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1" r:id="rId1"/>
    <p:sldMasterId id="2147483656" r:id="rId2"/>
    <p:sldMasterId id="2147483654" r:id="rId3"/>
  </p:sldMasterIdLst>
  <p:notesMasterIdLst>
    <p:notesMasterId r:id="rId24"/>
  </p:notesMasterIdLst>
  <p:sldIdLst>
    <p:sldId id="396" r:id="rId4"/>
    <p:sldId id="272" r:id="rId5"/>
    <p:sldId id="395" r:id="rId6"/>
    <p:sldId id="274" r:id="rId7"/>
    <p:sldId id="398" r:id="rId8"/>
    <p:sldId id="344" r:id="rId9"/>
    <p:sldId id="410" r:id="rId10"/>
    <p:sldId id="289" r:id="rId11"/>
    <p:sldId id="389" r:id="rId12"/>
    <p:sldId id="405" r:id="rId13"/>
    <p:sldId id="385" r:id="rId14"/>
    <p:sldId id="406" r:id="rId15"/>
    <p:sldId id="407" r:id="rId16"/>
    <p:sldId id="403" r:id="rId17"/>
    <p:sldId id="408" r:id="rId18"/>
    <p:sldId id="409" r:id="rId19"/>
    <p:sldId id="343" r:id="rId20"/>
    <p:sldId id="397" r:id="rId21"/>
    <p:sldId id="390" r:id="rId22"/>
    <p:sldId id="394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4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74" d="100"/>
          <a:sy n="74" d="100"/>
        </p:scale>
        <p:origin x="576" y="72"/>
      </p:cViewPr>
      <p:guideLst>
        <p:guide orient="horz" pos="2448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05850C-D4BB-4858-A577-CD5D3B982443}" type="datetimeFigureOut">
              <a:rPr lang="en-US" smtClean="0"/>
              <a:t>12-Nov-20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B972AB-C501-4915-961C-7D57DA2F2A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9741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gradFill flip="none" rotWithShape="1">
          <a:gsLst>
            <a:gs pos="41000">
              <a:schemeClr val="accent1">
                <a:lumMod val="0"/>
                <a:lumOff val="100000"/>
              </a:schemeClr>
            </a:gs>
            <a:gs pos="75000">
              <a:schemeClr val="bg1">
                <a:lumMod val="85000"/>
              </a:schemeClr>
            </a:gs>
            <a:gs pos="97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394566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6597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xmlns="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40640229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053237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Styl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64042BDB-2F8A-4632-BB44-DDEED52675C4}"/>
              </a:ext>
            </a:extLst>
          </p:cNvPr>
          <p:cNvSpPr/>
          <p:nvPr userDrawn="1"/>
        </p:nvSpPr>
        <p:spPr>
          <a:xfrm>
            <a:off x="5255664" y="3153398"/>
            <a:ext cx="6355221" cy="324610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5CA8D69A-BFC2-4B10-BE3B-DDECB81DE897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588679" y="458495"/>
            <a:ext cx="9358626" cy="53698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8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737245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/>
          <p:cNvSpPr>
            <a:spLocks noGrp="1"/>
          </p:cNvSpPr>
          <p:nvPr>
            <p:ph type="title" hasCustomPrompt="1"/>
          </p:nvPr>
        </p:nvSpPr>
        <p:spPr>
          <a:xfrm>
            <a:off x="8194766" y="332656"/>
            <a:ext cx="3352800" cy="1440160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4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altLang="ko-KR" dirty="0"/>
              <a:t>IMAGES &amp; CONTENTS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0" y="3467100"/>
            <a:ext cx="7506789" cy="33909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0" y="0"/>
            <a:ext cx="7506789" cy="33909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494899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82494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16987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53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68165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69" r:id="rId3"/>
    <p:sldLayoutId id="2147483674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2553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30000">
              <a:schemeClr val="accent1">
                <a:lumMod val="0"/>
                <a:lumOff val="100000"/>
              </a:schemeClr>
            </a:gs>
            <a:gs pos="63000">
              <a:schemeClr val="bg1">
                <a:lumMod val="95000"/>
              </a:schemeClr>
            </a:gs>
            <a:gs pos="97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TextBox 229">
            <a:extLst>
              <a:ext uri="{FF2B5EF4-FFF2-40B4-BE49-F238E27FC236}">
                <a16:creationId xmlns:a16="http://schemas.microsoft.com/office/drawing/2014/main" xmlns="" id="{979B836E-89A8-46B0-BD29-37517DA519CC}"/>
              </a:ext>
            </a:extLst>
          </p:cNvPr>
          <p:cNvSpPr txBox="1"/>
          <p:nvPr/>
        </p:nvSpPr>
        <p:spPr>
          <a:xfrm>
            <a:off x="-37936" y="4801243"/>
            <a:ext cx="12192000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540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MFPE Project Presentation</a:t>
            </a:r>
            <a:endParaRPr lang="ko-KR" altLang="en-US" sz="5400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sp>
        <p:nvSpPr>
          <p:cNvPr id="231" name="TextBox 230">
            <a:extLst>
              <a:ext uri="{FF2B5EF4-FFF2-40B4-BE49-F238E27FC236}">
                <a16:creationId xmlns:a16="http://schemas.microsoft.com/office/drawing/2014/main" xmlns="" id="{9CCFE827-BBEC-4714-A60A-3894EE62CC9E}"/>
              </a:ext>
            </a:extLst>
          </p:cNvPr>
          <p:cNvSpPr txBox="1"/>
          <p:nvPr/>
        </p:nvSpPr>
        <p:spPr>
          <a:xfrm>
            <a:off x="-38936" y="4022489"/>
            <a:ext cx="12191852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867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SOLUTIONS</a:t>
            </a:r>
            <a:endParaRPr lang="ko-KR" altLang="en-US" sz="1867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xmlns="" id="{8D730D1F-D513-4E8E-ACAC-05E1BD2543F2}"/>
              </a:ext>
            </a:extLst>
          </p:cNvPr>
          <p:cNvGrpSpPr/>
          <p:nvPr/>
        </p:nvGrpSpPr>
        <p:grpSpPr>
          <a:xfrm>
            <a:off x="2762046" y="-136234"/>
            <a:ext cx="6870959" cy="4032352"/>
            <a:chOff x="3112384" y="931200"/>
            <a:chExt cx="5729838" cy="3362664"/>
          </a:xfrm>
          <a:gradFill flip="none" rotWithShape="1">
            <a:gsLst>
              <a:gs pos="47000">
                <a:schemeClr val="bg1">
                  <a:lumMod val="75000"/>
                </a:schemeClr>
              </a:gs>
              <a:gs pos="85000">
                <a:schemeClr val="bg1">
                  <a:lumMod val="65000"/>
                </a:schemeClr>
              </a:gs>
            </a:gsLst>
            <a:lin ang="13800000" scaled="0"/>
            <a:tileRect/>
          </a:gradFill>
          <a:scene3d>
            <a:camera prst="perspectiveRelaxedModerately">
              <a:rot lat="18000000" lon="0" rev="0"/>
            </a:camera>
            <a:lightRig rig="threePt" dir="t"/>
          </a:scene3d>
        </p:grpSpPr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xmlns="" id="{EF1D934D-1B61-48D0-A709-46CF75E305BB}"/>
                </a:ext>
              </a:extLst>
            </p:cNvPr>
            <p:cNvSpPr/>
            <p:nvPr/>
          </p:nvSpPr>
          <p:spPr>
            <a:xfrm>
              <a:off x="3155487" y="1552562"/>
              <a:ext cx="2117182" cy="2741302"/>
            </a:xfrm>
            <a:custGeom>
              <a:avLst/>
              <a:gdLst>
                <a:gd name="connsiteX0" fmla="*/ 1901480 w 1906136"/>
                <a:gd name="connsiteY0" fmla="*/ 1594450 h 2468044"/>
                <a:gd name="connsiteX1" fmla="*/ 1898376 w 1906136"/>
                <a:gd name="connsiteY1" fmla="*/ 1588241 h 2468044"/>
                <a:gd name="connsiteX2" fmla="*/ 1892167 w 1906136"/>
                <a:gd name="connsiteY2" fmla="*/ 1582963 h 2468044"/>
                <a:gd name="connsiteX3" fmla="*/ 1886889 w 1906136"/>
                <a:gd name="connsiteY3" fmla="*/ 1575513 h 2468044"/>
                <a:gd name="connsiteX4" fmla="*/ 1879749 w 1906136"/>
                <a:gd name="connsiteY4" fmla="*/ 1577686 h 2468044"/>
                <a:gd name="connsiteX5" fmla="*/ 1870436 w 1906136"/>
                <a:gd name="connsiteY5" fmla="*/ 1577686 h 2468044"/>
                <a:gd name="connsiteX6" fmla="*/ 1862054 w 1906136"/>
                <a:gd name="connsiteY6" fmla="*/ 1575513 h 2468044"/>
                <a:gd name="connsiteX7" fmla="*/ 1855845 w 1906136"/>
                <a:gd name="connsiteY7" fmla="*/ 1568062 h 2468044"/>
                <a:gd name="connsiteX8" fmla="*/ 1854913 w 1906136"/>
                <a:gd name="connsiteY8" fmla="*/ 1558748 h 2468044"/>
                <a:gd name="connsiteX9" fmla="*/ 1850878 w 1906136"/>
                <a:gd name="connsiteY9" fmla="*/ 1548193 h 2468044"/>
                <a:gd name="connsiteX10" fmla="*/ 1845600 w 1906136"/>
                <a:gd name="connsiteY10" fmla="*/ 1542916 h 2468044"/>
                <a:gd name="connsiteX11" fmla="*/ 1789410 w 1906136"/>
                <a:gd name="connsiteY11" fmla="*/ 1538569 h 2468044"/>
                <a:gd name="connsiteX12" fmla="*/ 1785374 w 1906136"/>
                <a:gd name="connsiteY12" fmla="*/ 1537638 h 2468044"/>
                <a:gd name="connsiteX13" fmla="*/ 1782269 w 1906136"/>
                <a:gd name="connsiteY13" fmla="*/ 1535465 h 2468044"/>
                <a:gd name="connsiteX14" fmla="*/ 1778233 w 1906136"/>
                <a:gd name="connsiteY14" fmla="*/ 1533292 h 2468044"/>
                <a:gd name="connsiteX15" fmla="*/ 1777302 w 1906136"/>
                <a:gd name="connsiteY15" fmla="*/ 1533292 h 2468044"/>
                <a:gd name="connsiteX16" fmla="*/ 1771093 w 1906136"/>
                <a:gd name="connsiteY16" fmla="*/ 1531119 h 2468044"/>
                <a:gd name="connsiteX17" fmla="*/ 1767989 w 1906136"/>
                <a:gd name="connsiteY17" fmla="*/ 1533292 h 2468044"/>
                <a:gd name="connsiteX18" fmla="*/ 1762711 w 1906136"/>
                <a:gd name="connsiteY18" fmla="*/ 1535465 h 2468044"/>
                <a:gd name="connsiteX19" fmla="*/ 1758675 w 1906136"/>
                <a:gd name="connsiteY19" fmla="*/ 1522737 h 2468044"/>
                <a:gd name="connsiteX20" fmla="*/ 1736944 w 1906136"/>
                <a:gd name="connsiteY20" fmla="*/ 1515286 h 2468044"/>
                <a:gd name="connsiteX21" fmla="*/ 1713971 w 1906136"/>
                <a:gd name="connsiteY21" fmla="*/ 1515286 h 2468044"/>
                <a:gd name="connsiteX22" fmla="*/ 1717075 w 1906136"/>
                <a:gd name="connsiteY22" fmla="*/ 1509077 h 2468044"/>
                <a:gd name="connsiteX23" fmla="*/ 1721111 w 1906136"/>
                <a:gd name="connsiteY23" fmla="*/ 1505973 h 2468044"/>
                <a:gd name="connsiteX24" fmla="*/ 1724216 w 1906136"/>
                <a:gd name="connsiteY24" fmla="*/ 1500695 h 2468044"/>
                <a:gd name="connsiteX25" fmla="*/ 1728252 w 1906136"/>
                <a:gd name="connsiteY25" fmla="*/ 1496349 h 2468044"/>
                <a:gd name="connsiteX26" fmla="*/ 1729183 w 1906136"/>
                <a:gd name="connsiteY26" fmla="*/ 1488898 h 2468044"/>
                <a:gd name="connsiteX27" fmla="*/ 1704037 w 1906136"/>
                <a:gd name="connsiteY27" fmla="*/ 1476170 h 2468044"/>
                <a:gd name="connsiteX28" fmla="*/ 1682306 w 1906136"/>
                <a:gd name="connsiteY28" fmla="*/ 1459406 h 2468044"/>
                <a:gd name="connsiteX29" fmla="*/ 1662437 w 1906136"/>
                <a:gd name="connsiteY29" fmla="*/ 1439537 h 2468044"/>
                <a:gd name="connsiteX30" fmla="*/ 1645673 w 1906136"/>
                <a:gd name="connsiteY30" fmla="*/ 1417496 h 2468044"/>
                <a:gd name="connsiteX31" fmla="*/ 1621769 w 1906136"/>
                <a:gd name="connsiteY31" fmla="*/ 1415322 h 2468044"/>
                <a:gd name="connsiteX32" fmla="*/ 1604073 w 1906136"/>
                <a:gd name="connsiteY32" fmla="*/ 1414391 h 2468044"/>
                <a:gd name="connsiteX33" fmla="*/ 1582342 w 1906136"/>
                <a:gd name="connsiteY33" fmla="*/ 1412218 h 2468044"/>
                <a:gd name="connsiteX34" fmla="*/ 1578306 w 1906136"/>
                <a:gd name="connsiteY34" fmla="*/ 1400732 h 2468044"/>
                <a:gd name="connsiteX35" fmla="*/ 1571166 w 1906136"/>
                <a:gd name="connsiteY35" fmla="*/ 1393281 h 2468044"/>
                <a:gd name="connsiteX36" fmla="*/ 1562784 w 1906136"/>
                <a:gd name="connsiteY36" fmla="*/ 1392350 h 2468044"/>
                <a:gd name="connsiteX37" fmla="*/ 1549124 w 1906136"/>
                <a:gd name="connsiteY37" fmla="*/ 1388003 h 2468044"/>
                <a:gd name="connsiteX38" fmla="*/ 1549124 w 1906136"/>
                <a:gd name="connsiteY38" fmla="*/ 1377448 h 2468044"/>
                <a:gd name="connsiteX39" fmla="*/ 1536707 w 1906136"/>
                <a:gd name="connsiteY39" fmla="*/ 1371239 h 2468044"/>
                <a:gd name="connsiteX40" fmla="*/ 1529566 w 1906136"/>
                <a:gd name="connsiteY40" fmla="*/ 1365962 h 2468044"/>
                <a:gd name="connsiteX41" fmla="*/ 1522426 w 1906136"/>
                <a:gd name="connsiteY41" fmla="*/ 1360684 h 2468044"/>
                <a:gd name="connsiteX42" fmla="*/ 1510008 w 1906136"/>
                <a:gd name="connsiteY42" fmla="*/ 1356338 h 2468044"/>
                <a:gd name="connsiteX43" fmla="*/ 1512181 w 1906136"/>
                <a:gd name="connsiteY43" fmla="*/ 1353233 h 2468044"/>
                <a:gd name="connsiteX44" fmla="*/ 1512181 w 1906136"/>
                <a:gd name="connsiteY44" fmla="*/ 1351060 h 2468044"/>
                <a:gd name="connsiteX45" fmla="*/ 1514354 w 1906136"/>
                <a:gd name="connsiteY45" fmla="*/ 1350129 h 2468044"/>
                <a:gd name="connsiteX46" fmla="*/ 1514354 w 1906136"/>
                <a:gd name="connsiteY46" fmla="*/ 1347956 h 2468044"/>
                <a:gd name="connsiteX47" fmla="*/ 1514354 w 1906136"/>
                <a:gd name="connsiteY47" fmla="*/ 1343609 h 2468044"/>
                <a:gd name="connsiteX48" fmla="*/ 1488277 w 1906136"/>
                <a:gd name="connsiteY48" fmla="*/ 1345783 h 2468044"/>
                <a:gd name="connsiteX49" fmla="*/ 1463131 w 1906136"/>
                <a:gd name="connsiteY49" fmla="*/ 1347956 h 2468044"/>
                <a:gd name="connsiteX50" fmla="*/ 1441400 w 1906136"/>
                <a:gd name="connsiteY50" fmla="*/ 1345783 h 2468044"/>
                <a:gd name="connsiteX51" fmla="*/ 1419668 w 1906136"/>
                <a:gd name="connsiteY51" fmla="*/ 1338332 h 2468044"/>
                <a:gd name="connsiteX52" fmla="*/ 1402904 w 1906136"/>
                <a:gd name="connsiteY52" fmla="*/ 1323741 h 2468044"/>
                <a:gd name="connsiteX53" fmla="*/ 1399800 w 1906136"/>
                <a:gd name="connsiteY53" fmla="*/ 1325914 h 2468044"/>
                <a:gd name="connsiteX54" fmla="*/ 1395764 w 1906136"/>
                <a:gd name="connsiteY54" fmla="*/ 1328087 h 2468044"/>
                <a:gd name="connsiteX55" fmla="*/ 1393591 w 1906136"/>
                <a:gd name="connsiteY55" fmla="*/ 1329019 h 2468044"/>
                <a:gd name="connsiteX56" fmla="*/ 1392660 w 1906136"/>
                <a:gd name="connsiteY56" fmla="*/ 1331192 h 2468044"/>
                <a:gd name="connsiteX57" fmla="*/ 1390487 w 1906136"/>
                <a:gd name="connsiteY57" fmla="*/ 1333365 h 2468044"/>
                <a:gd name="connsiteX58" fmla="*/ 1386451 w 1906136"/>
                <a:gd name="connsiteY58" fmla="*/ 1336469 h 2468044"/>
                <a:gd name="connsiteX59" fmla="*/ 1386451 w 1906136"/>
                <a:gd name="connsiteY59" fmla="*/ 1340815 h 2468044"/>
                <a:gd name="connsiteX60" fmla="*/ 1383346 w 1906136"/>
                <a:gd name="connsiteY60" fmla="*/ 1338642 h 2468044"/>
                <a:gd name="connsiteX61" fmla="*/ 1381173 w 1906136"/>
                <a:gd name="connsiteY61" fmla="*/ 1336469 h 2468044"/>
                <a:gd name="connsiteX62" fmla="*/ 1379000 w 1906136"/>
                <a:gd name="connsiteY62" fmla="*/ 1336469 h 2468044"/>
                <a:gd name="connsiteX63" fmla="*/ 1379000 w 1906136"/>
                <a:gd name="connsiteY63" fmla="*/ 1335538 h 2468044"/>
                <a:gd name="connsiteX64" fmla="*/ 1381173 w 1906136"/>
                <a:gd name="connsiteY64" fmla="*/ 1335538 h 2468044"/>
                <a:gd name="connsiteX65" fmla="*/ 1381173 w 1906136"/>
                <a:gd name="connsiteY65" fmla="*/ 1331192 h 2468044"/>
                <a:gd name="connsiteX66" fmla="*/ 1383346 w 1906136"/>
                <a:gd name="connsiteY66" fmla="*/ 1328087 h 2468044"/>
                <a:gd name="connsiteX67" fmla="*/ 1378069 w 1906136"/>
                <a:gd name="connsiteY67" fmla="*/ 1328087 h 2468044"/>
                <a:gd name="connsiteX68" fmla="*/ 1374033 w 1906136"/>
                <a:gd name="connsiteY68" fmla="*/ 1325914 h 2468044"/>
                <a:gd name="connsiteX69" fmla="*/ 1371860 w 1906136"/>
                <a:gd name="connsiteY69" fmla="*/ 1325914 h 2468044"/>
                <a:gd name="connsiteX70" fmla="*/ 1368755 w 1906136"/>
                <a:gd name="connsiteY70" fmla="*/ 1325914 h 2468044"/>
                <a:gd name="connsiteX71" fmla="*/ 1366582 w 1906136"/>
                <a:gd name="connsiteY71" fmla="*/ 1325914 h 2468044"/>
                <a:gd name="connsiteX72" fmla="*/ 1363478 w 1906136"/>
                <a:gd name="connsiteY72" fmla="*/ 1328087 h 2468044"/>
                <a:gd name="connsiteX73" fmla="*/ 1343609 w 1906136"/>
                <a:gd name="connsiteY73" fmla="*/ 1331192 h 2468044"/>
                <a:gd name="connsiteX74" fmla="*/ 1329950 w 1906136"/>
                <a:gd name="connsiteY74" fmla="*/ 1338642 h 2468044"/>
                <a:gd name="connsiteX75" fmla="*/ 1319395 w 1906136"/>
                <a:gd name="connsiteY75" fmla="*/ 1347956 h 2468044"/>
                <a:gd name="connsiteX76" fmla="*/ 1310081 w 1906136"/>
                <a:gd name="connsiteY76" fmla="*/ 1358511 h 2468044"/>
                <a:gd name="connsiteX77" fmla="*/ 1302941 w 1906136"/>
                <a:gd name="connsiteY77" fmla="*/ 1373102 h 2468044"/>
                <a:gd name="connsiteX78" fmla="*/ 1296111 w 1906136"/>
                <a:gd name="connsiteY78" fmla="*/ 1371550 h 2468044"/>
                <a:gd name="connsiteX79" fmla="*/ 1290833 w 1906136"/>
                <a:gd name="connsiteY79" fmla="*/ 1370618 h 2468044"/>
                <a:gd name="connsiteX80" fmla="*/ 1288660 w 1906136"/>
                <a:gd name="connsiteY80" fmla="*/ 1370618 h 2468044"/>
                <a:gd name="connsiteX81" fmla="*/ 1286798 w 1906136"/>
                <a:gd name="connsiteY81" fmla="*/ 1368445 h 2468044"/>
                <a:gd name="connsiteX82" fmla="*/ 1283693 w 1906136"/>
                <a:gd name="connsiteY82" fmla="*/ 1364099 h 2468044"/>
                <a:gd name="connsiteX83" fmla="*/ 1281520 w 1906136"/>
                <a:gd name="connsiteY83" fmla="*/ 1360994 h 2468044"/>
                <a:gd name="connsiteX84" fmla="*/ 1264756 w 1906136"/>
                <a:gd name="connsiteY84" fmla="*/ 1360994 h 2468044"/>
                <a:gd name="connsiteX85" fmla="*/ 1255443 w 1906136"/>
                <a:gd name="connsiteY85" fmla="*/ 1364099 h 2468044"/>
                <a:gd name="connsiteX86" fmla="*/ 1248302 w 1906136"/>
                <a:gd name="connsiteY86" fmla="*/ 1373412 h 2468044"/>
                <a:gd name="connsiteX87" fmla="*/ 1234643 w 1906136"/>
                <a:gd name="connsiteY87" fmla="*/ 1370308 h 2468044"/>
                <a:gd name="connsiteX88" fmla="*/ 1223156 w 1906136"/>
                <a:gd name="connsiteY88" fmla="*/ 1364099 h 2468044"/>
                <a:gd name="connsiteX89" fmla="*/ 1216016 w 1906136"/>
                <a:gd name="connsiteY89" fmla="*/ 1356648 h 2468044"/>
                <a:gd name="connsiteX90" fmla="*/ 1210739 w 1906136"/>
                <a:gd name="connsiteY90" fmla="*/ 1350439 h 2468044"/>
                <a:gd name="connsiteX91" fmla="*/ 1201425 w 1906136"/>
                <a:gd name="connsiteY91" fmla="*/ 1341126 h 2468044"/>
                <a:gd name="connsiteX92" fmla="*/ 1201425 w 1906136"/>
                <a:gd name="connsiteY92" fmla="*/ 1326535 h 2468044"/>
                <a:gd name="connsiteX93" fmla="*/ 1205461 w 1906136"/>
                <a:gd name="connsiteY93" fmla="*/ 1311944 h 2468044"/>
                <a:gd name="connsiteX94" fmla="*/ 1208565 w 1906136"/>
                <a:gd name="connsiteY94" fmla="*/ 1300457 h 2468044"/>
                <a:gd name="connsiteX95" fmla="*/ 1206392 w 1906136"/>
                <a:gd name="connsiteY95" fmla="*/ 1284625 h 2468044"/>
                <a:gd name="connsiteX96" fmla="*/ 1199252 w 1906136"/>
                <a:gd name="connsiteY96" fmla="*/ 1273138 h 2468044"/>
                <a:gd name="connsiteX97" fmla="*/ 1190870 w 1906136"/>
                <a:gd name="connsiteY97" fmla="*/ 1267861 h 2468044"/>
                <a:gd name="connsiteX98" fmla="*/ 1177210 w 1906136"/>
                <a:gd name="connsiteY98" fmla="*/ 1265688 h 2468044"/>
                <a:gd name="connsiteX99" fmla="*/ 1162619 w 1906136"/>
                <a:gd name="connsiteY99" fmla="*/ 1265688 h 2468044"/>
                <a:gd name="connsiteX100" fmla="*/ 1147097 w 1906136"/>
                <a:gd name="connsiteY100" fmla="*/ 1267861 h 2468044"/>
                <a:gd name="connsiteX101" fmla="*/ 1128470 w 1906136"/>
                <a:gd name="connsiteY101" fmla="*/ 1267861 h 2468044"/>
                <a:gd name="connsiteX102" fmla="*/ 1134679 w 1906136"/>
                <a:gd name="connsiteY102" fmla="*/ 1255132 h 2468044"/>
                <a:gd name="connsiteX103" fmla="*/ 1139957 w 1906136"/>
                <a:gd name="connsiteY103" fmla="*/ 1238368 h 2468044"/>
                <a:gd name="connsiteX104" fmla="*/ 1145234 w 1906136"/>
                <a:gd name="connsiteY104" fmla="*/ 1220362 h 2468044"/>
                <a:gd name="connsiteX105" fmla="*/ 1150512 w 1906136"/>
                <a:gd name="connsiteY105" fmla="*/ 1206703 h 2468044"/>
                <a:gd name="connsiteX106" fmla="*/ 1157652 w 1906136"/>
                <a:gd name="connsiteY106" fmla="*/ 1199252 h 2468044"/>
                <a:gd name="connsiteX107" fmla="*/ 1157652 w 1906136"/>
                <a:gd name="connsiteY107" fmla="*/ 1183420 h 2468044"/>
                <a:gd name="connsiteX108" fmla="*/ 1152375 w 1906136"/>
                <a:gd name="connsiteY108" fmla="*/ 1184351 h 2468044"/>
                <a:gd name="connsiteX109" fmla="*/ 1148339 w 1906136"/>
                <a:gd name="connsiteY109" fmla="*/ 1184351 h 2468044"/>
                <a:gd name="connsiteX110" fmla="*/ 1147097 w 1906136"/>
                <a:gd name="connsiteY110" fmla="*/ 1184351 h 2468044"/>
                <a:gd name="connsiteX111" fmla="*/ 1147097 w 1906136"/>
                <a:gd name="connsiteY111" fmla="*/ 1186524 h 2468044"/>
                <a:gd name="connsiteX112" fmla="*/ 1144924 w 1906136"/>
                <a:gd name="connsiteY112" fmla="*/ 1186524 h 2468044"/>
                <a:gd name="connsiteX113" fmla="*/ 1144924 w 1906136"/>
                <a:gd name="connsiteY113" fmla="*/ 1184351 h 2468044"/>
                <a:gd name="connsiteX114" fmla="*/ 1142751 w 1906136"/>
                <a:gd name="connsiteY114" fmla="*/ 1183420 h 2468044"/>
                <a:gd name="connsiteX115" fmla="*/ 1141820 w 1906136"/>
                <a:gd name="connsiteY115" fmla="*/ 1179073 h 2468044"/>
                <a:gd name="connsiteX116" fmla="*/ 1125055 w 1906136"/>
                <a:gd name="connsiteY116" fmla="*/ 1181246 h 2468044"/>
                <a:gd name="connsiteX117" fmla="*/ 1113569 w 1906136"/>
                <a:gd name="connsiteY117" fmla="*/ 1186524 h 2468044"/>
                <a:gd name="connsiteX118" fmla="*/ 1105187 w 1906136"/>
                <a:gd name="connsiteY118" fmla="*/ 1195837 h 2468044"/>
                <a:gd name="connsiteX119" fmla="*/ 1103014 w 1906136"/>
                <a:gd name="connsiteY119" fmla="*/ 1198942 h 2468044"/>
                <a:gd name="connsiteX120" fmla="*/ 1100841 w 1906136"/>
                <a:gd name="connsiteY120" fmla="*/ 1205151 h 2468044"/>
                <a:gd name="connsiteX121" fmla="*/ 1098668 w 1906136"/>
                <a:gd name="connsiteY121" fmla="*/ 1210428 h 2468044"/>
                <a:gd name="connsiteX122" fmla="*/ 1097736 w 1906136"/>
                <a:gd name="connsiteY122" fmla="*/ 1215706 h 2468044"/>
                <a:gd name="connsiteX123" fmla="*/ 1093700 w 1906136"/>
                <a:gd name="connsiteY123" fmla="*/ 1220052 h 2468044"/>
                <a:gd name="connsiteX124" fmla="*/ 1093700 w 1906136"/>
                <a:gd name="connsiteY124" fmla="*/ 1220983 h 2468044"/>
                <a:gd name="connsiteX125" fmla="*/ 1091527 w 1906136"/>
                <a:gd name="connsiteY125" fmla="*/ 1220983 h 2468044"/>
                <a:gd name="connsiteX126" fmla="*/ 1090596 w 1906136"/>
                <a:gd name="connsiteY126" fmla="*/ 1220983 h 2468044"/>
                <a:gd name="connsiteX127" fmla="*/ 1086560 w 1906136"/>
                <a:gd name="connsiteY127" fmla="*/ 1220983 h 2468044"/>
                <a:gd name="connsiteX128" fmla="*/ 1084387 w 1906136"/>
                <a:gd name="connsiteY128" fmla="*/ 1220983 h 2468044"/>
                <a:gd name="connsiteX129" fmla="*/ 1081283 w 1906136"/>
                <a:gd name="connsiteY129" fmla="*/ 1223157 h 2468044"/>
                <a:gd name="connsiteX130" fmla="*/ 1066692 w 1906136"/>
                <a:gd name="connsiteY130" fmla="*/ 1230607 h 2468044"/>
                <a:gd name="connsiteX131" fmla="*/ 1057378 w 1906136"/>
                <a:gd name="connsiteY131" fmla="*/ 1234953 h 2468044"/>
                <a:gd name="connsiteX132" fmla="*/ 1052101 w 1906136"/>
                <a:gd name="connsiteY132" fmla="*/ 1232780 h 2468044"/>
                <a:gd name="connsiteX133" fmla="*/ 1048065 w 1906136"/>
                <a:gd name="connsiteY133" fmla="*/ 1230607 h 2468044"/>
                <a:gd name="connsiteX134" fmla="*/ 1044960 w 1906136"/>
                <a:gd name="connsiteY134" fmla="*/ 1227503 h 2468044"/>
                <a:gd name="connsiteX135" fmla="*/ 1037820 w 1906136"/>
                <a:gd name="connsiteY135" fmla="*/ 1225330 h 2468044"/>
                <a:gd name="connsiteX136" fmla="*/ 1025402 w 1906136"/>
                <a:gd name="connsiteY136" fmla="*/ 1223157 h 2468044"/>
                <a:gd name="connsiteX137" fmla="*/ 1013916 w 1906136"/>
                <a:gd name="connsiteY137" fmla="*/ 1201115 h 2468044"/>
                <a:gd name="connsiteX138" fmla="*/ 1006776 w 1906136"/>
                <a:gd name="connsiteY138" fmla="*/ 1183109 h 2468044"/>
                <a:gd name="connsiteX139" fmla="*/ 1005844 w 1906136"/>
                <a:gd name="connsiteY139" fmla="*/ 1164172 h 2468044"/>
                <a:gd name="connsiteX140" fmla="*/ 1005844 w 1906136"/>
                <a:gd name="connsiteY140" fmla="*/ 1146166 h 2468044"/>
                <a:gd name="connsiteX141" fmla="*/ 1012985 w 1906136"/>
                <a:gd name="connsiteY141" fmla="*/ 1121951 h 2468044"/>
                <a:gd name="connsiteX142" fmla="*/ 1016089 w 1906136"/>
                <a:gd name="connsiteY142" fmla="*/ 1111396 h 2468044"/>
                <a:gd name="connsiteX143" fmla="*/ 1016089 w 1906136"/>
                <a:gd name="connsiteY143" fmla="*/ 1102083 h 2468044"/>
                <a:gd name="connsiteX144" fmla="*/ 1013916 w 1906136"/>
                <a:gd name="connsiteY144" fmla="*/ 1094632 h 2468044"/>
                <a:gd name="connsiteX145" fmla="*/ 1017952 w 1906136"/>
                <a:gd name="connsiteY145" fmla="*/ 1085319 h 2468044"/>
                <a:gd name="connsiteX146" fmla="*/ 1025092 w 1906136"/>
                <a:gd name="connsiteY146" fmla="*/ 1074764 h 2468044"/>
                <a:gd name="connsiteX147" fmla="*/ 1035647 w 1906136"/>
                <a:gd name="connsiteY147" fmla="*/ 1067313 h 2468044"/>
                <a:gd name="connsiteX148" fmla="*/ 1048065 w 1906136"/>
                <a:gd name="connsiteY148" fmla="*/ 1061104 h 2468044"/>
                <a:gd name="connsiteX149" fmla="*/ 1059551 w 1906136"/>
                <a:gd name="connsiteY149" fmla="*/ 1057999 h 2468044"/>
                <a:gd name="connsiteX150" fmla="*/ 1076316 w 1906136"/>
                <a:gd name="connsiteY150" fmla="*/ 1055826 h 2468044"/>
                <a:gd name="connsiteX151" fmla="*/ 1091838 w 1906136"/>
                <a:gd name="connsiteY151" fmla="*/ 1055826 h 2468044"/>
                <a:gd name="connsiteX152" fmla="*/ 1108602 w 1906136"/>
                <a:gd name="connsiteY152" fmla="*/ 1060173 h 2468044"/>
                <a:gd name="connsiteX153" fmla="*/ 1121020 w 1906136"/>
                <a:gd name="connsiteY153" fmla="*/ 1065450 h 2468044"/>
                <a:gd name="connsiteX154" fmla="*/ 1137784 w 1906136"/>
                <a:gd name="connsiteY154" fmla="*/ 1065450 h 2468044"/>
                <a:gd name="connsiteX155" fmla="*/ 1134679 w 1906136"/>
                <a:gd name="connsiteY155" fmla="*/ 1060173 h 2468044"/>
                <a:gd name="connsiteX156" fmla="*/ 1132506 w 1906136"/>
                <a:gd name="connsiteY156" fmla="*/ 1055826 h 2468044"/>
                <a:gd name="connsiteX157" fmla="*/ 1130333 w 1906136"/>
                <a:gd name="connsiteY157" fmla="*/ 1052722 h 2468044"/>
                <a:gd name="connsiteX158" fmla="*/ 1127229 w 1906136"/>
                <a:gd name="connsiteY158" fmla="*/ 1047444 h 2468044"/>
                <a:gd name="connsiteX159" fmla="*/ 1125055 w 1906136"/>
                <a:gd name="connsiteY159" fmla="*/ 1041235 h 2468044"/>
                <a:gd name="connsiteX160" fmla="*/ 1128160 w 1906136"/>
                <a:gd name="connsiteY160" fmla="*/ 1041235 h 2468044"/>
                <a:gd name="connsiteX161" fmla="*/ 1128160 w 1906136"/>
                <a:gd name="connsiteY161" fmla="*/ 1038131 h 2468044"/>
                <a:gd name="connsiteX162" fmla="*/ 1149891 w 1906136"/>
                <a:gd name="connsiteY162" fmla="*/ 1041235 h 2468044"/>
                <a:gd name="connsiteX163" fmla="*/ 1168518 w 1906136"/>
                <a:gd name="connsiteY163" fmla="*/ 1048686 h 2468044"/>
                <a:gd name="connsiteX164" fmla="*/ 1184040 w 1906136"/>
                <a:gd name="connsiteY164" fmla="*/ 1056137 h 2468044"/>
                <a:gd name="connsiteX165" fmla="*/ 1197700 w 1906136"/>
                <a:gd name="connsiteY165" fmla="*/ 1058310 h 2468044"/>
                <a:gd name="connsiteX166" fmla="*/ 1208255 w 1906136"/>
                <a:gd name="connsiteY166" fmla="*/ 1067623 h 2468044"/>
                <a:gd name="connsiteX167" fmla="*/ 1219741 w 1906136"/>
                <a:gd name="connsiteY167" fmla="*/ 1083456 h 2468044"/>
                <a:gd name="connsiteX168" fmla="*/ 1230297 w 1906136"/>
                <a:gd name="connsiteY168" fmla="*/ 1105498 h 2468044"/>
                <a:gd name="connsiteX169" fmla="*/ 1239610 w 1906136"/>
                <a:gd name="connsiteY169" fmla="*/ 1126608 h 2468044"/>
                <a:gd name="connsiteX170" fmla="*/ 1244888 w 1906136"/>
                <a:gd name="connsiteY170" fmla="*/ 1142441 h 2468044"/>
                <a:gd name="connsiteX171" fmla="*/ 1257305 w 1906136"/>
                <a:gd name="connsiteY171" fmla="*/ 1146787 h 2468044"/>
                <a:gd name="connsiteX172" fmla="*/ 1257305 w 1906136"/>
                <a:gd name="connsiteY172" fmla="*/ 1142441 h 2468044"/>
                <a:gd name="connsiteX173" fmla="*/ 1261341 w 1906136"/>
                <a:gd name="connsiteY173" fmla="*/ 1142441 h 2468044"/>
                <a:gd name="connsiteX174" fmla="*/ 1257305 w 1906136"/>
                <a:gd name="connsiteY174" fmla="*/ 1124435 h 2468044"/>
                <a:gd name="connsiteX175" fmla="*/ 1250165 w 1906136"/>
                <a:gd name="connsiteY175" fmla="*/ 1104566 h 2468044"/>
                <a:gd name="connsiteX176" fmla="*/ 1243025 w 1906136"/>
                <a:gd name="connsiteY176" fmla="*/ 1083456 h 2468044"/>
                <a:gd name="connsiteX177" fmla="*/ 1237747 w 1906136"/>
                <a:gd name="connsiteY177" fmla="*/ 1063587 h 2468044"/>
                <a:gd name="connsiteX178" fmla="*/ 1235574 w 1906136"/>
                <a:gd name="connsiteY178" fmla="*/ 1045581 h 2468044"/>
                <a:gd name="connsiteX179" fmla="*/ 1241783 w 1906136"/>
                <a:gd name="connsiteY179" fmla="*/ 1030991 h 2468044"/>
                <a:gd name="connsiteX180" fmla="*/ 1247061 w 1906136"/>
                <a:gd name="connsiteY180" fmla="*/ 1012053 h 2468044"/>
                <a:gd name="connsiteX181" fmla="*/ 1257616 w 1906136"/>
                <a:gd name="connsiteY181" fmla="*/ 997462 h 2468044"/>
                <a:gd name="connsiteX182" fmla="*/ 1274380 w 1906136"/>
                <a:gd name="connsiteY182" fmla="*/ 986907 h 2468044"/>
                <a:gd name="connsiteX183" fmla="*/ 1291144 w 1906136"/>
                <a:gd name="connsiteY183" fmla="*/ 975421 h 2468044"/>
                <a:gd name="connsiteX184" fmla="*/ 1306666 w 1906136"/>
                <a:gd name="connsiteY184" fmla="*/ 967039 h 2468044"/>
                <a:gd name="connsiteX185" fmla="*/ 1321257 w 1906136"/>
                <a:gd name="connsiteY185" fmla="*/ 957725 h 2468044"/>
                <a:gd name="connsiteX186" fmla="*/ 1321257 w 1906136"/>
                <a:gd name="connsiteY186" fmla="*/ 952448 h 2468044"/>
                <a:gd name="connsiteX187" fmla="*/ 1318153 w 1906136"/>
                <a:gd name="connsiteY187" fmla="*/ 940961 h 2468044"/>
                <a:gd name="connsiteX188" fmla="*/ 1314117 w 1906136"/>
                <a:gd name="connsiteY188" fmla="*/ 928233 h 2468044"/>
                <a:gd name="connsiteX189" fmla="*/ 1311012 w 1906136"/>
                <a:gd name="connsiteY189" fmla="*/ 917678 h 2468044"/>
                <a:gd name="connsiteX190" fmla="*/ 1308839 w 1906136"/>
                <a:gd name="connsiteY190" fmla="*/ 913332 h 2468044"/>
                <a:gd name="connsiteX191" fmla="*/ 1308839 w 1906136"/>
                <a:gd name="connsiteY191" fmla="*/ 904018 h 2468044"/>
                <a:gd name="connsiteX192" fmla="*/ 1314117 w 1906136"/>
                <a:gd name="connsiteY192" fmla="*/ 908364 h 2468044"/>
                <a:gd name="connsiteX193" fmla="*/ 1316290 w 1906136"/>
                <a:gd name="connsiteY193" fmla="*/ 910538 h 2468044"/>
                <a:gd name="connsiteX194" fmla="*/ 1320326 w 1906136"/>
                <a:gd name="connsiteY194" fmla="*/ 911469 h 2468044"/>
                <a:gd name="connsiteX195" fmla="*/ 1321257 w 1906136"/>
                <a:gd name="connsiteY195" fmla="*/ 913642 h 2468044"/>
                <a:gd name="connsiteX196" fmla="*/ 1325293 w 1906136"/>
                <a:gd name="connsiteY196" fmla="*/ 917988 h 2468044"/>
                <a:gd name="connsiteX197" fmla="*/ 1337711 w 1906136"/>
                <a:gd name="connsiteY197" fmla="*/ 886633 h 2468044"/>
                <a:gd name="connsiteX198" fmla="*/ 1348266 w 1906136"/>
                <a:gd name="connsiteY198" fmla="*/ 857141 h 2468044"/>
                <a:gd name="connsiteX199" fmla="*/ 1362857 w 1906136"/>
                <a:gd name="connsiteY199" fmla="*/ 854968 h 2468044"/>
                <a:gd name="connsiteX200" fmla="*/ 1376517 w 1906136"/>
                <a:gd name="connsiteY200" fmla="*/ 852795 h 2468044"/>
                <a:gd name="connsiteX201" fmla="*/ 1391108 w 1906136"/>
                <a:gd name="connsiteY201" fmla="*/ 849690 h 2468044"/>
                <a:gd name="connsiteX202" fmla="*/ 1401663 w 1906136"/>
                <a:gd name="connsiteY202" fmla="*/ 840377 h 2468044"/>
                <a:gd name="connsiteX203" fmla="*/ 1408803 w 1906136"/>
                <a:gd name="connsiteY203" fmla="*/ 840377 h 2468044"/>
                <a:gd name="connsiteX204" fmla="*/ 1405698 w 1906136"/>
                <a:gd name="connsiteY204" fmla="*/ 837272 h 2468044"/>
                <a:gd name="connsiteX205" fmla="*/ 1398558 w 1906136"/>
                <a:gd name="connsiteY205" fmla="*/ 835099 h 2468044"/>
                <a:gd name="connsiteX206" fmla="*/ 1392349 w 1906136"/>
                <a:gd name="connsiteY206" fmla="*/ 832926 h 2468044"/>
                <a:gd name="connsiteX207" fmla="*/ 1398558 w 1906136"/>
                <a:gd name="connsiteY207" fmla="*/ 814920 h 2468044"/>
                <a:gd name="connsiteX208" fmla="*/ 1406940 w 1906136"/>
                <a:gd name="connsiteY208" fmla="*/ 802192 h 2468044"/>
                <a:gd name="connsiteX209" fmla="*/ 1420600 w 1906136"/>
                <a:gd name="connsiteY209" fmla="*/ 792879 h 2468044"/>
                <a:gd name="connsiteX210" fmla="*/ 1435191 w 1906136"/>
                <a:gd name="connsiteY210" fmla="*/ 785428 h 2468044"/>
                <a:gd name="connsiteX211" fmla="*/ 1448850 w 1906136"/>
                <a:gd name="connsiteY211" fmla="*/ 780150 h 2468044"/>
                <a:gd name="connsiteX212" fmla="*/ 1465615 w 1906136"/>
                <a:gd name="connsiteY212" fmla="*/ 772700 h 2468044"/>
                <a:gd name="connsiteX213" fmla="*/ 1478032 w 1906136"/>
                <a:gd name="connsiteY213" fmla="*/ 763386 h 2468044"/>
                <a:gd name="connsiteX214" fmla="*/ 1478032 w 1906136"/>
                <a:gd name="connsiteY214" fmla="*/ 761213 h 2468044"/>
                <a:gd name="connsiteX215" fmla="*/ 1478032 w 1906136"/>
                <a:gd name="connsiteY215" fmla="*/ 759040 h 2468044"/>
                <a:gd name="connsiteX216" fmla="*/ 1480205 w 1906136"/>
                <a:gd name="connsiteY216" fmla="*/ 759040 h 2468044"/>
                <a:gd name="connsiteX217" fmla="*/ 1482379 w 1906136"/>
                <a:gd name="connsiteY217" fmla="*/ 759040 h 2468044"/>
                <a:gd name="connsiteX218" fmla="*/ 1482379 w 1906136"/>
                <a:gd name="connsiteY218" fmla="*/ 763386 h 2468044"/>
                <a:gd name="connsiteX219" fmla="*/ 1489519 w 1906136"/>
                <a:gd name="connsiteY219" fmla="*/ 766491 h 2468044"/>
                <a:gd name="connsiteX220" fmla="*/ 1482379 w 1906136"/>
                <a:gd name="connsiteY220" fmla="*/ 775804 h 2468044"/>
                <a:gd name="connsiteX221" fmla="*/ 1475238 w 1906136"/>
                <a:gd name="connsiteY221" fmla="*/ 781082 h 2468044"/>
                <a:gd name="connsiteX222" fmla="*/ 1465925 w 1906136"/>
                <a:gd name="connsiteY222" fmla="*/ 787291 h 2468044"/>
                <a:gd name="connsiteX223" fmla="*/ 1465925 w 1906136"/>
                <a:gd name="connsiteY223" fmla="*/ 803123 h 2468044"/>
                <a:gd name="connsiteX224" fmla="*/ 1484552 w 1906136"/>
                <a:gd name="connsiteY224" fmla="*/ 795673 h 2468044"/>
                <a:gd name="connsiteX225" fmla="*/ 1499143 w 1906136"/>
                <a:gd name="connsiteY225" fmla="*/ 785117 h 2468044"/>
                <a:gd name="connsiteX226" fmla="*/ 1509698 w 1906136"/>
                <a:gd name="connsiteY226" fmla="*/ 772389 h 2468044"/>
                <a:gd name="connsiteX227" fmla="*/ 1511871 w 1906136"/>
                <a:gd name="connsiteY227" fmla="*/ 770216 h 2468044"/>
                <a:gd name="connsiteX228" fmla="*/ 1511871 w 1906136"/>
                <a:gd name="connsiteY228" fmla="*/ 768043 h 2468044"/>
                <a:gd name="connsiteX229" fmla="*/ 1514044 w 1906136"/>
                <a:gd name="connsiteY229" fmla="*/ 768043 h 2468044"/>
                <a:gd name="connsiteX230" fmla="*/ 1514044 w 1906136"/>
                <a:gd name="connsiteY230" fmla="*/ 765870 h 2468044"/>
                <a:gd name="connsiteX231" fmla="*/ 1514044 w 1906136"/>
                <a:gd name="connsiteY231" fmla="*/ 762765 h 2468044"/>
                <a:gd name="connsiteX232" fmla="*/ 1504731 w 1906136"/>
                <a:gd name="connsiteY232" fmla="*/ 751279 h 2468044"/>
                <a:gd name="connsiteX233" fmla="*/ 1497590 w 1906136"/>
                <a:gd name="connsiteY233" fmla="*/ 740724 h 2468044"/>
                <a:gd name="connsiteX234" fmla="*/ 1488277 w 1906136"/>
                <a:gd name="connsiteY234" fmla="*/ 730169 h 2468044"/>
                <a:gd name="connsiteX235" fmla="*/ 1473686 w 1906136"/>
                <a:gd name="connsiteY235" fmla="*/ 722718 h 2468044"/>
                <a:gd name="connsiteX236" fmla="*/ 1475859 w 1906136"/>
                <a:gd name="connsiteY236" fmla="*/ 711231 h 2468044"/>
                <a:gd name="connsiteX237" fmla="*/ 1478032 w 1906136"/>
                <a:gd name="connsiteY237" fmla="*/ 703781 h 2468044"/>
                <a:gd name="connsiteX238" fmla="*/ 1481137 w 1906136"/>
                <a:gd name="connsiteY238" fmla="*/ 696330 h 2468044"/>
                <a:gd name="connsiteX239" fmla="*/ 1486414 w 1906136"/>
                <a:gd name="connsiteY239" fmla="*/ 687017 h 2468044"/>
                <a:gd name="connsiteX240" fmla="*/ 1483310 w 1906136"/>
                <a:gd name="connsiteY240" fmla="*/ 683912 h 2468044"/>
                <a:gd name="connsiteX241" fmla="*/ 1479274 w 1906136"/>
                <a:gd name="connsiteY241" fmla="*/ 681739 h 2468044"/>
                <a:gd name="connsiteX242" fmla="*/ 1476170 w 1906136"/>
                <a:gd name="connsiteY242" fmla="*/ 679566 h 2468044"/>
                <a:gd name="connsiteX243" fmla="*/ 1473996 w 1906136"/>
                <a:gd name="connsiteY243" fmla="*/ 678635 h 2468044"/>
                <a:gd name="connsiteX244" fmla="*/ 1471823 w 1906136"/>
                <a:gd name="connsiteY244" fmla="*/ 674288 h 2468044"/>
                <a:gd name="connsiteX245" fmla="*/ 1470892 w 1906136"/>
                <a:gd name="connsiteY245" fmla="*/ 671184 h 2468044"/>
                <a:gd name="connsiteX246" fmla="*/ 1446988 w 1906136"/>
                <a:gd name="connsiteY246" fmla="*/ 676461 h 2468044"/>
                <a:gd name="connsiteX247" fmla="*/ 1425257 w 1906136"/>
                <a:gd name="connsiteY247" fmla="*/ 685775 h 2468044"/>
                <a:gd name="connsiteX248" fmla="*/ 1407561 w 1906136"/>
                <a:gd name="connsiteY248" fmla="*/ 698503 h 2468044"/>
                <a:gd name="connsiteX249" fmla="*/ 1403525 w 1906136"/>
                <a:gd name="connsiteY249" fmla="*/ 698503 h 2468044"/>
                <a:gd name="connsiteX250" fmla="*/ 1418116 w 1906136"/>
                <a:gd name="connsiteY250" fmla="*/ 681739 h 2468044"/>
                <a:gd name="connsiteX251" fmla="*/ 1437985 w 1906136"/>
                <a:gd name="connsiteY251" fmla="*/ 672426 h 2468044"/>
                <a:gd name="connsiteX252" fmla="*/ 1459716 w 1906136"/>
                <a:gd name="connsiteY252" fmla="*/ 664975 h 2468044"/>
                <a:gd name="connsiteX253" fmla="*/ 1485793 w 1906136"/>
                <a:gd name="connsiteY253" fmla="*/ 661870 h 2468044"/>
                <a:gd name="connsiteX254" fmla="*/ 1510940 w 1906136"/>
                <a:gd name="connsiteY254" fmla="*/ 657524 h 2468044"/>
                <a:gd name="connsiteX255" fmla="*/ 1537017 w 1906136"/>
                <a:gd name="connsiteY255" fmla="*/ 654420 h 2468044"/>
                <a:gd name="connsiteX256" fmla="*/ 1562163 w 1906136"/>
                <a:gd name="connsiteY256" fmla="*/ 649142 h 2468044"/>
                <a:gd name="connsiteX257" fmla="*/ 1583894 w 1906136"/>
                <a:gd name="connsiteY257" fmla="*/ 639829 h 2468044"/>
                <a:gd name="connsiteX258" fmla="*/ 1603763 w 1906136"/>
                <a:gd name="connsiteY258" fmla="*/ 625238 h 2468044"/>
                <a:gd name="connsiteX259" fmla="*/ 1603763 w 1906136"/>
                <a:gd name="connsiteY259" fmla="*/ 622133 h 2468044"/>
                <a:gd name="connsiteX260" fmla="*/ 1603763 w 1906136"/>
                <a:gd name="connsiteY260" fmla="*/ 619960 h 2468044"/>
                <a:gd name="connsiteX261" fmla="*/ 1603763 w 1906136"/>
                <a:gd name="connsiteY261" fmla="*/ 615614 h 2468044"/>
                <a:gd name="connsiteX262" fmla="*/ 1601590 w 1906136"/>
                <a:gd name="connsiteY262" fmla="*/ 614683 h 2468044"/>
                <a:gd name="connsiteX263" fmla="*/ 1601590 w 1906136"/>
                <a:gd name="connsiteY263" fmla="*/ 610336 h 2468044"/>
                <a:gd name="connsiteX264" fmla="*/ 1601590 w 1906136"/>
                <a:gd name="connsiteY264" fmla="*/ 607232 h 2468044"/>
                <a:gd name="connsiteX265" fmla="*/ 1603763 w 1906136"/>
                <a:gd name="connsiteY265" fmla="*/ 601023 h 2468044"/>
                <a:gd name="connsiteX266" fmla="*/ 1601590 w 1906136"/>
                <a:gd name="connsiteY266" fmla="*/ 595746 h 2468044"/>
                <a:gd name="connsiteX267" fmla="*/ 1601590 w 1906136"/>
                <a:gd name="connsiteY267" fmla="*/ 590468 h 2468044"/>
                <a:gd name="connsiteX268" fmla="*/ 1600658 w 1906136"/>
                <a:gd name="connsiteY268" fmla="*/ 586122 h 2468044"/>
                <a:gd name="connsiteX269" fmla="*/ 1600658 w 1906136"/>
                <a:gd name="connsiteY269" fmla="*/ 580844 h 2468044"/>
                <a:gd name="connsiteX270" fmla="*/ 1581721 w 1906136"/>
                <a:gd name="connsiteY270" fmla="*/ 580844 h 2468044"/>
                <a:gd name="connsiteX271" fmla="*/ 1579548 w 1906136"/>
                <a:gd name="connsiteY271" fmla="*/ 566253 h 2468044"/>
                <a:gd name="connsiteX272" fmla="*/ 1572408 w 1906136"/>
                <a:gd name="connsiteY272" fmla="*/ 556940 h 2468044"/>
                <a:gd name="connsiteX273" fmla="*/ 1565268 w 1906136"/>
                <a:gd name="connsiteY273" fmla="*/ 549489 h 2468044"/>
                <a:gd name="connsiteX274" fmla="*/ 1552850 w 1906136"/>
                <a:gd name="connsiteY274" fmla="*/ 546385 h 2468044"/>
                <a:gd name="connsiteX275" fmla="*/ 1543536 w 1906136"/>
                <a:gd name="connsiteY275" fmla="*/ 556940 h 2468044"/>
                <a:gd name="connsiteX276" fmla="*/ 1532981 w 1906136"/>
                <a:gd name="connsiteY276" fmla="*/ 566253 h 2468044"/>
                <a:gd name="connsiteX277" fmla="*/ 1521495 w 1906136"/>
                <a:gd name="connsiteY277" fmla="*/ 577740 h 2468044"/>
                <a:gd name="connsiteX278" fmla="*/ 1518390 w 1906136"/>
                <a:gd name="connsiteY278" fmla="*/ 577740 h 2468044"/>
                <a:gd name="connsiteX279" fmla="*/ 1530808 w 1906136"/>
                <a:gd name="connsiteY279" fmla="*/ 558803 h 2468044"/>
                <a:gd name="connsiteX280" fmla="*/ 1542295 w 1906136"/>
                <a:gd name="connsiteY280" fmla="*/ 536761 h 2468044"/>
                <a:gd name="connsiteX281" fmla="*/ 1528635 w 1906136"/>
                <a:gd name="connsiteY281" fmla="*/ 526206 h 2468044"/>
                <a:gd name="connsiteX282" fmla="*/ 1525531 w 1906136"/>
                <a:gd name="connsiteY282" fmla="*/ 516892 h 2468044"/>
                <a:gd name="connsiteX283" fmla="*/ 1527704 w 1906136"/>
                <a:gd name="connsiteY283" fmla="*/ 506337 h 2468044"/>
                <a:gd name="connsiteX284" fmla="*/ 1527704 w 1906136"/>
                <a:gd name="connsiteY284" fmla="*/ 494851 h 2468044"/>
                <a:gd name="connsiteX285" fmla="*/ 1521495 w 1906136"/>
                <a:gd name="connsiteY285" fmla="*/ 480260 h 2468044"/>
                <a:gd name="connsiteX286" fmla="*/ 1520563 w 1906136"/>
                <a:gd name="connsiteY286" fmla="*/ 478087 h 2468044"/>
                <a:gd name="connsiteX287" fmla="*/ 1516528 w 1906136"/>
                <a:gd name="connsiteY287" fmla="*/ 478087 h 2468044"/>
                <a:gd name="connsiteX288" fmla="*/ 1514354 w 1906136"/>
                <a:gd name="connsiteY288" fmla="*/ 478087 h 2468044"/>
                <a:gd name="connsiteX289" fmla="*/ 1511250 w 1906136"/>
                <a:gd name="connsiteY289" fmla="*/ 478087 h 2468044"/>
                <a:gd name="connsiteX290" fmla="*/ 1507214 w 1906136"/>
                <a:gd name="connsiteY290" fmla="*/ 478087 h 2468044"/>
                <a:gd name="connsiteX291" fmla="*/ 1506283 w 1906136"/>
                <a:gd name="connsiteY291" fmla="*/ 477155 h 2468044"/>
                <a:gd name="connsiteX292" fmla="*/ 1504110 w 1906136"/>
                <a:gd name="connsiteY292" fmla="*/ 472809 h 2468044"/>
                <a:gd name="connsiteX293" fmla="*/ 1501937 w 1906136"/>
                <a:gd name="connsiteY293" fmla="*/ 469705 h 2468044"/>
                <a:gd name="connsiteX294" fmla="*/ 1504110 w 1906136"/>
                <a:gd name="connsiteY294" fmla="*/ 465358 h 2468044"/>
                <a:gd name="connsiteX295" fmla="*/ 1504110 w 1906136"/>
                <a:gd name="connsiteY295" fmla="*/ 462254 h 2468044"/>
                <a:gd name="connsiteX296" fmla="*/ 1506283 w 1906136"/>
                <a:gd name="connsiteY296" fmla="*/ 460081 h 2468044"/>
                <a:gd name="connsiteX297" fmla="*/ 1506283 w 1906136"/>
                <a:gd name="connsiteY297" fmla="*/ 455734 h 2468044"/>
                <a:gd name="connsiteX298" fmla="*/ 1506283 w 1906136"/>
                <a:gd name="connsiteY298" fmla="*/ 452630 h 2468044"/>
                <a:gd name="connsiteX299" fmla="*/ 1500074 w 1906136"/>
                <a:gd name="connsiteY299" fmla="*/ 443317 h 2468044"/>
                <a:gd name="connsiteX300" fmla="*/ 1492934 w 1906136"/>
                <a:gd name="connsiteY300" fmla="*/ 435866 h 2468044"/>
                <a:gd name="connsiteX301" fmla="*/ 1485793 w 1906136"/>
                <a:gd name="connsiteY301" fmla="*/ 428415 h 2468044"/>
                <a:gd name="connsiteX302" fmla="*/ 1480516 w 1906136"/>
                <a:gd name="connsiteY302" fmla="*/ 420964 h 2468044"/>
                <a:gd name="connsiteX303" fmla="*/ 1478343 w 1906136"/>
                <a:gd name="connsiteY303" fmla="*/ 408236 h 2468044"/>
                <a:gd name="connsiteX304" fmla="*/ 1463752 w 1906136"/>
                <a:gd name="connsiteY304" fmla="*/ 419723 h 2468044"/>
                <a:gd name="connsiteX305" fmla="*/ 1455370 w 1906136"/>
                <a:gd name="connsiteY305" fmla="*/ 434314 h 2468044"/>
                <a:gd name="connsiteX306" fmla="*/ 1443883 w 1906136"/>
                <a:gd name="connsiteY306" fmla="*/ 447973 h 2468044"/>
                <a:gd name="connsiteX307" fmla="*/ 1429292 w 1906136"/>
                <a:gd name="connsiteY307" fmla="*/ 459460 h 2468044"/>
                <a:gd name="connsiteX308" fmla="*/ 1428361 w 1906136"/>
                <a:gd name="connsiteY308" fmla="*/ 455114 h 2468044"/>
                <a:gd name="connsiteX309" fmla="*/ 1422152 w 1906136"/>
                <a:gd name="connsiteY309" fmla="*/ 454182 h 2468044"/>
                <a:gd name="connsiteX310" fmla="*/ 1419048 w 1906136"/>
                <a:gd name="connsiteY310" fmla="*/ 449836 h 2468044"/>
                <a:gd name="connsiteX311" fmla="*/ 1415012 w 1906136"/>
                <a:gd name="connsiteY311" fmla="*/ 447663 h 2468044"/>
                <a:gd name="connsiteX312" fmla="*/ 1411907 w 1906136"/>
                <a:gd name="connsiteY312" fmla="*/ 444558 h 2468044"/>
                <a:gd name="connsiteX313" fmla="*/ 1409734 w 1906136"/>
                <a:gd name="connsiteY313" fmla="*/ 442385 h 2468044"/>
                <a:gd name="connsiteX314" fmla="*/ 1406630 w 1906136"/>
                <a:gd name="connsiteY314" fmla="*/ 431830 h 2468044"/>
                <a:gd name="connsiteX315" fmla="*/ 1404457 w 1906136"/>
                <a:gd name="connsiteY315" fmla="*/ 417239 h 2468044"/>
                <a:gd name="connsiteX316" fmla="*/ 1400421 w 1906136"/>
                <a:gd name="connsiteY316" fmla="*/ 400475 h 2468044"/>
                <a:gd name="connsiteX317" fmla="*/ 1399490 w 1906136"/>
                <a:gd name="connsiteY317" fmla="*/ 391162 h 2468044"/>
                <a:gd name="connsiteX318" fmla="*/ 1395454 w 1906136"/>
                <a:gd name="connsiteY318" fmla="*/ 388057 h 2468044"/>
                <a:gd name="connsiteX319" fmla="*/ 1390176 w 1906136"/>
                <a:gd name="connsiteY319" fmla="*/ 385884 h 2468044"/>
                <a:gd name="connsiteX320" fmla="*/ 1384899 w 1906136"/>
                <a:gd name="connsiteY320" fmla="*/ 383711 h 2468044"/>
                <a:gd name="connsiteX321" fmla="*/ 1378690 w 1906136"/>
                <a:gd name="connsiteY321" fmla="*/ 383711 h 2468044"/>
                <a:gd name="connsiteX322" fmla="*/ 1375585 w 1906136"/>
                <a:gd name="connsiteY322" fmla="*/ 382780 h 2468044"/>
                <a:gd name="connsiteX323" fmla="*/ 1370308 w 1906136"/>
                <a:gd name="connsiteY323" fmla="*/ 378433 h 2468044"/>
                <a:gd name="connsiteX324" fmla="*/ 1364099 w 1906136"/>
                <a:gd name="connsiteY324" fmla="*/ 369120 h 2468044"/>
                <a:gd name="connsiteX325" fmla="*/ 1358821 w 1906136"/>
                <a:gd name="connsiteY325" fmla="*/ 356392 h 2468044"/>
                <a:gd name="connsiteX326" fmla="*/ 1353544 w 1906136"/>
                <a:gd name="connsiteY326" fmla="*/ 347078 h 2468044"/>
                <a:gd name="connsiteX327" fmla="*/ 1329639 w 1906136"/>
                <a:gd name="connsiteY327" fmla="*/ 351425 h 2468044"/>
                <a:gd name="connsiteX328" fmla="*/ 1307908 w 1906136"/>
                <a:gd name="connsiteY328" fmla="*/ 351425 h 2468044"/>
                <a:gd name="connsiteX329" fmla="*/ 1282762 w 1906136"/>
                <a:gd name="connsiteY329" fmla="*/ 347078 h 2468044"/>
                <a:gd name="connsiteX330" fmla="*/ 1282762 w 1906136"/>
                <a:gd name="connsiteY330" fmla="*/ 351425 h 2468044"/>
                <a:gd name="connsiteX331" fmla="*/ 1278726 w 1906136"/>
                <a:gd name="connsiteY331" fmla="*/ 351425 h 2468044"/>
                <a:gd name="connsiteX332" fmla="*/ 1280899 w 1906136"/>
                <a:gd name="connsiteY332" fmla="*/ 369431 h 2468044"/>
                <a:gd name="connsiteX333" fmla="*/ 1286177 w 1906136"/>
                <a:gd name="connsiteY333" fmla="*/ 388368 h 2468044"/>
                <a:gd name="connsiteX334" fmla="*/ 1290213 w 1906136"/>
                <a:gd name="connsiteY334" fmla="*/ 405132 h 2468044"/>
                <a:gd name="connsiteX335" fmla="*/ 1293317 w 1906136"/>
                <a:gd name="connsiteY335" fmla="*/ 420964 h 2468044"/>
                <a:gd name="connsiteX336" fmla="*/ 1290213 w 1906136"/>
                <a:gd name="connsiteY336" fmla="*/ 435555 h 2468044"/>
                <a:gd name="connsiteX337" fmla="*/ 1283072 w 1906136"/>
                <a:gd name="connsiteY337" fmla="*/ 448284 h 2468044"/>
                <a:gd name="connsiteX338" fmla="*/ 1285246 w 1906136"/>
                <a:gd name="connsiteY338" fmla="*/ 454493 h 2468044"/>
                <a:gd name="connsiteX339" fmla="*/ 1288350 w 1906136"/>
                <a:gd name="connsiteY339" fmla="*/ 457597 h 2468044"/>
                <a:gd name="connsiteX340" fmla="*/ 1292386 w 1906136"/>
                <a:gd name="connsiteY340" fmla="*/ 459770 h 2468044"/>
                <a:gd name="connsiteX341" fmla="*/ 1295490 w 1906136"/>
                <a:gd name="connsiteY341" fmla="*/ 461943 h 2468044"/>
                <a:gd name="connsiteX342" fmla="*/ 1302630 w 1906136"/>
                <a:gd name="connsiteY342" fmla="*/ 465048 h 2468044"/>
                <a:gd name="connsiteX343" fmla="*/ 1302630 w 1906136"/>
                <a:gd name="connsiteY343" fmla="*/ 481812 h 2468044"/>
                <a:gd name="connsiteX344" fmla="*/ 1304804 w 1906136"/>
                <a:gd name="connsiteY344" fmla="*/ 498576 h 2468044"/>
                <a:gd name="connsiteX345" fmla="*/ 1302630 w 1906136"/>
                <a:gd name="connsiteY345" fmla="*/ 509131 h 2468044"/>
                <a:gd name="connsiteX346" fmla="*/ 1297353 w 1906136"/>
                <a:gd name="connsiteY346" fmla="*/ 528068 h 2468044"/>
                <a:gd name="connsiteX347" fmla="*/ 1288040 w 1906136"/>
                <a:gd name="connsiteY347" fmla="*/ 542659 h 2468044"/>
                <a:gd name="connsiteX348" fmla="*/ 1273449 w 1906136"/>
                <a:gd name="connsiteY348" fmla="*/ 553214 h 2468044"/>
                <a:gd name="connsiteX349" fmla="*/ 1258858 w 1906136"/>
                <a:gd name="connsiteY349" fmla="*/ 560665 h 2468044"/>
                <a:gd name="connsiteX350" fmla="*/ 1264135 w 1906136"/>
                <a:gd name="connsiteY350" fmla="*/ 577429 h 2468044"/>
                <a:gd name="connsiteX351" fmla="*/ 1268171 w 1906136"/>
                <a:gd name="connsiteY351" fmla="*/ 595435 h 2468044"/>
                <a:gd name="connsiteX352" fmla="*/ 1270344 w 1906136"/>
                <a:gd name="connsiteY352" fmla="*/ 610026 h 2468044"/>
                <a:gd name="connsiteX353" fmla="*/ 1270344 w 1906136"/>
                <a:gd name="connsiteY353" fmla="*/ 621513 h 2468044"/>
                <a:gd name="connsiteX354" fmla="*/ 1268171 w 1906136"/>
                <a:gd name="connsiteY354" fmla="*/ 624617 h 2468044"/>
                <a:gd name="connsiteX355" fmla="*/ 1268171 w 1906136"/>
                <a:gd name="connsiteY355" fmla="*/ 626790 h 2468044"/>
                <a:gd name="connsiteX356" fmla="*/ 1268171 w 1906136"/>
                <a:gd name="connsiteY356" fmla="*/ 628963 h 2468044"/>
                <a:gd name="connsiteX357" fmla="*/ 1265998 w 1906136"/>
                <a:gd name="connsiteY357" fmla="*/ 628963 h 2468044"/>
                <a:gd name="connsiteX358" fmla="*/ 1262893 w 1906136"/>
                <a:gd name="connsiteY358" fmla="*/ 629895 h 2468044"/>
                <a:gd name="connsiteX359" fmla="*/ 1260720 w 1906136"/>
                <a:gd name="connsiteY359" fmla="*/ 629895 h 2468044"/>
                <a:gd name="connsiteX360" fmla="*/ 1258547 w 1906136"/>
                <a:gd name="connsiteY360" fmla="*/ 632068 h 2468044"/>
                <a:gd name="connsiteX361" fmla="*/ 1256374 w 1906136"/>
                <a:gd name="connsiteY361" fmla="*/ 632068 h 2468044"/>
                <a:gd name="connsiteX362" fmla="*/ 1253270 w 1906136"/>
                <a:gd name="connsiteY362" fmla="*/ 634241 h 2468044"/>
                <a:gd name="connsiteX363" fmla="*/ 1242714 w 1906136"/>
                <a:gd name="connsiteY363" fmla="*/ 617477 h 2468044"/>
                <a:gd name="connsiteX364" fmla="*/ 1233401 w 1906136"/>
                <a:gd name="connsiteY364" fmla="*/ 604748 h 2468044"/>
                <a:gd name="connsiteX365" fmla="*/ 1229365 w 1906136"/>
                <a:gd name="connsiteY365" fmla="*/ 593262 h 2468044"/>
                <a:gd name="connsiteX366" fmla="*/ 1228434 w 1906136"/>
                <a:gd name="connsiteY366" fmla="*/ 582707 h 2468044"/>
                <a:gd name="connsiteX367" fmla="*/ 1226261 w 1906136"/>
                <a:gd name="connsiteY367" fmla="*/ 571220 h 2468044"/>
                <a:gd name="connsiteX368" fmla="*/ 1222225 w 1906136"/>
                <a:gd name="connsiteY368" fmla="*/ 556629 h 2468044"/>
                <a:gd name="connsiteX369" fmla="*/ 1219121 w 1906136"/>
                <a:gd name="connsiteY369" fmla="*/ 536761 h 2468044"/>
                <a:gd name="connsiteX370" fmla="*/ 1189939 w 1906136"/>
                <a:gd name="connsiteY370" fmla="*/ 529310 h 2468044"/>
                <a:gd name="connsiteX371" fmla="*/ 1185903 w 1906136"/>
                <a:gd name="connsiteY371" fmla="*/ 529310 h 2468044"/>
                <a:gd name="connsiteX372" fmla="*/ 1184972 w 1906136"/>
                <a:gd name="connsiteY372" fmla="*/ 531483 h 2468044"/>
                <a:gd name="connsiteX373" fmla="*/ 1180936 w 1906136"/>
                <a:gd name="connsiteY373" fmla="*/ 533656 h 2468044"/>
                <a:gd name="connsiteX374" fmla="*/ 1178763 w 1906136"/>
                <a:gd name="connsiteY374" fmla="*/ 535829 h 2468044"/>
                <a:gd name="connsiteX375" fmla="*/ 1175658 w 1906136"/>
                <a:gd name="connsiteY375" fmla="*/ 535829 h 2468044"/>
                <a:gd name="connsiteX376" fmla="*/ 1171622 w 1906136"/>
                <a:gd name="connsiteY376" fmla="*/ 536761 h 2468044"/>
                <a:gd name="connsiteX377" fmla="*/ 1168518 w 1906136"/>
                <a:gd name="connsiteY377" fmla="*/ 535829 h 2468044"/>
                <a:gd name="connsiteX378" fmla="*/ 1163240 w 1906136"/>
                <a:gd name="connsiteY378" fmla="*/ 533656 h 2468044"/>
                <a:gd name="connsiteX379" fmla="*/ 1150202 w 1906136"/>
                <a:gd name="connsiteY379" fmla="*/ 527137 h 2468044"/>
                <a:gd name="connsiteX380" fmla="*/ 1139646 w 1906136"/>
                <a:gd name="connsiteY380" fmla="*/ 515650 h 2468044"/>
                <a:gd name="connsiteX381" fmla="*/ 1127229 w 1906136"/>
                <a:gd name="connsiteY381" fmla="*/ 502922 h 2468044"/>
                <a:gd name="connsiteX382" fmla="*/ 1113569 w 1906136"/>
                <a:gd name="connsiteY382" fmla="*/ 493609 h 2468044"/>
                <a:gd name="connsiteX383" fmla="*/ 1101151 w 1906136"/>
                <a:gd name="connsiteY383" fmla="*/ 488331 h 2468044"/>
                <a:gd name="connsiteX384" fmla="*/ 1088733 w 1906136"/>
                <a:gd name="connsiteY384" fmla="*/ 490504 h 2468044"/>
                <a:gd name="connsiteX385" fmla="*/ 1083456 w 1906136"/>
                <a:gd name="connsiteY385" fmla="*/ 488331 h 2468044"/>
                <a:gd name="connsiteX386" fmla="*/ 1077247 w 1906136"/>
                <a:gd name="connsiteY386" fmla="*/ 488331 h 2468044"/>
                <a:gd name="connsiteX387" fmla="*/ 1076316 w 1906136"/>
                <a:gd name="connsiteY387" fmla="*/ 486158 h 2468044"/>
                <a:gd name="connsiteX388" fmla="*/ 1076316 w 1906136"/>
                <a:gd name="connsiteY388" fmla="*/ 485227 h 2468044"/>
                <a:gd name="connsiteX389" fmla="*/ 1076316 w 1906136"/>
                <a:gd name="connsiteY389" fmla="*/ 483054 h 2468044"/>
                <a:gd name="connsiteX390" fmla="*/ 1076316 w 1906136"/>
                <a:gd name="connsiteY390" fmla="*/ 480881 h 2468044"/>
                <a:gd name="connsiteX391" fmla="*/ 1076316 w 1906136"/>
                <a:gd name="connsiteY391" fmla="*/ 477776 h 2468044"/>
                <a:gd name="connsiteX392" fmla="*/ 1076316 w 1906136"/>
                <a:gd name="connsiteY392" fmla="*/ 473430 h 2468044"/>
                <a:gd name="connsiteX393" fmla="*/ 1072280 w 1906136"/>
                <a:gd name="connsiteY393" fmla="*/ 470325 h 2468044"/>
                <a:gd name="connsiteX394" fmla="*/ 1072280 w 1906136"/>
                <a:gd name="connsiteY394" fmla="*/ 461012 h 2468044"/>
                <a:gd name="connsiteX395" fmla="*/ 1052411 w 1906136"/>
                <a:gd name="connsiteY395" fmla="*/ 461012 h 2468044"/>
                <a:gd name="connsiteX396" fmla="*/ 1052411 w 1906136"/>
                <a:gd name="connsiteY396" fmla="*/ 441143 h 2468044"/>
                <a:gd name="connsiteX397" fmla="*/ 1048375 w 1906136"/>
                <a:gd name="connsiteY397" fmla="*/ 421275 h 2468044"/>
                <a:gd name="connsiteX398" fmla="*/ 1042166 w 1906136"/>
                <a:gd name="connsiteY398" fmla="*/ 406684 h 2468044"/>
                <a:gd name="connsiteX399" fmla="*/ 1042166 w 1906136"/>
                <a:gd name="connsiteY399" fmla="*/ 382469 h 2468044"/>
                <a:gd name="connsiteX400" fmla="*/ 1048375 w 1906136"/>
                <a:gd name="connsiteY400" fmla="*/ 365705 h 2468044"/>
                <a:gd name="connsiteX401" fmla="*/ 1057689 w 1906136"/>
                <a:gd name="connsiteY401" fmla="*/ 355150 h 2468044"/>
                <a:gd name="connsiteX402" fmla="*/ 1072280 w 1906136"/>
                <a:gd name="connsiteY402" fmla="*/ 345837 h 2468044"/>
                <a:gd name="connsiteX403" fmla="*/ 1089044 w 1906136"/>
                <a:gd name="connsiteY403" fmla="*/ 340559 h 2468044"/>
                <a:gd name="connsiteX404" fmla="*/ 1089044 w 1906136"/>
                <a:gd name="connsiteY404" fmla="*/ 335282 h 2468044"/>
                <a:gd name="connsiteX405" fmla="*/ 1086871 w 1906136"/>
                <a:gd name="connsiteY405" fmla="*/ 329073 h 2468044"/>
                <a:gd name="connsiteX406" fmla="*/ 1086871 w 1906136"/>
                <a:gd name="connsiteY406" fmla="*/ 325968 h 2468044"/>
                <a:gd name="connsiteX407" fmla="*/ 1084698 w 1906136"/>
                <a:gd name="connsiteY407" fmla="*/ 323795 h 2468044"/>
                <a:gd name="connsiteX408" fmla="*/ 1083766 w 1906136"/>
                <a:gd name="connsiteY408" fmla="*/ 320691 h 2468044"/>
                <a:gd name="connsiteX409" fmla="*/ 1081593 w 1906136"/>
                <a:gd name="connsiteY409" fmla="*/ 316344 h 2468044"/>
                <a:gd name="connsiteX410" fmla="*/ 1072280 w 1906136"/>
                <a:gd name="connsiteY410" fmla="*/ 316344 h 2468044"/>
                <a:gd name="connsiteX411" fmla="*/ 1072280 w 1906136"/>
                <a:gd name="connsiteY411" fmla="*/ 313240 h 2468044"/>
                <a:gd name="connsiteX412" fmla="*/ 1079420 w 1906136"/>
                <a:gd name="connsiteY412" fmla="*/ 314171 h 2468044"/>
                <a:gd name="connsiteX413" fmla="*/ 1083456 w 1906136"/>
                <a:gd name="connsiteY413" fmla="*/ 316344 h 2468044"/>
                <a:gd name="connsiteX414" fmla="*/ 1088733 w 1906136"/>
                <a:gd name="connsiteY414" fmla="*/ 318517 h 2468044"/>
                <a:gd name="connsiteX415" fmla="*/ 1094011 w 1906136"/>
                <a:gd name="connsiteY415" fmla="*/ 320691 h 2468044"/>
                <a:gd name="connsiteX416" fmla="*/ 1101151 w 1906136"/>
                <a:gd name="connsiteY416" fmla="*/ 320691 h 2468044"/>
                <a:gd name="connsiteX417" fmla="*/ 1105187 w 1906136"/>
                <a:gd name="connsiteY417" fmla="*/ 307031 h 2468044"/>
                <a:gd name="connsiteX418" fmla="*/ 1108291 w 1906136"/>
                <a:gd name="connsiteY418" fmla="*/ 298649 h 2468044"/>
                <a:gd name="connsiteX419" fmla="*/ 1115432 w 1906136"/>
                <a:gd name="connsiteY419" fmla="*/ 291198 h 2468044"/>
                <a:gd name="connsiteX420" fmla="*/ 1124745 w 1906136"/>
                <a:gd name="connsiteY420" fmla="*/ 283748 h 2468044"/>
                <a:gd name="connsiteX421" fmla="*/ 1126918 w 1906136"/>
                <a:gd name="connsiteY421" fmla="*/ 279401 h 2468044"/>
                <a:gd name="connsiteX422" fmla="*/ 1130023 w 1906136"/>
                <a:gd name="connsiteY422" fmla="*/ 276297 h 2468044"/>
                <a:gd name="connsiteX423" fmla="*/ 1132196 w 1906136"/>
                <a:gd name="connsiteY423" fmla="*/ 271951 h 2468044"/>
                <a:gd name="connsiteX424" fmla="*/ 1132196 w 1906136"/>
                <a:gd name="connsiteY424" fmla="*/ 266673 h 2468044"/>
                <a:gd name="connsiteX425" fmla="*/ 1130023 w 1906136"/>
                <a:gd name="connsiteY425" fmla="*/ 261395 h 2468044"/>
                <a:gd name="connsiteX426" fmla="*/ 1127849 w 1906136"/>
                <a:gd name="connsiteY426" fmla="*/ 259222 h 2468044"/>
                <a:gd name="connsiteX427" fmla="*/ 1126918 w 1906136"/>
                <a:gd name="connsiteY427" fmla="*/ 257049 h 2468044"/>
                <a:gd name="connsiteX428" fmla="*/ 1124745 w 1906136"/>
                <a:gd name="connsiteY428" fmla="*/ 254876 h 2468044"/>
                <a:gd name="connsiteX429" fmla="*/ 1120709 w 1906136"/>
                <a:gd name="connsiteY429" fmla="*/ 251772 h 2468044"/>
                <a:gd name="connsiteX430" fmla="*/ 1117605 w 1906136"/>
                <a:gd name="connsiteY430" fmla="*/ 251772 h 2468044"/>
                <a:gd name="connsiteX431" fmla="*/ 1117605 w 1906136"/>
                <a:gd name="connsiteY431" fmla="*/ 247736 h 2468044"/>
                <a:gd name="connsiteX432" fmla="*/ 1135300 w 1906136"/>
                <a:gd name="connsiteY432" fmla="*/ 252082 h 2468044"/>
                <a:gd name="connsiteX433" fmla="*/ 1147718 w 1906136"/>
                <a:gd name="connsiteY433" fmla="*/ 259533 h 2468044"/>
                <a:gd name="connsiteX434" fmla="*/ 1157031 w 1906136"/>
                <a:gd name="connsiteY434" fmla="*/ 259533 h 2468044"/>
                <a:gd name="connsiteX435" fmla="*/ 1159205 w 1906136"/>
                <a:gd name="connsiteY435" fmla="*/ 241527 h 2468044"/>
                <a:gd name="connsiteX436" fmla="*/ 1161378 w 1906136"/>
                <a:gd name="connsiteY436" fmla="*/ 230040 h 2468044"/>
                <a:gd name="connsiteX437" fmla="*/ 1157342 w 1906136"/>
                <a:gd name="connsiteY437" fmla="*/ 219485 h 2468044"/>
                <a:gd name="connsiteX438" fmla="*/ 1157342 w 1906136"/>
                <a:gd name="connsiteY438" fmla="*/ 215139 h 2468044"/>
                <a:gd name="connsiteX439" fmla="*/ 1208255 w 1906136"/>
                <a:gd name="connsiteY439" fmla="*/ 212034 h 2468044"/>
                <a:gd name="connsiteX440" fmla="*/ 1208255 w 1906136"/>
                <a:gd name="connsiteY440" fmla="*/ 205826 h 2468044"/>
                <a:gd name="connsiteX441" fmla="*/ 1206082 w 1906136"/>
                <a:gd name="connsiteY441" fmla="*/ 202721 h 2468044"/>
                <a:gd name="connsiteX442" fmla="*/ 1206082 w 1906136"/>
                <a:gd name="connsiteY442" fmla="*/ 200548 h 2468044"/>
                <a:gd name="connsiteX443" fmla="*/ 1205151 w 1906136"/>
                <a:gd name="connsiteY443" fmla="*/ 198375 h 2468044"/>
                <a:gd name="connsiteX444" fmla="*/ 1202977 w 1906136"/>
                <a:gd name="connsiteY444" fmla="*/ 197444 h 2468044"/>
                <a:gd name="connsiteX445" fmla="*/ 1200804 w 1906136"/>
                <a:gd name="connsiteY445" fmla="*/ 195270 h 2468044"/>
                <a:gd name="connsiteX446" fmla="*/ 1200804 w 1906136"/>
                <a:gd name="connsiteY446" fmla="*/ 190924 h 2468044"/>
                <a:gd name="connsiteX447" fmla="*/ 1206082 w 1906136"/>
                <a:gd name="connsiteY447" fmla="*/ 193097 h 2468044"/>
                <a:gd name="connsiteX448" fmla="*/ 1210118 w 1906136"/>
                <a:gd name="connsiteY448" fmla="*/ 195270 h 2468044"/>
                <a:gd name="connsiteX449" fmla="*/ 1213222 w 1906136"/>
                <a:gd name="connsiteY449" fmla="*/ 197444 h 2468044"/>
                <a:gd name="connsiteX450" fmla="*/ 1217258 w 1906136"/>
                <a:gd name="connsiteY450" fmla="*/ 198375 h 2468044"/>
                <a:gd name="connsiteX451" fmla="*/ 1224398 w 1906136"/>
                <a:gd name="connsiteY451" fmla="*/ 198375 h 2468044"/>
                <a:gd name="connsiteX452" fmla="*/ 1226571 w 1906136"/>
                <a:gd name="connsiteY452" fmla="*/ 187820 h 2468044"/>
                <a:gd name="connsiteX453" fmla="*/ 1229676 w 1906136"/>
                <a:gd name="connsiteY453" fmla="*/ 173229 h 2468044"/>
                <a:gd name="connsiteX454" fmla="*/ 1233711 w 1906136"/>
                <a:gd name="connsiteY454" fmla="*/ 154292 h 2468044"/>
                <a:gd name="connsiteX455" fmla="*/ 1234643 w 1906136"/>
                <a:gd name="connsiteY455" fmla="*/ 138459 h 2468044"/>
                <a:gd name="connsiteX456" fmla="*/ 1236816 w 1906136"/>
                <a:gd name="connsiteY456" fmla="*/ 125731 h 2468044"/>
                <a:gd name="connsiteX457" fmla="*/ 1236816 w 1906136"/>
                <a:gd name="connsiteY457" fmla="*/ 118280 h 2468044"/>
                <a:gd name="connsiteX458" fmla="*/ 1236816 w 1906136"/>
                <a:gd name="connsiteY458" fmla="*/ 103689 h 2468044"/>
                <a:gd name="connsiteX459" fmla="*/ 1229676 w 1906136"/>
                <a:gd name="connsiteY459" fmla="*/ 97480 h 2468044"/>
                <a:gd name="connsiteX460" fmla="*/ 1220362 w 1906136"/>
                <a:gd name="connsiteY460" fmla="*/ 99653 h 2468044"/>
                <a:gd name="connsiteX461" fmla="*/ 1211980 w 1906136"/>
                <a:gd name="connsiteY461" fmla="*/ 103999 h 2468044"/>
                <a:gd name="connsiteX462" fmla="*/ 1204840 w 1906136"/>
                <a:gd name="connsiteY462" fmla="*/ 103999 h 2468044"/>
                <a:gd name="connsiteX463" fmla="*/ 1202667 w 1906136"/>
                <a:gd name="connsiteY463" fmla="*/ 99653 h 2468044"/>
                <a:gd name="connsiteX464" fmla="*/ 1198631 w 1906136"/>
                <a:gd name="connsiteY464" fmla="*/ 97480 h 2468044"/>
                <a:gd name="connsiteX465" fmla="*/ 1197700 w 1906136"/>
                <a:gd name="connsiteY465" fmla="*/ 94376 h 2468044"/>
                <a:gd name="connsiteX466" fmla="*/ 1193664 w 1906136"/>
                <a:gd name="connsiteY466" fmla="*/ 90029 h 2468044"/>
                <a:gd name="connsiteX467" fmla="*/ 1191491 w 1906136"/>
                <a:gd name="connsiteY467" fmla="*/ 86925 h 2468044"/>
                <a:gd name="connsiteX468" fmla="*/ 1188386 w 1906136"/>
                <a:gd name="connsiteY468" fmla="*/ 84752 h 2468044"/>
                <a:gd name="connsiteX469" fmla="*/ 1184351 w 1906136"/>
                <a:gd name="connsiteY469" fmla="*/ 82579 h 2468044"/>
                <a:gd name="connsiteX470" fmla="*/ 1181246 w 1906136"/>
                <a:gd name="connsiteY470" fmla="*/ 82579 h 2468044"/>
                <a:gd name="connsiteX471" fmla="*/ 1177210 w 1906136"/>
                <a:gd name="connsiteY471" fmla="*/ 86925 h 2468044"/>
                <a:gd name="connsiteX472" fmla="*/ 1166655 w 1906136"/>
                <a:gd name="connsiteY472" fmla="*/ 96238 h 2468044"/>
                <a:gd name="connsiteX473" fmla="*/ 1162619 w 1906136"/>
                <a:gd name="connsiteY473" fmla="*/ 108966 h 2468044"/>
                <a:gd name="connsiteX474" fmla="*/ 1162619 w 1906136"/>
                <a:gd name="connsiteY474" fmla="*/ 121695 h 2468044"/>
                <a:gd name="connsiteX475" fmla="*/ 1164793 w 1906136"/>
                <a:gd name="connsiteY475" fmla="*/ 134423 h 2468044"/>
                <a:gd name="connsiteX476" fmla="*/ 1164793 w 1906136"/>
                <a:gd name="connsiteY476" fmla="*/ 147151 h 2468044"/>
                <a:gd name="connsiteX477" fmla="*/ 1157652 w 1906136"/>
                <a:gd name="connsiteY477" fmla="*/ 163915 h 2468044"/>
                <a:gd name="connsiteX478" fmla="*/ 1148339 w 1906136"/>
                <a:gd name="connsiteY478" fmla="*/ 178506 h 2468044"/>
                <a:gd name="connsiteX479" fmla="*/ 1143061 w 1906136"/>
                <a:gd name="connsiteY479" fmla="*/ 176333 h 2468044"/>
                <a:gd name="connsiteX480" fmla="*/ 1139957 w 1906136"/>
                <a:gd name="connsiteY480" fmla="*/ 175402 h 2468044"/>
                <a:gd name="connsiteX481" fmla="*/ 1137784 w 1906136"/>
                <a:gd name="connsiteY481" fmla="*/ 173229 h 2468044"/>
                <a:gd name="connsiteX482" fmla="*/ 1135611 w 1906136"/>
                <a:gd name="connsiteY482" fmla="*/ 171056 h 2468044"/>
                <a:gd name="connsiteX483" fmla="*/ 1132506 w 1906136"/>
                <a:gd name="connsiteY483" fmla="*/ 167951 h 2468044"/>
                <a:gd name="connsiteX484" fmla="*/ 1134679 w 1906136"/>
                <a:gd name="connsiteY484" fmla="*/ 161742 h 2468044"/>
                <a:gd name="connsiteX485" fmla="*/ 1134679 w 1906136"/>
                <a:gd name="connsiteY485" fmla="*/ 153360 h 2468044"/>
                <a:gd name="connsiteX486" fmla="*/ 1135611 w 1906136"/>
                <a:gd name="connsiteY486" fmla="*/ 140632 h 2468044"/>
                <a:gd name="connsiteX487" fmla="*/ 1137784 w 1906136"/>
                <a:gd name="connsiteY487" fmla="*/ 126041 h 2468044"/>
                <a:gd name="connsiteX488" fmla="*/ 1137784 w 1906136"/>
                <a:gd name="connsiteY488" fmla="*/ 114244 h 2468044"/>
                <a:gd name="connsiteX489" fmla="*/ 1128470 w 1906136"/>
                <a:gd name="connsiteY489" fmla="*/ 118590 h 2468044"/>
                <a:gd name="connsiteX490" fmla="*/ 1123193 w 1906136"/>
                <a:gd name="connsiteY490" fmla="*/ 123868 h 2468044"/>
                <a:gd name="connsiteX491" fmla="*/ 1117915 w 1906136"/>
                <a:gd name="connsiteY491" fmla="*/ 129145 h 2468044"/>
                <a:gd name="connsiteX492" fmla="*/ 1112638 w 1906136"/>
                <a:gd name="connsiteY492" fmla="*/ 134423 h 2468044"/>
                <a:gd name="connsiteX493" fmla="*/ 1101151 w 1906136"/>
                <a:gd name="connsiteY493" fmla="*/ 134423 h 2468044"/>
                <a:gd name="connsiteX494" fmla="*/ 1098047 w 1906136"/>
                <a:gd name="connsiteY494" fmla="*/ 119832 h 2468044"/>
                <a:gd name="connsiteX495" fmla="*/ 1098047 w 1906136"/>
                <a:gd name="connsiteY495" fmla="*/ 103999 h 2468044"/>
                <a:gd name="connsiteX496" fmla="*/ 1071969 w 1906136"/>
                <a:gd name="connsiteY496" fmla="*/ 103999 h 2468044"/>
                <a:gd name="connsiteX497" fmla="*/ 1076005 w 1906136"/>
                <a:gd name="connsiteY497" fmla="*/ 96549 h 2468044"/>
                <a:gd name="connsiteX498" fmla="*/ 1076936 w 1906136"/>
                <a:gd name="connsiteY498" fmla="*/ 90340 h 2468044"/>
                <a:gd name="connsiteX499" fmla="*/ 1079110 w 1906136"/>
                <a:gd name="connsiteY499" fmla="*/ 85062 h 2468044"/>
                <a:gd name="connsiteX500" fmla="*/ 1083145 w 1906136"/>
                <a:gd name="connsiteY500" fmla="*/ 81958 h 2468044"/>
                <a:gd name="connsiteX501" fmla="*/ 1088423 w 1906136"/>
                <a:gd name="connsiteY501" fmla="*/ 77611 h 2468044"/>
                <a:gd name="connsiteX502" fmla="*/ 1088423 w 1906136"/>
                <a:gd name="connsiteY502" fmla="*/ 70161 h 2468044"/>
                <a:gd name="connsiteX503" fmla="*/ 1088423 w 1906136"/>
                <a:gd name="connsiteY503" fmla="*/ 62710 h 2468044"/>
                <a:gd name="connsiteX504" fmla="*/ 1086250 w 1906136"/>
                <a:gd name="connsiteY504" fmla="*/ 59606 h 2468044"/>
                <a:gd name="connsiteX505" fmla="*/ 1083145 w 1906136"/>
                <a:gd name="connsiteY505" fmla="*/ 55259 h 2468044"/>
                <a:gd name="connsiteX506" fmla="*/ 1079110 w 1906136"/>
                <a:gd name="connsiteY506" fmla="*/ 52155 h 2468044"/>
                <a:gd name="connsiteX507" fmla="*/ 1071969 w 1906136"/>
                <a:gd name="connsiteY507" fmla="*/ 49982 h 2468044"/>
                <a:gd name="connsiteX508" fmla="*/ 1074142 w 1906136"/>
                <a:gd name="connsiteY508" fmla="*/ 42531 h 2468044"/>
                <a:gd name="connsiteX509" fmla="*/ 1076316 w 1906136"/>
                <a:gd name="connsiteY509" fmla="*/ 39427 h 2468044"/>
                <a:gd name="connsiteX510" fmla="*/ 1077247 w 1906136"/>
                <a:gd name="connsiteY510" fmla="*/ 35080 h 2468044"/>
                <a:gd name="connsiteX511" fmla="*/ 1079420 w 1906136"/>
                <a:gd name="connsiteY511" fmla="*/ 29803 h 2468044"/>
                <a:gd name="connsiteX512" fmla="*/ 1081593 w 1906136"/>
                <a:gd name="connsiteY512" fmla="*/ 25457 h 2468044"/>
                <a:gd name="connsiteX513" fmla="*/ 1079420 w 1906136"/>
                <a:gd name="connsiteY513" fmla="*/ 22352 h 2468044"/>
                <a:gd name="connsiteX514" fmla="*/ 1076316 w 1906136"/>
                <a:gd name="connsiteY514" fmla="*/ 18006 h 2468044"/>
                <a:gd name="connsiteX515" fmla="*/ 1074142 w 1906136"/>
                <a:gd name="connsiteY515" fmla="*/ 17075 h 2468044"/>
                <a:gd name="connsiteX516" fmla="*/ 1071969 w 1906136"/>
                <a:gd name="connsiteY516" fmla="*/ 14901 h 2468044"/>
                <a:gd name="connsiteX517" fmla="*/ 1069796 w 1906136"/>
                <a:gd name="connsiteY517" fmla="*/ 12728 h 2468044"/>
                <a:gd name="connsiteX518" fmla="*/ 1069796 w 1906136"/>
                <a:gd name="connsiteY518" fmla="*/ 7451 h 2468044"/>
                <a:gd name="connsiteX519" fmla="*/ 1068865 w 1906136"/>
                <a:gd name="connsiteY519" fmla="*/ 0 h 2468044"/>
                <a:gd name="connsiteX520" fmla="*/ 1057378 w 1906136"/>
                <a:gd name="connsiteY520" fmla="*/ 2173 h 2468044"/>
                <a:gd name="connsiteX521" fmla="*/ 1046823 w 1906136"/>
                <a:gd name="connsiteY521" fmla="*/ 5278 h 2468044"/>
                <a:gd name="connsiteX522" fmla="*/ 1037510 w 1906136"/>
                <a:gd name="connsiteY522" fmla="*/ 9624 h 2468044"/>
                <a:gd name="connsiteX523" fmla="*/ 1025092 w 1906136"/>
                <a:gd name="connsiteY523" fmla="*/ 29492 h 2468044"/>
                <a:gd name="connsiteX524" fmla="*/ 1021056 w 1906136"/>
                <a:gd name="connsiteY524" fmla="*/ 47498 h 2468044"/>
                <a:gd name="connsiteX525" fmla="*/ 1023229 w 1906136"/>
                <a:gd name="connsiteY525" fmla="*/ 66435 h 2468044"/>
                <a:gd name="connsiteX526" fmla="*/ 1032543 w 1906136"/>
                <a:gd name="connsiteY526" fmla="*/ 82268 h 2468044"/>
                <a:gd name="connsiteX527" fmla="*/ 1044960 w 1906136"/>
                <a:gd name="connsiteY527" fmla="*/ 96859 h 2468044"/>
                <a:gd name="connsiteX528" fmla="*/ 1047134 w 1906136"/>
                <a:gd name="connsiteY528" fmla="*/ 104310 h 2468044"/>
                <a:gd name="connsiteX529" fmla="*/ 1044960 w 1906136"/>
                <a:gd name="connsiteY529" fmla="*/ 118901 h 2468044"/>
                <a:gd name="connsiteX530" fmla="*/ 1044960 w 1906136"/>
                <a:gd name="connsiteY530" fmla="*/ 135665 h 2468044"/>
                <a:gd name="connsiteX531" fmla="*/ 1044960 w 1906136"/>
                <a:gd name="connsiteY531" fmla="*/ 150256 h 2468044"/>
                <a:gd name="connsiteX532" fmla="*/ 1032543 w 1906136"/>
                <a:gd name="connsiteY532" fmla="*/ 150256 h 2468044"/>
                <a:gd name="connsiteX533" fmla="*/ 1032543 w 1906136"/>
                <a:gd name="connsiteY533" fmla="*/ 153360 h 2468044"/>
                <a:gd name="connsiteX534" fmla="*/ 1030369 w 1906136"/>
                <a:gd name="connsiteY534" fmla="*/ 159569 h 2468044"/>
                <a:gd name="connsiteX535" fmla="*/ 1030369 w 1906136"/>
                <a:gd name="connsiteY535" fmla="*/ 162674 h 2468044"/>
                <a:gd name="connsiteX536" fmla="*/ 1028196 w 1906136"/>
                <a:gd name="connsiteY536" fmla="*/ 170124 h 2468044"/>
                <a:gd name="connsiteX537" fmla="*/ 1019814 w 1906136"/>
                <a:gd name="connsiteY537" fmla="*/ 153360 h 2468044"/>
                <a:gd name="connsiteX538" fmla="*/ 1012674 w 1906136"/>
                <a:gd name="connsiteY538" fmla="*/ 137528 h 2468044"/>
                <a:gd name="connsiteX539" fmla="*/ 988770 w 1906136"/>
                <a:gd name="connsiteY539" fmla="*/ 137528 h 2468044"/>
                <a:gd name="connsiteX540" fmla="*/ 988770 w 1906136"/>
                <a:gd name="connsiteY540" fmla="*/ 150256 h 2468044"/>
                <a:gd name="connsiteX541" fmla="*/ 986597 w 1906136"/>
                <a:gd name="connsiteY541" fmla="*/ 152429 h 2468044"/>
                <a:gd name="connsiteX542" fmla="*/ 984424 w 1906136"/>
                <a:gd name="connsiteY542" fmla="*/ 153360 h 2468044"/>
                <a:gd name="connsiteX543" fmla="*/ 983492 w 1906136"/>
                <a:gd name="connsiteY543" fmla="*/ 155533 h 2468044"/>
                <a:gd name="connsiteX544" fmla="*/ 981319 w 1906136"/>
                <a:gd name="connsiteY544" fmla="*/ 157706 h 2468044"/>
                <a:gd name="connsiteX545" fmla="*/ 962692 w 1906136"/>
                <a:gd name="connsiteY545" fmla="*/ 157706 h 2468044"/>
                <a:gd name="connsiteX546" fmla="*/ 950275 w 1906136"/>
                <a:gd name="connsiteY546" fmla="*/ 155533 h 2468044"/>
                <a:gd name="connsiteX547" fmla="*/ 937857 w 1906136"/>
                <a:gd name="connsiteY547" fmla="*/ 153360 h 2468044"/>
                <a:gd name="connsiteX548" fmla="*/ 925439 w 1906136"/>
                <a:gd name="connsiteY548" fmla="*/ 150256 h 2468044"/>
                <a:gd name="connsiteX549" fmla="*/ 905570 w 1906136"/>
                <a:gd name="connsiteY549" fmla="*/ 150256 h 2468044"/>
                <a:gd name="connsiteX550" fmla="*/ 901535 w 1906136"/>
                <a:gd name="connsiteY550" fmla="*/ 142805 h 2468044"/>
                <a:gd name="connsiteX551" fmla="*/ 898430 w 1906136"/>
                <a:gd name="connsiteY551" fmla="*/ 139701 h 2468044"/>
                <a:gd name="connsiteX552" fmla="*/ 894394 w 1906136"/>
                <a:gd name="connsiteY552" fmla="*/ 133492 h 2468044"/>
                <a:gd name="connsiteX553" fmla="*/ 889117 w 1906136"/>
                <a:gd name="connsiteY553" fmla="*/ 130387 h 2468044"/>
                <a:gd name="connsiteX554" fmla="*/ 889117 w 1906136"/>
                <a:gd name="connsiteY554" fmla="*/ 117659 h 2468044"/>
                <a:gd name="connsiteX555" fmla="*/ 842239 w 1906136"/>
                <a:gd name="connsiteY555" fmla="*/ 122937 h 2468044"/>
                <a:gd name="connsiteX556" fmla="*/ 842239 w 1906136"/>
                <a:gd name="connsiteY556" fmla="*/ 126041 h 2468044"/>
                <a:gd name="connsiteX557" fmla="*/ 838204 w 1906136"/>
                <a:gd name="connsiteY557" fmla="*/ 126041 h 2468044"/>
                <a:gd name="connsiteX558" fmla="*/ 838204 w 1906136"/>
                <a:gd name="connsiteY558" fmla="*/ 132250 h 2468044"/>
                <a:gd name="connsiteX559" fmla="*/ 840377 w 1906136"/>
                <a:gd name="connsiteY559" fmla="*/ 135354 h 2468044"/>
                <a:gd name="connsiteX560" fmla="*/ 842550 w 1906136"/>
                <a:gd name="connsiteY560" fmla="*/ 139701 h 2468044"/>
                <a:gd name="connsiteX561" fmla="*/ 843481 w 1906136"/>
                <a:gd name="connsiteY561" fmla="*/ 140632 h 2468044"/>
                <a:gd name="connsiteX562" fmla="*/ 845654 w 1906136"/>
                <a:gd name="connsiteY562" fmla="*/ 145910 h 2468044"/>
                <a:gd name="connsiteX563" fmla="*/ 877941 w 1906136"/>
                <a:gd name="connsiteY563" fmla="*/ 145910 h 2468044"/>
                <a:gd name="connsiteX564" fmla="*/ 877941 w 1906136"/>
                <a:gd name="connsiteY564" fmla="*/ 150256 h 2468044"/>
                <a:gd name="connsiteX565" fmla="*/ 870800 w 1906136"/>
                <a:gd name="connsiteY565" fmla="*/ 152429 h 2468044"/>
                <a:gd name="connsiteX566" fmla="*/ 865523 w 1906136"/>
                <a:gd name="connsiteY566" fmla="*/ 153360 h 2468044"/>
                <a:gd name="connsiteX567" fmla="*/ 858383 w 1906136"/>
                <a:gd name="connsiteY567" fmla="*/ 153360 h 2468044"/>
                <a:gd name="connsiteX568" fmla="*/ 849069 w 1906136"/>
                <a:gd name="connsiteY568" fmla="*/ 153360 h 2468044"/>
                <a:gd name="connsiteX569" fmla="*/ 849069 w 1906136"/>
                <a:gd name="connsiteY569" fmla="*/ 189993 h 2468044"/>
                <a:gd name="connsiteX570" fmla="*/ 840687 w 1906136"/>
                <a:gd name="connsiteY570" fmla="*/ 179438 h 2468044"/>
                <a:gd name="connsiteX571" fmla="*/ 831374 w 1906136"/>
                <a:gd name="connsiteY571" fmla="*/ 167951 h 2468044"/>
                <a:gd name="connsiteX572" fmla="*/ 822060 w 1906136"/>
                <a:gd name="connsiteY572" fmla="*/ 157396 h 2468044"/>
                <a:gd name="connsiteX573" fmla="*/ 813678 w 1906136"/>
                <a:gd name="connsiteY573" fmla="*/ 155223 h 2468044"/>
                <a:gd name="connsiteX574" fmla="*/ 799087 w 1906136"/>
                <a:gd name="connsiteY574" fmla="*/ 155223 h 2468044"/>
                <a:gd name="connsiteX575" fmla="*/ 782323 w 1906136"/>
                <a:gd name="connsiteY575" fmla="*/ 155223 h 2468044"/>
                <a:gd name="connsiteX576" fmla="*/ 765559 w 1906136"/>
                <a:gd name="connsiteY576" fmla="*/ 153050 h 2468044"/>
                <a:gd name="connsiteX577" fmla="*/ 753141 w 1906136"/>
                <a:gd name="connsiteY577" fmla="*/ 153050 h 2468044"/>
                <a:gd name="connsiteX578" fmla="*/ 755315 w 1906136"/>
                <a:gd name="connsiteY578" fmla="*/ 149945 h 2468044"/>
                <a:gd name="connsiteX579" fmla="*/ 756246 w 1906136"/>
                <a:gd name="connsiteY579" fmla="*/ 147772 h 2468044"/>
                <a:gd name="connsiteX580" fmla="*/ 756246 w 1906136"/>
                <a:gd name="connsiteY580" fmla="*/ 145599 h 2468044"/>
                <a:gd name="connsiteX581" fmla="*/ 758419 w 1906136"/>
                <a:gd name="connsiteY581" fmla="*/ 144668 h 2468044"/>
                <a:gd name="connsiteX582" fmla="*/ 762455 w 1906136"/>
                <a:gd name="connsiteY582" fmla="*/ 142495 h 2468044"/>
                <a:gd name="connsiteX583" fmla="*/ 765559 w 1906136"/>
                <a:gd name="connsiteY583" fmla="*/ 140321 h 2468044"/>
                <a:gd name="connsiteX584" fmla="*/ 763386 w 1906136"/>
                <a:gd name="connsiteY584" fmla="*/ 137217 h 2468044"/>
                <a:gd name="connsiteX585" fmla="*/ 760282 w 1906136"/>
                <a:gd name="connsiteY585" fmla="*/ 129766 h 2468044"/>
                <a:gd name="connsiteX586" fmla="*/ 756246 w 1906136"/>
                <a:gd name="connsiteY586" fmla="*/ 124489 h 2468044"/>
                <a:gd name="connsiteX587" fmla="*/ 753141 w 1906136"/>
                <a:gd name="connsiteY587" fmla="*/ 120143 h 2468044"/>
                <a:gd name="connsiteX588" fmla="*/ 749106 w 1906136"/>
                <a:gd name="connsiteY588" fmla="*/ 117038 h 2468044"/>
                <a:gd name="connsiteX589" fmla="*/ 746001 w 1906136"/>
                <a:gd name="connsiteY589" fmla="*/ 117038 h 2468044"/>
                <a:gd name="connsiteX590" fmla="*/ 742897 w 1906136"/>
                <a:gd name="connsiteY590" fmla="*/ 117969 h 2468044"/>
                <a:gd name="connsiteX591" fmla="*/ 736688 w 1906136"/>
                <a:gd name="connsiteY591" fmla="*/ 120143 h 2468044"/>
                <a:gd name="connsiteX592" fmla="*/ 733583 w 1906136"/>
                <a:gd name="connsiteY592" fmla="*/ 122316 h 2468044"/>
                <a:gd name="connsiteX593" fmla="*/ 728306 w 1906136"/>
                <a:gd name="connsiteY593" fmla="*/ 122316 h 2468044"/>
                <a:gd name="connsiteX594" fmla="*/ 722097 w 1906136"/>
                <a:gd name="connsiteY594" fmla="*/ 122316 h 2468044"/>
                <a:gd name="connsiteX595" fmla="*/ 706575 w 1906136"/>
                <a:gd name="connsiteY595" fmla="*/ 110829 h 2468044"/>
                <a:gd name="connsiteX596" fmla="*/ 689811 w 1906136"/>
                <a:gd name="connsiteY596" fmla="*/ 98101 h 2468044"/>
                <a:gd name="connsiteX597" fmla="*/ 673046 w 1906136"/>
                <a:gd name="connsiteY597" fmla="*/ 85373 h 2468044"/>
                <a:gd name="connsiteX598" fmla="*/ 653178 w 1906136"/>
                <a:gd name="connsiteY598" fmla="*/ 80095 h 2468044"/>
                <a:gd name="connsiteX599" fmla="*/ 649142 w 1906136"/>
                <a:gd name="connsiteY599" fmla="*/ 81026 h 2468044"/>
                <a:gd name="connsiteX600" fmla="*/ 643865 w 1906136"/>
                <a:gd name="connsiteY600" fmla="*/ 83199 h 2468044"/>
                <a:gd name="connsiteX601" fmla="*/ 640760 w 1906136"/>
                <a:gd name="connsiteY601" fmla="*/ 87546 h 2468044"/>
                <a:gd name="connsiteX602" fmla="*/ 635482 w 1906136"/>
                <a:gd name="connsiteY602" fmla="*/ 90650 h 2468044"/>
                <a:gd name="connsiteX603" fmla="*/ 629274 w 1906136"/>
                <a:gd name="connsiteY603" fmla="*/ 92823 h 2468044"/>
                <a:gd name="connsiteX604" fmla="*/ 628342 w 1906136"/>
                <a:gd name="connsiteY604" fmla="*/ 88477 h 2468044"/>
                <a:gd name="connsiteX605" fmla="*/ 626169 w 1906136"/>
                <a:gd name="connsiteY605" fmla="*/ 85373 h 2468044"/>
                <a:gd name="connsiteX606" fmla="*/ 622133 w 1906136"/>
                <a:gd name="connsiteY606" fmla="*/ 80095 h 2468044"/>
                <a:gd name="connsiteX607" fmla="*/ 621202 w 1906136"/>
                <a:gd name="connsiteY607" fmla="*/ 80095 h 2468044"/>
                <a:gd name="connsiteX608" fmla="*/ 617166 w 1906136"/>
                <a:gd name="connsiteY608" fmla="*/ 80095 h 2468044"/>
                <a:gd name="connsiteX609" fmla="*/ 614993 w 1906136"/>
                <a:gd name="connsiteY609" fmla="*/ 81026 h 2468044"/>
                <a:gd name="connsiteX610" fmla="*/ 611889 w 1906136"/>
                <a:gd name="connsiteY610" fmla="*/ 83199 h 2468044"/>
                <a:gd name="connsiteX611" fmla="*/ 609715 w 1906136"/>
                <a:gd name="connsiteY611" fmla="*/ 85373 h 2468044"/>
                <a:gd name="connsiteX612" fmla="*/ 606611 w 1906136"/>
                <a:gd name="connsiteY612" fmla="*/ 88477 h 2468044"/>
                <a:gd name="connsiteX613" fmla="*/ 592951 w 1906136"/>
                <a:gd name="connsiteY613" fmla="*/ 85373 h 2468044"/>
                <a:gd name="connsiteX614" fmla="*/ 584569 w 1906136"/>
                <a:gd name="connsiteY614" fmla="*/ 77922 h 2468044"/>
                <a:gd name="connsiteX615" fmla="*/ 578360 w 1906136"/>
                <a:gd name="connsiteY615" fmla="*/ 68609 h 2468044"/>
                <a:gd name="connsiteX616" fmla="*/ 573083 w 1906136"/>
                <a:gd name="connsiteY616" fmla="*/ 55880 h 2468044"/>
                <a:gd name="connsiteX617" fmla="*/ 569978 w 1906136"/>
                <a:gd name="connsiteY617" fmla="*/ 58985 h 2468044"/>
                <a:gd name="connsiteX618" fmla="*/ 565943 w 1906136"/>
                <a:gd name="connsiteY618" fmla="*/ 65194 h 2468044"/>
                <a:gd name="connsiteX619" fmla="*/ 563770 w 1906136"/>
                <a:gd name="connsiteY619" fmla="*/ 70471 h 2468044"/>
                <a:gd name="connsiteX620" fmla="*/ 562838 w 1906136"/>
                <a:gd name="connsiteY620" fmla="*/ 75749 h 2468044"/>
                <a:gd name="connsiteX621" fmla="*/ 546074 w 1906136"/>
                <a:gd name="connsiteY621" fmla="*/ 77922 h 2468044"/>
                <a:gd name="connsiteX622" fmla="*/ 533656 w 1906136"/>
                <a:gd name="connsiteY622" fmla="*/ 77922 h 2468044"/>
                <a:gd name="connsiteX623" fmla="*/ 521238 w 1906136"/>
                <a:gd name="connsiteY623" fmla="*/ 80095 h 2468044"/>
                <a:gd name="connsiteX624" fmla="*/ 511925 w 1906136"/>
                <a:gd name="connsiteY624" fmla="*/ 85373 h 2468044"/>
                <a:gd name="connsiteX625" fmla="*/ 502612 w 1906136"/>
                <a:gd name="connsiteY625" fmla="*/ 95928 h 2468044"/>
                <a:gd name="connsiteX626" fmla="*/ 482743 w 1906136"/>
                <a:gd name="connsiteY626" fmla="*/ 92823 h 2468044"/>
                <a:gd name="connsiteX627" fmla="*/ 482743 w 1906136"/>
                <a:gd name="connsiteY627" fmla="*/ 85373 h 2468044"/>
                <a:gd name="connsiteX628" fmla="*/ 504474 w 1906136"/>
                <a:gd name="connsiteY628" fmla="*/ 76059 h 2468044"/>
                <a:gd name="connsiteX629" fmla="*/ 524343 w 1906136"/>
                <a:gd name="connsiteY629" fmla="*/ 63331 h 2468044"/>
                <a:gd name="connsiteX630" fmla="*/ 542970 w 1906136"/>
                <a:gd name="connsiteY630" fmla="*/ 48740 h 2468044"/>
                <a:gd name="connsiteX631" fmla="*/ 549179 w 1906136"/>
                <a:gd name="connsiteY631" fmla="*/ 48740 h 2468044"/>
                <a:gd name="connsiteX632" fmla="*/ 546074 w 1906136"/>
                <a:gd name="connsiteY632" fmla="*/ 46567 h 2468044"/>
                <a:gd name="connsiteX633" fmla="*/ 542970 w 1906136"/>
                <a:gd name="connsiteY633" fmla="*/ 44394 h 2468044"/>
                <a:gd name="connsiteX634" fmla="*/ 536761 w 1906136"/>
                <a:gd name="connsiteY634" fmla="*/ 43462 h 2468044"/>
                <a:gd name="connsiteX635" fmla="*/ 533656 w 1906136"/>
                <a:gd name="connsiteY635" fmla="*/ 41289 h 2468044"/>
                <a:gd name="connsiteX636" fmla="*/ 516892 w 1906136"/>
                <a:gd name="connsiteY636" fmla="*/ 44394 h 2468044"/>
                <a:gd name="connsiteX637" fmla="*/ 504474 w 1906136"/>
                <a:gd name="connsiteY637" fmla="*/ 50603 h 2468044"/>
                <a:gd name="connsiteX638" fmla="*/ 492988 w 1906136"/>
                <a:gd name="connsiteY638" fmla="*/ 58985 h 2468044"/>
                <a:gd name="connsiteX639" fmla="*/ 482433 w 1906136"/>
                <a:gd name="connsiteY639" fmla="*/ 66435 h 2468044"/>
                <a:gd name="connsiteX640" fmla="*/ 470015 w 1906136"/>
                <a:gd name="connsiteY640" fmla="*/ 73886 h 2468044"/>
                <a:gd name="connsiteX641" fmla="*/ 455424 w 1906136"/>
                <a:gd name="connsiteY641" fmla="*/ 78232 h 2468044"/>
                <a:gd name="connsiteX642" fmla="*/ 433693 w 1906136"/>
                <a:gd name="connsiteY642" fmla="*/ 80405 h 2468044"/>
                <a:gd name="connsiteX643" fmla="*/ 436797 w 1906136"/>
                <a:gd name="connsiteY643" fmla="*/ 88788 h 2468044"/>
                <a:gd name="connsiteX644" fmla="*/ 443006 w 1906136"/>
                <a:gd name="connsiteY644" fmla="*/ 96238 h 2468044"/>
                <a:gd name="connsiteX645" fmla="*/ 448284 w 1906136"/>
                <a:gd name="connsiteY645" fmla="*/ 103689 h 2468044"/>
                <a:gd name="connsiteX646" fmla="*/ 453561 w 1906136"/>
                <a:gd name="connsiteY646" fmla="*/ 109898 h 2468044"/>
                <a:gd name="connsiteX647" fmla="*/ 453561 w 1906136"/>
                <a:gd name="connsiteY647" fmla="*/ 117349 h 2468044"/>
                <a:gd name="connsiteX648" fmla="*/ 429657 w 1906136"/>
                <a:gd name="connsiteY648" fmla="*/ 113002 h 2468044"/>
                <a:gd name="connsiteX649" fmla="*/ 409788 w 1906136"/>
                <a:gd name="connsiteY649" fmla="*/ 102447 h 2468044"/>
                <a:gd name="connsiteX650" fmla="*/ 392093 w 1906136"/>
                <a:gd name="connsiteY650" fmla="*/ 90961 h 2468044"/>
                <a:gd name="connsiteX651" fmla="*/ 373466 w 1906136"/>
                <a:gd name="connsiteY651" fmla="*/ 78232 h 2468044"/>
                <a:gd name="connsiteX652" fmla="*/ 353598 w 1906136"/>
                <a:gd name="connsiteY652" fmla="*/ 68919 h 2468044"/>
                <a:gd name="connsiteX653" fmla="*/ 322243 w 1906136"/>
                <a:gd name="connsiteY653" fmla="*/ 73265 h 2468044"/>
                <a:gd name="connsiteX654" fmla="*/ 307652 w 1906136"/>
                <a:gd name="connsiteY654" fmla="*/ 68919 h 2468044"/>
                <a:gd name="connsiteX655" fmla="*/ 293061 w 1906136"/>
                <a:gd name="connsiteY655" fmla="*/ 61468 h 2468044"/>
                <a:gd name="connsiteX656" fmla="*/ 277539 w 1906136"/>
                <a:gd name="connsiteY656" fmla="*/ 56191 h 2468044"/>
                <a:gd name="connsiteX657" fmla="*/ 266052 w 1906136"/>
                <a:gd name="connsiteY657" fmla="*/ 51844 h 2468044"/>
                <a:gd name="connsiteX658" fmla="*/ 262948 w 1906136"/>
                <a:gd name="connsiteY658" fmla="*/ 51844 h 2468044"/>
                <a:gd name="connsiteX659" fmla="*/ 256739 w 1906136"/>
                <a:gd name="connsiteY659" fmla="*/ 54018 h 2468044"/>
                <a:gd name="connsiteX660" fmla="*/ 253634 w 1906136"/>
                <a:gd name="connsiteY660" fmla="*/ 56191 h 2468044"/>
                <a:gd name="connsiteX661" fmla="*/ 249598 w 1906136"/>
                <a:gd name="connsiteY661" fmla="*/ 56191 h 2468044"/>
                <a:gd name="connsiteX662" fmla="*/ 244321 w 1906136"/>
                <a:gd name="connsiteY662" fmla="*/ 58364 h 2468044"/>
                <a:gd name="connsiteX663" fmla="*/ 239043 w 1906136"/>
                <a:gd name="connsiteY663" fmla="*/ 56191 h 2468044"/>
                <a:gd name="connsiteX664" fmla="*/ 233766 w 1906136"/>
                <a:gd name="connsiteY664" fmla="*/ 54018 h 2468044"/>
                <a:gd name="connsiteX665" fmla="*/ 229730 w 1906136"/>
                <a:gd name="connsiteY665" fmla="*/ 50913 h 2468044"/>
                <a:gd name="connsiteX666" fmla="*/ 226625 w 1906136"/>
                <a:gd name="connsiteY666" fmla="*/ 46567 h 2468044"/>
                <a:gd name="connsiteX667" fmla="*/ 221348 w 1906136"/>
                <a:gd name="connsiteY667" fmla="*/ 41289 h 2468044"/>
                <a:gd name="connsiteX668" fmla="*/ 217312 w 1906136"/>
                <a:gd name="connsiteY668" fmla="*/ 38185 h 2468044"/>
                <a:gd name="connsiteX669" fmla="*/ 214208 w 1906136"/>
                <a:gd name="connsiteY669" fmla="*/ 36012 h 2468044"/>
                <a:gd name="connsiteX670" fmla="*/ 210172 w 1906136"/>
                <a:gd name="connsiteY670" fmla="*/ 36012 h 2468044"/>
                <a:gd name="connsiteX671" fmla="*/ 207067 w 1906136"/>
                <a:gd name="connsiteY671" fmla="*/ 36012 h 2468044"/>
                <a:gd name="connsiteX672" fmla="*/ 203032 w 1906136"/>
                <a:gd name="connsiteY672" fmla="*/ 38185 h 2468044"/>
                <a:gd name="connsiteX673" fmla="*/ 199927 w 1906136"/>
                <a:gd name="connsiteY673" fmla="*/ 39116 h 2468044"/>
                <a:gd name="connsiteX674" fmla="*/ 195891 w 1906136"/>
                <a:gd name="connsiteY674" fmla="*/ 39116 h 2468044"/>
                <a:gd name="connsiteX675" fmla="*/ 190614 w 1906136"/>
                <a:gd name="connsiteY675" fmla="*/ 39116 h 2468044"/>
                <a:gd name="connsiteX676" fmla="*/ 186578 w 1906136"/>
                <a:gd name="connsiteY676" fmla="*/ 36012 h 2468044"/>
                <a:gd name="connsiteX677" fmla="*/ 183473 w 1906136"/>
                <a:gd name="connsiteY677" fmla="*/ 31665 h 2468044"/>
                <a:gd name="connsiteX678" fmla="*/ 181300 w 1906136"/>
                <a:gd name="connsiteY678" fmla="*/ 30734 h 2468044"/>
                <a:gd name="connsiteX679" fmla="*/ 181300 w 1906136"/>
                <a:gd name="connsiteY679" fmla="*/ 26388 h 2468044"/>
                <a:gd name="connsiteX680" fmla="*/ 179127 w 1906136"/>
                <a:gd name="connsiteY680" fmla="*/ 24215 h 2468044"/>
                <a:gd name="connsiteX681" fmla="*/ 179127 w 1906136"/>
                <a:gd name="connsiteY681" fmla="*/ 21110 h 2468044"/>
                <a:gd name="connsiteX682" fmla="*/ 176023 w 1906136"/>
                <a:gd name="connsiteY682" fmla="*/ 18937 h 2468044"/>
                <a:gd name="connsiteX683" fmla="*/ 170745 w 1906136"/>
                <a:gd name="connsiteY683" fmla="*/ 15833 h 2468044"/>
                <a:gd name="connsiteX684" fmla="*/ 153981 w 1906136"/>
                <a:gd name="connsiteY684" fmla="*/ 26388 h 2468044"/>
                <a:gd name="connsiteX685" fmla="*/ 137217 w 1906136"/>
                <a:gd name="connsiteY685" fmla="*/ 33839 h 2468044"/>
                <a:gd name="connsiteX686" fmla="*/ 117348 w 1906136"/>
                <a:gd name="connsiteY686" fmla="*/ 39116 h 2468044"/>
                <a:gd name="connsiteX687" fmla="*/ 99653 w 1906136"/>
                <a:gd name="connsiteY687" fmla="*/ 48430 h 2468044"/>
                <a:gd name="connsiteX688" fmla="*/ 85993 w 1906136"/>
                <a:gd name="connsiteY688" fmla="*/ 58985 h 2468044"/>
                <a:gd name="connsiteX689" fmla="*/ 82889 w 1906136"/>
                <a:gd name="connsiteY689" fmla="*/ 70471 h 2468044"/>
                <a:gd name="connsiteX690" fmla="*/ 78853 w 1906136"/>
                <a:gd name="connsiteY690" fmla="*/ 83199 h 2468044"/>
                <a:gd name="connsiteX691" fmla="*/ 73576 w 1906136"/>
                <a:gd name="connsiteY691" fmla="*/ 95928 h 2468044"/>
                <a:gd name="connsiteX692" fmla="*/ 56812 w 1906136"/>
                <a:gd name="connsiteY692" fmla="*/ 105241 h 2468044"/>
                <a:gd name="connsiteX693" fmla="*/ 36012 w 1906136"/>
                <a:gd name="connsiteY693" fmla="*/ 107414 h 2468044"/>
                <a:gd name="connsiteX694" fmla="*/ 14281 w 1906136"/>
                <a:gd name="connsiteY694" fmla="*/ 105241 h 2468044"/>
                <a:gd name="connsiteX695" fmla="*/ 12107 w 1906136"/>
                <a:gd name="connsiteY695" fmla="*/ 110519 h 2468044"/>
                <a:gd name="connsiteX696" fmla="*/ 9934 w 1906136"/>
                <a:gd name="connsiteY696" fmla="*/ 116728 h 2468044"/>
                <a:gd name="connsiteX697" fmla="*/ 6830 w 1906136"/>
                <a:gd name="connsiteY697" fmla="*/ 122005 h 2468044"/>
                <a:gd name="connsiteX698" fmla="*/ 15212 w 1906136"/>
                <a:gd name="connsiteY698" fmla="*/ 138769 h 2468044"/>
                <a:gd name="connsiteX699" fmla="*/ 29803 w 1906136"/>
                <a:gd name="connsiteY699" fmla="*/ 149324 h 2468044"/>
                <a:gd name="connsiteX700" fmla="*/ 46567 w 1906136"/>
                <a:gd name="connsiteY700" fmla="*/ 159880 h 2468044"/>
                <a:gd name="connsiteX701" fmla="*/ 61158 w 1906136"/>
                <a:gd name="connsiteY701" fmla="*/ 171366 h 2468044"/>
                <a:gd name="connsiteX702" fmla="*/ 73576 w 1906136"/>
                <a:gd name="connsiteY702" fmla="*/ 185957 h 2468044"/>
                <a:gd name="connsiteX703" fmla="*/ 77611 w 1906136"/>
                <a:gd name="connsiteY703" fmla="*/ 191235 h 2468044"/>
                <a:gd name="connsiteX704" fmla="*/ 78543 w 1906136"/>
                <a:gd name="connsiteY704" fmla="*/ 196512 h 2468044"/>
                <a:gd name="connsiteX705" fmla="*/ 80716 w 1906136"/>
                <a:gd name="connsiteY705" fmla="*/ 202721 h 2468044"/>
                <a:gd name="connsiteX706" fmla="*/ 82889 w 1906136"/>
                <a:gd name="connsiteY706" fmla="*/ 207999 h 2468044"/>
                <a:gd name="connsiteX707" fmla="*/ 85993 w 1906136"/>
                <a:gd name="connsiteY707" fmla="*/ 213276 h 2468044"/>
                <a:gd name="connsiteX708" fmla="*/ 85993 w 1906136"/>
                <a:gd name="connsiteY708" fmla="*/ 220727 h 2468044"/>
                <a:gd name="connsiteX709" fmla="*/ 73576 w 1906136"/>
                <a:gd name="connsiteY709" fmla="*/ 226005 h 2468044"/>
                <a:gd name="connsiteX710" fmla="*/ 70471 w 1906136"/>
                <a:gd name="connsiteY710" fmla="*/ 220727 h 2468044"/>
                <a:gd name="connsiteX711" fmla="*/ 64262 w 1906136"/>
                <a:gd name="connsiteY711" fmla="*/ 215449 h 2468044"/>
                <a:gd name="connsiteX712" fmla="*/ 58985 w 1906136"/>
                <a:gd name="connsiteY712" fmla="*/ 211103 h 2468044"/>
                <a:gd name="connsiteX713" fmla="*/ 53707 w 1906136"/>
                <a:gd name="connsiteY713" fmla="*/ 205826 h 2468044"/>
                <a:gd name="connsiteX714" fmla="*/ 49671 w 1906136"/>
                <a:gd name="connsiteY714" fmla="*/ 205826 h 2468044"/>
                <a:gd name="connsiteX715" fmla="*/ 48740 w 1906136"/>
                <a:gd name="connsiteY715" fmla="*/ 205826 h 2468044"/>
                <a:gd name="connsiteX716" fmla="*/ 46567 w 1906136"/>
                <a:gd name="connsiteY716" fmla="*/ 207999 h 2468044"/>
                <a:gd name="connsiteX717" fmla="*/ 44394 w 1906136"/>
                <a:gd name="connsiteY717" fmla="*/ 207999 h 2468044"/>
                <a:gd name="connsiteX718" fmla="*/ 43462 w 1906136"/>
                <a:gd name="connsiteY718" fmla="*/ 210172 h 2468044"/>
                <a:gd name="connsiteX719" fmla="*/ 26698 w 1906136"/>
                <a:gd name="connsiteY719" fmla="*/ 210172 h 2468044"/>
                <a:gd name="connsiteX720" fmla="*/ 28871 w 1906136"/>
                <a:gd name="connsiteY720" fmla="*/ 213276 h 2468044"/>
                <a:gd name="connsiteX721" fmla="*/ 28871 w 1906136"/>
                <a:gd name="connsiteY721" fmla="*/ 215449 h 2468044"/>
                <a:gd name="connsiteX722" fmla="*/ 29803 w 1906136"/>
                <a:gd name="connsiteY722" fmla="*/ 217623 h 2468044"/>
                <a:gd name="connsiteX723" fmla="*/ 26698 w 1906136"/>
                <a:gd name="connsiteY723" fmla="*/ 220727 h 2468044"/>
                <a:gd name="connsiteX724" fmla="*/ 22663 w 1906136"/>
                <a:gd name="connsiteY724" fmla="*/ 225073 h 2468044"/>
                <a:gd name="connsiteX725" fmla="*/ 19558 w 1906136"/>
                <a:gd name="connsiteY725" fmla="*/ 225073 h 2468044"/>
                <a:gd name="connsiteX726" fmla="*/ 15522 w 1906136"/>
                <a:gd name="connsiteY726" fmla="*/ 226005 h 2468044"/>
                <a:gd name="connsiteX727" fmla="*/ 10245 w 1906136"/>
                <a:gd name="connsiteY727" fmla="*/ 228178 h 2468044"/>
                <a:gd name="connsiteX728" fmla="*/ 7140 w 1906136"/>
                <a:gd name="connsiteY728" fmla="*/ 230351 h 2468044"/>
                <a:gd name="connsiteX729" fmla="*/ 0 w 1906136"/>
                <a:gd name="connsiteY729" fmla="*/ 230351 h 2468044"/>
                <a:gd name="connsiteX730" fmla="*/ 3104 w 1906136"/>
                <a:gd name="connsiteY730" fmla="*/ 257670 h 2468044"/>
                <a:gd name="connsiteX731" fmla="*/ 17695 w 1906136"/>
                <a:gd name="connsiteY731" fmla="*/ 265121 h 2468044"/>
                <a:gd name="connsiteX732" fmla="*/ 36322 w 1906136"/>
                <a:gd name="connsiteY732" fmla="*/ 268225 h 2468044"/>
                <a:gd name="connsiteX733" fmla="*/ 51844 w 1906136"/>
                <a:gd name="connsiteY733" fmla="*/ 274434 h 2468044"/>
                <a:gd name="connsiteX734" fmla="*/ 63331 w 1906136"/>
                <a:gd name="connsiteY734" fmla="*/ 277539 h 2468044"/>
                <a:gd name="connsiteX735" fmla="*/ 68609 w 1906136"/>
                <a:gd name="connsiteY735" fmla="*/ 277539 h 2468044"/>
                <a:gd name="connsiteX736" fmla="*/ 71713 w 1906136"/>
                <a:gd name="connsiteY736" fmla="*/ 275365 h 2468044"/>
                <a:gd name="connsiteX737" fmla="*/ 75749 w 1906136"/>
                <a:gd name="connsiteY737" fmla="*/ 274434 h 2468044"/>
                <a:gd name="connsiteX738" fmla="*/ 77922 w 1906136"/>
                <a:gd name="connsiteY738" fmla="*/ 272261 h 2468044"/>
                <a:gd name="connsiteX739" fmla="*/ 78853 w 1906136"/>
                <a:gd name="connsiteY739" fmla="*/ 270088 h 2468044"/>
                <a:gd name="connsiteX740" fmla="*/ 82889 w 1906136"/>
                <a:gd name="connsiteY740" fmla="*/ 266983 h 2468044"/>
                <a:gd name="connsiteX741" fmla="*/ 97790 w 1906136"/>
                <a:gd name="connsiteY741" fmla="*/ 266983 h 2468044"/>
                <a:gd name="connsiteX742" fmla="*/ 95617 w 1906136"/>
                <a:gd name="connsiteY742" fmla="*/ 267915 h 2468044"/>
                <a:gd name="connsiteX743" fmla="*/ 95617 w 1906136"/>
                <a:gd name="connsiteY743" fmla="*/ 270088 h 2468044"/>
                <a:gd name="connsiteX744" fmla="*/ 95617 w 1906136"/>
                <a:gd name="connsiteY744" fmla="*/ 272261 h 2468044"/>
                <a:gd name="connsiteX745" fmla="*/ 93444 w 1906136"/>
                <a:gd name="connsiteY745" fmla="*/ 272261 h 2468044"/>
                <a:gd name="connsiteX746" fmla="*/ 91271 w 1906136"/>
                <a:gd name="connsiteY746" fmla="*/ 274434 h 2468044"/>
                <a:gd name="connsiteX747" fmla="*/ 91271 w 1906136"/>
                <a:gd name="connsiteY747" fmla="*/ 292440 h 2468044"/>
                <a:gd name="connsiteX748" fmla="*/ 85993 w 1906136"/>
                <a:gd name="connsiteY748" fmla="*/ 303926 h 2468044"/>
                <a:gd name="connsiteX749" fmla="*/ 78853 w 1906136"/>
                <a:gd name="connsiteY749" fmla="*/ 311377 h 2468044"/>
                <a:gd name="connsiteX750" fmla="*/ 68298 w 1906136"/>
                <a:gd name="connsiteY750" fmla="*/ 316655 h 2468044"/>
                <a:gd name="connsiteX751" fmla="*/ 56812 w 1906136"/>
                <a:gd name="connsiteY751" fmla="*/ 319759 h 2468044"/>
                <a:gd name="connsiteX752" fmla="*/ 44394 w 1906136"/>
                <a:gd name="connsiteY752" fmla="*/ 327210 h 2468044"/>
                <a:gd name="connsiteX753" fmla="*/ 37253 w 1906136"/>
                <a:gd name="connsiteY753" fmla="*/ 336523 h 2468044"/>
                <a:gd name="connsiteX754" fmla="*/ 31976 w 1906136"/>
                <a:gd name="connsiteY754" fmla="*/ 347078 h 2468044"/>
                <a:gd name="connsiteX755" fmla="*/ 26698 w 1906136"/>
                <a:gd name="connsiteY755" fmla="*/ 360738 h 2468044"/>
                <a:gd name="connsiteX756" fmla="*/ 20489 w 1906136"/>
                <a:gd name="connsiteY756" fmla="*/ 371293 h 2468044"/>
                <a:gd name="connsiteX757" fmla="*/ 31976 w 1906136"/>
                <a:gd name="connsiteY757" fmla="*/ 391162 h 2468044"/>
                <a:gd name="connsiteX758" fmla="*/ 46567 w 1906136"/>
                <a:gd name="connsiteY758" fmla="*/ 410099 h 2468044"/>
                <a:gd name="connsiteX759" fmla="*/ 64262 w 1906136"/>
                <a:gd name="connsiteY759" fmla="*/ 422827 h 2468044"/>
                <a:gd name="connsiteX760" fmla="*/ 66435 w 1906136"/>
                <a:gd name="connsiteY760" fmla="*/ 425000 h 2468044"/>
                <a:gd name="connsiteX761" fmla="*/ 69540 w 1906136"/>
                <a:gd name="connsiteY761" fmla="*/ 425000 h 2468044"/>
                <a:gd name="connsiteX762" fmla="*/ 71713 w 1906136"/>
                <a:gd name="connsiteY762" fmla="*/ 425000 h 2468044"/>
                <a:gd name="connsiteX763" fmla="*/ 73886 w 1906136"/>
                <a:gd name="connsiteY763" fmla="*/ 422827 h 2468044"/>
                <a:gd name="connsiteX764" fmla="*/ 76991 w 1906136"/>
                <a:gd name="connsiteY764" fmla="*/ 419723 h 2468044"/>
                <a:gd name="connsiteX765" fmla="*/ 81026 w 1906136"/>
                <a:gd name="connsiteY765" fmla="*/ 430278 h 2468044"/>
                <a:gd name="connsiteX766" fmla="*/ 86304 w 1906136"/>
                <a:gd name="connsiteY766" fmla="*/ 444869 h 2468044"/>
                <a:gd name="connsiteX767" fmla="*/ 88477 w 1906136"/>
                <a:gd name="connsiteY767" fmla="*/ 455424 h 2468044"/>
                <a:gd name="connsiteX768" fmla="*/ 93755 w 1906136"/>
                <a:gd name="connsiteY768" fmla="*/ 455424 h 2468044"/>
                <a:gd name="connsiteX769" fmla="*/ 97790 w 1906136"/>
                <a:gd name="connsiteY769" fmla="*/ 455734 h 2468044"/>
                <a:gd name="connsiteX770" fmla="*/ 98722 w 1906136"/>
                <a:gd name="connsiteY770" fmla="*/ 455734 h 2468044"/>
                <a:gd name="connsiteX771" fmla="*/ 100895 w 1906136"/>
                <a:gd name="connsiteY771" fmla="*/ 453561 h 2468044"/>
                <a:gd name="connsiteX772" fmla="*/ 103068 w 1906136"/>
                <a:gd name="connsiteY772" fmla="*/ 451388 h 2468044"/>
                <a:gd name="connsiteX773" fmla="*/ 105241 w 1906136"/>
                <a:gd name="connsiteY773" fmla="*/ 449215 h 2468044"/>
                <a:gd name="connsiteX774" fmla="*/ 108346 w 1906136"/>
                <a:gd name="connsiteY774" fmla="*/ 451388 h 2468044"/>
                <a:gd name="connsiteX775" fmla="*/ 110208 w 1906136"/>
                <a:gd name="connsiteY775" fmla="*/ 451388 h 2468044"/>
                <a:gd name="connsiteX776" fmla="*/ 112381 w 1906136"/>
                <a:gd name="connsiteY776" fmla="*/ 453561 h 2468044"/>
                <a:gd name="connsiteX777" fmla="*/ 112381 w 1906136"/>
                <a:gd name="connsiteY777" fmla="*/ 456666 h 2468044"/>
                <a:gd name="connsiteX778" fmla="*/ 112381 w 1906136"/>
                <a:gd name="connsiteY778" fmla="*/ 461012 h 2468044"/>
                <a:gd name="connsiteX779" fmla="*/ 124799 w 1906136"/>
                <a:gd name="connsiteY779" fmla="*/ 456666 h 2468044"/>
                <a:gd name="connsiteX780" fmla="*/ 134113 w 1906136"/>
                <a:gd name="connsiteY780" fmla="*/ 453561 h 2468044"/>
                <a:gd name="connsiteX781" fmla="*/ 147772 w 1906136"/>
                <a:gd name="connsiteY781" fmla="*/ 449215 h 2468044"/>
                <a:gd name="connsiteX782" fmla="*/ 144668 w 1906136"/>
                <a:gd name="connsiteY782" fmla="*/ 471257 h 2468044"/>
                <a:gd name="connsiteX783" fmla="*/ 135354 w 1906136"/>
                <a:gd name="connsiteY783" fmla="*/ 488021 h 2468044"/>
                <a:gd name="connsiteX784" fmla="*/ 122937 w 1906136"/>
                <a:gd name="connsiteY784" fmla="*/ 502612 h 2468044"/>
                <a:gd name="connsiteX785" fmla="*/ 106172 w 1906136"/>
                <a:gd name="connsiteY785" fmla="*/ 515340 h 2468044"/>
                <a:gd name="connsiteX786" fmla="*/ 88477 w 1906136"/>
                <a:gd name="connsiteY786" fmla="*/ 527137 h 2468044"/>
                <a:gd name="connsiteX787" fmla="*/ 69850 w 1906136"/>
                <a:gd name="connsiteY787" fmla="*/ 537692 h 2468044"/>
                <a:gd name="connsiteX788" fmla="*/ 54328 w 1906136"/>
                <a:gd name="connsiteY788" fmla="*/ 549179 h 2468044"/>
                <a:gd name="connsiteX789" fmla="*/ 41910 w 1906136"/>
                <a:gd name="connsiteY789" fmla="*/ 561907 h 2468044"/>
                <a:gd name="connsiteX790" fmla="*/ 37874 w 1906136"/>
                <a:gd name="connsiteY790" fmla="*/ 561907 h 2468044"/>
                <a:gd name="connsiteX791" fmla="*/ 37874 w 1906136"/>
                <a:gd name="connsiteY791" fmla="*/ 565011 h 2468044"/>
                <a:gd name="connsiteX792" fmla="*/ 48430 w 1906136"/>
                <a:gd name="connsiteY792" fmla="*/ 561907 h 2468044"/>
                <a:gd name="connsiteX793" fmla="*/ 65194 w 1906136"/>
                <a:gd name="connsiteY793" fmla="*/ 554456 h 2468044"/>
                <a:gd name="connsiteX794" fmla="*/ 86925 w 1906136"/>
                <a:gd name="connsiteY794" fmla="*/ 543901 h 2468044"/>
                <a:gd name="connsiteX795" fmla="*/ 108656 w 1906136"/>
                <a:gd name="connsiteY795" fmla="*/ 530241 h 2468044"/>
                <a:gd name="connsiteX796" fmla="*/ 130387 w 1906136"/>
                <a:gd name="connsiteY796" fmla="*/ 515650 h 2468044"/>
                <a:gd name="connsiteX797" fmla="*/ 152118 w 1906136"/>
                <a:gd name="connsiteY797" fmla="*/ 502922 h 2468044"/>
                <a:gd name="connsiteX798" fmla="*/ 169814 w 1906136"/>
                <a:gd name="connsiteY798" fmla="*/ 492367 h 2468044"/>
                <a:gd name="connsiteX799" fmla="*/ 184405 w 1906136"/>
                <a:gd name="connsiteY799" fmla="*/ 480881 h 2468044"/>
                <a:gd name="connsiteX800" fmla="*/ 191545 w 1906136"/>
                <a:gd name="connsiteY800" fmla="*/ 473430 h 2468044"/>
                <a:gd name="connsiteX801" fmla="*/ 203032 w 1906136"/>
                <a:gd name="connsiteY801" fmla="*/ 456666 h 2468044"/>
                <a:gd name="connsiteX802" fmla="*/ 210172 w 1906136"/>
                <a:gd name="connsiteY802" fmla="*/ 438660 h 2468044"/>
                <a:gd name="connsiteX803" fmla="*/ 215449 w 1906136"/>
                <a:gd name="connsiteY803" fmla="*/ 421896 h 2468044"/>
                <a:gd name="connsiteX804" fmla="*/ 222590 w 1906136"/>
                <a:gd name="connsiteY804" fmla="*/ 406063 h 2468044"/>
                <a:gd name="connsiteX805" fmla="*/ 234076 w 1906136"/>
                <a:gd name="connsiteY805" fmla="*/ 391472 h 2468044"/>
                <a:gd name="connsiteX806" fmla="*/ 247736 w 1906136"/>
                <a:gd name="connsiteY806" fmla="*/ 379986 h 2468044"/>
                <a:gd name="connsiteX807" fmla="*/ 247736 w 1906136"/>
                <a:gd name="connsiteY807" fmla="*/ 376881 h 2468044"/>
                <a:gd name="connsiteX808" fmla="*/ 257049 w 1906136"/>
                <a:gd name="connsiteY808" fmla="*/ 376881 h 2468044"/>
                <a:gd name="connsiteX809" fmla="*/ 247736 w 1906136"/>
                <a:gd name="connsiteY809" fmla="*/ 392714 h 2468044"/>
                <a:gd name="connsiteX810" fmla="*/ 237181 w 1906136"/>
                <a:gd name="connsiteY810" fmla="*/ 407305 h 2468044"/>
                <a:gd name="connsiteX811" fmla="*/ 230040 w 1906136"/>
                <a:gd name="connsiteY811" fmla="*/ 424069 h 2468044"/>
                <a:gd name="connsiteX812" fmla="*/ 224763 w 1906136"/>
                <a:gd name="connsiteY812" fmla="*/ 440833 h 2468044"/>
                <a:gd name="connsiteX813" fmla="*/ 246494 w 1906136"/>
                <a:gd name="connsiteY813" fmla="*/ 435555 h 2468044"/>
                <a:gd name="connsiteX814" fmla="*/ 262016 w 1906136"/>
                <a:gd name="connsiteY814" fmla="*/ 426242 h 2468044"/>
                <a:gd name="connsiteX815" fmla="*/ 280643 w 1906136"/>
                <a:gd name="connsiteY815" fmla="*/ 416929 h 2468044"/>
                <a:gd name="connsiteX816" fmla="*/ 280643 w 1906136"/>
                <a:gd name="connsiteY816" fmla="*/ 392714 h 2468044"/>
                <a:gd name="connsiteX817" fmla="*/ 297407 w 1906136"/>
                <a:gd name="connsiteY817" fmla="*/ 394887 h 2468044"/>
                <a:gd name="connsiteX818" fmla="*/ 307962 w 1906136"/>
                <a:gd name="connsiteY818" fmla="*/ 400165 h 2468044"/>
                <a:gd name="connsiteX819" fmla="*/ 317276 w 1906136"/>
                <a:gd name="connsiteY819" fmla="*/ 407615 h 2468044"/>
                <a:gd name="connsiteX820" fmla="*/ 327831 w 1906136"/>
                <a:gd name="connsiteY820" fmla="*/ 413824 h 2468044"/>
                <a:gd name="connsiteX821" fmla="*/ 361048 w 1906136"/>
                <a:gd name="connsiteY821" fmla="*/ 413824 h 2468044"/>
                <a:gd name="connsiteX822" fmla="*/ 376571 w 1906136"/>
                <a:gd name="connsiteY822" fmla="*/ 422206 h 2468044"/>
                <a:gd name="connsiteX823" fmla="*/ 393335 w 1906136"/>
                <a:gd name="connsiteY823" fmla="*/ 436797 h 2468044"/>
                <a:gd name="connsiteX824" fmla="*/ 407926 w 1906136"/>
                <a:gd name="connsiteY824" fmla="*/ 449526 h 2468044"/>
                <a:gd name="connsiteX825" fmla="*/ 427794 w 1906136"/>
                <a:gd name="connsiteY825" fmla="*/ 458839 h 2468044"/>
                <a:gd name="connsiteX826" fmla="*/ 451699 w 1906136"/>
                <a:gd name="connsiteY826" fmla="*/ 464117 h 2468044"/>
                <a:gd name="connsiteX827" fmla="*/ 471567 w 1906136"/>
                <a:gd name="connsiteY827" fmla="*/ 473430 h 2468044"/>
                <a:gd name="connsiteX828" fmla="*/ 486158 w 1906136"/>
                <a:gd name="connsiteY828" fmla="*/ 486158 h 2468044"/>
                <a:gd name="connsiteX829" fmla="*/ 498576 w 1906136"/>
                <a:gd name="connsiteY829" fmla="*/ 502922 h 2468044"/>
                <a:gd name="connsiteX830" fmla="*/ 507889 w 1906136"/>
                <a:gd name="connsiteY830" fmla="*/ 519686 h 2468044"/>
                <a:gd name="connsiteX831" fmla="*/ 519376 w 1906136"/>
                <a:gd name="connsiteY831" fmla="*/ 536450 h 2468044"/>
                <a:gd name="connsiteX832" fmla="*/ 531794 w 1906136"/>
                <a:gd name="connsiteY832" fmla="*/ 550110 h 2468044"/>
                <a:gd name="connsiteX833" fmla="*/ 527758 w 1906136"/>
                <a:gd name="connsiteY833" fmla="*/ 574325 h 2468044"/>
                <a:gd name="connsiteX834" fmla="*/ 539244 w 1906136"/>
                <a:gd name="connsiteY834" fmla="*/ 579602 h 2468044"/>
                <a:gd name="connsiteX835" fmla="*/ 546385 w 1906136"/>
                <a:gd name="connsiteY835" fmla="*/ 588916 h 2468044"/>
                <a:gd name="connsiteX836" fmla="*/ 551662 w 1906136"/>
                <a:gd name="connsiteY836" fmla="*/ 600402 h 2468044"/>
                <a:gd name="connsiteX837" fmla="*/ 554767 w 1906136"/>
                <a:gd name="connsiteY837" fmla="*/ 613131 h 2468044"/>
                <a:gd name="connsiteX838" fmla="*/ 560976 w 1906136"/>
                <a:gd name="connsiteY838" fmla="*/ 625859 h 2468044"/>
                <a:gd name="connsiteX839" fmla="*/ 568116 w 1906136"/>
                <a:gd name="connsiteY839" fmla="*/ 637345 h 2468044"/>
                <a:gd name="connsiteX840" fmla="*/ 576498 w 1906136"/>
                <a:gd name="connsiteY840" fmla="*/ 645727 h 2468044"/>
                <a:gd name="connsiteX841" fmla="*/ 591089 w 1906136"/>
                <a:gd name="connsiteY841" fmla="*/ 651005 h 2468044"/>
                <a:gd name="connsiteX842" fmla="*/ 587984 w 1906136"/>
                <a:gd name="connsiteY842" fmla="*/ 653178 h 2468044"/>
                <a:gd name="connsiteX843" fmla="*/ 583949 w 1906136"/>
                <a:gd name="connsiteY843" fmla="*/ 653178 h 2468044"/>
                <a:gd name="connsiteX844" fmla="*/ 580844 w 1906136"/>
                <a:gd name="connsiteY844" fmla="*/ 653178 h 2468044"/>
                <a:gd name="connsiteX845" fmla="*/ 576808 w 1906136"/>
                <a:gd name="connsiteY845" fmla="*/ 651005 h 2468044"/>
                <a:gd name="connsiteX846" fmla="*/ 568426 w 1906136"/>
                <a:gd name="connsiteY846" fmla="*/ 651005 h 2468044"/>
                <a:gd name="connsiteX847" fmla="*/ 576808 w 1906136"/>
                <a:gd name="connsiteY847" fmla="*/ 669942 h 2468044"/>
                <a:gd name="connsiteX848" fmla="*/ 588295 w 1906136"/>
                <a:gd name="connsiteY848" fmla="*/ 686706 h 2468044"/>
                <a:gd name="connsiteX849" fmla="*/ 600713 w 1906136"/>
                <a:gd name="connsiteY849" fmla="*/ 702539 h 2468044"/>
                <a:gd name="connsiteX850" fmla="*/ 604748 w 1906136"/>
                <a:gd name="connsiteY850" fmla="*/ 704712 h 2468044"/>
                <a:gd name="connsiteX851" fmla="*/ 605680 w 1906136"/>
                <a:gd name="connsiteY851" fmla="*/ 704712 h 2468044"/>
                <a:gd name="connsiteX852" fmla="*/ 605680 w 1906136"/>
                <a:gd name="connsiteY852" fmla="*/ 706885 h 2468044"/>
                <a:gd name="connsiteX853" fmla="*/ 607853 w 1906136"/>
                <a:gd name="connsiteY853" fmla="*/ 706885 h 2468044"/>
                <a:gd name="connsiteX854" fmla="*/ 613130 w 1906136"/>
                <a:gd name="connsiteY854" fmla="*/ 706885 h 2468044"/>
                <a:gd name="connsiteX855" fmla="*/ 619339 w 1906136"/>
                <a:gd name="connsiteY855" fmla="*/ 706885 h 2468044"/>
                <a:gd name="connsiteX856" fmla="*/ 620271 w 1906136"/>
                <a:gd name="connsiteY856" fmla="*/ 704712 h 2468044"/>
                <a:gd name="connsiteX857" fmla="*/ 624306 w 1906136"/>
                <a:gd name="connsiteY857" fmla="*/ 702539 h 2468044"/>
                <a:gd name="connsiteX858" fmla="*/ 626480 w 1906136"/>
                <a:gd name="connsiteY858" fmla="*/ 701608 h 2468044"/>
                <a:gd name="connsiteX859" fmla="*/ 626480 w 1906136"/>
                <a:gd name="connsiteY859" fmla="*/ 699434 h 2468044"/>
                <a:gd name="connsiteX860" fmla="*/ 627411 w 1906136"/>
                <a:gd name="connsiteY860" fmla="*/ 699434 h 2468044"/>
                <a:gd name="connsiteX861" fmla="*/ 627411 w 1906136"/>
                <a:gd name="connsiteY861" fmla="*/ 695088 h 2468044"/>
                <a:gd name="connsiteX862" fmla="*/ 622133 w 1906136"/>
                <a:gd name="connsiteY862" fmla="*/ 687638 h 2468044"/>
                <a:gd name="connsiteX863" fmla="*/ 614993 w 1906136"/>
                <a:gd name="connsiteY863" fmla="*/ 682360 h 2468044"/>
                <a:gd name="connsiteX864" fmla="*/ 607853 w 1906136"/>
                <a:gd name="connsiteY864" fmla="*/ 677082 h 2468044"/>
                <a:gd name="connsiteX865" fmla="*/ 600713 w 1906136"/>
                <a:gd name="connsiteY865" fmla="*/ 671805 h 2468044"/>
                <a:gd name="connsiteX866" fmla="*/ 600713 w 1906136"/>
                <a:gd name="connsiteY866" fmla="*/ 662491 h 2468044"/>
                <a:gd name="connsiteX867" fmla="*/ 617477 w 1906136"/>
                <a:gd name="connsiteY867" fmla="*/ 673047 h 2468044"/>
                <a:gd name="connsiteX868" fmla="*/ 632068 w 1906136"/>
                <a:gd name="connsiteY868" fmla="*/ 687638 h 2468044"/>
                <a:gd name="connsiteX869" fmla="*/ 644485 w 1906136"/>
                <a:gd name="connsiteY869" fmla="*/ 702228 h 2468044"/>
                <a:gd name="connsiteX870" fmla="*/ 644485 w 1906136"/>
                <a:gd name="connsiteY870" fmla="*/ 723339 h 2468044"/>
                <a:gd name="connsiteX871" fmla="*/ 642312 w 1906136"/>
                <a:gd name="connsiteY871" fmla="*/ 718992 h 2468044"/>
                <a:gd name="connsiteX872" fmla="*/ 639208 w 1906136"/>
                <a:gd name="connsiteY872" fmla="*/ 715888 h 2468044"/>
                <a:gd name="connsiteX873" fmla="*/ 637035 w 1906136"/>
                <a:gd name="connsiteY873" fmla="*/ 711542 h 2468044"/>
                <a:gd name="connsiteX874" fmla="*/ 633930 w 1906136"/>
                <a:gd name="connsiteY874" fmla="*/ 709369 h 2468044"/>
                <a:gd name="connsiteX875" fmla="*/ 629894 w 1906136"/>
                <a:gd name="connsiteY875" fmla="*/ 709369 h 2468044"/>
                <a:gd name="connsiteX876" fmla="*/ 626790 w 1906136"/>
                <a:gd name="connsiteY876" fmla="*/ 709369 h 2468044"/>
                <a:gd name="connsiteX877" fmla="*/ 622754 w 1906136"/>
                <a:gd name="connsiteY877" fmla="*/ 709369 h 2468044"/>
                <a:gd name="connsiteX878" fmla="*/ 617477 w 1906136"/>
                <a:gd name="connsiteY878" fmla="*/ 711542 h 2468044"/>
                <a:gd name="connsiteX879" fmla="*/ 615304 w 1906136"/>
                <a:gd name="connsiteY879" fmla="*/ 723028 h 2468044"/>
                <a:gd name="connsiteX880" fmla="*/ 613130 w 1906136"/>
                <a:gd name="connsiteY880" fmla="*/ 741034 h 2468044"/>
                <a:gd name="connsiteX881" fmla="*/ 613130 w 1906136"/>
                <a:gd name="connsiteY881" fmla="*/ 763076 h 2468044"/>
                <a:gd name="connsiteX882" fmla="*/ 613130 w 1906136"/>
                <a:gd name="connsiteY882" fmla="*/ 787291 h 2468044"/>
                <a:gd name="connsiteX883" fmla="*/ 613130 w 1906136"/>
                <a:gd name="connsiteY883" fmla="*/ 807159 h 2468044"/>
                <a:gd name="connsiteX884" fmla="*/ 612199 w 1906136"/>
                <a:gd name="connsiteY884" fmla="*/ 821750 h 2468044"/>
                <a:gd name="connsiteX885" fmla="*/ 612199 w 1906136"/>
                <a:gd name="connsiteY885" fmla="*/ 829201 h 2468044"/>
                <a:gd name="connsiteX886" fmla="*/ 613130 w 1906136"/>
                <a:gd name="connsiteY886" fmla="*/ 859624 h 2468044"/>
                <a:gd name="connsiteX887" fmla="*/ 617166 w 1906136"/>
                <a:gd name="connsiteY887" fmla="*/ 881666 h 2468044"/>
                <a:gd name="connsiteX888" fmla="*/ 622444 w 1906136"/>
                <a:gd name="connsiteY888" fmla="*/ 898430 h 2468044"/>
                <a:gd name="connsiteX889" fmla="*/ 629584 w 1906136"/>
                <a:gd name="connsiteY889" fmla="*/ 911158 h 2468044"/>
                <a:gd name="connsiteX890" fmla="*/ 641071 w 1906136"/>
                <a:gd name="connsiteY890" fmla="*/ 922645 h 2468044"/>
                <a:gd name="connsiteX891" fmla="*/ 651626 w 1906136"/>
                <a:gd name="connsiteY891" fmla="*/ 935373 h 2468044"/>
                <a:gd name="connsiteX892" fmla="*/ 664043 w 1906136"/>
                <a:gd name="connsiteY892" fmla="*/ 953379 h 2468044"/>
                <a:gd name="connsiteX893" fmla="*/ 669321 w 1906136"/>
                <a:gd name="connsiteY893" fmla="*/ 964866 h 2468044"/>
                <a:gd name="connsiteX894" fmla="*/ 673357 w 1906136"/>
                <a:gd name="connsiteY894" fmla="*/ 975421 h 2468044"/>
                <a:gd name="connsiteX895" fmla="*/ 680497 w 1906136"/>
                <a:gd name="connsiteY895" fmla="*/ 984734 h 2468044"/>
                <a:gd name="connsiteX896" fmla="*/ 691052 w 1906136"/>
                <a:gd name="connsiteY896" fmla="*/ 992185 h 2468044"/>
                <a:gd name="connsiteX897" fmla="*/ 704712 w 1906136"/>
                <a:gd name="connsiteY897" fmla="*/ 997462 h 2468044"/>
                <a:gd name="connsiteX898" fmla="*/ 715267 w 1906136"/>
                <a:gd name="connsiteY898" fmla="*/ 1003671 h 2468044"/>
                <a:gd name="connsiteX899" fmla="*/ 724580 w 1906136"/>
                <a:gd name="connsiteY899" fmla="*/ 1014226 h 2468044"/>
                <a:gd name="connsiteX900" fmla="*/ 731721 w 1906136"/>
                <a:gd name="connsiteY900" fmla="*/ 1026955 h 2468044"/>
                <a:gd name="connsiteX901" fmla="*/ 734825 w 1906136"/>
                <a:gd name="connsiteY901" fmla="*/ 1041546 h 2468044"/>
                <a:gd name="connsiteX902" fmla="*/ 741034 w 1906136"/>
                <a:gd name="connsiteY902" fmla="*/ 1054274 h 2468044"/>
                <a:gd name="connsiteX903" fmla="*/ 747243 w 1906136"/>
                <a:gd name="connsiteY903" fmla="*/ 1065761 h 2468044"/>
                <a:gd name="connsiteX904" fmla="*/ 760903 w 1906136"/>
                <a:gd name="connsiteY904" fmla="*/ 1075074 h 2468044"/>
                <a:gd name="connsiteX905" fmla="*/ 758729 w 1906136"/>
                <a:gd name="connsiteY905" fmla="*/ 1076005 h 2468044"/>
                <a:gd name="connsiteX906" fmla="*/ 758729 w 1906136"/>
                <a:gd name="connsiteY906" fmla="*/ 1078178 h 2468044"/>
                <a:gd name="connsiteX907" fmla="*/ 758729 w 1906136"/>
                <a:gd name="connsiteY907" fmla="*/ 1080351 h 2468044"/>
                <a:gd name="connsiteX908" fmla="*/ 756556 w 1906136"/>
                <a:gd name="connsiteY908" fmla="*/ 1080351 h 2468044"/>
                <a:gd name="connsiteX909" fmla="*/ 754383 w 1906136"/>
                <a:gd name="connsiteY909" fmla="*/ 1080351 h 2468044"/>
                <a:gd name="connsiteX910" fmla="*/ 751279 w 1906136"/>
                <a:gd name="connsiteY910" fmla="*/ 1082525 h 2468044"/>
                <a:gd name="connsiteX911" fmla="*/ 760592 w 1906136"/>
                <a:gd name="connsiteY911" fmla="*/ 1095253 h 2468044"/>
                <a:gd name="connsiteX912" fmla="*/ 771147 w 1906136"/>
                <a:gd name="connsiteY912" fmla="*/ 1102704 h 2468044"/>
                <a:gd name="connsiteX913" fmla="*/ 782634 w 1906136"/>
                <a:gd name="connsiteY913" fmla="*/ 1110154 h 2468044"/>
                <a:gd name="connsiteX914" fmla="*/ 791016 w 1906136"/>
                <a:gd name="connsiteY914" fmla="*/ 1119468 h 2468044"/>
                <a:gd name="connsiteX915" fmla="*/ 797225 w 1906136"/>
                <a:gd name="connsiteY915" fmla="*/ 1130023 h 2468044"/>
                <a:gd name="connsiteX916" fmla="*/ 800329 w 1906136"/>
                <a:gd name="connsiteY916" fmla="*/ 1142751 h 2468044"/>
                <a:gd name="connsiteX917" fmla="*/ 804365 w 1906136"/>
                <a:gd name="connsiteY917" fmla="*/ 1155479 h 2468044"/>
                <a:gd name="connsiteX918" fmla="*/ 809643 w 1906136"/>
                <a:gd name="connsiteY918" fmla="*/ 1155479 h 2468044"/>
                <a:gd name="connsiteX919" fmla="*/ 811816 w 1906136"/>
                <a:gd name="connsiteY919" fmla="*/ 1155479 h 2468044"/>
                <a:gd name="connsiteX920" fmla="*/ 812747 w 1906136"/>
                <a:gd name="connsiteY920" fmla="*/ 1155479 h 2468044"/>
                <a:gd name="connsiteX921" fmla="*/ 814920 w 1906136"/>
                <a:gd name="connsiteY921" fmla="*/ 1155479 h 2468044"/>
                <a:gd name="connsiteX922" fmla="*/ 817093 w 1906136"/>
                <a:gd name="connsiteY922" fmla="*/ 1155479 h 2468044"/>
                <a:gd name="connsiteX923" fmla="*/ 820198 w 1906136"/>
                <a:gd name="connsiteY923" fmla="*/ 1155479 h 2468044"/>
                <a:gd name="connsiteX924" fmla="*/ 822371 w 1906136"/>
                <a:gd name="connsiteY924" fmla="*/ 1159826 h 2468044"/>
                <a:gd name="connsiteX925" fmla="*/ 822371 w 1906136"/>
                <a:gd name="connsiteY925" fmla="*/ 1162930 h 2468044"/>
                <a:gd name="connsiteX926" fmla="*/ 824544 w 1906136"/>
                <a:gd name="connsiteY926" fmla="*/ 1169139 h 2468044"/>
                <a:gd name="connsiteX927" fmla="*/ 824544 w 1906136"/>
                <a:gd name="connsiteY927" fmla="*/ 1176590 h 2468044"/>
                <a:gd name="connsiteX928" fmla="*/ 827648 w 1906136"/>
                <a:gd name="connsiteY928" fmla="*/ 1174417 h 2468044"/>
                <a:gd name="connsiteX929" fmla="*/ 827648 w 1906136"/>
                <a:gd name="connsiteY929" fmla="*/ 1172243 h 2468044"/>
                <a:gd name="connsiteX930" fmla="*/ 829822 w 1906136"/>
                <a:gd name="connsiteY930" fmla="*/ 1170070 h 2468044"/>
                <a:gd name="connsiteX931" fmla="*/ 831995 w 1906136"/>
                <a:gd name="connsiteY931" fmla="*/ 1166966 h 2468044"/>
                <a:gd name="connsiteX932" fmla="*/ 831995 w 1906136"/>
                <a:gd name="connsiteY932" fmla="*/ 1159515 h 2468044"/>
                <a:gd name="connsiteX933" fmla="*/ 827959 w 1906136"/>
                <a:gd name="connsiteY933" fmla="*/ 1148960 h 2468044"/>
                <a:gd name="connsiteX934" fmla="*/ 819577 w 1906136"/>
                <a:gd name="connsiteY934" fmla="*/ 1132196 h 2468044"/>
                <a:gd name="connsiteX935" fmla="*/ 808090 w 1906136"/>
                <a:gd name="connsiteY935" fmla="*/ 1113259 h 2468044"/>
                <a:gd name="connsiteX936" fmla="*/ 797535 w 1906136"/>
                <a:gd name="connsiteY936" fmla="*/ 1095253 h 2468044"/>
                <a:gd name="connsiteX937" fmla="*/ 783876 w 1906136"/>
                <a:gd name="connsiteY937" fmla="*/ 1076316 h 2468044"/>
                <a:gd name="connsiteX938" fmla="*/ 773320 w 1906136"/>
                <a:gd name="connsiteY938" fmla="*/ 1061725 h 2468044"/>
                <a:gd name="connsiteX939" fmla="*/ 761834 w 1906136"/>
                <a:gd name="connsiteY939" fmla="*/ 1048996 h 2468044"/>
                <a:gd name="connsiteX940" fmla="*/ 756556 w 1906136"/>
                <a:gd name="connsiteY940" fmla="*/ 1041546 h 2468044"/>
                <a:gd name="connsiteX941" fmla="*/ 756556 w 1906136"/>
                <a:gd name="connsiteY941" fmla="*/ 1021677 h 2468044"/>
                <a:gd name="connsiteX942" fmla="*/ 760592 w 1906136"/>
                <a:gd name="connsiteY942" fmla="*/ 1023850 h 2468044"/>
                <a:gd name="connsiteX943" fmla="*/ 763697 w 1906136"/>
                <a:gd name="connsiteY943" fmla="*/ 1026955 h 2468044"/>
                <a:gd name="connsiteX944" fmla="*/ 767732 w 1906136"/>
                <a:gd name="connsiteY944" fmla="*/ 1031301 h 2468044"/>
                <a:gd name="connsiteX945" fmla="*/ 776114 w 1906136"/>
                <a:gd name="connsiteY945" fmla="*/ 1036578 h 2468044"/>
                <a:gd name="connsiteX946" fmla="*/ 782323 w 1906136"/>
                <a:gd name="connsiteY946" fmla="*/ 1048065 h 2468044"/>
                <a:gd name="connsiteX947" fmla="*/ 785428 w 1906136"/>
                <a:gd name="connsiteY947" fmla="*/ 1058620 h 2468044"/>
                <a:gd name="connsiteX948" fmla="*/ 789464 w 1906136"/>
                <a:gd name="connsiteY948" fmla="*/ 1069175 h 2468044"/>
                <a:gd name="connsiteX949" fmla="*/ 796604 w 1906136"/>
                <a:gd name="connsiteY949" fmla="*/ 1078489 h 2468044"/>
                <a:gd name="connsiteX950" fmla="*/ 797535 w 1906136"/>
                <a:gd name="connsiteY950" fmla="*/ 1080662 h 2468044"/>
                <a:gd name="connsiteX951" fmla="*/ 803744 w 1906136"/>
                <a:gd name="connsiteY951" fmla="*/ 1082835 h 2468044"/>
                <a:gd name="connsiteX952" fmla="*/ 806849 w 1906136"/>
                <a:gd name="connsiteY952" fmla="*/ 1082835 h 2468044"/>
                <a:gd name="connsiteX953" fmla="*/ 812126 w 1906136"/>
                <a:gd name="connsiteY953" fmla="*/ 1083766 h 2468044"/>
                <a:gd name="connsiteX954" fmla="*/ 816162 w 1906136"/>
                <a:gd name="connsiteY954" fmla="*/ 1085939 h 2468044"/>
                <a:gd name="connsiteX955" fmla="*/ 833857 w 1906136"/>
                <a:gd name="connsiteY955" fmla="*/ 1112327 h 2468044"/>
                <a:gd name="connsiteX956" fmla="*/ 852484 w 1906136"/>
                <a:gd name="connsiteY956" fmla="*/ 1137473 h 2468044"/>
                <a:gd name="connsiteX957" fmla="*/ 870179 w 1906136"/>
                <a:gd name="connsiteY957" fmla="*/ 1161688 h 2468044"/>
                <a:gd name="connsiteX958" fmla="*/ 890048 w 1906136"/>
                <a:gd name="connsiteY958" fmla="*/ 1183730 h 2468044"/>
                <a:gd name="connsiteX959" fmla="*/ 882908 w 1906136"/>
                <a:gd name="connsiteY959" fmla="*/ 1206703 h 2468044"/>
                <a:gd name="connsiteX960" fmla="*/ 886944 w 1906136"/>
                <a:gd name="connsiteY960" fmla="*/ 1211049 h 2468044"/>
                <a:gd name="connsiteX961" fmla="*/ 894084 w 1906136"/>
                <a:gd name="connsiteY961" fmla="*/ 1218500 h 2468044"/>
                <a:gd name="connsiteX962" fmla="*/ 901224 w 1906136"/>
                <a:gd name="connsiteY962" fmla="*/ 1227813 h 2468044"/>
                <a:gd name="connsiteX963" fmla="*/ 910537 w 1906136"/>
                <a:gd name="connsiteY963" fmla="*/ 1235264 h 2468044"/>
                <a:gd name="connsiteX964" fmla="*/ 915815 w 1906136"/>
                <a:gd name="connsiteY964" fmla="*/ 1242715 h 2468044"/>
                <a:gd name="connsiteX965" fmla="*/ 918919 w 1906136"/>
                <a:gd name="connsiteY965" fmla="*/ 1243646 h 2468044"/>
                <a:gd name="connsiteX966" fmla="*/ 939719 w 1906136"/>
                <a:gd name="connsiteY966" fmla="*/ 1240541 h 2468044"/>
                <a:gd name="connsiteX967" fmla="*/ 940651 w 1906136"/>
                <a:gd name="connsiteY967" fmla="*/ 1242715 h 2468044"/>
                <a:gd name="connsiteX968" fmla="*/ 944686 w 1906136"/>
                <a:gd name="connsiteY968" fmla="*/ 1245819 h 2468044"/>
                <a:gd name="connsiteX969" fmla="*/ 947791 w 1906136"/>
                <a:gd name="connsiteY969" fmla="*/ 1250165 h 2468044"/>
                <a:gd name="connsiteX970" fmla="*/ 951827 w 1906136"/>
                <a:gd name="connsiteY970" fmla="*/ 1253270 h 2468044"/>
                <a:gd name="connsiteX971" fmla="*/ 954931 w 1906136"/>
                <a:gd name="connsiteY971" fmla="*/ 1256374 h 2468044"/>
                <a:gd name="connsiteX972" fmla="*/ 978835 w 1906136"/>
                <a:gd name="connsiteY972" fmla="*/ 1260720 h 2468044"/>
                <a:gd name="connsiteX973" fmla="*/ 981940 w 1906136"/>
                <a:gd name="connsiteY973" fmla="*/ 1262894 h 2468044"/>
                <a:gd name="connsiteX974" fmla="*/ 985976 w 1906136"/>
                <a:gd name="connsiteY974" fmla="*/ 1265998 h 2468044"/>
                <a:gd name="connsiteX975" fmla="*/ 991253 w 1906136"/>
                <a:gd name="connsiteY975" fmla="*/ 1271276 h 2468044"/>
                <a:gd name="connsiteX976" fmla="*/ 995289 w 1906136"/>
                <a:gd name="connsiteY976" fmla="*/ 1275622 h 2468044"/>
                <a:gd name="connsiteX977" fmla="*/ 998394 w 1906136"/>
                <a:gd name="connsiteY977" fmla="*/ 1278726 h 2468044"/>
                <a:gd name="connsiteX978" fmla="*/ 1002429 w 1906136"/>
                <a:gd name="connsiteY978" fmla="*/ 1280899 h 2468044"/>
                <a:gd name="connsiteX979" fmla="*/ 1010811 w 1906136"/>
                <a:gd name="connsiteY979" fmla="*/ 1283073 h 2468044"/>
                <a:gd name="connsiteX980" fmla="*/ 1017952 w 1906136"/>
                <a:gd name="connsiteY980" fmla="*/ 1278726 h 2468044"/>
                <a:gd name="connsiteX981" fmla="*/ 1024161 w 1906136"/>
                <a:gd name="connsiteY981" fmla="*/ 1275622 h 2468044"/>
                <a:gd name="connsiteX982" fmla="*/ 1031301 w 1906136"/>
                <a:gd name="connsiteY982" fmla="*/ 1271276 h 2468044"/>
                <a:gd name="connsiteX983" fmla="*/ 1041856 w 1906136"/>
                <a:gd name="connsiteY983" fmla="*/ 1271276 h 2468044"/>
                <a:gd name="connsiteX984" fmla="*/ 1058620 w 1906136"/>
                <a:gd name="connsiteY984" fmla="*/ 1278726 h 2468044"/>
                <a:gd name="connsiteX985" fmla="*/ 1069175 w 1906136"/>
                <a:gd name="connsiteY985" fmla="*/ 1288040 h 2468044"/>
                <a:gd name="connsiteX986" fmla="*/ 1081593 w 1906136"/>
                <a:gd name="connsiteY986" fmla="*/ 1297353 h 2468044"/>
                <a:gd name="connsiteX987" fmla="*/ 1102393 w 1906136"/>
                <a:gd name="connsiteY987" fmla="*/ 1304804 h 2468044"/>
                <a:gd name="connsiteX988" fmla="*/ 1117915 w 1906136"/>
                <a:gd name="connsiteY988" fmla="*/ 1310081 h 2468044"/>
                <a:gd name="connsiteX989" fmla="*/ 1132506 w 1906136"/>
                <a:gd name="connsiteY989" fmla="*/ 1314428 h 2468044"/>
                <a:gd name="connsiteX990" fmla="*/ 1141820 w 1906136"/>
                <a:gd name="connsiteY990" fmla="*/ 1317532 h 2468044"/>
                <a:gd name="connsiteX991" fmla="*/ 1151133 w 1906136"/>
                <a:gd name="connsiteY991" fmla="*/ 1326845 h 2468044"/>
                <a:gd name="connsiteX992" fmla="*/ 1159515 w 1906136"/>
                <a:gd name="connsiteY992" fmla="*/ 1339574 h 2468044"/>
                <a:gd name="connsiteX993" fmla="*/ 1168828 w 1906136"/>
                <a:gd name="connsiteY993" fmla="*/ 1361615 h 2468044"/>
                <a:gd name="connsiteX994" fmla="*/ 1180315 w 1906136"/>
                <a:gd name="connsiteY994" fmla="*/ 1364720 h 2468044"/>
                <a:gd name="connsiteX995" fmla="*/ 1195837 w 1906136"/>
                <a:gd name="connsiteY995" fmla="*/ 1372171 h 2468044"/>
                <a:gd name="connsiteX996" fmla="*/ 1212601 w 1906136"/>
                <a:gd name="connsiteY996" fmla="*/ 1381484 h 2468044"/>
                <a:gd name="connsiteX997" fmla="*/ 1229365 w 1906136"/>
                <a:gd name="connsiteY997" fmla="*/ 1390797 h 2468044"/>
                <a:gd name="connsiteX998" fmla="*/ 1238679 w 1906136"/>
                <a:gd name="connsiteY998" fmla="*/ 1398248 h 2468044"/>
                <a:gd name="connsiteX999" fmla="*/ 1241783 w 1906136"/>
                <a:gd name="connsiteY999" fmla="*/ 1396075 h 2468044"/>
                <a:gd name="connsiteX1000" fmla="*/ 1243956 w 1906136"/>
                <a:gd name="connsiteY1000" fmla="*/ 1396075 h 2468044"/>
                <a:gd name="connsiteX1001" fmla="*/ 1244888 w 1906136"/>
                <a:gd name="connsiteY1001" fmla="*/ 1396075 h 2468044"/>
                <a:gd name="connsiteX1002" fmla="*/ 1247061 w 1906136"/>
                <a:gd name="connsiteY1002" fmla="*/ 1393902 h 2468044"/>
                <a:gd name="connsiteX1003" fmla="*/ 1249234 w 1906136"/>
                <a:gd name="connsiteY1003" fmla="*/ 1393902 h 2468044"/>
                <a:gd name="connsiteX1004" fmla="*/ 1251407 w 1906136"/>
                <a:gd name="connsiteY1004" fmla="*/ 1390797 h 2468044"/>
                <a:gd name="connsiteX1005" fmla="*/ 1251407 w 1906136"/>
                <a:gd name="connsiteY1005" fmla="*/ 1388624 h 2468044"/>
                <a:gd name="connsiteX1006" fmla="*/ 1251407 w 1906136"/>
                <a:gd name="connsiteY1006" fmla="*/ 1385520 h 2468044"/>
                <a:gd name="connsiteX1007" fmla="*/ 1249234 w 1906136"/>
                <a:gd name="connsiteY1007" fmla="*/ 1381173 h 2468044"/>
                <a:gd name="connsiteX1008" fmla="*/ 1252338 w 1906136"/>
                <a:gd name="connsiteY1008" fmla="*/ 1379000 h 2468044"/>
                <a:gd name="connsiteX1009" fmla="*/ 1254511 w 1906136"/>
                <a:gd name="connsiteY1009" fmla="*/ 1378069 h 2468044"/>
                <a:gd name="connsiteX1010" fmla="*/ 1256684 w 1906136"/>
                <a:gd name="connsiteY1010" fmla="*/ 1375896 h 2468044"/>
                <a:gd name="connsiteX1011" fmla="*/ 1258858 w 1906136"/>
                <a:gd name="connsiteY1011" fmla="*/ 1373723 h 2468044"/>
                <a:gd name="connsiteX1012" fmla="*/ 1265998 w 1906136"/>
                <a:gd name="connsiteY1012" fmla="*/ 1373723 h 2468044"/>
                <a:gd name="connsiteX1013" fmla="*/ 1273138 w 1906136"/>
                <a:gd name="connsiteY1013" fmla="*/ 1385209 h 2468044"/>
                <a:gd name="connsiteX1014" fmla="*/ 1280278 w 1906136"/>
                <a:gd name="connsiteY1014" fmla="*/ 1395764 h 2468044"/>
                <a:gd name="connsiteX1015" fmla="*/ 1285556 w 1906136"/>
                <a:gd name="connsiteY1015" fmla="*/ 1405078 h 2468044"/>
                <a:gd name="connsiteX1016" fmla="*/ 1287729 w 1906136"/>
                <a:gd name="connsiteY1016" fmla="*/ 1419669 h 2468044"/>
                <a:gd name="connsiteX1017" fmla="*/ 1287729 w 1906136"/>
                <a:gd name="connsiteY1017" fmla="*/ 1434260 h 2468044"/>
                <a:gd name="connsiteX1018" fmla="*/ 1288660 w 1906136"/>
                <a:gd name="connsiteY1018" fmla="*/ 1444815 h 2468044"/>
                <a:gd name="connsiteX1019" fmla="*/ 1276243 w 1906136"/>
                <a:gd name="connsiteY1019" fmla="*/ 1459406 h 2468044"/>
                <a:gd name="connsiteX1020" fmla="*/ 1261652 w 1906136"/>
                <a:gd name="connsiteY1020" fmla="*/ 1472134 h 2468044"/>
                <a:gd name="connsiteX1021" fmla="*/ 1249234 w 1906136"/>
                <a:gd name="connsiteY1021" fmla="*/ 1485794 h 2468044"/>
                <a:gd name="connsiteX1022" fmla="*/ 1242094 w 1906136"/>
                <a:gd name="connsiteY1022" fmla="*/ 1501626 h 2468044"/>
                <a:gd name="connsiteX1023" fmla="*/ 1236816 w 1906136"/>
                <a:gd name="connsiteY1023" fmla="*/ 1518390 h 2468044"/>
                <a:gd name="connsiteX1024" fmla="*/ 1229676 w 1906136"/>
                <a:gd name="connsiteY1024" fmla="*/ 1535155 h 2468044"/>
                <a:gd name="connsiteX1025" fmla="*/ 1234953 w 1906136"/>
                <a:gd name="connsiteY1025" fmla="*/ 1537328 h 2468044"/>
                <a:gd name="connsiteX1026" fmla="*/ 1240231 w 1906136"/>
                <a:gd name="connsiteY1026" fmla="*/ 1537328 h 2468044"/>
                <a:gd name="connsiteX1027" fmla="*/ 1245508 w 1906136"/>
                <a:gd name="connsiteY1027" fmla="*/ 1538259 h 2468044"/>
                <a:gd name="connsiteX1028" fmla="*/ 1254822 w 1906136"/>
                <a:gd name="connsiteY1028" fmla="*/ 1538259 h 2468044"/>
                <a:gd name="connsiteX1029" fmla="*/ 1254822 w 1906136"/>
                <a:gd name="connsiteY1029" fmla="*/ 1542605 h 2468044"/>
                <a:gd name="connsiteX1030" fmla="*/ 1245508 w 1906136"/>
                <a:gd name="connsiteY1030" fmla="*/ 1547883 h 2468044"/>
                <a:gd name="connsiteX1031" fmla="*/ 1239300 w 1906136"/>
                <a:gd name="connsiteY1031" fmla="*/ 1553160 h 2468044"/>
                <a:gd name="connsiteX1032" fmla="*/ 1229986 w 1906136"/>
                <a:gd name="connsiteY1032" fmla="*/ 1558438 h 2468044"/>
                <a:gd name="connsiteX1033" fmla="*/ 1229986 w 1906136"/>
                <a:gd name="connsiteY1033" fmla="*/ 1565889 h 2468044"/>
                <a:gd name="connsiteX1034" fmla="*/ 1229986 w 1906136"/>
                <a:gd name="connsiteY1034" fmla="*/ 1573339 h 2468044"/>
                <a:gd name="connsiteX1035" fmla="*/ 1229986 w 1906136"/>
                <a:gd name="connsiteY1035" fmla="*/ 1579548 h 2468044"/>
                <a:gd name="connsiteX1036" fmla="*/ 1225950 w 1906136"/>
                <a:gd name="connsiteY1036" fmla="*/ 1586999 h 2468044"/>
                <a:gd name="connsiteX1037" fmla="*/ 1229986 w 1906136"/>
                <a:gd name="connsiteY1037" fmla="*/ 1590104 h 2468044"/>
                <a:gd name="connsiteX1038" fmla="*/ 1233091 w 1906136"/>
                <a:gd name="connsiteY1038" fmla="*/ 1594450 h 2468044"/>
                <a:gd name="connsiteX1039" fmla="*/ 1237126 w 1906136"/>
                <a:gd name="connsiteY1039" fmla="*/ 1595381 h 2468044"/>
                <a:gd name="connsiteX1040" fmla="*/ 1242404 w 1906136"/>
                <a:gd name="connsiteY1040" fmla="*/ 1595381 h 2468044"/>
                <a:gd name="connsiteX1041" fmla="*/ 1245508 w 1906136"/>
                <a:gd name="connsiteY1041" fmla="*/ 1599727 h 2468044"/>
                <a:gd name="connsiteX1042" fmla="*/ 1256995 w 1906136"/>
                <a:gd name="connsiteY1042" fmla="*/ 1610283 h 2468044"/>
                <a:gd name="connsiteX1043" fmla="*/ 1264135 w 1906136"/>
                <a:gd name="connsiteY1043" fmla="*/ 1624873 h 2468044"/>
                <a:gd name="connsiteX1044" fmla="*/ 1269413 w 1906136"/>
                <a:gd name="connsiteY1044" fmla="*/ 1643811 h 2468044"/>
                <a:gd name="connsiteX1045" fmla="*/ 1274690 w 1906136"/>
                <a:gd name="connsiteY1045" fmla="*/ 1659643 h 2468044"/>
                <a:gd name="connsiteX1046" fmla="*/ 1281831 w 1906136"/>
                <a:gd name="connsiteY1046" fmla="*/ 1676407 h 2468044"/>
                <a:gd name="connsiteX1047" fmla="*/ 1302630 w 1906136"/>
                <a:gd name="connsiteY1047" fmla="*/ 1705900 h 2468044"/>
                <a:gd name="connsiteX1048" fmla="*/ 1327777 w 1906136"/>
                <a:gd name="connsiteY1048" fmla="*/ 1733219 h 2468044"/>
                <a:gd name="connsiteX1049" fmla="*/ 1359132 w 1906136"/>
                <a:gd name="connsiteY1049" fmla="*/ 1754329 h 2468044"/>
                <a:gd name="connsiteX1050" fmla="*/ 1395454 w 1906136"/>
                <a:gd name="connsiteY1050" fmla="*/ 1767989 h 2468044"/>
                <a:gd name="connsiteX1051" fmla="*/ 1391418 w 1906136"/>
                <a:gd name="connsiteY1051" fmla="*/ 1797481 h 2468044"/>
                <a:gd name="connsiteX1052" fmla="*/ 1389245 w 1906136"/>
                <a:gd name="connsiteY1052" fmla="*/ 1829147 h 2468044"/>
                <a:gd name="connsiteX1053" fmla="*/ 1388314 w 1906136"/>
                <a:gd name="connsiteY1053" fmla="*/ 1861744 h 2468044"/>
                <a:gd name="connsiteX1054" fmla="*/ 1382105 w 1906136"/>
                <a:gd name="connsiteY1054" fmla="*/ 1893409 h 2468044"/>
                <a:gd name="connsiteX1055" fmla="*/ 1371549 w 1906136"/>
                <a:gd name="connsiteY1055" fmla="*/ 1941839 h 2468044"/>
                <a:gd name="connsiteX1056" fmla="*/ 1362236 w 1906136"/>
                <a:gd name="connsiteY1056" fmla="*/ 1991199 h 2468044"/>
                <a:gd name="connsiteX1057" fmla="*/ 1351681 w 1906136"/>
                <a:gd name="connsiteY1057" fmla="*/ 2036214 h 2468044"/>
                <a:gd name="connsiteX1058" fmla="*/ 1339263 w 1906136"/>
                <a:gd name="connsiteY1058" fmla="*/ 2080297 h 2468044"/>
                <a:gd name="connsiteX1059" fmla="*/ 1337090 w 1906136"/>
                <a:gd name="connsiteY1059" fmla="*/ 2091784 h 2468044"/>
                <a:gd name="connsiteX1060" fmla="*/ 1340194 w 1906136"/>
                <a:gd name="connsiteY1060" fmla="*/ 2104512 h 2468044"/>
                <a:gd name="connsiteX1061" fmla="*/ 1342368 w 1906136"/>
                <a:gd name="connsiteY1061" fmla="*/ 2111963 h 2468044"/>
                <a:gd name="connsiteX1062" fmla="*/ 1329950 w 1906136"/>
                <a:gd name="connsiteY1062" fmla="*/ 2188643 h 2468044"/>
                <a:gd name="connsiteX1063" fmla="*/ 1329950 w 1906136"/>
                <a:gd name="connsiteY1063" fmla="*/ 2192989 h 2468044"/>
                <a:gd name="connsiteX1064" fmla="*/ 1337090 w 1906136"/>
                <a:gd name="connsiteY1064" fmla="*/ 2190816 h 2468044"/>
                <a:gd name="connsiteX1065" fmla="*/ 1340194 w 1906136"/>
                <a:gd name="connsiteY1065" fmla="*/ 2186470 h 2468044"/>
                <a:gd name="connsiteX1066" fmla="*/ 1342368 w 1906136"/>
                <a:gd name="connsiteY1066" fmla="*/ 2183365 h 2468044"/>
                <a:gd name="connsiteX1067" fmla="*/ 1345472 w 1906136"/>
                <a:gd name="connsiteY1067" fmla="*/ 2179019 h 2468044"/>
                <a:gd name="connsiteX1068" fmla="*/ 1349508 w 1906136"/>
                <a:gd name="connsiteY1068" fmla="*/ 2175915 h 2468044"/>
                <a:gd name="connsiteX1069" fmla="*/ 1349508 w 1906136"/>
                <a:gd name="connsiteY1069" fmla="*/ 2179019 h 2468044"/>
                <a:gd name="connsiteX1070" fmla="*/ 1354785 w 1906136"/>
                <a:gd name="connsiteY1070" fmla="*/ 2179019 h 2468044"/>
                <a:gd name="connsiteX1071" fmla="*/ 1345472 w 1906136"/>
                <a:gd name="connsiteY1071" fmla="*/ 2215652 h 2468044"/>
                <a:gd name="connsiteX1072" fmla="*/ 1334917 w 1906136"/>
                <a:gd name="connsiteY1072" fmla="*/ 2215652 h 2468044"/>
                <a:gd name="connsiteX1073" fmla="*/ 1327777 w 1906136"/>
                <a:gd name="connsiteY1073" fmla="*/ 2234589 h 2468044"/>
                <a:gd name="connsiteX1074" fmla="*/ 1320636 w 1906136"/>
                <a:gd name="connsiteY1074" fmla="*/ 2256631 h 2468044"/>
                <a:gd name="connsiteX1075" fmla="*/ 1315359 w 1906136"/>
                <a:gd name="connsiteY1075" fmla="*/ 2279604 h 2468044"/>
                <a:gd name="connsiteX1076" fmla="*/ 1313186 w 1906136"/>
                <a:gd name="connsiteY1076" fmla="*/ 2305992 h 2468044"/>
                <a:gd name="connsiteX1077" fmla="*/ 1311012 w 1906136"/>
                <a:gd name="connsiteY1077" fmla="*/ 2333311 h 2468044"/>
                <a:gd name="connsiteX1078" fmla="*/ 1315048 w 1906136"/>
                <a:gd name="connsiteY1078" fmla="*/ 2357525 h 2468044"/>
                <a:gd name="connsiteX1079" fmla="*/ 1322189 w 1906136"/>
                <a:gd name="connsiteY1079" fmla="*/ 2380499 h 2468044"/>
                <a:gd name="connsiteX1080" fmla="*/ 1332744 w 1906136"/>
                <a:gd name="connsiteY1080" fmla="*/ 2401609 h 2468044"/>
                <a:gd name="connsiteX1081" fmla="*/ 1349508 w 1906136"/>
                <a:gd name="connsiteY1081" fmla="*/ 2416200 h 2468044"/>
                <a:gd name="connsiteX1082" fmla="*/ 1369376 w 1906136"/>
                <a:gd name="connsiteY1082" fmla="*/ 2426755 h 2468044"/>
                <a:gd name="connsiteX1083" fmla="*/ 1369376 w 1906136"/>
                <a:gd name="connsiteY1083" fmla="*/ 2434206 h 2468044"/>
                <a:gd name="connsiteX1084" fmla="*/ 1354785 w 1906136"/>
                <a:gd name="connsiteY1084" fmla="*/ 2424892 h 2468044"/>
                <a:gd name="connsiteX1085" fmla="*/ 1342368 w 1906136"/>
                <a:gd name="connsiteY1085" fmla="*/ 2414337 h 2468044"/>
                <a:gd name="connsiteX1086" fmla="*/ 1329950 w 1906136"/>
                <a:gd name="connsiteY1086" fmla="*/ 2401609 h 2468044"/>
                <a:gd name="connsiteX1087" fmla="*/ 1325914 w 1906136"/>
                <a:gd name="connsiteY1087" fmla="*/ 2401609 h 2468044"/>
                <a:gd name="connsiteX1088" fmla="*/ 1332123 w 1906136"/>
                <a:gd name="connsiteY1088" fmla="*/ 2416200 h 2468044"/>
                <a:gd name="connsiteX1089" fmla="*/ 1342678 w 1906136"/>
                <a:gd name="connsiteY1089" fmla="*/ 2430791 h 2468044"/>
                <a:gd name="connsiteX1090" fmla="*/ 1357269 w 1906136"/>
                <a:gd name="connsiteY1090" fmla="*/ 2445382 h 2468044"/>
                <a:gd name="connsiteX1091" fmla="*/ 1374033 w 1906136"/>
                <a:gd name="connsiteY1091" fmla="*/ 2458110 h 2468044"/>
                <a:gd name="connsiteX1092" fmla="*/ 1389555 w 1906136"/>
                <a:gd name="connsiteY1092" fmla="*/ 2466492 h 2468044"/>
                <a:gd name="connsiteX1093" fmla="*/ 1406319 w 1906136"/>
                <a:gd name="connsiteY1093" fmla="*/ 2470838 h 2468044"/>
                <a:gd name="connsiteX1094" fmla="*/ 1423083 w 1906136"/>
                <a:gd name="connsiteY1094" fmla="*/ 2466492 h 2468044"/>
                <a:gd name="connsiteX1095" fmla="*/ 1426188 w 1906136"/>
                <a:gd name="connsiteY1095" fmla="*/ 2465561 h 2468044"/>
                <a:gd name="connsiteX1096" fmla="*/ 1428361 w 1906136"/>
                <a:gd name="connsiteY1096" fmla="*/ 2463388 h 2468044"/>
                <a:gd name="connsiteX1097" fmla="*/ 1430534 w 1906136"/>
                <a:gd name="connsiteY1097" fmla="*/ 2463388 h 2468044"/>
                <a:gd name="connsiteX1098" fmla="*/ 1430534 w 1906136"/>
                <a:gd name="connsiteY1098" fmla="*/ 2461214 h 2468044"/>
                <a:gd name="connsiteX1099" fmla="*/ 1432707 w 1906136"/>
                <a:gd name="connsiteY1099" fmla="*/ 2460283 h 2468044"/>
                <a:gd name="connsiteX1100" fmla="*/ 1435812 w 1906136"/>
                <a:gd name="connsiteY1100" fmla="*/ 2458110 h 2468044"/>
                <a:gd name="connsiteX1101" fmla="*/ 1432707 w 1906136"/>
                <a:gd name="connsiteY1101" fmla="*/ 2453764 h 2468044"/>
                <a:gd name="connsiteX1102" fmla="*/ 1432707 w 1906136"/>
                <a:gd name="connsiteY1102" fmla="*/ 2452832 h 2468044"/>
                <a:gd name="connsiteX1103" fmla="*/ 1432707 w 1906136"/>
                <a:gd name="connsiteY1103" fmla="*/ 2452832 h 2468044"/>
                <a:gd name="connsiteX1104" fmla="*/ 1432707 w 1906136"/>
                <a:gd name="connsiteY1104" fmla="*/ 2450659 h 2468044"/>
                <a:gd name="connsiteX1105" fmla="*/ 1428671 w 1906136"/>
                <a:gd name="connsiteY1105" fmla="*/ 2450659 h 2468044"/>
                <a:gd name="connsiteX1106" fmla="*/ 1427740 w 1906136"/>
                <a:gd name="connsiteY1106" fmla="*/ 2450659 h 2468044"/>
                <a:gd name="connsiteX1107" fmla="*/ 1421531 w 1906136"/>
                <a:gd name="connsiteY1107" fmla="*/ 2450659 h 2468044"/>
                <a:gd name="connsiteX1108" fmla="*/ 1420600 w 1906136"/>
                <a:gd name="connsiteY1108" fmla="*/ 2439173 h 2468044"/>
                <a:gd name="connsiteX1109" fmla="*/ 1418427 w 1906136"/>
                <a:gd name="connsiteY1109" fmla="*/ 2426444 h 2468044"/>
                <a:gd name="connsiteX1110" fmla="*/ 1416254 w 1906136"/>
                <a:gd name="connsiteY1110" fmla="*/ 2415889 h 2468044"/>
                <a:gd name="connsiteX1111" fmla="*/ 1413149 w 1906136"/>
                <a:gd name="connsiteY1111" fmla="*/ 2406576 h 2468044"/>
                <a:gd name="connsiteX1112" fmla="*/ 1410976 w 1906136"/>
                <a:gd name="connsiteY1112" fmla="*/ 2404403 h 2468044"/>
                <a:gd name="connsiteX1113" fmla="*/ 1410976 w 1906136"/>
                <a:gd name="connsiteY1113" fmla="*/ 2402230 h 2468044"/>
                <a:gd name="connsiteX1114" fmla="*/ 1408803 w 1906136"/>
                <a:gd name="connsiteY1114" fmla="*/ 2402230 h 2468044"/>
                <a:gd name="connsiteX1115" fmla="*/ 1405698 w 1906136"/>
                <a:gd name="connsiteY1115" fmla="*/ 2401298 h 2468044"/>
                <a:gd name="connsiteX1116" fmla="*/ 1396385 w 1906136"/>
                <a:gd name="connsiteY1116" fmla="*/ 2414027 h 2468044"/>
                <a:gd name="connsiteX1117" fmla="*/ 1384899 w 1906136"/>
                <a:gd name="connsiteY1117" fmla="*/ 2426755 h 2468044"/>
                <a:gd name="connsiteX1118" fmla="*/ 1384899 w 1906136"/>
                <a:gd name="connsiteY1118" fmla="*/ 2431101 h 2468044"/>
                <a:gd name="connsiteX1119" fmla="*/ 1381794 w 1906136"/>
                <a:gd name="connsiteY1119" fmla="*/ 2431101 h 2468044"/>
                <a:gd name="connsiteX1120" fmla="*/ 1381794 w 1906136"/>
                <a:gd name="connsiteY1120" fmla="*/ 2424892 h 2468044"/>
                <a:gd name="connsiteX1121" fmla="*/ 1381794 w 1906136"/>
                <a:gd name="connsiteY1121" fmla="*/ 2421788 h 2468044"/>
                <a:gd name="connsiteX1122" fmla="*/ 1383967 w 1906136"/>
                <a:gd name="connsiteY1122" fmla="*/ 2417442 h 2468044"/>
                <a:gd name="connsiteX1123" fmla="*/ 1384899 w 1906136"/>
                <a:gd name="connsiteY1123" fmla="*/ 2414337 h 2468044"/>
                <a:gd name="connsiteX1124" fmla="*/ 1394212 w 1906136"/>
                <a:gd name="connsiteY1124" fmla="*/ 2402851 h 2468044"/>
                <a:gd name="connsiteX1125" fmla="*/ 1406630 w 1906136"/>
                <a:gd name="connsiteY1125" fmla="*/ 2392295 h 2468044"/>
                <a:gd name="connsiteX1126" fmla="*/ 1420289 w 1906136"/>
                <a:gd name="connsiteY1126" fmla="*/ 2384845 h 2468044"/>
                <a:gd name="connsiteX1127" fmla="*/ 1428671 w 1906136"/>
                <a:gd name="connsiteY1127" fmla="*/ 2382672 h 2468044"/>
                <a:gd name="connsiteX1128" fmla="*/ 1427740 w 1906136"/>
                <a:gd name="connsiteY1128" fmla="*/ 2373358 h 2468044"/>
                <a:gd name="connsiteX1129" fmla="*/ 1423704 w 1906136"/>
                <a:gd name="connsiteY1129" fmla="*/ 2368081 h 2468044"/>
                <a:gd name="connsiteX1130" fmla="*/ 1418427 w 1906136"/>
                <a:gd name="connsiteY1130" fmla="*/ 2362803 h 2468044"/>
                <a:gd name="connsiteX1131" fmla="*/ 1413149 w 1906136"/>
                <a:gd name="connsiteY1131" fmla="*/ 2357525 h 2468044"/>
                <a:gd name="connsiteX1132" fmla="*/ 1418427 w 1906136"/>
                <a:gd name="connsiteY1132" fmla="*/ 2340761 h 2468044"/>
                <a:gd name="connsiteX1133" fmla="*/ 1427740 w 1906136"/>
                <a:gd name="connsiteY1133" fmla="*/ 2322756 h 2468044"/>
                <a:gd name="connsiteX1134" fmla="*/ 1440158 w 1906136"/>
                <a:gd name="connsiteY1134" fmla="*/ 2303818 h 2468044"/>
                <a:gd name="connsiteX1135" fmla="*/ 1454749 w 1906136"/>
                <a:gd name="connsiteY1135" fmla="*/ 2289227 h 2468044"/>
                <a:gd name="connsiteX1136" fmla="*/ 1469340 w 1906136"/>
                <a:gd name="connsiteY1136" fmla="*/ 2281777 h 2468044"/>
                <a:gd name="connsiteX1137" fmla="*/ 1472444 w 1906136"/>
                <a:gd name="connsiteY1137" fmla="*/ 2269048 h 2468044"/>
                <a:gd name="connsiteX1138" fmla="*/ 1467167 w 1906136"/>
                <a:gd name="connsiteY1138" fmla="*/ 2264702 h 2468044"/>
                <a:gd name="connsiteX1139" fmla="*/ 1461889 w 1906136"/>
                <a:gd name="connsiteY1139" fmla="*/ 2261598 h 2468044"/>
                <a:gd name="connsiteX1140" fmla="*/ 1455680 w 1906136"/>
                <a:gd name="connsiteY1140" fmla="*/ 2258493 h 2468044"/>
                <a:gd name="connsiteX1141" fmla="*/ 1452576 w 1906136"/>
                <a:gd name="connsiteY1141" fmla="*/ 2252284 h 2468044"/>
                <a:gd name="connsiteX1142" fmla="*/ 1448540 w 1906136"/>
                <a:gd name="connsiteY1142" fmla="*/ 2244834 h 2468044"/>
                <a:gd name="connsiteX1143" fmla="*/ 1448540 w 1906136"/>
                <a:gd name="connsiteY1143" fmla="*/ 2243902 h 2468044"/>
                <a:gd name="connsiteX1144" fmla="*/ 1447609 w 1906136"/>
                <a:gd name="connsiteY1144" fmla="*/ 2241729 h 2468044"/>
                <a:gd name="connsiteX1145" fmla="*/ 1448540 w 1906136"/>
                <a:gd name="connsiteY1145" fmla="*/ 2239556 h 2468044"/>
                <a:gd name="connsiteX1146" fmla="*/ 1448540 w 1906136"/>
                <a:gd name="connsiteY1146" fmla="*/ 2237383 h 2468044"/>
                <a:gd name="connsiteX1147" fmla="*/ 1448540 w 1906136"/>
                <a:gd name="connsiteY1147" fmla="*/ 2234279 h 2468044"/>
                <a:gd name="connsiteX1148" fmla="*/ 1448540 w 1906136"/>
                <a:gd name="connsiteY1148" fmla="*/ 2229001 h 2468044"/>
                <a:gd name="connsiteX1149" fmla="*/ 1454749 w 1906136"/>
                <a:gd name="connsiteY1149" fmla="*/ 2229001 h 2468044"/>
                <a:gd name="connsiteX1150" fmla="*/ 1460026 w 1906136"/>
                <a:gd name="connsiteY1150" fmla="*/ 2226828 h 2468044"/>
                <a:gd name="connsiteX1151" fmla="*/ 1462200 w 1906136"/>
                <a:gd name="connsiteY1151" fmla="*/ 2226828 h 2468044"/>
                <a:gd name="connsiteX1152" fmla="*/ 1465304 w 1906136"/>
                <a:gd name="connsiteY1152" fmla="*/ 2224655 h 2468044"/>
                <a:gd name="connsiteX1153" fmla="*/ 1469340 w 1906136"/>
                <a:gd name="connsiteY1153" fmla="*/ 2214100 h 2468044"/>
                <a:gd name="connsiteX1154" fmla="*/ 1472444 w 1906136"/>
                <a:gd name="connsiteY1154" fmla="*/ 2202613 h 2468044"/>
                <a:gd name="connsiteX1155" fmla="*/ 1477722 w 1906136"/>
                <a:gd name="connsiteY1155" fmla="*/ 2192058 h 2468044"/>
                <a:gd name="connsiteX1156" fmla="*/ 1479895 w 1906136"/>
                <a:gd name="connsiteY1156" fmla="*/ 2185849 h 2468044"/>
                <a:gd name="connsiteX1157" fmla="*/ 1483931 w 1906136"/>
                <a:gd name="connsiteY1157" fmla="*/ 2184918 h 2468044"/>
                <a:gd name="connsiteX1158" fmla="*/ 1489208 w 1906136"/>
                <a:gd name="connsiteY1158" fmla="*/ 2182745 h 2468044"/>
                <a:gd name="connsiteX1159" fmla="*/ 1494486 w 1906136"/>
                <a:gd name="connsiteY1159" fmla="*/ 2180571 h 2468044"/>
                <a:gd name="connsiteX1160" fmla="*/ 1501626 w 1906136"/>
                <a:gd name="connsiteY1160" fmla="*/ 2178398 h 2468044"/>
                <a:gd name="connsiteX1161" fmla="*/ 1498522 w 1906136"/>
                <a:gd name="connsiteY1161" fmla="*/ 2173121 h 2468044"/>
                <a:gd name="connsiteX1162" fmla="*/ 1496349 w 1906136"/>
                <a:gd name="connsiteY1162" fmla="*/ 2170016 h 2468044"/>
                <a:gd name="connsiteX1163" fmla="*/ 1492313 w 1906136"/>
                <a:gd name="connsiteY1163" fmla="*/ 2165670 h 2468044"/>
                <a:gd name="connsiteX1164" fmla="*/ 1489208 w 1906136"/>
                <a:gd name="connsiteY1164" fmla="*/ 2163497 h 2468044"/>
                <a:gd name="connsiteX1165" fmla="*/ 1485173 w 1906136"/>
                <a:gd name="connsiteY1165" fmla="*/ 2162566 h 2468044"/>
                <a:gd name="connsiteX1166" fmla="*/ 1479895 w 1906136"/>
                <a:gd name="connsiteY1166" fmla="*/ 2158219 h 2468044"/>
                <a:gd name="connsiteX1167" fmla="*/ 1472755 w 1906136"/>
                <a:gd name="connsiteY1167" fmla="*/ 2155115 h 2468044"/>
                <a:gd name="connsiteX1168" fmla="*/ 1472755 w 1906136"/>
                <a:gd name="connsiteY1168" fmla="*/ 2147664 h 2468044"/>
                <a:gd name="connsiteX1169" fmla="*/ 1487346 w 1906136"/>
                <a:gd name="connsiteY1169" fmla="*/ 2145491 h 2468044"/>
                <a:gd name="connsiteX1170" fmla="*/ 1501937 w 1906136"/>
                <a:gd name="connsiteY1170" fmla="*/ 2145491 h 2468044"/>
                <a:gd name="connsiteX1171" fmla="*/ 1513423 w 1906136"/>
                <a:gd name="connsiteY1171" fmla="*/ 2143318 h 2468044"/>
                <a:gd name="connsiteX1172" fmla="*/ 1521805 w 1906136"/>
                <a:gd name="connsiteY1172" fmla="*/ 2143318 h 2468044"/>
                <a:gd name="connsiteX1173" fmla="*/ 1520874 w 1906136"/>
                <a:gd name="connsiteY1173" fmla="*/ 2135867 h 2468044"/>
                <a:gd name="connsiteX1174" fmla="*/ 1520874 w 1906136"/>
                <a:gd name="connsiteY1174" fmla="*/ 2132763 h 2468044"/>
                <a:gd name="connsiteX1175" fmla="*/ 1520874 w 1906136"/>
                <a:gd name="connsiteY1175" fmla="*/ 2129037 h 2468044"/>
                <a:gd name="connsiteX1176" fmla="*/ 1520874 w 1906136"/>
                <a:gd name="connsiteY1176" fmla="*/ 2128106 h 2468044"/>
                <a:gd name="connsiteX1177" fmla="*/ 1521805 w 1906136"/>
                <a:gd name="connsiteY1177" fmla="*/ 2123760 h 2468044"/>
                <a:gd name="connsiteX1178" fmla="*/ 1521805 w 1906136"/>
                <a:gd name="connsiteY1178" fmla="*/ 2116309 h 2468044"/>
                <a:gd name="connsiteX1179" fmla="*/ 1521805 w 1906136"/>
                <a:gd name="connsiteY1179" fmla="*/ 2108858 h 2468044"/>
                <a:gd name="connsiteX1180" fmla="*/ 1523978 w 1906136"/>
                <a:gd name="connsiteY1180" fmla="*/ 2103581 h 2468044"/>
                <a:gd name="connsiteX1181" fmla="*/ 1526151 w 1906136"/>
                <a:gd name="connsiteY1181" fmla="*/ 2099235 h 2468044"/>
                <a:gd name="connsiteX1182" fmla="*/ 1553160 w 1906136"/>
                <a:gd name="connsiteY1182" fmla="*/ 2091784 h 2468044"/>
                <a:gd name="connsiteX1183" fmla="*/ 1585447 w 1906136"/>
                <a:gd name="connsiteY1183" fmla="*/ 2090853 h 2468044"/>
                <a:gd name="connsiteX1184" fmla="*/ 1587620 w 1906136"/>
                <a:gd name="connsiteY1184" fmla="*/ 2076262 h 2468044"/>
                <a:gd name="connsiteX1185" fmla="*/ 1589793 w 1906136"/>
                <a:gd name="connsiteY1185" fmla="*/ 2062602 h 2468044"/>
                <a:gd name="connsiteX1186" fmla="*/ 1587620 w 1906136"/>
                <a:gd name="connsiteY1186" fmla="*/ 2052047 h 2468044"/>
                <a:gd name="connsiteX1187" fmla="*/ 1582342 w 1906136"/>
                <a:gd name="connsiteY1187" fmla="*/ 2041492 h 2468044"/>
                <a:gd name="connsiteX1188" fmla="*/ 1569924 w 1906136"/>
                <a:gd name="connsiteY1188" fmla="*/ 2034041 h 2468044"/>
                <a:gd name="connsiteX1189" fmla="*/ 1569924 w 1906136"/>
                <a:gd name="connsiteY1189" fmla="*/ 2026590 h 2468044"/>
                <a:gd name="connsiteX1190" fmla="*/ 1592897 w 1906136"/>
                <a:gd name="connsiteY1190" fmla="*/ 2031868 h 2468044"/>
                <a:gd name="connsiteX1191" fmla="*/ 1618975 w 1906136"/>
                <a:gd name="connsiteY1191" fmla="*/ 2037145 h 2468044"/>
                <a:gd name="connsiteX1192" fmla="*/ 1631393 w 1906136"/>
                <a:gd name="connsiteY1192" fmla="*/ 2022554 h 2468044"/>
                <a:gd name="connsiteX1193" fmla="*/ 1642879 w 1906136"/>
                <a:gd name="connsiteY1193" fmla="*/ 2009826 h 2468044"/>
                <a:gd name="connsiteX1194" fmla="*/ 1653434 w 1906136"/>
                <a:gd name="connsiteY1194" fmla="*/ 1995235 h 2468044"/>
                <a:gd name="connsiteX1195" fmla="*/ 1662747 w 1906136"/>
                <a:gd name="connsiteY1195" fmla="*/ 1973194 h 2468044"/>
                <a:gd name="connsiteX1196" fmla="*/ 1663679 w 1906136"/>
                <a:gd name="connsiteY1196" fmla="*/ 1973194 h 2468044"/>
                <a:gd name="connsiteX1197" fmla="*/ 1665852 w 1906136"/>
                <a:gd name="connsiteY1197" fmla="*/ 1971020 h 2468044"/>
                <a:gd name="connsiteX1198" fmla="*/ 1668025 w 1906136"/>
                <a:gd name="connsiteY1198" fmla="*/ 1971020 h 2468044"/>
                <a:gd name="connsiteX1199" fmla="*/ 1670198 w 1906136"/>
                <a:gd name="connsiteY1199" fmla="*/ 1968847 h 2468044"/>
                <a:gd name="connsiteX1200" fmla="*/ 1671130 w 1906136"/>
                <a:gd name="connsiteY1200" fmla="*/ 1973194 h 2468044"/>
                <a:gd name="connsiteX1201" fmla="*/ 1673303 w 1906136"/>
                <a:gd name="connsiteY1201" fmla="*/ 1978471 h 2468044"/>
                <a:gd name="connsiteX1202" fmla="*/ 1673303 w 1906136"/>
                <a:gd name="connsiteY1202" fmla="*/ 1982817 h 2468044"/>
                <a:gd name="connsiteX1203" fmla="*/ 1673303 w 1906136"/>
                <a:gd name="connsiteY1203" fmla="*/ 1990268 h 2468044"/>
                <a:gd name="connsiteX1204" fmla="*/ 1678580 w 1906136"/>
                <a:gd name="connsiteY1204" fmla="*/ 1990268 h 2468044"/>
                <a:gd name="connsiteX1205" fmla="*/ 1685721 w 1906136"/>
                <a:gd name="connsiteY1205" fmla="*/ 1969158 h 2468044"/>
                <a:gd name="connsiteX1206" fmla="*/ 1692861 w 1906136"/>
                <a:gd name="connsiteY1206" fmla="*/ 1953325 h 2468044"/>
                <a:gd name="connsiteX1207" fmla="*/ 1700001 w 1906136"/>
                <a:gd name="connsiteY1207" fmla="*/ 1936561 h 2468044"/>
                <a:gd name="connsiteX1208" fmla="*/ 1704037 w 1906136"/>
                <a:gd name="connsiteY1208" fmla="*/ 1916692 h 2468044"/>
                <a:gd name="connsiteX1209" fmla="*/ 1706210 w 1906136"/>
                <a:gd name="connsiteY1209" fmla="*/ 1892478 h 2468044"/>
                <a:gd name="connsiteX1210" fmla="*/ 1718628 w 1906136"/>
                <a:gd name="connsiteY1210" fmla="*/ 1892478 h 2468044"/>
                <a:gd name="connsiteX1211" fmla="*/ 1716455 w 1906136"/>
                <a:gd name="connsiteY1211" fmla="*/ 1887200 h 2468044"/>
                <a:gd name="connsiteX1212" fmla="*/ 1714282 w 1906136"/>
                <a:gd name="connsiteY1212" fmla="*/ 1881923 h 2468044"/>
                <a:gd name="connsiteX1213" fmla="*/ 1714282 w 1906136"/>
                <a:gd name="connsiteY1213" fmla="*/ 1877576 h 2468044"/>
                <a:gd name="connsiteX1214" fmla="*/ 1714282 w 1906136"/>
                <a:gd name="connsiteY1214" fmla="*/ 1874472 h 2468044"/>
                <a:gd name="connsiteX1215" fmla="*/ 1718317 w 1906136"/>
                <a:gd name="connsiteY1215" fmla="*/ 1868263 h 2468044"/>
                <a:gd name="connsiteX1216" fmla="*/ 1727631 w 1906136"/>
                <a:gd name="connsiteY1216" fmla="*/ 1857708 h 2468044"/>
                <a:gd name="connsiteX1217" fmla="*/ 1742222 w 1906136"/>
                <a:gd name="connsiteY1217" fmla="*/ 1852430 h 2468044"/>
                <a:gd name="connsiteX1218" fmla="*/ 1757744 w 1906136"/>
                <a:gd name="connsiteY1218" fmla="*/ 1848084 h 2468044"/>
                <a:gd name="connsiteX1219" fmla="*/ 1774508 w 1906136"/>
                <a:gd name="connsiteY1219" fmla="*/ 1847153 h 2468044"/>
                <a:gd name="connsiteX1220" fmla="*/ 1791272 w 1906136"/>
                <a:gd name="connsiteY1220" fmla="*/ 1844979 h 2468044"/>
                <a:gd name="connsiteX1221" fmla="*/ 1801827 w 1906136"/>
                <a:gd name="connsiteY1221" fmla="*/ 1840633 h 2468044"/>
                <a:gd name="connsiteX1222" fmla="*/ 1807105 w 1906136"/>
                <a:gd name="connsiteY1222" fmla="*/ 1833183 h 2468044"/>
                <a:gd name="connsiteX1223" fmla="*/ 1816418 w 1906136"/>
                <a:gd name="connsiteY1223" fmla="*/ 1820454 h 2468044"/>
                <a:gd name="connsiteX1224" fmla="*/ 1825732 w 1906136"/>
                <a:gd name="connsiteY1224" fmla="*/ 1803690 h 2468044"/>
                <a:gd name="connsiteX1225" fmla="*/ 1835045 w 1906136"/>
                <a:gd name="connsiteY1225" fmla="*/ 1787857 h 2468044"/>
                <a:gd name="connsiteX1226" fmla="*/ 1842185 w 1906136"/>
                <a:gd name="connsiteY1226" fmla="*/ 1773267 h 2468044"/>
                <a:gd name="connsiteX1227" fmla="*/ 1845290 w 1906136"/>
                <a:gd name="connsiteY1227" fmla="*/ 1763953 h 2468044"/>
                <a:gd name="connsiteX1228" fmla="*/ 1847463 w 1906136"/>
                <a:gd name="connsiteY1228" fmla="*/ 1749362 h 2468044"/>
                <a:gd name="connsiteX1229" fmla="*/ 1843427 w 1906136"/>
                <a:gd name="connsiteY1229" fmla="*/ 1732598 h 2468044"/>
                <a:gd name="connsiteX1230" fmla="*/ 1842496 w 1906136"/>
                <a:gd name="connsiteY1230" fmla="*/ 1718007 h 2468044"/>
                <a:gd name="connsiteX1231" fmla="*/ 1842496 w 1906136"/>
                <a:gd name="connsiteY1231" fmla="*/ 1707452 h 2468044"/>
                <a:gd name="connsiteX1232" fmla="*/ 1850878 w 1906136"/>
                <a:gd name="connsiteY1232" fmla="*/ 1690688 h 2468044"/>
                <a:gd name="connsiteX1233" fmla="*/ 1863296 w 1906136"/>
                <a:gd name="connsiteY1233" fmla="*/ 1668646 h 2468044"/>
                <a:gd name="connsiteX1234" fmla="*/ 1877887 w 1906136"/>
                <a:gd name="connsiteY1234" fmla="*/ 1646605 h 2468044"/>
                <a:gd name="connsiteX1235" fmla="*/ 1892477 w 1906136"/>
                <a:gd name="connsiteY1235" fmla="*/ 1626736 h 2468044"/>
                <a:gd name="connsiteX1236" fmla="*/ 1906137 w 1906136"/>
                <a:gd name="connsiteY1236" fmla="*/ 1609972 h 2468044"/>
                <a:gd name="connsiteX1237" fmla="*/ 1903964 w 1906136"/>
                <a:gd name="connsiteY1237" fmla="*/ 1601590 h 2468044"/>
                <a:gd name="connsiteX1238" fmla="*/ 1901480 w 1906136"/>
                <a:gd name="connsiteY1238" fmla="*/ 1594450 h 2468044"/>
                <a:gd name="connsiteX1239" fmla="*/ 1340815 w 1906136"/>
                <a:gd name="connsiteY1239" fmla="*/ 768043 h 2468044"/>
                <a:gd name="connsiteX1240" fmla="*/ 1342988 w 1906136"/>
                <a:gd name="connsiteY1240" fmla="*/ 765870 h 2468044"/>
                <a:gd name="connsiteX1241" fmla="*/ 1345162 w 1906136"/>
                <a:gd name="connsiteY1241" fmla="*/ 763697 h 2468044"/>
                <a:gd name="connsiteX1242" fmla="*/ 1348266 w 1906136"/>
                <a:gd name="connsiteY1242" fmla="*/ 760592 h 2468044"/>
                <a:gd name="connsiteX1243" fmla="*/ 1350439 w 1906136"/>
                <a:gd name="connsiteY1243" fmla="*/ 756246 h 2468044"/>
                <a:gd name="connsiteX1244" fmla="*/ 1353544 w 1906136"/>
                <a:gd name="connsiteY1244" fmla="*/ 756246 h 2468044"/>
                <a:gd name="connsiteX1245" fmla="*/ 1352612 w 1906136"/>
                <a:gd name="connsiteY1245" fmla="*/ 760592 h 2468044"/>
                <a:gd name="connsiteX1246" fmla="*/ 1350439 w 1906136"/>
                <a:gd name="connsiteY1246" fmla="*/ 762765 h 2468044"/>
                <a:gd name="connsiteX1247" fmla="*/ 1348266 w 1906136"/>
                <a:gd name="connsiteY1247" fmla="*/ 765870 h 2468044"/>
                <a:gd name="connsiteX1248" fmla="*/ 1348266 w 1906136"/>
                <a:gd name="connsiteY1248" fmla="*/ 768043 h 2468044"/>
                <a:gd name="connsiteX1249" fmla="*/ 1347335 w 1906136"/>
                <a:gd name="connsiteY1249" fmla="*/ 773320 h 2468044"/>
                <a:gd name="connsiteX1250" fmla="*/ 1343299 w 1906136"/>
                <a:gd name="connsiteY1250" fmla="*/ 771147 h 2468044"/>
                <a:gd name="connsiteX1251" fmla="*/ 1341126 w 1906136"/>
                <a:gd name="connsiteY1251" fmla="*/ 770216 h 2468044"/>
                <a:gd name="connsiteX1252" fmla="*/ 1341126 w 1906136"/>
                <a:gd name="connsiteY1252" fmla="*/ 768043 h 2468044"/>
                <a:gd name="connsiteX1253" fmla="*/ 1108602 w 1906136"/>
                <a:gd name="connsiteY1253" fmla="*/ 713094 h 2468044"/>
                <a:gd name="connsiteX1254" fmla="*/ 1117915 w 1906136"/>
                <a:gd name="connsiteY1254" fmla="*/ 701608 h 2468044"/>
                <a:gd name="connsiteX1255" fmla="*/ 1126297 w 1906136"/>
                <a:gd name="connsiteY1255" fmla="*/ 688879 h 2468044"/>
                <a:gd name="connsiteX1256" fmla="*/ 1144924 w 1906136"/>
                <a:gd name="connsiteY1256" fmla="*/ 691052 h 2468044"/>
                <a:gd name="connsiteX1257" fmla="*/ 1159515 w 1906136"/>
                <a:gd name="connsiteY1257" fmla="*/ 698503 h 2468044"/>
                <a:gd name="connsiteX1258" fmla="*/ 1167897 w 1906136"/>
                <a:gd name="connsiteY1258" fmla="*/ 705954 h 2468044"/>
                <a:gd name="connsiteX1259" fmla="*/ 1175037 w 1906136"/>
                <a:gd name="connsiteY1259" fmla="*/ 716509 h 2468044"/>
                <a:gd name="connsiteX1260" fmla="*/ 1181246 w 1906136"/>
                <a:gd name="connsiteY1260" fmla="*/ 727995 h 2468044"/>
                <a:gd name="connsiteX1261" fmla="*/ 1189628 w 1906136"/>
                <a:gd name="connsiteY1261" fmla="*/ 736377 h 2468044"/>
                <a:gd name="connsiteX1262" fmla="*/ 1203288 w 1906136"/>
                <a:gd name="connsiteY1262" fmla="*/ 746001 h 2468044"/>
                <a:gd name="connsiteX1263" fmla="*/ 1211670 w 1906136"/>
                <a:gd name="connsiteY1263" fmla="*/ 749106 h 2468044"/>
                <a:gd name="connsiteX1264" fmla="*/ 1218810 w 1906136"/>
                <a:gd name="connsiteY1264" fmla="*/ 749106 h 2468044"/>
                <a:gd name="connsiteX1265" fmla="*/ 1228124 w 1906136"/>
                <a:gd name="connsiteY1265" fmla="*/ 751279 h 2468044"/>
                <a:gd name="connsiteX1266" fmla="*/ 1237437 w 1906136"/>
                <a:gd name="connsiteY1266" fmla="*/ 756556 h 2468044"/>
                <a:gd name="connsiteX1267" fmla="*/ 1237437 w 1906136"/>
                <a:gd name="connsiteY1267" fmla="*/ 766180 h 2468044"/>
                <a:gd name="connsiteX1268" fmla="*/ 1235264 w 1906136"/>
                <a:gd name="connsiteY1268" fmla="*/ 771458 h 2468044"/>
                <a:gd name="connsiteX1269" fmla="*/ 1235264 w 1906136"/>
                <a:gd name="connsiteY1269" fmla="*/ 775804 h 2468044"/>
                <a:gd name="connsiteX1270" fmla="*/ 1233091 w 1906136"/>
                <a:gd name="connsiteY1270" fmla="*/ 777977 h 2468044"/>
                <a:gd name="connsiteX1271" fmla="*/ 1232159 w 1906136"/>
                <a:gd name="connsiteY1271" fmla="*/ 778909 h 2468044"/>
                <a:gd name="connsiteX1272" fmla="*/ 1229986 w 1906136"/>
                <a:gd name="connsiteY1272" fmla="*/ 778909 h 2468044"/>
                <a:gd name="connsiteX1273" fmla="*/ 1227813 w 1906136"/>
                <a:gd name="connsiteY1273" fmla="*/ 778909 h 2468044"/>
                <a:gd name="connsiteX1274" fmla="*/ 1225640 w 1906136"/>
                <a:gd name="connsiteY1274" fmla="*/ 781082 h 2468044"/>
                <a:gd name="connsiteX1275" fmla="*/ 1224709 w 1906136"/>
                <a:gd name="connsiteY1275" fmla="*/ 783255 h 2468044"/>
                <a:gd name="connsiteX1276" fmla="*/ 1222535 w 1906136"/>
                <a:gd name="connsiteY1276" fmla="*/ 785428 h 2468044"/>
                <a:gd name="connsiteX1277" fmla="*/ 1218500 w 1906136"/>
                <a:gd name="connsiteY1277" fmla="*/ 795983 h 2468044"/>
                <a:gd name="connsiteX1278" fmla="*/ 1220673 w 1906136"/>
                <a:gd name="connsiteY1278" fmla="*/ 805607 h 2468044"/>
                <a:gd name="connsiteX1279" fmla="*/ 1222846 w 1906136"/>
                <a:gd name="connsiteY1279" fmla="*/ 810884 h 2468044"/>
                <a:gd name="connsiteX1280" fmla="*/ 1222846 w 1906136"/>
                <a:gd name="connsiteY1280" fmla="*/ 818335 h 2468044"/>
                <a:gd name="connsiteX1281" fmla="*/ 1217568 w 1906136"/>
                <a:gd name="connsiteY1281" fmla="*/ 827959 h 2468044"/>
                <a:gd name="connsiteX1282" fmla="*/ 1218500 w 1906136"/>
                <a:gd name="connsiteY1282" fmla="*/ 831063 h 2468044"/>
                <a:gd name="connsiteX1283" fmla="*/ 1218500 w 1906136"/>
                <a:gd name="connsiteY1283" fmla="*/ 833237 h 2468044"/>
                <a:gd name="connsiteX1284" fmla="*/ 1218500 w 1906136"/>
                <a:gd name="connsiteY1284" fmla="*/ 835410 h 2468044"/>
                <a:gd name="connsiteX1285" fmla="*/ 1220673 w 1906136"/>
                <a:gd name="connsiteY1285" fmla="*/ 837583 h 2468044"/>
                <a:gd name="connsiteX1286" fmla="*/ 1222846 w 1906136"/>
                <a:gd name="connsiteY1286" fmla="*/ 838514 h 2468044"/>
                <a:gd name="connsiteX1287" fmla="*/ 1225950 w 1906136"/>
                <a:gd name="connsiteY1287" fmla="*/ 837583 h 2468044"/>
                <a:gd name="connsiteX1288" fmla="*/ 1237437 w 1906136"/>
                <a:gd name="connsiteY1288" fmla="*/ 833237 h 2468044"/>
                <a:gd name="connsiteX1289" fmla="*/ 1252959 w 1906136"/>
                <a:gd name="connsiteY1289" fmla="*/ 825786 h 2468044"/>
                <a:gd name="connsiteX1290" fmla="*/ 1269723 w 1906136"/>
                <a:gd name="connsiteY1290" fmla="*/ 815231 h 2468044"/>
                <a:gd name="connsiteX1291" fmla="*/ 1288350 w 1906136"/>
                <a:gd name="connsiteY1291" fmla="*/ 805607 h 2468044"/>
                <a:gd name="connsiteX1292" fmla="*/ 1302941 w 1906136"/>
                <a:gd name="connsiteY1292" fmla="*/ 794120 h 2468044"/>
                <a:gd name="connsiteX1293" fmla="*/ 1315359 w 1906136"/>
                <a:gd name="connsiteY1293" fmla="*/ 786670 h 2468044"/>
                <a:gd name="connsiteX1294" fmla="*/ 1322499 w 1906136"/>
                <a:gd name="connsiteY1294" fmla="*/ 781392 h 2468044"/>
                <a:gd name="connsiteX1295" fmla="*/ 1325603 w 1906136"/>
                <a:gd name="connsiteY1295" fmla="*/ 783565 h 2468044"/>
                <a:gd name="connsiteX1296" fmla="*/ 1327777 w 1906136"/>
                <a:gd name="connsiteY1296" fmla="*/ 783565 h 2468044"/>
                <a:gd name="connsiteX1297" fmla="*/ 1329950 w 1906136"/>
                <a:gd name="connsiteY1297" fmla="*/ 783565 h 2468044"/>
                <a:gd name="connsiteX1298" fmla="*/ 1332123 w 1906136"/>
                <a:gd name="connsiteY1298" fmla="*/ 785738 h 2468044"/>
                <a:gd name="connsiteX1299" fmla="*/ 1332123 w 1906136"/>
                <a:gd name="connsiteY1299" fmla="*/ 786670 h 2468044"/>
                <a:gd name="connsiteX1300" fmla="*/ 1333054 w 1906136"/>
                <a:gd name="connsiteY1300" fmla="*/ 791016 h 2468044"/>
                <a:gd name="connsiteX1301" fmla="*/ 1337090 w 1906136"/>
                <a:gd name="connsiteY1301" fmla="*/ 791016 h 2468044"/>
                <a:gd name="connsiteX1302" fmla="*/ 1329950 w 1906136"/>
                <a:gd name="connsiteY1302" fmla="*/ 801571 h 2468044"/>
                <a:gd name="connsiteX1303" fmla="*/ 1313186 w 1906136"/>
                <a:gd name="connsiteY1303" fmla="*/ 811195 h 2468044"/>
                <a:gd name="connsiteX1304" fmla="*/ 1295490 w 1906136"/>
                <a:gd name="connsiteY1304" fmla="*/ 818646 h 2468044"/>
                <a:gd name="connsiteX1305" fmla="*/ 1276863 w 1906136"/>
                <a:gd name="connsiteY1305" fmla="*/ 826096 h 2468044"/>
                <a:gd name="connsiteX1306" fmla="*/ 1259168 w 1906136"/>
                <a:gd name="connsiteY1306" fmla="*/ 835720 h 2468044"/>
                <a:gd name="connsiteX1307" fmla="*/ 1242404 w 1906136"/>
                <a:gd name="connsiteY1307" fmla="*/ 845344 h 2468044"/>
                <a:gd name="connsiteX1308" fmla="*/ 1233091 w 1906136"/>
                <a:gd name="connsiteY1308" fmla="*/ 859004 h 2468044"/>
                <a:gd name="connsiteX1309" fmla="*/ 1210118 w 1906136"/>
                <a:gd name="connsiteY1309" fmla="*/ 855899 h 2468044"/>
                <a:gd name="connsiteX1310" fmla="*/ 1207945 w 1906136"/>
                <a:gd name="connsiteY1310" fmla="*/ 831684 h 2468044"/>
                <a:gd name="connsiteX1311" fmla="*/ 1207945 w 1906136"/>
                <a:gd name="connsiteY1311" fmla="*/ 809332 h 2468044"/>
                <a:gd name="connsiteX1312" fmla="*/ 1207945 w 1906136"/>
                <a:gd name="connsiteY1312" fmla="*/ 791326 h 2468044"/>
                <a:gd name="connsiteX1313" fmla="*/ 1205771 w 1906136"/>
                <a:gd name="connsiteY1313" fmla="*/ 771147 h 2468044"/>
                <a:gd name="connsiteX1314" fmla="*/ 1193354 w 1906136"/>
                <a:gd name="connsiteY1314" fmla="*/ 771147 h 2468044"/>
                <a:gd name="connsiteX1315" fmla="*/ 1191180 w 1906136"/>
                <a:gd name="connsiteY1315" fmla="*/ 778598 h 2468044"/>
                <a:gd name="connsiteX1316" fmla="*/ 1185903 w 1906136"/>
                <a:gd name="connsiteY1316" fmla="*/ 789153 h 2468044"/>
                <a:gd name="connsiteX1317" fmla="*/ 1180625 w 1906136"/>
                <a:gd name="connsiteY1317" fmla="*/ 801882 h 2468044"/>
                <a:gd name="connsiteX1318" fmla="*/ 1174416 w 1906136"/>
                <a:gd name="connsiteY1318" fmla="*/ 816783 h 2468044"/>
                <a:gd name="connsiteX1319" fmla="*/ 1169139 w 1906136"/>
                <a:gd name="connsiteY1319" fmla="*/ 828269 h 2468044"/>
                <a:gd name="connsiteX1320" fmla="*/ 1166034 w 1906136"/>
                <a:gd name="connsiteY1320" fmla="*/ 835720 h 2468044"/>
                <a:gd name="connsiteX1321" fmla="*/ 1166034 w 1906136"/>
                <a:gd name="connsiteY1321" fmla="*/ 838825 h 2468044"/>
                <a:gd name="connsiteX1322" fmla="*/ 1159825 w 1906136"/>
                <a:gd name="connsiteY1322" fmla="*/ 837893 h 2468044"/>
                <a:gd name="connsiteX1323" fmla="*/ 1158894 w 1906136"/>
                <a:gd name="connsiteY1323" fmla="*/ 835720 h 2468044"/>
                <a:gd name="connsiteX1324" fmla="*/ 1156721 w 1906136"/>
                <a:gd name="connsiteY1324" fmla="*/ 833547 h 2468044"/>
                <a:gd name="connsiteX1325" fmla="*/ 1154548 w 1906136"/>
                <a:gd name="connsiteY1325" fmla="*/ 831374 h 2468044"/>
                <a:gd name="connsiteX1326" fmla="*/ 1154548 w 1906136"/>
                <a:gd name="connsiteY1326" fmla="*/ 828269 h 2468044"/>
                <a:gd name="connsiteX1327" fmla="*/ 1153306 w 1906136"/>
                <a:gd name="connsiteY1327" fmla="*/ 822061 h 2468044"/>
                <a:gd name="connsiteX1328" fmla="*/ 1153306 w 1906136"/>
                <a:gd name="connsiteY1328" fmla="*/ 812747 h 2468044"/>
                <a:gd name="connsiteX1329" fmla="*/ 1159515 w 1906136"/>
                <a:gd name="connsiteY1329" fmla="*/ 797846 h 2468044"/>
                <a:gd name="connsiteX1330" fmla="*/ 1166655 w 1906136"/>
                <a:gd name="connsiteY1330" fmla="*/ 780771 h 2468044"/>
                <a:gd name="connsiteX1331" fmla="*/ 1175037 w 1906136"/>
                <a:gd name="connsiteY1331" fmla="*/ 768043 h 2468044"/>
                <a:gd name="connsiteX1332" fmla="*/ 1182177 w 1906136"/>
                <a:gd name="connsiteY1332" fmla="*/ 756556 h 2468044"/>
                <a:gd name="connsiteX1333" fmla="*/ 1175037 w 1906136"/>
                <a:gd name="connsiteY1333" fmla="*/ 748174 h 2468044"/>
                <a:gd name="connsiteX1334" fmla="*/ 1167897 w 1906136"/>
                <a:gd name="connsiteY1334" fmla="*/ 743828 h 2468044"/>
                <a:gd name="connsiteX1335" fmla="*/ 1160757 w 1906136"/>
                <a:gd name="connsiteY1335" fmla="*/ 740724 h 2468044"/>
                <a:gd name="connsiteX1336" fmla="*/ 1152375 w 1906136"/>
                <a:gd name="connsiteY1336" fmla="*/ 736377 h 2468044"/>
                <a:gd name="connsiteX1337" fmla="*/ 1147097 w 1906136"/>
                <a:gd name="connsiteY1337" fmla="*/ 723649 h 2468044"/>
                <a:gd name="connsiteX1338" fmla="*/ 1137784 w 1906136"/>
                <a:gd name="connsiteY1338" fmla="*/ 723649 h 2468044"/>
                <a:gd name="connsiteX1339" fmla="*/ 1137784 w 1906136"/>
                <a:gd name="connsiteY1339" fmla="*/ 728927 h 2468044"/>
                <a:gd name="connsiteX1340" fmla="*/ 1135611 w 1906136"/>
                <a:gd name="connsiteY1340" fmla="*/ 733273 h 2468044"/>
                <a:gd name="connsiteX1341" fmla="*/ 1135611 w 1906136"/>
                <a:gd name="connsiteY1341" fmla="*/ 738551 h 2468044"/>
                <a:gd name="connsiteX1342" fmla="*/ 1133438 w 1906136"/>
                <a:gd name="connsiteY1342" fmla="*/ 746001 h 2468044"/>
                <a:gd name="connsiteX1343" fmla="*/ 1126297 w 1906136"/>
                <a:gd name="connsiteY1343" fmla="*/ 736377 h 2468044"/>
                <a:gd name="connsiteX1344" fmla="*/ 1121020 w 1906136"/>
                <a:gd name="connsiteY1344" fmla="*/ 731100 h 2468044"/>
                <a:gd name="connsiteX1345" fmla="*/ 1113879 w 1906136"/>
                <a:gd name="connsiteY1345" fmla="*/ 727995 h 2468044"/>
                <a:gd name="connsiteX1346" fmla="*/ 1103324 w 1906136"/>
                <a:gd name="connsiteY1346" fmla="*/ 728927 h 2468044"/>
                <a:gd name="connsiteX1347" fmla="*/ 1108602 w 1906136"/>
                <a:gd name="connsiteY1347" fmla="*/ 713094 h 2468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</a:cxnLst>
              <a:rect l="l" t="t" r="r" b="b"/>
              <a:pathLst>
                <a:path w="1906136" h="2468044">
                  <a:moveTo>
                    <a:pt x="1901480" y="1594450"/>
                  </a:moveTo>
                  <a:lnTo>
                    <a:pt x="1898376" y="1588241"/>
                  </a:lnTo>
                  <a:lnTo>
                    <a:pt x="1892167" y="1582963"/>
                  </a:lnTo>
                  <a:lnTo>
                    <a:pt x="1886889" y="1575513"/>
                  </a:lnTo>
                  <a:lnTo>
                    <a:pt x="1879749" y="1577686"/>
                  </a:lnTo>
                  <a:lnTo>
                    <a:pt x="1870436" y="1577686"/>
                  </a:lnTo>
                  <a:lnTo>
                    <a:pt x="1862054" y="1575513"/>
                  </a:lnTo>
                  <a:lnTo>
                    <a:pt x="1855845" y="1568062"/>
                  </a:lnTo>
                  <a:lnTo>
                    <a:pt x="1854913" y="1558748"/>
                  </a:lnTo>
                  <a:lnTo>
                    <a:pt x="1850878" y="1548193"/>
                  </a:lnTo>
                  <a:lnTo>
                    <a:pt x="1845600" y="1542916"/>
                  </a:lnTo>
                  <a:lnTo>
                    <a:pt x="1789410" y="1538569"/>
                  </a:lnTo>
                  <a:lnTo>
                    <a:pt x="1785374" y="1537638"/>
                  </a:lnTo>
                  <a:lnTo>
                    <a:pt x="1782269" y="1535465"/>
                  </a:lnTo>
                  <a:lnTo>
                    <a:pt x="1778233" y="1533292"/>
                  </a:lnTo>
                  <a:lnTo>
                    <a:pt x="1777302" y="1533292"/>
                  </a:lnTo>
                  <a:lnTo>
                    <a:pt x="1771093" y="1531119"/>
                  </a:lnTo>
                  <a:lnTo>
                    <a:pt x="1767989" y="1533292"/>
                  </a:lnTo>
                  <a:lnTo>
                    <a:pt x="1762711" y="1535465"/>
                  </a:lnTo>
                  <a:lnTo>
                    <a:pt x="1758675" y="1522737"/>
                  </a:lnTo>
                  <a:lnTo>
                    <a:pt x="1736944" y="1515286"/>
                  </a:lnTo>
                  <a:lnTo>
                    <a:pt x="1713971" y="1515286"/>
                  </a:lnTo>
                  <a:lnTo>
                    <a:pt x="1717075" y="1509077"/>
                  </a:lnTo>
                  <a:lnTo>
                    <a:pt x="1721111" y="1505973"/>
                  </a:lnTo>
                  <a:lnTo>
                    <a:pt x="1724216" y="1500695"/>
                  </a:lnTo>
                  <a:lnTo>
                    <a:pt x="1728252" y="1496349"/>
                  </a:lnTo>
                  <a:lnTo>
                    <a:pt x="1729183" y="1488898"/>
                  </a:lnTo>
                  <a:lnTo>
                    <a:pt x="1704037" y="1476170"/>
                  </a:lnTo>
                  <a:lnTo>
                    <a:pt x="1682306" y="1459406"/>
                  </a:lnTo>
                  <a:lnTo>
                    <a:pt x="1662437" y="1439537"/>
                  </a:lnTo>
                  <a:lnTo>
                    <a:pt x="1645673" y="1417496"/>
                  </a:lnTo>
                  <a:lnTo>
                    <a:pt x="1621769" y="1415322"/>
                  </a:lnTo>
                  <a:lnTo>
                    <a:pt x="1604073" y="1414391"/>
                  </a:lnTo>
                  <a:lnTo>
                    <a:pt x="1582342" y="1412218"/>
                  </a:lnTo>
                  <a:lnTo>
                    <a:pt x="1578306" y="1400732"/>
                  </a:lnTo>
                  <a:lnTo>
                    <a:pt x="1571166" y="1393281"/>
                  </a:lnTo>
                  <a:lnTo>
                    <a:pt x="1562784" y="1392350"/>
                  </a:lnTo>
                  <a:lnTo>
                    <a:pt x="1549124" y="1388003"/>
                  </a:lnTo>
                  <a:lnTo>
                    <a:pt x="1549124" y="1377448"/>
                  </a:lnTo>
                  <a:lnTo>
                    <a:pt x="1536707" y="1371239"/>
                  </a:lnTo>
                  <a:lnTo>
                    <a:pt x="1529566" y="1365962"/>
                  </a:lnTo>
                  <a:lnTo>
                    <a:pt x="1522426" y="1360684"/>
                  </a:lnTo>
                  <a:lnTo>
                    <a:pt x="1510008" y="1356338"/>
                  </a:lnTo>
                  <a:lnTo>
                    <a:pt x="1512181" y="1353233"/>
                  </a:lnTo>
                  <a:lnTo>
                    <a:pt x="1512181" y="1351060"/>
                  </a:lnTo>
                  <a:lnTo>
                    <a:pt x="1514354" y="1350129"/>
                  </a:lnTo>
                  <a:lnTo>
                    <a:pt x="1514354" y="1347956"/>
                  </a:lnTo>
                  <a:lnTo>
                    <a:pt x="1514354" y="1343609"/>
                  </a:lnTo>
                  <a:lnTo>
                    <a:pt x="1488277" y="1345783"/>
                  </a:lnTo>
                  <a:lnTo>
                    <a:pt x="1463131" y="1347956"/>
                  </a:lnTo>
                  <a:lnTo>
                    <a:pt x="1441400" y="1345783"/>
                  </a:lnTo>
                  <a:lnTo>
                    <a:pt x="1419668" y="1338332"/>
                  </a:lnTo>
                  <a:lnTo>
                    <a:pt x="1402904" y="1323741"/>
                  </a:lnTo>
                  <a:lnTo>
                    <a:pt x="1399800" y="1325914"/>
                  </a:lnTo>
                  <a:lnTo>
                    <a:pt x="1395764" y="1328087"/>
                  </a:lnTo>
                  <a:lnTo>
                    <a:pt x="1393591" y="1329019"/>
                  </a:lnTo>
                  <a:lnTo>
                    <a:pt x="1392660" y="1331192"/>
                  </a:lnTo>
                  <a:lnTo>
                    <a:pt x="1390487" y="1333365"/>
                  </a:lnTo>
                  <a:lnTo>
                    <a:pt x="1386451" y="1336469"/>
                  </a:lnTo>
                  <a:lnTo>
                    <a:pt x="1386451" y="1340815"/>
                  </a:lnTo>
                  <a:lnTo>
                    <a:pt x="1383346" y="1338642"/>
                  </a:lnTo>
                  <a:lnTo>
                    <a:pt x="1381173" y="1336469"/>
                  </a:lnTo>
                  <a:lnTo>
                    <a:pt x="1379000" y="1336469"/>
                  </a:lnTo>
                  <a:lnTo>
                    <a:pt x="1379000" y="1335538"/>
                  </a:lnTo>
                  <a:lnTo>
                    <a:pt x="1381173" y="1335538"/>
                  </a:lnTo>
                  <a:lnTo>
                    <a:pt x="1381173" y="1331192"/>
                  </a:lnTo>
                  <a:lnTo>
                    <a:pt x="1383346" y="1328087"/>
                  </a:lnTo>
                  <a:lnTo>
                    <a:pt x="1378069" y="1328087"/>
                  </a:lnTo>
                  <a:lnTo>
                    <a:pt x="1374033" y="1325914"/>
                  </a:lnTo>
                  <a:lnTo>
                    <a:pt x="1371860" y="1325914"/>
                  </a:lnTo>
                  <a:lnTo>
                    <a:pt x="1368755" y="1325914"/>
                  </a:lnTo>
                  <a:lnTo>
                    <a:pt x="1366582" y="1325914"/>
                  </a:lnTo>
                  <a:lnTo>
                    <a:pt x="1363478" y="1328087"/>
                  </a:lnTo>
                  <a:lnTo>
                    <a:pt x="1343609" y="1331192"/>
                  </a:lnTo>
                  <a:lnTo>
                    <a:pt x="1329950" y="1338642"/>
                  </a:lnTo>
                  <a:lnTo>
                    <a:pt x="1319395" y="1347956"/>
                  </a:lnTo>
                  <a:lnTo>
                    <a:pt x="1310081" y="1358511"/>
                  </a:lnTo>
                  <a:lnTo>
                    <a:pt x="1302941" y="1373102"/>
                  </a:lnTo>
                  <a:lnTo>
                    <a:pt x="1296111" y="1371550"/>
                  </a:lnTo>
                  <a:lnTo>
                    <a:pt x="1290833" y="1370618"/>
                  </a:lnTo>
                  <a:lnTo>
                    <a:pt x="1288660" y="1370618"/>
                  </a:lnTo>
                  <a:lnTo>
                    <a:pt x="1286798" y="1368445"/>
                  </a:lnTo>
                  <a:lnTo>
                    <a:pt x="1283693" y="1364099"/>
                  </a:lnTo>
                  <a:lnTo>
                    <a:pt x="1281520" y="1360994"/>
                  </a:lnTo>
                  <a:lnTo>
                    <a:pt x="1264756" y="1360994"/>
                  </a:lnTo>
                  <a:lnTo>
                    <a:pt x="1255443" y="1364099"/>
                  </a:lnTo>
                  <a:lnTo>
                    <a:pt x="1248302" y="1373412"/>
                  </a:lnTo>
                  <a:lnTo>
                    <a:pt x="1234643" y="1370308"/>
                  </a:lnTo>
                  <a:lnTo>
                    <a:pt x="1223156" y="1364099"/>
                  </a:lnTo>
                  <a:lnTo>
                    <a:pt x="1216016" y="1356648"/>
                  </a:lnTo>
                  <a:lnTo>
                    <a:pt x="1210739" y="1350439"/>
                  </a:lnTo>
                  <a:lnTo>
                    <a:pt x="1201425" y="1341126"/>
                  </a:lnTo>
                  <a:lnTo>
                    <a:pt x="1201425" y="1326535"/>
                  </a:lnTo>
                  <a:lnTo>
                    <a:pt x="1205461" y="1311944"/>
                  </a:lnTo>
                  <a:lnTo>
                    <a:pt x="1208565" y="1300457"/>
                  </a:lnTo>
                  <a:lnTo>
                    <a:pt x="1206392" y="1284625"/>
                  </a:lnTo>
                  <a:lnTo>
                    <a:pt x="1199252" y="1273138"/>
                  </a:lnTo>
                  <a:lnTo>
                    <a:pt x="1190870" y="1267861"/>
                  </a:lnTo>
                  <a:lnTo>
                    <a:pt x="1177210" y="1265688"/>
                  </a:lnTo>
                  <a:lnTo>
                    <a:pt x="1162619" y="1265688"/>
                  </a:lnTo>
                  <a:lnTo>
                    <a:pt x="1147097" y="1267861"/>
                  </a:lnTo>
                  <a:lnTo>
                    <a:pt x="1128470" y="1267861"/>
                  </a:lnTo>
                  <a:lnTo>
                    <a:pt x="1134679" y="1255132"/>
                  </a:lnTo>
                  <a:lnTo>
                    <a:pt x="1139957" y="1238368"/>
                  </a:lnTo>
                  <a:lnTo>
                    <a:pt x="1145234" y="1220362"/>
                  </a:lnTo>
                  <a:lnTo>
                    <a:pt x="1150512" y="1206703"/>
                  </a:lnTo>
                  <a:lnTo>
                    <a:pt x="1157652" y="1199252"/>
                  </a:lnTo>
                  <a:lnTo>
                    <a:pt x="1157652" y="1183420"/>
                  </a:lnTo>
                  <a:lnTo>
                    <a:pt x="1152375" y="1184351"/>
                  </a:lnTo>
                  <a:lnTo>
                    <a:pt x="1148339" y="1184351"/>
                  </a:lnTo>
                  <a:lnTo>
                    <a:pt x="1147097" y="1184351"/>
                  </a:lnTo>
                  <a:lnTo>
                    <a:pt x="1147097" y="1186524"/>
                  </a:lnTo>
                  <a:lnTo>
                    <a:pt x="1144924" y="1186524"/>
                  </a:lnTo>
                  <a:lnTo>
                    <a:pt x="1144924" y="1184351"/>
                  </a:lnTo>
                  <a:lnTo>
                    <a:pt x="1142751" y="1183420"/>
                  </a:lnTo>
                  <a:lnTo>
                    <a:pt x="1141820" y="1179073"/>
                  </a:lnTo>
                  <a:lnTo>
                    <a:pt x="1125055" y="1181246"/>
                  </a:lnTo>
                  <a:lnTo>
                    <a:pt x="1113569" y="1186524"/>
                  </a:lnTo>
                  <a:lnTo>
                    <a:pt x="1105187" y="1195837"/>
                  </a:lnTo>
                  <a:lnTo>
                    <a:pt x="1103014" y="1198942"/>
                  </a:lnTo>
                  <a:lnTo>
                    <a:pt x="1100841" y="1205151"/>
                  </a:lnTo>
                  <a:lnTo>
                    <a:pt x="1098668" y="1210428"/>
                  </a:lnTo>
                  <a:lnTo>
                    <a:pt x="1097736" y="1215706"/>
                  </a:lnTo>
                  <a:lnTo>
                    <a:pt x="1093700" y="1220052"/>
                  </a:lnTo>
                  <a:lnTo>
                    <a:pt x="1093700" y="1220983"/>
                  </a:lnTo>
                  <a:lnTo>
                    <a:pt x="1091527" y="1220983"/>
                  </a:lnTo>
                  <a:lnTo>
                    <a:pt x="1090596" y="1220983"/>
                  </a:lnTo>
                  <a:lnTo>
                    <a:pt x="1086560" y="1220983"/>
                  </a:lnTo>
                  <a:lnTo>
                    <a:pt x="1084387" y="1220983"/>
                  </a:lnTo>
                  <a:lnTo>
                    <a:pt x="1081283" y="1223157"/>
                  </a:lnTo>
                  <a:lnTo>
                    <a:pt x="1066692" y="1230607"/>
                  </a:lnTo>
                  <a:lnTo>
                    <a:pt x="1057378" y="1234953"/>
                  </a:lnTo>
                  <a:lnTo>
                    <a:pt x="1052101" y="1232780"/>
                  </a:lnTo>
                  <a:lnTo>
                    <a:pt x="1048065" y="1230607"/>
                  </a:lnTo>
                  <a:lnTo>
                    <a:pt x="1044960" y="1227503"/>
                  </a:lnTo>
                  <a:lnTo>
                    <a:pt x="1037820" y="1225330"/>
                  </a:lnTo>
                  <a:lnTo>
                    <a:pt x="1025402" y="1223157"/>
                  </a:lnTo>
                  <a:lnTo>
                    <a:pt x="1013916" y="1201115"/>
                  </a:lnTo>
                  <a:lnTo>
                    <a:pt x="1006776" y="1183109"/>
                  </a:lnTo>
                  <a:lnTo>
                    <a:pt x="1005844" y="1164172"/>
                  </a:lnTo>
                  <a:lnTo>
                    <a:pt x="1005844" y="1146166"/>
                  </a:lnTo>
                  <a:lnTo>
                    <a:pt x="1012985" y="1121951"/>
                  </a:lnTo>
                  <a:lnTo>
                    <a:pt x="1016089" y="1111396"/>
                  </a:lnTo>
                  <a:lnTo>
                    <a:pt x="1016089" y="1102083"/>
                  </a:lnTo>
                  <a:lnTo>
                    <a:pt x="1013916" y="1094632"/>
                  </a:lnTo>
                  <a:lnTo>
                    <a:pt x="1017952" y="1085319"/>
                  </a:lnTo>
                  <a:lnTo>
                    <a:pt x="1025092" y="1074764"/>
                  </a:lnTo>
                  <a:lnTo>
                    <a:pt x="1035647" y="1067313"/>
                  </a:lnTo>
                  <a:lnTo>
                    <a:pt x="1048065" y="1061104"/>
                  </a:lnTo>
                  <a:lnTo>
                    <a:pt x="1059551" y="1057999"/>
                  </a:lnTo>
                  <a:lnTo>
                    <a:pt x="1076316" y="1055826"/>
                  </a:lnTo>
                  <a:lnTo>
                    <a:pt x="1091838" y="1055826"/>
                  </a:lnTo>
                  <a:lnTo>
                    <a:pt x="1108602" y="1060173"/>
                  </a:lnTo>
                  <a:lnTo>
                    <a:pt x="1121020" y="1065450"/>
                  </a:lnTo>
                  <a:lnTo>
                    <a:pt x="1137784" y="1065450"/>
                  </a:lnTo>
                  <a:lnTo>
                    <a:pt x="1134679" y="1060173"/>
                  </a:lnTo>
                  <a:lnTo>
                    <a:pt x="1132506" y="1055826"/>
                  </a:lnTo>
                  <a:lnTo>
                    <a:pt x="1130333" y="1052722"/>
                  </a:lnTo>
                  <a:lnTo>
                    <a:pt x="1127229" y="1047444"/>
                  </a:lnTo>
                  <a:lnTo>
                    <a:pt x="1125055" y="1041235"/>
                  </a:lnTo>
                  <a:lnTo>
                    <a:pt x="1128160" y="1041235"/>
                  </a:lnTo>
                  <a:lnTo>
                    <a:pt x="1128160" y="1038131"/>
                  </a:lnTo>
                  <a:lnTo>
                    <a:pt x="1149891" y="1041235"/>
                  </a:lnTo>
                  <a:lnTo>
                    <a:pt x="1168518" y="1048686"/>
                  </a:lnTo>
                  <a:lnTo>
                    <a:pt x="1184040" y="1056137"/>
                  </a:lnTo>
                  <a:lnTo>
                    <a:pt x="1197700" y="1058310"/>
                  </a:lnTo>
                  <a:lnTo>
                    <a:pt x="1208255" y="1067623"/>
                  </a:lnTo>
                  <a:lnTo>
                    <a:pt x="1219741" y="1083456"/>
                  </a:lnTo>
                  <a:lnTo>
                    <a:pt x="1230297" y="1105498"/>
                  </a:lnTo>
                  <a:lnTo>
                    <a:pt x="1239610" y="1126608"/>
                  </a:lnTo>
                  <a:lnTo>
                    <a:pt x="1244888" y="1142441"/>
                  </a:lnTo>
                  <a:lnTo>
                    <a:pt x="1257305" y="1146787"/>
                  </a:lnTo>
                  <a:lnTo>
                    <a:pt x="1257305" y="1142441"/>
                  </a:lnTo>
                  <a:lnTo>
                    <a:pt x="1261341" y="1142441"/>
                  </a:lnTo>
                  <a:lnTo>
                    <a:pt x="1257305" y="1124435"/>
                  </a:lnTo>
                  <a:lnTo>
                    <a:pt x="1250165" y="1104566"/>
                  </a:lnTo>
                  <a:lnTo>
                    <a:pt x="1243025" y="1083456"/>
                  </a:lnTo>
                  <a:lnTo>
                    <a:pt x="1237747" y="1063587"/>
                  </a:lnTo>
                  <a:lnTo>
                    <a:pt x="1235574" y="1045581"/>
                  </a:lnTo>
                  <a:lnTo>
                    <a:pt x="1241783" y="1030991"/>
                  </a:lnTo>
                  <a:lnTo>
                    <a:pt x="1247061" y="1012053"/>
                  </a:lnTo>
                  <a:lnTo>
                    <a:pt x="1257616" y="997462"/>
                  </a:lnTo>
                  <a:lnTo>
                    <a:pt x="1274380" y="986907"/>
                  </a:lnTo>
                  <a:lnTo>
                    <a:pt x="1291144" y="975421"/>
                  </a:lnTo>
                  <a:lnTo>
                    <a:pt x="1306666" y="967039"/>
                  </a:lnTo>
                  <a:lnTo>
                    <a:pt x="1321257" y="957725"/>
                  </a:lnTo>
                  <a:lnTo>
                    <a:pt x="1321257" y="952448"/>
                  </a:lnTo>
                  <a:lnTo>
                    <a:pt x="1318153" y="940961"/>
                  </a:lnTo>
                  <a:lnTo>
                    <a:pt x="1314117" y="928233"/>
                  </a:lnTo>
                  <a:lnTo>
                    <a:pt x="1311012" y="917678"/>
                  </a:lnTo>
                  <a:lnTo>
                    <a:pt x="1308839" y="913332"/>
                  </a:lnTo>
                  <a:lnTo>
                    <a:pt x="1308839" y="904018"/>
                  </a:lnTo>
                  <a:lnTo>
                    <a:pt x="1314117" y="908364"/>
                  </a:lnTo>
                  <a:lnTo>
                    <a:pt x="1316290" y="910538"/>
                  </a:lnTo>
                  <a:lnTo>
                    <a:pt x="1320326" y="911469"/>
                  </a:lnTo>
                  <a:lnTo>
                    <a:pt x="1321257" y="913642"/>
                  </a:lnTo>
                  <a:lnTo>
                    <a:pt x="1325293" y="917988"/>
                  </a:lnTo>
                  <a:lnTo>
                    <a:pt x="1337711" y="886633"/>
                  </a:lnTo>
                  <a:lnTo>
                    <a:pt x="1348266" y="857141"/>
                  </a:lnTo>
                  <a:lnTo>
                    <a:pt x="1362857" y="854968"/>
                  </a:lnTo>
                  <a:lnTo>
                    <a:pt x="1376517" y="852795"/>
                  </a:lnTo>
                  <a:lnTo>
                    <a:pt x="1391108" y="849690"/>
                  </a:lnTo>
                  <a:lnTo>
                    <a:pt x="1401663" y="840377"/>
                  </a:lnTo>
                  <a:lnTo>
                    <a:pt x="1408803" y="840377"/>
                  </a:lnTo>
                  <a:lnTo>
                    <a:pt x="1405698" y="837272"/>
                  </a:lnTo>
                  <a:lnTo>
                    <a:pt x="1398558" y="835099"/>
                  </a:lnTo>
                  <a:lnTo>
                    <a:pt x="1392349" y="832926"/>
                  </a:lnTo>
                  <a:lnTo>
                    <a:pt x="1398558" y="814920"/>
                  </a:lnTo>
                  <a:lnTo>
                    <a:pt x="1406940" y="802192"/>
                  </a:lnTo>
                  <a:lnTo>
                    <a:pt x="1420600" y="792879"/>
                  </a:lnTo>
                  <a:lnTo>
                    <a:pt x="1435191" y="785428"/>
                  </a:lnTo>
                  <a:lnTo>
                    <a:pt x="1448850" y="780150"/>
                  </a:lnTo>
                  <a:lnTo>
                    <a:pt x="1465615" y="772700"/>
                  </a:lnTo>
                  <a:lnTo>
                    <a:pt x="1478032" y="763386"/>
                  </a:lnTo>
                  <a:lnTo>
                    <a:pt x="1478032" y="761213"/>
                  </a:lnTo>
                  <a:lnTo>
                    <a:pt x="1478032" y="759040"/>
                  </a:lnTo>
                  <a:lnTo>
                    <a:pt x="1480205" y="759040"/>
                  </a:lnTo>
                  <a:lnTo>
                    <a:pt x="1482379" y="759040"/>
                  </a:lnTo>
                  <a:lnTo>
                    <a:pt x="1482379" y="763386"/>
                  </a:lnTo>
                  <a:lnTo>
                    <a:pt x="1489519" y="766491"/>
                  </a:lnTo>
                  <a:lnTo>
                    <a:pt x="1482379" y="775804"/>
                  </a:lnTo>
                  <a:lnTo>
                    <a:pt x="1475238" y="781082"/>
                  </a:lnTo>
                  <a:lnTo>
                    <a:pt x="1465925" y="787291"/>
                  </a:lnTo>
                  <a:lnTo>
                    <a:pt x="1465925" y="803123"/>
                  </a:lnTo>
                  <a:lnTo>
                    <a:pt x="1484552" y="795673"/>
                  </a:lnTo>
                  <a:lnTo>
                    <a:pt x="1499143" y="785117"/>
                  </a:lnTo>
                  <a:lnTo>
                    <a:pt x="1509698" y="772389"/>
                  </a:lnTo>
                  <a:lnTo>
                    <a:pt x="1511871" y="770216"/>
                  </a:lnTo>
                  <a:lnTo>
                    <a:pt x="1511871" y="768043"/>
                  </a:lnTo>
                  <a:lnTo>
                    <a:pt x="1514044" y="768043"/>
                  </a:lnTo>
                  <a:lnTo>
                    <a:pt x="1514044" y="765870"/>
                  </a:lnTo>
                  <a:lnTo>
                    <a:pt x="1514044" y="762765"/>
                  </a:lnTo>
                  <a:lnTo>
                    <a:pt x="1504731" y="751279"/>
                  </a:lnTo>
                  <a:lnTo>
                    <a:pt x="1497590" y="740724"/>
                  </a:lnTo>
                  <a:lnTo>
                    <a:pt x="1488277" y="730169"/>
                  </a:lnTo>
                  <a:lnTo>
                    <a:pt x="1473686" y="722718"/>
                  </a:lnTo>
                  <a:lnTo>
                    <a:pt x="1475859" y="711231"/>
                  </a:lnTo>
                  <a:lnTo>
                    <a:pt x="1478032" y="703781"/>
                  </a:lnTo>
                  <a:lnTo>
                    <a:pt x="1481137" y="696330"/>
                  </a:lnTo>
                  <a:lnTo>
                    <a:pt x="1486414" y="687017"/>
                  </a:lnTo>
                  <a:lnTo>
                    <a:pt x="1483310" y="683912"/>
                  </a:lnTo>
                  <a:lnTo>
                    <a:pt x="1479274" y="681739"/>
                  </a:lnTo>
                  <a:lnTo>
                    <a:pt x="1476170" y="679566"/>
                  </a:lnTo>
                  <a:lnTo>
                    <a:pt x="1473996" y="678635"/>
                  </a:lnTo>
                  <a:lnTo>
                    <a:pt x="1471823" y="674288"/>
                  </a:lnTo>
                  <a:lnTo>
                    <a:pt x="1470892" y="671184"/>
                  </a:lnTo>
                  <a:lnTo>
                    <a:pt x="1446988" y="676461"/>
                  </a:lnTo>
                  <a:lnTo>
                    <a:pt x="1425257" y="685775"/>
                  </a:lnTo>
                  <a:lnTo>
                    <a:pt x="1407561" y="698503"/>
                  </a:lnTo>
                  <a:lnTo>
                    <a:pt x="1403525" y="698503"/>
                  </a:lnTo>
                  <a:lnTo>
                    <a:pt x="1418116" y="681739"/>
                  </a:lnTo>
                  <a:lnTo>
                    <a:pt x="1437985" y="672426"/>
                  </a:lnTo>
                  <a:lnTo>
                    <a:pt x="1459716" y="664975"/>
                  </a:lnTo>
                  <a:lnTo>
                    <a:pt x="1485793" y="661870"/>
                  </a:lnTo>
                  <a:lnTo>
                    <a:pt x="1510940" y="657524"/>
                  </a:lnTo>
                  <a:lnTo>
                    <a:pt x="1537017" y="654420"/>
                  </a:lnTo>
                  <a:lnTo>
                    <a:pt x="1562163" y="649142"/>
                  </a:lnTo>
                  <a:lnTo>
                    <a:pt x="1583894" y="639829"/>
                  </a:lnTo>
                  <a:lnTo>
                    <a:pt x="1603763" y="625238"/>
                  </a:lnTo>
                  <a:lnTo>
                    <a:pt x="1603763" y="622133"/>
                  </a:lnTo>
                  <a:lnTo>
                    <a:pt x="1603763" y="619960"/>
                  </a:lnTo>
                  <a:lnTo>
                    <a:pt x="1603763" y="615614"/>
                  </a:lnTo>
                  <a:lnTo>
                    <a:pt x="1601590" y="614683"/>
                  </a:lnTo>
                  <a:lnTo>
                    <a:pt x="1601590" y="610336"/>
                  </a:lnTo>
                  <a:lnTo>
                    <a:pt x="1601590" y="607232"/>
                  </a:lnTo>
                  <a:lnTo>
                    <a:pt x="1603763" y="601023"/>
                  </a:lnTo>
                  <a:lnTo>
                    <a:pt x="1601590" y="595746"/>
                  </a:lnTo>
                  <a:lnTo>
                    <a:pt x="1601590" y="590468"/>
                  </a:lnTo>
                  <a:lnTo>
                    <a:pt x="1600658" y="586122"/>
                  </a:lnTo>
                  <a:lnTo>
                    <a:pt x="1600658" y="580844"/>
                  </a:lnTo>
                  <a:lnTo>
                    <a:pt x="1581721" y="580844"/>
                  </a:lnTo>
                  <a:lnTo>
                    <a:pt x="1579548" y="566253"/>
                  </a:lnTo>
                  <a:lnTo>
                    <a:pt x="1572408" y="556940"/>
                  </a:lnTo>
                  <a:lnTo>
                    <a:pt x="1565268" y="549489"/>
                  </a:lnTo>
                  <a:lnTo>
                    <a:pt x="1552850" y="546385"/>
                  </a:lnTo>
                  <a:lnTo>
                    <a:pt x="1543536" y="556940"/>
                  </a:lnTo>
                  <a:lnTo>
                    <a:pt x="1532981" y="566253"/>
                  </a:lnTo>
                  <a:lnTo>
                    <a:pt x="1521495" y="577740"/>
                  </a:lnTo>
                  <a:lnTo>
                    <a:pt x="1518390" y="577740"/>
                  </a:lnTo>
                  <a:lnTo>
                    <a:pt x="1530808" y="558803"/>
                  </a:lnTo>
                  <a:lnTo>
                    <a:pt x="1542295" y="536761"/>
                  </a:lnTo>
                  <a:lnTo>
                    <a:pt x="1528635" y="526206"/>
                  </a:lnTo>
                  <a:lnTo>
                    <a:pt x="1525531" y="516892"/>
                  </a:lnTo>
                  <a:lnTo>
                    <a:pt x="1527704" y="506337"/>
                  </a:lnTo>
                  <a:lnTo>
                    <a:pt x="1527704" y="494851"/>
                  </a:lnTo>
                  <a:lnTo>
                    <a:pt x="1521495" y="480260"/>
                  </a:lnTo>
                  <a:lnTo>
                    <a:pt x="1520563" y="478087"/>
                  </a:lnTo>
                  <a:lnTo>
                    <a:pt x="1516528" y="478087"/>
                  </a:lnTo>
                  <a:lnTo>
                    <a:pt x="1514354" y="478087"/>
                  </a:lnTo>
                  <a:lnTo>
                    <a:pt x="1511250" y="478087"/>
                  </a:lnTo>
                  <a:lnTo>
                    <a:pt x="1507214" y="478087"/>
                  </a:lnTo>
                  <a:lnTo>
                    <a:pt x="1506283" y="477155"/>
                  </a:lnTo>
                  <a:lnTo>
                    <a:pt x="1504110" y="472809"/>
                  </a:lnTo>
                  <a:lnTo>
                    <a:pt x="1501937" y="469705"/>
                  </a:lnTo>
                  <a:lnTo>
                    <a:pt x="1504110" y="465358"/>
                  </a:lnTo>
                  <a:lnTo>
                    <a:pt x="1504110" y="462254"/>
                  </a:lnTo>
                  <a:lnTo>
                    <a:pt x="1506283" y="460081"/>
                  </a:lnTo>
                  <a:lnTo>
                    <a:pt x="1506283" y="455734"/>
                  </a:lnTo>
                  <a:lnTo>
                    <a:pt x="1506283" y="452630"/>
                  </a:lnTo>
                  <a:lnTo>
                    <a:pt x="1500074" y="443317"/>
                  </a:lnTo>
                  <a:lnTo>
                    <a:pt x="1492934" y="435866"/>
                  </a:lnTo>
                  <a:lnTo>
                    <a:pt x="1485793" y="428415"/>
                  </a:lnTo>
                  <a:lnTo>
                    <a:pt x="1480516" y="420964"/>
                  </a:lnTo>
                  <a:lnTo>
                    <a:pt x="1478343" y="408236"/>
                  </a:lnTo>
                  <a:lnTo>
                    <a:pt x="1463752" y="419723"/>
                  </a:lnTo>
                  <a:lnTo>
                    <a:pt x="1455370" y="434314"/>
                  </a:lnTo>
                  <a:lnTo>
                    <a:pt x="1443883" y="447973"/>
                  </a:lnTo>
                  <a:lnTo>
                    <a:pt x="1429292" y="459460"/>
                  </a:lnTo>
                  <a:lnTo>
                    <a:pt x="1428361" y="455114"/>
                  </a:lnTo>
                  <a:lnTo>
                    <a:pt x="1422152" y="454182"/>
                  </a:lnTo>
                  <a:lnTo>
                    <a:pt x="1419048" y="449836"/>
                  </a:lnTo>
                  <a:lnTo>
                    <a:pt x="1415012" y="447663"/>
                  </a:lnTo>
                  <a:lnTo>
                    <a:pt x="1411907" y="444558"/>
                  </a:lnTo>
                  <a:lnTo>
                    <a:pt x="1409734" y="442385"/>
                  </a:lnTo>
                  <a:lnTo>
                    <a:pt x="1406630" y="431830"/>
                  </a:lnTo>
                  <a:lnTo>
                    <a:pt x="1404457" y="417239"/>
                  </a:lnTo>
                  <a:lnTo>
                    <a:pt x="1400421" y="400475"/>
                  </a:lnTo>
                  <a:lnTo>
                    <a:pt x="1399490" y="391162"/>
                  </a:lnTo>
                  <a:lnTo>
                    <a:pt x="1395454" y="388057"/>
                  </a:lnTo>
                  <a:lnTo>
                    <a:pt x="1390176" y="385884"/>
                  </a:lnTo>
                  <a:lnTo>
                    <a:pt x="1384899" y="383711"/>
                  </a:lnTo>
                  <a:lnTo>
                    <a:pt x="1378690" y="383711"/>
                  </a:lnTo>
                  <a:lnTo>
                    <a:pt x="1375585" y="382780"/>
                  </a:lnTo>
                  <a:lnTo>
                    <a:pt x="1370308" y="378433"/>
                  </a:lnTo>
                  <a:lnTo>
                    <a:pt x="1364099" y="369120"/>
                  </a:lnTo>
                  <a:lnTo>
                    <a:pt x="1358821" y="356392"/>
                  </a:lnTo>
                  <a:lnTo>
                    <a:pt x="1353544" y="347078"/>
                  </a:lnTo>
                  <a:lnTo>
                    <a:pt x="1329639" y="351425"/>
                  </a:lnTo>
                  <a:lnTo>
                    <a:pt x="1307908" y="351425"/>
                  </a:lnTo>
                  <a:lnTo>
                    <a:pt x="1282762" y="347078"/>
                  </a:lnTo>
                  <a:lnTo>
                    <a:pt x="1282762" y="351425"/>
                  </a:lnTo>
                  <a:lnTo>
                    <a:pt x="1278726" y="351425"/>
                  </a:lnTo>
                  <a:lnTo>
                    <a:pt x="1280899" y="369431"/>
                  </a:lnTo>
                  <a:lnTo>
                    <a:pt x="1286177" y="388368"/>
                  </a:lnTo>
                  <a:lnTo>
                    <a:pt x="1290213" y="405132"/>
                  </a:lnTo>
                  <a:lnTo>
                    <a:pt x="1293317" y="420964"/>
                  </a:lnTo>
                  <a:lnTo>
                    <a:pt x="1290213" y="435555"/>
                  </a:lnTo>
                  <a:lnTo>
                    <a:pt x="1283072" y="448284"/>
                  </a:lnTo>
                  <a:lnTo>
                    <a:pt x="1285246" y="454493"/>
                  </a:lnTo>
                  <a:lnTo>
                    <a:pt x="1288350" y="457597"/>
                  </a:lnTo>
                  <a:lnTo>
                    <a:pt x="1292386" y="459770"/>
                  </a:lnTo>
                  <a:lnTo>
                    <a:pt x="1295490" y="461943"/>
                  </a:lnTo>
                  <a:lnTo>
                    <a:pt x="1302630" y="465048"/>
                  </a:lnTo>
                  <a:lnTo>
                    <a:pt x="1302630" y="481812"/>
                  </a:lnTo>
                  <a:lnTo>
                    <a:pt x="1304804" y="498576"/>
                  </a:lnTo>
                  <a:lnTo>
                    <a:pt x="1302630" y="509131"/>
                  </a:lnTo>
                  <a:lnTo>
                    <a:pt x="1297353" y="528068"/>
                  </a:lnTo>
                  <a:lnTo>
                    <a:pt x="1288040" y="542659"/>
                  </a:lnTo>
                  <a:lnTo>
                    <a:pt x="1273449" y="553214"/>
                  </a:lnTo>
                  <a:lnTo>
                    <a:pt x="1258858" y="560665"/>
                  </a:lnTo>
                  <a:lnTo>
                    <a:pt x="1264135" y="577429"/>
                  </a:lnTo>
                  <a:lnTo>
                    <a:pt x="1268171" y="595435"/>
                  </a:lnTo>
                  <a:lnTo>
                    <a:pt x="1270344" y="610026"/>
                  </a:lnTo>
                  <a:lnTo>
                    <a:pt x="1270344" y="621513"/>
                  </a:lnTo>
                  <a:lnTo>
                    <a:pt x="1268171" y="624617"/>
                  </a:lnTo>
                  <a:lnTo>
                    <a:pt x="1268171" y="626790"/>
                  </a:lnTo>
                  <a:lnTo>
                    <a:pt x="1268171" y="628963"/>
                  </a:lnTo>
                  <a:lnTo>
                    <a:pt x="1265998" y="628963"/>
                  </a:lnTo>
                  <a:lnTo>
                    <a:pt x="1262893" y="629895"/>
                  </a:lnTo>
                  <a:lnTo>
                    <a:pt x="1260720" y="629895"/>
                  </a:lnTo>
                  <a:lnTo>
                    <a:pt x="1258547" y="632068"/>
                  </a:lnTo>
                  <a:lnTo>
                    <a:pt x="1256374" y="632068"/>
                  </a:lnTo>
                  <a:lnTo>
                    <a:pt x="1253270" y="634241"/>
                  </a:lnTo>
                  <a:lnTo>
                    <a:pt x="1242714" y="617477"/>
                  </a:lnTo>
                  <a:lnTo>
                    <a:pt x="1233401" y="604748"/>
                  </a:lnTo>
                  <a:lnTo>
                    <a:pt x="1229365" y="593262"/>
                  </a:lnTo>
                  <a:lnTo>
                    <a:pt x="1228434" y="582707"/>
                  </a:lnTo>
                  <a:lnTo>
                    <a:pt x="1226261" y="571220"/>
                  </a:lnTo>
                  <a:lnTo>
                    <a:pt x="1222225" y="556629"/>
                  </a:lnTo>
                  <a:lnTo>
                    <a:pt x="1219121" y="536761"/>
                  </a:lnTo>
                  <a:lnTo>
                    <a:pt x="1189939" y="529310"/>
                  </a:lnTo>
                  <a:lnTo>
                    <a:pt x="1185903" y="529310"/>
                  </a:lnTo>
                  <a:lnTo>
                    <a:pt x="1184972" y="531483"/>
                  </a:lnTo>
                  <a:lnTo>
                    <a:pt x="1180936" y="533656"/>
                  </a:lnTo>
                  <a:lnTo>
                    <a:pt x="1178763" y="535829"/>
                  </a:lnTo>
                  <a:lnTo>
                    <a:pt x="1175658" y="535829"/>
                  </a:lnTo>
                  <a:lnTo>
                    <a:pt x="1171622" y="536761"/>
                  </a:lnTo>
                  <a:lnTo>
                    <a:pt x="1168518" y="535829"/>
                  </a:lnTo>
                  <a:lnTo>
                    <a:pt x="1163240" y="533656"/>
                  </a:lnTo>
                  <a:lnTo>
                    <a:pt x="1150202" y="527137"/>
                  </a:lnTo>
                  <a:lnTo>
                    <a:pt x="1139646" y="515650"/>
                  </a:lnTo>
                  <a:lnTo>
                    <a:pt x="1127229" y="502922"/>
                  </a:lnTo>
                  <a:lnTo>
                    <a:pt x="1113569" y="493609"/>
                  </a:lnTo>
                  <a:lnTo>
                    <a:pt x="1101151" y="488331"/>
                  </a:lnTo>
                  <a:lnTo>
                    <a:pt x="1088733" y="490504"/>
                  </a:lnTo>
                  <a:lnTo>
                    <a:pt x="1083456" y="488331"/>
                  </a:lnTo>
                  <a:lnTo>
                    <a:pt x="1077247" y="488331"/>
                  </a:lnTo>
                  <a:lnTo>
                    <a:pt x="1076316" y="486158"/>
                  </a:lnTo>
                  <a:lnTo>
                    <a:pt x="1076316" y="485227"/>
                  </a:lnTo>
                  <a:lnTo>
                    <a:pt x="1076316" y="483054"/>
                  </a:lnTo>
                  <a:lnTo>
                    <a:pt x="1076316" y="480881"/>
                  </a:lnTo>
                  <a:lnTo>
                    <a:pt x="1076316" y="477776"/>
                  </a:lnTo>
                  <a:lnTo>
                    <a:pt x="1076316" y="473430"/>
                  </a:lnTo>
                  <a:lnTo>
                    <a:pt x="1072280" y="470325"/>
                  </a:lnTo>
                  <a:lnTo>
                    <a:pt x="1072280" y="461012"/>
                  </a:lnTo>
                  <a:lnTo>
                    <a:pt x="1052411" y="461012"/>
                  </a:lnTo>
                  <a:lnTo>
                    <a:pt x="1052411" y="441143"/>
                  </a:lnTo>
                  <a:lnTo>
                    <a:pt x="1048375" y="421275"/>
                  </a:lnTo>
                  <a:lnTo>
                    <a:pt x="1042166" y="406684"/>
                  </a:lnTo>
                  <a:lnTo>
                    <a:pt x="1042166" y="382469"/>
                  </a:lnTo>
                  <a:lnTo>
                    <a:pt x="1048375" y="365705"/>
                  </a:lnTo>
                  <a:lnTo>
                    <a:pt x="1057689" y="355150"/>
                  </a:lnTo>
                  <a:lnTo>
                    <a:pt x="1072280" y="345837"/>
                  </a:lnTo>
                  <a:lnTo>
                    <a:pt x="1089044" y="340559"/>
                  </a:lnTo>
                  <a:lnTo>
                    <a:pt x="1089044" y="335282"/>
                  </a:lnTo>
                  <a:lnTo>
                    <a:pt x="1086871" y="329073"/>
                  </a:lnTo>
                  <a:lnTo>
                    <a:pt x="1086871" y="325968"/>
                  </a:lnTo>
                  <a:lnTo>
                    <a:pt x="1084698" y="323795"/>
                  </a:lnTo>
                  <a:lnTo>
                    <a:pt x="1083766" y="320691"/>
                  </a:lnTo>
                  <a:lnTo>
                    <a:pt x="1081593" y="316344"/>
                  </a:lnTo>
                  <a:lnTo>
                    <a:pt x="1072280" y="316344"/>
                  </a:lnTo>
                  <a:lnTo>
                    <a:pt x="1072280" y="313240"/>
                  </a:lnTo>
                  <a:lnTo>
                    <a:pt x="1079420" y="314171"/>
                  </a:lnTo>
                  <a:lnTo>
                    <a:pt x="1083456" y="316344"/>
                  </a:lnTo>
                  <a:lnTo>
                    <a:pt x="1088733" y="318517"/>
                  </a:lnTo>
                  <a:lnTo>
                    <a:pt x="1094011" y="320691"/>
                  </a:lnTo>
                  <a:lnTo>
                    <a:pt x="1101151" y="320691"/>
                  </a:lnTo>
                  <a:lnTo>
                    <a:pt x="1105187" y="307031"/>
                  </a:lnTo>
                  <a:lnTo>
                    <a:pt x="1108291" y="298649"/>
                  </a:lnTo>
                  <a:lnTo>
                    <a:pt x="1115432" y="291198"/>
                  </a:lnTo>
                  <a:lnTo>
                    <a:pt x="1124745" y="283748"/>
                  </a:lnTo>
                  <a:lnTo>
                    <a:pt x="1126918" y="279401"/>
                  </a:lnTo>
                  <a:lnTo>
                    <a:pt x="1130023" y="276297"/>
                  </a:lnTo>
                  <a:lnTo>
                    <a:pt x="1132196" y="271951"/>
                  </a:lnTo>
                  <a:lnTo>
                    <a:pt x="1132196" y="266673"/>
                  </a:lnTo>
                  <a:lnTo>
                    <a:pt x="1130023" y="261395"/>
                  </a:lnTo>
                  <a:lnTo>
                    <a:pt x="1127849" y="259222"/>
                  </a:lnTo>
                  <a:lnTo>
                    <a:pt x="1126918" y="257049"/>
                  </a:lnTo>
                  <a:lnTo>
                    <a:pt x="1124745" y="254876"/>
                  </a:lnTo>
                  <a:lnTo>
                    <a:pt x="1120709" y="251772"/>
                  </a:lnTo>
                  <a:lnTo>
                    <a:pt x="1117605" y="251772"/>
                  </a:lnTo>
                  <a:lnTo>
                    <a:pt x="1117605" y="247736"/>
                  </a:lnTo>
                  <a:lnTo>
                    <a:pt x="1135300" y="252082"/>
                  </a:lnTo>
                  <a:lnTo>
                    <a:pt x="1147718" y="259533"/>
                  </a:lnTo>
                  <a:lnTo>
                    <a:pt x="1157031" y="259533"/>
                  </a:lnTo>
                  <a:lnTo>
                    <a:pt x="1159205" y="241527"/>
                  </a:lnTo>
                  <a:lnTo>
                    <a:pt x="1161378" y="230040"/>
                  </a:lnTo>
                  <a:lnTo>
                    <a:pt x="1157342" y="219485"/>
                  </a:lnTo>
                  <a:lnTo>
                    <a:pt x="1157342" y="215139"/>
                  </a:lnTo>
                  <a:lnTo>
                    <a:pt x="1208255" y="212034"/>
                  </a:lnTo>
                  <a:lnTo>
                    <a:pt x="1208255" y="205826"/>
                  </a:lnTo>
                  <a:lnTo>
                    <a:pt x="1206082" y="202721"/>
                  </a:lnTo>
                  <a:lnTo>
                    <a:pt x="1206082" y="200548"/>
                  </a:lnTo>
                  <a:lnTo>
                    <a:pt x="1205151" y="198375"/>
                  </a:lnTo>
                  <a:lnTo>
                    <a:pt x="1202977" y="197444"/>
                  </a:lnTo>
                  <a:lnTo>
                    <a:pt x="1200804" y="195270"/>
                  </a:lnTo>
                  <a:lnTo>
                    <a:pt x="1200804" y="190924"/>
                  </a:lnTo>
                  <a:lnTo>
                    <a:pt x="1206082" y="193097"/>
                  </a:lnTo>
                  <a:lnTo>
                    <a:pt x="1210118" y="195270"/>
                  </a:lnTo>
                  <a:lnTo>
                    <a:pt x="1213222" y="197444"/>
                  </a:lnTo>
                  <a:lnTo>
                    <a:pt x="1217258" y="198375"/>
                  </a:lnTo>
                  <a:lnTo>
                    <a:pt x="1224398" y="198375"/>
                  </a:lnTo>
                  <a:lnTo>
                    <a:pt x="1226571" y="187820"/>
                  </a:lnTo>
                  <a:lnTo>
                    <a:pt x="1229676" y="173229"/>
                  </a:lnTo>
                  <a:lnTo>
                    <a:pt x="1233711" y="154292"/>
                  </a:lnTo>
                  <a:lnTo>
                    <a:pt x="1234643" y="138459"/>
                  </a:lnTo>
                  <a:lnTo>
                    <a:pt x="1236816" y="125731"/>
                  </a:lnTo>
                  <a:lnTo>
                    <a:pt x="1236816" y="118280"/>
                  </a:lnTo>
                  <a:lnTo>
                    <a:pt x="1236816" y="103689"/>
                  </a:lnTo>
                  <a:lnTo>
                    <a:pt x="1229676" y="97480"/>
                  </a:lnTo>
                  <a:lnTo>
                    <a:pt x="1220362" y="99653"/>
                  </a:lnTo>
                  <a:lnTo>
                    <a:pt x="1211980" y="103999"/>
                  </a:lnTo>
                  <a:lnTo>
                    <a:pt x="1204840" y="103999"/>
                  </a:lnTo>
                  <a:lnTo>
                    <a:pt x="1202667" y="99653"/>
                  </a:lnTo>
                  <a:lnTo>
                    <a:pt x="1198631" y="97480"/>
                  </a:lnTo>
                  <a:lnTo>
                    <a:pt x="1197700" y="94376"/>
                  </a:lnTo>
                  <a:lnTo>
                    <a:pt x="1193664" y="90029"/>
                  </a:lnTo>
                  <a:lnTo>
                    <a:pt x="1191491" y="86925"/>
                  </a:lnTo>
                  <a:lnTo>
                    <a:pt x="1188386" y="84752"/>
                  </a:lnTo>
                  <a:lnTo>
                    <a:pt x="1184351" y="82579"/>
                  </a:lnTo>
                  <a:lnTo>
                    <a:pt x="1181246" y="82579"/>
                  </a:lnTo>
                  <a:lnTo>
                    <a:pt x="1177210" y="86925"/>
                  </a:lnTo>
                  <a:lnTo>
                    <a:pt x="1166655" y="96238"/>
                  </a:lnTo>
                  <a:lnTo>
                    <a:pt x="1162619" y="108966"/>
                  </a:lnTo>
                  <a:lnTo>
                    <a:pt x="1162619" y="121695"/>
                  </a:lnTo>
                  <a:lnTo>
                    <a:pt x="1164793" y="134423"/>
                  </a:lnTo>
                  <a:lnTo>
                    <a:pt x="1164793" y="147151"/>
                  </a:lnTo>
                  <a:lnTo>
                    <a:pt x="1157652" y="163915"/>
                  </a:lnTo>
                  <a:lnTo>
                    <a:pt x="1148339" y="178506"/>
                  </a:lnTo>
                  <a:lnTo>
                    <a:pt x="1143061" y="176333"/>
                  </a:lnTo>
                  <a:lnTo>
                    <a:pt x="1139957" y="175402"/>
                  </a:lnTo>
                  <a:lnTo>
                    <a:pt x="1137784" y="173229"/>
                  </a:lnTo>
                  <a:lnTo>
                    <a:pt x="1135611" y="171056"/>
                  </a:lnTo>
                  <a:lnTo>
                    <a:pt x="1132506" y="167951"/>
                  </a:lnTo>
                  <a:lnTo>
                    <a:pt x="1134679" y="161742"/>
                  </a:lnTo>
                  <a:lnTo>
                    <a:pt x="1134679" y="153360"/>
                  </a:lnTo>
                  <a:lnTo>
                    <a:pt x="1135611" y="140632"/>
                  </a:lnTo>
                  <a:lnTo>
                    <a:pt x="1137784" y="126041"/>
                  </a:lnTo>
                  <a:lnTo>
                    <a:pt x="1137784" y="114244"/>
                  </a:lnTo>
                  <a:lnTo>
                    <a:pt x="1128470" y="118590"/>
                  </a:lnTo>
                  <a:lnTo>
                    <a:pt x="1123193" y="123868"/>
                  </a:lnTo>
                  <a:lnTo>
                    <a:pt x="1117915" y="129145"/>
                  </a:lnTo>
                  <a:lnTo>
                    <a:pt x="1112638" y="134423"/>
                  </a:lnTo>
                  <a:lnTo>
                    <a:pt x="1101151" y="134423"/>
                  </a:lnTo>
                  <a:lnTo>
                    <a:pt x="1098047" y="119832"/>
                  </a:lnTo>
                  <a:lnTo>
                    <a:pt x="1098047" y="103999"/>
                  </a:lnTo>
                  <a:lnTo>
                    <a:pt x="1071969" y="103999"/>
                  </a:lnTo>
                  <a:lnTo>
                    <a:pt x="1076005" y="96549"/>
                  </a:lnTo>
                  <a:lnTo>
                    <a:pt x="1076936" y="90340"/>
                  </a:lnTo>
                  <a:lnTo>
                    <a:pt x="1079110" y="85062"/>
                  </a:lnTo>
                  <a:lnTo>
                    <a:pt x="1083145" y="81958"/>
                  </a:lnTo>
                  <a:lnTo>
                    <a:pt x="1088423" y="77611"/>
                  </a:lnTo>
                  <a:lnTo>
                    <a:pt x="1088423" y="70161"/>
                  </a:lnTo>
                  <a:lnTo>
                    <a:pt x="1088423" y="62710"/>
                  </a:lnTo>
                  <a:lnTo>
                    <a:pt x="1086250" y="59606"/>
                  </a:lnTo>
                  <a:lnTo>
                    <a:pt x="1083145" y="55259"/>
                  </a:lnTo>
                  <a:lnTo>
                    <a:pt x="1079110" y="52155"/>
                  </a:lnTo>
                  <a:lnTo>
                    <a:pt x="1071969" y="49982"/>
                  </a:lnTo>
                  <a:lnTo>
                    <a:pt x="1074142" y="42531"/>
                  </a:lnTo>
                  <a:lnTo>
                    <a:pt x="1076316" y="39427"/>
                  </a:lnTo>
                  <a:lnTo>
                    <a:pt x="1077247" y="35080"/>
                  </a:lnTo>
                  <a:lnTo>
                    <a:pt x="1079420" y="29803"/>
                  </a:lnTo>
                  <a:lnTo>
                    <a:pt x="1081593" y="25457"/>
                  </a:lnTo>
                  <a:lnTo>
                    <a:pt x="1079420" y="22352"/>
                  </a:lnTo>
                  <a:lnTo>
                    <a:pt x="1076316" y="18006"/>
                  </a:lnTo>
                  <a:lnTo>
                    <a:pt x="1074142" y="17075"/>
                  </a:lnTo>
                  <a:lnTo>
                    <a:pt x="1071969" y="14901"/>
                  </a:lnTo>
                  <a:lnTo>
                    <a:pt x="1069796" y="12728"/>
                  </a:lnTo>
                  <a:lnTo>
                    <a:pt x="1069796" y="7451"/>
                  </a:lnTo>
                  <a:lnTo>
                    <a:pt x="1068865" y="0"/>
                  </a:lnTo>
                  <a:lnTo>
                    <a:pt x="1057378" y="2173"/>
                  </a:lnTo>
                  <a:lnTo>
                    <a:pt x="1046823" y="5278"/>
                  </a:lnTo>
                  <a:lnTo>
                    <a:pt x="1037510" y="9624"/>
                  </a:lnTo>
                  <a:lnTo>
                    <a:pt x="1025092" y="29492"/>
                  </a:lnTo>
                  <a:lnTo>
                    <a:pt x="1021056" y="47498"/>
                  </a:lnTo>
                  <a:lnTo>
                    <a:pt x="1023229" y="66435"/>
                  </a:lnTo>
                  <a:lnTo>
                    <a:pt x="1032543" y="82268"/>
                  </a:lnTo>
                  <a:lnTo>
                    <a:pt x="1044960" y="96859"/>
                  </a:lnTo>
                  <a:lnTo>
                    <a:pt x="1047134" y="104310"/>
                  </a:lnTo>
                  <a:lnTo>
                    <a:pt x="1044960" y="118901"/>
                  </a:lnTo>
                  <a:lnTo>
                    <a:pt x="1044960" y="135665"/>
                  </a:lnTo>
                  <a:lnTo>
                    <a:pt x="1044960" y="150256"/>
                  </a:lnTo>
                  <a:lnTo>
                    <a:pt x="1032543" y="150256"/>
                  </a:lnTo>
                  <a:lnTo>
                    <a:pt x="1032543" y="153360"/>
                  </a:lnTo>
                  <a:lnTo>
                    <a:pt x="1030369" y="159569"/>
                  </a:lnTo>
                  <a:lnTo>
                    <a:pt x="1030369" y="162674"/>
                  </a:lnTo>
                  <a:lnTo>
                    <a:pt x="1028196" y="170124"/>
                  </a:lnTo>
                  <a:lnTo>
                    <a:pt x="1019814" y="153360"/>
                  </a:lnTo>
                  <a:lnTo>
                    <a:pt x="1012674" y="137528"/>
                  </a:lnTo>
                  <a:lnTo>
                    <a:pt x="988770" y="137528"/>
                  </a:lnTo>
                  <a:lnTo>
                    <a:pt x="988770" y="150256"/>
                  </a:lnTo>
                  <a:lnTo>
                    <a:pt x="986597" y="152429"/>
                  </a:lnTo>
                  <a:lnTo>
                    <a:pt x="984424" y="153360"/>
                  </a:lnTo>
                  <a:lnTo>
                    <a:pt x="983492" y="155533"/>
                  </a:lnTo>
                  <a:lnTo>
                    <a:pt x="981319" y="157706"/>
                  </a:lnTo>
                  <a:lnTo>
                    <a:pt x="962692" y="157706"/>
                  </a:lnTo>
                  <a:lnTo>
                    <a:pt x="950275" y="155533"/>
                  </a:lnTo>
                  <a:lnTo>
                    <a:pt x="937857" y="153360"/>
                  </a:lnTo>
                  <a:lnTo>
                    <a:pt x="925439" y="150256"/>
                  </a:lnTo>
                  <a:lnTo>
                    <a:pt x="905570" y="150256"/>
                  </a:lnTo>
                  <a:lnTo>
                    <a:pt x="901535" y="142805"/>
                  </a:lnTo>
                  <a:lnTo>
                    <a:pt x="898430" y="139701"/>
                  </a:lnTo>
                  <a:lnTo>
                    <a:pt x="894394" y="133492"/>
                  </a:lnTo>
                  <a:lnTo>
                    <a:pt x="889117" y="130387"/>
                  </a:lnTo>
                  <a:lnTo>
                    <a:pt x="889117" y="117659"/>
                  </a:lnTo>
                  <a:lnTo>
                    <a:pt x="842239" y="122937"/>
                  </a:lnTo>
                  <a:lnTo>
                    <a:pt x="842239" y="126041"/>
                  </a:lnTo>
                  <a:lnTo>
                    <a:pt x="838204" y="126041"/>
                  </a:lnTo>
                  <a:lnTo>
                    <a:pt x="838204" y="132250"/>
                  </a:lnTo>
                  <a:lnTo>
                    <a:pt x="840377" y="135354"/>
                  </a:lnTo>
                  <a:lnTo>
                    <a:pt x="842550" y="139701"/>
                  </a:lnTo>
                  <a:lnTo>
                    <a:pt x="843481" y="140632"/>
                  </a:lnTo>
                  <a:lnTo>
                    <a:pt x="845654" y="145910"/>
                  </a:lnTo>
                  <a:lnTo>
                    <a:pt x="877941" y="145910"/>
                  </a:lnTo>
                  <a:lnTo>
                    <a:pt x="877941" y="150256"/>
                  </a:lnTo>
                  <a:lnTo>
                    <a:pt x="870800" y="152429"/>
                  </a:lnTo>
                  <a:lnTo>
                    <a:pt x="865523" y="153360"/>
                  </a:lnTo>
                  <a:lnTo>
                    <a:pt x="858383" y="153360"/>
                  </a:lnTo>
                  <a:lnTo>
                    <a:pt x="849069" y="153360"/>
                  </a:lnTo>
                  <a:lnTo>
                    <a:pt x="849069" y="189993"/>
                  </a:lnTo>
                  <a:lnTo>
                    <a:pt x="840687" y="179438"/>
                  </a:lnTo>
                  <a:lnTo>
                    <a:pt x="831374" y="167951"/>
                  </a:lnTo>
                  <a:lnTo>
                    <a:pt x="822060" y="157396"/>
                  </a:lnTo>
                  <a:lnTo>
                    <a:pt x="813678" y="155223"/>
                  </a:lnTo>
                  <a:lnTo>
                    <a:pt x="799087" y="155223"/>
                  </a:lnTo>
                  <a:lnTo>
                    <a:pt x="782323" y="155223"/>
                  </a:lnTo>
                  <a:lnTo>
                    <a:pt x="765559" y="153050"/>
                  </a:lnTo>
                  <a:lnTo>
                    <a:pt x="753141" y="153050"/>
                  </a:lnTo>
                  <a:lnTo>
                    <a:pt x="755315" y="149945"/>
                  </a:lnTo>
                  <a:lnTo>
                    <a:pt x="756246" y="147772"/>
                  </a:lnTo>
                  <a:lnTo>
                    <a:pt x="756246" y="145599"/>
                  </a:lnTo>
                  <a:lnTo>
                    <a:pt x="758419" y="144668"/>
                  </a:lnTo>
                  <a:lnTo>
                    <a:pt x="762455" y="142495"/>
                  </a:lnTo>
                  <a:lnTo>
                    <a:pt x="765559" y="140321"/>
                  </a:lnTo>
                  <a:lnTo>
                    <a:pt x="763386" y="137217"/>
                  </a:lnTo>
                  <a:lnTo>
                    <a:pt x="760282" y="129766"/>
                  </a:lnTo>
                  <a:lnTo>
                    <a:pt x="756246" y="124489"/>
                  </a:lnTo>
                  <a:lnTo>
                    <a:pt x="753141" y="120143"/>
                  </a:lnTo>
                  <a:lnTo>
                    <a:pt x="749106" y="117038"/>
                  </a:lnTo>
                  <a:lnTo>
                    <a:pt x="746001" y="117038"/>
                  </a:lnTo>
                  <a:lnTo>
                    <a:pt x="742897" y="117969"/>
                  </a:lnTo>
                  <a:lnTo>
                    <a:pt x="736688" y="120143"/>
                  </a:lnTo>
                  <a:lnTo>
                    <a:pt x="733583" y="122316"/>
                  </a:lnTo>
                  <a:lnTo>
                    <a:pt x="728306" y="122316"/>
                  </a:lnTo>
                  <a:lnTo>
                    <a:pt x="722097" y="122316"/>
                  </a:lnTo>
                  <a:lnTo>
                    <a:pt x="706575" y="110829"/>
                  </a:lnTo>
                  <a:lnTo>
                    <a:pt x="689811" y="98101"/>
                  </a:lnTo>
                  <a:lnTo>
                    <a:pt x="673046" y="85373"/>
                  </a:lnTo>
                  <a:lnTo>
                    <a:pt x="653178" y="80095"/>
                  </a:lnTo>
                  <a:lnTo>
                    <a:pt x="649142" y="81026"/>
                  </a:lnTo>
                  <a:lnTo>
                    <a:pt x="643865" y="83199"/>
                  </a:lnTo>
                  <a:lnTo>
                    <a:pt x="640760" y="87546"/>
                  </a:lnTo>
                  <a:lnTo>
                    <a:pt x="635482" y="90650"/>
                  </a:lnTo>
                  <a:lnTo>
                    <a:pt x="629274" y="92823"/>
                  </a:lnTo>
                  <a:lnTo>
                    <a:pt x="628342" y="88477"/>
                  </a:lnTo>
                  <a:lnTo>
                    <a:pt x="626169" y="85373"/>
                  </a:lnTo>
                  <a:lnTo>
                    <a:pt x="622133" y="80095"/>
                  </a:lnTo>
                  <a:lnTo>
                    <a:pt x="621202" y="80095"/>
                  </a:lnTo>
                  <a:lnTo>
                    <a:pt x="617166" y="80095"/>
                  </a:lnTo>
                  <a:lnTo>
                    <a:pt x="614993" y="81026"/>
                  </a:lnTo>
                  <a:lnTo>
                    <a:pt x="611889" y="83199"/>
                  </a:lnTo>
                  <a:lnTo>
                    <a:pt x="609715" y="85373"/>
                  </a:lnTo>
                  <a:lnTo>
                    <a:pt x="606611" y="88477"/>
                  </a:lnTo>
                  <a:lnTo>
                    <a:pt x="592951" y="85373"/>
                  </a:lnTo>
                  <a:lnTo>
                    <a:pt x="584569" y="77922"/>
                  </a:lnTo>
                  <a:lnTo>
                    <a:pt x="578360" y="68609"/>
                  </a:lnTo>
                  <a:lnTo>
                    <a:pt x="573083" y="55880"/>
                  </a:lnTo>
                  <a:lnTo>
                    <a:pt x="569978" y="58985"/>
                  </a:lnTo>
                  <a:lnTo>
                    <a:pt x="565943" y="65194"/>
                  </a:lnTo>
                  <a:lnTo>
                    <a:pt x="563770" y="70471"/>
                  </a:lnTo>
                  <a:lnTo>
                    <a:pt x="562838" y="75749"/>
                  </a:lnTo>
                  <a:lnTo>
                    <a:pt x="546074" y="77922"/>
                  </a:lnTo>
                  <a:lnTo>
                    <a:pt x="533656" y="77922"/>
                  </a:lnTo>
                  <a:lnTo>
                    <a:pt x="521238" y="80095"/>
                  </a:lnTo>
                  <a:lnTo>
                    <a:pt x="511925" y="85373"/>
                  </a:lnTo>
                  <a:lnTo>
                    <a:pt x="502612" y="95928"/>
                  </a:lnTo>
                  <a:lnTo>
                    <a:pt x="482743" y="92823"/>
                  </a:lnTo>
                  <a:lnTo>
                    <a:pt x="482743" y="85373"/>
                  </a:lnTo>
                  <a:lnTo>
                    <a:pt x="504474" y="76059"/>
                  </a:lnTo>
                  <a:lnTo>
                    <a:pt x="524343" y="63331"/>
                  </a:lnTo>
                  <a:lnTo>
                    <a:pt x="542970" y="48740"/>
                  </a:lnTo>
                  <a:lnTo>
                    <a:pt x="549179" y="48740"/>
                  </a:lnTo>
                  <a:lnTo>
                    <a:pt x="546074" y="46567"/>
                  </a:lnTo>
                  <a:lnTo>
                    <a:pt x="542970" y="44394"/>
                  </a:lnTo>
                  <a:lnTo>
                    <a:pt x="536761" y="43462"/>
                  </a:lnTo>
                  <a:lnTo>
                    <a:pt x="533656" y="41289"/>
                  </a:lnTo>
                  <a:lnTo>
                    <a:pt x="516892" y="44394"/>
                  </a:lnTo>
                  <a:lnTo>
                    <a:pt x="504474" y="50603"/>
                  </a:lnTo>
                  <a:lnTo>
                    <a:pt x="492988" y="58985"/>
                  </a:lnTo>
                  <a:lnTo>
                    <a:pt x="482433" y="66435"/>
                  </a:lnTo>
                  <a:lnTo>
                    <a:pt x="470015" y="73886"/>
                  </a:lnTo>
                  <a:lnTo>
                    <a:pt x="455424" y="78232"/>
                  </a:lnTo>
                  <a:lnTo>
                    <a:pt x="433693" y="80405"/>
                  </a:lnTo>
                  <a:lnTo>
                    <a:pt x="436797" y="88788"/>
                  </a:lnTo>
                  <a:lnTo>
                    <a:pt x="443006" y="96238"/>
                  </a:lnTo>
                  <a:lnTo>
                    <a:pt x="448284" y="103689"/>
                  </a:lnTo>
                  <a:lnTo>
                    <a:pt x="453561" y="109898"/>
                  </a:lnTo>
                  <a:lnTo>
                    <a:pt x="453561" y="117349"/>
                  </a:lnTo>
                  <a:lnTo>
                    <a:pt x="429657" y="113002"/>
                  </a:lnTo>
                  <a:lnTo>
                    <a:pt x="409788" y="102447"/>
                  </a:lnTo>
                  <a:lnTo>
                    <a:pt x="392093" y="90961"/>
                  </a:lnTo>
                  <a:lnTo>
                    <a:pt x="373466" y="78232"/>
                  </a:lnTo>
                  <a:lnTo>
                    <a:pt x="353598" y="68919"/>
                  </a:lnTo>
                  <a:lnTo>
                    <a:pt x="322243" y="73265"/>
                  </a:lnTo>
                  <a:lnTo>
                    <a:pt x="307652" y="68919"/>
                  </a:lnTo>
                  <a:lnTo>
                    <a:pt x="293061" y="61468"/>
                  </a:lnTo>
                  <a:lnTo>
                    <a:pt x="277539" y="56191"/>
                  </a:lnTo>
                  <a:lnTo>
                    <a:pt x="266052" y="51844"/>
                  </a:lnTo>
                  <a:lnTo>
                    <a:pt x="262948" y="51844"/>
                  </a:lnTo>
                  <a:lnTo>
                    <a:pt x="256739" y="54018"/>
                  </a:lnTo>
                  <a:lnTo>
                    <a:pt x="253634" y="56191"/>
                  </a:lnTo>
                  <a:lnTo>
                    <a:pt x="249598" y="56191"/>
                  </a:lnTo>
                  <a:lnTo>
                    <a:pt x="244321" y="58364"/>
                  </a:lnTo>
                  <a:lnTo>
                    <a:pt x="239043" y="56191"/>
                  </a:lnTo>
                  <a:lnTo>
                    <a:pt x="233766" y="54018"/>
                  </a:lnTo>
                  <a:lnTo>
                    <a:pt x="229730" y="50913"/>
                  </a:lnTo>
                  <a:lnTo>
                    <a:pt x="226625" y="46567"/>
                  </a:lnTo>
                  <a:lnTo>
                    <a:pt x="221348" y="41289"/>
                  </a:lnTo>
                  <a:lnTo>
                    <a:pt x="217312" y="38185"/>
                  </a:lnTo>
                  <a:lnTo>
                    <a:pt x="214208" y="36012"/>
                  </a:lnTo>
                  <a:lnTo>
                    <a:pt x="210172" y="36012"/>
                  </a:lnTo>
                  <a:lnTo>
                    <a:pt x="207067" y="36012"/>
                  </a:lnTo>
                  <a:lnTo>
                    <a:pt x="203032" y="38185"/>
                  </a:lnTo>
                  <a:lnTo>
                    <a:pt x="199927" y="39116"/>
                  </a:lnTo>
                  <a:lnTo>
                    <a:pt x="195891" y="39116"/>
                  </a:lnTo>
                  <a:lnTo>
                    <a:pt x="190614" y="39116"/>
                  </a:lnTo>
                  <a:lnTo>
                    <a:pt x="186578" y="36012"/>
                  </a:lnTo>
                  <a:lnTo>
                    <a:pt x="183473" y="31665"/>
                  </a:lnTo>
                  <a:lnTo>
                    <a:pt x="181300" y="30734"/>
                  </a:lnTo>
                  <a:lnTo>
                    <a:pt x="181300" y="26388"/>
                  </a:lnTo>
                  <a:lnTo>
                    <a:pt x="179127" y="24215"/>
                  </a:lnTo>
                  <a:lnTo>
                    <a:pt x="179127" y="21110"/>
                  </a:lnTo>
                  <a:lnTo>
                    <a:pt x="176023" y="18937"/>
                  </a:lnTo>
                  <a:lnTo>
                    <a:pt x="170745" y="15833"/>
                  </a:lnTo>
                  <a:lnTo>
                    <a:pt x="153981" y="26388"/>
                  </a:lnTo>
                  <a:lnTo>
                    <a:pt x="137217" y="33839"/>
                  </a:lnTo>
                  <a:lnTo>
                    <a:pt x="117348" y="39116"/>
                  </a:lnTo>
                  <a:lnTo>
                    <a:pt x="99653" y="48430"/>
                  </a:lnTo>
                  <a:lnTo>
                    <a:pt x="85993" y="58985"/>
                  </a:lnTo>
                  <a:lnTo>
                    <a:pt x="82889" y="70471"/>
                  </a:lnTo>
                  <a:lnTo>
                    <a:pt x="78853" y="83199"/>
                  </a:lnTo>
                  <a:lnTo>
                    <a:pt x="73576" y="95928"/>
                  </a:lnTo>
                  <a:lnTo>
                    <a:pt x="56812" y="105241"/>
                  </a:lnTo>
                  <a:lnTo>
                    <a:pt x="36012" y="107414"/>
                  </a:lnTo>
                  <a:lnTo>
                    <a:pt x="14281" y="105241"/>
                  </a:lnTo>
                  <a:lnTo>
                    <a:pt x="12107" y="110519"/>
                  </a:lnTo>
                  <a:lnTo>
                    <a:pt x="9934" y="116728"/>
                  </a:lnTo>
                  <a:lnTo>
                    <a:pt x="6830" y="122005"/>
                  </a:lnTo>
                  <a:lnTo>
                    <a:pt x="15212" y="138769"/>
                  </a:lnTo>
                  <a:lnTo>
                    <a:pt x="29803" y="149324"/>
                  </a:lnTo>
                  <a:lnTo>
                    <a:pt x="46567" y="159880"/>
                  </a:lnTo>
                  <a:lnTo>
                    <a:pt x="61158" y="171366"/>
                  </a:lnTo>
                  <a:lnTo>
                    <a:pt x="73576" y="185957"/>
                  </a:lnTo>
                  <a:lnTo>
                    <a:pt x="77611" y="191235"/>
                  </a:lnTo>
                  <a:lnTo>
                    <a:pt x="78543" y="196512"/>
                  </a:lnTo>
                  <a:lnTo>
                    <a:pt x="80716" y="202721"/>
                  </a:lnTo>
                  <a:lnTo>
                    <a:pt x="82889" y="207999"/>
                  </a:lnTo>
                  <a:lnTo>
                    <a:pt x="85993" y="213276"/>
                  </a:lnTo>
                  <a:lnTo>
                    <a:pt x="85993" y="220727"/>
                  </a:lnTo>
                  <a:lnTo>
                    <a:pt x="73576" y="226005"/>
                  </a:lnTo>
                  <a:lnTo>
                    <a:pt x="70471" y="220727"/>
                  </a:lnTo>
                  <a:lnTo>
                    <a:pt x="64262" y="215449"/>
                  </a:lnTo>
                  <a:lnTo>
                    <a:pt x="58985" y="211103"/>
                  </a:lnTo>
                  <a:lnTo>
                    <a:pt x="53707" y="205826"/>
                  </a:lnTo>
                  <a:lnTo>
                    <a:pt x="49671" y="205826"/>
                  </a:lnTo>
                  <a:lnTo>
                    <a:pt x="48740" y="205826"/>
                  </a:lnTo>
                  <a:lnTo>
                    <a:pt x="46567" y="207999"/>
                  </a:lnTo>
                  <a:lnTo>
                    <a:pt x="44394" y="207999"/>
                  </a:lnTo>
                  <a:lnTo>
                    <a:pt x="43462" y="210172"/>
                  </a:lnTo>
                  <a:lnTo>
                    <a:pt x="26698" y="210172"/>
                  </a:lnTo>
                  <a:lnTo>
                    <a:pt x="28871" y="213276"/>
                  </a:lnTo>
                  <a:lnTo>
                    <a:pt x="28871" y="215449"/>
                  </a:lnTo>
                  <a:lnTo>
                    <a:pt x="29803" y="217623"/>
                  </a:lnTo>
                  <a:lnTo>
                    <a:pt x="26698" y="220727"/>
                  </a:lnTo>
                  <a:lnTo>
                    <a:pt x="22663" y="225073"/>
                  </a:lnTo>
                  <a:lnTo>
                    <a:pt x="19558" y="225073"/>
                  </a:lnTo>
                  <a:lnTo>
                    <a:pt x="15522" y="226005"/>
                  </a:lnTo>
                  <a:lnTo>
                    <a:pt x="10245" y="228178"/>
                  </a:lnTo>
                  <a:lnTo>
                    <a:pt x="7140" y="230351"/>
                  </a:lnTo>
                  <a:lnTo>
                    <a:pt x="0" y="230351"/>
                  </a:lnTo>
                  <a:lnTo>
                    <a:pt x="3104" y="257670"/>
                  </a:lnTo>
                  <a:lnTo>
                    <a:pt x="17695" y="265121"/>
                  </a:lnTo>
                  <a:lnTo>
                    <a:pt x="36322" y="268225"/>
                  </a:lnTo>
                  <a:lnTo>
                    <a:pt x="51844" y="274434"/>
                  </a:lnTo>
                  <a:lnTo>
                    <a:pt x="63331" y="277539"/>
                  </a:lnTo>
                  <a:lnTo>
                    <a:pt x="68609" y="277539"/>
                  </a:lnTo>
                  <a:lnTo>
                    <a:pt x="71713" y="275365"/>
                  </a:lnTo>
                  <a:lnTo>
                    <a:pt x="75749" y="274434"/>
                  </a:lnTo>
                  <a:lnTo>
                    <a:pt x="77922" y="272261"/>
                  </a:lnTo>
                  <a:lnTo>
                    <a:pt x="78853" y="270088"/>
                  </a:lnTo>
                  <a:lnTo>
                    <a:pt x="82889" y="266983"/>
                  </a:lnTo>
                  <a:lnTo>
                    <a:pt x="97790" y="266983"/>
                  </a:lnTo>
                  <a:lnTo>
                    <a:pt x="95617" y="267915"/>
                  </a:lnTo>
                  <a:lnTo>
                    <a:pt x="95617" y="270088"/>
                  </a:lnTo>
                  <a:lnTo>
                    <a:pt x="95617" y="272261"/>
                  </a:lnTo>
                  <a:lnTo>
                    <a:pt x="93444" y="272261"/>
                  </a:lnTo>
                  <a:lnTo>
                    <a:pt x="91271" y="274434"/>
                  </a:lnTo>
                  <a:lnTo>
                    <a:pt x="91271" y="292440"/>
                  </a:lnTo>
                  <a:lnTo>
                    <a:pt x="85993" y="303926"/>
                  </a:lnTo>
                  <a:lnTo>
                    <a:pt x="78853" y="311377"/>
                  </a:lnTo>
                  <a:lnTo>
                    <a:pt x="68298" y="316655"/>
                  </a:lnTo>
                  <a:lnTo>
                    <a:pt x="56812" y="319759"/>
                  </a:lnTo>
                  <a:lnTo>
                    <a:pt x="44394" y="327210"/>
                  </a:lnTo>
                  <a:lnTo>
                    <a:pt x="37253" y="336523"/>
                  </a:lnTo>
                  <a:lnTo>
                    <a:pt x="31976" y="347078"/>
                  </a:lnTo>
                  <a:lnTo>
                    <a:pt x="26698" y="360738"/>
                  </a:lnTo>
                  <a:lnTo>
                    <a:pt x="20489" y="371293"/>
                  </a:lnTo>
                  <a:lnTo>
                    <a:pt x="31976" y="391162"/>
                  </a:lnTo>
                  <a:lnTo>
                    <a:pt x="46567" y="410099"/>
                  </a:lnTo>
                  <a:lnTo>
                    <a:pt x="64262" y="422827"/>
                  </a:lnTo>
                  <a:lnTo>
                    <a:pt x="66435" y="425000"/>
                  </a:lnTo>
                  <a:lnTo>
                    <a:pt x="69540" y="425000"/>
                  </a:lnTo>
                  <a:lnTo>
                    <a:pt x="71713" y="425000"/>
                  </a:lnTo>
                  <a:lnTo>
                    <a:pt x="73886" y="422827"/>
                  </a:lnTo>
                  <a:lnTo>
                    <a:pt x="76991" y="419723"/>
                  </a:lnTo>
                  <a:lnTo>
                    <a:pt x="81026" y="430278"/>
                  </a:lnTo>
                  <a:lnTo>
                    <a:pt x="86304" y="444869"/>
                  </a:lnTo>
                  <a:lnTo>
                    <a:pt x="88477" y="455424"/>
                  </a:lnTo>
                  <a:lnTo>
                    <a:pt x="93755" y="455424"/>
                  </a:lnTo>
                  <a:lnTo>
                    <a:pt x="97790" y="455734"/>
                  </a:lnTo>
                  <a:lnTo>
                    <a:pt x="98722" y="455734"/>
                  </a:lnTo>
                  <a:lnTo>
                    <a:pt x="100895" y="453561"/>
                  </a:lnTo>
                  <a:lnTo>
                    <a:pt x="103068" y="451388"/>
                  </a:lnTo>
                  <a:lnTo>
                    <a:pt x="105241" y="449215"/>
                  </a:lnTo>
                  <a:lnTo>
                    <a:pt x="108346" y="451388"/>
                  </a:lnTo>
                  <a:lnTo>
                    <a:pt x="110208" y="451388"/>
                  </a:lnTo>
                  <a:lnTo>
                    <a:pt x="112381" y="453561"/>
                  </a:lnTo>
                  <a:lnTo>
                    <a:pt x="112381" y="456666"/>
                  </a:lnTo>
                  <a:lnTo>
                    <a:pt x="112381" y="461012"/>
                  </a:lnTo>
                  <a:lnTo>
                    <a:pt x="124799" y="456666"/>
                  </a:lnTo>
                  <a:lnTo>
                    <a:pt x="134113" y="453561"/>
                  </a:lnTo>
                  <a:lnTo>
                    <a:pt x="147772" y="449215"/>
                  </a:lnTo>
                  <a:lnTo>
                    <a:pt x="144668" y="471257"/>
                  </a:lnTo>
                  <a:lnTo>
                    <a:pt x="135354" y="488021"/>
                  </a:lnTo>
                  <a:lnTo>
                    <a:pt x="122937" y="502612"/>
                  </a:lnTo>
                  <a:lnTo>
                    <a:pt x="106172" y="515340"/>
                  </a:lnTo>
                  <a:lnTo>
                    <a:pt x="88477" y="527137"/>
                  </a:lnTo>
                  <a:lnTo>
                    <a:pt x="69850" y="537692"/>
                  </a:lnTo>
                  <a:lnTo>
                    <a:pt x="54328" y="549179"/>
                  </a:lnTo>
                  <a:lnTo>
                    <a:pt x="41910" y="561907"/>
                  </a:lnTo>
                  <a:lnTo>
                    <a:pt x="37874" y="561907"/>
                  </a:lnTo>
                  <a:lnTo>
                    <a:pt x="37874" y="565011"/>
                  </a:lnTo>
                  <a:lnTo>
                    <a:pt x="48430" y="561907"/>
                  </a:lnTo>
                  <a:lnTo>
                    <a:pt x="65194" y="554456"/>
                  </a:lnTo>
                  <a:lnTo>
                    <a:pt x="86925" y="543901"/>
                  </a:lnTo>
                  <a:lnTo>
                    <a:pt x="108656" y="530241"/>
                  </a:lnTo>
                  <a:lnTo>
                    <a:pt x="130387" y="515650"/>
                  </a:lnTo>
                  <a:lnTo>
                    <a:pt x="152118" y="502922"/>
                  </a:lnTo>
                  <a:lnTo>
                    <a:pt x="169814" y="492367"/>
                  </a:lnTo>
                  <a:lnTo>
                    <a:pt x="184405" y="480881"/>
                  </a:lnTo>
                  <a:lnTo>
                    <a:pt x="191545" y="473430"/>
                  </a:lnTo>
                  <a:lnTo>
                    <a:pt x="203032" y="456666"/>
                  </a:lnTo>
                  <a:lnTo>
                    <a:pt x="210172" y="438660"/>
                  </a:lnTo>
                  <a:lnTo>
                    <a:pt x="215449" y="421896"/>
                  </a:lnTo>
                  <a:lnTo>
                    <a:pt x="222590" y="406063"/>
                  </a:lnTo>
                  <a:lnTo>
                    <a:pt x="234076" y="391472"/>
                  </a:lnTo>
                  <a:lnTo>
                    <a:pt x="247736" y="379986"/>
                  </a:lnTo>
                  <a:lnTo>
                    <a:pt x="247736" y="376881"/>
                  </a:lnTo>
                  <a:lnTo>
                    <a:pt x="257049" y="376881"/>
                  </a:lnTo>
                  <a:lnTo>
                    <a:pt x="247736" y="392714"/>
                  </a:lnTo>
                  <a:lnTo>
                    <a:pt x="237181" y="407305"/>
                  </a:lnTo>
                  <a:lnTo>
                    <a:pt x="230040" y="424069"/>
                  </a:lnTo>
                  <a:lnTo>
                    <a:pt x="224763" y="440833"/>
                  </a:lnTo>
                  <a:lnTo>
                    <a:pt x="246494" y="435555"/>
                  </a:lnTo>
                  <a:lnTo>
                    <a:pt x="262016" y="426242"/>
                  </a:lnTo>
                  <a:lnTo>
                    <a:pt x="280643" y="416929"/>
                  </a:lnTo>
                  <a:lnTo>
                    <a:pt x="280643" y="392714"/>
                  </a:lnTo>
                  <a:lnTo>
                    <a:pt x="297407" y="394887"/>
                  </a:lnTo>
                  <a:lnTo>
                    <a:pt x="307962" y="400165"/>
                  </a:lnTo>
                  <a:lnTo>
                    <a:pt x="317276" y="407615"/>
                  </a:lnTo>
                  <a:lnTo>
                    <a:pt x="327831" y="413824"/>
                  </a:lnTo>
                  <a:lnTo>
                    <a:pt x="361048" y="413824"/>
                  </a:lnTo>
                  <a:lnTo>
                    <a:pt x="376571" y="422206"/>
                  </a:lnTo>
                  <a:lnTo>
                    <a:pt x="393335" y="436797"/>
                  </a:lnTo>
                  <a:lnTo>
                    <a:pt x="407926" y="449526"/>
                  </a:lnTo>
                  <a:lnTo>
                    <a:pt x="427794" y="458839"/>
                  </a:lnTo>
                  <a:lnTo>
                    <a:pt x="451699" y="464117"/>
                  </a:lnTo>
                  <a:lnTo>
                    <a:pt x="471567" y="473430"/>
                  </a:lnTo>
                  <a:lnTo>
                    <a:pt x="486158" y="486158"/>
                  </a:lnTo>
                  <a:lnTo>
                    <a:pt x="498576" y="502922"/>
                  </a:lnTo>
                  <a:lnTo>
                    <a:pt x="507889" y="519686"/>
                  </a:lnTo>
                  <a:lnTo>
                    <a:pt x="519376" y="536450"/>
                  </a:lnTo>
                  <a:lnTo>
                    <a:pt x="531794" y="550110"/>
                  </a:lnTo>
                  <a:lnTo>
                    <a:pt x="527758" y="574325"/>
                  </a:lnTo>
                  <a:lnTo>
                    <a:pt x="539244" y="579602"/>
                  </a:lnTo>
                  <a:lnTo>
                    <a:pt x="546385" y="588916"/>
                  </a:lnTo>
                  <a:lnTo>
                    <a:pt x="551662" y="600402"/>
                  </a:lnTo>
                  <a:lnTo>
                    <a:pt x="554767" y="613131"/>
                  </a:lnTo>
                  <a:lnTo>
                    <a:pt x="560976" y="625859"/>
                  </a:lnTo>
                  <a:lnTo>
                    <a:pt x="568116" y="637345"/>
                  </a:lnTo>
                  <a:lnTo>
                    <a:pt x="576498" y="645727"/>
                  </a:lnTo>
                  <a:lnTo>
                    <a:pt x="591089" y="651005"/>
                  </a:lnTo>
                  <a:lnTo>
                    <a:pt x="587984" y="653178"/>
                  </a:lnTo>
                  <a:lnTo>
                    <a:pt x="583949" y="653178"/>
                  </a:lnTo>
                  <a:lnTo>
                    <a:pt x="580844" y="653178"/>
                  </a:lnTo>
                  <a:lnTo>
                    <a:pt x="576808" y="651005"/>
                  </a:lnTo>
                  <a:lnTo>
                    <a:pt x="568426" y="651005"/>
                  </a:lnTo>
                  <a:lnTo>
                    <a:pt x="576808" y="669942"/>
                  </a:lnTo>
                  <a:lnTo>
                    <a:pt x="588295" y="686706"/>
                  </a:lnTo>
                  <a:lnTo>
                    <a:pt x="600713" y="702539"/>
                  </a:lnTo>
                  <a:lnTo>
                    <a:pt x="604748" y="704712"/>
                  </a:lnTo>
                  <a:lnTo>
                    <a:pt x="605680" y="704712"/>
                  </a:lnTo>
                  <a:lnTo>
                    <a:pt x="605680" y="706885"/>
                  </a:lnTo>
                  <a:lnTo>
                    <a:pt x="607853" y="706885"/>
                  </a:lnTo>
                  <a:lnTo>
                    <a:pt x="613130" y="706885"/>
                  </a:lnTo>
                  <a:lnTo>
                    <a:pt x="619339" y="706885"/>
                  </a:lnTo>
                  <a:lnTo>
                    <a:pt x="620271" y="704712"/>
                  </a:lnTo>
                  <a:lnTo>
                    <a:pt x="624306" y="702539"/>
                  </a:lnTo>
                  <a:lnTo>
                    <a:pt x="626480" y="701608"/>
                  </a:lnTo>
                  <a:lnTo>
                    <a:pt x="626480" y="699434"/>
                  </a:lnTo>
                  <a:lnTo>
                    <a:pt x="627411" y="699434"/>
                  </a:lnTo>
                  <a:lnTo>
                    <a:pt x="627411" y="695088"/>
                  </a:lnTo>
                  <a:lnTo>
                    <a:pt x="622133" y="687638"/>
                  </a:lnTo>
                  <a:lnTo>
                    <a:pt x="614993" y="682360"/>
                  </a:lnTo>
                  <a:lnTo>
                    <a:pt x="607853" y="677082"/>
                  </a:lnTo>
                  <a:lnTo>
                    <a:pt x="600713" y="671805"/>
                  </a:lnTo>
                  <a:lnTo>
                    <a:pt x="600713" y="662491"/>
                  </a:lnTo>
                  <a:lnTo>
                    <a:pt x="617477" y="673047"/>
                  </a:lnTo>
                  <a:lnTo>
                    <a:pt x="632068" y="687638"/>
                  </a:lnTo>
                  <a:lnTo>
                    <a:pt x="644485" y="702228"/>
                  </a:lnTo>
                  <a:lnTo>
                    <a:pt x="644485" y="723339"/>
                  </a:lnTo>
                  <a:lnTo>
                    <a:pt x="642312" y="718992"/>
                  </a:lnTo>
                  <a:lnTo>
                    <a:pt x="639208" y="715888"/>
                  </a:lnTo>
                  <a:lnTo>
                    <a:pt x="637035" y="711542"/>
                  </a:lnTo>
                  <a:lnTo>
                    <a:pt x="633930" y="709369"/>
                  </a:lnTo>
                  <a:lnTo>
                    <a:pt x="629894" y="709369"/>
                  </a:lnTo>
                  <a:lnTo>
                    <a:pt x="626790" y="709369"/>
                  </a:lnTo>
                  <a:lnTo>
                    <a:pt x="622754" y="709369"/>
                  </a:lnTo>
                  <a:lnTo>
                    <a:pt x="617477" y="711542"/>
                  </a:lnTo>
                  <a:lnTo>
                    <a:pt x="615304" y="723028"/>
                  </a:lnTo>
                  <a:lnTo>
                    <a:pt x="613130" y="741034"/>
                  </a:lnTo>
                  <a:lnTo>
                    <a:pt x="613130" y="763076"/>
                  </a:lnTo>
                  <a:lnTo>
                    <a:pt x="613130" y="787291"/>
                  </a:lnTo>
                  <a:lnTo>
                    <a:pt x="613130" y="807159"/>
                  </a:lnTo>
                  <a:lnTo>
                    <a:pt x="612199" y="821750"/>
                  </a:lnTo>
                  <a:lnTo>
                    <a:pt x="612199" y="829201"/>
                  </a:lnTo>
                  <a:lnTo>
                    <a:pt x="613130" y="859624"/>
                  </a:lnTo>
                  <a:lnTo>
                    <a:pt x="617166" y="881666"/>
                  </a:lnTo>
                  <a:lnTo>
                    <a:pt x="622444" y="898430"/>
                  </a:lnTo>
                  <a:lnTo>
                    <a:pt x="629584" y="911158"/>
                  </a:lnTo>
                  <a:lnTo>
                    <a:pt x="641071" y="922645"/>
                  </a:lnTo>
                  <a:lnTo>
                    <a:pt x="651626" y="935373"/>
                  </a:lnTo>
                  <a:lnTo>
                    <a:pt x="664043" y="953379"/>
                  </a:lnTo>
                  <a:lnTo>
                    <a:pt x="669321" y="964866"/>
                  </a:lnTo>
                  <a:lnTo>
                    <a:pt x="673357" y="975421"/>
                  </a:lnTo>
                  <a:lnTo>
                    <a:pt x="680497" y="984734"/>
                  </a:lnTo>
                  <a:lnTo>
                    <a:pt x="691052" y="992185"/>
                  </a:lnTo>
                  <a:lnTo>
                    <a:pt x="704712" y="997462"/>
                  </a:lnTo>
                  <a:lnTo>
                    <a:pt x="715267" y="1003671"/>
                  </a:lnTo>
                  <a:lnTo>
                    <a:pt x="724580" y="1014226"/>
                  </a:lnTo>
                  <a:lnTo>
                    <a:pt x="731721" y="1026955"/>
                  </a:lnTo>
                  <a:lnTo>
                    <a:pt x="734825" y="1041546"/>
                  </a:lnTo>
                  <a:lnTo>
                    <a:pt x="741034" y="1054274"/>
                  </a:lnTo>
                  <a:lnTo>
                    <a:pt x="747243" y="1065761"/>
                  </a:lnTo>
                  <a:lnTo>
                    <a:pt x="760903" y="1075074"/>
                  </a:lnTo>
                  <a:lnTo>
                    <a:pt x="758729" y="1076005"/>
                  </a:lnTo>
                  <a:lnTo>
                    <a:pt x="758729" y="1078178"/>
                  </a:lnTo>
                  <a:lnTo>
                    <a:pt x="758729" y="1080351"/>
                  </a:lnTo>
                  <a:lnTo>
                    <a:pt x="756556" y="1080351"/>
                  </a:lnTo>
                  <a:lnTo>
                    <a:pt x="754383" y="1080351"/>
                  </a:lnTo>
                  <a:lnTo>
                    <a:pt x="751279" y="1082525"/>
                  </a:lnTo>
                  <a:lnTo>
                    <a:pt x="760592" y="1095253"/>
                  </a:lnTo>
                  <a:lnTo>
                    <a:pt x="771147" y="1102704"/>
                  </a:lnTo>
                  <a:lnTo>
                    <a:pt x="782634" y="1110154"/>
                  </a:lnTo>
                  <a:lnTo>
                    <a:pt x="791016" y="1119468"/>
                  </a:lnTo>
                  <a:lnTo>
                    <a:pt x="797225" y="1130023"/>
                  </a:lnTo>
                  <a:lnTo>
                    <a:pt x="800329" y="1142751"/>
                  </a:lnTo>
                  <a:lnTo>
                    <a:pt x="804365" y="1155479"/>
                  </a:lnTo>
                  <a:lnTo>
                    <a:pt x="809643" y="1155479"/>
                  </a:lnTo>
                  <a:lnTo>
                    <a:pt x="811816" y="1155479"/>
                  </a:lnTo>
                  <a:lnTo>
                    <a:pt x="812747" y="1155479"/>
                  </a:lnTo>
                  <a:lnTo>
                    <a:pt x="814920" y="1155479"/>
                  </a:lnTo>
                  <a:lnTo>
                    <a:pt x="817093" y="1155479"/>
                  </a:lnTo>
                  <a:lnTo>
                    <a:pt x="820198" y="1155479"/>
                  </a:lnTo>
                  <a:lnTo>
                    <a:pt x="822371" y="1159826"/>
                  </a:lnTo>
                  <a:lnTo>
                    <a:pt x="822371" y="1162930"/>
                  </a:lnTo>
                  <a:lnTo>
                    <a:pt x="824544" y="1169139"/>
                  </a:lnTo>
                  <a:lnTo>
                    <a:pt x="824544" y="1176590"/>
                  </a:lnTo>
                  <a:lnTo>
                    <a:pt x="827648" y="1174417"/>
                  </a:lnTo>
                  <a:lnTo>
                    <a:pt x="827648" y="1172243"/>
                  </a:lnTo>
                  <a:lnTo>
                    <a:pt x="829822" y="1170070"/>
                  </a:lnTo>
                  <a:lnTo>
                    <a:pt x="831995" y="1166966"/>
                  </a:lnTo>
                  <a:lnTo>
                    <a:pt x="831995" y="1159515"/>
                  </a:lnTo>
                  <a:lnTo>
                    <a:pt x="827959" y="1148960"/>
                  </a:lnTo>
                  <a:lnTo>
                    <a:pt x="819577" y="1132196"/>
                  </a:lnTo>
                  <a:lnTo>
                    <a:pt x="808090" y="1113259"/>
                  </a:lnTo>
                  <a:lnTo>
                    <a:pt x="797535" y="1095253"/>
                  </a:lnTo>
                  <a:lnTo>
                    <a:pt x="783876" y="1076316"/>
                  </a:lnTo>
                  <a:lnTo>
                    <a:pt x="773320" y="1061725"/>
                  </a:lnTo>
                  <a:lnTo>
                    <a:pt x="761834" y="1048996"/>
                  </a:lnTo>
                  <a:lnTo>
                    <a:pt x="756556" y="1041546"/>
                  </a:lnTo>
                  <a:lnTo>
                    <a:pt x="756556" y="1021677"/>
                  </a:lnTo>
                  <a:lnTo>
                    <a:pt x="760592" y="1023850"/>
                  </a:lnTo>
                  <a:lnTo>
                    <a:pt x="763697" y="1026955"/>
                  </a:lnTo>
                  <a:lnTo>
                    <a:pt x="767732" y="1031301"/>
                  </a:lnTo>
                  <a:lnTo>
                    <a:pt x="776114" y="1036578"/>
                  </a:lnTo>
                  <a:lnTo>
                    <a:pt x="782323" y="1048065"/>
                  </a:lnTo>
                  <a:lnTo>
                    <a:pt x="785428" y="1058620"/>
                  </a:lnTo>
                  <a:lnTo>
                    <a:pt x="789464" y="1069175"/>
                  </a:lnTo>
                  <a:lnTo>
                    <a:pt x="796604" y="1078489"/>
                  </a:lnTo>
                  <a:lnTo>
                    <a:pt x="797535" y="1080662"/>
                  </a:lnTo>
                  <a:lnTo>
                    <a:pt x="803744" y="1082835"/>
                  </a:lnTo>
                  <a:lnTo>
                    <a:pt x="806849" y="1082835"/>
                  </a:lnTo>
                  <a:lnTo>
                    <a:pt x="812126" y="1083766"/>
                  </a:lnTo>
                  <a:lnTo>
                    <a:pt x="816162" y="1085939"/>
                  </a:lnTo>
                  <a:lnTo>
                    <a:pt x="833857" y="1112327"/>
                  </a:lnTo>
                  <a:lnTo>
                    <a:pt x="852484" y="1137473"/>
                  </a:lnTo>
                  <a:lnTo>
                    <a:pt x="870179" y="1161688"/>
                  </a:lnTo>
                  <a:lnTo>
                    <a:pt x="890048" y="1183730"/>
                  </a:lnTo>
                  <a:lnTo>
                    <a:pt x="882908" y="1206703"/>
                  </a:lnTo>
                  <a:lnTo>
                    <a:pt x="886944" y="1211049"/>
                  </a:lnTo>
                  <a:lnTo>
                    <a:pt x="894084" y="1218500"/>
                  </a:lnTo>
                  <a:lnTo>
                    <a:pt x="901224" y="1227813"/>
                  </a:lnTo>
                  <a:lnTo>
                    <a:pt x="910537" y="1235264"/>
                  </a:lnTo>
                  <a:lnTo>
                    <a:pt x="915815" y="1242715"/>
                  </a:lnTo>
                  <a:lnTo>
                    <a:pt x="918919" y="1243646"/>
                  </a:lnTo>
                  <a:lnTo>
                    <a:pt x="939719" y="1240541"/>
                  </a:lnTo>
                  <a:lnTo>
                    <a:pt x="940651" y="1242715"/>
                  </a:lnTo>
                  <a:lnTo>
                    <a:pt x="944686" y="1245819"/>
                  </a:lnTo>
                  <a:lnTo>
                    <a:pt x="947791" y="1250165"/>
                  </a:lnTo>
                  <a:lnTo>
                    <a:pt x="951827" y="1253270"/>
                  </a:lnTo>
                  <a:lnTo>
                    <a:pt x="954931" y="1256374"/>
                  </a:lnTo>
                  <a:lnTo>
                    <a:pt x="978835" y="1260720"/>
                  </a:lnTo>
                  <a:lnTo>
                    <a:pt x="981940" y="1262894"/>
                  </a:lnTo>
                  <a:lnTo>
                    <a:pt x="985976" y="1265998"/>
                  </a:lnTo>
                  <a:lnTo>
                    <a:pt x="991253" y="1271276"/>
                  </a:lnTo>
                  <a:lnTo>
                    <a:pt x="995289" y="1275622"/>
                  </a:lnTo>
                  <a:lnTo>
                    <a:pt x="998394" y="1278726"/>
                  </a:lnTo>
                  <a:lnTo>
                    <a:pt x="1002429" y="1280899"/>
                  </a:lnTo>
                  <a:lnTo>
                    <a:pt x="1010811" y="1283073"/>
                  </a:lnTo>
                  <a:lnTo>
                    <a:pt x="1017952" y="1278726"/>
                  </a:lnTo>
                  <a:lnTo>
                    <a:pt x="1024161" y="1275622"/>
                  </a:lnTo>
                  <a:lnTo>
                    <a:pt x="1031301" y="1271276"/>
                  </a:lnTo>
                  <a:lnTo>
                    <a:pt x="1041856" y="1271276"/>
                  </a:lnTo>
                  <a:lnTo>
                    <a:pt x="1058620" y="1278726"/>
                  </a:lnTo>
                  <a:lnTo>
                    <a:pt x="1069175" y="1288040"/>
                  </a:lnTo>
                  <a:lnTo>
                    <a:pt x="1081593" y="1297353"/>
                  </a:lnTo>
                  <a:lnTo>
                    <a:pt x="1102393" y="1304804"/>
                  </a:lnTo>
                  <a:lnTo>
                    <a:pt x="1117915" y="1310081"/>
                  </a:lnTo>
                  <a:lnTo>
                    <a:pt x="1132506" y="1314428"/>
                  </a:lnTo>
                  <a:lnTo>
                    <a:pt x="1141820" y="1317532"/>
                  </a:lnTo>
                  <a:lnTo>
                    <a:pt x="1151133" y="1326845"/>
                  </a:lnTo>
                  <a:lnTo>
                    <a:pt x="1159515" y="1339574"/>
                  </a:lnTo>
                  <a:lnTo>
                    <a:pt x="1168828" y="1361615"/>
                  </a:lnTo>
                  <a:lnTo>
                    <a:pt x="1180315" y="1364720"/>
                  </a:lnTo>
                  <a:lnTo>
                    <a:pt x="1195837" y="1372171"/>
                  </a:lnTo>
                  <a:lnTo>
                    <a:pt x="1212601" y="1381484"/>
                  </a:lnTo>
                  <a:lnTo>
                    <a:pt x="1229365" y="1390797"/>
                  </a:lnTo>
                  <a:lnTo>
                    <a:pt x="1238679" y="1398248"/>
                  </a:lnTo>
                  <a:lnTo>
                    <a:pt x="1241783" y="1396075"/>
                  </a:lnTo>
                  <a:lnTo>
                    <a:pt x="1243956" y="1396075"/>
                  </a:lnTo>
                  <a:lnTo>
                    <a:pt x="1244888" y="1396075"/>
                  </a:lnTo>
                  <a:lnTo>
                    <a:pt x="1247061" y="1393902"/>
                  </a:lnTo>
                  <a:lnTo>
                    <a:pt x="1249234" y="1393902"/>
                  </a:lnTo>
                  <a:lnTo>
                    <a:pt x="1251407" y="1390797"/>
                  </a:lnTo>
                  <a:lnTo>
                    <a:pt x="1251407" y="1388624"/>
                  </a:lnTo>
                  <a:lnTo>
                    <a:pt x="1251407" y="1385520"/>
                  </a:lnTo>
                  <a:lnTo>
                    <a:pt x="1249234" y="1381173"/>
                  </a:lnTo>
                  <a:lnTo>
                    <a:pt x="1252338" y="1379000"/>
                  </a:lnTo>
                  <a:lnTo>
                    <a:pt x="1254511" y="1378069"/>
                  </a:lnTo>
                  <a:lnTo>
                    <a:pt x="1256684" y="1375896"/>
                  </a:lnTo>
                  <a:lnTo>
                    <a:pt x="1258858" y="1373723"/>
                  </a:lnTo>
                  <a:lnTo>
                    <a:pt x="1265998" y="1373723"/>
                  </a:lnTo>
                  <a:lnTo>
                    <a:pt x="1273138" y="1385209"/>
                  </a:lnTo>
                  <a:lnTo>
                    <a:pt x="1280278" y="1395764"/>
                  </a:lnTo>
                  <a:lnTo>
                    <a:pt x="1285556" y="1405078"/>
                  </a:lnTo>
                  <a:lnTo>
                    <a:pt x="1287729" y="1419669"/>
                  </a:lnTo>
                  <a:lnTo>
                    <a:pt x="1287729" y="1434260"/>
                  </a:lnTo>
                  <a:lnTo>
                    <a:pt x="1288660" y="1444815"/>
                  </a:lnTo>
                  <a:lnTo>
                    <a:pt x="1276243" y="1459406"/>
                  </a:lnTo>
                  <a:lnTo>
                    <a:pt x="1261652" y="1472134"/>
                  </a:lnTo>
                  <a:lnTo>
                    <a:pt x="1249234" y="1485794"/>
                  </a:lnTo>
                  <a:lnTo>
                    <a:pt x="1242094" y="1501626"/>
                  </a:lnTo>
                  <a:lnTo>
                    <a:pt x="1236816" y="1518390"/>
                  </a:lnTo>
                  <a:lnTo>
                    <a:pt x="1229676" y="1535155"/>
                  </a:lnTo>
                  <a:lnTo>
                    <a:pt x="1234953" y="1537328"/>
                  </a:lnTo>
                  <a:lnTo>
                    <a:pt x="1240231" y="1537328"/>
                  </a:lnTo>
                  <a:lnTo>
                    <a:pt x="1245508" y="1538259"/>
                  </a:lnTo>
                  <a:lnTo>
                    <a:pt x="1254822" y="1538259"/>
                  </a:lnTo>
                  <a:lnTo>
                    <a:pt x="1254822" y="1542605"/>
                  </a:lnTo>
                  <a:lnTo>
                    <a:pt x="1245508" y="1547883"/>
                  </a:lnTo>
                  <a:lnTo>
                    <a:pt x="1239300" y="1553160"/>
                  </a:lnTo>
                  <a:lnTo>
                    <a:pt x="1229986" y="1558438"/>
                  </a:lnTo>
                  <a:lnTo>
                    <a:pt x="1229986" y="1565889"/>
                  </a:lnTo>
                  <a:lnTo>
                    <a:pt x="1229986" y="1573339"/>
                  </a:lnTo>
                  <a:lnTo>
                    <a:pt x="1229986" y="1579548"/>
                  </a:lnTo>
                  <a:lnTo>
                    <a:pt x="1225950" y="1586999"/>
                  </a:lnTo>
                  <a:lnTo>
                    <a:pt x="1229986" y="1590104"/>
                  </a:lnTo>
                  <a:lnTo>
                    <a:pt x="1233091" y="1594450"/>
                  </a:lnTo>
                  <a:lnTo>
                    <a:pt x="1237126" y="1595381"/>
                  </a:lnTo>
                  <a:lnTo>
                    <a:pt x="1242404" y="1595381"/>
                  </a:lnTo>
                  <a:lnTo>
                    <a:pt x="1245508" y="1599727"/>
                  </a:lnTo>
                  <a:lnTo>
                    <a:pt x="1256995" y="1610283"/>
                  </a:lnTo>
                  <a:lnTo>
                    <a:pt x="1264135" y="1624873"/>
                  </a:lnTo>
                  <a:lnTo>
                    <a:pt x="1269413" y="1643811"/>
                  </a:lnTo>
                  <a:lnTo>
                    <a:pt x="1274690" y="1659643"/>
                  </a:lnTo>
                  <a:lnTo>
                    <a:pt x="1281831" y="1676407"/>
                  </a:lnTo>
                  <a:lnTo>
                    <a:pt x="1302630" y="1705900"/>
                  </a:lnTo>
                  <a:lnTo>
                    <a:pt x="1327777" y="1733219"/>
                  </a:lnTo>
                  <a:lnTo>
                    <a:pt x="1359132" y="1754329"/>
                  </a:lnTo>
                  <a:lnTo>
                    <a:pt x="1395454" y="1767989"/>
                  </a:lnTo>
                  <a:lnTo>
                    <a:pt x="1391418" y="1797481"/>
                  </a:lnTo>
                  <a:lnTo>
                    <a:pt x="1389245" y="1829147"/>
                  </a:lnTo>
                  <a:lnTo>
                    <a:pt x="1388314" y="1861744"/>
                  </a:lnTo>
                  <a:lnTo>
                    <a:pt x="1382105" y="1893409"/>
                  </a:lnTo>
                  <a:lnTo>
                    <a:pt x="1371549" y="1941839"/>
                  </a:lnTo>
                  <a:lnTo>
                    <a:pt x="1362236" y="1991199"/>
                  </a:lnTo>
                  <a:lnTo>
                    <a:pt x="1351681" y="2036214"/>
                  </a:lnTo>
                  <a:lnTo>
                    <a:pt x="1339263" y="2080297"/>
                  </a:lnTo>
                  <a:lnTo>
                    <a:pt x="1337090" y="2091784"/>
                  </a:lnTo>
                  <a:lnTo>
                    <a:pt x="1340194" y="2104512"/>
                  </a:lnTo>
                  <a:lnTo>
                    <a:pt x="1342368" y="2111963"/>
                  </a:lnTo>
                  <a:lnTo>
                    <a:pt x="1329950" y="2188643"/>
                  </a:lnTo>
                  <a:lnTo>
                    <a:pt x="1329950" y="2192989"/>
                  </a:lnTo>
                  <a:lnTo>
                    <a:pt x="1337090" y="2190816"/>
                  </a:lnTo>
                  <a:lnTo>
                    <a:pt x="1340194" y="2186470"/>
                  </a:lnTo>
                  <a:lnTo>
                    <a:pt x="1342368" y="2183365"/>
                  </a:lnTo>
                  <a:lnTo>
                    <a:pt x="1345472" y="2179019"/>
                  </a:lnTo>
                  <a:lnTo>
                    <a:pt x="1349508" y="2175915"/>
                  </a:lnTo>
                  <a:lnTo>
                    <a:pt x="1349508" y="2179019"/>
                  </a:lnTo>
                  <a:lnTo>
                    <a:pt x="1354785" y="2179019"/>
                  </a:lnTo>
                  <a:lnTo>
                    <a:pt x="1345472" y="2215652"/>
                  </a:lnTo>
                  <a:lnTo>
                    <a:pt x="1334917" y="2215652"/>
                  </a:lnTo>
                  <a:lnTo>
                    <a:pt x="1327777" y="2234589"/>
                  </a:lnTo>
                  <a:lnTo>
                    <a:pt x="1320636" y="2256631"/>
                  </a:lnTo>
                  <a:lnTo>
                    <a:pt x="1315359" y="2279604"/>
                  </a:lnTo>
                  <a:lnTo>
                    <a:pt x="1313186" y="2305992"/>
                  </a:lnTo>
                  <a:lnTo>
                    <a:pt x="1311012" y="2333311"/>
                  </a:lnTo>
                  <a:lnTo>
                    <a:pt x="1315048" y="2357525"/>
                  </a:lnTo>
                  <a:lnTo>
                    <a:pt x="1322189" y="2380499"/>
                  </a:lnTo>
                  <a:lnTo>
                    <a:pt x="1332744" y="2401609"/>
                  </a:lnTo>
                  <a:lnTo>
                    <a:pt x="1349508" y="2416200"/>
                  </a:lnTo>
                  <a:lnTo>
                    <a:pt x="1369376" y="2426755"/>
                  </a:lnTo>
                  <a:lnTo>
                    <a:pt x="1369376" y="2434206"/>
                  </a:lnTo>
                  <a:lnTo>
                    <a:pt x="1354785" y="2424892"/>
                  </a:lnTo>
                  <a:lnTo>
                    <a:pt x="1342368" y="2414337"/>
                  </a:lnTo>
                  <a:lnTo>
                    <a:pt x="1329950" y="2401609"/>
                  </a:lnTo>
                  <a:lnTo>
                    <a:pt x="1325914" y="2401609"/>
                  </a:lnTo>
                  <a:lnTo>
                    <a:pt x="1332123" y="2416200"/>
                  </a:lnTo>
                  <a:lnTo>
                    <a:pt x="1342678" y="2430791"/>
                  </a:lnTo>
                  <a:lnTo>
                    <a:pt x="1357269" y="2445382"/>
                  </a:lnTo>
                  <a:lnTo>
                    <a:pt x="1374033" y="2458110"/>
                  </a:lnTo>
                  <a:lnTo>
                    <a:pt x="1389555" y="2466492"/>
                  </a:lnTo>
                  <a:lnTo>
                    <a:pt x="1406319" y="2470838"/>
                  </a:lnTo>
                  <a:lnTo>
                    <a:pt x="1423083" y="2466492"/>
                  </a:lnTo>
                  <a:lnTo>
                    <a:pt x="1426188" y="2465561"/>
                  </a:lnTo>
                  <a:lnTo>
                    <a:pt x="1428361" y="2463388"/>
                  </a:lnTo>
                  <a:lnTo>
                    <a:pt x="1430534" y="2463388"/>
                  </a:lnTo>
                  <a:lnTo>
                    <a:pt x="1430534" y="2461214"/>
                  </a:lnTo>
                  <a:lnTo>
                    <a:pt x="1432707" y="2460283"/>
                  </a:lnTo>
                  <a:lnTo>
                    <a:pt x="1435812" y="2458110"/>
                  </a:lnTo>
                  <a:lnTo>
                    <a:pt x="1432707" y="2453764"/>
                  </a:lnTo>
                  <a:lnTo>
                    <a:pt x="1432707" y="2452832"/>
                  </a:lnTo>
                  <a:lnTo>
                    <a:pt x="1432707" y="2452832"/>
                  </a:lnTo>
                  <a:lnTo>
                    <a:pt x="1432707" y="2450659"/>
                  </a:lnTo>
                  <a:lnTo>
                    <a:pt x="1428671" y="2450659"/>
                  </a:lnTo>
                  <a:lnTo>
                    <a:pt x="1427740" y="2450659"/>
                  </a:lnTo>
                  <a:lnTo>
                    <a:pt x="1421531" y="2450659"/>
                  </a:lnTo>
                  <a:lnTo>
                    <a:pt x="1420600" y="2439173"/>
                  </a:lnTo>
                  <a:lnTo>
                    <a:pt x="1418427" y="2426444"/>
                  </a:lnTo>
                  <a:lnTo>
                    <a:pt x="1416254" y="2415889"/>
                  </a:lnTo>
                  <a:lnTo>
                    <a:pt x="1413149" y="2406576"/>
                  </a:lnTo>
                  <a:lnTo>
                    <a:pt x="1410976" y="2404403"/>
                  </a:lnTo>
                  <a:lnTo>
                    <a:pt x="1410976" y="2402230"/>
                  </a:lnTo>
                  <a:lnTo>
                    <a:pt x="1408803" y="2402230"/>
                  </a:lnTo>
                  <a:lnTo>
                    <a:pt x="1405698" y="2401298"/>
                  </a:lnTo>
                  <a:lnTo>
                    <a:pt x="1396385" y="2414027"/>
                  </a:lnTo>
                  <a:lnTo>
                    <a:pt x="1384899" y="2426755"/>
                  </a:lnTo>
                  <a:lnTo>
                    <a:pt x="1384899" y="2431101"/>
                  </a:lnTo>
                  <a:lnTo>
                    <a:pt x="1381794" y="2431101"/>
                  </a:lnTo>
                  <a:lnTo>
                    <a:pt x="1381794" y="2424892"/>
                  </a:lnTo>
                  <a:lnTo>
                    <a:pt x="1381794" y="2421788"/>
                  </a:lnTo>
                  <a:lnTo>
                    <a:pt x="1383967" y="2417442"/>
                  </a:lnTo>
                  <a:lnTo>
                    <a:pt x="1384899" y="2414337"/>
                  </a:lnTo>
                  <a:lnTo>
                    <a:pt x="1394212" y="2402851"/>
                  </a:lnTo>
                  <a:lnTo>
                    <a:pt x="1406630" y="2392295"/>
                  </a:lnTo>
                  <a:lnTo>
                    <a:pt x="1420289" y="2384845"/>
                  </a:lnTo>
                  <a:lnTo>
                    <a:pt x="1428671" y="2382672"/>
                  </a:lnTo>
                  <a:lnTo>
                    <a:pt x="1427740" y="2373358"/>
                  </a:lnTo>
                  <a:lnTo>
                    <a:pt x="1423704" y="2368081"/>
                  </a:lnTo>
                  <a:lnTo>
                    <a:pt x="1418427" y="2362803"/>
                  </a:lnTo>
                  <a:lnTo>
                    <a:pt x="1413149" y="2357525"/>
                  </a:lnTo>
                  <a:lnTo>
                    <a:pt x="1418427" y="2340761"/>
                  </a:lnTo>
                  <a:lnTo>
                    <a:pt x="1427740" y="2322756"/>
                  </a:lnTo>
                  <a:lnTo>
                    <a:pt x="1440158" y="2303818"/>
                  </a:lnTo>
                  <a:lnTo>
                    <a:pt x="1454749" y="2289227"/>
                  </a:lnTo>
                  <a:lnTo>
                    <a:pt x="1469340" y="2281777"/>
                  </a:lnTo>
                  <a:lnTo>
                    <a:pt x="1472444" y="2269048"/>
                  </a:lnTo>
                  <a:lnTo>
                    <a:pt x="1467167" y="2264702"/>
                  </a:lnTo>
                  <a:lnTo>
                    <a:pt x="1461889" y="2261598"/>
                  </a:lnTo>
                  <a:lnTo>
                    <a:pt x="1455680" y="2258493"/>
                  </a:lnTo>
                  <a:lnTo>
                    <a:pt x="1452576" y="2252284"/>
                  </a:lnTo>
                  <a:lnTo>
                    <a:pt x="1448540" y="2244834"/>
                  </a:lnTo>
                  <a:lnTo>
                    <a:pt x="1448540" y="2243902"/>
                  </a:lnTo>
                  <a:lnTo>
                    <a:pt x="1447609" y="2241729"/>
                  </a:lnTo>
                  <a:lnTo>
                    <a:pt x="1448540" y="2239556"/>
                  </a:lnTo>
                  <a:lnTo>
                    <a:pt x="1448540" y="2237383"/>
                  </a:lnTo>
                  <a:lnTo>
                    <a:pt x="1448540" y="2234279"/>
                  </a:lnTo>
                  <a:lnTo>
                    <a:pt x="1448540" y="2229001"/>
                  </a:lnTo>
                  <a:lnTo>
                    <a:pt x="1454749" y="2229001"/>
                  </a:lnTo>
                  <a:lnTo>
                    <a:pt x="1460026" y="2226828"/>
                  </a:lnTo>
                  <a:lnTo>
                    <a:pt x="1462200" y="2226828"/>
                  </a:lnTo>
                  <a:lnTo>
                    <a:pt x="1465304" y="2224655"/>
                  </a:lnTo>
                  <a:lnTo>
                    <a:pt x="1469340" y="2214100"/>
                  </a:lnTo>
                  <a:lnTo>
                    <a:pt x="1472444" y="2202613"/>
                  </a:lnTo>
                  <a:lnTo>
                    <a:pt x="1477722" y="2192058"/>
                  </a:lnTo>
                  <a:lnTo>
                    <a:pt x="1479895" y="2185849"/>
                  </a:lnTo>
                  <a:lnTo>
                    <a:pt x="1483931" y="2184918"/>
                  </a:lnTo>
                  <a:lnTo>
                    <a:pt x="1489208" y="2182745"/>
                  </a:lnTo>
                  <a:lnTo>
                    <a:pt x="1494486" y="2180571"/>
                  </a:lnTo>
                  <a:lnTo>
                    <a:pt x="1501626" y="2178398"/>
                  </a:lnTo>
                  <a:lnTo>
                    <a:pt x="1498522" y="2173121"/>
                  </a:lnTo>
                  <a:lnTo>
                    <a:pt x="1496349" y="2170016"/>
                  </a:lnTo>
                  <a:lnTo>
                    <a:pt x="1492313" y="2165670"/>
                  </a:lnTo>
                  <a:lnTo>
                    <a:pt x="1489208" y="2163497"/>
                  </a:lnTo>
                  <a:lnTo>
                    <a:pt x="1485173" y="2162566"/>
                  </a:lnTo>
                  <a:lnTo>
                    <a:pt x="1479895" y="2158219"/>
                  </a:lnTo>
                  <a:lnTo>
                    <a:pt x="1472755" y="2155115"/>
                  </a:lnTo>
                  <a:lnTo>
                    <a:pt x="1472755" y="2147664"/>
                  </a:lnTo>
                  <a:lnTo>
                    <a:pt x="1487346" y="2145491"/>
                  </a:lnTo>
                  <a:lnTo>
                    <a:pt x="1501937" y="2145491"/>
                  </a:lnTo>
                  <a:lnTo>
                    <a:pt x="1513423" y="2143318"/>
                  </a:lnTo>
                  <a:lnTo>
                    <a:pt x="1521805" y="2143318"/>
                  </a:lnTo>
                  <a:lnTo>
                    <a:pt x="1520874" y="2135867"/>
                  </a:lnTo>
                  <a:lnTo>
                    <a:pt x="1520874" y="2132763"/>
                  </a:lnTo>
                  <a:lnTo>
                    <a:pt x="1520874" y="2129037"/>
                  </a:lnTo>
                  <a:lnTo>
                    <a:pt x="1520874" y="2128106"/>
                  </a:lnTo>
                  <a:lnTo>
                    <a:pt x="1521805" y="2123760"/>
                  </a:lnTo>
                  <a:lnTo>
                    <a:pt x="1521805" y="2116309"/>
                  </a:lnTo>
                  <a:lnTo>
                    <a:pt x="1521805" y="2108858"/>
                  </a:lnTo>
                  <a:lnTo>
                    <a:pt x="1523978" y="2103581"/>
                  </a:lnTo>
                  <a:lnTo>
                    <a:pt x="1526151" y="2099235"/>
                  </a:lnTo>
                  <a:lnTo>
                    <a:pt x="1553160" y="2091784"/>
                  </a:lnTo>
                  <a:lnTo>
                    <a:pt x="1585447" y="2090853"/>
                  </a:lnTo>
                  <a:lnTo>
                    <a:pt x="1587620" y="2076262"/>
                  </a:lnTo>
                  <a:lnTo>
                    <a:pt x="1589793" y="2062602"/>
                  </a:lnTo>
                  <a:lnTo>
                    <a:pt x="1587620" y="2052047"/>
                  </a:lnTo>
                  <a:lnTo>
                    <a:pt x="1582342" y="2041492"/>
                  </a:lnTo>
                  <a:lnTo>
                    <a:pt x="1569924" y="2034041"/>
                  </a:lnTo>
                  <a:lnTo>
                    <a:pt x="1569924" y="2026590"/>
                  </a:lnTo>
                  <a:lnTo>
                    <a:pt x="1592897" y="2031868"/>
                  </a:lnTo>
                  <a:lnTo>
                    <a:pt x="1618975" y="2037145"/>
                  </a:lnTo>
                  <a:lnTo>
                    <a:pt x="1631393" y="2022554"/>
                  </a:lnTo>
                  <a:lnTo>
                    <a:pt x="1642879" y="2009826"/>
                  </a:lnTo>
                  <a:lnTo>
                    <a:pt x="1653434" y="1995235"/>
                  </a:lnTo>
                  <a:lnTo>
                    <a:pt x="1662747" y="1973194"/>
                  </a:lnTo>
                  <a:lnTo>
                    <a:pt x="1663679" y="1973194"/>
                  </a:lnTo>
                  <a:lnTo>
                    <a:pt x="1665852" y="1971020"/>
                  </a:lnTo>
                  <a:lnTo>
                    <a:pt x="1668025" y="1971020"/>
                  </a:lnTo>
                  <a:lnTo>
                    <a:pt x="1670198" y="1968847"/>
                  </a:lnTo>
                  <a:lnTo>
                    <a:pt x="1671130" y="1973194"/>
                  </a:lnTo>
                  <a:lnTo>
                    <a:pt x="1673303" y="1978471"/>
                  </a:lnTo>
                  <a:lnTo>
                    <a:pt x="1673303" y="1982817"/>
                  </a:lnTo>
                  <a:lnTo>
                    <a:pt x="1673303" y="1990268"/>
                  </a:lnTo>
                  <a:lnTo>
                    <a:pt x="1678580" y="1990268"/>
                  </a:lnTo>
                  <a:lnTo>
                    <a:pt x="1685721" y="1969158"/>
                  </a:lnTo>
                  <a:lnTo>
                    <a:pt x="1692861" y="1953325"/>
                  </a:lnTo>
                  <a:lnTo>
                    <a:pt x="1700001" y="1936561"/>
                  </a:lnTo>
                  <a:lnTo>
                    <a:pt x="1704037" y="1916692"/>
                  </a:lnTo>
                  <a:lnTo>
                    <a:pt x="1706210" y="1892478"/>
                  </a:lnTo>
                  <a:lnTo>
                    <a:pt x="1718628" y="1892478"/>
                  </a:lnTo>
                  <a:lnTo>
                    <a:pt x="1716455" y="1887200"/>
                  </a:lnTo>
                  <a:lnTo>
                    <a:pt x="1714282" y="1881923"/>
                  </a:lnTo>
                  <a:lnTo>
                    <a:pt x="1714282" y="1877576"/>
                  </a:lnTo>
                  <a:lnTo>
                    <a:pt x="1714282" y="1874472"/>
                  </a:lnTo>
                  <a:lnTo>
                    <a:pt x="1718317" y="1868263"/>
                  </a:lnTo>
                  <a:lnTo>
                    <a:pt x="1727631" y="1857708"/>
                  </a:lnTo>
                  <a:lnTo>
                    <a:pt x="1742222" y="1852430"/>
                  </a:lnTo>
                  <a:lnTo>
                    <a:pt x="1757744" y="1848084"/>
                  </a:lnTo>
                  <a:lnTo>
                    <a:pt x="1774508" y="1847153"/>
                  </a:lnTo>
                  <a:lnTo>
                    <a:pt x="1791272" y="1844979"/>
                  </a:lnTo>
                  <a:lnTo>
                    <a:pt x="1801827" y="1840633"/>
                  </a:lnTo>
                  <a:lnTo>
                    <a:pt x="1807105" y="1833183"/>
                  </a:lnTo>
                  <a:lnTo>
                    <a:pt x="1816418" y="1820454"/>
                  </a:lnTo>
                  <a:lnTo>
                    <a:pt x="1825732" y="1803690"/>
                  </a:lnTo>
                  <a:lnTo>
                    <a:pt x="1835045" y="1787857"/>
                  </a:lnTo>
                  <a:lnTo>
                    <a:pt x="1842185" y="1773267"/>
                  </a:lnTo>
                  <a:lnTo>
                    <a:pt x="1845290" y="1763953"/>
                  </a:lnTo>
                  <a:lnTo>
                    <a:pt x="1847463" y="1749362"/>
                  </a:lnTo>
                  <a:lnTo>
                    <a:pt x="1843427" y="1732598"/>
                  </a:lnTo>
                  <a:lnTo>
                    <a:pt x="1842496" y="1718007"/>
                  </a:lnTo>
                  <a:lnTo>
                    <a:pt x="1842496" y="1707452"/>
                  </a:lnTo>
                  <a:lnTo>
                    <a:pt x="1850878" y="1690688"/>
                  </a:lnTo>
                  <a:lnTo>
                    <a:pt x="1863296" y="1668646"/>
                  </a:lnTo>
                  <a:lnTo>
                    <a:pt x="1877887" y="1646605"/>
                  </a:lnTo>
                  <a:lnTo>
                    <a:pt x="1892477" y="1626736"/>
                  </a:lnTo>
                  <a:lnTo>
                    <a:pt x="1906137" y="1609972"/>
                  </a:lnTo>
                  <a:lnTo>
                    <a:pt x="1903964" y="1601590"/>
                  </a:lnTo>
                  <a:lnTo>
                    <a:pt x="1901480" y="1594450"/>
                  </a:lnTo>
                  <a:close/>
                  <a:moveTo>
                    <a:pt x="1340815" y="768043"/>
                  </a:moveTo>
                  <a:lnTo>
                    <a:pt x="1342988" y="765870"/>
                  </a:lnTo>
                  <a:lnTo>
                    <a:pt x="1345162" y="763697"/>
                  </a:lnTo>
                  <a:lnTo>
                    <a:pt x="1348266" y="760592"/>
                  </a:lnTo>
                  <a:lnTo>
                    <a:pt x="1350439" y="756246"/>
                  </a:lnTo>
                  <a:lnTo>
                    <a:pt x="1353544" y="756246"/>
                  </a:lnTo>
                  <a:lnTo>
                    <a:pt x="1352612" y="760592"/>
                  </a:lnTo>
                  <a:lnTo>
                    <a:pt x="1350439" y="762765"/>
                  </a:lnTo>
                  <a:lnTo>
                    <a:pt x="1348266" y="765870"/>
                  </a:lnTo>
                  <a:lnTo>
                    <a:pt x="1348266" y="768043"/>
                  </a:lnTo>
                  <a:lnTo>
                    <a:pt x="1347335" y="773320"/>
                  </a:lnTo>
                  <a:lnTo>
                    <a:pt x="1343299" y="771147"/>
                  </a:lnTo>
                  <a:lnTo>
                    <a:pt x="1341126" y="770216"/>
                  </a:lnTo>
                  <a:lnTo>
                    <a:pt x="1341126" y="768043"/>
                  </a:lnTo>
                  <a:close/>
                  <a:moveTo>
                    <a:pt x="1108602" y="713094"/>
                  </a:moveTo>
                  <a:lnTo>
                    <a:pt x="1117915" y="701608"/>
                  </a:lnTo>
                  <a:lnTo>
                    <a:pt x="1126297" y="688879"/>
                  </a:lnTo>
                  <a:lnTo>
                    <a:pt x="1144924" y="691052"/>
                  </a:lnTo>
                  <a:lnTo>
                    <a:pt x="1159515" y="698503"/>
                  </a:lnTo>
                  <a:lnTo>
                    <a:pt x="1167897" y="705954"/>
                  </a:lnTo>
                  <a:lnTo>
                    <a:pt x="1175037" y="716509"/>
                  </a:lnTo>
                  <a:lnTo>
                    <a:pt x="1181246" y="727995"/>
                  </a:lnTo>
                  <a:lnTo>
                    <a:pt x="1189628" y="736377"/>
                  </a:lnTo>
                  <a:lnTo>
                    <a:pt x="1203288" y="746001"/>
                  </a:lnTo>
                  <a:lnTo>
                    <a:pt x="1211670" y="749106"/>
                  </a:lnTo>
                  <a:lnTo>
                    <a:pt x="1218810" y="749106"/>
                  </a:lnTo>
                  <a:lnTo>
                    <a:pt x="1228124" y="751279"/>
                  </a:lnTo>
                  <a:lnTo>
                    <a:pt x="1237437" y="756556"/>
                  </a:lnTo>
                  <a:lnTo>
                    <a:pt x="1237437" y="766180"/>
                  </a:lnTo>
                  <a:lnTo>
                    <a:pt x="1235264" y="771458"/>
                  </a:lnTo>
                  <a:lnTo>
                    <a:pt x="1235264" y="775804"/>
                  </a:lnTo>
                  <a:lnTo>
                    <a:pt x="1233091" y="777977"/>
                  </a:lnTo>
                  <a:lnTo>
                    <a:pt x="1232159" y="778909"/>
                  </a:lnTo>
                  <a:lnTo>
                    <a:pt x="1229986" y="778909"/>
                  </a:lnTo>
                  <a:lnTo>
                    <a:pt x="1227813" y="778909"/>
                  </a:lnTo>
                  <a:lnTo>
                    <a:pt x="1225640" y="781082"/>
                  </a:lnTo>
                  <a:lnTo>
                    <a:pt x="1224709" y="783255"/>
                  </a:lnTo>
                  <a:lnTo>
                    <a:pt x="1222535" y="785428"/>
                  </a:lnTo>
                  <a:lnTo>
                    <a:pt x="1218500" y="795983"/>
                  </a:lnTo>
                  <a:lnTo>
                    <a:pt x="1220673" y="805607"/>
                  </a:lnTo>
                  <a:lnTo>
                    <a:pt x="1222846" y="810884"/>
                  </a:lnTo>
                  <a:lnTo>
                    <a:pt x="1222846" y="818335"/>
                  </a:lnTo>
                  <a:lnTo>
                    <a:pt x="1217568" y="827959"/>
                  </a:lnTo>
                  <a:lnTo>
                    <a:pt x="1218500" y="831063"/>
                  </a:lnTo>
                  <a:lnTo>
                    <a:pt x="1218500" y="833237"/>
                  </a:lnTo>
                  <a:lnTo>
                    <a:pt x="1218500" y="835410"/>
                  </a:lnTo>
                  <a:lnTo>
                    <a:pt x="1220673" y="837583"/>
                  </a:lnTo>
                  <a:lnTo>
                    <a:pt x="1222846" y="838514"/>
                  </a:lnTo>
                  <a:lnTo>
                    <a:pt x="1225950" y="837583"/>
                  </a:lnTo>
                  <a:lnTo>
                    <a:pt x="1237437" y="833237"/>
                  </a:lnTo>
                  <a:lnTo>
                    <a:pt x="1252959" y="825786"/>
                  </a:lnTo>
                  <a:lnTo>
                    <a:pt x="1269723" y="815231"/>
                  </a:lnTo>
                  <a:lnTo>
                    <a:pt x="1288350" y="805607"/>
                  </a:lnTo>
                  <a:lnTo>
                    <a:pt x="1302941" y="794120"/>
                  </a:lnTo>
                  <a:lnTo>
                    <a:pt x="1315359" y="786670"/>
                  </a:lnTo>
                  <a:lnTo>
                    <a:pt x="1322499" y="781392"/>
                  </a:lnTo>
                  <a:lnTo>
                    <a:pt x="1325603" y="783565"/>
                  </a:lnTo>
                  <a:lnTo>
                    <a:pt x="1327777" y="783565"/>
                  </a:lnTo>
                  <a:lnTo>
                    <a:pt x="1329950" y="783565"/>
                  </a:lnTo>
                  <a:lnTo>
                    <a:pt x="1332123" y="785738"/>
                  </a:lnTo>
                  <a:lnTo>
                    <a:pt x="1332123" y="786670"/>
                  </a:lnTo>
                  <a:lnTo>
                    <a:pt x="1333054" y="791016"/>
                  </a:lnTo>
                  <a:lnTo>
                    <a:pt x="1337090" y="791016"/>
                  </a:lnTo>
                  <a:lnTo>
                    <a:pt x="1329950" y="801571"/>
                  </a:lnTo>
                  <a:lnTo>
                    <a:pt x="1313186" y="811195"/>
                  </a:lnTo>
                  <a:lnTo>
                    <a:pt x="1295490" y="818646"/>
                  </a:lnTo>
                  <a:lnTo>
                    <a:pt x="1276863" y="826096"/>
                  </a:lnTo>
                  <a:lnTo>
                    <a:pt x="1259168" y="835720"/>
                  </a:lnTo>
                  <a:lnTo>
                    <a:pt x="1242404" y="845344"/>
                  </a:lnTo>
                  <a:lnTo>
                    <a:pt x="1233091" y="859004"/>
                  </a:lnTo>
                  <a:lnTo>
                    <a:pt x="1210118" y="855899"/>
                  </a:lnTo>
                  <a:lnTo>
                    <a:pt x="1207945" y="831684"/>
                  </a:lnTo>
                  <a:lnTo>
                    <a:pt x="1207945" y="809332"/>
                  </a:lnTo>
                  <a:lnTo>
                    <a:pt x="1207945" y="791326"/>
                  </a:lnTo>
                  <a:lnTo>
                    <a:pt x="1205771" y="771147"/>
                  </a:lnTo>
                  <a:lnTo>
                    <a:pt x="1193354" y="771147"/>
                  </a:lnTo>
                  <a:lnTo>
                    <a:pt x="1191180" y="778598"/>
                  </a:lnTo>
                  <a:lnTo>
                    <a:pt x="1185903" y="789153"/>
                  </a:lnTo>
                  <a:lnTo>
                    <a:pt x="1180625" y="801882"/>
                  </a:lnTo>
                  <a:lnTo>
                    <a:pt x="1174416" y="816783"/>
                  </a:lnTo>
                  <a:lnTo>
                    <a:pt x="1169139" y="828269"/>
                  </a:lnTo>
                  <a:lnTo>
                    <a:pt x="1166034" y="835720"/>
                  </a:lnTo>
                  <a:lnTo>
                    <a:pt x="1166034" y="838825"/>
                  </a:lnTo>
                  <a:lnTo>
                    <a:pt x="1159825" y="837893"/>
                  </a:lnTo>
                  <a:lnTo>
                    <a:pt x="1158894" y="835720"/>
                  </a:lnTo>
                  <a:lnTo>
                    <a:pt x="1156721" y="833547"/>
                  </a:lnTo>
                  <a:lnTo>
                    <a:pt x="1154548" y="831374"/>
                  </a:lnTo>
                  <a:lnTo>
                    <a:pt x="1154548" y="828269"/>
                  </a:lnTo>
                  <a:lnTo>
                    <a:pt x="1153306" y="822061"/>
                  </a:lnTo>
                  <a:lnTo>
                    <a:pt x="1153306" y="812747"/>
                  </a:lnTo>
                  <a:lnTo>
                    <a:pt x="1159515" y="797846"/>
                  </a:lnTo>
                  <a:lnTo>
                    <a:pt x="1166655" y="780771"/>
                  </a:lnTo>
                  <a:lnTo>
                    <a:pt x="1175037" y="768043"/>
                  </a:lnTo>
                  <a:lnTo>
                    <a:pt x="1182177" y="756556"/>
                  </a:lnTo>
                  <a:lnTo>
                    <a:pt x="1175037" y="748174"/>
                  </a:lnTo>
                  <a:lnTo>
                    <a:pt x="1167897" y="743828"/>
                  </a:lnTo>
                  <a:lnTo>
                    <a:pt x="1160757" y="740724"/>
                  </a:lnTo>
                  <a:lnTo>
                    <a:pt x="1152375" y="736377"/>
                  </a:lnTo>
                  <a:lnTo>
                    <a:pt x="1147097" y="723649"/>
                  </a:lnTo>
                  <a:lnTo>
                    <a:pt x="1137784" y="723649"/>
                  </a:lnTo>
                  <a:lnTo>
                    <a:pt x="1137784" y="728927"/>
                  </a:lnTo>
                  <a:lnTo>
                    <a:pt x="1135611" y="733273"/>
                  </a:lnTo>
                  <a:lnTo>
                    <a:pt x="1135611" y="738551"/>
                  </a:lnTo>
                  <a:lnTo>
                    <a:pt x="1133438" y="746001"/>
                  </a:lnTo>
                  <a:lnTo>
                    <a:pt x="1126297" y="736377"/>
                  </a:lnTo>
                  <a:lnTo>
                    <a:pt x="1121020" y="731100"/>
                  </a:lnTo>
                  <a:lnTo>
                    <a:pt x="1113879" y="727995"/>
                  </a:lnTo>
                  <a:lnTo>
                    <a:pt x="1103324" y="728927"/>
                  </a:lnTo>
                  <a:lnTo>
                    <a:pt x="1108602" y="71309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xmlns="" id="{95756E62-9A3E-4465-A9C0-E228EA3E1877}"/>
                </a:ext>
              </a:extLst>
            </p:cNvPr>
            <p:cNvSpPr/>
            <p:nvPr/>
          </p:nvSpPr>
          <p:spPr>
            <a:xfrm>
              <a:off x="4175803" y="931200"/>
              <a:ext cx="3324044" cy="1144795"/>
            </a:xfrm>
            <a:custGeom>
              <a:avLst/>
              <a:gdLst>
                <a:gd name="connsiteX0" fmla="*/ 7140 w 2992697"/>
                <a:gd name="connsiteY0" fmla="*/ 256428 h 1030680"/>
                <a:gd name="connsiteX1" fmla="*/ 26077 w 2992697"/>
                <a:gd name="connsiteY1" fmla="*/ 261706 h 1030680"/>
                <a:gd name="connsiteX2" fmla="*/ 38495 w 2992697"/>
                <a:gd name="connsiteY2" fmla="*/ 271330 h 1030680"/>
                <a:gd name="connsiteX3" fmla="*/ 49050 w 2992697"/>
                <a:gd name="connsiteY3" fmla="*/ 279712 h 1030680"/>
                <a:gd name="connsiteX4" fmla="*/ 60537 w 2992697"/>
                <a:gd name="connsiteY4" fmla="*/ 291198 h 1030680"/>
                <a:gd name="connsiteX5" fmla="*/ 71092 w 2992697"/>
                <a:gd name="connsiteY5" fmla="*/ 299580 h 1030680"/>
                <a:gd name="connsiteX6" fmla="*/ 71092 w 2992697"/>
                <a:gd name="connsiteY6" fmla="*/ 296476 h 1030680"/>
                <a:gd name="connsiteX7" fmla="*/ 77301 w 2992697"/>
                <a:gd name="connsiteY7" fmla="*/ 296476 h 1030680"/>
                <a:gd name="connsiteX8" fmla="*/ 77301 w 2992697"/>
                <a:gd name="connsiteY8" fmla="*/ 299580 h 1030680"/>
                <a:gd name="connsiteX9" fmla="*/ 78232 w 2992697"/>
                <a:gd name="connsiteY9" fmla="*/ 303926 h 1030680"/>
                <a:gd name="connsiteX10" fmla="*/ 82268 w 2992697"/>
                <a:gd name="connsiteY10" fmla="*/ 309204 h 1030680"/>
                <a:gd name="connsiteX11" fmla="*/ 84441 w 2992697"/>
                <a:gd name="connsiteY11" fmla="*/ 316655 h 1030680"/>
                <a:gd name="connsiteX12" fmla="*/ 76991 w 2992697"/>
                <a:gd name="connsiteY12" fmla="*/ 316655 h 1030680"/>
                <a:gd name="connsiteX13" fmla="*/ 72955 w 2992697"/>
                <a:gd name="connsiteY13" fmla="*/ 316655 h 1030680"/>
                <a:gd name="connsiteX14" fmla="*/ 72955 w 2992697"/>
                <a:gd name="connsiteY14" fmla="*/ 318828 h 1030680"/>
                <a:gd name="connsiteX15" fmla="*/ 70782 w 2992697"/>
                <a:gd name="connsiteY15" fmla="*/ 318828 h 1030680"/>
                <a:gd name="connsiteX16" fmla="*/ 67677 w 2992697"/>
                <a:gd name="connsiteY16" fmla="*/ 318828 h 1030680"/>
                <a:gd name="connsiteX17" fmla="*/ 63641 w 2992697"/>
                <a:gd name="connsiteY17" fmla="*/ 321001 h 1030680"/>
                <a:gd name="connsiteX18" fmla="*/ 49050 w 2992697"/>
                <a:gd name="connsiteY18" fmla="*/ 309514 h 1030680"/>
                <a:gd name="connsiteX19" fmla="*/ 34460 w 2992697"/>
                <a:gd name="connsiteY19" fmla="*/ 304237 h 1030680"/>
                <a:gd name="connsiteX20" fmla="*/ 16764 w 2992697"/>
                <a:gd name="connsiteY20" fmla="*/ 299891 h 1030680"/>
                <a:gd name="connsiteX21" fmla="*/ 0 w 2992697"/>
                <a:gd name="connsiteY21" fmla="*/ 291509 h 1030680"/>
                <a:gd name="connsiteX22" fmla="*/ 6209 w 2992697"/>
                <a:gd name="connsiteY22" fmla="*/ 286231 h 1030680"/>
                <a:gd name="connsiteX23" fmla="*/ 7140 w 2992697"/>
                <a:gd name="connsiteY23" fmla="*/ 280022 h 1030680"/>
                <a:gd name="connsiteX24" fmla="*/ 6209 w 2992697"/>
                <a:gd name="connsiteY24" fmla="*/ 274745 h 1030680"/>
                <a:gd name="connsiteX25" fmla="*/ 6209 w 2992697"/>
                <a:gd name="connsiteY25" fmla="*/ 266983 h 1030680"/>
                <a:gd name="connsiteX26" fmla="*/ 7140 w 2992697"/>
                <a:gd name="connsiteY26" fmla="*/ 256428 h 1030680"/>
                <a:gd name="connsiteX27" fmla="*/ 7140 w 2992697"/>
                <a:gd name="connsiteY27" fmla="*/ 256428 h 1030680"/>
                <a:gd name="connsiteX28" fmla="*/ 7140 w 2992697"/>
                <a:gd name="connsiteY28" fmla="*/ 256428 h 1030680"/>
                <a:gd name="connsiteX29" fmla="*/ 1275001 w 2992697"/>
                <a:gd name="connsiteY29" fmla="*/ 248978 h 1030680"/>
                <a:gd name="connsiteX30" fmla="*/ 1279037 w 2992697"/>
                <a:gd name="connsiteY30" fmla="*/ 248978 h 1030680"/>
                <a:gd name="connsiteX31" fmla="*/ 1282141 w 2992697"/>
                <a:gd name="connsiteY31" fmla="*/ 249909 h 1030680"/>
                <a:gd name="connsiteX32" fmla="*/ 1284314 w 2992697"/>
                <a:gd name="connsiteY32" fmla="*/ 252082 h 1030680"/>
                <a:gd name="connsiteX33" fmla="*/ 1286487 w 2992697"/>
                <a:gd name="connsiteY33" fmla="*/ 254255 h 1030680"/>
                <a:gd name="connsiteX34" fmla="*/ 1287419 w 2992697"/>
                <a:gd name="connsiteY34" fmla="*/ 256428 h 1030680"/>
                <a:gd name="connsiteX35" fmla="*/ 1287419 w 2992697"/>
                <a:gd name="connsiteY35" fmla="*/ 257670 h 1030680"/>
                <a:gd name="connsiteX36" fmla="*/ 1287419 w 2992697"/>
                <a:gd name="connsiteY36" fmla="*/ 259843 h 1030680"/>
                <a:gd name="connsiteX37" fmla="*/ 1289592 w 2992697"/>
                <a:gd name="connsiteY37" fmla="*/ 264189 h 1030680"/>
                <a:gd name="connsiteX38" fmla="*/ 1282141 w 2992697"/>
                <a:gd name="connsiteY38" fmla="*/ 264189 h 1030680"/>
                <a:gd name="connsiteX39" fmla="*/ 1279037 w 2992697"/>
                <a:gd name="connsiteY39" fmla="*/ 265121 h 1030680"/>
                <a:gd name="connsiteX40" fmla="*/ 1275001 w 2992697"/>
                <a:gd name="connsiteY40" fmla="*/ 265121 h 1030680"/>
                <a:gd name="connsiteX41" fmla="*/ 1271896 w 2992697"/>
                <a:gd name="connsiteY41" fmla="*/ 267294 h 1030680"/>
                <a:gd name="connsiteX42" fmla="*/ 1265687 w 2992697"/>
                <a:gd name="connsiteY42" fmla="*/ 267294 h 1030680"/>
                <a:gd name="connsiteX43" fmla="*/ 1265687 w 2992697"/>
                <a:gd name="connsiteY43" fmla="*/ 264189 h 1030680"/>
                <a:gd name="connsiteX44" fmla="*/ 1262583 w 2992697"/>
                <a:gd name="connsiteY44" fmla="*/ 264189 h 1030680"/>
                <a:gd name="connsiteX45" fmla="*/ 1262583 w 2992697"/>
                <a:gd name="connsiteY45" fmla="*/ 250530 h 1030680"/>
                <a:gd name="connsiteX46" fmla="*/ 1267861 w 2992697"/>
                <a:gd name="connsiteY46" fmla="*/ 250530 h 1030680"/>
                <a:gd name="connsiteX47" fmla="*/ 1273138 w 2992697"/>
                <a:gd name="connsiteY47" fmla="*/ 249598 h 1030680"/>
                <a:gd name="connsiteX48" fmla="*/ 1275001 w 2992697"/>
                <a:gd name="connsiteY48" fmla="*/ 249598 h 1030680"/>
                <a:gd name="connsiteX49" fmla="*/ 1275001 w 2992697"/>
                <a:gd name="connsiteY49" fmla="*/ 248978 h 1030680"/>
                <a:gd name="connsiteX50" fmla="*/ 1275001 w 2992697"/>
                <a:gd name="connsiteY50" fmla="*/ 248978 h 1030680"/>
                <a:gd name="connsiteX51" fmla="*/ 63641 w 2992697"/>
                <a:gd name="connsiteY51" fmla="*/ 239664 h 1030680"/>
                <a:gd name="connsiteX52" fmla="*/ 80405 w 2992697"/>
                <a:gd name="connsiteY52" fmla="*/ 239664 h 1030680"/>
                <a:gd name="connsiteX53" fmla="*/ 80405 w 2992697"/>
                <a:gd name="connsiteY53" fmla="*/ 242769 h 1030680"/>
                <a:gd name="connsiteX54" fmla="*/ 77301 w 2992697"/>
                <a:gd name="connsiteY54" fmla="*/ 242769 h 1030680"/>
                <a:gd name="connsiteX55" fmla="*/ 73265 w 2992697"/>
                <a:gd name="connsiteY55" fmla="*/ 242769 h 1030680"/>
                <a:gd name="connsiteX56" fmla="*/ 71092 w 2992697"/>
                <a:gd name="connsiteY56" fmla="*/ 244942 h 1030680"/>
                <a:gd name="connsiteX57" fmla="*/ 70161 w 2992697"/>
                <a:gd name="connsiteY57" fmla="*/ 244942 h 1030680"/>
                <a:gd name="connsiteX58" fmla="*/ 70161 w 2992697"/>
                <a:gd name="connsiteY58" fmla="*/ 244942 h 1030680"/>
                <a:gd name="connsiteX59" fmla="*/ 67988 w 2992697"/>
                <a:gd name="connsiteY59" fmla="*/ 244942 h 1030680"/>
                <a:gd name="connsiteX60" fmla="*/ 65815 w 2992697"/>
                <a:gd name="connsiteY60" fmla="*/ 242769 h 1030680"/>
                <a:gd name="connsiteX61" fmla="*/ 63641 w 2992697"/>
                <a:gd name="connsiteY61" fmla="*/ 239664 h 1030680"/>
                <a:gd name="connsiteX62" fmla="*/ 63641 w 2992697"/>
                <a:gd name="connsiteY62" fmla="*/ 239664 h 1030680"/>
                <a:gd name="connsiteX63" fmla="*/ 63641 w 2992697"/>
                <a:gd name="connsiteY63" fmla="*/ 239664 h 1030680"/>
                <a:gd name="connsiteX64" fmla="*/ 1790651 w 2992697"/>
                <a:gd name="connsiteY64" fmla="*/ 213276 h 1030680"/>
                <a:gd name="connsiteX65" fmla="*/ 1803069 w 2992697"/>
                <a:gd name="connsiteY65" fmla="*/ 213276 h 1030680"/>
                <a:gd name="connsiteX66" fmla="*/ 1807105 w 2992697"/>
                <a:gd name="connsiteY66" fmla="*/ 228178 h 1030680"/>
                <a:gd name="connsiteX67" fmla="*/ 1810209 w 2992697"/>
                <a:gd name="connsiteY67" fmla="*/ 237801 h 1030680"/>
                <a:gd name="connsiteX68" fmla="*/ 1817660 w 2992697"/>
                <a:gd name="connsiteY68" fmla="*/ 242148 h 1030680"/>
                <a:gd name="connsiteX69" fmla="*/ 1830078 w 2992697"/>
                <a:gd name="connsiteY69" fmla="*/ 247425 h 1030680"/>
                <a:gd name="connsiteX70" fmla="*/ 1824800 w 2992697"/>
                <a:gd name="connsiteY70" fmla="*/ 269467 h 1030680"/>
                <a:gd name="connsiteX71" fmla="*/ 1817350 w 2992697"/>
                <a:gd name="connsiteY71" fmla="*/ 291509 h 1030680"/>
                <a:gd name="connsiteX72" fmla="*/ 1806794 w 2992697"/>
                <a:gd name="connsiteY72" fmla="*/ 307341 h 1030680"/>
                <a:gd name="connsiteX73" fmla="*/ 1806794 w 2992697"/>
                <a:gd name="connsiteY73" fmla="*/ 287162 h 1030680"/>
                <a:gd name="connsiteX74" fmla="*/ 1782890 w 2992697"/>
                <a:gd name="connsiteY74" fmla="*/ 287162 h 1030680"/>
                <a:gd name="connsiteX75" fmla="*/ 1785063 w 2992697"/>
                <a:gd name="connsiteY75" fmla="*/ 263879 h 1030680"/>
                <a:gd name="connsiteX76" fmla="*/ 1787236 w 2992697"/>
                <a:gd name="connsiteY76" fmla="*/ 241837 h 1030680"/>
                <a:gd name="connsiteX77" fmla="*/ 1790651 w 2992697"/>
                <a:gd name="connsiteY77" fmla="*/ 213276 h 1030680"/>
                <a:gd name="connsiteX78" fmla="*/ 1790651 w 2992697"/>
                <a:gd name="connsiteY78" fmla="*/ 213276 h 1030680"/>
                <a:gd name="connsiteX79" fmla="*/ 1790651 w 2992697"/>
                <a:gd name="connsiteY79" fmla="*/ 213276 h 1030680"/>
                <a:gd name="connsiteX80" fmla="*/ 2941784 w 2992697"/>
                <a:gd name="connsiteY80" fmla="*/ 165778 h 1030680"/>
                <a:gd name="connsiteX81" fmla="*/ 2945820 w 2992697"/>
                <a:gd name="connsiteY81" fmla="*/ 165778 h 1030680"/>
                <a:gd name="connsiteX82" fmla="*/ 2945820 w 2992697"/>
                <a:gd name="connsiteY82" fmla="*/ 170124 h 1030680"/>
                <a:gd name="connsiteX83" fmla="*/ 2946751 w 2992697"/>
                <a:gd name="connsiteY83" fmla="*/ 175402 h 1030680"/>
                <a:gd name="connsiteX84" fmla="*/ 2948925 w 2992697"/>
                <a:gd name="connsiteY84" fmla="*/ 177575 h 1030680"/>
                <a:gd name="connsiteX85" fmla="*/ 2951098 w 2992697"/>
                <a:gd name="connsiteY85" fmla="*/ 180679 h 1030680"/>
                <a:gd name="connsiteX86" fmla="*/ 2953271 w 2992697"/>
                <a:gd name="connsiteY86" fmla="*/ 182853 h 1030680"/>
                <a:gd name="connsiteX87" fmla="*/ 2956375 w 2992697"/>
                <a:gd name="connsiteY87" fmla="*/ 185957 h 1030680"/>
                <a:gd name="connsiteX88" fmla="*/ 2960411 w 2992697"/>
                <a:gd name="connsiteY88" fmla="*/ 182853 h 1030680"/>
                <a:gd name="connsiteX89" fmla="*/ 2961342 w 2992697"/>
                <a:gd name="connsiteY89" fmla="*/ 178506 h 1030680"/>
                <a:gd name="connsiteX90" fmla="*/ 2963515 w 2992697"/>
                <a:gd name="connsiteY90" fmla="*/ 177575 h 1030680"/>
                <a:gd name="connsiteX91" fmla="*/ 2967551 w 2992697"/>
                <a:gd name="connsiteY91" fmla="*/ 177575 h 1030680"/>
                <a:gd name="connsiteX92" fmla="*/ 2972829 w 2992697"/>
                <a:gd name="connsiteY92" fmla="*/ 175402 h 1030680"/>
                <a:gd name="connsiteX93" fmla="*/ 2975933 w 2992697"/>
                <a:gd name="connsiteY93" fmla="*/ 185957 h 1030680"/>
                <a:gd name="connsiteX94" fmla="*/ 2982142 w 2992697"/>
                <a:gd name="connsiteY94" fmla="*/ 193408 h 1030680"/>
                <a:gd name="connsiteX95" fmla="*/ 2987420 w 2992697"/>
                <a:gd name="connsiteY95" fmla="*/ 200858 h 1030680"/>
                <a:gd name="connsiteX96" fmla="*/ 2990524 w 2992697"/>
                <a:gd name="connsiteY96" fmla="*/ 210482 h 1030680"/>
                <a:gd name="connsiteX97" fmla="*/ 2992697 w 2992697"/>
                <a:gd name="connsiteY97" fmla="*/ 223211 h 1030680"/>
                <a:gd name="connsiteX98" fmla="*/ 2992697 w 2992697"/>
                <a:gd name="connsiteY98" fmla="*/ 225384 h 1030680"/>
                <a:gd name="connsiteX99" fmla="*/ 2990524 w 2992697"/>
                <a:gd name="connsiteY99" fmla="*/ 227557 h 1030680"/>
                <a:gd name="connsiteX100" fmla="*/ 2990524 w 2992697"/>
                <a:gd name="connsiteY100" fmla="*/ 228488 h 1030680"/>
                <a:gd name="connsiteX101" fmla="*/ 2990524 w 2992697"/>
                <a:gd name="connsiteY101" fmla="*/ 230661 h 1030680"/>
                <a:gd name="connsiteX102" fmla="*/ 2990524 w 2992697"/>
                <a:gd name="connsiteY102" fmla="*/ 232834 h 1030680"/>
                <a:gd name="connsiteX103" fmla="*/ 2989593 w 2992697"/>
                <a:gd name="connsiteY103" fmla="*/ 235939 h 1030680"/>
                <a:gd name="connsiteX104" fmla="*/ 2978106 w 2992697"/>
                <a:gd name="connsiteY104" fmla="*/ 243390 h 1030680"/>
                <a:gd name="connsiteX105" fmla="*/ 2961342 w 2992697"/>
                <a:gd name="connsiteY105" fmla="*/ 250840 h 1030680"/>
                <a:gd name="connsiteX106" fmla="*/ 2941474 w 2992697"/>
                <a:gd name="connsiteY106" fmla="*/ 255186 h 1030680"/>
                <a:gd name="connsiteX107" fmla="*/ 2921605 w 2992697"/>
                <a:gd name="connsiteY107" fmla="*/ 258291 h 1030680"/>
                <a:gd name="connsiteX108" fmla="*/ 2904841 w 2992697"/>
                <a:gd name="connsiteY108" fmla="*/ 260464 h 1030680"/>
                <a:gd name="connsiteX109" fmla="*/ 2907014 w 2992697"/>
                <a:gd name="connsiteY109" fmla="*/ 250840 h 1030680"/>
                <a:gd name="connsiteX110" fmla="*/ 2909187 w 2992697"/>
                <a:gd name="connsiteY110" fmla="*/ 247736 h 1030680"/>
                <a:gd name="connsiteX111" fmla="*/ 2911360 w 2992697"/>
                <a:gd name="connsiteY111" fmla="*/ 243390 h 1030680"/>
                <a:gd name="connsiteX112" fmla="*/ 2912292 w 2992697"/>
                <a:gd name="connsiteY112" fmla="*/ 242458 h 1030680"/>
                <a:gd name="connsiteX113" fmla="*/ 2914465 w 2992697"/>
                <a:gd name="connsiteY113" fmla="*/ 242458 h 1030680"/>
                <a:gd name="connsiteX114" fmla="*/ 2918501 w 2992697"/>
                <a:gd name="connsiteY114" fmla="*/ 240285 h 1030680"/>
                <a:gd name="connsiteX115" fmla="*/ 2919432 w 2992697"/>
                <a:gd name="connsiteY115" fmla="*/ 240285 h 1030680"/>
                <a:gd name="connsiteX116" fmla="*/ 2921605 w 2992697"/>
                <a:gd name="connsiteY116" fmla="*/ 238112 h 1030680"/>
                <a:gd name="connsiteX117" fmla="*/ 2925641 w 2992697"/>
                <a:gd name="connsiteY117" fmla="*/ 235939 h 1030680"/>
                <a:gd name="connsiteX118" fmla="*/ 2930919 w 2992697"/>
                <a:gd name="connsiteY118" fmla="*/ 221037 h 1030680"/>
                <a:gd name="connsiteX119" fmla="*/ 2930919 w 2992697"/>
                <a:gd name="connsiteY119" fmla="*/ 206136 h 1030680"/>
                <a:gd name="connsiteX120" fmla="*/ 2928746 w 2992697"/>
                <a:gd name="connsiteY120" fmla="*/ 192476 h 1030680"/>
                <a:gd name="connsiteX121" fmla="*/ 2931850 w 2992697"/>
                <a:gd name="connsiteY121" fmla="*/ 180990 h 1030680"/>
                <a:gd name="connsiteX122" fmla="*/ 2941163 w 2992697"/>
                <a:gd name="connsiteY122" fmla="*/ 170435 h 1030680"/>
                <a:gd name="connsiteX123" fmla="*/ 2941163 w 2992697"/>
                <a:gd name="connsiteY123" fmla="*/ 165778 h 1030680"/>
                <a:gd name="connsiteX124" fmla="*/ 2941784 w 2992697"/>
                <a:gd name="connsiteY124" fmla="*/ 165778 h 1030680"/>
                <a:gd name="connsiteX125" fmla="*/ 2941784 w 2992697"/>
                <a:gd name="connsiteY125" fmla="*/ 165778 h 1030680"/>
                <a:gd name="connsiteX126" fmla="*/ 148083 w 2992697"/>
                <a:gd name="connsiteY126" fmla="*/ 158327 h 1030680"/>
                <a:gd name="connsiteX127" fmla="*/ 167951 w 2992697"/>
                <a:gd name="connsiteY127" fmla="*/ 180369 h 1030680"/>
                <a:gd name="connsiteX128" fmla="*/ 193097 w 2992697"/>
                <a:gd name="connsiteY128" fmla="*/ 197133 h 1030680"/>
                <a:gd name="connsiteX129" fmla="*/ 224452 w 2992697"/>
                <a:gd name="connsiteY129" fmla="*/ 209861 h 1030680"/>
                <a:gd name="connsiteX130" fmla="*/ 226625 w 2992697"/>
                <a:gd name="connsiteY130" fmla="*/ 227867 h 1030680"/>
                <a:gd name="connsiteX131" fmla="*/ 231903 w 2992697"/>
                <a:gd name="connsiteY131" fmla="*/ 241527 h 1030680"/>
                <a:gd name="connsiteX132" fmla="*/ 237181 w 2992697"/>
                <a:gd name="connsiteY132" fmla="*/ 248978 h 1030680"/>
                <a:gd name="connsiteX133" fmla="*/ 244631 w 2992697"/>
                <a:gd name="connsiteY133" fmla="*/ 256428 h 1030680"/>
                <a:gd name="connsiteX134" fmla="*/ 252082 w 2992697"/>
                <a:gd name="connsiteY134" fmla="*/ 266983 h 1030680"/>
                <a:gd name="connsiteX135" fmla="*/ 239664 w 2992697"/>
                <a:gd name="connsiteY135" fmla="*/ 269157 h 1030680"/>
                <a:gd name="connsiteX136" fmla="*/ 227246 w 2992697"/>
                <a:gd name="connsiteY136" fmla="*/ 271330 h 1030680"/>
                <a:gd name="connsiteX137" fmla="*/ 215760 w 2992697"/>
                <a:gd name="connsiteY137" fmla="*/ 276607 h 1030680"/>
                <a:gd name="connsiteX138" fmla="*/ 208309 w 2992697"/>
                <a:gd name="connsiteY138" fmla="*/ 284058 h 1030680"/>
                <a:gd name="connsiteX139" fmla="*/ 207378 w 2992697"/>
                <a:gd name="connsiteY139" fmla="*/ 287162 h 1030680"/>
                <a:gd name="connsiteX140" fmla="*/ 205205 w 2992697"/>
                <a:gd name="connsiteY140" fmla="*/ 291509 h 1030680"/>
                <a:gd name="connsiteX141" fmla="*/ 203032 w 2992697"/>
                <a:gd name="connsiteY141" fmla="*/ 294613 h 1030680"/>
                <a:gd name="connsiteX142" fmla="*/ 200858 w 2992697"/>
                <a:gd name="connsiteY142" fmla="*/ 296786 h 1030680"/>
                <a:gd name="connsiteX143" fmla="*/ 197754 w 2992697"/>
                <a:gd name="connsiteY143" fmla="*/ 299891 h 1030680"/>
                <a:gd name="connsiteX144" fmla="*/ 186267 w 2992697"/>
                <a:gd name="connsiteY144" fmla="*/ 302064 h 1030680"/>
                <a:gd name="connsiteX145" fmla="*/ 170745 w 2992697"/>
                <a:gd name="connsiteY145" fmla="*/ 304237 h 1030680"/>
                <a:gd name="connsiteX146" fmla="*/ 151808 w 2992697"/>
                <a:gd name="connsiteY146" fmla="*/ 302064 h 1030680"/>
                <a:gd name="connsiteX147" fmla="*/ 137217 w 2992697"/>
                <a:gd name="connsiteY147" fmla="*/ 299891 h 1030680"/>
                <a:gd name="connsiteX148" fmla="*/ 134113 w 2992697"/>
                <a:gd name="connsiteY148" fmla="*/ 289335 h 1030680"/>
                <a:gd name="connsiteX149" fmla="*/ 131939 w 2992697"/>
                <a:gd name="connsiteY149" fmla="*/ 281885 h 1030680"/>
                <a:gd name="connsiteX150" fmla="*/ 129766 w 2992697"/>
                <a:gd name="connsiteY150" fmla="*/ 276607 h 1030680"/>
                <a:gd name="connsiteX151" fmla="*/ 124489 w 2992697"/>
                <a:gd name="connsiteY151" fmla="*/ 266983 h 1030680"/>
                <a:gd name="connsiteX152" fmla="*/ 148393 w 2992697"/>
                <a:gd name="connsiteY152" fmla="*/ 259533 h 1030680"/>
                <a:gd name="connsiteX153" fmla="*/ 148393 w 2992697"/>
                <a:gd name="connsiteY153" fmla="*/ 256428 h 1030680"/>
                <a:gd name="connsiteX154" fmla="*/ 129456 w 2992697"/>
                <a:gd name="connsiteY154" fmla="*/ 254255 h 1030680"/>
                <a:gd name="connsiteX155" fmla="*/ 117038 w 2992697"/>
                <a:gd name="connsiteY155" fmla="*/ 249909 h 1030680"/>
                <a:gd name="connsiteX156" fmla="*/ 107725 w 2992697"/>
                <a:gd name="connsiteY156" fmla="*/ 242458 h 1030680"/>
                <a:gd name="connsiteX157" fmla="*/ 106793 w 2992697"/>
                <a:gd name="connsiteY157" fmla="*/ 237181 h 1030680"/>
                <a:gd name="connsiteX158" fmla="*/ 102758 w 2992697"/>
                <a:gd name="connsiteY158" fmla="*/ 231903 h 1030680"/>
                <a:gd name="connsiteX159" fmla="*/ 100584 w 2992697"/>
                <a:gd name="connsiteY159" fmla="*/ 226625 h 1030680"/>
                <a:gd name="connsiteX160" fmla="*/ 100584 w 2992697"/>
                <a:gd name="connsiteY160" fmla="*/ 220417 h 1030680"/>
                <a:gd name="connsiteX161" fmla="*/ 100584 w 2992697"/>
                <a:gd name="connsiteY161" fmla="*/ 217312 h 1030680"/>
                <a:gd name="connsiteX162" fmla="*/ 100584 w 2992697"/>
                <a:gd name="connsiteY162" fmla="*/ 212966 h 1030680"/>
                <a:gd name="connsiteX163" fmla="*/ 102758 w 2992697"/>
                <a:gd name="connsiteY163" fmla="*/ 212966 h 1030680"/>
                <a:gd name="connsiteX164" fmla="*/ 104931 w 2992697"/>
                <a:gd name="connsiteY164" fmla="*/ 212034 h 1030680"/>
                <a:gd name="connsiteX165" fmla="*/ 107104 w 2992697"/>
                <a:gd name="connsiteY165" fmla="*/ 212034 h 1030680"/>
                <a:gd name="connsiteX166" fmla="*/ 108035 w 2992697"/>
                <a:gd name="connsiteY166" fmla="*/ 212034 h 1030680"/>
                <a:gd name="connsiteX167" fmla="*/ 112071 w 2992697"/>
                <a:gd name="connsiteY167" fmla="*/ 209861 h 1030680"/>
                <a:gd name="connsiteX168" fmla="*/ 113623 w 2992697"/>
                <a:gd name="connsiteY168" fmla="*/ 204894 h 1030680"/>
                <a:gd name="connsiteX169" fmla="*/ 113623 w 2992697"/>
                <a:gd name="connsiteY169" fmla="*/ 198685 h 1030680"/>
                <a:gd name="connsiteX170" fmla="*/ 113623 w 2992697"/>
                <a:gd name="connsiteY170" fmla="*/ 195581 h 1030680"/>
                <a:gd name="connsiteX171" fmla="*/ 114554 w 2992697"/>
                <a:gd name="connsiteY171" fmla="*/ 193408 h 1030680"/>
                <a:gd name="connsiteX172" fmla="*/ 116728 w 2992697"/>
                <a:gd name="connsiteY172" fmla="*/ 190303 h 1030680"/>
                <a:gd name="connsiteX173" fmla="*/ 118901 w 2992697"/>
                <a:gd name="connsiteY173" fmla="*/ 190303 h 1030680"/>
                <a:gd name="connsiteX174" fmla="*/ 121074 w 2992697"/>
                <a:gd name="connsiteY174" fmla="*/ 188130 h 1030680"/>
                <a:gd name="connsiteX175" fmla="*/ 122005 w 2992697"/>
                <a:gd name="connsiteY175" fmla="*/ 188130 h 1030680"/>
                <a:gd name="connsiteX176" fmla="*/ 124178 w 2992697"/>
                <a:gd name="connsiteY176" fmla="*/ 188130 h 1030680"/>
                <a:gd name="connsiteX177" fmla="*/ 127283 w 2992697"/>
                <a:gd name="connsiteY177" fmla="*/ 185957 h 1030680"/>
                <a:gd name="connsiteX178" fmla="*/ 129456 w 2992697"/>
                <a:gd name="connsiteY178" fmla="*/ 178506 h 1030680"/>
                <a:gd name="connsiteX179" fmla="*/ 131629 w 2992697"/>
                <a:gd name="connsiteY179" fmla="*/ 173229 h 1030680"/>
                <a:gd name="connsiteX180" fmla="*/ 133802 w 2992697"/>
                <a:gd name="connsiteY180" fmla="*/ 167951 h 1030680"/>
                <a:gd name="connsiteX181" fmla="*/ 136907 w 2992697"/>
                <a:gd name="connsiteY181" fmla="*/ 162674 h 1030680"/>
                <a:gd name="connsiteX182" fmla="*/ 139080 w 2992697"/>
                <a:gd name="connsiteY182" fmla="*/ 160500 h 1030680"/>
                <a:gd name="connsiteX183" fmla="*/ 141253 w 2992697"/>
                <a:gd name="connsiteY183" fmla="*/ 160500 h 1030680"/>
                <a:gd name="connsiteX184" fmla="*/ 142184 w 2992697"/>
                <a:gd name="connsiteY184" fmla="*/ 158327 h 1030680"/>
                <a:gd name="connsiteX185" fmla="*/ 144357 w 2992697"/>
                <a:gd name="connsiteY185" fmla="*/ 158327 h 1030680"/>
                <a:gd name="connsiteX186" fmla="*/ 148083 w 2992697"/>
                <a:gd name="connsiteY186" fmla="*/ 158327 h 1030680"/>
                <a:gd name="connsiteX187" fmla="*/ 148083 w 2992697"/>
                <a:gd name="connsiteY187" fmla="*/ 158327 h 1030680"/>
                <a:gd name="connsiteX188" fmla="*/ 148083 w 2992697"/>
                <a:gd name="connsiteY188" fmla="*/ 158327 h 1030680"/>
                <a:gd name="connsiteX189" fmla="*/ 1222846 w 2992697"/>
                <a:gd name="connsiteY189" fmla="*/ 138148 h 1030680"/>
                <a:gd name="connsiteX190" fmla="*/ 1228124 w 2992697"/>
                <a:gd name="connsiteY190" fmla="*/ 140322 h 1030680"/>
                <a:gd name="connsiteX191" fmla="*/ 1233401 w 2992697"/>
                <a:gd name="connsiteY191" fmla="*/ 141253 h 1030680"/>
                <a:gd name="connsiteX192" fmla="*/ 1236506 w 2992697"/>
                <a:gd name="connsiteY192" fmla="*/ 143426 h 1030680"/>
                <a:gd name="connsiteX193" fmla="*/ 1242714 w 2992697"/>
                <a:gd name="connsiteY193" fmla="*/ 145599 h 1030680"/>
                <a:gd name="connsiteX194" fmla="*/ 1242714 w 2992697"/>
                <a:gd name="connsiteY194" fmla="*/ 150877 h 1030680"/>
                <a:gd name="connsiteX195" fmla="*/ 1243646 w 2992697"/>
                <a:gd name="connsiteY195" fmla="*/ 155223 h 1030680"/>
                <a:gd name="connsiteX196" fmla="*/ 1243646 w 2992697"/>
                <a:gd name="connsiteY196" fmla="*/ 158327 h 1030680"/>
                <a:gd name="connsiteX197" fmla="*/ 1245819 w 2992697"/>
                <a:gd name="connsiteY197" fmla="*/ 162674 h 1030680"/>
                <a:gd name="connsiteX198" fmla="*/ 1233401 w 2992697"/>
                <a:gd name="connsiteY198" fmla="*/ 162674 h 1030680"/>
                <a:gd name="connsiteX199" fmla="*/ 1231228 w 2992697"/>
                <a:gd name="connsiteY199" fmla="*/ 158327 h 1030680"/>
                <a:gd name="connsiteX200" fmla="*/ 1229055 w 2992697"/>
                <a:gd name="connsiteY200" fmla="*/ 155223 h 1030680"/>
                <a:gd name="connsiteX201" fmla="*/ 1225950 w 2992697"/>
                <a:gd name="connsiteY201" fmla="*/ 150877 h 1030680"/>
                <a:gd name="connsiteX202" fmla="*/ 1223777 w 2992697"/>
                <a:gd name="connsiteY202" fmla="*/ 148704 h 1030680"/>
                <a:gd name="connsiteX203" fmla="*/ 1223777 w 2992697"/>
                <a:gd name="connsiteY203" fmla="*/ 143426 h 1030680"/>
                <a:gd name="connsiteX204" fmla="*/ 1222846 w 2992697"/>
                <a:gd name="connsiteY204" fmla="*/ 138148 h 1030680"/>
                <a:gd name="connsiteX205" fmla="*/ 1222846 w 2992697"/>
                <a:gd name="connsiteY205" fmla="*/ 138148 h 1030680"/>
                <a:gd name="connsiteX206" fmla="*/ 1222846 w 2992697"/>
                <a:gd name="connsiteY206" fmla="*/ 138148 h 1030680"/>
                <a:gd name="connsiteX207" fmla="*/ 1730114 w 2992697"/>
                <a:gd name="connsiteY207" fmla="*/ 113934 h 1030680"/>
                <a:gd name="connsiteX208" fmla="*/ 1736323 w 2992697"/>
                <a:gd name="connsiteY208" fmla="*/ 123557 h 1030680"/>
                <a:gd name="connsiteX209" fmla="*/ 1741601 w 2992697"/>
                <a:gd name="connsiteY209" fmla="*/ 141563 h 1030680"/>
                <a:gd name="connsiteX210" fmla="*/ 1749051 w 2992697"/>
                <a:gd name="connsiteY210" fmla="*/ 158327 h 1030680"/>
                <a:gd name="connsiteX211" fmla="*/ 1758365 w 2992697"/>
                <a:gd name="connsiteY211" fmla="*/ 175091 h 1030680"/>
                <a:gd name="connsiteX212" fmla="*/ 1763642 w 2992697"/>
                <a:gd name="connsiteY212" fmla="*/ 182542 h 1030680"/>
                <a:gd name="connsiteX213" fmla="*/ 1766747 w 2992697"/>
                <a:gd name="connsiteY213" fmla="*/ 178196 h 1030680"/>
                <a:gd name="connsiteX214" fmla="*/ 1768920 w 2992697"/>
                <a:gd name="connsiteY214" fmla="*/ 177265 h 1030680"/>
                <a:gd name="connsiteX215" fmla="*/ 1772956 w 2992697"/>
                <a:gd name="connsiteY215" fmla="*/ 177265 h 1030680"/>
                <a:gd name="connsiteX216" fmla="*/ 1776060 w 2992697"/>
                <a:gd name="connsiteY216" fmla="*/ 175091 h 1030680"/>
                <a:gd name="connsiteX217" fmla="*/ 1783511 w 2992697"/>
                <a:gd name="connsiteY217" fmla="*/ 175091 h 1030680"/>
                <a:gd name="connsiteX218" fmla="*/ 1783511 w 2992697"/>
                <a:gd name="connsiteY218" fmla="*/ 178196 h 1030680"/>
                <a:gd name="connsiteX219" fmla="*/ 1787547 w 2992697"/>
                <a:gd name="connsiteY219" fmla="*/ 178196 h 1030680"/>
                <a:gd name="connsiteX220" fmla="*/ 1787547 w 2992697"/>
                <a:gd name="connsiteY220" fmla="*/ 189682 h 1030680"/>
                <a:gd name="connsiteX221" fmla="*/ 1759296 w 2992697"/>
                <a:gd name="connsiteY221" fmla="*/ 192787 h 1030680"/>
                <a:gd name="connsiteX222" fmla="*/ 1756192 w 2992697"/>
                <a:gd name="connsiteY222" fmla="*/ 222279 h 1030680"/>
                <a:gd name="connsiteX223" fmla="*/ 1746878 w 2992697"/>
                <a:gd name="connsiteY223" fmla="*/ 246494 h 1030680"/>
                <a:gd name="connsiteX224" fmla="*/ 1739428 w 2992697"/>
                <a:gd name="connsiteY224" fmla="*/ 270709 h 1030680"/>
                <a:gd name="connsiteX225" fmla="*/ 1736323 w 2992697"/>
                <a:gd name="connsiteY225" fmla="*/ 290888 h 1030680"/>
                <a:gd name="connsiteX226" fmla="*/ 1734150 w 2992697"/>
                <a:gd name="connsiteY226" fmla="*/ 311067 h 1030680"/>
                <a:gd name="connsiteX227" fmla="*/ 1734150 w 2992697"/>
                <a:gd name="connsiteY227" fmla="*/ 327831 h 1030680"/>
                <a:gd name="connsiteX228" fmla="*/ 1730114 w 2992697"/>
                <a:gd name="connsiteY228" fmla="*/ 343664 h 1030680"/>
                <a:gd name="connsiteX229" fmla="*/ 1727010 w 2992697"/>
                <a:gd name="connsiteY229" fmla="*/ 343664 h 1030680"/>
                <a:gd name="connsiteX230" fmla="*/ 1727010 w 2992697"/>
                <a:gd name="connsiteY230" fmla="*/ 340559 h 1030680"/>
                <a:gd name="connsiteX231" fmla="*/ 1721732 w 2992697"/>
                <a:gd name="connsiteY231" fmla="*/ 333108 h 1030680"/>
                <a:gd name="connsiteX232" fmla="*/ 1712419 w 2992697"/>
                <a:gd name="connsiteY232" fmla="*/ 323485 h 1030680"/>
                <a:gd name="connsiteX233" fmla="*/ 1701864 w 2992697"/>
                <a:gd name="connsiteY233" fmla="*/ 310756 h 1030680"/>
                <a:gd name="connsiteX234" fmla="*/ 1692550 w 2992697"/>
                <a:gd name="connsiteY234" fmla="*/ 298028 h 1030680"/>
                <a:gd name="connsiteX235" fmla="*/ 1685100 w 2992697"/>
                <a:gd name="connsiteY235" fmla="*/ 285300 h 1030680"/>
                <a:gd name="connsiteX236" fmla="*/ 1681064 w 2992697"/>
                <a:gd name="connsiteY236" fmla="*/ 273813 h 1030680"/>
                <a:gd name="connsiteX237" fmla="*/ 1683237 w 2992697"/>
                <a:gd name="connsiteY237" fmla="*/ 266363 h 1030680"/>
                <a:gd name="connsiteX238" fmla="*/ 1687273 w 2992697"/>
                <a:gd name="connsiteY238" fmla="*/ 264189 h 1030680"/>
                <a:gd name="connsiteX239" fmla="*/ 1690377 w 2992697"/>
                <a:gd name="connsiteY239" fmla="*/ 264189 h 1030680"/>
                <a:gd name="connsiteX240" fmla="*/ 1692550 w 2992697"/>
                <a:gd name="connsiteY240" fmla="*/ 264189 h 1030680"/>
                <a:gd name="connsiteX241" fmla="*/ 1694723 w 2992697"/>
                <a:gd name="connsiteY241" fmla="*/ 264189 h 1030680"/>
                <a:gd name="connsiteX242" fmla="*/ 1695655 w 2992697"/>
                <a:gd name="connsiteY242" fmla="*/ 264189 h 1030680"/>
                <a:gd name="connsiteX243" fmla="*/ 1697828 w 2992697"/>
                <a:gd name="connsiteY243" fmla="*/ 264189 h 1030680"/>
                <a:gd name="connsiteX244" fmla="*/ 1700001 w 2992697"/>
                <a:gd name="connsiteY244" fmla="*/ 263879 h 1030680"/>
                <a:gd name="connsiteX245" fmla="*/ 1703106 w 2992697"/>
                <a:gd name="connsiteY245" fmla="*/ 259533 h 1030680"/>
                <a:gd name="connsiteX246" fmla="*/ 1700001 w 2992697"/>
                <a:gd name="connsiteY246" fmla="*/ 259533 h 1030680"/>
                <a:gd name="connsiteX247" fmla="*/ 1700001 w 2992697"/>
                <a:gd name="connsiteY247" fmla="*/ 256428 h 1030680"/>
                <a:gd name="connsiteX248" fmla="*/ 1683237 w 2992697"/>
                <a:gd name="connsiteY248" fmla="*/ 254255 h 1030680"/>
                <a:gd name="connsiteX249" fmla="*/ 1673924 w 2992697"/>
                <a:gd name="connsiteY249" fmla="*/ 248978 h 1030680"/>
                <a:gd name="connsiteX250" fmla="*/ 1666473 w 2992697"/>
                <a:gd name="connsiteY250" fmla="*/ 239354 h 1030680"/>
                <a:gd name="connsiteX251" fmla="*/ 1673924 w 2992697"/>
                <a:gd name="connsiteY251" fmla="*/ 237181 h 1030680"/>
                <a:gd name="connsiteX252" fmla="*/ 1680132 w 2992697"/>
                <a:gd name="connsiteY252" fmla="*/ 235007 h 1030680"/>
                <a:gd name="connsiteX253" fmla="*/ 1683237 w 2992697"/>
                <a:gd name="connsiteY253" fmla="*/ 234076 h 1030680"/>
                <a:gd name="connsiteX254" fmla="*/ 1687273 w 2992697"/>
                <a:gd name="connsiteY254" fmla="*/ 231903 h 1030680"/>
                <a:gd name="connsiteX255" fmla="*/ 1690377 w 2992697"/>
                <a:gd name="connsiteY255" fmla="*/ 229730 h 1030680"/>
                <a:gd name="connsiteX256" fmla="*/ 1694413 w 2992697"/>
                <a:gd name="connsiteY256" fmla="*/ 226625 h 1030680"/>
                <a:gd name="connsiteX257" fmla="*/ 1694413 w 2992697"/>
                <a:gd name="connsiteY257" fmla="*/ 222279 h 1030680"/>
                <a:gd name="connsiteX258" fmla="*/ 1679822 w 2992697"/>
                <a:gd name="connsiteY258" fmla="*/ 222279 h 1030680"/>
                <a:gd name="connsiteX259" fmla="*/ 1675786 w 2992697"/>
                <a:gd name="connsiteY259" fmla="*/ 224452 h 1030680"/>
                <a:gd name="connsiteX260" fmla="*/ 1672682 w 2992697"/>
                <a:gd name="connsiteY260" fmla="*/ 224452 h 1030680"/>
                <a:gd name="connsiteX261" fmla="*/ 1668646 w 2992697"/>
                <a:gd name="connsiteY261" fmla="*/ 226625 h 1030680"/>
                <a:gd name="connsiteX262" fmla="*/ 1663369 w 2992697"/>
                <a:gd name="connsiteY262" fmla="*/ 226625 h 1030680"/>
                <a:gd name="connsiteX263" fmla="*/ 1654055 w 2992697"/>
                <a:gd name="connsiteY263" fmla="*/ 209861 h 1030680"/>
                <a:gd name="connsiteX264" fmla="*/ 1643500 w 2992697"/>
                <a:gd name="connsiteY264" fmla="*/ 193097 h 1030680"/>
                <a:gd name="connsiteX265" fmla="*/ 1644431 w 2992697"/>
                <a:gd name="connsiteY265" fmla="*/ 187820 h 1030680"/>
                <a:gd name="connsiteX266" fmla="*/ 1644431 w 2992697"/>
                <a:gd name="connsiteY266" fmla="*/ 184715 h 1030680"/>
                <a:gd name="connsiteX267" fmla="*/ 1646604 w 2992697"/>
                <a:gd name="connsiteY267" fmla="*/ 182542 h 1030680"/>
                <a:gd name="connsiteX268" fmla="*/ 1648778 w 2992697"/>
                <a:gd name="connsiteY268" fmla="*/ 178196 h 1030680"/>
                <a:gd name="connsiteX269" fmla="*/ 1648778 w 2992697"/>
                <a:gd name="connsiteY269" fmla="*/ 175091 h 1030680"/>
                <a:gd name="connsiteX270" fmla="*/ 1650951 w 2992697"/>
                <a:gd name="connsiteY270" fmla="*/ 169814 h 1030680"/>
                <a:gd name="connsiteX271" fmla="*/ 1646915 w 2992697"/>
                <a:gd name="connsiteY271" fmla="*/ 169814 h 1030680"/>
                <a:gd name="connsiteX272" fmla="*/ 1646915 w 2992697"/>
                <a:gd name="connsiteY272" fmla="*/ 165468 h 1030680"/>
                <a:gd name="connsiteX273" fmla="*/ 1643810 w 2992697"/>
                <a:gd name="connsiteY273" fmla="*/ 167641 h 1030680"/>
                <a:gd name="connsiteX274" fmla="*/ 1641637 w 2992697"/>
                <a:gd name="connsiteY274" fmla="*/ 167641 h 1030680"/>
                <a:gd name="connsiteX275" fmla="*/ 1639464 w 2992697"/>
                <a:gd name="connsiteY275" fmla="*/ 167641 h 1030680"/>
                <a:gd name="connsiteX276" fmla="*/ 1639464 w 2992697"/>
                <a:gd name="connsiteY276" fmla="*/ 167641 h 1030680"/>
                <a:gd name="connsiteX277" fmla="*/ 1637291 w 2992697"/>
                <a:gd name="connsiteY277" fmla="*/ 167641 h 1030680"/>
                <a:gd name="connsiteX278" fmla="*/ 1637291 w 2992697"/>
                <a:gd name="connsiteY278" fmla="*/ 165468 h 1030680"/>
                <a:gd name="connsiteX279" fmla="*/ 1634187 w 2992697"/>
                <a:gd name="connsiteY279" fmla="*/ 162363 h 1030680"/>
                <a:gd name="connsiteX280" fmla="*/ 1632013 w 2992697"/>
                <a:gd name="connsiteY280" fmla="*/ 158017 h 1030680"/>
                <a:gd name="connsiteX281" fmla="*/ 1629840 w 2992697"/>
                <a:gd name="connsiteY281" fmla="*/ 154912 h 1030680"/>
                <a:gd name="connsiteX282" fmla="*/ 1628909 w 2992697"/>
                <a:gd name="connsiteY282" fmla="*/ 152739 h 1030680"/>
                <a:gd name="connsiteX283" fmla="*/ 1628909 w 2992697"/>
                <a:gd name="connsiteY283" fmla="*/ 147462 h 1030680"/>
                <a:gd name="connsiteX284" fmla="*/ 1626736 w 2992697"/>
                <a:gd name="connsiteY284" fmla="*/ 141253 h 1030680"/>
                <a:gd name="connsiteX285" fmla="*/ 1646604 w 2992697"/>
                <a:gd name="connsiteY285" fmla="*/ 128525 h 1030680"/>
                <a:gd name="connsiteX286" fmla="*/ 1666473 w 2992697"/>
                <a:gd name="connsiteY286" fmla="*/ 117969 h 1030680"/>
                <a:gd name="connsiteX287" fmla="*/ 1668646 w 2992697"/>
                <a:gd name="connsiteY287" fmla="*/ 123247 h 1030680"/>
                <a:gd name="connsiteX288" fmla="*/ 1670819 w 2992697"/>
                <a:gd name="connsiteY288" fmla="*/ 128525 h 1030680"/>
                <a:gd name="connsiteX289" fmla="*/ 1672992 w 2992697"/>
                <a:gd name="connsiteY289" fmla="*/ 130698 h 1030680"/>
                <a:gd name="connsiteX290" fmla="*/ 1676097 w 2992697"/>
                <a:gd name="connsiteY290" fmla="*/ 132871 h 1030680"/>
                <a:gd name="connsiteX291" fmla="*/ 1678270 w 2992697"/>
                <a:gd name="connsiteY291" fmla="*/ 132871 h 1030680"/>
                <a:gd name="connsiteX292" fmla="*/ 1680443 w 2992697"/>
                <a:gd name="connsiteY292" fmla="*/ 133802 h 1030680"/>
                <a:gd name="connsiteX293" fmla="*/ 1683547 w 2992697"/>
                <a:gd name="connsiteY293" fmla="*/ 135975 h 1030680"/>
                <a:gd name="connsiteX294" fmla="*/ 1687583 w 2992697"/>
                <a:gd name="connsiteY294" fmla="*/ 138148 h 1030680"/>
                <a:gd name="connsiteX295" fmla="*/ 1690688 w 2992697"/>
                <a:gd name="connsiteY295" fmla="*/ 148704 h 1030680"/>
                <a:gd name="connsiteX296" fmla="*/ 1692861 w 2992697"/>
                <a:gd name="connsiteY296" fmla="*/ 162363 h 1030680"/>
                <a:gd name="connsiteX297" fmla="*/ 1695034 w 2992697"/>
                <a:gd name="connsiteY297" fmla="*/ 175091 h 1030680"/>
                <a:gd name="connsiteX298" fmla="*/ 1703416 w 2992697"/>
                <a:gd name="connsiteY298" fmla="*/ 175091 h 1030680"/>
                <a:gd name="connsiteX299" fmla="*/ 1703416 w 2992697"/>
                <a:gd name="connsiteY299" fmla="*/ 165468 h 1030680"/>
                <a:gd name="connsiteX300" fmla="*/ 1700311 w 2992697"/>
                <a:gd name="connsiteY300" fmla="*/ 154912 h 1030680"/>
                <a:gd name="connsiteX301" fmla="*/ 1700311 w 2992697"/>
                <a:gd name="connsiteY301" fmla="*/ 141253 h 1030680"/>
                <a:gd name="connsiteX302" fmla="*/ 1703416 w 2992697"/>
                <a:gd name="connsiteY302" fmla="*/ 128525 h 1030680"/>
                <a:gd name="connsiteX303" fmla="*/ 1707452 w 2992697"/>
                <a:gd name="connsiteY303" fmla="*/ 117969 h 1030680"/>
                <a:gd name="connsiteX304" fmla="*/ 1730114 w 2992697"/>
                <a:gd name="connsiteY304" fmla="*/ 113934 h 1030680"/>
                <a:gd name="connsiteX305" fmla="*/ 1730114 w 2992697"/>
                <a:gd name="connsiteY305" fmla="*/ 113934 h 1030680"/>
                <a:gd name="connsiteX306" fmla="*/ 1730114 w 2992697"/>
                <a:gd name="connsiteY306" fmla="*/ 113934 h 1030680"/>
                <a:gd name="connsiteX307" fmla="*/ 2755827 w 2992697"/>
                <a:gd name="connsiteY307" fmla="*/ 104620 h 1030680"/>
                <a:gd name="connsiteX308" fmla="*/ 2761105 w 2992697"/>
                <a:gd name="connsiteY308" fmla="*/ 108966 h 1030680"/>
                <a:gd name="connsiteX309" fmla="*/ 2765140 w 2992697"/>
                <a:gd name="connsiteY309" fmla="*/ 112071 h 1030680"/>
                <a:gd name="connsiteX310" fmla="*/ 2770418 w 2992697"/>
                <a:gd name="connsiteY310" fmla="*/ 112071 h 1030680"/>
                <a:gd name="connsiteX311" fmla="*/ 2775696 w 2992697"/>
                <a:gd name="connsiteY311" fmla="*/ 112071 h 1030680"/>
                <a:gd name="connsiteX312" fmla="*/ 2785009 w 2992697"/>
                <a:gd name="connsiteY312" fmla="*/ 114244 h 1030680"/>
                <a:gd name="connsiteX313" fmla="*/ 2782836 w 2992697"/>
                <a:gd name="connsiteY313" fmla="*/ 118590 h 1030680"/>
                <a:gd name="connsiteX314" fmla="*/ 2782836 w 2992697"/>
                <a:gd name="connsiteY314" fmla="*/ 119522 h 1030680"/>
                <a:gd name="connsiteX315" fmla="*/ 2782836 w 2992697"/>
                <a:gd name="connsiteY315" fmla="*/ 121695 h 1030680"/>
                <a:gd name="connsiteX316" fmla="*/ 2781905 w 2992697"/>
                <a:gd name="connsiteY316" fmla="*/ 123868 h 1030680"/>
                <a:gd name="connsiteX317" fmla="*/ 2781905 w 2992697"/>
                <a:gd name="connsiteY317" fmla="*/ 126041 h 1030680"/>
                <a:gd name="connsiteX318" fmla="*/ 2768245 w 2992697"/>
                <a:gd name="connsiteY318" fmla="*/ 133492 h 1030680"/>
                <a:gd name="connsiteX319" fmla="*/ 2750550 w 2992697"/>
                <a:gd name="connsiteY319" fmla="*/ 136596 h 1030680"/>
                <a:gd name="connsiteX320" fmla="*/ 2731613 w 2992697"/>
                <a:gd name="connsiteY320" fmla="*/ 138769 h 1030680"/>
                <a:gd name="connsiteX321" fmla="*/ 2730681 w 2992697"/>
                <a:gd name="connsiteY321" fmla="*/ 134423 h 1030680"/>
                <a:gd name="connsiteX322" fmla="*/ 2730681 w 2992697"/>
                <a:gd name="connsiteY322" fmla="*/ 131319 h 1030680"/>
                <a:gd name="connsiteX323" fmla="*/ 2728508 w 2992697"/>
                <a:gd name="connsiteY323" fmla="*/ 126972 h 1030680"/>
                <a:gd name="connsiteX324" fmla="*/ 2728508 w 2992697"/>
                <a:gd name="connsiteY324" fmla="*/ 121695 h 1030680"/>
                <a:gd name="connsiteX325" fmla="*/ 2733786 w 2992697"/>
                <a:gd name="connsiteY325" fmla="*/ 118590 h 1030680"/>
                <a:gd name="connsiteX326" fmla="*/ 2737821 w 2992697"/>
                <a:gd name="connsiteY326" fmla="*/ 114244 h 1030680"/>
                <a:gd name="connsiteX327" fmla="*/ 2740926 w 2992697"/>
                <a:gd name="connsiteY327" fmla="*/ 112071 h 1030680"/>
                <a:gd name="connsiteX328" fmla="*/ 2744961 w 2992697"/>
                <a:gd name="connsiteY328" fmla="*/ 108966 h 1030680"/>
                <a:gd name="connsiteX329" fmla="*/ 2748066 w 2992697"/>
                <a:gd name="connsiteY329" fmla="*/ 106793 h 1030680"/>
                <a:gd name="connsiteX330" fmla="*/ 2755827 w 2992697"/>
                <a:gd name="connsiteY330" fmla="*/ 104620 h 1030680"/>
                <a:gd name="connsiteX331" fmla="*/ 2755827 w 2992697"/>
                <a:gd name="connsiteY331" fmla="*/ 104620 h 1030680"/>
                <a:gd name="connsiteX332" fmla="*/ 2755827 w 2992697"/>
                <a:gd name="connsiteY332" fmla="*/ 104620 h 1030680"/>
                <a:gd name="connsiteX333" fmla="*/ 2195472 w 2992697"/>
                <a:gd name="connsiteY333" fmla="*/ 104620 h 1030680"/>
                <a:gd name="connsiteX334" fmla="*/ 2210063 w 2992697"/>
                <a:gd name="connsiteY334" fmla="*/ 106793 h 1030680"/>
                <a:gd name="connsiteX335" fmla="*/ 2220619 w 2992697"/>
                <a:gd name="connsiteY335" fmla="*/ 112071 h 1030680"/>
                <a:gd name="connsiteX336" fmla="*/ 2231174 w 2992697"/>
                <a:gd name="connsiteY336" fmla="*/ 118280 h 1030680"/>
                <a:gd name="connsiteX337" fmla="*/ 2228069 w 2992697"/>
                <a:gd name="connsiteY337" fmla="*/ 121384 h 1030680"/>
                <a:gd name="connsiteX338" fmla="*/ 2225896 w 2992697"/>
                <a:gd name="connsiteY338" fmla="*/ 126662 h 1030680"/>
                <a:gd name="connsiteX339" fmla="*/ 2222792 w 2992697"/>
                <a:gd name="connsiteY339" fmla="*/ 128835 h 1030680"/>
                <a:gd name="connsiteX340" fmla="*/ 2217514 w 2992697"/>
                <a:gd name="connsiteY340" fmla="*/ 131008 h 1030680"/>
                <a:gd name="connsiteX341" fmla="*/ 2211305 w 2992697"/>
                <a:gd name="connsiteY341" fmla="*/ 133181 h 1030680"/>
                <a:gd name="connsiteX342" fmla="*/ 2203855 w 2992697"/>
                <a:gd name="connsiteY342" fmla="*/ 133181 h 1030680"/>
                <a:gd name="connsiteX343" fmla="*/ 2198577 w 2992697"/>
                <a:gd name="connsiteY343" fmla="*/ 136286 h 1030680"/>
                <a:gd name="connsiteX344" fmla="*/ 2193300 w 2992697"/>
                <a:gd name="connsiteY344" fmla="*/ 136286 h 1030680"/>
                <a:gd name="connsiteX345" fmla="*/ 2188022 w 2992697"/>
                <a:gd name="connsiteY345" fmla="*/ 138459 h 1030680"/>
                <a:gd name="connsiteX346" fmla="*/ 2180571 w 2992697"/>
                <a:gd name="connsiteY346" fmla="*/ 138459 h 1030680"/>
                <a:gd name="connsiteX347" fmla="*/ 2180571 w 2992697"/>
                <a:gd name="connsiteY347" fmla="*/ 126972 h 1030680"/>
                <a:gd name="connsiteX348" fmla="*/ 2181502 w 2992697"/>
                <a:gd name="connsiteY348" fmla="*/ 119522 h 1030680"/>
                <a:gd name="connsiteX349" fmla="*/ 2188953 w 2992697"/>
                <a:gd name="connsiteY349" fmla="*/ 114244 h 1030680"/>
                <a:gd name="connsiteX350" fmla="*/ 2195472 w 2992697"/>
                <a:gd name="connsiteY350" fmla="*/ 104620 h 1030680"/>
                <a:gd name="connsiteX351" fmla="*/ 2195472 w 2992697"/>
                <a:gd name="connsiteY351" fmla="*/ 104620 h 1030680"/>
                <a:gd name="connsiteX352" fmla="*/ 2195472 w 2992697"/>
                <a:gd name="connsiteY352" fmla="*/ 104620 h 1030680"/>
                <a:gd name="connsiteX353" fmla="*/ 798156 w 2992697"/>
                <a:gd name="connsiteY353" fmla="*/ 104620 h 1030680"/>
                <a:gd name="connsiteX354" fmla="*/ 812747 w 2992697"/>
                <a:gd name="connsiteY354" fmla="*/ 104620 h 1030680"/>
                <a:gd name="connsiteX355" fmla="*/ 815852 w 2992697"/>
                <a:gd name="connsiteY355" fmla="*/ 114244 h 1030680"/>
                <a:gd name="connsiteX356" fmla="*/ 819887 w 2992697"/>
                <a:gd name="connsiteY356" fmla="*/ 119522 h 1030680"/>
                <a:gd name="connsiteX357" fmla="*/ 822992 w 2992697"/>
                <a:gd name="connsiteY357" fmla="*/ 126972 h 1030680"/>
                <a:gd name="connsiteX358" fmla="*/ 825165 w 2992697"/>
                <a:gd name="connsiteY358" fmla="*/ 138459 h 1030680"/>
                <a:gd name="connsiteX359" fmla="*/ 822060 w 2992697"/>
                <a:gd name="connsiteY359" fmla="*/ 138459 h 1030680"/>
                <a:gd name="connsiteX360" fmla="*/ 810574 w 2992697"/>
                <a:gd name="connsiteY360" fmla="*/ 131008 h 1030680"/>
                <a:gd name="connsiteX361" fmla="*/ 803123 w 2992697"/>
                <a:gd name="connsiteY361" fmla="*/ 123557 h 1030680"/>
                <a:gd name="connsiteX362" fmla="*/ 797846 w 2992697"/>
                <a:gd name="connsiteY362" fmla="*/ 116107 h 1030680"/>
                <a:gd name="connsiteX363" fmla="*/ 797846 w 2992697"/>
                <a:gd name="connsiteY363" fmla="*/ 104620 h 1030680"/>
                <a:gd name="connsiteX364" fmla="*/ 798156 w 2992697"/>
                <a:gd name="connsiteY364" fmla="*/ 104620 h 1030680"/>
                <a:gd name="connsiteX365" fmla="*/ 798156 w 2992697"/>
                <a:gd name="connsiteY365" fmla="*/ 104620 h 1030680"/>
                <a:gd name="connsiteX366" fmla="*/ 2852997 w 2992697"/>
                <a:gd name="connsiteY366" fmla="*/ 81337 h 1030680"/>
                <a:gd name="connsiteX367" fmla="*/ 2856101 w 2992697"/>
                <a:gd name="connsiteY367" fmla="*/ 81337 h 1030680"/>
                <a:gd name="connsiteX368" fmla="*/ 2860137 w 2992697"/>
                <a:gd name="connsiteY368" fmla="*/ 83510 h 1030680"/>
                <a:gd name="connsiteX369" fmla="*/ 2861068 w 2992697"/>
                <a:gd name="connsiteY369" fmla="*/ 83510 h 1030680"/>
                <a:gd name="connsiteX370" fmla="*/ 2863241 w 2992697"/>
                <a:gd name="connsiteY370" fmla="*/ 83510 h 1030680"/>
                <a:gd name="connsiteX371" fmla="*/ 2865415 w 2992697"/>
                <a:gd name="connsiteY371" fmla="*/ 84441 h 1030680"/>
                <a:gd name="connsiteX372" fmla="*/ 2861379 w 2992697"/>
                <a:gd name="connsiteY372" fmla="*/ 88788 h 1030680"/>
                <a:gd name="connsiteX373" fmla="*/ 2858274 w 2992697"/>
                <a:gd name="connsiteY373" fmla="*/ 91892 h 1030680"/>
                <a:gd name="connsiteX374" fmla="*/ 2856101 w 2992697"/>
                <a:gd name="connsiteY374" fmla="*/ 97170 h 1030680"/>
                <a:gd name="connsiteX375" fmla="*/ 2853928 w 2992697"/>
                <a:gd name="connsiteY375" fmla="*/ 101516 h 1030680"/>
                <a:gd name="connsiteX376" fmla="*/ 2852997 w 2992697"/>
                <a:gd name="connsiteY376" fmla="*/ 108966 h 1030680"/>
                <a:gd name="connsiteX377" fmla="*/ 2856101 w 2992697"/>
                <a:gd name="connsiteY377" fmla="*/ 108966 h 1030680"/>
                <a:gd name="connsiteX378" fmla="*/ 2860137 w 2992697"/>
                <a:gd name="connsiteY378" fmla="*/ 103689 h 1030680"/>
                <a:gd name="connsiteX379" fmla="*/ 2863241 w 2992697"/>
                <a:gd name="connsiteY379" fmla="*/ 99343 h 1030680"/>
                <a:gd name="connsiteX380" fmla="*/ 2867277 w 2992697"/>
                <a:gd name="connsiteY380" fmla="*/ 96238 h 1030680"/>
                <a:gd name="connsiteX381" fmla="*/ 2872555 w 2992697"/>
                <a:gd name="connsiteY381" fmla="*/ 94065 h 1030680"/>
                <a:gd name="connsiteX382" fmla="*/ 2883110 w 2992697"/>
                <a:gd name="connsiteY382" fmla="*/ 104620 h 1030680"/>
                <a:gd name="connsiteX383" fmla="*/ 2896770 w 2992697"/>
                <a:gd name="connsiteY383" fmla="*/ 114244 h 1030680"/>
                <a:gd name="connsiteX384" fmla="*/ 2905151 w 2992697"/>
                <a:gd name="connsiteY384" fmla="*/ 121695 h 1030680"/>
                <a:gd name="connsiteX385" fmla="*/ 2905151 w 2992697"/>
                <a:gd name="connsiteY385" fmla="*/ 145910 h 1030680"/>
                <a:gd name="connsiteX386" fmla="*/ 2911360 w 2992697"/>
                <a:gd name="connsiteY386" fmla="*/ 151187 h 1030680"/>
                <a:gd name="connsiteX387" fmla="*/ 2916638 w 2992697"/>
                <a:gd name="connsiteY387" fmla="*/ 155533 h 1030680"/>
                <a:gd name="connsiteX388" fmla="*/ 2921916 w 2992697"/>
                <a:gd name="connsiteY388" fmla="*/ 156465 h 1030680"/>
                <a:gd name="connsiteX389" fmla="*/ 2925952 w 2992697"/>
                <a:gd name="connsiteY389" fmla="*/ 163915 h 1030680"/>
                <a:gd name="connsiteX390" fmla="*/ 2929056 w 2992697"/>
                <a:gd name="connsiteY390" fmla="*/ 178817 h 1030680"/>
                <a:gd name="connsiteX391" fmla="*/ 2921605 w 2992697"/>
                <a:gd name="connsiteY391" fmla="*/ 188441 h 1030680"/>
                <a:gd name="connsiteX392" fmla="*/ 2918501 w 2992697"/>
                <a:gd name="connsiteY392" fmla="*/ 198064 h 1030680"/>
                <a:gd name="connsiteX393" fmla="*/ 2911050 w 2992697"/>
                <a:gd name="connsiteY393" fmla="*/ 203342 h 1030680"/>
                <a:gd name="connsiteX394" fmla="*/ 2901737 w 2992697"/>
                <a:gd name="connsiteY394" fmla="*/ 205515 h 1030680"/>
                <a:gd name="connsiteX395" fmla="*/ 2884972 w 2992697"/>
                <a:gd name="connsiteY395" fmla="*/ 206446 h 1030680"/>
                <a:gd name="connsiteX396" fmla="*/ 2872555 w 2992697"/>
                <a:gd name="connsiteY396" fmla="*/ 195891 h 1030680"/>
                <a:gd name="connsiteX397" fmla="*/ 2853618 w 2992697"/>
                <a:gd name="connsiteY397" fmla="*/ 186267 h 1030680"/>
                <a:gd name="connsiteX398" fmla="*/ 2833749 w 2992697"/>
                <a:gd name="connsiteY398" fmla="*/ 180990 h 1030680"/>
                <a:gd name="connsiteX399" fmla="*/ 2813881 w 2992697"/>
                <a:gd name="connsiteY399" fmla="*/ 173539 h 1030680"/>
                <a:gd name="connsiteX400" fmla="*/ 2796185 w 2992697"/>
                <a:gd name="connsiteY400" fmla="*/ 166089 h 1030680"/>
                <a:gd name="connsiteX401" fmla="*/ 2784699 w 2992697"/>
                <a:gd name="connsiteY401" fmla="*/ 155533 h 1030680"/>
                <a:gd name="connsiteX402" fmla="*/ 2792149 w 2992697"/>
                <a:gd name="connsiteY402" fmla="*/ 151187 h 1030680"/>
                <a:gd name="connsiteX403" fmla="*/ 2797427 w 2992697"/>
                <a:gd name="connsiteY403" fmla="*/ 148083 h 1030680"/>
                <a:gd name="connsiteX404" fmla="*/ 2801463 w 2992697"/>
                <a:gd name="connsiteY404" fmla="*/ 143736 h 1030680"/>
                <a:gd name="connsiteX405" fmla="*/ 2803636 w 2992697"/>
                <a:gd name="connsiteY405" fmla="*/ 138459 h 1030680"/>
                <a:gd name="connsiteX406" fmla="*/ 2804567 w 2992697"/>
                <a:gd name="connsiteY406" fmla="*/ 128835 h 1030680"/>
                <a:gd name="connsiteX407" fmla="*/ 2803636 w 2992697"/>
                <a:gd name="connsiteY407" fmla="*/ 125731 h 1030680"/>
                <a:gd name="connsiteX408" fmla="*/ 2801463 w 2992697"/>
                <a:gd name="connsiteY408" fmla="*/ 119522 h 1030680"/>
                <a:gd name="connsiteX409" fmla="*/ 2801463 w 2992697"/>
                <a:gd name="connsiteY409" fmla="*/ 111760 h 1030680"/>
                <a:gd name="connsiteX410" fmla="*/ 2801463 w 2992697"/>
                <a:gd name="connsiteY410" fmla="*/ 104310 h 1030680"/>
                <a:gd name="connsiteX411" fmla="*/ 2801463 w 2992697"/>
                <a:gd name="connsiteY411" fmla="*/ 103378 h 1030680"/>
                <a:gd name="connsiteX412" fmla="*/ 2803636 w 2992697"/>
                <a:gd name="connsiteY412" fmla="*/ 103378 h 1030680"/>
                <a:gd name="connsiteX413" fmla="*/ 2803636 w 2992697"/>
                <a:gd name="connsiteY413" fmla="*/ 103378 h 1030680"/>
                <a:gd name="connsiteX414" fmla="*/ 2803636 w 2992697"/>
                <a:gd name="connsiteY414" fmla="*/ 103378 h 1030680"/>
                <a:gd name="connsiteX415" fmla="*/ 2803636 w 2992697"/>
                <a:gd name="connsiteY415" fmla="*/ 103378 h 1030680"/>
                <a:gd name="connsiteX416" fmla="*/ 2804567 w 2992697"/>
                <a:gd name="connsiteY416" fmla="*/ 101205 h 1030680"/>
                <a:gd name="connsiteX417" fmla="*/ 2821331 w 2992697"/>
                <a:gd name="connsiteY417" fmla="*/ 96859 h 1030680"/>
                <a:gd name="connsiteX418" fmla="*/ 2839027 w 2992697"/>
                <a:gd name="connsiteY418" fmla="*/ 88477 h 1030680"/>
                <a:gd name="connsiteX419" fmla="*/ 2852997 w 2992697"/>
                <a:gd name="connsiteY419" fmla="*/ 81337 h 1030680"/>
                <a:gd name="connsiteX420" fmla="*/ 2852997 w 2992697"/>
                <a:gd name="connsiteY420" fmla="*/ 81337 h 1030680"/>
                <a:gd name="connsiteX421" fmla="*/ 2852997 w 2992697"/>
                <a:gd name="connsiteY421" fmla="*/ 81337 h 1030680"/>
                <a:gd name="connsiteX422" fmla="*/ 2621404 w 2992697"/>
                <a:gd name="connsiteY422" fmla="*/ 76991 h 1030680"/>
                <a:gd name="connsiteX423" fmla="*/ 2631959 w 2992697"/>
                <a:gd name="connsiteY423" fmla="*/ 76991 h 1030680"/>
                <a:gd name="connsiteX424" fmla="*/ 2646550 w 2992697"/>
                <a:gd name="connsiteY424" fmla="*/ 91892 h 1030680"/>
                <a:gd name="connsiteX425" fmla="*/ 2665487 w 2992697"/>
                <a:gd name="connsiteY425" fmla="*/ 104620 h 1030680"/>
                <a:gd name="connsiteX426" fmla="*/ 2665487 w 2992697"/>
                <a:gd name="connsiteY426" fmla="*/ 108656 h 1030680"/>
                <a:gd name="connsiteX427" fmla="*/ 2661451 w 2992697"/>
                <a:gd name="connsiteY427" fmla="*/ 108656 h 1030680"/>
                <a:gd name="connsiteX428" fmla="*/ 2661451 w 2992697"/>
                <a:gd name="connsiteY428" fmla="*/ 113934 h 1030680"/>
                <a:gd name="connsiteX429" fmla="*/ 2643756 w 2992697"/>
                <a:gd name="connsiteY429" fmla="*/ 104310 h 1030680"/>
                <a:gd name="connsiteX430" fmla="*/ 2631338 w 2992697"/>
                <a:gd name="connsiteY430" fmla="*/ 91582 h 1030680"/>
                <a:gd name="connsiteX431" fmla="*/ 2621404 w 2992697"/>
                <a:gd name="connsiteY431" fmla="*/ 76991 h 1030680"/>
                <a:gd name="connsiteX432" fmla="*/ 2621404 w 2992697"/>
                <a:gd name="connsiteY432" fmla="*/ 76991 h 1030680"/>
                <a:gd name="connsiteX433" fmla="*/ 2621404 w 2992697"/>
                <a:gd name="connsiteY433" fmla="*/ 76991 h 1030680"/>
                <a:gd name="connsiteX434" fmla="*/ 2255078 w 2992697"/>
                <a:gd name="connsiteY434" fmla="*/ 71713 h 1030680"/>
                <a:gd name="connsiteX435" fmla="*/ 2269669 w 2992697"/>
                <a:gd name="connsiteY435" fmla="*/ 76059 h 1030680"/>
                <a:gd name="connsiteX436" fmla="*/ 2281155 w 2992697"/>
                <a:gd name="connsiteY436" fmla="*/ 79164 h 1030680"/>
                <a:gd name="connsiteX437" fmla="*/ 2291711 w 2992697"/>
                <a:gd name="connsiteY437" fmla="*/ 84441 h 1030680"/>
                <a:gd name="connsiteX438" fmla="*/ 2291711 w 2992697"/>
                <a:gd name="connsiteY438" fmla="*/ 94065 h 1030680"/>
                <a:gd name="connsiteX439" fmla="*/ 2282397 w 2992697"/>
                <a:gd name="connsiteY439" fmla="*/ 96238 h 1030680"/>
                <a:gd name="connsiteX440" fmla="*/ 2274015 w 2992697"/>
                <a:gd name="connsiteY440" fmla="*/ 99343 h 1030680"/>
                <a:gd name="connsiteX441" fmla="*/ 2260356 w 2992697"/>
                <a:gd name="connsiteY441" fmla="*/ 101516 h 1030680"/>
                <a:gd name="connsiteX442" fmla="*/ 2255078 w 2992697"/>
                <a:gd name="connsiteY442" fmla="*/ 103689 h 1030680"/>
                <a:gd name="connsiteX443" fmla="*/ 2251974 w 2992697"/>
                <a:gd name="connsiteY443" fmla="*/ 104620 h 1030680"/>
                <a:gd name="connsiteX444" fmla="*/ 2245765 w 2992697"/>
                <a:gd name="connsiteY444" fmla="*/ 104620 h 1030680"/>
                <a:gd name="connsiteX445" fmla="*/ 2240487 w 2992697"/>
                <a:gd name="connsiteY445" fmla="*/ 104620 h 1030680"/>
                <a:gd name="connsiteX446" fmla="*/ 2240487 w 2992697"/>
                <a:gd name="connsiteY446" fmla="*/ 94065 h 1030680"/>
                <a:gd name="connsiteX447" fmla="*/ 2244523 w 2992697"/>
                <a:gd name="connsiteY447" fmla="*/ 88788 h 1030680"/>
                <a:gd name="connsiteX448" fmla="*/ 2249800 w 2992697"/>
                <a:gd name="connsiteY448" fmla="*/ 81337 h 1030680"/>
                <a:gd name="connsiteX449" fmla="*/ 2255078 w 2992697"/>
                <a:gd name="connsiteY449" fmla="*/ 71713 h 1030680"/>
                <a:gd name="connsiteX450" fmla="*/ 2255078 w 2992697"/>
                <a:gd name="connsiteY450" fmla="*/ 71713 h 1030680"/>
                <a:gd name="connsiteX451" fmla="*/ 2255078 w 2992697"/>
                <a:gd name="connsiteY451" fmla="*/ 71713 h 1030680"/>
                <a:gd name="connsiteX452" fmla="*/ 1810520 w 2992697"/>
                <a:gd name="connsiteY452" fmla="*/ 61158 h 1030680"/>
                <a:gd name="connsiteX453" fmla="*/ 1810520 w 2992697"/>
                <a:gd name="connsiteY453" fmla="*/ 81337 h 1030680"/>
                <a:gd name="connsiteX454" fmla="*/ 1817970 w 2992697"/>
                <a:gd name="connsiteY454" fmla="*/ 81337 h 1030680"/>
                <a:gd name="connsiteX455" fmla="*/ 1822006 w 2992697"/>
                <a:gd name="connsiteY455" fmla="*/ 79164 h 1030680"/>
                <a:gd name="connsiteX456" fmla="*/ 1825111 w 2992697"/>
                <a:gd name="connsiteY456" fmla="*/ 79164 h 1030680"/>
                <a:gd name="connsiteX457" fmla="*/ 1829146 w 2992697"/>
                <a:gd name="connsiteY457" fmla="*/ 79164 h 1030680"/>
                <a:gd name="connsiteX458" fmla="*/ 1830078 w 2992697"/>
                <a:gd name="connsiteY458" fmla="*/ 79164 h 1030680"/>
                <a:gd name="connsiteX459" fmla="*/ 1834114 w 2992697"/>
                <a:gd name="connsiteY459" fmla="*/ 81337 h 1030680"/>
                <a:gd name="connsiteX460" fmla="*/ 1839391 w 2992697"/>
                <a:gd name="connsiteY460" fmla="*/ 84441 h 1030680"/>
                <a:gd name="connsiteX461" fmla="*/ 1839391 w 2992697"/>
                <a:gd name="connsiteY461" fmla="*/ 94065 h 1030680"/>
                <a:gd name="connsiteX462" fmla="*/ 1843427 w 2992697"/>
                <a:gd name="connsiteY462" fmla="*/ 96238 h 1030680"/>
                <a:gd name="connsiteX463" fmla="*/ 1848705 w 2992697"/>
                <a:gd name="connsiteY463" fmla="*/ 96238 h 1030680"/>
                <a:gd name="connsiteX464" fmla="*/ 1851809 w 2992697"/>
                <a:gd name="connsiteY464" fmla="*/ 94065 h 1030680"/>
                <a:gd name="connsiteX465" fmla="*/ 1858018 w 2992697"/>
                <a:gd name="connsiteY465" fmla="*/ 94065 h 1030680"/>
                <a:gd name="connsiteX466" fmla="*/ 1858949 w 2992697"/>
                <a:gd name="connsiteY466" fmla="*/ 91892 h 1030680"/>
                <a:gd name="connsiteX467" fmla="*/ 1862985 w 2992697"/>
                <a:gd name="connsiteY467" fmla="*/ 94065 h 1030680"/>
                <a:gd name="connsiteX468" fmla="*/ 1866090 w 2992697"/>
                <a:gd name="connsiteY468" fmla="*/ 97170 h 1030680"/>
                <a:gd name="connsiteX469" fmla="*/ 1870125 w 2992697"/>
                <a:gd name="connsiteY469" fmla="*/ 103378 h 1030680"/>
                <a:gd name="connsiteX470" fmla="*/ 1873230 w 2992697"/>
                <a:gd name="connsiteY470" fmla="*/ 108656 h 1030680"/>
                <a:gd name="connsiteX471" fmla="*/ 1867952 w 2992697"/>
                <a:gd name="connsiteY471" fmla="*/ 121384 h 1030680"/>
                <a:gd name="connsiteX472" fmla="*/ 1862675 w 2992697"/>
                <a:gd name="connsiteY472" fmla="*/ 134113 h 1030680"/>
                <a:gd name="connsiteX473" fmla="*/ 1858639 w 2992697"/>
                <a:gd name="connsiteY473" fmla="*/ 149014 h 1030680"/>
                <a:gd name="connsiteX474" fmla="*/ 1846221 w 2992697"/>
                <a:gd name="connsiteY474" fmla="*/ 149014 h 1030680"/>
                <a:gd name="connsiteX475" fmla="*/ 1836908 w 2992697"/>
                <a:gd name="connsiteY475" fmla="*/ 153360 h 1030680"/>
                <a:gd name="connsiteX476" fmla="*/ 1828526 w 2992697"/>
                <a:gd name="connsiteY476" fmla="*/ 158638 h 1030680"/>
                <a:gd name="connsiteX477" fmla="*/ 1813935 w 2992697"/>
                <a:gd name="connsiteY477" fmla="*/ 162984 h 1030680"/>
                <a:gd name="connsiteX478" fmla="*/ 1804621 w 2992697"/>
                <a:gd name="connsiteY478" fmla="*/ 155533 h 1030680"/>
                <a:gd name="connsiteX479" fmla="*/ 1792203 w 2992697"/>
                <a:gd name="connsiteY479" fmla="*/ 151187 h 1030680"/>
                <a:gd name="connsiteX480" fmla="*/ 1779786 w 2992697"/>
                <a:gd name="connsiteY480" fmla="*/ 145910 h 1030680"/>
                <a:gd name="connsiteX481" fmla="*/ 1777613 w 2992697"/>
                <a:gd name="connsiteY481" fmla="*/ 141563 h 1030680"/>
                <a:gd name="connsiteX482" fmla="*/ 1777613 w 2992697"/>
                <a:gd name="connsiteY482" fmla="*/ 138459 h 1030680"/>
                <a:gd name="connsiteX483" fmla="*/ 1775439 w 2992697"/>
                <a:gd name="connsiteY483" fmla="*/ 134113 h 1030680"/>
                <a:gd name="connsiteX484" fmla="*/ 1773266 w 2992697"/>
                <a:gd name="connsiteY484" fmla="*/ 128835 h 1030680"/>
                <a:gd name="connsiteX485" fmla="*/ 1767989 w 2992697"/>
                <a:gd name="connsiteY485" fmla="*/ 123557 h 1030680"/>
                <a:gd name="connsiteX486" fmla="*/ 1762711 w 2992697"/>
                <a:gd name="connsiteY486" fmla="*/ 118280 h 1030680"/>
                <a:gd name="connsiteX487" fmla="*/ 1758675 w 2992697"/>
                <a:gd name="connsiteY487" fmla="*/ 113934 h 1030680"/>
                <a:gd name="connsiteX488" fmla="*/ 1755571 w 2992697"/>
                <a:gd name="connsiteY488" fmla="*/ 106483 h 1030680"/>
                <a:gd name="connsiteX489" fmla="*/ 1753398 w 2992697"/>
                <a:gd name="connsiteY489" fmla="*/ 93755 h 1030680"/>
                <a:gd name="connsiteX490" fmla="*/ 1760848 w 2992697"/>
                <a:gd name="connsiteY490" fmla="*/ 84131 h 1030680"/>
                <a:gd name="connsiteX491" fmla="*/ 1766126 w 2992697"/>
                <a:gd name="connsiteY491" fmla="*/ 76680 h 1030680"/>
                <a:gd name="connsiteX492" fmla="*/ 1773577 w 2992697"/>
                <a:gd name="connsiteY492" fmla="*/ 76680 h 1030680"/>
                <a:gd name="connsiteX493" fmla="*/ 1779786 w 2992697"/>
                <a:gd name="connsiteY493" fmla="*/ 78853 h 1030680"/>
                <a:gd name="connsiteX494" fmla="*/ 1787236 w 2992697"/>
                <a:gd name="connsiteY494" fmla="*/ 81026 h 1030680"/>
                <a:gd name="connsiteX495" fmla="*/ 1794687 w 2992697"/>
                <a:gd name="connsiteY495" fmla="*/ 81026 h 1030680"/>
                <a:gd name="connsiteX496" fmla="*/ 1794687 w 2992697"/>
                <a:gd name="connsiteY496" fmla="*/ 68298 h 1030680"/>
                <a:gd name="connsiteX497" fmla="*/ 1797791 w 2992697"/>
                <a:gd name="connsiteY497" fmla="*/ 66125 h 1030680"/>
                <a:gd name="connsiteX498" fmla="*/ 1801827 w 2992697"/>
                <a:gd name="connsiteY498" fmla="*/ 63952 h 1030680"/>
                <a:gd name="connsiteX499" fmla="*/ 1802759 w 2992697"/>
                <a:gd name="connsiteY499" fmla="*/ 63952 h 1030680"/>
                <a:gd name="connsiteX500" fmla="*/ 1806794 w 2992697"/>
                <a:gd name="connsiteY500" fmla="*/ 61779 h 1030680"/>
                <a:gd name="connsiteX501" fmla="*/ 1810520 w 2992697"/>
                <a:gd name="connsiteY501" fmla="*/ 61158 h 1030680"/>
                <a:gd name="connsiteX502" fmla="*/ 1810520 w 2992697"/>
                <a:gd name="connsiteY502" fmla="*/ 61158 h 1030680"/>
                <a:gd name="connsiteX503" fmla="*/ 1810520 w 2992697"/>
                <a:gd name="connsiteY503" fmla="*/ 61158 h 1030680"/>
                <a:gd name="connsiteX504" fmla="*/ 2281155 w 2992697"/>
                <a:gd name="connsiteY504" fmla="*/ 47498 h 1030680"/>
                <a:gd name="connsiteX505" fmla="*/ 2295747 w 2992697"/>
                <a:gd name="connsiteY505" fmla="*/ 47498 h 1030680"/>
                <a:gd name="connsiteX506" fmla="*/ 2304129 w 2992697"/>
                <a:gd name="connsiteY506" fmla="*/ 57122 h 1030680"/>
                <a:gd name="connsiteX507" fmla="*/ 2313442 w 2992697"/>
                <a:gd name="connsiteY507" fmla="*/ 62400 h 1030680"/>
                <a:gd name="connsiteX508" fmla="*/ 2320893 w 2992697"/>
                <a:gd name="connsiteY508" fmla="*/ 69850 h 1030680"/>
                <a:gd name="connsiteX509" fmla="*/ 2328343 w 2992697"/>
                <a:gd name="connsiteY509" fmla="*/ 81337 h 1030680"/>
                <a:gd name="connsiteX510" fmla="*/ 2311579 w 2992697"/>
                <a:gd name="connsiteY510" fmla="*/ 81337 h 1030680"/>
                <a:gd name="connsiteX511" fmla="*/ 2301024 w 2992697"/>
                <a:gd name="connsiteY511" fmla="*/ 69850 h 1030680"/>
                <a:gd name="connsiteX512" fmla="*/ 2289538 w 2992697"/>
                <a:gd name="connsiteY512" fmla="*/ 61468 h 1030680"/>
                <a:gd name="connsiteX513" fmla="*/ 2281155 w 2992697"/>
                <a:gd name="connsiteY513" fmla="*/ 47498 h 1030680"/>
                <a:gd name="connsiteX514" fmla="*/ 2281155 w 2992697"/>
                <a:gd name="connsiteY514" fmla="*/ 47498 h 1030680"/>
                <a:gd name="connsiteX515" fmla="*/ 2281155 w 2992697"/>
                <a:gd name="connsiteY515" fmla="*/ 47498 h 1030680"/>
                <a:gd name="connsiteX516" fmla="*/ 439281 w 2992697"/>
                <a:gd name="connsiteY516" fmla="*/ 47498 h 1030680"/>
                <a:gd name="connsiteX517" fmla="*/ 451699 w 2992697"/>
                <a:gd name="connsiteY517" fmla="*/ 47498 h 1030680"/>
                <a:gd name="connsiteX518" fmla="*/ 456976 w 2992697"/>
                <a:gd name="connsiteY518" fmla="*/ 51844 h 1030680"/>
                <a:gd name="connsiteX519" fmla="*/ 461012 w 2992697"/>
                <a:gd name="connsiteY519" fmla="*/ 54949 h 1030680"/>
                <a:gd name="connsiteX520" fmla="*/ 463185 w 2992697"/>
                <a:gd name="connsiteY520" fmla="*/ 59295 h 1030680"/>
                <a:gd name="connsiteX521" fmla="*/ 466290 w 2992697"/>
                <a:gd name="connsiteY521" fmla="*/ 64573 h 1030680"/>
                <a:gd name="connsiteX522" fmla="*/ 468463 w 2992697"/>
                <a:gd name="connsiteY522" fmla="*/ 68919 h 1030680"/>
                <a:gd name="connsiteX523" fmla="*/ 477776 w 2992697"/>
                <a:gd name="connsiteY523" fmla="*/ 59295 h 1030680"/>
                <a:gd name="connsiteX524" fmla="*/ 488331 w 2992697"/>
                <a:gd name="connsiteY524" fmla="*/ 54949 h 1030680"/>
                <a:gd name="connsiteX525" fmla="*/ 505095 w 2992697"/>
                <a:gd name="connsiteY525" fmla="*/ 57122 h 1030680"/>
                <a:gd name="connsiteX526" fmla="*/ 505095 w 2992697"/>
                <a:gd name="connsiteY526" fmla="*/ 72023 h 1030680"/>
                <a:gd name="connsiteX527" fmla="*/ 528068 w 2992697"/>
                <a:gd name="connsiteY527" fmla="*/ 74197 h 1030680"/>
                <a:gd name="connsiteX528" fmla="*/ 548868 w 2992697"/>
                <a:gd name="connsiteY528" fmla="*/ 77301 h 1030680"/>
                <a:gd name="connsiteX529" fmla="*/ 566564 w 2992697"/>
                <a:gd name="connsiteY529" fmla="*/ 81647 h 1030680"/>
                <a:gd name="connsiteX530" fmla="*/ 586432 w 2992697"/>
                <a:gd name="connsiteY530" fmla="*/ 83820 h 1030680"/>
                <a:gd name="connsiteX531" fmla="*/ 608474 w 2992697"/>
                <a:gd name="connsiteY531" fmla="*/ 81647 h 1030680"/>
                <a:gd name="connsiteX532" fmla="*/ 608474 w 2992697"/>
                <a:gd name="connsiteY532" fmla="*/ 94376 h 1030680"/>
                <a:gd name="connsiteX533" fmla="*/ 612510 w 2992697"/>
                <a:gd name="connsiteY533" fmla="*/ 94376 h 1030680"/>
                <a:gd name="connsiteX534" fmla="*/ 615614 w 2992697"/>
                <a:gd name="connsiteY534" fmla="*/ 94376 h 1030680"/>
                <a:gd name="connsiteX535" fmla="*/ 617787 w 2992697"/>
                <a:gd name="connsiteY535" fmla="*/ 94376 h 1030680"/>
                <a:gd name="connsiteX536" fmla="*/ 619960 w 2992697"/>
                <a:gd name="connsiteY536" fmla="*/ 96549 h 1030680"/>
                <a:gd name="connsiteX537" fmla="*/ 622133 w 2992697"/>
                <a:gd name="connsiteY537" fmla="*/ 97480 h 1030680"/>
                <a:gd name="connsiteX538" fmla="*/ 618098 w 2992697"/>
                <a:gd name="connsiteY538" fmla="*/ 97480 h 1030680"/>
                <a:gd name="connsiteX539" fmla="*/ 601023 w 2992697"/>
                <a:gd name="connsiteY539" fmla="*/ 108656 h 1030680"/>
                <a:gd name="connsiteX540" fmla="*/ 581155 w 2992697"/>
                <a:gd name="connsiteY540" fmla="*/ 121384 h 1030680"/>
                <a:gd name="connsiteX541" fmla="*/ 557250 w 2992697"/>
                <a:gd name="connsiteY541" fmla="*/ 132871 h 1030680"/>
                <a:gd name="connsiteX542" fmla="*/ 535209 w 2992697"/>
                <a:gd name="connsiteY542" fmla="*/ 145599 h 1030680"/>
                <a:gd name="connsiteX543" fmla="*/ 519686 w 2992697"/>
                <a:gd name="connsiteY543" fmla="*/ 156154 h 1030680"/>
                <a:gd name="connsiteX544" fmla="*/ 508200 w 2992697"/>
                <a:gd name="connsiteY544" fmla="*/ 165778 h 1030680"/>
                <a:gd name="connsiteX545" fmla="*/ 524964 w 2992697"/>
                <a:gd name="connsiteY545" fmla="*/ 165778 h 1030680"/>
                <a:gd name="connsiteX546" fmla="*/ 530241 w 2992697"/>
                <a:gd name="connsiteY546" fmla="*/ 162674 h 1030680"/>
                <a:gd name="connsiteX547" fmla="*/ 535519 w 2992697"/>
                <a:gd name="connsiteY547" fmla="*/ 160500 h 1030680"/>
                <a:gd name="connsiteX548" fmla="*/ 541728 w 2992697"/>
                <a:gd name="connsiteY548" fmla="*/ 158327 h 1030680"/>
                <a:gd name="connsiteX549" fmla="*/ 549179 w 2992697"/>
                <a:gd name="connsiteY549" fmla="*/ 158327 h 1030680"/>
                <a:gd name="connsiteX550" fmla="*/ 549179 w 2992697"/>
                <a:gd name="connsiteY550" fmla="*/ 162674 h 1030680"/>
                <a:gd name="connsiteX551" fmla="*/ 527137 w 2992697"/>
                <a:gd name="connsiteY551" fmla="*/ 178506 h 1030680"/>
                <a:gd name="connsiteX552" fmla="*/ 508200 w 2992697"/>
                <a:gd name="connsiteY552" fmla="*/ 195270 h 1030680"/>
                <a:gd name="connsiteX553" fmla="*/ 492677 w 2992697"/>
                <a:gd name="connsiteY553" fmla="*/ 212034 h 1030680"/>
                <a:gd name="connsiteX554" fmla="*/ 473740 w 2992697"/>
                <a:gd name="connsiteY554" fmla="*/ 226936 h 1030680"/>
                <a:gd name="connsiteX555" fmla="*/ 453872 w 2992697"/>
                <a:gd name="connsiteY555" fmla="*/ 239664 h 1030680"/>
                <a:gd name="connsiteX556" fmla="*/ 427794 w 2992697"/>
                <a:gd name="connsiteY556" fmla="*/ 247115 h 1030680"/>
                <a:gd name="connsiteX557" fmla="*/ 427794 w 2992697"/>
                <a:gd name="connsiteY557" fmla="*/ 259843 h 1030680"/>
                <a:gd name="connsiteX558" fmla="*/ 415377 w 2992697"/>
                <a:gd name="connsiteY558" fmla="*/ 262016 h 1030680"/>
                <a:gd name="connsiteX559" fmla="*/ 400786 w 2992697"/>
                <a:gd name="connsiteY559" fmla="*/ 267294 h 1030680"/>
                <a:gd name="connsiteX560" fmla="*/ 392403 w 2992697"/>
                <a:gd name="connsiteY560" fmla="*/ 274745 h 1030680"/>
                <a:gd name="connsiteX561" fmla="*/ 397681 w 2992697"/>
                <a:gd name="connsiteY561" fmla="*/ 279091 h 1030680"/>
                <a:gd name="connsiteX562" fmla="*/ 400786 w 2992697"/>
                <a:gd name="connsiteY562" fmla="*/ 282195 h 1030680"/>
                <a:gd name="connsiteX563" fmla="*/ 402959 w 2992697"/>
                <a:gd name="connsiteY563" fmla="*/ 284368 h 1030680"/>
                <a:gd name="connsiteX564" fmla="*/ 402959 w 2992697"/>
                <a:gd name="connsiteY564" fmla="*/ 287473 h 1030680"/>
                <a:gd name="connsiteX565" fmla="*/ 402959 w 2992697"/>
                <a:gd name="connsiteY565" fmla="*/ 291819 h 1030680"/>
                <a:gd name="connsiteX566" fmla="*/ 400786 w 2992697"/>
                <a:gd name="connsiteY566" fmla="*/ 297097 h 1030680"/>
                <a:gd name="connsiteX567" fmla="*/ 400786 w 2992697"/>
                <a:gd name="connsiteY567" fmla="*/ 304547 h 1030680"/>
                <a:gd name="connsiteX568" fmla="*/ 361048 w 2992697"/>
                <a:gd name="connsiteY568" fmla="*/ 307652 h 1030680"/>
                <a:gd name="connsiteX569" fmla="*/ 361048 w 2992697"/>
                <a:gd name="connsiteY569" fmla="*/ 311998 h 1030680"/>
                <a:gd name="connsiteX570" fmla="*/ 366326 w 2992697"/>
                <a:gd name="connsiteY570" fmla="*/ 314171 h 1030680"/>
                <a:gd name="connsiteX571" fmla="*/ 368499 w 2992697"/>
                <a:gd name="connsiteY571" fmla="*/ 314171 h 1030680"/>
                <a:gd name="connsiteX572" fmla="*/ 371604 w 2992697"/>
                <a:gd name="connsiteY572" fmla="*/ 314171 h 1030680"/>
                <a:gd name="connsiteX573" fmla="*/ 371604 w 2992697"/>
                <a:gd name="connsiteY573" fmla="*/ 314171 h 1030680"/>
                <a:gd name="connsiteX574" fmla="*/ 373777 w 2992697"/>
                <a:gd name="connsiteY574" fmla="*/ 315103 h 1030680"/>
                <a:gd name="connsiteX575" fmla="*/ 373777 w 2992697"/>
                <a:gd name="connsiteY575" fmla="*/ 317276 h 1030680"/>
                <a:gd name="connsiteX576" fmla="*/ 377813 w 2992697"/>
                <a:gd name="connsiteY576" fmla="*/ 321622 h 1030680"/>
                <a:gd name="connsiteX577" fmla="*/ 371604 w 2992697"/>
                <a:gd name="connsiteY577" fmla="*/ 321622 h 1030680"/>
                <a:gd name="connsiteX578" fmla="*/ 363222 w 2992697"/>
                <a:gd name="connsiteY578" fmla="*/ 324726 h 1030680"/>
                <a:gd name="connsiteX579" fmla="*/ 351735 w 2992697"/>
                <a:gd name="connsiteY579" fmla="*/ 329073 h 1030680"/>
                <a:gd name="connsiteX580" fmla="*/ 341180 w 2992697"/>
                <a:gd name="connsiteY580" fmla="*/ 332177 h 1030680"/>
                <a:gd name="connsiteX581" fmla="*/ 344284 w 2992697"/>
                <a:gd name="connsiteY581" fmla="*/ 334350 h 1030680"/>
                <a:gd name="connsiteX582" fmla="*/ 346458 w 2992697"/>
                <a:gd name="connsiteY582" fmla="*/ 334350 h 1030680"/>
                <a:gd name="connsiteX583" fmla="*/ 348631 w 2992697"/>
                <a:gd name="connsiteY583" fmla="*/ 334350 h 1030680"/>
                <a:gd name="connsiteX584" fmla="*/ 349562 w 2992697"/>
                <a:gd name="connsiteY584" fmla="*/ 336523 h 1030680"/>
                <a:gd name="connsiteX585" fmla="*/ 351735 w 2992697"/>
                <a:gd name="connsiteY585" fmla="*/ 336523 h 1030680"/>
                <a:gd name="connsiteX586" fmla="*/ 349562 w 2992697"/>
                <a:gd name="connsiteY586" fmla="*/ 339628 h 1030680"/>
                <a:gd name="connsiteX587" fmla="*/ 348631 w 2992697"/>
                <a:gd name="connsiteY587" fmla="*/ 343974 h 1030680"/>
                <a:gd name="connsiteX588" fmla="*/ 346458 w 2992697"/>
                <a:gd name="connsiteY588" fmla="*/ 344905 h 1030680"/>
                <a:gd name="connsiteX589" fmla="*/ 348631 w 2992697"/>
                <a:gd name="connsiteY589" fmla="*/ 347078 h 1030680"/>
                <a:gd name="connsiteX590" fmla="*/ 348631 w 2992697"/>
                <a:gd name="connsiteY590" fmla="*/ 349252 h 1030680"/>
                <a:gd name="connsiteX591" fmla="*/ 349562 w 2992697"/>
                <a:gd name="connsiteY591" fmla="*/ 352356 h 1030680"/>
                <a:gd name="connsiteX592" fmla="*/ 351735 w 2992697"/>
                <a:gd name="connsiteY592" fmla="*/ 356702 h 1030680"/>
                <a:gd name="connsiteX593" fmla="*/ 344284 w 2992697"/>
                <a:gd name="connsiteY593" fmla="*/ 358875 h 1030680"/>
                <a:gd name="connsiteX594" fmla="*/ 339007 w 2992697"/>
                <a:gd name="connsiteY594" fmla="*/ 358875 h 1030680"/>
                <a:gd name="connsiteX595" fmla="*/ 333729 w 2992697"/>
                <a:gd name="connsiteY595" fmla="*/ 358875 h 1030680"/>
                <a:gd name="connsiteX596" fmla="*/ 327520 w 2992697"/>
                <a:gd name="connsiteY596" fmla="*/ 361980 h 1030680"/>
                <a:gd name="connsiteX597" fmla="*/ 346458 w 2992697"/>
                <a:gd name="connsiteY597" fmla="*/ 361980 h 1030680"/>
                <a:gd name="connsiteX598" fmla="*/ 361048 w 2992697"/>
                <a:gd name="connsiteY598" fmla="*/ 366326 h 1030680"/>
                <a:gd name="connsiteX599" fmla="*/ 361048 w 2992697"/>
                <a:gd name="connsiteY599" fmla="*/ 373777 h 1030680"/>
                <a:gd name="connsiteX600" fmla="*/ 337144 w 2992697"/>
                <a:gd name="connsiteY600" fmla="*/ 373777 h 1030680"/>
                <a:gd name="connsiteX601" fmla="*/ 334971 w 2992697"/>
                <a:gd name="connsiteY601" fmla="*/ 379054 h 1030680"/>
                <a:gd name="connsiteX602" fmla="*/ 334971 w 2992697"/>
                <a:gd name="connsiteY602" fmla="*/ 381227 h 1030680"/>
                <a:gd name="connsiteX603" fmla="*/ 334971 w 2992697"/>
                <a:gd name="connsiteY603" fmla="*/ 382159 h 1030680"/>
                <a:gd name="connsiteX604" fmla="*/ 334040 w 2992697"/>
                <a:gd name="connsiteY604" fmla="*/ 384332 h 1030680"/>
                <a:gd name="connsiteX605" fmla="*/ 331867 w 2992697"/>
                <a:gd name="connsiteY605" fmla="*/ 386505 h 1030680"/>
                <a:gd name="connsiteX606" fmla="*/ 322553 w 2992697"/>
                <a:gd name="connsiteY606" fmla="*/ 389609 h 1030680"/>
                <a:gd name="connsiteX607" fmla="*/ 310135 w 2992697"/>
                <a:gd name="connsiteY607" fmla="*/ 389609 h 1030680"/>
                <a:gd name="connsiteX608" fmla="*/ 297717 w 2992697"/>
                <a:gd name="connsiteY608" fmla="*/ 389609 h 1030680"/>
                <a:gd name="connsiteX609" fmla="*/ 285300 w 2992697"/>
                <a:gd name="connsiteY609" fmla="*/ 382159 h 1030680"/>
                <a:gd name="connsiteX610" fmla="*/ 268536 w 2992697"/>
                <a:gd name="connsiteY610" fmla="*/ 382159 h 1030680"/>
                <a:gd name="connsiteX611" fmla="*/ 251772 w 2992697"/>
                <a:gd name="connsiteY611" fmla="*/ 384332 h 1030680"/>
                <a:gd name="connsiteX612" fmla="*/ 234076 w 2992697"/>
                <a:gd name="connsiteY612" fmla="*/ 386505 h 1030680"/>
                <a:gd name="connsiteX613" fmla="*/ 217312 w 2992697"/>
                <a:gd name="connsiteY613" fmla="*/ 384332 h 1030680"/>
                <a:gd name="connsiteX614" fmla="*/ 200548 w 2992697"/>
                <a:gd name="connsiteY614" fmla="*/ 379054 h 1030680"/>
                <a:gd name="connsiteX615" fmla="*/ 199617 w 2992697"/>
                <a:gd name="connsiteY615" fmla="*/ 376881 h 1030680"/>
                <a:gd name="connsiteX616" fmla="*/ 199617 w 2992697"/>
                <a:gd name="connsiteY616" fmla="*/ 374708 h 1030680"/>
                <a:gd name="connsiteX617" fmla="*/ 197444 w 2992697"/>
                <a:gd name="connsiteY617" fmla="*/ 374708 h 1030680"/>
                <a:gd name="connsiteX618" fmla="*/ 197444 w 2992697"/>
                <a:gd name="connsiteY618" fmla="*/ 372535 h 1030680"/>
                <a:gd name="connsiteX619" fmla="*/ 197444 w 2992697"/>
                <a:gd name="connsiteY619" fmla="*/ 368189 h 1030680"/>
                <a:gd name="connsiteX620" fmla="*/ 200548 w 2992697"/>
                <a:gd name="connsiteY620" fmla="*/ 368189 h 1030680"/>
                <a:gd name="connsiteX621" fmla="*/ 202721 w 2992697"/>
                <a:gd name="connsiteY621" fmla="*/ 365084 h 1030680"/>
                <a:gd name="connsiteX622" fmla="*/ 206757 w 2992697"/>
                <a:gd name="connsiteY622" fmla="*/ 360738 h 1030680"/>
                <a:gd name="connsiteX623" fmla="*/ 207688 w 2992697"/>
                <a:gd name="connsiteY623" fmla="*/ 358565 h 1030680"/>
                <a:gd name="connsiteX624" fmla="*/ 211724 w 2992697"/>
                <a:gd name="connsiteY624" fmla="*/ 357634 h 1030680"/>
                <a:gd name="connsiteX625" fmla="*/ 213897 w 2992697"/>
                <a:gd name="connsiteY625" fmla="*/ 353287 h 1030680"/>
                <a:gd name="connsiteX626" fmla="*/ 217002 w 2992697"/>
                <a:gd name="connsiteY626" fmla="*/ 348010 h 1030680"/>
                <a:gd name="connsiteX627" fmla="*/ 209551 w 2992697"/>
                <a:gd name="connsiteY627" fmla="*/ 345837 h 1030680"/>
                <a:gd name="connsiteX628" fmla="*/ 204273 w 2992697"/>
                <a:gd name="connsiteY628" fmla="*/ 342732 h 1030680"/>
                <a:gd name="connsiteX629" fmla="*/ 200238 w 2992697"/>
                <a:gd name="connsiteY629" fmla="*/ 336523 h 1030680"/>
                <a:gd name="connsiteX630" fmla="*/ 199306 w 2992697"/>
                <a:gd name="connsiteY630" fmla="*/ 331246 h 1030680"/>
                <a:gd name="connsiteX631" fmla="*/ 197133 w 2992697"/>
                <a:gd name="connsiteY631" fmla="*/ 323795 h 1030680"/>
                <a:gd name="connsiteX632" fmla="*/ 204584 w 2992697"/>
                <a:gd name="connsiteY632" fmla="*/ 323795 h 1030680"/>
                <a:gd name="connsiteX633" fmla="*/ 217002 w 2992697"/>
                <a:gd name="connsiteY633" fmla="*/ 320691 h 1030680"/>
                <a:gd name="connsiteX634" fmla="*/ 231593 w 2992697"/>
                <a:gd name="connsiteY634" fmla="*/ 323795 h 1030680"/>
                <a:gd name="connsiteX635" fmla="*/ 244010 w 2992697"/>
                <a:gd name="connsiteY635" fmla="*/ 329073 h 1030680"/>
                <a:gd name="connsiteX636" fmla="*/ 256428 w 2992697"/>
                <a:gd name="connsiteY636" fmla="*/ 335281 h 1030680"/>
                <a:gd name="connsiteX637" fmla="*/ 256428 w 2992697"/>
                <a:gd name="connsiteY637" fmla="*/ 327831 h 1030680"/>
                <a:gd name="connsiteX638" fmla="*/ 244010 w 2992697"/>
                <a:gd name="connsiteY638" fmla="*/ 321622 h 1030680"/>
                <a:gd name="connsiteX639" fmla="*/ 233455 w 2992697"/>
                <a:gd name="connsiteY639" fmla="*/ 316344 h 1030680"/>
                <a:gd name="connsiteX640" fmla="*/ 224142 w 2992697"/>
                <a:gd name="connsiteY640" fmla="*/ 306720 h 1030680"/>
                <a:gd name="connsiteX641" fmla="*/ 227246 w 2992697"/>
                <a:gd name="connsiteY641" fmla="*/ 306720 h 1030680"/>
                <a:gd name="connsiteX642" fmla="*/ 236560 w 2992697"/>
                <a:gd name="connsiteY642" fmla="*/ 293061 h 1030680"/>
                <a:gd name="connsiteX643" fmla="*/ 248046 w 2992697"/>
                <a:gd name="connsiteY643" fmla="*/ 283437 h 1030680"/>
                <a:gd name="connsiteX644" fmla="*/ 262637 w 2992697"/>
                <a:gd name="connsiteY644" fmla="*/ 275986 h 1030680"/>
                <a:gd name="connsiteX645" fmla="*/ 280333 w 2992697"/>
                <a:gd name="connsiteY645" fmla="*/ 270709 h 1030680"/>
                <a:gd name="connsiteX646" fmla="*/ 280333 w 2992697"/>
                <a:gd name="connsiteY646" fmla="*/ 266983 h 1030680"/>
                <a:gd name="connsiteX647" fmla="*/ 263568 w 2992697"/>
                <a:gd name="connsiteY647" fmla="*/ 261706 h 1030680"/>
                <a:gd name="connsiteX648" fmla="*/ 251151 w 2992697"/>
                <a:gd name="connsiteY648" fmla="*/ 252082 h 1030680"/>
                <a:gd name="connsiteX649" fmla="*/ 240595 w 2992697"/>
                <a:gd name="connsiteY649" fmla="*/ 239354 h 1030680"/>
                <a:gd name="connsiteX650" fmla="*/ 231282 w 2992697"/>
                <a:gd name="connsiteY650" fmla="*/ 226625 h 1030680"/>
                <a:gd name="connsiteX651" fmla="*/ 236560 w 2992697"/>
                <a:gd name="connsiteY651" fmla="*/ 224452 h 1030680"/>
                <a:gd name="connsiteX652" fmla="*/ 240595 w 2992697"/>
                <a:gd name="connsiteY652" fmla="*/ 224452 h 1030680"/>
                <a:gd name="connsiteX653" fmla="*/ 245873 w 2992697"/>
                <a:gd name="connsiteY653" fmla="*/ 222279 h 1030680"/>
                <a:gd name="connsiteX654" fmla="*/ 251151 w 2992697"/>
                <a:gd name="connsiteY654" fmla="*/ 222279 h 1030680"/>
                <a:gd name="connsiteX655" fmla="*/ 258601 w 2992697"/>
                <a:gd name="connsiteY655" fmla="*/ 227557 h 1030680"/>
                <a:gd name="connsiteX656" fmla="*/ 263879 w 2992697"/>
                <a:gd name="connsiteY656" fmla="*/ 233766 h 1030680"/>
                <a:gd name="connsiteX657" fmla="*/ 271330 w 2992697"/>
                <a:gd name="connsiteY657" fmla="*/ 239043 h 1030680"/>
                <a:gd name="connsiteX658" fmla="*/ 271330 w 2992697"/>
                <a:gd name="connsiteY658" fmla="*/ 234697 h 1030680"/>
                <a:gd name="connsiteX659" fmla="*/ 270398 w 2992697"/>
                <a:gd name="connsiteY659" fmla="*/ 231593 h 1030680"/>
                <a:gd name="connsiteX660" fmla="*/ 268225 w 2992697"/>
                <a:gd name="connsiteY660" fmla="*/ 231593 h 1030680"/>
                <a:gd name="connsiteX661" fmla="*/ 268225 w 2992697"/>
                <a:gd name="connsiteY661" fmla="*/ 229419 h 1030680"/>
                <a:gd name="connsiteX662" fmla="*/ 266052 w 2992697"/>
                <a:gd name="connsiteY662" fmla="*/ 227246 h 1030680"/>
                <a:gd name="connsiteX663" fmla="*/ 266052 w 2992697"/>
                <a:gd name="connsiteY663" fmla="*/ 226315 h 1030680"/>
                <a:gd name="connsiteX664" fmla="*/ 263879 w 2992697"/>
                <a:gd name="connsiteY664" fmla="*/ 221969 h 1030680"/>
                <a:gd name="connsiteX665" fmla="*/ 267915 w 2992697"/>
                <a:gd name="connsiteY665" fmla="*/ 221969 h 1030680"/>
                <a:gd name="connsiteX666" fmla="*/ 267915 w 2992697"/>
                <a:gd name="connsiteY666" fmla="*/ 218864 h 1030680"/>
                <a:gd name="connsiteX667" fmla="*/ 284679 w 2992697"/>
                <a:gd name="connsiteY667" fmla="*/ 212655 h 1030680"/>
                <a:gd name="connsiteX668" fmla="*/ 300201 w 2992697"/>
                <a:gd name="connsiteY668" fmla="*/ 209551 h 1030680"/>
                <a:gd name="connsiteX669" fmla="*/ 316965 w 2992697"/>
                <a:gd name="connsiteY669" fmla="*/ 207378 h 1030680"/>
                <a:gd name="connsiteX670" fmla="*/ 336834 w 2992697"/>
                <a:gd name="connsiteY670" fmla="*/ 209551 h 1030680"/>
                <a:gd name="connsiteX671" fmla="*/ 327520 w 2992697"/>
                <a:gd name="connsiteY671" fmla="*/ 198064 h 1030680"/>
                <a:gd name="connsiteX672" fmla="*/ 339007 w 2992697"/>
                <a:gd name="connsiteY672" fmla="*/ 194960 h 1030680"/>
                <a:gd name="connsiteX673" fmla="*/ 351425 w 2992697"/>
                <a:gd name="connsiteY673" fmla="*/ 189682 h 1030680"/>
                <a:gd name="connsiteX674" fmla="*/ 363842 w 2992697"/>
                <a:gd name="connsiteY674" fmla="*/ 184405 h 1030680"/>
                <a:gd name="connsiteX675" fmla="*/ 371293 w 2992697"/>
                <a:gd name="connsiteY675" fmla="*/ 178196 h 1030680"/>
                <a:gd name="connsiteX676" fmla="*/ 377502 w 2992697"/>
                <a:gd name="connsiteY676" fmla="*/ 178196 h 1030680"/>
                <a:gd name="connsiteX677" fmla="*/ 377502 w 2992697"/>
                <a:gd name="connsiteY677" fmla="*/ 175091 h 1030680"/>
                <a:gd name="connsiteX678" fmla="*/ 368189 w 2992697"/>
                <a:gd name="connsiteY678" fmla="*/ 175091 h 1030680"/>
                <a:gd name="connsiteX679" fmla="*/ 364153 w 2992697"/>
                <a:gd name="connsiteY679" fmla="*/ 177265 h 1030680"/>
                <a:gd name="connsiteX680" fmla="*/ 361048 w 2992697"/>
                <a:gd name="connsiteY680" fmla="*/ 178196 h 1030680"/>
                <a:gd name="connsiteX681" fmla="*/ 358875 w 2992697"/>
                <a:gd name="connsiteY681" fmla="*/ 178196 h 1030680"/>
                <a:gd name="connsiteX682" fmla="*/ 356702 w 2992697"/>
                <a:gd name="connsiteY682" fmla="*/ 178196 h 1030680"/>
                <a:gd name="connsiteX683" fmla="*/ 355771 w 2992697"/>
                <a:gd name="connsiteY683" fmla="*/ 178196 h 1030680"/>
                <a:gd name="connsiteX684" fmla="*/ 353598 w 2992697"/>
                <a:gd name="connsiteY684" fmla="*/ 177265 h 1030680"/>
                <a:gd name="connsiteX685" fmla="*/ 351425 w 2992697"/>
                <a:gd name="connsiteY685" fmla="*/ 175091 h 1030680"/>
                <a:gd name="connsiteX686" fmla="*/ 348320 w 2992697"/>
                <a:gd name="connsiteY686" fmla="*/ 175091 h 1030680"/>
                <a:gd name="connsiteX687" fmla="*/ 344284 w 2992697"/>
                <a:gd name="connsiteY687" fmla="*/ 178196 h 1030680"/>
                <a:gd name="connsiteX688" fmla="*/ 339007 w 2992697"/>
                <a:gd name="connsiteY688" fmla="*/ 184405 h 1030680"/>
                <a:gd name="connsiteX689" fmla="*/ 333729 w 2992697"/>
                <a:gd name="connsiteY689" fmla="*/ 189682 h 1030680"/>
                <a:gd name="connsiteX690" fmla="*/ 329693 w 2992697"/>
                <a:gd name="connsiteY690" fmla="*/ 194960 h 1030680"/>
                <a:gd name="connsiteX691" fmla="*/ 324416 w 2992697"/>
                <a:gd name="connsiteY691" fmla="*/ 198064 h 1030680"/>
                <a:gd name="connsiteX692" fmla="*/ 304547 w 2992697"/>
                <a:gd name="connsiteY692" fmla="*/ 204273 h 1030680"/>
                <a:gd name="connsiteX693" fmla="*/ 285610 w 2992697"/>
                <a:gd name="connsiteY693" fmla="*/ 204273 h 1030680"/>
                <a:gd name="connsiteX694" fmla="*/ 267915 w 2992697"/>
                <a:gd name="connsiteY694" fmla="*/ 199927 h 1030680"/>
                <a:gd name="connsiteX695" fmla="*/ 251151 w 2992697"/>
                <a:gd name="connsiteY695" fmla="*/ 192476 h 1030680"/>
                <a:gd name="connsiteX696" fmla="*/ 248978 w 2992697"/>
                <a:gd name="connsiteY696" fmla="*/ 192476 h 1030680"/>
                <a:gd name="connsiteX697" fmla="*/ 245873 w 2992697"/>
                <a:gd name="connsiteY697" fmla="*/ 194650 h 1030680"/>
                <a:gd name="connsiteX698" fmla="*/ 240595 w 2992697"/>
                <a:gd name="connsiteY698" fmla="*/ 196823 h 1030680"/>
                <a:gd name="connsiteX699" fmla="*/ 236560 w 2992697"/>
                <a:gd name="connsiteY699" fmla="*/ 197754 h 1030680"/>
                <a:gd name="connsiteX700" fmla="*/ 233455 w 2992697"/>
                <a:gd name="connsiteY700" fmla="*/ 199927 h 1030680"/>
                <a:gd name="connsiteX701" fmla="*/ 227246 w 2992697"/>
                <a:gd name="connsiteY701" fmla="*/ 202100 h 1030680"/>
                <a:gd name="connsiteX702" fmla="*/ 224142 w 2992697"/>
                <a:gd name="connsiteY702" fmla="*/ 192476 h 1030680"/>
                <a:gd name="connsiteX703" fmla="*/ 227246 w 2992697"/>
                <a:gd name="connsiteY703" fmla="*/ 191545 h 1030680"/>
                <a:gd name="connsiteX704" fmla="*/ 227246 w 2992697"/>
                <a:gd name="connsiteY704" fmla="*/ 191545 h 1030680"/>
                <a:gd name="connsiteX705" fmla="*/ 229419 w 2992697"/>
                <a:gd name="connsiteY705" fmla="*/ 189372 h 1030680"/>
                <a:gd name="connsiteX706" fmla="*/ 231593 w 2992697"/>
                <a:gd name="connsiteY706" fmla="*/ 185026 h 1030680"/>
                <a:gd name="connsiteX707" fmla="*/ 221037 w 2992697"/>
                <a:gd name="connsiteY707" fmla="*/ 185026 h 1030680"/>
                <a:gd name="connsiteX708" fmla="*/ 217002 w 2992697"/>
                <a:gd name="connsiteY708" fmla="*/ 187199 h 1030680"/>
                <a:gd name="connsiteX709" fmla="*/ 211724 w 2992697"/>
                <a:gd name="connsiteY709" fmla="*/ 189372 h 1030680"/>
                <a:gd name="connsiteX710" fmla="*/ 206446 w 2992697"/>
                <a:gd name="connsiteY710" fmla="*/ 189372 h 1030680"/>
                <a:gd name="connsiteX711" fmla="*/ 200238 w 2992697"/>
                <a:gd name="connsiteY711" fmla="*/ 189372 h 1030680"/>
                <a:gd name="connsiteX712" fmla="*/ 197133 w 2992697"/>
                <a:gd name="connsiteY712" fmla="*/ 177885 h 1030680"/>
                <a:gd name="connsiteX713" fmla="*/ 200238 w 2992697"/>
                <a:gd name="connsiteY713" fmla="*/ 176954 h 1030680"/>
                <a:gd name="connsiteX714" fmla="*/ 202411 w 2992697"/>
                <a:gd name="connsiteY714" fmla="*/ 176954 h 1030680"/>
                <a:gd name="connsiteX715" fmla="*/ 204584 w 2992697"/>
                <a:gd name="connsiteY715" fmla="*/ 176954 h 1030680"/>
                <a:gd name="connsiteX716" fmla="*/ 206757 w 2992697"/>
                <a:gd name="connsiteY716" fmla="*/ 174781 h 1030680"/>
                <a:gd name="connsiteX717" fmla="*/ 207688 w 2992697"/>
                <a:gd name="connsiteY717" fmla="*/ 174781 h 1030680"/>
                <a:gd name="connsiteX718" fmla="*/ 184715 w 2992697"/>
                <a:gd name="connsiteY718" fmla="*/ 177885 h 1030680"/>
                <a:gd name="connsiteX719" fmla="*/ 182542 w 2992697"/>
                <a:gd name="connsiteY719" fmla="*/ 172608 h 1030680"/>
                <a:gd name="connsiteX720" fmla="*/ 178506 w 2992697"/>
                <a:gd name="connsiteY720" fmla="*/ 169503 h 1030680"/>
                <a:gd name="connsiteX721" fmla="*/ 177575 w 2992697"/>
                <a:gd name="connsiteY721" fmla="*/ 167330 h 1030680"/>
                <a:gd name="connsiteX722" fmla="*/ 175402 w 2992697"/>
                <a:gd name="connsiteY722" fmla="*/ 162984 h 1030680"/>
                <a:gd name="connsiteX723" fmla="*/ 171366 w 2992697"/>
                <a:gd name="connsiteY723" fmla="*/ 157706 h 1030680"/>
                <a:gd name="connsiteX724" fmla="*/ 177575 w 2992697"/>
                <a:gd name="connsiteY724" fmla="*/ 155533 h 1030680"/>
                <a:gd name="connsiteX725" fmla="*/ 180679 w 2992697"/>
                <a:gd name="connsiteY725" fmla="*/ 155533 h 1030680"/>
                <a:gd name="connsiteX726" fmla="*/ 182853 w 2992697"/>
                <a:gd name="connsiteY726" fmla="*/ 155533 h 1030680"/>
                <a:gd name="connsiteX727" fmla="*/ 185026 w 2992697"/>
                <a:gd name="connsiteY727" fmla="*/ 155533 h 1030680"/>
                <a:gd name="connsiteX728" fmla="*/ 185026 w 2992697"/>
                <a:gd name="connsiteY728" fmla="*/ 155223 h 1030680"/>
                <a:gd name="connsiteX729" fmla="*/ 185957 w 2992697"/>
                <a:gd name="connsiteY729" fmla="*/ 153050 h 1030680"/>
                <a:gd name="connsiteX730" fmla="*/ 188130 w 2992697"/>
                <a:gd name="connsiteY730" fmla="*/ 148704 h 1030680"/>
                <a:gd name="connsiteX731" fmla="*/ 180679 w 2992697"/>
                <a:gd name="connsiteY731" fmla="*/ 147772 h 1030680"/>
                <a:gd name="connsiteX732" fmla="*/ 173229 w 2992697"/>
                <a:gd name="connsiteY732" fmla="*/ 145599 h 1030680"/>
                <a:gd name="connsiteX733" fmla="*/ 170124 w 2992697"/>
                <a:gd name="connsiteY733" fmla="*/ 141253 h 1030680"/>
                <a:gd name="connsiteX734" fmla="*/ 163915 w 2992697"/>
                <a:gd name="connsiteY734" fmla="*/ 138148 h 1030680"/>
                <a:gd name="connsiteX735" fmla="*/ 167951 w 2992697"/>
                <a:gd name="connsiteY735" fmla="*/ 138148 h 1030680"/>
                <a:gd name="connsiteX736" fmla="*/ 167951 w 2992697"/>
                <a:gd name="connsiteY736" fmla="*/ 132871 h 1030680"/>
                <a:gd name="connsiteX737" fmla="*/ 185647 w 2992697"/>
                <a:gd name="connsiteY737" fmla="*/ 135975 h 1030680"/>
                <a:gd name="connsiteX738" fmla="*/ 194960 w 2992697"/>
                <a:gd name="connsiteY738" fmla="*/ 133802 h 1030680"/>
                <a:gd name="connsiteX739" fmla="*/ 202411 w 2992697"/>
                <a:gd name="connsiteY739" fmla="*/ 130698 h 1030680"/>
                <a:gd name="connsiteX740" fmla="*/ 206446 w 2992697"/>
                <a:gd name="connsiteY740" fmla="*/ 125420 h 1030680"/>
                <a:gd name="connsiteX741" fmla="*/ 211724 w 2992697"/>
                <a:gd name="connsiteY741" fmla="*/ 117969 h 1030680"/>
                <a:gd name="connsiteX742" fmla="*/ 221037 w 2992697"/>
                <a:gd name="connsiteY742" fmla="*/ 113623 h 1030680"/>
                <a:gd name="connsiteX743" fmla="*/ 231593 w 2992697"/>
                <a:gd name="connsiteY743" fmla="*/ 110519 h 1030680"/>
                <a:gd name="connsiteX744" fmla="*/ 239043 w 2992697"/>
                <a:gd name="connsiteY744" fmla="*/ 113623 h 1030680"/>
                <a:gd name="connsiteX745" fmla="*/ 248357 w 2992697"/>
                <a:gd name="connsiteY745" fmla="*/ 117969 h 1030680"/>
                <a:gd name="connsiteX746" fmla="*/ 255807 w 2992697"/>
                <a:gd name="connsiteY746" fmla="*/ 118901 h 1030680"/>
                <a:gd name="connsiteX747" fmla="*/ 264189 w 2992697"/>
                <a:gd name="connsiteY747" fmla="*/ 117969 h 1030680"/>
                <a:gd name="connsiteX748" fmla="*/ 261085 w 2992697"/>
                <a:gd name="connsiteY748" fmla="*/ 115796 h 1030680"/>
                <a:gd name="connsiteX749" fmla="*/ 257049 w 2992697"/>
                <a:gd name="connsiteY749" fmla="*/ 113623 h 1030680"/>
                <a:gd name="connsiteX750" fmla="*/ 256118 w 2992697"/>
                <a:gd name="connsiteY750" fmla="*/ 113623 h 1030680"/>
                <a:gd name="connsiteX751" fmla="*/ 256118 w 2992697"/>
                <a:gd name="connsiteY751" fmla="*/ 111760 h 1030680"/>
                <a:gd name="connsiteX752" fmla="*/ 253945 w 2992697"/>
                <a:gd name="connsiteY752" fmla="*/ 110829 h 1030680"/>
                <a:gd name="connsiteX753" fmla="*/ 253945 w 2992697"/>
                <a:gd name="connsiteY753" fmla="*/ 106483 h 1030680"/>
                <a:gd name="connsiteX754" fmla="*/ 251772 w 2992697"/>
                <a:gd name="connsiteY754" fmla="*/ 101205 h 1030680"/>
                <a:gd name="connsiteX755" fmla="*/ 257049 w 2992697"/>
                <a:gd name="connsiteY755" fmla="*/ 99032 h 1030680"/>
                <a:gd name="connsiteX756" fmla="*/ 261085 w 2992697"/>
                <a:gd name="connsiteY756" fmla="*/ 96859 h 1030680"/>
                <a:gd name="connsiteX757" fmla="*/ 264189 w 2992697"/>
                <a:gd name="connsiteY757" fmla="*/ 96859 h 1030680"/>
                <a:gd name="connsiteX758" fmla="*/ 266363 w 2992697"/>
                <a:gd name="connsiteY758" fmla="*/ 95928 h 1030680"/>
                <a:gd name="connsiteX759" fmla="*/ 270398 w 2992697"/>
                <a:gd name="connsiteY759" fmla="*/ 93755 h 1030680"/>
                <a:gd name="connsiteX760" fmla="*/ 277849 w 2992697"/>
                <a:gd name="connsiteY760" fmla="*/ 93755 h 1030680"/>
                <a:gd name="connsiteX761" fmla="*/ 280953 w 2992697"/>
                <a:gd name="connsiteY761" fmla="*/ 95928 h 1030680"/>
                <a:gd name="connsiteX762" fmla="*/ 284989 w 2992697"/>
                <a:gd name="connsiteY762" fmla="*/ 99032 h 1030680"/>
                <a:gd name="connsiteX763" fmla="*/ 288094 w 2992697"/>
                <a:gd name="connsiteY763" fmla="*/ 101205 h 1030680"/>
                <a:gd name="connsiteX764" fmla="*/ 288094 w 2992697"/>
                <a:gd name="connsiteY764" fmla="*/ 96859 h 1030680"/>
                <a:gd name="connsiteX765" fmla="*/ 285921 w 2992697"/>
                <a:gd name="connsiteY765" fmla="*/ 95928 h 1030680"/>
                <a:gd name="connsiteX766" fmla="*/ 285921 w 2992697"/>
                <a:gd name="connsiteY766" fmla="*/ 93755 h 1030680"/>
                <a:gd name="connsiteX767" fmla="*/ 285921 w 2992697"/>
                <a:gd name="connsiteY767" fmla="*/ 93755 h 1030680"/>
                <a:gd name="connsiteX768" fmla="*/ 285921 w 2992697"/>
                <a:gd name="connsiteY768" fmla="*/ 91582 h 1030680"/>
                <a:gd name="connsiteX769" fmla="*/ 284989 w 2992697"/>
                <a:gd name="connsiteY769" fmla="*/ 88477 h 1030680"/>
                <a:gd name="connsiteX770" fmla="*/ 290267 w 2992697"/>
                <a:gd name="connsiteY770" fmla="*/ 86304 h 1030680"/>
                <a:gd name="connsiteX771" fmla="*/ 293371 w 2992697"/>
                <a:gd name="connsiteY771" fmla="*/ 84131 h 1030680"/>
                <a:gd name="connsiteX772" fmla="*/ 299580 w 2992697"/>
                <a:gd name="connsiteY772" fmla="*/ 81026 h 1030680"/>
                <a:gd name="connsiteX773" fmla="*/ 302685 w 2992697"/>
                <a:gd name="connsiteY773" fmla="*/ 76680 h 1030680"/>
                <a:gd name="connsiteX774" fmla="*/ 304858 w 2992697"/>
                <a:gd name="connsiteY774" fmla="*/ 76680 h 1030680"/>
                <a:gd name="connsiteX775" fmla="*/ 312308 w 2992697"/>
                <a:gd name="connsiteY775" fmla="*/ 76680 h 1030680"/>
                <a:gd name="connsiteX776" fmla="*/ 317586 w 2992697"/>
                <a:gd name="connsiteY776" fmla="*/ 78853 h 1030680"/>
                <a:gd name="connsiteX777" fmla="*/ 321622 w 2992697"/>
                <a:gd name="connsiteY777" fmla="*/ 83199 h 1030680"/>
                <a:gd name="connsiteX778" fmla="*/ 327831 w 2992697"/>
                <a:gd name="connsiteY778" fmla="*/ 83199 h 1030680"/>
                <a:gd name="connsiteX779" fmla="*/ 337144 w 2992697"/>
                <a:gd name="connsiteY779" fmla="*/ 81026 h 1030680"/>
                <a:gd name="connsiteX780" fmla="*/ 341180 w 2992697"/>
                <a:gd name="connsiteY780" fmla="*/ 68298 h 1030680"/>
                <a:gd name="connsiteX781" fmla="*/ 346458 w 2992697"/>
                <a:gd name="connsiteY781" fmla="*/ 66125 h 1030680"/>
                <a:gd name="connsiteX782" fmla="*/ 351735 w 2992697"/>
                <a:gd name="connsiteY782" fmla="*/ 66125 h 1030680"/>
                <a:gd name="connsiteX783" fmla="*/ 357013 w 2992697"/>
                <a:gd name="connsiteY783" fmla="*/ 66125 h 1030680"/>
                <a:gd name="connsiteX784" fmla="*/ 361048 w 2992697"/>
                <a:gd name="connsiteY784" fmla="*/ 68298 h 1030680"/>
                <a:gd name="connsiteX785" fmla="*/ 364153 w 2992697"/>
                <a:gd name="connsiteY785" fmla="*/ 68298 h 1030680"/>
                <a:gd name="connsiteX786" fmla="*/ 371604 w 2992697"/>
                <a:gd name="connsiteY786" fmla="*/ 56812 h 1030680"/>
                <a:gd name="connsiteX787" fmla="*/ 383090 w 2992697"/>
                <a:gd name="connsiteY787" fmla="*/ 54638 h 1030680"/>
                <a:gd name="connsiteX788" fmla="*/ 390541 w 2992697"/>
                <a:gd name="connsiteY788" fmla="*/ 58985 h 1030680"/>
                <a:gd name="connsiteX789" fmla="*/ 397992 w 2992697"/>
                <a:gd name="connsiteY789" fmla="*/ 62089 h 1030680"/>
                <a:gd name="connsiteX790" fmla="*/ 405442 w 2992697"/>
                <a:gd name="connsiteY790" fmla="*/ 64262 h 1030680"/>
                <a:gd name="connsiteX791" fmla="*/ 414756 w 2992697"/>
                <a:gd name="connsiteY791" fmla="*/ 61158 h 1030680"/>
                <a:gd name="connsiteX792" fmla="*/ 427173 w 2992697"/>
                <a:gd name="connsiteY792" fmla="*/ 53707 h 1030680"/>
                <a:gd name="connsiteX793" fmla="*/ 439281 w 2992697"/>
                <a:gd name="connsiteY793" fmla="*/ 47498 h 1030680"/>
                <a:gd name="connsiteX794" fmla="*/ 439281 w 2992697"/>
                <a:gd name="connsiteY794" fmla="*/ 47498 h 1030680"/>
                <a:gd name="connsiteX795" fmla="*/ 439281 w 2992697"/>
                <a:gd name="connsiteY795" fmla="*/ 47498 h 1030680"/>
                <a:gd name="connsiteX796" fmla="*/ 2195472 w 2992697"/>
                <a:gd name="connsiteY796" fmla="*/ 44394 h 1030680"/>
                <a:gd name="connsiteX797" fmla="*/ 2202923 w 2992697"/>
                <a:gd name="connsiteY797" fmla="*/ 46567 h 1030680"/>
                <a:gd name="connsiteX798" fmla="*/ 2210374 w 2992697"/>
                <a:gd name="connsiteY798" fmla="*/ 49671 h 1030680"/>
                <a:gd name="connsiteX799" fmla="*/ 2213478 w 2992697"/>
                <a:gd name="connsiteY799" fmla="*/ 54018 h 1030680"/>
                <a:gd name="connsiteX800" fmla="*/ 2218756 w 2992697"/>
                <a:gd name="connsiteY800" fmla="*/ 57122 h 1030680"/>
                <a:gd name="connsiteX801" fmla="*/ 2224965 w 2992697"/>
                <a:gd name="connsiteY801" fmla="*/ 61468 h 1030680"/>
                <a:gd name="connsiteX802" fmla="*/ 2220929 w 2992697"/>
                <a:gd name="connsiteY802" fmla="*/ 72023 h 1030680"/>
                <a:gd name="connsiteX803" fmla="*/ 2198888 w 2992697"/>
                <a:gd name="connsiteY803" fmla="*/ 84752 h 1030680"/>
                <a:gd name="connsiteX804" fmla="*/ 2182123 w 2992697"/>
                <a:gd name="connsiteY804" fmla="*/ 99653 h 1030680"/>
                <a:gd name="connsiteX805" fmla="*/ 2167532 w 2992697"/>
                <a:gd name="connsiteY805" fmla="*/ 118590 h 1030680"/>
                <a:gd name="connsiteX806" fmla="*/ 2164428 w 2992697"/>
                <a:gd name="connsiteY806" fmla="*/ 118590 h 1030680"/>
                <a:gd name="connsiteX807" fmla="*/ 2164428 w 2992697"/>
                <a:gd name="connsiteY807" fmla="*/ 114244 h 1030680"/>
                <a:gd name="connsiteX808" fmla="*/ 2159150 w 2992697"/>
                <a:gd name="connsiteY808" fmla="*/ 111140 h 1030680"/>
                <a:gd name="connsiteX809" fmla="*/ 2155115 w 2992697"/>
                <a:gd name="connsiteY809" fmla="*/ 106793 h 1030680"/>
                <a:gd name="connsiteX810" fmla="*/ 2152942 w 2992697"/>
                <a:gd name="connsiteY810" fmla="*/ 103689 h 1030680"/>
                <a:gd name="connsiteX811" fmla="*/ 2149837 w 2992697"/>
                <a:gd name="connsiteY811" fmla="*/ 99343 h 1030680"/>
                <a:gd name="connsiteX812" fmla="*/ 2147664 w 2992697"/>
                <a:gd name="connsiteY812" fmla="*/ 94065 h 1030680"/>
                <a:gd name="connsiteX813" fmla="*/ 2151700 w 2992697"/>
                <a:gd name="connsiteY813" fmla="*/ 86614 h 1030680"/>
                <a:gd name="connsiteX814" fmla="*/ 2152631 w 2992697"/>
                <a:gd name="connsiteY814" fmla="*/ 81337 h 1030680"/>
                <a:gd name="connsiteX815" fmla="*/ 2154804 w 2992697"/>
                <a:gd name="connsiteY815" fmla="*/ 71713 h 1030680"/>
                <a:gd name="connsiteX816" fmla="*/ 2127795 w 2992697"/>
                <a:gd name="connsiteY816" fmla="*/ 71713 h 1030680"/>
                <a:gd name="connsiteX817" fmla="*/ 2127795 w 2992697"/>
                <a:gd name="connsiteY817" fmla="*/ 64262 h 1030680"/>
                <a:gd name="connsiteX818" fmla="*/ 2142386 w 2992697"/>
                <a:gd name="connsiteY818" fmla="*/ 58985 h 1030680"/>
                <a:gd name="connsiteX819" fmla="*/ 2156977 w 2992697"/>
                <a:gd name="connsiteY819" fmla="*/ 54638 h 1030680"/>
                <a:gd name="connsiteX820" fmla="*/ 2174673 w 2992697"/>
                <a:gd name="connsiteY820" fmla="*/ 51534 h 1030680"/>
                <a:gd name="connsiteX821" fmla="*/ 2176846 w 2992697"/>
                <a:gd name="connsiteY821" fmla="*/ 56812 h 1030680"/>
                <a:gd name="connsiteX822" fmla="*/ 2179019 w 2992697"/>
                <a:gd name="connsiteY822" fmla="*/ 58985 h 1030680"/>
                <a:gd name="connsiteX823" fmla="*/ 2179019 w 2992697"/>
                <a:gd name="connsiteY823" fmla="*/ 61158 h 1030680"/>
                <a:gd name="connsiteX824" fmla="*/ 2181192 w 2992697"/>
                <a:gd name="connsiteY824" fmla="*/ 61158 h 1030680"/>
                <a:gd name="connsiteX825" fmla="*/ 2181192 w 2992697"/>
                <a:gd name="connsiteY825" fmla="*/ 62089 h 1030680"/>
                <a:gd name="connsiteX826" fmla="*/ 2184297 w 2992697"/>
                <a:gd name="connsiteY826" fmla="*/ 64262 h 1030680"/>
                <a:gd name="connsiteX827" fmla="*/ 2186470 w 2992697"/>
                <a:gd name="connsiteY827" fmla="*/ 58985 h 1030680"/>
                <a:gd name="connsiteX828" fmla="*/ 2188643 w 2992697"/>
                <a:gd name="connsiteY828" fmla="*/ 54638 h 1030680"/>
                <a:gd name="connsiteX829" fmla="*/ 2189574 w 2992697"/>
                <a:gd name="connsiteY829" fmla="*/ 51534 h 1030680"/>
                <a:gd name="connsiteX830" fmla="*/ 2193610 w 2992697"/>
                <a:gd name="connsiteY830" fmla="*/ 47188 h 1030680"/>
                <a:gd name="connsiteX831" fmla="*/ 2195472 w 2992697"/>
                <a:gd name="connsiteY831" fmla="*/ 44394 h 1030680"/>
                <a:gd name="connsiteX832" fmla="*/ 2195472 w 2992697"/>
                <a:gd name="connsiteY832" fmla="*/ 44394 h 1030680"/>
                <a:gd name="connsiteX833" fmla="*/ 2195472 w 2992697"/>
                <a:gd name="connsiteY833" fmla="*/ 44394 h 1030680"/>
                <a:gd name="connsiteX834" fmla="*/ 2240487 w 2992697"/>
                <a:gd name="connsiteY834" fmla="*/ 24215 h 1030680"/>
                <a:gd name="connsiteX835" fmla="*/ 2244523 w 2992697"/>
                <a:gd name="connsiteY835" fmla="*/ 25146 h 1030680"/>
                <a:gd name="connsiteX836" fmla="*/ 2245454 w 2992697"/>
                <a:gd name="connsiteY836" fmla="*/ 25146 h 1030680"/>
                <a:gd name="connsiteX837" fmla="*/ 2247628 w 2992697"/>
                <a:gd name="connsiteY837" fmla="*/ 27319 h 1030680"/>
                <a:gd name="connsiteX838" fmla="*/ 2247628 w 2992697"/>
                <a:gd name="connsiteY838" fmla="*/ 27319 h 1030680"/>
                <a:gd name="connsiteX839" fmla="*/ 2249800 w 2992697"/>
                <a:gd name="connsiteY839" fmla="*/ 29492 h 1030680"/>
                <a:gd name="connsiteX840" fmla="*/ 2251974 w 2992697"/>
                <a:gd name="connsiteY840" fmla="*/ 32597 h 1030680"/>
                <a:gd name="connsiteX841" fmla="*/ 2255078 w 2992697"/>
                <a:gd name="connsiteY841" fmla="*/ 38806 h 1030680"/>
                <a:gd name="connsiteX842" fmla="*/ 2259114 w 2992697"/>
                <a:gd name="connsiteY842" fmla="*/ 44083 h 1030680"/>
                <a:gd name="connsiteX843" fmla="*/ 2260045 w 2992697"/>
                <a:gd name="connsiteY843" fmla="*/ 51534 h 1030680"/>
                <a:gd name="connsiteX844" fmla="*/ 2251663 w 2992697"/>
                <a:gd name="connsiteY844" fmla="*/ 51534 h 1030680"/>
                <a:gd name="connsiteX845" fmla="*/ 2251663 w 2992697"/>
                <a:gd name="connsiteY845" fmla="*/ 47188 h 1030680"/>
                <a:gd name="connsiteX846" fmla="*/ 2247628 w 2992697"/>
                <a:gd name="connsiteY846" fmla="*/ 44083 h 1030680"/>
                <a:gd name="connsiteX847" fmla="*/ 2244523 w 2992697"/>
                <a:gd name="connsiteY847" fmla="*/ 39737 h 1030680"/>
                <a:gd name="connsiteX848" fmla="*/ 2242350 w 2992697"/>
                <a:gd name="connsiteY848" fmla="*/ 36633 h 1030680"/>
                <a:gd name="connsiteX849" fmla="*/ 2240177 w 2992697"/>
                <a:gd name="connsiteY849" fmla="*/ 31355 h 1030680"/>
                <a:gd name="connsiteX850" fmla="*/ 2240177 w 2992697"/>
                <a:gd name="connsiteY850" fmla="*/ 24215 h 1030680"/>
                <a:gd name="connsiteX851" fmla="*/ 2240487 w 2992697"/>
                <a:gd name="connsiteY851" fmla="*/ 24215 h 1030680"/>
                <a:gd name="connsiteX852" fmla="*/ 2240487 w 2992697"/>
                <a:gd name="connsiteY852" fmla="*/ 24215 h 1030680"/>
                <a:gd name="connsiteX853" fmla="*/ 984113 w 2992697"/>
                <a:gd name="connsiteY853" fmla="*/ 20179 h 1030680"/>
                <a:gd name="connsiteX854" fmla="*/ 1009259 w 2992697"/>
                <a:gd name="connsiteY854" fmla="*/ 20179 h 1030680"/>
                <a:gd name="connsiteX855" fmla="*/ 1035337 w 2992697"/>
                <a:gd name="connsiteY855" fmla="*/ 24525 h 1030680"/>
                <a:gd name="connsiteX856" fmla="*/ 1058310 w 2992697"/>
                <a:gd name="connsiteY856" fmla="*/ 27630 h 1030680"/>
                <a:gd name="connsiteX857" fmla="*/ 1079110 w 2992697"/>
                <a:gd name="connsiteY857" fmla="*/ 32907 h 1030680"/>
                <a:gd name="connsiteX858" fmla="*/ 1109223 w 2992697"/>
                <a:gd name="connsiteY858" fmla="*/ 27630 h 1030680"/>
                <a:gd name="connsiteX859" fmla="*/ 1113259 w 2992697"/>
                <a:gd name="connsiteY859" fmla="*/ 31976 h 1030680"/>
                <a:gd name="connsiteX860" fmla="*/ 1116363 w 2992697"/>
                <a:gd name="connsiteY860" fmla="*/ 32907 h 1030680"/>
                <a:gd name="connsiteX861" fmla="*/ 1120399 w 2992697"/>
                <a:gd name="connsiteY861" fmla="*/ 39116 h 1030680"/>
                <a:gd name="connsiteX862" fmla="*/ 1122572 w 2992697"/>
                <a:gd name="connsiteY862" fmla="*/ 42221 h 1030680"/>
                <a:gd name="connsiteX863" fmla="*/ 1125676 w 2992697"/>
                <a:gd name="connsiteY863" fmla="*/ 44394 h 1030680"/>
                <a:gd name="connsiteX864" fmla="*/ 1143372 w 2992697"/>
                <a:gd name="connsiteY864" fmla="*/ 51844 h 1030680"/>
                <a:gd name="connsiteX865" fmla="*/ 1164172 w 2992697"/>
                <a:gd name="connsiteY865" fmla="*/ 57122 h 1030680"/>
                <a:gd name="connsiteX866" fmla="*/ 1181867 w 2992697"/>
                <a:gd name="connsiteY866" fmla="*/ 61468 h 1030680"/>
                <a:gd name="connsiteX867" fmla="*/ 1181867 w 2992697"/>
                <a:gd name="connsiteY867" fmla="*/ 68919 h 1030680"/>
                <a:gd name="connsiteX868" fmla="*/ 1152685 w 2992697"/>
                <a:gd name="connsiteY868" fmla="*/ 68919 h 1030680"/>
                <a:gd name="connsiteX869" fmla="*/ 1140267 w 2992697"/>
                <a:gd name="connsiteY869" fmla="*/ 62710 h 1030680"/>
                <a:gd name="connsiteX870" fmla="*/ 1125676 w 2992697"/>
                <a:gd name="connsiteY870" fmla="*/ 62710 h 1030680"/>
                <a:gd name="connsiteX871" fmla="*/ 1108912 w 2992697"/>
                <a:gd name="connsiteY871" fmla="*/ 64883 h 1030680"/>
                <a:gd name="connsiteX872" fmla="*/ 1093390 w 2992697"/>
                <a:gd name="connsiteY872" fmla="*/ 69229 h 1030680"/>
                <a:gd name="connsiteX873" fmla="*/ 1093390 w 2992697"/>
                <a:gd name="connsiteY873" fmla="*/ 77611 h 1030680"/>
                <a:gd name="connsiteX874" fmla="*/ 1113259 w 2992697"/>
                <a:gd name="connsiteY874" fmla="*/ 77611 h 1030680"/>
                <a:gd name="connsiteX875" fmla="*/ 1127850 w 2992697"/>
                <a:gd name="connsiteY875" fmla="*/ 74507 h 1030680"/>
                <a:gd name="connsiteX876" fmla="*/ 1145545 w 2992697"/>
                <a:gd name="connsiteY876" fmla="*/ 72334 h 1030680"/>
                <a:gd name="connsiteX877" fmla="*/ 1167587 w 2992697"/>
                <a:gd name="connsiteY877" fmla="*/ 72334 h 1030680"/>
                <a:gd name="connsiteX878" fmla="*/ 1189628 w 2992697"/>
                <a:gd name="connsiteY878" fmla="*/ 72334 h 1030680"/>
                <a:gd name="connsiteX879" fmla="*/ 1206392 w 2992697"/>
                <a:gd name="connsiteY879" fmla="*/ 72334 h 1030680"/>
                <a:gd name="connsiteX880" fmla="*/ 1220983 w 2992697"/>
                <a:gd name="connsiteY880" fmla="*/ 87235 h 1030680"/>
                <a:gd name="connsiteX881" fmla="*/ 1238679 w 2992697"/>
                <a:gd name="connsiteY881" fmla="*/ 97790 h 1030680"/>
                <a:gd name="connsiteX882" fmla="*/ 1233401 w 2992697"/>
                <a:gd name="connsiteY882" fmla="*/ 109277 h 1030680"/>
                <a:gd name="connsiteX883" fmla="*/ 1222846 w 2992697"/>
                <a:gd name="connsiteY883" fmla="*/ 116728 h 1030680"/>
                <a:gd name="connsiteX884" fmla="*/ 1213533 w 2992697"/>
                <a:gd name="connsiteY884" fmla="*/ 122005 h 1030680"/>
                <a:gd name="connsiteX885" fmla="*/ 1201115 w 2992697"/>
                <a:gd name="connsiteY885" fmla="*/ 126351 h 1030680"/>
                <a:gd name="connsiteX886" fmla="*/ 1182178 w 2992697"/>
                <a:gd name="connsiteY886" fmla="*/ 126351 h 1030680"/>
                <a:gd name="connsiteX887" fmla="*/ 1165413 w 2992697"/>
                <a:gd name="connsiteY887" fmla="*/ 131629 h 1030680"/>
                <a:gd name="connsiteX888" fmla="*/ 1147718 w 2992697"/>
                <a:gd name="connsiteY888" fmla="*/ 131629 h 1030680"/>
                <a:gd name="connsiteX889" fmla="*/ 1127850 w 2992697"/>
                <a:gd name="connsiteY889" fmla="*/ 129456 h 1030680"/>
                <a:gd name="connsiteX890" fmla="*/ 1108912 w 2992697"/>
                <a:gd name="connsiteY890" fmla="*/ 127283 h 1030680"/>
                <a:gd name="connsiteX891" fmla="*/ 1091527 w 2992697"/>
                <a:gd name="connsiteY891" fmla="*/ 127283 h 1030680"/>
                <a:gd name="connsiteX892" fmla="*/ 1076936 w 2992697"/>
                <a:gd name="connsiteY892" fmla="*/ 131629 h 1030680"/>
                <a:gd name="connsiteX893" fmla="*/ 1065450 w 2992697"/>
                <a:gd name="connsiteY893" fmla="*/ 142184 h 1030680"/>
                <a:gd name="connsiteX894" fmla="*/ 1109223 w 2992697"/>
                <a:gd name="connsiteY894" fmla="*/ 142184 h 1030680"/>
                <a:gd name="connsiteX895" fmla="*/ 1122882 w 2992697"/>
                <a:gd name="connsiteY895" fmla="*/ 139080 h 1030680"/>
                <a:gd name="connsiteX896" fmla="*/ 1138405 w 2992697"/>
                <a:gd name="connsiteY896" fmla="*/ 136907 h 1030680"/>
                <a:gd name="connsiteX897" fmla="*/ 1157342 w 2992697"/>
                <a:gd name="connsiteY897" fmla="*/ 139080 h 1030680"/>
                <a:gd name="connsiteX898" fmla="*/ 1169760 w 2992697"/>
                <a:gd name="connsiteY898" fmla="*/ 142184 h 1030680"/>
                <a:gd name="connsiteX899" fmla="*/ 1172864 w 2992697"/>
                <a:gd name="connsiteY899" fmla="*/ 155844 h 1030680"/>
                <a:gd name="connsiteX900" fmla="*/ 1179073 w 2992697"/>
                <a:gd name="connsiteY900" fmla="*/ 153671 h 1030680"/>
                <a:gd name="connsiteX901" fmla="*/ 1187455 w 2992697"/>
                <a:gd name="connsiteY901" fmla="*/ 148393 h 1030680"/>
                <a:gd name="connsiteX902" fmla="*/ 1198942 w 2992697"/>
                <a:gd name="connsiteY902" fmla="*/ 144047 h 1030680"/>
                <a:gd name="connsiteX903" fmla="*/ 1209497 w 2992697"/>
                <a:gd name="connsiteY903" fmla="*/ 141874 h 1030680"/>
                <a:gd name="connsiteX904" fmla="*/ 1211670 w 2992697"/>
                <a:gd name="connsiteY904" fmla="*/ 148083 h 1030680"/>
                <a:gd name="connsiteX905" fmla="*/ 1213843 w 2992697"/>
                <a:gd name="connsiteY905" fmla="*/ 151187 h 1030680"/>
                <a:gd name="connsiteX906" fmla="*/ 1216016 w 2992697"/>
                <a:gd name="connsiteY906" fmla="*/ 153360 h 1030680"/>
                <a:gd name="connsiteX907" fmla="*/ 1219121 w 2992697"/>
                <a:gd name="connsiteY907" fmla="*/ 155533 h 1030680"/>
                <a:gd name="connsiteX908" fmla="*/ 1223156 w 2992697"/>
                <a:gd name="connsiteY908" fmla="*/ 158638 h 1030680"/>
                <a:gd name="connsiteX909" fmla="*/ 1206392 w 2992697"/>
                <a:gd name="connsiteY909" fmla="*/ 189993 h 1030680"/>
                <a:gd name="connsiteX910" fmla="*/ 1213843 w 2992697"/>
                <a:gd name="connsiteY910" fmla="*/ 189993 h 1030680"/>
                <a:gd name="connsiteX911" fmla="*/ 1226261 w 2992697"/>
                <a:gd name="connsiteY911" fmla="*/ 182542 h 1030680"/>
                <a:gd name="connsiteX912" fmla="*/ 1243025 w 2992697"/>
                <a:gd name="connsiteY912" fmla="*/ 172918 h 1030680"/>
                <a:gd name="connsiteX913" fmla="*/ 1262893 w 2992697"/>
                <a:gd name="connsiteY913" fmla="*/ 165468 h 1030680"/>
                <a:gd name="connsiteX914" fmla="*/ 1284935 w 2992697"/>
                <a:gd name="connsiteY914" fmla="*/ 158017 h 1030680"/>
                <a:gd name="connsiteX915" fmla="*/ 1308839 w 2992697"/>
                <a:gd name="connsiteY915" fmla="*/ 152739 h 1030680"/>
                <a:gd name="connsiteX916" fmla="*/ 1329639 w 2992697"/>
                <a:gd name="connsiteY916" fmla="*/ 152739 h 1030680"/>
                <a:gd name="connsiteX917" fmla="*/ 1350439 w 2992697"/>
                <a:gd name="connsiteY917" fmla="*/ 154912 h 1030680"/>
                <a:gd name="connsiteX918" fmla="*/ 1365030 w 2992697"/>
                <a:gd name="connsiteY918" fmla="*/ 163294 h 1030680"/>
                <a:gd name="connsiteX919" fmla="*/ 1373412 w 2992697"/>
                <a:gd name="connsiteY919" fmla="*/ 178196 h 1030680"/>
                <a:gd name="connsiteX920" fmla="*/ 1379621 w 2992697"/>
                <a:gd name="connsiteY920" fmla="*/ 178196 h 1030680"/>
                <a:gd name="connsiteX921" fmla="*/ 1379621 w 2992697"/>
                <a:gd name="connsiteY921" fmla="*/ 180369 h 1030680"/>
                <a:gd name="connsiteX922" fmla="*/ 1379621 w 2992697"/>
                <a:gd name="connsiteY922" fmla="*/ 180369 h 1030680"/>
                <a:gd name="connsiteX923" fmla="*/ 1377448 w 2992697"/>
                <a:gd name="connsiteY923" fmla="*/ 182542 h 1030680"/>
                <a:gd name="connsiteX924" fmla="*/ 1375275 w 2992697"/>
                <a:gd name="connsiteY924" fmla="*/ 182542 h 1030680"/>
                <a:gd name="connsiteX925" fmla="*/ 1375275 w 2992697"/>
                <a:gd name="connsiteY925" fmla="*/ 182542 h 1030680"/>
                <a:gd name="connsiteX926" fmla="*/ 1373102 w 2992697"/>
                <a:gd name="connsiteY926" fmla="*/ 182542 h 1030680"/>
                <a:gd name="connsiteX927" fmla="*/ 1369997 w 2992697"/>
                <a:gd name="connsiteY927" fmla="*/ 185647 h 1030680"/>
                <a:gd name="connsiteX928" fmla="*/ 1364720 w 2992697"/>
                <a:gd name="connsiteY928" fmla="*/ 187820 h 1030680"/>
                <a:gd name="connsiteX929" fmla="*/ 1358511 w 2992697"/>
                <a:gd name="connsiteY929" fmla="*/ 189993 h 1030680"/>
                <a:gd name="connsiteX930" fmla="*/ 1351060 w 2992697"/>
                <a:gd name="connsiteY930" fmla="*/ 192166 h 1030680"/>
                <a:gd name="connsiteX931" fmla="*/ 1345783 w 2992697"/>
                <a:gd name="connsiteY931" fmla="*/ 193097 h 1030680"/>
                <a:gd name="connsiteX932" fmla="*/ 1333365 w 2992697"/>
                <a:gd name="connsiteY932" fmla="*/ 213276 h 1030680"/>
                <a:gd name="connsiteX933" fmla="*/ 1309460 w 2992697"/>
                <a:gd name="connsiteY933" fmla="*/ 228178 h 1030680"/>
                <a:gd name="connsiteX934" fmla="*/ 1282452 w 2992697"/>
                <a:gd name="connsiteY934" fmla="*/ 237801 h 1030680"/>
                <a:gd name="connsiteX935" fmla="*/ 1250165 w 2992697"/>
                <a:gd name="connsiteY935" fmla="*/ 243079 h 1030680"/>
                <a:gd name="connsiteX936" fmla="*/ 1250165 w 2992697"/>
                <a:gd name="connsiteY936" fmla="*/ 249288 h 1030680"/>
                <a:gd name="connsiteX937" fmla="*/ 1250165 w 2992697"/>
                <a:gd name="connsiteY937" fmla="*/ 252392 h 1030680"/>
                <a:gd name="connsiteX938" fmla="*/ 1250165 w 2992697"/>
                <a:gd name="connsiteY938" fmla="*/ 254566 h 1030680"/>
                <a:gd name="connsiteX939" fmla="*/ 1247992 w 2992697"/>
                <a:gd name="connsiteY939" fmla="*/ 256739 h 1030680"/>
                <a:gd name="connsiteX940" fmla="*/ 1250165 w 2992697"/>
                <a:gd name="connsiteY940" fmla="*/ 257670 h 1030680"/>
                <a:gd name="connsiteX941" fmla="*/ 1250165 w 2992697"/>
                <a:gd name="connsiteY941" fmla="*/ 259843 h 1030680"/>
                <a:gd name="connsiteX942" fmla="*/ 1253270 w 2992697"/>
                <a:gd name="connsiteY942" fmla="*/ 264189 h 1030680"/>
                <a:gd name="connsiteX943" fmla="*/ 1258547 w 2992697"/>
                <a:gd name="connsiteY943" fmla="*/ 267294 h 1030680"/>
                <a:gd name="connsiteX944" fmla="*/ 1262583 w 2992697"/>
                <a:gd name="connsiteY944" fmla="*/ 269467 h 1030680"/>
                <a:gd name="connsiteX945" fmla="*/ 1265687 w 2992697"/>
                <a:gd name="connsiteY945" fmla="*/ 272571 h 1030680"/>
                <a:gd name="connsiteX946" fmla="*/ 1269723 w 2992697"/>
                <a:gd name="connsiteY946" fmla="*/ 274745 h 1030680"/>
                <a:gd name="connsiteX947" fmla="*/ 1272828 w 2992697"/>
                <a:gd name="connsiteY947" fmla="*/ 280022 h 1030680"/>
                <a:gd name="connsiteX948" fmla="*/ 1269723 w 2992697"/>
                <a:gd name="connsiteY948" fmla="*/ 287473 h 1030680"/>
                <a:gd name="connsiteX949" fmla="*/ 1265687 w 2992697"/>
                <a:gd name="connsiteY949" fmla="*/ 304237 h 1030680"/>
                <a:gd name="connsiteX950" fmla="*/ 1262583 w 2992697"/>
                <a:gd name="connsiteY950" fmla="*/ 324416 h 1030680"/>
                <a:gd name="connsiteX951" fmla="*/ 1258547 w 2992697"/>
                <a:gd name="connsiteY951" fmla="*/ 344595 h 1030680"/>
                <a:gd name="connsiteX952" fmla="*/ 1258547 w 2992697"/>
                <a:gd name="connsiteY952" fmla="*/ 361359 h 1030680"/>
                <a:gd name="connsiteX953" fmla="*/ 1262583 w 2992697"/>
                <a:gd name="connsiteY953" fmla="*/ 359186 h 1030680"/>
                <a:gd name="connsiteX954" fmla="*/ 1265687 w 2992697"/>
                <a:gd name="connsiteY954" fmla="*/ 359186 h 1030680"/>
                <a:gd name="connsiteX955" fmla="*/ 1267861 w 2992697"/>
                <a:gd name="connsiteY955" fmla="*/ 359186 h 1030680"/>
                <a:gd name="connsiteX956" fmla="*/ 1271896 w 2992697"/>
                <a:gd name="connsiteY956" fmla="*/ 359186 h 1030680"/>
                <a:gd name="connsiteX957" fmla="*/ 1272828 w 2992697"/>
                <a:gd name="connsiteY957" fmla="*/ 359186 h 1030680"/>
                <a:gd name="connsiteX958" fmla="*/ 1279037 w 2992697"/>
                <a:gd name="connsiteY958" fmla="*/ 361359 h 1030680"/>
                <a:gd name="connsiteX959" fmla="*/ 1276864 w 2992697"/>
                <a:gd name="connsiteY959" fmla="*/ 366636 h 1030680"/>
                <a:gd name="connsiteX960" fmla="*/ 1276864 w 2992697"/>
                <a:gd name="connsiteY960" fmla="*/ 368810 h 1030680"/>
                <a:gd name="connsiteX961" fmla="*/ 1276864 w 2992697"/>
                <a:gd name="connsiteY961" fmla="*/ 373156 h 1030680"/>
                <a:gd name="connsiteX962" fmla="*/ 1276864 w 2992697"/>
                <a:gd name="connsiteY962" fmla="*/ 374087 h 1030680"/>
                <a:gd name="connsiteX963" fmla="*/ 1276864 w 2992697"/>
                <a:gd name="connsiteY963" fmla="*/ 378433 h 1030680"/>
                <a:gd name="connsiteX964" fmla="*/ 1279037 w 2992697"/>
                <a:gd name="connsiteY964" fmla="*/ 385884 h 1030680"/>
                <a:gd name="connsiteX965" fmla="*/ 1272828 w 2992697"/>
                <a:gd name="connsiteY965" fmla="*/ 385884 h 1030680"/>
                <a:gd name="connsiteX966" fmla="*/ 1272828 w 2992697"/>
                <a:gd name="connsiteY966" fmla="*/ 388989 h 1030680"/>
                <a:gd name="connsiteX967" fmla="*/ 1269723 w 2992697"/>
                <a:gd name="connsiteY967" fmla="*/ 388057 h 1030680"/>
                <a:gd name="connsiteX968" fmla="*/ 1265687 w 2992697"/>
                <a:gd name="connsiteY968" fmla="*/ 383711 h 1030680"/>
                <a:gd name="connsiteX969" fmla="*/ 1264756 w 2992697"/>
                <a:gd name="connsiteY969" fmla="*/ 381538 h 1030680"/>
                <a:gd name="connsiteX970" fmla="*/ 1260720 w 2992697"/>
                <a:gd name="connsiteY970" fmla="*/ 380607 h 1030680"/>
                <a:gd name="connsiteX971" fmla="*/ 1257616 w 2992697"/>
                <a:gd name="connsiteY971" fmla="*/ 378433 h 1030680"/>
                <a:gd name="connsiteX972" fmla="*/ 1250165 w 2992697"/>
                <a:gd name="connsiteY972" fmla="*/ 378433 h 1030680"/>
                <a:gd name="connsiteX973" fmla="*/ 1246129 w 2992697"/>
                <a:gd name="connsiteY973" fmla="*/ 380607 h 1030680"/>
                <a:gd name="connsiteX974" fmla="*/ 1243025 w 2992697"/>
                <a:gd name="connsiteY974" fmla="*/ 381538 h 1030680"/>
                <a:gd name="connsiteX975" fmla="*/ 1238989 w 2992697"/>
                <a:gd name="connsiteY975" fmla="*/ 383711 h 1030680"/>
                <a:gd name="connsiteX976" fmla="*/ 1236816 w 2992697"/>
                <a:gd name="connsiteY976" fmla="*/ 385884 h 1030680"/>
                <a:gd name="connsiteX977" fmla="*/ 1233711 w 2992697"/>
                <a:gd name="connsiteY977" fmla="*/ 388057 h 1030680"/>
                <a:gd name="connsiteX978" fmla="*/ 1231538 w 2992697"/>
                <a:gd name="connsiteY978" fmla="*/ 391162 h 1030680"/>
                <a:gd name="connsiteX979" fmla="*/ 1229365 w 2992697"/>
                <a:gd name="connsiteY979" fmla="*/ 398612 h 1030680"/>
                <a:gd name="connsiteX980" fmla="*/ 1253270 w 2992697"/>
                <a:gd name="connsiteY980" fmla="*/ 406063 h 1030680"/>
                <a:gd name="connsiteX981" fmla="*/ 1258547 w 2992697"/>
                <a:gd name="connsiteY981" fmla="*/ 438660 h 1030680"/>
                <a:gd name="connsiteX982" fmla="*/ 1253270 w 2992697"/>
                <a:gd name="connsiteY982" fmla="*/ 438660 h 1030680"/>
                <a:gd name="connsiteX983" fmla="*/ 1250165 w 2992697"/>
                <a:gd name="connsiteY983" fmla="*/ 438660 h 1030680"/>
                <a:gd name="connsiteX984" fmla="*/ 1246129 w 2992697"/>
                <a:gd name="connsiteY984" fmla="*/ 440833 h 1030680"/>
                <a:gd name="connsiteX985" fmla="*/ 1243025 w 2992697"/>
                <a:gd name="connsiteY985" fmla="*/ 443006 h 1030680"/>
                <a:gd name="connsiteX986" fmla="*/ 1243025 w 2992697"/>
                <a:gd name="connsiteY986" fmla="*/ 450457 h 1030680"/>
                <a:gd name="connsiteX987" fmla="*/ 1251407 w 2992697"/>
                <a:gd name="connsiteY987" fmla="*/ 455734 h 1030680"/>
                <a:gd name="connsiteX988" fmla="*/ 1257616 w 2992697"/>
                <a:gd name="connsiteY988" fmla="*/ 463185 h 1030680"/>
                <a:gd name="connsiteX989" fmla="*/ 1260720 w 2992697"/>
                <a:gd name="connsiteY989" fmla="*/ 472809 h 1030680"/>
                <a:gd name="connsiteX990" fmla="*/ 1262893 w 2992697"/>
                <a:gd name="connsiteY990" fmla="*/ 487710 h 1030680"/>
                <a:gd name="connsiteX991" fmla="*/ 1253580 w 2992697"/>
                <a:gd name="connsiteY991" fmla="*/ 487710 h 1030680"/>
                <a:gd name="connsiteX992" fmla="*/ 1251407 w 2992697"/>
                <a:gd name="connsiteY992" fmla="*/ 487710 h 1030680"/>
                <a:gd name="connsiteX993" fmla="*/ 1246129 w 2992697"/>
                <a:gd name="connsiteY993" fmla="*/ 485537 h 1030680"/>
                <a:gd name="connsiteX994" fmla="*/ 1243025 w 2992697"/>
                <a:gd name="connsiteY994" fmla="*/ 487710 h 1030680"/>
                <a:gd name="connsiteX995" fmla="*/ 1236816 w 2992697"/>
                <a:gd name="connsiteY995" fmla="*/ 487710 h 1030680"/>
                <a:gd name="connsiteX996" fmla="*/ 1233711 w 2992697"/>
                <a:gd name="connsiteY996" fmla="*/ 490815 h 1030680"/>
                <a:gd name="connsiteX997" fmla="*/ 1229676 w 2992697"/>
                <a:gd name="connsiteY997" fmla="*/ 495161 h 1030680"/>
                <a:gd name="connsiteX998" fmla="*/ 1235885 w 2992697"/>
                <a:gd name="connsiteY998" fmla="*/ 498266 h 1030680"/>
                <a:gd name="connsiteX999" fmla="*/ 1238989 w 2992697"/>
                <a:gd name="connsiteY999" fmla="*/ 500439 h 1030680"/>
                <a:gd name="connsiteX1000" fmla="*/ 1241162 w 2992697"/>
                <a:gd name="connsiteY1000" fmla="*/ 502612 h 1030680"/>
                <a:gd name="connsiteX1001" fmla="*/ 1243335 w 2992697"/>
                <a:gd name="connsiteY1001" fmla="*/ 503543 h 1030680"/>
                <a:gd name="connsiteX1002" fmla="*/ 1244267 w 2992697"/>
                <a:gd name="connsiteY1002" fmla="*/ 509752 h 1030680"/>
                <a:gd name="connsiteX1003" fmla="*/ 1246440 w 2992697"/>
                <a:gd name="connsiteY1003" fmla="*/ 515030 h 1030680"/>
                <a:gd name="connsiteX1004" fmla="*/ 1244267 w 2992697"/>
                <a:gd name="connsiteY1004" fmla="*/ 517203 h 1030680"/>
                <a:gd name="connsiteX1005" fmla="*/ 1244267 w 2992697"/>
                <a:gd name="connsiteY1005" fmla="*/ 518134 h 1030680"/>
                <a:gd name="connsiteX1006" fmla="*/ 1244267 w 2992697"/>
                <a:gd name="connsiteY1006" fmla="*/ 518134 h 1030680"/>
                <a:gd name="connsiteX1007" fmla="*/ 1243335 w 2992697"/>
                <a:gd name="connsiteY1007" fmla="*/ 520307 h 1030680"/>
                <a:gd name="connsiteX1008" fmla="*/ 1243335 w 2992697"/>
                <a:gd name="connsiteY1008" fmla="*/ 524653 h 1030680"/>
                <a:gd name="connsiteX1009" fmla="*/ 1228124 w 2992697"/>
                <a:gd name="connsiteY1009" fmla="*/ 524653 h 1030680"/>
                <a:gd name="connsiteX1010" fmla="*/ 1213533 w 2992697"/>
                <a:gd name="connsiteY1010" fmla="*/ 527758 h 1030680"/>
                <a:gd name="connsiteX1011" fmla="*/ 1202046 w 2992697"/>
                <a:gd name="connsiteY1011" fmla="*/ 532104 h 1030680"/>
                <a:gd name="connsiteX1012" fmla="*/ 1206082 w 2992697"/>
                <a:gd name="connsiteY1012" fmla="*/ 532104 h 1030680"/>
                <a:gd name="connsiteX1013" fmla="*/ 1211359 w 2992697"/>
                <a:gd name="connsiteY1013" fmla="*/ 535209 h 1030680"/>
                <a:gd name="connsiteX1014" fmla="*/ 1215395 w 2992697"/>
                <a:gd name="connsiteY1014" fmla="*/ 537382 h 1030680"/>
                <a:gd name="connsiteX1015" fmla="*/ 1218500 w 2992697"/>
                <a:gd name="connsiteY1015" fmla="*/ 537382 h 1030680"/>
                <a:gd name="connsiteX1016" fmla="*/ 1222536 w 2992697"/>
                <a:gd name="connsiteY1016" fmla="*/ 539555 h 1030680"/>
                <a:gd name="connsiteX1017" fmla="*/ 1225640 w 2992697"/>
                <a:gd name="connsiteY1017" fmla="*/ 542659 h 1030680"/>
                <a:gd name="connsiteX1018" fmla="*/ 1228744 w 2992697"/>
                <a:gd name="connsiteY1018" fmla="*/ 547937 h 1030680"/>
                <a:gd name="connsiteX1019" fmla="*/ 1222536 w 2992697"/>
                <a:gd name="connsiteY1019" fmla="*/ 557561 h 1030680"/>
                <a:gd name="connsiteX1020" fmla="*/ 1218500 w 2992697"/>
                <a:gd name="connsiteY1020" fmla="*/ 569047 h 1030680"/>
                <a:gd name="connsiteX1021" fmla="*/ 1213222 w 2992697"/>
                <a:gd name="connsiteY1021" fmla="*/ 581775 h 1030680"/>
                <a:gd name="connsiteX1022" fmla="*/ 1211049 w 2992697"/>
                <a:gd name="connsiteY1022" fmla="*/ 576498 h 1030680"/>
                <a:gd name="connsiteX1023" fmla="*/ 1207945 w 2992697"/>
                <a:gd name="connsiteY1023" fmla="*/ 572152 h 1030680"/>
                <a:gd name="connsiteX1024" fmla="*/ 1205771 w 2992697"/>
                <a:gd name="connsiteY1024" fmla="*/ 569979 h 1030680"/>
                <a:gd name="connsiteX1025" fmla="*/ 1201736 w 2992697"/>
                <a:gd name="connsiteY1025" fmla="*/ 569979 h 1030680"/>
                <a:gd name="connsiteX1026" fmla="*/ 1196458 w 2992697"/>
                <a:gd name="connsiteY1026" fmla="*/ 569047 h 1030680"/>
                <a:gd name="connsiteX1027" fmla="*/ 1189007 w 2992697"/>
                <a:gd name="connsiteY1027" fmla="*/ 569047 h 1030680"/>
                <a:gd name="connsiteX1028" fmla="*/ 1189007 w 2992697"/>
                <a:gd name="connsiteY1028" fmla="*/ 572152 h 1030680"/>
                <a:gd name="connsiteX1029" fmla="*/ 1193043 w 2992697"/>
                <a:gd name="connsiteY1029" fmla="*/ 572152 h 1030680"/>
                <a:gd name="connsiteX1030" fmla="*/ 1205461 w 2992697"/>
                <a:gd name="connsiteY1030" fmla="*/ 584880 h 1030680"/>
                <a:gd name="connsiteX1031" fmla="*/ 1216016 w 2992697"/>
                <a:gd name="connsiteY1031" fmla="*/ 599781 h 1030680"/>
                <a:gd name="connsiteX1032" fmla="*/ 1222225 w 2992697"/>
                <a:gd name="connsiteY1032" fmla="*/ 618719 h 1030680"/>
                <a:gd name="connsiteX1033" fmla="*/ 1225329 w 2992697"/>
                <a:gd name="connsiteY1033" fmla="*/ 640760 h 1030680"/>
                <a:gd name="connsiteX1034" fmla="*/ 1222225 w 2992697"/>
                <a:gd name="connsiteY1034" fmla="*/ 640760 h 1030680"/>
                <a:gd name="connsiteX1035" fmla="*/ 1222225 w 2992697"/>
                <a:gd name="connsiteY1035" fmla="*/ 646038 h 1030680"/>
                <a:gd name="connsiteX1036" fmla="*/ 1193043 w 2992697"/>
                <a:gd name="connsiteY1036" fmla="*/ 649142 h 1030680"/>
                <a:gd name="connsiteX1037" fmla="*/ 1193043 w 2992697"/>
                <a:gd name="connsiteY1037" fmla="*/ 628963 h 1030680"/>
                <a:gd name="connsiteX1038" fmla="*/ 1189007 w 2992697"/>
                <a:gd name="connsiteY1038" fmla="*/ 625859 h 1030680"/>
                <a:gd name="connsiteX1039" fmla="*/ 1185903 w 2992697"/>
                <a:gd name="connsiteY1039" fmla="*/ 623686 h 1030680"/>
                <a:gd name="connsiteX1040" fmla="*/ 1183730 w 2992697"/>
                <a:gd name="connsiteY1040" fmla="*/ 621513 h 1030680"/>
                <a:gd name="connsiteX1041" fmla="*/ 1178452 w 2992697"/>
                <a:gd name="connsiteY1041" fmla="*/ 618408 h 1030680"/>
                <a:gd name="connsiteX1042" fmla="*/ 1172243 w 2992697"/>
                <a:gd name="connsiteY1042" fmla="*/ 616235 h 1030680"/>
                <a:gd name="connsiteX1043" fmla="*/ 1163861 w 2992697"/>
                <a:gd name="connsiteY1043" fmla="*/ 621513 h 1030680"/>
                <a:gd name="connsiteX1044" fmla="*/ 1152375 w 2992697"/>
                <a:gd name="connsiteY1044" fmla="*/ 625859 h 1030680"/>
                <a:gd name="connsiteX1045" fmla="*/ 1139957 w 2992697"/>
                <a:gd name="connsiteY1045" fmla="*/ 626790 h 1030680"/>
                <a:gd name="connsiteX1046" fmla="*/ 1128470 w 2992697"/>
                <a:gd name="connsiteY1046" fmla="*/ 631136 h 1030680"/>
                <a:gd name="connsiteX1047" fmla="*/ 1122262 w 2992697"/>
                <a:gd name="connsiteY1047" fmla="*/ 636414 h 1030680"/>
                <a:gd name="connsiteX1048" fmla="*/ 1128470 w 2992697"/>
                <a:gd name="connsiteY1048" fmla="*/ 636414 h 1030680"/>
                <a:gd name="connsiteX1049" fmla="*/ 1137784 w 2992697"/>
                <a:gd name="connsiteY1049" fmla="*/ 636414 h 1030680"/>
                <a:gd name="connsiteX1050" fmla="*/ 1152375 w 2992697"/>
                <a:gd name="connsiteY1050" fmla="*/ 634241 h 1030680"/>
                <a:gd name="connsiteX1051" fmla="*/ 1169139 w 2992697"/>
                <a:gd name="connsiteY1051" fmla="*/ 633309 h 1030680"/>
                <a:gd name="connsiteX1052" fmla="*/ 1169139 w 2992697"/>
                <a:gd name="connsiteY1052" fmla="*/ 640760 h 1030680"/>
                <a:gd name="connsiteX1053" fmla="*/ 1132506 w 2992697"/>
                <a:gd name="connsiteY1053" fmla="*/ 653488 h 1030680"/>
                <a:gd name="connsiteX1054" fmla="*/ 1132506 w 2992697"/>
                <a:gd name="connsiteY1054" fmla="*/ 656593 h 1030680"/>
                <a:gd name="connsiteX1055" fmla="*/ 1141820 w 2992697"/>
                <a:gd name="connsiteY1055" fmla="*/ 656593 h 1030680"/>
                <a:gd name="connsiteX1056" fmla="*/ 1147097 w 2992697"/>
                <a:gd name="connsiteY1056" fmla="*/ 655662 h 1030680"/>
                <a:gd name="connsiteX1057" fmla="*/ 1154548 w 2992697"/>
                <a:gd name="connsiteY1057" fmla="*/ 653488 h 1030680"/>
                <a:gd name="connsiteX1058" fmla="*/ 1161999 w 2992697"/>
                <a:gd name="connsiteY1058" fmla="*/ 651315 h 1030680"/>
                <a:gd name="connsiteX1059" fmla="*/ 1169449 w 2992697"/>
                <a:gd name="connsiteY1059" fmla="*/ 649142 h 1030680"/>
                <a:gd name="connsiteX1060" fmla="*/ 1171622 w 2992697"/>
                <a:gd name="connsiteY1060" fmla="*/ 658766 h 1030680"/>
                <a:gd name="connsiteX1061" fmla="*/ 1179073 w 2992697"/>
                <a:gd name="connsiteY1061" fmla="*/ 663112 h 1030680"/>
                <a:gd name="connsiteX1062" fmla="*/ 1186524 w 2992697"/>
                <a:gd name="connsiteY1062" fmla="*/ 664044 h 1030680"/>
                <a:gd name="connsiteX1063" fmla="*/ 1198942 w 2992697"/>
                <a:gd name="connsiteY1063" fmla="*/ 663112 h 1030680"/>
                <a:gd name="connsiteX1064" fmla="*/ 1213533 w 2992697"/>
                <a:gd name="connsiteY1064" fmla="*/ 663112 h 1030680"/>
                <a:gd name="connsiteX1065" fmla="*/ 1213533 w 2992697"/>
                <a:gd name="connsiteY1065" fmla="*/ 666217 h 1030680"/>
                <a:gd name="connsiteX1066" fmla="*/ 1209497 w 2992697"/>
                <a:gd name="connsiteY1066" fmla="*/ 666217 h 1030680"/>
                <a:gd name="connsiteX1067" fmla="*/ 1189628 w 2992697"/>
                <a:gd name="connsiteY1067" fmla="*/ 685154 h 1030680"/>
                <a:gd name="connsiteX1068" fmla="*/ 1167587 w 2992697"/>
                <a:gd name="connsiteY1068" fmla="*/ 703160 h 1030680"/>
                <a:gd name="connsiteX1069" fmla="*/ 1145545 w 2992697"/>
                <a:gd name="connsiteY1069" fmla="*/ 718061 h 1030680"/>
                <a:gd name="connsiteX1070" fmla="*/ 1120399 w 2992697"/>
                <a:gd name="connsiteY1070" fmla="*/ 730789 h 1030680"/>
                <a:gd name="connsiteX1071" fmla="*/ 1093390 w 2992697"/>
                <a:gd name="connsiteY1071" fmla="*/ 736067 h 1030680"/>
                <a:gd name="connsiteX1072" fmla="*/ 1062035 w 2992697"/>
                <a:gd name="connsiteY1072" fmla="*/ 735136 h 1030680"/>
                <a:gd name="connsiteX1073" fmla="*/ 1062035 w 2992697"/>
                <a:gd name="connsiteY1073" fmla="*/ 740413 h 1030680"/>
                <a:gd name="connsiteX1074" fmla="*/ 1062035 w 2992697"/>
                <a:gd name="connsiteY1074" fmla="*/ 745691 h 1030680"/>
                <a:gd name="connsiteX1075" fmla="*/ 1059862 w 2992697"/>
                <a:gd name="connsiteY1075" fmla="*/ 750037 h 1030680"/>
                <a:gd name="connsiteX1076" fmla="*/ 1057689 w 2992697"/>
                <a:gd name="connsiteY1076" fmla="*/ 750968 h 1030680"/>
                <a:gd name="connsiteX1077" fmla="*/ 1056757 w 2992697"/>
                <a:gd name="connsiteY1077" fmla="*/ 750968 h 1030680"/>
                <a:gd name="connsiteX1078" fmla="*/ 1054584 w 2992697"/>
                <a:gd name="connsiteY1078" fmla="*/ 753142 h 1030680"/>
                <a:gd name="connsiteX1079" fmla="*/ 1050548 w 2992697"/>
                <a:gd name="connsiteY1079" fmla="*/ 755315 h 1030680"/>
                <a:gd name="connsiteX1080" fmla="*/ 1047444 w 2992697"/>
                <a:gd name="connsiteY1080" fmla="*/ 757488 h 1030680"/>
                <a:gd name="connsiteX1081" fmla="*/ 1045271 w 2992697"/>
                <a:gd name="connsiteY1081" fmla="*/ 758419 h 1030680"/>
                <a:gd name="connsiteX1082" fmla="*/ 1042166 w 2992697"/>
                <a:gd name="connsiteY1082" fmla="*/ 762765 h 1030680"/>
                <a:gd name="connsiteX1083" fmla="*/ 1038131 w 2992697"/>
                <a:gd name="connsiteY1083" fmla="*/ 773321 h 1030680"/>
                <a:gd name="connsiteX1084" fmla="*/ 1035957 w 2992697"/>
                <a:gd name="connsiteY1084" fmla="*/ 786980 h 1030680"/>
                <a:gd name="connsiteX1085" fmla="*/ 1032853 w 2992697"/>
                <a:gd name="connsiteY1085" fmla="*/ 795362 h 1030680"/>
                <a:gd name="connsiteX1086" fmla="*/ 1023540 w 2992697"/>
                <a:gd name="connsiteY1086" fmla="*/ 804986 h 1030680"/>
                <a:gd name="connsiteX1087" fmla="*/ 1008017 w 2992697"/>
                <a:gd name="connsiteY1087" fmla="*/ 815541 h 1030680"/>
                <a:gd name="connsiteX1088" fmla="*/ 987218 w 2992697"/>
                <a:gd name="connsiteY1088" fmla="*/ 825165 h 1030680"/>
                <a:gd name="connsiteX1089" fmla="*/ 969522 w 2992697"/>
                <a:gd name="connsiteY1089" fmla="*/ 832616 h 1030680"/>
                <a:gd name="connsiteX1090" fmla="*/ 952758 w 2992697"/>
                <a:gd name="connsiteY1090" fmla="*/ 836962 h 1030680"/>
                <a:gd name="connsiteX1091" fmla="*/ 952758 w 2992697"/>
                <a:gd name="connsiteY1091" fmla="*/ 832616 h 1030680"/>
                <a:gd name="connsiteX1092" fmla="*/ 952758 w 2992697"/>
                <a:gd name="connsiteY1092" fmla="*/ 829511 h 1030680"/>
                <a:gd name="connsiteX1093" fmla="*/ 950585 w 2992697"/>
                <a:gd name="connsiteY1093" fmla="*/ 829511 h 1030680"/>
                <a:gd name="connsiteX1094" fmla="*/ 950585 w 2992697"/>
                <a:gd name="connsiteY1094" fmla="*/ 827338 h 1030680"/>
                <a:gd name="connsiteX1095" fmla="*/ 949654 w 2992697"/>
                <a:gd name="connsiteY1095" fmla="*/ 825165 h 1030680"/>
                <a:gd name="connsiteX1096" fmla="*/ 947480 w 2992697"/>
                <a:gd name="connsiteY1096" fmla="*/ 840066 h 1030680"/>
                <a:gd name="connsiteX1097" fmla="*/ 942203 w 2992697"/>
                <a:gd name="connsiteY1097" fmla="*/ 852795 h 1030680"/>
                <a:gd name="connsiteX1098" fmla="*/ 938167 w 2992697"/>
                <a:gd name="connsiteY1098" fmla="*/ 864281 h 1030680"/>
                <a:gd name="connsiteX1099" fmla="*/ 932890 w 2992697"/>
                <a:gd name="connsiteY1099" fmla="*/ 874836 h 1030680"/>
                <a:gd name="connsiteX1100" fmla="*/ 928854 w 2992697"/>
                <a:gd name="connsiteY1100" fmla="*/ 889738 h 1030680"/>
                <a:gd name="connsiteX1101" fmla="*/ 932890 w 2992697"/>
                <a:gd name="connsiteY1101" fmla="*/ 891911 h 1030680"/>
                <a:gd name="connsiteX1102" fmla="*/ 932890 w 2992697"/>
                <a:gd name="connsiteY1102" fmla="*/ 894084 h 1030680"/>
                <a:gd name="connsiteX1103" fmla="*/ 935063 w 2992697"/>
                <a:gd name="connsiteY1103" fmla="*/ 894084 h 1030680"/>
                <a:gd name="connsiteX1104" fmla="*/ 935063 w 2992697"/>
                <a:gd name="connsiteY1104" fmla="*/ 894084 h 1030680"/>
                <a:gd name="connsiteX1105" fmla="*/ 935063 w 2992697"/>
                <a:gd name="connsiteY1105" fmla="*/ 896257 h 1030680"/>
                <a:gd name="connsiteX1106" fmla="*/ 932890 w 2992697"/>
                <a:gd name="connsiteY1106" fmla="*/ 897188 h 1030680"/>
                <a:gd name="connsiteX1107" fmla="*/ 928854 w 2992697"/>
                <a:gd name="connsiteY1107" fmla="*/ 901535 h 1030680"/>
                <a:gd name="connsiteX1108" fmla="*/ 925749 w 2992697"/>
                <a:gd name="connsiteY1108" fmla="*/ 903708 h 1030680"/>
                <a:gd name="connsiteX1109" fmla="*/ 922645 w 2992697"/>
                <a:gd name="connsiteY1109" fmla="*/ 906812 h 1030680"/>
                <a:gd name="connsiteX1110" fmla="*/ 918609 w 2992697"/>
                <a:gd name="connsiteY1110" fmla="*/ 908985 h 1030680"/>
                <a:gd name="connsiteX1111" fmla="*/ 916436 w 2992697"/>
                <a:gd name="connsiteY1111" fmla="*/ 912090 h 1030680"/>
                <a:gd name="connsiteX1112" fmla="*/ 913331 w 2992697"/>
                <a:gd name="connsiteY1112" fmla="*/ 917367 h 1030680"/>
                <a:gd name="connsiteX1113" fmla="*/ 905881 w 2992697"/>
                <a:gd name="connsiteY1113" fmla="*/ 938478 h 1030680"/>
                <a:gd name="connsiteX1114" fmla="*/ 900603 w 2992697"/>
                <a:gd name="connsiteY1114" fmla="*/ 960519 h 1030680"/>
                <a:gd name="connsiteX1115" fmla="*/ 898430 w 2992697"/>
                <a:gd name="connsiteY1115" fmla="*/ 985976 h 1030680"/>
                <a:gd name="connsiteX1116" fmla="*/ 894394 w 2992697"/>
                <a:gd name="connsiteY1116" fmla="*/ 1010191 h 1030680"/>
                <a:gd name="connsiteX1117" fmla="*/ 889117 w 2992697"/>
                <a:gd name="connsiteY1117" fmla="*/ 1032232 h 1030680"/>
                <a:gd name="connsiteX1118" fmla="*/ 886012 w 2992697"/>
                <a:gd name="connsiteY1118" fmla="*/ 1030059 h 1030680"/>
                <a:gd name="connsiteX1119" fmla="*/ 886012 w 2992697"/>
                <a:gd name="connsiteY1119" fmla="*/ 1030059 h 1030680"/>
                <a:gd name="connsiteX1120" fmla="*/ 883839 w 2992697"/>
                <a:gd name="connsiteY1120" fmla="*/ 1030059 h 1030680"/>
                <a:gd name="connsiteX1121" fmla="*/ 883839 w 2992697"/>
                <a:gd name="connsiteY1121" fmla="*/ 1027886 h 1030680"/>
                <a:gd name="connsiteX1122" fmla="*/ 881666 w 2992697"/>
                <a:gd name="connsiteY1122" fmla="*/ 1027886 h 1030680"/>
                <a:gd name="connsiteX1123" fmla="*/ 876388 w 2992697"/>
                <a:gd name="connsiteY1123" fmla="*/ 1024782 h 1030680"/>
                <a:gd name="connsiteX1124" fmla="*/ 867075 w 2992697"/>
                <a:gd name="connsiteY1124" fmla="*/ 1017331 h 1030680"/>
                <a:gd name="connsiteX1125" fmla="*/ 852484 w 2992697"/>
                <a:gd name="connsiteY1125" fmla="*/ 1005844 h 1030680"/>
                <a:gd name="connsiteX1126" fmla="*/ 835720 w 2992697"/>
                <a:gd name="connsiteY1126" fmla="*/ 996221 h 1030680"/>
                <a:gd name="connsiteX1127" fmla="*/ 820198 w 2992697"/>
                <a:gd name="connsiteY1127" fmla="*/ 985665 h 1030680"/>
                <a:gd name="connsiteX1128" fmla="*/ 807780 w 2992697"/>
                <a:gd name="connsiteY1128" fmla="*/ 976042 h 1030680"/>
                <a:gd name="connsiteX1129" fmla="*/ 796294 w 2992697"/>
                <a:gd name="connsiteY1129" fmla="*/ 970764 h 1030680"/>
                <a:gd name="connsiteX1130" fmla="*/ 793189 w 2992697"/>
                <a:gd name="connsiteY1130" fmla="*/ 968591 h 1030680"/>
                <a:gd name="connsiteX1131" fmla="*/ 789153 w 2992697"/>
                <a:gd name="connsiteY1131" fmla="*/ 928543 h 1030680"/>
                <a:gd name="connsiteX1132" fmla="*/ 786980 w 2992697"/>
                <a:gd name="connsiteY1132" fmla="*/ 924197 h 1030680"/>
                <a:gd name="connsiteX1133" fmla="*/ 781703 w 2992697"/>
                <a:gd name="connsiteY1133" fmla="*/ 921093 h 1030680"/>
                <a:gd name="connsiteX1134" fmla="*/ 778598 w 2992697"/>
                <a:gd name="connsiteY1134" fmla="*/ 918920 h 1030680"/>
                <a:gd name="connsiteX1135" fmla="*/ 772389 w 2992697"/>
                <a:gd name="connsiteY1135" fmla="*/ 914573 h 1030680"/>
                <a:gd name="connsiteX1136" fmla="*/ 769285 w 2992697"/>
                <a:gd name="connsiteY1136" fmla="*/ 911469 h 1030680"/>
                <a:gd name="connsiteX1137" fmla="*/ 772389 w 2992697"/>
                <a:gd name="connsiteY1137" fmla="*/ 909296 h 1030680"/>
                <a:gd name="connsiteX1138" fmla="*/ 772389 w 2992697"/>
                <a:gd name="connsiteY1138" fmla="*/ 907123 h 1030680"/>
                <a:gd name="connsiteX1139" fmla="*/ 774562 w 2992697"/>
                <a:gd name="connsiteY1139" fmla="*/ 906191 h 1030680"/>
                <a:gd name="connsiteX1140" fmla="*/ 774562 w 2992697"/>
                <a:gd name="connsiteY1140" fmla="*/ 906191 h 1030680"/>
                <a:gd name="connsiteX1141" fmla="*/ 776735 w 2992697"/>
                <a:gd name="connsiteY1141" fmla="*/ 901845 h 1030680"/>
                <a:gd name="connsiteX1142" fmla="*/ 778908 w 2992697"/>
                <a:gd name="connsiteY1142" fmla="*/ 898741 h 1030680"/>
                <a:gd name="connsiteX1143" fmla="*/ 769595 w 2992697"/>
                <a:gd name="connsiteY1143" fmla="*/ 898741 h 1030680"/>
                <a:gd name="connsiteX1144" fmla="*/ 764317 w 2992697"/>
                <a:gd name="connsiteY1144" fmla="*/ 898741 h 1030680"/>
                <a:gd name="connsiteX1145" fmla="*/ 760282 w 2992697"/>
                <a:gd name="connsiteY1145" fmla="*/ 898741 h 1030680"/>
                <a:gd name="connsiteX1146" fmla="*/ 758109 w 2992697"/>
                <a:gd name="connsiteY1146" fmla="*/ 896567 h 1030680"/>
                <a:gd name="connsiteX1147" fmla="*/ 757177 w 2992697"/>
                <a:gd name="connsiteY1147" fmla="*/ 893463 h 1030680"/>
                <a:gd name="connsiteX1148" fmla="*/ 753141 w 2992697"/>
                <a:gd name="connsiteY1148" fmla="*/ 887254 h 1030680"/>
                <a:gd name="connsiteX1149" fmla="*/ 750968 w 2992697"/>
                <a:gd name="connsiteY1149" fmla="*/ 884150 h 1030680"/>
                <a:gd name="connsiteX1150" fmla="*/ 750968 w 2992697"/>
                <a:gd name="connsiteY1150" fmla="*/ 879803 h 1030680"/>
                <a:gd name="connsiteX1151" fmla="*/ 750968 w 2992697"/>
                <a:gd name="connsiteY1151" fmla="*/ 878872 h 1030680"/>
                <a:gd name="connsiteX1152" fmla="*/ 750968 w 2992697"/>
                <a:gd name="connsiteY1152" fmla="*/ 874526 h 1030680"/>
                <a:gd name="connsiteX1153" fmla="*/ 753141 w 2992697"/>
                <a:gd name="connsiteY1153" fmla="*/ 871421 h 1030680"/>
                <a:gd name="connsiteX1154" fmla="*/ 753141 w 2992697"/>
                <a:gd name="connsiteY1154" fmla="*/ 867075 h 1030680"/>
                <a:gd name="connsiteX1155" fmla="*/ 742586 w 2992697"/>
                <a:gd name="connsiteY1155" fmla="*/ 867075 h 1030680"/>
                <a:gd name="connsiteX1156" fmla="*/ 742586 w 2992697"/>
                <a:gd name="connsiteY1156" fmla="*/ 861798 h 1030680"/>
                <a:gd name="connsiteX1157" fmla="*/ 743518 w 2992697"/>
                <a:gd name="connsiteY1157" fmla="*/ 856520 h 1030680"/>
                <a:gd name="connsiteX1158" fmla="*/ 745691 w 2992697"/>
                <a:gd name="connsiteY1158" fmla="*/ 854347 h 1030680"/>
                <a:gd name="connsiteX1159" fmla="*/ 745691 w 2992697"/>
                <a:gd name="connsiteY1159" fmla="*/ 850622 h 1030680"/>
                <a:gd name="connsiteX1160" fmla="*/ 747864 w 2992697"/>
                <a:gd name="connsiteY1160" fmla="*/ 847517 h 1030680"/>
                <a:gd name="connsiteX1161" fmla="*/ 750037 w 2992697"/>
                <a:gd name="connsiteY1161" fmla="*/ 842239 h 1030680"/>
                <a:gd name="connsiteX1162" fmla="*/ 743828 w 2992697"/>
                <a:gd name="connsiteY1162" fmla="*/ 842239 h 1030680"/>
                <a:gd name="connsiteX1163" fmla="*/ 737619 w 2992697"/>
                <a:gd name="connsiteY1163" fmla="*/ 842239 h 1030680"/>
                <a:gd name="connsiteX1164" fmla="*/ 734515 w 2992697"/>
                <a:gd name="connsiteY1164" fmla="*/ 840066 h 1030680"/>
                <a:gd name="connsiteX1165" fmla="*/ 728306 w 2992697"/>
                <a:gd name="connsiteY1165" fmla="*/ 837893 h 1030680"/>
                <a:gd name="connsiteX1166" fmla="*/ 727375 w 2992697"/>
                <a:gd name="connsiteY1166" fmla="*/ 810574 h 1030680"/>
                <a:gd name="connsiteX1167" fmla="*/ 725201 w 2992697"/>
                <a:gd name="connsiteY1167" fmla="*/ 785117 h 1030680"/>
                <a:gd name="connsiteX1168" fmla="*/ 725201 w 2992697"/>
                <a:gd name="connsiteY1168" fmla="*/ 760903 h 1030680"/>
                <a:gd name="connsiteX1169" fmla="*/ 732652 w 2992697"/>
                <a:gd name="connsiteY1169" fmla="*/ 736688 h 1030680"/>
                <a:gd name="connsiteX1170" fmla="*/ 740103 w 2992697"/>
                <a:gd name="connsiteY1170" fmla="*/ 726133 h 1030680"/>
                <a:gd name="connsiteX1171" fmla="*/ 749416 w 2992697"/>
                <a:gd name="connsiteY1171" fmla="*/ 718682 h 1030680"/>
                <a:gd name="connsiteX1172" fmla="*/ 756867 w 2992697"/>
                <a:gd name="connsiteY1172" fmla="*/ 712473 h 1030680"/>
                <a:gd name="connsiteX1173" fmla="*/ 762144 w 2992697"/>
                <a:gd name="connsiteY1173" fmla="*/ 704091 h 1030680"/>
                <a:gd name="connsiteX1174" fmla="*/ 767422 w 2992697"/>
                <a:gd name="connsiteY1174" fmla="*/ 692605 h 1030680"/>
                <a:gd name="connsiteX1175" fmla="*/ 769595 w 2992697"/>
                <a:gd name="connsiteY1175" fmla="*/ 672426 h 1030680"/>
                <a:gd name="connsiteX1176" fmla="*/ 765559 w 2992697"/>
                <a:gd name="connsiteY1176" fmla="*/ 672426 h 1030680"/>
                <a:gd name="connsiteX1177" fmla="*/ 762455 w 2992697"/>
                <a:gd name="connsiteY1177" fmla="*/ 676772 h 1030680"/>
                <a:gd name="connsiteX1178" fmla="*/ 758419 w 2992697"/>
                <a:gd name="connsiteY1178" fmla="*/ 677703 h 1030680"/>
                <a:gd name="connsiteX1179" fmla="*/ 757488 w 2992697"/>
                <a:gd name="connsiteY1179" fmla="*/ 677703 h 1030680"/>
                <a:gd name="connsiteX1180" fmla="*/ 753452 w 2992697"/>
                <a:gd name="connsiteY1180" fmla="*/ 677703 h 1030680"/>
                <a:gd name="connsiteX1181" fmla="*/ 750347 w 2992697"/>
                <a:gd name="connsiteY1181" fmla="*/ 676772 h 1030680"/>
                <a:gd name="connsiteX1182" fmla="*/ 735757 w 2992697"/>
                <a:gd name="connsiteY1182" fmla="*/ 672426 h 1030680"/>
                <a:gd name="connsiteX1183" fmla="*/ 724270 w 2992697"/>
                <a:gd name="connsiteY1183" fmla="*/ 664975 h 1030680"/>
                <a:gd name="connsiteX1184" fmla="*/ 716819 w 2992697"/>
                <a:gd name="connsiteY1184" fmla="*/ 654420 h 1030680"/>
                <a:gd name="connsiteX1185" fmla="*/ 713715 w 2992697"/>
                <a:gd name="connsiteY1185" fmla="*/ 635483 h 1030680"/>
                <a:gd name="connsiteX1186" fmla="*/ 718992 w 2992697"/>
                <a:gd name="connsiteY1186" fmla="*/ 635483 h 1030680"/>
                <a:gd name="connsiteX1187" fmla="*/ 718992 w 2992697"/>
                <a:gd name="connsiteY1187" fmla="*/ 632378 h 1030680"/>
                <a:gd name="connsiteX1188" fmla="*/ 728306 w 2992697"/>
                <a:gd name="connsiteY1188" fmla="*/ 637656 h 1030680"/>
                <a:gd name="connsiteX1189" fmla="*/ 738861 w 2992697"/>
                <a:gd name="connsiteY1189" fmla="*/ 645106 h 1030680"/>
                <a:gd name="connsiteX1190" fmla="*/ 748174 w 2992697"/>
                <a:gd name="connsiteY1190" fmla="*/ 648211 h 1030680"/>
                <a:gd name="connsiteX1191" fmla="*/ 758729 w 2992697"/>
                <a:gd name="connsiteY1191" fmla="*/ 648211 h 1030680"/>
                <a:gd name="connsiteX1192" fmla="*/ 758729 w 2992697"/>
                <a:gd name="connsiteY1192" fmla="*/ 647280 h 1030680"/>
                <a:gd name="connsiteX1193" fmla="*/ 760903 w 2992697"/>
                <a:gd name="connsiteY1193" fmla="*/ 645106 h 1030680"/>
                <a:gd name="connsiteX1194" fmla="*/ 760903 w 2992697"/>
                <a:gd name="connsiteY1194" fmla="*/ 645106 h 1030680"/>
                <a:gd name="connsiteX1195" fmla="*/ 760903 w 2992697"/>
                <a:gd name="connsiteY1195" fmla="*/ 642623 h 1030680"/>
                <a:gd name="connsiteX1196" fmla="*/ 763076 w 2992697"/>
                <a:gd name="connsiteY1196" fmla="*/ 639518 h 1030680"/>
                <a:gd name="connsiteX1197" fmla="*/ 743207 w 2992697"/>
                <a:gd name="connsiteY1197" fmla="*/ 624617 h 1030680"/>
                <a:gd name="connsiteX1198" fmla="*/ 726443 w 2992697"/>
                <a:gd name="connsiteY1198" fmla="*/ 603507 h 1030680"/>
                <a:gd name="connsiteX1199" fmla="*/ 721166 w 2992697"/>
                <a:gd name="connsiteY1199" fmla="*/ 605680 h 1030680"/>
                <a:gd name="connsiteX1200" fmla="*/ 717130 w 2992697"/>
                <a:gd name="connsiteY1200" fmla="*/ 607853 h 1030680"/>
                <a:gd name="connsiteX1201" fmla="*/ 711852 w 2992697"/>
                <a:gd name="connsiteY1201" fmla="*/ 610026 h 1030680"/>
                <a:gd name="connsiteX1202" fmla="*/ 706575 w 2992697"/>
                <a:gd name="connsiteY1202" fmla="*/ 610957 h 1030680"/>
                <a:gd name="connsiteX1203" fmla="*/ 702539 w 2992697"/>
                <a:gd name="connsiteY1203" fmla="*/ 607853 h 1030680"/>
                <a:gd name="connsiteX1204" fmla="*/ 701608 w 2992697"/>
                <a:gd name="connsiteY1204" fmla="*/ 605680 h 1030680"/>
                <a:gd name="connsiteX1205" fmla="*/ 699434 w 2992697"/>
                <a:gd name="connsiteY1205" fmla="*/ 602575 h 1030680"/>
                <a:gd name="connsiteX1206" fmla="*/ 697261 w 2992697"/>
                <a:gd name="connsiteY1206" fmla="*/ 600402 h 1030680"/>
                <a:gd name="connsiteX1207" fmla="*/ 694157 w 2992697"/>
                <a:gd name="connsiteY1207" fmla="*/ 595125 h 1030680"/>
                <a:gd name="connsiteX1208" fmla="*/ 704712 w 2992697"/>
                <a:gd name="connsiteY1208" fmla="*/ 583638 h 1030680"/>
                <a:gd name="connsiteX1209" fmla="*/ 706885 w 2992697"/>
                <a:gd name="connsiteY1209" fmla="*/ 567805 h 1030680"/>
                <a:gd name="connsiteX1210" fmla="*/ 704712 w 2992697"/>
                <a:gd name="connsiteY1210" fmla="*/ 546695 h 1030680"/>
                <a:gd name="connsiteX1211" fmla="*/ 699434 w 2992697"/>
                <a:gd name="connsiteY1211" fmla="*/ 524653 h 1030680"/>
                <a:gd name="connsiteX1212" fmla="*/ 690121 w 2992697"/>
                <a:gd name="connsiteY1212" fmla="*/ 501370 h 1030680"/>
                <a:gd name="connsiteX1213" fmla="*/ 679566 w 2992697"/>
                <a:gd name="connsiteY1213" fmla="*/ 479328 h 1030680"/>
                <a:gd name="connsiteX1214" fmla="*/ 665906 w 2992697"/>
                <a:gd name="connsiteY1214" fmla="*/ 459149 h 1030680"/>
                <a:gd name="connsiteX1215" fmla="*/ 655351 w 2992697"/>
                <a:gd name="connsiteY1215" fmla="*/ 440212 h 1030680"/>
                <a:gd name="connsiteX1216" fmla="*/ 646038 w 2992697"/>
                <a:gd name="connsiteY1216" fmla="*/ 425311 h 1030680"/>
                <a:gd name="connsiteX1217" fmla="*/ 623996 w 2992697"/>
                <a:gd name="connsiteY1217" fmla="*/ 410409 h 1030680"/>
                <a:gd name="connsiteX1218" fmla="*/ 598850 w 2992697"/>
                <a:gd name="connsiteY1218" fmla="*/ 405132 h 1030680"/>
                <a:gd name="connsiteX1219" fmla="*/ 572772 w 2992697"/>
                <a:gd name="connsiteY1219" fmla="*/ 405132 h 1030680"/>
                <a:gd name="connsiteX1220" fmla="*/ 543591 w 2992697"/>
                <a:gd name="connsiteY1220" fmla="*/ 405132 h 1030680"/>
                <a:gd name="connsiteX1221" fmla="*/ 515340 w 2992697"/>
                <a:gd name="connsiteY1221" fmla="*/ 407305 h 1030680"/>
                <a:gd name="connsiteX1222" fmla="*/ 486158 w 2992697"/>
                <a:gd name="connsiteY1222" fmla="*/ 405132 h 1030680"/>
                <a:gd name="connsiteX1223" fmla="*/ 486158 w 2992697"/>
                <a:gd name="connsiteY1223" fmla="*/ 399854 h 1030680"/>
                <a:gd name="connsiteX1224" fmla="*/ 486158 w 2992697"/>
                <a:gd name="connsiteY1224" fmla="*/ 395508 h 1030680"/>
                <a:gd name="connsiteX1225" fmla="*/ 487089 w 2992697"/>
                <a:gd name="connsiteY1225" fmla="*/ 394577 h 1030680"/>
                <a:gd name="connsiteX1226" fmla="*/ 487089 w 2992697"/>
                <a:gd name="connsiteY1226" fmla="*/ 392404 h 1030680"/>
                <a:gd name="connsiteX1227" fmla="*/ 487089 w 2992697"/>
                <a:gd name="connsiteY1227" fmla="*/ 390230 h 1030680"/>
                <a:gd name="connsiteX1228" fmla="*/ 486158 w 2992697"/>
                <a:gd name="connsiteY1228" fmla="*/ 388057 h 1030680"/>
                <a:gd name="connsiteX1229" fmla="*/ 474672 w 2992697"/>
                <a:gd name="connsiteY1229" fmla="*/ 382780 h 1030680"/>
                <a:gd name="connsiteX1230" fmla="*/ 464116 w 2992697"/>
                <a:gd name="connsiteY1230" fmla="*/ 379675 h 1030680"/>
                <a:gd name="connsiteX1231" fmla="*/ 452630 w 2992697"/>
                <a:gd name="connsiteY1231" fmla="*/ 372225 h 1030680"/>
                <a:gd name="connsiteX1232" fmla="*/ 461943 w 2992697"/>
                <a:gd name="connsiteY1232" fmla="*/ 372225 h 1030680"/>
                <a:gd name="connsiteX1233" fmla="*/ 472499 w 2992697"/>
                <a:gd name="connsiteY1233" fmla="*/ 367878 h 1030680"/>
                <a:gd name="connsiteX1234" fmla="*/ 487089 w 2992697"/>
                <a:gd name="connsiteY1234" fmla="*/ 364774 h 1030680"/>
                <a:gd name="connsiteX1235" fmla="*/ 503854 w 2992697"/>
                <a:gd name="connsiteY1235" fmla="*/ 362601 h 1030680"/>
                <a:gd name="connsiteX1236" fmla="*/ 516271 w 2992697"/>
                <a:gd name="connsiteY1236" fmla="*/ 358254 h 1030680"/>
                <a:gd name="connsiteX1237" fmla="*/ 525585 w 2992697"/>
                <a:gd name="connsiteY1237" fmla="*/ 350804 h 1030680"/>
                <a:gd name="connsiteX1238" fmla="*/ 481812 w 2992697"/>
                <a:gd name="connsiteY1238" fmla="*/ 350804 h 1030680"/>
                <a:gd name="connsiteX1239" fmla="*/ 471257 w 2992697"/>
                <a:gd name="connsiteY1239" fmla="*/ 347699 h 1030680"/>
                <a:gd name="connsiteX1240" fmla="*/ 461943 w 2992697"/>
                <a:gd name="connsiteY1240" fmla="*/ 347699 h 1030680"/>
                <a:gd name="connsiteX1241" fmla="*/ 450457 w 2992697"/>
                <a:gd name="connsiteY1241" fmla="*/ 345526 h 1030680"/>
                <a:gd name="connsiteX1242" fmla="*/ 442075 w 2992697"/>
                <a:gd name="connsiteY1242" fmla="*/ 343353 h 1030680"/>
                <a:gd name="connsiteX1243" fmla="*/ 432761 w 2992697"/>
                <a:gd name="connsiteY1243" fmla="*/ 340249 h 1030680"/>
                <a:gd name="connsiteX1244" fmla="*/ 427484 w 2992697"/>
                <a:gd name="connsiteY1244" fmla="*/ 330625 h 1030680"/>
                <a:gd name="connsiteX1245" fmla="*/ 425311 w 2992697"/>
                <a:gd name="connsiteY1245" fmla="*/ 315723 h 1030680"/>
                <a:gd name="connsiteX1246" fmla="*/ 447352 w 2992697"/>
                <a:gd name="connsiteY1246" fmla="*/ 312619 h 1030680"/>
                <a:gd name="connsiteX1247" fmla="*/ 467221 w 2992697"/>
                <a:gd name="connsiteY1247" fmla="*/ 305168 h 1030680"/>
                <a:gd name="connsiteX1248" fmla="*/ 483985 w 2992697"/>
                <a:gd name="connsiteY1248" fmla="*/ 297718 h 1030680"/>
                <a:gd name="connsiteX1249" fmla="*/ 501680 w 2992697"/>
                <a:gd name="connsiteY1249" fmla="*/ 290267 h 1030680"/>
                <a:gd name="connsiteX1250" fmla="*/ 538313 w 2992697"/>
                <a:gd name="connsiteY1250" fmla="*/ 290267 h 1030680"/>
                <a:gd name="connsiteX1251" fmla="*/ 552904 w 2992697"/>
                <a:gd name="connsiteY1251" fmla="*/ 241837 h 1030680"/>
                <a:gd name="connsiteX1252" fmla="*/ 518444 w 2992697"/>
                <a:gd name="connsiteY1252" fmla="*/ 241837 h 1030680"/>
                <a:gd name="connsiteX1253" fmla="*/ 509131 w 2992697"/>
                <a:gd name="connsiteY1253" fmla="*/ 229109 h 1030680"/>
                <a:gd name="connsiteX1254" fmla="*/ 520618 w 2992697"/>
                <a:gd name="connsiteY1254" fmla="*/ 221658 h 1030680"/>
                <a:gd name="connsiteX1255" fmla="*/ 529000 w 2992697"/>
                <a:gd name="connsiteY1255" fmla="*/ 214208 h 1030680"/>
                <a:gd name="connsiteX1256" fmla="*/ 540486 w 2992697"/>
                <a:gd name="connsiteY1256" fmla="*/ 208930 h 1030680"/>
                <a:gd name="connsiteX1257" fmla="*/ 552904 w 2992697"/>
                <a:gd name="connsiteY1257" fmla="*/ 204584 h 1030680"/>
                <a:gd name="connsiteX1258" fmla="*/ 552904 w 2992697"/>
                <a:gd name="connsiteY1258" fmla="*/ 191856 h 1030680"/>
                <a:gd name="connsiteX1259" fmla="*/ 567495 w 2992697"/>
                <a:gd name="connsiteY1259" fmla="*/ 184405 h 1030680"/>
                <a:gd name="connsiteX1260" fmla="*/ 574946 w 2992697"/>
                <a:gd name="connsiteY1260" fmla="*/ 176023 h 1030680"/>
                <a:gd name="connsiteX1261" fmla="*/ 582396 w 2992697"/>
                <a:gd name="connsiteY1261" fmla="*/ 164536 h 1030680"/>
                <a:gd name="connsiteX1262" fmla="*/ 593883 w 2992697"/>
                <a:gd name="connsiteY1262" fmla="*/ 157086 h 1030680"/>
                <a:gd name="connsiteX1263" fmla="*/ 606301 w 2992697"/>
                <a:gd name="connsiteY1263" fmla="*/ 151808 h 1030680"/>
                <a:gd name="connsiteX1264" fmla="*/ 616856 w 2992697"/>
                <a:gd name="connsiteY1264" fmla="*/ 151808 h 1030680"/>
                <a:gd name="connsiteX1265" fmla="*/ 626169 w 2992697"/>
                <a:gd name="connsiteY1265" fmla="*/ 154912 h 1030680"/>
                <a:gd name="connsiteX1266" fmla="*/ 638587 w 2992697"/>
                <a:gd name="connsiteY1266" fmla="*/ 153981 h 1030680"/>
                <a:gd name="connsiteX1267" fmla="*/ 629274 w 2992697"/>
                <a:gd name="connsiteY1267" fmla="*/ 149635 h 1030680"/>
                <a:gd name="connsiteX1268" fmla="*/ 623996 w 2992697"/>
                <a:gd name="connsiteY1268" fmla="*/ 147462 h 1030680"/>
                <a:gd name="connsiteX1269" fmla="*/ 618718 w 2992697"/>
                <a:gd name="connsiteY1269" fmla="*/ 146530 h 1030680"/>
                <a:gd name="connsiteX1270" fmla="*/ 613441 w 2992697"/>
                <a:gd name="connsiteY1270" fmla="*/ 140322 h 1030680"/>
                <a:gd name="connsiteX1271" fmla="*/ 631136 w 2992697"/>
                <a:gd name="connsiteY1271" fmla="*/ 137217 h 1030680"/>
                <a:gd name="connsiteX1272" fmla="*/ 647900 w 2992697"/>
                <a:gd name="connsiteY1272" fmla="*/ 131939 h 1030680"/>
                <a:gd name="connsiteX1273" fmla="*/ 662491 w 2992697"/>
                <a:gd name="connsiteY1273" fmla="*/ 127593 h 1030680"/>
                <a:gd name="connsiteX1274" fmla="*/ 679255 w 2992697"/>
                <a:gd name="connsiteY1274" fmla="*/ 124489 h 1030680"/>
                <a:gd name="connsiteX1275" fmla="*/ 680187 w 2992697"/>
                <a:gd name="connsiteY1275" fmla="*/ 131939 h 1030680"/>
                <a:gd name="connsiteX1276" fmla="*/ 682360 w 2992697"/>
                <a:gd name="connsiteY1276" fmla="*/ 135044 h 1030680"/>
                <a:gd name="connsiteX1277" fmla="*/ 684533 w 2992697"/>
                <a:gd name="connsiteY1277" fmla="*/ 140322 h 1030680"/>
                <a:gd name="connsiteX1278" fmla="*/ 686706 w 2992697"/>
                <a:gd name="connsiteY1278" fmla="*/ 144668 h 1030680"/>
                <a:gd name="connsiteX1279" fmla="*/ 691984 w 2992697"/>
                <a:gd name="connsiteY1279" fmla="*/ 146841 h 1030680"/>
                <a:gd name="connsiteX1280" fmla="*/ 699434 w 2992697"/>
                <a:gd name="connsiteY1280" fmla="*/ 147772 h 1030680"/>
                <a:gd name="connsiteX1281" fmla="*/ 699434 w 2992697"/>
                <a:gd name="connsiteY1281" fmla="*/ 142495 h 1030680"/>
                <a:gd name="connsiteX1282" fmla="*/ 702539 w 2992697"/>
                <a:gd name="connsiteY1282" fmla="*/ 137217 h 1030680"/>
                <a:gd name="connsiteX1283" fmla="*/ 704712 w 2992697"/>
                <a:gd name="connsiteY1283" fmla="*/ 129766 h 1030680"/>
                <a:gd name="connsiteX1284" fmla="*/ 706885 w 2992697"/>
                <a:gd name="connsiteY1284" fmla="*/ 124489 h 1030680"/>
                <a:gd name="connsiteX1285" fmla="*/ 709989 w 2992697"/>
                <a:gd name="connsiteY1285" fmla="*/ 129766 h 1030680"/>
                <a:gd name="connsiteX1286" fmla="*/ 716198 w 2992697"/>
                <a:gd name="connsiteY1286" fmla="*/ 135044 h 1030680"/>
                <a:gd name="connsiteX1287" fmla="*/ 719303 w 2992697"/>
                <a:gd name="connsiteY1287" fmla="*/ 139390 h 1030680"/>
                <a:gd name="connsiteX1288" fmla="*/ 726754 w 2992697"/>
                <a:gd name="connsiteY1288" fmla="*/ 142495 h 1030680"/>
                <a:gd name="connsiteX1289" fmla="*/ 734204 w 2992697"/>
                <a:gd name="connsiteY1289" fmla="*/ 144668 h 1030680"/>
                <a:gd name="connsiteX1290" fmla="*/ 730168 w 2992697"/>
                <a:gd name="connsiteY1290" fmla="*/ 120453 h 1030680"/>
                <a:gd name="connsiteX1291" fmla="*/ 743828 w 2992697"/>
                <a:gd name="connsiteY1291" fmla="*/ 117349 h 1030680"/>
                <a:gd name="connsiteX1292" fmla="*/ 754383 w 2992697"/>
                <a:gd name="connsiteY1292" fmla="*/ 113002 h 1030680"/>
                <a:gd name="connsiteX1293" fmla="*/ 771147 w 2992697"/>
                <a:gd name="connsiteY1293" fmla="*/ 117349 h 1030680"/>
                <a:gd name="connsiteX1294" fmla="*/ 788843 w 2992697"/>
                <a:gd name="connsiteY1294" fmla="*/ 124799 h 1030680"/>
                <a:gd name="connsiteX1295" fmla="*/ 807780 w 2992697"/>
                <a:gd name="connsiteY1295" fmla="*/ 135354 h 1030680"/>
                <a:gd name="connsiteX1296" fmla="*/ 827648 w 2992697"/>
                <a:gd name="connsiteY1296" fmla="*/ 144978 h 1030680"/>
                <a:gd name="connsiteX1297" fmla="*/ 844413 w 2992697"/>
                <a:gd name="connsiteY1297" fmla="*/ 152429 h 1030680"/>
                <a:gd name="connsiteX1298" fmla="*/ 859935 w 2992697"/>
                <a:gd name="connsiteY1298" fmla="*/ 157706 h 1030680"/>
                <a:gd name="connsiteX1299" fmla="*/ 859935 w 2992697"/>
                <a:gd name="connsiteY1299" fmla="*/ 154602 h 1030680"/>
                <a:gd name="connsiteX1300" fmla="*/ 849380 w 2992697"/>
                <a:gd name="connsiteY1300" fmla="*/ 144978 h 1030680"/>
                <a:gd name="connsiteX1301" fmla="*/ 841929 w 2992697"/>
                <a:gd name="connsiteY1301" fmla="*/ 137527 h 1030680"/>
                <a:gd name="connsiteX1302" fmla="*/ 837893 w 2992697"/>
                <a:gd name="connsiteY1302" fmla="*/ 127904 h 1030680"/>
                <a:gd name="connsiteX1303" fmla="*/ 844102 w 2992697"/>
                <a:gd name="connsiteY1303" fmla="*/ 117349 h 1030680"/>
                <a:gd name="connsiteX1304" fmla="*/ 840066 w 2992697"/>
                <a:gd name="connsiteY1304" fmla="*/ 113002 h 1030680"/>
                <a:gd name="connsiteX1305" fmla="*/ 834789 w 2992697"/>
                <a:gd name="connsiteY1305" fmla="*/ 107725 h 1030680"/>
                <a:gd name="connsiteX1306" fmla="*/ 829511 w 2992697"/>
                <a:gd name="connsiteY1306" fmla="*/ 103378 h 1030680"/>
                <a:gd name="connsiteX1307" fmla="*/ 824234 w 2992697"/>
                <a:gd name="connsiteY1307" fmla="*/ 100274 h 1030680"/>
                <a:gd name="connsiteX1308" fmla="*/ 820198 w 2992697"/>
                <a:gd name="connsiteY1308" fmla="*/ 95928 h 1030680"/>
                <a:gd name="connsiteX1309" fmla="*/ 824234 w 2992697"/>
                <a:gd name="connsiteY1309" fmla="*/ 87546 h 1030680"/>
                <a:gd name="connsiteX1310" fmla="*/ 834789 w 2992697"/>
                <a:gd name="connsiteY1310" fmla="*/ 90650 h 1030680"/>
                <a:gd name="connsiteX1311" fmla="*/ 849380 w 2992697"/>
                <a:gd name="connsiteY1311" fmla="*/ 92823 h 1030680"/>
                <a:gd name="connsiteX1312" fmla="*/ 861797 w 2992697"/>
                <a:gd name="connsiteY1312" fmla="*/ 90650 h 1030680"/>
                <a:gd name="connsiteX1313" fmla="*/ 871111 w 2992697"/>
                <a:gd name="connsiteY1313" fmla="*/ 83199 h 1030680"/>
                <a:gd name="connsiteX1314" fmla="*/ 827338 w 2992697"/>
                <a:gd name="connsiteY1314" fmla="*/ 83199 h 1030680"/>
                <a:gd name="connsiteX1315" fmla="*/ 827338 w 2992697"/>
                <a:gd name="connsiteY1315" fmla="*/ 80095 h 1030680"/>
                <a:gd name="connsiteX1316" fmla="*/ 824234 w 2992697"/>
                <a:gd name="connsiteY1316" fmla="*/ 80095 h 1030680"/>
                <a:gd name="connsiteX1317" fmla="*/ 824234 w 2992697"/>
                <a:gd name="connsiteY1317" fmla="*/ 75749 h 1030680"/>
                <a:gd name="connsiteX1318" fmla="*/ 829511 w 2992697"/>
                <a:gd name="connsiteY1318" fmla="*/ 72644 h 1030680"/>
                <a:gd name="connsiteX1319" fmla="*/ 834789 w 2992697"/>
                <a:gd name="connsiteY1319" fmla="*/ 68298 h 1030680"/>
                <a:gd name="connsiteX1320" fmla="*/ 840066 w 2992697"/>
                <a:gd name="connsiteY1320" fmla="*/ 65194 h 1030680"/>
                <a:gd name="connsiteX1321" fmla="*/ 845344 w 2992697"/>
                <a:gd name="connsiteY1321" fmla="*/ 60847 h 1030680"/>
                <a:gd name="connsiteX1322" fmla="*/ 851553 w 2992697"/>
                <a:gd name="connsiteY1322" fmla="*/ 59916 h 1030680"/>
                <a:gd name="connsiteX1323" fmla="*/ 874526 w 2992697"/>
                <a:gd name="connsiteY1323" fmla="*/ 63020 h 1030680"/>
                <a:gd name="connsiteX1324" fmla="*/ 880735 w 2992697"/>
                <a:gd name="connsiteY1324" fmla="*/ 46256 h 1030680"/>
                <a:gd name="connsiteX1325" fmla="*/ 907743 w 2992697"/>
                <a:gd name="connsiteY1325" fmla="*/ 50603 h 1030680"/>
                <a:gd name="connsiteX1326" fmla="*/ 909917 w 2992697"/>
                <a:gd name="connsiteY1326" fmla="*/ 50603 h 1030680"/>
                <a:gd name="connsiteX1327" fmla="*/ 910848 w 2992697"/>
                <a:gd name="connsiteY1327" fmla="*/ 46256 h 1030680"/>
                <a:gd name="connsiteX1328" fmla="*/ 913021 w 2992697"/>
                <a:gd name="connsiteY1328" fmla="*/ 45325 h 1030680"/>
                <a:gd name="connsiteX1329" fmla="*/ 915194 w 2992697"/>
                <a:gd name="connsiteY1329" fmla="*/ 40979 h 1030680"/>
                <a:gd name="connsiteX1330" fmla="*/ 920472 w 2992697"/>
                <a:gd name="connsiteY1330" fmla="*/ 38806 h 1030680"/>
                <a:gd name="connsiteX1331" fmla="*/ 924508 w 2992697"/>
                <a:gd name="connsiteY1331" fmla="*/ 45015 h 1030680"/>
                <a:gd name="connsiteX1332" fmla="*/ 929785 w 2992697"/>
                <a:gd name="connsiteY1332" fmla="*/ 50292 h 1030680"/>
                <a:gd name="connsiteX1333" fmla="*/ 935063 w 2992697"/>
                <a:gd name="connsiteY1333" fmla="*/ 55570 h 1030680"/>
                <a:gd name="connsiteX1334" fmla="*/ 935063 w 2992697"/>
                <a:gd name="connsiteY1334" fmla="*/ 45946 h 1030680"/>
                <a:gd name="connsiteX1335" fmla="*/ 937236 w 2992697"/>
                <a:gd name="connsiteY1335" fmla="*/ 45015 h 1030680"/>
                <a:gd name="connsiteX1336" fmla="*/ 937236 w 2992697"/>
                <a:gd name="connsiteY1336" fmla="*/ 42842 h 1030680"/>
                <a:gd name="connsiteX1337" fmla="*/ 937236 w 2992697"/>
                <a:gd name="connsiteY1337" fmla="*/ 40668 h 1030680"/>
                <a:gd name="connsiteX1338" fmla="*/ 937236 w 2992697"/>
                <a:gd name="connsiteY1338" fmla="*/ 38495 h 1030680"/>
                <a:gd name="connsiteX1339" fmla="*/ 938167 w 2992697"/>
                <a:gd name="connsiteY1339" fmla="*/ 35391 h 1030680"/>
                <a:gd name="connsiteX1340" fmla="*/ 940340 w 2992697"/>
                <a:gd name="connsiteY1340" fmla="*/ 33218 h 1030680"/>
                <a:gd name="connsiteX1341" fmla="*/ 944376 w 2992697"/>
                <a:gd name="connsiteY1341" fmla="*/ 31045 h 1030680"/>
                <a:gd name="connsiteX1342" fmla="*/ 962071 w 2992697"/>
                <a:gd name="connsiteY1342" fmla="*/ 22663 h 1030680"/>
                <a:gd name="connsiteX1343" fmla="*/ 984113 w 2992697"/>
                <a:gd name="connsiteY1343" fmla="*/ 20179 h 1030680"/>
                <a:gd name="connsiteX1344" fmla="*/ 984113 w 2992697"/>
                <a:gd name="connsiteY1344" fmla="*/ 20179 h 1030680"/>
                <a:gd name="connsiteX1345" fmla="*/ 984113 w 2992697"/>
                <a:gd name="connsiteY1345" fmla="*/ 20179 h 1030680"/>
                <a:gd name="connsiteX1346" fmla="*/ 2301024 w 2992697"/>
                <a:gd name="connsiteY1346" fmla="*/ 16764 h 1030680"/>
                <a:gd name="connsiteX1347" fmla="*/ 2311579 w 2992697"/>
                <a:gd name="connsiteY1347" fmla="*/ 19869 h 1030680"/>
                <a:gd name="connsiteX1348" fmla="*/ 2311579 w 2992697"/>
                <a:gd name="connsiteY1348" fmla="*/ 27319 h 1030680"/>
                <a:gd name="connsiteX1349" fmla="*/ 2296057 w 2992697"/>
                <a:gd name="connsiteY1349" fmla="*/ 27319 h 1030680"/>
                <a:gd name="connsiteX1350" fmla="*/ 2301024 w 2992697"/>
                <a:gd name="connsiteY1350" fmla="*/ 16764 h 1030680"/>
                <a:gd name="connsiteX1351" fmla="*/ 2301024 w 2992697"/>
                <a:gd name="connsiteY1351" fmla="*/ 16764 h 1030680"/>
                <a:gd name="connsiteX1352" fmla="*/ 2301024 w 2992697"/>
                <a:gd name="connsiteY1352" fmla="*/ 16764 h 1030680"/>
                <a:gd name="connsiteX1353" fmla="*/ 2792460 w 2992697"/>
                <a:gd name="connsiteY1353" fmla="*/ 0 h 1030680"/>
                <a:gd name="connsiteX1354" fmla="*/ 2797737 w 2992697"/>
                <a:gd name="connsiteY1354" fmla="*/ 3104 h 1030680"/>
                <a:gd name="connsiteX1355" fmla="*/ 2801773 w 2992697"/>
                <a:gd name="connsiteY1355" fmla="*/ 7451 h 1030680"/>
                <a:gd name="connsiteX1356" fmla="*/ 2803946 w 2992697"/>
                <a:gd name="connsiteY1356" fmla="*/ 10555 h 1030680"/>
                <a:gd name="connsiteX1357" fmla="*/ 2804878 w 2992697"/>
                <a:gd name="connsiteY1357" fmla="*/ 16764 h 1030680"/>
                <a:gd name="connsiteX1358" fmla="*/ 2807051 w 2992697"/>
                <a:gd name="connsiteY1358" fmla="*/ 19869 h 1030680"/>
                <a:gd name="connsiteX1359" fmla="*/ 2809224 w 2992697"/>
                <a:gd name="connsiteY1359" fmla="*/ 25146 h 1030680"/>
                <a:gd name="connsiteX1360" fmla="*/ 2812328 w 2992697"/>
                <a:gd name="connsiteY1360" fmla="*/ 27319 h 1030680"/>
                <a:gd name="connsiteX1361" fmla="*/ 2823815 w 2992697"/>
                <a:gd name="connsiteY1361" fmla="*/ 32597 h 1030680"/>
                <a:gd name="connsiteX1362" fmla="*/ 2834370 w 2992697"/>
                <a:gd name="connsiteY1362" fmla="*/ 34770 h 1030680"/>
                <a:gd name="connsiteX1363" fmla="*/ 2841821 w 2992697"/>
                <a:gd name="connsiteY1363" fmla="*/ 34770 h 1030680"/>
                <a:gd name="connsiteX1364" fmla="*/ 2847098 w 2992697"/>
                <a:gd name="connsiteY1364" fmla="*/ 39116 h 1030680"/>
                <a:gd name="connsiteX1365" fmla="*/ 2851134 w 2992697"/>
                <a:gd name="connsiteY1365" fmla="*/ 46567 h 1030680"/>
                <a:gd name="connsiteX1366" fmla="*/ 2853307 w 2992697"/>
                <a:gd name="connsiteY1366" fmla="*/ 61468 h 1030680"/>
                <a:gd name="connsiteX1367" fmla="*/ 2851134 w 2992697"/>
                <a:gd name="connsiteY1367" fmla="*/ 62400 h 1030680"/>
                <a:gd name="connsiteX1368" fmla="*/ 2851134 w 2992697"/>
                <a:gd name="connsiteY1368" fmla="*/ 62400 h 1030680"/>
                <a:gd name="connsiteX1369" fmla="*/ 2851134 w 2992697"/>
                <a:gd name="connsiteY1369" fmla="*/ 64573 h 1030680"/>
                <a:gd name="connsiteX1370" fmla="*/ 2851134 w 2992697"/>
                <a:gd name="connsiteY1370" fmla="*/ 66746 h 1030680"/>
                <a:gd name="connsiteX1371" fmla="*/ 2848961 w 2992697"/>
                <a:gd name="connsiteY1371" fmla="*/ 68919 h 1030680"/>
                <a:gd name="connsiteX1372" fmla="*/ 2825988 w 2992697"/>
                <a:gd name="connsiteY1372" fmla="*/ 68919 h 1030680"/>
                <a:gd name="connsiteX1373" fmla="*/ 2802084 w 2992697"/>
                <a:gd name="connsiteY1373" fmla="*/ 68919 h 1030680"/>
                <a:gd name="connsiteX1374" fmla="*/ 2782215 w 2992697"/>
                <a:gd name="connsiteY1374" fmla="*/ 77301 h 1030680"/>
                <a:gd name="connsiteX1375" fmla="*/ 2778179 w 2992697"/>
                <a:gd name="connsiteY1375" fmla="*/ 79474 h 1030680"/>
                <a:gd name="connsiteX1376" fmla="*/ 2776006 w 2992697"/>
                <a:gd name="connsiteY1376" fmla="*/ 83820 h 1030680"/>
                <a:gd name="connsiteX1377" fmla="*/ 2775075 w 2992697"/>
                <a:gd name="connsiteY1377" fmla="*/ 84752 h 1030680"/>
                <a:gd name="connsiteX1378" fmla="*/ 2772902 w 2992697"/>
                <a:gd name="connsiteY1378" fmla="*/ 86925 h 1030680"/>
                <a:gd name="connsiteX1379" fmla="*/ 2770729 w 2992697"/>
                <a:gd name="connsiteY1379" fmla="*/ 89098 h 1030680"/>
                <a:gd name="connsiteX1380" fmla="*/ 2767624 w 2992697"/>
                <a:gd name="connsiteY1380" fmla="*/ 91271 h 1030680"/>
                <a:gd name="connsiteX1381" fmla="*/ 2761415 w 2992697"/>
                <a:gd name="connsiteY1381" fmla="*/ 94376 h 1030680"/>
                <a:gd name="connsiteX1382" fmla="*/ 2758311 w 2992697"/>
                <a:gd name="connsiteY1382" fmla="*/ 89098 h 1030680"/>
                <a:gd name="connsiteX1383" fmla="*/ 2756137 w 2992697"/>
                <a:gd name="connsiteY1383" fmla="*/ 84752 h 1030680"/>
                <a:gd name="connsiteX1384" fmla="*/ 2753033 w 2992697"/>
                <a:gd name="connsiteY1384" fmla="*/ 81647 h 1030680"/>
                <a:gd name="connsiteX1385" fmla="*/ 2765451 w 2992697"/>
                <a:gd name="connsiteY1385" fmla="*/ 49982 h 1030680"/>
                <a:gd name="connsiteX1386" fmla="*/ 2777869 w 2992697"/>
                <a:gd name="connsiteY1386" fmla="*/ 24525 h 1030680"/>
                <a:gd name="connsiteX1387" fmla="*/ 2792460 w 2992697"/>
                <a:gd name="connsiteY1387" fmla="*/ 0 h 1030680"/>
                <a:gd name="connsiteX1388" fmla="*/ 2792460 w 2992697"/>
                <a:gd name="connsiteY1388" fmla="*/ 0 h 1030680"/>
                <a:gd name="connsiteX1389" fmla="*/ 2792460 w 2992697"/>
                <a:gd name="connsiteY1389" fmla="*/ 0 h 1030680"/>
                <a:gd name="connsiteX1390" fmla="*/ 2665177 w 2992697"/>
                <a:gd name="connsiteY1390" fmla="*/ 0 h 1030680"/>
                <a:gd name="connsiteX1391" fmla="*/ 2674490 w 2992697"/>
                <a:gd name="connsiteY1391" fmla="*/ 9624 h 1030680"/>
                <a:gd name="connsiteX1392" fmla="*/ 2679768 w 2992697"/>
                <a:gd name="connsiteY1392" fmla="*/ 20179 h 1030680"/>
                <a:gd name="connsiteX1393" fmla="*/ 2685046 w 2992697"/>
                <a:gd name="connsiteY1393" fmla="*/ 32907 h 1030680"/>
                <a:gd name="connsiteX1394" fmla="*/ 2675732 w 2992697"/>
                <a:gd name="connsiteY1394" fmla="*/ 32907 h 1030680"/>
                <a:gd name="connsiteX1395" fmla="*/ 2675732 w 2992697"/>
                <a:gd name="connsiteY1395" fmla="*/ 27319 h 1030680"/>
                <a:gd name="connsiteX1396" fmla="*/ 2672628 w 2992697"/>
                <a:gd name="connsiteY1396" fmla="*/ 24215 h 1030680"/>
                <a:gd name="connsiteX1397" fmla="*/ 2668592 w 2992697"/>
                <a:gd name="connsiteY1397" fmla="*/ 19869 h 1030680"/>
                <a:gd name="connsiteX1398" fmla="*/ 2667660 w 2992697"/>
                <a:gd name="connsiteY1398" fmla="*/ 14591 h 1030680"/>
                <a:gd name="connsiteX1399" fmla="*/ 2665487 w 2992697"/>
                <a:gd name="connsiteY1399" fmla="*/ 9313 h 1030680"/>
                <a:gd name="connsiteX1400" fmla="*/ 2665487 w 2992697"/>
                <a:gd name="connsiteY1400" fmla="*/ 0 h 1030680"/>
                <a:gd name="connsiteX1401" fmla="*/ 2665177 w 2992697"/>
                <a:gd name="connsiteY1401" fmla="*/ 0 h 1030680"/>
                <a:gd name="connsiteX1402" fmla="*/ 2665177 w 2992697"/>
                <a:gd name="connsiteY1402" fmla="*/ 0 h 1030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</a:cxnLst>
              <a:rect l="l" t="t" r="r" b="b"/>
              <a:pathLst>
                <a:path w="2992697" h="1030680">
                  <a:moveTo>
                    <a:pt x="7140" y="256428"/>
                  </a:moveTo>
                  <a:lnTo>
                    <a:pt x="26077" y="261706"/>
                  </a:lnTo>
                  <a:lnTo>
                    <a:pt x="38495" y="271330"/>
                  </a:lnTo>
                  <a:lnTo>
                    <a:pt x="49050" y="279712"/>
                  </a:lnTo>
                  <a:lnTo>
                    <a:pt x="60537" y="291198"/>
                  </a:lnTo>
                  <a:lnTo>
                    <a:pt x="71092" y="299580"/>
                  </a:lnTo>
                  <a:lnTo>
                    <a:pt x="71092" y="296476"/>
                  </a:lnTo>
                  <a:lnTo>
                    <a:pt x="77301" y="296476"/>
                  </a:lnTo>
                  <a:lnTo>
                    <a:pt x="77301" y="299580"/>
                  </a:lnTo>
                  <a:lnTo>
                    <a:pt x="78232" y="303926"/>
                  </a:lnTo>
                  <a:lnTo>
                    <a:pt x="82268" y="309204"/>
                  </a:lnTo>
                  <a:lnTo>
                    <a:pt x="84441" y="316655"/>
                  </a:lnTo>
                  <a:lnTo>
                    <a:pt x="76991" y="316655"/>
                  </a:lnTo>
                  <a:lnTo>
                    <a:pt x="72955" y="316655"/>
                  </a:lnTo>
                  <a:lnTo>
                    <a:pt x="72955" y="318828"/>
                  </a:lnTo>
                  <a:lnTo>
                    <a:pt x="70782" y="318828"/>
                  </a:lnTo>
                  <a:lnTo>
                    <a:pt x="67677" y="318828"/>
                  </a:lnTo>
                  <a:lnTo>
                    <a:pt x="63641" y="321001"/>
                  </a:lnTo>
                  <a:lnTo>
                    <a:pt x="49050" y="309514"/>
                  </a:lnTo>
                  <a:lnTo>
                    <a:pt x="34460" y="304237"/>
                  </a:lnTo>
                  <a:lnTo>
                    <a:pt x="16764" y="299891"/>
                  </a:lnTo>
                  <a:lnTo>
                    <a:pt x="0" y="291509"/>
                  </a:lnTo>
                  <a:lnTo>
                    <a:pt x="6209" y="286231"/>
                  </a:lnTo>
                  <a:lnTo>
                    <a:pt x="7140" y="280022"/>
                  </a:lnTo>
                  <a:lnTo>
                    <a:pt x="6209" y="274745"/>
                  </a:lnTo>
                  <a:lnTo>
                    <a:pt x="6209" y="266983"/>
                  </a:lnTo>
                  <a:lnTo>
                    <a:pt x="7140" y="256428"/>
                  </a:lnTo>
                  <a:lnTo>
                    <a:pt x="7140" y="256428"/>
                  </a:lnTo>
                  <a:lnTo>
                    <a:pt x="7140" y="256428"/>
                  </a:lnTo>
                  <a:close/>
                  <a:moveTo>
                    <a:pt x="1275001" y="248978"/>
                  </a:moveTo>
                  <a:lnTo>
                    <a:pt x="1279037" y="248978"/>
                  </a:lnTo>
                  <a:lnTo>
                    <a:pt x="1282141" y="249909"/>
                  </a:lnTo>
                  <a:lnTo>
                    <a:pt x="1284314" y="252082"/>
                  </a:lnTo>
                  <a:lnTo>
                    <a:pt x="1286487" y="254255"/>
                  </a:lnTo>
                  <a:lnTo>
                    <a:pt x="1287419" y="256428"/>
                  </a:lnTo>
                  <a:lnTo>
                    <a:pt x="1287419" y="257670"/>
                  </a:lnTo>
                  <a:lnTo>
                    <a:pt x="1287419" y="259843"/>
                  </a:lnTo>
                  <a:lnTo>
                    <a:pt x="1289592" y="264189"/>
                  </a:lnTo>
                  <a:lnTo>
                    <a:pt x="1282141" y="264189"/>
                  </a:lnTo>
                  <a:lnTo>
                    <a:pt x="1279037" y="265121"/>
                  </a:lnTo>
                  <a:lnTo>
                    <a:pt x="1275001" y="265121"/>
                  </a:lnTo>
                  <a:lnTo>
                    <a:pt x="1271896" y="267294"/>
                  </a:lnTo>
                  <a:lnTo>
                    <a:pt x="1265687" y="267294"/>
                  </a:lnTo>
                  <a:lnTo>
                    <a:pt x="1265687" y="264189"/>
                  </a:lnTo>
                  <a:lnTo>
                    <a:pt x="1262583" y="264189"/>
                  </a:lnTo>
                  <a:lnTo>
                    <a:pt x="1262583" y="250530"/>
                  </a:lnTo>
                  <a:lnTo>
                    <a:pt x="1267861" y="250530"/>
                  </a:lnTo>
                  <a:lnTo>
                    <a:pt x="1273138" y="249598"/>
                  </a:lnTo>
                  <a:lnTo>
                    <a:pt x="1275001" y="249598"/>
                  </a:lnTo>
                  <a:lnTo>
                    <a:pt x="1275001" y="248978"/>
                  </a:lnTo>
                  <a:lnTo>
                    <a:pt x="1275001" y="248978"/>
                  </a:lnTo>
                  <a:close/>
                  <a:moveTo>
                    <a:pt x="63641" y="239664"/>
                  </a:moveTo>
                  <a:lnTo>
                    <a:pt x="80405" y="239664"/>
                  </a:lnTo>
                  <a:lnTo>
                    <a:pt x="80405" y="242769"/>
                  </a:lnTo>
                  <a:lnTo>
                    <a:pt x="77301" y="242769"/>
                  </a:lnTo>
                  <a:lnTo>
                    <a:pt x="73265" y="242769"/>
                  </a:lnTo>
                  <a:lnTo>
                    <a:pt x="71092" y="244942"/>
                  </a:lnTo>
                  <a:lnTo>
                    <a:pt x="70161" y="244942"/>
                  </a:lnTo>
                  <a:lnTo>
                    <a:pt x="70161" y="244942"/>
                  </a:lnTo>
                  <a:lnTo>
                    <a:pt x="67988" y="244942"/>
                  </a:lnTo>
                  <a:lnTo>
                    <a:pt x="65815" y="242769"/>
                  </a:lnTo>
                  <a:lnTo>
                    <a:pt x="63641" y="239664"/>
                  </a:lnTo>
                  <a:lnTo>
                    <a:pt x="63641" y="239664"/>
                  </a:lnTo>
                  <a:lnTo>
                    <a:pt x="63641" y="239664"/>
                  </a:lnTo>
                  <a:close/>
                  <a:moveTo>
                    <a:pt x="1790651" y="213276"/>
                  </a:moveTo>
                  <a:lnTo>
                    <a:pt x="1803069" y="213276"/>
                  </a:lnTo>
                  <a:lnTo>
                    <a:pt x="1807105" y="228178"/>
                  </a:lnTo>
                  <a:lnTo>
                    <a:pt x="1810209" y="237801"/>
                  </a:lnTo>
                  <a:lnTo>
                    <a:pt x="1817660" y="242148"/>
                  </a:lnTo>
                  <a:lnTo>
                    <a:pt x="1830078" y="247425"/>
                  </a:lnTo>
                  <a:lnTo>
                    <a:pt x="1824800" y="269467"/>
                  </a:lnTo>
                  <a:lnTo>
                    <a:pt x="1817350" y="291509"/>
                  </a:lnTo>
                  <a:lnTo>
                    <a:pt x="1806794" y="307341"/>
                  </a:lnTo>
                  <a:lnTo>
                    <a:pt x="1806794" y="287162"/>
                  </a:lnTo>
                  <a:lnTo>
                    <a:pt x="1782890" y="287162"/>
                  </a:lnTo>
                  <a:lnTo>
                    <a:pt x="1785063" y="263879"/>
                  </a:lnTo>
                  <a:lnTo>
                    <a:pt x="1787236" y="241837"/>
                  </a:lnTo>
                  <a:lnTo>
                    <a:pt x="1790651" y="213276"/>
                  </a:lnTo>
                  <a:lnTo>
                    <a:pt x="1790651" y="213276"/>
                  </a:lnTo>
                  <a:lnTo>
                    <a:pt x="1790651" y="213276"/>
                  </a:lnTo>
                  <a:close/>
                  <a:moveTo>
                    <a:pt x="2941784" y="165778"/>
                  </a:moveTo>
                  <a:lnTo>
                    <a:pt x="2945820" y="165778"/>
                  </a:lnTo>
                  <a:lnTo>
                    <a:pt x="2945820" y="170124"/>
                  </a:lnTo>
                  <a:lnTo>
                    <a:pt x="2946751" y="175402"/>
                  </a:lnTo>
                  <a:lnTo>
                    <a:pt x="2948925" y="177575"/>
                  </a:lnTo>
                  <a:lnTo>
                    <a:pt x="2951098" y="180679"/>
                  </a:lnTo>
                  <a:lnTo>
                    <a:pt x="2953271" y="182853"/>
                  </a:lnTo>
                  <a:lnTo>
                    <a:pt x="2956375" y="185957"/>
                  </a:lnTo>
                  <a:lnTo>
                    <a:pt x="2960411" y="182853"/>
                  </a:lnTo>
                  <a:lnTo>
                    <a:pt x="2961342" y="178506"/>
                  </a:lnTo>
                  <a:lnTo>
                    <a:pt x="2963515" y="177575"/>
                  </a:lnTo>
                  <a:lnTo>
                    <a:pt x="2967551" y="177575"/>
                  </a:lnTo>
                  <a:lnTo>
                    <a:pt x="2972829" y="175402"/>
                  </a:lnTo>
                  <a:lnTo>
                    <a:pt x="2975933" y="185957"/>
                  </a:lnTo>
                  <a:lnTo>
                    <a:pt x="2982142" y="193408"/>
                  </a:lnTo>
                  <a:lnTo>
                    <a:pt x="2987420" y="200858"/>
                  </a:lnTo>
                  <a:lnTo>
                    <a:pt x="2990524" y="210482"/>
                  </a:lnTo>
                  <a:lnTo>
                    <a:pt x="2992697" y="223211"/>
                  </a:lnTo>
                  <a:lnTo>
                    <a:pt x="2992697" y="225384"/>
                  </a:lnTo>
                  <a:lnTo>
                    <a:pt x="2990524" y="227557"/>
                  </a:lnTo>
                  <a:lnTo>
                    <a:pt x="2990524" y="228488"/>
                  </a:lnTo>
                  <a:lnTo>
                    <a:pt x="2990524" y="230661"/>
                  </a:lnTo>
                  <a:lnTo>
                    <a:pt x="2990524" y="232834"/>
                  </a:lnTo>
                  <a:lnTo>
                    <a:pt x="2989593" y="235939"/>
                  </a:lnTo>
                  <a:lnTo>
                    <a:pt x="2978106" y="243390"/>
                  </a:lnTo>
                  <a:lnTo>
                    <a:pt x="2961342" y="250840"/>
                  </a:lnTo>
                  <a:lnTo>
                    <a:pt x="2941474" y="255186"/>
                  </a:lnTo>
                  <a:lnTo>
                    <a:pt x="2921605" y="258291"/>
                  </a:lnTo>
                  <a:lnTo>
                    <a:pt x="2904841" y="260464"/>
                  </a:lnTo>
                  <a:lnTo>
                    <a:pt x="2907014" y="250840"/>
                  </a:lnTo>
                  <a:lnTo>
                    <a:pt x="2909187" y="247736"/>
                  </a:lnTo>
                  <a:lnTo>
                    <a:pt x="2911360" y="243390"/>
                  </a:lnTo>
                  <a:lnTo>
                    <a:pt x="2912292" y="242458"/>
                  </a:lnTo>
                  <a:lnTo>
                    <a:pt x="2914465" y="242458"/>
                  </a:lnTo>
                  <a:lnTo>
                    <a:pt x="2918501" y="240285"/>
                  </a:lnTo>
                  <a:lnTo>
                    <a:pt x="2919432" y="240285"/>
                  </a:lnTo>
                  <a:lnTo>
                    <a:pt x="2921605" y="238112"/>
                  </a:lnTo>
                  <a:lnTo>
                    <a:pt x="2925641" y="235939"/>
                  </a:lnTo>
                  <a:lnTo>
                    <a:pt x="2930919" y="221037"/>
                  </a:lnTo>
                  <a:lnTo>
                    <a:pt x="2930919" y="206136"/>
                  </a:lnTo>
                  <a:lnTo>
                    <a:pt x="2928746" y="192476"/>
                  </a:lnTo>
                  <a:lnTo>
                    <a:pt x="2931850" y="180990"/>
                  </a:lnTo>
                  <a:lnTo>
                    <a:pt x="2941163" y="170435"/>
                  </a:lnTo>
                  <a:lnTo>
                    <a:pt x="2941163" y="165778"/>
                  </a:lnTo>
                  <a:lnTo>
                    <a:pt x="2941784" y="165778"/>
                  </a:lnTo>
                  <a:lnTo>
                    <a:pt x="2941784" y="165778"/>
                  </a:lnTo>
                  <a:close/>
                  <a:moveTo>
                    <a:pt x="148083" y="158327"/>
                  </a:moveTo>
                  <a:lnTo>
                    <a:pt x="167951" y="180369"/>
                  </a:lnTo>
                  <a:lnTo>
                    <a:pt x="193097" y="197133"/>
                  </a:lnTo>
                  <a:lnTo>
                    <a:pt x="224452" y="209861"/>
                  </a:lnTo>
                  <a:lnTo>
                    <a:pt x="226625" y="227867"/>
                  </a:lnTo>
                  <a:lnTo>
                    <a:pt x="231903" y="241527"/>
                  </a:lnTo>
                  <a:lnTo>
                    <a:pt x="237181" y="248978"/>
                  </a:lnTo>
                  <a:lnTo>
                    <a:pt x="244631" y="256428"/>
                  </a:lnTo>
                  <a:lnTo>
                    <a:pt x="252082" y="266983"/>
                  </a:lnTo>
                  <a:lnTo>
                    <a:pt x="239664" y="269157"/>
                  </a:lnTo>
                  <a:lnTo>
                    <a:pt x="227246" y="271330"/>
                  </a:lnTo>
                  <a:lnTo>
                    <a:pt x="215760" y="276607"/>
                  </a:lnTo>
                  <a:lnTo>
                    <a:pt x="208309" y="284058"/>
                  </a:lnTo>
                  <a:lnTo>
                    <a:pt x="207378" y="287162"/>
                  </a:lnTo>
                  <a:lnTo>
                    <a:pt x="205205" y="291509"/>
                  </a:lnTo>
                  <a:lnTo>
                    <a:pt x="203032" y="294613"/>
                  </a:lnTo>
                  <a:lnTo>
                    <a:pt x="200858" y="296786"/>
                  </a:lnTo>
                  <a:lnTo>
                    <a:pt x="197754" y="299891"/>
                  </a:lnTo>
                  <a:lnTo>
                    <a:pt x="186267" y="302064"/>
                  </a:lnTo>
                  <a:lnTo>
                    <a:pt x="170745" y="304237"/>
                  </a:lnTo>
                  <a:lnTo>
                    <a:pt x="151808" y="302064"/>
                  </a:lnTo>
                  <a:lnTo>
                    <a:pt x="137217" y="299891"/>
                  </a:lnTo>
                  <a:lnTo>
                    <a:pt x="134113" y="289335"/>
                  </a:lnTo>
                  <a:lnTo>
                    <a:pt x="131939" y="281885"/>
                  </a:lnTo>
                  <a:lnTo>
                    <a:pt x="129766" y="276607"/>
                  </a:lnTo>
                  <a:lnTo>
                    <a:pt x="124489" y="266983"/>
                  </a:lnTo>
                  <a:lnTo>
                    <a:pt x="148393" y="259533"/>
                  </a:lnTo>
                  <a:lnTo>
                    <a:pt x="148393" y="256428"/>
                  </a:lnTo>
                  <a:lnTo>
                    <a:pt x="129456" y="254255"/>
                  </a:lnTo>
                  <a:lnTo>
                    <a:pt x="117038" y="249909"/>
                  </a:lnTo>
                  <a:lnTo>
                    <a:pt x="107725" y="242458"/>
                  </a:lnTo>
                  <a:lnTo>
                    <a:pt x="106793" y="237181"/>
                  </a:lnTo>
                  <a:lnTo>
                    <a:pt x="102758" y="231903"/>
                  </a:lnTo>
                  <a:lnTo>
                    <a:pt x="100584" y="226625"/>
                  </a:lnTo>
                  <a:lnTo>
                    <a:pt x="100584" y="220417"/>
                  </a:lnTo>
                  <a:lnTo>
                    <a:pt x="100584" y="217312"/>
                  </a:lnTo>
                  <a:lnTo>
                    <a:pt x="100584" y="212966"/>
                  </a:lnTo>
                  <a:lnTo>
                    <a:pt x="102758" y="212966"/>
                  </a:lnTo>
                  <a:lnTo>
                    <a:pt x="104931" y="212034"/>
                  </a:lnTo>
                  <a:lnTo>
                    <a:pt x="107104" y="212034"/>
                  </a:lnTo>
                  <a:lnTo>
                    <a:pt x="108035" y="212034"/>
                  </a:lnTo>
                  <a:lnTo>
                    <a:pt x="112071" y="209861"/>
                  </a:lnTo>
                  <a:lnTo>
                    <a:pt x="113623" y="204894"/>
                  </a:lnTo>
                  <a:lnTo>
                    <a:pt x="113623" y="198685"/>
                  </a:lnTo>
                  <a:lnTo>
                    <a:pt x="113623" y="195581"/>
                  </a:lnTo>
                  <a:lnTo>
                    <a:pt x="114554" y="193408"/>
                  </a:lnTo>
                  <a:lnTo>
                    <a:pt x="116728" y="190303"/>
                  </a:lnTo>
                  <a:lnTo>
                    <a:pt x="118901" y="190303"/>
                  </a:lnTo>
                  <a:lnTo>
                    <a:pt x="121074" y="188130"/>
                  </a:lnTo>
                  <a:lnTo>
                    <a:pt x="122005" y="188130"/>
                  </a:lnTo>
                  <a:lnTo>
                    <a:pt x="124178" y="188130"/>
                  </a:lnTo>
                  <a:lnTo>
                    <a:pt x="127283" y="185957"/>
                  </a:lnTo>
                  <a:lnTo>
                    <a:pt x="129456" y="178506"/>
                  </a:lnTo>
                  <a:lnTo>
                    <a:pt x="131629" y="173229"/>
                  </a:lnTo>
                  <a:lnTo>
                    <a:pt x="133802" y="167951"/>
                  </a:lnTo>
                  <a:lnTo>
                    <a:pt x="136907" y="162674"/>
                  </a:lnTo>
                  <a:lnTo>
                    <a:pt x="139080" y="160500"/>
                  </a:lnTo>
                  <a:lnTo>
                    <a:pt x="141253" y="160500"/>
                  </a:lnTo>
                  <a:lnTo>
                    <a:pt x="142184" y="158327"/>
                  </a:lnTo>
                  <a:lnTo>
                    <a:pt x="144357" y="158327"/>
                  </a:lnTo>
                  <a:lnTo>
                    <a:pt x="148083" y="158327"/>
                  </a:lnTo>
                  <a:lnTo>
                    <a:pt x="148083" y="158327"/>
                  </a:lnTo>
                  <a:lnTo>
                    <a:pt x="148083" y="158327"/>
                  </a:lnTo>
                  <a:close/>
                  <a:moveTo>
                    <a:pt x="1222846" y="138148"/>
                  </a:moveTo>
                  <a:lnTo>
                    <a:pt x="1228124" y="140322"/>
                  </a:lnTo>
                  <a:lnTo>
                    <a:pt x="1233401" y="141253"/>
                  </a:lnTo>
                  <a:lnTo>
                    <a:pt x="1236506" y="143426"/>
                  </a:lnTo>
                  <a:lnTo>
                    <a:pt x="1242714" y="145599"/>
                  </a:lnTo>
                  <a:lnTo>
                    <a:pt x="1242714" y="150877"/>
                  </a:lnTo>
                  <a:lnTo>
                    <a:pt x="1243646" y="155223"/>
                  </a:lnTo>
                  <a:lnTo>
                    <a:pt x="1243646" y="158327"/>
                  </a:lnTo>
                  <a:lnTo>
                    <a:pt x="1245819" y="162674"/>
                  </a:lnTo>
                  <a:lnTo>
                    <a:pt x="1233401" y="162674"/>
                  </a:lnTo>
                  <a:lnTo>
                    <a:pt x="1231228" y="158327"/>
                  </a:lnTo>
                  <a:lnTo>
                    <a:pt x="1229055" y="155223"/>
                  </a:lnTo>
                  <a:lnTo>
                    <a:pt x="1225950" y="150877"/>
                  </a:lnTo>
                  <a:lnTo>
                    <a:pt x="1223777" y="148704"/>
                  </a:lnTo>
                  <a:lnTo>
                    <a:pt x="1223777" y="143426"/>
                  </a:lnTo>
                  <a:lnTo>
                    <a:pt x="1222846" y="138148"/>
                  </a:lnTo>
                  <a:lnTo>
                    <a:pt x="1222846" y="138148"/>
                  </a:lnTo>
                  <a:lnTo>
                    <a:pt x="1222846" y="138148"/>
                  </a:lnTo>
                  <a:close/>
                  <a:moveTo>
                    <a:pt x="1730114" y="113934"/>
                  </a:moveTo>
                  <a:lnTo>
                    <a:pt x="1736323" y="123557"/>
                  </a:lnTo>
                  <a:lnTo>
                    <a:pt x="1741601" y="141563"/>
                  </a:lnTo>
                  <a:lnTo>
                    <a:pt x="1749051" y="158327"/>
                  </a:lnTo>
                  <a:lnTo>
                    <a:pt x="1758365" y="175091"/>
                  </a:lnTo>
                  <a:lnTo>
                    <a:pt x="1763642" y="182542"/>
                  </a:lnTo>
                  <a:lnTo>
                    <a:pt x="1766747" y="178196"/>
                  </a:lnTo>
                  <a:lnTo>
                    <a:pt x="1768920" y="177265"/>
                  </a:lnTo>
                  <a:lnTo>
                    <a:pt x="1772956" y="177265"/>
                  </a:lnTo>
                  <a:lnTo>
                    <a:pt x="1776060" y="175091"/>
                  </a:lnTo>
                  <a:lnTo>
                    <a:pt x="1783511" y="175091"/>
                  </a:lnTo>
                  <a:lnTo>
                    <a:pt x="1783511" y="178196"/>
                  </a:lnTo>
                  <a:lnTo>
                    <a:pt x="1787547" y="178196"/>
                  </a:lnTo>
                  <a:lnTo>
                    <a:pt x="1787547" y="189682"/>
                  </a:lnTo>
                  <a:lnTo>
                    <a:pt x="1759296" y="192787"/>
                  </a:lnTo>
                  <a:lnTo>
                    <a:pt x="1756192" y="222279"/>
                  </a:lnTo>
                  <a:lnTo>
                    <a:pt x="1746878" y="246494"/>
                  </a:lnTo>
                  <a:lnTo>
                    <a:pt x="1739428" y="270709"/>
                  </a:lnTo>
                  <a:lnTo>
                    <a:pt x="1736323" y="290888"/>
                  </a:lnTo>
                  <a:lnTo>
                    <a:pt x="1734150" y="311067"/>
                  </a:lnTo>
                  <a:lnTo>
                    <a:pt x="1734150" y="327831"/>
                  </a:lnTo>
                  <a:lnTo>
                    <a:pt x="1730114" y="343664"/>
                  </a:lnTo>
                  <a:lnTo>
                    <a:pt x="1727010" y="343664"/>
                  </a:lnTo>
                  <a:lnTo>
                    <a:pt x="1727010" y="340559"/>
                  </a:lnTo>
                  <a:lnTo>
                    <a:pt x="1721732" y="333108"/>
                  </a:lnTo>
                  <a:lnTo>
                    <a:pt x="1712419" y="323485"/>
                  </a:lnTo>
                  <a:lnTo>
                    <a:pt x="1701864" y="310756"/>
                  </a:lnTo>
                  <a:lnTo>
                    <a:pt x="1692550" y="298028"/>
                  </a:lnTo>
                  <a:lnTo>
                    <a:pt x="1685100" y="285300"/>
                  </a:lnTo>
                  <a:lnTo>
                    <a:pt x="1681064" y="273813"/>
                  </a:lnTo>
                  <a:lnTo>
                    <a:pt x="1683237" y="266363"/>
                  </a:lnTo>
                  <a:lnTo>
                    <a:pt x="1687273" y="264189"/>
                  </a:lnTo>
                  <a:lnTo>
                    <a:pt x="1690377" y="264189"/>
                  </a:lnTo>
                  <a:lnTo>
                    <a:pt x="1692550" y="264189"/>
                  </a:lnTo>
                  <a:lnTo>
                    <a:pt x="1694723" y="264189"/>
                  </a:lnTo>
                  <a:lnTo>
                    <a:pt x="1695655" y="264189"/>
                  </a:lnTo>
                  <a:lnTo>
                    <a:pt x="1697828" y="264189"/>
                  </a:lnTo>
                  <a:lnTo>
                    <a:pt x="1700001" y="263879"/>
                  </a:lnTo>
                  <a:lnTo>
                    <a:pt x="1703106" y="259533"/>
                  </a:lnTo>
                  <a:lnTo>
                    <a:pt x="1700001" y="259533"/>
                  </a:lnTo>
                  <a:lnTo>
                    <a:pt x="1700001" y="256428"/>
                  </a:lnTo>
                  <a:lnTo>
                    <a:pt x="1683237" y="254255"/>
                  </a:lnTo>
                  <a:lnTo>
                    <a:pt x="1673924" y="248978"/>
                  </a:lnTo>
                  <a:lnTo>
                    <a:pt x="1666473" y="239354"/>
                  </a:lnTo>
                  <a:lnTo>
                    <a:pt x="1673924" y="237181"/>
                  </a:lnTo>
                  <a:lnTo>
                    <a:pt x="1680132" y="235007"/>
                  </a:lnTo>
                  <a:lnTo>
                    <a:pt x="1683237" y="234076"/>
                  </a:lnTo>
                  <a:lnTo>
                    <a:pt x="1687273" y="231903"/>
                  </a:lnTo>
                  <a:lnTo>
                    <a:pt x="1690377" y="229730"/>
                  </a:lnTo>
                  <a:lnTo>
                    <a:pt x="1694413" y="226625"/>
                  </a:lnTo>
                  <a:lnTo>
                    <a:pt x="1694413" y="222279"/>
                  </a:lnTo>
                  <a:lnTo>
                    <a:pt x="1679822" y="222279"/>
                  </a:lnTo>
                  <a:lnTo>
                    <a:pt x="1675786" y="224452"/>
                  </a:lnTo>
                  <a:lnTo>
                    <a:pt x="1672682" y="224452"/>
                  </a:lnTo>
                  <a:lnTo>
                    <a:pt x="1668646" y="226625"/>
                  </a:lnTo>
                  <a:lnTo>
                    <a:pt x="1663369" y="226625"/>
                  </a:lnTo>
                  <a:lnTo>
                    <a:pt x="1654055" y="209861"/>
                  </a:lnTo>
                  <a:lnTo>
                    <a:pt x="1643500" y="193097"/>
                  </a:lnTo>
                  <a:lnTo>
                    <a:pt x="1644431" y="187820"/>
                  </a:lnTo>
                  <a:lnTo>
                    <a:pt x="1644431" y="184715"/>
                  </a:lnTo>
                  <a:lnTo>
                    <a:pt x="1646604" y="182542"/>
                  </a:lnTo>
                  <a:lnTo>
                    <a:pt x="1648778" y="178196"/>
                  </a:lnTo>
                  <a:lnTo>
                    <a:pt x="1648778" y="175091"/>
                  </a:lnTo>
                  <a:lnTo>
                    <a:pt x="1650951" y="169814"/>
                  </a:lnTo>
                  <a:lnTo>
                    <a:pt x="1646915" y="169814"/>
                  </a:lnTo>
                  <a:lnTo>
                    <a:pt x="1646915" y="165468"/>
                  </a:lnTo>
                  <a:lnTo>
                    <a:pt x="1643810" y="167641"/>
                  </a:lnTo>
                  <a:lnTo>
                    <a:pt x="1641637" y="167641"/>
                  </a:lnTo>
                  <a:lnTo>
                    <a:pt x="1639464" y="167641"/>
                  </a:lnTo>
                  <a:lnTo>
                    <a:pt x="1639464" y="167641"/>
                  </a:lnTo>
                  <a:lnTo>
                    <a:pt x="1637291" y="167641"/>
                  </a:lnTo>
                  <a:lnTo>
                    <a:pt x="1637291" y="165468"/>
                  </a:lnTo>
                  <a:lnTo>
                    <a:pt x="1634187" y="162363"/>
                  </a:lnTo>
                  <a:lnTo>
                    <a:pt x="1632013" y="158017"/>
                  </a:lnTo>
                  <a:lnTo>
                    <a:pt x="1629840" y="154912"/>
                  </a:lnTo>
                  <a:lnTo>
                    <a:pt x="1628909" y="152739"/>
                  </a:lnTo>
                  <a:lnTo>
                    <a:pt x="1628909" y="147462"/>
                  </a:lnTo>
                  <a:lnTo>
                    <a:pt x="1626736" y="141253"/>
                  </a:lnTo>
                  <a:lnTo>
                    <a:pt x="1646604" y="128525"/>
                  </a:lnTo>
                  <a:lnTo>
                    <a:pt x="1666473" y="117969"/>
                  </a:lnTo>
                  <a:lnTo>
                    <a:pt x="1668646" y="123247"/>
                  </a:lnTo>
                  <a:lnTo>
                    <a:pt x="1670819" y="128525"/>
                  </a:lnTo>
                  <a:lnTo>
                    <a:pt x="1672992" y="130698"/>
                  </a:lnTo>
                  <a:lnTo>
                    <a:pt x="1676097" y="132871"/>
                  </a:lnTo>
                  <a:lnTo>
                    <a:pt x="1678270" y="132871"/>
                  </a:lnTo>
                  <a:lnTo>
                    <a:pt x="1680443" y="133802"/>
                  </a:lnTo>
                  <a:lnTo>
                    <a:pt x="1683547" y="135975"/>
                  </a:lnTo>
                  <a:lnTo>
                    <a:pt x="1687583" y="138148"/>
                  </a:lnTo>
                  <a:lnTo>
                    <a:pt x="1690688" y="148704"/>
                  </a:lnTo>
                  <a:lnTo>
                    <a:pt x="1692861" y="162363"/>
                  </a:lnTo>
                  <a:lnTo>
                    <a:pt x="1695034" y="175091"/>
                  </a:lnTo>
                  <a:lnTo>
                    <a:pt x="1703416" y="175091"/>
                  </a:lnTo>
                  <a:lnTo>
                    <a:pt x="1703416" y="165468"/>
                  </a:lnTo>
                  <a:lnTo>
                    <a:pt x="1700311" y="154912"/>
                  </a:lnTo>
                  <a:lnTo>
                    <a:pt x="1700311" y="141253"/>
                  </a:lnTo>
                  <a:lnTo>
                    <a:pt x="1703416" y="128525"/>
                  </a:lnTo>
                  <a:lnTo>
                    <a:pt x="1707452" y="117969"/>
                  </a:lnTo>
                  <a:lnTo>
                    <a:pt x="1730114" y="113934"/>
                  </a:lnTo>
                  <a:lnTo>
                    <a:pt x="1730114" y="113934"/>
                  </a:lnTo>
                  <a:lnTo>
                    <a:pt x="1730114" y="113934"/>
                  </a:lnTo>
                  <a:close/>
                  <a:moveTo>
                    <a:pt x="2755827" y="104620"/>
                  </a:moveTo>
                  <a:lnTo>
                    <a:pt x="2761105" y="108966"/>
                  </a:lnTo>
                  <a:lnTo>
                    <a:pt x="2765140" y="112071"/>
                  </a:lnTo>
                  <a:lnTo>
                    <a:pt x="2770418" y="112071"/>
                  </a:lnTo>
                  <a:lnTo>
                    <a:pt x="2775696" y="112071"/>
                  </a:lnTo>
                  <a:lnTo>
                    <a:pt x="2785009" y="114244"/>
                  </a:lnTo>
                  <a:lnTo>
                    <a:pt x="2782836" y="118590"/>
                  </a:lnTo>
                  <a:lnTo>
                    <a:pt x="2782836" y="119522"/>
                  </a:lnTo>
                  <a:lnTo>
                    <a:pt x="2782836" y="121695"/>
                  </a:lnTo>
                  <a:lnTo>
                    <a:pt x="2781905" y="123868"/>
                  </a:lnTo>
                  <a:lnTo>
                    <a:pt x="2781905" y="126041"/>
                  </a:lnTo>
                  <a:lnTo>
                    <a:pt x="2768245" y="133492"/>
                  </a:lnTo>
                  <a:lnTo>
                    <a:pt x="2750550" y="136596"/>
                  </a:lnTo>
                  <a:lnTo>
                    <a:pt x="2731613" y="138769"/>
                  </a:lnTo>
                  <a:lnTo>
                    <a:pt x="2730681" y="134423"/>
                  </a:lnTo>
                  <a:lnTo>
                    <a:pt x="2730681" y="131319"/>
                  </a:lnTo>
                  <a:lnTo>
                    <a:pt x="2728508" y="126972"/>
                  </a:lnTo>
                  <a:lnTo>
                    <a:pt x="2728508" y="121695"/>
                  </a:lnTo>
                  <a:lnTo>
                    <a:pt x="2733786" y="118590"/>
                  </a:lnTo>
                  <a:lnTo>
                    <a:pt x="2737821" y="114244"/>
                  </a:lnTo>
                  <a:lnTo>
                    <a:pt x="2740926" y="112071"/>
                  </a:lnTo>
                  <a:lnTo>
                    <a:pt x="2744961" y="108966"/>
                  </a:lnTo>
                  <a:lnTo>
                    <a:pt x="2748066" y="106793"/>
                  </a:lnTo>
                  <a:lnTo>
                    <a:pt x="2755827" y="104620"/>
                  </a:lnTo>
                  <a:lnTo>
                    <a:pt x="2755827" y="104620"/>
                  </a:lnTo>
                  <a:lnTo>
                    <a:pt x="2755827" y="104620"/>
                  </a:lnTo>
                  <a:close/>
                  <a:moveTo>
                    <a:pt x="2195472" y="104620"/>
                  </a:moveTo>
                  <a:lnTo>
                    <a:pt x="2210063" y="106793"/>
                  </a:lnTo>
                  <a:lnTo>
                    <a:pt x="2220619" y="112071"/>
                  </a:lnTo>
                  <a:lnTo>
                    <a:pt x="2231174" y="118280"/>
                  </a:lnTo>
                  <a:lnTo>
                    <a:pt x="2228069" y="121384"/>
                  </a:lnTo>
                  <a:lnTo>
                    <a:pt x="2225896" y="126662"/>
                  </a:lnTo>
                  <a:lnTo>
                    <a:pt x="2222792" y="128835"/>
                  </a:lnTo>
                  <a:lnTo>
                    <a:pt x="2217514" y="131008"/>
                  </a:lnTo>
                  <a:lnTo>
                    <a:pt x="2211305" y="133181"/>
                  </a:lnTo>
                  <a:lnTo>
                    <a:pt x="2203855" y="133181"/>
                  </a:lnTo>
                  <a:lnTo>
                    <a:pt x="2198577" y="136286"/>
                  </a:lnTo>
                  <a:lnTo>
                    <a:pt x="2193300" y="136286"/>
                  </a:lnTo>
                  <a:lnTo>
                    <a:pt x="2188022" y="138459"/>
                  </a:lnTo>
                  <a:lnTo>
                    <a:pt x="2180571" y="138459"/>
                  </a:lnTo>
                  <a:lnTo>
                    <a:pt x="2180571" y="126972"/>
                  </a:lnTo>
                  <a:lnTo>
                    <a:pt x="2181502" y="119522"/>
                  </a:lnTo>
                  <a:lnTo>
                    <a:pt x="2188953" y="114244"/>
                  </a:lnTo>
                  <a:lnTo>
                    <a:pt x="2195472" y="104620"/>
                  </a:lnTo>
                  <a:lnTo>
                    <a:pt x="2195472" y="104620"/>
                  </a:lnTo>
                  <a:lnTo>
                    <a:pt x="2195472" y="104620"/>
                  </a:lnTo>
                  <a:close/>
                  <a:moveTo>
                    <a:pt x="798156" y="104620"/>
                  </a:moveTo>
                  <a:lnTo>
                    <a:pt x="812747" y="104620"/>
                  </a:lnTo>
                  <a:lnTo>
                    <a:pt x="815852" y="114244"/>
                  </a:lnTo>
                  <a:lnTo>
                    <a:pt x="819887" y="119522"/>
                  </a:lnTo>
                  <a:lnTo>
                    <a:pt x="822992" y="126972"/>
                  </a:lnTo>
                  <a:lnTo>
                    <a:pt x="825165" y="138459"/>
                  </a:lnTo>
                  <a:lnTo>
                    <a:pt x="822060" y="138459"/>
                  </a:lnTo>
                  <a:lnTo>
                    <a:pt x="810574" y="131008"/>
                  </a:lnTo>
                  <a:lnTo>
                    <a:pt x="803123" y="123557"/>
                  </a:lnTo>
                  <a:lnTo>
                    <a:pt x="797846" y="116107"/>
                  </a:lnTo>
                  <a:lnTo>
                    <a:pt x="797846" y="104620"/>
                  </a:lnTo>
                  <a:lnTo>
                    <a:pt x="798156" y="104620"/>
                  </a:lnTo>
                  <a:lnTo>
                    <a:pt x="798156" y="104620"/>
                  </a:lnTo>
                  <a:close/>
                  <a:moveTo>
                    <a:pt x="2852997" y="81337"/>
                  </a:moveTo>
                  <a:lnTo>
                    <a:pt x="2856101" y="81337"/>
                  </a:lnTo>
                  <a:lnTo>
                    <a:pt x="2860137" y="83510"/>
                  </a:lnTo>
                  <a:lnTo>
                    <a:pt x="2861068" y="83510"/>
                  </a:lnTo>
                  <a:lnTo>
                    <a:pt x="2863241" y="83510"/>
                  </a:lnTo>
                  <a:lnTo>
                    <a:pt x="2865415" y="84441"/>
                  </a:lnTo>
                  <a:lnTo>
                    <a:pt x="2861379" y="88788"/>
                  </a:lnTo>
                  <a:lnTo>
                    <a:pt x="2858274" y="91892"/>
                  </a:lnTo>
                  <a:lnTo>
                    <a:pt x="2856101" y="97170"/>
                  </a:lnTo>
                  <a:lnTo>
                    <a:pt x="2853928" y="101516"/>
                  </a:lnTo>
                  <a:lnTo>
                    <a:pt x="2852997" y="108966"/>
                  </a:lnTo>
                  <a:lnTo>
                    <a:pt x="2856101" y="108966"/>
                  </a:lnTo>
                  <a:lnTo>
                    <a:pt x="2860137" y="103689"/>
                  </a:lnTo>
                  <a:lnTo>
                    <a:pt x="2863241" y="99343"/>
                  </a:lnTo>
                  <a:lnTo>
                    <a:pt x="2867277" y="96238"/>
                  </a:lnTo>
                  <a:lnTo>
                    <a:pt x="2872555" y="94065"/>
                  </a:lnTo>
                  <a:lnTo>
                    <a:pt x="2883110" y="104620"/>
                  </a:lnTo>
                  <a:lnTo>
                    <a:pt x="2896770" y="114244"/>
                  </a:lnTo>
                  <a:lnTo>
                    <a:pt x="2905151" y="121695"/>
                  </a:lnTo>
                  <a:lnTo>
                    <a:pt x="2905151" y="145910"/>
                  </a:lnTo>
                  <a:lnTo>
                    <a:pt x="2911360" y="151187"/>
                  </a:lnTo>
                  <a:lnTo>
                    <a:pt x="2916638" y="155533"/>
                  </a:lnTo>
                  <a:lnTo>
                    <a:pt x="2921916" y="156465"/>
                  </a:lnTo>
                  <a:lnTo>
                    <a:pt x="2925952" y="163915"/>
                  </a:lnTo>
                  <a:lnTo>
                    <a:pt x="2929056" y="178817"/>
                  </a:lnTo>
                  <a:lnTo>
                    <a:pt x="2921605" y="188441"/>
                  </a:lnTo>
                  <a:lnTo>
                    <a:pt x="2918501" y="198064"/>
                  </a:lnTo>
                  <a:lnTo>
                    <a:pt x="2911050" y="203342"/>
                  </a:lnTo>
                  <a:lnTo>
                    <a:pt x="2901737" y="205515"/>
                  </a:lnTo>
                  <a:lnTo>
                    <a:pt x="2884972" y="206446"/>
                  </a:lnTo>
                  <a:lnTo>
                    <a:pt x="2872555" y="195891"/>
                  </a:lnTo>
                  <a:lnTo>
                    <a:pt x="2853618" y="186267"/>
                  </a:lnTo>
                  <a:lnTo>
                    <a:pt x="2833749" y="180990"/>
                  </a:lnTo>
                  <a:lnTo>
                    <a:pt x="2813881" y="173539"/>
                  </a:lnTo>
                  <a:lnTo>
                    <a:pt x="2796185" y="166089"/>
                  </a:lnTo>
                  <a:lnTo>
                    <a:pt x="2784699" y="155533"/>
                  </a:lnTo>
                  <a:lnTo>
                    <a:pt x="2792149" y="151187"/>
                  </a:lnTo>
                  <a:lnTo>
                    <a:pt x="2797427" y="148083"/>
                  </a:lnTo>
                  <a:lnTo>
                    <a:pt x="2801463" y="143736"/>
                  </a:lnTo>
                  <a:lnTo>
                    <a:pt x="2803636" y="138459"/>
                  </a:lnTo>
                  <a:lnTo>
                    <a:pt x="2804567" y="128835"/>
                  </a:lnTo>
                  <a:lnTo>
                    <a:pt x="2803636" y="125731"/>
                  </a:lnTo>
                  <a:lnTo>
                    <a:pt x="2801463" y="119522"/>
                  </a:lnTo>
                  <a:lnTo>
                    <a:pt x="2801463" y="111760"/>
                  </a:lnTo>
                  <a:lnTo>
                    <a:pt x="2801463" y="104310"/>
                  </a:lnTo>
                  <a:lnTo>
                    <a:pt x="2801463" y="103378"/>
                  </a:lnTo>
                  <a:lnTo>
                    <a:pt x="2803636" y="103378"/>
                  </a:lnTo>
                  <a:lnTo>
                    <a:pt x="2803636" y="103378"/>
                  </a:lnTo>
                  <a:lnTo>
                    <a:pt x="2803636" y="103378"/>
                  </a:lnTo>
                  <a:lnTo>
                    <a:pt x="2803636" y="103378"/>
                  </a:lnTo>
                  <a:lnTo>
                    <a:pt x="2804567" y="101205"/>
                  </a:lnTo>
                  <a:lnTo>
                    <a:pt x="2821331" y="96859"/>
                  </a:lnTo>
                  <a:lnTo>
                    <a:pt x="2839027" y="88477"/>
                  </a:lnTo>
                  <a:lnTo>
                    <a:pt x="2852997" y="81337"/>
                  </a:lnTo>
                  <a:lnTo>
                    <a:pt x="2852997" y="81337"/>
                  </a:lnTo>
                  <a:lnTo>
                    <a:pt x="2852997" y="81337"/>
                  </a:lnTo>
                  <a:close/>
                  <a:moveTo>
                    <a:pt x="2621404" y="76991"/>
                  </a:moveTo>
                  <a:lnTo>
                    <a:pt x="2631959" y="76991"/>
                  </a:lnTo>
                  <a:lnTo>
                    <a:pt x="2646550" y="91892"/>
                  </a:lnTo>
                  <a:lnTo>
                    <a:pt x="2665487" y="104620"/>
                  </a:lnTo>
                  <a:lnTo>
                    <a:pt x="2665487" y="108656"/>
                  </a:lnTo>
                  <a:lnTo>
                    <a:pt x="2661451" y="108656"/>
                  </a:lnTo>
                  <a:lnTo>
                    <a:pt x="2661451" y="113934"/>
                  </a:lnTo>
                  <a:lnTo>
                    <a:pt x="2643756" y="104310"/>
                  </a:lnTo>
                  <a:lnTo>
                    <a:pt x="2631338" y="91582"/>
                  </a:lnTo>
                  <a:lnTo>
                    <a:pt x="2621404" y="76991"/>
                  </a:lnTo>
                  <a:lnTo>
                    <a:pt x="2621404" y="76991"/>
                  </a:lnTo>
                  <a:lnTo>
                    <a:pt x="2621404" y="76991"/>
                  </a:lnTo>
                  <a:close/>
                  <a:moveTo>
                    <a:pt x="2255078" y="71713"/>
                  </a:moveTo>
                  <a:lnTo>
                    <a:pt x="2269669" y="76059"/>
                  </a:lnTo>
                  <a:lnTo>
                    <a:pt x="2281155" y="79164"/>
                  </a:lnTo>
                  <a:lnTo>
                    <a:pt x="2291711" y="84441"/>
                  </a:lnTo>
                  <a:lnTo>
                    <a:pt x="2291711" y="94065"/>
                  </a:lnTo>
                  <a:lnTo>
                    <a:pt x="2282397" y="96238"/>
                  </a:lnTo>
                  <a:lnTo>
                    <a:pt x="2274015" y="99343"/>
                  </a:lnTo>
                  <a:lnTo>
                    <a:pt x="2260356" y="101516"/>
                  </a:lnTo>
                  <a:lnTo>
                    <a:pt x="2255078" y="103689"/>
                  </a:lnTo>
                  <a:lnTo>
                    <a:pt x="2251974" y="104620"/>
                  </a:lnTo>
                  <a:lnTo>
                    <a:pt x="2245765" y="104620"/>
                  </a:lnTo>
                  <a:lnTo>
                    <a:pt x="2240487" y="104620"/>
                  </a:lnTo>
                  <a:lnTo>
                    <a:pt x="2240487" y="94065"/>
                  </a:lnTo>
                  <a:lnTo>
                    <a:pt x="2244523" y="88788"/>
                  </a:lnTo>
                  <a:lnTo>
                    <a:pt x="2249800" y="81337"/>
                  </a:lnTo>
                  <a:lnTo>
                    <a:pt x="2255078" y="71713"/>
                  </a:lnTo>
                  <a:lnTo>
                    <a:pt x="2255078" y="71713"/>
                  </a:lnTo>
                  <a:lnTo>
                    <a:pt x="2255078" y="71713"/>
                  </a:lnTo>
                  <a:close/>
                  <a:moveTo>
                    <a:pt x="1810520" y="61158"/>
                  </a:moveTo>
                  <a:lnTo>
                    <a:pt x="1810520" y="81337"/>
                  </a:lnTo>
                  <a:lnTo>
                    <a:pt x="1817970" y="81337"/>
                  </a:lnTo>
                  <a:lnTo>
                    <a:pt x="1822006" y="79164"/>
                  </a:lnTo>
                  <a:lnTo>
                    <a:pt x="1825111" y="79164"/>
                  </a:lnTo>
                  <a:lnTo>
                    <a:pt x="1829146" y="79164"/>
                  </a:lnTo>
                  <a:lnTo>
                    <a:pt x="1830078" y="79164"/>
                  </a:lnTo>
                  <a:lnTo>
                    <a:pt x="1834114" y="81337"/>
                  </a:lnTo>
                  <a:lnTo>
                    <a:pt x="1839391" y="84441"/>
                  </a:lnTo>
                  <a:lnTo>
                    <a:pt x="1839391" y="94065"/>
                  </a:lnTo>
                  <a:lnTo>
                    <a:pt x="1843427" y="96238"/>
                  </a:lnTo>
                  <a:lnTo>
                    <a:pt x="1848705" y="96238"/>
                  </a:lnTo>
                  <a:lnTo>
                    <a:pt x="1851809" y="94065"/>
                  </a:lnTo>
                  <a:lnTo>
                    <a:pt x="1858018" y="94065"/>
                  </a:lnTo>
                  <a:lnTo>
                    <a:pt x="1858949" y="91892"/>
                  </a:lnTo>
                  <a:lnTo>
                    <a:pt x="1862985" y="94065"/>
                  </a:lnTo>
                  <a:lnTo>
                    <a:pt x="1866090" y="97170"/>
                  </a:lnTo>
                  <a:lnTo>
                    <a:pt x="1870125" y="103378"/>
                  </a:lnTo>
                  <a:lnTo>
                    <a:pt x="1873230" y="108656"/>
                  </a:lnTo>
                  <a:lnTo>
                    <a:pt x="1867952" y="121384"/>
                  </a:lnTo>
                  <a:lnTo>
                    <a:pt x="1862675" y="134113"/>
                  </a:lnTo>
                  <a:lnTo>
                    <a:pt x="1858639" y="149014"/>
                  </a:lnTo>
                  <a:lnTo>
                    <a:pt x="1846221" y="149014"/>
                  </a:lnTo>
                  <a:lnTo>
                    <a:pt x="1836908" y="153360"/>
                  </a:lnTo>
                  <a:lnTo>
                    <a:pt x="1828526" y="158638"/>
                  </a:lnTo>
                  <a:lnTo>
                    <a:pt x="1813935" y="162984"/>
                  </a:lnTo>
                  <a:lnTo>
                    <a:pt x="1804621" y="155533"/>
                  </a:lnTo>
                  <a:lnTo>
                    <a:pt x="1792203" y="151187"/>
                  </a:lnTo>
                  <a:lnTo>
                    <a:pt x="1779786" y="145910"/>
                  </a:lnTo>
                  <a:lnTo>
                    <a:pt x="1777613" y="141563"/>
                  </a:lnTo>
                  <a:lnTo>
                    <a:pt x="1777613" y="138459"/>
                  </a:lnTo>
                  <a:lnTo>
                    <a:pt x="1775439" y="134113"/>
                  </a:lnTo>
                  <a:lnTo>
                    <a:pt x="1773266" y="128835"/>
                  </a:lnTo>
                  <a:lnTo>
                    <a:pt x="1767989" y="123557"/>
                  </a:lnTo>
                  <a:lnTo>
                    <a:pt x="1762711" y="118280"/>
                  </a:lnTo>
                  <a:lnTo>
                    <a:pt x="1758675" y="113934"/>
                  </a:lnTo>
                  <a:lnTo>
                    <a:pt x="1755571" y="106483"/>
                  </a:lnTo>
                  <a:lnTo>
                    <a:pt x="1753398" y="93755"/>
                  </a:lnTo>
                  <a:lnTo>
                    <a:pt x="1760848" y="84131"/>
                  </a:lnTo>
                  <a:lnTo>
                    <a:pt x="1766126" y="76680"/>
                  </a:lnTo>
                  <a:lnTo>
                    <a:pt x="1773577" y="76680"/>
                  </a:lnTo>
                  <a:lnTo>
                    <a:pt x="1779786" y="78853"/>
                  </a:lnTo>
                  <a:lnTo>
                    <a:pt x="1787236" y="81026"/>
                  </a:lnTo>
                  <a:lnTo>
                    <a:pt x="1794687" y="81026"/>
                  </a:lnTo>
                  <a:lnTo>
                    <a:pt x="1794687" y="68298"/>
                  </a:lnTo>
                  <a:lnTo>
                    <a:pt x="1797791" y="66125"/>
                  </a:lnTo>
                  <a:lnTo>
                    <a:pt x="1801827" y="63952"/>
                  </a:lnTo>
                  <a:lnTo>
                    <a:pt x="1802759" y="63952"/>
                  </a:lnTo>
                  <a:lnTo>
                    <a:pt x="1806794" y="61779"/>
                  </a:lnTo>
                  <a:lnTo>
                    <a:pt x="1810520" y="61158"/>
                  </a:lnTo>
                  <a:lnTo>
                    <a:pt x="1810520" y="61158"/>
                  </a:lnTo>
                  <a:lnTo>
                    <a:pt x="1810520" y="61158"/>
                  </a:lnTo>
                  <a:close/>
                  <a:moveTo>
                    <a:pt x="2281155" y="47498"/>
                  </a:moveTo>
                  <a:lnTo>
                    <a:pt x="2295747" y="47498"/>
                  </a:lnTo>
                  <a:lnTo>
                    <a:pt x="2304129" y="57122"/>
                  </a:lnTo>
                  <a:lnTo>
                    <a:pt x="2313442" y="62400"/>
                  </a:lnTo>
                  <a:lnTo>
                    <a:pt x="2320893" y="69850"/>
                  </a:lnTo>
                  <a:lnTo>
                    <a:pt x="2328343" y="81337"/>
                  </a:lnTo>
                  <a:lnTo>
                    <a:pt x="2311579" y="81337"/>
                  </a:lnTo>
                  <a:lnTo>
                    <a:pt x="2301024" y="69850"/>
                  </a:lnTo>
                  <a:lnTo>
                    <a:pt x="2289538" y="61468"/>
                  </a:lnTo>
                  <a:lnTo>
                    <a:pt x="2281155" y="47498"/>
                  </a:lnTo>
                  <a:lnTo>
                    <a:pt x="2281155" y="47498"/>
                  </a:lnTo>
                  <a:lnTo>
                    <a:pt x="2281155" y="47498"/>
                  </a:lnTo>
                  <a:close/>
                  <a:moveTo>
                    <a:pt x="439281" y="47498"/>
                  </a:moveTo>
                  <a:lnTo>
                    <a:pt x="451699" y="47498"/>
                  </a:lnTo>
                  <a:lnTo>
                    <a:pt x="456976" y="51844"/>
                  </a:lnTo>
                  <a:lnTo>
                    <a:pt x="461012" y="54949"/>
                  </a:lnTo>
                  <a:lnTo>
                    <a:pt x="463185" y="59295"/>
                  </a:lnTo>
                  <a:lnTo>
                    <a:pt x="466290" y="64573"/>
                  </a:lnTo>
                  <a:lnTo>
                    <a:pt x="468463" y="68919"/>
                  </a:lnTo>
                  <a:lnTo>
                    <a:pt x="477776" y="59295"/>
                  </a:lnTo>
                  <a:lnTo>
                    <a:pt x="488331" y="54949"/>
                  </a:lnTo>
                  <a:lnTo>
                    <a:pt x="505095" y="57122"/>
                  </a:lnTo>
                  <a:lnTo>
                    <a:pt x="505095" y="72023"/>
                  </a:lnTo>
                  <a:lnTo>
                    <a:pt x="528068" y="74197"/>
                  </a:lnTo>
                  <a:lnTo>
                    <a:pt x="548868" y="77301"/>
                  </a:lnTo>
                  <a:lnTo>
                    <a:pt x="566564" y="81647"/>
                  </a:lnTo>
                  <a:lnTo>
                    <a:pt x="586432" y="83820"/>
                  </a:lnTo>
                  <a:lnTo>
                    <a:pt x="608474" y="81647"/>
                  </a:lnTo>
                  <a:lnTo>
                    <a:pt x="608474" y="94376"/>
                  </a:lnTo>
                  <a:lnTo>
                    <a:pt x="612510" y="94376"/>
                  </a:lnTo>
                  <a:lnTo>
                    <a:pt x="615614" y="94376"/>
                  </a:lnTo>
                  <a:lnTo>
                    <a:pt x="617787" y="94376"/>
                  </a:lnTo>
                  <a:lnTo>
                    <a:pt x="619960" y="96549"/>
                  </a:lnTo>
                  <a:lnTo>
                    <a:pt x="622133" y="97480"/>
                  </a:lnTo>
                  <a:lnTo>
                    <a:pt x="618098" y="97480"/>
                  </a:lnTo>
                  <a:lnTo>
                    <a:pt x="601023" y="108656"/>
                  </a:lnTo>
                  <a:lnTo>
                    <a:pt x="581155" y="121384"/>
                  </a:lnTo>
                  <a:lnTo>
                    <a:pt x="557250" y="132871"/>
                  </a:lnTo>
                  <a:lnTo>
                    <a:pt x="535209" y="145599"/>
                  </a:lnTo>
                  <a:lnTo>
                    <a:pt x="519686" y="156154"/>
                  </a:lnTo>
                  <a:lnTo>
                    <a:pt x="508200" y="165778"/>
                  </a:lnTo>
                  <a:lnTo>
                    <a:pt x="524964" y="165778"/>
                  </a:lnTo>
                  <a:lnTo>
                    <a:pt x="530241" y="162674"/>
                  </a:lnTo>
                  <a:lnTo>
                    <a:pt x="535519" y="160500"/>
                  </a:lnTo>
                  <a:lnTo>
                    <a:pt x="541728" y="158327"/>
                  </a:lnTo>
                  <a:lnTo>
                    <a:pt x="549179" y="158327"/>
                  </a:lnTo>
                  <a:lnTo>
                    <a:pt x="549179" y="162674"/>
                  </a:lnTo>
                  <a:lnTo>
                    <a:pt x="527137" y="178506"/>
                  </a:lnTo>
                  <a:lnTo>
                    <a:pt x="508200" y="195270"/>
                  </a:lnTo>
                  <a:lnTo>
                    <a:pt x="492677" y="212034"/>
                  </a:lnTo>
                  <a:lnTo>
                    <a:pt x="473740" y="226936"/>
                  </a:lnTo>
                  <a:lnTo>
                    <a:pt x="453872" y="239664"/>
                  </a:lnTo>
                  <a:lnTo>
                    <a:pt x="427794" y="247115"/>
                  </a:lnTo>
                  <a:lnTo>
                    <a:pt x="427794" y="259843"/>
                  </a:lnTo>
                  <a:lnTo>
                    <a:pt x="415377" y="262016"/>
                  </a:lnTo>
                  <a:lnTo>
                    <a:pt x="400786" y="267294"/>
                  </a:lnTo>
                  <a:lnTo>
                    <a:pt x="392403" y="274745"/>
                  </a:lnTo>
                  <a:lnTo>
                    <a:pt x="397681" y="279091"/>
                  </a:lnTo>
                  <a:lnTo>
                    <a:pt x="400786" y="282195"/>
                  </a:lnTo>
                  <a:lnTo>
                    <a:pt x="402959" y="284368"/>
                  </a:lnTo>
                  <a:lnTo>
                    <a:pt x="402959" y="287473"/>
                  </a:lnTo>
                  <a:lnTo>
                    <a:pt x="402959" y="291819"/>
                  </a:lnTo>
                  <a:lnTo>
                    <a:pt x="400786" y="297097"/>
                  </a:lnTo>
                  <a:lnTo>
                    <a:pt x="400786" y="304547"/>
                  </a:lnTo>
                  <a:lnTo>
                    <a:pt x="361048" y="307652"/>
                  </a:lnTo>
                  <a:lnTo>
                    <a:pt x="361048" y="311998"/>
                  </a:lnTo>
                  <a:lnTo>
                    <a:pt x="366326" y="314171"/>
                  </a:lnTo>
                  <a:lnTo>
                    <a:pt x="368499" y="314171"/>
                  </a:lnTo>
                  <a:lnTo>
                    <a:pt x="371604" y="314171"/>
                  </a:lnTo>
                  <a:lnTo>
                    <a:pt x="371604" y="314171"/>
                  </a:lnTo>
                  <a:lnTo>
                    <a:pt x="373777" y="315103"/>
                  </a:lnTo>
                  <a:lnTo>
                    <a:pt x="373777" y="317276"/>
                  </a:lnTo>
                  <a:lnTo>
                    <a:pt x="377813" y="321622"/>
                  </a:lnTo>
                  <a:lnTo>
                    <a:pt x="371604" y="321622"/>
                  </a:lnTo>
                  <a:lnTo>
                    <a:pt x="363222" y="324726"/>
                  </a:lnTo>
                  <a:lnTo>
                    <a:pt x="351735" y="329073"/>
                  </a:lnTo>
                  <a:lnTo>
                    <a:pt x="341180" y="332177"/>
                  </a:lnTo>
                  <a:lnTo>
                    <a:pt x="344284" y="334350"/>
                  </a:lnTo>
                  <a:lnTo>
                    <a:pt x="346458" y="334350"/>
                  </a:lnTo>
                  <a:lnTo>
                    <a:pt x="348631" y="334350"/>
                  </a:lnTo>
                  <a:lnTo>
                    <a:pt x="349562" y="336523"/>
                  </a:lnTo>
                  <a:lnTo>
                    <a:pt x="351735" y="336523"/>
                  </a:lnTo>
                  <a:lnTo>
                    <a:pt x="349562" y="339628"/>
                  </a:lnTo>
                  <a:lnTo>
                    <a:pt x="348631" y="343974"/>
                  </a:lnTo>
                  <a:lnTo>
                    <a:pt x="346458" y="344905"/>
                  </a:lnTo>
                  <a:lnTo>
                    <a:pt x="348631" y="347078"/>
                  </a:lnTo>
                  <a:lnTo>
                    <a:pt x="348631" y="349252"/>
                  </a:lnTo>
                  <a:lnTo>
                    <a:pt x="349562" y="352356"/>
                  </a:lnTo>
                  <a:lnTo>
                    <a:pt x="351735" y="356702"/>
                  </a:lnTo>
                  <a:lnTo>
                    <a:pt x="344284" y="358875"/>
                  </a:lnTo>
                  <a:lnTo>
                    <a:pt x="339007" y="358875"/>
                  </a:lnTo>
                  <a:lnTo>
                    <a:pt x="333729" y="358875"/>
                  </a:lnTo>
                  <a:lnTo>
                    <a:pt x="327520" y="361980"/>
                  </a:lnTo>
                  <a:lnTo>
                    <a:pt x="346458" y="361980"/>
                  </a:lnTo>
                  <a:lnTo>
                    <a:pt x="361048" y="366326"/>
                  </a:lnTo>
                  <a:lnTo>
                    <a:pt x="361048" y="373777"/>
                  </a:lnTo>
                  <a:lnTo>
                    <a:pt x="337144" y="373777"/>
                  </a:lnTo>
                  <a:lnTo>
                    <a:pt x="334971" y="379054"/>
                  </a:lnTo>
                  <a:lnTo>
                    <a:pt x="334971" y="381227"/>
                  </a:lnTo>
                  <a:lnTo>
                    <a:pt x="334971" y="382159"/>
                  </a:lnTo>
                  <a:lnTo>
                    <a:pt x="334040" y="384332"/>
                  </a:lnTo>
                  <a:lnTo>
                    <a:pt x="331867" y="386505"/>
                  </a:lnTo>
                  <a:lnTo>
                    <a:pt x="322553" y="389609"/>
                  </a:lnTo>
                  <a:lnTo>
                    <a:pt x="310135" y="389609"/>
                  </a:lnTo>
                  <a:lnTo>
                    <a:pt x="297717" y="389609"/>
                  </a:lnTo>
                  <a:lnTo>
                    <a:pt x="285300" y="382159"/>
                  </a:lnTo>
                  <a:lnTo>
                    <a:pt x="268536" y="382159"/>
                  </a:lnTo>
                  <a:lnTo>
                    <a:pt x="251772" y="384332"/>
                  </a:lnTo>
                  <a:lnTo>
                    <a:pt x="234076" y="386505"/>
                  </a:lnTo>
                  <a:lnTo>
                    <a:pt x="217312" y="384332"/>
                  </a:lnTo>
                  <a:lnTo>
                    <a:pt x="200548" y="379054"/>
                  </a:lnTo>
                  <a:lnTo>
                    <a:pt x="199617" y="376881"/>
                  </a:lnTo>
                  <a:lnTo>
                    <a:pt x="199617" y="374708"/>
                  </a:lnTo>
                  <a:lnTo>
                    <a:pt x="197444" y="374708"/>
                  </a:lnTo>
                  <a:lnTo>
                    <a:pt x="197444" y="372535"/>
                  </a:lnTo>
                  <a:lnTo>
                    <a:pt x="197444" y="368189"/>
                  </a:lnTo>
                  <a:lnTo>
                    <a:pt x="200548" y="368189"/>
                  </a:lnTo>
                  <a:lnTo>
                    <a:pt x="202721" y="365084"/>
                  </a:lnTo>
                  <a:lnTo>
                    <a:pt x="206757" y="360738"/>
                  </a:lnTo>
                  <a:lnTo>
                    <a:pt x="207688" y="358565"/>
                  </a:lnTo>
                  <a:lnTo>
                    <a:pt x="211724" y="357634"/>
                  </a:lnTo>
                  <a:lnTo>
                    <a:pt x="213897" y="353287"/>
                  </a:lnTo>
                  <a:lnTo>
                    <a:pt x="217002" y="348010"/>
                  </a:lnTo>
                  <a:lnTo>
                    <a:pt x="209551" y="345837"/>
                  </a:lnTo>
                  <a:lnTo>
                    <a:pt x="204273" y="342732"/>
                  </a:lnTo>
                  <a:lnTo>
                    <a:pt x="200238" y="336523"/>
                  </a:lnTo>
                  <a:lnTo>
                    <a:pt x="199306" y="331246"/>
                  </a:lnTo>
                  <a:lnTo>
                    <a:pt x="197133" y="323795"/>
                  </a:lnTo>
                  <a:lnTo>
                    <a:pt x="204584" y="323795"/>
                  </a:lnTo>
                  <a:lnTo>
                    <a:pt x="217002" y="320691"/>
                  </a:lnTo>
                  <a:lnTo>
                    <a:pt x="231593" y="323795"/>
                  </a:lnTo>
                  <a:lnTo>
                    <a:pt x="244010" y="329073"/>
                  </a:lnTo>
                  <a:lnTo>
                    <a:pt x="256428" y="335281"/>
                  </a:lnTo>
                  <a:lnTo>
                    <a:pt x="256428" y="327831"/>
                  </a:lnTo>
                  <a:lnTo>
                    <a:pt x="244010" y="321622"/>
                  </a:lnTo>
                  <a:lnTo>
                    <a:pt x="233455" y="316344"/>
                  </a:lnTo>
                  <a:lnTo>
                    <a:pt x="224142" y="306720"/>
                  </a:lnTo>
                  <a:lnTo>
                    <a:pt x="227246" y="306720"/>
                  </a:lnTo>
                  <a:lnTo>
                    <a:pt x="236560" y="293061"/>
                  </a:lnTo>
                  <a:lnTo>
                    <a:pt x="248046" y="283437"/>
                  </a:lnTo>
                  <a:lnTo>
                    <a:pt x="262637" y="275986"/>
                  </a:lnTo>
                  <a:lnTo>
                    <a:pt x="280333" y="270709"/>
                  </a:lnTo>
                  <a:lnTo>
                    <a:pt x="280333" y="266983"/>
                  </a:lnTo>
                  <a:lnTo>
                    <a:pt x="263568" y="261706"/>
                  </a:lnTo>
                  <a:lnTo>
                    <a:pt x="251151" y="252082"/>
                  </a:lnTo>
                  <a:lnTo>
                    <a:pt x="240595" y="239354"/>
                  </a:lnTo>
                  <a:lnTo>
                    <a:pt x="231282" y="226625"/>
                  </a:lnTo>
                  <a:lnTo>
                    <a:pt x="236560" y="224452"/>
                  </a:lnTo>
                  <a:lnTo>
                    <a:pt x="240595" y="224452"/>
                  </a:lnTo>
                  <a:lnTo>
                    <a:pt x="245873" y="222279"/>
                  </a:lnTo>
                  <a:lnTo>
                    <a:pt x="251151" y="222279"/>
                  </a:lnTo>
                  <a:lnTo>
                    <a:pt x="258601" y="227557"/>
                  </a:lnTo>
                  <a:lnTo>
                    <a:pt x="263879" y="233766"/>
                  </a:lnTo>
                  <a:lnTo>
                    <a:pt x="271330" y="239043"/>
                  </a:lnTo>
                  <a:lnTo>
                    <a:pt x="271330" y="234697"/>
                  </a:lnTo>
                  <a:lnTo>
                    <a:pt x="270398" y="231593"/>
                  </a:lnTo>
                  <a:lnTo>
                    <a:pt x="268225" y="231593"/>
                  </a:lnTo>
                  <a:lnTo>
                    <a:pt x="268225" y="229419"/>
                  </a:lnTo>
                  <a:lnTo>
                    <a:pt x="266052" y="227246"/>
                  </a:lnTo>
                  <a:lnTo>
                    <a:pt x="266052" y="226315"/>
                  </a:lnTo>
                  <a:lnTo>
                    <a:pt x="263879" y="221969"/>
                  </a:lnTo>
                  <a:lnTo>
                    <a:pt x="267915" y="221969"/>
                  </a:lnTo>
                  <a:lnTo>
                    <a:pt x="267915" y="218864"/>
                  </a:lnTo>
                  <a:lnTo>
                    <a:pt x="284679" y="212655"/>
                  </a:lnTo>
                  <a:lnTo>
                    <a:pt x="300201" y="209551"/>
                  </a:lnTo>
                  <a:lnTo>
                    <a:pt x="316965" y="207378"/>
                  </a:lnTo>
                  <a:lnTo>
                    <a:pt x="336834" y="209551"/>
                  </a:lnTo>
                  <a:lnTo>
                    <a:pt x="327520" y="198064"/>
                  </a:lnTo>
                  <a:lnTo>
                    <a:pt x="339007" y="194960"/>
                  </a:lnTo>
                  <a:lnTo>
                    <a:pt x="351425" y="189682"/>
                  </a:lnTo>
                  <a:lnTo>
                    <a:pt x="363842" y="184405"/>
                  </a:lnTo>
                  <a:lnTo>
                    <a:pt x="371293" y="178196"/>
                  </a:lnTo>
                  <a:lnTo>
                    <a:pt x="377502" y="178196"/>
                  </a:lnTo>
                  <a:lnTo>
                    <a:pt x="377502" y="175091"/>
                  </a:lnTo>
                  <a:lnTo>
                    <a:pt x="368189" y="175091"/>
                  </a:lnTo>
                  <a:lnTo>
                    <a:pt x="364153" y="177265"/>
                  </a:lnTo>
                  <a:lnTo>
                    <a:pt x="361048" y="178196"/>
                  </a:lnTo>
                  <a:lnTo>
                    <a:pt x="358875" y="178196"/>
                  </a:lnTo>
                  <a:lnTo>
                    <a:pt x="356702" y="178196"/>
                  </a:lnTo>
                  <a:lnTo>
                    <a:pt x="355771" y="178196"/>
                  </a:lnTo>
                  <a:lnTo>
                    <a:pt x="353598" y="177265"/>
                  </a:lnTo>
                  <a:lnTo>
                    <a:pt x="351425" y="175091"/>
                  </a:lnTo>
                  <a:lnTo>
                    <a:pt x="348320" y="175091"/>
                  </a:lnTo>
                  <a:lnTo>
                    <a:pt x="344284" y="178196"/>
                  </a:lnTo>
                  <a:lnTo>
                    <a:pt x="339007" y="184405"/>
                  </a:lnTo>
                  <a:lnTo>
                    <a:pt x="333729" y="189682"/>
                  </a:lnTo>
                  <a:lnTo>
                    <a:pt x="329693" y="194960"/>
                  </a:lnTo>
                  <a:lnTo>
                    <a:pt x="324416" y="198064"/>
                  </a:lnTo>
                  <a:lnTo>
                    <a:pt x="304547" y="204273"/>
                  </a:lnTo>
                  <a:lnTo>
                    <a:pt x="285610" y="204273"/>
                  </a:lnTo>
                  <a:lnTo>
                    <a:pt x="267915" y="199927"/>
                  </a:lnTo>
                  <a:lnTo>
                    <a:pt x="251151" y="192476"/>
                  </a:lnTo>
                  <a:lnTo>
                    <a:pt x="248978" y="192476"/>
                  </a:lnTo>
                  <a:lnTo>
                    <a:pt x="245873" y="194650"/>
                  </a:lnTo>
                  <a:lnTo>
                    <a:pt x="240595" y="196823"/>
                  </a:lnTo>
                  <a:lnTo>
                    <a:pt x="236560" y="197754"/>
                  </a:lnTo>
                  <a:lnTo>
                    <a:pt x="233455" y="199927"/>
                  </a:lnTo>
                  <a:lnTo>
                    <a:pt x="227246" y="202100"/>
                  </a:lnTo>
                  <a:lnTo>
                    <a:pt x="224142" y="192476"/>
                  </a:lnTo>
                  <a:lnTo>
                    <a:pt x="227246" y="191545"/>
                  </a:lnTo>
                  <a:lnTo>
                    <a:pt x="227246" y="191545"/>
                  </a:lnTo>
                  <a:lnTo>
                    <a:pt x="229419" y="189372"/>
                  </a:lnTo>
                  <a:lnTo>
                    <a:pt x="231593" y="185026"/>
                  </a:lnTo>
                  <a:lnTo>
                    <a:pt x="221037" y="185026"/>
                  </a:lnTo>
                  <a:lnTo>
                    <a:pt x="217002" y="187199"/>
                  </a:lnTo>
                  <a:lnTo>
                    <a:pt x="211724" y="189372"/>
                  </a:lnTo>
                  <a:lnTo>
                    <a:pt x="206446" y="189372"/>
                  </a:lnTo>
                  <a:lnTo>
                    <a:pt x="200238" y="189372"/>
                  </a:lnTo>
                  <a:lnTo>
                    <a:pt x="197133" y="177885"/>
                  </a:lnTo>
                  <a:lnTo>
                    <a:pt x="200238" y="176954"/>
                  </a:lnTo>
                  <a:lnTo>
                    <a:pt x="202411" y="176954"/>
                  </a:lnTo>
                  <a:lnTo>
                    <a:pt x="204584" y="176954"/>
                  </a:lnTo>
                  <a:lnTo>
                    <a:pt x="206757" y="174781"/>
                  </a:lnTo>
                  <a:lnTo>
                    <a:pt x="207688" y="174781"/>
                  </a:lnTo>
                  <a:lnTo>
                    <a:pt x="184715" y="177885"/>
                  </a:lnTo>
                  <a:lnTo>
                    <a:pt x="182542" y="172608"/>
                  </a:lnTo>
                  <a:lnTo>
                    <a:pt x="178506" y="169503"/>
                  </a:lnTo>
                  <a:lnTo>
                    <a:pt x="177575" y="167330"/>
                  </a:lnTo>
                  <a:lnTo>
                    <a:pt x="175402" y="162984"/>
                  </a:lnTo>
                  <a:lnTo>
                    <a:pt x="171366" y="157706"/>
                  </a:lnTo>
                  <a:lnTo>
                    <a:pt x="177575" y="155533"/>
                  </a:lnTo>
                  <a:lnTo>
                    <a:pt x="180679" y="155533"/>
                  </a:lnTo>
                  <a:lnTo>
                    <a:pt x="182853" y="155533"/>
                  </a:lnTo>
                  <a:lnTo>
                    <a:pt x="185026" y="155533"/>
                  </a:lnTo>
                  <a:lnTo>
                    <a:pt x="185026" y="155223"/>
                  </a:lnTo>
                  <a:lnTo>
                    <a:pt x="185957" y="153050"/>
                  </a:lnTo>
                  <a:lnTo>
                    <a:pt x="188130" y="148704"/>
                  </a:lnTo>
                  <a:lnTo>
                    <a:pt x="180679" y="147772"/>
                  </a:lnTo>
                  <a:lnTo>
                    <a:pt x="173229" y="145599"/>
                  </a:lnTo>
                  <a:lnTo>
                    <a:pt x="170124" y="141253"/>
                  </a:lnTo>
                  <a:lnTo>
                    <a:pt x="163915" y="138148"/>
                  </a:lnTo>
                  <a:lnTo>
                    <a:pt x="167951" y="138148"/>
                  </a:lnTo>
                  <a:lnTo>
                    <a:pt x="167951" y="132871"/>
                  </a:lnTo>
                  <a:lnTo>
                    <a:pt x="185647" y="135975"/>
                  </a:lnTo>
                  <a:lnTo>
                    <a:pt x="194960" y="133802"/>
                  </a:lnTo>
                  <a:lnTo>
                    <a:pt x="202411" y="130698"/>
                  </a:lnTo>
                  <a:lnTo>
                    <a:pt x="206446" y="125420"/>
                  </a:lnTo>
                  <a:lnTo>
                    <a:pt x="211724" y="117969"/>
                  </a:lnTo>
                  <a:lnTo>
                    <a:pt x="221037" y="113623"/>
                  </a:lnTo>
                  <a:lnTo>
                    <a:pt x="231593" y="110519"/>
                  </a:lnTo>
                  <a:lnTo>
                    <a:pt x="239043" y="113623"/>
                  </a:lnTo>
                  <a:lnTo>
                    <a:pt x="248357" y="117969"/>
                  </a:lnTo>
                  <a:lnTo>
                    <a:pt x="255807" y="118901"/>
                  </a:lnTo>
                  <a:lnTo>
                    <a:pt x="264189" y="117969"/>
                  </a:lnTo>
                  <a:lnTo>
                    <a:pt x="261085" y="115796"/>
                  </a:lnTo>
                  <a:lnTo>
                    <a:pt x="257049" y="113623"/>
                  </a:lnTo>
                  <a:lnTo>
                    <a:pt x="256118" y="113623"/>
                  </a:lnTo>
                  <a:lnTo>
                    <a:pt x="256118" y="111760"/>
                  </a:lnTo>
                  <a:lnTo>
                    <a:pt x="253945" y="110829"/>
                  </a:lnTo>
                  <a:lnTo>
                    <a:pt x="253945" y="106483"/>
                  </a:lnTo>
                  <a:lnTo>
                    <a:pt x="251772" y="101205"/>
                  </a:lnTo>
                  <a:lnTo>
                    <a:pt x="257049" y="99032"/>
                  </a:lnTo>
                  <a:lnTo>
                    <a:pt x="261085" y="96859"/>
                  </a:lnTo>
                  <a:lnTo>
                    <a:pt x="264189" y="96859"/>
                  </a:lnTo>
                  <a:lnTo>
                    <a:pt x="266363" y="95928"/>
                  </a:lnTo>
                  <a:lnTo>
                    <a:pt x="270398" y="93755"/>
                  </a:lnTo>
                  <a:lnTo>
                    <a:pt x="277849" y="93755"/>
                  </a:lnTo>
                  <a:lnTo>
                    <a:pt x="280953" y="95928"/>
                  </a:lnTo>
                  <a:lnTo>
                    <a:pt x="284989" y="99032"/>
                  </a:lnTo>
                  <a:lnTo>
                    <a:pt x="288094" y="101205"/>
                  </a:lnTo>
                  <a:lnTo>
                    <a:pt x="288094" y="96859"/>
                  </a:lnTo>
                  <a:lnTo>
                    <a:pt x="285921" y="95928"/>
                  </a:lnTo>
                  <a:lnTo>
                    <a:pt x="285921" y="93755"/>
                  </a:lnTo>
                  <a:lnTo>
                    <a:pt x="285921" y="93755"/>
                  </a:lnTo>
                  <a:lnTo>
                    <a:pt x="285921" y="91582"/>
                  </a:lnTo>
                  <a:lnTo>
                    <a:pt x="284989" y="88477"/>
                  </a:lnTo>
                  <a:lnTo>
                    <a:pt x="290267" y="86304"/>
                  </a:lnTo>
                  <a:lnTo>
                    <a:pt x="293371" y="84131"/>
                  </a:lnTo>
                  <a:lnTo>
                    <a:pt x="299580" y="81026"/>
                  </a:lnTo>
                  <a:lnTo>
                    <a:pt x="302685" y="76680"/>
                  </a:lnTo>
                  <a:lnTo>
                    <a:pt x="304858" y="76680"/>
                  </a:lnTo>
                  <a:lnTo>
                    <a:pt x="312308" y="76680"/>
                  </a:lnTo>
                  <a:lnTo>
                    <a:pt x="317586" y="78853"/>
                  </a:lnTo>
                  <a:lnTo>
                    <a:pt x="321622" y="83199"/>
                  </a:lnTo>
                  <a:lnTo>
                    <a:pt x="327831" y="83199"/>
                  </a:lnTo>
                  <a:lnTo>
                    <a:pt x="337144" y="81026"/>
                  </a:lnTo>
                  <a:lnTo>
                    <a:pt x="341180" y="68298"/>
                  </a:lnTo>
                  <a:lnTo>
                    <a:pt x="346458" y="66125"/>
                  </a:lnTo>
                  <a:lnTo>
                    <a:pt x="351735" y="66125"/>
                  </a:lnTo>
                  <a:lnTo>
                    <a:pt x="357013" y="66125"/>
                  </a:lnTo>
                  <a:lnTo>
                    <a:pt x="361048" y="68298"/>
                  </a:lnTo>
                  <a:lnTo>
                    <a:pt x="364153" y="68298"/>
                  </a:lnTo>
                  <a:lnTo>
                    <a:pt x="371604" y="56812"/>
                  </a:lnTo>
                  <a:lnTo>
                    <a:pt x="383090" y="54638"/>
                  </a:lnTo>
                  <a:lnTo>
                    <a:pt x="390541" y="58985"/>
                  </a:lnTo>
                  <a:lnTo>
                    <a:pt x="397992" y="62089"/>
                  </a:lnTo>
                  <a:lnTo>
                    <a:pt x="405442" y="64262"/>
                  </a:lnTo>
                  <a:lnTo>
                    <a:pt x="414756" y="61158"/>
                  </a:lnTo>
                  <a:lnTo>
                    <a:pt x="427173" y="53707"/>
                  </a:lnTo>
                  <a:lnTo>
                    <a:pt x="439281" y="47498"/>
                  </a:lnTo>
                  <a:lnTo>
                    <a:pt x="439281" y="47498"/>
                  </a:lnTo>
                  <a:lnTo>
                    <a:pt x="439281" y="47498"/>
                  </a:lnTo>
                  <a:close/>
                  <a:moveTo>
                    <a:pt x="2195472" y="44394"/>
                  </a:moveTo>
                  <a:lnTo>
                    <a:pt x="2202923" y="46567"/>
                  </a:lnTo>
                  <a:lnTo>
                    <a:pt x="2210374" y="49671"/>
                  </a:lnTo>
                  <a:lnTo>
                    <a:pt x="2213478" y="54018"/>
                  </a:lnTo>
                  <a:lnTo>
                    <a:pt x="2218756" y="57122"/>
                  </a:lnTo>
                  <a:lnTo>
                    <a:pt x="2224965" y="61468"/>
                  </a:lnTo>
                  <a:lnTo>
                    <a:pt x="2220929" y="72023"/>
                  </a:lnTo>
                  <a:lnTo>
                    <a:pt x="2198888" y="84752"/>
                  </a:lnTo>
                  <a:lnTo>
                    <a:pt x="2182123" y="99653"/>
                  </a:lnTo>
                  <a:lnTo>
                    <a:pt x="2167532" y="118590"/>
                  </a:lnTo>
                  <a:lnTo>
                    <a:pt x="2164428" y="118590"/>
                  </a:lnTo>
                  <a:lnTo>
                    <a:pt x="2164428" y="114244"/>
                  </a:lnTo>
                  <a:lnTo>
                    <a:pt x="2159150" y="111140"/>
                  </a:lnTo>
                  <a:lnTo>
                    <a:pt x="2155115" y="106793"/>
                  </a:lnTo>
                  <a:lnTo>
                    <a:pt x="2152942" y="103689"/>
                  </a:lnTo>
                  <a:lnTo>
                    <a:pt x="2149837" y="99343"/>
                  </a:lnTo>
                  <a:lnTo>
                    <a:pt x="2147664" y="94065"/>
                  </a:lnTo>
                  <a:lnTo>
                    <a:pt x="2151700" y="86614"/>
                  </a:lnTo>
                  <a:lnTo>
                    <a:pt x="2152631" y="81337"/>
                  </a:lnTo>
                  <a:lnTo>
                    <a:pt x="2154804" y="71713"/>
                  </a:lnTo>
                  <a:lnTo>
                    <a:pt x="2127795" y="71713"/>
                  </a:lnTo>
                  <a:lnTo>
                    <a:pt x="2127795" y="64262"/>
                  </a:lnTo>
                  <a:lnTo>
                    <a:pt x="2142386" y="58985"/>
                  </a:lnTo>
                  <a:lnTo>
                    <a:pt x="2156977" y="54638"/>
                  </a:lnTo>
                  <a:lnTo>
                    <a:pt x="2174673" y="51534"/>
                  </a:lnTo>
                  <a:lnTo>
                    <a:pt x="2176846" y="56812"/>
                  </a:lnTo>
                  <a:lnTo>
                    <a:pt x="2179019" y="58985"/>
                  </a:lnTo>
                  <a:lnTo>
                    <a:pt x="2179019" y="61158"/>
                  </a:lnTo>
                  <a:lnTo>
                    <a:pt x="2181192" y="61158"/>
                  </a:lnTo>
                  <a:lnTo>
                    <a:pt x="2181192" y="62089"/>
                  </a:lnTo>
                  <a:lnTo>
                    <a:pt x="2184297" y="64262"/>
                  </a:lnTo>
                  <a:lnTo>
                    <a:pt x="2186470" y="58985"/>
                  </a:lnTo>
                  <a:lnTo>
                    <a:pt x="2188643" y="54638"/>
                  </a:lnTo>
                  <a:lnTo>
                    <a:pt x="2189574" y="51534"/>
                  </a:lnTo>
                  <a:lnTo>
                    <a:pt x="2193610" y="47188"/>
                  </a:lnTo>
                  <a:lnTo>
                    <a:pt x="2195472" y="44394"/>
                  </a:lnTo>
                  <a:lnTo>
                    <a:pt x="2195472" y="44394"/>
                  </a:lnTo>
                  <a:lnTo>
                    <a:pt x="2195472" y="44394"/>
                  </a:lnTo>
                  <a:close/>
                  <a:moveTo>
                    <a:pt x="2240487" y="24215"/>
                  </a:moveTo>
                  <a:lnTo>
                    <a:pt x="2244523" y="25146"/>
                  </a:lnTo>
                  <a:lnTo>
                    <a:pt x="2245454" y="25146"/>
                  </a:lnTo>
                  <a:lnTo>
                    <a:pt x="2247628" y="27319"/>
                  </a:lnTo>
                  <a:lnTo>
                    <a:pt x="2247628" y="27319"/>
                  </a:lnTo>
                  <a:lnTo>
                    <a:pt x="2249800" y="29492"/>
                  </a:lnTo>
                  <a:lnTo>
                    <a:pt x="2251974" y="32597"/>
                  </a:lnTo>
                  <a:lnTo>
                    <a:pt x="2255078" y="38806"/>
                  </a:lnTo>
                  <a:lnTo>
                    <a:pt x="2259114" y="44083"/>
                  </a:lnTo>
                  <a:lnTo>
                    <a:pt x="2260045" y="51534"/>
                  </a:lnTo>
                  <a:lnTo>
                    <a:pt x="2251663" y="51534"/>
                  </a:lnTo>
                  <a:lnTo>
                    <a:pt x="2251663" y="47188"/>
                  </a:lnTo>
                  <a:lnTo>
                    <a:pt x="2247628" y="44083"/>
                  </a:lnTo>
                  <a:lnTo>
                    <a:pt x="2244523" y="39737"/>
                  </a:lnTo>
                  <a:lnTo>
                    <a:pt x="2242350" y="36633"/>
                  </a:lnTo>
                  <a:lnTo>
                    <a:pt x="2240177" y="31355"/>
                  </a:lnTo>
                  <a:lnTo>
                    <a:pt x="2240177" y="24215"/>
                  </a:lnTo>
                  <a:lnTo>
                    <a:pt x="2240487" y="24215"/>
                  </a:lnTo>
                  <a:lnTo>
                    <a:pt x="2240487" y="24215"/>
                  </a:lnTo>
                  <a:close/>
                  <a:moveTo>
                    <a:pt x="984113" y="20179"/>
                  </a:moveTo>
                  <a:lnTo>
                    <a:pt x="1009259" y="20179"/>
                  </a:lnTo>
                  <a:lnTo>
                    <a:pt x="1035337" y="24525"/>
                  </a:lnTo>
                  <a:lnTo>
                    <a:pt x="1058310" y="27630"/>
                  </a:lnTo>
                  <a:lnTo>
                    <a:pt x="1079110" y="32907"/>
                  </a:lnTo>
                  <a:lnTo>
                    <a:pt x="1109223" y="27630"/>
                  </a:lnTo>
                  <a:lnTo>
                    <a:pt x="1113259" y="31976"/>
                  </a:lnTo>
                  <a:lnTo>
                    <a:pt x="1116363" y="32907"/>
                  </a:lnTo>
                  <a:lnTo>
                    <a:pt x="1120399" y="39116"/>
                  </a:lnTo>
                  <a:lnTo>
                    <a:pt x="1122572" y="42221"/>
                  </a:lnTo>
                  <a:lnTo>
                    <a:pt x="1125676" y="44394"/>
                  </a:lnTo>
                  <a:lnTo>
                    <a:pt x="1143372" y="51844"/>
                  </a:lnTo>
                  <a:lnTo>
                    <a:pt x="1164172" y="57122"/>
                  </a:lnTo>
                  <a:lnTo>
                    <a:pt x="1181867" y="61468"/>
                  </a:lnTo>
                  <a:lnTo>
                    <a:pt x="1181867" y="68919"/>
                  </a:lnTo>
                  <a:lnTo>
                    <a:pt x="1152685" y="68919"/>
                  </a:lnTo>
                  <a:lnTo>
                    <a:pt x="1140267" y="62710"/>
                  </a:lnTo>
                  <a:lnTo>
                    <a:pt x="1125676" y="62710"/>
                  </a:lnTo>
                  <a:lnTo>
                    <a:pt x="1108912" y="64883"/>
                  </a:lnTo>
                  <a:lnTo>
                    <a:pt x="1093390" y="69229"/>
                  </a:lnTo>
                  <a:lnTo>
                    <a:pt x="1093390" y="77611"/>
                  </a:lnTo>
                  <a:lnTo>
                    <a:pt x="1113259" y="77611"/>
                  </a:lnTo>
                  <a:lnTo>
                    <a:pt x="1127850" y="74507"/>
                  </a:lnTo>
                  <a:lnTo>
                    <a:pt x="1145545" y="72334"/>
                  </a:lnTo>
                  <a:lnTo>
                    <a:pt x="1167587" y="72334"/>
                  </a:lnTo>
                  <a:lnTo>
                    <a:pt x="1189628" y="72334"/>
                  </a:lnTo>
                  <a:lnTo>
                    <a:pt x="1206392" y="72334"/>
                  </a:lnTo>
                  <a:lnTo>
                    <a:pt x="1220983" y="87235"/>
                  </a:lnTo>
                  <a:lnTo>
                    <a:pt x="1238679" y="97790"/>
                  </a:lnTo>
                  <a:lnTo>
                    <a:pt x="1233401" y="109277"/>
                  </a:lnTo>
                  <a:lnTo>
                    <a:pt x="1222846" y="116728"/>
                  </a:lnTo>
                  <a:lnTo>
                    <a:pt x="1213533" y="122005"/>
                  </a:lnTo>
                  <a:lnTo>
                    <a:pt x="1201115" y="126351"/>
                  </a:lnTo>
                  <a:lnTo>
                    <a:pt x="1182178" y="126351"/>
                  </a:lnTo>
                  <a:lnTo>
                    <a:pt x="1165413" y="131629"/>
                  </a:lnTo>
                  <a:lnTo>
                    <a:pt x="1147718" y="131629"/>
                  </a:lnTo>
                  <a:lnTo>
                    <a:pt x="1127850" y="129456"/>
                  </a:lnTo>
                  <a:lnTo>
                    <a:pt x="1108912" y="127283"/>
                  </a:lnTo>
                  <a:lnTo>
                    <a:pt x="1091527" y="127283"/>
                  </a:lnTo>
                  <a:lnTo>
                    <a:pt x="1076936" y="131629"/>
                  </a:lnTo>
                  <a:lnTo>
                    <a:pt x="1065450" y="142184"/>
                  </a:lnTo>
                  <a:lnTo>
                    <a:pt x="1109223" y="142184"/>
                  </a:lnTo>
                  <a:lnTo>
                    <a:pt x="1122882" y="139080"/>
                  </a:lnTo>
                  <a:lnTo>
                    <a:pt x="1138405" y="136907"/>
                  </a:lnTo>
                  <a:lnTo>
                    <a:pt x="1157342" y="139080"/>
                  </a:lnTo>
                  <a:lnTo>
                    <a:pt x="1169760" y="142184"/>
                  </a:lnTo>
                  <a:lnTo>
                    <a:pt x="1172864" y="155844"/>
                  </a:lnTo>
                  <a:lnTo>
                    <a:pt x="1179073" y="153671"/>
                  </a:lnTo>
                  <a:lnTo>
                    <a:pt x="1187455" y="148393"/>
                  </a:lnTo>
                  <a:lnTo>
                    <a:pt x="1198942" y="144047"/>
                  </a:lnTo>
                  <a:lnTo>
                    <a:pt x="1209497" y="141874"/>
                  </a:lnTo>
                  <a:lnTo>
                    <a:pt x="1211670" y="148083"/>
                  </a:lnTo>
                  <a:lnTo>
                    <a:pt x="1213843" y="151187"/>
                  </a:lnTo>
                  <a:lnTo>
                    <a:pt x="1216016" y="153360"/>
                  </a:lnTo>
                  <a:lnTo>
                    <a:pt x="1219121" y="155533"/>
                  </a:lnTo>
                  <a:lnTo>
                    <a:pt x="1223156" y="158638"/>
                  </a:lnTo>
                  <a:lnTo>
                    <a:pt x="1206392" y="189993"/>
                  </a:lnTo>
                  <a:lnTo>
                    <a:pt x="1213843" y="189993"/>
                  </a:lnTo>
                  <a:lnTo>
                    <a:pt x="1226261" y="182542"/>
                  </a:lnTo>
                  <a:lnTo>
                    <a:pt x="1243025" y="172918"/>
                  </a:lnTo>
                  <a:lnTo>
                    <a:pt x="1262893" y="165468"/>
                  </a:lnTo>
                  <a:lnTo>
                    <a:pt x="1284935" y="158017"/>
                  </a:lnTo>
                  <a:lnTo>
                    <a:pt x="1308839" y="152739"/>
                  </a:lnTo>
                  <a:lnTo>
                    <a:pt x="1329639" y="152739"/>
                  </a:lnTo>
                  <a:lnTo>
                    <a:pt x="1350439" y="154912"/>
                  </a:lnTo>
                  <a:lnTo>
                    <a:pt x="1365030" y="163294"/>
                  </a:lnTo>
                  <a:lnTo>
                    <a:pt x="1373412" y="178196"/>
                  </a:lnTo>
                  <a:lnTo>
                    <a:pt x="1379621" y="178196"/>
                  </a:lnTo>
                  <a:lnTo>
                    <a:pt x="1379621" y="180369"/>
                  </a:lnTo>
                  <a:lnTo>
                    <a:pt x="1379621" y="180369"/>
                  </a:lnTo>
                  <a:lnTo>
                    <a:pt x="1377448" y="182542"/>
                  </a:lnTo>
                  <a:lnTo>
                    <a:pt x="1375275" y="182542"/>
                  </a:lnTo>
                  <a:lnTo>
                    <a:pt x="1375275" y="182542"/>
                  </a:lnTo>
                  <a:lnTo>
                    <a:pt x="1373102" y="182542"/>
                  </a:lnTo>
                  <a:lnTo>
                    <a:pt x="1369997" y="185647"/>
                  </a:lnTo>
                  <a:lnTo>
                    <a:pt x="1364720" y="187820"/>
                  </a:lnTo>
                  <a:lnTo>
                    <a:pt x="1358511" y="189993"/>
                  </a:lnTo>
                  <a:lnTo>
                    <a:pt x="1351060" y="192166"/>
                  </a:lnTo>
                  <a:lnTo>
                    <a:pt x="1345783" y="193097"/>
                  </a:lnTo>
                  <a:lnTo>
                    <a:pt x="1333365" y="213276"/>
                  </a:lnTo>
                  <a:lnTo>
                    <a:pt x="1309460" y="228178"/>
                  </a:lnTo>
                  <a:lnTo>
                    <a:pt x="1282452" y="237801"/>
                  </a:lnTo>
                  <a:lnTo>
                    <a:pt x="1250165" y="243079"/>
                  </a:lnTo>
                  <a:lnTo>
                    <a:pt x="1250165" y="249288"/>
                  </a:lnTo>
                  <a:lnTo>
                    <a:pt x="1250165" y="252392"/>
                  </a:lnTo>
                  <a:lnTo>
                    <a:pt x="1250165" y="254566"/>
                  </a:lnTo>
                  <a:lnTo>
                    <a:pt x="1247992" y="256739"/>
                  </a:lnTo>
                  <a:lnTo>
                    <a:pt x="1250165" y="257670"/>
                  </a:lnTo>
                  <a:lnTo>
                    <a:pt x="1250165" y="259843"/>
                  </a:lnTo>
                  <a:lnTo>
                    <a:pt x="1253270" y="264189"/>
                  </a:lnTo>
                  <a:lnTo>
                    <a:pt x="1258547" y="267294"/>
                  </a:lnTo>
                  <a:lnTo>
                    <a:pt x="1262583" y="269467"/>
                  </a:lnTo>
                  <a:lnTo>
                    <a:pt x="1265687" y="272571"/>
                  </a:lnTo>
                  <a:lnTo>
                    <a:pt x="1269723" y="274745"/>
                  </a:lnTo>
                  <a:lnTo>
                    <a:pt x="1272828" y="280022"/>
                  </a:lnTo>
                  <a:lnTo>
                    <a:pt x="1269723" y="287473"/>
                  </a:lnTo>
                  <a:lnTo>
                    <a:pt x="1265687" y="304237"/>
                  </a:lnTo>
                  <a:lnTo>
                    <a:pt x="1262583" y="324416"/>
                  </a:lnTo>
                  <a:lnTo>
                    <a:pt x="1258547" y="344595"/>
                  </a:lnTo>
                  <a:lnTo>
                    <a:pt x="1258547" y="361359"/>
                  </a:lnTo>
                  <a:lnTo>
                    <a:pt x="1262583" y="359186"/>
                  </a:lnTo>
                  <a:lnTo>
                    <a:pt x="1265687" y="359186"/>
                  </a:lnTo>
                  <a:lnTo>
                    <a:pt x="1267861" y="359186"/>
                  </a:lnTo>
                  <a:lnTo>
                    <a:pt x="1271896" y="359186"/>
                  </a:lnTo>
                  <a:lnTo>
                    <a:pt x="1272828" y="359186"/>
                  </a:lnTo>
                  <a:lnTo>
                    <a:pt x="1279037" y="361359"/>
                  </a:lnTo>
                  <a:lnTo>
                    <a:pt x="1276864" y="366636"/>
                  </a:lnTo>
                  <a:lnTo>
                    <a:pt x="1276864" y="368810"/>
                  </a:lnTo>
                  <a:lnTo>
                    <a:pt x="1276864" y="373156"/>
                  </a:lnTo>
                  <a:lnTo>
                    <a:pt x="1276864" y="374087"/>
                  </a:lnTo>
                  <a:lnTo>
                    <a:pt x="1276864" y="378433"/>
                  </a:lnTo>
                  <a:lnTo>
                    <a:pt x="1279037" y="385884"/>
                  </a:lnTo>
                  <a:lnTo>
                    <a:pt x="1272828" y="385884"/>
                  </a:lnTo>
                  <a:lnTo>
                    <a:pt x="1272828" y="388989"/>
                  </a:lnTo>
                  <a:lnTo>
                    <a:pt x="1269723" y="388057"/>
                  </a:lnTo>
                  <a:lnTo>
                    <a:pt x="1265687" y="383711"/>
                  </a:lnTo>
                  <a:lnTo>
                    <a:pt x="1264756" y="381538"/>
                  </a:lnTo>
                  <a:lnTo>
                    <a:pt x="1260720" y="380607"/>
                  </a:lnTo>
                  <a:lnTo>
                    <a:pt x="1257616" y="378433"/>
                  </a:lnTo>
                  <a:lnTo>
                    <a:pt x="1250165" y="378433"/>
                  </a:lnTo>
                  <a:lnTo>
                    <a:pt x="1246129" y="380607"/>
                  </a:lnTo>
                  <a:lnTo>
                    <a:pt x="1243025" y="381538"/>
                  </a:lnTo>
                  <a:lnTo>
                    <a:pt x="1238989" y="383711"/>
                  </a:lnTo>
                  <a:lnTo>
                    <a:pt x="1236816" y="385884"/>
                  </a:lnTo>
                  <a:lnTo>
                    <a:pt x="1233711" y="388057"/>
                  </a:lnTo>
                  <a:lnTo>
                    <a:pt x="1231538" y="391162"/>
                  </a:lnTo>
                  <a:lnTo>
                    <a:pt x="1229365" y="398612"/>
                  </a:lnTo>
                  <a:lnTo>
                    <a:pt x="1253270" y="406063"/>
                  </a:lnTo>
                  <a:lnTo>
                    <a:pt x="1258547" y="438660"/>
                  </a:lnTo>
                  <a:lnTo>
                    <a:pt x="1253270" y="438660"/>
                  </a:lnTo>
                  <a:lnTo>
                    <a:pt x="1250165" y="438660"/>
                  </a:lnTo>
                  <a:lnTo>
                    <a:pt x="1246129" y="440833"/>
                  </a:lnTo>
                  <a:lnTo>
                    <a:pt x="1243025" y="443006"/>
                  </a:lnTo>
                  <a:lnTo>
                    <a:pt x="1243025" y="450457"/>
                  </a:lnTo>
                  <a:lnTo>
                    <a:pt x="1251407" y="455734"/>
                  </a:lnTo>
                  <a:lnTo>
                    <a:pt x="1257616" y="463185"/>
                  </a:lnTo>
                  <a:lnTo>
                    <a:pt x="1260720" y="472809"/>
                  </a:lnTo>
                  <a:lnTo>
                    <a:pt x="1262893" y="487710"/>
                  </a:lnTo>
                  <a:lnTo>
                    <a:pt x="1253580" y="487710"/>
                  </a:lnTo>
                  <a:lnTo>
                    <a:pt x="1251407" y="487710"/>
                  </a:lnTo>
                  <a:lnTo>
                    <a:pt x="1246129" y="485537"/>
                  </a:lnTo>
                  <a:lnTo>
                    <a:pt x="1243025" y="487710"/>
                  </a:lnTo>
                  <a:lnTo>
                    <a:pt x="1236816" y="487710"/>
                  </a:lnTo>
                  <a:lnTo>
                    <a:pt x="1233711" y="490815"/>
                  </a:lnTo>
                  <a:lnTo>
                    <a:pt x="1229676" y="495161"/>
                  </a:lnTo>
                  <a:lnTo>
                    <a:pt x="1235885" y="498266"/>
                  </a:lnTo>
                  <a:lnTo>
                    <a:pt x="1238989" y="500439"/>
                  </a:lnTo>
                  <a:lnTo>
                    <a:pt x="1241162" y="502612"/>
                  </a:lnTo>
                  <a:lnTo>
                    <a:pt x="1243335" y="503543"/>
                  </a:lnTo>
                  <a:lnTo>
                    <a:pt x="1244267" y="509752"/>
                  </a:lnTo>
                  <a:lnTo>
                    <a:pt x="1246440" y="515030"/>
                  </a:lnTo>
                  <a:lnTo>
                    <a:pt x="1244267" y="517203"/>
                  </a:lnTo>
                  <a:lnTo>
                    <a:pt x="1244267" y="518134"/>
                  </a:lnTo>
                  <a:lnTo>
                    <a:pt x="1244267" y="518134"/>
                  </a:lnTo>
                  <a:lnTo>
                    <a:pt x="1243335" y="520307"/>
                  </a:lnTo>
                  <a:lnTo>
                    <a:pt x="1243335" y="524653"/>
                  </a:lnTo>
                  <a:lnTo>
                    <a:pt x="1228124" y="524653"/>
                  </a:lnTo>
                  <a:lnTo>
                    <a:pt x="1213533" y="527758"/>
                  </a:lnTo>
                  <a:lnTo>
                    <a:pt x="1202046" y="532104"/>
                  </a:lnTo>
                  <a:lnTo>
                    <a:pt x="1206082" y="532104"/>
                  </a:lnTo>
                  <a:lnTo>
                    <a:pt x="1211359" y="535209"/>
                  </a:lnTo>
                  <a:lnTo>
                    <a:pt x="1215395" y="537382"/>
                  </a:lnTo>
                  <a:lnTo>
                    <a:pt x="1218500" y="537382"/>
                  </a:lnTo>
                  <a:lnTo>
                    <a:pt x="1222536" y="539555"/>
                  </a:lnTo>
                  <a:lnTo>
                    <a:pt x="1225640" y="542659"/>
                  </a:lnTo>
                  <a:lnTo>
                    <a:pt x="1228744" y="547937"/>
                  </a:lnTo>
                  <a:lnTo>
                    <a:pt x="1222536" y="557561"/>
                  </a:lnTo>
                  <a:lnTo>
                    <a:pt x="1218500" y="569047"/>
                  </a:lnTo>
                  <a:lnTo>
                    <a:pt x="1213222" y="581775"/>
                  </a:lnTo>
                  <a:lnTo>
                    <a:pt x="1211049" y="576498"/>
                  </a:lnTo>
                  <a:lnTo>
                    <a:pt x="1207945" y="572152"/>
                  </a:lnTo>
                  <a:lnTo>
                    <a:pt x="1205771" y="569979"/>
                  </a:lnTo>
                  <a:lnTo>
                    <a:pt x="1201736" y="569979"/>
                  </a:lnTo>
                  <a:lnTo>
                    <a:pt x="1196458" y="569047"/>
                  </a:lnTo>
                  <a:lnTo>
                    <a:pt x="1189007" y="569047"/>
                  </a:lnTo>
                  <a:lnTo>
                    <a:pt x="1189007" y="572152"/>
                  </a:lnTo>
                  <a:lnTo>
                    <a:pt x="1193043" y="572152"/>
                  </a:lnTo>
                  <a:lnTo>
                    <a:pt x="1205461" y="584880"/>
                  </a:lnTo>
                  <a:lnTo>
                    <a:pt x="1216016" y="599781"/>
                  </a:lnTo>
                  <a:lnTo>
                    <a:pt x="1222225" y="618719"/>
                  </a:lnTo>
                  <a:lnTo>
                    <a:pt x="1225329" y="640760"/>
                  </a:lnTo>
                  <a:lnTo>
                    <a:pt x="1222225" y="640760"/>
                  </a:lnTo>
                  <a:lnTo>
                    <a:pt x="1222225" y="646038"/>
                  </a:lnTo>
                  <a:lnTo>
                    <a:pt x="1193043" y="649142"/>
                  </a:lnTo>
                  <a:lnTo>
                    <a:pt x="1193043" y="628963"/>
                  </a:lnTo>
                  <a:lnTo>
                    <a:pt x="1189007" y="625859"/>
                  </a:lnTo>
                  <a:lnTo>
                    <a:pt x="1185903" y="623686"/>
                  </a:lnTo>
                  <a:lnTo>
                    <a:pt x="1183730" y="621513"/>
                  </a:lnTo>
                  <a:lnTo>
                    <a:pt x="1178452" y="618408"/>
                  </a:lnTo>
                  <a:lnTo>
                    <a:pt x="1172243" y="616235"/>
                  </a:lnTo>
                  <a:lnTo>
                    <a:pt x="1163861" y="621513"/>
                  </a:lnTo>
                  <a:lnTo>
                    <a:pt x="1152375" y="625859"/>
                  </a:lnTo>
                  <a:lnTo>
                    <a:pt x="1139957" y="626790"/>
                  </a:lnTo>
                  <a:lnTo>
                    <a:pt x="1128470" y="631136"/>
                  </a:lnTo>
                  <a:lnTo>
                    <a:pt x="1122262" y="636414"/>
                  </a:lnTo>
                  <a:lnTo>
                    <a:pt x="1128470" y="636414"/>
                  </a:lnTo>
                  <a:lnTo>
                    <a:pt x="1137784" y="636414"/>
                  </a:lnTo>
                  <a:lnTo>
                    <a:pt x="1152375" y="634241"/>
                  </a:lnTo>
                  <a:lnTo>
                    <a:pt x="1169139" y="633309"/>
                  </a:lnTo>
                  <a:lnTo>
                    <a:pt x="1169139" y="640760"/>
                  </a:lnTo>
                  <a:lnTo>
                    <a:pt x="1132506" y="653488"/>
                  </a:lnTo>
                  <a:lnTo>
                    <a:pt x="1132506" y="656593"/>
                  </a:lnTo>
                  <a:lnTo>
                    <a:pt x="1141820" y="656593"/>
                  </a:lnTo>
                  <a:lnTo>
                    <a:pt x="1147097" y="655662"/>
                  </a:lnTo>
                  <a:lnTo>
                    <a:pt x="1154548" y="653488"/>
                  </a:lnTo>
                  <a:lnTo>
                    <a:pt x="1161999" y="651315"/>
                  </a:lnTo>
                  <a:lnTo>
                    <a:pt x="1169449" y="649142"/>
                  </a:lnTo>
                  <a:lnTo>
                    <a:pt x="1171622" y="658766"/>
                  </a:lnTo>
                  <a:lnTo>
                    <a:pt x="1179073" y="663112"/>
                  </a:lnTo>
                  <a:lnTo>
                    <a:pt x="1186524" y="664044"/>
                  </a:lnTo>
                  <a:lnTo>
                    <a:pt x="1198942" y="663112"/>
                  </a:lnTo>
                  <a:lnTo>
                    <a:pt x="1213533" y="663112"/>
                  </a:lnTo>
                  <a:lnTo>
                    <a:pt x="1213533" y="666217"/>
                  </a:lnTo>
                  <a:lnTo>
                    <a:pt x="1209497" y="666217"/>
                  </a:lnTo>
                  <a:lnTo>
                    <a:pt x="1189628" y="685154"/>
                  </a:lnTo>
                  <a:lnTo>
                    <a:pt x="1167587" y="703160"/>
                  </a:lnTo>
                  <a:lnTo>
                    <a:pt x="1145545" y="718061"/>
                  </a:lnTo>
                  <a:lnTo>
                    <a:pt x="1120399" y="730789"/>
                  </a:lnTo>
                  <a:lnTo>
                    <a:pt x="1093390" y="736067"/>
                  </a:lnTo>
                  <a:lnTo>
                    <a:pt x="1062035" y="735136"/>
                  </a:lnTo>
                  <a:lnTo>
                    <a:pt x="1062035" y="740413"/>
                  </a:lnTo>
                  <a:lnTo>
                    <a:pt x="1062035" y="745691"/>
                  </a:lnTo>
                  <a:lnTo>
                    <a:pt x="1059862" y="750037"/>
                  </a:lnTo>
                  <a:lnTo>
                    <a:pt x="1057689" y="750968"/>
                  </a:lnTo>
                  <a:lnTo>
                    <a:pt x="1056757" y="750968"/>
                  </a:lnTo>
                  <a:lnTo>
                    <a:pt x="1054584" y="753142"/>
                  </a:lnTo>
                  <a:lnTo>
                    <a:pt x="1050548" y="755315"/>
                  </a:lnTo>
                  <a:lnTo>
                    <a:pt x="1047444" y="757488"/>
                  </a:lnTo>
                  <a:lnTo>
                    <a:pt x="1045271" y="758419"/>
                  </a:lnTo>
                  <a:lnTo>
                    <a:pt x="1042166" y="762765"/>
                  </a:lnTo>
                  <a:lnTo>
                    <a:pt x="1038131" y="773321"/>
                  </a:lnTo>
                  <a:lnTo>
                    <a:pt x="1035957" y="786980"/>
                  </a:lnTo>
                  <a:lnTo>
                    <a:pt x="1032853" y="795362"/>
                  </a:lnTo>
                  <a:lnTo>
                    <a:pt x="1023540" y="804986"/>
                  </a:lnTo>
                  <a:lnTo>
                    <a:pt x="1008017" y="815541"/>
                  </a:lnTo>
                  <a:lnTo>
                    <a:pt x="987218" y="825165"/>
                  </a:lnTo>
                  <a:lnTo>
                    <a:pt x="969522" y="832616"/>
                  </a:lnTo>
                  <a:lnTo>
                    <a:pt x="952758" y="836962"/>
                  </a:lnTo>
                  <a:lnTo>
                    <a:pt x="952758" y="832616"/>
                  </a:lnTo>
                  <a:lnTo>
                    <a:pt x="952758" y="829511"/>
                  </a:lnTo>
                  <a:lnTo>
                    <a:pt x="950585" y="829511"/>
                  </a:lnTo>
                  <a:lnTo>
                    <a:pt x="950585" y="827338"/>
                  </a:lnTo>
                  <a:lnTo>
                    <a:pt x="949654" y="825165"/>
                  </a:lnTo>
                  <a:lnTo>
                    <a:pt x="947480" y="840066"/>
                  </a:lnTo>
                  <a:lnTo>
                    <a:pt x="942203" y="852795"/>
                  </a:lnTo>
                  <a:lnTo>
                    <a:pt x="938167" y="864281"/>
                  </a:lnTo>
                  <a:lnTo>
                    <a:pt x="932890" y="874836"/>
                  </a:lnTo>
                  <a:lnTo>
                    <a:pt x="928854" y="889738"/>
                  </a:lnTo>
                  <a:lnTo>
                    <a:pt x="932890" y="891911"/>
                  </a:lnTo>
                  <a:lnTo>
                    <a:pt x="932890" y="894084"/>
                  </a:lnTo>
                  <a:lnTo>
                    <a:pt x="935063" y="894084"/>
                  </a:lnTo>
                  <a:lnTo>
                    <a:pt x="935063" y="894084"/>
                  </a:lnTo>
                  <a:lnTo>
                    <a:pt x="935063" y="896257"/>
                  </a:lnTo>
                  <a:lnTo>
                    <a:pt x="932890" y="897188"/>
                  </a:lnTo>
                  <a:lnTo>
                    <a:pt x="928854" y="901535"/>
                  </a:lnTo>
                  <a:lnTo>
                    <a:pt x="925749" y="903708"/>
                  </a:lnTo>
                  <a:lnTo>
                    <a:pt x="922645" y="906812"/>
                  </a:lnTo>
                  <a:lnTo>
                    <a:pt x="918609" y="908985"/>
                  </a:lnTo>
                  <a:lnTo>
                    <a:pt x="916436" y="912090"/>
                  </a:lnTo>
                  <a:lnTo>
                    <a:pt x="913331" y="917367"/>
                  </a:lnTo>
                  <a:lnTo>
                    <a:pt x="905881" y="938478"/>
                  </a:lnTo>
                  <a:lnTo>
                    <a:pt x="900603" y="960519"/>
                  </a:lnTo>
                  <a:lnTo>
                    <a:pt x="898430" y="985976"/>
                  </a:lnTo>
                  <a:lnTo>
                    <a:pt x="894394" y="1010191"/>
                  </a:lnTo>
                  <a:lnTo>
                    <a:pt x="889117" y="1032232"/>
                  </a:lnTo>
                  <a:lnTo>
                    <a:pt x="886012" y="1030059"/>
                  </a:lnTo>
                  <a:lnTo>
                    <a:pt x="886012" y="1030059"/>
                  </a:lnTo>
                  <a:lnTo>
                    <a:pt x="883839" y="1030059"/>
                  </a:lnTo>
                  <a:lnTo>
                    <a:pt x="883839" y="1027886"/>
                  </a:lnTo>
                  <a:lnTo>
                    <a:pt x="881666" y="1027886"/>
                  </a:lnTo>
                  <a:lnTo>
                    <a:pt x="876388" y="1024782"/>
                  </a:lnTo>
                  <a:lnTo>
                    <a:pt x="867075" y="1017331"/>
                  </a:lnTo>
                  <a:lnTo>
                    <a:pt x="852484" y="1005844"/>
                  </a:lnTo>
                  <a:lnTo>
                    <a:pt x="835720" y="996221"/>
                  </a:lnTo>
                  <a:lnTo>
                    <a:pt x="820198" y="985665"/>
                  </a:lnTo>
                  <a:lnTo>
                    <a:pt x="807780" y="976042"/>
                  </a:lnTo>
                  <a:lnTo>
                    <a:pt x="796294" y="970764"/>
                  </a:lnTo>
                  <a:lnTo>
                    <a:pt x="793189" y="968591"/>
                  </a:lnTo>
                  <a:lnTo>
                    <a:pt x="789153" y="928543"/>
                  </a:lnTo>
                  <a:lnTo>
                    <a:pt x="786980" y="924197"/>
                  </a:lnTo>
                  <a:lnTo>
                    <a:pt x="781703" y="921093"/>
                  </a:lnTo>
                  <a:lnTo>
                    <a:pt x="778598" y="918920"/>
                  </a:lnTo>
                  <a:lnTo>
                    <a:pt x="772389" y="914573"/>
                  </a:lnTo>
                  <a:lnTo>
                    <a:pt x="769285" y="911469"/>
                  </a:lnTo>
                  <a:lnTo>
                    <a:pt x="772389" y="909296"/>
                  </a:lnTo>
                  <a:lnTo>
                    <a:pt x="772389" y="907123"/>
                  </a:lnTo>
                  <a:lnTo>
                    <a:pt x="774562" y="906191"/>
                  </a:lnTo>
                  <a:lnTo>
                    <a:pt x="774562" y="906191"/>
                  </a:lnTo>
                  <a:lnTo>
                    <a:pt x="776735" y="901845"/>
                  </a:lnTo>
                  <a:lnTo>
                    <a:pt x="778908" y="898741"/>
                  </a:lnTo>
                  <a:lnTo>
                    <a:pt x="769595" y="898741"/>
                  </a:lnTo>
                  <a:lnTo>
                    <a:pt x="764317" y="898741"/>
                  </a:lnTo>
                  <a:lnTo>
                    <a:pt x="760282" y="898741"/>
                  </a:lnTo>
                  <a:lnTo>
                    <a:pt x="758109" y="896567"/>
                  </a:lnTo>
                  <a:lnTo>
                    <a:pt x="757177" y="893463"/>
                  </a:lnTo>
                  <a:lnTo>
                    <a:pt x="753141" y="887254"/>
                  </a:lnTo>
                  <a:lnTo>
                    <a:pt x="750968" y="884150"/>
                  </a:lnTo>
                  <a:lnTo>
                    <a:pt x="750968" y="879803"/>
                  </a:lnTo>
                  <a:lnTo>
                    <a:pt x="750968" y="878872"/>
                  </a:lnTo>
                  <a:lnTo>
                    <a:pt x="750968" y="874526"/>
                  </a:lnTo>
                  <a:lnTo>
                    <a:pt x="753141" y="871421"/>
                  </a:lnTo>
                  <a:lnTo>
                    <a:pt x="753141" y="867075"/>
                  </a:lnTo>
                  <a:lnTo>
                    <a:pt x="742586" y="867075"/>
                  </a:lnTo>
                  <a:lnTo>
                    <a:pt x="742586" y="861798"/>
                  </a:lnTo>
                  <a:lnTo>
                    <a:pt x="743518" y="856520"/>
                  </a:lnTo>
                  <a:lnTo>
                    <a:pt x="745691" y="854347"/>
                  </a:lnTo>
                  <a:lnTo>
                    <a:pt x="745691" y="850622"/>
                  </a:lnTo>
                  <a:lnTo>
                    <a:pt x="747864" y="847517"/>
                  </a:lnTo>
                  <a:lnTo>
                    <a:pt x="750037" y="842239"/>
                  </a:lnTo>
                  <a:lnTo>
                    <a:pt x="743828" y="842239"/>
                  </a:lnTo>
                  <a:lnTo>
                    <a:pt x="737619" y="842239"/>
                  </a:lnTo>
                  <a:lnTo>
                    <a:pt x="734515" y="840066"/>
                  </a:lnTo>
                  <a:lnTo>
                    <a:pt x="728306" y="837893"/>
                  </a:lnTo>
                  <a:lnTo>
                    <a:pt x="727375" y="810574"/>
                  </a:lnTo>
                  <a:lnTo>
                    <a:pt x="725201" y="785117"/>
                  </a:lnTo>
                  <a:lnTo>
                    <a:pt x="725201" y="760903"/>
                  </a:lnTo>
                  <a:lnTo>
                    <a:pt x="732652" y="736688"/>
                  </a:lnTo>
                  <a:lnTo>
                    <a:pt x="740103" y="726133"/>
                  </a:lnTo>
                  <a:lnTo>
                    <a:pt x="749416" y="718682"/>
                  </a:lnTo>
                  <a:lnTo>
                    <a:pt x="756867" y="712473"/>
                  </a:lnTo>
                  <a:lnTo>
                    <a:pt x="762144" y="704091"/>
                  </a:lnTo>
                  <a:lnTo>
                    <a:pt x="767422" y="692605"/>
                  </a:lnTo>
                  <a:lnTo>
                    <a:pt x="769595" y="672426"/>
                  </a:lnTo>
                  <a:lnTo>
                    <a:pt x="765559" y="672426"/>
                  </a:lnTo>
                  <a:lnTo>
                    <a:pt x="762455" y="676772"/>
                  </a:lnTo>
                  <a:lnTo>
                    <a:pt x="758419" y="677703"/>
                  </a:lnTo>
                  <a:lnTo>
                    <a:pt x="757488" y="677703"/>
                  </a:lnTo>
                  <a:lnTo>
                    <a:pt x="753452" y="677703"/>
                  </a:lnTo>
                  <a:lnTo>
                    <a:pt x="750347" y="676772"/>
                  </a:lnTo>
                  <a:lnTo>
                    <a:pt x="735757" y="672426"/>
                  </a:lnTo>
                  <a:lnTo>
                    <a:pt x="724270" y="664975"/>
                  </a:lnTo>
                  <a:lnTo>
                    <a:pt x="716819" y="654420"/>
                  </a:lnTo>
                  <a:lnTo>
                    <a:pt x="713715" y="635483"/>
                  </a:lnTo>
                  <a:lnTo>
                    <a:pt x="718992" y="635483"/>
                  </a:lnTo>
                  <a:lnTo>
                    <a:pt x="718992" y="632378"/>
                  </a:lnTo>
                  <a:lnTo>
                    <a:pt x="728306" y="637656"/>
                  </a:lnTo>
                  <a:lnTo>
                    <a:pt x="738861" y="645106"/>
                  </a:lnTo>
                  <a:lnTo>
                    <a:pt x="748174" y="648211"/>
                  </a:lnTo>
                  <a:lnTo>
                    <a:pt x="758729" y="648211"/>
                  </a:lnTo>
                  <a:lnTo>
                    <a:pt x="758729" y="647280"/>
                  </a:lnTo>
                  <a:lnTo>
                    <a:pt x="760903" y="645106"/>
                  </a:lnTo>
                  <a:lnTo>
                    <a:pt x="760903" y="645106"/>
                  </a:lnTo>
                  <a:lnTo>
                    <a:pt x="760903" y="642623"/>
                  </a:lnTo>
                  <a:lnTo>
                    <a:pt x="763076" y="639518"/>
                  </a:lnTo>
                  <a:lnTo>
                    <a:pt x="743207" y="624617"/>
                  </a:lnTo>
                  <a:lnTo>
                    <a:pt x="726443" y="603507"/>
                  </a:lnTo>
                  <a:lnTo>
                    <a:pt x="721166" y="605680"/>
                  </a:lnTo>
                  <a:lnTo>
                    <a:pt x="717130" y="607853"/>
                  </a:lnTo>
                  <a:lnTo>
                    <a:pt x="711852" y="610026"/>
                  </a:lnTo>
                  <a:lnTo>
                    <a:pt x="706575" y="610957"/>
                  </a:lnTo>
                  <a:lnTo>
                    <a:pt x="702539" y="607853"/>
                  </a:lnTo>
                  <a:lnTo>
                    <a:pt x="701608" y="605680"/>
                  </a:lnTo>
                  <a:lnTo>
                    <a:pt x="699434" y="602575"/>
                  </a:lnTo>
                  <a:lnTo>
                    <a:pt x="697261" y="600402"/>
                  </a:lnTo>
                  <a:lnTo>
                    <a:pt x="694157" y="595125"/>
                  </a:lnTo>
                  <a:lnTo>
                    <a:pt x="704712" y="583638"/>
                  </a:lnTo>
                  <a:lnTo>
                    <a:pt x="706885" y="567805"/>
                  </a:lnTo>
                  <a:lnTo>
                    <a:pt x="704712" y="546695"/>
                  </a:lnTo>
                  <a:lnTo>
                    <a:pt x="699434" y="524653"/>
                  </a:lnTo>
                  <a:lnTo>
                    <a:pt x="690121" y="501370"/>
                  </a:lnTo>
                  <a:lnTo>
                    <a:pt x="679566" y="479328"/>
                  </a:lnTo>
                  <a:lnTo>
                    <a:pt x="665906" y="459149"/>
                  </a:lnTo>
                  <a:lnTo>
                    <a:pt x="655351" y="440212"/>
                  </a:lnTo>
                  <a:lnTo>
                    <a:pt x="646038" y="425311"/>
                  </a:lnTo>
                  <a:lnTo>
                    <a:pt x="623996" y="410409"/>
                  </a:lnTo>
                  <a:lnTo>
                    <a:pt x="598850" y="405132"/>
                  </a:lnTo>
                  <a:lnTo>
                    <a:pt x="572772" y="405132"/>
                  </a:lnTo>
                  <a:lnTo>
                    <a:pt x="543591" y="405132"/>
                  </a:lnTo>
                  <a:lnTo>
                    <a:pt x="515340" y="407305"/>
                  </a:lnTo>
                  <a:lnTo>
                    <a:pt x="486158" y="405132"/>
                  </a:lnTo>
                  <a:lnTo>
                    <a:pt x="486158" y="399854"/>
                  </a:lnTo>
                  <a:lnTo>
                    <a:pt x="486158" y="395508"/>
                  </a:lnTo>
                  <a:lnTo>
                    <a:pt x="487089" y="394577"/>
                  </a:lnTo>
                  <a:lnTo>
                    <a:pt x="487089" y="392404"/>
                  </a:lnTo>
                  <a:lnTo>
                    <a:pt x="487089" y="390230"/>
                  </a:lnTo>
                  <a:lnTo>
                    <a:pt x="486158" y="388057"/>
                  </a:lnTo>
                  <a:lnTo>
                    <a:pt x="474672" y="382780"/>
                  </a:lnTo>
                  <a:lnTo>
                    <a:pt x="464116" y="379675"/>
                  </a:lnTo>
                  <a:lnTo>
                    <a:pt x="452630" y="372225"/>
                  </a:lnTo>
                  <a:lnTo>
                    <a:pt x="461943" y="372225"/>
                  </a:lnTo>
                  <a:lnTo>
                    <a:pt x="472499" y="367878"/>
                  </a:lnTo>
                  <a:lnTo>
                    <a:pt x="487089" y="364774"/>
                  </a:lnTo>
                  <a:lnTo>
                    <a:pt x="503854" y="362601"/>
                  </a:lnTo>
                  <a:lnTo>
                    <a:pt x="516271" y="358254"/>
                  </a:lnTo>
                  <a:lnTo>
                    <a:pt x="525585" y="350804"/>
                  </a:lnTo>
                  <a:lnTo>
                    <a:pt x="481812" y="350804"/>
                  </a:lnTo>
                  <a:lnTo>
                    <a:pt x="471257" y="347699"/>
                  </a:lnTo>
                  <a:lnTo>
                    <a:pt x="461943" y="347699"/>
                  </a:lnTo>
                  <a:lnTo>
                    <a:pt x="450457" y="345526"/>
                  </a:lnTo>
                  <a:lnTo>
                    <a:pt x="442075" y="343353"/>
                  </a:lnTo>
                  <a:lnTo>
                    <a:pt x="432761" y="340249"/>
                  </a:lnTo>
                  <a:lnTo>
                    <a:pt x="427484" y="330625"/>
                  </a:lnTo>
                  <a:lnTo>
                    <a:pt x="425311" y="315723"/>
                  </a:lnTo>
                  <a:lnTo>
                    <a:pt x="447352" y="312619"/>
                  </a:lnTo>
                  <a:lnTo>
                    <a:pt x="467221" y="305168"/>
                  </a:lnTo>
                  <a:lnTo>
                    <a:pt x="483985" y="297718"/>
                  </a:lnTo>
                  <a:lnTo>
                    <a:pt x="501680" y="290267"/>
                  </a:lnTo>
                  <a:lnTo>
                    <a:pt x="538313" y="290267"/>
                  </a:lnTo>
                  <a:lnTo>
                    <a:pt x="552904" y="241837"/>
                  </a:lnTo>
                  <a:lnTo>
                    <a:pt x="518444" y="241837"/>
                  </a:lnTo>
                  <a:lnTo>
                    <a:pt x="509131" y="229109"/>
                  </a:lnTo>
                  <a:lnTo>
                    <a:pt x="520618" y="221658"/>
                  </a:lnTo>
                  <a:lnTo>
                    <a:pt x="529000" y="214208"/>
                  </a:lnTo>
                  <a:lnTo>
                    <a:pt x="540486" y="208930"/>
                  </a:lnTo>
                  <a:lnTo>
                    <a:pt x="552904" y="204584"/>
                  </a:lnTo>
                  <a:lnTo>
                    <a:pt x="552904" y="191856"/>
                  </a:lnTo>
                  <a:lnTo>
                    <a:pt x="567495" y="184405"/>
                  </a:lnTo>
                  <a:lnTo>
                    <a:pt x="574946" y="176023"/>
                  </a:lnTo>
                  <a:lnTo>
                    <a:pt x="582396" y="164536"/>
                  </a:lnTo>
                  <a:lnTo>
                    <a:pt x="593883" y="157086"/>
                  </a:lnTo>
                  <a:lnTo>
                    <a:pt x="606301" y="151808"/>
                  </a:lnTo>
                  <a:lnTo>
                    <a:pt x="616856" y="151808"/>
                  </a:lnTo>
                  <a:lnTo>
                    <a:pt x="626169" y="154912"/>
                  </a:lnTo>
                  <a:lnTo>
                    <a:pt x="638587" y="153981"/>
                  </a:lnTo>
                  <a:lnTo>
                    <a:pt x="629274" y="149635"/>
                  </a:lnTo>
                  <a:lnTo>
                    <a:pt x="623996" y="147462"/>
                  </a:lnTo>
                  <a:lnTo>
                    <a:pt x="618718" y="146530"/>
                  </a:lnTo>
                  <a:lnTo>
                    <a:pt x="613441" y="140322"/>
                  </a:lnTo>
                  <a:lnTo>
                    <a:pt x="631136" y="137217"/>
                  </a:lnTo>
                  <a:lnTo>
                    <a:pt x="647900" y="131939"/>
                  </a:lnTo>
                  <a:lnTo>
                    <a:pt x="662491" y="127593"/>
                  </a:lnTo>
                  <a:lnTo>
                    <a:pt x="679255" y="124489"/>
                  </a:lnTo>
                  <a:lnTo>
                    <a:pt x="680187" y="131939"/>
                  </a:lnTo>
                  <a:lnTo>
                    <a:pt x="682360" y="135044"/>
                  </a:lnTo>
                  <a:lnTo>
                    <a:pt x="684533" y="140322"/>
                  </a:lnTo>
                  <a:lnTo>
                    <a:pt x="686706" y="144668"/>
                  </a:lnTo>
                  <a:lnTo>
                    <a:pt x="691984" y="146841"/>
                  </a:lnTo>
                  <a:lnTo>
                    <a:pt x="699434" y="147772"/>
                  </a:lnTo>
                  <a:lnTo>
                    <a:pt x="699434" y="142495"/>
                  </a:lnTo>
                  <a:lnTo>
                    <a:pt x="702539" y="137217"/>
                  </a:lnTo>
                  <a:lnTo>
                    <a:pt x="704712" y="129766"/>
                  </a:lnTo>
                  <a:lnTo>
                    <a:pt x="706885" y="124489"/>
                  </a:lnTo>
                  <a:lnTo>
                    <a:pt x="709989" y="129766"/>
                  </a:lnTo>
                  <a:lnTo>
                    <a:pt x="716198" y="135044"/>
                  </a:lnTo>
                  <a:lnTo>
                    <a:pt x="719303" y="139390"/>
                  </a:lnTo>
                  <a:lnTo>
                    <a:pt x="726754" y="142495"/>
                  </a:lnTo>
                  <a:lnTo>
                    <a:pt x="734204" y="144668"/>
                  </a:lnTo>
                  <a:lnTo>
                    <a:pt x="730168" y="120453"/>
                  </a:lnTo>
                  <a:lnTo>
                    <a:pt x="743828" y="117349"/>
                  </a:lnTo>
                  <a:lnTo>
                    <a:pt x="754383" y="113002"/>
                  </a:lnTo>
                  <a:lnTo>
                    <a:pt x="771147" y="117349"/>
                  </a:lnTo>
                  <a:lnTo>
                    <a:pt x="788843" y="124799"/>
                  </a:lnTo>
                  <a:lnTo>
                    <a:pt x="807780" y="135354"/>
                  </a:lnTo>
                  <a:lnTo>
                    <a:pt x="827648" y="144978"/>
                  </a:lnTo>
                  <a:lnTo>
                    <a:pt x="844413" y="152429"/>
                  </a:lnTo>
                  <a:lnTo>
                    <a:pt x="859935" y="157706"/>
                  </a:lnTo>
                  <a:lnTo>
                    <a:pt x="859935" y="154602"/>
                  </a:lnTo>
                  <a:lnTo>
                    <a:pt x="849380" y="144978"/>
                  </a:lnTo>
                  <a:lnTo>
                    <a:pt x="841929" y="137527"/>
                  </a:lnTo>
                  <a:lnTo>
                    <a:pt x="837893" y="127904"/>
                  </a:lnTo>
                  <a:lnTo>
                    <a:pt x="844102" y="117349"/>
                  </a:lnTo>
                  <a:lnTo>
                    <a:pt x="840066" y="113002"/>
                  </a:lnTo>
                  <a:lnTo>
                    <a:pt x="834789" y="107725"/>
                  </a:lnTo>
                  <a:lnTo>
                    <a:pt x="829511" y="103378"/>
                  </a:lnTo>
                  <a:lnTo>
                    <a:pt x="824234" y="100274"/>
                  </a:lnTo>
                  <a:lnTo>
                    <a:pt x="820198" y="95928"/>
                  </a:lnTo>
                  <a:lnTo>
                    <a:pt x="824234" y="87546"/>
                  </a:lnTo>
                  <a:lnTo>
                    <a:pt x="834789" y="90650"/>
                  </a:lnTo>
                  <a:lnTo>
                    <a:pt x="849380" y="92823"/>
                  </a:lnTo>
                  <a:lnTo>
                    <a:pt x="861797" y="90650"/>
                  </a:lnTo>
                  <a:lnTo>
                    <a:pt x="871111" y="83199"/>
                  </a:lnTo>
                  <a:lnTo>
                    <a:pt x="827338" y="83199"/>
                  </a:lnTo>
                  <a:lnTo>
                    <a:pt x="827338" y="80095"/>
                  </a:lnTo>
                  <a:lnTo>
                    <a:pt x="824234" y="80095"/>
                  </a:lnTo>
                  <a:lnTo>
                    <a:pt x="824234" y="75749"/>
                  </a:lnTo>
                  <a:lnTo>
                    <a:pt x="829511" y="72644"/>
                  </a:lnTo>
                  <a:lnTo>
                    <a:pt x="834789" y="68298"/>
                  </a:lnTo>
                  <a:lnTo>
                    <a:pt x="840066" y="65194"/>
                  </a:lnTo>
                  <a:lnTo>
                    <a:pt x="845344" y="60847"/>
                  </a:lnTo>
                  <a:lnTo>
                    <a:pt x="851553" y="59916"/>
                  </a:lnTo>
                  <a:lnTo>
                    <a:pt x="874526" y="63020"/>
                  </a:lnTo>
                  <a:lnTo>
                    <a:pt x="880735" y="46256"/>
                  </a:lnTo>
                  <a:lnTo>
                    <a:pt x="907743" y="50603"/>
                  </a:lnTo>
                  <a:lnTo>
                    <a:pt x="909917" y="50603"/>
                  </a:lnTo>
                  <a:lnTo>
                    <a:pt x="910848" y="46256"/>
                  </a:lnTo>
                  <a:lnTo>
                    <a:pt x="913021" y="45325"/>
                  </a:lnTo>
                  <a:lnTo>
                    <a:pt x="915194" y="40979"/>
                  </a:lnTo>
                  <a:lnTo>
                    <a:pt x="920472" y="38806"/>
                  </a:lnTo>
                  <a:lnTo>
                    <a:pt x="924508" y="45015"/>
                  </a:lnTo>
                  <a:lnTo>
                    <a:pt x="929785" y="50292"/>
                  </a:lnTo>
                  <a:lnTo>
                    <a:pt x="935063" y="55570"/>
                  </a:lnTo>
                  <a:lnTo>
                    <a:pt x="935063" y="45946"/>
                  </a:lnTo>
                  <a:lnTo>
                    <a:pt x="937236" y="45015"/>
                  </a:lnTo>
                  <a:lnTo>
                    <a:pt x="937236" y="42842"/>
                  </a:lnTo>
                  <a:lnTo>
                    <a:pt x="937236" y="40668"/>
                  </a:lnTo>
                  <a:lnTo>
                    <a:pt x="937236" y="38495"/>
                  </a:lnTo>
                  <a:lnTo>
                    <a:pt x="938167" y="35391"/>
                  </a:lnTo>
                  <a:lnTo>
                    <a:pt x="940340" y="33218"/>
                  </a:lnTo>
                  <a:lnTo>
                    <a:pt x="944376" y="31045"/>
                  </a:lnTo>
                  <a:lnTo>
                    <a:pt x="962071" y="22663"/>
                  </a:lnTo>
                  <a:lnTo>
                    <a:pt x="984113" y="20179"/>
                  </a:lnTo>
                  <a:lnTo>
                    <a:pt x="984113" y="20179"/>
                  </a:lnTo>
                  <a:lnTo>
                    <a:pt x="984113" y="20179"/>
                  </a:lnTo>
                  <a:close/>
                  <a:moveTo>
                    <a:pt x="2301024" y="16764"/>
                  </a:moveTo>
                  <a:lnTo>
                    <a:pt x="2311579" y="19869"/>
                  </a:lnTo>
                  <a:lnTo>
                    <a:pt x="2311579" y="27319"/>
                  </a:lnTo>
                  <a:lnTo>
                    <a:pt x="2296057" y="27319"/>
                  </a:lnTo>
                  <a:lnTo>
                    <a:pt x="2301024" y="16764"/>
                  </a:lnTo>
                  <a:lnTo>
                    <a:pt x="2301024" y="16764"/>
                  </a:lnTo>
                  <a:lnTo>
                    <a:pt x="2301024" y="16764"/>
                  </a:lnTo>
                  <a:close/>
                  <a:moveTo>
                    <a:pt x="2792460" y="0"/>
                  </a:moveTo>
                  <a:lnTo>
                    <a:pt x="2797737" y="3104"/>
                  </a:lnTo>
                  <a:lnTo>
                    <a:pt x="2801773" y="7451"/>
                  </a:lnTo>
                  <a:lnTo>
                    <a:pt x="2803946" y="10555"/>
                  </a:lnTo>
                  <a:lnTo>
                    <a:pt x="2804878" y="16764"/>
                  </a:lnTo>
                  <a:lnTo>
                    <a:pt x="2807051" y="19869"/>
                  </a:lnTo>
                  <a:lnTo>
                    <a:pt x="2809224" y="25146"/>
                  </a:lnTo>
                  <a:lnTo>
                    <a:pt x="2812328" y="27319"/>
                  </a:lnTo>
                  <a:lnTo>
                    <a:pt x="2823815" y="32597"/>
                  </a:lnTo>
                  <a:lnTo>
                    <a:pt x="2834370" y="34770"/>
                  </a:lnTo>
                  <a:lnTo>
                    <a:pt x="2841821" y="34770"/>
                  </a:lnTo>
                  <a:lnTo>
                    <a:pt x="2847098" y="39116"/>
                  </a:lnTo>
                  <a:lnTo>
                    <a:pt x="2851134" y="46567"/>
                  </a:lnTo>
                  <a:lnTo>
                    <a:pt x="2853307" y="61468"/>
                  </a:lnTo>
                  <a:lnTo>
                    <a:pt x="2851134" y="62400"/>
                  </a:lnTo>
                  <a:lnTo>
                    <a:pt x="2851134" y="62400"/>
                  </a:lnTo>
                  <a:lnTo>
                    <a:pt x="2851134" y="64573"/>
                  </a:lnTo>
                  <a:lnTo>
                    <a:pt x="2851134" y="66746"/>
                  </a:lnTo>
                  <a:lnTo>
                    <a:pt x="2848961" y="68919"/>
                  </a:lnTo>
                  <a:lnTo>
                    <a:pt x="2825988" y="68919"/>
                  </a:lnTo>
                  <a:lnTo>
                    <a:pt x="2802084" y="68919"/>
                  </a:lnTo>
                  <a:lnTo>
                    <a:pt x="2782215" y="77301"/>
                  </a:lnTo>
                  <a:lnTo>
                    <a:pt x="2778179" y="79474"/>
                  </a:lnTo>
                  <a:lnTo>
                    <a:pt x="2776006" y="83820"/>
                  </a:lnTo>
                  <a:lnTo>
                    <a:pt x="2775075" y="84752"/>
                  </a:lnTo>
                  <a:lnTo>
                    <a:pt x="2772902" y="86925"/>
                  </a:lnTo>
                  <a:lnTo>
                    <a:pt x="2770729" y="89098"/>
                  </a:lnTo>
                  <a:lnTo>
                    <a:pt x="2767624" y="91271"/>
                  </a:lnTo>
                  <a:lnTo>
                    <a:pt x="2761415" y="94376"/>
                  </a:lnTo>
                  <a:lnTo>
                    <a:pt x="2758311" y="89098"/>
                  </a:lnTo>
                  <a:lnTo>
                    <a:pt x="2756137" y="84752"/>
                  </a:lnTo>
                  <a:lnTo>
                    <a:pt x="2753033" y="81647"/>
                  </a:lnTo>
                  <a:lnTo>
                    <a:pt x="2765451" y="49982"/>
                  </a:lnTo>
                  <a:lnTo>
                    <a:pt x="2777869" y="24525"/>
                  </a:lnTo>
                  <a:lnTo>
                    <a:pt x="2792460" y="0"/>
                  </a:lnTo>
                  <a:lnTo>
                    <a:pt x="2792460" y="0"/>
                  </a:lnTo>
                  <a:lnTo>
                    <a:pt x="2792460" y="0"/>
                  </a:lnTo>
                  <a:close/>
                  <a:moveTo>
                    <a:pt x="2665177" y="0"/>
                  </a:moveTo>
                  <a:lnTo>
                    <a:pt x="2674490" y="9624"/>
                  </a:lnTo>
                  <a:lnTo>
                    <a:pt x="2679768" y="20179"/>
                  </a:lnTo>
                  <a:lnTo>
                    <a:pt x="2685046" y="32907"/>
                  </a:lnTo>
                  <a:lnTo>
                    <a:pt x="2675732" y="32907"/>
                  </a:lnTo>
                  <a:lnTo>
                    <a:pt x="2675732" y="27319"/>
                  </a:lnTo>
                  <a:lnTo>
                    <a:pt x="2672628" y="24215"/>
                  </a:lnTo>
                  <a:lnTo>
                    <a:pt x="2668592" y="19869"/>
                  </a:lnTo>
                  <a:lnTo>
                    <a:pt x="2667660" y="14591"/>
                  </a:lnTo>
                  <a:lnTo>
                    <a:pt x="2665487" y="9313"/>
                  </a:lnTo>
                  <a:lnTo>
                    <a:pt x="2665487" y="0"/>
                  </a:lnTo>
                  <a:lnTo>
                    <a:pt x="2665177" y="0"/>
                  </a:lnTo>
                  <a:lnTo>
                    <a:pt x="2665177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xmlns="" id="{700BC852-D0A3-4CFD-BF30-D3404213F524}"/>
                </a:ext>
              </a:extLst>
            </p:cNvPr>
            <p:cNvSpPr/>
            <p:nvPr/>
          </p:nvSpPr>
          <p:spPr>
            <a:xfrm>
              <a:off x="4248214" y="1313258"/>
              <a:ext cx="37930" cy="17241"/>
            </a:xfrm>
            <a:custGeom>
              <a:avLst/>
              <a:gdLst>
                <a:gd name="connsiteX0" fmla="*/ 13660 w 34149"/>
                <a:gd name="connsiteY0" fmla="*/ 14591 h 15522"/>
                <a:gd name="connsiteX1" fmla="*/ 20800 w 34149"/>
                <a:gd name="connsiteY1" fmla="*/ 16764 h 15522"/>
                <a:gd name="connsiteX2" fmla="*/ 23904 w 34149"/>
                <a:gd name="connsiteY2" fmla="*/ 16764 h 15522"/>
                <a:gd name="connsiteX3" fmla="*/ 28251 w 34149"/>
                <a:gd name="connsiteY3" fmla="*/ 16764 h 15522"/>
                <a:gd name="connsiteX4" fmla="*/ 36633 w 34149"/>
                <a:gd name="connsiteY4" fmla="*/ 16764 h 15522"/>
                <a:gd name="connsiteX5" fmla="*/ 35391 w 34149"/>
                <a:gd name="connsiteY5" fmla="*/ 10555 h 15522"/>
                <a:gd name="connsiteX6" fmla="*/ 35391 w 34149"/>
                <a:gd name="connsiteY6" fmla="*/ 7140 h 15522"/>
                <a:gd name="connsiteX7" fmla="*/ 33528 w 34149"/>
                <a:gd name="connsiteY7" fmla="*/ 3104 h 15522"/>
                <a:gd name="connsiteX8" fmla="*/ 33528 w 34149"/>
                <a:gd name="connsiteY8" fmla="*/ 0 h 15522"/>
                <a:gd name="connsiteX9" fmla="*/ 0 w 34149"/>
                <a:gd name="connsiteY9" fmla="*/ 0 h 15522"/>
                <a:gd name="connsiteX10" fmla="*/ 0 w 34149"/>
                <a:gd name="connsiteY10" fmla="*/ 12418 h 15522"/>
                <a:gd name="connsiteX11" fmla="*/ 7451 w 34149"/>
                <a:gd name="connsiteY11" fmla="*/ 1459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149" h="15522">
                  <a:moveTo>
                    <a:pt x="13660" y="14591"/>
                  </a:moveTo>
                  <a:lnTo>
                    <a:pt x="20800" y="16764"/>
                  </a:lnTo>
                  <a:lnTo>
                    <a:pt x="23904" y="16764"/>
                  </a:lnTo>
                  <a:lnTo>
                    <a:pt x="28251" y="16764"/>
                  </a:lnTo>
                  <a:lnTo>
                    <a:pt x="36633" y="16764"/>
                  </a:lnTo>
                  <a:lnTo>
                    <a:pt x="35391" y="10555"/>
                  </a:lnTo>
                  <a:lnTo>
                    <a:pt x="35391" y="7140"/>
                  </a:lnTo>
                  <a:lnTo>
                    <a:pt x="33528" y="3104"/>
                  </a:lnTo>
                  <a:lnTo>
                    <a:pt x="33528" y="0"/>
                  </a:lnTo>
                  <a:lnTo>
                    <a:pt x="0" y="0"/>
                  </a:lnTo>
                  <a:lnTo>
                    <a:pt x="0" y="12418"/>
                  </a:lnTo>
                  <a:lnTo>
                    <a:pt x="7451" y="1459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xmlns="" id="{39FD9535-0184-401A-8E38-BD20180A39DC}"/>
                </a:ext>
              </a:extLst>
            </p:cNvPr>
            <p:cNvSpPr/>
            <p:nvPr/>
          </p:nvSpPr>
          <p:spPr>
            <a:xfrm>
              <a:off x="4049254" y="1277742"/>
              <a:ext cx="37930" cy="10344"/>
            </a:xfrm>
            <a:custGeom>
              <a:avLst/>
              <a:gdLst>
                <a:gd name="connsiteX0" fmla="*/ 22973 w 34149"/>
                <a:gd name="connsiteY0" fmla="*/ 11797 h 9313"/>
                <a:gd name="connsiteX1" fmla="*/ 32286 w 34149"/>
                <a:gd name="connsiteY1" fmla="*/ 7451 h 9313"/>
                <a:gd name="connsiteX2" fmla="*/ 36633 w 34149"/>
                <a:gd name="connsiteY2" fmla="*/ 7451 h 9313"/>
                <a:gd name="connsiteX3" fmla="*/ 30424 w 34149"/>
                <a:gd name="connsiteY3" fmla="*/ 4346 h 9313"/>
                <a:gd name="connsiteX4" fmla="*/ 22973 w 34149"/>
                <a:gd name="connsiteY4" fmla="*/ 2173 h 9313"/>
                <a:gd name="connsiteX5" fmla="*/ 15833 w 34149"/>
                <a:gd name="connsiteY5" fmla="*/ 0 h 9313"/>
                <a:gd name="connsiteX6" fmla="*/ 12728 w 34149"/>
                <a:gd name="connsiteY6" fmla="*/ 2173 h 9313"/>
                <a:gd name="connsiteX7" fmla="*/ 7451 w 34149"/>
                <a:gd name="connsiteY7" fmla="*/ 4346 h 9313"/>
                <a:gd name="connsiteX8" fmla="*/ 3104 w 34149"/>
                <a:gd name="connsiteY8" fmla="*/ 7451 h 9313"/>
                <a:gd name="connsiteX9" fmla="*/ 0 w 34149"/>
                <a:gd name="connsiteY9" fmla="*/ 7451 h 9313"/>
                <a:gd name="connsiteX10" fmla="*/ 0 w 34149"/>
                <a:gd name="connsiteY10" fmla="*/ 11797 h 9313"/>
                <a:gd name="connsiteX11" fmla="*/ 12728 w 34149"/>
                <a:gd name="connsiteY11" fmla="*/ 11797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149" h="9313">
                  <a:moveTo>
                    <a:pt x="22973" y="11797"/>
                  </a:moveTo>
                  <a:lnTo>
                    <a:pt x="32286" y="7451"/>
                  </a:lnTo>
                  <a:lnTo>
                    <a:pt x="36633" y="7451"/>
                  </a:lnTo>
                  <a:lnTo>
                    <a:pt x="30424" y="4346"/>
                  </a:lnTo>
                  <a:lnTo>
                    <a:pt x="22973" y="2173"/>
                  </a:lnTo>
                  <a:lnTo>
                    <a:pt x="15833" y="0"/>
                  </a:lnTo>
                  <a:lnTo>
                    <a:pt x="12728" y="2173"/>
                  </a:lnTo>
                  <a:lnTo>
                    <a:pt x="7451" y="4346"/>
                  </a:lnTo>
                  <a:lnTo>
                    <a:pt x="3104" y="7451"/>
                  </a:lnTo>
                  <a:lnTo>
                    <a:pt x="0" y="7451"/>
                  </a:lnTo>
                  <a:lnTo>
                    <a:pt x="0" y="11797"/>
                  </a:lnTo>
                  <a:lnTo>
                    <a:pt x="12728" y="1179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xmlns="" id="{2F6A90A0-6F0D-444D-A16C-FA98394115B2}"/>
                </a:ext>
              </a:extLst>
            </p:cNvPr>
            <p:cNvSpPr/>
            <p:nvPr/>
          </p:nvSpPr>
          <p:spPr>
            <a:xfrm>
              <a:off x="4271317" y="1244985"/>
              <a:ext cx="41378" cy="44826"/>
            </a:xfrm>
            <a:custGeom>
              <a:avLst/>
              <a:gdLst>
                <a:gd name="connsiteX0" fmla="*/ 10555 w 37253"/>
                <a:gd name="connsiteY0" fmla="*/ 39116 h 40357"/>
                <a:gd name="connsiteX1" fmla="*/ 14591 w 37253"/>
                <a:gd name="connsiteY1" fmla="*/ 41289 h 40357"/>
                <a:gd name="connsiteX2" fmla="*/ 22042 w 37253"/>
                <a:gd name="connsiteY2" fmla="*/ 41289 h 40357"/>
                <a:gd name="connsiteX3" fmla="*/ 27319 w 37253"/>
                <a:gd name="connsiteY3" fmla="*/ 41289 h 40357"/>
                <a:gd name="connsiteX4" fmla="*/ 29182 w 37253"/>
                <a:gd name="connsiteY4" fmla="*/ 34770 h 40357"/>
                <a:gd name="connsiteX5" fmla="*/ 30424 w 37253"/>
                <a:gd name="connsiteY5" fmla="*/ 31665 h 40357"/>
                <a:gd name="connsiteX6" fmla="*/ 32286 w 37253"/>
                <a:gd name="connsiteY6" fmla="*/ 27630 h 40357"/>
                <a:gd name="connsiteX7" fmla="*/ 34460 w 37253"/>
                <a:gd name="connsiteY7" fmla="*/ 26388 h 40357"/>
                <a:gd name="connsiteX8" fmla="*/ 36633 w 37253"/>
                <a:gd name="connsiteY8" fmla="*/ 24215 h 40357"/>
                <a:gd name="connsiteX9" fmla="*/ 39737 w 37253"/>
                <a:gd name="connsiteY9" fmla="*/ 20179 h 40357"/>
                <a:gd name="connsiteX10" fmla="*/ 32286 w 37253"/>
                <a:gd name="connsiteY10" fmla="*/ 14901 h 40357"/>
                <a:gd name="connsiteX11" fmla="*/ 25146 w 37253"/>
                <a:gd name="connsiteY11" fmla="*/ 7451 h 40357"/>
                <a:gd name="connsiteX12" fmla="*/ 19869 w 37253"/>
                <a:gd name="connsiteY12" fmla="*/ 0 h 40357"/>
                <a:gd name="connsiteX13" fmla="*/ 3104 w 37253"/>
                <a:gd name="connsiteY13" fmla="*/ 0 h 40357"/>
                <a:gd name="connsiteX14" fmla="*/ 3104 w 37253"/>
                <a:gd name="connsiteY14" fmla="*/ 9624 h 40357"/>
                <a:gd name="connsiteX15" fmla="*/ 3104 w 37253"/>
                <a:gd name="connsiteY15" fmla="*/ 16764 h 40357"/>
                <a:gd name="connsiteX16" fmla="*/ 1242 w 37253"/>
                <a:gd name="connsiteY16" fmla="*/ 24215 h 40357"/>
                <a:gd name="connsiteX17" fmla="*/ 0 w 37253"/>
                <a:gd name="connsiteY17" fmla="*/ 29492 h 40357"/>
                <a:gd name="connsiteX18" fmla="*/ 0 w 37253"/>
                <a:gd name="connsiteY18" fmla="*/ 36943 h 40357"/>
                <a:gd name="connsiteX19" fmla="*/ 5278 w 37253"/>
                <a:gd name="connsiteY19" fmla="*/ 39116 h 4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7253" h="40357">
                  <a:moveTo>
                    <a:pt x="10555" y="39116"/>
                  </a:moveTo>
                  <a:lnTo>
                    <a:pt x="14591" y="41289"/>
                  </a:lnTo>
                  <a:lnTo>
                    <a:pt x="22042" y="41289"/>
                  </a:lnTo>
                  <a:lnTo>
                    <a:pt x="27319" y="41289"/>
                  </a:lnTo>
                  <a:lnTo>
                    <a:pt x="29182" y="34770"/>
                  </a:lnTo>
                  <a:lnTo>
                    <a:pt x="30424" y="31665"/>
                  </a:lnTo>
                  <a:lnTo>
                    <a:pt x="32286" y="27630"/>
                  </a:lnTo>
                  <a:lnTo>
                    <a:pt x="34460" y="26388"/>
                  </a:lnTo>
                  <a:lnTo>
                    <a:pt x="36633" y="24215"/>
                  </a:lnTo>
                  <a:lnTo>
                    <a:pt x="39737" y="20179"/>
                  </a:lnTo>
                  <a:lnTo>
                    <a:pt x="32286" y="14901"/>
                  </a:lnTo>
                  <a:lnTo>
                    <a:pt x="25146" y="7451"/>
                  </a:lnTo>
                  <a:lnTo>
                    <a:pt x="19869" y="0"/>
                  </a:lnTo>
                  <a:lnTo>
                    <a:pt x="3104" y="0"/>
                  </a:lnTo>
                  <a:lnTo>
                    <a:pt x="3104" y="9624"/>
                  </a:lnTo>
                  <a:lnTo>
                    <a:pt x="3104" y="16764"/>
                  </a:lnTo>
                  <a:lnTo>
                    <a:pt x="1242" y="24215"/>
                  </a:lnTo>
                  <a:lnTo>
                    <a:pt x="0" y="29492"/>
                  </a:lnTo>
                  <a:lnTo>
                    <a:pt x="0" y="36943"/>
                  </a:lnTo>
                  <a:lnTo>
                    <a:pt x="5278" y="3911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xmlns="" id="{9E8230F4-80F7-4C3B-A14A-6BAD10D24544}"/>
                </a:ext>
              </a:extLst>
            </p:cNvPr>
            <p:cNvSpPr/>
            <p:nvPr/>
          </p:nvSpPr>
          <p:spPr>
            <a:xfrm>
              <a:off x="3968567" y="1346016"/>
              <a:ext cx="189650" cy="99997"/>
            </a:xfrm>
            <a:custGeom>
              <a:avLst/>
              <a:gdLst>
                <a:gd name="connsiteX0" fmla="*/ 170745 w 170745"/>
                <a:gd name="connsiteY0" fmla="*/ 30734 h 90029"/>
                <a:gd name="connsiteX1" fmla="*/ 170745 w 170745"/>
                <a:gd name="connsiteY1" fmla="*/ 29492 h 90029"/>
                <a:gd name="connsiteX2" fmla="*/ 168572 w 170745"/>
                <a:gd name="connsiteY2" fmla="*/ 27630 h 90029"/>
                <a:gd name="connsiteX3" fmla="*/ 165468 w 170745"/>
                <a:gd name="connsiteY3" fmla="*/ 25457 h 90029"/>
                <a:gd name="connsiteX4" fmla="*/ 163294 w 170745"/>
                <a:gd name="connsiteY4" fmla="*/ 25457 h 90029"/>
                <a:gd name="connsiteX5" fmla="*/ 161121 w 170745"/>
                <a:gd name="connsiteY5" fmla="*/ 25457 h 90029"/>
                <a:gd name="connsiteX6" fmla="*/ 159259 w 170745"/>
                <a:gd name="connsiteY6" fmla="*/ 27630 h 90029"/>
                <a:gd name="connsiteX7" fmla="*/ 156154 w 170745"/>
                <a:gd name="connsiteY7" fmla="*/ 30734 h 90029"/>
                <a:gd name="connsiteX8" fmla="*/ 148704 w 170745"/>
                <a:gd name="connsiteY8" fmla="*/ 30734 h 90029"/>
                <a:gd name="connsiteX9" fmla="*/ 143426 w 170745"/>
                <a:gd name="connsiteY9" fmla="*/ 30734 h 90029"/>
                <a:gd name="connsiteX10" fmla="*/ 137217 w 170745"/>
                <a:gd name="connsiteY10" fmla="*/ 29492 h 90029"/>
                <a:gd name="connsiteX11" fmla="*/ 132250 w 170745"/>
                <a:gd name="connsiteY11" fmla="*/ 27630 h 90029"/>
                <a:gd name="connsiteX12" fmla="*/ 128835 w 170745"/>
                <a:gd name="connsiteY12" fmla="*/ 27630 h 90029"/>
                <a:gd name="connsiteX13" fmla="*/ 128835 w 170745"/>
                <a:gd name="connsiteY13" fmla="*/ 23283 h 90029"/>
                <a:gd name="connsiteX14" fmla="*/ 132250 w 170745"/>
                <a:gd name="connsiteY14" fmla="*/ 23283 h 90029"/>
                <a:gd name="connsiteX15" fmla="*/ 132250 w 170745"/>
                <a:gd name="connsiteY15" fmla="*/ 17075 h 90029"/>
                <a:gd name="connsiteX16" fmla="*/ 130077 w 170745"/>
                <a:gd name="connsiteY16" fmla="*/ 12728 h 90029"/>
                <a:gd name="connsiteX17" fmla="*/ 130077 w 170745"/>
                <a:gd name="connsiteY17" fmla="*/ 9624 h 90029"/>
                <a:gd name="connsiteX18" fmla="*/ 128835 w 170745"/>
                <a:gd name="connsiteY18" fmla="*/ 5278 h 90029"/>
                <a:gd name="connsiteX19" fmla="*/ 126972 w 170745"/>
                <a:gd name="connsiteY19" fmla="*/ 3104 h 90029"/>
                <a:gd name="connsiteX20" fmla="*/ 124799 w 170745"/>
                <a:gd name="connsiteY20" fmla="*/ 0 h 90029"/>
                <a:gd name="connsiteX21" fmla="*/ 117659 w 170745"/>
                <a:gd name="connsiteY21" fmla="*/ 0 h 90029"/>
                <a:gd name="connsiteX22" fmla="*/ 112381 w 170745"/>
                <a:gd name="connsiteY22" fmla="*/ 0 h 90029"/>
                <a:gd name="connsiteX23" fmla="*/ 109277 w 170745"/>
                <a:gd name="connsiteY23" fmla="*/ 2173 h 90029"/>
                <a:gd name="connsiteX24" fmla="*/ 104931 w 170745"/>
                <a:gd name="connsiteY24" fmla="*/ 3104 h 90029"/>
                <a:gd name="connsiteX25" fmla="*/ 107104 w 170745"/>
                <a:gd name="connsiteY25" fmla="*/ 17075 h 90029"/>
                <a:gd name="connsiteX26" fmla="*/ 109277 w 170745"/>
                <a:gd name="connsiteY26" fmla="*/ 22352 h 90029"/>
                <a:gd name="connsiteX27" fmla="*/ 112381 w 170745"/>
                <a:gd name="connsiteY27" fmla="*/ 29492 h 90029"/>
                <a:gd name="connsiteX28" fmla="*/ 115486 w 170745"/>
                <a:gd name="connsiteY28" fmla="*/ 38185 h 90029"/>
                <a:gd name="connsiteX29" fmla="*/ 95617 w 170745"/>
                <a:gd name="connsiteY29" fmla="*/ 36943 h 90029"/>
                <a:gd name="connsiteX30" fmla="*/ 80095 w 170745"/>
                <a:gd name="connsiteY30" fmla="*/ 30734 h 90029"/>
                <a:gd name="connsiteX31" fmla="*/ 65504 w 170745"/>
                <a:gd name="connsiteY31" fmla="*/ 23283 h 90029"/>
                <a:gd name="connsiteX32" fmla="*/ 48740 w 170745"/>
                <a:gd name="connsiteY32" fmla="*/ 17075 h 90029"/>
                <a:gd name="connsiteX33" fmla="*/ 28871 w 170745"/>
                <a:gd name="connsiteY33" fmla="*/ 10555 h 90029"/>
                <a:gd name="connsiteX34" fmla="*/ 27009 w 170745"/>
                <a:gd name="connsiteY34" fmla="*/ 12728 h 90029"/>
                <a:gd name="connsiteX35" fmla="*/ 24836 w 170745"/>
                <a:gd name="connsiteY35" fmla="*/ 12728 h 90029"/>
                <a:gd name="connsiteX36" fmla="*/ 22663 w 170745"/>
                <a:gd name="connsiteY36" fmla="*/ 14901 h 90029"/>
                <a:gd name="connsiteX37" fmla="*/ 19558 w 170745"/>
                <a:gd name="connsiteY37" fmla="*/ 14901 h 90029"/>
                <a:gd name="connsiteX38" fmla="*/ 21731 w 170745"/>
                <a:gd name="connsiteY38" fmla="*/ 18006 h 90029"/>
                <a:gd name="connsiteX39" fmla="*/ 22663 w 170745"/>
                <a:gd name="connsiteY39" fmla="*/ 20179 h 90029"/>
                <a:gd name="connsiteX40" fmla="*/ 22663 w 170745"/>
                <a:gd name="connsiteY40" fmla="*/ 22352 h 90029"/>
                <a:gd name="connsiteX41" fmla="*/ 24836 w 170745"/>
                <a:gd name="connsiteY41" fmla="*/ 23283 h 90029"/>
                <a:gd name="connsiteX42" fmla="*/ 27009 w 170745"/>
                <a:gd name="connsiteY42" fmla="*/ 25457 h 90029"/>
                <a:gd name="connsiteX43" fmla="*/ 28871 w 170745"/>
                <a:gd name="connsiteY43" fmla="*/ 27630 h 90029"/>
                <a:gd name="connsiteX44" fmla="*/ 24836 w 170745"/>
                <a:gd name="connsiteY44" fmla="*/ 29492 h 90029"/>
                <a:gd name="connsiteX45" fmla="*/ 21731 w 170745"/>
                <a:gd name="connsiteY45" fmla="*/ 29492 h 90029"/>
                <a:gd name="connsiteX46" fmla="*/ 17695 w 170745"/>
                <a:gd name="connsiteY46" fmla="*/ 30734 h 90029"/>
                <a:gd name="connsiteX47" fmla="*/ 12418 w 170745"/>
                <a:gd name="connsiteY47" fmla="*/ 30734 h 90029"/>
                <a:gd name="connsiteX48" fmla="*/ 12418 w 170745"/>
                <a:gd name="connsiteY48" fmla="*/ 34770 h 90029"/>
                <a:gd name="connsiteX49" fmla="*/ 15522 w 170745"/>
                <a:gd name="connsiteY49" fmla="*/ 34770 h 90029"/>
                <a:gd name="connsiteX50" fmla="*/ 14280 w 170745"/>
                <a:gd name="connsiteY50" fmla="*/ 40047 h 90029"/>
                <a:gd name="connsiteX51" fmla="*/ 10245 w 170745"/>
                <a:gd name="connsiteY51" fmla="*/ 42221 h 90029"/>
                <a:gd name="connsiteX52" fmla="*/ 9313 w 170745"/>
                <a:gd name="connsiteY52" fmla="*/ 44394 h 90029"/>
                <a:gd name="connsiteX53" fmla="*/ 4967 w 170745"/>
                <a:gd name="connsiteY53" fmla="*/ 45636 h 90029"/>
                <a:gd name="connsiteX54" fmla="*/ 0 w 170745"/>
                <a:gd name="connsiteY54" fmla="*/ 47498 h 90029"/>
                <a:gd name="connsiteX55" fmla="*/ 0 w 170745"/>
                <a:gd name="connsiteY55" fmla="*/ 51844 h 90029"/>
                <a:gd name="connsiteX56" fmla="*/ 4967 w 170745"/>
                <a:gd name="connsiteY56" fmla="*/ 51844 h 90029"/>
                <a:gd name="connsiteX57" fmla="*/ 15522 w 170745"/>
                <a:gd name="connsiteY57" fmla="*/ 57122 h 90029"/>
                <a:gd name="connsiteX58" fmla="*/ 32286 w 170745"/>
                <a:gd name="connsiteY58" fmla="*/ 59295 h 90029"/>
                <a:gd name="connsiteX59" fmla="*/ 46567 w 170745"/>
                <a:gd name="connsiteY59" fmla="*/ 57122 h 90029"/>
                <a:gd name="connsiteX60" fmla="*/ 59295 w 170745"/>
                <a:gd name="connsiteY60" fmla="*/ 51844 h 90029"/>
                <a:gd name="connsiteX61" fmla="*/ 80095 w 170745"/>
                <a:gd name="connsiteY61" fmla="*/ 51844 h 90029"/>
                <a:gd name="connsiteX62" fmla="*/ 77922 w 170745"/>
                <a:gd name="connsiteY62" fmla="*/ 57122 h 90029"/>
                <a:gd name="connsiteX63" fmla="*/ 73886 w 170745"/>
                <a:gd name="connsiteY63" fmla="*/ 62400 h 90029"/>
                <a:gd name="connsiteX64" fmla="*/ 70782 w 170745"/>
                <a:gd name="connsiteY64" fmla="*/ 67677 h 90029"/>
                <a:gd name="connsiteX65" fmla="*/ 65504 w 170745"/>
                <a:gd name="connsiteY65" fmla="*/ 72023 h 90029"/>
                <a:gd name="connsiteX66" fmla="*/ 59295 w 170745"/>
                <a:gd name="connsiteY66" fmla="*/ 75128 h 90029"/>
                <a:gd name="connsiteX67" fmla="*/ 61158 w 170745"/>
                <a:gd name="connsiteY67" fmla="*/ 81337 h 90029"/>
                <a:gd name="connsiteX68" fmla="*/ 61158 w 170745"/>
                <a:gd name="connsiteY68" fmla="*/ 84752 h 90029"/>
                <a:gd name="connsiteX69" fmla="*/ 63331 w 170745"/>
                <a:gd name="connsiteY69" fmla="*/ 88787 h 90029"/>
                <a:gd name="connsiteX70" fmla="*/ 65504 w 170745"/>
                <a:gd name="connsiteY70" fmla="*/ 91892 h 90029"/>
                <a:gd name="connsiteX71" fmla="*/ 81026 w 170745"/>
                <a:gd name="connsiteY71" fmla="*/ 86614 h 90029"/>
                <a:gd name="connsiteX72" fmla="*/ 92513 w 170745"/>
                <a:gd name="connsiteY72" fmla="*/ 77301 h 90029"/>
                <a:gd name="connsiteX73" fmla="*/ 104931 w 170745"/>
                <a:gd name="connsiteY73" fmla="*/ 67677 h 90029"/>
                <a:gd name="connsiteX74" fmla="*/ 115486 w 170745"/>
                <a:gd name="connsiteY74" fmla="*/ 60226 h 90029"/>
                <a:gd name="connsiteX75" fmla="*/ 130077 w 170745"/>
                <a:gd name="connsiteY75" fmla="*/ 57122 h 90029"/>
                <a:gd name="connsiteX76" fmla="*/ 144668 w 170745"/>
                <a:gd name="connsiteY76" fmla="*/ 57122 h 90029"/>
                <a:gd name="connsiteX77" fmla="*/ 158017 w 170745"/>
                <a:gd name="connsiteY77" fmla="*/ 57122 h 90029"/>
                <a:gd name="connsiteX78" fmla="*/ 168572 w 170745"/>
                <a:gd name="connsiteY78" fmla="*/ 51844 h 90029"/>
                <a:gd name="connsiteX79" fmla="*/ 170745 w 170745"/>
                <a:gd name="connsiteY79" fmla="*/ 47498 h 90029"/>
                <a:gd name="connsiteX80" fmla="*/ 170745 w 170745"/>
                <a:gd name="connsiteY80" fmla="*/ 45636 h 90029"/>
                <a:gd name="connsiteX81" fmla="*/ 170745 w 170745"/>
                <a:gd name="connsiteY81" fmla="*/ 44394 h 90029"/>
                <a:gd name="connsiteX82" fmla="*/ 170745 w 170745"/>
                <a:gd name="connsiteY82" fmla="*/ 42221 h 90029"/>
                <a:gd name="connsiteX83" fmla="*/ 172608 w 170745"/>
                <a:gd name="connsiteY83" fmla="*/ 38185 h 90029"/>
                <a:gd name="connsiteX84" fmla="*/ 172608 w 170745"/>
                <a:gd name="connsiteY84" fmla="*/ 34770 h 90029"/>
                <a:gd name="connsiteX85" fmla="*/ 170745 w 170745"/>
                <a:gd name="connsiteY85" fmla="*/ 32907 h 90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170745" h="90029">
                  <a:moveTo>
                    <a:pt x="170745" y="30734"/>
                  </a:moveTo>
                  <a:lnTo>
                    <a:pt x="170745" y="29492"/>
                  </a:lnTo>
                  <a:lnTo>
                    <a:pt x="168572" y="27630"/>
                  </a:lnTo>
                  <a:lnTo>
                    <a:pt x="165468" y="25457"/>
                  </a:lnTo>
                  <a:lnTo>
                    <a:pt x="163294" y="25457"/>
                  </a:lnTo>
                  <a:lnTo>
                    <a:pt x="161121" y="25457"/>
                  </a:lnTo>
                  <a:lnTo>
                    <a:pt x="159259" y="27630"/>
                  </a:lnTo>
                  <a:lnTo>
                    <a:pt x="156154" y="30734"/>
                  </a:lnTo>
                  <a:lnTo>
                    <a:pt x="148704" y="30734"/>
                  </a:lnTo>
                  <a:lnTo>
                    <a:pt x="143426" y="30734"/>
                  </a:lnTo>
                  <a:lnTo>
                    <a:pt x="137217" y="29492"/>
                  </a:lnTo>
                  <a:lnTo>
                    <a:pt x="132250" y="27630"/>
                  </a:lnTo>
                  <a:lnTo>
                    <a:pt x="128835" y="27630"/>
                  </a:lnTo>
                  <a:lnTo>
                    <a:pt x="128835" y="23283"/>
                  </a:lnTo>
                  <a:lnTo>
                    <a:pt x="132250" y="23283"/>
                  </a:lnTo>
                  <a:lnTo>
                    <a:pt x="132250" y="17075"/>
                  </a:lnTo>
                  <a:lnTo>
                    <a:pt x="130077" y="12728"/>
                  </a:lnTo>
                  <a:lnTo>
                    <a:pt x="130077" y="9624"/>
                  </a:lnTo>
                  <a:lnTo>
                    <a:pt x="128835" y="5278"/>
                  </a:lnTo>
                  <a:lnTo>
                    <a:pt x="126972" y="3104"/>
                  </a:lnTo>
                  <a:lnTo>
                    <a:pt x="124799" y="0"/>
                  </a:lnTo>
                  <a:lnTo>
                    <a:pt x="117659" y="0"/>
                  </a:lnTo>
                  <a:lnTo>
                    <a:pt x="112381" y="0"/>
                  </a:lnTo>
                  <a:lnTo>
                    <a:pt x="109277" y="2173"/>
                  </a:lnTo>
                  <a:lnTo>
                    <a:pt x="104931" y="3104"/>
                  </a:lnTo>
                  <a:lnTo>
                    <a:pt x="107104" y="17075"/>
                  </a:lnTo>
                  <a:lnTo>
                    <a:pt x="109277" y="22352"/>
                  </a:lnTo>
                  <a:lnTo>
                    <a:pt x="112381" y="29492"/>
                  </a:lnTo>
                  <a:lnTo>
                    <a:pt x="115486" y="38185"/>
                  </a:lnTo>
                  <a:lnTo>
                    <a:pt x="95617" y="36943"/>
                  </a:lnTo>
                  <a:lnTo>
                    <a:pt x="80095" y="30734"/>
                  </a:lnTo>
                  <a:lnTo>
                    <a:pt x="65504" y="23283"/>
                  </a:lnTo>
                  <a:lnTo>
                    <a:pt x="48740" y="17075"/>
                  </a:lnTo>
                  <a:lnTo>
                    <a:pt x="28871" y="10555"/>
                  </a:lnTo>
                  <a:lnTo>
                    <a:pt x="27009" y="12728"/>
                  </a:lnTo>
                  <a:lnTo>
                    <a:pt x="24836" y="12728"/>
                  </a:lnTo>
                  <a:lnTo>
                    <a:pt x="22663" y="14901"/>
                  </a:lnTo>
                  <a:lnTo>
                    <a:pt x="19558" y="14901"/>
                  </a:lnTo>
                  <a:lnTo>
                    <a:pt x="21731" y="18006"/>
                  </a:lnTo>
                  <a:lnTo>
                    <a:pt x="22663" y="20179"/>
                  </a:lnTo>
                  <a:lnTo>
                    <a:pt x="22663" y="22352"/>
                  </a:lnTo>
                  <a:lnTo>
                    <a:pt x="24836" y="23283"/>
                  </a:lnTo>
                  <a:lnTo>
                    <a:pt x="27009" y="25457"/>
                  </a:lnTo>
                  <a:lnTo>
                    <a:pt x="28871" y="27630"/>
                  </a:lnTo>
                  <a:lnTo>
                    <a:pt x="24836" y="29492"/>
                  </a:lnTo>
                  <a:lnTo>
                    <a:pt x="21731" y="29492"/>
                  </a:lnTo>
                  <a:lnTo>
                    <a:pt x="17695" y="30734"/>
                  </a:lnTo>
                  <a:lnTo>
                    <a:pt x="12418" y="30734"/>
                  </a:lnTo>
                  <a:lnTo>
                    <a:pt x="12418" y="34770"/>
                  </a:lnTo>
                  <a:lnTo>
                    <a:pt x="15522" y="34770"/>
                  </a:lnTo>
                  <a:lnTo>
                    <a:pt x="14280" y="40047"/>
                  </a:lnTo>
                  <a:lnTo>
                    <a:pt x="10245" y="42221"/>
                  </a:lnTo>
                  <a:lnTo>
                    <a:pt x="9313" y="44394"/>
                  </a:lnTo>
                  <a:lnTo>
                    <a:pt x="4967" y="45636"/>
                  </a:lnTo>
                  <a:lnTo>
                    <a:pt x="0" y="47498"/>
                  </a:lnTo>
                  <a:lnTo>
                    <a:pt x="0" y="51844"/>
                  </a:lnTo>
                  <a:lnTo>
                    <a:pt x="4967" y="51844"/>
                  </a:lnTo>
                  <a:lnTo>
                    <a:pt x="15522" y="57122"/>
                  </a:lnTo>
                  <a:lnTo>
                    <a:pt x="32286" y="59295"/>
                  </a:lnTo>
                  <a:lnTo>
                    <a:pt x="46567" y="57122"/>
                  </a:lnTo>
                  <a:lnTo>
                    <a:pt x="59295" y="51844"/>
                  </a:lnTo>
                  <a:lnTo>
                    <a:pt x="80095" y="51844"/>
                  </a:lnTo>
                  <a:lnTo>
                    <a:pt x="77922" y="57122"/>
                  </a:lnTo>
                  <a:lnTo>
                    <a:pt x="73886" y="62400"/>
                  </a:lnTo>
                  <a:lnTo>
                    <a:pt x="70782" y="67677"/>
                  </a:lnTo>
                  <a:lnTo>
                    <a:pt x="65504" y="72023"/>
                  </a:lnTo>
                  <a:lnTo>
                    <a:pt x="59295" y="75128"/>
                  </a:lnTo>
                  <a:lnTo>
                    <a:pt x="61158" y="81337"/>
                  </a:lnTo>
                  <a:lnTo>
                    <a:pt x="61158" y="84752"/>
                  </a:lnTo>
                  <a:lnTo>
                    <a:pt x="63331" y="88787"/>
                  </a:lnTo>
                  <a:lnTo>
                    <a:pt x="65504" y="91892"/>
                  </a:lnTo>
                  <a:lnTo>
                    <a:pt x="81026" y="86614"/>
                  </a:lnTo>
                  <a:lnTo>
                    <a:pt x="92513" y="77301"/>
                  </a:lnTo>
                  <a:lnTo>
                    <a:pt x="104931" y="67677"/>
                  </a:lnTo>
                  <a:lnTo>
                    <a:pt x="115486" y="60226"/>
                  </a:lnTo>
                  <a:lnTo>
                    <a:pt x="130077" y="57122"/>
                  </a:lnTo>
                  <a:lnTo>
                    <a:pt x="144668" y="57122"/>
                  </a:lnTo>
                  <a:lnTo>
                    <a:pt x="158017" y="57122"/>
                  </a:lnTo>
                  <a:lnTo>
                    <a:pt x="168572" y="51844"/>
                  </a:lnTo>
                  <a:lnTo>
                    <a:pt x="170745" y="47498"/>
                  </a:lnTo>
                  <a:lnTo>
                    <a:pt x="170745" y="45636"/>
                  </a:lnTo>
                  <a:lnTo>
                    <a:pt x="170745" y="44394"/>
                  </a:lnTo>
                  <a:lnTo>
                    <a:pt x="170745" y="42221"/>
                  </a:lnTo>
                  <a:lnTo>
                    <a:pt x="172608" y="38185"/>
                  </a:lnTo>
                  <a:lnTo>
                    <a:pt x="172608" y="34770"/>
                  </a:lnTo>
                  <a:lnTo>
                    <a:pt x="170745" y="3290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xmlns="" id="{BB991E9E-DE88-4528-AC3F-E498D26D575D}"/>
                </a:ext>
              </a:extLst>
            </p:cNvPr>
            <p:cNvSpPr/>
            <p:nvPr/>
          </p:nvSpPr>
          <p:spPr>
            <a:xfrm>
              <a:off x="3812364" y="1428428"/>
              <a:ext cx="155168" cy="168960"/>
            </a:xfrm>
            <a:custGeom>
              <a:avLst/>
              <a:gdLst>
                <a:gd name="connsiteX0" fmla="*/ 133181 w 139700"/>
                <a:gd name="connsiteY0" fmla="*/ 30424 h 152118"/>
                <a:gd name="connsiteX1" fmla="*/ 129145 w 139700"/>
                <a:gd name="connsiteY1" fmla="*/ 22042 h 152118"/>
                <a:gd name="connsiteX2" fmla="*/ 126041 w 139700"/>
                <a:gd name="connsiteY2" fmla="*/ 14591 h 152118"/>
                <a:gd name="connsiteX3" fmla="*/ 109277 w 139700"/>
                <a:gd name="connsiteY3" fmla="*/ 14591 h 152118"/>
                <a:gd name="connsiteX4" fmla="*/ 94686 w 139700"/>
                <a:gd name="connsiteY4" fmla="*/ 14591 h 152118"/>
                <a:gd name="connsiteX5" fmla="*/ 76991 w 139700"/>
                <a:gd name="connsiteY5" fmla="*/ 14591 h 152118"/>
                <a:gd name="connsiteX6" fmla="*/ 76991 w 139700"/>
                <a:gd name="connsiteY6" fmla="*/ 931 h 152118"/>
                <a:gd name="connsiteX7" fmla="*/ 62400 w 139700"/>
                <a:gd name="connsiteY7" fmla="*/ 0 h 152118"/>
                <a:gd name="connsiteX8" fmla="*/ 50913 w 139700"/>
                <a:gd name="connsiteY8" fmla="*/ 931 h 152118"/>
                <a:gd name="connsiteX9" fmla="*/ 42531 w 139700"/>
                <a:gd name="connsiteY9" fmla="*/ 5278 h 152118"/>
                <a:gd name="connsiteX10" fmla="*/ 31045 w 139700"/>
                <a:gd name="connsiteY10" fmla="*/ 7140 h 152118"/>
                <a:gd name="connsiteX11" fmla="*/ 16454 w 139700"/>
                <a:gd name="connsiteY11" fmla="*/ 10555 h 152118"/>
                <a:gd name="connsiteX12" fmla="*/ 18627 w 139700"/>
                <a:gd name="connsiteY12" fmla="*/ 17695 h 152118"/>
                <a:gd name="connsiteX13" fmla="*/ 20800 w 139700"/>
                <a:gd name="connsiteY13" fmla="*/ 25146 h 152118"/>
                <a:gd name="connsiteX14" fmla="*/ 21731 w 139700"/>
                <a:gd name="connsiteY14" fmla="*/ 29492 h 152118"/>
                <a:gd name="connsiteX15" fmla="*/ 23904 w 139700"/>
                <a:gd name="connsiteY15" fmla="*/ 34770 h 152118"/>
                <a:gd name="connsiteX16" fmla="*/ 29182 w 139700"/>
                <a:gd name="connsiteY16" fmla="*/ 37874 h 152118"/>
                <a:gd name="connsiteX17" fmla="*/ 21731 w 139700"/>
                <a:gd name="connsiteY17" fmla="*/ 60227 h 152118"/>
                <a:gd name="connsiteX18" fmla="*/ 13349 w 139700"/>
                <a:gd name="connsiteY18" fmla="*/ 80095 h 152118"/>
                <a:gd name="connsiteX19" fmla="*/ 0 w 139700"/>
                <a:gd name="connsiteY19" fmla="*/ 94996 h 152118"/>
                <a:gd name="connsiteX20" fmla="*/ 0 w 139700"/>
                <a:gd name="connsiteY20" fmla="*/ 106793 h 152118"/>
                <a:gd name="connsiteX21" fmla="*/ 6209 w 139700"/>
                <a:gd name="connsiteY21" fmla="*/ 106793 h 152118"/>
                <a:gd name="connsiteX22" fmla="*/ 7140 w 139700"/>
                <a:gd name="connsiteY22" fmla="*/ 106793 h 152118"/>
                <a:gd name="connsiteX23" fmla="*/ 9313 w 139700"/>
                <a:gd name="connsiteY23" fmla="*/ 106793 h 152118"/>
                <a:gd name="connsiteX24" fmla="*/ 11486 w 139700"/>
                <a:gd name="connsiteY24" fmla="*/ 106793 h 152118"/>
                <a:gd name="connsiteX25" fmla="*/ 13349 w 139700"/>
                <a:gd name="connsiteY25" fmla="*/ 106793 h 152118"/>
                <a:gd name="connsiteX26" fmla="*/ 16454 w 139700"/>
                <a:gd name="connsiteY26" fmla="*/ 109898 h 152118"/>
                <a:gd name="connsiteX27" fmla="*/ 18627 w 139700"/>
                <a:gd name="connsiteY27" fmla="*/ 112071 h 152118"/>
                <a:gd name="connsiteX28" fmla="*/ 18627 w 139700"/>
                <a:gd name="connsiteY28" fmla="*/ 114244 h 152118"/>
                <a:gd name="connsiteX29" fmla="*/ 20800 w 139700"/>
                <a:gd name="connsiteY29" fmla="*/ 116107 h 152118"/>
                <a:gd name="connsiteX30" fmla="*/ 20800 w 139700"/>
                <a:gd name="connsiteY30" fmla="*/ 117349 h 152118"/>
                <a:gd name="connsiteX31" fmla="*/ 20800 w 139700"/>
                <a:gd name="connsiteY31" fmla="*/ 123557 h 152118"/>
                <a:gd name="connsiteX32" fmla="*/ 33218 w 139700"/>
                <a:gd name="connsiteY32" fmla="*/ 123557 h 152118"/>
                <a:gd name="connsiteX33" fmla="*/ 33218 w 139700"/>
                <a:gd name="connsiteY33" fmla="*/ 126662 h 152118"/>
                <a:gd name="connsiteX34" fmla="*/ 31045 w 139700"/>
                <a:gd name="connsiteY34" fmla="*/ 131008 h 152118"/>
                <a:gd name="connsiteX35" fmla="*/ 31045 w 139700"/>
                <a:gd name="connsiteY35" fmla="*/ 131939 h 152118"/>
                <a:gd name="connsiteX36" fmla="*/ 31045 w 139700"/>
                <a:gd name="connsiteY36" fmla="*/ 134113 h 152118"/>
                <a:gd name="connsiteX37" fmla="*/ 29182 w 139700"/>
                <a:gd name="connsiteY37" fmla="*/ 136286 h 152118"/>
                <a:gd name="connsiteX38" fmla="*/ 31045 w 139700"/>
                <a:gd name="connsiteY38" fmla="*/ 139390 h 152118"/>
                <a:gd name="connsiteX39" fmla="*/ 31045 w 139700"/>
                <a:gd name="connsiteY39" fmla="*/ 143736 h 152118"/>
                <a:gd name="connsiteX40" fmla="*/ 33218 w 139700"/>
                <a:gd name="connsiteY40" fmla="*/ 145910 h 152118"/>
                <a:gd name="connsiteX41" fmla="*/ 35391 w 139700"/>
                <a:gd name="connsiteY41" fmla="*/ 149014 h 152118"/>
                <a:gd name="connsiteX42" fmla="*/ 36322 w 139700"/>
                <a:gd name="connsiteY42" fmla="*/ 152118 h 152118"/>
                <a:gd name="connsiteX43" fmla="*/ 54949 w 139700"/>
                <a:gd name="connsiteY43" fmla="*/ 146841 h 152118"/>
                <a:gd name="connsiteX44" fmla="*/ 69540 w 139700"/>
                <a:gd name="connsiteY44" fmla="*/ 141563 h 152118"/>
                <a:gd name="connsiteX45" fmla="*/ 85373 w 139700"/>
                <a:gd name="connsiteY45" fmla="*/ 139390 h 152118"/>
                <a:gd name="connsiteX46" fmla="*/ 82268 w 139700"/>
                <a:gd name="connsiteY46" fmla="*/ 123557 h 152118"/>
                <a:gd name="connsiteX47" fmla="*/ 84131 w 139700"/>
                <a:gd name="connsiteY47" fmla="*/ 106793 h 152118"/>
                <a:gd name="connsiteX48" fmla="*/ 91582 w 139700"/>
                <a:gd name="connsiteY48" fmla="*/ 91892 h 152118"/>
                <a:gd name="connsiteX49" fmla="*/ 99964 w 139700"/>
                <a:gd name="connsiteY49" fmla="*/ 74817 h 152118"/>
                <a:gd name="connsiteX50" fmla="*/ 114554 w 139700"/>
                <a:gd name="connsiteY50" fmla="*/ 69540 h 152118"/>
                <a:gd name="connsiteX51" fmla="*/ 129145 w 139700"/>
                <a:gd name="connsiteY51" fmla="*/ 64262 h 152118"/>
                <a:gd name="connsiteX52" fmla="*/ 140632 w 139700"/>
                <a:gd name="connsiteY52" fmla="*/ 50603 h 152118"/>
                <a:gd name="connsiteX53" fmla="*/ 140632 w 139700"/>
                <a:gd name="connsiteY53" fmla="*/ 47498 h 152118"/>
                <a:gd name="connsiteX54" fmla="*/ 136286 w 139700"/>
                <a:gd name="connsiteY54" fmla="*/ 40048 h 152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139700" h="152118">
                  <a:moveTo>
                    <a:pt x="133181" y="30424"/>
                  </a:moveTo>
                  <a:lnTo>
                    <a:pt x="129145" y="22042"/>
                  </a:lnTo>
                  <a:lnTo>
                    <a:pt x="126041" y="14591"/>
                  </a:lnTo>
                  <a:lnTo>
                    <a:pt x="109277" y="14591"/>
                  </a:lnTo>
                  <a:lnTo>
                    <a:pt x="94686" y="14591"/>
                  </a:lnTo>
                  <a:lnTo>
                    <a:pt x="76991" y="14591"/>
                  </a:lnTo>
                  <a:lnTo>
                    <a:pt x="76991" y="931"/>
                  </a:lnTo>
                  <a:lnTo>
                    <a:pt x="62400" y="0"/>
                  </a:lnTo>
                  <a:lnTo>
                    <a:pt x="50913" y="931"/>
                  </a:lnTo>
                  <a:lnTo>
                    <a:pt x="42531" y="5278"/>
                  </a:lnTo>
                  <a:lnTo>
                    <a:pt x="31045" y="7140"/>
                  </a:lnTo>
                  <a:lnTo>
                    <a:pt x="16454" y="10555"/>
                  </a:lnTo>
                  <a:lnTo>
                    <a:pt x="18627" y="17695"/>
                  </a:lnTo>
                  <a:lnTo>
                    <a:pt x="20800" y="25146"/>
                  </a:lnTo>
                  <a:lnTo>
                    <a:pt x="21731" y="29492"/>
                  </a:lnTo>
                  <a:lnTo>
                    <a:pt x="23904" y="34770"/>
                  </a:lnTo>
                  <a:lnTo>
                    <a:pt x="29182" y="37874"/>
                  </a:lnTo>
                  <a:lnTo>
                    <a:pt x="21731" y="60227"/>
                  </a:lnTo>
                  <a:lnTo>
                    <a:pt x="13349" y="80095"/>
                  </a:lnTo>
                  <a:lnTo>
                    <a:pt x="0" y="94996"/>
                  </a:lnTo>
                  <a:lnTo>
                    <a:pt x="0" y="106793"/>
                  </a:lnTo>
                  <a:lnTo>
                    <a:pt x="6209" y="106793"/>
                  </a:lnTo>
                  <a:lnTo>
                    <a:pt x="7140" y="106793"/>
                  </a:lnTo>
                  <a:lnTo>
                    <a:pt x="9313" y="106793"/>
                  </a:lnTo>
                  <a:lnTo>
                    <a:pt x="11486" y="106793"/>
                  </a:lnTo>
                  <a:lnTo>
                    <a:pt x="13349" y="106793"/>
                  </a:lnTo>
                  <a:lnTo>
                    <a:pt x="16454" y="109898"/>
                  </a:lnTo>
                  <a:lnTo>
                    <a:pt x="18627" y="112071"/>
                  </a:lnTo>
                  <a:lnTo>
                    <a:pt x="18627" y="114244"/>
                  </a:lnTo>
                  <a:lnTo>
                    <a:pt x="20800" y="116107"/>
                  </a:lnTo>
                  <a:lnTo>
                    <a:pt x="20800" y="117349"/>
                  </a:lnTo>
                  <a:lnTo>
                    <a:pt x="20800" y="123557"/>
                  </a:lnTo>
                  <a:lnTo>
                    <a:pt x="33218" y="123557"/>
                  </a:lnTo>
                  <a:lnTo>
                    <a:pt x="33218" y="126662"/>
                  </a:lnTo>
                  <a:lnTo>
                    <a:pt x="31045" y="131008"/>
                  </a:lnTo>
                  <a:lnTo>
                    <a:pt x="31045" y="131939"/>
                  </a:lnTo>
                  <a:lnTo>
                    <a:pt x="31045" y="134113"/>
                  </a:lnTo>
                  <a:lnTo>
                    <a:pt x="29182" y="136286"/>
                  </a:lnTo>
                  <a:lnTo>
                    <a:pt x="31045" y="139390"/>
                  </a:lnTo>
                  <a:lnTo>
                    <a:pt x="31045" y="143736"/>
                  </a:lnTo>
                  <a:lnTo>
                    <a:pt x="33218" y="145910"/>
                  </a:lnTo>
                  <a:lnTo>
                    <a:pt x="35391" y="149014"/>
                  </a:lnTo>
                  <a:lnTo>
                    <a:pt x="36322" y="152118"/>
                  </a:lnTo>
                  <a:lnTo>
                    <a:pt x="54949" y="146841"/>
                  </a:lnTo>
                  <a:lnTo>
                    <a:pt x="69540" y="141563"/>
                  </a:lnTo>
                  <a:lnTo>
                    <a:pt x="85373" y="139390"/>
                  </a:lnTo>
                  <a:lnTo>
                    <a:pt x="82268" y="123557"/>
                  </a:lnTo>
                  <a:lnTo>
                    <a:pt x="84131" y="106793"/>
                  </a:lnTo>
                  <a:lnTo>
                    <a:pt x="91582" y="91892"/>
                  </a:lnTo>
                  <a:lnTo>
                    <a:pt x="99964" y="74817"/>
                  </a:lnTo>
                  <a:lnTo>
                    <a:pt x="114554" y="69540"/>
                  </a:lnTo>
                  <a:lnTo>
                    <a:pt x="129145" y="64262"/>
                  </a:lnTo>
                  <a:lnTo>
                    <a:pt x="140632" y="50603"/>
                  </a:lnTo>
                  <a:lnTo>
                    <a:pt x="140632" y="47498"/>
                  </a:lnTo>
                  <a:lnTo>
                    <a:pt x="136286" y="4004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xmlns="" id="{2128E8F5-E0CA-4631-A1F4-818B575868FB}"/>
                </a:ext>
              </a:extLst>
            </p:cNvPr>
            <p:cNvSpPr/>
            <p:nvPr/>
          </p:nvSpPr>
          <p:spPr>
            <a:xfrm>
              <a:off x="4315453" y="1290845"/>
              <a:ext cx="27586" cy="13793"/>
            </a:xfrm>
            <a:custGeom>
              <a:avLst/>
              <a:gdLst>
                <a:gd name="connsiteX0" fmla="*/ 3104 w 24835"/>
                <a:gd name="connsiteY0" fmla="*/ 12728 h 12417"/>
                <a:gd name="connsiteX1" fmla="*/ 27009 w 24835"/>
                <a:gd name="connsiteY1" fmla="*/ 7451 h 12417"/>
                <a:gd name="connsiteX2" fmla="*/ 27009 w 24835"/>
                <a:gd name="connsiteY2" fmla="*/ 0 h 12417"/>
                <a:gd name="connsiteX3" fmla="*/ 21731 w 24835"/>
                <a:gd name="connsiteY3" fmla="*/ 0 h 12417"/>
                <a:gd name="connsiteX4" fmla="*/ 17695 w 24835"/>
                <a:gd name="connsiteY4" fmla="*/ 0 h 12417"/>
                <a:gd name="connsiteX5" fmla="*/ 14591 w 24835"/>
                <a:gd name="connsiteY5" fmla="*/ 0 h 12417"/>
                <a:gd name="connsiteX6" fmla="*/ 12418 w 24835"/>
                <a:gd name="connsiteY6" fmla="*/ 0 h 12417"/>
                <a:gd name="connsiteX7" fmla="*/ 9313 w 24835"/>
                <a:gd name="connsiteY7" fmla="*/ 0 h 12417"/>
                <a:gd name="connsiteX8" fmla="*/ 5278 w 24835"/>
                <a:gd name="connsiteY8" fmla="*/ 0 h 12417"/>
                <a:gd name="connsiteX9" fmla="*/ 0 w 24835"/>
                <a:gd name="connsiteY9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835" h="12417">
                  <a:moveTo>
                    <a:pt x="3104" y="12728"/>
                  </a:moveTo>
                  <a:lnTo>
                    <a:pt x="27009" y="7451"/>
                  </a:lnTo>
                  <a:lnTo>
                    <a:pt x="27009" y="0"/>
                  </a:lnTo>
                  <a:lnTo>
                    <a:pt x="21731" y="0"/>
                  </a:lnTo>
                  <a:lnTo>
                    <a:pt x="17695" y="0"/>
                  </a:lnTo>
                  <a:lnTo>
                    <a:pt x="14591" y="0"/>
                  </a:lnTo>
                  <a:lnTo>
                    <a:pt x="12418" y="0"/>
                  </a:lnTo>
                  <a:lnTo>
                    <a:pt x="9313" y="0"/>
                  </a:lnTo>
                  <a:lnTo>
                    <a:pt x="527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xmlns="" id="{3751F3AC-03AD-453E-888A-4C605746EB62}"/>
                </a:ext>
              </a:extLst>
            </p:cNvPr>
            <p:cNvSpPr/>
            <p:nvPr/>
          </p:nvSpPr>
          <p:spPr>
            <a:xfrm>
              <a:off x="3938223" y="1376705"/>
              <a:ext cx="13793" cy="6896"/>
            </a:xfrm>
            <a:custGeom>
              <a:avLst/>
              <a:gdLst>
                <a:gd name="connsiteX0" fmla="*/ 7451 w 12417"/>
                <a:gd name="connsiteY0" fmla="*/ 1863 h 6208"/>
                <a:gd name="connsiteX1" fmla="*/ 3104 w 12417"/>
                <a:gd name="connsiteY1" fmla="*/ 0 h 6208"/>
                <a:gd name="connsiteX2" fmla="*/ 0 w 12417"/>
                <a:gd name="connsiteY2" fmla="*/ 0 h 6208"/>
                <a:gd name="connsiteX3" fmla="*/ 0 w 12417"/>
                <a:gd name="connsiteY3" fmla="*/ 7140 h 6208"/>
                <a:gd name="connsiteX4" fmla="*/ 12728 w 12417"/>
                <a:gd name="connsiteY4" fmla="*/ 7140 h 6208"/>
                <a:gd name="connsiteX5" fmla="*/ 10555 w 12417"/>
                <a:gd name="connsiteY5" fmla="*/ 3104 h 6208"/>
                <a:gd name="connsiteX6" fmla="*/ 8382 w 12417"/>
                <a:gd name="connsiteY6" fmla="*/ 1863 h 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7" h="6208">
                  <a:moveTo>
                    <a:pt x="7451" y="1863"/>
                  </a:moveTo>
                  <a:lnTo>
                    <a:pt x="3104" y="0"/>
                  </a:lnTo>
                  <a:lnTo>
                    <a:pt x="0" y="0"/>
                  </a:lnTo>
                  <a:lnTo>
                    <a:pt x="0" y="7140"/>
                  </a:lnTo>
                  <a:lnTo>
                    <a:pt x="12728" y="7140"/>
                  </a:lnTo>
                  <a:lnTo>
                    <a:pt x="10555" y="3104"/>
                  </a:lnTo>
                  <a:lnTo>
                    <a:pt x="8382" y="186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xmlns="" id="{3540C6EB-D6C0-4282-8E40-18A0C1B3A3D7}"/>
                </a:ext>
              </a:extLst>
            </p:cNvPr>
            <p:cNvSpPr/>
            <p:nvPr/>
          </p:nvSpPr>
          <p:spPr>
            <a:xfrm>
              <a:off x="3867880" y="1321189"/>
              <a:ext cx="106893" cy="65516"/>
            </a:xfrm>
            <a:custGeom>
              <a:avLst/>
              <a:gdLst>
                <a:gd name="connsiteX0" fmla="*/ 24836 w 96238"/>
                <a:gd name="connsiteY0" fmla="*/ 60537 h 58984"/>
                <a:gd name="connsiteX1" fmla="*/ 35391 w 96238"/>
                <a:gd name="connsiteY1" fmla="*/ 60537 h 58984"/>
                <a:gd name="connsiteX2" fmla="*/ 48740 w 96238"/>
                <a:gd name="connsiteY2" fmla="*/ 57122 h 58984"/>
                <a:gd name="connsiteX3" fmla="*/ 54018 w 96238"/>
                <a:gd name="connsiteY3" fmla="*/ 47809 h 58984"/>
                <a:gd name="connsiteX4" fmla="*/ 56191 w 96238"/>
                <a:gd name="connsiteY4" fmla="*/ 29803 h 58984"/>
                <a:gd name="connsiteX5" fmla="*/ 59295 w 96238"/>
                <a:gd name="connsiteY5" fmla="*/ 32907 h 58984"/>
                <a:gd name="connsiteX6" fmla="*/ 61468 w 96238"/>
                <a:gd name="connsiteY6" fmla="*/ 35080 h 58984"/>
                <a:gd name="connsiteX7" fmla="*/ 64573 w 96238"/>
                <a:gd name="connsiteY7" fmla="*/ 37253 h 58984"/>
                <a:gd name="connsiteX8" fmla="*/ 68608 w 96238"/>
                <a:gd name="connsiteY8" fmla="*/ 39427 h 58984"/>
                <a:gd name="connsiteX9" fmla="*/ 76059 w 96238"/>
                <a:gd name="connsiteY9" fmla="*/ 42531 h 58984"/>
                <a:gd name="connsiteX10" fmla="*/ 79164 w 96238"/>
                <a:gd name="connsiteY10" fmla="*/ 37253 h 58984"/>
                <a:gd name="connsiteX11" fmla="*/ 85373 w 96238"/>
                <a:gd name="connsiteY11" fmla="*/ 32907 h 58984"/>
                <a:gd name="connsiteX12" fmla="*/ 90650 w 96238"/>
                <a:gd name="connsiteY12" fmla="*/ 29803 h 58984"/>
                <a:gd name="connsiteX13" fmla="*/ 95617 w 96238"/>
                <a:gd name="connsiteY13" fmla="*/ 25457 h 58984"/>
                <a:gd name="connsiteX14" fmla="*/ 95617 w 96238"/>
                <a:gd name="connsiteY14" fmla="*/ 22352 h 58984"/>
                <a:gd name="connsiteX15" fmla="*/ 97790 w 96238"/>
                <a:gd name="connsiteY15" fmla="*/ 18006 h 58984"/>
                <a:gd name="connsiteX16" fmla="*/ 95617 w 96238"/>
                <a:gd name="connsiteY16" fmla="*/ 12728 h 58984"/>
                <a:gd name="connsiteX17" fmla="*/ 95617 w 96238"/>
                <a:gd name="connsiteY17" fmla="*/ 7451 h 58984"/>
                <a:gd name="connsiteX18" fmla="*/ 95617 w 96238"/>
                <a:gd name="connsiteY18" fmla="*/ 0 h 58984"/>
                <a:gd name="connsiteX19" fmla="*/ 66435 w 96238"/>
                <a:gd name="connsiteY19" fmla="*/ 7451 h 58984"/>
                <a:gd name="connsiteX20" fmla="*/ 41600 w 96238"/>
                <a:gd name="connsiteY20" fmla="*/ 18006 h 58984"/>
                <a:gd name="connsiteX21" fmla="*/ 19558 w 96238"/>
                <a:gd name="connsiteY21" fmla="*/ 31976 h 58984"/>
                <a:gd name="connsiteX22" fmla="*/ 0 w 96238"/>
                <a:gd name="connsiteY22" fmla="*/ 45636 h 58984"/>
                <a:gd name="connsiteX23" fmla="*/ 0 w 96238"/>
                <a:gd name="connsiteY23" fmla="*/ 60537 h 58984"/>
                <a:gd name="connsiteX24" fmla="*/ 13349 w 96238"/>
                <a:gd name="connsiteY24" fmla="*/ 60537 h 5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6238" h="58984">
                  <a:moveTo>
                    <a:pt x="24836" y="60537"/>
                  </a:moveTo>
                  <a:lnTo>
                    <a:pt x="35391" y="60537"/>
                  </a:lnTo>
                  <a:lnTo>
                    <a:pt x="48740" y="57122"/>
                  </a:lnTo>
                  <a:lnTo>
                    <a:pt x="54018" y="47809"/>
                  </a:lnTo>
                  <a:lnTo>
                    <a:pt x="56191" y="29803"/>
                  </a:lnTo>
                  <a:lnTo>
                    <a:pt x="59295" y="32907"/>
                  </a:lnTo>
                  <a:lnTo>
                    <a:pt x="61468" y="35080"/>
                  </a:lnTo>
                  <a:lnTo>
                    <a:pt x="64573" y="37253"/>
                  </a:lnTo>
                  <a:lnTo>
                    <a:pt x="68608" y="39427"/>
                  </a:lnTo>
                  <a:lnTo>
                    <a:pt x="76059" y="42531"/>
                  </a:lnTo>
                  <a:lnTo>
                    <a:pt x="79164" y="37253"/>
                  </a:lnTo>
                  <a:lnTo>
                    <a:pt x="85373" y="32907"/>
                  </a:lnTo>
                  <a:lnTo>
                    <a:pt x="90650" y="29803"/>
                  </a:lnTo>
                  <a:lnTo>
                    <a:pt x="95617" y="25457"/>
                  </a:lnTo>
                  <a:lnTo>
                    <a:pt x="95617" y="22352"/>
                  </a:lnTo>
                  <a:lnTo>
                    <a:pt x="97790" y="18006"/>
                  </a:lnTo>
                  <a:lnTo>
                    <a:pt x="95617" y="12728"/>
                  </a:lnTo>
                  <a:lnTo>
                    <a:pt x="95617" y="7451"/>
                  </a:lnTo>
                  <a:lnTo>
                    <a:pt x="95617" y="0"/>
                  </a:lnTo>
                  <a:lnTo>
                    <a:pt x="66435" y="7451"/>
                  </a:lnTo>
                  <a:lnTo>
                    <a:pt x="41600" y="18006"/>
                  </a:lnTo>
                  <a:lnTo>
                    <a:pt x="19558" y="31976"/>
                  </a:lnTo>
                  <a:lnTo>
                    <a:pt x="0" y="45636"/>
                  </a:lnTo>
                  <a:lnTo>
                    <a:pt x="0" y="60537"/>
                  </a:lnTo>
                  <a:lnTo>
                    <a:pt x="13349" y="6053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xmlns="" id="{3B36DFF0-2235-4B29-B10A-30E7AD7FDA39}"/>
                </a:ext>
              </a:extLst>
            </p:cNvPr>
            <p:cNvSpPr/>
            <p:nvPr/>
          </p:nvSpPr>
          <p:spPr>
            <a:xfrm>
              <a:off x="4018220" y="1299121"/>
              <a:ext cx="48274" cy="31033"/>
            </a:xfrm>
            <a:custGeom>
              <a:avLst/>
              <a:gdLst>
                <a:gd name="connsiteX0" fmla="*/ 4036 w 43462"/>
                <a:gd name="connsiteY0" fmla="*/ 25146 h 27940"/>
                <a:gd name="connsiteX1" fmla="*/ 7140 w 43462"/>
                <a:gd name="connsiteY1" fmla="*/ 29492 h 27940"/>
                <a:gd name="connsiteX2" fmla="*/ 13349 w 43462"/>
                <a:gd name="connsiteY2" fmla="*/ 30734 h 27940"/>
                <a:gd name="connsiteX3" fmla="*/ 16454 w 43462"/>
                <a:gd name="connsiteY3" fmla="*/ 30734 h 27940"/>
                <a:gd name="connsiteX4" fmla="*/ 21731 w 43462"/>
                <a:gd name="connsiteY4" fmla="*/ 29492 h 27940"/>
                <a:gd name="connsiteX5" fmla="*/ 27940 w 43462"/>
                <a:gd name="connsiteY5" fmla="*/ 25146 h 27940"/>
                <a:gd name="connsiteX6" fmla="*/ 33218 w 43462"/>
                <a:gd name="connsiteY6" fmla="*/ 19869 h 27940"/>
                <a:gd name="connsiteX7" fmla="*/ 36322 w 43462"/>
                <a:gd name="connsiteY7" fmla="*/ 15833 h 27940"/>
                <a:gd name="connsiteX8" fmla="*/ 40668 w 43462"/>
                <a:gd name="connsiteY8" fmla="*/ 10555 h 27940"/>
                <a:gd name="connsiteX9" fmla="*/ 43773 w 43462"/>
                <a:gd name="connsiteY9" fmla="*/ 5278 h 27940"/>
                <a:gd name="connsiteX10" fmla="*/ 38495 w 43462"/>
                <a:gd name="connsiteY10" fmla="*/ 3104 h 27940"/>
                <a:gd name="connsiteX11" fmla="*/ 31045 w 43462"/>
                <a:gd name="connsiteY11" fmla="*/ 931 h 27940"/>
                <a:gd name="connsiteX12" fmla="*/ 23904 w 43462"/>
                <a:gd name="connsiteY12" fmla="*/ 931 h 27940"/>
                <a:gd name="connsiteX13" fmla="*/ 14591 w 43462"/>
                <a:gd name="connsiteY13" fmla="*/ 0 h 27940"/>
                <a:gd name="connsiteX14" fmla="*/ 7140 w 43462"/>
                <a:gd name="connsiteY14" fmla="*/ 7451 h 27940"/>
                <a:gd name="connsiteX15" fmla="*/ 0 w 43462"/>
                <a:gd name="connsiteY15" fmla="*/ 12728 h 27940"/>
                <a:gd name="connsiteX16" fmla="*/ 0 w 43462"/>
                <a:gd name="connsiteY16" fmla="*/ 18006 h 27940"/>
                <a:gd name="connsiteX17" fmla="*/ 1863 w 43462"/>
                <a:gd name="connsiteY17" fmla="*/ 22042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462" h="27940">
                  <a:moveTo>
                    <a:pt x="4036" y="25146"/>
                  </a:moveTo>
                  <a:lnTo>
                    <a:pt x="7140" y="29492"/>
                  </a:lnTo>
                  <a:lnTo>
                    <a:pt x="13349" y="30734"/>
                  </a:lnTo>
                  <a:lnTo>
                    <a:pt x="16454" y="30734"/>
                  </a:lnTo>
                  <a:lnTo>
                    <a:pt x="21731" y="29492"/>
                  </a:lnTo>
                  <a:lnTo>
                    <a:pt x="27940" y="25146"/>
                  </a:lnTo>
                  <a:lnTo>
                    <a:pt x="33218" y="19869"/>
                  </a:lnTo>
                  <a:lnTo>
                    <a:pt x="36322" y="15833"/>
                  </a:lnTo>
                  <a:lnTo>
                    <a:pt x="40668" y="10555"/>
                  </a:lnTo>
                  <a:lnTo>
                    <a:pt x="43773" y="5278"/>
                  </a:lnTo>
                  <a:lnTo>
                    <a:pt x="38495" y="3104"/>
                  </a:lnTo>
                  <a:lnTo>
                    <a:pt x="31045" y="931"/>
                  </a:lnTo>
                  <a:lnTo>
                    <a:pt x="23904" y="931"/>
                  </a:lnTo>
                  <a:lnTo>
                    <a:pt x="14591" y="0"/>
                  </a:lnTo>
                  <a:lnTo>
                    <a:pt x="7140" y="7451"/>
                  </a:lnTo>
                  <a:lnTo>
                    <a:pt x="0" y="12728"/>
                  </a:lnTo>
                  <a:lnTo>
                    <a:pt x="0" y="18006"/>
                  </a:lnTo>
                  <a:lnTo>
                    <a:pt x="1863" y="2204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xmlns="" id="{220EB486-1650-4717-AF7D-F70937131C42}"/>
                </a:ext>
              </a:extLst>
            </p:cNvPr>
            <p:cNvSpPr/>
            <p:nvPr/>
          </p:nvSpPr>
          <p:spPr>
            <a:xfrm>
              <a:off x="6639181" y="1275673"/>
              <a:ext cx="289647" cy="344818"/>
            </a:xfrm>
            <a:custGeom>
              <a:avLst/>
              <a:gdLst>
                <a:gd name="connsiteX0" fmla="*/ 16454 w 260774"/>
                <a:gd name="connsiteY0" fmla="*/ 264189 h 310445"/>
                <a:gd name="connsiteX1" fmla="*/ 24836 w 260774"/>
                <a:gd name="connsiteY1" fmla="*/ 273813 h 310445"/>
                <a:gd name="connsiteX2" fmla="*/ 34149 w 260774"/>
                <a:gd name="connsiteY2" fmla="*/ 286541 h 310445"/>
                <a:gd name="connsiteX3" fmla="*/ 39427 w 260774"/>
                <a:gd name="connsiteY3" fmla="*/ 301443 h 310445"/>
                <a:gd name="connsiteX4" fmla="*/ 56191 w 260774"/>
                <a:gd name="connsiteY4" fmla="*/ 304547 h 310445"/>
                <a:gd name="connsiteX5" fmla="*/ 70782 w 260774"/>
                <a:gd name="connsiteY5" fmla="*/ 310756 h 310445"/>
                <a:gd name="connsiteX6" fmla="*/ 74818 w 260774"/>
                <a:gd name="connsiteY6" fmla="*/ 301443 h 310445"/>
                <a:gd name="connsiteX7" fmla="*/ 80095 w 260774"/>
                <a:gd name="connsiteY7" fmla="*/ 301443 h 310445"/>
                <a:gd name="connsiteX8" fmla="*/ 80095 w 260774"/>
                <a:gd name="connsiteY8" fmla="*/ 297097 h 310445"/>
                <a:gd name="connsiteX9" fmla="*/ 68609 w 260774"/>
                <a:gd name="connsiteY9" fmla="*/ 288715 h 310445"/>
                <a:gd name="connsiteX10" fmla="*/ 60226 w 260774"/>
                <a:gd name="connsiteY10" fmla="*/ 276918 h 310445"/>
                <a:gd name="connsiteX11" fmla="*/ 53086 w 260774"/>
                <a:gd name="connsiteY11" fmla="*/ 266362 h 310445"/>
                <a:gd name="connsiteX12" fmla="*/ 50913 w 260774"/>
                <a:gd name="connsiteY12" fmla="*/ 257049 h 310445"/>
                <a:gd name="connsiteX13" fmla="*/ 56191 w 260774"/>
                <a:gd name="connsiteY13" fmla="*/ 229419 h 310445"/>
                <a:gd name="connsiteX14" fmla="*/ 67677 w 260774"/>
                <a:gd name="connsiteY14" fmla="*/ 199927 h 310445"/>
                <a:gd name="connsiteX15" fmla="*/ 83199 w 260774"/>
                <a:gd name="connsiteY15" fmla="*/ 170124 h 310445"/>
                <a:gd name="connsiteX16" fmla="*/ 104000 w 260774"/>
                <a:gd name="connsiteY16" fmla="*/ 140632 h 310445"/>
                <a:gd name="connsiteX17" fmla="*/ 124799 w 260774"/>
                <a:gd name="connsiteY17" fmla="*/ 115175 h 310445"/>
                <a:gd name="connsiteX18" fmla="*/ 145599 w 260774"/>
                <a:gd name="connsiteY18" fmla="*/ 92823 h 310445"/>
                <a:gd name="connsiteX19" fmla="*/ 163295 w 260774"/>
                <a:gd name="connsiteY19" fmla="*/ 78232 h 310445"/>
                <a:gd name="connsiteX20" fmla="*/ 180059 w 260774"/>
                <a:gd name="connsiteY20" fmla="*/ 70782 h 310445"/>
                <a:gd name="connsiteX21" fmla="*/ 197754 w 260774"/>
                <a:gd name="connsiteY21" fmla="*/ 63331 h 310445"/>
                <a:gd name="connsiteX22" fmla="*/ 217623 w 260774"/>
                <a:gd name="connsiteY22" fmla="*/ 55880 h 310445"/>
                <a:gd name="connsiteX23" fmla="*/ 234076 w 260774"/>
                <a:gd name="connsiteY23" fmla="*/ 46256 h 310445"/>
                <a:gd name="connsiteX24" fmla="*/ 248667 w 260774"/>
                <a:gd name="connsiteY24" fmla="*/ 35701 h 310445"/>
                <a:gd name="connsiteX25" fmla="*/ 260154 w 260774"/>
                <a:gd name="connsiteY25" fmla="*/ 21110 h 310445"/>
                <a:gd name="connsiteX26" fmla="*/ 261395 w 260774"/>
                <a:gd name="connsiteY26" fmla="*/ 18937 h 310445"/>
                <a:gd name="connsiteX27" fmla="*/ 261395 w 260774"/>
                <a:gd name="connsiteY27" fmla="*/ 16764 h 310445"/>
                <a:gd name="connsiteX28" fmla="*/ 263258 w 260774"/>
                <a:gd name="connsiteY28" fmla="*/ 13660 h 310445"/>
                <a:gd name="connsiteX29" fmla="*/ 260154 w 260774"/>
                <a:gd name="connsiteY29" fmla="*/ 9313 h 310445"/>
                <a:gd name="connsiteX30" fmla="*/ 258291 w 260774"/>
                <a:gd name="connsiteY30" fmla="*/ 6209 h 310445"/>
                <a:gd name="connsiteX31" fmla="*/ 253945 w 260774"/>
                <a:gd name="connsiteY31" fmla="*/ 1863 h 310445"/>
                <a:gd name="connsiteX32" fmla="*/ 236249 w 260774"/>
                <a:gd name="connsiteY32" fmla="*/ 0 h 310445"/>
                <a:gd name="connsiteX33" fmla="*/ 223832 w 260774"/>
                <a:gd name="connsiteY33" fmla="*/ 4036 h 310445"/>
                <a:gd name="connsiteX34" fmla="*/ 216381 w 260774"/>
                <a:gd name="connsiteY34" fmla="*/ 7140 h 310445"/>
                <a:gd name="connsiteX35" fmla="*/ 210172 w 260774"/>
                <a:gd name="connsiteY35" fmla="*/ 11486 h 310445"/>
                <a:gd name="connsiteX36" fmla="*/ 205205 w 260774"/>
                <a:gd name="connsiteY36" fmla="*/ 18937 h 310445"/>
                <a:gd name="connsiteX37" fmla="*/ 197754 w 260774"/>
                <a:gd name="connsiteY37" fmla="*/ 24215 h 310445"/>
                <a:gd name="connsiteX38" fmla="*/ 187199 w 260774"/>
                <a:gd name="connsiteY38" fmla="*/ 29492 h 310445"/>
                <a:gd name="connsiteX39" fmla="*/ 153981 w 260774"/>
                <a:gd name="connsiteY39" fmla="*/ 29492 h 310445"/>
                <a:gd name="connsiteX40" fmla="*/ 134113 w 260774"/>
                <a:gd name="connsiteY40" fmla="*/ 39116 h 310445"/>
                <a:gd name="connsiteX41" fmla="*/ 110208 w 260774"/>
                <a:gd name="connsiteY41" fmla="*/ 51844 h 310445"/>
                <a:gd name="connsiteX42" fmla="*/ 87235 w 260774"/>
                <a:gd name="connsiteY42" fmla="*/ 68609 h 310445"/>
                <a:gd name="connsiteX43" fmla="*/ 68609 w 260774"/>
                <a:gd name="connsiteY43" fmla="*/ 85683 h 310445"/>
                <a:gd name="connsiteX44" fmla="*/ 54017 w 260774"/>
                <a:gd name="connsiteY44" fmla="*/ 101516 h 310445"/>
                <a:gd name="connsiteX45" fmla="*/ 53086 w 260774"/>
                <a:gd name="connsiteY45" fmla="*/ 107725 h 310445"/>
                <a:gd name="connsiteX46" fmla="*/ 53086 w 260774"/>
                <a:gd name="connsiteY46" fmla="*/ 110829 h 310445"/>
                <a:gd name="connsiteX47" fmla="*/ 53086 w 260774"/>
                <a:gd name="connsiteY47" fmla="*/ 116107 h 310445"/>
                <a:gd name="connsiteX48" fmla="*/ 54017 w 260774"/>
                <a:gd name="connsiteY48" fmla="*/ 118280 h 310445"/>
                <a:gd name="connsiteX49" fmla="*/ 54017 w 260774"/>
                <a:gd name="connsiteY49" fmla="*/ 122626 h 310445"/>
                <a:gd name="connsiteX50" fmla="*/ 56191 w 260774"/>
                <a:gd name="connsiteY50" fmla="*/ 127904 h 310445"/>
                <a:gd name="connsiteX51" fmla="*/ 54017 w 260774"/>
                <a:gd name="connsiteY51" fmla="*/ 131008 h 310445"/>
                <a:gd name="connsiteX52" fmla="*/ 48740 w 260774"/>
                <a:gd name="connsiteY52" fmla="*/ 144668 h 310445"/>
                <a:gd name="connsiteX53" fmla="*/ 39427 w 260774"/>
                <a:gd name="connsiteY53" fmla="*/ 153360 h 310445"/>
                <a:gd name="connsiteX54" fmla="*/ 31045 w 260774"/>
                <a:gd name="connsiteY54" fmla="*/ 162674 h 310445"/>
                <a:gd name="connsiteX55" fmla="*/ 31045 w 260774"/>
                <a:gd name="connsiteY55" fmla="*/ 164847 h 310445"/>
                <a:gd name="connsiteX56" fmla="*/ 31045 w 260774"/>
                <a:gd name="connsiteY56" fmla="*/ 167020 h 310445"/>
                <a:gd name="connsiteX57" fmla="*/ 32286 w 260774"/>
                <a:gd name="connsiteY57" fmla="*/ 167020 h 310445"/>
                <a:gd name="connsiteX58" fmla="*/ 32286 w 260774"/>
                <a:gd name="connsiteY58" fmla="*/ 167951 h 310445"/>
                <a:gd name="connsiteX59" fmla="*/ 36322 w 260774"/>
                <a:gd name="connsiteY59" fmla="*/ 170124 h 310445"/>
                <a:gd name="connsiteX60" fmla="*/ 39427 w 260774"/>
                <a:gd name="connsiteY60" fmla="*/ 172297 h 310445"/>
                <a:gd name="connsiteX61" fmla="*/ 34149 w 260774"/>
                <a:gd name="connsiteY61" fmla="*/ 182853 h 310445"/>
                <a:gd name="connsiteX62" fmla="*/ 27009 w 260774"/>
                <a:gd name="connsiteY62" fmla="*/ 190303 h 310445"/>
                <a:gd name="connsiteX63" fmla="*/ 19558 w 260774"/>
                <a:gd name="connsiteY63" fmla="*/ 195581 h 310445"/>
                <a:gd name="connsiteX64" fmla="*/ 14591 w 260774"/>
                <a:gd name="connsiteY64" fmla="*/ 205205 h 310445"/>
                <a:gd name="connsiteX65" fmla="*/ 12418 w 260774"/>
                <a:gd name="connsiteY65" fmla="*/ 212345 h 310445"/>
                <a:gd name="connsiteX66" fmla="*/ 14591 w 260774"/>
                <a:gd name="connsiteY66" fmla="*/ 219796 h 310445"/>
                <a:gd name="connsiteX67" fmla="*/ 16454 w 260774"/>
                <a:gd name="connsiteY67" fmla="*/ 224142 h 310445"/>
                <a:gd name="connsiteX68" fmla="*/ 16454 w 260774"/>
                <a:gd name="connsiteY68" fmla="*/ 229419 h 310445"/>
                <a:gd name="connsiteX69" fmla="*/ 10245 w 260774"/>
                <a:gd name="connsiteY69" fmla="*/ 232524 h 310445"/>
                <a:gd name="connsiteX70" fmla="*/ 0 w 260774"/>
                <a:gd name="connsiteY70" fmla="*/ 239975 h 310445"/>
                <a:gd name="connsiteX71" fmla="*/ 7140 w 260774"/>
                <a:gd name="connsiteY71" fmla="*/ 254876 h 310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260774" h="310445">
                  <a:moveTo>
                    <a:pt x="16454" y="264189"/>
                  </a:moveTo>
                  <a:lnTo>
                    <a:pt x="24836" y="273813"/>
                  </a:lnTo>
                  <a:lnTo>
                    <a:pt x="34149" y="286541"/>
                  </a:lnTo>
                  <a:lnTo>
                    <a:pt x="39427" y="301443"/>
                  </a:lnTo>
                  <a:lnTo>
                    <a:pt x="56191" y="304547"/>
                  </a:lnTo>
                  <a:lnTo>
                    <a:pt x="70782" y="310756"/>
                  </a:lnTo>
                  <a:lnTo>
                    <a:pt x="74818" y="301443"/>
                  </a:lnTo>
                  <a:lnTo>
                    <a:pt x="80095" y="301443"/>
                  </a:lnTo>
                  <a:lnTo>
                    <a:pt x="80095" y="297097"/>
                  </a:lnTo>
                  <a:lnTo>
                    <a:pt x="68609" y="288715"/>
                  </a:lnTo>
                  <a:lnTo>
                    <a:pt x="60226" y="276918"/>
                  </a:lnTo>
                  <a:lnTo>
                    <a:pt x="53086" y="266362"/>
                  </a:lnTo>
                  <a:lnTo>
                    <a:pt x="50913" y="257049"/>
                  </a:lnTo>
                  <a:lnTo>
                    <a:pt x="56191" y="229419"/>
                  </a:lnTo>
                  <a:lnTo>
                    <a:pt x="67677" y="199927"/>
                  </a:lnTo>
                  <a:lnTo>
                    <a:pt x="83199" y="170124"/>
                  </a:lnTo>
                  <a:lnTo>
                    <a:pt x="104000" y="140632"/>
                  </a:lnTo>
                  <a:lnTo>
                    <a:pt x="124799" y="115175"/>
                  </a:lnTo>
                  <a:lnTo>
                    <a:pt x="145599" y="92823"/>
                  </a:lnTo>
                  <a:lnTo>
                    <a:pt x="163295" y="78232"/>
                  </a:lnTo>
                  <a:lnTo>
                    <a:pt x="180059" y="70782"/>
                  </a:lnTo>
                  <a:lnTo>
                    <a:pt x="197754" y="63331"/>
                  </a:lnTo>
                  <a:lnTo>
                    <a:pt x="217623" y="55880"/>
                  </a:lnTo>
                  <a:lnTo>
                    <a:pt x="234076" y="46256"/>
                  </a:lnTo>
                  <a:lnTo>
                    <a:pt x="248667" y="35701"/>
                  </a:lnTo>
                  <a:lnTo>
                    <a:pt x="260154" y="21110"/>
                  </a:lnTo>
                  <a:lnTo>
                    <a:pt x="261395" y="18937"/>
                  </a:lnTo>
                  <a:lnTo>
                    <a:pt x="261395" y="16764"/>
                  </a:lnTo>
                  <a:lnTo>
                    <a:pt x="263258" y="13660"/>
                  </a:lnTo>
                  <a:lnTo>
                    <a:pt x="260154" y="9313"/>
                  </a:lnTo>
                  <a:lnTo>
                    <a:pt x="258291" y="6209"/>
                  </a:lnTo>
                  <a:lnTo>
                    <a:pt x="253945" y="1863"/>
                  </a:lnTo>
                  <a:lnTo>
                    <a:pt x="236249" y="0"/>
                  </a:lnTo>
                  <a:lnTo>
                    <a:pt x="223832" y="4036"/>
                  </a:lnTo>
                  <a:lnTo>
                    <a:pt x="216381" y="7140"/>
                  </a:lnTo>
                  <a:lnTo>
                    <a:pt x="210172" y="11486"/>
                  </a:lnTo>
                  <a:lnTo>
                    <a:pt x="205205" y="18937"/>
                  </a:lnTo>
                  <a:lnTo>
                    <a:pt x="197754" y="24215"/>
                  </a:lnTo>
                  <a:lnTo>
                    <a:pt x="187199" y="29492"/>
                  </a:lnTo>
                  <a:lnTo>
                    <a:pt x="153981" y="29492"/>
                  </a:lnTo>
                  <a:lnTo>
                    <a:pt x="134113" y="39116"/>
                  </a:lnTo>
                  <a:lnTo>
                    <a:pt x="110208" y="51844"/>
                  </a:lnTo>
                  <a:lnTo>
                    <a:pt x="87235" y="68609"/>
                  </a:lnTo>
                  <a:lnTo>
                    <a:pt x="68609" y="85683"/>
                  </a:lnTo>
                  <a:lnTo>
                    <a:pt x="54017" y="101516"/>
                  </a:lnTo>
                  <a:lnTo>
                    <a:pt x="53086" y="107725"/>
                  </a:lnTo>
                  <a:lnTo>
                    <a:pt x="53086" y="110829"/>
                  </a:lnTo>
                  <a:lnTo>
                    <a:pt x="53086" y="116107"/>
                  </a:lnTo>
                  <a:lnTo>
                    <a:pt x="54017" y="118280"/>
                  </a:lnTo>
                  <a:lnTo>
                    <a:pt x="54017" y="122626"/>
                  </a:lnTo>
                  <a:lnTo>
                    <a:pt x="56191" y="127904"/>
                  </a:lnTo>
                  <a:lnTo>
                    <a:pt x="54017" y="131008"/>
                  </a:lnTo>
                  <a:lnTo>
                    <a:pt x="48740" y="144668"/>
                  </a:lnTo>
                  <a:lnTo>
                    <a:pt x="39427" y="153360"/>
                  </a:lnTo>
                  <a:lnTo>
                    <a:pt x="31045" y="162674"/>
                  </a:lnTo>
                  <a:lnTo>
                    <a:pt x="31045" y="164847"/>
                  </a:lnTo>
                  <a:lnTo>
                    <a:pt x="31045" y="167020"/>
                  </a:lnTo>
                  <a:lnTo>
                    <a:pt x="32286" y="167020"/>
                  </a:lnTo>
                  <a:lnTo>
                    <a:pt x="32286" y="167951"/>
                  </a:lnTo>
                  <a:lnTo>
                    <a:pt x="36322" y="170124"/>
                  </a:lnTo>
                  <a:lnTo>
                    <a:pt x="39427" y="172297"/>
                  </a:lnTo>
                  <a:lnTo>
                    <a:pt x="34149" y="182853"/>
                  </a:lnTo>
                  <a:lnTo>
                    <a:pt x="27009" y="190303"/>
                  </a:lnTo>
                  <a:lnTo>
                    <a:pt x="19558" y="195581"/>
                  </a:lnTo>
                  <a:lnTo>
                    <a:pt x="14591" y="205205"/>
                  </a:lnTo>
                  <a:lnTo>
                    <a:pt x="12418" y="212345"/>
                  </a:lnTo>
                  <a:lnTo>
                    <a:pt x="14591" y="219796"/>
                  </a:lnTo>
                  <a:lnTo>
                    <a:pt x="16454" y="224142"/>
                  </a:lnTo>
                  <a:lnTo>
                    <a:pt x="16454" y="229419"/>
                  </a:lnTo>
                  <a:lnTo>
                    <a:pt x="10245" y="232524"/>
                  </a:lnTo>
                  <a:lnTo>
                    <a:pt x="0" y="239975"/>
                  </a:lnTo>
                  <a:lnTo>
                    <a:pt x="7140" y="25487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xmlns="" id="{91F8C6D9-1637-4860-88F8-7CFA06568998}"/>
                </a:ext>
              </a:extLst>
            </p:cNvPr>
            <p:cNvSpPr/>
            <p:nvPr/>
          </p:nvSpPr>
          <p:spPr>
            <a:xfrm>
              <a:off x="8042245" y="1429462"/>
              <a:ext cx="17241" cy="13793"/>
            </a:xfrm>
            <a:custGeom>
              <a:avLst/>
              <a:gdLst>
                <a:gd name="connsiteX0" fmla="*/ 0 w 15522"/>
                <a:gd name="connsiteY0" fmla="*/ 13660 h 12417"/>
                <a:gd name="connsiteX1" fmla="*/ 16454 w 15522"/>
                <a:gd name="connsiteY1" fmla="*/ 13660 h 12417"/>
                <a:gd name="connsiteX2" fmla="*/ 16454 w 15522"/>
                <a:gd name="connsiteY2" fmla="*/ 6209 h 12417"/>
                <a:gd name="connsiteX3" fmla="*/ 4036 w 15522"/>
                <a:gd name="connsiteY3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522" h="12417">
                  <a:moveTo>
                    <a:pt x="0" y="13660"/>
                  </a:moveTo>
                  <a:lnTo>
                    <a:pt x="16454" y="13660"/>
                  </a:lnTo>
                  <a:lnTo>
                    <a:pt x="16454" y="6209"/>
                  </a:lnTo>
                  <a:lnTo>
                    <a:pt x="4036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xmlns="" id="{751D9B08-BFCF-42AD-B31D-5298A482FF76}"/>
                </a:ext>
              </a:extLst>
            </p:cNvPr>
            <p:cNvSpPr/>
            <p:nvPr/>
          </p:nvSpPr>
          <p:spPr>
            <a:xfrm>
              <a:off x="4377866" y="1299121"/>
              <a:ext cx="17241" cy="6896"/>
            </a:xfrm>
            <a:custGeom>
              <a:avLst/>
              <a:gdLst>
                <a:gd name="connsiteX0" fmla="*/ 0 w 15522"/>
                <a:gd name="connsiteY0" fmla="*/ 0 h 6208"/>
                <a:gd name="connsiteX1" fmla="*/ 16764 w 15522"/>
                <a:gd name="connsiteY1" fmla="*/ 0 h 6208"/>
                <a:gd name="connsiteX2" fmla="*/ 16764 w 15522"/>
                <a:gd name="connsiteY2" fmla="*/ 8382 h 6208"/>
                <a:gd name="connsiteX3" fmla="*/ 0 w 15522"/>
                <a:gd name="connsiteY3" fmla="*/ 8382 h 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522" h="6208">
                  <a:moveTo>
                    <a:pt x="0" y="0"/>
                  </a:moveTo>
                  <a:lnTo>
                    <a:pt x="16764" y="0"/>
                  </a:lnTo>
                  <a:lnTo>
                    <a:pt x="16764" y="8382"/>
                  </a:lnTo>
                  <a:lnTo>
                    <a:pt x="0" y="838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xmlns="" id="{9888676D-AC1F-43F7-A17F-B6839B2394C2}"/>
                </a:ext>
              </a:extLst>
            </p:cNvPr>
            <p:cNvSpPr/>
            <p:nvPr/>
          </p:nvSpPr>
          <p:spPr>
            <a:xfrm>
              <a:off x="8139138" y="1362568"/>
              <a:ext cx="79309" cy="55171"/>
            </a:xfrm>
            <a:custGeom>
              <a:avLst/>
              <a:gdLst>
                <a:gd name="connsiteX0" fmla="*/ 27009 w 71402"/>
                <a:gd name="connsiteY0" fmla="*/ 37874 h 49671"/>
                <a:gd name="connsiteX1" fmla="*/ 49050 w 71402"/>
                <a:gd name="connsiteY1" fmla="*/ 45325 h 49671"/>
                <a:gd name="connsiteX2" fmla="*/ 72955 w 71402"/>
                <a:gd name="connsiteY2" fmla="*/ 49671 h 49671"/>
                <a:gd name="connsiteX3" fmla="*/ 68919 w 71402"/>
                <a:gd name="connsiteY3" fmla="*/ 32597 h 49671"/>
                <a:gd name="connsiteX4" fmla="*/ 61468 w 71402"/>
                <a:gd name="connsiteY4" fmla="*/ 19869 h 49671"/>
                <a:gd name="connsiteX5" fmla="*/ 51224 w 71402"/>
                <a:gd name="connsiteY5" fmla="*/ 10555 h 49671"/>
                <a:gd name="connsiteX6" fmla="*/ 36632 w 71402"/>
                <a:gd name="connsiteY6" fmla="*/ 5278 h 49671"/>
                <a:gd name="connsiteX7" fmla="*/ 19868 w 71402"/>
                <a:gd name="connsiteY7" fmla="*/ 2173 h 49671"/>
                <a:gd name="connsiteX8" fmla="*/ 3104 w 71402"/>
                <a:gd name="connsiteY8" fmla="*/ 0 h 49671"/>
                <a:gd name="connsiteX9" fmla="*/ 3104 w 71402"/>
                <a:gd name="connsiteY9" fmla="*/ 3104 h 49671"/>
                <a:gd name="connsiteX10" fmla="*/ 3104 w 71402"/>
                <a:gd name="connsiteY10" fmla="*/ 7451 h 49671"/>
                <a:gd name="connsiteX11" fmla="*/ 2173 w 71402"/>
                <a:gd name="connsiteY11" fmla="*/ 8382 h 49671"/>
                <a:gd name="connsiteX12" fmla="*/ 2173 w 71402"/>
                <a:gd name="connsiteY12" fmla="*/ 10555 h 49671"/>
                <a:gd name="connsiteX13" fmla="*/ 0 w 71402"/>
                <a:gd name="connsiteY13" fmla="*/ 12728 h 49671"/>
                <a:gd name="connsiteX14" fmla="*/ 10555 w 71402"/>
                <a:gd name="connsiteY14" fmla="*/ 27319 h 4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1402" h="49671">
                  <a:moveTo>
                    <a:pt x="27009" y="37874"/>
                  </a:moveTo>
                  <a:lnTo>
                    <a:pt x="49050" y="45325"/>
                  </a:lnTo>
                  <a:lnTo>
                    <a:pt x="72955" y="49671"/>
                  </a:lnTo>
                  <a:lnTo>
                    <a:pt x="68919" y="32597"/>
                  </a:lnTo>
                  <a:lnTo>
                    <a:pt x="61468" y="19869"/>
                  </a:lnTo>
                  <a:lnTo>
                    <a:pt x="51224" y="10555"/>
                  </a:lnTo>
                  <a:lnTo>
                    <a:pt x="36632" y="5278"/>
                  </a:lnTo>
                  <a:lnTo>
                    <a:pt x="19868" y="2173"/>
                  </a:lnTo>
                  <a:lnTo>
                    <a:pt x="3104" y="0"/>
                  </a:lnTo>
                  <a:lnTo>
                    <a:pt x="3104" y="3104"/>
                  </a:lnTo>
                  <a:lnTo>
                    <a:pt x="3104" y="7451"/>
                  </a:lnTo>
                  <a:lnTo>
                    <a:pt x="2173" y="8382"/>
                  </a:lnTo>
                  <a:lnTo>
                    <a:pt x="2173" y="10555"/>
                  </a:lnTo>
                  <a:lnTo>
                    <a:pt x="0" y="12728"/>
                  </a:lnTo>
                  <a:lnTo>
                    <a:pt x="10555" y="2731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xmlns="" id="{C3E21A63-C37E-4A09-98C0-BA89E92B49E2}"/>
                </a:ext>
              </a:extLst>
            </p:cNvPr>
            <p:cNvSpPr/>
            <p:nvPr/>
          </p:nvSpPr>
          <p:spPr>
            <a:xfrm>
              <a:off x="7998108" y="1321189"/>
              <a:ext cx="120686" cy="89653"/>
            </a:xfrm>
            <a:custGeom>
              <a:avLst/>
              <a:gdLst>
                <a:gd name="connsiteX0" fmla="*/ 14591 w 108656"/>
                <a:gd name="connsiteY0" fmla="*/ 72023 h 80715"/>
                <a:gd name="connsiteX1" fmla="*/ 27009 w 108656"/>
                <a:gd name="connsiteY1" fmla="*/ 82579 h 80715"/>
                <a:gd name="connsiteX2" fmla="*/ 32286 w 108656"/>
                <a:gd name="connsiteY2" fmla="*/ 81647 h 80715"/>
                <a:gd name="connsiteX3" fmla="*/ 43773 w 108656"/>
                <a:gd name="connsiteY3" fmla="*/ 79474 h 80715"/>
                <a:gd name="connsiteX4" fmla="*/ 58364 w 108656"/>
                <a:gd name="connsiteY4" fmla="*/ 77301 h 80715"/>
                <a:gd name="connsiteX5" fmla="*/ 76059 w 108656"/>
                <a:gd name="connsiteY5" fmla="*/ 75128 h 80715"/>
                <a:gd name="connsiteX6" fmla="*/ 93754 w 108656"/>
                <a:gd name="connsiteY6" fmla="*/ 74197 h 80715"/>
                <a:gd name="connsiteX7" fmla="*/ 107414 w 108656"/>
                <a:gd name="connsiteY7" fmla="*/ 74197 h 80715"/>
                <a:gd name="connsiteX8" fmla="*/ 108346 w 108656"/>
                <a:gd name="connsiteY8" fmla="*/ 72023 h 80715"/>
                <a:gd name="connsiteX9" fmla="*/ 110519 w 108656"/>
                <a:gd name="connsiteY9" fmla="*/ 72023 h 80715"/>
                <a:gd name="connsiteX10" fmla="*/ 110519 w 108656"/>
                <a:gd name="connsiteY10" fmla="*/ 69850 h 80715"/>
                <a:gd name="connsiteX11" fmla="*/ 110519 w 108656"/>
                <a:gd name="connsiteY11" fmla="*/ 12728 h 80715"/>
                <a:gd name="connsiteX12" fmla="*/ 95928 w 108656"/>
                <a:gd name="connsiteY12" fmla="*/ 20179 h 80715"/>
                <a:gd name="connsiteX13" fmla="*/ 83199 w 108656"/>
                <a:gd name="connsiteY13" fmla="*/ 27630 h 80715"/>
                <a:gd name="connsiteX14" fmla="*/ 66746 w 108656"/>
                <a:gd name="connsiteY14" fmla="*/ 32907 h 80715"/>
                <a:gd name="connsiteX15" fmla="*/ 66746 w 108656"/>
                <a:gd name="connsiteY15" fmla="*/ 20179 h 80715"/>
                <a:gd name="connsiteX16" fmla="*/ 66746 w 108656"/>
                <a:gd name="connsiteY16" fmla="*/ 9624 h 80715"/>
                <a:gd name="connsiteX17" fmla="*/ 63641 w 108656"/>
                <a:gd name="connsiteY17" fmla="*/ 0 h 80715"/>
                <a:gd name="connsiteX18" fmla="*/ 54018 w 108656"/>
                <a:gd name="connsiteY18" fmla="*/ 0 h 80715"/>
                <a:gd name="connsiteX19" fmla="*/ 39737 w 108656"/>
                <a:gd name="connsiteY19" fmla="*/ 2173 h 80715"/>
                <a:gd name="connsiteX20" fmla="*/ 25146 w 108656"/>
                <a:gd name="connsiteY20" fmla="*/ 7451 h 80715"/>
                <a:gd name="connsiteX21" fmla="*/ 15522 w 108656"/>
                <a:gd name="connsiteY21" fmla="*/ 12728 h 80715"/>
                <a:gd name="connsiteX22" fmla="*/ 8382 w 108656"/>
                <a:gd name="connsiteY22" fmla="*/ 17075 h 80715"/>
                <a:gd name="connsiteX23" fmla="*/ 7451 w 108656"/>
                <a:gd name="connsiteY23" fmla="*/ 20179 h 80715"/>
                <a:gd name="connsiteX24" fmla="*/ 5277 w 108656"/>
                <a:gd name="connsiteY24" fmla="*/ 24525 h 80715"/>
                <a:gd name="connsiteX25" fmla="*/ 3104 w 108656"/>
                <a:gd name="connsiteY25" fmla="*/ 27630 h 80715"/>
                <a:gd name="connsiteX26" fmla="*/ 931 w 108656"/>
                <a:gd name="connsiteY26" fmla="*/ 31976 h 80715"/>
                <a:gd name="connsiteX27" fmla="*/ 0 w 108656"/>
                <a:gd name="connsiteY27" fmla="*/ 37253 h 80715"/>
                <a:gd name="connsiteX28" fmla="*/ 5277 w 108656"/>
                <a:gd name="connsiteY28" fmla="*/ 57122 h 8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8656" h="80715">
                  <a:moveTo>
                    <a:pt x="14591" y="72023"/>
                  </a:moveTo>
                  <a:lnTo>
                    <a:pt x="27009" y="82579"/>
                  </a:lnTo>
                  <a:lnTo>
                    <a:pt x="32286" y="81647"/>
                  </a:lnTo>
                  <a:lnTo>
                    <a:pt x="43773" y="79474"/>
                  </a:lnTo>
                  <a:lnTo>
                    <a:pt x="58364" y="77301"/>
                  </a:lnTo>
                  <a:lnTo>
                    <a:pt x="76059" y="75128"/>
                  </a:lnTo>
                  <a:lnTo>
                    <a:pt x="93754" y="74197"/>
                  </a:lnTo>
                  <a:lnTo>
                    <a:pt x="107414" y="74197"/>
                  </a:lnTo>
                  <a:lnTo>
                    <a:pt x="108346" y="72023"/>
                  </a:lnTo>
                  <a:lnTo>
                    <a:pt x="110519" y="72023"/>
                  </a:lnTo>
                  <a:lnTo>
                    <a:pt x="110519" y="69850"/>
                  </a:lnTo>
                  <a:lnTo>
                    <a:pt x="110519" y="12728"/>
                  </a:lnTo>
                  <a:lnTo>
                    <a:pt x="95928" y="20179"/>
                  </a:lnTo>
                  <a:lnTo>
                    <a:pt x="83199" y="27630"/>
                  </a:lnTo>
                  <a:lnTo>
                    <a:pt x="66746" y="32907"/>
                  </a:lnTo>
                  <a:lnTo>
                    <a:pt x="66746" y="20179"/>
                  </a:lnTo>
                  <a:lnTo>
                    <a:pt x="66746" y="9624"/>
                  </a:lnTo>
                  <a:lnTo>
                    <a:pt x="63641" y="0"/>
                  </a:lnTo>
                  <a:lnTo>
                    <a:pt x="54018" y="0"/>
                  </a:lnTo>
                  <a:lnTo>
                    <a:pt x="39737" y="2173"/>
                  </a:lnTo>
                  <a:lnTo>
                    <a:pt x="25146" y="7451"/>
                  </a:lnTo>
                  <a:lnTo>
                    <a:pt x="15522" y="12728"/>
                  </a:lnTo>
                  <a:lnTo>
                    <a:pt x="8382" y="17075"/>
                  </a:lnTo>
                  <a:lnTo>
                    <a:pt x="7451" y="20179"/>
                  </a:lnTo>
                  <a:lnTo>
                    <a:pt x="5277" y="24525"/>
                  </a:lnTo>
                  <a:lnTo>
                    <a:pt x="3104" y="27630"/>
                  </a:lnTo>
                  <a:lnTo>
                    <a:pt x="931" y="31976"/>
                  </a:lnTo>
                  <a:lnTo>
                    <a:pt x="0" y="37253"/>
                  </a:lnTo>
                  <a:lnTo>
                    <a:pt x="5277" y="5712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xmlns="" id="{A972E3E2-2619-4807-9CE9-1282159903F5}"/>
                </a:ext>
              </a:extLst>
            </p:cNvPr>
            <p:cNvSpPr/>
            <p:nvPr/>
          </p:nvSpPr>
          <p:spPr>
            <a:xfrm>
              <a:off x="4670615" y="1321189"/>
              <a:ext cx="13793" cy="10344"/>
            </a:xfrm>
            <a:custGeom>
              <a:avLst/>
              <a:gdLst>
                <a:gd name="connsiteX0" fmla="*/ 4036 w 12417"/>
                <a:gd name="connsiteY0" fmla="*/ 9624 h 9313"/>
                <a:gd name="connsiteX1" fmla="*/ 7140 w 12417"/>
                <a:gd name="connsiteY1" fmla="*/ 9624 h 9313"/>
                <a:gd name="connsiteX2" fmla="*/ 12418 w 12417"/>
                <a:gd name="connsiteY2" fmla="*/ 9624 h 9313"/>
                <a:gd name="connsiteX3" fmla="*/ 12418 w 12417"/>
                <a:gd name="connsiteY3" fmla="*/ 5278 h 9313"/>
                <a:gd name="connsiteX4" fmla="*/ 0 w 12417"/>
                <a:gd name="connsiteY4" fmla="*/ 0 h 9313"/>
                <a:gd name="connsiteX5" fmla="*/ 0 w 12417"/>
                <a:gd name="connsiteY5" fmla="*/ 5278 h 9313"/>
                <a:gd name="connsiteX6" fmla="*/ 0 w 12417"/>
                <a:gd name="connsiteY6" fmla="*/ 7451 h 9313"/>
                <a:gd name="connsiteX7" fmla="*/ 1863 w 12417"/>
                <a:gd name="connsiteY7" fmla="*/ 9624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417" h="9313">
                  <a:moveTo>
                    <a:pt x="4036" y="9624"/>
                  </a:moveTo>
                  <a:lnTo>
                    <a:pt x="7140" y="9624"/>
                  </a:lnTo>
                  <a:lnTo>
                    <a:pt x="12418" y="9624"/>
                  </a:lnTo>
                  <a:lnTo>
                    <a:pt x="12418" y="5278"/>
                  </a:lnTo>
                  <a:lnTo>
                    <a:pt x="0" y="0"/>
                  </a:lnTo>
                  <a:lnTo>
                    <a:pt x="0" y="5278"/>
                  </a:lnTo>
                  <a:lnTo>
                    <a:pt x="0" y="7451"/>
                  </a:lnTo>
                  <a:lnTo>
                    <a:pt x="1863" y="962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xmlns="" id="{BB923501-C845-41A9-A891-8A98CB337E8D}"/>
                </a:ext>
              </a:extLst>
            </p:cNvPr>
            <p:cNvSpPr/>
            <p:nvPr/>
          </p:nvSpPr>
          <p:spPr>
            <a:xfrm>
              <a:off x="6928139" y="1462220"/>
              <a:ext cx="13793" cy="13793"/>
            </a:xfrm>
            <a:custGeom>
              <a:avLst/>
              <a:gdLst>
                <a:gd name="connsiteX0" fmla="*/ 1242 w 12417"/>
                <a:gd name="connsiteY0" fmla="*/ 4346 h 12417"/>
                <a:gd name="connsiteX1" fmla="*/ 0 w 12417"/>
                <a:gd name="connsiteY1" fmla="*/ 6519 h 12417"/>
                <a:gd name="connsiteX2" fmla="*/ 0 w 12417"/>
                <a:gd name="connsiteY2" fmla="*/ 9624 h 12417"/>
                <a:gd name="connsiteX3" fmla="*/ 0 w 12417"/>
                <a:gd name="connsiteY3" fmla="*/ 14901 h 12417"/>
                <a:gd name="connsiteX4" fmla="*/ 3104 w 12417"/>
                <a:gd name="connsiteY4" fmla="*/ 14901 h 12417"/>
                <a:gd name="connsiteX5" fmla="*/ 5278 w 12417"/>
                <a:gd name="connsiteY5" fmla="*/ 14901 h 12417"/>
                <a:gd name="connsiteX6" fmla="*/ 7451 w 12417"/>
                <a:gd name="connsiteY6" fmla="*/ 14901 h 12417"/>
                <a:gd name="connsiteX7" fmla="*/ 8382 w 12417"/>
                <a:gd name="connsiteY7" fmla="*/ 13970 h 12417"/>
                <a:gd name="connsiteX8" fmla="*/ 10555 w 12417"/>
                <a:gd name="connsiteY8" fmla="*/ 11797 h 12417"/>
                <a:gd name="connsiteX9" fmla="*/ 14591 w 12417"/>
                <a:gd name="connsiteY9" fmla="*/ 11797 h 12417"/>
                <a:gd name="connsiteX10" fmla="*/ 14591 w 12417"/>
                <a:gd name="connsiteY10" fmla="*/ 4346 h 12417"/>
                <a:gd name="connsiteX11" fmla="*/ 3104 w 12417"/>
                <a:gd name="connsiteY11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417" h="12417">
                  <a:moveTo>
                    <a:pt x="1242" y="4346"/>
                  </a:moveTo>
                  <a:lnTo>
                    <a:pt x="0" y="6519"/>
                  </a:lnTo>
                  <a:lnTo>
                    <a:pt x="0" y="9624"/>
                  </a:lnTo>
                  <a:lnTo>
                    <a:pt x="0" y="14901"/>
                  </a:lnTo>
                  <a:lnTo>
                    <a:pt x="3104" y="14901"/>
                  </a:lnTo>
                  <a:lnTo>
                    <a:pt x="5278" y="14901"/>
                  </a:lnTo>
                  <a:lnTo>
                    <a:pt x="7451" y="14901"/>
                  </a:lnTo>
                  <a:lnTo>
                    <a:pt x="8382" y="13970"/>
                  </a:lnTo>
                  <a:lnTo>
                    <a:pt x="10555" y="11797"/>
                  </a:lnTo>
                  <a:lnTo>
                    <a:pt x="14591" y="11797"/>
                  </a:lnTo>
                  <a:lnTo>
                    <a:pt x="14591" y="4346"/>
                  </a:lnTo>
                  <a:lnTo>
                    <a:pt x="3104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xmlns="" id="{12AFD030-B71C-44C9-8E53-E142A3DA304C}"/>
                </a:ext>
              </a:extLst>
            </p:cNvPr>
            <p:cNvSpPr/>
            <p:nvPr/>
          </p:nvSpPr>
          <p:spPr>
            <a:xfrm>
              <a:off x="5611968" y="1380152"/>
              <a:ext cx="17241" cy="6896"/>
            </a:xfrm>
            <a:custGeom>
              <a:avLst/>
              <a:gdLst>
                <a:gd name="connsiteX0" fmla="*/ 5277 w 15522"/>
                <a:gd name="connsiteY0" fmla="*/ 6209 h 6208"/>
                <a:gd name="connsiteX1" fmla="*/ 7451 w 15522"/>
                <a:gd name="connsiteY1" fmla="*/ 6209 h 6208"/>
                <a:gd name="connsiteX2" fmla="*/ 8382 w 15522"/>
                <a:gd name="connsiteY2" fmla="*/ 6209 h 6208"/>
                <a:gd name="connsiteX3" fmla="*/ 12418 w 15522"/>
                <a:gd name="connsiteY3" fmla="*/ 4036 h 6208"/>
                <a:gd name="connsiteX4" fmla="*/ 15522 w 15522"/>
                <a:gd name="connsiteY4" fmla="*/ 4036 h 6208"/>
                <a:gd name="connsiteX5" fmla="*/ 15522 w 15522"/>
                <a:gd name="connsiteY5" fmla="*/ 0 h 6208"/>
                <a:gd name="connsiteX6" fmla="*/ 0 w 15522"/>
                <a:gd name="connsiteY6" fmla="*/ 0 h 6208"/>
                <a:gd name="connsiteX7" fmla="*/ 3104 w 15522"/>
                <a:gd name="connsiteY7" fmla="*/ 4036 h 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522" h="6208">
                  <a:moveTo>
                    <a:pt x="5277" y="6209"/>
                  </a:moveTo>
                  <a:lnTo>
                    <a:pt x="7451" y="6209"/>
                  </a:lnTo>
                  <a:lnTo>
                    <a:pt x="8382" y="6209"/>
                  </a:lnTo>
                  <a:lnTo>
                    <a:pt x="12418" y="4036"/>
                  </a:lnTo>
                  <a:lnTo>
                    <a:pt x="15522" y="4036"/>
                  </a:lnTo>
                  <a:lnTo>
                    <a:pt x="15522" y="0"/>
                  </a:lnTo>
                  <a:lnTo>
                    <a:pt x="0" y="0"/>
                  </a:lnTo>
                  <a:lnTo>
                    <a:pt x="3104" y="403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xmlns="" id="{B5296374-F916-41FA-A83F-5D585FD7066C}"/>
                </a:ext>
              </a:extLst>
            </p:cNvPr>
            <p:cNvSpPr/>
            <p:nvPr/>
          </p:nvSpPr>
          <p:spPr>
            <a:xfrm>
              <a:off x="5966096" y="2457364"/>
              <a:ext cx="13793" cy="27586"/>
            </a:xfrm>
            <a:custGeom>
              <a:avLst/>
              <a:gdLst>
                <a:gd name="connsiteX0" fmla="*/ 9313 w 12417"/>
                <a:gd name="connsiteY0" fmla="*/ 22352 h 24835"/>
                <a:gd name="connsiteX1" fmla="*/ 10245 w 12417"/>
                <a:gd name="connsiteY1" fmla="*/ 18006 h 24835"/>
                <a:gd name="connsiteX2" fmla="*/ 10245 w 12417"/>
                <a:gd name="connsiteY2" fmla="*/ 12728 h 24835"/>
                <a:gd name="connsiteX3" fmla="*/ 10245 w 12417"/>
                <a:gd name="connsiteY3" fmla="*/ 7451 h 24835"/>
                <a:gd name="connsiteX4" fmla="*/ 12418 w 12417"/>
                <a:gd name="connsiteY4" fmla="*/ 0 h 24835"/>
                <a:gd name="connsiteX5" fmla="*/ 3104 w 12417"/>
                <a:gd name="connsiteY5" fmla="*/ 0 h 24835"/>
                <a:gd name="connsiteX6" fmla="*/ 2173 w 12417"/>
                <a:gd name="connsiteY6" fmla="*/ 5588 h 24835"/>
                <a:gd name="connsiteX7" fmla="*/ 2173 w 12417"/>
                <a:gd name="connsiteY7" fmla="*/ 12728 h 24835"/>
                <a:gd name="connsiteX8" fmla="*/ 0 w 12417"/>
                <a:gd name="connsiteY8" fmla="*/ 20179 h 24835"/>
                <a:gd name="connsiteX9" fmla="*/ 0 w 12417"/>
                <a:gd name="connsiteY9" fmla="*/ 27630 h 24835"/>
                <a:gd name="connsiteX10" fmla="*/ 7140 w 12417"/>
                <a:gd name="connsiteY10" fmla="*/ 27630 h 24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417" h="24835">
                  <a:moveTo>
                    <a:pt x="9313" y="22352"/>
                  </a:moveTo>
                  <a:lnTo>
                    <a:pt x="10245" y="18006"/>
                  </a:lnTo>
                  <a:lnTo>
                    <a:pt x="10245" y="12728"/>
                  </a:lnTo>
                  <a:lnTo>
                    <a:pt x="10245" y="7451"/>
                  </a:lnTo>
                  <a:lnTo>
                    <a:pt x="12418" y="0"/>
                  </a:lnTo>
                  <a:lnTo>
                    <a:pt x="3104" y="0"/>
                  </a:lnTo>
                  <a:lnTo>
                    <a:pt x="2173" y="5588"/>
                  </a:lnTo>
                  <a:lnTo>
                    <a:pt x="2173" y="12728"/>
                  </a:lnTo>
                  <a:lnTo>
                    <a:pt x="0" y="20179"/>
                  </a:lnTo>
                  <a:lnTo>
                    <a:pt x="0" y="27630"/>
                  </a:lnTo>
                  <a:lnTo>
                    <a:pt x="7140" y="2763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xmlns="" id="{FBE228FF-16F6-4CB8-B5BC-849A229BC996}"/>
                </a:ext>
              </a:extLst>
            </p:cNvPr>
            <p:cNvSpPr/>
            <p:nvPr/>
          </p:nvSpPr>
          <p:spPr>
            <a:xfrm>
              <a:off x="4404416" y="1452910"/>
              <a:ext cx="451711" cy="496538"/>
            </a:xfrm>
            <a:custGeom>
              <a:avLst/>
              <a:gdLst>
                <a:gd name="connsiteX0" fmla="*/ 395818 w 406683"/>
                <a:gd name="connsiteY0" fmla="*/ 287783 h 447041"/>
                <a:gd name="connsiteX1" fmla="*/ 392714 w 406683"/>
                <a:gd name="connsiteY1" fmla="*/ 285610 h 447041"/>
                <a:gd name="connsiteX2" fmla="*/ 387436 w 406683"/>
                <a:gd name="connsiteY2" fmla="*/ 283437 h 447041"/>
                <a:gd name="connsiteX3" fmla="*/ 383401 w 406683"/>
                <a:gd name="connsiteY3" fmla="*/ 282506 h 447041"/>
                <a:gd name="connsiteX4" fmla="*/ 381227 w 406683"/>
                <a:gd name="connsiteY4" fmla="*/ 280333 h 447041"/>
                <a:gd name="connsiteX5" fmla="*/ 381227 w 406683"/>
                <a:gd name="connsiteY5" fmla="*/ 278159 h 447041"/>
                <a:gd name="connsiteX6" fmla="*/ 381227 w 406683"/>
                <a:gd name="connsiteY6" fmla="*/ 275986 h 447041"/>
                <a:gd name="connsiteX7" fmla="*/ 383401 w 406683"/>
                <a:gd name="connsiteY7" fmla="*/ 275055 h 447041"/>
                <a:gd name="connsiteX8" fmla="*/ 381227 w 406683"/>
                <a:gd name="connsiteY8" fmla="*/ 270709 h 447041"/>
                <a:gd name="connsiteX9" fmla="*/ 379986 w 406683"/>
                <a:gd name="connsiteY9" fmla="*/ 268846 h 447041"/>
                <a:gd name="connsiteX10" fmla="*/ 375950 w 406683"/>
                <a:gd name="connsiteY10" fmla="*/ 265431 h 447041"/>
                <a:gd name="connsiteX11" fmla="*/ 372845 w 406683"/>
                <a:gd name="connsiteY11" fmla="*/ 263568 h 447041"/>
                <a:gd name="connsiteX12" fmla="*/ 366636 w 406683"/>
                <a:gd name="connsiteY12" fmla="*/ 261395 h 447041"/>
                <a:gd name="connsiteX13" fmla="*/ 363532 w 406683"/>
                <a:gd name="connsiteY13" fmla="*/ 258291 h 447041"/>
                <a:gd name="connsiteX14" fmla="*/ 359186 w 406683"/>
                <a:gd name="connsiteY14" fmla="*/ 256118 h 447041"/>
                <a:gd name="connsiteX15" fmla="*/ 358254 w 406683"/>
                <a:gd name="connsiteY15" fmla="*/ 253945 h 447041"/>
                <a:gd name="connsiteX16" fmla="*/ 358254 w 406683"/>
                <a:gd name="connsiteY16" fmla="*/ 252703 h 447041"/>
                <a:gd name="connsiteX17" fmla="*/ 356081 w 406683"/>
                <a:gd name="connsiteY17" fmla="*/ 250840 h 447041"/>
                <a:gd name="connsiteX18" fmla="*/ 356081 w 406683"/>
                <a:gd name="connsiteY18" fmla="*/ 248667 h 447041"/>
                <a:gd name="connsiteX19" fmla="*/ 356081 w 406683"/>
                <a:gd name="connsiteY19" fmla="*/ 243389 h 447041"/>
                <a:gd name="connsiteX20" fmla="*/ 341490 w 406683"/>
                <a:gd name="connsiteY20" fmla="*/ 238112 h 447041"/>
                <a:gd name="connsiteX21" fmla="*/ 330004 w 406683"/>
                <a:gd name="connsiteY21" fmla="*/ 228488 h 447041"/>
                <a:gd name="connsiteX22" fmla="*/ 322864 w 406683"/>
                <a:gd name="connsiteY22" fmla="*/ 215760 h 447041"/>
                <a:gd name="connsiteX23" fmla="*/ 325037 w 406683"/>
                <a:gd name="connsiteY23" fmla="*/ 211724 h 447041"/>
                <a:gd name="connsiteX24" fmla="*/ 326899 w 406683"/>
                <a:gd name="connsiteY24" fmla="*/ 206446 h 447041"/>
                <a:gd name="connsiteX25" fmla="*/ 330004 w 406683"/>
                <a:gd name="connsiteY25" fmla="*/ 203032 h 447041"/>
                <a:gd name="connsiteX26" fmla="*/ 336523 w 406683"/>
                <a:gd name="connsiteY26" fmla="*/ 195581 h 447041"/>
                <a:gd name="connsiteX27" fmla="*/ 326899 w 406683"/>
                <a:gd name="connsiteY27" fmla="*/ 184094 h 447041"/>
                <a:gd name="connsiteX28" fmla="*/ 319759 w 406683"/>
                <a:gd name="connsiteY28" fmla="*/ 171366 h 447041"/>
                <a:gd name="connsiteX29" fmla="*/ 310446 w 406683"/>
                <a:gd name="connsiteY29" fmla="*/ 158638 h 447041"/>
                <a:gd name="connsiteX30" fmla="*/ 302995 w 406683"/>
                <a:gd name="connsiteY30" fmla="*/ 147151 h 447041"/>
                <a:gd name="connsiteX31" fmla="*/ 290577 w 406683"/>
                <a:gd name="connsiteY31" fmla="*/ 139701 h 447041"/>
                <a:gd name="connsiteX32" fmla="*/ 275986 w 406683"/>
                <a:gd name="connsiteY32" fmla="*/ 134423 h 447041"/>
                <a:gd name="connsiteX33" fmla="*/ 275986 w 406683"/>
                <a:gd name="connsiteY33" fmla="*/ 121695 h 447041"/>
                <a:gd name="connsiteX34" fmla="*/ 259222 w 406683"/>
                <a:gd name="connsiteY34" fmla="*/ 106793 h 447041"/>
                <a:gd name="connsiteX35" fmla="*/ 244631 w 406683"/>
                <a:gd name="connsiteY35" fmla="*/ 90029 h 447041"/>
                <a:gd name="connsiteX36" fmla="*/ 226936 w 406683"/>
                <a:gd name="connsiteY36" fmla="*/ 77301 h 447041"/>
                <a:gd name="connsiteX37" fmla="*/ 222900 w 406683"/>
                <a:gd name="connsiteY37" fmla="*/ 75128 h 447041"/>
                <a:gd name="connsiteX38" fmla="*/ 219796 w 406683"/>
                <a:gd name="connsiteY38" fmla="*/ 75128 h 447041"/>
                <a:gd name="connsiteX39" fmla="*/ 214518 w 406683"/>
                <a:gd name="connsiteY39" fmla="*/ 75128 h 447041"/>
                <a:gd name="connsiteX40" fmla="*/ 209240 w 406683"/>
                <a:gd name="connsiteY40" fmla="*/ 75128 h 447041"/>
                <a:gd name="connsiteX41" fmla="*/ 203032 w 406683"/>
                <a:gd name="connsiteY41" fmla="*/ 75128 h 447041"/>
                <a:gd name="connsiteX42" fmla="*/ 199927 w 406683"/>
                <a:gd name="connsiteY42" fmla="*/ 72955 h 447041"/>
                <a:gd name="connsiteX43" fmla="*/ 192787 w 406683"/>
                <a:gd name="connsiteY43" fmla="*/ 64573 h 447041"/>
                <a:gd name="connsiteX44" fmla="*/ 187509 w 406683"/>
                <a:gd name="connsiteY44" fmla="*/ 50913 h 447041"/>
                <a:gd name="connsiteX45" fmla="*/ 180059 w 406683"/>
                <a:gd name="connsiteY45" fmla="*/ 36012 h 447041"/>
                <a:gd name="connsiteX46" fmla="*/ 172918 w 406683"/>
                <a:gd name="connsiteY46" fmla="*/ 23283 h 447041"/>
                <a:gd name="connsiteX47" fmla="*/ 166709 w 406683"/>
                <a:gd name="connsiteY47" fmla="*/ 22352 h 447041"/>
                <a:gd name="connsiteX48" fmla="*/ 161432 w 406683"/>
                <a:gd name="connsiteY48" fmla="*/ 20179 h 447041"/>
                <a:gd name="connsiteX49" fmla="*/ 156154 w 406683"/>
                <a:gd name="connsiteY49" fmla="*/ 18006 h 447041"/>
                <a:gd name="connsiteX50" fmla="*/ 152118 w 406683"/>
                <a:gd name="connsiteY50" fmla="*/ 15833 h 447041"/>
                <a:gd name="connsiteX51" fmla="*/ 146841 w 406683"/>
                <a:gd name="connsiteY51" fmla="*/ 12728 h 447041"/>
                <a:gd name="connsiteX52" fmla="*/ 141563 w 406683"/>
                <a:gd name="connsiteY52" fmla="*/ 12728 h 447041"/>
                <a:gd name="connsiteX53" fmla="*/ 137527 w 406683"/>
                <a:gd name="connsiteY53" fmla="*/ 14901 h 447041"/>
                <a:gd name="connsiteX54" fmla="*/ 136596 w 406683"/>
                <a:gd name="connsiteY54" fmla="*/ 14901 h 447041"/>
                <a:gd name="connsiteX55" fmla="*/ 132250 w 406683"/>
                <a:gd name="connsiteY55" fmla="*/ 15833 h 447041"/>
                <a:gd name="connsiteX56" fmla="*/ 136596 w 406683"/>
                <a:gd name="connsiteY56" fmla="*/ 28561 h 447041"/>
                <a:gd name="connsiteX57" fmla="*/ 139701 w 406683"/>
                <a:gd name="connsiteY57" fmla="*/ 38185 h 447041"/>
                <a:gd name="connsiteX58" fmla="*/ 141563 w 406683"/>
                <a:gd name="connsiteY58" fmla="*/ 49671 h 447041"/>
                <a:gd name="connsiteX59" fmla="*/ 143736 w 406683"/>
                <a:gd name="connsiteY59" fmla="*/ 65504 h 447041"/>
                <a:gd name="connsiteX60" fmla="*/ 154291 w 406683"/>
                <a:gd name="connsiteY60" fmla="*/ 62400 h 447041"/>
                <a:gd name="connsiteX61" fmla="*/ 161432 w 406683"/>
                <a:gd name="connsiteY61" fmla="*/ 57122 h 447041"/>
                <a:gd name="connsiteX62" fmla="*/ 166709 w 406683"/>
                <a:gd name="connsiteY62" fmla="*/ 52776 h 447041"/>
                <a:gd name="connsiteX63" fmla="*/ 176023 w 406683"/>
                <a:gd name="connsiteY63" fmla="*/ 49671 h 447041"/>
                <a:gd name="connsiteX64" fmla="*/ 176023 w 406683"/>
                <a:gd name="connsiteY64" fmla="*/ 52776 h 447041"/>
                <a:gd name="connsiteX65" fmla="*/ 180059 w 406683"/>
                <a:gd name="connsiteY65" fmla="*/ 52776 h 447041"/>
                <a:gd name="connsiteX66" fmla="*/ 176023 w 406683"/>
                <a:gd name="connsiteY66" fmla="*/ 54949 h 447041"/>
                <a:gd name="connsiteX67" fmla="*/ 172918 w 406683"/>
                <a:gd name="connsiteY67" fmla="*/ 58053 h 447041"/>
                <a:gd name="connsiteX68" fmla="*/ 166709 w 406683"/>
                <a:gd name="connsiteY68" fmla="*/ 60226 h 447041"/>
                <a:gd name="connsiteX69" fmla="*/ 163605 w 406683"/>
                <a:gd name="connsiteY69" fmla="*/ 62400 h 447041"/>
                <a:gd name="connsiteX70" fmla="*/ 159259 w 406683"/>
                <a:gd name="connsiteY70" fmla="*/ 65504 h 447041"/>
                <a:gd name="connsiteX71" fmla="*/ 158327 w 406683"/>
                <a:gd name="connsiteY71" fmla="*/ 69850 h 447041"/>
                <a:gd name="connsiteX72" fmla="*/ 156154 w 406683"/>
                <a:gd name="connsiteY72" fmla="*/ 75128 h 447041"/>
                <a:gd name="connsiteX73" fmla="*/ 154291 w 406683"/>
                <a:gd name="connsiteY73" fmla="*/ 80405 h 447041"/>
                <a:gd name="connsiteX74" fmla="*/ 152118 w 406683"/>
                <a:gd name="connsiteY74" fmla="*/ 84752 h 447041"/>
                <a:gd name="connsiteX75" fmla="*/ 150877 w 406683"/>
                <a:gd name="connsiteY75" fmla="*/ 86614 h 447041"/>
                <a:gd name="connsiteX76" fmla="*/ 149014 w 406683"/>
                <a:gd name="connsiteY76" fmla="*/ 87856 h 447041"/>
                <a:gd name="connsiteX77" fmla="*/ 146841 w 406683"/>
                <a:gd name="connsiteY77" fmla="*/ 87856 h 447041"/>
                <a:gd name="connsiteX78" fmla="*/ 143736 w 406683"/>
                <a:gd name="connsiteY78" fmla="*/ 90029 h 447041"/>
                <a:gd name="connsiteX79" fmla="*/ 143736 w 406683"/>
                <a:gd name="connsiteY79" fmla="*/ 82579 h 447041"/>
                <a:gd name="connsiteX80" fmla="*/ 141563 w 406683"/>
                <a:gd name="connsiteY80" fmla="*/ 69850 h 447041"/>
                <a:gd name="connsiteX81" fmla="*/ 139701 w 406683"/>
                <a:gd name="connsiteY81" fmla="*/ 58053 h 447041"/>
                <a:gd name="connsiteX82" fmla="*/ 139701 w 406683"/>
                <a:gd name="connsiteY82" fmla="*/ 52776 h 447041"/>
                <a:gd name="connsiteX83" fmla="*/ 126972 w 406683"/>
                <a:gd name="connsiteY83" fmla="*/ 49671 h 447041"/>
                <a:gd name="connsiteX84" fmla="*/ 119832 w 406683"/>
                <a:gd name="connsiteY84" fmla="*/ 38185 h 447041"/>
                <a:gd name="connsiteX85" fmla="*/ 112381 w 406683"/>
                <a:gd name="connsiteY85" fmla="*/ 25457 h 447041"/>
                <a:gd name="connsiteX86" fmla="*/ 107414 w 406683"/>
                <a:gd name="connsiteY86" fmla="*/ 12728 h 447041"/>
                <a:gd name="connsiteX87" fmla="*/ 80095 w 406683"/>
                <a:gd name="connsiteY87" fmla="*/ 12728 h 447041"/>
                <a:gd name="connsiteX88" fmla="*/ 80095 w 406683"/>
                <a:gd name="connsiteY88" fmla="*/ 57122 h 447041"/>
                <a:gd name="connsiteX89" fmla="*/ 73886 w 406683"/>
                <a:gd name="connsiteY89" fmla="*/ 57122 h 447041"/>
                <a:gd name="connsiteX90" fmla="*/ 70782 w 406683"/>
                <a:gd name="connsiteY90" fmla="*/ 54949 h 447041"/>
                <a:gd name="connsiteX91" fmla="*/ 66746 w 406683"/>
                <a:gd name="connsiteY91" fmla="*/ 54949 h 447041"/>
                <a:gd name="connsiteX92" fmla="*/ 63641 w 406683"/>
                <a:gd name="connsiteY92" fmla="*/ 52776 h 447041"/>
                <a:gd name="connsiteX93" fmla="*/ 56191 w 406683"/>
                <a:gd name="connsiteY93" fmla="*/ 38185 h 447041"/>
                <a:gd name="connsiteX94" fmla="*/ 54328 w 406683"/>
                <a:gd name="connsiteY94" fmla="*/ 22352 h 447041"/>
                <a:gd name="connsiteX95" fmla="*/ 56191 w 406683"/>
                <a:gd name="connsiteY95" fmla="*/ 3104 h 447041"/>
                <a:gd name="connsiteX96" fmla="*/ 52155 w 406683"/>
                <a:gd name="connsiteY96" fmla="*/ 3104 h 447041"/>
                <a:gd name="connsiteX97" fmla="*/ 52155 w 406683"/>
                <a:gd name="connsiteY97" fmla="*/ 0 h 447041"/>
                <a:gd name="connsiteX98" fmla="*/ 22973 w 406683"/>
                <a:gd name="connsiteY98" fmla="*/ 3104 h 447041"/>
                <a:gd name="connsiteX99" fmla="*/ 19869 w 406683"/>
                <a:gd name="connsiteY99" fmla="*/ 28561 h 447041"/>
                <a:gd name="connsiteX100" fmla="*/ 16764 w 406683"/>
                <a:gd name="connsiteY100" fmla="*/ 54949 h 447041"/>
                <a:gd name="connsiteX101" fmla="*/ 9313 w 406683"/>
                <a:gd name="connsiteY101" fmla="*/ 79474 h 447041"/>
                <a:gd name="connsiteX102" fmla="*/ 0 w 406683"/>
                <a:gd name="connsiteY102" fmla="*/ 97480 h 447041"/>
                <a:gd name="connsiteX103" fmla="*/ 3104 w 406683"/>
                <a:gd name="connsiteY103" fmla="*/ 104620 h 447041"/>
                <a:gd name="connsiteX104" fmla="*/ 7451 w 406683"/>
                <a:gd name="connsiteY104" fmla="*/ 109898 h 447041"/>
                <a:gd name="connsiteX105" fmla="*/ 12418 w 406683"/>
                <a:gd name="connsiteY105" fmla="*/ 114244 h 447041"/>
                <a:gd name="connsiteX106" fmla="*/ 19869 w 406683"/>
                <a:gd name="connsiteY106" fmla="*/ 116417 h 447041"/>
                <a:gd name="connsiteX107" fmla="*/ 27009 w 406683"/>
                <a:gd name="connsiteY107" fmla="*/ 117349 h 447041"/>
                <a:gd name="connsiteX108" fmla="*/ 27009 w 406683"/>
                <a:gd name="connsiteY108" fmla="*/ 121695 h 447041"/>
                <a:gd name="connsiteX109" fmla="*/ 27009 w 406683"/>
                <a:gd name="connsiteY109" fmla="*/ 123868 h 447041"/>
                <a:gd name="connsiteX110" fmla="*/ 25146 w 406683"/>
                <a:gd name="connsiteY110" fmla="*/ 123868 h 447041"/>
                <a:gd name="connsiteX111" fmla="*/ 25146 w 406683"/>
                <a:gd name="connsiteY111" fmla="*/ 124799 h 447041"/>
                <a:gd name="connsiteX112" fmla="*/ 22973 w 406683"/>
                <a:gd name="connsiteY112" fmla="*/ 126972 h 447041"/>
                <a:gd name="connsiteX113" fmla="*/ 30113 w 406683"/>
                <a:gd name="connsiteY113" fmla="*/ 141874 h 447041"/>
                <a:gd name="connsiteX114" fmla="*/ 41600 w 406683"/>
                <a:gd name="connsiteY114" fmla="*/ 151187 h 447041"/>
                <a:gd name="connsiteX115" fmla="*/ 56191 w 406683"/>
                <a:gd name="connsiteY115" fmla="*/ 156465 h 447041"/>
                <a:gd name="connsiteX116" fmla="*/ 72955 w 406683"/>
                <a:gd name="connsiteY116" fmla="*/ 161742 h 447041"/>
                <a:gd name="connsiteX117" fmla="*/ 90650 w 406683"/>
                <a:gd name="connsiteY117" fmla="*/ 166089 h 447041"/>
                <a:gd name="connsiteX118" fmla="*/ 107414 w 406683"/>
                <a:gd name="connsiteY118" fmla="*/ 171366 h 447041"/>
                <a:gd name="connsiteX119" fmla="*/ 119832 w 406683"/>
                <a:gd name="connsiteY119" fmla="*/ 178817 h 447041"/>
                <a:gd name="connsiteX120" fmla="*/ 132250 w 406683"/>
                <a:gd name="connsiteY120" fmla="*/ 174471 h 447041"/>
                <a:gd name="connsiteX121" fmla="*/ 139701 w 406683"/>
                <a:gd name="connsiteY121" fmla="*/ 169193 h 447041"/>
                <a:gd name="connsiteX122" fmla="*/ 144668 w 406683"/>
                <a:gd name="connsiteY122" fmla="*/ 163915 h 447041"/>
                <a:gd name="connsiteX123" fmla="*/ 150877 w 406683"/>
                <a:gd name="connsiteY123" fmla="*/ 158638 h 447041"/>
                <a:gd name="connsiteX124" fmla="*/ 159259 w 406683"/>
                <a:gd name="connsiteY124" fmla="*/ 154602 h 447041"/>
                <a:gd name="connsiteX125" fmla="*/ 168882 w 406683"/>
                <a:gd name="connsiteY125" fmla="*/ 156465 h 447041"/>
                <a:gd name="connsiteX126" fmla="*/ 178196 w 406683"/>
                <a:gd name="connsiteY126" fmla="*/ 163915 h 447041"/>
                <a:gd name="connsiteX127" fmla="*/ 188441 w 406683"/>
                <a:gd name="connsiteY127" fmla="*/ 171366 h 447041"/>
                <a:gd name="connsiteX128" fmla="*/ 203032 w 406683"/>
                <a:gd name="connsiteY128" fmla="*/ 174471 h 447041"/>
                <a:gd name="connsiteX129" fmla="*/ 212345 w 406683"/>
                <a:gd name="connsiteY129" fmla="*/ 218864 h 447041"/>
                <a:gd name="connsiteX130" fmla="*/ 219796 w 406683"/>
                <a:gd name="connsiteY130" fmla="*/ 228488 h 447041"/>
                <a:gd name="connsiteX131" fmla="*/ 230040 w 406683"/>
                <a:gd name="connsiteY131" fmla="*/ 235939 h 447041"/>
                <a:gd name="connsiteX132" fmla="*/ 239664 w 406683"/>
                <a:gd name="connsiteY132" fmla="*/ 243389 h 447041"/>
                <a:gd name="connsiteX133" fmla="*/ 246804 w 406683"/>
                <a:gd name="connsiteY133" fmla="*/ 256118 h 447041"/>
                <a:gd name="connsiteX134" fmla="*/ 248977 w 406683"/>
                <a:gd name="connsiteY134" fmla="*/ 265431 h 447041"/>
                <a:gd name="connsiteX135" fmla="*/ 246804 w 406683"/>
                <a:gd name="connsiteY135" fmla="*/ 278159 h 447041"/>
                <a:gd name="connsiteX136" fmla="*/ 243700 w 406683"/>
                <a:gd name="connsiteY136" fmla="*/ 295234 h 447041"/>
                <a:gd name="connsiteX137" fmla="*/ 237491 w 406683"/>
                <a:gd name="connsiteY137" fmla="*/ 311998 h 447041"/>
                <a:gd name="connsiteX138" fmla="*/ 232213 w 406683"/>
                <a:gd name="connsiteY138" fmla="*/ 326899 h 447041"/>
                <a:gd name="connsiteX139" fmla="*/ 226936 w 406683"/>
                <a:gd name="connsiteY139" fmla="*/ 337455 h 447041"/>
                <a:gd name="connsiteX140" fmla="*/ 209240 w 406683"/>
                <a:gd name="connsiteY140" fmla="*/ 342732 h 447041"/>
                <a:gd name="connsiteX141" fmla="*/ 188441 w 406683"/>
                <a:gd name="connsiteY141" fmla="*/ 348010 h 447041"/>
                <a:gd name="connsiteX142" fmla="*/ 172918 w 406683"/>
                <a:gd name="connsiteY142" fmla="*/ 354529 h 447041"/>
                <a:gd name="connsiteX143" fmla="*/ 172918 w 406683"/>
                <a:gd name="connsiteY143" fmla="*/ 361669 h 447041"/>
                <a:gd name="connsiteX144" fmla="*/ 172918 w 406683"/>
                <a:gd name="connsiteY144" fmla="*/ 367257 h 447041"/>
                <a:gd name="connsiteX145" fmla="*/ 173850 w 406683"/>
                <a:gd name="connsiteY145" fmla="*/ 372535 h 447041"/>
                <a:gd name="connsiteX146" fmla="*/ 176023 w 406683"/>
                <a:gd name="connsiteY146" fmla="*/ 377813 h 447041"/>
                <a:gd name="connsiteX147" fmla="*/ 197754 w 406683"/>
                <a:gd name="connsiteY147" fmla="*/ 376571 h 447041"/>
                <a:gd name="connsiteX148" fmla="*/ 216691 w 406683"/>
                <a:gd name="connsiteY148" fmla="*/ 370362 h 447041"/>
                <a:gd name="connsiteX149" fmla="*/ 232213 w 406683"/>
                <a:gd name="connsiteY149" fmla="*/ 361669 h 447041"/>
                <a:gd name="connsiteX150" fmla="*/ 243700 w 406683"/>
                <a:gd name="connsiteY150" fmla="*/ 372535 h 447041"/>
                <a:gd name="connsiteX151" fmla="*/ 254255 w 406683"/>
                <a:gd name="connsiteY151" fmla="*/ 387126 h 447041"/>
                <a:gd name="connsiteX152" fmla="*/ 261395 w 406683"/>
                <a:gd name="connsiteY152" fmla="*/ 402027 h 447041"/>
                <a:gd name="connsiteX153" fmla="*/ 268846 w 406683"/>
                <a:gd name="connsiteY153" fmla="*/ 418791 h 447041"/>
                <a:gd name="connsiteX154" fmla="*/ 280022 w 406683"/>
                <a:gd name="connsiteY154" fmla="*/ 429657 h 447041"/>
                <a:gd name="connsiteX155" fmla="*/ 292750 w 406683"/>
                <a:gd name="connsiteY155" fmla="*/ 436797 h 447041"/>
                <a:gd name="connsiteX156" fmla="*/ 310446 w 406683"/>
                <a:gd name="connsiteY156" fmla="*/ 441143 h 447041"/>
                <a:gd name="connsiteX157" fmla="*/ 326899 w 406683"/>
                <a:gd name="connsiteY157" fmla="*/ 444248 h 447041"/>
                <a:gd name="connsiteX158" fmla="*/ 339628 w 406683"/>
                <a:gd name="connsiteY158" fmla="*/ 449526 h 447041"/>
                <a:gd name="connsiteX159" fmla="*/ 343663 w 406683"/>
                <a:gd name="connsiteY159" fmla="*/ 449526 h 447041"/>
                <a:gd name="connsiteX160" fmla="*/ 336523 w 406683"/>
                <a:gd name="connsiteY160" fmla="*/ 433693 h 447041"/>
                <a:gd name="connsiteX161" fmla="*/ 326899 w 406683"/>
                <a:gd name="connsiteY161" fmla="*/ 420964 h 447041"/>
                <a:gd name="connsiteX162" fmla="*/ 316655 w 406683"/>
                <a:gd name="connsiteY162" fmla="*/ 406374 h 447041"/>
                <a:gd name="connsiteX163" fmla="*/ 319759 w 406683"/>
                <a:gd name="connsiteY163" fmla="*/ 406374 h 447041"/>
                <a:gd name="connsiteX164" fmla="*/ 322864 w 406683"/>
                <a:gd name="connsiteY164" fmla="*/ 407305 h 447041"/>
                <a:gd name="connsiteX165" fmla="*/ 330004 w 406683"/>
                <a:gd name="connsiteY165" fmla="*/ 411651 h 447041"/>
                <a:gd name="connsiteX166" fmla="*/ 339628 w 406683"/>
                <a:gd name="connsiteY166" fmla="*/ 416929 h 447041"/>
                <a:gd name="connsiteX167" fmla="*/ 348941 w 406683"/>
                <a:gd name="connsiteY167" fmla="*/ 422206 h 447041"/>
                <a:gd name="connsiteX168" fmla="*/ 356081 w 406683"/>
                <a:gd name="connsiteY168" fmla="*/ 426242 h 447041"/>
                <a:gd name="connsiteX169" fmla="*/ 359186 w 406683"/>
                <a:gd name="connsiteY169" fmla="*/ 424379 h 447041"/>
                <a:gd name="connsiteX170" fmla="*/ 361359 w 406683"/>
                <a:gd name="connsiteY170" fmla="*/ 422206 h 447041"/>
                <a:gd name="connsiteX171" fmla="*/ 363532 w 406683"/>
                <a:gd name="connsiteY171" fmla="*/ 420964 h 447041"/>
                <a:gd name="connsiteX172" fmla="*/ 363532 w 406683"/>
                <a:gd name="connsiteY172" fmla="*/ 418791 h 447041"/>
                <a:gd name="connsiteX173" fmla="*/ 365395 w 406683"/>
                <a:gd name="connsiteY173" fmla="*/ 416929 h 447041"/>
                <a:gd name="connsiteX174" fmla="*/ 366636 w 406683"/>
                <a:gd name="connsiteY174" fmla="*/ 414756 h 447041"/>
                <a:gd name="connsiteX175" fmla="*/ 365395 w 406683"/>
                <a:gd name="connsiteY175" fmla="*/ 394577 h 447041"/>
                <a:gd name="connsiteX176" fmla="*/ 359186 w 406683"/>
                <a:gd name="connsiteY176" fmla="*/ 379675 h 447041"/>
                <a:gd name="connsiteX177" fmla="*/ 352045 w 406683"/>
                <a:gd name="connsiteY177" fmla="*/ 365084 h 447041"/>
                <a:gd name="connsiteX178" fmla="*/ 339628 w 406683"/>
                <a:gd name="connsiteY178" fmla="*/ 365084 h 447041"/>
                <a:gd name="connsiteX179" fmla="*/ 332177 w 406683"/>
                <a:gd name="connsiteY179" fmla="*/ 333108 h 447041"/>
                <a:gd name="connsiteX180" fmla="*/ 322864 w 406683"/>
                <a:gd name="connsiteY180" fmla="*/ 304547 h 447041"/>
                <a:gd name="connsiteX181" fmla="*/ 329073 w 406683"/>
                <a:gd name="connsiteY181" fmla="*/ 302685 h 447041"/>
                <a:gd name="connsiteX182" fmla="*/ 334350 w 406683"/>
                <a:gd name="connsiteY182" fmla="*/ 302685 h 447041"/>
                <a:gd name="connsiteX183" fmla="*/ 339628 w 406683"/>
                <a:gd name="connsiteY183" fmla="*/ 300512 h 447041"/>
                <a:gd name="connsiteX184" fmla="*/ 346768 w 406683"/>
                <a:gd name="connsiteY184" fmla="*/ 300512 h 447041"/>
                <a:gd name="connsiteX185" fmla="*/ 352045 w 406683"/>
                <a:gd name="connsiteY185" fmla="*/ 313240 h 447041"/>
                <a:gd name="connsiteX186" fmla="*/ 359186 w 406683"/>
                <a:gd name="connsiteY186" fmla="*/ 322553 h 447041"/>
                <a:gd name="connsiteX187" fmla="*/ 368810 w 406683"/>
                <a:gd name="connsiteY187" fmla="*/ 332177 h 447041"/>
                <a:gd name="connsiteX188" fmla="*/ 375950 w 406683"/>
                <a:gd name="connsiteY188" fmla="*/ 340559 h 447041"/>
                <a:gd name="connsiteX189" fmla="*/ 383401 w 406683"/>
                <a:gd name="connsiteY189" fmla="*/ 340559 h 447041"/>
                <a:gd name="connsiteX190" fmla="*/ 388368 w 406683"/>
                <a:gd name="connsiteY190" fmla="*/ 339628 h 447041"/>
                <a:gd name="connsiteX191" fmla="*/ 394577 w 406683"/>
                <a:gd name="connsiteY191" fmla="*/ 339628 h 447041"/>
                <a:gd name="connsiteX192" fmla="*/ 399854 w 406683"/>
                <a:gd name="connsiteY192" fmla="*/ 337455 h 447041"/>
                <a:gd name="connsiteX193" fmla="*/ 407305 w 406683"/>
                <a:gd name="connsiteY193" fmla="*/ 287783 h 447041"/>
                <a:gd name="connsiteX194" fmla="*/ 402027 w 406683"/>
                <a:gd name="connsiteY194" fmla="*/ 287783 h 447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</a:cxnLst>
              <a:rect l="l" t="t" r="r" b="b"/>
              <a:pathLst>
                <a:path w="406683" h="447041">
                  <a:moveTo>
                    <a:pt x="395818" y="287783"/>
                  </a:moveTo>
                  <a:lnTo>
                    <a:pt x="392714" y="285610"/>
                  </a:lnTo>
                  <a:lnTo>
                    <a:pt x="387436" y="283437"/>
                  </a:lnTo>
                  <a:lnTo>
                    <a:pt x="383401" y="282506"/>
                  </a:lnTo>
                  <a:lnTo>
                    <a:pt x="381227" y="280333"/>
                  </a:lnTo>
                  <a:lnTo>
                    <a:pt x="381227" y="278159"/>
                  </a:lnTo>
                  <a:lnTo>
                    <a:pt x="381227" y="275986"/>
                  </a:lnTo>
                  <a:lnTo>
                    <a:pt x="383401" y="275055"/>
                  </a:lnTo>
                  <a:lnTo>
                    <a:pt x="381227" y="270709"/>
                  </a:lnTo>
                  <a:lnTo>
                    <a:pt x="379986" y="268846"/>
                  </a:lnTo>
                  <a:lnTo>
                    <a:pt x="375950" y="265431"/>
                  </a:lnTo>
                  <a:lnTo>
                    <a:pt x="372845" y="263568"/>
                  </a:lnTo>
                  <a:lnTo>
                    <a:pt x="366636" y="261395"/>
                  </a:lnTo>
                  <a:lnTo>
                    <a:pt x="363532" y="258291"/>
                  </a:lnTo>
                  <a:lnTo>
                    <a:pt x="359186" y="256118"/>
                  </a:lnTo>
                  <a:lnTo>
                    <a:pt x="358254" y="253945"/>
                  </a:lnTo>
                  <a:lnTo>
                    <a:pt x="358254" y="252703"/>
                  </a:lnTo>
                  <a:lnTo>
                    <a:pt x="356081" y="250840"/>
                  </a:lnTo>
                  <a:lnTo>
                    <a:pt x="356081" y="248667"/>
                  </a:lnTo>
                  <a:lnTo>
                    <a:pt x="356081" y="243389"/>
                  </a:lnTo>
                  <a:lnTo>
                    <a:pt x="341490" y="238112"/>
                  </a:lnTo>
                  <a:lnTo>
                    <a:pt x="330004" y="228488"/>
                  </a:lnTo>
                  <a:lnTo>
                    <a:pt x="322864" y="215760"/>
                  </a:lnTo>
                  <a:lnTo>
                    <a:pt x="325037" y="211724"/>
                  </a:lnTo>
                  <a:lnTo>
                    <a:pt x="326899" y="206446"/>
                  </a:lnTo>
                  <a:lnTo>
                    <a:pt x="330004" y="203032"/>
                  </a:lnTo>
                  <a:lnTo>
                    <a:pt x="336523" y="195581"/>
                  </a:lnTo>
                  <a:lnTo>
                    <a:pt x="326899" y="184094"/>
                  </a:lnTo>
                  <a:lnTo>
                    <a:pt x="319759" y="171366"/>
                  </a:lnTo>
                  <a:lnTo>
                    <a:pt x="310446" y="158638"/>
                  </a:lnTo>
                  <a:lnTo>
                    <a:pt x="302995" y="147151"/>
                  </a:lnTo>
                  <a:lnTo>
                    <a:pt x="290577" y="139701"/>
                  </a:lnTo>
                  <a:lnTo>
                    <a:pt x="275986" y="134423"/>
                  </a:lnTo>
                  <a:lnTo>
                    <a:pt x="275986" y="121695"/>
                  </a:lnTo>
                  <a:lnTo>
                    <a:pt x="259222" y="106793"/>
                  </a:lnTo>
                  <a:lnTo>
                    <a:pt x="244631" y="90029"/>
                  </a:lnTo>
                  <a:lnTo>
                    <a:pt x="226936" y="77301"/>
                  </a:lnTo>
                  <a:lnTo>
                    <a:pt x="222900" y="75128"/>
                  </a:lnTo>
                  <a:lnTo>
                    <a:pt x="219796" y="75128"/>
                  </a:lnTo>
                  <a:lnTo>
                    <a:pt x="214518" y="75128"/>
                  </a:lnTo>
                  <a:lnTo>
                    <a:pt x="209240" y="75128"/>
                  </a:lnTo>
                  <a:lnTo>
                    <a:pt x="203032" y="75128"/>
                  </a:lnTo>
                  <a:lnTo>
                    <a:pt x="199927" y="72955"/>
                  </a:lnTo>
                  <a:lnTo>
                    <a:pt x="192787" y="64573"/>
                  </a:lnTo>
                  <a:lnTo>
                    <a:pt x="187509" y="50913"/>
                  </a:lnTo>
                  <a:lnTo>
                    <a:pt x="180059" y="36012"/>
                  </a:lnTo>
                  <a:lnTo>
                    <a:pt x="172918" y="23283"/>
                  </a:lnTo>
                  <a:lnTo>
                    <a:pt x="166709" y="22352"/>
                  </a:lnTo>
                  <a:lnTo>
                    <a:pt x="161432" y="20179"/>
                  </a:lnTo>
                  <a:lnTo>
                    <a:pt x="156154" y="18006"/>
                  </a:lnTo>
                  <a:lnTo>
                    <a:pt x="152118" y="15833"/>
                  </a:lnTo>
                  <a:lnTo>
                    <a:pt x="146841" y="12728"/>
                  </a:lnTo>
                  <a:lnTo>
                    <a:pt x="141563" y="12728"/>
                  </a:lnTo>
                  <a:lnTo>
                    <a:pt x="137527" y="14901"/>
                  </a:lnTo>
                  <a:lnTo>
                    <a:pt x="136596" y="14901"/>
                  </a:lnTo>
                  <a:lnTo>
                    <a:pt x="132250" y="15833"/>
                  </a:lnTo>
                  <a:lnTo>
                    <a:pt x="136596" y="28561"/>
                  </a:lnTo>
                  <a:lnTo>
                    <a:pt x="139701" y="38185"/>
                  </a:lnTo>
                  <a:lnTo>
                    <a:pt x="141563" y="49671"/>
                  </a:lnTo>
                  <a:lnTo>
                    <a:pt x="143736" y="65504"/>
                  </a:lnTo>
                  <a:lnTo>
                    <a:pt x="154291" y="62400"/>
                  </a:lnTo>
                  <a:lnTo>
                    <a:pt x="161432" y="57122"/>
                  </a:lnTo>
                  <a:lnTo>
                    <a:pt x="166709" y="52776"/>
                  </a:lnTo>
                  <a:lnTo>
                    <a:pt x="176023" y="49671"/>
                  </a:lnTo>
                  <a:lnTo>
                    <a:pt x="176023" y="52776"/>
                  </a:lnTo>
                  <a:lnTo>
                    <a:pt x="180059" y="52776"/>
                  </a:lnTo>
                  <a:lnTo>
                    <a:pt x="176023" y="54949"/>
                  </a:lnTo>
                  <a:lnTo>
                    <a:pt x="172918" y="58053"/>
                  </a:lnTo>
                  <a:lnTo>
                    <a:pt x="166709" y="60226"/>
                  </a:lnTo>
                  <a:lnTo>
                    <a:pt x="163605" y="62400"/>
                  </a:lnTo>
                  <a:lnTo>
                    <a:pt x="159259" y="65504"/>
                  </a:lnTo>
                  <a:lnTo>
                    <a:pt x="158327" y="69850"/>
                  </a:lnTo>
                  <a:lnTo>
                    <a:pt x="156154" y="75128"/>
                  </a:lnTo>
                  <a:lnTo>
                    <a:pt x="154291" y="80405"/>
                  </a:lnTo>
                  <a:lnTo>
                    <a:pt x="152118" y="84752"/>
                  </a:lnTo>
                  <a:lnTo>
                    <a:pt x="150877" y="86614"/>
                  </a:lnTo>
                  <a:lnTo>
                    <a:pt x="149014" y="87856"/>
                  </a:lnTo>
                  <a:lnTo>
                    <a:pt x="146841" y="87856"/>
                  </a:lnTo>
                  <a:lnTo>
                    <a:pt x="143736" y="90029"/>
                  </a:lnTo>
                  <a:lnTo>
                    <a:pt x="143736" y="82579"/>
                  </a:lnTo>
                  <a:lnTo>
                    <a:pt x="141563" y="69850"/>
                  </a:lnTo>
                  <a:lnTo>
                    <a:pt x="139701" y="58053"/>
                  </a:lnTo>
                  <a:lnTo>
                    <a:pt x="139701" y="52776"/>
                  </a:lnTo>
                  <a:lnTo>
                    <a:pt x="126972" y="49671"/>
                  </a:lnTo>
                  <a:lnTo>
                    <a:pt x="119832" y="38185"/>
                  </a:lnTo>
                  <a:lnTo>
                    <a:pt x="112381" y="25457"/>
                  </a:lnTo>
                  <a:lnTo>
                    <a:pt x="107414" y="12728"/>
                  </a:lnTo>
                  <a:lnTo>
                    <a:pt x="80095" y="12728"/>
                  </a:lnTo>
                  <a:lnTo>
                    <a:pt x="80095" y="57122"/>
                  </a:lnTo>
                  <a:lnTo>
                    <a:pt x="73886" y="57122"/>
                  </a:lnTo>
                  <a:lnTo>
                    <a:pt x="70782" y="54949"/>
                  </a:lnTo>
                  <a:lnTo>
                    <a:pt x="66746" y="54949"/>
                  </a:lnTo>
                  <a:lnTo>
                    <a:pt x="63641" y="52776"/>
                  </a:lnTo>
                  <a:lnTo>
                    <a:pt x="56191" y="38185"/>
                  </a:lnTo>
                  <a:lnTo>
                    <a:pt x="54328" y="22352"/>
                  </a:lnTo>
                  <a:lnTo>
                    <a:pt x="56191" y="3104"/>
                  </a:lnTo>
                  <a:lnTo>
                    <a:pt x="52155" y="3104"/>
                  </a:lnTo>
                  <a:lnTo>
                    <a:pt x="52155" y="0"/>
                  </a:lnTo>
                  <a:lnTo>
                    <a:pt x="22973" y="3104"/>
                  </a:lnTo>
                  <a:lnTo>
                    <a:pt x="19869" y="28561"/>
                  </a:lnTo>
                  <a:lnTo>
                    <a:pt x="16764" y="54949"/>
                  </a:lnTo>
                  <a:lnTo>
                    <a:pt x="9313" y="79474"/>
                  </a:lnTo>
                  <a:lnTo>
                    <a:pt x="0" y="97480"/>
                  </a:lnTo>
                  <a:lnTo>
                    <a:pt x="3104" y="104620"/>
                  </a:lnTo>
                  <a:lnTo>
                    <a:pt x="7451" y="109898"/>
                  </a:lnTo>
                  <a:lnTo>
                    <a:pt x="12418" y="114244"/>
                  </a:lnTo>
                  <a:lnTo>
                    <a:pt x="19869" y="116417"/>
                  </a:lnTo>
                  <a:lnTo>
                    <a:pt x="27009" y="117349"/>
                  </a:lnTo>
                  <a:lnTo>
                    <a:pt x="27009" y="121695"/>
                  </a:lnTo>
                  <a:lnTo>
                    <a:pt x="27009" y="123868"/>
                  </a:lnTo>
                  <a:lnTo>
                    <a:pt x="25146" y="123868"/>
                  </a:lnTo>
                  <a:lnTo>
                    <a:pt x="25146" y="124799"/>
                  </a:lnTo>
                  <a:lnTo>
                    <a:pt x="22973" y="126972"/>
                  </a:lnTo>
                  <a:lnTo>
                    <a:pt x="30113" y="141874"/>
                  </a:lnTo>
                  <a:lnTo>
                    <a:pt x="41600" y="151187"/>
                  </a:lnTo>
                  <a:lnTo>
                    <a:pt x="56191" y="156465"/>
                  </a:lnTo>
                  <a:lnTo>
                    <a:pt x="72955" y="161742"/>
                  </a:lnTo>
                  <a:lnTo>
                    <a:pt x="90650" y="166089"/>
                  </a:lnTo>
                  <a:lnTo>
                    <a:pt x="107414" y="171366"/>
                  </a:lnTo>
                  <a:lnTo>
                    <a:pt x="119832" y="178817"/>
                  </a:lnTo>
                  <a:lnTo>
                    <a:pt x="132250" y="174471"/>
                  </a:lnTo>
                  <a:lnTo>
                    <a:pt x="139701" y="169193"/>
                  </a:lnTo>
                  <a:lnTo>
                    <a:pt x="144668" y="163915"/>
                  </a:lnTo>
                  <a:lnTo>
                    <a:pt x="150877" y="158638"/>
                  </a:lnTo>
                  <a:lnTo>
                    <a:pt x="159259" y="154602"/>
                  </a:lnTo>
                  <a:lnTo>
                    <a:pt x="168882" y="156465"/>
                  </a:lnTo>
                  <a:lnTo>
                    <a:pt x="178196" y="163915"/>
                  </a:lnTo>
                  <a:lnTo>
                    <a:pt x="188441" y="171366"/>
                  </a:lnTo>
                  <a:lnTo>
                    <a:pt x="203032" y="174471"/>
                  </a:lnTo>
                  <a:lnTo>
                    <a:pt x="212345" y="218864"/>
                  </a:lnTo>
                  <a:lnTo>
                    <a:pt x="219796" y="228488"/>
                  </a:lnTo>
                  <a:lnTo>
                    <a:pt x="230040" y="235939"/>
                  </a:lnTo>
                  <a:lnTo>
                    <a:pt x="239664" y="243389"/>
                  </a:lnTo>
                  <a:lnTo>
                    <a:pt x="246804" y="256118"/>
                  </a:lnTo>
                  <a:lnTo>
                    <a:pt x="248977" y="265431"/>
                  </a:lnTo>
                  <a:lnTo>
                    <a:pt x="246804" y="278159"/>
                  </a:lnTo>
                  <a:lnTo>
                    <a:pt x="243700" y="295234"/>
                  </a:lnTo>
                  <a:lnTo>
                    <a:pt x="237491" y="311998"/>
                  </a:lnTo>
                  <a:lnTo>
                    <a:pt x="232213" y="326899"/>
                  </a:lnTo>
                  <a:lnTo>
                    <a:pt x="226936" y="337455"/>
                  </a:lnTo>
                  <a:lnTo>
                    <a:pt x="209240" y="342732"/>
                  </a:lnTo>
                  <a:lnTo>
                    <a:pt x="188441" y="348010"/>
                  </a:lnTo>
                  <a:lnTo>
                    <a:pt x="172918" y="354529"/>
                  </a:lnTo>
                  <a:lnTo>
                    <a:pt x="172918" y="361669"/>
                  </a:lnTo>
                  <a:lnTo>
                    <a:pt x="172918" y="367257"/>
                  </a:lnTo>
                  <a:lnTo>
                    <a:pt x="173850" y="372535"/>
                  </a:lnTo>
                  <a:lnTo>
                    <a:pt x="176023" y="377813"/>
                  </a:lnTo>
                  <a:lnTo>
                    <a:pt x="197754" y="376571"/>
                  </a:lnTo>
                  <a:lnTo>
                    <a:pt x="216691" y="370362"/>
                  </a:lnTo>
                  <a:lnTo>
                    <a:pt x="232213" y="361669"/>
                  </a:lnTo>
                  <a:lnTo>
                    <a:pt x="243700" y="372535"/>
                  </a:lnTo>
                  <a:lnTo>
                    <a:pt x="254255" y="387126"/>
                  </a:lnTo>
                  <a:lnTo>
                    <a:pt x="261395" y="402027"/>
                  </a:lnTo>
                  <a:lnTo>
                    <a:pt x="268846" y="418791"/>
                  </a:lnTo>
                  <a:lnTo>
                    <a:pt x="280022" y="429657"/>
                  </a:lnTo>
                  <a:lnTo>
                    <a:pt x="292750" y="436797"/>
                  </a:lnTo>
                  <a:lnTo>
                    <a:pt x="310446" y="441143"/>
                  </a:lnTo>
                  <a:lnTo>
                    <a:pt x="326899" y="444248"/>
                  </a:lnTo>
                  <a:lnTo>
                    <a:pt x="339628" y="449526"/>
                  </a:lnTo>
                  <a:lnTo>
                    <a:pt x="343663" y="449526"/>
                  </a:lnTo>
                  <a:lnTo>
                    <a:pt x="336523" y="433693"/>
                  </a:lnTo>
                  <a:lnTo>
                    <a:pt x="326899" y="420964"/>
                  </a:lnTo>
                  <a:lnTo>
                    <a:pt x="316655" y="406374"/>
                  </a:lnTo>
                  <a:lnTo>
                    <a:pt x="319759" y="406374"/>
                  </a:lnTo>
                  <a:lnTo>
                    <a:pt x="322864" y="407305"/>
                  </a:lnTo>
                  <a:lnTo>
                    <a:pt x="330004" y="411651"/>
                  </a:lnTo>
                  <a:lnTo>
                    <a:pt x="339628" y="416929"/>
                  </a:lnTo>
                  <a:lnTo>
                    <a:pt x="348941" y="422206"/>
                  </a:lnTo>
                  <a:lnTo>
                    <a:pt x="356081" y="426242"/>
                  </a:lnTo>
                  <a:lnTo>
                    <a:pt x="359186" y="424379"/>
                  </a:lnTo>
                  <a:lnTo>
                    <a:pt x="361359" y="422206"/>
                  </a:lnTo>
                  <a:lnTo>
                    <a:pt x="363532" y="420964"/>
                  </a:lnTo>
                  <a:lnTo>
                    <a:pt x="363532" y="418791"/>
                  </a:lnTo>
                  <a:lnTo>
                    <a:pt x="365395" y="416929"/>
                  </a:lnTo>
                  <a:lnTo>
                    <a:pt x="366636" y="414756"/>
                  </a:lnTo>
                  <a:lnTo>
                    <a:pt x="365395" y="394577"/>
                  </a:lnTo>
                  <a:lnTo>
                    <a:pt x="359186" y="379675"/>
                  </a:lnTo>
                  <a:lnTo>
                    <a:pt x="352045" y="365084"/>
                  </a:lnTo>
                  <a:lnTo>
                    <a:pt x="339628" y="365084"/>
                  </a:lnTo>
                  <a:lnTo>
                    <a:pt x="332177" y="333108"/>
                  </a:lnTo>
                  <a:lnTo>
                    <a:pt x="322864" y="304547"/>
                  </a:lnTo>
                  <a:lnTo>
                    <a:pt x="329073" y="302685"/>
                  </a:lnTo>
                  <a:lnTo>
                    <a:pt x="334350" y="302685"/>
                  </a:lnTo>
                  <a:lnTo>
                    <a:pt x="339628" y="300512"/>
                  </a:lnTo>
                  <a:lnTo>
                    <a:pt x="346768" y="300512"/>
                  </a:lnTo>
                  <a:lnTo>
                    <a:pt x="352045" y="313240"/>
                  </a:lnTo>
                  <a:lnTo>
                    <a:pt x="359186" y="322553"/>
                  </a:lnTo>
                  <a:lnTo>
                    <a:pt x="368810" y="332177"/>
                  </a:lnTo>
                  <a:lnTo>
                    <a:pt x="375950" y="340559"/>
                  </a:lnTo>
                  <a:lnTo>
                    <a:pt x="383401" y="340559"/>
                  </a:lnTo>
                  <a:lnTo>
                    <a:pt x="388368" y="339628"/>
                  </a:lnTo>
                  <a:lnTo>
                    <a:pt x="394577" y="339628"/>
                  </a:lnTo>
                  <a:lnTo>
                    <a:pt x="399854" y="337455"/>
                  </a:lnTo>
                  <a:lnTo>
                    <a:pt x="407305" y="287783"/>
                  </a:lnTo>
                  <a:lnTo>
                    <a:pt x="402027" y="28778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xmlns="" id="{26F5BE0F-571E-4301-9F42-76AF59497D33}"/>
                </a:ext>
              </a:extLst>
            </p:cNvPr>
            <p:cNvSpPr/>
            <p:nvPr/>
          </p:nvSpPr>
          <p:spPr>
            <a:xfrm>
              <a:off x="6196435" y="2600809"/>
              <a:ext cx="48274" cy="17241"/>
            </a:xfrm>
            <a:custGeom>
              <a:avLst/>
              <a:gdLst>
                <a:gd name="connsiteX0" fmla="*/ 24836 w 43462"/>
                <a:gd name="connsiteY0" fmla="*/ 7451 h 15522"/>
                <a:gd name="connsiteX1" fmla="*/ 14591 w 43462"/>
                <a:gd name="connsiteY1" fmla="*/ 3415 h 15522"/>
                <a:gd name="connsiteX2" fmla="*/ 4967 w 43462"/>
                <a:gd name="connsiteY2" fmla="*/ 0 h 15522"/>
                <a:gd name="connsiteX3" fmla="*/ 3104 w 43462"/>
                <a:gd name="connsiteY3" fmla="*/ 3415 h 15522"/>
                <a:gd name="connsiteX4" fmla="*/ 3104 w 43462"/>
                <a:gd name="connsiteY4" fmla="*/ 5278 h 15522"/>
                <a:gd name="connsiteX5" fmla="*/ 1863 w 43462"/>
                <a:gd name="connsiteY5" fmla="*/ 7451 h 15522"/>
                <a:gd name="connsiteX6" fmla="*/ 0 w 43462"/>
                <a:gd name="connsiteY6" fmla="*/ 8692 h 15522"/>
                <a:gd name="connsiteX7" fmla="*/ 0 w 43462"/>
                <a:gd name="connsiteY7" fmla="*/ 12728 h 15522"/>
                <a:gd name="connsiteX8" fmla="*/ 7140 w 43462"/>
                <a:gd name="connsiteY8" fmla="*/ 12728 h 15522"/>
                <a:gd name="connsiteX9" fmla="*/ 10245 w 43462"/>
                <a:gd name="connsiteY9" fmla="*/ 14901 h 15522"/>
                <a:gd name="connsiteX10" fmla="*/ 12418 w 43462"/>
                <a:gd name="connsiteY10" fmla="*/ 14901 h 15522"/>
                <a:gd name="connsiteX11" fmla="*/ 15522 w 43462"/>
                <a:gd name="connsiteY11" fmla="*/ 15833 h 15522"/>
                <a:gd name="connsiteX12" fmla="*/ 44704 w 43462"/>
                <a:gd name="connsiteY12" fmla="*/ 15833 h 15522"/>
                <a:gd name="connsiteX13" fmla="*/ 37253 w 43462"/>
                <a:gd name="connsiteY13" fmla="*/ 10555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3462" h="15522">
                  <a:moveTo>
                    <a:pt x="24836" y="7451"/>
                  </a:moveTo>
                  <a:lnTo>
                    <a:pt x="14591" y="3415"/>
                  </a:lnTo>
                  <a:lnTo>
                    <a:pt x="4967" y="0"/>
                  </a:lnTo>
                  <a:lnTo>
                    <a:pt x="3104" y="3415"/>
                  </a:lnTo>
                  <a:lnTo>
                    <a:pt x="3104" y="5278"/>
                  </a:lnTo>
                  <a:lnTo>
                    <a:pt x="1863" y="7451"/>
                  </a:lnTo>
                  <a:lnTo>
                    <a:pt x="0" y="8692"/>
                  </a:lnTo>
                  <a:lnTo>
                    <a:pt x="0" y="12728"/>
                  </a:lnTo>
                  <a:lnTo>
                    <a:pt x="7140" y="12728"/>
                  </a:lnTo>
                  <a:lnTo>
                    <a:pt x="10245" y="14901"/>
                  </a:lnTo>
                  <a:lnTo>
                    <a:pt x="12418" y="14901"/>
                  </a:lnTo>
                  <a:lnTo>
                    <a:pt x="15522" y="15833"/>
                  </a:lnTo>
                  <a:lnTo>
                    <a:pt x="44704" y="15833"/>
                  </a:lnTo>
                  <a:lnTo>
                    <a:pt x="37253" y="1055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xmlns="" id="{F96EB6BF-CBAD-4992-A47F-658531A9C0B9}"/>
                </a:ext>
              </a:extLst>
            </p:cNvPr>
            <p:cNvSpPr/>
            <p:nvPr/>
          </p:nvSpPr>
          <p:spPr>
            <a:xfrm>
              <a:off x="5841273" y="2521156"/>
              <a:ext cx="27586" cy="10344"/>
            </a:xfrm>
            <a:custGeom>
              <a:avLst/>
              <a:gdLst>
                <a:gd name="connsiteX0" fmla="*/ 4967 w 24835"/>
                <a:gd name="connsiteY0" fmla="*/ 10555 h 9313"/>
                <a:gd name="connsiteX1" fmla="*/ 10245 w 24835"/>
                <a:gd name="connsiteY1" fmla="*/ 10555 h 9313"/>
                <a:gd name="connsiteX2" fmla="*/ 14280 w 24835"/>
                <a:gd name="connsiteY2" fmla="*/ 8382 h 9313"/>
                <a:gd name="connsiteX3" fmla="*/ 17695 w 24835"/>
                <a:gd name="connsiteY3" fmla="*/ 7140 h 9313"/>
                <a:gd name="connsiteX4" fmla="*/ 19558 w 24835"/>
                <a:gd name="connsiteY4" fmla="*/ 5278 h 9313"/>
                <a:gd name="connsiteX5" fmla="*/ 24836 w 24835"/>
                <a:gd name="connsiteY5" fmla="*/ 3104 h 9313"/>
                <a:gd name="connsiteX6" fmla="*/ 24836 w 24835"/>
                <a:gd name="connsiteY6" fmla="*/ 0 h 9313"/>
                <a:gd name="connsiteX7" fmla="*/ 0 w 24835"/>
                <a:gd name="connsiteY7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835" h="9313">
                  <a:moveTo>
                    <a:pt x="4967" y="10555"/>
                  </a:moveTo>
                  <a:lnTo>
                    <a:pt x="10245" y="10555"/>
                  </a:lnTo>
                  <a:lnTo>
                    <a:pt x="14280" y="8382"/>
                  </a:lnTo>
                  <a:lnTo>
                    <a:pt x="17695" y="7140"/>
                  </a:lnTo>
                  <a:lnTo>
                    <a:pt x="19558" y="5278"/>
                  </a:lnTo>
                  <a:lnTo>
                    <a:pt x="24836" y="3104"/>
                  </a:lnTo>
                  <a:lnTo>
                    <a:pt x="2483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xmlns="" id="{5382D2EF-F3D8-4CF0-B6AD-0EF079B3FBDE}"/>
                </a:ext>
              </a:extLst>
            </p:cNvPr>
            <p:cNvSpPr/>
            <p:nvPr/>
          </p:nvSpPr>
          <p:spPr>
            <a:xfrm>
              <a:off x="5955752" y="2497363"/>
              <a:ext cx="27586" cy="44826"/>
            </a:xfrm>
            <a:custGeom>
              <a:avLst/>
              <a:gdLst>
                <a:gd name="connsiteX0" fmla="*/ 21731 w 24835"/>
                <a:gd name="connsiteY0" fmla="*/ 0 h 40357"/>
                <a:gd name="connsiteX1" fmla="*/ 14591 w 24835"/>
                <a:gd name="connsiteY1" fmla="*/ 0 h 40357"/>
                <a:gd name="connsiteX2" fmla="*/ 9313 w 24835"/>
                <a:gd name="connsiteY2" fmla="*/ 0 h 40357"/>
                <a:gd name="connsiteX3" fmla="*/ 4967 w 24835"/>
                <a:gd name="connsiteY3" fmla="*/ 2173 h 40357"/>
                <a:gd name="connsiteX4" fmla="*/ 1863 w 24835"/>
                <a:gd name="connsiteY4" fmla="*/ 4346 h 40357"/>
                <a:gd name="connsiteX5" fmla="*/ 0 w 24835"/>
                <a:gd name="connsiteY5" fmla="*/ 11797 h 40357"/>
                <a:gd name="connsiteX6" fmla="*/ 0 w 24835"/>
                <a:gd name="connsiteY6" fmla="*/ 26698 h 40357"/>
                <a:gd name="connsiteX7" fmla="*/ 1863 w 24835"/>
                <a:gd name="connsiteY7" fmla="*/ 41289 h 40357"/>
                <a:gd name="connsiteX8" fmla="*/ 7140 w 24835"/>
                <a:gd name="connsiteY8" fmla="*/ 39116 h 40357"/>
                <a:gd name="connsiteX9" fmla="*/ 11487 w 24835"/>
                <a:gd name="connsiteY9" fmla="*/ 39116 h 40357"/>
                <a:gd name="connsiteX10" fmla="*/ 14591 w 24835"/>
                <a:gd name="connsiteY10" fmla="*/ 39116 h 40357"/>
                <a:gd name="connsiteX11" fmla="*/ 16454 w 24835"/>
                <a:gd name="connsiteY11" fmla="*/ 37253 h 40357"/>
                <a:gd name="connsiteX12" fmla="*/ 26078 w 24835"/>
                <a:gd name="connsiteY12" fmla="*/ 37253 h 40357"/>
                <a:gd name="connsiteX13" fmla="*/ 23904 w 24835"/>
                <a:gd name="connsiteY13" fmla="*/ 17075 h 4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835" h="40357">
                  <a:moveTo>
                    <a:pt x="21731" y="0"/>
                  </a:moveTo>
                  <a:lnTo>
                    <a:pt x="14591" y="0"/>
                  </a:lnTo>
                  <a:lnTo>
                    <a:pt x="9313" y="0"/>
                  </a:lnTo>
                  <a:lnTo>
                    <a:pt x="4967" y="2173"/>
                  </a:lnTo>
                  <a:lnTo>
                    <a:pt x="1863" y="4346"/>
                  </a:lnTo>
                  <a:lnTo>
                    <a:pt x="0" y="11797"/>
                  </a:lnTo>
                  <a:lnTo>
                    <a:pt x="0" y="26698"/>
                  </a:lnTo>
                  <a:lnTo>
                    <a:pt x="1863" y="41289"/>
                  </a:lnTo>
                  <a:lnTo>
                    <a:pt x="7140" y="39116"/>
                  </a:lnTo>
                  <a:lnTo>
                    <a:pt x="11487" y="39116"/>
                  </a:lnTo>
                  <a:lnTo>
                    <a:pt x="14591" y="39116"/>
                  </a:lnTo>
                  <a:lnTo>
                    <a:pt x="16454" y="37253"/>
                  </a:lnTo>
                  <a:lnTo>
                    <a:pt x="26078" y="37253"/>
                  </a:lnTo>
                  <a:lnTo>
                    <a:pt x="23904" y="1707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xmlns="" id="{12E793B6-ED1D-45EE-882D-BF64C8CB9AF4}"/>
                </a:ext>
              </a:extLst>
            </p:cNvPr>
            <p:cNvSpPr/>
            <p:nvPr/>
          </p:nvSpPr>
          <p:spPr>
            <a:xfrm>
              <a:off x="6339879" y="2606670"/>
              <a:ext cx="37930" cy="24137"/>
            </a:xfrm>
            <a:custGeom>
              <a:avLst/>
              <a:gdLst>
                <a:gd name="connsiteX0" fmla="*/ 21731 w 34149"/>
                <a:gd name="connsiteY0" fmla="*/ 3415 h 21731"/>
                <a:gd name="connsiteX1" fmla="*/ 14591 w 34149"/>
                <a:gd name="connsiteY1" fmla="*/ 5278 h 21731"/>
                <a:gd name="connsiteX2" fmla="*/ 7140 w 34149"/>
                <a:gd name="connsiteY2" fmla="*/ 9624 h 21731"/>
                <a:gd name="connsiteX3" fmla="*/ 0 w 34149"/>
                <a:gd name="connsiteY3" fmla="*/ 10555 h 21731"/>
                <a:gd name="connsiteX4" fmla="*/ 3104 w 34149"/>
                <a:gd name="connsiteY4" fmla="*/ 24525 h 21731"/>
                <a:gd name="connsiteX5" fmla="*/ 7140 w 34149"/>
                <a:gd name="connsiteY5" fmla="*/ 22352 h 21731"/>
                <a:gd name="connsiteX6" fmla="*/ 10245 w 34149"/>
                <a:gd name="connsiteY6" fmla="*/ 22352 h 21731"/>
                <a:gd name="connsiteX7" fmla="*/ 12418 w 34149"/>
                <a:gd name="connsiteY7" fmla="*/ 22352 h 21731"/>
                <a:gd name="connsiteX8" fmla="*/ 12418 w 34149"/>
                <a:gd name="connsiteY8" fmla="*/ 20179 h 21731"/>
                <a:gd name="connsiteX9" fmla="*/ 15522 w 34149"/>
                <a:gd name="connsiteY9" fmla="*/ 20179 h 21731"/>
                <a:gd name="connsiteX10" fmla="*/ 21731 w 34149"/>
                <a:gd name="connsiteY10" fmla="*/ 17075 h 21731"/>
                <a:gd name="connsiteX11" fmla="*/ 24836 w 34149"/>
                <a:gd name="connsiteY11" fmla="*/ 12728 h 21731"/>
                <a:gd name="connsiteX12" fmla="*/ 29182 w 34149"/>
                <a:gd name="connsiteY12" fmla="*/ 9624 h 21731"/>
                <a:gd name="connsiteX13" fmla="*/ 32286 w 34149"/>
                <a:gd name="connsiteY13" fmla="*/ 5278 h 21731"/>
                <a:gd name="connsiteX14" fmla="*/ 36322 w 34149"/>
                <a:gd name="connsiteY14" fmla="*/ 0 h 21731"/>
                <a:gd name="connsiteX15" fmla="*/ 27009 w 34149"/>
                <a:gd name="connsiteY15" fmla="*/ 0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4149" h="21731">
                  <a:moveTo>
                    <a:pt x="21731" y="3415"/>
                  </a:moveTo>
                  <a:lnTo>
                    <a:pt x="14591" y="5278"/>
                  </a:lnTo>
                  <a:lnTo>
                    <a:pt x="7140" y="9624"/>
                  </a:lnTo>
                  <a:lnTo>
                    <a:pt x="0" y="10555"/>
                  </a:lnTo>
                  <a:lnTo>
                    <a:pt x="3104" y="24525"/>
                  </a:lnTo>
                  <a:lnTo>
                    <a:pt x="7140" y="22352"/>
                  </a:lnTo>
                  <a:lnTo>
                    <a:pt x="10245" y="22352"/>
                  </a:lnTo>
                  <a:lnTo>
                    <a:pt x="12418" y="22352"/>
                  </a:lnTo>
                  <a:lnTo>
                    <a:pt x="12418" y="20179"/>
                  </a:lnTo>
                  <a:lnTo>
                    <a:pt x="15522" y="20179"/>
                  </a:lnTo>
                  <a:lnTo>
                    <a:pt x="21731" y="17075"/>
                  </a:lnTo>
                  <a:lnTo>
                    <a:pt x="24836" y="12728"/>
                  </a:lnTo>
                  <a:lnTo>
                    <a:pt x="29182" y="9624"/>
                  </a:lnTo>
                  <a:lnTo>
                    <a:pt x="32286" y="5278"/>
                  </a:lnTo>
                  <a:lnTo>
                    <a:pt x="36322" y="0"/>
                  </a:lnTo>
                  <a:lnTo>
                    <a:pt x="27009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xmlns="" id="{B531ED22-FD3B-467F-A276-4725AE697D7F}"/>
                </a:ext>
              </a:extLst>
            </p:cNvPr>
            <p:cNvSpPr/>
            <p:nvPr/>
          </p:nvSpPr>
          <p:spPr>
            <a:xfrm>
              <a:off x="5545764" y="1226019"/>
              <a:ext cx="3296458" cy="2599927"/>
            </a:xfrm>
            <a:custGeom>
              <a:avLst/>
              <a:gdLst>
                <a:gd name="connsiteX0" fmla="*/ 2965999 w 2967861"/>
                <a:gd name="connsiteY0" fmla="*/ 516271 h 2340761"/>
                <a:gd name="connsiteX1" fmla="*/ 2956685 w 2967861"/>
                <a:gd name="connsiteY1" fmla="*/ 502612 h 2340761"/>
                <a:gd name="connsiteX2" fmla="*/ 2945199 w 2967861"/>
                <a:gd name="connsiteY2" fmla="*/ 489883 h 2340761"/>
                <a:gd name="connsiteX3" fmla="*/ 2934644 w 2967861"/>
                <a:gd name="connsiteY3" fmla="*/ 477155 h 2340761"/>
                <a:gd name="connsiteX4" fmla="*/ 2930608 w 2967861"/>
                <a:gd name="connsiteY4" fmla="*/ 477155 h 2340761"/>
                <a:gd name="connsiteX5" fmla="*/ 2929677 w 2967861"/>
                <a:gd name="connsiteY5" fmla="*/ 477155 h 2340761"/>
                <a:gd name="connsiteX6" fmla="*/ 2927503 w 2967861"/>
                <a:gd name="connsiteY6" fmla="*/ 479328 h 2340761"/>
                <a:gd name="connsiteX7" fmla="*/ 2925330 w 2967861"/>
                <a:gd name="connsiteY7" fmla="*/ 479328 h 2340761"/>
                <a:gd name="connsiteX8" fmla="*/ 2923158 w 2967861"/>
                <a:gd name="connsiteY8" fmla="*/ 480260 h 2340761"/>
                <a:gd name="connsiteX9" fmla="*/ 2905462 w 2967861"/>
                <a:gd name="connsiteY9" fmla="*/ 477155 h 2340761"/>
                <a:gd name="connsiteX10" fmla="*/ 2896149 w 2967861"/>
                <a:gd name="connsiteY10" fmla="*/ 469705 h 2340761"/>
                <a:gd name="connsiteX11" fmla="*/ 2889008 w 2967861"/>
                <a:gd name="connsiteY11" fmla="*/ 460081 h 2340761"/>
                <a:gd name="connsiteX12" fmla="*/ 2881868 w 2967861"/>
                <a:gd name="connsiteY12" fmla="*/ 449526 h 2340761"/>
                <a:gd name="connsiteX13" fmla="*/ 2871313 w 2967861"/>
                <a:gd name="connsiteY13" fmla="*/ 439902 h 2340761"/>
                <a:gd name="connsiteX14" fmla="*/ 2866035 w 2967861"/>
                <a:gd name="connsiteY14" fmla="*/ 435555 h 2340761"/>
                <a:gd name="connsiteX15" fmla="*/ 2859827 w 2967861"/>
                <a:gd name="connsiteY15" fmla="*/ 435555 h 2340761"/>
                <a:gd name="connsiteX16" fmla="*/ 2854549 w 2967861"/>
                <a:gd name="connsiteY16" fmla="*/ 434624 h 2340761"/>
                <a:gd name="connsiteX17" fmla="*/ 2849271 w 2967861"/>
                <a:gd name="connsiteY17" fmla="*/ 434624 h 2340761"/>
                <a:gd name="connsiteX18" fmla="*/ 2843994 w 2967861"/>
                <a:gd name="connsiteY18" fmla="*/ 430278 h 2340761"/>
                <a:gd name="connsiteX19" fmla="*/ 2810776 w 2967861"/>
                <a:gd name="connsiteY19" fmla="*/ 395508 h 2340761"/>
                <a:gd name="connsiteX20" fmla="*/ 2751481 w 2967861"/>
                <a:gd name="connsiteY20" fmla="*/ 370051 h 2340761"/>
                <a:gd name="connsiteX21" fmla="*/ 2747445 w 2967861"/>
                <a:gd name="connsiteY21" fmla="*/ 370983 h 2340761"/>
                <a:gd name="connsiteX22" fmla="*/ 2744340 w 2967861"/>
                <a:gd name="connsiteY22" fmla="*/ 373156 h 2340761"/>
                <a:gd name="connsiteX23" fmla="*/ 2740305 w 2967861"/>
                <a:gd name="connsiteY23" fmla="*/ 377502 h 2340761"/>
                <a:gd name="connsiteX24" fmla="*/ 2735027 w 2967861"/>
                <a:gd name="connsiteY24" fmla="*/ 378433 h 2340761"/>
                <a:gd name="connsiteX25" fmla="*/ 2729750 w 2967861"/>
                <a:gd name="connsiteY25" fmla="*/ 378433 h 2340761"/>
                <a:gd name="connsiteX26" fmla="*/ 2723541 w 2967861"/>
                <a:gd name="connsiteY26" fmla="*/ 378433 h 2340761"/>
                <a:gd name="connsiteX27" fmla="*/ 2708950 w 2967861"/>
                <a:gd name="connsiteY27" fmla="*/ 373156 h 2340761"/>
                <a:gd name="connsiteX28" fmla="*/ 2696532 w 2967861"/>
                <a:gd name="connsiteY28" fmla="*/ 365705 h 2340761"/>
                <a:gd name="connsiteX29" fmla="*/ 2678836 w 2967861"/>
                <a:gd name="connsiteY29" fmla="*/ 362601 h 2340761"/>
                <a:gd name="connsiteX30" fmla="*/ 2678836 w 2967861"/>
                <a:gd name="connsiteY30" fmla="*/ 367878 h 2340761"/>
                <a:gd name="connsiteX31" fmla="*/ 2678836 w 2967861"/>
                <a:gd name="connsiteY31" fmla="*/ 373156 h 2340761"/>
                <a:gd name="connsiteX32" fmla="*/ 2676664 w 2967861"/>
                <a:gd name="connsiteY32" fmla="*/ 377502 h 2340761"/>
                <a:gd name="connsiteX33" fmla="*/ 2676664 w 2967861"/>
                <a:gd name="connsiteY33" fmla="*/ 380607 h 2340761"/>
                <a:gd name="connsiteX34" fmla="*/ 2678836 w 2967861"/>
                <a:gd name="connsiteY34" fmla="*/ 382780 h 2340761"/>
                <a:gd name="connsiteX35" fmla="*/ 2681010 w 2967861"/>
                <a:gd name="connsiteY35" fmla="*/ 385884 h 2340761"/>
                <a:gd name="connsiteX36" fmla="*/ 2684114 w 2967861"/>
                <a:gd name="connsiteY36" fmla="*/ 392093 h 2340761"/>
                <a:gd name="connsiteX37" fmla="*/ 2681941 w 2967861"/>
                <a:gd name="connsiteY37" fmla="*/ 397371 h 2340761"/>
                <a:gd name="connsiteX38" fmla="*/ 2681941 w 2967861"/>
                <a:gd name="connsiteY38" fmla="*/ 400475 h 2340761"/>
                <a:gd name="connsiteX39" fmla="*/ 2681010 w 2967861"/>
                <a:gd name="connsiteY39" fmla="*/ 404821 h 2340761"/>
                <a:gd name="connsiteX40" fmla="*/ 2678836 w 2967861"/>
                <a:gd name="connsiteY40" fmla="*/ 406994 h 2340761"/>
                <a:gd name="connsiteX41" fmla="*/ 2678836 w 2967861"/>
                <a:gd name="connsiteY41" fmla="*/ 412272 h 2340761"/>
                <a:gd name="connsiteX42" fmla="*/ 2671696 w 2967861"/>
                <a:gd name="connsiteY42" fmla="*/ 406994 h 2340761"/>
                <a:gd name="connsiteX43" fmla="*/ 2666419 w 2967861"/>
                <a:gd name="connsiteY43" fmla="*/ 402648 h 2340761"/>
                <a:gd name="connsiteX44" fmla="*/ 2660210 w 2967861"/>
                <a:gd name="connsiteY44" fmla="*/ 395198 h 2340761"/>
                <a:gd name="connsiteX45" fmla="*/ 2654932 w 2967861"/>
                <a:gd name="connsiteY45" fmla="*/ 389920 h 2340761"/>
                <a:gd name="connsiteX46" fmla="*/ 2651828 w 2967861"/>
                <a:gd name="connsiteY46" fmla="*/ 382469 h 2340761"/>
                <a:gd name="connsiteX47" fmla="*/ 2616437 w 2967861"/>
                <a:gd name="connsiteY47" fmla="*/ 382469 h 2340761"/>
                <a:gd name="connsiteX48" fmla="*/ 2581978 w 2967861"/>
                <a:gd name="connsiteY48" fmla="*/ 382469 h 2340761"/>
                <a:gd name="connsiteX49" fmla="*/ 2547518 w 2967861"/>
                <a:gd name="connsiteY49" fmla="*/ 385574 h 2340761"/>
                <a:gd name="connsiteX50" fmla="*/ 2544414 w 2967861"/>
                <a:gd name="connsiteY50" fmla="*/ 384642 h 2340761"/>
                <a:gd name="connsiteX51" fmla="*/ 2542240 w 2967861"/>
                <a:gd name="connsiteY51" fmla="*/ 380296 h 2340761"/>
                <a:gd name="connsiteX52" fmla="*/ 2538205 w 2967861"/>
                <a:gd name="connsiteY52" fmla="*/ 378123 h 2340761"/>
                <a:gd name="connsiteX53" fmla="*/ 2535100 w 2967861"/>
                <a:gd name="connsiteY53" fmla="*/ 365395 h 2340761"/>
                <a:gd name="connsiteX54" fmla="*/ 2532927 w 2967861"/>
                <a:gd name="connsiteY54" fmla="*/ 350493 h 2340761"/>
                <a:gd name="connsiteX55" fmla="*/ 2527650 w 2967861"/>
                <a:gd name="connsiteY55" fmla="*/ 333419 h 2340761"/>
                <a:gd name="connsiteX56" fmla="*/ 2515232 w 2967861"/>
                <a:gd name="connsiteY56" fmla="*/ 330314 h 2340761"/>
                <a:gd name="connsiteX57" fmla="*/ 2498468 w 2967861"/>
                <a:gd name="connsiteY57" fmla="*/ 327210 h 2340761"/>
                <a:gd name="connsiteX58" fmla="*/ 2481703 w 2967861"/>
                <a:gd name="connsiteY58" fmla="*/ 325037 h 2340761"/>
                <a:gd name="connsiteX59" fmla="*/ 2464008 w 2967861"/>
                <a:gd name="connsiteY59" fmla="*/ 325037 h 2340761"/>
                <a:gd name="connsiteX60" fmla="*/ 2451590 w 2967861"/>
                <a:gd name="connsiteY60" fmla="*/ 330314 h 2340761"/>
                <a:gd name="connsiteX61" fmla="*/ 2437931 w 2967861"/>
                <a:gd name="connsiteY61" fmla="*/ 325037 h 2340761"/>
                <a:gd name="connsiteX62" fmla="*/ 2427375 w 2967861"/>
                <a:gd name="connsiteY62" fmla="*/ 315413 h 2340761"/>
                <a:gd name="connsiteX63" fmla="*/ 2420235 w 2967861"/>
                <a:gd name="connsiteY63" fmla="*/ 304858 h 2340761"/>
                <a:gd name="connsiteX64" fmla="*/ 2414958 w 2967861"/>
                <a:gd name="connsiteY64" fmla="*/ 293371 h 2340761"/>
                <a:gd name="connsiteX65" fmla="*/ 2401298 w 2967861"/>
                <a:gd name="connsiteY65" fmla="*/ 293371 h 2340761"/>
                <a:gd name="connsiteX66" fmla="*/ 2388880 w 2967861"/>
                <a:gd name="connsiteY66" fmla="*/ 293371 h 2340761"/>
                <a:gd name="connsiteX67" fmla="*/ 2378325 w 2967861"/>
                <a:gd name="connsiteY67" fmla="*/ 297718 h 2340761"/>
                <a:gd name="connsiteX68" fmla="*/ 2373047 w 2967861"/>
                <a:gd name="connsiteY68" fmla="*/ 295544 h 2340761"/>
                <a:gd name="connsiteX69" fmla="*/ 2369012 w 2967861"/>
                <a:gd name="connsiteY69" fmla="*/ 293371 h 2340761"/>
                <a:gd name="connsiteX70" fmla="*/ 2365907 w 2967861"/>
                <a:gd name="connsiteY70" fmla="*/ 291198 h 2340761"/>
                <a:gd name="connsiteX71" fmla="*/ 2365907 w 2967861"/>
                <a:gd name="connsiteY71" fmla="*/ 288094 h 2340761"/>
                <a:gd name="connsiteX72" fmla="*/ 2363734 w 2967861"/>
                <a:gd name="connsiteY72" fmla="*/ 285921 h 2340761"/>
                <a:gd name="connsiteX73" fmla="*/ 2363734 w 2967861"/>
                <a:gd name="connsiteY73" fmla="*/ 282816 h 2340761"/>
                <a:gd name="connsiteX74" fmla="*/ 2361561 w 2967861"/>
                <a:gd name="connsiteY74" fmla="*/ 276607 h 2340761"/>
                <a:gd name="connsiteX75" fmla="*/ 2358457 w 2967861"/>
                <a:gd name="connsiteY75" fmla="*/ 273503 h 2340761"/>
                <a:gd name="connsiteX76" fmla="*/ 2351316 w 2967861"/>
                <a:gd name="connsiteY76" fmla="*/ 268225 h 2340761"/>
                <a:gd name="connsiteX77" fmla="*/ 2334552 w 2967861"/>
                <a:gd name="connsiteY77" fmla="*/ 262016 h 2340761"/>
                <a:gd name="connsiteX78" fmla="*/ 2315925 w 2967861"/>
                <a:gd name="connsiteY78" fmla="*/ 256739 h 2340761"/>
                <a:gd name="connsiteX79" fmla="*/ 2296057 w 2967861"/>
                <a:gd name="connsiteY79" fmla="*/ 251461 h 2340761"/>
                <a:gd name="connsiteX80" fmla="*/ 2276188 w 2967861"/>
                <a:gd name="connsiteY80" fmla="*/ 249288 h 2340761"/>
                <a:gd name="connsiteX81" fmla="*/ 2258493 w 2967861"/>
                <a:gd name="connsiteY81" fmla="*/ 249288 h 2340761"/>
                <a:gd name="connsiteX82" fmla="*/ 2247007 w 2967861"/>
                <a:gd name="connsiteY82" fmla="*/ 253634 h 2340761"/>
                <a:gd name="connsiteX83" fmla="*/ 2234589 w 2967861"/>
                <a:gd name="connsiteY83" fmla="*/ 256739 h 2340761"/>
                <a:gd name="connsiteX84" fmla="*/ 2237693 w 2967861"/>
                <a:gd name="connsiteY84" fmla="*/ 273813 h 2340761"/>
                <a:gd name="connsiteX85" fmla="*/ 2241729 w 2967861"/>
                <a:gd name="connsiteY85" fmla="*/ 286541 h 2340761"/>
                <a:gd name="connsiteX86" fmla="*/ 2243902 w 2967861"/>
                <a:gd name="connsiteY86" fmla="*/ 305479 h 2340761"/>
                <a:gd name="connsiteX87" fmla="*/ 2236762 w 2967861"/>
                <a:gd name="connsiteY87" fmla="*/ 305479 h 2340761"/>
                <a:gd name="connsiteX88" fmla="*/ 2232726 w 2967861"/>
                <a:gd name="connsiteY88" fmla="*/ 303306 h 2340761"/>
                <a:gd name="connsiteX89" fmla="*/ 2227448 w 2967861"/>
                <a:gd name="connsiteY89" fmla="*/ 303306 h 2340761"/>
                <a:gd name="connsiteX90" fmla="*/ 2225275 w 2967861"/>
                <a:gd name="connsiteY90" fmla="*/ 303306 h 2340761"/>
                <a:gd name="connsiteX91" fmla="*/ 2222171 w 2967861"/>
                <a:gd name="connsiteY91" fmla="*/ 303306 h 2340761"/>
                <a:gd name="connsiteX92" fmla="*/ 2218135 w 2967861"/>
                <a:gd name="connsiteY92" fmla="*/ 306410 h 2340761"/>
                <a:gd name="connsiteX93" fmla="*/ 2215030 w 2967861"/>
                <a:gd name="connsiteY93" fmla="*/ 310756 h 2340761"/>
                <a:gd name="connsiteX94" fmla="*/ 2207890 w 2967861"/>
                <a:gd name="connsiteY94" fmla="*/ 306410 h 2340761"/>
                <a:gd name="connsiteX95" fmla="*/ 2201681 w 2967861"/>
                <a:gd name="connsiteY95" fmla="*/ 303306 h 2340761"/>
                <a:gd name="connsiteX96" fmla="*/ 2198577 w 2967861"/>
                <a:gd name="connsiteY96" fmla="*/ 298028 h 2340761"/>
                <a:gd name="connsiteX97" fmla="*/ 2193299 w 2967861"/>
                <a:gd name="connsiteY97" fmla="*/ 293682 h 2340761"/>
                <a:gd name="connsiteX98" fmla="*/ 2188022 w 2967861"/>
                <a:gd name="connsiteY98" fmla="*/ 288404 h 2340761"/>
                <a:gd name="connsiteX99" fmla="*/ 2174362 w 2967861"/>
                <a:gd name="connsiteY99" fmla="*/ 310756 h 2340761"/>
                <a:gd name="connsiteX100" fmla="*/ 2165980 w 2967861"/>
                <a:gd name="connsiteY100" fmla="*/ 308583 h 2340761"/>
                <a:gd name="connsiteX101" fmla="*/ 2158840 w 2967861"/>
                <a:gd name="connsiteY101" fmla="*/ 306410 h 2340761"/>
                <a:gd name="connsiteX102" fmla="*/ 2152631 w 2967861"/>
                <a:gd name="connsiteY102" fmla="*/ 303306 h 2340761"/>
                <a:gd name="connsiteX103" fmla="*/ 2149526 w 2967861"/>
                <a:gd name="connsiteY103" fmla="*/ 298028 h 2340761"/>
                <a:gd name="connsiteX104" fmla="*/ 2147353 w 2967861"/>
                <a:gd name="connsiteY104" fmla="*/ 290577 h 2340761"/>
                <a:gd name="connsiteX105" fmla="*/ 2147353 w 2967861"/>
                <a:gd name="connsiteY105" fmla="*/ 280953 h 2340761"/>
                <a:gd name="connsiteX106" fmla="*/ 2140213 w 2967861"/>
                <a:gd name="connsiteY106" fmla="*/ 290577 h 2340761"/>
                <a:gd name="connsiteX107" fmla="*/ 2137109 w 2967861"/>
                <a:gd name="connsiteY107" fmla="*/ 301132 h 2340761"/>
                <a:gd name="connsiteX108" fmla="*/ 2133073 w 2967861"/>
                <a:gd name="connsiteY108" fmla="*/ 312619 h 2340761"/>
                <a:gd name="connsiteX109" fmla="*/ 2127795 w 2967861"/>
                <a:gd name="connsiteY109" fmla="*/ 321001 h 2340761"/>
                <a:gd name="connsiteX110" fmla="*/ 2125622 w 2967861"/>
                <a:gd name="connsiteY110" fmla="*/ 323174 h 2340761"/>
                <a:gd name="connsiteX111" fmla="*/ 2123449 w 2967861"/>
                <a:gd name="connsiteY111" fmla="*/ 325347 h 2340761"/>
                <a:gd name="connsiteX112" fmla="*/ 2112894 w 2967861"/>
                <a:gd name="connsiteY112" fmla="*/ 317896 h 2340761"/>
                <a:gd name="connsiteX113" fmla="*/ 2100476 w 2967861"/>
                <a:gd name="connsiteY113" fmla="*/ 310446 h 2340761"/>
                <a:gd name="connsiteX114" fmla="*/ 2091163 w 2967861"/>
                <a:gd name="connsiteY114" fmla="*/ 300822 h 2340761"/>
                <a:gd name="connsiteX115" fmla="*/ 2088989 w 2967861"/>
                <a:gd name="connsiteY115" fmla="*/ 295544 h 2340761"/>
                <a:gd name="connsiteX116" fmla="*/ 2088058 w 2967861"/>
                <a:gd name="connsiteY116" fmla="*/ 291198 h 2340761"/>
                <a:gd name="connsiteX117" fmla="*/ 2088058 w 2967861"/>
                <a:gd name="connsiteY117" fmla="*/ 288094 h 2340761"/>
                <a:gd name="connsiteX118" fmla="*/ 2085885 w 2967861"/>
                <a:gd name="connsiteY118" fmla="*/ 283747 h 2340761"/>
                <a:gd name="connsiteX119" fmla="*/ 2083712 w 2967861"/>
                <a:gd name="connsiteY119" fmla="*/ 280643 h 2340761"/>
                <a:gd name="connsiteX120" fmla="*/ 2090852 w 2967861"/>
                <a:gd name="connsiteY120" fmla="*/ 261706 h 2340761"/>
                <a:gd name="connsiteX121" fmla="*/ 2103270 w 2967861"/>
                <a:gd name="connsiteY121" fmla="*/ 248978 h 2340761"/>
                <a:gd name="connsiteX122" fmla="*/ 2093957 w 2967861"/>
                <a:gd name="connsiteY122" fmla="*/ 212034 h 2340761"/>
                <a:gd name="connsiteX123" fmla="*/ 2090852 w 2967861"/>
                <a:gd name="connsiteY123" fmla="*/ 212034 h 2340761"/>
                <a:gd name="connsiteX124" fmla="*/ 2090852 w 2967861"/>
                <a:gd name="connsiteY124" fmla="*/ 206757 h 2340761"/>
                <a:gd name="connsiteX125" fmla="*/ 2070984 w 2967861"/>
                <a:gd name="connsiteY125" fmla="*/ 208930 h 2340761"/>
                <a:gd name="connsiteX126" fmla="*/ 2058566 w 2967861"/>
                <a:gd name="connsiteY126" fmla="*/ 214208 h 2340761"/>
                <a:gd name="connsiteX127" fmla="*/ 2047079 w 2967861"/>
                <a:gd name="connsiteY127" fmla="*/ 223831 h 2340761"/>
                <a:gd name="connsiteX128" fmla="*/ 2036524 w 2967861"/>
                <a:gd name="connsiteY128" fmla="*/ 218554 h 2340761"/>
                <a:gd name="connsiteX129" fmla="*/ 2025038 w 2967861"/>
                <a:gd name="connsiteY129" fmla="*/ 212345 h 2340761"/>
                <a:gd name="connsiteX130" fmla="*/ 2014482 w 2967861"/>
                <a:gd name="connsiteY130" fmla="*/ 207067 h 2340761"/>
                <a:gd name="connsiteX131" fmla="*/ 2012310 w 2967861"/>
                <a:gd name="connsiteY131" fmla="*/ 209240 h 2340761"/>
                <a:gd name="connsiteX132" fmla="*/ 2012310 w 2967861"/>
                <a:gd name="connsiteY132" fmla="*/ 211414 h 2340761"/>
                <a:gd name="connsiteX133" fmla="*/ 2010136 w 2967861"/>
                <a:gd name="connsiteY133" fmla="*/ 211414 h 2340761"/>
                <a:gd name="connsiteX134" fmla="*/ 2007032 w 2967861"/>
                <a:gd name="connsiteY134" fmla="*/ 212345 h 2340761"/>
                <a:gd name="connsiteX135" fmla="*/ 2007032 w 2967861"/>
                <a:gd name="connsiteY135" fmla="*/ 218554 h 2340761"/>
                <a:gd name="connsiteX136" fmla="*/ 2007032 w 2967861"/>
                <a:gd name="connsiteY136" fmla="*/ 223831 h 2340761"/>
                <a:gd name="connsiteX137" fmla="*/ 2007032 w 2967861"/>
                <a:gd name="connsiteY137" fmla="*/ 226936 h 2340761"/>
                <a:gd name="connsiteX138" fmla="*/ 2007032 w 2967861"/>
                <a:gd name="connsiteY138" fmla="*/ 229109 h 2340761"/>
                <a:gd name="connsiteX139" fmla="*/ 2007032 w 2967861"/>
                <a:gd name="connsiteY139" fmla="*/ 232213 h 2340761"/>
                <a:gd name="connsiteX140" fmla="*/ 2002996 w 2967861"/>
                <a:gd name="connsiteY140" fmla="*/ 243700 h 2340761"/>
                <a:gd name="connsiteX141" fmla="*/ 1950841 w 2967861"/>
                <a:gd name="connsiteY141" fmla="*/ 239354 h 2340761"/>
                <a:gd name="connsiteX142" fmla="*/ 1948668 w 2967861"/>
                <a:gd name="connsiteY142" fmla="*/ 234076 h 2340761"/>
                <a:gd name="connsiteX143" fmla="*/ 1948668 w 2967861"/>
                <a:gd name="connsiteY143" fmla="*/ 228799 h 2340761"/>
                <a:gd name="connsiteX144" fmla="*/ 1946495 w 2967861"/>
                <a:gd name="connsiteY144" fmla="*/ 223521 h 2340761"/>
                <a:gd name="connsiteX145" fmla="*/ 1946495 w 2967861"/>
                <a:gd name="connsiteY145" fmla="*/ 218243 h 2340761"/>
                <a:gd name="connsiteX146" fmla="*/ 1946495 w 2967861"/>
                <a:gd name="connsiteY146" fmla="*/ 216070 h 2340761"/>
                <a:gd name="connsiteX147" fmla="*/ 1934077 w 2967861"/>
                <a:gd name="connsiteY147" fmla="*/ 206446 h 2340761"/>
                <a:gd name="connsiteX148" fmla="*/ 1921659 w 2967861"/>
                <a:gd name="connsiteY148" fmla="*/ 204273 h 2340761"/>
                <a:gd name="connsiteX149" fmla="*/ 1904895 w 2967861"/>
                <a:gd name="connsiteY149" fmla="*/ 204273 h 2340761"/>
                <a:gd name="connsiteX150" fmla="*/ 1887200 w 2967861"/>
                <a:gd name="connsiteY150" fmla="*/ 206446 h 2340761"/>
                <a:gd name="connsiteX151" fmla="*/ 1887200 w 2967861"/>
                <a:gd name="connsiteY151" fmla="*/ 219175 h 2340761"/>
                <a:gd name="connsiteX152" fmla="*/ 1877886 w 2967861"/>
                <a:gd name="connsiteY152" fmla="*/ 219175 h 2340761"/>
                <a:gd name="connsiteX153" fmla="*/ 1877886 w 2967861"/>
                <a:gd name="connsiteY153" fmla="*/ 218243 h 2340761"/>
                <a:gd name="connsiteX154" fmla="*/ 1875713 w 2967861"/>
                <a:gd name="connsiteY154" fmla="*/ 218243 h 2340761"/>
                <a:gd name="connsiteX155" fmla="*/ 1873540 w 2967861"/>
                <a:gd name="connsiteY155" fmla="*/ 216070 h 2340761"/>
                <a:gd name="connsiteX156" fmla="*/ 1875713 w 2967861"/>
                <a:gd name="connsiteY156" fmla="*/ 206446 h 2340761"/>
                <a:gd name="connsiteX157" fmla="*/ 1877886 w 2967861"/>
                <a:gd name="connsiteY157" fmla="*/ 198996 h 2340761"/>
                <a:gd name="connsiteX158" fmla="*/ 1880060 w 2967861"/>
                <a:gd name="connsiteY158" fmla="*/ 193718 h 2340761"/>
                <a:gd name="connsiteX159" fmla="*/ 1883164 w 2967861"/>
                <a:gd name="connsiteY159" fmla="*/ 188441 h 2340761"/>
                <a:gd name="connsiteX160" fmla="*/ 1883164 w 2967861"/>
                <a:gd name="connsiteY160" fmla="*/ 182232 h 2340761"/>
                <a:gd name="connsiteX161" fmla="*/ 1873851 w 2967861"/>
                <a:gd name="connsiteY161" fmla="*/ 186578 h 2340761"/>
                <a:gd name="connsiteX162" fmla="*/ 1866710 w 2967861"/>
                <a:gd name="connsiteY162" fmla="*/ 191856 h 2340761"/>
                <a:gd name="connsiteX163" fmla="*/ 1859570 w 2967861"/>
                <a:gd name="connsiteY163" fmla="*/ 197133 h 2340761"/>
                <a:gd name="connsiteX164" fmla="*/ 1854293 w 2967861"/>
                <a:gd name="connsiteY164" fmla="*/ 203342 h 2340761"/>
                <a:gd name="connsiteX165" fmla="*/ 1851188 w 2967861"/>
                <a:gd name="connsiteY165" fmla="*/ 201169 h 2340761"/>
                <a:gd name="connsiteX166" fmla="*/ 1849015 w 2967861"/>
                <a:gd name="connsiteY166" fmla="*/ 201169 h 2340761"/>
                <a:gd name="connsiteX167" fmla="*/ 1849015 w 2967861"/>
                <a:gd name="connsiteY167" fmla="*/ 198996 h 2340761"/>
                <a:gd name="connsiteX168" fmla="*/ 1849015 w 2967861"/>
                <a:gd name="connsiteY168" fmla="*/ 196823 h 2340761"/>
                <a:gd name="connsiteX169" fmla="*/ 1849015 w 2967861"/>
                <a:gd name="connsiteY169" fmla="*/ 195891 h 2340761"/>
                <a:gd name="connsiteX170" fmla="*/ 1851188 w 2967861"/>
                <a:gd name="connsiteY170" fmla="*/ 191545 h 2340761"/>
                <a:gd name="connsiteX171" fmla="*/ 1851188 w 2967861"/>
                <a:gd name="connsiteY171" fmla="*/ 188441 h 2340761"/>
                <a:gd name="connsiteX172" fmla="*/ 1834424 w 2967861"/>
                <a:gd name="connsiteY172" fmla="*/ 186267 h 2340761"/>
                <a:gd name="connsiteX173" fmla="*/ 1819833 w 2967861"/>
                <a:gd name="connsiteY173" fmla="*/ 188441 h 2340761"/>
                <a:gd name="connsiteX174" fmla="*/ 1807415 w 2967861"/>
                <a:gd name="connsiteY174" fmla="*/ 195891 h 2340761"/>
                <a:gd name="connsiteX175" fmla="*/ 1803379 w 2967861"/>
                <a:gd name="connsiteY175" fmla="*/ 195891 h 2340761"/>
                <a:gd name="connsiteX176" fmla="*/ 1815797 w 2967861"/>
                <a:gd name="connsiteY176" fmla="*/ 180990 h 2340761"/>
                <a:gd name="connsiteX177" fmla="*/ 1832561 w 2967861"/>
                <a:gd name="connsiteY177" fmla="*/ 169503 h 2340761"/>
                <a:gd name="connsiteX178" fmla="*/ 1849325 w 2967861"/>
                <a:gd name="connsiteY178" fmla="*/ 159880 h 2340761"/>
                <a:gd name="connsiteX179" fmla="*/ 1863916 w 2967861"/>
                <a:gd name="connsiteY179" fmla="*/ 151498 h 2340761"/>
                <a:gd name="connsiteX180" fmla="*/ 1869194 w 2967861"/>
                <a:gd name="connsiteY180" fmla="*/ 141874 h 2340761"/>
                <a:gd name="connsiteX181" fmla="*/ 1873230 w 2967861"/>
                <a:gd name="connsiteY181" fmla="*/ 132250 h 2340761"/>
                <a:gd name="connsiteX182" fmla="*/ 1878507 w 2967861"/>
                <a:gd name="connsiteY182" fmla="*/ 123868 h 2340761"/>
                <a:gd name="connsiteX183" fmla="*/ 1890925 w 2967861"/>
                <a:gd name="connsiteY183" fmla="*/ 114244 h 2340761"/>
                <a:gd name="connsiteX184" fmla="*/ 1890925 w 2967861"/>
                <a:gd name="connsiteY184" fmla="*/ 90029 h 2340761"/>
                <a:gd name="connsiteX185" fmla="*/ 1881612 w 2967861"/>
                <a:gd name="connsiteY185" fmla="*/ 77301 h 2340761"/>
                <a:gd name="connsiteX186" fmla="*/ 1873230 w 2967861"/>
                <a:gd name="connsiteY186" fmla="*/ 65815 h 2340761"/>
                <a:gd name="connsiteX187" fmla="*/ 1861743 w 2967861"/>
                <a:gd name="connsiteY187" fmla="*/ 57432 h 2340761"/>
                <a:gd name="connsiteX188" fmla="*/ 1847152 w 2967861"/>
                <a:gd name="connsiteY188" fmla="*/ 49982 h 2340761"/>
                <a:gd name="connsiteX189" fmla="*/ 1847152 w 2967861"/>
                <a:gd name="connsiteY189" fmla="*/ 47809 h 2340761"/>
                <a:gd name="connsiteX190" fmla="*/ 1847152 w 2967861"/>
                <a:gd name="connsiteY190" fmla="*/ 45636 h 2340761"/>
                <a:gd name="connsiteX191" fmla="*/ 1844979 w 2967861"/>
                <a:gd name="connsiteY191" fmla="*/ 43462 h 2340761"/>
                <a:gd name="connsiteX192" fmla="*/ 1844048 w 2967861"/>
                <a:gd name="connsiteY192" fmla="*/ 45636 h 2340761"/>
                <a:gd name="connsiteX193" fmla="*/ 1827284 w 2967861"/>
                <a:gd name="connsiteY193" fmla="*/ 50913 h 2340761"/>
                <a:gd name="connsiteX194" fmla="*/ 1812693 w 2967861"/>
                <a:gd name="connsiteY194" fmla="*/ 53086 h 2340761"/>
                <a:gd name="connsiteX195" fmla="*/ 1800275 w 2967861"/>
                <a:gd name="connsiteY195" fmla="*/ 55259 h 2340761"/>
                <a:gd name="connsiteX196" fmla="*/ 1787857 w 2967861"/>
                <a:gd name="connsiteY196" fmla="*/ 60537 h 2340761"/>
                <a:gd name="connsiteX197" fmla="*/ 1780717 w 2967861"/>
                <a:gd name="connsiteY197" fmla="*/ 50913 h 2340761"/>
                <a:gd name="connsiteX198" fmla="*/ 1773577 w 2967861"/>
                <a:gd name="connsiteY198" fmla="*/ 43462 h 2340761"/>
                <a:gd name="connsiteX199" fmla="*/ 1766436 w 2967861"/>
                <a:gd name="connsiteY199" fmla="*/ 40358 h 2340761"/>
                <a:gd name="connsiteX200" fmla="*/ 1751845 w 2967861"/>
                <a:gd name="connsiteY200" fmla="*/ 36012 h 2340761"/>
                <a:gd name="connsiteX201" fmla="*/ 1752777 w 2967861"/>
                <a:gd name="connsiteY201" fmla="*/ 30734 h 2340761"/>
                <a:gd name="connsiteX202" fmla="*/ 1754950 w 2967861"/>
                <a:gd name="connsiteY202" fmla="*/ 28561 h 2340761"/>
                <a:gd name="connsiteX203" fmla="*/ 1757123 w 2967861"/>
                <a:gd name="connsiteY203" fmla="*/ 25457 h 2340761"/>
                <a:gd name="connsiteX204" fmla="*/ 1760227 w 2967861"/>
                <a:gd name="connsiteY204" fmla="*/ 23283 h 2340761"/>
                <a:gd name="connsiteX205" fmla="*/ 1762401 w 2967861"/>
                <a:gd name="connsiteY205" fmla="*/ 22352 h 2340761"/>
                <a:gd name="connsiteX206" fmla="*/ 1767678 w 2967861"/>
                <a:gd name="connsiteY206" fmla="*/ 20179 h 2340761"/>
                <a:gd name="connsiteX207" fmla="*/ 1766747 w 2967861"/>
                <a:gd name="connsiteY207" fmla="*/ 14901 h 2340761"/>
                <a:gd name="connsiteX208" fmla="*/ 1762711 w 2967861"/>
                <a:gd name="connsiteY208" fmla="*/ 10555 h 2340761"/>
                <a:gd name="connsiteX209" fmla="*/ 1760538 w 2967861"/>
                <a:gd name="connsiteY209" fmla="*/ 7451 h 2340761"/>
                <a:gd name="connsiteX210" fmla="*/ 1759607 w 2967861"/>
                <a:gd name="connsiteY210" fmla="*/ 5278 h 2340761"/>
                <a:gd name="connsiteX211" fmla="*/ 1755571 w 2967861"/>
                <a:gd name="connsiteY211" fmla="*/ 0 h 2340761"/>
                <a:gd name="connsiteX212" fmla="*/ 1735702 w 2967861"/>
                <a:gd name="connsiteY212" fmla="*/ 0 h 2340761"/>
                <a:gd name="connsiteX213" fmla="*/ 1731666 w 2967861"/>
                <a:gd name="connsiteY213" fmla="*/ 18006 h 2340761"/>
                <a:gd name="connsiteX214" fmla="*/ 1721111 w 2967861"/>
                <a:gd name="connsiteY214" fmla="*/ 28561 h 2340761"/>
                <a:gd name="connsiteX215" fmla="*/ 1708693 w 2967861"/>
                <a:gd name="connsiteY215" fmla="*/ 38185 h 2340761"/>
                <a:gd name="connsiteX216" fmla="*/ 1695034 w 2967861"/>
                <a:gd name="connsiteY216" fmla="*/ 45636 h 2340761"/>
                <a:gd name="connsiteX217" fmla="*/ 1679511 w 2967861"/>
                <a:gd name="connsiteY217" fmla="*/ 53086 h 2340761"/>
                <a:gd name="connsiteX218" fmla="*/ 1679511 w 2967861"/>
                <a:gd name="connsiteY218" fmla="*/ 73265 h 2340761"/>
                <a:gd name="connsiteX219" fmla="*/ 1674234 w 2967861"/>
                <a:gd name="connsiteY219" fmla="*/ 73265 h 2340761"/>
                <a:gd name="connsiteX220" fmla="*/ 1668025 w 2967861"/>
                <a:gd name="connsiteY220" fmla="*/ 72334 h 2340761"/>
                <a:gd name="connsiteX221" fmla="*/ 1664921 w 2967861"/>
                <a:gd name="connsiteY221" fmla="*/ 72334 h 2340761"/>
                <a:gd name="connsiteX222" fmla="*/ 1659643 w 2967861"/>
                <a:gd name="connsiteY222" fmla="*/ 70161 h 2340761"/>
                <a:gd name="connsiteX223" fmla="*/ 1653434 w 2967861"/>
                <a:gd name="connsiteY223" fmla="*/ 75438 h 2340761"/>
                <a:gd name="connsiteX224" fmla="*/ 1646294 w 2967861"/>
                <a:gd name="connsiteY224" fmla="*/ 82889 h 2340761"/>
                <a:gd name="connsiteX225" fmla="*/ 1639153 w 2967861"/>
                <a:gd name="connsiteY225" fmla="*/ 88167 h 2340761"/>
                <a:gd name="connsiteX226" fmla="*/ 1632013 w 2967861"/>
                <a:gd name="connsiteY226" fmla="*/ 94376 h 2340761"/>
                <a:gd name="connsiteX227" fmla="*/ 1626736 w 2967861"/>
                <a:gd name="connsiteY227" fmla="*/ 94376 h 2340761"/>
                <a:gd name="connsiteX228" fmla="*/ 1616181 w 2967861"/>
                <a:gd name="connsiteY228" fmla="*/ 94376 h 2340761"/>
                <a:gd name="connsiteX229" fmla="*/ 1601590 w 2967861"/>
                <a:gd name="connsiteY229" fmla="*/ 94376 h 2340761"/>
                <a:gd name="connsiteX230" fmla="*/ 1586999 w 2967861"/>
                <a:gd name="connsiteY230" fmla="*/ 94376 h 2340761"/>
                <a:gd name="connsiteX231" fmla="*/ 1575512 w 2967861"/>
                <a:gd name="connsiteY231" fmla="*/ 94376 h 2340761"/>
                <a:gd name="connsiteX232" fmla="*/ 1572408 w 2967861"/>
                <a:gd name="connsiteY232" fmla="*/ 99653 h 2340761"/>
                <a:gd name="connsiteX233" fmla="*/ 1570235 w 2967861"/>
                <a:gd name="connsiteY233" fmla="*/ 104931 h 2340761"/>
                <a:gd name="connsiteX234" fmla="*/ 1567130 w 2967861"/>
                <a:gd name="connsiteY234" fmla="*/ 110208 h 2340761"/>
                <a:gd name="connsiteX235" fmla="*/ 1564957 w 2967861"/>
                <a:gd name="connsiteY235" fmla="*/ 117659 h 2340761"/>
                <a:gd name="connsiteX236" fmla="*/ 1543226 w 2967861"/>
                <a:gd name="connsiteY236" fmla="*/ 117659 h 2340761"/>
                <a:gd name="connsiteX237" fmla="*/ 1526462 w 2967861"/>
                <a:gd name="connsiteY237" fmla="*/ 123868 h 2340761"/>
                <a:gd name="connsiteX238" fmla="*/ 1511871 w 2967861"/>
                <a:gd name="connsiteY238" fmla="*/ 130077 h 2340761"/>
                <a:gd name="connsiteX239" fmla="*/ 1497280 w 2967861"/>
                <a:gd name="connsiteY239" fmla="*/ 141563 h 2340761"/>
                <a:gd name="connsiteX240" fmla="*/ 1484862 w 2967861"/>
                <a:gd name="connsiteY240" fmla="*/ 152118 h 2340761"/>
                <a:gd name="connsiteX241" fmla="*/ 1468098 w 2967861"/>
                <a:gd name="connsiteY241" fmla="*/ 161742 h 2340761"/>
                <a:gd name="connsiteX242" fmla="*/ 1462821 w 2967861"/>
                <a:gd name="connsiteY242" fmla="*/ 180679 h 2340761"/>
                <a:gd name="connsiteX243" fmla="*/ 1459716 w 2967861"/>
                <a:gd name="connsiteY243" fmla="*/ 198685 h 2340761"/>
                <a:gd name="connsiteX244" fmla="*/ 1455680 w 2967861"/>
                <a:gd name="connsiteY244" fmla="*/ 215760 h 2340761"/>
                <a:gd name="connsiteX245" fmla="*/ 1452576 w 2967861"/>
                <a:gd name="connsiteY245" fmla="*/ 215760 h 2340761"/>
                <a:gd name="connsiteX246" fmla="*/ 1445436 w 2967861"/>
                <a:gd name="connsiteY246" fmla="*/ 198685 h 2340761"/>
                <a:gd name="connsiteX247" fmla="*/ 1419358 w 2967861"/>
                <a:gd name="connsiteY247" fmla="*/ 203963 h 2340761"/>
                <a:gd name="connsiteX248" fmla="*/ 1395454 w 2967861"/>
                <a:gd name="connsiteY248" fmla="*/ 211414 h 2340761"/>
                <a:gd name="connsiteX249" fmla="*/ 1399490 w 2967861"/>
                <a:gd name="connsiteY249" fmla="*/ 233766 h 2340761"/>
                <a:gd name="connsiteX250" fmla="*/ 1404767 w 2967861"/>
                <a:gd name="connsiteY250" fmla="*/ 253945 h 2340761"/>
                <a:gd name="connsiteX251" fmla="*/ 1410045 w 2967861"/>
                <a:gd name="connsiteY251" fmla="*/ 275055 h 2340761"/>
                <a:gd name="connsiteX252" fmla="*/ 1419358 w 2967861"/>
                <a:gd name="connsiteY252" fmla="*/ 290888 h 2340761"/>
                <a:gd name="connsiteX253" fmla="*/ 1431776 w 2967861"/>
                <a:gd name="connsiteY253" fmla="*/ 304547 h 2340761"/>
                <a:gd name="connsiteX254" fmla="*/ 1431776 w 2967861"/>
                <a:gd name="connsiteY254" fmla="*/ 312929 h 2340761"/>
                <a:gd name="connsiteX255" fmla="*/ 1416254 w 2967861"/>
                <a:gd name="connsiteY255" fmla="*/ 302374 h 2340761"/>
                <a:gd name="connsiteX256" fmla="*/ 1399490 w 2967861"/>
                <a:gd name="connsiteY256" fmla="*/ 287473 h 2340761"/>
                <a:gd name="connsiteX257" fmla="*/ 1388934 w 2967861"/>
                <a:gd name="connsiteY257" fmla="*/ 272571 h 2340761"/>
                <a:gd name="connsiteX258" fmla="*/ 1368135 w 2967861"/>
                <a:gd name="connsiteY258" fmla="*/ 272571 h 2340761"/>
                <a:gd name="connsiteX259" fmla="*/ 1352612 w 2967861"/>
                <a:gd name="connsiteY259" fmla="*/ 275676 h 2340761"/>
                <a:gd name="connsiteX260" fmla="*/ 1338953 w 2967861"/>
                <a:gd name="connsiteY260" fmla="*/ 283127 h 2340761"/>
                <a:gd name="connsiteX261" fmla="*/ 1331812 w 2967861"/>
                <a:gd name="connsiteY261" fmla="*/ 274745 h 2340761"/>
                <a:gd name="connsiteX262" fmla="*/ 1328708 w 2967861"/>
                <a:gd name="connsiteY262" fmla="*/ 263258 h 2340761"/>
                <a:gd name="connsiteX263" fmla="*/ 1324672 w 2967861"/>
                <a:gd name="connsiteY263" fmla="*/ 252703 h 2340761"/>
                <a:gd name="connsiteX264" fmla="*/ 1321568 w 2967861"/>
                <a:gd name="connsiteY264" fmla="*/ 250530 h 2340761"/>
                <a:gd name="connsiteX265" fmla="*/ 1321568 w 2967861"/>
                <a:gd name="connsiteY265" fmla="*/ 249909 h 2340761"/>
                <a:gd name="connsiteX266" fmla="*/ 1319394 w 2967861"/>
                <a:gd name="connsiteY266" fmla="*/ 249909 h 2340761"/>
                <a:gd name="connsiteX267" fmla="*/ 1316290 w 2967861"/>
                <a:gd name="connsiteY267" fmla="*/ 249909 h 2340761"/>
                <a:gd name="connsiteX268" fmla="*/ 1312254 w 2967861"/>
                <a:gd name="connsiteY268" fmla="*/ 249909 h 2340761"/>
                <a:gd name="connsiteX269" fmla="*/ 1312254 w 2967861"/>
                <a:gd name="connsiteY269" fmla="*/ 284679 h 2340761"/>
                <a:gd name="connsiteX270" fmla="*/ 1289281 w 2967861"/>
                <a:gd name="connsiteY270" fmla="*/ 305789 h 2340761"/>
                <a:gd name="connsiteX271" fmla="*/ 1294559 w 2967861"/>
                <a:gd name="connsiteY271" fmla="*/ 320691 h 2340761"/>
                <a:gd name="connsiteX272" fmla="*/ 1299837 w 2967861"/>
                <a:gd name="connsiteY272" fmla="*/ 331246 h 2340761"/>
                <a:gd name="connsiteX273" fmla="*/ 1305114 w 2967861"/>
                <a:gd name="connsiteY273" fmla="*/ 343974 h 2340761"/>
                <a:gd name="connsiteX274" fmla="*/ 1309150 w 2967861"/>
                <a:gd name="connsiteY274" fmla="*/ 362911 h 2340761"/>
                <a:gd name="connsiteX275" fmla="*/ 1329018 w 2967861"/>
                <a:gd name="connsiteY275" fmla="*/ 370362 h 2340761"/>
                <a:gd name="connsiteX276" fmla="*/ 1350750 w 2967861"/>
                <a:gd name="connsiteY276" fmla="*/ 378744 h 2340761"/>
                <a:gd name="connsiteX277" fmla="*/ 1368445 w 2967861"/>
                <a:gd name="connsiteY277" fmla="*/ 386195 h 2340761"/>
                <a:gd name="connsiteX278" fmla="*/ 1368445 w 2967861"/>
                <a:gd name="connsiteY278" fmla="*/ 392403 h 2340761"/>
                <a:gd name="connsiteX279" fmla="*/ 1350750 w 2967861"/>
                <a:gd name="connsiteY279" fmla="*/ 386195 h 2340761"/>
                <a:gd name="connsiteX280" fmla="*/ 1332123 w 2967861"/>
                <a:gd name="connsiteY280" fmla="*/ 386195 h 2340761"/>
                <a:gd name="connsiteX281" fmla="*/ 1312254 w 2967861"/>
                <a:gd name="connsiteY281" fmla="*/ 386195 h 2340761"/>
                <a:gd name="connsiteX282" fmla="*/ 1314427 w 2967861"/>
                <a:gd name="connsiteY282" fmla="*/ 401096 h 2340761"/>
                <a:gd name="connsiteX283" fmla="*/ 1316601 w 2967861"/>
                <a:gd name="connsiteY283" fmla="*/ 418170 h 2340761"/>
                <a:gd name="connsiteX284" fmla="*/ 1319705 w 2967861"/>
                <a:gd name="connsiteY284" fmla="*/ 435245 h 2340761"/>
                <a:gd name="connsiteX285" fmla="*/ 1316601 w 2967861"/>
                <a:gd name="connsiteY285" fmla="*/ 453251 h 2340761"/>
                <a:gd name="connsiteX286" fmla="*/ 1310392 w 2967861"/>
                <a:gd name="connsiteY286" fmla="*/ 464737 h 2340761"/>
                <a:gd name="connsiteX287" fmla="*/ 1303251 w 2967861"/>
                <a:gd name="connsiteY287" fmla="*/ 479639 h 2340761"/>
                <a:gd name="connsiteX288" fmla="*/ 1296111 w 2967861"/>
                <a:gd name="connsiteY288" fmla="*/ 492367 h 2340761"/>
                <a:gd name="connsiteX289" fmla="*/ 1293006 w 2967861"/>
                <a:gd name="connsiteY289" fmla="*/ 494540 h 2340761"/>
                <a:gd name="connsiteX290" fmla="*/ 1290833 w 2967861"/>
                <a:gd name="connsiteY290" fmla="*/ 495472 h 2340761"/>
                <a:gd name="connsiteX291" fmla="*/ 1289902 w 2967861"/>
                <a:gd name="connsiteY291" fmla="*/ 497645 h 2340761"/>
                <a:gd name="connsiteX292" fmla="*/ 1269102 w 2967861"/>
                <a:gd name="connsiteY292" fmla="*/ 497645 h 2340761"/>
                <a:gd name="connsiteX293" fmla="*/ 1269102 w 2967861"/>
                <a:gd name="connsiteY293" fmla="*/ 492057 h 2340761"/>
                <a:gd name="connsiteX294" fmla="*/ 1276243 w 2967861"/>
                <a:gd name="connsiteY294" fmla="*/ 489883 h 2340761"/>
                <a:gd name="connsiteX295" fmla="*/ 1282452 w 2967861"/>
                <a:gd name="connsiteY295" fmla="*/ 486779 h 2340761"/>
                <a:gd name="connsiteX296" fmla="*/ 1287729 w 2967861"/>
                <a:gd name="connsiteY296" fmla="*/ 484606 h 2340761"/>
                <a:gd name="connsiteX297" fmla="*/ 1290833 w 2967861"/>
                <a:gd name="connsiteY297" fmla="*/ 480260 h 2340761"/>
                <a:gd name="connsiteX298" fmla="*/ 1296111 w 2967861"/>
                <a:gd name="connsiteY298" fmla="*/ 477155 h 2340761"/>
                <a:gd name="connsiteX299" fmla="*/ 1296111 w 2967861"/>
                <a:gd name="connsiteY299" fmla="*/ 460081 h 2340761"/>
                <a:gd name="connsiteX300" fmla="*/ 1300147 w 2967861"/>
                <a:gd name="connsiteY300" fmla="*/ 447352 h 2340761"/>
                <a:gd name="connsiteX301" fmla="*/ 1305424 w 2967861"/>
                <a:gd name="connsiteY301" fmla="*/ 435866 h 2340761"/>
                <a:gd name="connsiteX302" fmla="*/ 1302320 w 2967861"/>
                <a:gd name="connsiteY302" fmla="*/ 429657 h 2340761"/>
                <a:gd name="connsiteX303" fmla="*/ 1300147 w 2967861"/>
                <a:gd name="connsiteY303" fmla="*/ 423448 h 2340761"/>
                <a:gd name="connsiteX304" fmla="*/ 1296111 w 2967861"/>
                <a:gd name="connsiteY304" fmla="*/ 420344 h 2340761"/>
                <a:gd name="connsiteX305" fmla="*/ 1293006 w 2967861"/>
                <a:gd name="connsiteY305" fmla="*/ 415997 h 2340761"/>
                <a:gd name="connsiteX306" fmla="*/ 1290833 w 2967861"/>
                <a:gd name="connsiteY306" fmla="*/ 412893 h 2340761"/>
                <a:gd name="connsiteX307" fmla="*/ 1289902 w 2967861"/>
                <a:gd name="connsiteY307" fmla="*/ 407615 h 2340761"/>
                <a:gd name="connsiteX308" fmla="*/ 1289902 w 2967861"/>
                <a:gd name="connsiteY308" fmla="*/ 400165 h 2340761"/>
                <a:gd name="connsiteX309" fmla="*/ 1293006 w 2967861"/>
                <a:gd name="connsiteY309" fmla="*/ 390541 h 2340761"/>
                <a:gd name="connsiteX310" fmla="*/ 1296111 w 2967861"/>
                <a:gd name="connsiteY310" fmla="*/ 379054 h 2340761"/>
                <a:gd name="connsiteX311" fmla="*/ 1296111 w 2967861"/>
                <a:gd name="connsiteY311" fmla="*/ 366326 h 2340761"/>
                <a:gd name="connsiteX312" fmla="*/ 1293006 w 2967861"/>
                <a:gd name="connsiteY312" fmla="*/ 355771 h 2340761"/>
                <a:gd name="connsiteX313" fmla="*/ 1289902 w 2967861"/>
                <a:gd name="connsiteY313" fmla="*/ 340870 h 2340761"/>
                <a:gd name="connsiteX314" fmla="*/ 1283693 w 2967861"/>
                <a:gd name="connsiteY314" fmla="*/ 328141 h 2340761"/>
                <a:gd name="connsiteX315" fmla="*/ 1280589 w 2967861"/>
                <a:gd name="connsiteY315" fmla="*/ 318517 h 2340761"/>
                <a:gd name="connsiteX316" fmla="*/ 1282762 w 2967861"/>
                <a:gd name="connsiteY316" fmla="*/ 311067 h 2340761"/>
                <a:gd name="connsiteX317" fmla="*/ 1283693 w 2967861"/>
                <a:gd name="connsiteY317" fmla="*/ 299580 h 2340761"/>
                <a:gd name="connsiteX318" fmla="*/ 1287729 w 2967861"/>
                <a:gd name="connsiteY318" fmla="*/ 286852 h 2340761"/>
                <a:gd name="connsiteX319" fmla="*/ 1290833 w 2967861"/>
                <a:gd name="connsiteY319" fmla="*/ 271951 h 2340761"/>
                <a:gd name="connsiteX320" fmla="*/ 1293006 w 2967861"/>
                <a:gd name="connsiteY320" fmla="*/ 257049 h 2340761"/>
                <a:gd name="connsiteX321" fmla="*/ 1285866 w 2967861"/>
                <a:gd name="connsiteY321" fmla="*/ 249598 h 2340761"/>
                <a:gd name="connsiteX322" fmla="*/ 1280589 w 2967861"/>
                <a:gd name="connsiteY322" fmla="*/ 239975 h 2340761"/>
                <a:gd name="connsiteX323" fmla="*/ 1260720 w 2967861"/>
                <a:gd name="connsiteY323" fmla="*/ 239043 h 2340761"/>
                <a:gd name="connsiteX324" fmla="*/ 1243956 w 2967861"/>
                <a:gd name="connsiteY324" fmla="*/ 239975 h 2340761"/>
                <a:gd name="connsiteX325" fmla="*/ 1234643 w 2967861"/>
                <a:gd name="connsiteY325" fmla="*/ 246184 h 2340761"/>
                <a:gd name="connsiteX326" fmla="*/ 1227502 w 2967861"/>
                <a:gd name="connsiteY326" fmla="*/ 254566 h 2340761"/>
                <a:gd name="connsiteX327" fmla="*/ 1222225 w 2967861"/>
                <a:gd name="connsiteY327" fmla="*/ 266052 h 2340761"/>
                <a:gd name="connsiteX328" fmla="*/ 1218189 w 2967861"/>
                <a:gd name="connsiteY328" fmla="*/ 276607 h 2340761"/>
                <a:gd name="connsiteX329" fmla="*/ 1215085 w 2967861"/>
                <a:gd name="connsiteY329" fmla="*/ 290267 h 2340761"/>
                <a:gd name="connsiteX330" fmla="*/ 1211049 w 2967861"/>
                <a:gd name="connsiteY330" fmla="*/ 300822 h 2340761"/>
                <a:gd name="connsiteX331" fmla="*/ 1203909 w 2967861"/>
                <a:gd name="connsiteY331" fmla="*/ 310446 h 2340761"/>
                <a:gd name="connsiteX332" fmla="*/ 1193353 w 2967861"/>
                <a:gd name="connsiteY332" fmla="*/ 317896 h 2340761"/>
                <a:gd name="connsiteX333" fmla="*/ 1196458 w 2967861"/>
                <a:gd name="connsiteY333" fmla="*/ 338075 h 2340761"/>
                <a:gd name="connsiteX334" fmla="*/ 1198631 w 2967861"/>
                <a:gd name="connsiteY334" fmla="*/ 352977 h 2340761"/>
                <a:gd name="connsiteX335" fmla="*/ 1202667 w 2967861"/>
                <a:gd name="connsiteY335" fmla="*/ 370051 h 2340761"/>
                <a:gd name="connsiteX336" fmla="*/ 1200494 w 2967861"/>
                <a:gd name="connsiteY336" fmla="*/ 392403 h 2340761"/>
                <a:gd name="connsiteX337" fmla="*/ 1217258 w 2967861"/>
                <a:gd name="connsiteY337" fmla="*/ 392403 h 2340761"/>
                <a:gd name="connsiteX338" fmla="*/ 1218189 w 2967861"/>
                <a:gd name="connsiteY338" fmla="*/ 399854 h 2340761"/>
                <a:gd name="connsiteX339" fmla="*/ 1222225 w 2967861"/>
                <a:gd name="connsiteY339" fmla="*/ 405132 h 2340761"/>
                <a:gd name="connsiteX340" fmla="*/ 1224398 w 2967861"/>
                <a:gd name="connsiteY340" fmla="*/ 410409 h 2340761"/>
                <a:gd name="connsiteX341" fmla="*/ 1227502 w 2967861"/>
                <a:gd name="connsiteY341" fmla="*/ 414756 h 2340761"/>
                <a:gd name="connsiteX342" fmla="*/ 1232780 w 2967861"/>
                <a:gd name="connsiteY342" fmla="*/ 420033 h 2340761"/>
                <a:gd name="connsiteX343" fmla="*/ 1231849 w 2967861"/>
                <a:gd name="connsiteY343" fmla="*/ 423138 h 2340761"/>
                <a:gd name="connsiteX344" fmla="*/ 1231849 w 2967861"/>
                <a:gd name="connsiteY344" fmla="*/ 425311 h 2340761"/>
                <a:gd name="connsiteX345" fmla="*/ 1229676 w 2967861"/>
                <a:gd name="connsiteY345" fmla="*/ 427484 h 2340761"/>
                <a:gd name="connsiteX346" fmla="*/ 1220362 w 2967861"/>
                <a:gd name="connsiteY346" fmla="*/ 423138 h 2340761"/>
                <a:gd name="connsiteX347" fmla="*/ 1205771 w 2967861"/>
                <a:gd name="connsiteY347" fmla="*/ 415687 h 2340761"/>
                <a:gd name="connsiteX348" fmla="*/ 1190249 w 2967861"/>
                <a:gd name="connsiteY348" fmla="*/ 402959 h 2340761"/>
                <a:gd name="connsiteX349" fmla="*/ 1171622 w 2967861"/>
                <a:gd name="connsiteY349" fmla="*/ 390230 h 2340761"/>
                <a:gd name="connsiteX350" fmla="*/ 1159204 w 2967861"/>
                <a:gd name="connsiteY350" fmla="*/ 377502 h 2340761"/>
                <a:gd name="connsiteX351" fmla="*/ 1149891 w 2967861"/>
                <a:gd name="connsiteY351" fmla="*/ 366016 h 2340761"/>
                <a:gd name="connsiteX352" fmla="*/ 1142751 w 2967861"/>
                <a:gd name="connsiteY352" fmla="*/ 366016 h 2340761"/>
                <a:gd name="connsiteX353" fmla="*/ 1135611 w 2967861"/>
                <a:gd name="connsiteY353" fmla="*/ 366016 h 2340761"/>
                <a:gd name="connsiteX354" fmla="*/ 1130333 w 2967861"/>
                <a:gd name="connsiteY354" fmla="*/ 363842 h 2340761"/>
                <a:gd name="connsiteX355" fmla="*/ 1126297 w 2967861"/>
                <a:gd name="connsiteY355" fmla="*/ 362911 h 2340761"/>
                <a:gd name="connsiteX356" fmla="*/ 1119157 w 2967861"/>
                <a:gd name="connsiteY356" fmla="*/ 366016 h 2340761"/>
                <a:gd name="connsiteX357" fmla="*/ 1116052 w 2967861"/>
                <a:gd name="connsiteY357" fmla="*/ 368189 h 2340761"/>
                <a:gd name="connsiteX358" fmla="*/ 1112017 w 2967861"/>
                <a:gd name="connsiteY358" fmla="*/ 371293 h 2340761"/>
                <a:gd name="connsiteX359" fmla="*/ 1106739 w 2967861"/>
                <a:gd name="connsiteY359" fmla="*/ 375639 h 2340761"/>
                <a:gd name="connsiteX360" fmla="*/ 1106739 w 2967861"/>
                <a:gd name="connsiteY360" fmla="*/ 383090 h 2340761"/>
                <a:gd name="connsiteX361" fmla="*/ 1106739 w 2967861"/>
                <a:gd name="connsiteY361" fmla="*/ 388368 h 2340761"/>
                <a:gd name="connsiteX362" fmla="*/ 1108912 w 2967861"/>
                <a:gd name="connsiteY362" fmla="*/ 392714 h 2340761"/>
                <a:gd name="connsiteX363" fmla="*/ 1111085 w 2967861"/>
                <a:gd name="connsiteY363" fmla="*/ 395818 h 2340761"/>
                <a:gd name="connsiteX364" fmla="*/ 1114190 w 2967861"/>
                <a:gd name="connsiteY364" fmla="*/ 400165 h 2340761"/>
                <a:gd name="connsiteX365" fmla="*/ 1114190 w 2967861"/>
                <a:gd name="connsiteY365" fmla="*/ 405442 h 2340761"/>
                <a:gd name="connsiteX366" fmla="*/ 1112017 w 2967861"/>
                <a:gd name="connsiteY366" fmla="*/ 410720 h 2340761"/>
                <a:gd name="connsiteX367" fmla="*/ 1112017 w 2967861"/>
                <a:gd name="connsiteY367" fmla="*/ 415066 h 2340761"/>
                <a:gd name="connsiteX368" fmla="*/ 1111085 w 2967861"/>
                <a:gd name="connsiteY368" fmla="*/ 415997 h 2340761"/>
                <a:gd name="connsiteX369" fmla="*/ 1108912 w 2967861"/>
                <a:gd name="connsiteY369" fmla="*/ 420344 h 2340761"/>
                <a:gd name="connsiteX370" fmla="*/ 1106739 w 2967861"/>
                <a:gd name="connsiteY370" fmla="*/ 423448 h 2340761"/>
                <a:gd name="connsiteX371" fmla="*/ 1099599 w 2967861"/>
                <a:gd name="connsiteY371" fmla="*/ 422517 h 2340761"/>
                <a:gd name="connsiteX372" fmla="*/ 1096495 w 2967861"/>
                <a:gd name="connsiteY372" fmla="*/ 422517 h 2340761"/>
                <a:gd name="connsiteX373" fmla="*/ 1094321 w 2967861"/>
                <a:gd name="connsiteY373" fmla="*/ 420344 h 2340761"/>
                <a:gd name="connsiteX374" fmla="*/ 1092148 w 2967861"/>
                <a:gd name="connsiteY374" fmla="*/ 418170 h 2340761"/>
                <a:gd name="connsiteX375" fmla="*/ 1089044 w 2967861"/>
                <a:gd name="connsiteY375" fmla="*/ 415066 h 2340761"/>
                <a:gd name="connsiteX376" fmla="*/ 1086871 w 2967861"/>
                <a:gd name="connsiteY376" fmla="*/ 412893 h 2340761"/>
                <a:gd name="connsiteX377" fmla="*/ 1083766 w 2967861"/>
                <a:gd name="connsiteY377" fmla="*/ 412893 h 2340761"/>
                <a:gd name="connsiteX378" fmla="*/ 1072280 w 2967861"/>
                <a:gd name="connsiteY378" fmla="*/ 415997 h 2340761"/>
                <a:gd name="connsiteX379" fmla="*/ 1061724 w 2967861"/>
                <a:gd name="connsiteY379" fmla="*/ 420344 h 2340761"/>
                <a:gd name="connsiteX380" fmla="*/ 1048065 w 2967861"/>
                <a:gd name="connsiteY380" fmla="*/ 425621 h 2340761"/>
                <a:gd name="connsiteX381" fmla="*/ 1035647 w 2967861"/>
                <a:gd name="connsiteY381" fmla="*/ 430899 h 2340761"/>
                <a:gd name="connsiteX382" fmla="*/ 1030369 w 2967861"/>
                <a:gd name="connsiteY382" fmla="*/ 436176 h 2340761"/>
                <a:gd name="connsiteX383" fmla="*/ 1021056 w 2967861"/>
                <a:gd name="connsiteY383" fmla="*/ 436176 h 2340761"/>
                <a:gd name="connsiteX384" fmla="*/ 1028196 w 2967861"/>
                <a:gd name="connsiteY384" fmla="*/ 425621 h 2340761"/>
                <a:gd name="connsiteX385" fmla="*/ 1035336 w 2967861"/>
                <a:gd name="connsiteY385" fmla="*/ 420344 h 2340761"/>
                <a:gd name="connsiteX386" fmla="*/ 1044650 w 2967861"/>
                <a:gd name="connsiteY386" fmla="*/ 415066 h 2340761"/>
                <a:gd name="connsiteX387" fmla="*/ 1053963 w 2967861"/>
                <a:gd name="connsiteY387" fmla="*/ 407615 h 2340761"/>
                <a:gd name="connsiteX388" fmla="*/ 1040304 w 2967861"/>
                <a:gd name="connsiteY388" fmla="*/ 403269 h 2340761"/>
                <a:gd name="connsiteX389" fmla="*/ 1025713 w 2967861"/>
                <a:gd name="connsiteY389" fmla="*/ 400165 h 2340761"/>
                <a:gd name="connsiteX390" fmla="*/ 1010190 w 2967861"/>
                <a:gd name="connsiteY390" fmla="*/ 400165 h 2340761"/>
                <a:gd name="connsiteX391" fmla="*/ 1008017 w 2967861"/>
                <a:gd name="connsiteY391" fmla="*/ 407615 h 2340761"/>
                <a:gd name="connsiteX392" fmla="*/ 1008017 w 2967861"/>
                <a:gd name="connsiteY392" fmla="*/ 412893 h 2340761"/>
                <a:gd name="connsiteX393" fmla="*/ 1005844 w 2967861"/>
                <a:gd name="connsiteY393" fmla="*/ 415997 h 2340761"/>
                <a:gd name="connsiteX394" fmla="*/ 1003671 w 2967861"/>
                <a:gd name="connsiteY394" fmla="*/ 420344 h 2340761"/>
                <a:gd name="connsiteX395" fmla="*/ 1000567 w 2967861"/>
                <a:gd name="connsiteY395" fmla="*/ 423448 h 2340761"/>
                <a:gd name="connsiteX396" fmla="*/ 1000567 w 2967861"/>
                <a:gd name="connsiteY396" fmla="*/ 427794 h 2340761"/>
                <a:gd name="connsiteX397" fmla="*/ 996531 w 2967861"/>
                <a:gd name="connsiteY397" fmla="*/ 425621 h 2340761"/>
                <a:gd name="connsiteX398" fmla="*/ 995600 w 2967861"/>
                <a:gd name="connsiteY398" fmla="*/ 422517 h 2340761"/>
                <a:gd name="connsiteX399" fmla="*/ 993426 w 2967861"/>
                <a:gd name="connsiteY399" fmla="*/ 420344 h 2340761"/>
                <a:gd name="connsiteX400" fmla="*/ 991253 w 2967861"/>
                <a:gd name="connsiteY400" fmla="*/ 415997 h 2340761"/>
                <a:gd name="connsiteX401" fmla="*/ 990322 w 2967861"/>
                <a:gd name="connsiteY401" fmla="*/ 412893 h 2340761"/>
                <a:gd name="connsiteX402" fmla="*/ 986286 w 2967861"/>
                <a:gd name="connsiteY402" fmla="*/ 410720 h 2340761"/>
                <a:gd name="connsiteX403" fmla="*/ 983182 w 2967861"/>
                <a:gd name="connsiteY403" fmla="*/ 408547 h 2340761"/>
                <a:gd name="connsiteX404" fmla="*/ 981009 w 2967861"/>
                <a:gd name="connsiteY404" fmla="*/ 410720 h 2340761"/>
                <a:gd name="connsiteX405" fmla="*/ 975731 w 2967861"/>
                <a:gd name="connsiteY405" fmla="*/ 410720 h 2340761"/>
                <a:gd name="connsiteX406" fmla="*/ 969522 w 2967861"/>
                <a:gd name="connsiteY406" fmla="*/ 412893 h 2340761"/>
                <a:gd name="connsiteX407" fmla="*/ 957104 w 2967861"/>
                <a:gd name="connsiteY407" fmla="*/ 429967 h 2340761"/>
                <a:gd name="connsiteX408" fmla="*/ 942513 w 2967861"/>
                <a:gd name="connsiteY408" fmla="*/ 443627 h 2340761"/>
                <a:gd name="connsiteX409" fmla="*/ 930095 w 2967861"/>
                <a:gd name="connsiteY409" fmla="*/ 460702 h 2340761"/>
                <a:gd name="connsiteX410" fmla="*/ 932269 w 2967861"/>
                <a:gd name="connsiteY410" fmla="*/ 465979 h 2340761"/>
                <a:gd name="connsiteX411" fmla="*/ 932269 w 2967861"/>
                <a:gd name="connsiteY411" fmla="*/ 470325 h 2340761"/>
                <a:gd name="connsiteX412" fmla="*/ 932269 w 2967861"/>
                <a:gd name="connsiteY412" fmla="*/ 475603 h 2340761"/>
                <a:gd name="connsiteX413" fmla="*/ 932269 w 2967861"/>
                <a:gd name="connsiteY413" fmla="*/ 479949 h 2340761"/>
                <a:gd name="connsiteX414" fmla="*/ 930095 w 2967861"/>
                <a:gd name="connsiteY414" fmla="*/ 485227 h 2340761"/>
                <a:gd name="connsiteX415" fmla="*/ 926060 w 2967861"/>
                <a:gd name="connsiteY415" fmla="*/ 487400 h 2340761"/>
                <a:gd name="connsiteX416" fmla="*/ 925128 w 2967861"/>
                <a:gd name="connsiteY416" fmla="*/ 487400 h 2340761"/>
                <a:gd name="connsiteX417" fmla="*/ 922955 w 2967861"/>
                <a:gd name="connsiteY417" fmla="*/ 488331 h 2340761"/>
                <a:gd name="connsiteX418" fmla="*/ 920782 w 2967861"/>
                <a:gd name="connsiteY418" fmla="*/ 488331 h 2340761"/>
                <a:gd name="connsiteX419" fmla="*/ 915504 w 2967861"/>
                <a:gd name="connsiteY419" fmla="*/ 488331 h 2340761"/>
                <a:gd name="connsiteX420" fmla="*/ 911469 w 2967861"/>
                <a:gd name="connsiteY420" fmla="*/ 487400 h 2340761"/>
                <a:gd name="connsiteX421" fmla="*/ 908364 w 2967861"/>
                <a:gd name="connsiteY421" fmla="*/ 485227 h 2340761"/>
                <a:gd name="connsiteX422" fmla="*/ 906191 w 2967861"/>
                <a:gd name="connsiteY422" fmla="*/ 483054 h 2340761"/>
                <a:gd name="connsiteX423" fmla="*/ 900914 w 2967861"/>
                <a:gd name="connsiteY423" fmla="*/ 480881 h 2340761"/>
                <a:gd name="connsiteX424" fmla="*/ 900914 w 2967861"/>
                <a:gd name="connsiteY424" fmla="*/ 460702 h 2340761"/>
                <a:gd name="connsiteX425" fmla="*/ 908054 w 2967861"/>
                <a:gd name="connsiteY425" fmla="*/ 460702 h 2340761"/>
                <a:gd name="connsiteX426" fmla="*/ 911158 w 2967861"/>
                <a:gd name="connsiteY426" fmla="*/ 458528 h 2340761"/>
                <a:gd name="connsiteX427" fmla="*/ 913331 w 2967861"/>
                <a:gd name="connsiteY427" fmla="*/ 458528 h 2340761"/>
                <a:gd name="connsiteX428" fmla="*/ 917367 w 2967861"/>
                <a:gd name="connsiteY428" fmla="*/ 457597 h 2340761"/>
                <a:gd name="connsiteX429" fmla="*/ 917367 w 2967861"/>
                <a:gd name="connsiteY429" fmla="*/ 447973 h 2340761"/>
                <a:gd name="connsiteX430" fmla="*/ 911158 w 2967861"/>
                <a:gd name="connsiteY430" fmla="*/ 438349 h 2340761"/>
                <a:gd name="connsiteX431" fmla="*/ 904018 w 2967861"/>
                <a:gd name="connsiteY431" fmla="*/ 427794 h 2340761"/>
                <a:gd name="connsiteX432" fmla="*/ 896878 w 2967861"/>
                <a:gd name="connsiteY432" fmla="*/ 420344 h 2340761"/>
                <a:gd name="connsiteX433" fmla="*/ 866765 w 2967861"/>
                <a:gd name="connsiteY433" fmla="*/ 420344 h 2340761"/>
                <a:gd name="connsiteX434" fmla="*/ 873905 w 2967861"/>
                <a:gd name="connsiteY434" fmla="*/ 464737 h 2340761"/>
                <a:gd name="connsiteX435" fmla="*/ 877009 w 2967861"/>
                <a:gd name="connsiteY435" fmla="*/ 504785 h 2340761"/>
                <a:gd name="connsiteX436" fmla="*/ 869869 w 2967861"/>
                <a:gd name="connsiteY436" fmla="*/ 502612 h 2340761"/>
                <a:gd name="connsiteX437" fmla="*/ 862729 w 2967861"/>
                <a:gd name="connsiteY437" fmla="*/ 501680 h 2340761"/>
                <a:gd name="connsiteX438" fmla="*/ 855588 w 2967861"/>
                <a:gd name="connsiteY438" fmla="*/ 499507 h 2340761"/>
                <a:gd name="connsiteX439" fmla="*/ 850311 w 2967861"/>
                <a:gd name="connsiteY439" fmla="*/ 497334 h 2340761"/>
                <a:gd name="connsiteX440" fmla="*/ 840997 w 2967861"/>
                <a:gd name="connsiteY440" fmla="*/ 510062 h 2340761"/>
                <a:gd name="connsiteX441" fmla="*/ 830442 w 2967861"/>
                <a:gd name="connsiteY441" fmla="*/ 521549 h 2340761"/>
                <a:gd name="connsiteX442" fmla="*/ 813678 w 2967861"/>
                <a:gd name="connsiteY442" fmla="*/ 529000 h 2340761"/>
                <a:gd name="connsiteX443" fmla="*/ 815851 w 2967861"/>
                <a:gd name="connsiteY443" fmla="*/ 534277 h 2340761"/>
                <a:gd name="connsiteX444" fmla="*/ 815851 w 2967861"/>
                <a:gd name="connsiteY444" fmla="*/ 537382 h 2340761"/>
                <a:gd name="connsiteX445" fmla="*/ 815851 w 2967861"/>
                <a:gd name="connsiteY445" fmla="*/ 539555 h 2340761"/>
                <a:gd name="connsiteX446" fmla="*/ 818025 w 2967861"/>
                <a:gd name="connsiteY446" fmla="*/ 541728 h 2340761"/>
                <a:gd name="connsiteX447" fmla="*/ 818956 w 2967861"/>
                <a:gd name="connsiteY447" fmla="*/ 543901 h 2340761"/>
                <a:gd name="connsiteX448" fmla="*/ 821129 w 2967861"/>
                <a:gd name="connsiteY448" fmla="*/ 544832 h 2340761"/>
                <a:gd name="connsiteX449" fmla="*/ 821129 w 2967861"/>
                <a:gd name="connsiteY449" fmla="*/ 551041 h 2340761"/>
                <a:gd name="connsiteX450" fmla="*/ 818956 w 2967861"/>
                <a:gd name="connsiteY450" fmla="*/ 556319 h 2340761"/>
                <a:gd name="connsiteX451" fmla="*/ 818025 w 2967861"/>
                <a:gd name="connsiteY451" fmla="*/ 558492 h 2340761"/>
                <a:gd name="connsiteX452" fmla="*/ 815851 w 2967861"/>
                <a:gd name="connsiteY452" fmla="*/ 561596 h 2340761"/>
                <a:gd name="connsiteX453" fmla="*/ 813678 w 2967861"/>
                <a:gd name="connsiteY453" fmla="*/ 565943 h 2340761"/>
                <a:gd name="connsiteX454" fmla="*/ 799087 w 2967861"/>
                <a:gd name="connsiteY454" fmla="*/ 559734 h 2340761"/>
                <a:gd name="connsiteX455" fmla="*/ 786669 w 2967861"/>
                <a:gd name="connsiteY455" fmla="*/ 552283 h 2340761"/>
                <a:gd name="connsiteX456" fmla="*/ 774252 w 2967861"/>
                <a:gd name="connsiteY456" fmla="*/ 544832 h 2340761"/>
                <a:gd name="connsiteX457" fmla="*/ 774252 w 2967861"/>
                <a:gd name="connsiteY457" fmla="*/ 549179 h 2340761"/>
                <a:gd name="connsiteX458" fmla="*/ 767732 w 2967861"/>
                <a:gd name="connsiteY458" fmla="*/ 549179 h 2340761"/>
                <a:gd name="connsiteX459" fmla="*/ 767732 w 2967861"/>
                <a:gd name="connsiteY459" fmla="*/ 559734 h 2340761"/>
                <a:gd name="connsiteX460" fmla="*/ 769906 w 2967861"/>
                <a:gd name="connsiteY460" fmla="*/ 569358 h 2340761"/>
                <a:gd name="connsiteX461" fmla="*/ 772079 w 2967861"/>
                <a:gd name="connsiteY461" fmla="*/ 582086 h 2340761"/>
                <a:gd name="connsiteX462" fmla="*/ 764938 w 2967861"/>
                <a:gd name="connsiteY462" fmla="*/ 581155 h 2340761"/>
                <a:gd name="connsiteX463" fmla="*/ 760903 w 2967861"/>
                <a:gd name="connsiteY463" fmla="*/ 576808 h 2340761"/>
                <a:gd name="connsiteX464" fmla="*/ 755625 w 2967861"/>
                <a:gd name="connsiteY464" fmla="*/ 574635 h 2340761"/>
                <a:gd name="connsiteX465" fmla="*/ 752520 w 2967861"/>
                <a:gd name="connsiteY465" fmla="*/ 569358 h 2340761"/>
                <a:gd name="connsiteX466" fmla="*/ 748485 w 2967861"/>
                <a:gd name="connsiteY466" fmla="*/ 559734 h 2340761"/>
                <a:gd name="connsiteX467" fmla="*/ 745380 w 2967861"/>
                <a:gd name="connsiteY467" fmla="*/ 544832 h 2340761"/>
                <a:gd name="connsiteX468" fmla="*/ 743207 w 2967861"/>
                <a:gd name="connsiteY468" fmla="*/ 526827 h 2340761"/>
                <a:gd name="connsiteX469" fmla="*/ 741034 w 2967861"/>
                <a:gd name="connsiteY469" fmla="*/ 509752 h 2340761"/>
                <a:gd name="connsiteX470" fmla="*/ 738861 w 2967861"/>
                <a:gd name="connsiteY470" fmla="*/ 497024 h 2340761"/>
                <a:gd name="connsiteX471" fmla="*/ 753452 w 2967861"/>
                <a:gd name="connsiteY471" fmla="*/ 502301 h 2340761"/>
                <a:gd name="connsiteX472" fmla="*/ 768043 w 2967861"/>
                <a:gd name="connsiteY472" fmla="*/ 509752 h 2340761"/>
                <a:gd name="connsiteX473" fmla="*/ 784807 w 2967861"/>
                <a:gd name="connsiteY473" fmla="*/ 517203 h 2340761"/>
                <a:gd name="connsiteX474" fmla="*/ 802502 w 2967861"/>
                <a:gd name="connsiteY474" fmla="*/ 517203 h 2340761"/>
                <a:gd name="connsiteX475" fmla="*/ 819266 w 2967861"/>
                <a:gd name="connsiteY475" fmla="*/ 508821 h 2340761"/>
                <a:gd name="connsiteX476" fmla="*/ 831684 w 2967861"/>
                <a:gd name="connsiteY476" fmla="*/ 495161 h 2340761"/>
                <a:gd name="connsiteX477" fmla="*/ 833857 w 2967861"/>
                <a:gd name="connsiteY477" fmla="*/ 479328 h 2340761"/>
                <a:gd name="connsiteX478" fmla="*/ 830753 w 2967861"/>
                <a:gd name="connsiteY478" fmla="*/ 462254 h 2340761"/>
                <a:gd name="connsiteX479" fmla="*/ 819266 w 2967861"/>
                <a:gd name="connsiteY479" fmla="*/ 445179 h 2340761"/>
                <a:gd name="connsiteX480" fmla="*/ 806848 w 2967861"/>
                <a:gd name="connsiteY480" fmla="*/ 429347 h 2340761"/>
                <a:gd name="connsiteX481" fmla="*/ 792258 w 2967861"/>
                <a:gd name="connsiteY481" fmla="*/ 414445 h 2340761"/>
                <a:gd name="connsiteX482" fmla="*/ 777667 w 2967861"/>
                <a:gd name="connsiteY482" fmla="*/ 402959 h 2340761"/>
                <a:gd name="connsiteX483" fmla="*/ 765249 w 2967861"/>
                <a:gd name="connsiteY483" fmla="*/ 395508 h 2340761"/>
                <a:gd name="connsiteX484" fmla="*/ 732031 w 2967861"/>
                <a:gd name="connsiteY484" fmla="*/ 392403 h 2340761"/>
                <a:gd name="connsiteX485" fmla="*/ 726753 w 2967861"/>
                <a:gd name="connsiteY485" fmla="*/ 386195 h 2340761"/>
                <a:gd name="connsiteX486" fmla="*/ 721476 w 2967861"/>
                <a:gd name="connsiteY486" fmla="*/ 380917 h 2340761"/>
                <a:gd name="connsiteX487" fmla="*/ 719303 w 2967861"/>
                <a:gd name="connsiteY487" fmla="*/ 375639 h 2340761"/>
                <a:gd name="connsiteX488" fmla="*/ 717130 w 2967861"/>
                <a:gd name="connsiteY488" fmla="*/ 371293 h 2340761"/>
                <a:gd name="connsiteX489" fmla="*/ 711852 w 2967861"/>
                <a:gd name="connsiteY489" fmla="*/ 371293 h 2340761"/>
                <a:gd name="connsiteX490" fmla="*/ 704712 w 2967861"/>
                <a:gd name="connsiteY490" fmla="*/ 373466 h 2340761"/>
                <a:gd name="connsiteX491" fmla="*/ 692294 w 2967861"/>
                <a:gd name="connsiteY491" fmla="*/ 378744 h 2340761"/>
                <a:gd name="connsiteX492" fmla="*/ 690121 w 2967861"/>
                <a:gd name="connsiteY492" fmla="*/ 375639 h 2340761"/>
                <a:gd name="connsiteX493" fmla="*/ 689190 w 2967861"/>
                <a:gd name="connsiteY493" fmla="*/ 373466 h 2340761"/>
                <a:gd name="connsiteX494" fmla="*/ 687016 w 2967861"/>
                <a:gd name="connsiteY494" fmla="*/ 373466 h 2340761"/>
                <a:gd name="connsiteX495" fmla="*/ 684843 w 2967861"/>
                <a:gd name="connsiteY495" fmla="*/ 370362 h 2340761"/>
                <a:gd name="connsiteX496" fmla="*/ 684843 w 2967861"/>
                <a:gd name="connsiteY496" fmla="*/ 366016 h 2340761"/>
                <a:gd name="connsiteX497" fmla="*/ 687016 w 2967861"/>
                <a:gd name="connsiteY497" fmla="*/ 363842 h 2340761"/>
                <a:gd name="connsiteX498" fmla="*/ 687016 w 2967861"/>
                <a:gd name="connsiteY498" fmla="*/ 362911 h 2340761"/>
                <a:gd name="connsiteX499" fmla="*/ 689190 w 2967861"/>
                <a:gd name="connsiteY499" fmla="*/ 362911 h 2340761"/>
                <a:gd name="connsiteX500" fmla="*/ 690121 w 2967861"/>
                <a:gd name="connsiteY500" fmla="*/ 360738 h 2340761"/>
                <a:gd name="connsiteX501" fmla="*/ 692294 w 2967861"/>
                <a:gd name="connsiteY501" fmla="*/ 358565 h 2340761"/>
                <a:gd name="connsiteX502" fmla="*/ 689190 w 2967861"/>
                <a:gd name="connsiteY502" fmla="*/ 343664 h 2340761"/>
                <a:gd name="connsiteX503" fmla="*/ 682981 w 2967861"/>
                <a:gd name="connsiteY503" fmla="*/ 336213 h 2340761"/>
                <a:gd name="connsiteX504" fmla="*/ 675840 w 2967861"/>
                <a:gd name="connsiteY504" fmla="*/ 334040 h 2340761"/>
                <a:gd name="connsiteX505" fmla="*/ 668700 w 2967861"/>
                <a:gd name="connsiteY505" fmla="*/ 333108 h 2340761"/>
                <a:gd name="connsiteX506" fmla="*/ 660318 w 2967861"/>
                <a:gd name="connsiteY506" fmla="*/ 328762 h 2340761"/>
                <a:gd name="connsiteX507" fmla="*/ 653178 w 2967861"/>
                <a:gd name="connsiteY507" fmla="*/ 321311 h 2340761"/>
                <a:gd name="connsiteX508" fmla="*/ 636414 w 2967861"/>
                <a:gd name="connsiteY508" fmla="*/ 323485 h 2340761"/>
                <a:gd name="connsiteX509" fmla="*/ 619650 w 2967861"/>
                <a:gd name="connsiteY509" fmla="*/ 327831 h 2340761"/>
                <a:gd name="connsiteX510" fmla="*/ 607232 w 2967861"/>
                <a:gd name="connsiteY510" fmla="*/ 330935 h 2340761"/>
                <a:gd name="connsiteX511" fmla="*/ 595745 w 2967861"/>
                <a:gd name="connsiteY511" fmla="*/ 340559 h 2340761"/>
                <a:gd name="connsiteX512" fmla="*/ 589536 w 2967861"/>
                <a:gd name="connsiteY512" fmla="*/ 355460 h 2340761"/>
                <a:gd name="connsiteX513" fmla="*/ 583328 w 2967861"/>
                <a:gd name="connsiteY513" fmla="*/ 351114 h 2340761"/>
                <a:gd name="connsiteX514" fmla="*/ 581465 w 2967861"/>
                <a:gd name="connsiteY514" fmla="*/ 351114 h 2340761"/>
                <a:gd name="connsiteX515" fmla="*/ 579292 w 2967861"/>
                <a:gd name="connsiteY515" fmla="*/ 348941 h 2340761"/>
                <a:gd name="connsiteX516" fmla="*/ 577119 w 2967861"/>
                <a:gd name="connsiteY516" fmla="*/ 348941 h 2340761"/>
                <a:gd name="connsiteX517" fmla="*/ 574014 w 2967861"/>
                <a:gd name="connsiteY517" fmla="*/ 348941 h 2340761"/>
                <a:gd name="connsiteX518" fmla="*/ 569978 w 2967861"/>
                <a:gd name="connsiteY518" fmla="*/ 348941 h 2340761"/>
                <a:gd name="connsiteX519" fmla="*/ 564701 w 2967861"/>
                <a:gd name="connsiteY519" fmla="*/ 348941 h 2340761"/>
                <a:gd name="connsiteX520" fmla="*/ 564701 w 2967861"/>
                <a:gd name="connsiteY520" fmla="*/ 362601 h 2340761"/>
                <a:gd name="connsiteX521" fmla="*/ 560665 w 2967861"/>
                <a:gd name="connsiteY521" fmla="*/ 360428 h 2340761"/>
                <a:gd name="connsiteX522" fmla="*/ 559734 w 2967861"/>
                <a:gd name="connsiteY522" fmla="*/ 360428 h 2340761"/>
                <a:gd name="connsiteX523" fmla="*/ 557561 w 2967861"/>
                <a:gd name="connsiteY523" fmla="*/ 360428 h 2340761"/>
                <a:gd name="connsiteX524" fmla="*/ 555387 w 2967861"/>
                <a:gd name="connsiteY524" fmla="*/ 358254 h 2340761"/>
                <a:gd name="connsiteX525" fmla="*/ 535519 w 2967861"/>
                <a:gd name="connsiteY525" fmla="*/ 363532 h 2340761"/>
                <a:gd name="connsiteX526" fmla="*/ 520928 w 2967861"/>
                <a:gd name="connsiteY526" fmla="*/ 375019 h 2340761"/>
                <a:gd name="connsiteX527" fmla="*/ 511615 w 2967861"/>
                <a:gd name="connsiteY527" fmla="*/ 392093 h 2340761"/>
                <a:gd name="connsiteX528" fmla="*/ 494850 w 2967861"/>
                <a:gd name="connsiteY528" fmla="*/ 392093 h 2340761"/>
                <a:gd name="connsiteX529" fmla="*/ 494850 w 2967861"/>
                <a:gd name="connsiteY529" fmla="*/ 406994 h 2340761"/>
                <a:gd name="connsiteX530" fmla="*/ 479328 w 2967861"/>
                <a:gd name="connsiteY530" fmla="*/ 415377 h 2340761"/>
                <a:gd name="connsiteX531" fmla="*/ 466910 w 2967861"/>
                <a:gd name="connsiteY531" fmla="*/ 430278 h 2340761"/>
                <a:gd name="connsiteX532" fmla="*/ 453251 w 2967861"/>
                <a:gd name="connsiteY532" fmla="*/ 452630 h 2340761"/>
                <a:gd name="connsiteX533" fmla="*/ 442696 w 2967861"/>
                <a:gd name="connsiteY533" fmla="*/ 476845 h 2340761"/>
                <a:gd name="connsiteX534" fmla="*/ 431209 w 2967861"/>
                <a:gd name="connsiteY534" fmla="*/ 501060 h 2340761"/>
                <a:gd name="connsiteX535" fmla="*/ 420654 w 2967861"/>
                <a:gd name="connsiteY535" fmla="*/ 524343 h 2340761"/>
                <a:gd name="connsiteX536" fmla="*/ 408236 w 2967861"/>
                <a:gd name="connsiteY536" fmla="*/ 544522 h 2340761"/>
                <a:gd name="connsiteX537" fmla="*/ 394577 w 2967861"/>
                <a:gd name="connsiteY537" fmla="*/ 561596 h 2340761"/>
                <a:gd name="connsiteX538" fmla="*/ 396750 w 2967861"/>
                <a:gd name="connsiteY538" fmla="*/ 565943 h 2340761"/>
                <a:gd name="connsiteX539" fmla="*/ 396750 w 2967861"/>
                <a:gd name="connsiteY539" fmla="*/ 569047 h 2340761"/>
                <a:gd name="connsiteX540" fmla="*/ 396750 w 2967861"/>
                <a:gd name="connsiteY540" fmla="*/ 571220 h 2340761"/>
                <a:gd name="connsiteX541" fmla="*/ 398923 w 2967861"/>
                <a:gd name="connsiteY541" fmla="*/ 571220 h 2340761"/>
                <a:gd name="connsiteX542" fmla="*/ 401096 w 2967861"/>
                <a:gd name="connsiteY542" fmla="*/ 571220 h 2340761"/>
                <a:gd name="connsiteX543" fmla="*/ 404200 w 2967861"/>
                <a:gd name="connsiteY543" fmla="*/ 573393 h 2340761"/>
                <a:gd name="connsiteX544" fmla="*/ 394887 w 2967861"/>
                <a:gd name="connsiteY544" fmla="*/ 581775 h 2340761"/>
                <a:gd name="connsiteX545" fmla="*/ 384332 w 2967861"/>
                <a:gd name="connsiteY545" fmla="*/ 586122 h 2340761"/>
                <a:gd name="connsiteX546" fmla="*/ 371914 w 2967861"/>
                <a:gd name="connsiteY546" fmla="*/ 593572 h 2340761"/>
                <a:gd name="connsiteX547" fmla="*/ 369741 w 2967861"/>
                <a:gd name="connsiteY547" fmla="*/ 596677 h 2340761"/>
                <a:gd name="connsiteX548" fmla="*/ 367568 w 2967861"/>
                <a:gd name="connsiteY548" fmla="*/ 602886 h 2340761"/>
                <a:gd name="connsiteX549" fmla="*/ 366636 w 2967861"/>
                <a:gd name="connsiteY549" fmla="*/ 605990 h 2340761"/>
                <a:gd name="connsiteX550" fmla="*/ 364463 w 2967861"/>
                <a:gd name="connsiteY550" fmla="*/ 610336 h 2340761"/>
                <a:gd name="connsiteX551" fmla="*/ 360427 w 2967861"/>
                <a:gd name="connsiteY551" fmla="*/ 613441 h 2340761"/>
                <a:gd name="connsiteX552" fmla="*/ 359496 w 2967861"/>
                <a:gd name="connsiteY552" fmla="*/ 611268 h 2340761"/>
                <a:gd name="connsiteX553" fmla="*/ 357323 w 2967861"/>
                <a:gd name="connsiteY553" fmla="*/ 610336 h 2340761"/>
                <a:gd name="connsiteX554" fmla="*/ 355150 w 2967861"/>
                <a:gd name="connsiteY554" fmla="*/ 608163 h 2340761"/>
                <a:gd name="connsiteX555" fmla="*/ 352045 w 2967861"/>
                <a:gd name="connsiteY555" fmla="*/ 605990 h 2340761"/>
                <a:gd name="connsiteX556" fmla="*/ 345836 w 2967861"/>
                <a:gd name="connsiteY556" fmla="*/ 611268 h 2340761"/>
                <a:gd name="connsiteX557" fmla="*/ 340559 w 2967861"/>
                <a:gd name="connsiteY557" fmla="*/ 617477 h 2340761"/>
                <a:gd name="connsiteX558" fmla="*/ 335281 w 2967861"/>
                <a:gd name="connsiteY558" fmla="*/ 622754 h 2340761"/>
                <a:gd name="connsiteX559" fmla="*/ 331246 w 2967861"/>
                <a:gd name="connsiteY559" fmla="*/ 625859 h 2340761"/>
                <a:gd name="connsiteX560" fmla="*/ 325968 w 2967861"/>
                <a:gd name="connsiteY560" fmla="*/ 640760 h 2340761"/>
                <a:gd name="connsiteX561" fmla="*/ 323795 w 2967861"/>
                <a:gd name="connsiteY561" fmla="*/ 652247 h 2340761"/>
                <a:gd name="connsiteX562" fmla="*/ 320690 w 2967861"/>
                <a:gd name="connsiteY562" fmla="*/ 660629 h 2340761"/>
                <a:gd name="connsiteX563" fmla="*/ 311377 w 2967861"/>
                <a:gd name="connsiteY563" fmla="*/ 670252 h 2340761"/>
                <a:gd name="connsiteX564" fmla="*/ 313550 w 2967861"/>
                <a:gd name="connsiteY564" fmla="*/ 692605 h 2340761"/>
                <a:gd name="connsiteX565" fmla="*/ 316655 w 2967861"/>
                <a:gd name="connsiteY565" fmla="*/ 709679 h 2340761"/>
                <a:gd name="connsiteX566" fmla="*/ 320690 w 2967861"/>
                <a:gd name="connsiteY566" fmla="*/ 724581 h 2340761"/>
                <a:gd name="connsiteX567" fmla="*/ 322864 w 2967861"/>
                <a:gd name="connsiteY567" fmla="*/ 742586 h 2340761"/>
                <a:gd name="connsiteX568" fmla="*/ 323795 w 2967861"/>
                <a:gd name="connsiteY568" fmla="*/ 764938 h 2340761"/>
                <a:gd name="connsiteX569" fmla="*/ 327831 w 2967861"/>
                <a:gd name="connsiteY569" fmla="*/ 764938 h 2340761"/>
                <a:gd name="connsiteX570" fmla="*/ 330004 w 2967861"/>
                <a:gd name="connsiteY570" fmla="*/ 767112 h 2340761"/>
                <a:gd name="connsiteX571" fmla="*/ 330935 w 2967861"/>
                <a:gd name="connsiteY571" fmla="*/ 767112 h 2340761"/>
                <a:gd name="connsiteX572" fmla="*/ 333108 w 2967861"/>
                <a:gd name="connsiteY572" fmla="*/ 767112 h 2340761"/>
                <a:gd name="connsiteX573" fmla="*/ 335281 w 2967861"/>
                <a:gd name="connsiteY573" fmla="*/ 769285 h 2340761"/>
                <a:gd name="connsiteX574" fmla="*/ 352977 w 2967861"/>
                <a:gd name="connsiteY574" fmla="*/ 764938 h 2340761"/>
                <a:gd name="connsiteX575" fmla="*/ 364463 w 2967861"/>
                <a:gd name="connsiteY575" fmla="*/ 759661 h 2340761"/>
                <a:gd name="connsiteX576" fmla="*/ 375018 w 2967861"/>
                <a:gd name="connsiteY576" fmla="*/ 752210 h 2340761"/>
                <a:gd name="connsiteX577" fmla="*/ 384332 w 2967861"/>
                <a:gd name="connsiteY577" fmla="*/ 742586 h 2340761"/>
                <a:gd name="connsiteX578" fmla="*/ 398923 w 2967861"/>
                <a:gd name="connsiteY578" fmla="*/ 735136 h 2340761"/>
                <a:gd name="connsiteX579" fmla="*/ 409478 w 2967861"/>
                <a:gd name="connsiteY579" fmla="*/ 762765 h 2340761"/>
                <a:gd name="connsiteX580" fmla="*/ 415687 w 2967861"/>
                <a:gd name="connsiteY580" fmla="*/ 786980 h 2340761"/>
                <a:gd name="connsiteX581" fmla="*/ 424069 w 2967861"/>
                <a:gd name="connsiteY581" fmla="*/ 809332 h 2340761"/>
                <a:gd name="connsiteX582" fmla="*/ 438660 w 2967861"/>
                <a:gd name="connsiteY582" fmla="*/ 829511 h 2340761"/>
                <a:gd name="connsiteX583" fmla="*/ 438660 w 2967861"/>
                <a:gd name="connsiteY583" fmla="*/ 833857 h 2340761"/>
                <a:gd name="connsiteX584" fmla="*/ 444869 w 2967861"/>
                <a:gd name="connsiteY584" fmla="*/ 833857 h 2340761"/>
                <a:gd name="connsiteX585" fmla="*/ 453251 w 2967861"/>
                <a:gd name="connsiteY585" fmla="*/ 818956 h 2340761"/>
                <a:gd name="connsiteX586" fmla="*/ 462564 w 2967861"/>
                <a:gd name="connsiteY586" fmla="*/ 807470 h 2340761"/>
                <a:gd name="connsiteX587" fmla="*/ 474051 w 2967861"/>
                <a:gd name="connsiteY587" fmla="*/ 796914 h 2340761"/>
                <a:gd name="connsiteX588" fmla="*/ 481191 w 2967861"/>
                <a:gd name="connsiteY588" fmla="*/ 784186 h 2340761"/>
                <a:gd name="connsiteX589" fmla="*/ 488331 w 2967861"/>
                <a:gd name="connsiteY589" fmla="*/ 767112 h 2340761"/>
                <a:gd name="connsiteX590" fmla="*/ 491436 w 2967861"/>
                <a:gd name="connsiteY590" fmla="*/ 744759 h 2340761"/>
                <a:gd name="connsiteX591" fmla="*/ 515340 w 2967861"/>
                <a:gd name="connsiteY591" fmla="*/ 735136 h 2340761"/>
                <a:gd name="connsiteX592" fmla="*/ 516271 w 2967861"/>
                <a:gd name="connsiteY592" fmla="*/ 734204 h 2340761"/>
                <a:gd name="connsiteX593" fmla="*/ 516271 w 2967861"/>
                <a:gd name="connsiteY593" fmla="*/ 729858 h 2340761"/>
                <a:gd name="connsiteX594" fmla="*/ 518444 w 2967861"/>
                <a:gd name="connsiteY594" fmla="*/ 727685 h 2340761"/>
                <a:gd name="connsiteX595" fmla="*/ 518444 w 2967861"/>
                <a:gd name="connsiteY595" fmla="*/ 726754 h 2340761"/>
                <a:gd name="connsiteX596" fmla="*/ 520618 w 2967861"/>
                <a:gd name="connsiteY596" fmla="*/ 724581 h 2340761"/>
                <a:gd name="connsiteX597" fmla="*/ 522791 w 2967861"/>
                <a:gd name="connsiteY597" fmla="*/ 722407 h 2340761"/>
                <a:gd name="connsiteX598" fmla="*/ 528068 w 2967861"/>
                <a:gd name="connsiteY598" fmla="*/ 720234 h 2340761"/>
                <a:gd name="connsiteX599" fmla="*/ 524032 w 2967861"/>
                <a:gd name="connsiteY599" fmla="*/ 704402 h 2340761"/>
                <a:gd name="connsiteX600" fmla="*/ 516892 w 2967861"/>
                <a:gd name="connsiteY600" fmla="*/ 690742 h 2340761"/>
                <a:gd name="connsiteX601" fmla="*/ 506337 w 2967861"/>
                <a:gd name="connsiteY601" fmla="*/ 680187 h 2340761"/>
                <a:gd name="connsiteX602" fmla="*/ 494850 w 2967861"/>
                <a:gd name="connsiteY602" fmla="*/ 670563 h 2340761"/>
                <a:gd name="connsiteX603" fmla="*/ 501059 w 2967861"/>
                <a:gd name="connsiteY603" fmla="*/ 645106 h 2340761"/>
                <a:gd name="connsiteX604" fmla="*/ 509441 w 2967861"/>
                <a:gd name="connsiteY604" fmla="*/ 622754 h 2340761"/>
                <a:gd name="connsiteX605" fmla="*/ 523101 w 2967861"/>
                <a:gd name="connsiteY605" fmla="*/ 603817 h 2340761"/>
                <a:gd name="connsiteX606" fmla="*/ 537692 w 2967861"/>
                <a:gd name="connsiteY606" fmla="*/ 587984 h 2340761"/>
                <a:gd name="connsiteX607" fmla="*/ 550110 w 2967861"/>
                <a:gd name="connsiteY607" fmla="*/ 570910 h 2340761"/>
                <a:gd name="connsiteX608" fmla="*/ 559423 w 2967861"/>
                <a:gd name="connsiteY608" fmla="*/ 550731 h 2340761"/>
                <a:gd name="connsiteX609" fmla="*/ 564701 w 2967861"/>
                <a:gd name="connsiteY609" fmla="*/ 524343 h 2340761"/>
                <a:gd name="connsiteX610" fmla="*/ 581465 w 2967861"/>
                <a:gd name="connsiteY610" fmla="*/ 523412 h 2340761"/>
                <a:gd name="connsiteX611" fmla="*/ 595125 w 2967861"/>
                <a:gd name="connsiteY611" fmla="*/ 521238 h 2340761"/>
                <a:gd name="connsiteX612" fmla="*/ 601334 w 2967861"/>
                <a:gd name="connsiteY612" fmla="*/ 526516 h 2340761"/>
                <a:gd name="connsiteX613" fmla="*/ 606611 w 2967861"/>
                <a:gd name="connsiteY613" fmla="*/ 531794 h 2340761"/>
                <a:gd name="connsiteX614" fmla="*/ 611889 w 2967861"/>
                <a:gd name="connsiteY614" fmla="*/ 537071 h 2340761"/>
                <a:gd name="connsiteX615" fmla="*/ 602575 w 2967861"/>
                <a:gd name="connsiteY615" fmla="*/ 554146 h 2340761"/>
                <a:gd name="connsiteX616" fmla="*/ 590157 w 2967861"/>
                <a:gd name="connsiteY616" fmla="*/ 569047 h 2340761"/>
                <a:gd name="connsiteX617" fmla="*/ 575566 w 2967861"/>
                <a:gd name="connsiteY617" fmla="*/ 583949 h 2340761"/>
                <a:gd name="connsiteX618" fmla="*/ 560976 w 2967861"/>
                <a:gd name="connsiteY618" fmla="*/ 596677 h 2340761"/>
                <a:gd name="connsiteX619" fmla="*/ 552593 w 2967861"/>
                <a:gd name="connsiteY619" fmla="*/ 615614 h 2340761"/>
                <a:gd name="connsiteX620" fmla="*/ 550420 w 2967861"/>
                <a:gd name="connsiteY620" fmla="*/ 628342 h 2340761"/>
                <a:gd name="connsiteX621" fmla="*/ 552593 w 2967861"/>
                <a:gd name="connsiteY621" fmla="*/ 643244 h 2340761"/>
                <a:gd name="connsiteX622" fmla="*/ 553525 w 2967861"/>
                <a:gd name="connsiteY622" fmla="*/ 655972 h 2340761"/>
                <a:gd name="connsiteX623" fmla="*/ 552593 w 2967861"/>
                <a:gd name="connsiteY623" fmla="*/ 667458 h 2340761"/>
                <a:gd name="connsiteX624" fmla="*/ 553525 w 2967861"/>
                <a:gd name="connsiteY624" fmla="*/ 682360 h 2340761"/>
                <a:gd name="connsiteX625" fmla="*/ 557561 w 2967861"/>
                <a:gd name="connsiteY625" fmla="*/ 690742 h 2340761"/>
                <a:gd name="connsiteX626" fmla="*/ 562838 w 2967861"/>
                <a:gd name="connsiteY626" fmla="*/ 698193 h 2340761"/>
                <a:gd name="connsiteX627" fmla="*/ 568116 w 2967861"/>
                <a:gd name="connsiteY627" fmla="*/ 705643 h 2340761"/>
                <a:gd name="connsiteX628" fmla="*/ 572152 w 2967861"/>
                <a:gd name="connsiteY628" fmla="*/ 715267 h 2340761"/>
                <a:gd name="connsiteX629" fmla="*/ 593883 w 2967861"/>
                <a:gd name="connsiteY629" fmla="*/ 712163 h 2340761"/>
                <a:gd name="connsiteX630" fmla="*/ 613751 w 2967861"/>
                <a:gd name="connsiteY630" fmla="*/ 705954 h 2340761"/>
                <a:gd name="connsiteX631" fmla="*/ 631447 w 2967861"/>
                <a:gd name="connsiteY631" fmla="*/ 697572 h 2340761"/>
                <a:gd name="connsiteX632" fmla="*/ 638587 w 2967861"/>
                <a:gd name="connsiteY632" fmla="*/ 697572 h 2340761"/>
                <a:gd name="connsiteX633" fmla="*/ 644796 w 2967861"/>
                <a:gd name="connsiteY633" fmla="*/ 698503 h 2340761"/>
                <a:gd name="connsiteX634" fmla="*/ 647900 w 2967861"/>
                <a:gd name="connsiteY634" fmla="*/ 700676 h 2340761"/>
                <a:gd name="connsiteX635" fmla="*/ 653178 w 2967861"/>
                <a:gd name="connsiteY635" fmla="*/ 702849 h 2340761"/>
                <a:gd name="connsiteX636" fmla="*/ 659387 w 2967861"/>
                <a:gd name="connsiteY636" fmla="*/ 705022 h 2340761"/>
                <a:gd name="connsiteX637" fmla="*/ 652246 w 2967861"/>
                <a:gd name="connsiteY637" fmla="*/ 715578 h 2340761"/>
                <a:gd name="connsiteX638" fmla="*/ 642933 w 2967861"/>
                <a:gd name="connsiteY638" fmla="*/ 719924 h 2340761"/>
                <a:gd name="connsiteX639" fmla="*/ 633620 w 2967861"/>
                <a:gd name="connsiteY639" fmla="*/ 717751 h 2340761"/>
                <a:gd name="connsiteX640" fmla="*/ 621202 w 2967861"/>
                <a:gd name="connsiteY640" fmla="*/ 715578 h 2340761"/>
                <a:gd name="connsiteX641" fmla="*/ 608784 w 2967861"/>
                <a:gd name="connsiteY641" fmla="*/ 715578 h 2340761"/>
                <a:gd name="connsiteX642" fmla="*/ 601644 w 2967861"/>
                <a:gd name="connsiteY642" fmla="*/ 719924 h 2340761"/>
                <a:gd name="connsiteX643" fmla="*/ 595435 w 2967861"/>
                <a:gd name="connsiteY643" fmla="*/ 723028 h 2340761"/>
                <a:gd name="connsiteX644" fmla="*/ 589226 w 2967861"/>
                <a:gd name="connsiteY644" fmla="*/ 727375 h 2340761"/>
                <a:gd name="connsiteX645" fmla="*/ 579913 w 2967861"/>
                <a:gd name="connsiteY645" fmla="*/ 728306 h 2340761"/>
                <a:gd name="connsiteX646" fmla="*/ 583017 w 2967861"/>
                <a:gd name="connsiteY646" fmla="*/ 745380 h 2340761"/>
                <a:gd name="connsiteX647" fmla="*/ 585190 w 2967861"/>
                <a:gd name="connsiteY647" fmla="*/ 755004 h 2340761"/>
                <a:gd name="connsiteX648" fmla="*/ 589226 w 2967861"/>
                <a:gd name="connsiteY648" fmla="*/ 762455 h 2340761"/>
                <a:gd name="connsiteX649" fmla="*/ 590157 w 2967861"/>
                <a:gd name="connsiteY649" fmla="*/ 773010 h 2340761"/>
                <a:gd name="connsiteX650" fmla="*/ 592331 w 2967861"/>
                <a:gd name="connsiteY650" fmla="*/ 790085 h 2340761"/>
                <a:gd name="connsiteX651" fmla="*/ 587053 w 2967861"/>
                <a:gd name="connsiteY651" fmla="*/ 787911 h 2340761"/>
                <a:gd name="connsiteX652" fmla="*/ 581775 w 2967861"/>
                <a:gd name="connsiteY652" fmla="*/ 785738 h 2340761"/>
                <a:gd name="connsiteX653" fmla="*/ 579602 w 2967861"/>
                <a:gd name="connsiteY653" fmla="*/ 784807 h 2340761"/>
                <a:gd name="connsiteX654" fmla="*/ 577429 w 2967861"/>
                <a:gd name="connsiteY654" fmla="*/ 780461 h 2340761"/>
                <a:gd name="connsiteX655" fmla="*/ 575256 w 2967861"/>
                <a:gd name="connsiteY655" fmla="*/ 777356 h 2340761"/>
                <a:gd name="connsiteX656" fmla="*/ 572152 w 2967861"/>
                <a:gd name="connsiteY656" fmla="*/ 773010 h 2340761"/>
                <a:gd name="connsiteX657" fmla="*/ 572152 w 2967861"/>
                <a:gd name="connsiteY657" fmla="*/ 769906 h 2340761"/>
                <a:gd name="connsiteX658" fmla="*/ 566874 w 2967861"/>
                <a:gd name="connsiteY658" fmla="*/ 770837 h 2340761"/>
                <a:gd name="connsiteX659" fmla="*/ 562838 w 2967861"/>
                <a:gd name="connsiteY659" fmla="*/ 773010 h 2340761"/>
                <a:gd name="connsiteX660" fmla="*/ 559734 w 2967861"/>
                <a:gd name="connsiteY660" fmla="*/ 777356 h 2340761"/>
                <a:gd name="connsiteX661" fmla="*/ 555698 w 2967861"/>
                <a:gd name="connsiteY661" fmla="*/ 778288 h 2340761"/>
                <a:gd name="connsiteX662" fmla="*/ 552593 w 2967861"/>
                <a:gd name="connsiteY662" fmla="*/ 782634 h 2340761"/>
                <a:gd name="connsiteX663" fmla="*/ 548558 w 2967861"/>
                <a:gd name="connsiteY663" fmla="*/ 808090 h 2340761"/>
                <a:gd name="connsiteX664" fmla="*/ 548558 w 2967861"/>
                <a:gd name="connsiteY664" fmla="*/ 839756 h 2340761"/>
                <a:gd name="connsiteX665" fmla="*/ 543280 w 2967861"/>
                <a:gd name="connsiteY665" fmla="*/ 841929 h 2340761"/>
                <a:gd name="connsiteX666" fmla="*/ 539244 w 2967861"/>
                <a:gd name="connsiteY666" fmla="*/ 841929 h 2340761"/>
                <a:gd name="connsiteX667" fmla="*/ 536140 w 2967861"/>
                <a:gd name="connsiteY667" fmla="*/ 842860 h 2340761"/>
                <a:gd name="connsiteX668" fmla="*/ 532104 w 2967861"/>
                <a:gd name="connsiteY668" fmla="*/ 847207 h 2340761"/>
                <a:gd name="connsiteX669" fmla="*/ 531173 w 2967861"/>
                <a:gd name="connsiteY669" fmla="*/ 849380 h 2340761"/>
                <a:gd name="connsiteX670" fmla="*/ 528999 w 2967861"/>
                <a:gd name="connsiteY670" fmla="*/ 854657 h 2340761"/>
                <a:gd name="connsiteX671" fmla="*/ 509131 w 2967861"/>
                <a:gd name="connsiteY671" fmla="*/ 850311 h 2340761"/>
                <a:gd name="connsiteX672" fmla="*/ 494540 w 2967861"/>
                <a:gd name="connsiteY672" fmla="*/ 849380 h 2340761"/>
                <a:gd name="connsiteX673" fmla="*/ 485227 w 2967861"/>
                <a:gd name="connsiteY673" fmla="*/ 852484 h 2340761"/>
                <a:gd name="connsiteX674" fmla="*/ 478086 w 2967861"/>
                <a:gd name="connsiteY674" fmla="*/ 856830 h 2340761"/>
                <a:gd name="connsiteX675" fmla="*/ 472809 w 2967861"/>
                <a:gd name="connsiteY675" fmla="*/ 862108 h 2340761"/>
                <a:gd name="connsiteX676" fmla="*/ 463495 w 2967861"/>
                <a:gd name="connsiteY676" fmla="*/ 867386 h 2340761"/>
                <a:gd name="connsiteX677" fmla="*/ 452940 w 2967861"/>
                <a:gd name="connsiteY677" fmla="*/ 871732 h 2340761"/>
                <a:gd name="connsiteX678" fmla="*/ 443627 w 2967861"/>
                <a:gd name="connsiteY678" fmla="*/ 871732 h 2340761"/>
                <a:gd name="connsiteX679" fmla="*/ 436487 w 2967861"/>
                <a:gd name="connsiteY679" fmla="*/ 865523 h 2340761"/>
                <a:gd name="connsiteX680" fmla="*/ 431209 w 2967861"/>
                <a:gd name="connsiteY680" fmla="*/ 862418 h 2340761"/>
                <a:gd name="connsiteX681" fmla="*/ 423138 w 2967861"/>
                <a:gd name="connsiteY681" fmla="*/ 862418 h 2340761"/>
                <a:gd name="connsiteX682" fmla="*/ 411651 w 2967861"/>
                <a:gd name="connsiteY682" fmla="*/ 867696 h 2340761"/>
                <a:gd name="connsiteX683" fmla="*/ 406373 w 2967861"/>
                <a:gd name="connsiteY683" fmla="*/ 864592 h 2340761"/>
                <a:gd name="connsiteX684" fmla="*/ 402338 w 2967861"/>
                <a:gd name="connsiteY684" fmla="*/ 862418 h 2340761"/>
                <a:gd name="connsiteX685" fmla="*/ 401406 w 2967861"/>
                <a:gd name="connsiteY685" fmla="*/ 860245 h 2340761"/>
                <a:gd name="connsiteX686" fmla="*/ 397371 w 2967861"/>
                <a:gd name="connsiteY686" fmla="*/ 858072 h 2340761"/>
                <a:gd name="connsiteX687" fmla="*/ 392093 w 2967861"/>
                <a:gd name="connsiteY687" fmla="*/ 854968 h 2340761"/>
                <a:gd name="connsiteX688" fmla="*/ 392093 w 2967861"/>
                <a:gd name="connsiteY688" fmla="*/ 842239 h 2340761"/>
                <a:gd name="connsiteX689" fmla="*/ 394266 w 2967861"/>
                <a:gd name="connsiteY689" fmla="*/ 825165 h 2340761"/>
                <a:gd name="connsiteX690" fmla="*/ 395197 w 2967861"/>
                <a:gd name="connsiteY690" fmla="*/ 807159 h 2340761"/>
                <a:gd name="connsiteX691" fmla="*/ 397371 w 2967861"/>
                <a:gd name="connsiteY691" fmla="*/ 793500 h 2340761"/>
                <a:gd name="connsiteX692" fmla="*/ 399544 w 2967861"/>
                <a:gd name="connsiteY692" fmla="*/ 786049 h 2340761"/>
                <a:gd name="connsiteX693" fmla="*/ 399544 w 2967861"/>
                <a:gd name="connsiteY693" fmla="*/ 777667 h 2340761"/>
                <a:gd name="connsiteX694" fmla="*/ 387126 w 2967861"/>
                <a:gd name="connsiteY694" fmla="*/ 780771 h 2340761"/>
                <a:gd name="connsiteX695" fmla="*/ 375639 w 2967861"/>
                <a:gd name="connsiteY695" fmla="*/ 785117 h 2340761"/>
                <a:gd name="connsiteX696" fmla="*/ 360117 w 2967861"/>
                <a:gd name="connsiteY696" fmla="*/ 786049 h 2340761"/>
                <a:gd name="connsiteX697" fmla="*/ 361048 w 2967861"/>
                <a:gd name="connsiteY697" fmla="*/ 803123 h 2340761"/>
                <a:gd name="connsiteX698" fmla="*/ 361048 w 2967861"/>
                <a:gd name="connsiteY698" fmla="*/ 823302 h 2340761"/>
                <a:gd name="connsiteX699" fmla="*/ 365084 w 2967861"/>
                <a:gd name="connsiteY699" fmla="*/ 845654 h 2340761"/>
                <a:gd name="connsiteX700" fmla="*/ 372224 w 2967861"/>
                <a:gd name="connsiteY700" fmla="*/ 864592 h 2340761"/>
                <a:gd name="connsiteX701" fmla="*/ 370051 w 2967861"/>
                <a:gd name="connsiteY701" fmla="*/ 865523 h 2340761"/>
                <a:gd name="connsiteX702" fmla="*/ 370051 w 2967861"/>
                <a:gd name="connsiteY702" fmla="*/ 867696 h 2340761"/>
                <a:gd name="connsiteX703" fmla="*/ 370051 w 2967861"/>
                <a:gd name="connsiteY703" fmla="*/ 869869 h 2340761"/>
                <a:gd name="connsiteX704" fmla="*/ 367878 w 2967861"/>
                <a:gd name="connsiteY704" fmla="*/ 872042 h 2340761"/>
                <a:gd name="connsiteX705" fmla="*/ 353287 w 2967861"/>
                <a:gd name="connsiteY705" fmla="*/ 877320 h 2340761"/>
                <a:gd name="connsiteX706" fmla="*/ 337765 w 2967861"/>
                <a:gd name="connsiteY706" fmla="*/ 882597 h 2340761"/>
                <a:gd name="connsiteX707" fmla="*/ 324105 w 2967861"/>
                <a:gd name="connsiteY707" fmla="*/ 887875 h 2340761"/>
                <a:gd name="connsiteX708" fmla="*/ 313550 w 2967861"/>
                <a:gd name="connsiteY708" fmla="*/ 895326 h 2340761"/>
                <a:gd name="connsiteX709" fmla="*/ 308273 w 2967861"/>
                <a:gd name="connsiteY709" fmla="*/ 906812 h 2340761"/>
                <a:gd name="connsiteX710" fmla="*/ 306099 w 2967861"/>
                <a:gd name="connsiteY710" fmla="*/ 917367 h 2340761"/>
                <a:gd name="connsiteX711" fmla="*/ 298959 w 2967861"/>
                <a:gd name="connsiteY711" fmla="*/ 928854 h 2340761"/>
                <a:gd name="connsiteX712" fmla="*/ 264500 w 2967861"/>
                <a:gd name="connsiteY712" fmla="*/ 939409 h 2340761"/>
                <a:gd name="connsiteX713" fmla="*/ 262327 w 2967861"/>
                <a:gd name="connsiteY713" fmla="*/ 943755 h 2340761"/>
                <a:gd name="connsiteX714" fmla="*/ 260154 w 2967861"/>
                <a:gd name="connsiteY714" fmla="*/ 946860 h 2340761"/>
                <a:gd name="connsiteX715" fmla="*/ 260154 w 2967861"/>
                <a:gd name="connsiteY715" fmla="*/ 951206 h 2340761"/>
                <a:gd name="connsiteX716" fmla="*/ 260154 w 2967861"/>
                <a:gd name="connsiteY716" fmla="*/ 954310 h 2340761"/>
                <a:gd name="connsiteX717" fmla="*/ 260154 w 2967861"/>
                <a:gd name="connsiteY717" fmla="*/ 958657 h 2340761"/>
                <a:gd name="connsiteX718" fmla="*/ 259222 w 2967861"/>
                <a:gd name="connsiteY718" fmla="*/ 961761 h 2340761"/>
                <a:gd name="connsiteX719" fmla="*/ 257049 w 2967861"/>
                <a:gd name="connsiteY719" fmla="*/ 963934 h 2340761"/>
                <a:gd name="connsiteX720" fmla="*/ 251771 w 2967861"/>
                <a:gd name="connsiteY720" fmla="*/ 966107 h 2340761"/>
                <a:gd name="connsiteX721" fmla="*/ 247736 w 2967861"/>
                <a:gd name="connsiteY721" fmla="*/ 967039 h 2340761"/>
                <a:gd name="connsiteX722" fmla="*/ 242458 w 2967861"/>
                <a:gd name="connsiteY722" fmla="*/ 969212 h 2340761"/>
                <a:gd name="connsiteX723" fmla="*/ 238422 w 2967861"/>
                <a:gd name="connsiteY723" fmla="*/ 973558 h 2340761"/>
                <a:gd name="connsiteX724" fmla="*/ 235318 w 2967861"/>
                <a:gd name="connsiteY724" fmla="*/ 971385 h 2340761"/>
                <a:gd name="connsiteX725" fmla="*/ 231282 w 2967861"/>
                <a:gd name="connsiteY725" fmla="*/ 969212 h 2340761"/>
                <a:gd name="connsiteX726" fmla="*/ 228178 w 2967861"/>
                <a:gd name="connsiteY726" fmla="*/ 969212 h 2340761"/>
                <a:gd name="connsiteX727" fmla="*/ 226004 w 2967861"/>
                <a:gd name="connsiteY727" fmla="*/ 967039 h 2340761"/>
                <a:gd name="connsiteX728" fmla="*/ 220727 w 2967861"/>
                <a:gd name="connsiteY728" fmla="*/ 966107 h 2340761"/>
                <a:gd name="connsiteX729" fmla="*/ 215449 w 2967861"/>
                <a:gd name="connsiteY729" fmla="*/ 966107 h 2340761"/>
                <a:gd name="connsiteX730" fmla="*/ 215449 w 2967861"/>
                <a:gd name="connsiteY730" fmla="*/ 986286 h 2340761"/>
                <a:gd name="connsiteX731" fmla="*/ 209240 w 2967861"/>
                <a:gd name="connsiteY731" fmla="*/ 986286 h 2340761"/>
                <a:gd name="connsiteX732" fmla="*/ 203963 w 2967861"/>
                <a:gd name="connsiteY732" fmla="*/ 986286 h 2340761"/>
                <a:gd name="connsiteX733" fmla="*/ 198685 w 2967861"/>
                <a:gd name="connsiteY733" fmla="*/ 988459 h 2340761"/>
                <a:gd name="connsiteX734" fmla="*/ 194650 w 2967861"/>
                <a:gd name="connsiteY734" fmla="*/ 989391 h 2340761"/>
                <a:gd name="connsiteX735" fmla="*/ 188441 w 2967861"/>
                <a:gd name="connsiteY735" fmla="*/ 989391 h 2340761"/>
                <a:gd name="connsiteX736" fmla="*/ 184405 w 2967861"/>
                <a:gd name="connsiteY736" fmla="*/ 991564 h 2340761"/>
                <a:gd name="connsiteX737" fmla="*/ 181300 w 2967861"/>
                <a:gd name="connsiteY737" fmla="*/ 991564 h 2340761"/>
                <a:gd name="connsiteX738" fmla="*/ 179127 w 2967861"/>
                <a:gd name="connsiteY738" fmla="*/ 993737 h 2340761"/>
                <a:gd name="connsiteX739" fmla="*/ 175091 w 2967861"/>
                <a:gd name="connsiteY739" fmla="*/ 995910 h 2340761"/>
                <a:gd name="connsiteX740" fmla="*/ 171987 w 2967861"/>
                <a:gd name="connsiteY740" fmla="*/ 996842 h 2340761"/>
                <a:gd name="connsiteX741" fmla="*/ 181300 w 2967861"/>
                <a:gd name="connsiteY741" fmla="*/ 1006465 h 2340761"/>
                <a:gd name="connsiteX742" fmla="*/ 193718 w 2967861"/>
                <a:gd name="connsiteY742" fmla="*/ 1013916 h 2340761"/>
                <a:gd name="connsiteX743" fmla="*/ 206136 w 2967861"/>
                <a:gd name="connsiteY743" fmla="*/ 1018262 h 2340761"/>
                <a:gd name="connsiteX744" fmla="*/ 218554 w 2967861"/>
                <a:gd name="connsiteY744" fmla="*/ 1021367 h 2340761"/>
                <a:gd name="connsiteX745" fmla="*/ 220727 w 2967861"/>
                <a:gd name="connsiteY745" fmla="*/ 1040304 h 2340761"/>
                <a:gd name="connsiteX746" fmla="*/ 222900 w 2967861"/>
                <a:gd name="connsiteY746" fmla="*/ 1056137 h 2340761"/>
                <a:gd name="connsiteX747" fmla="*/ 222900 w 2967861"/>
                <a:gd name="connsiteY747" fmla="*/ 1073211 h 2340761"/>
                <a:gd name="connsiteX748" fmla="*/ 218864 w 2967861"/>
                <a:gd name="connsiteY748" fmla="*/ 1088113 h 2340761"/>
                <a:gd name="connsiteX749" fmla="*/ 218864 w 2967861"/>
                <a:gd name="connsiteY749" fmla="*/ 1090286 h 2340761"/>
                <a:gd name="connsiteX750" fmla="*/ 218864 w 2967861"/>
                <a:gd name="connsiteY750" fmla="*/ 1091217 h 2340761"/>
                <a:gd name="connsiteX751" fmla="*/ 216691 w 2967861"/>
                <a:gd name="connsiteY751" fmla="*/ 1091217 h 2340761"/>
                <a:gd name="connsiteX752" fmla="*/ 216691 w 2967861"/>
                <a:gd name="connsiteY752" fmla="*/ 1093390 h 2340761"/>
                <a:gd name="connsiteX753" fmla="*/ 215760 w 2967861"/>
                <a:gd name="connsiteY753" fmla="*/ 1095563 h 2340761"/>
                <a:gd name="connsiteX754" fmla="*/ 202100 w 2967861"/>
                <a:gd name="connsiteY754" fmla="*/ 1100841 h 2340761"/>
                <a:gd name="connsiteX755" fmla="*/ 184405 w 2967861"/>
                <a:gd name="connsiteY755" fmla="*/ 1105187 h 2340761"/>
                <a:gd name="connsiteX756" fmla="*/ 166709 w 2967861"/>
                <a:gd name="connsiteY756" fmla="*/ 1105187 h 2340761"/>
                <a:gd name="connsiteX757" fmla="*/ 149945 w 2967861"/>
                <a:gd name="connsiteY757" fmla="*/ 1100841 h 2340761"/>
                <a:gd name="connsiteX758" fmla="*/ 135354 w 2967861"/>
                <a:gd name="connsiteY758" fmla="*/ 1095563 h 2340761"/>
                <a:gd name="connsiteX759" fmla="*/ 130077 w 2967861"/>
                <a:gd name="connsiteY759" fmla="*/ 1095563 h 2340761"/>
                <a:gd name="connsiteX760" fmla="*/ 126041 w 2967861"/>
                <a:gd name="connsiteY760" fmla="*/ 1097736 h 2340761"/>
                <a:gd name="connsiteX761" fmla="*/ 122936 w 2967861"/>
                <a:gd name="connsiteY761" fmla="*/ 1097736 h 2340761"/>
                <a:gd name="connsiteX762" fmla="*/ 120763 w 2967861"/>
                <a:gd name="connsiteY762" fmla="*/ 1097736 h 2340761"/>
                <a:gd name="connsiteX763" fmla="*/ 118590 w 2967861"/>
                <a:gd name="connsiteY763" fmla="*/ 1098668 h 2340761"/>
                <a:gd name="connsiteX764" fmla="*/ 116417 w 2967861"/>
                <a:gd name="connsiteY764" fmla="*/ 1103014 h 2340761"/>
                <a:gd name="connsiteX765" fmla="*/ 115796 w 2967861"/>
                <a:gd name="connsiteY765" fmla="*/ 1106739 h 2340761"/>
                <a:gd name="connsiteX766" fmla="*/ 111760 w 2967861"/>
                <a:gd name="connsiteY766" fmla="*/ 1119468 h 2340761"/>
                <a:gd name="connsiteX767" fmla="*/ 111760 w 2967861"/>
                <a:gd name="connsiteY767" fmla="*/ 1140578 h 2340761"/>
                <a:gd name="connsiteX768" fmla="*/ 111760 w 2967861"/>
                <a:gd name="connsiteY768" fmla="*/ 1163861 h 2340761"/>
                <a:gd name="connsiteX769" fmla="*/ 113934 w 2967861"/>
                <a:gd name="connsiteY769" fmla="*/ 1188076 h 2340761"/>
                <a:gd name="connsiteX770" fmla="*/ 116107 w 2967861"/>
                <a:gd name="connsiteY770" fmla="*/ 1208255 h 2340761"/>
                <a:gd name="connsiteX771" fmla="*/ 116107 w 2967861"/>
                <a:gd name="connsiteY771" fmla="*/ 1223157 h 2340761"/>
                <a:gd name="connsiteX772" fmla="*/ 119211 w 2967861"/>
                <a:gd name="connsiteY772" fmla="*/ 1223157 h 2340761"/>
                <a:gd name="connsiteX773" fmla="*/ 119211 w 2967861"/>
                <a:gd name="connsiteY773" fmla="*/ 1228434 h 2340761"/>
                <a:gd name="connsiteX774" fmla="*/ 126351 w 2967861"/>
                <a:gd name="connsiteY774" fmla="*/ 1228434 h 2340761"/>
                <a:gd name="connsiteX775" fmla="*/ 131629 w 2967861"/>
                <a:gd name="connsiteY775" fmla="*/ 1227503 h 2340761"/>
                <a:gd name="connsiteX776" fmla="*/ 135665 w 2967861"/>
                <a:gd name="connsiteY776" fmla="*/ 1227503 h 2340761"/>
                <a:gd name="connsiteX777" fmla="*/ 138769 w 2967861"/>
                <a:gd name="connsiteY777" fmla="*/ 1223157 h 2340761"/>
                <a:gd name="connsiteX778" fmla="*/ 144978 w 2967861"/>
                <a:gd name="connsiteY778" fmla="*/ 1225330 h 2340761"/>
                <a:gd name="connsiteX779" fmla="*/ 148083 w 2967861"/>
                <a:gd name="connsiteY779" fmla="*/ 1225330 h 2340761"/>
                <a:gd name="connsiteX780" fmla="*/ 152118 w 2967861"/>
                <a:gd name="connsiteY780" fmla="*/ 1227503 h 2340761"/>
                <a:gd name="connsiteX781" fmla="*/ 155223 w 2967861"/>
                <a:gd name="connsiteY781" fmla="*/ 1228434 h 2340761"/>
                <a:gd name="connsiteX782" fmla="*/ 157396 w 2967861"/>
                <a:gd name="connsiteY782" fmla="*/ 1230607 h 2340761"/>
                <a:gd name="connsiteX783" fmla="*/ 157396 w 2967861"/>
                <a:gd name="connsiteY783" fmla="*/ 1232780 h 2340761"/>
                <a:gd name="connsiteX784" fmla="*/ 157396 w 2967861"/>
                <a:gd name="connsiteY784" fmla="*/ 1234953 h 2340761"/>
                <a:gd name="connsiteX785" fmla="*/ 159569 w 2967861"/>
                <a:gd name="connsiteY785" fmla="*/ 1234953 h 2340761"/>
                <a:gd name="connsiteX786" fmla="*/ 159569 w 2967861"/>
                <a:gd name="connsiteY786" fmla="*/ 1235885 h 2340761"/>
                <a:gd name="connsiteX787" fmla="*/ 153360 w 2967861"/>
                <a:gd name="connsiteY787" fmla="*/ 1252959 h 2340761"/>
                <a:gd name="connsiteX788" fmla="*/ 142805 w 2967861"/>
                <a:gd name="connsiteY788" fmla="*/ 1265688 h 2340761"/>
                <a:gd name="connsiteX789" fmla="*/ 130387 w 2967861"/>
                <a:gd name="connsiteY789" fmla="*/ 1277174 h 2340761"/>
                <a:gd name="connsiteX790" fmla="*/ 116728 w 2967861"/>
                <a:gd name="connsiteY790" fmla="*/ 1287729 h 2340761"/>
                <a:gd name="connsiteX791" fmla="*/ 104310 w 2967861"/>
                <a:gd name="connsiteY791" fmla="*/ 1299216 h 2340761"/>
                <a:gd name="connsiteX792" fmla="*/ 94996 w 2967861"/>
                <a:gd name="connsiteY792" fmla="*/ 1314117 h 2340761"/>
                <a:gd name="connsiteX793" fmla="*/ 94065 w 2967861"/>
                <a:gd name="connsiteY793" fmla="*/ 1324672 h 2340761"/>
                <a:gd name="connsiteX794" fmla="*/ 94996 w 2967861"/>
                <a:gd name="connsiteY794" fmla="*/ 1337401 h 2340761"/>
                <a:gd name="connsiteX795" fmla="*/ 94996 w 2967861"/>
                <a:gd name="connsiteY795" fmla="*/ 1348887 h 2340761"/>
                <a:gd name="connsiteX796" fmla="*/ 91892 w 2967861"/>
                <a:gd name="connsiteY796" fmla="*/ 1357269 h 2340761"/>
                <a:gd name="connsiteX797" fmla="*/ 77301 w 2967861"/>
                <a:gd name="connsiteY797" fmla="*/ 1366893 h 2340761"/>
                <a:gd name="connsiteX798" fmla="*/ 62710 w 2967861"/>
                <a:gd name="connsiteY798" fmla="*/ 1374344 h 2340761"/>
                <a:gd name="connsiteX799" fmla="*/ 48119 w 2967861"/>
                <a:gd name="connsiteY799" fmla="*/ 1383967 h 2340761"/>
                <a:gd name="connsiteX800" fmla="*/ 35701 w 2967861"/>
                <a:gd name="connsiteY800" fmla="*/ 1394523 h 2340761"/>
                <a:gd name="connsiteX801" fmla="*/ 31666 w 2967861"/>
                <a:gd name="connsiteY801" fmla="*/ 1401973 h 2340761"/>
                <a:gd name="connsiteX802" fmla="*/ 24525 w 2967861"/>
                <a:gd name="connsiteY802" fmla="*/ 1415633 h 2340761"/>
                <a:gd name="connsiteX803" fmla="*/ 17385 w 2967861"/>
                <a:gd name="connsiteY803" fmla="*/ 1431466 h 2340761"/>
                <a:gd name="connsiteX804" fmla="*/ 10245 w 2967861"/>
                <a:gd name="connsiteY804" fmla="*/ 1450403 h 2340761"/>
                <a:gd name="connsiteX805" fmla="*/ 3104 w 2967861"/>
                <a:gd name="connsiteY805" fmla="*/ 1466236 h 2340761"/>
                <a:gd name="connsiteX806" fmla="*/ 0 w 2967861"/>
                <a:gd name="connsiteY806" fmla="*/ 1481137 h 2340761"/>
                <a:gd name="connsiteX807" fmla="*/ 0 w 2967861"/>
                <a:gd name="connsiteY807" fmla="*/ 1492623 h 2340761"/>
                <a:gd name="connsiteX808" fmla="*/ 3104 w 2967861"/>
                <a:gd name="connsiteY808" fmla="*/ 1500074 h 2340761"/>
                <a:gd name="connsiteX809" fmla="*/ 9313 w 2967861"/>
                <a:gd name="connsiteY809" fmla="*/ 1509698 h 2340761"/>
                <a:gd name="connsiteX810" fmla="*/ 12418 w 2967861"/>
                <a:gd name="connsiteY810" fmla="*/ 1518080 h 2340761"/>
                <a:gd name="connsiteX811" fmla="*/ 12418 w 2967861"/>
                <a:gd name="connsiteY811" fmla="*/ 1532981 h 2340761"/>
                <a:gd name="connsiteX812" fmla="*/ 10245 w 2967861"/>
                <a:gd name="connsiteY812" fmla="*/ 1542605 h 2340761"/>
                <a:gd name="connsiteX813" fmla="*/ 7140 w 2967861"/>
                <a:gd name="connsiteY813" fmla="*/ 1555334 h 2340761"/>
                <a:gd name="connsiteX814" fmla="*/ 3104 w 2967861"/>
                <a:gd name="connsiteY814" fmla="*/ 1570235 h 2340761"/>
                <a:gd name="connsiteX815" fmla="*/ 2173 w 2967861"/>
                <a:gd name="connsiteY815" fmla="*/ 1587309 h 2340761"/>
                <a:gd name="connsiteX816" fmla="*/ 5278 w 2967861"/>
                <a:gd name="connsiteY816" fmla="*/ 1597865 h 2340761"/>
                <a:gd name="connsiteX817" fmla="*/ 5278 w 2967861"/>
                <a:gd name="connsiteY817" fmla="*/ 1622079 h 2340761"/>
                <a:gd name="connsiteX818" fmla="*/ 14591 w 2967861"/>
                <a:gd name="connsiteY818" fmla="*/ 1633566 h 2340761"/>
                <a:gd name="connsiteX819" fmla="*/ 29182 w 2967861"/>
                <a:gd name="connsiteY819" fmla="*/ 1646294 h 2340761"/>
                <a:gd name="connsiteX820" fmla="*/ 45946 w 2967861"/>
                <a:gd name="connsiteY820" fmla="*/ 1659022 h 2340761"/>
                <a:gd name="connsiteX821" fmla="*/ 56501 w 2967861"/>
                <a:gd name="connsiteY821" fmla="*/ 1671751 h 2340761"/>
                <a:gd name="connsiteX822" fmla="*/ 65815 w 2967861"/>
                <a:gd name="connsiteY822" fmla="*/ 1695965 h 2340761"/>
                <a:gd name="connsiteX823" fmla="*/ 78232 w 2967861"/>
                <a:gd name="connsiteY823" fmla="*/ 1705589 h 2340761"/>
                <a:gd name="connsiteX824" fmla="*/ 92823 w 2967861"/>
                <a:gd name="connsiteY824" fmla="*/ 1713040 h 2340761"/>
                <a:gd name="connsiteX825" fmla="*/ 107414 w 2967861"/>
                <a:gd name="connsiteY825" fmla="*/ 1720491 h 2340761"/>
                <a:gd name="connsiteX826" fmla="*/ 122005 w 2967861"/>
                <a:gd name="connsiteY826" fmla="*/ 1727941 h 2340761"/>
                <a:gd name="connsiteX827" fmla="*/ 132560 w 2967861"/>
                <a:gd name="connsiteY827" fmla="*/ 1740670 h 2340761"/>
                <a:gd name="connsiteX828" fmla="*/ 139701 w 2967861"/>
                <a:gd name="connsiteY828" fmla="*/ 1738497 h 2340761"/>
                <a:gd name="connsiteX829" fmla="*/ 145910 w 2967861"/>
                <a:gd name="connsiteY829" fmla="*/ 1736323 h 2340761"/>
                <a:gd name="connsiteX830" fmla="*/ 149014 w 2967861"/>
                <a:gd name="connsiteY830" fmla="*/ 1733219 h 2340761"/>
                <a:gd name="connsiteX831" fmla="*/ 153050 w 2967861"/>
                <a:gd name="connsiteY831" fmla="*/ 1731046 h 2340761"/>
                <a:gd name="connsiteX832" fmla="*/ 161432 w 2967861"/>
                <a:gd name="connsiteY832" fmla="*/ 1733219 h 2340761"/>
                <a:gd name="connsiteX833" fmla="*/ 172918 w 2967861"/>
                <a:gd name="connsiteY833" fmla="*/ 1736323 h 2340761"/>
                <a:gd name="connsiteX834" fmla="*/ 185336 w 2967861"/>
                <a:gd name="connsiteY834" fmla="*/ 1736323 h 2340761"/>
                <a:gd name="connsiteX835" fmla="*/ 189372 w 2967861"/>
                <a:gd name="connsiteY835" fmla="*/ 1723595 h 2340761"/>
                <a:gd name="connsiteX836" fmla="*/ 224763 w 2967861"/>
                <a:gd name="connsiteY836" fmla="*/ 1731046 h 2340761"/>
                <a:gd name="connsiteX837" fmla="*/ 239354 w 2967861"/>
                <a:gd name="connsiteY837" fmla="*/ 1725768 h 2340761"/>
                <a:gd name="connsiteX838" fmla="*/ 257980 w 2967861"/>
                <a:gd name="connsiteY838" fmla="*/ 1718318 h 2340761"/>
                <a:gd name="connsiteX839" fmla="*/ 275676 w 2967861"/>
                <a:gd name="connsiteY839" fmla="*/ 1710867 h 2340761"/>
                <a:gd name="connsiteX840" fmla="*/ 290267 w 2967861"/>
                <a:gd name="connsiteY840" fmla="*/ 1713040 h 2340761"/>
                <a:gd name="connsiteX841" fmla="*/ 302685 w 2967861"/>
                <a:gd name="connsiteY841" fmla="*/ 1713971 h 2340761"/>
                <a:gd name="connsiteX842" fmla="*/ 316344 w 2967861"/>
                <a:gd name="connsiteY842" fmla="*/ 1716144 h 2340761"/>
                <a:gd name="connsiteX843" fmla="*/ 336213 w 2967861"/>
                <a:gd name="connsiteY843" fmla="*/ 1747810 h 2340761"/>
                <a:gd name="connsiteX844" fmla="*/ 343353 w 2967861"/>
                <a:gd name="connsiteY844" fmla="*/ 1747810 h 2340761"/>
                <a:gd name="connsiteX845" fmla="*/ 348631 w 2967861"/>
                <a:gd name="connsiteY845" fmla="*/ 1747810 h 2340761"/>
                <a:gd name="connsiteX846" fmla="*/ 353908 w 2967861"/>
                <a:gd name="connsiteY846" fmla="*/ 1745637 h 2340761"/>
                <a:gd name="connsiteX847" fmla="*/ 356081 w 2967861"/>
                <a:gd name="connsiteY847" fmla="*/ 1743464 h 2340761"/>
                <a:gd name="connsiteX848" fmla="*/ 360117 w 2967861"/>
                <a:gd name="connsiteY848" fmla="*/ 1740359 h 2340761"/>
                <a:gd name="connsiteX849" fmla="*/ 367257 w 2967861"/>
                <a:gd name="connsiteY849" fmla="*/ 1742532 h 2340761"/>
                <a:gd name="connsiteX850" fmla="*/ 372535 w 2967861"/>
                <a:gd name="connsiteY850" fmla="*/ 1742532 h 2340761"/>
                <a:gd name="connsiteX851" fmla="*/ 375639 w 2967861"/>
                <a:gd name="connsiteY851" fmla="*/ 1743464 h 2340761"/>
                <a:gd name="connsiteX852" fmla="*/ 379675 w 2967861"/>
                <a:gd name="connsiteY852" fmla="*/ 1747810 h 2340761"/>
                <a:gd name="connsiteX853" fmla="*/ 382780 w 2967861"/>
                <a:gd name="connsiteY853" fmla="*/ 1749983 h 2340761"/>
                <a:gd name="connsiteX854" fmla="*/ 388989 w 2967861"/>
                <a:gd name="connsiteY854" fmla="*/ 1753088 h 2340761"/>
                <a:gd name="connsiteX855" fmla="*/ 382780 w 2967861"/>
                <a:gd name="connsiteY855" fmla="*/ 1775440 h 2340761"/>
                <a:gd name="connsiteX856" fmla="*/ 377502 w 2967861"/>
                <a:gd name="connsiteY856" fmla="*/ 1795619 h 2340761"/>
                <a:gd name="connsiteX857" fmla="*/ 372224 w 2967861"/>
                <a:gd name="connsiteY857" fmla="*/ 1817971 h 2340761"/>
                <a:gd name="connsiteX858" fmla="*/ 388989 w 2967861"/>
                <a:gd name="connsiteY858" fmla="*/ 1835045 h 2340761"/>
                <a:gd name="connsiteX859" fmla="*/ 404511 w 2967861"/>
                <a:gd name="connsiteY859" fmla="*/ 1855224 h 2340761"/>
                <a:gd name="connsiteX860" fmla="*/ 421275 w 2967861"/>
                <a:gd name="connsiteY860" fmla="*/ 1877576 h 2340761"/>
                <a:gd name="connsiteX861" fmla="*/ 431830 w 2967861"/>
                <a:gd name="connsiteY861" fmla="*/ 1899928 h 2340761"/>
                <a:gd name="connsiteX862" fmla="*/ 435866 w 2967861"/>
                <a:gd name="connsiteY862" fmla="*/ 1917003 h 2340761"/>
                <a:gd name="connsiteX863" fmla="*/ 435866 w 2967861"/>
                <a:gd name="connsiteY863" fmla="*/ 1929731 h 2340761"/>
                <a:gd name="connsiteX864" fmla="*/ 438039 w 2967861"/>
                <a:gd name="connsiteY864" fmla="*/ 1942459 h 2340761"/>
                <a:gd name="connsiteX865" fmla="*/ 445179 w 2967861"/>
                <a:gd name="connsiteY865" fmla="*/ 1957361 h 2340761"/>
                <a:gd name="connsiteX866" fmla="*/ 438970 w 2967861"/>
                <a:gd name="connsiteY866" fmla="*/ 1972262 h 2340761"/>
                <a:gd name="connsiteX867" fmla="*/ 431830 w 2967861"/>
                <a:gd name="connsiteY867" fmla="*/ 1989337 h 2340761"/>
                <a:gd name="connsiteX868" fmla="*/ 421275 w 2967861"/>
                <a:gd name="connsiteY868" fmla="*/ 2009516 h 2340761"/>
                <a:gd name="connsiteX869" fmla="*/ 414135 w 2967861"/>
                <a:gd name="connsiteY869" fmla="*/ 2027522 h 2340761"/>
                <a:gd name="connsiteX870" fmla="*/ 410099 w 2967861"/>
                <a:gd name="connsiteY870" fmla="*/ 2048632 h 2340761"/>
                <a:gd name="connsiteX871" fmla="*/ 412272 w 2967861"/>
                <a:gd name="connsiteY871" fmla="*/ 2066638 h 2340761"/>
                <a:gd name="connsiteX872" fmla="*/ 419412 w 2967861"/>
                <a:gd name="connsiteY872" fmla="*/ 2081539 h 2340761"/>
                <a:gd name="connsiteX873" fmla="*/ 430899 w 2967861"/>
                <a:gd name="connsiteY873" fmla="*/ 2096441 h 2340761"/>
                <a:gd name="connsiteX874" fmla="*/ 441454 w 2967861"/>
                <a:gd name="connsiteY874" fmla="*/ 2113515 h 2340761"/>
                <a:gd name="connsiteX875" fmla="*/ 448594 w 2967861"/>
                <a:gd name="connsiteY875" fmla="*/ 2128416 h 2340761"/>
                <a:gd name="connsiteX876" fmla="*/ 448594 w 2967861"/>
                <a:gd name="connsiteY876" fmla="*/ 2133694 h 2340761"/>
                <a:gd name="connsiteX877" fmla="*/ 448594 w 2967861"/>
                <a:gd name="connsiteY877" fmla="*/ 2138972 h 2340761"/>
                <a:gd name="connsiteX878" fmla="*/ 446421 w 2967861"/>
                <a:gd name="connsiteY878" fmla="*/ 2143318 h 2340761"/>
                <a:gd name="connsiteX879" fmla="*/ 445490 w 2967861"/>
                <a:gd name="connsiteY879" fmla="*/ 2148595 h 2340761"/>
                <a:gd name="connsiteX880" fmla="*/ 445490 w 2967861"/>
                <a:gd name="connsiteY880" fmla="*/ 2151700 h 2340761"/>
                <a:gd name="connsiteX881" fmla="*/ 445490 w 2967861"/>
                <a:gd name="connsiteY881" fmla="*/ 2156046 h 2340761"/>
                <a:gd name="connsiteX882" fmla="*/ 452630 w 2967861"/>
                <a:gd name="connsiteY882" fmla="*/ 2159151 h 2340761"/>
                <a:gd name="connsiteX883" fmla="*/ 450457 w 2967861"/>
                <a:gd name="connsiteY883" fmla="*/ 2163497 h 2340761"/>
                <a:gd name="connsiteX884" fmla="*/ 448284 w 2967861"/>
                <a:gd name="connsiteY884" fmla="*/ 2166601 h 2340761"/>
                <a:gd name="connsiteX885" fmla="*/ 448284 w 2967861"/>
                <a:gd name="connsiteY885" fmla="*/ 2170948 h 2340761"/>
                <a:gd name="connsiteX886" fmla="*/ 446111 w 2967861"/>
                <a:gd name="connsiteY886" fmla="*/ 2176225 h 2340761"/>
                <a:gd name="connsiteX887" fmla="*/ 448284 w 2967861"/>
                <a:gd name="connsiteY887" fmla="*/ 2181503 h 2340761"/>
                <a:gd name="connsiteX888" fmla="*/ 450457 w 2967861"/>
                <a:gd name="connsiteY888" fmla="*/ 2181503 h 2340761"/>
                <a:gd name="connsiteX889" fmla="*/ 452630 w 2967861"/>
                <a:gd name="connsiteY889" fmla="*/ 2185849 h 2340761"/>
                <a:gd name="connsiteX890" fmla="*/ 455734 w 2967861"/>
                <a:gd name="connsiteY890" fmla="*/ 2186780 h 2340761"/>
                <a:gd name="connsiteX891" fmla="*/ 459770 w 2967861"/>
                <a:gd name="connsiteY891" fmla="*/ 2191127 h 2340761"/>
                <a:gd name="connsiteX892" fmla="*/ 459770 w 2967861"/>
                <a:gd name="connsiteY892" fmla="*/ 2193300 h 2340761"/>
                <a:gd name="connsiteX893" fmla="*/ 455734 w 2967861"/>
                <a:gd name="connsiteY893" fmla="*/ 2206028 h 2340761"/>
                <a:gd name="connsiteX894" fmla="*/ 465048 w 2967861"/>
                <a:gd name="connsiteY894" fmla="*/ 2224034 h 2340761"/>
                <a:gd name="connsiteX895" fmla="*/ 479639 w 2967861"/>
                <a:gd name="connsiteY895" fmla="*/ 2242971 h 2340761"/>
                <a:gd name="connsiteX896" fmla="*/ 494230 w 2967861"/>
                <a:gd name="connsiteY896" fmla="*/ 2260046 h 2340761"/>
                <a:gd name="connsiteX897" fmla="*/ 504785 w 2967861"/>
                <a:gd name="connsiteY897" fmla="*/ 2278051 h 2340761"/>
                <a:gd name="connsiteX898" fmla="*/ 506958 w 2967861"/>
                <a:gd name="connsiteY898" fmla="*/ 2290780 h 2340761"/>
                <a:gd name="connsiteX899" fmla="*/ 506958 w 2967861"/>
                <a:gd name="connsiteY899" fmla="*/ 2303508 h 2340761"/>
                <a:gd name="connsiteX900" fmla="*/ 506958 w 2967861"/>
                <a:gd name="connsiteY900" fmla="*/ 2314994 h 2340761"/>
                <a:gd name="connsiteX901" fmla="*/ 509131 w 2967861"/>
                <a:gd name="connsiteY901" fmla="*/ 2324618 h 2340761"/>
                <a:gd name="connsiteX902" fmla="*/ 512236 w 2967861"/>
                <a:gd name="connsiteY902" fmla="*/ 2327723 h 2340761"/>
                <a:gd name="connsiteX903" fmla="*/ 516271 w 2967861"/>
                <a:gd name="connsiteY903" fmla="*/ 2333000 h 2340761"/>
                <a:gd name="connsiteX904" fmla="*/ 519376 w 2967861"/>
                <a:gd name="connsiteY904" fmla="*/ 2335173 h 2340761"/>
                <a:gd name="connsiteX905" fmla="*/ 523411 w 2967861"/>
                <a:gd name="connsiteY905" fmla="*/ 2339520 h 2340761"/>
                <a:gd name="connsiteX906" fmla="*/ 528689 w 2967861"/>
                <a:gd name="connsiteY906" fmla="*/ 2342624 h 2340761"/>
                <a:gd name="connsiteX907" fmla="*/ 553835 w 2967861"/>
                <a:gd name="connsiteY907" fmla="*/ 2337347 h 2340761"/>
                <a:gd name="connsiteX908" fmla="*/ 582086 w 2967861"/>
                <a:gd name="connsiteY908" fmla="*/ 2332069 h 2340761"/>
                <a:gd name="connsiteX909" fmla="*/ 609095 w 2967861"/>
                <a:gd name="connsiteY909" fmla="*/ 2324618 h 2340761"/>
                <a:gd name="connsiteX910" fmla="*/ 636103 w 2967861"/>
                <a:gd name="connsiteY910" fmla="*/ 2317168 h 2340761"/>
                <a:gd name="connsiteX911" fmla="*/ 657834 w 2967861"/>
                <a:gd name="connsiteY911" fmla="*/ 2303508 h 2340761"/>
                <a:gd name="connsiteX912" fmla="*/ 675530 w 2967861"/>
                <a:gd name="connsiteY912" fmla="*/ 2287675 h 2340761"/>
                <a:gd name="connsiteX913" fmla="*/ 684843 w 2967861"/>
                <a:gd name="connsiteY913" fmla="*/ 2270601 h 2340761"/>
                <a:gd name="connsiteX914" fmla="*/ 691984 w 2967861"/>
                <a:gd name="connsiteY914" fmla="*/ 2253526 h 2340761"/>
                <a:gd name="connsiteX915" fmla="*/ 715888 w 2967861"/>
                <a:gd name="connsiteY915" fmla="*/ 2233347 h 2340761"/>
                <a:gd name="connsiteX916" fmla="*/ 718992 w 2967861"/>
                <a:gd name="connsiteY916" fmla="*/ 2218446 h 2340761"/>
                <a:gd name="connsiteX917" fmla="*/ 721165 w 2967861"/>
                <a:gd name="connsiteY917" fmla="*/ 2203544 h 2340761"/>
                <a:gd name="connsiteX918" fmla="*/ 723339 w 2967861"/>
                <a:gd name="connsiteY918" fmla="*/ 2188643 h 2340761"/>
                <a:gd name="connsiteX919" fmla="*/ 728616 w 2967861"/>
                <a:gd name="connsiteY919" fmla="*/ 2175915 h 2340761"/>
                <a:gd name="connsiteX920" fmla="*/ 748485 w 2967861"/>
                <a:gd name="connsiteY920" fmla="*/ 2171568 h 2340761"/>
                <a:gd name="connsiteX921" fmla="*/ 752520 w 2967861"/>
                <a:gd name="connsiteY921" fmla="*/ 2168464 h 2340761"/>
                <a:gd name="connsiteX922" fmla="*/ 753452 w 2967861"/>
                <a:gd name="connsiteY922" fmla="*/ 2164118 h 2340761"/>
                <a:gd name="connsiteX923" fmla="*/ 757488 w 2967861"/>
                <a:gd name="connsiteY923" fmla="*/ 2161013 h 2340761"/>
                <a:gd name="connsiteX924" fmla="*/ 759661 w 2967861"/>
                <a:gd name="connsiteY924" fmla="*/ 2158840 h 2340761"/>
                <a:gd name="connsiteX925" fmla="*/ 762765 w 2967861"/>
                <a:gd name="connsiteY925" fmla="*/ 2155736 h 2340761"/>
                <a:gd name="connsiteX926" fmla="*/ 768043 w 2967861"/>
                <a:gd name="connsiteY926" fmla="*/ 2151390 h 2340761"/>
                <a:gd name="connsiteX927" fmla="*/ 764938 w 2967861"/>
                <a:gd name="connsiteY927" fmla="*/ 2131211 h 2340761"/>
                <a:gd name="connsiteX928" fmla="*/ 757798 w 2967861"/>
                <a:gd name="connsiteY928" fmla="*/ 2114136 h 2340761"/>
                <a:gd name="connsiteX929" fmla="*/ 748485 w 2967861"/>
                <a:gd name="connsiteY929" fmla="*/ 2103581 h 2340761"/>
                <a:gd name="connsiteX930" fmla="*/ 757798 w 2967861"/>
                <a:gd name="connsiteY930" fmla="*/ 2084644 h 2340761"/>
                <a:gd name="connsiteX931" fmla="*/ 772389 w 2967861"/>
                <a:gd name="connsiteY931" fmla="*/ 2071915 h 2340761"/>
                <a:gd name="connsiteX932" fmla="*/ 790084 w 2967861"/>
                <a:gd name="connsiteY932" fmla="*/ 2062291 h 2340761"/>
                <a:gd name="connsiteX933" fmla="*/ 808711 w 2967861"/>
                <a:gd name="connsiteY933" fmla="*/ 2053909 h 2340761"/>
                <a:gd name="connsiteX934" fmla="*/ 824234 w 2967861"/>
                <a:gd name="connsiteY934" fmla="*/ 2042423 h 2340761"/>
                <a:gd name="connsiteX935" fmla="*/ 835720 w 2967861"/>
                <a:gd name="connsiteY935" fmla="*/ 2019140 h 2340761"/>
                <a:gd name="connsiteX936" fmla="*/ 837893 w 2967861"/>
                <a:gd name="connsiteY936" fmla="*/ 1996787 h 2340761"/>
                <a:gd name="connsiteX937" fmla="*/ 831684 w 2967861"/>
                <a:gd name="connsiteY937" fmla="*/ 1974435 h 2340761"/>
                <a:gd name="connsiteX938" fmla="*/ 824544 w 2967861"/>
                <a:gd name="connsiteY938" fmla="*/ 1952083 h 2340761"/>
                <a:gd name="connsiteX939" fmla="*/ 817404 w 2967861"/>
                <a:gd name="connsiteY939" fmla="*/ 1931904 h 2340761"/>
                <a:gd name="connsiteX940" fmla="*/ 810263 w 2967861"/>
                <a:gd name="connsiteY940" fmla="*/ 1909552 h 2340761"/>
                <a:gd name="connsiteX941" fmla="*/ 807159 w 2967861"/>
                <a:gd name="connsiteY941" fmla="*/ 1887200 h 2340761"/>
                <a:gd name="connsiteX942" fmla="*/ 812437 w 2967861"/>
                <a:gd name="connsiteY942" fmla="*/ 1862985 h 2340761"/>
                <a:gd name="connsiteX943" fmla="*/ 827027 w 2967861"/>
                <a:gd name="connsiteY943" fmla="*/ 1837529 h 2340761"/>
                <a:gd name="connsiteX944" fmla="*/ 845654 w 2967861"/>
                <a:gd name="connsiteY944" fmla="*/ 1815177 h 2340761"/>
                <a:gd name="connsiteX945" fmla="*/ 867385 w 2967861"/>
                <a:gd name="connsiteY945" fmla="*/ 1794066 h 2340761"/>
                <a:gd name="connsiteX946" fmla="*/ 890358 w 2967861"/>
                <a:gd name="connsiteY946" fmla="*/ 1776060 h 2340761"/>
                <a:gd name="connsiteX947" fmla="*/ 912090 w 2967861"/>
                <a:gd name="connsiteY947" fmla="*/ 1757123 h 2340761"/>
                <a:gd name="connsiteX948" fmla="*/ 931958 w 2967861"/>
                <a:gd name="connsiteY948" fmla="*/ 1736944 h 2340761"/>
                <a:gd name="connsiteX949" fmla="*/ 945618 w 2967861"/>
                <a:gd name="connsiteY949" fmla="*/ 1718938 h 2340761"/>
                <a:gd name="connsiteX950" fmla="*/ 958036 w 2967861"/>
                <a:gd name="connsiteY950" fmla="*/ 1696586 h 2340761"/>
                <a:gd name="connsiteX951" fmla="*/ 968591 w 2967861"/>
                <a:gd name="connsiteY951" fmla="*/ 1674234 h 2340761"/>
                <a:gd name="connsiteX952" fmla="*/ 975731 w 2967861"/>
                <a:gd name="connsiteY952" fmla="*/ 1655297 h 2340761"/>
                <a:gd name="connsiteX953" fmla="*/ 979767 w 2967861"/>
                <a:gd name="connsiteY953" fmla="*/ 1642569 h 2340761"/>
                <a:gd name="connsiteX954" fmla="*/ 979767 w 2967861"/>
                <a:gd name="connsiteY954" fmla="*/ 1631393 h 2340761"/>
                <a:gd name="connsiteX955" fmla="*/ 985044 w 2967861"/>
                <a:gd name="connsiteY955" fmla="*/ 1621769 h 2340761"/>
                <a:gd name="connsiteX956" fmla="*/ 985044 w 2967861"/>
                <a:gd name="connsiteY956" fmla="*/ 1618665 h 2340761"/>
                <a:gd name="connsiteX957" fmla="*/ 963313 w 2967861"/>
                <a:gd name="connsiteY957" fmla="*/ 1621769 h 2340761"/>
                <a:gd name="connsiteX958" fmla="*/ 939409 w 2967861"/>
                <a:gd name="connsiteY958" fmla="*/ 1627046 h 2340761"/>
                <a:gd name="connsiteX959" fmla="*/ 914263 w 2967861"/>
                <a:gd name="connsiteY959" fmla="*/ 1633255 h 2340761"/>
                <a:gd name="connsiteX960" fmla="*/ 895636 w 2967861"/>
                <a:gd name="connsiteY960" fmla="*/ 1641637 h 2340761"/>
                <a:gd name="connsiteX961" fmla="*/ 880114 w 2967861"/>
                <a:gd name="connsiteY961" fmla="*/ 1640706 h 2340761"/>
                <a:gd name="connsiteX962" fmla="*/ 874836 w 2967861"/>
                <a:gd name="connsiteY962" fmla="*/ 1634497 h 2340761"/>
                <a:gd name="connsiteX963" fmla="*/ 872663 w 2967861"/>
                <a:gd name="connsiteY963" fmla="*/ 1629220 h 2340761"/>
                <a:gd name="connsiteX964" fmla="*/ 872663 w 2967861"/>
                <a:gd name="connsiteY964" fmla="*/ 1623942 h 2340761"/>
                <a:gd name="connsiteX965" fmla="*/ 872663 w 2967861"/>
                <a:gd name="connsiteY965" fmla="*/ 1616491 h 2340761"/>
                <a:gd name="connsiteX966" fmla="*/ 868627 w 2967861"/>
                <a:gd name="connsiteY966" fmla="*/ 1611214 h 2340761"/>
                <a:gd name="connsiteX967" fmla="*/ 854036 w 2967861"/>
                <a:gd name="connsiteY967" fmla="*/ 1599727 h 2340761"/>
                <a:gd name="connsiteX968" fmla="*/ 836341 w 2967861"/>
                <a:gd name="connsiteY968" fmla="*/ 1589172 h 2340761"/>
                <a:gd name="connsiteX969" fmla="*/ 819577 w 2967861"/>
                <a:gd name="connsiteY969" fmla="*/ 1577686 h 2340761"/>
                <a:gd name="connsiteX970" fmla="*/ 809022 w 2967861"/>
                <a:gd name="connsiteY970" fmla="*/ 1564957 h 2340761"/>
                <a:gd name="connsiteX971" fmla="*/ 804986 w 2967861"/>
                <a:gd name="connsiteY971" fmla="*/ 1553471 h 2340761"/>
                <a:gd name="connsiteX972" fmla="*/ 802813 w 2967861"/>
                <a:gd name="connsiteY972" fmla="*/ 1545089 h 2340761"/>
                <a:gd name="connsiteX973" fmla="*/ 799708 w 2967861"/>
                <a:gd name="connsiteY973" fmla="*/ 1533602 h 2340761"/>
                <a:gd name="connsiteX974" fmla="*/ 797535 w 2967861"/>
                <a:gd name="connsiteY974" fmla="*/ 1530498 h 2340761"/>
                <a:gd name="connsiteX975" fmla="*/ 792258 w 2967861"/>
                <a:gd name="connsiteY975" fmla="*/ 1526152 h 2340761"/>
                <a:gd name="connsiteX976" fmla="*/ 786980 w 2967861"/>
                <a:gd name="connsiteY976" fmla="*/ 1523047 h 2340761"/>
                <a:gd name="connsiteX977" fmla="*/ 782944 w 2967861"/>
                <a:gd name="connsiteY977" fmla="*/ 1517770 h 2340761"/>
                <a:gd name="connsiteX978" fmla="*/ 779840 w 2967861"/>
                <a:gd name="connsiteY978" fmla="*/ 1513423 h 2340761"/>
                <a:gd name="connsiteX979" fmla="*/ 779840 w 2967861"/>
                <a:gd name="connsiteY979" fmla="*/ 1476480 h 2340761"/>
                <a:gd name="connsiteX980" fmla="*/ 777667 w 2967861"/>
                <a:gd name="connsiteY980" fmla="*/ 1471203 h 2340761"/>
                <a:gd name="connsiteX981" fmla="*/ 772389 w 2967861"/>
                <a:gd name="connsiteY981" fmla="*/ 1466856 h 2340761"/>
                <a:gd name="connsiteX982" fmla="*/ 768353 w 2967861"/>
                <a:gd name="connsiteY982" fmla="*/ 1463752 h 2340761"/>
                <a:gd name="connsiteX983" fmla="*/ 763076 w 2967861"/>
                <a:gd name="connsiteY983" fmla="*/ 1459406 h 2340761"/>
                <a:gd name="connsiteX984" fmla="*/ 759971 w 2967861"/>
                <a:gd name="connsiteY984" fmla="*/ 1456301 h 2340761"/>
                <a:gd name="connsiteX985" fmla="*/ 750658 w 2967861"/>
                <a:gd name="connsiteY985" fmla="*/ 1436122 h 2340761"/>
                <a:gd name="connsiteX986" fmla="*/ 743518 w 2967861"/>
                <a:gd name="connsiteY986" fmla="*/ 1415943 h 2340761"/>
                <a:gd name="connsiteX987" fmla="*/ 736377 w 2967861"/>
                <a:gd name="connsiteY987" fmla="*/ 1393591 h 2340761"/>
                <a:gd name="connsiteX988" fmla="*/ 724891 w 2967861"/>
                <a:gd name="connsiteY988" fmla="*/ 1374654 h 2340761"/>
                <a:gd name="connsiteX989" fmla="*/ 712473 w 2967861"/>
                <a:gd name="connsiteY989" fmla="*/ 1357580 h 2340761"/>
                <a:gd name="connsiteX990" fmla="*/ 712473 w 2967861"/>
                <a:gd name="connsiteY990" fmla="*/ 1350129 h 2340761"/>
                <a:gd name="connsiteX991" fmla="*/ 716509 w 2967861"/>
                <a:gd name="connsiteY991" fmla="*/ 1350129 h 2340761"/>
                <a:gd name="connsiteX992" fmla="*/ 719613 w 2967861"/>
                <a:gd name="connsiteY992" fmla="*/ 1357580 h 2340761"/>
                <a:gd name="connsiteX993" fmla="*/ 723649 w 2967861"/>
                <a:gd name="connsiteY993" fmla="*/ 1363788 h 2340761"/>
                <a:gd name="connsiteX994" fmla="*/ 726753 w 2967861"/>
                <a:gd name="connsiteY994" fmla="*/ 1366893 h 2340761"/>
                <a:gd name="connsiteX995" fmla="*/ 730789 w 2967861"/>
                <a:gd name="connsiteY995" fmla="*/ 1369066 h 2340761"/>
                <a:gd name="connsiteX996" fmla="*/ 733894 w 2967861"/>
                <a:gd name="connsiteY996" fmla="*/ 1371239 h 2340761"/>
                <a:gd name="connsiteX997" fmla="*/ 737930 w 2967861"/>
                <a:gd name="connsiteY997" fmla="*/ 1372170 h 2340761"/>
                <a:gd name="connsiteX998" fmla="*/ 738861 w 2967861"/>
                <a:gd name="connsiteY998" fmla="*/ 1376517 h 2340761"/>
                <a:gd name="connsiteX999" fmla="*/ 745070 w 2967861"/>
                <a:gd name="connsiteY999" fmla="*/ 1378690 h 2340761"/>
                <a:gd name="connsiteX1000" fmla="*/ 755625 w 2967861"/>
                <a:gd name="connsiteY1000" fmla="*/ 1386141 h 2340761"/>
                <a:gd name="connsiteX1001" fmla="*/ 762765 w 2967861"/>
                <a:gd name="connsiteY1001" fmla="*/ 1396696 h 2340761"/>
                <a:gd name="connsiteX1002" fmla="*/ 768043 w 2967861"/>
                <a:gd name="connsiteY1002" fmla="*/ 1409424 h 2340761"/>
                <a:gd name="connsiteX1003" fmla="*/ 774252 w 2967861"/>
                <a:gd name="connsiteY1003" fmla="*/ 1423084 h 2340761"/>
                <a:gd name="connsiteX1004" fmla="*/ 779529 w 2967861"/>
                <a:gd name="connsiteY1004" fmla="*/ 1435812 h 2340761"/>
                <a:gd name="connsiteX1005" fmla="*/ 799398 w 2967861"/>
                <a:gd name="connsiteY1005" fmla="*/ 1448540 h 2340761"/>
                <a:gd name="connsiteX1006" fmla="*/ 804675 w 2967861"/>
                <a:gd name="connsiteY1006" fmla="*/ 1459095 h 2340761"/>
                <a:gd name="connsiteX1007" fmla="*/ 806848 w 2967861"/>
                <a:gd name="connsiteY1007" fmla="*/ 1472755 h 2340761"/>
                <a:gd name="connsiteX1008" fmla="*/ 809022 w 2967861"/>
                <a:gd name="connsiteY1008" fmla="*/ 1485483 h 2340761"/>
                <a:gd name="connsiteX1009" fmla="*/ 812126 w 2967861"/>
                <a:gd name="connsiteY1009" fmla="*/ 1496038 h 2340761"/>
                <a:gd name="connsiteX1010" fmla="*/ 824544 w 2967861"/>
                <a:gd name="connsiteY1010" fmla="*/ 1510940 h 2340761"/>
                <a:gd name="connsiteX1011" fmla="*/ 838204 w 2967861"/>
                <a:gd name="connsiteY1011" fmla="*/ 1525841 h 2340761"/>
                <a:gd name="connsiteX1012" fmla="*/ 850621 w 2967861"/>
                <a:gd name="connsiteY1012" fmla="*/ 1542916 h 2340761"/>
                <a:gd name="connsiteX1013" fmla="*/ 859935 w 2967861"/>
                <a:gd name="connsiteY1013" fmla="*/ 1560922 h 2340761"/>
                <a:gd name="connsiteX1014" fmla="*/ 860866 w 2967861"/>
                <a:gd name="connsiteY1014" fmla="*/ 1572408 h 2340761"/>
                <a:gd name="connsiteX1015" fmla="*/ 860866 w 2967861"/>
                <a:gd name="connsiteY1015" fmla="*/ 1582963 h 2340761"/>
                <a:gd name="connsiteX1016" fmla="*/ 863039 w 2967861"/>
                <a:gd name="connsiteY1016" fmla="*/ 1594450 h 2340761"/>
                <a:gd name="connsiteX1017" fmla="*/ 868317 w 2967861"/>
                <a:gd name="connsiteY1017" fmla="*/ 1605005 h 2340761"/>
                <a:gd name="connsiteX1018" fmla="*/ 870490 w 2967861"/>
                <a:gd name="connsiteY1018" fmla="*/ 1609351 h 2340761"/>
                <a:gd name="connsiteX1019" fmla="*/ 872663 w 2967861"/>
                <a:gd name="connsiteY1019" fmla="*/ 1611524 h 2340761"/>
                <a:gd name="connsiteX1020" fmla="*/ 874836 w 2967861"/>
                <a:gd name="connsiteY1020" fmla="*/ 1612456 h 2340761"/>
                <a:gd name="connsiteX1021" fmla="*/ 875767 w 2967861"/>
                <a:gd name="connsiteY1021" fmla="*/ 1612456 h 2340761"/>
                <a:gd name="connsiteX1022" fmla="*/ 879803 w 2967861"/>
                <a:gd name="connsiteY1022" fmla="*/ 1614629 h 2340761"/>
                <a:gd name="connsiteX1023" fmla="*/ 889117 w 2967861"/>
                <a:gd name="connsiteY1023" fmla="*/ 1614629 h 2340761"/>
                <a:gd name="connsiteX1024" fmla="*/ 901534 w 2967861"/>
                <a:gd name="connsiteY1024" fmla="*/ 1611524 h 2340761"/>
                <a:gd name="connsiteX1025" fmla="*/ 913952 w 2967861"/>
                <a:gd name="connsiteY1025" fmla="*/ 1604074 h 2340761"/>
                <a:gd name="connsiteX1026" fmla="*/ 928543 w 2967861"/>
                <a:gd name="connsiteY1026" fmla="*/ 1597865 h 2340761"/>
                <a:gd name="connsiteX1027" fmla="*/ 946239 w 2967861"/>
                <a:gd name="connsiteY1027" fmla="*/ 1592587 h 2340761"/>
                <a:gd name="connsiteX1028" fmla="*/ 963003 w 2967861"/>
                <a:gd name="connsiteY1028" fmla="*/ 1589483 h 2340761"/>
                <a:gd name="connsiteX1029" fmla="*/ 979767 w 2967861"/>
                <a:gd name="connsiteY1029" fmla="*/ 1582032 h 2340761"/>
                <a:gd name="connsiteX1030" fmla="*/ 992185 w 2967861"/>
                <a:gd name="connsiteY1030" fmla="*/ 1572408 h 2340761"/>
                <a:gd name="connsiteX1031" fmla="*/ 1002740 w 2967861"/>
                <a:gd name="connsiteY1031" fmla="*/ 1560922 h 2340761"/>
                <a:gd name="connsiteX1032" fmla="*/ 1016399 w 2967861"/>
                <a:gd name="connsiteY1032" fmla="*/ 1553471 h 2340761"/>
                <a:gd name="connsiteX1033" fmla="*/ 1039372 w 2967861"/>
                <a:gd name="connsiteY1033" fmla="*/ 1553471 h 2340761"/>
                <a:gd name="connsiteX1034" fmla="*/ 1039372 w 2967861"/>
                <a:gd name="connsiteY1034" fmla="*/ 1544468 h 2340761"/>
                <a:gd name="connsiteX1035" fmla="*/ 1057999 w 2967861"/>
                <a:gd name="connsiteY1035" fmla="*/ 1531740 h 2340761"/>
                <a:gd name="connsiteX1036" fmla="*/ 1075694 w 2967861"/>
                <a:gd name="connsiteY1036" fmla="*/ 1520253 h 2340761"/>
                <a:gd name="connsiteX1037" fmla="*/ 1075694 w 2967861"/>
                <a:gd name="connsiteY1037" fmla="*/ 1500074 h 2340761"/>
                <a:gd name="connsiteX1038" fmla="*/ 1089354 w 2967861"/>
                <a:gd name="connsiteY1038" fmla="*/ 1494797 h 2340761"/>
                <a:gd name="connsiteX1039" fmla="*/ 1095563 w 2967861"/>
                <a:gd name="connsiteY1039" fmla="*/ 1487346 h 2340761"/>
                <a:gd name="connsiteX1040" fmla="*/ 1101772 w 2967861"/>
                <a:gd name="connsiteY1040" fmla="*/ 1477722 h 2340761"/>
                <a:gd name="connsiteX1041" fmla="*/ 1108912 w 2967861"/>
                <a:gd name="connsiteY1041" fmla="*/ 1468098 h 2340761"/>
                <a:gd name="connsiteX1042" fmla="*/ 1087181 w 2967861"/>
                <a:gd name="connsiteY1042" fmla="*/ 1450092 h 2340761"/>
                <a:gd name="connsiteX1043" fmla="*/ 1060172 w 2967861"/>
                <a:gd name="connsiteY1043" fmla="*/ 1435191 h 2340761"/>
                <a:gd name="connsiteX1044" fmla="*/ 1057999 w 2967861"/>
                <a:gd name="connsiteY1044" fmla="*/ 1420290 h 2340761"/>
                <a:gd name="connsiteX1045" fmla="*/ 1055826 w 2967861"/>
                <a:gd name="connsiteY1045" fmla="*/ 1401352 h 2340761"/>
                <a:gd name="connsiteX1046" fmla="*/ 1035958 w 2967861"/>
                <a:gd name="connsiteY1046" fmla="*/ 1416254 h 2340761"/>
                <a:gd name="connsiteX1047" fmla="*/ 1019193 w 2967861"/>
                <a:gd name="connsiteY1047" fmla="*/ 1435191 h 2340761"/>
                <a:gd name="connsiteX1048" fmla="*/ 1008638 w 2967861"/>
                <a:gd name="connsiteY1048" fmla="*/ 1435191 h 2340761"/>
                <a:gd name="connsiteX1049" fmla="*/ 999325 w 2967861"/>
                <a:gd name="connsiteY1049" fmla="*/ 1437364 h 2340761"/>
                <a:gd name="connsiteX1050" fmla="*/ 992185 w 2967861"/>
                <a:gd name="connsiteY1050" fmla="*/ 1438295 h 2340761"/>
                <a:gd name="connsiteX1051" fmla="*/ 990011 w 2967861"/>
                <a:gd name="connsiteY1051" fmla="*/ 1433018 h 2340761"/>
                <a:gd name="connsiteX1052" fmla="*/ 989080 w 2967861"/>
                <a:gd name="connsiteY1052" fmla="*/ 1427740 h 2340761"/>
                <a:gd name="connsiteX1053" fmla="*/ 989080 w 2967861"/>
                <a:gd name="connsiteY1053" fmla="*/ 1422463 h 2340761"/>
                <a:gd name="connsiteX1054" fmla="*/ 986907 w 2967861"/>
                <a:gd name="connsiteY1054" fmla="*/ 1416254 h 2340761"/>
                <a:gd name="connsiteX1055" fmla="*/ 984734 w 2967861"/>
                <a:gd name="connsiteY1055" fmla="*/ 1410976 h 2340761"/>
                <a:gd name="connsiteX1056" fmla="*/ 979456 w 2967861"/>
                <a:gd name="connsiteY1056" fmla="*/ 1408803 h 2340761"/>
                <a:gd name="connsiteX1057" fmla="*/ 977283 w 2967861"/>
                <a:gd name="connsiteY1057" fmla="*/ 1408803 h 2340761"/>
                <a:gd name="connsiteX1058" fmla="*/ 975110 w 2967861"/>
                <a:gd name="connsiteY1058" fmla="*/ 1408803 h 2340761"/>
                <a:gd name="connsiteX1059" fmla="*/ 975110 w 2967861"/>
                <a:gd name="connsiteY1059" fmla="*/ 1410976 h 2340761"/>
                <a:gd name="connsiteX1060" fmla="*/ 974179 w 2967861"/>
                <a:gd name="connsiteY1060" fmla="*/ 1413149 h 2340761"/>
                <a:gd name="connsiteX1061" fmla="*/ 972006 w 2967861"/>
                <a:gd name="connsiteY1061" fmla="*/ 1418427 h 2340761"/>
                <a:gd name="connsiteX1062" fmla="*/ 964865 w 2967861"/>
                <a:gd name="connsiteY1062" fmla="*/ 1407872 h 2340761"/>
                <a:gd name="connsiteX1063" fmla="*/ 957725 w 2967861"/>
                <a:gd name="connsiteY1063" fmla="*/ 1392970 h 2340761"/>
                <a:gd name="connsiteX1064" fmla="*/ 948412 w 2967861"/>
                <a:gd name="connsiteY1064" fmla="*/ 1375896 h 2340761"/>
                <a:gd name="connsiteX1065" fmla="*/ 943134 w 2967861"/>
                <a:gd name="connsiteY1065" fmla="*/ 1358821 h 2340761"/>
                <a:gd name="connsiteX1066" fmla="*/ 939098 w 2967861"/>
                <a:gd name="connsiteY1066" fmla="*/ 1343920 h 2340761"/>
                <a:gd name="connsiteX1067" fmla="*/ 946239 w 2967861"/>
                <a:gd name="connsiteY1067" fmla="*/ 1343920 h 2340761"/>
                <a:gd name="connsiteX1068" fmla="*/ 950274 w 2967861"/>
                <a:gd name="connsiteY1068" fmla="*/ 1343920 h 2340761"/>
                <a:gd name="connsiteX1069" fmla="*/ 952448 w 2967861"/>
                <a:gd name="connsiteY1069" fmla="*/ 1343920 h 2340761"/>
                <a:gd name="connsiteX1070" fmla="*/ 953379 w 2967861"/>
                <a:gd name="connsiteY1070" fmla="*/ 1343920 h 2340761"/>
                <a:gd name="connsiteX1071" fmla="*/ 955552 w 2967861"/>
                <a:gd name="connsiteY1071" fmla="*/ 1343920 h 2340761"/>
                <a:gd name="connsiteX1072" fmla="*/ 967039 w 2967861"/>
                <a:gd name="connsiteY1072" fmla="*/ 1353544 h 2340761"/>
                <a:gd name="connsiteX1073" fmla="*/ 972316 w 2967861"/>
                <a:gd name="connsiteY1073" fmla="*/ 1363167 h 2340761"/>
                <a:gd name="connsiteX1074" fmla="*/ 975421 w 2967861"/>
                <a:gd name="connsiteY1074" fmla="*/ 1373723 h 2340761"/>
                <a:gd name="connsiteX1075" fmla="*/ 984734 w 2967861"/>
                <a:gd name="connsiteY1075" fmla="*/ 1381173 h 2340761"/>
                <a:gd name="connsiteX1076" fmla="*/ 997152 w 2967861"/>
                <a:gd name="connsiteY1076" fmla="*/ 1388624 h 2340761"/>
                <a:gd name="connsiteX1077" fmla="*/ 1008638 w 2967861"/>
                <a:gd name="connsiteY1077" fmla="*/ 1393902 h 2340761"/>
                <a:gd name="connsiteX1078" fmla="*/ 1019193 w 2967861"/>
                <a:gd name="connsiteY1078" fmla="*/ 1401352 h 2340761"/>
                <a:gd name="connsiteX1079" fmla="*/ 1031611 w 2967861"/>
                <a:gd name="connsiteY1079" fmla="*/ 1401352 h 2340761"/>
                <a:gd name="connsiteX1080" fmla="*/ 1040925 w 2967861"/>
                <a:gd name="connsiteY1080" fmla="*/ 1400421 h 2340761"/>
                <a:gd name="connsiteX1081" fmla="*/ 1048065 w 2967861"/>
                <a:gd name="connsiteY1081" fmla="*/ 1398248 h 2340761"/>
                <a:gd name="connsiteX1082" fmla="*/ 1059551 w 2967861"/>
                <a:gd name="connsiteY1082" fmla="*/ 1393902 h 2340761"/>
                <a:gd name="connsiteX1083" fmla="*/ 1066692 w 2967861"/>
                <a:gd name="connsiteY1083" fmla="*/ 1407561 h 2340761"/>
                <a:gd name="connsiteX1084" fmla="*/ 1071969 w 2967861"/>
                <a:gd name="connsiteY1084" fmla="*/ 1418116 h 2340761"/>
                <a:gd name="connsiteX1085" fmla="*/ 1102082 w 2967861"/>
                <a:gd name="connsiteY1085" fmla="*/ 1420290 h 2340761"/>
                <a:gd name="connsiteX1086" fmla="*/ 1133438 w 2967861"/>
                <a:gd name="connsiteY1086" fmla="*/ 1422463 h 2340761"/>
                <a:gd name="connsiteX1087" fmla="*/ 1164793 w 2967861"/>
                <a:gd name="connsiteY1087" fmla="*/ 1422463 h 2340761"/>
                <a:gd name="connsiteX1088" fmla="*/ 1194906 w 2967861"/>
                <a:gd name="connsiteY1088" fmla="*/ 1418116 h 2340761"/>
                <a:gd name="connsiteX1089" fmla="*/ 1206392 w 2967861"/>
                <a:gd name="connsiteY1089" fmla="*/ 1429603 h 2340761"/>
                <a:gd name="connsiteX1090" fmla="*/ 1218810 w 2967861"/>
                <a:gd name="connsiteY1090" fmla="*/ 1437985 h 2340761"/>
                <a:gd name="connsiteX1091" fmla="*/ 1231228 w 2967861"/>
                <a:gd name="connsiteY1091" fmla="*/ 1447609 h 2340761"/>
                <a:gd name="connsiteX1092" fmla="*/ 1238368 w 2967861"/>
                <a:gd name="connsiteY1092" fmla="*/ 1458164 h 2340761"/>
                <a:gd name="connsiteX1093" fmla="*/ 1235264 w 2967861"/>
                <a:gd name="connsiteY1093" fmla="*/ 1471824 h 2340761"/>
                <a:gd name="connsiteX1094" fmla="*/ 1238368 w 2967861"/>
                <a:gd name="connsiteY1094" fmla="*/ 1474928 h 2340761"/>
                <a:gd name="connsiteX1095" fmla="*/ 1242404 w 2967861"/>
                <a:gd name="connsiteY1095" fmla="*/ 1479274 h 2340761"/>
                <a:gd name="connsiteX1096" fmla="*/ 1247681 w 2967861"/>
                <a:gd name="connsiteY1096" fmla="*/ 1482379 h 2340761"/>
                <a:gd name="connsiteX1097" fmla="*/ 1251717 w 2967861"/>
                <a:gd name="connsiteY1097" fmla="*/ 1486725 h 2340761"/>
                <a:gd name="connsiteX1098" fmla="*/ 1262273 w 2967861"/>
                <a:gd name="connsiteY1098" fmla="*/ 1487656 h 2340761"/>
                <a:gd name="connsiteX1099" fmla="*/ 1271586 w 2967861"/>
                <a:gd name="connsiteY1099" fmla="*/ 1487656 h 2340761"/>
                <a:gd name="connsiteX1100" fmla="*/ 1284004 w 2967861"/>
                <a:gd name="connsiteY1100" fmla="*/ 1486725 h 2340761"/>
                <a:gd name="connsiteX1101" fmla="*/ 1288039 w 2967861"/>
                <a:gd name="connsiteY1101" fmla="*/ 1524910 h 2340761"/>
                <a:gd name="connsiteX1102" fmla="*/ 1296422 w 2967861"/>
                <a:gd name="connsiteY1102" fmla="*/ 1556575 h 2340761"/>
                <a:gd name="connsiteX1103" fmla="*/ 1308840 w 2967861"/>
                <a:gd name="connsiteY1103" fmla="*/ 1586068 h 2340761"/>
                <a:gd name="connsiteX1104" fmla="*/ 1327466 w 2967861"/>
                <a:gd name="connsiteY1104" fmla="*/ 1613697 h 2340761"/>
                <a:gd name="connsiteX1105" fmla="*/ 1327466 w 2967861"/>
                <a:gd name="connsiteY1105" fmla="*/ 1615870 h 2340761"/>
                <a:gd name="connsiteX1106" fmla="*/ 1325293 w 2967861"/>
                <a:gd name="connsiteY1106" fmla="*/ 1618044 h 2340761"/>
                <a:gd name="connsiteX1107" fmla="*/ 1323120 w 2967861"/>
                <a:gd name="connsiteY1107" fmla="*/ 1621148 h 2340761"/>
                <a:gd name="connsiteX1108" fmla="*/ 1322188 w 2967861"/>
                <a:gd name="connsiteY1108" fmla="*/ 1625494 h 2340761"/>
                <a:gd name="connsiteX1109" fmla="*/ 1323120 w 2967861"/>
                <a:gd name="connsiteY1109" fmla="*/ 1628599 h 2340761"/>
                <a:gd name="connsiteX1110" fmla="*/ 1329329 w 2967861"/>
                <a:gd name="connsiteY1110" fmla="*/ 1645673 h 2340761"/>
                <a:gd name="connsiteX1111" fmla="*/ 1339884 w 2967861"/>
                <a:gd name="connsiteY1111" fmla="*/ 1665852 h 2340761"/>
                <a:gd name="connsiteX1112" fmla="*/ 1351370 w 2967861"/>
                <a:gd name="connsiteY1112" fmla="*/ 1678581 h 2340761"/>
                <a:gd name="connsiteX1113" fmla="*/ 1352302 w 2967861"/>
                <a:gd name="connsiteY1113" fmla="*/ 1680754 h 2340761"/>
                <a:gd name="connsiteX1114" fmla="*/ 1354475 w 2967861"/>
                <a:gd name="connsiteY1114" fmla="*/ 1680754 h 2340761"/>
                <a:gd name="connsiteX1115" fmla="*/ 1356648 w 2967861"/>
                <a:gd name="connsiteY1115" fmla="*/ 1682927 h 2340761"/>
                <a:gd name="connsiteX1116" fmla="*/ 1358821 w 2967861"/>
                <a:gd name="connsiteY1116" fmla="*/ 1682927 h 2340761"/>
                <a:gd name="connsiteX1117" fmla="*/ 1378690 w 2967861"/>
                <a:gd name="connsiteY1117" fmla="*/ 1658712 h 2340761"/>
                <a:gd name="connsiteX1118" fmla="*/ 1391108 w 2967861"/>
                <a:gd name="connsiteY1118" fmla="*/ 1633255 h 2340761"/>
                <a:gd name="connsiteX1119" fmla="*/ 1400421 w 2967861"/>
                <a:gd name="connsiteY1119" fmla="*/ 1601590 h 2340761"/>
                <a:gd name="connsiteX1120" fmla="*/ 1403525 w 2967861"/>
                <a:gd name="connsiteY1120" fmla="*/ 1564647 h 2340761"/>
                <a:gd name="connsiteX1121" fmla="*/ 1415943 w 2967861"/>
                <a:gd name="connsiteY1121" fmla="*/ 1557196 h 2340761"/>
                <a:gd name="connsiteX1122" fmla="*/ 1425257 w 2967861"/>
                <a:gd name="connsiteY1122" fmla="*/ 1547572 h 2340761"/>
                <a:gd name="connsiteX1123" fmla="*/ 1434570 w 2967861"/>
                <a:gd name="connsiteY1123" fmla="*/ 1540122 h 2340761"/>
                <a:gd name="connsiteX1124" fmla="*/ 1451334 w 2967861"/>
                <a:gd name="connsiteY1124" fmla="*/ 1540122 h 2340761"/>
                <a:gd name="connsiteX1125" fmla="*/ 1463752 w 2967861"/>
                <a:gd name="connsiteY1125" fmla="*/ 1507214 h 2340761"/>
                <a:gd name="connsiteX1126" fmla="*/ 1470892 w 2967861"/>
                <a:gd name="connsiteY1126" fmla="*/ 1501937 h 2340761"/>
                <a:gd name="connsiteX1127" fmla="*/ 1478032 w 2967861"/>
                <a:gd name="connsiteY1127" fmla="*/ 1499764 h 2340761"/>
                <a:gd name="connsiteX1128" fmla="*/ 1485172 w 2967861"/>
                <a:gd name="connsiteY1128" fmla="*/ 1499764 h 2340761"/>
                <a:gd name="connsiteX1129" fmla="*/ 1488277 w 2967861"/>
                <a:gd name="connsiteY1129" fmla="*/ 1497591 h 2340761"/>
                <a:gd name="connsiteX1130" fmla="*/ 1493555 w 2967861"/>
                <a:gd name="connsiteY1130" fmla="*/ 1490140 h 2340761"/>
                <a:gd name="connsiteX1131" fmla="*/ 1497590 w 2967861"/>
                <a:gd name="connsiteY1131" fmla="*/ 1475239 h 2340761"/>
                <a:gd name="connsiteX1132" fmla="*/ 1512181 w 2967861"/>
                <a:gd name="connsiteY1132" fmla="*/ 1475239 h 2340761"/>
                <a:gd name="connsiteX1133" fmla="*/ 1526772 w 2967861"/>
                <a:gd name="connsiteY1133" fmla="*/ 1477412 h 2340761"/>
                <a:gd name="connsiteX1134" fmla="*/ 1543536 w 2967861"/>
                <a:gd name="connsiteY1134" fmla="*/ 1475239 h 2340761"/>
                <a:gd name="connsiteX1135" fmla="*/ 1544468 w 2967861"/>
                <a:gd name="connsiteY1135" fmla="*/ 1473065 h 2340761"/>
                <a:gd name="connsiteX1136" fmla="*/ 1546641 w 2967861"/>
                <a:gd name="connsiteY1136" fmla="*/ 1472134 h 2340761"/>
                <a:gd name="connsiteX1137" fmla="*/ 1548814 w 2967861"/>
                <a:gd name="connsiteY1137" fmla="*/ 1467788 h 2340761"/>
                <a:gd name="connsiteX1138" fmla="*/ 1550987 w 2967861"/>
                <a:gd name="connsiteY1138" fmla="*/ 1465615 h 2340761"/>
                <a:gd name="connsiteX1139" fmla="*/ 1554092 w 2967861"/>
                <a:gd name="connsiteY1139" fmla="*/ 1462510 h 2340761"/>
                <a:gd name="connsiteX1140" fmla="*/ 1565578 w 2967861"/>
                <a:gd name="connsiteY1140" fmla="*/ 1480516 h 2340761"/>
                <a:gd name="connsiteX1141" fmla="*/ 1573960 w 2967861"/>
                <a:gd name="connsiteY1141" fmla="*/ 1495418 h 2340761"/>
                <a:gd name="connsiteX1142" fmla="*/ 1585447 w 2967861"/>
                <a:gd name="connsiteY1142" fmla="*/ 1509077 h 2340761"/>
                <a:gd name="connsiteX1143" fmla="*/ 1592587 w 2967861"/>
                <a:gd name="connsiteY1143" fmla="*/ 1523979 h 2340761"/>
                <a:gd name="connsiteX1144" fmla="*/ 1597864 w 2967861"/>
                <a:gd name="connsiteY1144" fmla="*/ 1541984 h 2340761"/>
                <a:gd name="connsiteX1145" fmla="*/ 1597864 w 2967861"/>
                <a:gd name="connsiteY1145" fmla="*/ 1564337 h 2340761"/>
                <a:gd name="connsiteX1146" fmla="*/ 1600037 w 2967861"/>
                <a:gd name="connsiteY1146" fmla="*/ 1566509 h 2340761"/>
                <a:gd name="connsiteX1147" fmla="*/ 1600969 w 2967861"/>
                <a:gd name="connsiteY1147" fmla="*/ 1566509 h 2340761"/>
                <a:gd name="connsiteX1148" fmla="*/ 1600969 w 2967861"/>
                <a:gd name="connsiteY1148" fmla="*/ 1567441 h 2340761"/>
                <a:gd name="connsiteX1149" fmla="*/ 1603142 w 2967861"/>
                <a:gd name="connsiteY1149" fmla="*/ 1567441 h 2340761"/>
                <a:gd name="connsiteX1150" fmla="*/ 1610282 w 2967861"/>
                <a:gd name="connsiteY1150" fmla="*/ 1567441 h 2340761"/>
                <a:gd name="connsiteX1151" fmla="*/ 1617422 w 2967861"/>
                <a:gd name="connsiteY1151" fmla="*/ 1566509 h 2340761"/>
                <a:gd name="connsiteX1152" fmla="*/ 1621458 w 2967861"/>
                <a:gd name="connsiteY1152" fmla="*/ 1564337 h 2340761"/>
                <a:gd name="connsiteX1153" fmla="*/ 1626736 w 2967861"/>
                <a:gd name="connsiteY1153" fmla="*/ 1559990 h 2340761"/>
                <a:gd name="connsiteX1154" fmla="*/ 1629840 w 2967861"/>
                <a:gd name="connsiteY1154" fmla="*/ 1556886 h 2340761"/>
                <a:gd name="connsiteX1155" fmla="*/ 1641327 w 2967861"/>
                <a:gd name="connsiteY1155" fmla="*/ 1569614 h 2340761"/>
                <a:gd name="connsiteX1156" fmla="*/ 1648467 w 2967861"/>
                <a:gd name="connsiteY1156" fmla="*/ 1586688 h 2340761"/>
                <a:gd name="connsiteX1157" fmla="*/ 1650640 w 2967861"/>
                <a:gd name="connsiteY1157" fmla="*/ 1606867 h 2340761"/>
                <a:gd name="connsiteX1158" fmla="*/ 1650640 w 2967861"/>
                <a:gd name="connsiteY1158" fmla="*/ 1629220 h 2340761"/>
                <a:gd name="connsiteX1159" fmla="*/ 1650640 w 2967861"/>
                <a:gd name="connsiteY1159" fmla="*/ 1649399 h 2340761"/>
                <a:gd name="connsiteX1160" fmla="*/ 1650640 w 2967861"/>
                <a:gd name="connsiteY1160" fmla="*/ 1668336 h 2340761"/>
                <a:gd name="connsiteX1161" fmla="*/ 1653745 w 2967861"/>
                <a:gd name="connsiteY1161" fmla="*/ 1683237 h 2340761"/>
                <a:gd name="connsiteX1162" fmla="*/ 1653745 w 2967861"/>
                <a:gd name="connsiteY1162" fmla="*/ 1686342 h 2340761"/>
                <a:gd name="connsiteX1163" fmla="*/ 1663058 w 2967861"/>
                <a:gd name="connsiteY1163" fmla="*/ 1683237 h 2340761"/>
                <a:gd name="connsiteX1164" fmla="*/ 1663058 w 2967861"/>
                <a:gd name="connsiteY1164" fmla="*/ 1686342 h 2340761"/>
                <a:gd name="connsiteX1165" fmla="*/ 1672371 w 2967861"/>
                <a:gd name="connsiteY1165" fmla="*/ 1699070 h 2340761"/>
                <a:gd name="connsiteX1166" fmla="*/ 1677649 w 2967861"/>
                <a:gd name="connsiteY1166" fmla="*/ 1713971 h 2340761"/>
                <a:gd name="connsiteX1167" fmla="*/ 1682927 w 2967861"/>
                <a:gd name="connsiteY1167" fmla="*/ 1728873 h 2340761"/>
                <a:gd name="connsiteX1168" fmla="*/ 1686962 w 2967861"/>
                <a:gd name="connsiteY1168" fmla="*/ 1745947 h 2340761"/>
                <a:gd name="connsiteX1169" fmla="*/ 1693171 w 2967861"/>
                <a:gd name="connsiteY1169" fmla="*/ 1760849 h 2340761"/>
                <a:gd name="connsiteX1170" fmla="*/ 1702485 w 2967861"/>
                <a:gd name="connsiteY1170" fmla="*/ 1768299 h 2340761"/>
                <a:gd name="connsiteX1171" fmla="*/ 1704658 w 2967861"/>
                <a:gd name="connsiteY1171" fmla="*/ 1770472 h 2340761"/>
                <a:gd name="connsiteX1172" fmla="*/ 1715213 w 2967861"/>
                <a:gd name="connsiteY1172" fmla="*/ 1775750 h 2340761"/>
                <a:gd name="connsiteX1173" fmla="*/ 1726699 w 2967861"/>
                <a:gd name="connsiteY1173" fmla="*/ 1785374 h 2340761"/>
                <a:gd name="connsiteX1174" fmla="*/ 1737255 w 2967861"/>
                <a:gd name="connsiteY1174" fmla="*/ 1785374 h 2340761"/>
                <a:gd name="connsiteX1175" fmla="*/ 1736323 w 2967861"/>
                <a:gd name="connsiteY1175" fmla="*/ 1758986 h 2340761"/>
                <a:gd name="connsiteX1176" fmla="*/ 1729183 w 2967861"/>
                <a:gd name="connsiteY1176" fmla="*/ 1733529 h 2340761"/>
                <a:gd name="connsiteX1177" fmla="*/ 1717696 w 2967861"/>
                <a:gd name="connsiteY1177" fmla="*/ 1711177 h 2340761"/>
                <a:gd name="connsiteX1178" fmla="*/ 1703106 w 2967861"/>
                <a:gd name="connsiteY1178" fmla="*/ 1696276 h 2340761"/>
                <a:gd name="connsiteX1179" fmla="*/ 1700001 w 2967861"/>
                <a:gd name="connsiteY1179" fmla="*/ 1694103 h 2340761"/>
                <a:gd name="connsiteX1180" fmla="*/ 1695965 w 2967861"/>
                <a:gd name="connsiteY1180" fmla="*/ 1694103 h 2340761"/>
                <a:gd name="connsiteX1181" fmla="*/ 1692861 w 2967861"/>
                <a:gd name="connsiteY1181" fmla="*/ 1694103 h 2340761"/>
                <a:gd name="connsiteX1182" fmla="*/ 1688825 w 2967861"/>
                <a:gd name="connsiteY1182" fmla="*/ 1694103 h 2340761"/>
                <a:gd name="connsiteX1183" fmla="*/ 1687894 w 2967861"/>
                <a:gd name="connsiteY1183" fmla="*/ 1691930 h 2340761"/>
                <a:gd name="connsiteX1184" fmla="*/ 1681685 w 2967861"/>
                <a:gd name="connsiteY1184" fmla="*/ 1681374 h 2340761"/>
                <a:gd name="connsiteX1185" fmla="*/ 1680753 w 2967861"/>
                <a:gd name="connsiteY1185" fmla="*/ 1671751 h 2340761"/>
                <a:gd name="connsiteX1186" fmla="*/ 1676718 w 2967861"/>
                <a:gd name="connsiteY1186" fmla="*/ 1664300 h 2340761"/>
                <a:gd name="connsiteX1187" fmla="*/ 1667404 w 2967861"/>
                <a:gd name="connsiteY1187" fmla="*/ 1659022 h 2340761"/>
                <a:gd name="connsiteX1188" fmla="*/ 1676718 w 2967861"/>
                <a:gd name="connsiteY1188" fmla="*/ 1634808 h 2340761"/>
                <a:gd name="connsiteX1189" fmla="*/ 1683858 w 2967861"/>
                <a:gd name="connsiteY1189" fmla="*/ 1605315 h 2340761"/>
                <a:gd name="connsiteX1190" fmla="*/ 1700622 w 2967861"/>
                <a:gd name="connsiteY1190" fmla="*/ 1618975 h 2340761"/>
                <a:gd name="connsiteX1191" fmla="*/ 1716144 w 2967861"/>
                <a:gd name="connsiteY1191" fmla="*/ 1631703 h 2340761"/>
                <a:gd name="connsiteX1192" fmla="*/ 1730735 w 2967861"/>
                <a:gd name="connsiteY1192" fmla="*/ 1644431 h 2340761"/>
                <a:gd name="connsiteX1193" fmla="*/ 1742222 w 2967861"/>
                <a:gd name="connsiteY1193" fmla="*/ 1659333 h 2340761"/>
                <a:gd name="connsiteX1194" fmla="*/ 1747499 w 2967861"/>
                <a:gd name="connsiteY1194" fmla="*/ 1679512 h 2340761"/>
                <a:gd name="connsiteX1195" fmla="*/ 1754640 w 2967861"/>
                <a:gd name="connsiteY1195" fmla="*/ 1679512 h 2340761"/>
                <a:gd name="connsiteX1196" fmla="*/ 1815176 w 2967861"/>
                <a:gd name="connsiteY1196" fmla="*/ 1629841 h 2340761"/>
                <a:gd name="connsiteX1197" fmla="*/ 1813003 w 2967861"/>
                <a:gd name="connsiteY1197" fmla="*/ 1600348 h 2340761"/>
                <a:gd name="connsiteX1198" fmla="*/ 1807726 w 2967861"/>
                <a:gd name="connsiteY1198" fmla="*/ 1576133 h 2340761"/>
                <a:gd name="connsiteX1199" fmla="*/ 1796239 w 2967861"/>
                <a:gd name="connsiteY1199" fmla="*/ 1558128 h 2340761"/>
                <a:gd name="connsiteX1200" fmla="*/ 1783822 w 2967861"/>
                <a:gd name="connsiteY1200" fmla="*/ 1541053 h 2340761"/>
                <a:gd name="connsiteX1201" fmla="*/ 1767057 w 2967861"/>
                <a:gd name="connsiteY1201" fmla="*/ 1525220 h 2340761"/>
                <a:gd name="connsiteX1202" fmla="*/ 1769230 w 2967861"/>
                <a:gd name="connsiteY1202" fmla="*/ 1510319 h 2340761"/>
                <a:gd name="connsiteX1203" fmla="*/ 1774508 w 2967861"/>
                <a:gd name="connsiteY1203" fmla="*/ 1500695 h 2340761"/>
                <a:gd name="connsiteX1204" fmla="*/ 1780717 w 2967861"/>
                <a:gd name="connsiteY1204" fmla="*/ 1495418 h 2340761"/>
                <a:gd name="connsiteX1205" fmla="*/ 1787857 w 2967861"/>
                <a:gd name="connsiteY1205" fmla="*/ 1489209 h 2340761"/>
                <a:gd name="connsiteX1206" fmla="*/ 1794066 w 2967861"/>
                <a:gd name="connsiteY1206" fmla="*/ 1480827 h 2340761"/>
                <a:gd name="connsiteX1207" fmla="*/ 1800275 w 2967861"/>
                <a:gd name="connsiteY1207" fmla="*/ 1480827 h 2340761"/>
                <a:gd name="connsiteX1208" fmla="*/ 1805553 w 2967861"/>
                <a:gd name="connsiteY1208" fmla="*/ 1481758 h 2340761"/>
                <a:gd name="connsiteX1209" fmla="*/ 1807726 w 2967861"/>
                <a:gd name="connsiteY1209" fmla="*/ 1481758 h 2340761"/>
                <a:gd name="connsiteX1210" fmla="*/ 1810830 w 2967861"/>
                <a:gd name="connsiteY1210" fmla="*/ 1483931 h 2340761"/>
                <a:gd name="connsiteX1211" fmla="*/ 1813003 w 2967861"/>
                <a:gd name="connsiteY1211" fmla="*/ 1488277 h 2340761"/>
                <a:gd name="connsiteX1212" fmla="*/ 1816108 w 2967861"/>
                <a:gd name="connsiteY1212" fmla="*/ 1493555 h 2340761"/>
                <a:gd name="connsiteX1213" fmla="*/ 1818281 w 2967861"/>
                <a:gd name="connsiteY1213" fmla="*/ 1496659 h 2340761"/>
                <a:gd name="connsiteX1214" fmla="*/ 1816108 w 2967861"/>
                <a:gd name="connsiteY1214" fmla="*/ 1501006 h 2340761"/>
                <a:gd name="connsiteX1215" fmla="*/ 1815176 w 2967861"/>
                <a:gd name="connsiteY1215" fmla="*/ 1504110 h 2340761"/>
                <a:gd name="connsiteX1216" fmla="*/ 1811141 w 2967861"/>
                <a:gd name="connsiteY1216" fmla="*/ 1506283 h 2340761"/>
                <a:gd name="connsiteX1217" fmla="*/ 1808036 w 2967861"/>
                <a:gd name="connsiteY1217" fmla="*/ 1506283 h 2340761"/>
                <a:gd name="connsiteX1218" fmla="*/ 1804000 w 2967861"/>
                <a:gd name="connsiteY1218" fmla="*/ 1508456 h 2340761"/>
                <a:gd name="connsiteX1219" fmla="*/ 1804000 w 2967861"/>
                <a:gd name="connsiteY1219" fmla="*/ 1518080 h 2340761"/>
                <a:gd name="connsiteX1220" fmla="*/ 1804000 w 2967861"/>
                <a:gd name="connsiteY1220" fmla="*/ 1523358 h 2340761"/>
                <a:gd name="connsiteX1221" fmla="*/ 1806173 w 2967861"/>
                <a:gd name="connsiteY1221" fmla="*/ 1528635 h 2340761"/>
                <a:gd name="connsiteX1222" fmla="*/ 1808346 w 2967861"/>
                <a:gd name="connsiteY1222" fmla="*/ 1533913 h 2340761"/>
                <a:gd name="connsiteX1223" fmla="*/ 1811451 w 2967861"/>
                <a:gd name="connsiteY1223" fmla="*/ 1532981 h 2340761"/>
                <a:gd name="connsiteX1224" fmla="*/ 1813624 w 2967861"/>
                <a:gd name="connsiteY1224" fmla="*/ 1532981 h 2340761"/>
                <a:gd name="connsiteX1225" fmla="*/ 1815797 w 2967861"/>
                <a:gd name="connsiteY1225" fmla="*/ 1532981 h 2340761"/>
                <a:gd name="connsiteX1226" fmla="*/ 1816729 w 2967861"/>
                <a:gd name="connsiteY1226" fmla="*/ 1530808 h 2340761"/>
                <a:gd name="connsiteX1227" fmla="*/ 1818902 w 2967861"/>
                <a:gd name="connsiteY1227" fmla="*/ 1530808 h 2340761"/>
                <a:gd name="connsiteX1228" fmla="*/ 1826042 w 2967861"/>
                <a:gd name="connsiteY1228" fmla="*/ 1526462 h 2340761"/>
                <a:gd name="connsiteX1229" fmla="*/ 1830078 w 2967861"/>
                <a:gd name="connsiteY1229" fmla="*/ 1523358 h 2340761"/>
                <a:gd name="connsiteX1230" fmla="*/ 1831009 w 2967861"/>
                <a:gd name="connsiteY1230" fmla="*/ 1521184 h 2340761"/>
                <a:gd name="connsiteX1231" fmla="*/ 1835045 w 2967861"/>
                <a:gd name="connsiteY1231" fmla="*/ 1518080 h 2340761"/>
                <a:gd name="connsiteX1232" fmla="*/ 1838150 w 2967861"/>
                <a:gd name="connsiteY1232" fmla="*/ 1513734 h 2340761"/>
                <a:gd name="connsiteX1233" fmla="*/ 1837218 w 2967861"/>
                <a:gd name="connsiteY1233" fmla="*/ 1508456 h 2340761"/>
                <a:gd name="connsiteX1234" fmla="*/ 1837218 w 2967861"/>
                <a:gd name="connsiteY1234" fmla="*/ 1503179 h 2340761"/>
                <a:gd name="connsiteX1235" fmla="*/ 1835045 w 2967861"/>
                <a:gd name="connsiteY1235" fmla="*/ 1501006 h 2340761"/>
                <a:gd name="connsiteX1236" fmla="*/ 1835045 w 2967861"/>
                <a:gd name="connsiteY1236" fmla="*/ 1498832 h 2340761"/>
                <a:gd name="connsiteX1237" fmla="*/ 1835045 w 2967861"/>
                <a:gd name="connsiteY1237" fmla="*/ 1495728 h 2340761"/>
                <a:gd name="connsiteX1238" fmla="*/ 1835045 w 2967861"/>
                <a:gd name="connsiteY1238" fmla="*/ 1491382 h 2340761"/>
                <a:gd name="connsiteX1239" fmla="*/ 1835045 w 2967861"/>
                <a:gd name="connsiteY1239" fmla="*/ 1483931 h 2340761"/>
                <a:gd name="connsiteX1240" fmla="*/ 1862054 w 2967861"/>
                <a:gd name="connsiteY1240" fmla="*/ 1478653 h 2340761"/>
                <a:gd name="connsiteX1241" fmla="*/ 1891236 w 2967861"/>
                <a:gd name="connsiteY1241" fmla="*/ 1469030 h 2340761"/>
                <a:gd name="connsiteX1242" fmla="*/ 1916382 w 2967861"/>
                <a:gd name="connsiteY1242" fmla="*/ 1458474 h 2340761"/>
                <a:gd name="connsiteX1243" fmla="*/ 1940286 w 2967861"/>
                <a:gd name="connsiteY1243" fmla="*/ 1443573 h 2340761"/>
                <a:gd name="connsiteX1244" fmla="*/ 1958913 w 2967861"/>
                <a:gd name="connsiteY1244" fmla="*/ 1423394 h 2340761"/>
                <a:gd name="connsiteX1245" fmla="*/ 1967295 w 2967861"/>
                <a:gd name="connsiteY1245" fmla="*/ 1408493 h 2340761"/>
                <a:gd name="connsiteX1246" fmla="*/ 1974435 w 2967861"/>
                <a:gd name="connsiteY1246" fmla="*/ 1394833 h 2340761"/>
                <a:gd name="connsiteX1247" fmla="*/ 1981575 w 2967861"/>
                <a:gd name="connsiteY1247" fmla="*/ 1379932 h 2340761"/>
                <a:gd name="connsiteX1248" fmla="*/ 1993993 w 2967861"/>
                <a:gd name="connsiteY1248" fmla="*/ 1371550 h 2340761"/>
                <a:gd name="connsiteX1249" fmla="*/ 1993993 w 2967861"/>
                <a:gd name="connsiteY1249" fmla="*/ 1351992 h 2340761"/>
                <a:gd name="connsiteX1250" fmla="*/ 1993062 w 2967861"/>
                <a:gd name="connsiteY1250" fmla="*/ 1329639 h 2340761"/>
                <a:gd name="connsiteX1251" fmla="*/ 1989026 w 2967861"/>
                <a:gd name="connsiteY1251" fmla="*/ 1309460 h 2340761"/>
                <a:gd name="connsiteX1252" fmla="*/ 1981886 w 2967861"/>
                <a:gd name="connsiteY1252" fmla="*/ 1289281 h 2340761"/>
                <a:gd name="connsiteX1253" fmla="*/ 1973504 w 2967861"/>
                <a:gd name="connsiteY1253" fmla="*/ 1274380 h 2340761"/>
                <a:gd name="connsiteX1254" fmla="*/ 1958913 w 2967861"/>
                <a:gd name="connsiteY1254" fmla="*/ 1264756 h 2340761"/>
                <a:gd name="connsiteX1255" fmla="*/ 1964190 w 2967861"/>
                <a:gd name="connsiteY1255" fmla="*/ 1252028 h 2340761"/>
                <a:gd name="connsiteX1256" fmla="*/ 1969468 w 2967861"/>
                <a:gd name="connsiteY1256" fmla="*/ 1244577 h 2340761"/>
                <a:gd name="connsiteX1257" fmla="*/ 1976608 w 2967861"/>
                <a:gd name="connsiteY1257" fmla="*/ 1237127 h 2340761"/>
                <a:gd name="connsiteX1258" fmla="*/ 1983748 w 2967861"/>
                <a:gd name="connsiteY1258" fmla="*/ 1227503 h 2340761"/>
                <a:gd name="connsiteX1259" fmla="*/ 2003617 w 2967861"/>
                <a:gd name="connsiteY1259" fmla="*/ 1227503 h 2340761"/>
                <a:gd name="connsiteX1260" fmla="*/ 2003617 w 2967861"/>
                <a:gd name="connsiteY1260" fmla="*/ 1214774 h 2340761"/>
                <a:gd name="connsiteX1261" fmla="*/ 1998339 w 2967861"/>
                <a:gd name="connsiteY1261" fmla="*/ 1214774 h 2340761"/>
                <a:gd name="connsiteX1262" fmla="*/ 1987784 w 2967861"/>
                <a:gd name="connsiteY1262" fmla="*/ 1209497 h 2340761"/>
                <a:gd name="connsiteX1263" fmla="*/ 1978471 w 2967861"/>
                <a:gd name="connsiteY1263" fmla="*/ 1209497 h 2340761"/>
                <a:gd name="connsiteX1264" fmla="*/ 1969157 w 2967861"/>
                <a:gd name="connsiteY1264" fmla="*/ 1212601 h 2340761"/>
                <a:gd name="connsiteX1265" fmla="*/ 1958602 w 2967861"/>
                <a:gd name="connsiteY1265" fmla="*/ 1218810 h 2340761"/>
                <a:gd name="connsiteX1266" fmla="*/ 1954567 w 2967861"/>
                <a:gd name="connsiteY1266" fmla="*/ 1212601 h 2340761"/>
                <a:gd name="connsiteX1267" fmla="*/ 1951462 w 2967861"/>
                <a:gd name="connsiteY1267" fmla="*/ 1209497 h 2340761"/>
                <a:gd name="connsiteX1268" fmla="*/ 1947426 w 2967861"/>
                <a:gd name="connsiteY1268" fmla="*/ 1205151 h 2340761"/>
                <a:gd name="connsiteX1269" fmla="*/ 1942149 w 2967861"/>
                <a:gd name="connsiteY1269" fmla="*/ 1202046 h 2340761"/>
                <a:gd name="connsiteX1270" fmla="*/ 1935008 w 2967861"/>
                <a:gd name="connsiteY1270" fmla="*/ 1197700 h 2340761"/>
                <a:gd name="connsiteX1271" fmla="*/ 1942149 w 2967861"/>
                <a:gd name="connsiteY1271" fmla="*/ 1184972 h 2340761"/>
                <a:gd name="connsiteX1272" fmla="*/ 1954567 w 2967861"/>
                <a:gd name="connsiteY1272" fmla="*/ 1174416 h 2340761"/>
                <a:gd name="connsiteX1273" fmla="*/ 1966985 w 2967861"/>
                <a:gd name="connsiteY1273" fmla="*/ 1164793 h 2340761"/>
                <a:gd name="connsiteX1274" fmla="*/ 1978471 w 2967861"/>
                <a:gd name="connsiteY1274" fmla="*/ 1153306 h 2340761"/>
                <a:gd name="connsiteX1275" fmla="*/ 1983748 w 2967861"/>
                <a:gd name="connsiteY1275" fmla="*/ 1155479 h 2340761"/>
                <a:gd name="connsiteX1276" fmla="*/ 1987784 w 2967861"/>
                <a:gd name="connsiteY1276" fmla="*/ 1155479 h 2340761"/>
                <a:gd name="connsiteX1277" fmla="*/ 1990889 w 2967861"/>
                <a:gd name="connsiteY1277" fmla="*/ 1157652 h 2340761"/>
                <a:gd name="connsiteX1278" fmla="*/ 1993993 w 2967861"/>
                <a:gd name="connsiteY1278" fmla="*/ 1157652 h 2340761"/>
                <a:gd name="connsiteX1279" fmla="*/ 1990889 w 2967861"/>
                <a:gd name="connsiteY1279" fmla="*/ 1165103 h 2340761"/>
                <a:gd name="connsiteX1280" fmla="*/ 1988716 w 2967861"/>
                <a:gd name="connsiteY1280" fmla="*/ 1168208 h 2340761"/>
                <a:gd name="connsiteX1281" fmla="*/ 1987784 w 2967861"/>
                <a:gd name="connsiteY1281" fmla="*/ 1174416 h 2340761"/>
                <a:gd name="connsiteX1282" fmla="*/ 1985611 w 2967861"/>
                <a:gd name="connsiteY1282" fmla="*/ 1177521 h 2340761"/>
                <a:gd name="connsiteX1283" fmla="*/ 1983438 w 2967861"/>
                <a:gd name="connsiteY1283" fmla="*/ 1182799 h 2340761"/>
                <a:gd name="connsiteX1284" fmla="*/ 1983438 w 2967861"/>
                <a:gd name="connsiteY1284" fmla="*/ 1187145 h 2340761"/>
                <a:gd name="connsiteX1285" fmla="*/ 1995856 w 2967861"/>
                <a:gd name="connsiteY1285" fmla="*/ 1181867 h 2340761"/>
                <a:gd name="connsiteX1286" fmla="*/ 2010447 w 2967861"/>
                <a:gd name="connsiteY1286" fmla="*/ 1175658 h 2340761"/>
                <a:gd name="connsiteX1287" fmla="*/ 2022865 w 2967861"/>
                <a:gd name="connsiteY1287" fmla="*/ 1172554 h 2340761"/>
                <a:gd name="connsiteX1288" fmla="*/ 2034351 w 2967861"/>
                <a:gd name="connsiteY1288" fmla="*/ 1174727 h 2340761"/>
                <a:gd name="connsiteX1289" fmla="*/ 2043664 w 2967861"/>
                <a:gd name="connsiteY1289" fmla="*/ 1174727 h 2340761"/>
                <a:gd name="connsiteX1290" fmla="*/ 2039629 w 2967861"/>
                <a:gd name="connsiteY1290" fmla="*/ 1182178 h 2340761"/>
                <a:gd name="connsiteX1291" fmla="*/ 2037456 w 2967861"/>
                <a:gd name="connsiteY1291" fmla="*/ 1187455 h 2340761"/>
                <a:gd name="connsiteX1292" fmla="*/ 2034351 w 2967861"/>
                <a:gd name="connsiteY1292" fmla="*/ 1192733 h 2340761"/>
                <a:gd name="connsiteX1293" fmla="*/ 2030315 w 2967861"/>
                <a:gd name="connsiteY1293" fmla="*/ 1198010 h 2340761"/>
                <a:gd name="connsiteX1294" fmla="*/ 2034351 w 2967861"/>
                <a:gd name="connsiteY1294" fmla="*/ 1204219 h 2340761"/>
                <a:gd name="connsiteX1295" fmla="*/ 2037456 w 2967861"/>
                <a:gd name="connsiteY1295" fmla="*/ 1205151 h 2340761"/>
                <a:gd name="connsiteX1296" fmla="*/ 2039629 w 2967861"/>
                <a:gd name="connsiteY1296" fmla="*/ 1207324 h 2340761"/>
                <a:gd name="connsiteX1297" fmla="*/ 2041802 w 2967861"/>
                <a:gd name="connsiteY1297" fmla="*/ 1207324 h 2340761"/>
                <a:gd name="connsiteX1298" fmla="*/ 2044906 w 2967861"/>
                <a:gd name="connsiteY1298" fmla="*/ 1207324 h 2340761"/>
                <a:gd name="connsiteX1299" fmla="*/ 2048942 w 2967861"/>
                <a:gd name="connsiteY1299" fmla="*/ 1207324 h 2340761"/>
                <a:gd name="connsiteX1300" fmla="*/ 2054220 w 2967861"/>
                <a:gd name="connsiteY1300" fmla="*/ 1207324 h 2340761"/>
                <a:gd name="connsiteX1301" fmla="*/ 2054220 w 2967861"/>
                <a:gd name="connsiteY1301" fmla="*/ 1218810 h 2340761"/>
                <a:gd name="connsiteX1302" fmla="*/ 2052046 w 2967861"/>
                <a:gd name="connsiteY1302" fmla="*/ 1233712 h 2340761"/>
                <a:gd name="connsiteX1303" fmla="*/ 2052046 w 2967861"/>
                <a:gd name="connsiteY1303" fmla="*/ 1246440 h 2340761"/>
                <a:gd name="connsiteX1304" fmla="*/ 2054220 w 2967861"/>
                <a:gd name="connsiteY1304" fmla="*/ 1254822 h 2340761"/>
                <a:gd name="connsiteX1305" fmla="*/ 2054220 w 2967861"/>
                <a:gd name="connsiteY1305" fmla="*/ 1264446 h 2340761"/>
                <a:gd name="connsiteX1306" fmla="*/ 2078124 w 2967861"/>
                <a:gd name="connsiteY1306" fmla="*/ 1261341 h 2340761"/>
                <a:gd name="connsiteX1307" fmla="*/ 2092715 w 2967861"/>
                <a:gd name="connsiteY1307" fmla="*/ 1255132 h 2340761"/>
                <a:gd name="connsiteX1308" fmla="*/ 2099855 w 2967861"/>
                <a:gd name="connsiteY1308" fmla="*/ 1247682 h 2340761"/>
                <a:gd name="connsiteX1309" fmla="*/ 2102960 w 2967861"/>
                <a:gd name="connsiteY1309" fmla="*/ 1239300 h 2340761"/>
                <a:gd name="connsiteX1310" fmla="*/ 2100787 w 2967861"/>
                <a:gd name="connsiteY1310" fmla="*/ 1226571 h 2340761"/>
                <a:gd name="connsiteX1311" fmla="*/ 2097682 w 2967861"/>
                <a:gd name="connsiteY1311" fmla="*/ 1215085 h 2340761"/>
                <a:gd name="connsiteX1312" fmla="*/ 2090542 w 2967861"/>
                <a:gd name="connsiteY1312" fmla="*/ 1202357 h 2340761"/>
                <a:gd name="connsiteX1313" fmla="*/ 2085264 w 2967861"/>
                <a:gd name="connsiteY1313" fmla="*/ 1189628 h 2340761"/>
                <a:gd name="connsiteX1314" fmla="*/ 2078124 w 2967861"/>
                <a:gd name="connsiteY1314" fmla="*/ 1178142 h 2340761"/>
                <a:gd name="connsiteX1315" fmla="*/ 2074088 w 2967861"/>
                <a:gd name="connsiteY1315" fmla="*/ 1167587 h 2340761"/>
                <a:gd name="connsiteX1316" fmla="*/ 2078124 w 2967861"/>
                <a:gd name="connsiteY1316" fmla="*/ 1165414 h 2340761"/>
                <a:gd name="connsiteX1317" fmla="*/ 2081228 w 2967861"/>
                <a:gd name="connsiteY1317" fmla="*/ 1165414 h 2340761"/>
                <a:gd name="connsiteX1318" fmla="*/ 2083402 w 2967861"/>
                <a:gd name="connsiteY1318" fmla="*/ 1165414 h 2340761"/>
                <a:gd name="connsiteX1319" fmla="*/ 2085575 w 2967861"/>
                <a:gd name="connsiteY1319" fmla="*/ 1163241 h 2340761"/>
                <a:gd name="connsiteX1320" fmla="*/ 2087748 w 2967861"/>
                <a:gd name="connsiteY1320" fmla="*/ 1163241 h 2340761"/>
                <a:gd name="connsiteX1321" fmla="*/ 2098303 w 2967861"/>
                <a:gd name="connsiteY1321" fmla="*/ 1155790 h 2340761"/>
                <a:gd name="connsiteX1322" fmla="*/ 2105443 w 2967861"/>
                <a:gd name="connsiteY1322" fmla="*/ 1145235 h 2340761"/>
                <a:gd name="connsiteX1323" fmla="*/ 2110721 w 2967861"/>
                <a:gd name="connsiteY1323" fmla="*/ 1133748 h 2340761"/>
                <a:gd name="connsiteX1324" fmla="*/ 2117861 w 2967861"/>
                <a:gd name="connsiteY1324" fmla="*/ 1123193 h 2340761"/>
                <a:gd name="connsiteX1325" fmla="*/ 2127175 w 2967861"/>
                <a:gd name="connsiteY1325" fmla="*/ 1113569 h 2340761"/>
                <a:gd name="connsiteX1326" fmla="*/ 2137730 w 2967861"/>
                <a:gd name="connsiteY1326" fmla="*/ 1111396 h 2340761"/>
                <a:gd name="connsiteX1327" fmla="*/ 2149216 w 2967861"/>
                <a:gd name="connsiteY1327" fmla="*/ 1111396 h 2340761"/>
                <a:gd name="connsiteX1328" fmla="*/ 2161634 w 2967861"/>
                <a:gd name="connsiteY1328" fmla="*/ 1113569 h 2340761"/>
                <a:gd name="connsiteX1329" fmla="*/ 2174052 w 2967861"/>
                <a:gd name="connsiteY1329" fmla="*/ 1110465 h 2340761"/>
                <a:gd name="connsiteX1330" fmla="*/ 2178088 w 2967861"/>
                <a:gd name="connsiteY1330" fmla="*/ 1106118 h 2340761"/>
                <a:gd name="connsiteX1331" fmla="*/ 2185228 w 2967861"/>
                <a:gd name="connsiteY1331" fmla="*/ 1096495 h 2340761"/>
                <a:gd name="connsiteX1332" fmla="*/ 2195783 w 2967861"/>
                <a:gd name="connsiteY1332" fmla="*/ 1083766 h 2340761"/>
                <a:gd name="connsiteX1333" fmla="*/ 2208201 w 2967861"/>
                <a:gd name="connsiteY1333" fmla="*/ 1071038 h 2340761"/>
                <a:gd name="connsiteX1334" fmla="*/ 2219687 w 2967861"/>
                <a:gd name="connsiteY1334" fmla="*/ 1056137 h 2340761"/>
                <a:gd name="connsiteX1335" fmla="*/ 2230242 w 2967861"/>
                <a:gd name="connsiteY1335" fmla="*/ 1043408 h 2340761"/>
                <a:gd name="connsiteX1336" fmla="*/ 2239556 w 2967861"/>
                <a:gd name="connsiteY1336" fmla="*/ 1031922 h 2340761"/>
                <a:gd name="connsiteX1337" fmla="*/ 2243592 w 2967861"/>
                <a:gd name="connsiteY1337" fmla="*/ 1028817 h 2340761"/>
                <a:gd name="connsiteX1338" fmla="*/ 2250732 w 2967861"/>
                <a:gd name="connsiteY1338" fmla="*/ 1011743 h 2340761"/>
                <a:gd name="connsiteX1339" fmla="*/ 2256010 w 2967861"/>
                <a:gd name="connsiteY1339" fmla="*/ 999015 h 2340761"/>
                <a:gd name="connsiteX1340" fmla="*/ 2263150 w 2967861"/>
                <a:gd name="connsiteY1340" fmla="*/ 986286 h 2340761"/>
                <a:gd name="connsiteX1341" fmla="*/ 2273705 w 2967861"/>
                <a:gd name="connsiteY1341" fmla="*/ 974800 h 2340761"/>
                <a:gd name="connsiteX1342" fmla="*/ 2270600 w 2967861"/>
                <a:gd name="connsiteY1342" fmla="*/ 962072 h 2340761"/>
                <a:gd name="connsiteX1343" fmla="*/ 2266565 w 2967861"/>
                <a:gd name="connsiteY1343" fmla="*/ 952448 h 2340761"/>
                <a:gd name="connsiteX1344" fmla="*/ 2263460 w 2967861"/>
                <a:gd name="connsiteY1344" fmla="*/ 942824 h 2340761"/>
                <a:gd name="connsiteX1345" fmla="*/ 2263460 w 2967861"/>
                <a:gd name="connsiteY1345" fmla="*/ 932269 h 2340761"/>
                <a:gd name="connsiteX1346" fmla="*/ 2265633 w 2967861"/>
                <a:gd name="connsiteY1346" fmla="*/ 922645 h 2340761"/>
                <a:gd name="connsiteX1347" fmla="*/ 2270911 w 2967861"/>
                <a:gd name="connsiteY1347" fmla="*/ 917367 h 2340761"/>
                <a:gd name="connsiteX1348" fmla="*/ 2273084 w 2967861"/>
                <a:gd name="connsiteY1348" fmla="*/ 912090 h 2340761"/>
                <a:gd name="connsiteX1349" fmla="*/ 2270911 w 2967861"/>
                <a:gd name="connsiteY1349" fmla="*/ 902466 h 2340761"/>
                <a:gd name="connsiteX1350" fmla="*/ 2266875 w 2967861"/>
                <a:gd name="connsiteY1350" fmla="*/ 887565 h 2340761"/>
                <a:gd name="connsiteX1351" fmla="*/ 2263771 w 2967861"/>
                <a:gd name="connsiteY1351" fmla="*/ 877941 h 2340761"/>
                <a:gd name="connsiteX1352" fmla="*/ 2258493 w 2967861"/>
                <a:gd name="connsiteY1352" fmla="*/ 870490 h 2340761"/>
                <a:gd name="connsiteX1353" fmla="*/ 2251353 w 2967861"/>
                <a:gd name="connsiteY1353" fmla="*/ 862108 h 2340761"/>
                <a:gd name="connsiteX1354" fmla="*/ 2242039 w 2967861"/>
                <a:gd name="connsiteY1354" fmla="*/ 862108 h 2340761"/>
                <a:gd name="connsiteX1355" fmla="*/ 2236762 w 2967861"/>
                <a:gd name="connsiteY1355" fmla="*/ 862108 h 2340761"/>
                <a:gd name="connsiteX1356" fmla="*/ 2230553 w 2967861"/>
                <a:gd name="connsiteY1356" fmla="*/ 863039 h 2340761"/>
                <a:gd name="connsiteX1357" fmla="*/ 2227448 w 2967861"/>
                <a:gd name="connsiteY1357" fmla="*/ 865213 h 2340761"/>
                <a:gd name="connsiteX1358" fmla="*/ 2223413 w 2967861"/>
                <a:gd name="connsiteY1358" fmla="*/ 869559 h 2340761"/>
                <a:gd name="connsiteX1359" fmla="*/ 2216272 w 2967861"/>
                <a:gd name="connsiteY1359" fmla="*/ 867386 h 2340761"/>
                <a:gd name="connsiteX1360" fmla="*/ 2213168 w 2967861"/>
                <a:gd name="connsiteY1360" fmla="*/ 865213 h 2340761"/>
                <a:gd name="connsiteX1361" fmla="*/ 2209132 w 2967861"/>
                <a:gd name="connsiteY1361" fmla="*/ 862108 h 2340761"/>
                <a:gd name="connsiteX1362" fmla="*/ 2208201 w 2967861"/>
                <a:gd name="connsiteY1362" fmla="*/ 857762 h 2340761"/>
                <a:gd name="connsiteX1363" fmla="*/ 2206028 w 2967861"/>
                <a:gd name="connsiteY1363" fmla="*/ 854657 h 2340761"/>
                <a:gd name="connsiteX1364" fmla="*/ 2203854 w 2967861"/>
                <a:gd name="connsiteY1364" fmla="*/ 848448 h 2340761"/>
                <a:gd name="connsiteX1365" fmla="*/ 2188332 w 2967861"/>
                <a:gd name="connsiteY1365" fmla="*/ 848448 h 2340761"/>
                <a:gd name="connsiteX1366" fmla="*/ 2188332 w 2967861"/>
                <a:gd name="connsiteY1366" fmla="*/ 837893 h 2340761"/>
                <a:gd name="connsiteX1367" fmla="*/ 2200750 w 2967861"/>
                <a:gd name="connsiteY1367" fmla="*/ 828269 h 2340761"/>
                <a:gd name="connsiteX1368" fmla="*/ 2206028 w 2967861"/>
                <a:gd name="connsiteY1368" fmla="*/ 820819 h 2340761"/>
                <a:gd name="connsiteX1369" fmla="*/ 2211305 w 2967861"/>
                <a:gd name="connsiteY1369" fmla="*/ 812437 h 2340761"/>
                <a:gd name="connsiteX1370" fmla="*/ 2218446 w 2967861"/>
                <a:gd name="connsiteY1370" fmla="*/ 804986 h 2340761"/>
                <a:gd name="connsiteX1371" fmla="*/ 2247627 w 2967861"/>
                <a:gd name="connsiteY1371" fmla="*/ 795362 h 2340761"/>
                <a:gd name="connsiteX1372" fmla="*/ 2256941 w 2967861"/>
                <a:gd name="connsiteY1372" fmla="*/ 785738 h 2340761"/>
                <a:gd name="connsiteX1373" fmla="*/ 2264081 w 2967861"/>
                <a:gd name="connsiteY1373" fmla="*/ 773010 h 2340761"/>
                <a:gd name="connsiteX1374" fmla="*/ 2271221 w 2967861"/>
                <a:gd name="connsiteY1374" fmla="*/ 760282 h 2340761"/>
                <a:gd name="connsiteX1375" fmla="*/ 2278361 w 2967861"/>
                <a:gd name="connsiteY1375" fmla="*/ 746622 h 2340761"/>
                <a:gd name="connsiteX1376" fmla="*/ 2290779 w 2967861"/>
                <a:gd name="connsiteY1376" fmla="*/ 736067 h 2340761"/>
                <a:gd name="connsiteX1377" fmla="*/ 2305370 w 2967861"/>
                <a:gd name="connsiteY1377" fmla="*/ 726443 h 2340761"/>
                <a:gd name="connsiteX1378" fmla="*/ 2317788 w 2967861"/>
                <a:gd name="connsiteY1378" fmla="*/ 713715 h 2340761"/>
                <a:gd name="connsiteX1379" fmla="*/ 2354110 w 2967861"/>
                <a:gd name="connsiteY1379" fmla="*/ 718993 h 2340761"/>
                <a:gd name="connsiteX1380" fmla="*/ 2363424 w 2967861"/>
                <a:gd name="connsiteY1380" fmla="*/ 730479 h 2340761"/>
                <a:gd name="connsiteX1381" fmla="*/ 2375841 w 2967861"/>
                <a:gd name="connsiteY1381" fmla="*/ 732652 h 2340761"/>
                <a:gd name="connsiteX1382" fmla="*/ 2390432 w 2967861"/>
                <a:gd name="connsiteY1382" fmla="*/ 726443 h 2340761"/>
                <a:gd name="connsiteX1383" fmla="*/ 2407196 w 2967861"/>
                <a:gd name="connsiteY1383" fmla="*/ 723339 h 2340761"/>
                <a:gd name="connsiteX1384" fmla="*/ 2407196 w 2967861"/>
                <a:gd name="connsiteY1384" fmla="*/ 743518 h 2340761"/>
                <a:gd name="connsiteX1385" fmla="*/ 2422719 w 2967861"/>
                <a:gd name="connsiteY1385" fmla="*/ 743518 h 2340761"/>
                <a:gd name="connsiteX1386" fmla="*/ 2439483 w 2967861"/>
                <a:gd name="connsiteY1386" fmla="*/ 741345 h 2340761"/>
                <a:gd name="connsiteX1387" fmla="*/ 2451901 w 2967861"/>
                <a:gd name="connsiteY1387" fmla="*/ 739171 h 2340761"/>
                <a:gd name="connsiteX1388" fmla="*/ 2463387 w 2967861"/>
                <a:gd name="connsiteY1388" fmla="*/ 733894 h 2340761"/>
                <a:gd name="connsiteX1389" fmla="*/ 2463387 w 2967861"/>
                <a:gd name="connsiteY1389" fmla="*/ 730789 h 2340761"/>
                <a:gd name="connsiteX1390" fmla="*/ 2461214 w 2967861"/>
                <a:gd name="connsiteY1390" fmla="*/ 726443 h 2340761"/>
                <a:gd name="connsiteX1391" fmla="*/ 2459041 w 2967861"/>
                <a:gd name="connsiteY1391" fmla="*/ 721166 h 2340761"/>
                <a:gd name="connsiteX1392" fmla="*/ 2458110 w 2967861"/>
                <a:gd name="connsiteY1392" fmla="*/ 718061 h 2340761"/>
                <a:gd name="connsiteX1393" fmla="*/ 2458110 w 2967861"/>
                <a:gd name="connsiteY1393" fmla="*/ 713715 h 2340761"/>
                <a:gd name="connsiteX1394" fmla="*/ 2458110 w 2967861"/>
                <a:gd name="connsiteY1394" fmla="*/ 710610 h 2340761"/>
                <a:gd name="connsiteX1395" fmla="*/ 2463387 w 2967861"/>
                <a:gd name="connsiteY1395" fmla="*/ 700987 h 2340761"/>
                <a:gd name="connsiteX1396" fmla="*/ 2473942 w 2967861"/>
                <a:gd name="connsiteY1396" fmla="*/ 688258 h 2340761"/>
                <a:gd name="connsiteX1397" fmla="*/ 2485429 w 2967861"/>
                <a:gd name="connsiteY1397" fmla="*/ 674599 h 2340761"/>
                <a:gd name="connsiteX1398" fmla="*/ 2497847 w 2967861"/>
                <a:gd name="connsiteY1398" fmla="*/ 664044 h 2340761"/>
                <a:gd name="connsiteX1399" fmla="*/ 2507160 w 2967861"/>
                <a:gd name="connsiteY1399" fmla="*/ 658766 h 2340761"/>
                <a:gd name="connsiteX1400" fmla="*/ 2510265 w 2967861"/>
                <a:gd name="connsiteY1400" fmla="*/ 656593 h 2340761"/>
                <a:gd name="connsiteX1401" fmla="*/ 2515542 w 2967861"/>
                <a:gd name="connsiteY1401" fmla="*/ 658766 h 2340761"/>
                <a:gd name="connsiteX1402" fmla="*/ 2519578 w 2967861"/>
                <a:gd name="connsiteY1402" fmla="*/ 659697 h 2340761"/>
                <a:gd name="connsiteX1403" fmla="*/ 2524855 w 2967861"/>
                <a:gd name="connsiteY1403" fmla="*/ 661871 h 2340761"/>
                <a:gd name="connsiteX1404" fmla="*/ 2530133 w 2967861"/>
                <a:gd name="connsiteY1404" fmla="*/ 666217 h 2340761"/>
                <a:gd name="connsiteX1405" fmla="*/ 2530133 w 2967861"/>
                <a:gd name="connsiteY1405" fmla="*/ 669321 h 2340761"/>
                <a:gd name="connsiteX1406" fmla="*/ 2529202 w 2967861"/>
                <a:gd name="connsiteY1406" fmla="*/ 673667 h 2340761"/>
                <a:gd name="connsiteX1407" fmla="*/ 2529202 w 2967861"/>
                <a:gd name="connsiteY1407" fmla="*/ 674599 h 2340761"/>
                <a:gd name="connsiteX1408" fmla="*/ 2529202 w 2967861"/>
                <a:gd name="connsiteY1408" fmla="*/ 676772 h 2340761"/>
                <a:gd name="connsiteX1409" fmla="*/ 2527028 w 2967861"/>
                <a:gd name="connsiteY1409" fmla="*/ 678945 h 2340761"/>
                <a:gd name="connsiteX1410" fmla="*/ 2527028 w 2967861"/>
                <a:gd name="connsiteY1410" fmla="*/ 684223 h 2340761"/>
                <a:gd name="connsiteX1411" fmla="*/ 2529202 w 2967861"/>
                <a:gd name="connsiteY1411" fmla="*/ 688569 h 2340761"/>
                <a:gd name="connsiteX1412" fmla="*/ 2529202 w 2967861"/>
                <a:gd name="connsiteY1412" fmla="*/ 689500 h 2340761"/>
                <a:gd name="connsiteX1413" fmla="*/ 2530133 w 2967861"/>
                <a:gd name="connsiteY1413" fmla="*/ 695709 h 2340761"/>
                <a:gd name="connsiteX1414" fmla="*/ 2546897 w 2967861"/>
                <a:gd name="connsiteY1414" fmla="*/ 688258 h 2340761"/>
                <a:gd name="connsiteX1415" fmla="*/ 2559315 w 2967861"/>
                <a:gd name="connsiteY1415" fmla="*/ 678635 h 2340761"/>
                <a:gd name="connsiteX1416" fmla="*/ 2568628 w 2967861"/>
                <a:gd name="connsiteY1416" fmla="*/ 665906 h 2340761"/>
                <a:gd name="connsiteX1417" fmla="*/ 2577942 w 2967861"/>
                <a:gd name="connsiteY1417" fmla="*/ 651005 h 2340761"/>
                <a:gd name="connsiteX1418" fmla="*/ 2587255 w 2967861"/>
                <a:gd name="connsiteY1418" fmla="*/ 637345 h 2340761"/>
                <a:gd name="connsiteX1419" fmla="*/ 2588186 w 2967861"/>
                <a:gd name="connsiteY1419" fmla="*/ 636414 h 2340761"/>
                <a:gd name="connsiteX1420" fmla="*/ 2590359 w 2967861"/>
                <a:gd name="connsiteY1420" fmla="*/ 634241 h 2340761"/>
                <a:gd name="connsiteX1421" fmla="*/ 2593464 w 2967861"/>
                <a:gd name="connsiteY1421" fmla="*/ 632068 h 2340761"/>
                <a:gd name="connsiteX1422" fmla="*/ 2595637 w 2967861"/>
                <a:gd name="connsiteY1422" fmla="*/ 634241 h 2340761"/>
                <a:gd name="connsiteX1423" fmla="*/ 2595637 w 2967861"/>
                <a:gd name="connsiteY1423" fmla="*/ 636414 h 2340761"/>
                <a:gd name="connsiteX1424" fmla="*/ 2597810 w 2967861"/>
                <a:gd name="connsiteY1424" fmla="*/ 636414 h 2340761"/>
                <a:gd name="connsiteX1425" fmla="*/ 2597810 w 2967861"/>
                <a:gd name="connsiteY1425" fmla="*/ 637345 h 2340761"/>
                <a:gd name="connsiteX1426" fmla="*/ 2592533 w 2967861"/>
                <a:gd name="connsiteY1426" fmla="*/ 651005 h 2340761"/>
                <a:gd name="connsiteX1427" fmla="*/ 2588497 w 2967861"/>
                <a:gd name="connsiteY1427" fmla="*/ 665906 h 2340761"/>
                <a:gd name="connsiteX1428" fmla="*/ 2583219 w 2967861"/>
                <a:gd name="connsiteY1428" fmla="*/ 678635 h 2340761"/>
                <a:gd name="connsiteX1429" fmla="*/ 2570802 w 2967861"/>
                <a:gd name="connsiteY1429" fmla="*/ 688258 h 2340761"/>
                <a:gd name="connsiteX1430" fmla="*/ 2558384 w 2967861"/>
                <a:gd name="connsiteY1430" fmla="*/ 696640 h 2340761"/>
                <a:gd name="connsiteX1431" fmla="*/ 2546897 w 2967861"/>
                <a:gd name="connsiteY1431" fmla="*/ 706264 h 2340761"/>
                <a:gd name="connsiteX1432" fmla="*/ 2532306 w 2967861"/>
                <a:gd name="connsiteY1432" fmla="*/ 728616 h 2340761"/>
                <a:gd name="connsiteX1433" fmla="*/ 2517715 w 2967861"/>
                <a:gd name="connsiteY1433" fmla="*/ 750968 h 2340761"/>
                <a:gd name="connsiteX1434" fmla="*/ 2510575 w 2967861"/>
                <a:gd name="connsiteY1434" fmla="*/ 758419 h 2340761"/>
                <a:gd name="connsiteX1435" fmla="*/ 2500020 w 2967861"/>
                <a:gd name="connsiteY1435" fmla="*/ 761524 h 2340761"/>
                <a:gd name="connsiteX1436" fmla="*/ 2490706 w 2967861"/>
                <a:gd name="connsiteY1436" fmla="*/ 765870 h 2340761"/>
                <a:gd name="connsiteX1437" fmla="*/ 2483566 w 2967861"/>
                <a:gd name="connsiteY1437" fmla="*/ 771147 h 2340761"/>
                <a:gd name="connsiteX1438" fmla="*/ 2476426 w 2967861"/>
                <a:gd name="connsiteY1438" fmla="*/ 786049 h 2340761"/>
                <a:gd name="connsiteX1439" fmla="*/ 2478599 w 2967861"/>
                <a:gd name="connsiteY1439" fmla="*/ 798777 h 2340761"/>
                <a:gd name="connsiteX1440" fmla="*/ 2483877 w 2967861"/>
                <a:gd name="connsiteY1440" fmla="*/ 808401 h 2340761"/>
                <a:gd name="connsiteX1441" fmla="*/ 2480772 w 2967861"/>
                <a:gd name="connsiteY1441" fmla="*/ 815852 h 2340761"/>
                <a:gd name="connsiteX1442" fmla="*/ 2478599 w 2967861"/>
                <a:gd name="connsiteY1442" fmla="*/ 821129 h 2340761"/>
                <a:gd name="connsiteX1443" fmla="*/ 2473322 w 2967861"/>
                <a:gd name="connsiteY1443" fmla="*/ 825475 h 2340761"/>
                <a:gd name="connsiteX1444" fmla="*/ 2469286 w 2967861"/>
                <a:gd name="connsiteY1444" fmla="*/ 828580 h 2340761"/>
                <a:gd name="connsiteX1445" fmla="*/ 2464008 w 2967861"/>
                <a:gd name="connsiteY1445" fmla="*/ 832926 h 2340761"/>
                <a:gd name="connsiteX1446" fmla="*/ 2461835 w 2967861"/>
                <a:gd name="connsiteY1446" fmla="*/ 865833 h 2340761"/>
                <a:gd name="connsiteX1447" fmla="*/ 2464008 w 2967861"/>
                <a:gd name="connsiteY1447" fmla="*/ 893463 h 2340761"/>
                <a:gd name="connsiteX1448" fmla="*/ 2473322 w 2967861"/>
                <a:gd name="connsiteY1448" fmla="*/ 917678 h 2340761"/>
                <a:gd name="connsiteX1449" fmla="*/ 2487912 w 2967861"/>
                <a:gd name="connsiteY1449" fmla="*/ 937857 h 2340761"/>
                <a:gd name="connsiteX1450" fmla="*/ 2487912 w 2967861"/>
                <a:gd name="connsiteY1450" fmla="*/ 943134 h 2340761"/>
                <a:gd name="connsiteX1451" fmla="*/ 2494121 w 2967861"/>
                <a:gd name="connsiteY1451" fmla="*/ 943134 h 2340761"/>
                <a:gd name="connsiteX1452" fmla="*/ 2498157 w 2967861"/>
                <a:gd name="connsiteY1452" fmla="*/ 922955 h 2340761"/>
                <a:gd name="connsiteX1453" fmla="*/ 2510575 w 2967861"/>
                <a:gd name="connsiteY1453" fmla="*/ 922955 h 2340761"/>
                <a:gd name="connsiteX1454" fmla="*/ 2515852 w 2967861"/>
                <a:gd name="connsiteY1454" fmla="*/ 904950 h 2340761"/>
                <a:gd name="connsiteX1455" fmla="*/ 2522993 w 2967861"/>
                <a:gd name="connsiteY1455" fmla="*/ 890048 h 2340761"/>
                <a:gd name="connsiteX1456" fmla="*/ 2527028 w 2967861"/>
                <a:gd name="connsiteY1456" fmla="*/ 890048 h 2340761"/>
                <a:gd name="connsiteX1457" fmla="*/ 2529202 w 2967861"/>
                <a:gd name="connsiteY1457" fmla="*/ 890048 h 2340761"/>
                <a:gd name="connsiteX1458" fmla="*/ 2530133 w 2967861"/>
                <a:gd name="connsiteY1458" fmla="*/ 890048 h 2340761"/>
                <a:gd name="connsiteX1459" fmla="*/ 2534169 w 2967861"/>
                <a:gd name="connsiteY1459" fmla="*/ 890048 h 2340761"/>
                <a:gd name="connsiteX1460" fmla="*/ 2537273 w 2967861"/>
                <a:gd name="connsiteY1460" fmla="*/ 890048 h 2340761"/>
                <a:gd name="connsiteX1461" fmla="*/ 2539446 w 2967861"/>
                <a:gd name="connsiteY1461" fmla="*/ 875147 h 2340761"/>
                <a:gd name="connsiteX1462" fmla="*/ 2541620 w 2967861"/>
                <a:gd name="connsiteY1462" fmla="*/ 867696 h 2340761"/>
                <a:gd name="connsiteX1463" fmla="*/ 2546897 w 2967861"/>
                <a:gd name="connsiteY1463" fmla="*/ 860245 h 2340761"/>
                <a:gd name="connsiteX1464" fmla="*/ 2554037 w 2967861"/>
                <a:gd name="connsiteY1464" fmla="*/ 848759 h 2340761"/>
                <a:gd name="connsiteX1465" fmla="*/ 2566455 w 2967861"/>
                <a:gd name="connsiteY1465" fmla="*/ 848759 h 2340761"/>
                <a:gd name="connsiteX1466" fmla="*/ 2566455 w 2967861"/>
                <a:gd name="connsiteY1466" fmla="*/ 840377 h 2340761"/>
                <a:gd name="connsiteX1467" fmla="*/ 2566455 w 2967861"/>
                <a:gd name="connsiteY1467" fmla="*/ 832926 h 2340761"/>
                <a:gd name="connsiteX1468" fmla="*/ 2568628 w 2967861"/>
                <a:gd name="connsiteY1468" fmla="*/ 827649 h 2340761"/>
                <a:gd name="connsiteX1469" fmla="*/ 2570802 w 2967861"/>
                <a:gd name="connsiteY1469" fmla="*/ 821440 h 2340761"/>
                <a:gd name="connsiteX1470" fmla="*/ 2572975 w 2967861"/>
                <a:gd name="connsiteY1470" fmla="*/ 820508 h 2340761"/>
                <a:gd name="connsiteX1471" fmla="*/ 2573906 w 2967861"/>
                <a:gd name="connsiteY1471" fmla="*/ 818335 h 2340761"/>
                <a:gd name="connsiteX1472" fmla="*/ 2576079 w 2967861"/>
                <a:gd name="connsiteY1472" fmla="*/ 818335 h 2340761"/>
                <a:gd name="connsiteX1473" fmla="*/ 2578252 w 2967861"/>
                <a:gd name="connsiteY1473" fmla="*/ 818335 h 2340761"/>
                <a:gd name="connsiteX1474" fmla="*/ 2583530 w 2967861"/>
                <a:gd name="connsiteY1474" fmla="*/ 818335 h 2340761"/>
                <a:gd name="connsiteX1475" fmla="*/ 2580425 w 2967861"/>
                <a:gd name="connsiteY1475" fmla="*/ 794120 h 2340761"/>
                <a:gd name="connsiteX1476" fmla="*/ 2580425 w 2967861"/>
                <a:gd name="connsiteY1476" fmla="*/ 766491 h 2340761"/>
                <a:gd name="connsiteX1477" fmla="*/ 2581356 w 2967861"/>
                <a:gd name="connsiteY1477" fmla="*/ 742276 h 2340761"/>
                <a:gd name="connsiteX1478" fmla="*/ 2590670 w 2967861"/>
                <a:gd name="connsiteY1478" fmla="*/ 719924 h 2340761"/>
                <a:gd name="connsiteX1479" fmla="*/ 2595948 w 2967861"/>
                <a:gd name="connsiteY1479" fmla="*/ 718993 h 2340761"/>
                <a:gd name="connsiteX1480" fmla="*/ 2607434 w 2967861"/>
                <a:gd name="connsiteY1480" fmla="*/ 716819 h 2340761"/>
                <a:gd name="connsiteX1481" fmla="*/ 2619852 w 2967861"/>
                <a:gd name="connsiteY1481" fmla="*/ 716819 h 2340761"/>
                <a:gd name="connsiteX1482" fmla="*/ 2629165 w 2967861"/>
                <a:gd name="connsiteY1482" fmla="*/ 716819 h 2340761"/>
                <a:gd name="connsiteX1483" fmla="*/ 2634443 w 2967861"/>
                <a:gd name="connsiteY1483" fmla="*/ 714646 h 2340761"/>
                <a:gd name="connsiteX1484" fmla="*/ 2634443 w 2967861"/>
                <a:gd name="connsiteY1484" fmla="*/ 707196 h 2340761"/>
                <a:gd name="connsiteX1485" fmla="*/ 2639720 w 2967861"/>
                <a:gd name="connsiteY1485" fmla="*/ 704091 h 2340761"/>
                <a:gd name="connsiteX1486" fmla="*/ 2646861 w 2967861"/>
                <a:gd name="connsiteY1486" fmla="*/ 699745 h 2340761"/>
                <a:gd name="connsiteX1487" fmla="*/ 2656174 w 2967861"/>
                <a:gd name="connsiteY1487" fmla="*/ 697572 h 2340761"/>
                <a:gd name="connsiteX1488" fmla="*/ 2663314 w 2967861"/>
                <a:gd name="connsiteY1488" fmla="*/ 696640 h 2340761"/>
                <a:gd name="connsiteX1489" fmla="*/ 2666419 w 2967861"/>
                <a:gd name="connsiteY1489" fmla="*/ 701918 h 2340761"/>
                <a:gd name="connsiteX1490" fmla="*/ 2672628 w 2967861"/>
                <a:gd name="connsiteY1490" fmla="*/ 707196 h 2340761"/>
                <a:gd name="connsiteX1491" fmla="*/ 2677905 w 2967861"/>
                <a:gd name="connsiteY1491" fmla="*/ 711542 h 2340761"/>
                <a:gd name="connsiteX1492" fmla="*/ 2685045 w 2967861"/>
                <a:gd name="connsiteY1492" fmla="*/ 709369 h 2340761"/>
                <a:gd name="connsiteX1493" fmla="*/ 2692186 w 2967861"/>
                <a:gd name="connsiteY1493" fmla="*/ 705022 h 2340761"/>
                <a:gd name="connsiteX1494" fmla="*/ 2702741 w 2967861"/>
                <a:gd name="connsiteY1494" fmla="*/ 701918 h 2340761"/>
                <a:gd name="connsiteX1495" fmla="*/ 2717332 w 2967861"/>
                <a:gd name="connsiteY1495" fmla="*/ 699745 h 2340761"/>
                <a:gd name="connsiteX1496" fmla="*/ 2724472 w 2967861"/>
                <a:gd name="connsiteY1496" fmla="*/ 689190 h 2340761"/>
                <a:gd name="connsiteX1497" fmla="*/ 2728508 w 2967861"/>
                <a:gd name="connsiteY1497" fmla="*/ 677703 h 2340761"/>
                <a:gd name="connsiteX1498" fmla="*/ 2729439 w 2967861"/>
                <a:gd name="connsiteY1498" fmla="*/ 662802 h 2340761"/>
                <a:gd name="connsiteX1499" fmla="*/ 2744030 w 2967861"/>
                <a:gd name="connsiteY1499" fmla="*/ 657524 h 2340761"/>
                <a:gd name="connsiteX1500" fmla="*/ 2757690 w 2967861"/>
                <a:gd name="connsiteY1500" fmla="*/ 652247 h 2340761"/>
                <a:gd name="connsiteX1501" fmla="*/ 2768245 w 2967861"/>
                <a:gd name="connsiteY1501" fmla="*/ 644796 h 2340761"/>
                <a:gd name="connsiteX1502" fmla="*/ 2773522 w 2967861"/>
                <a:gd name="connsiteY1502" fmla="*/ 629895 h 2340761"/>
                <a:gd name="connsiteX1503" fmla="*/ 2782836 w 2967861"/>
                <a:gd name="connsiteY1503" fmla="*/ 632068 h 2340761"/>
                <a:gd name="connsiteX1504" fmla="*/ 2789976 w 2967861"/>
                <a:gd name="connsiteY1504" fmla="*/ 632999 h 2340761"/>
                <a:gd name="connsiteX1505" fmla="*/ 2795254 w 2967861"/>
                <a:gd name="connsiteY1505" fmla="*/ 637345 h 2340761"/>
                <a:gd name="connsiteX1506" fmla="*/ 2802394 w 2967861"/>
                <a:gd name="connsiteY1506" fmla="*/ 642623 h 2340761"/>
                <a:gd name="connsiteX1507" fmla="*/ 2807671 w 2967861"/>
                <a:gd name="connsiteY1507" fmla="*/ 640450 h 2340761"/>
                <a:gd name="connsiteX1508" fmla="*/ 2811707 w 2967861"/>
                <a:gd name="connsiteY1508" fmla="*/ 640450 h 2340761"/>
                <a:gd name="connsiteX1509" fmla="*/ 2813880 w 2967861"/>
                <a:gd name="connsiteY1509" fmla="*/ 638277 h 2340761"/>
                <a:gd name="connsiteX1510" fmla="*/ 2816985 w 2967861"/>
                <a:gd name="connsiteY1510" fmla="*/ 638277 h 2340761"/>
                <a:gd name="connsiteX1511" fmla="*/ 2811707 w 2967861"/>
                <a:gd name="connsiteY1511" fmla="*/ 612820 h 2340761"/>
                <a:gd name="connsiteX1512" fmla="*/ 2800221 w 2967861"/>
                <a:gd name="connsiteY1512" fmla="*/ 590468 h 2340761"/>
                <a:gd name="connsiteX1513" fmla="*/ 2789666 w 2967861"/>
                <a:gd name="connsiteY1513" fmla="*/ 577740 h 2340761"/>
                <a:gd name="connsiteX1514" fmla="*/ 2792770 w 2967861"/>
                <a:gd name="connsiteY1514" fmla="*/ 572462 h 2340761"/>
                <a:gd name="connsiteX1515" fmla="*/ 2794943 w 2967861"/>
                <a:gd name="connsiteY1515" fmla="*/ 570289 h 2340761"/>
                <a:gd name="connsiteX1516" fmla="*/ 2797116 w 2967861"/>
                <a:gd name="connsiteY1516" fmla="*/ 568116 h 2340761"/>
                <a:gd name="connsiteX1517" fmla="*/ 2799290 w 2967861"/>
                <a:gd name="connsiteY1517" fmla="*/ 568116 h 2340761"/>
                <a:gd name="connsiteX1518" fmla="*/ 2800221 w 2967861"/>
                <a:gd name="connsiteY1518" fmla="*/ 568116 h 2340761"/>
                <a:gd name="connsiteX1519" fmla="*/ 2802394 w 2967861"/>
                <a:gd name="connsiteY1519" fmla="*/ 570289 h 2340761"/>
                <a:gd name="connsiteX1520" fmla="*/ 2804567 w 2967861"/>
                <a:gd name="connsiteY1520" fmla="*/ 570289 h 2340761"/>
                <a:gd name="connsiteX1521" fmla="*/ 2806740 w 2967861"/>
                <a:gd name="connsiteY1521" fmla="*/ 570289 h 2340761"/>
                <a:gd name="connsiteX1522" fmla="*/ 2809845 w 2967861"/>
                <a:gd name="connsiteY1522" fmla="*/ 570289 h 2340761"/>
                <a:gd name="connsiteX1523" fmla="*/ 2813880 w 2967861"/>
                <a:gd name="connsiteY1523" fmla="*/ 568116 h 2340761"/>
                <a:gd name="connsiteX1524" fmla="*/ 2822263 w 2967861"/>
                <a:gd name="connsiteY1524" fmla="*/ 560665 h 2340761"/>
                <a:gd name="connsiteX1525" fmla="*/ 2826298 w 2967861"/>
                <a:gd name="connsiteY1525" fmla="*/ 547937 h 2340761"/>
                <a:gd name="connsiteX1526" fmla="*/ 2829403 w 2967861"/>
                <a:gd name="connsiteY1526" fmla="*/ 533036 h 2340761"/>
                <a:gd name="connsiteX1527" fmla="*/ 2829403 w 2967861"/>
                <a:gd name="connsiteY1527" fmla="*/ 520307 h 2340761"/>
                <a:gd name="connsiteX1528" fmla="*/ 2833439 w 2967861"/>
                <a:gd name="connsiteY1528" fmla="*/ 525585 h 2340761"/>
                <a:gd name="connsiteX1529" fmla="*/ 2838716 w 2967861"/>
                <a:gd name="connsiteY1529" fmla="*/ 533036 h 2340761"/>
                <a:gd name="connsiteX1530" fmla="*/ 2842752 w 2967861"/>
                <a:gd name="connsiteY1530" fmla="*/ 540486 h 2340761"/>
                <a:gd name="connsiteX1531" fmla="*/ 2845856 w 2967861"/>
                <a:gd name="connsiteY1531" fmla="*/ 538313 h 2340761"/>
                <a:gd name="connsiteX1532" fmla="*/ 2848029 w 2967861"/>
                <a:gd name="connsiteY1532" fmla="*/ 538313 h 2340761"/>
                <a:gd name="connsiteX1533" fmla="*/ 2850203 w 2967861"/>
                <a:gd name="connsiteY1533" fmla="*/ 538313 h 2340761"/>
                <a:gd name="connsiteX1534" fmla="*/ 2851134 w 2967861"/>
                <a:gd name="connsiteY1534" fmla="*/ 536140 h 2340761"/>
                <a:gd name="connsiteX1535" fmla="*/ 2853307 w 2967861"/>
                <a:gd name="connsiteY1535" fmla="*/ 536140 h 2340761"/>
                <a:gd name="connsiteX1536" fmla="*/ 2860447 w 2967861"/>
                <a:gd name="connsiteY1536" fmla="*/ 536140 h 2340761"/>
                <a:gd name="connsiteX1537" fmla="*/ 2864483 w 2967861"/>
                <a:gd name="connsiteY1537" fmla="*/ 538313 h 2340761"/>
                <a:gd name="connsiteX1538" fmla="*/ 2865414 w 2967861"/>
                <a:gd name="connsiteY1538" fmla="*/ 540486 h 2340761"/>
                <a:gd name="connsiteX1539" fmla="*/ 2869450 w 2967861"/>
                <a:gd name="connsiteY1539" fmla="*/ 542659 h 2340761"/>
                <a:gd name="connsiteX1540" fmla="*/ 2872555 w 2967861"/>
                <a:gd name="connsiteY1540" fmla="*/ 543591 h 2340761"/>
                <a:gd name="connsiteX1541" fmla="*/ 2872555 w 2967861"/>
                <a:gd name="connsiteY1541" fmla="*/ 557250 h 2340761"/>
                <a:gd name="connsiteX1542" fmla="*/ 2887146 w 2967861"/>
                <a:gd name="connsiteY1542" fmla="*/ 560355 h 2340761"/>
                <a:gd name="connsiteX1543" fmla="*/ 2898632 w 2967861"/>
                <a:gd name="connsiteY1543" fmla="*/ 565632 h 2340761"/>
                <a:gd name="connsiteX1544" fmla="*/ 2905772 w 2967861"/>
                <a:gd name="connsiteY1544" fmla="*/ 577119 h 2340761"/>
                <a:gd name="connsiteX1545" fmla="*/ 2912913 w 2967861"/>
                <a:gd name="connsiteY1545" fmla="*/ 577119 h 2340761"/>
                <a:gd name="connsiteX1546" fmla="*/ 2916017 w 2967861"/>
                <a:gd name="connsiteY1546" fmla="*/ 577119 h 2340761"/>
                <a:gd name="connsiteX1547" fmla="*/ 2920053 w 2967861"/>
                <a:gd name="connsiteY1547" fmla="*/ 577119 h 2340761"/>
                <a:gd name="connsiteX1548" fmla="*/ 2923158 w 2967861"/>
                <a:gd name="connsiteY1548" fmla="*/ 574946 h 2340761"/>
                <a:gd name="connsiteX1549" fmla="*/ 2925330 w 2967861"/>
                <a:gd name="connsiteY1549" fmla="*/ 572773 h 2340761"/>
                <a:gd name="connsiteX1550" fmla="*/ 2928435 w 2967861"/>
                <a:gd name="connsiteY1550" fmla="*/ 567495 h 2340761"/>
                <a:gd name="connsiteX1551" fmla="*/ 2930608 w 2967861"/>
                <a:gd name="connsiteY1551" fmla="*/ 564390 h 2340761"/>
                <a:gd name="connsiteX1552" fmla="*/ 2930608 w 2967861"/>
                <a:gd name="connsiteY1552" fmla="*/ 562217 h 2340761"/>
                <a:gd name="connsiteX1553" fmla="*/ 2928435 w 2967861"/>
                <a:gd name="connsiteY1553" fmla="*/ 557871 h 2340761"/>
                <a:gd name="connsiteX1554" fmla="*/ 2927503 w 2967861"/>
                <a:gd name="connsiteY1554" fmla="*/ 556940 h 2340761"/>
                <a:gd name="connsiteX1555" fmla="*/ 2925330 w 2967861"/>
                <a:gd name="connsiteY1555" fmla="*/ 554767 h 2340761"/>
                <a:gd name="connsiteX1556" fmla="*/ 2921295 w 2967861"/>
                <a:gd name="connsiteY1556" fmla="*/ 552594 h 2340761"/>
                <a:gd name="connsiteX1557" fmla="*/ 2923468 w 2967861"/>
                <a:gd name="connsiteY1557" fmla="*/ 547316 h 2340761"/>
                <a:gd name="connsiteX1558" fmla="*/ 2925641 w 2967861"/>
                <a:gd name="connsiteY1558" fmla="*/ 542038 h 2340761"/>
                <a:gd name="connsiteX1559" fmla="*/ 2927814 w 2967861"/>
                <a:gd name="connsiteY1559" fmla="*/ 539865 h 2340761"/>
                <a:gd name="connsiteX1560" fmla="*/ 2930919 w 2967861"/>
                <a:gd name="connsiteY1560" fmla="*/ 535519 h 2340761"/>
                <a:gd name="connsiteX1561" fmla="*/ 2933092 w 2967861"/>
                <a:gd name="connsiteY1561" fmla="*/ 532415 h 2340761"/>
                <a:gd name="connsiteX1562" fmla="*/ 2969414 w 2967861"/>
                <a:gd name="connsiteY1562" fmla="*/ 532415 h 2340761"/>
                <a:gd name="connsiteX1563" fmla="*/ 2965999 w 2967861"/>
                <a:gd name="connsiteY1563" fmla="*/ 516271 h 2340761"/>
                <a:gd name="connsiteX1564" fmla="*/ 758729 w 2967861"/>
                <a:gd name="connsiteY1564" fmla="*/ 1039993 h 2340761"/>
                <a:gd name="connsiteX1565" fmla="*/ 776425 w 2967861"/>
                <a:gd name="connsiteY1565" fmla="*/ 1034716 h 2340761"/>
                <a:gd name="connsiteX1566" fmla="*/ 791016 w 2967861"/>
                <a:gd name="connsiteY1566" fmla="*/ 1027265 h 2340761"/>
                <a:gd name="connsiteX1567" fmla="*/ 791016 w 2967861"/>
                <a:gd name="connsiteY1567" fmla="*/ 1030370 h 2340761"/>
                <a:gd name="connsiteX1568" fmla="*/ 791016 w 2967861"/>
                <a:gd name="connsiteY1568" fmla="*/ 1034716 h 2340761"/>
                <a:gd name="connsiteX1569" fmla="*/ 791016 w 2967861"/>
                <a:gd name="connsiteY1569" fmla="*/ 1039993 h 2340761"/>
                <a:gd name="connsiteX1570" fmla="*/ 788843 w 2967861"/>
                <a:gd name="connsiteY1570" fmla="*/ 1045271 h 2340761"/>
                <a:gd name="connsiteX1571" fmla="*/ 785738 w 2967861"/>
                <a:gd name="connsiteY1571" fmla="*/ 1050549 h 2340761"/>
                <a:gd name="connsiteX1572" fmla="*/ 785738 w 2967861"/>
                <a:gd name="connsiteY1572" fmla="*/ 1057999 h 2340761"/>
                <a:gd name="connsiteX1573" fmla="*/ 774252 w 2967861"/>
                <a:gd name="connsiteY1573" fmla="*/ 1057999 h 2340761"/>
                <a:gd name="connsiteX1574" fmla="*/ 765870 w 2967861"/>
                <a:gd name="connsiteY1574" fmla="*/ 1057068 h 2340761"/>
                <a:gd name="connsiteX1575" fmla="*/ 758729 w 2967861"/>
                <a:gd name="connsiteY1575" fmla="*/ 1054895 h 2340761"/>
                <a:gd name="connsiteX1576" fmla="*/ 758729 w 2967861"/>
                <a:gd name="connsiteY1576" fmla="*/ 1039993 h 2340761"/>
                <a:gd name="connsiteX1577" fmla="*/ 644175 w 2967861"/>
                <a:gd name="connsiteY1577" fmla="*/ 1152064 h 2340761"/>
                <a:gd name="connsiteX1578" fmla="*/ 645106 w 2967861"/>
                <a:gd name="connsiteY1578" fmla="*/ 1151133 h 2340761"/>
                <a:gd name="connsiteX1579" fmla="*/ 645106 w 2967861"/>
                <a:gd name="connsiteY1579" fmla="*/ 1148960 h 2340761"/>
                <a:gd name="connsiteX1580" fmla="*/ 647279 w 2967861"/>
                <a:gd name="connsiteY1580" fmla="*/ 1148960 h 2340761"/>
                <a:gd name="connsiteX1581" fmla="*/ 649453 w 2967861"/>
                <a:gd name="connsiteY1581" fmla="*/ 1146787 h 2340761"/>
                <a:gd name="connsiteX1582" fmla="*/ 651626 w 2967861"/>
                <a:gd name="connsiteY1582" fmla="*/ 1144614 h 2340761"/>
                <a:gd name="connsiteX1583" fmla="*/ 666217 w 2967861"/>
                <a:gd name="connsiteY1583" fmla="*/ 1144614 h 2340761"/>
                <a:gd name="connsiteX1584" fmla="*/ 662181 w 2967861"/>
                <a:gd name="connsiteY1584" fmla="*/ 1148960 h 2340761"/>
                <a:gd name="connsiteX1585" fmla="*/ 659076 w 2967861"/>
                <a:gd name="connsiteY1585" fmla="*/ 1151133 h 2340761"/>
                <a:gd name="connsiteX1586" fmla="*/ 655041 w 2967861"/>
                <a:gd name="connsiteY1586" fmla="*/ 1152064 h 2340761"/>
                <a:gd name="connsiteX1587" fmla="*/ 651936 w 2967861"/>
                <a:gd name="connsiteY1587" fmla="*/ 1154238 h 2340761"/>
                <a:gd name="connsiteX1588" fmla="*/ 645727 w 2967861"/>
                <a:gd name="connsiteY1588" fmla="*/ 1156411 h 2340761"/>
                <a:gd name="connsiteX1589" fmla="*/ 642623 w 2967861"/>
                <a:gd name="connsiteY1589" fmla="*/ 1156411 h 2340761"/>
                <a:gd name="connsiteX1590" fmla="*/ 644175 w 2967861"/>
                <a:gd name="connsiteY1590" fmla="*/ 1152064 h 2340761"/>
                <a:gd name="connsiteX1591" fmla="*/ 765870 w 2967861"/>
                <a:gd name="connsiteY1591" fmla="*/ 1265377 h 2340761"/>
                <a:gd name="connsiteX1592" fmla="*/ 759661 w 2967861"/>
                <a:gd name="connsiteY1592" fmla="*/ 1282452 h 2340761"/>
                <a:gd name="connsiteX1593" fmla="*/ 752520 w 2967861"/>
                <a:gd name="connsiteY1593" fmla="*/ 1300457 h 2340761"/>
                <a:gd name="connsiteX1594" fmla="*/ 751589 w 2967861"/>
                <a:gd name="connsiteY1594" fmla="*/ 1315359 h 2340761"/>
                <a:gd name="connsiteX1595" fmla="*/ 737930 w 2967861"/>
                <a:gd name="connsiteY1595" fmla="*/ 1319705 h 2340761"/>
                <a:gd name="connsiteX1596" fmla="*/ 725512 w 2967861"/>
                <a:gd name="connsiteY1596" fmla="*/ 1320636 h 2340761"/>
                <a:gd name="connsiteX1597" fmla="*/ 714957 w 2967861"/>
                <a:gd name="connsiteY1597" fmla="*/ 1315359 h 2340761"/>
                <a:gd name="connsiteX1598" fmla="*/ 701297 w 2967861"/>
                <a:gd name="connsiteY1598" fmla="*/ 1312254 h 2340761"/>
                <a:gd name="connsiteX1599" fmla="*/ 696019 w 2967861"/>
                <a:gd name="connsiteY1599" fmla="*/ 1312254 h 2340761"/>
                <a:gd name="connsiteX1600" fmla="*/ 692915 w 2967861"/>
                <a:gd name="connsiteY1600" fmla="*/ 1312254 h 2340761"/>
                <a:gd name="connsiteX1601" fmla="*/ 688879 w 2967861"/>
                <a:gd name="connsiteY1601" fmla="*/ 1313186 h 2340761"/>
                <a:gd name="connsiteX1602" fmla="*/ 685775 w 2967861"/>
                <a:gd name="connsiteY1602" fmla="*/ 1317532 h 2340761"/>
                <a:gd name="connsiteX1603" fmla="*/ 683602 w 2967861"/>
                <a:gd name="connsiteY1603" fmla="*/ 1319705 h 2340761"/>
                <a:gd name="connsiteX1604" fmla="*/ 681428 w 2967861"/>
                <a:gd name="connsiteY1604" fmla="*/ 1322810 h 2340761"/>
                <a:gd name="connsiteX1605" fmla="*/ 678324 w 2967861"/>
                <a:gd name="connsiteY1605" fmla="*/ 1324983 h 2340761"/>
                <a:gd name="connsiteX1606" fmla="*/ 673046 w 2967861"/>
                <a:gd name="connsiteY1606" fmla="*/ 1322810 h 2340761"/>
                <a:gd name="connsiteX1607" fmla="*/ 661560 w 2967861"/>
                <a:gd name="connsiteY1607" fmla="*/ 1320636 h 2340761"/>
                <a:gd name="connsiteX1608" fmla="*/ 646969 w 2967861"/>
                <a:gd name="connsiteY1608" fmla="*/ 1319705 h 2340761"/>
                <a:gd name="connsiteX1609" fmla="*/ 632378 w 2967861"/>
                <a:gd name="connsiteY1609" fmla="*/ 1315359 h 2340761"/>
                <a:gd name="connsiteX1610" fmla="*/ 617787 w 2967861"/>
                <a:gd name="connsiteY1610" fmla="*/ 1313186 h 2340761"/>
                <a:gd name="connsiteX1611" fmla="*/ 610647 w 2967861"/>
                <a:gd name="connsiteY1611" fmla="*/ 1312254 h 2340761"/>
                <a:gd name="connsiteX1612" fmla="*/ 596056 w 2967861"/>
                <a:gd name="connsiteY1612" fmla="*/ 1306046 h 2340761"/>
                <a:gd name="connsiteX1613" fmla="*/ 581465 w 2967861"/>
                <a:gd name="connsiteY1613" fmla="*/ 1298595 h 2340761"/>
                <a:gd name="connsiteX1614" fmla="*/ 566874 w 2967861"/>
                <a:gd name="connsiteY1614" fmla="*/ 1295490 h 2340761"/>
                <a:gd name="connsiteX1615" fmla="*/ 551352 w 2967861"/>
                <a:gd name="connsiteY1615" fmla="*/ 1298595 h 2340761"/>
                <a:gd name="connsiteX1616" fmla="*/ 539865 w 2967861"/>
                <a:gd name="connsiteY1616" fmla="*/ 1306046 h 2340761"/>
                <a:gd name="connsiteX1617" fmla="*/ 536761 w 2967861"/>
                <a:gd name="connsiteY1617" fmla="*/ 1315669 h 2340761"/>
                <a:gd name="connsiteX1618" fmla="*/ 532725 w 2967861"/>
                <a:gd name="connsiteY1618" fmla="*/ 1325293 h 2340761"/>
                <a:gd name="connsiteX1619" fmla="*/ 530552 w 2967861"/>
                <a:gd name="connsiteY1619" fmla="*/ 1335848 h 2340761"/>
                <a:gd name="connsiteX1620" fmla="*/ 523411 w 2967861"/>
                <a:gd name="connsiteY1620" fmla="*/ 1334917 h 2340761"/>
                <a:gd name="connsiteX1621" fmla="*/ 510994 w 2967861"/>
                <a:gd name="connsiteY1621" fmla="*/ 1330571 h 2340761"/>
                <a:gd name="connsiteX1622" fmla="*/ 496403 w 2967861"/>
                <a:gd name="connsiteY1622" fmla="*/ 1327466 h 2340761"/>
                <a:gd name="connsiteX1623" fmla="*/ 485848 w 2967861"/>
                <a:gd name="connsiteY1623" fmla="*/ 1323120 h 2340761"/>
                <a:gd name="connsiteX1624" fmla="*/ 478707 w 2967861"/>
                <a:gd name="connsiteY1624" fmla="*/ 1320016 h 2340761"/>
                <a:gd name="connsiteX1625" fmla="*/ 474671 w 2967861"/>
                <a:gd name="connsiteY1625" fmla="*/ 1305114 h 2340761"/>
                <a:gd name="connsiteX1626" fmla="*/ 460081 w 2967861"/>
                <a:gd name="connsiteY1626" fmla="*/ 1297664 h 2340761"/>
                <a:gd name="connsiteX1627" fmla="*/ 445490 w 2967861"/>
                <a:gd name="connsiteY1627" fmla="*/ 1295490 h 2340761"/>
                <a:gd name="connsiteX1628" fmla="*/ 430899 w 2967861"/>
                <a:gd name="connsiteY1628" fmla="*/ 1295490 h 2340761"/>
                <a:gd name="connsiteX1629" fmla="*/ 418481 w 2967861"/>
                <a:gd name="connsiteY1629" fmla="*/ 1291144 h 2340761"/>
                <a:gd name="connsiteX1630" fmla="*/ 415376 w 2967861"/>
                <a:gd name="connsiteY1630" fmla="*/ 1288040 h 2340761"/>
                <a:gd name="connsiteX1631" fmla="*/ 413203 w 2967861"/>
                <a:gd name="connsiteY1631" fmla="*/ 1285867 h 2340761"/>
                <a:gd name="connsiteX1632" fmla="*/ 409167 w 2967861"/>
                <a:gd name="connsiteY1632" fmla="*/ 1282762 h 2340761"/>
                <a:gd name="connsiteX1633" fmla="*/ 408236 w 2967861"/>
                <a:gd name="connsiteY1633" fmla="*/ 1278416 h 2340761"/>
                <a:gd name="connsiteX1634" fmla="*/ 402027 w 2967861"/>
                <a:gd name="connsiteY1634" fmla="*/ 1275311 h 2340761"/>
                <a:gd name="connsiteX1635" fmla="*/ 406063 w 2967861"/>
                <a:gd name="connsiteY1635" fmla="*/ 1256374 h 2340761"/>
                <a:gd name="connsiteX1636" fmla="*/ 409167 w 2967861"/>
                <a:gd name="connsiteY1636" fmla="*/ 1238368 h 2340761"/>
                <a:gd name="connsiteX1637" fmla="*/ 415376 w 2967861"/>
                <a:gd name="connsiteY1637" fmla="*/ 1221294 h 2340761"/>
                <a:gd name="connsiteX1638" fmla="*/ 410720 w 2967861"/>
                <a:gd name="connsiteY1638" fmla="*/ 1221294 h 2340761"/>
                <a:gd name="connsiteX1639" fmla="*/ 401406 w 2967861"/>
                <a:gd name="connsiteY1639" fmla="*/ 1219121 h 2340761"/>
                <a:gd name="connsiteX1640" fmla="*/ 381538 w 2967861"/>
                <a:gd name="connsiteY1640" fmla="*/ 1218189 h 2340761"/>
                <a:gd name="connsiteX1641" fmla="*/ 358565 w 2967861"/>
                <a:gd name="connsiteY1641" fmla="*/ 1218189 h 2340761"/>
                <a:gd name="connsiteX1642" fmla="*/ 330314 w 2967861"/>
                <a:gd name="connsiteY1642" fmla="*/ 1218189 h 2340761"/>
                <a:gd name="connsiteX1643" fmla="*/ 305168 w 2967861"/>
                <a:gd name="connsiteY1643" fmla="*/ 1219121 h 2340761"/>
                <a:gd name="connsiteX1644" fmla="*/ 281264 w 2967861"/>
                <a:gd name="connsiteY1644" fmla="*/ 1223467 h 2340761"/>
                <a:gd name="connsiteX1645" fmla="*/ 265742 w 2967861"/>
                <a:gd name="connsiteY1645" fmla="*/ 1226571 h 2340761"/>
                <a:gd name="connsiteX1646" fmla="*/ 254255 w 2967861"/>
                <a:gd name="connsiteY1646" fmla="*/ 1234022 h 2340761"/>
                <a:gd name="connsiteX1647" fmla="*/ 239664 w 2967861"/>
                <a:gd name="connsiteY1647" fmla="*/ 1243646 h 2340761"/>
                <a:gd name="connsiteX1648" fmla="*/ 225073 w 2967861"/>
                <a:gd name="connsiteY1648" fmla="*/ 1251097 h 2340761"/>
                <a:gd name="connsiteX1649" fmla="*/ 174160 w 2967861"/>
                <a:gd name="connsiteY1649" fmla="*/ 1243646 h 2340761"/>
                <a:gd name="connsiteX1650" fmla="*/ 174160 w 2967861"/>
                <a:gd name="connsiteY1650" fmla="*/ 1234022 h 2340761"/>
                <a:gd name="connsiteX1651" fmla="*/ 180369 w 2967861"/>
                <a:gd name="connsiteY1651" fmla="*/ 1233091 h 2340761"/>
                <a:gd name="connsiteX1652" fmla="*/ 183473 w 2967861"/>
                <a:gd name="connsiteY1652" fmla="*/ 1230918 h 2340761"/>
                <a:gd name="connsiteX1653" fmla="*/ 187509 w 2967861"/>
                <a:gd name="connsiteY1653" fmla="*/ 1228744 h 2340761"/>
                <a:gd name="connsiteX1654" fmla="*/ 190614 w 2967861"/>
                <a:gd name="connsiteY1654" fmla="*/ 1226571 h 2340761"/>
                <a:gd name="connsiteX1655" fmla="*/ 192787 w 2967861"/>
                <a:gd name="connsiteY1655" fmla="*/ 1226571 h 2340761"/>
                <a:gd name="connsiteX1656" fmla="*/ 195891 w 2967861"/>
                <a:gd name="connsiteY1656" fmla="*/ 1228744 h 2340761"/>
                <a:gd name="connsiteX1657" fmla="*/ 199927 w 2967861"/>
                <a:gd name="connsiteY1657" fmla="*/ 1230918 h 2340761"/>
                <a:gd name="connsiteX1658" fmla="*/ 205205 w 2967861"/>
                <a:gd name="connsiteY1658" fmla="*/ 1233091 h 2340761"/>
                <a:gd name="connsiteX1659" fmla="*/ 208309 w 2967861"/>
                <a:gd name="connsiteY1659" fmla="*/ 1233091 h 2340761"/>
                <a:gd name="connsiteX1660" fmla="*/ 214518 w 2967861"/>
                <a:gd name="connsiteY1660" fmla="*/ 1230918 h 2340761"/>
                <a:gd name="connsiteX1661" fmla="*/ 219796 w 2967861"/>
                <a:gd name="connsiteY1661" fmla="*/ 1225640 h 2340761"/>
                <a:gd name="connsiteX1662" fmla="*/ 222900 w 2967861"/>
                <a:gd name="connsiteY1662" fmla="*/ 1219431 h 2340761"/>
                <a:gd name="connsiteX1663" fmla="*/ 226936 w 2967861"/>
                <a:gd name="connsiteY1663" fmla="*/ 1216327 h 2340761"/>
                <a:gd name="connsiteX1664" fmla="*/ 232213 w 2967861"/>
                <a:gd name="connsiteY1664" fmla="*/ 1211980 h 2340761"/>
                <a:gd name="connsiteX1665" fmla="*/ 244631 w 2967861"/>
                <a:gd name="connsiteY1665" fmla="*/ 1211049 h 2340761"/>
                <a:gd name="connsiteX1666" fmla="*/ 244631 w 2967861"/>
                <a:gd name="connsiteY1666" fmla="*/ 1204840 h 2340761"/>
                <a:gd name="connsiteX1667" fmla="*/ 244631 w 2967861"/>
                <a:gd name="connsiteY1667" fmla="*/ 1202978 h 2340761"/>
                <a:gd name="connsiteX1668" fmla="*/ 244631 w 2967861"/>
                <a:gd name="connsiteY1668" fmla="*/ 1200804 h 2340761"/>
                <a:gd name="connsiteX1669" fmla="*/ 244631 w 2967861"/>
                <a:gd name="connsiteY1669" fmla="*/ 1196458 h 2340761"/>
                <a:gd name="connsiteX1670" fmla="*/ 248667 w 2967861"/>
                <a:gd name="connsiteY1670" fmla="*/ 1195527 h 2340761"/>
                <a:gd name="connsiteX1671" fmla="*/ 250840 w 2967861"/>
                <a:gd name="connsiteY1671" fmla="*/ 1193354 h 2340761"/>
                <a:gd name="connsiteX1672" fmla="*/ 251771 w 2967861"/>
                <a:gd name="connsiteY1672" fmla="*/ 1191181 h 2340761"/>
                <a:gd name="connsiteX1673" fmla="*/ 253945 w 2967861"/>
                <a:gd name="connsiteY1673" fmla="*/ 1191181 h 2340761"/>
                <a:gd name="connsiteX1674" fmla="*/ 256118 w 2967861"/>
                <a:gd name="connsiteY1674" fmla="*/ 1189007 h 2340761"/>
                <a:gd name="connsiteX1675" fmla="*/ 261395 w 2967861"/>
                <a:gd name="connsiteY1675" fmla="*/ 1189007 h 2340761"/>
                <a:gd name="connsiteX1676" fmla="*/ 259222 w 2967861"/>
                <a:gd name="connsiteY1676" fmla="*/ 1185903 h 2340761"/>
                <a:gd name="connsiteX1677" fmla="*/ 256118 w 2967861"/>
                <a:gd name="connsiteY1677" fmla="*/ 1181557 h 2340761"/>
                <a:gd name="connsiteX1678" fmla="*/ 253945 w 2967861"/>
                <a:gd name="connsiteY1678" fmla="*/ 1180625 h 2340761"/>
                <a:gd name="connsiteX1679" fmla="*/ 251771 w 2967861"/>
                <a:gd name="connsiteY1679" fmla="*/ 1178452 h 2340761"/>
                <a:gd name="connsiteX1680" fmla="*/ 251771 w 2967861"/>
                <a:gd name="connsiteY1680" fmla="*/ 1174106 h 2340761"/>
                <a:gd name="connsiteX1681" fmla="*/ 253945 w 2967861"/>
                <a:gd name="connsiteY1681" fmla="*/ 1173175 h 2340761"/>
                <a:gd name="connsiteX1682" fmla="*/ 257980 w 2967861"/>
                <a:gd name="connsiteY1682" fmla="*/ 1159515 h 2340761"/>
                <a:gd name="connsiteX1683" fmla="*/ 263258 w 2967861"/>
                <a:gd name="connsiteY1683" fmla="*/ 1148960 h 2340761"/>
                <a:gd name="connsiteX1684" fmla="*/ 270398 w 2967861"/>
                <a:gd name="connsiteY1684" fmla="*/ 1139336 h 2340761"/>
                <a:gd name="connsiteX1685" fmla="*/ 290267 w 2967861"/>
                <a:gd name="connsiteY1685" fmla="*/ 1139336 h 2340761"/>
                <a:gd name="connsiteX1686" fmla="*/ 295544 w 2967861"/>
                <a:gd name="connsiteY1686" fmla="*/ 1130954 h 2340761"/>
                <a:gd name="connsiteX1687" fmla="*/ 297717 w 2967861"/>
                <a:gd name="connsiteY1687" fmla="*/ 1119468 h 2340761"/>
                <a:gd name="connsiteX1688" fmla="*/ 300822 w 2967861"/>
                <a:gd name="connsiteY1688" fmla="*/ 1108912 h 2340761"/>
                <a:gd name="connsiteX1689" fmla="*/ 310135 w 2967861"/>
                <a:gd name="connsiteY1689" fmla="*/ 1101462 h 2340761"/>
                <a:gd name="connsiteX1690" fmla="*/ 314171 w 2967861"/>
                <a:gd name="connsiteY1690" fmla="*/ 1099289 h 2340761"/>
                <a:gd name="connsiteX1691" fmla="*/ 315102 w 2967861"/>
                <a:gd name="connsiteY1691" fmla="*/ 1099289 h 2340761"/>
                <a:gd name="connsiteX1692" fmla="*/ 319138 w 2967861"/>
                <a:gd name="connsiteY1692" fmla="*/ 1099289 h 2340761"/>
                <a:gd name="connsiteX1693" fmla="*/ 321311 w 2967861"/>
                <a:gd name="connsiteY1693" fmla="*/ 1101462 h 2340761"/>
                <a:gd name="connsiteX1694" fmla="*/ 322243 w 2967861"/>
                <a:gd name="connsiteY1694" fmla="*/ 1104566 h 2340761"/>
                <a:gd name="connsiteX1695" fmla="*/ 324416 w 2967861"/>
                <a:gd name="connsiteY1695" fmla="*/ 1108912 h 2340761"/>
                <a:gd name="connsiteX1696" fmla="*/ 344284 w 2967861"/>
                <a:gd name="connsiteY1696" fmla="*/ 1104566 h 2340761"/>
                <a:gd name="connsiteX1697" fmla="*/ 361048 w 2967861"/>
                <a:gd name="connsiteY1697" fmla="*/ 1094942 h 2340761"/>
                <a:gd name="connsiteX1698" fmla="*/ 373466 w 2967861"/>
                <a:gd name="connsiteY1698" fmla="*/ 1084387 h 2340761"/>
                <a:gd name="connsiteX1699" fmla="*/ 388057 w 2967861"/>
                <a:gd name="connsiteY1699" fmla="*/ 1089665 h 2340761"/>
                <a:gd name="connsiteX1700" fmla="*/ 399544 w 2967861"/>
                <a:gd name="connsiteY1700" fmla="*/ 1101151 h 2340761"/>
                <a:gd name="connsiteX1701" fmla="*/ 406684 w 2967861"/>
                <a:gd name="connsiteY1701" fmla="*/ 1113880 h 2340761"/>
                <a:gd name="connsiteX1702" fmla="*/ 415066 w 2967861"/>
                <a:gd name="connsiteY1702" fmla="*/ 1124435 h 2340761"/>
                <a:gd name="connsiteX1703" fmla="*/ 424379 w 2967861"/>
                <a:gd name="connsiteY1703" fmla="*/ 1135921 h 2340761"/>
                <a:gd name="connsiteX1704" fmla="*/ 453561 w 2967861"/>
                <a:gd name="connsiteY1704" fmla="*/ 1156100 h 2340761"/>
                <a:gd name="connsiteX1705" fmla="*/ 480570 w 2967861"/>
                <a:gd name="connsiteY1705" fmla="*/ 1176279 h 2340761"/>
                <a:gd name="connsiteX1706" fmla="*/ 480570 w 2967861"/>
                <a:gd name="connsiteY1706" fmla="*/ 1180625 h 2340761"/>
                <a:gd name="connsiteX1707" fmla="*/ 480570 w 2967861"/>
                <a:gd name="connsiteY1707" fmla="*/ 1183730 h 2340761"/>
                <a:gd name="connsiteX1708" fmla="*/ 479639 w 2967861"/>
                <a:gd name="connsiteY1708" fmla="*/ 1185903 h 2340761"/>
                <a:gd name="connsiteX1709" fmla="*/ 479639 w 2967861"/>
                <a:gd name="connsiteY1709" fmla="*/ 1188076 h 2340761"/>
                <a:gd name="connsiteX1710" fmla="*/ 477466 w 2967861"/>
                <a:gd name="connsiteY1710" fmla="*/ 1189007 h 2340761"/>
                <a:gd name="connsiteX1711" fmla="*/ 470325 w 2967861"/>
                <a:gd name="connsiteY1711" fmla="*/ 1196458 h 2340761"/>
                <a:gd name="connsiteX1712" fmla="*/ 458839 w 2967861"/>
                <a:gd name="connsiteY1712" fmla="*/ 1200804 h 2340761"/>
                <a:gd name="connsiteX1713" fmla="*/ 444248 w 2967861"/>
                <a:gd name="connsiteY1713" fmla="*/ 1202978 h 2340761"/>
                <a:gd name="connsiteX1714" fmla="*/ 429657 w 2967861"/>
                <a:gd name="connsiteY1714" fmla="*/ 1200804 h 2340761"/>
                <a:gd name="connsiteX1715" fmla="*/ 435866 w 2967861"/>
                <a:gd name="connsiteY1715" fmla="*/ 1213533 h 2340761"/>
                <a:gd name="connsiteX1716" fmla="*/ 444248 w 2967861"/>
                <a:gd name="connsiteY1716" fmla="*/ 1218810 h 2340761"/>
                <a:gd name="connsiteX1717" fmla="*/ 455734 w 2967861"/>
                <a:gd name="connsiteY1717" fmla="*/ 1223157 h 2340761"/>
                <a:gd name="connsiteX1718" fmla="*/ 465048 w 2967861"/>
                <a:gd name="connsiteY1718" fmla="*/ 1230607 h 2340761"/>
                <a:gd name="connsiteX1719" fmla="*/ 473430 w 2967861"/>
                <a:gd name="connsiteY1719" fmla="*/ 1230607 h 2340761"/>
                <a:gd name="connsiteX1720" fmla="*/ 473430 w 2967861"/>
                <a:gd name="connsiteY1720" fmla="*/ 1206082 h 2340761"/>
                <a:gd name="connsiteX1721" fmla="*/ 484916 w 2967861"/>
                <a:gd name="connsiteY1721" fmla="*/ 1206082 h 2340761"/>
                <a:gd name="connsiteX1722" fmla="*/ 488021 w 2967861"/>
                <a:gd name="connsiteY1722" fmla="*/ 1198631 h 2340761"/>
                <a:gd name="connsiteX1723" fmla="*/ 492057 w 2967861"/>
                <a:gd name="connsiteY1723" fmla="*/ 1193354 h 2340761"/>
                <a:gd name="connsiteX1724" fmla="*/ 495161 w 2967861"/>
                <a:gd name="connsiteY1724" fmla="*/ 1189007 h 2340761"/>
                <a:gd name="connsiteX1725" fmla="*/ 500439 w 2967861"/>
                <a:gd name="connsiteY1725" fmla="*/ 1185903 h 2340761"/>
                <a:gd name="connsiteX1726" fmla="*/ 499507 w 2967861"/>
                <a:gd name="connsiteY1726" fmla="*/ 1180625 h 2340761"/>
                <a:gd name="connsiteX1727" fmla="*/ 497334 w 2967861"/>
                <a:gd name="connsiteY1727" fmla="*/ 1176279 h 2340761"/>
                <a:gd name="connsiteX1728" fmla="*/ 497334 w 2967861"/>
                <a:gd name="connsiteY1728" fmla="*/ 1174106 h 2340761"/>
                <a:gd name="connsiteX1729" fmla="*/ 495161 w 2967861"/>
                <a:gd name="connsiteY1729" fmla="*/ 1171002 h 2340761"/>
                <a:gd name="connsiteX1730" fmla="*/ 494230 w 2967861"/>
                <a:gd name="connsiteY1730" fmla="*/ 1166655 h 2340761"/>
                <a:gd name="connsiteX1731" fmla="*/ 494230 w 2967861"/>
                <a:gd name="connsiteY1731" fmla="*/ 1161378 h 2340761"/>
                <a:gd name="connsiteX1732" fmla="*/ 499507 w 2967861"/>
                <a:gd name="connsiteY1732" fmla="*/ 1161378 h 2340761"/>
                <a:gd name="connsiteX1733" fmla="*/ 504785 w 2967861"/>
                <a:gd name="connsiteY1733" fmla="*/ 1163551 h 2340761"/>
                <a:gd name="connsiteX1734" fmla="*/ 507889 w 2967861"/>
                <a:gd name="connsiteY1734" fmla="*/ 1165724 h 2340761"/>
                <a:gd name="connsiteX1735" fmla="*/ 510062 w 2967861"/>
                <a:gd name="connsiteY1735" fmla="*/ 1165724 h 2340761"/>
                <a:gd name="connsiteX1736" fmla="*/ 514098 w 2967861"/>
                <a:gd name="connsiteY1736" fmla="*/ 1165724 h 2340761"/>
                <a:gd name="connsiteX1737" fmla="*/ 517203 w 2967861"/>
                <a:gd name="connsiteY1737" fmla="*/ 1165724 h 2340761"/>
                <a:gd name="connsiteX1738" fmla="*/ 521238 w 2967861"/>
                <a:gd name="connsiteY1738" fmla="*/ 1165724 h 2340761"/>
                <a:gd name="connsiteX1739" fmla="*/ 521238 w 2967861"/>
                <a:gd name="connsiteY1739" fmla="*/ 1161378 h 2340761"/>
                <a:gd name="connsiteX1740" fmla="*/ 509752 w 2967861"/>
                <a:gd name="connsiteY1740" fmla="*/ 1151754 h 2340761"/>
                <a:gd name="connsiteX1741" fmla="*/ 499197 w 2967861"/>
                <a:gd name="connsiteY1741" fmla="*/ 1144303 h 2340761"/>
                <a:gd name="connsiteX1742" fmla="*/ 484606 w 2967861"/>
                <a:gd name="connsiteY1742" fmla="*/ 1139026 h 2340761"/>
                <a:gd name="connsiteX1743" fmla="*/ 484606 w 2967861"/>
                <a:gd name="connsiteY1743" fmla="*/ 1128471 h 2340761"/>
                <a:gd name="connsiteX1744" fmla="*/ 470015 w 2967861"/>
                <a:gd name="connsiteY1744" fmla="*/ 1128471 h 2340761"/>
                <a:gd name="connsiteX1745" fmla="*/ 457597 w 2967861"/>
                <a:gd name="connsiteY1745" fmla="*/ 1109533 h 2340761"/>
                <a:gd name="connsiteX1746" fmla="*/ 443937 w 2967861"/>
                <a:gd name="connsiteY1746" fmla="*/ 1093701 h 2340761"/>
                <a:gd name="connsiteX1747" fmla="*/ 429346 w 2967861"/>
                <a:gd name="connsiteY1747" fmla="*/ 1078799 h 2340761"/>
                <a:gd name="connsiteX1748" fmla="*/ 429346 w 2967861"/>
                <a:gd name="connsiteY1748" fmla="*/ 1072590 h 2340761"/>
                <a:gd name="connsiteX1749" fmla="*/ 429346 w 2967861"/>
                <a:gd name="connsiteY1749" fmla="*/ 1069486 h 2340761"/>
                <a:gd name="connsiteX1750" fmla="*/ 429346 w 2967861"/>
                <a:gd name="connsiteY1750" fmla="*/ 1065140 h 2340761"/>
                <a:gd name="connsiteX1751" fmla="*/ 429346 w 2967861"/>
                <a:gd name="connsiteY1751" fmla="*/ 1064208 h 2340761"/>
                <a:gd name="connsiteX1752" fmla="*/ 433382 w 2967861"/>
                <a:gd name="connsiteY1752" fmla="*/ 1062035 h 2340761"/>
                <a:gd name="connsiteX1753" fmla="*/ 436487 w 2967861"/>
                <a:gd name="connsiteY1753" fmla="*/ 1057689 h 2340761"/>
                <a:gd name="connsiteX1754" fmla="*/ 438660 w 2967861"/>
                <a:gd name="connsiteY1754" fmla="*/ 1057689 h 2340761"/>
                <a:gd name="connsiteX1755" fmla="*/ 438660 w 2967861"/>
                <a:gd name="connsiteY1755" fmla="*/ 1056758 h 2340761"/>
                <a:gd name="connsiteX1756" fmla="*/ 440833 w 2967861"/>
                <a:gd name="connsiteY1756" fmla="*/ 1056758 h 2340761"/>
                <a:gd name="connsiteX1757" fmla="*/ 443006 w 2967861"/>
                <a:gd name="connsiteY1757" fmla="*/ 1056758 h 2340761"/>
                <a:gd name="connsiteX1758" fmla="*/ 443937 w 2967861"/>
                <a:gd name="connsiteY1758" fmla="*/ 1054584 h 2340761"/>
                <a:gd name="connsiteX1759" fmla="*/ 446111 w 2967861"/>
                <a:gd name="connsiteY1759" fmla="*/ 1057689 h 2340761"/>
                <a:gd name="connsiteX1760" fmla="*/ 448284 w 2967861"/>
                <a:gd name="connsiteY1760" fmla="*/ 1062035 h 2340761"/>
                <a:gd name="connsiteX1761" fmla="*/ 448284 w 2967861"/>
                <a:gd name="connsiteY1761" fmla="*/ 1065140 h 2340761"/>
                <a:gd name="connsiteX1762" fmla="*/ 450457 w 2967861"/>
                <a:gd name="connsiteY1762" fmla="*/ 1071349 h 2340761"/>
                <a:gd name="connsiteX1763" fmla="*/ 465048 w 2967861"/>
                <a:gd name="connsiteY1763" fmla="*/ 1067002 h 2340761"/>
                <a:gd name="connsiteX1764" fmla="*/ 472188 w 2967861"/>
                <a:gd name="connsiteY1764" fmla="*/ 1087181 h 2340761"/>
                <a:gd name="connsiteX1765" fmla="*/ 479328 w 2967861"/>
                <a:gd name="connsiteY1765" fmla="*/ 1098668 h 2340761"/>
                <a:gd name="connsiteX1766" fmla="*/ 487710 w 2967861"/>
                <a:gd name="connsiteY1766" fmla="*/ 1103945 h 2340761"/>
                <a:gd name="connsiteX1767" fmla="*/ 497024 w 2967861"/>
                <a:gd name="connsiteY1767" fmla="*/ 1106118 h 2340761"/>
                <a:gd name="connsiteX1768" fmla="*/ 507579 w 2967861"/>
                <a:gd name="connsiteY1768" fmla="*/ 1111396 h 2340761"/>
                <a:gd name="connsiteX1769" fmla="*/ 521238 w 2967861"/>
                <a:gd name="connsiteY1769" fmla="*/ 1121020 h 2340761"/>
                <a:gd name="connsiteX1770" fmla="*/ 526516 w 2967861"/>
                <a:gd name="connsiteY1770" fmla="*/ 1126297 h 2340761"/>
                <a:gd name="connsiteX1771" fmla="*/ 526516 w 2967861"/>
                <a:gd name="connsiteY1771" fmla="*/ 1133748 h 2340761"/>
                <a:gd name="connsiteX1772" fmla="*/ 524343 w 2967861"/>
                <a:gd name="connsiteY1772" fmla="*/ 1141199 h 2340761"/>
                <a:gd name="connsiteX1773" fmla="*/ 522170 w 2967861"/>
                <a:gd name="connsiteY1773" fmla="*/ 1150823 h 2340761"/>
                <a:gd name="connsiteX1774" fmla="*/ 524343 w 2967861"/>
                <a:gd name="connsiteY1774" fmla="*/ 1161378 h 2340761"/>
                <a:gd name="connsiteX1775" fmla="*/ 528379 w 2967861"/>
                <a:gd name="connsiteY1775" fmla="*/ 1165724 h 2340761"/>
                <a:gd name="connsiteX1776" fmla="*/ 531483 w 2967861"/>
                <a:gd name="connsiteY1776" fmla="*/ 1166655 h 2340761"/>
                <a:gd name="connsiteX1777" fmla="*/ 536761 w 2967861"/>
                <a:gd name="connsiteY1777" fmla="*/ 1171002 h 2340761"/>
                <a:gd name="connsiteX1778" fmla="*/ 540797 w 2967861"/>
                <a:gd name="connsiteY1778" fmla="*/ 1174106 h 2340761"/>
                <a:gd name="connsiteX1779" fmla="*/ 543901 w 2967861"/>
                <a:gd name="connsiteY1779" fmla="*/ 1176279 h 2340761"/>
                <a:gd name="connsiteX1780" fmla="*/ 560665 w 2967861"/>
                <a:gd name="connsiteY1780" fmla="*/ 1225951 h 2340761"/>
                <a:gd name="connsiteX1781" fmla="*/ 564701 w 2967861"/>
                <a:gd name="connsiteY1781" fmla="*/ 1225951 h 2340761"/>
                <a:gd name="connsiteX1782" fmla="*/ 565632 w 2967861"/>
                <a:gd name="connsiteY1782" fmla="*/ 1228124 h 2340761"/>
                <a:gd name="connsiteX1783" fmla="*/ 567805 w 2967861"/>
                <a:gd name="connsiteY1783" fmla="*/ 1228124 h 2340761"/>
                <a:gd name="connsiteX1784" fmla="*/ 569978 w 2967861"/>
                <a:gd name="connsiteY1784" fmla="*/ 1230297 h 2340761"/>
                <a:gd name="connsiteX1785" fmla="*/ 575256 w 2967861"/>
                <a:gd name="connsiteY1785" fmla="*/ 1228124 h 2340761"/>
                <a:gd name="connsiteX1786" fmla="*/ 580534 w 2967861"/>
                <a:gd name="connsiteY1786" fmla="*/ 1225951 h 2340761"/>
                <a:gd name="connsiteX1787" fmla="*/ 582707 w 2967861"/>
                <a:gd name="connsiteY1787" fmla="*/ 1225019 h 2340761"/>
                <a:gd name="connsiteX1788" fmla="*/ 584880 w 2967861"/>
                <a:gd name="connsiteY1788" fmla="*/ 1220673 h 2340761"/>
                <a:gd name="connsiteX1789" fmla="*/ 584880 w 2967861"/>
                <a:gd name="connsiteY1789" fmla="*/ 1218500 h 2340761"/>
                <a:gd name="connsiteX1790" fmla="*/ 587053 w 2967861"/>
                <a:gd name="connsiteY1790" fmla="*/ 1215395 h 2340761"/>
                <a:gd name="connsiteX1791" fmla="*/ 587984 w 2967861"/>
                <a:gd name="connsiteY1791" fmla="*/ 1211049 h 2340761"/>
                <a:gd name="connsiteX1792" fmla="*/ 592020 w 2967861"/>
                <a:gd name="connsiteY1792" fmla="*/ 1210118 h 2340761"/>
                <a:gd name="connsiteX1793" fmla="*/ 597298 w 2967861"/>
                <a:gd name="connsiteY1793" fmla="*/ 1205772 h 2340761"/>
                <a:gd name="connsiteX1794" fmla="*/ 594193 w 2967861"/>
                <a:gd name="connsiteY1794" fmla="*/ 1188697 h 2340761"/>
                <a:gd name="connsiteX1795" fmla="*/ 587053 w 2967861"/>
                <a:gd name="connsiteY1795" fmla="*/ 1172864 h 2340761"/>
                <a:gd name="connsiteX1796" fmla="*/ 577740 w 2967861"/>
                <a:gd name="connsiteY1796" fmla="*/ 1161378 h 2340761"/>
                <a:gd name="connsiteX1797" fmla="*/ 577740 w 2967861"/>
                <a:gd name="connsiteY1797" fmla="*/ 1156411 h 2340761"/>
                <a:gd name="connsiteX1798" fmla="*/ 580844 w 2967861"/>
                <a:gd name="connsiteY1798" fmla="*/ 1158584 h 2340761"/>
                <a:gd name="connsiteX1799" fmla="*/ 580844 w 2967861"/>
                <a:gd name="connsiteY1799" fmla="*/ 1159515 h 2340761"/>
                <a:gd name="connsiteX1800" fmla="*/ 583017 w 2967861"/>
                <a:gd name="connsiteY1800" fmla="*/ 1161688 h 2340761"/>
                <a:gd name="connsiteX1801" fmla="*/ 585190 w 2967861"/>
                <a:gd name="connsiteY1801" fmla="*/ 1166035 h 2340761"/>
                <a:gd name="connsiteX1802" fmla="*/ 592331 w 2967861"/>
                <a:gd name="connsiteY1802" fmla="*/ 1163861 h 2340761"/>
                <a:gd name="connsiteX1803" fmla="*/ 595435 w 2967861"/>
                <a:gd name="connsiteY1803" fmla="*/ 1163861 h 2340761"/>
                <a:gd name="connsiteX1804" fmla="*/ 597608 w 2967861"/>
                <a:gd name="connsiteY1804" fmla="*/ 1163861 h 2340761"/>
                <a:gd name="connsiteX1805" fmla="*/ 599781 w 2967861"/>
                <a:gd name="connsiteY1805" fmla="*/ 1161688 h 2340761"/>
                <a:gd name="connsiteX1806" fmla="*/ 599781 w 2967861"/>
                <a:gd name="connsiteY1806" fmla="*/ 1159515 h 2340761"/>
                <a:gd name="connsiteX1807" fmla="*/ 599781 w 2967861"/>
                <a:gd name="connsiteY1807" fmla="*/ 1158584 h 2340761"/>
                <a:gd name="connsiteX1808" fmla="*/ 597608 w 2967861"/>
                <a:gd name="connsiteY1808" fmla="*/ 1154238 h 2340761"/>
                <a:gd name="connsiteX1809" fmla="*/ 597608 w 2967861"/>
                <a:gd name="connsiteY1809" fmla="*/ 1148960 h 2340761"/>
                <a:gd name="connsiteX1810" fmla="*/ 600713 w 2967861"/>
                <a:gd name="connsiteY1810" fmla="*/ 1148960 h 2340761"/>
                <a:gd name="connsiteX1811" fmla="*/ 600713 w 2967861"/>
                <a:gd name="connsiteY1811" fmla="*/ 1144614 h 2340761"/>
                <a:gd name="connsiteX1812" fmla="*/ 604748 w 2967861"/>
                <a:gd name="connsiteY1812" fmla="*/ 1144614 h 2340761"/>
                <a:gd name="connsiteX1813" fmla="*/ 607853 w 2967861"/>
                <a:gd name="connsiteY1813" fmla="*/ 1144614 h 2340761"/>
                <a:gd name="connsiteX1814" fmla="*/ 610026 w 2967861"/>
                <a:gd name="connsiteY1814" fmla="*/ 1146787 h 2340761"/>
                <a:gd name="connsiteX1815" fmla="*/ 612199 w 2967861"/>
                <a:gd name="connsiteY1815" fmla="*/ 1146787 h 2340761"/>
                <a:gd name="connsiteX1816" fmla="*/ 614372 w 2967861"/>
                <a:gd name="connsiteY1816" fmla="*/ 1148960 h 2340761"/>
                <a:gd name="connsiteX1817" fmla="*/ 619650 w 2967861"/>
                <a:gd name="connsiteY1817" fmla="*/ 1151133 h 2340761"/>
                <a:gd name="connsiteX1818" fmla="*/ 622754 w 2967861"/>
                <a:gd name="connsiteY1818" fmla="*/ 1152064 h 2340761"/>
                <a:gd name="connsiteX1819" fmla="*/ 624927 w 2967861"/>
                <a:gd name="connsiteY1819" fmla="*/ 1154238 h 2340761"/>
                <a:gd name="connsiteX1820" fmla="*/ 627100 w 2967861"/>
                <a:gd name="connsiteY1820" fmla="*/ 1156411 h 2340761"/>
                <a:gd name="connsiteX1821" fmla="*/ 630205 w 2967861"/>
                <a:gd name="connsiteY1821" fmla="*/ 1158584 h 2340761"/>
                <a:gd name="connsiteX1822" fmla="*/ 634241 w 2967861"/>
                <a:gd name="connsiteY1822" fmla="*/ 1161688 h 2340761"/>
                <a:gd name="connsiteX1823" fmla="*/ 632068 w 2967861"/>
                <a:gd name="connsiteY1823" fmla="*/ 1166966 h 2340761"/>
                <a:gd name="connsiteX1824" fmla="*/ 629894 w 2967861"/>
                <a:gd name="connsiteY1824" fmla="*/ 1171312 h 2340761"/>
                <a:gd name="connsiteX1825" fmla="*/ 629894 w 2967861"/>
                <a:gd name="connsiteY1825" fmla="*/ 1174416 h 2340761"/>
                <a:gd name="connsiteX1826" fmla="*/ 629894 w 2967861"/>
                <a:gd name="connsiteY1826" fmla="*/ 1178763 h 2340761"/>
                <a:gd name="connsiteX1827" fmla="*/ 629894 w 2967861"/>
                <a:gd name="connsiteY1827" fmla="*/ 1181867 h 2340761"/>
                <a:gd name="connsiteX1828" fmla="*/ 629894 w 2967861"/>
                <a:gd name="connsiteY1828" fmla="*/ 1186213 h 2340761"/>
                <a:gd name="connsiteX1829" fmla="*/ 629894 w 2967861"/>
                <a:gd name="connsiteY1829" fmla="*/ 1189318 h 2340761"/>
                <a:gd name="connsiteX1830" fmla="*/ 636103 w 2967861"/>
                <a:gd name="connsiteY1830" fmla="*/ 1206392 h 2340761"/>
                <a:gd name="connsiteX1831" fmla="*/ 648521 w 2967861"/>
                <a:gd name="connsiteY1831" fmla="*/ 1223467 h 2340761"/>
                <a:gd name="connsiteX1832" fmla="*/ 665285 w 2967861"/>
                <a:gd name="connsiteY1832" fmla="*/ 1234022 h 2340761"/>
                <a:gd name="connsiteX1833" fmla="*/ 680808 w 2967861"/>
                <a:gd name="connsiteY1833" fmla="*/ 1238368 h 2340761"/>
                <a:gd name="connsiteX1834" fmla="*/ 684843 w 2967861"/>
                <a:gd name="connsiteY1834" fmla="*/ 1236195 h 2340761"/>
                <a:gd name="connsiteX1835" fmla="*/ 687948 w 2967861"/>
                <a:gd name="connsiteY1835" fmla="*/ 1233091 h 2340761"/>
                <a:gd name="connsiteX1836" fmla="*/ 690121 w 2967861"/>
                <a:gd name="connsiteY1836" fmla="*/ 1228744 h 2340761"/>
                <a:gd name="connsiteX1837" fmla="*/ 695399 w 2967861"/>
                <a:gd name="connsiteY1837" fmla="*/ 1226571 h 2340761"/>
                <a:gd name="connsiteX1838" fmla="*/ 699434 w 2967861"/>
                <a:gd name="connsiteY1838" fmla="*/ 1225640 h 2340761"/>
                <a:gd name="connsiteX1839" fmla="*/ 704712 w 2967861"/>
                <a:gd name="connsiteY1839" fmla="*/ 1226571 h 2340761"/>
                <a:gd name="connsiteX1840" fmla="*/ 714025 w 2967861"/>
                <a:gd name="connsiteY1840" fmla="*/ 1230918 h 2340761"/>
                <a:gd name="connsiteX1841" fmla="*/ 721165 w 2967861"/>
                <a:gd name="connsiteY1841" fmla="*/ 1234022 h 2340761"/>
                <a:gd name="connsiteX1842" fmla="*/ 728306 w 2967861"/>
                <a:gd name="connsiteY1842" fmla="*/ 1236195 h 2340761"/>
                <a:gd name="connsiteX1843" fmla="*/ 735446 w 2967861"/>
                <a:gd name="connsiteY1843" fmla="*/ 1234022 h 2340761"/>
                <a:gd name="connsiteX1844" fmla="*/ 743828 w 2967861"/>
                <a:gd name="connsiteY1844" fmla="*/ 1226571 h 2340761"/>
                <a:gd name="connsiteX1845" fmla="*/ 750968 w 2967861"/>
                <a:gd name="connsiteY1845" fmla="*/ 1226571 h 2340761"/>
                <a:gd name="connsiteX1846" fmla="*/ 755004 w 2967861"/>
                <a:gd name="connsiteY1846" fmla="*/ 1226571 h 2340761"/>
                <a:gd name="connsiteX1847" fmla="*/ 758109 w 2967861"/>
                <a:gd name="connsiteY1847" fmla="*/ 1226571 h 2340761"/>
                <a:gd name="connsiteX1848" fmla="*/ 760282 w 2967861"/>
                <a:gd name="connsiteY1848" fmla="*/ 1228744 h 2340761"/>
                <a:gd name="connsiteX1849" fmla="*/ 762455 w 2967861"/>
                <a:gd name="connsiteY1849" fmla="*/ 1230918 h 2340761"/>
                <a:gd name="connsiteX1850" fmla="*/ 762455 w 2967861"/>
                <a:gd name="connsiteY1850" fmla="*/ 1234022 h 2340761"/>
                <a:gd name="connsiteX1851" fmla="*/ 764628 w 2967861"/>
                <a:gd name="connsiteY1851" fmla="*/ 1238368 h 2340761"/>
                <a:gd name="connsiteX1852" fmla="*/ 767732 w 2967861"/>
                <a:gd name="connsiteY1852" fmla="*/ 1251097 h 2340761"/>
                <a:gd name="connsiteX1853" fmla="*/ 765870 w 2967861"/>
                <a:gd name="connsiteY1853" fmla="*/ 1265377 h 2340761"/>
                <a:gd name="connsiteX1854" fmla="*/ 845033 w 2967861"/>
                <a:gd name="connsiteY1854" fmla="*/ 1136232 h 2340761"/>
                <a:gd name="connsiteX1855" fmla="*/ 825165 w 2967861"/>
                <a:gd name="connsiteY1855" fmla="*/ 1141509 h 2340761"/>
                <a:gd name="connsiteX1856" fmla="*/ 803434 w 2967861"/>
                <a:gd name="connsiteY1856" fmla="*/ 1143682 h 2340761"/>
                <a:gd name="connsiteX1857" fmla="*/ 781702 w 2967861"/>
                <a:gd name="connsiteY1857" fmla="*/ 1139336 h 2340761"/>
                <a:gd name="connsiteX1858" fmla="*/ 773320 w 2967861"/>
                <a:gd name="connsiteY1858" fmla="*/ 1136232 h 2340761"/>
                <a:gd name="connsiteX1859" fmla="*/ 766180 w 2967861"/>
                <a:gd name="connsiteY1859" fmla="*/ 1130954 h 2340761"/>
                <a:gd name="connsiteX1860" fmla="*/ 756867 w 2967861"/>
                <a:gd name="connsiteY1860" fmla="*/ 1124745 h 2340761"/>
                <a:gd name="connsiteX1861" fmla="*/ 742276 w 2967861"/>
                <a:gd name="connsiteY1861" fmla="*/ 1124745 h 2340761"/>
                <a:gd name="connsiteX1862" fmla="*/ 727685 w 2967861"/>
                <a:gd name="connsiteY1862" fmla="*/ 1126918 h 2340761"/>
                <a:gd name="connsiteX1863" fmla="*/ 713094 w 2967861"/>
                <a:gd name="connsiteY1863" fmla="*/ 1134369 h 2340761"/>
                <a:gd name="connsiteX1864" fmla="*/ 700676 w 2967861"/>
                <a:gd name="connsiteY1864" fmla="*/ 1139647 h 2340761"/>
                <a:gd name="connsiteX1865" fmla="*/ 686085 w 2967861"/>
                <a:gd name="connsiteY1865" fmla="*/ 1141820 h 2340761"/>
                <a:gd name="connsiteX1866" fmla="*/ 671494 w 2967861"/>
                <a:gd name="connsiteY1866" fmla="*/ 1136542 h 2340761"/>
                <a:gd name="connsiteX1867" fmla="*/ 666217 w 2967861"/>
                <a:gd name="connsiteY1867" fmla="*/ 1134369 h 2340761"/>
                <a:gd name="connsiteX1868" fmla="*/ 662181 w 2967861"/>
                <a:gd name="connsiteY1868" fmla="*/ 1132196 h 2340761"/>
                <a:gd name="connsiteX1869" fmla="*/ 659076 w 2967861"/>
                <a:gd name="connsiteY1869" fmla="*/ 1131265 h 2340761"/>
                <a:gd name="connsiteX1870" fmla="*/ 656903 w 2967861"/>
                <a:gd name="connsiteY1870" fmla="*/ 1126918 h 2340761"/>
                <a:gd name="connsiteX1871" fmla="*/ 656903 w 2967861"/>
                <a:gd name="connsiteY1871" fmla="*/ 1123814 h 2340761"/>
                <a:gd name="connsiteX1872" fmla="*/ 654730 w 2967861"/>
                <a:gd name="connsiteY1872" fmla="*/ 1116363 h 2340761"/>
                <a:gd name="connsiteX1873" fmla="*/ 654730 w 2967861"/>
                <a:gd name="connsiteY1873" fmla="*/ 1110154 h 2340761"/>
                <a:gd name="connsiteX1874" fmla="*/ 658766 w 2967861"/>
                <a:gd name="connsiteY1874" fmla="*/ 1099599 h 2340761"/>
                <a:gd name="connsiteX1875" fmla="*/ 665906 w 2967861"/>
                <a:gd name="connsiteY1875" fmla="*/ 1086871 h 2340761"/>
                <a:gd name="connsiteX1876" fmla="*/ 674288 w 2967861"/>
                <a:gd name="connsiteY1876" fmla="*/ 1071969 h 2340761"/>
                <a:gd name="connsiteX1877" fmla="*/ 683602 w 2967861"/>
                <a:gd name="connsiteY1877" fmla="*/ 1057068 h 2340761"/>
                <a:gd name="connsiteX1878" fmla="*/ 690742 w 2967861"/>
                <a:gd name="connsiteY1878" fmla="*/ 1043408 h 2340761"/>
                <a:gd name="connsiteX1879" fmla="*/ 694778 w 2967861"/>
                <a:gd name="connsiteY1879" fmla="*/ 1035026 h 2340761"/>
                <a:gd name="connsiteX1880" fmla="*/ 703160 w 2967861"/>
                <a:gd name="connsiteY1880" fmla="*/ 1037199 h 2340761"/>
                <a:gd name="connsiteX1881" fmla="*/ 710300 w 2967861"/>
                <a:gd name="connsiteY1881" fmla="*/ 1040304 h 2340761"/>
                <a:gd name="connsiteX1882" fmla="*/ 715578 w 2967861"/>
                <a:gd name="connsiteY1882" fmla="*/ 1042477 h 2340761"/>
                <a:gd name="connsiteX1883" fmla="*/ 721786 w 2967861"/>
                <a:gd name="connsiteY1883" fmla="*/ 1047755 h 2340761"/>
                <a:gd name="connsiteX1884" fmla="*/ 724891 w 2967861"/>
                <a:gd name="connsiteY1884" fmla="*/ 1049928 h 2340761"/>
                <a:gd name="connsiteX1885" fmla="*/ 727064 w 2967861"/>
                <a:gd name="connsiteY1885" fmla="*/ 1049928 h 2340761"/>
                <a:gd name="connsiteX1886" fmla="*/ 729237 w 2967861"/>
                <a:gd name="connsiteY1886" fmla="*/ 1049928 h 2340761"/>
                <a:gd name="connsiteX1887" fmla="*/ 730168 w 2967861"/>
                <a:gd name="connsiteY1887" fmla="*/ 1050859 h 2340761"/>
                <a:gd name="connsiteX1888" fmla="*/ 717751 w 2967861"/>
                <a:gd name="connsiteY1888" fmla="*/ 1055205 h 2340761"/>
                <a:gd name="connsiteX1889" fmla="*/ 721786 w 2967861"/>
                <a:gd name="connsiteY1889" fmla="*/ 1064829 h 2340761"/>
                <a:gd name="connsiteX1890" fmla="*/ 728927 w 2967861"/>
                <a:gd name="connsiteY1890" fmla="*/ 1072280 h 2340761"/>
                <a:gd name="connsiteX1891" fmla="*/ 734204 w 2967861"/>
                <a:gd name="connsiteY1891" fmla="*/ 1079731 h 2340761"/>
                <a:gd name="connsiteX1892" fmla="*/ 743518 w 2967861"/>
                <a:gd name="connsiteY1892" fmla="*/ 1080662 h 2340761"/>
                <a:gd name="connsiteX1893" fmla="*/ 755935 w 2967861"/>
                <a:gd name="connsiteY1893" fmla="*/ 1075384 h 2340761"/>
                <a:gd name="connsiteX1894" fmla="*/ 765249 w 2967861"/>
                <a:gd name="connsiteY1894" fmla="*/ 1067934 h 2340761"/>
                <a:gd name="connsiteX1895" fmla="*/ 780771 w 2967861"/>
                <a:gd name="connsiteY1895" fmla="*/ 1073211 h 2340761"/>
                <a:gd name="connsiteX1896" fmla="*/ 800640 w 2967861"/>
                <a:gd name="connsiteY1896" fmla="*/ 1084698 h 2340761"/>
                <a:gd name="connsiteX1897" fmla="*/ 821439 w 2967861"/>
                <a:gd name="connsiteY1897" fmla="*/ 1097426 h 2340761"/>
                <a:gd name="connsiteX1898" fmla="*/ 836030 w 2967861"/>
                <a:gd name="connsiteY1898" fmla="*/ 1110154 h 2340761"/>
                <a:gd name="connsiteX1899" fmla="*/ 844413 w 2967861"/>
                <a:gd name="connsiteY1899" fmla="*/ 1125056 h 2340761"/>
                <a:gd name="connsiteX1900" fmla="*/ 850621 w 2967861"/>
                <a:gd name="connsiteY1900" fmla="*/ 1125056 h 2340761"/>
                <a:gd name="connsiteX1901" fmla="*/ 845033 w 2967861"/>
                <a:gd name="connsiteY1901" fmla="*/ 1136232 h 2340761"/>
                <a:gd name="connsiteX1902" fmla="*/ 1025402 w 2967861"/>
                <a:gd name="connsiteY1902" fmla="*/ 1146787 h 2340761"/>
                <a:gd name="connsiteX1903" fmla="*/ 1022298 w 2967861"/>
                <a:gd name="connsiteY1903" fmla="*/ 1146787 h 2340761"/>
                <a:gd name="connsiteX1904" fmla="*/ 1018262 w 2967861"/>
                <a:gd name="connsiteY1904" fmla="*/ 1146787 h 2340761"/>
                <a:gd name="connsiteX1905" fmla="*/ 1015157 w 2967861"/>
                <a:gd name="connsiteY1905" fmla="*/ 1146787 h 2340761"/>
                <a:gd name="connsiteX1906" fmla="*/ 1011122 w 2967861"/>
                <a:gd name="connsiteY1906" fmla="*/ 1144614 h 2340761"/>
                <a:gd name="connsiteX1907" fmla="*/ 1008949 w 2967861"/>
                <a:gd name="connsiteY1907" fmla="*/ 1161688 h 2340761"/>
                <a:gd name="connsiteX1908" fmla="*/ 1011122 w 2967861"/>
                <a:gd name="connsiteY1908" fmla="*/ 1173175 h 2340761"/>
                <a:gd name="connsiteX1909" fmla="*/ 1016399 w 2967861"/>
                <a:gd name="connsiteY1909" fmla="*/ 1183730 h 2340761"/>
                <a:gd name="connsiteX1910" fmla="*/ 1020435 w 2967861"/>
                <a:gd name="connsiteY1910" fmla="*/ 1196458 h 2340761"/>
                <a:gd name="connsiteX1911" fmla="*/ 1022608 w 2967861"/>
                <a:gd name="connsiteY1911" fmla="*/ 1217569 h 2340761"/>
                <a:gd name="connsiteX1912" fmla="*/ 995600 w 2967861"/>
                <a:gd name="connsiteY1912" fmla="*/ 1218500 h 2340761"/>
                <a:gd name="connsiteX1913" fmla="*/ 976973 w 2967861"/>
                <a:gd name="connsiteY1913" fmla="*/ 1215395 h 2340761"/>
                <a:gd name="connsiteX1914" fmla="*/ 966418 w 2967861"/>
                <a:gd name="connsiteY1914" fmla="*/ 1205772 h 2340761"/>
                <a:gd name="connsiteX1915" fmla="*/ 962382 w 2967861"/>
                <a:gd name="connsiteY1915" fmla="*/ 1188697 h 2340761"/>
                <a:gd name="connsiteX1916" fmla="*/ 962382 w 2967861"/>
                <a:gd name="connsiteY1916" fmla="*/ 1165414 h 2340761"/>
                <a:gd name="connsiteX1917" fmla="*/ 974800 w 2967861"/>
                <a:gd name="connsiteY1917" fmla="*/ 1165414 h 2340761"/>
                <a:gd name="connsiteX1918" fmla="*/ 967660 w 2967861"/>
                <a:gd name="connsiteY1918" fmla="*/ 1151754 h 2340761"/>
                <a:gd name="connsiteX1919" fmla="*/ 955242 w 2967861"/>
                <a:gd name="connsiteY1919" fmla="*/ 1138094 h 2340761"/>
                <a:gd name="connsiteX1920" fmla="*/ 944686 w 2967861"/>
                <a:gd name="connsiteY1920" fmla="*/ 1121020 h 2340761"/>
                <a:gd name="connsiteX1921" fmla="*/ 933200 w 2967861"/>
                <a:gd name="connsiteY1921" fmla="*/ 1103945 h 2340761"/>
                <a:gd name="connsiteX1922" fmla="*/ 927922 w 2967861"/>
                <a:gd name="connsiteY1922" fmla="*/ 1086871 h 2340761"/>
                <a:gd name="connsiteX1923" fmla="*/ 931027 w 2967861"/>
                <a:gd name="connsiteY1923" fmla="*/ 1071038 h 2340761"/>
                <a:gd name="connsiteX1924" fmla="*/ 938167 w 2967861"/>
                <a:gd name="connsiteY1924" fmla="*/ 1059552 h 2340761"/>
                <a:gd name="connsiteX1925" fmla="*/ 949653 w 2967861"/>
                <a:gd name="connsiteY1925" fmla="*/ 1049928 h 2340761"/>
                <a:gd name="connsiteX1926" fmla="*/ 962071 w 2967861"/>
                <a:gd name="connsiteY1926" fmla="*/ 1044650 h 2340761"/>
                <a:gd name="connsiteX1927" fmla="*/ 974489 w 2967861"/>
                <a:gd name="connsiteY1927" fmla="*/ 1039373 h 2340761"/>
                <a:gd name="connsiteX1928" fmla="*/ 985976 w 2967861"/>
                <a:gd name="connsiteY1928" fmla="*/ 1029749 h 2340761"/>
                <a:gd name="connsiteX1929" fmla="*/ 995289 w 2967861"/>
                <a:gd name="connsiteY1929" fmla="*/ 1029749 h 2340761"/>
                <a:gd name="connsiteX1930" fmla="*/ 1000567 w 2967861"/>
                <a:gd name="connsiteY1930" fmla="*/ 1031922 h 2340761"/>
                <a:gd name="connsiteX1931" fmla="*/ 1005844 w 2967861"/>
                <a:gd name="connsiteY1931" fmla="*/ 1031922 h 2340761"/>
                <a:gd name="connsiteX1932" fmla="*/ 1011122 w 2967861"/>
                <a:gd name="connsiteY1932" fmla="*/ 1034095 h 2340761"/>
                <a:gd name="connsiteX1933" fmla="*/ 1008017 w 2967861"/>
                <a:gd name="connsiteY1933" fmla="*/ 1049928 h 2340761"/>
                <a:gd name="connsiteX1934" fmla="*/ 1000877 w 2967861"/>
                <a:gd name="connsiteY1934" fmla="*/ 1063587 h 2340761"/>
                <a:gd name="connsiteX1935" fmla="*/ 986286 w 2967861"/>
                <a:gd name="connsiteY1935" fmla="*/ 1068865 h 2340761"/>
                <a:gd name="connsiteX1936" fmla="*/ 966418 w 2967861"/>
                <a:gd name="connsiteY1936" fmla="*/ 1071038 h 2340761"/>
                <a:gd name="connsiteX1937" fmla="*/ 973558 w 2967861"/>
                <a:gd name="connsiteY1937" fmla="*/ 1086871 h 2340761"/>
                <a:gd name="connsiteX1938" fmla="*/ 985976 w 2967861"/>
                <a:gd name="connsiteY1938" fmla="*/ 1101772 h 2340761"/>
                <a:gd name="connsiteX1939" fmla="*/ 1001498 w 2967861"/>
                <a:gd name="connsiteY1939" fmla="*/ 1111396 h 2340761"/>
                <a:gd name="connsiteX1940" fmla="*/ 1000567 w 2967861"/>
                <a:gd name="connsiteY1940" fmla="*/ 1115742 h 2340761"/>
                <a:gd name="connsiteX1941" fmla="*/ 998394 w 2967861"/>
                <a:gd name="connsiteY1941" fmla="*/ 1116674 h 2340761"/>
                <a:gd name="connsiteX1942" fmla="*/ 996220 w 2967861"/>
                <a:gd name="connsiteY1942" fmla="*/ 1116674 h 2340761"/>
                <a:gd name="connsiteX1943" fmla="*/ 995289 w 2967861"/>
                <a:gd name="connsiteY1943" fmla="*/ 1121020 h 2340761"/>
                <a:gd name="connsiteX1944" fmla="*/ 1000567 w 2967861"/>
                <a:gd name="connsiteY1944" fmla="*/ 1130644 h 2340761"/>
                <a:gd name="connsiteX1945" fmla="*/ 1005844 w 2967861"/>
                <a:gd name="connsiteY1945" fmla="*/ 1139026 h 2340761"/>
                <a:gd name="connsiteX1946" fmla="*/ 1008017 w 2967861"/>
                <a:gd name="connsiteY1946" fmla="*/ 1143372 h 2340761"/>
                <a:gd name="connsiteX1947" fmla="*/ 1008949 w 2967861"/>
                <a:gd name="connsiteY1947" fmla="*/ 1144303 h 2340761"/>
                <a:gd name="connsiteX1948" fmla="*/ 1011122 w 2967861"/>
                <a:gd name="connsiteY1948" fmla="*/ 1143372 h 2340761"/>
                <a:gd name="connsiteX1949" fmla="*/ 1011122 w 2967861"/>
                <a:gd name="connsiteY1949" fmla="*/ 1141199 h 2340761"/>
                <a:gd name="connsiteX1950" fmla="*/ 1013295 w 2967861"/>
                <a:gd name="connsiteY1950" fmla="*/ 1138094 h 2340761"/>
                <a:gd name="connsiteX1951" fmla="*/ 1013295 w 2967861"/>
                <a:gd name="connsiteY1951" fmla="*/ 1133748 h 2340761"/>
                <a:gd name="connsiteX1952" fmla="*/ 1015468 w 2967861"/>
                <a:gd name="connsiteY1952" fmla="*/ 1131575 h 2340761"/>
                <a:gd name="connsiteX1953" fmla="*/ 1018573 w 2967861"/>
                <a:gd name="connsiteY1953" fmla="*/ 1133748 h 2340761"/>
                <a:gd name="connsiteX1954" fmla="*/ 1022608 w 2967861"/>
                <a:gd name="connsiteY1954" fmla="*/ 1138094 h 2340761"/>
                <a:gd name="connsiteX1955" fmla="*/ 1023540 w 2967861"/>
                <a:gd name="connsiteY1955" fmla="*/ 1139026 h 2340761"/>
                <a:gd name="connsiteX1956" fmla="*/ 1027575 w 2967861"/>
                <a:gd name="connsiteY1956" fmla="*/ 1141199 h 2340761"/>
                <a:gd name="connsiteX1957" fmla="*/ 1030680 w 2967861"/>
                <a:gd name="connsiteY1957" fmla="*/ 1144303 h 2340761"/>
                <a:gd name="connsiteX1958" fmla="*/ 1025402 w 2967861"/>
                <a:gd name="connsiteY1958" fmla="*/ 1146787 h 2340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</a:cxnLst>
              <a:rect l="l" t="t" r="r" b="b"/>
              <a:pathLst>
                <a:path w="2967861" h="2340761">
                  <a:moveTo>
                    <a:pt x="2965999" y="516271"/>
                  </a:moveTo>
                  <a:lnTo>
                    <a:pt x="2956685" y="502612"/>
                  </a:lnTo>
                  <a:lnTo>
                    <a:pt x="2945199" y="489883"/>
                  </a:lnTo>
                  <a:lnTo>
                    <a:pt x="2934644" y="477155"/>
                  </a:lnTo>
                  <a:lnTo>
                    <a:pt x="2930608" y="477155"/>
                  </a:lnTo>
                  <a:lnTo>
                    <a:pt x="2929677" y="477155"/>
                  </a:lnTo>
                  <a:lnTo>
                    <a:pt x="2927503" y="479328"/>
                  </a:lnTo>
                  <a:lnTo>
                    <a:pt x="2925330" y="479328"/>
                  </a:lnTo>
                  <a:lnTo>
                    <a:pt x="2923158" y="480260"/>
                  </a:lnTo>
                  <a:lnTo>
                    <a:pt x="2905462" y="477155"/>
                  </a:lnTo>
                  <a:lnTo>
                    <a:pt x="2896149" y="469705"/>
                  </a:lnTo>
                  <a:lnTo>
                    <a:pt x="2889008" y="460081"/>
                  </a:lnTo>
                  <a:lnTo>
                    <a:pt x="2881868" y="449526"/>
                  </a:lnTo>
                  <a:lnTo>
                    <a:pt x="2871313" y="439902"/>
                  </a:lnTo>
                  <a:lnTo>
                    <a:pt x="2866035" y="435555"/>
                  </a:lnTo>
                  <a:lnTo>
                    <a:pt x="2859827" y="435555"/>
                  </a:lnTo>
                  <a:lnTo>
                    <a:pt x="2854549" y="434624"/>
                  </a:lnTo>
                  <a:lnTo>
                    <a:pt x="2849271" y="434624"/>
                  </a:lnTo>
                  <a:lnTo>
                    <a:pt x="2843994" y="430278"/>
                  </a:lnTo>
                  <a:lnTo>
                    <a:pt x="2810776" y="395508"/>
                  </a:lnTo>
                  <a:lnTo>
                    <a:pt x="2751481" y="370051"/>
                  </a:lnTo>
                  <a:lnTo>
                    <a:pt x="2747445" y="370983"/>
                  </a:lnTo>
                  <a:lnTo>
                    <a:pt x="2744340" y="373156"/>
                  </a:lnTo>
                  <a:lnTo>
                    <a:pt x="2740305" y="377502"/>
                  </a:lnTo>
                  <a:lnTo>
                    <a:pt x="2735027" y="378433"/>
                  </a:lnTo>
                  <a:lnTo>
                    <a:pt x="2729750" y="378433"/>
                  </a:lnTo>
                  <a:lnTo>
                    <a:pt x="2723541" y="378433"/>
                  </a:lnTo>
                  <a:lnTo>
                    <a:pt x="2708950" y="373156"/>
                  </a:lnTo>
                  <a:lnTo>
                    <a:pt x="2696532" y="365705"/>
                  </a:lnTo>
                  <a:lnTo>
                    <a:pt x="2678836" y="362601"/>
                  </a:lnTo>
                  <a:lnTo>
                    <a:pt x="2678836" y="367878"/>
                  </a:lnTo>
                  <a:lnTo>
                    <a:pt x="2678836" y="373156"/>
                  </a:lnTo>
                  <a:lnTo>
                    <a:pt x="2676664" y="377502"/>
                  </a:lnTo>
                  <a:lnTo>
                    <a:pt x="2676664" y="380607"/>
                  </a:lnTo>
                  <a:lnTo>
                    <a:pt x="2678836" y="382780"/>
                  </a:lnTo>
                  <a:lnTo>
                    <a:pt x="2681010" y="385884"/>
                  </a:lnTo>
                  <a:lnTo>
                    <a:pt x="2684114" y="392093"/>
                  </a:lnTo>
                  <a:lnTo>
                    <a:pt x="2681941" y="397371"/>
                  </a:lnTo>
                  <a:lnTo>
                    <a:pt x="2681941" y="400475"/>
                  </a:lnTo>
                  <a:lnTo>
                    <a:pt x="2681010" y="404821"/>
                  </a:lnTo>
                  <a:lnTo>
                    <a:pt x="2678836" y="406994"/>
                  </a:lnTo>
                  <a:lnTo>
                    <a:pt x="2678836" y="412272"/>
                  </a:lnTo>
                  <a:lnTo>
                    <a:pt x="2671696" y="406994"/>
                  </a:lnTo>
                  <a:lnTo>
                    <a:pt x="2666419" y="402648"/>
                  </a:lnTo>
                  <a:lnTo>
                    <a:pt x="2660210" y="395198"/>
                  </a:lnTo>
                  <a:lnTo>
                    <a:pt x="2654932" y="389920"/>
                  </a:lnTo>
                  <a:lnTo>
                    <a:pt x="2651828" y="382469"/>
                  </a:lnTo>
                  <a:lnTo>
                    <a:pt x="2616437" y="382469"/>
                  </a:lnTo>
                  <a:lnTo>
                    <a:pt x="2581978" y="382469"/>
                  </a:lnTo>
                  <a:lnTo>
                    <a:pt x="2547518" y="385574"/>
                  </a:lnTo>
                  <a:lnTo>
                    <a:pt x="2544414" y="384642"/>
                  </a:lnTo>
                  <a:lnTo>
                    <a:pt x="2542240" y="380296"/>
                  </a:lnTo>
                  <a:lnTo>
                    <a:pt x="2538205" y="378123"/>
                  </a:lnTo>
                  <a:lnTo>
                    <a:pt x="2535100" y="365395"/>
                  </a:lnTo>
                  <a:lnTo>
                    <a:pt x="2532927" y="350493"/>
                  </a:lnTo>
                  <a:lnTo>
                    <a:pt x="2527650" y="333419"/>
                  </a:lnTo>
                  <a:lnTo>
                    <a:pt x="2515232" y="330314"/>
                  </a:lnTo>
                  <a:lnTo>
                    <a:pt x="2498468" y="327210"/>
                  </a:lnTo>
                  <a:lnTo>
                    <a:pt x="2481703" y="325037"/>
                  </a:lnTo>
                  <a:lnTo>
                    <a:pt x="2464008" y="325037"/>
                  </a:lnTo>
                  <a:lnTo>
                    <a:pt x="2451590" y="330314"/>
                  </a:lnTo>
                  <a:lnTo>
                    <a:pt x="2437931" y="325037"/>
                  </a:lnTo>
                  <a:lnTo>
                    <a:pt x="2427375" y="315413"/>
                  </a:lnTo>
                  <a:lnTo>
                    <a:pt x="2420235" y="304858"/>
                  </a:lnTo>
                  <a:lnTo>
                    <a:pt x="2414958" y="293371"/>
                  </a:lnTo>
                  <a:lnTo>
                    <a:pt x="2401298" y="293371"/>
                  </a:lnTo>
                  <a:lnTo>
                    <a:pt x="2388880" y="293371"/>
                  </a:lnTo>
                  <a:lnTo>
                    <a:pt x="2378325" y="297718"/>
                  </a:lnTo>
                  <a:lnTo>
                    <a:pt x="2373047" y="295544"/>
                  </a:lnTo>
                  <a:lnTo>
                    <a:pt x="2369012" y="293371"/>
                  </a:lnTo>
                  <a:lnTo>
                    <a:pt x="2365907" y="291198"/>
                  </a:lnTo>
                  <a:lnTo>
                    <a:pt x="2365907" y="288094"/>
                  </a:lnTo>
                  <a:lnTo>
                    <a:pt x="2363734" y="285921"/>
                  </a:lnTo>
                  <a:lnTo>
                    <a:pt x="2363734" y="282816"/>
                  </a:lnTo>
                  <a:lnTo>
                    <a:pt x="2361561" y="276607"/>
                  </a:lnTo>
                  <a:lnTo>
                    <a:pt x="2358457" y="273503"/>
                  </a:lnTo>
                  <a:lnTo>
                    <a:pt x="2351316" y="268225"/>
                  </a:lnTo>
                  <a:lnTo>
                    <a:pt x="2334552" y="262016"/>
                  </a:lnTo>
                  <a:lnTo>
                    <a:pt x="2315925" y="256739"/>
                  </a:lnTo>
                  <a:lnTo>
                    <a:pt x="2296057" y="251461"/>
                  </a:lnTo>
                  <a:lnTo>
                    <a:pt x="2276188" y="249288"/>
                  </a:lnTo>
                  <a:lnTo>
                    <a:pt x="2258493" y="249288"/>
                  </a:lnTo>
                  <a:lnTo>
                    <a:pt x="2247007" y="253634"/>
                  </a:lnTo>
                  <a:lnTo>
                    <a:pt x="2234589" y="256739"/>
                  </a:lnTo>
                  <a:lnTo>
                    <a:pt x="2237693" y="273813"/>
                  </a:lnTo>
                  <a:lnTo>
                    <a:pt x="2241729" y="286541"/>
                  </a:lnTo>
                  <a:lnTo>
                    <a:pt x="2243902" y="305479"/>
                  </a:lnTo>
                  <a:lnTo>
                    <a:pt x="2236762" y="305479"/>
                  </a:lnTo>
                  <a:lnTo>
                    <a:pt x="2232726" y="303306"/>
                  </a:lnTo>
                  <a:lnTo>
                    <a:pt x="2227448" y="303306"/>
                  </a:lnTo>
                  <a:lnTo>
                    <a:pt x="2225275" y="303306"/>
                  </a:lnTo>
                  <a:lnTo>
                    <a:pt x="2222171" y="303306"/>
                  </a:lnTo>
                  <a:lnTo>
                    <a:pt x="2218135" y="306410"/>
                  </a:lnTo>
                  <a:lnTo>
                    <a:pt x="2215030" y="310756"/>
                  </a:lnTo>
                  <a:lnTo>
                    <a:pt x="2207890" y="306410"/>
                  </a:lnTo>
                  <a:lnTo>
                    <a:pt x="2201681" y="303306"/>
                  </a:lnTo>
                  <a:lnTo>
                    <a:pt x="2198577" y="298028"/>
                  </a:lnTo>
                  <a:lnTo>
                    <a:pt x="2193299" y="293682"/>
                  </a:lnTo>
                  <a:lnTo>
                    <a:pt x="2188022" y="288404"/>
                  </a:lnTo>
                  <a:lnTo>
                    <a:pt x="2174362" y="310756"/>
                  </a:lnTo>
                  <a:lnTo>
                    <a:pt x="2165980" y="308583"/>
                  </a:lnTo>
                  <a:lnTo>
                    <a:pt x="2158840" y="306410"/>
                  </a:lnTo>
                  <a:lnTo>
                    <a:pt x="2152631" y="303306"/>
                  </a:lnTo>
                  <a:lnTo>
                    <a:pt x="2149526" y="298028"/>
                  </a:lnTo>
                  <a:lnTo>
                    <a:pt x="2147353" y="290577"/>
                  </a:lnTo>
                  <a:lnTo>
                    <a:pt x="2147353" y="280953"/>
                  </a:lnTo>
                  <a:lnTo>
                    <a:pt x="2140213" y="290577"/>
                  </a:lnTo>
                  <a:lnTo>
                    <a:pt x="2137109" y="301132"/>
                  </a:lnTo>
                  <a:lnTo>
                    <a:pt x="2133073" y="312619"/>
                  </a:lnTo>
                  <a:lnTo>
                    <a:pt x="2127795" y="321001"/>
                  </a:lnTo>
                  <a:lnTo>
                    <a:pt x="2125622" y="323174"/>
                  </a:lnTo>
                  <a:lnTo>
                    <a:pt x="2123449" y="325347"/>
                  </a:lnTo>
                  <a:lnTo>
                    <a:pt x="2112894" y="317896"/>
                  </a:lnTo>
                  <a:lnTo>
                    <a:pt x="2100476" y="310446"/>
                  </a:lnTo>
                  <a:lnTo>
                    <a:pt x="2091163" y="300822"/>
                  </a:lnTo>
                  <a:lnTo>
                    <a:pt x="2088989" y="295544"/>
                  </a:lnTo>
                  <a:lnTo>
                    <a:pt x="2088058" y="291198"/>
                  </a:lnTo>
                  <a:lnTo>
                    <a:pt x="2088058" y="288094"/>
                  </a:lnTo>
                  <a:lnTo>
                    <a:pt x="2085885" y="283747"/>
                  </a:lnTo>
                  <a:lnTo>
                    <a:pt x="2083712" y="280643"/>
                  </a:lnTo>
                  <a:lnTo>
                    <a:pt x="2090852" y="261706"/>
                  </a:lnTo>
                  <a:lnTo>
                    <a:pt x="2103270" y="248978"/>
                  </a:lnTo>
                  <a:lnTo>
                    <a:pt x="2093957" y="212034"/>
                  </a:lnTo>
                  <a:lnTo>
                    <a:pt x="2090852" y="212034"/>
                  </a:lnTo>
                  <a:lnTo>
                    <a:pt x="2090852" y="206757"/>
                  </a:lnTo>
                  <a:lnTo>
                    <a:pt x="2070984" y="208930"/>
                  </a:lnTo>
                  <a:lnTo>
                    <a:pt x="2058566" y="214208"/>
                  </a:lnTo>
                  <a:lnTo>
                    <a:pt x="2047079" y="223831"/>
                  </a:lnTo>
                  <a:lnTo>
                    <a:pt x="2036524" y="218554"/>
                  </a:lnTo>
                  <a:lnTo>
                    <a:pt x="2025038" y="212345"/>
                  </a:lnTo>
                  <a:lnTo>
                    <a:pt x="2014482" y="207067"/>
                  </a:lnTo>
                  <a:lnTo>
                    <a:pt x="2012310" y="209240"/>
                  </a:lnTo>
                  <a:lnTo>
                    <a:pt x="2012310" y="211414"/>
                  </a:lnTo>
                  <a:lnTo>
                    <a:pt x="2010136" y="211414"/>
                  </a:lnTo>
                  <a:lnTo>
                    <a:pt x="2007032" y="212345"/>
                  </a:lnTo>
                  <a:lnTo>
                    <a:pt x="2007032" y="218554"/>
                  </a:lnTo>
                  <a:lnTo>
                    <a:pt x="2007032" y="223831"/>
                  </a:lnTo>
                  <a:lnTo>
                    <a:pt x="2007032" y="226936"/>
                  </a:lnTo>
                  <a:lnTo>
                    <a:pt x="2007032" y="229109"/>
                  </a:lnTo>
                  <a:lnTo>
                    <a:pt x="2007032" y="232213"/>
                  </a:lnTo>
                  <a:lnTo>
                    <a:pt x="2002996" y="243700"/>
                  </a:lnTo>
                  <a:lnTo>
                    <a:pt x="1950841" y="239354"/>
                  </a:lnTo>
                  <a:lnTo>
                    <a:pt x="1948668" y="234076"/>
                  </a:lnTo>
                  <a:lnTo>
                    <a:pt x="1948668" y="228799"/>
                  </a:lnTo>
                  <a:lnTo>
                    <a:pt x="1946495" y="223521"/>
                  </a:lnTo>
                  <a:lnTo>
                    <a:pt x="1946495" y="218243"/>
                  </a:lnTo>
                  <a:lnTo>
                    <a:pt x="1946495" y="216070"/>
                  </a:lnTo>
                  <a:lnTo>
                    <a:pt x="1934077" y="206446"/>
                  </a:lnTo>
                  <a:lnTo>
                    <a:pt x="1921659" y="204273"/>
                  </a:lnTo>
                  <a:lnTo>
                    <a:pt x="1904895" y="204273"/>
                  </a:lnTo>
                  <a:lnTo>
                    <a:pt x="1887200" y="206446"/>
                  </a:lnTo>
                  <a:lnTo>
                    <a:pt x="1887200" y="219175"/>
                  </a:lnTo>
                  <a:lnTo>
                    <a:pt x="1877886" y="219175"/>
                  </a:lnTo>
                  <a:lnTo>
                    <a:pt x="1877886" y="218243"/>
                  </a:lnTo>
                  <a:lnTo>
                    <a:pt x="1875713" y="218243"/>
                  </a:lnTo>
                  <a:lnTo>
                    <a:pt x="1873540" y="216070"/>
                  </a:lnTo>
                  <a:lnTo>
                    <a:pt x="1875713" y="206446"/>
                  </a:lnTo>
                  <a:lnTo>
                    <a:pt x="1877886" y="198996"/>
                  </a:lnTo>
                  <a:lnTo>
                    <a:pt x="1880060" y="193718"/>
                  </a:lnTo>
                  <a:lnTo>
                    <a:pt x="1883164" y="188441"/>
                  </a:lnTo>
                  <a:lnTo>
                    <a:pt x="1883164" y="182232"/>
                  </a:lnTo>
                  <a:lnTo>
                    <a:pt x="1873851" y="186578"/>
                  </a:lnTo>
                  <a:lnTo>
                    <a:pt x="1866710" y="191856"/>
                  </a:lnTo>
                  <a:lnTo>
                    <a:pt x="1859570" y="197133"/>
                  </a:lnTo>
                  <a:lnTo>
                    <a:pt x="1854293" y="203342"/>
                  </a:lnTo>
                  <a:lnTo>
                    <a:pt x="1851188" y="201169"/>
                  </a:lnTo>
                  <a:lnTo>
                    <a:pt x="1849015" y="201169"/>
                  </a:lnTo>
                  <a:lnTo>
                    <a:pt x="1849015" y="198996"/>
                  </a:lnTo>
                  <a:lnTo>
                    <a:pt x="1849015" y="196823"/>
                  </a:lnTo>
                  <a:lnTo>
                    <a:pt x="1849015" y="195891"/>
                  </a:lnTo>
                  <a:lnTo>
                    <a:pt x="1851188" y="191545"/>
                  </a:lnTo>
                  <a:lnTo>
                    <a:pt x="1851188" y="188441"/>
                  </a:lnTo>
                  <a:lnTo>
                    <a:pt x="1834424" y="186267"/>
                  </a:lnTo>
                  <a:lnTo>
                    <a:pt x="1819833" y="188441"/>
                  </a:lnTo>
                  <a:lnTo>
                    <a:pt x="1807415" y="195891"/>
                  </a:lnTo>
                  <a:lnTo>
                    <a:pt x="1803379" y="195891"/>
                  </a:lnTo>
                  <a:lnTo>
                    <a:pt x="1815797" y="180990"/>
                  </a:lnTo>
                  <a:lnTo>
                    <a:pt x="1832561" y="169503"/>
                  </a:lnTo>
                  <a:lnTo>
                    <a:pt x="1849325" y="159880"/>
                  </a:lnTo>
                  <a:lnTo>
                    <a:pt x="1863916" y="151498"/>
                  </a:lnTo>
                  <a:lnTo>
                    <a:pt x="1869194" y="141874"/>
                  </a:lnTo>
                  <a:lnTo>
                    <a:pt x="1873230" y="132250"/>
                  </a:lnTo>
                  <a:lnTo>
                    <a:pt x="1878507" y="123868"/>
                  </a:lnTo>
                  <a:lnTo>
                    <a:pt x="1890925" y="114244"/>
                  </a:lnTo>
                  <a:lnTo>
                    <a:pt x="1890925" y="90029"/>
                  </a:lnTo>
                  <a:lnTo>
                    <a:pt x="1881612" y="77301"/>
                  </a:lnTo>
                  <a:lnTo>
                    <a:pt x="1873230" y="65815"/>
                  </a:lnTo>
                  <a:lnTo>
                    <a:pt x="1861743" y="57432"/>
                  </a:lnTo>
                  <a:lnTo>
                    <a:pt x="1847152" y="49982"/>
                  </a:lnTo>
                  <a:lnTo>
                    <a:pt x="1847152" y="47809"/>
                  </a:lnTo>
                  <a:lnTo>
                    <a:pt x="1847152" y="45636"/>
                  </a:lnTo>
                  <a:lnTo>
                    <a:pt x="1844979" y="43462"/>
                  </a:lnTo>
                  <a:lnTo>
                    <a:pt x="1844048" y="45636"/>
                  </a:lnTo>
                  <a:lnTo>
                    <a:pt x="1827284" y="50913"/>
                  </a:lnTo>
                  <a:lnTo>
                    <a:pt x="1812693" y="53086"/>
                  </a:lnTo>
                  <a:lnTo>
                    <a:pt x="1800275" y="55259"/>
                  </a:lnTo>
                  <a:lnTo>
                    <a:pt x="1787857" y="60537"/>
                  </a:lnTo>
                  <a:lnTo>
                    <a:pt x="1780717" y="50913"/>
                  </a:lnTo>
                  <a:lnTo>
                    <a:pt x="1773577" y="43462"/>
                  </a:lnTo>
                  <a:lnTo>
                    <a:pt x="1766436" y="40358"/>
                  </a:lnTo>
                  <a:lnTo>
                    <a:pt x="1751845" y="36012"/>
                  </a:lnTo>
                  <a:lnTo>
                    <a:pt x="1752777" y="30734"/>
                  </a:lnTo>
                  <a:lnTo>
                    <a:pt x="1754950" y="28561"/>
                  </a:lnTo>
                  <a:lnTo>
                    <a:pt x="1757123" y="25457"/>
                  </a:lnTo>
                  <a:lnTo>
                    <a:pt x="1760227" y="23283"/>
                  </a:lnTo>
                  <a:lnTo>
                    <a:pt x="1762401" y="22352"/>
                  </a:lnTo>
                  <a:lnTo>
                    <a:pt x="1767678" y="20179"/>
                  </a:lnTo>
                  <a:lnTo>
                    <a:pt x="1766747" y="14901"/>
                  </a:lnTo>
                  <a:lnTo>
                    <a:pt x="1762711" y="10555"/>
                  </a:lnTo>
                  <a:lnTo>
                    <a:pt x="1760538" y="7451"/>
                  </a:lnTo>
                  <a:lnTo>
                    <a:pt x="1759607" y="5278"/>
                  </a:lnTo>
                  <a:lnTo>
                    <a:pt x="1755571" y="0"/>
                  </a:lnTo>
                  <a:lnTo>
                    <a:pt x="1735702" y="0"/>
                  </a:lnTo>
                  <a:lnTo>
                    <a:pt x="1731666" y="18006"/>
                  </a:lnTo>
                  <a:lnTo>
                    <a:pt x="1721111" y="28561"/>
                  </a:lnTo>
                  <a:lnTo>
                    <a:pt x="1708693" y="38185"/>
                  </a:lnTo>
                  <a:lnTo>
                    <a:pt x="1695034" y="45636"/>
                  </a:lnTo>
                  <a:lnTo>
                    <a:pt x="1679511" y="53086"/>
                  </a:lnTo>
                  <a:lnTo>
                    <a:pt x="1679511" y="73265"/>
                  </a:lnTo>
                  <a:lnTo>
                    <a:pt x="1674234" y="73265"/>
                  </a:lnTo>
                  <a:lnTo>
                    <a:pt x="1668025" y="72334"/>
                  </a:lnTo>
                  <a:lnTo>
                    <a:pt x="1664921" y="72334"/>
                  </a:lnTo>
                  <a:lnTo>
                    <a:pt x="1659643" y="70161"/>
                  </a:lnTo>
                  <a:lnTo>
                    <a:pt x="1653434" y="75438"/>
                  </a:lnTo>
                  <a:lnTo>
                    <a:pt x="1646294" y="82889"/>
                  </a:lnTo>
                  <a:lnTo>
                    <a:pt x="1639153" y="88167"/>
                  </a:lnTo>
                  <a:lnTo>
                    <a:pt x="1632013" y="94376"/>
                  </a:lnTo>
                  <a:lnTo>
                    <a:pt x="1626736" y="94376"/>
                  </a:lnTo>
                  <a:lnTo>
                    <a:pt x="1616181" y="94376"/>
                  </a:lnTo>
                  <a:lnTo>
                    <a:pt x="1601590" y="94376"/>
                  </a:lnTo>
                  <a:lnTo>
                    <a:pt x="1586999" y="94376"/>
                  </a:lnTo>
                  <a:lnTo>
                    <a:pt x="1575512" y="94376"/>
                  </a:lnTo>
                  <a:lnTo>
                    <a:pt x="1572408" y="99653"/>
                  </a:lnTo>
                  <a:lnTo>
                    <a:pt x="1570235" y="104931"/>
                  </a:lnTo>
                  <a:lnTo>
                    <a:pt x="1567130" y="110208"/>
                  </a:lnTo>
                  <a:lnTo>
                    <a:pt x="1564957" y="117659"/>
                  </a:lnTo>
                  <a:lnTo>
                    <a:pt x="1543226" y="117659"/>
                  </a:lnTo>
                  <a:lnTo>
                    <a:pt x="1526462" y="123868"/>
                  </a:lnTo>
                  <a:lnTo>
                    <a:pt x="1511871" y="130077"/>
                  </a:lnTo>
                  <a:lnTo>
                    <a:pt x="1497280" y="141563"/>
                  </a:lnTo>
                  <a:lnTo>
                    <a:pt x="1484862" y="152118"/>
                  </a:lnTo>
                  <a:lnTo>
                    <a:pt x="1468098" y="161742"/>
                  </a:lnTo>
                  <a:lnTo>
                    <a:pt x="1462821" y="180679"/>
                  </a:lnTo>
                  <a:lnTo>
                    <a:pt x="1459716" y="198685"/>
                  </a:lnTo>
                  <a:lnTo>
                    <a:pt x="1455680" y="215760"/>
                  </a:lnTo>
                  <a:lnTo>
                    <a:pt x="1452576" y="215760"/>
                  </a:lnTo>
                  <a:lnTo>
                    <a:pt x="1445436" y="198685"/>
                  </a:lnTo>
                  <a:lnTo>
                    <a:pt x="1419358" y="203963"/>
                  </a:lnTo>
                  <a:lnTo>
                    <a:pt x="1395454" y="211414"/>
                  </a:lnTo>
                  <a:lnTo>
                    <a:pt x="1399490" y="233766"/>
                  </a:lnTo>
                  <a:lnTo>
                    <a:pt x="1404767" y="253945"/>
                  </a:lnTo>
                  <a:lnTo>
                    <a:pt x="1410045" y="275055"/>
                  </a:lnTo>
                  <a:lnTo>
                    <a:pt x="1419358" y="290888"/>
                  </a:lnTo>
                  <a:lnTo>
                    <a:pt x="1431776" y="304547"/>
                  </a:lnTo>
                  <a:lnTo>
                    <a:pt x="1431776" y="312929"/>
                  </a:lnTo>
                  <a:lnTo>
                    <a:pt x="1416254" y="302374"/>
                  </a:lnTo>
                  <a:lnTo>
                    <a:pt x="1399490" y="287473"/>
                  </a:lnTo>
                  <a:lnTo>
                    <a:pt x="1388934" y="272571"/>
                  </a:lnTo>
                  <a:lnTo>
                    <a:pt x="1368135" y="272571"/>
                  </a:lnTo>
                  <a:lnTo>
                    <a:pt x="1352612" y="275676"/>
                  </a:lnTo>
                  <a:lnTo>
                    <a:pt x="1338953" y="283127"/>
                  </a:lnTo>
                  <a:lnTo>
                    <a:pt x="1331812" y="274745"/>
                  </a:lnTo>
                  <a:lnTo>
                    <a:pt x="1328708" y="263258"/>
                  </a:lnTo>
                  <a:lnTo>
                    <a:pt x="1324672" y="252703"/>
                  </a:lnTo>
                  <a:lnTo>
                    <a:pt x="1321568" y="250530"/>
                  </a:lnTo>
                  <a:lnTo>
                    <a:pt x="1321568" y="249909"/>
                  </a:lnTo>
                  <a:lnTo>
                    <a:pt x="1319394" y="249909"/>
                  </a:lnTo>
                  <a:lnTo>
                    <a:pt x="1316290" y="249909"/>
                  </a:lnTo>
                  <a:lnTo>
                    <a:pt x="1312254" y="249909"/>
                  </a:lnTo>
                  <a:lnTo>
                    <a:pt x="1312254" y="284679"/>
                  </a:lnTo>
                  <a:lnTo>
                    <a:pt x="1289281" y="305789"/>
                  </a:lnTo>
                  <a:lnTo>
                    <a:pt x="1294559" y="320691"/>
                  </a:lnTo>
                  <a:lnTo>
                    <a:pt x="1299837" y="331246"/>
                  </a:lnTo>
                  <a:lnTo>
                    <a:pt x="1305114" y="343974"/>
                  </a:lnTo>
                  <a:lnTo>
                    <a:pt x="1309150" y="362911"/>
                  </a:lnTo>
                  <a:lnTo>
                    <a:pt x="1329018" y="370362"/>
                  </a:lnTo>
                  <a:lnTo>
                    <a:pt x="1350750" y="378744"/>
                  </a:lnTo>
                  <a:lnTo>
                    <a:pt x="1368445" y="386195"/>
                  </a:lnTo>
                  <a:lnTo>
                    <a:pt x="1368445" y="392403"/>
                  </a:lnTo>
                  <a:lnTo>
                    <a:pt x="1350750" y="386195"/>
                  </a:lnTo>
                  <a:lnTo>
                    <a:pt x="1332123" y="386195"/>
                  </a:lnTo>
                  <a:lnTo>
                    <a:pt x="1312254" y="386195"/>
                  </a:lnTo>
                  <a:lnTo>
                    <a:pt x="1314427" y="401096"/>
                  </a:lnTo>
                  <a:lnTo>
                    <a:pt x="1316601" y="418170"/>
                  </a:lnTo>
                  <a:lnTo>
                    <a:pt x="1319705" y="435245"/>
                  </a:lnTo>
                  <a:lnTo>
                    <a:pt x="1316601" y="453251"/>
                  </a:lnTo>
                  <a:lnTo>
                    <a:pt x="1310392" y="464737"/>
                  </a:lnTo>
                  <a:lnTo>
                    <a:pt x="1303251" y="479639"/>
                  </a:lnTo>
                  <a:lnTo>
                    <a:pt x="1296111" y="492367"/>
                  </a:lnTo>
                  <a:lnTo>
                    <a:pt x="1293006" y="494540"/>
                  </a:lnTo>
                  <a:lnTo>
                    <a:pt x="1290833" y="495472"/>
                  </a:lnTo>
                  <a:lnTo>
                    <a:pt x="1289902" y="497645"/>
                  </a:lnTo>
                  <a:lnTo>
                    <a:pt x="1269102" y="497645"/>
                  </a:lnTo>
                  <a:lnTo>
                    <a:pt x="1269102" y="492057"/>
                  </a:lnTo>
                  <a:lnTo>
                    <a:pt x="1276243" y="489883"/>
                  </a:lnTo>
                  <a:lnTo>
                    <a:pt x="1282452" y="486779"/>
                  </a:lnTo>
                  <a:lnTo>
                    <a:pt x="1287729" y="484606"/>
                  </a:lnTo>
                  <a:lnTo>
                    <a:pt x="1290833" y="480260"/>
                  </a:lnTo>
                  <a:lnTo>
                    <a:pt x="1296111" y="477155"/>
                  </a:lnTo>
                  <a:lnTo>
                    <a:pt x="1296111" y="460081"/>
                  </a:lnTo>
                  <a:lnTo>
                    <a:pt x="1300147" y="447352"/>
                  </a:lnTo>
                  <a:lnTo>
                    <a:pt x="1305424" y="435866"/>
                  </a:lnTo>
                  <a:lnTo>
                    <a:pt x="1302320" y="429657"/>
                  </a:lnTo>
                  <a:lnTo>
                    <a:pt x="1300147" y="423448"/>
                  </a:lnTo>
                  <a:lnTo>
                    <a:pt x="1296111" y="420344"/>
                  </a:lnTo>
                  <a:lnTo>
                    <a:pt x="1293006" y="415997"/>
                  </a:lnTo>
                  <a:lnTo>
                    <a:pt x="1290833" y="412893"/>
                  </a:lnTo>
                  <a:lnTo>
                    <a:pt x="1289902" y="407615"/>
                  </a:lnTo>
                  <a:lnTo>
                    <a:pt x="1289902" y="400165"/>
                  </a:lnTo>
                  <a:lnTo>
                    <a:pt x="1293006" y="390541"/>
                  </a:lnTo>
                  <a:lnTo>
                    <a:pt x="1296111" y="379054"/>
                  </a:lnTo>
                  <a:lnTo>
                    <a:pt x="1296111" y="366326"/>
                  </a:lnTo>
                  <a:lnTo>
                    <a:pt x="1293006" y="355771"/>
                  </a:lnTo>
                  <a:lnTo>
                    <a:pt x="1289902" y="340870"/>
                  </a:lnTo>
                  <a:lnTo>
                    <a:pt x="1283693" y="328141"/>
                  </a:lnTo>
                  <a:lnTo>
                    <a:pt x="1280589" y="318517"/>
                  </a:lnTo>
                  <a:lnTo>
                    <a:pt x="1282762" y="311067"/>
                  </a:lnTo>
                  <a:lnTo>
                    <a:pt x="1283693" y="299580"/>
                  </a:lnTo>
                  <a:lnTo>
                    <a:pt x="1287729" y="286852"/>
                  </a:lnTo>
                  <a:lnTo>
                    <a:pt x="1290833" y="271951"/>
                  </a:lnTo>
                  <a:lnTo>
                    <a:pt x="1293006" y="257049"/>
                  </a:lnTo>
                  <a:lnTo>
                    <a:pt x="1285866" y="249598"/>
                  </a:lnTo>
                  <a:lnTo>
                    <a:pt x="1280589" y="239975"/>
                  </a:lnTo>
                  <a:lnTo>
                    <a:pt x="1260720" y="239043"/>
                  </a:lnTo>
                  <a:lnTo>
                    <a:pt x="1243956" y="239975"/>
                  </a:lnTo>
                  <a:lnTo>
                    <a:pt x="1234643" y="246184"/>
                  </a:lnTo>
                  <a:lnTo>
                    <a:pt x="1227502" y="254566"/>
                  </a:lnTo>
                  <a:lnTo>
                    <a:pt x="1222225" y="266052"/>
                  </a:lnTo>
                  <a:lnTo>
                    <a:pt x="1218189" y="276607"/>
                  </a:lnTo>
                  <a:lnTo>
                    <a:pt x="1215085" y="290267"/>
                  </a:lnTo>
                  <a:lnTo>
                    <a:pt x="1211049" y="300822"/>
                  </a:lnTo>
                  <a:lnTo>
                    <a:pt x="1203909" y="310446"/>
                  </a:lnTo>
                  <a:lnTo>
                    <a:pt x="1193353" y="317896"/>
                  </a:lnTo>
                  <a:lnTo>
                    <a:pt x="1196458" y="338075"/>
                  </a:lnTo>
                  <a:lnTo>
                    <a:pt x="1198631" y="352977"/>
                  </a:lnTo>
                  <a:lnTo>
                    <a:pt x="1202667" y="370051"/>
                  </a:lnTo>
                  <a:lnTo>
                    <a:pt x="1200494" y="392403"/>
                  </a:lnTo>
                  <a:lnTo>
                    <a:pt x="1217258" y="392403"/>
                  </a:lnTo>
                  <a:lnTo>
                    <a:pt x="1218189" y="399854"/>
                  </a:lnTo>
                  <a:lnTo>
                    <a:pt x="1222225" y="405132"/>
                  </a:lnTo>
                  <a:lnTo>
                    <a:pt x="1224398" y="410409"/>
                  </a:lnTo>
                  <a:lnTo>
                    <a:pt x="1227502" y="414756"/>
                  </a:lnTo>
                  <a:lnTo>
                    <a:pt x="1232780" y="420033"/>
                  </a:lnTo>
                  <a:lnTo>
                    <a:pt x="1231849" y="423138"/>
                  </a:lnTo>
                  <a:lnTo>
                    <a:pt x="1231849" y="425311"/>
                  </a:lnTo>
                  <a:lnTo>
                    <a:pt x="1229676" y="427484"/>
                  </a:lnTo>
                  <a:lnTo>
                    <a:pt x="1220362" y="423138"/>
                  </a:lnTo>
                  <a:lnTo>
                    <a:pt x="1205771" y="415687"/>
                  </a:lnTo>
                  <a:lnTo>
                    <a:pt x="1190249" y="402959"/>
                  </a:lnTo>
                  <a:lnTo>
                    <a:pt x="1171622" y="390230"/>
                  </a:lnTo>
                  <a:lnTo>
                    <a:pt x="1159204" y="377502"/>
                  </a:lnTo>
                  <a:lnTo>
                    <a:pt x="1149891" y="366016"/>
                  </a:lnTo>
                  <a:lnTo>
                    <a:pt x="1142751" y="366016"/>
                  </a:lnTo>
                  <a:lnTo>
                    <a:pt x="1135611" y="366016"/>
                  </a:lnTo>
                  <a:lnTo>
                    <a:pt x="1130333" y="363842"/>
                  </a:lnTo>
                  <a:lnTo>
                    <a:pt x="1126297" y="362911"/>
                  </a:lnTo>
                  <a:lnTo>
                    <a:pt x="1119157" y="366016"/>
                  </a:lnTo>
                  <a:lnTo>
                    <a:pt x="1116052" y="368189"/>
                  </a:lnTo>
                  <a:lnTo>
                    <a:pt x="1112017" y="371293"/>
                  </a:lnTo>
                  <a:lnTo>
                    <a:pt x="1106739" y="375639"/>
                  </a:lnTo>
                  <a:lnTo>
                    <a:pt x="1106739" y="383090"/>
                  </a:lnTo>
                  <a:lnTo>
                    <a:pt x="1106739" y="388368"/>
                  </a:lnTo>
                  <a:lnTo>
                    <a:pt x="1108912" y="392714"/>
                  </a:lnTo>
                  <a:lnTo>
                    <a:pt x="1111085" y="395818"/>
                  </a:lnTo>
                  <a:lnTo>
                    <a:pt x="1114190" y="400165"/>
                  </a:lnTo>
                  <a:lnTo>
                    <a:pt x="1114190" y="405442"/>
                  </a:lnTo>
                  <a:lnTo>
                    <a:pt x="1112017" y="410720"/>
                  </a:lnTo>
                  <a:lnTo>
                    <a:pt x="1112017" y="415066"/>
                  </a:lnTo>
                  <a:lnTo>
                    <a:pt x="1111085" y="415997"/>
                  </a:lnTo>
                  <a:lnTo>
                    <a:pt x="1108912" y="420344"/>
                  </a:lnTo>
                  <a:lnTo>
                    <a:pt x="1106739" y="423448"/>
                  </a:lnTo>
                  <a:lnTo>
                    <a:pt x="1099599" y="422517"/>
                  </a:lnTo>
                  <a:lnTo>
                    <a:pt x="1096495" y="422517"/>
                  </a:lnTo>
                  <a:lnTo>
                    <a:pt x="1094321" y="420344"/>
                  </a:lnTo>
                  <a:lnTo>
                    <a:pt x="1092148" y="418170"/>
                  </a:lnTo>
                  <a:lnTo>
                    <a:pt x="1089044" y="415066"/>
                  </a:lnTo>
                  <a:lnTo>
                    <a:pt x="1086871" y="412893"/>
                  </a:lnTo>
                  <a:lnTo>
                    <a:pt x="1083766" y="412893"/>
                  </a:lnTo>
                  <a:lnTo>
                    <a:pt x="1072280" y="415997"/>
                  </a:lnTo>
                  <a:lnTo>
                    <a:pt x="1061724" y="420344"/>
                  </a:lnTo>
                  <a:lnTo>
                    <a:pt x="1048065" y="425621"/>
                  </a:lnTo>
                  <a:lnTo>
                    <a:pt x="1035647" y="430899"/>
                  </a:lnTo>
                  <a:lnTo>
                    <a:pt x="1030369" y="436176"/>
                  </a:lnTo>
                  <a:lnTo>
                    <a:pt x="1021056" y="436176"/>
                  </a:lnTo>
                  <a:lnTo>
                    <a:pt x="1028196" y="425621"/>
                  </a:lnTo>
                  <a:lnTo>
                    <a:pt x="1035336" y="420344"/>
                  </a:lnTo>
                  <a:lnTo>
                    <a:pt x="1044650" y="415066"/>
                  </a:lnTo>
                  <a:lnTo>
                    <a:pt x="1053963" y="407615"/>
                  </a:lnTo>
                  <a:lnTo>
                    <a:pt x="1040304" y="403269"/>
                  </a:lnTo>
                  <a:lnTo>
                    <a:pt x="1025713" y="400165"/>
                  </a:lnTo>
                  <a:lnTo>
                    <a:pt x="1010190" y="400165"/>
                  </a:lnTo>
                  <a:lnTo>
                    <a:pt x="1008017" y="407615"/>
                  </a:lnTo>
                  <a:lnTo>
                    <a:pt x="1008017" y="412893"/>
                  </a:lnTo>
                  <a:lnTo>
                    <a:pt x="1005844" y="415997"/>
                  </a:lnTo>
                  <a:lnTo>
                    <a:pt x="1003671" y="420344"/>
                  </a:lnTo>
                  <a:lnTo>
                    <a:pt x="1000567" y="423448"/>
                  </a:lnTo>
                  <a:lnTo>
                    <a:pt x="1000567" y="427794"/>
                  </a:lnTo>
                  <a:lnTo>
                    <a:pt x="996531" y="425621"/>
                  </a:lnTo>
                  <a:lnTo>
                    <a:pt x="995600" y="422517"/>
                  </a:lnTo>
                  <a:lnTo>
                    <a:pt x="993426" y="420344"/>
                  </a:lnTo>
                  <a:lnTo>
                    <a:pt x="991253" y="415997"/>
                  </a:lnTo>
                  <a:lnTo>
                    <a:pt x="990322" y="412893"/>
                  </a:lnTo>
                  <a:lnTo>
                    <a:pt x="986286" y="410720"/>
                  </a:lnTo>
                  <a:lnTo>
                    <a:pt x="983182" y="408547"/>
                  </a:lnTo>
                  <a:lnTo>
                    <a:pt x="981009" y="410720"/>
                  </a:lnTo>
                  <a:lnTo>
                    <a:pt x="975731" y="410720"/>
                  </a:lnTo>
                  <a:lnTo>
                    <a:pt x="969522" y="412893"/>
                  </a:lnTo>
                  <a:lnTo>
                    <a:pt x="957104" y="429967"/>
                  </a:lnTo>
                  <a:lnTo>
                    <a:pt x="942513" y="443627"/>
                  </a:lnTo>
                  <a:lnTo>
                    <a:pt x="930095" y="460702"/>
                  </a:lnTo>
                  <a:lnTo>
                    <a:pt x="932269" y="465979"/>
                  </a:lnTo>
                  <a:lnTo>
                    <a:pt x="932269" y="470325"/>
                  </a:lnTo>
                  <a:lnTo>
                    <a:pt x="932269" y="475603"/>
                  </a:lnTo>
                  <a:lnTo>
                    <a:pt x="932269" y="479949"/>
                  </a:lnTo>
                  <a:lnTo>
                    <a:pt x="930095" y="485227"/>
                  </a:lnTo>
                  <a:lnTo>
                    <a:pt x="926060" y="487400"/>
                  </a:lnTo>
                  <a:lnTo>
                    <a:pt x="925128" y="487400"/>
                  </a:lnTo>
                  <a:lnTo>
                    <a:pt x="922955" y="488331"/>
                  </a:lnTo>
                  <a:lnTo>
                    <a:pt x="920782" y="488331"/>
                  </a:lnTo>
                  <a:lnTo>
                    <a:pt x="915504" y="488331"/>
                  </a:lnTo>
                  <a:lnTo>
                    <a:pt x="911469" y="487400"/>
                  </a:lnTo>
                  <a:lnTo>
                    <a:pt x="908364" y="485227"/>
                  </a:lnTo>
                  <a:lnTo>
                    <a:pt x="906191" y="483054"/>
                  </a:lnTo>
                  <a:lnTo>
                    <a:pt x="900914" y="480881"/>
                  </a:lnTo>
                  <a:lnTo>
                    <a:pt x="900914" y="460702"/>
                  </a:lnTo>
                  <a:lnTo>
                    <a:pt x="908054" y="460702"/>
                  </a:lnTo>
                  <a:lnTo>
                    <a:pt x="911158" y="458528"/>
                  </a:lnTo>
                  <a:lnTo>
                    <a:pt x="913331" y="458528"/>
                  </a:lnTo>
                  <a:lnTo>
                    <a:pt x="917367" y="457597"/>
                  </a:lnTo>
                  <a:lnTo>
                    <a:pt x="917367" y="447973"/>
                  </a:lnTo>
                  <a:lnTo>
                    <a:pt x="911158" y="438349"/>
                  </a:lnTo>
                  <a:lnTo>
                    <a:pt x="904018" y="427794"/>
                  </a:lnTo>
                  <a:lnTo>
                    <a:pt x="896878" y="420344"/>
                  </a:lnTo>
                  <a:lnTo>
                    <a:pt x="866765" y="420344"/>
                  </a:lnTo>
                  <a:lnTo>
                    <a:pt x="873905" y="464737"/>
                  </a:lnTo>
                  <a:lnTo>
                    <a:pt x="877009" y="504785"/>
                  </a:lnTo>
                  <a:lnTo>
                    <a:pt x="869869" y="502612"/>
                  </a:lnTo>
                  <a:lnTo>
                    <a:pt x="862729" y="501680"/>
                  </a:lnTo>
                  <a:lnTo>
                    <a:pt x="855588" y="499507"/>
                  </a:lnTo>
                  <a:lnTo>
                    <a:pt x="850311" y="497334"/>
                  </a:lnTo>
                  <a:lnTo>
                    <a:pt x="840997" y="510062"/>
                  </a:lnTo>
                  <a:lnTo>
                    <a:pt x="830442" y="521549"/>
                  </a:lnTo>
                  <a:lnTo>
                    <a:pt x="813678" y="529000"/>
                  </a:lnTo>
                  <a:lnTo>
                    <a:pt x="815851" y="534277"/>
                  </a:lnTo>
                  <a:lnTo>
                    <a:pt x="815851" y="537382"/>
                  </a:lnTo>
                  <a:lnTo>
                    <a:pt x="815851" y="539555"/>
                  </a:lnTo>
                  <a:lnTo>
                    <a:pt x="818025" y="541728"/>
                  </a:lnTo>
                  <a:lnTo>
                    <a:pt x="818956" y="543901"/>
                  </a:lnTo>
                  <a:lnTo>
                    <a:pt x="821129" y="544832"/>
                  </a:lnTo>
                  <a:lnTo>
                    <a:pt x="821129" y="551041"/>
                  </a:lnTo>
                  <a:lnTo>
                    <a:pt x="818956" y="556319"/>
                  </a:lnTo>
                  <a:lnTo>
                    <a:pt x="818025" y="558492"/>
                  </a:lnTo>
                  <a:lnTo>
                    <a:pt x="815851" y="561596"/>
                  </a:lnTo>
                  <a:lnTo>
                    <a:pt x="813678" y="565943"/>
                  </a:lnTo>
                  <a:lnTo>
                    <a:pt x="799087" y="559734"/>
                  </a:lnTo>
                  <a:lnTo>
                    <a:pt x="786669" y="552283"/>
                  </a:lnTo>
                  <a:lnTo>
                    <a:pt x="774252" y="544832"/>
                  </a:lnTo>
                  <a:lnTo>
                    <a:pt x="774252" y="549179"/>
                  </a:lnTo>
                  <a:lnTo>
                    <a:pt x="767732" y="549179"/>
                  </a:lnTo>
                  <a:lnTo>
                    <a:pt x="767732" y="559734"/>
                  </a:lnTo>
                  <a:lnTo>
                    <a:pt x="769906" y="569358"/>
                  </a:lnTo>
                  <a:lnTo>
                    <a:pt x="772079" y="582086"/>
                  </a:lnTo>
                  <a:lnTo>
                    <a:pt x="764938" y="581155"/>
                  </a:lnTo>
                  <a:lnTo>
                    <a:pt x="760903" y="576808"/>
                  </a:lnTo>
                  <a:lnTo>
                    <a:pt x="755625" y="574635"/>
                  </a:lnTo>
                  <a:lnTo>
                    <a:pt x="752520" y="569358"/>
                  </a:lnTo>
                  <a:lnTo>
                    <a:pt x="748485" y="559734"/>
                  </a:lnTo>
                  <a:lnTo>
                    <a:pt x="745380" y="544832"/>
                  </a:lnTo>
                  <a:lnTo>
                    <a:pt x="743207" y="526827"/>
                  </a:lnTo>
                  <a:lnTo>
                    <a:pt x="741034" y="509752"/>
                  </a:lnTo>
                  <a:lnTo>
                    <a:pt x="738861" y="497024"/>
                  </a:lnTo>
                  <a:lnTo>
                    <a:pt x="753452" y="502301"/>
                  </a:lnTo>
                  <a:lnTo>
                    <a:pt x="768043" y="509752"/>
                  </a:lnTo>
                  <a:lnTo>
                    <a:pt x="784807" y="517203"/>
                  </a:lnTo>
                  <a:lnTo>
                    <a:pt x="802502" y="517203"/>
                  </a:lnTo>
                  <a:lnTo>
                    <a:pt x="819266" y="508821"/>
                  </a:lnTo>
                  <a:lnTo>
                    <a:pt x="831684" y="495161"/>
                  </a:lnTo>
                  <a:lnTo>
                    <a:pt x="833857" y="479328"/>
                  </a:lnTo>
                  <a:lnTo>
                    <a:pt x="830753" y="462254"/>
                  </a:lnTo>
                  <a:lnTo>
                    <a:pt x="819266" y="445179"/>
                  </a:lnTo>
                  <a:lnTo>
                    <a:pt x="806848" y="429347"/>
                  </a:lnTo>
                  <a:lnTo>
                    <a:pt x="792258" y="414445"/>
                  </a:lnTo>
                  <a:lnTo>
                    <a:pt x="777667" y="402959"/>
                  </a:lnTo>
                  <a:lnTo>
                    <a:pt x="765249" y="395508"/>
                  </a:lnTo>
                  <a:lnTo>
                    <a:pt x="732031" y="392403"/>
                  </a:lnTo>
                  <a:lnTo>
                    <a:pt x="726753" y="386195"/>
                  </a:lnTo>
                  <a:lnTo>
                    <a:pt x="721476" y="380917"/>
                  </a:lnTo>
                  <a:lnTo>
                    <a:pt x="719303" y="375639"/>
                  </a:lnTo>
                  <a:lnTo>
                    <a:pt x="717130" y="371293"/>
                  </a:lnTo>
                  <a:lnTo>
                    <a:pt x="711852" y="371293"/>
                  </a:lnTo>
                  <a:lnTo>
                    <a:pt x="704712" y="373466"/>
                  </a:lnTo>
                  <a:lnTo>
                    <a:pt x="692294" y="378744"/>
                  </a:lnTo>
                  <a:lnTo>
                    <a:pt x="690121" y="375639"/>
                  </a:lnTo>
                  <a:lnTo>
                    <a:pt x="689190" y="373466"/>
                  </a:lnTo>
                  <a:lnTo>
                    <a:pt x="687016" y="373466"/>
                  </a:lnTo>
                  <a:lnTo>
                    <a:pt x="684843" y="370362"/>
                  </a:lnTo>
                  <a:lnTo>
                    <a:pt x="684843" y="366016"/>
                  </a:lnTo>
                  <a:lnTo>
                    <a:pt x="687016" y="363842"/>
                  </a:lnTo>
                  <a:lnTo>
                    <a:pt x="687016" y="362911"/>
                  </a:lnTo>
                  <a:lnTo>
                    <a:pt x="689190" y="362911"/>
                  </a:lnTo>
                  <a:lnTo>
                    <a:pt x="690121" y="360738"/>
                  </a:lnTo>
                  <a:lnTo>
                    <a:pt x="692294" y="358565"/>
                  </a:lnTo>
                  <a:lnTo>
                    <a:pt x="689190" y="343664"/>
                  </a:lnTo>
                  <a:lnTo>
                    <a:pt x="682981" y="336213"/>
                  </a:lnTo>
                  <a:lnTo>
                    <a:pt x="675840" y="334040"/>
                  </a:lnTo>
                  <a:lnTo>
                    <a:pt x="668700" y="333108"/>
                  </a:lnTo>
                  <a:lnTo>
                    <a:pt x="660318" y="328762"/>
                  </a:lnTo>
                  <a:lnTo>
                    <a:pt x="653178" y="321311"/>
                  </a:lnTo>
                  <a:lnTo>
                    <a:pt x="636414" y="323485"/>
                  </a:lnTo>
                  <a:lnTo>
                    <a:pt x="619650" y="327831"/>
                  </a:lnTo>
                  <a:lnTo>
                    <a:pt x="607232" y="330935"/>
                  </a:lnTo>
                  <a:lnTo>
                    <a:pt x="595745" y="340559"/>
                  </a:lnTo>
                  <a:lnTo>
                    <a:pt x="589536" y="355460"/>
                  </a:lnTo>
                  <a:lnTo>
                    <a:pt x="583328" y="351114"/>
                  </a:lnTo>
                  <a:lnTo>
                    <a:pt x="581465" y="351114"/>
                  </a:lnTo>
                  <a:lnTo>
                    <a:pt x="579292" y="348941"/>
                  </a:lnTo>
                  <a:lnTo>
                    <a:pt x="577119" y="348941"/>
                  </a:lnTo>
                  <a:lnTo>
                    <a:pt x="574014" y="348941"/>
                  </a:lnTo>
                  <a:lnTo>
                    <a:pt x="569978" y="348941"/>
                  </a:lnTo>
                  <a:lnTo>
                    <a:pt x="564701" y="348941"/>
                  </a:lnTo>
                  <a:lnTo>
                    <a:pt x="564701" y="362601"/>
                  </a:lnTo>
                  <a:lnTo>
                    <a:pt x="560665" y="360428"/>
                  </a:lnTo>
                  <a:lnTo>
                    <a:pt x="559734" y="360428"/>
                  </a:lnTo>
                  <a:lnTo>
                    <a:pt x="557561" y="360428"/>
                  </a:lnTo>
                  <a:lnTo>
                    <a:pt x="555387" y="358254"/>
                  </a:lnTo>
                  <a:lnTo>
                    <a:pt x="535519" y="363532"/>
                  </a:lnTo>
                  <a:lnTo>
                    <a:pt x="520928" y="375019"/>
                  </a:lnTo>
                  <a:lnTo>
                    <a:pt x="511615" y="392093"/>
                  </a:lnTo>
                  <a:lnTo>
                    <a:pt x="494850" y="392093"/>
                  </a:lnTo>
                  <a:lnTo>
                    <a:pt x="494850" y="406994"/>
                  </a:lnTo>
                  <a:lnTo>
                    <a:pt x="479328" y="415377"/>
                  </a:lnTo>
                  <a:lnTo>
                    <a:pt x="466910" y="430278"/>
                  </a:lnTo>
                  <a:lnTo>
                    <a:pt x="453251" y="452630"/>
                  </a:lnTo>
                  <a:lnTo>
                    <a:pt x="442696" y="476845"/>
                  </a:lnTo>
                  <a:lnTo>
                    <a:pt x="431209" y="501060"/>
                  </a:lnTo>
                  <a:lnTo>
                    <a:pt x="420654" y="524343"/>
                  </a:lnTo>
                  <a:lnTo>
                    <a:pt x="408236" y="544522"/>
                  </a:lnTo>
                  <a:lnTo>
                    <a:pt x="394577" y="561596"/>
                  </a:lnTo>
                  <a:lnTo>
                    <a:pt x="396750" y="565943"/>
                  </a:lnTo>
                  <a:lnTo>
                    <a:pt x="396750" y="569047"/>
                  </a:lnTo>
                  <a:lnTo>
                    <a:pt x="396750" y="571220"/>
                  </a:lnTo>
                  <a:lnTo>
                    <a:pt x="398923" y="571220"/>
                  </a:lnTo>
                  <a:lnTo>
                    <a:pt x="401096" y="571220"/>
                  </a:lnTo>
                  <a:lnTo>
                    <a:pt x="404200" y="573393"/>
                  </a:lnTo>
                  <a:lnTo>
                    <a:pt x="394887" y="581775"/>
                  </a:lnTo>
                  <a:lnTo>
                    <a:pt x="384332" y="586122"/>
                  </a:lnTo>
                  <a:lnTo>
                    <a:pt x="371914" y="593572"/>
                  </a:lnTo>
                  <a:lnTo>
                    <a:pt x="369741" y="596677"/>
                  </a:lnTo>
                  <a:lnTo>
                    <a:pt x="367568" y="602886"/>
                  </a:lnTo>
                  <a:lnTo>
                    <a:pt x="366636" y="605990"/>
                  </a:lnTo>
                  <a:lnTo>
                    <a:pt x="364463" y="610336"/>
                  </a:lnTo>
                  <a:lnTo>
                    <a:pt x="360427" y="613441"/>
                  </a:lnTo>
                  <a:lnTo>
                    <a:pt x="359496" y="611268"/>
                  </a:lnTo>
                  <a:lnTo>
                    <a:pt x="357323" y="610336"/>
                  </a:lnTo>
                  <a:lnTo>
                    <a:pt x="355150" y="608163"/>
                  </a:lnTo>
                  <a:lnTo>
                    <a:pt x="352045" y="605990"/>
                  </a:lnTo>
                  <a:lnTo>
                    <a:pt x="345836" y="611268"/>
                  </a:lnTo>
                  <a:lnTo>
                    <a:pt x="340559" y="617477"/>
                  </a:lnTo>
                  <a:lnTo>
                    <a:pt x="335281" y="622754"/>
                  </a:lnTo>
                  <a:lnTo>
                    <a:pt x="331246" y="625859"/>
                  </a:lnTo>
                  <a:lnTo>
                    <a:pt x="325968" y="640760"/>
                  </a:lnTo>
                  <a:lnTo>
                    <a:pt x="323795" y="652247"/>
                  </a:lnTo>
                  <a:lnTo>
                    <a:pt x="320690" y="660629"/>
                  </a:lnTo>
                  <a:lnTo>
                    <a:pt x="311377" y="670252"/>
                  </a:lnTo>
                  <a:lnTo>
                    <a:pt x="313550" y="692605"/>
                  </a:lnTo>
                  <a:lnTo>
                    <a:pt x="316655" y="709679"/>
                  </a:lnTo>
                  <a:lnTo>
                    <a:pt x="320690" y="724581"/>
                  </a:lnTo>
                  <a:lnTo>
                    <a:pt x="322864" y="742586"/>
                  </a:lnTo>
                  <a:lnTo>
                    <a:pt x="323795" y="764938"/>
                  </a:lnTo>
                  <a:lnTo>
                    <a:pt x="327831" y="764938"/>
                  </a:lnTo>
                  <a:lnTo>
                    <a:pt x="330004" y="767112"/>
                  </a:lnTo>
                  <a:lnTo>
                    <a:pt x="330935" y="767112"/>
                  </a:lnTo>
                  <a:lnTo>
                    <a:pt x="333108" y="767112"/>
                  </a:lnTo>
                  <a:lnTo>
                    <a:pt x="335281" y="769285"/>
                  </a:lnTo>
                  <a:lnTo>
                    <a:pt x="352977" y="764938"/>
                  </a:lnTo>
                  <a:lnTo>
                    <a:pt x="364463" y="759661"/>
                  </a:lnTo>
                  <a:lnTo>
                    <a:pt x="375018" y="752210"/>
                  </a:lnTo>
                  <a:lnTo>
                    <a:pt x="384332" y="742586"/>
                  </a:lnTo>
                  <a:lnTo>
                    <a:pt x="398923" y="735136"/>
                  </a:lnTo>
                  <a:lnTo>
                    <a:pt x="409478" y="762765"/>
                  </a:lnTo>
                  <a:lnTo>
                    <a:pt x="415687" y="786980"/>
                  </a:lnTo>
                  <a:lnTo>
                    <a:pt x="424069" y="809332"/>
                  </a:lnTo>
                  <a:lnTo>
                    <a:pt x="438660" y="829511"/>
                  </a:lnTo>
                  <a:lnTo>
                    <a:pt x="438660" y="833857"/>
                  </a:lnTo>
                  <a:lnTo>
                    <a:pt x="444869" y="833857"/>
                  </a:lnTo>
                  <a:lnTo>
                    <a:pt x="453251" y="818956"/>
                  </a:lnTo>
                  <a:lnTo>
                    <a:pt x="462564" y="807470"/>
                  </a:lnTo>
                  <a:lnTo>
                    <a:pt x="474051" y="796914"/>
                  </a:lnTo>
                  <a:lnTo>
                    <a:pt x="481191" y="784186"/>
                  </a:lnTo>
                  <a:lnTo>
                    <a:pt x="488331" y="767112"/>
                  </a:lnTo>
                  <a:lnTo>
                    <a:pt x="491436" y="744759"/>
                  </a:lnTo>
                  <a:lnTo>
                    <a:pt x="515340" y="735136"/>
                  </a:lnTo>
                  <a:lnTo>
                    <a:pt x="516271" y="734204"/>
                  </a:lnTo>
                  <a:lnTo>
                    <a:pt x="516271" y="729858"/>
                  </a:lnTo>
                  <a:lnTo>
                    <a:pt x="518444" y="727685"/>
                  </a:lnTo>
                  <a:lnTo>
                    <a:pt x="518444" y="726754"/>
                  </a:lnTo>
                  <a:lnTo>
                    <a:pt x="520618" y="724581"/>
                  </a:lnTo>
                  <a:lnTo>
                    <a:pt x="522791" y="722407"/>
                  </a:lnTo>
                  <a:lnTo>
                    <a:pt x="528068" y="720234"/>
                  </a:lnTo>
                  <a:lnTo>
                    <a:pt x="524032" y="704402"/>
                  </a:lnTo>
                  <a:lnTo>
                    <a:pt x="516892" y="690742"/>
                  </a:lnTo>
                  <a:lnTo>
                    <a:pt x="506337" y="680187"/>
                  </a:lnTo>
                  <a:lnTo>
                    <a:pt x="494850" y="670563"/>
                  </a:lnTo>
                  <a:lnTo>
                    <a:pt x="501059" y="645106"/>
                  </a:lnTo>
                  <a:lnTo>
                    <a:pt x="509441" y="622754"/>
                  </a:lnTo>
                  <a:lnTo>
                    <a:pt x="523101" y="603817"/>
                  </a:lnTo>
                  <a:lnTo>
                    <a:pt x="537692" y="587984"/>
                  </a:lnTo>
                  <a:lnTo>
                    <a:pt x="550110" y="570910"/>
                  </a:lnTo>
                  <a:lnTo>
                    <a:pt x="559423" y="550731"/>
                  </a:lnTo>
                  <a:lnTo>
                    <a:pt x="564701" y="524343"/>
                  </a:lnTo>
                  <a:lnTo>
                    <a:pt x="581465" y="523412"/>
                  </a:lnTo>
                  <a:lnTo>
                    <a:pt x="595125" y="521238"/>
                  </a:lnTo>
                  <a:lnTo>
                    <a:pt x="601334" y="526516"/>
                  </a:lnTo>
                  <a:lnTo>
                    <a:pt x="606611" y="531794"/>
                  </a:lnTo>
                  <a:lnTo>
                    <a:pt x="611889" y="537071"/>
                  </a:lnTo>
                  <a:lnTo>
                    <a:pt x="602575" y="554146"/>
                  </a:lnTo>
                  <a:lnTo>
                    <a:pt x="590157" y="569047"/>
                  </a:lnTo>
                  <a:lnTo>
                    <a:pt x="575566" y="583949"/>
                  </a:lnTo>
                  <a:lnTo>
                    <a:pt x="560976" y="596677"/>
                  </a:lnTo>
                  <a:lnTo>
                    <a:pt x="552593" y="615614"/>
                  </a:lnTo>
                  <a:lnTo>
                    <a:pt x="550420" y="628342"/>
                  </a:lnTo>
                  <a:lnTo>
                    <a:pt x="552593" y="643244"/>
                  </a:lnTo>
                  <a:lnTo>
                    <a:pt x="553525" y="655972"/>
                  </a:lnTo>
                  <a:lnTo>
                    <a:pt x="552593" y="667458"/>
                  </a:lnTo>
                  <a:lnTo>
                    <a:pt x="553525" y="682360"/>
                  </a:lnTo>
                  <a:lnTo>
                    <a:pt x="557561" y="690742"/>
                  </a:lnTo>
                  <a:lnTo>
                    <a:pt x="562838" y="698193"/>
                  </a:lnTo>
                  <a:lnTo>
                    <a:pt x="568116" y="705643"/>
                  </a:lnTo>
                  <a:lnTo>
                    <a:pt x="572152" y="715267"/>
                  </a:lnTo>
                  <a:lnTo>
                    <a:pt x="593883" y="712163"/>
                  </a:lnTo>
                  <a:lnTo>
                    <a:pt x="613751" y="705954"/>
                  </a:lnTo>
                  <a:lnTo>
                    <a:pt x="631447" y="697572"/>
                  </a:lnTo>
                  <a:lnTo>
                    <a:pt x="638587" y="697572"/>
                  </a:lnTo>
                  <a:lnTo>
                    <a:pt x="644796" y="698503"/>
                  </a:lnTo>
                  <a:lnTo>
                    <a:pt x="647900" y="700676"/>
                  </a:lnTo>
                  <a:lnTo>
                    <a:pt x="653178" y="702849"/>
                  </a:lnTo>
                  <a:lnTo>
                    <a:pt x="659387" y="705022"/>
                  </a:lnTo>
                  <a:lnTo>
                    <a:pt x="652246" y="715578"/>
                  </a:lnTo>
                  <a:lnTo>
                    <a:pt x="642933" y="719924"/>
                  </a:lnTo>
                  <a:lnTo>
                    <a:pt x="633620" y="717751"/>
                  </a:lnTo>
                  <a:lnTo>
                    <a:pt x="621202" y="715578"/>
                  </a:lnTo>
                  <a:lnTo>
                    <a:pt x="608784" y="715578"/>
                  </a:lnTo>
                  <a:lnTo>
                    <a:pt x="601644" y="719924"/>
                  </a:lnTo>
                  <a:lnTo>
                    <a:pt x="595435" y="723028"/>
                  </a:lnTo>
                  <a:lnTo>
                    <a:pt x="589226" y="727375"/>
                  </a:lnTo>
                  <a:lnTo>
                    <a:pt x="579913" y="728306"/>
                  </a:lnTo>
                  <a:lnTo>
                    <a:pt x="583017" y="745380"/>
                  </a:lnTo>
                  <a:lnTo>
                    <a:pt x="585190" y="755004"/>
                  </a:lnTo>
                  <a:lnTo>
                    <a:pt x="589226" y="762455"/>
                  </a:lnTo>
                  <a:lnTo>
                    <a:pt x="590157" y="773010"/>
                  </a:lnTo>
                  <a:lnTo>
                    <a:pt x="592331" y="790085"/>
                  </a:lnTo>
                  <a:lnTo>
                    <a:pt x="587053" y="787911"/>
                  </a:lnTo>
                  <a:lnTo>
                    <a:pt x="581775" y="785738"/>
                  </a:lnTo>
                  <a:lnTo>
                    <a:pt x="579602" y="784807"/>
                  </a:lnTo>
                  <a:lnTo>
                    <a:pt x="577429" y="780461"/>
                  </a:lnTo>
                  <a:lnTo>
                    <a:pt x="575256" y="777356"/>
                  </a:lnTo>
                  <a:lnTo>
                    <a:pt x="572152" y="773010"/>
                  </a:lnTo>
                  <a:lnTo>
                    <a:pt x="572152" y="769906"/>
                  </a:lnTo>
                  <a:lnTo>
                    <a:pt x="566874" y="770837"/>
                  </a:lnTo>
                  <a:lnTo>
                    <a:pt x="562838" y="773010"/>
                  </a:lnTo>
                  <a:lnTo>
                    <a:pt x="559734" y="777356"/>
                  </a:lnTo>
                  <a:lnTo>
                    <a:pt x="555698" y="778288"/>
                  </a:lnTo>
                  <a:lnTo>
                    <a:pt x="552593" y="782634"/>
                  </a:lnTo>
                  <a:lnTo>
                    <a:pt x="548558" y="808090"/>
                  </a:lnTo>
                  <a:lnTo>
                    <a:pt x="548558" y="839756"/>
                  </a:lnTo>
                  <a:lnTo>
                    <a:pt x="543280" y="841929"/>
                  </a:lnTo>
                  <a:lnTo>
                    <a:pt x="539244" y="841929"/>
                  </a:lnTo>
                  <a:lnTo>
                    <a:pt x="536140" y="842860"/>
                  </a:lnTo>
                  <a:lnTo>
                    <a:pt x="532104" y="847207"/>
                  </a:lnTo>
                  <a:lnTo>
                    <a:pt x="531173" y="849380"/>
                  </a:lnTo>
                  <a:lnTo>
                    <a:pt x="528999" y="854657"/>
                  </a:lnTo>
                  <a:lnTo>
                    <a:pt x="509131" y="850311"/>
                  </a:lnTo>
                  <a:lnTo>
                    <a:pt x="494540" y="849380"/>
                  </a:lnTo>
                  <a:lnTo>
                    <a:pt x="485227" y="852484"/>
                  </a:lnTo>
                  <a:lnTo>
                    <a:pt x="478086" y="856830"/>
                  </a:lnTo>
                  <a:lnTo>
                    <a:pt x="472809" y="862108"/>
                  </a:lnTo>
                  <a:lnTo>
                    <a:pt x="463495" y="867386"/>
                  </a:lnTo>
                  <a:lnTo>
                    <a:pt x="452940" y="871732"/>
                  </a:lnTo>
                  <a:lnTo>
                    <a:pt x="443627" y="871732"/>
                  </a:lnTo>
                  <a:lnTo>
                    <a:pt x="436487" y="865523"/>
                  </a:lnTo>
                  <a:lnTo>
                    <a:pt x="431209" y="862418"/>
                  </a:lnTo>
                  <a:lnTo>
                    <a:pt x="423138" y="862418"/>
                  </a:lnTo>
                  <a:lnTo>
                    <a:pt x="411651" y="867696"/>
                  </a:lnTo>
                  <a:lnTo>
                    <a:pt x="406373" y="864592"/>
                  </a:lnTo>
                  <a:lnTo>
                    <a:pt x="402338" y="862418"/>
                  </a:lnTo>
                  <a:lnTo>
                    <a:pt x="401406" y="860245"/>
                  </a:lnTo>
                  <a:lnTo>
                    <a:pt x="397371" y="858072"/>
                  </a:lnTo>
                  <a:lnTo>
                    <a:pt x="392093" y="854968"/>
                  </a:lnTo>
                  <a:lnTo>
                    <a:pt x="392093" y="842239"/>
                  </a:lnTo>
                  <a:lnTo>
                    <a:pt x="394266" y="825165"/>
                  </a:lnTo>
                  <a:lnTo>
                    <a:pt x="395197" y="807159"/>
                  </a:lnTo>
                  <a:lnTo>
                    <a:pt x="397371" y="793500"/>
                  </a:lnTo>
                  <a:lnTo>
                    <a:pt x="399544" y="786049"/>
                  </a:lnTo>
                  <a:lnTo>
                    <a:pt x="399544" y="777667"/>
                  </a:lnTo>
                  <a:lnTo>
                    <a:pt x="387126" y="780771"/>
                  </a:lnTo>
                  <a:lnTo>
                    <a:pt x="375639" y="785117"/>
                  </a:lnTo>
                  <a:lnTo>
                    <a:pt x="360117" y="786049"/>
                  </a:lnTo>
                  <a:lnTo>
                    <a:pt x="361048" y="803123"/>
                  </a:lnTo>
                  <a:lnTo>
                    <a:pt x="361048" y="823302"/>
                  </a:lnTo>
                  <a:lnTo>
                    <a:pt x="365084" y="845654"/>
                  </a:lnTo>
                  <a:lnTo>
                    <a:pt x="372224" y="864592"/>
                  </a:lnTo>
                  <a:lnTo>
                    <a:pt x="370051" y="865523"/>
                  </a:lnTo>
                  <a:lnTo>
                    <a:pt x="370051" y="867696"/>
                  </a:lnTo>
                  <a:lnTo>
                    <a:pt x="370051" y="869869"/>
                  </a:lnTo>
                  <a:lnTo>
                    <a:pt x="367878" y="872042"/>
                  </a:lnTo>
                  <a:lnTo>
                    <a:pt x="353287" y="877320"/>
                  </a:lnTo>
                  <a:lnTo>
                    <a:pt x="337765" y="882597"/>
                  </a:lnTo>
                  <a:lnTo>
                    <a:pt x="324105" y="887875"/>
                  </a:lnTo>
                  <a:lnTo>
                    <a:pt x="313550" y="895326"/>
                  </a:lnTo>
                  <a:lnTo>
                    <a:pt x="308273" y="906812"/>
                  </a:lnTo>
                  <a:lnTo>
                    <a:pt x="306099" y="917367"/>
                  </a:lnTo>
                  <a:lnTo>
                    <a:pt x="298959" y="928854"/>
                  </a:lnTo>
                  <a:lnTo>
                    <a:pt x="264500" y="939409"/>
                  </a:lnTo>
                  <a:lnTo>
                    <a:pt x="262327" y="943755"/>
                  </a:lnTo>
                  <a:lnTo>
                    <a:pt x="260154" y="946860"/>
                  </a:lnTo>
                  <a:lnTo>
                    <a:pt x="260154" y="951206"/>
                  </a:lnTo>
                  <a:lnTo>
                    <a:pt x="260154" y="954310"/>
                  </a:lnTo>
                  <a:lnTo>
                    <a:pt x="260154" y="958657"/>
                  </a:lnTo>
                  <a:lnTo>
                    <a:pt x="259222" y="961761"/>
                  </a:lnTo>
                  <a:lnTo>
                    <a:pt x="257049" y="963934"/>
                  </a:lnTo>
                  <a:lnTo>
                    <a:pt x="251771" y="966107"/>
                  </a:lnTo>
                  <a:lnTo>
                    <a:pt x="247736" y="967039"/>
                  </a:lnTo>
                  <a:lnTo>
                    <a:pt x="242458" y="969212"/>
                  </a:lnTo>
                  <a:lnTo>
                    <a:pt x="238422" y="973558"/>
                  </a:lnTo>
                  <a:lnTo>
                    <a:pt x="235318" y="971385"/>
                  </a:lnTo>
                  <a:lnTo>
                    <a:pt x="231282" y="969212"/>
                  </a:lnTo>
                  <a:lnTo>
                    <a:pt x="228178" y="969212"/>
                  </a:lnTo>
                  <a:lnTo>
                    <a:pt x="226004" y="967039"/>
                  </a:lnTo>
                  <a:lnTo>
                    <a:pt x="220727" y="966107"/>
                  </a:lnTo>
                  <a:lnTo>
                    <a:pt x="215449" y="966107"/>
                  </a:lnTo>
                  <a:lnTo>
                    <a:pt x="215449" y="986286"/>
                  </a:lnTo>
                  <a:lnTo>
                    <a:pt x="209240" y="986286"/>
                  </a:lnTo>
                  <a:lnTo>
                    <a:pt x="203963" y="986286"/>
                  </a:lnTo>
                  <a:lnTo>
                    <a:pt x="198685" y="988459"/>
                  </a:lnTo>
                  <a:lnTo>
                    <a:pt x="194650" y="989391"/>
                  </a:lnTo>
                  <a:lnTo>
                    <a:pt x="188441" y="989391"/>
                  </a:lnTo>
                  <a:lnTo>
                    <a:pt x="184405" y="991564"/>
                  </a:lnTo>
                  <a:lnTo>
                    <a:pt x="181300" y="991564"/>
                  </a:lnTo>
                  <a:lnTo>
                    <a:pt x="179127" y="993737"/>
                  </a:lnTo>
                  <a:lnTo>
                    <a:pt x="175091" y="995910"/>
                  </a:lnTo>
                  <a:lnTo>
                    <a:pt x="171987" y="996842"/>
                  </a:lnTo>
                  <a:lnTo>
                    <a:pt x="181300" y="1006465"/>
                  </a:lnTo>
                  <a:lnTo>
                    <a:pt x="193718" y="1013916"/>
                  </a:lnTo>
                  <a:lnTo>
                    <a:pt x="206136" y="1018262"/>
                  </a:lnTo>
                  <a:lnTo>
                    <a:pt x="218554" y="1021367"/>
                  </a:lnTo>
                  <a:lnTo>
                    <a:pt x="220727" y="1040304"/>
                  </a:lnTo>
                  <a:lnTo>
                    <a:pt x="222900" y="1056137"/>
                  </a:lnTo>
                  <a:lnTo>
                    <a:pt x="222900" y="1073211"/>
                  </a:lnTo>
                  <a:lnTo>
                    <a:pt x="218864" y="1088113"/>
                  </a:lnTo>
                  <a:lnTo>
                    <a:pt x="218864" y="1090286"/>
                  </a:lnTo>
                  <a:lnTo>
                    <a:pt x="218864" y="1091217"/>
                  </a:lnTo>
                  <a:lnTo>
                    <a:pt x="216691" y="1091217"/>
                  </a:lnTo>
                  <a:lnTo>
                    <a:pt x="216691" y="1093390"/>
                  </a:lnTo>
                  <a:lnTo>
                    <a:pt x="215760" y="1095563"/>
                  </a:lnTo>
                  <a:lnTo>
                    <a:pt x="202100" y="1100841"/>
                  </a:lnTo>
                  <a:lnTo>
                    <a:pt x="184405" y="1105187"/>
                  </a:lnTo>
                  <a:lnTo>
                    <a:pt x="166709" y="1105187"/>
                  </a:lnTo>
                  <a:lnTo>
                    <a:pt x="149945" y="1100841"/>
                  </a:lnTo>
                  <a:lnTo>
                    <a:pt x="135354" y="1095563"/>
                  </a:lnTo>
                  <a:lnTo>
                    <a:pt x="130077" y="1095563"/>
                  </a:lnTo>
                  <a:lnTo>
                    <a:pt x="126041" y="1097736"/>
                  </a:lnTo>
                  <a:lnTo>
                    <a:pt x="122936" y="1097736"/>
                  </a:lnTo>
                  <a:lnTo>
                    <a:pt x="120763" y="1097736"/>
                  </a:lnTo>
                  <a:lnTo>
                    <a:pt x="118590" y="1098668"/>
                  </a:lnTo>
                  <a:lnTo>
                    <a:pt x="116417" y="1103014"/>
                  </a:lnTo>
                  <a:lnTo>
                    <a:pt x="115796" y="1106739"/>
                  </a:lnTo>
                  <a:lnTo>
                    <a:pt x="111760" y="1119468"/>
                  </a:lnTo>
                  <a:lnTo>
                    <a:pt x="111760" y="1140578"/>
                  </a:lnTo>
                  <a:lnTo>
                    <a:pt x="111760" y="1163861"/>
                  </a:lnTo>
                  <a:lnTo>
                    <a:pt x="113934" y="1188076"/>
                  </a:lnTo>
                  <a:lnTo>
                    <a:pt x="116107" y="1208255"/>
                  </a:lnTo>
                  <a:lnTo>
                    <a:pt x="116107" y="1223157"/>
                  </a:lnTo>
                  <a:lnTo>
                    <a:pt x="119211" y="1223157"/>
                  </a:lnTo>
                  <a:lnTo>
                    <a:pt x="119211" y="1228434"/>
                  </a:lnTo>
                  <a:lnTo>
                    <a:pt x="126351" y="1228434"/>
                  </a:lnTo>
                  <a:lnTo>
                    <a:pt x="131629" y="1227503"/>
                  </a:lnTo>
                  <a:lnTo>
                    <a:pt x="135665" y="1227503"/>
                  </a:lnTo>
                  <a:lnTo>
                    <a:pt x="138769" y="1223157"/>
                  </a:lnTo>
                  <a:lnTo>
                    <a:pt x="144978" y="1225330"/>
                  </a:lnTo>
                  <a:lnTo>
                    <a:pt x="148083" y="1225330"/>
                  </a:lnTo>
                  <a:lnTo>
                    <a:pt x="152118" y="1227503"/>
                  </a:lnTo>
                  <a:lnTo>
                    <a:pt x="155223" y="1228434"/>
                  </a:lnTo>
                  <a:lnTo>
                    <a:pt x="157396" y="1230607"/>
                  </a:lnTo>
                  <a:lnTo>
                    <a:pt x="157396" y="1232780"/>
                  </a:lnTo>
                  <a:lnTo>
                    <a:pt x="157396" y="1234953"/>
                  </a:lnTo>
                  <a:lnTo>
                    <a:pt x="159569" y="1234953"/>
                  </a:lnTo>
                  <a:lnTo>
                    <a:pt x="159569" y="1235885"/>
                  </a:lnTo>
                  <a:lnTo>
                    <a:pt x="153360" y="1252959"/>
                  </a:lnTo>
                  <a:lnTo>
                    <a:pt x="142805" y="1265688"/>
                  </a:lnTo>
                  <a:lnTo>
                    <a:pt x="130387" y="1277174"/>
                  </a:lnTo>
                  <a:lnTo>
                    <a:pt x="116728" y="1287729"/>
                  </a:lnTo>
                  <a:lnTo>
                    <a:pt x="104310" y="1299216"/>
                  </a:lnTo>
                  <a:lnTo>
                    <a:pt x="94996" y="1314117"/>
                  </a:lnTo>
                  <a:lnTo>
                    <a:pt x="94065" y="1324672"/>
                  </a:lnTo>
                  <a:lnTo>
                    <a:pt x="94996" y="1337401"/>
                  </a:lnTo>
                  <a:lnTo>
                    <a:pt x="94996" y="1348887"/>
                  </a:lnTo>
                  <a:lnTo>
                    <a:pt x="91892" y="1357269"/>
                  </a:lnTo>
                  <a:lnTo>
                    <a:pt x="77301" y="1366893"/>
                  </a:lnTo>
                  <a:lnTo>
                    <a:pt x="62710" y="1374344"/>
                  </a:lnTo>
                  <a:lnTo>
                    <a:pt x="48119" y="1383967"/>
                  </a:lnTo>
                  <a:lnTo>
                    <a:pt x="35701" y="1394523"/>
                  </a:lnTo>
                  <a:lnTo>
                    <a:pt x="31666" y="1401973"/>
                  </a:lnTo>
                  <a:lnTo>
                    <a:pt x="24525" y="1415633"/>
                  </a:lnTo>
                  <a:lnTo>
                    <a:pt x="17385" y="1431466"/>
                  </a:lnTo>
                  <a:lnTo>
                    <a:pt x="10245" y="1450403"/>
                  </a:lnTo>
                  <a:lnTo>
                    <a:pt x="3104" y="1466236"/>
                  </a:lnTo>
                  <a:lnTo>
                    <a:pt x="0" y="1481137"/>
                  </a:lnTo>
                  <a:lnTo>
                    <a:pt x="0" y="1492623"/>
                  </a:lnTo>
                  <a:lnTo>
                    <a:pt x="3104" y="1500074"/>
                  </a:lnTo>
                  <a:lnTo>
                    <a:pt x="9313" y="1509698"/>
                  </a:lnTo>
                  <a:lnTo>
                    <a:pt x="12418" y="1518080"/>
                  </a:lnTo>
                  <a:lnTo>
                    <a:pt x="12418" y="1532981"/>
                  </a:lnTo>
                  <a:lnTo>
                    <a:pt x="10245" y="1542605"/>
                  </a:lnTo>
                  <a:lnTo>
                    <a:pt x="7140" y="1555334"/>
                  </a:lnTo>
                  <a:lnTo>
                    <a:pt x="3104" y="1570235"/>
                  </a:lnTo>
                  <a:lnTo>
                    <a:pt x="2173" y="1587309"/>
                  </a:lnTo>
                  <a:lnTo>
                    <a:pt x="5278" y="1597865"/>
                  </a:lnTo>
                  <a:lnTo>
                    <a:pt x="5278" y="1622079"/>
                  </a:lnTo>
                  <a:lnTo>
                    <a:pt x="14591" y="1633566"/>
                  </a:lnTo>
                  <a:lnTo>
                    <a:pt x="29182" y="1646294"/>
                  </a:lnTo>
                  <a:lnTo>
                    <a:pt x="45946" y="1659022"/>
                  </a:lnTo>
                  <a:lnTo>
                    <a:pt x="56501" y="1671751"/>
                  </a:lnTo>
                  <a:lnTo>
                    <a:pt x="65815" y="1695965"/>
                  </a:lnTo>
                  <a:lnTo>
                    <a:pt x="78232" y="1705589"/>
                  </a:lnTo>
                  <a:lnTo>
                    <a:pt x="92823" y="1713040"/>
                  </a:lnTo>
                  <a:lnTo>
                    <a:pt x="107414" y="1720491"/>
                  </a:lnTo>
                  <a:lnTo>
                    <a:pt x="122005" y="1727941"/>
                  </a:lnTo>
                  <a:lnTo>
                    <a:pt x="132560" y="1740670"/>
                  </a:lnTo>
                  <a:lnTo>
                    <a:pt x="139701" y="1738497"/>
                  </a:lnTo>
                  <a:lnTo>
                    <a:pt x="145910" y="1736323"/>
                  </a:lnTo>
                  <a:lnTo>
                    <a:pt x="149014" y="1733219"/>
                  </a:lnTo>
                  <a:lnTo>
                    <a:pt x="153050" y="1731046"/>
                  </a:lnTo>
                  <a:lnTo>
                    <a:pt x="161432" y="1733219"/>
                  </a:lnTo>
                  <a:lnTo>
                    <a:pt x="172918" y="1736323"/>
                  </a:lnTo>
                  <a:lnTo>
                    <a:pt x="185336" y="1736323"/>
                  </a:lnTo>
                  <a:lnTo>
                    <a:pt x="189372" y="1723595"/>
                  </a:lnTo>
                  <a:lnTo>
                    <a:pt x="224763" y="1731046"/>
                  </a:lnTo>
                  <a:lnTo>
                    <a:pt x="239354" y="1725768"/>
                  </a:lnTo>
                  <a:lnTo>
                    <a:pt x="257980" y="1718318"/>
                  </a:lnTo>
                  <a:lnTo>
                    <a:pt x="275676" y="1710867"/>
                  </a:lnTo>
                  <a:lnTo>
                    <a:pt x="290267" y="1713040"/>
                  </a:lnTo>
                  <a:lnTo>
                    <a:pt x="302685" y="1713971"/>
                  </a:lnTo>
                  <a:lnTo>
                    <a:pt x="316344" y="1716144"/>
                  </a:lnTo>
                  <a:lnTo>
                    <a:pt x="336213" y="1747810"/>
                  </a:lnTo>
                  <a:lnTo>
                    <a:pt x="343353" y="1747810"/>
                  </a:lnTo>
                  <a:lnTo>
                    <a:pt x="348631" y="1747810"/>
                  </a:lnTo>
                  <a:lnTo>
                    <a:pt x="353908" y="1745637"/>
                  </a:lnTo>
                  <a:lnTo>
                    <a:pt x="356081" y="1743464"/>
                  </a:lnTo>
                  <a:lnTo>
                    <a:pt x="360117" y="1740359"/>
                  </a:lnTo>
                  <a:lnTo>
                    <a:pt x="367257" y="1742532"/>
                  </a:lnTo>
                  <a:lnTo>
                    <a:pt x="372535" y="1742532"/>
                  </a:lnTo>
                  <a:lnTo>
                    <a:pt x="375639" y="1743464"/>
                  </a:lnTo>
                  <a:lnTo>
                    <a:pt x="379675" y="1747810"/>
                  </a:lnTo>
                  <a:lnTo>
                    <a:pt x="382780" y="1749983"/>
                  </a:lnTo>
                  <a:lnTo>
                    <a:pt x="388989" y="1753088"/>
                  </a:lnTo>
                  <a:lnTo>
                    <a:pt x="382780" y="1775440"/>
                  </a:lnTo>
                  <a:lnTo>
                    <a:pt x="377502" y="1795619"/>
                  </a:lnTo>
                  <a:lnTo>
                    <a:pt x="372224" y="1817971"/>
                  </a:lnTo>
                  <a:lnTo>
                    <a:pt x="388989" y="1835045"/>
                  </a:lnTo>
                  <a:lnTo>
                    <a:pt x="404511" y="1855224"/>
                  </a:lnTo>
                  <a:lnTo>
                    <a:pt x="421275" y="1877576"/>
                  </a:lnTo>
                  <a:lnTo>
                    <a:pt x="431830" y="1899928"/>
                  </a:lnTo>
                  <a:lnTo>
                    <a:pt x="435866" y="1917003"/>
                  </a:lnTo>
                  <a:lnTo>
                    <a:pt x="435866" y="1929731"/>
                  </a:lnTo>
                  <a:lnTo>
                    <a:pt x="438039" y="1942459"/>
                  </a:lnTo>
                  <a:lnTo>
                    <a:pt x="445179" y="1957361"/>
                  </a:lnTo>
                  <a:lnTo>
                    <a:pt x="438970" y="1972262"/>
                  </a:lnTo>
                  <a:lnTo>
                    <a:pt x="431830" y="1989337"/>
                  </a:lnTo>
                  <a:lnTo>
                    <a:pt x="421275" y="2009516"/>
                  </a:lnTo>
                  <a:lnTo>
                    <a:pt x="414135" y="2027522"/>
                  </a:lnTo>
                  <a:lnTo>
                    <a:pt x="410099" y="2048632"/>
                  </a:lnTo>
                  <a:lnTo>
                    <a:pt x="412272" y="2066638"/>
                  </a:lnTo>
                  <a:lnTo>
                    <a:pt x="419412" y="2081539"/>
                  </a:lnTo>
                  <a:lnTo>
                    <a:pt x="430899" y="2096441"/>
                  </a:lnTo>
                  <a:lnTo>
                    <a:pt x="441454" y="2113515"/>
                  </a:lnTo>
                  <a:lnTo>
                    <a:pt x="448594" y="2128416"/>
                  </a:lnTo>
                  <a:lnTo>
                    <a:pt x="448594" y="2133694"/>
                  </a:lnTo>
                  <a:lnTo>
                    <a:pt x="448594" y="2138972"/>
                  </a:lnTo>
                  <a:lnTo>
                    <a:pt x="446421" y="2143318"/>
                  </a:lnTo>
                  <a:lnTo>
                    <a:pt x="445490" y="2148595"/>
                  </a:lnTo>
                  <a:lnTo>
                    <a:pt x="445490" y="2151700"/>
                  </a:lnTo>
                  <a:lnTo>
                    <a:pt x="445490" y="2156046"/>
                  </a:lnTo>
                  <a:lnTo>
                    <a:pt x="452630" y="2159151"/>
                  </a:lnTo>
                  <a:lnTo>
                    <a:pt x="450457" y="2163497"/>
                  </a:lnTo>
                  <a:lnTo>
                    <a:pt x="448284" y="2166601"/>
                  </a:lnTo>
                  <a:lnTo>
                    <a:pt x="448284" y="2170948"/>
                  </a:lnTo>
                  <a:lnTo>
                    <a:pt x="446111" y="2176225"/>
                  </a:lnTo>
                  <a:lnTo>
                    <a:pt x="448284" y="2181503"/>
                  </a:lnTo>
                  <a:lnTo>
                    <a:pt x="450457" y="2181503"/>
                  </a:lnTo>
                  <a:lnTo>
                    <a:pt x="452630" y="2185849"/>
                  </a:lnTo>
                  <a:lnTo>
                    <a:pt x="455734" y="2186780"/>
                  </a:lnTo>
                  <a:lnTo>
                    <a:pt x="459770" y="2191127"/>
                  </a:lnTo>
                  <a:lnTo>
                    <a:pt x="459770" y="2193300"/>
                  </a:lnTo>
                  <a:lnTo>
                    <a:pt x="455734" y="2206028"/>
                  </a:lnTo>
                  <a:lnTo>
                    <a:pt x="465048" y="2224034"/>
                  </a:lnTo>
                  <a:lnTo>
                    <a:pt x="479639" y="2242971"/>
                  </a:lnTo>
                  <a:lnTo>
                    <a:pt x="494230" y="2260046"/>
                  </a:lnTo>
                  <a:lnTo>
                    <a:pt x="504785" y="2278051"/>
                  </a:lnTo>
                  <a:lnTo>
                    <a:pt x="506958" y="2290780"/>
                  </a:lnTo>
                  <a:lnTo>
                    <a:pt x="506958" y="2303508"/>
                  </a:lnTo>
                  <a:lnTo>
                    <a:pt x="506958" y="2314994"/>
                  </a:lnTo>
                  <a:lnTo>
                    <a:pt x="509131" y="2324618"/>
                  </a:lnTo>
                  <a:lnTo>
                    <a:pt x="512236" y="2327723"/>
                  </a:lnTo>
                  <a:lnTo>
                    <a:pt x="516271" y="2333000"/>
                  </a:lnTo>
                  <a:lnTo>
                    <a:pt x="519376" y="2335173"/>
                  </a:lnTo>
                  <a:lnTo>
                    <a:pt x="523411" y="2339520"/>
                  </a:lnTo>
                  <a:lnTo>
                    <a:pt x="528689" y="2342624"/>
                  </a:lnTo>
                  <a:lnTo>
                    <a:pt x="553835" y="2337347"/>
                  </a:lnTo>
                  <a:lnTo>
                    <a:pt x="582086" y="2332069"/>
                  </a:lnTo>
                  <a:lnTo>
                    <a:pt x="609095" y="2324618"/>
                  </a:lnTo>
                  <a:lnTo>
                    <a:pt x="636103" y="2317168"/>
                  </a:lnTo>
                  <a:lnTo>
                    <a:pt x="657834" y="2303508"/>
                  </a:lnTo>
                  <a:lnTo>
                    <a:pt x="675530" y="2287675"/>
                  </a:lnTo>
                  <a:lnTo>
                    <a:pt x="684843" y="2270601"/>
                  </a:lnTo>
                  <a:lnTo>
                    <a:pt x="691984" y="2253526"/>
                  </a:lnTo>
                  <a:lnTo>
                    <a:pt x="715888" y="2233347"/>
                  </a:lnTo>
                  <a:lnTo>
                    <a:pt x="718992" y="2218446"/>
                  </a:lnTo>
                  <a:lnTo>
                    <a:pt x="721165" y="2203544"/>
                  </a:lnTo>
                  <a:lnTo>
                    <a:pt x="723339" y="2188643"/>
                  </a:lnTo>
                  <a:lnTo>
                    <a:pt x="728616" y="2175915"/>
                  </a:lnTo>
                  <a:lnTo>
                    <a:pt x="748485" y="2171568"/>
                  </a:lnTo>
                  <a:lnTo>
                    <a:pt x="752520" y="2168464"/>
                  </a:lnTo>
                  <a:lnTo>
                    <a:pt x="753452" y="2164118"/>
                  </a:lnTo>
                  <a:lnTo>
                    <a:pt x="757488" y="2161013"/>
                  </a:lnTo>
                  <a:lnTo>
                    <a:pt x="759661" y="2158840"/>
                  </a:lnTo>
                  <a:lnTo>
                    <a:pt x="762765" y="2155736"/>
                  </a:lnTo>
                  <a:lnTo>
                    <a:pt x="768043" y="2151390"/>
                  </a:lnTo>
                  <a:lnTo>
                    <a:pt x="764938" y="2131211"/>
                  </a:lnTo>
                  <a:lnTo>
                    <a:pt x="757798" y="2114136"/>
                  </a:lnTo>
                  <a:lnTo>
                    <a:pt x="748485" y="2103581"/>
                  </a:lnTo>
                  <a:lnTo>
                    <a:pt x="757798" y="2084644"/>
                  </a:lnTo>
                  <a:lnTo>
                    <a:pt x="772389" y="2071915"/>
                  </a:lnTo>
                  <a:lnTo>
                    <a:pt x="790084" y="2062291"/>
                  </a:lnTo>
                  <a:lnTo>
                    <a:pt x="808711" y="2053909"/>
                  </a:lnTo>
                  <a:lnTo>
                    <a:pt x="824234" y="2042423"/>
                  </a:lnTo>
                  <a:lnTo>
                    <a:pt x="835720" y="2019140"/>
                  </a:lnTo>
                  <a:lnTo>
                    <a:pt x="837893" y="1996787"/>
                  </a:lnTo>
                  <a:lnTo>
                    <a:pt x="831684" y="1974435"/>
                  </a:lnTo>
                  <a:lnTo>
                    <a:pt x="824544" y="1952083"/>
                  </a:lnTo>
                  <a:lnTo>
                    <a:pt x="817404" y="1931904"/>
                  </a:lnTo>
                  <a:lnTo>
                    <a:pt x="810263" y="1909552"/>
                  </a:lnTo>
                  <a:lnTo>
                    <a:pt x="807159" y="1887200"/>
                  </a:lnTo>
                  <a:lnTo>
                    <a:pt x="812437" y="1862985"/>
                  </a:lnTo>
                  <a:lnTo>
                    <a:pt x="827027" y="1837529"/>
                  </a:lnTo>
                  <a:lnTo>
                    <a:pt x="845654" y="1815177"/>
                  </a:lnTo>
                  <a:lnTo>
                    <a:pt x="867385" y="1794066"/>
                  </a:lnTo>
                  <a:lnTo>
                    <a:pt x="890358" y="1776060"/>
                  </a:lnTo>
                  <a:lnTo>
                    <a:pt x="912090" y="1757123"/>
                  </a:lnTo>
                  <a:lnTo>
                    <a:pt x="931958" y="1736944"/>
                  </a:lnTo>
                  <a:lnTo>
                    <a:pt x="945618" y="1718938"/>
                  </a:lnTo>
                  <a:lnTo>
                    <a:pt x="958036" y="1696586"/>
                  </a:lnTo>
                  <a:lnTo>
                    <a:pt x="968591" y="1674234"/>
                  </a:lnTo>
                  <a:lnTo>
                    <a:pt x="975731" y="1655297"/>
                  </a:lnTo>
                  <a:lnTo>
                    <a:pt x="979767" y="1642569"/>
                  </a:lnTo>
                  <a:lnTo>
                    <a:pt x="979767" y="1631393"/>
                  </a:lnTo>
                  <a:lnTo>
                    <a:pt x="985044" y="1621769"/>
                  </a:lnTo>
                  <a:lnTo>
                    <a:pt x="985044" y="1618665"/>
                  </a:lnTo>
                  <a:lnTo>
                    <a:pt x="963313" y="1621769"/>
                  </a:lnTo>
                  <a:lnTo>
                    <a:pt x="939409" y="1627046"/>
                  </a:lnTo>
                  <a:lnTo>
                    <a:pt x="914263" y="1633255"/>
                  </a:lnTo>
                  <a:lnTo>
                    <a:pt x="895636" y="1641637"/>
                  </a:lnTo>
                  <a:lnTo>
                    <a:pt x="880114" y="1640706"/>
                  </a:lnTo>
                  <a:lnTo>
                    <a:pt x="874836" y="1634497"/>
                  </a:lnTo>
                  <a:lnTo>
                    <a:pt x="872663" y="1629220"/>
                  </a:lnTo>
                  <a:lnTo>
                    <a:pt x="872663" y="1623942"/>
                  </a:lnTo>
                  <a:lnTo>
                    <a:pt x="872663" y="1616491"/>
                  </a:lnTo>
                  <a:lnTo>
                    <a:pt x="868627" y="1611214"/>
                  </a:lnTo>
                  <a:lnTo>
                    <a:pt x="854036" y="1599727"/>
                  </a:lnTo>
                  <a:lnTo>
                    <a:pt x="836341" y="1589172"/>
                  </a:lnTo>
                  <a:lnTo>
                    <a:pt x="819577" y="1577686"/>
                  </a:lnTo>
                  <a:lnTo>
                    <a:pt x="809022" y="1564957"/>
                  </a:lnTo>
                  <a:lnTo>
                    <a:pt x="804986" y="1553471"/>
                  </a:lnTo>
                  <a:lnTo>
                    <a:pt x="802813" y="1545089"/>
                  </a:lnTo>
                  <a:lnTo>
                    <a:pt x="799708" y="1533602"/>
                  </a:lnTo>
                  <a:lnTo>
                    <a:pt x="797535" y="1530498"/>
                  </a:lnTo>
                  <a:lnTo>
                    <a:pt x="792258" y="1526152"/>
                  </a:lnTo>
                  <a:lnTo>
                    <a:pt x="786980" y="1523047"/>
                  </a:lnTo>
                  <a:lnTo>
                    <a:pt x="782944" y="1517770"/>
                  </a:lnTo>
                  <a:lnTo>
                    <a:pt x="779840" y="1513423"/>
                  </a:lnTo>
                  <a:lnTo>
                    <a:pt x="779840" y="1476480"/>
                  </a:lnTo>
                  <a:lnTo>
                    <a:pt x="777667" y="1471203"/>
                  </a:lnTo>
                  <a:lnTo>
                    <a:pt x="772389" y="1466856"/>
                  </a:lnTo>
                  <a:lnTo>
                    <a:pt x="768353" y="1463752"/>
                  </a:lnTo>
                  <a:lnTo>
                    <a:pt x="763076" y="1459406"/>
                  </a:lnTo>
                  <a:lnTo>
                    <a:pt x="759971" y="1456301"/>
                  </a:lnTo>
                  <a:lnTo>
                    <a:pt x="750658" y="1436122"/>
                  </a:lnTo>
                  <a:lnTo>
                    <a:pt x="743518" y="1415943"/>
                  </a:lnTo>
                  <a:lnTo>
                    <a:pt x="736377" y="1393591"/>
                  </a:lnTo>
                  <a:lnTo>
                    <a:pt x="724891" y="1374654"/>
                  </a:lnTo>
                  <a:lnTo>
                    <a:pt x="712473" y="1357580"/>
                  </a:lnTo>
                  <a:lnTo>
                    <a:pt x="712473" y="1350129"/>
                  </a:lnTo>
                  <a:lnTo>
                    <a:pt x="716509" y="1350129"/>
                  </a:lnTo>
                  <a:lnTo>
                    <a:pt x="719613" y="1357580"/>
                  </a:lnTo>
                  <a:lnTo>
                    <a:pt x="723649" y="1363788"/>
                  </a:lnTo>
                  <a:lnTo>
                    <a:pt x="726753" y="1366893"/>
                  </a:lnTo>
                  <a:lnTo>
                    <a:pt x="730789" y="1369066"/>
                  </a:lnTo>
                  <a:lnTo>
                    <a:pt x="733894" y="1371239"/>
                  </a:lnTo>
                  <a:lnTo>
                    <a:pt x="737930" y="1372170"/>
                  </a:lnTo>
                  <a:lnTo>
                    <a:pt x="738861" y="1376517"/>
                  </a:lnTo>
                  <a:lnTo>
                    <a:pt x="745070" y="1378690"/>
                  </a:lnTo>
                  <a:lnTo>
                    <a:pt x="755625" y="1386141"/>
                  </a:lnTo>
                  <a:lnTo>
                    <a:pt x="762765" y="1396696"/>
                  </a:lnTo>
                  <a:lnTo>
                    <a:pt x="768043" y="1409424"/>
                  </a:lnTo>
                  <a:lnTo>
                    <a:pt x="774252" y="1423084"/>
                  </a:lnTo>
                  <a:lnTo>
                    <a:pt x="779529" y="1435812"/>
                  </a:lnTo>
                  <a:lnTo>
                    <a:pt x="799398" y="1448540"/>
                  </a:lnTo>
                  <a:lnTo>
                    <a:pt x="804675" y="1459095"/>
                  </a:lnTo>
                  <a:lnTo>
                    <a:pt x="806848" y="1472755"/>
                  </a:lnTo>
                  <a:lnTo>
                    <a:pt x="809022" y="1485483"/>
                  </a:lnTo>
                  <a:lnTo>
                    <a:pt x="812126" y="1496038"/>
                  </a:lnTo>
                  <a:lnTo>
                    <a:pt x="824544" y="1510940"/>
                  </a:lnTo>
                  <a:lnTo>
                    <a:pt x="838204" y="1525841"/>
                  </a:lnTo>
                  <a:lnTo>
                    <a:pt x="850621" y="1542916"/>
                  </a:lnTo>
                  <a:lnTo>
                    <a:pt x="859935" y="1560922"/>
                  </a:lnTo>
                  <a:lnTo>
                    <a:pt x="860866" y="1572408"/>
                  </a:lnTo>
                  <a:lnTo>
                    <a:pt x="860866" y="1582963"/>
                  </a:lnTo>
                  <a:lnTo>
                    <a:pt x="863039" y="1594450"/>
                  </a:lnTo>
                  <a:lnTo>
                    <a:pt x="868317" y="1605005"/>
                  </a:lnTo>
                  <a:lnTo>
                    <a:pt x="870490" y="1609351"/>
                  </a:lnTo>
                  <a:lnTo>
                    <a:pt x="872663" y="1611524"/>
                  </a:lnTo>
                  <a:lnTo>
                    <a:pt x="874836" y="1612456"/>
                  </a:lnTo>
                  <a:lnTo>
                    <a:pt x="875767" y="1612456"/>
                  </a:lnTo>
                  <a:lnTo>
                    <a:pt x="879803" y="1614629"/>
                  </a:lnTo>
                  <a:lnTo>
                    <a:pt x="889117" y="1614629"/>
                  </a:lnTo>
                  <a:lnTo>
                    <a:pt x="901534" y="1611524"/>
                  </a:lnTo>
                  <a:lnTo>
                    <a:pt x="913952" y="1604074"/>
                  </a:lnTo>
                  <a:lnTo>
                    <a:pt x="928543" y="1597865"/>
                  </a:lnTo>
                  <a:lnTo>
                    <a:pt x="946239" y="1592587"/>
                  </a:lnTo>
                  <a:lnTo>
                    <a:pt x="963003" y="1589483"/>
                  </a:lnTo>
                  <a:lnTo>
                    <a:pt x="979767" y="1582032"/>
                  </a:lnTo>
                  <a:lnTo>
                    <a:pt x="992185" y="1572408"/>
                  </a:lnTo>
                  <a:lnTo>
                    <a:pt x="1002740" y="1560922"/>
                  </a:lnTo>
                  <a:lnTo>
                    <a:pt x="1016399" y="1553471"/>
                  </a:lnTo>
                  <a:lnTo>
                    <a:pt x="1039372" y="1553471"/>
                  </a:lnTo>
                  <a:lnTo>
                    <a:pt x="1039372" y="1544468"/>
                  </a:lnTo>
                  <a:lnTo>
                    <a:pt x="1057999" y="1531740"/>
                  </a:lnTo>
                  <a:lnTo>
                    <a:pt x="1075694" y="1520253"/>
                  </a:lnTo>
                  <a:lnTo>
                    <a:pt x="1075694" y="1500074"/>
                  </a:lnTo>
                  <a:lnTo>
                    <a:pt x="1089354" y="1494797"/>
                  </a:lnTo>
                  <a:lnTo>
                    <a:pt x="1095563" y="1487346"/>
                  </a:lnTo>
                  <a:lnTo>
                    <a:pt x="1101772" y="1477722"/>
                  </a:lnTo>
                  <a:lnTo>
                    <a:pt x="1108912" y="1468098"/>
                  </a:lnTo>
                  <a:lnTo>
                    <a:pt x="1087181" y="1450092"/>
                  </a:lnTo>
                  <a:lnTo>
                    <a:pt x="1060172" y="1435191"/>
                  </a:lnTo>
                  <a:lnTo>
                    <a:pt x="1057999" y="1420290"/>
                  </a:lnTo>
                  <a:lnTo>
                    <a:pt x="1055826" y="1401352"/>
                  </a:lnTo>
                  <a:lnTo>
                    <a:pt x="1035958" y="1416254"/>
                  </a:lnTo>
                  <a:lnTo>
                    <a:pt x="1019193" y="1435191"/>
                  </a:lnTo>
                  <a:lnTo>
                    <a:pt x="1008638" y="1435191"/>
                  </a:lnTo>
                  <a:lnTo>
                    <a:pt x="999325" y="1437364"/>
                  </a:lnTo>
                  <a:lnTo>
                    <a:pt x="992185" y="1438295"/>
                  </a:lnTo>
                  <a:lnTo>
                    <a:pt x="990011" y="1433018"/>
                  </a:lnTo>
                  <a:lnTo>
                    <a:pt x="989080" y="1427740"/>
                  </a:lnTo>
                  <a:lnTo>
                    <a:pt x="989080" y="1422463"/>
                  </a:lnTo>
                  <a:lnTo>
                    <a:pt x="986907" y="1416254"/>
                  </a:lnTo>
                  <a:lnTo>
                    <a:pt x="984734" y="1410976"/>
                  </a:lnTo>
                  <a:lnTo>
                    <a:pt x="979456" y="1408803"/>
                  </a:lnTo>
                  <a:lnTo>
                    <a:pt x="977283" y="1408803"/>
                  </a:lnTo>
                  <a:lnTo>
                    <a:pt x="975110" y="1408803"/>
                  </a:lnTo>
                  <a:lnTo>
                    <a:pt x="975110" y="1410976"/>
                  </a:lnTo>
                  <a:lnTo>
                    <a:pt x="974179" y="1413149"/>
                  </a:lnTo>
                  <a:lnTo>
                    <a:pt x="972006" y="1418427"/>
                  </a:lnTo>
                  <a:lnTo>
                    <a:pt x="964865" y="1407872"/>
                  </a:lnTo>
                  <a:lnTo>
                    <a:pt x="957725" y="1392970"/>
                  </a:lnTo>
                  <a:lnTo>
                    <a:pt x="948412" y="1375896"/>
                  </a:lnTo>
                  <a:lnTo>
                    <a:pt x="943134" y="1358821"/>
                  </a:lnTo>
                  <a:lnTo>
                    <a:pt x="939098" y="1343920"/>
                  </a:lnTo>
                  <a:lnTo>
                    <a:pt x="946239" y="1343920"/>
                  </a:lnTo>
                  <a:lnTo>
                    <a:pt x="950274" y="1343920"/>
                  </a:lnTo>
                  <a:lnTo>
                    <a:pt x="952448" y="1343920"/>
                  </a:lnTo>
                  <a:lnTo>
                    <a:pt x="953379" y="1343920"/>
                  </a:lnTo>
                  <a:lnTo>
                    <a:pt x="955552" y="1343920"/>
                  </a:lnTo>
                  <a:lnTo>
                    <a:pt x="967039" y="1353544"/>
                  </a:lnTo>
                  <a:lnTo>
                    <a:pt x="972316" y="1363167"/>
                  </a:lnTo>
                  <a:lnTo>
                    <a:pt x="975421" y="1373723"/>
                  </a:lnTo>
                  <a:lnTo>
                    <a:pt x="984734" y="1381173"/>
                  </a:lnTo>
                  <a:lnTo>
                    <a:pt x="997152" y="1388624"/>
                  </a:lnTo>
                  <a:lnTo>
                    <a:pt x="1008638" y="1393902"/>
                  </a:lnTo>
                  <a:lnTo>
                    <a:pt x="1019193" y="1401352"/>
                  </a:lnTo>
                  <a:lnTo>
                    <a:pt x="1031611" y="1401352"/>
                  </a:lnTo>
                  <a:lnTo>
                    <a:pt x="1040925" y="1400421"/>
                  </a:lnTo>
                  <a:lnTo>
                    <a:pt x="1048065" y="1398248"/>
                  </a:lnTo>
                  <a:lnTo>
                    <a:pt x="1059551" y="1393902"/>
                  </a:lnTo>
                  <a:lnTo>
                    <a:pt x="1066692" y="1407561"/>
                  </a:lnTo>
                  <a:lnTo>
                    <a:pt x="1071969" y="1418116"/>
                  </a:lnTo>
                  <a:lnTo>
                    <a:pt x="1102082" y="1420290"/>
                  </a:lnTo>
                  <a:lnTo>
                    <a:pt x="1133438" y="1422463"/>
                  </a:lnTo>
                  <a:lnTo>
                    <a:pt x="1164793" y="1422463"/>
                  </a:lnTo>
                  <a:lnTo>
                    <a:pt x="1194906" y="1418116"/>
                  </a:lnTo>
                  <a:lnTo>
                    <a:pt x="1206392" y="1429603"/>
                  </a:lnTo>
                  <a:lnTo>
                    <a:pt x="1218810" y="1437985"/>
                  </a:lnTo>
                  <a:lnTo>
                    <a:pt x="1231228" y="1447609"/>
                  </a:lnTo>
                  <a:lnTo>
                    <a:pt x="1238368" y="1458164"/>
                  </a:lnTo>
                  <a:lnTo>
                    <a:pt x="1235264" y="1471824"/>
                  </a:lnTo>
                  <a:lnTo>
                    <a:pt x="1238368" y="1474928"/>
                  </a:lnTo>
                  <a:lnTo>
                    <a:pt x="1242404" y="1479274"/>
                  </a:lnTo>
                  <a:lnTo>
                    <a:pt x="1247681" y="1482379"/>
                  </a:lnTo>
                  <a:lnTo>
                    <a:pt x="1251717" y="1486725"/>
                  </a:lnTo>
                  <a:lnTo>
                    <a:pt x="1262273" y="1487656"/>
                  </a:lnTo>
                  <a:lnTo>
                    <a:pt x="1271586" y="1487656"/>
                  </a:lnTo>
                  <a:lnTo>
                    <a:pt x="1284004" y="1486725"/>
                  </a:lnTo>
                  <a:lnTo>
                    <a:pt x="1288039" y="1524910"/>
                  </a:lnTo>
                  <a:lnTo>
                    <a:pt x="1296422" y="1556575"/>
                  </a:lnTo>
                  <a:lnTo>
                    <a:pt x="1308840" y="1586068"/>
                  </a:lnTo>
                  <a:lnTo>
                    <a:pt x="1327466" y="1613697"/>
                  </a:lnTo>
                  <a:lnTo>
                    <a:pt x="1327466" y="1615870"/>
                  </a:lnTo>
                  <a:lnTo>
                    <a:pt x="1325293" y="1618044"/>
                  </a:lnTo>
                  <a:lnTo>
                    <a:pt x="1323120" y="1621148"/>
                  </a:lnTo>
                  <a:lnTo>
                    <a:pt x="1322188" y="1625494"/>
                  </a:lnTo>
                  <a:lnTo>
                    <a:pt x="1323120" y="1628599"/>
                  </a:lnTo>
                  <a:lnTo>
                    <a:pt x="1329329" y="1645673"/>
                  </a:lnTo>
                  <a:lnTo>
                    <a:pt x="1339884" y="1665852"/>
                  </a:lnTo>
                  <a:lnTo>
                    <a:pt x="1351370" y="1678581"/>
                  </a:lnTo>
                  <a:lnTo>
                    <a:pt x="1352302" y="1680754"/>
                  </a:lnTo>
                  <a:lnTo>
                    <a:pt x="1354475" y="1680754"/>
                  </a:lnTo>
                  <a:lnTo>
                    <a:pt x="1356648" y="1682927"/>
                  </a:lnTo>
                  <a:lnTo>
                    <a:pt x="1358821" y="1682927"/>
                  </a:lnTo>
                  <a:lnTo>
                    <a:pt x="1378690" y="1658712"/>
                  </a:lnTo>
                  <a:lnTo>
                    <a:pt x="1391108" y="1633255"/>
                  </a:lnTo>
                  <a:lnTo>
                    <a:pt x="1400421" y="1601590"/>
                  </a:lnTo>
                  <a:lnTo>
                    <a:pt x="1403525" y="1564647"/>
                  </a:lnTo>
                  <a:lnTo>
                    <a:pt x="1415943" y="1557196"/>
                  </a:lnTo>
                  <a:lnTo>
                    <a:pt x="1425257" y="1547572"/>
                  </a:lnTo>
                  <a:lnTo>
                    <a:pt x="1434570" y="1540122"/>
                  </a:lnTo>
                  <a:lnTo>
                    <a:pt x="1451334" y="1540122"/>
                  </a:lnTo>
                  <a:lnTo>
                    <a:pt x="1463752" y="1507214"/>
                  </a:lnTo>
                  <a:lnTo>
                    <a:pt x="1470892" y="1501937"/>
                  </a:lnTo>
                  <a:lnTo>
                    <a:pt x="1478032" y="1499764"/>
                  </a:lnTo>
                  <a:lnTo>
                    <a:pt x="1485172" y="1499764"/>
                  </a:lnTo>
                  <a:lnTo>
                    <a:pt x="1488277" y="1497591"/>
                  </a:lnTo>
                  <a:lnTo>
                    <a:pt x="1493555" y="1490140"/>
                  </a:lnTo>
                  <a:lnTo>
                    <a:pt x="1497590" y="1475239"/>
                  </a:lnTo>
                  <a:lnTo>
                    <a:pt x="1512181" y="1475239"/>
                  </a:lnTo>
                  <a:lnTo>
                    <a:pt x="1526772" y="1477412"/>
                  </a:lnTo>
                  <a:lnTo>
                    <a:pt x="1543536" y="1475239"/>
                  </a:lnTo>
                  <a:lnTo>
                    <a:pt x="1544468" y="1473065"/>
                  </a:lnTo>
                  <a:lnTo>
                    <a:pt x="1546641" y="1472134"/>
                  </a:lnTo>
                  <a:lnTo>
                    <a:pt x="1548814" y="1467788"/>
                  </a:lnTo>
                  <a:lnTo>
                    <a:pt x="1550987" y="1465615"/>
                  </a:lnTo>
                  <a:lnTo>
                    <a:pt x="1554092" y="1462510"/>
                  </a:lnTo>
                  <a:lnTo>
                    <a:pt x="1565578" y="1480516"/>
                  </a:lnTo>
                  <a:lnTo>
                    <a:pt x="1573960" y="1495418"/>
                  </a:lnTo>
                  <a:lnTo>
                    <a:pt x="1585447" y="1509077"/>
                  </a:lnTo>
                  <a:lnTo>
                    <a:pt x="1592587" y="1523979"/>
                  </a:lnTo>
                  <a:lnTo>
                    <a:pt x="1597864" y="1541984"/>
                  </a:lnTo>
                  <a:lnTo>
                    <a:pt x="1597864" y="1564337"/>
                  </a:lnTo>
                  <a:lnTo>
                    <a:pt x="1600037" y="1566509"/>
                  </a:lnTo>
                  <a:lnTo>
                    <a:pt x="1600969" y="1566509"/>
                  </a:lnTo>
                  <a:lnTo>
                    <a:pt x="1600969" y="1567441"/>
                  </a:lnTo>
                  <a:lnTo>
                    <a:pt x="1603142" y="1567441"/>
                  </a:lnTo>
                  <a:lnTo>
                    <a:pt x="1610282" y="1567441"/>
                  </a:lnTo>
                  <a:lnTo>
                    <a:pt x="1617422" y="1566509"/>
                  </a:lnTo>
                  <a:lnTo>
                    <a:pt x="1621458" y="1564337"/>
                  </a:lnTo>
                  <a:lnTo>
                    <a:pt x="1626736" y="1559990"/>
                  </a:lnTo>
                  <a:lnTo>
                    <a:pt x="1629840" y="1556886"/>
                  </a:lnTo>
                  <a:lnTo>
                    <a:pt x="1641327" y="1569614"/>
                  </a:lnTo>
                  <a:lnTo>
                    <a:pt x="1648467" y="1586688"/>
                  </a:lnTo>
                  <a:lnTo>
                    <a:pt x="1650640" y="1606867"/>
                  </a:lnTo>
                  <a:lnTo>
                    <a:pt x="1650640" y="1629220"/>
                  </a:lnTo>
                  <a:lnTo>
                    <a:pt x="1650640" y="1649399"/>
                  </a:lnTo>
                  <a:lnTo>
                    <a:pt x="1650640" y="1668336"/>
                  </a:lnTo>
                  <a:lnTo>
                    <a:pt x="1653745" y="1683237"/>
                  </a:lnTo>
                  <a:lnTo>
                    <a:pt x="1653745" y="1686342"/>
                  </a:lnTo>
                  <a:lnTo>
                    <a:pt x="1663058" y="1683237"/>
                  </a:lnTo>
                  <a:lnTo>
                    <a:pt x="1663058" y="1686342"/>
                  </a:lnTo>
                  <a:lnTo>
                    <a:pt x="1672371" y="1699070"/>
                  </a:lnTo>
                  <a:lnTo>
                    <a:pt x="1677649" y="1713971"/>
                  </a:lnTo>
                  <a:lnTo>
                    <a:pt x="1682927" y="1728873"/>
                  </a:lnTo>
                  <a:lnTo>
                    <a:pt x="1686962" y="1745947"/>
                  </a:lnTo>
                  <a:lnTo>
                    <a:pt x="1693171" y="1760849"/>
                  </a:lnTo>
                  <a:lnTo>
                    <a:pt x="1702485" y="1768299"/>
                  </a:lnTo>
                  <a:lnTo>
                    <a:pt x="1704658" y="1770472"/>
                  </a:lnTo>
                  <a:lnTo>
                    <a:pt x="1715213" y="1775750"/>
                  </a:lnTo>
                  <a:lnTo>
                    <a:pt x="1726699" y="1785374"/>
                  </a:lnTo>
                  <a:lnTo>
                    <a:pt x="1737255" y="1785374"/>
                  </a:lnTo>
                  <a:lnTo>
                    <a:pt x="1736323" y="1758986"/>
                  </a:lnTo>
                  <a:lnTo>
                    <a:pt x="1729183" y="1733529"/>
                  </a:lnTo>
                  <a:lnTo>
                    <a:pt x="1717696" y="1711177"/>
                  </a:lnTo>
                  <a:lnTo>
                    <a:pt x="1703106" y="1696276"/>
                  </a:lnTo>
                  <a:lnTo>
                    <a:pt x="1700001" y="1694103"/>
                  </a:lnTo>
                  <a:lnTo>
                    <a:pt x="1695965" y="1694103"/>
                  </a:lnTo>
                  <a:lnTo>
                    <a:pt x="1692861" y="1694103"/>
                  </a:lnTo>
                  <a:lnTo>
                    <a:pt x="1688825" y="1694103"/>
                  </a:lnTo>
                  <a:lnTo>
                    <a:pt x="1687894" y="1691930"/>
                  </a:lnTo>
                  <a:lnTo>
                    <a:pt x="1681685" y="1681374"/>
                  </a:lnTo>
                  <a:lnTo>
                    <a:pt x="1680753" y="1671751"/>
                  </a:lnTo>
                  <a:lnTo>
                    <a:pt x="1676718" y="1664300"/>
                  </a:lnTo>
                  <a:lnTo>
                    <a:pt x="1667404" y="1659022"/>
                  </a:lnTo>
                  <a:lnTo>
                    <a:pt x="1676718" y="1634808"/>
                  </a:lnTo>
                  <a:lnTo>
                    <a:pt x="1683858" y="1605315"/>
                  </a:lnTo>
                  <a:lnTo>
                    <a:pt x="1700622" y="1618975"/>
                  </a:lnTo>
                  <a:lnTo>
                    <a:pt x="1716144" y="1631703"/>
                  </a:lnTo>
                  <a:lnTo>
                    <a:pt x="1730735" y="1644431"/>
                  </a:lnTo>
                  <a:lnTo>
                    <a:pt x="1742222" y="1659333"/>
                  </a:lnTo>
                  <a:lnTo>
                    <a:pt x="1747499" y="1679512"/>
                  </a:lnTo>
                  <a:lnTo>
                    <a:pt x="1754640" y="1679512"/>
                  </a:lnTo>
                  <a:lnTo>
                    <a:pt x="1815176" y="1629841"/>
                  </a:lnTo>
                  <a:lnTo>
                    <a:pt x="1813003" y="1600348"/>
                  </a:lnTo>
                  <a:lnTo>
                    <a:pt x="1807726" y="1576133"/>
                  </a:lnTo>
                  <a:lnTo>
                    <a:pt x="1796239" y="1558128"/>
                  </a:lnTo>
                  <a:lnTo>
                    <a:pt x="1783822" y="1541053"/>
                  </a:lnTo>
                  <a:lnTo>
                    <a:pt x="1767057" y="1525220"/>
                  </a:lnTo>
                  <a:lnTo>
                    <a:pt x="1769230" y="1510319"/>
                  </a:lnTo>
                  <a:lnTo>
                    <a:pt x="1774508" y="1500695"/>
                  </a:lnTo>
                  <a:lnTo>
                    <a:pt x="1780717" y="1495418"/>
                  </a:lnTo>
                  <a:lnTo>
                    <a:pt x="1787857" y="1489209"/>
                  </a:lnTo>
                  <a:lnTo>
                    <a:pt x="1794066" y="1480827"/>
                  </a:lnTo>
                  <a:lnTo>
                    <a:pt x="1800275" y="1480827"/>
                  </a:lnTo>
                  <a:lnTo>
                    <a:pt x="1805553" y="1481758"/>
                  </a:lnTo>
                  <a:lnTo>
                    <a:pt x="1807726" y="1481758"/>
                  </a:lnTo>
                  <a:lnTo>
                    <a:pt x="1810830" y="1483931"/>
                  </a:lnTo>
                  <a:lnTo>
                    <a:pt x="1813003" y="1488277"/>
                  </a:lnTo>
                  <a:lnTo>
                    <a:pt x="1816108" y="1493555"/>
                  </a:lnTo>
                  <a:lnTo>
                    <a:pt x="1818281" y="1496659"/>
                  </a:lnTo>
                  <a:lnTo>
                    <a:pt x="1816108" y="1501006"/>
                  </a:lnTo>
                  <a:lnTo>
                    <a:pt x="1815176" y="1504110"/>
                  </a:lnTo>
                  <a:lnTo>
                    <a:pt x="1811141" y="1506283"/>
                  </a:lnTo>
                  <a:lnTo>
                    <a:pt x="1808036" y="1506283"/>
                  </a:lnTo>
                  <a:lnTo>
                    <a:pt x="1804000" y="1508456"/>
                  </a:lnTo>
                  <a:lnTo>
                    <a:pt x="1804000" y="1518080"/>
                  </a:lnTo>
                  <a:lnTo>
                    <a:pt x="1804000" y="1523358"/>
                  </a:lnTo>
                  <a:lnTo>
                    <a:pt x="1806173" y="1528635"/>
                  </a:lnTo>
                  <a:lnTo>
                    <a:pt x="1808346" y="1533913"/>
                  </a:lnTo>
                  <a:lnTo>
                    <a:pt x="1811451" y="1532981"/>
                  </a:lnTo>
                  <a:lnTo>
                    <a:pt x="1813624" y="1532981"/>
                  </a:lnTo>
                  <a:lnTo>
                    <a:pt x="1815797" y="1532981"/>
                  </a:lnTo>
                  <a:lnTo>
                    <a:pt x="1816729" y="1530808"/>
                  </a:lnTo>
                  <a:lnTo>
                    <a:pt x="1818902" y="1530808"/>
                  </a:lnTo>
                  <a:lnTo>
                    <a:pt x="1826042" y="1526462"/>
                  </a:lnTo>
                  <a:lnTo>
                    <a:pt x="1830078" y="1523358"/>
                  </a:lnTo>
                  <a:lnTo>
                    <a:pt x="1831009" y="1521184"/>
                  </a:lnTo>
                  <a:lnTo>
                    <a:pt x="1835045" y="1518080"/>
                  </a:lnTo>
                  <a:lnTo>
                    <a:pt x="1838150" y="1513734"/>
                  </a:lnTo>
                  <a:lnTo>
                    <a:pt x="1837218" y="1508456"/>
                  </a:lnTo>
                  <a:lnTo>
                    <a:pt x="1837218" y="1503179"/>
                  </a:lnTo>
                  <a:lnTo>
                    <a:pt x="1835045" y="1501006"/>
                  </a:lnTo>
                  <a:lnTo>
                    <a:pt x="1835045" y="1498832"/>
                  </a:lnTo>
                  <a:lnTo>
                    <a:pt x="1835045" y="1495728"/>
                  </a:lnTo>
                  <a:lnTo>
                    <a:pt x="1835045" y="1491382"/>
                  </a:lnTo>
                  <a:lnTo>
                    <a:pt x="1835045" y="1483931"/>
                  </a:lnTo>
                  <a:lnTo>
                    <a:pt x="1862054" y="1478653"/>
                  </a:lnTo>
                  <a:lnTo>
                    <a:pt x="1891236" y="1469030"/>
                  </a:lnTo>
                  <a:lnTo>
                    <a:pt x="1916382" y="1458474"/>
                  </a:lnTo>
                  <a:lnTo>
                    <a:pt x="1940286" y="1443573"/>
                  </a:lnTo>
                  <a:lnTo>
                    <a:pt x="1958913" y="1423394"/>
                  </a:lnTo>
                  <a:lnTo>
                    <a:pt x="1967295" y="1408493"/>
                  </a:lnTo>
                  <a:lnTo>
                    <a:pt x="1974435" y="1394833"/>
                  </a:lnTo>
                  <a:lnTo>
                    <a:pt x="1981575" y="1379932"/>
                  </a:lnTo>
                  <a:lnTo>
                    <a:pt x="1993993" y="1371550"/>
                  </a:lnTo>
                  <a:lnTo>
                    <a:pt x="1993993" y="1351992"/>
                  </a:lnTo>
                  <a:lnTo>
                    <a:pt x="1993062" y="1329639"/>
                  </a:lnTo>
                  <a:lnTo>
                    <a:pt x="1989026" y="1309460"/>
                  </a:lnTo>
                  <a:lnTo>
                    <a:pt x="1981886" y="1289281"/>
                  </a:lnTo>
                  <a:lnTo>
                    <a:pt x="1973504" y="1274380"/>
                  </a:lnTo>
                  <a:lnTo>
                    <a:pt x="1958913" y="1264756"/>
                  </a:lnTo>
                  <a:lnTo>
                    <a:pt x="1964190" y="1252028"/>
                  </a:lnTo>
                  <a:lnTo>
                    <a:pt x="1969468" y="1244577"/>
                  </a:lnTo>
                  <a:lnTo>
                    <a:pt x="1976608" y="1237127"/>
                  </a:lnTo>
                  <a:lnTo>
                    <a:pt x="1983748" y="1227503"/>
                  </a:lnTo>
                  <a:lnTo>
                    <a:pt x="2003617" y="1227503"/>
                  </a:lnTo>
                  <a:lnTo>
                    <a:pt x="2003617" y="1214774"/>
                  </a:lnTo>
                  <a:lnTo>
                    <a:pt x="1998339" y="1214774"/>
                  </a:lnTo>
                  <a:lnTo>
                    <a:pt x="1987784" y="1209497"/>
                  </a:lnTo>
                  <a:lnTo>
                    <a:pt x="1978471" y="1209497"/>
                  </a:lnTo>
                  <a:lnTo>
                    <a:pt x="1969157" y="1212601"/>
                  </a:lnTo>
                  <a:lnTo>
                    <a:pt x="1958602" y="1218810"/>
                  </a:lnTo>
                  <a:lnTo>
                    <a:pt x="1954567" y="1212601"/>
                  </a:lnTo>
                  <a:lnTo>
                    <a:pt x="1951462" y="1209497"/>
                  </a:lnTo>
                  <a:lnTo>
                    <a:pt x="1947426" y="1205151"/>
                  </a:lnTo>
                  <a:lnTo>
                    <a:pt x="1942149" y="1202046"/>
                  </a:lnTo>
                  <a:lnTo>
                    <a:pt x="1935008" y="1197700"/>
                  </a:lnTo>
                  <a:lnTo>
                    <a:pt x="1942149" y="1184972"/>
                  </a:lnTo>
                  <a:lnTo>
                    <a:pt x="1954567" y="1174416"/>
                  </a:lnTo>
                  <a:lnTo>
                    <a:pt x="1966985" y="1164793"/>
                  </a:lnTo>
                  <a:lnTo>
                    <a:pt x="1978471" y="1153306"/>
                  </a:lnTo>
                  <a:lnTo>
                    <a:pt x="1983748" y="1155479"/>
                  </a:lnTo>
                  <a:lnTo>
                    <a:pt x="1987784" y="1155479"/>
                  </a:lnTo>
                  <a:lnTo>
                    <a:pt x="1990889" y="1157652"/>
                  </a:lnTo>
                  <a:lnTo>
                    <a:pt x="1993993" y="1157652"/>
                  </a:lnTo>
                  <a:lnTo>
                    <a:pt x="1990889" y="1165103"/>
                  </a:lnTo>
                  <a:lnTo>
                    <a:pt x="1988716" y="1168208"/>
                  </a:lnTo>
                  <a:lnTo>
                    <a:pt x="1987784" y="1174416"/>
                  </a:lnTo>
                  <a:lnTo>
                    <a:pt x="1985611" y="1177521"/>
                  </a:lnTo>
                  <a:lnTo>
                    <a:pt x="1983438" y="1182799"/>
                  </a:lnTo>
                  <a:lnTo>
                    <a:pt x="1983438" y="1187145"/>
                  </a:lnTo>
                  <a:lnTo>
                    <a:pt x="1995856" y="1181867"/>
                  </a:lnTo>
                  <a:lnTo>
                    <a:pt x="2010447" y="1175658"/>
                  </a:lnTo>
                  <a:lnTo>
                    <a:pt x="2022865" y="1172554"/>
                  </a:lnTo>
                  <a:lnTo>
                    <a:pt x="2034351" y="1174727"/>
                  </a:lnTo>
                  <a:lnTo>
                    <a:pt x="2043664" y="1174727"/>
                  </a:lnTo>
                  <a:lnTo>
                    <a:pt x="2039629" y="1182178"/>
                  </a:lnTo>
                  <a:lnTo>
                    <a:pt x="2037456" y="1187455"/>
                  </a:lnTo>
                  <a:lnTo>
                    <a:pt x="2034351" y="1192733"/>
                  </a:lnTo>
                  <a:lnTo>
                    <a:pt x="2030315" y="1198010"/>
                  </a:lnTo>
                  <a:lnTo>
                    <a:pt x="2034351" y="1204219"/>
                  </a:lnTo>
                  <a:lnTo>
                    <a:pt x="2037456" y="1205151"/>
                  </a:lnTo>
                  <a:lnTo>
                    <a:pt x="2039629" y="1207324"/>
                  </a:lnTo>
                  <a:lnTo>
                    <a:pt x="2041802" y="1207324"/>
                  </a:lnTo>
                  <a:lnTo>
                    <a:pt x="2044906" y="1207324"/>
                  </a:lnTo>
                  <a:lnTo>
                    <a:pt x="2048942" y="1207324"/>
                  </a:lnTo>
                  <a:lnTo>
                    <a:pt x="2054220" y="1207324"/>
                  </a:lnTo>
                  <a:lnTo>
                    <a:pt x="2054220" y="1218810"/>
                  </a:lnTo>
                  <a:lnTo>
                    <a:pt x="2052046" y="1233712"/>
                  </a:lnTo>
                  <a:lnTo>
                    <a:pt x="2052046" y="1246440"/>
                  </a:lnTo>
                  <a:lnTo>
                    <a:pt x="2054220" y="1254822"/>
                  </a:lnTo>
                  <a:lnTo>
                    <a:pt x="2054220" y="1264446"/>
                  </a:lnTo>
                  <a:lnTo>
                    <a:pt x="2078124" y="1261341"/>
                  </a:lnTo>
                  <a:lnTo>
                    <a:pt x="2092715" y="1255132"/>
                  </a:lnTo>
                  <a:lnTo>
                    <a:pt x="2099855" y="1247682"/>
                  </a:lnTo>
                  <a:lnTo>
                    <a:pt x="2102960" y="1239300"/>
                  </a:lnTo>
                  <a:lnTo>
                    <a:pt x="2100787" y="1226571"/>
                  </a:lnTo>
                  <a:lnTo>
                    <a:pt x="2097682" y="1215085"/>
                  </a:lnTo>
                  <a:lnTo>
                    <a:pt x="2090542" y="1202357"/>
                  </a:lnTo>
                  <a:lnTo>
                    <a:pt x="2085264" y="1189628"/>
                  </a:lnTo>
                  <a:lnTo>
                    <a:pt x="2078124" y="1178142"/>
                  </a:lnTo>
                  <a:lnTo>
                    <a:pt x="2074088" y="1167587"/>
                  </a:lnTo>
                  <a:lnTo>
                    <a:pt x="2078124" y="1165414"/>
                  </a:lnTo>
                  <a:lnTo>
                    <a:pt x="2081228" y="1165414"/>
                  </a:lnTo>
                  <a:lnTo>
                    <a:pt x="2083402" y="1165414"/>
                  </a:lnTo>
                  <a:lnTo>
                    <a:pt x="2085575" y="1163241"/>
                  </a:lnTo>
                  <a:lnTo>
                    <a:pt x="2087748" y="1163241"/>
                  </a:lnTo>
                  <a:lnTo>
                    <a:pt x="2098303" y="1155790"/>
                  </a:lnTo>
                  <a:lnTo>
                    <a:pt x="2105443" y="1145235"/>
                  </a:lnTo>
                  <a:lnTo>
                    <a:pt x="2110721" y="1133748"/>
                  </a:lnTo>
                  <a:lnTo>
                    <a:pt x="2117861" y="1123193"/>
                  </a:lnTo>
                  <a:lnTo>
                    <a:pt x="2127175" y="1113569"/>
                  </a:lnTo>
                  <a:lnTo>
                    <a:pt x="2137730" y="1111396"/>
                  </a:lnTo>
                  <a:lnTo>
                    <a:pt x="2149216" y="1111396"/>
                  </a:lnTo>
                  <a:lnTo>
                    <a:pt x="2161634" y="1113569"/>
                  </a:lnTo>
                  <a:lnTo>
                    <a:pt x="2174052" y="1110465"/>
                  </a:lnTo>
                  <a:lnTo>
                    <a:pt x="2178088" y="1106118"/>
                  </a:lnTo>
                  <a:lnTo>
                    <a:pt x="2185228" y="1096495"/>
                  </a:lnTo>
                  <a:lnTo>
                    <a:pt x="2195783" y="1083766"/>
                  </a:lnTo>
                  <a:lnTo>
                    <a:pt x="2208201" y="1071038"/>
                  </a:lnTo>
                  <a:lnTo>
                    <a:pt x="2219687" y="1056137"/>
                  </a:lnTo>
                  <a:lnTo>
                    <a:pt x="2230242" y="1043408"/>
                  </a:lnTo>
                  <a:lnTo>
                    <a:pt x="2239556" y="1031922"/>
                  </a:lnTo>
                  <a:lnTo>
                    <a:pt x="2243592" y="1028817"/>
                  </a:lnTo>
                  <a:lnTo>
                    <a:pt x="2250732" y="1011743"/>
                  </a:lnTo>
                  <a:lnTo>
                    <a:pt x="2256010" y="999015"/>
                  </a:lnTo>
                  <a:lnTo>
                    <a:pt x="2263150" y="986286"/>
                  </a:lnTo>
                  <a:lnTo>
                    <a:pt x="2273705" y="974800"/>
                  </a:lnTo>
                  <a:lnTo>
                    <a:pt x="2270600" y="962072"/>
                  </a:lnTo>
                  <a:lnTo>
                    <a:pt x="2266565" y="952448"/>
                  </a:lnTo>
                  <a:lnTo>
                    <a:pt x="2263460" y="942824"/>
                  </a:lnTo>
                  <a:lnTo>
                    <a:pt x="2263460" y="932269"/>
                  </a:lnTo>
                  <a:lnTo>
                    <a:pt x="2265633" y="922645"/>
                  </a:lnTo>
                  <a:lnTo>
                    <a:pt x="2270911" y="917367"/>
                  </a:lnTo>
                  <a:lnTo>
                    <a:pt x="2273084" y="912090"/>
                  </a:lnTo>
                  <a:lnTo>
                    <a:pt x="2270911" y="902466"/>
                  </a:lnTo>
                  <a:lnTo>
                    <a:pt x="2266875" y="887565"/>
                  </a:lnTo>
                  <a:lnTo>
                    <a:pt x="2263771" y="877941"/>
                  </a:lnTo>
                  <a:lnTo>
                    <a:pt x="2258493" y="870490"/>
                  </a:lnTo>
                  <a:lnTo>
                    <a:pt x="2251353" y="862108"/>
                  </a:lnTo>
                  <a:lnTo>
                    <a:pt x="2242039" y="862108"/>
                  </a:lnTo>
                  <a:lnTo>
                    <a:pt x="2236762" y="862108"/>
                  </a:lnTo>
                  <a:lnTo>
                    <a:pt x="2230553" y="863039"/>
                  </a:lnTo>
                  <a:lnTo>
                    <a:pt x="2227448" y="865213"/>
                  </a:lnTo>
                  <a:lnTo>
                    <a:pt x="2223413" y="869559"/>
                  </a:lnTo>
                  <a:lnTo>
                    <a:pt x="2216272" y="867386"/>
                  </a:lnTo>
                  <a:lnTo>
                    <a:pt x="2213168" y="865213"/>
                  </a:lnTo>
                  <a:lnTo>
                    <a:pt x="2209132" y="862108"/>
                  </a:lnTo>
                  <a:lnTo>
                    <a:pt x="2208201" y="857762"/>
                  </a:lnTo>
                  <a:lnTo>
                    <a:pt x="2206028" y="854657"/>
                  </a:lnTo>
                  <a:lnTo>
                    <a:pt x="2203854" y="848448"/>
                  </a:lnTo>
                  <a:lnTo>
                    <a:pt x="2188332" y="848448"/>
                  </a:lnTo>
                  <a:lnTo>
                    <a:pt x="2188332" y="837893"/>
                  </a:lnTo>
                  <a:lnTo>
                    <a:pt x="2200750" y="828269"/>
                  </a:lnTo>
                  <a:lnTo>
                    <a:pt x="2206028" y="820819"/>
                  </a:lnTo>
                  <a:lnTo>
                    <a:pt x="2211305" y="812437"/>
                  </a:lnTo>
                  <a:lnTo>
                    <a:pt x="2218446" y="804986"/>
                  </a:lnTo>
                  <a:lnTo>
                    <a:pt x="2247627" y="795362"/>
                  </a:lnTo>
                  <a:lnTo>
                    <a:pt x="2256941" y="785738"/>
                  </a:lnTo>
                  <a:lnTo>
                    <a:pt x="2264081" y="773010"/>
                  </a:lnTo>
                  <a:lnTo>
                    <a:pt x="2271221" y="760282"/>
                  </a:lnTo>
                  <a:lnTo>
                    <a:pt x="2278361" y="746622"/>
                  </a:lnTo>
                  <a:lnTo>
                    <a:pt x="2290779" y="736067"/>
                  </a:lnTo>
                  <a:lnTo>
                    <a:pt x="2305370" y="726443"/>
                  </a:lnTo>
                  <a:lnTo>
                    <a:pt x="2317788" y="713715"/>
                  </a:lnTo>
                  <a:lnTo>
                    <a:pt x="2354110" y="718993"/>
                  </a:lnTo>
                  <a:lnTo>
                    <a:pt x="2363424" y="730479"/>
                  </a:lnTo>
                  <a:lnTo>
                    <a:pt x="2375841" y="732652"/>
                  </a:lnTo>
                  <a:lnTo>
                    <a:pt x="2390432" y="726443"/>
                  </a:lnTo>
                  <a:lnTo>
                    <a:pt x="2407196" y="723339"/>
                  </a:lnTo>
                  <a:lnTo>
                    <a:pt x="2407196" y="743518"/>
                  </a:lnTo>
                  <a:lnTo>
                    <a:pt x="2422719" y="743518"/>
                  </a:lnTo>
                  <a:lnTo>
                    <a:pt x="2439483" y="741345"/>
                  </a:lnTo>
                  <a:lnTo>
                    <a:pt x="2451901" y="739171"/>
                  </a:lnTo>
                  <a:lnTo>
                    <a:pt x="2463387" y="733894"/>
                  </a:lnTo>
                  <a:lnTo>
                    <a:pt x="2463387" y="730789"/>
                  </a:lnTo>
                  <a:lnTo>
                    <a:pt x="2461214" y="726443"/>
                  </a:lnTo>
                  <a:lnTo>
                    <a:pt x="2459041" y="721166"/>
                  </a:lnTo>
                  <a:lnTo>
                    <a:pt x="2458110" y="718061"/>
                  </a:lnTo>
                  <a:lnTo>
                    <a:pt x="2458110" y="713715"/>
                  </a:lnTo>
                  <a:lnTo>
                    <a:pt x="2458110" y="710610"/>
                  </a:lnTo>
                  <a:lnTo>
                    <a:pt x="2463387" y="700987"/>
                  </a:lnTo>
                  <a:lnTo>
                    <a:pt x="2473942" y="688258"/>
                  </a:lnTo>
                  <a:lnTo>
                    <a:pt x="2485429" y="674599"/>
                  </a:lnTo>
                  <a:lnTo>
                    <a:pt x="2497847" y="664044"/>
                  </a:lnTo>
                  <a:lnTo>
                    <a:pt x="2507160" y="658766"/>
                  </a:lnTo>
                  <a:lnTo>
                    <a:pt x="2510265" y="656593"/>
                  </a:lnTo>
                  <a:lnTo>
                    <a:pt x="2515542" y="658766"/>
                  </a:lnTo>
                  <a:lnTo>
                    <a:pt x="2519578" y="659697"/>
                  </a:lnTo>
                  <a:lnTo>
                    <a:pt x="2524855" y="661871"/>
                  </a:lnTo>
                  <a:lnTo>
                    <a:pt x="2530133" y="666217"/>
                  </a:lnTo>
                  <a:lnTo>
                    <a:pt x="2530133" y="669321"/>
                  </a:lnTo>
                  <a:lnTo>
                    <a:pt x="2529202" y="673667"/>
                  </a:lnTo>
                  <a:lnTo>
                    <a:pt x="2529202" y="674599"/>
                  </a:lnTo>
                  <a:lnTo>
                    <a:pt x="2529202" y="676772"/>
                  </a:lnTo>
                  <a:lnTo>
                    <a:pt x="2527028" y="678945"/>
                  </a:lnTo>
                  <a:lnTo>
                    <a:pt x="2527028" y="684223"/>
                  </a:lnTo>
                  <a:lnTo>
                    <a:pt x="2529202" y="688569"/>
                  </a:lnTo>
                  <a:lnTo>
                    <a:pt x="2529202" y="689500"/>
                  </a:lnTo>
                  <a:lnTo>
                    <a:pt x="2530133" y="695709"/>
                  </a:lnTo>
                  <a:lnTo>
                    <a:pt x="2546897" y="688258"/>
                  </a:lnTo>
                  <a:lnTo>
                    <a:pt x="2559315" y="678635"/>
                  </a:lnTo>
                  <a:lnTo>
                    <a:pt x="2568628" y="665906"/>
                  </a:lnTo>
                  <a:lnTo>
                    <a:pt x="2577942" y="651005"/>
                  </a:lnTo>
                  <a:lnTo>
                    <a:pt x="2587255" y="637345"/>
                  </a:lnTo>
                  <a:lnTo>
                    <a:pt x="2588186" y="636414"/>
                  </a:lnTo>
                  <a:lnTo>
                    <a:pt x="2590359" y="634241"/>
                  </a:lnTo>
                  <a:lnTo>
                    <a:pt x="2593464" y="632068"/>
                  </a:lnTo>
                  <a:lnTo>
                    <a:pt x="2595637" y="634241"/>
                  </a:lnTo>
                  <a:lnTo>
                    <a:pt x="2595637" y="636414"/>
                  </a:lnTo>
                  <a:lnTo>
                    <a:pt x="2597810" y="636414"/>
                  </a:lnTo>
                  <a:lnTo>
                    <a:pt x="2597810" y="637345"/>
                  </a:lnTo>
                  <a:lnTo>
                    <a:pt x="2592533" y="651005"/>
                  </a:lnTo>
                  <a:lnTo>
                    <a:pt x="2588497" y="665906"/>
                  </a:lnTo>
                  <a:lnTo>
                    <a:pt x="2583219" y="678635"/>
                  </a:lnTo>
                  <a:lnTo>
                    <a:pt x="2570802" y="688258"/>
                  </a:lnTo>
                  <a:lnTo>
                    <a:pt x="2558384" y="696640"/>
                  </a:lnTo>
                  <a:lnTo>
                    <a:pt x="2546897" y="706264"/>
                  </a:lnTo>
                  <a:lnTo>
                    <a:pt x="2532306" y="728616"/>
                  </a:lnTo>
                  <a:lnTo>
                    <a:pt x="2517715" y="750968"/>
                  </a:lnTo>
                  <a:lnTo>
                    <a:pt x="2510575" y="758419"/>
                  </a:lnTo>
                  <a:lnTo>
                    <a:pt x="2500020" y="761524"/>
                  </a:lnTo>
                  <a:lnTo>
                    <a:pt x="2490706" y="765870"/>
                  </a:lnTo>
                  <a:lnTo>
                    <a:pt x="2483566" y="771147"/>
                  </a:lnTo>
                  <a:lnTo>
                    <a:pt x="2476426" y="786049"/>
                  </a:lnTo>
                  <a:lnTo>
                    <a:pt x="2478599" y="798777"/>
                  </a:lnTo>
                  <a:lnTo>
                    <a:pt x="2483877" y="808401"/>
                  </a:lnTo>
                  <a:lnTo>
                    <a:pt x="2480772" y="815852"/>
                  </a:lnTo>
                  <a:lnTo>
                    <a:pt x="2478599" y="821129"/>
                  </a:lnTo>
                  <a:lnTo>
                    <a:pt x="2473322" y="825475"/>
                  </a:lnTo>
                  <a:lnTo>
                    <a:pt x="2469286" y="828580"/>
                  </a:lnTo>
                  <a:lnTo>
                    <a:pt x="2464008" y="832926"/>
                  </a:lnTo>
                  <a:lnTo>
                    <a:pt x="2461835" y="865833"/>
                  </a:lnTo>
                  <a:lnTo>
                    <a:pt x="2464008" y="893463"/>
                  </a:lnTo>
                  <a:lnTo>
                    <a:pt x="2473322" y="917678"/>
                  </a:lnTo>
                  <a:lnTo>
                    <a:pt x="2487912" y="937857"/>
                  </a:lnTo>
                  <a:lnTo>
                    <a:pt x="2487912" y="943134"/>
                  </a:lnTo>
                  <a:lnTo>
                    <a:pt x="2494121" y="943134"/>
                  </a:lnTo>
                  <a:lnTo>
                    <a:pt x="2498157" y="922955"/>
                  </a:lnTo>
                  <a:lnTo>
                    <a:pt x="2510575" y="922955"/>
                  </a:lnTo>
                  <a:lnTo>
                    <a:pt x="2515852" y="904950"/>
                  </a:lnTo>
                  <a:lnTo>
                    <a:pt x="2522993" y="890048"/>
                  </a:lnTo>
                  <a:lnTo>
                    <a:pt x="2527028" y="890048"/>
                  </a:lnTo>
                  <a:lnTo>
                    <a:pt x="2529202" y="890048"/>
                  </a:lnTo>
                  <a:lnTo>
                    <a:pt x="2530133" y="890048"/>
                  </a:lnTo>
                  <a:lnTo>
                    <a:pt x="2534169" y="890048"/>
                  </a:lnTo>
                  <a:lnTo>
                    <a:pt x="2537273" y="890048"/>
                  </a:lnTo>
                  <a:lnTo>
                    <a:pt x="2539446" y="875147"/>
                  </a:lnTo>
                  <a:lnTo>
                    <a:pt x="2541620" y="867696"/>
                  </a:lnTo>
                  <a:lnTo>
                    <a:pt x="2546897" y="860245"/>
                  </a:lnTo>
                  <a:lnTo>
                    <a:pt x="2554037" y="848759"/>
                  </a:lnTo>
                  <a:lnTo>
                    <a:pt x="2566455" y="848759"/>
                  </a:lnTo>
                  <a:lnTo>
                    <a:pt x="2566455" y="840377"/>
                  </a:lnTo>
                  <a:lnTo>
                    <a:pt x="2566455" y="832926"/>
                  </a:lnTo>
                  <a:lnTo>
                    <a:pt x="2568628" y="827649"/>
                  </a:lnTo>
                  <a:lnTo>
                    <a:pt x="2570802" y="821440"/>
                  </a:lnTo>
                  <a:lnTo>
                    <a:pt x="2572975" y="820508"/>
                  </a:lnTo>
                  <a:lnTo>
                    <a:pt x="2573906" y="818335"/>
                  </a:lnTo>
                  <a:lnTo>
                    <a:pt x="2576079" y="818335"/>
                  </a:lnTo>
                  <a:lnTo>
                    <a:pt x="2578252" y="818335"/>
                  </a:lnTo>
                  <a:lnTo>
                    <a:pt x="2583530" y="818335"/>
                  </a:lnTo>
                  <a:lnTo>
                    <a:pt x="2580425" y="794120"/>
                  </a:lnTo>
                  <a:lnTo>
                    <a:pt x="2580425" y="766491"/>
                  </a:lnTo>
                  <a:lnTo>
                    <a:pt x="2581356" y="742276"/>
                  </a:lnTo>
                  <a:lnTo>
                    <a:pt x="2590670" y="719924"/>
                  </a:lnTo>
                  <a:lnTo>
                    <a:pt x="2595948" y="718993"/>
                  </a:lnTo>
                  <a:lnTo>
                    <a:pt x="2607434" y="716819"/>
                  </a:lnTo>
                  <a:lnTo>
                    <a:pt x="2619852" y="716819"/>
                  </a:lnTo>
                  <a:lnTo>
                    <a:pt x="2629165" y="716819"/>
                  </a:lnTo>
                  <a:lnTo>
                    <a:pt x="2634443" y="714646"/>
                  </a:lnTo>
                  <a:lnTo>
                    <a:pt x="2634443" y="707196"/>
                  </a:lnTo>
                  <a:lnTo>
                    <a:pt x="2639720" y="704091"/>
                  </a:lnTo>
                  <a:lnTo>
                    <a:pt x="2646861" y="699745"/>
                  </a:lnTo>
                  <a:lnTo>
                    <a:pt x="2656174" y="697572"/>
                  </a:lnTo>
                  <a:lnTo>
                    <a:pt x="2663314" y="696640"/>
                  </a:lnTo>
                  <a:lnTo>
                    <a:pt x="2666419" y="701918"/>
                  </a:lnTo>
                  <a:lnTo>
                    <a:pt x="2672628" y="707196"/>
                  </a:lnTo>
                  <a:lnTo>
                    <a:pt x="2677905" y="711542"/>
                  </a:lnTo>
                  <a:lnTo>
                    <a:pt x="2685045" y="709369"/>
                  </a:lnTo>
                  <a:lnTo>
                    <a:pt x="2692186" y="705022"/>
                  </a:lnTo>
                  <a:lnTo>
                    <a:pt x="2702741" y="701918"/>
                  </a:lnTo>
                  <a:lnTo>
                    <a:pt x="2717332" y="699745"/>
                  </a:lnTo>
                  <a:lnTo>
                    <a:pt x="2724472" y="689190"/>
                  </a:lnTo>
                  <a:lnTo>
                    <a:pt x="2728508" y="677703"/>
                  </a:lnTo>
                  <a:lnTo>
                    <a:pt x="2729439" y="662802"/>
                  </a:lnTo>
                  <a:lnTo>
                    <a:pt x="2744030" y="657524"/>
                  </a:lnTo>
                  <a:lnTo>
                    <a:pt x="2757690" y="652247"/>
                  </a:lnTo>
                  <a:lnTo>
                    <a:pt x="2768245" y="644796"/>
                  </a:lnTo>
                  <a:lnTo>
                    <a:pt x="2773522" y="629895"/>
                  </a:lnTo>
                  <a:lnTo>
                    <a:pt x="2782836" y="632068"/>
                  </a:lnTo>
                  <a:lnTo>
                    <a:pt x="2789976" y="632999"/>
                  </a:lnTo>
                  <a:lnTo>
                    <a:pt x="2795254" y="637345"/>
                  </a:lnTo>
                  <a:lnTo>
                    <a:pt x="2802394" y="642623"/>
                  </a:lnTo>
                  <a:lnTo>
                    <a:pt x="2807671" y="640450"/>
                  </a:lnTo>
                  <a:lnTo>
                    <a:pt x="2811707" y="640450"/>
                  </a:lnTo>
                  <a:lnTo>
                    <a:pt x="2813880" y="638277"/>
                  </a:lnTo>
                  <a:lnTo>
                    <a:pt x="2816985" y="638277"/>
                  </a:lnTo>
                  <a:lnTo>
                    <a:pt x="2811707" y="612820"/>
                  </a:lnTo>
                  <a:lnTo>
                    <a:pt x="2800221" y="590468"/>
                  </a:lnTo>
                  <a:lnTo>
                    <a:pt x="2789666" y="577740"/>
                  </a:lnTo>
                  <a:lnTo>
                    <a:pt x="2792770" y="572462"/>
                  </a:lnTo>
                  <a:lnTo>
                    <a:pt x="2794943" y="570289"/>
                  </a:lnTo>
                  <a:lnTo>
                    <a:pt x="2797116" y="568116"/>
                  </a:lnTo>
                  <a:lnTo>
                    <a:pt x="2799290" y="568116"/>
                  </a:lnTo>
                  <a:lnTo>
                    <a:pt x="2800221" y="568116"/>
                  </a:lnTo>
                  <a:lnTo>
                    <a:pt x="2802394" y="570289"/>
                  </a:lnTo>
                  <a:lnTo>
                    <a:pt x="2804567" y="570289"/>
                  </a:lnTo>
                  <a:lnTo>
                    <a:pt x="2806740" y="570289"/>
                  </a:lnTo>
                  <a:lnTo>
                    <a:pt x="2809845" y="570289"/>
                  </a:lnTo>
                  <a:lnTo>
                    <a:pt x="2813880" y="568116"/>
                  </a:lnTo>
                  <a:lnTo>
                    <a:pt x="2822263" y="560665"/>
                  </a:lnTo>
                  <a:lnTo>
                    <a:pt x="2826298" y="547937"/>
                  </a:lnTo>
                  <a:lnTo>
                    <a:pt x="2829403" y="533036"/>
                  </a:lnTo>
                  <a:lnTo>
                    <a:pt x="2829403" y="520307"/>
                  </a:lnTo>
                  <a:lnTo>
                    <a:pt x="2833439" y="525585"/>
                  </a:lnTo>
                  <a:lnTo>
                    <a:pt x="2838716" y="533036"/>
                  </a:lnTo>
                  <a:lnTo>
                    <a:pt x="2842752" y="540486"/>
                  </a:lnTo>
                  <a:lnTo>
                    <a:pt x="2845856" y="538313"/>
                  </a:lnTo>
                  <a:lnTo>
                    <a:pt x="2848029" y="538313"/>
                  </a:lnTo>
                  <a:lnTo>
                    <a:pt x="2850203" y="538313"/>
                  </a:lnTo>
                  <a:lnTo>
                    <a:pt x="2851134" y="536140"/>
                  </a:lnTo>
                  <a:lnTo>
                    <a:pt x="2853307" y="536140"/>
                  </a:lnTo>
                  <a:lnTo>
                    <a:pt x="2860447" y="536140"/>
                  </a:lnTo>
                  <a:lnTo>
                    <a:pt x="2864483" y="538313"/>
                  </a:lnTo>
                  <a:lnTo>
                    <a:pt x="2865414" y="540486"/>
                  </a:lnTo>
                  <a:lnTo>
                    <a:pt x="2869450" y="542659"/>
                  </a:lnTo>
                  <a:lnTo>
                    <a:pt x="2872555" y="543591"/>
                  </a:lnTo>
                  <a:lnTo>
                    <a:pt x="2872555" y="557250"/>
                  </a:lnTo>
                  <a:lnTo>
                    <a:pt x="2887146" y="560355"/>
                  </a:lnTo>
                  <a:lnTo>
                    <a:pt x="2898632" y="565632"/>
                  </a:lnTo>
                  <a:lnTo>
                    <a:pt x="2905772" y="577119"/>
                  </a:lnTo>
                  <a:lnTo>
                    <a:pt x="2912913" y="577119"/>
                  </a:lnTo>
                  <a:lnTo>
                    <a:pt x="2916017" y="577119"/>
                  </a:lnTo>
                  <a:lnTo>
                    <a:pt x="2920053" y="577119"/>
                  </a:lnTo>
                  <a:lnTo>
                    <a:pt x="2923158" y="574946"/>
                  </a:lnTo>
                  <a:lnTo>
                    <a:pt x="2925330" y="572773"/>
                  </a:lnTo>
                  <a:lnTo>
                    <a:pt x="2928435" y="567495"/>
                  </a:lnTo>
                  <a:lnTo>
                    <a:pt x="2930608" y="564390"/>
                  </a:lnTo>
                  <a:lnTo>
                    <a:pt x="2930608" y="562217"/>
                  </a:lnTo>
                  <a:lnTo>
                    <a:pt x="2928435" y="557871"/>
                  </a:lnTo>
                  <a:lnTo>
                    <a:pt x="2927503" y="556940"/>
                  </a:lnTo>
                  <a:lnTo>
                    <a:pt x="2925330" y="554767"/>
                  </a:lnTo>
                  <a:lnTo>
                    <a:pt x="2921295" y="552594"/>
                  </a:lnTo>
                  <a:lnTo>
                    <a:pt x="2923468" y="547316"/>
                  </a:lnTo>
                  <a:lnTo>
                    <a:pt x="2925641" y="542038"/>
                  </a:lnTo>
                  <a:lnTo>
                    <a:pt x="2927814" y="539865"/>
                  </a:lnTo>
                  <a:lnTo>
                    <a:pt x="2930919" y="535519"/>
                  </a:lnTo>
                  <a:lnTo>
                    <a:pt x="2933092" y="532415"/>
                  </a:lnTo>
                  <a:lnTo>
                    <a:pt x="2969414" y="532415"/>
                  </a:lnTo>
                  <a:lnTo>
                    <a:pt x="2965999" y="516271"/>
                  </a:lnTo>
                  <a:close/>
                  <a:moveTo>
                    <a:pt x="758729" y="1039993"/>
                  </a:moveTo>
                  <a:lnTo>
                    <a:pt x="776425" y="1034716"/>
                  </a:lnTo>
                  <a:lnTo>
                    <a:pt x="791016" y="1027265"/>
                  </a:lnTo>
                  <a:lnTo>
                    <a:pt x="791016" y="1030370"/>
                  </a:lnTo>
                  <a:lnTo>
                    <a:pt x="791016" y="1034716"/>
                  </a:lnTo>
                  <a:lnTo>
                    <a:pt x="791016" y="1039993"/>
                  </a:lnTo>
                  <a:lnTo>
                    <a:pt x="788843" y="1045271"/>
                  </a:lnTo>
                  <a:lnTo>
                    <a:pt x="785738" y="1050549"/>
                  </a:lnTo>
                  <a:lnTo>
                    <a:pt x="785738" y="1057999"/>
                  </a:lnTo>
                  <a:lnTo>
                    <a:pt x="774252" y="1057999"/>
                  </a:lnTo>
                  <a:lnTo>
                    <a:pt x="765870" y="1057068"/>
                  </a:lnTo>
                  <a:lnTo>
                    <a:pt x="758729" y="1054895"/>
                  </a:lnTo>
                  <a:lnTo>
                    <a:pt x="758729" y="1039993"/>
                  </a:lnTo>
                  <a:close/>
                  <a:moveTo>
                    <a:pt x="644175" y="1152064"/>
                  </a:moveTo>
                  <a:lnTo>
                    <a:pt x="645106" y="1151133"/>
                  </a:lnTo>
                  <a:lnTo>
                    <a:pt x="645106" y="1148960"/>
                  </a:lnTo>
                  <a:lnTo>
                    <a:pt x="647279" y="1148960"/>
                  </a:lnTo>
                  <a:lnTo>
                    <a:pt x="649453" y="1146787"/>
                  </a:lnTo>
                  <a:lnTo>
                    <a:pt x="651626" y="1144614"/>
                  </a:lnTo>
                  <a:lnTo>
                    <a:pt x="666217" y="1144614"/>
                  </a:lnTo>
                  <a:lnTo>
                    <a:pt x="662181" y="1148960"/>
                  </a:lnTo>
                  <a:lnTo>
                    <a:pt x="659076" y="1151133"/>
                  </a:lnTo>
                  <a:lnTo>
                    <a:pt x="655041" y="1152064"/>
                  </a:lnTo>
                  <a:lnTo>
                    <a:pt x="651936" y="1154238"/>
                  </a:lnTo>
                  <a:lnTo>
                    <a:pt x="645727" y="1156411"/>
                  </a:lnTo>
                  <a:lnTo>
                    <a:pt x="642623" y="1156411"/>
                  </a:lnTo>
                  <a:lnTo>
                    <a:pt x="644175" y="1152064"/>
                  </a:lnTo>
                  <a:close/>
                  <a:moveTo>
                    <a:pt x="765870" y="1265377"/>
                  </a:moveTo>
                  <a:lnTo>
                    <a:pt x="759661" y="1282452"/>
                  </a:lnTo>
                  <a:lnTo>
                    <a:pt x="752520" y="1300457"/>
                  </a:lnTo>
                  <a:lnTo>
                    <a:pt x="751589" y="1315359"/>
                  </a:lnTo>
                  <a:lnTo>
                    <a:pt x="737930" y="1319705"/>
                  </a:lnTo>
                  <a:lnTo>
                    <a:pt x="725512" y="1320636"/>
                  </a:lnTo>
                  <a:lnTo>
                    <a:pt x="714957" y="1315359"/>
                  </a:lnTo>
                  <a:lnTo>
                    <a:pt x="701297" y="1312254"/>
                  </a:lnTo>
                  <a:lnTo>
                    <a:pt x="696019" y="1312254"/>
                  </a:lnTo>
                  <a:lnTo>
                    <a:pt x="692915" y="1312254"/>
                  </a:lnTo>
                  <a:lnTo>
                    <a:pt x="688879" y="1313186"/>
                  </a:lnTo>
                  <a:lnTo>
                    <a:pt x="685775" y="1317532"/>
                  </a:lnTo>
                  <a:lnTo>
                    <a:pt x="683602" y="1319705"/>
                  </a:lnTo>
                  <a:lnTo>
                    <a:pt x="681428" y="1322810"/>
                  </a:lnTo>
                  <a:lnTo>
                    <a:pt x="678324" y="1324983"/>
                  </a:lnTo>
                  <a:lnTo>
                    <a:pt x="673046" y="1322810"/>
                  </a:lnTo>
                  <a:lnTo>
                    <a:pt x="661560" y="1320636"/>
                  </a:lnTo>
                  <a:lnTo>
                    <a:pt x="646969" y="1319705"/>
                  </a:lnTo>
                  <a:lnTo>
                    <a:pt x="632378" y="1315359"/>
                  </a:lnTo>
                  <a:lnTo>
                    <a:pt x="617787" y="1313186"/>
                  </a:lnTo>
                  <a:lnTo>
                    <a:pt x="610647" y="1312254"/>
                  </a:lnTo>
                  <a:lnTo>
                    <a:pt x="596056" y="1306046"/>
                  </a:lnTo>
                  <a:lnTo>
                    <a:pt x="581465" y="1298595"/>
                  </a:lnTo>
                  <a:lnTo>
                    <a:pt x="566874" y="1295490"/>
                  </a:lnTo>
                  <a:lnTo>
                    <a:pt x="551352" y="1298595"/>
                  </a:lnTo>
                  <a:lnTo>
                    <a:pt x="539865" y="1306046"/>
                  </a:lnTo>
                  <a:lnTo>
                    <a:pt x="536761" y="1315669"/>
                  </a:lnTo>
                  <a:lnTo>
                    <a:pt x="532725" y="1325293"/>
                  </a:lnTo>
                  <a:lnTo>
                    <a:pt x="530552" y="1335848"/>
                  </a:lnTo>
                  <a:lnTo>
                    <a:pt x="523411" y="1334917"/>
                  </a:lnTo>
                  <a:lnTo>
                    <a:pt x="510994" y="1330571"/>
                  </a:lnTo>
                  <a:lnTo>
                    <a:pt x="496403" y="1327466"/>
                  </a:lnTo>
                  <a:lnTo>
                    <a:pt x="485848" y="1323120"/>
                  </a:lnTo>
                  <a:lnTo>
                    <a:pt x="478707" y="1320016"/>
                  </a:lnTo>
                  <a:lnTo>
                    <a:pt x="474671" y="1305114"/>
                  </a:lnTo>
                  <a:lnTo>
                    <a:pt x="460081" y="1297664"/>
                  </a:lnTo>
                  <a:lnTo>
                    <a:pt x="445490" y="1295490"/>
                  </a:lnTo>
                  <a:lnTo>
                    <a:pt x="430899" y="1295490"/>
                  </a:lnTo>
                  <a:lnTo>
                    <a:pt x="418481" y="1291144"/>
                  </a:lnTo>
                  <a:lnTo>
                    <a:pt x="415376" y="1288040"/>
                  </a:lnTo>
                  <a:lnTo>
                    <a:pt x="413203" y="1285867"/>
                  </a:lnTo>
                  <a:lnTo>
                    <a:pt x="409167" y="1282762"/>
                  </a:lnTo>
                  <a:lnTo>
                    <a:pt x="408236" y="1278416"/>
                  </a:lnTo>
                  <a:lnTo>
                    <a:pt x="402027" y="1275311"/>
                  </a:lnTo>
                  <a:lnTo>
                    <a:pt x="406063" y="1256374"/>
                  </a:lnTo>
                  <a:lnTo>
                    <a:pt x="409167" y="1238368"/>
                  </a:lnTo>
                  <a:lnTo>
                    <a:pt x="415376" y="1221294"/>
                  </a:lnTo>
                  <a:lnTo>
                    <a:pt x="410720" y="1221294"/>
                  </a:lnTo>
                  <a:lnTo>
                    <a:pt x="401406" y="1219121"/>
                  </a:lnTo>
                  <a:lnTo>
                    <a:pt x="381538" y="1218189"/>
                  </a:lnTo>
                  <a:lnTo>
                    <a:pt x="358565" y="1218189"/>
                  </a:lnTo>
                  <a:lnTo>
                    <a:pt x="330314" y="1218189"/>
                  </a:lnTo>
                  <a:lnTo>
                    <a:pt x="305168" y="1219121"/>
                  </a:lnTo>
                  <a:lnTo>
                    <a:pt x="281264" y="1223467"/>
                  </a:lnTo>
                  <a:lnTo>
                    <a:pt x="265742" y="1226571"/>
                  </a:lnTo>
                  <a:lnTo>
                    <a:pt x="254255" y="1234022"/>
                  </a:lnTo>
                  <a:lnTo>
                    <a:pt x="239664" y="1243646"/>
                  </a:lnTo>
                  <a:lnTo>
                    <a:pt x="225073" y="1251097"/>
                  </a:lnTo>
                  <a:lnTo>
                    <a:pt x="174160" y="1243646"/>
                  </a:lnTo>
                  <a:lnTo>
                    <a:pt x="174160" y="1234022"/>
                  </a:lnTo>
                  <a:lnTo>
                    <a:pt x="180369" y="1233091"/>
                  </a:lnTo>
                  <a:lnTo>
                    <a:pt x="183473" y="1230918"/>
                  </a:lnTo>
                  <a:lnTo>
                    <a:pt x="187509" y="1228744"/>
                  </a:lnTo>
                  <a:lnTo>
                    <a:pt x="190614" y="1226571"/>
                  </a:lnTo>
                  <a:lnTo>
                    <a:pt x="192787" y="1226571"/>
                  </a:lnTo>
                  <a:lnTo>
                    <a:pt x="195891" y="1228744"/>
                  </a:lnTo>
                  <a:lnTo>
                    <a:pt x="199927" y="1230918"/>
                  </a:lnTo>
                  <a:lnTo>
                    <a:pt x="205205" y="1233091"/>
                  </a:lnTo>
                  <a:lnTo>
                    <a:pt x="208309" y="1233091"/>
                  </a:lnTo>
                  <a:lnTo>
                    <a:pt x="214518" y="1230918"/>
                  </a:lnTo>
                  <a:lnTo>
                    <a:pt x="219796" y="1225640"/>
                  </a:lnTo>
                  <a:lnTo>
                    <a:pt x="222900" y="1219431"/>
                  </a:lnTo>
                  <a:lnTo>
                    <a:pt x="226936" y="1216327"/>
                  </a:lnTo>
                  <a:lnTo>
                    <a:pt x="232213" y="1211980"/>
                  </a:lnTo>
                  <a:lnTo>
                    <a:pt x="244631" y="1211049"/>
                  </a:lnTo>
                  <a:lnTo>
                    <a:pt x="244631" y="1204840"/>
                  </a:lnTo>
                  <a:lnTo>
                    <a:pt x="244631" y="1202978"/>
                  </a:lnTo>
                  <a:lnTo>
                    <a:pt x="244631" y="1200804"/>
                  </a:lnTo>
                  <a:lnTo>
                    <a:pt x="244631" y="1196458"/>
                  </a:lnTo>
                  <a:lnTo>
                    <a:pt x="248667" y="1195527"/>
                  </a:lnTo>
                  <a:lnTo>
                    <a:pt x="250840" y="1193354"/>
                  </a:lnTo>
                  <a:lnTo>
                    <a:pt x="251771" y="1191181"/>
                  </a:lnTo>
                  <a:lnTo>
                    <a:pt x="253945" y="1191181"/>
                  </a:lnTo>
                  <a:lnTo>
                    <a:pt x="256118" y="1189007"/>
                  </a:lnTo>
                  <a:lnTo>
                    <a:pt x="261395" y="1189007"/>
                  </a:lnTo>
                  <a:lnTo>
                    <a:pt x="259222" y="1185903"/>
                  </a:lnTo>
                  <a:lnTo>
                    <a:pt x="256118" y="1181557"/>
                  </a:lnTo>
                  <a:lnTo>
                    <a:pt x="253945" y="1180625"/>
                  </a:lnTo>
                  <a:lnTo>
                    <a:pt x="251771" y="1178452"/>
                  </a:lnTo>
                  <a:lnTo>
                    <a:pt x="251771" y="1174106"/>
                  </a:lnTo>
                  <a:lnTo>
                    <a:pt x="253945" y="1173175"/>
                  </a:lnTo>
                  <a:lnTo>
                    <a:pt x="257980" y="1159515"/>
                  </a:lnTo>
                  <a:lnTo>
                    <a:pt x="263258" y="1148960"/>
                  </a:lnTo>
                  <a:lnTo>
                    <a:pt x="270398" y="1139336"/>
                  </a:lnTo>
                  <a:lnTo>
                    <a:pt x="290267" y="1139336"/>
                  </a:lnTo>
                  <a:lnTo>
                    <a:pt x="295544" y="1130954"/>
                  </a:lnTo>
                  <a:lnTo>
                    <a:pt x="297717" y="1119468"/>
                  </a:lnTo>
                  <a:lnTo>
                    <a:pt x="300822" y="1108912"/>
                  </a:lnTo>
                  <a:lnTo>
                    <a:pt x="310135" y="1101462"/>
                  </a:lnTo>
                  <a:lnTo>
                    <a:pt x="314171" y="1099289"/>
                  </a:lnTo>
                  <a:lnTo>
                    <a:pt x="315102" y="1099289"/>
                  </a:lnTo>
                  <a:lnTo>
                    <a:pt x="319138" y="1099289"/>
                  </a:lnTo>
                  <a:lnTo>
                    <a:pt x="321311" y="1101462"/>
                  </a:lnTo>
                  <a:lnTo>
                    <a:pt x="322243" y="1104566"/>
                  </a:lnTo>
                  <a:lnTo>
                    <a:pt x="324416" y="1108912"/>
                  </a:lnTo>
                  <a:lnTo>
                    <a:pt x="344284" y="1104566"/>
                  </a:lnTo>
                  <a:lnTo>
                    <a:pt x="361048" y="1094942"/>
                  </a:lnTo>
                  <a:lnTo>
                    <a:pt x="373466" y="1084387"/>
                  </a:lnTo>
                  <a:lnTo>
                    <a:pt x="388057" y="1089665"/>
                  </a:lnTo>
                  <a:lnTo>
                    <a:pt x="399544" y="1101151"/>
                  </a:lnTo>
                  <a:lnTo>
                    <a:pt x="406684" y="1113880"/>
                  </a:lnTo>
                  <a:lnTo>
                    <a:pt x="415066" y="1124435"/>
                  </a:lnTo>
                  <a:lnTo>
                    <a:pt x="424379" y="1135921"/>
                  </a:lnTo>
                  <a:lnTo>
                    <a:pt x="453561" y="1156100"/>
                  </a:lnTo>
                  <a:lnTo>
                    <a:pt x="480570" y="1176279"/>
                  </a:lnTo>
                  <a:lnTo>
                    <a:pt x="480570" y="1180625"/>
                  </a:lnTo>
                  <a:lnTo>
                    <a:pt x="480570" y="1183730"/>
                  </a:lnTo>
                  <a:lnTo>
                    <a:pt x="479639" y="1185903"/>
                  </a:lnTo>
                  <a:lnTo>
                    <a:pt x="479639" y="1188076"/>
                  </a:lnTo>
                  <a:lnTo>
                    <a:pt x="477466" y="1189007"/>
                  </a:lnTo>
                  <a:lnTo>
                    <a:pt x="470325" y="1196458"/>
                  </a:lnTo>
                  <a:lnTo>
                    <a:pt x="458839" y="1200804"/>
                  </a:lnTo>
                  <a:lnTo>
                    <a:pt x="444248" y="1202978"/>
                  </a:lnTo>
                  <a:lnTo>
                    <a:pt x="429657" y="1200804"/>
                  </a:lnTo>
                  <a:lnTo>
                    <a:pt x="435866" y="1213533"/>
                  </a:lnTo>
                  <a:lnTo>
                    <a:pt x="444248" y="1218810"/>
                  </a:lnTo>
                  <a:lnTo>
                    <a:pt x="455734" y="1223157"/>
                  </a:lnTo>
                  <a:lnTo>
                    <a:pt x="465048" y="1230607"/>
                  </a:lnTo>
                  <a:lnTo>
                    <a:pt x="473430" y="1230607"/>
                  </a:lnTo>
                  <a:lnTo>
                    <a:pt x="473430" y="1206082"/>
                  </a:lnTo>
                  <a:lnTo>
                    <a:pt x="484916" y="1206082"/>
                  </a:lnTo>
                  <a:lnTo>
                    <a:pt x="488021" y="1198631"/>
                  </a:lnTo>
                  <a:lnTo>
                    <a:pt x="492057" y="1193354"/>
                  </a:lnTo>
                  <a:lnTo>
                    <a:pt x="495161" y="1189007"/>
                  </a:lnTo>
                  <a:lnTo>
                    <a:pt x="500439" y="1185903"/>
                  </a:lnTo>
                  <a:lnTo>
                    <a:pt x="499507" y="1180625"/>
                  </a:lnTo>
                  <a:lnTo>
                    <a:pt x="497334" y="1176279"/>
                  </a:lnTo>
                  <a:lnTo>
                    <a:pt x="497334" y="1174106"/>
                  </a:lnTo>
                  <a:lnTo>
                    <a:pt x="495161" y="1171002"/>
                  </a:lnTo>
                  <a:lnTo>
                    <a:pt x="494230" y="1166655"/>
                  </a:lnTo>
                  <a:lnTo>
                    <a:pt x="494230" y="1161378"/>
                  </a:lnTo>
                  <a:lnTo>
                    <a:pt x="499507" y="1161378"/>
                  </a:lnTo>
                  <a:lnTo>
                    <a:pt x="504785" y="1163551"/>
                  </a:lnTo>
                  <a:lnTo>
                    <a:pt x="507889" y="1165724"/>
                  </a:lnTo>
                  <a:lnTo>
                    <a:pt x="510062" y="1165724"/>
                  </a:lnTo>
                  <a:lnTo>
                    <a:pt x="514098" y="1165724"/>
                  </a:lnTo>
                  <a:lnTo>
                    <a:pt x="517203" y="1165724"/>
                  </a:lnTo>
                  <a:lnTo>
                    <a:pt x="521238" y="1165724"/>
                  </a:lnTo>
                  <a:lnTo>
                    <a:pt x="521238" y="1161378"/>
                  </a:lnTo>
                  <a:lnTo>
                    <a:pt x="509752" y="1151754"/>
                  </a:lnTo>
                  <a:lnTo>
                    <a:pt x="499197" y="1144303"/>
                  </a:lnTo>
                  <a:lnTo>
                    <a:pt x="484606" y="1139026"/>
                  </a:lnTo>
                  <a:lnTo>
                    <a:pt x="484606" y="1128471"/>
                  </a:lnTo>
                  <a:lnTo>
                    <a:pt x="470015" y="1128471"/>
                  </a:lnTo>
                  <a:lnTo>
                    <a:pt x="457597" y="1109533"/>
                  </a:lnTo>
                  <a:lnTo>
                    <a:pt x="443937" y="1093701"/>
                  </a:lnTo>
                  <a:lnTo>
                    <a:pt x="429346" y="1078799"/>
                  </a:lnTo>
                  <a:lnTo>
                    <a:pt x="429346" y="1072590"/>
                  </a:lnTo>
                  <a:lnTo>
                    <a:pt x="429346" y="1069486"/>
                  </a:lnTo>
                  <a:lnTo>
                    <a:pt x="429346" y="1065140"/>
                  </a:lnTo>
                  <a:lnTo>
                    <a:pt x="429346" y="1064208"/>
                  </a:lnTo>
                  <a:lnTo>
                    <a:pt x="433382" y="1062035"/>
                  </a:lnTo>
                  <a:lnTo>
                    <a:pt x="436487" y="1057689"/>
                  </a:lnTo>
                  <a:lnTo>
                    <a:pt x="438660" y="1057689"/>
                  </a:lnTo>
                  <a:lnTo>
                    <a:pt x="438660" y="1056758"/>
                  </a:lnTo>
                  <a:lnTo>
                    <a:pt x="440833" y="1056758"/>
                  </a:lnTo>
                  <a:lnTo>
                    <a:pt x="443006" y="1056758"/>
                  </a:lnTo>
                  <a:lnTo>
                    <a:pt x="443937" y="1054584"/>
                  </a:lnTo>
                  <a:lnTo>
                    <a:pt x="446111" y="1057689"/>
                  </a:lnTo>
                  <a:lnTo>
                    <a:pt x="448284" y="1062035"/>
                  </a:lnTo>
                  <a:lnTo>
                    <a:pt x="448284" y="1065140"/>
                  </a:lnTo>
                  <a:lnTo>
                    <a:pt x="450457" y="1071349"/>
                  </a:lnTo>
                  <a:lnTo>
                    <a:pt x="465048" y="1067002"/>
                  </a:lnTo>
                  <a:lnTo>
                    <a:pt x="472188" y="1087181"/>
                  </a:lnTo>
                  <a:lnTo>
                    <a:pt x="479328" y="1098668"/>
                  </a:lnTo>
                  <a:lnTo>
                    <a:pt x="487710" y="1103945"/>
                  </a:lnTo>
                  <a:lnTo>
                    <a:pt x="497024" y="1106118"/>
                  </a:lnTo>
                  <a:lnTo>
                    <a:pt x="507579" y="1111396"/>
                  </a:lnTo>
                  <a:lnTo>
                    <a:pt x="521238" y="1121020"/>
                  </a:lnTo>
                  <a:lnTo>
                    <a:pt x="526516" y="1126297"/>
                  </a:lnTo>
                  <a:lnTo>
                    <a:pt x="526516" y="1133748"/>
                  </a:lnTo>
                  <a:lnTo>
                    <a:pt x="524343" y="1141199"/>
                  </a:lnTo>
                  <a:lnTo>
                    <a:pt x="522170" y="1150823"/>
                  </a:lnTo>
                  <a:lnTo>
                    <a:pt x="524343" y="1161378"/>
                  </a:lnTo>
                  <a:lnTo>
                    <a:pt x="528379" y="1165724"/>
                  </a:lnTo>
                  <a:lnTo>
                    <a:pt x="531483" y="1166655"/>
                  </a:lnTo>
                  <a:lnTo>
                    <a:pt x="536761" y="1171002"/>
                  </a:lnTo>
                  <a:lnTo>
                    <a:pt x="540797" y="1174106"/>
                  </a:lnTo>
                  <a:lnTo>
                    <a:pt x="543901" y="1176279"/>
                  </a:lnTo>
                  <a:lnTo>
                    <a:pt x="560665" y="1225951"/>
                  </a:lnTo>
                  <a:lnTo>
                    <a:pt x="564701" y="1225951"/>
                  </a:lnTo>
                  <a:lnTo>
                    <a:pt x="565632" y="1228124"/>
                  </a:lnTo>
                  <a:lnTo>
                    <a:pt x="567805" y="1228124"/>
                  </a:lnTo>
                  <a:lnTo>
                    <a:pt x="569978" y="1230297"/>
                  </a:lnTo>
                  <a:lnTo>
                    <a:pt x="575256" y="1228124"/>
                  </a:lnTo>
                  <a:lnTo>
                    <a:pt x="580534" y="1225951"/>
                  </a:lnTo>
                  <a:lnTo>
                    <a:pt x="582707" y="1225019"/>
                  </a:lnTo>
                  <a:lnTo>
                    <a:pt x="584880" y="1220673"/>
                  </a:lnTo>
                  <a:lnTo>
                    <a:pt x="584880" y="1218500"/>
                  </a:lnTo>
                  <a:lnTo>
                    <a:pt x="587053" y="1215395"/>
                  </a:lnTo>
                  <a:lnTo>
                    <a:pt x="587984" y="1211049"/>
                  </a:lnTo>
                  <a:lnTo>
                    <a:pt x="592020" y="1210118"/>
                  </a:lnTo>
                  <a:lnTo>
                    <a:pt x="597298" y="1205772"/>
                  </a:lnTo>
                  <a:lnTo>
                    <a:pt x="594193" y="1188697"/>
                  </a:lnTo>
                  <a:lnTo>
                    <a:pt x="587053" y="1172864"/>
                  </a:lnTo>
                  <a:lnTo>
                    <a:pt x="577740" y="1161378"/>
                  </a:lnTo>
                  <a:lnTo>
                    <a:pt x="577740" y="1156411"/>
                  </a:lnTo>
                  <a:lnTo>
                    <a:pt x="580844" y="1158584"/>
                  </a:lnTo>
                  <a:lnTo>
                    <a:pt x="580844" y="1159515"/>
                  </a:lnTo>
                  <a:lnTo>
                    <a:pt x="583017" y="1161688"/>
                  </a:lnTo>
                  <a:lnTo>
                    <a:pt x="585190" y="1166035"/>
                  </a:lnTo>
                  <a:lnTo>
                    <a:pt x="592331" y="1163861"/>
                  </a:lnTo>
                  <a:lnTo>
                    <a:pt x="595435" y="1163861"/>
                  </a:lnTo>
                  <a:lnTo>
                    <a:pt x="597608" y="1163861"/>
                  </a:lnTo>
                  <a:lnTo>
                    <a:pt x="599781" y="1161688"/>
                  </a:lnTo>
                  <a:lnTo>
                    <a:pt x="599781" y="1159515"/>
                  </a:lnTo>
                  <a:lnTo>
                    <a:pt x="599781" y="1158584"/>
                  </a:lnTo>
                  <a:lnTo>
                    <a:pt x="597608" y="1154238"/>
                  </a:lnTo>
                  <a:lnTo>
                    <a:pt x="597608" y="1148960"/>
                  </a:lnTo>
                  <a:lnTo>
                    <a:pt x="600713" y="1148960"/>
                  </a:lnTo>
                  <a:lnTo>
                    <a:pt x="600713" y="1144614"/>
                  </a:lnTo>
                  <a:lnTo>
                    <a:pt x="604748" y="1144614"/>
                  </a:lnTo>
                  <a:lnTo>
                    <a:pt x="607853" y="1144614"/>
                  </a:lnTo>
                  <a:lnTo>
                    <a:pt x="610026" y="1146787"/>
                  </a:lnTo>
                  <a:lnTo>
                    <a:pt x="612199" y="1146787"/>
                  </a:lnTo>
                  <a:lnTo>
                    <a:pt x="614372" y="1148960"/>
                  </a:lnTo>
                  <a:lnTo>
                    <a:pt x="619650" y="1151133"/>
                  </a:lnTo>
                  <a:lnTo>
                    <a:pt x="622754" y="1152064"/>
                  </a:lnTo>
                  <a:lnTo>
                    <a:pt x="624927" y="1154238"/>
                  </a:lnTo>
                  <a:lnTo>
                    <a:pt x="627100" y="1156411"/>
                  </a:lnTo>
                  <a:lnTo>
                    <a:pt x="630205" y="1158584"/>
                  </a:lnTo>
                  <a:lnTo>
                    <a:pt x="634241" y="1161688"/>
                  </a:lnTo>
                  <a:lnTo>
                    <a:pt x="632068" y="1166966"/>
                  </a:lnTo>
                  <a:lnTo>
                    <a:pt x="629894" y="1171312"/>
                  </a:lnTo>
                  <a:lnTo>
                    <a:pt x="629894" y="1174416"/>
                  </a:lnTo>
                  <a:lnTo>
                    <a:pt x="629894" y="1178763"/>
                  </a:lnTo>
                  <a:lnTo>
                    <a:pt x="629894" y="1181867"/>
                  </a:lnTo>
                  <a:lnTo>
                    <a:pt x="629894" y="1186213"/>
                  </a:lnTo>
                  <a:lnTo>
                    <a:pt x="629894" y="1189318"/>
                  </a:lnTo>
                  <a:lnTo>
                    <a:pt x="636103" y="1206392"/>
                  </a:lnTo>
                  <a:lnTo>
                    <a:pt x="648521" y="1223467"/>
                  </a:lnTo>
                  <a:lnTo>
                    <a:pt x="665285" y="1234022"/>
                  </a:lnTo>
                  <a:lnTo>
                    <a:pt x="680808" y="1238368"/>
                  </a:lnTo>
                  <a:lnTo>
                    <a:pt x="684843" y="1236195"/>
                  </a:lnTo>
                  <a:lnTo>
                    <a:pt x="687948" y="1233091"/>
                  </a:lnTo>
                  <a:lnTo>
                    <a:pt x="690121" y="1228744"/>
                  </a:lnTo>
                  <a:lnTo>
                    <a:pt x="695399" y="1226571"/>
                  </a:lnTo>
                  <a:lnTo>
                    <a:pt x="699434" y="1225640"/>
                  </a:lnTo>
                  <a:lnTo>
                    <a:pt x="704712" y="1226571"/>
                  </a:lnTo>
                  <a:lnTo>
                    <a:pt x="714025" y="1230918"/>
                  </a:lnTo>
                  <a:lnTo>
                    <a:pt x="721165" y="1234022"/>
                  </a:lnTo>
                  <a:lnTo>
                    <a:pt x="728306" y="1236195"/>
                  </a:lnTo>
                  <a:lnTo>
                    <a:pt x="735446" y="1234022"/>
                  </a:lnTo>
                  <a:lnTo>
                    <a:pt x="743828" y="1226571"/>
                  </a:lnTo>
                  <a:lnTo>
                    <a:pt x="750968" y="1226571"/>
                  </a:lnTo>
                  <a:lnTo>
                    <a:pt x="755004" y="1226571"/>
                  </a:lnTo>
                  <a:lnTo>
                    <a:pt x="758109" y="1226571"/>
                  </a:lnTo>
                  <a:lnTo>
                    <a:pt x="760282" y="1228744"/>
                  </a:lnTo>
                  <a:lnTo>
                    <a:pt x="762455" y="1230918"/>
                  </a:lnTo>
                  <a:lnTo>
                    <a:pt x="762455" y="1234022"/>
                  </a:lnTo>
                  <a:lnTo>
                    <a:pt x="764628" y="1238368"/>
                  </a:lnTo>
                  <a:lnTo>
                    <a:pt x="767732" y="1251097"/>
                  </a:lnTo>
                  <a:lnTo>
                    <a:pt x="765870" y="1265377"/>
                  </a:lnTo>
                  <a:close/>
                  <a:moveTo>
                    <a:pt x="845033" y="1136232"/>
                  </a:moveTo>
                  <a:lnTo>
                    <a:pt x="825165" y="1141509"/>
                  </a:lnTo>
                  <a:lnTo>
                    <a:pt x="803434" y="1143682"/>
                  </a:lnTo>
                  <a:lnTo>
                    <a:pt x="781702" y="1139336"/>
                  </a:lnTo>
                  <a:lnTo>
                    <a:pt x="773320" y="1136232"/>
                  </a:lnTo>
                  <a:lnTo>
                    <a:pt x="766180" y="1130954"/>
                  </a:lnTo>
                  <a:lnTo>
                    <a:pt x="756867" y="1124745"/>
                  </a:lnTo>
                  <a:lnTo>
                    <a:pt x="742276" y="1124745"/>
                  </a:lnTo>
                  <a:lnTo>
                    <a:pt x="727685" y="1126918"/>
                  </a:lnTo>
                  <a:lnTo>
                    <a:pt x="713094" y="1134369"/>
                  </a:lnTo>
                  <a:lnTo>
                    <a:pt x="700676" y="1139647"/>
                  </a:lnTo>
                  <a:lnTo>
                    <a:pt x="686085" y="1141820"/>
                  </a:lnTo>
                  <a:lnTo>
                    <a:pt x="671494" y="1136542"/>
                  </a:lnTo>
                  <a:lnTo>
                    <a:pt x="666217" y="1134369"/>
                  </a:lnTo>
                  <a:lnTo>
                    <a:pt x="662181" y="1132196"/>
                  </a:lnTo>
                  <a:lnTo>
                    <a:pt x="659076" y="1131265"/>
                  </a:lnTo>
                  <a:lnTo>
                    <a:pt x="656903" y="1126918"/>
                  </a:lnTo>
                  <a:lnTo>
                    <a:pt x="656903" y="1123814"/>
                  </a:lnTo>
                  <a:lnTo>
                    <a:pt x="654730" y="1116363"/>
                  </a:lnTo>
                  <a:lnTo>
                    <a:pt x="654730" y="1110154"/>
                  </a:lnTo>
                  <a:lnTo>
                    <a:pt x="658766" y="1099599"/>
                  </a:lnTo>
                  <a:lnTo>
                    <a:pt x="665906" y="1086871"/>
                  </a:lnTo>
                  <a:lnTo>
                    <a:pt x="674288" y="1071969"/>
                  </a:lnTo>
                  <a:lnTo>
                    <a:pt x="683602" y="1057068"/>
                  </a:lnTo>
                  <a:lnTo>
                    <a:pt x="690742" y="1043408"/>
                  </a:lnTo>
                  <a:lnTo>
                    <a:pt x="694778" y="1035026"/>
                  </a:lnTo>
                  <a:lnTo>
                    <a:pt x="703160" y="1037199"/>
                  </a:lnTo>
                  <a:lnTo>
                    <a:pt x="710300" y="1040304"/>
                  </a:lnTo>
                  <a:lnTo>
                    <a:pt x="715578" y="1042477"/>
                  </a:lnTo>
                  <a:lnTo>
                    <a:pt x="721786" y="1047755"/>
                  </a:lnTo>
                  <a:lnTo>
                    <a:pt x="724891" y="1049928"/>
                  </a:lnTo>
                  <a:lnTo>
                    <a:pt x="727064" y="1049928"/>
                  </a:lnTo>
                  <a:lnTo>
                    <a:pt x="729237" y="1049928"/>
                  </a:lnTo>
                  <a:lnTo>
                    <a:pt x="730168" y="1050859"/>
                  </a:lnTo>
                  <a:lnTo>
                    <a:pt x="717751" y="1055205"/>
                  </a:lnTo>
                  <a:lnTo>
                    <a:pt x="721786" y="1064829"/>
                  </a:lnTo>
                  <a:lnTo>
                    <a:pt x="728927" y="1072280"/>
                  </a:lnTo>
                  <a:lnTo>
                    <a:pt x="734204" y="1079731"/>
                  </a:lnTo>
                  <a:lnTo>
                    <a:pt x="743518" y="1080662"/>
                  </a:lnTo>
                  <a:lnTo>
                    <a:pt x="755935" y="1075384"/>
                  </a:lnTo>
                  <a:lnTo>
                    <a:pt x="765249" y="1067934"/>
                  </a:lnTo>
                  <a:lnTo>
                    <a:pt x="780771" y="1073211"/>
                  </a:lnTo>
                  <a:lnTo>
                    <a:pt x="800640" y="1084698"/>
                  </a:lnTo>
                  <a:lnTo>
                    <a:pt x="821439" y="1097426"/>
                  </a:lnTo>
                  <a:lnTo>
                    <a:pt x="836030" y="1110154"/>
                  </a:lnTo>
                  <a:lnTo>
                    <a:pt x="844413" y="1125056"/>
                  </a:lnTo>
                  <a:lnTo>
                    <a:pt x="850621" y="1125056"/>
                  </a:lnTo>
                  <a:lnTo>
                    <a:pt x="845033" y="1136232"/>
                  </a:lnTo>
                  <a:close/>
                  <a:moveTo>
                    <a:pt x="1025402" y="1146787"/>
                  </a:moveTo>
                  <a:lnTo>
                    <a:pt x="1022298" y="1146787"/>
                  </a:lnTo>
                  <a:lnTo>
                    <a:pt x="1018262" y="1146787"/>
                  </a:lnTo>
                  <a:lnTo>
                    <a:pt x="1015157" y="1146787"/>
                  </a:lnTo>
                  <a:lnTo>
                    <a:pt x="1011122" y="1144614"/>
                  </a:lnTo>
                  <a:lnTo>
                    <a:pt x="1008949" y="1161688"/>
                  </a:lnTo>
                  <a:lnTo>
                    <a:pt x="1011122" y="1173175"/>
                  </a:lnTo>
                  <a:lnTo>
                    <a:pt x="1016399" y="1183730"/>
                  </a:lnTo>
                  <a:lnTo>
                    <a:pt x="1020435" y="1196458"/>
                  </a:lnTo>
                  <a:lnTo>
                    <a:pt x="1022608" y="1217569"/>
                  </a:lnTo>
                  <a:lnTo>
                    <a:pt x="995600" y="1218500"/>
                  </a:lnTo>
                  <a:lnTo>
                    <a:pt x="976973" y="1215395"/>
                  </a:lnTo>
                  <a:lnTo>
                    <a:pt x="966418" y="1205772"/>
                  </a:lnTo>
                  <a:lnTo>
                    <a:pt x="962382" y="1188697"/>
                  </a:lnTo>
                  <a:lnTo>
                    <a:pt x="962382" y="1165414"/>
                  </a:lnTo>
                  <a:lnTo>
                    <a:pt x="974800" y="1165414"/>
                  </a:lnTo>
                  <a:lnTo>
                    <a:pt x="967660" y="1151754"/>
                  </a:lnTo>
                  <a:lnTo>
                    <a:pt x="955242" y="1138094"/>
                  </a:lnTo>
                  <a:lnTo>
                    <a:pt x="944686" y="1121020"/>
                  </a:lnTo>
                  <a:lnTo>
                    <a:pt x="933200" y="1103945"/>
                  </a:lnTo>
                  <a:lnTo>
                    <a:pt x="927922" y="1086871"/>
                  </a:lnTo>
                  <a:lnTo>
                    <a:pt x="931027" y="1071038"/>
                  </a:lnTo>
                  <a:lnTo>
                    <a:pt x="938167" y="1059552"/>
                  </a:lnTo>
                  <a:lnTo>
                    <a:pt x="949653" y="1049928"/>
                  </a:lnTo>
                  <a:lnTo>
                    <a:pt x="962071" y="1044650"/>
                  </a:lnTo>
                  <a:lnTo>
                    <a:pt x="974489" y="1039373"/>
                  </a:lnTo>
                  <a:lnTo>
                    <a:pt x="985976" y="1029749"/>
                  </a:lnTo>
                  <a:lnTo>
                    <a:pt x="995289" y="1029749"/>
                  </a:lnTo>
                  <a:lnTo>
                    <a:pt x="1000567" y="1031922"/>
                  </a:lnTo>
                  <a:lnTo>
                    <a:pt x="1005844" y="1031922"/>
                  </a:lnTo>
                  <a:lnTo>
                    <a:pt x="1011122" y="1034095"/>
                  </a:lnTo>
                  <a:lnTo>
                    <a:pt x="1008017" y="1049928"/>
                  </a:lnTo>
                  <a:lnTo>
                    <a:pt x="1000877" y="1063587"/>
                  </a:lnTo>
                  <a:lnTo>
                    <a:pt x="986286" y="1068865"/>
                  </a:lnTo>
                  <a:lnTo>
                    <a:pt x="966418" y="1071038"/>
                  </a:lnTo>
                  <a:lnTo>
                    <a:pt x="973558" y="1086871"/>
                  </a:lnTo>
                  <a:lnTo>
                    <a:pt x="985976" y="1101772"/>
                  </a:lnTo>
                  <a:lnTo>
                    <a:pt x="1001498" y="1111396"/>
                  </a:lnTo>
                  <a:lnTo>
                    <a:pt x="1000567" y="1115742"/>
                  </a:lnTo>
                  <a:lnTo>
                    <a:pt x="998394" y="1116674"/>
                  </a:lnTo>
                  <a:lnTo>
                    <a:pt x="996220" y="1116674"/>
                  </a:lnTo>
                  <a:lnTo>
                    <a:pt x="995289" y="1121020"/>
                  </a:lnTo>
                  <a:lnTo>
                    <a:pt x="1000567" y="1130644"/>
                  </a:lnTo>
                  <a:lnTo>
                    <a:pt x="1005844" y="1139026"/>
                  </a:lnTo>
                  <a:lnTo>
                    <a:pt x="1008017" y="1143372"/>
                  </a:lnTo>
                  <a:lnTo>
                    <a:pt x="1008949" y="1144303"/>
                  </a:lnTo>
                  <a:lnTo>
                    <a:pt x="1011122" y="1143372"/>
                  </a:lnTo>
                  <a:lnTo>
                    <a:pt x="1011122" y="1141199"/>
                  </a:lnTo>
                  <a:lnTo>
                    <a:pt x="1013295" y="1138094"/>
                  </a:lnTo>
                  <a:lnTo>
                    <a:pt x="1013295" y="1133748"/>
                  </a:lnTo>
                  <a:lnTo>
                    <a:pt x="1015468" y="1131575"/>
                  </a:lnTo>
                  <a:lnTo>
                    <a:pt x="1018573" y="1133748"/>
                  </a:lnTo>
                  <a:lnTo>
                    <a:pt x="1022608" y="1138094"/>
                  </a:lnTo>
                  <a:lnTo>
                    <a:pt x="1023540" y="1139026"/>
                  </a:lnTo>
                  <a:lnTo>
                    <a:pt x="1027575" y="1141199"/>
                  </a:lnTo>
                  <a:lnTo>
                    <a:pt x="1030680" y="1144303"/>
                  </a:lnTo>
                  <a:lnTo>
                    <a:pt x="1025402" y="114678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xmlns="" id="{D66FBD6A-C828-4E33-9261-2BA4E3D577BA}"/>
                </a:ext>
              </a:extLst>
            </p:cNvPr>
            <p:cNvSpPr/>
            <p:nvPr/>
          </p:nvSpPr>
          <p:spPr>
            <a:xfrm>
              <a:off x="4226490" y="1448082"/>
              <a:ext cx="82756" cy="110342"/>
            </a:xfrm>
            <a:custGeom>
              <a:avLst/>
              <a:gdLst>
                <a:gd name="connsiteX0" fmla="*/ 60226 w 74506"/>
                <a:gd name="connsiteY0" fmla="*/ 0 h 99342"/>
                <a:gd name="connsiteX1" fmla="*/ 43462 w 74506"/>
                <a:gd name="connsiteY1" fmla="*/ 0 h 99342"/>
                <a:gd name="connsiteX2" fmla="*/ 23904 w 74506"/>
                <a:gd name="connsiteY2" fmla="*/ 2173 h 99342"/>
                <a:gd name="connsiteX3" fmla="*/ 4036 w 74506"/>
                <a:gd name="connsiteY3" fmla="*/ 4346 h 99342"/>
                <a:gd name="connsiteX4" fmla="*/ 4967 w 74506"/>
                <a:gd name="connsiteY4" fmla="*/ 11797 h 99342"/>
                <a:gd name="connsiteX5" fmla="*/ 7140 w 74506"/>
                <a:gd name="connsiteY5" fmla="*/ 14901 h 99342"/>
                <a:gd name="connsiteX6" fmla="*/ 11176 w 74506"/>
                <a:gd name="connsiteY6" fmla="*/ 19248 h 99342"/>
                <a:gd name="connsiteX7" fmla="*/ 14281 w 74506"/>
                <a:gd name="connsiteY7" fmla="*/ 20179 h 99342"/>
                <a:gd name="connsiteX8" fmla="*/ 18627 w 74506"/>
                <a:gd name="connsiteY8" fmla="*/ 22352 h 99342"/>
                <a:gd name="connsiteX9" fmla="*/ 23904 w 74506"/>
                <a:gd name="connsiteY9" fmla="*/ 24525 h 99342"/>
                <a:gd name="connsiteX10" fmla="*/ 18627 w 74506"/>
                <a:gd name="connsiteY10" fmla="*/ 31976 h 99342"/>
                <a:gd name="connsiteX11" fmla="*/ 11176 w 74506"/>
                <a:gd name="connsiteY11" fmla="*/ 37253 h 99342"/>
                <a:gd name="connsiteX12" fmla="*/ 4036 w 74506"/>
                <a:gd name="connsiteY12" fmla="*/ 40358 h 99342"/>
                <a:gd name="connsiteX13" fmla="*/ 0 w 74506"/>
                <a:gd name="connsiteY13" fmla="*/ 74197 h 99342"/>
                <a:gd name="connsiteX14" fmla="*/ 23904 w 74506"/>
                <a:gd name="connsiteY14" fmla="*/ 77301 h 99342"/>
                <a:gd name="connsiteX15" fmla="*/ 23904 w 74506"/>
                <a:gd name="connsiteY15" fmla="*/ 89098 h 99342"/>
                <a:gd name="connsiteX16" fmla="*/ 31045 w 74506"/>
                <a:gd name="connsiteY16" fmla="*/ 92202 h 99342"/>
                <a:gd name="connsiteX17" fmla="*/ 38495 w 74506"/>
                <a:gd name="connsiteY17" fmla="*/ 98411 h 99342"/>
                <a:gd name="connsiteX18" fmla="*/ 43462 w 74506"/>
                <a:gd name="connsiteY18" fmla="*/ 101826 h 99342"/>
                <a:gd name="connsiteX19" fmla="*/ 48740 w 74506"/>
                <a:gd name="connsiteY19" fmla="*/ 99653 h 99342"/>
                <a:gd name="connsiteX20" fmla="*/ 50913 w 74506"/>
                <a:gd name="connsiteY20" fmla="*/ 96549 h 99342"/>
                <a:gd name="connsiteX21" fmla="*/ 53086 w 74506"/>
                <a:gd name="connsiteY21" fmla="*/ 94376 h 99342"/>
                <a:gd name="connsiteX22" fmla="*/ 53086 w 74506"/>
                <a:gd name="connsiteY22" fmla="*/ 92202 h 99342"/>
                <a:gd name="connsiteX23" fmla="*/ 53086 w 74506"/>
                <a:gd name="connsiteY23" fmla="*/ 89098 h 99342"/>
                <a:gd name="connsiteX24" fmla="*/ 53086 w 74506"/>
                <a:gd name="connsiteY24" fmla="*/ 84752 h 99342"/>
                <a:gd name="connsiteX25" fmla="*/ 56191 w 74506"/>
                <a:gd name="connsiteY25" fmla="*/ 81647 h 99342"/>
                <a:gd name="connsiteX26" fmla="*/ 67677 w 74506"/>
                <a:gd name="connsiteY26" fmla="*/ 84752 h 99342"/>
                <a:gd name="connsiteX27" fmla="*/ 72644 w 74506"/>
                <a:gd name="connsiteY27" fmla="*/ 77301 h 99342"/>
                <a:gd name="connsiteX28" fmla="*/ 76991 w 74506"/>
                <a:gd name="connsiteY28" fmla="*/ 77301 h 99342"/>
                <a:gd name="connsiteX29" fmla="*/ 69540 w 74506"/>
                <a:gd name="connsiteY29" fmla="*/ 37253 h 99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74506" h="99342">
                  <a:moveTo>
                    <a:pt x="60226" y="0"/>
                  </a:moveTo>
                  <a:lnTo>
                    <a:pt x="43462" y="0"/>
                  </a:lnTo>
                  <a:lnTo>
                    <a:pt x="23904" y="2173"/>
                  </a:lnTo>
                  <a:lnTo>
                    <a:pt x="4036" y="4346"/>
                  </a:lnTo>
                  <a:lnTo>
                    <a:pt x="4967" y="11797"/>
                  </a:lnTo>
                  <a:lnTo>
                    <a:pt x="7140" y="14901"/>
                  </a:lnTo>
                  <a:lnTo>
                    <a:pt x="11176" y="19248"/>
                  </a:lnTo>
                  <a:lnTo>
                    <a:pt x="14281" y="20179"/>
                  </a:lnTo>
                  <a:lnTo>
                    <a:pt x="18627" y="22352"/>
                  </a:lnTo>
                  <a:lnTo>
                    <a:pt x="23904" y="24525"/>
                  </a:lnTo>
                  <a:lnTo>
                    <a:pt x="18627" y="31976"/>
                  </a:lnTo>
                  <a:lnTo>
                    <a:pt x="11176" y="37253"/>
                  </a:lnTo>
                  <a:lnTo>
                    <a:pt x="4036" y="40358"/>
                  </a:lnTo>
                  <a:lnTo>
                    <a:pt x="0" y="74197"/>
                  </a:lnTo>
                  <a:lnTo>
                    <a:pt x="23904" y="77301"/>
                  </a:lnTo>
                  <a:lnTo>
                    <a:pt x="23904" y="89098"/>
                  </a:lnTo>
                  <a:lnTo>
                    <a:pt x="31045" y="92202"/>
                  </a:lnTo>
                  <a:lnTo>
                    <a:pt x="38495" y="98411"/>
                  </a:lnTo>
                  <a:lnTo>
                    <a:pt x="43462" y="101826"/>
                  </a:lnTo>
                  <a:lnTo>
                    <a:pt x="48740" y="99653"/>
                  </a:lnTo>
                  <a:lnTo>
                    <a:pt x="50913" y="96549"/>
                  </a:lnTo>
                  <a:lnTo>
                    <a:pt x="53086" y="94376"/>
                  </a:lnTo>
                  <a:lnTo>
                    <a:pt x="53086" y="92202"/>
                  </a:lnTo>
                  <a:lnTo>
                    <a:pt x="53086" y="89098"/>
                  </a:lnTo>
                  <a:lnTo>
                    <a:pt x="53086" y="84752"/>
                  </a:lnTo>
                  <a:lnTo>
                    <a:pt x="56191" y="81647"/>
                  </a:lnTo>
                  <a:lnTo>
                    <a:pt x="67677" y="84752"/>
                  </a:lnTo>
                  <a:lnTo>
                    <a:pt x="72644" y="77301"/>
                  </a:lnTo>
                  <a:lnTo>
                    <a:pt x="76991" y="77301"/>
                  </a:lnTo>
                  <a:lnTo>
                    <a:pt x="69540" y="3725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xmlns="" id="{5CB1C63F-9BB9-4648-B004-90F372AE6B9F}"/>
                </a:ext>
              </a:extLst>
            </p:cNvPr>
            <p:cNvSpPr/>
            <p:nvPr/>
          </p:nvSpPr>
          <p:spPr>
            <a:xfrm>
              <a:off x="4296833" y="1380152"/>
              <a:ext cx="44826" cy="37930"/>
            </a:xfrm>
            <a:custGeom>
              <a:avLst/>
              <a:gdLst>
                <a:gd name="connsiteX0" fmla="*/ 22042 w 40357"/>
                <a:gd name="connsiteY0" fmla="*/ 36012 h 34149"/>
                <a:gd name="connsiteX1" fmla="*/ 27009 w 40357"/>
                <a:gd name="connsiteY1" fmla="*/ 31665 h 34149"/>
                <a:gd name="connsiteX2" fmla="*/ 31355 w 40357"/>
                <a:gd name="connsiteY2" fmla="*/ 29492 h 34149"/>
                <a:gd name="connsiteX3" fmla="*/ 34460 w 40357"/>
                <a:gd name="connsiteY3" fmla="*/ 28561 h 34149"/>
                <a:gd name="connsiteX4" fmla="*/ 40668 w 40357"/>
                <a:gd name="connsiteY4" fmla="*/ 24215 h 34149"/>
                <a:gd name="connsiteX5" fmla="*/ 36633 w 40357"/>
                <a:gd name="connsiteY5" fmla="*/ 0 h 34149"/>
                <a:gd name="connsiteX6" fmla="*/ 23904 w 40357"/>
                <a:gd name="connsiteY6" fmla="*/ 2173 h 34149"/>
                <a:gd name="connsiteX7" fmla="*/ 16764 w 40357"/>
                <a:gd name="connsiteY7" fmla="*/ 6209 h 34149"/>
                <a:gd name="connsiteX8" fmla="*/ 9313 w 40357"/>
                <a:gd name="connsiteY8" fmla="*/ 11486 h 34149"/>
                <a:gd name="connsiteX9" fmla="*/ 0 w 40357"/>
                <a:gd name="connsiteY9" fmla="*/ 16764 h 34149"/>
                <a:gd name="connsiteX10" fmla="*/ 0 w 40357"/>
                <a:gd name="connsiteY10" fmla="*/ 24215 h 34149"/>
                <a:gd name="connsiteX11" fmla="*/ 2173 w 40357"/>
                <a:gd name="connsiteY11" fmla="*/ 26388 h 34149"/>
                <a:gd name="connsiteX12" fmla="*/ 2173 w 40357"/>
                <a:gd name="connsiteY12" fmla="*/ 28561 h 34149"/>
                <a:gd name="connsiteX13" fmla="*/ 4346 w 40357"/>
                <a:gd name="connsiteY13" fmla="*/ 28561 h 34149"/>
                <a:gd name="connsiteX14" fmla="*/ 4346 w 40357"/>
                <a:gd name="connsiteY14" fmla="*/ 29492 h 34149"/>
                <a:gd name="connsiteX15" fmla="*/ 4346 w 40357"/>
                <a:gd name="connsiteY15" fmla="*/ 33839 h 34149"/>
                <a:gd name="connsiteX16" fmla="*/ 9313 w 40357"/>
                <a:gd name="connsiteY16" fmla="*/ 33839 h 34149"/>
                <a:gd name="connsiteX17" fmla="*/ 11487 w 40357"/>
                <a:gd name="connsiteY17" fmla="*/ 33839 h 34149"/>
                <a:gd name="connsiteX18" fmla="*/ 13660 w 40357"/>
                <a:gd name="connsiteY18" fmla="*/ 36012 h 34149"/>
                <a:gd name="connsiteX19" fmla="*/ 14591 w 40357"/>
                <a:gd name="connsiteY19" fmla="*/ 36012 h 34149"/>
                <a:gd name="connsiteX20" fmla="*/ 16764 w 40357"/>
                <a:gd name="connsiteY20" fmla="*/ 36943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0357" h="34149">
                  <a:moveTo>
                    <a:pt x="22042" y="36012"/>
                  </a:moveTo>
                  <a:lnTo>
                    <a:pt x="27009" y="31665"/>
                  </a:lnTo>
                  <a:lnTo>
                    <a:pt x="31355" y="29492"/>
                  </a:lnTo>
                  <a:lnTo>
                    <a:pt x="34460" y="28561"/>
                  </a:lnTo>
                  <a:lnTo>
                    <a:pt x="40668" y="24215"/>
                  </a:lnTo>
                  <a:lnTo>
                    <a:pt x="36633" y="0"/>
                  </a:lnTo>
                  <a:lnTo>
                    <a:pt x="23904" y="2173"/>
                  </a:lnTo>
                  <a:lnTo>
                    <a:pt x="16764" y="6209"/>
                  </a:lnTo>
                  <a:lnTo>
                    <a:pt x="9313" y="11486"/>
                  </a:lnTo>
                  <a:lnTo>
                    <a:pt x="0" y="16764"/>
                  </a:lnTo>
                  <a:lnTo>
                    <a:pt x="0" y="24215"/>
                  </a:lnTo>
                  <a:lnTo>
                    <a:pt x="2173" y="26388"/>
                  </a:lnTo>
                  <a:lnTo>
                    <a:pt x="2173" y="28561"/>
                  </a:lnTo>
                  <a:lnTo>
                    <a:pt x="4346" y="28561"/>
                  </a:lnTo>
                  <a:lnTo>
                    <a:pt x="4346" y="29492"/>
                  </a:lnTo>
                  <a:lnTo>
                    <a:pt x="4346" y="33839"/>
                  </a:lnTo>
                  <a:lnTo>
                    <a:pt x="9313" y="33839"/>
                  </a:lnTo>
                  <a:lnTo>
                    <a:pt x="11487" y="33839"/>
                  </a:lnTo>
                  <a:lnTo>
                    <a:pt x="13660" y="36012"/>
                  </a:lnTo>
                  <a:lnTo>
                    <a:pt x="14591" y="36012"/>
                  </a:lnTo>
                  <a:lnTo>
                    <a:pt x="16764" y="3694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xmlns="" id="{12277933-DE59-4691-98E0-E3A7E4278B52}"/>
                </a:ext>
              </a:extLst>
            </p:cNvPr>
            <p:cNvSpPr/>
            <p:nvPr/>
          </p:nvSpPr>
          <p:spPr>
            <a:xfrm>
              <a:off x="4315453" y="1429462"/>
              <a:ext cx="62067" cy="106893"/>
            </a:xfrm>
            <a:custGeom>
              <a:avLst/>
              <a:gdLst>
                <a:gd name="connsiteX0" fmla="*/ 54018 w 55880"/>
                <a:gd name="connsiteY0" fmla="*/ 13660 h 96238"/>
                <a:gd name="connsiteX1" fmla="*/ 53086 w 55880"/>
                <a:gd name="connsiteY1" fmla="*/ 9624 h 96238"/>
                <a:gd name="connsiteX2" fmla="*/ 43773 w 55880"/>
                <a:gd name="connsiteY2" fmla="*/ 6209 h 96238"/>
                <a:gd name="connsiteX3" fmla="*/ 31045 w 55880"/>
                <a:gd name="connsiteY3" fmla="*/ 4346 h 96238"/>
                <a:gd name="connsiteX4" fmla="*/ 16454 w 55880"/>
                <a:gd name="connsiteY4" fmla="*/ 2173 h 96238"/>
                <a:gd name="connsiteX5" fmla="*/ 3104 w 55880"/>
                <a:gd name="connsiteY5" fmla="*/ 0 h 96238"/>
                <a:gd name="connsiteX6" fmla="*/ 0 w 55880"/>
                <a:gd name="connsiteY6" fmla="*/ 16764 h 96238"/>
                <a:gd name="connsiteX7" fmla="*/ 2173 w 55880"/>
                <a:gd name="connsiteY7" fmla="*/ 31665 h 96238"/>
                <a:gd name="connsiteX8" fmla="*/ 3104 w 55880"/>
                <a:gd name="connsiteY8" fmla="*/ 48740 h 96238"/>
                <a:gd name="connsiteX9" fmla="*/ 7140 w 55880"/>
                <a:gd name="connsiteY9" fmla="*/ 63331 h 96238"/>
                <a:gd name="connsiteX10" fmla="*/ 7140 w 55880"/>
                <a:gd name="connsiteY10" fmla="*/ 76059 h 96238"/>
                <a:gd name="connsiteX11" fmla="*/ 3104 w 55880"/>
                <a:gd name="connsiteY11" fmla="*/ 86614 h 96238"/>
                <a:gd name="connsiteX12" fmla="*/ 7140 w 55880"/>
                <a:gd name="connsiteY12" fmla="*/ 98411 h 96238"/>
                <a:gd name="connsiteX13" fmla="*/ 14591 w 55880"/>
                <a:gd name="connsiteY13" fmla="*/ 98411 h 96238"/>
                <a:gd name="connsiteX14" fmla="*/ 19869 w 55880"/>
                <a:gd name="connsiteY14" fmla="*/ 98411 h 96238"/>
                <a:gd name="connsiteX15" fmla="*/ 23904 w 55880"/>
                <a:gd name="connsiteY15" fmla="*/ 96238 h 96238"/>
                <a:gd name="connsiteX16" fmla="*/ 27009 w 55880"/>
                <a:gd name="connsiteY16" fmla="*/ 94065 h 96238"/>
                <a:gd name="connsiteX17" fmla="*/ 31045 w 55880"/>
                <a:gd name="connsiteY17" fmla="*/ 88788 h 96238"/>
                <a:gd name="connsiteX18" fmla="*/ 32286 w 55880"/>
                <a:gd name="connsiteY18" fmla="*/ 81337 h 96238"/>
                <a:gd name="connsiteX19" fmla="*/ 34460 w 55880"/>
                <a:gd name="connsiteY19" fmla="*/ 70782 h 96238"/>
                <a:gd name="connsiteX20" fmla="*/ 32286 w 55880"/>
                <a:gd name="connsiteY20" fmla="*/ 61468 h 96238"/>
                <a:gd name="connsiteX21" fmla="*/ 34460 w 55880"/>
                <a:gd name="connsiteY21" fmla="*/ 57122 h 96238"/>
                <a:gd name="connsiteX22" fmla="*/ 38495 w 55880"/>
                <a:gd name="connsiteY22" fmla="*/ 56191 h 96238"/>
                <a:gd name="connsiteX23" fmla="*/ 39427 w 55880"/>
                <a:gd name="connsiteY23" fmla="*/ 54018 h 96238"/>
                <a:gd name="connsiteX24" fmla="*/ 43773 w 55880"/>
                <a:gd name="connsiteY24" fmla="*/ 51844 h 96238"/>
                <a:gd name="connsiteX25" fmla="*/ 46877 w 55880"/>
                <a:gd name="connsiteY25" fmla="*/ 49671 h 96238"/>
                <a:gd name="connsiteX26" fmla="*/ 50913 w 55880"/>
                <a:gd name="connsiteY26" fmla="*/ 46567 h 96238"/>
                <a:gd name="connsiteX27" fmla="*/ 53086 w 55880"/>
                <a:gd name="connsiteY27" fmla="*/ 41289 h 96238"/>
                <a:gd name="connsiteX28" fmla="*/ 54018 w 55880"/>
                <a:gd name="connsiteY28" fmla="*/ 36943 h 96238"/>
                <a:gd name="connsiteX29" fmla="*/ 56191 w 55880"/>
                <a:gd name="connsiteY29" fmla="*/ 33839 h 96238"/>
                <a:gd name="connsiteX30" fmla="*/ 56191 w 55880"/>
                <a:gd name="connsiteY30" fmla="*/ 26388 h 96238"/>
                <a:gd name="connsiteX31" fmla="*/ 54018 w 55880"/>
                <a:gd name="connsiteY31" fmla="*/ 18937 h 96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5880" h="96238">
                  <a:moveTo>
                    <a:pt x="54018" y="13660"/>
                  </a:moveTo>
                  <a:lnTo>
                    <a:pt x="53086" y="9624"/>
                  </a:lnTo>
                  <a:lnTo>
                    <a:pt x="43773" y="6209"/>
                  </a:lnTo>
                  <a:lnTo>
                    <a:pt x="31045" y="4346"/>
                  </a:lnTo>
                  <a:lnTo>
                    <a:pt x="16454" y="2173"/>
                  </a:lnTo>
                  <a:lnTo>
                    <a:pt x="3104" y="0"/>
                  </a:lnTo>
                  <a:lnTo>
                    <a:pt x="0" y="16764"/>
                  </a:lnTo>
                  <a:lnTo>
                    <a:pt x="2173" y="31665"/>
                  </a:lnTo>
                  <a:lnTo>
                    <a:pt x="3104" y="48740"/>
                  </a:lnTo>
                  <a:lnTo>
                    <a:pt x="7140" y="63331"/>
                  </a:lnTo>
                  <a:lnTo>
                    <a:pt x="7140" y="76059"/>
                  </a:lnTo>
                  <a:lnTo>
                    <a:pt x="3104" y="86614"/>
                  </a:lnTo>
                  <a:lnTo>
                    <a:pt x="7140" y="98411"/>
                  </a:lnTo>
                  <a:lnTo>
                    <a:pt x="14591" y="98411"/>
                  </a:lnTo>
                  <a:lnTo>
                    <a:pt x="19869" y="98411"/>
                  </a:lnTo>
                  <a:lnTo>
                    <a:pt x="23904" y="96238"/>
                  </a:lnTo>
                  <a:lnTo>
                    <a:pt x="27009" y="94065"/>
                  </a:lnTo>
                  <a:lnTo>
                    <a:pt x="31045" y="88788"/>
                  </a:lnTo>
                  <a:lnTo>
                    <a:pt x="32286" y="81337"/>
                  </a:lnTo>
                  <a:lnTo>
                    <a:pt x="34460" y="70782"/>
                  </a:lnTo>
                  <a:lnTo>
                    <a:pt x="32286" y="61468"/>
                  </a:lnTo>
                  <a:lnTo>
                    <a:pt x="34460" y="57122"/>
                  </a:lnTo>
                  <a:lnTo>
                    <a:pt x="38495" y="56191"/>
                  </a:lnTo>
                  <a:lnTo>
                    <a:pt x="39427" y="54018"/>
                  </a:lnTo>
                  <a:lnTo>
                    <a:pt x="43773" y="51844"/>
                  </a:lnTo>
                  <a:lnTo>
                    <a:pt x="46877" y="49671"/>
                  </a:lnTo>
                  <a:lnTo>
                    <a:pt x="50913" y="46567"/>
                  </a:lnTo>
                  <a:lnTo>
                    <a:pt x="53086" y="41289"/>
                  </a:lnTo>
                  <a:lnTo>
                    <a:pt x="54018" y="36943"/>
                  </a:lnTo>
                  <a:lnTo>
                    <a:pt x="56191" y="33839"/>
                  </a:lnTo>
                  <a:lnTo>
                    <a:pt x="56191" y="26388"/>
                  </a:lnTo>
                  <a:lnTo>
                    <a:pt x="54018" y="1893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xmlns="" id="{3580EAA0-C63D-4222-A99E-362924430EFF}"/>
                </a:ext>
              </a:extLst>
            </p:cNvPr>
            <p:cNvSpPr/>
            <p:nvPr/>
          </p:nvSpPr>
          <p:spPr>
            <a:xfrm>
              <a:off x="4160286" y="1308431"/>
              <a:ext cx="24137" cy="31033"/>
            </a:xfrm>
            <a:custGeom>
              <a:avLst/>
              <a:gdLst>
                <a:gd name="connsiteX0" fmla="*/ 22973 w 21731"/>
                <a:gd name="connsiteY0" fmla="*/ 28561 h 27940"/>
                <a:gd name="connsiteX1" fmla="*/ 22042 w 21731"/>
                <a:gd name="connsiteY1" fmla="*/ 21110 h 27940"/>
                <a:gd name="connsiteX2" fmla="*/ 17695 w 21731"/>
                <a:gd name="connsiteY2" fmla="*/ 13660 h 27940"/>
                <a:gd name="connsiteX3" fmla="*/ 14591 w 21731"/>
                <a:gd name="connsiteY3" fmla="*/ 7451 h 27940"/>
                <a:gd name="connsiteX4" fmla="*/ 7451 w 21731"/>
                <a:gd name="connsiteY4" fmla="*/ 4346 h 27940"/>
                <a:gd name="connsiteX5" fmla="*/ 0 w 21731"/>
                <a:gd name="connsiteY5" fmla="*/ 0 h 27940"/>
                <a:gd name="connsiteX6" fmla="*/ 1242 w 21731"/>
                <a:gd name="connsiteY6" fmla="*/ 7451 h 27940"/>
                <a:gd name="connsiteX7" fmla="*/ 3104 w 21731"/>
                <a:gd name="connsiteY7" fmla="*/ 13660 h 27940"/>
                <a:gd name="connsiteX8" fmla="*/ 5278 w 21731"/>
                <a:gd name="connsiteY8" fmla="*/ 16764 h 27940"/>
                <a:gd name="connsiteX9" fmla="*/ 7451 w 21731"/>
                <a:gd name="connsiteY9" fmla="*/ 21110 h 27940"/>
                <a:gd name="connsiteX10" fmla="*/ 12728 w 21731"/>
                <a:gd name="connsiteY10" fmla="*/ 24215 h 27940"/>
                <a:gd name="connsiteX11" fmla="*/ 12728 w 21731"/>
                <a:gd name="connsiteY11" fmla="*/ 28561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731" h="27940">
                  <a:moveTo>
                    <a:pt x="22973" y="28561"/>
                  </a:moveTo>
                  <a:lnTo>
                    <a:pt x="22042" y="21110"/>
                  </a:lnTo>
                  <a:lnTo>
                    <a:pt x="17695" y="13660"/>
                  </a:lnTo>
                  <a:lnTo>
                    <a:pt x="14591" y="7451"/>
                  </a:lnTo>
                  <a:lnTo>
                    <a:pt x="7451" y="4346"/>
                  </a:lnTo>
                  <a:lnTo>
                    <a:pt x="0" y="0"/>
                  </a:lnTo>
                  <a:lnTo>
                    <a:pt x="1242" y="7451"/>
                  </a:lnTo>
                  <a:lnTo>
                    <a:pt x="3104" y="13660"/>
                  </a:lnTo>
                  <a:lnTo>
                    <a:pt x="5278" y="16764"/>
                  </a:lnTo>
                  <a:lnTo>
                    <a:pt x="7451" y="21110"/>
                  </a:lnTo>
                  <a:lnTo>
                    <a:pt x="12728" y="24215"/>
                  </a:lnTo>
                  <a:lnTo>
                    <a:pt x="12728" y="2856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xmlns="" id="{925B1187-EEA9-405F-BD26-F2D0CDC0BB69}"/>
                </a:ext>
              </a:extLst>
            </p:cNvPr>
            <p:cNvSpPr/>
            <p:nvPr/>
          </p:nvSpPr>
          <p:spPr>
            <a:xfrm>
              <a:off x="4177871" y="1349464"/>
              <a:ext cx="96549" cy="75860"/>
            </a:xfrm>
            <a:custGeom>
              <a:avLst/>
              <a:gdLst>
                <a:gd name="connsiteX0" fmla="*/ 50913 w 86924"/>
                <a:gd name="connsiteY0" fmla="*/ 44394 h 68298"/>
                <a:gd name="connsiteX1" fmla="*/ 54949 w 86924"/>
                <a:gd name="connsiteY1" fmla="*/ 48740 h 68298"/>
                <a:gd name="connsiteX2" fmla="*/ 54949 w 86924"/>
                <a:gd name="connsiteY2" fmla="*/ 51844 h 68298"/>
                <a:gd name="connsiteX3" fmla="*/ 54949 w 86924"/>
                <a:gd name="connsiteY3" fmla="*/ 57122 h 68298"/>
                <a:gd name="connsiteX4" fmla="*/ 56191 w 86924"/>
                <a:gd name="connsiteY4" fmla="*/ 61468 h 68298"/>
                <a:gd name="connsiteX5" fmla="*/ 60226 w 86924"/>
                <a:gd name="connsiteY5" fmla="*/ 64573 h 68298"/>
                <a:gd name="connsiteX6" fmla="*/ 62400 w 86924"/>
                <a:gd name="connsiteY6" fmla="*/ 66746 h 68298"/>
                <a:gd name="connsiteX7" fmla="*/ 63331 w 86924"/>
                <a:gd name="connsiteY7" fmla="*/ 66746 h 68298"/>
                <a:gd name="connsiteX8" fmla="*/ 63331 w 86924"/>
                <a:gd name="connsiteY8" fmla="*/ 68919 h 68298"/>
                <a:gd name="connsiteX9" fmla="*/ 67677 w 86924"/>
                <a:gd name="connsiteY9" fmla="*/ 68919 h 68298"/>
                <a:gd name="connsiteX10" fmla="*/ 70782 w 86924"/>
                <a:gd name="connsiteY10" fmla="*/ 64573 h 68298"/>
                <a:gd name="connsiteX11" fmla="*/ 74817 w 86924"/>
                <a:gd name="connsiteY11" fmla="*/ 63641 h 68298"/>
                <a:gd name="connsiteX12" fmla="*/ 80095 w 86924"/>
                <a:gd name="connsiteY12" fmla="*/ 61468 h 68298"/>
                <a:gd name="connsiteX13" fmla="*/ 82268 w 86924"/>
                <a:gd name="connsiteY13" fmla="*/ 48740 h 68298"/>
                <a:gd name="connsiteX14" fmla="*/ 84131 w 86924"/>
                <a:gd name="connsiteY14" fmla="*/ 31665 h 68298"/>
                <a:gd name="connsiteX15" fmla="*/ 87235 w 86924"/>
                <a:gd name="connsiteY15" fmla="*/ 20179 h 68298"/>
                <a:gd name="connsiteX16" fmla="*/ 87235 w 86924"/>
                <a:gd name="connsiteY16" fmla="*/ 14901 h 68298"/>
                <a:gd name="connsiteX17" fmla="*/ 87235 w 86924"/>
                <a:gd name="connsiteY17" fmla="*/ 9624 h 68298"/>
                <a:gd name="connsiteX18" fmla="*/ 85373 w 86924"/>
                <a:gd name="connsiteY18" fmla="*/ 7451 h 68298"/>
                <a:gd name="connsiteX19" fmla="*/ 84131 w 86924"/>
                <a:gd name="connsiteY19" fmla="*/ 4346 h 68298"/>
                <a:gd name="connsiteX20" fmla="*/ 82268 w 86924"/>
                <a:gd name="connsiteY20" fmla="*/ 2173 h 68298"/>
                <a:gd name="connsiteX21" fmla="*/ 80095 w 86924"/>
                <a:gd name="connsiteY21" fmla="*/ 2173 h 68298"/>
                <a:gd name="connsiteX22" fmla="*/ 77922 w 86924"/>
                <a:gd name="connsiteY22" fmla="*/ 0 h 68298"/>
                <a:gd name="connsiteX23" fmla="*/ 76991 w 86924"/>
                <a:gd name="connsiteY23" fmla="*/ 0 h 68298"/>
                <a:gd name="connsiteX24" fmla="*/ 70782 w 86924"/>
                <a:gd name="connsiteY24" fmla="*/ 0 h 68298"/>
                <a:gd name="connsiteX25" fmla="*/ 70782 w 86924"/>
                <a:gd name="connsiteY25" fmla="*/ 11797 h 68298"/>
                <a:gd name="connsiteX26" fmla="*/ 58053 w 86924"/>
                <a:gd name="connsiteY26" fmla="*/ 11797 h 68298"/>
                <a:gd name="connsiteX27" fmla="*/ 43773 w 86924"/>
                <a:gd name="connsiteY27" fmla="*/ 13970 h 68298"/>
                <a:gd name="connsiteX28" fmla="*/ 31045 w 86924"/>
                <a:gd name="connsiteY28" fmla="*/ 14901 h 68298"/>
                <a:gd name="connsiteX29" fmla="*/ 20800 w 86924"/>
                <a:gd name="connsiteY29" fmla="*/ 11797 h 68298"/>
                <a:gd name="connsiteX30" fmla="*/ 14591 w 86924"/>
                <a:gd name="connsiteY30" fmla="*/ 13970 h 68298"/>
                <a:gd name="connsiteX31" fmla="*/ 11487 w 86924"/>
                <a:gd name="connsiteY31" fmla="*/ 13970 h 68298"/>
                <a:gd name="connsiteX32" fmla="*/ 9313 w 86924"/>
                <a:gd name="connsiteY32" fmla="*/ 13970 h 68298"/>
                <a:gd name="connsiteX33" fmla="*/ 7140 w 86924"/>
                <a:gd name="connsiteY33" fmla="*/ 13970 h 68298"/>
                <a:gd name="connsiteX34" fmla="*/ 7140 w 86924"/>
                <a:gd name="connsiteY34" fmla="*/ 14901 h 68298"/>
                <a:gd name="connsiteX35" fmla="*/ 6209 w 86924"/>
                <a:gd name="connsiteY35" fmla="*/ 17075 h 68298"/>
                <a:gd name="connsiteX36" fmla="*/ 4036 w 86924"/>
                <a:gd name="connsiteY36" fmla="*/ 20179 h 68298"/>
                <a:gd name="connsiteX37" fmla="*/ 0 w 86924"/>
                <a:gd name="connsiteY37" fmla="*/ 20179 h 68298"/>
                <a:gd name="connsiteX38" fmla="*/ 7140 w 86924"/>
                <a:gd name="connsiteY38" fmla="*/ 31665 h 68298"/>
                <a:gd name="connsiteX39" fmla="*/ 16454 w 86924"/>
                <a:gd name="connsiteY39" fmla="*/ 36943 h 68298"/>
                <a:gd name="connsiteX40" fmla="*/ 26077 w 86924"/>
                <a:gd name="connsiteY40" fmla="*/ 39116 h 68298"/>
                <a:gd name="connsiteX41" fmla="*/ 34149 w 86924"/>
                <a:gd name="connsiteY41" fmla="*/ 36943 h 68298"/>
                <a:gd name="connsiteX42" fmla="*/ 43773 w 86924"/>
                <a:gd name="connsiteY42" fmla="*/ 39116 h 68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86924" h="68298">
                  <a:moveTo>
                    <a:pt x="50913" y="44394"/>
                  </a:moveTo>
                  <a:lnTo>
                    <a:pt x="54949" y="48740"/>
                  </a:lnTo>
                  <a:lnTo>
                    <a:pt x="54949" y="51844"/>
                  </a:lnTo>
                  <a:lnTo>
                    <a:pt x="54949" y="57122"/>
                  </a:lnTo>
                  <a:lnTo>
                    <a:pt x="56191" y="61468"/>
                  </a:lnTo>
                  <a:lnTo>
                    <a:pt x="60226" y="64573"/>
                  </a:lnTo>
                  <a:lnTo>
                    <a:pt x="62400" y="66746"/>
                  </a:lnTo>
                  <a:lnTo>
                    <a:pt x="63331" y="66746"/>
                  </a:lnTo>
                  <a:lnTo>
                    <a:pt x="63331" y="68919"/>
                  </a:lnTo>
                  <a:lnTo>
                    <a:pt x="67677" y="68919"/>
                  </a:lnTo>
                  <a:lnTo>
                    <a:pt x="70782" y="64573"/>
                  </a:lnTo>
                  <a:lnTo>
                    <a:pt x="74817" y="63641"/>
                  </a:lnTo>
                  <a:lnTo>
                    <a:pt x="80095" y="61468"/>
                  </a:lnTo>
                  <a:lnTo>
                    <a:pt x="82268" y="48740"/>
                  </a:lnTo>
                  <a:lnTo>
                    <a:pt x="84131" y="31665"/>
                  </a:lnTo>
                  <a:lnTo>
                    <a:pt x="87235" y="20179"/>
                  </a:lnTo>
                  <a:lnTo>
                    <a:pt x="87235" y="14901"/>
                  </a:lnTo>
                  <a:lnTo>
                    <a:pt x="87235" y="9624"/>
                  </a:lnTo>
                  <a:lnTo>
                    <a:pt x="85373" y="7451"/>
                  </a:lnTo>
                  <a:lnTo>
                    <a:pt x="84131" y="4346"/>
                  </a:lnTo>
                  <a:lnTo>
                    <a:pt x="82268" y="2173"/>
                  </a:lnTo>
                  <a:lnTo>
                    <a:pt x="80095" y="2173"/>
                  </a:lnTo>
                  <a:lnTo>
                    <a:pt x="77922" y="0"/>
                  </a:lnTo>
                  <a:lnTo>
                    <a:pt x="76991" y="0"/>
                  </a:lnTo>
                  <a:lnTo>
                    <a:pt x="70782" y="0"/>
                  </a:lnTo>
                  <a:lnTo>
                    <a:pt x="70782" y="11797"/>
                  </a:lnTo>
                  <a:lnTo>
                    <a:pt x="58053" y="11797"/>
                  </a:lnTo>
                  <a:lnTo>
                    <a:pt x="43773" y="13970"/>
                  </a:lnTo>
                  <a:lnTo>
                    <a:pt x="31045" y="14901"/>
                  </a:lnTo>
                  <a:lnTo>
                    <a:pt x="20800" y="11797"/>
                  </a:lnTo>
                  <a:lnTo>
                    <a:pt x="14591" y="13970"/>
                  </a:lnTo>
                  <a:lnTo>
                    <a:pt x="11487" y="13970"/>
                  </a:lnTo>
                  <a:lnTo>
                    <a:pt x="9313" y="13970"/>
                  </a:lnTo>
                  <a:lnTo>
                    <a:pt x="7140" y="13970"/>
                  </a:lnTo>
                  <a:lnTo>
                    <a:pt x="7140" y="14901"/>
                  </a:lnTo>
                  <a:lnTo>
                    <a:pt x="6209" y="17075"/>
                  </a:lnTo>
                  <a:lnTo>
                    <a:pt x="4036" y="20179"/>
                  </a:lnTo>
                  <a:lnTo>
                    <a:pt x="0" y="20179"/>
                  </a:lnTo>
                  <a:lnTo>
                    <a:pt x="7140" y="31665"/>
                  </a:lnTo>
                  <a:lnTo>
                    <a:pt x="16454" y="36943"/>
                  </a:lnTo>
                  <a:lnTo>
                    <a:pt x="26077" y="39116"/>
                  </a:lnTo>
                  <a:lnTo>
                    <a:pt x="34149" y="36943"/>
                  </a:lnTo>
                  <a:lnTo>
                    <a:pt x="43773" y="3911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xmlns="" id="{00CEE075-B0E8-4DF4-A444-42178C931991}"/>
                </a:ext>
              </a:extLst>
            </p:cNvPr>
            <p:cNvSpPr/>
            <p:nvPr/>
          </p:nvSpPr>
          <p:spPr>
            <a:xfrm>
              <a:off x="4293385" y="1313258"/>
              <a:ext cx="262062" cy="113790"/>
            </a:xfrm>
            <a:custGeom>
              <a:avLst/>
              <a:gdLst>
                <a:gd name="connsiteX0" fmla="*/ 97790 w 235938"/>
                <a:gd name="connsiteY0" fmla="*/ 86614 h 102447"/>
                <a:gd name="connsiteX1" fmla="*/ 97790 w 235938"/>
                <a:gd name="connsiteY1" fmla="*/ 88787 h 102447"/>
                <a:gd name="connsiteX2" fmla="*/ 97790 w 235938"/>
                <a:gd name="connsiteY2" fmla="*/ 89719 h 102447"/>
                <a:gd name="connsiteX3" fmla="*/ 99964 w 235938"/>
                <a:gd name="connsiteY3" fmla="*/ 91892 h 102447"/>
                <a:gd name="connsiteX4" fmla="*/ 103068 w 235938"/>
                <a:gd name="connsiteY4" fmla="*/ 94065 h 102447"/>
                <a:gd name="connsiteX5" fmla="*/ 107414 w 235938"/>
                <a:gd name="connsiteY5" fmla="*/ 96238 h 102447"/>
                <a:gd name="connsiteX6" fmla="*/ 110519 w 235938"/>
                <a:gd name="connsiteY6" fmla="*/ 96238 h 102447"/>
                <a:gd name="connsiteX7" fmla="*/ 112381 w 235938"/>
                <a:gd name="connsiteY7" fmla="*/ 94065 h 102447"/>
                <a:gd name="connsiteX8" fmla="*/ 114554 w 235938"/>
                <a:gd name="connsiteY8" fmla="*/ 89719 h 102447"/>
                <a:gd name="connsiteX9" fmla="*/ 116728 w 235938"/>
                <a:gd name="connsiteY9" fmla="*/ 84441 h 102447"/>
                <a:gd name="connsiteX10" fmla="*/ 119832 w 235938"/>
                <a:gd name="connsiteY10" fmla="*/ 91892 h 102447"/>
                <a:gd name="connsiteX11" fmla="*/ 122937 w 235938"/>
                <a:gd name="connsiteY11" fmla="*/ 99343 h 102447"/>
                <a:gd name="connsiteX12" fmla="*/ 126972 w 235938"/>
                <a:gd name="connsiteY12" fmla="*/ 104620 h 102447"/>
                <a:gd name="connsiteX13" fmla="*/ 136596 w 235938"/>
                <a:gd name="connsiteY13" fmla="*/ 104620 h 102447"/>
                <a:gd name="connsiteX14" fmla="*/ 137527 w 235938"/>
                <a:gd name="connsiteY14" fmla="*/ 101516 h 102447"/>
                <a:gd name="connsiteX15" fmla="*/ 139701 w 235938"/>
                <a:gd name="connsiteY15" fmla="*/ 97170 h 102447"/>
                <a:gd name="connsiteX16" fmla="*/ 143736 w 235938"/>
                <a:gd name="connsiteY16" fmla="*/ 94065 h 102447"/>
                <a:gd name="connsiteX17" fmla="*/ 143736 w 235938"/>
                <a:gd name="connsiteY17" fmla="*/ 89719 h 102447"/>
                <a:gd name="connsiteX18" fmla="*/ 146841 w 235938"/>
                <a:gd name="connsiteY18" fmla="*/ 94065 h 102447"/>
                <a:gd name="connsiteX19" fmla="*/ 149014 w 235938"/>
                <a:gd name="connsiteY19" fmla="*/ 99343 h 102447"/>
                <a:gd name="connsiteX20" fmla="*/ 152118 w 235938"/>
                <a:gd name="connsiteY20" fmla="*/ 104620 h 102447"/>
                <a:gd name="connsiteX21" fmla="*/ 158327 w 235938"/>
                <a:gd name="connsiteY21" fmla="*/ 104620 h 102447"/>
                <a:gd name="connsiteX22" fmla="*/ 163605 w 235938"/>
                <a:gd name="connsiteY22" fmla="*/ 104620 h 102447"/>
                <a:gd name="connsiteX23" fmla="*/ 166709 w 235938"/>
                <a:gd name="connsiteY23" fmla="*/ 103689 h 102447"/>
                <a:gd name="connsiteX24" fmla="*/ 172918 w 235938"/>
                <a:gd name="connsiteY24" fmla="*/ 101516 h 102447"/>
                <a:gd name="connsiteX25" fmla="*/ 178196 w 235938"/>
                <a:gd name="connsiteY25" fmla="*/ 101516 h 102447"/>
                <a:gd name="connsiteX26" fmla="*/ 183163 w 235938"/>
                <a:gd name="connsiteY26" fmla="*/ 99343 h 102447"/>
                <a:gd name="connsiteX27" fmla="*/ 185336 w 235938"/>
                <a:gd name="connsiteY27" fmla="*/ 97170 h 102447"/>
                <a:gd name="connsiteX28" fmla="*/ 188441 w 235938"/>
                <a:gd name="connsiteY28" fmla="*/ 97170 h 102447"/>
                <a:gd name="connsiteX29" fmla="*/ 190614 w 235938"/>
                <a:gd name="connsiteY29" fmla="*/ 96238 h 102447"/>
                <a:gd name="connsiteX30" fmla="*/ 192787 w 235938"/>
                <a:gd name="connsiteY30" fmla="*/ 91892 h 102447"/>
                <a:gd name="connsiteX31" fmla="*/ 195891 w 235938"/>
                <a:gd name="connsiteY31" fmla="*/ 89719 h 102447"/>
                <a:gd name="connsiteX32" fmla="*/ 199927 w 235938"/>
                <a:gd name="connsiteY32" fmla="*/ 89719 h 102447"/>
                <a:gd name="connsiteX33" fmla="*/ 209240 w 235938"/>
                <a:gd name="connsiteY33" fmla="*/ 91892 h 102447"/>
                <a:gd name="connsiteX34" fmla="*/ 221969 w 235938"/>
                <a:gd name="connsiteY34" fmla="*/ 94065 h 102447"/>
                <a:gd name="connsiteX35" fmla="*/ 232213 w 235938"/>
                <a:gd name="connsiteY35" fmla="*/ 94065 h 102447"/>
                <a:gd name="connsiteX36" fmla="*/ 236560 w 235938"/>
                <a:gd name="connsiteY36" fmla="*/ 81337 h 102447"/>
                <a:gd name="connsiteX37" fmla="*/ 236560 w 235938"/>
                <a:gd name="connsiteY37" fmla="*/ 76991 h 102447"/>
                <a:gd name="connsiteX38" fmla="*/ 236560 w 235938"/>
                <a:gd name="connsiteY38" fmla="*/ 73886 h 102447"/>
                <a:gd name="connsiteX39" fmla="*/ 236560 w 235938"/>
                <a:gd name="connsiteY39" fmla="*/ 71713 h 102447"/>
                <a:gd name="connsiteX40" fmla="*/ 234387 w 235938"/>
                <a:gd name="connsiteY40" fmla="*/ 67677 h 102447"/>
                <a:gd name="connsiteX41" fmla="*/ 232213 w 235938"/>
                <a:gd name="connsiteY41" fmla="*/ 62400 h 102447"/>
                <a:gd name="connsiteX42" fmla="*/ 232213 w 235938"/>
                <a:gd name="connsiteY42" fmla="*/ 57122 h 102447"/>
                <a:gd name="connsiteX43" fmla="*/ 209240 w 235938"/>
                <a:gd name="connsiteY43" fmla="*/ 54949 h 102447"/>
                <a:gd name="connsiteX44" fmla="*/ 181300 w 235938"/>
                <a:gd name="connsiteY44" fmla="*/ 57122 h 102447"/>
                <a:gd name="connsiteX45" fmla="*/ 156154 w 235938"/>
                <a:gd name="connsiteY45" fmla="*/ 57122 h 102447"/>
                <a:gd name="connsiteX46" fmla="*/ 130077 w 235938"/>
                <a:gd name="connsiteY46" fmla="*/ 57122 h 102447"/>
                <a:gd name="connsiteX47" fmla="*/ 107414 w 235938"/>
                <a:gd name="connsiteY47" fmla="*/ 51844 h 102447"/>
                <a:gd name="connsiteX48" fmla="*/ 87546 w 235938"/>
                <a:gd name="connsiteY48" fmla="*/ 40047 h 102447"/>
                <a:gd name="connsiteX49" fmla="*/ 87546 w 235938"/>
                <a:gd name="connsiteY49" fmla="*/ 36943 h 102447"/>
                <a:gd name="connsiteX50" fmla="*/ 87546 w 235938"/>
                <a:gd name="connsiteY50" fmla="*/ 31665 h 102447"/>
                <a:gd name="connsiteX51" fmla="*/ 87546 w 235938"/>
                <a:gd name="connsiteY51" fmla="*/ 27319 h 102447"/>
                <a:gd name="connsiteX52" fmla="*/ 85373 w 235938"/>
                <a:gd name="connsiteY52" fmla="*/ 22042 h 102447"/>
                <a:gd name="connsiteX53" fmla="*/ 83199 w 235938"/>
                <a:gd name="connsiteY53" fmla="*/ 16764 h 102447"/>
                <a:gd name="connsiteX54" fmla="*/ 83199 w 235938"/>
                <a:gd name="connsiteY54" fmla="*/ 12418 h 102447"/>
                <a:gd name="connsiteX55" fmla="*/ 65504 w 235938"/>
                <a:gd name="connsiteY55" fmla="*/ 14591 h 102447"/>
                <a:gd name="connsiteX56" fmla="*/ 54328 w 235938"/>
                <a:gd name="connsiteY56" fmla="*/ 14591 h 102447"/>
                <a:gd name="connsiteX57" fmla="*/ 46877 w 235938"/>
                <a:gd name="connsiteY57" fmla="*/ 10555 h 102447"/>
                <a:gd name="connsiteX58" fmla="*/ 43773 w 235938"/>
                <a:gd name="connsiteY58" fmla="*/ 0 h 102447"/>
                <a:gd name="connsiteX59" fmla="*/ 37564 w 235938"/>
                <a:gd name="connsiteY59" fmla="*/ 0 h 102447"/>
                <a:gd name="connsiteX60" fmla="*/ 34460 w 235938"/>
                <a:gd name="connsiteY60" fmla="*/ 1863 h 102447"/>
                <a:gd name="connsiteX61" fmla="*/ 30113 w 235938"/>
                <a:gd name="connsiteY61" fmla="*/ 1863 h 102447"/>
                <a:gd name="connsiteX62" fmla="*/ 27009 w 235938"/>
                <a:gd name="connsiteY62" fmla="*/ 3104 h 102447"/>
                <a:gd name="connsiteX63" fmla="*/ 16764 w 235938"/>
                <a:gd name="connsiteY63" fmla="*/ 5278 h 102447"/>
                <a:gd name="connsiteX64" fmla="*/ 7451 w 235938"/>
                <a:gd name="connsiteY64" fmla="*/ 5278 h 102447"/>
                <a:gd name="connsiteX65" fmla="*/ 0 w 235938"/>
                <a:gd name="connsiteY65" fmla="*/ 7140 h 102447"/>
                <a:gd name="connsiteX66" fmla="*/ 0 w 235938"/>
                <a:gd name="connsiteY66" fmla="*/ 12418 h 102447"/>
                <a:gd name="connsiteX67" fmla="*/ 2173 w 235938"/>
                <a:gd name="connsiteY67" fmla="*/ 14591 h 102447"/>
                <a:gd name="connsiteX68" fmla="*/ 2173 w 235938"/>
                <a:gd name="connsiteY68" fmla="*/ 16764 h 102447"/>
                <a:gd name="connsiteX69" fmla="*/ 2173 w 235938"/>
                <a:gd name="connsiteY69" fmla="*/ 18006 h 102447"/>
                <a:gd name="connsiteX70" fmla="*/ 3104 w 235938"/>
                <a:gd name="connsiteY70" fmla="*/ 19869 h 102447"/>
                <a:gd name="connsiteX71" fmla="*/ 17695 w 235938"/>
                <a:gd name="connsiteY71" fmla="*/ 25146 h 102447"/>
                <a:gd name="connsiteX72" fmla="*/ 34460 w 235938"/>
                <a:gd name="connsiteY72" fmla="*/ 31665 h 102447"/>
                <a:gd name="connsiteX73" fmla="*/ 52155 w 235938"/>
                <a:gd name="connsiteY73" fmla="*/ 32597 h 102447"/>
                <a:gd name="connsiteX74" fmla="*/ 52155 w 235938"/>
                <a:gd name="connsiteY74" fmla="*/ 44394 h 102447"/>
                <a:gd name="connsiteX75" fmla="*/ 56191 w 235938"/>
                <a:gd name="connsiteY75" fmla="*/ 52776 h 102447"/>
                <a:gd name="connsiteX76" fmla="*/ 59295 w 235938"/>
                <a:gd name="connsiteY76" fmla="*/ 58985 h 102447"/>
                <a:gd name="connsiteX77" fmla="*/ 61468 w 235938"/>
                <a:gd name="connsiteY77" fmla="*/ 66435 h 102447"/>
                <a:gd name="connsiteX78" fmla="*/ 59295 w 235938"/>
                <a:gd name="connsiteY78" fmla="*/ 76991 h 102447"/>
                <a:gd name="connsiteX79" fmla="*/ 61468 w 235938"/>
                <a:gd name="connsiteY79" fmla="*/ 79164 h 102447"/>
                <a:gd name="connsiteX80" fmla="*/ 65504 w 235938"/>
                <a:gd name="connsiteY80" fmla="*/ 81337 h 102447"/>
                <a:gd name="connsiteX81" fmla="*/ 66746 w 235938"/>
                <a:gd name="connsiteY81" fmla="*/ 82268 h 102447"/>
                <a:gd name="connsiteX82" fmla="*/ 70782 w 235938"/>
                <a:gd name="connsiteY82" fmla="*/ 84441 h 102447"/>
                <a:gd name="connsiteX83" fmla="*/ 72955 w 235938"/>
                <a:gd name="connsiteY83" fmla="*/ 84441 h 102447"/>
                <a:gd name="connsiteX84" fmla="*/ 73886 w 235938"/>
                <a:gd name="connsiteY84" fmla="*/ 86614 h 102447"/>
                <a:gd name="connsiteX85" fmla="*/ 80095 w 235938"/>
                <a:gd name="connsiteY85" fmla="*/ 84441 h 102447"/>
                <a:gd name="connsiteX86" fmla="*/ 83199 w 235938"/>
                <a:gd name="connsiteY86" fmla="*/ 84441 h 102447"/>
                <a:gd name="connsiteX87" fmla="*/ 88477 w 235938"/>
                <a:gd name="connsiteY87" fmla="*/ 82268 h 102447"/>
                <a:gd name="connsiteX88" fmla="*/ 92823 w 235938"/>
                <a:gd name="connsiteY88" fmla="*/ 82268 h 102447"/>
                <a:gd name="connsiteX89" fmla="*/ 94686 w 235938"/>
                <a:gd name="connsiteY89" fmla="*/ 81337 h 102447"/>
                <a:gd name="connsiteX90" fmla="*/ 95928 w 235938"/>
                <a:gd name="connsiteY90" fmla="*/ 81337 h 102447"/>
                <a:gd name="connsiteX91" fmla="*/ 97790 w 235938"/>
                <a:gd name="connsiteY91" fmla="*/ 82268 h 102447"/>
                <a:gd name="connsiteX92" fmla="*/ 97790 w 235938"/>
                <a:gd name="connsiteY92" fmla="*/ 84441 h 102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235938" h="102447">
                  <a:moveTo>
                    <a:pt x="97790" y="86614"/>
                  </a:moveTo>
                  <a:lnTo>
                    <a:pt x="97790" y="88787"/>
                  </a:lnTo>
                  <a:lnTo>
                    <a:pt x="97790" y="89719"/>
                  </a:lnTo>
                  <a:lnTo>
                    <a:pt x="99964" y="91892"/>
                  </a:lnTo>
                  <a:lnTo>
                    <a:pt x="103068" y="94065"/>
                  </a:lnTo>
                  <a:lnTo>
                    <a:pt x="107414" y="96238"/>
                  </a:lnTo>
                  <a:lnTo>
                    <a:pt x="110519" y="96238"/>
                  </a:lnTo>
                  <a:lnTo>
                    <a:pt x="112381" y="94065"/>
                  </a:lnTo>
                  <a:lnTo>
                    <a:pt x="114554" y="89719"/>
                  </a:lnTo>
                  <a:lnTo>
                    <a:pt x="116728" y="84441"/>
                  </a:lnTo>
                  <a:lnTo>
                    <a:pt x="119832" y="91892"/>
                  </a:lnTo>
                  <a:lnTo>
                    <a:pt x="122937" y="99343"/>
                  </a:lnTo>
                  <a:lnTo>
                    <a:pt x="126972" y="104620"/>
                  </a:lnTo>
                  <a:lnTo>
                    <a:pt x="136596" y="104620"/>
                  </a:lnTo>
                  <a:lnTo>
                    <a:pt x="137527" y="101516"/>
                  </a:lnTo>
                  <a:lnTo>
                    <a:pt x="139701" y="97170"/>
                  </a:lnTo>
                  <a:lnTo>
                    <a:pt x="143736" y="94065"/>
                  </a:lnTo>
                  <a:lnTo>
                    <a:pt x="143736" y="89719"/>
                  </a:lnTo>
                  <a:lnTo>
                    <a:pt x="146841" y="94065"/>
                  </a:lnTo>
                  <a:lnTo>
                    <a:pt x="149014" y="99343"/>
                  </a:lnTo>
                  <a:lnTo>
                    <a:pt x="152118" y="104620"/>
                  </a:lnTo>
                  <a:lnTo>
                    <a:pt x="158327" y="104620"/>
                  </a:lnTo>
                  <a:lnTo>
                    <a:pt x="163605" y="104620"/>
                  </a:lnTo>
                  <a:lnTo>
                    <a:pt x="166709" y="103689"/>
                  </a:lnTo>
                  <a:lnTo>
                    <a:pt x="172918" y="101516"/>
                  </a:lnTo>
                  <a:lnTo>
                    <a:pt x="178196" y="101516"/>
                  </a:lnTo>
                  <a:lnTo>
                    <a:pt x="183163" y="99343"/>
                  </a:lnTo>
                  <a:lnTo>
                    <a:pt x="185336" y="97170"/>
                  </a:lnTo>
                  <a:lnTo>
                    <a:pt x="188441" y="97170"/>
                  </a:lnTo>
                  <a:lnTo>
                    <a:pt x="190614" y="96238"/>
                  </a:lnTo>
                  <a:lnTo>
                    <a:pt x="192787" y="91892"/>
                  </a:lnTo>
                  <a:lnTo>
                    <a:pt x="195891" y="89719"/>
                  </a:lnTo>
                  <a:lnTo>
                    <a:pt x="199927" y="89719"/>
                  </a:lnTo>
                  <a:lnTo>
                    <a:pt x="209240" y="91892"/>
                  </a:lnTo>
                  <a:lnTo>
                    <a:pt x="221969" y="94065"/>
                  </a:lnTo>
                  <a:lnTo>
                    <a:pt x="232213" y="94065"/>
                  </a:lnTo>
                  <a:lnTo>
                    <a:pt x="236560" y="81337"/>
                  </a:lnTo>
                  <a:lnTo>
                    <a:pt x="236560" y="76991"/>
                  </a:lnTo>
                  <a:lnTo>
                    <a:pt x="236560" y="73886"/>
                  </a:lnTo>
                  <a:lnTo>
                    <a:pt x="236560" y="71713"/>
                  </a:lnTo>
                  <a:lnTo>
                    <a:pt x="234387" y="67677"/>
                  </a:lnTo>
                  <a:lnTo>
                    <a:pt x="232213" y="62400"/>
                  </a:lnTo>
                  <a:lnTo>
                    <a:pt x="232213" y="57122"/>
                  </a:lnTo>
                  <a:lnTo>
                    <a:pt x="209240" y="54949"/>
                  </a:lnTo>
                  <a:lnTo>
                    <a:pt x="181300" y="57122"/>
                  </a:lnTo>
                  <a:lnTo>
                    <a:pt x="156154" y="57122"/>
                  </a:lnTo>
                  <a:lnTo>
                    <a:pt x="130077" y="57122"/>
                  </a:lnTo>
                  <a:lnTo>
                    <a:pt x="107414" y="51844"/>
                  </a:lnTo>
                  <a:lnTo>
                    <a:pt x="87546" y="40047"/>
                  </a:lnTo>
                  <a:lnTo>
                    <a:pt x="87546" y="36943"/>
                  </a:lnTo>
                  <a:lnTo>
                    <a:pt x="87546" y="31665"/>
                  </a:lnTo>
                  <a:lnTo>
                    <a:pt x="87546" y="27319"/>
                  </a:lnTo>
                  <a:lnTo>
                    <a:pt x="85373" y="22042"/>
                  </a:lnTo>
                  <a:lnTo>
                    <a:pt x="83199" y="16764"/>
                  </a:lnTo>
                  <a:lnTo>
                    <a:pt x="83199" y="12418"/>
                  </a:lnTo>
                  <a:lnTo>
                    <a:pt x="65504" y="14591"/>
                  </a:lnTo>
                  <a:lnTo>
                    <a:pt x="54328" y="14591"/>
                  </a:lnTo>
                  <a:lnTo>
                    <a:pt x="46877" y="10555"/>
                  </a:lnTo>
                  <a:lnTo>
                    <a:pt x="43773" y="0"/>
                  </a:lnTo>
                  <a:lnTo>
                    <a:pt x="37564" y="0"/>
                  </a:lnTo>
                  <a:lnTo>
                    <a:pt x="34460" y="1863"/>
                  </a:lnTo>
                  <a:lnTo>
                    <a:pt x="30113" y="1863"/>
                  </a:lnTo>
                  <a:lnTo>
                    <a:pt x="27009" y="3104"/>
                  </a:lnTo>
                  <a:lnTo>
                    <a:pt x="16764" y="5278"/>
                  </a:lnTo>
                  <a:lnTo>
                    <a:pt x="7451" y="5278"/>
                  </a:lnTo>
                  <a:lnTo>
                    <a:pt x="0" y="7140"/>
                  </a:lnTo>
                  <a:lnTo>
                    <a:pt x="0" y="12418"/>
                  </a:lnTo>
                  <a:lnTo>
                    <a:pt x="2173" y="14591"/>
                  </a:lnTo>
                  <a:lnTo>
                    <a:pt x="2173" y="16764"/>
                  </a:lnTo>
                  <a:lnTo>
                    <a:pt x="2173" y="18006"/>
                  </a:lnTo>
                  <a:lnTo>
                    <a:pt x="3104" y="19869"/>
                  </a:lnTo>
                  <a:lnTo>
                    <a:pt x="17695" y="25146"/>
                  </a:lnTo>
                  <a:lnTo>
                    <a:pt x="34460" y="31665"/>
                  </a:lnTo>
                  <a:lnTo>
                    <a:pt x="52155" y="32597"/>
                  </a:lnTo>
                  <a:lnTo>
                    <a:pt x="52155" y="44394"/>
                  </a:lnTo>
                  <a:lnTo>
                    <a:pt x="56191" y="52776"/>
                  </a:lnTo>
                  <a:lnTo>
                    <a:pt x="59295" y="58985"/>
                  </a:lnTo>
                  <a:lnTo>
                    <a:pt x="61468" y="66435"/>
                  </a:lnTo>
                  <a:lnTo>
                    <a:pt x="59295" y="76991"/>
                  </a:lnTo>
                  <a:lnTo>
                    <a:pt x="61468" y="79164"/>
                  </a:lnTo>
                  <a:lnTo>
                    <a:pt x="65504" y="81337"/>
                  </a:lnTo>
                  <a:lnTo>
                    <a:pt x="66746" y="82268"/>
                  </a:lnTo>
                  <a:lnTo>
                    <a:pt x="70782" y="84441"/>
                  </a:lnTo>
                  <a:lnTo>
                    <a:pt x="72955" y="84441"/>
                  </a:lnTo>
                  <a:lnTo>
                    <a:pt x="73886" y="86614"/>
                  </a:lnTo>
                  <a:lnTo>
                    <a:pt x="80095" y="84441"/>
                  </a:lnTo>
                  <a:lnTo>
                    <a:pt x="83199" y="84441"/>
                  </a:lnTo>
                  <a:lnTo>
                    <a:pt x="88477" y="82268"/>
                  </a:lnTo>
                  <a:lnTo>
                    <a:pt x="92823" y="82268"/>
                  </a:lnTo>
                  <a:lnTo>
                    <a:pt x="94686" y="81337"/>
                  </a:lnTo>
                  <a:lnTo>
                    <a:pt x="95928" y="81337"/>
                  </a:lnTo>
                  <a:lnTo>
                    <a:pt x="97790" y="82268"/>
                  </a:lnTo>
                  <a:lnTo>
                    <a:pt x="97790" y="8444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xmlns="" id="{E4936D9B-0796-4514-9828-CD05E2D265A3}"/>
                </a:ext>
              </a:extLst>
            </p:cNvPr>
            <p:cNvSpPr/>
            <p:nvPr/>
          </p:nvSpPr>
          <p:spPr>
            <a:xfrm>
              <a:off x="7743288" y="2795976"/>
              <a:ext cx="27586" cy="65516"/>
            </a:xfrm>
            <a:custGeom>
              <a:avLst/>
              <a:gdLst>
                <a:gd name="connsiteX0" fmla="*/ 5277 w 24835"/>
                <a:gd name="connsiteY0" fmla="*/ 50913 h 58984"/>
                <a:gd name="connsiteX1" fmla="*/ 12418 w 24835"/>
                <a:gd name="connsiteY1" fmla="*/ 60227 h 58984"/>
                <a:gd name="connsiteX2" fmla="*/ 27009 w 24835"/>
                <a:gd name="connsiteY2" fmla="*/ 23283 h 58984"/>
                <a:gd name="connsiteX3" fmla="*/ 27009 w 24835"/>
                <a:gd name="connsiteY3" fmla="*/ 15833 h 58984"/>
                <a:gd name="connsiteX4" fmla="*/ 27009 w 24835"/>
                <a:gd name="connsiteY4" fmla="*/ 10555 h 58984"/>
                <a:gd name="connsiteX5" fmla="*/ 25146 w 24835"/>
                <a:gd name="connsiteY5" fmla="*/ 7451 h 58984"/>
                <a:gd name="connsiteX6" fmla="*/ 22973 w 24835"/>
                <a:gd name="connsiteY6" fmla="*/ 3104 h 58984"/>
                <a:gd name="connsiteX7" fmla="*/ 19869 w 24835"/>
                <a:gd name="connsiteY7" fmla="*/ 0 h 58984"/>
                <a:gd name="connsiteX8" fmla="*/ 0 w 24835"/>
                <a:gd name="connsiteY8" fmla="*/ 27630 h 58984"/>
                <a:gd name="connsiteX9" fmla="*/ 2173 w 24835"/>
                <a:gd name="connsiteY9" fmla="*/ 42531 h 5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835" h="58984">
                  <a:moveTo>
                    <a:pt x="5277" y="50913"/>
                  </a:moveTo>
                  <a:lnTo>
                    <a:pt x="12418" y="60227"/>
                  </a:lnTo>
                  <a:lnTo>
                    <a:pt x="27009" y="23283"/>
                  </a:lnTo>
                  <a:lnTo>
                    <a:pt x="27009" y="15833"/>
                  </a:lnTo>
                  <a:lnTo>
                    <a:pt x="27009" y="10555"/>
                  </a:lnTo>
                  <a:lnTo>
                    <a:pt x="25146" y="7451"/>
                  </a:lnTo>
                  <a:lnTo>
                    <a:pt x="22973" y="3104"/>
                  </a:lnTo>
                  <a:lnTo>
                    <a:pt x="19869" y="0"/>
                  </a:lnTo>
                  <a:lnTo>
                    <a:pt x="0" y="27630"/>
                  </a:lnTo>
                  <a:lnTo>
                    <a:pt x="2173" y="4253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xmlns="" id="{9FEBF9A2-0897-4A07-B93F-97307BB4D81F}"/>
                </a:ext>
              </a:extLst>
            </p:cNvPr>
            <p:cNvSpPr/>
            <p:nvPr/>
          </p:nvSpPr>
          <p:spPr>
            <a:xfrm>
              <a:off x="7765356" y="3055968"/>
              <a:ext cx="75860" cy="72412"/>
            </a:xfrm>
            <a:custGeom>
              <a:avLst/>
              <a:gdLst>
                <a:gd name="connsiteX0" fmla="*/ 43773 w 68298"/>
                <a:gd name="connsiteY0" fmla="*/ 12418 h 65193"/>
                <a:gd name="connsiteX1" fmla="*/ 31355 w 68298"/>
                <a:gd name="connsiteY1" fmla="*/ 19868 h 65193"/>
                <a:gd name="connsiteX2" fmla="*/ 17695 w 68298"/>
                <a:gd name="connsiteY2" fmla="*/ 24215 h 65193"/>
                <a:gd name="connsiteX3" fmla="*/ 3104 w 68298"/>
                <a:gd name="connsiteY3" fmla="*/ 29492 h 65193"/>
                <a:gd name="connsiteX4" fmla="*/ 3104 w 68298"/>
                <a:gd name="connsiteY4" fmla="*/ 33838 h 65193"/>
                <a:gd name="connsiteX5" fmla="*/ 2173 w 68298"/>
                <a:gd name="connsiteY5" fmla="*/ 33838 h 65193"/>
                <a:gd name="connsiteX6" fmla="*/ 2173 w 68298"/>
                <a:gd name="connsiteY6" fmla="*/ 34770 h 65193"/>
                <a:gd name="connsiteX7" fmla="*/ 0 w 68298"/>
                <a:gd name="connsiteY7" fmla="*/ 36943 h 65193"/>
                <a:gd name="connsiteX8" fmla="*/ 0 w 68298"/>
                <a:gd name="connsiteY8" fmla="*/ 46567 h 65193"/>
                <a:gd name="connsiteX9" fmla="*/ 7140 w 68298"/>
                <a:gd name="connsiteY9" fmla="*/ 42221 h 65193"/>
                <a:gd name="connsiteX10" fmla="*/ 14591 w 68298"/>
                <a:gd name="connsiteY10" fmla="*/ 40979 h 65193"/>
                <a:gd name="connsiteX11" fmla="*/ 21731 w 68298"/>
                <a:gd name="connsiteY11" fmla="*/ 36943 h 65193"/>
                <a:gd name="connsiteX12" fmla="*/ 27009 w 68298"/>
                <a:gd name="connsiteY12" fmla="*/ 33838 h 65193"/>
                <a:gd name="connsiteX13" fmla="*/ 31355 w 68298"/>
                <a:gd name="connsiteY13" fmla="*/ 40979 h 65193"/>
                <a:gd name="connsiteX14" fmla="*/ 32286 w 68298"/>
                <a:gd name="connsiteY14" fmla="*/ 46567 h 65193"/>
                <a:gd name="connsiteX15" fmla="*/ 34459 w 68298"/>
                <a:gd name="connsiteY15" fmla="*/ 51844 h 65193"/>
                <a:gd name="connsiteX16" fmla="*/ 36322 w 68298"/>
                <a:gd name="connsiteY16" fmla="*/ 55880 h 65193"/>
                <a:gd name="connsiteX17" fmla="*/ 41600 w 68298"/>
                <a:gd name="connsiteY17" fmla="*/ 58985 h 65193"/>
                <a:gd name="connsiteX18" fmla="*/ 46877 w 68298"/>
                <a:gd name="connsiteY18" fmla="*/ 61158 h 65193"/>
                <a:gd name="connsiteX19" fmla="*/ 46877 w 68298"/>
                <a:gd name="connsiteY19" fmla="*/ 66435 h 65193"/>
                <a:gd name="connsiteX20" fmla="*/ 56191 w 68298"/>
                <a:gd name="connsiteY20" fmla="*/ 66435 h 65193"/>
                <a:gd name="connsiteX21" fmla="*/ 56191 w 68298"/>
                <a:gd name="connsiteY21" fmla="*/ 61158 h 65193"/>
                <a:gd name="connsiteX22" fmla="*/ 56191 w 68298"/>
                <a:gd name="connsiteY22" fmla="*/ 58985 h 65193"/>
                <a:gd name="connsiteX23" fmla="*/ 56191 w 68298"/>
                <a:gd name="connsiteY23" fmla="*/ 57122 h 65193"/>
                <a:gd name="connsiteX24" fmla="*/ 58364 w 68298"/>
                <a:gd name="connsiteY24" fmla="*/ 55880 h 65193"/>
                <a:gd name="connsiteX25" fmla="*/ 56191 w 68298"/>
                <a:gd name="connsiteY25" fmla="*/ 53707 h 65193"/>
                <a:gd name="connsiteX26" fmla="*/ 54018 w 68298"/>
                <a:gd name="connsiteY26" fmla="*/ 51844 h 65193"/>
                <a:gd name="connsiteX27" fmla="*/ 53086 w 68298"/>
                <a:gd name="connsiteY27" fmla="*/ 49671 h 65193"/>
                <a:gd name="connsiteX28" fmla="*/ 53086 w 68298"/>
                <a:gd name="connsiteY28" fmla="*/ 46567 h 65193"/>
                <a:gd name="connsiteX29" fmla="*/ 54018 w 68298"/>
                <a:gd name="connsiteY29" fmla="*/ 48429 h 65193"/>
                <a:gd name="connsiteX30" fmla="*/ 56191 w 68298"/>
                <a:gd name="connsiteY30" fmla="*/ 48429 h 65193"/>
                <a:gd name="connsiteX31" fmla="*/ 58364 w 68298"/>
                <a:gd name="connsiteY31" fmla="*/ 48429 h 65193"/>
                <a:gd name="connsiteX32" fmla="*/ 58364 w 68298"/>
                <a:gd name="connsiteY32" fmla="*/ 49671 h 65193"/>
                <a:gd name="connsiteX33" fmla="*/ 60227 w 68298"/>
                <a:gd name="connsiteY33" fmla="*/ 53707 h 65193"/>
                <a:gd name="connsiteX34" fmla="*/ 63641 w 68298"/>
                <a:gd name="connsiteY34" fmla="*/ 51844 h 65193"/>
                <a:gd name="connsiteX35" fmla="*/ 65504 w 68298"/>
                <a:gd name="connsiteY35" fmla="*/ 51844 h 65193"/>
                <a:gd name="connsiteX36" fmla="*/ 65504 w 68298"/>
                <a:gd name="connsiteY36" fmla="*/ 49671 h 65193"/>
                <a:gd name="connsiteX37" fmla="*/ 67677 w 68298"/>
                <a:gd name="connsiteY37" fmla="*/ 49671 h 65193"/>
                <a:gd name="connsiteX38" fmla="*/ 67677 w 68298"/>
                <a:gd name="connsiteY38" fmla="*/ 46567 h 65193"/>
                <a:gd name="connsiteX39" fmla="*/ 68608 w 68298"/>
                <a:gd name="connsiteY39" fmla="*/ 42221 h 65193"/>
                <a:gd name="connsiteX40" fmla="*/ 70781 w 68298"/>
                <a:gd name="connsiteY40" fmla="*/ 42221 h 65193"/>
                <a:gd name="connsiteX41" fmla="*/ 70781 w 68298"/>
                <a:gd name="connsiteY41" fmla="*/ 40979 h 65193"/>
                <a:gd name="connsiteX42" fmla="*/ 68608 w 68298"/>
                <a:gd name="connsiteY42" fmla="*/ 40979 h 65193"/>
                <a:gd name="connsiteX43" fmla="*/ 67677 w 68298"/>
                <a:gd name="connsiteY43" fmla="*/ 36943 h 65193"/>
                <a:gd name="connsiteX44" fmla="*/ 67677 w 68298"/>
                <a:gd name="connsiteY44" fmla="*/ 19868 h 65193"/>
                <a:gd name="connsiteX45" fmla="*/ 61468 w 68298"/>
                <a:gd name="connsiteY45" fmla="*/ 9313 h 65193"/>
                <a:gd name="connsiteX46" fmla="*/ 53086 w 68298"/>
                <a:gd name="connsiteY46" fmla="*/ 0 h 65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68298" h="65193">
                  <a:moveTo>
                    <a:pt x="43773" y="12418"/>
                  </a:moveTo>
                  <a:lnTo>
                    <a:pt x="31355" y="19868"/>
                  </a:lnTo>
                  <a:lnTo>
                    <a:pt x="17695" y="24215"/>
                  </a:lnTo>
                  <a:lnTo>
                    <a:pt x="3104" y="29492"/>
                  </a:lnTo>
                  <a:lnTo>
                    <a:pt x="3104" y="33838"/>
                  </a:lnTo>
                  <a:lnTo>
                    <a:pt x="2173" y="33838"/>
                  </a:lnTo>
                  <a:lnTo>
                    <a:pt x="2173" y="34770"/>
                  </a:lnTo>
                  <a:lnTo>
                    <a:pt x="0" y="36943"/>
                  </a:lnTo>
                  <a:lnTo>
                    <a:pt x="0" y="46567"/>
                  </a:lnTo>
                  <a:lnTo>
                    <a:pt x="7140" y="42221"/>
                  </a:lnTo>
                  <a:lnTo>
                    <a:pt x="14591" y="40979"/>
                  </a:lnTo>
                  <a:lnTo>
                    <a:pt x="21731" y="36943"/>
                  </a:lnTo>
                  <a:lnTo>
                    <a:pt x="27009" y="33838"/>
                  </a:lnTo>
                  <a:lnTo>
                    <a:pt x="31355" y="40979"/>
                  </a:lnTo>
                  <a:lnTo>
                    <a:pt x="32286" y="46567"/>
                  </a:lnTo>
                  <a:lnTo>
                    <a:pt x="34459" y="51844"/>
                  </a:lnTo>
                  <a:lnTo>
                    <a:pt x="36322" y="55880"/>
                  </a:lnTo>
                  <a:lnTo>
                    <a:pt x="41600" y="58985"/>
                  </a:lnTo>
                  <a:lnTo>
                    <a:pt x="46877" y="61158"/>
                  </a:lnTo>
                  <a:lnTo>
                    <a:pt x="46877" y="66435"/>
                  </a:lnTo>
                  <a:lnTo>
                    <a:pt x="56191" y="66435"/>
                  </a:lnTo>
                  <a:lnTo>
                    <a:pt x="56191" y="61158"/>
                  </a:lnTo>
                  <a:lnTo>
                    <a:pt x="56191" y="58985"/>
                  </a:lnTo>
                  <a:lnTo>
                    <a:pt x="56191" y="57122"/>
                  </a:lnTo>
                  <a:lnTo>
                    <a:pt x="58364" y="55880"/>
                  </a:lnTo>
                  <a:lnTo>
                    <a:pt x="56191" y="53707"/>
                  </a:lnTo>
                  <a:lnTo>
                    <a:pt x="54018" y="51844"/>
                  </a:lnTo>
                  <a:lnTo>
                    <a:pt x="53086" y="49671"/>
                  </a:lnTo>
                  <a:lnTo>
                    <a:pt x="53086" y="46567"/>
                  </a:lnTo>
                  <a:lnTo>
                    <a:pt x="54018" y="48429"/>
                  </a:lnTo>
                  <a:lnTo>
                    <a:pt x="56191" y="48429"/>
                  </a:lnTo>
                  <a:lnTo>
                    <a:pt x="58364" y="48429"/>
                  </a:lnTo>
                  <a:lnTo>
                    <a:pt x="58364" y="49671"/>
                  </a:lnTo>
                  <a:lnTo>
                    <a:pt x="60227" y="53707"/>
                  </a:lnTo>
                  <a:lnTo>
                    <a:pt x="63641" y="51844"/>
                  </a:lnTo>
                  <a:lnTo>
                    <a:pt x="65504" y="51844"/>
                  </a:lnTo>
                  <a:lnTo>
                    <a:pt x="65504" y="49671"/>
                  </a:lnTo>
                  <a:lnTo>
                    <a:pt x="67677" y="49671"/>
                  </a:lnTo>
                  <a:lnTo>
                    <a:pt x="67677" y="46567"/>
                  </a:lnTo>
                  <a:lnTo>
                    <a:pt x="68608" y="42221"/>
                  </a:lnTo>
                  <a:lnTo>
                    <a:pt x="70781" y="42221"/>
                  </a:lnTo>
                  <a:lnTo>
                    <a:pt x="70781" y="40979"/>
                  </a:lnTo>
                  <a:lnTo>
                    <a:pt x="68608" y="40979"/>
                  </a:lnTo>
                  <a:lnTo>
                    <a:pt x="67677" y="36943"/>
                  </a:lnTo>
                  <a:lnTo>
                    <a:pt x="67677" y="19868"/>
                  </a:lnTo>
                  <a:lnTo>
                    <a:pt x="61468" y="9313"/>
                  </a:lnTo>
                  <a:lnTo>
                    <a:pt x="53086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xmlns="" id="{310557F2-0CFE-4C25-8351-D6CAB35984D7}"/>
                </a:ext>
              </a:extLst>
            </p:cNvPr>
            <p:cNvSpPr/>
            <p:nvPr/>
          </p:nvSpPr>
          <p:spPr>
            <a:xfrm>
              <a:off x="7737426" y="2912523"/>
              <a:ext cx="93100" cy="155169"/>
            </a:xfrm>
            <a:custGeom>
              <a:avLst/>
              <a:gdLst>
                <a:gd name="connsiteX0" fmla="*/ 7450 w 83820"/>
                <a:gd name="connsiteY0" fmla="*/ 76991 h 139700"/>
                <a:gd name="connsiteX1" fmla="*/ 12728 w 83820"/>
                <a:gd name="connsiteY1" fmla="*/ 90961 h 139700"/>
                <a:gd name="connsiteX2" fmla="*/ 14591 w 83820"/>
                <a:gd name="connsiteY2" fmla="*/ 91892 h 139700"/>
                <a:gd name="connsiteX3" fmla="*/ 14591 w 83820"/>
                <a:gd name="connsiteY3" fmla="*/ 94065 h 139700"/>
                <a:gd name="connsiteX4" fmla="*/ 15833 w 83820"/>
                <a:gd name="connsiteY4" fmla="*/ 96238 h 139700"/>
                <a:gd name="connsiteX5" fmla="*/ 17695 w 83820"/>
                <a:gd name="connsiteY5" fmla="*/ 98411 h 139700"/>
                <a:gd name="connsiteX6" fmla="*/ 17695 w 83820"/>
                <a:gd name="connsiteY6" fmla="*/ 91892 h 139700"/>
                <a:gd name="connsiteX7" fmla="*/ 19868 w 83820"/>
                <a:gd name="connsiteY7" fmla="*/ 86614 h 139700"/>
                <a:gd name="connsiteX8" fmla="*/ 22042 w 83820"/>
                <a:gd name="connsiteY8" fmla="*/ 81337 h 139700"/>
                <a:gd name="connsiteX9" fmla="*/ 22042 w 83820"/>
                <a:gd name="connsiteY9" fmla="*/ 73886 h 139700"/>
                <a:gd name="connsiteX10" fmla="*/ 42841 w 83820"/>
                <a:gd name="connsiteY10" fmla="*/ 83510 h 139700"/>
                <a:gd name="connsiteX11" fmla="*/ 61468 w 83820"/>
                <a:gd name="connsiteY11" fmla="*/ 98411 h 139700"/>
                <a:gd name="connsiteX12" fmla="*/ 64572 w 83820"/>
                <a:gd name="connsiteY12" fmla="*/ 98411 h 139700"/>
                <a:gd name="connsiteX13" fmla="*/ 63641 w 83820"/>
                <a:gd name="connsiteY13" fmla="*/ 101516 h 139700"/>
                <a:gd name="connsiteX14" fmla="*/ 61468 w 83820"/>
                <a:gd name="connsiteY14" fmla="*/ 103689 h 139700"/>
                <a:gd name="connsiteX15" fmla="*/ 61468 w 83820"/>
                <a:gd name="connsiteY15" fmla="*/ 105862 h 139700"/>
                <a:gd name="connsiteX16" fmla="*/ 59605 w 83820"/>
                <a:gd name="connsiteY16" fmla="*/ 106793 h 139700"/>
                <a:gd name="connsiteX17" fmla="*/ 57432 w 83820"/>
                <a:gd name="connsiteY17" fmla="*/ 111140 h 139700"/>
                <a:gd name="connsiteX18" fmla="*/ 57432 w 83820"/>
                <a:gd name="connsiteY18" fmla="*/ 114244 h 139700"/>
                <a:gd name="connsiteX19" fmla="*/ 45015 w 83820"/>
                <a:gd name="connsiteY19" fmla="*/ 114244 h 139700"/>
                <a:gd name="connsiteX20" fmla="*/ 45015 w 83820"/>
                <a:gd name="connsiteY20" fmla="*/ 101516 h 139700"/>
                <a:gd name="connsiteX21" fmla="*/ 37564 w 83820"/>
                <a:gd name="connsiteY21" fmla="*/ 101516 h 139700"/>
                <a:gd name="connsiteX22" fmla="*/ 32286 w 83820"/>
                <a:gd name="connsiteY22" fmla="*/ 103689 h 139700"/>
                <a:gd name="connsiteX23" fmla="*/ 28250 w 83820"/>
                <a:gd name="connsiteY23" fmla="*/ 103689 h 139700"/>
                <a:gd name="connsiteX24" fmla="*/ 27319 w 83820"/>
                <a:gd name="connsiteY24" fmla="*/ 105862 h 139700"/>
                <a:gd name="connsiteX25" fmla="*/ 27319 w 83820"/>
                <a:gd name="connsiteY25" fmla="*/ 106793 h 139700"/>
                <a:gd name="connsiteX26" fmla="*/ 25146 w 83820"/>
                <a:gd name="connsiteY26" fmla="*/ 111140 h 139700"/>
                <a:gd name="connsiteX27" fmla="*/ 25146 w 83820"/>
                <a:gd name="connsiteY27" fmla="*/ 116417 h 139700"/>
                <a:gd name="connsiteX28" fmla="*/ 25146 w 83820"/>
                <a:gd name="connsiteY28" fmla="*/ 121695 h 139700"/>
                <a:gd name="connsiteX29" fmla="*/ 30423 w 83820"/>
                <a:gd name="connsiteY29" fmla="*/ 123558 h 139700"/>
                <a:gd name="connsiteX30" fmla="*/ 32286 w 83820"/>
                <a:gd name="connsiteY30" fmla="*/ 123558 h 139700"/>
                <a:gd name="connsiteX31" fmla="*/ 34459 w 83820"/>
                <a:gd name="connsiteY31" fmla="*/ 125731 h 139700"/>
                <a:gd name="connsiteX32" fmla="*/ 34459 w 83820"/>
                <a:gd name="connsiteY32" fmla="*/ 127904 h 139700"/>
                <a:gd name="connsiteX33" fmla="*/ 34459 w 83820"/>
                <a:gd name="connsiteY33" fmla="*/ 129146 h 139700"/>
                <a:gd name="connsiteX34" fmla="*/ 34459 w 83820"/>
                <a:gd name="connsiteY34" fmla="*/ 131008 h 139700"/>
                <a:gd name="connsiteX35" fmla="*/ 34459 w 83820"/>
                <a:gd name="connsiteY35" fmla="*/ 134423 h 139700"/>
                <a:gd name="connsiteX36" fmla="*/ 37564 w 83820"/>
                <a:gd name="connsiteY36" fmla="*/ 138459 h 139700"/>
                <a:gd name="connsiteX37" fmla="*/ 37564 w 83820"/>
                <a:gd name="connsiteY37" fmla="*/ 141563 h 139700"/>
                <a:gd name="connsiteX38" fmla="*/ 42841 w 83820"/>
                <a:gd name="connsiteY38" fmla="*/ 138459 h 139700"/>
                <a:gd name="connsiteX39" fmla="*/ 49050 w 83820"/>
                <a:gd name="connsiteY39" fmla="*/ 136286 h 139700"/>
                <a:gd name="connsiteX40" fmla="*/ 52155 w 83820"/>
                <a:gd name="connsiteY40" fmla="*/ 131008 h 139700"/>
                <a:gd name="connsiteX41" fmla="*/ 54328 w 83820"/>
                <a:gd name="connsiteY41" fmla="*/ 125731 h 139700"/>
                <a:gd name="connsiteX42" fmla="*/ 57432 w 83820"/>
                <a:gd name="connsiteY42" fmla="*/ 118280 h 139700"/>
                <a:gd name="connsiteX43" fmla="*/ 59605 w 83820"/>
                <a:gd name="connsiteY43" fmla="*/ 120453 h 139700"/>
                <a:gd name="connsiteX44" fmla="*/ 61468 w 83820"/>
                <a:gd name="connsiteY44" fmla="*/ 120453 h 139700"/>
                <a:gd name="connsiteX45" fmla="*/ 63641 w 83820"/>
                <a:gd name="connsiteY45" fmla="*/ 120453 h 139700"/>
                <a:gd name="connsiteX46" fmla="*/ 63641 w 83820"/>
                <a:gd name="connsiteY46" fmla="*/ 121695 h 139700"/>
                <a:gd name="connsiteX47" fmla="*/ 64572 w 83820"/>
                <a:gd name="connsiteY47" fmla="*/ 125731 h 139700"/>
                <a:gd name="connsiteX48" fmla="*/ 70781 w 83820"/>
                <a:gd name="connsiteY48" fmla="*/ 123558 h 139700"/>
                <a:gd name="connsiteX49" fmla="*/ 74196 w 83820"/>
                <a:gd name="connsiteY49" fmla="*/ 123558 h 139700"/>
                <a:gd name="connsiteX50" fmla="*/ 74196 w 83820"/>
                <a:gd name="connsiteY50" fmla="*/ 121695 h 139700"/>
                <a:gd name="connsiteX51" fmla="*/ 74196 w 83820"/>
                <a:gd name="connsiteY51" fmla="*/ 120453 h 139700"/>
                <a:gd name="connsiteX52" fmla="*/ 74196 w 83820"/>
                <a:gd name="connsiteY52" fmla="*/ 118280 h 139700"/>
                <a:gd name="connsiteX53" fmla="*/ 76059 w 83820"/>
                <a:gd name="connsiteY53" fmla="*/ 118280 h 139700"/>
                <a:gd name="connsiteX54" fmla="*/ 79164 w 83820"/>
                <a:gd name="connsiteY54" fmla="*/ 116417 h 139700"/>
                <a:gd name="connsiteX55" fmla="*/ 85373 w 83820"/>
                <a:gd name="connsiteY55" fmla="*/ 114244 h 139700"/>
                <a:gd name="connsiteX56" fmla="*/ 78232 w 83820"/>
                <a:gd name="connsiteY56" fmla="*/ 101516 h 139700"/>
                <a:gd name="connsiteX57" fmla="*/ 68919 w 83820"/>
                <a:gd name="connsiteY57" fmla="*/ 91892 h 139700"/>
                <a:gd name="connsiteX58" fmla="*/ 61468 w 83820"/>
                <a:gd name="connsiteY58" fmla="*/ 83510 h 139700"/>
                <a:gd name="connsiteX59" fmla="*/ 57432 w 83820"/>
                <a:gd name="connsiteY59" fmla="*/ 69850 h 139700"/>
                <a:gd name="connsiteX60" fmla="*/ 49982 w 83820"/>
                <a:gd name="connsiteY60" fmla="*/ 68609 h 139700"/>
                <a:gd name="connsiteX61" fmla="*/ 46877 w 83820"/>
                <a:gd name="connsiteY61" fmla="*/ 66435 h 139700"/>
                <a:gd name="connsiteX62" fmla="*/ 42841 w 83820"/>
                <a:gd name="connsiteY62" fmla="*/ 64573 h 139700"/>
                <a:gd name="connsiteX63" fmla="*/ 39737 w 83820"/>
                <a:gd name="connsiteY63" fmla="*/ 64573 h 139700"/>
                <a:gd name="connsiteX64" fmla="*/ 35391 w 83820"/>
                <a:gd name="connsiteY64" fmla="*/ 64573 h 139700"/>
                <a:gd name="connsiteX65" fmla="*/ 28250 w 83820"/>
                <a:gd name="connsiteY65" fmla="*/ 64573 h 139700"/>
                <a:gd name="connsiteX66" fmla="*/ 28250 w 83820"/>
                <a:gd name="connsiteY66" fmla="*/ 61158 h 139700"/>
                <a:gd name="connsiteX67" fmla="*/ 25146 w 83820"/>
                <a:gd name="connsiteY67" fmla="*/ 61158 h 139700"/>
                <a:gd name="connsiteX68" fmla="*/ 27319 w 83820"/>
                <a:gd name="connsiteY68" fmla="*/ 42221 h 139700"/>
                <a:gd name="connsiteX69" fmla="*/ 30423 w 83820"/>
                <a:gd name="connsiteY69" fmla="*/ 31666 h 139700"/>
                <a:gd name="connsiteX70" fmla="*/ 32286 w 83820"/>
                <a:gd name="connsiteY70" fmla="*/ 18937 h 139700"/>
                <a:gd name="connsiteX71" fmla="*/ 32286 w 83820"/>
                <a:gd name="connsiteY71" fmla="*/ 0 h 139700"/>
                <a:gd name="connsiteX72" fmla="*/ 25146 w 83820"/>
                <a:gd name="connsiteY72" fmla="*/ 0 h 139700"/>
                <a:gd name="connsiteX73" fmla="*/ 19868 w 83820"/>
                <a:gd name="connsiteY73" fmla="*/ 0 h 139700"/>
                <a:gd name="connsiteX74" fmla="*/ 14591 w 83820"/>
                <a:gd name="connsiteY74" fmla="*/ 1863 h 139700"/>
                <a:gd name="connsiteX75" fmla="*/ 8382 w 83820"/>
                <a:gd name="connsiteY75" fmla="*/ 4036 h 139700"/>
                <a:gd name="connsiteX76" fmla="*/ 1241 w 83820"/>
                <a:gd name="connsiteY76" fmla="*/ 22042 h 139700"/>
                <a:gd name="connsiteX77" fmla="*/ 0 w 83820"/>
                <a:gd name="connsiteY77" fmla="*/ 40048 h 139700"/>
                <a:gd name="connsiteX78" fmla="*/ 1241 w 83820"/>
                <a:gd name="connsiteY78" fmla="*/ 61158 h 139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83820" h="139700">
                  <a:moveTo>
                    <a:pt x="7450" y="76991"/>
                  </a:moveTo>
                  <a:lnTo>
                    <a:pt x="12728" y="90961"/>
                  </a:lnTo>
                  <a:lnTo>
                    <a:pt x="14591" y="91892"/>
                  </a:lnTo>
                  <a:lnTo>
                    <a:pt x="14591" y="94065"/>
                  </a:lnTo>
                  <a:lnTo>
                    <a:pt x="15833" y="96238"/>
                  </a:lnTo>
                  <a:lnTo>
                    <a:pt x="17695" y="98411"/>
                  </a:lnTo>
                  <a:lnTo>
                    <a:pt x="17695" y="91892"/>
                  </a:lnTo>
                  <a:lnTo>
                    <a:pt x="19868" y="86614"/>
                  </a:lnTo>
                  <a:lnTo>
                    <a:pt x="22042" y="81337"/>
                  </a:lnTo>
                  <a:lnTo>
                    <a:pt x="22042" y="73886"/>
                  </a:lnTo>
                  <a:lnTo>
                    <a:pt x="42841" y="83510"/>
                  </a:lnTo>
                  <a:lnTo>
                    <a:pt x="61468" y="98411"/>
                  </a:lnTo>
                  <a:lnTo>
                    <a:pt x="64572" y="98411"/>
                  </a:lnTo>
                  <a:lnTo>
                    <a:pt x="63641" y="101516"/>
                  </a:lnTo>
                  <a:lnTo>
                    <a:pt x="61468" y="103689"/>
                  </a:lnTo>
                  <a:lnTo>
                    <a:pt x="61468" y="105862"/>
                  </a:lnTo>
                  <a:lnTo>
                    <a:pt x="59605" y="106793"/>
                  </a:lnTo>
                  <a:lnTo>
                    <a:pt x="57432" y="111140"/>
                  </a:lnTo>
                  <a:lnTo>
                    <a:pt x="57432" y="114244"/>
                  </a:lnTo>
                  <a:lnTo>
                    <a:pt x="45015" y="114244"/>
                  </a:lnTo>
                  <a:lnTo>
                    <a:pt x="45015" y="101516"/>
                  </a:lnTo>
                  <a:lnTo>
                    <a:pt x="37564" y="101516"/>
                  </a:lnTo>
                  <a:lnTo>
                    <a:pt x="32286" y="103689"/>
                  </a:lnTo>
                  <a:lnTo>
                    <a:pt x="28250" y="103689"/>
                  </a:lnTo>
                  <a:lnTo>
                    <a:pt x="27319" y="105862"/>
                  </a:lnTo>
                  <a:lnTo>
                    <a:pt x="27319" y="106793"/>
                  </a:lnTo>
                  <a:lnTo>
                    <a:pt x="25146" y="111140"/>
                  </a:lnTo>
                  <a:lnTo>
                    <a:pt x="25146" y="116417"/>
                  </a:lnTo>
                  <a:lnTo>
                    <a:pt x="25146" y="121695"/>
                  </a:lnTo>
                  <a:lnTo>
                    <a:pt x="30423" y="123558"/>
                  </a:lnTo>
                  <a:lnTo>
                    <a:pt x="32286" y="123558"/>
                  </a:lnTo>
                  <a:lnTo>
                    <a:pt x="34459" y="125731"/>
                  </a:lnTo>
                  <a:lnTo>
                    <a:pt x="34459" y="127904"/>
                  </a:lnTo>
                  <a:lnTo>
                    <a:pt x="34459" y="129146"/>
                  </a:lnTo>
                  <a:lnTo>
                    <a:pt x="34459" y="131008"/>
                  </a:lnTo>
                  <a:lnTo>
                    <a:pt x="34459" y="134423"/>
                  </a:lnTo>
                  <a:lnTo>
                    <a:pt x="37564" y="138459"/>
                  </a:lnTo>
                  <a:lnTo>
                    <a:pt x="37564" y="141563"/>
                  </a:lnTo>
                  <a:lnTo>
                    <a:pt x="42841" y="138459"/>
                  </a:lnTo>
                  <a:lnTo>
                    <a:pt x="49050" y="136286"/>
                  </a:lnTo>
                  <a:lnTo>
                    <a:pt x="52155" y="131008"/>
                  </a:lnTo>
                  <a:lnTo>
                    <a:pt x="54328" y="125731"/>
                  </a:lnTo>
                  <a:lnTo>
                    <a:pt x="57432" y="118280"/>
                  </a:lnTo>
                  <a:lnTo>
                    <a:pt x="59605" y="120453"/>
                  </a:lnTo>
                  <a:lnTo>
                    <a:pt x="61468" y="120453"/>
                  </a:lnTo>
                  <a:lnTo>
                    <a:pt x="63641" y="120453"/>
                  </a:lnTo>
                  <a:lnTo>
                    <a:pt x="63641" y="121695"/>
                  </a:lnTo>
                  <a:lnTo>
                    <a:pt x="64572" y="125731"/>
                  </a:lnTo>
                  <a:lnTo>
                    <a:pt x="70781" y="123558"/>
                  </a:lnTo>
                  <a:lnTo>
                    <a:pt x="74196" y="123558"/>
                  </a:lnTo>
                  <a:lnTo>
                    <a:pt x="74196" y="121695"/>
                  </a:lnTo>
                  <a:lnTo>
                    <a:pt x="74196" y="120453"/>
                  </a:lnTo>
                  <a:lnTo>
                    <a:pt x="74196" y="118280"/>
                  </a:lnTo>
                  <a:lnTo>
                    <a:pt x="76059" y="118280"/>
                  </a:lnTo>
                  <a:lnTo>
                    <a:pt x="79164" y="116417"/>
                  </a:lnTo>
                  <a:lnTo>
                    <a:pt x="85373" y="114244"/>
                  </a:lnTo>
                  <a:lnTo>
                    <a:pt x="78232" y="101516"/>
                  </a:lnTo>
                  <a:lnTo>
                    <a:pt x="68919" y="91892"/>
                  </a:lnTo>
                  <a:lnTo>
                    <a:pt x="61468" y="83510"/>
                  </a:lnTo>
                  <a:lnTo>
                    <a:pt x="57432" y="69850"/>
                  </a:lnTo>
                  <a:lnTo>
                    <a:pt x="49982" y="68609"/>
                  </a:lnTo>
                  <a:lnTo>
                    <a:pt x="46877" y="66435"/>
                  </a:lnTo>
                  <a:lnTo>
                    <a:pt x="42841" y="64573"/>
                  </a:lnTo>
                  <a:lnTo>
                    <a:pt x="39737" y="64573"/>
                  </a:lnTo>
                  <a:lnTo>
                    <a:pt x="35391" y="64573"/>
                  </a:lnTo>
                  <a:lnTo>
                    <a:pt x="28250" y="64573"/>
                  </a:lnTo>
                  <a:lnTo>
                    <a:pt x="28250" y="61158"/>
                  </a:lnTo>
                  <a:lnTo>
                    <a:pt x="25146" y="61158"/>
                  </a:lnTo>
                  <a:lnTo>
                    <a:pt x="27319" y="42221"/>
                  </a:lnTo>
                  <a:lnTo>
                    <a:pt x="30423" y="31666"/>
                  </a:lnTo>
                  <a:lnTo>
                    <a:pt x="32286" y="18937"/>
                  </a:lnTo>
                  <a:lnTo>
                    <a:pt x="32286" y="0"/>
                  </a:lnTo>
                  <a:lnTo>
                    <a:pt x="25146" y="0"/>
                  </a:lnTo>
                  <a:lnTo>
                    <a:pt x="19868" y="0"/>
                  </a:lnTo>
                  <a:lnTo>
                    <a:pt x="14591" y="1863"/>
                  </a:lnTo>
                  <a:lnTo>
                    <a:pt x="8382" y="4036"/>
                  </a:lnTo>
                  <a:lnTo>
                    <a:pt x="1241" y="22042"/>
                  </a:lnTo>
                  <a:lnTo>
                    <a:pt x="0" y="40048"/>
                  </a:lnTo>
                  <a:lnTo>
                    <a:pt x="1241" y="6115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xmlns="" id="{BECEEE9B-931C-4639-AEBA-391E91712AC3}"/>
                </a:ext>
              </a:extLst>
            </p:cNvPr>
            <p:cNvSpPr/>
            <p:nvPr/>
          </p:nvSpPr>
          <p:spPr>
            <a:xfrm>
              <a:off x="7836044" y="2645635"/>
              <a:ext cx="17241" cy="13793"/>
            </a:xfrm>
            <a:custGeom>
              <a:avLst/>
              <a:gdLst>
                <a:gd name="connsiteX0" fmla="*/ 16453 w 15522"/>
                <a:gd name="connsiteY0" fmla="*/ 0 h 12417"/>
                <a:gd name="connsiteX1" fmla="*/ 4036 w 15522"/>
                <a:gd name="connsiteY1" fmla="*/ 0 h 12417"/>
                <a:gd name="connsiteX2" fmla="*/ 4036 w 15522"/>
                <a:gd name="connsiteY2" fmla="*/ 4346 h 12417"/>
                <a:gd name="connsiteX3" fmla="*/ 0 w 15522"/>
                <a:gd name="connsiteY3" fmla="*/ 4346 h 12417"/>
                <a:gd name="connsiteX4" fmla="*/ 0 w 15522"/>
                <a:gd name="connsiteY4" fmla="*/ 12728 h 12417"/>
                <a:gd name="connsiteX5" fmla="*/ 16453 w 15522"/>
                <a:gd name="connsiteY5" fmla="*/ 12728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522" h="12417">
                  <a:moveTo>
                    <a:pt x="16453" y="0"/>
                  </a:moveTo>
                  <a:lnTo>
                    <a:pt x="4036" y="0"/>
                  </a:lnTo>
                  <a:lnTo>
                    <a:pt x="4036" y="4346"/>
                  </a:lnTo>
                  <a:lnTo>
                    <a:pt x="0" y="4346"/>
                  </a:lnTo>
                  <a:lnTo>
                    <a:pt x="0" y="12728"/>
                  </a:lnTo>
                  <a:lnTo>
                    <a:pt x="16453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xmlns="" id="{7220E02F-9244-4887-811F-80149EE404E8}"/>
                </a:ext>
              </a:extLst>
            </p:cNvPr>
            <p:cNvSpPr/>
            <p:nvPr/>
          </p:nvSpPr>
          <p:spPr>
            <a:xfrm>
              <a:off x="7690186" y="3033555"/>
              <a:ext cx="44826" cy="51723"/>
            </a:xfrm>
            <a:custGeom>
              <a:avLst/>
              <a:gdLst>
                <a:gd name="connsiteX0" fmla="*/ 21731 w 40357"/>
                <a:gd name="connsiteY0" fmla="*/ 31666 h 46566"/>
                <a:gd name="connsiteX1" fmla="*/ 29182 w 40357"/>
                <a:gd name="connsiteY1" fmla="*/ 22042 h 46566"/>
                <a:gd name="connsiteX2" fmla="*/ 40668 w 40357"/>
                <a:gd name="connsiteY2" fmla="*/ 12728 h 46566"/>
                <a:gd name="connsiteX3" fmla="*/ 38495 w 40357"/>
                <a:gd name="connsiteY3" fmla="*/ 9313 h 46566"/>
                <a:gd name="connsiteX4" fmla="*/ 38495 w 40357"/>
                <a:gd name="connsiteY4" fmla="*/ 5278 h 46566"/>
                <a:gd name="connsiteX5" fmla="*/ 38495 w 40357"/>
                <a:gd name="connsiteY5" fmla="*/ 4036 h 46566"/>
                <a:gd name="connsiteX6" fmla="*/ 36322 w 40357"/>
                <a:gd name="connsiteY6" fmla="*/ 4036 h 46566"/>
                <a:gd name="connsiteX7" fmla="*/ 35391 w 40357"/>
                <a:gd name="connsiteY7" fmla="*/ 4036 h 46566"/>
                <a:gd name="connsiteX8" fmla="*/ 31045 w 40357"/>
                <a:gd name="connsiteY8" fmla="*/ 0 h 46566"/>
                <a:gd name="connsiteX9" fmla="*/ 23905 w 40357"/>
                <a:gd name="connsiteY9" fmla="*/ 16764 h 46566"/>
                <a:gd name="connsiteX10" fmla="*/ 11487 w 40357"/>
                <a:gd name="connsiteY10" fmla="*/ 29492 h 46566"/>
                <a:gd name="connsiteX11" fmla="*/ 0 w 40357"/>
                <a:gd name="connsiteY11" fmla="*/ 42221 h 46566"/>
                <a:gd name="connsiteX12" fmla="*/ 0 w 40357"/>
                <a:gd name="connsiteY12" fmla="*/ 46567 h 46566"/>
                <a:gd name="connsiteX13" fmla="*/ 13349 w 40357"/>
                <a:gd name="connsiteY13" fmla="*/ 39116 h 4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0357" h="46566">
                  <a:moveTo>
                    <a:pt x="21731" y="31666"/>
                  </a:moveTo>
                  <a:lnTo>
                    <a:pt x="29182" y="22042"/>
                  </a:lnTo>
                  <a:lnTo>
                    <a:pt x="40668" y="12728"/>
                  </a:lnTo>
                  <a:lnTo>
                    <a:pt x="38495" y="9313"/>
                  </a:lnTo>
                  <a:lnTo>
                    <a:pt x="38495" y="5278"/>
                  </a:lnTo>
                  <a:lnTo>
                    <a:pt x="38495" y="4036"/>
                  </a:lnTo>
                  <a:lnTo>
                    <a:pt x="36322" y="4036"/>
                  </a:lnTo>
                  <a:lnTo>
                    <a:pt x="35391" y="4036"/>
                  </a:lnTo>
                  <a:lnTo>
                    <a:pt x="31045" y="0"/>
                  </a:lnTo>
                  <a:lnTo>
                    <a:pt x="23905" y="16764"/>
                  </a:lnTo>
                  <a:lnTo>
                    <a:pt x="11487" y="29492"/>
                  </a:lnTo>
                  <a:lnTo>
                    <a:pt x="0" y="42221"/>
                  </a:lnTo>
                  <a:lnTo>
                    <a:pt x="0" y="46567"/>
                  </a:lnTo>
                  <a:lnTo>
                    <a:pt x="13349" y="3911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xmlns="" id="{79A945ED-EC79-47CE-B97A-57CBD444C3CF}"/>
                </a:ext>
              </a:extLst>
            </p:cNvPr>
            <p:cNvSpPr/>
            <p:nvPr/>
          </p:nvSpPr>
          <p:spPr>
            <a:xfrm>
              <a:off x="4758200" y="2912523"/>
              <a:ext cx="27586" cy="13793"/>
            </a:xfrm>
            <a:custGeom>
              <a:avLst/>
              <a:gdLst>
                <a:gd name="connsiteX0" fmla="*/ 27009 w 24835"/>
                <a:gd name="connsiteY0" fmla="*/ 4036 h 12417"/>
                <a:gd name="connsiteX1" fmla="*/ 21731 w 24835"/>
                <a:gd name="connsiteY1" fmla="*/ 1863 h 12417"/>
                <a:gd name="connsiteX2" fmla="*/ 14591 w 24835"/>
                <a:gd name="connsiteY2" fmla="*/ 1863 h 12417"/>
                <a:gd name="connsiteX3" fmla="*/ 7140 w 24835"/>
                <a:gd name="connsiteY3" fmla="*/ 0 h 12417"/>
                <a:gd name="connsiteX4" fmla="*/ 0 w 24835"/>
                <a:gd name="connsiteY4" fmla="*/ 0 h 12417"/>
                <a:gd name="connsiteX5" fmla="*/ 0 w 24835"/>
                <a:gd name="connsiteY5" fmla="*/ 12728 h 12417"/>
                <a:gd name="connsiteX6" fmla="*/ 27009 w 24835"/>
                <a:gd name="connsiteY6" fmla="*/ 12728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835" h="12417">
                  <a:moveTo>
                    <a:pt x="27009" y="4036"/>
                  </a:moveTo>
                  <a:lnTo>
                    <a:pt x="21731" y="1863"/>
                  </a:lnTo>
                  <a:lnTo>
                    <a:pt x="14591" y="1863"/>
                  </a:lnTo>
                  <a:lnTo>
                    <a:pt x="7140" y="0"/>
                  </a:lnTo>
                  <a:lnTo>
                    <a:pt x="0" y="0"/>
                  </a:lnTo>
                  <a:lnTo>
                    <a:pt x="0" y="12728"/>
                  </a:lnTo>
                  <a:lnTo>
                    <a:pt x="27009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xmlns="" id="{315F6ADB-9090-4E3F-9987-818C911CEFE7}"/>
                </a:ext>
              </a:extLst>
            </p:cNvPr>
            <p:cNvSpPr/>
            <p:nvPr/>
          </p:nvSpPr>
          <p:spPr>
            <a:xfrm>
              <a:off x="3246863" y="2807699"/>
              <a:ext cx="31033" cy="17241"/>
            </a:xfrm>
            <a:custGeom>
              <a:avLst/>
              <a:gdLst>
                <a:gd name="connsiteX0" fmla="*/ 16764 w 27940"/>
                <a:gd name="connsiteY0" fmla="*/ 2173 h 15522"/>
                <a:gd name="connsiteX1" fmla="*/ 13660 w 27940"/>
                <a:gd name="connsiteY1" fmla="*/ 2173 h 15522"/>
                <a:gd name="connsiteX2" fmla="*/ 6209 w 27940"/>
                <a:gd name="connsiteY2" fmla="*/ 2173 h 15522"/>
                <a:gd name="connsiteX3" fmla="*/ 0 w 27940"/>
                <a:gd name="connsiteY3" fmla="*/ 0 h 15522"/>
                <a:gd name="connsiteX4" fmla="*/ 0 w 27940"/>
                <a:gd name="connsiteY4" fmla="*/ 17075 h 15522"/>
                <a:gd name="connsiteX5" fmla="*/ 7451 w 27940"/>
                <a:gd name="connsiteY5" fmla="*/ 17075 h 15522"/>
                <a:gd name="connsiteX6" fmla="*/ 13660 w 27940"/>
                <a:gd name="connsiteY6" fmla="*/ 17075 h 15522"/>
                <a:gd name="connsiteX7" fmla="*/ 18937 w 27940"/>
                <a:gd name="connsiteY7" fmla="*/ 14901 h 15522"/>
                <a:gd name="connsiteX8" fmla="*/ 24215 w 27940"/>
                <a:gd name="connsiteY8" fmla="*/ 12728 h 15522"/>
                <a:gd name="connsiteX9" fmla="*/ 28251 w 27940"/>
                <a:gd name="connsiteY9" fmla="*/ 12728 h 15522"/>
                <a:gd name="connsiteX10" fmla="*/ 28251 w 27940"/>
                <a:gd name="connsiteY10" fmla="*/ 5278 h 15522"/>
                <a:gd name="connsiteX11" fmla="*/ 22042 w 27940"/>
                <a:gd name="connsiteY11" fmla="*/ 4346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940" h="15522">
                  <a:moveTo>
                    <a:pt x="16764" y="2173"/>
                  </a:moveTo>
                  <a:lnTo>
                    <a:pt x="13660" y="2173"/>
                  </a:lnTo>
                  <a:lnTo>
                    <a:pt x="6209" y="2173"/>
                  </a:lnTo>
                  <a:lnTo>
                    <a:pt x="0" y="0"/>
                  </a:lnTo>
                  <a:lnTo>
                    <a:pt x="0" y="17075"/>
                  </a:lnTo>
                  <a:lnTo>
                    <a:pt x="7451" y="17075"/>
                  </a:lnTo>
                  <a:lnTo>
                    <a:pt x="13660" y="17075"/>
                  </a:lnTo>
                  <a:lnTo>
                    <a:pt x="18937" y="14901"/>
                  </a:lnTo>
                  <a:lnTo>
                    <a:pt x="24215" y="12728"/>
                  </a:lnTo>
                  <a:lnTo>
                    <a:pt x="28251" y="12728"/>
                  </a:lnTo>
                  <a:lnTo>
                    <a:pt x="28251" y="5278"/>
                  </a:lnTo>
                  <a:lnTo>
                    <a:pt x="22042" y="43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xmlns="" id="{086E563B-78EA-46A5-8A2B-F7FBBBDD31F1}"/>
                </a:ext>
              </a:extLst>
            </p:cNvPr>
            <p:cNvSpPr/>
            <p:nvPr/>
          </p:nvSpPr>
          <p:spPr>
            <a:xfrm>
              <a:off x="4644755" y="2392884"/>
              <a:ext cx="13793" cy="17241"/>
            </a:xfrm>
            <a:custGeom>
              <a:avLst/>
              <a:gdLst>
                <a:gd name="connsiteX0" fmla="*/ 6209 w 12417"/>
                <a:gd name="connsiteY0" fmla="*/ 17075 h 15522"/>
                <a:gd name="connsiteX1" fmla="*/ 7140 w 12417"/>
                <a:gd name="connsiteY1" fmla="*/ 11487 h 15522"/>
                <a:gd name="connsiteX2" fmla="*/ 7140 w 12417"/>
                <a:gd name="connsiteY2" fmla="*/ 9624 h 15522"/>
                <a:gd name="connsiteX3" fmla="*/ 9313 w 12417"/>
                <a:gd name="connsiteY3" fmla="*/ 6209 h 15522"/>
                <a:gd name="connsiteX4" fmla="*/ 11487 w 12417"/>
                <a:gd name="connsiteY4" fmla="*/ 4346 h 15522"/>
                <a:gd name="connsiteX5" fmla="*/ 12418 w 12417"/>
                <a:gd name="connsiteY5" fmla="*/ 0 h 15522"/>
                <a:gd name="connsiteX6" fmla="*/ 9313 w 12417"/>
                <a:gd name="connsiteY6" fmla="*/ 0 h 15522"/>
                <a:gd name="connsiteX7" fmla="*/ 7140 w 12417"/>
                <a:gd name="connsiteY7" fmla="*/ 4346 h 15522"/>
                <a:gd name="connsiteX8" fmla="*/ 4036 w 12417"/>
                <a:gd name="connsiteY8" fmla="*/ 7451 h 15522"/>
                <a:gd name="connsiteX9" fmla="*/ 2173 w 12417"/>
                <a:gd name="connsiteY9" fmla="*/ 9624 h 15522"/>
                <a:gd name="connsiteX10" fmla="*/ 0 w 12417"/>
                <a:gd name="connsiteY10" fmla="*/ 11487 h 15522"/>
                <a:gd name="connsiteX11" fmla="*/ 0 w 12417"/>
                <a:gd name="connsiteY11" fmla="*/ 13660 h 15522"/>
                <a:gd name="connsiteX12" fmla="*/ 2173 w 12417"/>
                <a:gd name="connsiteY12" fmla="*/ 1490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417" h="15522">
                  <a:moveTo>
                    <a:pt x="6209" y="17075"/>
                  </a:moveTo>
                  <a:lnTo>
                    <a:pt x="7140" y="11487"/>
                  </a:lnTo>
                  <a:lnTo>
                    <a:pt x="7140" y="9624"/>
                  </a:lnTo>
                  <a:lnTo>
                    <a:pt x="9313" y="6209"/>
                  </a:lnTo>
                  <a:lnTo>
                    <a:pt x="11487" y="4346"/>
                  </a:lnTo>
                  <a:lnTo>
                    <a:pt x="12418" y="0"/>
                  </a:lnTo>
                  <a:lnTo>
                    <a:pt x="9313" y="0"/>
                  </a:lnTo>
                  <a:lnTo>
                    <a:pt x="7140" y="4346"/>
                  </a:lnTo>
                  <a:lnTo>
                    <a:pt x="4036" y="7451"/>
                  </a:lnTo>
                  <a:lnTo>
                    <a:pt x="2173" y="9624"/>
                  </a:lnTo>
                  <a:lnTo>
                    <a:pt x="0" y="11487"/>
                  </a:lnTo>
                  <a:lnTo>
                    <a:pt x="0" y="13660"/>
                  </a:lnTo>
                  <a:lnTo>
                    <a:pt x="2173" y="1490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xmlns="" id="{E585F464-D9DE-494E-954E-DA2E534726BF}"/>
                </a:ext>
              </a:extLst>
            </p:cNvPr>
            <p:cNvSpPr/>
            <p:nvPr/>
          </p:nvSpPr>
          <p:spPr>
            <a:xfrm>
              <a:off x="4841301" y="2356332"/>
              <a:ext cx="20689" cy="41378"/>
            </a:xfrm>
            <a:custGeom>
              <a:avLst/>
              <a:gdLst>
                <a:gd name="connsiteX0" fmla="*/ 3104 w 18626"/>
                <a:gd name="connsiteY0" fmla="*/ 31976 h 37253"/>
                <a:gd name="connsiteX1" fmla="*/ 3104 w 18626"/>
                <a:gd name="connsiteY1" fmla="*/ 32907 h 37253"/>
                <a:gd name="connsiteX2" fmla="*/ 3104 w 18626"/>
                <a:gd name="connsiteY2" fmla="*/ 35080 h 37253"/>
                <a:gd name="connsiteX3" fmla="*/ 5278 w 18626"/>
                <a:gd name="connsiteY3" fmla="*/ 37253 h 37253"/>
                <a:gd name="connsiteX4" fmla="*/ 12728 w 18626"/>
                <a:gd name="connsiteY4" fmla="*/ 37253 h 37253"/>
                <a:gd name="connsiteX5" fmla="*/ 14591 w 18626"/>
                <a:gd name="connsiteY5" fmla="*/ 37253 h 37253"/>
                <a:gd name="connsiteX6" fmla="*/ 14591 w 18626"/>
                <a:gd name="connsiteY6" fmla="*/ 35080 h 37253"/>
                <a:gd name="connsiteX7" fmla="*/ 15833 w 18626"/>
                <a:gd name="connsiteY7" fmla="*/ 35080 h 37253"/>
                <a:gd name="connsiteX8" fmla="*/ 17695 w 18626"/>
                <a:gd name="connsiteY8" fmla="*/ 35080 h 37253"/>
                <a:gd name="connsiteX9" fmla="*/ 19869 w 18626"/>
                <a:gd name="connsiteY9" fmla="*/ 32907 h 37253"/>
                <a:gd name="connsiteX10" fmla="*/ 17695 w 18626"/>
                <a:gd name="connsiteY10" fmla="*/ 22352 h 37253"/>
                <a:gd name="connsiteX11" fmla="*/ 15833 w 18626"/>
                <a:gd name="connsiteY11" fmla="*/ 9624 h 37253"/>
                <a:gd name="connsiteX12" fmla="*/ 12728 w 18626"/>
                <a:gd name="connsiteY12" fmla="*/ 0 h 37253"/>
                <a:gd name="connsiteX13" fmla="*/ 0 w 18626"/>
                <a:gd name="connsiteY13" fmla="*/ 29803 h 37253"/>
                <a:gd name="connsiteX14" fmla="*/ 1242 w 18626"/>
                <a:gd name="connsiteY14" fmla="*/ 31976 h 37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626" h="37253">
                  <a:moveTo>
                    <a:pt x="3104" y="31976"/>
                  </a:moveTo>
                  <a:lnTo>
                    <a:pt x="3104" y="32907"/>
                  </a:lnTo>
                  <a:lnTo>
                    <a:pt x="3104" y="35080"/>
                  </a:lnTo>
                  <a:lnTo>
                    <a:pt x="5278" y="37253"/>
                  </a:lnTo>
                  <a:lnTo>
                    <a:pt x="12728" y="37253"/>
                  </a:lnTo>
                  <a:lnTo>
                    <a:pt x="14591" y="37253"/>
                  </a:lnTo>
                  <a:lnTo>
                    <a:pt x="14591" y="35080"/>
                  </a:lnTo>
                  <a:lnTo>
                    <a:pt x="15833" y="35080"/>
                  </a:lnTo>
                  <a:lnTo>
                    <a:pt x="17695" y="35080"/>
                  </a:lnTo>
                  <a:lnTo>
                    <a:pt x="19869" y="32907"/>
                  </a:lnTo>
                  <a:lnTo>
                    <a:pt x="17695" y="22352"/>
                  </a:lnTo>
                  <a:lnTo>
                    <a:pt x="15833" y="9624"/>
                  </a:lnTo>
                  <a:lnTo>
                    <a:pt x="12728" y="0"/>
                  </a:lnTo>
                  <a:lnTo>
                    <a:pt x="0" y="29803"/>
                  </a:lnTo>
                  <a:lnTo>
                    <a:pt x="1242" y="3197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xmlns="" id="{8DB7781D-6A4A-4CAF-87C7-ED89ACA90FCC}"/>
                </a:ext>
              </a:extLst>
            </p:cNvPr>
            <p:cNvSpPr/>
            <p:nvPr/>
          </p:nvSpPr>
          <p:spPr>
            <a:xfrm>
              <a:off x="7557086" y="3107691"/>
              <a:ext cx="165513" cy="179306"/>
            </a:xfrm>
            <a:custGeom>
              <a:avLst/>
              <a:gdLst>
                <a:gd name="connsiteX0" fmla="*/ 11486 w 149013"/>
                <a:gd name="connsiteY0" fmla="*/ 128835 h 161431"/>
                <a:gd name="connsiteX1" fmla="*/ 23904 w 149013"/>
                <a:gd name="connsiteY1" fmla="*/ 145910 h 161431"/>
                <a:gd name="connsiteX2" fmla="*/ 36322 w 149013"/>
                <a:gd name="connsiteY2" fmla="*/ 151187 h 161431"/>
                <a:gd name="connsiteX3" fmla="*/ 49051 w 149013"/>
                <a:gd name="connsiteY3" fmla="*/ 153360 h 161431"/>
                <a:gd name="connsiteX4" fmla="*/ 62400 w 149013"/>
                <a:gd name="connsiteY4" fmla="*/ 153360 h 161431"/>
                <a:gd name="connsiteX5" fmla="*/ 72955 w 149013"/>
                <a:gd name="connsiteY5" fmla="*/ 155533 h 161431"/>
                <a:gd name="connsiteX6" fmla="*/ 84441 w 149013"/>
                <a:gd name="connsiteY6" fmla="*/ 161742 h 161431"/>
                <a:gd name="connsiteX7" fmla="*/ 90650 w 149013"/>
                <a:gd name="connsiteY7" fmla="*/ 161742 h 161431"/>
                <a:gd name="connsiteX8" fmla="*/ 96859 w 149013"/>
                <a:gd name="connsiteY8" fmla="*/ 160811 h 161431"/>
                <a:gd name="connsiteX9" fmla="*/ 102137 w 149013"/>
                <a:gd name="connsiteY9" fmla="*/ 160811 h 161431"/>
                <a:gd name="connsiteX10" fmla="*/ 107104 w 149013"/>
                <a:gd name="connsiteY10" fmla="*/ 156465 h 161431"/>
                <a:gd name="connsiteX11" fmla="*/ 116728 w 149013"/>
                <a:gd name="connsiteY11" fmla="*/ 138459 h 161431"/>
                <a:gd name="connsiteX12" fmla="*/ 121695 w 149013"/>
                <a:gd name="connsiteY12" fmla="*/ 118280 h 161431"/>
                <a:gd name="connsiteX13" fmla="*/ 131319 w 149013"/>
                <a:gd name="connsiteY13" fmla="*/ 101516 h 161431"/>
                <a:gd name="connsiteX14" fmla="*/ 133181 w 149013"/>
                <a:gd name="connsiteY14" fmla="*/ 97170 h 161431"/>
                <a:gd name="connsiteX15" fmla="*/ 134423 w 149013"/>
                <a:gd name="connsiteY15" fmla="*/ 96238 h 161431"/>
                <a:gd name="connsiteX16" fmla="*/ 136286 w 149013"/>
                <a:gd name="connsiteY16" fmla="*/ 94065 h 161431"/>
                <a:gd name="connsiteX17" fmla="*/ 138459 w 149013"/>
                <a:gd name="connsiteY17" fmla="*/ 94065 h 161431"/>
                <a:gd name="connsiteX18" fmla="*/ 141563 w 149013"/>
                <a:gd name="connsiteY18" fmla="*/ 94065 h 161431"/>
                <a:gd name="connsiteX19" fmla="*/ 147772 w 149013"/>
                <a:gd name="connsiteY19" fmla="*/ 91892 h 161431"/>
                <a:gd name="connsiteX20" fmla="*/ 140632 w 149013"/>
                <a:gd name="connsiteY20" fmla="*/ 76991 h 161431"/>
                <a:gd name="connsiteX21" fmla="*/ 133181 w 149013"/>
                <a:gd name="connsiteY21" fmla="*/ 64262 h 161431"/>
                <a:gd name="connsiteX22" fmla="*/ 126972 w 149013"/>
                <a:gd name="connsiteY22" fmla="*/ 47498 h 161431"/>
                <a:gd name="connsiteX23" fmla="*/ 134423 w 149013"/>
                <a:gd name="connsiteY23" fmla="*/ 44394 h 161431"/>
                <a:gd name="connsiteX24" fmla="*/ 140632 w 149013"/>
                <a:gd name="connsiteY24" fmla="*/ 40047 h 161431"/>
                <a:gd name="connsiteX25" fmla="*/ 145910 w 149013"/>
                <a:gd name="connsiteY25" fmla="*/ 34770 h 161431"/>
                <a:gd name="connsiteX26" fmla="*/ 150877 w 149013"/>
                <a:gd name="connsiteY26" fmla="*/ 31666 h 161431"/>
                <a:gd name="connsiteX27" fmla="*/ 145910 w 149013"/>
                <a:gd name="connsiteY27" fmla="*/ 22042 h 161431"/>
                <a:gd name="connsiteX28" fmla="*/ 134423 w 149013"/>
                <a:gd name="connsiteY28" fmla="*/ 10555 h 161431"/>
                <a:gd name="connsiteX29" fmla="*/ 121695 w 149013"/>
                <a:gd name="connsiteY29" fmla="*/ 3104 h 161431"/>
                <a:gd name="connsiteX30" fmla="*/ 111450 w 149013"/>
                <a:gd name="connsiteY30" fmla="*/ 0 h 161431"/>
                <a:gd name="connsiteX31" fmla="*/ 105241 w 149013"/>
                <a:gd name="connsiteY31" fmla="*/ 9313 h 161431"/>
                <a:gd name="connsiteX32" fmla="*/ 99963 w 149013"/>
                <a:gd name="connsiteY32" fmla="*/ 17695 h 161431"/>
                <a:gd name="connsiteX33" fmla="*/ 94686 w 149013"/>
                <a:gd name="connsiteY33" fmla="*/ 27319 h 161431"/>
                <a:gd name="connsiteX34" fmla="*/ 90650 w 149013"/>
                <a:gd name="connsiteY34" fmla="*/ 40047 h 161431"/>
                <a:gd name="connsiteX35" fmla="*/ 84441 w 149013"/>
                <a:gd name="connsiteY35" fmla="*/ 40047 h 161431"/>
                <a:gd name="connsiteX36" fmla="*/ 78232 w 149013"/>
                <a:gd name="connsiteY36" fmla="*/ 40047 h 161431"/>
                <a:gd name="connsiteX37" fmla="*/ 74817 w 149013"/>
                <a:gd name="connsiteY37" fmla="*/ 40047 h 161431"/>
                <a:gd name="connsiteX38" fmla="*/ 72955 w 149013"/>
                <a:gd name="connsiteY38" fmla="*/ 42221 h 161431"/>
                <a:gd name="connsiteX39" fmla="*/ 72955 w 149013"/>
                <a:gd name="connsiteY39" fmla="*/ 44394 h 161431"/>
                <a:gd name="connsiteX40" fmla="*/ 72955 w 149013"/>
                <a:gd name="connsiteY40" fmla="*/ 46256 h 161431"/>
                <a:gd name="connsiteX41" fmla="*/ 70782 w 149013"/>
                <a:gd name="connsiteY41" fmla="*/ 47498 h 161431"/>
                <a:gd name="connsiteX42" fmla="*/ 70782 w 149013"/>
                <a:gd name="connsiteY42" fmla="*/ 49671 h 161431"/>
                <a:gd name="connsiteX43" fmla="*/ 67677 w 149013"/>
                <a:gd name="connsiteY43" fmla="*/ 53707 h 161431"/>
                <a:gd name="connsiteX44" fmla="*/ 63641 w 149013"/>
                <a:gd name="connsiteY44" fmla="*/ 57122 h 161431"/>
                <a:gd name="connsiteX45" fmla="*/ 40668 w 149013"/>
                <a:gd name="connsiteY45" fmla="*/ 60226 h 161431"/>
                <a:gd name="connsiteX46" fmla="*/ 31355 w 149013"/>
                <a:gd name="connsiteY46" fmla="*/ 75128 h 161431"/>
                <a:gd name="connsiteX47" fmla="*/ 23904 w 149013"/>
                <a:gd name="connsiteY47" fmla="*/ 79164 h 161431"/>
                <a:gd name="connsiteX48" fmla="*/ 16764 w 149013"/>
                <a:gd name="connsiteY48" fmla="*/ 76991 h 161431"/>
                <a:gd name="connsiteX49" fmla="*/ 9313 w 149013"/>
                <a:gd name="connsiteY49" fmla="*/ 76991 h 161431"/>
                <a:gd name="connsiteX50" fmla="*/ 0 w 149013"/>
                <a:gd name="connsiteY50" fmla="*/ 81337 h 161431"/>
                <a:gd name="connsiteX51" fmla="*/ 2173 w 149013"/>
                <a:gd name="connsiteY51" fmla="*/ 106793 h 16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149013" h="161431">
                  <a:moveTo>
                    <a:pt x="11486" y="128835"/>
                  </a:moveTo>
                  <a:lnTo>
                    <a:pt x="23904" y="145910"/>
                  </a:lnTo>
                  <a:lnTo>
                    <a:pt x="36322" y="151187"/>
                  </a:lnTo>
                  <a:lnTo>
                    <a:pt x="49051" y="153360"/>
                  </a:lnTo>
                  <a:lnTo>
                    <a:pt x="62400" y="153360"/>
                  </a:lnTo>
                  <a:lnTo>
                    <a:pt x="72955" y="155533"/>
                  </a:lnTo>
                  <a:lnTo>
                    <a:pt x="84441" y="161742"/>
                  </a:lnTo>
                  <a:lnTo>
                    <a:pt x="90650" y="161742"/>
                  </a:lnTo>
                  <a:lnTo>
                    <a:pt x="96859" y="160811"/>
                  </a:lnTo>
                  <a:lnTo>
                    <a:pt x="102137" y="160811"/>
                  </a:lnTo>
                  <a:lnTo>
                    <a:pt x="107104" y="156465"/>
                  </a:lnTo>
                  <a:lnTo>
                    <a:pt x="116728" y="138459"/>
                  </a:lnTo>
                  <a:lnTo>
                    <a:pt x="121695" y="118280"/>
                  </a:lnTo>
                  <a:lnTo>
                    <a:pt x="131319" y="101516"/>
                  </a:lnTo>
                  <a:lnTo>
                    <a:pt x="133181" y="97170"/>
                  </a:lnTo>
                  <a:lnTo>
                    <a:pt x="134423" y="96238"/>
                  </a:lnTo>
                  <a:lnTo>
                    <a:pt x="136286" y="94065"/>
                  </a:lnTo>
                  <a:lnTo>
                    <a:pt x="138459" y="94065"/>
                  </a:lnTo>
                  <a:lnTo>
                    <a:pt x="141563" y="94065"/>
                  </a:lnTo>
                  <a:lnTo>
                    <a:pt x="147772" y="91892"/>
                  </a:lnTo>
                  <a:lnTo>
                    <a:pt x="140632" y="76991"/>
                  </a:lnTo>
                  <a:lnTo>
                    <a:pt x="133181" y="64262"/>
                  </a:lnTo>
                  <a:lnTo>
                    <a:pt x="126972" y="47498"/>
                  </a:lnTo>
                  <a:lnTo>
                    <a:pt x="134423" y="44394"/>
                  </a:lnTo>
                  <a:lnTo>
                    <a:pt x="140632" y="40047"/>
                  </a:lnTo>
                  <a:lnTo>
                    <a:pt x="145910" y="34770"/>
                  </a:lnTo>
                  <a:lnTo>
                    <a:pt x="150877" y="31666"/>
                  </a:lnTo>
                  <a:lnTo>
                    <a:pt x="145910" y="22042"/>
                  </a:lnTo>
                  <a:lnTo>
                    <a:pt x="134423" y="10555"/>
                  </a:lnTo>
                  <a:lnTo>
                    <a:pt x="121695" y="3104"/>
                  </a:lnTo>
                  <a:lnTo>
                    <a:pt x="111450" y="0"/>
                  </a:lnTo>
                  <a:lnTo>
                    <a:pt x="105241" y="9313"/>
                  </a:lnTo>
                  <a:lnTo>
                    <a:pt x="99963" y="17695"/>
                  </a:lnTo>
                  <a:lnTo>
                    <a:pt x="94686" y="27319"/>
                  </a:lnTo>
                  <a:lnTo>
                    <a:pt x="90650" y="40047"/>
                  </a:lnTo>
                  <a:lnTo>
                    <a:pt x="84441" y="40047"/>
                  </a:lnTo>
                  <a:lnTo>
                    <a:pt x="78232" y="40047"/>
                  </a:lnTo>
                  <a:lnTo>
                    <a:pt x="74817" y="40047"/>
                  </a:lnTo>
                  <a:lnTo>
                    <a:pt x="72955" y="42221"/>
                  </a:lnTo>
                  <a:lnTo>
                    <a:pt x="72955" y="44394"/>
                  </a:lnTo>
                  <a:lnTo>
                    <a:pt x="72955" y="46256"/>
                  </a:lnTo>
                  <a:lnTo>
                    <a:pt x="70782" y="47498"/>
                  </a:lnTo>
                  <a:lnTo>
                    <a:pt x="70782" y="49671"/>
                  </a:lnTo>
                  <a:lnTo>
                    <a:pt x="67677" y="53707"/>
                  </a:lnTo>
                  <a:lnTo>
                    <a:pt x="63641" y="57122"/>
                  </a:lnTo>
                  <a:lnTo>
                    <a:pt x="40668" y="60226"/>
                  </a:lnTo>
                  <a:lnTo>
                    <a:pt x="31355" y="75128"/>
                  </a:lnTo>
                  <a:lnTo>
                    <a:pt x="23904" y="79164"/>
                  </a:lnTo>
                  <a:lnTo>
                    <a:pt x="16764" y="76991"/>
                  </a:lnTo>
                  <a:lnTo>
                    <a:pt x="9313" y="76991"/>
                  </a:lnTo>
                  <a:lnTo>
                    <a:pt x="0" y="81337"/>
                  </a:lnTo>
                  <a:lnTo>
                    <a:pt x="2173" y="10679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xmlns="" id="{5147D9EB-0D19-4FDA-A9C9-983A81DA2D2E}"/>
                </a:ext>
              </a:extLst>
            </p:cNvPr>
            <p:cNvSpPr/>
            <p:nvPr/>
          </p:nvSpPr>
          <p:spPr>
            <a:xfrm>
              <a:off x="3314103" y="2826665"/>
              <a:ext cx="37930" cy="13793"/>
            </a:xfrm>
            <a:custGeom>
              <a:avLst/>
              <a:gdLst>
                <a:gd name="connsiteX0" fmla="*/ 34459 w 34149"/>
                <a:gd name="connsiteY0" fmla="*/ 8382 h 12417"/>
                <a:gd name="connsiteX1" fmla="*/ 34459 w 34149"/>
                <a:gd name="connsiteY1" fmla="*/ 5278 h 12417"/>
                <a:gd name="connsiteX2" fmla="*/ 19869 w 34149"/>
                <a:gd name="connsiteY2" fmla="*/ 0 h 12417"/>
                <a:gd name="connsiteX3" fmla="*/ 14591 w 34149"/>
                <a:gd name="connsiteY3" fmla="*/ 2173 h 12417"/>
                <a:gd name="connsiteX4" fmla="*/ 10555 w 34149"/>
                <a:gd name="connsiteY4" fmla="*/ 3104 h 12417"/>
                <a:gd name="connsiteX5" fmla="*/ 5278 w 34149"/>
                <a:gd name="connsiteY5" fmla="*/ 3104 h 12417"/>
                <a:gd name="connsiteX6" fmla="*/ 0 w 34149"/>
                <a:gd name="connsiteY6" fmla="*/ 5278 h 12417"/>
                <a:gd name="connsiteX7" fmla="*/ 0 w 34149"/>
                <a:gd name="connsiteY7" fmla="*/ 12728 h 12417"/>
                <a:gd name="connsiteX8" fmla="*/ 9313 w 34149"/>
                <a:gd name="connsiteY8" fmla="*/ 12728 h 12417"/>
                <a:gd name="connsiteX9" fmla="*/ 19869 w 34149"/>
                <a:gd name="connsiteY9" fmla="*/ 12728 h 12417"/>
                <a:gd name="connsiteX10" fmla="*/ 31355 w 34149"/>
                <a:gd name="connsiteY10" fmla="*/ 8382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149" h="12417">
                  <a:moveTo>
                    <a:pt x="34459" y="8382"/>
                  </a:moveTo>
                  <a:lnTo>
                    <a:pt x="34459" y="5278"/>
                  </a:lnTo>
                  <a:lnTo>
                    <a:pt x="19869" y="0"/>
                  </a:lnTo>
                  <a:lnTo>
                    <a:pt x="14591" y="2173"/>
                  </a:lnTo>
                  <a:lnTo>
                    <a:pt x="10555" y="3104"/>
                  </a:lnTo>
                  <a:lnTo>
                    <a:pt x="5278" y="3104"/>
                  </a:lnTo>
                  <a:lnTo>
                    <a:pt x="0" y="5278"/>
                  </a:lnTo>
                  <a:lnTo>
                    <a:pt x="0" y="12728"/>
                  </a:lnTo>
                  <a:lnTo>
                    <a:pt x="9313" y="12728"/>
                  </a:lnTo>
                  <a:lnTo>
                    <a:pt x="19869" y="12728"/>
                  </a:lnTo>
                  <a:lnTo>
                    <a:pt x="31355" y="838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xmlns="" id="{B5A8D47C-8EC9-4D53-99E9-4DEAFBC349AF}"/>
                </a:ext>
              </a:extLst>
            </p:cNvPr>
            <p:cNvSpPr/>
            <p:nvPr/>
          </p:nvSpPr>
          <p:spPr>
            <a:xfrm>
              <a:off x="7895008" y="2401158"/>
              <a:ext cx="255165" cy="296543"/>
            </a:xfrm>
            <a:custGeom>
              <a:avLst/>
              <a:gdLst>
                <a:gd name="connsiteX0" fmla="*/ 7140 w 229729"/>
                <a:gd name="connsiteY0" fmla="*/ 247425 h 266983"/>
                <a:gd name="connsiteX1" fmla="*/ 8382 w 229729"/>
                <a:gd name="connsiteY1" fmla="*/ 254876 h 266983"/>
                <a:gd name="connsiteX2" fmla="*/ 10245 w 229729"/>
                <a:gd name="connsiteY2" fmla="*/ 269777 h 266983"/>
                <a:gd name="connsiteX3" fmla="*/ 22663 w 229729"/>
                <a:gd name="connsiteY3" fmla="*/ 269777 h 266983"/>
                <a:gd name="connsiteX4" fmla="*/ 27009 w 229729"/>
                <a:gd name="connsiteY4" fmla="*/ 262327 h 266983"/>
                <a:gd name="connsiteX5" fmla="*/ 30113 w 229729"/>
                <a:gd name="connsiteY5" fmla="*/ 254876 h 266983"/>
                <a:gd name="connsiteX6" fmla="*/ 36322 w 229729"/>
                <a:gd name="connsiteY6" fmla="*/ 249599 h 266983"/>
                <a:gd name="connsiteX7" fmla="*/ 34149 w 229729"/>
                <a:gd name="connsiteY7" fmla="*/ 240285 h 266983"/>
                <a:gd name="connsiteX8" fmla="*/ 34149 w 229729"/>
                <a:gd name="connsiteY8" fmla="*/ 235008 h 266983"/>
                <a:gd name="connsiteX9" fmla="*/ 34149 w 229729"/>
                <a:gd name="connsiteY9" fmla="*/ 231593 h 266983"/>
                <a:gd name="connsiteX10" fmla="*/ 30113 w 229729"/>
                <a:gd name="connsiteY10" fmla="*/ 229730 h 266983"/>
                <a:gd name="connsiteX11" fmla="*/ 27009 w 229729"/>
                <a:gd name="connsiteY11" fmla="*/ 224452 h 266983"/>
                <a:gd name="connsiteX12" fmla="*/ 27009 w 229729"/>
                <a:gd name="connsiteY12" fmla="*/ 220106 h 266983"/>
                <a:gd name="connsiteX13" fmla="*/ 34149 w 229729"/>
                <a:gd name="connsiteY13" fmla="*/ 222279 h 266983"/>
                <a:gd name="connsiteX14" fmla="*/ 37253 w 229729"/>
                <a:gd name="connsiteY14" fmla="*/ 224452 h 266983"/>
                <a:gd name="connsiteX15" fmla="*/ 41600 w 229729"/>
                <a:gd name="connsiteY15" fmla="*/ 224452 h 266983"/>
                <a:gd name="connsiteX16" fmla="*/ 41600 w 229729"/>
                <a:gd name="connsiteY16" fmla="*/ 225384 h 266983"/>
                <a:gd name="connsiteX17" fmla="*/ 41600 w 229729"/>
                <a:gd name="connsiteY17" fmla="*/ 229730 h 266983"/>
                <a:gd name="connsiteX18" fmla="*/ 41600 w 229729"/>
                <a:gd name="connsiteY18" fmla="*/ 231593 h 266983"/>
                <a:gd name="connsiteX19" fmla="*/ 41600 w 229729"/>
                <a:gd name="connsiteY19" fmla="*/ 236870 h 266983"/>
                <a:gd name="connsiteX20" fmla="*/ 43773 w 229729"/>
                <a:gd name="connsiteY20" fmla="*/ 240285 h 266983"/>
                <a:gd name="connsiteX21" fmla="*/ 48740 w 229729"/>
                <a:gd name="connsiteY21" fmla="*/ 239043 h 266983"/>
                <a:gd name="connsiteX22" fmla="*/ 54018 w 229729"/>
                <a:gd name="connsiteY22" fmla="*/ 239043 h 266983"/>
                <a:gd name="connsiteX23" fmla="*/ 56191 w 229729"/>
                <a:gd name="connsiteY23" fmla="*/ 236870 h 266983"/>
                <a:gd name="connsiteX24" fmla="*/ 58364 w 229729"/>
                <a:gd name="connsiteY24" fmla="*/ 235008 h 266983"/>
                <a:gd name="connsiteX25" fmla="*/ 59295 w 229729"/>
                <a:gd name="connsiteY25" fmla="*/ 235008 h 266983"/>
                <a:gd name="connsiteX26" fmla="*/ 61468 w 229729"/>
                <a:gd name="connsiteY26" fmla="*/ 232834 h 266983"/>
                <a:gd name="connsiteX27" fmla="*/ 65504 w 229729"/>
                <a:gd name="connsiteY27" fmla="*/ 232834 h 266983"/>
                <a:gd name="connsiteX28" fmla="*/ 70782 w 229729"/>
                <a:gd name="connsiteY28" fmla="*/ 232834 h 266983"/>
                <a:gd name="connsiteX29" fmla="*/ 72955 w 229729"/>
                <a:gd name="connsiteY29" fmla="*/ 229730 h 266983"/>
                <a:gd name="connsiteX30" fmla="*/ 73886 w 229729"/>
                <a:gd name="connsiteY30" fmla="*/ 224452 h 266983"/>
                <a:gd name="connsiteX31" fmla="*/ 73886 w 229729"/>
                <a:gd name="connsiteY31" fmla="*/ 220106 h 266983"/>
                <a:gd name="connsiteX32" fmla="*/ 76059 w 229729"/>
                <a:gd name="connsiteY32" fmla="*/ 212655 h 266983"/>
                <a:gd name="connsiteX33" fmla="*/ 81026 w 229729"/>
                <a:gd name="connsiteY33" fmla="*/ 220106 h 266983"/>
                <a:gd name="connsiteX34" fmla="*/ 86304 w 229729"/>
                <a:gd name="connsiteY34" fmla="*/ 229730 h 266983"/>
                <a:gd name="connsiteX35" fmla="*/ 112381 w 229729"/>
                <a:gd name="connsiteY35" fmla="*/ 217933 h 266983"/>
                <a:gd name="connsiteX36" fmla="*/ 139390 w 229729"/>
                <a:gd name="connsiteY36" fmla="*/ 205205 h 266983"/>
                <a:gd name="connsiteX37" fmla="*/ 163294 w 229729"/>
                <a:gd name="connsiteY37" fmla="*/ 192476 h 266983"/>
                <a:gd name="connsiteX38" fmla="*/ 165468 w 229729"/>
                <a:gd name="connsiteY38" fmla="*/ 170435 h 266983"/>
                <a:gd name="connsiteX39" fmla="*/ 168572 w 229729"/>
                <a:gd name="connsiteY39" fmla="*/ 152429 h 266983"/>
                <a:gd name="connsiteX40" fmla="*/ 172918 w 229729"/>
                <a:gd name="connsiteY40" fmla="*/ 138459 h 266983"/>
                <a:gd name="connsiteX41" fmla="*/ 173850 w 229729"/>
                <a:gd name="connsiteY41" fmla="*/ 125731 h 266983"/>
                <a:gd name="connsiteX42" fmla="*/ 173850 w 229729"/>
                <a:gd name="connsiteY42" fmla="*/ 113313 h 266983"/>
                <a:gd name="connsiteX43" fmla="*/ 172918 w 229729"/>
                <a:gd name="connsiteY43" fmla="*/ 96238 h 266983"/>
                <a:gd name="connsiteX44" fmla="*/ 166709 w 229729"/>
                <a:gd name="connsiteY44" fmla="*/ 73886 h 266983"/>
                <a:gd name="connsiteX45" fmla="*/ 170745 w 229729"/>
                <a:gd name="connsiteY45" fmla="*/ 72955 h 266983"/>
                <a:gd name="connsiteX46" fmla="*/ 172918 w 229729"/>
                <a:gd name="connsiteY46" fmla="*/ 68609 h 266983"/>
                <a:gd name="connsiteX47" fmla="*/ 176023 w 229729"/>
                <a:gd name="connsiteY47" fmla="*/ 66746 h 266983"/>
                <a:gd name="connsiteX48" fmla="*/ 180059 w 229729"/>
                <a:gd name="connsiteY48" fmla="*/ 65504 h 266983"/>
                <a:gd name="connsiteX49" fmla="*/ 183163 w 229729"/>
                <a:gd name="connsiteY49" fmla="*/ 66746 h 266983"/>
                <a:gd name="connsiteX50" fmla="*/ 186267 w 229729"/>
                <a:gd name="connsiteY50" fmla="*/ 68609 h 266983"/>
                <a:gd name="connsiteX51" fmla="*/ 190614 w 229729"/>
                <a:gd name="connsiteY51" fmla="*/ 73886 h 266983"/>
                <a:gd name="connsiteX52" fmla="*/ 200858 w 229729"/>
                <a:gd name="connsiteY52" fmla="*/ 68609 h 266983"/>
                <a:gd name="connsiteX53" fmla="*/ 208309 w 229729"/>
                <a:gd name="connsiteY53" fmla="*/ 61468 h 266983"/>
                <a:gd name="connsiteX54" fmla="*/ 217622 w 229729"/>
                <a:gd name="connsiteY54" fmla="*/ 54018 h 266983"/>
                <a:gd name="connsiteX55" fmla="*/ 230040 w 229729"/>
                <a:gd name="connsiteY55" fmla="*/ 50603 h 266983"/>
                <a:gd name="connsiteX56" fmla="*/ 230040 w 229729"/>
                <a:gd name="connsiteY56" fmla="*/ 44394 h 266983"/>
                <a:gd name="connsiteX57" fmla="*/ 230040 w 229729"/>
                <a:gd name="connsiteY57" fmla="*/ 41289 h 266983"/>
                <a:gd name="connsiteX58" fmla="*/ 229109 w 229729"/>
                <a:gd name="connsiteY58" fmla="*/ 36943 h 266983"/>
                <a:gd name="connsiteX59" fmla="*/ 226936 w 229729"/>
                <a:gd name="connsiteY59" fmla="*/ 33839 h 266983"/>
                <a:gd name="connsiteX60" fmla="*/ 219796 w 229729"/>
                <a:gd name="connsiteY60" fmla="*/ 28561 h 266983"/>
                <a:gd name="connsiteX61" fmla="*/ 212345 w 229729"/>
                <a:gd name="connsiteY61" fmla="*/ 24215 h 266983"/>
                <a:gd name="connsiteX62" fmla="*/ 200858 w 229729"/>
                <a:gd name="connsiteY62" fmla="*/ 21110 h 266983"/>
                <a:gd name="connsiteX63" fmla="*/ 192476 w 229729"/>
                <a:gd name="connsiteY63" fmla="*/ 13660 h 266983"/>
                <a:gd name="connsiteX64" fmla="*/ 183163 w 229729"/>
                <a:gd name="connsiteY64" fmla="*/ 0 h 266983"/>
                <a:gd name="connsiteX65" fmla="*/ 173850 w 229729"/>
                <a:gd name="connsiteY65" fmla="*/ 9624 h 266983"/>
                <a:gd name="connsiteX66" fmla="*/ 170745 w 229729"/>
                <a:gd name="connsiteY66" fmla="*/ 24215 h 266983"/>
                <a:gd name="connsiteX67" fmla="*/ 170745 w 229729"/>
                <a:gd name="connsiteY67" fmla="*/ 43462 h 266983"/>
                <a:gd name="connsiteX68" fmla="*/ 166709 w 229729"/>
                <a:gd name="connsiteY68" fmla="*/ 43462 h 266983"/>
                <a:gd name="connsiteX69" fmla="*/ 163294 w 229729"/>
                <a:gd name="connsiteY69" fmla="*/ 44394 h 266983"/>
                <a:gd name="connsiteX70" fmla="*/ 158327 w 229729"/>
                <a:gd name="connsiteY70" fmla="*/ 44394 h 266983"/>
                <a:gd name="connsiteX71" fmla="*/ 150877 w 229729"/>
                <a:gd name="connsiteY71" fmla="*/ 46567 h 266983"/>
                <a:gd name="connsiteX72" fmla="*/ 150877 w 229729"/>
                <a:gd name="connsiteY72" fmla="*/ 48740 h 266983"/>
                <a:gd name="connsiteX73" fmla="*/ 150877 w 229729"/>
                <a:gd name="connsiteY73" fmla="*/ 50603 h 266983"/>
                <a:gd name="connsiteX74" fmla="*/ 149014 w 229729"/>
                <a:gd name="connsiteY74" fmla="*/ 51844 h 266983"/>
                <a:gd name="connsiteX75" fmla="*/ 146841 w 229729"/>
                <a:gd name="connsiteY75" fmla="*/ 54018 h 266983"/>
                <a:gd name="connsiteX76" fmla="*/ 146841 w 229729"/>
                <a:gd name="connsiteY76" fmla="*/ 63331 h 266983"/>
                <a:gd name="connsiteX77" fmla="*/ 146841 w 229729"/>
                <a:gd name="connsiteY77" fmla="*/ 70782 h 266983"/>
                <a:gd name="connsiteX78" fmla="*/ 149014 w 229729"/>
                <a:gd name="connsiteY78" fmla="*/ 73886 h 266983"/>
                <a:gd name="connsiteX79" fmla="*/ 150877 w 229729"/>
                <a:gd name="connsiteY79" fmla="*/ 78232 h 266983"/>
                <a:gd name="connsiteX80" fmla="*/ 156154 w 229729"/>
                <a:gd name="connsiteY80" fmla="*/ 81337 h 266983"/>
                <a:gd name="connsiteX81" fmla="*/ 163294 w 229729"/>
                <a:gd name="connsiteY81" fmla="*/ 81337 h 266983"/>
                <a:gd name="connsiteX82" fmla="*/ 152118 w 229729"/>
                <a:gd name="connsiteY82" fmla="*/ 98411 h 266983"/>
                <a:gd name="connsiteX83" fmla="*/ 146841 w 229729"/>
                <a:gd name="connsiteY83" fmla="*/ 111140 h 266983"/>
                <a:gd name="connsiteX84" fmla="*/ 143737 w 229729"/>
                <a:gd name="connsiteY84" fmla="*/ 125731 h 266983"/>
                <a:gd name="connsiteX85" fmla="*/ 139390 w 229729"/>
                <a:gd name="connsiteY85" fmla="*/ 138459 h 266983"/>
                <a:gd name="connsiteX86" fmla="*/ 130077 w 229729"/>
                <a:gd name="connsiteY86" fmla="*/ 150256 h 266983"/>
                <a:gd name="connsiteX87" fmla="*/ 115486 w 229729"/>
                <a:gd name="connsiteY87" fmla="*/ 162984 h 266983"/>
                <a:gd name="connsiteX88" fmla="*/ 114555 w 229729"/>
                <a:gd name="connsiteY88" fmla="*/ 165157 h 266983"/>
                <a:gd name="connsiteX89" fmla="*/ 112381 w 229729"/>
                <a:gd name="connsiteY89" fmla="*/ 165157 h 266983"/>
                <a:gd name="connsiteX90" fmla="*/ 110208 w 229729"/>
                <a:gd name="connsiteY90" fmla="*/ 165157 h 266983"/>
                <a:gd name="connsiteX91" fmla="*/ 108346 w 229729"/>
                <a:gd name="connsiteY91" fmla="*/ 162984 h 266983"/>
                <a:gd name="connsiteX92" fmla="*/ 107104 w 229729"/>
                <a:gd name="connsiteY92" fmla="*/ 159880 h 266983"/>
                <a:gd name="connsiteX93" fmla="*/ 100895 w 229729"/>
                <a:gd name="connsiteY93" fmla="*/ 162984 h 266983"/>
                <a:gd name="connsiteX94" fmla="*/ 97790 w 229729"/>
                <a:gd name="connsiteY94" fmla="*/ 168262 h 266983"/>
                <a:gd name="connsiteX95" fmla="*/ 95617 w 229729"/>
                <a:gd name="connsiteY95" fmla="*/ 172297 h 266983"/>
                <a:gd name="connsiteX96" fmla="*/ 93754 w 229729"/>
                <a:gd name="connsiteY96" fmla="*/ 177886 h 266983"/>
                <a:gd name="connsiteX97" fmla="*/ 90650 w 229729"/>
                <a:gd name="connsiteY97" fmla="*/ 183163 h 266983"/>
                <a:gd name="connsiteX98" fmla="*/ 86304 w 229729"/>
                <a:gd name="connsiteY98" fmla="*/ 188441 h 266983"/>
                <a:gd name="connsiteX99" fmla="*/ 83200 w 229729"/>
                <a:gd name="connsiteY99" fmla="*/ 188441 h 266983"/>
                <a:gd name="connsiteX100" fmla="*/ 80095 w 229729"/>
                <a:gd name="connsiteY100" fmla="*/ 188441 h 266983"/>
                <a:gd name="connsiteX101" fmla="*/ 73886 w 229729"/>
                <a:gd name="connsiteY101" fmla="*/ 187199 h 266983"/>
                <a:gd name="connsiteX102" fmla="*/ 66435 w 229729"/>
                <a:gd name="connsiteY102" fmla="*/ 187199 h 266983"/>
                <a:gd name="connsiteX103" fmla="*/ 59295 w 229729"/>
                <a:gd name="connsiteY103" fmla="*/ 188441 h 266983"/>
                <a:gd name="connsiteX104" fmla="*/ 39426 w 229729"/>
                <a:gd name="connsiteY104" fmla="*/ 197754 h 266983"/>
                <a:gd name="connsiteX105" fmla="*/ 22663 w 229729"/>
                <a:gd name="connsiteY105" fmla="*/ 212655 h 266983"/>
                <a:gd name="connsiteX106" fmla="*/ 10245 w 229729"/>
                <a:gd name="connsiteY106" fmla="*/ 229730 h 266983"/>
                <a:gd name="connsiteX107" fmla="*/ 0 w 229729"/>
                <a:gd name="connsiteY107" fmla="*/ 229730 h 266983"/>
                <a:gd name="connsiteX108" fmla="*/ 3104 w 229729"/>
                <a:gd name="connsiteY108" fmla="*/ 240285 h 266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229729" h="266983">
                  <a:moveTo>
                    <a:pt x="7140" y="247425"/>
                  </a:moveTo>
                  <a:lnTo>
                    <a:pt x="8382" y="254876"/>
                  </a:lnTo>
                  <a:lnTo>
                    <a:pt x="10245" y="269777"/>
                  </a:lnTo>
                  <a:lnTo>
                    <a:pt x="22663" y="269777"/>
                  </a:lnTo>
                  <a:lnTo>
                    <a:pt x="27009" y="262327"/>
                  </a:lnTo>
                  <a:lnTo>
                    <a:pt x="30113" y="254876"/>
                  </a:lnTo>
                  <a:lnTo>
                    <a:pt x="36322" y="249599"/>
                  </a:lnTo>
                  <a:lnTo>
                    <a:pt x="34149" y="240285"/>
                  </a:lnTo>
                  <a:lnTo>
                    <a:pt x="34149" y="235008"/>
                  </a:lnTo>
                  <a:lnTo>
                    <a:pt x="34149" y="231593"/>
                  </a:lnTo>
                  <a:lnTo>
                    <a:pt x="30113" y="229730"/>
                  </a:lnTo>
                  <a:lnTo>
                    <a:pt x="27009" y="224452"/>
                  </a:lnTo>
                  <a:lnTo>
                    <a:pt x="27009" y="220106"/>
                  </a:lnTo>
                  <a:lnTo>
                    <a:pt x="34149" y="222279"/>
                  </a:lnTo>
                  <a:lnTo>
                    <a:pt x="37253" y="224452"/>
                  </a:lnTo>
                  <a:lnTo>
                    <a:pt x="41600" y="224452"/>
                  </a:lnTo>
                  <a:lnTo>
                    <a:pt x="41600" y="225384"/>
                  </a:lnTo>
                  <a:lnTo>
                    <a:pt x="41600" y="229730"/>
                  </a:lnTo>
                  <a:lnTo>
                    <a:pt x="41600" y="231593"/>
                  </a:lnTo>
                  <a:lnTo>
                    <a:pt x="41600" y="236870"/>
                  </a:lnTo>
                  <a:lnTo>
                    <a:pt x="43773" y="240285"/>
                  </a:lnTo>
                  <a:lnTo>
                    <a:pt x="48740" y="239043"/>
                  </a:lnTo>
                  <a:lnTo>
                    <a:pt x="54018" y="239043"/>
                  </a:lnTo>
                  <a:lnTo>
                    <a:pt x="56191" y="236870"/>
                  </a:lnTo>
                  <a:lnTo>
                    <a:pt x="58364" y="235008"/>
                  </a:lnTo>
                  <a:lnTo>
                    <a:pt x="59295" y="235008"/>
                  </a:lnTo>
                  <a:lnTo>
                    <a:pt x="61468" y="232834"/>
                  </a:lnTo>
                  <a:lnTo>
                    <a:pt x="65504" y="232834"/>
                  </a:lnTo>
                  <a:lnTo>
                    <a:pt x="70782" y="232834"/>
                  </a:lnTo>
                  <a:lnTo>
                    <a:pt x="72955" y="229730"/>
                  </a:lnTo>
                  <a:lnTo>
                    <a:pt x="73886" y="224452"/>
                  </a:lnTo>
                  <a:lnTo>
                    <a:pt x="73886" y="220106"/>
                  </a:lnTo>
                  <a:lnTo>
                    <a:pt x="76059" y="212655"/>
                  </a:lnTo>
                  <a:lnTo>
                    <a:pt x="81026" y="220106"/>
                  </a:lnTo>
                  <a:lnTo>
                    <a:pt x="86304" y="229730"/>
                  </a:lnTo>
                  <a:lnTo>
                    <a:pt x="112381" y="217933"/>
                  </a:lnTo>
                  <a:lnTo>
                    <a:pt x="139390" y="205205"/>
                  </a:lnTo>
                  <a:lnTo>
                    <a:pt x="163294" y="192476"/>
                  </a:lnTo>
                  <a:lnTo>
                    <a:pt x="165468" y="170435"/>
                  </a:lnTo>
                  <a:lnTo>
                    <a:pt x="168572" y="152429"/>
                  </a:lnTo>
                  <a:lnTo>
                    <a:pt x="172918" y="138459"/>
                  </a:lnTo>
                  <a:lnTo>
                    <a:pt x="173850" y="125731"/>
                  </a:lnTo>
                  <a:lnTo>
                    <a:pt x="173850" y="113313"/>
                  </a:lnTo>
                  <a:lnTo>
                    <a:pt x="172918" y="96238"/>
                  </a:lnTo>
                  <a:lnTo>
                    <a:pt x="166709" y="73886"/>
                  </a:lnTo>
                  <a:lnTo>
                    <a:pt x="170745" y="72955"/>
                  </a:lnTo>
                  <a:lnTo>
                    <a:pt x="172918" y="68609"/>
                  </a:lnTo>
                  <a:lnTo>
                    <a:pt x="176023" y="66746"/>
                  </a:lnTo>
                  <a:lnTo>
                    <a:pt x="180059" y="65504"/>
                  </a:lnTo>
                  <a:lnTo>
                    <a:pt x="183163" y="66746"/>
                  </a:lnTo>
                  <a:lnTo>
                    <a:pt x="186267" y="68609"/>
                  </a:lnTo>
                  <a:lnTo>
                    <a:pt x="190614" y="73886"/>
                  </a:lnTo>
                  <a:lnTo>
                    <a:pt x="200858" y="68609"/>
                  </a:lnTo>
                  <a:lnTo>
                    <a:pt x="208309" y="61468"/>
                  </a:lnTo>
                  <a:lnTo>
                    <a:pt x="217622" y="54018"/>
                  </a:lnTo>
                  <a:lnTo>
                    <a:pt x="230040" y="50603"/>
                  </a:lnTo>
                  <a:lnTo>
                    <a:pt x="230040" y="44394"/>
                  </a:lnTo>
                  <a:lnTo>
                    <a:pt x="230040" y="41289"/>
                  </a:lnTo>
                  <a:lnTo>
                    <a:pt x="229109" y="36943"/>
                  </a:lnTo>
                  <a:lnTo>
                    <a:pt x="226936" y="33839"/>
                  </a:lnTo>
                  <a:lnTo>
                    <a:pt x="219796" y="28561"/>
                  </a:lnTo>
                  <a:lnTo>
                    <a:pt x="212345" y="24215"/>
                  </a:lnTo>
                  <a:lnTo>
                    <a:pt x="200858" y="21110"/>
                  </a:lnTo>
                  <a:lnTo>
                    <a:pt x="192476" y="13660"/>
                  </a:lnTo>
                  <a:lnTo>
                    <a:pt x="183163" y="0"/>
                  </a:lnTo>
                  <a:lnTo>
                    <a:pt x="173850" y="9624"/>
                  </a:lnTo>
                  <a:lnTo>
                    <a:pt x="170745" y="24215"/>
                  </a:lnTo>
                  <a:lnTo>
                    <a:pt x="170745" y="43462"/>
                  </a:lnTo>
                  <a:lnTo>
                    <a:pt x="166709" y="43462"/>
                  </a:lnTo>
                  <a:lnTo>
                    <a:pt x="163294" y="44394"/>
                  </a:lnTo>
                  <a:lnTo>
                    <a:pt x="158327" y="44394"/>
                  </a:lnTo>
                  <a:lnTo>
                    <a:pt x="150877" y="46567"/>
                  </a:lnTo>
                  <a:lnTo>
                    <a:pt x="150877" y="48740"/>
                  </a:lnTo>
                  <a:lnTo>
                    <a:pt x="150877" y="50603"/>
                  </a:lnTo>
                  <a:lnTo>
                    <a:pt x="149014" y="51844"/>
                  </a:lnTo>
                  <a:lnTo>
                    <a:pt x="146841" y="54018"/>
                  </a:lnTo>
                  <a:lnTo>
                    <a:pt x="146841" y="63331"/>
                  </a:lnTo>
                  <a:lnTo>
                    <a:pt x="146841" y="70782"/>
                  </a:lnTo>
                  <a:lnTo>
                    <a:pt x="149014" y="73886"/>
                  </a:lnTo>
                  <a:lnTo>
                    <a:pt x="150877" y="78232"/>
                  </a:lnTo>
                  <a:lnTo>
                    <a:pt x="156154" y="81337"/>
                  </a:lnTo>
                  <a:lnTo>
                    <a:pt x="163294" y="81337"/>
                  </a:lnTo>
                  <a:lnTo>
                    <a:pt x="152118" y="98411"/>
                  </a:lnTo>
                  <a:lnTo>
                    <a:pt x="146841" y="111140"/>
                  </a:lnTo>
                  <a:lnTo>
                    <a:pt x="143737" y="125731"/>
                  </a:lnTo>
                  <a:lnTo>
                    <a:pt x="139390" y="138459"/>
                  </a:lnTo>
                  <a:lnTo>
                    <a:pt x="130077" y="150256"/>
                  </a:lnTo>
                  <a:lnTo>
                    <a:pt x="115486" y="162984"/>
                  </a:lnTo>
                  <a:lnTo>
                    <a:pt x="114555" y="165157"/>
                  </a:lnTo>
                  <a:lnTo>
                    <a:pt x="112381" y="165157"/>
                  </a:lnTo>
                  <a:lnTo>
                    <a:pt x="110208" y="165157"/>
                  </a:lnTo>
                  <a:lnTo>
                    <a:pt x="108346" y="162984"/>
                  </a:lnTo>
                  <a:lnTo>
                    <a:pt x="107104" y="159880"/>
                  </a:lnTo>
                  <a:lnTo>
                    <a:pt x="100895" y="162984"/>
                  </a:lnTo>
                  <a:lnTo>
                    <a:pt x="97790" y="168262"/>
                  </a:lnTo>
                  <a:lnTo>
                    <a:pt x="95617" y="172297"/>
                  </a:lnTo>
                  <a:lnTo>
                    <a:pt x="93754" y="177886"/>
                  </a:lnTo>
                  <a:lnTo>
                    <a:pt x="90650" y="183163"/>
                  </a:lnTo>
                  <a:lnTo>
                    <a:pt x="86304" y="188441"/>
                  </a:lnTo>
                  <a:lnTo>
                    <a:pt x="83200" y="188441"/>
                  </a:lnTo>
                  <a:lnTo>
                    <a:pt x="80095" y="188441"/>
                  </a:lnTo>
                  <a:lnTo>
                    <a:pt x="73886" y="187199"/>
                  </a:lnTo>
                  <a:lnTo>
                    <a:pt x="66435" y="187199"/>
                  </a:lnTo>
                  <a:lnTo>
                    <a:pt x="59295" y="188441"/>
                  </a:lnTo>
                  <a:lnTo>
                    <a:pt x="39426" y="197754"/>
                  </a:lnTo>
                  <a:lnTo>
                    <a:pt x="22663" y="212655"/>
                  </a:lnTo>
                  <a:lnTo>
                    <a:pt x="10245" y="229730"/>
                  </a:lnTo>
                  <a:lnTo>
                    <a:pt x="0" y="229730"/>
                  </a:lnTo>
                  <a:lnTo>
                    <a:pt x="3104" y="24028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xmlns="" id="{6AE53E50-E432-4EA6-BE0C-1842F7CE688A}"/>
                </a:ext>
              </a:extLst>
            </p:cNvPr>
            <p:cNvSpPr/>
            <p:nvPr/>
          </p:nvSpPr>
          <p:spPr>
            <a:xfrm>
              <a:off x="7884318" y="2700806"/>
              <a:ext cx="17241" cy="27586"/>
            </a:xfrm>
            <a:custGeom>
              <a:avLst/>
              <a:gdLst>
                <a:gd name="connsiteX0" fmla="*/ 10555 w 15522"/>
                <a:gd name="connsiteY0" fmla="*/ 22352 h 24835"/>
                <a:gd name="connsiteX1" fmla="*/ 14591 w 15522"/>
                <a:gd name="connsiteY1" fmla="*/ 17075 h 24835"/>
                <a:gd name="connsiteX2" fmla="*/ 16764 w 15522"/>
                <a:gd name="connsiteY2" fmla="*/ 11797 h 24835"/>
                <a:gd name="connsiteX3" fmla="*/ 16764 w 15522"/>
                <a:gd name="connsiteY3" fmla="*/ 7451 h 24835"/>
                <a:gd name="connsiteX4" fmla="*/ 14591 w 15522"/>
                <a:gd name="connsiteY4" fmla="*/ 4346 h 24835"/>
                <a:gd name="connsiteX5" fmla="*/ 14591 w 15522"/>
                <a:gd name="connsiteY5" fmla="*/ 2173 h 24835"/>
                <a:gd name="connsiteX6" fmla="*/ 12728 w 15522"/>
                <a:gd name="connsiteY6" fmla="*/ 2173 h 24835"/>
                <a:gd name="connsiteX7" fmla="*/ 9624 w 15522"/>
                <a:gd name="connsiteY7" fmla="*/ 0 h 24835"/>
                <a:gd name="connsiteX8" fmla="*/ 7451 w 15522"/>
                <a:gd name="connsiteY8" fmla="*/ 6519 h 24835"/>
                <a:gd name="connsiteX9" fmla="*/ 5277 w 15522"/>
                <a:gd name="connsiteY9" fmla="*/ 9624 h 24835"/>
                <a:gd name="connsiteX10" fmla="*/ 3415 w 15522"/>
                <a:gd name="connsiteY10" fmla="*/ 13660 h 24835"/>
                <a:gd name="connsiteX11" fmla="*/ 0 w 15522"/>
                <a:gd name="connsiteY11" fmla="*/ 14901 h 24835"/>
                <a:gd name="connsiteX12" fmla="*/ 0 w 15522"/>
                <a:gd name="connsiteY12" fmla="*/ 27630 h 24835"/>
                <a:gd name="connsiteX13" fmla="*/ 9624 w 15522"/>
                <a:gd name="connsiteY13" fmla="*/ 27630 h 24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522" h="24835">
                  <a:moveTo>
                    <a:pt x="10555" y="22352"/>
                  </a:moveTo>
                  <a:lnTo>
                    <a:pt x="14591" y="17075"/>
                  </a:lnTo>
                  <a:lnTo>
                    <a:pt x="16764" y="11797"/>
                  </a:lnTo>
                  <a:lnTo>
                    <a:pt x="16764" y="7451"/>
                  </a:lnTo>
                  <a:lnTo>
                    <a:pt x="14591" y="4346"/>
                  </a:lnTo>
                  <a:lnTo>
                    <a:pt x="14591" y="2173"/>
                  </a:lnTo>
                  <a:lnTo>
                    <a:pt x="12728" y="2173"/>
                  </a:lnTo>
                  <a:lnTo>
                    <a:pt x="9624" y="0"/>
                  </a:lnTo>
                  <a:lnTo>
                    <a:pt x="7451" y="6519"/>
                  </a:lnTo>
                  <a:lnTo>
                    <a:pt x="5277" y="9624"/>
                  </a:lnTo>
                  <a:lnTo>
                    <a:pt x="3415" y="13660"/>
                  </a:lnTo>
                  <a:lnTo>
                    <a:pt x="0" y="14901"/>
                  </a:lnTo>
                  <a:lnTo>
                    <a:pt x="0" y="27630"/>
                  </a:lnTo>
                  <a:lnTo>
                    <a:pt x="9624" y="2763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xmlns="" id="{0AD5C41E-0BB3-44E3-AFCF-838B4497AB3E}"/>
                </a:ext>
              </a:extLst>
            </p:cNvPr>
            <p:cNvSpPr/>
            <p:nvPr/>
          </p:nvSpPr>
          <p:spPr>
            <a:xfrm>
              <a:off x="7090892" y="3080451"/>
              <a:ext cx="27586" cy="62067"/>
            </a:xfrm>
            <a:custGeom>
              <a:avLst/>
              <a:gdLst>
                <a:gd name="connsiteX0" fmla="*/ 23904 w 24835"/>
                <a:gd name="connsiteY0" fmla="*/ 41289 h 55880"/>
                <a:gd name="connsiteX1" fmla="*/ 23904 w 24835"/>
                <a:gd name="connsiteY1" fmla="*/ 39116 h 55880"/>
                <a:gd name="connsiteX2" fmla="*/ 23904 w 24835"/>
                <a:gd name="connsiteY2" fmla="*/ 20179 h 55880"/>
                <a:gd name="connsiteX3" fmla="*/ 17695 w 24835"/>
                <a:gd name="connsiteY3" fmla="*/ 7451 h 55880"/>
                <a:gd name="connsiteX4" fmla="*/ 7140 w 24835"/>
                <a:gd name="connsiteY4" fmla="*/ 0 h 55880"/>
                <a:gd name="connsiteX5" fmla="*/ 4967 w 24835"/>
                <a:gd name="connsiteY5" fmla="*/ 5278 h 55880"/>
                <a:gd name="connsiteX6" fmla="*/ 4036 w 24835"/>
                <a:gd name="connsiteY6" fmla="*/ 9624 h 55880"/>
                <a:gd name="connsiteX7" fmla="*/ 1863 w 24835"/>
                <a:gd name="connsiteY7" fmla="*/ 11797 h 55880"/>
                <a:gd name="connsiteX8" fmla="*/ 0 w 24835"/>
                <a:gd name="connsiteY8" fmla="*/ 14901 h 55880"/>
                <a:gd name="connsiteX9" fmla="*/ 0 w 24835"/>
                <a:gd name="connsiteY9" fmla="*/ 36943 h 55880"/>
                <a:gd name="connsiteX10" fmla="*/ 7140 w 24835"/>
                <a:gd name="connsiteY10" fmla="*/ 51844 h 55880"/>
                <a:gd name="connsiteX11" fmla="*/ 9313 w 24835"/>
                <a:gd name="connsiteY11" fmla="*/ 54018 h 55880"/>
                <a:gd name="connsiteX12" fmla="*/ 10244 w 24835"/>
                <a:gd name="connsiteY12" fmla="*/ 54018 h 55880"/>
                <a:gd name="connsiteX13" fmla="*/ 12418 w 24835"/>
                <a:gd name="connsiteY13" fmla="*/ 56191 h 55880"/>
                <a:gd name="connsiteX14" fmla="*/ 14591 w 24835"/>
                <a:gd name="connsiteY14" fmla="*/ 56191 h 55880"/>
                <a:gd name="connsiteX15" fmla="*/ 17695 w 24835"/>
                <a:gd name="connsiteY15" fmla="*/ 54018 h 55880"/>
                <a:gd name="connsiteX16" fmla="*/ 19558 w 24835"/>
                <a:gd name="connsiteY16" fmla="*/ 49671 h 55880"/>
                <a:gd name="connsiteX17" fmla="*/ 23904 w 24835"/>
                <a:gd name="connsiteY17" fmla="*/ 48740 h 55880"/>
                <a:gd name="connsiteX18" fmla="*/ 27009 w 24835"/>
                <a:gd name="connsiteY18" fmla="*/ 48740 h 55880"/>
                <a:gd name="connsiteX19" fmla="*/ 27009 w 24835"/>
                <a:gd name="connsiteY19" fmla="*/ 44394 h 55880"/>
                <a:gd name="connsiteX20" fmla="*/ 27009 w 24835"/>
                <a:gd name="connsiteY20" fmla="*/ 42221 h 55880"/>
                <a:gd name="connsiteX21" fmla="*/ 24836 w 24835"/>
                <a:gd name="connsiteY21" fmla="*/ 41289 h 55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4835" h="55880">
                  <a:moveTo>
                    <a:pt x="23904" y="41289"/>
                  </a:moveTo>
                  <a:lnTo>
                    <a:pt x="23904" y="39116"/>
                  </a:lnTo>
                  <a:lnTo>
                    <a:pt x="23904" y="20179"/>
                  </a:lnTo>
                  <a:lnTo>
                    <a:pt x="17695" y="7451"/>
                  </a:lnTo>
                  <a:lnTo>
                    <a:pt x="7140" y="0"/>
                  </a:lnTo>
                  <a:lnTo>
                    <a:pt x="4967" y="5278"/>
                  </a:lnTo>
                  <a:lnTo>
                    <a:pt x="4036" y="9624"/>
                  </a:lnTo>
                  <a:lnTo>
                    <a:pt x="1863" y="11797"/>
                  </a:lnTo>
                  <a:lnTo>
                    <a:pt x="0" y="14901"/>
                  </a:lnTo>
                  <a:lnTo>
                    <a:pt x="0" y="36943"/>
                  </a:lnTo>
                  <a:lnTo>
                    <a:pt x="7140" y="51844"/>
                  </a:lnTo>
                  <a:lnTo>
                    <a:pt x="9313" y="54018"/>
                  </a:lnTo>
                  <a:lnTo>
                    <a:pt x="10244" y="54018"/>
                  </a:lnTo>
                  <a:lnTo>
                    <a:pt x="12418" y="56191"/>
                  </a:lnTo>
                  <a:lnTo>
                    <a:pt x="14591" y="56191"/>
                  </a:lnTo>
                  <a:lnTo>
                    <a:pt x="17695" y="54018"/>
                  </a:lnTo>
                  <a:lnTo>
                    <a:pt x="19558" y="49671"/>
                  </a:lnTo>
                  <a:lnTo>
                    <a:pt x="23904" y="48740"/>
                  </a:lnTo>
                  <a:lnTo>
                    <a:pt x="27009" y="48740"/>
                  </a:lnTo>
                  <a:lnTo>
                    <a:pt x="27009" y="44394"/>
                  </a:lnTo>
                  <a:lnTo>
                    <a:pt x="27009" y="42221"/>
                  </a:lnTo>
                  <a:lnTo>
                    <a:pt x="24836" y="4128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xmlns="" id="{A35EFB17-5C77-48B2-8F3E-D6E9521F99B0}"/>
                </a:ext>
              </a:extLst>
            </p:cNvPr>
            <p:cNvSpPr/>
            <p:nvPr/>
          </p:nvSpPr>
          <p:spPr>
            <a:xfrm>
              <a:off x="3348929" y="2849078"/>
              <a:ext cx="62067" cy="41378"/>
            </a:xfrm>
            <a:custGeom>
              <a:avLst/>
              <a:gdLst>
                <a:gd name="connsiteX0" fmla="*/ 29182 w 55880"/>
                <a:gd name="connsiteY0" fmla="*/ 5278 h 37253"/>
                <a:gd name="connsiteX1" fmla="*/ 12418 w 55880"/>
                <a:gd name="connsiteY1" fmla="*/ 0 h 37253"/>
                <a:gd name="connsiteX2" fmla="*/ 10245 w 55880"/>
                <a:gd name="connsiteY2" fmla="*/ 1863 h 37253"/>
                <a:gd name="connsiteX3" fmla="*/ 8072 w 55880"/>
                <a:gd name="connsiteY3" fmla="*/ 1863 h 37253"/>
                <a:gd name="connsiteX4" fmla="*/ 8072 w 55880"/>
                <a:gd name="connsiteY4" fmla="*/ 3104 h 37253"/>
                <a:gd name="connsiteX5" fmla="*/ 7140 w 55880"/>
                <a:gd name="connsiteY5" fmla="*/ 3104 h 37253"/>
                <a:gd name="connsiteX6" fmla="*/ 3104 w 55880"/>
                <a:gd name="connsiteY6" fmla="*/ 5278 h 37253"/>
                <a:gd name="connsiteX7" fmla="*/ 3104 w 55880"/>
                <a:gd name="connsiteY7" fmla="*/ 18006 h 37253"/>
                <a:gd name="connsiteX8" fmla="*/ 3104 w 55880"/>
                <a:gd name="connsiteY8" fmla="*/ 27319 h 37253"/>
                <a:gd name="connsiteX9" fmla="*/ 0 w 55880"/>
                <a:gd name="connsiteY9" fmla="*/ 36943 h 37253"/>
                <a:gd name="connsiteX10" fmla="*/ 3104 w 55880"/>
                <a:gd name="connsiteY10" fmla="*/ 36943 h 37253"/>
                <a:gd name="connsiteX11" fmla="*/ 3104 w 55880"/>
                <a:gd name="connsiteY11" fmla="*/ 40047 h 37253"/>
                <a:gd name="connsiteX12" fmla="*/ 15522 w 55880"/>
                <a:gd name="connsiteY12" fmla="*/ 36943 h 37253"/>
                <a:gd name="connsiteX13" fmla="*/ 27009 w 55880"/>
                <a:gd name="connsiteY13" fmla="*/ 34770 h 37253"/>
                <a:gd name="connsiteX14" fmla="*/ 39427 w 55880"/>
                <a:gd name="connsiteY14" fmla="*/ 32597 h 37253"/>
                <a:gd name="connsiteX15" fmla="*/ 51844 w 55880"/>
                <a:gd name="connsiteY15" fmla="*/ 24215 h 37253"/>
                <a:gd name="connsiteX16" fmla="*/ 56191 w 55880"/>
                <a:gd name="connsiteY16" fmla="*/ 24215 h 37253"/>
                <a:gd name="connsiteX17" fmla="*/ 56191 w 55880"/>
                <a:gd name="connsiteY17" fmla="*/ 19868 h 37253"/>
                <a:gd name="connsiteX18" fmla="*/ 41600 w 55880"/>
                <a:gd name="connsiteY18" fmla="*/ 12418 h 37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5880" h="37253">
                  <a:moveTo>
                    <a:pt x="29182" y="5278"/>
                  </a:moveTo>
                  <a:lnTo>
                    <a:pt x="12418" y="0"/>
                  </a:lnTo>
                  <a:lnTo>
                    <a:pt x="10245" y="1863"/>
                  </a:lnTo>
                  <a:lnTo>
                    <a:pt x="8072" y="1863"/>
                  </a:lnTo>
                  <a:lnTo>
                    <a:pt x="8072" y="3104"/>
                  </a:lnTo>
                  <a:lnTo>
                    <a:pt x="7140" y="3104"/>
                  </a:lnTo>
                  <a:lnTo>
                    <a:pt x="3104" y="5278"/>
                  </a:lnTo>
                  <a:lnTo>
                    <a:pt x="3104" y="18006"/>
                  </a:lnTo>
                  <a:lnTo>
                    <a:pt x="3104" y="27319"/>
                  </a:lnTo>
                  <a:lnTo>
                    <a:pt x="0" y="36943"/>
                  </a:lnTo>
                  <a:lnTo>
                    <a:pt x="3104" y="36943"/>
                  </a:lnTo>
                  <a:lnTo>
                    <a:pt x="3104" y="40047"/>
                  </a:lnTo>
                  <a:lnTo>
                    <a:pt x="15522" y="36943"/>
                  </a:lnTo>
                  <a:lnTo>
                    <a:pt x="27009" y="34770"/>
                  </a:lnTo>
                  <a:lnTo>
                    <a:pt x="39427" y="32597"/>
                  </a:lnTo>
                  <a:lnTo>
                    <a:pt x="51844" y="24215"/>
                  </a:lnTo>
                  <a:lnTo>
                    <a:pt x="56191" y="24215"/>
                  </a:lnTo>
                  <a:lnTo>
                    <a:pt x="56191" y="19868"/>
                  </a:lnTo>
                  <a:lnTo>
                    <a:pt x="41600" y="1241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xmlns="" id="{C8159971-1221-43B3-9212-CB75B080459C}"/>
                </a:ext>
              </a:extLst>
            </p:cNvPr>
            <p:cNvSpPr/>
            <p:nvPr/>
          </p:nvSpPr>
          <p:spPr>
            <a:xfrm>
              <a:off x="7335024" y="3129759"/>
              <a:ext cx="334473" cy="231028"/>
            </a:xfrm>
            <a:custGeom>
              <a:avLst/>
              <a:gdLst>
                <a:gd name="connsiteX0" fmla="*/ 284368 w 301132"/>
                <a:gd name="connsiteY0" fmla="*/ 210793 h 207998"/>
                <a:gd name="connsiteX1" fmla="*/ 294613 w 301132"/>
                <a:gd name="connsiteY1" fmla="*/ 207378 h 207998"/>
                <a:gd name="connsiteX2" fmla="*/ 297718 w 301132"/>
                <a:gd name="connsiteY2" fmla="*/ 205515 h 207998"/>
                <a:gd name="connsiteX3" fmla="*/ 299891 w 301132"/>
                <a:gd name="connsiteY3" fmla="*/ 205515 h 207998"/>
                <a:gd name="connsiteX4" fmla="*/ 302064 w 301132"/>
                <a:gd name="connsiteY4" fmla="*/ 203342 h 207998"/>
                <a:gd name="connsiteX5" fmla="*/ 303926 w 301132"/>
                <a:gd name="connsiteY5" fmla="*/ 203342 h 207998"/>
                <a:gd name="connsiteX6" fmla="*/ 287473 w 301132"/>
                <a:gd name="connsiteY6" fmla="*/ 195891 h 207998"/>
                <a:gd name="connsiteX7" fmla="*/ 269777 w 301132"/>
                <a:gd name="connsiteY7" fmla="*/ 186267 h 207998"/>
                <a:gd name="connsiteX8" fmla="*/ 250840 w 301132"/>
                <a:gd name="connsiteY8" fmla="*/ 178817 h 207998"/>
                <a:gd name="connsiteX9" fmla="*/ 234387 w 301132"/>
                <a:gd name="connsiteY9" fmla="*/ 173539 h 207998"/>
                <a:gd name="connsiteX10" fmla="*/ 226936 w 301132"/>
                <a:gd name="connsiteY10" fmla="*/ 175712 h 207998"/>
                <a:gd name="connsiteX11" fmla="*/ 219796 w 301132"/>
                <a:gd name="connsiteY11" fmla="*/ 178817 h 207998"/>
                <a:gd name="connsiteX12" fmla="*/ 211413 w 301132"/>
                <a:gd name="connsiteY12" fmla="*/ 183163 h 207998"/>
                <a:gd name="connsiteX13" fmla="*/ 199927 w 301132"/>
                <a:gd name="connsiteY13" fmla="*/ 183163 h 207998"/>
                <a:gd name="connsiteX14" fmla="*/ 190614 w 301132"/>
                <a:gd name="connsiteY14" fmla="*/ 177886 h 207998"/>
                <a:gd name="connsiteX15" fmla="*/ 184094 w 301132"/>
                <a:gd name="connsiteY15" fmla="*/ 171366 h 207998"/>
                <a:gd name="connsiteX16" fmla="*/ 174781 w 301132"/>
                <a:gd name="connsiteY16" fmla="*/ 168262 h 207998"/>
                <a:gd name="connsiteX17" fmla="*/ 160190 w 301132"/>
                <a:gd name="connsiteY17" fmla="*/ 166089 h 207998"/>
                <a:gd name="connsiteX18" fmla="*/ 160190 w 301132"/>
                <a:gd name="connsiteY18" fmla="*/ 144047 h 207998"/>
                <a:gd name="connsiteX19" fmla="*/ 163294 w 301132"/>
                <a:gd name="connsiteY19" fmla="*/ 126041 h 207998"/>
                <a:gd name="connsiteX20" fmla="*/ 145599 w 301132"/>
                <a:gd name="connsiteY20" fmla="*/ 111140 h 207998"/>
                <a:gd name="connsiteX21" fmla="*/ 133181 w 301132"/>
                <a:gd name="connsiteY21" fmla="*/ 92202 h 207998"/>
                <a:gd name="connsiteX22" fmla="*/ 121695 w 301132"/>
                <a:gd name="connsiteY22" fmla="*/ 76370 h 207998"/>
                <a:gd name="connsiteX23" fmla="*/ 109277 w 301132"/>
                <a:gd name="connsiteY23" fmla="*/ 61468 h 207998"/>
                <a:gd name="connsiteX24" fmla="*/ 101826 w 301132"/>
                <a:gd name="connsiteY24" fmla="*/ 54018 h 207998"/>
                <a:gd name="connsiteX25" fmla="*/ 99964 w 301132"/>
                <a:gd name="connsiteY25" fmla="*/ 54018 h 207998"/>
                <a:gd name="connsiteX26" fmla="*/ 99964 w 301132"/>
                <a:gd name="connsiteY26" fmla="*/ 51844 h 207998"/>
                <a:gd name="connsiteX27" fmla="*/ 94686 w 301132"/>
                <a:gd name="connsiteY27" fmla="*/ 47809 h 207998"/>
                <a:gd name="connsiteX28" fmla="*/ 76991 w 301132"/>
                <a:gd name="connsiteY28" fmla="*/ 39116 h 207998"/>
                <a:gd name="connsiteX29" fmla="*/ 62400 w 301132"/>
                <a:gd name="connsiteY29" fmla="*/ 29803 h 207998"/>
                <a:gd name="connsiteX30" fmla="*/ 47809 w 301132"/>
                <a:gd name="connsiteY30" fmla="*/ 20179 h 207998"/>
                <a:gd name="connsiteX31" fmla="*/ 34149 w 301132"/>
                <a:gd name="connsiteY31" fmla="*/ 4346 h 207998"/>
                <a:gd name="connsiteX32" fmla="*/ 0 w 301132"/>
                <a:gd name="connsiteY32" fmla="*/ 0 h 207998"/>
                <a:gd name="connsiteX33" fmla="*/ 4967 w 301132"/>
                <a:gd name="connsiteY33" fmla="*/ 17075 h 207998"/>
                <a:gd name="connsiteX34" fmla="*/ 16454 w 301132"/>
                <a:gd name="connsiteY34" fmla="*/ 27630 h 207998"/>
                <a:gd name="connsiteX35" fmla="*/ 29182 w 301132"/>
                <a:gd name="connsiteY35" fmla="*/ 39116 h 207998"/>
                <a:gd name="connsiteX36" fmla="*/ 40358 w 301132"/>
                <a:gd name="connsiteY36" fmla="*/ 47809 h 207998"/>
                <a:gd name="connsiteX37" fmla="*/ 50913 w 301132"/>
                <a:gd name="connsiteY37" fmla="*/ 61468 h 207998"/>
                <a:gd name="connsiteX38" fmla="*/ 62400 w 301132"/>
                <a:gd name="connsiteY38" fmla="*/ 77301 h 207998"/>
                <a:gd name="connsiteX39" fmla="*/ 72644 w 301132"/>
                <a:gd name="connsiteY39" fmla="*/ 98411 h 207998"/>
                <a:gd name="connsiteX40" fmla="*/ 85373 w 301132"/>
                <a:gd name="connsiteY40" fmla="*/ 118590 h 207998"/>
                <a:gd name="connsiteX41" fmla="*/ 97790 w 301132"/>
                <a:gd name="connsiteY41" fmla="*/ 136596 h 207998"/>
                <a:gd name="connsiteX42" fmla="*/ 114555 w 301132"/>
                <a:gd name="connsiteY42" fmla="*/ 153671 h 207998"/>
                <a:gd name="connsiteX43" fmla="*/ 133181 w 301132"/>
                <a:gd name="connsiteY43" fmla="*/ 164226 h 207998"/>
                <a:gd name="connsiteX44" fmla="*/ 155223 w 301132"/>
                <a:gd name="connsiteY44" fmla="*/ 170435 h 207998"/>
                <a:gd name="connsiteX45" fmla="*/ 153050 w 301132"/>
                <a:gd name="connsiteY45" fmla="*/ 173539 h 207998"/>
                <a:gd name="connsiteX46" fmla="*/ 150877 w 301132"/>
                <a:gd name="connsiteY46" fmla="*/ 175712 h 207998"/>
                <a:gd name="connsiteX47" fmla="*/ 147772 w 301132"/>
                <a:gd name="connsiteY47" fmla="*/ 178817 h 207998"/>
                <a:gd name="connsiteX48" fmla="*/ 155223 w 301132"/>
                <a:gd name="connsiteY48" fmla="*/ 183163 h 207998"/>
                <a:gd name="connsiteX49" fmla="*/ 170745 w 301132"/>
                <a:gd name="connsiteY49" fmla="*/ 190614 h 207998"/>
                <a:gd name="connsiteX50" fmla="*/ 190614 w 301132"/>
                <a:gd name="connsiteY50" fmla="*/ 195891 h 207998"/>
                <a:gd name="connsiteX51" fmla="*/ 216691 w 301132"/>
                <a:gd name="connsiteY51" fmla="*/ 201169 h 207998"/>
                <a:gd name="connsiteX52" fmla="*/ 240595 w 301132"/>
                <a:gd name="connsiteY52" fmla="*/ 207378 h 207998"/>
                <a:gd name="connsiteX53" fmla="*/ 263569 w 301132"/>
                <a:gd name="connsiteY53" fmla="*/ 210793 h 207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301132" h="207998">
                  <a:moveTo>
                    <a:pt x="284368" y="210793"/>
                  </a:moveTo>
                  <a:lnTo>
                    <a:pt x="294613" y="207378"/>
                  </a:lnTo>
                  <a:lnTo>
                    <a:pt x="297718" y="205515"/>
                  </a:lnTo>
                  <a:lnTo>
                    <a:pt x="299891" y="205515"/>
                  </a:lnTo>
                  <a:lnTo>
                    <a:pt x="302064" y="203342"/>
                  </a:lnTo>
                  <a:lnTo>
                    <a:pt x="303926" y="203342"/>
                  </a:lnTo>
                  <a:lnTo>
                    <a:pt x="287473" y="195891"/>
                  </a:lnTo>
                  <a:lnTo>
                    <a:pt x="269777" y="186267"/>
                  </a:lnTo>
                  <a:lnTo>
                    <a:pt x="250840" y="178817"/>
                  </a:lnTo>
                  <a:lnTo>
                    <a:pt x="234387" y="173539"/>
                  </a:lnTo>
                  <a:lnTo>
                    <a:pt x="226936" y="175712"/>
                  </a:lnTo>
                  <a:lnTo>
                    <a:pt x="219796" y="178817"/>
                  </a:lnTo>
                  <a:lnTo>
                    <a:pt x="211413" y="183163"/>
                  </a:lnTo>
                  <a:lnTo>
                    <a:pt x="199927" y="183163"/>
                  </a:lnTo>
                  <a:lnTo>
                    <a:pt x="190614" y="177886"/>
                  </a:lnTo>
                  <a:lnTo>
                    <a:pt x="184094" y="171366"/>
                  </a:lnTo>
                  <a:lnTo>
                    <a:pt x="174781" y="168262"/>
                  </a:lnTo>
                  <a:lnTo>
                    <a:pt x="160190" y="166089"/>
                  </a:lnTo>
                  <a:lnTo>
                    <a:pt x="160190" y="144047"/>
                  </a:lnTo>
                  <a:lnTo>
                    <a:pt x="163294" y="126041"/>
                  </a:lnTo>
                  <a:lnTo>
                    <a:pt x="145599" y="111140"/>
                  </a:lnTo>
                  <a:lnTo>
                    <a:pt x="133181" y="92202"/>
                  </a:lnTo>
                  <a:lnTo>
                    <a:pt x="121695" y="76370"/>
                  </a:lnTo>
                  <a:lnTo>
                    <a:pt x="109277" y="61468"/>
                  </a:lnTo>
                  <a:lnTo>
                    <a:pt x="101826" y="54018"/>
                  </a:lnTo>
                  <a:lnTo>
                    <a:pt x="99964" y="54018"/>
                  </a:lnTo>
                  <a:lnTo>
                    <a:pt x="99964" y="51844"/>
                  </a:lnTo>
                  <a:lnTo>
                    <a:pt x="94686" y="47809"/>
                  </a:lnTo>
                  <a:lnTo>
                    <a:pt x="76991" y="39116"/>
                  </a:lnTo>
                  <a:lnTo>
                    <a:pt x="62400" y="29803"/>
                  </a:lnTo>
                  <a:lnTo>
                    <a:pt x="47809" y="20179"/>
                  </a:lnTo>
                  <a:lnTo>
                    <a:pt x="34149" y="4346"/>
                  </a:lnTo>
                  <a:lnTo>
                    <a:pt x="0" y="0"/>
                  </a:lnTo>
                  <a:lnTo>
                    <a:pt x="4967" y="17075"/>
                  </a:lnTo>
                  <a:lnTo>
                    <a:pt x="16454" y="27630"/>
                  </a:lnTo>
                  <a:lnTo>
                    <a:pt x="29182" y="39116"/>
                  </a:lnTo>
                  <a:lnTo>
                    <a:pt x="40358" y="47809"/>
                  </a:lnTo>
                  <a:lnTo>
                    <a:pt x="50913" y="61468"/>
                  </a:lnTo>
                  <a:lnTo>
                    <a:pt x="62400" y="77301"/>
                  </a:lnTo>
                  <a:lnTo>
                    <a:pt x="72644" y="98411"/>
                  </a:lnTo>
                  <a:lnTo>
                    <a:pt x="85373" y="118590"/>
                  </a:lnTo>
                  <a:lnTo>
                    <a:pt x="97790" y="136596"/>
                  </a:lnTo>
                  <a:lnTo>
                    <a:pt x="114555" y="153671"/>
                  </a:lnTo>
                  <a:lnTo>
                    <a:pt x="133181" y="164226"/>
                  </a:lnTo>
                  <a:lnTo>
                    <a:pt x="155223" y="170435"/>
                  </a:lnTo>
                  <a:lnTo>
                    <a:pt x="153050" y="173539"/>
                  </a:lnTo>
                  <a:lnTo>
                    <a:pt x="150877" y="175712"/>
                  </a:lnTo>
                  <a:lnTo>
                    <a:pt x="147772" y="178817"/>
                  </a:lnTo>
                  <a:lnTo>
                    <a:pt x="155223" y="183163"/>
                  </a:lnTo>
                  <a:lnTo>
                    <a:pt x="170745" y="190614"/>
                  </a:lnTo>
                  <a:lnTo>
                    <a:pt x="190614" y="195891"/>
                  </a:lnTo>
                  <a:lnTo>
                    <a:pt x="216691" y="201169"/>
                  </a:lnTo>
                  <a:lnTo>
                    <a:pt x="240595" y="207378"/>
                  </a:lnTo>
                  <a:lnTo>
                    <a:pt x="263569" y="21079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xmlns="" id="{D9CB0C40-32CF-4C34-A3FF-2896E37AF4DF}"/>
                </a:ext>
              </a:extLst>
            </p:cNvPr>
            <p:cNvSpPr/>
            <p:nvPr/>
          </p:nvSpPr>
          <p:spPr>
            <a:xfrm>
              <a:off x="4685098" y="3055968"/>
              <a:ext cx="10344" cy="13793"/>
            </a:xfrm>
            <a:custGeom>
              <a:avLst/>
              <a:gdLst>
                <a:gd name="connsiteX0" fmla="*/ 2173 w 9313"/>
                <a:gd name="connsiteY0" fmla="*/ 5278 h 12417"/>
                <a:gd name="connsiteX1" fmla="*/ 2173 w 9313"/>
                <a:gd name="connsiteY1" fmla="*/ 7140 h 12417"/>
                <a:gd name="connsiteX2" fmla="*/ 2173 w 9313"/>
                <a:gd name="connsiteY2" fmla="*/ 9313 h 12417"/>
                <a:gd name="connsiteX3" fmla="*/ 4346 w 9313"/>
                <a:gd name="connsiteY3" fmla="*/ 11487 h 12417"/>
                <a:gd name="connsiteX4" fmla="*/ 5278 w 9313"/>
                <a:gd name="connsiteY4" fmla="*/ 11487 h 12417"/>
                <a:gd name="connsiteX5" fmla="*/ 9624 w 9313"/>
                <a:gd name="connsiteY5" fmla="*/ 12418 h 12417"/>
                <a:gd name="connsiteX6" fmla="*/ 9624 w 9313"/>
                <a:gd name="connsiteY6" fmla="*/ 5278 h 12417"/>
                <a:gd name="connsiteX7" fmla="*/ 0 w 9313"/>
                <a:gd name="connsiteY7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313" h="12417">
                  <a:moveTo>
                    <a:pt x="2173" y="5278"/>
                  </a:moveTo>
                  <a:lnTo>
                    <a:pt x="2173" y="7140"/>
                  </a:lnTo>
                  <a:lnTo>
                    <a:pt x="2173" y="9313"/>
                  </a:lnTo>
                  <a:lnTo>
                    <a:pt x="4346" y="11487"/>
                  </a:lnTo>
                  <a:lnTo>
                    <a:pt x="5278" y="11487"/>
                  </a:lnTo>
                  <a:lnTo>
                    <a:pt x="9624" y="12418"/>
                  </a:lnTo>
                  <a:lnTo>
                    <a:pt x="9624" y="527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xmlns="" id="{3CCF028C-34E8-4D4A-A2DC-1ACC1A0FD128}"/>
                </a:ext>
              </a:extLst>
            </p:cNvPr>
            <p:cNvSpPr/>
            <p:nvPr/>
          </p:nvSpPr>
          <p:spPr>
            <a:xfrm>
              <a:off x="4579929" y="2912523"/>
              <a:ext cx="37930" cy="20689"/>
            </a:xfrm>
            <a:custGeom>
              <a:avLst/>
              <a:gdLst>
                <a:gd name="connsiteX0" fmla="*/ 21731 w 34149"/>
                <a:gd name="connsiteY0" fmla="*/ 5278 h 18626"/>
                <a:gd name="connsiteX1" fmla="*/ 16764 w 34149"/>
                <a:gd name="connsiteY1" fmla="*/ 1863 h 18626"/>
                <a:gd name="connsiteX2" fmla="*/ 7140 w 34149"/>
                <a:gd name="connsiteY2" fmla="*/ 0 h 18626"/>
                <a:gd name="connsiteX3" fmla="*/ 6209 w 34149"/>
                <a:gd name="connsiteY3" fmla="*/ 1863 h 18626"/>
                <a:gd name="connsiteX4" fmla="*/ 4036 w 34149"/>
                <a:gd name="connsiteY4" fmla="*/ 1863 h 18626"/>
                <a:gd name="connsiteX5" fmla="*/ 2173 w 34149"/>
                <a:gd name="connsiteY5" fmla="*/ 4036 h 18626"/>
                <a:gd name="connsiteX6" fmla="*/ 0 w 34149"/>
                <a:gd name="connsiteY6" fmla="*/ 4036 h 18626"/>
                <a:gd name="connsiteX7" fmla="*/ 0 w 34149"/>
                <a:gd name="connsiteY7" fmla="*/ 16764 h 18626"/>
                <a:gd name="connsiteX8" fmla="*/ 6209 w 34149"/>
                <a:gd name="connsiteY8" fmla="*/ 18937 h 18626"/>
                <a:gd name="connsiteX9" fmla="*/ 13660 w 34149"/>
                <a:gd name="connsiteY9" fmla="*/ 18937 h 18626"/>
                <a:gd name="connsiteX10" fmla="*/ 16764 w 34149"/>
                <a:gd name="connsiteY10" fmla="*/ 19869 h 18626"/>
                <a:gd name="connsiteX11" fmla="*/ 21731 w 34149"/>
                <a:gd name="connsiteY11" fmla="*/ 18937 h 18626"/>
                <a:gd name="connsiteX12" fmla="*/ 28251 w 34149"/>
                <a:gd name="connsiteY12" fmla="*/ 16764 h 18626"/>
                <a:gd name="connsiteX13" fmla="*/ 35391 w 34149"/>
                <a:gd name="connsiteY13" fmla="*/ 16764 h 18626"/>
                <a:gd name="connsiteX14" fmla="*/ 35391 w 34149"/>
                <a:gd name="connsiteY14" fmla="*/ 12728 h 18626"/>
                <a:gd name="connsiteX15" fmla="*/ 29182 w 34149"/>
                <a:gd name="connsiteY15" fmla="*/ 9313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4149" h="18626">
                  <a:moveTo>
                    <a:pt x="21731" y="5278"/>
                  </a:moveTo>
                  <a:lnTo>
                    <a:pt x="16764" y="1863"/>
                  </a:lnTo>
                  <a:lnTo>
                    <a:pt x="7140" y="0"/>
                  </a:lnTo>
                  <a:lnTo>
                    <a:pt x="6209" y="1863"/>
                  </a:lnTo>
                  <a:lnTo>
                    <a:pt x="4036" y="1863"/>
                  </a:lnTo>
                  <a:lnTo>
                    <a:pt x="2173" y="4036"/>
                  </a:lnTo>
                  <a:lnTo>
                    <a:pt x="0" y="4036"/>
                  </a:lnTo>
                  <a:lnTo>
                    <a:pt x="0" y="16764"/>
                  </a:lnTo>
                  <a:lnTo>
                    <a:pt x="6209" y="18937"/>
                  </a:lnTo>
                  <a:lnTo>
                    <a:pt x="13660" y="18937"/>
                  </a:lnTo>
                  <a:lnTo>
                    <a:pt x="16764" y="19869"/>
                  </a:lnTo>
                  <a:lnTo>
                    <a:pt x="21731" y="18937"/>
                  </a:lnTo>
                  <a:lnTo>
                    <a:pt x="28251" y="16764"/>
                  </a:lnTo>
                  <a:lnTo>
                    <a:pt x="35391" y="16764"/>
                  </a:lnTo>
                  <a:lnTo>
                    <a:pt x="35391" y="12728"/>
                  </a:lnTo>
                  <a:lnTo>
                    <a:pt x="29182" y="931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xmlns="" id="{2C3880AB-66F5-49A0-BEDA-2F855A598439}"/>
                </a:ext>
              </a:extLst>
            </p:cNvPr>
            <p:cNvSpPr/>
            <p:nvPr/>
          </p:nvSpPr>
          <p:spPr>
            <a:xfrm>
              <a:off x="4473380" y="2835975"/>
              <a:ext cx="172409" cy="65516"/>
            </a:xfrm>
            <a:custGeom>
              <a:avLst/>
              <a:gdLst>
                <a:gd name="connsiteX0" fmla="*/ 156465 w 155222"/>
                <a:gd name="connsiteY0" fmla="*/ 44394 h 58984"/>
                <a:gd name="connsiteX1" fmla="*/ 134423 w 155222"/>
                <a:gd name="connsiteY1" fmla="*/ 33838 h 58984"/>
                <a:gd name="connsiteX2" fmla="*/ 114554 w 155222"/>
                <a:gd name="connsiteY2" fmla="*/ 24215 h 58984"/>
                <a:gd name="connsiteX3" fmla="*/ 94996 w 155222"/>
                <a:gd name="connsiteY3" fmla="*/ 14901 h 58984"/>
                <a:gd name="connsiteX4" fmla="*/ 68919 w 155222"/>
                <a:gd name="connsiteY4" fmla="*/ 6519 h 58984"/>
                <a:gd name="connsiteX5" fmla="*/ 39737 w 155222"/>
                <a:gd name="connsiteY5" fmla="*/ 0 h 58984"/>
                <a:gd name="connsiteX6" fmla="*/ 36633 w 155222"/>
                <a:gd name="connsiteY6" fmla="*/ 2173 h 58984"/>
                <a:gd name="connsiteX7" fmla="*/ 32286 w 155222"/>
                <a:gd name="connsiteY7" fmla="*/ 2173 h 58984"/>
                <a:gd name="connsiteX8" fmla="*/ 29182 w 155222"/>
                <a:gd name="connsiteY8" fmla="*/ 4346 h 58984"/>
                <a:gd name="connsiteX9" fmla="*/ 23904 w 155222"/>
                <a:gd name="connsiteY9" fmla="*/ 4346 h 58984"/>
                <a:gd name="connsiteX10" fmla="*/ 17695 w 155222"/>
                <a:gd name="connsiteY10" fmla="*/ 9624 h 58984"/>
                <a:gd name="connsiteX11" fmla="*/ 12418 w 155222"/>
                <a:gd name="connsiteY11" fmla="*/ 13660 h 58984"/>
                <a:gd name="connsiteX12" fmla="*/ 7451 w 155222"/>
                <a:gd name="connsiteY12" fmla="*/ 21110 h 58984"/>
                <a:gd name="connsiteX13" fmla="*/ 0 w 155222"/>
                <a:gd name="connsiteY13" fmla="*/ 21110 h 58984"/>
                <a:gd name="connsiteX14" fmla="*/ 3104 w 155222"/>
                <a:gd name="connsiteY14" fmla="*/ 22352 h 58984"/>
                <a:gd name="connsiteX15" fmla="*/ 10555 w 155222"/>
                <a:gd name="connsiteY15" fmla="*/ 26388 h 58984"/>
                <a:gd name="connsiteX16" fmla="*/ 16764 w 155222"/>
                <a:gd name="connsiteY16" fmla="*/ 28561 h 58984"/>
                <a:gd name="connsiteX17" fmla="*/ 22042 w 155222"/>
                <a:gd name="connsiteY17" fmla="*/ 22352 h 58984"/>
                <a:gd name="connsiteX18" fmla="*/ 25146 w 155222"/>
                <a:gd name="connsiteY18" fmla="*/ 17075 h 58984"/>
                <a:gd name="connsiteX19" fmla="*/ 31355 w 155222"/>
                <a:gd name="connsiteY19" fmla="*/ 11797 h 58984"/>
                <a:gd name="connsiteX20" fmla="*/ 58364 w 155222"/>
                <a:gd name="connsiteY20" fmla="*/ 24215 h 58984"/>
                <a:gd name="connsiteX21" fmla="*/ 83510 w 155222"/>
                <a:gd name="connsiteY21" fmla="*/ 36943 h 58984"/>
                <a:gd name="connsiteX22" fmla="*/ 110519 w 155222"/>
                <a:gd name="connsiteY22" fmla="*/ 44394 h 58984"/>
                <a:gd name="connsiteX23" fmla="*/ 112692 w 155222"/>
                <a:gd name="connsiteY23" fmla="*/ 48740 h 58984"/>
                <a:gd name="connsiteX24" fmla="*/ 112692 w 155222"/>
                <a:gd name="connsiteY24" fmla="*/ 50913 h 58984"/>
                <a:gd name="connsiteX25" fmla="*/ 112692 w 155222"/>
                <a:gd name="connsiteY25" fmla="*/ 51844 h 58984"/>
                <a:gd name="connsiteX26" fmla="*/ 112692 w 155222"/>
                <a:gd name="connsiteY26" fmla="*/ 54017 h 58984"/>
                <a:gd name="connsiteX27" fmla="*/ 112692 w 155222"/>
                <a:gd name="connsiteY27" fmla="*/ 58364 h 58984"/>
                <a:gd name="connsiteX28" fmla="*/ 110519 w 155222"/>
                <a:gd name="connsiteY28" fmla="*/ 61468 h 58984"/>
                <a:gd name="connsiteX29" fmla="*/ 124178 w 155222"/>
                <a:gd name="connsiteY29" fmla="*/ 59295 h 58984"/>
                <a:gd name="connsiteX30" fmla="*/ 136596 w 155222"/>
                <a:gd name="connsiteY30" fmla="*/ 56191 h 58984"/>
                <a:gd name="connsiteX31" fmla="*/ 146841 w 155222"/>
                <a:gd name="connsiteY31" fmla="*/ 51844 h 58984"/>
                <a:gd name="connsiteX32" fmla="*/ 156465 w 155222"/>
                <a:gd name="connsiteY32" fmla="*/ 51844 h 5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5222" h="58984">
                  <a:moveTo>
                    <a:pt x="156465" y="44394"/>
                  </a:moveTo>
                  <a:lnTo>
                    <a:pt x="134423" y="33838"/>
                  </a:lnTo>
                  <a:lnTo>
                    <a:pt x="114554" y="24215"/>
                  </a:lnTo>
                  <a:lnTo>
                    <a:pt x="94996" y="14901"/>
                  </a:lnTo>
                  <a:lnTo>
                    <a:pt x="68919" y="6519"/>
                  </a:lnTo>
                  <a:lnTo>
                    <a:pt x="39737" y="0"/>
                  </a:lnTo>
                  <a:lnTo>
                    <a:pt x="36633" y="2173"/>
                  </a:lnTo>
                  <a:lnTo>
                    <a:pt x="32286" y="2173"/>
                  </a:lnTo>
                  <a:lnTo>
                    <a:pt x="29182" y="4346"/>
                  </a:lnTo>
                  <a:lnTo>
                    <a:pt x="23904" y="4346"/>
                  </a:lnTo>
                  <a:lnTo>
                    <a:pt x="17695" y="9624"/>
                  </a:lnTo>
                  <a:lnTo>
                    <a:pt x="12418" y="13660"/>
                  </a:lnTo>
                  <a:lnTo>
                    <a:pt x="7451" y="21110"/>
                  </a:lnTo>
                  <a:lnTo>
                    <a:pt x="0" y="21110"/>
                  </a:lnTo>
                  <a:lnTo>
                    <a:pt x="3104" y="22352"/>
                  </a:lnTo>
                  <a:lnTo>
                    <a:pt x="10555" y="26388"/>
                  </a:lnTo>
                  <a:lnTo>
                    <a:pt x="16764" y="28561"/>
                  </a:lnTo>
                  <a:lnTo>
                    <a:pt x="22042" y="22352"/>
                  </a:lnTo>
                  <a:lnTo>
                    <a:pt x="25146" y="17075"/>
                  </a:lnTo>
                  <a:lnTo>
                    <a:pt x="31355" y="11797"/>
                  </a:lnTo>
                  <a:lnTo>
                    <a:pt x="58364" y="24215"/>
                  </a:lnTo>
                  <a:lnTo>
                    <a:pt x="83510" y="36943"/>
                  </a:lnTo>
                  <a:lnTo>
                    <a:pt x="110519" y="44394"/>
                  </a:lnTo>
                  <a:lnTo>
                    <a:pt x="112692" y="48740"/>
                  </a:lnTo>
                  <a:lnTo>
                    <a:pt x="112692" y="50913"/>
                  </a:lnTo>
                  <a:lnTo>
                    <a:pt x="112692" y="51844"/>
                  </a:lnTo>
                  <a:lnTo>
                    <a:pt x="112692" y="54017"/>
                  </a:lnTo>
                  <a:lnTo>
                    <a:pt x="112692" y="58364"/>
                  </a:lnTo>
                  <a:lnTo>
                    <a:pt x="110519" y="61468"/>
                  </a:lnTo>
                  <a:lnTo>
                    <a:pt x="124178" y="59295"/>
                  </a:lnTo>
                  <a:lnTo>
                    <a:pt x="136596" y="56191"/>
                  </a:lnTo>
                  <a:lnTo>
                    <a:pt x="146841" y="51844"/>
                  </a:lnTo>
                  <a:lnTo>
                    <a:pt x="156465" y="5184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xmlns="" id="{CA9C9F13-ECC1-41A8-8074-0080DFBDF7E7}"/>
                </a:ext>
              </a:extLst>
            </p:cNvPr>
            <p:cNvSpPr/>
            <p:nvPr/>
          </p:nvSpPr>
          <p:spPr>
            <a:xfrm>
              <a:off x="4579929" y="2804251"/>
              <a:ext cx="13793" cy="27586"/>
            </a:xfrm>
            <a:custGeom>
              <a:avLst/>
              <a:gdLst>
                <a:gd name="connsiteX0" fmla="*/ 6209 w 12417"/>
                <a:gd name="connsiteY0" fmla="*/ 3104 h 24835"/>
                <a:gd name="connsiteX1" fmla="*/ 0 w 12417"/>
                <a:gd name="connsiteY1" fmla="*/ 0 h 24835"/>
                <a:gd name="connsiteX2" fmla="*/ 0 w 12417"/>
                <a:gd name="connsiteY2" fmla="*/ 7451 h 24835"/>
                <a:gd name="connsiteX3" fmla="*/ 0 w 12417"/>
                <a:gd name="connsiteY3" fmla="*/ 10555 h 24835"/>
                <a:gd name="connsiteX4" fmla="*/ 2173 w 12417"/>
                <a:gd name="connsiteY4" fmla="*/ 14901 h 24835"/>
                <a:gd name="connsiteX5" fmla="*/ 4036 w 12417"/>
                <a:gd name="connsiteY5" fmla="*/ 18006 h 24835"/>
                <a:gd name="connsiteX6" fmla="*/ 6209 w 12417"/>
                <a:gd name="connsiteY6" fmla="*/ 20179 h 24835"/>
                <a:gd name="connsiteX7" fmla="*/ 7140 w 12417"/>
                <a:gd name="connsiteY7" fmla="*/ 25457 h 24835"/>
                <a:gd name="connsiteX8" fmla="*/ 14591 w 12417"/>
                <a:gd name="connsiteY8" fmla="*/ 25457 h 24835"/>
                <a:gd name="connsiteX9" fmla="*/ 14591 w 12417"/>
                <a:gd name="connsiteY9" fmla="*/ 15833 h 24835"/>
                <a:gd name="connsiteX10" fmla="*/ 13660 w 12417"/>
                <a:gd name="connsiteY10" fmla="*/ 10555 h 24835"/>
                <a:gd name="connsiteX11" fmla="*/ 9313 w 12417"/>
                <a:gd name="connsiteY11" fmla="*/ 7451 h 24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417" h="24835">
                  <a:moveTo>
                    <a:pt x="6209" y="3104"/>
                  </a:moveTo>
                  <a:lnTo>
                    <a:pt x="0" y="0"/>
                  </a:lnTo>
                  <a:lnTo>
                    <a:pt x="0" y="7451"/>
                  </a:lnTo>
                  <a:lnTo>
                    <a:pt x="0" y="10555"/>
                  </a:lnTo>
                  <a:lnTo>
                    <a:pt x="2173" y="14901"/>
                  </a:lnTo>
                  <a:lnTo>
                    <a:pt x="4036" y="18006"/>
                  </a:lnTo>
                  <a:lnTo>
                    <a:pt x="6209" y="20179"/>
                  </a:lnTo>
                  <a:lnTo>
                    <a:pt x="7140" y="25457"/>
                  </a:lnTo>
                  <a:lnTo>
                    <a:pt x="14591" y="25457"/>
                  </a:lnTo>
                  <a:lnTo>
                    <a:pt x="14591" y="15833"/>
                  </a:lnTo>
                  <a:lnTo>
                    <a:pt x="13660" y="10555"/>
                  </a:lnTo>
                  <a:lnTo>
                    <a:pt x="9313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xmlns="" id="{6BC6098D-DD6A-4E5C-83CB-ECC17127C481}"/>
                </a:ext>
              </a:extLst>
            </p:cNvPr>
            <p:cNvSpPr/>
            <p:nvPr/>
          </p:nvSpPr>
          <p:spPr>
            <a:xfrm>
              <a:off x="4570619" y="2777355"/>
              <a:ext cx="31033" cy="17241"/>
            </a:xfrm>
            <a:custGeom>
              <a:avLst/>
              <a:gdLst>
                <a:gd name="connsiteX0" fmla="*/ 29182 w 27940"/>
                <a:gd name="connsiteY0" fmla="*/ 16764 h 15522"/>
                <a:gd name="connsiteX1" fmla="*/ 29182 w 27940"/>
                <a:gd name="connsiteY1" fmla="*/ 12728 h 15522"/>
                <a:gd name="connsiteX2" fmla="*/ 30113 w 27940"/>
                <a:gd name="connsiteY2" fmla="*/ 10555 h 15522"/>
                <a:gd name="connsiteX3" fmla="*/ 30113 w 27940"/>
                <a:gd name="connsiteY3" fmla="*/ 9313 h 15522"/>
                <a:gd name="connsiteX4" fmla="*/ 29182 w 27940"/>
                <a:gd name="connsiteY4" fmla="*/ 7451 h 15522"/>
                <a:gd name="connsiteX5" fmla="*/ 29182 w 27940"/>
                <a:gd name="connsiteY5" fmla="*/ 5277 h 15522"/>
                <a:gd name="connsiteX6" fmla="*/ 25146 w 27940"/>
                <a:gd name="connsiteY6" fmla="*/ 3104 h 15522"/>
                <a:gd name="connsiteX7" fmla="*/ 22973 w 27940"/>
                <a:gd name="connsiteY7" fmla="*/ 0 h 15522"/>
                <a:gd name="connsiteX8" fmla="*/ 0 w 27940"/>
                <a:gd name="connsiteY8" fmla="*/ 0 h 15522"/>
                <a:gd name="connsiteX9" fmla="*/ 0 w 27940"/>
                <a:gd name="connsiteY9" fmla="*/ 3104 h 15522"/>
                <a:gd name="connsiteX10" fmla="*/ 931 w 27940"/>
                <a:gd name="connsiteY10" fmla="*/ 7451 h 15522"/>
                <a:gd name="connsiteX11" fmla="*/ 5278 w 27940"/>
                <a:gd name="connsiteY11" fmla="*/ 9313 h 15522"/>
                <a:gd name="connsiteX12" fmla="*/ 8382 w 27940"/>
                <a:gd name="connsiteY12" fmla="*/ 9313 h 15522"/>
                <a:gd name="connsiteX13" fmla="*/ 12418 w 27940"/>
                <a:gd name="connsiteY13" fmla="*/ 10555 h 15522"/>
                <a:gd name="connsiteX14" fmla="*/ 17695 w 27940"/>
                <a:gd name="connsiteY14" fmla="*/ 10555 h 15522"/>
                <a:gd name="connsiteX15" fmla="*/ 22973 w 27940"/>
                <a:gd name="connsiteY15" fmla="*/ 12728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7940" h="15522">
                  <a:moveTo>
                    <a:pt x="29182" y="16764"/>
                  </a:moveTo>
                  <a:lnTo>
                    <a:pt x="29182" y="12728"/>
                  </a:lnTo>
                  <a:lnTo>
                    <a:pt x="30113" y="10555"/>
                  </a:lnTo>
                  <a:lnTo>
                    <a:pt x="30113" y="9313"/>
                  </a:lnTo>
                  <a:lnTo>
                    <a:pt x="29182" y="7451"/>
                  </a:lnTo>
                  <a:lnTo>
                    <a:pt x="29182" y="5277"/>
                  </a:lnTo>
                  <a:lnTo>
                    <a:pt x="25146" y="3104"/>
                  </a:lnTo>
                  <a:lnTo>
                    <a:pt x="22973" y="0"/>
                  </a:lnTo>
                  <a:lnTo>
                    <a:pt x="0" y="0"/>
                  </a:lnTo>
                  <a:lnTo>
                    <a:pt x="0" y="3104"/>
                  </a:lnTo>
                  <a:lnTo>
                    <a:pt x="931" y="7451"/>
                  </a:lnTo>
                  <a:lnTo>
                    <a:pt x="5278" y="9313"/>
                  </a:lnTo>
                  <a:lnTo>
                    <a:pt x="8382" y="9313"/>
                  </a:lnTo>
                  <a:lnTo>
                    <a:pt x="12418" y="10555"/>
                  </a:lnTo>
                  <a:lnTo>
                    <a:pt x="17695" y="10555"/>
                  </a:lnTo>
                  <a:lnTo>
                    <a:pt x="22973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xmlns="" id="{D7DD790A-6730-42CE-985A-85A04ADCE467}"/>
                </a:ext>
              </a:extLst>
            </p:cNvPr>
            <p:cNvSpPr/>
            <p:nvPr/>
          </p:nvSpPr>
          <p:spPr>
            <a:xfrm>
              <a:off x="6507461" y="3454233"/>
              <a:ext cx="110342" cy="231028"/>
            </a:xfrm>
            <a:custGeom>
              <a:avLst/>
              <a:gdLst>
                <a:gd name="connsiteX0" fmla="*/ 92823 w 99342"/>
                <a:gd name="connsiteY0" fmla="*/ 0 h 207998"/>
                <a:gd name="connsiteX1" fmla="*/ 83510 w 99342"/>
                <a:gd name="connsiteY1" fmla="*/ 5278 h 207998"/>
                <a:gd name="connsiteX2" fmla="*/ 72023 w 99342"/>
                <a:gd name="connsiteY2" fmla="*/ 14901 h 207998"/>
                <a:gd name="connsiteX3" fmla="*/ 59606 w 99342"/>
                <a:gd name="connsiteY3" fmla="*/ 27630 h 207998"/>
                <a:gd name="connsiteX4" fmla="*/ 49051 w 99342"/>
                <a:gd name="connsiteY4" fmla="*/ 40358 h 207998"/>
                <a:gd name="connsiteX5" fmla="*/ 37564 w 99342"/>
                <a:gd name="connsiteY5" fmla="*/ 51844 h 207998"/>
                <a:gd name="connsiteX6" fmla="*/ 32286 w 99342"/>
                <a:gd name="connsiteY6" fmla="*/ 60226 h 207998"/>
                <a:gd name="connsiteX7" fmla="*/ 12728 w 99342"/>
                <a:gd name="connsiteY7" fmla="*/ 60226 h 207998"/>
                <a:gd name="connsiteX8" fmla="*/ 12728 w 99342"/>
                <a:gd name="connsiteY8" fmla="*/ 75128 h 207998"/>
                <a:gd name="connsiteX9" fmla="*/ 14591 w 99342"/>
                <a:gd name="connsiteY9" fmla="*/ 90029 h 207998"/>
                <a:gd name="connsiteX10" fmla="*/ 15833 w 99342"/>
                <a:gd name="connsiteY10" fmla="*/ 104931 h 207998"/>
                <a:gd name="connsiteX11" fmla="*/ 15833 w 99342"/>
                <a:gd name="connsiteY11" fmla="*/ 114244 h 207998"/>
                <a:gd name="connsiteX12" fmla="*/ 10555 w 99342"/>
                <a:gd name="connsiteY12" fmla="*/ 129145 h 207998"/>
                <a:gd name="connsiteX13" fmla="*/ 5278 w 99342"/>
                <a:gd name="connsiteY13" fmla="*/ 144047 h 207998"/>
                <a:gd name="connsiteX14" fmla="*/ 0 w 99342"/>
                <a:gd name="connsiteY14" fmla="*/ 156775 h 207998"/>
                <a:gd name="connsiteX15" fmla="*/ 1242 w 99342"/>
                <a:gd name="connsiteY15" fmla="*/ 171366 h 207998"/>
                <a:gd name="connsiteX16" fmla="*/ 8382 w 99342"/>
                <a:gd name="connsiteY16" fmla="*/ 186267 h 207998"/>
                <a:gd name="connsiteX17" fmla="*/ 10555 w 99342"/>
                <a:gd name="connsiteY17" fmla="*/ 193718 h 207998"/>
                <a:gd name="connsiteX18" fmla="*/ 14591 w 99342"/>
                <a:gd name="connsiteY18" fmla="*/ 198996 h 207998"/>
                <a:gd name="connsiteX19" fmla="*/ 19869 w 99342"/>
                <a:gd name="connsiteY19" fmla="*/ 203342 h 207998"/>
                <a:gd name="connsiteX20" fmla="*/ 25146 w 99342"/>
                <a:gd name="connsiteY20" fmla="*/ 205205 h 207998"/>
                <a:gd name="connsiteX21" fmla="*/ 32286 w 99342"/>
                <a:gd name="connsiteY21" fmla="*/ 206446 h 207998"/>
                <a:gd name="connsiteX22" fmla="*/ 32286 w 99342"/>
                <a:gd name="connsiteY22" fmla="*/ 210482 h 207998"/>
                <a:gd name="connsiteX23" fmla="*/ 45015 w 99342"/>
                <a:gd name="connsiteY23" fmla="*/ 201169 h 207998"/>
                <a:gd name="connsiteX24" fmla="*/ 52155 w 99342"/>
                <a:gd name="connsiteY24" fmla="*/ 190614 h 207998"/>
                <a:gd name="connsiteX25" fmla="*/ 54328 w 99342"/>
                <a:gd name="connsiteY25" fmla="*/ 176644 h 207998"/>
                <a:gd name="connsiteX26" fmla="*/ 56501 w 99342"/>
                <a:gd name="connsiteY26" fmla="*/ 160811 h 207998"/>
                <a:gd name="connsiteX27" fmla="*/ 59606 w 99342"/>
                <a:gd name="connsiteY27" fmla="*/ 141874 h 207998"/>
                <a:gd name="connsiteX28" fmla="*/ 66746 w 99342"/>
                <a:gd name="connsiteY28" fmla="*/ 126972 h 207998"/>
                <a:gd name="connsiteX29" fmla="*/ 76059 w 99342"/>
                <a:gd name="connsiteY29" fmla="*/ 108966 h 207998"/>
                <a:gd name="connsiteX30" fmla="*/ 86614 w 99342"/>
                <a:gd name="connsiteY30" fmla="*/ 90029 h 207998"/>
                <a:gd name="connsiteX31" fmla="*/ 95928 w 99342"/>
                <a:gd name="connsiteY31" fmla="*/ 69850 h 207998"/>
                <a:gd name="connsiteX32" fmla="*/ 101205 w 99342"/>
                <a:gd name="connsiteY32" fmla="*/ 49671 h 207998"/>
                <a:gd name="connsiteX33" fmla="*/ 101205 w 99342"/>
                <a:gd name="connsiteY33" fmla="*/ 27630 h 207998"/>
                <a:gd name="connsiteX34" fmla="*/ 92823 w 99342"/>
                <a:gd name="connsiteY34" fmla="*/ 7451 h 207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99342" h="207998">
                  <a:moveTo>
                    <a:pt x="92823" y="0"/>
                  </a:moveTo>
                  <a:lnTo>
                    <a:pt x="83510" y="5278"/>
                  </a:lnTo>
                  <a:lnTo>
                    <a:pt x="72023" y="14901"/>
                  </a:lnTo>
                  <a:lnTo>
                    <a:pt x="59606" y="27630"/>
                  </a:lnTo>
                  <a:lnTo>
                    <a:pt x="49051" y="40358"/>
                  </a:lnTo>
                  <a:lnTo>
                    <a:pt x="37564" y="51844"/>
                  </a:lnTo>
                  <a:lnTo>
                    <a:pt x="32286" y="60226"/>
                  </a:lnTo>
                  <a:lnTo>
                    <a:pt x="12728" y="60226"/>
                  </a:lnTo>
                  <a:lnTo>
                    <a:pt x="12728" y="75128"/>
                  </a:lnTo>
                  <a:lnTo>
                    <a:pt x="14591" y="90029"/>
                  </a:lnTo>
                  <a:lnTo>
                    <a:pt x="15833" y="104931"/>
                  </a:lnTo>
                  <a:lnTo>
                    <a:pt x="15833" y="114244"/>
                  </a:lnTo>
                  <a:lnTo>
                    <a:pt x="10555" y="129145"/>
                  </a:lnTo>
                  <a:lnTo>
                    <a:pt x="5278" y="144047"/>
                  </a:lnTo>
                  <a:lnTo>
                    <a:pt x="0" y="156775"/>
                  </a:lnTo>
                  <a:lnTo>
                    <a:pt x="1242" y="171366"/>
                  </a:lnTo>
                  <a:lnTo>
                    <a:pt x="8382" y="186267"/>
                  </a:lnTo>
                  <a:lnTo>
                    <a:pt x="10555" y="193718"/>
                  </a:lnTo>
                  <a:lnTo>
                    <a:pt x="14591" y="198996"/>
                  </a:lnTo>
                  <a:lnTo>
                    <a:pt x="19869" y="203342"/>
                  </a:lnTo>
                  <a:lnTo>
                    <a:pt x="25146" y="205205"/>
                  </a:lnTo>
                  <a:lnTo>
                    <a:pt x="32286" y="206446"/>
                  </a:lnTo>
                  <a:lnTo>
                    <a:pt x="32286" y="210482"/>
                  </a:lnTo>
                  <a:lnTo>
                    <a:pt x="45015" y="201169"/>
                  </a:lnTo>
                  <a:lnTo>
                    <a:pt x="52155" y="190614"/>
                  </a:lnTo>
                  <a:lnTo>
                    <a:pt x="54328" y="176644"/>
                  </a:lnTo>
                  <a:lnTo>
                    <a:pt x="56501" y="160811"/>
                  </a:lnTo>
                  <a:lnTo>
                    <a:pt x="59606" y="141874"/>
                  </a:lnTo>
                  <a:lnTo>
                    <a:pt x="66746" y="126972"/>
                  </a:lnTo>
                  <a:lnTo>
                    <a:pt x="76059" y="108966"/>
                  </a:lnTo>
                  <a:lnTo>
                    <a:pt x="86614" y="90029"/>
                  </a:lnTo>
                  <a:lnTo>
                    <a:pt x="95928" y="69850"/>
                  </a:lnTo>
                  <a:lnTo>
                    <a:pt x="101205" y="49671"/>
                  </a:lnTo>
                  <a:lnTo>
                    <a:pt x="101205" y="27630"/>
                  </a:lnTo>
                  <a:lnTo>
                    <a:pt x="92823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xmlns="" id="{CCA2596E-8E03-4772-823C-575DA43F8D8C}"/>
                </a:ext>
              </a:extLst>
            </p:cNvPr>
            <p:cNvSpPr/>
            <p:nvPr/>
          </p:nvSpPr>
          <p:spPr>
            <a:xfrm>
              <a:off x="4833370" y="4186626"/>
              <a:ext cx="82756" cy="34482"/>
            </a:xfrm>
            <a:custGeom>
              <a:avLst/>
              <a:gdLst>
                <a:gd name="connsiteX0" fmla="*/ 46877 w 74506"/>
                <a:gd name="connsiteY0" fmla="*/ 3104 h 31044"/>
                <a:gd name="connsiteX1" fmla="*/ 32286 w 74506"/>
                <a:gd name="connsiteY1" fmla="*/ 0 h 31044"/>
                <a:gd name="connsiteX2" fmla="*/ 21731 w 74506"/>
                <a:gd name="connsiteY2" fmla="*/ 5278 h 31044"/>
                <a:gd name="connsiteX3" fmla="*/ 10245 w 74506"/>
                <a:gd name="connsiteY3" fmla="*/ 10555 h 31044"/>
                <a:gd name="connsiteX4" fmla="*/ 0 w 74506"/>
                <a:gd name="connsiteY4" fmla="*/ 14591 h 31044"/>
                <a:gd name="connsiteX5" fmla="*/ 0 w 74506"/>
                <a:gd name="connsiteY5" fmla="*/ 31666 h 31044"/>
                <a:gd name="connsiteX6" fmla="*/ 12418 w 74506"/>
                <a:gd name="connsiteY6" fmla="*/ 27319 h 31044"/>
                <a:gd name="connsiteX7" fmla="*/ 21731 w 74506"/>
                <a:gd name="connsiteY7" fmla="*/ 25457 h 31044"/>
                <a:gd name="connsiteX8" fmla="*/ 30113 w 74506"/>
                <a:gd name="connsiteY8" fmla="*/ 20179 h 31044"/>
                <a:gd name="connsiteX9" fmla="*/ 39427 w 74506"/>
                <a:gd name="connsiteY9" fmla="*/ 10555 h 31044"/>
                <a:gd name="connsiteX10" fmla="*/ 42531 w 74506"/>
                <a:gd name="connsiteY10" fmla="*/ 10555 h 31044"/>
                <a:gd name="connsiteX11" fmla="*/ 41600 w 74506"/>
                <a:gd name="connsiteY11" fmla="*/ 14591 h 31044"/>
                <a:gd name="connsiteX12" fmla="*/ 39427 w 74506"/>
                <a:gd name="connsiteY12" fmla="*/ 16764 h 31044"/>
                <a:gd name="connsiteX13" fmla="*/ 39427 w 74506"/>
                <a:gd name="connsiteY13" fmla="*/ 18006 h 31044"/>
                <a:gd name="connsiteX14" fmla="*/ 37564 w 74506"/>
                <a:gd name="connsiteY14" fmla="*/ 20179 h 31044"/>
                <a:gd name="connsiteX15" fmla="*/ 34460 w 74506"/>
                <a:gd name="connsiteY15" fmla="*/ 22042 h 31044"/>
                <a:gd name="connsiteX16" fmla="*/ 32286 w 74506"/>
                <a:gd name="connsiteY16" fmla="*/ 24215 h 31044"/>
                <a:gd name="connsiteX17" fmla="*/ 32286 w 74506"/>
                <a:gd name="connsiteY17" fmla="*/ 31666 h 31044"/>
                <a:gd name="connsiteX18" fmla="*/ 46877 w 74506"/>
                <a:gd name="connsiteY18" fmla="*/ 27319 h 31044"/>
                <a:gd name="connsiteX19" fmla="*/ 59295 w 74506"/>
                <a:gd name="connsiteY19" fmla="*/ 22042 h 31044"/>
                <a:gd name="connsiteX20" fmla="*/ 71713 w 74506"/>
                <a:gd name="connsiteY20" fmla="*/ 14591 h 31044"/>
                <a:gd name="connsiteX21" fmla="*/ 76059 w 74506"/>
                <a:gd name="connsiteY21" fmla="*/ 14591 h 31044"/>
                <a:gd name="connsiteX22" fmla="*/ 63641 w 74506"/>
                <a:gd name="connsiteY22" fmla="*/ 9313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4506" h="31044">
                  <a:moveTo>
                    <a:pt x="46877" y="3104"/>
                  </a:moveTo>
                  <a:lnTo>
                    <a:pt x="32286" y="0"/>
                  </a:lnTo>
                  <a:lnTo>
                    <a:pt x="21731" y="5278"/>
                  </a:lnTo>
                  <a:lnTo>
                    <a:pt x="10245" y="10555"/>
                  </a:lnTo>
                  <a:lnTo>
                    <a:pt x="0" y="14591"/>
                  </a:lnTo>
                  <a:lnTo>
                    <a:pt x="0" y="31666"/>
                  </a:lnTo>
                  <a:lnTo>
                    <a:pt x="12418" y="27319"/>
                  </a:lnTo>
                  <a:lnTo>
                    <a:pt x="21731" y="25457"/>
                  </a:lnTo>
                  <a:lnTo>
                    <a:pt x="30113" y="20179"/>
                  </a:lnTo>
                  <a:lnTo>
                    <a:pt x="39427" y="10555"/>
                  </a:lnTo>
                  <a:lnTo>
                    <a:pt x="42531" y="10555"/>
                  </a:lnTo>
                  <a:lnTo>
                    <a:pt x="41600" y="14591"/>
                  </a:lnTo>
                  <a:lnTo>
                    <a:pt x="39427" y="16764"/>
                  </a:lnTo>
                  <a:lnTo>
                    <a:pt x="39427" y="18006"/>
                  </a:lnTo>
                  <a:lnTo>
                    <a:pt x="37564" y="20179"/>
                  </a:lnTo>
                  <a:lnTo>
                    <a:pt x="34460" y="22042"/>
                  </a:lnTo>
                  <a:lnTo>
                    <a:pt x="32286" y="24215"/>
                  </a:lnTo>
                  <a:lnTo>
                    <a:pt x="32286" y="31666"/>
                  </a:lnTo>
                  <a:lnTo>
                    <a:pt x="46877" y="27319"/>
                  </a:lnTo>
                  <a:lnTo>
                    <a:pt x="59295" y="22042"/>
                  </a:lnTo>
                  <a:lnTo>
                    <a:pt x="71713" y="14591"/>
                  </a:lnTo>
                  <a:lnTo>
                    <a:pt x="76059" y="14591"/>
                  </a:lnTo>
                  <a:lnTo>
                    <a:pt x="63641" y="931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xmlns="" id="{5D3A5CCC-1289-4879-8D51-A5BBFCB2D0A1}"/>
                </a:ext>
              </a:extLst>
            </p:cNvPr>
            <p:cNvSpPr/>
            <p:nvPr/>
          </p:nvSpPr>
          <p:spPr>
            <a:xfrm>
              <a:off x="5018537" y="3206308"/>
              <a:ext cx="37930" cy="34482"/>
            </a:xfrm>
            <a:custGeom>
              <a:avLst/>
              <a:gdLst>
                <a:gd name="connsiteX0" fmla="*/ 27009 w 34149"/>
                <a:gd name="connsiteY0" fmla="*/ 23283 h 31044"/>
                <a:gd name="connsiteX1" fmla="*/ 26078 w 34149"/>
                <a:gd name="connsiteY1" fmla="*/ 22042 h 31044"/>
                <a:gd name="connsiteX2" fmla="*/ 23904 w 34149"/>
                <a:gd name="connsiteY2" fmla="*/ 22042 h 31044"/>
                <a:gd name="connsiteX3" fmla="*/ 19558 w 34149"/>
                <a:gd name="connsiteY3" fmla="*/ 22042 h 31044"/>
                <a:gd name="connsiteX4" fmla="*/ 16454 w 34149"/>
                <a:gd name="connsiteY4" fmla="*/ 20179 h 31044"/>
                <a:gd name="connsiteX5" fmla="*/ 16454 w 34149"/>
                <a:gd name="connsiteY5" fmla="*/ 0 h 31044"/>
                <a:gd name="connsiteX6" fmla="*/ 12418 w 34149"/>
                <a:gd name="connsiteY6" fmla="*/ 0 h 31044"/>
                <a:gd name="connsiteX7" fmla="*/ 4967 w 34149"/>
                <a:gd name="connsiteY7" fmla="*/ 12728 h 31044"/>
                <a:gd name="connsiteX8" fmla="*/ 0 w 34149"/>
                <a:gd name="connsiteY8" fmla="*/ 12728 h 31044"/>
                <a:gd name="connsiteX9" fmla="*/ 0 w 34149"/>
                <a:gd name="connsiteY9" fmla="*/ 15833 h 31044"/>
                <a:gd name="connsiteX10" fmla="*/ 11487 w 34149"/>
                <a:gd name="connsiteY10" fmla="*/ 20179 h 31044"/>
                <a:gd name="connsiteX11" fmla="*/ 21731 w 34149"/>
                <a:gd name="connsiteY11" fmla="*/ 25457 h 31044"/>
                <a:gd name="connsiteX12" fmla="*/ 29182 w 34149"/>
                <a:gd name="connsiteY12" fmla="*/ 30734 h 31044"/>
                <a:gd name="connsiteX13" fmla="*/ 33218 w 34149"/>
                <a:gd name="connsiteY13" fmla="*/ 32907 h 31044"/>
                <a:gd name="connsiteX14" fmla="*/ 34149 w 34149"/>
                <a:gd name="connsiteY14" fmla="*/ 30734 h 31044"/>
                <a:gd name="connsiteX15" fmla="*/ 34149 w 34149"/>
                <a:gd name="connsiteY15" fmla="*/ 29492 h 31044"/>
                <a:gd name="connsiteX16" fmla="*/ 36322 w 34149"/>
                <a:gd name="connsiteY16" fmla="*/ 27319 h 31044"/>
                <a:gd name="connsiteX17" fmla="*/ 36322 w 34149"/>
                <a:gd name="connsiteY17" fmla="*/ 23283 h 31044"/>
                <a:gd name="connsiteX18" fmla="*/ 29182 w 34149"/>
                <a:gd name="connsiteY18" fmla="*/ 23283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4149" h="31044">
                  <a:moveTo>
                    <a:pt x="27009" y="23283"/>
                  </a:moveTo>
                  <a:lnTo>
                    <a:pt x="26078" y="22042"/>
                  </a:lnTo>
                  <a:lnTo>
                    <a:pt x="23904" y="22042"/>
                  </a:lnTo>
                  <a:lnTo>
                    <a:pt x="19558" y="22042"/>
                  </a:lnTo>
                  <a:lnTo>
                    <a:pt x="16454" y="20179"/>
                  </a:lnTo>
                  <a:lnTo>
                    <a:pt x="16454" y="0"/>
                  </a:lnTo>
                  <a:lnTo>
                    <a:pt x="12418" y="0"/>
                  </a:lnTo>
                  <a:lnTo>
                    <a:pt x="4967" y="12728"/>
                  </a:lnTo>
                  <a:lnTo>
                    <a:pt x="0" y="12728"/>
                  </a:lnTo>
                  <a:lnTo>
                    <a:pt x="0" y="15833"/>
                  </a:lnTo>
                  <a:lnTo>
                    <a:pt x="11487" y="20179"/>
                  </a:lnTo>
                  <a:lnTo>
                    <a:pt x="21731" y="25457"/>
                  </a:lnTo>
                  <a:lnTo>
                    <a:pt x="29182" y="30734"/>
                  </a:lnTo>
                  <a:lnTo>
                    <a:pt x="33218" y="32907"/>
                  </a:lnTo>
                  <a:lnTo>
                    <a:pt x="34149" y="30734"/>
                  </a:lnTo>
                  <a:lnTo>
                    <a:pt x="34149" y="29492"/>
                  </a:lnTo>
                  <a:lnTo>
                    <a:pt x="36322" y="27319"/>
                  </a:lnTo>
                  <a:lnTo>
                    <a:pt x="36322" y="23283"/>
                  </a:lnTo>
                  <a:lnTo>
                    <a:pt x="29182" y="2328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xmlns="" id="{70A8DFD9-E2F3-4BBF-B40A-A91A306717EA}"/>
                </a:ext>
              </a:extLst>
            </p:cNvPr>
            <p:cNvSpPr/>
            <p:nvPr/>
          </p:nvSpPr>
          <p:spPr>
            <a:xfrm>
              <a:off x="4834404" y="3954908"/>
              <a:ext cx="13793" cy="20689"/>
            </a:xfrm>
            <a:custGeom>
              <a:avLst/>
              <a:gdLst>
                <a:gd name="connsiteX0" fmla="*/ 4346 w 12417"/>
                <a:gd name="connsiteY0" fmla="*/ 15833 h 18626"/>
                <a:gd name="connsiteX1" fmla="*/ 6209 w 12417"/>
                <a:gd name="connsiteY1" fmla="*/ 20179 h 18626"/>
                <a:gd name="connsiteX2" fmla="*/ 14591 w 12417"/>
                <a:gd name="connsiteY2" fmla="*/ 20179 h 18626"/>
                <a:gd name="connsiteX3" fmla="*/ 13660 w 12417"/>
                <a:gd name="connsiteY3" fmla="*/ 14901 h 18626"/>
                <a:gd name="connsiteX4" fmla="*/ 13660 w 12417"/>
                <a:gd name="connsiteY4" fmla="*/ 10555 h 18626"/>
                <a:gd name="connsiteX5" fmla="*/ 11487 w 12417"/>
                <a:gd name="connsiteY5" fmla="*/ 7451 h 18626"/>
                <a:gd name="connsiteX6" fmla="*/ 9313 w 12417"/>
                <a:gd name="connsiteY6" fmla="*/ 5277 h 18626"/>
                <a:gd name="connsiteX7" fmla="*/ 6209 w 12417"/>
                <a:gd name="connsiteY7" fmla="*/ 3104 h 18626"/>
                <a:gd name="connsiteX8" fmla="*/ 2173 w 12417"/>
                <a:gd name="connsiteY8" fmla="*/ 0 h 18626"/>
                <a:gd name="connsiteX9" fmla="*/ 2173 w 12417"/>
                <a:gd name="connsiteY9" fmla="*/ 5277 h 18626"/>
                <a:gd name="connsiteX10" fmla="*/ 0 w 12417"/>
                <a:gd name="connsiteY10" fmla="*/ 8382 h 18626"/>
                <a:gd name="connsiteX11" fmla="*/ 2173 w 12417"/>
                <a:gd name="connsiteY11" fmla="*/ 10555 h 18626"/>
                <a:gd name="connsiteX12" fmla="*/ 2173 w 12417"/>
                <a:gd name="connsiteY12" fmla="*/ 12728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417" h="18626">
                  <a:moveTo>
                    <a:pt x="4346" y="15833"/>
                  </a:moveTo>
                  <a:lnTo>
                    <a:pt x="6209" y="20179"/>
                  </a:lnTo>
                  <a:lnTo>
                    <a:pt x="14591" y="20179"/>
                  </a:lnTo>
                  <a:lnTo>
                    <a:pt x="13660" y="14901"/>
                  </a:lnTo>
                  <a:lnTo>
                    <a:pt x="13660" y="10555"/>
                  </a:lnTo>
                  <a:lnTo>
                    <a:pt x="11487" y="7451"/>
                  </a:lnTo>
                  <a:lnTo>
                    <a:pt x="9313" y="5277"/>
                  </a:lnTo>
                  <a:lnTo>
                    <a:pt x="6209" y="3104"/>
                  </a:lnTo>
                  <a:lnTo>
                    <a:pt x="2173" y="0"/>
                  </a:lnTo>
                  <a:lnTo>
                    <a:pt x="2173" y="5277"/>
                  </a:lnTo>
                  <a:lnTo>
                    <a:pt x="0" y="8382"/>
                  </a:lnTo>
                  <a:lnTo>
                    <a:pt x="2173" y="10555"/>
                  </a:lnTo>
                  <a:lnTo>
                    <a:pt x="2173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xmlns="" id="{C58629DA-846F-4A55-AE62-25952E4C0E81}"/>
                </a:ext>
              </a:extLst>
            </p:cNvPr>
            <p:cNvSpPr/>
            <p:nvPr/>
          </p:nvSpPr>
          <p:spPr>
            <a:xfrm>
              <a:off x="4739580" y="4221797"/>
              <a:ext cx="65516" cy="58619"/>
            </a:xfrm>
            <a:custGeom>
              <a:avLst/>
              <a:gdLst>
                <a:gd name="connsiteX0" fmla="*/ 29182 w 58984"/>
                <a:gd name="connsiteY0" fmla="*/ 22352 h 52775"/>
                <a:gd name="connsiteX1" fmla="*/ 14591 w 58984"/>
                <a:gd name="connsiteY1" fmla="*/ 8382 h 52775"/>
                <a:gd name="connsiteX2" fmla="*/ 0 w 58984"/>
                <a:gd name="connsiteY2" fmla="*/ 0 h 52775"/>
                <a:gd name="connsiteX3" fmla="*/ 0 w 58984"/>
                <a:gd name="connsiteY3" fmla="*/ 15833 h 52775"/>
                <a:gd name="connsiteX4" fmla="*/ 4036 w 58984"/>
                <a:gd name="connsiteY4" fmla="*/ 34770 h 52775"/>
                <a:gd name="connsiteX5" fmla="*/ 7451 w 58984"/>
                <a:gd name="connsiteY5" fmla="*/ 49671 h 52775"/>
                <a:gd name="connsiteX6" fmla="*/ 14591 w 58984"/>
                <a:gd name="connsiteY6" fmla="*/ 51844 h 52775"/>
                <a:gd name="connsiteX7" fmla="*/ 27009 w 58984"/>
                <a:gd name="connsiteY7" fmla="*/ 54949 h 52775"/>
                <a:gd name="connsiteX8" fmla="*/ 41600 w 58984"/>
                <a:gd name="connsiteY8" fmla="*/ 54949 h 52775"/>
                <a:gd name="connsiteX9" fmla="*/ 50913 w 58984"/>
                <a:gd name="connsiteY9" fmla="*/ 52776 h 52775"/>
                <a:gd name="connsiteX10" fmla="*/ 60537 w 58984"/>
                <a:gd name="connsiteY10" fmla="*/ 52776 h 52775"/>
                <a:gd name="connsiteX11" fmla="*/ 60537 w 58984"/>
                <a:gd name="connsiteY11" fmla="*/ 44394 h 52775"/>
                <a:gd name="connsiteX12" fmla="*/ 43773 w 58984"/>
                <a:gd name="connsiteY12" fmla="*/ 34770 h 52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8984" h="52775">
                  <a:moveTo>
                    <a:pt x="29182" y="22352"/>
                  </a:moveTo>
                  <a:lnTo>
                    <a:pt x="14591" y="8382"/>
                  </a:lnTo>
                  <a:lnTo>
                    <a:pt x="0" y="0"/>
                  </a:lnTo>
                  <a:lnTo>
                    <a:pt x="0" y="15833"/>
                  </a:lnTo>
                  <a:lnTo>
                    <a:pt x="4036" y="34770"/>
                  </a:lnTo>
                  <a:lnTo>
                    <a:pt x="7451" y="49671"/>
                  </a:lnTo>
                  <a:lnTo>
                    <a:pt x="14591" y="51844"/>
                  </a:lnTo>
                  <a:lnTo>
                    <a:pt x="27009" y="54949"/>
                  </a:lnTo>
                  <a:lnTo>
                    <a:pt x="41600" y="54949"/>
                  </a:lnTo>
                  <a:lnTo>
                    <a:pt x="50913" y="52776"/>
                  </a:lnTo>
                  <a:lnTo>
                    <a:pt x="60537" y="52776"/>
                  </a:lnTo>
                  <a:lnTo>
                    <a:pt x="60537" y="44394"/>
                  </a:lnTo>
                  <a:lnTo>
                    <a:pt x="43773" y="3477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xmlns="" id="{5962BD2B-50D3-4405-9428-19C65990E3C1}"/>
                </a:ext>
              </a:extLst>
            </p:cNvPr>
            <p:cNvSpPr/>
            <p:nvPr/>
          </p:nvSpPr>
          <p:spPr>
            <a:xfrm>
              <a:off x="4641306" y="2893559"/>
              <a:ext cx="96549" cy="37930"/>
            </a:xfrm>
            <a:custGeom>
              <a:avLst/>
              <a:gdLst>
                <a:gd name="connsiteX0" fmla="*/ 88477 w 86924"/>
                <a:gd name="connsiteY0" fmla="*/ 17075 h 34149"/>
                <a:gd name="connsiteX1" fmla="*/ 70782 w 86924"/>
                <a:gd name="connsiteY1" fmla="*/ 11797 h 34149"/>
                <a:gd name="connsiteX2" fmla="*/ 56191 w 86924"/>
                <a:gd name="connsiteY2" fmla="*/ 6519 h 34149"/>
                <a:gd name="connsiteX3" fmla="*/ 37564 w 86924"/>
                <a:gd name="connsiteY3" fmla="*/ 2173 h 34149"/>
                <a:gd name="connsiteX4" fmla="*/ 15522 w 86924"/>
                <a:gd name="connsiteY4" fmla="*/ 0 h 34149"/>
                <a:gd name="connsiteX5" fmla="*/ 17695 w 86924"/>
                <a:gd name="connsiteY5" fmla="*/ 6519 h 34149"/>
                <a:gd name="connsiteX6" fmla="*/ 19869 w 86924"/>
                <a:gd name="connsiteY6" fmla="*/ 9624 h 34149"/>
                <a:gd name="connsiteX7" fmla="*/ 21731 w 86924"/>
                <a:gd name="connsiteY7" fmla="*/ 11797 h 34149"/>
                <a:gd name="connsiteX8" fmla="*/ 24836 w 86924"/>
                <a:gd name="connsiteY8" fmla="*/ 14902 h 34149"/>
                <a:gd name="connsiteX9" fmla="*/ 29182 w 86924"/>
                <a:gd name="connsiteY9" fmla="*/ 17075 h 34149"/>
                <a:gd name="connsiteX10" fmla="*/ 22973 w 86924"/>
                <a:gd name="connsiteY10" fmla="*/ 18937 h 34149"/>
                <a:gd name="connsiteX11" fmla="*/ 15522 w 86924"/>
                <a:gd name="connsiteY11" fmla="*/ 21110 h 34149"/>
                <a:gd name="connsiteX12" fmla="*/ 9313 w 86924"/>
                <a:gd name="connsiteY12" fmla="*/ 21110 h 34149"/>
                <a:gd name="connsiteX13" fmla="*/ 0 w 86924"/>
                <a:gd name="connsiteY13" fmla="*/ 21110 h 34149"/>
                <a:gd name="connsiteX14" fmla="*/ 5278 w 86924"/>
                <a:gd name="connsiteY14" fmla="*/ 33839 h 34149"/>
                <a:gd name="connsiteX15" fmla="*/ 15522 w 86924"/>
                <a:gd name="connsiteY15" fmla="*/ 33839 h 34149"/>
                <a:gd name="connsiteX16" fmla="*/ 30113 w 86924"/>
                <a:gd name="connsiteY16" fmla="*/ 36012 h 34149"/>
                <a:gd name="connsiteX17" fmla="*/ 43773 w 86924"/>
                <a:gd name="connsiteY17" fmla="*/ 36943 h 34149"/>
                <a:gd name="connsiteX18" fmla="*/ 49050 w 86924"/>
                <a:gd name="connsiteY18" fmla="*/ 36943 h 34149"/>
                <a:gd name="connsiteX19" fmla="*/ 52155 w 86924"/>
                <a:gd name="connsiteY19" fmla="*/ 26388 h 34149"/>
                <a:gd name="connsiteX20" fmla="*/ 54018 w 86924"/>
                <a:gd name="connsiteY20" fmla="*/ 24525 h 34149"/>
                <a:gd name="connsiteX21" fmla="*/ 56191 w 86924"/>
                <a:gd name="connsiteY21" fmla="*/ 26388 h 34149"/>
                <a:gd name="connsiteX22" fmla="*/ 58364 w 86924"/>
                <a:gd name="connsiteY22" fmla="*/ 28561 h 34149"/>
                <a:gd name="connsiteX23" fmla="*/ 59295 w 86924"/>
                <a:gd name="connsiteY23" fmla="*/ 29803 h 34149"/>
                <a:gd name="connsiteX24" fmla="*/ 59295 w 86924"/>
                <a:gd name="connsiteY24" fmla="*/ 31666 h 34149"/>
                <a:gd name="connsiteX25" fmla="*/ 59295 w 86924"/>
                <a:gd name="connsiteY25" fmla="*/ 33839 h 34149"/>
                <a:gd name="connsiteX26" fmla="*/ 65504 w 86924"/>
                <a:gd name="connsiteY26" fmla="*/ 33839 h 34149"/>
                <a:gd name="connsiteX27" fmla="*/ 68609 w 86924"/>
                <a:gd name="connsiteY27" fmla="*/ 31666 h 34149"/>
                <a:gd name="connsiteX28" fmla="*/ 72955 w 86924"/>
                <a:gd name="connsiteY28" fmla="*/ 29803 h 34149"/>
                <a:gd name="connsiteX29" fmla="*/ 77922 w 86924"/>
                <a:gd name="connsiteY29" fmla="*/ 28561 h 34149"/>
                <a:gd name="connsiteX30" fmla="*/ 81337 w 86924"/>
                <a:gd name="connsiteY30" fmla="*/ 26388 h 34149"/>
                <a:gd name="connsiteX31" fmla="*/ 88477 w 86924"/>
                <a:gd name="connsiteY31" fmla="*/ 26388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86924" h="34149">
                  <a:moveTo>
                    <a:pt x="88477" y="17075"/>
                  </a:moveTo>
                  <a:lnTo>
                    <a:pt x="70782" y="11797"/>
                  </a:lnTo>
                  <a:lnTo>
                    <a:pt x="56191" y="6519"/>
                  </a:lnTo>
                  <a:lnTo>
                    <a:pt x="37564" y="2173"/>
                  </a:lnTo>
                  <a:lnTo>
                    <a:pt x="15522" y="0"/>
                  </a:lnTo>
                  <a:lnTo>
                    <a:pt x="17695" y="6519"/>
                  </a:lnTo>
                  <a:lnTo>
                    <a:pt x="19869" y="9624"/>
                  </a:lnTo>
                  <a:lnTo>
                    <a:pt x="21731" y="11797"/>
                  </a:lnTo>
                  <a:lnTo>
                    <a:pt x="24836" y="14902"/>
                  </a:lnTo>
                  <a:lnTo>
                    <a:pt x="29182" y="17075"/>
                  </a:lnTo>
                  <a:lnTo>
                    <a:pt x="22973" y="18937"/>
                  </a:lnTo>
                  <a:lnTo>
                    <a:pt x="15522" y="21110"/>
                  </a:lnTo>
                  <a:lnTo>
                    <a:pt x="9313" y="21110"/>
                  </a:lnTo>
                  <a:lnTo>
                    <a:pt x="0" y="21110"/>
                  </a:lnTo>
                  <a:lnTo>
                    <a:pt x="5278" y="33839"/>
                  </a:lnTo>
                  <a:lnTo>
                    <a:pt x="15522" y="33839"/>
                  </a:lnTo>
                  <a:lnTo>
                    <a:pt x="30113" y="36012"/>
                  </a:lnTo>
                  <a:lnTo>
                    <a:pt x="43773" y="36943"/>
                  </a:lnTo>
                  <a:lnTo>
                    <a:pt x="49050" y="36943"/>
                  </a:lnTo>
                  <a:lnTo>
                    <a:pt x="52155" y="26388"/>
                  </a:lnTo>
                  <a:lnTo>
                    <a:pt x="54018" y="24525"/>
                  </a:lnTo>
                  <a:lnTo>
                    <a:pt x="56191" y="26388"/>
                  </a:lnTo>
                  <a:lnTo>
                    <a:pt x="58364" y="28561"/>
                  </a:lnTo>
                  <a:lnTo>
                    <a:pt x="59295" y="29803"/>
                  </a:lnTo>
                  <a:lnTo>
                    <a:pt x="59295" y="31666"/>
                  </a:lnTo>
                  <a:lnTo>
                    <a:pt x="59295" y="33839"/>
                  </a:lnTo>
                  <a:lnTo>
                    <a:pt x="65504" y="33839"/>
                  </a:lnTo>
                  <a:lnTo>
                    <a:pt x="68609" y="31666"/>
                  </a:lnTo>
                  <a:lnTo>
                    <a:pt x="72955" y="29803"/>
                  </a:lnTo>
                  <a:lnTo>
                    <a:pt x="77922" y="28561"/>
                  </a:lnTo>
                  <a:lnTo>
                    <a:pt x="81337" y="26388"/>
                  </a:lnTo>
                  <a:lnTo>
                    <a:pt x="88477" y="2638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xmlns="" id="{04BB3F30-DAC5-45CE-8813-1FAE0DCD2159}"/>
                </a:ext>
              </a:extLst>
            </p:cNvPr>
            <p:cNvSpPr/>
            <p:nvPr/>
          </p:nvSpPr>
          <p:spPr>
            <a:xfrm>
              <a:off x="4810267" y="2925282"/>
              <a:ext cx="37930" cy="13793"/>
            </a:xfrm>
            <a:custGeom>
              <a:avLst/>
              <a:gdLst>
                <a:gd name="connsiteX0" fmla="*/ 27940 w 34149"/>
                <a:gd name="connsiteY0" fmla="*/ 12728 h 12417"/>
                <a:gd name="connsiteX1" fmla="*/ 31045 w 34149"/>
                <a:gd name="connsiteY1" fmla="*/ 10555 h 12417"/>
                <a:gd name="connsiteX2" fmla="*/ 33218 w 34149"/>
                <a:gd name="connsiteY2" fmla="*/ 7451 h 12417"/>
                <a:gd name="connsiteX3" fmla="*/ 36322 w 34149"/>
                <a:gd name="connsiteY3" fmla="*/ 5278 h 12417"/>
                <a:gd name="connsiteX4" fmla="*/ 27940 w 34149"/>
                <a:gd name="connsiteY4" fmla="*/ 1242 h 12417"/>
                <a:gd name="connsiteX5" fmla="*/ 20800 w 34149"/>
                <a:gd name="connsiteY5" fmla="*/ 0 h 12417"/>
                <a:gd name="connsiteX6" fmla="*/ 13349 w 34149"/>
                <a:gd name="connsiteY6" fmla="*/ 0 h 12417"/>
                <a:gd name="connsiteX7" fmla="*/ 0 w 34149"/>
                <a:gd name="connsiteY7" fmla="*/ 1242 h 12417"/>
                <a:gd name="connsiteX8" fmla="*/ 0 w 34149"/>
                <a:gd name="connsiteY8" fmla="*/ 12728 h 12417"/>
                <a:gd name="connsiteX9" fmla="*/ 6209 w 34149"/>
                <a:gd name="connsiteY9" fmla="*/ 10555 h 12417"/>
                <a:gd name="connsiteX10" fmla="*/ 11487 w 34149"/>
                <a:gd name="connsiteY10" fmla="*/ 10555 h 12417"/>
                <a:gd name="connsiteX11" fmla="*/ 16454 w 34149"/>
                <a:gd name="connsiteY11" fmla="*/ 10555 h 12417"/>
                <a:gd name="connsiteX12" fmla="*/ 21731 w 34149"/>
                <a:gd name="connsiteY12" fmla="*/ 12728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149" h="12417">
                  <a:moveTo>
                    <a:pt x="27940" y="12728"/>
                  </a:moveTo>
                  <a:lnTo>
                    <a:pt x="31045" y="10555"/>
                  </a:lnTo>
                  <a:lnTo>
                    <a:pt x="33218" y="7451"/>
                  </a:lnTo>
                  <a:lnTo>
                    <a:pt x="36322" y="5278"/>
                  </a:lnTo>
                  <a:lnTo>
                    <a:pt x="27940" y="1242"/>
                  </a:lnTo>
                  <a:lnTo>
                    <a:pt x="20800" y="0"/>
                  </a:lnTo>
                  <a:lnTo>
                    <a:pt x="13349" y="0"/>
                  </a:lnTo>
                  <a:lnTo>
                    <a:pt x="0" y="1242"/>
                  </a:lnTo>
                  <a:lnTo>
                    <a:pt x="0" y="12728"/>
                  </a:lnTo>
                  <a:lnTo>
                    <a:pt x="6209" y="10555"/>
                  </a:lnTo>
                  <a:lnTo>
                    <a:pt x="11487" y="10555"/>
                  </a:lnTo>
                  <a:lnTo>
                    <a:pt x="16454" y="10555"/>
                  </a:lnTo>
                  <a:lnTo>
                    <a:pt x="21731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xmlns="" id="{CE6C4F02-F588-42F8-ACF4-69AA4D44BF43}"/>
                </a:ext>
              </a:extLst>
            </p:cNvPr>
            <p:cNvSpPr/>
            <p:nvPr/>
          </p:nvSpPr>
          <p:spPr>
            <a:xfrm>
              <a:off x="4644755" y="2392884"/>
              <a:ext cx="13793" cy="17241"/>
            </a:xfrm>
            <a:custGeom>
              <a:avLst/>
              <a:gdLst>
                <a:gd name="connsiteX0" fmla="*/ 6209 w 12417"/>
                <a:gd name="connsiteY0" fmla="*/ 17075 h 15522"/>
                <a:gd name="connsiteX1" fmla="*/ 7140 w 12417"/>
                <a:gd name="connsiteY1" fmla="*/ 11487 h 15522"/>
                <a:gd name="connsiteX2" fmla="*/ 7140 w 12417"/>
                <a:gd name="connsiteY2" fmla="*/ 9624 h 15522"/>
                <a:gd name="connsiteX3" fmla="*/ 9313 w 12417"/>
                <a:gd name="connsiteY3" fmla="*/ 6209 h 15522"/>
                <a:gd name="connsiteX4" fmla="*/ 11487 w 12417"/>
                <a:gd name="connsiteY4" fmla="*/ 4346 h 15522"/>
                <a:gd name="connsiteX5" fmla="*/ 12418 w 12417"/>
                <a:gd name="connsiteY5" fmla="*/ 0 h 15522"/>
                <a:gd name="connsiteX6" fmla="*/ 9313 w 12417"/>
                <a:gd name="connsiteY6" fmla="*/ 0 h 15522"/>
                <a:gd name="connsiteX7" fmla="*/ 7140 w 12417"/>
                <a:gd name="connsiteY7" fmla="*/ 4346 h 15522"/>
                <a:gd name="connsiteX8" fmla="*/ 4036 w 12417"/>
                <a:gd name="connsiteY8" fmla="*/ 7451 h 15522"/>
                <a:gd name="connsiteX9" fmla="*/ 2173 w 12417"/>
                <a:gd name="connsiteY9" fmla="*/ 9624 h 15522"/>
                <a:gd name="connsiteX10" fmla="*/ 0 w 12417"/>
                <a:gd name="connsiteY10" fmla="*/ 11487 h 15522"/>
                <a:gd name="connsiteX11" fmla="*/ 0 w 12417"/>
                <a:gd name="connsiteY11" fmla="*/ 13660 h 15522"/>
                <a:gd name="connsiteX12" fmla="*/ 2173 w 12417"/>
                <a:gd name="connsiteY12" fmla="*/ 1490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417" h="15522">
                  <a:moveTo>
                    <a:pt x="6209" y="17075"/>
                  </a:moveTo>
                  <a:lnTo>
                    <a:pt x="7140" y="11487"/>
                  </a:lnTo>
                  <a:lnTo>
                    <a:pt x="7140" y="9624"/>
                  </a:lnTo>
                  <a:lnTo>
                    <a:pt x="9313" y="6209"/>
                  </a:lnTo>
                  <a:lnTo>
                    <a:pt x="11487" y="4346"/>
                  </a:lnTo>
                  <a:lnTo>
                    <a:pt x="12418" y="0"/>
                  </a:lnTo>
                  <a:lnTo>
                    <a:pt x="9313" y="0"/>
                  </a:lnTo>
                  <a:lnTo>
                    <a:pt x="7140" y="4346"/>
                  </a:lnTo>
                  <a:lnTo>
                    <a:pt x="4036" y="7451"/>
                  </a:lnTo>
                  <a:lnTo>
                    <a:pt x="2173" y="9624"/>
                  </a:lnTo>
                  <a:lnTo>
                    <a:pt x="0" y="11487"/>
                  </a:lnTo>
                  <a:lnTo>
                    <a:pt x="0" y="13660"/>
                  </a:lnTo>
                  <a:lnTo>
                    <a:pt x="2173" y="1490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xmlns="" id="{42022FC4-D83F-4413-8DFB-B20C99225503}"/>
                </a:ext>
              </a:extLst>
            </p:cNvPr>
            <p:cNvSpPr/>
            <p:nvPr/>
          </p:nvSpPr>
          <p:spPr>
            <a:xfrm>
              <a:off x="4245456" y="1643594"/>
              <a:ext cx="62067" cy="48274"/>
            </a:xfrm>
            <a:custGeom>
              <a:avLst/>
              <a:gdLst>
                <a:gd name="connsiteX0" fmla="*/ 16764 w 55880"/>
                <a:gd name="connsiteY0" fmla="*/ 37564 h 43462"/>
                <a:gd name="connsiteX1" fmla="*/ 23904 w 55880"/>
                <a:gd name="connsiteY1" fmla="*/ 45015 h 43462"/>
                <a:gd name="connsiteX2" fmla="*/ 32286 w 55880"/>
                <a:gd name="connsiteY2" fmla="*/ 45015 h 43462"/>
                <a:gd name="connsiteX3" fmla="*/ 38495 w 55880"/>
                <a:gd name="connsiteY3" fmla="*/ 44083 h 43462"/>
                <a:gd name="connsiteX4" fmla="*/ 43773 w 55880"/>
                <a:gd name="connsiteY4" fmla="*/ 44083 h 43462"/>
                <a:gd name="connsiteX5" fmla="*/ 46877 w 55880"/>
                <a:gd name="connsiteY5" fmla="*/ 41910 h 43462"/>
                <a:gd name="connsiteX6" fmla="*/ 51224 w 55880"/>
                <a:gd name="connsiteY6" fmla="*/ 36633 h 43462"/>
                <a:gd name="connsiteX7" fmla="*/ 56191 w 55880"/>
                <a:gd name="connsiteY7" fmla="*/ 36633 h 43462"/>
                <a:gd name="connsiteX8" fmla="*/ 41600 w 55880"/>
                <a:gd name="connsiteY8" fmla="*/ 22973 h 43462"/>
                <a:gd name="connsiteX9" fmla="*/ 27009 w 55880"/>
                <a:gd name="connsiteY9" fmla="*/ 10245 h 43462"/>
                <a:gd name="connsiteX10" fmla="*/ 10555 w 55880"/>
                <a:gd name="connsiteY10" fmla="*/ 0 h 43462"/>
                <a:gd name="connsiteX11" fmla="*/ 12418 w 55880"/>
                <a:gd name="connsiteY11" fmla="*/ 7140 h 43462"/>
                <a:gd name="connsiteX12" fmla="*/ 12418 w 55880"/>
                <a:gd name="connsiteY12" fmla="*/ 10245 h 43462"/>
                <a:gd name="connsiteX13" fmla="*/ 14591 w 55880"/>
                <a:gd name="connsiteY13" fmla="*/ 12418 h 43462"/>
                <a:gd name="connsiteX14" fmla="*/ 16764 w 55880"/>
                <a:gd name="connsiteY14" fmla="*/ 15522 h 43462"/>
                <a:gd name="connsiteX15" fmla="*/ 0 w 55880"/>
                <a:gd name="connsiteY15" fmla="*/ 25146 h 43462"/>
                <a:gd name="connsiteX16" fmla="*/ 0 w 55880"/>
                <a:gd name="connsiteY16" fmla="*/ 29182 h 43462"/>
                <a:gd name="connsiteX17" fmla="*/ 9313 w 55880"/>
                <a:gd name="connsiteY17" fmla="*/ 32286 h 43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5880" h="43462">
                  <a:moveTo>
                    <a:pt x="16764" y="37564"/>
                  </a:moveTo>
                  <a:lnTo>
                    <a:pt x="23904" y="45015"/>
                  </a:lnTo>
                  <a:lnTo>
                    <a:pt x="32286" y="45015"/>
                  </a:lnTo>
                  <a:lnTo>
                    <a:pt x="38495" y="44083"/>
                  </a:lnTo>
                  <a:lnTo>
                    <a:pt x="43773" y="44083"/>
                  </a:lnTo>
                  <a:lnTo>
                    <a:pt x="46877" y="41910"/>
                  </a:lnTo>
                  <a:lnTo>
                    <a:pt x="51224" y="36633"/>
                  </a:lnTo>
                  <a:lnTo>
                    <a:pt x="56191" y="36633"/>
                  </a:lnTo>
                  <a:lnTo>
                    <a:pt x="41600" y="22973"/>
                  </a:lnTo>
                  <a:lnTo>
                    <a:pt x="27009" y="10245"/>
                  </a:lnTo>
                  <a:lnTo>
                    <a:pt x="10555" y="0"/>
                  </a:lnTo>
                  <a:lnTo>
                    <a:pt x="12418" y="7140"/>
                  </a:lnTo>
                  <a:lnTo>
                    <a:pt x="12418" y="10245"/>
                  </a:lnTo>
                  <a:lnTo>
                    <a:pt x="14591" y="12418"/>
                  </a:lnTo>
                  <a:lnTo>
                    <a:pt x="16764" y="15522"/>
                  </a:lnTo>
                  <a:lnTo>
                    <a:pt x="0" y="25146"/>
                  </a:lnTo>
                  <a:lnTo>
                    <a:pt x="0" y="29182"/>
                  </a:lnTo>
                  <a:lnTo>
                    <a:pt x="9313" y="3228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xmlns="" id="{B95CF9AA-9131-493C-8614-AEE6C98E70E4}"/>
                </a:ext>
              </a:extLst>
            </p:cNvPr>
            <p:cNvSpPr/>
            <p:nvPr/>
          </p:nvSpPr>
          <p:spPr>
            <a:xfrm>
              <a:off x="4489586" y="1925655"/>
              <a:ext cx="27586" cy="24137"/>
            </a:xfrm>
            <a:custGeom>
              <a:avLst/>
              <a:gdLst>
                <a:gd name="connsiteX0" fmla="*/ 24215 w 24835"/>
                <a:gd name="connsiteY0" fmla="*/ 4346 h 21731"/>
                <a:gd name="connsiteX1" fmla="*/ 19869 w 24835"/>
                <a:gd name="connsiteY1" fmla="*/ 0 h 21731"/>
                <a:gd name="connsiteX2" fmla="*/ 14591 w 24835"/>
                <a:gd name="connsiteY2" fmla="*/ 6519 h 21731"/>
                <a:gd name="connsiteX3" fmla="*/ 7451 w 24835"/>
                <a:gd name="connsiteY3" fmla="*/ 9624 h 21731"/>
                <a:gd name="connsiteX4" fmla="*/ 0 w 24835"/>
                <a:gd name="connsiteY4" fmla="*/ 12728 h 21731"/>
                <a:gd name="connsiteX5" fmla="*/ 0 w 24835"/>
                <a:gd name="connsiteY5" fmla="*/ 17075 h 21731"/>
                <a:gd name="connsiteX6" fmla="*/ 4346 w 24835"/>
                <a:gd name="connsiteY6" fmla="*/ 17075 h 21731"/>
                <a:gd name="connsiteX7" fmla="*/ 9624 w 24835"/>
                <a:gd name="connsiteY7" fmla="*/ 20179 h 21731"/>
                <a:gd name="connsiteX8" fmla="*/ 16764 w 24835"/>
                <a:gd name="connsiteY8" fmla="*/ 22042 h 21731"/>
                <a:gd name="connsiteX9" fmla="*/ 24215 w 24835"/>
                <a:gd name="connsiteY9" fmla="*/ 24215 h 21731"/>
                <a:gd name="connsiteX10" fmla="*/ 24215 w 24835"/>
                <a:gd name="connsiteY10" fmla="*/ 20179 h 21731"/>
                <a:gd name="connsiteX11" fmla="*/ 27319 w 24835"/>
                <a:gd name="connsiteY11" fmla="*/ 20179 h 21731"/>
                <a:gd name="connsiteX12" fmla="*/ 27319 w 24835"/>
                <a:gd name="connsiteY12" fmla="*/ 14901 h 21731"/>
                <a:gd name="connsiteX13" fmla="*/ 27319 w 24835"/>
                <a:gd name="connsiteY13" fmla="*/ 11797 h 21731"/>
                <a:gd name="connsiteX14" fmla="*/ 26077 w 24835"/>
                <a:gd name="connsiteY14" fmla="*/ 7451 h 21731"/>
                <a:gd name="connsiteX15" fmla="*/ 26077 w 24835"/>
                <a:gd name="connsiteY15" fmla="*/ 6519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835" h="21731">
                  <a:moveTo>
                    <a:pt x="24215" y="4346"/>
                  </a:moveTo>
                  <a:lnTo>
                    <a:pt x="19869" y="0"/>
                  </a:lnTo>
                  <a:lnTo>
                    <a:pt x="14591" y="6519"/>
                  </a:lnTo>
                  <a:lnTo>
                    <a:pt x="7451" y="9624"/>
                  </a:lnTo>
                  <a:lnTo>
                    <a:pt x="0" y="12728"/>
                  </a:lnTo>
                  <a:lnTo>
                    <a:pt x="0" y="17075"/>
                  </a:lnTo>
                  <a:lnTo>
                    <a:pt x="4346" y="17075"/>
                  </a:lnTo>
                  <a:lnTo>
                    <a:pt x="9624" y="20179"/>
                  </a:lnTo>
                  <a:lnTo>
                    <a:pt x="16764" y="22042"/>
                  </a:lnTo>
                  <a:lnTo>
                    <a:pt x="24215" y="24215"/>
                  </a:lnTo>
                  <a:lnTo>
                    <a:pt x="24215" y="20179"/>
                  </a:lnTo>
                  <a:lnTo>
                    <a:pt x="27319" y="20179"/>
                  </a:lnTo>
                  <a:lnTo>
                    <a:pt x="27319" y="14901"/>
                  </a:lnTo>
                  <a:lnTo>
                    <a:pt x="27319" y="11797"/>
                  </a:lnTo>
                  <a:lnTo>
                    <a:pt x="26077" y="7451"/>
                  </a:lnTo>
                  <a:lnTo>
                    <a:pt x="26077" y="651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xmlns="" id="{8B0B4F15-C7EF-4E25-A7BA-C5555EEB0C2A}"/>
                </a:ext>
              </a:extLst>
            </p:cNvPr>
            <p:cNvSpPr/>
            <p:nvPr/>
          </p:nvSpPr>
          <p:spPr>
            <a:xfrm>
              <a:off x="4112356" y="1477737"/>
              <a:ext cx="41378" cy="34482"/>
            </a:xfrm>
            <a:custGeom>
              <a:avLst/>
              <a:gdLst>
                <a:gd name="connsiteX0" fmla="*/ 19869 w 37253"/>
                <a:gd name="connsiteY0" fmla="*/ 33528 h 31044"/>
                <a:gd name="connsiteX1" fmla="*/ 25146 w 37253"/>
                <a:gd name="connsiteY1" fmla="*/ 31665 h 31044"/>
                <a:gd name="connsiteX2" fmla="*/ 30424 w 37253"/>
                <a:gd name="connsiteY2" fmla="*/ 31665 h 31044"/>
                <a:gd name="connsiteX3" fmla="*/ 34460 w 37253"/>
                <a:gd name="connsiteY3" fmla="*/ 29492 h 31044"/>
                <a:gd name="connsiteX4" fmla="*/ 39737 w 37253"/>
                <a:gd name="connsiteY4" fmla="*/ 29492 h 31044"/>
                <a:gd name="connsiteX5" fmla="*/ 39737 w 37253"/>
                <a:gd name="connsiteY5" fmla="*/ 22042 h 31044"/>
                <a:gd name="connsiteX6" fmla="*/ 37564 w 37253"/>
                <a:gd name="connsiteY6" fmla="*/ 16764 h 31044"/>
                <a:gd name="connsiteX7" fmla="*/ 37564 w 37253"/>
                <a:gd name="connsiteY7" fmla="*/ 12728 h 31044"/>
                <a:gd name="connsiteX8" fmla="*/ 36633 w 37253"/>
                <a:gd name="connsiteY8" fmla="*/ 7451 h 31044"/>
                <a:gd name="connsiteX9" fmla="*/ 30424 w 37253"/>
                <a:gd name="connsiteY9" fmla="*/ 4346 h 31044"/>
                <a:gd name="connsiteX10" fmla="*/ 22973 w 37253"/>
                <a:gd name="connsiteY10" fmla="*/ 2173 h 31044"/>
                <a:gd name="connsiteX11" fmla="*/ 15833 w 37253"/>
                <a:gd name="connsiteY11" fmla="*/ 0 h 31044"/>
                <a:gd name="connsiteX12" fmla="*/ 7451 w 37253"/>
                <a:gd name="connsiteY12" fmla="*/ 0 h 31044"/>
                <a:gd name="connsiteX13" fmla="*/ 0 w 37253"/>
                <a:gd name="connsiteY13" fmla="*/ 16764 h 31044"/>
                <a:gd name="connsiteX14" fmla="*/ 10555 w 37253"/>
                <a:gd name="connsiteY14" fmla="*/ 24215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7253" h="31044">
                  <a:moveTo>
                    <a:pt x="19869" y="33528"/>
                  </a:moveTo>
                  <a:lnTo>
                    <a:pt x="25146" y="31665"/>
                  </a:lnTo>
                  <a:lnTo>
                    <a:pt x="30424" y="31665"/>
                  </a:lnTo>
                  <a:lnTo>
                    <a:pt x="34460" y="29492"/>
                  </a:lnTo>
                  <a:lnTo>
                    <a:pt x="39737" y="29492"/>
                  </a:lnTo>
                  <a:lnTo>
                    <a:pt x="39737" y="22042"/>
                  </a:lnTo>
                  <a:lnTo>
                    <a:pt x="37564" y="16764"/>
                  </a:lnTo>
                  <a:lnTo>
                    <a:pt x="37564" y="12728"/>
                  </a:lnTo>
                  <a:lnTo>
                    <a:pt x="36633" y="7451"/>
                  </a:lnTo>
                  <a:lnTo>
                    <a:pt x="30424" y="4346"/>
                  </a:lnTo>
                  <a:lnTo>
                    <a:pt x="22973" y="2173"/>
                  </a:lnTo>
                  <a:lnTo>
                    <a:pt x="15833" y="0"/>
                  </a:lnTo>
                  <a:lnTo>
                    <a:pt x="7451" y="0"/>
                  </a:lnTo>
                  <a:lnTo>
                    <a:pt x="0" y="16764"/>
                  </a:lnTo>
                  <a:lnTo>
                    <a:pt x="10555" y="2421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xmlns="" id="{F5DDB075-CAFC-450F-8017-4FD5208CECA9}"/>
                </a:ext>
              </a:extLst>
            </p:cNvPr>
            <p:cNvSpPr/>
            <p:nvPr/>
          </p:nvSpPr>
          <p:spPr>
            <a:xfrm>
              <a:off x="3145831" y="2003929"/>
              <a:ext cx="20689" cy="10344"/>
            </a:xfrm>
            <a:custGeom>
              <a:avLst/>
              <a:gdLst>
                <a:gd name="connsiteX0" fmla="*/ 4346 w 18626"/>
                <a:gd name="connsiteY0" fmla="*/ 3104 h 9313"/>
                <a:gd name="connsiteX1" fmla="*/ 7451 w 18626"/>
                <a:gd name="connsiteY1" fmla="*/ 5278 h 9313"/>
                <a:gd name="connsiteX2" fmla="*/ 11486 w 18626"/>
                <a:gd name="connsiteY2" fmla="*/ 8382 h 9313"/>
                <a:gd name="connsiteX3" fmla="*/ 16764 w 18626"/>
                <a:gd name="connsiteY3" fmla="*/ 10555 h 9313"/>
                <a:gd name="connsiteX4" fmla="*/ 16764 w 18626"/>
                <a:gd name="connsiteY4" fmla="*/ 7451 h 9313"/>
                <a:gd name="connsiteX5" fmla="*/ 20800 w 18626"/>
                <a:gd name="connsiteY5" fmla="*/ 7451 h 9313"/>
                <a:gd name="connsiteX6" fmla="*/ 20800 w 18626"/>
                <a:gd name="connsiteY6" fmla="*/ 0 h 9313"/>
                <a:gd name="connsiteX7" fmla="*/ 0 w 18626"/>
                <a:gd name="connsiteY7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626" h="9313">
                  <a:moveTo>
                    <a:pt x="4346" y="3104"/>
                  </a:moveTo>
                  <a:lnTo>
                    <a:pt x="7451" y="5278"/>
                  </a:lnTo>
                  <a:lnTo>
                    <a:pt x="11486" y="8382"/>
                  </a:lnTo>
                  <a:lnTo>
                    <a:pt x="16764" y="10555"/>
                  </a:lnTo>
                  <a:lnTo>
                    <a:pt x="16764" y="7451"/>
                  </a:lnTo>
                  <a:lnTo>
                    <a:pt x="20800" y="7451"/>
                  </a:lnTo>
                  <a:lnTo>
                    <a:pt x="2080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xmlns="" id="{F746F493-4AB9-4436-8588-32D07B27EBA2}"/>
                </a:ext>
              </a:extLst>
            </p:cNvPr>
            <p:cNvSpPr/>
            <p:nvPr/>
          </p:nvSpPr>
          <p:spPr>
            <a:xfrm>
              <a:off x="3368239" y="2083236"/>
              <a:ext cx="34482" cy="37930"/>
            </a:xfrm>
            <a:custGeom>
              <a:avLst/>
              <a:gdLst>
                <a:gd name="connsiteX0" fmla="*/ 21731 w 31044"/>
                <a:gd name="connsiteY0" fmla="*/ 3104 h 34149"/>
                <a:gd name="connsiteX1" fmla="*/ 16764 w 31044"/>
                <a:gd name="connsiteY1" fmla="*/ 5278 h 34149"/>
                <a:gd name="connsiteX2" fmla="*/ 13349 w 31044"/>
                <a:gd name="connsiteY2" fmla="*/ 7451 h 34149"/>
                <a:gd name="connsiteX3" fmla="*/ 0 w 31044"/>
                <a:gd name="connsiteY3" fmla="*/ 12728 h 34149"/>
                <a:gd name="connsiteX4" fmla="*/ 2173 w 31044"/>
                <a:gd name="connsiteY4" fmla="*/ 18006 h 34149"/>
                <a:gd name="connsiteX5" fmla="*/ 2173 w 31044"/>
                <a:gd name="connsiteY5" fmla="*/ 23283 h 34149"/>
                <a:gd name="connsiteX6" fmla="*/ 4036 w 31044"/>
                <a:gd name="connsiteY6" fmla="*/ 29492 h 34149"/>
                <a:gd name="connsiteX7" fmla="*/ 6209 w 31044"/>
                <a:gd name="connsiteY7" fmla="*/ 32597 h 34149"/>
                <a:gd name="connsiteX8" fmla="*/ 9313 w 31044"/>
                <a:gd name="connsiteY8" fmla="*/ 36943 h 34149"/>
                <a:gd name="connsiteX9" fmla="*/ 11487 w 31044"/>
                <a:gd name="connsiteY9" fmla="*/ 34770 h 34149"/>
                <a:gd name="connsiteX10" fmla="*/ 18627 w 31044"/>
                <a:gd name="connsiteY10" fmla="*/ 30424 h 34149"/>
                <a:gd name="connsiteX11" fmla="*/ 26077 w 31044"/>
                <a:gd name="connsiteY11" fmla="*/ 25146 h 34149"/>
                <a:gd name="connsiteX12" fmla="*/ 31355 w 31044"/>
                <a:gd name="connsiteY12" fmla="*/ 15833 h 34149"/>
                <a:gd name="connsiteX13" fmla="*/ 31355 w 31044"/>
                <a:gd name="connsiteY13" fmla="*/ 8382 h 34149"/>
                <a:gd name="connsiteX14" fmla="*/ 26077 w 31044"/>
                <a:gd name="connsiteY14" fmla="*/ 0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044" h="34149">
                  <a:moveTo>
                    <a:pt x="21731" y="3104"/>
                  </a:moveTo>
                  <a:lnTo>
                    <a:pt x="16764" y="5278"/>
                  </a:lnTo>
                  <a:lnTo>
                    <a:pt x="13349" y="7451"/>
                  </a:lnTo>
                  <a:lnTo>
                    <a:pt x="0" y="12728"/>
                  </a:lnTo>
                  <a:lnTo>
                    <a:pt x="2173" y="18006"/>
                  </a:lnTo>
                  <a:lnTo>
                    <a:pt x="2173" y="23283"/>
                  </a:lnTo>
                  <a:lnTo>
                    <a:pt x="4036" y="29492"/>
                  </a:lnTo>
                  <a:lnTo>
                    <a:pt x="6209" y="32597"/>
                  </a:lnTo>
                  <a:lnTo>
                    <a:pt x="9313" y="36943"/>
                  </a:lnTo>
                  <a:lnTo>
                    <a:pt x="11487" y="34770"/>
                  </a:lnTo>
                  <a:lnTo>
                    <a:pt x="18627" y="30424"/>
                  </a:lnTo>
                  <a:lnTo>
                    <a:pt x="26077" y="25146"/>
                  </a:lnTo>
                  <a:lnTo>
                    <a:pt x="31355" y="15833"/>
                  </a:lnTo>
                  <a:lnTo>
                    <a:pt x="31355" y="8382"/>
                  </a:lnTo>
                  <a:lnTo>
                    <a:pt x="26077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xmlns="" id="{ADF79DC5-8544-4A93-9E14-7F20784C006A}"/>
                </a:ext>
              </a:extLst>
            </p:cNvPr>
            <p:cNvSpPr/>
            <p:nvPr/>
          </p:nvSpPr>
          <p:spPr>
            <a:xfrm>
              <a:off x="3930637" y="1496357"/>
              <a:ext cx="272406" cy="189650"/>
            </a:xfrm>
            <a:custGeom>
              <a:avLst/>
              <a:gdLst>
                <a:gd name="connsiteX0" fmla="*/ 7451 w 245252"/>
                <a:gd name="connsiteY0" fmla="*/ 86304 h 170745"/>
                <a:gd name="connsiteX1" fmla="*/ 12418 w 245252"/>
                <a:gd name="connsiteY1" fmla="*/ 96859 h 170745"/>
                <a:gd name="connsiteX2" fmla="*/ 14591 w 245252"/>
                <a:gd name="connsiteY2" fmla="*/ 108346 h 170745"/>
                <a:gd name="connsiteX3" fmla="*/ 30424 w 245252"/>
                <a:gd name="connsiteY3" fmla="*/ 108346 h 170745"/>
                <a:gd name="connsiteX4" fmla="*/ 43773 w 245252"/>
                <a:gd name="connsiteY4" fmla="*/ 108346 h 170745"/>
                <a:gd name="connsiteX5" fmla="*/ 49982 w 245252"/>
                <a:gd name="connsiteY5" fmla="*/ 108346 h 170745"/>
                <a:gd name="connsiteX6" fmla="*/ 63641 w 245252"/>
                <a:gd name="connsiteY6" fmla="*/ 110519 h 170745"/>
                <a:gd name="connsiteX7" fmla="*/ 70782 w 245252"/>
                <a:gd name="connsiteY7" fmla="*/ 111450 h 170745"/>
                <a:gd name="connsiteX8" fmla="*/ 76059 w 245252"/>
                <a:gd name="connsiteY8" fmla="*/ 115486 h 170745"/>
                <a:gd name="connsiteX9" fmla="*/ 83510 w 245252"/>
                <a:gd name="connsiteY9" fmla="*/ 120763 h 170745"/>
                <a:gd name="connsiteX10" fmla="*/ 83510 w 245252"/>
                <a:gd name="connsiteY10" fmla="*/ 125110 h 170745"/>
                <a:gd name="connsiteX11" fmla="*/ 66746 w 245252"/>
                <a:gd name="connsiteY11" fmla="*/ 126041 h 170745"/>
                <a:gd name="connsiteX12" fmla="*/ 49982 w 245252"/>
                <a:gd name="connsiteY12" fmla="*/ 128214 h 170745"/>
                <a:gd name="connsiteX13" fmla="*/ 36633 w 245252"/>
                <a:gd name="connsiteY13" fmla="*/ 132560 h 170745"/>
                <a:gd name="connsiteX14" fmla="*/ 27009 w 245252"/>
                <a:gd name="connsiteY14" fmla="*/ 140942 h 170745"/>
                <a:gd name="connsiteX15" fmla="*/ 22973 w 245252"/>
                <a:gd name="connsiteY15" fmla="*/ 140942 h 170745"/>
                <a:gd name="connsiteX16" fmla="*/ 29182 w 245252"/>
                <a:gd name="connsiteY16" fmla="*/ 152429 h 170745"/>
                <a:gd name="connsiteX17" fmla="*/ 37564 w 245252"/>
                <a:gd name="connsiteY17" fmla="*/ 157706 h 170745"/>
                <a:gd name="connsiteX18" fmla="*/ 46877 w 245252"/>
                <a:gd name="connsiteY18" fmla="*/ 159880 h 170745"/>
                <a:gd name="connsiteX19" fmla="*/ 57432 w 245252"/>
                <a:gd name="connsiteY19" fmla="*/ 161742 h 170745"/>
                <a:gd name="connsiteX20" fmla="*/ 70782 w 245252"/>
                <a:gd name="connsiteY20" fmla="*/ 164847 h 170745"/>
                <a:gd name="connsiteX21" fmla="*/ 95928 w 245252"/>
                <a:gd name="connsiteY21" fmla="*/ 172297 h 170745"/>
                <a:gd name="connsiteX22" fmla="*/ 117659 w 245252"/>
                <a:gd name="connsiteY22" fmla="*/ 172297 h 170745"/>
                <a:gd name="connsiteX23" fmla="*/ 137527 w 245252"/>
                <a:gd name="connsiteY23" fmla="*/ 169193 h 170745"/>
                <a:gd name="connsiteX24" fmla="*/ 157396 w 245252"/>
                <a:gd name="connsiteY24" fmla="*/ 162984 h 170745"/>
                <a:gd name="connsiteX25" fmla="*/ 178196 w 245252"/>
                <a:gd name="connsiteY25" fmla="*/ 159880 h 170745"/>
                <a:gd name="connsiteX26" fmla="*/ 195891 w 245252"/>
                <a:gd name="connsiteY26" fmla="*/ 161742 h 170745"/>
                <a:gd name="connsiteX27" fmla="*/ 214828 w 245252"/>
                <a:gd name="connsiteY27" fmla="*/ 169193 h 170745"/>
                <a:gd name="connsiteX28" fmla="*/ 225073 w 245252"/>
                <a:gd name="connsiteY28" fmla="*/ 169193 h 170745"/>
                <a:gd name="connsiteX29" fmla="*/ 234387 w 245252"/>
                <a:gd name="connsiteY29" fmla="*/ 167020 h 170745"/>
                <a:gd name="connsiteX30" fmla="*/ 244010 w 245252"/>
                <a:gd name="connsiteY30" fmla="*/ 164847 h 170745"/>
                <a:gd name="connsiteX31" fmla="*/ 241837 w 245252"/>
                <a:gd name="connsiteY31" fmla="*/ 159880 h 170745"/>
                <a:gd name="connsiteX32" fmla="*/ 241837 w 245252"/>
                <a:gd name="connsiteY32" fmla="*/ 157706 h 170745"/>
                <a:gd name="connsiteX33" fmla="*/ 241837 w 245252"/>
                <a:gd name="connsiteY33" fmla="*/ 154602 h 170745"/>
                <a:gd name="connsiteX34" fmla="*/ 239664 w 245252"/>
                <a:gd name="connsiteY34" fmla="*/ 154602 h 170745"/>
                <a:gd name="connsiteX35" fmla="*/ 237491 w 245252"/>
                <a:gd name="connsiteY35" fmla="*/ 152429 h 170745"/>
                <a:gd name="connsiteX36" fmla="*/ 234387 w 245252"/>
                <a:gd name="connsiteY36" fmla="*/ 148083 h 170745"/>
                <a:gd name="connsiteX37" fmla="*/ 234387 w 245252"/>
                <a:gd name="connsiteY37" fmla="*/ 140942 h 170745"/>
                <a:gd name="connsiteX38" fmla="*/ 237491 w 245252"/>
                <a:gd name="connsiteY38" fmla="*/ 142805 h 170745"/>
                <a:gd name="connsiteX39" fmla="*/ 239664 w 245252"/>
                <a:gd name="connsiteY39" fmla="*/ 144978 h 170745"/>
                <a:gd name="connsiteX40" fmla="*/ 241837 w 245252"/>
                <a:gd name="connsiteY40" fmla="*/ 147151 h 170745"/>
                <a:gd name="connsiteX41" fmla="*/ 244010 w 245252"/>
                <a:gd name="connsiteY41" fmla="*/ 148083 h 170745"/>
                <a:gd name="connsiteX42" fmla="*/ 247115 w 245252"/>
                <a:gd name="connsiteY42" fmla="*/ 148083 h 170745"/>
                <a:gd name="connsiteX43" fmla="*/ 244942 w 245252"/>
                <a:gd name="connsiteY43" fmla="*/ 132560 h 170745"/>
                <a:gd name="connsiteX44" fmla="*/ 239664 w 245252"/>
                <a:gd name="connsiteY44" fmla="*/ 122937 h 170745"/>
                <a:gd name="connsiteX45" fmla="*/ 230351 w 245252"/>
                <a:gd name="connsiteY45" fmla="*/ 115486 h 170745"/>
                <a:gd name="connsiteX46" fmla="*/ 219796 w 245252"/>
                <a:gd name="connsiteY46" fmla="*/ 113623 h 170745"/>
                <a:gd name="connsiteX47" fmla="*/ 203342 w 245252"/>
                <a:gd name="connsiteY47" fmla="*/ 111450 h 170745"/>
                <a:gd name="connsiteX48" fmla="*/ 198064 w 245252"/>
                <a:gd name="connsiteY48" fmla="*/ 83199 h 170745"/>
                <a:gd name="connsiteX49" fmla="*/ 192787 w 245252"/>
                <a:gd name="connsiteY49" fmla="*/ 54638 h 170745"/>
                <a:gd name="connsiteX50" fmla="*/ 185647 w 245252"/>
                <a:gd name="connsiteY50" fmla="*/ 32597 h 170745"/>
                <a:gd name="connsiteX51" fmla="*/ 171987 w 245252"/>
                <a:gd name="connsiteY51" fmla="*/ 14901 h 170745"/>
                <a:gd name="connsiteX52" fmla="*/ 150256 w 245252"/>
                <a:gd name="connsiteY52" fmla="*/ 0 h 170745"/>
                <a:gd name="connsiteX53" fmla="*/ 144978 w 245252"/>
                <a:gd name="connsiteY53" fmla="*/ 10555 h 170745"/>
                <a:gd name="connsiteX54" fmla="*/ 143736 w 245252"/>
                <a:gd name="connsiteY54" fmla="*/ 22042 h 170745"/>
                <a:gd name="connsiteX55" fmla="*/ 150256 w 245252"/>
                <a:gd name="connsiteY55" fmla="*/ 32597 h 170745"/>
                <a:gd name="connsiteX56" fmla="*/ 150256 w 245252"/>
                <a:gd name="connsiteY56" fmla="*/ 40048 h 170745"/>
                <a:gd name="connsiteX57" fmla="*/ 150256 w 245252"/>
                <a:gd name="connsiteY57" fmla="*/ 46256 h 170745"/>
                <a:gd name="connsiteX58" fmla="*/ 149014 w 245252"/>
                <a:gd name="connsiteY58" fmla="*/ 51534 h 170745"/>
                <a:gd name="connsiteX59" fmla="*/ 146841 w 245252"/>
                <a:gd name="connsiteY59" fmla="*/ 56812 h 170745"/>
                <a:gd name="connsiteX60" fmla="*/ 141874 w 245252"/>
                <a:gd name="connsiteY60" fmla="*/ 49361 h 170745"/>
                <a:gd name="connsiteX61" fmla="*/ 134423 w 245252"/>
                <a:gd name="connsiteY61" fmla="*/ 38806 h 170745"/>
                <a:gd name="connsiteX62" fmla="*/ 127283 w 245252"/>
                <a:gd name="connsiteY62" fmla="*/ 24215 h 170745"/>
                <a:gd name="connsiteX63" fmla="*/ 122005 w 245252"/>
                <a:gd name="connsiteY63" fmla="*/ 25457 h 170745"/>
                <a:gd name="connsiteX64" fmla="*/ 115796 w 245252"/>
                <a:gd name="connsiteY64" fmla="*/ 25457 h 170745"/>
                <a:gd name="connsiteX65" fmla="*/ 114555 w 245252"/>
                <a:gd name="connsiteY65" fmla="*/ 27319 h 170745"/>
                <a:gd name="connsiteX66" fmla="*/ 110519 w 245252"/>
                <a:gd name="connsiteY66" fmla="*/ 29492 h 170745"/>
                <a:gd name="connsiteX67" fmla="*/ 108346 w 245252"/>
                <a:gd name="connsiteY67" fmla="*/ 31666 h 170745"/>
                <a:gd name="connsiteX68" fmla="*/ 107414 w 245252"/>
                <a:gd name="connsiteY68" fmla="*/ 36943 h 170745"/>
                <a:gd name="connsiteX69" fmla="*/ 103068 w 245252"/>
                <a:gd name="connsiteY69" fmla="*/ 32597 h 170745"/>
                <a:gd name="connsiteX70" fmla="*/ 99964 w 245252"/>
                <a:gd name="connsiteY70" fmla="*/ 31666 h 170745"/>
                <a:gd name="connsiteX71" fmla="*/ 98101 w 245252"/>
                <a:gd name="connsiteY71" fmla="*/ 27319 h 170745"/>
                <a:gd name="connsiteX72" fmla="*/ 95928 w 245252"/>
                <a:gd name="connsiteY72" fmla="*/ 24215 h 170745"/>
                <a:gd name="connsiteX73" fmla="*/ 93755 w 245252"/>
                <a:gd name="connsiteY73" fmla="*/ 22042 h 170745"/>
                <a:gd name="connsiteX74" fmla="*/ 90650 w 245252"/>
                <a:gd name="connsiteY74" fmla="*/ 20179 h 170745"/>
                <a:gd name="connsiteX75" fmla="*/ 83510 w 245252"/>
                <a:gd name="connsiteY75" fmla="*/ 20179 h 170745"/>
                <a:gd name="connsiteX76" fmla="*/ 72023 w 245252"/>
                <a:gd name="connsiteY76" fmla="*/ 20179 h 170745"/>
                <a:gd name="connsiteX77" fmla="*/ 59295 w 245252"/>
                <a:gd name="connsiteY77" fmla="*/ 20179 h 170745"/>
                <a:gd name="connsiteX78" fmla="*/ 49982 w 245252"/>
                <a:gd name="connsiteY78" fmla="*/ 20179 h 170745"/>
                <a:gd name="connsiteX79" fmla="*/ 49982 w 245252"/>
                <a:gd name="connsiteY79" fmla="*/ 16764 h 170745"/>
                <a:gd name="connsiteX80" fmla="*/ 49050 w 245252"/>
                <a:gd name="connsiteY80" fmla="*/ 14901 h 170745"/>
                <a:gd name="connsiteX81" fmla="*/ 49050 w 245252"/>
                <a:gd name="connsiteY81" fmla="*/ 12728 h 170745"/>
                <a:gd name="connsiteX82" fmla="*/ 49982 w 245252"/>
                <a:gd name="connsiteY82" fmla="*/ 12728 h 170745"/>
                <a:gd name="connsiteX83" fmla="*/ 49982 w 245252"/>
                <a:gd name="connsiteY83" fmla="*/ 10555 h 170745"/>
                <a:gd name="connsiteX84" fmla="*/ 49982 w 245252"/>
                <a:gd name="connsiteY84" fmla="*/ 7451 h 170745"/>
                <a:gd name="connsiteX85" fmla="*/ 46877 w 245252"/>
                <a:gd name="connsiteY85" fmla="*/ 7451 h 170745"/>
                <a:gd name="connsiteX86" fmla="*/ 34459 w 245252"/>
                <a:gd name="connsiteY86" fmla="*/ 5278 h 170745"/>
                <a:gd name="connsiteX87" fmla="*/ 22973 w 245252"/>
                <a:gd name="connsiteY87" fmla="*/ 12728 h 170745"/>
                <a:gd name="connsiteX88" fmla="*/ 14591 w 245252"/>
                <a:gd name="connsiteY88" fmla="*/ 24215 h 170745"/>
                <a:gd name="connsiteX89" fmla="*/ 7451 w 245252"/>
                <a:gd name="connsiteY89" fmla="*/ 36943 h 170745"/>
                <a:gd name="connsiteX90" fmla="*/ 0 w 245252"/>
                <a:gd name="connsiteY90" fmla="*/ 47498 h 170745"/>
                <a:gd name="connsiteX91" fmla="*/ 0 w 245252"/>
                <a:gd name="connsiteY91" fmla="*/ 66125 h 170745"/>
                <a:gd name="connsiteX92" fmla="*/ 3104 w 245252"/>
                <a:gd name="connsiteY92" fmla="*/ 76680 h 170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245252" h="170745">
                  <a:moveTo>
                    <a:pt x="7451" y="86304"/>
                  </a:moveTo>
                  <a:lnTo>
                    <a:pt x="12418" y="96859"/>
                  </a:lnTo>
                  <a:lnTo>
                    <a:pt x="14591" y="108346"/>
                  </a:lnTo>
                  <a:lnTo>
                    <a:pt x="30424" y="108346"/>
                  </a:lnTo>
                  <a:lnTo>
                    <a:pt x="43773" y="108346"/>
                  </a:lnTo>
                  <a:lnTo>
                    <a:pt x="49982" y="108346"/>
                  </a:lnTo>
                  <a:lnTo>
                    <a:pt x="63641" y="110519"/>
                  </a:lnTo>
                  <a:lnTo>
                    <a:pt x="70782" y="111450"/>
                  </a:lnTo>
                  <a:lnTo>
                    <a:pt x="76059" y="115486"/>
                  </a:lnTo>
                  <a:lnTo>
                    <a:pt x="83510" y="120763"/>
                  </a:lnTo>
                  <a:lnTo>
                    <a:pt x="83510" y="125110"/>
                  </a:lnTo>
                  <a:lnTo>
                    <a:pt x="66746" y="126041"/>
                  </a:lnTo>
                  <a:lnTo>
                    <a:pt x="49982" y="128214"/>
                  </a:lnTo>
                  <a:lnTo>
                    <a:pt x="36633" y="132560"/>
                  </a:lnTo>
                  <a:lnTo>
                    <a:pt x="27009" y="140942"/>
                  </a:lnTo>
                  <a:lnTo>
                    <a:pt x="22973" y="140942"/>
                  </a:lnTo>
                  <a:lnTo>
                    <a:pt x="29182" y="152429"/>
                  </a:lnTo>
                  <a:lnTo>
                    <a:pt x="37564" y="157706"/>
                  </a:lnTo>
                  <a:lnTo>
                    <a:pt x="46877" y="159880"/>
                  </a:lnTo>
                  <a:lnTo>
                    <a:pt x="57432" y="161742"/>
                  </a:lnTo>
                  <a:lnTo>
                    <a:pt x="70782" y="164847"/>
                  </a:lnTo>
                  <a:lnTo>
                    <a:pt x="95928" y="172297"/>
                  </a:lnTo>
                  <a:lnTo>
                    <a:pt x="117659" y="172297"/>
                  </a:lnTo>
                  <a:lnTo>
                    <a:pt x="137527" y="169193"/>
                  </a:lnTo>
                  <a:lnTo>
                    <a:pt x="157396" y="162984"/>
                  </a:lnTo>
                  <a:lnTo>
                    <a:pt x="178196" y="159880"/>
                  </a:lnTo>
                  <a:lnTo>
                    <a:pt x="195891" y="161742"/>
                  </a:lnTo>
                  <a:lnTo>
                    <a:pt x="214828" y="169193"/>
                  </a:lnTo>
                  <a:lnTo>
                    <a:pt x="225073" y="169193"/>
                  </a:lnTo>
                  <a:lnTo>
                    <a:pt x="234387" y="167020"/>
                  </a:lnTo>
                  <a:lnTo>
                    <a:pt x="244010" y="164847"/>
                  </a:lnTo>
                  <a:lnTo>
                    <a:pt x="241837" y="159880"/>
                  </a:lnTo>
                  <a:lnTo>
                    <a:pt x="241837" y="157706"/>
                  </a:lnTo>
                  <a:lnTo>
                    <a:pt x="241837" y="154602"/>
                  </a:lnTo>
                  <a:lnTo>
                    <a:pt x="239664" y="154602"/>
                  </a:lnTo>
                  <a:lnTo>
                    <a:pt x="237491" y="152429"/>
                  </a:lnTo>
                  <a:lnTo>
                    <a:pt x="234387" y="148083"/>
                  </a:lnTo>
                  <a:lnTo>
                    <a:pt x="234387" y="140942"/>
                  </a:lnTo>
                  <a:lnTo>
                    <a:pt x="237491" y="142805"/>
                  </a:lnTo>
                  <a:lnTo>
                    <a:pt x="239664" y="144978"/>
                  </a:lnTo>
                  <a:lnTo>
                    <a:pt x="241837" y="147151"/>
                  </a:lnTo>
                  <a:lnTo>
                    <a:pt x="244010" y="148083"/>
                  </a:lnTo>
                  <a:lnTo>
                    <a:pt x="247115" y="148083"/>
                  </a:lnTo>
                  <a:lnTo>
                    <a:pt x="244942" y="132560"/>
                  </a:lnTo>
                  <a:lnTo>
                    <a:pt x="239664" y="122937"/>
                  </a:lnTo>
                  <a:lnTo>
                    <a:pt x="230351" y="115486"/>
                  </a:lnTo>
                  <a:lnTo>
                    <a:pt x="219796" y="113623"/>
                  </a:lnTo>
                  <a:lnTo>
                    <a:pt x="203342" y="111450"/>
                  </a:lnTo>
                  <a:lnTo>
                    <a:pt x="198064" y="83199"/>
                  </a:lnTo>
                  <a:lnTo>
                    <a:pt x="192787" y="54638"/>
                  </a:lnTo>
                  <a:lnTo>
                    <a:pt x="185647" y="32597"/>
                  </a:lnTo>
                  <a:lnTo>
                    <a:pt x="171987" y="14901"/>
                  </a:lnTo>
                  <a:lnTo>
                    <a:pt x="150256" y="0"/>
                  </a:lnTo>
                  <a:lnTo>
                    <a:pt x="144978" y="10555"/>
                  </a:lnTo>
                  <a:lnTo>
                    <a:pt x="143736" y="22042"/>
                  </a:lnTo>
                  <a:lnTo>
                    <a:pt x="150256" y="32597"/>
                  </a:lnTo>
                  <a:lnTo>
                    <a:pt x="150256" y="40048"/>
                  </a:lnTo>
                  <a:lnTo>
                    <a:pt x="150256" y="46256"/>
                  </a:lnTo>
                  <a:lnTo>
                    <a:pt x="149014" y="51534"/>
                  </a:lnTo>
                  <a:lnTo>
                    <a:pt x="146841" y="56812"/>
                  </a:lnTo>
                  <a:lnTo>
                    <a:pt x="141874" y="49361"/>
                  </a:lnTo>
                  <a:lnTo>
                    <a:pt x="134423" y="38806"/>
                  </a:lnTo>
                  <a:lnTo>
                    <a:pt x="127283" y="24215"/>
                  </a:lnTo>
                  <a:lnTo>
                    <a:pt x="122005" y="25457"/>
                  </a:lnTo>
                  <a:lnTo>
                    <a:pt x="115796" y="25457"/>
                  </a:lnTo>
                  <a:lnTo>
                    <a:pt x="114555" y="27319"/>
                  </a:lnTo>
                  <a:lnTo>
                    <a:pt x="110519" y="29492"/>
                  </a:lnTo>
                  <a:lnTo>
                    <a:pt x="108346" y="31666"/>
                  </a:lnTo>
                  <a:lnTo>
                    <a:pt x="107414" y="36943"/>
                  </a:lnTo>
                  <a:lnTo>
                    <a:pt x="103068" y="32597"/>
                  </a:lnTo>
                  <a:lnTo>
                    <a:pt x="99964" y="31666"/>
                  </a:lnTo>
                  <a:lnTo>
                    <a:pt x="98101" y="27319"/>
                  </a:lnTo>
                  <a:lnTo>
                    <a:pt x="95928" y="24215"/>
                  </a:lnTo>
                  <a:lnTo>
                    <a:pt x="93755" y="22042"/>
                  </a:lnTo>
                  <a:lnTo>
                    <a:pt x="90650" y="20179"/>
                  </a:lnTo>
                  <a:lnTo>
                    <a:pt x="83510" y="20179"/>
                  </a:lnTo>
                  <a:lnTo>
                    <a:pt x="72023" y="20179"/>
                  </a:lnTo>
                  <a:lnTo>
                    <a:pt x="59295" y="20179"/>
                  </a:lnTo>
                  <a:lnTo>
                    <a:pt x="49982" y="20179"/>
                  </a:lnTo>
                  <a:lnTo>
                    <a:pt x="49982" y="16764"/>
                  </a:lnTo>
                  <a:lnTo>
                    <a:pt x="49050" y="14901"/>
                  </a:lnTo>
                  <a:lnTo>
                    <a:pt x="49050" y="12728"/>
                  </a:lnTo>
                  <a:lnTo>
                    <a:pt x="49982" y="12728"/>
                  </a:lnTo>
                  <a:lnTo>
                    <a:pt x="49982" y="10555"/>
                  </a:lnTo>
                  <a:lnTo>
                    <a:pt x="49982" y="7451"/>
                  </a:lnTo>
                  <a:lnTo>
                    <a:pt x="46877" y="7451"/>
                  </a:lnTo>
                  <a:lnTo>
                    <a:pt x="34459" y="5278"/>
                  </a:lnTo>
                  <a:lnTo>
                    <a:pt x="22973" y="12728"/>
                  </a:lnTo>
                  <a:lnTo>
                    <a:pt x="14591" y="24215"/>
                  </a:lnTo>
                  <a:lnTo>
                    <a:pt x="7451" y="36943"/>
                  </a:lnTo>
                  <a:lnTo>
                    <a:pt x="0" y="47498"/>
                  </a:lnTo>
                  <a:lnTo>
                    <a:pt x="0" y="66125"/>
                  </a:lnTo>
                  <a:lnTo>
                    <a:pt x="3104" y="7668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xmlns="" id="{2E318BDD-A211-4207-8C29-58986D12AD71}"/>
                </a:ext>
              </a:extLst>
            </p:cNvPr>
            <p:cNvSpPr/>
            <p:nvPr/>
          </p:nvSpPr>
          <p:spPr>
            <a:xfrm>
              <a:off x="3112384" y="1867380"/>
              <a:ext cx="41378" cy="31033"/>
            </a:xfrm>
            <a:custGeom>
              <a:avLst/>
              <a:gdLst>
                <a:gd name="connsiteX0" fmla="*/ 32286 w 37253"/>
                <a:gd name="connsiteY0" fmla="*/ 23283 h 27940"/>
                <a:gd name="connsiteX1" fmla="*/ 36322 w 37253"/>
                <a:gd name="connsiteY1" fmla="*/ 23283 h 27940"/>
                <a:gd name="connsiteX2" fmla="*/ 39737 w 37253"/>
                <a:gd name="connsiteY2" fmla="*/ 19869 h 27940"/>
                <a:gd name="connsiteX3" fmla="*/ 30113 w 37253"/>
                <a:gd name="connsiteY3" fmla="*/ 8382 h 27940"/>
                <a:gd name="connsiteX4" fmla="*/ 17695 w 37253"/>
                <a:gd name="connsiteY4" fmla="*/ 3104 h 27940"/>
                <a:gd name="connsiteX5" fmla="*/ 0 w 37253"/>
                <a:gd name="connsiteY5" fmla="*/ 0 h 27940"/>
                <a:gd name="connsiteX6" fmla="*/ 0 w 37253"/>
                <a:gd name="connsiteY6" fmla="*/ 7451 h 27940"/>
                <a:gd name="connsiteX7" fmla="*/ 0 w 37253"/>
                <a:gd name="connsiteY7" fmla="*/ 10555 h 27940"/>
                <a:gd name="connsiteX8" fmla="*/ 3104 w 37253"/>
                <a:gd name="connsiteY8" fmla="*/ 14901 h 27940"/>
                <a:gd name="connsiteX9" fmla="*/ 5278 w 37253"/>
                <a:gd name="connsiteY9" fmla="*/ 15833 h 27940"/>
                <a:gd name="connsiteX10" fmla="*/ 10555 w 37253"/>
                <a:gd name="connsiteY10" fmla="*/ 18006 h 27940"/>
                <a:gd name="connsiteX11" fmla="*/ 14591 w 37253"/>
                <a:gd name="connsiteY11" fmla="*/ 22042 h 27940"/>
                <a:gd name="connsiteX12" fmla="*/ 19869 w 37253"/>
                <a:gd name="connsiteY12" fmla="*/ 25146 h 27940"/>
                <a:gd name="connsiteX13" fmla="*/ 22973 w 37253"/>
                <a:gd name="connsiteY13" fmla="*/ 29492 h 27940"/>
                <a:gd name="connsiteX14" fmla="*/ 29182 w 37253"/>
                <a:gd name="connsiteY14" fmla="*/ 27319 h 27940"/>
                <a:gd name="connsiteX15" fmla="*/ 30113 w 37253"/>
                <a:gd name="connsiteY15" fmla="*/ 25146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253" h="27940">
                  <a:moveTo>
                    <a:pt x="32286" y="23283"/>
                  </a:moveTo>
                  <a:lnTo>
                    <a:pt x="36322" y="23283"/>
                  </a:lnTo>
                  <a:lnTo>
                    <a:pt x="39737" y="19869"/>
                  </a:lnTo>
                  <a:lnTo>
                    <a:pt x="30113" y="8382"/>
                  </a:lnTo>
                  <a:lnTo>
                    <a:pt x="17695" y="3104"/>
                  </a:lnTo>
                  <a:lnTo>
                    <a:pt x="0" y="0"/>
                  </a:lnTo>
                  <a:lnTo>
                    <a:pt x="0" y="7451"/>
                  </a:lnTo>
                  <a:lnTo>
                    <a:pt x="0" y="10555"/>
                  </a:lnTo>
                  <a:lnTo>
                    <a:pt x="3104" y="14901"/>
                  </a:lnTo>
                  <a:lnTo>
                    <a:pt x="5278" y="15833"/>
                  </a:lnTo>
                  <a:lnTo>
                    <a:pt x="10555" y="18006"/>
                  </a:lnTo>
                  <a:lnTo>
                    <a:pt x="14591" y="22042"/>
                  </a:lnTo>
                  <a:lnTo>
                    <a:pt x="19869" y="25146"/>
                  </a:lnTo>
                  <a:lnTo>
                    <a:pt x="22973" y="29492"/>
                  </a:lnTo>
                  <a:lnTo>
                    <a:pt x="29182" y="27319"/>
                  </a:lnTo>
                  <a:lnTo>
                    <a:pt x="30113" y="251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xmlns="" id="{94B7E14F-6497-420F-9F76-CFA5B17CF8F9}"/>
                </a:ext>
              </a:extLst>
            </p:cNvPr>
            <p:cNvSpPr/>
            <p:nvPr/>
          </p:nvSpPr>
          <p:spPr>
            <a:xfrm>
              <a:off x="4435450" y="1818416"/>
              <a:ext cx="103446" cy="96549"/>
            </a:xfrm>
            <a:custGeom>
              <a:avLst/>
              <a:gdLst>
                <a:gd name="connsiteX0" fmla="*/ 60226 w 93133"/>
                <a:gd name="connsiteY0" fmla="*/ 29492 h 86924"/>
                <a:gd name="connsiteX1" fmla="*/ 39427 w 93133"/>
                <a:gd name="connsiteY1" fmla="*/ 29492 h 86924"/>
                <a:gd name="connsiteX2" fmla="*/ 39427 w 93133"/>
                <a:gd name="connsiteY2" fmla="*/ 22042 h 86924"/>
                <a:gd name="connsiteX3" fmla="*/ 39427 w 93133"/>
                <a:gd name="connsiteY3" fmla="*/ 15833 h 86924"/>
                <a:gd name="connsiteX4" fmla="*/ 38495 w 93133"/>
                <a:gd name="connsiteY4" fmla="*/ 12728 h 86924"/>
                <a:gd name="connsiteX5" fmla="*/ 36322 w 93133"/>
                <a:gd name="connsiteY5" fmla="*/ 8382 h 86924"/>
                <a:gd name="connsiteX6" fmla="*/ 36322 w 93133"/>
                <a:gd name="connsiteY6" fmla="*/ 0 h 86924"/>
                <a:gd name="connsiteX7" fmla="*/ 24836 w 93133"/>
                <a:gd name="connsiteY7" fmla="*/ 10555 h 86924"/>
                <a:gd name="connsiteX8" fmla="*/ 17695 w 93133"/>
                <a:gd name="connsiteY8" fmla="*/ 25146 h 86924"/>
                <a:gd name="connsiteX9" fmla="*/ 10245 w 93133"/>
                <a:gd name="connsiteY9" fmla="*/ 40048 h 86924"/>
                <a:gd name="connsiteX10" fmla="*/ 0 w 93133"/>
                <a:gd name="connsiteY10" fmla="*/ 52465 h 86924"/>
                <a:gd name="connsiteX11" fmla="*/ 3104 w 93133"/>
                <a:gd name="connsiteY11" fmla="*/ 56812 h 86924"/>
                <a:gd name="connsiteX12" fmla="*/ 7140 w 93133"/>
                <a:gd name="connsiteY12" fmla="*/ 58985 h 86924"/>
                <a:gd name="connsiteX13" fmla="*/ 9313 w 93133"/>
                <a:gd name="connsiteY13" fmla="*/ 58985 h 86924"/>
                <a:gd name="connsiteX14" fmla="*/ 12418 w 93133"/>
                <a:gd name="connsiteY14" fmla="*/ 59916 h 86924"/>
                <a:gd name="connsiteX15" fmla="*/ 16454 w 93133"/>
                <a:gd name="connsiteY15" fmla="*/ 59916 h 86924"/>
                <a:gd name="connsiteX16" fmla="*/ 19558 w 93133"/>
                <a:gd name="connsiteY16" fmla="*/ 62089 h 86924"/>
                <a:gd name="connsiteX17" fmla="*/ 24836 w 93133"/>
                <a:gd name="connsiteY17" fmla="*/ 63952 h 86924"/>
                <a:gd name="connsiteX18" fmla="*/ 27009 w 93133"/>
                <a:gd name="connsiteY18" fmla="*/ 69229 h 86924"/>
                <a:gd name="connsiteX19" fmla="*/ 29182 w 93133"/>
                <a:gd name="connsiteY19" fmla="*/ 73576 h 86924"/>
                <a:gd name="connsiteX20" fmla="*/ 31045 w 93133"/>
                <a:gd name="connsiteY20" fmla="*/ 76680 h 86924"/>
                <a:gd name="connsiteX21" fmla="*/ 29182 w 93133"/>
                <a:gd name="connsiteY21" fmla="*/ 81026 h 86924"/>
                <a:gd name="connsiteX22" fmla="*/ 29182 w 93133"/>
                <a:gd name="connsiteY22" fmla="*/ 84131 h 86924"/>
                <a:gd name="connsiteX23" fmla="*/ 29182 w 93133"/>
                <a:gd name="connsiteY23" fmla="*/ 89408 h 86924"/>
                <a:gd name="connsiteX24" fmla="*/ 43773 w 93133"/>
                <a:gd name="connsiteY24" fmla="*/ 84131 h 86924"/>
                <a:gd name="connsiteX25" fmla="*/ 54018 w 93133"/>
                <a:gd name="connsiteY25" fmla="*/ 74507 h 86924"/>
                <a:gd name="connsiteX26" fmla="*/ 60226 w 93133"/>
                <a:gd name="connsiteY26" fmla="*/ 59916 h 86924"/>
                <a:gd name="connsiteX27" fmla="*/ 65504 w 93133"/>
                <a:gd name="connsiteY27" fmla="*/ 63952 h 86924"/>
                <a:gd name="connsiteX28" fmla="*/ 68608 w 93133"/>
                <a:gd name="connsiteY28" fmla="*/ 66125 h 86924"/>
                <a:gd name="connsiteX29" fmla="*/ 72955 w 93133"/>
                <a:gd name="connsiteY29" fmla="*/ 69229 h 86924"/>
                <a:gd name="connsiteX30" fmla="*/ 72955 w 93133"/>
                <a:gd name="connsiteY30" fmla="*/ 71403 h 86924"/>
                <a:gd name="connsiteX31" fmla="*/ 72955 w 93133"/>
                <a:gd name="connsiteY31" fmla="*/ 74507 h 86924"/>
                <a:gd name="connsiteX32" fmla="*/ 72955 w 93133"/>
                <a:gd name="connsiteY32" fmla="*/ 81026 h 86924"/>
                <a:gd name="connsiteX33" fmla="*/ 72955 w 93133"/>
                <a:gd name="connsiteY33" fmla="*/ 86304 h 86924"/>
                <a:gd name="connsiteX34" fmla="*/ 77922 w 93133"/>
                <a:gd name="connsiteY34" fmla="*/ 84131 h 86924"/>
                <a:gd name="connsiteX35" fmla="*/ 83199 w 93133"/>
                <a:gd name="connsiteY35" fmla="*/ 84131 h 86924"/>
                <a:gd name="connsiteX36" fmla="*/ 85373 w 93133"/>
                <a:gd name="connsiteY36" fmla="*/ 84131 h 86924"/>
                <a:gd name="connsiteX37" fmla="*/ 87546 w 93133"/>
                <a:gd name="connsiteY37" fmla="*/ 81958 h 86924"/>
                <a:gd name="connsiteX38" fmla="*/ 89408 w 93133"/>
                <a:gd name="connsiteY38" fmla="*/ 81026 h 86924"/>
                <a:gd name="connsiteX39" fmla="*/ 92513 w 93133"/>
                <a:gd name="connsiteY39" fmla="*/ 76680 h 86924"/>
                <a:gd name="connsiteX40" fmla="*/ 94686 w 93133"/>
                <a:gd name="connsiteY40" fmla="*/ 74507 h 86924"/>
                <a:gd name="connsiteX41" fmla="*/ 94686 w 93133"/>
                <a:gd name="connsiteY41" fmla="*/ 73576 h 86924"/>
                <a:gd name="connsiteX42" fmla="*/ 95617 w 93133"/>
                <a:gd name="connsiteY42" fmla="*/ 71403 h 86924"/>
                <a:gd name="connsiteX43" fmla="*/ 95617 w 93133"/>
                <a:gd name="connsiteY43" fmla="*/ 69229 h 86924"/>
                <a:gd name="connsiteX44" fmla="*/ 77922 w 93133"/>
                <a:gd name="connsiteY44" fmla="*/ 49361 h 86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93133" h="86924">
                  <a:moveTo>
                    <a:pt x="60226" y="29492"/>
                  </a:moveTo>
                  <a:lnTo>
                    <a:pt x="39427" y="29492"/>
                  </a:lnTo>
                  <a:lnTo>
                    <a:pt x="39427" y="22042"/>
                  </a:lnTo>
                  <a:lnTo>
                    <a:pt x="39427" y="15833"/>
                  </a:lnTo>
                  <a:lnTo>
                    <a:pt x="38495" y="12728"/>
                  </a:lnTo>
                  <a:lnTo>
                    <a:pt x="36322" y="8382"/>
                  </a:lnTo>
                  <a:lnTo>
                    <a:pt x="36322" y="0"/>
                  </a:lnTo>
                  <a:lnTo>
                    <a:pt x="24836" y="10555"/>
                  </a:lnTo>
                  <a:lnTo>
                    <a:pt x="17695" y="25146"/>
                  </a:lnTo>
                  <a:lnTo>
                    <a:pt x="10245" y="40048"/>
                  </a:lnTo>
                  <a:lnTo>
                    <a:pt x="0" y="52465"/>
                  </a:lnTo>
                  <a:lnTo>
                    <a:pt x="3104" y="56812"/>
                  </a:lnTo>
                  <a:lnTo>
                    <a:pt x="7140" y="58985"/>
                  </a:lnTo>
                  <a:lnTo>
                    <a:pt x="9313" y="58985"/>
                  </a:lnTo>
                  <a:lnTo>
                    <a:pt x="12418" y="59916"/>
                  </a:lnTo>
                  <a:lnTo>
                    <a:pt x="16454" y="59916"/>
                  </a:lnTo>
                  <a:lnTo>
                    <a:pt x="19558" y="62089"/>
                  </a:lnTo>
                  <a:lnTo>
                    <a:pt x="24836" y="63952"/>
                  </a:lnTo>
                  <a:lnTo>
                    <a:pt x="27009" y="69229"/>
                  </a:lnTo>
                  <a:lnTo>
                    <a:pt x="29182" y="73576"/>
                  </a:lnTo>
                  <a:lnTo>
                    <a:pt x="31045" y="76680"/>
                  </a:lnTo>
                  <a:lnTo>
                    <a:pt x="29182" y="81026"/>
                  </a:lnTo>
                  <a:lnTo>
                    <a:pt x="29182" y="84131"/>
                  </a:lnTo>
                  <a:lnTo>
                    <a:pt x="29182" y="89408"/>
                  </a:lnTo>
                  <a:lnTo>
                    <a:pt x="43773" y="84131"/>
                  </a:lnTo>
                  <a:lnTo>
                    <a:pt x="54018" y="74507"/>
                  </a:lnTo>
                  <a:lnTo>
                    <a:pt x="60226" y="59916"/>
                  </a:lnTo>
                  <a:lnTo>
                    <a:pt x="65504" y="63952"/>
                  </a:lnTo>
                  <a:lnTo>
                    <a:pt x="68608" y="66125"/>
                  </a:lnTo>
                  <a:lnTo>
                    <a:pt x="72955" y="69229"/>
                  </a:lnTo>
                  <a:lnTo>
                    <a:pt x="72955" y="71403"/>
                  </a:lnTo>
                  <a:lnTo>
                    <a:pt x="72955" y="74507"/>
                  </a:lnTo>
                  <a:lnTo>
                    <a:pt x="72955" y="81026"/>
                  </a:lnTo>
                  <a:lnTo>
                    <a:pt x="72955" y="86304"/>
                  </a:lnTo>
                  <a:lnTo>
                    <a:pt x="77922" y="84131"/>
                  </a:lnTo>
                  <a:lnTo>
                    <a:pt x="83199" y="84131"/>
                  </a:lnTo>
                  <a:lnTo>
                    <a:pt x="85373" y="84131"/>
                  </a:lnTo>
                  <a:lnTo>
                    <a:pt x="87546" y="81958"/>
                  </a:lnTo>
                  <a:lnTo>
                    <a:pt x="89408" y="81026"/>
                  </a:lnTo>
                  <a:lnTo>
                    <a:pt x="92513" y="76680"/>
                  </a:lnTo>
                  <a:lnTo>
                    <a:pt x="94686" y="74507"/>
                  </a:lnTo>
                  <a:lnTo>
                    <a:pt x="94686" y="73576"/>
                  </a:lnTo>
                  <a:lnTo>
                    <a:pt x="95617" y="71403"/>
                  </a:lnTo>
                  <a:lnTo>
                    <a:pt x="95617" y="69229"/>
                  </a:lnTo>
                  <a:lnTo>
                    <a:pt x="77922" y="4936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xmlns="" id="{9FD0A16E-A66B-4220-A025-E63E92823A24}"/>
                </a:ext>
              </a:extLst>
            </p:cNvPr>
            <p:cNvSpPr/>
            <p:nvPr/>
          </p:nvSpPr>
          <p:spPr>
            <a:xfrm>
              <a:off x="4863714" y="2275645"/>
              <a:ext cx="103446" cy="124134"/>
            </a:xfrm>
            <a:custGeom>
              <a:avLst/>
              <a:gdLst>
                <a:gd name="connsiteX0" fmla="*/ 54018 w 93133"/>
                <a:gd name="connsiteY0" fmla="*/ 51534 h 111760"/>
                <a:gd name="connsiteX1" fmla="*/ 53086 w 93133"/>
                <a:gd name="connsiteY1" fmla="*/ 39116 h 111760"/>
                <a:gd name="connsiteX2" fmla="*/ 50913 w 93133"/>
                <a:gd name="connsiteY2" fmla="*/ 28561 h 111760"/>
                <a:gd name="connsiteX3" fmla="*/ 50913 w 93133"/>
                <a:gd name="connsiteY3" fmla="*/ 14901 h 111760"/>
                <a:gd name="connsiteX4" fmla="*/ 50913 w 93133"/>
                <a:gd name="connsiteY4" fmla="*/ 0 h 111760"/>
                <a:gd name="connsiteX5" fmla="*/ 39427 w 93133"/>
                <a:gd name="connsiteY5" fmla="*/ 0 h 111760"/>
                <a:gd name="connsiteX6" fmla="*/ 29182 w 93133"/>
                <a:gd name="connsiteY6" fmla="*/ 24215 h 111760"/>
                <a:gd name="connsiteX7" fmla="*/ 21731 w 93133"/>
                <a:gd name="connsiteY7" fmla="*/ 48430 h 111760"/>
                <a:gd name="connsiteX8" fmla="*/ 10245 w 93133"/>
                <a:gd name="connsiteY8" fmla="*/ 70471 h 111760"/>
                <a:gd name="connsiteX9" fmla="*/ 0 w 93133"/>
                <a:gd name="connsiteY9" fmla="*/ 85062 h 111760"/>
                <a:gd name="connsiteX10" fmla="*/ 4036 w 93133"/>
                <a:gd name="connsiteY10" fmla="*/ 88477 h 111760"/>
                <a:gd name="connsiteX11" fmla="*/ 9313 w 93133"/>
                <a:gd name="connsiteY11" fmla="*/ 90340 h 111760"/>
                <a:gd name="connsiteX12" fmla="*/ 14591 w 93133"/>
                <a:gd name="connsiteY12" fmla="*/ 90340 h 111760"/>
                <a:gd name="connsiteX13" fmla="*/ 19558 w 93133"/>
                <a:gd name="connsiteY13" fmla="*/ 92513 h 111760"/>
                <a:gd name="connsiteX14" fmla="*/ 23904 w 93133"/>
                <a:gd name="connsiteY14" fmla="*/ 92513 h 111760"/>
                <a:gd name="connsiteX15" fmla="*/ 27009 w 93133"/>
                <a:gd name="connsiteY15" fmla="*/ 92513 h 111760"/>
                <a:gd name="connsiteX16" fmla="*/ 36322 w 93133"/>
                <a:gd name="connsiteY16" fmla="*/ 92513 h 111760"/>
                <a:gd name="connsiteX17" fmla="*/ 41600 w 93133"/>
                <a:gd name="connsiteY17" fmla="*/ 92513 h 111760"/>
                <a:gd name="connsiteX18" fmla="*/ 45635 w 93133"/>
                <a:gd name="connsiteY18" fmla="*/ 94686 h 111760"/>
                <a:gd name="connsiteX19" fmla="*/ 46877 w 93133"/>
                <a:gd name="connsiteY19" fmla="*/ 95617 h 111760"/>
                <a:gd name="connsiteX20" fmla="*/ 46877 w 93133"/>
                <a:gd name="connsiteY20" fmla="*/ 97790 h 111760"/>
                <a:gd name="connsiteX21" fmla="*/ 46877 w 93133"/>
                <a:gd name="connsiteY21" fmla="*/ 103068 h 111760"/>
                <a:gd name="connsiteX22" fmla="*/ 46877 w 93133"/>
                <a:gd name="connsiteY22" fmla="*/ 108346 h 111760"/>
                <a:gd name="connsiteX23" fmla="*/ 56191 w 93133"/>
                <a:gd name="connsiteY23" fmla="*/ 103068 h 111760"/>
                <a:gd name="connsiteX24" fmla="*/ 63331 w 93133"/>
                <a:gd name="connsiteY24" fmla="*/ 95617 h 111760"/>
                <a:gd name="connsiteX25" fmla="*/ 70782 w 93133"/>
                <a:gd name="connsiteY25" fmla="*/ 88477 h 111760"/>
                <a:gd name="connsiteX26" fmla="*/ 74817 w 93133"/>
                <a:gd name="connsiteY26" fmla="*/ 88477 h 111760"/>
                <a:gd name="connsiteX27" fmla="*/ 74817 w 93133"/>
                <a:gd name="connsiteY27" fmla="*/ 92513 h 111760"/>
                <a:gd name="connsiteX28" fmla="*/ 74817 w 93133"/>
                <a:gd name="connsiteY28" fmla="*/ 95617 h 111760"/>
                <a:gd name="connsiteX29" fmla="*/ 72955 w 93133"/>
                <a:gd name="connsiteY29" fmla="*/ 97790 h 111760"/>
                <a:gd name="connsiteX30" fmla="*/ 72955 w 93133"/>
                <a:gd name="connsiteY30" fmla="*/ 99964 h 111760"/>
                <a:gd name="connsiteX31" fmla="*/ 70782 w 93133"/>
                <a:gd name="connsiteY31" fmla="*/ 100895 h 111760"/>
                <a:gd name="connsiteX32" fmla="*/ 70782 w 93133"/>
                <a:gd name="connsiteY32" fmla="*/ 108346 h 111760"/>
                <a:gd name="connsiteX33" fmla="*/ 74817 w 93133"/>
                <a:gd name="connsiteY33" fmla="*/ 107104 h 111760"/>
                <a:gd name="connsiteX34" fmla="*/ 76059 w 93133"/>
                <a:gd name="connsiteY34" fmla="*/ 107104 h 111760"/>
                <a:gd name="connsiteX35" fmla="*/ 76059 w 93133"/>
                <a:gd name="connsiteY35" fmla="*/ 105241 h 111760"/>
                <a:gd name="connsiteX36" fmla="*/ 77922 w 93133"/>
                <a:gd name="connsiteY36" fmla="*/ 105241 h 111760"/>
                <a:gd name="connsiteX37" fmla="*/ 80095 w 93133"/>
                <a:gd name="connsiteY37" fmla="*/ 100895 h 111760"/>
                <a:gd name="connsiteX38" fmla="*/ 80095 w 93133"/>
                <a:gd name="connsiteY38" fmla="*/ 103068 h 111760"/>
                <a:gd name="connsiteX39" fmla="*/ 82268 w 93133"/>
                <a:gd name="connsiteY39" fmla="*/ 105241 h 111760"/>
                <a:gd name="connsiteX40" fmla="*/ 82268 w 93133"/>
                <a:gd name="connsiteY40" fmla="*/ 107104 h 111760"/>
                <a:gd name="connsiteX41" fmla="*/ 82268 w 93133"/>
                <a:gd name="connsiteY41" fmla="*/ 108346 h 111760"/>
                <a:gd name="connsiteX42" fmla="*/ 83200 w 93133"/>
                <a:gd name="connsiteY42" fmla="*/ 112381 h 111760"/>
                <a:gd name="connsiteX43" fmla="*/ 87546 w 93133"/>
                <a:gd name="connsiteY43" fmla="*/ 112381 h 111760"/>
                <a:gd name="connsiteX44" fmla="*/ 89408 w 93133"/>
                <a:gd name="connsiteY44" fmla="*/ 99964 h 111760"/>
                <a:gd name="connsiteX45" fmla="*/ 92513 w 93133"/>
                <a:gd name="connsiteY45" fmla="*/ 87235 h 111760"/>
                <a:gd name="connsiteX46" fmla="*/ 94686 w 93133"/>
                <a:gd name="connsiteY46" fmla="*/ 75749 h 111760"/>
                <a:gd name="connsiteX47" fmla="*/ 92513 w 93133"/>
                <a:gd name="connsiteY47" fmla="*/ 73576 h 111760"/>
                <a:gd name="connsiteX48" fmla="*/ 90650 w 93133"/>
                <a:gd name="connsiteY48" fmla="*/ 73576 h 111760"/>
                <a:gd name="connsiteX49" fmla="*/ 89408 w 93133"/>
                <a:gd name="connsiteY49" fmla="*/ 73576 h 111760"/>
                <a:gd name="connsiteX50" fmla="*/ 87546 w 93133"/>
                <a:gd name="connsiteY50" fmla="*/ 73576 h 111760"/>
                <a:gd name="connsiteX51" fmla="*/ 85373 w 93133"/>
                <a:gd name="connsiteY51" fmla="*/ 73576 h 111760"/>
                <a:gd name="connsiteX52" fmla="*/ 83200 w 93133"/>
                <a:gd name="connsiteY52" fmla="*/ 72644 h 111760"/>
                <a:gd name="connsiteX53" fmla="*/ 74817 w 93133"/>
                <a:gd name="connsiteY53" fmla="*/ 72644 h 111760"/>
                <a:gd name="connsiteX54" fmla="*/ 74817 w 93133"/>
                <a:gd name="connsiteY54" fmla="*/ 51534 h 111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93133" h="111760">
                  <a:moveTo>
                    <a:pt x="54018" y="51534"/>
                  </a:moveTo>
                  <a:lnTo>
                    <a:pt x="53086" y="39116"/>
                  </a:lnTo>
                  <a:lnTo>
                    <a:pt x="50913" y="28561"/>
                  </a:lnTo>
                  <a:lnTo>
                    <a:pt x="50913" y="14901"/>
                  </a:lnTo>
                  <a:lnTo>
                    <a:pt x="50913" y="0"/>
                  </a:lnTo>
                  <a:lnTo>
                    <a:pt x="39427" y="0"/>
                  </a:lnTo>
                  <a:lnTo>
                    <a:pt x="29182" y="24215"/>
                  </a:lnTo>
                  <a:lnTo>
                    <a:pt x="21731" y="48430"/>
                  </a:lnTo>
                  <a:lnTo>
                    <a:pt x="10245" y="70471"/>
                  </a:lnTo>
                  <a:lnTo>
                    <a:pt x="0" y="85062"/>
                  </a:lnTo>
                  <a:lnTo>
                    <a:pt x="4036" y="88477"/>
                  </a:lnTo>
                  <a:lnTo>
                    <a:pt x="9313" y="90340"/>
                  </a:lnTo>
                  <a:lnTo>
                    <a:pt x="14591" y="90340"/>
                  </a:lnTo>
                  <a:lnTo>
                    <a:pt x="19558" y="92513"/>
                  </a:lnTo>
                  <a:lnTo>
                    <a:pt x="23904" y="92513"/>
                  </a:lnTo>
                  <a:lnTo>
                    <a:pt x="27009" y="92513"/>
                  </a:lnTo>
                  <a:lnTo>
                    <a:pt x="36322" y="92513"/>
                  </a:lnTo>
                  <a:lnTo>
                    <a:pt x="41600" y="92513"/>
                  </a:lnTo>
                  <a:lnTo>
                    <a:pt x="45635" y="94686"/>
                  </a:lnTo>
                  <a:lnTo>
                    <a:pt x="46877" y="95617"/>
                  </a:lnTo>
                  <a:lnTo>
                    <a:pt x="46877" y="97790"/>
                  </a:lnTo>
                  <a:lnTo>
                    <a:pt x="46877" y="103068"/>
                  </a:lnTo>
                  <a:lnTo>
                    <a:pt x="46877" y="108346"/>
                  </a:lnTo>
                  <a:lnTo>
                    <a:pt x="56191" y="103068"/>
                  </a:lnTo>
                  <a:lnTo>
                    <a:pt x="63331" y="95617"/>
                  </a:lnTo>
                  <a:lnTo>
                    <a:pt x="70782" y="88477"/>
                  </a:lnTo>
                  <a:lnTo>
                    <a:pt x="74817" y="88477"/>
                  </a:lnTo>
                  <a:lnTo>
                    <a:pt x="74817" y="92513"/>
                  </a:lnTo>
                  <a:lnTo>
                    <a:pt x="74817" y="95617"/>
                  </a:lnTo>
                  <a:lnTo>
                    <a:pt x="72955" y="97790"/>
                  </a:lnTo>
                  <a:lnTo>
                    <a:pt x="72955" y="99964"/>
                  </a:lnTo>
                  <a:lnTo>
                    <a:pt x="70782" y="100895"/>
                  </a:lnTo>
                  <a:lnTo>
                    <a:pt x="70782" y="108346"/>
                  </a:lnTo>
                  <a:lnTo>
                    <a:pt x="74817" y="107104"/>
                  </a:lnTo>
                  <a:lnTo>
                    <a:pt x="76059" y="107104"/>
                  </a:lnTo>
                  <a:lnTo>
                    <a:pt x="76059" y="105241"/>
                  </a:lnTo>
                  <a:lnTo>
                    <a:pt x="77922" y="105241"/>
                  </a:lnTo>
                  <a:lnTo>
                    <a:pt x="80095" y="100895"/>
                  </a:lnTo>
                  <a:lnTo>
                    <a:pt x="80095" y="103068"/>
                  </a:lnTo>
                  <a:lnTo>
                    <a:pt x="82268" y="105241"/>
                  </a:lnTo>
                  <a:lnTo>
                    <a:pt x="82268" y="107104"/>
                  </a:lnTo>
                  <a:lnTo>
                    <a:pt x="82268" y="108346"/>
                  </a:lnTo>
                  <a:lnTo>
                    <a:pt x="83200" y="112381"/>
                  </a:lnTo>
                  <a:lnTo>
                    <a:pt x="87546" y="112381"/>
                  </a:lnTo>
                  <a:lnTo>
                    <a:pt x="89408" y="99964"/>
                  </a:lnTo>
                  <a:lnTo>
                    <a:pt x="92513" y="87235"/>
                  </a:lnTo>
                  <a:lnTo>
                    <a:pt x="94686" y="75749"/>
                  </a:lnTo>
                  <a:lnTo>
                    <a:pt x="92513" y="73576"/>
                  </a:lnTo>
                  <a:lnTo>
                    <a:pt x="90650" y="73576"/>
                  </a:lnTo>
                  <a:lnTo>
                    <a:pt x="89408" y="73576"/>
                  </a:lnTo>
                  <a:lnTo>
                    <a:pt x="87546" y="73576"/>
                  </a:lnTo>
                  <a:lnTo>
                    <a:pt x="85373" y="73576"/>
                  </a:lnTo>
                  <a:lnTo>
                    <a:pt x="83200" y="72644"/>
                  </a:lnTo>
                  <a:lnTo>
                    <a:pt x="74817" y="72644"/>
                  </a:lnTo>
                  <a:lnTo>
                    <a:pt x="74817" y="5153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xmlns="" id="{0D1E55A4-8C30-4056-8517-7C739C356483}"/>
                </a:ext>
              </a:extLst>
            </p:cNvPr>
            <p:cNvSpPr/>
            <p:nvPr/>
          </p:nvSpPr>
          <p:spPr>
            <a:xfrm>
              <a:off x="4608894" y="1709799"/>
              <a:ext cx="31033" cy="44826"/>
            </a:xfrm>
            <a:custGeom>
              <a:avLst/>
              <a:gdLst>
                <a:gd name="connsiteX0" fmla="*/ 4346 w 27940"/>
                <a:gd name="connsiteY0" fmla="*/ 42221 h 40357"/>
                <a:gd name="connsiteX1" fmla="*/ 12418 w 27940"/>
                <a:gd name="connsiteY1" fmla="*/ 40979 h 40357"/>
                <a:gd name="connsiteX2" fmla="*/ 18937 w 27940"/>
                <a:gd name="connsiteY2" fmla="*/ 40979 h 40357"/>
                <a:gd name="connsiteX3" fmla="*/ 23904 w 27940"/>
                <a:gd name="connsiteY3" fmla="*/ 39116 h 40357"/>
                <a:gd name="connsiteX4" fmla="*/ 29182 w 27940"/>
                <a:gd name="connsiteY4" fmla="*/ 36943 h 40357"/>
                <a:gd name="connsiteX5" fmla="*/ 27009 w 27940"/>
                <a:gd name="connsiteY5" fmla="*/ 29492 h 40357"/>
                <a:gd name="connsiteX6" fmla="*/ 26077 w 27940"/>
                <a:gd name="connsiteY6" fmla="*/ 24215 h 40357"/>
                <a:gd name="connsiteX7" fmla="*/ 23904 w 27940"/>
                <a:gd name="connsiteY7" fmla="*/ 18937 h 40357"/>
                <a:gd name="connsiteX8" fmla="*/ 19869 w 27940"/>
                <a:gd name="connsiteY8" fmla="*/ 12728 h 40357"/>
                <a:gd name="connsiteX9" fmla="*/ 18937 w 27940"/>
                <a:gd name="connsiteY9" fmla="*/ 9624 h 40357"/>
                <a:gd name="connsiteX10" fmla="*/ 18937 w 27940"/>
                <a:gd name="connsiteY10" fmla="*/ 7451 h 40357"/>
                <a:gd name="connsiteX11" fmla="*/ 18937 w 27940"/>
                <a:gd name="connsiteY11" fmla="*/ 5278 h 40357"/>
                <a:gd name="connsiteX12" fmla="*/ 16764 w 27940"/>
                <a:gd name="connsiteY12" fmla="*/ 4346 h 40357"/>
                <a:gd name="connsiteX13" fmla="*/ 14591 w 27940"/>
                <a:gd name="connsiteY13" fmla="*/ 4346 h 40357"/>
                <a:gd name="connsiteX14" fmla="*/ 12418 w 27940"/>
                <a:gd name="connsiteY14" fmla="*/ 2173 h 40357"/>
                <a:gd name="connsiteX15" fmla="*/ 9313 w 27940"/>
                <a:gd name="connsiteY15" fmla="*/ 0 h 40357"/>
                <a:gd name="connsiteX16" fmla="*/ 5278 w 27940"/>
                <a:gd name="connsiteY16" fmla="*/ 5278 h 40357"/>
                <a:gd name="connsiteX17" fmla="*/ 4346 w 27940"/>
                <a:gd name="connsiteY17" fmla="*/ 9624 h 40357"/>
                <a:gd name="connsiteX18" fmla="*/ 0 w 27940"/>
                <a:gd name="connsiteY18" fmla="*/ 12728 h 40357"/>
                <a:gd name="connsiteX19" fmla="*/ 0 w 27940"/>
                <a:gd name="connsiteY19" fmla="*/ 24215 h 40357"/>
                <a:gd name="connsiteX20" fmla="*/ 2173 w 27940"/>
                <a:gd name="connsiteY20" fmla="*/ 33839 h 4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7940" h="40357">
                  <a:moveTo>
                    <a:pt x="4346" y="42221"/>
                  </a:moveTo>
                  <a:lnTo>
                    <a:pt x="12418" y="40979"/>
                  </a:lnTo>
                  <a:lnTo>
                    <a:pt x="18937" y="40979"/>
                  </a:lnTo>
                  <a:lnTo>
                    <a:pt x="23904" y="39116"/>
                  </a:lnTo>
                  <a:lnTo>
                    <a:pt x="29182" y="36943"/>
                  </a:lnTo>
                  <a:lnTo>
                    <a:pt x="27009" y="29492"/>
                  </a:lnTo>
                  <a:lnTo>
                    <a:pt x="26077" y="24215"/>
                  </a:lnTo>
                  <a:lnTo>
                    <a:pt x="23904" y="18937"/>
                  </a:lnTo>
                  <a:lnTo>
                    <a:pt x="19869" y="12728"/>
                  </a:lnTo>
                  <a:lnTo>
                    <a:pt x="18937" y="9624"/>
                  </a:lnTo>
                  <a:lnTo>
                    <a:pt x="18937" y="7451"/>
                  </a:lnTo>
                  <a:lnTo>
                    <a:pt x="18937" y="5278"/>
                  </a:lnTo>
                  <a:lnTo>
                    <a:pt x="16764" y="4346"/>
                  </a:lnTo>
                  <a:lnTo>
                    <a:pt x="14591" y="4346"/>
                  </a:lnTo>
                  <a:lnTo>
                    <a:pt x="12418" y="2173"/>
                  </a:lnTo>
                  <a:lnTo>
                    <a:pt x="9313" y="0"/>
                  </a:lnTo>
                  <a:lnTo>
                    <a:pt x="5278" y="5278"/>
                  </a:lnTo>
                  <a:lnTo>
                    <a:pt x="4346" y="9624"/>
                  </a:lnTo>
                  <a:lnTo>
                    <a:pt x="0" y="12728"/>
                  </a:lnTo>
                  <a:lnTo>
                    <a:pt x="0" y="24215"/>
                  </a:lnTo>
                  <a:lnTo>
                    <a:pt x="2173" y="3383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xmlns="" id="{830369D7-E83D-4F96-B0FC-14A43CAAC1F7}"/>
                </a:ext>
              </a:extLst>
            </p:cNvPr>
            <p:cNvSpPr/>
            <p:nvPr/>
          </p:nvSpPr>
          <p:spPr>
            <a:xfrm>
              <a:off x="4524413" y="2204612"/>
              <a:ext cx="17241" cy="10344"/>
            </a:xfrm>
            <a:custGeom>
              <a:avLst/>
              <a:gdLst>
                <a:gd name="connsiteX0" fmla="*/ 0 w 15522"/>
                <a:gd name="connsiteY0" fmla="*/ 11487 h 9313"/>
                <a:gd name="connsiteX1" fmla="*/ 5278 w 15522"/>
                <a:gd name="connsiteY1" fmla="*/ 11487 h 9313"/>
                <a:gd name="connsiteX2" fmla="*/ 7451 w 15522"/>
                <a:gd name="connsiteY2" fmla="*/ 9313 h 9313"/>
                <a:gd name="connsiteX3" fmla="*/ 9313 w 15522"/>
                <a:gd name="connsiteY3" fmla="*/ 9313 h 9313"/>
                <a:gd name="connsiteX4" fmla="*/ 10555 w 15522"/>
                <a:gd name="connsiteY4" fmla="*/ 9313 h 9313"/>
                <a:gd name="connsiteX5" fmla="*/ 12418 w 15522"/>
                <a:gd name="connsiteY5" fmla="*/ 7451 h 9313"/>
                <a:gd name="connsiteX6" fmla="*/ 15522 w 15522"/>
                <a:gd name="connsiteY6" fmla="*/ 7451 h 9313"/>
                <a:gd name="connsiteX7" fmla="*/ 15522 w 15522"/>
                <a:gd name="connsiteY7" fmla="*/ 0 h 9313"/>
                <a:gd name="connsiteX8" fmla="*/ 0 w 15522"/>
                <a:gd name="connsiteY8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22" h="9313">
                  <a:moveTo>
                    <a:pt x="0" y="11487"/>
                  </a:moveTo>
                  <a:lnTo>
                    <a:pt x="5278" y="11487"/>
                  </a:lnTo>
                  <a:lnTo>
                    <a:pt x="7451" y="9313"/>
                  </a:lnTo>
                  <a:lnTo>
                    <a:pt x="9313" y="9313"/>
                  </a:lnTo>
                  <a:lnTo>
                    <a:pt x="10555" y="9313"/>
                  </a:lnTo>
                  <a:lnTo>
                    <a:pt x="12418" y="7451"/>
                  </a:lnTo>
                  <a:lnTo>
                    <a:pt x="15522" y="7451"/>
                  </a:lnTo>
                  <a:lnTo>
                    <a:pt x="1552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xmlns="" id="{4D6CDF98-8F90-48E5-BCDF-974785282DD8}"/>
                </a:ext>
              </a:extLst>
            </p:cNvPr>
            <p:cNvSpPr/>
            <p:nvPr/>
          </p:nvSpPr>
          <p:spPr>
            <a:xfrm>
              <a:off x="4956126" y="1676007"/>
              <a:ext cx="44826" cy="37930"/>
            </a:xfrm>
            <a:custGeom>
              <a:avLst/>
              <a:gdLst>
                <a:gd name="connsiteX0" fmla="*/ 13660 w 40357"/>
                <a:gd name="connsiteY0" fmla="*/ 25457 h 34149"/>
                <a:gd name="connsiteX1" fmla="*/ 18937 w 40357"/>
                <a:gd name="connsiteY1" fmla="*/ 30424 h 34149"/>
                <a:gd name="connsiteX2" fmla="*/ 23904 w 40357"/>
                <a:gd name="connsiteY2" fmla="*/ 35701 h 34149"/>
                <a:gd name="connsiteX3" fmla="*/ 27009 w 40357"/>
                <a:gd name="connsiteY3" fmla="*/ 34770 h 34149"/>
                <a:gd name="connsiteX4" fmla="*/ 29182 w 40357"/>
                <a:gd name="connsiteY4" fmla="*/ 32597 h 34149"/>
                <a:gd name="connsiteX5" fmla="*/ 31355 w 40357"/>
                <a:gd name="connsiteY5" fmla="*/ 32597 h 34149"/>
                <a:gd name="connsiteX6" fmla="*/ 33528 w 40357"/>
                <a:gd name="connsiteY6" fmla="*/ 32597 h 34149"/>
                <a:gd name="connsiteX7" fmla="*/ 33528 w 40357"/>
                <a:gd name="connsiteY7" fmla="*/ 30424 h 34149"/>
                <a:gd name="connsiteX8" fmla="*/ 36633 w 40357"/>
                <a:gd name="connsiteY8" fmla="*/ 27319 h 34149"/>
                <a:gd name="connsiteX9" fmla="*/ 36633 w 40357"/>
                <a:gd name="connsiteY9" fmla="*/ 25457 h 34149"/>
                <a:gd name="connsiteX10" fmla="*/ 38495 w 40357"/>
                <a:gd name="connsiteY10" fmla="*/ 25457 h 34149"/>
                <a:gd name="connsiteX11" fmla="*/ 38495 w 40357"/>
                <a:gd name="connsiteY11" fmla="*/ 23283 h 34149"/>
                <a:gd name="connsiteX12" fmla="*/ 40668 w 40357"/>
                <a:gd name="connsiteY12" fmla="*/ 20179 h 34149"/>
                <a:gd name="connsiteX13" fmla="*/ 34459 w 40357"/>
                <a:gd name="connsiteY13" fmla="*/ 14901 h 34149"/>
                <a:gd name="connsiteX14" fmla="*/ 29182 w 40357"/>
                <a:gd name="connsiteY14" fmla="*/ 10555 h 34149"/>
                <a:gd name="connsiteX15" fmla="*/ 26077 w 40357"/>
                <a:gd name="connsiteY15" fmla="*/ 7451 h 34149"/>
                <a:gd name="connsiteX16" fmla="*/ 18937 w 40357"/>
                <a:gd name="connsiteY16" fmla="*/ 3104 h 34149"/>
                <a:gd name="connsiteX17" fmla="*/ 11487 w 40357"/>
                <a:gd name="connsiteY17" fmla="*/ 0 h 34149"/>
                <a:gd name="connsiteX18" fmla="*/ 9313 w 40357"/>
                <a:gd name="connsiteY18" fmla="*/ 1242 h 34149"/>
                <a:gd name="connsiteX19" fmla="*/ 7451 w 40357"/>
                <a:gd name="connsiteY19" fmla="*/ 3104 h 34149"/>
                <a:gd name="connsiteX20" fmla="*/ 4346 w 40357"/>
                <a:gd name="connsiteY20" fmla="*/ 3104 h 34149"/>
                <a:gd name="connsiteX21" fmla="*/ 0 w 40357"/>
                <a:gd name="connsiteY21" fmla="*/ 15833 h 34149"/>
                <a:gd name="connsiteX22" fmla="*/ 6209 w 40357"/>
                <a:gd name="connsiteY22" fmla="*/ 20179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0357" h="34149">
                  <a:moveTo>
                    <a:pt x="13660" y="25457"/>
                  </a:moveTo>
                  <a:lnTo>
                    <a:pt x="18937" y="30424"/>
                  </a:lnTo>
                  <a:lnTo>
                    <a:pt x="23904" y="35701"/>
                  </a:lnTo>
                  <a:lnTo>
                    <a:pt x="27009" y="34770"/>
                  </a:lnTo>
                  <a:lnTo>
                    <a:pt x="29182" y="32597"/>
                  </a:lnTo>
                  <a:lnTo>
                    <a:pt x="31355" y="32597"/>
                  </a:lnTo>
                  <a:lnTo>
                    <a:pt x="33528" y="32597"/>
                  </a:lnTo>
                  <a:lnTo>
                    <a:pt x="33528" y="30424"/>
                  </a:lnTo>
                  <a:lnTo>
                    <a:pt x="36633" y="27319"/>
                  </a:lnTo>
                  <a:lnTo>
                    <a:pt x="36633" y="25457"/>
                  </a:lnTo>
                  <a:lnTo>
                    <a:pt x="38495" y="25457"/>
                  </a:lnTo>
                  <a:lnTo>
                    <a:pt x="38495" y="23283"/>
                  </a:lnTo>
                  <a:lnTo>
                    <a:pt x="40668" y="20179"/>
                  </a:lnTo>
                  <a:lnTo>
                    <a:pt x="34459" y="14901"/>
                  </a:lnTo>
                  <a:lnTo>
                    <a:pt x="29182" y="10555"/>
                  </a:lnTo>
                  <a:lnTo>
                    <a:pt x="26077" y="7451"/>
                  </a:lnTo>
                  <a:lnTo>
                    <a:pt x="18937" y="3104"/>
                  </a:lnTo>
                  <a:lnTo>
                    <a:pt x="11487" y="0"/>
                  </a:lnTo>
                  <a:lnTo>
                    <a:pt x="9313" y="1242"/>
                  </a:lnTo>
                  <a:lnTo>
                    <a:pt x="7451" y="3104"/>
                  </a:lnTo>
                  <a:lnTo>
                    <a:pt x="4346" y="3104"/>
                  </a:lnTo>
                  <a:lnTo>
                    <a:pt x="0" y="15833"/>
                  </a:lnTo>
                  <a:lnTo>
                    <a:pt x="6209" y="2017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xmlns="" id="{AF962332-AFBE-4295-BD70-8C3A9A41E13C}"/>
                </a:ext>
              </a:extLst>
            </p:cNvPr>
            <p:cNvSpPr/>
            <p:nvPr/>
          </p:nvSpPr>
          <p:spPr>
            <a:xfrm>
              <a:off x="4597515" y="1889449"/>
              <a:ext cx="13793" cy="17241"/>
            </a:xfrm>
            <a:custGeom>
              <a:avLst/>
              <a:gdLst>
                <a:gd name="connsiteX0" fmla="*/ 4967 w 12417"/>
                <a:gd name="connsiteY0" fmla="*/ 17075 h 15522"/>
                <a:gd name="connsiteX1" fmla="*/ 7140 w 12417"/>
                <a:gd name="connsiteY1" fmla="*/ 14901 h 15522"/>
                <a:gd name="connsiteX2" fmla="*/ 8072 w 12417"/>
                <a:gd name="connsiteY2" fmla="*/ 14901 h 15522"/>
                <a:gd name="connsiteX3" fmla="*/ 10245 w 12417"/>
                <a:gd name="connsiteY3" fmla="*/ 12728 h 15522"/>
                <a:gd name="connsiteX4" fmla="*/ 12418 w 12417"/>
                <a:gd name="connsiteY4" fmla="*/ 10555 h 15522"/>
                <a:gd name="connsiteX5" fmla="*/ 14591 w 12417"/>
                <a:gd name="connsiteY5" fmla="*/ 9624 h 15522"/>
                <a:gd name="connsiteX6" fmla="*/ 14591 w 12417"/>
                <a:gd name="connsiteY6" fmla="*/ 7451 h 15522"/>
                <a:gd name="connsiteX7" fmla="*/ 14591 w 12417"/>
                <a:gd name="connsiteY7" fmla="*/ 5278 h 15522"/>
                <a:gd name="connsiteX8" fmla="*/ 10245 w 12417"/>
                <a:gd name="connsiteY8" fmla="*/ 5278 h 15522"/>
                <a:gd name="connsiteX9" fmla="*/ 8072 w 12417"/>
                <a:gd name="connsiteY9" fmla="*/ 3415 h 15522"/>
                <a:gd name="connsiteX10" fmla="*/ 7140 w 12417"/>
                <a:gd name="connsiteY10" fmla="*/ 2173 h 15522"/>
                <a:gd name="connsiteX11" fmla="*/ 3104 w 12417"/>
                <a:gd name="connsiteY11" fmla="*/ 0 h 15522"/>
                <a:gd name="connsiteX12" fmla="*/ 931 w 12417"/>
                <a:gd name="connsiteY12" fmla="*/ 5278 h 15522"/>
                <a:gd name="connsiteX13" fmla="*/ 0 w 12417"/>
                <a:gd name="connsiteY13" fmla="*/ 7451 h 15522"/>
                <a:gd name="connsiteX14" fmla="*/ 0 w 12417"/>
                <a:gd name="connsiteY14" fmla="*/ 10555 h 15522"/>
                <a:gd name="connsiteX15" fmla="*/ 0 w 12417"/>
                <a:gd name="connsiteY15" fmla="*/ 17075 h 15522"/>
                <a:gd name="connsiteX16" fmla="*/ 3104 w 12417"/>
                <a:gd name="connsiteY16" fmla="*/ 17075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417" h="15522">
                  <a:moveTo>
                    <a:pt x="4967" y="17075"/>
                  </a:moveTo>
                  <a:lnTo>
                    <a:pt x="7140" y="14901"/>
                  </a:lnTo>
                  <a:lnTo>
                    <a:pt x="8072" y="14901"/>
                  </a:lnTo>
                  <a:lnTo>
                    <a:pt x="10245" y="12728"/>
                  </a:lnTo>
                  <a:lnTo>
                    <a:pt x="12418" y="10555"/>
                  </a:lnTo>
                  <a:lnTo>
                    <a:pt x="14591" y="9624"/>
                  </a:lnTo>
                  <a:lnTo>
                    <a:pt x="14591" y="7451"/>
                  </a:lnTo>
                  <a:lnTo>
                    <a:pt x="14591" y="5278"/>
                  </a:lnTo>
                  <a:lnTo>
                    <a:pt x="10245" y="5278"/>
                  </a:lnTo>
                  <a:lnTo>
                    <a:pt x="8072" y="3415"/>
                  </a:lnTo>
                  <a:lnTo>
                    <a:pt x="7140" y="2173"/>
                  </a:lnTo>
                  <a:lnTo>
                    <a:pt x="3104" y="0"/>
                  </a:lnTo>
                  <a:lnTo>
                    <a:pt x="931" y="5278"/>
                  </a:lnTo>
                  <a:lnTo>
                    <a:pt x="0" y="7451"/>
                  </a:lnTo>
                  <a:lnTo>
                    <a:pt x="0" y="10555"/>
                  </a:lnTo>
                  <a:lnTo>
                    <a:pt x="0" y="17075"/>
                  </a:lnTo>
                  <a:lnTo>
                    <a:pt x="3104" y="1707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xmlns="" id="{06EF7C89-A672-4A3F-A825-060EF782AE2E}"/>
                </a:ext>
              </a:extLst>
            </p:cNvPr>
            <p:cNvSpPr/>
            <p:nvPr/>
          </p:nvSpPr>
          <p:spPr>
            <a:xfrm>
              <a:off x="4538206" y="1939792"/>
              <a:ext cx="24137" cy="31033"/>
            </a:xfrm>
            <a:custGeom>
              <a:avLst/>
              <a:gdLst>
                <a:gd name="connsiteX0" fmla="*/ 2173 w 21731"/>
                <a:gd name="connsiteY0" fmla="*/ 13660 h 27940"/>
                <a:gd name="connsiteX1" fmla="*/ 2173 w 21731"/>
                <a:gd name="connsiteY1" fmla="*/ 14591 h 27940"/>
                <a:gd name="connsiteX2" fmla="*/ 2173 w 21731"/>
                <a:gd name="connsiteY2" fmla="*/ 16764 h 27940"/>
                <a:gd name="connsiteX3" fmla="*/ 0 w 21731"/>
                <a:gd name="connsiteY3" fmla="*/ 21110 h 27940"/>
                <a:gd name="connsiteX4" fmla="*/ 2173 w 21731"/>
                <a:gd name="connsiteY4" fmla="*/ 22042 h 27940"/>
                <a:gd name="connsiteX5" fmla="*/ 2173 w 21731"/>
                <a:gd name="connsiteY5" fmla="*/ 24215 h 27940"/>
                <a:gd name="connsiteX6" fmla="*/ 3104 w 21731"/>
                <a:gd name="connsiteY6" fmla="*/ 24215 h 27940"/>
                <a:gd name="connsiteX7" fmla="*/ 3104 w 21731"/>
                <a:gd name="connsiteY7" fmla="*/ 28251 h 27940"/>
                <a:gd name="connsiteX8" fmla="*/ 9624 w 21731"/>
                <a:gd name="connsiteY8" fmla="*/ 28251 h 27940"/>
                <a:gd name="connsiteX9" fmla="*/ 14591 w 21731"/>
                <a:gd name="connsiteY9" fmla="*/ 26388 h 27940"/>
                <a:gd name="connsiteX10" fmla="*/ 16764 w 21731"/>
                <a:gd name="connsiteY10" fmla="*/ 26388 h 27940"/>
                <a:gd name="connsiteX11" fmla="*/ 19869 w 21731"/>
                <a:gd name="connsiteY11" fmla="*/ 24215 h 27940"/>
                <a:gd name="connsiteX12" fmla="*/ 24215 w 21731"/>
                <a:gd name="connsiteY12" fmla="*/ 24215 h 27940"/>
                <a:gd name="connsiteX13" fmla="*/ 22042 w 21731"/>
                <a:gd name="connsiteY13" fmla="*/ 16764 h 27940"/>
                <a:gd name="connsiteX14" fmla="*/ 17695 w 21731"/>
                <a:gd name="connsiteY14" fmla="*/ 9313 h 27940"/>
                <a:gd name="connsiteX15" fmla="*/ 12728 w 21731"/>
                <a:gd name="connsiteY15" fmla="*/ 4346 h 27940"/>
                <a:gd name="connsiteX16" fmla="*/ 7451 w 21731"/>
                <a:gd name="connsiteY16" fmla="*/ 0 h 27940"/>
                <a:gd name="connsiteX17" fmla="*/ 3104 w 21731"/>
                <a:gd name="connsiteY17" fmla="*/ 11487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731" h="27940">
                  <a:moveTo>
                    <a:pt x="2173" y="13660"/>
                  </a:moveTo>
                  <a:lnTo>
                    <a:pt x="2173" y="14591"/>
                  </a:lnTo>
                  <a:lnTo>
                    <a:pt x="2173" y="16764"/>
                  </a:lnTo>
                  <a:lnTo>
                    <a:pt x="0" y="21110"/>
                  </a:lnTo>
                  <a:lnTo>
                    <a:pt x="2173" y="22042"/>
                  </a:lnTo>
                  <a:lnTo>
                    <a:pt x="2173" y="24215"/>
                  </a:lnTo>
                  <a:lnTo>
                    <a:pt x="3104" y="24215"/>
                  </a:lnTo>
                  <a:lnTo>
                    <a:pt x="3104" y="28251"/>
                  </a:lnTo>
                  <a:lnTo>
                    <a:pt x="9624" y="28251"/>
                  </a:lnTo>
                  <a:lnTo>
                    <a:pt x="14591" y="26388"/>
                  </a:lnTo>
                  <a:lnTo>
                    <a:pt x="16764" y="26388"/>
                  </a:lnTo>
                  <a:lnTo>
                    <a:pt x="19869" y="24215"/>
                  </a:lnTo>
                  <a:lnTo>
                    <a:pt x="24215" y="24215"/>
                  </a:lnTo>
                  <a:lnTo>
                    <a:pt x="22042" y="16764"/>
                  </a:lnTo>
                  <a:lnTo>
                    <a:pt x="17695" y="9313"/>
                  </a:lnTo>
                  <a:lnTo>
                    <a:pt x="12728" y="4346"/>
                  </a:lnTo>
                  <a:lnTo>
                    <a:pt x="7451" y="0"/>
                  </a:lnTo>
                  <a:lnTo>
                    <a:pt x="3104" y="1148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xmlns="" id="{ED89D70D-08E0-49D0-9009-A6BB9928F10E}"/>
                </a:ext>
              </a:extLst>
            </p:cNvPr>
            <p:cNvSpPr/>
            <p:nvPr/>
          </p:nvSpPr>
          <p:spPr>
            <a:xfrm>
              <a:off x="8080175" y="2180131"/>
              <a:ext cx="48274" cy="210339"/>
            </a:xfrm>
            <a:custGeom>
              <a:avLst/>
              <a:gdLst>
                <a:gd name="connsiteX0" fmla="*/ 44704 w 43462"/>
                <a:gd name="connsiteY0" fmla="*/ 130077 h 189371"/>
                <a:gd name="connsiteX1" fmla="*/ 39427 w 43462"/>
                <a:gd name="connsiteY1" fmla="*/ 108035 h 189371"/>
                <a:gd name="connsiteX2" fmla="*/ 30113 w 43462"/>
                <a:gd name="connsiteY2" fmla="*/ 88167 h 189371"/>
                <a:gd name="connsiteX3" fmla="*/ 24836 w 43462"/>
                <a:gd name="connsiteY3" fmla="*/ 70471 h 189371"/>
                <a:gd name="connsiteX4" fmla="*/ 21731 w 43462"/>
                <a:gd name="connsiteY4" fmla="*/ 51534 h 189371"/>
                <a:gd name="connsiteX5" fmla="*/ 21731 w 43462"/>
                <a:gd name="connsiteY5" fmla="*/ 35701 h 189371"/>
                <a:gd name="connsiteX6" fmla="*/ 21731 w 43462"/>
                <a:gd name="connsiteY6" fmla="*/ 18937 h 189371"/>
                <a:gd name="connsiteX7" fmla="*/ 15522 w 43462"/>
                <a:gd name="connsiteY7" fmla="*/ 6209 h 189371"/>
                <a:gd name="connsiteX8" fmla="*/ 15522 w 43462"/>
                <a:gd name="connsiteY8" fmla="*/ 4036 h 189371"/>
                <a:gd name="connsiteX9" fmla="*/ 14591 w 43462"/>
                <a:gd name="connsiteY9" fmla="*/ 4036 h 189371"/>
                <a:gd name="connsiteX10" fmla="*/ 14591 w 43462"/>
                <a:gd name="connsiteY10" fmla="*/ 2173 h 189371"/>
                <a:gd name="connsiteX11" fmla="*/ 12418 w 43462"/>
                <a:gd name="connsiteY11" fmla="*/ 0 h 189371"/>
                <a:gd name="connsiteX12" fmla="*/ 10245 w 43462"/>
                <a:gd name="connsiteY12" fmla="*/ 7451 h 189371"/>
                <a:gd name="connsiteX13" fmla="*/ 9313 w 43462"/>
                <a:gd name="connsiteY13" fmla="*/ 13660 h 189371"/>
                <a:gd name="connsiteX14" fmla="*/ 7140 w 43462"/>
                <a:gd name="connsiteY14" fmla="*/ 16764 h 189371"/>
                <a:gd name="connsiteX15" fmla="*/ 5278 w 43462"/>
                <a:gd name="connsiteY15" fmla="*/ 21110 h 189371"/>
                <a:gd name="connsiteX16" fmla="*/ 3104 w 43462"/>
                <a:gd name="connsiteY16" fmla="*/ 24215 h 189371"/>
                <a:gd name="connsiteX17" fmla="*/ 0 w 43462"/>
                <a:gd name="connsiteY17" fmla="*/ 29492 h 189371"/>
                <a:gd name="connsiteX18" fmla="*/ 0 w 43462"/>
                <a:gd name="connsiteY18" fmla="*/ 70471 h 189371"/>
                <a:gd name="connsiteX19" fmla="*/ 3104 w 43462"/>
                <a:gd name="connsiteY19" fmla="*/ 85993 h 189371"/>
                <a:gd name="connsiteX20" fmla="*/ 3104 w 43462"/>
                <a:gd name="connsiteY20" fmla="*/ 110208 h 189371"/>
                <a:gd name="connsiteX21" fmla="*/ 3104 w 43462"/>
                <a:gd name="connsiteY21" fmla="*/ 136596 h 189371"/>
                <a:gd name="connsiteX22" fmla="*/ 3104 w 43462"/>
                <a:gd name="connsiteY22" fmla="*/ 159569 h 189371"/>
                <a:gd name="connsiteX23" fmla="*/ 5278 w 43462"/>
                <a:gd name="connsiteY23" fmla="*/ 180679 h 189371"/>
                <a:gd name="connsiteX24" fmla="*/ 9313 w 43462"/>
                <a:gd name="connsiteY24" fmla="*/ 191235 h 189371"/>
                <a:gd name="connsiteX25" fmla="*/ 12418 w 43462"/>
                <a:gd name="connsiteY25" fmla="*/ 189061 h 189371"/>
                <a:gd name="connsiteX26" fmla="*/ 14591 w 43462"/>
                <a:gd name="connsiteY26" fmla="*/ 189061 h 189371"/>
                <a:gd name="connsiteX27" fmla="*/ 19869 w 43462"/>
                <a:gd name="connsiteY27" fmla="*/ 186888 h 189371"/>
                <a:gd name="connsiteX28" fmla="*/ 22973 w 43462"/>
                <a:gd name="connsiteY28" fmla="*/ 186888 h 189371"/>
                <a:gd name="connsiteX29" fmla="*/ 29182 w 43462"/>
                <a:gd name="connsiteY29" fmla="*/ 186888 h 189371"/>
                <a:gd name="connsiteX30" fmla="*/ 24836 w 43462"/>
                <a:gd name="connsiteY30" fmla="*/ 169193 h 189371"/>
                <a:gd name="connsiteX31" fmla="*/ 22973 w 43462"/>
                <a:gd name="connsiteY31" fmla="*/ 156465 h 189371"/>
                <a:gd name="connsiteX32" fmla="*/ 19869 w 43462"/>
                <a:gd name="connsiteY32" fmla="*/ 143736 h 189371"/>
                <a:gd name="connsiteX33" fmla="*/ 19869 w 43462"/>
                <a:gd name="connsiteY33" fmla="*/ 126972 h 189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43462" h="189371">
                  <a:moveTo>
                    <a:pt x="44704" y="130077"/>
                  </a:moveTo>
                  <a:lnTo>
                    <a:pt x="39427" y="108035"/>
                  </a:lnTo>
                  <a:lnTo>
                    <a:pt x="30113" y="88167"/>
                  </a:lnTo>
                  <a:lnTo>
                    <a:pt x="24836" y="70471"/>
                  </a:lnTo>
                  <a:lnTo>
                    <a:pt x="21731" y="51534"/>
                  </a:lnTo>
                  <a:lnTo>
                    <a:pt x="21731" y="35701"/>
                  </a:lnTo>
                  <a:lnTo>
                    <a:pt x="21731" y="18937"/>
                  </a:lnTo>
                  <a:lnTo>
                    <a:pt x="15522" y="6209"/>
                  </a:lnTo>
                  <a:lnTo>
                    <a:pt x="15522" y="4036"/>
                  </a:lnTo>
                  <a:lnTo>
                    <a:pt x="14591" y="4036"/>
                  </a:lnTo>
                  <a:lnTo>
                    <a:pt x="14591" y="2173"/>
                  </a:lnTo>
                  <a:lnTo>
                    <a:pt x="12418" y="0"/>
                  </a:lnTo>
                  <a:lnTo>
                    <a:pt x="10245" y="7451"/>
                  </a:lnTo>
                  <a:lnTo>
                    <a:pt x="9313" y="13660"/>
                  </a:lnTo>
                  <a:lnTo>
                    <a:pt x="7140" y="16764"/>
                  </a:lnTo>
                  <a:lnTo>
                    <a:pt x="5278" y="21110"/>
                  </a:lnTo>
                  <a:lnTo>
                    <a:pt x="3104" y="24215"/>
                  </a:lnTo>
                  <a:lnTo>
                    <a:pt x="0" y="29492"/>
                  </a:lnTo>
                  <a:lnTo>
                    <a:pt x="0" y="70471"/>
                  </a:lnTo>
                  <a:lnTo>
                    <a:pt x="3104" y="85993"/>
                  </a:lnTo>
                  <a:lnTo>
                    <a:pt x="3104" y="110208"/>
                  </a:lnTo>
                  <a:lnTo>
                    <a:pt x="3104" y="136596"/>
                  </a:lnTo>
                  <a:lnTo>
                    <a:pt x="3104" y="159569"/>
                  </a:lnTo>
                  <a:lnTo>
                    <a:pt x="5278" y="180679"/>
                  </a:lnTo>
                  <a:lnTo>
                    <a:pt x="9313" y="191235"/>
                  </a:lnTo>
                  <a:lnTo>
                    <a:pt x="12418" y="189061"/>
                  </a:lnTo>
                  <a:lnTo>
                    <a:pt x="14591" y="189061"/>
                  </a:lnTo>
                  <a:lnTo>
                    <a:pt x="19869" y="186888"/>
                  </a:lnTo>
                  <a:lnTo>
                    <a:pt x="22973" y="186888"/>
                  </a:lnTo>
                  <a:lnTo>
                    <a:pt x="29182" y="186888"/>
                  </a:lnTo>
                  <a:lnTo>
                    <a:pt x="24836" y="169193"/>
                  </a:lnTo>
                  <a:lnTo>
                    <a:pt x="22973" y="156465"/>
                  </a:lnTo>
                  <a:lnTo>
                    <a:pt x="19869" y="143736"/>
                  </a:lnTo>
                  <a:lnTo>
                    <a:pt x="19869" y="12697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xmlns="" id="{23964684-B9C2-42BB-A69E-1C7C962BBD09}"/>
                </a:ext>
              </a:extLst>
            </p:cNvPr>
            <p:cNvSpPr/>
            <p:nvPr/>
          </p:nvSpPr>
          <p:spPr>
            <a:xfrm>
              <a:off x="3708574" y="2195302"/>
              <a:ext cx="37930" cy="48274"/>
            </a:xfrm>
            <a:custGeom>
              <a:avLst/>
              <a:gdLst>
                <a:gd name="connsiteX0" fmla="*/ 29182 w 34149"/>
                <a:gd name="connsiteY0" fmla="*/ 17695 h 43462"/>
                <a:gd name="connsiteX1" fmla="*/ 27009 w 34149"/>
                <a:gd name="connsiteY1" fmla="*/ 3104 h 43462"/>
                <a:gd name="connsiteX2" fmla="*/ 19558 w 34149"/>
                <a:gd name="connsiteY2" fmla="*/ 3104 h 43462"/>
                <a:gd name="connsiteX3" fmla="*/ 14591 w 34149"/>
                <a:gd name="connsiteY3" fmla="*/ 3104 h 43462"/>
                <a:gd name="connsiteX4" fmla="*/ 10245 w 34149"/>
                <a:gd name="connsiteY4" fmla="*/ 931 h 43462"/>
                <a:gd name="connsiteX5" fmla="*/ 7140 w 34149"/>
                <a:gd name="connsiteY5" fmla="*/ 0 h 43462"/>
                <a:gd name="connsiteX6" fmla="*/ 0 w 34149"/>
                <a:gd name="connsiteY6" fmla="*/ 0 h 43462"/>
                <a:gd name="connsiteX7" fmla="*/ 0 w 34149"/>
                <a:gd name="connsiteY7" fmla="*/ 5278 h 43462"/>
                <a:gd name="connsiteX8" fmla="*/ 0 w 34149"/>
                <a:gd name="connsiteY8" fmla="*/ 8382 h 43462"/>
                <a:gd name="connsiteX9" fmla="*/ 931 w 34149"/>
                <a:gd name="connsiteY9" fmla="*/ 12728 h 43462"/>
                <a:gd name="connsiteX10" fmla="*/ 3104 w 34149"/>
                <a:gd name="connsiteY10" fmla="*/ 15833 h 43462"/>
                <a:gd name="connsiteX11" fmla="*/ 7140 w 34149"/>
                <a:gd name="connsiteY11" fmla="*/ 22042 h 43462"/>
                <a:gd name="connsiteX12" fmla="*/ 10245 w 34149"/>
                <a:gd name="connsiteY12" fmla="*/ 27319 h 43462"/>
                <a:gd name="connsiteX13" fmla="*/ 14591 w 34149"/>
                <a:gd name="connsiteY13" fmla="*/ 30424 h 43462"/>
                <a:gd name="connsiteX14" fmla="*/ 19558 w 34149"/>
                <a:gd name="connsiteY14" fmla="*/ 34770 h 43462"/>
                <a:gd name="connsiteX15" fmla="*/ 22973 w 34149"/>
                <a:gd name="connsiteY15" fmla="*/ 37874 h 43462"/>
                <a:gd name="connsiteX16" fmla="*/ 27009 w 34149"/>
                <a:gd name="connsiteY16" fmla="*/ 44083 h 43462"/>
                <a:gd name="connsiteX17" fmla="*/ 34149 w 34149"/>
                <a:gd name="connsiteY17" fmla="*/ 44083 h 43462"/>
                <a:gd name="connsiteX18" fmla="*/ 32286 w 34149"/>
                <a:gd name="connsiteY18" fmla="*/ 29492 h 43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4149" h="43462">
                  <a:moveTo>
                    <a:pt x="29182" y="17695"/>
                  </a:moveTo>
                  <a:lnTo>
                    <a:pt x="27009" y="3104"/>
                  </a:lnTo>
                  <a:lnTo>
                    <a:pt x="19558" y="3104"/>
                  </a:lnTo>
                  <a:lnTo>
                    <a:pt x="14591" y="3104"/>
                  </a:lnTo>
                  <a:lnTo>
                    <a:pt x="10245" y="931"/>
                  </a:lnTo>
                  <a:lnTo>
                    <a:pt x="7140" y="0"/>
                  </a:lnTo>
                  <a:lnTo>
                    <a:pt x="0" y="0"/>
                  </a:lnTo>
                  <a:lnTo>
                    <a:pt x="0" y="5278"/>
                  </a:lnTo>
                  <a:lnTo>
                    <a:pt x="0" y="8382"/>
                  </a:lnTo>
                  <a:lnTo>
                    <a:pt x="931" y="12728"/>
                  </a:lnTo>
                  <a:lnTo>
                    <a:pt x="3104" y="15833"/>
                  </a:lnTo>
                  <a:lnTo>
                    <a:pt x="7140" y="22042"/>
                  </a:lnTo>
                  <a:lnTo>
                    <a:pt x="10245" y="27319"/>
                  </a:lnTo>
                  <a:lnTo>
                    <a:pt x="14591" y="30424"/>
                  </a:lnTo>
                  <a:lnTo>
                    <a:pt x="19558" y="34770"/>
                  </a:lnTo>
                  <a:lnTo>
                    <a:pt x="22973" y="37874"/>
                  </a:lnTo>
                  <a:lnTo>
                    <a:pt x="27009" y="44083"/>
                  </a:lnTo>
                  <a:lnTo>
                    <a:pt x="34149" y="44083"/>
                  </a:lnTo>
                  <a:lnTo>
                    <a:pt x="32286" y="2949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xmlns="" id="{CC7A35E0-7773-46D2-AF10-CA746B02E05A}"/>
                </a:ext>
              </a:extLst>
            </p:cNvPr>
            <p:cNvSpPr/>
            <p:nvPr/>
          </p:nvSpPr>
          <p:spPr>
            <a:xfrm>
              <a:off x="6169195" y="2056341"/>
              <a:ext cx="20689" cy="20689"/>
            </a:xfrm>
            <a:custGeom>
              <a:avLst/>
              <a:gdLst>
                <a:gd name="connsiteX0" fmla="*/ 931 w 18626"/>
                <a:gd name="connsiteY0" fmla="*/ 3104 h 18626"/>
                <a:gd name="connsiteX1" fmla="*/ 0 w 18626"/>
                <a:gd name="connsiteY1" fmla="*/ 7451 h 18626"/>
                <a:gd name="connsiteX2" fmla="*/ 0 w 18626"/>
                <a:gd name="connsiteY2" fmla="*/ 9624 h 18626"/>
                <a:gd name="connsiteX3" fmla="*/ 0 w 18626"/>
                <a:gd name="connsiteY3" fmla="*/ 12728 h 18626"/>
                <a:gd name="connsiteX4" fmla="*/ 0 w 18626"/>
                <a:gd name="connsiteY4" fmla="*/ 16764 h 18626"/>
                <a:gd name="connsiteX5" fmla="*/ 931 w 18626"/>
                <a:gd name="connsiteY5" fmla="*/ 16764 h 18626"/>
                <a:gd name="connsiteX6" fmla="*/ 3104 w 18626"/>
                <a:gd name="connsiteY6" fmla="*/ 18006 h 18626"/>
                <a:gd name="connsiteX7" fmla="*/ 5278 w 18626"/>
                <a:gd name="connsiteY7" fmla="*/ 18006 h 18626"/>
                <a:gd name="connsiteX8" fmla="*/ 8382 w 18626"/>
                <a:gd name="connsiteY8" fmla="*/ 20179 h 18626"/>
                <a:gd name="connsiteX9" fmla="*/ 10555 w 18626"/>
                <a:gd name="connsiteY9" fmla="*/ 16764 h 18626"/>
                <a:gd name="connsiteX10" fmla="*/ 14591 w 18626"/>
                <a:gd name="connsiteY10" fmla="*/ 14901 h 18626"/>
                <a:gd name="connsiteX11" fmla="*/ 15522 w 18626"/>
                <a:gd name="connsiteY11" fmla="*/ 12728 h 18626"/>
                <a:gd name="connsiteX12" fmla="*/ 19869 w 18626"/>
                <a:gd name="connsiteY12" fmla="*/ 12728 h 18626"/>
                <a:gd name="connsiteX13" fmla="*/ 19869 w 18626"/>
                <a:gd name="connsiteY13" fmla="*/ 7451 h 18626"/>
                <a:gd name="connsiteX14" fmla="*/ 5278 w 18626"/>
                <a:gd name="connsiteY14" fmla="*/ 0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626" h="18626">
                  <a:moveTo>
                    <a:pt x="931" y="3104"/>
                  </a:moveTo>
                  <a:lnTo>
                    <a:pt x="0" y="7451"/>
                  </a:lnTo>
                  <a:lnTo>
                    <a:pt x="0" y="9624"/>
                  </a:lnTo>
                  <a:lnTo>
                    <a:pt x="0" y="12728"/>
                  </a:lnTo>
                  <a:lnTo>
                    <a:pt x="0" y="16764"/>
                  </a:lnTo>
                  <a:lnTo>
                    <a:pt x="931" y="16764"/>
                  </a:lnTo>
                  <a:lnTo>
                    <a:pt x="3104" y="18006"/>
                  </a:lnTo>
                  <a:lnTo>
                    <a:pt x="5278" y="18006"/>
                  </a:lnTo>
                  <a:lnTo>
                    <a:pt x="8382" y="20179"/>
                  </a:lnTo>
                  <a:lnTo>
                    <a:pt x="10555" y="16764"/>
                  </a:lnTo>
                  <a:lnTo>
                    <a:pt x="14591" y="14901"/>
                  </a:lnTo>
                  <a:lnTo>
                    <a:pt x="15522" y="12728"/>
                  </a:lnTo>
                  <a:lnTo>
                    <a:pt x="19869" y="12728"/>
                  </a:lnTo>
                  <a:lnTo>
                    <a:pt x="19869" y="7451"/>
                  </a:lnTo>
                  <a:lnTo>
                    <a:pt x="5278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xmlns="" id="{FC8EBEC5-B238-40BB-B5E2-C040A8B6F8B1}"/>
                </a:ext>
              </a:extLst>
            </p:cNvPr>
            <p:cNvSpPr/>
            <p:nvPr/>
          </p:nvSpPr>
          <p:spPr>
            <a:xfrm>
              <a:off x="5724724" y="2045996"/>
              <a:ext cx="124134" cy="241372"/>
            </a:xfrm>
            <a:custGeom>
              <a:avLst/>
              <a:gdLst>
                <a:gd name="connsiteX0" fmla="*/ 103068 w 111760"/>
                <a:gd name="connsiteY0" fmla="*/ 141874 h 217312"/>
                <a:gd name="connsiteX1" fmla="*/ 93755 w 111760"/>
                <a:gd name="connsiteY1" fmla="*/ 122937 h 217312"/>
                <a:gd name="connsiteX2" fmla="*/ 83510 w 111760"/>
                <a:gd name="connsiteY2" fmla="*/ 106173 h 217312"/>
                <a:gd name="connsiteX3" fmla="*/ 70782 w 111760"/>
                <a:gd name="connsiteY3" fmla="*/ 92513 h 217312"/>
                <a:gd name="connsiteX4" fmla="*/ 61468 w 111760"/>
                <a:gd name="connsiteY4" fmla="*/ 78853 h 217312"/>
                <a:gd name="connsiteX5" fmla="*/ 52155 w 111760"/>
                <a:gd name="connsiteY5" fmla="*/ 70471 h 217312"/>
                <a:gd name="connsiteX6" fmla="*/ 56191 w 111760"/>
                <a:gd name="connsiteY6" fmla="*/ 63021 h 217312"/>
                <a:gd name="connsiteX7" fmla="*/ 61468 w 111760"/>
                <a:gd name="connsiteY7" fmla="*/ 53397 h 217312"/>
                <a:gd name="connsiteX8" fmla="*/ 64573 w 111760"/>
                <a:gd name="connsiteY8" fmla="*/ 41910 h 217312"/>
                <a:gd name="connsiteX9" fmla="*/ 59295 w 111760"/>
                <a:gd name="connsiteY9" fmla="*/ 29492 h 217312"/>
                <a:gd name="connsiteX10" fmla="*/ 59295 w 111760"/>
                <a:gd name="connsiteY10" fmla="*/ 22042 h 217312"/>
                <a:gd name="connsiteX11" fmla="*/ 54328 w 111760"/>
                <a:gd name="connsiteY11" fmla="*/ 22042 h 217312"/>
                <a:gd name="connsiteX12" fmla="*/ 49982 w 111760"/>
                <a:gd name="connsiteY12" fmla="*/ 24215 h 217312"/>
                <a:gd name="connsiteX13" fmla="*/ 49051 w 111760"/>
                <a:gd name="connsiteY13" fmla="*/ 26078 h 217312"/>
                <a:gd name="connsiteX14" fmla="*/ 44704 w 111760"/>
                <a:gd name="connsiteY14" fmla="*/ 29492 h 217312"/>
                <a:gd name="connsiteX15" fmla="*/ 35391 w 111760"/>
                <a:gd name="connsiteY15" fmla="*/ 29492 h 217312"/>
                <a:gd name="connsiteX16" fmla="*/ 39737 w 111760"/>
                <a:gd name="connsiteY16" fmla="*/ 24215 h 217312"/>
                <a:gd name="connsiteX17" fmla="*/ 42842 w 111760"/>
                <a:gd name="connsiteY17" fmla="*/ 18937 h 217312"/>
                <a:gd name="connsiteX18" fmla="*/ 44704 w 111760"/>
                <a:gd name="connsiteY18" fmla="*/ 12418 h 217312"/>
                <a:gd name="connsiteX19" fmla="*/ 49051 w 111760"/>
                <a:gd name="connsiteY19" fmla="*/ 5278 h 217312"/>
                <a:gd name="connsiteX20" fmla="*/ 34460 w 111760"/>
                <a:gd name="connsiteY20" fmla="*/ 2173 h 217312"/>
                <a:gd name="connsiteX21" fmla="*/ 15522 w 111760"/>
                <a:gd name="connsiteY21" fmla="*/ 0 h 217312"/>
                <a:gd name="connsiteX22" fmla="*/ 14591 w 111760"/>
                <a:gd name="connsiteY22" fmla="*/ 16764 h 217312"/>
                <a:gd name="connsiteX23" fmla="*/ 8382 w 111760"/>
                <a:gd name="connsiteY23" fmla="*/ 27319 h 217312"/>
                <a:gd name="connsiteX24" fmla="*/ 3104 w 111760"/>
                <a:gd name="connsiteY24" fmla="*/ 36633 h 217312"/>
                <a:gd name="connsiteX25" fmla="*/ 0 w 111760"/>
                <a:gd name="connsiteY25" fmla="*/ 46257 h 217312"/>
                <a:gd name="connsiteX26" fmla="*/ 931 w 111760"/>
                <a:gd name="connsiteY26" fmla="*/ 58674 h 217312"/>
                <a:gd name="connsiteX27" fmla="*/ 5278 w 111760"/>
                <a:gd name="connsiteY27" fmla="*/ 75438 h 217312"/>
                <a:gd name="connsiteX28" fmla="*/ 8382 w 111760"/>
                <a:gd name="connsiteY28" fmla="*/ 93444 h 217312"/>
                <a:gd name="connsiteX29" fmla="*/ 10555 w 111760"/>
                <a:gd name="connsiteY29" fmla="*/ 92513 h 217312"/>
                <a:gd name="connsiteX30" fmla="*/ 12418 w 111760"/>
                <a:gd name="connsiteY30" fmla="*/ 90340 h 217312"/>
                <a:gd name="connsiteX31" fmla="*/ 14591 w 111760"/>
                <a:gd name="connsiteY31" fmla="*/ 90340 h 217312"/>
                <a:gd name="connsiteX32" fmla="*/ 14591 w 111760"/>
                <a:gd name="connsiteY32" fmla="*/ 88167 h 217312"/>
                <a:gd name="connsiteX33" fmla="*/ 14591 w 111760"/>
                <a:gd name="connsiteY33" fmla="*/ 85994 h 217312"/>
                <a:gd name="connsiteX34" fmla="*/ 15522 w 111760"/>
                <a:gd name="connsiteY34" fmla="*/ 82889 h 217312"/>
                <a:gd name="connsiteX35" fmla="*/ 19869 w 111760"/>
                <a:gd name="connsiteY35" fmla="*/ 82889 h 217312"/>
                <a:gd name="connsiteX36" fmla="*/ 19869 w 111760"/>
                <a:gd name="connsiteY36" fmla="*/ 85994 h 217312"/>
                <a:gd name="connsiteX37" fmla="*/ 19869 w 111760"/>
                <a:gd name="connsiteY37" fmla="*/ 88167 h 217312"/>
                <a:gd name="connsiteX38" fmla="*/ 17695 w 111760"/>
                <a:gd name="connsiteY38" fmla="*/ 90340 h 217312"/>
                <a:gd name="connsiteX39" fmla="*/ 17695 w 111760"/>
                <a:gd name="connsiteY39" fmla="*/ 92513 h 217312"/>
                <a:gd name="connsiteX40" fmla="*/ 15522 w 111760"/>
                <a:gd name="connsiteY40" fmla="*/ 93444 h 217312"/>
                <a:gd name="connsiteX41" fmla="*/ 17695 w 111760"/>
                <a:gd name="connsiteY41" fmla="*/ 97480 h 217312"/>
                <a:gd name="connsiteX42" fmla="*/ 17695 w 111760"/>
                <a:gd name="connsiteY42" fmla="*/ 100895 h 217312"/>
                <a:gd name="connsiteX43" fmla="*/ 17695 w 111760"/>
                <a:gd name="connsiteY43" fmla="*/ 102758 h 217312"/>
                <a:gd name="connsiteX44" fmla="*/ 19869 w 111760"/>
                <a:gd name="connsiteY44" fmla="*/ 104931 h 217312"/>
                <a:gd name="connsiteX45" fmla="*/ 19869 w 111760"/>
                <a:gd name="connsiteY45" fmla="*/ 106173 h 217312"/>
                <a:gd name="connsiteX46" fmla="*/ 22973 w 111760"/>
                <a:gd name="connsiteY46" fmla="*/ 106173 h 217312"/>
                <a:gd name="connsiteX47" fmla="*/ 27009 w 111760"/>
                <a:gd name="connsiteY47" fmla="*/ 108035 h 217312"/>
                <a:gd name="connsiteX48" fmla="*/ 30113 w 111760"/>
                <a:gd name="connsiteY48" fmla="*/ 108035 h 217312"/>
                <a:gd name="connsiteX49" fmla="*/ 32286 w 111760"/>
                <a:gd name="connsiteY49" fmla="*/ 108035 h 217312"/>
                <a:gd name="connsiteX50" fmla="*/ 35391 w 111760"/>
                <a:gd name="connsiteY50" fmla="*/ 110208 h 217312"/>
                <a:gd name="connsiteX51" fmla="*/ 39737 w 111760"/>
                <a:gd name="connsiteY51" fmla="*/ 112381 h 217312"/>
                <a:gd name="connsiteX52" fmla="*/ 41600 w 111760"/>
                <a:gd name="connsiteY52" fmla="*/ 112381 h 217312"/>
                <a:gd name="connsiteX53" fmla="*/ 41600 w 111760"/>
                <a:gd name="connsiteY53" fmla="*/ 113313 h 217312"/>
                <a:gd name="connsiteX54" fmla="*/ 42842 w 111760"/>
                <a:gd name="connsiteY54" fmla="*/ 113313 h 217312"/>
                <a:gd name="connsiteX55" fmla="*/ 44704 w 111760"/>
                <a:gd name="connsiteY55" fmla="*/ 117659 h 217312"/>
                <a:gd name="connsiteX56" fmla="*/ 44704 w 111760"/>
                <a:gd name="connsiteY56" fmla="*/ 119832 h 217312"/>
                <a:gd name="connsiteX57" fmla="*/ 46877 w 111760"/>
                <a:gd name="connsiteY57" fmla="*/ 120763 h 217312"/>
                <a:gd name="connsiteX58" fmla="*/ 46877 w 111760"/>
                <a:gd name="connsiteY58" fmla="*/ 122937 h 217312"/>
                <a:gd name="connsiteX59" fmla="*/ 49051 w 111760"/>
                <a:gd name="connsiteY59" fmla="*/ 126972 h 217312"/>
                <a:gd name="connsiteX60" fmla="*/ 42842 w 111760"/>
                <a:gd name="connsiteY60" fmla="*/ 130077 h 217312"/>
                <a:gd name="connsiteX61" fmla="*/ 35391 w 111760"/>
                <a:gd name="connsiteY61" fmla="*/ 134423 h 217312"/>
                <a:gd name="connsiteX62" fmla="*/ 32286 w 111760"/>
                <a:gd name="connsiteY62" fmla="*/ 137528 h 217312"/>
                <a:gd name="connsiteX63" fmla="*/ 27009 w 111760"/>
                <a:gd name="connsiteY63" fmla="*/ 142805 h 217312"/>
                <a:gd name="connsiteX64" fmla="*/ 25146 w 111760"/>
                <a:gd name="connsiteY64" fmla="*/ 150256 h 217312"/>
                <a:gd name="connsiteX65" fmla="*/ 22973 w 111760"/>
                <a:gd name="connsiteY65" fmla="*/ 154292 h 217312"/>
                <a:gd name="connsiteX66" fmla="*/ 22973 w 111760"/>
                <a:gd name="connsiteY66" fmla="*/ 156465 h 217312"/>
                <a:gd name="connsiteX67" fmla="*/ 25146 w 111760"/>
                <a:gd name="connsiteY67" fmla="*/ 157396 h 217312"/>
                <a:gd name="connsiteX68" fmla="*/ 25146 w 111760"/>
                <a:gd name="connsiteY68" fmla="*/ 159569 h 217312"/>
                <a:gd name="connsiteX69" fmla="*/ 29182 w 111760"/>
                <a:gd name="connsiteY69" fmla="*/ 163915 h 217312"/>
                <a:gd name="connsiteX70" fmla="*/ 15522 w 111760"/>
                <a:gd name="connsiteY70" fmla="*/ 167020 h 217312"/>
                <a:gd name="connsiteX71" fmla="*/ 17695 w 111760"/>
                <a:gd name="connsiteY71" fmla="*/ 172297 h 217312"/>
                <a:gd name="connsiteX72" fmla="*/ 17695 w 111760"/>
                <a:gd name="connsiteY72" fmla="*/ 176333 h 217312"/>
                <a:gd name="connsiteX73" fmla="*/ 19869 w 111760"/>
                <a:gd name="connsiteY73" fmla="*/ 178506 h 217312"/>
                <a:gd name="connsiteX74" fmla="*/ 19869 w 111760"/>
                <a:gd name="connsiteY74" fmla="*/ 179438 h 217312"/>
                <a:gd name="connsiteX75" fmla="*/ 22973 w 111760"/>
                <a:gd name="connsiteY75" fmla="*/ 181611 h 217312"/>
                <a:gd name="connsiteX76" fmla="*/ 27009 w 111760"/>
                <a:gd name="connsiteY76" fmla="*/ 181611 h 217312"/>
                <a:gd name="connsiteX77" fmla="*/ 32286 w 111760"/>
                <a:gd name="connsiteY77" fmla="*/ 181611 h 217312"/>
                <a:gd name="connsiteX78" fmla="*/ 22973 w 111760"/>
                <a:gd name="connsiteY78" fmla="*/ 198375 h 217312"/>
                <a:gd name="connsiteX79" fmla="*/ 12418 w 111760"/>
                <a:gd name="connsiteY79" fmla="*/ 214208 h 217312"/>
                <a:gd name="connsiteX80" fmla="*/ 12418 w 111760"/>
                <a:gd name="connsiteY80" fmla="*/ 218554 h 217312"/>
                <a:gd name="connsiteX81" fmla="*/ 29182 w 111760"/>
                <a:gd name="connsiteY81" fmla="*/ 216381 h 217312"/>
                <a:gd name="connsiteX82" fmla="*/ 49051 w 111760"/>
                <a:gd name="connsiteY82" fmla="*/ 211103 h 217312"/>
                <a:gd name="connsiteX83" fmla="*/ 70782 w 111760"/>
                <a:gd name="connsiteY83" fmla="*/ 205826 h 217312"/>
                <a:gd name="connsiteX84" fmla="*/ 88477 w 111760"/>
                <a:gd name="connsiteY84" fmla="*/ 198375 h 217312"/>
                <a:gd name="connsiteX85" fmla="*/ 99964 w 111760"/>
                <a:gd name="connsiteY85" fmla="*/ 191235 h 217312"/>
                <a:gd name="connsiteX86" fmla="*/ 108346 w 111760"/>
                <a:gd name="connsiteY86" fmla="*/ 183784 h 217312"/>
                <a:gd name="connsiteX87" fmla="*/ 112692 w 111760"/>
                <a:gd name="connsiteY87" fmla="*/ 171056 h 217312"/>
                <a:gd name="connsiteX88" fmla="*/ 110519 w 111760"/>
                <a:gd name="connsiteY88" fmla="*/ 157396 h 217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111760" h="217312">
                  <a:moveTo>
                    <a:pt x="103068" y="141874"/>
                  </a:moveTo>
                  <a:lnTo>
                    <a:pt x="93755" y="122937"/>
                  </a:lnTo>
                  <a:lnTo>
                    <a:pt x="83510" y="106173"/>
                  </a:lnTo>
                  <a:lnTo>
                    <a:pt x="70782" y="92513"/>
                  </a:lnTo>
                  <a:lnTo>
                    <a:pt x="61468" y="78853"/>
                  </a:lnTo>
                  <a:lnTo>
                    <a:pt x="52155" y="70471"/>
                  </a:lnTo>
                  <a:lnTo>
                    <a:pt x="56191" y="63021"/>
                  </a:lnTo>
                  <a:lnTo>
                    <a:pt x="61468" y="53397"/>
                  </a:lnTo>
                  <a:lnTo>
                    <a:pt x="64573" y="41910"/>
                  </a:lnTo>
                  <a:lnTo>
                    <a:pt x="59295" y="29492"/>
                  </a:lnTo>
                  <a:lnTo>
                    <a:pt x="59295" y="22042"/>
                  </a:lnTo>
                  <a:lnTo>
                    <a:pt x="54328" y="22042"/>
                  </a:lnTo>
                  <a:lnTo>
                    <a:pt x="49982" y="24215"/>
                  </a:lnTo>
                  <a:lnTo>
                    <a:pt x="49051" y="26078"/>
                  </a:lnTo>
                  <a:lnTo>
                    <a:pt x="44704" y="29492"/>
                  </a:lnTo>
                  <a:lnTo>
                    <a:pt x="35391" y="29492"/>
                  </a:lnTo>
                  <a:lnTo>
                    <a:pt x="39737" y="24215"/>
                  </a:lnTo>
                  <a:lnTo>
                    <a:pt x="42842" y="18937"/>
                  </a:lnTo>
                  <a:lnTo>
                    <a:pt x="44704" y="12418"/>
                  </a:lnTo>
                  <a:lnTo>
                    <a:pt x="49051" y="5278"/>
                  </a:lnTo>
                  <a:lnTo>
                    <a:pt x="34460" y="2173"/>
                  </a:lnTo>
                  <a:lnTo>
                    <a:pt x="15522" y="0"/>
                  </a:lnTo>
                  <a:lnTo>
                    <a:pt x="14591" y="16764"/>
                  </a:lnTo>
                  <a:lnTo>
                    <a:pt x="8382" y="27319"/>
                  </a:lnTo>
                  <a:lnTo>
                    <a:pt x="3104" y="36633"/>
                  </a:lnTo>
                  <a:lnTo>
                    <a:pt x="0" y="46257"/>
                  </a:lnTo>
                  <a:lnTo>
                    <a:pt x="931" y="58674"/>
                  </a:lnTo>
                  <a:lnTo>
                    <a:pt x="5278" y="75438"/>
                  </a:lnTo>
                  <a:lnTo>
                    <a:pt x="8382" y="93444"/>
                  </a:lnTo>
                  <a:lnTo>
                    <a:pt x="10555" y="92513"/>
                  </a:lnTo>
                  <a:lnTo>
                    <a:pt x="12418" y="90340"/>
                  </a:lnTo>
                  <a:lnTo>
                    <a:pt x="14591" y="90340"/>
                  </a:lnTo>
                  <a:lnTo>
                    <a:pt x="14591" y="88167"/>
                  </a:lnTo>
                  <a:lnTo>
                    <a:pt x="14591" y="85994"/>
                  </a:lnTo>
                  <a:lnTo>
                    <a:pt x="15522" y="82889"/>
                  </a:lnTo>
                  <a:lnTo>
                    <a:pt x="19869" y="82889"/>
                  </a:lnTo>
                  <a:lnTo>
                    <a:pt x="19869" y="85994"/>
                  </a:lnTo>
                  <a:lnTo>
                    <a:pt x="19869" y="88167"/>
                  </a:lnTo>
                  <a:lnTo>
                    <a:pt x="17695" y="90340"/>
                  </a:lnTo>
                  <a:lnTo>
                    <a:pt x="17695" y="92513"/>
                  </a:lnTo>
                  <a:lnTo>
                    <a:pt x="15522" y="93444"/>
                  </a:lnTo>
                  <a:lnTo>
                    <a:pt x="17695" y="97480"/>
                  </a:lnTo>
                  <a:lnTo>
                    <a:pt x="17695" y="100895"/>
                  </a:lnTo>
                  <a:lnTo>
                    <a:pt x="17695" y="102758"/>
                  </a:lnTo>
                  <a:lnTo>
                    <a:pt x="19869" y="104931"/>
                  </a:lnTo>
                  <a:lnTo>
                    <a:pt x="19869" y="106173"/>
                  </a:lnTo>
                  <a:lnTo>
                    <a:pt x="22973" y="106173"/>
                  </a:lnTo>
                  <a:lnTo>
                    <a:pt x="27009" y="108035"/>
                  </a:lnTo>
                  <a:lnTo>
                    <a:pt x="30113" y="108035"/>
                  </a:lnTo>
                  <a:lnTo>
                    <a:pt x="32286" y="108035"/>
                  </a:lnTo>
                  <a:lnTo>
                    <a:pt x="35391" y="110208"/>
                  </a:lnTo>
                  <a:lnTo>
                    <a:pt x="39737" y="112381"/>
                  </a:lnTo>
                  <a:lnTo>
                    <a:pt x="41600" y="112381"/>
                  </a:lnTo>
                  <a:lnTo>
                    <a:pt x="41600" y="113313"/>
                  </a:lnTo>
                  <a:lnTo>
                    <a:pt x="42842" y="113313"/>
                  </a:lnTo>
                  <a:lnTo>
                    <a:pt x="44704" y="117659"/>
                  </a:lnTo>
                  <a:lnTo>
                    <a:pt x="44704" y="119832"/>
                  </a:lnTo>
                  <a:lnTo>
                    <a:pt x="46877" y="120763"/>
                  </a:lnTo>
                  <a:lnTo>
                    <a:pt x="46877" y="122937"/>
                  </a:lnTo>
                  <a:lnTo>
                    <a:pt x="49051" y="126972"/>
                  </a:lnTo>
                  <a:lnTo>
                    <a:pt x="42842" y="130077"/>
                  </a:lnTo>
                  <a:lnTo>
                    <a:pt x="35391" y="134423"/>
                  </a:lnTo>
                  <a:lnTo>
                    <a:pt x="32286" y="137528"/>
                  </a:lnTo>
                  <a:lnTo>
                    <a:pt x="27009" y="142805"/>
                  </a:lnTo>
                  <a:lnTo>
                    <a:pt x="25146" y="150256"/>
                  </a:lnTo>
                  <a:lnTo>
                    <a:pt x="22973" y="154292"/>
                  </a:lnTo>
                  <a:lnTo>
                    <a:pt x="22973" y="156465"/>
                  </a:lnTo>
                  <a:lnTo>
                    <a:pt x="25146" y="157396"/>
                  </a:lnTo>
                  <a:lnTo>
                    <a:pt x="25146" y="159569"/>
                  </a:lnTo>
                  <a:lnTo>
                    <a:pt x="29182" y="163915"/>
                  </a:lnTo>
                  <a:lnTo>
                    <a:pt x="15522" y="167020"/>
                  </a:lnTo>
                  <a:lnTo>
                    <a:pt x="17695" y="172297"/>
                  </a:lnTo>
                  <a:lnTo>
                    <a:pt x="17695" y="176333"/>
                  </a:lnTo>
                  <a:lnTo>
                    <a:pt x="19869" y="178506"/>
                  </a:lnTo>
                  <a:lnTo>
                    <a:pt x="19869" y="179438"/>
                  </a:lnTo>
                  <a:lnTo>
                    <a:pt x="22973" y="181611"/>
                  </a:lnTo>
                  <a:lnTo>
                    <a:pt x="27009" y="181611"/>
                  </a:lnTo>
                  <a:lnTo>
                    <a:pt x="32286" y="181611"/>
                  </a:lnTo>
                  <a:lnTo>
                    <a:pt x="22973" y="198375"/>
                  </a:lnTo>
                  <a:lnTo>
                    <a:pt x="12418" y="214208"/>
                  </a:lnTo>
                  <a:lnTo>
                    <a:pt x="12418" y="218554"/>
                  </a:lnTo>
                  <a:lnTo>
                    <a:pt x="29182" y="216381"/>
                  </a:lnTo>
                  <a:lnTo>
                    <a:pt x="49051" y="211103"/>
                  </a:lnTo>
                  <a:lnTo>
                    <a:pt x="70782" y="205826"/>
                  </a:lnTo>
                  <a:lnTo>
                    <a:pt x="88477" y="198375"/>
                  </a:lnTo>
                  <a:lnTo>
                    <a:pt x="99964" y="191235"/>
                  </a:lnTo>
                  <a:lnTo>
                    <a:pt x="108346" y="183784"/>
                  </a:lnTo>
                  <a:lnTo>
                    <a:pt x="112692" y="171056"/>
                  </a:lnTo>
                  <a:lnTo>
                    <a:pt x="110519" y="15739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xmlns="" id="{CAD6849D-21D9-4C4C-9BFC-D05B7ED4D957}"/>
                </a:ext>
              </a:extLst>
            </p:cNvPr>
            <p:cNvSpPr/>
            <p:nvPr/>
          </p:nvSpPr>
          <p:spPr>
            <a:xfrm>
              <a:off x="5990923" y="2132201"/>
              <a:ext cx="27586" cy="37930"/>
            </a:xfrm>
            <a:custGeom>
              <a:avLst/>
              <a:gdLst>
                <a:gd name="connsiteX0" fmla="*/ 23904 w 24835"/>
                <a:gd name="connsiteY0" fmla="*/ 10555 h 34149"/>
                <a:gd name="connsiteX1" fmla="*/ 23904 w 24835"/>
                <a:gd name="connsiteY1" fmla="*/ 7451 h 34149"/>
                <a:gd name="connsiteX2" fmla="*/ 22042 w 24835"/>
                <a:gd name="connsiteY2" fmla="*/ 5278 h 34149"/>
                <a:gd name="connsiteX3" fmla="*/ 19869 w 24835"/>
                <a:gd name="connsiteY3" fmla="*/ 3104 h 34149"/>
                <a:gd name="connsiteX4" fmla="*/ 16764 w 24835"/>
                <a:gd name="connsiteY4" fmla="*/ 0 h 34149"/>
                <a:gd name="connsiteX5" fmla="*/ 9313 w 24835"/>
                <a:gd name="connsiteY5" fmla="*/ 10555 h 34149"/>
                <a:gd name="connsiteX6" fmla="*/ 2173 w 24835"/>
                <a:gd name="connsiteY6" fmla="*/ 14901 h 34149"/>
                <a:gd name="connsiteX7" fmla="*/ 0 w 24835"/>
                <a:gd name="connsiteY7" fmla="*/ 15833 h 34149"/>
                <a:gd name="connsiteX8" fmla="*/ 0 w 24835"/>
                <a:gd name="connsiteY8" fmla="*/ 18006 h 34149"/>
                <a:gd name="connsiteX9" fmla="*/ 3104 w 24835"/>
                <a:gd name="connsiteY9" fmla="*/ 23283 h 34149"/>
                <a:gd name="connsiteX10" fmla="*/ 9313 w 24835"/>
                <a:gd name="connsiteY10" fmla="*/ 35701 h 34149"/>
                <a:gd name="connsiteX11" fmla="*/ 12418 w 24835"/>
                <a:gd name="connsiteY11" fmla="*/ 35701 h 34149"/>
                <a:gd name="connsiteX12" fmla="*/ 14591 w 24835"/>
                <a:gd name="connsiteY12" fmla="*/ 34770 h 34149"/>
                <a:gd name="connsiteX13" fmla="*/ 16764 w 24835"/>
                <a:gd name="connsiteY13" fmla="*/ 34770 h 34149"/>
                <a:gd name="connsiteX14" fmla="*/ 17695 w 24835"/>
                <a:gd name="connsiteY14" fmla="*/ 34770 h 34149"/>
                <a:gd name="connsiteX15" fmla="*/ 19869 w 24835"/>
                <a:gd name="connsiteY15" fmla="*/ 32597 h 34149"/>
                <a:gd name="connsiteX16" fmla="*/ 22042 w 24835"/>
                <a:gd name="connsiteY16" fmla="*/ 30424 h 34149"/>
                <a:gd name="connsiteX17" fmla="*/ 22042 w 24835"/>
                <a:gd name="connsiteY17" fmla="*/ 28561 h 34149"/>
                <a:gd name="connsiteX18" fmla="*/ 22042 w 24835"/>
                <a:gd name="connsiteY18" fmla="*/ 27319 h 34149"/>
                <a:gd name="connsiteX19" fmla="*/ 22042 w 24835"/>
                <a:gd name="connsiteY19" fmla="*/ 25146 h 34149"/>
                <a:gd name="connsiteX20" fmla="*/ 23904 w 24835"/>
                <a:gd name="connsiteY20" fmla="*/ 23283 h 34149"/>
                <a:gd name="connsiteX21" fmla="*/ 25146 w 24835"/>
                <a:gd name="connsiteY21" fmla="*/ 19869 h 34149"/>
                <a:gd name="connsiteX22" fmla="*/ 23904 w 24835"/>
                <a:gd name="connsiteY22" fmla="*/ 14901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4835" h="34149">
                  <a:moveTo>
                    <a:pt x="23904" y="10555"/>
                  </a:moveTo>
                  <a:lnTo>
                    <a:pt x="23904" y="7451"/>
                  </a:lnTo>
                  <a:lnTo>
                    <a:pt x="22042" y="5278"/>
                  </a:lnTo>
                  <a:lnTo>
                    <a:pt x="19869" y="3104"/>
                  </a:lnTo>
                  <a:lnTo>
                    <a:pt x="16764" y="0"/>
                  </a:lnTo>
                  <a:lnTo>
                    <a:pt x="9313" y="10555"/>
                  </a:lnTo>
                  <a:lnTo>
                    <a:pt x="2173" y="14901"/>
                  </a:lnTo>
                  <a:lnTo>
                    <a:pt x="0" y="15833"/>
                  </a:lnTo>
                  <a:lnTo>
                    <a:pt x="0" y="18006"/>
                  </a:lnTo>
                  <a:lnTo>
                    <a:pt x="3104" y="23283"/>
                  </a:lnTo>
                  <a:lnTo>
                    <a:pt x="9313" y="35701"/>
                  </a:lnTo>
                  <a:lnTo>
                    <a:pt x="12418" y="35701"/>
                  </a:lnTo>
                  <a:lnTo>
                    <a:pt x="14591" y="34770"/>
                  </a:lnTo>
                  <a:lnTo>
                    <a:pt x="16764" y="34770"/>
                  </a:lnTo>
                  <a:lnTo>
                    <a:pt x="17695" y="34770"/>
                  </a:lnTo>
                  <a:lnTo>
                    <a:pt x="19869" y="32597"/>
                  </a:lnTo>
                  <a:lnTo>
                    <a:pt x="22042" y="30424"/>
                  </a:lnTo>
                  <a:lnTo>
                    <a:pt x="22042" y="28561"/>
                  </a:lnTo>
                  <a:lnTo>
                    <a:pt x="22042" y="27319"/>
                  </a:lnTo>
                  <a:lnTo>
                    <a:pt x="22042" y="25146"/>
                  </a:lnTo>
                  <a:lnTo>
                    <a:pt x="23904" y="23283"/>
                  </a:lnTo>
                  <a:lnTo>
                    <a:pt x="25146" y="19869"/>
                  </a:lnTo>
                  <a:lnTo>
                    <a:pt x="23904" y="1490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xmlns="" id="{97FC2CB3-5C47-4E98-80D9-B986C70E05CE}"/>
                </a:ext>
              </a:extLst>
            </p:cNvPr>
            <p:cNvSpPr/>
            <p:nvPr/>
          </p:nvSpPr>
          <p:spPr>
            <a:xfrm>
              <a:off x="8668089" y="1586354"/>
              <a:ext cx="55170" cy="31033"/>
            </a:xfrm>
            <a:custGeom>
              <a:avLst/>
              <a:gdLst>
                <a:gd name="connsiteX0" fmla="*/ 49051 w 49671"/>
                <a:gd name="connsiteY0" fmla="*/ 12418 h 27940"/>
                <a:gd name="connsiteX1" fmla="*/ 44704 w 49671"/>
                <a:gd name="connsiteY1" fmla="*/ 10555 h 27940"/>
                <a:gd name="connsiteX2" fmla="*/ 43773 w 49671"/>
                <a:gd name="connsiteY2" fmla="*/ 10555 h 27940"/>
                <a:gd name="connsiteX3" fmla="*/ 41600 w 49671"/>
                <a:gd name="connsiteY3" fmla="*/ 10555 h 27940"/>
                <a:gd name="connsiteX4" fmla="*/ 37564 w 49671"/>
                <a:gd name="connsiteY4" fmla="*/ 10555 h 27940"/>
                <a:gd name="connsiteX5" fmla="*/ 36322 w 49671"/>
                <a:gd name="connsiteY5" fmla="*/ 10555 h 27940"/>
                <a:gd name="connsiteX6" fmla="*/ 34460 w 49671"/>
                <a:gd name="connsiteY6" fmla="*/ 9313 h 27940"/>
                <a:gd name="connsiteX7" fmla="*/ 30113 w 49671"/>
                <a:gd name="connsiteY7" fmla="*/ 9313 h 27940"/>
                <a:gd name="connsiteX8" fmla="*/ 27009 w 49671"/>
                <a:gd name="connsiteY8" fmla="*/ 5278 h 27940"/>
                <a:gd name="connsiteX9" fmla="*/ 22973 w 49671"/>
                <a:gd name="connsiteY9" fmla="*/ 0 h 27940"/>
                <a:gd name="connsiteX10" fmla="*/ 15522 w 49671"/>
                <a:gd name="connsiteY10" fmla="*/ 3104 h 27940"/>
                <a:gd name="connsiteX11" fmla="*/ 10555 w 49671"/>
                <a:gd name="connsiteY11" fmla="*/ 7451 h 27940"/>
                <a:gd name="connsiteX12" fmla="*/ 5278 w 49671"/>
                <a:gd name="connsiteY12" fmla="*/ 10555 h 27940"/>
                <a:gd name="connsiteX13" fmla="*/ 0 w 49671"/>
                <a:gd name="connsiteY13" fmla="*/ 15833 h 27940"/>
                <a:gd name="connsiteX14" fmla="*/ 0 w 49671"/>
                <a:gd name="connsiteY14" fmla="*/ 30424 h 27940"/>
                <a:gd name="connsiteX15" fmla="*/ 36322 w 49671"/>
                <a:gd name="connsiteY15" fmla="*/ 27319 h 27940"/>
                <a:gd name="connsiteX16" fmla="*/ 43773 w 49671"/>
                <a:gd name="connsiteY16" fmla="*/ 22042 h 27940"/>
                <a:gd name="connsiteX17" fmla="*/ 50913 w 49671"/>
                <a:gd name="connsiteY17" fmla="*/ 15833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9671" h="27940">
                  <a:moveTo>
                    <a:pt x="49051" y="12418"/>
                  </a:moveTo>
                  <a:lnTo>
                    <a:pt x="44704" y="10555"/>
                  </a:lnTo>
                  <a:lnTo>
                    <a:pt x="43773" y="10555"/>
                  </a:lnTo>
                  <a:lnTo>
                    <a:pt x="41600" y="10555"/>
                  </a:lnTo>
                  <a:lnTo>
                    <a:pt x="37564" y="10555"/>
                  </a:lnTo>
                  <a:lnTo>
                    <a:pt x="36322" y="10555"/>
                  </a:lnTo>
                  <a:lnTo>
                    <a:pt x="34460" y="9313"/>
                  </a:lnTo>
                  <a:lnTo>
                    <a:pt x="30113" y="9313"/>
                  </a:lnTo>
                  <a:lnTo>
                    <a:pt x="27009" y="5278"/>
                  </a:lnTo>
                  <a:lnTo>
                    <a:pt x="22973" y="0"/>
                  </a:lnTo>
                  <a:lnTo>
                    <a:pt x="15522" y="3104"/>
                  </a:lnTo>
                  <a:lnTo>
                    <a:pt x="10555" y="7451"/>
                  </a:lnTo>
                  <a:lnTo>
                    <a:pt x="5278" y="10555"/>
                  </a:lnTo>
                  <a:lnTo>
                    <a:pt x="0" y="15833"/>
                  </a:lnTo>
                  <a:lnTo>
                    <a:pt x="0" y="30424"/>
                  </a:lnTo>
                  <a:lnTo>
                    <a:pt x="36322" y="27319"/>
                  </a:lnTo>
                  <a:lnTo>
                    <a:pt x="43773" y="22042"/>
                  </a:lnTo>
                  <a:lnTo>
                    <a:pt x="50913" y="1583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xmlns="" id="{E51584AC-CC17-4BCB-84C6-A3CE6F0F14D1}"/>
                </a:ext>
              </a:extLst>
            </p:cNvPr>
            <p:cNvSpPr/>
            <p:nvPr/>
          </p:nvSpPr>
          <p:spPr>
            <a:xfrm>
              <a:off x="6541942" y="1668076"/>
              <a:ext cx="17241" cy="10344"/>
            </a:xfrm>
            <a:custGeom>
              <a:avLst/>
              <a:gdLst>
                <a:gd name="connsiteX0" fmla="*/ 0 w 15522"/>
                <a:gd name="connsiteY0" fmla="*/ 931 h 9313"/>
                <a:gd name="connsiteX1" fmla="*/ 2173 w 15522"/>
                <a:gd name="connsiteY1" fmla="*/ 3104 h 9313"/>
                <a:gd name="connsiteX2" fmla="*/ 2173 w 15522"/>
                <a:gd name="connsiteY2" fmla="*/ 5278 h 9313"/>
                <a:gd name="connsiteX3" fmla="*/ 4036 w 15522"/>
                <a:gd name="connsiteY3" fmla="*/ 8382 h 9313"/>
                <a:gd name="connsiteX4" fmla="*/ 4036 w 15522"/>
                <a:gd name="connsiteY4" fmla="*/ 10245 h 9313"/>
                <a:gd name="connsiteX5" fmla="*/ 7140 w 15522"/>
                <a:gd name="connsiteY5" fmla="*/ 10245 h 9313"/>
                <a:gd name="connsiteX6" fmla="*/ 9313 w 15522"/>
                <a:gd name="connsiteY6" fmla="*/ 10245 h 9313"/>
                <a:gd name="connsiteX7" fmla="*/ 13349 w 15522"/>
                <a:gd name="connsiteY7" fmla="*/ 7140 h 9313"/>
                <a:gd name="connsiteX8" fmla="*/ 16764 w 15522"/>
                <a:gd name="connsiteY8" fmla="*/ 7140 h 9313"/>
                <a:gd name="connsiteX9" fmla="*/ 16764 w 15522"/>
                <a:gd name="connsiteY9" fmla="*/ 0 h 9313"/>
                <a:gd name="connsiteX10" fmla="*/ 0 w 15522"/>
                <a:gd name="connsiteY10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522" h="9313">
                  <a:moveTo>
                    <a:pt x="0" y="931"/>
                  </a:moveTo>
                  <a:lnTo>
                    <a:pt x="2173" y="3104"/>
                  </a:lnTo>
                  <a:lnTo>
                    <a:pt x="2173" y="5278"/>
                  </a:lnTo>
                  <a:lnTo>
                    <a:pt x="4036" y="8382"/>
                  </a:lnTo>
                  <a:lnTo>
                    <a:pt x="4036" y="10245"/>
                  </a:lnTo>
                  <a:lnTo>
                    <a:pt x="7140" y="10245"/>
                  </a:lnTo>
                  <a:lnTo>
                    <a:pt x="9313" y="10245"/>
                  </a:lnTo>
                  <a:lnTo>
                    <a:pt x="13349" y="7140"/>
                  </a:lnTo>
                  <a:lnTo>
                    <a:pt x="16764" y="7140"/>
                  </a:lnTo>
                  <a:lnTo>
                    <a:pt x="16764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xmlns="" id="{F07554C0-D58A-4FEA-9534-B5057D1CD107}"/>
                </a:ext>
              </a:extLst>
            </p:cNvPr>
            <p:cNvSpPr/>
            <p:nvPr/>
          </p:nvSpPr>
          <p:spPr>
            <a:xfrm>
              <a:off x="8050175" y="1469461"/>
              <a:ext cx="62067" cy="24137"/>
            </a:xfrm>
            <a:custGeom>
              <a:avLst/>
              <a:gdLst>
                <a:gd name="connsiteX0" fmla="*/ 51844 w 55880"/>
                <a:gd name="connsiteY0" fmla="*/ 7451 h 21731"/>
                <a:gd name="connsiteX1" fmla="*/ 36322 w 55880"/>
                <a:gd name="connsiteY1" fmla="*/ 4346 h 21731"/>
                <a:gd name="connsiteX2" fmla="*/ 19558 w 55880"/>
                <a:gd name="connsiteY2" fmla="*/ 0 h 21731"/>
                <a:gd name="connsiteX3" fmla="*/ 0 w 55880"/>
                <a:gd name="connsiteY3" fmla="*/ 0 h 21731"/>
                <a:gd name="connsiteX4" fmla="*/ 0 w 55880"/>
                <a:gd name="connsiteY4" fmla="*/ 7451 h 21731"/>
                <a:gd name="connsiteX5" fmla="*/ 931 w 55880"/>
                <a:gd name="connsiteY5" fmla="*/ 13660 h 21731"/>
                <a:gd name="connsiteX6" fmla="*/ 931 w 55880"/>
                <a:gd name="connsiteY6" fmla="*/ 18937 h 21731"/>
                <a:gd name="connsiteX7" fmla="*/ 3104 w 55880"/>
                <a:gd name="connsiteY7" fmla="*/ 24215 h 21731"/>
                <a:gd name="connsiteX8" fmla="*/ 56191 w 55880"/>
                <a:gd name="connsiteY8" fmla="*/ 24215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880" h="21731">
                  <a:moveTo>
                    <a:pt x="51844" y="7451"/>
                  </a:moveTo>
                  <a:lnTo>
                    <a:pt x="36322" y="4346"/>
                  </a:lnTo>
                  <a:lnTo>
                    <a:pt x="19558" y="0"/>
                  </a:lnTo>
                  <a:lnTo>
                    <a:pt x="0" y="0"/>
                  </a:lnTo>
                  <a:lnTo>
                    <a:pt x="0" y="7451"/>
                  </a:lnTo>
                  <a:lnTo>
                    <a:pt x="931" y="13660"/>
                  </a:lnTo>
                  <a:lnTo>
                    <a:pt x="931" y="18937"/>
                  </a:lnTo>
                  <a:lnTo>
                    <a:pt x="3104" y="24215"/>
                  </a:lnTo>
                  <a:lnTo>
                    <a:pt x="56191" y="2421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xmlns="" id="{7223281B-0D3E-43DD-822E-855835CC23B2}"/>
                </a:ext>
              </a:extLst>
            </p:cNvPr>
            <p:cNvSpPr/>
            <p:nvPr/>
          </p:nvSpPr>
          <p:spPr>
            <a:xfrm>
              <a:off x="6094025" y="2086685"/>
              <a:ext cx="20689" cy="31033"/>
            </a:xfrm>
            <a:custGeom>
              <a:avLst/>
              <a:gdLst>
                <a:gd name="connsiteX0" fmla="*/ 16454 w 18626"/>
                <a:gd name="connsiteY0" fmla="*/ 2173 h 27940"/>
                <a:gd name="connsiteX1" fmla="*/ 14591 w 18626"/>
                <a:gd name="connsiteY1" fmla="*/ 2173 h 27940"/>
                <a:gd name="connsiteX2" fmla="*/ 12418 w 18626"/>
                <a:gd name="connsiteY2" fmla="*/ 2173 h 27940"/>
                <a:gd name="connsiteX3" fmla="*/ 7140 w 18626"/>
                <a:gd name="connsiteY3" fmla="*/ 0 h 27940"/>
                <a:gd name="connsiteX4" fmla="*/ 7140 w 18626"/>
                <a:gd name="connsiteY4" fmla="*/ 5278 h 27940"/>
                <a:gd name="connsiteX5" fmla="*/ 5278 w 18626"/>
                <a:gd name="connsiteY5" fmla="*/ 9624 h 27940"/>
                <a:gd name="connsiteX6" fmla="*/ 3104 w 18626"/>
                <a:gd name="connsiteY6" fmla="*/ 12728 h 27940"/>
                <a:gd name="connsiteX7" fmla="*/ 0 w 18626"/>
                <a:gd name="connsiteY7" fmla="*/ 16764 h 27940"/>
                <a:gd name="connsiteX8" fmla="*/ 1863 w 18626"/>
                <a:gd name="connsiteY8" fmla="*/ 20179 h 27940"/>
                <a:gd name="connsiteX9" fmla="*/ 1863 w 18626"/>
                <a:gd name="connsiteY9" fmla="*/ 22042 h 27940"/>
                <a:gd name="connsiteX10" fmla="*/ 1863 w 18626"/>
                <a:gd name="connsiteY10" fmla="*/ 24215 h 27940"/>
                <a:gd name="connsiteX11" fmla="*/ 3104 w 18626"/>
                <a:gd name="connsiteY11" fmla="*/ 24215 h 27940"/>
                <a:gd name="connsiteX12" fmla="*/ 3104 w 18626"/>
                <a:gd name="connsiteY12" fmla="*/ 29492 h 27940"/>
                <a:gd name="connsiteX13" fmla="*/ 9313 w 18626"/>
                <a:gd name="connsiteY13" fmla="*/ 26388 h 27940"/>
                <a:gd name="connsiteX14" fmla="*/ 12418 w 18626"/>
                <a:gd name="connsiteY14" fmla="*/ 20179 h 27940"/>
                <a:gd name="connsiteX15" fmla="*/ 14591 w 18626"/>
                <a:gd name="connsiteY15" fmla="*/ 14901 h 27940"/>
                <a:gd name="connsiteX16" fmla="*/ 16454 w 18626"/>
                <a:gd name="connsiteY16" fmla="*/ 9624 h 27940"/>
                <a:gd name="connsiteX17" fmla="*/ 19868 w 18626"/>
                <a:gd name="connsiteY17" fmla="*/ 4346 h 27940"/>
                <a:gd name="connsiteX18" fmla="*/ 17695 w 18626"/>
                <a:gd name="connsiteY18" fmla="*/ 4346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8626" h="27940">
                  <a:moveTo>
                    <a:pt x="16454" y="2173"/>
                  </a:moveTo>
                  <a:lnTo>
                    <a:pt x="14591" y="2173"/>
                  </a:lnTo>
                  <a:lnTo>
                    <a:pt x="12418" y="2173"/>
                  </a:lnTo>
                  <a:lnTo>
                    <a:pt x="7140" y="0"/>
                  </a:lnTo>
                  <a:lnTo>
                    <a:pt x="7140" y="5278"/>
                  </a:lnTo>
                  <a:lnTo>
                    <a:pt x="5278" y="9624"/>
                  </a:lnTo>
                  <a:lnTo>
                    <a:pt x="3104" y="12728"/>
                  </a:lnTo>
                  <a:lnTo>
                    <a:pt x="0" y="16764"/>
                  </a:lnTo>
                  <a:lnTo>
                    <a:pt x="1863" y="20179"/>
                  </a:lnTo>
                  <a:lnTo>
                    <a:pt x="1863" y="22042"/>
                  </a:lnTo>
                  <a:lnTo>
                    <a:pt x="1863" y="24215"/>
                  </a:lnTo>
                  <a:lnTo>
                    <a:pt x="3104" y="24215"/>
                  </a:lnTo>
                  <a:lnTo>
                    <a:pt x="3104" y="29492"/>
                  </a:lnTo>
                  <a:lnTo>
                    <a:pt x="9313" y="26388"/>
                  </a:lnTo>
                  <a:lnTo>
                    <a:pt x="12418" y="20179"/>
                  </a:lnTo>
                  <a:lnTo>
                    <a:pt x="14591" y="14901"/>
                  </a:lnTo>
                  <a:lnTo>
                    <a:pt x="16454" y="9624"/>
                  </a:lnTo>
                  <a:lnTo>
                    <a:pt x="19868" y="4346"/>
                  </a:lnTo>
                  <a:lnTo>
                    <a:pt x="17695" y="43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xmlns="" id="{8DD715CC-1422-448C-BDC1-301F27A20A23}"/>
                </a:ext>
              </a:extLst>
            </p:cNvPr>
            <p:cNvSpPr/>
            <p:nvPr/>
          </p:nvSpPr>
          <p:spPr>
            <a:xfrm>
              <a:off x="5663347" y="2163924"/>
              <a:ext cx="58619" cy="89653"/>
            </a:xfrm>
            <a:custGeom>
              <a:avLst/>
              <a:gdLst>
                <a:gd name="connsiteX0" fmla="*/ 34460 w 52775"/>
                <a:gd name="connsiteY0" fmla="*/ 1863 h 80715"/>
                <a:gd name="connsiteX1" fmla="*/ 23904 w 52775"/>
                <a:gd name="connsiteY1" fmla="*/ 7140 h 80715"/>
                <a:gd name="connsiteX2" fmla="*/ 14591 w 52775"/>
                <a:gd name="connsiteY2" fmla="*/ 14591 h 80715"/>
                <a:gd name="connsiteX3" fmla="*/ 4346 w 52775"/>
                <a:gd name="connsiteY3" fmla="*/ 23904 h 80715"/>
                <a:gd name="connsiteX4" fmla="*/ 5278 w 52775"/>
                <a:gd name="connsiteY4" fmla="*/ 42841 h 80715"/>
                <a:gd name="connsiteX5" fmla="*/ 5278 w 52775"/>
                <a:gd name="connsiteY5" fmla="*/ 58674 h 80715"/>
                <a:gd name="connsiteX6" fmla="*/ 0 w 52775"/>
                <a:gd name="connsiteY6" fmla="*/ 72334 h 80715"/>
                <a:gd name="connsiteX7" fmla="*/ 0 w 52775"/>
                <a:gd name="connsiteY7" fmla="*/ 80716 h 80715"/>
                <a:gd name="connsiteX8" fmla="*/ 19869 w 52775"/>
                <a:gd name="connsiteY8" fmla="*/ 79785 h 80715"/>
                <a:gd name="connsiteX9" fmla="*/ 33528 w 52775"/>
                <a:gd name="connsiteY9" fmla="*/ 75438 h 80715"/>
                <a:gd name="connsiteX10" fmla="*/ 48119 w 52775"/>
                <a:gd name="connsiteY10" fmla="*/ 67988 h 80715"/>
                <a:gd name="connsiteX11" fmla="*/ 53086 w 52775"/>
                <a:gd name="connsiteY11" fmla="*/ 44083 h 80715"/>
                <a:gd name="connsiteX12" fmla="*/ 55259 w 52775"/>
                <a:gd name="connsiteY12" fmla="*/ 22042 h 80715"/>
                <a:gd name="connsiteX13" fmla="*/ 51224 w 52775"/>
                <a:gd name="connsiteY13" fmla="*/ 0 h 8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75" h="80715">
                  <a:moveTo>
                    <a:pt x="34460" y="1863"/>
                  </a:moveTo>
                  <a:lnTo>
                    <a:pt x="23904" y="7140"/>
                  </a:lnTo>
                  <a:lnTo>
                    <a:pt x="14591" y="14591"/>
                  </a:lnTo>
                  <a:lnTo>
                    <a:pt x="4346" y="23904"/>
                  </a:lnTo>
                  <a:lnTo>
                    <a:pt x="5278" y="42841"/>
                  </a:lnTo>
                  <a:lnTo>
                    <a:pt x="5278" y="58674"/>
                  </a:lnTo>
                  <a:lnTo>
                    <a:pt x="0" y="72334"/>
                  </a:lnTo>
                  <a:lnTo>
                    <a:pt x="0" y="80716"/>
                  </a:lnTo>
                  <a:lnTo>
                    <a:pt x="19869" y="79785"/>
                  </a:lnTo>
                  <a:lnTo>
                    <a:pt x="33528" y="75438"/>
                  </a:lnTo>
                  <a:lnTo>
                    <a:pt x="48119" y="67988"/>
                  </a:lnTo>
                  <a:lnTo>
                    <a:pt x="53086" y="44083"/>
                  </a:lnTo>
                  <a:lnTo>
                    <a:pt x="55259" y="22042"/>
                  </a:lnTo>
                  <a:lnTo>
                    <a:pt x="51224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xmlns="" id="{008B631F-166F-460F-B7A8-017B7B37A494}"/>
                </a:ext>
              </a:extLst>
            </p:cNvPr>
            <p:cNvSpPr/>
            <p:nvPr/>
          </p:nvSpPr>
          <p:spPr>
            <a:xfrm>
              <a:off x="4812681" y="2299093"/>
              <a:ext cx="34482" cy="20689"/>
            </a:xfrm>
            <a:custGeom>
              <a:avLst/>
              <a:gdLst>
                <a:gd name="connsiteX0" fmla="*/ 0 w 31044"/>
                <a:gd name="connsiteY0" fmla="*/ 0 h 18626"/>
                <a:gd name="connsiteX1" fmla="*/ 4036 w 31044"/>
                <a:gd name="connsiteY1" fmla="*/ 5278 h 18626"/>
                <a:gd name="connsiteX2" fmla="*/ 6209 w 31044"/>
                <a:gd name="connsiteY2" fmla="*/ 8382 h 18626"/>
                <a:gd name="connsiteX3" fmla="*/ 7140 w 31044"/>
                <a:gd name="connsiteY3" fmla="*/ 12728 h 18626"/>
                <a:gd name="connsiteX4" fmla="*/ 9313 w 31044"/>
                <a:gd name="connsiteY4" fmla="*/ 14591 h 18626"/>
                <a:gd name="connsiteX5" fmla="*/ 13660 w 31044"/>
                <a:gd name="connsiteY5" fmla="*/ 19869 h 18626"/>
                <a:gd name="connsiteX6" fmla="*/ 18627 w 31044"/>
                <a:gd name="connsiteY6" fmla="*/ 18006 h 18626"/>
                <a:gd name="connsiteX7" fmla="*/ 21731 w 31044"/>
                <a:gd name="connsiteY7" fmla="*/ 18006 h 18626"/>
                <a:gd name="connsiteX8" fmla="*/ 26077 w 31044"/>
                <a:gd name="connsiteY8" fmla="*/ 18006 h 18626"/>
                <a:gd name="connsiteX9" fmla="*/ 29182 w 31044"/>
                <a:gd name="connsiteY9" fmla="*/ 15833 h 18626"/>
                <a:gd name="connsiteX10" fmla="*/ 33218 w 31044"/>
                <a:gd name="connsiteY10" fmla="*/ 15833 h 18626"/>
                <a:gd name="connsiteX11" fmla="*/ 33218 w 31044"/>
                <a:gd name="connsiteY11" fmla="*/ 7451 h 18626"/>
                <a:gd name="connsiteX12" fmla="*/ 21731 w 31044"/>
                <a:gd name="connsiteY12" fmla="*/ 3104 h 18626"/>
                <a:gd name="connsiteX13" fmla="*/ 13660 w 31044"/>
                <a:gd name="connsiteY13" fmla="*/ 931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044" h="18626">
                  <a:moveTo>
                    <a:pt x="0" y="0"/>
                  </a:moveTo>
                  <a:lnTo>
                    <a:pt x="4036" y="5278"/>
                  </a:lnTo>
                  <a:lnTo>
                    <a:pt x="6209" y="8382"/>
                  </a:lnTo>
                  <a:lnTo>
                    <a:pt x="7140" y="12728"/>
                  </a:lnTo>
                  <a:lnTo>
                    <a:pt x="9313" y="14591"/>
                  </a:lnTo>
                  <a:lnTo>
                    <a:pt x="13660" y="19869"/>
                  </a:lnTo>
                  <a:lnTo>
                    <a:pt x="18627" y="18006"/>
                  </a:lnTo>
                  <a:lnTo>
                    <a:pt x="21731" y="18006"/>
                  </a:lnTo>
                  <a:lnTo>
                    <a:pt x="26077" y="18006"/>
                  </a:lnTo>
                  <a:lnTo>
                    <a:pt x="29182" y="15833"/>
                  </a:lnTo>
                  <a:lnTo>
                    <a:pt x="33218" y="15833"/>
                  </a:lnTo>
                  <a:lnTo>
                    <a:pt x="33218" y="7451"/>
                  </a:lnTo>
                  <a:lnTo>
                    <a:pt x="21731" y="3104"/>
                  </a:lnTo>
                  <a:lnTo>
                    <a:pt x="13660" y="93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xmlns="" id="{00B1D73C-8E7C-4128-92E8-45A7A6778821}"/>
                </a:ext>
              </a:extLst>
            </p:cNvPr>
            <p:cNvSpPr/>
            <p:nvPr/>
          </p:nvSpPr>
          <p:spPr>
            <a:xfrm>
              <a:off x="5435422" y="1783590"/>
              <a:ext cx="175857" cy="131030"/>
            </a:xfrm>
            <a:custGeom>
              <a:avLst/>
              <a:gdLst>
                <a:gd name="connsiteX0" fmla="*/ 156154 w 158327"/>
                <a:gd name="connsiteY0" fmla="*/ 29182 h 117969"/>
                <a:gd name="connsiteX1" fmla="*/ 156154 w 158327"/>
                <a:gd name="connsiteY1" fmla="*/ 23904 h 117969"/>
                <a:gd name="connsiteX2" fmla="*/ 156154 w 158327"/>
                <a:gd name="connsiteY2" fmla="*/ 16764 h 117969"/>
                <a:gd name="connsiteX3" fmla="*/ 154292 w 158327"/>
                <a:gd name="connsiteY3" fmla="*/ 12418 h 117969"/>
                <a:gd name="connsiteX4" fmla="*/ 154292 w 158327"/>
                <a:gd name="connsiteY4" fmla="*/ 9313 h 117969"/>
                <a:gd name="connsiteX5" fmla="*/ 153050 w 158327"/>
                <a:gd name="connsiteY5" fmla="*/ 7140 h 117969"/>
                <a:gd name="connsiteX6" fmla="*/ 151187 w 158327"/>
                <a:gd name="connsiteY6" fmla="*/ 4036 h 117969"/>
                <a:gd name="connsiteX7" fmla="*/ 149014 w 158327"/>
                <a:gd name="connsiteY7" fmla="*/ 0 h 117969"/>
                <a:gd name="connsiteX8" fmla="*/ 134423 w 158327"/>
                <a:gd name="connsiteY8" fmla="*/ 1863 h 117969"/>
                <a:gd name="connsiteX9" fmla="*/ 126972 w 158327"/>
                <a:gd name="connsiteY9" fmla="*/ 7140 h 117969"/>
                <a:gd name="connsiteX10" fmla="*/ 119832 w 158327"/>
                <a:gd name="connsiteY10" fmla="*/ 12418 h 117969"/>
                <a:gd name="connsiteX11" fmla="*/ 114554 w 158327"/>
                <a:gd name="connsiteY11" fmla="*/ 18937 h 117969"/>
                <a:gd name="connsiteX12" fmla="*/ 105241 w 158327"/>
                <a:gd name="connsiteY12" fmla="*/ 23904 h 117969"/>
                <a:gd name="connsiteX13" fmla="*/ 102137 w 158327"/>
                <a:gd name="connsiteY13" fmla="*/ 23904 h 117969"/>
                <a:gd name="connsiteX14" fmla="*/ 99964 w 158327"/>
                <a:gd name="connsiteY14" fmla="*/ 23904 h 117969"/>
                <a:gd name="connsiteX15" fmla="*/ 97790 w 158327"/>
                <a:gd name="connsiteY15" fmla="*/ 23904 h 117969"/>
                <a:gd name="connsiteX16" fmla="*/ 97790 w 158327"/>
                <a:gd name="connsiteY16" fmla="*/ 22042 h 117969"/>
                <a:gd name="connsiteX17" fmla="*/ 94686 w 158327"/>
                <a:gd name="connsiteY17" fmla="*/ 19869 h 117969"/>
                <a:gd name="connsiteX18" fmla="*/ 92823 w 158327"/>
                <a:gd name="connsiteY18" fmla="*/ 14591 h 117969"/>
                <a:gd name="connsiteX19" fmla="*/ 78232 w 158327"/>
                <a:gd name="connsiteY19" fmla="*/ 19869 h 117969"/>
                <a:gd name="connsiteX20" fmla="*/ 67677 w 158327"/>
                <a:gd name="connsiteY20" fmla="*/ 27319 h 117969"/>
                <a:gd name="connsiteX21" fmla="*/ 56191 w 158327"/>
                <a:gd name="connsiteY21" fmla="*/ 36633 h 117969"/>
                <a:gd name="connsiteX22" fmla="*/ 53086 w 158327"/>
                <a:gd name="connsiteY22" fmla="*/ 29182 h 117969"/>
                <a:gd name="connsiteX23" fmla="*/ 49050 w 158327"/>
                <a:gd name="connsiteY23" fmla="*/ 26077 h 117969"/>
                <a:gd name="connsiteX24" fmla="*/ 45946 w 158327"/>
                <a:gd name="connsiteY24" fmla="*/ 19869 h 117969"/>
                <a:gd name="connsiteX25" fmla="*/ 39427 w 158327"/>
                <a:gd name="connsiteY25" fmla="*/ 14591 h 117969"/>
                <a:gd name="connsiteX26" fmla="*/ 24836 w 158327"/>
                <a:gd name="connsiteY26" fmla="*/ 18937 h 117969"/>
                <a:gd name="connsiteX27" fmla="*/ 16764 w 158327"/>
                <a:gd name="connsiteY27" fmla="*/ 22042 h 117969"/>
                <a:gd name="connsiteX28" fmla="*/ 9313 w 158327"/>
                <a:gd name="connsiteY28" fmla="*/ 29182 h 117969"/>
                <a:gd name="connsiteX29" fmla="*/ 0 w 158327"/>
                <a:gd name="connsiteY29" fmla="*/ 36633 h 117969"/>
                <a:gd name="connsiteX30" fmla="*/ 5278 w 158327"/>
                <a:gd name="connsiteY30" fmla="*/ 47188 h 117969"/>
                <a:gd name="connsiteX31" fmla="*/ 32286 w 158327"/>
                <a:gd name="connsiteY31" fmla="*/ 47188 h 117969"/>
                <a:gd name="connsiteX32" fmla="*/ 32286 w 158327"/>
                <a:gd name="connsiteY32" fmla="*/ 60847 h 117969"/>
                <a:gd name="connsiteX33" fmla="*/ 27009 w 158327"/>
                <a:gd name="connsiteY33" fmla="*/ 60847 h 117969"/>
                <a:gd name="connsiteX34" fmla="*/ 21731 w 158327"/>
                <a:gd name="connsiteY34" fmla="*/ 60847 h 117969"/>
                <a:gd name="connsiteX35" fmla="*/ 19868 w 158327"/>
                <a:gd name="connsiteY35" fmla="*/ 61779 h 117969"/>
                <a:gd name="connsiteX36" fmla="*/ 17695 w 158327"/>
                <a:gd name="connsiteY36" fmla="*/ 61779 h 117969"/>
                <a:gd name="connsiteX37" fmla="*/ 16764 w 158327"/>
                <a:gd name="connsiteY37" fmla="*/ 63952 h 117969"/>
                <a:gd name="connsiteX38" fmla="*/ 12418 w 158327"/>
                <a:gd name="connsiteY38" fmla="*/ 68298 h 117969"/>
                <a:gd name="connsiteX39" fmla="*/ 9313 w 158327"/>
                <a:gd name="connsiteY39" fmla="*/ 68298 h 117969"/>
                <a:gd name="connsiteX40" fmla="*/ 14591 w 158327"/>
                <a:gd name="connsiteY40" fmla="*/ 71403 h 117969"/>
                <a:gd name="connsiteX41" fmla="*/ 19868 w 158327"/>
                <a:gd name="connsiteY41" fmla="*/ 75438 h 117969"/>
                <a:gd name="connsiteX42" fmla="*/ 27009 w 158327"/>
                <a:gd name="connsiteY42" fmla="*/ 76680 h 117969"/>
                <a:gd name="connsiteX43" fmla="*/ 32286 w 158327"/>
                <a:gd name="connsiteY43" fmla="*/ 80716 h 117969"/>
                <a:gd name="connsiteX44" fmla="*/ 31355 w 158327"/>
                <a:gd name="connsiteY44" fmla="*/ 83820 h 117969"/>
                <a:gd name="connsiteX45" fmla="*/ 31355 w 158327"/>
                <a:gd name="connsiteY45" fmla="*/ 85993 h 117969"/>
                <a:gd name="connsiteX46" fmla="*/ 29182 w 158327"/>
                <a:gd name="connsiteY46" fmla="*/ 88167 h 117969"/>
                <a:gd name="connsiteX47" fmla="*/ 27009 w 158327"/>
                <a:gd name="connsiteY47" fmla="*/ 90340 h 117969"/>
                <a:gd name="connsiteX48" fmla="*/ 24836 w 158327"/>
                <a:gd name="connsiteY48" fmla="*/ 91271 h 117969"/>
                <a:gd name="connsiteX49" fmla="*/ 29182 w 158327"/>
                <a:gd name="connsiteY49" fmla="*/ 95307 h 117969"/>
                <a:gd name="connsiteX50" fmla="*/ 38495 w 158327"/>
                <a:gd name="connsiteY50" fmla="*/ 100584 h 117969"/>
                <a:gd name="connsiteX51" fmla="*/ 49050 w 158327"/>
                <a:gd name="connsiteY51" fmla="*/ 105862 h 117969"/>
                <a:gd name="connsiteX52" fmla="*/ 61468 w 158327"/>
                <a:gd name="connsiteY52" fmla="*/ 113313 h 117969"/>
                <a:gd name="connsiteX53" fmla="*/ 70782 w 158327"/>
                <a:gd name="connsiteY53" fmla="*/ 117659 h 117969"/>
                <a:gd name="connsiteX54" fmla="*/ 76059 w 158327"/>
                <a:gd name="connsiteY54" fmla="*/ 120763 h 117969"/>
                <a:gd name="connsiteX55" fmla="*/ 94686 w 158327"/>
                <a:gd name="connsiteY55" fmla="*/ 105862 h 117969"/>
                <a:gd name="connsiteX56" fmla="*/ 116728 w 158327"/>
                <a:gd name="connsiteY56" fmla="*/ 95307 h 117969"/>
                <a:gd name="connsiteX57" fmla="*/ 139701 w 158327"/>
                <a:gd name="connsiteY57" fmla="*/ 85993 h 117969"/>
                <a:gd name="connsiteX58" fmla="*/ 160501 w 158327"/>
                <a:gd name="connsiteY58" fmla="*/ 75438 h 117969"/>
                <a:gd name="connsiteX59" fmla="*/ 160501 w 158327"/>
                <a:gd name="connsiteY59" fmla="*/ 60847 h 117969"/>
                <a:gd name="connsiteX60" fmla="*/ 158327 w 158327"/>
                <a:gd name="connsiteY60" fmla="*/ 44083 h 117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158327" h="117969">
                  <a:moveTo>
                    <a:pt x="156154" y="29182"/>
                  </a:moveTo>
                  <a:lnTo>
                    <a:pt x="156154" y="23904"/>
                  </a:lnTo>
                  <a:lnTo>
                    <a:pt x="156154" y="16764"/>
                  </a:lnTo>
                  <a:lnTo>
                    <a:pt x="154292" y="12418"/>
                  </a:lnTo>
                  <a:lnTo>
                    <a:pt x="154292" y="9313"/>
                  </a:lnTo>
                  <a:lnTo>
                    <a:pt x="153050" y="7140"/>
                  </a:lnTo>
                  <a:lnTo>
                    <a:pt x="151187" y="4036"/>
                  </a:lnTo>
                  <a:lnTo>
                    <a:pt x="149014" y="0"/>
                  </a:lnTo>
                  <a:lnTo>
                    <a:pt x="134423" y="1863"/>
                  </a:lnTo>
                  <a:lnTo>
                    <a:pt x="126972" y="7140"/>
                  </a:lnTo>
                  <a:lnTo>
                    <a:pt x="119832" y="12418"/>
                  </a:lnTo>
                  <a:lnTo>
                    <a:pt x="114554" y="18937"/>
                  </a:lnTo>
                  <a:lnTo>
                    <a:pt x="105241" y="23904"/>
                  </a:lnTo>
                  <a:lnTo>
                    <a:pt x="102137" y="23904"/>
                  </a:lnTo>
                  <a:lnTo>
                    <a:pt x="99964" y="23904"/>
                  </a:lnTo>
                  <a:lnTo>
                    <a:pt x="97790" y="23904"/>
                  </a:lnTo>
                  <a:lnTo>
                    <a:pt x="97790" y="22042"/>
                  </a:lnTo>
                  <a:lnTo>
                    <a:pt x="94686" y="19869"/>
                  </a:lnTo>
                  <a:lnTo>
                    <a:pt x="92823" y="14591"/>
                  </a:lnTo>
                  <a:lnTo>
                    <a:pt x="78232" y="19869"/>
                  </a:lnTo>
                  <a:lnTo>
                    <a:pt x="67677" y="27319"/>
                  </a:lnTo>
                  <a:lnTo>
                    <a:pt x="56191" y="36633"/>
                  </a:lnTo>
                  <a:lnTo>
                    <a:pt x="53086" y="29182"/>
                  </a:lnTo>
                  <a:lnTo>
                    <a:pt x="49050" y="26077"/>
                  </a:lnTo>
                  <a:lnTo>
                    <a:pt x="45946" y="19869"/>
                  </a:lnTo>
                  <a:lnTo>
                    <a:pt x="39427" y="14591"/>
                  </a:lnTo>
                  <a:lnTo>
                    <a:pt x="24836" y="18937"/>
                  </a:lnTo>
                  <a:lnTo>
                    <a:pt x="16764" y="22042"/>
                  </a:lnTo>
                  <a:lnTo>
                    <a:pt x="9313" y="29182"/>
                  </a:lnTo>
                  <a:lnTo>
                    <a:pt x="0" y="36633"/>
                  </a:lnTo>
                  <a:lnTo>
                    <a:pt x="5278" y="47188"/>
                  </a:lnTo>
                  <a:lnTo>
                    <a:pt x="32286" y="47188"/>
                  </a:lnTo>
                  <a:lnTo>
                    <a:pt x="32286" y="60847"/>
                  </a:lnTo>
                  <a:lnTo>
                    <a:pt x="27009" y="60847"/>
                  </a:lnTo>
                  <a:lnTo>
                    <a:pt x="21731" y="60847"/>
                  </a:lnTo>
                  <a:lnTo>
                    <a:pt x="19868" y="61779"/>
                  </a:lnTo>
                  <a:lnTo>
                    <a:pt x="17695" y="61779"/>
                  </a:lnTo>
                  <a:lnTo>
                    <a:pt x="16764" y="63952"/>
                  </a:lnTo>
                  <a:lnTo>
                    <a:pt x="12418" y="68298"/>
                  </a:lnTo>
                  <a:lnTo>
                    <a:pt x="9313" y="68298"/>
                  </a:lnTo>
                  <a:lnTo>
                    <a:pt x="14591" y="71403"/>
                  </a:lnTo>
                  <a:lnTo>
                    <a:pt x="19868" y="75438"/>
                  </a:lnTo>
                  <a:lnTo>
                    <a:pt x="27009" y="76680"/>
                  </a:lnTo>
                  <a:lnTo>
                    <a:pt x="32286" y="80716"/>
                  </a:lnTo>
                  <a:lnTo>
                    <a:pt x="31355" y="83820"/>
                  </a:lnTo>
                  <a:lnTo>
                    <a:pt x="31355" y="85993"/>
                  </a:lnTo>
                  <a:lnTo>
                    <a:pt x="29182" y="88167"/>
                  </a:lnTo>
                  <a:lnTo>
                    <a:pt x="27009" y="90340"/>
                  </a:lnTo>
                  <a:lnTo>
                    <a:pt x="24836" y="91271"/>
                  </a:lnTo>
                  <a:lnTo>
                    <a:pt x="29182" y="95307"/>
                  </a:lnTo>
                  <a:lnTo>
                    <a:pt x="38495" y="100584"/>
                  </a:lnTo>
                  <a:lnTo>
                    <a:pt x="49050" y="105862"/>
                  </a:lnTo>
                  <a:lnTo>
                    <a:pt x="61468" y="113313"/>
                  </a:lnTo>
                  <a:lnTo>
                    <a:pt x="70782" y="117659"/>
                  </a:lnTo>
                  <a:lnTo>
                    <a:pt x="76059" y="120763"/>
                  </a:lnTo>
                  <a:lnTo>
                    <a:pt x="94686" y="105862"/>
                  </a:lnTo>
                  <a:lnTo>
                    <a:pt x="116728" y="95307"/>
                  </a:lnTo>
                  <a:lnTo>
                    <a:pt x="139701" y="85993"/>
                  </a:lnTo>
                  <a:lnTo>
                    <a:pt x="160501" y="75438"/>
                  </a:lnTo>
                  <a:lnTo>
                    <a:pt x="160501" y="60847"/>
                  </a:lnTo>
                  <a:lnTo>
                    <a:pt x="158327" y="4408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DC92A425-7A8F-4208-9836-583888318C85}"/>
              </a:ext>
            </a:extLst>
          </p:cNvPr>
          <p:cNvSpPr/>
          <p:nvPr/>
        </p:nvSpPr>
        <p:spPr>
          <a:xfrm>
            <a:off x="4213838" y="2847515"/>
            <a:ext cx="3710777" cy="5261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Rectangle 223">
            <a:extLst>
              <a:ext uri="{FF2B5EF4-FFF2-40B4-BE49-F238E27FC236}">
                <a16:creationId xmlns:a16="http://schemas.microsoft.com/office/drawing/2014/main" xmlns="" id="{7428555C-53E4-42B1-AABF-3349DFCDBC62}"/>
              </a:ext>
            </a:extLst>
          </p:cNvPr>
          <p:cNvSpPr/>
          <p:nvPr/>
        </p:nvSpPr>
        <p:spPr>
          <a:xfrm>
            <a:off x="4427009" y="3688545"/>
            <a:ext cx="152563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sz="1600" b="1" dirty="0" smtClean="0"/>
              <a:t>COGNIZANT</a:t>
            </a:r>
            <a:endParaRPr lang="en-US" sz="1600" b="1" dirty="0"/>
          </a:p>
        </p:txBody>
      </p:sp>
      <p:sp>
        <p:nvSpPr>
          <p:cNvPr id="225" name="Rectangle 224">
            <a:extLst>
              <a:ext uri="{FF2B5EF4-FFF2-40B4-BE49-F238E27FC236}">
                <a16:creationId xmlns:a16="http://schemas.microsoft.com/office/drawing/2014/main" xmlns="" id="{FA51FD25-52D4-423F-ADB6-F41818D9BDBE}"/>
              </a:ext>
            </a:extLst>
          </p:cNvPr>
          <p:cNvSpPr/>
          <p:nvPr/>
        </p:nvSpPr>
        <p:spPr>
          <a:xfrm>
            <a:off x="6170092" y="3686419"/>
            <a:ext cx="177502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sz="1600" b="1" dirty="0"/>
              <a:t> </a:t>
            </a:r>
            <a:r>
              <a:rPr lang="en-US" sz="1600" b="1" dirty="0" smtClean="0"/>
              <a:t>TECHNOLOGY</a:t>
            </a:r>
            <a:endParaRPr lang="en-US" sz="1600" b="1" dirty="0"/>
          </a:p>
        </p:txBody>
      </p:sp>
      <p:sp>
        <p:nvSpPr>
          <p:cNvPr id="425" name="Freeform: Shape 424">
            <a:extLst>
              <a:ext uri="{FF2B5EF4-FFF2-40B4-BE49-F238E27FC236}">
                <a16:creationId xmlns:a16="http://schemas.microsoft.com/office/drawing/2014/main" xmlns="" id="{15467B85-51D6-4FF3-88B0-C4AC26065D8B}"/>
              </a:ext>
            </a:extLst>
          </p:cNvPr>
          <p:cNvSpPr/>
          <p:nvPr/>
        </p:nvSpPr>
        <p:spPr>
          <a:xfrm rot="956521">
            <a:off x="4842431" y="884843"/>
            <a:ext cx="1186778" cy="376288"/>
          </a:xfrm>
          <a:custGeom>
            <a:avLst/>
            <a:gdLst>
              <a:gd name="connsiteX0" fmla="*/ 3911419 w 5673186"/>
              <a:gd name="connsiteY0" fmla="*/ 1189863 h 1798781"/>
              <a:gd name="connsiteX1" fmla="*/ 3885344 w 5673186"/>
              <a:gd name="connsiteY1" fmla="*/ 1191649 h 1798781"/>
              <a:gd name="connsiteX2" fmla="*/ 3742469 w 5673186"/>
              <a:gd name="connsiteY2" fmla="*/ 1195459 h 1798781"/>
              <a:gd name="connsiteX3" fmla="*/ 3634836 w 5673186"/>
              <a:gd name="connsiteY3" fmla="*/ 1200222 h 1798781"/>
              <a:gd name="connsiteX4" fmla="*/ 3616739 w 5673186"/>
              <a:gd name="connsiteY4" fmla="*/ 1236417 h 1798781"/>
              <a:gd name="connsiteX5" fmla="*/ 3634836 w 5673186"/>
              <a:gd name="connsiteY5" fmla="*/ 1244037 h 1798781"/>
              <a:gd name="connsiteX6" fmla="*/ 3682461 w 5673186"/>
              <a:gd name="connsiteY6" fmla="*/ 1242131 h 1798781"/>
              <a:gd name="connsiteX7" fmla="*/ 3912966 w 5673186"/>
              <a:gd name="connsiteY7" fmla="*/ 1236417 h 1798781"/>
              <a:gd name="connsiteX8" fmla="*/ 3941541 w 5673186"/>
              <a:gd name="connsiteY8" fmla="*/ 1237369 h 1798781"/>
              <a:gd name="connsiteX9" fmla="*/ 3942494 w 5673186"/>
              <a:gd name="connsiteY9" fmla="*/ 1204032 h 1798781"/>
              <a:gd name="connsiteX10" fmla="*/ 3933921 w 5673186"/>
              <a:gd name="connsiteY10" fmla="*/ 1191649 h 1798781"/>
              <a:gd name="connsiteX11" fmla="*/ 3911419 w 5673186"/>
              <a:gd name="connsiteY11" fmla="*/ 1189863 h 1798781"/>
              <a:gd name="connsiteX12" fmla="*/ 3725131 w 5673186"/>
              <a:gd name="connsiteY12" fmla="*/ 175 h 1798781"/>
              <a:gd name="connsiteX13" fmla="*/ 3752946 w 5673186"/>
              <a:gd name="connsiteY13" fmla="*/ 1976 h 1798781"/>
              <a:gd name="connsiteX14" fmla="*/ 3840576 w 5673186"/>
              <a:gd name="connsiteY14" fmla="*/ 17216 h 1798781"/>
              <a:gd name="connsiteX15" fmla="*/ 3852959 w 5673186"/>
              <a:gd name="connsiteY15" fmla="*/ 39124 h 1798781"/>
              <a:gd name="connsiteX16" fmla="*/ 3782474 w 5673186"/>
              <a:gd name="connsiteY16" fmla="*/ 271534 h 1798781"/>
              <a:gd name="connsiteX17" fmla="*/ 3703416 w 5673186"/>
              <a:gd name="connsiteY17" fmla="*/ 484894 h 1798781"/>
              <a:gd name="connsiteX18" fmla="*/ 3527204 w 5673186"/>
              <a:gd name="connsiteY18" fmla="*/ 1075444 h 1798781"/>
              <a:gd name="connsiteX19" fmla="*/ 3549111 w 5673186"/>
              <a:gd name="connsiteY19" fmla="*/ 1104972 h 1798781"/>
              <a:gd name="connsiteX20" fmla="*/ 4827366 w 5673186"/>
              <a:gd name="connsiteY20" fmla="*/ 1055442 h 1798781"/>
              <a:gd name="connsiteX21" fmla="*/ 5314094 w 5673186"/>
              <a:gd name="connsiteY21" fmla="*/ 1014484 h 1798781"/>
              <a:gd name="connsiteX22" fmla="*/ 5463636 w 5673186"/>
              <a:gd name="connsiteY22" fmla="*/ 1020199 h 1798781"/>
              <a:gd name="connsiteX23" fmla="*/ 5554124 w 5673186"/>
              <a:gd name="connsiteY23" fmla="*/ 1037344 h 1798781"/>
              <a:gd name="connsiteX24" fmla="*/ 5673186 w 5673186"/>
              <a:gd name="connsiteY24" fmla="*/ 1062109 h 1798781"/>
              <a:gd name="connsiteX25" fmla="*/ 5517929 w 5673186"/>
              <a:gd name="connsiteY25" fmla="*/ 1057347 h 1798781"/>
              <a:gd name="connsiteX26" fmla="*/ 5180744 w 5673186"/>
              <a:gd name="connsiteY26" fmla="*/ 1117354 h 1798781"/>
              <a:gd name="connsiteX27" fmla="*/ 4631151 w 5673186"/>
              <a:gd name="connsiteY27" fmla="*/ 1188792 h 1798781"/>
              <a:gd name="connsiteX28" fmla="*/ 4523519 w 5673186"/>
              <a:gd name="connsiteY28" fmla="*/ 1204984 h 1798781"/>
              <a:gd name="connsiteX29" fmla="*/ 4541616 w 5673186"/>
              <a:gd name="connsiteY29" fmla="*/ 1230702 h 1798781"/>
              <a:gd name="connsiteX30" fmla="*/ 4734974 w 5673186"/>
              <a:gd name="connsiteY30" fmla="*/ 1224987 h 1798781"/>
              <a:gd name="connsiteX31" fmla="*/ 4813079 w 5673186"/>
              <a:gd name="connsiteY31" fmla="*/ 1231654 h 1798781"/>
              <a:gd name="connsiteX32" fmla="*/ 4781646 w 5673186"/>
              <a:gd name="connsiteY32" fmla="*/ 1240227 h 1798781"/>
              <a:gd name="connsiteX33" fmla="*/ 4484466 w 5673186"/>
              <a:gd name="connsiteY33" fmla="*/ 1265944 h 1798781"/>
              <a:gd name="connsiteX34" fmla="*/ 4449224 w 5673186"/>
              <a:gd name="connsiteY34" fmla="*/ 1282137 h 1798781"/>
              <a:gd name="connsiteX35" fmla="*/ 4438746 w 5673186"/>
              <a:gd name="connsiteY35" fmla="*/ 1291662 h 1798781"/>
              <a:gd name="connsiteX36" fmla="*/ 4415886 w 5673186"/>
              <a:gd name="connsiteY36" fmla="*/ 1384054 h 1798781"/>
              <a:gd name="connsiteX37" fmla="*/ 4437794 w 5673186"/>
              <a:gd name="connsiteY37" fmla="*/ 1417392 h 1798781"/>
              <a:gd name="connsiteX38" fmla="*/ 4402551 w 5673186"/>
              <a:gd name="connsiteY38" fmla="*/ 1430727 h 1798781"/>
              <a:gd name="connsiteX39" fmla="*/ 4265391 w 5673186"/>
              <a:gd name="connsiteY39" fmla="*/ 1441204 h 1798781"/>
              <a:gd name="connsiteX40" fmla="*/ 4201574 w 5673186"/>
              <a:gd name="connsiteY40" fmla="*/ 1445014 h 1798781"/>
              <a:gd name="connsiteX41" fmla="*/ 4172999 w 5673186"/>
              <a:gd name="connsiteY41" fmla="*/ 1449777 h 1798781"/>
              <a:gd name="connsiteX42" fmla="*/ 4025361 w 5673186"/>
              <a:gd name="connsiteY42" fmla="*/ 1421202 h 1798781"/>
              <a:gd name="connsiteX43" fmla="*/ 3965354 w 5673186"/>
              <a:gd name="connsiteY43" fmla="*/ 1319284 h 1798781"/>
              <a:gd name="connsiteX44" fmla="*/ 3944399 w 5673186"/>
              <a:gd name="connsiteY44" fmla="*/ 1309759 h 1798781"/>
              <a:gd name="connsiteX45" fmla="*/ 3616739 w 5673186"/>
              <a:gd name="connsiteY45" fmla="*/ 1338334 h 1798781"/>
              <a:gd name="connsiteX46" fmla="*/ 3585306 w 5673186"/>
              <a:gd name="connsiteY46" fmla="*/ 1364052 h 1798781"/>
              <a:gd name="connsiteX47" fmla="*/ 3563399 w 5673186"/>
              <a:gd name="connsiteY47" fmla="*/ 1406914 h 1798781"/>
              <a:gd name="connsiteX48" fmla="*/ 3471006 w 5673186"/>
              <a:gd name="connsiteY48" fmla="*/ 1439299 h 1798781"/>
              <a:gd name="connsiteX49" fmla="*/ 3153824 w 5673186"/>
              <a:gd name="connsiteY49" fmla="*/ 1492639 h 1798781"/>
              <a:gd name="connsiteX50" fmla="*/ 2712816 w 5673186"/>
              <a:gd name="connsiteY50" fmla="*/ 1567887 h 1798781"/>
              <a:gd name="connsiteX51" fmla="*/ 2689004 w 5673186"/>
              <a:gd name="connsiteY51" fmla="*/ 1589794 h 1798781"/>
              <a:gd name="connsiteX52" fmla="*/ 2661381 w 5673186"/>
              <a:gd name="connsiteY52" fmla="*/ 1645039 h 1798781"/>
              <a:gd name="connsiteX53" fmla="*/ 2671859 w 5673186"/>
              <a:gd name="connsiteY53" fmla="*/ 1646944 h 1798781"/>
              <a:gd name="connsiteX54" fmla="*/ 2720436 w 5673186"/>
              <a:gd name="connsiteY54" fmla="*/ 1687902 h 1798781"/>
              <a:gd name="connsiteX55" fmla="*/ 2709959 w 5673186"/>
              <a:gd name="connsiteY55" fmla="*/ 1765054 h 1798781"/>
              <a:gd name="connsiteX56" fmla="*/ 2668049 w 5673186"/>
              <a:gd name="connsiteY56" fmla="*/ 1772674 h 1798781"/>
              <a:gd name="connsiteX57" fmla="*/ 2657571 w 5673186"/>
              <a:gd name="connsiteY57" fmla="*/ 1760292 h 1798781"/>
              <a:gd name="connsiteX58" fmla="*/ 2622329 w 5673186"/>
              <a:gd name="connsiteY58" fmla="*/ 1772674 h 1798781"/>
              <a:gd name="connsiteX59" fmla="*/ 2587086 w 5673186"/>
              <a:gd name="connsiteY59" fmla="*/ 1770769 h 1798781"/>
              <a:gd name="connsiteX60" fmla="*/ 2555654 w 5673186"/>
              <a:gd name="connsiteY60" fmla="*/ 1778389 h 1798781"/>
              <a:gd name="connsiteX61" fmla="*/ 2513744 w 5673186"/>
              <a:gd name="connsiteY61" fmla="*/ 1793629 h 1798781"/>
              <a:gd name="connsiteX62" fmla="*/ 2500409 w 5673186"/>
              <a:gd name="connsiteY62" fmla="*/ 1778389 h 1798781"/>
              <a:gd name="connsiteX63" fmla="*/ 2469929 w 5673186"/>
              <a:gd name="connsiteY63" fmla="*/ 1783152 h 1798781"/>
              <a:gd name="connsiteX64" fmla="*/ 2441354 w 5673186"/>
              <a:gd name="connsiteY64" fmla="*/ 1796487 h 1798781"/>
              <a:gd name="connsiteX65" fmla="*/ 2410874 w 5673186"/>
              <a:gd name="connsiteY65" fmla="*/ 1775531 h 1798781"/>
              <a:gd name="connsiteX66" fmla="*/ 2372774 w 5673186"/>
              <a:gd name="connsiteY66" fmla="*/ 1764102 h 1798781"/>
              <a:gd name="connsiteX67" fmla="*/ 2341341 w 5673186"/>
              <a:gd name="connsiteY67" fmla="*/ 1743147 h 1798781"/>
              <a:gd name="connsiteX68" fmla="*/ 2344199 w 5673186"/>
              <a:gd name="connsiteY68" fmla="*/ 1641229 h 1798781"/>
              <a:gd name="connsiteX69" fmla="*/ 2376584 w 5673186"/>
              <a:gd name="connsiteY69" fmla="*/ 1624084 h 1798781"/>
              <a:gd name="connsiteX70" fmla="*/ 2407064 w 5673186"/>
              <a:gd name="connsiteY70" fmla="*/ 1638372 h 1798781"/>
              <a:gd name="connsiteX71" fmla="*/ 2419446 w 5673186"/>
              <a:gd name="connsiteY71" fmla="*/ 1654564 h 1798781"/>
              <a:gd name="connsiteX72" fmla="*/ 2436591 w 5673186"/>
              <a:gd name="connsiteY72" fmla="*/ 1638372 h 1798781"/>
              <a:gd name="connsiteX73" fmla="*/ 2442306 w 5673186"/>
              <a:gd name="connsiteY73" fmla="*/ 1586937 h 1798781"/>
              <a:gd name="connsiteX74" fmla="*/ 2406111 w 5673186"/>
              <a:gd name="connsiteY74" fmla="*/ 1555504 h 1798781"/>
              <a:gd name="connsiteX75" fmla="*/ 2383251 w 5673186"/>
              <a:gd name="connsiteY75" fmla="*/ 1545027 h 1798781"/>
              <a:gd name="connsiteX76" fmla="*/ 2348961 w 5673186"/>
              <a:gd name="connsiteY76" fmla="*/ 1558362 h 1798781"/>
              <a:gd name="connsiteX77" fmla="*/ 2330864 w 5673186"/>
              <a:gd name="connsiteY77" fmla="*/ 1622179 h 1798781"/>
              <a:gd name="connsiteX78" fmla="*/ 2309909 w 5673186"/>
              <a:gd name="connsiteY78" fmla="*/ 1638372 h 1798781"/>
              <a:gd name="connsiteX79" fmla="*/ 2239424 w 5673186"/>
              <a:gd name="connsiteY79" fmla="*/ 1615512 h 1798781"/>
              <a:gd name="connsiteX80" fmla="*/ 2181321 w 5673186"/>
              <a:gd name="connsiteY80" fmla="*/ 1600272 h 1798781"/>
              <a:gd name="connsiteX81" fmla="*/ 2174654 w 5673186"/>
              <a:gd name="connsiteY81" fmla="*/ 1604081 h 1798781"/>
              <a:gd name="connsiteX82" fmla="*/ 2166081 w 5673186"/>
              <a:gd name="connsiteY82" fmla="*/ 1640277 h 1798781"/>
              <a:gd name="connsiteX83" fmla="*/ 2178464 w 5673186"/>
              <a:gd name="connsiteY83" fmla="*/ 1655517 h 1798781"/>
              <a:gd name="connsiteX84" fmla="*/ 2226089 w 5673186"/>
              <a:gd name="connsiteY84" fmla="*/ 1685044 h 1798781"/>
              <a:gd name="connsiteX85" fmla="*/ 2208944 w 5673186"/>
              <a:gd name="connsiteY85" fmla="*/ 1763149 h 1798781"/>
              <a:gd name="connsiteX86" fmla="*/ 2168939 w 5673186"/>
              <a:gd name="connsiteY86" fmla="*/ 1757434 h 1798781"/>
              <a:gd name="connsiteX87" fmla="*/ 2155604 w 5673186"/>
              <a:gd name="connsiteY87" fmla="*/ 1741242 h 1798781"/>
              <a:gd name="connsiteX88" fmla="*/ 2123219 w 5673186"/>
              <a:gd name="connsiteY88" fmla="*/ 1744099 h 1798781"/>
              <a:gd name="connsiteX89" fmla="*/ 2087024 w 5673186"/>
              <a:gd name="connsiteY89" fmla="*/ 1766959 h 1798781"/>
              <a:gd name="connsiteX90" fmla="*/ 2057496 w 5673186"/>
              <a:gd name="connsiteY90" fmla="*/ 1736479 h 1798781"/>
              <a:gd name="connsiteX91" fmla="*/ 2038446 w 5673186"/>
              <a:gd name="connsiteY91" fmla="*/ 1725049 h 1798781"/>
              <a:gd name="connsiteX92" fmla="*/ 1994631 w 5673186"/>
              <a:gd name="connsiteY92" fmla="*/ 1695522 h 1798781"/>
              <a:gd name="connsiteX93" fmla="*/ 1993679 w 5673186"/>
              <a:gd name="connsiteY93" fmla="*/ 1645039 h 1798781"/>
              <a:gd name="connsiteX94" fmla="*/ 2026064 w 5673186"/>
              <a:gd name="connsiteY94" fmla="*/ 1614559 h 1798781"/>
              <a:gd name="connsiteX95" fmla="*/ 2060354 w 5673186"/>
              <a:gd name="connsiteY95" fmla="*/ 1639324 h 1798781"/>
              <a:gd name="connsiteX96" fmla="*/ 2072736 w 5673186"/>
              <a:gd name="connsiteY96" fmla="*/ 1655517 h 1798781"/>
              <a:gd name="connsiteX97" fmla="*/ 2093691 w 5673186"/>
              <a:gd name="connsiteY97" fmla="*/ 1641229 h 1798781"/>
              <a:gd name="connsiteX98" fmla="*/ 2099406 w 5673186"/>
              <a:gd name="connsiteY98" fmla="*/ 1625989 h 1798781"/>
              <a:gd name="connsiteX99" fmla="*/ 2101311 w 5673186"/>
              <a:gd name="connsiteY99" fmla="*/ 1539312 h 1798781"/>
              <a:gd name="connsiteX100" fmla="*/ 2093691 w 5673186"/>
              <a:gd name="connsiteY100" fmla="*/ 1538359 h 1798781"/>
              <a:gd name="connsiteX101" fmla="*/ 2072736 w 5673186"/>
              <a:gd name="connsiteY101" fmla="*/ 1594556 h 1798781"/>
              <a:gd name="connsiteX102" fmla="*/ 2049876 w 5673186"/>
              <a:gd name="connsiteY102" fmla="*/ 1606939 h 1798781"/>
              <a:gd name="connsiteX103" fmla="*/ 1942244 w 5673186"/>
              <a:gd name="connsiteY103" fmla="*/ 1573602 h 1798781"/>
              <a:gd name="connsiteX104" fmla="*/ 1926051 w 5673186"/>
              <a:gd name="connsiteY104" fmla="*/ 1561219 h 1798781"/>
              <a:gd name="connsiteX105" fmla="*/ 1874616 w 5673186"/>
              <a:gd name="connsiteY105" fmla="*/ 1522167 h 1798781"/>
              <a:gd name="connsiteX106" fmla="*/ 1852709 w 5673186"/>
              <a:gd name="connsiteY106" fmla="*/ 1466922 h 1798781"/>
              <a:gd name="connsiteX107" fmla="*/ 1826039 w 5673186"/>
              <a:gd name="connsiteY107" fmla="*/ 1415487 h 1798781"/>
              <a:gd name="connsiteX108" fmla="*/ 1801542 w 5673186"/>
              <a:gd name="connsiteY108" fmla="*/ 1414936 h 1798781"/>
              <a:gd name="connsiteX109" fmla="*/ 1791392 w 5673186"/>
              <a:gd name="connsiteY109" fmla="*/ 1421102 h 1798781"/>
              <a:gd name="connsiteX110" fmla="*/ 1791392 w 5673186"/>
              <a:gd name="connsiteY110" fmla="*/ 1414998 h 1798781"/>
              <a:gd name="connsiteX111" fmla="*/ 1732488 w 5673186"/>
              <a:gd name="connsiteY111" fmla="*/ 1414998 h 1798781"/>
              <a:gd name="connsiteX112" fmla="*/ 1730789 w 5673186"/>
              <a:gd name="connsiteY112" fmla="*/ 1403104 h 1798781"/>
              <a:gd name="connsiteX113" fmla="*/ 1695546 w 5673186"/>
              <a:gd name="connsiteY113" fmla="*/ 1450729 h 1798781"/>
              <a:gd name="connsiteX114" fmla="*/ 1694594 w 5673186"/>
              <a:gd name="connsiteY114" fmla="*/ 1474542 h 1798781"/>
              <a:gd name="connsiteX115" fmla="*/ 1706024 w 5673186"/>
              <a:gd name="connsiteY115" fmla="*/ 1482162 h 1798781"/>
              <a:gd name="connsiteX116" fmla="*/ 1711416 w 5673186"/>
              <a:gd name="connsiteY116" fmla="*/ 1472171 h 1798781"/>
              <a:gd name="connsiteX117" fmla="*/ 1711416 w 5673186"/>
              <a:gd name="connsiteY117" fmla="*/ 1495204 h 1798781"/>
              <a:gd name="connsiteX118" fmla="*/ 1706024 w 5673186"/>
              <a:gd name="connsiteY118" fmla="*/ 1499306 h 1798781"/>
              <a:gd name="connsiteX119" fmla="*/ 1698404 w 5673186"/>
              <a:gd name="connsiteY119" fmla="*/ 1536454 h 1798781"/>
              <a:gd name="connsiteX120" fmla="*/ 1708881 w 5673186"/>
              <a:gd name="connsiteY120" fmla="*/ 1593604 h 1798781"/>
              <a:gd name="connsiteX121" fmla="*/ 1697451 w 5673186"/>
              <a:gd name="connsiteY121" fmla="*/ 1592652 h 1798781"/>
              <a:gd name="connsiteX122" fmla="*/ 1687926 w 5673186"/>
              <a:gd name="connsiteY122" fmla="*/ 1601224 h 1798781"/>
              <a:gd name="connsiteX123" fmla="*/ 1702214 w 5673186"/>
              <a:gd name="connsiteY123" fmla="*/ 1605987 h 1798781"/>
              <a:gd name="connsiteX124" fmla="*/ 1743171 w 5673186"/>
              <a:gd name="connsiteY124" fmla="*/ 1650754 h 1798781"/>
              <a:gd name="connsiteX125" fmla="*/ 1726979 w 5673186"/>
              <a:gd name="connsiteY125" fmla="*/ 1704094 h 1798781"/>
              <a:gd name="connsiteX126" fmla="*/ 1676496 w 5673186"/>
              <a:gd name="connsiteY126" fmla="*/ 1701237 h 1798781"/>
              <a:gd name="connsiteX127" fmla="*/ 1665066 w 5673186"/>
              <a:gd name="connsiteY127" fmla="*/ 1682187 h 1798781"/>
              <a:gd name="connsiteX128" fmla="*/ 1633634 w 5673186"/>
              <a:gd name="connsiteY128" fmla="*/ 1683139 h 1798781"/>
              <a:gd name="connsiteX129" fmla="*/ 1597439 w 5673186"/>
              <a:gd name="connsiteY129" fmla="*/ 1699331 h 1798781"/>
              <a:gd name="connsiteX130" fmla="*/ 1573626 w 5673186"/>
              <a:gd name="connsiteY130" fmla="*/ 1669804 h 1798781"/>
              <a:gd name="connsiteX131" fmla="*/ 1592676 w 5673186"/>
              <a:gd name="connsiteY131" fmla="*/ 1636467 h 1798781"/>
              <a:gd name="connsiteX132" fmla="*/ 1599344 w 5673186"/>
              <a:gd name="connsiteY132" fmla="*/ 1620274 h 1798781"/>
              <a:gd name="connsiteX133" fmla="*/ 1543146 w 5673186"/>
              <a:gd name="connsiteY133" fmla="*/ 1605034 h 1798781"/>
              <a:gd name="connsiteX134" fmla="*/ 1568864 w 5673186"/>
              <a:gd name="connsiteY134" fmla="*/ 1517404 h 1798781"/>
              <a:gd name="connsiteX135" fmla="*/ 1609821 w 5673186"/>
              <a:gd name="connsiteY135" fmla="*/ 1535502 h 1798781"/>
              <a:gd name="connsiteX136" fmla="*/ 1615536 w 5673186"/>
              <a:gd name="connsiteY136" fmla="*/ 1555504 h 1798781"/>
              <a:gd name="connsiteX137" fmla="*/ 1628871 w 5673186"/>
              <a:gd name="connsiteY137" fmla="*/ 1565981 h 1798781"/>
              <a:gd name="connsiteX138" fmla="*/ 1640301 w 5673186"/>
              <a:gd name="connsiteY138" fmla="*/ 1554552 h 1798781"/>
              <a:gd name="connsiteX139" fmla="*/ 1645064 w 5673186"/>
              <a:gd name="connsiteY139" fmla="*/ 1513594 h 1798781"/>
              <a:gd name="connsiteX140" fmla="*/ 1625061 w 5673186"/>
              <a:gd name="connsiteY140" fmla="*/ 1436442 h 1798781"/>
              <a:gd name="connsiteX141" fmla="*/ 1619346 w 5673186"/>
              <a:gd name="connsiteY141" fmla="*/ 1374529 h 1798781"/>
              <a:gd name="connsiteX142" fmla="*/ 1560291 w 5673186"/>
              <a:gd name="connsiteY142" fmla="*/ 1371672 h 1798781"/>
              <a:gd name="connsiteX143" fmla="*/ 1461231 w 5673186"/>
              <a:gd name="connsiteY143" fmla="*/ 1354527 h 1798781"/>
              <a:gd name="connsiteX144" fmla="*/ 1400271 w 5673186"/>
              <a:gd name="connsiteY144" fmla="*/ 1341192 h 1798781"/>
              <a:gd name="connsiteX145" fmla="*/ 1382174 w 5673186"/>
              <a:gd name="connsiteY145" fmla="*/ 1335477 h 1798781"/>
              <a:gd name="connsiteX146" fmla="*/ 1380269 w 5673186"/>
              <a:gd name="connsiteY146" fmla="*/ 1354527 h 1798781"/>
              <a:gd name="connsiteX147" fmla="*/ 1376459 w 5673186"/>
              <a:gd name="connsiteY147" fmla="*/ 1392627 h 1798781"/>
              <a:gd name="connsiteX148" fmla="*/ 1331691 w 5673186"/>
              <a:gd name="connsiteY148" fmla="*/ 1401199 h 1798781"/>
              <a:gd name="connsiteX149" fmla="*/ 1293591 w 5673186"/>
              <a:gd name="connsiteY149" fmla="*/ 1379292 h 1798781"/>
              <a:gd name="connsiteX150" fmla="*/ 1285971 w 5673186"/>
              <a:gd name="connsiteY150" fmla="*/ 1367862 h 1798781"/>
              <a:gd name="connsiteX151" fmla="*/ 1281209 w 5673186"/>
              <a:gd name="connsiteY151" fmla="*/ 1374529 h 1798781"/>
              <a:gd name="connsiteX152" fmla="*/ 1237394 w 5673186"/>
              <a:gd name="connsiteY152" fmla="*/ 1402152 h 1798781"/>
              <a:gd name="connsiteX153" fmla="*/ 1182149 w 5673186"/>
              <a:gd name="connsiteY153" fmla="*/ 1358337 h 1798781"/>
              <a:gd name="connsiteX154" fmla="*/ 1190721 w 5673186"/>
              <a:gd name="connsiteY154" fmla="*/ 1304997 h 1798781"/>
              <a:gd name="connsiteX155" fmla="*/ 1210724 w 5673186"/>
              <a:gd name="connsiteY155" fmla="*/ 1289756 h 1798781"/>
              <a:gd name="connsiteX156" fmla="*/ 1092614 w 5673186"/>
              <a:gd name="connsiteY156" fmla="*/ 1261181 h 1798781"/>
              <a:gd name="connsiteX157" fmla="*/ 1064039 w 5673186"/>
              <a:gd name="connsiteY157" fmla="*/ 1266897 h 1798781"/>
              <a:gd name="connsiteX158" fmla="*/ 1003079 w 5673186"/>
              <a:gd name="connsiteY158" fmla="*/ 1313569 h 1798781"/>
              <a:gd name="connsiteX159" fmla="*/ 997364 w 5673186"/>
              <a:gd name="connsiteY159" fmla="*/ 1324999 h 1798781"/>
              <a:gd name="connsiteX160" fmla="*/ 1003079 w 5673186"/>
              <a:gd name="connsiteY160" fmla="*/ 1351669 h 1798781"/>
              <a:gd name="connsiteX161" fmla="*/ 947834 w 5673186"/>
              <a:gd name="connsiteY161" fmla="*/ 1421202 h 1798781"/>
              <a:gd name="connsiteX162" fmla="*/ 943071 w 5673186"/>
              <a:gd name="connsiteY162" fmla="*/ 1421202 h 1798781"/>
              <a:gd name="connsiteX163" fmla="*/ 745904 w 5673186"/>
              <a:gd name="connsiteY163" fmla="*/ 1403104 h 1798781"/>
              <a:gd name="connsiteX164" fmla="*/ 636366 w 5673186"/>
              <a:gd name="connsiteY164" fmla="*/ 1389769 h 1798781"/>
              <a:gd name="connsiteX165" fmla="*/ 600171 w 5673186"/>
              <a:gd name="connsiteY165" fmla="*/ 1240227 h 1798781"/>
              <a:gd name="connsiteX166" fmla="*/ 600171 w 5673186"/>
              <a:gd name="connsiteY166" fmla="*/ 1220224 h 1798781"/>
              <a:gd name="connsiteX167" fmla="*/ 560166 w 5673186"/>
              <a:gd name="connsiteY167" fmla="*/ 1216414 h 1798781"/>
              <a:gd name="connsiteX168" fmla="*/ 517304 w 5673186"/>
              <a:gd name="connsiteY168" fmla="*/ 1267849 h 1798781"/>
              <a:gd name="connsiteX169" fmla="*/ 510636 w 5673186"/>
              <a:gd name="connsiteY169" fmla="*/ 1284042 h 1798781"/>
              <a:gd name="connsiteX170" fmla="*/ 519209 w 5673186"/>
              <a:gd name="connsiteY170" fmla="*/ 1309759 h 1798781"/>
              <a:gd name="connsiteX171" fmla="*/ 477299 w 5673186"/>
              <a:gd name="connsiteY171" fmla="*/ 1384054 h 1798781"/>
              <a:gd name="connsiteX172" fmla="*/ 322994 w 5673186"/>
              <a:gd name="connsiteY172" fmla="*/ 1382149 h 1798781"/>
              <a:gd name="connsiteX173" fmla="*/ 186786 w 5673186"/>
              <a:gd name="connsiteY173" fmla="*/ 1338334 h 1798781"/>
              <a:gd name="connsiteX174" fmla="*/ 127731 w 5673186"/>
              <a:gd name="connsiteY174" fmla="*/ 1189744 h 1798781"/>
              <a:gd name="connsiteX175" fmla="*/ 257271 w 5673186"/>
              <a:gd name="connsiteY175" fmla="*/ 1089732 h 1798781"/>
              <a:gd name="connsiteX176" fmla="*/ 318231 w 5673186"/>
              <a:gd name="connsiteY176" fmla="*/ 1084969 h 1798781"/>
              <a:gd name="connsiteX177" fmla="*/ 208694 w 5673186"/>
              <a:gd name="connsiteY177" fmla="*/ 1059252 h 1798781"/>
              <a:gd name="connsiteX178" fmla="*/ 26766 w 5673186"/>
              <a:gd name="connsiteY178" fmla="*/ 1016389 h 1798781"/>
              <a:gd name="connsiteX179" fmla="*/ 96 w 5673186"/>
              <a:gd name="connsiteY179" fmla="*/ 1004007 h 1798781"/>
              <a:gd name="connsiteX180" fmla="*/ 138209 w 5673186"/>
              <a:gd name="connsiteY180" fmla="*/ 981147 h 1798781"/>
              <a:gd name="connsiteX181" fmla="*/ 361094 w 5673186"/>
              <a:gd name="connsiteY181" fmla="*/ 1014484 h 1798781"/>
              <a:gd name="connsiteX182" fmla="*/ 801149 w 5673186"/>
              <a:gd name="connsiteY182" fmla="*/ 1075444 h 1798781"/>
              <a:gd name="connsiteX183" fmla="*/ 1055466 w 5673186"/>
              <a:gd name="connsiteY183" fmla="*/ 1090684 h 1798781"/>
              <a:gd name="connsiteX184" fmla="*/ 1075469 w 5673186"/>
              <a:gd name="connsiteY184" fmla="*/ 1067824 h 1798781"/>
              <a:gd name="connsiteX185" fmla="*/ 1076421 w 5673186"/>
              <a:gd name="connsiteY185" fmla="*/ 1052584 h 1798781"/>
              <a:gd name="connsiteX186" fmla="*/ 1060229 w 5673186"/>
              <a:gd name="connsiteY186" fmla="*/ 981147 h 1798781"/>
              <a:gd name="connsiteX187" fmla="*/ 917354 w 5673186"/>
              <a:gd name="connsiteY187" fmla="*/ 779217 h 1798781"/>
              <a:gd name="connsiteX188" fmla="*/ 948786 w 5673186"/>
              <a:gd name="connsiteY188" fmla="*/ 672536 h 1798781"/>
              <a:gd name="connsiteX189" fmla="*/ 977361 w 5673186"/>
              <a:gd name="connsiteY189" fmla="*/ 640151 h 1798781"/>
              <a:gd name="connsiteX190" fmla="*/ 1167861 w 5673186"/>
              <a:gd name="connsiteY190" fmla="*/ 472511 h 1798781"/>
              <a:gd name="connsiteX191" fmla="*/ 1367886 w 5673186"/>
              <a:gd name="connsiteY191" fmla="*/ 423934 h 1798781"/>
              <a:gd name="connsiteX192" fmla="*/ 1698404 w 5673186"/>
              <a:gd name="connsiteY192" fmla="*/ 513469 h 1798781"/>
              <a:gd name="connsiteX193" fmla="*/ 1767936 w 5673186"/>
              <a:gd name="connsiteY193" fmla="*/ 542997 h 1798781"/>
              <a:gd name="connsiteX194" fmla="*/ 2060354 w 5673186"/>
              <a:gd name="connsiteY194" fmla="*/ 700159 h 1798781"/>
              <a:gd name="connsiteX195" fmla="*/ 2223231 w 5673186"/>
              <a:gd name="connsiteY195" fmla="*/ 760167 h 1798781"/>
              <a:gd name="connsiteX196" fmla="*/ 2890934 w 5673186"/>
              <a:gd name="connsiteY196" fmla="*/ 920186 h 1798781"/>
              <a:gd name="connsiteX197" fmla="*/ 2939511 w 5673186"/>
              <a:gd name="connsiteY197" fmla="*/ 900184 h 1798781"/>
              <a:gd name="connsiteX198" fmla="*/ 3134774 w 5673186"/>
              <a:gd name="connsiteY198" fmla="*/ 654439 h 1798781"/>
              <a:gd name="connsiteX199" fmla="*/ 3645314 w 5673186"/>
              <a:gd name="connsiteY199" fmla="*/ 61031 h 1798781"/>
              <a:gd name="connsiteX200" fmla="*/ 3661506 w 5673186"/>
              <a:gd name="connsiteY200" fmla="*/ 41029 h 1798781"/>
              <a:gd name="connsiteX201" fmla="*/ 3725131 w 5673186"/>
              <a:gd name="connsiteY201" fmla="*/ 175 h 1798781"/>
              <a:gd name="connsiteX0" fmla="*/ 3911419 w 5673186"/>
              <a:gd name="connsiteY0" fmla="*/ 1189863 h 1798781"/>
              <a:gd name="connsiteX1" fmla="*/ 3885344 w 5673186"/>
              <a:gd name="connsiteY1" fmla="*/ 1191649 h 1798781"/>
              <a:gd name="connsiteX2" fmla="*/ 3742469 w 5673186"/>
              <a:gd name="connsiteY2" fmla="*/ 1195459 h 1798781"/>
              <a:gd name="connsiteX3" fmla="*/ 3634836 w 5673186"/>
              <a:gd name="connsiteY3" fmla="*/ 1200222 h 1798781"/>
              <a:gd name="connsiteX4" fmla="*/ 3616739 w 5673186"/>
              <a:gd name="connsiteY4" fmla="*/ 1236417 h 1798781"/>
              <a:gd name="connsiteX5" fmla="*/ 3634836 w 5673186"/>
              <a:gd name="connsiteY5" fmla="*/ 1244037 h 1798781"/>
              <a:gd name="connsiteX6" fmla="*/ 3682461 w 5673186"/>
              <a:gd name="connsiteY6" fmla="*/ 1242131 h 1798781"/>
              <a:gd name="connsiteX7" fmla="*/ 3912966 w 5673186"/>
              <a:gd name="connsiteY7" fmla="*/ 1236417 h 1798781"/>
              <a:gd name="connsiteX8" fmla="*/ 3941541 w 5673186"/>
              <a:gd name="connsiteY8" fmla="*/ 1237369 h 1798781"/>
              <a:gd name="connsiteX9" fmla="*/ 3942494 w 5673186"/>
              <a:gd name="connsiteY9" fmla="*/ 1204032 h 1798781"/>
              <a:gd name="connsiteX10" fmla="*/ 3933921 w 5673186"/>
              <a:gd name="connsiteY10" fmla="*/ 1191649 h 1798781"/>
              <a:gd name="connsiteX11" fmla="*/ 3911419 w 5673186"/>
              <a:gd name="connsiteY11" fmla="*/ 1189863 h 1798781"/>
              <a:gd name="connsiteX12" fmla="*/ 3725131 w 5673186"/>
              <a:gd name="connsiteY12" fmla="*/ 175 h 1798781"/>
              <a:gd name="connsiteX13" fmla="*/ 3752946 w 5673186"/>
              <a:gd name="connsiteY13" fmla="*/ 1976 h 1798781"/>
              <a:gd name="connsiteX14" fmla="*/ 3840576 w 5673186"/>
              <a:gd name="connsiteY14" fmla="*/ 17216 h 1798781"/>
              <a:gd name="connsiteX15" fmla="*/ 3852959 w 5673186"/>
              <a:gd name="connsiteY15" fmla="*/ 39124 h 1798781"/>
              <a:gd name="connsiteX16" fmla="*/ 3782474 w 5673186"/>
              <a:gd name="connsiteY16" fmla="*/ 271534 h 1798781"/>
              <a:gd name="connsiteX17" fmla="*/ 3703416 w 5673186"/>
              <a:gd name="connsiteY17" fmla="*/ 484894 h 1798781"/>
              <a:gd name="connsiteX18" fmla="*/ 3527204 w 5673186"/>
              <a:gd name="connsiteY18" fmla="*/ 1075444 h 1798781"/>
              <a:gd name="connsiteX19" fmla="*/ 3549111 w 5673186"/>
              <a:gd name="connsiteY19" fmla="*/ 1104972 h 1798781"/>
              <a:gd name="connsiteX20" fmla="*/ 4827366 w 5673186"/>
              <a:gd name="connsiteY20" fmla="*/ 1055442 h 1798781"/>
              <a:gd name="connsiteX21" fmla="*/ 5314094 w 5673186"/>
              <a:gd name="connsiteY21" fmla="*/ 1014484 h 1798781"/>
              <a:gd name="connsiteX22" fmla="*/ 5463636 w 5673186"/>
              <a:gd name="connsiteY22" fmla="*/ 1020199 h 1798781"/>
              <a:gd name="connsiteX23" fmla="*/ 5554124 w 5673186"/>
              <a:gd name="connsiteY23" fmla="*/ 1037344 h 1798781"/>
              <a:gd name="connsiteX24" fmla="*/ 5673186 w 5673186"/>
              <a:gd name="connsiteY24" fmla="*/ 1062109 h 1798781"/>
              <a:gd name="connsiteX25" fmla="*/ 5517929 w 5673186"/>
              <a:gd name="connsiteY25" fmla="*/ 1057347 h 1798781"/>
              <a:gd name="connsiteX26" fmla="*/ 5180744 w 5673186"/>
              <a:gd name="connsiteY26" fmla="*/ 1117354 h 1798781"/>
              <a:gd name="connsiteX27" fmla="*/ 4631151 w 5673186"/>
              <a:gd name="connsiteY27" fmla="*/ 1188792 h 1798781"/>
              <a:gd name="connsiteX28" fmla="*/ 4523519 w 5673186"/>
              <a:gd name="connsiteY28" fmla="*/ 1204984 h 1798781"/>
              <a:gd name="connsiteX29" fmla="*/ 4541616 w 5673186"/>
              <a:gd name="connsiteY29" fmla="*/ 1230702 h 1798781"/>
              <a:gd name="connsiteX30" fmla="*/ 4734974 w 5673186"/>
              <a:gd name="connsiteY30" fmla="*/ 1224987 h 1798781"/>
              <a:gd name="connsiteX31" fmla="*/ 4813079 w 5673186"/>
              <a:gd name="connsiteY31" fmla="*/ 1231654 h 1798781"/>
              <a:gd name="connsiteX32" fmla="*/ 4781646 w 5673186"/>
              <a:gd name="connsiteY32" fmla="*/ 1240227 h 1798781"/>
              <a:gd name="connsiteX33" fmla="*/ 4484466 w 5673186"/>
              <a:gd name="connsiteY33" fmla="*/ 1265944 h 1798781"/>
              <a:gd name="connsiteX34" fmla="*/ 4449224 w 5673186"/>
              <a:gd name="connsiteY34" fmla="*/ 1282137 h 1798781"/>
              <a:gd name="connsiteX35" fmla="*/ 4438746 w 5673186"/>
              <a:gd name="connsiteY35" fmla="*/ 1291662 h 1798781"/>
              <a:gd name="connsiteX36" fmla="*/ 4415886 w 5673186"/>
              <a:gd name="connsiteY36" fmla="*/ 1384054 h 1798781"/>
              <a:gd name="connsiteX37" fmla="*/ 4437794 w 5673186"/>
              <a:gd name="connsiteY37" fmla="*/ 1417392 h 1798781"/>
              <a:gd name="connsiteX38" fmla="*/ 4402551 w 5673186"/>
              <a:gd name="connsiteY38" fmla="*/ 1430727 h 1798781"/>
              <a:gd name="connsiteX39" fmla="*/ 4265391 w 5673186"/>
              <a:gd name="connsiteY39" fmla="*/ 1441204 h 1798781"/>
              <a:gd name="connsiteX40" fmla="*/ 4201574 w 5673186"/>
              <a:gd name="connsiteY40" fmla="*/ 1445014 h 1798781"/>
              <a:gd name="connsiteX41" fmla="*/ 4172999 w 5673186"/>
              <a:gd name="connsiteY41" fmla="*/ 1449777 h 1798781"/>
              <a:gd name="connsiteX42" fmla="*/ 4025361 w 5673186"/>
              <a:gd name="connsiteY42" fmla="*/ 1421202 h 1798781"/>
              <a:gd name="connsiteX43" fmla="*/ 3965354 w 5673186"/>
              <a:gd name="connsiteY43" fmla="*/ 1319284 h 1798781"/>
              <a:gd name="connsiteX44" fmla="*/ 3944399 w 5673186"/>
              <a:gd name="connsiteY44" fmla="*/ 1309759 h 1798781"/>
              <a:gd name="connsiteX45" fmla="*/ 3616739 w 5673186"/>
              <a:gd name="connsiteY45" fmla="*/ 1338334 h 1798781"/>
              <a:gd name="connsiteX46" fmla="*/ 3585306 w 5673186"/>
              <a:gd name="connsiteY46" fmla="*/ 1364052 h 1798781"/>
              <a:gd name="connsiteX47" fmla="*/ 3563399 w 5673186"/>
              <a:gd name="connsiteY47" fmla="*/ 1406914 h 1798781"/>
              <a:gd name="connsiteX48" fmla="*/ 3471006 w 5673186"/>
              <a:gd name="connsiteY48" fmla="*/ 1439299 h 1798781"/>
              <a:gd name="connsiteX49" fmla="*/ 3153824 w 5673186"/>
              <a:gd name="connsiteY49" fmla="*/ 1492639 h 1798781"/>
              <a:gd name="connsiteX50" fmla="*/ 2712816 w 5673186"/>
              <a:gd name="connsiteY50" fmla="*/ 1567887 h 1798781"/>
              <a:gd name="connsiteX51" fmla="*/ 2689004 w 5673186"/>
              <a:gd name="connsiteY51" fmla="*/ 1589794 h 1798781"/>
              <a:gd name="connsiteX52" fmla="*/ 2661381 w 5673186"/>
              <a:gd name="connsiteY52" fmla="*/ 1645039 h 1798781"/>
              <a:gd name="connsiteX53" fmla="*/ 2671859 w 5673186"/>
              <a:gd name="connsiteY53" fmla="*/ 1646944 h 1798781"/>
              <a:gd name="connsiteX54" fmla="*/ 2720436 w 5673186"/>
              <a:gd name="connsiteY54" fmla="*/ 1687902 h 1798781"/>
              <a:gd name="connsiteX55" fmla="*/ 2709959 w 5673186"/>
              <a:gd name="connsiteY55" fmla="*/ 1765054 h 1798781"/>
              <a:gd name="connsiteX56" fmla="*/ 2668049 w 5673186"/>
              <a:gd name="connsiteY56" fmla="*/ 1772674 h 1798781"/>
              <a:gd name="connsiteX57" fmla="*/ 2657571 w 5673186"/>
              <a:gd name="connsiteY57" fmla="*/ 1760292 h 1798781"/>
              <a:gd name="connsiteX58" fmla="*/ 2622329 w 5673186"/>
              <a:gd name="connsiteY58" fmla="*/ 1772674 h 1798781"/>
              <a:gd name="connsiteX59" fmla="*/ 2587086 w 5673186"/>
              <a:gd name="connsiteY59" fmla="*/ 1770769 h 1798781"/>
              <a:gd name="connsiteX60" fmla="*/ 2555654 w 5673186"/>
              <a:gd name="connsiteY60" fmla="*/ 1778389 h 1798781"/>
              <a:gd name="connsiteX61" fmla="*/ 2513744 w 5673186"/>
              <a:gd name="connsiteY61" fmla="*/ 1793629 h 1798781"/>
              <a:gd name="connsiteX62" fmla="*/ 2500409 w 5673186"/>
              <a:gd name="connsiteY62" fmla="*/ 1778389 h 1798781"/>
              <a:gd name="connsiteX63" fmla="*/ 2469929 w 5673186"/>
              <a:gd name="connsiteY63" fmla="*/ 1783152 h 1798781"/>
              <a:gd name="connsiteX64" fmla="*/ 2441354 w 5673186"/>
              <a:gd name="connsiteY64" fmla="*/ 1796487 h 1798781"/>
              <a:gd name="connsiteX65" fmla="*/ 2410874 w 5673186"/>
              <a:gd name="connsiteY65" fmla="*/ 1775531 h 1798781"/>
              <a:gd name="connsiteX66" fmla="*/ 2372774 w 5673186"/>
              <a:gd name="connsiteY66" fmla="*/ 1764102 h 1798781"/>
              <a:gd name="connsiteX67" fmla="*/ 2341341 w 5673186"/>
              <a:gd name="connsiteY67" fmla="*/ 1743147 h 1798781"/>
              <a:gd name="connsiteX68" fmla="*/ 2344199 w 5673186"/>
              <a:gd name="connsiteY68" fmla="*/ 1641229 h 1798781"/>
              <a:gd name="connsiteX69" fmla="*/ 2376584 w 5673186"/>
              <a:gd name="connsiteY69" fmla="*/ 1624084 h 1798781"/>
              <a:gd name="connsiteX70" fmla="*/ 2407064 w 5673186"/>
              <a:gd name="connsiteY70" fmla="*/ 1638372 h 1798781"/>
              <a:gd name="connsiteX71" fmla="*/ 2419446 w 5673186"/>
              <a:gd name="connsiteY71" fmla="*/ 1654564 h 1798781"/>
              <a:gd name="connsiteX72" fmla="*/ 2436591 w 5673186"/>
              <a:gd name="connsiteY72" fmla="*/ 1638372 h 1798781"/>
              <a:gd name="connsiteX73" fmla="*/ 2442306 w 5673186"/>
              <a:gd name="connsiteY73" fmla="*/ 1586937 h 1798781"/>
              <a:gd name="connsiteX74" fmla="*/ 2406111 w 5673186"/>
              <a:gd name="connsiteY74" fmla="*/ 1555504 h 1798781"/>
              <a:gd name="connsiteX75" fmla="*/ 2383251 w 5673186"/>
              <a:gd name="connsiteY75" fmla="*/ 1545027 h 1798781"/>
              <a:gd name="connsiteX76" fmla="*/ 2348961 w 5673186"/>
              <a:gd name="connsiteY76" fmla="*/ 1558362 h 1798781"/>
              <a:gd name="connsiteX77" fmla="*/ 2330864 w 5673186"/>
              <a:gd name="connsiteY77" fmla="*/ 1622179 h 1798781"/>
              <a:gd name="connsiteX78" fmla="*/ 2309909 w 5673186"/>
              <a:gd name="connsiteY78" fmla="*/ 1638372 h 1798781"/>
              <a:gd name="connsiteX79" fmla="*/ 2239424 w 5673186"/>
              <a:gd name="connsiteY79" fmla="*/ 1615512 h 1798781"/>
              <a:gd name="connsiteX80" fmla="*/ 2181321 w 5673186"/>
              <a:gd name="connsiteY80" fmla="*/ 1600272 h 1798781"/>
              <a:gd name="connsiteX81" fmla="*/ 2174654 w 5673186"/>
              <a:gd name="connsiteY81" fmla="*/ 1604081 h 1798781"/>
              <a:gd name="connsiteX82" fmla="*/ 2166081 w 5673186"/>
              <a:gd name="connsiteY82" fmla="*/ 1640277 h 1798781"/>
              <a:gd name="connsiteX83" fmla="*/ 2178464 w 5673186"/>
              <a:gd name="connsiteY83" fmla="*/ 1655517 h 1798781"/>
              <a:gd name="connsiteX84" fmla="*/ 2226089 w 5673186"/>
              <a:gd name="connsiteY84" fmla="*/ 1685044 h 1798781"/>
              <a:gd name="connsiteX85" fmla="*/ 2208944 w 5673186"/>
              <a:gd name="connsiteY85" fmla="*/ 1763149 h 1798781"/>
              <a:gd name="connsiteX86" fmla="*/ 2168939 w 5673186"/>
              <a:gd name="connsiteY86" fmla="*/ 1757434 h 1798781"/>
              <a:gd name="connsiteX87" fmla="*/ 2155604 w 5673186"/>
              <a:gd name="connsiteY87" fmla="*/ 1741242 h 1798781"/>
              <a:gd name="connsiteX88" fmla="*/ 2123219 w 5673186"/>
              <a:gd name="connsiteY88" fmla="*/ 1744099 h 1798781"/>
              <a:gd name="connsiteX89" fmla="*/ 2087024 w 5673186"/>
              <a:gd name="connsiteY89" fmla="*/ 1766959 h 1798781"/>
              <a:gd name="connsiteX90" fmla="*/ 2057496 w 5673186"/>
              <a:gd name="connsiteY90" fmla="*/ 1736479 h 1798781"/>
              <a:gd name="connsiteX91" fmla="*/ 2038446 w 5673186"/>
              <a:gd name="connsiteY91" fmla="*/ 1725049 h 1798781"/>
              <a:gd name="connsiteX92" fmla="*/ 1994631 w 5673186"/>
              <a:gd name="connsiteY92" fmla="*/ 1695522 h 1798781"/>
              <a:gd name="connsiteX93" fmla="*/ 1993679 w 5673186"/>
              <a:gd name="connsiteY93" fmla="*/ 1645039 h 1798781"/>
              <a:gd name="connsiteX94" fmla="*/ 2026064 w 5673186"/>
              <a:gd name="connsiteY94" fmla="*/ 1614559 h 1798781"/>
              <a:gd name="connsiteX95" fmla="*/ 2060354 w 5673186"/>
              <a:gd name="connsiteY95" fmla="*/ 1639324 h 1798781"/>
              <a:gd name="connsiteX96" fmla="*/ 2072736 w 5673186"/>
              <a:gd name="connsiteY96" fmla="*/ 1655517 h 1798781"/>
              <a:gd name="connsiteX97" fmla="*/ 2093691 w 5673186"/>
              <a:gd name="connsiteY97" fmla="*/ 1641229 h 1798781"/>
              <a:gd name="connsiteX98" fmla="*/ 2099406 w 5673186"/>
              <a:gd name="connsiteY98" fmla="*/ 1625989 h 1798781"/>
              <a:gd name="connsiteX99" fmla="*/ 2101311 w 5673186"/>
              <a:gd name="connsiteY99" fmla="*/ 1539312 h 1798781"/>
              <a:gd name="connsiteX100" fmla="*/ 2093691 w 5673186"/>
              <a:gd name="connsiteY100" fmla="*/ 1538359 h 1798781"/>
              <a:gd name="connsiteX101" fmla="*/ 2072736 w 5673186"/>
              <a:gd name="connsiteY101" fmla="*/ 1594556 h 1798781"/>
              <a:gd name="connsiteX102" fmla="*/ 2049876 w 5673186"/>
              <a:gd name="connsiteY102" fmla="*/ 1606939 h 1798781"/>
              <a:gd name="connsiteX103" fmla="*/ 1942244 w 5673186"/>
              <a:gd name="connsiteY103" fmla="*/ 1573602 h 1798781"/>
              <a:gd name="connsiteX104" fmla="*/ 1926051 w 5673186"/>
              <a:gd name="connsiteY104" fmla="*/ 1561219 h 1798781"/>
              <a:gd name="connsiteX105" fmla="*/ 1874616 w 5673186"/>
              <a:gd name="connsiteY105" fmla="*/ 1522167 h 1798781"/>
              <a:gd name="connsiteX106" fmla="*/ 1852709 w 5673186"/>
              <a:gd name="connsiteY106" fmla="*/ 1466922 h 1798781"/>
              <a:gd name="connsiteX107" fmla="*/ 1826039 w 5673186"/>
              <a:gd name="connsiteY107" fmla="*/ 1415487 h 1798781"/>
              <a:gd name="connsiteX108" fmla="*/ 1801542 w 5673186"/>
              <a:gd name="connsiteY108" fmla="*/ 1414936 h 1798781"/>
              <a:gd name="connsiteX109" fmla="*/ 1791392 w 5673186"/>
              <a:gd name="connsiteY109" fmla="*/ 1421102 h 1798781"/>
              <a:gd name="connsiteX110" fmla="*/ 1732488 w 5673186"/>
              <a:gd name="connsiteY110" fmla="*/ 1414998 h 1798781"/>
              <a:gd name="connsiteX111" fmla="*/ 1730789 w 5673186"/>
              <a:gd name="connsiteY111" fmla="*/ 1403104 h 1798781"/>
              <a:gd name="connsiteX112" fmla="*/ 1695546 w 5673186"/>
              <a:gd name="connsiteY112" fmla="*/ 1450729 h 1798781"/>
              <a:gd name="connsiteX113" fmla="*/ 1694594 w 5673186"/>
              <a:gd name="connsiteY113" fmla="*/ 1474542 h 1798781"/>
              <a:gd name="connsiteX114" fmla="*/ 1706024 w 5673186"/>
              <a:gd name="connsiteY114" fmla="*/ 1482162 h 1798781"/>
              <a:gd name="connsiteX115" fmla="*/ 1711416 w 5673186"/>
              <a:gd name="connsiteY115" fmla="*/ 1472171 h 1798781"/>
              <a:gd name="connsiteX116" fmla="*/ 1711416 w 5673186"/>
              <a:gd name="connsiteY116" fmla="*/ 1495204 h 1798781"/>
              <a:gd name="connsiteX117" fmla="*/ 1706024 w 5673186"/>
              <a:gd name="connsiteY117" fmla="*/ 1499306 h 1798781"/>
              <a:gd name="connsiteX118" fmla="*/ 1698404 w 5673186"/>
              <a:gd name="connsiteY118" fmla="*/ 1536454 h 1798781"/>
              <a:gd name="connsiteX119" fmla="*/ 1708881 w 5673186"/>
              <a:gd name="connsiteY119" fmla="*/ 1593604 h 1798781"/>
              <a:gd name="connsiteX120" fmla="*/ 1697451 w 5673186"/>
              <a:gd name="connsiteY120" fmla="*/ 1592652 h 1798781"/>
              <a:gd name="connsiteX121" fmla="*/ 1687926 w 5673186"/>
              <a:gd name="connsiteY121" fmla="*/ 1601224 h 1798781"/>
              <a:gd name="connsiteX122" fmla="*/ 1702214 w 5673186"/>
              <a:gd name="connsiteY122" fmla="*/ 1605987 h 1798781"/>
              <a:gd name="connsiteX123" fmla="*/ 1743171 w 5673186"/>
              <a:gd name="connsiteY123" fmla="*/ 1650754 h 1798781"/>
              <a:gd name="connsiteX124" fmla="*/ 1726979 w 5673186"/>
              <a:gd name="connsiteY124" fmla="*/ 1704094 h 1798781"/>
              <a:gd name="connsiteX125" fmla="*/ 1676496 w 5673186"/>
              <a:gd name="connsiteY125" fmla="*/ 1701237 h 1798781"/>
              <a:gd name="connsiteX126" fmla="*/ 1665066 w 5673186"/>
              <a:gd name="connsiteY126" fmla="*/ 1682187 h 1798781"/>
              <a:gd name="connsiteX127" fmla="*/ 1633634 w 5673186"/>
              <a:gd name="connsiteY127" fmla="*/ 1683139 h 1798781"/>
              <a:gd name="connsiteX128" fmla="*/ 1597439 w 5673186"/>
              <a:gd name="connsiteY128" fmla="*/ 1699331 h 1798781"/>
              <a:gd name="connsiteX129" fmla="*/ 1573626 w 5673186"/>
              <a:gd name="connsiteY129" fmla="*/ 1669804 h 1798781"/>
              <a:gd name="connsiteX130" fmla="*/ 1592676 w 5673186"/>
              <a:gd name="connsiteY130" fmla="*/ 1636467 h 1798781"/>
              <a:gd name="connsiteX131" fmla="*/ 1599344 w 5673186"/>
              <a:gd name="connsiteY131" fmla="*/ 1620274 h 1798781"/>
              <a:gd name="connsiteX132" fmla="*/ 1543146 w 5673186"/>
              <a:gd name="connsiteY132" fmla="*/ 1605034 h 1798781"/>
              <a:gd name="connsiteX133" fmla="*/ 1568864 w 5673186"/>
              <a:gd name="connsiteY133" fmla="*/ 1517404 h 1798781"/>
              <a:gd name="connsiteX134" fmla="*/ 1609821 w 5673186"/>
              <a:gd name="connsiteY134" fmla="*/ 1535502 h 1798781"/>
              <a:gd name="connsiteX135" fmla="*/ 1615536 w 5673186"/>
              <a:gd name="connsiteY135" fmla="*/ 1555504 h 1798781"/>
              <a:gd name="connsiteX136" fmla="*/ 1628871 w 5673186"/>
              <a:gd name="connsiteY136" fmla="*/ 1565981 h 1798781"/>
              <a:gd name="connsiteX137" fmla="*/ 1640301 w 5673186"/>
              <a:gd name="connsiteY137" fmla="*/ 1554552 h 1798781"/>
              <a:gd name="connsiteX138" fmla="*/ 1645064 w 5673186"/>
              <a:gd name="connsiteY138" fmla="*/ 1513594 h 1798781"/>
              <a:gd name="connsiteX139" fmla="*/ 1625061 w 5673186"/>
              <a:gd name="connsiteY139" fmla="*/ 1436442 h 1798781"/>
              <a:gd name="connsiteX140" fmla="*/ 1619346 w 5673186"/>
              <a:gd name="connsiteY140" fmla="*/ 1374529 h 1798781"/>
              <a:gd name="connsiteX141" fmla="*/ 1560291 w 5673186"/>
              <a:gd name="connsiteY141" fmla="*/ 1371672 h 1798781"/>
              <a:gd name="connsiteX142" fmla="*/ 1461231 w 5673186"/>
              <a:gd name="connsiteY142" fmla="*/ 1354527 h 1798781"/>
              <a:gd name="connsiteX143" fmla="*/ 1400271 w 5673186"/>
              <a:gd name="connsiteY143" fmla="*/ 1341192 h 1798781"/>
              <a:gd name="connsiteX144" fmla="*/ 1382174 w 5673186"/>
              <a:gd name="connsiteY144" fmla="*/ 1335477 h 1798781"/>
              <a:gd name="connsiteX145" fmla="*/ 1380269 w 5673186"/>
              <a:gd name="connsiteY145" fmla="*/ 1354527 h 1798781"/>
              <a:gd name="connsiteX146" fmla="*/ 1376459 w 5673186"/>
              <a:gd name="connsiteY146" fmla="*/ 1392627 h 1798781"/>
              <a:gd name="connsiteX147" fmla="*/ 1331691 w 5673186"/>
              <a:gd name="connsiteY147" fmla="*/ 1401199 h 1798781"/>
              <a:gd name="connsiteX148" fmla="*/ 1293591 w 5673186"/>
              <a:gd name="connsiteY148" fmla="*/ 1379292 h 1798781"/>
              <a:gd name="connsiteX149" fmla="*/ 1285971 w 5673186"/>
              <a:gd name="connsiteY149" fmla="*/ 1367862 h 1798781"/>
              <a:gd name="connsiteX150" fmla="*/ 1281209 w 5673186"/>
              <a:gd name="connsiteY150" fmla="*/ 1374529 h 1798781"/>
              <a:gd name="connsiteX151" fmla="*/ 1237394 w 5673186"/>
              <a:gd name="connsiteY151" fmla="*/ 1402152 h 1798781"/>
              <a:gd name="connsiteX152" fmla="*/ 1182149 w 5673186"/>
              <a:gd name="connsiteY152" fmla="*/ 1358337 h 1798781"/>
              <a:gd name="connsiteX153" fmla="*/ 1190721 w 5673186"/>
              <a:gd name="connsiteY153" fmla="*/ 1304997 h 1798781"/>
              <a:gd name="connsiteX154" fmla="*/ 1210724 w 5673186"/>
              <a:gd name="connsiteY154" fmla="*/ 1289756 h 1798781"/>
              <a:gd name="connsiteX155" fmla="*/ 1092614 w 5673186"/>
              <a:gd name="connsiteY155" fmla="*/ 1261181 h 1798781"/>
              <a:gd name="connsiteX156" fmla="*/ 1064039 w 5673186"/>
              <a:gd name="connsiteY156" fmla="*/ 1266897 h 1798781"/>
              <a:gd name="connsiteX157" fmla="*/ 1003079 w 5673186"/>
              <a:gd name="connsiteY157" fmla="*/ 1313569 h 1798781"/>
              <a:gd name="connsiteX158" fmla="*/ 997364 w 5673186"/>
              <a:gd name="connsiteY158" fmla="*/ 1324999 h 1798781"/>
              <a:gd name="connsiteX159" fmla="*/ 1003079 w 5673186"/>
              <a:gd name="connsiteY159" fmla="*/ 1351669 h 1798781"/>
              <a:gd name="connsiteX160" fmla="*/ 947834 w 5673186"/>
              <a:gd name="connsiteY160" fmla="*/ 1421202 h 1798781"/>
              <a:gd name="connsiteX161" fmla="*/ 943071 w 5673186"/>
              <a:gd name="connsiteY161" fmla="*/ 1421202 h 1798781"/>
              <a:gd name="connsiteX162" fmla="*/ 745904 w 5673186"/>
              <a:gd name="connsiteY162" fmla="*/ 1403104 h 1798781"/>
              <a:gd name="connsiteX163" fmla="*/ 636366 w 5673186"/>
              <a:gd name="connsiteY163" fmla="*/ 1389769 h 1798781"/>
              <a:gd name="connsiteX164" fmla="*/ 600171 w 5673186"/>
              <a:gd name="connsiteY164" fmla="*/ 1240227 h 1798781"/>
              <a:gd name="connsiteX165" fmla="*/ 600171 w 5673186"/>
              <a:gd name="connsiteY165" fmla="*/ 1220224 h 1798781"/>
              <a:gd name="connsiteX166" fmla="*/ 560166 w 5673186"/>
              <a:gd name="connsiteY166" fmla="*/ 1216414 h 1798781"/>
              <a:gd name="connsiteX167" fmla="*/ 517304 w 5673186"/>
              <a:gd name="connsiteY167" fmla="*/ 1267849 h 1798781"/>
              <a:gd name="connsiteX168" fmla="*/ 510636 w 5673186"/>
              <a:gd name="connsiteY168" fmla="*/ 1284042 h 1798781"/>
              <a:gd name="connsiteX169" fmla="*/ 519209 w 5673186"/>
              <a:gd name="connsiteY169" fmla="*/ 1309759 h 1798781"/>
              <a:gd name="connsiteX170" fmla="*/ 477299 w 5673186"/>
              <a:gd name="connsiteY170" fmla="*/ 1384054 h 1798781"/>
              <a:gd name="connsiteX171" fmla="*/ 322994 w 5673186"/>
              <a:gd name="connsiteY171" fmla="*/ 1382149 h 1798781"/>
              <a:gd name="connsiteX172" fmla="*/ 186786 w 5673186"/>
              <a:gd name="connsiteY172" fmla="*/ 1338334 h 1798781"/>
              <a:gd name="connsiteX173" fmla="*/ 127731 w 5673186"/>
              <a:gd name="connsiteY173" fmla="*/ 1189744 h 1798781"/>
              <a:gd name="connsiteX174" fmla="*/ 257271 w 5673186"/>
              <a:gd name="connsiteY174" fmla="*/ 1089732 h 1798781"/>
              <a:gd name="connsiteX175" fmla="*/ 318231 w 5673186"/>
              <a:gd name="connsiteY175" fmla="*/ 1084969 h 1798781"/>
              <a:gd name="connsiteX176" fmla="*/ 208694 w 5673186"/>
              <a:gd name="connsiteY176" fmla="*/ 1059252 h 1798781"/>
              <a:gd name="connsiteX177" fmla="*/ 26766 w 5673186"/>
              <a:gd name="connsiteY177" fmla="*/ 1016389 h 1798781"/>
              <a:gd name="connsiteX178" fmla="*/ 96 w 5673186"/>
              <a:gd name="connsiteY178" fmla="*/ 1004007 h 1798781"/>
              <a:gd name="connsiteX179" fmla="*/ 138209 w 5673186"/>
              <a:gd name="connsiteY179" fmla="*/ 981147 h 1798781"/>
              <a:gd name="connsiteX180" fmla="*/ 361094 w 5673186"/>
              <a:gd name="connsiteY180" fmla="*/ 1014484 h 1798781"/>
              <a:gd name="connsiteX181" fmla="*/ 801149 w 5673186"/>
              <a:gd name="connsiteY181" fmla="*/ 1075444 h 1798781"/>
              <a:gd name="connsiteX182" fmla="*/ 1055466 w 5673186"/>
              <a:gd name="connsiteY182" fmla="*/ 1090684 h 1798781"/>
              <a:gd name="connsiteX183" fmla="*/ 1075469 w 5673186"/>
              <a:gd name="connsiteY183" fmla="*/ 1067824 h 1798781"/>
              <a:gd name="connsiteX184" fmla="*/ 1076421 w 5673186"/>
              <a:gd name="connsiteY184" fmla="*/ 1052584 h 1798781"/>
              <a:gd name="connsiteX185" fmla="*/ 1060229 w 5673186"/>
              <a:gd name="connsiteY185" fmla="*/ 981147 h 1798781"/>
              <a:gd name="connsiteX186" fmla="*/ 917354 w 5673186"/>
              <a:gd name="connsiteY186" fmla="*/ 779217 h 1798781"/>
              <a:gd name="connsiteX187" fmla="*/ 948786 w 5673186"/>
              <a:gd name="connsiteY187" fmla="*/ 672536 h 1798781"/>
              <a:gd name="connsiteX188" fmla="*/ 977361 w 5673186"/>
              <a:gd name="connsiteY188" fmla="*/ 640151 h 1798781"/>
              <a:gd name="connsiteX189" fmla="*/ 1167861 w 5673186"/>
              <a:gd name="connsiteY189" fmla="*/ 472511 h 1798781"/>
              <a:gd name="connsiteX190" fmla="*/ 1367886 w 5673186"/>
              <a:gd name="connsiteY190" fmla="*/ 423934 h 1798781"/>
              <a:gd name="connsiteX191" fmla="*/ 1698404 w 5673186"/>
              <a:gd name="connsiteY191" fmla="*/ 513469 h 1798781"/>
              <a:gd name="connsiteX192" fmla="*/ 1767936 w 5673186"/>
              <a:gd name="connsiteY192" fmla="*/ 542997 h 1798781"/>
              <a:gd name="connsiteX193" fmla="*/ 2060354 w 5673186"/>
              <a:gd name="connsiteY193" fmla="*/ 700159 h 1798781"/>
              <a:gd name="connsiteX194" fmla="*/ 2223231 w 5673186"/>
              <a:gd name="connsiteY194" fmla="*/ 760167 h 1798781"/>
              <a:gd name="connsiteX195" fmla="*/ 2890934 w 5673186"/>
              <a:gd name="connsiteY195" fmla="*/ 920186 h 1798781"/>
              <a:gd name="connsiteX196" fmla="*/ 2939511 w 5673186"/>
              <a:gd name="connsiteY196" fmla="*/ 900184 h 1798781"/>
              <a:gd name="connsiteX197" fmla="*/ 3134774 w 5673186"/>
              <a:gd name="connsiteY197" fmla="*/ 654439 h 1798781"/>
              <a:gd name="connsiteX198" fmla="*/ 3645314 w 5673186"/>
              <a:gd name="connsiteY198" fmla="*/ 61031 h 1798781"/>
              <a:gd name="connsiteX199" fmla="*/ 3661506 w 5673186"/>
              <a:gd name="connsiteY199" fmla="*/ 41029 h 1798781"/>
              <a:gd name="connsiteX200" fmla="*/ 3725131 w 5673186"/>
              <a:gd name="connsiteY200" fmla="*/ 175 h 1798781"/>
              <a:gd name="connsiteX0" fmla="*/ 3911419 w 5673186"/>
              <a:gd name="connsiteY0" fmla="*/ 1189863 h 1798781"/>
              <a:gd name="connsiteX1" fmla="*/ 3885344 w 5673186"/>
              <a:gd name="connsiteY1" fmla="*/ 1191649 h 1798781"/>
              <a:gd name="connsiteX2" fmla="*/ 3742469 w 5673186"/>
              <a:gd name="connsiteY2" fmla="*/ 1195459 h 1798781"/>
              <a:gd name="connsiteX3" fmla="*/ 3634836 w 5673186"/>
              <a:gd name="connsiteY3" fmla="*/ 1200222 h 1798781"/>
              <a:gd name="connsiteX4" fmla="*/ 3616739 w 5673186"/>
              <a:gd name="connsiteY4" fmla="*/ 1236417 h 1798781"/>
              <a:gd name="connsiteX5" fmla="*/ 3634836 w 5673186"/>
              <a:gd name="connsiteY5" fmla="*/ 1244037 h 1798781"/>
              <a:gd name="connsiteX6" fmla="*/ 3682461 w 5673186"/>
              <a:gd name="connsiteY6" fmla="*/ 1242131 h 1798781"/>
              <a:gd name="connsiteX7" fmla="*/ 3912966 w 5673186"/>
              <a:gd name="connsiteY7" fmla="*/ 1236417 h 1798781"/>
              <a:gd name="connsiteX8" fmla="*/ 3941541 w 5673186"/>
              <a:gd name="connsiteY8" fmla="*/ 1237369 h 1798781"/>
              <a:gd name="connsiteX9" fmla="*/ 3942494 w 5673186"/>
              <a:gd name="connsiteY9" fmla="*/ 1204032 h 1798781"/>
              <a:gd name="connsiteX10" fmla="*/ 3933921 w 5673186"/>
              <a:gd name="connsiteY10" fmla="*/ 1191649 h 1798781"/>
              <a:gd name="connsiteX11" fmla="*/ 3911419 w 5673186"/>
              <a:gd name="connsiteY11" fmla="*/ 1189863 h 1798781"/>
              <a:gd name="connsiteX12" fmla="*/ 3725131 w 5673186"/>
              <a:gd name="connsiteY12" fmla="*/ 175 h 1798781"/>
              <a:gd name="connsiteX13" fmla="*/ 3752946 w 5673186"/>
              <a:gd name="connsiteY13" fmla="*/ 1976 h 1798781"/>
              <a:gd name="connsiteX14" fmla="*/ 3840576 w 5673186"/>
              <a:gd name="connsiteY14" fmla="*/ 17216 h 1798781"/>
              <a:gd name="connsiteX15" fmla="*/ 3852959 w 5673186"/>
              <a:gd name="connsiteY15" fmla="*/ 39124 h 1798781"/>
              <a:gd name="connsiteX16" fmla="*/ 3782474 w 5673186"/>
              <a:gd name="connsiteY16" fmla="*/ 271534 h 1798781"/>
              <a:gd name="connsiteX17" fmla="*/ 3703416 w 5673186"/>
              <a:gd name="connsiteY17" fmla="*/ 484894 h 1798781"/>
              <a:gd name="connsiteX18" fmla="*/ 3527204 w 5673186"/>
              <a:gd name="connsiteY18" fmla="*/ 1075444 h 1798781"/>
              <a:gd name="connsiteX19" fmla="*/ 3549111 w 5673186"/>
              <a:gd name="connsiteY19" fmla="*/ 1104972 h 1798781"/>
              <a:gd name="connsiteX20" fmla="*/ 4827366 w 5673186"/>
              <a:gd name="connsiteY20" fmla="*/ 1055442 h 1798781"/>
              <a:gd name="connsiteX21" fmla="*/ 5314094 w 5673186"/>
              <a:gd name="connsiteY21" fmla="*/ 1014484 h 1798781"/>
              <a:gd name="connsiteX22" fmla="*/ 5463636 w 5673186"/>
              <a:gd name="connsiteY22" fmla="*/ 1020199 h 1798781"/>
              <a:gd name="connsiteX23" fmla="*/ 5554124 w 5673186"/>
              <a:gd name="connsiteY23" fmla="*/ 1037344 h 1798781"/>
              <a:gd name="connsiteX24" fmla="*/ 5673186 w 5673186"/>
              <a:gd name="connsiteY24" fmla="*/ 1062109 h 1798781"/>
              <a:gd name="connsiteX25" fmla="*/ 5517929 w 5673186"/>
              <a:gd name="connsiteY25" fmla="*/ 1057347 h 1798781"/>
              <a:gd name="connsiteX26" fmla="*/ 5180744 w 5673186"/>
              <a:gd name="connsiteY26" fmla="*/ 1117354 h 1798781"/>
              <a:gd name="connsiteX27" fmla="*/ 4631151 w 5673186"/>
              <a:gd name="connsiteY27" fmla="*/ 1188792 h 1798781"/>
              <a:gd name="connsiteX28" fmla="*/ 4523519 w 5673186"/>
              <a:gd name="connsiteY28" fmla="*/ 1204984 h 1798781"/>
              <a:gd name="connsiteX29" fmla="*/ 4541616 w 5673186"/>
              <a:gd name="connsiteY29" fmla="*/ 1230702 h 1798781"/>
              <a:gd name="connsiteX30" fmla="*/ 4734974 w 5673186"/>
              <a:gd name="connsiteY30" fmla="*/ 1224987 h 1798781"/>
              <a:gd name="connsiteX31" fmla="*/ 4813079 w 5673186"/>
              <a:gd name="connsiteY31" fmla="*/ 1231654 h 1798781"/>
              <a:gd name="connsiteX32" fmla="*/ 4781646 w 5673186"/>
              <a:gd name="connsiteY32" fmla="*/ 1240227 h 1798781"/>
              <a:gd name="connsiteX33" fmla="*/ 4484466 w 5673186"/>
              <a:gd name="connsiteY33" fmla="*/ 1265944 h 1798781"/>
              <a:gd name="connsiteX34" fmla="*/ 4449224 w 5673186"/>
              <a:gd name="connsiteY34" fmla="*/ 1282137 h 1798781"/>
              <a:gd name="connsiteX35" fmla="*/ 4438746 w 5673186"/>
              <a:gd name="connsiteY35" fmla="*/ 1291662 h 1798781"/>
              <a:gd name="connsiteX36" fmla="*/ 4415886 w 5673186"/>
              <a:gd name="connsiteY36" fmla="*/ 1384054 h 1798781"/>
              <a:gd name="connsiteX37" fmla="*/ 4437794 w 5673186"/>
              <a:gd name="connsiteY37" fmla="*/ 1417392 h 1798781"/>
              <a:gd name="connsiteX38" fmla="*/ 4402551 w 5673186"/>
              <a:gd name="connsiteY38" fmla="*/ 1430727 h 1798781"/>
              <a:gd name="connsiteX39" fmla="*/ 4265391 w 5673186"/>
              <a:gd name="connsiteY39" fmla="*/ 1441204 h 1798781"/>
              <a:gd name="connsiteX40" fmla="*/ 4201574 w 5673186"/>
              <a:gd name="connsiteY40" fmla="*/ 1445014 h 1798781"/>
              <a:gd name="connsiteX41" fmla="*/ 4172999 w 5673186"/>
              <a:gd name="connsiteY41" fmla="*/ 1449777 h 1798781"/>
              <a:gd name="connsiteX42" fmla="*/ 4025361 w 5673186"/>
              <a:gd name="connsiteY42" fmla="*/ 1421202 h 1798781"/>
              <a:gd name="connsiteX43" fmla="*/ 3965354 w 5673186"/>
              <a:gd name="connsiteY43" fmla="*/ 1319284 h 1798781"/>
              <a:gd name="connsiteX44" fmla="*/ 3944399 w 5673186"/>
              <a:gd name="connsiteY44" fmla="*/ 1309759 h 1798781"/>
              <a:gd name="connsiteX45" fmla="*/ 3616739 w 5673186"/>
              <a:gd name="connsiteY45" fmla="*/ 1338334 h 1798781"/>
              <a:gd name="connsiteX46" fmla="*/ 3585306 w 5673186"/>
              <a:gd name="connsiteY46" fmla="*/ 1364052 h 1798781"/>
              <a:gd name="connsiteX47" fmla="*/ 3563399 w 5673186"/>
              <a:gd name="connsiteY47" fmla="*/ 1406914 h 1798781"/>
              <a:gd name="connsiteX48" fmla="*/ 3471006 w 5673186"/>
              <a:gd name="connsiteY48" fmla="*/ 1439299 h 1798781"/>
              <a:gd name="connsiteX49" fmla="*/ 3153824 w 5673186"/>
              <a:gd name="connsiteY49" fmla="*/ 1492639 h 1798781"/>
              <a:gd name="connsiteX50" fmla="*/ 2712816 w 5673186"/>
              <a:gd name="connsiteY50" fmla="*/ 1567887 h 1798781"/>
              <a:gd name="connsiteX51" fmla="*/ 2689004 w 5673186"/>
              <a:gd name="connsiteY51" fmla="*/ 1589794 h 1798781"/>
              <a:gd name="connsiteX52" fmla="*/ 2661381 w 5673186"/>
              <a:gd name="connsiteY52" fmla="*/ 1645039 h 1798781"/>
              <a:gd name="connsiteX53" fmla="*/ 2671859 w 5673186"/>
              <a:gd name="connsiteY53" fmla="*/ 1646944 h 1798781"/>
              <a:gd name="connsiteX54" fmla="*/ 2720436 w 5673186"/>
              <a:gd name="connsiteY54" fmla="*/ 1687902 h 1798781"/>
              <a:gd name="connsiteX55" fmla="*/ 2709959 w 5673186"/>
              <a:gd name="connsiteY55" fmla="*/ 1765054 h 1798781"/>
              <a:gd name="connsiteX56" fmla="*/ 2668049 w 5673186"/>
              <a:gd name="connsiteY56" fmla="*/ 1772674 h 1798781"/>
              <a:gd name="connsiteX57" fmla="*/ 2657571 w 5673186"/>
              <a:gd name="connsiteY57" fmla="*/ 1760292 h 1798781"/>
              <a:gd name="connsiteX58" fmla="*/ 2622329 w 5673186"/>
              <a:gd name="connsiteY58" fmla="*/ 1772674 h 1798781"/>
              <a:gd name="connsiteX59" fmla="*/ 2587086 w 5673186"/>
              <a:gd name="connsiteY59" fmla="*/ 1770769 h 1798781"/>
              <a:gd name="connsiteX60" fmla="*/ 2555654 w 5673186"/>
              <a:gd name="connsiteY60" fmla="*/ 1778389 h 1798781"/>
              <a:gd name="connsiteX61" fmla="*/ 2513744 w 5673186"/>
              <a:gd name="connsiteY61" fmla="*/ 1793629 h 1798781"/>
              <a:gd name="connsiteX62" fmla="*/ 2500409 w 5673186"/>
              <a:gd name="connsiteY62" fmla="*/ 1778389 h 1798781"/>
              <a:gd name="connsiteX63" fmla="*/ 2469929 w 5673186"/>
              <a:gd name="connsiteY63" fmla="*/ 1783152 h 1798781"/>
              <a:gd name="connsiteX64" fmla="*/ 2441354 w 5673186"/>
              <a:gd name="connsiteY64" fmla="*/ 1796487 h 1798781"/>
              <a:gd name="connsiteX65" fmla="*/ 2410874 w 5673186"/>
              <a:gd name="connsiteY65" fmla="*/ 1775531 h 1798781"/>
              <a:gd name="connsiteX66" fmla="*/ 2372774 w 5673186"/>
              <a:gd name="connsiteY66" fmla="*/ 1764102 h 1798781"/>
              <a:gd name="connsiteX67" fmla="*/ 2341341 w 5673186"/>
              <a:gd name="connsiteY67" fmla="*/ 1743147 h 1798781"/>
              <a:gd name="connsiteX68" fmla="*/ 2344199 w 5673186"/>
              <a:gd name="connsiteY68" fmla="*/ 1641229 h 1798781"/>
              <a:gd name="connsiteX69" fmla="*/ 2376584 w 5673186"/>
              <a:gd name="connsiteY69" fmla="*/ 1624084 h 1798781"/>
              <a:gd name="connsiteX70" fmla="*/ 2407064 w 5673186"/>
              <a:gd name="connsiteY70" fmla="*/ 1638372 h 1798781"/>
              <a:gd name="connsiteX71" fmla="*/ 2419446 w 5673186"/>
              <a:gd name="connsiteY71" fmla="*/ 1654564 h 1798781"/>
              <a:gd name="connsiteX72" fmla="*/ 2436591 w 5673186"/>
              <a:gd name="connsiteY72" fmla="*/ 1638372 h 1798781"/>
              <a:gd name="connsiteX73" fmla="*/ 2442306 w 5673186"/>
              <a:gd name="connsiteY73" fmla="*/ 1586937 h 1798781"/>
              <a:gd name="connsiteX74" fmla="*/ 2406111 w 5673186"/>
              <a:gd name="connsiteY74" fmla="*/ 1555504 h 1798781"/>
              <a:gd name="connsiteX75" fmla="*/ 2383251 w 5673186"/>
              <a:gd name="connsiteY75" fmla="*/ 1545027 h 1798781"/>
              <a:gd name="connsiteX76" fmla="*/ 2348961 w 5673186"/>
              <a:gd name="connsiteY76" fmla="*/ 1558362 h 1798781"/>
              <a:gd name="connsiteX77" fmla="*/ 2330864 w 5673186"/>
              <a:gd name="connsiteY77" fmla="*/ 1622179 h 1798781"/>
              <a:gd name="connsiteX78" fmla="*/ 2309909 w 5673186"/>
              <a:gd name="connsiteY78" fmla="*/ 1638372 h 1798781"/>
              <a:gd name="connsiteX79" fmla="*/ 2239424 w 5673186"/>
              <a:gd name="connsiteY79" fmla="*/ 1615512 h 1798781"/>
              <a:gd name="connsiteX80" fmla="*/ 2181321 w 5673186"/>
              <a:gd name="connsiteY80" fmla="*/ 1600272 h 1798781"/>
              <a:gd name="connsiteX81" fmla="*/ 2174654 w 5673186"/>
              <a:gd name="connsiteY81" fmla="*/ 1604081 h 1798781"/>
              <a:gd name="connsiteX82" fmla="*/ 2166081 w 5673186"/>
              <a:gd name="connsiteY82" fmla="*/ 1640277 h 1798781"/>
              <a:gd name="connsiteX83" fmla="*/ 2178464 w 5673186"/>
              <a:gd name="connsiteY83" fmla="*/ 1655517 h 1798781"/>
              <a:gd name="connsiteX84" fmla="*/ 2226089 w 5673186"/>
              <a:gd name="connsiteY84" fmla="*/ 1685044 h 1798781"/>
              <a:gd name="connsiteX85" fmla="*/ 2208944 w 5673186"/>
              <a:gd name="connsiteY85" fmla="*/ 1763149 h 1798781"/>
              <a:gd name="connsiteX86" fmla="*/ 2168939 w 5673186"/>
              <a:gd name="connsiteY86" fmla="*/ 1757434 h 1798781"/>
              <a:gd name="connsiteX87" fmla="*/ 2155604 w 5673186"/>
              <a:gd name="connsiteY87" fmla="*/ 1741242 h 1798781"/>
              <a:gd name="connsiteX88" fmla="*/ 2123219 w 5673186"/>
              <a:gd name="connsiteY88" fmla="*/ 1744099 h 1798781"/>
              <a:gd name="connsiteX89" fmla="*/ 2087024 w 5673186"/>
              <a:gd name="connsiteY89" fmla="*/ 1766959 h 1798781"/>
              <a:gd name="connsiteX90" fmla="*/ 2057496 w 5673186"/>
              <a:gd name="connsiteY90" fmla="*/ 1736479 h 1798781"/>
              <a:gd name="connsiteX91" fmla="*/ 2038446 w 5673186"/>
              <a:gd name="connsiteY91" fmla="*/ 1725049 h 1798781"/>
              <a:gd name="connsiteX92" fmla="*/ 1994631 w 5673186"/>
              <a:gd name="connsiteY92" fmla="*/ 1695522 h 1798781"/>
              <a:gd name="connsiteX93" fmla="*/ 1993679 w 5673186"/>
              <a:gd name="connsiteY93" fmla="*/ 1645039 h 1798781"/>
              <a:gd name="connsiteX94" fmla="*/ 2026064 w 5673186"/>
              <a:gd name="connsiteY94" fmla="*/ 1614559 h 1798781"/>
              <a:gd name="connsiteX95" fmla="*/ 2060354 w 5673186"/>
              <a:gd name="connsiteY95" fmla="*/ 1639324 h 1798781"/>
              <a:gd name="connsiteX96" fmla="*/ 2072736 w 5673186"/>
              <a:gd name="connsiteY96" fmla="*/ 1655517 h 1798781"/>
              <a:gd name="connsiteX97" fmla="*/ 2093691 w 5673186"/>
              <a:gd name="connsiteY97" fmla="*/ 1641229 h 1798781"/>
              <a:gd name="connsiteX98" fmla="*/ 2099406 w 5673186"/>
              <a:gd name="connsiteY98" fmla="*/ 1625989 h 1798781"/>
              <a:gd name="connsiteX99" fmla="*/ 2101311 w 5673186"/>
              <a:gd name="connsiteY99" fmla="*/ 1539312 h 1798781"/>
              <a:gd name="connsiteX100" fmla="*/ 2093691 w 5673186"/>
              <a:gd name="connsiteY100" fmla="*/ 1538359 h 1798781"/>
              <a:gd name="connsiteX101" fmla="*/ 2072736 w 5673186"/>
              <a:gd name="connsiteY101" fmla="*/ 1594556 h 1798781"/>
              <a:gd name="connsiteX102" fmla="*/ 2049876 w 5673186"/>
              <a:gd name="connsiteY102" fmla="*/ 1606939 h 1798781"/>
              <a:gd name="connsiteX103" fmla="*/ 1942244 w 5673186"/>
              <a:gd name="connsiteY103" fmla="*/ 1573602 h 1798781"/>
              <a:gd name="connsiteX104" fmla="*/ 1926051 w 5673186"/>
              <a:gd name="connsiteY104" fmla="*/ 1561219 h 1798781"/>
              <a:gd name="connsiteX105" fmla="*/ 1874616 w 5673186"/>
              <a:gd name="connsiteY105" fmla="*/ 1522167 h 1798781"/>
              <a:gd name="connsiteX106" fmla="*/ 1852709 w 5673186"/>
              <a:gd name="connsiteY106" fmla="*/ 1466922 h 1798781"/>
              <a:gd name="connsiteX107" fmla="*/ 1826039 w 5673186"/>
              <a:gd name="connsiteY107" fmla="*/ 1415487 h 1798781"/>
              <a:gd name="connsiteX108" fmla="*/ 1801542 w 5673186"/>
              <a:gd name="connsiteY108" fmla="*/ 1414936 h 1798781"/>
              <a:gd name="connsiteX109" fmla="*/ 1791392 w 5673186"/>
              <a:gd name="connsiteY109" fmla="*/ 1421102 h 1798781"/>
              <a:gd name="connsiteX110" fmla="*/ 1730789 w 5673186"/>
              <a:gd name="connsiteY110" fmla="*/ 1403104 h 1798781"/>
              <a:gd name="connsiteX111" fmla="*/ 1695546 w 5673186"/>
              <a:gd name="connsiteY111" fmla="*/ 1450729 h 1798781"/>
              <a:gd name="connsiteX112" fmla="*/ 1694594 w 5673186"/>
              <a:gd name="connsiteY112" fmla="*/ 1474542 h 1798781"/>
              <a:gd name="connsiteX113" fmla="*/ 1706024 w 5673186"/>
              <a:gd name="connsiteY113" fmla="*/ 1482162 h 1798781"/>
              <a:gd name="connsiteX114" fmla="*/ 1711416 w 5673186"/>
              <a:gd name="connsiteY114" fmla="*/ 1472171 h 1798781"/>
              <a:gd name="connsiteX115" fmla="*/ 1711416 w 5673186"/>
              <a:gd name="connsiteY115" fmla="*/ 1495204 h 1798781"/>
              <a:gd name="connsiteX116" fmla="*/ 1706024 w 5673186"/>
              <a:gd name="connsiteY116" fmla="*/ 1499306 h 1798781"/>
              <a:gd name="connsiteX117" fmla="*/ 1698404 w 5673186"/>
              <a:gd name="connsiteY117" fmla="*/ 1536454 h 1798781"/>
              <a:gd name="connsiteX118" fmla="*/ 1708881 w 5673186"/>
              <a:gd name="connsiteY118" fmla="*/ 1593604 h 1798781"/>
              <a:gd name="connsiteX119" fmla="*/ 1697451 w 5673186"/>
              <a:gd name="connsiteY119" fmla="*/ 1592652 h 1798781"/>
              <a:gd name="connsiteX120" fmla="*/ 1687926 w 5673186"/>
              <a:gd name="connsiteY120" fmla="*/ 1601224 h 1798781"/>
              <a:gd name="connsiteX121" fmla="*/ 1702214 w 5673186"/>
              <a:gd name="connsiteY121" fmla="*/ 1605987 h 1798781"/>
              <a:gd name="connsiteX122" fmla="*/ 1743171 w 5673186"/>
              <a:gd name="connsiteY122" fmla="*/ 1650754 h 1798781"/>
              <a:gd name="connsiteX123" fmla="*/ 1726979 w 5673186"/>
              <a:gd name="connsiteY123" fmla="*/ 1704094 h 1798781"/>
              <a:gd name="connsiteX124" fmla="*/ 1676496 w 5673186"/>
              <a:gd name="connsiteY124" fmla="*/ 1701237 h 1798781"/>
              <a:gd name="connsiteX125" fmla="*/ 1665066 w 5673186"/>
              <a:gd name="connsiteY125" fmla="*/ 1682187 h 1798781"/>
              <a:gd name="connsiteX126" fmla="*/ 1633634 w 5673186"/>
              <a:gd name="connsiteY126" fmla="*/ 1683139 h 1798781"/>
              <a:gd name="connsiteX127" fmla="*/ 1597439 w 5673186"/>
              <a:gd name="connsiteY127" fmla="*/ 1699331 h 1798781"/>
              <a:gd name="connsiteX128" fmla="*/ 1573626 w 5673186"/>
              <a:gd name="connsiteY128" fmla="*/ 1669804 h 1798781"/>
              <a:gd name="connsiteX129" fmla="*/ 1592676 w 5673186"/>
              <a:gd name="connsiteY129" fmla="*/ 1636467 h 1798781"/>
              <a:gd name="connsiteX130" fmla="*/ 1599344 w 5673186"/>
              <a:gd name="connsiteY130" fmla="*/ 1620274 h 1798781"/>
              <a:gd name="connsiteX131" fmla="*/ 1543146 w 5673186"/>
              <a:gd name="connsiteY131" fmla="*/ 1605034 h 1798781"/>
              <a:gd name="connsiteX132" fmla="*/ 1568864 w 5673186"/>
              <a:gd name="connsiteY132" fmla="*/ 1517404 h 1798781"/>
              <a:gd name="connsiteX133" fmla="*/ 1609821 w 5673186"/>
              <a:gd name="connsiteY133" fmla="*/ 1535502 h 1798781"/>
              <a:gd name="connsiteX134" fmla="*/ 1615536 w 5673186"/>
              <a:gd name="connsiteY134" fmla="*/ 1555504 h 1798781"/>
              <a:gd name="connsiteX135" fmla="*/ 1628871 w 5673186"/>
              <a:gd name="connsiteY135" fmla="*/ 1565981 h 1798781"/>
              <a:gd name="connsiteX136" fmla="*/ 1640301 w 5673186"/>
              <a:gd name="connsiteY136" fmla="*/ 1554552 h 1798781"/>
              <a:gd name="connsiteX137" fmla="*/ 1645064 w 5673186"/>
              <a:gd name="connsiteY137" fmla="*/ 1513594 h 1798781"/>
              <a:gd name="connsiteX138" fmla="*/ 1625061 w 5673186"/>
              <a:gd name="connsiteY138" fmla="*/ 1436442 h 1798781"/>
              <a:gd name="connsiteX139" fmla="*/ 1619346 w 5673186"/>
              <a:gd name="connsiteY139" fmla="*/ 1374529 h 1798781"/>
              <a:gd name="connsiteX140" fmla="*/ 1560291 w 5673186"/>
              <a:gd name="connsiteY140" fmla="*/ 1371672 h 1798781"/>
              <a:gd name="connsiteX141" fmla="*/ 1461231 w 5673186"/>
              <a:gd name="connsiteY141" fmla="*/ 1354527 h 1798781"/>
              <a:gd name="connsiteX142" fmla="*/ 1400271 w 5673186"/>
              <a:gd name="connsiteY142" fmla="*/ 1341192 h 1798781"/>
              <a:gd name="connsiteX143" fmla="*/ 1382174 w 5673186"/>
              <a:gd name="connsiteY143" fmla="*/ 1335477 h 1798781"/>
              <a:gd name="connsiteX144" fmla="*/ 1380269 w 5673186"/>
              <a:gd name="connsiteY144" fmla="*/ 1354527 h 1798781"/>
              <a:gd name="connsiteX145" fmla="*/ 1376459 w 5673186"/>
              <a:gd name="connsiteY145" fmla="*/ 1392627 h 1798781"/>
              <a:gd name="connsiteX146" fmla="*/ 1331691 w 5673186"/>
              <a:gd name="connsiteY146" fmla="*/ 1401199 h 1798781"/>
              <a:gd name="connsiteX147" fmla="*/ 1293591 w 5673186"/>
              <a:gd name="connsiteY147" fmla="*/ 1379292 h 1798781"/>
              <a:gd name="connsiteX148" fmla="*/ 1285971 w 5673186"/>
              <a:gd name="connsiteY148" fmla="*/ 1367862 h 1798781"/>
              <a:gd name="connsiteX149" fmla="*/ 1281209 w 5673186"/>
              <a:gd name="connsiteY149" fmla="*/ 1374529 h 1798781"/>
              <a:gd name="connsiteX150" fmla="*/ 1237394 w 5673186"/>
              <a:gd name="connsiteY150" fmla="*/ 1402152 h 1798781"/>
              <a:gd name="connsiteX151" fmla="*/ 1182149 w 5673186"/>
              <a:gd name="connsiteY151" fmla="*/ 1358337 h 1798781"/>
              <a:gd name="connsiteX152" fmla="*/ 1190721 w 5673186"/>
              <a:gd name="connsiteY152" fmla="*/ 1304997 h 1798781"/>
              <a:gd name="connsiteX153" fmla="*/ 1210724 w 5673186"/>
              <a:gd name="connsiteY153" fmla="*/ 1289756 h 1798781"/>
              <a:gd name="connsiteX154" fmla="*/ 1092614 w 5673186"/>
              <a:gd name="connsiteY154" fmla="*/ 1261181 h 1798781"/>
              <a:gd name="connsiteX155" fmla="*/ 1064039 w 5673186"/>
              <a:gd name="connsiteY155" fmla="*/ 1266897 h 1798781"/>
              <a:gd name="connsiteX156" fmla="*/ 1003079 w 5673186"/>
              <a:gd name="connsiteY156" fmla="*/ 1313569 h 1798781"/>
              <a:gd name="connsiteX157" fmla="*/ 997364 w 5673186"/>
              <a:gd name="connsiteY157" fmla="*/ 1324999 h 1798781"/>
              <a:gd name="connsiteX158" fmla="*/ 1003079 w 5673186"/>
              <a:gd name="connsiteY158" fmla="*/ 1351669 h 1798781"/>
              <a:gd name="connsiteX159" fmla="*/ 947834 w 5673186"/>
              <a:gd name="connsiteY159" fmla="*/ 1421202 h 1798781"/>
              <a:gd name="connsiteX160" fmla="*/ 943071 w 5673186"/>
              <a:gd name="connsiteY160" fmla="*/ 1421202 h 1798781"/>
              <a:gd name="connsiteX161" fmla="*/ 745904 w 5673186"/>
              <a:gd name="connsiteY161" fmla="*/ 1403104 h 1798781"/>
              <a:gd name="connsiteX162" fmla="*/ 636366 w 5673186"/>
              <a:gd name="connsiteY162" fmla="*/ 1389769 h 1798781"/>
              <a:gd name="connsiteX163" fmla="*/ 600171 w 5673186"/>
              <a:gd name="connsiteY163" fmla="*/ 1240227 h 1798781"/>
              <a:gd name="connsiteX164" fmla="*/ 600171 w 5673186"/>
              <a:gd name="connsiteY164" fmla="*/ 1220224 h 1798781"/>
              <a:gd name="connsiteX165" fmla="*/ 560166 w 5673186"/>
              <a:gd name="connsiteY165" fmla="*/ 1216414 h 1798781"/>
              <a:gd name="connsiteX166" fmla="*/ 517304 w 5673186"/>
              <a:gd name="connsiteY166" fmla="*/ 1267849 h 1798781"/>
              <a:gd name="connsiteX167" fmla="*/ 510636 w 5673186"/>
              <a:gd name="connsiteY167" fmla="*/ 1284042 h 1798781"/>
              <a:gd name="connsiteX168" fmla="*/ 519209 w 5673186"/>
              <a:gd name="connsiteY168" fmla="*/ 1309759 h 1798781"/>
              <a:gd name="connsiteX169" fmla="*/ 477299 w 5673186"/>
              <a:gd name="connsiteY169" fmla="*/ 1384054 h 1798781"/>
              <a:gd name="connsiteX170" fmla="*/ 322994 w 5673186"/>
              <a:gd name="connsiteY170" fmla="*/ 1382149 h 1798781"/>
              <a:gd name="connsiteX171" fmla="*/ 186786 w 5673186"/>
              <a:gd name="connsiteY171" fmla="*/ 1338334 h 1798781"/>
              <a:gd name="connsiteX172" fmla="*/ 127731 w 5673186"/>
              <a:gd name="connsiteY172" fmla="*/ 1189744 h 1798781"/>
              <a:gd name="connsiteX173" fmla="*/ 257271 w 5673186"/>
              <a:gd name="connsiteY173" fmla="*/ 1089732 h 1798781"/>
              <a:gd name="connsiteX174" fmla="*/ 318231 w 5673186"/>
              <a:gd name="connsiteY174" fmla="*/ 1084969 h 1798781"/>
              <a:gd name="connsiteX175" fmla="*/ 208694 w 5673186"/>
              <a:gd name="connsiteY175" fmla="*/ 1059252 h 1798781"/>
              <a:gd name="connsiteX176" fmla="*/ 26766 w 5673186"/>
              <a:gd name="connsiteY176" fmla="*/ 1016389 h 1798781"/>
              <a:gd name="connsiteX177" fmla="*/ 96 w 5673186"/>
              <a:gd name="connsiteY177" fmla="*/ 1004007 h 1798781"/>
              <a:gd name="connsiteX178" fmla="*/ 138209 w 5673186"/>
              <a:gd name="connsiteY178" fmla="*/ 981147 h 1798781"/>
              <a:gd name="connsiteX179" fmla="*/ 361094 w 5673186"/>
              <a:gd name="connsiteY179" fmla="*/ 1014484 h 1798781"/>
              <a:gd name="connsiteX180" fmla="*/ 801149 w 5673186"/>
              <a:gd name="connsiteY180" fmla="*/ 1075444 h 1798781"/>
              <a:gd name="connsiteX181" fmla="*/ 1055466 w 5673186"/>
              <a:gd name="connsiteY181" fmla="*/ 1090684 h 1798781"/>
              <a:gd name="connsiteX182" fmla="*/ 1075469 w 5673186"/>
              <a:gd name="connsiteY182" fmla="*/ 1067824 h 1798781"/>
              <a:gd name="connsiteX183" fmla="*/ 1076421 w 5673186"/>
              <a:gd name="connsiteY183" fmla="*/ 1052584 h 1798781"/>
              <a:gd name="connsiteX184" fmla="*/ 1060229 w 5673186"/>
              <a:gd name="connsiteY184" fmla="*/ 981147 h 1798781"/>
              <a:gd name="connsiteX185" fmla="*/ 917354 w 5673186"/>
              <a:gd name="connsiteY185" fmla="*/ 779217 h 1798781"/>
              <a:gd name="connsiteX186" fmla="*/ 948786 w 5673186"/>
              <a:gd name="connsiteY186" fmla="*/ 672536 h 1798781"/>
              <a:gd name="connsiteX187" fmla="*/ 977361 w 5673186"/>
              <a:gd name="connsiteY187" fmla="*/ 640151 h 1798781"/>
              <a:gd name="connsiteX188" fmla="*/ 1167861 w 5673186"/>
              <a:gd name="connsiteY188" fmla="*/ 472511 h 1798781"/>
              <a:gd name="connsiteX189" fmla="*/ 1367886 w 5673186"/>
              <a:gd name="connsiteY189" fmla="*/ 423934 h 1798781"/>
              <a:gd name="connsiteX190" fmla="*/ 1698404 w 5673186"/>
              <a:gd name="connsiteY190" fmla="*/ 513469 h 1798781"/>
              <a:gd name="connsiteX191" fmla="*/ 1767936 w 5673186"/>
              <a:gd name="connsiteY191" fmla="*/ 542997 h 1798781"/>
              <a:gd name="connsiteX192" fmla="*/ 2060354 w 5673186"/>
              <a:gd name="connsiteY192" fmla="*/ 700159 h 1798781"/>
              <a:gd name="connsiteX193" fmla="*/ 2223231 w 5673186"/>
              <a:gd name="connsiteY193" fmla="*/ 760167 h 1798781"/>
              <a:gd name="connsiteX194" fmla="*/ 2890934 w 5673186"/>
              <a:gd name="connsiteY194" fmla="*/ 920186 h 1798781"/>
              <a:gd name="connsiteX195" fmla="*/ 2939511 w 5673186"/>
              <a:gd name="connsiteY195" fmla="*/ 900184 h 1798781"/>
              <a:gd name="connsiteX196" fmla="*/ 3134774 w 5673186"/>
              <a:gd name="connsiteY196" fmla="*/ 654439 h 1798781"/>
              <a:gd name="connsiteX197" fmla="*/ 3645314 w 5673186"/>
              <a:gd name="connsiteY197" fmla="*/ 61031 h 1798781"/>
              <a:gd name="connsiteX198" fmla="*/ 3661506 w 5673186"/>
              <a:gd name="connsiteY198" fmla="*/ 41029 h 1798781"/>
              <a:gd name="connsiteX199" fmla="*/ 3725131 w 5673186"/>
              <a:gd name="connsiteY199" fmla="*/ 175 h 1798781"/>
              <a:gd name="connsiteX0" fmla="*/ 3911419 w 5673186"/>
              <a:gd name="connsiteY0" fmla="*/ 1189863 h 1798781"/>
              <a:gd name="connsiteX1" fmla="*/ 3885344 w 5673186"/>
              <a:gd name="connsiteY1" fmla="*/ 1191649 h 1798781"/>
              <a:gd name="connsiteX2" fmla="*/ 3742469 w 5673186"/>
              <a:gd name="connsiteY2" fmla="*/ 1195459 h 1798781"/>
              <a:gd name="connsiteX3" fmla="*/ 3634836 w 5673186"/>
              <a:gd name="connsiteY3" fmla="*/ 1200222 h 1798781"/>
              <a:gd name="connsiteX4" fmla="*/ 3616739 w 5673186"/>
              <a:gd name="connsiteY4" fmla="*/ 1236417 h 1798781"/>
              <a:gd name="connsiteX5" fmla="*/ 3634836 w 5673186"/>
              <a:gd name="connsiteY5" fmla="*/ 1244037 h 1798781"/>
              <a:gd name="connsiteX6" fmla="*/ 3682461 w 5673186"/>
              <a:gd name="connsiteY6" fmla="*/ 1242131 h 1798781"/>
              <a:gd name="connsiteX7" fmla="*/ 3912966 w 5673186"/>
              <a:gd name="connsiteY7" fmla="*/ 1236417 h 1798781"/>
              <a:gd name="connsiteX8" fmla="*/ 3941541 w 5673186"/>
              <a:gd name="connsiteY8" fmla="*/ 1237369 h 1798781"/>
              <a:gd name="connsiteX9" fmla="*/ 3942494 w 5673186"/>
              <a:gd name="connsiteY9" fmla="*/ 1204032 h 1798781"/>
              <a:gd name="connsiteX10" fmla="*/ 3933921 w 5673186"/>
              <a:gd name="connsiteY10" fmla="*/ 1191649 h 1798781"/>
              <a:gd name="connsiteX11" fmla="*/ 3911419 w 5673186"/>
              <a:gd name="connsiteY11" fmla="*/ 1189863 h 1798781"/>
              <a:gd name="connsiteX12" fmla="*/ 3725131 w 5673186"/>
              <a:gd name="connsiteY12" fmla="*/ 175 h 1798781"/>
              <a:gd name="connsiteX13" fmla="*/ 3752946 w 5673186"/>
              <a:gd name="connsiteY13" fmla="*/ 1976 h 1798781"/>
              <a:gd name="connsiteX14" fmla="*/ 3840576 w 5673186"/>
              <a:gd name="connsiteY14" fmla="*/ 17216 h 1798781"/>
              <a:gd name="connsiteX15" fmla="*/ 3852959 w 5673186"/>
              <a:gd name="connsiteY15" fmla="*/ 39124 h 1798781"/>
              <a:gd name="connsiteX16" fmla="*/ 3782474 w 5673186"/>
              <a:gd name="connsiteY16" fmla="*/ 271534 h 1798781"/>
              <a:gd name="connsiteX17" fmla="*/ 3703416 w 5673186"/>
              <a:gd name="connsiteY17" fmla="*/ 484894 h 1798781"/>
              <a:gd name="connsiteX18" fmla="*/ 3527204 w 5673186"/>
              <a:gd name="connsiteY18" fmla="*/ 1075444 h 1798781"/>
              <a:gd name="connsiteX19" fmla="*/ 3549111 w 5673186"/>
              <a:gd name="connsiteY19" fmla="*/ 1104972 h 1798781"/>
              <a:gd name="connsiteX20" fmla="*/ 4827366 w 5673186"/>
              <a:gd name="connsiteY20" fmla="*/ 1055442 h 1798781"/>
              <a:gd name="connsiteX21" fmla="*/ 5314094 w 5673186"/>
              <a:gd name="connsiteY21" fmla="*/ 1014484 h 1798781"/>
              <a:gd name="connsiteX22" fmla="*/ 5463636 w 5673186"/>
              <a:gd name="connsiteY22" fmla="*/ 1020199 h 1798781"/>
              <a:gd name="connsiteX23" fmla="*/ 5554124 w 5673186"/>
              <a:gd name="connsiteY23" fmla="*/ 1037344 h 1798781"/>
              <a:gd name="connsiteX24" fmla="*/ 5673186 w 5673186"/>
              <a:gd name="connsiteY24" fmla="*/ 1062109 h 1798781"/>
              <a:gd name="connsiteX25" fmla="*/ 5517929 w 5673186"/>
              <a:gd name="connsiteY25" fmla="*/ 1057347 h 1798781"/>
              <a:gd name="connsiteX26" fmla="*/ 5180744 w 5673186"/>
              <a:gd name="connsiteY26" fmla="*/ 1117354 h 1798781"/>
              <a:gd name="connsiteX27" fmla="*/ 4631151 w 5673186"/>
              <a:gd name="connsiteY27" fmla="*/ 1188792 h 1798781"/>
              <a:gd name="connsiteX28" fmla="*/ 4523519 w 5673186"/>
              <a:gd name="connsiteY28" fmla="*/ 1204984 h 1798781"/>
              <a:gd name="connsiteX29" fmla="*/ 4541616 w 5673186"/>
              <a:gd name="connsiteY29" fmla="*/ 1230702 h 1798781"/>
              <a:gd name="connsiteX30" fmla="*/ 4734974 w 5673186"/>
              <a:gd name="connsiteY30" fmla="*/ 1224987 h 1798781"/>
              <a:gd name="connsiteX31" fmla="*/ 4813079 w 5673186"/>
              <a:gd name="connsiteY31" fmla="*/ 1231654 h 1798781"/>
              <a:gd name="connsiteX32" fmla="*/ 4781646 w 5673186"/>
              <a:gd name="connsiteY32" fmla="*/ 1240227 h 1798781"/>
              <a:gd name="connsiteX33" fmla="*/ 4484466 w 5673186"/>
              <a:gd name="connsiteY33" fmla="*/ 1265944 h 1798781"/>
              <a:gd name="connsiteX34" fmla="*/ 4449224 w 5673186"/>
              <a:gd name="connsiteY34" fmla="*/ 1282137 h 1798781"/>
              <a:gd name="connsiteX35" fmla="*/ 4438746 w 5673186"/>
              <a:gd name="connsiteY35" fmla="*/ 1291662 h 1798781"/>
              <a:gd name="connsiteX36" fmla="*/ 4415886 w 5673186"/>
              <a:gd name="connsiteY36" fmla="*/ 1384054 h 1798781"/>
              <a:gd name="connsiteX37" fmla="*/ 4437794 w 5673186"/>
              <a:gd name="connsiteY37" fmla="*/ 1417392 h 1798781"/>
              <a:gd name="connsiteX38" fmla="*/ 4402551 w 5673186"/>
              <a:gd name="connsiteY38" fmla="*/ 1430727 h 1798781"/>
              <a:gd name="connsiteX39" fmla="*/ 4265391 w 5673186"/>
              <a:gd name="connsiteY39" fmla="*/ 1441204 h 1798781"/>
              <a:gd name="connsiteX40" fmla="*/ 4201574 w 5673186"/>
              <a:gd name="connsiteY40" fmla="*/ 1445014 h 1798781"/>
              <a:gd name="connsiteX41" fmla="*/ 4172999 w 5673186"/>
              <a:gd name="connsiteY41" fmla="*/ 1449777 h 1798781"/>
              <a:gd name="connsiteX42" fmla="*/ 4025361 w 5673186"/>
              <a:gd name="connsiteY42" fmla="*/ 1421202 h 1798781"/>
              <a:gd name="connsiteX43" fmla="*/ 3965354 w 5673186"/>
              <a:gd name="connsiteY43" fmla="*/ 1319284 h 1798781"/>
              <a:gd name="connsiteX44" fmla="*/ 3944399 w 5673186"/>
              <a:gd name="connsiteY44" fmla="*/ 1309759 h 1798781"/>
              <a:gd name="connsiteX45" fmla="*/ 3616739 w 5673186"/>
              <a:gd name="connsiteY45" fmla="*/ 1338334 h 1798781"/>
              <a:gd name="connsiteX46" fmla="*/ 3585306 w 5673186"/>
              <a:gd name="connsiteY46" fmla="*/ 1364052 h 1798781"/>
              <a:gd name="connsiteX47" fmla="*/ 3563399 w 5673186"/>
              <a:gd name="connsiteY47" fmla="*/ 1406914 h 1798781"/>
              <a:gd name="connsiteX48" fmla="*/ 3471006 w 5673186"/>
              <a:gd name="connsiteY48" fmla="*/ 1439299 h 1798781"/>
              <a:gd name="connsiteX49" fmla="*/ 3153824 w 5673186"/>
              <a:gd name="connsiteY49" fmla="*/ 1492639 h 1798781"/>
              <a:gd name="connsiteX50" fmla="*/ 2712816 w 5673186"/>
              <a:gd name="connsiteY50" fmla="*/ 1567887 h 1798781"/>
              <a:gd name="connsiteX51" fmla="*/ 2689004 w 5673186"/>
              <a:gd name="connsiteY51" fmla="*/ 1589794 h 1798781"/>
              <a:gd name="connsiteX52" fmla="*/ 2661381 w 5673186"/>
              <a:gd name="connsiteY52" fmla="*/ 1645039 h 1798781"/>
              <a:gd name="connsiteX53" fmla="*/ 2671859 w 5673186"/>
              <a:gd name="connsiteY53" fmla="*/ 1646944 h 1798781"/>
              <a:gd name="connsiteX54" fmla="*/ 2720436 w 5673186"/>
              <a:gd name="connsiteY54" fmla="*/ 1687902 h 1798781"/>
              <a:gd name="connsiteX55" fmla="*/ 2709959 w 5673186"/>
              <a:gd name="connsiteY55" fmla="*/ 1765054 h 1798781"/>
              <a:gd name="connsiteX56" fmla="*/ 2668049 w 5673186"/>
              <a:gd name="connsiteY56" fmla="*/ 1772674 h 1798781"/>
              <a:gd name="connsiteX57" fmla="*/ 2657571 w 5673186"/>
              <a:gd name="connsiteY57" fmla="*/ 1760292 h 1798781"/>
              <a:gd name="connsiteX58" fmla="*/ 2622329 w 5673186"/>
              <a:gd name="connsiteY58" fmla="*/ 1772674 h 1798781"/>
              <a:gd name="connsiteX59" fmla="*/ 2587086 w 5673186"/>
              <a:gd name="connsiteY59" fmla="*/ 1770769 h 1798781"/>
              <a:gd name="connsiteX60" fmla="*/ 2555654 w 5673186"/>
              <a:gd name="connsiteY60" fmla="*/ 1778389 h 1798781"/>
              <a:gd name="connsiteX61" fmla="*/ 2513744 w 5673186"/>
              <a:gd name="connsiteY61" fmla="*/ 1793629 h 1798781"/>
              <a:gd name="connsiteX62" fmla="*/ 2500409 w 5673186"/>
              <a:gd name="connsiteY62" fmla="*/ 1778389 h 1798781"/>
              <a:gd name="connsiteX63" fmla="*/ 2469929 w 5673186"/>
              <a:gd name="connsiteY63" fmla="*/ 1783152 h 1798781"/>
              <a:gd name="connsiteX64" fmla="*/ 2441354 w 5673186"/>
              <a:gd name="connsiteY64" fmla="*/ 1796487 h 1798781"/>
              <a:gd name="connsiteX65" fmla="*/ 2410874 w 5673186"/>
              <a:gd name="connsiteY65" fmla="*/ 1775531 h 1798781"/>
              <a:gd name="connsiteX66" fmla="*/ 2372774 w 5673186"/>
              <a:gd name="connsiteY66" fmla="*/ 1764102 h 1798781"/>
              <a:gd name="connsiteX67" fmla="*/ 2341341 w 5673186"/>
              <a:gd name="connsiteY67" fmla="*/ 1743147 h 1798781"/>
              <a:gd name="connsiteX68" fmla="*/ 2344199 w 5673186"/>
              <a:gd name="connsiteY68" fmla="*/ 1641229 h 1798781"/>
              <a:gd name="connsiteX69" fmla="*/ 2376584 w 5673186"/>
              <a:gd name="connsiteY69" fmla="*/ 1624084 h 1798781"/>
              <a:gd name="connsiteX70" fmla="*/ 2407064 w 5673186"/>
              <a:gd name="connsiteY70" fmla="*/ 1638372 h 1798781"/>
              <a:gd name="connsiteX71" fmla="*/ 2419446 w 5673186"/>
              <a:gd name="connsiteY71" fmla="*/ 1654564 h 1798781"/>
              <a:gd name="connsiteX72" fmla="*/ 2436591 w 5673186"/>
              <a:gd name="connsiteY72" fmla="*/ 1638372 h 1798781"/>
              <a:gd name="connsiteX73" fmla="*/ 2442306 w 5673186"/>
              <a:gd name="connsiteY73" fmla="*/ 1586937 h 1798781"/>
              <a:gd name="connsiteX74" fmla="*/ 2406111 w 5673186"/>
              <a:gd name="connsiteY74" fmla="*/ 1555504 h 1798781"/>
              <a:gd name="connsiteX75" fmla="*/ 2383251 w 5673186"/>
              <a:gd name="connsiteY75" fmla="*/ 1545027 h 1798781"/>
              <a:gd name="connsiteX76" fmla="*/ 2348961 w 5673186"/>
              <a:gd name="connsiteY76" fmla="*/ 1558362 h 1798781"/>
              <a:gd name="connsiteX77" fmla="*/ 2330864 w 5673186"/>
              <a:gd name="connsiteY77" fmla="*/ 1622179 h 1798781"/>
              <a:gd name="connsiteX78" fmla="*/ 2309909 w 5673186"/>
              <a:gd name="connsiteY78" fmla="*/ 1638372 h 1798781"/>
              <a:gd name="connsiteX79" fmla="*/ 2239424 w 5673186"/>
              <a:gd name="connsiteY79" fmla="*/ 1615512 h 1798781"/>
              <a:gd name="connsiteX80" fmla="*/ 2181321 w 5673186"/>
              <a:gd name="connsiteY80" fmla="*/ 1600272 h 1798781"/>
              <a:gd name="connsiteX81" fmla="*/ 2174654 w 5673186"/>
              <a:gd name="connsiteY81" fmla="*/ 1604081 h 1798781"/>
              <a:gd name="connsiteX82" fmla="*/ 2166081 w 5673186"/>
              <a:gd name="connsiteY82" fmla="*/ 1640277 h 1798781"/>
              <a:gd name="connsiteX83" fmla="*/ 2178464 w 5673186"/>
              <a:gd name="connsiteY83" fmla="*/ 1655517 h 1798781"/>
              <a:gd name="connsiteX84" fmla="*/ 2226089 w 5673186"/>
              <a:gd name="connsiteY84" fmla="*/ 1685044 h 1798781"/>
              <a:gd name="connsiteX85" fmla="*/ 2208944 w 5673186"/>
              <a:gd name="connsiteY85" fmla="*/ 1763149 h 1798781"/>
              <a:gd name="connsiteX86" fmla="*/ 2168939 w 5673186"/>
              <a:gd name="connsiteY86" fmla="*/ 1757434 h 1798781"/>
              <a:gd name="connsiteX87" fmla="*/ 2155604 w 5673186"/>
              <a:gd name="connsiteY87" fmla="*/ 1741242 h 1798781"/>
              <a:gd name="connsiteX88" fmla="*/ 2123219 w 5673186"/>
              <a:gd name="connsiteY88" fmla="*/ 1744099 h 1798781"/>
              <a:gd name="connsiteX89" fmla="*/ 2087024 w 5673186"/>
              <a:gd name="connsiteY89" fmla="*/ 1766959 h 1798781"/>
              <a:gd name="connsiteX90" fmla="*/ 2057496 w 5673186"/>
              <a:gd name="connsiteY90" fmla="*/ 1736479 h 1798781"/>
              <a:gd name="connsiteX91" fmla="*/ 2038446 w 5673186"/>
              <a:gd name="connsiteY91" fmla="*/ 1725049 h 1798781"/>
              <a:gd name="connsiteX92" fmla="*/ 1994631 w 5673186"/>
              <a:gd name="connsiteY92" fmla="*/ 1695522 h 1798781"/>
              <a:gd name="connsiteX93" fmla="*/ 1993679 w 5673186"/>
              <a:gd name="connsiteY93" fmla="*/ 1645039 h 1798781"/>
              <a:gd name="connsiteX94" fmla="*/ 2026064 w 5673186"/>
              <a:gd name="connsiteY94" fmla="*/ 1614559 h 1798781"/>
              <a:gd name="connsiteX95" fmla="*/ 2060354 w 5673186"/>
              <a:gd name="connsiteY95" fmla="*/ 1639324 h 1798781"/>
              <a:gd name="connsiteX96" fmla="*/ 2072736 w 5673186"/>
              <a:gd name="connsiteY96" fmla="*/ 1655517 h 1798781"/>
              <a:gd name="connsiteX97" fmla="*/ 2093691 w 5673186"/>
              <a:gd name="connsiteY97" fmla="*/ 1641229 h 1798781"/>
              <a:gd name="connsiteX98" fmla="*/ 2099406 w 5673186"/>
              <a:gd name="connsiteY98" fmla="*/ 1625989 h 1798781"/>
              <a:gd name="connsiteX99" fmla="*/ 2101311 w 5673186"/>
              <a:gd name="connsiteY99" fmla="*/ 1539312 h 1798781"/>
              <a:gd name="connsiteX100" fmla="*/ 2093691 w 5673186"/>
              <a:gd name="connsiteY100" fmla="*/ 1538359 h 1798781"/>
              <a:gd name="connsiteX101" fmla="*/ 2072736 w 5673186"/>
              <a:gd name="connsiteY101" fmla="*/ 1594556 h 1798781"/>
              <a:gd name="connsiteX102" fmla="*/ 2049876 w 5673186"/>
              <a:gd name="connsiteY102" fmla="*/ 1606939 h 1798781"/>
              <a:gd name="connsiteX103" fmla="*/ 1942244 w 5673186"/>
              <a:gd name="connsiteY103" fmla="*/ 1573602 h 1798781"/>
              <a:gd name="connsiteX104" fmla="*/ 1926051 w 5673186"/>
              <a:gd name="connsiteY104" fmla="*/ 1561219 h 1798781"/>
              <a:gd name="connsiteX105" fmla="*/ 1874616 w 5673186"/>
              <a:gd name="connsiteY105" fmla="*/ 1522167 h 1798781"/>
              <a:gd name="connsiteX106" fmla="*/ 1852709 w 5673186"/>
              <a:gd name="connsiteY106" fmla="*/ 1466922 h 1798781"/>
              <a:gd name="connsiteX107" fmla="*/ 1826039 w 5673186"/>
              <a:gd name="connsiteY107" fmla="*/ 1415487 h 1798781"/>
              <a:gd name="connsiteX108" fmla="*/ 1801542 w 5673186"/>
              <a:gd name="connsiteY108" fmla="*/ 1414936 h 1798781"/>
              <a:gd name="connsiteX109" fmla="*/ 1730789 w 5673186"/>
              <a:gd name="connsiteY109" fmla="*/ 1403104 h 1798781"/>
              <a:gd name="connsiteX110" fmla="*/ 1695546 w 5673186"/>
              <a:gd name="connsiteY110" fmla="*/ 1450729 h 1798781"/>
              <a:gd name="connsiteX111" fmla="*/ 1694594 w 5673186"/>
              <a:gd name="connsiteY111" fmla="*/ 1474542 h 1798781"/>
              <a:gd name="connsiteX112" fmla="*/ 1706024 w 5673186"/>
              <a:gd name="connsiteY112" fmla="*/ 1482162 h 1798781"/>
              <a:gd name="connsiteX113" fmla="*/ 1711416 w 5673186"/>
              <a:gd name="connsiteY113" fmla="*/ 1472171 h 1798781"/>
              <a:gd name="connsiteX114" fmla="*/ 1711416 w 5673186"/>
              <a:gd name="connsiteY114" fmla="*/ 1495204 h 1798781"/>
              <a:gd name="connsiteX115" fmla="*/ 1706024 w 5673186"/>
              <a:gd name="connsiteY115" fmla="*/ 1499306 h 1798781"/>
              <a:gd name="connsiteX116" fmla="*/ 1698404 w 5673186"/>
              <a:gd name="connsiteY116" fmla="*/ 1536454 h 1798781"/>
              <a:gd name="connsiteX117" fmla="*/ 1708881 w 5673186"/>
              <a:gd name="connsiteY117" fmla="*/ 1593604 h 1798781"/>
              <a:gd name="connsiteX118" fmla="*/ 1697451 w 5673186"/>
              <a:gd name="connsiteY118" fmla="*/ 1592652 h 1798781"/>
              <a:gd name="connsiteX119" fmla="*/ 1687926 w 5673186"/>
              <a:gd name="connsiteY119" fmla="*/ 1601224 h 1798781"/>
              <a:gd name="connsiteX120" fmla="*/ 1702214 w 5673186"/>
              <a:gd name="connsiteY120" fmla="*/ 1605987 h 1798781"/>
              <a:gd name="connsiteX121" fmla="*/ 1743171 w 5673186"/>
              <a:gd name="connsiteY121" fmla="*/ 1650754 h 1798781"/>
              <a:gd name="connsiteX122" fmla="*/ 1726979 w 5673186"/>
              <a:gd name="connsiteY122" fmla="*/ 1704094 h 1798781"/>
              <a:gd name="connsiteX123" fmla="*/ 1676496 w 5673186"/>
              <a:gd name="connsiteY123" fmla="*/ 1701237 h 1798781"/>
              <a:gd name="connsiteX124" fmla="*/ 1665066 w 5673186"/>
              <a:gd name="connsiteY124" fmla="*/ 1682187 h 1798781"/>
              <a:gd name="connsiteX125" fmla="*/ 1633634 w 5673186"/>
              <a:gd name="connsiteY125" fmla="*/ 1683139 h 1798781"/>
              <a:gd name="connsiteX126" fmla="*/ 1597439 w 5673186"/>
              <a:gd name="connsiteY126" fmla="*/ 1699331 h 1798781"/>
              <a:gd name="connsiteX127" fmla="*/ 1573626 w 5673186"/>
              <a:gd name="connsiteY127" fmla="*/ 1669804 h 1798781"/>
              <a:gd name="connsiteX128" fmla="*/ 1592676 w 5673186"/>
              <a:gd name="connsiteY128" fmla="*/ 1636467 h 1798781"/>
              <a:gd name="connsiteX129" fmla="*/ 1599344 w 5673186"/>
              <a:gd name="connsiteY129" fmla="*/ 1620274 h 1798781"/>
              <a:gd name="connsiteX130" fmla="*/ 1543146 w 5673186"/>
              <a:gd name="connsiteY130" fmla="*/ 1605034 h 1798781"/>
              <a:gd name="connsiteX131" fmla="*/ 1568864 w 5673186"/>
              <a:gd name="connsiteY131" fmla="*/ 1517404 h 1798781"/>
              <a:gd name="connsiteX132" fmla="*/ 1609821 w 5673186"/>
              <a:gd name="connsiteY132" fmla="*/ 1535502 h 1798781"/>
              <a:gd name="connsiteX133" fmla="*/ 1615536 w 5673186"/>
              <a:gd name="connsiteY133" fmla="*/ 1555504 h 1798781"/>
              <a:gd name="connsiteX134" fmla="*/ 1628871 w 5673186"/>
              <a:gd name="connsiteY134" fmla="*/ 1565981 h 1798781"/>
              <a:gd name="connsiteX135" fmla="*/ 1640301 w 5673186"/>
              <a:gd name="connsiteY135" fmla="*/ 1554552 h 1798781"/>
              <a:gd name="connsiteX136" fmla="*/ 1645064 w 5673186"/>
              <a:gd name="connsiteY136" fmla="*/ 1513594 h 1798781"/>
              <a:gd name="connsiteX137" fmla="*/ 1625061 w 5673186"/>
              <a:gd name="connsiteY137" fmla="*/ 1436442 h 1798781"/>
              <a:gd name="connsiteX138" fmla="*/ 1619346 w 5673186"/>
              <a:gd name="connsiteY138" fmla="*/ 1374529 h 1798781"/>
              <a:gd name="connsiteX139" fmla="*/ 1560291 w 5673186"/>
              <a:gd name="connsiteY139" fmla="*/ 1371672 h 1798781"/>
              <a:gd name="connsiteX140" fmla="*/ 1461231 w 5673186"/>
              <a:gd name="connsiteY140" fmla="*/ 1354527 h 1798781"/>
              <a:gd name="connsiteX141" fmla="*/ 1400271 w 5673186"/>
              <a:gd name="connsiteY141" fmla="*/ 1341192 h 1798781"/>
              <a:gd name="connsiteX142" fmla="*/ 1382174 w 5673186"/>
              <a:gd name="connsiteY142" fmla="*/ 1335477 h 1798781"/>
              <a:gd name="connsiteX143" fmla="*/ 1380269 w 5673186"/>
              <a:gd name="connsiteY143" fmla="*/ 1354527 h 1798781"/>
              <a:gd name="connsiteX144" fmla="*/ 1376459 w 5673186"/>
              <a:gd name="connsiteY144" fmla="*/ 1392627 h 1798781"/>
              <a:gd name="connsiteX145" fmla="*/ 1331691 w 5673186"/>
              <a:gd name="connsiteY145" fmla="*/ 1401199 h 1798781"/>
              <a:gd name="connsiteX146" fmla="*/ 1293591 w 5673186"/>
              <a:gd name="connsiteY146" fmla="*/ 1379292 h 1798781"/>
              <a:gd name="connsiteX147" fmla="*/ 1285971 w 5673186"/>
              <a:gd name="connsiteY147" fmla="*/ 1367862 h 1798781"/>
              <a:gd name="connsiteX148" fmla="*/ 1281209 w 5673186"/>
              <a:gd name="connsiteY148" fmla="*/ 1374529 h 1798781"/>
              <a:gd name="connsiteX149" fmla="*/ 1237394 w 5673186"/>
              <a:gd name="connsiteY149" fmla="*/ 1402152 h 1798781"/>
              <a:gd name="connsiteX150" fmla="*/ 1182149 w 5673186"/>
              <a:gd name="connsiteY150" fmla="*/ 1358337 h 1798781"/>
              <a:gd name="connsiteX151" fmla="*/ 1190721 w 5673186"/>
              <a:gd name="connsiteY151" fmla="*/ 1304997 h 1798781"/>
              <a:gd name="connsiteX152" fmla="*/ 1210724 w 5673186"/>
              <a:gd name="connsiteY152" fmla="*/ 1289756 h 1798781"/>
              <a:gd name="connsiteX153" fmla="*/ 1092614 w 5673186"/>
              <a:gd name="connsiteY153" fmla="*/ 1261181 h 1798781"/>
              <a:gd name="connsiteX154" fmla="*/ 1064039 w 5673186"/>
              <a:gd name="connsiteY154" fmla="*/ 1266897 h 1798781"/>
              <a:gd name="connsiteX155" fmla="*/ 1003079 w 5673186"/>
              <a:gd name="connsiteY155" fmla="*/ 1313569 h 1798781"/>
              <a:gd name="connsiteX156" fmla="*/ 997364 w 5673186"/>
              <a:gd name="connsiteY156" fmla="*/ 1324999 h 1798781"/>
              <a:gd name="connsiteX157" fmla="*/ 1003079 w 5673186"/>
              <a:gd name="connsiteY157" fmla="*/ 1351669 h 1798781"/>
              <a:gd name="connsiteX158" fmla="*/ 947834 w 5673186"/>
              <a:gd name="connsiteY158" fmla="*/ 1421202 h 1798781"/>
              <a:gd name="connsiteX159" fmla="*/ 943071 w 5673186"/>
              <a:gd name="connsiteY159" fmla="*/ 1421202 h 1798781"/>
              <a:gd name="connsiteX160" fmla="*/ 745904 w 5673186"/>
              <a:gd name="connsiteY160" fmla="*/ 1403104 h 1798781"/>
              <a:gd name="connsiteX161" fmla="*/ 636366 w 5673186"/>
              <a:gd name="connsiteY161" fmla="*/ 1389769 h 1798781"/>
              <a:gd name="connsiteX162" fmla="*/ 600171 w 5673186"/>
              <a:gd name="connsiteY162" fmla="*/ 1240227 h 1798781"/>
              <a:gd name="connsiteX163" fmla="*/ 600171 w 5673186"/>
              <a:gd name="connsiteY163" fmla="*/ 1220224 h 1798781"/>
              <a:gd name="connsiteX164" fmla="*/ 560166 w 5673186"/>
              <a:gd name="connsiteY164" fmla="*/ 1216414 h 1798781"/>
              <a:gd name="connsiteX165" fmla="*/ 517304 w 5673186"/>
              <a:gd name="connsiteY165" fmla="*/ 1267849 h 1798781"/>
              <a:gd name="connsiteX166" fmla="*/ 510636 w 5673186"/>
              <a:gd name="connsiteY166" fmla="*/ 1284042 h 1798781"/>
              <a:gd name="connsiteX167" fmla="*/ 519209 w 5673186"/>
              <a:gd name="connsiteY167" fmla="*/ 1309759 h 1798781"/>
              <a:gd name="connsiteX168" fmla="*/ 477299 w 5673186"/>
              <a:gd name="connsiteY168" fmla="*/ 1384054 h 1798781"/>
              <a:gd name="connsiteX169" fmla="*/ 322994 w 5673186"/>
              <a:gd name="connsiteY169" fmla="*/ 1382149 h 1798781"/>
              <a:gd name="connsiteX170" fmla="*/ 186786 w 5673186"/>
              <a:gd name="connsiteY170" fmla="*/ 1338334 h 1798781"/>
              <a:gd name="connsiteX171" fmla="*/ 127731 w 5673186"/>
              <a:gd name="connsiteY171" fmla="*/ 1189744 h 1798781"/>
              <a:gd name="connsiteX172" fmla="*/ 257271 w 5673186"/>
              <a:gd name="connsiteY172" fmla="*/ 1089732 h 1798781"/>
              <a:gd name="connsiteX173" fmla="*/ 318231 w 5673186"/>
              <a:gd name="connsiteY173" fmla="*/ 1084969 h 1798781"/>
              <a:gd name="connsiteX174" fmla="*/ 208694 w 5673186"/>
              <a:gd name="connsiteY174" fmla="*/ 1059252 h 1798781"/>
              <a:gd name="connsiteX175" fmla="*/ 26766 w 5673186"/>
              <a:gd name="connsiteY175" fmla="*/ 1016389 h 1798781"/>
              <a:gd name="connsiteX176" fmla="*/ 96 w 5673186"/>
              <a:gd name="connsiteY176" fmla="*/ 1004007 h 1798781"/>
              <a:gd name="connsiteX177" fmla="*/ 138209 w 5673186"/>
              <a:gd name="connsiteY177" fmla="*/ 981147 h 1798781"/>
              <a:gd name="connsiteX178" fmla="*/ 361094 w 5673186"/>
              <a:gd name="connsiteY178" fmla="*/ 1014484 h 1798781"/>
              <a:gd name="connsiteX179" fmla="*/ 801149 w 5673186"/>
              <a:gd name="connsiteY179" fmla="*/ 1075444 h 1798781"/>
              <a:gd name="connsiteX180" fmla="*/ 1055466 w 5673186"/>
              <a:gd name="connsiteY180" fmla="*/ 1090684 h 1798781"/>
              <a:gd name="connsiteX181" fmla="*/ 1075469 w 5673186"/>
              <a:gd name="connsiteY181" fmla="*/ 1067824 h 1798781"/>
              <a:gd name="connsiteX182" fmla="*/ 1076421 w 5673186"/>
              <a:gd name="connsiteY182" fmla="*/ 1052584 h 1798781"/>
              <a:gd name="connsiteX183" fmla="*/ 1060229 w 5673186"/>
              <a:gd name="connsiteY183" fmla="*/ 981147 h 1798781"/>
              <a:gd name="connsiteX184" fmla="*/ 917354 w 5673186"/>
              <a:gd name="connsiteY184" fmla="*/ 779217 h 1798781"/>
              <a:gd name="connsiteX185" fmla="*/ 948786 w 5673186"/>
              <a:gd name="connsiteY185" fmla="*/ 672536 h 1798781"/>
              <a:gd name="connsiteX186" fmla="*/ 977361 w 5673186"/>
              <a:gd name="connsiteY186" fmla="*/ 640151 h 1798781"/>
              <a:gd name="connsiteX187" fmla="*/ 1167861 w 5673186"/>
              <a:gd name="connsiteY187" fmla="*/ 472511 h 1798781"/>
              <a:gd name="connsiteX188" fmla="*/ 1367886 w 5673186"/>
              <a:gd name="connsiteY188" fmla="*/ 423934 h 1798781"/>
              <a:gd name="connsiteX189" fmla="*/ 1698404 w 5673186"/>
              <a:gd name="connsiteY189" fmla="*/ 513469 h 1798781"/>
              <a:gd name="connsiteX190" fmla="*/ 1767936 w 5673186"/>
              <a:gd name="connsiteY190" fmla="*/ 542997 h 1798781"/>
              <a:gd name="connsiteX191" fmla="*/ 2060354 w 5673186"/>
              <a:gd name="connsiteY191" fmla="*/ 700159 h 1798781"/>
              <a:gd name="connsiteX192" fmla="*/ 2223231 w 5673186"/>
              <a:gd name="connsiteY192" fmla="*/ 760167 h 1798781"/>
              <a:gd name="connsiteX193" fmla="*/ 2890934 w 5673186"/>
              <a:gd name="connsiteY193" fmla="*/ 920186 h 1798781"/>
              <a:gd name="connsiteX194" fmla="*/ 2939511 w 5673186"/>
              <a:gd name="connsiteY194" fmla="*/ 900184 h 1798781"/>
              <a:gd name="connsiteX195" fmla="*/ 3134774 w 5673186"/>
              <a:gd name="connsiteY195" fmla="*/ 654439 h 1798781"/>
              <a:gd name="connsiteX196" fmla="*/ 3645314 w 5673186"/>
              <a:gd name="connsiteY196" fmla="*/ 61031 h 1798781"/>
              <a:gd name="connsiteX197" fmla="*/ 3661506 w 5673186"/>
              <a:gd name="connsiteY197" fmla="*/ 41029 h 1798781"/>
              <a:gd name="connsiteX198" fmla="*/ 3725131 w 5673186"/>
              <a:gd name="connsiteY198" fmla="*/ 175 h 1798781"/>
              <a:gd name="connsiteX0" fmla="*/ 3911419 w 5673186"/>
              <a:gd name="connsiteY0" fmla="*/ 1189863 h 1798781"/>
              <a:gd name="connsiteX1" fmla="*/ 3885344 w 5673186"/>
              <a:gd name="connsiteY1" fmla="*/ 1191649 h 1798781"/>
              <a:gd name="connsiteX2" fmla="*/ 3742469 w 5673186"/>
              <a:gd name="connsiteY2" fmla="*/ 1195459 h 1798781"/>
              <a:gd name="connsiteX3" fmla="*/ 3634836 w 5673186"/>
              <a:gd name="connsiteY3" fmla="*/ 1200222 h 1798781"/>
              <a:gd name="connsiteX4" fmla="*/ 3616739 w 5673186"/>
              <a:gd name="connsiteY4" fmla="*/ 1236417 h 1798781"/>
              <a:gd name="connsiteX5" fmla="*/ 3634836 w 5673186"/>
              <a:gd name="connsiteY5" fmla="*/ 1244037 h 1798781"/>
              <a:gd name="connsiteX6" fmla="*/ 3682461 w 5673186"/>
              <a:gd name="connsiteY6" fmla="*/ 1242131 h 1798781"/>
              <a:gd name="connsiteX7" fmla="*/ 3912966 w 5673186"/>
              <a:gd name="connsiteY7" fmla="*/ 1236417 h 1798781"/>
              <a:gd name="connsiteX8" fmla="*/ 3941541 w 5673186"/>
              <a:gd name="connsiteY8" fmla="*/ 1237369 h 1798781"/>
              <a:gd name="connsiteX9" fmla="*/ 3942494 w 5673186"/>
              <a:gd name="connsiteY9" fmla="*/ 1204032 h 1798781"/>
              <a:gd name="connsiteX10" fmla="*/ 3933921 w 5673186"/>
              <a:gd name="connsiteY10" fmla="*/ 1191649 h 1798781"/>
              <a:gd name="connsiteX11" fmla="*/ 3911419 w 5673186"/>
              <a:gd name="connsiteY11" fmla="*/ 1189863 h 1798781"/>
              <a:gd name="connsiteX12" fmla="*/ 3725131 w 5673186"/>
              <a:gd name="connsiteY12" fmla="*/ 175 h 1798781"/>
              <a:gd name="connsiteX13" fmla="*/ 3752946 w 5673186"/>
              <a:gd name="connsiteY13" fmla="*/ 1976 h 1798781"/>
              <a:gd name="connsiteX14" fmla="*/ 3840576 w 5673186"/>
              <a:gd name="connsiteY14" fmla="*/ 17216 h 1798781"/>
              <a:gd name="connsiteX15" fmla="*/ 3852959 w 5673186"/>
              <a:gd name="connsiteY15" fmla="*/ 39124 h 1798781"/>
              <a:gd name="connsiteX16" fmla="*/ 3782474 w 5673186"/>
              <a:gd name="connsiteY16" fmla="*/ 271534 h 1798781"/>
              <a:gd name="connsiteX17" fmla="*/ 3703416 w 5673186"/>
              <a:gd name="connsiteY17" fmla="*/ 484894 h 1798781"/>
              <a:gd name="connsiteX18" fmla="*/ 3527204 w 5673186"/>
              <a:gd name="connsiteY18" fmla="*/ 1075444 h 1798781"/>
              <a:gd name="connsiteX19" fmla="*/ 3549111 w 5673186"/>
              <a:gd name="connsiteY19" fmla="*/ 1104972 h 1798781"/>
              <a:gd name="connsiteX20" fmla="*/ 4827366 w 5673186"/>
              <a:gd name="connsiteY20" fmla="*/ 1055442 h 1798781"/>
              <a:gd name="connsiteX21" fmla="*/ 5314094 w 5673186"/>
              <a:gd name="connsiteY21" fmla="*/ 1014484 h 1798781"/>
              <a:gd name="connsiteX22" fmla="*/ 5463636 w 5673186"/>
              <a:gd name="connsiteY22" fmla="*/ 1020199 h 1798781"/>
              <a:gd name="connsiteX23" fmla="*/ 5554124 w 5673186"/>
              <a:gd name="connsiteY23" fmla="*/ 1037344 h 1798781"/>
              <a:gd name="connsiteX24" fmla="*/ 5673186 w 5673186"/>
              <a:gd name="connsiteY24" fmla="*/ 1062109 h 1798781"/>
              <a:gd name="connsiteX25" fmla="*/ 5517929 w 5673186"/>
              <a:gd name="connsiteY25" fmla="*/ 1057347 h 1798781"/>
              <a:gd name="connsiteX26" fmla="*/ 5180744 w 5673186"/>
              <a:gd name="connsiteY26" fmla="*/ 1117354 h 1798781"/>
              <a:gd name="connsiteX27" fmla="*/ 4631151 w 5673186"/>
              <a:gd name="connsiteY27" fmla="*/ 1188792 h 1798781"/>
              <a:gd name="connsiteX28" fmla="*/ 4523519 w 5673186"/>
              <a:gd name="connsiteY28" fmla="*/ 1204984 h 1798781"/>
              <a:gd name="connsiteX29" fmla="*/ 4541616 w 5673186"/>
              <a:gd name="connsiteY29" fmla="*/ 1230702 h 1798781"/>
              <a:gd name="connsiteX30" fmla="*/ 4734974 w 5673186"/>
              <a:gd name="connsiteY30" fmla="*/ 1224987 h 1798781"/>
              <a:gd name="connsiteX31" fmla="*/ 4813079 w 5673186"/>
              <a:gd name="connsiteY31" fmla="*/ 1231654 h 1798781"/>
              <a:gd name="connsiteX32" fmla="*/ 4781646 w 5673186"/>
              <a:gd name="connsiteY32" fmla="*/ 1240227 h 1798781"/>
              <a:gd name="connsiteX33" fmla="*/ 4484466 w 5673186"/>
              <a:gd name="connsiteY33" fmla="*/ 1265944 h 1798781"/>
              <a:gd name="connsiteX34" fmla="*/ 4449224 w 5673186"/>
              <a:gd name="connsiteY34" fmla="*/ 1282137 h 1798781"/>
              <a:gd name="connsiteX35" fmla="*/ 4438746 w 5673186"/>
              <a:gd name="connsiteY35" fmla="*/ 1291662 h 1798781"/>
              <a:gd name="connsiteX36" fmla="*/ 4415886 w 5673186"/>
              <a:gd name="connsiteY36" fmla="*/ 1384054 h 1798781"/>
              <a:gd name="connsiteX37" fmla="*/ 4437794 w 5673186"/>
              <a:gd name="connsiteY37" fmla="*/ 1417392 h 1798781"/>
              <a:gd name="connsiteX38" fmla="*/ 4402551 w 5673186"/>
              <a:gd name="connsiteY38" fmla="*/ 1430727 h 1798781"/>
              <a:gd name="connsiteX39" fmla="*/ 4265391 w 5673186"/>
              <a:gd name="connsiteY39" fmla="*/ 1441204 h 1798781"/>
              <a:gd name="connsiteX40" fmla="*/ 4201574 w 5673186"/>
              <a:gd name="connsiteY40" fmla="*/ 1445014 h 1798781"/>
              <a:gd name="connsiteX41" fmla="*/ 4172999 w 5673186"/>
              <a:gd name="connsiteY41" fmla="*/ 1449777 h 1798781"/>
              <a:gd name="connsiteX42" fmla="*/ 4025361 w 5673186"/>
              <a:gd name="connsiteY42" fmla="*/ 1421202 h 1798781"/>
              <a:gd name="connsiteX43" fmla="*/ 3965354 w 5673186"/>
              <a:gd name="connsiteY43" fmla="*/ 1319284 h 1798781"/>
              <a:gd name="connsiteX44" fmla="*/ 3944399 w 5673186"/>
              <a:gd name="connsiteY44" fmla="*/ 1309759 h 1798781"/>
              <a:gd name="connsiteX45" fmla="*/ 3616739 w 5673186"/>
              <a:gd name="connsiteY45" fmla="*/ 1338334 h 1798781"/>
              <a:gd name="connsiteX46" fmla="*/ 3585306 w 5673186"/>
              <a:gd name="connsiteY46" fmla="*/ 1364052 h 1798781"/>
              <a:gd name="connsiteX47" fmla="*/ 3563399 w 5673186"/>
              <a:gd name="connsiteY47" fmla="*/ 1406914 h 1798781"/>
              <a:gd name="connsiteX48" fmla="*/ 3471006 w 5673186"/>
              <a:gd name="connsiteY48" fmla="*/ 1439299 h 1798781"/>
              <a:gd name="connsiteX49" fmla="*/ 3153824 w 5673186"/>
              <a:gd name="connsiteY49" fmla="*/ 1492639 h 1798781"/>
              <a:gd name="connsiteX50" fmla="*/ 2712816 w 5673186"/>
              <a:gd name="connsiteY50" fmla="*/ 1567887 h 1798781"/>
              <a:gd name="connsiteX51" fmla="*/ 2689004 w 5673186"/>
              <a:gd name="connsiteY51" fmla="*/ 1589794 h 1798781"/>
              <a:gd name="connsiteX52" fmla="*/ 2661381 w 5673186"/>
              <a:gd name="connsiteY52" fmla="*/ 1645039 h 1798781"/>
              <a:gd name="connsiteX53" fmla="*/ 2671859 w 5673186"/>
              <a:gd name="connsiteY53" fmla="*/ 1646944 h 1798781"/>
              <a:gd name="connsiteX54" fmla="*/ 2720436 w 5673186"/>
              <a:gd name="connsiteY54" fmla="*/ 1687902 h 1798781"/>
              <a:gd name="connsiteX55" fmla="*/ 2709959 w 5673186"/>
              <a:gd name="connsiteY55" fmla="*/ 1765054 h 1798781"/>
              <a:gd name="connsiteX56" fmla="*/ 2668049 w 5673186"/>
              <a:gd name="connsiteY56" fmla="*/ 1772674 h 1798781"/>
              <a:gd name="connsiteX57" fmla="*/ 2657571 w 5673186"/>
              <a:gd name="connsiteY57" fmla="*/ 1760292 h 1798781"/>
              <a:gd name="connsiteX58" fmla="*/ 2622329 w 5673186"/>
              <a:gd name="connsiteY58" fmla="*/ 1772674 h 1798781"/>
              <a:gd name="connsiteX59" fmla="*/ 2587086 w 5673186"/>
              <a:gd name="connsiteY59" fmla="*/ 1770769 h 1798781"/>
              <a:gd name="connsiteX60" fmla="*/ 2555654 w 5673186"/>
              <a:gd name="connsiteY60" fmla="*/ 1778389 h 1798781"/>
              <a:gd name="connsiteX61" fmla="*/ 2513744 w 5673186"/>
              <a:gd name="connsiteY61" fmla="*/ 1793629 h 1798781"/>
              <a:gd name="connsiteX62" fmla="*/ 2500409 w 5673186"/>
              <a:gd name="connsiteY62" fmla="*/ 1778389 h 1798781"/>
              <a:gd name="connsiteX63" fmla="*/ 2469929 w 5673186"/>
              <a:gd name="connsiteY63" fmla="*/ 1783152 h 1798781"/>
              <a:gd name="connsiteX64" fmla="*/ 2441354 w 5673186"/>
              <a:gd name="connsiteY64" fmla="*/ 1796487 h 1798781"/>
              <a:gd name="connsiteX65" fmla="*/ 2410874 w 5673186"/>
              <a:gd name="connsiteY65" fmla="*/ 1775531 h 1798781"/>
              <a:gd name="connsiteX66" fmla="*/ 2372774 w 5673186"/>
              <a:gd name="connsiteY66" fmla="*/ 1764102 h 1798781"/>
              <a:gd name="connsiteX67" fmla="*/ 2341341 w 5673186"/>
              <a:gd name="connsiteY67" fmla="*/ 1743147 h 1798781"/>
              <a:gd name="connsiteX68" fmla="*/ 2344199 w 5673186"/>
              <a:gd name="connsiteY68" fmla="*/ 1641229 h 1798781"/>
              <a:gd name="connsiteX69" fmla="*/ 2376584 w 5673186"/>
              <a:gd name="connsiteY69" fmla="*/ 1624084 h 1798781"/>
              <a:gd name="connsiteX70" fmla="*/ 2407064 w 5673186"/>
              <a:gd name="connsiteY70" fmla="*/ 1638372 h 1798781"/>
              <a:gd name="connsiteX71" fmla="*/ 2419446 w 5673186"/>
              <a:gd name="connsiteY71" fmla="*/ 1654564 h 1798781"/>
              <a:gd name="connsiteX72" fmla="*/ 2436591 w 5673186"/>
              <a:gd name="connsiteY72" fmla="*/ 1638372 h 1798781"/>
              <a:gd name="connsiteX73" fmla="*/ 2442306 w 5673186"/>
              <a:gd name="connsiteY73" fmla="*/ 1586937 h 1798781"/>
              <a:gd name="connsiteX74" fmla="*/ 2406111 w 5673186"/>
              <a:gd name="connsiteY74" fmla="*/ 1555504 h 1798781"/>
              <a:gd name="connsiteX75" fmla="*/ 2383251 w 5673186"/>
              <a:gd name="connsiteY75" fmla="*/ 1545027 h 1798781"/>
              <a:gd name="connsiteX76" fmla="*/ 2348961 w 5673186"/>
              <a:gd name="connsiteY76" fmla="*/ 1558362 h 1798781"/>
              <a:gd name="connsiteX77" fmla="*/ 2330864 w 5673186"/>
              <a:gd name="connsiteY77" fmla="*/ 1622179 h 1798781"/>
              <a:gd name="connsiteX78" fmla="*/ 2309909 w 5673186"/>
              <a:gd name="connsiteY78" fmla="*/ 1638372 h 1798781"/>
              <a:gd name="connsiteX79" fmla="*/ 2239424 w 5673186"/>
              <a:gd name="connsiteY79" fmla="*/ 1615512 h 1798781"/>
              <a:gd name="connsiteX80" fmla="*/ 2181321 w 5673186"/>
              <a:gd name="connsiteY80" fmla="*/ 1600272 h 1798781"/>
              <a:gd name="connsiteX81" fmla="*/ 2174654 w 5673186"/>
              <a:gd name="connsiteY81" fmla="*/ 1604081 h 1798781"/>
              <a:gd name="connsiteX82" fmla="*/ 2166081 w 5673186"/>
              <a:gd name="connsiteY82" fmla="*/ 1640277 h 1798781"/>
              <a:gd name="connsiteX83" fmla="*/ 2178464 w 5673186"/>
              <a:gd name="connsiteY83" fmla="*/ 1655517 h 1798781"/>
              <a:gd name="connsiteX84" fmla="*/ 2226089 w 5673186"/>
              <a:gd name="connsiteY84" fmla="*/ 1685044 h 1798781"/>
              <a:gd name="connsiteX85" fmla="*/ 2208944 w 5673186"/>
              <a:gd name="connsiteY85" fmla="*/ 1763149 h 1798781"/>
              <a:gd name="connsiteX86" fmla="*/ 2168939 w 5673186"/>
              <a:gd name="connsiteY86" fmla="*/ 1757434 h 1798781"/>
              <a:gd name="connsiteX87" fmla="*/ 2155604 w 5673186"/>
              <a:gd name="connsiteY87" fmla="*/ 1741242 h 1798781"/>
              <a:gd name="connsiteX88" fmla="*/ 2123219 w 5673186"/>
              <a:gd name="connsiteY88" fmla="*/ 1744099 h 1798781"/>
              <a:gd name="connsiteX89" fmla="*/ 2087024 w 5673186"/>
              <a:gd name="connsiteY89" fmla="*/ 1766959 h 1798781"/>
              <a:gd name="connsiteX90" fmla="*/ 2057496 w 5673186"/>
              <a:gd name="connsiteY90" fmla="*/ 1736479 h 1798781"/>
              <a:gd name="connsiteX91" fmla="*/ 2038446 w 5673186"/>
              <a:gd name="connsiteY91" fmla="*/ 1725049 h 1798781"/>
              <a:gd name="connsiteX92" fmla="*/ 1994631 w 5673186"/>
              <a:gd name="connsiteY92" fmla="*/ 1695522 h 1798781"/>
              <a:gd name="connsiteX93" fmla="*/ 1993679 w 5673186"/>
              <a:gd name="connsiteY93" fmla="*/ 1645039 h 1798781"/>
              <a:gd name="connsiteX94" fmla="*/ 2026064 w 5673186"/>
              <a:gd name="connsiteY94" fmla="*/ 1614559 h 1798781"/>
              <a:gd name="connsiteX95" fmla="*/ 2060354 w 5673186"/>
              <a:gd name="connsiteY95" fmla="*/ 1639324 h 1798781"/>
              <a:gd name="connsiteX96" fmla="*/ 2072736 w 5673186"/>
              <a:gd name="connsiteY96" fmla="*/ 1655517 h 1798781"/>
              <a:gd name="connsiteX97" fmla="*/ 2093691 w 5673186"/>
              <a:gd name="connsiteY97" fmla="*/ 1641229 h 1798781"/>
              <a:gd name="connsiteX98" fmla="*/ 2099406 w 5673186"/>
              <a:gd name="connsiteY98" fmla="*/ 1625989 h 1798781"/>
              <a:gd name="connsiteX99" fmla="*/ 2101311 w 5673186"/>
              <a:gd name="connsiteY99" fmla="*/ 1539312 h 1798781"/>
              <a:gd name="connsiteX100" fmla="*/ 2093691 w 5673186"/>
              <a:gd name="connsiteY100" fmla="*/ 1538359 h 1798781"/>
              <a:gd name="connsiteX101" fmla="*/ 2072736 w 5673186"/>
              <a:gd name="connsiteY101" fmla="*/ 1594556 h 1798781"/>
              <a:gd name="connsiteX102" fmla="*/ 2049876 w 5673186"/>
              <a:gd name="connsiteY102" fmla="*/ 1606939 h 1798781"/>
              <a:gd name="connsiteX103" fmla="*/ 1942244 w 5673186"/>
              <a:gd name="connsiteY103" fmla="*/ 1573602 h 1798781"/>
              <a:gd name="connsiteX104" fmla="*/ 1926051 w 5673186"/>
              <a:gd name="connsiteY104" fmla="*/ 1561219 h 1798781"/>
              <a:gd name="connsiteX105" fmla="*/ 1874616 w 5673186"/>
              <a:gd name="connsiteY105" fmla="*/ 1522167 h 1798781"/>
              <a:gd name="connsiteX106" fmla="*/ 1852709 w 5673186"/>
              <a:gd name="connsiteY106" fmla="*/ 1466922 h 1798781"/>
              <a:gd name="connsiteX107" fmla="*/ 1826039 w 5673186"/>
              <a:gd name="connsiteY107" fmla="*/ 1415487 h 1798781"/>
              <a:gd name="connsiteX108" fmla="*/ 1801542 w 5673186"/>
              <a:gd name="connsiteY108" fmla="*/ 1414936 h 1798781"/>
              <a:gd name="connsiteX109" fmla="*/ 1730789 w 5673186"/>
              <a:gd name="connsiteY109" fmla="*/ 1403104 h 1798781"/>
              <a:gd name="connsiteX110" fmla="*/ 1695546 w 5673186"/>
              <a:gd name="connsiteY110" fmla="*/ 1450729 h 1798781"/>
              <a:gd name="connsiteX111" fmla="*/ 1694594 w 5673186"/>
              <a:gd name="connsiteY111" fmla="*/ 1474542 h 1798781"/>
              <a:gd name="connsiteX112" fmla="*/ 1706024 w 5673186"/>
              <a:gd name="connsiteY112" fmla="*/ 1482162 h 1798781"/>
              <a:gd name="connsiteX113" fmla="*/ 1711416 w 5673186"/>
              <a:gd name="connsiteY113" fmla="*/ 1472171 h 1798781"/>
              <a:gd name="connsiteX114" fmla="*/ 1711416 w 5673186"/>
              <a:gd name="connsiteY114" fmla="*/ 1495204 h 1798781"/>
              <a:gd name="connsiteX115" fmla="*/ 1698404 w 5673186"/>
              <a:gd name="connsiteY115" fmla="*/ 1536454 h 1798781"/>
              <a:gd name="connsiteX116" fmla="*/ 1708881 w 5673186"/>
              <a:gd name="connsiteY116" fmla="*/ 1593604 h 1798781"/>
              <a:gd name="connsiteX117" fmla="*/ 1697451 w 5673186"/>
              <a:gd name="connsiteY117" fmla="*/ 1592652 h 1798781"/>
              <a:gd name="connsiteX118" fmla="*/ 1687926 w 5673186"/>
              <a:gd name="connsiteY118" fmla="*/ 1601224 h 1798781"/>
              <a:gd name="connsiteX119" fmla="*/ 1702214 w 5673186"/>
              <a:gd name="connsiteY119" fmla="*/ 1605987 h 1798781"/>
              <a:gd name="connsiteX120" fmla="*/ 1743171 w 5673186"/>
              <a:gd name="connsiteY120" fmla="*/ 1650754 h 1798781"/>
              <a:gd name="connsiteX121" fmla="*/ 1726979 w 5673186"/>
              <a:gd name="connsiteY121" fmla="*/ 1704094 h 1798781"/>
              <a:gd name="connsiteX122" fmla="*/ 1676496 w 5673186"/>
              <a:gd name="connsiteY122" fmla="*/ 1701237 h 1798781"/>
              <a:gd name="connsiteX123" fmla="*/ 1665066 w 5673186"/>
              <a:gd name="connsiteY123" fmla="*/ 1682187 h 1798781"/>
              <a:gd name="connsiteX124" fmla="*/ 1633634 w 5673186"/>
              <a:gd name="connsiteY124" fmla="*/ 1683139 h 1798781"/>
              <a:gd name="connsiteX125" fmla="*/ 1597439 w 5673186"/>
              <a:gd name="connsiteY125" fmla="*/ 1699331 h 1798781"/>
              <a:gd name="connsiteX126" fmla="*/ 1573626 w 5673186"/>
              <a:gd name="connsiteY126" fmla="*/ 1669804 h 1798781"/>
              <a:gd name="connsiteX127" fmla="*/ 1592676 w 5673186"/>
              <a:gd name="connsiteY127" fmla="*/ 1636467 h 1798781"/>
              <a:gd name="connsiteX128" fmla="*/ 1599344 w 5673186"/>
              <a:gd name="connsiteY128" fmla="*/ 1620274 h 1798781"/>
              <a:gd name="connsiteX129" fmla="*/ 1543146 w 5673186"/>
              <a:gd name="connsiteY129" fmla="*/ 1605034 h 1798781"/>
              <a:gd name="connsiteX130" fmla="*/ 1568864 w 5673186"/>
              <a:gd name="connsiteY130" fmla="*/ 1517404 h 1798781"/>
              <a:gd name="connsiteX131" fmla="*/ 1609821 w 5673186"/>
              <a:gd name="connsiteY131" fmla="*/ 1535502 h 1798781"/>
              <a:gd name="connsiteX132" fmla="*/ 1615536 w 5673186"/>
              <a:gd name="connsiteY132" fmla="*/ 1555504 h 1798781"/>
              <a:gd name="connsiteX133" fmla="*/ 1628871 w 5673186"/>
              <a:gd name="connsiteY133" fmla="*/ 1565981 h 1798781"/>
              <a:gd name="connsiteX134" fmla="*/ 1640301 w 5673186"/>
              <a:gd name="connsiteY134" fmla="*/ 1554552 h 1798781"/>
              <a:gd name="connsiteX135" fmla="*/ 1645064 w 5673186"/>
              <a:gd name="connsiteY135" fmla="*/ 1513594 h 1798781"/>
              <a:gd name="connsiteX136" fmla="*/ 1625061 w 5673186"/>
              <a:gd name="connsiteY136" fmla="*/ 1436442 h 1798781"/>
              <a:gd name="connsiteX137" fmla="*/ 1619346 w 5673186"/>
              <a:gd name="connsiteY137" fmla="*/ 1374529 h 1798781"/>
              <a:gd name="connsiteX138" fmla="*/ 1560291 w 5673186"/>
              <a:gd name="connsiteY138" fmla="*/ 1371672 h 1798781"/>
              <a:gd name="connsiteX139" fmla="*/ 1461231 w 5673186"/>
              <a:gd name="connsiteY139" fmla="*/ 1354527 h 1798781"/>
              <a:gd name="connsiteX140" fmla="*/ 1400271 w 5673186"/>
              <a:gd name="connsiteY140" fmla="*/ 1341192 h 1798781"/>
              <a:gd name="connsiteX141" fmla="*/ 1382174 w 5673186"/>
              <a:gd name="connsiteY141" fmla="*/ 1335477 h 1798781"/>
              <a:gd name="connsiteX142" fmla="*/ 1380269 w 5673186"/>
              <a:gd name="connsiteY142" fmla="*/ 1354527 h 1798781"/>
              <a:gd name="connsiteX143" fmla="*/ 1376459 w 5673186"/>
              <a:gd name="connsiteY143" fmla="*/ 1392627 h 1798781"/>
              <a:gd name="connsiteX144" fmla="*/ 1331691 w 5673186"/>
              <a:gd name="connsiteY144" fmla="*/ 1401199 h 1798781"/>
              <a:gd name="connsiteX145" fmla="*/ 1293591 w 5673186"/>
              <a:gd name="connsiteY145" fmla="*/ 1379292 h 1798781"/>
              <a:gd name="connsiteX146" fmla="*/ 1285971 w 5673186"/>
              <a:gd name="connsiteY146" fmla="*/ 1367862 h 1798781"/>
              <a:gd name="connsiteX147" fmla="*/ 1281209 w 5673186"/>
              <a:gd name="connsiteY147" fmla="*/ 1374529 h 1798781"/>
              <a:gd name="connsiteX148" fmla="*/ 1237394 w 5673186"/>
              <a:gd name="connsiteY148" fmla="*/ 1402152 h 1798781"/>
              <a:gd name="connsiteX149" fmla="*/ 1182149 w 5673186"/>
              <a:gd name="connsiteY149" fmla="*/ 1358337 h 1798781"/>
              <a:gd name="connsiteX150" fmla="*/ 1190721 w 5673186"/>
              <a:gd name="connsiteY150" fmla="*/ 1304997 h 1798781"/>
              <a:gd name="connsiteX151" fmla="*/ 1210724 w 5673186"/>
              <a:gd name="connsiteY151" fmla="*/ 1289756 h 1798781"/>
              <a:gd name="connsiteX152" fmla="*/ 1092614 w 5673186"/>
              <a:gd name="connsiteY152" fmla="*/ 1261181 h 1798781"/>
              <a:gd name="connsiteX153" fmla="*/ 1064039 w 5673186"/>
              <a:gd name="connsiteY153" fmla="*/ 1266897 h 1798781"/>
              <a:gd name="connsiteX154" fmla="*/ 1003079 w 5673186"/>
              <a:gd name="connsiteY154" fmla="*/ 1313569 h 1798781"/>
              <a:gd name="connsiteX155" fmla="*/ 997364 w 5673186"/>
              <a:gd name="connsiteY155" fmla="*/ 1324999 h 1798781"/>
              <a:gd name="connsiteX156" fmla="*/ 1003079 w 5673186"/>
              <a:gd name="connsiteY156" fmla="*/ 1351669 h 1798781"/>
              <a:gd name="connsiteX157" fmla="*/ 947834 w 5673186"/>
              <a:gd name="connsiteY157" fmla="*/ 1421202 h 1798781"/>
              <a:gd name="connsiteX158" fmla="*/ 943071 w 5673186"/>
              <a:gd name="connsiteY158" fmla="*/ 1421202 h 1798781"/>
              <a:gd name="connsiteX159" fmla="*/ 745904 w 5673186"/>
              <a:gd name="connsiteY159" fmla="*/ 1403104 h 1798781"/>
              <a:gd name="connsiteX160" fmla="*/ 636366 w 5673186"/>
              <a:gd name="connsiteY160" fmla="*/ 1389769 h 1798781"/>
              <a:gd name="connsiteX161" fmla="*/ 600171 w 5673186"/>
              <a:gd name="connsiteY161" fmla="*/ 1240227 h 1798781"/>
              <a:gd name="connsiteX162" fmla="*/ 600171 w 5673186"/>
              <a:gd name="connsiteY162" fmla="*/ 1220224 h 1798781"/>
              <a:gd name="connsiteX163" fmla="*/ 560166 w 5673186"/>
              <a:gd name="connsiteY163" fmla="*/ 1216414 h 1798781"/>
              <a:gd name="connsiteX164" fmla="*/ 517304 w 5673186"/>
              <a:gd name="connsiteY164" fmla="*/ 1267849 h 1798781"/>
              <a:gd name="connsiteX165" fmla="*/ 510636 w 5673186"/>
              <a:gd name="connsiteY165" fmla="*/ 1284042 h 1798781"/>
              <a:gd name="connsiteX166" fmla="*/ 519209 w 5673186"/>
              <a:gd name="connsiteY166" fmla="*/ 1309759 h 1798781"/>
              <a:gd name="connsiteX167" fmla="*/ 477299 w 5673186"/>
              <a:gd name="connsiteY167" fmla="*/ 1384054 h 1798781"/>
              <a:gd name="connsiteX168" fmla="*/ 322994 w 5673186"/>
              <a:gd name="connsiteY168" fmla="*/ 1382149 h 1798781"/>
              <a:gd name="connsiteX169" fmla="*/ 186786 w 5673186"/>
              <a:gd name="connsiteY169" fmla="*/ 1338334 h 1798781"/>
              <a:gd name="connsiteX170" fmla="*/ 127731 w 5673186"/>
              <a:gd name="connsiteY170" fmla="*/ 1189744 h 1798781"/>
              <a:gd name="connsiteX171" fmla="*/ 257271 w 5673186"/>
              <a:gd name="connsiteY171" fmla="*/ 1089732 h 1798781"/>
              <a:gd name="connsiteX172" fmla="*/ 318231 w 5673186"/>
              <a:gd name="connsiteY172" fmla="*/ 1084969 h 1798781"/>
              <a:gd name="connsiteX173" fmla="*/ 208694 w 5673186"/>
              <a:gd name="connsiteY173" fmla="*/ 1059252 h 1798781"/>
              <a:gd name="connsiteX174" fmla="*/ 26766 w 5673186"/>
              <a:gd name="connsiteY174" fmla="*/ 1016389 h 1798781"/>
              <a:gd name="connsiteX175" fmla="*/ 96 w 5673186"/>
              <a:gd name="connsiteY175" fmla="*/ 1004007 h 1798781"/>
              <a:gd name="connsiteX176" fmla="*/ 138209 w 5673186"/>
              <a:gd name="connsiteY176" fmla="*/ 981147 h 1798781"/>
              <a:gd name="connsiteX177" fmla="*/ 361094 w 5673186"/>
              <a:gd name="connsiteY177" fmla="*/ 1014484 h 1798781"/>
              <a:gd name="connsiteX178" fmla="*/ 801149 w 5673186"/>
              <a:gd name="connsiteY178" fmla="*/ 1075444 h 1798781"/>
              <a:gd name="connsiteX179" fmla="*/ 1055466 w 5673186"/>
              <a:gd name="connsiteY179" fmla="*/ 1090684 h 1798781"/>
              <a:gd name="connsiteX180" fmla="*/ 1075469 w 5673186"/>
              <a:gd name="connsiteY180" fmla="*/ 1067824 h 1798781"/>
              <a:gd name="connsiteX181" fmla="*/ 1076421 w 5673186"/>
              <a:gd name="connsiteY181" fmla="*/ 1052584 h 1798781"/>
              <a:gd name="connsiteX182" fmla="*/ 1060229 w 5673186"/>
              <a:gd name="connsiteY182" fmla="*/ 981147 h 1798781"/>
              <a:gd name="connsiteX183" fmla="*/ 917354 w 5673186"/>
              <a:gd name="connsiteY183" fmla="*/ 779217 h 1798781"/>
              <a:gd name="connsiteX184" fmla="*/ 948786 w 5673186"/>
              <a:gd name="connsiteY184" fmla="*/ 672536 h 1798781"/>
              <a:gd name="connsiteX185" fmla="*/ 977361 w 5673186"/>
              <a:gd name="connsiteY185" fmla="*/ 640151 h 1798781"/>
              <a:gd name="connsiteX186" fmla="*/ 1167861 w 5673186"/>
              <a:gd name="connsiteY186" fmla="*/ 472511 h 1798781"/>
              <a:gd name="connsiteX187" fmla="*/ 1367886 w 5673186"/>
              <a:gd name="connsiteY187" fmla="*/ 423934 h 1798781"/>
              <a:gd name="connsiteX188" fmla="*/ 1698404 w 5673186"/>
              <a:gd name="connsiteY188" fmla="*/ 513469 h 1798781"/>
              <a:gd name="connsiteX189" fmla="*/ 1767936 w 5673186"/>
              <a:gd name="connsiteY189" fmla="*/ 542997 h 1798781"/>
              <a:gd name="connsiteX190" fmla="*/ 2060354 w 5673186"/>
              <a:gd name="connsiteY190" fmla="*/ 700159 h 1798781"/>
              <a:gd name="connsiteX191" fmla="*/ 2223231 w 5673186"/>
              <a:gd name="connsiteY191" fmla="*/ 760167 h 1798781"/>
              <a:gd name="connsiteX192" fmla="*/ 2890934 w 5673186"/>
              <a:gd name="connsiteY192" fmla="*/ 920186 h 1798781"/>
              <a:gd name="connsiteX193" fmla="*/ 2939511 w 5673186"/>
              <a:gd name="connsiteY193" fmla="*/ 900184 h 1798781"/>
              <a:gd name="connsiteX194" fmla="*/ 3134774 w 5673186"/>
              <a:gd name="connsiteY194" fmla="*/ 654439 h 1798781"/>
              <a:gd name="connsiteX195" fmla="*/ 3645314 w 5673186"/>
              <a:gd name="connsiteY195" fmla="*/ 61031 h 1798781"/>
              <a:gd name="connsiteX196" fmla="*/ 3661506 w 5673186"/>
              <a:gd name="connsiteY196" fmla="*/ 41029 h 1798781"/>
              <a:gd name="connsiteX197" fmla="*/ 3725131 w 5673186"/>
              <a:gd name="connsiteY197" fmla="*/ 175 h 1798781"/>
              <a:gd name="connsiteX0" fmla="*/ 3911419 w 5673186"/>
              <a:gd name="connsiteY0" fmla="*/ 1189863 h 1798781"/>
              <a:gd name="connsiteX1" fmla="*/ 3885344 w 5673186"/>
              <a:gd name="connsiteY1" fmla="*/ 1191649 h 1798781"/>
              <a:gd name="connsiteX2" fmla="*/ 3742469 w 5673186"/>
              <a:gd name="connsiteY2" fmla="*/ 1195459 h 1798781"/>
              <a:gd name="connsiteX3" fmla="*/ 3634836 w 5673186"/>
              <a:gd name="connsiteY3" fmla="*/ 1200222 h 1798781"/>
              <a:gd name="connsiteX4" fmla="*/ 3616739 w 5673186"/>
              <a:gd name="connsiteY4" fmla="*/ 1236417 h 1798781"/>
              <a:gd name="connsiteX5" fmla="*/ 3634836 w 5673186"/>
              <a:gd name="connsiteY5" fmla="*/ 1244037 h 1798781"/>
              <a:gd name="connsiteX6" fmla="*/ 3682461 w 5673186"/>
              <a:gd name="connsiteY6" fmla="*/ 1242131 h 1798781"/>
              <a:gd name="connsiteX7" fmla="*/ 3912966 w 5673186"/>
              <a:gd name="connsiteY7" fmla="*/ 1236417 h 1798781"/>
              <a:gd name="connsiteX8" fmla="*/ 3941541 w 5673186"/>
              <a:gd name="connsiteY8" fmla="*/ 1237369 h 1798781"/>
              <a:gd name="connsiteX9" fmla="*/ 3942494 w 5673186"/>
              <a:gd name="connsiteY9" fmla="*/ 1204032 h 1798781"/>
              <a:gd name="connsiteX10" fmla="*/ 3933921 w 5673186"/>
              <a:gd name="connsiteY10" fmla="*/ 1191649 h 1798781"/>
              <a:gd name="connsiteX11" fmla="*/ 3911419 w 5673186"/>
              <a:gd name="connsiteY11" fmla="*/ 1189863 h 1798781"/>
              <a:gd name="connsiteX12" fmla="*/ 3725131 w 5673186"/>
              <a:gd name="connsiteY12" fmla="*/ 175 h 1798781"/>
              <a:gd name="connsiteX13" fmla="*/ 3752946 w 5673186"/>
              <a:gd name="connsiteY13" fmla="*/ 1976 h 1798781"/>
              <a:gd name="connsiteX14" fmla="*/ 3840576 w 5673186"/>
              <a:gd name="connsiteY14" fmla="*/ 17216 h 1798781"/>
              <a:gd name="connsiteX15" fmla="*/ 3852959 w 5673186"/>
              <a:gd name="connsiteY15" fmla="*/ 39124 h 1798781"/>
              <a:gd name="connsiteX16" fmla="*/ 3782474 w 5673186"/>
              <a:gd name="connsiteY16" fmla="*/ 271534 h 1798781"/>
              <a:gd name="connsiteX17" fmla="*/ 3703416 w 5673186"/>
              <a:gd name="connsiteY17" fmla="*/ 484894 h 1798781"/>
              <a:gd name="connsiteX18" fmla="*/ 3527204 w 5673186"/>
              <a:gd name="connsiteY18" fmla="*/ 1075444 h 1798781"/>
              <a:gd name="connsiteX19" fmla="*/ 3549111 w 5673186"/>
              <a:gd name="connsiteY19" fmla="*/ 1104972 h 1798781"/>
              <a:gd name="connsiteX20" fmla="*/ 4827366 w 5673186"/>
              <a:gd name="connsiteY20" fmla="*/ 1055442 h 1798781"/>
              <a:gd name="connsiteX21" fmla="*/ 5314094 w 5673186"/>
              <a:gd name="connsiteY21" fmla="*/ 1014484 h 1798781"/>
              <a:gd name="connsiteX22" fmla="*/ 5463636 w 5673186"/>
              <a:gd name="connsiteY22" fmla="*/ 1020199 h 1798781"/>
              <a:gd name="connsiteX23" fmla="*/ 5554124 w 5673186"/>
              <a:gd name="connsiteY23" fmla="*/ 1037344 h 1798781"/>
              <a:gd name="connsiteX24" fmla="*/ 5673186 w 5673186"/>
              <a:gd name="connsiteY24" fmla="*/ 1062109 h 1798781"/>
              <a:gd name="connsiteX25" fmla="*/ 5517929 w 5673186"/>
              <a:gd name="connsiteY25" fmla="*/ 1057347 h 1798781"/>
              <a:gd name="connsiteX26" fmla="*/ 5180744 w 5673186"/>
              <a:gd name="connsiteY26" fmla="*/ 1117354 h 1798781"/>
              <a:gd name="connsiteX27" fmla="*/ 4631151 w 5673186"/>
              <a:gd name="connsiteY27" fmla="*/ 1188792 h 1798781"/>
              <a:gd name="connsiteX28" fmla="*/ 4523519 w 5673186"/>
              <a:gd name="connsiteY28" fmla="*/ 1204984 h 1798781"/>
              <a:gd name="connsiteX29" fmla="*/ 4541616 w 5673186"/>
              <a:gd name="connsiteY29" fmla="*/ 1230702 h 1798781"/>
              <a:gd name="connsiteX30" fmla="*/ 4734974 w 5673186"/>
              <a:gd name="connsiteY30" fmla="*/ 1224987 h 1798781"/>
              <a:gd name="connsiteX31" fmla="*/ 4813079 w 5673186"/>
              <a:gd name="connsiteY31" fmla="*/ 1231654 h 1798781"/>
              <a:gd name="connsiteX32" fmla="*/ 4781646 w 5673186"/>
              <a:gd name="connsiteY32" fmla="*/ 1240227 h 1798781"/>
              <a:gd name="connsiteX33" fmla="*/ 4484466 w 5673186"/>
              <a:gd name="connsiteY33" fmla="*/ 1265944 h 1798781"/>
              <a:gd name="connsiteX34" fmla="*/ 4449224 w 5673186"/>
              <a:gd name="connsiteY34" fmla="*/ 1282137 h 1798781"/>
              <a:gd name="connsiteX35" fmla="*/ 4438746 w 5673186"/>
              <a:gd name="connsiteY35" fmla="*/ 1291662 h 1798781"/>
              <a:gd name="connsiteX36" fmla="*/ 4415886 w 5673186"/>
              <a:gd name="connsiteY36" fmla="*/ 1384054 h 1798781"/>
              <a:gd name="connsiteX37" fmla="*/ 4437794 w 5673186"/>
              <a:gd name="connsiteY37" fmla="*/ 1417392 h 1798781"/>
              <a:gd name="connsiteX38" fmla="*/ 4402551 w 5673186"/>
              <a:gd name="connsiteY38" fmla="*/ 1430727 h 1798781"/>
              <a:gd name="connsiteX39" fmla="*/ 4265391 w 5673186"/>
              <a:gd name="connsiteY39" fmla="*/ 1441204 h 1798781"/>
              <a:gd name="connsiteX40" fmla="*/ 4201574 w 5673186"/>
              <a:gd name="connsiteY40" fmla="*/ 1445014 h 1798781"/>
              <a:gd name="connsiteX41" fmla="*/ 4172999 w 5673186"/>
              <a:gd name="connsiteY41" fmla="*/ 1449777 h 1798781"/>
              <a:gd name="connsiteX42" fmla="*/ 4025361 w 5673186"/>
              <a:gd name="connsiteY42" fmla="*/ 1421202 h 1798781"/>
              <a:gd name="connsiteX43" fmla="*/ 3965354 w 5673186"/>
              <a:gd name="connsiteY43" fmla="*/ 1319284 h 1798781"/>
              <a:gd name="connsiteX44" fmla="*/ 3944399 w 5673186"/>
              <a:gd name="connsiteY44" fmla="*/ 1309759 h 1798781"/>
              <a:gd name="connsiteX45" fmla="*/ 3616739 w 5673186"/>
              <a:gd name="connsiteY45" fmla="*/ 1338334 h 1798781"/>
              <a:gd name="connsiteX46" fmla="*/ 3585306 w 5673186"/>
              <a:gd name="connsiteY46" fmla="*/ 1364052 h 1798781"/>
              <a:gd name="connsiteX47" fmla="*/ 3563399 w 5673186"/>
              <a:gd name="connsiteY47" fmla="*/ 1406914 h 1798781"/>
              <a:gd name="connsiteX48" fmla="*/ 3471006 w 5673186"/>
              <a:gd name="connsiteY48" fmla="*/ 1439299 h 1798781"/>
              <a:gd name="connsiteX49" fmla="*/ 3153824 w 5673186"/>
              <a:gd name="connsiteY49" fmla="*/ 1492639 h 1798781"/>
              <a:gd name="connsiteX50" fmla="*/ 2712816 w 5673186"/>
              <a:gd name="connsiteY50" fmla="*/ 1567887 h 1798781"/>
              <a:gd name="connsiteX51" fmla="*/ 2689004 w 5673186"/>
              <a:gd name="connsiteY51" fmla="*/ 1589794 h 1798781"/>
              <a:gd name="connsiteX52" fmla="*/ 2661381 w 5673186"/>
              <a:gd name="connsiteY52" fmla="*/ 1645039 h 1798781"/>
              <a:gd name="connsiteX53" fmla="*/ 2671859 w 5673186"/>
              <a:gd name="connsiteY53" fmla="*/ 1646944 h 1798781"/>
              <a:gd name="connsiteX54" fmla="*/ 2720436 w 5673186"/>
              <a:gd name="connsiteY54" fmla="*/ 1687902 h 1798781"/>
              <a:gd name="connsiteX55" fmla="*/ 2709959 w 5673186"/>
              <a:gd name="connsiteY55" fmla="*/ 1765054 h 1798781"/>
              <a:gd name="connsiteX56" fmla="*/ 2668049 w 5673186"/>
              <a:gd name="connsiteY56" fmla="*/ 1772674 h 1798781"/>
              <a:gd name="connsiteX57" fmla="*/ 2657571 w 5673186"/>
              <a:gd name="connsiteY57" fmla="*/ 1760292 h 1798781"/>
              <a:gd name="connsiteX58" fmla="*/ 2622329 w 5673186"/>
              <a:gd name="connsiteY58" fmla="*/ 1772674 h 1798781"/>
              <a:gd name="connsiteX59" fmla="*/ 2587086 w 5673186"/>
              <a:gd name="connsiteY59" fmla="*/ 1770769 h 1798781"/>
              <a:gd name="connsiteX60" fmla="*/ 2555654 w 5673186"/>
              <a:gd name="connsiteY60" fmla="*/ 1778389 h 1798781"/>
              <a:gd name="connsiteX61" fmla="*/ 2513744 w 5673186"/>
              <a:gd name="connsiteY61" fmla="*/ 1793629 h 1798781"/>
              <a:gd name="connsiteX62" fmla="*/ 2500409 w 5673186"/>
              <a:gd name="connsiteY62" fmla="*/ 1778389 h 1798781"/>
              <a:gd name="connsiteX63" fmla="*/ 2469929 w 5673186"/>
              <a:gd name="connsiteY63" fmla="*/ 1783152 h 1798781"/>
              <a:gd name="connsiteX64" fmla="*/ 2441354 w 5673186"/>
              <a:gd name="connsiteY64" fmla="*/ 1796487 h 1798781"/>
              <a:gd name="connsiteX65" fmla="*/ 2410874 w 5673186"/>
              <a:gd name="connsiteY65" fmla="*/ 1775531 h 1798781"/>
              <a:gd name="connsiteX66" fmla="*/ 2372774 w 5673186"/>
              <a:gd name="connsiteY66" fmla="*/ 1764102 h 1798781"/>
              <a:gd name="connsiteX67" fmla="*/ 2341341 w 5673186"/>
              <a:gd name="connsiteY67" fmla="*/ 1743147 h 1798781"/>
              <a:gd name="connsiteX68" fmla="*/ 2344199 w 5673186"/>
              <a:gd name="connsiteY68" fmla="*/ 1641229 h 1798781"/>
              <a:gd name="connsiteX69" fmla="*/ 2376584 w 5673186"/>
              <a:gd name="connsiteY69" fmla="*/ 1624084 h 1798781"/>
              <a:gd name="connsiteX70" fmla="*/ 2407064 w 5673186"/>
              <a:gd name="connsiteY70" fmla="*/ 1638372 h 1798781"/>
              <a:gd name="connsiteX71" fmla="*/ 2419446 w 5673186"/>
              <a:gd name="connsiteY71" fmla="*/ 1654564 h 1798781"/>
              <a:gd name="connsiteX72" fmla="*/ 2436591 w 5673186"/>
              <a:gd name="connsiteY72" fmla="*/ 1638372 h 1798781"/>
              <a:gd name="connsiteX73" fmla="*/ 2442306 w 5673186"/>
              <a:gd name="connsiteY73" fmla="*/ 1586937 h 1798781"/>
              <a:gd name="connsiteX74" fmla="*/ 2406111 w 5673186"/>
              <a:gd name="connsiteY74" fmla="*/ 1555504 h 1798781"/>
              <a:gd name="connsiteX75" fmla="*/ 2383251 w 5673186"/>
              <a:gd name="connsiteY75" fmla="*/ 1545027 h 1798781"/>
              <a:gd name="connsiteX76" fmla="*/ 2348961 w 5673186"/>
              <a:gd name="connsiteY76" fmla="*/ 1558362 h 1798781"/>
              <a:gd name="connsiteX77" fmla="*/ 2330864 w 5673186"/>
              <a:gd name="connsiteY77" fmla="*/ 1622179 h 1798781"/>
              <a:gd name="connsiteX78" fmla="*/ 2309909 w 5673186"/>
              <a:gd name="connsiteY78" fmla="*/ 1638372 h 1798781"/>
              <a:gd name="connsiteX79" fmla="*/ 2239424 w 5673186"/>
              <a:gd name="connsiteY79" fmla="*/ 1615512 h 1798781"/>
              <a:gd name="connsiteX80" fmla="*/ 2181321 w 5673186"/>
              <a:gd name="connsiteY80" fmla="*/ 1600272 h 1798781"/>
              <a:gd name="connsiteX81" fmla="*/ 2174654 w 5673186"/>
              <a:gd name="connsiteY81" fmla="*/ 1604081 h 1798781"/>
              <a:gd name="connsiteX82" fmla="*/ 2166081 w 5673186"/>
              <a:gd name="connsiteY82" fmla="*/ 1640277 h 1798781"/>
              <a:gd name="connsiteX83" fmla="*/ 2178464 w 5673186"/>
              <a:gd name="connsiteY83" fmla="*/ 1655517 h 1798781"/>
              <a:gd name="connsiteX84" fmla="*/ 2226089 w 5673186"/>
              <a:gd name="connsiteY84" fmla="*/ 1685044 h 1798781"/>
              <a:gd name="connsiteX85" fmla="*/ 2208944 w 5673186"/>
              <a:gd name="connsiteY85" fmla="*/ 1763149 h 1798781"/>
              <a:gd name="connsiteX86" fmla="*/ 2168939 w 5673186"/>
              <a:gd name="connsiteY86" fmla="*/ 1757434 h 1798781"/>
              <a:gd name="connsiteX87" fmla="*/ 2155604 w 5673186"/>
              <a:gd name="connsiteY87" fmla="*/ 1741242 h 1798781"/>
              <a:gd name="connsiteX88" fmla="*/ 2123219 w 5673186"/>
              <a:gd name="connsiteY88" fmla="*/ 1744099 h 1798781"/>
              <a:gd name="connsiteX89" fmla="*/ 2087024 w 5673186"/>
              <a:gd name="connsiteY89" fmla="*/ 1766959 h 1798781"/>
              <a:gd name="connsiteX90" fmla="*/ 2057496 w 5673186"/>
              <a:gd name="connsiteY90" fmla="*/ 1736479 h 1798781"/>
              <a:gd name="connsiteX91" fmla="*/ 2038446 w 5673186"/>
              <a:gd name="connsiteY91" fmla="*/ 1725049 h 1798781"/>
              <a:gd name="connsiteX92" fmla="*/ 1994631 w 5673186"/>
              <a:gd name="connsiteY92" fmla="*/ 1695522 h 1798781"/>
              <a:gd name="connsiteX93" fmla="*/ 1993679 w 5673186"/>
              <a:gd name="connsiteY93" fmla="*/ 1645039 h 1798781"/>
              <a:gd name="connsiteX94" fmla="*/ 2026064 w 5673186"/>
              <a:gd name="connsiteY94" fmla="*/ 1614559 h 1798781"/>
              <a:gd name="connsiteX95" fmla="*/ 2060354 w 5673186"/>
              <a:gd name="connsiteY95" fmla="*/ 1639324 h 1798781"/>
              <a:gd name="connsiteX96" fmla="*/ 2072736 w 5673186"/>
              <a:gd name="connsiteY96" fmla="*/ 1655517 h 1798781"/>
              <a:gd name="connsiteX97" fmla="*/ 2093691 w 5673186"/>
              <a:gd name="connsiteY97" fmla="*/ 1641229 h 1798781"/>
              <a:gd name="connsiteX98" fmla="*/ 2099406 w 5673186"/>
              <a:gd name="connsiteY98" fmla="*/ 1625989 h 1798781"/>
              <a:gd name="connsiteX99" fmla="*/ 2101311 w 5673186"/>
              <a:gd name="connsiteY99" fmla="*/ 1539312 h 1798781"/>
              <a:gd name="connsiteX100" fmla="*/ 2093691 w 5673186"/>
              <a:gd name="connsiteY100" fmla="*/ 1538359 h 1798781"/>
              <a:gd name="connsiteX101" fmla="*/ 2072736 w 5673186"/>
              <a:gd name="connsiteY101" fmla="*/ 1594556 h 1798781"/>
              <a:gd name="connsiteX102" fmla="*/ 2049876 w 5673186"/>
              <a:gd name="connsiteY102" fmla="*/ 1606939 h 1798781"/>
              <a:gd name="connsiteX103" fmla="*/ 1942244 w 5673186"/>
              <a:gd name="connsiteY103" fmla="*/ 1573602 h 1798781"/>
              <a:gd name="connsiteX104" fmla="*/ 1926051 w 5673186"/>
              <a:gd name="connsiteY104" fmla="*/ 1561219 h 1798781"/>
              <a:gd name="connsiteX105" fmla="*/ 1874616 w 5673186"/>
              <a:gd name="connsiteY105" fmla="*/ 1522167 h 1798781"/>
              <a:gd name="connsiteX106" fmla="*/ 1852709 w 5673186"/>
              <a:gd name="connsiteY106" fmla="*/ 1466922 h 1798781"/>
              <a:gd name="connsiteX107" fmla="*/ 1826039 w 5673186"/>
              <a:gd name="connsiteY107" fmla="*/ 1415487 h 1798781"/>
              <a:gd name="connsiteX108" fmla="*/ 1801542 w 5673186"/>
              <a:gd name="connsiteY108" fmla="*/ 1414936 h 1798781"/>
              <a:gd name="connsiteX109" fmla="*/ 1730789 w 5673186"/>
              <a:gd name="connsiteY109" fmla="*/ 1403104 h 1798781"/>
              <a:gd name="connsiteX110" fmla="*/ 1695546 w 5673186"/>
              <a:gd name="connsiteY110" fmla="*/ 1450729 h 1798781"/>
              <a:gd name="connsiteX111" fmla="*/ 1694594 w 5673186"/>
              <a:gd name="connsiteY111" fmla="*/ 1474542 h 1798781"/>
              <a:gd name="connsiteX112" fmla="*/ 1706024 w 5673186"/>
              <a:gd name="connsiteY112" fmla="*/ 1482162 h 1798781"/>
              <a:gd name="connsiteX113" fmla="*/ 1711416 w 5673186"/>
              <a:gd name="connsiteY113" fmla="*/ 1472171 h 1798781"/>
              <a:gd name="connsiteX114" fmla="*/ 1698404 w 5673186"/>
              <a:gd name="connsiteY114" fmla="*/ 1536454 h 1798781"/>
              <a:gd name="connsiteX115" fmla="*/ 1708881 w 5673186"/>
              <a:gd name="connsiteY115" fmla="*/ 1593604 h 1798781"/>
              <a:gd name="connsiteX116" fmla="*/ 1697451 w 5673186"/>
              <a:gd name="connsiteY116" fmla="*/ 1592652 h 1798781"/>
              <a:gd name="connsiteX117" fmla="*/ 1687926 w 5673186"/>
              <a:gd name="connsiteY117" fmla="*/ 1601224 h 1798781"/>
              <a:gd name="connsiteX118" fmla="*/ 1702214 w 5673186"/>
              <a:gd name="connsiteY118" fmla="*/ 1605987 h 1798781"/>
              <a:gd name="connsiteX119" fmla="*/ 1743171 w 5673186"/>
              <a:gd name="connsiteY119" fmla="*/ 1650754 h 1798781"/>
              <a:gd name="connsiteX120" fmla="*/ 1726979 w 5673186"/>
              <a:gd name="connsiteY120" fmla="*/ 1704094 h 1798781"/>
              <a:gd name="connsiteX121" fmla="*/ 1676496 w 5673186"/>
              <a:gd name="connsiteY121" fmla="*/ 1701237 h 1798781"/>
              <a:gd name="connsiteX122" fmla="*/ 1665066 w 5673186"/>
              <a:gd name="connsiteY122" fmla="*/ 1682187 h 1798781"/>
              <a:gd name="connsiteX123" fmla="*/ 1633634 w 5673186"/>
              <a:gd name="connsiteY123" fmla="*/ 1683139 h 1798781"/>
              <a:gd name="connsiteX124" fmla="*/ 1597439 w 5673186"/>
              <a:gd name="connsiteY124" fmla="*/ 1699331 h 1798781"/>
              <a:gd name="connsiteX125" fmla="*/ 1573626 w 5673186"/>
              <a:gd name="connsiteY125" fmla="*/ 1669804 h 1798781"/>
              <a:gd name="connsiteX126" fmla="*/ 1592676 w 5673186"/>
              <a:gd name="connsiteY126" fmla="*/ 1636467 h 1798781"/>
              <a:gd name="connsiteX127" fmla="*/ 1599344 w 5673186"/>
              <a:gd name="connsiteY127" fmla="*/ 1620274 h 1798781"/>
              <a:gd name="connsiteX128" fmla="*/ 1543146 w 5673186"/>
              <a:gd name="connsiteY128" fmla="*/ 1605034 h 1798781"/>
              <a:gd name="connsiteX129" fmla="*/ 1568864 w 5673186"/>
              <a:gd name="connsiteY129" fmla="*/ 1517404 h 1798781"/>
              <a:gd name="connsiteX130" fmla="*/ 1609821 w 5673186"/>
              <a:gd name="connsiteY130" fmla="*/ 1535502 h 1798781"/>
              <a:gd name="connsiteX131" fmla="*/ 1615536 w 5673186"/>
              <a:gd name="connsiteY131" fmla="*/ 1555504 h 1798781"/>
              <a:gd name="connsiteX132" fmla="*/ 1628871 w 5673186"/>
              <a:gd name="connsiteY132" fmla="*/ 1565981 h 1798781"/>
              <a:gd name="connsiteX133" fmla="*/ 1640301 w 5673186"/>
              <a:gd name="connsiteY133" fmla="*/ 1554552 h 1798781"/>
              <a:gd name="connsiteX134" fmla="*/ 1645064 w 5673186"/>
              <a:gd name="connsiteY134" fmla="*/ 1513594 h 1798781"/>
              <a:gd name="connsiteX135" fmla="*/ 1625061 w 5673186"/>
              <a:gd name="connsiteY135" fmla="*/ 1436442 h 1798781"/>
              <a:gd name="connsiteX136" fmla="*/ 1619346 w 5673186"/>
              <a:gd name="connsiteY136" fmla="*/ 1374529 h 1798781"/>
              <a:gd name="connsiteX137" fmla="*/ 1560291 w 5673186"/>
              <a:gd name="connsiteY137" fmla="*/ 1371672 h 1798781"/>
              <a:gd name="connsiteX138" fmla="*/ 1461231 w 5673186"/>
              <a:gd name="connsiteY138" fmla="*/ 1354527 h 1798781"/>
              <a:gd name="connsiteX139" fmla="*/ 1400271 w 5673186"/>
              <a:gd name="connsiteY139" fmla="*/ 1341192 h 1798781"/>
              <a:gd name="connsiteX140" fmla="*/ 1382174 w 5673186"/>
              <a:gd name="connsiteY140" fmla="*/ 1335477 h 1798781"/>
              <a:gd name="connsiteX141" fmla="*/ 1380269 w 5673186"/>
              <a:gd name="connsiteY141" fmla="*/ 1354527 h 1798781"/>
              <a:gd name="connsiteX142" fmla="*/ 1376459 w 5673186"/>
              <a:gd name="connsiteY142" fmla="*/ 1392627 h 1798781"/>
              <a:gd name="connsiteX143" fmla="*/ 1331691 w 5673186"/>
              <a:gd name="connsiteY143" fmla="*/ 1401199 h 1798781"/>
              <a:gd name="connsiteX144" fmla="*/ 1293591 w 5673186"/>
              <a:gd name="connsiteY144" fmla="*/ 1379292 h 1798781"/>
              <a:gd name="connsiteX145" fmla="*/ 1285971 w 5673186"/>
              <a:gd name="connsiteY145" fmla="*/ 1367862 h 1798781"/>
              <a:gd name="connsiteX146" fmla="*/ 1281209 w 5673186"/>
              <a:gd name="connsiteY146" fmla="*/ 1374529 h 1798781"/>
              <a:gd name="connsiteX147" fmla="*/ 1237394 w 5673186"/>
              <a:gd name="connsiteY147" fmla="*/ 1402152 h 1798781"/>
              <a:gd name="connsiteX148" fmla="*/ 1182149 w 5673186"/>
              <a:gd name="connsiteY148" fmla="*/ 1358337 h 1798781"/>
              <a:gd name="connsiteX149" fmla="*/ 1190721 w 5673186"/>
              <a:gd name="connsiteY149" fmla="*/ 1304997 h 1798781"/>
              <a:gd name="connsiteX150" fmla="*/ 1210724 w 5673186"/>
              <a:gd name="connsiteY150" fmla="*/ 1289756 h 1798781"/>
              <a:gd name="connsiteX151" fmla="*/ 1092614 w 5673186"/>
              <a:gd name="connsiteY151" fmla="*/ 1261181 h 1798781"/>
              <a:gd name="connsiteX152" fmla="*/ 1064039 w 5673186"/>
              <a:gd name="connsiteY152" fmla="*/ 1266897 h 1798781"/>
              <a:gd name="connsiteX153" fmla="*/ 1003079 w 5673186"/>
              <a:gd name="connsiteY153" fmla="*/ 1313569 h 1798781"/>
              <a:gd name="connsiteX154" fmla="*/ 997364 w 5673186"/>
              <a:gd name="connsiteY154" fmla="*/ 1324999 h 1798781"/>
              <a:gd name="connsiteX155" fmla="*/ 1003079 w 5673186"/>
              <a:gd name="connsiteY155" fmla="*/ 1351669 h 1798781"/>
              <a:gd name="connsiteX156" fmla="*/ 947834 w 5673186"/>
              <a:gd name="connsiteY156" fmla="*/ 1421202 h 1798781"/>
              <a:gd name="connsiteX157" fmla="*/ 943071 w 5673186"/>
              <a:gd name="connsiteY157" fmla="*/ 1421202 h 1798781"/>
              <a:gd name="connsiteX158" fmla="*/ 745904 w 5673186"/>
              <a:gd name="connsiteY158" fmla="*/ 1403104 h 1798781"/>
              <a:gd name="connsiteX159" fmla="*/ 636366 w 5673186"/>
              <a:gd name="connsiteY159" fmla="*/ 1389769 h 1798781"/>
              <a:gd name="connsiteX160" fmla="*/ 600171 w 5673186"/>
              <a:gd name="connsiteY160" fmla="*/ 1240227 h 1798781"/>
              <a:gd name="connsiteX161" fmla="*/ 600171 w 5673186"/>
              <a:gd name="connsiteY161" fmla="*/ 1220224 h 1798781"/>
              <a:gd name="connsiteX162" fmla="*/ 560166 w 5673186"/>
              <a:gd name="connsiteY162" fmla="*/ 1216414 h 1798781"/>
              <a:gd name="connsiteX163" fmla="*/ 517304 w 5673186"/>
              <a:gd name="connsiteY163" fmla="*/ 1267849 h 1798781"/>
              <a:gd name="connsiteX164" fmla="*/ 510636 w 5673186"/>
              <a:gd name="connsiteY164" fmla="*/ 1284042 h 1798781"/>
              <a:gd name="connsiteX165" fmla="*/ 519209 w 5673186"/>
              <a:gd name="connsiteY165" fmla="*/ 1309759 h 1798781"/>
              <a:gd name="connsiteX166" fmla="*/ 477299 w 5673186"/>
              <a:gd name="connsiteY166" fmla="*/ 1384054 h 1798781"/>
              <a:gd name="connsiteX167" fmla="*/ 322994 w 5673186"/>
              <a:gd name="connsiteY167" fmla="*/ 1382149 h 1798781"/>
              <a:gd name="connsiteX168" fmla="*/ 186786 w 5673186"/>
              <a:gd name="connsiteY168" fmla="*/ 1338334 h 1798781"/>
              <a:gd name="connsiteX169" fmla="*/ 127731 w 5673186"/>
              <a:gd name="connsiteY169" fmla="*/ 1189744 h 1798781"/>
              <a:gd name="connsiteX170" fmla="*/ 257271 w 5673186"/>
              <a:gd name="connsiteY170" fmla="*/ 1089732 h 1798781"/>
              <a:gd name="connsiteX171" fmla="*/ 318231 w 5673186"/>
              <a:gd name="connsiteY171" fmla="*/ 1084969 h 1798781"/>
              <a:gd name="connsiteX172" fmla="*/ 208694 w 5673186"/>
              <a:gd name="connsiteY172" fmla="*/ 1059252 h 1798781"/>
              <a:gd name="connsiteX173" fmla="*/ 26766 w 5673186"/>
              <a:gd name="connsiteY173" fmla="*/ 1016389 h 1798781"/>
              <a:gd name="connsiteX174" fmla="*/ 96 w 5673186"/>
              <a:gd name="connsiteY174" fmla="*/ 1004007 h 1798781"/>
              <a:gd name="connsiteX175" fmla="*/ 138209 w 5673186"/>
              <a:gd name="connsiteY175" fmla="*/ 981147 h 1798781"/>
              <a:gd name="connsiteX176" fmla="*/ 361094 w 5673186"/>
              <a:gd name="connsiteY176" fmla="*/ 1014484 h 1798781"/>
              <a:gd name="connsiteX177" fmla="*/ 801149 w 5673186"/>
              <a:gd name="connsiteY177" fmla="*/ 1075444 h 1798781"/>
              <a:gd name="connsiteX178" fmla="*/ 1055466 w 5673186"/>
              <a:gd name="connsiteY178" fmla="*/ 1090684 h 1798781"/>
              <a:gd name="connsiteX179" fmla="*/ 1075469 w 5673186"/>
              <a:gd name="connsiteY179" fmla="*/ 1067824 h 1798781"/>
              <a:gd name="connsiteX180" fmla="*/ 1076421 w 5673186"/>
              <a:gd name="connsiteY180" fmla="*/ 1052584 h 1798781"/>
              <a:gd name="connsiteX181" fmla="*/ 1060229 w 5673186"/>
              <a:gd name="connsiteY181" fmla="*/ 981147 h 1798781"/>
              <a:gd name="connsiteX182" fmla="*/ 917354 w 5673186"/>
              <a:gd name="connsiteY182" fmla="*/ 779217 h 1798781"/>
              <a:gd name="connsiteX183" fmla="*/ 948786 w 5673186"/>
              <a:gd name="connsiteY183" fmla="*/ 672536 h 1798781"/>
              <a:gd name="connsiteX184" fmla="*/ 977361 w 5673186"/>
              <a:gd name="connsiteY184" fmla="*/ 640151 h 1798781"/>
              <a:gd name="connsiteX185" fmla="*/ 1167861 w 5673186"/>
              <a:gd name="connsiteY185" fmla="*/ 472511 h 1798781"/>
              <a:gd name="connsiteX186" fmla="*/ 1367886 w 5673186"/>
              <a:gd name="connsiteY186" fmla="*/ 423934 h 1798781"/>
              <a:gd name="connsiteX187" fmla="*/ 1698404 w 5673186"/>
              <a:gd name="connsiteY187" fmla="*/ 513469 h 1798781"/>
              <a:gd name="connsiteX188" fmla="*/ 1767936 w 5673186"/>
              <a:gd name="connsiteY188" fmla="*/ 542997 h 1798781"/>
              <a:gd name="connsiteX189" fmla="*/ 2060354 w 5673186"/>
              <a:gd name="connsiteY189" fmla="*/ 700159 h 1798781"/>
              <a:gd name="connsiteX190" fmla="*/ 2223231 w 5673186"/>
              <a:gd name="connsiteY190" fmla="*/ 760167 h 1798781"/>
              <a:gd name="connsiteX191" fmla="*/ 2890934 w 5673186"/>
              <a:gd name="connsiteY191" fmla="*/ 920186 h 1798781"/>
              <a:gd name="connsiteX192" fmla="*/ 2939511 w 5673186"/>
              <a:gd name="connsiteY192" fmla="*/ 900184 h 1798781"/>
              <a:gd name="connsiteX193" fmla="*/ 3134774 w 5673186"/>
              <a:gd name="connsiteY193" fmla="*/ 654439 h 1798781"/>
              <a:gd name="connsiteX194" fmla="*/ 3645314 w 5673186"/>
              <a:gd name="connsiteY194" fmla="*/ 61031 h 1798781"/>
              <a:gd name="connsiteX195" fmla="*/ 3661506 w 5673186"/>
              <a:gd name="connsiteY195" fmla="*/ 41029 h 1798781"/>
              <a:gd name="connsiteX196" fmla="*/ 3725131 w 5673186"/>
              <a:gd name="connsiteY196" fmla="*/ 175 h 1798781"/>
              <a:gd name="connsiteX0" fmla="*/ 3911419 w 5673186"/>
              <a:gd name="connsiteY0" fmla="*/ 1189863 h 1798781"/>
              <a:gd name="connsiteX1" fmla="*/ 3885344 w 5673186"/>
              <a:gd name="connsiteY1" fmla="*/ 1191649 h 1798781"/>
              <a:gd name="connsiteX2" fmla="*/ 3742469 w 5673186"/>
              <a:gd name="connsiteY2" fmla="*/ 1195459 h 1798781"/>
              <a:gd name="connsiteX3" fmla="*/ 3634836 w 5673186"/>
              <a:gd name="connsiteY3" fmla="*/ 1200222 h 1798781"/>
              <a:gd name="connsiteX4" fmla="*/ 3616739 w 5673186"/>
              <a:gd name="connsiteY4" fmla="*/ 1236417 h 1798781"/>
              <a:gd name="connsiteX5" fmla="*/ 3634836 w 5673186"/>
              <a:gd name="connsiteY5" fmla="*/ 1244037 h 1798781"/>
              <a:gd name="connsiteX6" fmla="*/ 3682461 w 5673186"/>
              <a:gd name="connsiteY6" fmla="*/ 1242131 h 1798781"/>
              <a:gd name="connsiteX7" fmla="*/ 3912966 w 5673186"/>
              <a:gd name="connsiteY7" fmla="*/ 1236417 h 1798781"/>
              <a:gd name="connsiteX8" fmla="*/ 3941541 w 5673186"/>
              <a:gd name="connsiteY8" fmla="*/ 1237369 h 1798781"/>
              <a:gd name="connsiteX9" fmla="*/ 3942494 w 5673186"/>
              <a:gd name="connsiteY9" fmla="*/ 1204032 h 1798781"/>
              <a:gd name="connsiteX10" fmla="*/ 3933921 w 5673186"/>
              <a:gd name="connsiteY10" fmla="*/ 1191649 h 1798781"/>
              <a:gd name="connsiteX11" fmla="*/ 3911419 w 5673186"/>
              <a:gd name="connsiteY11" fmla="*/ 1189863 h 1798781"/>
              <a:gd name="connsiteX12" fmla="*/ 3725131 w 5673186"/>
              <a:gd name="connsiteY12" fmla="*/ 175 h 1798781"/>
              <a:gd name="connsiteX13" fmla="*/ 3752946 w 5673186"/>
              <a:gd name="connsiteY13" fmla="*/ 1976 h 1798781"/>
              <a:gd name="connsiteX14" fmla="*/ 3840576 w 5673186"/>
              <a:gd name="connsiteY14" fmla="*/ 17216 h 1798781"/>
              <a:gd name="connsiteX15" fmla="*/ 3852959 w 5673186"/>
              <a:gd name="connsiteY15" fmla="*/ 39124 h 1798781"/>
              <a:gd name="connsiteX16" fmla="*/ 3782474 w 5673186"/>
              <a:gd name="connsiteY16" fmla="*/ 271534 h 1798781"/>
              <a:gd name="connsiteX17" fmla="*/ 3703416 w 5673186"/>
              <a:gd name="connsiteY17" fmla="*/ 484894 h 1798781"/>
              <a:gd name="connsiteX18" fmla="*/ 3527204 w 5673186"/>
              <a:gd name="connsiteY18" fmla="*/ 1075444 h 1798781"/>
              <a:gd name="connsiteX19" fmla="*/ 3549111 w 5673186"/>
              <a:gd name="connsiteY19" fmla="*/ 1104972 h 1798781"/>
              <a:gd name="connsiteX20" fmla="*/ 4827366 w 5673186"/>
              <a:gd name="connsiteY20" fmla="*/ 1055442 h 1798781"/>
              <a:gd name="connsiteX21" fmla="*/ 5314094 w 5673186"/>
              <a:gd name="connsiteY21" fmla="*/ 1014484 h 1798781"/>
              <a:gd name="connsiteX22" fmla="*/ 5463636 w 5673186"/>
              <a:gd name="connsiteY22" fmla="*/ 1020199 h 1798781"/>
              <a:gd name="connsiteX23" fmla="*/ 5554124 w 5673186"/>
              <a:gd name="connsiteY23" fmla="*/ 1037344 h 1798781"/>
              <a:gd name="connsiteX24" fmla="*/ 5673186 w 5673186"/>
              <a:gd name="connsiteY24" fmla="*/ 1062109 h 1798781"/>
              <a:gd name="connsiteX25" fmla="*/ 5517929 w 5673186"/>
              <a:gd name="connsiteY25" fmla="*/ 1057347 h 1798781"/>
              <a:gd name="connsiteX26" fmla="*/ 5180744 w 5673186"/>
              <a:gd name="connsiteY26" fmla="*/ 1117354 h 1798781"/>
              <a:gd name="connsiteX27" fmla="*/ 4631151 w 5673186"/>
              <a:gd name="connsiteY27" fmla="*/ 1188792 h 1798781"/>
              <a:gd name="connsiteX28" fmla="*/ 4523519 w 5673186"/>
              <a:gd name="connsiteY28" fmla="*/ 1204984 h 1798781"/>
              <a:gd name="connsiteX29" fmla="*/ 4541616 w 5673186"/>
              <a:gd name="connsiteY29" fmla="*/ 1230702 h 1798781"/>
              <a:gd name="connsiteX30" fmla="*/ 4734974 w 5673186"/>
              <a:gd name="connsiteY30" fmla="*/ 1224987 h 1798781"/>
              <a:gd name="connsiteX31" fmla="*/ 4813079 w 5673186"/>
              <a:gd name="connsiteY31" fmla="*/ 1231654 h 1798781"/>
              <a:gd name="connsiteX32" fmla="*/ 4781646 w 5673186"/>
              <a:gd name="connsiteY32" fmla="*/ 1240227 h 1798781"/>
              <a:gd name="connsiteX33" fmla="*/ 4484466 w 5673186"/>
              <a:gd name="connsiteY33" fmla="*/ 1265944 h 1798781"/>
              <a:gd name="connsiteX34" fmla="*/ 4449224 w 5673186"/>
              <a:gd name="connsiteY34" fmla="*/ 1282137 h 1798781"/>
              <a:gd name="connsiteX35" fmla="*/ 4438746 w 5673186"/>
              <a:gd name="connsiteY35" fmla="*/ 1291662 h 1798781"/>
              <a:gd name="connsiteX36" fmla="*/ 4415886 w 5673186"/>
              <a:gd name="connsiteY36" fmla="*/ 1384054 h 1798781"/>
              <a:gd name="connsiteX37" fmla="*/ 4437794 w 5673186"/>
              <a:gd name="connsiteY37" fmla="*/ 1417392 h 1798781"/>
              <a:gd name="connsiteX38" fmla="*/ 4402551 w 5673186"/>
              <a:gd name="connsiteY38" fmla="*/ 1430727 h 1798781"/>
              <a:gd name="connsiteX39" fmla="*/ 4265391 w 5673186"/>
              <a:gd name="connsiteY39" fmla="*/ 1441204 h 1798781"/>
              <a:gd name="connsiteX40" fmla="*/ 4201574 w 5673186"/>
              <a:gd name="connsiteY40" fmla="*/ 1445014 h 1798781"/>
              <a:gd name="connsiteX41" fmla="*/ 4172999 w 5673186"/>
              <a:gd name="connsiteY41" fmla="*/ 1449777 h 1798781"/>
              <a:gd name="connsiteX42" fmla="*/ 4025361 w 5673186"/>
              <a:gd name="connsiteY42" fmla="*/ 1421202 h 1798781"/>
              <a:gd name="connsiteX43" fmla="*/ 3965354 w 5673186"/>
              <a:gd name="connsiteY43" fmla="*/ 1319284 h 1798781"/>
              <a:gd name="connsiteX44" fmla="*/ 3944399 w 5673186"/>
              <a:gd name="connsiteY44" fmla="*/ 1309759 h 1798781"/>
              <a:gd name="connsiteX45" fmla="*/ 3616739 w 5673186"/>
              <a:gd name="connsiteY45" fmla="*/ 1338334 h 1798781"/>
              <a:gd name="connsiteX46" fmla="*/ 3585306 w 5673186"/>
              <a:gd name="connsiteY46" fmla="*/ 1364052 h 1798781"/>
              <a:gd name="connsiteX47" fmla="*/ 3563399 w 5673186"/>
              <a:gd name="connsiteY47" fmla="*/ 1406914 h 1798781"/>
              <a:gd name="connsiteX48" fmla="*/ 3471006 w 5673186"/>
              <a:gd name="connsiteY48" fmla="*/ 1439299 h 1798781"/>
              <a:gd name="connsiteX49" fmla="*/ 3153824 w 5673186"/>
              <a:gd name="connsiteY49" fmla="*/ 1492639 h 1798781"/>
              <a:gd name="connsiteX50" fmla="*/ 2712816 w 5673186"/>
              <a:gd name="connsiteY50" fmla="*/ 1567887 h 1798781"/>
              <a:gd name="connsiteX51" fmla="*/ 2689004 w 5673186"/>
              <a:gd name="connsiteY51" fmla="*/ 1589794 h 1798781"/>
              <a:gd name="connsiteX52" fmla="*/ 2661381 w 5673186"/>
              <a:gd name="connsiteY52" fmla="*/ 1645039 h 1798781"/>
              <a:gd name="connsiteX53" fmla="*/ 2671859 w 5673186"/>
              <a:gd name="connsiteY53" fmla="*/ 1646944 h 1798781"/>
              <a:gd name="connsiteX54" fmla="*/ 2720436 w 5673186"/>
              <a:gd name="connsiteY54" fmla="*/ 1687902 h 1798781"/>
              <a:gd name="connsiteX55" fmla="*/ 2709959 w 5673186"/>
              <a:gd name="connsiteY55" fmla="*/ 1765054 h 1798781"/>
              <a:gd name="connsiteX56" fmla="*/ 2668049 w 5673186"/>
              <a:gd name="connsiteY56" fmla="*/ 1772674 h 1798781"/>
              <a:gd name="connsiteX57" fmla="*/ 2657571 w 5673186"/>
              <a:gd name="connsiteY57" fmla="*/ 1760292 h 1798781"/>
              <a:gd name="connsiteX58" fmla="*/ 2622329 w 5673186"/>
              <a:gd name="connsiteY58" fmla="*/ 1772674 h 1798781"/>
              <a:gd name="connsiteX59" fmla="*/ 2587086 w 5673186"/>
              <a:gd name="connsiteY59" fmla="*/ 1770769 h 1798781"/>
              <a:gd name="connsiteX60" fmla="*/ 2555654 w 5673186"/>
              <a:gd name="connsiteY60" fmla="*/ 1778389 h 1798781"/>
              <a:gd name="connsiteX61" fmla="*/ 2513744 w 5673186"/>
              <a:gd name="connsiteY61" fmla="*/ 1793629 h 1798781"/>
              <a:gd name="connsiteX62" fmla="*/ 2500409 w 5673186"/>
              <a:gd name="connsiteY62" fmla="*/ 1778389 h 1798781"/>
              <a:gd name="connsiteX63" fmla="*/ 2469929 w 5673186"/>
              <a:gd name="connsiteY63" fmla="*/ 1783152 h 1798781"/>
              <a:gd name="connsiteX64" fmla="*/ 2441354 w 5673186"/>
              <a:gd name="connsiteY64" fmla="*/ 1796487 h 1798781"/>
              <a:gd name="connsiteX65" fmla="*/ 2410874 w 5673186"/>
              <a:gd name="connsiteY65" fmla="*/ 1775531 h 1798781"/>
              <a:gd name="connsiteX66" fmla="*/ 2372774 w 5673186"/>
              <a:gd name="connsiteY66" fmla="*/ 1764102 h 1798781"/>
              <a:gd name="connsiteX67" fmla="*/ 2341341 w 5673186"/>
              <a:gd name="connsiteY67" fmla="*/ 1743147 h 1798781"/>
              <a:gd name="connsiteX68" fmla="*/ 2344199 w 5673186"/>
              <a:gd name="connsiteY68" fmla="*/ 1641229 h 1798781"/>
              <a:gd name="connsiteX69" fmla="*/ 2376584 w 5673186"/>
              <a:gd name="connsiteY69" fmla="*/ 1624084 h 1798781"/>
              <a:gd name="connsiteX70" fmla="*/ 2407064 w 5673186"/>
              <a:gd name="connsiteY70" fmla="*/ 1638372 h 1798781"/>
              <a:gd name="connsiteX71" fmla="*/ 2419446 w 5673186"/>
              <a:gd name="connsiteY71" fmla="*/ 1654564 h 1798781"/>
              <a:gd name="connsiteX72" fmla="*/ 2436591 w 5673186"/>
              <a:gd name="connsiteY72" fmla="*/ 1638372 h 1798781"/>
              <a:gd name="connsiteX73" fmla="*/ 2442306 w 5673186"/>
              <a:gd name="connsiteY73" fmla="*/ 1586937 h 1798781"/>
              <a:gd name="connsiteX74" fmla="*/ 2406111 w 5673186"/>
              <a:gd name="connsiteY74" fmla="*/ 1555504 h 1798781"/>
              <a:gd name="connsiteX75" fmla="*/ 2383251 w 5673186"/>
              <a:gd name="connsiteY75" fmla="*/ 1545027 h 1798781"/>
              <a:gd name="connsiteX76" fmla="*/ 2348961 w 5673186"/>
              <a:gd name="connsiteY76" fmla="*/ 1558362 h 1798781"/>
              <a:gd name="connsiteX77" fmla="*/ 2330864 w 5673186"/>
              <a:gd name="connsiteY77" fmla="*/ 1622179 h 1798781"/>
              <a:gd name="connsiteX78" fmla="*/ 2309909 w 5673186"/>
              <a:gd name="connsiteY78" fmla="*/ 1638372 h 1798781"/>
              <a:gd name="connsiteX79" fmla="*/ 2239424 w 5673186"/>
              <a:gd name="connsiteY79" fmla="*/ 1615512 h 1798781"/>
              <a:gd name="connsiteX80" fmla="*/ 2181321 w 5673186"/>
              <a:gd name="connsiteY80" fmla="*/ 1600272 h 1798781"/>
              <a:gd name="connsiteX81" fmla="*/ 2174654 w 5673186"/>
              <a:gd name="connsiteY81" fmla="*/ 1604081 h 1798781"/>
              <a:gd name="connsiteX82" fmla="*/ 2166081 w 5673186"/>
              <a:gd name="connsiteY82" fmla="*/ 1640277 h 1798781"/>
              <a:gd name="connsiteX83" fmla="*/ 2178464 w 5673186"/>
              <a:gd name="connsiteY83" fmla="*/ 1655517 h 1798781"/>
              <a:gd name="connsiteX84" fmla="*/ 2226089 w 5673186"/>
              <a:gd name="connsiteY84" fmla="*/ 1685044 h 1798781"/>
              <a:gd name="connsiteX85" fmla="*/ 2208944 w 5673186"/>
              <a:gd name="connsiteY85" fmla="*/ 1763149 h 1798781"/>
              <a:gd name="connsiteX86" fmla="*/ 2168939 w 5673186"/>
              <a:gd name="connsiteY86" fmla="*/ 1757434 h 1798781"/>
              <a:gd name="connsiteX87" fmla="*/ 2155604 w 5673186"/>
              <a:gd name="connsiteY87" fmla="*/ 1741242 h 1798781"/>
              <a:gd name="connsiteX88" fmla="*/ 2123219 w 5673186"/>
              <a:gd name="connsiteY88" fmla="*/ 1744099 h 1798781"/>
              <a:gd name="connsiteX89" fmla="*/ 2087024 w 5673186"/>
              <a:gd name="connsiteY89" fmla="*/ 1766959 h 1798781"/>
              <a:gd name="connsiteX90" fmla="*/ 2057496 w 5673186"/>
              <a:gd name="connsiteY90" fmla="*/ 1736479 h 1798781"/>
              <a:gd name="connsiteX91" fmla="*/ 2038446 w 5673186"/>
              <a:gd name="connsiteY91" fmla="*/ 1725049 h 1798781"/>
              <a:gd name="connsiteX92" fmla="*/ 1994631 w 5673186"/>
              <a:gd name="connsiteY92" fmla="*/ 1695522 h 1798781"/>
              <a:gd name="connsiteX93" fmla="*/ 1993679 w 5673186"/>
              <a:gd name="connsiteY93" fmla="*/ 1645039 h 1798781"/>
              <a:gd name="connsiteX94" fmla="*/ 2026064 w 5673186"/>
              <a:gd name="connsiteY94" fmla="*/ 1614559 h 1798781"/>
              <a:gd name="connsiteX95" fmla="*/ 2060354 w 5673186"/>
              <a:gd name="connsiteY95" fmla="*/ 1639324 h 1798781"/>
              <a:gd name="connsiteX96" fmla="*/ 2072736 w 5673186"/>
              <a:gd name="connsiteY96" fmla="*/ 1655517 h 1798781"/>
              <a:gd name="connsiteX97" fmla="*/ 2093691 w 5673186"/>
              <a:gd name="connsiteY97" fmla="*/ 1641229 h 1798781"/>
              <a:gd name="connsiteX98" fmla="*/ 2099406 w 5673186"/>
              <a:gd name="connsiteY98" fmla="*/ 1625989 h 1798781"/>
              <a:gd name="connsiteX99" fmla="*/ 2101311 w 5673186"/>
              <a:gd name="connsiteY99" fmla="*/ 1539312 h 1798781"/>
              <a:gd name="connsiteX100" fmla="*/ 2093691 w 5673186"/>
              <a:gd name="connsiteY100" fmla="*/ 1538359 h 1798781"/>
              <a:gd name="connsiteX101" fmla="*/ 2072736 w 5673186"/>
              <a:gd name="connsiteY101" fmla="*/ 1594556 h 1798781"/>
              <a:gd name="connsiteX102" fmla="*/ 2049876 w 5673186"/>
              <a:gd name="connsiteY102" fmla="*/ 1606939 h 1798781"/>
              <a:gd name="connsiteX103" fmla="*/ 1942244 w 5673186"/>
              <a:gd name="connsiteY103" fmla="*/ 1573602 h 1798781"/>
              <a:gd name="connsiteX104" fmla="*/ 1926051 w 5673186"/>
              <a:gd name="connsiteY104" fmla="*/ 1561219 h 1798781"/>
              <a:gd name="connsiteX105" fmla="*/ 1874616 w 5673186"/>
              <a:gd name="connsiteY105" fmla="*/ 1522167 h 1798781"/>
              <a:gd name="connsiteX106" fmla="*/ 1852709 w 5673186"/>
              <a:gd name="connsiteY106" fmla="*/ 1466922 h 1798781"/>
              <a:gd name="connsiteX107" fmla="*/ 1826039 w 5673186"/>
              <a:gd name="connsiteY107" fmla="*/ 1415487 h 1798781"/>
              <a:gd name="connsiteX108" fmla="*/ 1801542 w 5673186"/>
              <a:gd name="connsiteY108" fmla="*/ 1414936 h 1798781"/>
              <a:gd name="connsiteX109" fmla="*/ 1730789 w 5673186"/>
              <a:gd name="connsiteY109" fmla="*/ 1403104 h 1798781"/>
              <a:gd name="connsiteX110" fmla="*/ 1695546 w 5673186"/>
              <a:gd name="connsiteY110" fmla="*/ 1450729 h 1798781"/>
              <a:gd name="connsiteX111" fmla="*/ 1694594 w 5673186"/>
              <a:gd name="connsiteY111" fmla="*/ 1474542 h 1798781"/>
              <a:gd name="connsiteX112" fmla="*/ 1706024 w 5673186"/>
              <a:gd name="connsiteY112" fmla="*/ 1482162 h 1798781"/>
              <a:gd name="connsiteX113" fmla="*/ 1698404 w 5673186"/>
              <a:gd name="connsiteY113" fmla="*/ 1536454 h 1798781"/>
              <a:gd name="connsiteX114" fmla="*/ 1708881 w 5673186"/>
              <a:gd name="connsiteY114" fmla="*/ 1593604 h 1798781"/>
              <a:gd name="connsiteX115" fmla="*/ 1697451 w 5673186"/>
              <a:gd name="connsiteY115" fmla="*/ 1592652 h 1798781"/>
              <a:gd name="connsiteX116" fmla="*/ 1687926 w 5673186"/>
              <a:gd name="connsiteY116" fmla="*/ 1601224 h 1798781"/>
              <a:gd name="connsiteX117" fmla="*/ 1702214 w 5673186"/>
              <a:gd name="connsiteY117" fmla="*/ 1605987 h 1798781"/>
              <a:gd name="connsiteX118" fmla="*/ 1743171 w 5673186"/>
              <a:gd name="connsiteY118" fmla="*/ 1650754 h 1798781"/>
              <a:gd name="connsiteX119" fmla="*/ 1726979 w 5673186"/>
              <a:gd name="connsiteY119" fmla="*/ 1704094 h 1798781"/>
              <a:gd name="connsiteX120" fmla="*/ 1676496 w 5673186"/>
              <a:gd name="connsiteY120" fmla="*/ 1701237 h 1798781"/>
              <a:gd name="connsiteX121" fmla="*/ 1665066 w 5673186"/>
              <a:gd name="connsiteY121" fmla="*/ 1682187 h 1798781"/>
              <a:gd name="connsiteX122" fmla="*/ 1633634 w 5673186"/>
              <a:gd name="connsiteY122" fmla="*/ 1683139 h 1798781"/>
              <a:gd name="connsiteX123" fmla="*/ 1597439 w 5673186"/>
              <a:gd name="connsiteY123" fmla="*/ 1699331 h 1798781"/>
              <a:gd name="connsiteX124" fmla="*/ 1573626 w 5673186"/>
              <a:gd name="connsiteY124" fmla="*/ 1669804 h 1798781"/>
              <a:gd name="connsiteX125" fmla="*/ 1592676 w 5673186"/>
              <a:gd name="connsiteY125" fmla="*/ 1636467 h 1798781"/>
              <a:gd name="connsiteX126" fmla="*/ 1599344 w 5673186"/>
              <a:gd name="connsiteY126" fmla="*/ 1620274 h 1798781"/>
              <a:gd name="connsiteX127" fmla="*/ 1543146 w 5673186"/>
              <a:gd name="connsiteY127" fmla="*/ 1605034 h 1798781"/>
              <a:gd name="connsiteX128" fmla="*/ 1568864 w 5673186"/>
              <a:gd name="connsiteY128" fmla="*/ 1517404 h 1798781"/>
              <a:gd name="connsiteX129" fmla="*/ 1609821 w 5673186"/>
              <a:gd name="connsiteY129" fmla="*/ 1535502 h 1798781"/>
              <a:gd name="connsiteX130" fmla="*/ 1615536 w 5673186"/>
              <a:gd name="connsiteY130" fmla="*/ 1555504 h 1798781"/>
              <a:gd name="connsiteX131" fmla="*/ 1628871 w 5673186"/>
              <a:gd name="connsiteY131" fmla="*/ 1565981 h 1798781"/>
              <a:gd name="connsiteX132" fmla="*/ 1640301 w 5673186"/>
              <a:gd name="connsiteY132" fmla="*/ 1554552 h 1798781"/>
              <a:gd name="connsiteX133" fmla="*/ 1645064 w 5673186"/>
              <a:gd name="connsiteY133" fmla="*/ 1513594 h 1798781"/>
              <a:gd name="connsiteX134" fmla="*/ 1625061 w 5673186"/>
              <a:gd name="connsiteY134" fmla="*/ 1436442 h 1798781"/>
              <a:gd name="connsiteX135" fmla="*/ 1619346 w 5673186"/>
              <a:gd name="connsiteY135" fmla="*/ 1374529 h 1798781"/>
              <a:gd name="connsiteX136" fmla="*/ 1560291 w 5673186"/>
              <a:gd name="connsiteY136" fmla="*/ 1371672 h 1798781"/>
              <a:gd name="connsiteX137" fmla="*/ 1461231 w 5673186"/>
              <a:gd name="connsiteY137" fmla="*/ 1354527 h 1798781"/>
              <a:gd name="connsiteX138" fmla="*/ 1400271 w 5673186"/>
              <a:gd name="connsiteY138" fmla="*/ 1341192 h 1798781"/>
              <a:gd name="connsiteX139" fmla="*/ 1382174 w 5673186"/>
              <a:gd name="connsiteY139" fmla="*/ 1335477 h 1798781"/>
              <a:gd name="connsiteX140" fmla="*/ 1380269 w 5673186"/>
              <a:gd name="connsiteY140" fmla="*/ 1354527 h 1798781"/>
              <a:gd name="connsiteX141" fmla="*/ 1376459 w 5673186"/>
              <a:gd name="connsiteY141" fmla="*/ 1392627 h 1798781"/>
              <a:gd name="connsiteX142" fmla="*/ 1331691 w 5673186"/>
              <a:gd name="connsiteY142" fmla="*/ 1401199 h 1798781"/>
              <a:gd name="connsiteX143" fmla="*/ 1293591 w 5673186"/>
              <a:gd name="connsiteY143" fmla="*/ 1379292 h 1798781"/>
              <a:gd name="connsiteX144" fmla="*/ 1285971 w 5673186"/>
              <a:gd name="connsiteY144" fmla="*/ 1367862 h 1798781"/>
              <a:gd name="connsiteX145" fmla="*/ 1281209 w 5673186"/>
              <a:gd name="connsiteY145" fmla="*/ 1374529 h 1798781"/>
              <a:gd name="connsiteX146" fmla="*/ 1237394 w 5673186"/>
              <a:gd name="connsiteY146" fmla="*/ 1402152 h 1798781"/>
              <a:gd name="connsiteX147" fmla="*/ 1182149 w 5673186"/>
              <a:gd name="connsiteY147" fmla="*/ 1358337 h 1798781"/>
              <a:gd name="connsiteX148" fmla="*/ 1190721 w 5673186"/>
              <a:gd name="connsiteY148" fmla="*/ 1304997 h 1798781"/>
              <a:gd name="connsiteX149" fmla="*/ 1210724 w 5673186"/>
              <a:gd name="connsiteY149" fmla="*/ 1289756 h 1798781"/>
              <a:gd name="connsiteX150" fmla="*/ 1092614 w 5673186"/>
              <a:gd name="connsiteY150" fmla="*/ 1261181 h 1798781"/>
              <a:gd name="connsiteX151" fmla="*/ 1064039 w 5673186"/>
              <a:gd name="connsiteY151" fmla="*/ 1266897 h 1798781"/>
              <a:gd name="connsiteX152" fmla="*/ 1003079 w 5673186"/>
              <a:gd name="connsiteY152" fmla="*/ 1313569 h 1798781"/>
              <a:gd name="connsiteX153" fmla="*/ 997364 w 5673186"/>
              <a:gd name="connsiteY153" fmla="*/ 1324999 h 1798781"/>
              <a:gd name="connsiteX154" fmla="*/ 1003079 w 5673186"/>
              <a:gd name="connsiteY154" fmla="*/ 1351669 h 1798781"/>
              <a:gd name="connsiteX155" fmla="*/ 947834 w 5673186"/>
              <a:gd name="connsiteY155" fmla="*/ 1421202 h 1798781"/>
              <a:gd name="connsiteX156" fmla="*/ 943071 w 5673186"/>
              <a:gd name="connsiteY156" fmla="*/ 1421202 h 1798781"/>
              <a:gd name="connsiteX157" fmla="*/ 745904 w 5673186"/>
              <a:gd name="connsiteY157" fmla="*/ 1403104 h 1798781"/>
              <a:gd name="connsiteX158" fmla="*/ 636366 w 5673186"/>
              <a:gd name="connsiteY158" fmla="*/ 1389769 h 1798781"/>
              <a:gd name="connsiteX159" fmla="*/ 600171 w 5673186"/>
              <a:gd name="connsiteY159" fmla="*/ 1240227 h 1798781"/>
              <a:gd name="connsiteX160" fmla="*/ 600171 w 5673186"/>
              <a:gd name="connsiteY160" fmla="*/ 1220224 h 1798781"/>
              <a:gd name="connsiteX161" fmla="*/ 560166 w 5673186"/>
              <a:gd name="connsiteY161" fmla="*/ 1216414 h 1798781"/>
              <a:gd name="connsiteX162" fmla="*/ 517304 w 5673186"/>
              <a:gd name="connsiteY162" fmla="*/ 1267849 h 1798781"/>
              <a:gd name="connsiteX163" fmla="*/ 510636 w 5673186"/>
              <a:gd name="connsiteY163" fmla="*/ 1284042 h 1798781"/>
              <a:gd name="connsiteX164" fmla="*/ 519209 w 5673186"/>
              <a:gd name="connsiteY164" fmla="*/ 1309759 h 1798781"/>
              <a:gd name="connsiteX165" fmla="*/ 477299 w 5673186"/>
              <a:gd name="connsiteY165" fmla="*/ 1384054 h 1798781"/>
              <a:gd name="connsiteX166" fmla="*/ 322994 w 5673186"/>
              <a:gd name="connsiteY166" fmla="*/ 1382149 h 1798781"/>
              <a:gd name="connsiteX167" fmla="*/ 186786 w 5673186"/>
              <a:gd name="connsiteY167" fmla="*/ 1338334 h 1798781"/>
              <a:gd name="connsiteX168" fmla="*/ 127731 w 5673186"/>
              <a:gd name="connsiteY168" fmla="*/ 1189744 h 1798781"/>
              <a:gd name="connsiteX169" fmla="*/ 257271 w 5673186"/>
              <a:gd name="connsiteY169" fmla="*/ 1089732 h 1798781"/>
              <a:gd name="connsiteX170" fmla="*/ 318231 w 5673186"/>
              <a:gd name="connsiteY170" fmla="*/ 1084969 h 1798781"/>
              <a:gd name="connsiteX171" fmla="*/ 208694 w 5673186"/>
              <a:gd name="connsiteY171" fmla="*/ 1059252 h 1798781"/>
              <a:gd name="connsiteX172" fmla="*/ 26766 w 5673186"/>
              <a:gd name="connsiteY172" fmla="*/ 1016389 h 1798781"/>
              <a:gd name="connsiteX173" fmla="*/ 96 w 5673186"/>
              <a:gd name="connsiteY173" fmla="*/ 1004007 h 1798781"/>
              <a:gd name="connsiteX174" fmla="*/ 138209 w 5673186"/>
              <a:gd name="connsiteY174" fmla="*/ 981147 h 1798781"/>
              <a:gd name="connsiteX175" fmla="*/ 361094 w 5673186"/>
              <a:gd name="connsiteY175" fmla="*/ 1014484 h 1798781"/>
              <a:gd name="connsiteX176" fmla="*/ 801149 w 5673186"/>
              <a:gd name="connsiteY176" fmla="*/ 1075444 h 1798781"/>
              <a:gd name="connsiteX177" fmla="*/ 1055466 w 5673186"/>
              <a:gd name="connsiteY177" fmla="*/ 1090684 h 1798781"/>
              <a:gd name="connsiteX178" fmla="*/ 1075469 w 5673186"/>
              <a:gd name="connsiteY178" fmla="*/ 1067824 h 1798781"/>
              <a:gd name="connsiteX179" fmla="*/ 1076421 w 5673186"/>
              <a:gd name="connsiteY179" fmla="*/ 1052584 h 1798781"/>
              <a:gd name="connsiteX180" fmla="*/ 1060229 w 5673186"/>
              <a:gd name="connsiteY180" fmla="*/ 981147 h 1798781"/>
              <a:gd name="connsiteX181" fmla="*/ 917354 w 5673186"/>
              <a:gd name="connsiteY181" fmla="*/ 779217 h 1798781"/>
              <a:gd name="connsiteX182" fmla="*/ 948786 w 5673186"/>
              <a:gd name="connsiteY182" fmla="*/ 672536 h 1798781"/>
              <a:gd name="connsiteX183" fmla="*/ 977361 w 5673186"/>
              <a:gd name="connsiteY183" fmla="*/ 640151 h 1798781"/>
              <a:gd name="connsiteX184" fmla="*/ 1167861 w 5673186"/>
              <a:gd name="connsiteY184" fmla="*/ 472511 h 1798781"/>
              <a:gd name="connsiteX185" fmla="*/ 1367886 w 5673186"/>
              <a:gd name="connsiteY185" fmla="*/ 423934 h 1798781"/>
              <a:gd name="connsiteX186" fmla="*/ 1698404 w 5673186"/>
              <a:gd name="connsiteY186" fmla="*/ 513469 h 1798781"/>
              <a:gd name="connsiteX187" fmla="*/ 1767936 w 5673186"/>
              <a:gd name="connsiteY187" fmla="*/ 542997 h 1798781"/>
              <a:gd name="connsiteX188" fmla="*/ 2060354 w 5673186"/>
              <a:gd name="connsiteY188" fmla="*/ 700159 h 1798781"/>
              <a:gd name="connsiteX189" fmla="*/ 2223231 w 5673186"/>
              <a:gd name="connsiteY189" fmla="*/ 760167 h 1798781"/>
              <a:gd name="connsiteX190" fmla="*/ 2890934 w 5673186"/>
              <a:gd name="connsiteY190" fmla="*/ 920186 h 1798781"/>
              <a:gd name="connsiteX191" fmla="*/ 2939511 w 5673186"/>
              <a:gd name="connsiteY191" fmla="*/ 900184 h 1798781"/>
              <a:gd name="connsiteX192" fmla="*/ 3134774 w 5673186"/>
              <a:gd name="connsiteY192" fmla="*/ 654439 h 1798781"/>
              <a:gd name="connsiteX193" fmla="*/ 3645314 w 5673186"/>
              <a:gd name="connsiteY193" fmla="*/ 61031 h 1798781"/>
              <a:gd name="connsiteX194" fmla="*/ 3661506 w 5673186"/>
              <a:gd name="connsiteY194" fmla="*/ 41029 h 1798781"/>
              <a:gd name="connsiteX195" fmla="*/ 3725131 w 5673186"/>
              <a:gd name="connsiteY195" fmla="*/ 175 h 1798781"/>
              <a:gd name="connsiteX0" fmla="*/ 3911419 w 5673186"/>
              <a:gd name="connsiteY0" fmla="*/ 1189863 h 1798781"/>
              <a:gd name="connsiteX1" fmla="*/ 3885344 w 5673186"/>
              <a:gd name="connsiteY1" fmla="*/ 1191649 h 1798781"/>
              <a:gd name="connsiteX2" fmla="*/ 3742469 w 5673186"/>
              <a:gd name="connsiteY2" fmla="*/ 1195459 h 1798781"/>
              <a:gd name="connsiteX3" fmla="*/ 3634836 w 5673186"/>
              <a:gd name="connsiteY3" fmla="*/ 1200222 h 1798781"/>
              <a:gd name="connsiteX4" fmla="*/ 3616739 w 5673186"/>
              <a:gd name="connsiteY4" fmla="*/ 1236417 h 1798781"/>
              <a:gd name="connsiteX5" fmla="*/ 3634836 w 5673186"/>
              <a:gd name="connsiteY5" fmla="*/ 1244037 h 1798781"/>
              <a:gd name="connsiteX6" fmla="*/ 3682461 w 5673186"/>
              <a:gd name="connsiteY6" fmla="*/ 1242131 h 1798781"/>
              <a:gd name="connsiteX7" fmla="*/ 3912966 w 5673186"/>
              <a:gd name="connsiteY7" fmla="*/ 1236417 h 1798781"/>
              <a:gd name="connsiteX8" fmla="*/ 3941541 w 5673186"/>
              <a:gd name="connsiteY8" fmla="*/ 1237369 h 1798781"/>
              <a:gd name="connsiteX9" fmla="*/ 3942494 w 5673186"/>
              <a:gd name="connsiteY9" fmla="*/ 1204032 h 1798781"/>
              <a:gd name="connsiteX10" fmla="*/ 3933921 w 5673186"/>
              <a:gd name="connsiteY10" fmla="*/ 1191649 h 1798781"/>
              <a:gd name="connsiteX11" fmla="*/ 3911419 w 5673186"/>
              <a:gd name="connsiteY11" fmla="*/ 1189863 h 1798781"/>
              <a:gd name="connsiteX12" fmla="*/ 3725131 w 5673186"/>
              <a:gd name="connsiteY12" fmla="*/ 175 h 1798781"/>
              <a:gd name="connsiteX13" fmla="*/ 3752946 w 5673186"/>
              <a:gd name="connsiteY13" fmla="*/ 1976 h 1798781"/>
              <a:gd name="connsiteX14" fmla="*/ 3840576 w 5673186"/>
              <a:gd name="connsiteY14" fmla="*/ 17216 h 1798781"/>
              <a:gd name="connsiteX15" fmla="*/ 3852959 w 5673186"/>
              <a:gd name="connsiteY15" fmla="*/ 39124 h 1798781"/>
              <a:gd name="connsiteX16" fmla="*/ 3782474 w 5673186"/>
              <a:gd name="connsiteY16" fmla="*/ 271534 h 1798781"/>
              <a:gd name="connsiteX17" fmla="*/ 3703416 w 5673186"/>
              <a:gd name="connsiteY17" fmla="*/ 484894 h 1798781"/>
              <a:gd name="connsiteX18" fmla="*/ 3527204 w 5673186"/>
              <a:gd name="connsiteY18" fmla="*/ 1075444 h 1798781"/>
              <a:gd name="connsiteX19" fmla="*/ 3549111 w 5673186"/>
              <a:gd name="connsiteY19" fmla="*/ 1104972 h 1798781"/>
              <a:gd name="connsiteX20" fmla="*/ 4827366 w 5673186"/>
              <a:gd name="connsiteY20" fmla="*/ 1055442 h 1798781"/>
              <a:gd name="connsiteX21" fmla="*/ 5314094 w 5673186"/>
              <a:gd name="connsiteY21" fmla="*/ 1014484 h 1798781"/>
              <a:gd name="connsiteX22" fmla="*/ 5463636 w 5673186"/>
              <a:gd name="connsiteY22" fmla="*/ 1020199 h 1798781"/>
              <a:gd name="connsiteX23" fmla="*/ 5554124 w 5673186"/>
              <a:gd name="connsiteY23" fmla="*/ 1037344 h 1798781"/>
              <a:gd name="connsiteX24" fmla="*/ 5673186 w 5673186"/>
              <a:gd name="connsiteY24" fmla="*/ 1062109 h 1798781"/>
              <a:gd name="connsiteX25" fmla="*/ 5517929 w 5673186"/>
              <a:gd name="connsiteY25" fmla="*/ 1057347 h 1798781"/>
              <a:gd name="connsiteX26" fmla="*/ 5180744 w 5673186"/>
              <a:gd name="connsiteY26" fmla="*/ 1117354 h 1798781"/>
              <a:gd name="connsiteX27" fmla="*/ 4631151 w 5673186"/>
              <a:gd name="connsiteY27" fmla="*/ 1188792 h 1798781"/>
              <a:gd name="connsiteX28" fmla="*/ 4523519 w 5673186"/>
              <a:gd name="connsiteY28" fmla="*/ 1204984 h 1798781"/>
              <a:gd name="connsiteX29" fmla="*/ 4541616 w 5673186"/>
              <a:gd name="connsiteY29" fmla="*/ 1230702 h 1798781"/>
              <a:gd name="connsiteX30" fmla="*/ 4734974 w 5673186"/>
              <a:gd name="connsiteY30" fmla="*/ 1224987 h 1798781"/>
              <a:gd name="connsiteX31" fmla="*/ 4813079 w 5673186"/>
              <a:gd name="connsiteY31" fmla="*/ 1231654 h 1798781"/>
              <a:gd name="connsiteX32" fmla="*/ 4781646 w 5673186"/>
              <a:gd name="connsiteY32" fmla="*/ 1240227 h 1798781"/>
              <a:gd name="connsiteX33" fmla="*/ 4484466 w 5673186"/>
              <a:gd name="connsiteY33" fmla="*/ 1265944 h 1798781"/>
              <a:gd name="connsiteX34" fmla="*/ 4449224 w 5673186"/>
              <a:gd name="connsiteY34" fmla="*/ 1282137 h 1798781"/>
              <a:gd name="connsiteX35" fmla="*/ 4438746 w 5673186"/>
              <a:gd name="connsiteY35" fmla="*/ 1291662 h 1798781"/>
              <a:gd name="connsiteX36" fmla="*/ 4415886 w 5673186"/>
              <a:gd name="connsiteY36" fmla="*/ 1384054 h 1798781"/>
              <a:gd name="connsiteX37" fmla="*/ 4437794 w 5673186"/>
              <a:gd name="connsiteY37" fmla="*/ 1417392 h 1798781"/>
              <a:gd name="connsiteX38" fmla="*/ 4402551 w 5673186"/>
              <a:gd name="connsiteY38" fmla="*/ 1430727 h 1798781"/>
              <a:gd name="connsiteX39" fmla="*/ 4265391 w 5673186"/>
              <a:gd name="connsiteY39" fmla="*/ 1441204 h 1798781"/>
              <a:gd name="connsiteX40" fmla="*/ 4201574 w 5673186"/>
              <a:gd name="connsiteY40" fmla="*/ 1445014 h 1798781"/>
              <a:gd name="connsiteX41" fmla="*/ 4172999 w 5673186"/>
              <a:gd name="connsiteY41" fmla="*/ 1449777 h 1798781"/>
              <a:gd name="connsiteX42" fmla="*/ 4025361 w 5673186"/>
              <a:gd name="connsiteY42" fmla="*/ 1421202 h 1798781"/>
              <a:gd name="connsiteX43" fmla="*/ 3965354 w 5673186"/>
              <a:gd name="connsiteY43" fmla="*/ 1319284 h 1798781"/>
              <a:gd name="connsiteX44" fmla="*/ 3944399 w 5673186"/>
              <a:gd name="connsiteY44" fmla="*/ 1309759 h 1798781"/>
              <a:gd name="connsiteX45" fmla="*/ 3616739 w 5673186"/>
              <a:gd name="connsiteY45" fmla="*/ 1338334 h 1798781"/>
              <a:gd name="connsiteX46" fmla="*/ 3585306 w 5673186"/>
              <a:gd name="connsiteY46" fmla="*/ 1364052 h 1798781"/>
              <a:gd name="connsiteX47" fmla="*/ 3563399 w 5673186"/>
              <a:gd name="connsiteY47" fmla="*/ 1406914 h 1798781"/>
              <a:gd name="connsiteX48" fmla="*/ 3471006 w 5673186"/>
              <a:gd name="connsiteY48" fmla="*/ 1439299 h 1798781"/>
              <a:gd name="connsiteX49" fmla="*/ 3153824 w 5673186"/>
              <a:gd name="connsiteY49" fmla="*/ 1492639 h 1798781"/>
              <a:gd name="connsiteX50" fmla="*/ 2712816 w 5673186"/>
              <a:gd name="connsiteY50" fmla="*/ 1567887 h 1798781"/>
              <a:gd name="connsiteX51" fmla="*/ 2689004 w 5673186"/>
              <a:gd name="connsiteY51" fmla="*/ 1589794 h 1798781"/>
              <a:gd name="connsiteX52" fmla="*/ 2661381 w 5673186"/>
              <a:gd name="connsiteY52" fmla="*/ 1645039 h 1798781"/>
              <a:gd name="connsiteX53" fmla="*/ 2671859 w 5673186"/>
              <a:gd name="connsiteY53" fmla="*/ 1646944 h 1798781"/>
              <a:gd name="connsiteX54" fmla="*/ 2720436 w 5673186"/>
              <a:gd name="connsiteY54" fmla="*/ 1687902 h 1798781"/>
              <a:gd name="connsiteX55" fmla="*/ 2709959 w 5673186"/>
              <a:gd name="connsiteY55" fmla="*/ 1765054 h 1798781"/>
              <a:gd name="connsiteX56" fmla="*/ 2668049 w 5673186"/>
              <a:gd name="connsiteY56" fmla="*/ 1772674 h 1798781"/>
              <a:gd name="connsiteX57" fmla="*/ 2657571 w 5673186"/>
              <a:gd name="connsiteY57" fmla="*/ 1760292 h 1798781"/>
              <a:gd name="connsiteX58" fmla="*/ 2622329 w 5673186"/>
              <a:gd name="connsiteY58" fmla="*/ 1772674 h 1798781"/>
              <a:gd name="connsiteX59" fmla="*/ 2587086 w 5673186"/>
              <a:gd name="connsiteY59" fmla="*/ 1770769 h 1798781"/>
              <a:gd name="connsiteX60" fmla="*/ 2555654 w 5673186"/>
              <a:gd name="connsiteY60" fmla="*/ 1778389 h 1798781"/>
              <a:gd name="connsiteX61" fmla="*/ 2513744 w 5673186"/>
              <a:gd name="connsiteY61" fmla="*/ 1793629 h 1798781"/>
              <a:gd name="connsiteX62" fmla="*/ 2500409 w 5673186"/>
              <a:gd name="connsiteY62" fmla="*/ 1778389 h 1798781"/>
              <a:gd name="connsiteX63" fmla="*/ 2469929 w 5673186"/>
              <a:gd name="connsiteY63" fmla="*/ 1783152 h 1798781"/>
              <a:gd name="connsiteX64" fmla="*/ 2441354 w 5673186"/>
              <a:gd name="connsiteY64" fmla="*/ 1796487 h 1798781"/>
              <a:gd name="connsiteX65" fmla="*/ 2410874 w 5673186"/>
              <a:gd name="connsiteY65" fmla="*/ 1775531 h 1798781"/>
              <a:gd name="connsiteX66" fmla="*/ 2372774 w 5673186"/>
              <a:gd name="connsiteY66" fmla="*/ 1764102 h 1798781"/>
              <a:gd name="connsiteX67" fmla="*/ 2341341 w 5673186"/>
              <a:gd name="connsiteY67" fmla="*/ 1743147 h 1798781"/>
              <a:gd name="connsiteX68" fmla="*/ 2344199 w 5673186"/>
              <a:gd name="connsiteY68" fmla="*/ 1641229 h 1798781"/>
              <a:gd name="connsiteX69" fmla="*/ 2376584 w 5673186"/>
              <a:gd name="connsiteY69" fmla="*/ 1624084 h 1798781"/>
              <a:gd name="connsiteX70" fmla="*/ 2407064 w 5673186"/>
              <a:gd name="connsiteY70" fmla="*/ 1638372 h 1798781"/>
              <a:gd name="connsiteX71" fmla="*/ 2419446 w 5673186"/>
              <a:gd name="connsiteY71" fmla="*/ 1654564 h 1798781"/>
              <a:gd name="connsiteX72" fmla="*/ 2436591 w 5673186"/>
              <a:gd name="connsiteY72" fmla="*/ 1638372 h 1798781"/>
              <a:gd name="connsiteX73" fmla="*/ 2442306 w 5673186"/>
              <a:gd name="connsiteY73" fmla="*/ 1586937 h 1798781"/>
              <a:gd name="connsiteX74" fmla="*/ 2406111 w 5673186"/>
              <a:gd name="connsiteY74" fmla="*/ 1555504 h 1798781"/>
              <a:gd name="connsiteX75" fmla="*/ 2383251 w 5673186"/>
              <a:gd name="connsiteY75" fmla="*/ 1545027 h 1798781"/>
              <a:gd name="connsiteX76" fmla="*/ 2348961 w 5673186"/>
              <a:gd name="connsiteY76" fmla="*/ 1558362 h 1798781"/>
              <a:gd name="connsiteX77" fmla="*/ 2330864 w 5673186"/>
              <a:gd name="connsiteY77" fmla="*/ 1622179 h 1798781"/>
              <a:gd name="connsiteX78" fmla="*/ 2309909 w 5673186"/>
              <a:gd name="connsiteY78" fmla="*/ 1638372 h 1798781"/>
              <a:gd name="connsiteX79" fmla="*/ 2239424 w 5673186"/>
              <a:gd name="connsiteY79" fmla="*/ 1615512 h 1798781"/>
              <a:gd name="connsiteX80" fmla="*/ 2181321 w 5673186"/>
              <a:gd name="connsiteY80" fmla="*/ 1600272 h 1798781"/>
              <a:gd name="connsiteX81" fmla="*/ 2174654 w 5673186"/>
              <a:gd name="connsiteY81" fmla="*/ 1604081 h 1798781"/>
              <a:gd name="connsiteX82" fmla="*/ 2166081 w 5673186"/>
              <a:gd name="connsiteY82" fmla="*/ 1640277 h 1798781"/>
              <a:gd name="connsiteX83" fmla="*/ 2178464 w 5673186"/>
              <a:gd name="connsiteY83" fmla="*/ 1655517 h 1798781"/>
              <a:gd name="connsiteX84" fmla="*/ 2226089 w 5673186"/>
              <a:gd name="connsiteY84" fmla="*/ 1685044 h 1798781"/>
              <a:gd name="connsiteX85" fmla="*/ 2208944 w 5673186"/>
              <a:gd name="connsiteY85" fmla="*/ 1763149 h 1798781"/>
              <a:gd name="connsiteX86" fmla="*/ 2168939 w 5673186"/>
              <a:gd name="connsiteY86" fmla="*/ 1757434 h 1798781"/>
              <a:gd name="connsiteX87" fmla="*/ 2155604 w 5673186"/>
              <a:gd name="connsiteY87" fmla="*/ 1741242 h 1798781"/>
              <a:gd name="connsiteX88" fmla="*/ 2123219 w 5673186"/>
              <a:gd name="connsiteY88" fmla="*/ 1744099 h 1798781"/>
              <a:gd name="connsiteX89" fmla="*/ 2087024 w 5673186"/>
              <a:gd name="connsiteY89" fmla="*/ 1766959 h 1798781"/>
              <a:gd name="connsiteX90" fmla="*/ 2057496 w 5673186"/>
              <a:gd name="connsiteY90" fmla="*/ 1736479 h 1798781"/>
              <a:gd name="connsiteX91" fmla="*/ 2038446 w 5673186"/>
              <a:gd name="connsiteY91" fmla="*/ 1725049 h 1798781"/>
              <a:gd name="connsiteX92" fmla="*/ 1994631 w 5673186"/>
              <a:gd name="connsiteY92" fmla="*/ 1695522 h 1798781"/>
              <a:gd name="connsiteX93" fmla="*/ 1993679 w 5673186"/>
              <a:gd name="connsiteY93" fmla="*/ 1645039 h 1798781"/>
              <a:gd name="connsiteX94" fmla="*/ 2026064 w 5673186"/>
              <a:gd name="connsiteY94" fmla="*/ 1614559 h 1798781"/>
              <a:gd name="connsiteX95" fmla="*/ 2060354 w 5673186"/>
              <a:gd name="connsiteY95" fmla="*/ 1639324 h 1798781"/>
              <a:gd name="connsiteX96" fmla="*/ 2072736 w 5673186"/>
              <a:gd name="connsiteY96" fmla="*/ 1655517 h 1798781"/>
              <a:gd name="connsiteX97" fmla="*/ 2093691 w 5673186"/>
              <a:gd name="connsiteY97" fmla="*/ 1641229 h 1798781"/>
              <a:gd name="connsiteX98" fmla="*/ 2099406 w 5673186"/>
              <a:gd name="connsiteY98" fmla="*/ 1625989 h 1798781"/>
              <a:gd name="connsiteX99" fmla="*/ 2101311 w 5673186"/>
              <a:gd name="connsiteY99" fmla="*/ 1539312 h 1798781"/>
              <a:gd name="connsiteX100" fmla="*/ 2093691 w 5673186"/>
              <a:gd name="connsiteY100" fmla="*/ 1538359 h 1798781"/>
              <a:gd name="connsiteX101" fmla="*/ 2072736 w 5673186"/>
              <a:gd name="connsiteY101" fmla="*/ 1594556 h 1798781"/>
              <a:gd name="connsiteX102" fmla="*/ 2049876 w 5673186"/>
              <a:gd name="connsiteY102" fmla="*/ 1606939 h 1798781"/>
              <a:gd name="connsiteX103" fmla="*/ 1942244 w 5673186"/>
              <a:gd name="connsiteY103" fmla="*/ 1573602 h 1798781"/>
              <a:gd name="connsiteX104" fmla="*/ 1926051 w 5673186"/>
              <a:gd name="connsiteY104" fmla="*/ 1561219 h 1798781"/>
              <a:gd name="connsiteX105" fmla="*/ 1874616 w 5673186"/>
              <a:gd name="connsiteY105" fmla="*/ 1522167 h 1798781"/>
              <a:gd name="connsiteX106" fmla="*/ 1852709 w 5673186"/>
              <a:gd name="connsiteY106" fmla="*/ 1466922 h 1798781"/>
              <a:gd name="connsiteX107" fmla="*/ 1826039 w 5673186"/>
              <a:gd name="connsiteY107" fmla="*/ 1415487 h 1798781"/>
              <a:gd name="connsiteX108" fmla="*/ 1801542 w 5673186"/>
              <a:gd name="connsiteY108" fmla="*/ 1414936 h 1798781"/>
              <a:gd name="connsiteX109" fmla="*/ 1730789 w 5673186"/>
              <a:gd name="connsiteY109" fmla="*/ 1403104 h 1798781"/>
              <a:gd name="connsiteX110" fmla="*/ 1695546 w 5673186"/>
              <a:gd name="connsiteY110" fmla="*/ 1450729 h 1798781"/>
              <a:gd name="connsiteX111" fmla="*/ 1694594 w 5673186"/>
              <a:gd name="connsiteY111" fmla="*/ 1474542 h 1798781"/>
              <a:gd name="connsiteX112" fmla="*/ 1698404 w 5673186"/>
              <a:gd name="connsiteY112" fmla="*/ 1536454 h 1798781"/>
              <a:gd name="connsiteX113" fmla="*/ 1708881 w 5673186"/>
              <a:gd name="connsiteY113" fmla="*/ 1593604 h 1798781"/>
              <a:gd name="connsiteX114" fmla="*/ 1697451 w 5673186"/>
              <a:gd name="connsiteY114" fmla="*/ 1592652 h 1798781"/>
              <a:gd name="connsiteX115" fmla="*/ 1687926 w 5673186"/>
              <a:gd name="connsiteY115" fmla="*/ 1601224 h 1798781"/>
              <a:gd name="connsiteX116" fmla="*/ 1702214 w 5673186"/>
              <a:gd name="connsiteY116" fmla="*/ 1605987 h 1798781"/>
              <a:gd name="connsiteX117" fmla="*/ 1743171 w 5673186"/>
              <a:gd name="connsiteY117" fmla="*/ 1650754 h 1798781"/>
              <a:gd name="connsiteX118" fmla="*/ 1726979 w 5673186"/>
              <a:gd name="connsiteY118" fmla="*/ 1704094 h 1798781"/>
              <a:gd name="connsiteX119" fmla="*/ 1676496 w 5673186"/>
              <a:gd name="connsiteY119" fmla="*/ 1701237 h 1798781"/>
              <a:gd name="connsiteX120" fmla="*/ 1665066 w 5673186"/>
              <a:gd name="connsiteY120" fmla="*/ 1682187 h 1798781"/>
              <a:gd name="connsiteX121" fmla="*/ 1633634 w 5673186"/>
              <a:gd name="connsiteY121" fmla="*/ 1683139 h 1798781"/>
              <a:gd name="connsiteX122" fmla="*/ 1597439 w 5673186"/>
              <a:gd name="connsiteY122" fmla="*/ 1699331 h 1798781"/>
              <a:gd name="connsiteX123" fmla="*/ 1573626 w 5673186"/>
              <a:gd name="connsiteY123" fmla="*/ 1669804 h 1798781"/>
              <a:gd name="connsiteX124" fmla="*/ 1592676 w 5673186"/>
              <a:gd name="connsiteY124" fmla="*/ 1636467 h 1798781"/>
              <a:gd name="connsiteX125" fmla="*/ 1599344 w 5673186"/>
              <a:gd name="connsiteY125" fmla="*/ 1620274 h 1798781"/>
              <a:gd name="connsiteX126" fmla="*/ 1543146 w 5673186"/>
              <a:gd name="connsiteY126" fmla="*/ 1605034 h 1798781"/>
              <a:gd name="connsiteX127" fmla="*/ 1568864 w 5673186"/>
              <a:gd name="connsiteY127" fmla="*/ 1517404 h 1798781"/>
              <a:gd name="connsiteX128" fmla="*/ 1609821 w 5673186"/>
              <a:gd name="connsiteY128" fmla="*/ 1535502 h 1798781"/>
              <a:gd name="connsiteX129" fmla="*/ 1615536 w 5673186"/>
              <a:gd name="connsiteY129" fmla="*/ 1555504 h 1798781"/>
              <a:gd name="connsiteX130" fmla="*/ 1628871 w 5673186"/>
              <a:gd name="connsiteY130" fmla="*/ 1565981 h 1798781"/>
              <a:gd name="connsiteX131" fmla="*/ 1640301 w 5673186"/>
              <a:gd name="connsiteY131" fmla="*/ 1554552 h 1798781"/>
              <a:gd name="connsiteX132" fmla="*/ 1645064 w 5673186"/>
              <a:gd name="connsiteY132" fmla="*/ 1513594 h 1798781"/>
              <a:gd name="connsiteX133" fmla="*/ 1625061 w 5673186"/>
              <a:gd name="connsiteY133" fmla="*/ 1436442 h 1798781"/>
              <a:gd name="connsiteX134" fmla="*/ 1619346 w 5673186"/>
              <a:gd name="connsiteY134" fmla="*/ 1374529 h 1798781"/>
              <a:gd name="connsiteX135" fmla="*/ 1560291 w 5673186"/>
              <a:gd name="connsiteY135" fmla="*/ 1371672 h 1798781"/>
              <a:gd name="connsiteX136" fmla="*/ 1461231 w 5673186"/>
              <a:gd name="connsiteY136" fmla="*/ 1354527 h 1798781"/>
              <a:gd name="connsiteX137" fmla="*/ 1400271 w 5673186"/>
              <a:gd name="connsiteY137" fmla="*/ 1341192 h 1798781"/>
              <a:gd name="connsiteX138" fmla="*/ 1382174 w 5673186"/>
              <a:gd name="connsiteY138" fmla="*/ 1335477 h 1798781"/>
              <a:gd name="connsiteX139" fmla="*/ 1380269 w 5673186"/>
              <a:gd name="connsiteY139" fmla="*/ 1354527 h 1798781"/>
              <a:gd name="connsiteX140" fmla="*/ 1376459 w 5673186"/>
              <a:gd name="connsiteY140" fmla="*/ 1392627 h 1798781"/>
              <a:gd name="connsiteX141" fmla="*/ 1331691 w 5673186"/>
              <a:gd name="connsiteY141" fmla="*/ 1401199 h 1798781"/>
              <a:gd name="connsiteX142" fmla="*/ 1293591 w 5673186"/>
              <a:gd name="connsiteY142" fmla="*/ 1379292 h 1798781"/>
              <a:gd name="connsiteX143" fmla="*/ 1285971 w 5673186"/>
              <a:gd name="connsiteY143" fmla="*/ 1367862 h 1798781"/>
              <a:gd name="connsiteX144" fmla="*/ 1281209 w 5673186"/>
              <a:gd name="connsiteY144" fmla="*/ 1374529 h 1798781"/>
              <a:gd name="connsiteX145" fmla="*/ 1237394 w 5673186"/>
              <a:gd name="connsiteY145" fmla="*/ 1402152 h 1798781"/>
              <a:gd name="connsiteX146" fmla="*/ 1182149 w 5673186"/>
              <a:gd name="connsiteY146" fmla="*/ 1358337 h 1798781"/>
              <a:gd name="connsiteX147" fmla="*/ 1190721 w 5673186"/>
              <a:gd name="connsiteY147" fmla="*/ 1304997 h 1798781"/>
              <a:gd name="connsiteX148" fmla="*/ 1210724 w 5673186"/>
              <a:gd name="connsiteY148" fmla="*/ 1289756 h 1798781"/>
              <a:gd name="connsiteX149" fmla="*/ 1092614 w 5673186"/>
              <a:gd name="connsiteY149" fmla="*/ 1261181 h 1798781"/>
              <a:gd name="connsiteX150" fmla="*/ 1064039 w 5673186"/>
              <a:gd name="connsiteY150" fmla="*/ 1266897 h 1798781"/>
              <a:gd name="connsiteX151" fmla="*/ 1003079 w 5673186"/>
              <a:gd name="connsiteY151" fmla="*/ 1313569 h 1798781"/>
              <a:gd name="connsiteX152" fmla="*/ 997364 w 5673186"/>
              <a:gd name="connsiteY152" fmla="*/ 1324999 h 1798781"/>
              <a:gd name="connsiteX153" fmla="*/ 1003079 w 5673186"/>
              <a:gd name="connsiteY153" fmla="*/ 1351669 h 1798781"/>
              <a:gd name="connsiteX154" fmla="*/ 947834 w 5673186"/>
              <a:gd name="connsiteY154" fmla="*/ 1421202 h 1798781"/>
              <a:gd name="connsiteX155" fmla="*/ 943071 w 5673186"/>
              <a:gd name="connsiteY155" fmla="*/ 1421202 h 1798781"/>
              <a:gd name="connsiteX156" fmla="*/ 745904 w 5673186"/>
              <a:gd name="connsiteY156" fmla="*/ 1403104 h 1798781"/>
              <a:gd name="connsiteX157" fmla="*/ 636366 w 5673186"/>
              <a:gd name="connsiteY157" fmla="*/ 1389769 h 1798781"/>
              <a:gd name="connsiteX158" fmla="*/ 600171 w 5673186"/>
              <a:gd name="connsiteY158" fmla="*/ 1240227 h 1798781"/>
              <a:gd name="connsiteX159" fmla="*/ 600171 w 5673186"/>
              <a:gd name="connsiteY159" fmla="*/ 1220224 h 1798781"/>
              <a:gd name="connsiteX160" fmla="*/ 560166 w 5673186"/>
              <a:gd name="connsiteY160" fmla="*/ 1216414 h 1798781"/>
              <a:gd name="connsiteX161" fmla="*/ 517304 w 5673186"/>
              <a:gd name="connsiteY161" fmla="*/ 1267849 h 1798781"/>
              <a:gd name="connsiteX162" fmla="*/ 510636 w 5673186"/>
              <a:gd name="connsiteY162" fmla="*/ 1284042 h 1798781"/>
              <a:gd name="connsiteX163" fmla="*/ 519209 w 5673186"/>
              <a:gd name="connsiteY163" fmla="*/ 1309759 h 1798781"/>
              <a:gd name="connsiteX164" fmla="*/ 477299 w 5673186"/>
              <a:gd name="connsiteY164" fmla="*/ 1384054 h 1798781"/>
              <a:gd name="connsiteX165" fmla="*/ 322994 w 5673186"/>
              <a:gd name="connsiteY165" fmla="*/ 1382149 h 1798781"/>
              <a:gd name="connsiteX166" fmla="*/ 186786 w 5673186"/>
              <a:gd name="connsiteY166" fmla="*/ 1338334 h 1798781"/>
              <a:gd name="connsiteX167" fmla="*/ 127731 w 5673186"/>
              <a:gd name="connsiteY167" fmla="*/ 1189744 h 1798781"/>
              <a:gd name="connsiteX168" fmla="*/ 257271 w 5673186"/>
              <a:gd name="connsiteY168" fmla="*/ 1089732 h 1798781"/>
              <a:gd name="connsiteX169" fmla="*/ 318231 w 5673186"/>
              <a:gd name="connsiteY169" fmla="*/ 1084969 h 1798781"/>
              <a:gd name="connsiteX170" fmla="*/ 208694 w 5673186"/>
              <a:gd name="connsiteY170" fmla="*/ 1059252 h 1798781"/>
              <a:gd name="connsiteX171" fmla="*/ 26766 w 5673186"/>
              <a:gd name="connsiteY171" fmla="*/ 1016389 h 1798781"/>
              <a:gd name="connsiteX172" fmla="*/ 96 w 5673186"/>
              <a:gd name="connsiteY172" fmla="*/ 1004007 h 1798781"/>
              <a:gd name="connsiteX173" fmla="*/ 138209 w 5673186"/>
              <a:gd name="connsiteY173" fmla="*/ 981147 h 1798781"/>
              <a:gd name="connsiteX174" fmla="*/ 361094 w 5673186"/>
              <a:gd name="connsiteY174" fmla="*/ 1014484 h 1798781"/>
              <a:gd name="connsiteX175" fmla="*/ 801149 w 5673186"/>
              <a:gd name="connsiteY175" fmla="*/ 1075444 h 1798781"/>
              <a:gd name="connsiteX176" fmla="*/ 1055466 w 5673186"/>
              <a:gd name="connsiteY176" fmla="*/ 1090684 h 1798781"/>
              <a:gd name="connsiteX177" fmla="*/ 1075469 w 5673186"/>
              <a:gd name="connsiteY177" fmla="*/ 1067824 h 1798781"/>
              <a:gd name="connsiteX178" fmla="*/ 1076421 w 5673186"/>
              <a:gd name="connsiteY178" fmla="*/ 1052584 h 1798781"/>
              <a:gd name="connsiteX179" fmla="*/ 1060229 w 5673186"/>
              <a:gd name="connsiteY179" fmla="*/ 981147 h 1798781"/>
              <a:gd name="connsiteX180" fmla="*/ 917354 w 5673186"/>
              <a:gd name="connsiteY180" fmla="*/ 779217 h 1798781"/>
              <a:gd name="connsiteX181" fmla="*/ 948786 w 5673186"/>
              <a:gd name="connsiteY181" fmla="*/ 672536 h 1798781"/>
              <a:gd name="connsiteX182" fmla="*/ 977361 w 5673186"/>
              <a:gd name="connsiteY182" fmla="*/ 640151 h 1798781"/>
              <a:gd name="connsiteX183" fmla="*/ 1167861 w 5673186"/>
              <a:gd name="connsiteY183" fmla="*/ 472511 h 1798781"/>
              <a:gd name="connsiteX184" fmla="*/ 1367886 w 5673186"/>
              <a:gd name="connsiteY184" fmla="*/ 423934 h 1798781"/>
              <a:gd name="connsiteX185" fmla="*/ 1698404 w 5673186"/>
              <a:gd name="connsiteY185" fmla="*/ 513469 h 1798781"/>
              <a:gd name="connsiteX186" fmla="*/ 1767936 w 5673186"/>
              <a:gd name="connsiteY186" fmla="*/ 542997 h 1798781"/>
              <a:gd name="connsiteX187" fmla="*/ 2060354 w 5673186"/>
              <a:gd name="connsiteY187" fmla="*/ 700159 h 1798781"/>
              <a:gd name="connsiteX188" fmla="*/ 2223231 w 5673186"/>
              <a:gd name="connsiteY188" fmla="*/ 760167 h 1798781"/>
              <a:gd name="connsiteX189" fmla="*/ 2890934 w 5673186"/>
              <a:gd name="connsiteY189" fmla="*/ 920186 h 1798781"/>
              <a:gd name="connsiteX190" fmla="*/ 2939511 w 5673186"/>
              <a:gd name="connsiteY190" fmla="*/ 900184 h 1798781"/>
              <a:gd name="connsiteX191" fmla="*/ 3134774 w 5673186"/>
              <a:gd name="connsiteY191" fmla="*/ 654439 h 1798781"/>
              <a:gd name="connsiteX192" fmla="*/ 3645314 w 5673186"/>
              <a:gd name="connsiteY192" fmla="*/ 61031 h 1798781"/>
              <a:gd name="connsiteX193" fmla="*/ 3661506 w 5673186"/>
              <a:gd name="connsiteY193" fmla="*/ 41029 h 1798781"/>
              <a:gd name="connsiteX194" fmla="*/ 3725131 w 5673186"/>
              <a:gd name="connsiteY194" fmla="*/ 175 h 1798781"/>
              <a:gd name="connsiteX0" fmla="*/ 3911419 w 5673186"/>
              <a:gd name="connsiteY0" fmla="*/ 1189863 h 1798781"/>
              <a:gd name="connsiteX1" fmla="*/ 3885344 w 5673186"/>
              <a:gd name="connsiteY1" fmla="*/ 1191649 h 1798781"/>
              <a:gd name="connsiteX2" fmla="*/ 3742469 w 5673186"/>
              <a:gd name="connsiteY2" fmla="*/ 1195459 h 1798781"/>
              <a:gd name="connsiteX3" fmla="*/ 3634836 w 5673186"/>
              <a:gd name="connsiteY3" fmla="*/ 1200222 h 1798781"/>
              <a:gd name="connsiteX4" fmla="*/ 3616739 w 5673186"/>
              <a:gd name="connsiteY4" fmla="*/ 1236417 h 1798781"/>
              <a:gd name="connsiteX5" fmla="*/ 3634836 w 5673186"/>
              <a:gd name="connsiteY5" fmla="*/ 1244037 h 1798781"/>
              <a:gd name="connsiteX6" fmla="*/ 3682461 w 5673186"/>
              <a:gd name="connsiteY6" fmla="*/ 1242131 h 1798781"/>
              <a:gd name="connsiteX7" fmla="*/ 3912966 w 5673186"/>
              <a:gd name="connsiteY7" fmla="*/ 1236417 h 1798781"/>
              <a:gd name="connsiteX8" fmla="*/ 3941541 w 5673186"/>
              <a:gd name="connsiteY8" fmla="*/ 1237369 h 1798781"/>
              <a:gd name="connsiteX9" fmla="*/ 3942494 w 5673186"/>
              <a:gd name="connsiteY9" fmla="*/ 1204032 h 1798781"/>
              <a:gd name="connsiteX10" fmla="*/ 3933921 w 5673186"/>
              <a:gd name="connsiteY10" fmla="*/ 1191649 h 1798781"/>
              <a:gd name="connsiteX11" fmla="*/ 3911419 w 5673186"/>
              <a:gd name="connsiteY11" fmla="*/ 1189863 h 1798781"/>
              <a:gd name="connsiteX12" fmla="*/ 3725131 w 5673186"/>
              <a:gd name="connsiteY12" fmla="*/ 175 h 1798781"/>
              <a:gd name="connsiteX13" fmla="*/ 3752946 w 5673186"/>
              <a:gd name="connsiteY13" fmla="*/ 1976 h 1798781"/>
              <a:gd name="connsiteX14" fmla="*/ 3840576 w 5673186"/>
              <a:gd name="connsiteY14" fmla="*/ 17216 h 1798781"/>
              <a:gd name="connsiteX15" fmla="*/ 3852959 w 5673186"/>
              <a:gd name="connsiteY15" fmla="*/ 39124 h 1798781"/>
              <a:gd name="connsiteX16" fmla="*/ 3782474 w 5673186"/>
              <a:gd name="connsiteY16" fmla="*/ 271534 h 1798781"/>
              <a:gd name="connsiteX17" fmla="*/ 3703416 w 5673186"/>
              <a:gd name="connsiteY17" fmla="*/ 484894 h 1798781"/>
              <a:gd name="connsiteX18" fmla="*/ 3527204 w 5673186"/>
              <a:gd name="connsiteY18" fmla="*/ 1075444 h 1798781"/>
              <a:gd name="connsiteX19" fmla="*/ 3549111 w 5673186"/>
              <a:gd name="connsiteY19" fmla="*/ 1104972 h 1798781"/>
              <a:gd name="connsiteX20" fmla="*/ 4827366 w 5673186"/>
              <a:gd name="connsiteY20" fmla="*/ 1055442 h 1798781"/>
              <a:gd name="connsiteX21" fmla="*/ 5314094 w 5673186"/>
              <a:gd name="connsiteY21" fmla="*/ 1014484 h 1798781"/>
              <a:gd name="connsiteX22" fmla="*/ 5463636 w 5673186"/>
              <a:gd name="connsiteY22" fmla="*/ 1020199 h 1798781"/>
              <a:gd name="connsiteX23" fmla="*/ 5554124 w 5673186"/>
              <a:gd name="connsiteY23" fmla="*/ 1037344 h 1798781"/>
              <a:gd name="connsiteX24" fmla="*/ 5673186 w 5673186"/>
              <a:gd name="connsiteY24" fmla="*/ 1062109 h 1798781"/>
              <a:gd name="connsiteX25" fmla="*/ 5517929 w 5673186"/>
              <a:gd name="connsiteY25" fmla="*/ 1057347 h 1798781"/>
              <a:gd name="connsiteX26" fmla="*/ 5180744 w 5673186"/>
              <a:gd name="connsiteY26" fmla="*/ 1117354 h 1798781"/>
              <a:gd name="connsiteX27" fmla="*/ 4631151 w 5673186"/>
              <a:gd name="connsiteY27" fmla="*/ 1188792 h 1798781"/>
              <a:gd name="connsiteX28" fmla="*/ 4523519 w 5673186"/>
              <a:gd name="connsiteY28" fmla="*/ 1204984 h 1798781"/>
              <a:gd name="connsiteX29" fmla="*/ 4541616 w 5673186"/>
              <a:gd name="connsiteY29" fmla="*/ 1230702 h 1798781"/>
              <a:gd name="connsiteX30" fmla="*/ 4734974 w 5673186"/>
              <a:gd name="connsiteY30" fmla="*/ 1224987 h 1798781"/>
              <a:gd name="connsiteX31" fmla="*/ 4813079 w 5673186"/>
              <a:gd name="connsiteY31" fmla="*/ 1231654 h 1798781"/>
              <a:gd name="connsiteX32" fmla="*/ 4781646 w 5673186"/>
              <a:gd name="connsiteY32" fmla="*/ 1240227 h 1798781"/>
              <a:gd name="connsiteX33" fmla="*/ 4484466 w 5673186"/>
              <a:gd name="connsiteY33" fmla="*/ 1265944 h 1798781"/>
              <a:gd name="connsiteX34" fmla="*/ 4449224 w 5673186"/>
              <a:gd name="connsiteY34" fmla="*/ 1282137 h 1798781"/>
              <a:gd name="connsiteX35" fmla="*/ 4438746 w 5673186"/>
              <a:gd name="connsiteY35" fmla="*/ 1291662 h 1798781"/>
              <a:gd name="connsiteX36" fmla="*/ 4415886 w 5673186"/>
              <a:gd name="connsiteY36" fmla="*/ 1384054 h 1798781"/>
              <a:gd name="connsiteX37" fmla="*/ 4437794 w 5673186"/>
              <a:gd name="connsiteY37" fmla="*/ 1417392 h 1798781"/>
              <a:gd name="connsiteX38" fmla="*/ 4402551 w 5673186"/>
              <a:gd name="connsiteY38" fmla="*/ 1430727 h 1798781"/>
              <a:gd name="connsiteX39" fmla="*/ 4265391 w 5673186"/>
              <a:gd name="connsiteY39" fmla="*/ 1441204 h 1798781"/>
              <a:gd name="connsiteX40" fmla="*/ 4201574 w 5673186"/>
              <a:gd name="connsiteY40" fmla="*/ 1445014 h 1798781"/>
              <a:gd name="connsiteX41" fmla="*/ 4172999 w 5673186"/>
              <a:gd name="connsiteY41" fmla="*/ 1449777 h 1798781"/>
              <a:gd name="connsiteX42" fmla="*/ 4025361 w 5673186"/>
              <a:gd name="connsiteY42" fmla="*/ 1421202 h 1798781"/>
              <a:gd name="connsiteX43" fmla="*/ 3965354 w 5673186"/>
              <a:gd name="connsiteY43" fmla="*/ 1319284 h 1798781"/>
              <a:gd name="connsiteX44" fmla="*/ 3944399 w 5673186"/>
              <a:gd name="connsiteY44" fmla="*/ 1309759 h 1798781"/>
              <a:gd name="connsiteX45" fmla="*/ 3616739 w 5673186"/>
              <a:gd name="connsiteY45" fmla="*/ 1338334 h 1798781"/>
              <a:gd name="connsiteX46" fmla="*/ 3585306 w 5673186"/>
              <a:gd name="connsiteY46" fmla="*/ 1364052 h 1798781"/>
              <a:gd name="connsiteX47" fmla="*/ 3563399 w 5673186"/>
              <a:gd name="connsiteY47" fmla="*/ 1406914 h 1798781"/>
              <a:gd name="connsiteX48" fmla="*/ 3471006 w 5673186"/>
              <a:gd name="connsiteY48" fmla="*/ 1439299 h 1798781"/>
              <a:gd name="connsiteX49" fmla="*/ 3153824 w 5673186"/>
              <a:gd name="connsiteY49" fmla="*/ 1492639 h 1798781"/>
              <a:gd name="connsiteX50" fmla="*/ 2712816 w 5673186"/>
              <a:gd name="connsiteY50" fmla="*/ 1567887 h 1798781"/>
              <a:gd name="connsiteX51" fmla="*/ 2689004 w 5673186"/>
              <a:gd name="connsiteY51" fmla="*/ 1589794 h 1798781"/>
              <a:gd name="connsiteX52" fmla="*/ 2661381 w 5673186"/>
              <a:gd name="connsiteY52" fmla="*/ 1645039 h 1798781"/>
              <a:gd name="connsiteX53" fmla="*/ 2671859 w 5673186"/>
              <a:gd name="connsiteY53" fmla="*/ 1646944 h 1798781"/>
              <a:gd name="connsiteX54" fmla="*/ 2720436 w 5673186"/>
              <a:gd name="connsiteY54" fmla="*/ 1687902 h 1798781"/>
              <a:gd name="connsiteX55" fmla="*/ 2709959 w 5673186"/>
              <a:gd name="connsiteY55" fmla="*/ 1765054 h 1798781"/>
              <a:gd name="connsiteX56" fmla="*/ 2668049 w 5673186"/>
              <a:gd name="connsiteY56" fmla="*/ 1772674 h 1798781"/>
              <a:gd name="connsiteX57" fmla="*/ 2657571 w 5673186"/>
              <a:gd name="connsiteY57" fmla="*/ 1760292 h 1798781"/>
              <a:gd name="connsiteX58" fmla="*/ 2622329 w 5673186"/>
              <a:gd name="connsiteY58" fmla="*/ 1772674 h 1798781"/>
              <a:gd name="connsiteX59" fmla="*/ 2587086 w 5673186"/>
              <a:gd name="connsiteY59" fmla="*/ 1770769 h 1798781"/>
              <a:gd name="connsiteX60" fmla="*/ 2555654 w 5673186"/>
              <a:gd name="connsiteY60" fmla="*/ 1778389 h 1798781"/>
              <a:gd name="connsiteX61" fmla="*/ 2513744 w 5673186"/>
              <a:gd name="connsiteY61" fmla="*/ 1793629 h 1798781"/>
              <a:gd name="connsiteX62" fmla="*/ 2500409 w 5673186"/>
              <a:gd name="connsiteY62" fmla="*/ 1778389 h 1798781"/>
              <a:gd name="connsiteX63" fmla="*/ 2469929 w 5673186"/>
              <a:gd name="connsiteY63" fmla="*/ 1783152 h 1798781"/>
              <a:gd name="connsiteX64" fmla="*/ 2441354 w 5673186"/>
              <a:gd name="connsiteY64" fmla="*/ 1796487 h 1798781"/>
              <a:gd name="connsiteX65" fmla="*/ 2410874 w 5673186"/>
              <a:gd name="connsiteY65" fmla="*/ 1775531 h 1798781"/>
              <a:gd name="connsiteX66" fmla="*/ 2372774 w 5673186"/>
              <a:gd name="connsiteY66" fmla="*/ 1764102 h 1798781"/>
              <a:gd name="connsiteX67" fmla="*/ 2341341 w 5673186"/>
              <a:gd name="connsiteY67" fmla="*/ 1743147 h 1798781"/>
              <a:gd name="connsiteX68" fmla="*/ 2344199 w 5673186"/>
              <a:gd name="connsiteY68" fmla="*/ 1641229 h 1798781"/>
              <a:gd name="connsiteX69" fmla="*/ 2376584 w 5673186"/>
              <a:gd name="connsiteY69" fmla="*/ 1624084 h 1798781"/>
              <a:gd name="connsiteX70" fmla="*/ 2407064 w 5673186"/>
              <a:gd name="connsiteY70" fmla="*/ 1638372 h 1798781"/>
              <a:gd name="connsiteX71" fmla="*/ 2419446 w 5673186"/>
              <a:gd name="connsiteY71" fmla="*/ 1654564 h 1798781"/>
              <a:gd name="connsiteX72" fmla="*/ 2436591 w 5673186"/>
              <a:gd name="connsiteY72" fmla="*/ 1638372 h 1798781"/>
              <a:gd name="connsiteX73" fmla="*/ 2442306 w 5673186"/>
              <a:gd name="connsiteY73" fmla="*/ 1586937 h 1798781"/>
              <a:gd name="connsiteX74" fmla="*/ 2406111 w 5673186"/>
              <a:gd name="connsiteY74" fmla="*/ 1555504 h 1798781"/>
              <a:gd name="connsiteX75" fmla="*/ 2383251 w 5673186"/>
              <a:gd name="connsiteY75" fmla="*/ 1545027 h 1798781"/>
              <a:gd name="connsiteX76" fmla="*/ 2348961 w 5673186"/>
              <a:gd name="connsiteY76" fmla="*/ 1558362 h 1798781"/>
              <a:gd name="connsiteX77" fmla="*/ 2330864 w 5673186"/>
              <a:gd name="connsiteY77" fmla="*/ 1622179 h 1798781"/>
              <a:gd name="connsiteX78" fmla="*/ 2309909 w 5673186"/>
              <a:gd name="connsiteY78" fmla="*/ 1638372 h 1798781"/>
              <a:gd name="connsiteX79" fmla="*/ 2239424 w 5673186"/>
              <a:gd name="connsiteY79" fmla="*/ 1615512 h 1798781"/>
              <a:gd name="connsiteX80" fmla="*/ 2181321 w 5673186"/>
              <a:gd name="connsiteY80" fmla="*/ 1600272 h 1798781"/>
              <a:gd name="connsiteX81" fmla="*/ 2174654 w 5673186"/>
              <a:gd name="connsiteY81" fmla="*/ 1604081 h 1798781"/>
              <a:gd name="connsiteX82" fmla="*/ 2166081 w 5673186"/>
              <a:gd name="connsiteY82" fmla="*/ 1640277 h 1798781"/>
              <a:gd name="connsiteX83" fmla="*/ 2178464 w 5673186"/>
              <a:gd name="connsiteY83" fmla="*/ 1655517 h 1798781"/>
              <a:gd name="connsiteX84" fmla="*/ 2226089 w 5673186"/>
              <a:gd name="connsiteY84" fmla="*/ 1685044 h 1798781"/>
              <a:gd name="connsiteX85" fmla="*/ 2208944 w 5673186"/>
              <a:gd name="connsiteY85" fmla="*/ 1763149 h 1798781"/>
              <a:gd name="connsiteX86" fmla="*/ 2168939 w 5673186"/>
              <a:gd name="connsiteY86" fmla="*/ 1757434 h 1798781"/>
              <a:gd name="connsiteX87" fmla="*/ 2155604 w 5673186"/>
              <a:gd name="connsiteY87" fmla="*/ 1741242 h 1798781"/>
              <a:gd name="connsiteX88" fmla="*/ 2123219 w 5673186"/>
              <a:gd name="connsiteY88" fmla="*/ 1744099 h 1798781"/>
              <a:gd name="connsiteX89" fmla="*/ 2087024 w 5673186"/>
              <a:gd name="connsiteY89" fmla="*/ 1766959 h 1798781"/>
              <a:gd name="connsiteX90" fmla="*/ 2057496 w 5673186"/>
              <a:gd name="connsiteY90" fmla="*/ 1736479 h 1798781"/>
              <a:gd name="connsiteX91" fmla="*/ 2038446 w 5673186"/>
              <a:gd name="connsiteY91" fmla="*/ 1725049 h 1798781"/>
              <a:gd name="connsiteX92" fmla="*/ 1994631 w 5673186"/>
              <a:gd name="connsiteY92" fmla="*/ 1695522 h 1798781"/>
              <a:gd name="connsiteX93" fmla="*/ 1993679 w 5673186"/>
              <a:gd name="connsiteY93" fmla="*/ 1645039 h 1798781"/>
              <a:gd name="connsiteX94" fmla="*/ 2026064 w 5673186"/>
              <a:gd name="connsiteY94" fmla="*/ 1614559 h 1798781"/>
              <a:gd name="connsiteX95" fmla="*/ 2060354 w 5673186"/>
              <a:gd name="connsiteY95" fmla="*/ 1639324 h 1798781"/>
              <a:gd name="connsiteX96" fmla="*/ 2072736 w 5673186"/>
              <a:gd name="connsiteY96" fmla="*/ 1655517 h 1798781"/>
              <a:gd name="connsiteX97" fmla="*/ 2093691 w 5673186"/>
              <a:gd name="connsiteY97" fmla="*/ 1641229 h 1798781"/>
              <a:gd name="connsiteX98" fmla="*/ 2099406 w 5673186"/>
              <a:gd name="connsiteY98" fmla="*/ 1625989 h 1798781"/>
              <a:gd name="connsiteX99" fmla="*/ 2101311 w 5673186"/>
              <a:gd name="connsiteY99" fmla="*/ 1539312 h 1798781"/>
              <a:gd name="connsiteX100" fmla="*/ 2093691 w 5673186"/>
              <a:gd name="connsiteY100" fmla="*/ 1538359 h 1798781"/>
              <a:gd name="connsiteX101" fmla="*/ 2072736 w 5673186"/>
              <a:gd name="connsiteY101" fmla="*/ 1594556 h 1798781"/>
              <a:gd name="connsiteX102" fmla="*/ 2049876 w 5673186"/>
              <a:gd name="connsiteY102" fmla="*/ 1606939 h 1798781"/>
              <a:gd name="connsiteX103" fmla="*/ 1942244 w 5673186"/>
              <a:gd name="connsiteY103" fmla="*/ 1573602 h 1798781"/>
              <a:gd name="connsiteX104" fmla="*/ 1926051 w 5673186"/>
              <a:gd name="connsiteY104" fmla="*/ 1561219 h 1798781"/>
              <a:gd name="connsiteX105" fmla="*/ 1874616 w 5673186"/>
              <a:gd name="connsiteY105" fmla="*/ 1522167 h 1798781"/>
              <a:gd name="connsiteX106" fmla="*/ 1852709 w 5673186"/>
              <a:gd name="connsiteY106" fmla="*/ 1466922 h 1798781"/>
              <a:gd name="connsiteX107" fmla="*/ 1826039 w 5673186"/>
              <a:gd name="connsiteY107" fmla="*/ 1415487 h 1798781"/>
              <a:gd name="connsiteX108" fmla="*/ 1730789 w 5673186"/>
              <a:gd name="connsiteY108" fmla="*/ 1403104 h 1798781"/>
              <a:gd name="connsiteX109" fmla="*/ 1695546 w 5673186"/>
              <a:gd name="connsiteY109" fmla="*/ 1450729 h 1798781"/>
              <a:gd name="connsiteX110" fmla="*/ 1694594 w 5673186"/>
              <a:gd name="connsiteY110" fmla="*/ 1474542 h 1798781"/>
              <a:gd name="connsiteX111" fmla="*/ 1698404 w 5673186"/>
              <a:gd name="connsiteY111" fmla="*/ 1536454 h 1798781"/>
              <a:gd name="connsiteX112" fmla="*/ 1708881 w 5673186"/>
              <a:gd name="connsiteY112" fmla="*/ 1593604 h 1798781"/>
              <a:gd name="connsiteX113" fmla="*/ 1697451 w 5673186"/>
              <a:gd name="connsiteY113" fmla="*/ 1592652 h 1798781"/>
              <a:gd name="connsiteX114" fmla="*/ 1687926 w 5673186"/>
              <a:gd name="connsiteY114" fmla="*/ 1601224 h 1798781"/>
              <a:gd name="connsiteX115" fmla="*/ 1702214 w 5673186"/>
              <a:gd name="connsiteY115" fmla="*/ 1605987 h 1798781"/>
              <a:gd name="connsiteX116" fmla="*/ 1743171 w 5673186"/>
              <a:gd name="connsiteY116" fmla="*/ 1650754 h 1798781"/>
              <a:gd name="connsiteX117" fmla="*/ 1726979 w 5673186"/>
              <a:gd name="connsiteY117" fmla="*/ 1704094 h 1798781"/>
              <a:gd name="connsiteX118" fmla="*/ 1676496 w 5673186"/>
              <a:gd name="connsiteY118" fmla="*/ 1701237 h 1798781"/>
              <a:gd name="connsiteX119" fmla="*/ 1665066 w 5673186"/>
              <a:gd name="connsiteY119" fmla="*/ 1682187 h 1798781"/>
              <a:gd name="connsiteX120" fmla="*/ 1633634 w 5673186"/>
              <a:gd name="connsiteY120" fmla="*/ 1683139 h 1798781"/>
              <a:gd name="connsiteX121" fmla="*/ 1597439 w 5673186"/>
              <a:gd name="connsiteY121" fmla="*/ 1699331 h 1798781"/>
              <a:gd name="connsiteX122" fmla="*/ 1573626 w 5673186"/>
              <a:gd name="connsiteY122" fmla="*/ 1669804 h 1798781"/>
              <a:gd name="connsiteX123" fmla="*/ 1592676 w 5673186"/>
              <a:gd name="connsiteY123" fmla="*/ 1636467 h 1798781"/>
              <a:gd name="connsiteX124" fmla="*/ 1599344 w 5673186"/>
              <a:gd name="connsiteY124" fmla="*/ 1620274 h 1798781"/>
              <a:gd name="connsiteX125" fmla="*/ 1543146 w 5673186"/>
              <a:gd name="connsiteY125" fmla="*/ 1605034 h 1798781"/>
              <a:gd name="connsiteX126" fmla="*/ 1568864 w 5673186"/>
              <a:gd name="connsiteY126" fmla="*/ 1517404 h 1798781"/>
              <a:gd name="connsiteX127" fmla="*/ 1609821 w 5673186"/>
              <a:gd name="connsiteY127" fmla="*/ 1535502 h 1798781"/>
              <a:gd name="connsiteX128" fmla="*/ 1615536 w 5673186"/>
              <a:gd name="connsiteY128" fmla="*/ 1555504 h 1798781"/>
              <a:gd name="connsiteX129" fmla="*/ 1628871 w 5673186"/>
              <a:gd name="connsiteY129" fmla="*/ 1565981 h 1798781"/>
              <a:gd name="connsiteX130" fmla="*/ 1640301 w 5673186"/>
              <a:gd name="connsiteY130" fmla="*/ 1554552 h 1798781"/>
              <a:gd name="connsiteX131" fmla="*/ 1645064 w 5673186"/>
              <a:gd name="connsiteY131" fmla="*/ 1513594 h 1798781"/>
              <a:gd name="connsiteX132" fmla="*/ 1625061 w 5673186"/>
              <a:gd name="connsiteY132" fmla="*/ 1436442 h 1798781"/>
              <a:gd name="connsiteX133" fmla="*/ 1619346 w 5673186"/>
              <a:gd name="connsiteY133" fmla="*/ 1374529 h 1798781"/>
              <a:gd name="connsiteX134" fmla="*/ 1560291 w 5673186"/>
              <a:gd name="connsiteY134" fmla="*/ 1371672 h 1798781"/>
              <a:gd name="connsiteX135" fmla="*/ 1461231 w 5673186"/>
              <a:gd name="connsiteY135" fmla="*/ 1354527 h 1798781"/>
              <a:gd name="connsiteX136" fmla="*/ 1400271 w 5673186"/>
              <a:gd name="connsiteY136" fmla="*/ 1341192 h 1798781"/>
              <a:gd name="connsiteX137" fmla="*/ 1382174 w 5673186"/>
              <a:gd name="connsiteY137" fmla="*/ 1335477 h 1798781"/>
              <a:gd name="connsiteX138" fmla="*/ 1380269 w 5673186"/>
              <a:gd name="connsiteY138" fmla="*/ 1354527 h 1798781"/>
              <a:gd name="connsiteX139" fmla="*/ 1376459 w 5673186"/>
              <a:gd name="connsiteY139" fmla="*/ 1392627 h 1798781"/>
              <a:gd name="connsiteX140" fmla="*/ 1331691 w 5673186"/>
              <a:gd name="connsiteY140" fmla="*/ 1401199 h 1798781"/>
              <a:gd name="connsiteX141" fmla="*/ 1293591 w 5673186"/>
              <a:gd name="connsiteY141" fmla="*/ 1379292 h 1798781"/>
              <a:gd name="connsiteX142" fmla="*/ 1285971 w 5673186"/>
              <a:gd name="connsiteY142" fmla="*/ 1367862 h 1798781"/>
              <a:gd name="connsiteX143" fmla="*/ 1281209 w 5673186"/>
              <a:gd name="connsiteY143" fmla="*/ 1374529 h 1798781"/>
              <a:gd name="connsiteX144" fmla="*/ 1237394 w 5673186"/>
              <a:gd name="connsiteY144" fmla="*/ 1402152 h 1798781"/>
              <a:gd name="connsiteX145" fmla="*/ 1182149 w 5673186"/>
              <a:gd name="connsiteY145" fmla="*/ 1358337 h 1798781"/>
              <a:gd name="connsiteX146" fmla="*/ 1190721 w 5673186"/>
              <a:gd name="connsiteY146" fmla="*/ 1304997 h 1798781"/>
              <a:gd name="connsiteX147" fmla="*/ 1210724 w 5673186"/>
              <a:gd name="connsiteY147" fmla="*/ 1289756 h 1798781"/>
              <a:gd name="connsiteX148" fmla="*/ 1092614 w 5673186"/>
              <a:gd name="connsiteY148" fmla="*/ 1261181 h 1798781"/>
              <a:gd name="connsiteX149" fmla="*/ 1064039 w 5673186"/>
              <a:gd name="connsiteY149" fmla="*/ 1266897 h 1798781"/>
              <a:gd name="connsiteX150" fmla="*/ 1003079 w 5673186"/>
              <a:gd name="connsiteY150" fmla="*/ 1313569 h 1798781"/>
              <a:gd name="connsiteX151" fmla="*/ 997364 w 5673186"/>
              <a:gd name="connsiteY151" fmla="*/ 1324999 h 1798781"/>
              <a:gd name="connsiteX152" fmla="*/ 1003079 w 5673186"/>
              <a:gd name="connsiteY152" fmla="*/ 1351669 h 1798781"/>
              <a:gd name="connsiteX153" fmla="*/ 947834 w 5673186"/>
              <a:gd name="connsiteY153" fmla="*/ 1421202 h 1798781"/>
              <a:gd name="connsiteX154" fmla="*/ 943071 w 5673186"/>
              <a:gd name="connsiteY154" fmla="*/ 1421202 h 1798781"/>
              <a:gd name="connsiteX155" fmla="*/ 745904 w 5673186"/>
              <a:gd name="connsiteY155" fmla="*/ 1403104 h 1798781"/>
              <a:gd name="connsiteX156" fmla="*/ 636366 w 5673186"/>
              <a:gd name="connsiteY156" fmla="*/ 1389769 h 1798781"/>
              <a:gd name="connsiteX157" fmla="*/ 600171 w 5673186"/>
              <a:gd name="connsiteY157" fmla="*/ 1240227 h 1798781"/>
              <a:gd name="connsiteX158" fmla="*/ 600171 w 5673186"/>
              <a:gd name="connsiteY158" fmla="*/ 1220224 h 1798781"/>
              <a:gd name="connsiteX159" fmla="*/ 560166 w 5673186"/>
              <a:gd name="connsiteY159" fmla="*/ 1216414 h 1798781"/>
              <a:gd name="connsiteX160" fmla="*/ 517304 w 5673186"/>
              <a:gd name="connsiteY160" fmla="*/ 1267849 h 1798781"/>
              <a:gd name="connsiteX161" fmla="*/ 510636 w 5673186"/>
              <a:gd name="connsiteY161" fmla="*/ 1284042 h 1798781"/>
              <a:gd name="connsiteX162" fmla="*/ 519209 w 5673186"/>
              <a:gd name="connsiteY162" fmla="*/ 1309759 h 1798781"/>
              <a:gd name="connsiteX163" fmla="*/ 477299 w 5673186"/>
              <a:gd name="connsiteY163" fmla="*/ 1384054 h 1798781"/>
              <a:gd name="connsiteX164" fmla="*/ 322994 w 5673186"/>
              <a:gd name="connsiteY164" fmla="*/ 1382149 h 1798781"/>
              <a:gd name="connsiteX165" fmla="*/ 186786 w 5673186"/>
              <a:gd name="connsiteY165" fmla="*/ 1338334 h 1798781"/>
              <a:gd name="connsiteX166" fmla="*/ 127731 w 5673186"/>
              <a:gd name="connsiteY166" fmla="*/ 1189744 h 1798781"/>
              <a:gd name="connsiteX167" fmla="*/ 257271 w 5673186"/>
              <a:gd name="connsiteY167" fmla="*/ 1089732 h 1798781"/>
              <a:gd name="connsiteX168" fmla="*/ 318231 w 5673186"/>
              <a:gd name="connsiteY168" fmla="*/ 1084969 h 1798781"/>
              <a:gd name="connsiteX169" fmla="*/ 208694 w 5673186"/>
              <a:gd name="connsiteY169" fmla="*/ 1059252 h 1798781"/>
              <a:gd name="connsiteX170" fmla="*/ 26766 w 5673186"/>
              <a:gd name="connsiteY170" fmla="*/ 1016389 h 1798781"/>
              <a:gd name="connsiteX171" fmla="*/ 96 w 5673186"/>
              <a:gd name="connsiteY171" fmla="*/ 1004007 h 1798781"/>
              <a:gd name="connsiteX172" fmla="*/ 138209 w 5673186"/>
              <a:gd name="connsiteY172" fmla="*/ 981147 h 1798781"/>
              <a:gd name="connsiteX173" fmla="*/ 361094 w 5673186"/>
              <a:gd name="connsiteY173" fmla="*/ 1014484 h 1798781"/>
              <a:gd name="connsiteX174" fmla="*/ 801149 w 5673186"/>
              <a:gd name="connsiteY174" fmla="*/ 1075444 h 1798781"/>
              <a:gd name="connsiteX175" fmla="*/ 1055466 w 5673186"/>
              <a:gd name="connsiteY175" fmla="*/ 1090684 h 1798781"/>
              <a:gd name="connsiteX176" fmla="*/ 1075469 w 5673186"/>
              <a:gd name="connsiteY176" fmla="*/ 1067824 h 1798781"/>
              <a:gd name="connsiteX177" fmla="*/ 1076421 w 5673186"/>
              <a:gd name="connsiteY177" fmla="*/ 1052584 h 1798781"/>
              <a:gd name="connsiteX178" fmla="*/ 1060229 w 5673186"/>
              <a:gd name="connsiteY178" fmla="*/ 981147 h 1798781"/>
              <a:gd name="connsiteX179" fmla="*/ 917354 w 5673186"/>
              <a:gd name="connsiteY179" fmla="*/ 779217 h 1798781"/>
              <a:gd name="connsiteX180" fmla="*/ 948786 w 5673186"/>
              <a:gd name="connsiteY180" fmla="*/ 672536 h 1798781"/>
              <a:gd name="connsiteX181" fmla="*/ 977361 w 5673186"/>
              <a:gd name="connsiteY181" fmla="*/ 640151 h 1798781"/>
              <a:gd name="connsiteX182" fmla="*/ 1167861 w 5673186"/>
              <a:gd name="connsiteY182" fmla="*/ 472511 h 1798781"/>
              <a:gd name="connsiteX183" fmla="*/ 1367886 w 5673186"/>
              <a:gd name="connsiteY183" fmla="*/ 423934 h 1798781"/>
              <a:gd name="connsiteX184" fmla="*/ 1698404 w 5673186"/>
              <a:gd name="connsiteY184" fmla="*/ 513469 h 1798781"/>
              <a:gd name="connsiteX185" fmla="*/ 1767936 w 5673186"/>
              <a:gd name="connsiteY185" fmla="*/ 542997 h 1798781"/>
              <a:gd name="connsiteX186" fmla="*/ 2060354 w 5673186"/>
              <a:gd name="connsiteY186" fmla="*/ 700159 h 1798781"/>
              <a:gd name="connsiteX187" fmla="*/ 2223231 w 5673186"/>
              <a:gd name="connsiteY187" fmla="*/ 760167 h 1798781"/>
              <a:gd name="connsiteX188" fmla="*/ 2890934 w 5673186"/>
              <a:gd name="connsiteY188" fmla="*/ 920186 h 1798781"/>
              <a:gd name="connsiteX189" fmla="*/ 2939511 w 5673186"/>
              <a:gd name="connsiteY189" fmla="*/ 900184 h 1798781"/>
              <a:gd name="connsiteX190" fmla="*/ 3134774 w 5673186"/>
              <a:gd name="connsiteY190" fmla="*/ 654439 h 1798781"/>
              <a:gd name="connsiteX191" fmla="*/ 3645314 w 5673186"/>
              <a:gd name="connsiteY191" fmla="*/ 61031 h 1798781"/>
              <a:gd name="connsiteX192" fmla="*/ 3661506 w 5673186"/>
              <a:gd name="connsiteY192" fmla="*/ 41029 h 1798781"/>
              <a:gd name="connsiteX193" fmla="*/ 3725131 w 5673186"/>
              <a:gd name="connsiteY193" fmla="*/ 175 h 1798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</a:cxnLst>
            <a:rect l="l" t="t" r="r" b="b"/>
            <a:pathLst>
              <a:path w="5673186" h="1798781">
                <a:moveTo>
                  <a:pt x="3911419" y="1189863"/>
                </a:moveTo>
                <a:cubicBezTo>
                  <a:pt x="3903918" y="1190459"/>
                  <a:pt x="3895822" y="1191649"/>
                  <a:pt x="3885344" y="1191649"/>
                </a:cubicBezTo>
                <a:cubicBezTo>
                  <a:pt x="3837719" y="1195459"/>
                  <a:pt x="3789141" y="1192602"/>
                  <a:pt x="3742469" y="1195459"/>
                </a:cubicBezTo>
                <a:cubicBezTo>
                  <a:pt x="3705321" y="1197364"/>
                  <a:pt x="3671031" y="1197364"/>
                  <a:pt x="3634836" y="1200222"/>
                </a:cubicBezTo>
                <a:cubicBezTo>
                  <a:pt x="3628169" y="1200222"/>
                  <a:pt x="3615786" y="1224987"/>
                  <a:pt x="3616739" y="1236417"/>
                </a:cubicBezTo>
                <a:cubicBezTo>
                  <a:pt x="3616739" y="1247847"/>
                  <a:pt x="3628169" y="1244037"/>
                  <a:pt x="3634836" y="1244037"/>
                </a:cubicBezTo>
                <a:cubicBezTo>
                  <a:pt x="3650076" y="1244989"/>
                  <a:pt x="3682461" y="1243084"/>
                  <a:pt x="3682461" y="1242131"/>
                </a:cubicBezTo>
                <a:cubicBezTo>
                  <a:pt x="3760566" y="1238322"/>
                  <a:pt x="3834861" y="1240227"/>
                  <a:pt x="3912966" y="1236417"/>
                </a:cubicBezTo>
                <a:cubicBezTo>
                  <a:pt x="3918681" y="1236417"/>
                  <a:pt x="3935826" y="1238322"/>
                  <a:pt x="3941541" y="1237369"/>
                </a:cubicBezTo>
                <a:cubicBezTo>
                  <a:pt x="3945351" y="1237369"/>
                  <a:pt x="3941541" y="1208794"/>
                  <a:pt x="3942494" y="1204032"/>
                </a:cubicBezTo>
                <a:cubicBezTo>
                  <a:pt x="3943446" y="1199269"/>
                  <a:pt x="3936779" y="1192602"/>
                  <a:pt x="3933921" y="1191649"/>
                </a:cubicBezTo>
                <a:cubicBezTo>
                  <a:pt x="3925825" y="1189268"/>
                  <a:pt x="3918920" y="1189268"/>
                  <a:pt x="3911419" y="1189863"/>
                </a:cubicBezTo>
                <a:close/>
                <a:moveTo>
                  <a:pt x="3725131" y="175"/>
                </a:moveTo>
                <a:cubicBezTo>
                  <a:pt x="3733896" y="-345"/>
                  <a:pt x="3743183" y="309"/>
                  <a:pt x="3752946" y="1976"/>
                </a:cubicBezTo>
                <a:cubicBezTo>
                  <a:pt x="3781521" y="6739"/>
                  <a:pt x="3811049" y="10549"/>
                  <a:pt x="3840576" y="17216"/>
                </a:cubicBezTo>
                <a:cubicBezTo>
                  <a:pt x="3853911" y="20074"/>
                  <a:pt x="3856769" y="25789"/>
                  <a:pt x="3852959" y="39124"/>
                </a:cubicBezTo>
                <a:cubicBezTo>
                  <a:pt x="3830099" y="117229"/>
                  <a:pt x="3806286" y="194381"/>
                  <a:pt x="3782474" y="271534"/>
                </a:cubicBezTo>
                <a:cubicBezTo>
                  <a:pt x="3753899" y="361069"/>
                  <a:pt x="3730086" y="395359"/>
                  <a:pt x="3703416" y="484894"/>
                </a:cubicBezTo>
                <a:cubicBezTo>
                  <a:pt x="3645314" y="682061"/>
                  <a:pt x="3585306" y="878276"/>
                  <a:pt x="3527204" y="1075444"/>
                </a:cubicBezTo>
                <a:cubicBezTo>
                  <a:pt x="3518631" y="1104972"/>
                  <a:pt x="3518631" y="1105924"/>
                  <a:pt x="3549111" y="1104972"/>
                </a:cubicBezTo>
                <a:cubicBezTo>
                  <a:pt x="3975831" y="1096399"/>
                  <a:pt x="4401599" y="1080207"/>
                  <a:pt x="4827366" y="1055442"/>
                </a:cubicBezTo>
                <a:cubicBezTo>
                  <a:pt x="5031201" y="1043059"/>
                  <a:pt x="5111211" y="1031629"/>
                  <a:pt x="5314094" y="1014484"/>
                </a:cubicBezTo>
                <a:cubicBezTo>
                  <a:pt x="5364576" y="1009722"/>
                  <a:pt x="5414107" y="1011626"/>
                  <a:pt x="5463636" y="1020199"/>
                </a:cubicBezTo>
                <a:cubicBezTo>
                  <a:pt x="5494116" y="1024961"/>
                  <a:pt x="5523644" y="1031629"/>
                  <a:pt x="5554124" y="1037344"/>
                </a:cubicBezTo>
                <a:cubicBezTo>
                  <a:pt x="5597939" y="1044012"/>
                  <a:pt x="5625561" y="1048774"/>
                  <a:pt x="5673186" y="1062109"/>
                </a:cubicBezTo>
                <a:cubicBezTo>
                  <a:pt x="5616036" y="1064967"/>
                  <a:pt x="5541741" y="1052584"/>
                  <a:pt x="5517929" y="1057347"/>
                </a:cubicBezTo>
                <a:cubicBezTo>
                  <a:pt x="5364576" y="1077349"/>
                  <a:pt x="5334096" y="1097352"/>
                  <a:pt x="5180744" y="1117354"/>
                </a:cubicBezTo>
                <a:lnTo>
                  <a:pt x="4631151" y="1188792"/>
                </a:lnTo>
                <a:cubicBezTo>
                  <a:pt x="4594004" y="1194507"/>
                  <a:pt x="4567334" y="1199269"/>
                  <a:pt x="4523519" y="1204984"/>
                </a:cubicBezTo>
                <a:cubicBezTo>
                  <a:pt x="4529234" y="1214509"/>
                  <a:pt x="4535901" y="1230702"/>
                  <a:pt x="4541616" y="1230702"/>
                </a:cubicBezTo>
                <a:cubicBezTo>
                  <a:pt x="4618769" y="1232606"/>
                  <a:pt x="4657821" y="1228797"/>
                  <a:pt x="4734974" y="1224987"/>
                </a:cubicBezTo>
                <a:cubicBezTo>
                  <a:pt x="4759739" y="1223081"/>
                  <a:pt x="4784504" y="1223081"/>
                  <a:pt x="4813079" y="1231654"/>
                </a:cubicBezTo>
                <a:cubicBezTo>
                  <a:pt x="4800696" y="1240227"/>
                  <a:pt x="4791171" y="1240227"/>
                  <a:pt x="4781646" y="1240227"/>
                </a:cubicBezTo>
                <a:cubicBezTo>
                  <a:pt x="4670204" y="1245942"/>
                  <a:pt x="4596861" y="1264039"/>
                  <a:pt x="4484466" y="1265944"/>
                </a:cubicBezTo>
                <a:cubicBezTo>
                  <a:pt x="4470179" y="1265944"/>
                  <a:pt x="4457796" y="1268802"/>
                  <a:pt x="4449224" y="1282137"/>
                </a:cubicBezTo>
                <a:cubicBezTo>
                  <a:pt x="4446366" y="1285947"/>
                  <a:pt x="4442556" y="1289756"/>
                  <a:pt x="4438746" y="1291662"/>
                </a:cubicBezTo>
                <a:cubicBezTo>
                  <a:pt x="4414934" y="1305949"/>
                  <a:pt x="4403504" y="1359289"/>
                  <a:pt x="4415886" y="1384054"/>
                </a:cubicBezTo>
                <a:cubicBezTo>
                  <a:pt x="4422554" y="1396437"/>
                  <a:pt x="4440651" y="1405009"/>
                  <a:pt x="4437794" y="1417392"/>
                </a:cubicBezTo>
                <a:cubicBezTo>
                  <a:pt x="4433984" y="1430727"/>
                  <a:pt x="4412076" y="1422154"/>
                  <a:pt x="4402551" y="1430727"/>
                </a:cubicBezTo>
                <a:cubicBezTo>
                  <a:pt x="4359689" y="1468827"/>
                  <a:pt x="4312064" y="1451681"/>
                  <a:pt x="4265391" y="1441204"/>
                </a:cubicBezTo>
                <a:cubicBezTo>
                  <a:pt x="4243484" y="1436442"/>
                  <a:pt x="4222529" y="1433584"/>
                  <a:pt x="4201574" y="1445014"/>
                </a:cubicBezTo>
                <a:cubicBezTo>
                  <a:pt x="4193001" y="1449777"/>
                  <a:pt x="4182524" y="1450729"/>
                  <a:pt x="4172999" y="1449777"/>
                </a:cubicBezTo>
                <a:cubicBezTo>
                  <a:pt x="4123469" y="1444062"/>
                  <a:pt x="4072986" y="1439299"/>
                  <a:pt x="4025361" y="1421202"/>
                </a:cubicBezTo>
                <a:cubicBezTo>
                  <a:pt x="3996786" y="1409772"/>
                  <a:pt x="3981546" y="1345954"/>
                  <a:pt x="3965354" y="1319284"/>
                </a:cubicBezTo>
                <a:cubicBezTo>
                  <a:pt x="3959639" y="1310712"/>
                  <a:pt x="3953924" y="1308806"/>
                  <a:pt x="3944399" y="1309759"/>
                </a:cubicBezTo>
                <a:cubicBezTo>
                  <a:pt x="3848196" y="1319284"/>
                  <a:pt x="3712941" y="1328809"/>
                  <a:pt x="3616739" y="1338334"/>
                </a:cubicBezTo>
                <a:cubicBezTo>
                  <a:pt x="3599594" y="1339287"/>
                  <a:pt x="3591021" y="1349764"/>
                  <a:pt x="3585306" y="1364052"/>
                </a:cubicBezTo>
                <a:cubicBezTo>
                  <a:pt x="3578639" y="1379292"/>
                  <a:pt x="3572924" y="1393579"/>
                  <a:pt x="3563399" y="1406914"/>
                </a:cubicBezTo>
                <a:cubicBezTo>
                  <a:pt x="3540539" y="1439299"/>
                  <a:pt x="3510059" y="1434537"/>
                  <a:pt x="3471006" y="1439299"/>
                </a:cubicBezTo>
                <a:cubicBezTo>
                  <a:pt x="3352896" y="1454539"/>
                  <a:pt x="3271934" y="1474542"/>
                  <a:pt x="3153824" y="1492639"/>
                </a:cubicBezTo>
                <a:cubicBezTo>
                  <a:pt x="3007139" y="1515499"/>
                  <a:pt x="2860454" y="1557409"/>
                  <a:pt x="2712816" y="1567887"/>
                </a:cubicBezTo>
                <a:cubicBezTo>
                  <a:pt x="2696624" y="1568839"/>
                  <a:pt x="2689956" y="1572649"/>
                  <a:pt x="2689004" y="1589794"/>
                </a:cubicBezTo>
                <a:cubicBezTo>
                  <a:pt x="2688051" y="1611702"/>
                  <a:pt x="2686146" y="1611702"/>
                  <a:pt x="2661381" y="1645039"/>
                </a:cubicBezTo>
                <a:cubicBezTo>
                  <a:pt x="2664239" y="1648849"/>
                  <a:pt x="2668049" y="1646944"/>
                  <a:pt x="2671859" y="1646944"/>
                </a:cubicBezTo>
                <a:cubicBezTo>
                  <a:pt x="2691861" y="1644087"/>
                  <a:pt x="2710911" y="1663137"/>
                  <a:pt x="2720436" y="1687902"/>
                </a:cubicBezTo>
                <a:cubicBezTo>
                  <a:pt x="2730914" y="1713619"/>
                  <a:pt x="2727104" y="1751719"/>
                  <a:pt x="2709959" y="1765054"/>
                </a:cubicBezTo>
                <a:cubicBezTo>
                  <a:pt x="2695671" y="1775531"/>
                  <a:pt x="2681384" y="1784104"/>
                  <a:pt x="2668049" y="1772674"/>
                </a:cubicBezTo>
                <a:cubicBezTo>
                  <a:pt x="2664239" y="1768864"/>
                  <a:pt x="2661381" y="1764102"/>
                  <a:pt x="2657571" y="1760292"/>
                </a:cubicBezTo>
                <a:cubicBezTo>
                  <a:pt x="2640426" y="1741242"/>
                  <a:pt x="2634711" y="1750767"/>
                  <a:pt x="2622329" y="1772674"/>
                </a:cubicBezTo>
                <a:cubicBezTo>
                  <a:pt x="2614709" y="1786962"/>
                  <a:pt x="2604231" y="1774579"/>
                  <a:pt x="2587086" y="1770769"/>
                </a:cubicBezTo>
                <a:cubicBezTo>
                  <a:pt x="2575656" y="1767912"/>
                  <a:pt x="2565179" y="1769817"/>
                  <a:pt x="2555654" y="1778389"/>
                </a:cubicBezTo>
                <a:cubicBezTo>
                  <a:pt x="2541366" y="1791724"/>
                  <a:pt x="2527079" y="1806964"/>
                  <a:pt x="2513744" y="1793629"/>
                </a:cubicBezTo>
                <a:cubicBezTo>
                  <a:pt x="2508981" y="1788867"/>
                  <a:pt x="2505171" y="1783152"/>
                  <a:pt x="2500409" y="1778389"/>
                </a:cubicBezTo>
                <a:cubicBezTo>
                  <a:pt x="2485169" y="1762197"/>
                  <a:pt x="2479454" y="1763149"/>
                  <a:pt x="2469929" y="1783152"/>
                </a:cubicBezTo>
                <a:cubicBezTo>
                  <a:pt x="2464214" y="1795534"/>
                  <a:pt x="2456594" y="1796487"/>
                  <a:pt x="2441354" y="1796487"/>
                </a:cubicBezTo>
                <a:cubicBezTo>
                  <a:pt x="2426114" y="1796487"/>
                  <a:pt x="2415636" y="1787914"/>
                  <a:pt x="2410874" y="1775531"/>
                </a:cubicBezTo>
                <a:cubicBezTo>
                  <a:pt x="2403254" y="1756481"/>
                  <a:pt x="2392776" y="1760292"/>
                  <a:pt x="2372774" y="1764102"/>
                </a:cubicBezTo>
                <a:cubicBezTo>
                  <a:pt x="2357534" y="1766959"/>
                  <a:pt x="2347056" y="1757434"/>
                  <a:pt x="2341341" y="1743147"/>
                </a:cubicBezTo>
                <a:cubicBezTo>
                  <a:pt x="2330864" y="1718381"/>
                  <a:pt x="2333721" y="1665042"/>
                  <a:pt x="2344199" y="1641229"/>
                </a:cubicBezTo>
                <a:cubicBezTo>
                  <a:pt x="2349914" y="1627894"/>
                  <a:pt x="2362296" y="1623131"/>
                  <a:pt x="2376584" y="1624084"/>
                </a:cubicBezTo>
                <a:cubicBezTo>
                  <a:pt x="2391824" y="1625037"/>
                  <a:pt x="2401349" y="1624084"/>
                  <a:pt x="2407064" y="1638372"/>
                </a:cubicBezTo>
                <a:cubicBezTo>
                  <a:pt x="2409921" y="1645039"/>
                  <a:pt x="2408016" y="1654564"/>
                  <a:pt x="2419446" y="1654564"/>
                </a:cubicBezTo>
                <a:cubicBezTo>
                  <a:pt x="2430876" y="1654564"/>
                  <a:pt x="2433734" y="1645992"/>
                  <a:pt x="2436591" y="1638372"/>
                </a:cubicBezTo>
                <a:cubicBezTo>
                  <a:pt x="2443259" y="1622179"/>
                  <a:pt x="2442306" y="1605034"/>
                  <a:pt x="2442306" y="1586937"/>
                </a:cubicBezTo>
                <a:cubicBezTo>
                  <a:pt x="2442306" y="1554552"/>
                  <a:pt x="2422304" y="1561219"/>
                  <a:pt x="2406111" y="1555504"/>
                </a:cubicBezTo>
                <a:cubicBezTo>
                  <a:pt x="2398491" y="1552647"/>
                  <a:pt x="2390871" y="1548837"/>
                  <a:pt x="2383251" y="1545027"/>
                </a:cubicBezTo>
                <a:cubicBezTo>
                  <a:pt x="2364201" y="1534549"/>
                  <a:pt x="2354676" y="1538359"/>
                  <a:pt x="2348961" y="1558362"/>
                </a:cubicBezTo>
                <a:cubicBezTo>
                  <a:pt x="2342294" y="1579317"/>
                  <a:pt x="2336579" y="1601224"/>
                  <a:pt x="2330864" y="1622179"/>
                </a:cubicBezTo>
                <a:cubicBezTo>
                  <a:pt x="2328006" y="1633609"/>
                  <a:pt x="2322291" y="1638372"/>
                  <a:pt x="2309909" y="1638372"/>
                </a:cubicBezTo>
                <a:cubicBezTo>
                  <a:pt x="2283239" y="1639324"/>
                  <a:pt x="2261331" y="1636467"/>
                  <a:pt x="2239424" y="1615512"/>
                </a:cubicBezTo>
                <a:cubicBezTo>
                  <a:pt x="2227041" y="1603129"/>
                  <a:pt x="2201324" y="1605034"/>
                  <a:pt x="2181321" y="1600272"/>
                </a:cubicBezTo>
                <a:cubicBezTo>
                  <a:pt x="2178464" y="1599319"/>
                  <a:pt x="2172749" y="1602177"/>
                  <a:pt x="2174654" y="1604081"/>
                </a:cubicBezTo>
                <a:cubicBezTo>
                  <a:pt x="2187036" y="1619322"/>
                  <a:pt x="2167986" y="1627894"/>
                  <a:pt x="2166081" y="1640277"/>
                </a:cubicBezTo>
                <a:cubicBezTo>
                  <a:pt x="2163224" y="1651706"/>
                  <a:pt x="2164176" y="1656469"/>
                  <a:pt x="2178464" y="1655517"/>
                </a:cubicBezTo>
                <a:cubicBezTo>
                  <a:pt x="2208944" y="1652659"/>
                  <a:pt x="2217516" y="1659327"/>
                  <a:pt x="2226089" y="1685044"/>
                </a:cubicBezTo>
                <a:cubicBezTo>
                  <a:pt x="2235614" y="1715524"/>
                  <a:pt x="2227994" y="1751719"/>
                  <a:pt x="2208944" y="1763149"/>
                </a:cubicBezTo>
                <a:cubicBezTo>
                  <a:pt x="2194656" y="1771722"/>
                  <a:pt x="2180369" y="1768864"/>
                  <a:pt x="2168939" y="1757434"/>
                </a:cubicBezTo>
                <a:cubicBezTo>
                  <a:pt x="2164176" y="1752672"/>
                  <a:pt x="2160366" y="1746004"/>
                  <a:pt x="2155604" y="1741242"/>
                </a:cubicBezTo>
                <a:cubicBezTo>
                  <a:pt x="2143221" y="1727906"/>
                  <a:pt x="2131791" y="1726954"/>
                  <a:pt x="2123219" y="1744099"/>
                </a:cubicBezTo>
                <a:cubicBezTo>
                  <a:pt x="2115599" y="1758387"/>
                  <a:pt x="2105121" y="1768864"/>
                  <a:pt x="2087024" y="1766959"/>
                </a:cubicBezTo>
                <a:cubicBezTo>
                  <a:pt x="2067974" y="1765054"/>
                  <a:pt x="2061306" y="1751719"/>
                  <a:pt x="2057496" y="1736479"/>
                </a:cubicBezTo>
                <a:cubicBezTo>
                  <a:pt x="2054639" y="1724097"/>
                  <a:pt x="2049876" y="1722192"/>
                  <a:pt x="2038446" y="1725049"/>
                </a:cubicBezTo>
                <a:cubicBezTo>
                  <a:pt x="2011776" y="1729812"/>
                  <a:pt x="2000346" y="1722192"/>
                  <a:pt x="1994631" y="1695522"/>
                </a:cubicBezTo>
                <a:cubicBezTo>
                  <a:pt x="1990821" y="1678377"/>
                  <a:pt x="1990821" y="1661231"/>
                  <a:pt x="1993679" y="1645039"/>
                </a:cubicBezTo>
                <a:cubicBezTo>
                  <a:pt x="1997489" y="1627894"/>
                  <a:pt x="2007966" y="1615512"/>
                  <a:pt x="2026064" y="1614559"/>
                </a:cubicBezTo>
                <a:cubicBezTo>
                  <a:pt x="2043209" y="1613606"/>
                  <a:pt x="2054639" y="1623131"/>
                  <a:pt x="2060354" y="1639324"/>
                </a:cubicBezTo>
                <a:cubicBezTo>
                  <a:pt x="2062259" y="1645992"/>
                  <a:pt x="2061306" y="1656469"/>
                  <a:pt x="2072736" y="1655517"/>
                </a:cubicBezTo>
                <a:cubicBezTo>
                  <a:pt x="2082261" y="1655517"/>
                  <a:pt x="2089881" y="1650754"/>
                  <a:pt x="2093691" y="1641229"/>
                </a:cubicBezTo>
                <a:cubicBezTo>
                  <a:pt x="2095596" y="1635514"/>
                  <a:pt x="2098454" y="1630752"/>
                  <a:pt x="2099406" y="1625989"/>
                </a:cubicBezTo>
                <a:cubicBezTo>
                  <a:pt x="2105121" y="1597414"/>
                  <a:pt x="2089881" y="1568839"/>
                  <a:pt x="2101311" y="1539312"/>
                </a:cubicBezTo>
                <a:cubicBezTo>
                  <a:pt x="2098454" y="1538359"/>
                  <a:pt x="2096549" y="1538359"/>
                  <a:pt x="2093691" y="1538359"/>
                </a:cubicBezTo>
                <a:cubicBezTo>
                  <a:pt x="2087024" y="1557409"/>
                  <a:pt x="2079404" y="1575506"/>
                  <a:pt x="2072736" y="1594556"/>
                </a:cubicBezTo>
                <a:cubicBezTo>
                  <a:pt x="2068926" y="1606939"/>
                  <a:pt x="2062259" y="1609797"/>
                  <a:pt x="2049876" y="1606939"/>
                </a:cubicBezTo>
                <a:cubicBezTo>
                  <a:pt x="2012729" y="1599319"/>
                  <a:pt x="1978439" y="1583127"/>
                  <a:pt x="1942244" y="1573602"/>
                </a:cubicBezTo>
                <a:cubicBezTo>
                  <a:pt x="1935576" y="1571697"/>
                  <a:pt x="1928909" y="1567887"/>
                  <a:pt x="1926051" y="1561219"/>
                </a:cubicBezTo>
                <a:cubicBezTo>
                  <a:pt x="1915574" y="1538359"/>
                  <a:pt x="1895571" y="1529787"/>
                  <a:pt x="1874616" y="1522167"/>
                </a:cubicBezTo>
                <a:cubicBezTo>
                  <a:pt x="1846041" y="1511689"/>
                  <a:pt x="1840326" y="1495497"/>
                  <a:pt x="1852709" y="1466922"/>
                </a:cubicBezTo>
                <a:cubicBezTo>
                  <a:pt x="1871759" y="1424059"/>
                  <a:pt x="1846359" y="1426123"/>
                  <a:pt x="1826039" y="1415487"/>
                </a:cubicBezTo>
                <a:cubicBezTo>
                  <a:pt x="1805719" y="1404851"/>
                  <a:pt x="1752538" y="1397230"/>
                  <a:pt x="1730789" y="1403104"/>
                </a:cubicBezTo>
                <a:cubicBezTo>
                  <a:pt x="1696499" y="1385006"/>
                  <a:pt x="1702214" y="1407867"/>
                  <a:pt x="1695546" y="1450729"/>
                </a:cubicBezTo>
                <a:cubicBezTo>
                  <a:pt x="1695546" y="1454539"/>
                  <a:pt x="1694118" y="1460255"/>
                  <a:pt x="1694594" y="1474542"/>
                </a:cubicBezTo>
                <a:cubicBezTo>
                  <a:pt x="1695070" y="1488829"/>
                  <a:pt x="1696023" y="1516610"/>
                  <a:pt x="1698404" y="1536454"/>
                </a:cubicBezTo>
                <a:cubicBezTo>
                  <a:pt x="1709834" y="1554552"/>
                  <a:pt x="1710786" y="1573602"/>
                  <a:pt x="1708881" y="1593604"/>
                </a:cubicBezTo>
                <a:cubicBezTo>
                  <a:pt x="1707929" y="1590747"/>
                  <a:pt x="1704119" y="1589794"/>
                  <a:pt x="1697451" y="1592652"/>
                </a:cubicBezTo>
                <a:cubicBezTo>
                  <a:pt x="1692689" y="1594556"/>
                  <a:pt x="1688879" y="1596462"/>
                  <a:pt x="1687926" y="1601224"/>
                </a:cubicBezTo>
                <a:cubicBezTo>
                  <a:pt x="1691736" y="1607892"/>
                  <a:pt x="1697451" y="1605987"/>
                  <a:pt x="1702214" y="1605987"/>
                </a:cubicBezTo>
                <a:cubicBezTo>
                  <a:pt x="1733646" y="1607892"/>
                  <a:pt x="1745076" y="1619322"/>
                  <a:pt x="1743171" y="1650754"/>
                </a:cubicBezTo>
                <a:cubicBezTo>
                  <a:pt x="1742219" y="1669804"/>
                  <a:pt x="1740314" y="1688854"/>
                  <a:pt x="1726979" y="1704094"/>
                </a:cubicBezTo>
                <a:cubicBezTo>
                  <a:pt x="1709834" y="1724097"/>
                  <a:pt x="1690784" y="1723144"/>
                  <a:pt x="1676496" y="1701237"/>
                </a:cubicBezTo>
                <a:cubicBezTo>
                  <a:pt x="1672686" y="1695522"/>
                  <a:pt x="1669829" y="1687902"/>
                  <a:pt x="1665066" y="1682187"/>
                </a:cubicBezTo>
                <a:cubicBezTo>
                  <a:pt x="1654589" y="1671709"/>
                  <a:pt x="1644111" y="1663137"/>
                  <a:pt x="1633634" y="1683139"/>
                </a:cubicBezTo>
                <a:cubicBezTo>
                  <a:pt x="1626014" y="1698379"/>
                  <a:pt x="1614584" y="1703142"/>
                  <a:pt x="1597439" y="1699331"/>
                </a:cubicBezTo>
                <a:cubicBezTo>
                  <a:pt x="1580294" y="1695522"/>
                  <a:pt x="1576484" y="1684092"/>
                  <a:pt x="1573626" y="1669804"/>
                </a:cubicBezTo>
                <a:cubicBezTo>
                  <a:pt x="1566006" y="1633609"/>
                  <a:pt x="1559339" y="1654564"/>
                  <a:pt x="1592676" y="1636467"/>
                </a:cubicBezTo>
                <a:cubicBezTo>
                  <a:pt x="1598391" y="1633609"/>
                  <a:pt x="1598391" y="1633609"/>
                  <a:pt x="1599344" y="1620274"/>
                </a:cubicBezTo>
                <a:cubicBezTo>
                  <a:pt x="1563149" y="1631704"/>
                  <a:pt x="1551719" y="1628847"/>
                  <a:pt x="1543146" y="1605034"/>
                </a:cubicBezTo>
                <a:cubicBezTo>
                  <a:pt x="1531716" y="1573602"/>
                  <a:pt x="1545051" y="1526929"/>
                  <a:pt x="1568864" y="1517404"/>
                </a:cubicBezTo>
                <a:cubicBezTo>
                  <a:pt x="1584104" y="1510737"/>
                  <a:pt x="1602201" y="1518356"/>
                  <a:pt x="1609821" y="1535502"/>
                </a:cubicBezTo>
                <a:cubicBezTo>
                  <a:pt x="1612679" y="1542169"/>
                  <a:pt x="1614584" y="1548837"/>
                  <a:pt x="1615536" y="1555504"/>
                </a:cubicBezTo>
                <a:cubicBezTo>
                  <a:pt x="1617441" y="1563124"/>
                  <a:pt x="1623156" y="1565029"/>
                  <a:pt x="1628871" y="1565981"/>
                </a:cubicBezTo>
                <a:cubicBezTo>
                  <a:pt x="1637444" y="1566934"/>
                  <a:pt x="1639349" y="1560267"/>
                  <a:pt x="1640301" y="1554552"/>
                </a:cubicBezTo>
                <a:cubicBezTo>
                  <a:pt x="1642206" y="1541217"/>
                  <a:pt x="1644111" y="1526929"/>
                  <a:pt x="1645064" y="1513594"/>
                </a:cubicBezTo>
                <a:cubicBezTo>
                  <a:pt x="1646969" y="1486924"/>
                  <a:pt x="1627919" y="1464064"/>
                  <a:pt x="1625061" y="1436442"/>
                </a:cubicBezTo>
                <a:cubicBezTo>
                  <a:pt x="1624109" y="1430727"/>
                  <a:pt x="1626014" y="1377387"/>
                  <a:pt x="1619346" y="1374529"/>
                </a:cubicBezTo>
                <a:lnTo>
                  <a:pt x="1560291" y="1371672"/>
                </a:lnTo>
                <a:cubicBezTo>
                  <a:pt x="1527906" y="1365956"/>
                  <a:pt x="1494569" y="1361194"/>
                  <a:pt x="1461231" y="1354527"/>
                </a:cubicBezTo>
                <a:cubicBezTo>
                  <a:pt x="1432656" y="1348812"/>
                  <a:pt x="1424084" y="1360242"/>
                  <a:pt x="1400271" y="1341192"/>
                </a:cubicBezTo>
                <a:cubicBezTo>
                  <a:pt x="1395509" y="1337381"/>
                  <a:pt x="1388841" y="1330714"/>
                  <a:pt x="1382174" y="1335477"/>
                </a:cubicBezTo>
                <a:cubicBezTo>
                  <a:pt x="1375506" y="1340239"/>
                  <a:pt x="1379316" y="1347859"/>
                  <a:pt x="1380269" y="1354527"/>
                </a:cubicBezTo>
                <a:cubicBezTo>
                  <a:pt x="1381221" y="1367862"/>
                  <a:pt x="1381221" y="1380244"/>
                  <a:pt x="1376459" y="1392627"/>
                </a:cubicBezTo>
                <a:cubicBezTo>
                  <a:pt x="1371696" y="1404056"/>
                  <a:pt x="1350741" y="1400247"/>
                  <a:pt x="1331691" y="1401199"/>
                </a:cubicBezTo>
                <a:cubicBezTo>
                  <a:pt x="1312641" y="1403104"/>
                  <a:pt x="1300259" y="1397389"/>
                  <a:pt x="1293591" y="1379292"/>
                </a:cubicBezTo>
                <a:cubicBezTo>
                  <a:pt x="1291686" y="1375481"/>
                  <a:pt x="1288829" y="1372624"/>
                  <a:pt x="1285971" y="1367862"/>
                </a:cubicBezTo>
                <a:cubicBezTo>
                  <a:pt x="1284066" y="1371672"/>
                  <a:pt x="1282161" y="1372624"/>
                  <a:pt x="1281209" y="1374529"/>
                </a:cubicBezTo>
                <a:cubicBezTo>
                  <a:pt x="1272636" y="1393579"/>
                  <a:pt x="1261206" y="1408819"/>
                  <a:pt x="1237394" y="1402152"/>
                </a:cubicBezTo>
                <a:cubicBezTo>
                  <a:pt x="1215486" y="1396437"/>
                  <a:pt x="1184054" y="1377387"/>
                  <a:pt x="1182149" y="1358337"/>
                </a:cubicBezTo>
                <a:cubicBezTo>
                  <a:pt x="1180244" y="1340239"/>
                  <a:pt x="1183101" y="1322142"/>
                  <a:pt x="1190721" y="1304997"/>
                </a:cubicBezTo>
                <a:cubicBezTo>
                  <a:pt x="1195484" y="1294519"/>
                  <a:pt x="1220249" y="1291662"/>
                  <a:pt x="1210724" y="1289756"/>
                </a:cubicBezTo>
                <a:cubicBezTo>
                  <a:pt x="1174529" y="1284042"/>
                  <a:pt x="1128809" y="1267849"/>
                  <a:pt x="1092614" y="1261181"/>
                </a:cubicBezTo>
                <a:cubicBezTo>
                  <a:pt x="1082136" y="1259277"/>
                  <a:pt x="1072611" y="1261181"/>
                  <a:pt x="1064039" y="1266897"/>
                </a:cubicBezTo>
                <a:cubicBezTo>
                  <a:pt x="1042131" y="1281184"/>
                  <a:pt x="1029749" y="1307854"/>
                  <a:pt x="1003079" y="1313569"/>
                </a:cubicBezTo>
                <a:cubicBezTo>
                  <a:pt x="996411" y="1314522"/>
                  <a:pt x="995459" y="1318331"/>
                  <a:pt x="997364" y="1324999"/>
                </a:cubicBezTo>
                <a:cubicBezTo>
                  <a:pt x="1000221" y="1333572"/>
                  <a:pt x="1002126" y="1343097"/>
                  <a:pt x="1003079" y="1351669"/>
                </a:cubicBezTo>
                <a:cubicBezTo>
                  <a:pt x="1007841" y="1387864"/>
                  <a:pt x="984029" y="1416439"/>
                  <a:pt x="947834" y="1421202"/>
                </a:cubicBezTo>
                <a:lnTo>
                  <a:pt x="943071" y="1421202"/>
                </a:lnTo>
                <a:cubicBezTo>
                  <a:pt x="878301" y="1406914"/>
                  <a:pt x="810674" y="1417392"/>
                  <a:pt x="745904" y="1403104"/>
                </a:cubicBezTo>
                <a:cubicBezTo>
                  <a:pt x="717329" y="1396437"/>
                  <a:pt x="662084" y="1404056"/>
                  <a:pt x="636366" y="1389769"/>
                </a:cubicBezTo>
                <a:cubicBezTo>
                  <a:pt x="584931" y="1361194"/>
                  <a:pt x="593504" y="1297377"/>
                  <a:pt x="600171" y="1240227"/>
                </a:cubicBezTo>
                <a:cubicBezTo>
                  <a:pt x="601124" y="1233559"/>
                  <a:pt x="603981" y="1226892"/>
                  <a:pt x="600171" y="1220224"/>
                </a:cubicBezTo>
                <a:cubicBezTo>
                  <a:pt x="588741" y="1219272"/>
                  <a:pt x="565881" y="1209747"/>
                  <a:pt x="560166" y="1216414"/>
                </a:cubicBezTo>
                <a:cubicBezTo>
                  <a:pt x="548736" y="1231654"/>
                  <a:pt x="536354" y="1263087"/>
                  <a:pt x="517304" y="1267849"/>
                </a:cubicBezTo>
                <a:cubicBezTo>
                  <a:pt x="506826" y="1270706"/>
                  <a:pt x="506826" y="1275469"/>
                  <a:pt x="510636" y="1284042"/>
                </a:cubicBezTo>
                <a:cubicBezTo>
                  <a:pt x="514446" y="1291662"/>
                  <a:pt x="518256" y="1301187"/>
                  <a:pt x="519209" y="1309759"/>
                </a:cubicBezTo>
                <a:cubicBezTo>
                  <a:pt x="524924" y="1347859"/>
                  <a:pt x="516351" y="1384054"/>
                  <a:pt x="477299" y="1384054"/>
                </a:cubicBezTo>
                <a:cubicBezTo>
                  <a:pt x="425864" y="1384054"/>
                  <a:pt x="374429" y="1383102"/>
                  <a:pt x="322994" y="1382149"/>
                </a:cubicBezTo>
                <a:cubicBezTo>
                  <a:pt x="275369" y="1381197"/>
                  <a:pt x="227744" y="1365004"/>
                  <a:pt x="186786" y="1338334"/>
                </a:cubicBezTo>
                <a:cubicBezTo>
                  <a:pt x="132494" y="1303092"/>
                  <a:pt x="110586" y="1247847"/>
                  <a:pt x="127731" y="1189744"/>
                </a:cubicBezTo>
                <a:cubicBezTo>
                  <a:pt x="145829" y="1128784"/>
                  <a:pt x="192501" y="1092589"/>
                  <a:pt x="257271" y="1089732"/>
                </a:cubicBezTo>
                <a:cubicBezTo>
                  <a:pt x="275369" y="1088779"/>
                  <a:pt x="294419" y="1094494"/>
                  <a:pt x="318231" y="1084969"/>
                </a:cubicBezTo>
                <a:cubicBezTo>
                  <a:pt x="279179" y="1070682"/>
                  <a:pt x="243936" y="1065919"/>
                  <a:pt x="208694" y="1059252"/>
                </a:cubicBezTo>
                <a:cubicBezTo>
                  <a:pt x="132494" y="1044964"/>
                  <a:pt x="102966" y="1030676"/>
                  <a:pt x="26766" y="1016389"/>
                </a:cubicBezTo>
                <a:cubicBezTo>
                  <a:pt x="17241" y="1015436"/>
                  <a:pt x="3906" y="1017342"/>
                  <a:pt x="96" y="1004007"/>
                </a:cubicBezTo>
                <a:cubicBezTo>
                  <a:pt x="-3714" y="990672"/>
                  <a:pt x="107729" y="975432"/>
                  <a:pt x="138209" y="981147"/>
                </a:cubicBezTo>
                <a:cubicBezTo>
                  <a:pt x="241079" y="1000197"/>
                  <a:pt x="257271" y="995434"/>
                  <a:pt x="361094" y="1014484"/>
                </a:cubicBezTo>
                <a:cubicBezTo>
                  <a:pt x="506826" y="1042107"/>
                  <a:pt x="653511" y="1063062"/>
                  <a:pt x="801149" y="1075444"/>
                </a:cubicBezTo>
                <a:cubicBezTo>
                  <a:pt x="879254" y="1082112"/>
                  <a:pt x="976409" y="1095447"/>
                  <a:pt x="1055466" y="1090684"/>
                </a:cubicBezTo>
                <a:cubicBezTo>
                  <a:pt x="1069754" y="1090684"/>
                  <a:pt x="1086899" y="1091637"/>
                  <a:pt x="1075469" y="1067824"/>
                </a:cubicBezTo>
                <a:cubicBezTo>
                  <a:pt x="1073564" y="1064014"/>
                  <a:pt x="1074516" y="1057347"/>
                  <a:pt x="1076421" y="1052584"/>
                </a:cubicBezTo>
                <a:cubicBezTo>
                  <a:pt x="1089756" y="1024009"/>
                  <a:pt x="1078326" y="1004007"/>
                  <a:pt x="1060229" y="981147"/>
                </a:cubicBezTo>
                <a:cubicBezTo>
                  <a:pt x="1014509" y="924949"/>
                  <a:pt x="926879" y="851607"/>
                  <a:pt x="917354" y="779217"/>
                </a:cubicBezTo>
                <a:cubicBezTo>
                  <a:pt x="911639" y="738259"/>
                  <a:pt x="923069" y="703017"/>
                  <a:pt x="948786" y="672536"/>
                </a:cubicBezTo>
                <a:cubicBezTo>
                  <a:pt x="957359" y="661107"/>
                  <a:pt x="967836" y="650629"/>
                  <a:pt x="977361" y="640151"/>
                </a:cubicBezTo>
                <a:cubicBezTo>
                  <a:pt x="1028796" y="584907"/>
                  <a:pt x="1118331" y="530614"/>
                  <a:pt x="1167861" y="472511"/>
                </a:cubicBezTo>
                <a:cubicBezTo>
                  <a:pt x="1218344" y="414409"/>
                  <a:pt x="1294544" y="414409"/>
                  <a:pt x="1367886" y="423934"/>
                </a:cubicBezTo>
                <a:cubicBezTo>
                  <a:pt x="1482186" y="439174"/>
                  <a:pt x="1590771" y="474416"/>
                  <a:pt x="1698404" y="513469"/>
                </a:cubicBezTo>
                <a:cubicBezTo>
                  <a:pt x="1713644" y="518232"/>
                  <a:pt x="1751744" y="536329"/>
                  <a:pt x="1767936" y="542997"/>
                </a:cubicBezTo>
                <a:cubicBezTo>
                  <a:pt x="1868901" y="585859"/>
                  <a:pt x="1966056" y="643961"/>
                  <a:pt x="2060354" y="700159"/>
                </a:cubicBezTo>
                <a:cubicBezTo>
                  <a:pt x="2109884" y="729686"/>
                  <a:pt x="2167986" y="745879"/>
                  <a:pt x="2223231" y="760167"/>
                </a:cubicBezTo>
                <a:cubicBezTo>
                  <a:pt x="2446116" y="817317"/>
                  <a:pt x="2669001" y="857322"/>
                  <a:pt x="2890934" y="920186"/>
                </a:cubicBezTo>
                <a:cubicBezTo>
                  <a:pt x="2914746" y="926854"/>
                  <a:pt x="2927129" y="915424"/>
                  <a:pt x="2939511" y="900184"/>
                </a:cubicBezTo>
                <a:cubicBezTo>
                  <a:pt x="3005234" y="818269"/>
                  <a:pt x="3070004" y="737307"/>
                  <a:pt x="3134774" y="654439"/>
                </a:cubicBezTo>
                <a:cubicBezTo>
                  <a:pt x="3304319" y="437269"/>
                  <a:pt x="3471959" y="275344"/>
                  <a:pt x="3645314" y="61031"/>
                </a:cubicBezTo>
                <a:cubicBezTo>
                  <a:pt x="3651029" y="54364"/>
                  <a:pt x="3657696" y="48649"/>
                  <a:pt x="3661506" y="41029"/>
                </a:cubicBezTo>
                <a:cubicBezTo>
                  <a:pt x="3677223" y="13883"/>
                  <a:pt x="3698833" y="1738"/>
                  <a:pt x="3725131" y="17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00" dirty="0">
              <a:solidFill>
                <a:schemeClr val="accent3"/>
              </a:solidFill>
            </a:endParaRPr>
          </a:p>
        </p:txBody>
      </p:sp>
      <p:sp>
        <p:nvSpPr>
          <p:cNvPr id="426" name="Freeform: Shape 425">
            <a:extLst>
              <a:ext uri="{FF2B5EF4-FFF2-40B4-BE49-F238E27FC236}">
                <a16:creationId xmlns:a16="http://schemas.microsoft.com/office/drawing/2014/main" xmlns="" id="{4B94992A-B0FB-4E74-875F-EAAF2C5958B0}"/>
              </a:ext>
            </a:extLst>
          </p:cNvPr>
          <p:cNvSpPr/>
          <p:nvPr/>
        </p:nvSpPr>
        <p:spPr>
          <a:xfrm>
            <a:off x="6487513" y="1293254"/>
            <a:ext cx="637756" cy="306768"/>
          </a:xfrm>
          <a:custGeom>
            <a:avLst/>
            <a:gdLst>
              <a:gd name="connsiteX0" fmla="*/ 1330868 w 1417917"/>
              <a:gd name="connsiteY0" fmla="*/ 154 h 682036"/>
              <a:gd name="connsiteX1" fmla="*/ 1351060 w 1417917"/>
              <a:gd name="connsiteY1" fmla="*/ 11372 h 682036"/>
              <a:gd name="connsiteX2" fmla="*/ 1345227 w 1417917"/>
              <a:gd name="connsiteY2" fmla="*/ 44576 h 682036"/>
              <a:gd name="connsiteX3" fmla="*/ 1317855 w 1417917"/>
              <a:gd name="connsiteY3" fmla="*/ 76434 h 682036"/>
              <a:gd name="connsiteX4" fmla="*/ 1283754 w 1417917"/>
              <a:gd name="connsiteY4" fmla="*/ 73742 h 682036"/>
              <a:gd name="connsiteX5" fmla="*/ 1288689 w 1417917"/>
              <a:gd name="connsiteY5" fmla="*/ 47268 h 682036"/>
              <a:gd name="connsiteX6" fmla="*/ 1307535 w 1417917"/>
              <a:gd name="connsiteY6" fmla="*/ 29320 h 682036"/>
              <a:gd name="connsiteX7" fmla="*/ 1316061 w 1417917"/>
              <a:gd name="connsiteY7" fmla="*/ 603 h 682036"/>
              <a:gd name="connsiteX8" fmla="*/ 1211511 w 1417917"/>
              <a:gd name="connsiteY8" fmla="*/ 20346 h 682036"/>
              <a:gd name="connsiteX9" fmla="*/ 925236 w 1417917"/>
              <a:gd name="connsiteY9" fmla="*/ 167073 h 682036"/>
              <a:gd name="connsiteX10" fmla="*/ 897416 w 1417917"/>
              <a:gd name="connsiteY10" fmla="*/ 174253 h 682036"/>
              <a:gd name="connsiteX11" fmla="*/ 828315 w 1417917"/>
              <a:gd name="connsiteY11" fmla="*/ 163484 h 682036"/>
              <a:gd name="connsiteX12" fmla="*/ 795559 w 1417917"/>
              <a:gd name="connsiteY12" fmla="*/ 133869 h 682036"/>
              <a:gd name="connsiteX13" fmla="*/ 768637 w 1417917"/>
              <a:gd name="connsiteY13" fmla="*/ 146433 h 682036"/>
              <a:gd name="connsiteX14" fmla="*/ 749791 w 1417917"/>
              <a:gd name="connsiteY14" fmla="*/ 150920 h 682036"/>
              <a:gd name="connsiteX15" fmla="*/ 527232 w 1417917"/>
              <a:gd name="connsiteY15" fmla="*/ 115023 h 682036"/>
              <a:gd name="connsiteX16" fmla="*/ 518258 w 1417917"/>
              <a:gd name="connsiteY16" fmla="*/ 83614 h 682036"/>
              <a:gd name="connsiteX17" fmla="*/ 485053 w 1417917"/>
              <a:gd name="connsiteY17" fmla="*/ 87652 h 682036"/>
              <a:gd name="connsiteX18" fmla="*/ 471143 w 1417917"/>
              <a:gd name="connsiteY18" fmla="*/ 95280 h 682036"/>
              <a:gd name="connsiteX19" fmla="*/ 439734 w 1417917"/>
              <a:gd name="connsiteY19" fmla="*/ 100665 h 682036"/>
              <a:gd name="connsiteX20" fmla="*/ 187111 w 1417917"/>
              <a:gd name="connsiteY20" fmla="*/ 61178 h 682036"/>
              <a:gd name="connsiteX21" fmla="*/ 168265 w 1417917"/>
              <a:gd name="connsiteY21" fmla="*/ 64768 h 682036"/>
              <a:gd name="connsiteX22" fmla="*/ 120703 w 1417917"/>
              <a:gd name="connsiteY22" fmla="*/ 95729 h 682036"/>
              <a:gd name="connsiteX23" fmla="*/ 680690 w 1417917"/>
              <a:gd name="connsiteY23" fmla="*/ 280148 h 682036"/>
              <a:gd name="connsiteX24" fmla="*/ 676203 w 1417917"/>
              <a:gd name="connsiteY24" fmla="*/ 285084 h 682036"/>
              <a:gd name="connsiteX25" fmla="*/ 431657 w 1417917"/>
              <a:gd name="connsiteY25" fmla="*/ 412517 h 682036"/>
              <a:gd name="connsiteX26" fmla="*/ 408773 w 1417917"/>
              <a:gd name="connsiteY26" fmla="*/ 409824 h 682036"/>
              <a:gd name="connsiteX27" fmla="*/ 268776 w 1417917"/>
              <a:gd name="connsiteY27" fmla="*/ 324570 h 682036"/>
              <a:gd name="connsiteX28" fmla="*/ 251276 w 1417917"/>
              <a:gd name="connsiteY28" fmla="*/ 319634 h 682036"/>
              <a:gd name="connsiteX29" fmla="*/ 188009 w 1417917"/>
              <a:gd name="connsiteY29" fmla="*/ 348800 h 682036"/>
              <a:gd name="connsiteX30" fmla="*/ 211342 w 1417917"/>
              <a:gd name="connsiteY30" fmla="*/ 451106 h 682036"/>
              <a:gd name="connsiteX31" fmla="*/ 0 w 1417917"/>
              <a:gd name="connsiteY31" fmla="*/ 428670 h 682036"/>
              <a:gd name="connsiteX32" fmla="*/ 7628 w 1417917"/>
              <a:gd name="connsiteY32" fmla="*/ 436298 h 682036"/>
              <a:gd name="connsiteX33" fmla="*/ 189804 w 1417917"/>
              <a:gd name="connsiteY33" fmla="*/ 527835 h 682036"/>
              <a:gd name="connsiteX34" fmla="*/ 206406 w 1417917"/>
              <a:gd name="connsiteY34" fmla="*/ 548924 h 682036"/>
              <a:gd name="connsiteX35" fmla="*/ 227495 w 1417917"/>
              <a:gd name="connsiteY35" fmla="*/ 564629 h 682036"/>
              <a:gd name="connsiteX36" fmla="*/ 300634 w 1417917"/>
              <a:gd name="connsiteY36" fmla="*/ 587961 h 682036"/>
              <a:gd name="connsiteX37" fmla="*/ 402491 w 1417917"/>
              <a:gd name="connsiteY37" fmla="*/ 655268 h 682036"/>
              <a:gd name="connsiteX38" fmla="*/ 422234 w 1417917"/>
              <a:gd name="connsiteY38" fmla="*/ 666037 h 682036"/>
              <a:gd name="connsiteX39" fmla="*/ 421785 w 1417917"/>
              <a:gd name="connsiteY39" fmla="*/ 550270 h 682036"/>
              <a:gd name="connsiteX40" fmla="*/ 438388 w 1417917"/>
              <a:gd name="connsiteY40" fmla="*/ 531424 h 682036"/>
              <a:gd name="connsiteX41" fmla="*/ 645691 w 1417917"/>
              <a:gd name="connsiteY41" fmla="*/ 481618 h 682036"/>
              <a:gd name="connsiteX42" fmla="*/ 861968 w 1417917"/>
              <a:gd name="connsiteY42" fmla="*/ 393222 h 682036"/>
              <a:gd name="connsiteX43" fmla="*/ 898762 w 1417917"/>
              <a:gd name="connsiteY43" fmla="*/ 396363 h 682036"/>
              <a:gd name="connsiteX44" fmla="*/ 1064335 w 1417917"/>
              <a:gd name="connsiteY44" fmla="*/ 557001 h 682036"/>
              <a:gd name="connsiteX45" fmla="*/ 1141065 w 1417917"/>
              <a:gd name="connsiteY45" fmla="*/ 685331 h 682036"/>
              <a:gd name="connsiteX46" fmla="*/ 1167538 w 1417917"/>
              <a:gd name="connsiteY46" fmla="*/ 667383 h 682036"/>
              <a:gd name="connsiteX47" fmla="*/ 1188627 w 1417917"/>
              <a:gd name="connsiteY47" fmla="*/ 619820 h 682036"/>
              <a:gd name="connsiteX48" fmla="*/ 1202089 w 1417917"/>
              <a:gd name="connsiteY48" fmla="*/ 598730 h 682036"/>
              <a:gd name="connsiteX49" fmla="*/ 1239331 w 1417917"/>
              <a:gd name="connsiteY49" fmla="*/ 584820 h 682036"/>
              <a:gd name="connsiteX50" fmla="*/ 1255934 w 1417917"/>
              <a:gd name="connsiteY50" fmla="*/ 544886 h 682036"/>
              <a:gd name="connsiteX51" fmla="*/ 1219588 w 1417917"/>
              <a:gd name="connsiteY51" fmla="*/ 533668 h 682036"/>
              <a:gd name="connsiteX52" fmla="*/ 1176961 w 1417917"/>
              <a:gd name="connsiteY52" fmla="*/ 547578 h 682036"/>
              <a:gd name="connsiteX53" fmla="*/ 1163948 w 1417917"/>
              <a:gd name="connsiteY53" fmla="*/ 469054 h 682036"/>
              <a:gd name="connsiteX54" fmla="*/ 1163051 w 1417917"/>
              <a:gd name="connsiteY54" fmla="*/ 454695 h 682036"/>
              <a:gd name="connsiteX55" fmla="*/ 1186384 w 1417917"/>
              <a:gd name="connsiteY55" fmla="*/ 447067 h 682036"/>
              <a:gd name="connsiteX56" fmla="*/ 1210614 w 1417917"/>
              <a:gd name="connsiteY56" fmla="*/ 438542 h 682036"/>
              <a:gd name="connsiteX57" fmla="*/ 1232601 w 1417917"/>
              <a:gd name="connsiteY57" fmla="*/ 390979 h 682036"/>
              <a:gd name="connsiteX58" fmla="*/ 1188627 w 1417917"/>
              <a:gd name="connsiteY58" fmla="*/ 379312 h 682036"/>
              <a:gd name="connsiteX59" fmla="*/ 1150936 w 1417917"/>
              <a:gd name="connsiteY59" fmla="*/ 390979 h 682036"/>
              <a:gd name="connsiteX60" fmla="*/ 1132539 w 1417917"/>
              <a:gd name="connsiteY60" fmla="*/ 283289 h 682036"/>
              <a:gd name="connsiteX61" fmla="*/ 1146449 w 1417917"/>
              <a:gd name="connsiteY61" fmla="*/ 250982 h 682036"/>
              <a:gd name="connsiteX62" fmla="*/ 1328175 w 1417917"/>
              <a:gd name="connsiteY62" fmla="*/ 133869 h 682036"/>
              <a:gd name="connsiteX63" fmla="*/ 1420609 w 1417917"/>
              <a:gd name="connsiteY63" fmla="*/ 29320 h 682036"/>
              <a:gd name="connsiteX64" fmla="*/ 1330868 w 1417917"/>
              <a:gd name="connsiteY64" fmla="*/ 154 h 682036"/>
              <a:gd name="connsiteX65" fmla="*/ 261148 w 1417917"/>
              <a:gd name="connsiteY65" fmla="*/ 546232 h 682036"/>
              <a:gd name="connsiteX66" fmla="*/ 253520 w 1417917"/>
              <a:gd name="connsiteY66" fmla="*/ 547578 h 682036"/>
              <a:gd name="connsiteX67" fmla="*/ 245443 w 1417917"/>
              <a:gd name="connsiteY67" fmla="*/ 513925 h 682036"/>
              <a:gd name="connsiteX68" fmla="*/ 215829 w 1417917"/>
              <a:gd name="connsiteY68" fmla="*/ 387838 h 682036"/>
              <a:gd name="connsiteX69" fmla="*/ 227944 w 1417917"/>
              <a:gd name="connsiteY69" fmla="*/ 361364 h 682036"/>
              <a:gd name="connsiteX70" fmla="*/ 260699 w 1417917"/>
              <a:gd name="connsiteY70" fmla="*/ 345210 h 682036"/>
              <a:gd name="connsiteX71" fmla="*/ 263840 w 1417917"/>
              <a:gd name="connsiteY71" fmla="*/ 350595 h 682036"/>
              <a:gd name="connsiteX72" fmla="*/ 223008 w 1417917"/>
              <a:gd name="connsiteY72" fmla="*/ 375274 h 682036"/>
              <a:gd name="connsiteX73" fmla="*/ 261148 w 1417917"/>
              <a:gd name="connsiteY73" fmla="*/ 546232 h 682036"/>
              <a:gd name="connsiteX74" fmla="*/ 717484 w 1417917"/>
              <a:gd name="connsiteY74" fmla="*/ 259956 h 682036"/>
              <a:gd name="connsiteX75" fmla="*/ 170060 w 1417917"/>
              <a:gd name="connsiteY75" fmla="*/ 93934 h 682036"/>
              <a:gd name="connsiteX76" fmla="*/ 172753 w 1417917"/>
              <a:gd name="connsiteY76" fmla="*/ 85857 h 682036"/>
              <a:gd name="connsiteX77" fmla="*/ 720176 w 1417917"/>
              <a:gd name="connsiteY77" fmla="*/ 251879 h 682036"/>
              <a:gd name="connsiteX78" fmla="*/ 717484 w 1417917"/>
              <a:gd name="connsiteY78" fmla="*/ 259956 h 682036"/>
              <a:gd name="connsiteX79" fmla="*/ 1132090 w 1417917"/>
              <a:gd name="connsiteY79" fmla="*/ 605461 h 682036"/>
              <a:gd name="connsiteX80" fmla="*/ 956645 w 1417917"/>
              <a:gd name="connsiteY80" fmla="*/ 354633 h 682036"/>
              <a:gd name="connsiteX81" fmla="*/ 1132090 w 1417917"/>
              <a:gd name="connsiteY81" fmla="*/ 605461 h 682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</a:cxnLst>
            <a:rect l="l" t="t" r="r" b="b"/>
            <a:pathLst>
              <a:path w="1417917" h="682036">
                <a:moveTo>
                  <a:pt x="1330868" y="154"/>
                </a:moveTo>
                <a:cubicBezTo>
                  <a:pt x="1337150" y="3295"/>
                  <a:pt x="1350162" y="6436"/>
                  <a:pt x="1351060" y="11372"/>
                </a:cubicBezTo>
                <a:cubicBezTo>
                  <a:pt x="1352854" y="22141"/>
                  <a:pt x="1350611" y="35153"/>
                  <a:pt x="1345227" y="44576"/>
                </a:cubicBezTo>
                <a:cubicBezTo>
                  <a:pt x="1338496" y="56691"/>
                  <a:pt x="1327278" y="66114"/>
                  <a:pt x="1317855" y="76434"/>
                </a:cubicBezTo>
                <a:cubicBezTo>
                  <a:pt x="1305291" y="90344"/>
                  <a:pt x="1294522" y="83614"/>
                  <a:pt x="1283754" y="73742"/>
                </a:cubicBezTo>
                <a:cubicBezTo>
                  <a:pt x="1271190" y="62076"/>
                  <a:pt x="1277472" y="54896"/>
                  <a:pt x="1288689" y="47268"/>
                </a:cubicBezTo>
                <a:cubicBezTo>
                  <a:pt x="1295869" y="42333"/>
                  <a:pt x="1303497" y="36499"/>
                  <a:pt x="1307535" y="29320"/>
                </a:cubicBezTo>
                <a:cubicBezTo>
                  <a:pt x="1312022" y="21243"/>
                  <a:pt x="1313368" y="10923"/>
                  <a:pt x="1316061" y="603"/>
                </a:cubicBezTo>
                <a:cubicBezTo>
                  <a:pt x="1275228" y="-2089"/>
                  <a:pt x="1242921" y="4192"/>
                  <a:pt x="1211511" y="20346"/>
                </a:cubicBezTo>
                <a:cubicBezTo>
                  <a:pt x="1116386" y="69704"/>
                  <a:pt x="1020811" y="118613"/>
                  <a:pt x="925236" y="167073"/>
                </a:cubicBezTo>
                <a:cubicBezTo>
                  <a:pt x="916711" y="171560"/>
                  <a:pt x="906390" y="175150"/>
                  <a:pt x="897416" y="174253"/>
                </a:cubicBezTo>
                <a:cubicBezTo>
                  <a:pt x="874083" y="172009"/>
                  <a:pt x="851648" y="167073"/>
                  <a:pt x="828315" y="163484"/>
                </a:cubicBezTo>
                <a:cubicBezTo>
                  <a:pt x="832802" y="139254"/>
                  <a:pt x="818892" y="126690"/>
                  <a:pt x="795559" y="133869"/>
                </a:cubicBezTo>
                <a:cubicBezTo>
                  <a:pt x="786136" y="136561"/>
                  <a:pt x="777611" y="142843"/>
                  <a:pt x="768637" y="146433"/>
                </a:cubicBezTo>
                <a:cubicBezTo>
                  <a:pt x="762803" y="148676"/>
                  <a:pt x="756073" y="151817"/>
                  <a:pt x="749791" y="150920"/>
                </a:cubicBezTo>
                <a:cubicBezTo>
                  <a:pt x="673959" y="139254"/>
                  <a:pt x="598576" y="126690"/>
                  <a:pt x="527232" y="115023"/>
                </a:cubicBezTo>
                <a:cubicBezTo>
                  <a:pt x="524091" y="102459"/>
                  <a:pt x="524091" y="85857"/>
                  <a:pt x="518258" y="83614"/>
                </a:cubicBezTo>
                <a:cubicBezTo>
                  <a:pt x="509283" y="80024"/>
                  <a:pt x="496271" y="84960"/>
                  <a:pt x="485053" y="87652"/>
                </a:cubicBezTo>
                <a:cubicBezTo>
                  <a:pt x="480117" y="88998"/>
                  <a:pt x="476079" y="93934"/>
                  <a:pt x="471143" y="95280"/>
                </a:cubicBezTo>
                <a:cubicBezTo>
                  <a:pt x="460823" y="97972"/>
                  <a:pt x="449605" y="102011"/>
                  <a:pt x="439734" y="100665"/>
                </a:cubicBezTo>
                <a:cubicBezTo>
                  <a:pt x="355377" y="88101"/>
                  <a:pt x="271468" y="74191"/>
                  <a:pt x="187111" y="61178"/>
                </a:cubicBezTo>
                <a:cubicBezTo>
                  <a:pt x="181278" y="60281"/>
                  <a:pt x="173650" y="61627"/>
                  <a:pt x="168265" y="64768"/>
                </a:cubicBezTo>
                <a:cubicBezTo>
                  <a:pt x="153010" y="73742"/>
                  <a:pt x="138202" y="84062"/>
                  <a:pt x="120703" y="95729"/>
                </a:cubicBezTo>
                <a:cubicBezTo>
                  <a:pt x="308711" y="157651"/>
                  <a:pt x="494028" y="218675"/>
                  <a:pt x="680690" y="280148"/>
                </a:cubicBezTo>
                <a:cubicBezTo>
                  <a:pt x="677998" y="283289"/>
                  <a:pt x="677100" y="284186"/>
                  <a:pt x="676203" y="285084"/>
                </a:cubicBezTo>
                <a:cubicBezTo>
                  <a:pt x="594987" y="327711"/>
                  <a:pt x="513322" y="370787"/>
                  <a:pt x="431657" y="412517"/>
                </a:cubicBezTo>
                <a:cubicBezTo>
                  <a:pt x="425824" y="415658"/>
                  <a:pt x="415055" y="413414"/>
                  <a:pt x="408773" y="409824"/>
                </a:cubicBezTo>
                <a:cubicBezTo>
                  <a:pt x="361659" y="382004"/>
                  <a:pt x="315442" y="352838"/>
                  <a:pt x="268776" y="324570"/>
                </a:cubicBezTo>
                <a:cubicBezTo>
                  <a:pt x="263840" y="321429"/>
                  <a:pt x="255764" y="317839"/>
                  <a:pt x="251276" y="319634"/>
                </a:cubicBezTo>
                <a:cubicBezTo>
                  <a:pt x="229739" y="328160"/>
                  <a:pt x="209098" y="338929"/>
                  <a:pt x="188009" y="348800"/>
                </a:cubicBezTo>
                <a:cubicBezTo>
                  <a:pt x="195637" y="383351"/>
                  <a:pt x="203265" y="416106"/>
                  <a:pt x="211342" y="451106"/>
                </a:cubicBezTo>
                <a:cubicBezTo>
                  <a:pt x="139099" y="443478"/>
                  <a:pt x="69550" y="436298"/>
                  <a:pt x="0" y="428670"/>
                </a:cubicBezTo>
                <a:cubicBezTo>
                  <a:pt x="2244" y="433157"/>
                  <a:pt x="4487" y="434503"/>
                  <a:pt x="7628" y="436298"/>
                </a:cubicBezTo>
                <a:cubicBezTo>
                  <a:pt x="68204" y="466810"/>
                  <a:pt x="129228" y="496874"/>
                  <a:pt x="189804" y="527835"/>
                </a:cubicBezTo>
                <a:cubicBezTo>
                  <a:pt x="196983" y="531873"/>
                  <a:pt x="204162" y="540847"/>
                  <a:pt x="206406" y="548924"/>
                </a:cubicBezTo>
                <a:cubicBezTo>
                  <a:pt x="209996" y="561039"/>
                  <a:pt x="216277" y="567321"/>
                  <a:pt x="227495" y="564629"/>
                </a:cubicBezTo>
                <a:cubicBezTo>
                  <a:pt x="256661" y="558347"/>
                  <a:pt x="278199" y="573154"/>
                  <a:pt x="300634" y="587961"/>
                </a:cubicBezTo>
                <a:cubicBezTo>
                  <a:pt x="334287" y="610846"/>
                  <a:pt x="368389" y="632832"/>
                  <a:pt x="402491" y="655268"/>
                </a:cubicBezTo>
                <a:cubicBezTo>
                  <a:pt x="407427" y="658409"/>
                  <a:pt x="412363" y="660652"/>
                  <a:pt x="422234" y="666037"/>
                </a:cubicBezTo>
                <a:cubicBezTo>
                  <a:pt x="422234" y="624756"/>
                  <a:pt x="422683" y="587513"/>
                  <a:pt x="421785" y="550270"/>
                </a:cubicBezTo>
                <a:cubicBezTo>
                  <a:pt x="421785" y="537706"/>
                  <a:pt x="426273" y="533668"/>
                  <a:pt x="438388" y="531424"/>
                </a:cubicBezTo>
                <a:cubicBezTo>
                  <a:pt x="508386" y="519309"/>
                  <a:pt x="579282" y="509886"/>
                  <a:pt x="645691" y="481618"/>
                </a:cubicBezTo>
                <a:cubicBezTo>
                  <a:pt x="717484" y="451106"/>
                  <a:pt x="790175" y="423286"/>
                  <a:pt x="861968" y="393222"/>
                </a:cubicBezTo>
                <a:cubicBezTo>
                  <a:pt x="875878" y="387389"/>
                  <a:pt x="886198" y="388286"/>
                  <a:pt x="898762" y="396363"/>
                </a:cubicBezTo>
                <a:cubicBezTo>
                  <a:pt x="964722" y="438990"/>
                  <a:pt x="1020811" y="491938"/>
                  <a:pt x="1064335" y="557001"/>
                </a:cubicBezTo>
                <a:cubicBezTo>
                  <a:pt x="1092155" y="598282"/>
                  <a:pt x="1115488" y="642255"/>
                  <a:pt x="1141065" y="685331"/>
                </a:cubicBezTo>
                <a:cubicBezTo>
                  <a:pt x="1148692" y="679947"/>
                  <a:pt x="1157666" y="672319"/>
                  <a:pt x="1167538" y="667383"/>
                </a:cubicBezTo>
                <a:cubicBezTo>
                  <a:pt x="1188179" y="657062"/>
                  <a:pt x="1197602" y="643153"/>
                  <a:pt x="1188627" y="619820"/>
                </a:cubicBezTo>
                <a:cubicBezTo>
                  <a:pt x="1184140" y="608602"/>
                  <a:pt x="1189525" y="601423"/>
                  <a:pt x="1202089" y="598730"/>
                </a:cubicBezTo>
                <a:cubicBezTo>
                  <a:pt x="1215101" y="595590"/>
                  <a:pt x="1227665" y="590654"/>
                  <a:pt x="1239331" y="584820"/>
                </a:cubicBezTo>
                <a:cubicBezTo>
                  <a:pt x="1256831" y="576295"/>
                  <a:pt x="1262664" y="560590"/>
                  <a:pt x="1255934" y="544886"/>
                </a:cubicBezTo>
                <a:cubicBezTo>
                  <a:pt x="1248306" y="527386"/>
                  <a:pt x="1233050" y="530976"/>
                  <a:pt x="1219588" y="533668"/>
                </a:cubicBezTo>
                <a:cubicBezTo>
                  <a:pt x="1205678" y="536809"/>
                  <a:pt x="1192217" y="542642"/>
                  <a:pt x="1176961" y="547578"/>
                </a:cubicBezTo>
                <a:cubicBezTo>
                  <a:pt x="1172474" y="520207"/>
                  <a:pt x="1167987" y="494630"/>
                  <a:pt x="1163948" y="469054"/>
                </a:cubicBezTo>
                <a:cubicBezTo>
                  <a:pt x="1163051" y="464567"/>
                  <a:pt x="1163500" y="460080"/>
                  <a:pt x="1163051" y="454695"/>
                </a:cubicBezTo>
                <a:cubicBezTo>
                  <a:pt x="1171128" y="452003"/>
                  <a:pt x="1178756" y="449759"/>
                  <a:pt x="1186384" y="447067"/>
                </a:cubicBezTo>
                <a:cubicBezTo>
                  <a:pt x="1194461" y="444375"/>
                  <a:pt x="1202986" y="442131"/>
                  <a:pt x="1210614" y="438542"/>
                </a:cubicBezTo>
                <a:cubicBezTo>
                  <a:pt x="1230357" y="429568"/>
                  <a:pt x="1240229" y="408478"/>
                  <a:pt x="1232601" y="390979"/>
                </a:cubicBezTo>
                <a:cubicBezTo>
                  <a:pt x="1225422" y="373928"/>
                  <a:pt x="1213306" y="370787"/>
                  <a:pt x="1188627" y="379312"/>
                </a:cubicBezTo>
                <a:cubicBezTo>
                  <a:pt x="1176961" y="383351"/>
                  <a:pt x="1164846" y="386940"/>
                  <a:pt x="1150936" y="390979"/>
                </a:cubicBezTo>
                <a:cubicBezTo>
                  <a:pt x="1144654" y="353736"/>
                  <a:pt x="1139718" y="318288"/>
                  <a:pt x="1132539" y="283289"/>
                </a:cubicBezTo>
                <a:cubicBezTo>
                  <a:pt x="1129398" y="268033"/>
                  <a:pt x="1132539" y="259507"/>
                  <a:pt x="1146449" y="250982"/>
                </a:cubicBezTo>
                <a:cubicBezTo>
                  <a:pt x="1207473" y="212842"/>
                  <a:pt x="1268049" y="174253"/>
                  <a:pt x="1328175" y="133869"/>
                </a:cubicBezTo>
                <a:cubicBezTo>
                  <a:pt x="1367662" y="107395"/>
                  <a:pt x="1395482" y="70152"/>
                  <a:pt x="1420609" y="29320"/>
                </a:cubicBezTo>
                <a:cubicBezTo>
                  <a:pt x="1392790" y="5987"/>
                  <a:pt x="1361829" y="-295"/>
                  <a:pt x="1330868" y="154"/>
                </a:cubicBezTo>
                <a:close/>
                <a:moveTo>
                  <a:pt x="261148" y="546232"/>
                </a:moveTo>
                <a:cubicBezTo>
                  <a:pt x="258456" y="546680"/>
                  <a:pt x="256212" y="547129"/>
                  <a:pt x="253520" y="547578"/>
                </a:cubicBezTo>
                <a:cubicBezTo>
                  <a:pt x="250828" y="536360"/>
                  <a:pt x="248136" y="525142"/>
                  <a:pt x="245443" y="513925"/>
                </a:cubicBezTo>
                <a:cubicBezTo>
                  <a:pt x="235572" y="471746"/>
                  <a:pt x="226149" y="429568"/>
                  <a:pt x="215829" y="387838"/>
                </a:cubicBezTo>
                <a:cubicBezTo>
                  <a:pt x="212688" y="374825"/>
                  <a:pt x="214034" y="366748"/>
                  <a:pt x="227944" y="361364"/>
                </a:cubicBezTo>
                <a:cubicBezTo>
                  <a:pt x="239162" y="356877"/>
                  <a:pt x="249482" y="350595"/>
                  <a:pt x="260699" y="345210"/>
                </a:cubicBezTo>
                <a:cubicBezTo>
                  <a:pt x="261597" y="347005"/>
                  <a:pt x="262943" y="348800"/>
                  <a:pt x="263840" y="350595"/>
                </a:cubicBezTo>
                <a:cubicBezTo>
                  <a:pt x="250828" y="358223"/>
                  <a:pt x="237815" y="366300"/>
                  <a:pt x="223008" y="375274"/>
                </a:cubicBezTo>
                <a:cubicBezTo>
                  <a:pt x="235123" y="431811"/>
                  <a:pt x="248136" y="489246"/>
                  <a:pt x="261148" y="546232"/>
                </a:cubicBezTo>
                <a:close/>
                <a:moveTo>
                  <a:pt x="717484" y="259956"/>
                </a:moveTo>
                <a:cubicBezTo>
                  <a:pt x="534860" y="204765"/>
                  <a:pt x="352685" y="149125"/>
                  <a:pt x="170060" y="93934"/>
                </a:cubicBezTo>
                <a:cubicBezTo>
                  <a:pt x="170958" y="91242"/>
                  <a:pt x="171855" y="88550"/>
                  <a:pt x="172753" y="85857"/>
                </a:cubicBezTo>
                <a:cubicBezTo>
                  <a:pt x="355377" y="141048"/>
                  <a:pt x="537552" y="196688"/>
                  <a:pt x="720176" y="251879"/>
                </a:cubicBezTo>
                <a:cubicBezTo>
                  <a:pt x="718830" y="254571"/>
                  <a:pt x="718382" y="257264"/>
                  <a:pt x="717484" y="259956"/>
                </a:cubicBezTo>
                <a:close/>
                <a:moveTo>
                  <a:pt x="1132090" y="605461"/>
                </a:moveTo>
                <a:cubicBezTo>
                  <a:pt x="1088566" y="511232"/>
                  <a:pt x="1023503" y="432709"/>
                  <a:pt x="956645" y="354633"/>
                </a:cubicBezTo>
                <a:cubicBezTo>
                  <a:pt x="997478" y="370338"/>
                  <a:pt x="1130295" y="560142"/>
                  <a:pt x="1132090" y="605461"/>
                </a:cubicBezTo>
                <a:close/>
              </a:path>
            </a:pathLst>
          </a:custGeom>
          <a:solidFill>
            <a:schemeClr val="accent2"/>
          </a:solidFill>
          <a:ln w="448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51" name="Arc 250">
            <a:extLst>
              <a:ext uri="{FF2B5EF4-FFF2-40B4-BE49-F238E27FC236}">
                <a16:creationId xmlns:a16="http://schemas.microsoft.com/office/drawing/2014/main" xmlns="" id="{277269DD-B396-41A3-870A-A60A36CC08AC}"/>
              </a:ext>
            </a:extLst>
          </p:cNvPr>
          <p:cNvSpPr/>
          <p:nvPr/>
        </p:nvSpPr>
        <p:spPr>
          <a:xfrm rot="217216">
            <a:off x="6411905" y="1651452"/>
            <a:ext cx="1754434" cy="1242406"/>
          </a:xfrm>
          <a:prstGeom prst="arc">
            <a:avLst>
              <a:gd name="adj1" fmla="val 10432376"/>
              <a:gd name="adj2" fmla="val 15872702"/>
            </a:avLst>
          </a:prstGeom>
          <a:ln w="12700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Arc 251">
            <a:extLst>
              <a:ext uri="{FF2B5EF4-FFF2-40B4-BE49-F238E27FC236}">
                <a16:creationId xmlns:a16="http://schemas.microsoft.com/office/drawing/2014/main" xmlns="" id="{F755DF4E-462A-4458-BC9F-660A29FEBF9F}"/>
              </a:ext>
            </a:extLst>
          </p:cNvPr>
          <p:cNvSpPr/>
          <p:nvPr/>
        </p:nvSpPr>
        <p:spPr>
          <a:xfrm rot="1543943">
            <a:off x="3986699" y="1873862"/>
            <a:ext cx="1195643" cy="846697"/>
          </a:xfrm>
          <a:prstGeom prst="arc">
            <a:avLst>
              <a:gd name="adj1" fmla="val 12049713"/>
              <a:gd name="adj2" fmla="val 0"/>
            </a:avLst>
          </a:prstGeom>
          <a:ln w="12700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" name="Freeform: Shape 252">
            <a:extLst>
              <a:ext uri="{FF2B5EF4-FFF2-40B4-BE49-F238E27FC236}">
                <a16:creationId xmlns:a16="http://schemas.microsoft.com/office/drawing/2014/main" xmlns="" id="{1A26B00B-144E-4E15-A9FA-03A0BEFBA00E}"/>
              </a:ext>
            </a:extLst>
          </p:cNvPr>
          <p:cNvSpPr/>
          <p:nvPr/>
        </p:nvSpPr>
        <p:spPr>
          <a:xfrm>
            <a:off x="3618805" y="1669874"/>
            <a:ext cx="637756" cy="306768"/>
          </a:xfrm>
          <a:custGeom>
            <a:avLst/>
            <a:gdLst>
              <a:gd name="connsiteX0" fmla="*/ 1330868 w 1417917"/>
              <a:gd name="connsiteY0" fmla="*/ 154 h 682036"/>
              <a:gd name="connsiteX1" fmla="*/ 1351060 w 1417917"/>
              <a:gd name="connsiteY1" fmla="*/ 11372 h 682036"/>
              <a:gd name="connsiteX2" fmla="*/ 1345227 w 1417917"/>
              <a:gd name="connsiteY2" fmla="*/ 44576 h 682036"/>
              <a:gd name="connsiteX3" fmla="*/ 1317855 w 1417917"/>
              <a:gd name="connsiteY3" fmla="*/ 76434 h 682036"/>
              <a:gd name="connsiteX4" fmla="*/ 1283754 w 1417917"/>
              <a:gd name="connsiteY4" fmla="*/ 73742 h 682036"/>
              <a:gd name="connsiteX5" fmla="*/ 1288689 w 1417917"/>
              <a:gd name="connsiteY5" fmla="*/ 47268 h 682036"/>
              <a:gd name="connsiteX6" fmla="*/ 1307535 w 1417917"/>
              <a:gd name="connsiteY6" fmla="*/ 29320 h 682036"/>
              <a:gd name="connsiteX7" fmla="*/ 1316061 w 1417917"/>
              <a:gd name="connsiteY7" fmla="*/ 603 h 682036"/>
              <a:gd name="connsiteX8" fmla="*/ 1211511 w 1417917"/>
              <a:gd name="connsiteY8" fmla="*/ 20346 h 682036"/>
              <a:gd name="connsiteX9" fmla="*/ 925236 w 1417917"/>
              <a:gd name="connsiteY9" fmla="*/ 167073 h 682036"/>
              <a:gd name="connsiteX10" fmla="*/ 897416 w 1417917"/>
              <a:gd name="connsiteY10" fmla="*/ 174253 h 682036"/>
              <a:gd name="connsiteX11" fmla="*/ 828315 w 1417917"/>
              <a:gd name="connsiteY11" fmla="*/ 163484 h 682036"/>
              <a:gd name="connsiteX12" fmla="*/ 795559 w 1417917"/>
              <a:gd name="connsiteY12" fmla="*/ 133869 h 682036"/>
              <a:gd name="connsiteX13" fmla="*/ 768637 w 1417917"/>
              <a:gd name="connsiteY13" fmla="*/ 146433 h 682036"/>
              <a:gd name="connsiteX14" fmla="*/ 749791 w 1417917"/>
              <a:gd name="connsiteY14" fmla="*/ 150920 h 682036"/>
              <a:gd name="connsiteX15" fmla="*/ 527232 w 1417917"/>
              <a:gd name="connsiteY15" fmla="*/ 115023 h 682036"/>
              <a:gd name="connsiteX16" fmla="*/ 518258 w 1417917"/>
              <a:gd name="connsiteY16" fmla="*/ 83614 h 682036"/>
              <a:gd name="connsiteX17" fmla="*/ 485053 w 1417917"/>
              <a:gd name="connsiteY17" fmla="*/ 87652 h 682036"/>
              <a:gd name="connsiteX18" fmla="*/ 471143 w 1417917"/>
              <a:gd name="connsiteY18" fmla="*/ 95280 h 682036"/>
              <a:gd name="connsiteX19" fmla="*/ 439734 w 1417917"/>
              <a:gd name="connsiteY19" fmla="*/ 100665 h 682036"/>
              <a:gd name="connsiteX20" fmla="*/ 187111 w 1417917"/>
              <a:gd name="connsiteY20" fmla="*/ 61178 h 682036"/>
              <a:gd name="connsiteX21" fmla="*/ 168265 w 1417917"/>
              <a:gd name="connsiteY21" fmla="*/ 64768 h 682036"/>
              <a:gd name="connsiteX22" fmla="*/ 120703 w 1417917"/>
              <a:gd name="connsiteY22" fmla="*/ 95729 h 682036"/>
              <a:gd name="connsiteX23" fmla="*/ 680690 w 1417917"/>
              <a:gd name="connsiteY23" fmla="*/ 280148 h 682036"/>
              <a:gd name="connsiteX24" fmla="*/ 676203 w 1417917"/>
              <a:gd name="connsiteY24" fmla="*/ 285084 h 682036"/>
              <a:gd name="connsiteX25" fmla="*/ 431657 w 1417917"/>
              <a:gd name="connsiteY25" fmla="*/ 412517 h 682036"/>
              <a:gd name="connsiteX26" fmla="*/ 408773 w 1417917"/>
              <a:gd name="connsiteY26" fmla="*/ 409824 h 682036"/>
              <a:gd name="connsiteX27" fmla="*/ 268776 w 1417917"/>
              <a:gd name="connsiteY27" fmla="*/ 324570 h 682036"/>
              <a:gd name="connsiteX28" fmla="*/ 251276 w 1417917"/>
              <a:gd name="connsiteY28" fmla="*/ 319634 h 682036"/>
              <a:gd name="connsiteX29" fmla="*/ 188009 w 1417917"/>
              <a:gd name="connsiteY29" fmla="*/ 348800 h 682036"/>
              <a:gd name="connsiteX30" fmla="*/ 211342 w 1417917"/>
              <a:gd name="connsiteY30" fmla="*/ 451106 h 682036"/>
              <a:gd name="connsiteX31" fmla="*/ 0 w 1417917"/>
              <a:gd name="connsiteY31" fmla="*/ 428670 h 682036"/>
              <a:gd name="connsiteX32" fmla="*/ 7628 w 1417917"/>
              <a:gd name="connsiteY32" fmla="*/ 436298 h 682036"/>
              <a:gd name="connsiteX33" fmla="*/ 189804 w 1417917"/>
              <a:gd name="connsiteY33" fmla="*/ 527835 h 682036"/>
              <a:gd name="connsiteX34" fmla="*/ 206406 w 1417917"/>
              <a:gd name="connsiteY34" fmla="*/ 548924 h 682036"/>
              <a:gd name="connsiteX35" fmla="*/ 227495 w 1417917"/>
              <a:gd name="connsiteY35" fmla="*/ 564629 h 682036"/>
              <a:gd name="connsiteX36" fmla="*/ 300634 w 1417917"/>
              <a:gd name="connsiteY36" fmla="*/ 587961 h 682036"/>
              <a:gd name="connsiteX37" fmla="*/ 402491 w 1417917"/>
              <a:gd name="connsiteY37" fmla="*/ 655268 h 682036"/>
              <a:gd name="connsiteX38" fmla="*/ 422234 w 1417917"/>
              <a:gd name="connsiteY38" fmla="*/ 666037 h 682036"/>
              <a:gd name="connsiteX39" fmla="*/ 421785 w 1417917"/>
              <a:gd name="connsiteY39" fmla="*/ 550270 h 682036"/>
              <a:gd name="connsiteX40" fmla="*/ 438388 w 1417917"/>
              <a:gd name="connsiteY40" fmla="*/ 531424 h 682036"/>
              <a:gd name="connsiteX41" fmla="*/ 645691 w 1417917"/>
              <a:gd name="connsiteY41" fmla="*/ 481618 h 682036"/>
              <a:gd name="connsiteX42" fmla="*/ 861968 w 1417917"/>
              <a:gd name="connsiteY42" fmla="*/ 393222 h 682036"/>
              <a:gd name="connsiteX43" fmla="*/ 898762 w 1417917"/>
              <a:gd name="connsiteY43" fmla="*/ 396363 h 682036"/>
              <a:gd name="connsiteX44" fmla="*/ 1064335 w 1417917"/>
              <a:gd name="connsiteY44" fmla="*/ 557001 h 682036"/>
              <a:gd name="connsiteX45" fmla="*/ 1141065 w 1417917"/>
              <a:gd name="connsiteY45" fmla="*/ 685331 h 682036"/>
              <a:gd name="connsiteX46" fmla="*/ 1167538 w 1417917"/>
              <a:gd name="connsiteY46" fmla="*/ 667383 h 682036"/>
              <a:gd name="connsiteX47" fmla="*/ 1188627 w 1417917"/>
              <a:gd name="connsiteY47" fmla="*/ 619820 h 682036"/>
              <a:gd name="connsiteX48" fmla="*/ 1202089 w 1417917"/>
              <a:gd name="connsiteY48" fmla="*/ 598730 h 682036"/>
              <a:gd name="connsiteX49" fmla="*/ 1239331 w 1417917"/>
              <a:gd name="connsiteY49" fmla="*/ 584820 h 682036"/>
              <a:gd name="connsiteX50" fmla="*/ 1255934 w 1417917"/>
              <a:gd name="connsiteY50" fmla="*/ 544886 h 682036"/>
              <a:gd name="connsiteX51" fmla="*/ 1219588 w 1417917"/>
              <a:gd name="connsiteY51" fmla="*/ 533668 h 682036"/>
              <a:gd name="connsiteX52" fmla="*/ 1176961 w 1417917"/>
              <a:gd name="connsiteY52" fmla="*/ 547578 h 682036"/>
              <a:gd name="connsiteX53" fmla="*/ 1163948 w 1417917"/>
              <a:gd name="connsiteY53" fmla="*/ 469054 h 682036"/>
              <a:gd name="connsiteX54" fmla="*/ 1163051 w 1417917"/>
              <a:gd name="connsiteY54" fmla="*/ 454695 h 682036"/>
              <a:gd name="connsiteX55" fmla="*/ 1186384 w 1417917"/>
              <a:gd name="connsiteY55" fmla="*/ 447067 h 682036"/>
              <a:gd name="connsiteX56" fmla="*/ 1210614 w 1417917"/>
              <a:gd name="connsiteY56" fmla="*/ 438542 h 682036"/>
              <a:gd name="connsiteX57" fmla="*/ 1232601 w 1417917"/>
              <a:gd name="connsiteY57" fmla="*/ 390979 h 682036"/>
              <a:gd name="connsiteX58" fmla="*/ 1188627 w 1417917"/>
              <a:gd name="connsiteY58" fmla="*/ 379312 h 682036"/>
              <a:gd name="connsiteX59" fmla="*/ 1150936 w 1417917"/>
              <a:gd name="connsiteY59" fmla="*/ 390979 h 682036"/>
              <a:gd name="connsiteX60" fmla="*/ 1132539 w 1417917"/>
              <a:gd name="connsiteY60" fmla="*/ 283289 h 682036"/>
              <a:gd name="connsiteX61" fmla="*/ 1146449 w 1417917"/>
              <a:gd name="connsiteY61" fmla="*/ 250982 h 682036"/>
              <a:gd name="connsiteX62" fmla="*/ 1328175 w 1417917"/>
              <a:gd name="connsiteY62" fmla="*/ 133869 h 682036"/>
              <a:gd name="connsiteX63" fmla="*/ 1420609 w 1417917"/>
              <a:gd name="connsiteY63" fmla="*/ 29320 h 682036"/>
              <a:gd name="connsiteX64" fmla="*/ 1330868 w 1417917"/>
              <a:gd name="connsiteY64" fmla="*/ 154 h 682036"/>
              <a:gd name="connsiteX65" fmla="*/ 261148 w 1417917"/>
              <a:gd name="connsiteY65" fmla="*/ 546232 h 682036"/>
              <a:gd name="connsiteX66" fmla="*/ 253520 w 1417917"/>
              <a:gd name="connsiteY66" fmla="*/ 547578 h 682036"/>
              <a:gd name="connsiteX67" fmla="*/ 245443 w 1417917"/>
              <a:gd name="connsiteY67" fmla="*/ 513925 h 682036"/>
              <a:gd name="connsiteX68" fmla="*/ 215829 w 1417917"/>
              <a:gd name="connsiteY68" fmla="*/ 387838 h 682036"/>
              <a:gd name="connsiteX69" fmla="*/ 227944 w 1417917"/>
              <a:gd name="connsiteY69" fmla="*/ 361364 h 682036"/>
              <a:gd name="connsiteX70" fmla="*/ 260699 w 1417917"/>
              <a:gd name="connsiteY70" fmla="*/ 345210 h 682036"/>
              <a:gd name="connsiteX71" fmla="*/ 263840 w 1417917"/>
              <a:gd name="connsiteY71" fmla="*/ 350595 h 682036"/>
              <a:gd name="connsiteX72" fmla="*/ 223008 w 1417917"/>
              <a:gd name="connsiteY72" fmla="*/ 375274 h 682036"/>
              <a:gd name="connsiteX73" fmla="*/ 261148 w 1417917"/>
              <a:gd name="connsiteY73" fmla="*/ 546232 h 682036"/>
              <a:gd name="connsiteX74" fmla="*/ 717484 w 1417917"/>
              <a:gd name="connsiteY74" fmla="*/ 259956 h 682036"/>
              <a:gd name="connsiteX75" fmla="*/ 170060 w 1417917"/>
              <a:gd name="connsiteY75" fmla="*/ 93934 h 682036"/>
              <a:gd name="connsiteX76" fmla="*/ 172753 w 1417917"/>
              <a:gd name="connsiteY76" fmla="*/ 85857 h 682036"/>
              <a:gd name="connsiteX77" fmla="*/ 720176 w 1417917"/>
              <a:gd name="connsiteY77" fmla="*/ 251879 h 682036"/>
              <a:gd name="connsiteX78" fmla="*/ 717484 w 1417917"/>
              <a:gd name="connsiteY78" fmla="*/ 259956 h 682036"/>
              <a:gd name="connsiteX79" fmla="*/ 1132090 w 1417917"/>
              <a:gd name="connsiteY79" fmla="*/ 605461 h 682036"/>
              <a:gd name="connsiteX80" fmla="*/ 956645 w 1417917"/>
              <a:gd name="connsiteY80" fmla="*/ 354633 h 682036"/>
              <a:gd name="connsiteX81" fmla="*/ 1132090 w 1417917"/>
              <a:gd name="connsiteY81" fmla="*/ 605461 h 682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</a:cxnLst>
            <a:rect l="l" t="t" r="r" b="b"/>
            <a:pathLst>
              <a:path w="1417917" h="682036">
                <a:moveTo>
                  <a:pt x="1330868" y="154"/>
                </a:moveTo>
                <a:cubicBezTo>
                  <a:pt x="1337150" y="3295"/>
                  <a:pt x="1350162" y="6436"/>
                  <a:pt x="1351060" y="11372"/>
                </a:cubicBezTo>
                <a:cubicBezTo>
                  <a:pt x="1352854" y="22141"/>
                  <a:pt x="1350611" y="35153"/>
                  <a:pt x="1345227" y="44576"/>
                </a:cubicBezTo>
                <a:cubicBezTo>
                  <a:pt x="1338496" y="56691"/>
                  <a:pt x="1327278" y="66114"/>
                  <a:pt x="1317855" y="76434"/>
                </a:cubicBezTo>
                <a:cubicBezTo>
                  <a:pt x="1305291" y="90344"/>
                  <a:pt x="1294522" y="83614"/>
                  <a:pt x="1283754" y="73742"/>
                </a:cubicBezTo>
                <a:cubicBezTo>
                  <a:pt x="1271190" y="62076"/>
                  <a:pt x="1277472" y="54896"/>
                  <a:pt x="1288689" y="47268"/>
                </a:cubicBezTo>
                <a:cubicBezTo>
                  <a:pt x="1295869" y="42333"/>
                  <a:pt x="1303497" y="36499"/>
                  <a:pt x="1307535" y="29320"/>
                </a:cubicBezTo>
                <a:cubicBezTo>
                  <a:pt x="1312022" y="21243"/>
                  <a:pt x="1313368" y="10923"/>
                  <a:pt x="1316061" y="603"/>
                </a:cubicBezTo>
                <a:cubicBezTo>
                  <a:pt x="1275228" y="-2089"/>
                  <a:pt x="1242921" y="4192"/>
                  <a:pt x="1211511" y="20346"/>
                </a:cubicBezTo>
                <a:cubicBezTo>
                  <a:pt x="1116386" y="69704"/>
                  <a:pt x="1020811" y="118613"/>
                  <a:pt x="925236" y="167073"/>
                </a:cubicBezTo>
                <a:cubicBezTo>
                  <a:pt x="916711" y="171560"/>
                  <a:pt x="906390" y="175150"/>
                  <a:pt x="897416" y="174253"/>
                </a:cubicBezTo>
                <a:cubicBezTo>
                  <a:pt x="874083" y="172009"/>
                  <a:pt x="851648" y="167073"/>
                  <a:pt x="828315" y="163484"/>
                </a:cubicBezTo>
                <a:cubicBezTo>
                  <a:pt x="832802" y="139254"/>
                  <a:pt x="818892" y="126690"/>
                  <a:pt x="795559" y="133869"/>
                </a:cubicBezTo>
                <a:cubicBezTo>
                  <a:pt x="786136" y="136561"/>
                  <a:pt x="777611" y="142843"/>
                  <a:pt x="768637" y="146433"/>
                </a:cubicBezTo>
                <a:cubicBezTo>
                  <a:pt x="762803" y="148676"/>
                  <a:pt x="756073" y="151817"/>
                  <a:pt x="749791" y="150920"/>
                </a:cubicBezTo>
                <a:cubicBezTo>
                  <a:pt x="673959" y="139254"/>
                  <a:pt x="598576" y="126690"/>
                  <a:pt x="527232" y="115023"/>
                </a:cubicBezTo>
                <a:cubicBezTo>
                  <a:pt x="524091" y="102459"/>
                  <a:pt x="524091" y="85857"/>
                  <a:pt x="518258" y="83614"/>
                </a:cubicBezTo>
                <a:cubicBezTo>
                  <a:pt x="509283" y="80024"/>
                  <a:pt x="496271" y="84960"/>
                  <a:pt x="485053" y="87652"/>
                </a:cubicBezTo>
                <a:cubicBezTo>
                  <a:pt x="480117" y="88998"/>
                  <a:pt x="476079" y="93934"/>
                  <a:pt x="471143" y="95280"/>
                </a:cubicBezTo>
                <a:cubicBezTo>
                  <a:pt x="460823" y="97972"/>
                  <a:pt x="449605" y="102011"/>
                  <a:pt x="439734" y="100665"/>
                </a:cubicBezTo>
                <a:cubicBezTo>
                  <a:pt x="355377" y="88101"/>
                  <a:pt x="271468" y="74191"/>
                  <a:pt x="187111" y="61178"/>
                </a:cubicBezTo>
                <a:cubicBezTo>
                  <a:pt x="181278" y="60281"/>
                  <a:pt x="173650" y="61627"/>
                  <a:pt x="168265" y="64768"/>
                </a:cubicBezTo>
                <a:cubicBezTo>
                  <a:pt x="153010" y="73742"/>
                  <a:pt x="138202" y="84062"/>
                  <a:pt x="120703" y="95729"/>
                </a:cubicBezTo>
                <a:cubicBezTo>
                  <a:pt x="308711" y="157651"/>
                  <a:pt x="494028" y="218675"/>
                  <a:pt x="680690" y="280148"/>
                </a:cubicBezTo>
                <a:cubicBezTo>
                  <a:pt x="677998" y="283289"/>
                  <a:pt x="677100" y="284186"/>
                  <a:pt x="676203" y="285084"/>
                </a:cubicBezTo>
                <a:cubicBezTo>
                  <a:pt x="594987" y="327711"/>
                  <a:pt x="513322" y="370787"/>
                  <a:pt x="431657" y="412517"/>
                </a:cubicBezTo>
                <a:cubicBezTo>
                  <a:pt x="425824" y="415658"/>
                  <a:pt x="415055" y="413414"/>
                  <a:pt x="408773" y="409824"/>
                </a:cubicBezTo>
                <a:cubicBezTo>
                  <a:pt x="361659" y="382004"/>
                  <a:pt x="315442" y="352838"/>
                  <a:pt x="268776" y="324570"/>
                </a:cubicBezTo>
                <a:cubicBezTo>
                  <a:pt x="263840" y="321429"/>
                  <a:pt x="255764" y="317839"/>
                  <a:pt x="251276" y="319634"/>
                </a:cubicBezTo>
                <a:cubicBezTo>
                  <a:pt x="229739" y="328160"/>
                  <a:pt x="209098" y="338929"/>
                  <a:pt x="188009" y="348800"/>
                </a:cubicBezTo>
                <a:cubicBezTo>
                  <a:pt x="195637" y="383351"/>
                  <a:pt x="203265" y="416106"/>
                  <a:pt x="211342" y="451106"/>
                </a:cubicBezTo>
                <a:cubicBezTo>
                  <a:pt x="139099" y="443478"/>
                  <a:pt x="69550" y="436298"/>
                  <a:pt x="0" y="428670"/>
                </a:cubicBezTo>
                <a:cubicBezTo>
                  <a:pt x="2244" y="433157"/>
                  <a:pt x="4487" y="434503"/>
                  <a:pt x="7628" y="436298"/>
                </a:cubicBezTo>
                <a:cubicBezTo>
                  <a:pt x="68204" y="466810"/>
                  <a:pt x="129228" y="496874"/>
                  <a:pt x="189804" y="527835"/>
                </a:cubicBezTo>
                <a:cubicBezTo>
                  <a:pt x="196983" y="531873"/>
                  <a:pt x="204162" y="540847"/>
                  <a:pt x="206406" y="548924"/>
                </a:cubicBezTo>
                <a:cubicBezTo>
                  <a:pt x="209996" y="561039"/>
                  <a:pt x="216277" y="567321"/>
                  <a:pt x="227495" y="564629"/>
                </a:cubicBezTo>
                <a:cubicBezTo>
                  <a:pt x="256661" y="558347"/>
                  <a:pt x="278199" y="573154"/>
                  <a:pt x="300634" y="587961"/>
                </a:cubicBezTo>
                <a:cubicBezTo>
                  <a:pt x="334287" y="610846"/>
                  <a:pt x="368389" y="632832"/>
                  <a:pt x="402491" y="655268"/>
                </a:cubicBezTo>
                <a:cubicBezTo>
                  <a:pt x="407427" y="658409"/>
                  <a:pt x="412363" y="660652"/>
                  <a:pt x="422234" y="666037"/>
                </a:cubicBezTo>
                <a:cubicBezTo>
                  <a:pt x="422234" y="624756"/>
                  <a:pt x="422683" y="587513"/>
                  <a:pt x="421785" y="550270"/>
                </a:cubicBezTo>
                <a:cubicBezTo>
                  <a:pt x="421785" y="537706"/>
                  <a:pt x="426273" y="533668"/>
                  <a:pt x="438388" y="531424"/>
                </a:cubicBezTo>
                <a:cubicBezTo>
                  <a:pt x="508386" y="519309"/>
                  <a:pt x="579282" y="509886"/>
                  <a:pt x="645691" y="481618"/>
                </a:cubicBezTo>
                <a:cubicBezTo>
                  <a:pt x="717484" y="451106"/>
                  <a:pt x="790175" y="423286"/>
                  <a:pt x="861968" y="393222"/>
                </a:cubicBezTo>
                <a:cubicBezTo>
                  <a:pt x="875878" y="387389"/>
                  <a:pt x="886198" y="388286"/>
                  <a:pt x="898762" y="396363"/>
                </a:cubicBezTo>
                <a:cubicBezTo>
                  <a:pt x="964722" y="438990"/>
                  <a:pt x="1020811" y="491938"/>
                  <a:pt x="1064335" y="557001"/>
                </a:cubicBezTo>
                <a:cubicBezTo>
                  <a:pt x="1092155" y="598282"/>
                  <a:pt x="1115488" y="642255"/>
                  <a:pt x="1141065" y="685331"/>
                </a:cubicBezTo>
                <a:cubicBezTo>
                  <a:pt x="1148692" y="679947"/>
                  <a:pt x="1157666" y="672319"/>
                  <a:pt x="1167538" y="667383"/>
                </a:cubicBezTo>
                <a:cubicBezTo>
                  <a:pt x="1188179" y="657062"/>
                  <a:pt x="1197602" y="643153"/>
                  <a:pt x="1188627" y="619820"/>
                </a:cubicBezTo>
                <a:cubicBezTo>
                  <a:pt x="1184140" y="608602"/>
                  <a:pt x="1189525" y="601423"/>
                  <a:pt x="1202089" y="598730"/>
                </a:cubicBezTo>
                <a:cubicBezTo>
                  <a:pt x="1215101" y="595590"/>
                  <a:pt x="1227665" y="590654"/>
                  <a:pt x="1239331" y="584820"/>
                </a:cubicBezTo>
                <a:cubicBezTo>
                  <a:pt x="1256831" y="576295"/>
                  <a:pt x="1262664" y="560590"/>
                  <a:pt x="1255934" y="544886"/>
                </a:cubicBezTo>
                <a:cubicBezTo>
                  <a:pt x="1248306" y="527386"/>
                  <a:pt x="1233050" y="530976"/>
                  <a:pt x="1219588" y="533668"/>
                </a:cubicBezTo>
                <a:cubicBezTo>
                  <a:pt x="1205678" y="536809"/>
                  <a:pt x="1192217" y="542642"/>
                  <a:pt x="1176961" y="547578"/>
                </a:cubicBezTo>
                <a:cubicBezTo>
                  <a:pt x="1172474" y="520207"/>
                  <a:pt x="1167987" y="494630"/>
                  <a:pt x="1163948" y="469054"/>
                </a:cubicBezTo>
                <a:cubicBezTo>
                  <a:pt x="1163051" y="464567"/>
                  <a:pt x="1163500" y="460080"/>
                  <a:pt x="1163051" y="454695"/>
                </a:cubicBezTo>
                <a:cubicBezTo>
                  <a:pt x="1171128" y="452003"/>
                  <a:pt x="1178756" y="449759"/>
                  <a:pt x="1186384" y="447067"/>
                </a:cubicBezTo>
                <a:cubicBezTo>
                  <a:pt x="1194461" y="444375"/>
                  <a:pt x="1202986" y="442131"/>
                  <a:pt x="1210614" y="438542"/>
                </a:cubicBezTo>
                <a:cubicBezTo>
                  <a:pt x="1230357" y="429568"/>
                  <a:pt x="1240229" y="408478"/>
                  <a:pt x="1232601" y="390979"/>
                </a:cubicBezTo>
                <a:cubicBezTo>
                  <a:pt x="1225422" y="373928"/>
                  <a:pt x="1213306" y="370787"/>
                  <a:pt x="1188627" y="379312"/>
                </a:cubicBezTo>
                <a:cubicBezTo>
                  <a:pt x="1176961" y="383351"/>
                  <a:pt x="1164846" y="386940"/>
                  <a:pt x="1150936" y="390979"/>
                </a:cubicBezTo>
                <a:cubicBezTo>
                  <a:pt x="1144654" y="353736"/>
                  <a:pt x="1139718" y="318288"/>
                  <a:pt x="1132539" y="283289"/>
                </a:cubicBezTo>
                <a:cubicBezTo>
                  <a:pt x="1129398" y="268033"/>
                  <a:pt x="1132539" y="259507"/>
                  <a:pt x="1146449" y="250982"/>
                </a:cubicBezTo>
                <a:cubicBezTo>
                  <a:pt x="1207473" y="212842"/>
                  <a:pt x="1268049" y="174253"/>
                  <a:pt x="1328175" y="133869"/>
                </a:cubicBezTo>
                <a:cubicBezTo>
                  <a:pt x="1367662" y="107395"/>
                  <a:pt x="1395482" y="70152"/>
                  <a:pt x="1420609" y="29320"/>
                </a:cubicBezTo>
                <a:cubicBezTo>
                  <a:pt x="1392790" y="5987"/>
                  <a:pt x="1361829" y="-295"/>
                  <a:pt x="1330868" y="154"/>
                </a:cubicBezTo>
                <a:close/>
                <a:moveTo>
                  <a:pt x="261148" y="546232"/>
                </a:moveTo>
                <a:cubicBezTo>
                  <a:pt x="258456" y="546680"/>
                  <a:pt x="256212" y="547129"/>
                  <a:pt x="253520" y="547578"/>
                </a:cubicBezTo>
                <a:cubicBezTo>
                  <a:pt x="250828" y="536360"/>
                  <a:pt x="248136" y="525142"/>
                  <a:pt x="245443" y="513925"/>
                </a:cubicBezTo>
                <a:cubicBezTo>
                  <a:pt x="235572" y="471746"/>
                  <a:pt x="226149" y="429568"/>
                  <a:pt x="215829" y="387838"/>
                </a:cubicBezTo>
                <a:cubicBezTo>
                  <a:pt x="212688" y="374825"/>
                  <a:pt x="214034" y="366748"/>
                  <a:pt x="227944" y="361364"/>
                </a:cubicBezTo>
                <a:cubicBezTo>
                  <a:pt x="239162" y="356877"/>
                  <a:pt x="249482" y="350595"/>
                  <a:pt x="260699" y="345210"/>
                </a:cubicBezTo>
                <a:cubicBezTo>
                  <a:pt x="261597" y="347005"/>
                  <a:pt x="262943" y="348800"/>
                  <a:pt x="263840" y="350595"/>
                </a:cubicBezTo>
                <a:cubicBezTo>
                  <a:pt x="250828" y="358223"/>
                  <a:pt x="237815" y="366300"/>
                  <a:pt x="223008" y="375274"/>
                </a:cubicBezTo>
                <a:cubicBezTo>
                  <a:pt x="235123" y="431811"/>
                  <a:pt x="248136" y="489246"/>
                  <a:pt x="261148" y="546232"/>
                </a:cubicBezTo>
                <a:close/>
                <a:moveTo>
                  <a:pt x="717484" y="259956"/>
                </a:moveTo>
                <a:cubicBezTo>
                  <a:pt x="534860" y="204765"/>
                  <a:pt x="352685" y="149125"/>
                  <a:pt x="170060" y="93934"/>
                </a:cubicBezTo>
                <a:cubicBezTo>
                  <a:pt x="170958" y="91242"/>
                  <a:pt x="171855" y="88550"/>
                  <a:pt x="172753" y="85857"/>
                </a:cubicBezTo>
                <a:cubicBezTo>
                  <a:pt x="355377" y="141048"/>
                  <a:pt x="537552" y="196688"/>
                  <a:pt x="720176" y="251879"/>
                </a:cubicBezTo>
                <a:cubicBezTo>
                  <a:pt x="718830" y="254571"/>
                  <a:pt x="718382" y="257264"/>
                  <a:pt x="717484" y="259956"/>
                </a:cubicBezTo>
                <a:close/>
                <a:moveTo>
                  <a:pt x="1132090" y="605461"/>
                </a:moveTo>
                <a:cubicBezTo>
                  <a:pt x="1088566" y="511232"/>
                  <a:pt x="1023503" y="432709"/>
                  <a:pt x="956645" y="354633"/>
                </a:cubicBezTo>
                <a:cubicBezTo>
                  <a:pt x="997478" y="370338"/>
                  <a:pt x="1130295" y="560142"/>
                  <a:pt x="1132090" y="605461"/>
                </a:cubicBezTo>
                <a:close/>
              </a:path>
            </a:pathLst>
          </a:custGeom>
          <a:solidFill>
            <a:schemeClr val="accent6"/>
          </a:solidFill>
          <a:ln w="448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55" name="Arc 254">
            <a:extLst>
              <a:ext uri="{FF2B5EF4-FFF2-40B4-BE49-F238E27FC236}">
                <a16:creationId xmlns:a16="http://schemas.microsoft.com/office/drawing/2014/main" xmlns="" id="{1314AD64-764A-4F44-89EC-68B67EBEF42A}"/>
              </a:ext>
            </a:extLst>
          </p:cNvPr>
          <p:cNvSpPr/>
          <p:nvPr/>
        </p:nvSpPr>
        <p:spPr>
          <a:xfrm rot="1543943">
            <a:off x="6977691" y="1839210"/>
            <a:ext cx="1195643" cy="950442"/>
          </a:xfrm>
          <a:prstGeom prst="arc">
            <a:avLst>
              <a:gd name="adj1" fmla="val 11269560"/>
              <a:gd name="adj2" fmla="val 18911863"/>
            </a:avLst>
          </a:prstGeom>
          <a:ln w="12700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Freeform: Shape 255">
            <a:extLst>
              <a:ext uri="{FF2B5EF4-FFF2-40B4-BE49-F238E27FC236}">
                <a16:creationId xmlns:a16="http://schemas.microsoft.com/office/drawing/2014/main" xmlns="" id="{AA84C133-00CD-4344-B305-5B780D5F758A}"/>
              </a:ext>
            </a:extLst>
          </p:cNvPr>
          <p:cNvSpPr/>
          <p:nvPr/>
        </p:nvSpPr>
        <p:spPr>
          <a:xfrm flipH="1">
            <a:off x="7867249" y="1739287"/>
            <a:ext cx="637756" cy="306768"/>
          </a:xfrm>
          <a:custGeom>
            <a:avLst/>
            <a:gdLst>
              <a:gd name="connsiteX0" fmla="*/ 1330868 w 1417917"/>
              <a:gd name="connsiteY0" fmla="*/ 154 h 682036"/>
              <a:gd name="connsiteX1" fmla="*/ 1351060 w 1417917"/>
              <a:gd name="connsiteY1" fmla="*/ 11372 h 682036"/>
              <a:gd name="connsiteX2" fmla="*/ 1345227 w 1417917"/>
              <a:gd name="connsiteY2" fmla="*/ 44576 h 682036"/>
              <a:gd name="connsiteX3" fmla="*/ 1317855 w 1417917"/>
              <a:gd name="connsiteY3" fmla="*/ 76434 h 682036"/>
              <a:gd name="connsiteX4" fmla="*/ 1283754 w 1417917"/>
              <a:gd name="connsiteY4" fmla="*/ 73742 h 682036"/>
              <a:gd name="connsiteX5" fmla="*/ 1288689 w 1417917"/>
              <a:gd name="connsiteY5" fmla="*/ 47268 h 682036"/>
              <a:gd name="connsiteX6" fmla="*/ 1307535 w 1417917"/>
              <a:gd name="connsiteY6" fmla="*/ 29320 h 682036"/>
              <a:gd name="connsiteX7" fmla="*/ 1316061 w 1417917"/>
              <a:gd name="connsiteY7" fmla="*/ 603 h 682036"/>
              <a:gd name="connsiteX8" fmla="*/ 1211511 w 1417917"/>
              <a:gd name="connsiteY8" fmla="*/ 20346 h 682036"/>
              <a:gd name="connsiteX9" fmla="*/ 925236 w 1417917"/>
              <a:gd name="connsiteY9" fmla="*/ 167073 h 682036"/>
              <a:gd name="connsiteX10" fmla="*/ 897416 w 1417917"/>
              <a:gd name="connsiteY10" fmla="*/ 174253 h 682036"/>
              <a:gd name="connsiteX11" fmla="*/ 828315 w 1417917"/>
              <a:gd name="connsiteY11" fmla="*/ 163484 h 682036"/>
              <a:gd name="connsiteX12" fmla="*/ 795559 w 1417917"/>
              <a:gd name="connsiteY12" fmla="*/ 133869 h 682036"/>
              <a:gd name="connsiteX13" fmla="*/ 768637 w 1417917"/>
              <a:gd name="connsiteY13" fmla="*/ 146433 h 682036"/>
              <a:gd name="connsiteX14" fmla="*/ 749791 w 1417917"/>
              <a:gd name="connsiteY14" fmla="*/ 150920 h 682036"/>
              <a:gd name="connsiteX15" fmla="*/ 527232 w 1417917"/>
              <a:gd name="connsiteY15" fmla="*/ 115023 h 682036"/>
              <a:gd name="connsiteX16" fmla="*/ 518258 w 1417917"/>
              <a:gd name="connsiteY16" fmla="*/ 83614 h 682036"/>
              <a:gd name="connsiteX17" fmla="*/ 485053 w 1417917"/>
              <a:gd name="connsiteY17" fmla="*/ 87652 h 682036"/>
              <a:gd name="connsiteX18" fmla="*/ 471143 w 1417917"/>
              <a:gd name="connsiteY18" fmla="*/ 95280 h 682036"/>
              <a:gd name="connsiteX19" fmla="*/ 439734 w 1417917"/>
              <a:gd name="connsiteY19" fmla="*/ 100665 h 682036"/>
              <a:gd name="connsiteX20" fmla="*/ 187111 w 1417917"/>
              <a:gd name="connsiteY20" fmla="*/ 61178 h 682036"/>
              <a:gd name="connsiteX21" fmla="*/ 168265 w 1417917"/>
              <a:gd name="connsiteY21" fmla="*/ 64768 h 682036"/>
              <a:gd name="connsiteX22" fmla="*/ 120703 w 1417917"/>
              <a:gd name="connsiteY22" fmla="*/ 95729 h 682036"/>
              <a:gd name="connsiteX23" fmla="*/ 680690 w 1417917"/>
              <a:gd name="connsiteY23" fmla="*/ 280148 h 682036"/>
              <a:gd name="connsiteX24" fmla="*/ 676203 w 1417917"/>
              <a:gd name="connsiteY24" fmla="*/ 285084 h 682036"/>
              <a:gd name="connsiteX25" fmla="*/ 431657 w 1417917"/>
              <a:gd name="connsiteY25" fmla="*/ 412517 h 682036"/>
              <a:gd name="connsiteX26" fmla="*/ 408773 w 1417917"/>
              <a:gd name="connsiteY26" fmla="*/ 409824 h 682036"/>
              <a:gd name="connsiteX27" fmla="*/ 268776 w 1417917"/>
              <a:gd name="connsiteY27" fmla="*/ 324570 h 682036"/>
              <a:gd name="connsiteX28" fmla="*/ 251276 w 1417917"/>
              <a:gd name="connsiteY28" fmla="*/ 319634 h 682036"/>
              <a:gd name="connsiteX29" fmla="*/ 188009 w 1417917"/>
              <a:gd name="connsiteY29" fmla="*/ 348800 h 682036"/>
              <a:gd name="connsiteX30" fmla="*/ 211342 w 1417917"/>
              <a:gd name="connsiteY30" fmla="*/ 451106 h 682036"/>
              <a:gd name="connsiteX31" fmla="*/ 0 w 1417917"/>
              <a:gd name="connsiteY31" fmla="*/ 428670 h 682036"/>
              <a:gd name="connsiteX32" fmla="*/ 7628 w 1417917"/>
              <a:gd name="connsiteY32" fmla="*/ 436298 h 682036"/>
              <a:gd name="connsiteX33" fmla="*/ 189804 w 1417917"/>
              <a:gd name="connsiteY33" fmla="*/ 527835 h 682036"/>
              <a:gd name="connsiteX34" fmla="*/ 206406 w 1417917"/>
              <a:gd name="connsiteY34" fmla="*/ 548924 h 682036"/>
              <a:gd name="connsiteX35" fmla="*/ 227495 w 1417917"/>
              <a:gd name="connsiteY35" fmla="*/ 564629 h 682036"/>
              <a:gd name="connsiteX36" fmla="*/ 300634 w 1417917"/>
              <a:gd name="connsiteY36" fmla="*/ 587961 h 682036"/>
              <a:gd name="connsiteX37" fmla="*/ 402491 w 1417917"/>
              <a:gd name="connsiteY37" fmla="*/ 655268 h 682036"/>
              <a:gd name="connsiteX38" fmla="*/ 422234 w 1417917"/>
              <a:gd name="connsiteY38" fmla="*/ 666037 h 682036"/>
              <a:gd name="connsiteX39" fmla="*/ 421785 w 1417917"/>
              <a:gd name="connsiteY39" fmla="*/ 550270 h 682036"/>
              <a:gd name="connsiteX40" fmla="*/ 438388 w 1417917"/>
              <a:gd name="connsiteY40" fmla="*/ 531424 h 682036"/>
              <a:gd name="connsiteX41" fmla="*/ 645691 w 1417917"/>
              <a:gd name="connsiteY41" fmla="*/ 481618 h 682036"/>
              <a:gd name="connsiteX42" fmla="*/ 861968 w 1417917"/>
              <a:gd name="connsiteY42" fmla="*/ 393222 h 682036"/>
              <a:gd name="connsiteX43" fmla="*/ 898762 w 1417917"/>
              <a:gd name="connsiteY43" fmla="*/ 396363 h 682036"/>
              <a:gd name="connsiteX44" fmla="*/ 1064335 w 1417917"/>
              <a:gd name="connsiteY44" fmla="*/ 557001 h 682036"/>
              <a:gd name="connsiteX45" fmla="*/ 1141065 w 1417917"/>
              <a:gd name="connsiteY45" fmla="*/ 685331 h 682036"/>
              <a:gd name="connsiteX46" fmla="*/ 1167538 w 1417917"/>
              <a:gd name="connsiteY46" fmla="*/ 667383 h 682036"/>
              <a:gd name="connsiteX47" fmla="*/ 1188627 w 1417917"/>
              <a:gd name="connsiteY47" fmla="*/ 619820 h 682036"/>
              <a:gd name="connsiteX48" fmla="*/ 1202089 w 1417917"/>
              <a:gd name="connsiteY48" fmla="*/ 598730 h 682036"/>
              <a:gd name="connsiteX49" fmla="*/ 1239331 w 1417917"/>
              <a:gd name="connsiteY49" fmla="*/ 584820 h 682036"/>
              <a:gd name="connsiteX50" fmla="*/ 1255934 w 1417917"/>
              <a:gd name="connsiteY50" fmla="*/ 544886 h 682036"/>
              <a:gd name="connsiteX51" fmla="*/ 1219588 w 1417917"/>
              <a:gd name="connsiteY51" fmla="*/ 533668 h 682036"/>
              <a:gd name="connsiteX52" fmla="*/ 1176961 w 1417917"/>
              <a:gd name="connsiteY52" fmla="*/ 547578 h 682036"/>
              <a:gd name="connsiteX53" fmla="*/ 1163948 w 1417917"/>
              <a:gd name="connsiteY53" fmla="*/ 469054 h 682036"/>
              <a:gd name="connsiteX54" fmla="*/ 1163051 w 1417917"/>
              <a:gd name="connsiteY54" fmla="*/ 454695 h 682036"/>
              <a:gd name="connsiteX55" fmla="*/ 1186384 w 1417917"/>
              <a:gd name="connsiteY55" fmla="*/ 447067 h 682036"/>
              <a:gd name="connsiteX56" fmla="*/ 1210614 w 1417917"/>
              <a:gd name="connsiteY56" fmla="*/ 438542 h 682036"/>
              <a:gd name="connsiteX57" fmla="*/ 1232601 w 1417917"/>
              <a:gd name="connsiteY57" fmla="*/ 390979 h 682036"/>
              <a:gd name="connsiteX58" fmla="*/ 1188627 w 1417917"/>
              <a:gd name="connsiteY58" fmla="*/ 379312 h 682036"/>
              <a:gd name="connsiteX59" fmla="*/ 1150936 w 1417917"/>
              <a:gd name="connsiteY59" fmla="*/ 390979 h 682036"/>
              <a:gd name="connsiteX60" fmla="*/ 1132539 w 1417917"/>
              <a:gd name="connsiteY60" fmla="*/ 283289 h 682036"/>
              <a:gd name="connsiteX61" fmla="*/ 1146449 w 1417917"/>
              <a:gd name="connsiteY61" fmla="*/ 250982 h 682036"/>
              <a:gd name="connsiteX62" fmla="*/ 1328175 w 1417917"/>
              <a:gd name="connsiteY62" fmla="*/ 133869 h 682036"/>
              <a:gd name="connsiteX63" fmla="*/ 1420609 w 1417917"/>
              <a:gd name="connsiteY63" fmla="*/ 29320 h 682036"/>
              <a:gd name="connsiteX64" fmla="*/ 1330868 w 1417917"/>
              <a:gd name="connsiteY64" fmla="*/ 154 h 682036"/>
              <a:gd name="connsiteX65" fmla="*/ 261148 w 1417917"/>
              <a:gd name="connsiteY65" fmla="*/ 546232 h 682036"/>
              <a:gd name="connsiteX66" fmla="*/ 253520 w 1417917"/>
              <a:gd name="connsiteY66" fmla="*/ 547578 h 682036"/>
              <a:gd name="connsiteX67" fmla="*/ 245443 w 1417917"/>
              <a:gd name="connsiteY67" fmla="*/ 513925 h 682036"/>
              <a:gd name="connsiteX68" fmla="*/ 215829 w 1417917"/>
              <a:gd name="connsiteY68" fmla="*/ 387838 h 682036"/>
              <a:gd name="connsiteX69" fmla="*/ 227944 w 1417917"/>
              <a:gd name="connsiteY69" fmla="*/ 361364 h 682036"/>
              <a:gd name="connsiteX70" fmla="*/ 260699 w 1417917"/>
              <a:gd name="connsiteY70" fmla="*/ 345210 h 682036"/>
              <a:gd name="connsiteX71" fmla="*/ 263840 w 1417917"/>
              <a:gd name="connsiteY71" fmla="*/ 350595 h 682036"/>
              <a:gd name="connsiteX72" fmla="*/ 223008 w 1417917"/>
              <a:gd name="connsiteY72" fmla="*/ 375274 h 682036"/>
              <a:gd name="connsiteX73" fmla="*/ 261148 w 1417917"/>
              <a:gd name="connsiteY73" fmla="*/ 546232 h 682036"/>
              <a:gd name="connsiteX74" fmla="*/ 717484 w 1417917"/>
              <a:gd name="connsiteY74" fmla="*/ 259956 h 682036"/>
              <a:gd name="connsiteX75" fmla="*/ 170060 w 1417917"/>
              <a:gd name="connsiteY75" fmla="*/ 93934 h 682036"/>
              <a:gd name="connsiteX76" fmla="*/ 172753 w 1417917"/>
              <a:gd name="connsiteY76" fmla="*/ 85857 h 682036"/>
              <a:gd name="connsiteX77" fmla="*/ 720176 w 1417917"/>
              <a:gd name="connsiteY77" fmla="*/ 251879 h 682036"/>
              <a:gd name="connsiteX78" fmla="*/ 717484 w 1417917"/>
              <a:gd name="connsiteY78" fmla="*/ 259956 h 682036"/>
              <a:gd name="connsiteX79" fmla="*/ 1132090 w 1417917"/>
              <a:gd name="connsiteY79" fmla="*/ 605461 h 682036"/>
              <a:gd name="connsiteX80" fmla="*/ 956645 w 1417917"/>
              <a:gd name="connsiteY80" fmla="*/ 354633 h 682036"/>
              <a:gd name="connsiteX81" fmla="*/ 1132090 w 1417917"/>
              <a:gd name="connsiteY81" fmla="*/ 605461 h 682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</a:cxnLst>
            <a:rect l="l" t="t" r="r" b="b"/>
            <a:pathLst>
              <a:path w="1417917" h="682036">
                <a:moveTo>
                  <a:pt x="1330868" y="154"/>
                </a:moveTo>
                <a:cubicBezTo>
                  <a:pt x="1337150" y="3295"/>
                  <a:pt x="1350162" y="6436"/>
                  <a:pt x="1351060" y="11372"/>
                </a:cubicBezTo>
                <a:cubicBezTo>
                  <a:pt x="1352854" y="22141"/>
                  <a:pt x="1350611" y="35153"/>
                  <a:pt x="1345227" y="44576"/>
                </a:cubicBezTo>
                <a:cubicBezTo>
                  <a:pt x="1338496" y="56691"/>
                  <a:pt x="1327278" y="66114"/>
                  <a:pt x="1317855" y="76434"/>
                </a:cubicBezTo>
                <a:cubicBezTo>
                  <a:pt x="1305291" y="90344"/>
                  <a:pt x="1294522" y="83614"/>
                  <a:pt x="1283754" y="73742"/>
                </a:cubicBezTo>
                <a:cubicBezTo>
                  <a:pt x="1271190" y="62076"/>
                  <a:pt x="1277472" y="54896"/>
                  <a:pt x="1288689" y="47268"/>
                </a:cubicBezTo>
                <a:cubicBezTo>
                  <a:pt x="1295869" y="42333"/>
                  <a:pt x="1303497" y="36499"/>
                  <a:pt x="1307535" y="29320"/>
                </a:cubicBezTo>
                <a:cubicBezTo>
                  <a:pt x="1312022" y="21243"/>
                  <a:pt x="1313368" y="10923"/>
                  <a:pt x="1316061" y="603"/>
                </a:cubicBezTo>
                <a:cubicBezTo>
                  <a:pt x="1275228" y="-2089"/>
                  <a:pt x="1242921" y="4192"/>
                  <a:pt x="1211511" y="20346"/>
                </a:cubicBezTo>
                <a:cubicBezTo>
                  <a:pt x="1116386" y="69704"/>
                  <a:pt x="1020811" y="118613"/>
                  <a:pt x="925236" y="167073"/>
                </a:cubicBezTo>
                <a:cubicBezTo>
                  <a:pt x="916711" y="171560"/>
                  <a:pt x="906390" y="175150"/>
                  <a:pt x="897416" y="174253"/>
                </a:cubicBezTo>
                <a:cubicBezTo>
                  <a:pt x="874083" y="172009"/>
                  <a:pt x="851648" y="167073"/>
                  <a:pt x="828315" y="163484"/>
                </a:cubicBezTo>
                <a:cubicBezTo>
                  <a:pt x="832802" y="139254"/>
                  <a:pt x="818892" y="126690"/>
                  <a:pt x="795559" y="133869"/>
                </a:cubicBezTo>
                <a:cubicBezTo>
                  <a:pt x="786136" y="136561"/>
                  <a:pt x="777611" y="142843"/>
                  <a:pt x="768637" y="146433"/>
                </a:cubicBezTo>
                <a:cubicBezTo>
                  <a:pt x="762803" y="148676"/>
                  <a:pt x="756073" y="151817"/>
                  <a:pt x="749791" y="150920"/>
                </a:cubicBezTo>
                <a:cubicBezTo>
                  <a:pt x="673959" y="139254"/>
                  <a:pt x="598576" y="126690"/>
                  <a:pt x="527232" y="115023"/>
                </a:cubicBezTo>
                <a:cubicBezTo>
                  <a:pt x="524091" y="102459"/>
                  <a:pt x="524091" y="85857"/>
                  <a:pt x="518258" y="83614"/>
                </a:cubicBezTo>
                <a:cubicBezTo>
                  <a:pt x="509283" y="80024"/>
                  <a:pt x="496271" y="84960"/>
                  <a:pt x="485053" y="87652"/>
                </a:cubicBezTo>
                <a:cubicBezTo>
                  <a:pt x="480117" y="88998"/>
                  <a:pt x="476079" y="93934"/>
                  <a:pt x="471143" y="95280"/>
                </a:cubicBezTo>
                <a:cubicBezTo>
                  <a:pt x="460823" y="97972"/>
                  <a:pt x="449605" y="102011"/>
                  <a:pt x="439734" y="100665"/>
                </a:cubicBezTo>
                <a:cubicBezTo>
                  <a:pt x="355377" y="88101"/>
                  <a:pt x="271468" y="74191"/>
                  <a:pt x="187111" y="61178"/>
                </a:cubicBezTo>
                <a:cubicBezTo>
                  <a:pt x="181278" y="60281"/>
                  <a:pt x="173650" y="61627"/>
                  <a:pt x="168265" y="64768"/>
                </a:cubicBezTo>
                <a:cubicBezTo>
                  <a:pt x="153010" y="73742"/>
                  <a:pt x="138202" y="84062"/>
                  <a:pt x="120703" y="95729"/>
                </a:cubicBezTo>
                <a:cubicBezTo>
                  <a:pt x="308711" y="157651"/>
                  <a:pt x="494028" y="218675"/>
                  <a:pt x="680690" y="280148"/>
                </a:cubicBezTo>
                <a:cubicBezTo>
                  <a:pt x="677998" y="283289"/>
                  <a:pt x="677100" y="284186"/>
                  <a:pt x="676203" y="285084"/>
                </a:cubicBezTo>
                <a:cubicBezTo>
                  <a:pt x="594987" y="327711"/>
                  <a:pt x="513322" y="370787"/>
                  <a:pt x="431657" y="412517"/>
                </a:cubicBezTo>
                <a:cubicBezTo>
                  <a:pt x="425824" y="415658"/>
                  <a:pt x="415055" y="413414"/>
                  <a:pt x="408773" y="409824"/>
                </a:cubicBezTo>
                <a:cubicBezTo>
                  <a:pt x="361659" y="382004"/>
                  <a:pt x="315442" y="352838"/>
                  <a:pt x="268776" y="324570"/>
                </a:cubicBezTo>
                <a:cubicBezTo>
                  <a:pt x="263840" y="321429"/>
                  <a:pt x="255764" y="317839"/>
                  <a:pt x="251276" y="319634"/>
                </a:cubicBezTo>
                <a:cubicBezTo>
                  <a:pt x="229739" y="328160"/>
                  <a:pt x="209098" y="338929"/>
                  <a:pt x="188009" y="348800"/>
                </a:cubicBezTo>
                <a:cubicBezTo>
                  <a:pt x="195637" y="383351"/>
                  <a:pt x="203265" y="416106"/>
                  <a:pt x="211342" y="451106"/>
                </a:cubicBezTo>
                <a:cubicBezTo>
                  <a:pt x="139099" y="443478"/>
                  <a:pt x="69550" y="436298"/>
                  <a:pt x="0" y="428670"/>
                </a:cubicBezTo>
                <a:cubicBezTo>
                  <a:pt x="2244" y="433157"/>
                  <a:pt x="4487" y="434503"/>
                  <a:pt x="7628" y="436298"/>
                </a:cubicBezTo>
                <a:cubicBezTo>
                  <a:pt x="68204" y="466810"/>
                  <a:pt x="129228" y="496874"/>
                  <a:pt x="189804" y="527835"/>
                </a:cubicBezTo>
                <a:cubicBezTo>
                  <a:pt x="196983" y="531873"/>
                  <a:pt x="204162" y="540847"/>
                  <a:pt x="206406" y="548924"/>
                </a:cubicBezTo>
                <a:cubicBezTo>
                  <a:pt x="209996" y="561039"/>
                  <a:pt x="216277" y="567321"/>
                  <a:pt x="227495" y="564629"/>
                </a:cubicBezTo>
                <a:cubicBezTo>
                  <a:pt x="256661" y="558347"/>
                  <a:pt x="278199" y="573154"/>
                  <a:pt x="300634" y="587961"/>
                </a:cubicBezTo>
                <a:cubicBezTo>
                  <a:pt x="334287" y="610846"/>
                  <a:pt x="368389" y="632832"/>
                  <a:pt x="402491" y="655268"/>
                </a:cubicBezTo>
                <a:cubicBezTo>
                  <a:pt x="407427" y="658409"/>
                  <a:pt x="412363" y="660652"/>
                  <a:pt x="422234" y="666037"/>
                </a:cubicBezTo>
                <a:cubicBezTo>
                  <a:pt x="422234" y="624756"/>
                  <a:pt x="422683" y="587513"/>
                  <a:pt x="421785" y="550270"/>
                </a:cubicBezTo>
                <a:cubicBezTo>
                  <a:pt x="421785" y="537706"/>
                  <a:pt x="426273" y="533668"/>
                  <a:pt x="438388" y="531424"/>
                </a:cubicBezTo>
                <a:cubicBezTo>
                  <a:pt x="508386" y="519309"/>
                  <a:pt x="579282" y="509886"/>
                  <a:pt x="645691" y="481618"/>
                </a:cubicBezTo>
                <a:cubicBezTo>
                  <a:pt x="717484" y="451106"/>
                  <a:pt x="790175" y="423286"/>
                  <a:pt x="861968" y="393222"/>
                </a:cubicBezTo>
                <a:cubicBezTo>
                  <a:pt x="875878" y="387389"/>
                  <a:pt x="886198" y="388286"/>
                  <a:pt x="898762" y="396363"/>
                </a:cubicBezTo>
                <a:cubicBezTo>
                  <a:pt x="964722" y="438990"/>
                  <a:pt x="1020811" y="491938"/>
                  <a:pt x="1064335" y="557001"/>
                </a:cubicBezTo>
                <a:cubicBezTo>
                  <a:pt x="1092155" y="598282"/>
                  <a:pt x="1115488" y="642255"/>
                  <a:pt x="1141065" y="685331"/>
                </a:cubicBezTo>
                <a:cubicBezTo>
                  <a:pt x="1148692" y="679947"/>
                  <a:pt x="1157666" y="672319"/>
                  <a:pt x="1167538" y="667383"/>
                </a:cubicBezTo>
                <a:cubicBezTo>
                  <a:pt x="1188179" y="657062"/>
                  <a:pt x="1197602" y="643153"/>
                  <a:pt x="1188627" y="619820"/>
                </a:cubicBezTo>
                <a:cubicBezTo>
                  <a:pt x="1184140" y="608602"/>
                  <a:pt x="1189525" y="601423"/>
                  <a:pt x="1202089" y="598730"/>
                </a:cubicBezTo>
                <a:cubicBezTo>
                  <a:pt x="1215101" y="595590"/>
                  <a:pt x="1227665" y="590654"/>
                  <a:pt x="1239331" y="584820"/>
                </a:cubicBezTo>
                <a:cubicBezTo>
                  <a:pt x="1256831" y="576295"/>
                  <a:pt x="1262664" y="560590"/>
                  <a:pt x="1255934" y="544886"/>
                </a:cubicBezTo>
                <a:cubicBezTo>
                  <a:pt x="1248306" y="527386"/>
                  <a:pt x="1233050" y="530976"/>
                  <a:pt x="1219588" y="533668"/>
                </a:cubicBezTo>
                <a:cubicBezTo>
                  <a:pt x="1205678" y="536809"/>
                  <a:pt x="1192217" y="542642"/>
                  <a:pt x="1176961" y="547578"/>
                </a:cubicBezTo>
                <a:cubicBezTo>
                  <a:pt x="1172474" y="520207"/>
                  <a:pt x="1167987" y="494630"/>
                  <a:pt x="1163948" y="469054"/>
                </a:cubicBezTo>
                <a:cubicBezTo>
                  <a:pt x="1163051" y="464567"/>
                  <a:pt x="1163500" y="460080"/>
                  <a:pt x="1163051" y="454695"/>
                </a:cubicBezTo>
                <a:cubicBezTo>
                  <a:pt x="1171128" y="452003"/>
                  <a:pt x="1178756" y="449759"/>
                  <a:pt x="1186384" y="447067"/>
                </a:cubicBezTo>
                <a:cubicBezTo>
                  <a:pt x="1194461" y="444375"/>
                  <a:pt x="1202986" y="442131"/>
                  <a:pt x="1210614" y="438542"/>
                </a:cubicBezTo>
                <a:cubicBezTo>
                  <a:pt x="1230357" y="429568"/>
                  <a:pt x="1240229" y="408478"/>
                  <a:pt x="1232601" y="390979"/>
                </a:cubicBezTo>
                <a:cubicBezTo>
                  <a:pt x="1225422" y="373928"/>
                  <a:pt x="1213306" y="370787"/>
                  <a:pt x="1188627" y="379312"/>
                </a:cubicBezTo>
                <a:cubicBezTo>
                  <a:pt x="1176961" y="383351"/>
                  <a:pt x="1164846" y="386940"/>
                  <a:pt x="1150936" y="390979"/>
                </a:cubicBezTo>
                <a:cubicBezTo>
                  <a:pt x="1144654" y="353736"/>
                  <a:pt x="1139718" y="318288"/>
                  <a:pt x="1132539" y="283289"/>
                </a:cubicBezTo>
                <a:cubicBezTo>
                  <a:pt x="1129398" y="268033"/>
                  <a:pt x="1132539" y="259507"/>
                  <a:pt x="1146449" y="250982"/>
                </a:cubicBezTo>
                <a:cubicBezTo>
                  <a:pt x="1207473" y="212842"/>
                  <a:pt x="1268049" y="174253"/>
                  <a:pt x="1328175" y="133869"/>
                </a:cubicBezTo>
                <a:cubicBezTo>
                  <a:pt x="1367662" y="107395"/>
                  <a:pt x="1395482" y="70152"/>
                  <a:pt x="1420609" y="29320"/>
                </a:cubicBezTo>
                <a:cubicBezTo>
                  <a:pt x="1392790" y="5987"/>
                  <a:pt x="1361829" y="-295"/>
                  <a:pt x="1330868" y="154"/>
                </a:cubicBezTo>
                <a:close/>
                <a:moveTo>
                  <a:pt x="261148" y="546232"/>
                </a:moveTo>
                <a:cubicBezTo>
                  <a:pt x="258456" y="546680"/>
                  <a:pt x="256212" y="547129"/>
                  <a:pt x="253520" y="547578"/>
                </a:cubicBezTo>
                <a:cubicBezTo>
                  <a:pt x="250828" y="536360"/>
                  <a:pt x="248136" y="525142"/>
                  <a:pt x="245443" y="513925"/>
                </a:cubicBezTo>
                <a:cubicBezTo>
                  <a:pt x="235572" y="471746"/>
                  <a:pt x="226149" y="429568"/>
                  <a:pt x="215829" y="387838"/>
                </a:cubicBezTo>
                <a:cubicBezTo>
                  <a:pt x="212688" y="374825"/>
                  <a:pt x="214034" y="366748"/>
                  <a:pt x="227944" y="361364"/>
                </a:cubicBezTo>
                <a:cubicBezTo>
                  <a:pt x="239162" y="356877"/>
                  <a:pt x="249482" y="350595"/>
                  <a:pt x="260699" y="345210"/>
                </a:cubicBezTo>
                <a:cubicBezTo>
                  <a:pt x="261597" y="347005"/>
                  <a:pt x="262943" y="348800"/>
                  <a:pt x="263840" y="350595"/>
                </a:cubicBezTo>
                <a:cubicBezTo>
                  <a:pt x="250828" y="358223"/>
                  <a:pt x="237815" y="366300"/>
                  <a:pt x="223008" y="375274"/>
                </a:cubicBezTo>
                <a:cubicBezTo>
                  <a:pt x="235123" y="431811"/>
                  <a:pt x="248136" y="489246"/>
                  <a:pt x="261148" y="546232"/>
                </a:cubicBezTo>
                <a:close/>
                <a:moveTo>
                  <a:pt x="717484" y="259956"/>
                </a:moveTo>
                <a:cubicBezTo>
                  <a:pt x="534860" y="204765"/>
                  <a:pt x="352685" y="149125"/>
                  <a:pt x="170060" y="93934"/>
                </a:cubicBezTo>
                <a:cubicBezTo>
                  <a:pt x="170958" y="91242"/>
                  <a:pt x="171855" y="88550"/>
                  <a:pt x="172753" y="85857"/>
                </a:cubicBezTo>
                <a:cubicBezTo>
                  <a:pt x="355377" y="141048"/>
                  <a:pt x="537552" y="196688"/>
                  <a:pt x="720176" y="251879"/>
                </a:cubicBezTo>
                <a:cubicBezTo>
                  <a:pt x="718830" y="254571"/>
                  <a:pt x="718382" y="257264"/>
                  <a:pt x="717484" y="259956"/>
                </a:cubicBezTo>
                <a:close/>
                <a:moveTo>
                  <a:pt x="1132090" y="605461"/>
                </a:moveTo>
                <a:cubicBezTo>
                  <a:pt x="1088566" y="511232"/>
                  <a:pt x="1023503" y="432709"/>
                  <a:pt x="956645" y="354633"/>
                </a:cubicBezTo>
                <a:cubicBezTo>
                  <a:pt x="997478" y="370338"/>
                  <a:pt x="1130295" y="560142"/>
                  <a:pt x="1132090" y="605461"/>
                </a:cubicBezTo>
                <a:close/>
              </a:path>
            </a:pathLst>
          </a:custGeom>
          <a:solidFill>
            <a:schemeClr val="accent6"/>
          </a:solidFill>
          <a:ln w="448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57" name="Arc 256">
            <a:extLst>
              <a:ext uri="{FF2B5EF4-FFF2-40B4-BE49-F238E27FC236}">
                <a16:creationId xmlns:a16="http://schemas.microsoft.com/office/drawing/2014/main" xmlns="" id="{2016783D-761D-4940-B5AB-4E0A0E3DE89A}"/>
              </a:ext>
            </a:extLst>
          </p:cNvPr>
          <p:cNvSpPr/>
          <p:nvPr/>
        </p:nvSpPr>
        <p:spPr>
          <a:xfrm rot="912183" flipH="1">
            <a:off x="4326442" y="1285435"/>
            <a:ext cx="1754434" cy="1242406"/>
          </a:xfrm>
          <a:prstGeom prst="arc">
            <a:avLst>
              <a:gd name="adj1" fmla="val 10432376"/>
              <a:gd name="adj2" fmla="val 15872702"/>
            </a:avLst>
          </a:prstGeom>
          <a:ln w="12700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6355" y="2245918"/>
            <a:ext cx="3772004" cy="1391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545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D9EF1F4F-12D4-48B8-85F2-C65A28AC6C50}"/>
              </a:ext>
            </a:extLst>
          </p:cNvPr>
          <p:cNvSpPr txBox="1"/>
          <p:nvPr/>
        </p:nvSpPr>
        <p:spPr>
          <a:xfrm rot="16200000">
            <a:off x="9304243" y="3836098"/>
            <a:ext cx="3137270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chemeClr val="bg1"/>
                </a:solidFill>
                <a:cs typeface="Arial" pitchFamily="34" charset="0"/>
              </a:rPr>
              <a:t>Medical Representative Schedule</a:t>
            </a:r>
            <a:endParaRPr lang="en-US" altLang="ko-KR" sz="3200" b="1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3" name="Picture Placeholder 2"/>
          <p:cNvPicPr>
            <a:picLocks noGrp="1" noChangeAspect="1"/>
          </p:cNvPicPr>
          <p:nvPr>
            <p:ph type="pic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1" r="100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901627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D9EF1F4F-12D4-48B8-85F2-C65A28AC6C50}"/>
              </a:ext>
            </a:extLst>
          </p:cNvPr>
          <p:cNvSpPr txBox="1"/>
          <p:nvPr/>
        </p:nvSpPr>
        <p:spPr>
          <a:xfrm rot="16200000">
            <a:off x="9328477" y="3940002"/>
            <a:ext cx="3111512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cs typeface="Arial" pitchFamily="34" charset="0"/>
              </a:rPr>
              <a:t>Medical Representative Schedule</a:t>
            </a:r>
            <a:endParaRPr lang="en-US" altLang="ko-KR" sz="3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3803DCEE-7226-45E4-998E-F918EA1FAD4B}"/>
              </a:ext>
            </a:extLst>
          </p:cNvPr>
          <p:cNvSpPr txBox="1"/>
          <p:nvPr/>
        </p:nvSpPr>
        <p:spPr>
          <a:xfrm rot="16200000">
            <a:off x="9344771" y="844783"/>
            <a:ext cx="3078924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chemeClr val="accent1"/>
                </a:solidFill>
                <a:cs typeface="Arial" pitchFamily="34" charset="0"/>
              </a:rPr>
              <a:t>Mapping of MRs with doctors</a:t>
            </a:r>
            <a:endParaRPr lang="en-US" altLang="ko-KR" sz="3200" b="1" dirty="0">
              <a:solidFill>
                <a:schemeClr val="accent1"/>
              </a:solidFill>
              <a:cs typeface="Arial" pitchFamily="34" charset="0"/>
            </a:endParaRPr>
          </a:p>
        </p:txBody>
      </p:sp>
      <p:pic>
        <p:nvPicPr>
          <p:cNvPr id="4" name="Picture Placeholder 3"/>
          <p:cNvPicPr>
            <a:picLocks noGrp="1" noChangeAspect="1"/>
          </p:cNvPicPr>
          <p:nvPr>
            <p:ph type="pic" idx="1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" t="3933" r="1001" b="4930"/>
          <a:stretch/>
        </p:blipFill>
        <p:spPr>
          <a:xfrm>
            <a:off x="502276" y="669700"/>
            <a:ext cx="9445029" cy="4893973"/>
          </a:xfrm>
        </p:spPr>
      </p:pic>
    </p:spTree>
    <p:extLst>
      <p:ext uri="{BB962C8B-B14F-4D97-AF65-F5344CB8AC3E}">
        <p14:creationId xmlns:p14="http://schemas.microsoft.com/office/powerpoint/2010/main" val="1127854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D9EF1F4F-12D4-48B8-85F2-C65A28AC6C50}"/>
              </a:ext>
            </a:extLst>
          </p:cNvPr>
          <p:cNvSpPr txBox="1"/>
          <p:nvPr/>
        </p:nvSpPr>
        <p:spPr>
          <a:xfrm rot="16200000">
            <a:off x="9355829" y="4211179"/>
            <a:ext cx="2828033" cy="10772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chemeClr val="bg1"/>
                </a:solidFill>
                <a:cs typeface="Arial" pitchFamily="34" charset="0"/>
              </a:rPr>
              <a:t>Medicine Supply Portal</a:t>
            </a:r>
            <a:endParaRPr lang="en-US" altLang="ko-KR" sz="3200" b="1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3" name="Picture Placeholder 2"/>
          <p:cNvPicPr>
            <a:picLocks noGrp="1" noChangeAspect="1"/>
          </p:cNvPicPr>
          <p:nvPr>
            <p:ph type="pic" idx="1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" t="3933" r="1001" b="5409"/>
          <a:stretch/>
        </p:blipFill>
        <p:spPr>
          <a:xfrm>
            <a:off x="502276" y="669702"/>
            <a:ext cx="9445029" cy="4868214"/>
          </a:xfrm>
        </p:spPr>
      </p:pic>
    </p:spTree>
    <p:extLst>
      <p:ext uri="{BB962C8B-B14F-4D97-AF65-F5344CB8AC3E}">
        <p14:creationId xmlns:p14="http://schemas.microsoft.com/office/powerpoint/2010/main" val="3999757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D9EF1F4F-12D4-48B8-85F2-C65A28AC6C50}"/>
              </a:ext>
            </a:extLst>
          </p:cNvPr>
          <p:cNvSpPr txBox="1"/>
          <p:nvPr/>
        </p:nvSpPr>
        <p:spPr>
          <a:xfrm rot="16200000">
            <a:off x="9330072" y="4211179"/>
            <a:ext cx="2828033" cy="10772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chemeClr val="bg1"/>
                </a:solidFill>
                <a:cs typeface="Arial" pitchFamily="34" charset="0"/>
              </a:rPr>
              <a:t>Medicine Supply Portal</a:t>
            </a:r>
            <a:endParaRPr lang="en-US" altLang="ko-KR" sz="3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3803DCEE-7226-45E4-998E-F918EA1FAD4B}"/>
              </a:ext>
            </a:extLst>
          </p:cNvPr>
          <p:cNvSpPr txBox="1"/>
          <p:nvPr/>
        </p:nvSpPr>
        <p:spPr>
          <a:xfrm rot="16200000">
            <a:off x="9388798" y="1093349"/>
            <a:ext cx="2710581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chemeClr val="accent1"/>
                </a:solidFill>
                <a:cs typeface="Arial" pitchFamily="34" charset="0"/>
              </a:rPr>
              <a:t>Equal Distribution of medicines </a:t>
            </a:r>
            <a:endParaRPr lang="en-US" altLang="ko-KR" sz="3200" b="1" dirty="0">
              <a:solidFill>
                <a:schemeClr val="accent1"/>
              </a:solidFill>
              <a:cs typeface="Arial" pitchFamily="34" charset="0"/>
            </a:endParaRPr>
          </a:p>
        </p:txBody>
      </p:sp>
      <p:pic>
        <p:nvPicPr>
          <p:cNvPr id="4" name="Picture Placeholder 3"/>
          <p:cNvPicPr>
            <a:picLocks noGrp="1" noChangeAspect="1"/>
          </p:cNvPicPr>
          <p:nvPr>
            <p:ph type="pic" idx="1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1" t="3933" r="1001" b="4689"/>
          <a:stretch/>
        </p:blipFill>
        <p:spPr>
          <a:xfrm>
            <a:off x="588679" y="669701"/>
            <a:ext cx="9358626" cy="4906851"/>
          </a:xfrm>
        </p:spPr>
      </p:pic>
    </p:spTree>
    <p:extLst>
      <p:ext uri="{BB962C8B-B14F-4D97-AF65-F5344CB8AC3E}">
        <p14:creationId xmlns:p14="http://schemas.microsoft.com/office/powerpoint/2010/main" val="2331426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xmlns="" id="{B4B16B65-373E-4BA4-B87C-2921BA2CB3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92295" y="332656"/>
            <a:ext cx="3593898" cy="1440160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accent4"/>
                </a:solidFill>
              </a:rPr>
              <a:t>Azure cloud deployment</a:t>
            </a:r>
            <a:endParaRPr lang="ko-KR" alt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xmlns="" id="{20592B64-73FE-46FF-866D-AAF2306FBFE0}"/>
              </a:ext>
            </a:extLst>
          </p:cNvPr>
          <p:cNvSpPr txBox="1"/>
          <p:nvPr/>
        </p:nvSpPr>
        <p:spPr>
          <a:xfrm>
            <a:off x="8514793" y="2553296"/>
            <a:ext cx="3071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Availability to scale on demand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xmlns="" id="{D16A6E46-6439-49CF-BEE0-CA2E1494C4C1}"/>
              </a:ext>
            </a:extLst>
          </p:cNvPr>
          <p:cNvSpPr txBox="1"/>
          <p:nvPr/>
        </p:nvSpPr>
        <p:spPr>
          <a:xfrm>
            <a:off x="8514793" y="4037894"/>
            <a:ext cx="3071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User friendly and easy to implement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xmlns="" id="{1DE666AB-27F3-4AC2-8421-DC65F9A599CA}"/>
              </a:ext>
            </a:extLst>
          </p:cNvPr>
          <p:cNvSpPr txBox="1"/>
          <p:nvPr/>
        </p:nvSpPr>
        <p:spPr>
          <a:xfrm>
            <a:off x="8561684" y="5522492"/>
            <a:ext cx="3071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CI/CD implementation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58" name="Chevron 2">
            <a:extLst>
              <a:ext uri="{FF2B5EF4-FFF2-40B4-BE49-F238E27FC236}">
                <a16:creationId xmlns:a16="http://schemas.microsoft.com/office/drawing/2014/main" xmlns="" id="{2A6B74DB-1AB5-4241-8B0C-8BE3E167165F}"/>
              </a:ext>
            </a:extLst>
          </p:cNvPr>
          <p:cNvSpPr/>
          <p:nvPr/>
        </p:nvSpPr>
        <p:spPr>
          <a:xfrm rot="5400000">
            <a:off x="8052018" y="2468998"/>
            <a:ext cx="383815" cy="378971"/>
          </a:xfrm>
          <a:custGeom>
            <a:avLst/>
            <a:gdLst/>
            <a:ahLst/>
            <a:cxnLst/>
            <a:rect l="l" t="t" r="r" b="b"/>
            <a:pathLst>
              <a:path w="3830741" h="3782395">
                <a:moveTo>
                  <a:pt x="272737" y="3782395"/>
                </a:moveTo>
                <a:lnTo>
                  <a:pt x="272737" y="1129329"/>
                </a:lnTo>
                <a:cubicBezTo>
                  <a:pt x="368718" y="1192933"/>
                  <a:pt x="457831" y="1251924"/>
                  <a:pt x="541946" y="1307175"/>
                </a:cubicBezTo>
                <a:lnTo>
                  <a:pt x="541946" y="3513186"/>
                </a:lnTo>
                <a:lnTo>
                  <a:pt x="3561532" y="3513186"/>
                </a:lnTo>
                <a:lnTo>
                  <a:pt x="3561532" y="1985872"/>
                </a:lnTo>
                <a:lnTo>
                  <a:pt x="3590324" y="1967561"/>
                </a:lnTo>
                <a:cubicBezTo>
                  <a:pt x="3580733" y="1962993"/>
                  <a:pt x="3571122" y="1958413"/>
                  <a:pt x="3561532" y="1953733"/>
                </a:cubicBezTo>
                <a:lnTo>
                  <a:pt x="3561532" y="522839"/>
                </a:lnTo>
                <a:lnTo>
                  <a:pt x="881682" y="522839"/>
                </a:lnTo>
                <a:cubicBezTo>
                  <a:pt x="739027" y="434224"/>
                  <a:pt x="600115" y="344664"/>
                  <a:pt x="466828" y="253630"/>
                </a:cubicBezTo>
                <a:lnTo>
                  <a:pt x="3830741" y="253630"/>
                </a:lnTo>
                <a:lnTo>
                  <a:pt x="3830741" y="3782395"/>
                </a:lnTo>
                <a:close/>
                <a:moveTo>
                  <a:pt x="0" y="0"/>
                </a:moveTo>
                <a:cubicBezTo>
                  <a:pt x="678168" y="716943"/>
                  <a:pt x="2221880" y="1454406"/>
                  <a:pt x="3416058" y="1983649"/>
                </a:cubicBezTo>
                <a:cubicBezTo>
                  <a:pt x="2906515" y="2315100"/>
                  <a:pt x="1976707" y="2643252"/>
                  <a:pt x="1914290" y="3355250"/>
                </a:cubicBezTo>
                <a:lnTo>
                  <a:pt x="1318205" y="3154450"/>
                </a:lnTo>
                <a:cubicBezTo>
                  <a:pt x="1531531" y="2503259"/>
                  <a:pt x="1765419" y="2324696"/>
                  <a:pt x="2221606" y="1999551"/>
                </a:cubicBezTo>
                <a:cubicBezTo>
                  <a:pt x="1369032" y="1616387"/>
                  <a:pt x="1025337" y="1447905"/>
                  <a:pt x="21688" y="786442"/>
                </a:cubicBezTo>
                <a:cubicBezTo>
                  <a:pt x="14534" y="524743"/>
                  <a:pt x="14718" y="351758"/>
                  <a:pt x="0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9" name="Chevron 2">
            <a:extLst>
              <a:ext uri="{FF2B5EF4-FFF2-40B4-BE49-F238E27FC236}">
                <a16:creationId xmlns:a16="http://schemas.microsoft.com/office/drawing/2014/main" xmlns="" id="{099EE215-B308-473A-953E-92BC862DC927}"/>
              </a:ext>
            </a:extLst>
          </p:cNvPr>
          <p:cNvSpPr/>
          <p:nvPr/>
        </p:nvSpPr>
        <p:spPr>
          <a:xfrm rot="5400000">
            <a:off x="8052018" y="3986909"/>
            <a:ext cx="383815" cy="378971"/>
          </a:xfrm>
          <a:custGeom>
            <a:avLst/>
            <a:gdLst/>
            <a:ahLst/>
            <a:cxnLst/>
            <a:rect l="l" t="t" r="r" b="b"/>
            <a:pathLst>
              <a:path w="3830741" h="3782395">
                <a:moveTo>
                  <a:pt x="272737" y="3782395"/>
                </a:moveTo>
                <a:lnTo>
                  <a:pt x="272737" y="1129329"/>
                </a:lnTo>
                <a:cubicBezTo>
                  <a:pt x="368718" y="1192933"/>
                  <a:pt x="457831" y="1251924"/>
                  <a:pt x="541946" y="1307175"/>
                </a:cubicBezTo>
                <a:lnTo>
                  <a:pt x="541946" y="3513186"/>
                </a:lnTo>
                <a:lnTo>
                  <a:pt x="3561532" y="3513186"/>
                </a:lnTo>
                <a:lnTo>
                  <a:pt x="3561532" y="1985872"/>
                </a:lnTo>
                <a:lnTo>
                  <a:pt x="3590324" y="1967561"/>
                </a:lnTo>
                <a:cubicBezTo>
                  <a:pt x="3580733" y="1962993"/>
                  <a:pt x="3571122" y="1958413"/>
                  <a:pt x="3561532" y="1953733"/>
                </a:cubicBezTo>
                <a:lnTo>
                  <a:pt x="3561532" y="522839"/>
                </a:lnTo>
                <a:lnTo>
                  <a:pt x="881682" y="522839"/>
                </a:lnTo>
                <a:cubicBezTo>
                  <a:pt x="739027" y="434224"/>
                  <a:pt x="600115" y="344664"/>
                  <a:pt x="466828" y="253630"/>
                </a:cubicBezTo>
                <a:lnTo>
                  <a:pt x="3830741" y="253630"/>
                </a:lnTo>
                <a:lnTo>
                  <a:pt x="3830741" y="3782395"/>
                </a:lnTo>
                <a:close/>
                <a:moveTo>
                  <a:pt x="0" y="0"/>
                </a:moveTo>
                <a:cubicBezTo>
                  <a:pt x="678168" y="716943"/>
                  <a:pt x="2221880" y="1454406"/>
                  <a:pt x="3416058" y="1983649"/>
                </a:cubicBezTo>
                <a:cubicBezTo>
                  <a:pt x="2906515" y="2315100"/>
                  <a:pt x="1976707" y="2643252"/>
                  <a:pt x="1914290" y="3355250"/>
                </a:cubicBezTo>
                <a:lnTo>
                  <a:pt x="1318205" y="3154450"/>
                </a:lnTo>
                <a:cubicBezTo>
                  <a:pt x="1531531" y="2503259"/>
                  <a:pt x="1765419" y="2324696"/>
                  <a:pt x="2221606" y="1999551"/>
                </a:cubicBezTo>
                <a:cubicBezTo>
                  <a:pt x="1369032" y="1616387"/>
                  <a:pt x="1025337" y="1447905"/>
                  <a:pt x="21688" y="786442"/>
                </a:cubicBezTo>
                <a:cubicBezTo>
                  <a:pt x="14534" y="524743"/>
                  <a:pt x="14718" y="351758"/>
                  <a:pt x="0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0" name="Chevron 2">
            <a:extLst>
              <a:ext uri="{FF2B5EF4-FFF2-40B4-BE49-F238E27FC236}">
                <a16:creationId xmlns:a16="http://schemas.microsoft.com/office/drawing/2014/main" xmlns="" id="{C5BE3DB3-54CA-436A-BEFB-56FDA97445DE}"/>
              </a:ext>
            </a:extLst>
          </p:cNvPr>
          <p:cNvSpPr/>
          <p:nvPr/>
        </p:nvSpPr>
        <p:spPr>
          <a:xfrm rot="5400000">
            <a:off x="8052018" y="5504820"/>
            <a:ext cx="383815" cy="378971"/>
          </a:xfrm>
          <a:custGeom>
            <a:avLst/>
            <a:gdLst/>
            <a:ahLst/>
            <a:cxnLst/>
            <a:rect l="l" t="t" r="r" b="b"/>
            <a:pathLst>
              <a:path w="3830741" h="3782395">
                <a:moveTo>
                  <a:pt x="272737" y="3782395"/>
                </a:moveTo>
                <a:lnTo>
                  <a:pt x="272737" y="1129329"/>
                </a:lnTo>
                <a:cubicBezTo>
                  <a:pt x="368718" y="1192933"/>
                  <a:pt x="457831" y="1251924"/>
                  <a:pt x="541946" y="1307175"/>
                </a:cubicBezTo>
                <a:lnTo>
                  <a:pt x="541946" y="3513186"/>
                </a:lnTo>
                <a:lnTo>
                  <a:pt x="3561532" y="3513186"/>
                </a:lnTo>
                <a:lnTo>
                  <a:pt x="3561532" y="1985872"/>
                </a:lnTo>
                <a:lnTo>
                  <a:pt x="3590324" y="1967561"/>
                </a:lnTo>
                <a:cubicBezTo>
                  <a:pt x="3580733" y="1962993"/>
                  <a:pt x="3571122" y="1958413"/>
                  <a:pt x="3561532" y="1953733"/>
                </a:cubicBezTo>
                <a:lnTo>
                  <a:pt x="3561532" y="522839"/>
                </a:lnTo>
                <a:lnTo>
                  <a:pt x="881682" y="522839"/>
                </a:lnTo>
                <a:cubicBezTo>
                  <a:pt x="739027" y="434224"/>
                  <a:pt x="600115" y="344664"/>
                  <a:pt x="466828" y="253630"/>
                </a:cubicBezTo>
                <a:lnTo>
                  <a:pt x="3830741" y="253630"/>
                </a:lnTo>
                <a:lnTo>
                  <a:pt x="3830741" y="3782395"/>
                </a:lnTo>
                <a:close/>
                <a:moveTo>
                  <a:pt x="0" y="0"/>
                </a:moveTo>
                <a:cubicBezTo>
                  <a:pt x="678168" y="716943"/>
                  <a:pt x="2221880" y="1454406"/>
                  <a:pt x="3416058" y="1983649"/>
                </a:cubicBezTo>
                <a:cubicBezTo>
                  <a:pt x="2906515" y="2315100"/>
                  <a:pt x="1976707" y="2643252"/>
                  <a:pt x="1914290" y="3355250"/>
                </a:cubicBezTo>
                <a:lnTo>
                  <a:pt x="1318205" y="3154450"/>
                </a:lnTo>
                <a:cubicBezTo>
                  <a:pt x="1531531" y="2503259"/>
                  <a:pt x="1765419" y="2324696"/>
                  <a:pt x="2221606" y="1999551"/>
                </a:cubicBezTo>
                <a:cubicBezTo>
                  <a:pt x="1369032" y="1616387"/>
                  <a:pt x="1025337" y="1447905"/>
                  <a:pt x="21688" y="786442"/>
                </a:cubicBezTo>
                <a:cubicBezTo>
                  <a:pt x="14534" y="524743"/>
                  <a:pt x="14718" y="351758"/>
                  <a:pt x="0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96510"/>
            <a:ext cx="7804596" cy="349664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54"/>
          <a:stretch/>
        </p:blipFill>
        <p:spPr>
          <a:xfrm>
            <a:off x="-1" y="0"/>
            <a:ext cx="7804597" cy="3478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57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D9EF1F4F-12D4-48B8-85F2-C65A28AC6C50}"/>
              </a:ext>
            </a:extLst>
          </p:cNvPr>
          <p:cNvSpPr txBox="1"/>
          <p:nvPr/>
        </p:nvSpPr>
        <p:spPr>
          <a:xfrm rot="16200000">
            <a:off x="9424049" y="4457400"/>
            <a:ext cx="2828033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b="1" dirty="0" err="1" smtClean="0">
                <a:solidFill>
                  <a:schemeClr val="bg1"/>
                </a:solidFill>
                <a:cs typeface="Arial" pitchFamily="34" charset="0"/>
              </a:rPr>
              <a:t>Nunit</a:t>
            </a:r>
            <a:r>
              <a:rPr lang="en-US" altLang="ko-KR" sz="3200" b="1" dirty="0" smtClean="0">
                <a:solidFill>
                  <a:schemeClr val="bg1"/>
                </a:solidFill>
                <a:cs typeface="Arial" pitchFamily="34" charset="0"/>
              </a:rPr>
              <a:t> Testing</a:t>
            </a:r>
            <a:endParaRPr lang="en-US" altLang="ko-KR" sz="3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3803DCEE-7226-45E4-998E-F918EA1FAD4B}"/>
              </a:ext>
            </a:extLst>
          </p:cNvPr>
          <p:cNvSpPr txBox="1"/>
          <p:nvPr/>
        </p:nvSpPr>
        <p:spPr>
          <a:xfrm rot="16200000">
            <a:off x="9439332" y="611004"/>
            <a:ext cx="3078050" cy="206210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chemeClr val="accent1"/>
                </a:solidFill>
                <a:cs typeface="Arial" pitchFamily="34" charset="0"/>
              </a:rPr>
              <a:t>Build and push happens after all tests are passed</a:t>
            </a:r>
            <a:endParaRPr lang="en-US" altLang="ko-KR" sz="3200" b="1" dirty="0">
              <a:solidFill>
                <a:schemeClr val="accent1"/>
              </a:solidFill>
              <a:cs typeface="Arial" pitchFamily="34" charset="0"/>
            </a:endParaRPr>
          </a:p>
        </p:txBody>
      </p:sp>
      <p:pic>
        <p:nvPicPr>
          <p:cNvPr id="3" name="Picture Placeholder 2"/>
          <p:cNvPicPr>
            <a:picLocks noGrp="1" noChangeAspect="1"/>
          </p:cNvPicPr>
          <p:nvPr>
            <p:ph type="pic" idx="1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3" t="3213" r="-346" b="4211"/>
          <a:stretch/>
        </p:blipFill>
        <p:spPr>
          <a:xfrm>
            <a:off x="347730" y="695459"/>
            <a:ext cx="9599575" cy="4971245"/>
          </a:xfrm>
        </p:spPr>
      </p:pic>
    </p:spTree>
    <p:extLst>
      <p:ext uri="{BB962C8B-B14F-4D97-AF65-F5344CB8AC3E}">
        <p14:creationId xmlns:p14="http://schemas.microsoft.com/office/powerpoint/2010/main" val="438600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D9EF1F4F-12D4-48B8-85F2-C65A28AC6C50}"/>
              </a:ext>
            </a:extLst>
          </p:cNvPr>
          <p:cNvSpPr txBox="1"/>
          <p:nvPr/>
        </p:nvSpPr>
        <p:spPr>
          <a:xfrm rot="16200000">
            <a:off x="9130377" y="4244178"/>
            <a:ext cx="3227422" cy="10772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chemeClr val="bg1"/>
                </a:solidFill>
                <a:cs typeface="Arial" pitchFamily="34" charset="0"/>
              </a:rPr>
              <a:t>Swagger UI Implementation</a:t>
            </a:r>
            <a:endParaRPr lang="en-US" altLang="ko-KR" sz="3200" b="1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3" name="Picture Placeholder 2"/>
          <p:cNvPicPr>
            <a:picLocks noGrp="1" noChangeAspect="1"/>
          </p:cNvPicPr>
          <p:nvPr>
            <p:ph type="pic" idx="1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1" t="3933" r="1001" b="4930"/>
          <a:stretch/>
        </p:blipFill>
        <p:spPr>
          <a:xfrm>
            <a:off x="588679" y="669702"/>
            <a:ext cx="9358626" cy="4893972"/>
          </a:xfrm>
        </p:spPr>
      </p:pic>
    </p:spTree>
    <p:extLst>
      <p:ext uri="{BB962C8B-B14F-4D97-AF65-F5344CB8AC3E}">
        <p14:creationId xmlns:p14="http://schemas.microsoft.com/office/powerpoint/2010/main" val="1299173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Group Takeaways</a:t>
            </a:r>
            <a:endParaRPr lang="en-US" dirty="0"/>
          </a:p>
        </p:txBody>
      </p:sp>
      <p:sp>
        <p:nvSpPr>
          <p:cNvPr id="24" name="Isosceles Triangle 15">
            <a:extLst>
              <a:ext uri="{FF2B5EF4-FFF2-40B4-BE49-F238E27FC236}">
                <a16:creationId xmlns:a16="http://schemas.microsoft.com/office/drawing/2014/main" xmlns="" id="{9E2D7176-EF4D-40C3-B4B3-B6C4E73A33E6}"/>
              </a:ext>
            </a:extLst>
          </p:cNvPr>
          <p:cNvSpPr/>
          <p:nvPr/>
        </p:nvSpPr>
        <p:spPr>
          <a:xfrm rot="10800000">
            <a:off x="1293130" y="1234691"/>
            <a:ext cx="9593722" cy="2956647"/>
          </a:xfrm>
          <a:custGeom>
            <a:avLst/>
            <a:gdLst/>
            <a:ahLst/>
            <a:cxnLst/>
            <a:rect l="l" t="t" r="r" b="b"/>
            <a:pathLst>
              <a:path w="8427514" h="2597239">
                <a:moveTo>
                  <a:pt x="4226731" y="2597239"/>
                </a:moveTo>
                <a:cubicBezTo>
                  <a:pt x="4151713" y="2593344"/>
                  <a:pt x="4226544" y="1571255"/>
                  <a:pt x="4085641" y="1436961"/>
                </a:cubicBezTo>
                <a:cubicBezTo>
                  <a:pt x="3945097" y="1423791"/>
                  <a:pt x="3830783" y="1321570"/>
                  <a:pt x="3799565" y="1186993"/>
                </a:cubicBezTo>
                <a:cubicBezTo>
                  <a:pt x="3465540" y="1190963"/>
                  <a:pt x="2893896" y="1309190"/>
                  <a:pt x="2893897" y="1243358"/>
                </a:cubicBezTo>
                <a:cubicBezTo>
                  <a:pt x="2878850" y="1173635"/>
                  <a:pt x="3473870" y="1131186"/>
                  <a:pt x="3789402" y="1039632"/>
                </a:cubicBezTo>
                <a:lnTo>
                  <a:pt x="3789402" y="949897"/>
                </a:lnTo>
                <a:lnTo>
                  <a:pt x="47906" y="1257081"/>
                </a:lnTo>
                <a:cubicBezTo>
                  <a:pt x="-132121" y="1267427"/>
                  <a:pt x="240348" y="1141200"/>
                  <a:pt x="420375" y="1120508"/>
                </a:cubicBezTo>
                <a:cubicBezTo>
                  <a:pt x="924509" y="1068703"/>
                  <a:pt x="1278693" y="1044634"/>
                  <a:pt x="1616677" y="1011951"/>
                </a:cubicBezTo>
                <a:lnTo>
                  <a:pt x="1616677" y="899775"/>
                </a:lnTo>
                <a:cubicBezTo>
                  <a:pt x="1616677" y="887559"/>
                  <a:pt x="1626580" y="877656"/>
                  <a:pt x="1638796" y="877656"/>
                </a:cubicBezTo>
                <a:lnTo>
                  <a:pt x="1678877" y="877656"/>
                </a:lnTo>
                <a:cubicBezTo>
                  <a:pt x="1691093" y="877656"/>
                  <a:pt x="1700996" y="887559"/>
                  <a:pt x="1700996" y="899775"/>
                </a:cubicBezTo>
                <a:lnTo>
                  <a:pt x="1700996" y="1003216"/>
                </a:lnTo>
                <a:cubicBezTo>
                  <a:pt x="1874286" y="985864"/>
                  <a:pt x="2046202" y="965062"/>
                  <a:pt x="2235083" y="936195"/>
                </a:cubicBezTo>
                <a:lnTo>
                  <a:pt x="2235083" y="822014"/>
                </a:lnTo>
                <a:cubicBezTo>
                  <a:pt x="2235083" y="809798"/>
                  <a:pt x="2244986" y="799895"/>
                  <a:pt x="2257202" y="799895"/>
                </a:cubicBezTo>
                <a:lnTo>
                  <a:pt x="2297283" y="799895"/>
                </a:lnTo>
                <a:cubicBezTo>
                  <a:pt x="2309499" y="799895"/>
                  <a:pt x="2319402" y="809798"/>
                  <a:pt x="2319402" y="822014"/>
                </a:cubicBezTo>
                <a:lnTo>
                  <a:pt x="2319402" y="922938"/>
                </a:lnTo>
                <a:cubicBezTo>
                  <a:pt x="2499685" y="894212"/>
                  <a:pt x="2696841" y="857660"/>
                  <a:pt x="2925534" y="809594"/>
                </a:cubicBezTo>
                <a:lnTo>
                  <a:pt x="2925534" y="740021"/>
                </a:lnTo>
                <a:cubicBezTo>
                  <a:pt x="2821343" y="727186"/>
                  <a:pt x="2741052" y="638102"/>
                  <a:pt x="2741052" y="530265"/>
                </a:cubicBezTo>
                <a:cubicBezTo>
                  <a:pt x="2741052" y="412855"/>
                  <a:pt x="2836231" y="317676"/>
                  <a:pt x="2953641" y="317676"/>
                </a:cubicBezTo>
                <a:cubicBezTo>
                  <a:pt x="3071051" y="317676"/>
                  <a:pt x="3166230" y="412855"/>
                  <a:pt x="3166230" y="530265"/>
                </a:cubicBezTo>
                <a:cubicBezTo>
                  <a:pt x="3166230" y="628128"/>
                  <a:pt x="3100105" y="710545"/>
                  <a:pt x="3009853" y="734385"/>
                </a:cubicBezTo>
                <a:lnTo>
                  <a:pt x="3009853" y="791386"/>
                </a:lnTo>
                <a:cubicBezTo>
                  <a:pt x="3127996" y="766333"/>
                  <a:pt x="3254362" y="737944"/>
                  <a:pt x="3390843" y="706074"/>
                </a:cubicBezTo>
                <a:lnTo>
                  <a:pt x="3390843" y="168653"/>
                </a:lnTo>
                <a:lnTo>
                  <a:pt x="3359458" y="168653"/>
                </a:lnTo>
                <a:lnTo>
                  <a:pt x="3359458" y="255259"/>
                </a:lnTo>
                <a:cubicBezTo>
                  <a:pt x="3359458" y="269527"/>
                  <a:pt x="3347891" y="281094"/>
                  <a:pt x="3333623" y="281094"/>
                </a:cubicBezTo>
                <a:lnTo>
                  <a:pt x="3272856" y="281094"/>
                </a:lnTo>
                <a:cubicBezTo>
                  <a:pt x="3258588" y="281094"/>
                  <a:pt x="3247021" y="269527"/>
                  <a:pt x="3247021" y="255259"/>
                </a:cubicBezTo>
                <a:lnTo>
                  <a:pt x="3247021" y="25835"/>
                </a:lnTo>
                <a:cubicBezTo>
                  <a:pt x="3247021" y="11567"/>
                  <a:pt x="3258588" y="0"/>
                  <a:pt x="3272856" y="0"/>
                </a:cubicBezTo>
                <a:lnTo>
                  <a:pt x="3333623" y="0"/>
                </a:lnTo>
                <a:cubicBezTo>
                  <a:pt x="3347891" y="0"/>
                  <a:pt x="3359458" y="11567"/>
                  <a:pt x="3359458" y="25835"/>
                </a:cubicBezTo>
                <a:lnTo>
                  <a:pt x="3359458" y="112440"/>
                </a:lnTo>
                <a:lnTo>
                  <a:pt x="3478442" y="112440"/>
                </a:lnTo>
                <a:lnTo>
                  <a:pt x="3478442" y="25835"/>
                </a:lnTo>
                <a:cubicBezTo>
                  <a:pt x="3478442" y="11567"/>
                  <a:pt x="3490009" y="0"/>
                  <a:pt x="3504277" y="0"/>
                </a:cubicBezTo>
                <a:lnTo>
                  <a:pt x="3565044" y="0"/>
                </a:lnTo>
                <a:cubicBezTo>
                  <a:pt x="3579312" y="0"/>
                  <a:pt x="3590879" y="11567"/>
                  <a:pt x="3590879" y="25835"/>
                </a:cubicBezTo>
                <a:lnTo>
                  <a:pt x="3590879" y="255259"/>
                </a:lnTo>
                <a:cubicBezTo>
                  <a:pt x="3590879" y="269527"/>
                  <a:pt x="3579312" y="281094"/>
                  <a:pt x="3565044" y="281094"/>
                </a:cubicBezTo>
                <a:lnTo>
                  <a:pt x="3504277" y="281094"/>
                </a:lnTo>
                <a:cubicBezTo>
                  <a:pt x="3490009" y="281094"/>
                  <a:pt x="3478442" y="269527"/>
                  <a:pt x="3478442" y="255259"/>
                </a:cubicBezTo>
                <a:lnTo>
                  <a:pt x="3478442" y="168653"/>
                </a:lnTo>
                <a:lnTo>
                  <a:pt x="3447055" y="168653"/>
                </a:lnTo>
                <a:lnTo>
                  <a:pt x="3447055" y="692891"/>
                </a:lnTo>
                <a:lnTo>
                  <a:pt x="3447056" y="692891"/>
                </a:lnTo>
                <a:lnTo>
                  <a:pt x="3447056" y="349323"/>
                </a:lnTo>
                <a:lnTo>
                  <a:pt x="3619849" y="651710"/>
                </a:lnTo>
                <a:cubicBezTo>
                  <a:pt x="3679571" y="637288"/>
                  <a:pt x="3741099" y="622243"/>
                  <a:pt x="3804556" y="606555"/>
                </a:cubicBezTo>
                <a:cubicBezTo>
                  <a:pt x="3834161" y="534998"/>
                  <a:pt x="3904681" y="484712"/>
                  <a:pt x="3986946" y="484712"/>
                </a:cubicBezTo>
                <a:lnTo>
                  <a:pt x="4163011" y="484712"/>
                </a:lnTo>
                <a:lnTo>
                  <a:pt x="4178052" y="373728"/>
                </a:lnTo>
                <a:lnTo>
                  <a:pt x="4132718" y="373728"/>
                </a:lnTo>
                <a:lnTo>
                  <a:pt x="4132718" y="317516"/>
                </a:lnTo>
                <a:lnTo>
                  <a:pt x="4185669" y="317516"/>
                </a:lnTo>
                <a:lnTo>
                  <a:pt x="4210475" y="134476"/>
                </a:lnTo>
                <a:lnTo>
                  <a:pt x="4173570" y="134476"/>
                </a:lnTo>
                <a:lnTo>
                  <a:pt x="4173570" y="190698"/>
                </a:lnTo>
                <a:lnTo>
                  <a:pt x="4117358" y="190698"/>
                </a:lnTo>
                <a:lnTo>
                  <a:pt x="4117358" y="22042"/>
                </a:lnTo>
                <a:lnTo>
                  <a:pt x="4173570" y="22042"/>
                </a:lnTo>
                <a:lnTo>
                  <a:pt x="4173570" y="78264"/>
                </a:lnTo>
                <a:lnTo>
                  <a:pt x="4260520" y="78264"/>
                </a:lnTo>
                <a:lnTo>
                  <a:pt x="4260520" y="22042"/>
                </a:lnTo>
                <a:lnTo>
                  <a:pt x="4316732" y="22042"/>
                </a:lnTo>
                <a:lnTo>
                  <a:pt x="4316732" y="190698"/>
                </a:lnTo>
                <a:lnTo>
                  <a:pt x="4260520" y="190698"/>
                </a:lnTo>
                <a:lnTo>
                  <a:pt x="4260520" y="134476"/>
                </a:lnTo>
                <a:lnTo>
                  <a:pt x="4223615" y="134476"/>
                </a:lnTo>
                <a:lnTo>
                  <a:pt x="4248421" y="317516"/>
                </a:lnTo>
                <a:lnTo>
                  <a:pt x="4301374" y="317516"/>
                </a:lnTo>
                <a:lnTo>
                  <a:pt x="4301374" y="373728"/>
                </a:lnTo>
                <a:lnTo>
                  <a:pt x="4256039" y="373728"/>
                </a:lnTo>
                <a:lnTo>
                  <a:pt x="4271080" y="484712"/>
                </a:lnTo>
                <a:lnTo>
                  <a:pt x="4440568" y="484712"/>
                </a:lnTo>
                <a:cubicBezTo>
                  <a:pt x="4522833" y="484712"/>
                  <a:pt x="4593354" y="534998"/>
                  <a:pt x="4622958" y="606555"/>
                </a:cubicBezTo>
                <a:cubicBezTo>
                  <a:pt x="4686415" y="622243"/>
                  <a:pt x="4747943" y="637288"/>
                  <a:pt x="4807665" y="651710"/>
                </a:cubicBezTo>
                <a:lnTo>
                  <a:pt x="4980458" y="349323"/>
                </a:lnTo>
                <a:lnTo>
                  <a:pt x="4980458" y="692891"/>
                </a:lnTo>
                <a:lnTo>
                  <a:pt x="4980459" y="168653"/>
                </a:lnTo>
                <a:lnTo>
                  <a:pt x="4949073" y="168653"/>
                </a:lnTo>
                <a:lnTo>
                  <a:pt x="4949073" y="255259"/>
                </a:lnTo>
                <a:cubicBezTo>
                  <a:pt x="4949073" y="269527"/>
                  <a:pt x="4937506" y="281094"/>
                  <a:pt x="4923238" y="281094"/>
                </a:cubicBezTo>
                <a:lnTo>
                  <a:pt x="4862471" y="281094"/>
                </a:lnTo>
                <a:cubicBezTo>
                  <a:pt x="4848203" y="281094"/>
                  <a:pt x="4836636" y="269527"/>
                  <a:pt x="4836636" y="255259"/>
                </a:cubicBezTo>
                <a:lnTo>
                  <a:pt x="4836636" y="25835"/>
                </a:lnTo>
                <a:cubicBezTo>
                  <a:pt x="4836636" y="11567"/>
                  <a:pt x="4848203" y="0"/>
                  <a:pt x="4862471" y="0"/>
                </a:cubicBezTo>
                <a:lnTo>
                  <a:pt x="4923238" y="0"/>
                </a:lnTo>
                <a:cubicBezTo>
                  <a:pt x="4937506" y="0"/>
                  <a:pt x="4949073" y="11567"/>
                  <a:pt x="4949073" y="25835"/>
                </a:cubicBezTo>
                <a:lnTo>
                  <a:pt x="4949073" y="112440"/>
                </a:lnTo>
                <a:lnTo>
                  <a:pt x="5068056" y="112440"/>
                </a:lnTo>
                <a:lnTo>
                  <a:pt x="5068056" y="25835"/>
                </a:lnTo>
                <a:cubicBezTo>
                  <a:pt x="5068056" y="11567"/>
                  <a:pt x="5079623" y="0"/>
                  <a:pt x="5093891" y="0"/>
                </a:cubicBezTo>
                <a:lnTo>
                  <a:pt x="5154658" y="0"/>
                </a:lnTo>
                <a:cubicBezTo>
                  <a:pt x="5168926" y="0"/>
                  <a:pt x="5180493" y="11567"/>
                  <a:pt x="5180493" y="25835"/>
                </a:cubicBezTo>
                <a:lnTo>
                  <a:pt x="5180493" y="255259"/>
                </a:lnTo>
                <a:cubicBezTo>
                  <a:pt x="5180493" y="269527"/>
                  <a:pt x="5168926" y="281094"/>
                  <a:pt x="5154658" y="281094"/>
                </a:cubicBezTo>
                <a:lnTo>
                  <a:pt x="5093891" y="281094"/>
                </a:lnTo>
                <a:cubicBezTo>
                  <a:pt x="5079623" y="281094"/>
                  <a:pt x="5068056" y="269527"/>
                  <a:pt x="5068056" y="255259"/>
                </a:cubicBezTo>
                <a:lnTo>
                  <a:pt x="5068056" y="168653"/>
                </a:lnTo>
                <a:lnTo>
                  <a:pt x="5036671" y="168653"/>
                </a:lnTo>
                <a:lnTo>
                  <a:pt x="5036671" y="706074"/>
                </a:lnTo>
                <a:cubicBezTo>
                  <a:pt x="5173152" y="737944"/>
                  <a:pt x="5299518" y="766333"/>
                  <a:pt x="5417661" y="791386"/>
                </a:cubicBezTo>
                <a:lnTo>
                  <a:pt x="5417661" y="734385"/>
                </a:lnTo>
                <a:cubicBezTo>
                  <a:pt x="5327409" y="710545"/>
                  <a:pt x="5261284" y="628128"/>
                  <a:pt x="5261284" y="530265"/>
                </a:cubicBezTo>
                <a:cubicBezTo>
                  <a:pt x="5261284" y="412855"/>
                  <a:pt x="5356463" y="317676"/>
                  <a:pt x="5473873" y="317676"/>
                </a:cubicBezTo>
                <a:cubicBezTo>
                  <a:pt x="5591283" y="317676"/>
                  <a:pt x="5686462" y="412855"/>
                  <a:pt x="5686462" y="530265"/>
                </a:cubicBezTo>
                <a:cubicBezTo>
                  <a:pt x="5686462" y="638102"/>
                  <a:pt x="5606171" y="727186"/>
                  <a:pt x="5501980" y="740021"/>
                </a:cubicBezTo>
                <a:lnTo>
                  <a:pt x="5501980" y="809594"/>
                </a:lnTo>
                <a:cubicBezTo>
                  <a:pt x="5730672" y="857660"/>
                  <a:pt x="5927829" y="894211"/>
                  <a:pt x="6108112" y="922938"/>
                </a:cubicBezTo>
                <a:lnTo>
                  <a:pt x="6108112" y="822014"/>
                </a:lnTo>
                <a:cubicBezTo>
                  <a:pt x="6108112" y="809798"/>
                  <a:pt x="6118015" y="799895"/>
                  <a:pt x="6130231" y="799895"/>
                </a:cubicBezTo>
                <a:lnTo>
                  <a:pt x="6170312" y="799895"/>
                </a:lnTo>
                <a:cubicBezTo>
                  <a:pt x="6182528" y="799895"/>
                  <a:pt x="6192431" y="809798"/>
                  <a:pt x="6192431" y="822014"/>
                </a:cubicBezTo>
                <a:lnTo>
                  <a:pt x="6192431" y="936195"/>
                </a:lnTo>
                <a:cubicBezTo>
                  <a:pt x="6381311" y="965062"/>
                  <a:pt x="6553228" y="985864"/>
                  <a:pt x="6726518" y="1003216"/>
                </a:cubicBezTo>
                <a:lnTo>
                  <a:pt x="6726518" y="899775"/>
                </a:lnTo>
                <a:cubicBezTo>
                  <a:pt x="6726518" y="887559"/>
                  <a:pt x="6736421" y="877656"/>
                  <a:pt x="6748637" y="877656"/>
                </a:cubicBezTo>
                <a:lnTo>
                  <a:pt x="6788718" y="877656"/>
                </a:lnTo>
                <a:cubicBezTo>
                  <a:pt x="6800934" y="877656"/>
                  <a:pt x="6810837" y="887559"/>
                  <a:pt x="6810837" y="899775"/>
                </a:cubicBezTo>
                <a:lnTo>
                  <a:pt x="6810837" y="1011951"/>
                </a:lnTo>
                <a:cubicBezTo>
                  <a:pt x="7148821" y="1044634"/>
                  <a:pt x="7503005" y="1068703"/>
                  <a:pt x="8007139" y="1120508"/>
                </a:cubicBezTo>
                <a:cubicBezTo>
                  <a:pt x="8187166" y="1141200"/>
                  <a:pt x="8559635" y="1267427"/>
                  <a:pt x="8379609" y="1257081"/>
                </a:cubicBezTo>
                <a:lnTo>
                  <a:pt x="4638112" y="949897"/>
                </a:lnTo>
                <a:lnTo>
                  <a:pt x="4638112" y="1039632"/>
                </a:lnTo>
                <a:cubicBezTo>
                  <a:pt x="4953644" y="1131186"/>
                  <a:pt x="5548663" y="1173635"/>
                  <a:pt x="5533616" y="1243358"/>
                </a:cubicBezTo>
                <a:cubicBezTo>
                  <a:pt x="5533617" y="1309192"/>
                  <a:pt x="4961926" y="1190954"/>
                  <a:pt x="4627907" y="1186993"/>
                </a:cubicBezTo>
                <a:cubicBezTo>
                  <a:pt x="4598303" y="1315025"/>
                  <a:pt x="4493388" y="1413809"/>
                  <a:pt x="4362270" y="1434905"/>
                </a:cubicBezTo>
                <a:cubicBezTo>
                  <a:pt x="4202604" y="1560230"/>
                  <a:pt x="4292391" y="2593670"/>
                  <a:pt x="4226731" y="2597239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xmlns="" id="{31B28C14-B9B2-4FDA-84C3-5C9E52B0282C}"/>
              </a:ext>
            </a:extLst>
          </p:cNvPr>
          <p:cNvGrpSpPr/>
          <p:nvPr/>
        </p:nvGrpSpPr>
        <p:grpSpPr>
          <a:xfrm>
            <a:off x="4774516" y="5187985"/>
            <a:ext cx="2640552" cy="1153675"/>
            <a:chOff x="-475010" y="1017048"/>
            <a:chExt cx="4241713" cy="1153675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xmlns="" id="{B40F05E7-A494-4328-B5B1-9871DCBC5F8A}"/>
                </a:ext>
              </a:extLst>
            </p:cNvPr>
            <p:cNvSpPr txBox="1"/>
            <p:nvPr/>
          </p:nvSpPr>
          <p:spPr>
            <a:xfrm>
              <a:off x="-475010" y="1017048"/>
              <a:ext cx="4241713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400" b="1" dirty="0" smtClean="0">
                  <a:solidFill>
                    <a:schemeClr val="accent6"/>
                  </a:solidFill>
                  <a:cs typeface="Arial" pitchFamily="34" charset="0"/>
                </a:rPr>
                <a:t>CI/CD eases up the works</a:t>
              </a:r>
              <a:endParaRPr lang="ko-KR" altLang="en-US" sz="1400" b="1" dirty="0">
                <a:solidFill>
                  <a:schemeClr val="accent6"/>
                </a:solidFill>
                <a:cs typeface="Arial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xmlns="" id="{646708FA-2C1F-476D-A387-85BDFEA56A13}"/>
                </a:ext>
              </a:extLst>
            </p:cNvPr>
            <p:cNvSpPr txBox="1"/>
            <p:nvPr/>
          </p:nvSpPr>
          <p:spPr>
            <a:xfrm>
              <a:off x="-475010" y="1339726"/>
              <a:ext cx="422629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One of the marvelous feature of cloud that is and would be becoming one of the key feature of every project.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xmlns="" id="{B7C1448F-3DF2-46CF-803C-D581F9D5EA11}"/>
              </a:ext>
            </a:extLst>
          </p:cNvPr>
          <p:cNvGrpSpPr/>
          <p:nvPr/>
        </p:nvGrpSpPr>
        <p:grpSpPr>
          <a:xfrm>
            <a:off x="870972" y="4362273"/>
            <a:ext cx="2640552" cy="1241211"/>
            <a:chOff x="-475010" y="1114178"/>
            <a:chExt cx="4241713" cy="1241211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xmlns="" id="{8AC67D93-9842-4FAB-BCCA-64324D30A96A}"/>
                </a:ext>
              </a:extLst>
            </p:cNvPr>
            <p:cNvSpPr txBox="1"/>
            <p:nvPr/>
          </p:nvSpPr>
          <p:spPr>
            <a:xfrm>
              <a:off x="-475010" y="1114178"/>
              <a:ext cx="4241713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Team work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xmlns="" id="{28FCB680-3730-4AD9-91A8-FAAC1EC17B9C}"/>
                </a:ext>
              </a:extLst>
            </p:cNvPr>
            <p:cNvSpPr txBox="1"/>
            <p:nvPr/>
          </p:nvSpPr>
          <p:spPr>
            <a:xfrm>
              <a:off x="-475010" y="1339726"/>
              <a:ext cx="422629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smtClean="0"/>
                <a:t>“There is no I in the Team“ . In this project we have learned how to work in a team. Opinion of every team mate and unified decisions should be made.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xmlns="" id="{F093D076-8C4A-4F06-AE04-419119CBDC43}"/>
              </a:ext>
            </a:extLst>
          </p:cNvPr>
          <p:cNvGrpSpPr/>
          <p:nvPr/>
        </p:nvGrpSpPr>
        <p:grpSpPr>
          <a:xfrm>
            <a:off x="8590089" y="4362273"/>
            <a:ext cx="2702143" cy="1241211"/>
            <a:chOff x="-475010" y="1114178"/>
            <a:chExt cx="4241713" cy="1241211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xmlns="" id="{98ABBAE5-8DAC-4787-BE17-0397DA25A070}"/>
                </a:ext>
              </a:extLst>
            </p:cNvPr>
            <p:cNvSpPr txBox="1"/>
            <p:nvPr/>
          </p:nvSpPr>
          <p:spPr>
            <a:xfrm>
              <a:off x="-475010" y="1114178"/>
              <a:ext cx="4241713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Work Management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xmlns="" id="{C42A9705-2E4F-43C4-967B-B0F56FA0FA48}"/>
                </a:ext>
              </a:extLst>
            </p:cNvPr>
            <p:cNvSpPr txBox="1"/>
            <p:nvPr/>
          </p:nvSpPr>
          <p:spPr>
            <a:xfrm>
              <a:off x="-475010" y="1339726"/>
              <a:ext cx="422629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In last 10 days we have learned to manage work and work effectively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.</a:t>
              </a:r>
            </a:p>
            <a:p>
              <a:pPr algn="r"/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For a successful completion of a work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a sequence and a flow diagram should be implemented.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75498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Future Scope</a:t>
            </a:r>
            <a:endParaRPr lang="en-US" dirty="0"/>
          </a:p>
        </p:txBody>
      </p:sp>
      <p:sp>
        <p:nvSpPr>
          <p:cNvPr id="3" name="Block Arc 2">
            <a:extLst>
              <a:ext uri="{FF2B5EF4-FFF2-40B4-BE49-F238E27FC236}">
                <a16:creationId xmlns:a16="http://schemas.microsoft.com/office/drawing/2014/main" xmlns="" id="{8ED3A201-3DDC-4437-A4E9-B1416DBC7365}"/>
              </a:ext>
            </a:extLst>
          </p:cNvPr>
          <p:cNvSpPr/>
          <p:nvPr/>
        </p:nvSpPr>
        <p:spPr>
          <a:xfrm>
            <a:off x="5018798" y="2821704"/>
            <a:ext cx="2160000" cy="2160000"/>
          </a:xfrm>
          <a:prstGeom prst="blockArc">
            <a:avLst>
              <a:gd name="adj1" fmla="val 10800000"/>
              <a:gd name="adj2" fmla="val 18530"/>
              <a:gd name="adj3" fmla="val 14279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4" name="Block Arc 3">
            <a:extLst>
              <a:ext uri="{FF2B5EF4-FFF2-40B4-BE49-F238E27FC236}">
                <a16:creationId xmlns:a16="http://schemas.microsoft.com/office/drawing/2014/main" xmlns="" id="{0792B7A7-E2E1-4D08-BE77-99108B7E5F74}"/>
              </a:ext>
            </a:extLst>
          </p:cNvPr>
          <p:cNvSpPr/>
          <p:nvPr/>
        </p:nvSpPr>
        <p:spPr>
          <a:xfrm>
            <a:off x="4298798" y="2101704"/>
            <a:ext cx="3600000" cy="3600000"/>
          </a:xfrm>
          <a:prstGeom prst="blockArc">
            <a:avLst>
              <a:gd name="adj1" fmla="val 14041284"/>
              <a:gd name="adj2" fmla="val 8836579"/>
              <a:gd name="adj3" fmla="val 8302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5" name="Block Arc 4">
            <a:extLst>
              <a:ext uri="{FF2B5EF4-FFF2-40B4-BE49-F238E27FC236}">
                <a16:creationId xmlns:a16="http://schemas.microsoft.com/office/drawing/2014/main" xmlns="" id="{115BF033-2535-4E0A-AFDC-960B91B673AA}"/>
              </a:ext>
            </a:extLst>
          </p:cNvPr>
          <p:cNvSpPr/>
          <p:nvPr/>
        </p:nvSpPr>
        <p:spPr>
          <a:xfrm>
            <a:off x="4658798" y="2461704"/>
            <a:ext cx="2880000" cy="2880000"/>
          </a:xfrm>
          <a:prstGeom prst="blockArc">
            <a:avLst>
              <a:gd name="adj1" fmla="val 13129852"/>
              <a:gd name="adj2" fmla="val 5419760"/>
              <a:gd name="adj3" fmla="val 10687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" name="Block Arc 5">
            <a:extLst>
              <a:ext uri="{FF2B5EF4-FFF2-40B4-BE49-F238E27FC236}">
                <a16:creationId xmlns:a16="http://schemas.microsoft.com/office/drawing/2014/main" xmlns="" id="{36FA9A26-F74C-4FE0-A15D-50293010B66F}"/>
              </a:ext>
            </a:extLst>
          </p:cNvPr>
          <p:cNvSpPr/>
          <p:nvPr/>
        </p:nvSpPr>
        <p:spPr>
          <a:xfrm>
            <a:off x="5378798" y="3181704"/>
            <a:ext cx="1440000" cy="1440000"/>
          </a:xfrm>
          <a:prstGeom prst="blockArc">
            <a:avLst>
              <a:gd name="adj1" fmla="val 4048046"/>
              <a:gd name="adj2" fmla="val 13393565"/>
              <a:gd name="adj3" fmla="val 2151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xmlns="" id="{197244A8-32C0-44A5-A166-6CF39D70F65E}"/>
              </a:ext>
            </a:extLst>
          </p:cNvPr>
          <p:cNvCxnSpPr>
            <a:cxnSpLocks/>
          </p:cNvCxnSpPr>
          <p:nvPr/>
        </p:nvCxnSpPr>
        <p:spPr>
          <a:xfrm>
            <a:off x="927427" y="4255803"/>
            <a:ext cx="3117717" cy="0"/>
          </a:xfrm>
          <a:prstGeom prst="line">
            <a:avLst/>
          </a:prstGeom>
          <a:ln>
            <a:solidFill>
              <a:schemeClr val="accent4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xmlns="" id="{FEB8753F-C3EC-4558-A717-32DF137AF5AD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4061059" y="4255803"/>
            <a:ext cx="649140" cy="538176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Donut 11">
            <a:extLst>
              <a:ext uri="{FF2B5EF4-FFF2-40B4-BE49-F238E27FC236}">
                <a16:creationId xmlns:a16="http://schemas.microsoft.com/office/drawing/2014/main" xmlns="" id="{993C6672-BE50-4F93-9FAA-45D97D84267B}"/>
              </a:ext>
            </a:extLst>
          </p:cNvPr>
          <p:cNvSpPr/>
          <p:nvPr/>
        </p:nvSpPr>
        <p:spPr>
          <a:xfrm>
            <a:off x="10587316" y="2019522"/>
            <a:ext cx="701030" cy="701030"/>
          </a:xfrm>
          <a:prstGeom prst="donut">
            <a:avLst>
              <a:gd name="adj" fmla="val 8736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xmlns="" id="{B07F1AEF-1CBF-4D89-8062-B960071CEC9F}"/>
              </a:ext>
            </a:extLst>
          </p:cNvPr>
          <p:cNvCxnSpPr>
            <a:cxnSpLocks/>
          </p:cNvCxnSpPr>
          <p:nvPr/>
        </p:nvCxnSpPr>
        <p:spPr>
          <a:xfrm>
            <a:off x="8025320" y="1831477"/>
            <a:ext cx="3263026" cy="0"/>
          </a:xfrm>
          <a:prstGeom prst="line">
            <a:avLst/>
          </a:prstGeom>
          <a:ln>
            <a:solidFill>
              <a:schemeClr val="accent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xmlns="" id="{3D1458D4-BF4C-4A74-BA88-4833DD35AD96}"/>
              </a:ext>
            </a:extLst>
          </p:cNvPr>
          <p:cNvCxnSpPr>
            <a:cxnSpLocks/>
          </p:cNvCxnSpPr>
          <p:nvPr/>
        </p:nvCxnSpPr>
        <p:spPr>
          <a:xfrm flipH="1">
            <a:off x="927428" y="1831477"/>
            <a:ext cx="3371371" cy="0"/>
          </a:xfrm>
          <a:prstGeom prst="line">
            <a:avLst/>
          </a:prstGeom>
          <a:ln>
            <a:solidFill>
              <a:schemeClr val="accent3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xmlns="" id="{CA63A6B9-A523-4BEF-8425-04EF764F4038}"/>
              </a:ext>
            </a:extLst>
          </p:cNvPr>
          <p:cNvCxnSpPr>
            <a:cxnSpLocks/>
          </p:cNvCxnSpPr>
          <p:nvPr/>
        </p:nvCxnSpPr>
        <p:spPr>
          <a:xfrm>
            <a:off x="8180963" y="4255803"/>
            <a:ext cx="3107383" cy="0"/>
          </a:xfrm>
          <a:prstGeom prst="line">
            <a:avLst/>
          </a:prstGeom>
          <a:ln>
            <a:solidFill>
              <a:schemeClr val="accent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Donut 15">
            <a:extLst>
              <a:ext uri="{FF2B5EF4-FFF2-40B4-BE49-F238E27FC236}">
                <a16:creationId xmlns:a16="http://schemas.microsoft.com/office/drawing/2014/main" xmlns="" id="{7C9BCA0E-D73E-4317-894A-DDF4C253FE93}"/>
              </a:ext>
            </a:extLst>
          </p:cNvPr>
          <p:cNvSpPr/>
          <p:nvPr/>
        </p:nvSpPr>
        <p:spPr>
          <a:xfrm>
            <a:off x="10587316" y="4351464"/>
            <a:ext cx="701030" cy="701030"/>
          </a:xfrm>
          <a:prstGeom prst="donut">
            <a:avLst>
              <a:gd name="adj" fmla="val 873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4" name="Donut 16">
            <a:extLst>
              <a:ext uri="{FF2B5EF4-FFF2-40B4-BE49-F238E27FC236}">
                <a16:creationId xmlns:a16="http://schemas.microsoft.com/office/drawing/2014/main" xmlns="" id="{A2ABBC12-31A0-4F52-A86D-400E207032E3}"/>
              </a:ext>
            </a:extLst>
          </p:cNvPr>
          <p:cNvSpPr/>
          <p:nvPr/>
        </p:nvSpPr>
        <p:spPr>
          <a:xfrm>
            <a:off x="927426" y="2019522"/>
            <a:ext cx="701030" cy="701030"/>
          </a:xfrm>
          <a:prstGeom prst="donut">
            <a:avLst>
              <a:gd name="adj" fmla="val 8736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5" name="Donut 17">
            <a:extLst>
              <a:ext uri="{FF2B5EF4-FFF2-40B4-BE49-F238E27FC236}">
                <a16:creationId xmlns:a16="http://schemas.microsoft.com/office/drawing/2014/main" xmlns="" id="{4DB93678-BFFF-4A51-8E5A-9109D37D3778}"/>
              </a:ext>
            </a:extLst>
          </p:cNvPr>
          <p:cNvSpPr/>
          <p:nvPr/>
        </p:nvSpPr>
        <p:spPr>
          <a:xfrm>
            <a:off x="927426" y="4346862"/>
            <a:ext cx="701030" cy="701030"/>
          </a:xfrm>
          <a:prstGeom prst="donut">
            <a:avLst>
              <a:gd name="adj" fmla="val 8736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xmlns="" id="{C1844AE9-71B7-4FDB-B2C8-7F8C8BED5BF4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4298798" y="1831478"/>
            <a:ext cx="798122" cy="1263807"/>
          </a:xfrm>
          <a:prstGeom prst="line">
            <a:avLst/>
          </a:prstGeom>
          <a:ln>
            <a:solidFill>
              <a:schemeClr val="accent3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xmlns="" id="{7209ADD4-ED89-4E4F-BFCF-3BEF764BD85C}"/>
              </a:ext>
            </a:extLst>
          </p:cNvPr>
          <p:cNvCxnSpPr>
            <a:cxnSpLocks/>
          </p:cNvCxnSpPr>
          <p:nvPr/>
        </p:nvCxnSpPr>
        <p:spPr>
          <a:xfrm flipH="1">
            <a:off x="7021816" y="1831477"/>
            <a:ext cx="1011836" cy="2065836"/>
          </a:xfrm>
          <a:prstGeom prst="line">
            <a:avLst/>
          </a:prstGeom>
          <a:ln>
            <a:solidFill>
              <a:schemeClr val="accent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155DCE25-C687-4009-9834-DBC65620A5B6}"/>
              </a:ext>
            </a:extLst>
          </p:cNvPr>
          <p:cNvSpPr txBox="1"/>
          <p:nvPr/>
        </p:nvSpPr>
        <p:spPr>
          <a:xfrm>
            <a:off x="1710358" y="4435735"/>
            <a:ext cx="181494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Cloud-Based Web Application deployment eases up the scalability and security</a:t>
            </a:r>
            <a:endParaRPr lang="ko-KR" altLang="en-US" sz="1400" b="1" dirty="0">
              <a:solidFill>
                <a:schemeClr val="accent1"/>
              </a:solidFill>
              <a:latin typeface="Arial" pitchFamily="34" charset="0"/>
              <a:cs typeface="Arial" pitchFamily="34" charset="0"/>
            </a:endParaRPr>
          </a:p>
          <a:p>
            <a:endParaRPr lang="en-US" sz="1400" dirty="0" smtClean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xmlns="" id="{0DFFF3A9-6FA9-4C0F-8625-A8EFFA16986E}"/>
              </a:ext>
            </a:extLst>
          </p:cNvPr>
          <p:cNvCxnSpPr>
            <a:cxnSpLocks/>
            <a:stCxn id="6" idx="0"/>
          </p:cNvCxnSpPr>
          <p:nvPr/>
        </p:nvCxnSpPr>
        <p:spPr>
          <a:xfrm flipV="1">
            <a:off x="6315352" y="4255803"/>
            <a:ext cx="1865610" cy="167868"/>
          </a:xfrm>
          <a:prstGeom prst="line">
            <a:avLst/>
          </a:prstGeom>
          <a:ln>
            <a:solidFill>
              <a:schemeClr val="accent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5064302E-0B81-4746-91A0-240C5C17863A}"/>
              </a:ext>
            </a:extLst>
          </p:cNvPr>
          <p:cNvSpPr txBox="1"/>
          <p:nvPr/>
        </p:nvSpPr>
        <p:spPr>
          <a:xfrm>
            <a:off x="8596278" y="4435735"/>
            <a:ext cx="18561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Support of Cross-platform</a:t>
            </a:r>
            <a:endParaRPr lang="ko-KR" altLang="en-US" sz="1400" b="1" dirty="0">
              <a:solidFill>
                <a:schemeClr val="accent4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CD142B24-26A0-400D-9EC1-1260B776A660}"/>
              </a:ext>
            </a:extLst>
          </p:cNvPr>
          <p:cNvSpPr txBox="1"/>
          <p:nvPr/>
        </p:nvSpPr>
        <p:spPr>
          <a:xfrm>
            <a:off x="8596278" y="2019523"/>
            <a:ext cx="185618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 smtClean="0"/>
              <a:t>Can be used by the pharmacy to order medicines </a:t>
            </a:r>
            <a:endParaRPr lang="ko-KR" altLang="en-US" sz="1400" b="1" dirty="0">
              <a:solidFill>
                <a:schemeClr val="accent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1" name="Rounded Rectangle 5">
            <a:extLst>
              <a:ext uri="{FF2B5EF4-FFF2-40B4-BE49-F238E27FC236}">
                <a16:creationId xmlns:a16="http://schemas.microsoft.com/office/drawing/2014/main" xmlns="" id="{1E12A027-893B-4159-B261-39DA5A887B74}"/>
              </a:ext>
            </a:extLst>
          </p:cNvPr>
          <p:cNvSpPr/>
          <p:nvPr/>
        </p:nvSpPr>
        <p:spPr>
          <a:xfrm flipH="1">
            <a:off x="10741926" y="4536522"/>
            <a:ext cx="391682" cy="323114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2" name="Teardrop 1">
            <a:extLst>
              <a:ext uri="{FF2B5EF4-FFF2-40B4-BE49-F238E27FC236}">
                <a16:creationId xmlns:a16="http://schemas.microsoft.com/office/drawing/2014/main" xmlns="" id="{52539C26-2771-41A3-B43B-491CAC30639B}"/>
              </a:ext>
            </a:extLst>
          </p:cNvPr>
          <p:cNvSpPr/>
          <p:nvPr/>
        </p:nvSpPr>
        <p:spPr>
          <a:xfrm rot="18805991">
            <a:off x="1077694" y="2168985"/>
            <a:ext cx="400494" cy="396315"/>
          </a:xfrm>
          <a:custGeom>
            <a:avLst/>
            <a:gdLst/>
            <a:ahLst/>
            <a:cxnLst/>
            <a:rect l="l" t="t" r="r" b="b"/>
            <a:pathLst>
              <a:path w="1807241" h="1788383">
                <a:moveTo>
                  <a:pt x="712876" y="1117592"/>
                </a:moveTo>
                <a:cubicBezTo>
                  <a:pt x="771173" y="1181828"/>
                  <a:pt x="811089" y="1255910"/>
                  <a:pt x="847925" y="1348018"/>
                </a:cubicBezTo>
                <a:cubicBezTo>
                  <a:pt x="814544" y="1418896"/>
                  <a:pt x="753893" y="1474052"/>
                  <a:pt x="679064" y="1498332"/>
                </a:cubicBezTo>
                <a:lnTo>
                  <a:pt x="308226" y="1106637"/>
                </a:lnTo>
                <a:cubicBezTo>
                  <a:pt x="336560" y="1033247"/>
                  <a:pt x="394949" y="975701"/>
                  <a:pt x="467546" y="946245"/>
                </a:cubicBezTo>
                <a:cubicBezTo>
                  <a:pt x="577903" y="998968"/>
                  <a:pt x="654580" y="1053357"/>
                  <a:pt x="712876" y="1117592"/>
                </a:cubicBezTo>
                <a:close/>
                <a:moveTo>
                  <a:pt x="1038527" y="398886"/>
                </a:moveTo>
                <a:lnTo>
                  <a:pt x="1405560" y="786562"/>
                </a:lnTo>
                <a:cubicBezTo>
                  <a:pt x="1374476" y="799049"/>
                  <a:pt x="1340402" y="804299"/>
                  <a:pt x="1305054" y="803332"/>
                </a:cubicBezTo>
                <a:lnTo>
                  <a:pt x="1008167" y="795212"/>
                </a:lnTo>
                <a:lnTo>
                  <a:pt x="1016288" y="498325"/>
                </a:lnTo>
                <a:cubicBezTo>
                  <a:pt x="1017255" y="462976"/>
                  <a:pt x="1024360" y="429240"/>
                  <a:pt x="1038527" y="398886"/>
                </a:cubicBezTo>
                <a:close/>
                <a:moveTo>
                  <a:pt x="1097925" y="218888"/>
                </a:moveTo>
                <a:cubicBezTo>
                  <a:pt x="992582" y="279303"/>
                  <a:pt x="921871" y="392886"/>
                  <a:pt x="921053" y="523256"/>
                </a:cubicBezTo>
                <a:lnTo>
                  <a:pt x="919136" y="828763"/>
                </a:lnTo>
                <a:lnTo>
                  <a:pt x="830924" y="915875"/>
                </a:lnTo>
                <a:lnTo>
                  <a:pt x="525417" y="913958"/>
                </a:lnTo>
                <a:cubicBezTo>
                  <a:pt x="403891" y="913196"/>
                  <a:pt x="296188" y="973343"/>
                  <a:pt x="234366" y="1067831"/>
                </a:cubicBezTo>
                <a:lnTo>
                  <a:pt x="710285" y="1570519"/>
                </a:lnTo>
                <a:cubicBezTo>
                  <a:pt x="811872" y="1510375"/>
                  <a:pt x="878808" y="1399439"/>
                  <a:pt x="879603" y="1272618"/>
                </a:cubicBezTo>
                <a:lnTo>
                  <a:pt x="881520" y="967111"/>
                </a:lnTo>
                <a:lnTo>
                  <a:pt x="969732" y="879999"/>
                </a:lnTo>
                <a:lnTo>
                  <a:pt x="1275239" y="881916"/>
                </a:lnTo>
                <a:cubicBezTo>
                  <a:pt x="1400271" y="882701"/>
                  <a:pt x="1510670" y="819011"/>
                  <a:pt x="1573529" y="721242"/>
                </a:cubicBezTo>
                <a:close/>
                <a:moveTo>
                  <a:pt x="1162945" y="27894"/>
                </a:moveTo>
                <a:lnTo>
                  <a:pt x="1782798" y="682611"/>
                </a:lnTo>
                <a:cubicBezTo>
                  <a:pt x="1816692" y="718411"/>
                  <a:pt x="1815147" y="774907"/>
                  <a:pt x="1779347" y="808801"/>
                </a:cubicBezTo>
                <a:cubicBezTo>
                  <a:pt x="1743547" y="842694"/>
                  <a:pt x="1687050" y="841149"/>
                  <a:pt x="1653157" y="805349"/>
                </a:cubicBezTo>
                <a:lnTo>
                  <a:pt x="1644015" y="795693"/>
                </a:lnTo>
                <a:cubicBezTo>
                  <a:pt x="1561789" y="910282"/>
                  <a:pt x="1426630" y="983636"/>
                  <a:pt x="1274606" y="982683"/>
                </a:cubicBezTo>
                <a:lnTo>
                  <a:pt x="980378" y="980836"/>
                </a:lnTo>
                <a:lnTo>
                  <a:pt x="980378" y="1270380"/>
                </a:lnTo>
                <a:cubicBezTo>
                  <a:pt x="980378" y="1427425"/>
                  <a:pt x="901198" y="1565976"/>
                  <a:pt x="779756" y="1647056"/>
                </a:cubicBezTo>
                <a:cubicBezTo>
                  <a:pt x="807405" y="1681913"/>
                  <a:pt x="803595" y="1732594"/>
                  <a:pt x="770486" y="1763941"/>
                </a:cubicBezTo>
                <a:cubicBezTo>
                  <a:pt x="734686" y="1797834"/>
                  <a:pt x="678189" y="1796289"/>
                  <a:pt x="644296" y="1760489"/>
                </a:cubicBezTo>
                <a:lnTo>
                  <a:pt x="24442" y="1105772"/>
                </a:lnTo>
                <a:cubicBezTo>
                  <a:pt x="-9451" y="1069973"/>
                  <a:pt x="-7906" y="1013476"/>
                  <a:pt x="27894" y="979583"/>
                </a:cubicBezTo>
                <a:cubicBezTo>
                  <a:pt x="63694" y="945689"/>
                  <a:pt x="120190" y="947235"/>
                  <a:pt x="154084" y="983034"/>
                </a:cubicBezTo>
                <a:lnTo>
                  <a:pt x="163237" y="992702"/>
                </a:lnTo>
                <a:cubicBezTo>
                  <a:pt x="244774" y="882877"/>
                  <a:pt x="375836" y="813180"/>
                  <a:pt x="523178" y="813180"/>
                </a:cubicBezTo>
                <a:lnTo>
                  <a:pt x="818460" y="813180"/>
                </a:lnTo>
                <a:lnTo>
                  <a:pt x="820284" y="522622"/>
                </a:lnTo>
                <a:cubicBezTo>
                  <a:pt x="821285" y="363119"/>
                  <a:pt x="903845" y="223207"/>
                  <a:pt x="1028952" y="143673"/>
                </a:cubicBezTo>
                <a:cubicBezTo>
                  <a:pt x="999689" y="108599"/>
                  <a:pt x="1002953" y="56445"/>
                  <a:pt x="1036755" y="24443"/>
                </a:cubicBezTo>
                <a:cubicBezTo>
                  <a:pt x="1072555" y="-9451"/>
                  <a:pt x="1129052" y="-7906"/>
                  <a:pt x="1162945" y="27894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3" name="Rectangle 130">
            <a:extLst>
              <a:ext uri="{FF2B5EF4-FFF2-40B4-BE49-F238E27FC236}">
                <a16:creationId xmlns:a16="http://schemas.microsoft.com/office/drawing/2014/main" xmlns="" id="{E50EA2B0-FB9A-48A6-8A15-EC192A7E2AF0}"/>
              </a:ext>
            </a:extLst>
          </p:cNvPr>
          <p:cNvSpPr/>
          <p:nvPr/>
        </p:nvSpPr>
        <p:spPr>
          <a:xfrm>
            <a:off x="10750984" y="2201925"/>
            <a:ext cx="338397" cy="339933"/>
          </a:xfrm>
          <a:custGeom>
            <a:avLst/>
            <a:gdLst/>
            <a:ahLst/>
            <a:cxnLst/>
            <a:rect l="l" t="t" r="r" b="b"/>
            <a:pathLst>
              <a:path w="371900" h="373588">
                <a:moveTo>
                  <a:pt x="297080" y="129105"/>
                </a:moveTo>
                <a:lnTo>
                  <a:pt x="284273" y="219737"/>
                </a:lnTo>
                <a:lnTo>
                  <a:pt x="305496" y="219737"/>
                </a:lnTo>
                <a:lnTo>
                  <a:pt x="333001" y="129105"/>
                </a:lnTo>
                <a:close/>
                <a:moveTo>
                  <a:pt x="228265" y="129105"/>
                </a:moveTo>
                <a:lnTo>
                  <a:pt x="228265" y="219737"/>
                </a:lnTo>
                <a:lnTo>
                  <a:pt x="250807" y="219737"/>
                </a:lnTo>
                <a:lnTo>
                  <a:pt x="263614" y="129105"/>
                </a:lnTo>
                <a:close/>
                <a:moveTo>
                  <a:pt x="157021" y="129105"/>
                </a:moveTo>
                <a:lnTo>
                  <a:pt x="175826" y="219737"/>
                </a:lnTo>
                <a:lnTo>
                  <a:pt x="195129" y="219737"/>
                </a:lnTo>
                <a:lnTo>
                  <a:pt x="195129" y="129105"/>
                </a:lnTo>
                <a:close/>
                <a:moveTo>
                  <a:pt x="93087" y="129105"/>
                </a:moveTo>
                <a:lnTo>
                  <a:pt x="117372" y="219737"/>
                </a:lnTo>
                <a:lnTo>
                  <a:pt x="141984" y="219737"/>
                </a:lnTo>
                <a:lnTo>
                  <a:pt x="123179" y="129105"/>
                </a:lnTo>
                <a:close/>
                <a:moveTo>
                  <a:pt x="58494" y="0"/>
                </a:moveTo>
                <a:lnTo>
                  <a:pt x="84208" y="95969"/>
                </a:lnTo>
                <a:lnTo>
                  <a:pt x="354346" y="95969"/>
                </a:lnTo>
                <a:lnTo>
                  <a:pt x="354346" y="97437"/>
                </a:lnTo>
                <a:cubicBezTo>
                  <a:pt x="356087" y="96136"/>
                  <a:pt x="357928" y="96353"/>
                  <a:pt x="359747" y="96905"/>
                </a:cubicBezTo>
                <a:lnTo>
                  <a:pt x="360371" y="97095"/>
                </a:lnTo>
                <a:cubicBezTo>
                  <a:pt x="368954" y="99700"/>
                  <a:pt x="373801" y="108770"/>
                  <a:pt x="371196" y="117354"/>
                </a:cubicBezTo>
                <a:lnTo>
                  <a:pt x="333339" y="242097"/>
                </a:lnTo>
                <a:cubicBezTo>
                  <a:pt x="331591" y="247858"/>
                  <a:pt x="326929" y="251935"/>
                  <a:pt x="321206" y="252122"/>
                </a:cubicBezTo>
                <a:lnTo>
                  <a:pt x="321206" y="252873"/>
                </a:lnTo>
                <a:lnTo>
                  <a:pt x="313576" y="252873"/>
                </a:lnTo>
                <a:cubicBezTo>
                  <a:pt x="313378" y="253010"/>
                  <a:pt x="313229" y="252967"/>
                  <a:pt x="313080" y="252922"/>
                </a:cubicBezTo>
                <a:lnTo>
                  <a:pt x="312919" y="252873"/>
                </a:lnTo>
                <a:lnTo>
                  <a:pt x="126251" y="252873"/>
                </a:lnTo>
                <a:lnTo>
                  <a:pt x="133971" y="281687"/>
                </a:lnTo>
                <a:lnTo>
                  <a:pt x="321075" y="281687"/>
                </a:lnTo>
                <a:lnTo>
                  <a:pt x="321075" y="314823"/>
                </a:lnTo>
                <a:lnTo>
                  <a:pt x="318480" y="314823"/>
                </a:lnTo>
                <a:cubicBezTo>
                  <a:pt x="329614" y="318311"/>
                  <a:pt x="336414" y="328969"/>
                  <a:pt x="336414" y="341215"/>
                </a:cubicBezTo>
                <a:cubicBezTo>
                  <a:pt x="336414" y="359094"/>
                  <a:pt x="321920" y="373588"/>
                  <a:pt x="304041" y="373588"/>
                </a:cubicBezTo>
                <a:cubicBezTo>
                  <a:pt x="286162" y="373588"/>
                  <a:pt x="271668" y="359094"/>
                  <a:pt x="271668" y="341215"/>
                </a:cubicBezTo>
                <a:cubicBezTo>
                  <a:pt x="271668" y="328969"/>
                  <a:pt x="278468" y="318311"/>
                  <a:pt x="289602" y="314823"/>
                </a:cubicBezTo>
                <a:lnTo>
                  <a:pt x="142850" y="314823"/>
                </a:lnTo>
                <a:lnTo>
                  <a:pt x="143397" y="316865"/>
                </a:lnTo>
                <a:cubicBezTo>
                  <a:pt x="151629" y="321811"/>
                  <a:pt x="156401" y="330956"/>
                  <a:pt x="156401" y="341215"/>
                </a:cubicBezTo>
                <a:cubicBezTo>
                  <a:pt x="156401" y="359094"/>
                  <a:pt x="141907" y="373588"/>
                  <a:pt x="124028" y="373588"/>
                </a:cubicBezTo>
                <a:cubicBezTo>
                  <a:pt x="106149" y="373588"/>
                  <a:pt x="91655" y="359094"/>
                  <a:pt x="91655" y="341215"/>
                </a:cubicBezTo>
                <a:cubicBezTo>
                  <a:pt x="91655" y="329356"/>
                  <a:pt x="98032" y="318986"/>
                  <a:pt x="108649" y="315212"/>
                </a:cubicBezTo>
                <a:lnTo>
                  <a:pt x="33542" y="34909"/>
                </a:lnTo>
                <a:lnTo>
                  <a:pt x="0" y="34909"/>
                </a:lnTo>
                <a:lnTo>
                  <a:pt x="0" y="1773"/>
                </a:lnTo>
                <a:lnTo>
                  <a:pt x="51879" y="177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5" name="Block Arc 25">
            <a:extLst>
              <a:ext uri="{FF2B5EF4-FFF2-40B4-BE49-F238E27FC236}">
                <a16:creationId xmlns:a16="http://schemas.microsoft.com/office/drawing/2014/main" xmlns="" id="{45B44208-B096-4AB5-90B2-A5D5BD9E6257}"/>
              </a:ext>
            </a:extLst>
          </p:cNvPr>
          <p:cNvSpPr>
            <a:spLocks noChangeAspect="1"/>
          </p:cNvSpPr>
          <p:nvPr/>
        </p:nvSpPr>
        <p:spPr>
          <a:xfrm>
            <a:off x="1136051" y="4474845"/>
            <a:ext cx="283779" cy="409976"/>
          </a:xfrm>
          <a:custGeom>
            <a:avLst/>
            <a:gdLst/>
            <a:ahLst/>
            <a:cxnLst/>
            <a:rect l="l" t="t" r="r" b="b"/>
            <a:pathLst>
              <a:path w="2215656" h="3200962">
                <a:moveTo>
                  <a:pt x="1107829" y="2097026"/>
                </a:moveTo>
                <a:cubicBezTo>
                  <a:pt x="1025315" y="2097026"/>
                  <a:pt x="958423" y="2163918"/>
                  <a:pt x="958423" y="2246432"/>
                </a:cubicBezTo>
                <a:cubicBezTo>
                  <a:pt x="958423" y="2302715"/>
                  <a:pt x="989546" y="2351730"/>
                  <a:pt x="1036590" y="2375275"/>
                </a:cubicBezTo>
                <a:lnTo>
                  <a:pt x="985422" y="2684898"/>
                </a:lnTo>
                <a:lnTo>
                  <a:pt x="1230236" y="2684898"/>
                </a:lnTo>
                <a:lnTo>
                  <a:pt x="1179068" y="2375275"/>
                </a:lnTo>
                <a:cubicBezTo>
                  <a:pt x="1226112" y="2351730"/>
                  <a:pt x="1257234" y="2302715"/>
                  <a:pt x="1257234" y="2246432"/>
                </a:cubicBezTo>
                <a:cubicBezTo>
                  <a:pt x="1257234" y="2163918"/>
                  <a:pt x="1190343" y="2097026"/>
                  <a:pt x="1107829" y="2097026"/>
                </a:cubicBezTo>
                <a:close/>
                <a:moveTo>
                  <a:pt x="1102513" y="266871"/>
                </a:moveTo>
                <a:cubicBezTo>
                  <a:pt x="874876" y="269781"/>
                  <a:pt x="691868" y="455143"/>
                  <a:pt x="691868" y="682798"/>
                </a:cubicBezTo>
                <a:lnTo>
                  <a:pt x="690469" y="682798"/>
                </a:lnTo>
                <a:lnTo>
                  <a:pt x="690469" y="1580962"/>
                </a:lnTo>
                <a:lnTo>
                  <a:pt x="1525188" y="1580962"/>
                </a:lnTo>
                <a:lnTo>
                  <a:pt x="1525188" y="672127"/>
                </a:lnTo>
                <a:lnTo>
                  <a:pt x="1523654" y="672166"/>
                </a:lnTo>
                <a:cubicBezTo>
                  <a:pt x="1517835" y="444585"/>
                  <a:pt x="1330149" y="263961"/>
                  <a:pt x="1102513" y="266871"/>
                </a:cubicBezTo>
                <a:close/>
                <a:moveTo>
                  <a:pt x="1099102" y="56"/>
                </a:moveTo>
                <a:cubicBezTo>
                  <a:pt x="1472767" y="-4720"/>
                  <a:pt x="1780852" y="291773"/>
                  <a:pt x="1790404" y="665346"/>
                </a:cubicBezTo>
                <a:lnTo>
                  <a:pt x="1742843" y="666562"/>
                </a:lnTo>
                <a:lnTo>
                  <a:pt x="1790627" y="666562"/>
                </a:lnTo>
                <a:lnTo>
                  <a:pt x="1790627" y="1580962"/>
                </a:lnTo>
                <a:lnTo>
                  <a:pt x="2041344" y="1580962"/>
                </a:lnTo>
                <a:cubicBezTo>
                  <a:pt x="2137614" y="1580962"/>
                  <a:pt x="2215656" y="1659004"/>
                  <a:pt x="2215656" y="1755274"/>
                </a:cubicBezTo>
                <a:lnTo>
                  <a:pt x="2215656" y="3026650"/>
                </a:lnTo>
                <a:cubicBezTo>
                  <a:pt x="2215656" y="3122920"/>
                  <a:pt x="2137614" y="3200962"/>
                  <a:pt x="2041344" y="3200962"/>
                </a:cubicBezTo>
                <a:lnTo>
                  <a:pt x="174312" y="3200962"/>
                </a:lnTo>
                <a:cubicBezTo>
                  <a:pt x="78042" y="3200962"/>
                  <a:pt x="0" y="3122920"/>
                  <a:pt x="0" y="3026650"/>
                </a:cubicBezTo>
                <a:lnTo>
                  <a:pt x="0" y="1755274"/>
                </a:lnTo>
                <a:cubicBezTo>
                  <a:pt x="0" y="1659004"/>
                  <a:pt x="78042" y="1580962"/>
                  <a:pt x="174312" y="1580962"/>
                </a:cubicBezTo>
                <a:lnTo>
                  <a:pt x="425030" y="1580962"/>
                </a:lnTo>
                <a:lnTo>
                  <a:pt x="425030" y="676764"/>
                </a:lnTo>
                <a:lnTo>
                  <a:pt x="425634" y="676764"/>
                </a:lnTo>
                <a:cubicBezTo>
                  <a:pt x="428273" y="305830"/>
                  <a:pt x="727452" y="4806"/>
                  <a:pt x="1099102" y="5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7ABDBAD6-2B82-4B5A-93BB-7837BD919D17}"/>
              </a:ext>
            </a:extLst>
          </p:cNvPr>
          <p:cNvSpPr txBox="1"/>
          <p:nvPr/>
        </p:nvSpPr>
        <p:spPr>
          <a:xfrm>
            <a:off x="1714547" y="2089533"/>
            <a:ext cx="181494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atin typeface="Arial" pitchFamily="34" charset="0"/>
                <a:cs typeface="Arial" pitchFamily="34" charset="0"/>
              </a:rPr>
              <a:t>Can be used as a </a:t>
            </a:r>
          </a:p>
          <a:p>
            <a:r>
              <a:rPr lang="en-US" altLang="ko-KR" sz="1400" dirty="0" smtClean="0">
                <a:latin typeface="Arial" pitchFamily="34" charset="0"/>
                <a:cs typeface="Arial" pitchFamily="34" charset="0"/>
              </a:rPr>
              <a:t>Pharmacy stock management system.</a:t>
            </a:r>
            <a:endParaRPr lang="ko-KR" altLang="en-US" sz="14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3515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3727" y="726450"/>
            <a:ext cx="11573197" cy="724247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xmlns="" id="{D4777ACA-9407-4B31-AF1B-2B7CFE40F97E}"/>
              </a:ext>
            </a:extLst>
          </p:cNvPr>
          <p:cNvGrpSpPr/>
          <p:nvPr/>
        </p:nvGrpSpPr>
        <p:grpSpPr>
          <a:xfrm>
            <a:off x="1031512" y="2420813"/>
            <a:ext cx="2394101" cy="2088232"/>
            <a:chOff x="5248647" y="1608813"/>
            <a:chExt cx="970807" cy="846777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xmlns="" id="{6B378368-C541-4634-A71E-82303CEAFA73}"/>
                </a:ext>
              </a:extLst>
            </p:cNvPr>
            <p:cNvSpPr/>
            <p:nvPr/>
          </p:nvSpPr>
          <p:spPr>
            <a:xfrm>
              <a:off x="5248647" y="1608813"/>
              <a:ext cx="846777" cy="846777"/>
            </a:xfrm>
            <a:prstGeom prst="ellipse">
              <a:avLst/>
            </a:prstGeom>
            <a:solidFill>
              <a:schemeClr val="accent2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xmlns="" id="{FDCF4CAA-2576-4024-AD66-C6076A21C731}"/>
                </a:ext>
              </a:extLst>
            </p:cNvPr>
            <p:cNvSpPr/>
            <p:nvPr/>
          </p:nvSpPr>
          <p:spPr>
            <a:xfrm>
              <a:off x="5392663" y="1622672"/>
              <a:ext cx="826791" cy="826791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7000"/>
                  </a:schemeClr>
                </a:gs>
                <a:gs pos="100000">
                  <a:schemeClr val="bg1"/>
                </a:gs>
              </a:gsLst>
              <a:lin ang="8100000" scaled="1"/>
              <a:tileRect/>
            </a:gra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734DEAE1-FB11-4EB7-B2DE-8FEEA1BE304B}"/>
              </a:ext>
            </a:extLst>
          </p:cNvPr>
          <p:cNvSpPr txBox="1"/>
          <p:nvPr/>
        </p:nvSpPr>
        <p:spPr>
          <a:xfrm>
            <a:off x="1555956" y="3531994"/>
            <a:ext cx="15915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It helped us in interpretation of SRS</a:t>
            </a:r>
            <a:endParaRPr lang="ko-KR" altLang="en-US" sz="1200" b="1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061752F2-1269-4534-A89F-065AC9B2CF8A}"/>
              </a:ext>
            </a:extLst>
          </p:cNvPr>
          <p:cNvSpPr txBox="1"/>
          <p:nvPr/>
        </p:nvSpPr>
        <p:spPr>
          <a:xfrm>
            <a:off x="1556252" y="2837921"/>
            <a:ext cx="9201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accent2"/>
                </a:solidFill>
                <a:cs typeface="Arial" pitchFamily="34" charset="0"/>
              </a:rPr>
              <a:t>01</a:t>
            </a:r>
            <a:endParaRPr lang="ko-KR" altLang="en-US" sz="3600" b="1" dirty="0">
              <a:solidFill>
                <a:schemeClr val="accent2"/>
              </a:solidFill>
              <a:cs typeface="Arial" pitchFamily="34" charset="0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xmlns="" id="{A6B1450F-3749-4147-8615-3B970F9ED64D}"/>
              </a:ext>
            </a:extLst>
          </p:cNvPr>
          <p:cNvGrpSpPr/>
          <p:nvPr/>
        </p:nvGrpSpPr>
        <p:grpSpPr>
          <a:xfrm>
            <a:off x="4803285" y="2282314"/>
            <a:ext cx="2394101" cy="2088232"/>
            <a:chOff x="5248647" y="1608813"/>
            <a:chExt cx="970807" cy="846777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xmlns="" id="{89D40A2B-9299-4B80-A6A2-E5154FE00EC9}"/>
                </a:ext>
              </a:extLst>
            </p:cNvPr>
            <p:cNvSpPr/>
            <p:nvPr/>
          </p:nvSpPr>
          <p:spPr>
            <a:xfrm>
              <a:off x="5248647" y="1608813"/>
              <a:ext cx="846777" cy="846777"/>
            </a:xfrm>
            <a:prstGeom prst="ellipse">
              <a:avLst/>
            </a:prstGeom>
            <a:solidFill>
              <a:schemeClr val="accent4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xmlns="" id="{5463F56A-E93A-4E1C-B839-F7A8FA6170B6}"/>
                </a:ext>
              </a:extLst>
            </p:cNvPr>
            <p:cNvSpPr/>
            <p:nvPr/>
          </p:nvSpPr>
          <p:spPr>
            <a:xfrm>
              <a:off x="5392663" y="1622672"/>
              <a:ext cx="826791" cy="826791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7000"/>
                  </a:schemeClr>
                </a:gs>
                <a:gs pos="100000">
                  <a:schemeClr val="bg1"/>
                </a:gs>
              </a:gsLst>
              <a:lin ang="8100000" scaled="1"/>
              <a:tileRect/>
            </a:gra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C90D7040-4CEB-4BF1-BC69-AC8611844E4B}"/>
              </a:ext>
            </a:extLst>
          </p:cNvPr>
          <p:cNvSpPr txBox="1"/>
          <p:nvPr/>
        </p:nvSpPr>
        <p:spPr>
          <a:xfrm>
            <a:off x="5382143" y="3178387"/>
            <a:ext cx="15915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We were able to implement all the concepts learned throughout our journey</a:t>
            </a:r>
            <a:endParaRPr lang="ko-KR" altLang="en-US" sz="1200" b="1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5D33DB8D-709F-46F0-9F2B-6846705BA083}"/>
              </a:ext>
            </a:extLst>
          </p:cNvPr>
          <p:cNvSpPr txBox="1"/>
          <p:nvPr/>
        </p:nvSpPr>
        <p:spPr>
          <a:xfrm>
            <a:off x="5322056" y="2465059"/>
            <a:ext cx="9201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accent4"/>
                </a:solidFill>
                <a:cs typeface="Arial" pitchFamily="34" charset="0"/>
              </a:rPr>
              <a:t>02</a:t>
            </a:r>
            <a:endParaRPr lang="ko-KR" altLang="en-US" sz="3600" b="1" dirty="0">
              <a:solidFill>
                <a:schemeClr val="accent4"/>
              </a:solidFill>
              <a:cs typeface="Arial" pitchFamily="34" charset="0"/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xmlns="" id="{B12F40DF-89A3-44B5-8278-88DB6DF5652F}"/>
              </a:ext>
            </a:extLst>
          </p:cNvPr>
          <p:cNvGrpSpPr/>
          <p:nvPr/>
        </p:nvGrpSpPr>
        <p:grpSpPr>
          <a:xfrm>
            <a:off x="8572015" y="2194276"/>
            <a:ext cx="2394101" cy="2088232"/>
            <a:chOff x="5248647" y="1608813"/>
            <a:chExt cx="970807" cy="846777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xmlns="" id="{F42AECC6-E8E9-415C-927D-484CC8C16DC4}"/>
                </a:ext>
              </a:extLst>
            </p:cNvPr>
            <p:cNvSpPr/>
            <p:nvPr/>
          </p:nvSpPr>
          <p:spPr>
            <a:xfrm>
              <a:off x="5248647" y="1608813"/>
              <a:ext cx="846777" cy="846777"/>
            </a:xfrm>
            <a:prstGeom prst="ellipse">
              <a:avLst/>
            </a:prstGeom>
            <a:solidFill>
              <a:schemeClr val="accent3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xmlns="" id="{46749256-5FBE-4484-9EE4-D40BFC657FA0}"/>
                </a:ext>
              </a:extLst>
            </p:cNvPr>
            <p:cNvSpPr/>
            <p:nvPr/>
          </p:nvSpPr>
          <p:spPr>
            <a:xfrm>
              <a:off x="5392663" y="1622672"/>
              <a:ext cx="826791" cy="826791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7000"/>
                  </a:schemeClr>
                </a:gs>
                <a:gs pos="100000">
                  <a:schemeClr val="bg1"/>
                </a:gs>
              </a:gsLst>
              <a:lin ang="8100000" scaled="1"/>
              <a:tileRect/>
            </a:gra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4C7B5180-718D-4FFB-8A90-896B6BC63C32}"/>
              </a:ext>
            </a:extLst>
          </p:cNvPr>
          <p:cNvSpPr txBox="1"/>
          <p:nvPr/>
        </p:nvSpPr>
        <p:spPr>
          <a:xfrm>
            <a:off x="9068704" y="3049431"/>
            <a:ext cx="15915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We learned how cloud is the new normal</a:t>
            </a:r>
            <a:endParaRPr lang="ko-KR" altLang="en-US" sz="1200" b="1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40D26619-ACF6-43CB-9905-787787728577}"/>
              </a:ext>
            </a:extLst>
          </p:cNvPr>
          <p:cNvSpPr txBox="1"/>
          <p:nvPr/>
        </p:nvSpPr>
        <p:spPr>
          <a:xfrm>
            <a:off x="9156073" y="2348862"/>
            <a:ext cx="9201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accent3"/>
                </a:solidFill>
                <a:cs typeface="Arial" pitchFamily="34" charset="0"/>
              </a:rPr>
              <a:t>03</a:t>
            </a:r>
            <a:endParaRPr lang="ko-KR" altLang="en-US" sz="3600" b="1" dirty="0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xmlns="" id="{734DEAE1-FB11-4EB7-B2DE-8FEEA1BE304B}"/>
              </a:ext>
            </a:extLst>
          </p:cNvPr>
          <p:cNvSpPr txBox="1"/>
          <p:nvPr/>
        </p:nvSpPr>
        <p:spPr>
          <a:xfrm>
            <a:off x="1842966" y="5069101"/>
            <a:ext cx="9123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We had a great learning while doing this project and hopefully help us in future.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6946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자유형: 도형 52">
            <a:extLst>
              <a:ext uri="{FF2B5EF4-FFF2-40B4-BE49-F238E27FC236}">
                <a16:creationId xmlns:a16="http://schemas.microsoft.com/office/drawing/2014/main" xmlns="" id="{9AA6925C-10FC-48B4-B01D-E10DA77734DF}"/>
              </a:ext>
            </a:extLst>
          </p:cNvPr>
          <p:cNvSpPr/>
          <p:nvPr/>
        </p:nvSpPr>
        <p:spPr>
          <a:xfrm>
            <a:off x="0" y="4848844"/>
            <a:ext cx="4287033" cy="1552879"/>
          </a:xfrm>
          <a:custGeom>
            <a:avLst/>
            <a:gdLst>
              <a:gd name="connsiteX0" fmla="*/ 160109 w 3195788"/>
              <a:gd name="connsiteY0" fmla="*/ 0 h 1160647"/>
              <a:gd name="connsiteX1" fmla="*/ 162135 w 3195788"/>
              <a:gd name="connsiteY1" fmla="*/ 246443 h 1160647"/>
              <a:gd name="connsiteX2" fmla="*/ 200642 w 3195788"/>
              <a:gd name="connsiteY2" fmla="*/ 326429 h 1160647"/>
              <a:gd name="connsiteX3" fmla="*/ 202669 w 3195788"/>
              <a:gd name="connsiteY3" fmla="*/ 326429 h 1160647"/>
              <a:gd name="connsiteX4" fmla="*/ 216856 w 3195788"/>
              <a:gd name="connsiteY4" fmla="*/ 326429 h 1160647"/>
              <a:gd name="connsiteX5" fmla="*/ 216856 w 3195788"/>
              <a:gd name="connsiteY5" fmla="*/ 350208 h 1160647"/>
              <a:gd name="connsiteX6" fmla="*/ 217363 w 3195788"/>
              <a:gd name="connsiteY6" fmla="*/ 351019 h 1160647"/>
              <a:gd name="connsiteX7" fmla="*/ 220909 w 3195788"/>
              <a:gd name="connsiteY7" fmla="*/ 356694 h 1160647"/>
              <a:gd name="connsiteX8" fmla="*/ 220909 w 3195788"/>
              <a:gd name="connsiteY8" fmla="*/ 471268 h 1160647"/>
              <a:gd name="connsiteX9" fmla="*/ 223189 w 3195788"/>
              <a:gd name="connsiteY9" fmla="*/ 471268 h 1160647"/>
              <a:gd name="connsiteX10" fmla="*/ 239150 w 3195788"/>
              <a:gd name="connsiteY10" fmla="*/ 471268 h 1160647"/>
              <a:gd name="connsiteX11" fmla="*/ 239150 w 3195788"/>
              <a:gd name="connsiteY11" fmla="*/ 611783 h 1160647"/>
              <a:gd name="connsiteX12" fmla="*/ 240670 w 3195788"/>
              <a:gd name="connsiteY12" fmla="*/ 611513 h 1160647"/>
              <a:gd name="connsiteX13" fmla="*/ 251310 w 3195788"/>
              <a:gd name="connsiteY13" fmla="*/ 609622 h 1160647"/>
              <a:gd name="connsiteX14" fmla="*/ 249283 w 3195788"/>
              <a:gd name="connsiteY14" fmla="*/ 698254 h 1160647"/>
              <a:gd name="connsiteX15" fmla="*/ 250803 w 3195788"/>
              <a:gd name="connsiteY15" fmla="*/ 698525 h 1160647"/>
              <a:gd name="connsiteX16" fmla="*/ 261443 w 3195788"/>
              <a:gd name="connsiteY16" fmla="*/ 700416 h 1160647"/>
              <a:gd name="connsiteX17" fmla="*/ 261696 w 3195788"/>
              <a:gd name="connsiteY17" fmla="*/ 701227 h 1160647"/>
              <a:gd name="connsiteX18" fmla="*/ 263470 w 3195788"/>
              <a:gd name="connsiteY18" fmla="*/ 706902 h 1160647"/>
              <a:gd name="connsiteX19" fmla="*/ 264230 w 3195788"/>
              <a:gd name="connsiteY19" fmla="*/ 704470 h 1160647"/>
              <a:gd name="connsiteX20" fmla="*/ 269550 w 3195788"/>
              <a:gd name="connsiteY20" fmla="*/ 687446 h 1160647"/>
              <a:gd name="connsiteX21" fmla="*/ 271323 w 3195788"/>
              <a:gd name="connsiteY21" fmla="*/ 687446 h 1160647"/>
              <a:gd name="connsiteX22" fmla="*/ 283737 w 3195788"/>
              <a:gd name="connsiteY22" fmla="*/ 687446 h 1160647"/>
              <a:gd name="connsiteX23" fmla="*/ 283737 w 3195788"/>
              <a:gd name="connsiteY23" fmla="*/ 719872 h 1160647"/>
              <a:gd name="connsiteX24" fmla="*/ 284750 w 3195788"/>
              <a:gd name="connsiteY24" fmla="*/ 720413 h 1160647"/>
              <a:gd name="connsiteX25" fmla="*/ 291844 w 3195788"/>
              <a:gd name="connsiteY25" fmla="*/ 724196 h 1160647"/>
              <a:gd name="connsiteX26" fmla="*/ 291844 w 3195788"/>
              <a:gd name="connsiteY26" fmla="*/ 725547 h 1160647"/>
              <a:gd name="connsiteX27" fmla="*/ 291844 w 3195788"/>
              <a:gd name="connsiteY27" fmla="*/ 735005 h 1160647"/>
              <a:gd name="connsiteX28" fmla="*/ 336431 w 3195788"/>
              <a:gd name="connsiteY28" fmla="*/ 735005 h 1160647"/>
              <a:gd name="connsiteX29" fmla="*/ 336431 w 3195788"/>
              <a:gd name="connsiteY29" fmla="*/ 736086 h 1160647"/>
              <a:gd name="connsiteX30" fmla="*/ 336431 w 3195788"/>
              <a:gd name="connsiteY30" fmla="*/ 743652 h 1160647"/>
              <a:gd name="connsiteX31" fmla="*/ 338457 w 3195788"/>
              <a:gd name="connsiteY31" fmla="*/ 743652 h 1160647"/>
              <a:gd name="connsiteX32" fmla="*/ 352644 w 3195788"/>
              <a:gd name="connsiteY32" fmla="*/ 743652 h 1160647"/>
              <a:gd name="connsiteX33" fmla="*/ 352644 w 3195788"/>
              <a:gd name="connsiteY33" fmla="*/ 713387 h 1160647"/>
              <a:gd name="connsiteX34" fmla="*/ 397231 w 3195788"/>
              <a:gd name="connsiteY34" fmla="*/ 713387 h 1160647"/>
              <a:gd name="connsiteX35" fmla="*/ 397231 w 3195788"/>
              <a:gd name="connsiteY35" fmla="*/ 712036 h 1160647"/>
              <a:gd name="connsiteX36" fmla="*/ 397231 w 3195788"/>
              <a:gd name="connsiteY36" fmla="*/ 702578 h 1160647"/>
              <a:gd name="connsiteX37" fmla="*/ 398245 w 3195788"/>
              <a:gd name="connsiteY37" fmla="*/ 702578 h 1160647"/>
              <a:gd name="connsiteX38" fmla="*/ 405338 w 3195788"/>
              <a:gd name="connsiteY38" fmla="*/ 702578 h 1160647"/>
              <a:gd name="connsiteX39" fmla="*/ 405338 w 3195788"/>
              <a:gd name="connsiteY39" fmla="*/ 700687 h 1160647"/>
              <a:gd name="connsiteX40" fmla="*/ 405338 w 3195788"/>
              <a:gd name="connsiteY40" fmla="*/ 687446 h 1160647"/>
              <a:gd name="connsiteX41" fmla="*/ 406098 w 3195788"/>
              <a:gd name="connsiteY41" fmla="*/ 687446 h 1160647"/>
              <a:gd name="connsiteX42" fmla="*/ 411418 w 3195788"/>
              <a:gd name="connsiteY42" fmla="*/ 687446 h 1160647"/>
              <a:gd name="connsiteX43" fmla="*/ 411418 w 3195788"/>
              <a:gd name="connsiteY43" fmla="*/ 686365 h 1160647"/>
              <a:gd name="connsiteX44" fmla="*/ 411418 w 3195788"/>
              <a:gd name="connsiteY44" fmla="*/ 678798 h 1160647"/>
              <a:gd name="connsiteX45" fmla="*/ 413445 w 3195788"/>
              <a:gd name="connsiteY45" fmla="*/ 678798 h 1160647"/>
              <a:gd name="connsiteX46" fmla="*/ 427632 w 3195788"/>
              <a:gd name="connsiteY46" fmla="*/ 678798 h 1160647"/>
              <a:gd name="connsiteX47" fmla="*/ 427632 w 3195788"/>
              <a:gd name="connsiteY47" fmla="*/ 679879 h 1160647"/>
              <a:gd name="connsiteX48" fmla="*/ 427632 w 3195788"/>
              <a:gd name="connsiteY48" fmla="*/ 687446 h 1160647"/>
              <a:gd name="connsiteX49" fmla="*/ 449925 w 3195788"/>
              <a:gd name="connsiteY49" fmla="*/ 687446 h 1160647"/>
              <a:gd name="connsiteX50" fmla="*/ 449925 w 3195788"/>
              <a:gd name="connsiteY50" fmla="*/ 685554 h 1160647"/>
              <a:gd name="connsiteX51" fmla="*/ 449925 w 3195788"/>
              <a:gd name="connsiteY51" fmla="*/ 672313 h 1160647"/>
              <a:gd name="connsiteX52" fmla="*/ 451699 w 3195788"/>
              <a:gd name="connsiteY52" fmla="*/ 672313 h 1160647"/>
              <a:gd name="connsiteX53" fmla="*/ 464112 w 3195788"/>
              <a:gd name="connsiteY53" fmla="*/ 672313 h 1160647"/>
              <a:gd name="connsiteX54" fmla="*/ 464112 w 3195788"/>
              <a:gd name="connsiteY54" fmla="*/ 696093 h 1160647"/>
              <a:gd name="connsiteX55" fmla="*/ 465126 w 3195788"/>
              <a:gd name="connsiteY55" fmla="*/ 696093 h 1160647"/>
              <a:gd name="connsiteX56" fmla="*/ 472219 w 3195788"/>
              <a:gd name="connsiteY56" fmla="*/ 696093 h 1160647"/>
              <a:gd name="connsiteX57" fmla="*/ 472219 w 3195788"/>
              <a:gd name="connsiteY57" fmla="*/ 695012 h 1160647"/>
              <a:gd name="connsiteX58" fmla="*/ 472219 w 3195788"/>
              <a:gd name="connsiteY58" fmla="*/ 687446 h 1160647"/>
              <a:gd name="connsiteX59" fmla="*/ 473992 w 3195788"/>
              <a:gd name="connsiteY59" fmla="*/ 687446 h 1160647"/>
              <a:gd name="connsiteX60" fmla="*/ 486406 w 3195788"/>
              <a:gd name="connsiteY60" fmla="*/ 687446 h 1160647"/>
              <a:gd name="connsiteX61" fmla="*/ 486406 w 3195788"/>
              <a:gd name="connsiteY61" fmla="*/ 713387 h 1160647"/>
              <a:gd name="connsiteX62" fmla="*/ 488433 w 3195788"/>
              <a:gd name="connsiteY62" fmla="*/ 713387 h 1160647"/>
              <a:gd name="connsiteX63" fmla="*/ 502619 w 3195788"/>
              <a:gd name="connsiteY63" fmla="*/ 713387 h 1160647"/>
              <a:gd name="connsiteX64" fmla="*/ 502619 w 3195788"/>
              <a:gd name="connsiteY64" fmla="*/ 715008 h 1160647"/>
              <a:gd name="connsiteX65" fmla="*/ 502619 w 3195788"/>
              <a:gd name="connsiteY65" fmla="*/ 726358 h 1160647"/>
              <a:gd name="connsiteX66" fmla="*/ 503379 w 3195788"/>
              <a:gd name="connsiteY66" fmla="*/ 726358 h 1160647"/>
              <a:gd name="connsiteX67" fmla="*/ 508700 w 3195788"/>
              <a:gd name="connsiteY67" fmla="*/ 726358 h 1160647"/>
              <a:gd name="connsiteX68" fmla="*/ 508700 w 3195788"/>
              <a:gd name="connsiteY68" fmla="*/ 725547 h 1160647"/>
              <a:gd name="connsiteX69" fmla="*/ 508700 w 3195788"/>
              <a:gd name="connsiteY69" fmla="*/ 719872 h 1160647"/>
              <a:gd name="connsiteX70" fmla="*/ 539100 w 3195788"/>
              <a:gd name="connsiteY70" fmla="*/ 719872 h 1160647"/>
              <a:gd name="connsiteX71" fmla="*/ 539100 w 3195788"/>
              <a:gd name="connsiteY71" fmla="*/ 743652 h 1160647"/>
              <a:gd name="connsiteX72" fmla="*/ 540113 w 3195788"/>
              <a:gd name="connsiteY72" fmla="*/ 743652 h 1160647"/>
              <a:gd name="connsiteX73" fmla="*/ 547207 w 3195788"/>
              <a:gd name="connsiteY73" fmla="*/ 743652 h 1160647"/>
              <a:gd name="connsiteX74" fmla="*/ 547207 w 3195788"/>
              <a:gd name="connsiteY74" fmla="*/ 744733 h 1160647"/>
              <a:gd name="connsiteX75" fmla="*/ 547207 w 3195788"/>
              <a:gd name="connsiteY75" fmla="*/ 752299 h 1160647"/>
              <a:gd name="connsiteX76" fmla="*/ 547967 w 3195788"/>
              <a:gd name="connsiteY76" fmla="*/ 752299 h 1160647"/>
              <a:gd name="connsiteX77" fmla="*/ 553287 w 3195788"/>
              <a:gd name="connsiteY77" fmla="*/ 752299 h 1160647"/>
              <a:gd name="connsiteX78" fmla="*/ 553287 w 3195788"/>
              <a:gd name="connsiteY78" fmla="*/ 750137 h 1160647"/>
              <a:gd name="connsiteX79" fmla="*/ 553287 w 3195788"/>
              <a:gd name="connsiteY79" fmla="*/ 735005 h 1160647"/>
              <a:gd name="connsiteX80" fmla="*/ 554300 w 3195788"/>
              <a:gd name="connsiteY80" fmla="*/ 735005 h 1160647"/>
              <a:gd name="connsiteX81" fmla="*/ 561394 w 3195788"/>
              <a:gd name="connsiteY81" fmla="*/ 735005 h 1160647"/>
              <a:gd name="connsiteX82" fmla="*/ 561394 w 3195788"/>
              <a:gd name="connsiteY82" fmla="*/ 736086 h 1160647"/>
              <a:gd name="connsiteX83" fmla="*/ 561394 w 3195788"/>
              <a:gd name="connsiteY83" fmla="*/ 743652 h 1160647"/>
              <a:gd name="connsiteX84" fmla="*/ 566714 w 3195788"/>
              <a:gd name="connsiteY84" fmla="*/ 741659 h 1160647"/>
              <a:gd name="connsiteX85" fmla="*/ 567474 w 3195788"/>
              <a:gd name="connsiteY85" fmla="*/ 740679 h 1160647"/>
              <a:gd name="connsiteX86" fmla="*/ 567474 w 3195788"/>
              <a:gd name="connsiteY86" fmla="*/ 735005 h 1160647"/>
              <a:gd name="connsiteX87" fmla="*/ 605981 w 3195788"/>
              <a:gd name="connsiteY87" fmla="*/ 735005 h 1160647"/>
              <a:gd name="connsiteX88" fmla="*/ 605981 w 3195788"/>
              <a:gd name="connsiteY88" fmla="*/ 758784 h 1160647"/>
              <a:gd name="connsiteX89" fmla="*/ 608007 w 3195788"/>
              <a:gd name="connsiteY89" fmla="*/ 758784 h 1160647"/>
              <a:gd name="connsiteX90" fmla="*/ 622194 w 3195788"/>
              <a:gd name="connsiteY90" fmla="*/ 758784 h 1160647"/>
              <a:gd name="connsiteX91" fmla="*/ 622194 w 3195788"/>
              <a:gd name="connsiteY91" fmla="*/ 759865 h 1160647"/>
              <a:gd name="connsiteX92" fmla="*/ 622194 w 3195788"/>
              <a:gd name="connsiteY92" fmla="*/ 767431 h 1160647"/>
              <a:gd name="connsiteX93" fmla="*/ 623968 w 3195788"/>
              <a:gd name="connsiteY93" fmla="*/ 767431 h 1160647"/>
              <a:gd name="connsiteX94" fmla="*/ 636381 w 3195788"/>
              <a:gd name="connsiteY94" fmla="*/ 767431 h 1160647"/>
              <a:gd name="connsiteX95" fmla="*/ 636381 w 3195788"/>
              <a:gd name="connsiteY95" fmla="*/ 743652 h 1160647"/>
              <a:gd name="connsiteX96" fmla="*/ 637394 w 3195788"/>
              <a:gd name="connsiteY96" fmla="*/ 743652 h 1160647"/>
              <a:gd name="connsiteX97" fmla="*/ 644488 w 3195788"/>
              <a:gd name="connsiteY97" fmla="*/ 743652 h 1160647"/>
              <a:gd name="connsiteX98" fmla="*/ 644488 w 3195788"/>
              <a:gd name="connsiteY98" fmla="*/ 711225 h 1160647"/>
              <a:gd name="connsiteX99" fmla="*/ 645501 w 3195788"/>
              <a:gd name="connsiteY99" fmla="*/ 711225 h 1160647"/>
              <a:gd name="connsiteX100" fmla="*/ 652595 w 3195788"/>
              <a:gd name="connsiteY100" fmla="*/ 711225 h 1160647"/>
              <a:gd name="connsiteX101" fmla="*/ 652595 w 3195788"/>
              <a:gd name="connsiteY101" fmla="*/ 709334 h 1160647"/>
              <a:gd name="connsiteX102" fmla="*/ 652595 w 3195788"/>
              <a:gd name="connsiteY102" fmla="*/ 696093 h 1160647"/>
              <a:gd name="connsiteX103" fmla="*/ 651328 w 3195788"/>
              <a:gd name="connsiteY103" fmla="*/ 694471 h 1160647"/>
              <a:gd name="connsiteX104" fmla="*/ 656648 w 3195788"/>
              <a:gd name="connsiteY104" fmla="*/ 683122 h 1160647"/>
              <a:gd name="connsiteX105" fmla="*/ 664755 w 3195788"/>
              <a:gd name="connsiteY105" fmla="*/ 711225 h 1160647"/>
              <a:gd name="connsiteX106" fmla="*/ 665515 w 3195788"/>
              <a:gd name="connsiteY106" fmla="*/ 711225 h 1160647"/>
              <a:gd name="connsiteX107" fmla="*/ 670835 w 3195788"/>
              <a:gd name="connsiteY107" fmla="*/ 711225 h 1160647"/>
              <a:gd name="connsiteX108" fmla="*/ 670835 w 3195788"/>
              <a:gd name="connsiteY108" fmla="*/ 605298 h 1160647"/>
              <a:gd name="connsiteX109" fmla="*/ 672355 w 3195788"/>
              <a:gd name="connsiteY109" fmla="*/ 605298 h 1160647"/>
              <a:gd name="connsiteX110" fmla="*/ 682995 w 3195788"/>
              <a:gd name="connsiteY110" fmla="*/ 605298 h 1160647"/>
              <a:gd name="connsiteX111" fmla="*/ 682995 w 3195788"/>
              <a:gd name="connsiteY111" fmla="*/ 557739 h 1160647"/>
              <a:gd name="connsiteX112" fmla="*/ 709342 w 3195788"/>
              <a:gd name="connsiteY112" fmla="*/ 557739 h 1160647"/>
              <a:gd name="connsiteX113" fmla="*/ 709342 w 3195788"/>
              <a:gd name="connsiteY113" fmla="*/ 536121 h 1160647"/>
              <a:gd name="connsiteX114" fmla="*/ 743796 w 3195788"/>
              <a:gd name="connsiteY114" fmla="*/ 536121 h 1160647"/>
              <a:gd name="connsiteX115" fmla="*/ 743796 w 3195788"/>
              <a:gd name="connsiteY115" fmla="*/ 538553 h 1160647"/>
              <a:gd name="connsiteX116" fmla="*/ 743796 w 3195788"/>
              <a:gd name="connsiteY116" fmla="*/ 555577 h 1160647"/>
              <a:gd name="connsiteX117" fmla="*/ 746076 w 3195788"/>
              <a:gd name="connsiteY117" fmla="*/ 555577 h 1160647"/>
              <a:gd name="connsiteX118" fmla="*/ 762036 w 3195788"/>
              <a:gd name="connsiteY118" fmla="*/ 555577 h 1160647"/>
              <a:gd name="connsiteX119" fmla="*/ 762036 w 3195788"/>
              <a:gd name="connsiteY119" fmla="*/ 603136 h 1160647"/>
              <a:gd name="connsiteX120" fmla="*/ 763049 w 3195788"/>
              <a:gd name="connsiteY120" fmla="*/ 603136 h 1160647"/>
              <a:gd name="connsiteX121" fmla="*/ 770143 w 3195788"/>
              <a:gd name="connsiteY121" fmla="*/ 603136 h 1160647"/>
              <a:gd name="connsiteX122" fmla="*/ 784330 w 3195788"/>
              <a:gd name="connsiteY122" fmla="*/ 607460 h 1160647"/>
              <a:gd name="connsiteX123" fmla="*/ 784330 w 3195788"/>
              <a:gd name="connsiteY123" fmla="*/ 646372 h 1160647"/>
              <a:gd name="connsiteX124" fmla="*/ 785343 w 3195788"/>
              <a:gd name="connsiteY124" fmla="*/ 646372 h 1160647"/>
              <a:gd name="connsiteX125" fmla="*/ 792436 w 3195788"/>
              <a:gd name="connsiteY125" fmla="*/ 646372 h 1160647"/>
              <a:gd name="connsiteX126" fmla="*/ 792436 w 3195788"/>
              <a:gd name="connsiteY126" fmla="*/ 647993 h 1160647"/>
              <a:gd name="connsiteX127" fmla="*/ 792436 w 3195788"/>
              <a:gd name="connsiteY127" fmla="*/ 659342 h 1160647"/>
              <a:gd name="connsiteX128" fmla="*/ 794463 w 3195788"/>
              <a:gd name="connsiteY128" fmla="*/ 659342 h 1160647"/>
              <a:gd name="connsiteX129" fmla="*/ 808650 w 3195788"/>
              <a:gd name="connsiteY129" fmla="*/ 659342 h 1160647"/>
              <a:gd name="connsiteX130" fmla="*/ 814730 w 3195788"/>
              <a:gd name="connsiteY130" fmla="*/ 665828 h 1160647"/>
              <a:gd name="connsiteX131" fmla="*/ 814730 w 3195788"/>
              <a:gd name="connsiteY131" fmla="*/ 687446 h 1160647"/>
              <a:gd name="connsiteX132" fmla="*/ 817010 w 3195788"/>
              <a:gd name="connsiteY132" fmla="*/ 687446 h 1160647"/>
              <a:gd name="connsiteX133" fmla="*/ 832970 w 3195788"/>
              <a:gd name="connsiteY133" fmla="*/ 687446 h 1160647"/>
              <a:gd name="connsiteX134" fmla="*/ 832970 w 3195788"/>
              <a:gd name="connsiteY134" fmla="*/ 688526 h 1160647"/>
              <a:gd name="connsiteX135" fmla="*/ 832970 w 3195788"/>
              <a:gd name="connsiteY135" fmla="*/ 696093 h 1160647"/>
              <a:gd name="connsiteX136" fmla="*/ 834237 w 3195788"/>
              <a:gd name="connsiteY136" fmla="*/ 696093 h 1160647"/>
              <a:gd name="connsiteX137" fmla="*/ 843104 w 3195788"/>
              <a:gd name="connsiteY137" fmla="*/ 696093 h 1160647"/>
              <a:gd name="connsiteX138" fmla="*/ 843104 w 3195788"/>
              <a:gd name="connsiteY138" fmla="*/ 698254 h 1160647"/>
              <a:gd name="connsiteX139" fmla="*/ 843104 w 3195788"/>
              <a:gd name="connsiteY139" fmla="*/ 713387 h 1160647"/>
              <a:gd name="connsiteX140" fmla="*/ 847157 w 3195788"/>
              <a:gd name="connsiteY140" fmla="*/ 711495 h 1160647"/>
              <a:gd name="connsiteX141" fmla="*/ 847157 w 3195788"/>
              <a:gd name="connsiteY141" fmla="*/ 698254 h 1160647"/>
              <a:gd name="connsiteX142" fmla="*/ 848170 w 3195788"/>
              <a:gd name="connsiteY142" fmla="*/ 698254 h 1160647"/>
              <a:gd name="connsiteX143" fmla="*/ 855264 w 3195788"/>
              <a:gd name="connsiteY143" fmla="*/ 698254 h 1160647"/>
              <a:gd name="connsiteX144" fmla="*/ 855264 w 3195788"/>
              <a:gd name="connsiteY144" fmla="*/ 699876 h 1160647"/>
              <a:gd name="connsiteX145" fmla="*/ 855264 w 3195788"/>
              <a:gd name="connsiteY145" fmla="*/ 711225 h 1160647"/>
              <a:gd name="connsiteX146" fmla="*/ 856024 w 3195788"/>
              <a:gd name="connsiteY146" fmla="*/ 711225 h 1160647"/>
              <a:gd name="connsiteX147" fmla="*/ 861344 w 3195788"/>
              <a:gd name="connsiteY147" fmla="*/ 711225 h 1160647"/>
              <a:gd name="connsiteX148" fmla="*/ 909984 w 3195788"/>
              <a:gd name="connsiteY148" fmla="*/ 706902 h 1160647"/>
              <a:gd name="connsiteX149" fmla="*/ 909984 w 3195788"/>
              <a:gd name="connsiteY149" fmla="*/ 708253 h 1160647"/>
              <a:gd name="connsiteX150" fmla="*/ 909984 w 3195788"/>
              <a:gd name="connsiteY150" fmla="*/ 717710 h 1160647"/>
              <a:gd name="connsiteX151" fmla="*/ 910744 w 3195788"/>
              <a:gd name="connsiteY151" fmla="*/ 717710 h 1160647"/>
              <a:gd name="connsiteX152" fmla="*/ 916065 w 3195788"/>
              <a:gd name="connsiteY152" fmla="*/ 717710 h 1160647"/>
              <a:gd name="connsiteX153" fmla="*/ 916065 w 3195788"/>
              <a:gd name="connsiteY153" fmla="*/ 719872 h 1160647"/>
              <a:gd name="connsiteX154" fmla="*/ 916065 w 3195788"/>
              <a:gd name="connsiteY154" fmla="*/ 735005 h 1160647"/>
              <a:gd name="connsiteX155" fmla="*/ 918091 w 3195788"/>
              <a:gd name="connsiteY155" fmla="*/ 733654 h 1160647"/>
              <a:gd name="connsiteX156" fmla="*/ 932278 w 3195788"/>
              <a:gd name="connsiteY156" fmla="*/ 724196 h 1160647"/>
              <a:gd name="connsiteX157" fmla="*/ 938358 w 3195788"/>
              <a:gd name="connsiteY157" fmla="*/ 683122 h 1160647"/>
              <a:gd name="connsiteX158" fmla="*/ 939118 w 3195788"/>
              <a:gd name="connsiteY158" fmla="*/ 682852 h 1160647"/>
              <a:gd name="connsiteX159" fmla="*/ 944438 w 3195788"/>
              <a:gd name="connsiteY159" fmla="*/ 680960 h 1160647"/>
              <a:gd name="connsiteX160" fmla="*/ 946465 w 3195788"/>
              <a:gd name="connsiteY160" fmla="*/ 611783 h 1160647"/>
              <a:gd name="connsiteX161" fmla="*/ 948492 w 3195788"/>
              <a:gd name="connsiteY161" fmla="*/ 680960 h 1160647"/>
              <a:gd name="connsiteX162" fmla="*/ 949252 w 3195788"/>
              <a:gd name="connsiteY162" fmla="*/ 681230 h 1160647"/>
              <a:gd name="connsiteX163" fmla="*/ 954572 w 3195788"/>
              <a:gd name="connsiteY163" fmla="*/ 683122 h 1160647"/>
              <a:gd name="connsiteX164" fmla="*/ 954572 w 3195788"/>
              <a:gd name="connsiteY164" fmla="*/ 596651 h 1160647"/>
              <a:gd name="connsiteX165" fmla="*/ 958625 w 3195788"/>
              <a:gd name="connsiteY165" fmla="*/ 564224 h 1160647"/>
              <a:gd name="connsiteX166" fmla="*/ 997132 w 3195788"/>
              <a:gd name="connsiteY166" fmla="*/ 564224 h 1160647"/>
              <a:gd name="connsiteX167" fmla="*/ 997132 w 3195788"/>
              <a:gd name="connsiteY167" fmla="*/ 596651 h 1160647"/>
              <a:gd name="connsiteX168" fmla="*/ 997892 w 3195788"/>
              <a:gd name="connsiteY168" fmla="*/ 596651 h 1160647"/>
              <a:gd name="connsiteX169" fmla="*/ 1003212 w 3195788"/>
              <a:gd name="connsiteY169" fmla="*/ 596651 h 1160647"/>
              <a:gd name="connsiteX170" fmla="*/ 1003212 w 3195788"/>
              <a:gd name="connsiteY170" fmla="*/ 514503 h 1160647"/>
              <a:gd name="connsiteX171" fmla="*/ 1004986 w 3195788"/>
              <a:gd name="connsiteY171" fmla="*/ 514503 h 1160647"/>
              <a:gd name="connsiteX172" fmla="*/ 1017399 w 3195788"/>
              <a:gd name="connsiteY172" fmla="*/ 514503 h 1160647"/>
              <a:gd name="connsiteX173" fmla="*/ 1017399 w 3195788"/>
              <a:gd name="connsiteY173" fmla="*/ 512612 h 1160647"/>
              <a:gd name="connsiteX174" fmla="*/ 1017399 w 3195788"/>
              <a:gd name="connsiteY174" fmla="*/ 499371 h 1160647"/>
              <a:gd name="connsiteX175" fmla="*/ 1039693 w 3195788"/>
              <a:gd name="connsiteY175" fmla="*/ 499371 h 1160647"/>
              <a:gd name="connsiteX176" fmla="*/ 1039693 w 3195788"/>
              <a:gd name="connsiteY176" fmla="*/ 498290 h 1160647"/>
              <a:gd name="connsiteX177" fmla="*/ 1039693 w 3195788"/>
              <a:gd name="connsiteY177" fmla="*/ 490724 h 1160647"/>
              <a:gd name="connsiteX178" fmla="*/ 1041466 w 3195788"/>
              <a:gd name="connsiteY178" fmla="*/ 490724 h 1160647"/>
              <a:gd name="connsiteX179" fmla="*/ 1053880 w 3195788"/>
              <a:gd name="connsiteY179" fmla="*/ 490724 h 1160647"/>
              <a:gd name="connsiteX180" fmla="*/ 1053880 w 3195788"/>
              <a:gd name="connsiteY180" fmla="*/ 491805 h 1160647"/>
              <a:gd name="connsiteX181" fmla="*/ 1053880 w 3195788"/>
              <a:gd name="connsiteY181" fmla="*/ 499371 h 1160647"/>
              <a:gd name="connsiteX182" fmla="*/ 1054640 w 3195788"/>
              <a:gd name="connsiteY182" fmla="*/ 499371 h 1160647"/>
              <a:gd name="connsiteX183" fmla="*/ 1059960 w 3195788"/>
              <a:gd name="connsiteY183" fmla="*/ 499371 h 1160647"/>
              <a:gd name="connsiteX184" fmla="*/ 1070093 w 3195788"/>
              <a:gd name="connsiteY184" fmla="*/ 495047 h 1160647"/>
              <a:gd name="connsiteX185" fmla="*/ 1074146 w 3195788"/>
              <a:gd name="connsiteY185" fmla="*/ 498290 h 1160647"/>
              <a:gd name="connsiteX186" fmla="*/ 1074146 w 3195788"/>
              <a:gd name="connsiteY186" fmla="*/ 490724 h 1160647"/>
              <a:gd name="connsiteX187" fmla="*/ 1076426 w 3195788"/>
              <a:gd name="connsiteY187" fmla="*/ 490724 h 1160647"/>
              <a:gd name="connsiteX188" fmla="*/ 1092387 w 3195788"/>
              <a:gd name="connsiteY188" fmla="*/ 490724 h 1160647"/>
              <a:gd name="connsiteX189" fmla="*/ 1092387 w 3195788"/>
              <a:gd name="connsiteY189" fmla="*/ 491805 h 1160647"/>
              <a:gd name="connsiteX190" fmla="*/ 1092387 w 3195788"/>
              <a:gd name="connsiteY190" fmla="*/ 499371 h 1160647"/>
              <a:gd name="connsiteX191" fmla="*/ 1122787 w 3195788"/>
              <a:gd name="connsiteY191" fmla="*/ 499371 h 1160647"/>
              <a:gd name="connsiteX192" fmla="*/ 1122787 w 3195788"/>
              <a:gd name="connsiteY192" fmla="*/ 500992 h 1160647"/>
              <a:gd name="connsiteX193" fmla="*/ 1122787 w 3195788"/>
              <a:gd name="connsiteY193" fmla="*/ 512342 h 1160647"/>
              <a:gd name="connsiteX194" fmla="*/ 1149134 w 3195788"/>
              <a:gd name="connsiteY194" fmla="*/ 512342 h 1160647"/>
              <a:gd name="connsiteX195" fmla="*/ 1149134 w 3195788"/>
              <a:gd name="connsiteY195" fmla="*/ 542606 h 1160647"/>
              <a:gd name="connsiteX196" fmla="*/ 1149894 w 3195788"/>
              <a:gd name="connsiteY196" fmla="*/ 542606 h 1160647"/>
              <a:gd name="connsiteX197" fmla="*/ 1155214 w 3195788"/>
              <a:gd name="connsiteY197" fmla="*/ 542606 h 1160647"/>
              <a:gd name="connsiteX198" fmla="*/ 1155214 w 3195788"/>
              <a:gd name="connsiteY198" fmla="*/ 543687 h 1160647"/>
              <a:gd name="connsiteX199" fmla="*/ 1155214 w 3195788"/>
              <a:gd name="connsiteY199" fmla="*/ 551254 h 1160647"/>
              <a:gd name="connsiteX200" fmla="*/ 1159268 w 3195788"/>
              <a:gd name="connsiteY200" fmla="*/ 581518 h 1160647"/>
              <a:gd name="connsiteX201" fmla="*/ 1160028 w 3195788"/>
              <a:gd name="connsiteY201" fmla="*/ 581518 h 1160647"/>
              <a:gd name="connsiteX202" fmla="*/ 1165348 w 3195788"/>
              <a:gd name="connsiteY202" fmla="*/ 581518 h 1160647"/>
              <a:gd name="connsiteX203" fmla="*/ 1165348 w 3195788"/>
              <a:gd name="connsiteY203" fmla="*/ 582329 h 1160647"/>
              <a:gd name="connsiteX204" fmla="*/ 1165348 w 3195788"/>
              <a:gd name="connsiteY204" fmla="*/ 588004 h 1160647"/>
              <a:gd name="connsiteX205" fmla="*/ 1166361 w 3195788"/>
              <a:gd name="connsiteY205" fmla="*/ 588004 h 1160647"/>
              <a:gd name="connsiteX206" fmla="*/ 1173454 w 3195788"/>
              <a:gd name="connsiteY206" fmla="*/ 588004 h 1160647"/>
              <a:gd name="connsiteX207" fmla="*/ 1173454 w 3195788"/>
              <a:gd name="connsiteY207" fmla="*/ 618269 h 1160647"/>
              <a:gd name="connsiteX208" fmla="*/ 1175481 w 3195788"/>
              <a:gd name="connsiteY208" fmla="*/ 618269 h 1160647"/>
              <a:gd name="connsiteX209" fmla="*/ 1189668 w 3195788"/>
              <a:gd name="connsiteY209" fmla="*/ 618269 h 1160647"/>
              <a:gd name="connsiteX210" fmla="*/ 1189668 w 3195788"/>
              <a:gd name="connsiteY210" fmla="*/ 642048 h 1160647"/>
              <a:gd name="connsiteX211" fmla="*/ 1191695 w 3195788"/>
              <a:gd name="connsiteY211" fmla="*/ 643669 h 1160647"/>
              <a:gd name="connsiteX212" fmla="*/ 1191695 w 3195788"/>
              <a:gd name="connsiteY212" fmla="*/ 655019 h 1160647"/>
              <a:gd name="connsiteX213" fmla="*/ 1192455 w 3195788"/>
              <a:gd name="connsiteY213" fmla="*/ 655019 h 1160647"/>
              <a:gd name="connsiteX214" fmla="*/ 1197775 w 3195788"/>
              <a:gd name="connsiteY214" fmla="*/ 655019 h 1160647"/>
              <a:gd name="connsiteX215" fmla="*/ 1197775 w 3195788"/>
              <a:gd name="connsiteY215" fmla="*/ 678798 h 1160647"/>
              <a:gd name="connsiteX216" fmla="*/ 1199041 w 3195788"/>
              <a:gd name="connsiteY216" fmla="*/ 678798 h 1160647"/>
              <a:gd name="connsiteX217" fmla="*/ 1207908 w 3195788"/>
              <a:gd name="connsiteY217" fmla="*/ 678798 h 1160647"/>
              <a:gd name="connsiteX218" fmla="*/ 1209935 w 3195788"/>
              <a:gd name="connsiteY218" fmla="*/ 682852 h 1160647"/>
              <a:gd name="connsiteX219" fmla="*/ 1209935 w 3195788"/>
              <a:gd name="connsiteY219" fmla="*/ 696093 h 1160647"/>
              <a:gd name="connsiteX220" fmla="*/ 1211455 w 3195788"/>
              <a:gd name="connsiteY220" fmla="*/ 694201 h 1160647"/>
              <a:gd name="connsiteX221" fmla="*/ 1222095 w 3195788"/>
              <a:gd name="connsiteY221" fmla="*/ 680960 h 1160647"/>
              <a:gd name="connsiteX222" fmla="*/ 1250469 w 3195788"/>
              <a:gd name="connsiteY222" fmla="*/ 680960 h 1160647"/>
              <a:gd name="connsiteX223" fmla="*/ 1250469 w 3195788"/>
              <a:gd name="connsiteY223" fmla="*/ 767431 h 1160647"/>
              <a:gd name="connsiteX224" fmla="*/ 1251229 w 3195788"/>
              <a:gd name="connsiteY224" fmla="*/ 767431 h 1160647"/>
              <a:gd name="connsiteX225" fmla="*/ 1256549 w 3195788"/>
              <a:gd name="connsiteY225" fmla="*/ 767431 h 1160647"/>
              <a:gd name="connsiteX226" fmla="*/ 1257309 w 3195788"/>
              <a:gd name="connsiteY226" fmla="*/ 766080 h 1160647"/>
              <a:gd name="connsiteX227" fmla="*/ 1262629 w 3195788"/>
              <a:gd name="connsiteY227" fmla="*/ 756622 h 1160647"/>
              <a:gd name="connsiteX228" fmla="*/ 1262629 w 3195788"/>
              <a:gd name="connsiteY228" fmla="*/ 758514 h 1160647"/>
              <a:gd name="connsiteX229" fmla="*/ 1262629 w 3195788"/>
              <a:gd name="connsiteY229" fmla="*/ 771755 h 1160647"/>
              <a:gd name="connsiteX230" fmla="*/ 1266682 w 3195788"/>
              <a:gd name="connsiteY230" fmla="*/ 726358 h 1160647"/>
              <a:gd name="connsiteX231" fmla="*/ 1267442 w 3195788"/>
              <a:gd name="connsiteY231" fmla="*/ 726358 h 1160647"/>
              <a:gd name="connsiteX232" fmla="*/ 1272762 w 3195788"/>
              <a:gd name="connsiteY232" fmla="*/ 726358 h 1160647"/>
              <a:gd name="connsiteX233" fmla="*/ 1272762 w 3195788"/>
              <a:gd name="connsiteY233" fmla="*/ 661504 h 1160647"/>
              <a:gd name="connsiteX234" fmla="*/ 1273776 w 3195788"/>
              <a:gd name="connsiteY234" fmla="*/ 661504 h 1160647"/>
              <a:gd name="connsiteX235" fmla="*/ 1280869 w 3195788"/>
              <a:gd name="connsiteY235" fmla="*/ 661504 h 1160647"/>
              <a:gd name="connsiteX236" fmla="*/ 1293029 w 3195788"/>
              <a:gd name="connsiteY236" fmla="*/ 618269 h 1160647"/>
              <a:gd name="connsiteX237" fmla="*/ 1294296 w 3195788"/>
              <a:gd name="connsiteY237" fmla="*/ 618269 h 1160647"/>
              <a:gd name="connsiteX238" fmla="*/ 1303163 w 3195788"/>
              <a:gd name="connsiteY238" fmla="*/ 618269 h 1160647"/>
              <a:gd name="connsiteX239" fmla="*/ 1313296 w 3195788"/>
              <a:gd name="connsiteY239" fmla="*/ 661504 h 1160647"/>
              <a:gd name="connsiteX240" fmla="*/ 1314309 w 3195788"/>
              <a:gd name="connsiteY240" fmla="*/ 661504 h 1160647"/>
              <a:gd name="connsiteX241" fmla="*/ 1321403 w 3195788"/>
              <a:gd name="connsiteY241" fmla="*/ 661504 h 1160647"/>
              <a:gd name="connsiteX242" fmla="*/ 1321403 w 3195788"/>
              <a:gd name="connsiteY242" fmla="*/ 700416 h 1160647"/>
              <a:gd name="connsiteX243" fmla="*/ 1323176 w 3195788"/>
              <a:gd name="connsiteY243" fmla="*/ 700416 h 1160647"/>
              <a:gd name="connsiteX244" fmla="*/ 1335590 w 3195788"/>
              <a:gd name="connsiteY244" fmla="*/ 700416 h 1160647"/>
              <a:gd name="connsiteX245" fmla="*/ 1335590 w 3195788"/>
              <a:gd name="connsiteY245" fmla="*/ 702578 h 1160647"/>
              <a:gd name="connsiteX246" fmla="*/ 1335590 w 3195788"/>
              <a:gd name="connsiteY246" fmla="*/ 717710 h 1160647"/>
              <a:gd name="connsiteX247" fmla="*/ 1339643 w 3195788"/>
              <a:gd name="connsiteY247" fmla="*/ 715549 h 1160647"/>
              <a:gd name="connsiteX248" fmla="*/ 1339643 w 3195788"/>
              <a:gd name="connsiteY248" fmla="*/ 700416 h 1160647"/>
              <a:gd name="connsiteX249" fmla="*/ 1341163 w 3195788"/>
              <a:gd name="connsiteY249" fmla="*/ 700416 h 1160647"/>
              <a:gd name="connsiteX250" fmla="*/ 1351803 w 3195788"/>
              <a:gd name="connsiteY250" fmla="*/ 700416 h 1160647"/>
              <a:gd name="connsiteX251" fmla="*/ 1351803 w 3195788"/>
              <a:gd name="connsiteY251" fmla="*/ 702037 h 1160647"/>
              <a:gd name="connsiteX252" fmla="*/ 1351803 w 3195788"/>
              <a:gd name="connsiteY252" fmla="*/ 713387 h 1160647"/>
              <a:gd name="connsiteX253" fmla="*/ 1382204 w 3195788"/>
              <a:gd name="connsiteY253" fmla="*/ 713387 h 1160647"/>
              <a:gd name="connsiteX254" fmla="*/ 1382204 w 3195788"/>
              <a:gd name="connsiteY254" fmla="*/ 676637 h 1160647"/>
              <a:gd name="connsiteX255" fmla="*/ 1383470 w 3195788"/>
              <a:gd name="connsiteY255" fmla="*/ 676637 h 1160647"/>
              <a:gd name="connsiteX256" fmla="*/ 1392337 w 3195788"/>
              <a:gd name="connsiteY256" fmla="*/ 676637 h 1160647"/>
              <a:gd name="connsiteX257" fmla="*/ 1392337 w 3195788"/>
              <a:gd name="connsiteY257" fmla="*/ 698254 h 1160647"/>
              <a:gd name="connsiteX258" fmla="*/ 1394364 w 3195788"/>
              <a:gd name="connsiteY258" fmla="*/ 665828 h 1160647"/>
              <a:gd name="connsiteX259" fmla="*/ 1416657 w 3195788"/>
              <a:gd name="connsiteY259" fmla="*/ 665828 h 1160647"/>
              <a:gd name="connsiteX260" fmla="*/ 1416657 w 3195788"/>
              <a:gd name="connsiteY260" fmla="*/ 664206 h 1160647"/>
              <a:gd name="connsiteX261" fmla="*/ 1416657 w 3195788"/>
              <a:gd name="connsiteY261" fmla="*/ 652857 h 1160647"/>
              <a:gd name="connsiteX262" fmla="*/ 1417417 w 3195788"/>
              <a:gd name="connsiteY262" fmla="*/ 652857 h 1160647"/>
              <a:gd name="connsiteX263" fmla="*/ 1422737 w 3195788"/>
              <a:gd name="connsiteY263" fmla="*/ 652857 h 1160647"/>
              <a:gd name="connsiteX264" fmla="*/ 1422737 w 3195788"/>
              <a:gd name="connsiteY264" fmla="*/ 650966 h 1160647"/>
              <a:gd name="connsiteX265" fmla="*/ 1422737 w 3195788"/>
              <a:gd name="connsiteY265" fmla="*/ 637725 h 1160647"/>
              <a:gd name="connsiteX266" fmla="*/ 1426791 w 3195788"/>
              <a:gd name="connsiteY266" fmla="*/ 644210 h 1160647"/>
              <a:gd name="connsiteX267" fmla="*/ 1429071 w 3195788"/>
              <a:gd name="connsiteY267" fmla="*/ 644210 h 1160647"/>
              <a:gd name="connsiteX268" fmla="*/ 1445031 w 3195788"/>
              <a:gd name="connsiteY268" fmla="*/ 644210 h 1160647"/>
              <a:gd name="connsiteX269" fmla="*/ 1445031 w 3195788"/>
              <a:gd name="connsiteY269" fmla="*/ 643399 h 1160647"/>
              <a:gd name="connsiteX270" fmla="*/ 1445031 w 3195788"/>
              <a:gd name="connsiteY270" fmla="*/ 637725 h 1160647"/>
              <a:gd name="connsiteX271" fmla="*/ 1445791 w 3195788"/>
              <a:gd name="connsiteY271" fmla="*/ 637725 h 1160647"/>
              <a:gd name="connsiteX272" fmla="*/ 1451111 w 3195788"/>
              <a:gd name="connsiteY272" fmla="*/ 637725 h 1160647"/>
              <a:gd name="connsiteX273" fmla="*/ 1451111 w 3195788"/>
              <a:gd name="connsiteY273" fmla="*/ 639076 h 1160647"/>
              <a:gd name="connsiteX274" fmla="*/ 1451111 w 3195788"/>
              <a:gd name="connsiteY274" fmla="*/ 648534 h 1160647"/>
              <a:gd name="connsiteX275" fmla="*/ 1489618 w 3195788"/>
              <a:gd name="connsiteY275" fmla="*/ 648534 h 1160647"/>
              <a:gd name="connsiteX276" fmla="*/ 1489618 w 3195788"/>
              <a:gd name="connsiteY276" fmla="*/ 786887 h 1160647"/>
              <a:gd name="connsiteX277" fmla="*/ 1491138 w 3195788"/>
              <a:gd name="connsiteY277" fmla="*/ 786887 h 1160647"/>
              <a:gd name="connsiteX278" fmla="*/ 1501778 w 3195788"/>
              <a:gd name="connsiteY278" fmla="*/ 786887 h 1160647"/>
              <a:gd name="connsiteX279" fmla="*/ 1501778 w 3195788"/>
              <a:gd name="connsiteY279" fmla="*/ 773917 h 1160647"/>
              <a:gd name="connsiteX280" fmla="*/ 1505832 w 3195788"/>
              <a:gd name="connsiteY280" fmla="*/ 773917 h 1160647"/>
              <a:gd name="connsiteX281" fmla="*/ 1505832 w 3195788"/>
              <a:gd name="connsiteY281" fmla="*/ 786887 h 1160647"/>
              <a:gd name="connsiteX282" fmla="*/ 1536232 w 3195788"/>
              <a:gd name="connsiteY282" fmla="*/ 786887 h 1160647"/>
              <a:gd name="connsiteX283" fmla="*/ 1536232 w 3195788"/>
              <a:gd name="connsiteY283" fmla="*/ 756622 h 1160647"/>
              <a:gd name="connsiteX284" fmla="*/ 1548392 w 3195788"/>
              <a:gd name="connsiteY284" fmla="*/ 756622 h 1160647"/>
              <a:gd name="connsiteX285" fmla="*/ 1560552 w 3195788"/>
              <a:gd name="connsiteY285" fmla="*/ 754461 h 1160647"/>
              <a:gd name="connsiteX286" fmla="*/ 1564606 w 3195788"/>
              <a:gd name="connsiteY286" fmla="*/ 756622 h 1160647"/>
              <a:gd name="connsiteX287" fmla="*/ 1574739 w 3195788"/>
              <a:gd name="connsiteY287" fmla="*/ 756622 h 1160647"/>
              <a:gd name="connsiteX288" fmla="*/ 1574739 w 3195788"/>
              <a:gd name="connsiteY288" fmla="*/ 786887 h 1160647"/>
              <a:gd name="connsiteX289" fmla="*/ 1582846 w 3195788"/>
              <a:gd name="connsiteY289" fmla="*/ 786887 h 1160647"/>
              <a:gd name="connsiteX290" fmla="*/ 1582846 w 3195788"/>
              <a:gd name="connsiteY290" fmla="*/ 804182 h 1160647"/>
              <a:gd name="connsiteX291" fmla="*/ 1592182 w 3195788"/>
              <a:gd name="connsiteY291" fmla="*/ 805087 h 1160647"/>
              <a:gd name="connsiteX292" fmla="*/ 1605140 w 3195788"/>
              <a:gd name="connsiteY292" fmla="*/ 805087 h 1160647"/>
              <a:gd name="connsiteX293" fmla="*/ 1605140 w 3195788"/>
              <a:gd name="connsiteY293" fmla="*/ 789049 h 1160647"/>
              <a:gd name="connsiteX294" fmla="*/ 1673096 w 3195788"/>
              <a:gd name="connsiteY294" fmla="*/ 789049 h 1160647"/>
              <a:gd name="connsiteX295" fmla="*/ 1673096 w 3195788"/>
              <a:gd name="connsiteY295" fmla="*/ 703796 h 1160647"/>
              <a:gd name="connsiteX296" fmla="*/ 1745104 w 3195788"/>
              <a:gd name="connsiteY296" fmla="*/ 703796 h 1160647"/>
              <a:gd name="connsiteX297" fmla="*/ 1745104 w 3195788"/>
              <a:gd name="connsiteY297" fmla="*/ 782564 h 1160647"/>
              <a:gd name="connsiteX298" fmla="*/ 1747008 w 3195788"/>
              <a:gd name="connsiteY298" fmla="*/ 782564 h 1160647"/>
              <a:gd name="connsiteX299" fmla="*/ 1748250 w 3195788"/>
              <a:gd name="connsiteY299" fmla="*/ 805087 h 1160647"/>
              <a:gd name="connsiteX300" fmla="*/ 1757926 w 3195788"/>
              <a:gd name="connsiteY300" fmla="*/ 805087 h 1160647"/>
              <a:gd name="connsiteX301" fmla="*/ 1759168 w 3195788"/>
              <a:gd name="connsiteY301" fmla="*/ 782564 h 1160647"/>
              <a:gd name="connsiteX302" fmla="*/ 1765248 w 3195788"/>
              <a:gd name="connsiteY302" fmla="*/ 782564 h 1160647"/>
              <a:gd name="connsiteX303" fmla="*/ 1766490 w 3195788"/>
              <a:gd name="connsiteY303" fmla="*/ 805087 h 1160647"/>
              <a:gd name="connsiteX304" fmla="*/ 1817112 w 3195788"/>
              <a:gd name="connsiteY304" fmla="*/ 805087 h 1160647"/>
              <a:gd name="connsiteX305" fmla="*/ 1817112 w 3195788"/>
              <a:gd name="connsiteY305" fmla="*/ 642059 h 1160647"/>
              <a:gd name="connsiteX306" fmla="*/ 2014439 w 3195788"/>
              <a:gd name="connsiteY306" fmla="*/ 642059 h 1160647"/>
              <a:gd name="connsiteX307" fmla="*/ 2014439 w 3195788"/>
              <a:gd name="connsiteY307" fmla="*/ 805087 h 1160647"/>
              <a:gd name="connsiteX308" fmla="*/ 2033136 w 3195788"/>
              <a:gd name="connsiteY308" fmla="*/ 805087 h 1160647"/>
              <a:gd name="connsiteX309" fmla="*/ 2033136 w 3195788"/>
              <a:gd name="connsiteY309" fmla="*/ 722394 h 1160647"/>
              <a:gd name="connsiteX310" fmla="*/ 2128256 w 3195788"/>
              <a:gd name="connsiteY310" fmla="*/ 722394 h 1160647"/>
              <a:gd name="connsiteX311" fmla="*/ 2140186 w 3195788"/>
              <a:gd name="connsiteY311" fmla="*/ 404253 h 1160647"/>
              <a:gd name="connsiteX312" fmla="*/ 2128026 w 3195788"/>
              <a:gd name="connsiteY312" fmla="*/ 382635 h 1160647"/>
              <a:gd name="connsiteX313" fmla="*/ 2121946 w 3195788"/>
              <a:gd name="connsiteY313" fmla="*/ 378311 h 1160647"/>
              <a:gd name="connsiteX314" fmla="*/ 2130053 w 3195788"/>
              <a:gd name="connsiteY314" fmla="*/ 354532 h 1160647"/>
              <a:gd name="connsiteX315" fmla="*/ 2130053 w 3195788"/>
              <a:gd name="connsiteY315" fmla="*/ 337238 h 1160647"/>
              <a:gd name="connsiteX316" fmla="*/ 2144240 w 3195788"/>
              <a:gd name="connsiteY316" fmla="*/ 337238 h 1160647"/>
              <a:gd name="connsiteX317" fmla="*/ 2144240 w 3195788"/>
              <a:gd name="connsiteY317" fmla="*/ 315620 h 1160647"/>
              <a:gd name="connsiteX318" fmla="*/ 2146266 w 3195788"/>
              <a:gd name="connsiteY318" fmla="*/ 311296 h 1160647"/>
              <a:gd name="connsiteX319" fmla="*/ 2146266 w 3195788"/>
              <a:gd name="connsiteY319" fmla="*/ 233472 h 1160647"/>
              <a:gd name="connsiteX320" fmla="*/ 2144240 w 3195788"/>
              <a:gd name="connsiteY320" fmla="*/ 226987 h 1160647"/>
              <a:gd name="connsiteX321" fmla="*/ 2150320 w 3195788"/>
              <a:gd name="connsiteY321" fmla="*/ 220501 h 1160647"/>
              <a:gd name="connsiteX322" fmla="*/ 2150320 w 3195788"/>
              <a:gd name="connsiteY322" fmla="*/ 162133 h 1160647"/>
              <a:gd name="connsiteX323" fmla="*/ 2152346 w 3195788"/>
              <a:gd name="connsiteY323" fmla="*/ 157810 h 1160647"/>
              <a:gd name="connsiteX324" fmla="*/ 2152346 w 3195788"/>
              <a:gd name="connsiteY324" fmla="*/ 101604 h 1160647"/>
              <a:gd name="connsiteX325" fmla="*/ 2154373 w 3195788"/>
              <a:gd name="connsiteY325" fmla="*/ 82148 h 1160647"/>
              <a:gd name="connsiteX326" fmla="*/ 2158427 w 3195788"/>
              <a:gd name="connsiteY326" fmla="*/ 99442 h 1160647"/>
              <a:gd name="connsiteX327" fmla="*/ 2160453 w 3195788"/>
              <a:gd name="connsiteY327" fmla="*/ 157810 h 1160647"/>
              <a:gd name="connsiteX328" fmla="*/ 2162480 w 3195788"/>
              <a:gd name="connsiteY328" fmla="*/ 220501 h 1160647"/>
              <a:gd name="connsiteX329" fmla="*/ 2168560 w 3195788"/>
              <a:gd name="connsiteY329" fmla="*/ 226987 h 1160647"/>
              <a:gd name="connsiteX330" fmla="*/ 2166533 w 3195788"/>
              <a:gd name="connsiteY330" fmla="*/ 233472 h 1160647"/>
              <a:gd name="connsiteX331" fmla="*/ 2166533 w 3195788"/>
              <a:gd name="connsiteY331" fmla="*/ 311296 h 1160647"/>
              <a:gd name="connsiteX332" fmla="*/ 2168560 w 3195788"/>
              <a:gd name="connsiteY332" fmla="*/ 315620 h 1160647"/>
              <a:gd name="connsiteX333" fmla="*/ 2168560 w 3195788"/>
              <a:gd name="connsiteY333" fmla="*/ 337238 h 1160647"/>
              <a:gd name="connsiteX334" fmla="*/ 2182747 w 3195788"/>
              <a:gd name="connsiteY334" fmla="*/ 337238 h 1160647"/>
              <a:gd name="connsiteX335" fmla="*/ 2182747 w 3195788"/>
              <a:gd name="connsiteY335" fmla="*/ 354532 h 1160647"/>
              <a:gd name="connsiteX336" fmla="*/ 2190854 w 3195788"/>
              <a:gd name="connsiteY336" fmla="*/ 378311 h 1160647"/>
              <a:gd name="connsiteX337" fmla="*/ 2184774 w 3195788"/>
              <a:gd name="connsiteY337" fmla="*/ 382635 h 1160647"/>
              <a:gd name="connsiteX338" fmla="*/ 2172613 w 3195788"/>
              <a:gd name="connsiteY338" fmla="*/ 404253 h 1160647"/>
              <a:gd name="connsiteX339" fmla="*/ 2180720 w 3195788"/>
              <a:gd name="connsiteY339" fmla="*/ 657181 h 1160647"/>
              <a:gd name="connsiteX340" fmla="*/ 2245574 w 3195788"/>
              <a:gd name="connsiteY340" fmla="*/ 657181 h 1160647"/>
              <a:gd name="connsiteX341" fmla="*/ 2245574 w 3195788"/>
              <a:gd name="connsiteY341" fmla="*/ 732843 h 1160647"/>
              <a:gd name="connsiteX342" fmla="*/ 2253681 w 3195788"/>
              <a:gd name="connsiteY342" fmla="*/ 732843 h 1160647"/>
              <a:gd name="connsiteX343" fmla="*/ 2255708 w 3195788"/>
              <a:gd name="connsiteY343" fmla="*/ 726358 h 1160647"/>
              <a:gd name="connsiteX344" fmla="*/ 2261788 w 3195788"/>
              <a:gd name="connsiteY344" fmla="*/ 726358 h 1160647"/>
              <a:gd name="connsiteX345" fmla="*/ 2263815 w 3195788"/>
              <a:gd name="connsiteY345" fmla="*/ 735005 h 1160647"/>
              <a:gd name="connsiteX346" fmla="*/ 2275975 w 3195788"/>
              <a:gd name="connsiteY346" fmla="*/ 735005 h 1160647"/>
              <a:gd name="connsiteX347" fmla="*/ 2275975 w 3195788"/>
              <a:gd name="connsiteY347" fmla="*/ 728519 h 1160647"/>
              <a:gd name="connsiteX348" fmla="*/ 2298268 w 3195788"/>
              <a:gd name="connsiteY348" fmla="*/ 728519 h 1160647"/>
              <a:gd name="connsiteX349" fmla="*/ 2298268 w 3195788"/>
              <a:gd name="connsiteY349" fmla="*/ 735005 h 1160647"/>
              <a:gd name="connsiteX350" fmla="*/ 2318535 w 3195788"/>
              <a:gd name="connsiteY350" fmla="*/ 735005 h 1160647"/>
              <a:gd name="connsiteX351" fmla="*/ 2318535 w 3195788"/>
              <a:gd name="connsiteY351" fmla="*/ 780402 h 1160647"/>
              <a:gd name="connsiteX352" fmla="*/ 2332722 w 3195788"/>
              <a:gd name="connsiteY352" fmla="*/ 780402 h 1160647"/>
              <a:gd name="connsiteX353" fmla="*/ 2332722 w 3195788"/>
              <a:gd name="connsiteY353" fmla="*/ 767431 h 1160647"/>
              <a:gd name="connsiteX354" fmla="*/ 2348936 w 3195788"/>
              <a:gd name="connsiteY354" fmla="*/ 767431 h 1160647"/>
              <a:gd name="connsiteX355" fmla="*/ 2348936 w 3195788"/>
              <a:gd name="connsiteY355" fmla="*/ 588004 h 1160647"/>
              <a:gd name="connsiteX356" fmla="*/ 2355016 w 3195788"/>
              <a:gd name="connsiteY356" fmla="*/ 581518 h 1160647"/>
              <a:gd name="connsiteX357" fmla="*/ 2427977 w 3195788"/>
              <a:gd name="connsiteY357" fmla="*/ 581518 h 1160647"/>
              <a:gd name="connsiteX358" fmla="*/ 2427977 w 3195788"/>
              <a:gd name="connsiteY358" fmla="*/ 590166 h 1160647"/>
              <a:gd name="connsiteX359" fmla="*/ 2438110 w 3195788"/>
              <a:gd name="connsiteY359" fmla="*/ 590166 h 1160647"/>
              <a:gd name="connsiteX360" fmla="*/ 2438110 w 3195788"/>
              <a:gd name="connsiteY360" fmla="*/ 704740 h 1160647"/>
              <a:gd name="connsiteX361" fmla="*/ 2460404 w 3195788"/>
              <a:gd name="connsiteY361" fmla="*/ 704740 h 1160647"/>
              <a:gd name="connsiteX362" fmla="*/ 2460404 w 3195788"/>
              <a:gd name="connsiteY362" fmla="*/ 637725 h 1160647"/>
              <a:gd name="connsiteX363" fmla="*/ 2486751 w 3195788"/>
              <a:gd name="connsiteY363" fmla="*/ 637725 h 1160647"/>
              <a:gd name="connsiteX364" fmla="*/ 2490804 w 3195788"/>
              <a:gd name="connsiteY364" fmla="*/ 633401 h 1160647"/>
              <a:gd name="connsiteX365" fmla="*/ 2498911 w 3195788"/>
              <a:gd name="connsiteY365" fmla="*/ 633401 h 1160647"/>
              <a:gd name="connsiteX366" fmla="*/ 2502964 w 3195788"/>
              <a:gd name="connsiteY366" fmla="*/ 637725 h 1160647"/>
              <a:gd name="connsiteX367" fmla="*/ 2525258 w 3195788"/>
              <a:gd name="connsiteY367" fmla="*/ 637725 h 1160647"/>
              <a:gd name="connsiteX368" fmla="*/ 2525258 w 3195788"/>
              <a:gd name="connsiteY368" fmla="*/ 520989 h 1160647"/>
              <a:gd name="connsiteX369" fmla="*/ 2582005 w 3195788"/>
              <a:gd name="connsiteY369" fmla="*/ 510180 h 1160647"/>
              <a:gd name="connsiteX370" fmla="*/ 2582005 w 3195788"/>
              <a:gd name="connsiteY370" fmla="*/ 511261 h 1160647"/>
              <a:gd name="connsiteX371" fmla="*/ 2582005 w 3195788"/>
              <a:gd name="connsiteY371" fmla="*/ 518827 h 1160647"/>
              <a:gd name="connsiteX372" fmla="*/ 2608352 w 3195788"/>
              <a:gd name="connsiteY372" fmla="*/ 518827 h 1160647"/>
              <a:gd name="connsiteX373" fmla="*/ 2608352 w 3195788"/>
              <a:gd name="connsiteY373" fmla="*/ 773917 h 1160647"/>
              <a:gd name="connsiteX374" fmla="*/ 2630646 w 3195788"/>
              <a:gd name="connsiteY374" fmla="*/ 773917 h 1160647"/>
              <a:gd name="connsiteX375" fmla="*/ 2630646 w 3195788"/>
              <a:gd name="connsiteY375" fmla="*/ 769593 h 1160647"/>
              <a:gd name="connsiteX376" fmla="*/ 2642806 w 3195788"/>
              <a:gd name="connsiteY376" fmla="*/ 769593 h 1160647"/>
              <a:gd name="connsiteX377" fmla="*/ 2642806 w 3195788"/>
              <a:gd name="connsiteY377" fmla="*/ 773917 h 1160647"/>
              <a:gd name="connsiteX378" fmla="*/ 2667126 w 3195788"/>
              <a:gd name="connsiteY378" fmla="*/ 773917 h 1160647"/>
              <a:gd name="connsiteX379" fmla="*/ 2667126 w 3195788"/>
              <a:gd name="connsiteY379" fmla="*/ 760946 h 1160647"/>
              <a:gd name="connsiteX380" fmla="*/ 2695500 w 3195788"/>
              <a:gd name="connsiteY380" fmla="*/ 760946 h 1160647"/>
              <a:gd name="connsiteX381" fmla="*/ 2707660 w 3195788"/>
              <a:gd name="connsiteY381" fmla="*/ 756622 h 1160647"/>
              <a:gd name="connsiteX382" fmla="*/ 2727927 w 3195788"/>
              <a:gd name="connsiteY382" fmla="*/ 760946 h 1160647"/>
              <a:gd name="connsiteX383" fmla="*/ 2727927 w 3195788"/>
              <a:gd name="connsiteY383" fmla="*/ 743652 h 1160647"/>
              <a:gd name="connsiteX384" fmla="*/ 2736034 w 3195788"/>
              <a:gd name="connsiteY384" fmla="*/ 743652 h 1160647"/>
              <a:gd name="connsiteX385" fmla="*/ 2736034 w 3195788"/>
              <a:gd name="connsiteY385" fmla="*/ 730681 h 1160647"/>
              <a:gd name="connsiteX386" fmla="*/ 2792781 w 3195788"/>
              <a:gd name="connsiteY386" fmla="*/ 730681 h 1160647"/>
              <a:gd name="connsiteX387" fmla="*/ 2792781 w 3195788"/>
              <a:gd name="connsiteY387" fmla="*/ 700416 h 1160647"/>
              <a:gd name="connsiteX388" fmla="*/ 2811021 w 3195788"/>
              <a:gd name="connsiteY388" fmla="*/ 700416 h 1160647"/>
              <a:gd name="connsiteX389" fmla="*/ 2811021 w 3195788"/>
              <a:gd name="connsiteY389" fmla="*/ 693931 h 1160647"/>
              <a:gd name="connsiteX390" fmla="*/ 2823181 w 3195788"/>
              <a:gd name="connsiteY390" fmla="*/ 693931 h 1160647"/>
              <a:gd name="connsiteX391" fmla="*/ 2823181 w 3195788"/>
              <a:gd name="connsiteY391" fmla="*/ 700416 h 1160647"/>
              <a:gd name="connsiteX392" fmla="*/ 2839395 w 3195788"/>
              <a:gd name="connsiteY392" fmla="*/ 700416 h 1160647"/>
              <a:gd name="connsiteX393" fmla="*/ 2839395 w 3195788"/>
              <a:gd name="connsiteY393" fmla="*/ 750137 h 1160647"/>
              <a:gd name="connsiteX394" fmla="*/ 2871822 w 3195788"/>
              <a:gd name="connsiteY394" fmla="*/ 750137 h 1160647"/>
              <a:gd name="connsiteX395" fmla="*/ 2871822 w 3195788"/>
              <a:gd name="connsiteY395" fmla="*/ 724196 h 1160647"/>
              <a:gd name="connsiteX396" fmla="*/ 2910329 w 3195788"/>
              <a:gd name="connsiteY396" fmla="*/ 724196 h 1160647"/>
              <a:gd name="connsiteX397" fmla="*/ 2910329 w 3195788"/>
              <a:gd name="connsiteY397" fmla="*/ 693931 h 1160647"/>
              <a:gd name="connsiteX398" fmla="*/ 2958970 w 3195788"/>
              <a:gd name="connsiteY398" fmla="*/ 693931 h 1160647"/>
              <a:gd name="connsiteX399" fmla="*/ 2958970 w 3195788"/>
              <a:gd name="connsiteY399" fmla="*/ 805087 h 1160647"/>
              <a:gd name="connsiteX400" fmla="*/ 2958970 w 3195788"/>
              <a:gd name="connsiteY400" fmla="*/ 818866 h 1160647"/>
              <a:gd name="connsiteX401" fmla="*/ 2968113 w 3195788"/>
              <a:gd name="connsiteY401" fmla="*/ 818866 h 1160647"/>
              <a:gd name="connsiteX402" fmla="*/ 2968113 w 3195788"/>
              <a:gd name="connsiteY402" fmla="*/ 762555 h 1160647"/>
              <a:gd name="connsiteX403" fmla="*/ 2971450 w 3195788"/>
              <a:gd name="connsiteY403" fmla="*/ 756622 h 1160647"/>
              <a:gd name="connsiteX404" fmla="*/ 2971450 w 3195788"/>
              <a:gd name="connsiteY404" fmla="*/ 758514 h 1160647"/>
              <a:gd name="connsiteX405" fmla="*/ 2971450 w 3195788"/>
              <a:gd name="connsiteY405" fmla="*/ 771755 h 1160647"/>
              <a:gd name="connsiteX406" fmla="*/ 2975503 w 3195788"/>
              <a:gd name="connsiteY406" fmla="*/ 726358 h 1160647"/>
              <a:gd name="connsiteX407" fmla="*/ 2976263 w 3195788"/>
              <a:gd name="connsiteY407" fmla="*/ 726358 h 1160647"/>
              <a:gd name="connsiteX408" fmla="*/ 2981583 w 3195788"/>
              <a:gd name="connsiteY408" fmla="*/ 726358 h 1160647"/>
              <a:gd name="connsiteX409" fmla="*/ 2981583 w 3195788"/>
              <a:gd name="connsiteY409" fmla="*/ 661504 h 1160647"/>
              <a:gd name="connsiteX410" fmla="*/ 2982597 w 3195788"/>
              <a:gd name="connsiteY410" fmla="*/ 661504 h 1160647"/>
              <a:gd name="connsiteX411" fmla="*/ 2989690 w 3195788"/>
              <a:gd name="connsiteY411" fmla="*/ 661504 h 1160647"/>
              <a:gd name="connsiteX412" fmla="*/ 3001850 w 3195788"/>
              <a:gd name="connsiteY412" fmla="*/ 618269 h 1160647"/>
              <a:gd name="connsiteX413" fmla="*/ 3003117 w 3195788"/>
              <a:gd name="connsiteY413" fmla="*/ 618269 h 1160647"/>
              <a:gd name="connsiteX414" fmla="*/ 3011984 w 3195788"/>
              <a:gd name="connsiteY414" fmla="*/ 618269 h 1160647"/>
              <a:gd name="connsiteX415" fmla="*/ 3022117 w 3195788"/>
              <a:gd name="connsiteY415" fmla="*/ 661504 h 1160647"/>
              <a:gd name="connsiteX416" fmla="*/ 3023130 w 3195788"/>
              <a:gd name="connsiteY416" fmla="*/ 661504 h 1160647"/>
              <a:gd name="connsiteX417" fmla="*/ 3030224 w 3195788"/>
              <a:gd name="connsiteY417" fmla="*/ 661504 h 1160647"/>
              <a:gd name="connsiteX418" fmla="*/ 3030224 w 3195788"/>
              <a:gd name="connsiteY418" fmla="*/ 700416 h 1160647"/>
              <a:gd name="connsiteX419" fmla="*/ 3031997 w 3195788"/>
              <a:gd name="connsiteY419" fmla="*/ 700416 h 1160647"/>
              <a:gd name="connsiteX420" fmla="*/ 3044411 w 3195788"/>
              <a:gd name="connsiteY420" fmla="*/ 700416 h 1160647"/>
              <a:gd name="connsiteX421" fmla="*/ 3044411 w 3195788"/>
              <a:gd name="connsiteY421" fmla="*/ 702578 h 1160647"/>
              <a:gd name="connsiteX422" fmla="*/ 3044411 w 3195788"/>
              <a:gd name="connsiteY422" fmla="*/ 717710 h 1160647"/>
              <a:gd name="connsiteX423" fmla="*/ 3048464 w 3195788"/>
              <a:gd name="connsiteY423" fmla="*/ 715549 h 1160647"/>
              <a:gd name="connsiteX424" fmla="*/ 3048464 w 3195788"/>
              <a:gd name="connsiteY424" fmla="*/ 700416 h 1160647"/>
              <a:gd name="connsiteX425" fmla="*/ 3049984 w 3195788"/>
              <a:gd name="connsiteY425" fmla="*/ 700416 h 1160647"/>
              <a:gd name="connsiteX426" fmla="*/ 3060624 w 3195788"/>
              <a:gd name="connsiteY426" fmla="*/ 700416 h 1160647"/>
              <a:gd name="connsiteX427" fmla="*/ 3060624 w 3195788"/>
              <a:gd name="connsiteY427" fmla="*/ 702037 h 1160647"/>
              <a:gd name="connsiteX428" fmla="*/ 3060624 w 3195788"/>
              <a:gd name="connsiteY428" fmla="*/ 713387 h 1160647"/>
              <a:gd name="connsiteX429" fmla="*/ 3091025 w 3195788"/>
              <a:gd name="connsiteY429" fmla="*/ 713387 h 1160647"/>
              <a:gd name="connsiteX430" fmla="*/ 3091025 w 3195788"/>
              <a:gd name="connsiteY430" fmla="*/ 676637 h 1160647"/>
              <a:gd name="connsiteX431" fmla="*/ 3092291 w 3195788"/>
              <a:gd name="connsiteY431" fmla="*/ 676637 h 1160647"/>
              <a:gd name="connsiteX432" fmla="*/ 3101158 w 3195788"/>
              <a:gd name="connsiteY432" fmla="*/ 676637 h 1160647"/>
              <a:gd name="connsiteX433" fmla="*/ 3101158 w 3195788"/>
              <a:gd name="connsiteY433" fmla="*/ 698254 h 1160647"/>
              <a:gd name="connsiteX434" fmla="*/ 3103185 w 3195788"/>
              <a:gd name="connsiteY434" fmla="*/ 665828 h 1160647"/>
              <a:gd name="connsiteX435" fmla="*/ 3125478 w 3195788"/>
              <a:gd name="connsiteY435" fmla="*/ 665828 h 1160647"/>
              <a:gd name="connsiteX436" fmla="*/ 3125478 w 3195788"/>
              <a:gd name="connsiteY436" fmla="*/ 664206 h 1160647"/>
              <a:gd name="connsiteX437" fmla="*/ 3125478 w 3195788"/>
              <a:gd name="connsiteY437" fmla="*/ 652857 h 1160647"/>
              <a:gd name="connsiteX438" fmla="*/ 3126238 w 3195788"/>
              <a:gd name="connsiteY438" fmla="*/ 652857 h 1160647"/>
              <a:gd name="connsiteX439" fmla="*/ 3131558 w 3195788"/>
              <a:gd name="connsiteY439" fmla="*/ 652857 h 1160647"/>
              <a:gd name="connsiteX440" fmla="*/ 3131558 w 3195788"/>
              <a:gd name="connsiteY440" fmla="*/ 650966 h 1160647"/>
              <a:gd name="connsiteX441" fmla="*/ 3131558 w 3195788"/>
              <a:gd name="connsiteY441" fmla="*/ 637725 h 1160647"/>
              <a:gd name="connsiteX442" fmla="*/ 3135612 w 3195788"/>
              <a:gd name="connsiteY442" fmla="*/ 644210 h 1160647"/>
              <a:gd name="connsiteX443" fmla="*/ 3137892 w 3195788"/>
              <a:gd name="connsiteY443" fmla="*/ 644210 h 1160647"/>
              <a:gd name="connsiteX444" fmla="*/ 3153852 w 3195788"/>
              <a:gd name="connsiteY444" fmla="*/ 644210 h 1160647"/>
              <a:gd name="connsiteX445" fmla="*/ 3153852 w 3195788"/>
              <a:gd name="connsiteY445" fmla="*/ 643399 h 1160647"/>
              <a:gd name="connsiteX446" fmla="*/ 3153852 w 3195788"/>
              <a:gd name="connsiteY446" fmla="*/ 637725 h 1160647"/>
              <a:gd name="connsiteX447" fmla="*/ 3154612 w 3195788"/>
              <a:gd name="connsiteY447" fmla="*/ 637725 h 1160647"/>
              <a:gd name="connsiteX448" fmla="*/ 3159932 w 3195788"/>
              <a:gd name="connsiteY448" fmla="*/ 637725 h 1160647"/>
              <a:gd name="connsiteX449" fmla="*/ 3159932 w 3195788"/>
              <a:gd name="connsiteY449" fmla="*/ 639076 h 1160647"/>
              <a:gd name="connsiteX450" fmla="*/ 3159932 w 3195788"/>
              <a:gd name="connsiteY450" fmla="*/ 648534 h 1160647"/>
              <a:gd name="connsiteX451" fmla="*/ 3195788 w 3195788"/>
              <a:gd name="connsiteY451" fmla="*/ 648534 h 1160647"/>
              <a:gd name="connsiteX452" fmla="*/ 3195788 w 3195788"/>
              <a:gd name="connsiteY452" fmla="*/ 1159457 h 1160647"/>
              <a:gd name="connsiteX453" fmla="*/ 3031533 w 3195788"/>
              <a:gd name="connsiteY453" fmla="*/ 1159331 h 1160647"/>
              <a:gd name="connsiteX454" fmla="*/ 3031520 w 3195788"/>
              <a:gd name="connsiteY454" fmla="*/ 1160647 h 1160647"/>
              <a:gd name="connsiteX455" fmla="*/ 2054 w 3195788"/>
              <a:gd name="connsiteY455" fmla="*/ 1158314 h 1160647"/>
              <a:gd name="connsiteX456" fmla="*/ 0 w 3195788"/>
              <a:gd name="connsiteY456" fmla="*/ 724196 h 1160647"/>
              <a:gd name="connsiteX457" fmla="*/ 20267 w 3195788"/>
              <a:gd name="connsiteY457" fmla="*/ 724196 h 1160647"/>
              <a:gd name="connsiteX458" fmla="*/ 20774 w 3195788"/>
              <a:gd name="connsiteY458" fmla="*/ 723115 h 1160647"/>
              <a:gd name="connsiteX459" fmla="*/ 24320 w 3195788"/>
              <a:gd name="connsiteY459" fmla="*/ 715549 h 1160647"/>
              <a:gd name="connsiteX460" fmla="*/ 26094 w 3195788"/>
              <a:gd name="connsiteY460" fmla="*/ 715819 h 1160647"/>
              <a:gd name="connsiteX461" fmla="*/ 38507 w 3195788"/>
              <a:gd name="connsiteY461" fmla="*/ 717710 h 1160647"/>
              <a:gd name="connsiteX462" fmla="*/ 39014 w 3195788"/>
              <a:gd name="connsiteY462" fmla="*/ 719062 h 1160647"/>
              <a:gd name="connsiteX463" fmla="*/ 42560 w 3195788"/>
              <a:gd name="connsiteY463" fmla="*/ 728519 h 1160647"/>
              <a:gd name="connsiteX464" fmla="*/ 68907 w 3195788"/>
              <a:gd name="connsiteY464" fmla="*/ 730681 h 1160647"/>
              <a:gd name="connsiteX465" fmla="*/ 68907 w 3195788"/>
              <a:gd name="connsiteY465" fmla="*/ 607460 h 1160647"/>
              <a:gd name="connsiteX466" fmla="*/ 70934 w 3195788"/>
              <a:gd name="connsiteY466" fmla="*/ 607460 h 1160647"/>
              <a:gd name="connsiteX467" fmla="*/ 85121 w 3195788"/>
              <a:gd name="connsiteY467" fmla="*/ 607460 h 1160647"/>
              <a:gd name="connsiteX468" fmla="*/ 85121 w 3195788"/>
              <a:gd name="connsiteY468" fmla="*/ 471268 h 1160647"/>
              <a:gd name="connsiteX469" fmla="*/ 86894 w 3195788"/>
              <a:gd name="connsiteY469" fmla="*/ 471268 h 1160647"/>
              <a:gd name="connsiteX470" fmla="*/ 99308 w 3195788"/>
              <a:gd name="connsiteY470" fmla="*/ 471268 h 1160647"/>
              <a:gd name="connsiteX471" fmla="*/ 99308 w 3195788"/>
              <a:gd name="connsiteY471" fmla="*/ 356694 h 1160647"/>
              <a:gd name="connsiteX472" fmla="*/ 103361 w 3195788"/>
              <a:gd name="connsiteY472" fmla="*/ 328590 h 1160647"/>
              <a:gd name="connsiteX473" fmla="*/ 105388 w 3195788"/>
              <a:gd name="connsiteY473" fmla="*/ 328590 h 1160647"/>
              <a:gd name="connsiteX474" fmla="*/ 119575 w 3195788"/>
              <a:gd name="connsiteY474" fmla="*/ 328590 h 1160647"/>
              <a:gd name="connsiteX475" fmla="*/ 156055 w 3195788"/>
              <a:gd name="connsiteY475" fmla="*/ 246443 h 1160647"/>
              <a:gd name="connsiteX476" fmla="*/ 160109 w 3195788"/>
              <a:gd name="connsiteY476" fmla="*/ 0 h 1160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</a:cxnLst>
            <a:rect l="l" t="t" r="r" b="b"/>
            <a:pathLst>
              <a:path w="3195788" h="1160647">
                <a:moveTo>
                  <a:pt x="160109" y="0"/>
                </a:moveTo>
                <a:cubicBezTo>
                  <a:pt x="160109" y="18"/>
                  <a:pt x="160125" y="2040"/>
                  <a:pt x="162135" y="246443"/>
                </a:cubicBezTo>
                <a:cubicBezTo>
                  <a:pt x="162147" y="246467"/>
                  <a:pt x="162792" y="247808"/>
                  <a:pt x="200642" y="326429"/>
                </a:cubicBezTo>
                <a:lnTo>
                  <a:pt x="202669" y="326429"/>
                </a:lnTo>
                <a:lnTo>
                  <a:pt x="216856" y="326429"/>
                </a:lnTo>
                <a:lnTo>
                  <a:pt x="216856" y="350208"/>
                </a:lnTo>
                <a:cubicBezTo>
                  <a:pt x="216858" y="350214"/>
                  <a:pt x="216896" y="350272"/>
                  <a:pt x="217363" y="351019"/>
                </a:cubicBezTo>
                <a:lnTo>
                  <a:pt x="220909" y="356694"/>
                </a:lnTo>
                <a:lnTo>
                  <a:pt x="220909" y="471268"/>
                </a:lnTo>
                <a:lnTo>
                  <a:pt x="223189" y="471268"/>
                </a:lnTo>
                <a:lnTo>
                  <a:pt x="239150" y="471268"/>
                </a:lnTo>
                <a:lnTo>
                  <a:pt x="239150" y="611783"/>
                </a:lnTo>
                <a:cubicBezTo>
                  <a:pt x="239160" y="611782"/>
                  <a:pt x="239272" y="611761"/>
                  <a:pt x="240670" y="611513"/>
                </a:cubicBezTo>
                <a:lnTo>
                  <a:pt x="251310" y="609622"/>
                </a:lnTo>
                <a:cubicBezTo>
                  <a:pt x="251310" y="609644"/>
                  <a:pt x="251280" y="610978"/>
                  <a:pt x="249283" y="698254"/>
                </a:cubicBezTo>
                <a:cubicBezTo>
                  <a:pt x="249293" y="698256"/>
                  <a:pt x="249404" y="698276"/>
                  <a:pt x="250803" y="698525"/>
                </a:cubicBezTo>
                <a:lnTo>
                  <a:pt x="261443" y="700416"/>
                </a:lnTo>
                <a:cubicBezTo>
                  <a:pt x="261445" y="700423"/>
                  <a:pt x="261465" y="700487"/>
                  <a:pt x="261696" y="701227"/>
                </a:cubicBezTo>
                <a:lnTo>
                  <a:pt x="263470" y="706902"/>
                </a:lnTo>
                <a:cubicBezTo>
                  <a:pt x="263472" y="706893"/>
                  <a:pt x="263517" y="706750"/>
                  <a:pt x="264230" y="704470"/>
                </a:cubicBezTo>
                <a:lnTo>
                  <a:pt x="269550" y="687446"/>
                </a:lnTo>
                <a:lnTo>
                  <a:pt x="271323" y="687446"/>
                </a:lnTo>
                <a:lnTo>
                  <a:pt x="283737" y="687446"/>
                </a:lnTo>
                <a:lnTo>
                  <a:pt x="283737" y="719872"/>
                </a:lnTo>
                <a:cubicBezTo>
                  <a:pt x="283743" y="719877"/>
                  <a:pt x="283820" y="719917"/>
                  <a:pt x="284750" y="720413"/>
                </a:cubicBezTo>
                <a:lnTo>
                  <a:pt x="291844" y="724196"/>
                </a:lnTo>
                <a:lnTo>
                  <a:pt x="291844" y="725547"/>
                </a:lnTo>
                <a:lnTo>
                  <a:pt x="291844" y="735005"/>
                </a:lnTo>
                <a:lnTo>
                  <a:pt x="336431" y="735005"/>
                </a:lnTo>
                <a:lnTo>
                  <a:pt x="336431" y="736086"/>
                </a:lnTo>
                <a:lnTo>
                  <a:pt x="336431" y="743652"/>
                </a:lnTo>
                <a:lnTo>
                  <a:pt x="338457" y="743652"/>
                </a:lnTo>
                <a:lnTo>
                  <a:pt x="352644" y="743652"/>
                </a:lnTo>
                <a:lnTo>
                  <a:pt x="352644" y="713387"/>
                </a:lnTo>
                <a:lnTo>
                  <a:pt x="397231" y="713387"/>
                </a:lnTo>
                <a:lnTo>
                  <a:pt x="397231" y="712036"/>
                </a:lnTo>
                <a:lnTo>
                  <a:pt x="397231" y="702578"/>
                </a:lnTo>
                <a:lnTo>
                  <a:pt x="398245" y="702578"/>
                </a:lnTo>
                <a:lnTo>
                  <a:pt x="405338" y="702578"/>
                </a:lnTo>
                <a:lnTo>
                  <a:pt x="405338" y="700687"/>
                </a:lnTo>
                <a:lnTo>
                  <a:pt x="405338" y="687446"/>
                </a:lnTo>
                <a:lnTo>
                  <a:pt x="406098" y="687446"/>
                </a:lnTo>
                <a:lnTo>
                  <a:pt x="411418" y="687446"/>
                </a:lnTo>
                <a:lnTo>
                  <a:pt x="411418" y="686365"/>
                </a:lnTo>
                <a:lnTo>
                  <a:pt x="411418" y="678798"/>
                </a:lnTo>
                <a:lnTo>
                  <a:pt x="413445" y="678798"/>
                </a:lnTo>
                <a:lnTo>
                  <a:pt x="427632" y="678798"/>
                </a:lnTo>
                <a:lnTo>
                  <a:pt x="427632" y="679879"/>
                </a:lnTo>
                <a:lnTo>
                  <a:pt x="427632" y="687446"/>
                </a:lnTo>
                <a:lnTo>
                  <a:pt x="449925" y="687446"/>
                </a:lnTo>
                <a:lnTo>
                  <a:pt x="449925" y="685554"/>
                </a:lnTo>
                <a:lnTo>
                  <a:pt x="449925" y="672313"/>
                </a:lnTo>
                <a:lnTo>
                  <a:pt x="451699" y="672313"/>
                </a:lnTo>
                <a:lnTo>
                  <a:pt x="464112" y="672313"/>
                </a:lnTo>
                <a:lnTo>
                  <a:pt x="464112" y="696093"/>
                </a:lnTo>
                <a:lnTo>
                  <a:pt x="465126" y="696093"/>
                </a:lnTo>
                <a:lnTo>
                  <a:pt x="472219" y="696093"/>
                </a:lnTo>
                <a:lnTo>
                  <a:pt x="472219" y="695012"/>
                </a:lnTo>
                <a:lnTo>
                  <a:pt x="472219" y="687446"/>
                </a:lnTo>
                <a:lnTo>
                  <a:pt x="473992" y="687446"/>
                </a:lnTo>
                <a:lnTo>
                  <a:pt x="486406" y="687446"/>
                </a:lnTo>
                <a:lnTo>
                  <a:pt x="486406" y="713387"/>
                </a:lnTo>
                <a:lnTo>
                  <a:pt x="488433" y="713387"/>
                </a:lnTo>
                <a:lnTo>
                  <a:pt x="502619" y="713387"/>
                </a:lnTo>
                <a:lnTo>
                  <a:pt x="502619" y="715008"/>
                </a:lnTo>
                <a:lnTo>
                  <a:pt x="502619" y="726358"/>
                </a:lnTo>
                <a:lnTo>
                  <a:pt x="503379" y="726358"/>
                </a:lnTo>
                <a:lnTo>
                  <a:pt x="508700" y="726358"/>
                </a:lnTo>
                <a:lnTo>
                  <a:pt x="508700" y="725547"/>
                </a:lnTo>
                <a:lnTo>
                  <a:pt x="508700" y="719872"/>
                </a:lnTo>
                <a:lnTo>
                  <a:pt x="539100" y="719872"/>
                </a:lnTo>
                <a:lnTo>
                  <a:pt x="539100" y="743652"/>
                </a:lnTo>
                <a:lnTo>
                  <a:pt x="540113" y="743652"/>
                </a:lnTo>
                <a:lnTo>
                  <a:pt x="547207" y="743652"/>
                </a:lnTo>
                <a:lnTo>
                  <a:pt x="547207" y="744733"/>
                </a:lnTo>
                <a:lnTo>
                  <a:pt x="547207" y="752299"/>
                </a:lnTo>
                <a:lnTo>
                  <a:pt x="547967" y="752299"/>
                </a:lnTo>
                <a:lnTo>
                  <a:pt x="553287" y="752299"/>
                </a:lnTo>
                <a:lnTo>
                  <a:pt x="553287" y="750137"/>
                </a:lnTo>
                <a:lnTo>
                  <a:pt x="553287" y="735005"/>
                </a:lnTo>
                <a:lnTo>
                  <a:pt x="554300" y="735005"/>
                </a:lnTo>
                <a:lnTo>
                  <a:pt x="561394" y="735005"/>
                </a:lnTo>
                <a:lnTo>
                  <a:pt x="561394" y="736086"/>
                </a:lnTo>
                <a:lnTo>
                  <a:pt x="561394" y="743652"/>
                </a:lnTo>
                <a:lnTo>
                  <a:pt x="566714" y="741659"/>
                </a:lnTo>
                <a:cubicBezTo>
                  <a:pt x="567474" y="741287"/>
                  <a:pt x="567474" y="741085"/>
                  <a:pt x="567474" y="740679"/>
                </a:cubicBezTo>
                <a:lnTo>
                  <a:pt x="567474" y="735005"/>
                </a:lnTo>
                <a:lnTo>
                  <a:pt x="605981" y="735005"/>
                </a:lnTo>
                <a:lnTo>
                  <a:pt x="605981" y="758784"/>
                </a:lnTo>
                <a:lnTo>
                  <a:pt x="608007" y="758784"/>
                </a:lnTo>
                <a:lnTo>
                  <a:pt x="622194" y="758784"/>
                </a:lnTo>
                <a:lnTo>
                  <a:pt x="622194" y="759865"/>
                </a:lnTo>
                <a:lnTo>
                  <a:pt x="622194" y="767431"/>
                </a:lnTo>
                <a:lnTo>
                  <a:pt x="623968" y="767431"/>
                </a:lnTo>
                <a:lnTo>
                  <a:pt x="636381" y="767431"/>
                </a:lnTo>
                <a:lnTo>
                  <a:pt x="636381" y="743652"/>
                </a:lnTo>
                <a:lnTo>
                  <a:pt x="637394" y="743652"/>
                </a:lnTo>
                <a:lnTo>
                  <a:pt x="644488" y="743652"/>
                </a:lnTo>
                <a:lnTo>
                  <a:pt x="644488" y="711225"/>
                </a:lnTo>
                <a:lnTo>
                  <a:pt x="645501" y="711225"/>
                </a:lnTo>
                <a:lnTo>
                  <a:pt x="652595" y="711225"/>
                </a:lnTo>
                <a:lnTo>
                  <a:pt x="652595" y="709334"/>
                </a:lnTo>
                <a:lnTo>
                  <a:pt x="652595" y="696093"/>
                </a:lnTo>
                <a:cubicBezTo>
                  <a:pt x="650568" y="696093"/>
                  <a:pt x="650568" y="696093"/>
                  <a:pt x="651328" y="694471"/>
                </a:cubicBezTo>
                <a:lnTo>
                  <a:pt x="656648" y="683122"/>
                </a:lnTo>
                <a:cubicBezTo>
                  <a:pt x="656653" y="683139"/>
                  <a:pt x="656848" y="683813"/>
                  <a:pt x="664755" y="711225"/>
                </a:cubicBezTo>
                <a:lnTo>
                  <a:pt x="665515" y="711225"/>
                </a:lnTo>
                <a:lnTo>
                  <a:pt x="670835" y="711225"/>
                </a:lnTo>
                <a:lnTo>
                  <a:pt x="670835" y="605298"/>
                </a:lnTo>
                <a:lnTo>
                  <a:pt x="672355" y="605298"/>
                </a:lnTo>
                <a:lnTo>
                  <a:pt x="682995" y="605298"/>
                </a:lnTo>
                <a:lnTo>
                  <a:pt x="682995" y="557739"/>
                </a:lnTo>
                <a:lnTo>
                  <a:pt x="709342" y="557739"/>
                </a:lnTo>
                <a:lnTo>
                  <a:pt x="709342" y="536121"/>
                </a:lnTo>
                <a:lnTo>
                  <a:pt x="743796" y="536121"/>
                </a:lnTo>
                <a:lnTo>
                  <a:pt x="743796" y="538553"/>
                </a:lnTo>
                <a:lnTo>
                  <a:pt x="743796" y="555577"/>
                </a:lnTo>
                <a:lnTo>
                  <a:pt x="746076" y="555577"/>
                </a:lnTo>
                <a:lnTo>
                  <a:pt x="762036" y="555577"/>
                </a:lnTo>
                <a:lnTo>
                  <a:pt x="762036" y="603136"/>
                </a:lnTo>
                <a:lnTo>
                  <a:pt x="763049" y="603136"/>
                </a:lnTo>
                <a:lnTo>
                  <a:pt x="770143" y="603136"/>
                </a:lnTo>
                <a:lnTo>
                  <a:pt x="784330" y="607460"/>
                </a:lnTo>
                <a:lnTo>
                  <a:pt x="784330" y="646372"/>
                </a:lnTo>
                <a:lnTo>
                  <a:pt x="785343" y="646372"/>
                </a:lnTo>
                <a:lnTo>
                  <a:pt x="792436" y="646372"/>
                </a:lnTo>
                <a:lnTo>
                  <a:pt x="792436" y="647993"/>
                </a:lnTo>
                <a:lnTo>
                  <a:pt x="792436" y="659342"/>
                </a:lnTo>
                <a:lnTo>
                  <a:pt x="794463" y="659342"/>
                </a:lnTo>
                <a:lnTo>
                  <a:pt x="808650" y="659342"/>
                </a:lnTo>
                <a:lnTo>
                  <a:pt x="814730" y="665828"/>
                </a:lnTo>
                <a:lnTo>
                  <a:pt x="814730" y="687446"/>
                </a:lnTo>
                <a:lnTo>
                  <a:pt x="817010" y="687446"/>
                </a:lnTo>
                <a:lnTo>
                  <a:pt x="832970" y="687446"/>
                </a:lnTo>
                <a:lnTo>
                  <a:pt x="832970" y="688526"/>
                </a:lnTo>
                <a:lnTo>
                  <a:pt x="832970" y="696093"/>
                </a:lnTo>
                <a:lnTo>
                  <a:pt x="834237" y="696093"/>
                </a:lnTo>
                <a:lnTo>
                  <a:pt x="843104" y="696093"/>
                </a:lnTo>
                <a:lnTo>
                  <a:pt x="843104" y="698254"/>
                </a:lnTo>
                <a:lnTo>
                  <a:pt x="843104" y="713387"/>
                </a:lnTo>
                <a:cubicBezTo>
                  <a:pt x="847157" y="713387"/>
                  <a:pt x="847157" y="713387"/>
                  <a:pt x="847157" y="711495"/>
                </a:cubicBezTo>
                <a:lnTo>
                  <a:pt x="847157" y="698254"/>
                </a:lnTo>
                <a:lnTo>
                  <a:pt x="848170" y="698254"/>
                </a:lnTo>
                <a:lnTo>
                  <a:pt x="855264" y="698254"/>
                </a:lnTo>
                <a:lnTo>
                  <a:pt x="855264" y="699876"/>
                </a:lnTo>
                <a:lnTo>
                  <a:pt x="855264" y="711225"/>
                </a:lnTo>
                <a:lnTo>
                  <a:pt x="856024" y="711225"/>
                </a:lnTo>
                <a:lnTo>
                  <a:pt x="861344" y="711225"/>
                </a:lnTo>
                <a:cubicBezTo>
                  <a:pt x="861344" y="706902"/>
                  <a:pt x="861344" y="706902"/>
                  <a:pt x="909984" y="706902"/>
                </a:cubicBezTo>
                <a:lnTo>
                  <a:pt x="909984" y="708253"/>
                </a:lnTo>
                <a:lnTo>
                  <a:pt x="909984" y="717710"/>
                </a:lnTo>
                <a:lnTo>
                  <a:pt x="910744" y="717710"/>
                </a:lnTo>
                <a:lnTo>
                  <a:pt x="916065" y="717710"/>
                </a:lnTo>
                <a:lnTo>
                  <a:pt x="916065" y="719872"/>
                </a:lnTo>
                <a:lnTo>
                  <a:pt x="916065" y="735005"/>
                </a:lnTo>
                <a:cubicBezTo>
                  <a:pt x="916073" y="735001"/>
                  <a:pt x="916189" y="734923"/>
                  <a:pt x="918091" y="733654"/>
                </a:cubicBezTo>
                <a:lnTo>
                  <a:pt x="932278" y="724196"/>
                </a:lnTo>
                <a:cubicBezTo>
                  <a:pt x="932280" y="724177"/>
                  <a:pt x="932411" y="723302"/>
                  <a:pt x="938358" y="683122"/>
                </a:cubicBezTo>
                <a:cubicBezTo>
                  <a:pt x="938367" y="683120"/>
                  <a:pt x="938436" y="683094"/>
                  <a:pt x="939118" y="682852"/>
                </a:cubicBezTo>
                <a:lnTo>
                  <a:pt x="944438" y="680960"/>
                </a:lnTo>
                <a:cubicBezTo>
                  <a:pt x="944438" y="680944"/>
                  <a:pt x="944471" y="679883"/>
                  <a:pt x="946465" y="611783"/>
                </a:cubicBezTo>
                <a:cubicBezTo>
                  <a:pt x="946465" y="611801"/>
                  <a:pt x="946498" y="612892"/>
                  <a:pt x="948492" y="680960"/>
                </a:cubicBezTo>
                <a:cubicBezTo>
                  <a:pt x="948501" y="680963"/>
                  <a:pt x="948572" y="680988"/>
                  <a:pt x="949252" y="681230"/>
                </a:cubicBezTo>
                <a:lnTo>
                  <a:pt x="954572" y="683122"/>
                </a:lnTo>
                <a:lnTo>
                  <a:pt x="954572" y="596651"/>
                </a:lnTo>
                <a:cubicBezTo>
                  <a:pt x="958625" y="596651"/>
                  <a:pt x="958625" y="596651"/>
                  <a:pt x="958625" y="564224"/>
                </a:cubicBezTo>
                <a:lnTo>
                  <a:pt x="997132" y="564224"/>
                </a:lnTo>
                <a:lnTo>
                  <a:pt x="997132" y="596651"/>
                </a:lnTo>
                <a:lnTo>
                  <a:pt x="997892" y="596651"/>
                </a:lnTo>
                <a:lnTo>
                  <a:pt x="1003212" y="596651"/>
                </a:lnTo>
                <a:lnTo>
                  <a:pt x="1003212" y="514503"/>
                </a:lnTo>
                <a:lnTo>
                  <a:pt x="1004986" y="514503"/>
                </a:lnTo>
                <a:lnTo>
                  <a:pt x="1017399" y="514503"/>
                </a:lnTo>
                <a:lnTo>
                  <a:pt x="1017399" y="512612"/>
                </a:lnTo>
                <a:lnTo>
                  <a:pt x="1017399" y="499371"/>
                </a:lnTo>
                <a:lnTo>
                  <a:pt x="1039693" y="499371"/>
                </a:lnTo>
                <a:lnTo>
                  <a:pt x="1039693" y="498290"/>
                </a:lnTo>
                <a:lnTo>
                  <a:pt x="1039693" y="490724"/>
                </a:lnTo>
                <a:lnTo>
                  <a:pt x="1041466" y="490724"/>
                </a:lnTo>
                <a:lnTo>
                  <a:pt x="1053880" y="490724"/>
                </a:lnTo>
                <a:lnTo>
                  <a:pt x="1053880" y="491805"/>
                </a:lnTo>
                <a:lnTo>
                  <a:pt x="1053880" y="499371"/>
                </a:lnTo>
                <a:lnTo>
                  <a:pt x="1054640" y="499371"/>
                </a:lnTo>
                <a:lnTo>
                  <a:pt x="1059960" y="499371"/>
                </a:lnTo>
                <a:lnTo>
                  <a:pt x="1070093" y="495047"/>
                </a:lnTo>
                <a:lnTo>
                  <a:pt x="1074146" y="498290"/>
                </a:lnTo>
                <a:lnTo>
                  <a:pt x="1074146" y="490724"/>
                </a:lnTo>
                <a:lnTo>
                  <a:pt x="1076426" y="490724"/>
                </a:lnTo>
                <a:lnTo>
                  <a:pt x="1092387" y="490724"/>
                </a:lnTo>
                <a:lnTo>
                  <a:pt x="1092387" y="491805"/>
                </a:lnTo>
                <a:lnTo>
                  <a:pt x="1092387" y="499371"/>
                </a:lnTo>
                <a:lnTo>
                  <a:pt x="1122787" y="499371"/>
                </a:lnTo>
                <a:lnTo>
                  <a:pt x="1122787" y="500992"/>
                </a:lnTo>
                <a:lnTo>
                  <a:pt x="1122787" y="512342"/>
                </a:lnTo>
                <a:lnTo>
                  <a:pt x="1149134" y="512342"/>
                </a:lnTo>
                <a:lnTo>
                  <a:pt x="1149134" y="542606"/>
                </a:lnTo>
                <a:lnTo>
                  <a:pt x="1149894" y="542606"/>
                </a:lnTo>
                <a:lnTo>
                  <a:pt x="1155214" y="542606"/>
                </a:lnTo>
                <a:lnTo>
                  <a:pt x="1155214" y="543687"/>
                </a:lnTo>
                <a:lnTo>
                  <a:pt x="1155214" y="551254"/>
                </a:lnTo>
                <a:cubicBezTo>
                  <a:pt x="1159268" y="551254"/>
                  <a:pt x="1159268" y="551254"/>
                  <a:pt x="1159268" y="581518"/>
                </a:cubicBezTo>
                <a:lnTo>
                  <a:pt x="1160028" y="581518"/>
                </a:lnTo>
                <a:lnTo>
                  <a:pt x="1165348" y="581518"/>
                </a:lnTo>
                <a:lnTo>
                  <a:pt x="1165348" y="582329"/>
                </a:lnTo>
                <a:lnTo>
                  <a:pt x="1165348" y="588004"/>
                </a:lnTo>
                <a:lnTo>
                  <a:pt x="1166361" y="588004"/>
                </a:lnTo>
                <a:lnTo>
                  <a:pt x="1173454" y="588004"/>
                </a:lnTo>
                <a:lnTo>
                  <a:pt x="1173454" y="618269"/>
                </a:lnTo>
                <a:lnTo>
                  <a:pt x="1175481" y="618269"/>
                </a:lnTo>
                <a:lnTo>
                  <a:pt x="1189668" y="618269"/>
                </a:lnTo>
                <a:lnTo>
                  <a:pt x="1189668" y="642048"/>
                </a:lnTo>
                <a:cubicBezTo>
                  <a:pt x="1191695" y="642048"/>
                  <a:pt x="1191695" y="642048"/>
                  <a:pt x="1191695" y="643669"/>
                </a:cubicBezTo>
                <a:lnTo>
                  <a:pt x="1191695" y="655019"/>
                </a:lnTo>
                <a:lnTo>
                  <a:pt x="1192455" y="655019"/>
                </a:lnTo>
                <a:lnTo>
                  <a:pt x="1197775" y="655019"/>
                </a:lnTo>
                <a:lnTo>
                  <a:pt x="1197775" y="678798"/>
                </a:lnTo>
                <a:lnTo>
                  <a:pt x="1199041" y="678798"/>
                </a:lnTo>
                <a:lnTo>
                  <a:pt x="1207908" y="678798"/>
                </a:lnTo>
                <a:cubicBezTo>
                  <a:pt x="1209935" y="680960"/>
                  <a:pt x="1209935" y="680960"/>
                  <a:pt x="1209935" y="682852"/>
                </a:cubicBezTo>
                <a:lnTo>
                  <a:pt x="1209935" y="696093"/>
                </a:lnTo>
                <a:cubicBezTo>
                  <a:pt x="1209940" y="696086"/>
                  <a:pt x="1210027" y="695979"/>
                  <a:pt x="1211455" y="694201"/>
                </a:cubicBezTo>
                <a:lnTo>
                  <a:pt x="1222095" y="680960"/>
                </a:lnTo>
                <a:lnTo>
                  <a:pt x="1250469" y="680960"/>
                </a:lnTo>
                <a:lnTo>
                  <a:pt x="1250469" y="767431"/>
                </a:lnTo>
                <a:lnTo>
                  <a:pt x="1251229" y="767431"/>
                </a:lnTo>
                <a:lnTo>
                  <a:pt x="1256549" y="767431"/>
                </a:lnTo>
                <a:cubicBezTo>
                  <a:pt x="1256553" y="767423"/>
                  <a:pt x="1256612" y="767323"/>
                  <a:pt x="1257309" y="766080"/>
                </a:cubicBezTo>
                <a:lnTo>
                  <a:pt x="1262629" y="756622"/>
                </a:lnTo>
                <a:lnTo>
                  <a:pt x="1262629" y="758514"/>
                </a:lnTo>
                <a:lnTo>
                  <a:pt x="1262629" y="771755"/>
                </a:lnTo>
                <a:cubicBezTo>
                  <a:pt x="1266682" y="771755"/>
                  <a:pt x="1266682" y="771755"/>
                  <a:pt x="1266682" y="726358"/>
                </a:cubicBezTo>
                <a:lnTo>
                  <a:pt x="1267442" y="726358"/>
                </a:lnTo>
                <a:lnTo>
                  <a:pt x="1272762" y="726358"/>
                </a:lnTo>
                <a:lnTo>
                  <a:pt x="1272762" y="661504"/>
                </a:lnTo>
                <a:lnTo>
                  <a:pt x="1273776" y="661504"/>
                </a:lnTo>
                <a:lnTo>
                  <a:pt x="1280869" y="661504"/>
                </a:lnTo>
                <a:cubicBezTo>
                  <a:pt x="1280875" y="661483"/>
                  <a:pt x="1281139" y="660543"/>
                  <a:pt x="1293029" y="618269"/>
                </a:cubicBezTo>
                <a:lnTo>
                  <a:pt x="1294296" y="618269"/>
                </a:lnTo>
                <a:lnTo>
                  <a:pt x="1303163" y="618269"/>
                </a:lnTo>
                <a:cubicBezTo>
                  <a:pt x="1303168" y="618292"/>
                  <a:pt x="1303394" y="619258"/>
                  <a:pt x="1313296" y="661504"/>
                </a:cubicBezTo>
                <a:lnTo>
                  <a:pt x="1314309" y="661504"/>
                </a:lnTo>
                <a:lnTo>
                  <a:pt x="1321403" y="661504"/>
                </a:lnTo>
                <a:lnTo>
                  <a:pt x="1321403" y="700416"/>
                </a:lnTo>
                <a:lnTo>
                  <a:pt x="1323176" y="700416"/>
                </a:lnTo>
                <a:lnTo>
                  <a:pt x="1335590" y="700416"/>
                </a:lnTo>
                <a:lnTo>
                  <a:pt x="1335590" y="702578"/>
                </a:lnTo>
                <a:lnTo>
                  <a:pt x="1335590" y="717710"/>
                </a:lnTo>
                <a:cubicBezTo>
                  <a:pt x="1339643" y="717710"/>
                  <a:pt x="1339643" y="717710"/>
                  <a:pt x="1339643" y="715549"/>
                </a:cubicBezTo>
                <a:lnTo>
                  <a:pt x="1339643" y="700416"/>
                </a:lnTo>
                <a:lnTo>
                  <a:pt x="1341163" y="700416"/>
                </a:lnTo>
                <a:lnTo>
                  <a:pt x="1351803" y="700416"/>
                </a:lnTo>
                <a:lnTo>
                  <a:pt x="1351803" y="702037"/>
                </a:lnTo>
                <a:lnTo>
                  <a:pt x="1351803" y="713387"/>
                </a:lnTo>
                <a:lnTo>
                  <a:pt x="1382204" y="713387"/>
                </a:lnTo>
                <a:lnTo>
                  <a:pt x="1382204" y="676637"/>
                </a:lnTo>
                <a:lnTo>
                  <a:pt x="1383470" y="676637"/>
                </a:lnTo>
                <a:lnTo>
                  <a:pt x="1392337" y="676637"/>
                </a:lnTo>
                <a:lnTo>
                  <a:pt x="1392337" y="698254"/>
                </a:lnTo>
                <a:cubicBezTo>
                  <a:pt x="1394364" y="698254"/>
                  <a:pt x="1394364" y="698254"/>
                  <a:pt x="1394364" y="665828"/>
                </a:cubicBezTo>
                <a:lnTo>
                  <a:pt x="1416657" y="665828"/>
                </a:lnTo>
                <a:lnTo>
                  <a:pt x="1416657" y="664206"/>
                </a:lnTo>
                <a:lnTo>
                  <a:pt x="1416657" y="652857"/>
                </a:lnTo>
                <a:lnTo>
                  <a:pt x="1417417" y="652857"/>
                </a:lnTo>
                <a:lnTo>
                  <a:pt x="1422737" y="652857"/>
                </a:lnTo>
                <a:lnTo>
                  <a:pt x="1422737" y="650966"/>
                </a:lnTo>
                <a:lnTo>
                  <a:pt x="1422737" y="637725"/>
                </a:lnTo>
                <a:lnTo>
                  <a:pt x="1426791" y="644210"/>
                </a:lnTo>
                <a:lnTo>
                  <a:pt x="1429071" y="644210"/>
                </a:lnTo>
                <a:lnTo>
                  <a:pt x="1445031" y="644210"/>
                </a:lnTo>
                <a:lnTo>
                  <a:pt x="1445031" y="643399"/>
                </a:lnTo>
                <a:lnTo>
                  <a:pt x="1445031" y="637725"/>
                </a:lnTo>
                <a:lnTo>
                  <a:pt x="1445791" y="637725"/>
                </a:lnTo>
                <a:lnTo>
                  <a:pt x="1451111" y="637725"/>
                </a:lnTo>
                <a:lnTo>
                  <a:pt x="1451111" y="639076"/>
                </a:lnTo>
                <a:lnTo>
                  <a:pt x="1451111" y="648534"/>
                </a:lnTo>
                <a:lnTo>
                  <a:pt x="1489618" y="648534"/>
                </a:lnTo>
                <a:lnTo>
                  <a:pt x="1489618" y="786887"/>
                </a:lnTo>
                <a:lnTo>
                  <a:pt x="1491138" y="786887"/>
                </a:lnTo>
                <a:lnTo>
                  <a:pt x="1501778" y="786887"/>
                </a:lnTo>
                <a:lnTo>
                  <a:pt x="1501778" y="773917"/>
                </a:lnTo>
                <a:lnTo>
                  <a:pt x="1505832" y="773917"/>
                </a:lnTo>
                <a:lnTo>
                  <a:pt x="1505832" y="786887"/>
                </a:lnTo>
                <a:lnTo>
                  <a:pt x="1536232" y="786887"/>
                </a:lnTo>
                <a:lnTo>
                  <a:pt x="1536232" y="756622"/>
                </a:lnTo>
                <a:lnTo>
                  <a:pt x="1548392" y="756622"/>
                </a:lnTo>
                <a:lnTo>
                  <a:pt x="1560552" y="754461"/>
                </a:lnTo>
                <a:cubicBezTo>
                  <a:pt x="1562579" y="754461"/>
                  <a:pt x="1562579" y="756622"/>
                  <a:pt x="1564606" y="756622"/>
                </a:cubicBezTo>
                <a:lnTo>
                  <a:pt x="1574739" y="756622"/>
                </a:lnTo>
                <a:lnTo>
                  <a:pt x="1574739" y="786887"/>
                </a:lnTo>
                <a:lnTo>
                  <a:pt x="1582846" y="786887"/>
                </a:lnTo>
                <a:lnTo>
                  <a:pt x="1582846" y="804182"/>
                </a:lnTo>
                <a:lnTo>
                  <a:pt x="1592182" y="805087"/>
                </a:lnTo>
                <a:lnTo>
                  <a:pt x="1605140" y="805087"/>
                </a:lnTo>
                <a:lnTo>
                  <a:pt x="1605140" y="789049"/>
                </a:lnTo>
                <a:lnTo>
                  <a:pt x="1673096" y="789049"/>
                </a:lnTo>
                <a:lnTo>
                  <a:pt x="1673096" y="703796"/>
                </a:lnTo>
                <a:lnTo>
                  <a:pt x="1745104" y="703796"/>
                </a:lnTo>
                <a:lnTo>
                  <a:pt x="1745104" y="782564"/>
                </a:lnTo>
                <a:lnTo>
                  <a:pt x="1747008" y="782564"/>
                </a:lnTo>
                <a:lnTo>
                  <a:pt x="1748250" y="805087"/>
                </a:lnTo>
                <a:lnTo>
                  <a:pt x="1757926" y="805087"/>
                </a:lnTo>
                <a:cubicBezTo>
                  <a:pt x="1758462" y="797873"/>
                  <a:pt x="1759168" y="790219"/>
                  <a:pt x="1759168" y="782564"/>
                </a:cubicBezTo>
                <a:lnTo>
                  <a:pt x="1765248" y="782564"/>
                </a:lnTo>
                <a:lnTo>
                  <a:pt x="1766490" y="805087"/>
                </a:lnTo>
                <a:lnTo>
                  <a:pt x="1817112" y="805087"/>
                </a:lnTo>
                <a:lnTo>
                  <a:pt x="1817112" y="642059"/>
                </a:lnTo>
                <a:lnTo>
                  <a:pt x="2014439" y="642059"/>
                </a:lnTo>
                <a:lnTo>
                  <a:pt x="2014439" y="805087"/>
                </a:lnTo>
                <a:lnTo>
                  <a:pt x="2033136" y="805087"/>
                </a:lnTo>
                <a:lnTo>
                  <a:pt x="2033136" y="722394"/>
                </a:lnTo>
                <a:lnTo>
                  <a:pt x="2128256" y="722394"/>
                </a:lnTo>
                <a:cubicBezTo>
                  <a:pt x="2132331" y="616373"/>
                  <a:pt x="2135709" y="510899"/>
                  <a:pt x="2140186" y="404253"/>
                </a:cubicBezTo>
                <a:cubicBezTo>
                  <a:pt x="2130053" y="404253"/>
                  <a:pt x="2105733" y="391282"/>
                  <a:pt x="2128026" y="382635"/>
                </a:cubicBezTo>
                <a:cubicBezTo>
                  <a:pt x="2125999" y="380473"/>
                  <a:pt x="2123973" y="378311"/>
                  <a:pt x="2121946" y="378311"/>
                </a:cubicBezTo>
                <a:cubicBezTo>
                  <a:pt x="2121946" y="365341"/>
                  <a:pt x="2119919" y="363179"/>
                  <a:pt x="2130053" y="354532"/>
                </a:cubicBezTo>
                <a:lnTo>
                  <a:pt x="2130053" y="337238"/>
                </a:lnTo>
                <a:lnTo>
                  <a:pt x="2144240" y="337238"/>
                </a:lnTo>
                <a:lnTo>
                  <a:pt x="2144240" y="315620"/>
                </a:lnTo>
                <a:cubicBezTo>
                  <a:pt x="2144240" y="313458"/>
                  <a:pt x="2146266" y="313458"/>
                  <a:pt x="2146266" y="311296"/>
                </a:cubicBezTo>
                <a:lnTo>
                  <a:pt x="2146266" y="233472"/>
                </a:lnTo>
                <a:cubicBezTo>
                  <a:pt x="2146266" y="231310"/>
                  <a:pt x="2144240" y="229149"/>
                  <a:pt x="2144240" y="226987"/>
                </a:cubicBezTo>
                <a:lnTo>
                  <a:pt x="2150320" y="220501"/>
                </a:lnTo>
                <a:lnTo>
                  <a:pt x="2150320" y="162133"/>
                </a:lnTo>
                <a:cubicBezTo>
                  <a:pt x="2150320" y="159972"/>
                  <a:pt x="2150320" y="159972"/>
                  <a:pt x="2152346" y="157810"/>
                </a:cubicBezTo>
                <a:lnTo>
                  <a:pt x="2152346" y="101604"/>
                </a:lnTo>
                <a:cubicBezTo>
                  <a:pt x="2154373" y="92957"/>
                  <a:pt x="2154373" y="88633"/>
                  <a:pt x="2154373" y="82148"/>
                </a:cubicBezTo>
                <a:cubicBezTo>
                  <a:pt x="2158427" y="88633"/>
                  <a:pt x="2158427" y="92957"/>
                  <a:pt x="2158427" y="99442"/>
                </a:cubicBezTo>
                <a:cubicBezTo>
                  <a:pt x="2160453" y="121060"/>
                  <a:pt x="2160453" y="140516"/>
                  <a:pt x="2160453" y="157810"/>
                </a:cubicBezTo>
                <a:cubicBezTo>
                  <a:pt x="2162480" y="181589"/>
                  <a:pt x="2162480" y="201045"/>
                  <a:pt x="2162480" y="220501"/>
                </a:cubicBezTo>
                <a:lnTo>
                  <a:pt x="2168560" y="226987"/>
                </a:lnTo>
                <a:cubicBezTo>
                  <a:pt x="2168560" y="229149"/>
                  <a:pt x="2166533" y="231310"/>
                  <a:pt x="2166533" y="233472"/>
                </a:cubicBezTo>
                <a:lnTo>
                  <a:pt x="2166533" y="311296"/>
                </a:lnTo>
                <a:cubicBezTo>
                  <a:pt x="2166533" y="313458"/>
                  <a:pt x="2168560" y="313458"/>
                  <a:pt x="2168560" y="315620"/>
                </a:cubicBezTo>
                <a:lnTo>
                  <a:pt x="2168560" y="337238"/>
                </a:lnTo>
                <a:lnTo>
                  <a:pt x="2182747" y="337238"/>
                </a:lnTo>
                <a:lnTo>
                  <a:pt x="2182747" y="354532"/>
                </a:lnTo>
                <a:cubicBezTo>
                  <a:pt x="2190854" y="363179"/>
                  <a:pt x="2190854" y="363179"/>
                  <a:pt x="2190854" y="378311"/>
                </a:cubicBezTo>
                <a:cubicBezTo>
                  <a:pt x="2188827" y="378311"/>
                  <a:pt x="2186800" y="380473"/>
                  <a:pt x="2184774" y="382635"/>
                </a:cubicBezTo>
                <a:cubicBezTo>
                  <a:pt x="2205040" y="393444"/>
                  <a:pt x="2180720" y="402091"/>
                  <a:pt x="2172613" y="404253"/>
                </a:cubicBezTo>
                <a:cubicBezTo>
                  <a:pt x="2174640" y="488562"/>
                  <a:pt x="2178693" y="572871"/>
                  <a:pt x="2180720" y="657181"/>
                </a:cubicBezTo>
                <a:lnTo>
                  <a:pt x="2245574" y="657181"/>
                </a:lnTo>
                <a:lnTo>
                  <a:pt x="2245574" y="732843"/>
                </a:lnTo>
                <a:lnTo>
                  <a:pt x="2253681" y="732843"/>
                </a:lnTo>
                <a:cubicBezTo>
                  <a:pt x="2253681" y="730681"/>
                  <a:pt x="2255708" y="728519"/>
                  <a:pt x="2255708" y="726358"/>
                </a:cubicBezTo>
                <a:lnTo>
                  <a:pt x="2261788" y="726358"/>
                </a:lnTo>
                <a:cubicBezTo>
                  <a:pt x="2261788" y="728519"/>
                  <a:pt x="2261788" y="730681"/>
                  <a:pt x="2263815" y="735005"/>
                </a:cubicBezTo>
                <a:lnTo>
                  <a:pt x="2275975" y="735005"/>
                </a:lnTo>
                <a:lnTo>
                  <a:pt x="2275975" y="728519"/>
                </a:lnTo>
                <a:lnTo>
                  <a:pt x="2298268" y="728519"/>
                </a:lnTo>
                <a:lnTo>
                  <a:pt x="2298268" y="735005"/>
                </a:lnTo>
                <a:lnTo>
                  <a:pt x="2318535" y="735005"/>
                </a:lnTo>
                <a:lnTo>
                  <a:pt x="2318535" y="780402"/>
                </a:lnTo>
                <a:lnTo>
                  <a:pt x="2332722" y="780402"/>
                </a:lnTo>
                <a:lnTo>
                  <a:pt x="2332722" y="767431"/>
                </a:lnTo>
                <a:lnTo>
                  <a:pt x="2348936" y="767431"/>
                </a:lnTo>
                <a:lnTo>
                  <a:pt x="2348936" y="588004"/>
                </a:lnTo>
                <a:lnTo>
                  <a:pt x="2355016" y="581518"/>
                </a:lnTo>
                <a:lnTo>
                  <a:pt x="2427977" y="581518"/>
                </a:lnTo>
                <a:lnTo>
                  <a:pt x="2427977" y="590166"/>
                </a:lnTo>
                <a:lnTo>
                  <a:pt x="2438110" y="590166"/>
                </a:lnTo>
                <a:lnTo>
                  <a:pt x="2438110" y="704740"/>
                </a:lnTo>
                <a:lnTo>
                  <a:pt x="2460404" y="704740"/>
                </a:lnTo>
                <a:lnTo>
                  <a:pt x="2460404" y="637725"/>
                </a:lnTo>
                <a:lnTo>
                  <a:pt x="2486751" y="637725"/>
                </a:lnTo>
                <a:cubicBezTo>
                  <a:pt x="2488777" y="637725"/>
                  <a:pt x="2488777" y="635563"/>
                  <a:pt x="2490804" y="633401"/>
                </a:cubicBezTo>
                <a:lnTo>
                  <a:pt x="2498911" y="633401"/>
                </a:lnTo>
                <a:cubicBezTo>
                  <a:pt x="2500937" y="635563"/>
                  <a:pt x="2500937" y="637725"/>
                  <a:pt x="2502964" y="637725"/>
                </a:cubicBezTo>
                <a:lnTo>
                  <a:pt x="2525258" y="637725"/>
                </a:lnTo>
                <a:lnTo>
                  <a:pt x="2525258" y="520989"/>
                </a:lnTo>
                <a:cubicBezTo>
                  <a:pt x="2525272" y="520986"/>
                  <a:pt x="2526139" y="520822"/>
                  <a:pt x="2582005" y="510180"/>
                </a:cubicBezTo>
                <a:lnTo>
                  <a:pt x="2582005" y="511261"/>
                </a:lnTo>
                <a:lnTo>
                  <a:pt x="2582005" y="518827"/>
                </a:lnTo>
                <a:lnTo>
                  <a:pt x="2608352" y="518827"/>
                </a:lnTo>
                <a:lnTo>
                  <a:pt x="2608352" y="773917"/>
                </a:lnTo>
                <a:lnTo>
                  <a:pt x="2630646" y="773917"/>
                </a:lnTo>
                <a:lnTo>
                  <a:pt x="2630646" y="769593"/>
                </a:lnTo>
                <a:lnTo>
                  <a:pt x="2642806" y="769593"/>
                </a:lnTo>
                <a:lnTo>
                  <a:pt x="2642806" y="773917"/>
                </a:lnTo>
                <a:lnTo>
                  <a:pt x="2667126" y="773917"/>
                </a:lnTo>
                <a:lnTo>
                  <a:pt x="2667126" y="760946"/>
                </a:lnTo>
                <a:lnTo>
                  <a:pt x="2695500" y="760946"/>
                </a:lnTo>
                <a:cubicBezTo>
                  <a:pt x="2699553" y="756622"/>
                  <a:pt x="2703607" y="756622"/>
                  <a:pt x="2707660" y="756622"/>
                </a:cubicBezTo>
                <a:cubicBezTo>
                  <a:pt x="2713740" y="760946"/>
                  <a:pt x="2721847" y="760946"/>
                  <a:pt x="2727927" y="760946"/>
                </a:cubicBezTo>
                <a:lnTo>
                  <a:pt x="2727927" y="743652"/>
                </a:lnTo>
                <a:lnTo>
                  <a:pt x="2736034" y="743652"/>
                </a:lnTo>
                <a:lnTo>
                  <a:pt x="2736034" y="730681"/>
                </a:lnTo>
                <a:lnTo>
                  <a:pt x="2792781" y="730681"/>
                </a:lnTo>
                <a:lnTo>
                  <a:pt x="2792781" y="700416"/>
                </a:lnTo>
                <a:lnTo>
                  <a:pt x="2811021" y="700416"/>
                </a:lnTo>
                <a:lnTo>
                  <a:pt x="2811021" y="693931"/>
                </a:lnTo>
                <a:lnTo>
                  <a:pt x="2823181" y="693931"/>
                </a:lnTo>
                <a:lnTo>
                  <a:pt x="2823181" y="700416"/>
                </a:lnTo>
                <a:lnTo>
                  <a:pt x="2839395" y="700416"/>
                </a:lnTo>
                <a:lnTo>
                  <a:pt x="2839395" y="750137"/>
                </a:lnTo>
                <a:lnTo>
                  <a:pt x="2871822" y="750137"/>
                </a:lnTo>
                <a:lnTo>
                  <a:pt x="2871822" y="724196"/>
                </a:lnTo>
                <a:lnTo>
                  <a:pt x="2910329" y="724196"/>
                </a:lnTo>
                <a:lnTo>
                  <a:pt x="2910329" y="693931"/>
                </a:lnTo>
                <a:lnTo>
                  <a:pt x="2958970" y="693931"/>
                </a:lnTo>
                <a:lnTo>
                  <a:pt x="2958970" y="805087"/>
                </a:lnTo>
                <a:lnTo>
                  <a:pt x="2958970" y="818866"/>
                </a:lnTo>
                <a:lnTo>
                  <a:pt x="2968113" y="818866"/>
                </a:lnTo>
                <a:lnTo>
                  <a:pt x="2968113" y="762555"/>
                </a:lnTo>
                <a:lnTo>
                  <a:pt x="2971450" y="756622"/>
                </a:lnTo>
                <a:lnTo>
                  <a:pt x="2971450" y="758514"/>
                </a:lnTo>
                <a:lnTo>
                  <a:pt x="2971450" y="771755"/>
                </a:lnTo>
                <a:cubicBezTo>
                  <a:pt x="2975503" y="771755"/>
                  <a:pt x="2975503" y="771755"/>
                  <a:pt x="2975503" y="726358"/>
                </a:cubicBezTo>
                <a:lnTo>
                  <a:pt x="2976263" y="726358"/>
                </a:lnTo>
                <a:lnTo>
                  <a:pt x="2981583" y="726358"/>
                </a:lnTo>
                <a:lnTo>
                  <a:pt x="2981583" y="661504"/>
                </a:lnTo>
                <a:lnTo>
                  <a:pt x="2982597" y="661504"/>
                </a:lnTo>
                <a:lnTo>
                  <a:pt x="2989690" y="661504"/>
                </a:lnTo>
                <a:cubicBezTo>
                  <a:pt x="2989696" y="661483"/>
                  <a:pt x="2989960" y="660543"/>
                  <a:pt x="3001850" y="618269"/>
                </a:cubicBezTo>
                <a:lnTo>
                  <a:pt x="3003117" y="618269"/>
                </a:lnTo>
                <a:lnTo>
                  <a:pt x="3011984" y="618269"/>
                </a:lnTo>
                <a:cubicBezTo>
                  <a:pt x="3011989" y="618292"/>
                  <a:pt x="3012215" y="619258"/>
                  <a:pt x="3022117" y="661504"/>
                </a:cubicBezTo>
                <a:lnTo>
                  <a:pt x="3023130" y="661504"/>
                </a:lnTo>
                <a:lnTo>
                  <a:pt x="3030224" y="661504"/>
                </a:lnTo>
                <a:lnTo>
                  <a:pt x="3030224" y="700416"/>
                </a:lnTo>
                <a:lnTo>
                  <a:pt x="3031997" y="700416"/>
                </a:lnTo>
                <a:lnTo>
                  <a:pt x="3044411" y="700416"/>
                </a:lnTo>
                <a:lnTo>
                  <a:pt x="3044411" y="702578"/>
                </a:lnTo>
                <a:lnTo>
                  <a:pt x="3044411" y="717710"/>
                </a:lnTo>
                <a:cubicBezTo>
                  <a:pt x="3048464" y="717710"/>
                  <a:pt x="3048464" y="717710"/>
                  <a:pt x="3048464" y="715549"/>
                </a:cubicBezTo>
                <a:lnTo>
                  <a:pt x="3048464" y="700416"/>
                </a:lnTo>
                <a:lnTo>
                  <a:pt x="3049984" y="700416"/>
                </a:lnTo>
                <a:lnTo>
                  <a:pt x="3060624" y="700416"/>
                </a:lnTo>
                <a:lnTo>
                  <a:pt x="3060624" y="702037"/>
                </a:lnTo>
                <a:lnTo>
                  <a:pt x="3060624" y="713387"/>
                </a:lnTo>
                <a:lnTo>
                  <a:pt x="3091025" y="713387"/>
                </a:lnTo>
                <a:lnTo>
                  <a:pt x="3091025" y="676637"/>
                </a:lnTo>
                <a:lnTo>
                  <a:pt x="3092291" y="676637"/>
                </a:lnTo>
                <a:lnTo>
                  <a:pt x="3101158" y="676637"/>
                </a:lnTo>
                <a:lnTo>
                  <a:pt x="3101158" y="698254"/>
                </a:lnTo>
                <a:cubicBezTo>
                  <a:pt x="3103185" y="698254"/>
                  <a:pt x="3103185" y="698254"/>
                  <a:pt x="3103185" y="665828"/>
                </a:cubicBezTo>
                <a:lnTo>
                  <a:pt x="3125478" y="665828"/>
                </a:lnTo>
                <a:lnTo>
                  <a:pt x="3125478" y="664206"/>
                </a:lnTo>
                <a:lnTo>
                  <a:pt x="3125478" y="652857"/>
                </a:lnTo>
                <a:lnTo>
                  <a:pt x="3126238" y="652857"/>
                </a:lnTo>
                <a:lnTo>
                  <a:pt x="3131558" y="652857"/>
                </a:lnTo>
                <a:lnTo>
                  <a:pt x="3131558" y="650966"/>
                </a:lnTo>
                <a:lnTo>
                  <a:pt x="3131558" y="637725"/>
                </a:lnTo>
                <a:lnTo>
                  <a:pt x="3135612" y="644210"/>
                </a:lnTo>
                <a:lnTo>
                  <a:pt x="3137892" y="644210"/>
                </a:lnTo>
                <a:lnTo>
                  <a:pt x="3153852" y="644210"/>
                </a:lnTo>
                <a:lnTo>
                  <a:pt x="3153852" y="643399"/>
                </a:lnTo>
                <a:lnTo>
                  <a:pt x="3153852" y="637725"/>
                </a:lnTo>
                <a:lnTo>
                  <a:pt x="3154612" y="637725"/>
                </a:lnTo>
                <a:lnTo>
                  <a:pt x="3159932" y="637725"/>
                </a:lnTo>
                <a:lnTo>
                  <a:pt x="3159932" y="639076"/>
                </a:lnTo>
                <a:lnTo>
                  <a:pt x="3159932" y="648534"/>
                </a:lnTo>
                <a:lnTo>
                  <a:pt x="3195788" y="648534"/>
                </a:lnTo>
                <a:lnTo>
                  <a:pt x="3195788" y="1159457"/>
                </a:lnTo>
                <a:lnTo>
                  <a:pt x="3031533" y="1159331"/>
                </a:lnTo>
                <a:lnTo>
                  <a:pt x="3031520" y="1160647"/>
                </a:lnTo>
                <a:lnTo>
                  <a:pt x="2054" y="1158314"/>
                </a:lnTo>
                <a:cubicBezTo>
                  <a:pt x="1369" y="1010750"/>
                  <a:pt x="685" y="871760"/>
                  <a:pt x="0" y="724196"/>
                </a:cubicBezTo>
                <a:lnTo>
                  <a:pt x="20267" y="724196"/>
                </a:lnTo>
                <a:cubicBezTo>
                  <a:pt x="20271" y="724190"/>
                  <a:pt x="20308" y="724108"/>
                  <a:pt x="20774" y="723115"/>
                </a:cubicBezTo>
                <a:lnTo>
                  <a:pt x="24320" y="715549"/>
                </a:lnTo>
                <a:cubicBezTo>
                  <a:pt x="24329" y="715550"/>
                  <a:pt x="24442" y="715568"/>
                  <a:pt x="26094" y="715819"/>
                </a:cubicBezTo>
                <a:lnTo>
                  <a:pt x="38507" y="717710"/>
                </a:lnTo>
                <a:cubicBezTo>
                  <a:pt x="38510" y="717720"/>
                  <a:pt x="38548" y="717821"/>
                  <a:pt x="39014" y="719062"/>
                </a:cubicBezTo>
                <a:lnTo>
                  <a:pt x="42560" y="728519"/>
                </a:lnTo>
                <a:cubicBezTo>
                  <a:pt x="42574" y="728520"/>
                  <a:pt x="43170" y="728570"/>
                  <a:pt x="68907" y="730681"/>
                </a:cubicBezTo>
                <a:lnTo>
                  <a:pt x="68907" y="607460"/>
                </a:lnTo>
                <a:lnTo>
                  <a:pt x="70934" y="607460"/>
                </a:lnTo>
                <a:lnTo>
                  <a:pt x="85121" y="607460"/>
                </a:lnTo>
                <a:lnTo>
                  <a:pt x="85121" y="471268"/>
                </a:lnTo>
                <a:lnTo>
                  <a:pt x="86894" y="471268"/>
                </a:lnTo>
                <a:lnTo>
                  <a:pt x="99308" y="471268"/>
                </a:lnTo>
                <a:lnTo>
                  <a:pt x="99308" y="356694"/>
                </a:lnTo>
                <a:cubicBezTo>
                  <a:pt x="103361" y="354532"/>
                  <a:pt x="103361" y="354532"/>
                  <a:pt x="103361" y="328590"/>
                </a:cubicBezTo>
                <a:lnTo>
                  <a:pt x="105388" y="328590"/>
                </a:lnTo>
                <a:lnTo>
                  <a:pt x="119575" y="328590"/>
                </a:lnTo>
                <a:cubicBezTo>
                  <a:pt x="119586" y="328567"/>
                  <a:pt x="120192" y="327200"/>
                  <a:pt x="156055" y="246443"/>
                </a:cubicBezTo>
                <a:cubicBezTo>
                  <a:pt x="156055" y="246429"/>
                  <a:pt x="156089" y="244478"/>
                  <a:pt x="160109" y="0"/>
                </a:cubicBezTo>
                <a:close/>
              </a:path>
            </a:pathLst>
          </a:cu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xmlns="" id="{0F5B2E5E-F1FB-4B49-A15E-DFC13B08436B}"/>
              </a:ext>
            </a:extLst>
          </p:cNvPr>
          <p:cNvSpPr/>
          <p:nvPr/>
        </p:nvSpPr>
        <p:spPr>
          <a:xfrm>
            <a:off x="0" y="6381750"/>
            <a:ext cx="12192000" cy="476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xmlns="" id="{BA3A48E8-04F2-426B-A53F-860402AA3218}"/>
              </a:ext>
            </a:extLst>
          </p:cNvPr>
          <p:cNvSpPr/>
          <p:nvPr/>
        </p:nvSpPr>
        <p:spPr>
          <a:xfrm rot="956521">
            <a:off x="2860538" y="3182652"/>
            <a:ext cx="1871145" cy="593279"/>
          </a:xfrm>
          <a:custGeom>
            <a:avLst/>
            <a:gdLst>
              <a:gd name="connsiteX0" fmla="*/ 3911419 w 5673186"/>
              <a:gd name="connsiteY0" fmla="*/ 1189863 h 1798781"/>
              <a:gd name="connsiteX1" fmla="*/ 3885344 w 5673186"/>
              <a:gd name="connsiteY1" fmla="*/ 1191649 h 1798781"/>
              <a:gd name="connsiteX2" fmla="*/ 3742469 w 5673186"/>
              <a:gd name="connsiteY2" fmla="*/ 1195459 h 1798781"/>
              <a:gd name="connsiteX3" fmla="*/ 3634836 w 5673186"/>
              <a:gd name="connsiteY3" fmla="*/ 1200222 h 1798781"/>
              <a:gd name="connsiteX4" fmla="*/ 3616739 w 5673186"/>
              <a:gd name="connsiteY4" fmla="*/ 1236417 h 1798781"/>
              <a:gd name="connsiteX5" fmla="*/ 3634836 w 5673186"/>
              <a:gd name="connsiteY5" fmla="*/ 1244037 h 1798781"/>
              <a:gd name="connsiteX6" fmla="*/ 3682461 w 5673186"/>
              <a:gd name="connsiteY6" fmla="*/ 1242131 h 1798781"/>
              <a:gd name="connsiteX7" fmla="*/ 3912966 w 5673186"/>
              <a:gd name="connsiteY7" fmla="*/ 1236417 h 1798781"/>
              <a:gd name="connsiteX8" fmla="*/ 3941541 w 5673186"/>
              <a:gd name="connsiteY8" fmla="*/ 1237369 h 1798781"/>
              <a:gd name="connsiteX9" fmla="*/ 3942494 w 5673186"/>
              <a:gd name="connsiteY9" fmla="*/ 1204032 h 1798781"/>
              <a:gd name="connsiteX10" fmla="*/ 3933921 w 5673186"/>
              <a:gd name="connsiteY10" fmla="*/ 1191649 h 1798781"/>
              <a:gd name="connsiteX11" fmla="*/ 3911419 w 5673186"/>
              <a:gd name="connsiteY11" fmla="*/ 1189863 h 1798781"/>
              <a:gd name="connsiteX12" fmla="*/ 3725131 w 5673186"/>
              <a:gd name="connsiteY12" fmla="*/ 175 h 1798781"/>
              <a:gd name="connsiteX13" fmla="*/ 3752946 w 5673186"/>
              <a:gd name="connsiteY13" fmla="*/ 1976 h 1798781"/>
              <a:gd name="connsiteX14" fmla="*/ 3840576 w 5673186"/>
              <a:gd name="connsiteY14" fmla="*/ 17216 h 1798781"/>
              <a:gd name="connsiteX15" fmla="*/ 3852959 w 5673186"/>
              <a:gd name="connsiteY15" fmla="*/ 39124 h 1798781"/>
              <a:gd name="connsiteX16" fmla="*/ 3782474 w 5673186"/>
              <a:gd name="connsiteY16" fmla="*/ 271534 h 1798781"/>
              <a:gd name="connsiteX17" fmla="*/ 3703416 w 5673186"/>
              <a:gd name="connsiteY17" fmla="*/ 484894 h 1798781"/>
              <a:gd name="connsiteX18" fmla="*/ 3527204 w 5673186"/>
              <a:gd name="connsiteY18" fmla="*/ 1075444 h 1798781"/>
              <a:gd name="connsiteX19" fmla="*/ 3549111 w 5673186"/>
              <a:gd name="connsiteY19" fmla="*/ 1104972 h 1798781"/>
              <a:gd name="connsiteX20" fmla="*/ 4827366 w 5673186"/>
              <a:gd name="connsiteY20" fmla="*/ 1055442 h 1798781"/>
              <a:gd name="connsiteX21" fmla="*/ 5314094 w 5673186"/>
              <a:gd name="connsiteY21" fmla="*/ 1014484 h 1798781"/>
              <a:gd name="connsiteX22" fmla="*/ 5463636 w 5673186"/>
              <a:gd name="connsiteY22" fmla="*/ 1020199 h 1798781"/>
              <a:gd name="connsiteX23" fmla="*/ 5554124 w 5673186"/>
              <a:gd name="connsiteY23" fmla="*/ 1037344 h 1798781"/>
              <a:gd name="connsiteX24" fmla="*/ 5673186 w 5673186"/>
              <a:gd name="connsiteY24" fmla="*/ 1062109 h 1798781"/>
              <a:gd name="connsiteX25" fmla="*/ 5517929 w 5673186"/>
              <a:gd name="connsiteY25" fmla="*/ 1057347 h 1798781"/>
              <a:gd name="connsiteX26" fmla="*/ 5180744 w 5673186"/>
              <a:gd name="connsiteY26" fmla="*/ 1117354 h 1798781"/>
              <a:gd name="connsiteX27" fmla="*/ 4631151 w 5673186"/>
              <a:gd name="connsiteY27" fmla="*/ 1188792 h 1798781"/>
              <a:gd name="connsiteX28" fmla="*/ 4523519 w 5673186"/>
              <a:gd name="connsiteY28" fmla="*/ 1204984 h 1798781"/>
              <a:gd name="connsiteX29" fmla="*/ 4541616 w 5673186"/>
              <a:gd name="connsiteY29" fmla="*/ 1230702 h 1798781"/>
              <a:gd name="connsiteX30" fmla="*/ 4734974 w 5673186"/>
              <a:gd name="connsiteY30" fmla="*/ 1224987 h 1798781"/>
              <a:gd name="connsiteX31" fmla="*/ 4813079 w 5673186"/>
              <a:gd name="connsiteY31" fmla="*/ 1231654 h 1798781"/>
              <a:gd name="connsiteX32" fmla="*/ 4781646 w 5673186"/>
              <a:gd name="connsiteY32" fmla="*/ 1240227 h 1798781"/>
              <a:gd name="connsiteX33" fmla="*/ 4484466 w 5673186"/>
              <a:gd name="connsiteY33" fmla="*/ 1265944 h 1798781"/>
              <a:gd name="connsiteX34" fmla="*/ 4449224 w 5673186"/>
              <a:gd name="connsiteY34" fmla="*/ 1282137 h 1798781"/>
              <a:gd name="connsiteX35" fmla="*/ 4438746 w 5673186"/>
              <a:gd name="connsiteY35" fmla="*/ 1291662 h 1798781"/>
              <a:gd name="connsiteX36" fmla="*/ 4415886 w 5673186"/>
              <a:gd name="connsiteY36" fmla="*/ 1384054 h 1798781"/>
              <a:gd name="connsiteX37" fmla="*/ 4437794 w 5673186"/>
              <a:gd name="connsiteY37" fmla="*/ 1417392 h 1798781"/>
              <a:gd name="connsiteX38" fmla="*/ 4402551 w 5673186"/>
              <a:gd name="connsiteY38" fmla="*/ 1430727 h 1798781"/>
              <a:gd name="connsiteX39" fmla="*/ 4265391 w 5673186"/>
              <a:gd name="connsiteY39" fmla="*/ 1441204 h 1798781"/>
              <a:gd name="connsiteX40" fmla="*/ 4201574 w 5673186"/>
              <a:gd name="connsiteY40" fmla="*/ 1445014 h 1798781"/>
              <a:gd name="connsiteX41" fmla="*/ 4172999 w 5673186"/>
              <a:gd name="connsiteY41" fmla="*/ 1449777 h 1798781"/>
              <a:gd name="connsiteX42" fmla="*/ 4025361 w 5673186"/>
              <a:gd name="connsiteY42" fmla="*/ 1421202 h 1798781"/>
              <a:gd name="connsiteX43" fmla="*/ 3965354 w 5673186"/>
              <a:gd name="connsiteY43" fmla="*/ 1319284 h 1798781"/>
              <a:gd name="connsiteX44" fmla="*/ 3944399 w 5673186"/>
              <a:gd name="connsiteY44" fmla="*/ 1309759 h 1798781"/>
              <a:gd name="connsiteX45" fmla="*/ 3616739 w 5673186"/>
              <a:gd name="connsiteY45" fmla="*/ 1338334 h 1798781"/>
              <a:gd name="connsiteX46" fmla="*/ 3585306 w 5673186"/>
              <a:gd name="connsiteY46" fmla="*/ 1364052 h 1798781"/>
              <a:gd name="connsiteX47" fmla="*/ 3563399 w 5673186"/>
              <a:gd name="connsiteY47" fmla="*/ 1406914 h 1798781"/>
              <a:gd name="connsiteX48" fmla="*/ 3471006 w 5673186"/>
              <a:gd name="connsiteY48" fmla="*/ 1439299 h 1798781"/>
              <a:gd name="connsiteX49" fmla="*/ 3153824 w 5673186"/>
              <a:gd name="connsiteY49" fmla="*/ 1492639 h 1798781"/>
              <a:gd name="connsiteX50" fmla="*/ 2712816 w 5673186"/>
              <a:gd name="connsiteY50" fmla="*/ 1567887 h 1798781"/>
              <a:gd name="connsiteX51" fmla="*/ 2689004 w 5673186"/>
              <a:gd name="connsiteY51" fmla="*/ 1589794 h 1798781"/>
              <a:gd name="connsiteX52" fmla="*/ 2661381 w 5673186"/>
              <a:gd name="connsiteY52" fmla="*/ 1645039 h 1798781"/>
              <a:gd name="connsiteX53" fmla="*/ 2671859 w 5673186"/>
              <a:gd name="connsiteY53" fmla="*/ 1646944 h 1798781"/>
              <a:gd name="connsiteX54" fmla="*/ 2720436 w 5673186"/>
              <a:gd name="connsiteY54" fmla="*/ 1687902 h 1798781"/>
              <a:gd name="connsiteX55" fmla="*/ 2709959 w 5673186"/>
              <a:gd name="connsiteY55" fmla="*/ 1765054 h 1798781"/>
              <a:gd name="connsiteX56" fmla="*/ 2668049 w 5673186"/>
              <a:gd name="connsiteY56" fmla="*/ 1772674 h 1798781"/>
              <a:gd name="connsiteX57" fmla="*/ 2657571 w 5673186"/>
              <a:gd name="connsiteY57" fmla="*/ 1760292 h 1798781"/>
              <a:gd name="connsiteX58" fmla="*/ 2622329 w 5673186"/>
              <a:gd name="connsiteY58" fmla="*/ 1772674 h 1798781"/>
              <a:gd name="connsiteX59" fmla="*/ 2587086 w 5673186"/>
              <a:gd name="connsiteY59" fmla="*/ 1770769 h 1798781"/>
              <a:gd name="connsiteX60" fmla="*/ 2555654 w 5673186"/>
              <a:gd name="connsiteY60" fmla="*/ 1778389 h 1798781"/>
              <a:gd name="connsiteX61" fmla="*/ 2513744 w 5673186"/>
              <a:gd name="connsiteY61" fmla="*/ 1793629 h 1798781"/>
              <a:gd name="connsiteX62" fmla="*/ 2500409 w 5673186"/>
              <a:gd name="connsiteY62" fmla="*/ 1778389 h 1798781"/>
              <a:gd name="connsiteX63" fmla="*/ 2469929 w 5673186"/>
              <a:gd name="connsiteY63" fmla="*/ 1783152 h 1798781"/>
              <a:gd name="connsiteX64" fmla="*/ 2441354 w 5673186"/>
              <a:gd name="connsiteY64" fmla="*/ 1796487 h 1798781"/>
              <a:gd name="connsiteX65" fmla="*/ 2410874 w 5673186"/>
              <a:gd name="connsiteY65" fmla="*/ 1775531 h 1798781"/>
              <a:gd name="connsiteX66" fmla="*/ 2372774 w 5673186"/>
              <a:gd name="connsiteY66" fmla="*/ 1764102 h 1798781"/>
              <a:gd name="connsiteX67" fmla="*/ 2341341 w 5673186"/>
              <a:gd name="connsiteY67" fmla="*/ 1743147 h 1798781"/>
              <a:gd name="connsiteX68" fmla="*/ 2344199 w 5673186"/>
              <a:gd name="connsiteY68" fmla="*/ 1641229 h 1798781"/>
              <a:gd name="connsiteX69" fmla="*/ 2376584 w 5673186"/>
              <a:gd name="connsiteY69" fmla="*/ 1624084 h 1798781"/>
              <a:gd name="connsiteX70" fmla="*/ 2407064 w 5673186"/>
              <a:gd name="connsiteY70" fmla="*/ 1638372 h 1798781"/>
              <a:gd name="connsiteX71" fmla="*/ 2419446 w 5673186"/>
              <a:gd name="connsiteY71" fmla="*/ 1654564 h 1798781"/>
              <a:gd name="connsiteX72" fmla="*/ 2436591 w 5673186"/>
              <a:gd name="connsiteY72" fmla="*/ 1638372 h 1798781"/>
              <a:gd name="connsiteX73" fmla="*/ 2442306 w 5673186"/>
              <a:gd name="connsiteY73" fmla="*/ 1586937 h 1798781"/>
              <a:gd name="connsiteX74" fmla="*/ 2406111 w 5673186"/>
              <a:gd name="connsiteY74" fmla="*/ 1555504 h 1798781"/>
              <a:gd name="connsiteX75" fmla="*/ 2383251 w 5673186"/>
              <a:gd name="connsiteY75" fmla="*/ 1545027 h 1798781"/>
              <a:gd name="connsiteX76" fmla="*/ 2348961 w 5673186"/>
              <a:gd name="connsiteY76" fmla="*/ 1558362 h 1798781"/>
              <a:gd name="connsiteX77" fmla="*/ 2330864 w 5673186"/>
              <a:gd name="connsiteY77" fmla="*/ 1622179 h 1798781"/>
              <a:gd name="connsiteX78" fmla="*/ 2309909 w 5673186"/>
              <a:gd name="connsiteY78" fmla="*/ 1638372 h 1798781"/>
              <a:gd name="connsiteX79" fmla="*/ 2239424 w 5673186"/>
              <a:gd name="connsiteY79" fmla="*/ 1615512 h 1798781"/>
              <a:gd name="connsiteX80" fmla="*/ 2181321 w 5673186"/>
              <a:gd name="connsiteY80" fmla="*/ 1600272 h 1798781"/>
              <a:gd name="connsiteX81" fmla="*/ 2174654 w 5673186"/>
              <a:gd name="connsiteY81" fmla="*/ 1604081 h 1798781"/>
              <a:gd name="connsiteX82" fmla="*/ 2166081 w 5673186"/>
              <a:gd name="connsiteY82" fmla="*/ 1640277 h 1798781"/>
              <a:gd name="connsiteX83" fmla="*/ 2178464 w 5673186"/>
              <a:gd name="connsiteY83" fmla="*/ 1655517 h 1798781"/>
              <a:gd name="connsiteX84" fmla="*/ 2226089 w 5673186"/>
              <a:gd name="connsiteY84" fmla="*/ 1685044 h 1798781"/>
              <a:gd name="connsiteX85" fmla="*/ 2208944 w 5673186"/>
              <a:gd name="connsiteY85" fmla="*/ 1763149 h 1798781"/>
              <a:gd name="connsiteX86" fmla="*/ 2168939 w 5673186"/>
              <a:gd name="connsiteY86" fmla="*/ 1757434 h 1798781"/>
              <a:gd name="connsiteX87" fmla="*/ 2155604 w 5673186"/>
              <a:gd name="connsiteY87" fmla="*/ 1741242 h 1798781"/>
              <a:gd name="connsiteX88" fmla="*/ 2123219 w 5673186"/>
              <a:gd name="connsiteY88" fmla="*/ 1744099 h 1798781"/>
              <a:gd name="connsiteX89" fmla="*/ 2087024 w 5673186"/>
              <a:gd name="connsiteY89" fmla="*/ 1766959 h 1798781"/>
              <a:gd name="connsiteX90" fmla="*/ 2057496 w 5673186"/>
              <a:gd name="connsiteY90" fmla="*/ 1736479 h 1798781"/>
              <a:gd name="connsiteX91" fmla="*/ 2038446 w 5673186"/>
              <a:gd name="connsiteY91" fmla="*/ 1725049 h 1798781"/>
              <a:gd name="connsiteX92" fmla="*/ 1994631 w 5673186"/>
              <a:gd name="connsiteY92" fmla="*/ 1695522 h 1798781"/>
              <a:gd name="connsiteX93" fmla="*/ 1993679 w 5673186"/>
              <a:gd name="connsiteY93" fmla="*/ 1645039 h 1798781"/>
              <a:gd name="connsiteX94" fmla="*/ 2026064 w 5673186"/>
              <a:gd name="connsiteY94" fmla="*/ 1614559 h 1798781"/>
              <a:gd name="connsiteX95" fmla="*/ 2060354 w 5673186"/>
              <a:gd name="connsiteY95" fmla="*/ 1639324 h 1798781"/>
              <a:gd name="connsiteX96" fmla="*/ 2072736 w 5673186"/>
              <a:gd name="connsiteY96" fmla="*/ 1655517 h 1798781"/>
              <a:gd name="connsiteX97" fmla="*/ 2093691 w 5673186"/>
              <a:gd name="connsiteY97" fmla="*/ 1641229 h 1798781"/>
              <a:gd name="connsiteX98" fmla="*/ 2099406 w 5673186"/>
              <a:gd name="connsiteY98" fmla="*/ 1625989 h 1798781"/>
              <a:gd name="connsiteX99" fmla="*/ 2101311 w 5673186"/>
              <a:gd name="connsiteY99" fmla="*/ 1539312 h 1798781"/>
              <a:gd name="connsiteX100" fmla="*/ 2093691 w 5673186"/>
              <a:gd name="connsiteY100" fmla="*/ 1538359 h 1798781"/>
              <a:gd name="connsiteX101" fmla="*/ 2072736 w 5673186"/>
              <a:gd name="connsiteY101" fmla="*/ 1594556 h 1798781"/>
              <a:gd name="connsiteX102" fmla="*/ 2049876 w 5673186"/>
              <a:gd name="connsiteY102" fmla="*/ 1606939 h 1798781"/>
              <a:gd name="connsiteX103" fmla="*/ 1942244 w 5673186"/>
              <a:gd name="connsiteY103" fmla="*/ 1573602 h 1798781"/>
              <a:gd name="connsiteX104" fmla="*/ 1926051 w 5673186"/>
              <a:gd name="connsiteY104" fmla="*/ 1561219 h 1798781"/>
              <a:gd name="connsiteX105" fmla="*/ 1874616 w 5673186"/>
              <a:gd name="connsiteY105" fmla="*/ 1522167 h 1798781"/>
              <a:gd name="connsiteX106" fmla="*/ 1852709 w 5673186"/>
              <a:gd name="connsiteY106" fmla="*/ 1466922 h 1798781"/>
              <a:gd name="connsiteX107" fmla="*/ 1826039 w 5673186"/>
              <a:gd name="connsiteY107" fmla="*/ 1415487 h 1798781"/>
              <a:gd name="connsiteX108" fmla="*/ 1801542 w 5673186"/>
              <a:gd name="connsiteY108" fmla="*/ 1414936 h 1798781"/>
              <a:gd name="connsiteX109" fmla="*/ 1791392 w 5673186"/>
              <a:gd name="connsiteY109" fmla="*/ 1421102 h 1798781"/>
              <a:gd name="connsiteX110" fmla="*/ 1791392 w 5673186"/>
              <a:gd name="connsiteY110" fmla="*/ 1414998 h 1798781"/>
              <a:gd name="connsiteX111" fmla="*/ 1732488 w 5673186"/>
              <a:gd name="connsiteY111" fmla="*/ 1414998 h 1798781"/>
              <a:gd name="connsiteX112" fmla="*/ 1730789 w 5673186"/>
              <a:gd name="connsiteY112" fmla="*/ 1403104 h 1798781"/>
              <a:gd name="connsiteX113" fmla="*/ 1695546 w 5673186"/>
              <a:gd name="connsiteY113" fmla="*/ 1450729 h 1798781"/>
              <a:gd name="connsiteX114" fmla="*/ 1694594 w 5673186"/>
              <a:gd name="connsiteY114" fmla="*/ 1474542 h 1798781"/>
              <a:gd name="connsiteX115" fmla="*/ 1706024 w 5673186"/>
              <a:gd name="connsiteY115" fmla="*/ 1482162 h 1798781"/>
              <a:gd name="connsiteX116" fmla="*/ 1711416 w 5673186"/>
              <a:gd name="connsiteY116" fmla="*/ 1472171 h 1798781"/>
              <a:gd name="connsiteX117" fmla="*/ 1711416 w 5673186"/>
              <a:gd name="connsiteY117" fmla="*/ 1495204 h 1798781"/>
              <a:gd name="connsiteX118" fmla="*/ 1706024 w 5673186"/>
              <a:gd name="connsiteY118" fmla="*/ 1499306 h 1798781"/>
              <a:gd name="connsiteX119" fmla="*/ 1698404 w 5673186"/>
              <a:gd name="connsiteY119" fmla="*/ 1536454 h 1798781"/>
              <a:gd name="connsiteX120" fmla="*/ 1708881 w 5673186"/>
              <a:gd name="connsiteY120" fmla="*/ 1593604 h 1798781"/>
              <a:gd name="connsiteX121" fmla="*/ 1697451 w 5673186"/>
              <a:gd name="connsiteY121" fmla="*/ 1592652 h 1798781"/>
              <a:gd name="connsiteX122" fmla="*/ 1687926 w 5673186"/>
              <a:gd name="connsiteY122" fmla="*/ 1601224 h 1798781"/>
              <a:gd name="connsiteX123" fmla="*/ 1702214 w 5673186"/>
              <a:gd name="connsiteY123" fmla="*/ 1605987 h 1798781"/>
              <a:gd name="connsiteX124" fmla="*/ 1743171 w 5673186"/>
              <a:gd name="connsiteY124" fmla="*/ 1650754 h 1798781"/>
              <a:gd name="connsiteX125" fmla="*/ 1726979 w 5673186"/>
              <a:gd name="connsiteY125" fmla="*/ 1704094 h 1798781"/>
              <a:gd name="connsiteX126" fmla="*/ 1676496 w 5673186"/>
              <a:gd name="connsiteY126" fmla="*/ 1701237 h 1798781"/>
              <a:gd name="connsiteX127" fmla="*/ 1665066 w 5673186"/>
              <a:gd name="connsiteY127" fmla="*/ 1682187 h 1798781"/>
              <a:gd name="connsiteX128" fmla="*/ 1633634 w 5673186"/>
              <a:gd name="connsiteY128" fmla="*/ 1683139 h 1798781"/>
              <a:gd name="connsiteX129" fmla="*/ 1597439 w 5673186"/>
              <a:gd name="connsiteY129" fmla="*/ 1699331 h 1798781"/>
              <a:gd name="connsiteX130" fmla="*/ 1573626 w 5673186"/>
              <a:gd name="connsiteY130" fmla="*/ 1669804 h 1798781"/>
              <a:gd name="connsiteX131" fmla="*/ 1592676 w 5673186"/>
              <a:gd name="connsiteY131" fmla="*/ 1636467 h 1798781"/>
              <a:gd name="connsiteX132" fmla="*/ 1599344 w 5673186"/>
              <a:gd name="connsiteY132" fmla="*/ 1620274 h 1798781"/>
              <a:gd name="connsiteX133" fmla="*/ 1543146 w 5673186"/>
              <a:gd name="connsiteY133" fmla="*/ 1605034 h 1798781"/>
              <a:gd name="connsiteX134" fmla="*/ 1568864 w 5673186"/>
              <a:gd name="connsiteY134" fmla="*/ 1517404 h 1798781"/>
              <a:gd name="connsiteX135" fmla="*/ 1609821 w 5673186"/>
              <a:gd name="connsiteY135" fmla="*/ 1535502 h 1798781"/>
              <a:gd name="connsiteX136" fmla="*/ 1615536 w 5673186"/>
              <a:gd name="connsiteY136" fmla="*/ 1555504 h 1798781"/>
              <a:gd name="connsiteX137" fmla="*/ 1628871 w 5673186"/>
              <a:gd name="connsiteY137" fmla="*/ 1565981 h 1798781"/>
              <a:gd name="connsiteX138" fmla="*/ 1640301 w 5673186"/>
              <a:gd name="connsiteY138" fmla="*/ 1554552 h 1798781"/>
              <a:gd name="connsiteX139" fmla="*/ 1645064 w 5673186"/>
              <a:gd name="connsiteY139" fmla="*/ 1513594 h 1798781"/>
              <a:gd name="connsiteX140" fmla="*/ 1625061 w 5673186"/>
              <a:gd name="connsiteY140" fmla="*/ 1436442 h 1798781"/>
              <a:gd name="connsiteX141" fmla="*/ 1619346 w 5673186"/>
              <a:gd name="connsiteY141" fmla="*/ 1374529 h 1798781"/>
              <a:gd name="connsiteX142" fmla="*/ 1560291 w 5673186"/>
              <a:gd name="connsiteY142" fmla="*/ 1371672 h 1798781"/>
              <a:gd name="connsiteX143" fmla="*/ 1461231 w 5673186"/>
              <a:gd name="connsiteY143" fmla="*/ 1354527 h 1798781"/>
              <a:gd name="connsiteX144" fmla="*/ 1400271 w 5673186"/>
              <a:gd name="connsiteY144" fmla="*/ 1341192 h 1798781"/>
              <a:gd name="connsiteX145" fmla="*/ 1382174 w 5673186"/>
              <a:gd name="connsiteY145" fmla="*/ 1335477 h 1798781"/>
              <a:gd name="connsiteX146" fmla="*/ 1380269 w 5673186"/>
              <a:gd name="connsiteY146" fmla="*/ 1354527 h 1798781"/>
              <a:gd name="connsiteX147" fmla="*/ 1376459 w 5673186"/>
              <a:gd name="connsiteY147" fmla="*/ 1392627 h 1798781"/>
              <a:gd name="connsiteX148" fmla="*/ 1331691 w 5673186"/>
              <a:gd name="connsiteY148" fmla="*/ 1401199 h 1798781"/>
              <a:gd name="connsiteX149" fmla="*/ 1293591 w 5673186"/>
              <a:gd name="connsiteY149" fmla="*/ 1379292 h 1798781"/>
              <a:gd name="connsiteX150" fmla="*/ 1285971 w 5673186"/>
              <a:gd name="connsiteY150" fmla="*/ 1367862 h 1798781"/>
              <a:gd name="connsiteX151" fmla="*/ 1281209 w 5673186"/>
              <a:gd name="connsiteY151" fmla="*/ 1374529 h 1798781"/>
              <a:gd name="connsiteX152" fmla="*/ 1237394 w 5673186"/>
              <a:gd name="connsiteY152" fmla="*/ 1402152 h 1798781"/>
              <a:gd name="connsiteX153" fmla="*/ 1182149 w 5673186"/>
              <a:gd name="connsiteY153" fmla="*/ 1358337 h 1798781"/>
              <a:gd name="connsiteX154" fmla="*/ 1190721 w 5673186"/>
              <a:gd name="connsiteY154" fmla="*/ 1304997 h 1798781"/>
              <a:gd name="connsiteX155" fmla="*/ 1210724 w 5673186"/>
              <a:gd name="connsiteY155" fmla="*/ 1289756 h 1798781"/>
              <a:gd name="connsiteX156" fmla="*/ 1092614 w 5673186"/>
              <a:gd name="connsiteY156" fmla="*/ 1261181 h 1798781"/>
              <a:gd name="connsiteX157" fmla="*/ 1064039 w 5673186"/>
              <a:gd name="connsiteY157" fmla="*/ 1266897 h 1798781"/>
              <a:gd name="connsiteX158" fmla="*/ 1003079 w 5673186"/>
              <a:gd name="connsiteY158" fmla="*/ 1313569 h 1798781"/>
              <a:gd name="connsiteX159" fmla="*/ 997364 w 5673186"/>
              <a:gd name="connsiteY159" fmla="*/ 1324999 h 1798781"/>
              <a:gd name="connsiteX160" fmla="*/ 1003079 w 5673186"/>
              <a:gd name="connsiteY160" fmla="*/ 1351669 h 1798781"/>
              <a:gd name="connsiteX161" fmla="*/ 947834 w 5673186"/>
              <a:gd name="connsiteY161" fmla="*/ 1421202 h 1798781"/>
              <a:gd name="connsiteX162" fmla="*/ 943071 w 5673186"/>
              <a:gd name="connsiteY162" fmla="*/ 1421202 h 1798781"/>
              <a:gd name="connsiteX163" fmla="*/ 745904 w 5673186"/>
              <a:gd name="connsiteY163" fmla="*/ 1403104 h 1798781"/>
              <a:gd name="connsiteX164" fmla="*/ 636366 w 5673186"/>
              <a:gd name="connsiteY164" fmla="*/ 1389769 h 1798781"/>
              <a:gd name="connsiteX165" fmla="*/ 600171 w 5673186"/>
              <a:gd name="connsiteY165" fmla="*/ 1240227 h 1798781"/>
              <a:gd name="connsiteX166" fmla="*/ 600171 w 5673186"/>
              <a:gd name="connsiteY166" fmla="*/ 1220224 h 1798781"/>
              <a:gd name="connsiteX167" fmla="*/ 560166 w 5673186"/>
              <a:gd name="connsiteY167" fmla="*/ 1216414 h 1798781"/>
              <a:gd name="connsiteX168" fmla="*/ 517304 w 5673186"/>
              <a:gd name="connsiteY168" fmla="*/ 1267849 h 1798781"/>
              <a:gd name="connsiteX169" fmla="*/ 510636 w 5673186"/>
              <a:gd name="connsiteY169" fmla="*/ 1284042 h 1798781"/>
              <a:gd name="connsiteX170" fmla="*/ 519209 w 5673186"/>
              <a:gd name="connsiteY170" fmla="*/ 1309759 h 1798781"/>
              <a:gd name="connsiteX171" fmla="*/ 477299 w 5673186"/>
              <a:gd name="connsiteY171" fmla="*/ 1384054 h 1798781"/>
              <a:gd name="connsiteX172" fmla="*/ 322994 w 5673186"/>
              <a:gd name="connsiteY172" fmla="*/ 1382149 h 1798781"/>
              <a:gd name="connsiteX173" fmla="*/ 186786 w 5673186"/>
              <a:gd name="connsiteY173" fmla="*/ 1338334 h 1798781"/>
              <a:gd name="connsiteX174" fmla="*/ 127731 w 5673186"/>
              <a:gd name="connsiteY174" fmla="*/ 1189744 h 1798781"/>
              <a:gd name="connsiteX175" fmla="*/ 257271 w 5673186"/>
              <a:gd name="connsiteY175" fmla="*/ 1089732 h 1798781"/>
              <a:gd name="connsiteX176" fmla="*/ 318231 w 5673186"/>
              <a:gd name="connsiteY176" fmla="*/ 1084969 h 1798781"/>
              <a:gd name="connsiteX177" fmla="*/ 208694 w 5673186"/>
              <a:gd name="connsiteY177" fmla="*/ 1059252 h 1798781"/>
              <a:gd name="connsiteX178" fmla="*/ 26766 w 5673186"/>
              <a:gd name="connsiteY178" fmla="*/ 1016389 h 1798781"/>
              <a:gd name="connsiteX179" fmla="*/ 96 w 5673186"/>
              <a:gd name="connsiteY179" fmla="*/ 1004007 h 1798781"/>
              <a:gd name="connsiteX180" fmla="*/ 138209 w 5673186"/>
              <a:gd name="connsiteY180" fmla="*/ 981147 h 1798781"/>
              <a:gd name="connsiteX181" fmla="*/ 361094 w 5673186"/>
              <a:gd name="connsiteY181" fmla="*/ 1014484 h 1798781"/>
              <a:gd name="connsiteX182" fmla="*/ 801149 w 5673186"/>
              <a:gd name="connsiteY182" fmla="*/ 1075444 h 1798781"/>
              <a:gd name="connsiteX183" fmla="*/ 1055466 w 5673186"/>
              <a:gd name="connsiteY183" fmla="*/ 1090684 h 1798781"/>
              <a:gd name="connsiteX184" fmla="*/ 1075469 w 5673186"/>
              <a:gd name="connsiteY184" fmla="*/ 1067824 h 1798781"/>
              <a:gd name="connsiteX185" fmla="*/ 1076421 w 5673186"/>
              <a:gd name="connsiteY185" fmla="*/ 1052584 h 1798781"/>
              <a:gd name="connsiteX186" fmla="*/ 1060229 w 5673186"/>
              <a:gd name="connsiteY186" fmla="*/ 981147 h 1798781"/>
              <a:gd name="connsiteX187" fmla="*/ 917354 w 5673186"/>
              <a:gd name="connsiteY187" fmla="*/ 779217 h 1798781"/>
              <a:gd name="connsiteX188" fmla="*/ 948786 w 5673186"/>
              <a:gd name="connsiteY188" fmla="*/ 672536 h 1798781"/>
              <a:gd name="connsiteX189" fmla="*/ 977361 w 5673186"/>
              <a:gd name="connsiteY189" fmla="*/ 640151 h 1798781"/>
              <a:gd name="connsiteX190" fmla="*/ 1167861 w 5673186"/>
              <a:gd name="connsiteY190" fmla="*/ 472511 h 1798781"/>
              <a:gd name="connsiteX191" fmla="*/ 1367886 w 5673186"/>
              <a:gd name="connsiteY191" fmla="*/ 423934 h 1798781"/>
              <a:gd name="connsiteX192" fmla="*/ 1698404 w 5673186"/>
              <a:gd name="connsiteY192" fmla="*/ 513469 h 1798781"/>
              <a:gd name="connsiteX193" fmla="*/ 1767936 w 5673186"/>
              <a:gd name="connsiteY193" fmla="*/ 542997 h 1798781"/>
              <a:gd name="connsiteX194" fmla="*/ 2060354 w 5673186"/>
              <a:gd name="connsiteY194" fmla="*/ 700159 h 1798781"/>
              <a:gd name="connsiteX195" fmla="*/ 2223231 w 5673186"/>
              <a:gd name="connsiteY195" fmla="*/ 760167 h 1798781"/>
              <a:gd name="connsiteX196" fmla="*/ 2890934 w 5673186"/>
              <a:gd name="connsiteY196" fmla="*/ 920186 h 1798781"/>
              <a:gd name="connsiteX197" fmla="*/ 2939511 w 5673186"/>
              <a:gd name="connsiteY197" fmla="*/ 900184 h 1798781"/>
              <a:gd name="connsiteX198" fmla="*/ 3134774 w 5673186"/>
              <a:gd name="connsiteY198" fmla="*/ 654439 h 1798781"/>
              <a:gd name="connsiteX199" fmla="*/ 3645314 w 5673186"/>
              <a:gd name="connsiteY199" fmla="*/ 61031 h 1798781"/>
              <a:gd name="connsiteX200" fmla="*/ 3661506 w 5673186"/>
              <a:gd name="connsiteY200" fmla="*/ 41029 h 1798781"/>
              <a:gd name="connsiteX201" fmla="*/ 3725131 w 5673186"/>
              <a:gd name="connsiteY201" fmla="*/ 175 h 1798781"/>
              <a:gd name="connsiteX0" fmla="*/ 3911419 w 5673186"/>
              <a:gd name="connsiteY0" fmla="*/ 1189863 h 1798781"/>
              <a:gd name="connsiteX1" fmla="*/ 3885344 w 5673186"/>
              <a:gd name="connsiteY1" fmla="*/ 1191649 h 1798781"/>
              <a:gd name="connsiteX2" fmla="*/ 3742469 w 5673186"/>
              <a:gd name="connsiteY2" fmla="*/ 1195459 h 1798781"/>
              <a:gd name="connsiteX3" fmla="*/ 3634836 w 5673186"/>
              <a:gd name="connsiteY3" fmla="*/ 1200222 h 1798781"/>
              <a:gd name="connsiteX4" fmla="*/ 3616739 w 5673186"/>
              <a:gd name="connsiteY4" fmla="*/ 1236417 h 1798781"/>
              <a:gd name="connsiteX5" fmla="*/ 3634836 w 5673186"/>
              <a:gd name="connsiteY5" fmla="*/ 1244037 h 1798781"/>
              <a:gd name="connsiteX6" fmla="*/ 3682461 w 5673186"/>
              <a:gd name="connsiteY6" fmla="*/ 1242131 h 1798781"/>
              <a:gd name="connsiteX7" fmla="*/ 3912966 w 5673186"/>
              <a:gd name="connsiteY7" fmla="*/ 1236417 h 1798781"/>
              <a:gd name="connsiteX8" fmla="*/ 3941541 w 5673186"/>
              <a:gd name="connsiteY8" fmla="*/ 1237369 h 1798781"/>
              <a:gd name="connsiteX9" fmla="*/ 3942494 w 5673186"/>
              <a:gd name="connsiteY9" fmla="*/ 1204032 h 1798781"/>
              <a:gd name="connsiteX10" fmla="*/ 3933921 w 5673186"/>
              <a:gd name="connsiteY10" fmla="*/ 1191649 h 1798781"/>
              <a:gd name="connsiteX11" fmla="*/ 3911419 w 5673186"/>
              <a:gd name="connsiteY11" fmla="*/ 1189863 h 1798781"/>
              <a:gd name="connsiteX12" fmla="*/ 3725131 w 5673186"/>
              <a:gd name="connsiteY12" fmla="*/ 175 h 1798781"/>
              <a:gd name="connsiteX13" fmla="*/ 3752946 w 5673186"/>
              <a:gd name="connsiteY13" fmla="*/ 1976 h 1798781"/>
              <a:gd name="connsiteX14" fmla="*/ 3840576 w 5673186"/>
              <a:gd name="connsiteY14" fmla="*/ 17216 h 1798781"/>
              <a:gd name="connsiteX15" fmla="*/ 3852959 w 5673186"/>
              <a:gd name="connsiteY15" fmla="*/ 39124 h 1798781"/>
              <a:gd name="connsiteX16" fmla="*/ 3782474 w 5673186"/>
              <a:gd name="connsiteY16" fmla="*/ 271534 h 1798781"/>
              <a:gd name="connsiteX17" fmla="*/ 3703416 w 5673186"/>
              <a:gd name="connsiteY17" fmla="*/ 484894 h 1798781"/>
              <a:gd name="connsiteX18" fmla="*/ 3527204 w 5673186"/>
              <a:gd name="connsiteY18" fmla="*/ 1075444 h 1798781"/>
              <a:gd name="connsiteX19" fmla="*/ 3549111 w 5673186"/>
              <a:gd name="connsiteY19" fmla="*/ 1104972 h 1798781"/>
              <a:gd name="connsiteX20" fmla="*/ 4827366 w 5673186"/>
              <a:gd name="connsiteY20" fmla="*/ 1055442 h 1798781"/>
              <a:gd name="connsiteX21" fmla="*/ 5314094 w 5673186"/>
              <a:gd name="connsiteY21" fmla="*/ 1014484 h 1798781"/>
              <a:gd name="connsiteX22" fmla="*/ 5463636 w 5673186"/>
              <a:gd name="connsiteY22" fmla="*/ 1020199 h 1798781"/>
              <a:gd name="connsiteX23" fmla="*/ 5554124 w 5673186"/>
              <a:gd name="connsiteY23" fmla="*/ 1037344 h 1798781"/>
              <a:gd name="connsiteX24" fmla="*/ 5673186 w 5673186"/>
              <a:gd name="connsiteY24" fmla="*/ 1062109 h 1798781"/>
              <a:gd name="connsiteX25" fmla="*/ 5517929 w 5673186"/>
              <a:gd name="connsiteY25" fmla="*/ 1057347 h 1798781"/>
              <a:gd name="connsiteX26" fmla="*/ 5180744 w 5673186"/>
              <a:gd name="connsiteY26" fmla="*/ 1117354 h 1798781"/>
              <a:gd name="connsiteX27" fmla="*/ 4631151 w 5673186"/>
              <a:gd name="connsiteY27" fmla="*/ 1188792 h 1798781"/>
              <a:gd name="connsiteX28" fmla="*/ 4523519 w 5673186"/>
              <a:gd name="connsiteY28" fmla="*/ 1204984 h 1798781"/>
              <a:gd name="connsiteX29" fmla="*/ 4541616 w 5673186"/>
              <a:gd name="connsiteY29" fmla="*/ 1230702 h 1798781"/>
              <a:gd name="connsiteX30" fmla="*/ 4734974 w 5673186"/>
              <a:gd name="connsiteY30" fmla="*/ 1224987 h 1798781"/>
              <a:gd name="connsiteX31" fmla="*/ 4813079 w 5673186"/>
              <a:gd name="connsiteY31" fmla="*/ 1231654 h 1798781"/>
              <a:gd name="connsiteX32" fmla="*/ 4781646 w 5673186"/>
              <a:gd name="connsiteY32" fmla="*/ 1240227 h 1798781"/>
              <a:gd name="connsiteX33" fmla="*/ 4484466 w 5673186"/>
              <a:gd name="connsiteY33" fmla="*/ 1265944 h 1798781"/>
              <a:gd name="connsiteX34" fmla="*/ 4449224 w 5673186"/>
              <a:gd name="connsiteY34" fmla="*/ 1282137 h 1798781"/>
              <a:gd name="connsiteX35" fmla="*/ 4438746 w 5673186"/>
              <a:gd name="connsiteY35" fmla="*/ 1291662 h 1798781"/>
              <a:gd name="connsiteX36" fmla="*/ 4415886 w 5673186"/>
              <a:gd name="connsiteY36" fmla="*/ 1384054 h 1798781"/>
              <a:gd name="connsiteX37" fmla="*/ 4437794 w 5673186"/>
              <a:gd name="connsiteY37" fmla="*/ 1417392 h 1798781"/>
              <a:gd name="connsiteX38" fmla="*/ 4402551 w 5673186"/>
              <a:gd name="connsiteY38" fmla="*/ 1430727 h 1798781"/>
              <a:gd name="connsiteX39" fmla="*/ 4265391 w 5673186"/>
              <a:gd name="connsiteY39" fmla="*/ 1441204 h 1798781"/>
              <a:gd name="connsiteX40" fmla="*/ 4201574 w 5673186"/>
              <a:gd name="connsiteY40" fmla="*/ 1445014 h 1798781"/>
              <a:gd name="connsiteX41" fmla="*/ 4172999 w 5673186"/>
              <a:gd name="connsiteY41" fmla="*/ 1449777 h 1798781"/>
              <a:gd name="connsiteX42" fmla="*/ 4025361 w 5673186"/>
              <a:gd name="connsiteY42" fmla="*/ 1421202 h 1798781"/>
              <a:gd name="connsiteX43" fmla="*/ 3965354 w 5673186"/>
              <a:gd name="connsiteY43" fmla="*/ 1319284 h 1798781"/>
              <a:gd name="connsiteX44" fmla="*/ 3944399 w 5673186"/>
              <a:gd name="connsiteY44" fmla="*/ 1309759 h 1798781"/>
              <a:gd name="connsiteX45" fmla="*/ 3616739 w 5673186"/>
              <a:gd name="connsiteY45" fmla="*/ 1338334 h 1798781"/>
              <a:gd name="connsiteX46" fmla="*/ 3585306 w 5673186"/>
              <a:gd name="connsiteY46" fmla="*/ 1364052 h 1798781"/>
              <a:gd name="connsiteX47" fmla="*/ 3563399 w 5673186"/>
              <a:gd name="connsiteY47" fmla="*/ 1406914 h 1798781"/>
              <a:gd name="connsiteX48" fmla="*/ 3471006 w 5673186"/>
              <a:gd name="connsiteY48" fmla="*/ 1439299 h 1798781"/>
              <a:gd name="connsiteX49" fmla="*/ 3153824 w 5673186"/>
              <a:gd name="connsiteY49" fmla="*/ 1492639 h 1798781"/>
              <a:gd name="connsiteX50" fmla="*/ 2712816 w 5673186"/>
              <a:gd name="connsiteY50" fmla="*/ 1567887 h 1798781"/>
              <a:gd name="connsiteX51" fmla="*/ 2689004 w 5673186"/>
              <a:gd name="connsiteY51" fmla="*/ 1589794 h 1798781"/>
              <a:gd name="connsiteX52" fmla="*/ 2661381 w 5673186"/>
              <a:gd name="connsiteY52" fmla="*/ 1645039 h 1798781"/>
              <a:gd name="connsiteX53" fmla="*/ 2671859 w 5673186"/>
              <a:gd name="connsiteY53" fmla="*/ 1646944 h 1798781"/>
              <a:gd name="connsiteX54" fmla="*/ 2720436 w 5673186"/>
              <a:gd name="connsiteY54" fmla="*/ 1687902 h 1798781"/>
              <a:gd name="connsiteX55" fmla="*/ 2709959 w 5673186"/>
              <a:gd name="connsiteY55" fmla="*/ 1765054 h 1798781"/>
              <a:gd name="connsiteX56" fmla="*/ 2668049 w 5673186"/>
              <a:gd name="connsiteY56" fmla="*/ 1772674 h 1798781"/>
              <a:gd name="connsiteX57" fmla="*/ 2657571 w 5673186"/>
              <a:gd name="connsiteY57" fmla="*/ 1760292 h 1798781"/>
              <a:gd name="connsiteX58" fmla="*/ 2622329 w 5673186"/>
              <a:gd name="connsiteY58" fmla="*/ 1772674 h 1798781"/>
              <a:gd name="connsiteX59" fmla="*/ 2587086 w 5673186"/>
              <a:gd name="connsiteY59" fmla="*/ 1770769 h 1798781"/>
              <a:gd name="connsiteX60" fmla="*/ 2555654 w 5673186"/>
              <a:gd name="connsiteY60" fmla="*/ 1778389 h 1798781"/>
              <a:gd name="connsiteX61" fmla="*/ 2513744 w 5673186"/>
              <a:gd name="connsiteY61" fmla="*/ 1793629 h 1798781"/>
              <a:gd name="connsiteX62" fmla="*/ 2500409 w 5673186"/>
              <a:gd name="connsiteY62" fmla="*/ 1778389 h 1798781"/>
              <a:gd name="connsiteX63" fmla="*/ 2469929 w 5673186"/>
              <a:gd name="connsiteY63" fmla="*/ 1783152 h 1798781"/>
              <a:gd name="connsiteX64" fmla="*/ 2441354 w 5673186"/>
              <a:gd name="connsiteY64" fmla="*/ 1796487 h 1798781"/>
              <a:gd name="connsiteX65" fmla="*/ 2410874 w 5673186"/>
              <a:gd name="connsiteY65" fmla="*/ 1775531 h 1798781"/>
              <a:gd name="connsiteX66" fmla="*/ 2372774 w 5673186"/>
              <a:gd name="connsiteY66" fmla="*/ 1764102 h 1798781"/>
              <a:gd name="connsiteX67" fmla="*/ 2341341 w 5673186"/>
              <a:gd name="connsiteY67" fmla="*/ 1743147 h 1798781"/>
              <a:gd name="connsiteX68" fmla="*/ 2344199 w 5673186"/>
              <a:gd name="connsiteY68" fmla="*/ 1641229 h 1798781"/>
              <a:gd name="connsiteX69" fmla="*/ 2376584 w 5673186"/>
              <a:gd name="connsiteY69" fmla="*/ 1624084 h 1798781"/>
              <a:gd name="connsiteX70" fmla="*/ 2407064 w 5673186"/>
              <a:gd name="connsiteY70" fmla="*/ 1638372 h 1798781"/>
              <a:gd name="connsiteX71" fmla="*/ 2419446 w 5673186"/>
              <a:gd name="connsiteY71" fmla="*/ 1654564 h 1798781"/>
              <a:gd name="connsiteX72" fmla="*/ 2436591 w 5673186"/>
              <a:gd name="connsiteY72" fmla="*/ 1638372 h 1798781"/>
              <a:gd name="connsiteX73" fmla="*/ 2442306 w 5673186"/>
              <a:gd name="connsiteY73" fmla="*/ 1586937 h 1798781"/>
              <a:gd name="connsiteX74" fmla="*/ 2406111 w 5673186"/>
              <a:gd name="connsiteY74" fmla="*/ 1555504 h 1798781"/>
              <a:gd name="connsiteX75" fmla="*/ 2383251 w 5673186"/>
              <a:gd name="connsiteY75" fmla="*/ 1545027 h 1798781"/>
              <a:gd name="connsiteX76" fmla="*/ 2348961 w 5673186"/>
              <a:gd name="connsiteY76" fmla="*/ 1558362 h 1798781"/>
              <a:gd name="connsiteX77" fmla="*/ 2330864 w 5673186"/>
              <a:gd name="connsiteY77" fmla="*/ 1622179 h 1798781"/>
              <a:gd name="connsiteX78" fmla="*/ 2309909 w 5673186"/>
              <a:gd name="connsiteY78" fmla="*/ 1638372 h 1798781"/>
              <a:gd name="connsiteX79" fmla="*/ 2239424 w 5673186"/>
              <a:gd name="connsiteY79" fmla="*/ 1615512 h 1798781"/>
              <a:gd name="connsiteX80" fmla="*/ 2181321 w 5673186"/>
              <a:gd name="connsiteY80" fmla="*/ 1600272 h 1798781"/>
              <a:gd name="connsiteX81" fmla="*/ 2174654 w 5673186"/>
              <a:gd name="connsiteY81" fmla="*/ 1604081 h 1798781"/>
              <a:gd name="connsiteX82" fmla="*/ 2166081 w 5673186"/>
              <a:gd name="connsiteY82" fmla="*/ 1640277 h 1798781"/>
              <a:gd name="connsiteX83" fmla="*/ 2178464 w 5673186"/>
              <a:gd name="connsiteY83" fmla="*/ 1655517 h 1798781"/>
              <a:gd name="connsiteX84" fmla="*/ 2226089 w 5673186"/>
              <a:gd name="connsiteY84" fmla="*/ 1685044 h 1798781"/>
              <a:gd name="connsiteX85" fmla="*/ 2208944 w 5673186"/>
              <a:gd name="connsiteY85" fmla="*/ 1763149 h 1798781"/>
              <a:gd name="connsiteX86" fmla="*/ 2168939 w 5673186"/>
              <a:gd name="connsiteY86" fmla="*/ 1757434 h 1798781"/>
              <a:gd name="connsiteX87" fmla="*/ 2155604 w 5673186"/>
              <a:gd name="connsiteY87" fmla="*/ 1741242 h 1798781"/>
              <a:gd name="connsiteX88" fmla="*/ 2123219 w 5673186"/>
              <a:gd name="connsiteY88" fmla="*/ 1744099 h 1798781"/>
              <a:gd name="connsiteX89" fmla="*/ 2087024 w 5673186"/>
              <a:gd name="connsiteY89" fmla="*/ 1766959 h 1798781"/>
              <a:gd name="connsiteX90" fmla="*/ 2057496 w 5673186"/>
              <a:gd name="connsiteY90" fmla="*/ 1736479 h 1798781"/>
              <a:gd name="connsiteX91" fmla="*/ 2038446 w 5673186"/>
              <a:gd name="connsiteY91" fmla="*/ 1725049 h 1798781"/>
              <a:gd name="connsiteX92" fmla="*/ 1994631 w 5673186"/>
              <a:gd name="connsiteY92" fmla="*/ 1695522 h 1798781"/>
              <a:gd name="connsiteX93" fmla="*/ 1993679 w 5673186"/>
              <a:gd name="connsiteY93" fmla="*/ 1645039 h 1798781"/>
              <a:gd name="connsiteX94" fmla="*/ 2026064 w 5673186"/>
              <a:gd name="connsiteY94" fmla="*/ 1614559 h 1798781"/>
              <a:gd name="connsiteX95" fmla="*/ 2060354 w 5673186"/>
              <a:gd name="connsiteY95" fmla="*/ 1639324 h 1798781"/>
              <a:gd name="connsiteX96" fmla="*/ 2072736 w 5673186"/>
              <a:gd name="connsiteY96" fmla="*/ 1655517 h 1798781"/>
              <a:gd name="connsiteX97" fmla="*/ 2093691 w 5673186"/>
              <a:gd name="connsiteY97" fmla="*/ 1641229 h 1798781"/>
              <a:gd name="connsiteX98" fmla="*/ 2099406 w 5673186"/>
              <a:gd name="connsiteY98" fmla="*/ 1625989 h 1798781"/>
              <a:gd name="connsiteX99" fmla="*/ 2101311 w 5673186"/>
              <a:gd name="connsiteY99" fmla="*/ 1539312 h 1798781"/>
              <a:gd name="connsiteX100" fmla="*/ 2093691 w 5673186"/>
              <a:gd name="connsiteY100" fmla="*/ 1538359 h 1798781"/>
              <a:gd name="connsiteX101" fmla="*/ 2072736 w 5673186"/>
              <a:gd name="connsiteY101" fmla="*/ 1594556 h 1798781"/>
              <a:gd name="connsiteX102" fmla="*/ 2049876 w 5673186"/>
              <a:gd name="connsiteY102" fmla="*/ 1606939 h 1798781"/>
              <a:gd name="connsiteX103" fmla="*/ 1942244 w 5673186"/>
              <a:gd name="connsiteY103" fmla="*/ 1573602 h 1798781"/>
              <a:gd name="connsiteX104" fmla="*/ 1926051 w 5673186"/>
              <a:gd name="connsiteY104" fmla="*/ 1561219 h 1798781"/>
              <a:gd name="connsiteX105" fmla="*/ 1874616 w 5673186"/>
              <a:gd name="connsiteY105" fmla="*/ 1522167 h 1798781"/>
              <a:gd name="connsiteX106" fmla="*/ 1852709 w 5673186"/>
              <a:gd name="connsiteY106" fmla="*/ 1466922 h 1798781"/>
              <a:gd name="connsiteX107" fmla="*/ 1826039 w 5673186"/>
              <a:gd name="connsiteY107" fmla="*/ 1415487 h 1798781"/>
              <a:gd name="connsiteX108" fmla="*/ 1801542 w 5673186"/>
              <a:gd name="connsiteY108" fmla="*/ 1414936 h 1798781"/>
              <a:gd name="connsiteX109" fmla="*/ 1791392 w 5673186"/>
              <a:gd name="connsiteY109" fmla="*/ 1421102 h 1798781"/>
              <a:gd name="connsiteX110" fmla="*/ 1732488 w 5673186"/>
              <a:gd name="connsiteY110" fmla="*/ 1414998 h 1798781"/>
              <a:gd name="connsiteX111" fmla="*/ 1730789 w 5673186"/>
              <a:gd name="connsiteY111" fmla="*/ 1403104 h 1798781"/>
              <a:gd name="connsiteX112" fmla="*/ 1695546 w 5673186"/>
              <a:gd name="connsiteY112" fmla="*/ 1450729 h 1798781"/>
              <a:gd name="connsiteX113" fmla="*/ 1694594 w 5673186"/>
              <a:gd name="connsiteY113" fmla="*/ 1474542 h 1798781"/>
              <a:gd name="connsiteX114" fmla="*/ 1706024 w 5673186"/>
              <a:gd name="connsiteY114" fmla="*/ 1482162 h 1798781"/>
              <a:gd name="connsiteX115" fmla="*/ 1711416 w 5673186"/>
              <a:gd name="connsiteY115" fmla="*/ 1472171 h 1798781"/>
              <a:gd name="connsiteX116" fmla="*/ 1711416 w 5673186"/>
              <a:gd name="connsiteY116" fmla="*/ 1495204 h 1798781"/>
              <a:gd name="connsiteX117" fmla="*/ 1706024 w 5673186"/>
              <a:gd name="connsiteY117" fmla="*/ 1499306 h 1798781"/>
              <a:gd name="connsiteX118" fmla="*/ 1698404 w 5673186"/>
              <a:gd name="connsiteY118" fmla="*/ 1536454 h 1798781"/>
              <a:gd name="connsiteX119" fmla="*/ 1708881 w 5673186"/>
              <a:gd name="connsiteY119" fmla="*/ 1593604 h 1798781"/>
              <a:gd name="connsiteX120" fmla="*/ 1697451 w 5673186"/>
              <a:gd name="connsiteY120" fmla="*/ 1592652 h 1798781"/>
              <a:gd name="connsiteX121" fmla="*/ 1687926 w 5673186"/>
              <a:gd name="connsiteY121" fmla="*/ 1601224 h 1798781"/>
              <a:gd name="connsiteX122" fmla="*/ 1702214 w 5673186"/>
              <a:gd name="connsiteY122" fmla="*/ 1605987 h 1798781"/>
              <a:gd name="connsiteX123" fmla="*/ 1743171 w 5673186"/>
              <a:gd name="connsiteY123" fmla="*/ 1650754 h 1798781"/>
              <a:gd name="connsiteX124" fmla="*/ 1726979 w 5673186"/>
              <a:gd name="connsiteY124" fmla="*/ 1704094 h 1798781"/>
              <a:gd name="connsiteX125" fmla="*/ 1676496 w 5673186"/>
              <a:gd name="connsiteY125" fmla="*/ 1701237 h 1798781"/>
              <a:gd name="connsiteX126" fmla="*/ 1665066 w 5673186"/>
              <a:gd name="connsiteY126" fmla="*/ 1682187 h 1798781"/>
              <a:gd name="connsiteX127" fmla="*/ 1633634 w 5673186"/>
              <a:gd name="connsiteY127" fmla="*/ 1683139 h 1798781"/>
              <a:gd name="connsiteX128" fmla="*/ 1597439 w 5673186"/>
              <a:gd name="connsiteY128" fmla="*/ 1699331 h 1798781"/>
              <a:gd name="connsiteX129" fmla="*/ 1573626 w 5673186"/>
              <a:gd name="connsiteY129" fmla="*/ 1669804 h 1798781"/>
              <a:gd name="connsiteX130" fmla="*/ 1592676 w 5673186"/>
              <a:gd name="connsiteY130" fmla="*/ 1636467 h 1798781"/>
              <a:gd name="connsiteX131" fmla="*/ 1599344 w 5673186"/>
              <a:gd name="connsiteY131" fmla="*/ 1620274 h 1798781"/>
              <a:gd name="connsiteX132" fmla="*/ 1543146 w 5673186"/>
              <a:gd name="connsiteY132" fmla="*/ 1605034 h 1798781"/>
              <a:gd name="connsiteX133" fmla="*/ 1568864 w 5673186"/>
              <a:gd name="connsiteY133" fmla="*/ 1517404 h 1798781"/>
              <a:gd name="connsiteX134" fmla="*/ 1609821 w 5673186"/>
              <a:gd name="connsiteY134" fmla="*/ 1535502 h 1798781"/>
              <a:gd name="connsiteX135" fmla="*/ 1615536 w 5673186"/>
              <a:gd name="connsiteY135" fmla="*/ 1555504 h 1798781"/>
              <a:gd name="connsiteX136" fmla="*/ 1628871 w 5673186"/>
              <a:gd name="connsiteY136" fmla="*/ 1565981 h 1798781"/>
              <a:gd name="connsiteX137" fmla="*/ 1640301 w 5673186"/>
              <a:gd name="connsiteY137" fmla="*/ 1554552 h 1798781"/>
              <a:gd name="connsiteX138" fmla="*/ 1645064 w 5673186"/>
              <a:gd name="connsiteY138" fmla="*/ 1513594 h 1798781"/>
              <a:gd name="connsiteX139" fmla="*/ 1625061 w 5673186"/>
              <a:gd name="connsiteY139" fmla="*/ 1436442 h 1798781"/>
              <a:gd name="connsiteX140" fmla="*/ 1619346 w 5673186"/>
              <a:gd name="connsiteY140" fmla="*/ 1374529 h 1798781"/>
              <a:gd name="connsiteX141" fmla="*/ 1560291 w 5673186"/>
              <a:gd name="connsiteY141" fmla="*/ 1371672 h 1798781"/>
              <a:gd name="connsiteX142" fmla="*/ 1461231 w 5673186"/>
              <a:gd name="connsiteY142" fmla="*/ 1354527 h 1798781"/>
              <a:gd name="connsiteX143" fmla="*/ 1400271 w 5673186"/>
              <a:gd name="connsiteY143" fmla="*/ 1341192 h 1798781"/>
              <a:gd name="connsiteX144" fmla="*/ 1382174 w 5673186"/>
              <a:gd name="connsiteY144" fmla="*/ 1335477 h 1798781"/>
              <a:gd name="connsiteX145" fmla="*/ 1380269 w 5673186"/>
              <a:gd name="connsiteY145" fmla="*/ 1354527 h 1798781"/>
              <a:gd name="connsiteX146" fmla="*/ 1376459 w 5673186"/>
              <a:gd name="connsiteY146" fmla="*/ 1392627 h 1798781"/>
              <a:gd name="connsiteX147" fmla="*/ 1331691 w 5673186"/>
              <a:gd name="connsiteY147" fmla="*/ 1401199 h 1798781"/>
              <a:gd name="connsiteX148" fmla="*/ 1293591 w 5673186"/>
              <a:gd name="connsiteY148" fmla="*/ 1379292 h 1798781"/>
              <a:gd name="connsiteX149" fmla="*/ 1285971 w 5673186"/>
              <a:gd name="connsiteY149" fmla="*/ 1367862 h 1798781"/>
              <a:gd name="connsiteX150" fmla="*/ 1281209 w 5673186"/>
              <a:gd name="connsiteY150" fmla="*/ 1374529 h 1798781"/>
              <a:gd name="connsiteX151" fmla="*/ 1237394 w 5673186"/>
              <a:gd name="connsiteY151" fmla="*/ 1402152 h 1798781"/>
              <a:gd name="connsiteX152" fmla="*/ 1182149 w 5673186"/>
              <a:gd name="connsiteY152" fmla="*/ 1358337 h 1798781"/>
              <a:gd name="connsiteX153" fmla="*/ 1190721 w 5673186"/>
              <a:gd name="connsiteY153" fmla="*/ 1304997 h 1798781"/>
              <a:gd name="connsiteX154" fmla="*/ 1210724 w 5673186"/>
              <a:gd name="connsiteY154" fmla="*/ 1289756 h 1798781"/>
              <a:gd name="connsiteX155" fmla="*/ 1092614 w 5673186"/>
              <a:gd name="connsiteY155" fmla="*/ 1261181 h 1798781"/>
              <a:gd name="connsiteX156" fmla="*/ 1064039 w 5673186"/>
              <a:gd name="connsiteY156" fmla="*/ 1266897 h 1798781"/>
              <a:gd name="connsiteX157" fmla="*/ 1003079 w 5673186"/>
              <a:gd name="connsiteY157" fmla="*/ 1313569 h 1798781"/>
              <a:gd name="connsiteX158" fmla="*/ 997364 w 5673186"/>
              <a:gd name="connsiteY158" fmla="*/ 1324999 h 1798781"/>
              <a:gd name="connsiteX159" fmla="*/ 1003079 w 5673186"/>
              <a:gd name="connsiteY159" fmla="*/ 1351669 h 1798781"/>
              <a:gd name="connsiteX160" fmla="*/ 947834 w 5673186"/>
              <a:gd name="connsiteY160" fmla="*/ 1421202 h 1798781"/>
              <a:gd name="connsiteX161" fmla="*/ 943071 w 5673186"/>
              <a:gd name="connsiteY161" fmla="*/ 1421202 h 1798781"/>
              <a:gd name="connsiteX162" fmla="*/ 745904 w 5673186"/>
              <a:gd name="connsiteY162" fmla="*/ 1403104 h 1798781"/>
              <a:gd name="connsiteX163" fmla="*/ 636366 w 5673186"/>
              <a:gd name="connsiteY163" fmla="*/ 1389769 h 1798781"/>
              <a:gd name="connsiteX164" fmla="*/ 600171 w 5673186"/>
              <a:gd name="connsiteY164" fmla="*/ 1240227 h 1798781"/>
              <a:gd name="connsiteX165" fmla="*/ 600171 w 5673186"/>
              <a:gd name="connsiteY165" fmla="*/ 1220224 h 1798781"/>
              <a:gd name="connsiteX166" fmla="*/ 560166 w 5673186"/>
              <a:gd name="connsiteY166" fmla="*/ 1216414 h 1798781"/>
              <a:gd name="connsiteX167" fmla="*/ 517304 w 5673186"/>
              <a:gd name="connsiteY167" fmla="*/ 1267849 h 1798781"/>
              <a:gd name="connsiteX168" fmla="*/ 510636 w 5673186"/>
              <a:gd name="connsiteY168" fmla="*/ 1284042 h 1798781"/>
              <a:gd name="connsiteX169" fmla="*/ 519209 w 5673186"/>
              <a:gd name="connsiteY169" fmla="*/ 1309759 h 1798781"/>
              <a:gd name="connsiteX170" fmla="*/ 477299 w 5673186"/>
              <a:gd name="connsiteY170" fmla="*/ 1384054 h 1798781"/>
              <a:gd name="connsiteX171" fmla="*/ 322994 w 5673186"/>
              <a:gd name="connsiteY171" fmla="*/ 1382149 h 1798781"/>
              <a:gd name="connsiteX172" fmla="*/ 186786 w 5673186"/>
              <a:gd name="connsiteY172" fmla="*/ 1338334 h 1798781"/>
              <a:gd name="connsiteX173" fmla="*/ 127731 w 5673186"/>
              <a:gd name="connsiteY173" fmla="*/ 1189744 h 1798781"/>
              <a:gd name="connsiteX174" fmla="*/ 257271 w 5673186"/>
              <a:gd name="connsiteY174" fmla="*/ 1089732 h 1798781"/>
              <a:gd name="connsiteX175" fmla="*/ 318231 w 5673186"/>
              <a:gd name="connsiteY175" fmla="*/ 1084969 h 1798781"/>
              <a:gd name="connsiteX176" fmla="*/ 208694 w 5673186"/>
              <a:gd name="connsiteY176" fmla="*/ 1059252 h 1798781"/>
              <a:gd name="connsiteX177" fmla="*/ 26766 w 5673186"/>
              <a:gd name="connsiteY177" fmla="*/ 1016389 h 1798781"/>
              <a:gd name="connsiteX178" fmla="*/ 96 w 5673186"/>
              <a:gd name="connsiteY178" fmla="*/ 1004007 h 1798781"/>
              <a:gd name="connsiteX179" fmla="*/ 138209 w 5673186"/>
              <a:gd name="connsiteY179" fmla="*/ 981147 h 1798781"/>
              <a:gd name="connsiteX180" fmla="*/ 361094 w 5673186"/>
              <a:gd name="connsiteY180" fmla="*/ 1014484 h 1798781"/>
              <a:gd name="connsiteX181" fmla="*/ 801149 w 5673186"/>
              <a:gd name="connsiteY181" fmla="*/ 1075444 h 1798781"/>
              <a:gd name="connsiteX182" fmla="*/ 1055466 w 5673186"/>
              <a:gd name="connsiteY182" fmla="*/ 1090684 h 1798781"/>
              <a:gd name="connsiteX183" fmla="*/ 1075469 w 5673186"/>
              <a:gd name="connsiteY183" fmla="*/ 1067824 h 1798781"/>
              <a:gd name="connsiteX184" fmla="*/ 1076421 w 5673186"/>
              <a:gd name="connsiteY184" fmla="*/ 1052584 h 1798781"/>
              <a:gd name="connsiteX185" fmla="*/ 1060229 w 5673186"/>
              <a:gd name="connsiteY185" fmla="*/ 981147 h 1798781"/>
              <a:gd name="connsiteX186" fmla="*/ 917354 w 5673186"/>
              <a:gd name="connsiteY186" fmla="*/ 779217 h 1798781"/>
              <a:gd name="connsiteX187" fmla="*/ 948786 w 5673186"/>
              <a:gd name="connsiteY187" fmla="*/ 672536 h 1798781"/>
              <a:gd name="connsiteX188" fmla="*/ 977361 w 5673186"/>
              <a:gd name="connsiteY188" fmla="*/ 640151 h 1798781"/>
              <a:gd name="connsiteX189" fmla="*/ 1167861 w 5673186"/>
              <a:gd name="connsiteY189" fmla="*/ 472511 h 1798781"/>
              <a:gd name="connsiteX190" fmla="*/ 1367886 w 5673186"/>
              <a:gd name="connsiteY190" fmla="*/ 423934 h 1798781"/>
              <a:gd name="connsiteX191" fmla="*/ 1698404 w 5673186"/>
              <a:gd name="connsiteY191" fmla="*/ 513469 h 1798781"/>
              <a:gd name="connsiteX192" fmla="*/ 1767936 w 5673186"/>
              <a:gd name="connsiteY192" fmla="*/ 542997 h 1798781"/>
              <a:gd name="connsiteX193" fmla="*/ 2060354 w 5673186"/>
              <a:gd name="connsiteY193" fmla="*/ 700159 h 1798781"/>
              <a:gd name="connsiteX194" fmla="*/ 2223231 w 5673186"/>
              <a:gd name="connsiteY194" fmla="*/ 760167 h 1798781"/>
              <a:gd name="connsiteX195" fmla="*/ 2890934 w 5673186"/>
              <a:gd name="connsiteY195" fmla="*/ 920186 h 1798781"/>
              <a:gd name="connsiteX196" fmla="*/ 2939511 w 5673186"/>
              <a:gd name="connsiteY196" fmla="*/ 900184 h 1798781"/>
              <a:gd name="connsiteX197" fmla="*/ 3134774 w 5673186"/>
              <a:gd name="connsiteY197" fmla="*/ 654439 h 1798781"/>
              <a:gd name="connsiteX198" fmla="*/ 3645314 w 5673186"/>
              <a:gd name="connsiteY198" fmla="*/ 61031 h 1798781"/>
              <a:gd name="connsiteX199" fmla="*/ 3661506 w 5673186"/>
              <a:gd name="connsiteY199" fmla="*/ 41029 h 1798781"/>
              <a:gd name="connsiteX200" fmla="*/ 3725131 w 5673186"/>
              <a:gd name="connsiteY200" fmla="*/ 175 h 1798781"/>
              <a:gd name="connsiteX0" fmla="*/ 3911419 w 5673186"/>
              <a:gd name="connsiteY0" fmla="*/ 1189863 h 1798781"/>
              <a:gd name="connsiteX1" fmla="*/ 3885344 w 5673186"/>
              <a:gd name="connsiteY1" fmla="*/ 1191649 h 1798781"/>
              <a:gd name="connsiteX2" fmla="*/ 3742469 w 5673186"/>
              <a:gd name="connsiteY2" fmla="*/ 1195459 h 1798781"/>
              <a:gd name="connsiteX3" fmla="*/ 3634836 w 5673186"/>
              <a:gd name="connsiteY3" fmla="*/ 1200222 h 1798781"/>
              <a:gd name="connsiteX4" fmla="*/ 3616739 w 5673186"/>
              <a:gd name="connsiteY4" fmla="*/ 1236417 h 1798781"/>
              <a:gd name="connsiteX5" fmla="*/ 3634836 w 5673186"/>
              <a:gd name="connsiteY5" fmla="*/ 1244037 h 1798781"/>
              <a:gd name="connsiteX6" fmla="*/ 3682461 w 5673186"/>
              <a:gd name="connsiteY6" fmla="*/ 1242131 h 1798781"/>
              <a:gd name="connsiteX7" fmla="*/ 3912966 w 5673186"/>
              <a:gd name="connsiteY7" fmla="*/ 1236417 h 1798781"/>
              <a:gd name="connsiteX8" fmla="*/ 3941541 w 5673186"/>
              <a:gd name="connsiteY8" fmla="*/ 1237369 h 1798781"/>
              <a:gd name="connsiteX9" fmla="*/ 3942494 w 5673186"/>
              <a:gd name="connsiteY9" fmla="*/ 1204032 h 1798781"/>
              <a:gd name="connsiteX10" fmla="*/ 3933921 w 5673186"/>
              <a:gd name="connsiteY10" fmla="*/ 1191649 h 1798781"/>
              <a:gd name="connsiteX11" fmla="*/ 3911419 w 5673186"/>
              <a:gd name="connsiteY11" fmla="*/ 1189863 h 1798781"/>
              <a:gd name="connsiteX12" fmla="*/ 3725131 w 5673186"/>
              <a:gd name="connsiteY12" fmla="*/ 175 h 1798781"/>
              <a:gd name="connsiteX13" fmla="*/ 3752946 w 5673186"/>
              <a:gd name="connsiteY13" fmla="*/ 1976 h 1798781"/>
              <a:gd name="connsiteX14" fmla="*/ 3840576 w 5673186"/>
              <a:gd name="connsiteY14" fmla="*/ 17216 h 1798781"/>
              <a:gd name="connsiteX15" fmla="*/ 3852959 w 5673186"/>
              <a:gd name="connsiteY15" fmla="*/ 39124 h 1798781"/>
              <a:gd name="connsiteX16" fmla="*/ 3782474 w 5673186"/>
              <a:gd name="connsiteY16" fmla="*/ 271534 h 1798781"/>
              <a:gd name="connsiteX17" fmla="*/ 3703416 w 5673186"/>
              <a:gd name="connsiteY17" fmla="*/ 484894 h 1798781"/>
              <a:gd name="connsiteX18" fmla="*/ 3527204 w 5673186"/>
              <a:gd name="connsiteY18" fmla="*/ 1075444 h 1798781"/>
              <a:gd name="connsiteX19" fmla="*/ 3549111 w 5673186"/>
              <a:gd name="connsiteY19" fmla="*/ 1104972 h 1798781"/>
              <a:gd name="connsiteX20" fmla="*/ 4827366 w 5673186"/>
              <a:gd name="connsiteY20" fmla="*/ 1055442 h 1798781"/>
              <a:gd name="connsiteX21" fmla="*/ 5314094 w 5673186"/>
              <a:gd name="connsiteY21" fmla="*/ 1014484 h 1798781"/>
              <a:gd name="connsiteX22" fmla="*/ 5463636 w 5673186"/>
              <a:gd name="connsiteY22" fmla="*/ 1020199 h 1798781"/>
              <a:gd name="connsiteX23" fmla="*/ 5554124 w 5673186"/>
              <a:gd name="connsiteY23" fmla="*/ 1037344 h 1798781"/>
              <a:gd name="connsiteX24" fmla="*/ 5673186 w 5673186"/>
              <a:gd name="connsiteY24" fmla="*/ 1062109 h 1798781"/>
              <a:gd name="connsiteX25" fmla="*/ 5517929 w 5673186"/>
              <a:gd name="connsiteY25" fmla="*/ 1057347 h 1798781"/>
              <a:gd name="connsiteX26" fmla="*/ 5180744 w 5673186"/>
              <a:gd name="connsiteY26" fmla="*/ 1117354 h 1798781"/>
              <a:gd name="connsiteX27" fmla="*/ 4631151 w 5673186"/>
              <a:gd name="connsiteY27" fmla="*/ 1188792 h 1798781"/>
              <a:gd name="connsiteX28" fmla="*/ 4523519 w 5673186"/>
              <a:gd name="connsiteY28" fmla="*/ 1204984 h 1798781"/>
              <a:gd name="connsiteX29" fmla="*/ 4541616 w 5673186"/>
              <a:gd name="connsiteY29" fmla="*/ 1230702 h 1798781"/>
              <a:gd name="connsiteX30" fmla="*/ 4734974 w 5673186"/>
              <a:gd name="connsiteY30" fmla="*/ 1224987 h 1798781"/>
              <a:gd name="connsiteX31" fmla="*/ 4813079 w 5673186"/>
              <a:gd name="connsiteY31" fmla="*/ 1231654 h 1798781"/>
              <a:gd name="connsiteX32" fmla="*/ 4781646 w 5673186"/>
              <a:gd name="connsiteY32" fmla="*/ 1240227 h 1798781"/>
              <a:gd name="connsiteX33" fmla="*/ 4484466 w 5673186"/>
              <a:gd name="connsiteY33" fmla="*/ 1265944 h 1798781"/>
              <a:gd name="connsiteX34" fmla="*/ 4449224 w 5673186"/>
              <a:gd name="connsiteY34" fmla="*/ 1282137 h 1798781"/>
              <a:gd name="connsiteX35" fmla="*/ 4438746 w 5673186"/>
              <a:gd name="connsiteY35" fmla="*/ 1291662 h 1798781"/>
              <a:gd name="connsiteX36" fmla="*/ 4415886 w 5673186"/>
              <a:gd name="connsiteY36" fmla="*/ 1384054 h 1798781"/>
              <a:gd name="connsiteX37" fmla="*/ 4437794 w 5673186"/>
              <a:gd name="connsiteY37" fmla="*/ 1417392 h 1798781"/>
              <a:gd name="connsiteX38" fmla="*/ 4402551 w 5673186"/>
              <a:gd name="connsiteY38" fmla="*/ 1430727 h 1798781"/>
              <a:gd name="connsiteX39" fmla="*/ 4265391 w 5673186"/>
              <a:gd name="connsiteY39" fmla="*/ 1441204 h 1798781"/>
              <a:gd name="connsiteX40" fmla="*/ 4201574 w 5673186"/>
              <a:gd name="connsiteY40" fmla="*/ 1445014 h 1798781"/>
              <a:gd name="connsiteX41" fmla="*/ 4172999 w 5673186"/>
              <a:gd name="connsiteY41" fmla="*/ 1449777 h 1798781"/>
              <a:gd name="connsiteX42" fmla="*/ 4025361 w 5673186"/>
              <a:gd name="connsiteY42" fmla="*/ 1421202 h 1798781"/>
              <a:gd name="connsiteX43" fmla="*/ 3965354 w 5673186"/>
              <a:gd name="connsiteY43" fmla="*/ 1319284 h 1798781"/>
              <a:gd name="connsiteX44" fmla="*/ 3944399 w 5673186"/>
              <a:gd name="connsiteY44" fmla="*/ 1309759 h 1798781"/>
              <a:gd name="connsiteX45" fmla="*/ 3616739 w 5673186"/>
              <a:gd name="connsiteY45" fmla="*/ 1338334 h 1798781"/>
              <a:gd name="connsiteX46" fmla="*/ 3585306 w 5673186"/>
              <a:gd name="connsiteY46" fmla="*/ 1364052 h 1798781"/>
              <a:gd name="connsiteX47" fmla="*/ 3563399 w 5673186"/>
              <a:gd name="connsiteY47" fmla="*/ 1406914 h 1798781"/>
              <a:gd name="connsiteX48" fmla="*/ 3471006 w 5673186"/>
              <a:gd name="connsiteY48" fmla="*/ 1439299 h 1798781"/>
              <a:gd name="connsiteX49" fmla="*/ 3153824 w 5673186"/>
              <a:gd name="connsiteY49" fmla="*/ 1492639 h 1798781"/>
              <a:gd name="connsiteX50" fmla="*/ 2712816 w 5673186"/>
              <a:gd name="connsiteY50" fmla="*/ 1567887 h 1798781"/>
              <a:gd name="connsiteX51" fmla="*/ 2689004 w 5673186"/>
              <a:gd name="connsiteY51" fmla="*/ 1589794 h 1798781"/>
              <a:gd name="connsiteX52" fmla="*/ 2661381 w 5673186"/>
              <a:gd name="connsiteY52" fmla="*/ 1645039 h 1798781"/>
              <a:gd name="connsiteX53" fmla="*/ 2671859 w 5673186"/>
              <a:gd name="connsiteY53" fmla="*/ 1646944 h 1798781"/>
              <a:gd name="connsiteX54" fmla="*/ 2720436 w 5673186"/>
              <a:gd name="connsiteY54" fmla="*/ 1687902 h 1798781"/>
              <a:gd name="connsiteX55" fmla="*/ 2709959 w 5673186"/>
              <a:gd name="connsiteY55" fmla="*/ 1765054 h 1798781"/>
              <a:gd name="connsiteX56" fmla="*/ 2668049 w 5673186"/>
              <a:gd name="connsiteY56" fmla="*/ 1772674 h 1798781"/>
              <a:gd name="connsiteX57" fmla="*/ 2657571 w 5673186"/>
              <a:gd name="connsiteY57" fmla="*/ 1760292 h 1798781"/>
              <a:gd name="connsiteX58" fmla="*/ 2622329 w 5673186"/>
              <a:gd name="connsiteY58" fmla="*/ 1772674 h 1798781"/>
              <a:gd name="connsiteX59" fmla="*/ 2587086 w 5673186"/>
              <a:gd name="connsiteY59" fmla="*/ 1770769 h 1798781"/>
              <a:gd name="connsiteX60" fmla="*/ 2555654 w 5673186"/>
              <a:gd name="connsiteY60" fmla="*/ 1778389 h 1798781"/>
              <a:gd name="connsiteX61" fmla="*/ 2513744 w 5673186"/>
              <a:gd name="connsiteY61" fmla="*/ 1793629 h 1798781"/>
              <a:gd name="connsiteX62" fmla="*/ 2500409 w 5673186"/>
              <a:gd name="connsiteY62" fmla="*/ 1778389 h 1798781"/>
              <a:gd name="connsiteX63" fmla="*/ 2469929 w 5673186"/>
              <a:gd name="connsiteY63" fmla="*/ 1783152 h 1798781"/>
              <a:gd name="connsiteX64" fmla="*/ 2441354 w 5673186"/>
              <a:gd name="connsiteY64" fmla="*/ 1796487 h 1798781"/>
              <a:gd name="connsiteX65" fmla="*/ 2410874 w 5673186"/>
              <a:gd name="connsiteY65" fmla="*/ 1775531 h 1798781"/>
              <a:gd name="connsiteX66" fmla="*/ 2372774 w 5673186"/>
              <a:gd name="connsiteY66" fmla="*/ 1764102 h 1798781"/>
              <a:gd name="connsiteX67" fmla="*/ 2341341 w 5673186"/>
              <a:gd name="connsiteY67" fmla="*/ 1743147 h 1798781"/>
              <a:gd name="connsiteX68" fmla="*/ 2344199 w 5673186"/>
              <a:gd name="connsiteY68" fmla="*/ 1641229 h 1798781"/>
              <a:gd name="connsiteX69" fmla="*/ 2376584 w 5673186"/>
              <a:gd name="connsiteY69" fmla="*/ 1624084 h 1798781"/>
              <a:gd name="connsiteX70" fmla="*/ 2407064 w 5673186"/>
              <a:gd name="connsiteY70" fmla="*/ 1638372 h 1798781"/>
              <a:gd name="connsiteX71" fmla="*/ 2419446 w 5673186"/>
              <a:gd name="connsiteY71" fmla="*/ 1654564 h 1798781"/>
              <a:gd name="connsiteX72" fmla="*/ 2436591 w 5673186"/>
              <a:gd name="connsiteY72" fmla="*/ 1638372 h 1798781"/>
              <a:gd name="connsiteX73" fmla="*/ 2442306 w 5673186"/>
              <a:gd name="connsiteY73" fmla="*/ 1586937 h 1798781"/>
              <a:gd name="connsiteX74" fmla="*/ 2406111 w 5673186"/>
              <a:gd name="connsiteY74" fmla="*/ 1555504 h 1798781"/>
              <a:gd name="connsiteX75" fmla="*/ 2383251 w 5673186"/>
              <a:gd name="connsiteY75" fmla="*/ 1545027 h 1798781"/>
              <a:gd name="connsiteX76" fmla="*/ 2348961 w 5673186"/>
              <a:gd name="connsiteY76" fmla="*/ 1558362 h 1798781"/>
              <a:gd name="connsiteX77" fmla="*/ 2330864 w 5673186"/>
              <a:gd name="connsiteY77" fmla="*/ 1622179 h 1798781"/>
              <a:gd name="connsiteX78" fmla="*/ 2309909 w 5673186"/>
              <a:gd name="connsiteY78" fmla="*/ 1638372 h 1798781"/>
              <a:gd name="connsiteX79" fmla="*/ 2239424 w 5673186"/>
              <a:gd name="connsiteY79" fmla="*/ 1615512 h 1798781"/>
              <a:gd name="connsiteX80" fmla="*/ 2181321 w 5673186"/>
              <a:gd name="connsiteY80" fmla="*/ 1600272 h 1798781"/>
              <a:gd name="connsiteX81" fmla="*/ 2174654 w 5673186"/>
              <a:gd name="connsiteY81" fmla="*/ 1604081 h 1798781"/>
              <a:gd name="connsiteX82" fmla="*/ 2166081 w 5673186"/>
              <a:gd name="connsiteY82" fmla="*/ 1640277 h 1798781"/>
              <a:gd name="connsiteX83" fmla="*/ 2178464 w 5673186"/>
              <a:gd name="connsiteY83" fmla="*/ 1655517 h 1798781"/>
              <a:gd name="connsiteX84" fmla="*/ 2226089 w 5673186"/>
              <a:gd name="connsiteY84" fmla="*/ 1685044 h 1798781"/>
              <a:gd name="connsiteX85" fmla="*/ 2208944 w 5673186"/>
              <a:gd name="connsiteY85" fmla="*/ 1763149 h 1798781"/>
              <a:gd name="connsiteX86" fmla="*/ 2168939 w 5673186"/>
              <a:gd name="connsiteY86" fmla="*/ 1757434 h 1798781"/>
              <a:gd name="connsiteX87" fmla="*/ 2155604 w 5673186"/>
              <a:gd name="connsiteY87" fmla="*/ 1741242 h 1798781"/>
              <a:gd name="connsiteX88" fmla="*/ 2123219 w 5673186"/>
              <a:gd name="connsiteY88" fmla="*/ 1744099 h 1798781"/>
              <a:gd name="connsiteX89" fmla="*/ 2087024 w 5673186"/>
              <a:gd name="connsiteY89" fmla="*/ 1766959 h 1798781"/>
              <a:gd name="connsiteX90" fmla="*/ 2057496 w 5673186"/>
              <a:gd name="connsiteY90" fmla="*/ 1736479 h 1798781"/>
              <a:gd name="connsiteX91" fmla="*/ 2038446 w 5673186"/>
              <a:gd name="connsiteY91" fmla="*/ 1725049 h 1798781"/>
              <a:gd name="connsiteX92" fmla="*/ 1994631 w 5673186"/>
              <a:gd name="connsiteY92" fmla="*/ 1695522 h 1798781"/>
              <a:gd name="connsiteX93" fmla="*/ 1993679 w 5673186"/>
              <a:gd name="connsiteY93" fmla="*/ 1645039 h 1798781"/>
              <a:gd name="connsiteX94" fmla="*/ 2026064 w 5673186"/>
              <a:gd name="connsiteY94" fmla="*/ 1614559 h 1798781"/>
              <a:gd name="connsiteX95" fmla="*/ 2060354 w 5673186"/>
              <a:gd name="connsiteY95" fmla="*/ 1639324 h 1798781"/>
              <a:gd name="connsiteX96" fmla="*/ 2072736 w 5673186"/>
              <a:gd name="connsiteY96" fmla="*/ 1655517 h 1798781"/>
              <a:gd name="connsiteX97" fmla="*/ 2093691 w 5673186"/>
              <a:gd name="connsiteY97" fmla="*/ 1641229 h 1798781"/>
              <a:gd name="connsiteX98" fmla="*/ 2099406 w 5673186"/>
              <a:gd name="connsiteY98" fmla="*/ 1625989 h 1798781"/>
              <a:gd name="connsiteX99" fmla="*/ 2101311 w 5673186"/>
              <a:gd name="connsiteY99" fmla="*/ 1539312 h 1798781"/>
              <a:gd name="connsiteX100" fmla="*/ 2093691 w 5673186"/>
              <a:gd name="connsiteY100" fmla="*/ 1538359 h 1798781"/>
              <a:gd name="connsiteX101" fmla="*/ 2072736 w 5673186"/>
              <a:gd name="connsiteY101" fmla="*/ 1594556 h 1798781"/>
              <a:gd name="connsiteX102" fmla="*/ 2049876 w 5673186"/>
              <a:gd name="connsiteY102" fmla="*/ 1606939 h 1798781"/>
              <a:gd name="connsiteX103" fmla="*/ 1942244 w 5673186"/>
              <a:gd name="connsiteY103" fmla="*/ 1573602 h 1798781"/>
              <a:gd name="connsiteX104" fmla="*/ 1926051 w 5673186"/>
              <a:gd name="connsiteY104" fmla="*/ 1561219 h 1798781"/>
              <a:gd name="connsiteX105" fmla="*/ 1874616 w 5673186"/>
              <a:gd name="connsiteY105" fmla="*/ 1522167 h 1798781"/>
              <a:gd name="connsiteX106" fmla="*/ 1852709 w 5673186"/>
              <a:gd name="connsiteY106" fmla="*/ 1466922 h 1798781"/>
              <a:gd name="connsiteX107" fmla="*/ 1826039 w 5673186"/>
              <a:gd name="connsiteY107" fmla="*/ 1415487 h 1798781"/>
              <a:gd name="connsiteX108" fmla="*/ 1801542 w 5673186"/>
              <a:gd name="connsiteY108" fmla="*/ 1414936 h 1798781"/>
              <a:gd name="connsiteX109" fmla="*/ 1791392 w 5673186"/>
              <a:gd name="connsiteY109" fmla="*/ 1421102 h 1798781"/>
              <a:gd name="connsiteX110" fmla="*/ 1730789 w 5673186"/>
              <a:gd name="connsiteY110" fmla="*/ 1403104 h 1798781"/>
              <a:gd name="connsiteX111" fmla="*/ 1695546 w 5673186"/>
              <a:gd name="connsiteY111" fmla="*/ 1450729 h 1798781"/>
              <a:gd name="connsiteX112" fmla="*/ 1694594 w 5673186"/>
              <a:gd name="connsiteY112" fmla="*/ 1474542 h 1798781"/>
              <a:gd name="connsiteX113" fmla="*/ 1706024 w 5673186"/>
              <a:gd name="connsiteY113" fmla="*/ 1482162 h 1798781"/>
              <a:gd name="connsiteX114" fmla="*/ 1711416 w 5673186"/>
              <a:gd name="connsiteY114" fmla="*/ 1472171 h 1798781"/>
              <a:gd name="connsiteX115" fmla="*/ 1711416 w 5673186"/>
              <a:gd name="connsiteY115" fmla="*/ 1495204 h 1798781"/>
              <a:gd name="connsiteX116" fmla="*/ 1706024 w 5673186"/>
              <a:gd name="connsiteY116" fmla="*/ 1499306 h 1798781"/>
              <a:gd name="connsiteX117" fmla="*/ 1698404 w 5673186"/>
              <a:gd name="connsiteY117" fmla="*/ 1536454 h 1798781"/>
              <a:gd name="connsiteX118" fmla="*/ 1708881 w 5673186"/>
              <a:gd name="connsiteY118" fmla="*/ 1593604 h 1798781"/>
              <a:gd name="connsiteX119" fmla="*/ 1697451 w 5673186"/>
              <a:gd name="connsiteY119" fmla="*/ 1592652 h 1798781"/>
              <a:gd name="connsiteX120" fmla="*/ 1687926 w 5673186"/>
              <a:gd name="connsiteY120" fmla="*/ 1601224 h 1798781"/>
              <a:gd name="connsiteX121" fmla="*/ 1702214 w 5673186"/>
              <a:gd name="connsiteY121" fmla="*/ 1605987 h 1798781"/>
              <a:gd name="connsiteX122" fmla="*/ 1743171 w 5673186"/>
              <a:gd name="connsiteY122" fmla="*/ 1650754 h 1798781"/>
              <a:gd name="connsiteX123" fmla="*/ 1726979 w 5673186"/>
              <a:gd name="connsiteY123" fmla="*/ 1704094 h 1798781"/>
              <a:gd name="connsiteX124" fmla="*/ 1676496 w 5673186"/>
              <a:gd name="connsiteY124" fmla="*/ 1701237 h 1798781"/>
              <a:gd name="connsiteX125" fmla="*/ 1665066 w 5673186"/>
              <a:gd name="connsiteY125" fmla="*/ 1682187 h 1798781"/>
              <a:gd name="connsiteX126" fmla="*/ 1633634 w 5673186"/>
              <a:gd name="connsiteY126" fmla="*/ 1683139 h 1798781"/>
              <a:gd name="connsiteX127" fmla="*/ 1597439 w 5673186"/>
              <a:gd name="connsiteY127" fmla="*/ 1699331 h 1798781"/>
              <a:gd name="connsiteX128" fmla="*/ 1573626 w 5673186"/>
              <a:gd name="connsiteY128" fmla="*/ 1669804 h 1798781"/>
              <a:gd name="connsiteX129" fmla="*/ 1592676 w 5673186"/>
              <a:gd name="connsiteY129" fmla="*/ 1636467 h 1798781"/>
              <a:gd name="connsiteX130" fmla="*/ 1599344 w 5673186"/>
              <a:gd name="connsiteY130" fmla="*/ 1620274 h 1798781"/>
              <a:gd name="connsiteX131" fmla="*/ 1543146 w 5673186"/>
              <a:gd name="connsiteY131" fmla="*/ 1605034 h 1798781"/>
              <a:gd name="connsiteX132" fmla="*/ 1568864 w 5673186"/>
              <a:gd name="connsiteY132" fmla="*/ 1517404 h 1798781"/>
              <a:gd name="connsiteX133" fmla="*/ 1609821 w 5673186"/>
              <a:gd name="connsiteY133" fmla="*/ 1535502 h 1798781"/>
              <a:gd name="connsiteX134" fmla="*/ 1615536 w 5673186"/>
              <a:gd name="connsiteY134" fmla="*/ 1555504 h 1798781"/>
              <a:gd name="connsiteX135" fmla="*/ 1628871 w 5673186"/>
              <a:gd name="connsiteY135" fmla="*/ 1565981 h 1798781"/>
              <a:gd name="connsiteX136" fmla="*/ 1640301 w 5673186"/>
              <a:gd name="connsiteY136" fmla="*/ 1554552 h 1798781"/>
              <a:gd name="connsiteX137" fmla="*/ 1645064 w 5673186"/>
              <a:gd name="connsiteY137" fmla="*/ 1513594 h 1798781"/>
              <a:gd name="connsiteX138" fmla="*/ 1625061 w 5673186"/>
              <a:gd name="connsiteY138" fmla="*/ 1436442 h 1798781"/>
              <a:gd name="connsiteX139" fmla="*/ 1619346 w 5673186"/>
              <a:gd name="connsiteY139" fmla="*/ 1374529 h 1798781"/>
              <a:gd name="connsiteX140" fmla="*/ 1560291 w 5673186"/>
              <a:gd name="connsiteY140" fmla="*/ 1371672 h 1798781"/>
              <a:gd name="connsiteX141" fmla="*/ 1461231 w 5673186"/>
              <a:gd name="connsiteY141" fmla="*/ 1354527 h 1798781"/>
              <a:gd name="connsiteX142" fmla="*/ 1400271 w 5673186"/>
              <a:gd name="connsiteY142" fmla="*/ 1341192 h 1798781"/>
              <a:gd name="connsiteX143" fmla="*/ 1382174 w 5673186"/>
              <a:gd name="connsiteY143" fmla="*/ 1335477 h 1798781"/>
              <a:gd name="connsiteX144" fmla="*/ 1380269 w 5673186"/>
              <a:gd name="connsiteY144" fmla="*/ 1354527 h 1798781"/>
              <a:gd name="connsiteX145" fmla="*/ 1376459 w 5673186"/>
              <a:gd name="connsiteY145" fmla="*/ 1392627 h 1798781"/>
              <a:gd name="connsiteX146" fmla="*/ 1331691 w 5673186"/>
              <a:gd name="connsiteY146" fmla="*/ 1401199 h 1798781"/>
              <a:gd name="connsiteX147" fmla="*/ 1293591 w 5673186"/>
              <a:gd name="connsiteY147" fmla="*/ 1379292 h 1798781"/>
              <a:gd name="connsiteX148" fmla="*/ 1285971 w 5673186"/>
              <a:gd name="connsiteY148" fmla="*/ 1367862 h 1798781"/>
              <a:gd name="connsiteX149" fmla="*/ 1281209 w 5673186"/>
              <a:gd name="connsiteY149" fmla="*/ 1374529 h 1798781"/>
              <a:gd name="connsiteX150" fmla="*/ 1237394 w 5673186"/>
              <a:gd name="connsiteY150" fmla="*/ 1402152 h 1798781"/>
              <a:gd name="connsiteX151" fmla="*/ 1182149 w 5673186"/>
              <a:gd name="connsiteY151" fmla="*/ 1358337 h 1798781"/>
              <a:gd name="connsiteX152" fmla="*/ 1190721 w 5673186"/>
              <a:gd name="connsiteY152" fmla="*/ 1304997 h 1798781"/>
              <a:gd name="connsiteX153" fmla="*/ 1210724 w 5673186"/>
              <a:gd name="connsiteY153" fmla="*/ 1289756 h 1798781"/>
              <a:gd name="connsiteX154" fmla="*/ 1092614 w 5673186"/>
              <a:gd name="connsiteY154" fmla="*/ 1261181 h 1798781"/>
              <a:gd name="connsiteX155" fmla="*/ 1064039 w 5673186"/>
              <a:gd name="connsiteY155" fmla="*/ 1266897 h 1798781"/>
              <a:gd name="connsiteX156" fmla="*/ 1003079 w 5673186"/>
              <a:gd name="connsiteY156" fmla="*/ 1313569 h 1798781"/>
              <a:gd name="connsiteX157" fmla="*/ 997364 w 5673186"/>
              <a:gd name="connsiteY157" fmla="*/ 1324999 h 1798781"/>
              <a:gd name="connsiteX158" fmla="*/ 1003079 w 5673186"/>
              <a:gd name="connsiteY158" fmla="*/ 1351669 h 1798781"/>
              <a:gd name="connsiteX159" fmla="*/ 947834 w 5673186"/>
              <a:gd name="connsiteY159" fmla="*/ 1421202 h 1798781"/>
              <a:gd name="connsiteX160" fmla="*/ 943071 w 5673186"/>
              <a:gd name="connsiteY160" fmla="*/ 1421202 h 1798781"/>
              <a:gd name="connsiteX161" fmla="*/ 745904 w 5673186"/>
              <a:gd name="connsiteY161" fmla="*/ 1403104 h 1798781"/>
              <a:gd name="connsiteX162" fmla="*/ 636366 w 5673186"/>
              <a:gd name="connsiteY162" fmla="*/ 1389769 h 1798781"/>
              <a:gd name="connsiteX163" fmla="*/ 600171 w 5673186"/>
              <a:gd name="connsiteY163" fmla="*/ 1240227 h 1798781"/>
              <a:gd name="connsiteX164" fmla="*/ 600171 w 5673186"/>
              <a:gd name="connsiteY164" fmla="*/ 1220224 h 1798781"/>
              <a:gd name="connsiteX165" fmla="*/ 560166 w 5673186"/>
              <a:gd name="connsiteY165" fmla="*/ 1216414 h 1798781"/>
              <a:gd name="connsiteX166" fmla="*/ 517304 w 5673186"/>
              <a:gd name="connsiteY166" fmla="*/ 1267849 h 1798781"/>
              <a:gd name="connsiteX167" fmla="*/ 510636 w 5673186"/>
              <a:gd name="connsiteY167" fmla="*/ 1284042 h 1798781"/>
              <a:gd name="connsiteX168" fmla="*/ 519209 w 5673186"/>
              <a:gd name="connsiteY168" fmla="*/ 1309759 h 1798781"/>
              <a:gd name="connsiteX169" fmla="*/ 477299 w 5673186"/>
              <a:gd name="connsiteY169" fmla="*/ 1384054 h 1798781"/>
              <a:gd name="connsiteX170" fmla="*/ 322994 w 5673186"/>
              <a:gd name="connsiteY170" fmla="*/ 1382149 h 1798781"/>
              <a:gd name="connsiteX171" fmla="*/ 186786 w 5673186"/>
              <a:gd name="connsiteY171" fmla="*/ 1338334 h 1798781"/>
              <a:gd name="connsiteX172" fmla="*/ 127731 w 5673186"/>
              <a:gd name="connsiteY172" fmla="*/ 1189744 h 1798781"/>
              <a:gd name="connsiteX173" fmla="*/ 257271 w 5673186"/>
              <a:gd name="connsiteY173" fmla="*/ 1089732 h 1798781"/>
              <a:gd name="connsiteX174" fmla="*/ 318231 w 5673186"/>
              <a:gd name="connsiteY174" fmla="*/ 1084969 h 1798781"/>
              <a:gd name="connsiteX175" fmla="*/ 208694 w 5673186"/>
              <a:gd name="connsiteY175" fmla="*/ 1059252 h 1798781"/>
              <a:gd name="connsiteX176" fmla="*/ 26766 w 5673186"/>
              <a:gd name="connsiteY176" fmla="*/ 1016389 h 1798781"/>
              <a:gd name="connsiteX177" fmla="*/ 96 w 5673186"/>
              <a:gd name="connsiteY177" fmla="*/ 1004007 h 1798781"/>
              <a:gd name="connsiteX178" fmla="*/ 138209 w 5673186"/>
              <a:gd name="connsiteY178" fmla="*/ 981147 h 1798781"/>
              <a:gd name="connsiteX179" fmla="*/ 361094 w 5673186"/>
              <a:gd name="connsiteY179" fmla="*/ 1014484 h 1798781"/>
              <a:gd name="connsiteX180" fmla="*/ 801149 w 5673186"/>
              <a:gd name="connsiteY180" fmla="*/ 1075444 h 1798781"/>
              <a:gd name="connsiteX181" fmla="*/ 1055466 w 5673186"/>
              <a:gd name="connsiteY181" fmla="*/ 1090684 h 1798781"/>
              <a:gd name="connsiteX182" fmla="*/ 1075469 w 5673186"/>
              <a:gd name="connsiteY182" fmla="*/ 1067824 h 1798781"/>
              <a:gd name="connsiteX183" fmla="*/ 1076421 w 5673186"/>
              <a:gd name="connsiteY183" fmla="*/ 1052584 h 1798781"/>
              <a:gd name="connsiteX184" fmla="*/ 1060229 w 5673186"/>
              <a:gd name="connsiteY184" fmla="*/ 981147 h 1798781"/>
              <a:gd name="connsiteX185" fmla="*/ 917354 w 5673186"/>
              <a:gd name="connsiteY185" fmla="*/ 779217 h 1798781"/>
              <a:gd name="connsiteX186" fmla="*/ 948786 w 5673186"/>
              <a:gd name="connsiteY186" fmla="*/ 672536 h 1798781"/>
              <a:gd name="connsiteX187" fmla="*/ 977361 w 5673186"/>
              <a:gd name="connsiteY187" fmla="*/ 640151 h 1798781"/>
              <a:gd name="connsiteX188" fmla="*/ 1167861 w 5673186"/>
              <a:gd name="connsiteY188" fmla="*/ 472511 h 1798781"/>
              <a:gd name="connsiteX189" fmla="*/ 1367886 w 5673186"/>
              <a:gd name="connsiteY189" fmla="*/ 423934 h 1798781"/>
              <a:gd name="connsiteX190" fmla="*/ 1698404 w 5673186"/>
              <a:gd name="connsiteY190" fmla="*/ 513469 h 1798781"/>
              <a:gd name="connsiteX191" fmla="*/ 1767936 w 5673186"/>
              <a:gd name="connsiteY191" fmla="*/ 542997 h 1798781"/>
              <a:gd name="connsiteX192" fmla="*/ 2060354 w 5673186"/>
              <a:gd name="connsiteY192" fmla="*/ 700159 h 1798781"/>
              <a:gd name="connsiteX193" fmla="*/ 2223231 w 5673186"/>
              <a:gd name="connsiteY193" fmla="*/ 760167 h 1798781"/>
              <a:gd name="connsiteX194" fmla="*/ 2890934 w 5673186"/>
              <a:gd name="connsiteY194" fmla="*/ 920186 h 1798781"/>
              <a:gd name="connsiteX195" fmla="*/ 2939511 w 5673186"/>
              <a:gd name="connsiteY195" fmla="*/ 900184 h 1798781"/>
              <a:gd name="connsiteX196" fmla="*/ 3134774 w 5673186"/>
              <a:gd name="connsiteY196" fmla="*/ 654439 h 1798781"/>
              <a:gd name="connsiteX197" fmla="*/ 3645314 w 5673186"/>
              <a:gd name="connsiteY197" fmla="*/ 61031 h 1798781"/>
              <a:gd name="connsiteX198" fmla="*/ 3661506 w 5673186"/>
              <a:gd name="connsiteY198" fmla="*/ 41029 h 1798781"/>
              <a:gd name="connsiteX199" fmla="*/ 3725131 w 5673186"/>
              <a:gd name="connsiteY199" fmla="*/ 175 h 1798781"/>
              <a:gd name="connsiteX0" fmla="*/ 3911419 w 5673186"/>
              <a:gd name="connsiteY0" fmla="*/ 1189863 h 1798781"/>
              <a:gd name="connsiteX1" fmla="*/ 3885344 w 5673186"/>
              <a:gd name="connsiteY1" fmla="*/ 1191649 h 1798781"/>
              <a:gd name="connsiteX2" fmla="*/ 3742469 w 5673186"/>
              <a:gd name="connsiteY2" fmla="*/ 1195459 h 1798781"/>
              <a:gd name="connsiteX3" fmla="*/ 3634836 w 5673186"/>
              <a:gd name="connsiteY3" fmla="*/ 1200222 h 1798781"/>
              <a:gd name="connsiteX4" fmla="*/ 3616739 w 5673186"/>
              <a:gd name="connsiteY4" fmla="*/ 1236417 h 1798781"/>
              <a:gd name="connsiteX5" fmla="*/ 3634836 w 5673186"/>
              <a:gd name="connsiteY5" fmla="*/ 1244037 h 1798781"/>
              <a:gd name="connsiteX6" fmla="*/ 3682461 w 5673186"/>
              <a:gd name="connsiteY6" fmla="*/ 1242131 h 1798781"/>
              <a:gd name="connsiteX7" fmla="*/ 3912966 w 5673186"/>
              <a:gd name="connsiteY7" fmla="*/ 1236417 h 1798781"/>
              <a:gd name="connsiteX8" fmla="*/ 3941541 w 5673186"/>
              <a:gd name="connsiteY8" fmla="*/ 1237369 h 1798781"/>
              <a:gd name="connsiteX9" fmla="*/ 3942494 w 5673186"/>
              <a:gd name="connsiteY9" fmla="*/ 1204032 h 1798781"/>
              <a:gd name="connsiteX10" fmla="*/ 3933921 w 5673186"/>
              <a:gd name="connsiteY10" fmla="*/ 1191649 h 1798781"/>
              <a:gd name="connsiteX11" fmla="*/ 3911419 w 5673186"/>
              <a:gd name="connsiteY11" fmla="*/ 1189863 h 1798781"/>
              <a:gd name="connsiteX12" fmla="*/ 3725131 w 5673186"/>
              <a:gd name="connsiteY12" fmla="*/ 175 h 1798781"/>
              <a:gd name="connsiteX13" fmla="*/ 3752946 w 5673186"/>
              <a:gd name="connsiteY13" fmla="*/ 1976 h 1798781"/>
              <a:gd name="connsiteX14" fmla="*/ 3840576 w 5673186"/>
              <a:gd name="connsiteY14" fmla="*/ 17216 h 1798781"/>
              <a:gd name="connsiteX15" fmla="*/ 3852959 w 5673186"/>
              <a:gd name="connsiteY15" fmla="*/ 39124 h 1798781"/>
              <a:gd name="connsiteX16" fmla="*/ 3782474 w 5673186"/>
              <a:gd name="connsiteY16" fmla="*/ 271534 h 1798781"/>
              <a:gd name="connsiteX17" fmla="*/ 3703416 w 5673186"/>
              <a:gd name="connsiteY17" fmla="*/ 484894 h 1798781"/>
              <a:gd name="connsiteX18" fmla="*/ 3527204 w 5673186"/>
              <a:gd name="connsiteY18" fmla="*/ 1075444 h 1798781"/>
              <a:gd name="connsiteX19" fmla="*/ 3549111 w 5673186"/>
              <a:gd name="connsiteY19" fmla="*/ 1104972 h 1798781"/>
              <a:gd name="connsiteX20" fmla="*/ 4827366 w 5673186"/>
              <a:gd name="connsiteY20" fmla="*/ 1055442 h 1798781"/>
              <a:gd name="connsiteX21" fmla="*/ 5314094 w 5673186"/>
              <a:gd name="connsiteY21" fmla="*/ 1014484 h 1798781"/>
              <a:gd name="connsiteX22" fmla="*/ 5463636 w 5673186"/>
              <a:gd name="connsiteY22" fmla="*/ 1020199 h 1798781"/>
              <a:gd name="connsiteX23" fmla="*/ 5554124 w 5673186"/>
              <a:gd name="connsiteY23" fmla="*/ 1037344 h 1798781"/>
              <a:gd name="connsiteX24" fmla="*/ 5673186 w 5673186"/>
              <a:gd name="connsiteY24" fmla="*/ 1062109 h 1798781"/>
              <a:gd name="connsiteX25" fmla="*/ 5517929 w 5673186"/>
              <a:gd name="connsiteY25" fmla="*/ 1057347 h 1798781"/>
              <a:gd name="connsiteX26" fmla="*/ 5180744 w 5673186"/>
              <a:gd name="connsiteY26" fmla="*/ 1117354 h 1798781"/>
              <a:gd name="connsiteX27" fmla="*/ 4631151 w 5673186"/>
              <a:gd name="connsiteY27" fmla="*/ 1188792 h 1798781"/>
              <a:gd name="connsiteX28" fmla="*/ 4523519 w 5673186"/>
              <a:gd name="connsiteY28" fmla="*/ 1204984 h 1798781"/>
              <a:gd name="connsiteX29" fmla="*/ 4541616 w 5673186"/>
              <a:gd name="connsiteY29" fmla="*/ 1230702 h 1798781"/>
              <a:gd name="connsiteX30" fmla="*/ 4734974 w 5673186"/>
              <a:gd name="connsiteY30" fmla="*/ 1224987 h 1798781"/>
              <a:gd name="connsiteX31" fmla="*/ 4813079 w 5673186"/>
              <a:gd name="connsiteY31" fmla="*/ 1231654 h 1798781"/>
              <a:gd name="connsiteX32" fmla="*/ 4781646 w 5673186"/>
              <a:gd name="connsiteY32" fmla="*/ 1240227 h 1798781"/>
              <a:gd name="connsiteX33" fmla="*/ 4484466 w 5673186"/>
              <a:gd name="connsiteY33" fmla="*/ 1265944 h 1798781"/>
              <a:gd name="connsiteX34" fmla="*/ 4449224 w 5673186"/>
              <a:gd name="connsiteY34" fmla="*/ 1282137 h 1798781"/>
              <a:gd name="connsiteX35" fmla="*/ 4438746 w 5673186"/>
              <a:gd name="connsiteY35" fmla="*/ 1291662 h 1798781"/>
              <a:gd name="connsiteX36" fmla="*/ 4415886 w 5673186"/>
              <a:gd name="connsiteY36" fmla="*/ 1384054 h 1798781"/>
              <a:gd name="connsiteX37" fmla="*/ 4437794 w 5673186"/>
              <a:gd name="connsiteY37" fmla="*/ 1417392 h 1798781"/>
              <a:gd name="connsiteX38" fmla="*/ 4402551 w 5673186"/>
              <a:gd name="connsiteY38" fmla="*/ 1430727 h 1798781"/>
              <a:gd name="connsiteX39" fmla="*/ 4265391 w 5673186"/>
              <a:gd name="connsiteY39" fmla="*/ 1441204 h 1798781"/>
              <a:gd name="connsiteX40" fmla="*/ 4201574 w 5673186"/>
              <a:gd name="connsiteY40" fmla="*/ 1445014 h 1798781"/>
              <a:gd name="connsiteX41" fmla="*/ 4172999 w 5673186"/>
              <a:gd name="connsiteY41" fmla="*/ 1449777 h 1798781"/>
              <a:gd name="connsiteX42" fmla="*/ 4025361 w 5673186"/>
              <a:gd name="connsiteY42" fmla="*/ 1421202 h 1798781"/>
              <a:gd name="connsiteX43" fmla="*/ 3965354 w 5673186"/>
              <a:gd name="connsiteY43" fmla="*/ 1319284 h 1798781"/>
              <a:gd name="connsiteX44" fmla="*/ 3944399 w 5673186"/>
              <a:gd name="connsiteY44" fmla="*/ 1309759 h 1798781"/>
              <a:gd name="connsiteX45" fmla="*/ 3616739 w 5673186"/>
              <a:gd name="connsiteY45" fmla="*/ 1338334 h 1798781"/>
              <a:gd name="connsiteX46" fmla="*/ 3585306 w 5673186"/>
              <a:gd name="connsiteY46" fmla="*/ 1364052 h 1798781"/>
              <a:gd name="connsiteX47" fmla="*/ 3563399 w 5673186"/>
              <a:gd name="connsiteY47" fmla="*/ 1406914 h 1798781"/>
              <a:gd name="connsiteX48" fmla="*/ 3471006 w 5673186"/>
              <a:gd name="connsiteY48" fmla="*/ 1439299 h 1798781"/>
              <a:gd name="connsiteX49" fmla="*/ 3153824 w 5673186"/>
              <a:gd name="connsiteY49" fmla="*/ 1492639 h 1798781"/>
              <a:gd name="connsiteX50" fmla="*/ 2712816 w 5673186"/>
              <a:gd name="connsiteY50" fmla="*/ 1567887 h 1798781"/>
              <a:gd name="connsiteX51" fmla="*/ 2689004 w 5673186"/>
              <a:gd name="connsiteY51" fmla="*/ 1589794 h 1798781"/>
              <a:gd name="connsiteX52" fmla="*/ 2661381 w 5673186"/>
              <a:gd name="connsiteY52" fmla="*/ 1645039 h 1798781"/>
              <a:gd name="connsiteX53" fmla="*/ 2671859 w 5673186"/>
              <a:gd name="connsiteY53" fmla="*/ 1646944 h 1798781"/>
              <a:gd name="connsiteX54" fmla="*/ 2720436 w 5673186"/>
              <a:gd name="connsiteY54" fmla="*/ 1687902 h 1798781"/>
              <a:gd name="connsiteX55" fmla="*/ 2709959 w 5673186"/>
              <a:gd name="connsiteY55" fmla="*/ 1765054 h 1798781"/>
              <a:gd name="connsiteX56" fmla="*/ 2668049 w 5673186"/>
              <a:gd name="connsiteY56" fmla="*/ 1772674 h 1798781"/>
              <a:gd name="connsiteX57" fmla="*/ 2657571 w 5673186"/>
              <a:gd name="connsiteY57" fmla="*/ 1760292 h 1798781"/>
              <a:gd name="connsiteX58" fmla="*/ 2622329 w 5673186"/>
              <a:gd name="connsiteY58" fmla="*/ 1772674 h 1798781"/>
              <a:gd name="connsiteX59" fmla="*/ 2587086 w 5673186"/>
              <a:gd name="connsiteY59" fmla="*/ 1770769 h 1798781"/>
              <a:gd name="connsiteX60" fmla="*/ 2555654 w 5673186"/>
              <a:gd name="connsiteY60" fmla="*/ 1778389 h 1798781"/>
              <a:gd name="connsiteX61" fmla="*/ 2513744 w 5673186"/>
              <a:gd name="connsiteY61" fmla="*/ 1793629 h 1798781"/>
              <a:gd name="connsiteX62" fmla="*/ 2500409 w 5673186"/>
              <a:gd name="connsiteY62" fmla="*/ 1778389 h 1798781"/>
              <a:gd name="connsiteX63" fmla="*/ 2469929 w 5673186"/>
              <a:gd name="connsiteY63" fmla="*/ 1783152 h 1798781"/>
              <a:gd name="connsiteX64" fmla="*/ 2441354 w 5673186"/>
              <a:gd name="connsiteY64" fmla="*/ 1796487 h 1798781"/>
              <a:gd name="connsiteX65" fmla="*/ 2410874 w 5673186"/>
              <a:gd name="connsiteY65" fmla="*/ 1775531 h 1798781"/>
              <a:gd name="connsiteX66" fmla="*/ 2372774 w 5673186"/>
              <a:gd name="connsiteY66" fmla="*/ 1764102 h 1798781"/>
              <a:gd name="connsiteX67" fmla="*/ 2341341 w 5673186"/>
              <a:gd name="connsiteY67" fmla="*/ 1743147 h 1798781"/>
              <a:gd name="connsiteX68" fmla="*/ 2344199 w 5673186"/>
              <a:gd name="connsiteY68" fmla="*/ 1641229 h 1798781"/>
              <a:gd name="connsiteX69" fmla="*/ 2376584 w 5673186"/>
              <a:gd name="connsiteY69" fmla="*/ 1624084 h 1798781"/>
              <a:gd name="connsiteX70" fmla="*/ 2407064 w 5673186"/>
              <a:gd name="connsiteY70" fmla="*/ 1638372 h 1798781"/>
              <a:gd name="connsiteX71" fmla="*/ 2419446 w 5673186"/>
              <a:gd name="connsiteY71" fmla="*/ 1654564 h 1798781"/>
              <a:gd name="connsiteX72" fmla="*/ 2436591 w 5673186"/>
              <a:gd name="connsiteY72" fmla="*/ 1638372 h 1798781"/>
              <a:gd name="connsiteX73" fmla="*/ 2442306 w 5673186"/>
              <a:gd name="connsiteY73" fmla="*/ 1586937 h 1798781"/>
              <a:gd name="connsiteX74" fmla="*/ 2406111 w 5673186"/>
              <a:gd name="connsiteY74" fmla="*/ 1555504 h 1798781"/>
              <a:gd name="connsiteX75" fmla="*/ 2383251 w 5673186"/>
              <a:gd name="connsiteY75" fmla="*/ 1545027 h 1798781"/>
              <a:gd name="connsiteX76" fmla="*/ 2348961 w 5673186"/>
              <a:gd name="connsiteY76" fmla="*/ 1558362 h 1798781"/>
              <a:gd name="connsiteX77" fmla="*/ 2330864 w 5673186"/>
              <a:gd name="connsiteY77" fmla="*/ 1622179 h 1798781"/>
              <a:gd name="connsiteX78" fmla="*/ 2309909 w 5673186"/>
              <a:gd name="connsiteY78" fmla="*/ 1638372 h 1798781"/>
              <a:gd name="connsiteX79" fmla="*/ 2239424 w 5673186"/>
              <a:gd name="connsiteY79" fmla="*/ 1615512 h 1798781"/>
              <a:gd name="connsiteX80" fmla="*/ 2181321 w 5673186"/>
              <a:gd name="connsiteY80" fmla="*/ 1600272 h 1798781"/>
              <a:gd name="connsiteX81" fmla="*/ 2174654 w 5673186"/>
              <a:gd name="connsiteY81" fmla="*/ 1604081 h 1798781"/>
              <a:gd name="connsiteX82" fmla="*/ 2166081 w 5673186"/>
              <a:gd name="connsiteY82" fmla="*/ 1640277 h 1798781"/>
              <a:gd name="connsiteX83" fmla="*/ 2178464 w 5673186"/>
              <a:gd name="connsiteY83" fmla="*/ 1655517 h 1798781"/>
              <a:gd name="connsiteX84" fmla="*/ 2226089 w 5673186"/>
              <a:gd name="connsiteY84" fmla="*/ 1685044 h 1798781"/>
              <a:gd name="connsiteX85" fmla="*/ 2208944 w 5673186"/>
              <a:gd name="connsiteY85" fmla="*/ 1763149 h 1798781"/>
              <a:gd name="connsiteX86" fmla="*/ 2168939 w 5673186"/>
              <a:gd name="connsiteY86" fmla="*/ 1757434 h 1798781"/>
              <a:gd name="connsiteX87" fmla="*/ 2155604 w 5673186"/>
              <a:gd name="connsiteY87" fmla="*/ 1741242 h 1798781"/>
              <a:gd name="connsiteX88" fmla="*/ 2123219 w 5673186"/>
              <a:gd name="connsiteY88" fmla="*/ 1744099 h 1798781"/>
              <a:gd name="connsiteX89" fmla="*/ 2087024 w 5673186"/>
              <a:gd name="connsiteY89" fmla="*/ 1766959 h 1798781"/>
              <a:gd name="connsiteX90" fmla="*/ 2057496 w 5673186"/>
              <a:gd name="connsiteY90" fmla="*/ 1736479 h 1798781"/>
              <a:gd name="connsiteX91" fmla="*/ 2038446 w 5673186"/>
              <a:gd name="connsiteY91" fmla="*/ 1725049 h 1798781"/>
              <a:gd name="connsiteX92" fmla="*/ 1994631 w 5673186"/>
              <a:gd name="connsiteY92" fmla="*/ 1695522 h 1798781"/>
              <a:gd name="connsiteX93" fmla="*/ 1993679 w 5673186"/>
              <a:gd name="connsiteY93" fmla="*/ 1645039 h 1798781"/>
              <a:gd name="connsiteX94" fmla="*/ 2026064 w 5673186"/>
              <a:gd name="connsiteY94" fmla="*/ 1614559 h 1798781"/>
              <a:gd name="connsiteX95" fmla="*/ 2060354 w 5673186"/>
              <a:gd name="connsiteY95" fmla="*/ 1639324 h 1798781"/>
              <a:gd name="connsiteX96" fmla="*/ 2072736 w 5673186"/>
              <a:gd name="connsiteY96" fmla="*/ 1655517 h 1798781"/>
              <a:gd name="connsiteX97" fmla="*/ 2093691 w 5673186"/>
              <a:gd name="connsiteY97" fmla="*/ 1641229 h 1798781"/>
              <a:gd name="connsiteX98" fmla="*/ 2099406 w 5673186"/>
              <a:gd name="connsiteY98" fmla="*/ 1625989 h 1798781"/>
              <a:gd name="connsiteX99" fmla="*/ 2101311 w 5673186"/>
              <a:gd name="connsiteY99" fmla="*/ 1539312 h 1798781"/>
              <a:gd name="connsiteX100" fmla="*/ 2093691 w 5673186"/>
              <a:gd name="connsiteY100" fmla="*/ 1538359 h 1798781"/>
              <a:gd name="connsiteX101" fmla="*/ 2072736 w 5673186"/>
              <a:gd name="connsiteY101" fmla="*/ 1594556 h 1798781"/>
              <a:gd name="connsiteX102" fmla="*/ 2049876 w 5673186"/>
              <a:gd name="connsiteY102" fmla="*/ 1606939 h 1798781"/>
              <a:gd name="connsiteX103" fmla="*/ 1942244 w 5673186"/>
              <a:gd name="connsiteY103" fmla="*/ 1573602 h 1798781"/>
              <a:gd name="connsiteX104" fmla="*/ 1926051 w 5673186"/>
              <a:gd name="connsiteY104" fmla="*/ 1561219 h 1798781"/>
              <a:gd name="connsiteX105" fmla="*/ 1874616 w 5673186"/>
              <a:gd name="connsiteY105" fmla="*/ 1522167 h 1798781"/>
              <a:gd name="connsiteX106" fmla="*/ 1852709 w 5673186"/>
              <a:gd name="connsiteY106" fmla="*/ 1466922 h 1798781"/>
              <a:gd name="connsiteX107" fmla="*/ 1826039 w 5673186"/>
              <a:gd name="connsiteY107" fmla="*/ 1415487 h 1798781"/>
              <a:gd name="connsiteX108" fmla="*/ 1801542 w 5673186"/>
              <a:gd name="connsiteY108" fmla="*/ 1414936 h 1798781"/>
              <a:gd name="connsiteX109" fmla="*/ 1730789 w 5673186"/>
              <a:gd name="connsiteY109" fmla="*/ 1403104 h 1798781"/>
              <a:gd name="connsiteX110" fmla="*/ 1695546 w 5673186"/>
              <a:gd name="connsiteY110" fmla="*/ 1450729 h 1798781"/>
              <a:gd name="connsiteX111" fmla="*/ 1694594 w 5673186"/>
              <a:gd name="connsiteY111" fmla="*/ 1474542 h 1798781"/>
              <a:gd name="connsiteX112" fmla="*/ 1706024 w 5673186"/>
              <a:gd name="connsiteY112" fmla="*/ 1482162 h 1798781"/>
              <a:gd name="connsiteX113" fmla="*/ 1711416 w 5673186"/>
              <a:gd name="connsiteY113" fmla="*/ 1472171 h 1798781"/>
              <a:gd name="connsiteX114" fmla="*/ 1711416 w 5673186"/>
              <a:gd name="connsiteY114" fmla="*/ 1495204 h 1798781"/>
              <a:gd name="connsiteX115" fmla="*/ 1706024 w 5673186"/>
              <a:gd name="connsiteY115" fmla="*/ 1499306 h 1798781"/>
              <a:gd name="connsiteX116" fmla="*/ 1698404 w 5673186"/>
              <a:gd name="connsiteY116" fmla="*/ 1536454 h 1798781"/>
              <a:gd name="connsiteX117" fmla="*/ 1708881 w 5673186"/>
              <a:gd name="connsiteY117" fmla="*/ 1593604 h 1798781"/>
              <a:gd name="connsiteX118" fmla="*/ 1697451 w 5673186"/>
              <a:gd name="connsiteY118" fmla="*/ 1592652 h 1798781"/>
              <a:gd name="connsiteX119" fmla="*/ 1687926 w 5673186"/>
              <a:gd name="connsiteY119" fmla="*/ 1601224 h 1798781"/>
              <a:gd name="connsiteX120" fmla="*/ 1702214 w 5673186"/>
              <a:gd name="connsiteY120" fmla="*/ 1605987 h 1798781"/>
              <a:gd name="connsiteX121" fmla="*/ 1743171 w 5673186"/>
              <a:gd name="connsiteY121" fmla="*/ 1650754 h 1798781"/>
              <a:gd name="connsiteX122" fmla="*/ 1726979 w 5673186"/>
              <a:gd name="connsiteY122" fmla="*/ 1704094 h 1798781"/>
              <a:gd name="connsiteX123" fmla="*/ 1676496 w 5673186"/>
              <a:gd name="connsiteY123" fmla="*/ 1701237 h 1798781"/>
              <a:gd name="connsiteX124" fmla="*/ 1665066 w 5673186"/>
              <a:gd name="connsiteY124" fmla="*/ 1682187 h 1798781"/>
              <a:gd name="connsiteX125" fmla="*/ 1633634 w 5673186"/>
              <a:gd name="connsiteY125" fmla="*/ 1683139 h 1798781"/>
              <a:gd name="connsiteX126" fmla="*/ 1597439 w 5673186"/>
              <a:gd name="connsiteY126" fmla="*/ 1699331 h 1798781"/>
              <a:gd name="connsiteX127" fmla="*/ 1573626 w 5673186"/>
              <a:gd name="connsiteY127" fmla="*/ 1669804 h 1798781"/>
              <a:gd name="connsiteX128" fmla="*/ 1592676 w 5673186"/>
              <a:gd name="connsiteY128" fmla="*/ 1636467 h 1798781"/>
              <a:gd name="connsiteX129" fmla="*/ 1599344 w 5673186"/>
              <a:gd name="connsiteY129" fmla="*/ 1620274 h 1798781"/>
              <a:gd name="connsiteX130" fmla="*/ 1543146 w 5673186"/>
              <a:gd name="connsiteY130" fmla="*/ 1605034 h 1798781"/>
              <a:gd name="connsiteX131" fmla="*/ 1568864 w 5673186"/>
              <a:gd name="connsiteY131" fmla="*/ 1517404 h 1798781"/>
              <a:gd name="connsiteX132" fmla="*/ 1609821 w 5673186"/>
              <a:gd name="connsiteY132" fmla="*/ 1535502 h 1798781"/>
              <a:gd name="connsiteX133" fmla="*/ 1615536 w 5673186"/>
              <a:gd name="connsiteY133" fmla="*/ 1555504 h 1798781"/>
              <a:gd name="connsiteX134" fmla="*/ 1628871 w 5673186"/>
              <a:gd name="connsiteY134" fmla="*/ 1565981 h 1798781"/>
              <a:gd name="connsiteX135" fmla="*/ 1640301 w 5673186"/>
              <a:gd name="connsiteY135" fmla="*/ 1554552 h 1798781"/>
              <a:gd name="connsiteX136" fmla="*/ 1645064 w 5673186"/>
              <a:gd name="connsiteY136" fmla="*/ 1513594 h 1798781"/>
              <a:gd name="connsiteX137" fmla="*/ 1625061 w 5673186"/>
              <a:gd name="connsiteY137" fmla="*/ 1436442 h 1798781"/>
              <a:gd name="connsiteX138" fmla="*/ 1619346 w 5673186"/>
              <a:gd name="connsiteY138" fmla="*/ 1374529 h 1798781"/>
              <a:gd name="connsiteX139" fmla="*/ 1560291 w 5673186"/>
              <a:gd name="connsiteY139" fmla="*/ 1371672 h 1798781"/>
              <a:gd name="connsiteX140" fmla="*/ 1461231 w 5673186"/>
              <a:gd name="connsiteY140" fmla="*/ 1354527 h 1798781"/>
              <a:gd name="connsiteX141" fmla="*/ 1400271 w 5673186"/>
              <a:gd name="connsiteY141" fmla="*/ 1341192 h 1798781"/>
              <a:gd name="connsiteX142" fmla="*/ 1382174 w 5673186"/>
              <a:gd name="connsiteY142" fmla="*/ 1335477 h 1798781"/>
              <a:gd name="connsiteX143" fmla="*/ 1380269 w 5673186"/>
              <a:gd name="connsiteY143" fmla="*/ 1354527 h 1798781"/>
              <a:gd name="connsiteX144" fmla="*/ 1376459 w 5673186"/>
              <a:gd name="connsiteY144" fmla="*/ 1392627 h 1798781"/>
              <a:gd name="connsiteX145" fmla="*/ 1331691 w 5673186"/>
              <a:gd name="connsiteY145" fmla="*/ 1401199 h 1798781"/>
              <a:gd name="connsiteX146" fmla="*/ 1293591 w 5673186"/>
              <a:gd name="connsiteY146" fmla="*/ 1379292 h 1798781"/>
              <a:gd name="connsiteX147" fmla="*/ 1285971 w 5673186"/>
              <a:gd name="connsiteY147" fmla="*/ 1367862 h 1798781"/>
              <a:gd name="connsiteX148" fmla="*/ 1281209 w 5673186"/>
              <a:gd name="connsiteY148" fmla="*/ 1374529 h 1798781"/>
              <a:gd name="connsiteX149" fmla="*/ 1237394 w 5673186"/>
              <a:gd name="connsiteY149" fmla="*/ 1402152 h 1798781"/>
              <a:gd name="connsiteX150" fmla="*/ 1182149 w 5673186"/>
              <a:gd name="connsiteY150" fmla="*/ 1358337 h 1798781"/>
              <a:gd name="connsiteX151" fmla="*/ 1190721 w 5673186"/>
              <a:gd name="connsiteY151" fmla="*/ 1304997 h 1798781"/>
              <a:gd name="connsiteX152" fmla="*/ 1210724 w 5673186"/>
              <a:gd name="connsiteY152" fmla="*/ 1289756 h 1798781"/>
              <a:gd name="connsiteX153" fmla="*/ 1092614 w 5673186"/>
              <a:gd name="connsiteY153" fmla="*/ 1261181 h 1798781"/>
              <a:gd name="connsiteX154" fmla="*/ 1064039 w 5673186"/>
              <a:gd name="connsiteY154" fmla="*/ 1266897 h 1798781"/>
              <a:gd name="connsiteX155" fmla="*/ 1003079 w 5673186"/>
              <a:gd name="connsiteY155" fmla="*/ 1313569 h 1798781"/>
              <a:gd name="connsiteX156" fmla="*/ 997364 w 5673186"/>
              <a:gd name="connsiteY156" fmla="*/ 1324999 h 1798781"/>
              <a:gd name="connsiteX157" fmla="*/ 1003079 w 5673186"/>
              <a:gd name="connsiteY157" fmla="*/ 1351669 h 1798781"/>
              <a:gd name="connsiteX158" fmla="*/ 947834 w 5673186"/>
              <a:gd name="connsiteY158" fmla="*/ 1421202 h 1798781"/>
              <a:gd name="connsiteX159" fmla="*/ 943071 w 5673186"/>
              <a:gd name="connsiteY159" fmla="*/ 1421202 h 1798781"/>
              <a:gd name="connsiteX160" fmla="*/ 745904 w 5673186"/>
              <a:gd name="connsiteY160" fmla="*/ 1403104 h 1798781"/>
              <a:gd name="connsiteX161" fmla="*/ 636366 w 5673186"/>
              <a:gd name="connsiteY161" fmla="*/ 1389769 h 1798781"/>
              <a:gd name="connsiteX162" fmla="*/ 600171 w 5673186"/>
              <a:gd name="connsiteY162" fmla="*/ 1240227 h 1798781"/>
              <a:gd name="connsiteX163" fmla="*/ 600171 w 5673186"/>
              <a:gd name="connsiteY163" fmla="*/ 1220224 h 1798781"/>
              <a:gd name="connsiteX164" fmla="*/ 560166 w 5673186"/>
              <a:gd name="connsiteY164" fmla="*/ 1216414 h 1798781"/>
              <a:gd name="connsiteX165" fmla="*/ 517304 w 5673186"/>
              <a:gd name="connsiteY165" fmla="*/ 1267849 h 1798781"/>
              <a:gd name="connsiteX166" fmla="*/ 510636 w 5673186"/>
              <a:gd name="connsiteY166" fmla="*/ 1284042 h 1798781"/>
              <a:gd name="connsiteX167" fmla="*/ 519209 w 5673186"/>
              <a:gd name="connsiteY167" fmla="*/ 1309759 h 1798781"/>
              <a:gd name="connsiteX168" fmla="*/ 477299 w 5673186"/>
              <a:gd name="connsiteY168" fmla="*/ 1384054 h 1798781"/>
              <a:gd name="connsiteX169" fmla="*/ 322994 w 5673186"/>
              <a:gd name="connsiteY169" fmla="*/ 1382149 h 1798781"/>
              <a:gd name="connsiteX170" fmla="*/ 186786 w 5673186"/>
              <a:gd name="connsiteY170" fmla="*/ 1338334 h 1798781"/>
              <a:gd name="connsiteX171" fmla="*/ 127731 w 5673186"/>
              <a:gd name="connsiteY171" fmla="*/ 1189744 h 1798781"/>
              <a:gd name="connsiteX172" fmla="*/ 257271 w 5673186"/>
              <a:gd name="connsiteY172" fmla="*/ 1089732 h 1798781"/>
              <a:gd name="connsiteX173" fmla="*/ 318231 w 5673186"/>
              <a:gd name="connsiteY173" fmla="*/ 1084969 h 1798781"/>
              <a:gd name="connsiteX174" fmla="*/ 208694 w 5673186"/>
              <a:gd name="connsiteY174" fmla="*/ 1059252 h 1798781"/>
              <a:gd name="connsiteX175" fmla="*/ 26766 w 5673186"/>
              <a:gd name="connsiteY175" fmla="*/ 1016389 h 1798781"/>
              <a:gd name="connsiteX176" fmla="*/ 96 w 5673186"/>
              <a:gd name="connsiteY176" fmla="*/ 1004007 h 1798781"/>
              <a:gd name="connsiteX177" fmla="*/ 138209 w 5673186"/>
              <a:gd name="connsiteY177" fmla="*/ 981147 h 1798781"/>
              <a:gd name="connsiteX178" fmla="*/ 361094 w 5673186"/>
              <a:gd name="connsiteY178" fmla="*/ 1014484 h 1798781"/>
              <a:gd name="connsiteX179" fmla="*/ 801149 w 5673186"/>
              <a:gd name="connsiteY179" fmla="*/ 1075444 h 1798781"/>
              <a:gd name="connsiteX180" fmla="*/ 1055466 w 5673186"/>
              <a:gd name="connsiteY180" fmla="*/ 1090684 h 1798781"/>
              <a:gd name="connsiteX181" fmla="*/ 1075469 w 5673186"/>
              <a:gd name="connsiteY181" fmla="*/ 1067824 h 1798781"/>
              <a:gd name="connsiteX182" fmla="*/ 1076421 w 5673186"/>
              <a:gd name="connsiteY182" fmla="*/ 1052584 h 1798781"/>
              <a:gd name="connsiteX183" fmla="*/ 1060229 w 5673186"/>
              <a:gd name="connsiteY183" fmla="*/ 981147 h 1798781"/>
              <a:gd name="connsiteX184" fmla="*/ 917354 w 5673186"/>
              <a:gd name="connsiteY184" fmla="*/ 779217 h 1798781"/>
              <a:gd name="connsiteX185" fmla="*/ 948786 w 5673186"/>
              <a:gd name="connsiteY185" fmla="*/ 672536 h 1798781"/>
              <a:gd name="connsiteX186" fmla="*/ 977361 w 5673186"/>
              <a:gd name="connsiteY186" fmla="*/ 640151 h 1798781"/>
              <a:gd name="connsiteX187" fmla="*/ 1167861 w 5673186"/>
              <a:gd name="connsiteY187" fmla="*/ 472511 h 1798781"/>
              <a:gd name="connsiteX188" fmla="*/ 1367886 w 5673186"/>
              <a:gd name="connsiteY188" fmla="*/ 423934 h 1798781"/>
              <a:gd name="connsiteX189" fmla="*/ 1698404 w 5673186"/>
              <a:gd name="connsiteY189" fmla="*/ 513469 h 1798781"/>
              <a:gd name="connsiteX190" fmla="*/ 1767936 w 5673186"/>
              <a:gd name="connsiteY190" fmla="*/ 542997 h 1798781"/>
              <a:gd name="connsiteX191" fmla="*/ 2060354 w 5673186"/>
              <a:gd name="connsiteY191" fmla="*/ 700159 h 1798781"/>
              <a:gd name="connsiteX192" fmla="*/ 2223231 w 5673186"/>
              <a:gd name="connsiteY192" fmla="*/ 760167 h 1798781"/>
              <a:gd name="connsiteX193" fmla="*/ 2890934 w 5673186"/>
              <a:gd name="connsiteY193" fmla="*/ 920186 h 1798781"/>
              <a:gd name="connsiteX194" fmla="*/ 2939511 w 5673186"/>
              <a:gd name="connsiteY194" fmla="*/ 900184 h 1798781"/>
              <a:gd name="connsiteX195" fmla="*/ 3134774 w 5673186"/>
              <a:gd name="connsiteY195" fmla="*/ 654439 h 1798781"/>
              <a:gd name="connsiteX196" fmla="*/ 3645314 w 5673186"/>
              <a:gd name="connsiteY196" fmla="*/ 61031 h 1798781"/>
              <a:gd name="connsiteX197" fmla="*/ 3661506 w 5673186"/>
              <a:gd name="connsiteY197" fmla="*/ 41029 h 1798781"/>
              <a:gd name="connsiteX198" fmla="*/ 3725131 w 5673186"/>
              <a:gd name="connsiteY198" fmla="*/ 175 h 1798781"/>
              <a:gd name="connsiteX0" fmla="*/ 3911419 w 5673186"/>
              <a:gd name="connsiteY0" fmla="*/ 1189863 h 1798781"/>
              <a:gd name="connsiteX1" fmla="*/ 3885344 w 5673186"/>
              <a:gd name="connsiteY1" fmla="*/ 1191649 h 1798781"/>
              <a:gd name="connsiteX2" fmla="*/ 3742469 w 5673186"/>
              <a:gd name="connsiteY2" fmla="*/ 1195459 h 1798781"/>
              <a:gd name="connsiteX3" fmla="*/ 3634836 w 5673186"/>
              <a:gd name="connsiteY3" fmla="*/ 1200222 h 1798781"/>
              <a:gd name="connsiteX4" fmla="*/ 3616739 w 5673186"/>
              <a:gd name="connsiteY4" fmla="*/ 1236417 h 1798781"/>
              <a:gd name="connsiteX5" fmla="*/ 3634836 w 5673186"/>
              <a:gd name="connsiteY5" fmla="*/ 1244037 h 1798781"/>
              <a:gd name="connsiteX6" fmla="*/ 3682461 w 5673186"/>
              <a:gd name="connsiteY6" fmla="*/ 1242131 h 1798781"/>
              <a:gd name="connsiteX7" fmla="*/ 3912966 w 5673186"/>
              <a:gd name="connsiteY7" fmla="*/ 1236417 h 1798781"/>
              <a:gd name="connsiteX8" fmla="*/ 3941541 w 5673186"/>
              <a:gd name="connsiteY8" fmla="*/ 1237369 h 1798781"/>
              <a:gd name="connsiteX9" fmla="*/ 3942494 w 5673186"/>
              <a:gd name="connsiteY9" fmla="*/ 1204032 h 1798781"/>
              <a:gd name="connsiteX10" fmla="*/ 3933921 w 5673186"/>
              <a:gd name="connsiteY10" fmla="*/ 1191649 h 1798781"/>
              <a:gd name="connsiteX11" fmla="*/ 3911419 w 5673186"/>
              <a:gd name="connsiteY11" fmla="*/ 1189863 h 1798781"/>
              <a:gd name="connsiteX12" fmla="*/ 3725131 w 5673186"/>
              <a:gd name="connsiteY12" fmla="*/ 175 h 1798781"/>
              <a:gd name="connsiteX13" fmla="*/ 3752946 w 5673186"/>
              <a:gd name="connsiteY13" fmla="*/ 1976 h 1798781"/>
              <a:gd name="connsiteX14" fmla="*/ 3840576 w 5673186"/>
              <a:gd name="connsiteY14" fmla="*/ 17216 h 1798781"/>
              <a:gd name="connsiteX15" fmla="*/ 3852959 w 5673186"/>
              <a:gd name="connsiteY15" fmla="*/ 39124 h 1798781"/>
              <a:gd name="connsiteX16" fmla="*/ 3782474 w 5673186"/>
              <a:gd name="connsiteY16" fmla="*/ 271534 h 1798781"/>
              <a:gd name="connsiteX17" fmla="*/ 3703416 w 5673186"/>
              <a:gd name="connsiteY17" fmla="*/ 484894 h 1798781"/>
              <a:gd name="connsiteX18" fmla="*/ 3527204 w 5673186"/>
              <a:gd name="connsiteY18" fmla="*/ 1075444 h 1798781"/>
              <a:gd name="connsiteX19" fmla="*/ 3549111 w 5673186"/>
              <a:gd name="connsiteY19" fmla="*/ 1104972 h 1798781"/>
              <a:gd name="connsiteX20" fmla="*/ 4827366 w 5673186"/>
              <a:gd name="connsiteY20" fmla="*/ 1055442 h 1798781"/>
              <a:gd name="connsiteX21" fmla="*/ 5314094 w 5673186"/>
              <a:gd name="connsiteY21" fmla="*/ 1014484 h 1798781"/>
              <a:gd name="connsiteX22" fmla="*/ 5463636 w 5673186"/>
              <a:gd name="connsiteY22" fmla="*/ 1020199 h 1798781"/>
              <a:gd name="connsiteX23" fmla="*/ 5554124 w 5673186"/>
              <a:gd name="connsiteY23" fmla="*/ 1037344 h 1798781"/>
              <a:gd name="connsiteX24" fmla="*/ 5673186 w 5673186"/>
              <a:gd name="connsiteY24" fmla="*/ 1062109 h 1798781"/>
              <a:gd name="connsiteX25" fmla="*/ 5517929 w 5673186"/>
              <a:gd name="connsiteY25" fmla="*/ 1057347 h 1798781"/>
              <a:gd name="connsiteX26" fmla="*/ 5180744 w 5673186"/>
              <a:gd name="connsiteY26" fmla="*/ 1117354 h 1798781"/>
              <a:gd name="connsiteX27" fmla="*/ 4631151 w 5673186"/>
              <a:gd name="connsiteY27" fmla="*/ 1188792 h 1798781"/>
              <a:gd name="connsiteX28" fmla="*/ 4523519 w 5673186"/>
              <a:gd name="connsiteY28" fmla="*/ 1204984 h 1798781"/>
              <a:gd name="connsiteX29" fmla="*/ 4541616 w 5673186"/>
              <a:gd name="connsiteY29" fmla="*/ 1230702 h 1798781"/>
              <a:gd name="connsiteX30" fmla="*/ 4734974 w 5673186"/>
              <a:gd name="connsiteY30" fmla="*/ 1224987 h 1798781"/>
              <a:gd name="connsiteX31" fmla="*/ 4813079 w 5673186"/>
              <a:gd name="connsiteY31" fmla="*/ 1231654 h 1798781"/>
              <a:gd name="connsiteX32" fmla="*/ 4781646 w 5673186"/>
              <a:gd name="connsiteY32" fmla="*/ 1240227 h 1798781"/>
              <a:gd name="connsiteX33" fmla="*/ 4484466 w 5673186"/>
              <a:gd name="connsiteY33" fmla="*/ 1265944 h 1798781"/>
              <a:gd name="connsiteX34" fmla="*/ 4449224 w 5673186"/>
              <a:gd name="connsiteY34" fmla="*/ 1282137 h 1798781"/>
              <a:gd name="connsiteX35" fmla="*/ 4438746 w 5673186"/>
              <a:gd name="connsiteY35" fmla="*/ 1291662 h 1798781"/>
              <a:gd name="connsiteX36" fmla="*/ 4415886 w 5673186"/>
              <a:gd name="connsiteY36" fmla="*/ 1384054 h 1798781"/>
              <a:gd name="connsiteX37" fmla="*/ 4437794 w 5673186"/>
              <a:gd name="connsiteY37" fmla="*/ 1417392 h 1798781"/>
              <a:gd name="connsiteX38" fmla="*/ 4402551 w 5673186"/>
              <a:gd name="connsiteY38" fmla="*/ 1430727 h 1798781"/>
              <a:gd name="connsiteX39" fmla="*/ 4265391 w 5673186"/>
              <a:gd name="connsiteY39" fmla="*/ 1441204 h 1798781"/>
              <a:gd name="connsiteX40" fmla="*/ 4201574 w 5673186"/>
              <a:gd name="connsiteY40" fmla="*/ 1445014 h 1798781"/>
              <a:gd name="connsiteX41" fmla="*/ 4172999 w 5673186"/>
              <a:gd name="connsiteY41" fmla="*/ 1449777 h 1798781"/>
              <a:gd name="connsiteX42" fmla="*/ 4025361 w 5673186"/>
              <a:gd name="connsiteY42" fmla="*/ 1421202 h 1798781"/>
              <a:gd name="connsiteX43" fmla="*/ 3965354 w 5673186"/>
              <a:gd name="connsiteY43" fmla="*/ 1319284 h 1798781"/>
              <a:gd name="connsiteX44" fmla="*/ 3944399 w 5673186"/>
              <a:gd name="connsiteY44" fmla="*/ 1309759 h 1798781"/>
              <a:gd name="connsiteX45" fmla="*/ 3616739 w 5673186"/>
              <a:gd name="connsiteY45" fmla="*/ 1338334 h 1798781"/>
              <a:gd name="connsiteX46" fmla="*/ 3585306 w 5673186"/>
              <a:gd name="connsiteY46" fmla="*/ 1364052 h 1798781"/>
              <a:gd name="connsiteX47" fmla="*/ 3563399 w 5673186"/>
              <a:gd name="connsiteY47" fmla="*/ 1406914 h 1798781"/>
              <a:gd name="connsiteX48" fmla="*/ 3471006 w 5673186"/>
              <a:gd name="connsiteY48" fmla="*/ 1439299 h 1798781"/>
              <a:gd name="connsiteX49" fmla="*/ 3153824 w 5673186"/>
              <a:gd name="connsiteY49" fmla="*/ 1492639 h 1798781"/>
              <a:gd name="connsiteX50" fmla="*/ 2712816 w 5673186"/>
              <a:gd name="connsiteY50" fmla="*/ 1567887 h 1798781"/>
              <a:gd name="connsiteX51" fmla="*/ 2689004 w 5673186"/>
              <a:gd name="connsiteY51" fmla="*/ 1589794 h 1798781"/>
              <a:gd name="connsiteX52" fmla="*/ 2661381 w 5673186"/>
              <a:gd name="connsiteY52" fmla="*/ 1645039 h 1798781"/>
              <a:gd name="connsiteX53" fmla="*/ 2671859 w 5673186"/>
              <a:gd name="connsiteY53" fmla="*/ 1646944 h 1798781"/>
              <a:gd name="connsiteX54" fmla="*/ 2720436 w 5673186"/>
              <a:gd name="connsiteY54" fmla="*/ 1687902 h 1798781"/>
              <a:gd name="connsiteX55" fmla="*/ 2709959 w 5673186"/>
              <a:gd name="connsiteY55" fmla="*/ 1765054 h 1798781"/>
              <a:gd name="connsiteX56" fmla="*/ 2668049 w 5673186"/>
              <a:gd name="connsiteY56" fmla="*/ 1772674 h 1798781"/>
              <a:gd name="connsiteX57" fmla="*/ 2657571 w 5673186"/>
              <a:gd name="connsiteY57" fmla="*/ 1760292 h 1798781"/>
              <a:gd name="connsiteX58" fmla="*/ 2622329 w 5673186"/>
              <a:gd name="connsiteY58" fmla="*/ 1772674 h 1798781"/>
              <a:gd name="connsiteX59" fmla="*/ 2587086 w 5673186"/>
              <a:gd name="connsiteY59" fmla="*/ 1770769 h 1798781"/>
              <a:gd name="connsiteX60" fmla="*/ 2555654 w 5673186"/>
              <a:gd name="connsiteY60" fmla="*/ 1778389 h 1798781"/>
              <a:gd name="connsiteX61" fmla="*/ 2513744 w 5673186"/>
              <a:gd name="connsiteY61" fmla="*/ 1793629 h 1798781"/>
              <a:gd name="connsiteX62" fmla="*/ 2500409 w 5673186"/>
              <a:gd name="connsiteY62" fmla="*/ 1778389 h 1798781"/>
              <a:gd name="connsiteX63" fmla="*/ 2469929 w 5673186"/>
              <a:gd name="connsiteY63" fmla="*/ 1783152 h 1798781"/>
              <a:gd name="connsiteX64" fmla="*/ 2441354 w 5673186"/>
              <a:gd name="connsiteY64" fmla="*/ 1796487 h 1798781"/>
              <a:gd name="connsiteX65" fmla="*/ 2410874 w 5673186"/>
              <a:gd name="connsiteY65" fmla="*/ 1775531 h 1798781"/>
              <a:gd name="connsiteX66" fmla="*/ 2372774 w 5673186"/>
              <a:gd name="connsiteY66" fmla="*/ 1764102 h 1798781"/>
              <a:gd name="connsiteX67" fmla="*/ 2341341 w 5673186"/>
              <a:gd name="connsiteY67" fmla="*/ 1743147 h 1798781"/>
              <a:gd name="connsiteX68" fmla="*/ 2344199 w 5673186"/>
              <a:gd name="connsiteY68" fmla="*/ 1641229 h 1798781"/>
              <a:gd name="connsiteX69" fmla="*/ 2376584 w 5673186"/>
              <a:gd name="connsiteY69" fmla="*/ 1624084 h 1798781"/>
              <a:gd name="connsiteX70" fmla="*/ 2407064 w 5673186"/>
              <a:gd name="connsiteY70" fmla="*/ 1638372 h 1798781"/>
              <a:gd name="connsiteX71" fmla="*/ 2419446 w 5673186"/>
              <a:gd name="connsiteY71" fmla="*/ 1654564 h 1798781"/>
              <a:gd name="connsiteX72" fmla="*/ 2436591 w 5673186"/>
              <a:gd name="connsiteY72" fmla="*/ 1638372 h 1798781"/>
              <a:gd name="connsiteX73" fmla="*/ 2442306 w 5673186"/>
              <a:gd name="connsiteY73" fmla="*/ 1586937 h 1798781"/>
              <a:gd name="connsiteX74" fmla="*/ 2406111 w 5673186"/>
              <a:gd name="connsiteY74" fmla="*/ 1555504 h 1798781"/>
              <a:gd name="connsiteX75" fmla="*/ 2383251 w 5673186"/>
              <a:gd name="connsiteY75" fmla="*/ 1545027 h 1798781"/>
              <a:gd name="connsiteX76" fmla="*/ 2348961 w 5673186"/>
              <a:gd name="connsiteY76" fmla="*/ 1558362 h 1798781"/>
              <a:gd name="connsiteX77" fmla="*/ 2330864 w 5673186"/>
              <a:gd name="connsiteY77" fmla="*/ 1622179 h 1798781"/>
              <a:gd name="connsiteX78" fmla="*/ 2309909 w 5673186"/>
              <a:gd name="connsiteY78" fmla="*/ 1638372 h 1798781"/>
              <a:gd name="connsiteX79" fmla="*/ 2239424 w 5673186"/>
              <a:gd name="connsiteY79" fmla="*/ 1615512 h 1798781"/>
              <a:gd name="connsiteX80" fmla="*/ 2181321 w 5673186"/>
              <a:gd name="connsiteY80" fmla="*/ 1600272 h 1798781"/>
              <a:gd name="connsiteX81" fmla="*/ 2174654 w 5673186"/>
              <a:gd name="connsiteY81" fmla="*/ 1604081 h 1798781"/>
              <a:gd name="connsiteX82" fmla="*/ 2166081 w 5673186"/>
              <a:gd name="connsiteY82" fmla="*/ 1640277 h 1798781"/>
              <a:gd name="connsiteX83" fmla="*/ 2178464 w 5673186"/>
              <a:gd name="connsiteY83" fmla="*/ 1655517 h 1798781"/>
              <a:gd name="connsiteX84" fmla="*/ 2226089 w 5673186"/>
              <a:gd name="connsiteY84" fmla="*/ 1685044 h 1798781"/>
              <a:gd name="connsiteX85" fmla="*/ 2208944 w 5673186"/>
              <a:gd name="connsiteY85" fmla="*/ 1763149 h 1798781"/>
              <a:gd name="connsiteX86" fmla="*/ 2168939 w 5673186"/>
              <a:gd name="connsiteY86" fmla="*/ 1757434 h 1798781"/>
              <a:gd name="connsiteX87" fmla="*/ 2155604 w 5673186"/>
              <a:gd name="connsiteY87" fmla="*/ 1741242 h 1798781"/>
              <a:gd name="connsiteX88" fmla="*/ 2123219 w 5673186"/>
              <a:gd name="connsiteY88" fmla="*/ 1744099 h 1798781"/>
              <a:gd name="connsiteX89" fmla="*/ 2087024 w 5673186"/>
              <a:gd name="connsiteY89" fmla="*/ 1766959 h 1798781"/>
              <a:gd name="connsiteX90" fmla="*/ 2057496 w 5673186"/>
              <a:gd name="connsiteY90" fmla="*/ 1736479 h 1798781"/>
              <a:gd name="connsiteX91" fmla="*/ 2038446 w 5673186"/>
              <a:gd name="connsiteY91" fmla="*/ 1725049 h 1798781"/>
              <a:gd name="connsiteX92" fmla="*/ 1994631 w 5673186"/>
              <a:gd name="connsiteY92" fmla="*/ 1695522 h 1798781"/>
              <a:gd name="connsiteX93" fmla="*/ 1993679 w 5673186"/>
              <a:gd name="connsiteY93" fmla="*/ 1645039 h 1798781"/>
              <a:gd name="connsiteX94" fmla="*/ 2026064 w 5673186"/>
              <a:gd name="connsiteY94" fmla="*/ 1614559 h 1798781"/>
              <a:gd name="connsiteX95" fmla="*/ 2060354 w 5673186"/>
              <a:gd name="connsiteY95" fmla="*/ 1639324 h 1798781"/>
              <a:gd name="connsiteX96" fmla="*/ 2072736 w 5673186"/>
              <a:gd name="connsiteY96" fmla="*/ 1655517 h 1798781"/>
              <a:gd name="connsiteX97" fmla="*/ 2093691 w 5673186"/>
              <a:gd name="connsiteY97" fmla="*/ 1641229 h 1798781"/>
              <a:gd name="connsiteX98" fmla="*/ 2099406 w 5673186"/>
              <a:gd name="connsiteY98" fmla="*/ 1625989 h 1798781"/>
              <a:gd name="connsiteX99" fmla="*/ 2101311 w 5673186"/>
              <a:gd name="connsiteY99" fmla="*/ 1539312 h 1798781"/>
              <a:gd name="connsiteX100" fmla="*/ 2093691 w 5673186"/>
              <a:gd name="connsiteY100" fmla="*/ 1538359 h 1798781"/>
              <a:gd name="connsiteX101" fmla="*/ 2072736 w 5673186"/>
              <a:gd name="connsiteY101" fmla="*/ 1594556 h 1798781"/>
              <a:gd name="connsiteX102" fmla="*/ 2049876 w 5673186"/>
              <a:gd name="connsiteY102" fmla="*/ 1606939 h 1798781"/>
              <a:gd name="connsiteX103" fmla="*/ 1942244 w 5673186"/>
              <a:gd name="connsiteY103" fmla="*/ 1573602 h 1798781"/>
              <a:gd name="connsiteX104" fmla="*/ 1926051 w 5673186"/>
              <a:gd name="connsiteY104" fmla="*/ 1561219 h 1798781"/>
              <a:gd name="connsiteX105" fmla="*/ 1874616 w 5673186"/>
              <a:gd name="connsiteY105" fmla="*/ 1522167 h 1798781"/>
              <a:gd name="connsiteX106" fmla="*/ 1852709 w 5673186"/>
              <a:gd name="connsiteY106" fmla="*/ 1466922 h 1798781"/>
              <a:gd name="connsiteX107" fmla="*/ 1826039 w 5673186"/>
              <a:gd name="connsiteY107" fmla="*/ 1415487 h 1798781"/>
              <a:gd name="connsiteX108" fmla="*/ 1801542 w 5673186"/>
              <a:gd name="connsiteY108" fmla="*/ 1414936 h 1798781"/>
              <a:gd name="connsiteX109" fmla="*/ 1730789 w 5673186"/>
              <a:gd name="connsiteY109" fmla="*/ 1403104 h 1798781"/>
              <a:gd name="connsiteX110" fmla="*/ 1695546 w 5673186"/>
              <a:gd name="connsiteY110" fmla="*/ 1450729 h 1798781"/>
              <a:gd name="connsiteX111" fmla="*/ 1694594 w 5673186"/>
              <a:gd name="connsiteY111" fmla="*/ 1474542 h 1798781"/>
              <a:gd name="connsiteX112" fmla="*/ 1706024 w 5673186"/>
              <a:gd name="connsiteY112" fmla="*/ 1482162 h 1798781"/>
              <a:gd name="connsiteX113" fmla="*/ 1711416 w 5673186"/>
              <a:gd name="connsiteY113" fmla="*/ 1472171 h 1798781"/>
              <a:gd name="connsiteX114" fmla="*/ 1711416 w 5673186"/>
              <a:gd name="connsiteY114" fmla="*/ 1495204 h 1798781"/>
              <a:gd name="connsiteX115" fmla="*/ 1698404 w 5673186"/>
              <a:gd name="connsiteY115" fmla="*/ 1536454 h 1798781"/>
              <a:gd name="connsiteX116" fmla="*/ 1708881 w 5673186"/>
              <a:gd name="connsiteY116" fmla="*/ 1593604 h 1798781"/>
              <a:gd name="connsiteX117" fmla="*/ 1697451 w 5673186"/>
              <a:gd name="connsiteY117" fmla="*/ 1592652 h 1798781"/>
              <a:gd name="connsiteX118" fmla="*/ 1687926 w 5673186"/>
              <a:gd name="connsiteY118" fmla="*/ 1601224 h 1798781"/>
              <a:gd name="connsiteX119" fmla="*/ 1702214 w 5673186"/>
              <a:gd name="connsiteY119" fmla="*/ 1605987 h 1798781"/>
              <a:gd name="connsiteX120" fmla="*/ 1743171 w 5673186"/>
              <a:gd name="connsiteY120" fmla="*/ 1650754 h 1798781"/>
              <a:gd name="connsiteX121" fmla="*/ 1726979 w 5673186"/>
              <a:gd name="connsiteY121" fmla="*/ 1704094 h 1798781"/>
              <a:gd name="connsiteX122" fmla="*/ 1676496 w 5673186"/>
              <a:gd name="connsiteY122" fmla="*/ 1701237 h 1798781"/>
              <a:gd name="connsiteX123" fmla="*/ 1665066 w 5673186"/>
              <a:gd name="connsiteY123" fmla="*/ 1682187 h 1798781"/>
              <a:gd name="connsiteX124" fmla="*/ 1633634 w 5673186"/>
              <a:gd name="connsiteY124" fmla="*/ 1683139 h 1798781"/>
              <a:gd name="connsiteX125" fmla="*/ 1597439 w 5673186"/>
              <a:gd name="connsiteY125" fmla="*/ 1699331 h 1798781"/>
              <a:gd name="connsiteX126" fmla="*/ 1573626 w 5673186"/>
              <a:gd name="connsiteY126" fmla="*/ 1669804 h 1798781"/>
              <a:gd name="connsiteX127" fmla="*/ 1592676 w 5673186"/>
              <a:gd name="connsiteY127" fmla="*/ 1636467 h 1798781"/>
              <a:gd name="connsiteX128" fmla="*/ 1599344 w 5673186"/>
              <a:gd name="connsiteY128" fmla="*/ 1620274 h 1798781"/>
              <a:gd name="connsiteX129" fmla="*/ 1543146 w 5673186"/>
              <a:gd name="connsiteY129" fmla="*/ 1605034 h 1798781"/>
              <a:gd name="connsiteX130" fmla="*/ 1568864 w 5673186"/>
              <a:gd name="connsiteY130" fmla="*/ 1517404 h 1798781"/>
              <a:gd name="connsiteX131" fmla="*/ 1609821 w 5673186"/>
              <a:gd name="connsiteY131" fmla="*/ 1535502 h 1798781"/>
              <a:gd name="connsiteX132" fmla="*/ 1615536 w 5673186"/>
              <a:gd name="connsiteY132" fmla="*/ 1555504 h 1798781"/>
              <a:gd name="connsiteX133" fmla="*/ 1628871 w 5673186"/>
              <a:gd name="connsiteY133" fmla="*/ 1565981 h 1798781"/>
              <a:gd name="connsiteX134" fmla="*/ 1640301 w 5673186"/>
              <a:gd name="connsiteY134" fmla="*/ 1554552 h 1798781"/>
              <a:gd name="connsiteX135" fmla="*/ 1645064 w 5673186"/>
              <a:gd name="connsiteY135" fmla="*/ 1513594 h 1798781"/>
              <a:gd name="connsiteX136" fmla="*/ 1625061 w 5673186"/>
              <a:gd name="connsiteY136" fmla="*/ 1436442 h 1798781"/>
              <a:gd name="connsiteX137" fmla="*/ 1619346 w 5673186"/>
              <a:gd name="connsiteY137" fmla="*/ 1374529 h 1798781"/>
              <a:gd name="connsiteX138" fmla="*/ 1560291 w 5673186"/>
              <a:gd name="connsiteY138" fmla="*/ 1371672 h 1798781"/>
              <a:gd name="connsiteX139" fmla="*/ 1461231 w 5673186"/>
              <a:gd name="connsiteY139" fmla="*/ 1354527 h 1798781"/>
              <a:gd name="connsiteX140" fmla="*/ 1400271 w 5673186"/>
              <a:gd name="connsiteY140" fmla="*/ 1341192 h 1798781"/>
              <a:gd name="connsiteX141" fmla="*/ 1382174 w 5673186"/>
              <a:gd name="connsiteY141" fmla="*/ 1335477 h 1798781"/>
              <a:gd name="connsiteX142" fmla="*/ 1380269 w 5673186"/>
              <a:gd name="connsiteY142" fmla="*/ 1354527 h 1798781"/>
              <a:gd name="connsiteX143" fmla="*/ 1376459 w 5673186"/>
              <a:gd name="connsiteY143" fmla="*/ 1392627 h 1798781"/>
              <a:gd name="connsiteX144" fmla="*/ 1331691 w 5673186"/>
              <a:gd name="connsiteY144" fmla="*/ 1401199 h 1798781"/>
              <a:gd name="connsiteX145" fmla="*/ 1293591 w 5673186"/>
              <a:gd name="connsiteY145" fmla="*/ 1379292 h 1798781"/>
              <a:gd name="connsiteX146" fmla="*/ 1285971 w 5673186"/>
              <a:gd name="connsiteY146" fmla="*/ 1367862 h 1798781"/>
              <a:gd name="connsiteX147" fmla="*/ 1281209 w 5673186"/>
              <a:gd name="connsiteY147" fmla="*/ 1374529 h 1798781"/>
              <a:gd name="connsiteX148" fmla="*/ 1237394 w 5673186"/>
              <a:gd name="connsiteY148" fmla="*/ 1402152 h 1798781"/>
              <a:gd name="connsiteX149" fmla="*/ 1182149 w 5673186"/>
              <a:gd name="connsiteY149" fmla="*/ 1358337 h 1798781"/>
              <a:gd name="connsiteX150" fmla="*/ 1190721 w 5673186"/>
              <a:gd name="connsiteY150" fmla="*/ 1304997 h 1798781"/>
              <a:gd name="connsiteX151" fmla="*/ 1210724 w 5673186"/>
              <a:gd name="connsiteY151" fmla="*/ 1289756 h 1798781"/>
              <a:gd name="connsiteX152" fmla="*/ 1092614 w 5673186"/>
              <a:gd name="connsiteY152" fmla="*/ 1261181 h 1798781"/>
              <a:gd name="connsiteX153" fmla="*/ 1064039 w 5673186"/>
              <a:gd name="connsiteY153" fmla="*/ 1266897 h 1798781"/>
              <a:gd name="connsiteX154" fmla="*/ 1003079 w 5673186"/>
              <a:gd name="connsiteY154" fmla="*/ 1313569 h 1798781"/>
              <a:gd name="connsiteX155" fmla="*/ 997364 w 5673186"/>
              <a:gd name="connsiteY155" fmla="*/ 1324999 h 1798781"/>
              <a:gd name="connsiteX156" fmla="*/ 1003079 w 5673186"/>
              <a:gd name="connsiteY156" fmla="*/ 1351669 h 1798781"/>
              <a:gd name="connsiteX157" fmla="*/ 947834 w 5673186"/>
              <a:gd name="connsiteY157" fmla="*/ 1421202 h 1798781"/>
              <a:gd name="connsiteX158" fmla="*/ 943071 w 5673186"/>
              <a:gd name="connsiteY158" fmla="*/ 1421202 h 1798781"/>
              <a:gd name="connsiteX159" fmla="*/ 745904 w 5673186"/>
              <a:gd name="connsiteY159" fmla="*/ 1403104 h 1798781"/>
              <a:gd name="connsiteX160" fmla="*/ 636366 w 5673186"/>
              <a:gd name="connsiteY160" fmla="*/ 1389769 h 1798781"/>
              <a:gd name="connsiteX161" fmla="*/ 600171 w 5673186"/>
              <a:gd name="connsiteY161" fmla="*/ 1240227 h 1798781"/>
              <a:gd name="connsiteX162" fmla="*/ 600171 w 5673186"/>
              <a:gd name="connsiteY162" fmla="*/ 1220224 h 1798781"/>
              <a:gd name="connsiteX163" fmla="*/ 560166 w 5673186"/>
              <a:gd name="connsiteY163" fmla="*/ 1216414 h 1798781"/>
              <a:gd name="connsiteX164" fmla="*/ 517304 w 5673186"/>
              <a:gd name="connsiteY164" fmla="*/ 1267849 h 1798781"/>
              <a:gd name="connsiteX165" fmla="*/ 510636 w 5673186"/>
              <a:gd name="connsiteY165" fmla="*/ 1284042 h 1798781"/>
              <a:gd name="connsiteX166" fmla="*/ 519209 w 5673186"/>
              <a:gd name="connsiteY166" fmla="*/ 1309759 h 1798781"/>
              <a:gd name="connsiteX167" fmla="*/ 477299 w 5673186"/>
              <a:gd name="connsiteY167" fmla="*/ 1384054 h 1798781"/>
              <a:gd name="connsiteX168" fmla="*/ 322994 w 5673186"/>
              <a:gd name="connsiteY168" fmla="*/ 1382149 h 1798781"/>
              <a:gd name="connsiteX169" fmla="*/ 186786 w 5673186"/>
              <a:gd name="connsiteY169" fmla="*/ 1338334 h 1798781"/>
              <a:gd name="connsiteX170" fmla="*/ 127731 w 5673186"/>
              <a:gd name="connsiteY170" fmla="*/ 1189744 h 1798781"/>
              <a:gd name="connsiteX171" fmla="*/ 257271 w 5673186"/>
              <a:gd name="connsiteY171" fmla="*/ 1089732 h 1798781"/>
              <a:gd name="connsiteX172" fmla="*/ 318231 w 5673186"/>
              <a:gd name="connsiteY172" fmla="*/ 1084969 h 1798781"/>
              <a:gd name="connsiteX173" fmla="*/ 208694 w 5673186"/>
              <a:gd name="connsiteY173" fmla="*/ 1059252 h 1798781"/>
              <a:gd name="connsiteX174" fmla="*/ 26766 w 5673186"/>
              <a:gd name="connsiteY174" fmla="*/ 1016389 h 1798781"/>
              <a:gd name="connsiteX175" fmla="*/ 96 w 5673186"/>
              <a:gd name="connsiteY175" fmla="*/ 1004007 h 1798781"/>
              <a:gd name="connsiteX176" fmla="*/ 138209 w 5673186"/>
              <a:gd name="connsiteY176" fmla="*/ 981147 h 1798781"/>
              <a:gd name="connsiteX177" fmla="*/ 361094 w 5673186"/>
              <a:gd name="connsiteY177" fmla="*/ 1014484 h 1798781"/>
              <a:gd name="connsiteX178" fmla="*/ 801149 w 5673186"/>
              <a:gd name="connsiteY178" fmla="*/ 1075444 h 1798781"/>
              <a:gd name="connsiteX179" fmla="*/ 1055466 w 5673186"/>
              <a:gd name="connsiteY179" fmla="*/ 1090684 h 1798781"/>
              <a:gd name="connsiteX180" fmla="*/ 1075469 w 5673186"/>
              <a:gd name="connsiteY180" fmla="*/ 1067824 h 1798781"/>
              <a:gd name="connsiteX181" fmla="*/ 1076421 w 5673186"/>
              <a:gd name="connsiteY181" fmla="*/ 1052584 h 1798781"/>
              <a:gd name="connsiteX182" fmla="*/ 1060229 w 5673186"/>
              <a:gd name="connsiteY182" fmla="*/ 981147 h 1798781"/>
              <a:gd name="connsiteX183" fmla="*/ 917354 w 5673186"/>
              <a:gd name="connsiteY183" fmla="*/ 779217 h 1798781"/>
              <a:gd name="connsiteX184" fmla="*/ 948786 w 5673186"/>
              <a:gd name="connsiteY184" fmla="*/ 672536 h 1798781"/>
              <a:gd name="connsiteX185" fmla="*/ 977361 w 5673186"/>
              <a:gd name="connsiteY185" fmla="*/ 640151 h 1798781"/>
              <a:gd name="connsiteX186" fmla="*/ 1167861 w 5673186"/>
              <a:gd name="connsiteY186" fmla="*/ 472511 h 1798781"/>
              <a:gd name="connsiteX187" fmla="*/ 1367886 w 5673186"/>
              <a:gd name="connsiteY187" fmla="*/ 423934 h 1798781"/>
              <a:gd name="connsiteX188" fmla="*/ 1698404 w 5673186"/>
              <a:gd name="connsiteY188" fmla="*/ 513469 h 1798781"/>
              <a:gd name="connsiteX189" fmla="*/ 1767936 w 5673186"/>
              <a:gd name="connsiteY189" fmla="*/ 542997 h 1798781"/>
              <a:gd name="connsiteX190" fmla="*/ 2060354 w 5673186"/>
              <a:gd name="connsiteY190" fmla="*/ 700159 h 1798781"/>
              <a:gd name="connsiteX191" fmla="*/ 2223231 w 5673186"/>
              <a:gd name="connsiteY191" fmla="*/ 760167 h 1798781"/>
              <a:gd name="connsiteX192" fmla="*/ 2890934 w 5673186"/>
              <a:gd name="connsiteY192" fmla="*/ 920186 h 1798781"/>
              <a:gd name="connsiteX193" fmla="*/ 2939511 w 5673186"/>
              <a:gd name="connsiteY193" fmla="*/ 900184 h 1798781"/>
              <a:gd name="connsiteX194" fmla="*/ 3134774 w 5673186"/>
              <a:gd name="connsiteY194" fmla="*/ 654439 h 1798781"/>
              <a:gd name="connsiteX195" fmla="*/ 3645314 w 5673186"/>
              <a:gd name="connsiteY195" fmla="*/ 61031 h 1798781"/>
              <a:gd name="connsiteX196" fmla="*/ 3661506 w 5673186"/>
              <a:gd name="connsiteY196" fmla="*/ 41029 h 1798781"/>
              <a:gd name="connsiteX197" fmla="*/ 3725131 w 5673186"/>
              <a:gd name="connsiteY197" fmla="*/ 175 h 1798781"/>
              <a:gd name="connsiteX0" fmla="*/ 3911419 w 5673186"/>
              <a:gd name="connsiteY0" fmla="*/ 1189863 h 1798781"/>
              <a:gd name="connsiteX1" fmla="*/ 3885344 w 5673186"/>
              <a:gd name="connsiteY1" fmla="*/ 1191649 h 1798781"/>
              <a:gd name="connsiteX2" fmla="*/ 3742469 w 5673186"/>
              <a:gd name="connsiteY2" fmla="*/ 1195459 h 1798781"/>
              <a:gd name="connsiteX3" fmla="*/ 3634836 w 5673186"/>
              <a:gd name="connsiteY3" fmla="*/ 1200222 h 1798781"/>
              <a:gd name="connsiteX4" fmla="*/ 3616739 w 5673186"/>
              <a:gd name="connsiteY4" fmla="*/ 1236417 h 1798781"/>
              <a:gd name="connsiteX5" fmla="*/ 3634836 w 5673186"/>
              <a:gd name="connsiteY5" fmla="*/ 1244037 h 1798781"/>
              <a:gd name="connsiteX6" fmla="*/ 3682461 w 5673186"/>
              <a:gd name="connsiteY6" fmla="*/ 1242131 h 1798781"/>
              <a:gd name="connsiteX7" fmla="*/ 3912966 w 5673186"/>
              <a:gd name="connsiteY7" fmla="*/ 1236417 h 1798781"/>
              <a:gd name="connsiteX8" fmla="*/ 3941541 w 5673186"/>
              <a:gd name="connsiteY8" fmla="*/ 1237369 h 1798781"/>
              <a:gd name="connsiteX9" fmla="*/ 3942494 w 5673186"/>
              <a:gd name="connsiteY9" fmla="*/ 1204032 h 1798781"/>
              <a:gd name="connsiteX10" fmla="*/ 3933921 w 5673186"/>
              <a:gd name="connsiteY10" fmla="*/ 1191649 h 1798781"/>
              <a:gd name="connsiteX11" fmla="*/ 3911419 w 5673186"/>
              <a:gd name="connsiteY11" fmla="*/ 1189863 h 1798781"/>
              <a:gd name="connsiteX12" fmla="*/ 3725131 w 5673186"/>
              <a:gd name="connsiteY12" fmla="*/ 175 h 1798781"/>
              <a:gd name="connsiteX13" fmla="*/ 3752946 w 5673186"/>
              <a:gd name="connsiteY13" fmla="*/ 1976 h 1798781"/>
              <a:gd name="connsiteX14" fmla="*/ 3840576 w 5673186"/>
              <a:gd name="connsiteY14" fmla="*/ 17216 h 1798781"/>
              <a:gd name="connsiteX15" fmla="*/ 3852959 w 5673186"/>
              <a:gd name="connsiteY15" fmla="*/ 39124 h 1798781"/>
              <a:gd name="connsiteX16" fmla="*/ 3782474 w 5673186"/>
              <a:gd name="connsiteY16" fmla="*/ 271534 h 1798781"/>
              <a:gd name="connsiteX17" fmla="*/ 3703416 w 5673186"/>
              <a:gd name="connsiteY17" fmla="*/ 484894 h 1798781"/>
              <a:gd name="connsiteX18" fmla="*/ 3527204 w 5673186"/>
              <a:gd name="connsiteY18" fmla="*/ 1075444 h 1798781"/>
              <a:gd name="connsiteX19" fmla="*/ 3549111 w 5673186"/>
              <a:gd name="connsiteY19" fmla="*/ 1104972 h 1798781"/>
              <a:gd name="connsiteX20" fmla="*/ 4827366 w 5673186"/>
              <a:gd name="connsiteY20" fmla="*/ 1055442 h 1798781"/>
              <a:gd name="connsiteX21" fmla="*/ 5314094 w 5673186"/>
              <a:gd name="connsiteY21" fmla="*/ 1014484 h 1798781"/>
              <a:gd name="connsiteX22" fmla="*/ 5463636 w 5673186"/>
              <a:gd name="connsiteY22" fmla="*/ 1020199 h 1798781"/>
              <a:gd name="connsiteX23" fmla="*/ 5554124 w 5673186"/>
              <a:gd name="connsiteY23" fmla="*/ 1037344 h 1798781"/>
              <a:gd name="connsiteX24" fmla="*/ 5673186 w 5673186"/>
              <a:gd name="connsiteY24" fmla="*/ 1062109 h 1798781"/>
              <a:gd name="connsiteX25" fmla="*/ 5517929 w 5673186"/>
              <a:gd name="connsiteY25" fmla="*/ 1057347 h 1798781"/>
              <a:gd name="connsiteX26" fmla="*/ 5180744 w 5673186"/>
              <a:gd name="connsiteY26" fmla="*/ 1117354 h 1798781"/>
              <a:gd name="connsiteX27" fmla="*/ 4631151 w 5673186"/>
              <a:gd name="connsiteY27" fmla="*/ 1188792 h 1798781"/>
              <a:gd name="connsiteX28" fmla="*/ 4523519 w 5673186"/>
              <a:gd name="connsiteY28" fmla="*/ 1204984 h 1798781"/>
              <a:gd name="connsiteX29" fmla="*/ 4541616 w 5673186"/>
              <a:gd name="connsiteY29" fmla="*/ 1230702 h 1798781"/>
              <a:gd name="connsiteX30" fmla="*/ 4734974 w 5673186"/>
              <a:gd name="connsiteY30" fmla="*/ 1224987 h 1798781"/>
              <a:gd name="connsiteX31" fmla="*/ 4813079 w 5673186"/>
              <a:gd name="connsiteY31" fmla="*/ 1231654 h 1798781"/>
              <a:gd name="connsiteX32" fmla="*/ 4781646 w 5673186"/>
              <a:gd name="connsiteY32" fmla="*/ 1240227 h 1798781"/>
              <a:gd name="connsiteX33" fmla="*/ 4484466 w 5673186"/>
              <a:gd name="connsiteY33" fmla="*/ 1265944 h 1798781"/>
              <a:gd name="connsiteX34" fmla="*/ 4449224 w 5673186"/>
              <a:gd name="connsiteY34" fmla="*/ 1282137 h 1798781"/>
              <a:gd name="connsiteX35" fmla="*/ 4438746 w 5673186"/>
              <a:gd name="connsiteY35" fmla="*/ 1291662 h 1798781"/>
              <a:gd name="connsiteX36" fmla="*/ 4415886 w 5673186"/>
              <a:gd name="connsiteY36" fmla="*/ 1384054 h 1798781"/>
              <a:gd name="connsiteX37" fmla="*/ 4437794 w 5673186"/>
              <a:gd name="connsiteY37" fmla="*/ 1417392 h 1798781"/>
              <a:gd name="connsiteX38" fmla="*/ 4402551 w 5673186"/>
              <a:gd name="connsiteY38" fmla="*/ 1430727 h 1798781"/>
              <a:gd name="connsiteX39" fmla="*/ 4265391 w 5673186"/>
              <a:gd name="connsiteY39" fmla="*/ 1441204 h 1798781"/>
              <a:gd name="connsiteX40" fmla="*/ 4201574 w 5673186"/>
              <a:gd name="connsiteY40" fmla="*/ 1445014 h 1798781"/>
              <a:gd name="connsiteX41" fmla="*/ 4172999 w 5673186"/>
              <a:gd name="connsiteY41" fmla="*/ 1449777 h 1798781"/>
              <a:gd name="connsiteX42" fmla="*/ 4025361 w 5673186"/>
              <a:gd name="connsiteY42" fmla="*/ 1421202 h 1798781"/>
              <a:gd name="connsiteX43" fmla="*/ 3965354 w 5673186"/>
              <a:gd name="connsiteY43" fmla="*/ 1319284 h 1798781"/>
              <a:gd name="connsiteX44" fmla="*/ 3944399 w 5673186"/>
              <a:gd name="connsiteY44" fmla="*/ 1309759 h 1798781"/>
              <a:gd name="connsiteX45" fmla="*/ 3616739 w 5673186"/>
              <a:gd name="connsiteY45" fmla="*/ 1338334 h 1798781"/>
              <a:gd name="connsiteX46" fmla="*/ 3585306 w 5673186"/>
              <a:gd name="connsiteY46" fmla="*/ 1364052 h 1798781"/>
              <a:gd name="connsiteX47" fmla="*/ 3563399 w 5673186"/>
              <a:gd name="connsiteY47" fmla="*/ 1406914 h 1798781"/>
              <a:gd name="connsiteX48" fmla="*/ 3471006 w 5673186"/>
              <a:gd name="connsiteY48" fmla="*/ 1439299 h 1798781"/>
              <a:gd name="connsiteX49" fmla="*/ 3153824 w 5673186"/>
              <a:gd name="connsiteY49" fmla="*/ 1492639 h 1798781"/>
              <a:gd name="connsiteX50" fmla="*/ 2712816 w 5673186"/>
              <a:gd name="connsiteY50" fmla="*/ 1567887 h 1798781"/>
              <a:gd name="connsiteX51" fmla="*/ 2689004 w 5673186"/>
              <a:gd name="connsiteY51" fmla="*/ 1589794 h 1798781"/>
              <a:gd name="connsiteX52" fmla="*/ 2661381 w 5673186"/>
              <a:gd name="connsiteY52" fmla="*/ 1645039 h 1798781"/>
              <a:gd name="connsiteX53" fmla="*/ 2671859 w 5673186"/>
              <a:gd name="connsiteY53" fmla="*/ 1646944 h 1798781"/>
              <a:gd name="connsiteX54" fmla="*/ 2720436 w 5673186"/>
              <a:gd name="connsiteY54" fmla="*/ 1687902 h 1798781"/>
              <a:gd name="connsiteX55" fmla="*/ 2709959 w 5673186"/>
              <a:gd name="connsiteY55" fmla="*/ 1765054 h 1798781"/>
              <a:gd name="connsiteX56" fmla="*/ 2668049 w 5673186"/>
              <a:gd name="connsiteY56" fmla="*/ 1772674 h 1798781"/>
              <a:gd name="connsiteX57" fmla="*/ 2657571 w 5673186"/>
              <a:gd name="connsiteY57" fmla="*/ 1760292 h 1798781"/>
              <a:gd name="connsiteX58" fmla="*/ 2622329 w 5673186"/>
              <a:gd name="connsiteY58" fmla="*/ 1772674 h 1798781"/>
              <a:gd name="connsiteX59" fmla="*/ 2587086 w 5673186"/>
              <a:gd name="connsiteY59" fmla="*/ 1770769 h 1798781"/>
              <a:gd name="connsiteX60" fmla="*/ 2555654 w 5673186"/>
              <a:gd name="connsiteY60" fmla="*/ 1778389 h 1798781"/>
              <a:gd name="connsiteX61" fmla="*/ 2513744 w 5673186"/>
              <a:gd name="connsiteY61" fmla="*/ 1793629 h 1798781"/>
              <a:gd name="connsiteX62" fmla="*/ 2500409 w 5673186"/>
              <a:gd name="connsiteY62" fmla="*/ 1778389 h 1798781"/>
              <a:gd name="connsiteX63" fmla="*/ 2469929 w 5673186"/>
              <a:gd name="connsiteY63" fmla="*/ 1783152 h 1798781"/>
              <a:gd name="connsiteX64" fmla="*/ 2441354 w 5673186"/>
              <a:gd name="connsiteY64" fmla="*/ 1796487 h 1798781"/>
              <a:gd name="connsiteX65" fmla="*/ 2410874 w 5673186"/>
              <a:gd name="connsiteY65" fmla="*/ 1775531 h 1798781"/>
              <a:gd name="connsiteX66" fmla="*/ 2372774 w 5673186"/>
              <a:gd name="connsiteY66" fmla="*/ 1764102 h 1798781"/>
              <a:gd name="connsiteX67" fmla="*/ 2341341 w 5673186"/>
              <a:gd name="connsiteY67" fmla="*/ 1743147 h 1798781"/>
              <a:gd name="connsiteX68" fmla="*/ 2344199 w 5673186"/>
              <a:gd name="connsiteY68" fmla="*/ 1641229 h 1798781"/>
              <a:gd name="connsiteX69" fmla="*/ 2376584 w 5673186"/>
              <a:gd name="connsiteY69" fmla="*/ 1624084 h 1798781"/>
              <a:gd name="connsiteX70" fmla="*/ 2407064 w 5673186"/>
              <a:gd name="connsiteY70" fmla="*/ 1638372 h 1798781"/>
              <a:gd name="connsiteX71" fmla="*/ 2419446 w 5673186"/>
              <a:gd name="connsiteY71" fmla="*/ 1654564 h 1798781"/>
              <a:gd name="connsiteX72" fmla="*/ 2436591 w 5673186"/>
              <a:gd name="connsiteY72" fmla="*/ 1638372 h 1798781"/>
              <a:gd name="connsiteX73" fmla="*/ 2442306 w 5673186"/>
              <a:gd name="connsiteY73" fmla="*/ 1586937 h 1798781"/>
              <a:gd name="connsiteX74" fmla="*/ 2406111 w 5673186"/>
              <a:gd name="connsiteY74" fmla="*/ 1555504 h 1798781"/>
              <a:gd name="connsiteX75" fmla="*/ 2383251 w 5673186"/>
              <a:gd name="connsiteY75" fmla="*/ 1545027 h 1798781"/>
              <a:gd name="connsiteX76" fmla="*/ 2348961 w 5673186"/>
              <a:gd name="connsiteY76" fmla="*/ 1558362 h 1798781"/>
              <a:gd name="connsiteX77" fmla="*/ 2330864 w 5673186"/>
              <a:gd name="connsiteY77" fmla="*/ 1622179 h 1798781"/>
              <a:gd name="connsiteX78" fmla="*/ 2309909 w 5673186"/>
              <a:gd name="connsiteY78" fmla="*/ 1638372 h 1798781"/>
              <a:gd name="connsiteX79" fmla="*/ 2239424 w 5673186"/>
              <a:gd name="connsiteY79" fmla="*/ 1615512 h 1798781"/>
              <a:gd name="connsiteX80" fmla="*/ 2181321 w 5673186"/>
              <a:gd name="connsiteY80" fmla="*/ 1600272 h 1798781"/>
              <a:gd name="connsiteX81" fmla="*/ 2174654 w 5673186"/>
              <a:gd name="connsiteY81" fmla="*/ 1604081 h 1798781"/>
              <a:gd name="connsiteX82" fmla="*/ 2166081 w 5673186"/>
              <a:gd name="connsiteY82" fmla="*/ 1640277 h 1798781"/>
              <a:gd name="connsiteX83" fmla="*/ 2178464 w 5673186"/>
              <a:gd name="connsiteY83" fmla="*/ 1655517 h 1798781"/>
              <a:gd name="connsiteX84" fmla="*/ 2226089 w 5673186"/>
              <a:gd name="connsiteY84" fmla="*/ 1685044 h 1798781"/>
              <a:gd name="connsiteX85" fmla="*/ 2208944 w 5673186"/>
              <a:gd name="connsiteY85" fmla="*/ 1763149 h 1798781"/>
              <a:gd name="connsiteX86" fmla="*/ 2168939 w 5673186"/>
              <a:gd name="connsiteY86" fmla="*/ 1757434 h 1798781"/>
              <a:gd name="connsiteX87" fmla="*/ 2155604 w 5673186"/>
              <a:gd name="connsiteY87" fmla="*/ 1741242 h 1798781"/>
              <a:gd name="connsiteX88" fmla="*/ 2123219 w 5673186"/>
              <a:gd name="connsiteY88" fmla="*/ 1744099 h 1798781"/>
              <a:gd name="connsiteX89" fmla="*/ 2087024 w 5673186"/>
              <a:gd name="connsiteY89" fmla="*/ 1766959 h 1798781"/>
              <a:gd name="connsiteX90" fmla="*/ 2057496 w 5673186"/>
              <a:gd name="connsiteY90" fmla="*/ 1736479 h 1798781"/>
              <a:gd name="connsiteX91" fmla="*/ 2038446 w 5673186"/>
              <a:gd name="connsiteY91" fmla="*/ 1725049 h 1798781"/>
              <a:gd name="connsiteX92" fmla="*/ 1994631 w 5673186"/>
              <a:gd name="connsiteY92" fmla="*/ 1695522 h 1798781"/>
              <a:gd name="connsiteX93" fmla="*/ 1993679 w 5673186"/>
              <a:gd name="connsiteY93" fmla="*/ 1645039 h 1798781"/>
              <a:gd name="connsiteX94" fmla="*/ 2026064 w 5673186"/>
              <a:gd name="connsiteY94" fmla="*/ 1614559 h 1798781"/>
              <a:gd name="connsiteX95" fmla="*/ 2060354 w 5673186"/>
              <a:gd name="connsiteY95" fmla="*/ 1639324 h 1798781"/>
              <a:gd name="connsiteX96" fmla="*/ 2072736 w 5673186"/>
              <a:gd name="connsiteY96" fmla="*/ 1655517 h 1798781"/>
              <a:gd name="connsiteX97" fmla="*/ 2093691 w 5673186"/>
              <a:gd name="connsiteY97" fmla="*/ 1641229 h 1798781"/>
              <a:gd name="connsiteX98" fmla="*/ 2099406 w 5673186"/>
              <a:gd name="connsiteY98" fmla="*/ 1625989 h 1798781"/>
              <a:gd name="connsiteX99" fmla="*/ 2101311 w 5673186"/>
              <a:gd name="connsiteY99" fmla="*/ 1539312 h 1798781"/>
              <a:gd name="connsiteX100" fmla="*/ 2093691 w 5673186"/>
              <a:gd name="connsiteY100" fmla="*/ 1538359 h 1798781"/>
              <a:gd name="connsiteX101" fmla="*/ 2072736 w 5673186"/>
              <a:gd name="connsiteY101" fmla="*/ 1594556 h 1798781"/>
              <a:gd name="connsiteX102" fmla="*/ 2049876 w 5673186"/>
              <a:gd name="connsiteY102" fmla="*/ 1606939 h 1798781"/>
              <a:gd name="connsiteX103" fmla="*/ 1942244 w 5673186"/>
              <a:gd name="connsiteY103" fmla="*/ 1573602 h 1798781"/>
              <a:gd name="connsiteX104" fmla="*/ 1926051 w 5673186"/>
              <a:gd name="connsiteY104" fmla="*/ 1561219 h 1798781"/>
              <a:gd name="connsiteX105" fmla="*/ 1874616 w 5673186"/>
              <a:gd name="connsiteY105" fmla="*/ 1522167 h 1798781"/>
              <a:gd name="connsiteX106" fmla="*/ 1852709 w 5673186"/>
              <a:gd name="connsiteY106" fmla="*/ 1466922 h 1798781"/>
              <a:gd name="connsiteX107" fmla="*/ 1826039 w 5673186"/>
              <a:gd name="connsiteY107" fmla="*/ 1415487 h 1798781"/>
              <a:gd name="connsiteX108" fmla="*/ 1801542 w 5673186"/>
              <a:gd name="connsiteY108" fmla="*/ 1414936 h 1798781"/>
              <a:gd name="connsiteX109" fmla="*/ 1730789 w 5673186"/>
              <a:gd name="connsiteY109" fmla="*/ 1403104 h 1798781"/>
              <a:gd name="connsiteX110" fmla="*/ 1695546 w 5673186"/>
              <a:gd name="connsiteY110" fmla="*/ 1450729 h 1798781"/>
              <a:gd name="connsiteX111" fmla="*/ 1694594 w 5673186"/>
              <a:gd name="connsiteY111" fmla="*/ 1474542 h 1798781"/>
              <a:gd name="connsiteX112" fmla="*/ 1706024 w 5673186"/>
              <a:gd name="connsiteY112" fmla="*/ 1482162 h 1798781"/>
              <a:gd name="connsiteX113" fmla="*/ 1711416 w 5673186"/>
              <a:gd name="connsiteY113" fmla="*/ 1472171 h 1798781"/>
              <a:gd name="connsiteX114" fmla="*/ 1698404 w 5673186"/>
              <a:gd name="connsiteY114" fmla="*/ 1536454 h 1798781"/>
              <a:gd name="connsiteX115" fmla="*/ 1708881 w 5673186"/>
              <a:gd name="connsiteY115" fmla="*/ 1593604 h 1798781"/>
              <a:gd name="connsiteX116" fmla="*/ 1697451 w 5673186"/>
              <a:gd name="connsiteY116" fmla="*/ 1592652 h 1798781"/>
              <a:gd name="connsiteX117" fmla="*/ 1687926 w 5673186"/>
              <a:gd name="connsiteY117" fmla="*/ 1601224 h 1798781"/>
              <a:gd name="connsiteX118" fmla="*/ 1702214 w 5673186"/>
              <a:gd name="connsiteY118" fmla="*/ 1605987 h 1798781"/>
              <a:gd name="connsiteX119" fmla="*/ 1743171 w 5673186"/>
              <a:gd name="connsiteY119" fmla="*/ 1650754 h 1798781"/>
              <a:gd name="connsiteX120" fmla="*/ 1726979 w 5673186"/>
              <a:gd name="connsiteY120" fmla="*/ 1704094 h 1798781"/>
              <a:gd name="connsiteX121" fmla="*/ 1676496 w 5673186"/>
              <a:gd name="connsiteY121" fmla="*/ 1701237 h 1798781"/>
              <a:gd name="connsiteX122" fmla="*/ 1665066 w 5673186"/>
              <a:gd name="connsiteY122" fmla="*/ 1682187 h 1798781"/>
              <a:gd name="connsiteX123" fmla="*/ 1633634 w 5673186"/>
              <a:gd name="connsiteY123" fmla="*/ 1683139 h 1798781"/>
              <a:gd name="connsiteX124" fmla="*/ 1597439 w 5673186"/>
              <a:gd name="connsiteY124" fmla="*/ 1699331 h 1798781"/>
              <a:gd name="connsiteX125" fmla="*/ 1573626 w 5673186"/>
              <a:gd name="connsiteY125" fmla="*/ 1669804 h 1798781"/>
              <a:gd name="connsiteX126" fmla="*/ 1592676 w 5673186"/>
              <a:gd name="connsiteY126" fmla="*/ 1636467 h 1798781"/>
              <a:gd name="connsiteX127" fmla="*/ 1599344 w 5673186"/>
              <a:gd name="connsiteY127" fmla="*/ 1620274 h 1798781"/>
              <a:gd name="connsiteX128" fmla="*/ 1543146 w 5673186"/>
              <a:gd name="connsiteY128" fmla="*/ 1605034 h 1798781"/>
              <a:gd name="connsiteX129" fmla="*/ 1568864 w 5673186"/>
              <a:gd name="connsiteY129" fmla="*/ 1517404 h 1798781"/>
              <a:gd name="connsiteX130" fmla="*/ 1609821 w 5673186"/>
              <a:gd name="connsiteY130" fmla="*/ 1535502 h 1798781"/>
              <a:gd name="connsiteX131" fmla="*/ 1615536 w 5673186"/>
              <a:gd name="connsiteY131" fmla="*/ 1555504 h 1798781"/>
              <a:gd name="connsiteX132" fmla="*/ 1628871 w 5673186"/>
              <a:gd name="connsiteY132" fmla="*/ 1565981 h 1798781"/>
              <a:gd name="connsiteX133" fmla="*/ 1640301 w 5673186"/>
              <a:gd name="connsiteY133" fmla="*/ 1554552 h 1798781"/>
              <a:gd name="connsiteX134" fmla="*/ 1645064 w 5673186"/>
              <a:gd name="connsiteY134" fmla="*/ 1513594 h 1798781"/>
              <a:gd name="connsiteX135" fmla="*/ 1625061 w 5673186"/>
              <a:gd name="connsiteY135" fmla="*/ 1436442 h 1798781"/>
              <a:gd name="connsiteX136" fmla="*/ 1619346 w 5673186"/>
              <a:gd name="connsiteY136" fmla="*/ 1374529 h 1798781"/>
              <a:gd name="connsiteX137" fmla="*/ 1560291 w 5673186"/>
              <a:gd name="connsiteY137" fmla="*/ 1371672 h 1798781"/>
              <a:gd name="connsiteX138" fmla="*/ 1461231 w 5673186"/>
              <a:gd name="connsiteY138" fmla="*/ 1354527 h 1798781"/>
              <a:gd name="connsiteX139" fmla="*/ 1400271 w 5673186"/>
              <a:gd name="connsiteY139" fmla="*/ 1341192 h 1798781"/>
              <a:gd name="connsiteX140" fmla="*/ 1382174 w 5673186"/>
              <a:gd name="connsiteY140" fmla="*/ 1335477 h 1798781"/>
              <a:gd name="connsiteX141" fmla="*/ 1380269 w 5673186"/>
              <a:gd name="connsiteY141" fmla="*/ 1354527 h 1798781"/>
              <a:gd name="connsiteX142" fmla="*/ 1376459 w 5673186"/>
              <a:gd name="connsiteY142" fmla="*/ 1392627 h 1798781"/>
              <a:gd name="connsiteX143" fmla="*/ 1331691 w 5673186"/>
              <a:gd name="connsiteY143" fmla="*/ 1401199 h 1798781"/>
              <a:gd name="connsiteX144" fmla="*/ 1293591 w 5673186"/>
              <a:gd name="connsiteY144" fmla="*/ 1379292 h 1798781"/>
              <a:gd name="connsiteX145" fmla="*/ 1285971 w 5673186"/>
              <a:gd name="connsiteY145" fmla="*/ 1367862 h 1798781"/>
              <a:gd name="connsiteX146" fmla="*/ 1281209 w 5673186"/>
              <a:gd name="connsiteY146" fmla="*/ 1374529 h 1798781"/>
              <a:gd name="connsiteX147" fmla="*/ 1237394 w 5673186"/>
              <a:gd name="connsiteY147" fmla="*/ 1402152 h 1798781"/>
              <a:gd name="connsiteX148" fmla="*/ 1182149 w 5673186"/>
              <a:gd name="connsiteY148" fmla="*/ 1358337 h 1798781"/>
              <a:gd name="connsiteX149" fmla="*/ 1190721 w 5673186"/>
              <a:gd name="connsiteY149" fmla="*/ 1304997 h 1798781"/>
              <a:gd name="connsiteX150" fmla="*/ 1210724 w 5673186"/>
              <a:gd name="connsiteY150" fmla="*/ 1289756 h 1798781"/>
              <a:gd name="connsiteX151" fmla="*/ 1092614 w 5673186"/>
              <a:gd name="connsiteY151" fmla="*/ 1261181 h 1798781"/>
              <a:gd name="connsiteX152" fmla="*/ 1064039 w 5673186"/>
              <a:gd name="connsiteY152" fmla="*/ 1266897 h 1798781"/>
              <a:gd name="connsiteX153" fmla="*/ 1003079 w 5673186"/>
              <a:gd name="connsiteY153" fmla="*/ 1313569 h 1798781"/>
              <a:gd name="connsiteX154" fmla="*/ 997364 w 5673186"/>
              <a:gd name="connsiteY154" fmla="*/ 1324999 h 1798781"/>
              <a:gd name="connsiteX155" fmla="*/ 1003079 w 5673186"/>
              <a:gd name="connsiteY155" fmla="*/ 1351669 h 1798781"/>
              <a:gd name="connsiteX156" fmla="*/ 947834 w 5673186"/>
              <a:gd name="connsiteY156" fmla="*/ 1421202 h 1798781"/>
              <a:gd name="connsiteX157" fmla="*/ 943071 w 5673186"/>
              <a:gd name="connsiteY157" fmla="*/ 1421202 h 1798781"/>
              <a:gd name="connsiteX158" fmla="*/ 745904 w 5673186"/>
              <a:gd name="connsiteY158" fmla="*/ 1403104 h 1798781"/>
              <a:gd name="connsiteX159" fmla="*/ 636366 w 5673186"/>
              <a:gd name="connsiteY159" fmla="*/ 1389769 h 1798781"/>
              <a:gd name="connsiteX160" fmla="*/ 600171 w 5673186"/>
              <a:gd name="connsiteY160" fmla="*/ 1240227 h 1798781"/>
              <a:gd name="connsiteX161" fmla="*/ 600171 w 5673186"/>
              <a:gd name="connsiteY161" fmla="*/ 1220224 h 1798781"/>
              <a:gd name="connsiteX162" fmla="*/ 560166 w 5673186"/>
              <a:gd name="connsiteY162" fmla="*/ 1216414 h 1798781"/>
              <a:gd name="connsiteX163" fmla="*/ 517304 w 5673186"/>
              <a:gd name="connsiteY163" fmla="*/ 1267849 h 1798781"/>
              <a:gd name="connsiteX164" fmla="*/ 510636 w 5673186"/>
              <a:gd name="connsiteY164" fmla="*/ 1284042 h 1798781"/>
              <a:gd name="connsiteX165" fmla="*/ 519209 w 5673186"/>
              <a:gd name="connsiteY165" fmla="*/ 1309759 h 1798781"/>
              <a:gd name="connsiteX166" fmla="*/ 477299 w 5673186"/>
              <a:gd name="connsiteY166" fmla="*/ 1384054 h 1798781"/>
              <a:gd name="connsiteX167" fmla="*/ 322994 w 5673186"/>
              <a:gd name="connsiteY167" fmla="*/ 1382149 h 1798781"/>
              <a:gd name="connsiteX168" fmla="*/ 186786 w 5673186"/>
              <a:gd name="connsiteY168" fmla="*/ 1338334 h 1798781"/>
              <a:gd name="connsiteX169" fmla="*/ 127731 w 5673186"/>
              <a:gd name="connsiteY169" fmla="*/ 1189744 h 1798781"/>
              <a:gd name="connsiteX170" fmla="*/ 257271 w 5673186"/>
              <a:gd name="connsiteY170" fmla="*/ 1089732 h 1798781"/>
              <a:gd name="connsiteX171" fmla="*/ 318231 w 5673186"/>
              <a:gd name="connsiteY171" fmla="*/ 1084969 h 1798781"/>
              <a:gd name="connsiteX172" fmla="*/ 208694 w 5673186"/>
              <a:gd name="connsiteY172" fmla="*/ 1059252 h 1798781"/>
              <a:gd name="connsiteX173" fmla="*/ 26766 w 5673186"/>
              <a:gd name="connsiteY173" fmla="*/ 1016389 h 1798781"/>
              <a:gd name="connsiteX174" fmla="*/ 96 w 5673186"/>
              <a:gd name="connsiteY174" fmla="*/ 1004007 h 1798781"/>
              <a:gd name="connsiteX175" fmla="*/ 138209 w 5673186"/>
              <a:gd name="connsiteY175" fmla="*/ 981147 h 1798781"/>
              <a:gd name="connsiteX176" fmla="*/ 361094 w 5673186"/>
              <a:gd name="connsiteY176" fmla="*/ 1014484 h 1798781"/>
              <a:gd name="connsiteX177" fmla="*/ 801149 w 5673186"/>
              <a:gd name="connsiteY177" fmla="*/ 1075444 h 1798781"/>
              <a:gd name="connsiteX178" fmla="*/ 1055466 w 5673186"/>
              <a:gd name="connsiteY178" fmla="*/ 1090684 h 1798781"/>
              <a:gd name="connsiteX179" fmla="*/ 1075469 w 5673186"/>
              <a:gd name="connsiteY179" fmla="*/ 1067824 h 1798781"/>
              <a:gd name="connsiteX180" fmla="*/ 1076421 w 5673186"/>
              <a:gd name="connsiteY180" fmla="*/ 1052584 h 1798781"/>
              <a:gd name="connsiteX181" fmla="*/ 1060229 w 5673186"/>
              <a:gd name="connsiteY181" fmla="*/ 981147 h 1798781"/>
              <a:gd name="connsiteX182" fmla="*/ 917354 w 5673186"/>
              <a:gd name="connsiteY182" fmla="*/ 779217 h 1798781"/>
              <a:gd name="connsiteX183" fmla="*/ 948786 w 5673186"/>
              <a:gd name="connsiteY183" fmla="*/ 672536 h 1798781"/>
              <a:gd name="connsiteX184" fmla="*/ 977361 w 5673186"/>
              <a:gd name="connsiteY184" fmla="*/ 640151 h 1798781"/>
              <a:gd name="connsiteX185" fmla="*/ 1167861 w 5673186"/>
              <a:gd name="connsiteY185" fmla="*/ 472511 h 1798781"/>
              <a:gd name="connsiteX186" fmla="*/ 1367886 w 5673186"/>
              <a:gd name="connsiteY186" fmla="*/ 423934 h 1798781"/>
              <a:gd name="connsiteX187" fmla="*/ 1698404 w 5673186"/>
              <a:gd name="connsiteY187" fmla="*/ 513469 h 1798781"/>
              <a:gd name="connsiteX188" fmla="*/ 1767936 w 5673186"/>
              <a:gd name="connsiteY188" fmla="*/ 542997 h 1798781"/>
              <a:gd name="connsiteX189" fmla="*/ 2060354 w 5673186"/>
              <a:gd name="connsiteY189" fmla="*/ 700159 h 1798781"/>
              <a:gd name="connsiteX190" fmla="*/ 2223231 w 5673186"/>
              <a:gd name="connsiteY190" fmla="*/ 760167 h 1798781"/>
              <a:gd name="connsiteX191" fmla="*/ 2890934 w 5673186"/>
              <a:gd name="connsiteY191" fmla="*/ 920186 h 1798781"/>
              <a:gd name="connsiteX192" fmla="*/ 2939511 w 5673186"/>
              <a:gd name="connsiteY192" fmla="*/ 900184 h 1798781"/>
              <a:gd name="connsiteX193" fmla="*/ 3134774 w 5673186"/>
              <a:gd name="connsiteY193" fmla="*/ 654439 h 1798781"/>
              <a:gd name="connsiteX194" fmla="*/ 3645314 w 5673186"/>
              <a:gd name="connsiteY194" fmla="*/ 61031 h 1798781"/>
              <a:gd name="connsiteX195" fmla="*/ 3661506 w 5673186"/>
              <a:gd name="connsiteY195" fmla="*/ 41029 h 1798781"/>
              <a:gd name="connsiteX196" fmla="*/ 3725131 w 5673186"/>
              <a:gd name="connsiteY196" fmla="*/ 175 h 1798781"/>
              <a:gd name="connsiteX0" fmla="*/ 3911419 w 5673186"/>
              <a:gd name="connsiteY0" fmla="*/ 1189863 h 1798781"/>
              <a:gd name="connsiteX1" fmla="*/ 3885344 w 5673186"/>
              <a:gd name="connsiteY1" fmla="*/ 1191649 h 1798781"/>
              <a:gd name="connsiteX2" fmla="*/ 3742469 w 5673186"/>
              <a:gd name="connsiteY2" fmla="*/ 1195459 h 1798781"/>
              <a:gd name="connsiteX3" fmla="*/ 3634836 w 5673186"/>
              <a:gd name="connsiteY3" fmla="*/ 1200222 h 1798781"/>
              <a:gd name="connsiteX4" fmla="*/ 3616739 w 5673186"/>
              <a:gd name="connsiteY4" fmla="*/ 1236417 h 1798781"/>
              <a:gd name="connsiteX5" fmla="*/ 3634836 w 5673186"/>
              <a:gd name="connsiteY5" fmla="*/ 1244037 h 1798781"/>
              <a:gd name="connsiteX6" fmla="*/ 3682461 w 5673186"/>
              <a:gd name="connsiteY6" fmla="*/ 1242131 h 1798781"/>
              <a:gd name="connsiteX7" fmla="*/ 3912966 w 5673186"/>
              <a:gd name="connsiteY7" fmla="*/ 1236417 h 1798781"/>
              <a:gd name="connsiteX8" fmla="*/ 3941541 w 5673186"/>
              <a:gd name="connsiteY8" fmla="*/ 1237369 h 1798781"/>
              <a:gd name="connsiteX9" fmla="*/ 3942494 w 5673186"/>
              <a:gd name="connsiteY9" fmla="*/ 1204032 h 1798781"/>
              <a:gd name="connsiteX10" fmla="*/ 3933921 w 5673186"/>
              <a:gd name="connsiteY10" fmla="*/ 1191649 h 1798781"/>
              <a:gd name="connsiteX11" fmla="*/ 3911419 w 5673186"/>
              <a:gd name="connsiteY11" fmla="*/ 1189863 h 1798781"/>
              <a:gd name="connsiteX12" fmla="*/ 3725131 w 5673186"/>
              <a:gd name="connsiteY12" fmla="*/ 175 h 1798781"/>
              <a:gd name="connsiteX13" fmla="*/ 3752946 w 5673186"/>
              <a:gd name="connsiteY13" fmla="*/ 1976 h 1798781"/>
              <a:gd name="connsiteX14" fmla="*/ 3840576 w 5673186"/>
              <a:gd name="connsiteY14" fmla="*/ 17216 h 1798781"/>
              <a:gd name="connsiteX15" fmla="*/ 3852959 w 5673186"/>
              <a:gd name="connsiteY15" fmla="*/ 39124 h 1798781"/>
              <a:gd name="connsiteX16" fmla="*/ 3782474 w 5673186"/>
              <a:gd name="connsiteY16" fmla="*/ 271534 h 1798781"/>
              <a:gd name="connsiteX17" fmla="*/ 3703416 w 5673186"/>
              <a:gd name="connsiteY17" fmla="*/ 484894 h 1798781"/>
              <a:gd name="connsiteX18" fmla="*/ 3527204 w 5673186"/>
              <a:gd name="connsiteY18" fmla="*/ 1075444 h 1798781"/>
              <a:gd name="connsiteX19" fmla="*/ 3549111 w 5673186"/>
              <a:gd name="connsiteY19" fmla="*/ 1104972 h 1798781"/>
              <a:gd name="connsiteX20" fmla="*/ 4827366 w 5673186"/>
              <a:gd name="connsiteY20" fmla="*/ 1055442 h 1798781"/>
              <a:gd name="connsiteX21" fmla="*/ 5314094 w 5673186"/>
              <a:gd name="connsiteY21" fmla="*/ 1014484 h 1798781"/>
              <a:gd name="connsiteX22" fmla="*/ 5463636 w 5673186"/>
              <a:gd name="connsiteY22" fmla="*/ 1020199 h 1798781"/>
              <a:gd name="connsiteX23" fmla="*/ 5554124 w 5673186"/>
              <a:gd name="connsiteY23" fmla="*/ 1037344 h 1798781"/>
              <a:gd name="connsiteX24" fmla="*/ 5673186 w 5673186"/>
              <a:gd name="connsiteY24" fmla="*/ 1062109 h 1798781"/>
              <a:gd name="connsiteX25" fmla="*/ 5517929 w 5673186"/>
              <a:gd name="connsiteY25" fmla="*/ 1057347 h 1798781"/>
              <a:gd name="connsiteX26" fmla="*/ 5180744 w 5673186"/>
              <a:gd name="connsiteY26" fmla="*/ 1117354 h 1798781"/>
              <a:gd name="connsiteX27" fmla="*/ 4631151 w 5673186"/>
              <a:gd name="connsiteY27" fmla="*/ 1188792 h 1798781"/>
              <a:gd name="connsiteX28" fmla="*/ 4523519 w 5673186"/>
              <a:gd name="connsiteY28" fmla="*/ 1204984 h 1798781"/>
              <a:gd name="connsiteX29" fmla="*/ 4541616 w 5673186"/>
              <a:gd name="connsiteY29" fmla="*/ 1230702 h 1798781"/>
              <a:gd name="connsiteX30" fmla="*/ 4734974 w 5673186"/>
              <a:gd name="connsiteY30" fmla="*/ 1224987 h 1798781"/>
              <a:gd name="connsiteX31" fmla="*/ 4813079 w 5673186"/>
              <a:gd name="connsiteY31" fmla="*/ 1231654 h 1798781"/>
              <a:gd name="connsiteX32" fmla="*/ 4781646 w 5673186"/>
              <a:gd name="connsiteY32" fmla="*/ 1240227 h 1798781"/>
              <a:gd name="connsiteX33" fmla="*/ 4484466 w 5673186"/>
              <a:gd name="connsiteY33" fmla="*/ 1265944 h 1798781"/>
              <a:gd name="connsiteX34" fmla="*/ 4449224 w 5673186"/>
              <a:gd name="connsiteY34" fmla="*/ 1282137 h 1798781"/>
              <a:gd name="connsiteX35" fmla="*/ 4438746 w 5673186"/>
              <a:gd name="connsiteY35" fmla="*/ 1291662 h 1798781"/>
              <a:gd name="connsiteX36" fmla="*/ 4415886 w 5673186"/>
              <a:gd name="connsiteY36" fmla="*/ 1384054 h 1798781"/>
              <a:gd name="connsiteX37" fmla="*/ 4437794 w 5673186"/>
              <a:gd name="connsiteY37" fmla="*/ 1417392 h 1798781"/>
              <a:gd name="connsiteX38" fmla="*/ 4402551 w 5673186"/>
              <a:gd name="connsiteY38" fmla="*/ 1430727 h 1798781"/>
              <a:gd name="connsiteX39" fmla="*/ 4265391 w 5673186"/>
              <a:gd name="connsiteY39" fmla="*/ 1441204 h 1798781"/>
              <a:gd name="connsiteX40" fmla="*/ 4201574 w 5673186"/>
              <a:gd name="connsiteY40" fmla="*/ 1445014 h 1798781"/>
              <a:gd name="connsiteX41" fmla="*/ 4172999 w 5673186"/>
              <a:gd name="connsiteY41" fmla="*/ 1449777 h 1798781"/>
              <a:gd name="connsiteX42" fmla="*/ 4025361 w 5673186"/>
              <a:gd name="connsiteY42" fmla="*/ 1421202 h 1798781"/>
              <a:gd name="connsiteX43" fmla="*/ 3965354 w 5673186"/>
              <a:gd name="connsiteY43" fmla="*/ 1319284 h 1798781"/>
              <a:gd name="connsiteX44" fmla="*/ 3944399 w 5673186"/>
              <a:gd name="connsiteY44" fmla="*/ 1309759 h 1798781"/>
              <a:gd name="connsiteX45" fmla="*/ 3616739 w 5673186"/>
              <a:gd name="connsiteY45" fmla="*/ 1338334 h 1798781"/>
              <a:gd name="connsiteX46" fmla="*/ 3585306 w 5673186"/>
              <a:gd name="connsiteY46" fmla="*/ 1364052 h 1798781"/>
              <a:gd name="connsiteX47" fmla="*/ 3563399 w 5673186"/>
              <a:gd name="connsiteY47" fmla="*/ 1406914 h 1798781"/>
              <a:gd name="connsiteX48" fmla="*/ 3471006 w 5673186"/>
              <a:gd name="connsiteY48" fmla="*/ 1439299 h 1798781"/>
              <a:gd name="connsiteX49" fmla="*/ 3153824 w 5673186"/>
              <a:gd name="connsiteY49" fmla="*/ 1492639 h 1798781"/>
              <a:gd name="connsiteX50" fmla="*/ 2712816 w 5673186"/>
              <a:gd name="connsiteY50" fmla="*/ 1567887 h 1798781"/>
              <a:gd name="connsiteX51" fmla="*/ 2689004 w 5673186"/>
              <a:gd name="connsiteY51" fmla="*/ 1589794 h 1798781"/>
              <a:gd name="connsiteX52" fmla="*/ 2661381 w 5673186"/>
              <a:gd name="connsiteY52" fmla="*/ 1645039 h 1798781"/>
              <a:gd name="connsiteX53" fmla="*/ 2671859 w 5673186"/>
              <a:gd name="connsiteY53" fmla="*/ 1646944 h 1798781"/>
              <a:gd name="connsiteX54" fmla="*/ 2720436 w 5673186"/>
              <a:gd name="connsiteY54" fmla="*/ 1687902 h 1798781"/>
              <a:gd name="connsiteX55" fmla="*/ 2709959 w 5673186"/>
              <a:gd name="connsiteY55" fmla="*/ 1765054 h 1798781"/>
              <a:gd name="connsiteX56" fmla="*/ 2668049 w 5673186"/>
              <a:gd name="connsiteY56" fmla="*/ 1772674 h 1798781"/>
              <a:gd name="connsiteX57" fmla="*/ 2657571 w 5673186"/>
              <a:gd name="connsiteY57" fmla="*/ 1760292 h 1798781"/>
              <a:gd name="connsiteX58" fmla="*/ 2622329 w 5673186"/>
              <a:gd name="connsiteY58" fmla="*/ 1772674 h 1798781"/>
              <a:gd name="connsiteX59" fmla="*/ 2587086 w 5673186"/>
              <a:gd name="connsiteY59" fmla="*/ 1770769 h 1798781"/>
              <a:gd name="connsiteX60" fmla="*/ 2555654 w 5673186"/>
              <a:gd name="connsiteY60" fmla="*/ 1778389 h 1798781"/>
              <a:gd name="connsiteX61" fmla="*/ 2513744 w 5673186"/>
              <a:gd name="connsiteY61" fmla="*/ 1793629 h 1798781"/>
              <a:gd name="connsiteX62" fmla="*/ 2500409 w 5673186"/>
              <a:gd name="connsiteY62" fmla="*/ 1778389 h 1798781"/>
              <a:gd name="connsiteX63" fmla="*/ 2469929 w 5673186"/>
              <a:gd name="connsiteY63" fmla="*/ 1783152 h 1798781"/>
              <a:gd name="connsiteX64" fmla="*/ 2441354 w 5673186"/>
              <a:gd name="connsiteY64" fmla="*/ 1796487 h 1798781"/>
              <a:gd name="connsiteX65" fmla="*/ 2410874 w 5673186"/>
              <a:gd name="connsiteY65" fmla="*/ 1775531 h 1798781"/>
              <a:gd name="connsiteX66" fmla="*/ 2372774 w 5673186"/>
              <a:gd name="connsiteY66" fmla="*/ 1764102 h 1798781"/>
              <a:gd name="connsiteX67" fmla="*/ 2341341 w 5673186"/>
              <a:gd name="connsiteY67" fmla="*/ 1743147 h 1798781"/>
              <a:gd name="connsiteX68" fmla="*/ 2344199 w 5673186"/>
              <a:gd name="connsiteY68" fmla="*/ 1641229 h 1798781"/>
              <a:gd name="connsiteX69" fmla="*/ 2376584 w 5673186"/>
              <a:gd name="connsiteY69" fmla="*/ 1624084 h 1798781"/>
              <a:gd name="connsiteX70" fmla="*/ 2407064 w 5673186"/>
              <a:gd name="connsiteY70" fmla="*/ 1638372 h 1798781"/>
              <a:gd name="connsiteX71" fmla="*/ 2419446 w 5673186"/>
              <a:gd name="connsiteY71" fmla="*/ 1654564 h 1798781"/>
              <a:gd name="connsiteX72" fmla="*/ 2436591 w 5673186"/>
              <a:gd name="connsiteY72" fmla="*/ 1638372 h 1798781"/>
              <a:gd name="connsiteX73" fmla="*/ 2442306 w 5673186"/>
              <a:gd name="connsiteY73" fmla="*/ 1586937 h 1798781"/>
              <a:gd name="connsiteX74" fmla="*/ 2406111 w 5673186"/>
              <a:gd name="connsiteY74" fmla="*/ 1555504 h 1798781"/>
              <a:gd name="connsiteX75" fmla="*/ 2383251 w 5673186"/>
              <a:gd name="connsiteY75" fmla="*/ 1545027 h 1798781"/>
              <a:gd name="connsiteX76" fmla="*/ 2348961 w 5673186"/>
              <a:gd name="connsiteY76" fmla="*/ 1558362 h 1798781"/>
              <a:gd name="connsiteX77" fmla="*/ 2330864 w 5673186"/>
              <a:gd name="connsiteY77" fmla="*/ 1622179 h 1798781"/>
              <a:gd name="connsiteX78" fmla="*/ 2309909 w 5673186"/>
              <a:gd name="connsiteY78" fmla="*/ 1638372 h 1798781"/>
              <a:gd name="connsiteX79" fmla="*/ 2239424 w 5673186"/>
              <a:gd name="connsiteY79" fmla="*/ 1615512 h 1798781"/>
              <a:gd name="connsiteX80" fmla="*/ 2181321 w 5673186"/>
              <a:gd name="connsiteY80" fmla="*/ 1600272 h 1798781"/>
              <a:gd name="connsiteX81" fmla="*/ 2174654 w 5673186"/>
              <a:gd name="connsiteY81" fmla="*/ 1604081 h 1798781"/>
              <a:gd name="connsiteX82" fmla="*/ 2166081 w 5673186"/>
              <a:gd name="connsiteY82" fmla="*/ 1640277 h 1798781"/>
              <a:gd name="connsiteX83" fmla="*/ 2178464 w 5673186"/>
              <a:gd name="connsiteY83" fmla="*/ 1655517 h 1798781"/>
              <a:gd name="connsiteX84" fmla="*/ 2226089 w 5673186"/>
              <a:gd name="connsiteY84" fmla="*/ 1685044 h 1798781"/>
              <a:gd name="connsiteX85" fmla="*/ 2208944 w 5673186"/>
              <a:gd name="connsiteY85" fmla="*/ 1763149 h 1798781"/>
              <a:gd name="connsiteX86" fmla="*/ 2168939 w 5673186"/>
              <a:gd name="connsiteY86" fmla="*/ 1757434 h 1798781"/>
              <a:gd name="connsiteX87" fmla="*/ 2155604 w 5673186"/>
              <a:gd name="connsiteY87" fmla="*/ 1741242 h 1798781"/>
              <a:gd name="connsiteX88" fmla="*/ 2123219 w 5673186"/>
              <a:gd name="connsiteY88" fmla="*/ 1744099 h 1798781"/>
              <a:gd name="connsiteX89" fmla="*/ 2087024 w 5673186"/>
              <a:gd name="connsiteY89" fmla="*/ 1766959 h 1798781"/>
              <a:gd name="connsiteX90" fmla="*/ 2057496 w 5673186"/>
              <a:gd name="connsiteY90" fmla="*/ 1736479 h 1798781"/>
              <a:gd name="connsiteX91" fmla="*/ 2038446 w 5673186"/>
              <a:gd name="connsiteY91" fmla="*/ 1725049 h 1798781"/>
              <a:gd name="connsiteX92" fmla="*/ 1994631 w 5673186"/>
              <a:gd name="connsiteY92" fmla="*/ 1695522 h 1798781"/>
              <a:gd name="connsiteX93" fmla="*/ 1993679 w 5673186"/>
              <a:gd name="connsiteY93" fmla="*/ 1645039 h 1798781"/>
              <a:gd name="connsiteX94" fmla="*/ 2026064 w 5673186"/>
              <a:gd name="connsiteY94" fmla="*/ 1614559 h 1798781"/>
              <a:gd name="connsiteX95" fmla="*/ 2060354 w 5673186"/>
              <a:gd name="connsiteY95" fmla="*/ 1639324 h 1798781"/>
              <a:gd name="connsiteX96" fmla="*/ 2072736 w 5673186"/>
              <a:gd name="connsiteY96" fmla="*/ 1655517 h 1798781"/>
              <a:gd name="connsiteX97" fmla="*/ 2093691 w 5673186"/>
              <a:gd name="connsiteY97" fmla="*/ 1641229 h 1798781"/>
              <a:gd name="connsiteX98" fmla="*/ 2099406 w 5673186"/>
              <a:gd name="connsiteY98" fmla="*/ 1625989 h 1798781"/>
              <a:gd name="connsiteX99" fmla="*/ 2101311 w 5673186"/>
              <a:gd name="connsiteY99" fmla="*/ 1539312 h 1798781"/>
              <a:gd name="connsiteX100" fmla="*/ 2093691 w 5673186"/>
              <a:gd name="connsiteY100" fmla="*/ 1538359 h 1798781"/>
              <a:gd name="connsiteX101" fmla="*/ 2072736 w 5673186"/>
              <a:gd name="connsiteY101" fmla="*/ 1594556 h 1798781"/>
              <a:gd name="connsiteX102" fmla="*/ 2049876 w 5673186"/>
              <a:gd name="connsiteY102" fmla="*/ 1606939 h 1798781"/>
              <a:gd name="connsiteX103" fmla="*/ 1942244 w 5673186"/>
              <a:gd name="connsiteY103" fmla="*/ 1573602 h 1798781"/>
              <a:gd name="connsiteX104" fmla="*/ 1926051 w 5673186"/>
              <a:gd name="connsiteY104" fmla="*/ 1561219 h 1798781"/>
              <a:gd name="connsiteX105" fmla="*/ 1874616 w 5673186"/>
              <a:gd name="connsiteY105" fmla="*/ 1522167 h 1798781"/>
              <a:gd name="connsiteX106" fmla="*/ 1852709 w 5673186"/>
              <a:gd name="connsiteY106" fmla="*/ 1466922 h 1798781"/>
              <a:gd name="connsiteX107" fmla="*/ 1826039 w 5673186"/>
              <a:gd name="connsiteY107" fmla="*/ 1415487 h 1798781"/>
              <a:gd name="connsiteX108" fmla="*/ 1801542 w 5673186"/>
              <a:gd name="connsiteY108" fmla="*/ 1414936 h 1798781"/>
              <a:gd name="connsiteX109" fmla="*/ 1730789 w 5673186"/>
              <a:gd name="connsiteY109" fmla="*/ 1403104 h 1798781"/>
              <a:gd name="connsiteX110" fmla="*/ 1695546 w 5673186"/>
              <a:gd name="connsiteY110" fmla="*/ 1450729 h 1798781"/>
              <a:gd name="connsiteX111" fmla="*/ 1694594 w 5673186"/>
              <a:gd name="connsiteY111" fmla="*/ 1474542 h 1798781"/>
              <a:gd name="connsiteX112" fmla="*/ 1706024 w 5673186"/>
              <a:gd name="connsiteY112" fmla="*/ 1482162 h 1798781"/>
              <a:gd name="connsiteX113" fmla="*/ 1698404 w 5673186"/>
              <a:gd name="connsiteY113" fmla="*/ 1536454 h 1798781"/>
              <a:gd name="connsiteX114" fmla="*/ 1708881 w 5673186"/>
              <a:gd name="connsiteY114" fmla="*/ 1593604 h 1798781"/>
              <a:gd name="connsiteX115" fmla="*/ 1697451 w 5673186"/>
              <a:gd name="connsiteY115" fmla="*/ 1592652 h 1798781"/>
              <a:gd name="connsiteX116" fmla="*/ 1687926 w 5673186"/>
              <a:gd name="connsiteY116" fmla="*/ 1601224 h 1798781"/>
              <a:gd name="connsiteX117" fmla="*/ 1702214 w 5673186"/>
              <a:gd name="connsiteY117" fmla="*/ 1605987 h 1798781"/>
              <a:gd name="connsiteX118" fmla="*/ 1743171 w 5673186"/>
              <a:gd name="connsiteY118" fmla="*/ 1650754 h 1798781"/>
              <a:gd name="connsiteX119" fmla="*/ 1726979 w 5673186"/>
              <a:gd name="connsiteY119" fmla="*/ 1704094 h 1798781"/>
              <a:gd name="connsiteX120" fmla="*/ 1676496 w 5673186"/>
              <a:gd name="connsiteY120" fmla="*/ 1701237 h 1798781"/>
              <a:gd name="connsiteX121" fmla="*/ 1665066 w 5673186"/>
              <a:gd name="connsiteY121" fmla="*/ 1682187 h 1798781"/>
              <a:gd name="connsiteX122" fmla="*/ 1633634 w 5673186"/>
              <a:gd name="connsiteY122" fmla="*/ 1683139 h 1798781"/>
              <a:gd name="connsiteX123" fmla="*/ 1597439 w 5673186"/>
              <a:gd name="connsiteY123" fmla="*/ 1699331 h 1798781"/>
              <a:gd name="connsiteX124" fmla="*/ 1573626 w 5673186"/>
              <a:gd name="connsiteY124" fmla="*/ 1669804 h 1798781"/>
              <a:gd name="connsiteX125" fmla="*/ 1592676 w 5673186"/>
              <a:gd name="connsiteY125" fmla="*/ 1636467 h 1798781"/>
              <a:gd name="connsiteX126" fmla="*/ 1599344 w 5673186"/>
              <a:gd name="connsiteY126" fmla="*/ 1620274 h 1798781"/>
              <a:gd name="connsiteX127" fmla="*/ 1543146 w 5673186"/>
              <a:gd name="connsiteY127" fmla="*/ 1605034 h 1798781"/>
              <a:gd name="connsiteX128" fmla="*/ 1568864 w 5673186"/>
              <a:gd name="connsiteY128" fmla="*/ 1517404 h 1798781"/>
              <a:gd name="connsiteX129" fmla="*/ 1609821 w 5673186"/>
              <a:gd name="connsiteY129" fmla="*/ 1535502 h 1798781"/>
              <a:gd name="connsiteX130" fmla="*/ 1615536 w 5673186"/>
              <a:gd name="connsiteY130" fmla="*/ 1555504 h 1798781"/>
              <a:gd name="connsiteX131" fmla="*/ 1628871 w 5673186"/>
              <a:gd name="connsiteY131" fmla="*/ 1565981 h 1798781"/>
              <a:gd name="connsiteX132" fmla="*/ 1640301 w 5673186"/>
              <a:gd name="connsiteY132" fmla="*/ 1554552 h 1798781"/>
              <a:gd name="connsiteX133" fmla="*/ 1645064 w 5673186"/>
              <a:gd name="connsiteY133" fmla="*/ 1513594 h 1798781"/>
              <a:gd name="connsiteX134" fmla="*/ 1625061 w 5673186"/>
              <a:gd name="connsiteY134" fmla="*/ 1436442 h 1798781"/>
              <a:gd name="connsiteX135" fmla="*/ 1619346 w 5673186"/>
              <a:gd name="connsiteY135" fmla="*/ 1374529 h 1798781"/>
              <a:gd name="connsiteX136" fmla="*/ 1560291 w 5673186"/>
              <a:gd name="connsiteY136" fmla="*/ 1371672 h 1798781"/>
              <a:gd name="connsiteX137" fmla="*/ 1461231 w 5673186"/>
              <a:gd name="connsiteY137" fmla="*/ 1354527 h 1798781"/>
              <a:gd name="connsiteX138" fmla="*/ 1400271 w 5673186"/>
              <a:gd name="connsiteY138" fmla="*/ 1341192 h 1798781"/>
              <a:gd name="connsiteX139" fmla="*/ 1382174 w 5673186"/>
              <a:gd name="connsiteY139" fmla="*/ 1335477 h 1798781"/>
              <a:gd name="connsiteX140" fmla="*/ 1380269 w 5673186"/>
              <a:gd name="connsiteY140" fmla="*/ 1354527 h 1798781"/>
              <a:gd name="connsiteX141" fmla="*/ 1376459 w 5673186"/>
              <a:gd name="connsiteY141" fmla="*/ 1392627 h 1798781"/>
              <a:gd name="connsiteX142" fmla="*/ 1331691 w 5673186"/>
              <a:gd name="connsiteY142" fmla="*/ 1401199 h 1798781"/>
              <a:gd name="connsiteX143" fmla="*/ 1293591 w 5673186"/>
              <a:gd name="connsiteY143" fmla="*/ 1379292 h 1798781"/>
              <a:gd name="connsiteX144" fmla="*/ 1285971 w 5673186"/>
              <a:gd name="connsiteY144" fmla="*/ 1367862 h 1798781"/>
              <a:gd name="connsiteX145" fmla="*/ 1281209 w 5673186"/>
              <a:gd name="connsiteY145" fmla="*/ 1374529 h 1798781"/>
              <a:gd name="connsiteX146" fmla="*/ 1237394 w 5673186"/>
              <a:gd name="connsiteY146" fmla="*/ 1402152 h 1798781"/>
              <a:gd name="connsiteX147" fmla="*/ 1182149 w 5673186"/>
              <a:gd name="connsiteY147" fmla="*/ 1358337 h 1798781"/>
              <a:gd name="connsiteX148" fmla="*/ 1190721 w 5673186"/>
              <a:gd name="connsiteY148" fmla="*/ 1304997 h 1798781"/>
              <a:gd name="connsiteX149" fmla="*/ 1210724 w 5673186"/>
              <a:gd name="connsiteY149" fmla="*/ 1289756 h 1798781"/>
              <a:gd name="connsiteX150" fmla="*/ 1092614 w 5673186"/>
              <a:gd name="connsiteY150" fmla="*/ 1261181 h 1798781"/>
              <a:gd name="connsiteX151" fmla="*/ 1064039 w 5673186"/>
              <a:gd name="connsiteY151" fmla="*/ 1266897 h 1798781"/>
              <a:gd name="connsiteX152" fmla="*/ 1003079 w 5673186"/>
              <a:gd name="connsiteY152" fmla="*/ 1313569 h 1798781"/>
              <a:gd name="connsiteX153" fmla="*/ 997364 w 5673186"/>
              <a:gd name="connsiteY153" fmla="*/ 1324999 h 1798781"/>
              <a:gd name="connsiteX154" fmla="*/ 1003079 w 5673186"/>
              <a:gd name="connsiteY154" fmla="*/ 1351669 h 1798781"/>
              <a:gd name="connsiteX155" fmla="*/ 947834 w 5673186"/>
              <a:gd name="connsiteY155" fmla="*/ 1421202 h 1798781"/>
              <a:gd name="connsiteX156" fmla="*/ 943071 w 5673186"/>
              <a:gd name="connsiteY156" fmla="*/ 1421202 h 1798781"/>
              <a:gd name="connsiteX157" fmla="*/ 745904 w 5673186"/>
              <a:gd name="connsiteY157" fmla="*/ 1403104 h 1798781"/>
              <a:gd name="connsiteX158" fmla="*/ 636366 w 5673186"/>
              <a:gd name="connsiteY158" fmla="*/ 1389769 h 1798781"/>
              <a:gd name="connsiteX159" fmla="*/ 600171 w 5673186"/>
              <a:gd name="connsiteY159" fmla="*/ 1240227 h 1798781"/>
              <a:gd name="connsiteX160" fmla="*/ 600171 w 5673186"/>
              <a:gd name="connsiteY160" fmla="*/ 1220224 h 1798781"/>
              <a:gd name="connsiteX161" fmla="*/ 560166 w 5673186"/>
              <a:gd name="connsiteY161" fmla="*/ 1216414 h 1798781"/>
              <a:gd name="connsiteX162" fmla="*/ 517304 w 5673186"/>
              <a:gd name="connsiteY162" fmla="*/ 1267849 h 1798781"/>
              <a:gd name="connsiteX163" fmla="*/ 510636 w 5673186"/>
              <a:gd name="connsiteY163" fmla="*/ 1284042 h 1798781"/>
              <a:gd name="connsiteX164" fmla="*/ 519209 w 5673186"/>
              <a:gd name="connsiteY164" fmla="*/ 1309759 h 1798781"/>
              <a:gd name="connsiteX165" fmla="*/ 477299 w 5673186"/>
              <a:gd name="connsiteY165" fmla="*/ 1384054 h 1798781"/>
              <a:gd name="connsiteX166" fmla="*/ 322994 w 5673186"/>
              <a:gd name="connsiteY166" fmla="*/ 1382149 h 1798781"/>
              <a:gd name="connsiteX167" fmla="*/ 186786 w 5673186"/>
              <a:gd name="connsiteY167" fmla="*/ 1338334 h 1798781"/>
              <a:gd name="connsiteX168" fmla="*/ 127731 w 5673186"/>
              <a:gd name="connsiteY168" fmla="*/ 1189744 h 1798781"/>
              <a:gd name="connsiteX169" fmla="*/ 257271 w 5673186"/>
              <a:gd name="connsiteY169" fmla="*/ 1089732 h 1798781"/>
              <a:gd name="connsiteX170" fmla="*/ 318231 w 5673186"/>
              <a:gd name="connsiteY170" fmla="*/ 1084969 h 1798781"/>
              <a:gd name="connsiteX171" fmla="*/ 208694 w 5673186"/>
              <a:gd name="connsiteY171" fmla="*/ 1059252 h 1798781"/>
              <a:gd name="connsiteX172" fmla="*/ 26766 w 5673186"/>
              <a:gd name="connsiteY172" fmla="*/ 1016389 h 1798781"/>
              <a:gd name="connsiteX173" fmla="*/ 96 w 5673186"/>
              <a:gd name="connsiteY173" fmla="*/ 1004007 h 1798781"/>
              <a:gd name="connsiteX174" fmla="*/ 138209 w 5673186"/>
              <a:gd name="connsiteY174" fmla="*/ 981147 h 1798781"/>
              <a:gd name="connsiteX175" fmla="*/ 361094 w 5673186"/>
              <a:gd name="connsiteY175" fmla="*/ 1014484 h 1798781"/>
              <a:gd name="connsiteX176" fmla="*/ 801149 w 5673186"/>
              <a:gd name="connsiteY176" fmla="*/ 1075444 h 1798781"/>
              <a:gd name="connsiteX177" fmla="*/ 1055466 w 5673186"/>
              <a:gd name="connsiteY177" fmla="*/ 1090684 h 1798781"/>
              <a:gd name="connsiteX178" fmla="*/ 1075469 w 5673186"/>
              <a:gd name="connsiteY178" fmla="*/ 1067824 h 1798781"/>
              <a:gd name="connsiteX179" fmla="*/ 1076421 w 5673186"/>
              <a:gd name="connsiteY179" fmla="*/ 1052584 h 1798781"/>
              <a:gd name="connsiteX180" fmla="*/ 1060229 w 5673186"/>
              <a:gd name="connsiteY180" fmla="*/ 981147 h 1798781"/>
              <a:gd name="connsiteX181" fmla="*/ 917354 w 5673186"/>
              <a:gd name="connsiteY181" fmla="*/ 779217 h 1798781"/>
              <a:gd name="connsiteX182" fmla="*/ 948786 w 5673186"/>
              <a:gd name="connsiteY182" fmla="*/ 672536 h 1798781"/>
              <a:gd name="connsiteX183" fmla="*/ 977361 w 5673186"/>
              <a:gd name="connsiteY183" fmla="*/ 640151 h 1798781"/>
              <a:gd name="connsiteX184" fmla="*/ 1167861 w 5673186"/>
              <a:gd name="connsiteY184" fmla="*/ 472511 h 1798781"/>
              <a:gd name="connsiteX185" fmla="*/ 1367886 w 5673186"/>
              <a:gd name="connsiteY185" fmla="*/ 423934 h 1798781"/>
              <a:gd name="connsiteX186" fmla="*/ 1698404 w 5673186"/>
              <a:gd name="connsiteY186" fmla="*/ 513469 h 1798781"/>
              <a:gd name="connsiteX187" fmla="*/ 1767936 w 5673186"/>
              <a:gd name="connsiteY187" fmla="*/ 542997 h 1798781"/>
              <a:gd name="connsiteX188" fmla="*/ 2060354 w 5673186"/>
              <a:gd name="connsiteY188" fmla="*/ 700159 h 1798781"/>
              <a:gd name="connsiteX189" fmla="*/ 2223231 w 5673186"/>
              <a:gd name="connsiteY189" fmla="*/ 760167 h 1798781"/>
              <a:gd name="connsiteX190" fmla="*/ 2890934 w 5673186"/>
              <a:gd name="connsiteY190" fmla="*/ 920186 h 1798781"/>
              <a:gd name="connsiteX191" fmla="*/ 2939511 w 5673186"/>
              <a:gd name="connsiteY191" fmla="*/ 900184 h 1798781"/>
              <a:gd name="connsiteX192" fmla="*/ 3134774 w 5673186"/>
              <a:gd name="connsiteY192" fmla="*/ 654439 h 1798781"/>
              <a:gd name="connsiteX193" fmla="*/ 3645314 w 5673186"/>
              <a:gd name="connsiteY193" fmla="*/ 61031 h 1798781"/>
              <a:gd name="connsiteX194" fmla="*/ 3661506 w 5673186"/>
              <a:gd name="connsiteY194" fmla="*/ 41029 h 1798781"/>
              <a:gd name="connsiteX195" fmla="*/ 3725131 w 5673186"/>
              <a:gd name="connsiteY195" fmla="*/ 175 h 1798781"/>
              <a:gd name="connsiteX0" fmla="*/ 3911419 w 5673186"/>
              <a:gd name="connsiteY0" fmla="*/ 1189863 h 1798781"/>
              <a:gd name="connsiteX1" fmla="*/ 3885344 w 5673186"/>
              <a:gd name="connsiteY1" fmla="*/ 1191649 h 1798781"/>
              <a:gd name="connsiteX2" fmla="*/ 3742469 w 5673186"/>
              <a:gd name="connsiteY2" fmla="*/ 1195459 h 1798781"/>
              <a:gd name="connsiteX3" fmla="*/ 3634836 w 5673186"/>
              <a:gd name="connsiteY3" fmla="*/ 1200222 h 1798781"/>
              <a:gd name="connsiteX4" fmla="*/ 3616739 w 5673186"/>
              <a:gd name="connsiteY4" fmla="*/ 1236417 h 1798781"/>
              <a:gd name="connsiteX5" fmla="*/ 3634836 w 5673186"/>
              <a:gd name="connsiteY5" fmla="*/ 1244037 h 1798781"/>
              <a:gd name="connsiteX6" fmla="*/ 3682461 w 5673186"/>
              <a:gd name="connsiteY6" fmla="*/ 1242131 h 1798781"/>
              <a:gd name="connsiteX7" fmla="*/ 3912966 w 5673186"/>
              <a:gd name="connsiteY7" fmla="*/ 1236417 h 1798781"/>
              <a:gd name="connsiteX8" fmla="*/ 3941541 w 5673186"/>
              <a:gd name="connsiteY8" fmla="*/ 1237369 h 1798781"/>
              <a:gd name="connsiteX9" fmla="*/ 3942494 w 5673186"/>
              <a:gd name="connsiteY9" fmla="*/ 1204032 h 1798781"/>
              <a:gd name="connsiteX10" fmla="*/ 3933921 w 5673186"/>
              <a:gd name="connsiteY10" fmla="*/ 1191649 h 1798781"/>
              <a:gd name="connsiteX11" fmla="*/ 3911419 w 5673186"/>
              <a:gd name="connsiteY11" fmla="*/ 1189863 h 1798781"/>
              <a:gd name="connsiteX12" fmla="*/ 3725131 w 5673186"/>
              <a:gd name="connsiteY12" fmla="*/ 175 h 1798781"/>
              <a:gd name="connsiteX13" fmla="*/ 3752946 w 5673186"/>
              <a:gd name="connsiteY13" fmla="*/ 1976 h 1798781"/>
              <a:gd name="connsiteX14" fmla="*/ 3840576 w 5673186"/>
              <a:gd name="connsiteY14" fmla="*/ 17216 h 1798781"/>
              <a:gd name="connsiteX15" fmla="*/ 3852959 w 5673186"/>
              <a:gd name="connsiteY15" fmla="*/ 39124 h 1798781"/>
              <a:gd name="connsiteX16" fmla="*/ 3782474 w 5673186"/>
              <a:gd name="connsiteY16" fmla="*/ 271534 h 1798781"/>
              <a:gd name="connsiteX17" fmla="*/ 3703416 w 5673186"/>
              <a:gd name="connsiteY17" fmla="*/ 484894 h 1798781"/>
              <a:gd name="connsiteX18" fmla="*/ 3527204 w 5673186"/>
              <a:gd name="connsiteY18" fmla="*/ 1075444 h 1798781"/>
              <a:gd name="connsiteX19" fmla="*/ 3549111 w 5673186"/>
              <a:gd name="connsiteY19" fmla="*/ 1104972 h 1798781"/>
              <a:gd name="connsiteX20" fmla="*/ 4827366 w 5673186"/>
              <a:gd name="connsiteY20" fmla="*/ 1055442 h 1798781"/>
              <a:gd name="connsiteX21" fmla="*/ 5314094 w 5673186"/>
              <a:gd name="connsiteY21" fmla="*/ 1014484 h 1798781"/>
              <a:gd name="connsiteX22" fmla="*/ 5463636 w 5673186"/>
              <a:gd name="connsiteY22" fmla="*/ 1020199 h 1798781"/>
              <a:gd name="connsiteX23" fmla="*/ 5554124 w 5673186"/>
              <a:gd name="connsiteY23" fmla="*/ 1037344 h 1798781"/>
              <a:gd name="connsiteX24" fmla="*/ 5673186 w 5673186"/>
              <a:gd name="connsiteY24" fmla="*/ 1062109 h 1798781"/>
              <a:gd name="connsiteX25" fmla="*/ 5517929 w 5673186"/>
              <a:gd name="connsiteY25" fmla="*/ 1057347 h 1798781"/>
              <a:gd name="connsiteX26" fmla="*/ 5180744 w 5673186"/>
              <a:gd name="connsiteY26" fmla="*/ 1117354 h 1798781"/>
              <a:gd name="connsiteX27" fmla="*/ 4631151 w 5673186"/>
              <a:gd name="connsiteY27" fmla="*/ 1188792 h 1798781"/>
              <a:gd name="connsiteX28" fmla="*/ 4523519 w 5673186"/>
              <a:gd name="connsiteY28" fmla="*/ 1204984 h 1798781"/>
              <a:gd name="connsiteX29" fmla="*/ 4541616 w 5673186"/>
              <a:gd name="connsiteY29" fmla="*/ 1230702 h 1798781"/>
              <a:gd name="connsiteX30" fmla="*/ 4734974 w 5673186"/>
              <a:gd name="connsiteY30" fmla="*/ 1224987 h 1798781"/>
              <a:gd name="connsiteX31" fmla="*/ 4813079 w 5673186"/>
              <a:gd name="connsiteY31" fmla="*/ 1231654 h 1798781"/>
              <a:gd name="connsiteX32" fmla="*/ 4781646 w 5673186"/>
              <a:gd name="connsiteY32" fmla="*/ 1240227 h 1798781"/>
              <a:gd name="connsiteX33" fmla="*/ 4484466 w 5673186"/>
              <a:gd name="connsiteY33" fmla="*/ 1265944 h 1798781"/>
              <a:gd name="connsiteX34" fmla="*/ 4449224 w 5673186"/>
              <a:gd name="connsiteY34" fmla="*/ 1282137 h 1798781"/>
              <a:gd name="connsiteX35" fmla="*/ 4438746 w 5673186"/>
              <a:gd name="connsiteY35" fmla="*/ 1291662 h 1798781"/>
              <a:gd name="connsiteX36" fmla="*/ 4415886 w 5673186"/>
              <a:gd name="connsiteY36" fmla="*/ 1384054 h 1798781"/>
              <a:gd name="connsiteX37" fmla="*/ 4437794 w 5673186"/>
              <a:gd name="connsiteY37" fmla="*/ 1417392 h 1798781"/>
              <a:gd name="connsiteX38" fmla="*/ 4402551 w 5673186"/>
              <a:gd name="connsiteY38" fmla="*/ 1430727 h 1798781"/>
              <a:gd name="connsiteX39" fmla="*/ 4265391 w 5673186"/>
              <a:gd name="connsiteY39" fmla="*/ 1441204 h 1798781"/>
              <a:gd name="connsiteX40" fmla="*/ 4201574 w 5673186"/>
              <a:gd name="connsiteY40" fmla="*/ 1445014 h 1798781"/>
              <a:gd name="connsiteX41" fmla="*/ 4172999 w 5673186"/>
              <a:gd name="connsiteY41" fmla="*/ 1449777 h 1798781"/>
              <a:gd name="connsiteX42" fmla="*/ 4025361 w 5673186"/>
              <a:gd name="connsiteY42" fmla="*/ 1421202 h 1798781"/>
              <a:gd name="connsiteX43" fmla="*/ 3965354 w 5673186"/>
              <a:gd name="connsiteY43" fmla="*/ 1319284 h 1798781"/>
              <a:gd name="connsiteX44" fmla="*/ 3944399 w 5673186"/>
              <a:gd name="connsiteY44" fmla="*/ 1309759 h 1798781"/>
              <a:gd name="connsiteX45" fmla="*/ 3616739 w 5673186"/>
              <a:gd name="connsiteY45" fmla="*/ 1338334 h 1798781"/>
              <a:gd name="connsiteX46" fmla="*/ 3585306 w 5673186"/>
              <a:gd name="connsiteY46" fmla="*/ 1364052 h 1798781"/>
              <a:gd name="connsiteX47" fmla="*/ 3563399 w 5673186"/>
              <a:gd name="connsiteY47" fmla="*/ 1406914 h 1798781"/>
              <a:gd name="connsiteX48" fmla="*/ 3471006 w 5673186"/>
              <a:gd name="connsiteY48" fmla="*/ 1439299 h 1798781"/>
              <a:gd name="connsiteX49" fmla="*/ 3153824 w 5673186"/>
              <a:gd name="connsiteY49" fmla="*/ 1492639 h 1798781"/>
              <a:gd name="connsiteX50" fmla="*/ 2712816 w 5673186"/>
              <a:gd name="connsiteY50" fmla="*/ 1567887 h 1798781"/>
              <a:gd name="connsiteX51" fmla="*/ 2689004 w 5673186"/>
              <a:gd name="connsiteY51" fmla="*/ 1589794 h 1798781"/>
              <a:gd name="connsiteX52" fmla="*/ 2661381 w 5673186"/>
              <a:gd name="connsiteY52" fmla="*/ 1645039 h 1798781"/>
              <a:gd name="connsiteX53" fmla="*/ 2671859 w 5673186"/>
              <a:gd name="connsiteY53" fmla="*/ 1646944 h 1798781"/>
              <a:gd name="connsiteX54" fmla="*/ 2720436 w 5673186"/>
              <a:gd name="connsiteY54" fmla="*/ 1687902 h 1798781"/>
              <a:gd name="connsiteX55" fmla="*/ 2709959 w 5673186"/>
              <a:gd name="connsiteY55" fmla="*/ 1765054 h 1798781"/>
              <a:gd name="connsiteX56" fmla="*/ 2668049 w 5673186"/>
              <a:gd name="connsiteY56" fmla="*/ 1772674 h 1798781"/>
              <a:gd name="connsiteX57" fmla="*/ 2657571 w 5673186"/>
              <a:gd name="connsiteY57" fmla="*/ 1760292 h 1798781"/>
              <a:gd name="connsiteX58" fmla="*/ 2622329 w 5673186"/>
              <a:gd name="connsiteY58" fmla="*/ 1772674 h 1798781"/>
              <a:gd name="connsiteX59" fmla="*/ 2587086 w 5673186"/>
              <a:gd name="connsiteY59" fmla="*/ 1770769 h 1798781"/>
              <a:gd name="connsiteX60" fmla="*/ 2555654 w 5673186"/>
              <a:gd name="connsiteY60" fmla="*/ 1778389 h 1798781"/>
              <a:gd name="connsiteX61" fmla="*/ 2513744 w 5673186"/>
              <a:gd name="connsiteY61" fmla="*/ 1793629 h 1798781"/>
              <a:gd name="connsiteX62" fmla="*/ 2500409 w 5673186"/>
              <a:gd name="connsiteY62" fmla="*/ 1778389 h 1798781"/>
              <a:gd name="connsiteX63" fmla="*/ 2469929 w 5673186"/>
              <a:gd name="connsiteY63" fmla="*/ 1783152 h 1798781"/>
              <a:gd name="connsiteX64" fmla="*/ 2441354 w 5673186"/>
              <a:gd name="connsiteY64" fmla="*/ 1796487 h 1798781"/>
              <a:gd name="connsiteX65" fmla="*/ 2410874 w 5673186"/>
              <a:gd name="connsiteY65" fmla="*/ 1775531 h 1798781"/>
              <a:gd name="connsiteX66" fmla="*/ 2372774 w 5673186"/>
              <a:gd name="connsiteY66" fmla="*/ 1764102 h 1798781"/>
              <a:gd name="connsiteX67" fmla="*/ 2341341 w 5673186"/>
              <a:gd name="connsiteY67" fmla="*/ 1743147 h 1798781"/>
              <a:gd name="connsiteX68" fmla="*/ 2344199 w 5673186"/>
              <a:gd name="connsiteY68" fmla="*/ 1641229 h 1798781"/>
              <a:gd name="connsiteX69" fmla="*/ 2376584 w 5673186"/>
              <a:gd name="connsiteY69" fmla="*/ 1624084 h 1798781"/>
              <a:gd name="connsiteX70" fmla="*/ 2407064 w 5673186"/>
              <a:gd name="connsiteY70" fmla="*/ 1638372 h 1798781"/>
              <a:gd name="connsiteX71" fmla="*/ 2419446 w 5673186"/>
              <a:gd name="connsiteY71" fmla="*/ 1654564 h 1798781"/>
              <a:gd name="connsiteX72" fmla="*/ 2436591 w 5673186"/>
              <a:gd name="connsiteY72" fmla="*/ 1638372 h 1798781"/>
              <a:gd name="connsiteX73" fmla="*/ 2442306 w 5673186"/>
              <a:gd name="connsiteY73" fmla="*/ 1586937 h 1798781"/>
              <a:gd name="connsiteX74" fmla="*/ 2406111 w 5673186"/>
              <a:gd name="connsiteY74" fmla="*/ 1555504 h 1798781"/>
              <a:gd name="connsiteX75" fmla="*/ 2383251 w 5673186"/>
              <a:gd name="connsiteY75" fmla="*/ 1545027 h 1798781"/>
              <a:gd name="connsiteX76" fmla="*/ 2348961 w 5673186"/>
              <a:gd name="connsiteY76" fmla="*/ 1558362 h 1798781"/>
              <a:gd name="connsiteX77" fmla="*/ 2330864 w 5673186"/>
              <a:gd name="connsiteY77" fmla="*/ 1622179 h 1798781"/>
              <a:gd name="connsiteX78" fmla="*/ 2309909 w 5673186"/>
              <a:gd name="connsiteY78" fmla="*/ 1638372 h 1798781"/>
              <a:gd name="connsiteX79" fmla="*/ 2239424 w 5673186"/>
              <a:gd name="connsiteY79" fmla="*/ 1615512 h 1798781"/>
              <a:gd name="connsiteX80" fmla="*/ 2181321 w 5673186"/>
              <a:gd name="connsiteY80" fmla="*/ 1600272 h 1798781"/>
              <a:gd name="connsiteX81" fmla="*/ 2174654 w 5673186"/>
              <a:gd name="connsiteY81" fmla="*/ 1604081 h 1798781"/>
              <a:gd name="connsiteX82" fmla="*/ 2166081 w 5673186"/>
              <a:gd name="connsiteY82" fmla="*/ 1640277 h 1798781"/>
              <a:gd name="connsiteX83" fmla="*/ 2178464 w 5673186"/>
              <a:gd name="connsiteY83" fmla="*/ 1655517 h 1798781"/>
              <a:gd name="connsiteX84" fmla="*/ 2226089 w 5673186"/>
              <a:gd name="connsiteY84" fmla="*/ 1685044 h 1798781"/>
              <a:gd name="connsiteX85" fmla="*/ 2208944 w 5673186"/>
              <a:gd name="connsiteY85" fmla="*/ 1763149 h 1798781"/>
              <a:gd name="connsiteX86" fmla="*/ 2168939 w 5673186"/>
              <a:gd name="connsiteY86" fmla="*/ 1757434 h 1798781"/>
              <a:gd name="connsiteX87" fmla="*/ 2155604 w 5673186"/>
              <a:gd name="connsiteY87" fmla="*/ 1741242 h 1798781"/>
              <a:gd name="connsiteX88" fmla="*/ 2123219 w 5673186"/>
              <a:gd name="connsiteY88" fmla="*/ 1744099 h 1798781"/>
              <a:gd name="connsiteX89" fmla="*/ 2087024 w 5673186"/>
              <a:gd name="connsiteY89" fmla="*/ 1766959 h 1798781"/>
              <a:gd name="connsiteX90" fmla="*/ 2057496 w 5673186"/>
              <a:gd name="connsiteY90" fmla="*/ 1736479 h 1798781"/>
              <a:gd name="connsiteX91" fmla="*/ 2038446 w 5673186"/>
              <a:gd name="connsiteY91" fmla="*/ 1725049 h 1798781"/>
              <a:gd name="connsiteX92" fmla="*/ 1994631 w 5673186"/>
              <a:gd name="connsiteY92" fmla="*/ 1695522 h 1798781"/>
              <a:gd name="connsiteX93" fmla="*/ 1993679 w 5673186"/>
              <a:gd name="connsiteY93" fmla="*/ 1645039 h 1798781"/>
              <a:gd name="connsiteX94" fmla="*/ 2026064 w 5673186"/>
              <a:gd name="connsiteY94" fmla="*/ 1614559 h 1798781"/>
              <a:gd name="connsiteX95" fmla="*/ 2060354 w 5673186"/>
              <a:gd name="connsiteY95" fmla="*/ 1639324 h 1798781"/>
              <a:gd name="connsiteX96" fmla="*/ 2072736 w 5673186"/>
              <a:gd name="connsiteY96" fmla="*/ 1655517 h 1798781"/>
              <a:gd name="connsiteX97" fmla="*/ 2093691 w 5673186"/>
              <a:gd name="connsiteY97" fmla="*/ 1641229 h 1798781"/>
              <a:gd name="connsiteX98" fmla="*/ 2099406 w 5673186"/>
              <a:gd name="connsiteY98" fmla="*/ 1625989 h 1798781"/>
              <a:gd name="connsiteX99" fmla="*/ 2101311 w 5673186"/>
              <a:gd name="connsiteY99" fmla="*/ 1539312 h 1798781"/>
              <a:gd name="connsiteX100" fmla="*/ 2093691 w 5673186"/>
              <a:gd name="connsiteY100" fmla="*/ 1538359 h 1798781"/>
              <a:gd name="connsiteX101" fmla="*/ 2072736 w 5673186"/>
              <a:gd name="connsiteY101" fmla="*/ 1594556 h 1798781"/>
              <a:gd name="connsiteX102" fmla="*/ 2049876 w 5673186"/>
              <a:gd name="connsiteY102" fmla="*/ 1606939 h 1798781"/>
              <a:gd name="connsiteX103" fmla="*/ 1942244 w 5673186"/>
              <a:gd name="connsiteY103" fmla="*/ 1573602 h 1798781"/>
              <a:gd name="connsiteX104" fmla="*/ 1926051 w 5673186"/>
              <a:gd name="connsiteY104" fmla="*/ 1561219 h 1798781"/>
              <a:gd name="connsiteX105" fmla="*/ 1874616 w 5673186"/>
              <a:gd name="connsiteY105" fmla="*/ 1522167 h 1798781"/>
              <a:gd name="connsiteX106" fmla="*/ 1852709 w 5673186"/>
              <a:gd name="connsiteY106" fmla="*/ 1466922 h 1798781"/>
              <a:gd name="connsiteX107" fmla="*/ 1826039 w 5673186"/>
              <a:gd name="connsiteY107" fmla="*/ 1415487 h 1798781"/>
              <a:gd name="connsiteX108" fmla="*/ 1801542 w 5673186"/>
              <a:gd name="connsiteY108" fmla="*/ 1414936 h 1798781"/>
              <a:gd name="connsiteX109" fmla="*/ 1730789 w 5673186"/>
              <a:gd name="connsiteY109" fmla="*/ 1403104 h 1798781"/>
              <a:gd name="connsiteX110" fmla="*/ 1695546 w 5673186"/>
              <a:gd name="connsiteY110" fmla="*/ 1450729 h 1798781"/>
              <a:gd name="connsiteX111" fmla="*/ 1694594 w 5673186"/>
              <a:gd name="connsiteY111" fmla="*/ 1474542 h 1798781"/>
              <a:gd name="connsiteX112" fmla="*/ 1698404 w 5673186"/>
              <a:gd name="connsiteY112" fmla="*/ 1536454 h 1798781"/>
              <a:gd name="connsiteX113" fmla="*/ 1708881 w 5673186"/>
              <a:gd name="connsiteY113" fmla="*/ 1593604 h 1798781"/>
              <a:gd name="connsiteX114" fmla="*/ 1697451 w 5673186"/>
              <a:gd name="connsiteY114" fmla="*/ 1592652 h 1798781"/>
              <a:gd name="connsiteX115" fmla="*/ 1687926 w 5673186"/>
              <a:gd name="connsiteY115" fmla="*/ 1601224 h 1798781"/>
              <a:gd name="connsiteX116" fmla="*/ 1702214 w 5673186"/>
              <a:gd name="connsiteY116" fmla="*/ 1605987 h 1798781"/>
              <a:gd name="connsiteX117" fmla="*/ 1743171 w 5673186"/>
              <a:gd name="connsiteY117" fmla="*/ 1650754 h 1798781"/>
              <a:gd name="connsiteX118" fmla="*/ 1726979 w 5673186"/>
              <a:gd name="connsiteY118" fmla="*/ 1704094 h 1798781"/>
              <a:gd name="connsiteX119" fmla="*/ 1676496 w 5673186"/>
              <a:gd name="connsiteY119" fmla="*/ 1701237 h 1798781"/>
              <a:gd name="connsiteX120" fmla="*/ 1665066 w 5673186"/>
              <a:gd name="connsiteY120" fmla="*/ 1682187 h 1798781"/>
              <a:gd name="connsiteX121" fmla="*/ 1633634 w 5673186"/>
              <a:gd name="connsiteY121" fmla="*/ 1683139 h 1798781"/>
              <a:gd name="connsiteX122" fmla="*/ 1597439 w 5673186"/>
              <a:gd name="connsiteY122" fmla="*/ 1699331 h 1798781"/>
              <a:gd name="connsiteX123" fmla="*/ 1573626 w 5673186"/>
              <a:gd name="connsiteY123" fmla="*/ 1669804 h 1798781"/>
              <a:gd name="connsiteX124" fmla="*/ 1592676 w 5673186"/>
              <a:gd name="connsiteY124" fmla="*/ 1636467 h 1798781"/>
              <a:gd name="connsiteX125" fmla="*/ 1599344 w 5673186"/>
              <a:gd name="connsiteY125" fmla="*/ 1620274 h 1798781"/>
              <a:gd name="connsiteX126" fmla="*/ 1543146 w 5673186"/>
              <a:gd name="connsiteY126" fmla="*/ 1605034 h 1798781"/>
              <a:gd name="connsiteX127" fmla="*/ 1568864 w 5673186"/>
              <a:gd name="connsiteY127" fmla="*/ 1517404 h 1798781"/>
              <a:gd name="connsiteX128" fmla="*/ 1609821 w 5673186"/>
              <a:gd name="connsiteY128" fmla="*/ 1535502 h 1798781"/>
              <a:gd name="connsiteX129" fmla="*/ 1615536 w 5673186"/>
              <a:gd name="connsiteY129" fmla="*/ 1555504 h 1798781"/>
              <a:gd name="connsiteX130" fmla="*/ 1628871 w 5673186"/>
              <a:gd name="connsiteY130" fmla="*/ 1565981 h 1798781"/>
              <a:gd name="connsiteX131" fmla="*/ 1640301 w 5673186"/>
              <a:gd name="connsiteY131" fmla="*/ 1554552 h 1798781"/>
              <a:gd name="connsiteX132" fmla="*/ 1645064 w 5673186"/>
              <a:gd name="connsiteY132" fmla="*/ 1513594 h 1798781"/>
              <a:gd name="connsiteX133" fmla="*/ 1625061 w 5673186"/>
              <a:gd name="connsiteY133" fmla="*/ 1436442 h 1798781"/>
              <a:gd name="connsiteX134" fmla="*/ 1619346 w 5673186"/>
              <a:gd name="connsiteY134" fmla="*/ 1374529 h 1798781"/>
              <a:gd name="connsiteX135" fmla="*/ 1560291 w 5673186"/>
              <a:gd name="connsiteY135" fmla="*/ 1371672 h 1798781"/>
              <a:gd name="connsiteX136" fmla="*/ 1461231 w 5673186"/>
              <a:gd name="connsiteY136" fmla="*/ 1354527 h 1798781"/>
              <a:gd name="connsiteX137" fmla="*/ 1400271 w 5673186"/>
              <a:gd name="connsiteY137" fmla="*/ 1341192 h 1798781"/>
              <a:gd name="connsiteX138" fmla="*/ 1382174 w 5673186"/>
              <a:gd name="connsiteY138" fmla="*/ 1335477 h 1798781"/>
              <a:gd name="connsiteX139" fmla="*/ 1380269 w 5673186"/>
              <a:gd name="connsiteY139" fmla="*/ 1354527 h 1798781"/>
              <a:gd name="connsiteX140" fmla="*/ 1376459 w 5673186"/>
              <a:gd name="connsiteY140" fmla="*/ 1392627 h 1798781"/>
              <a:gd name="connsiteX141" fmla="*/ 1331691 w 5673186"/>
              <a:gd name="connsiteY141" fmla="*/ 1401199 h 1798781"/>
              <a:gd name="connsiteX142" fmla="*/ 1293591 w 5673186"/>
              <a:gd name="connsiteY142" fmla="*/ 1379292 h 1798781"/>
              <a:gd name="connsiteX143" fmla="*/ 1285971 w 5673186"/>
              <a:gd name="connsiteY143" fmla="*/ 1367862 h 1798781"/>
              <a:gd name="connsiteX144" fmla="*/ 1281209 w 5673186"/>
              <a:gd name="connsiteY144" fmla="*/ 1374529 h 1798781"/>
              <a:gd name="connsiteX145" fmla="*/ 1237394 w 5673186"/>
              <a:gd name="connsiteY145" fmla="*/ 1402152 h 1798781"/>
              <a:gd name="connsiteX146" fmla="*/ 1182149 w 5673186"/>
              <a:gd name="connsiteY146" fmla="*/ 1358337 h 1798781"/>
              <a:gd name="connsiteX147" fmla="*/ 1190721 w 5673186"/>
              <a:gd name="connsiteY147" fmla="*/ 1304997 h 1798781"/>
              <a:gd name="connsiteX148" fmla="*/ 1210724 w 5673186"/>
              <a:gd name="connsiteY148" fmla="*/ 1289756 h 1798781"/>
              <a:gd name="connsiteX149" fmla="*/ 1092614 w 5673186"/>
              <a:gd name="connsiteY149" fmla="*/ 1261181 h 1798781"/>
              <a:gd name="connsiteX150" fmla="*/ 1064039 w 5673186"/>
              <a:gd name="connsiteY150" fmla="*/ 1266897 h 1798781"/>
              <a:gd name="connsiteX151" fmla="*/ 1003079 w 5673186"/>
              <a:gd name="connsiteY151" fmla="*/ 1313569 h 1798781"/>
              <a:gd name="connsiteX152" fmla="*/ 997364 w 5673186"/>
              <a:gd name="connsiteY152" fmla="*/ 1324999 h 1798781"/>
              <a:gd name="connsiteX153" fmla="*/ 1003079 w 5673186"/>
              <a:gd name="connsiteY153" fmla="*/ 1351669 h 1798781"/>
              <a:gd name="connsiteX154" fmla="*/ 947834 w 5673186"/>
              <a:gd name="connsiteY154" fmla="*/ 1421202 h 1798781"/>
              <a:gd name="connsiteX155" fmla="*/ 943071 w 5673186"/>
              <a:gd name="connsiteY155" fmla="*/ 1421202 h 1798781"/>
              <a:gd name="connsiteX156" fmla="*/ 745904 w 5673186"/>
              <a:gd name="connsiteY156" fmla="*/ 1403104 h 1798781"/>
              <a:gd name="connsiteX157" fmla="*/ 636366 w 5673186"/>
              <a:gd name="connsiteY157" fmla="*/ 1389769 h 1798781"/>
              <a:gd name="connsiteX158" fmla="*/ 600171 w 5673186"/>
              <a:gd name="connsiteY158" fmla="*/ 1240227 h 1798781"/>
              <a:gd name="connsiteX159" fmla="*/ 600171 w 5673186"/>
              <a:gd name="connsiteY159" fmla="*/ 1220224 h 1798781"/>
              <a:gd name="connsiteX160" fmla="*/ 560166 w 5673186"/>
              <a:gd name="connsiteY160" fmla="*/ 1216414 h 1798781"/>
              <a:gd name="connsiteX161" fmla="*/ 517304 w 5673186"/>
              <a:gd name="connsiteY161" fmla="*/ 1267849 h 1798781"/>
              <a:gd name="connsiteX162" fmla="*/ 510636 w 5673186"/>
              <a:gd name="connsiteY162" fmla="*/ 1284042 h 1798781"/>
              <a:gd name="connsiteX163" fmla="*/ 519209 w 5673186"/>
              <a:gd name="connsiteY163" fmla="*/ 1309759 h 1798781"/>
              <a:gd name="connsiteX164" fmla="*/ 477299 w 5673186"/>
              <a:gd name="connsiteY164" fmla="*/ 1384054 h 1798781"/>
              <a:gd name="connsiteX165" fmla="*/ 322994 w 5673186"/>
              <a:gd name="connsiteY165" fmla="*/ 1382149 h 1798781"/>
              <a:gd name="connsiteX166" fmla="*/ 186786 w 5673186"/>
              <a:gd name="connsiteY166" fmla="*/ 1338334 h 1798781"/>
              <a:gd name="connsiteX167" fmla="*/ 127731 w 5673186"/>
              <a:gd name="connsiteY167" fmla="*/ 1189744 h 1798781"/>
              <a:gd name="connsiteX168" fmla="*/ 257271 w 5673186"/>
              <a:gd name="connsiteY168" fmla="*/ 1089732 h 1798781"/>
              <a:gd name="connsiteX169" fmla="*/ 318231 w 5673186"/>
              <a:gd name="connsiteY169" fmla="*/ 1084969 h 1798781"/>
              <a:gd name="connsiteX170" fmla="*/ 208694 w 5673186"/>
              <a:gd name="connsiteY170" fmla="*/ 1059252 h 1798781"/>
              <a:gd name="connsiteX171" fmla="*/ 26766 w 5673186"/>
              <a:gd name="connsiteY171" fmla="*/ 1016389 h 1798781"/>
              <a:gd name="connsiteX172" fmla="*/ 96 w 5673186"/>
              <a:gd name="connsiteY172" fmla="*/ 1004007 h 1798781"/>
              <a:gd name="connsiteX173" fmla="*/ 138209 w 5673186"/>
              <a:gd name="connsiteY173" fmla="*/ 981147 h 1798781"/>
              <a:gd name="connsiteX174" fmla="*/ 361094 w 5673186"/>
              <a:gd name="connsiteY174" fmla="*/ 1014484 h 1798781"/>
              <a:gd name="connsiteX175" fmla="*/ 801149 w 5673186"/>
              <a:gd name="connsiteY175" fmla="*/ 1075444 h 1798781"/>
              <a:gd name="connsiteX176" fmla="*/ 1055466 w 5673186"/>
              <a:gd name="connsiteY176" fmla="*/ 1090684 h 1798781"/>
              <a:gd name="connsiteX177" fmla="*/ 1075469 w 5673186"/>
              <a:gd name="connsiteY177" fmla="*/ 1067824 h 1798781"/>
              <a:gd name="connsiteX178" fmla="*/ 1076421 w 5673186"/>
              <a:gd name="connsiteY178" fmla="*/ 1052584 h 1798781"/>
              <a:gd name="connsiteX179" fmla="*/ 1060229 w 5673186"/>
              <a:gd name="connsiteY179" fmla="*/ 981147 h 1798781"/>
              <a:gd name="connsiteX180" fmla="*/ 917354 w 5673186"/>
              <a:gd name="connsiteY180" fmla="*/ 779217 h 1798781"/>
              <a:gd name="connsiteX181" fmla="*/ 948786 w 5673186"/>
              <a:gd name="connsiteY181" fmla="*/ 672536 h 1798781"/>
              <a:gd name="connsiteX182" fmla="*/ 977361 w 5673186"/>
              <a:gd name="connsiteY182" fmla="*/ 640151 h 1798781"/>
              <a:gd name="connsiteX183" fmla="*/ 1167861 w 5673186"/>
              <a:gd name="connsiteY183" fmla="*/ 472511 h 1798781"/>
              <a:gd name="connsiteX184" fmla="*/ 1367886 w 5673186"/>
              <a:gd name="connsiteY184" fmla="*/ 423934 h 1798781"/>
              <a:gd name="connsiteX185" fmla="*/ 1698404 w 5673186"/>
              <a:gd name="connsiteY185" fmla="*/ 513469 h 1798781"/>
              <a:gd name="connsiteX186" fmla="*/ 1767936 w 5673186"/>
              <a:gd name="connsiteY186" fmla="*/ 542997 h 1798781"/>
              <a:gd name="connsiteX187" fmla="*/ 2060354 w 5673186"/>
              <a:gd name="connsiteY187" fmla="*/ 700159 h 1798781"/>
              <a:gd name="connsiteX188" fmla="*/ 2223231 w 5673186"/>
              <a:gd name="connsiteY188" fmla="*/ 760167 h 1798781"/>
              <a:gd name="connsiteX189" fmla="*/ 2890934 w 5673186"/>
              <a:gd name="connsiteY189" fmla="*/ 920186 h 1798781"/>
              <a:gd name="connsiteX190" fmla="*/ 2939511 w 5673186"/>
              <a:gd name="connsiteY190" fmla="*/ 900184 h 1798781"/>
              <a:gd name="connsiteX191" fmla="*/ 3134774 w 5673186"/>
              <a:gd name="connsiteY191" fmla="*/ 654439 h 1798781"/>
              <a:gd name="connsiteX192" fmla="*/ 3645314 w 5673186"/>
              <a:gd name="connsiteY192" fmla="*/ 61031 h 1798781"/>
              <a:gd name="connsiteX193" fmla="*/ 3661506 w 5673186"/>
              <a:gd name="connsiteY193" fmla="*/ 41029 h 1798781"/>
              <a:gd name="connsiteX194" fmla="*/ 3725131 w 5673186"/>
              <a:gd name="connsiteY194" fmla="*/ 175 h 1798781"/>
              <a:gd name="connsiteX0" fmla="*/ 3911419 w 5673186"/>
              <a:gd name="connsiteY0" fmla="*/ 1189863 h 1798781"/>
              <a:gd name="connsiteX1" fmla="*/ 3885344 w 5673186"/>
              <a:gd name="connsiteY1" fmla="*/ 1191649 h 1798781"/>
              <a:gd name="connsiteX2" fmla="*/ 3742469 w 5673186"/>
              <a:gd name="connsiteY2" fmla="*/ 1195459 h 1798781"/>
              <a:gd name="connsiteX3" fmla="*/ 3634836 w 5673186"/>
              <a:gd name="connsiteY3" fmla="*/ 1200222 h 1798781"/>
              <a:gd name="connsiteX4" fmla="*/ 3616739 w 5673186"/>
              <a:gd name="connsiteY4" fmla="*/ 1236417 h 1798781"/>
              <a:gd name="connsiteX5" fmla="*/ 3634836 w 5673186"/>
              <a:gd name="connsiteY5" fmla="*/ 1244037 h 1798781"/>
              <a:gd name="connsiteX6" fmla="*/ 3682461 w 5673186"/>
              <a:gd name="connsiteY6" fmla="*/ 1242131 h 1798781"/>
              <a:gd name="connsiteX7" fmla="*/ 3912966 w 5673186"/>
              <a:gd name="connsiteY7" fmla="*/ 1236417 h 1798781"/>
              <a:gd name="connsiteX8" fmla="*/ 3941541 w 5673186"/>
              <a:gd name="connsiteY8" fmla="*/ 1237369 h 1798781"/>
              <a:gd name="connsiteX9" fmla="*/ 3942494 w 5673186"/>
              <a:gd name="connsiteY9" fmla="*/ 1204032 h 1798781"/>
              <a:gd name="connsiteX10" fmla="*/ 3933921 w 5673186"/>
              <a:gd name="connsiteY10" fmla="*/ 1191649 h 1798781"/>
              <a:gd name="connsiteX11" fmla="*/ 3911419 w 5673186"/>
              <a:gd name="connsiteY11" fmla="*/ 1189863 h 1798781"/>
              <a:gd name="connsiteX12" fmla="*/ 3725131 w 5673186"/>
              <a:gd name="connsiteY12" fmla="*/ 175 h 1798781"/>
              <a:gd name="connsiteX13" fmla="*/ 3752946 w 5673186"/>
              <a:gd name="connsiteY13" fmla="*/ 1976 h 1798781"/>
              <a:gd name="connsiteX14" fmla="*/ 3840576 w 5673186"/>
              <a:gd name="connsiteY14" fmla="*/ 17216 h 1798781"/>
              <a:gd name="connsiteX15" fmla="*/ 3852959 w 5673186"/>
              <a:gd name="connsiteY15" fmla="*/ 39124 h 1798781"/>
              <a:gd name="connsiteX16" fmla="*/ 3782474 w 5673186"/>
              <a:gd name="connsiteY16" fmla="*/ 271534 h 1798781"/>
              <a:gd name="connsiteX17" fmla="*/ 3703416 w 5673186"/>
              <a:gd name="connsiteY17" fmla="*/ 484894 h 1798781"/>
              <a:gd name="connsiteX18" fmla="*/ 3527204 w 5673186"/>
              <a:gd name="connsiteY18" fmla="*/ 1075444 h 1798781"/>
              <a:gd name="connsiteX19" fmla="*/ 3549111 w 5673186"/>
              <a:gd name="connsiteY19" fmla="*/ 1104972 h 1798781"/>
              <a:gd name="connsiteX20" fmla="*/ 4827366 w 5673186"/>
              <a:gd name="connsiteY20" fmla="*/ 1055442 h 1798781"/>
              <a:gd name="connsiteX21" fmla="*/ 5314094 w 5673186"/>
              <a:gd name="connsiteY21" fmla="*/ 1014484 h 1798781"/>
              <a:gd name="connsiteX22" fmla="*/ 5463636 w 5673186"/>
              <a:gd name="connsiteY22" fmla="*/ 1020199 h 1798781"/>
              <a:gd name="connsiteX23" fmla="*/ 5554124 w 5673186"/>
              <a:gd name="connsiteY23" fmla="*/ 1037344 h 1798781"/>
              <a:gd name="connsiteX24" fmla="*/ 5673186 w 5673186"/>
              <a:gd name="connsiteY24" fmla="*/ 1062109 h 1798781"/>
              <a:gd name="connsiteX25" fmla="*/ 5517929 w 5673186"/>
              <a:gd name="connsiteY25" fmla="*/ 1057347 h 1798781"/>
              <a:gd name="connsiteX26" fmla="*/ 5180744 w 5673186"/>
              <a:gd name="connsiteY26" fmla="*/ 1117354 h 1798781"/>
              <a:gd name="connsiteX27" fmla="*/ 4631151 w 5673186"/>
              <a:gd name="connsiteY27" fmla="*/ 1188792 h 1798781"/>
              <a:gd name="connsiteX28" fmla="*/ 4523519 w 5673186"/>
              <a:gd name="connsiteY28" fmla="*/ 1204984 h 1798781"/>
              <a:gd name="connsiteX29" fmla="*/ 4541616 w 5673186"/>
              <a:gd name="connsiteY29" fmla="*/ 1230702 h 1798781"/>
              <a:gd name="connsiteX30" fmla="*/ 4734974 w 5673186"/>
              <a:gd name="connsiteY30" fmla="*/ 1224987 h 1798781"/>
              <a:gd name="connsiteX31" fmla="*/ 4813079 w 5673186"/>
              <a:gd name="connsiteY31" fmla="*/ 1231654 h 1798781"/>
              <a:gd name="connsiteX32" fmla="*/ 4781646 w 5673186"/>
              <a:gd name="connsiteY32" fmla="*/ 1240227 h 1798781"/>
              <a:gd name="connsiteX33" fmla="*/ 4484466 w 5673186"/>
              <a:gd name="connsiteY33" fmla="*/ 1265944 h 1798781"/>
              <a:gd name="connsiteX34" fmla="*/ 4449224 w 5673186"/>
              <a:gd name="connsiteY34" fmla="*/ 1282137 h 1798781"/>
              <a:gd name="connsiteX35" fmla="*/ 4438746 w 5673186"/>
              <a:gd name="connsiteY35" fmla="*/ 1291662 h 1798781"/>
              <a:gd name="connsiteX36" fmla="*/ 4415886 w 5673186"/>
              <a:gd name="connsiteY36" fmla="*/ 1384054 h 1798781"/>
              <a:gd name="connsiteX37" fmla="*/ 4437794 w 5673186"/>
              <a:gd name="connsiteY37" fmla="*/ 1417392 h 1798781"/>
              <a:gd name="connsiteX38" fmla="*/ 4402551 w 5673186"/>
              <a:gd name="connsiteY38" fmla="*/ 1430727 h 1798781"/>
              <a:gd name="connsiteX39" fmla="*/ 4265391 w 5673186"/>
              <a:gd name="connsiteY39" fmla="*/ 1441204 h 1798781"/>
              <a:gd name="connsiteX40" fmla="*/ 4201574 w 5673186"/>
              <a:gd name="connsiteY40" fmla="*/ 1445014 h 1798781"/>
              <a:gd name="connsiteX41" fmla="*/ 4172999 w 5673186"/>
              <a:gd name="connsiteY41" fmla="*/ 1449777 h 1798781"/>
              <a:gd name="connsiteX42" fmla="*/ 4025361 w 5673186"/>
              <a:gd name="connsiteY42" fmla="*/ 1421202 h 1798781"/>
              <a:gd name="connsiteX43" fmla="*/ 3965354 w 5673186"/>
              <a:gd name="connsiteY43" fmla="*/ 1319284 h 1798781"/>
              <a:gd name="connsiteX44" fmla="*/ 3944399 w 5673186"/>
              <a:gd name="connsiteY44" fmla="*/ 1309759 h 1798781"/>
              <a:gd name="connsiteX45" fmla="*/ 3616739 w 5673186"/>
              <a:gd name="connsiteY45" fmla="*/ 1338334 h 1798781"/>
              <a:gd name="connsiteX46" fmla="*/ 3585306 w 5673186"/>
              <a:gd name="connsiteY46" fmla="*/ 1364052 h 1798781"/>
              <a:gd name="connsiteX47" fmla="*/ 3563399 w 5673186"/>
              <a:gd name="connsiteY47" fmla="*/ 1406914 h 1798781"/>
              <a:gd name="connsiteX48" fmla="*/ 3471006 w 5673186"/>
              <a:gd name="connsiteY48" fmla="*/ 1439299 h 1798781"/>
              <a:gd name="connsiteX49" fmla="*/ 3153824 w 5673186"/>
              <a:gd name="connsiteY49" fmla="*/ 1492639 h 1798781"/>
              <a:gd name="connsiteX50" fmla="*/ 2712816 w 5673186"/>
              <a:gd name="connsiteY50" fmla="*/ 1567887 h 1798781"/>
              <a:gd name="connsiteX51" fmla="*/ 2689004 w 5673186"/>
              <a:gd name="connsiteY51" fmla="*/ 1589794 h 1798781"/>
              <a:gd name="connsiteX52" fmla="*/ 2661381 w 5673186"/>
              <a:gd name="connsiteY52" fmla="*/ 1645039 h 1798781"/>
              <a:gd name="connsiteX53" fmla="*/ 2671859 w 5673186"/>
              <a:gd name="connsiteY53" fmla="*/ 1646944 h 1798781"/>
              <a:gd name="connsiteX54" fmla="*/ 2720436 w 5673186"/>
              <a:gd name="connsiteY54" fmla="*/ 1687902 h 1798781"/>
              <a:gd name="connsiteX55" fmla="*/ 2709959 w 5673186"/>
              <a:gd name="connsiteY55" fmla="*/ 1765054 h 1798781"/>
              <a:gd name="connsiteX56" fmla="*/ 2668049 w 5673186"/>
              <a:gd name="connsiteY56" fmla="*/ 1772674 h 1798781"/>
              <a:gd name="connsiteX57" fmla="*/ 2657571 w 5673186"/>
              <a:gd name="connsiteY57" fmla="*/ 1760292 h 1798781"/>
              <a:gd name="connsiteX58" fmla="*/ 2622329 w 5673186"/>
              <a:gd name="connsiteY58" fmla="*/ 1772674 h 1798781"/>
              <a:gd name="connsiteX59" fmla="*/ 2587086 w 5673186"/>
              <a:gd name="connsiteY59" fmla="*/ 1770769 h 1798781"/>
              <a:gd name="connsiteX60" fmla="*/ 2555654 w 5673186"/>
              <a:gd name="connsiteY60" fmla="*/ 1778389 h 1798781"/>
              <a:gd name="connsiteX61" fmla="*/ 2513744 w 5673186"/>
              <a:gd name="connsiteY61" fmla="*/ 1793629 h 1798781"/>
              <a:gd name="connsiteX62" fmla="*/ 2500409 w 5673186"/>
              <a:gd name="connsiteY62" fmla="*/ 1778389 h 1798781"/>
              <a:gd name="connsiteX63" fmla="*/ 2469929 w 5673186"/>
              <a:gd name="connsiteY63" fmla="*/ 1783152 h 1798781"/>
              <a:gd name="connsiteX64" fmla="*/ 2441354 w 5673186"/>
              <a:gd name="connsiteY64" fmla="*/ 1796487 h 1798781"/>
              <a:gd name="connsiteX65" fmla="*/ 2410874 w 5673186"/>
              <a:gd name="connsiteY65" fmla="*/ 1775531 h 1798781"/>
              <a:gd name="connsiteX66" fmla="*/ 2372774 w 5673186"/>
              <a:gd name="connsiteY66" fmla="*/ 1764102 h 1798781"/>
              <a:gd name="connsiteX67" fmla="*/ 2341341 w 5673186"/>
              <a:gd name="connsiteY67" fmla="*/ 1743147 h 1798781"/>
              <a:gd name="connsiteX68" fmla="*/ 2344199 w 5673186"/>
              <a:gd name="connsiteY68" fmla="*/ 1641229 h 1798781"/>
              <a:gd name="connsiteX69" fmla="*/ 2376584 w 5673186"/>
              <a:gd name="connsiteY69" fmla="*/ 1624084 h 1798781"/>
              <a:gd name="connsiteX70" fmla="*/ 2407064 w 5673186"/>
              <a:gd name="connsiteY70" fmla="*/ 1638372 h 1798781"/>
              <a:gd name="connsiteX71" fmla="*/ 2419446 w 5673186"/>
              <a:gd name="connsiteY71" fmla="*/ 1654564 h 1798781"/>
              <a:gd name="connsiteX72" fmla="*/ 2436591 w 5673186"/>
              <a:gd name="connsiteY72" fmla="*/ 1638372 h 1798781"/>
              <a:gd name="connsiteX73" fmla="*/ 2442306 w 5673186"/>
              <a:gd name="connsiteY73" fmla="*/ 1586937 h 1798781"/>
              <a:gd name="connsiteX74" fmla="*/ 2406111 w 5673186"/>
              <a:gd name="connsiteY74" fmla="*/ 1555504 h 1798781"/>
              <a:gd name="connsiteX75" fmla="*/ 2383251 w 5673186"/>
              <a:gd name="connsiteY75" fmla="*/ 1545027 h 1798781"/>
              <a:gd name="connsiteX76" fmla="*/ 2348961 w 5673186"/>
              <a:gd name="connsiteY76" fmla="*/ 1558362 h 1798781"/>
              <a:gd name="connsiteX77" fmla="*/ 2330864 w 5673186"/>
              <a:gd name="connsiteY77" fmla="*/ 1622179 h 1798781"/>
              <a:gd name="connsiteX78" fmla="*/ 2309909 w 5673186"/>
              <a:gd name="connsiteY78" fmla="*/ 1638372 h 1798781"/>
              <a:gd name="connsiteX79" fmla="*/ 2239424 w 5673186"/>
              <a:gd name="connsiteY79" fmla="*/ 1615512 h 1798781"/>
              <a:gd name="connsiteX80" fmla="*/ 2181321 w 5673186"/>
              <a:gd name="connsiteY80" fmla="*/ 1600272 h 1798781"/>
              <a:gd name="connsiteX81" fmla="*/ 2174654 w 5673186"/>
              <a:gd name="connsiteY81" fmla="*/ 1604081 h 1798781"/>
              <a:gd name="connsiteX82" fmla="*/ 2166081 w 5673186"/>
              <a:gd name="connsiteY82" fmla="*/ 1640277 h 1798781"/>
              <a:gd name="connsiteX83" fmla="*/ 2178464 w 5673186"/>
              <a:gd name="connsiteY83" fmla="*/ 1655517 h 1798781"/>
              <a:gd name="connsiteX84" fmla="*/ 2226089 w 5673186"/>
              <a:gd name="connsiteY84" fmla="*/ 1685044 h 1798781"/>
              <a:gd name="connsiteX85" fmla="*/ 2208944 w 5673186"/>
              <a:gd name="connsiteY85" fmla="*/ 1763149 h 1798781"/>
              <a:gd name="connsiteX86" fmla="*/ 2168939 w 5673186"/>
              <a:gd name="connsiteY86" fmla="*/ 1757434 h 1798781"/>
              <a:gd name="connsiteX87" fmla="*/ 2155604 w 5673186"/>
              <a:gd name="connsiteY87" fmla="*/ 1741242 h 1798781"/>
              <a:gd name="connsiteX88" fmla="*/ 2123219 w 5673186"/>
              <a:gd name="connsiteY88" fmla="*/ 1744099 h 1798781"/>
              <a:gd name="connsiteX89" fmla="*/ 2087024 w 5673186"/>
              <a:gd name="connsiteY89" fmla="*/ 1766959 h 1798781"/>
              <a:gd name="connsiteX90" fmla="*/ 2057496 w 5673186"/>
              <a:gd name="connsiteY90" fmla="*/ 1736479 h 1798781"/>
              <a:gd name="connsiteX91" fmla="*/ 2038446 w 5673186"/>
              <a:gd name="connsiteY91" fmla="*/ 1725049 h 1798781"/>
              <a:gd name="connsiteX92" fmla="*/ 1994631 w 5673186"/>
              <a:gd name="connsiteY92" fmla="*/ 1695522 h 1798781"/>
              <a:gd name="connsiteX93" fmla="*/ 1993679 w 5673186"/>
              <a:gd name="connsiteY93" fmla="*/ 1645039 h 1798781"/>
              <a:gd name="connsiteX94" fmla="*/ 2026064 w 5673186"/>
              <a:gd name="connsiteY94" fmla="*/ 1614559 h 1798781"/>
              <a:gd name="connsiteX95" fmla="*/ 2060354 w 5673186"/>
              <a:gd name="connsiteY95" fmla="*/ 1639324 h 1798781"/>
              <a:gd name="connsiteX96" fmla="*/ 2072736 w 5673186"/>
              <a:gd name="connsiteY96" fmla="*/ 1655517 h 1798781"/>
              <a:gd name="connsiteX97" fmla="*/ 2093691 w 5673186"/>
              <a:gd name="connsiteY97" fmla="*/ 1641229 h 1798781"/>
              <a:gd name="connsiteX98" fmla="*/ 2099406 w 5673186"/>
              <a:gd name="connsiteY98" fmla="*/ 1625989 h 1798781"/>
              <a:gd name="connsiteX99" fmla="*/ 2101311 w 5673186"/>
              <a:gd name="connsiteY99" fmla="*/ 1539312 h 1798781"/>
              <a:gd name="connsiteX100" fmla="*/ 2093691 w 5673186"/>
              <a:gd name="connsiteY100" fmla="*/ 1538359 h 1798781"/>
              <a:gd name="connsiteX101" fmla="*/ 2072736 w 5673186"/>
              <a:gd name="connsiteY101" fmla="*/ 1594556 h 1798781"/>
              <a:gd name="connsiteX102" fmla="*/ 2049876 w 5673186"/>
              <a:gd name="connsiteY102" fmla="*/ 1606939 h 1798781"/>
              <a:gd name="connsiteX103" fmla="*/ 1942244 w 5673186"/>
              <a:gd name="connsiteY103" fmla="*/ 1573602 h 1798781"/>
              <a:gd name="connsiteX104" fmla="*/ 1926051 w 5673186"/>
              <a:gd name="connsiteY104" fmla="*/ 1561219 h 1798781"/>
              <a:gd name="connsiteX105" fmla="*/ 1874616 w 5673186"/>
              <a:gd name="connsiteY105" fmla="*/ 1522167 h 1798781"/>
              <a:gd name="connsiteX106" fmla="*/ 1852709 w 5673186"/>
              <a:gd name="connsiteY106" fmla="*/ 1466922 h 1798781"/>
              <a:gd name="connsiteX107" fmla="*/ 1826039 w 5673186"/>
              <a:gd name="connsiteY107" fmla="*/ 1415487 h 1798781"/>
              <a:gd name="connsiteX108" fmla="*/ 1730789 w 5673186"/>
              <a:gd name="connsiteY108" fmla="*/ 1403104 h 1798781"/>
              <a:gd name="connsiteX109" fmla="*/ 1695546 w 5673186"/>
              <a:gd name="connsiteY109" fmla="*/ 1450729 h 1798781"/>
              <a:gd name="connsiteX110" fmla="*/ 1694594 w 5673186"/>
              <a:gd name="connsiteY110" fmla="*/ 1474542 h 1798781"/>
              <a:gd name="connsiteX111" fmla="*/ 1698404 w 5673186"/>
              <a:gd name="connsiteY111" fmla="*/ 1536454 h 1798781"/>
              <a:gd name="connsiteX112" fmla="*/ 1708881 w 5673186"/>
              <a:gd name="connsiteY112" fmla="*/ 1593604 h 1798781"/>
              <a:gd name="connsiteX113" fmla="*/ 1697451 w 5673186"/>
              <a:gd name="connsiteY113" fmla="*/ 1592652 h 1798781"/>
              <a:gd name="connsiteX114" fmla="*/ 1687926 w 5673186"/>
              <a:gd name="connsiteY114" fmla="*/ 1601224 h 1798781"/>
              <a:gd name="connsiteX115" fmla="*/ 1702214 w 5673186"/>
              <a:gd name="connsiteY115" fmla="*/ 1605987 h 1798781"/>
              <a:gd name="connsiteX116" fmla="*/ 1743171 w 5673186"/>
              <a:gd name="connsiteY116" fmla="*/ 1650754 h 1798781"/>
              <a:gd name="connsiteX117" fmla="*/ 1726979 w 5673186"/>
              <a:gd name="connsiteY117" fmla="*/ 1704094 h 1798781"/>
              <a:gd name="connsiteX118" fmla="*/ 1676496 w 5673186"/>
              <a:gd name="connsiteY118" fmla="*/ 1701237 h 1798781"/>
              <a:gd name="connsiteX119" fmla="*/ 1665066 w 5673186"/>
              <a:gd name="connsiteY119" fmla="*/ 1682187 h 1798781"/>
              <a:gd name="connsiteX120" fmla="*/ 1633634 w 5673186"/>
              <a:gd name="connsiteY120" fmla="*/ 1683139 h 1798781"/>
              <a:gd name="connsiteX121" fmla="*/ 1597439 w 5673186"/>
              <a:gd name="connsiteY121" fmla="*/ 1699331 h 1798781"/>
              <a:gd name="connsiteX122" fmla="*/ 1573626 w 5673186"/>
              <a:gd name="connsiteY122" fmla="*/ 1669804 h 1798781"/>
              <a:gd name="connsiteX123" fmla="*/ 1592676 w 5673186"/>
              <a:gd name="connsiteY123" fmla="*/ 1636467 h 1798781"/>
              <a:gd name="connsiteX124" fmla="*/ 1599344 w 5673186"/>
              <a:gd name="connsiteY124" fmla="*/ 1620274 h 1798781"/>
              <a:gd name="connsiteX125" fmla="*/ 1543146 w 5673186"/>
              <a:gd name="connsiteY125" fmla="*/ 1605034 h 1798781"/>
              <a:gd name="connsiteX126" fmla="*/ 1568864 w 5673186"/>
              <a:gd name="connsiteY126" fmla="*/ 1517404 h 1798781"/>
              <a:gd name="connsiteX127" fmla="*/ 1609821 w 5673186"/>
              <a:gd name="connsiteY127" fmla="*/ 1535502 h 1798781"/>
              <a:gd name="connsiteX128" fmla="*/ 1615536 w 5673186"/>
              <a:gd name="connsiteY128" fmla="*/ 1555504 h 1798781"/>
              <a:gd name="connsiteX129" fmla="*/ 1628871 w 5673186"/>
              <a:gd name="connsiteY129" fmla="*/ 1565981 h 1798781"/>
              <a:gd name="connsiteX130" fmla="*/ 1640301 w 5673186"/>
              <a:gd name="connsiteY130" fmla="*/ 1554552 h 1798781"/>
              <a:gd name="connsiteX131" fmla="*/ 1645064 w 5673186"/>
              <a:gd name="connsiteY131" fmla="*/ 1513594 h 1798781"/>
              <a:gd name="connsiteX132" fmla="*/ 1625061 w 5673186"/>
              <a:gd name="connsiteY132" fmla="*/ 1436442 h 1798781"/>
              <a:gd name="connsiteX133" fmla="*/ 1619346 w 5673186"/>
              <a:gd name="connsiteY133" fmla="*/ 1374529 h 1798781"/>
              <a:gd name="connsiteX134" fmla="*/ 1560291 w 5673186"/>
              <a:gd name="connsiteY134" fmla="*/ 1371672 h 1798781"/>
              <a:gd name="connsiteX135" fmla="*/ 1461231 w 5673186"/>
              <a:gd name="connsiteY135" fmla="*/ 1354527 h 1798781"/>
              <a:gd name="connsiteX136" fmla="*/ 1400271 w 5673186"/>
              <a:gd name="connsiteY136" fmla="*/ 1341192 h 1798781"/>
              <a:gd name="connsiteX137" fmla="*/ 1382174 w 5673186"/>
              <a:gd name="connsiteY137" fmla="*/ 1335477 h 1798781"/>
              <a:gd name="connsiteX138" fmla="*/ 1380269 w 5673186"/>
              <a:gd name="connsiteY138" fmla="*/ 1354527 h 1798781"/>
              <a:gd name="connsiteX139" fmla="*/ 1376459 w 5673186"/>
              <a:gd name="connsiteY139" fmla="*/ 1392627 h 1798781"/>
              <a:gd name="connsiteX140" fmla="*/ 1331691 w 5673186"/>
              <a:gd name="connsiteY140" fmla="*/ 1401199 h 1798781"/>
              <a:gd name="connsiteX141" fmla="*/ 1293591 w 5673186"/>
              <a:gd name="connsiteY141" fmla="*/ 1379292 h 1798781"/>
              <a:gd name="connsiteX142" fmla="*/ 1285971 w 5673186"/>
              <a:gd name="connsiteY142" fmla="*/ 1367862 h 1798781"/>
              <a:gd name="connsiteX143" fmla="*/ 1281209 w 5673186"/>
              <a:gd name="connsiteY143" fmla="*/ 1374529 h 1798781"/>
              <a:gd name="connsiteX144" fmla="*/ 1237394 w 5673186"/>
              <a:gd name="connsiteY144" fmla="*/ 1402152 h 1798781"/>
              <a:gd name="connsiteX145" fmla="*/ 1182149 w 5673186"/>
              <a:gd name="connsiteY145" fmla="*/ 1358337 h 1798781"/>
              <a:gd name="connsiteX146" fmla="*/ 1190721 w 5673186"/>
              <a:gd name="connsiteY146" fmla="*/ 1304997 h 1798781"/>
              <a:gd name="connsiteX147" fmla="*/ 1210724 w 5673186"/>
              <a:gd name="connsiteY147" fmla="*/ 1289756 h 1798781"/>
              <a:gd name="connsiteX148" fmla="*/ 1092614 w 5673186"/>
              <a:gd name="connsiteY148" fmla="*/ 1261181 h 1798781"/>
              <a:gd name="connsiteX149" fmla="*/ 1064039 w 5673186"/>
              <a:gd name="connsiteY149" fmla="*/ 1266897 h 1798781"/>
              <a:gd name="connsiteX150" fmla="*/ 1003079 w 5673186"/>
              <a:gd name="connsiteY150" fmla="*/ 1313569 h 1798781"/>
              <a:gd name="connsiteX151" fmla="*/ 997364 w 5673186"/>
              <a:gd name="connsiteY151" fmla="*/ 1324999 h 1798781"/>
              <a:gd name="connsiteX152" fmla="*/ 1003079 w 5673186"/>
              <a:gd name="connsiteY152" fmla="*/ 1351669 h 1798781"/>
              <a:gd name="connsiteX153" fmla="*/ 947834 w 5673186"/>
              <a:gd name="connsiteY153" fmla="*/ 1421202 h 1798781"/>
              <a:gd name="connsiteX154" fmla="*/ 943071 w 5673186"/>
              <a:gd name="connsiteY154" fmla="*/ 1421202 h 1798781"/>
              <a:gd name="connsiteX155" fmla="*/ 745904 w 5673186"/>
              <a:gd name="connsiteY155" fmla="*/ 1403104 h 1798781"/>
              <a:gd name="connsiteX156" fmla="*/ 636366 w 5673186"/>
              <a:gd name="connsiteY156" fmla="*/ 1389769 h 1798781"/>
              <a:gd name="connsiteX157" fmla="*/ 600171 w 5673186"/>
              <a:gd name="connsiteY157" fmla="*/ 1240227 h 1798781"/>
              <a:gd name="connsiteX158" fmla="*/ 600171 w 5673186"/>
              <a:gd name="connsiteY158" fmla="*/ 1220224 h 1798781"/>
              <a:gd name="connsiteX159" fmla="*/ 560166 w 5673186"/>
              <a:gd name="connsiteY159" fmla="*/ 1216414 h 1798781"/>
              <a:gd name="connsiteX160" fmla="*/ 517304 w 5673186"/>
              <a:gd name="connsiteY160" fmla="*/ 1267849 h 1798781"/>
              <a:gd name="connsiteX161" fmla="*/ 510636 w 5673186"/>
              <a:gd name="connsiteY161" fmla="*/ 1284042 h 1798781"/>
              <a:gd name="connsiteX162" fmla="*/ 519209 w 5673186"/>
              <a:gd name="connsiteY162" fmla="*/ 1309759 h 1798781"/>
              <a:gd name="connsiteX163" fmla="*/ 477299 w 5673186"/>
              <a:gd name="connsiteY163" fmla="*/ 1384054 h 1798781"/>
              <a:gd name="connsiteX164" fmla="*/ 322994 w 5673186"/>
              <a:gd name="connsiteY164" fmla="*/ 1382149 h 1798781"/>
              <a:gd name="connsiteX165" fmla="*/ 186786 w 5673186"/>
              <a:gd name="connsiteY165" fmla="*/ 1338334 h 1798781"/>
              <a:gd name="connsiteX166" fmla="*/ 127731 w 5673186"/>
              <a:gd name="connsiteY166" fmla="*/ 1189744 h 1798781"/>
              <a:gd name="connsiteX167" fmla="*/ 257271 w 5673186"/>
              <a:gd name="connsiteY167" fmla="*/ 1089732 h 1798781"/>
              <a:gd name="connsiteX168" fmla="*/ 318231 w 5673186"/>
              <a:gd name="connsiteY168" fmla="*/ 1084969 h 1798781"/>
              <a:gd name="connsiteX169" fmla="*/ 208694 w 5673186"/>
              <a:gd name="connsiteY169" fmla="*/ 1059252 h 1798781"/>
              <a:gd name="connsiteX170" fmla="*/ 26766 w 5673186"/>
              <a:gd name="connsiteY170" fmla="*/ 1016389 h 1798781"/>
              <a:gd name="connsiteX171" fmla="*/ 96 w 5673186"/>
              <a:gd name="connsiteY171" fmla="*/ 1004007 h 1798781"/>
              <a:gd name="connsiteX172" fmla="*/ 138209 w 5673186"/>
              <a:gd name="connsiteY172" fmla="*/ 981147 h 1798781"/>
              <a:gd name="connsiteX173" fmla="*/ 361094 w 5673186"/>
              <a:gd name="connsiteY173" fmla="*/ 1014484 h 1798781"/>
              <a:gd name="connsiteX174" fmla="*/ 801149 w 5673186"/>
              <a:gd name="connsiteY174" fmla="*/ 1075444 h 1798781"/>
              <a:gd name="connsiteX175" fmla="*/ 1055466 w 5673186"/>
              <a:gd name="connsiteY175" fmla="*/ 1090684 h 1798781"/>
              <a:gd name="connsiteX176" fmla="*/ 1075469 w 5673186"/>
              <a:gd name="connsiteY176" fmla="*/ 1067824 h 1798781"/>
              <a:gd name="connsiteX177" fmla="*/ 1076421 w 5673186"/>
              <a:gd name="connsiteY177" fmla="*/ 1052584 h 1798781"/>
              <a:gd name="connsiteX178" fmla="*/ 1060229 w 5673186"/>
              <a:gd name="connsiteY178" fmla="*/ 981147 h 1798781"/>
              <a:gd name="connsiteX179" fmla="*/ 917354 w 5673186"/>
              <a:gd name="connsiteY179" fmla="*/ 779217 h 1798781"/>
              <a:gd name="connsiteX180" fmla="*/ 948786 w 5673186"/>
              <a:gd name="connsiteY180" fmla="*/ 672536 h 1798781"/>
              <a:gd name="connsiteX181" fmla="*/ 977361 w 5673186"/>
              <a:gd name="connsiteY181" fmla="*/ 640151 h 1798781"/>
              <a:gd name="connsiteX182" fmla="*/ 1167861 w 5673186"/>
              <a:gd name="connsiteY182" fmla="*/ 472511 h 1798781"/>
              <a:gd name="connsiteX183" fmla="*/ 1367886 w 5673186"/>
              <a:gd name="connsiteY183" fmla="*/ 423934 h 1798781"/>
              <a:gd name="connsiteX184" fmla="*/ 1698404 w 5673186"/>
              <a:gd name="connsiteY184" fmla="*/ 513469 h 1798781"/>
              <a:gd name="connsiteX185" fmla="*/ 1767936 w 5673186"/>
              <a:gd name="connsiteY185" fmla="*/ 542997 h 1798781"/>
              <a:gd name="connsiteX186" fmla="*/ 2060354 w 5673186"/>
              <a:gd name="connsiteY186" fmla="*/ 700159 h 1798781"/>
              <a:gd name="connsiteX187" fmla="*/ 2223231 w 5673186"/>
              <a:gd name="connsiteY187" fmla="*/ 760167 h 1798781"/>
              <a:gd name="connsiteX188" fmla="*/ 2890934 w 5673186"/>
              <a:gd name="connsiteY188" fmla="*/ 920186 h 1798781"/>
              <a:gd name="connsiteX189" fmla="*/ 2939511 w 5673186"/>
              <a:gd name="connsiteY189" fmla="*/ 900184 h 1798781"/>
              <a:gd name="connsiteX190" fmla="*/ 3134774 w 5673186"/>
              <a:gd name="connsiteY190" fmla="*/ 654439 h 1798781"/>
              <a:gd name="connsiteX191" fmla="*/ 3645314 w 5673186"/>
              <a:gd name="connsiteY191" fmla="*/ 61031 h 1798781"/>
              <a:gd name="connsiteX192" fmla="*/ 3661506 w 5673186"/>
              <a:gd name="connsiteY192" fmla="*/ 41029 h 1798781"/>
              <a:gd name="connsiteX193" fmla="*/ 3725131 w 5673186"/>
              <a:gd name="connsiteY193" fmla="*/ 175 h 1798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</a:cxnLst>
            <a:rect l="l" t="t" r="r" b="b"/>
            <a:pathLst>
              <a:path w="5673186" h="1798781">
                <a:moveTo>
                  <a:pt x="3911419" y="1189863"/>
                </a:moveTo>
                <a:cubicBezTo>
                  <a:pt x="3903918" y="1190459"/>
                  <a:pt x="3895822" y="1191649"/>
                  <a:pt x="3885344" y="1191649"/>
                </a:cubicBezTo>
                <a:cubicBezTo>
                  <a:pt x="3837719" y="1195459"/>
                  <a:pt x="3789141" y="1192602"/>
                  <a:pt x="3742469" y="1195459"/>
                </a:cubicBezTo>
                <a:cubicBezTo>
                  <a:pt x="3705321" y="1197364"/>
                  <a:pt x="3671031" y="1197364"/>
                  <a:pt x="3634836" y="1200222"/>
                </a:cubicBezTo>
                <a:cubicBezTo>
                  <a:pt x="3628169" y="1200222"/>
                  <a:pt x="3615786" y="1224987"/>
                  <a:pt x="3616739" y="1236417"/>
                </a:cubicBezTo>
                <a:cubicBezTo>
                  <a:pt x="3616739" y="1247847"/>
                  <a:pt x="3628169" y="1244037"/>
                  <a:pt x="3634836" y="1244037"/>
                </a:cubicBezTo>
                <a:cubicBezTo>
                  <a:pt x="3650076" y="1244989"/>
                  <a:pt x="3682461" y="1243084"/>
                  <a:pt x="3682461" y="1242131"/>
                </a:cubicBezTo>
                <a:cubicBezTo>
                  <a:pt x="3760566" y="1238322"/>
                  <a:pt x="3834861" y="1240227"/>
                  <a:pt x="3912966" y="1236417"/>
                </a:cubicBezTo>
                <a:cubicBezTo>
                  <a:pt x="3918681" y="1236417"/>
                  <a:pt x="3935826" y="1238322"/>
                  <a:pt x="3941541" y="1237369"/>
                </a:cubicBezTo>
                <a:cubicBezTo>
                  <a:pt x="3945351" y="1237369"/>
                  <a:pt x="3941541" y="1208794"/>
                  <a:pt x="3942494" y="1204032"/>
                </a:cubicBezTo>
                <a:cubicBezTo>
                  <a:pt x="3943446" y="1199269"/>
                  <a:pt x="3936779" y="1192602"/>
                  <a:pt x="3933921" y="1191649"/>
                </a:cubicBezTo>
                <a:cubicBezTo>
                  <a:pt x="3925825" y="1189268"/>
                  <a:pt x="3918920" y="1189268"/>
                  <a:pt x="3911419" y="1189863"/>
                </a:cubicBezTo>
                <a:close/>
                <a:moveTo>
                  <a:pt x="3725131" y="175"/>
                </a:moveTo>
                <a:cubicBezTo>
                  <a:pt x="3733896" y="-345"/>
                  <a:pt x="3743183" y="309"/>
                  <a:pt x="3752946" y="1976"/>
                </a:cubicBezTo>
                <a:cubicBezTo>
                  <a:pt x="3781521" y="6739"/>
                  <a:pt x="3811049" y="10549"/>
                  <a:pt x="3840576" y="17216"/>
                </a:cubicBezTo>
                <a:cubicBezTo>
                  <a:pt x="3853911" y="20074"/>
                  <a:pt x="3856769" y="25789"/>
                  <a:pt x="3852959" y="39124"/>
                </a:cubicBezTo>
                <a:cubicBezTo>
                  <a:pt x="3830099" y="117229"/>
                  <a:pt x="3806286" y="194381"/>
                  <a:pt x="3782474" y="271534"/>
                </a:cubicBezTo>
                <a:cubicBezTo>
                  <a:pt x="3753899" y="361069"/>
                  <a:pt x="3730086" y="395359"/>
                  <a:pt x="3703416" y="484894"/>
                </a:cubicBezTo>
                <a:cubicBezTo>
                  <a:pt x="3645314" y="682061"/>
                  <a:pt x="3585306" y="878276"/>
                  <a:pt x="3527204" y="1075444"/>
                </a:cubicBezTo>
                <a:cubicBezTo>
                  <a:pt x="3518631" y="1104972"/>
                  <a:pt x="3518631" y="1105924"/>
                  <a:pt x="3549111" y="1104972"/>
                </a:cubicBezTo>
                <a:cubicBezTo>
                  <a:pt x="3975831" y="1096399"/>
                  <a:pt x="4401599" y="1080207"/>
                  <a:pt x="4827366" y="1055442"/>
                </a:cubicBezTo>
                <a:cubicBezTo>
                  <a:pt x="5031201" y="1043059"/>
                  <a:pt x="5111211" y="1031629"/>
                  <a:pt x="5314094" y="1014484"/>
                </a:cubicBezTo>
                <a:cubicBezTo>
                  <a:pt x="5364576" y="1009722"/>
                  <a:pt x="5414107" y="1011626"/>
                  <a:pt x="5463636" y="1020199"/>
                </a:cubicBezTo>
                <a:cubicBezTo>
                  <a:pt x="5494116" y="1024961"/>
                  <a:pt x="5523644" y="1031629"/>
                  <a:pt x="5554124" y="1037344"/>
                </a:cubicBezTo>
                <a:cubicBezTo>
                  <a:pt x="5597939" y="1044012"/>
                  <a:pt x="5625561" y="1048774"/>
                  <a:pt x="5673186" y="1062109"/>
                </a:cubicBezTo>
                <a:cubicBezTo>
                  <a:pt x="5616036" y="1064967"/>
                  <a:pt x="5541741" y="1052584"/>
                  <a:pt x="5517929" y="1057347"/>
                </a:cubicBezTo>
                <a:cubicBezTo>
                  <a:pt x="5364576" y="1077349"/>
                  <a:pt x="5334096" y="1097352"/>
                  <a:pt x="5180744" y="1117354"/>
                </a:cubicBezTo>
                <a:lnTo>
                  <a:pt x="4631151" y="1188792"/>
                </a:lnTo>
                <a:cubicBezTo>
                  <a:pt x="4594004" y="1194507"/>
                  <a:pt x="4567334" y="1199269"/>
                  <a:pt x="4523519" y="1204984"/>
                </a:cubicBezTo>
                <a:cubicBezTo>
                  <a:pt x="4529234" y="1214509"/>
                  <a:pt x="4535901" y="1230702"/>
                  <a:pt x="4541616" y="1230702"/>
                </a:cubicBezTo>
                <a:cubicBezTo>
                  <a:pt x="4618769" y="1232606"/>
                  <a:pt x="4657821" y="1228797"/>
                  <a:pt x="4734974" y="1224987"/>
                </a:cubicBezTo>
                <a:cubicBezTo>
                  <a:pt x="4759739" y="1223081"/>
                  <a:pt x="4784504" y="1223081"/>
                  <a:pt x="4813079" y="1231654"/>
                </a:cubicBezTo>
                <a:cubicBezTo>
                  <a:pt x="4800696" y="1240227"/>
                  <a:pt x="4791171" y="1240227"/>
                  <a:pt x="4781646" y="1240227"/>
                </a:cubicBezTo>
                <a:cubicBezTo>
                  <a:pt x="4670204" y="1245942"/>
                  <a:pt x="4596861" y="1264039"/>
                  <a:pt x="4484466" y="1265944"/>
                </a:cubicBezTo>
                <a:cubicBezTo>
                  <a:pt x="4470179" y="1265944"/>
                  <a:pt x="4457796" y="1268802"/>
                  <a:pt x="4449224" y="1282137"/>
                </a:cubicBezTo>
                <a:cubicBezTo>
                  <a:pt x="4446366" y="1285947"/>
                  <a:pt x="4442556" y="1289756"/>
                  <a:pt x="4438746" y="1291662"/>
                </a:cubicBezTo>
                <a:cubicBezTo>
                  <a:pt x="4414934" y="1305949"/>
                  <a:pt x="4403504" y="1359289"/>
                  <a:pt x="4415886" y="1384054"/>
                </a:cubicBezTo>
                <a:cubicBezTo>
                  <a:pt x="4422554" y="1396437"/>
                  <a:pt x="4440651" y="1405009"/>
                  <a:pt x="4437794" y="1417392"/>
                </a:cubicBezTo>
                <a:cubicBezTo>
                  <a:pt x="4433984" y="1430727"/>
                  <a:pt x="4412076" y="1422154"/>
                  <a:pt x="4402551" y="1430727"/>
                </a:cubicBezTo>
                <a:cubicBezTo>
                  <a:pt x="4359689" y="1468827"/>
                  <a:pt x="4312064" y="1451681"/>
                  <a:pt x="4265391" y="1441204"/>
                </a:cubicBezTo>
                <a:cubicBezTo>
                  <a:pt x="4243484" y="1436442"/>
                  <a:pt x="4222529" y="1433584"/>
                  <a:pt x="4201574" y="1445014"/>
                </a:cubicBezTo>
                <a:cubicBezTo>
                  <a:pt x="4193001" y="1449777"/>
                  <a:pt x="4182524" y="1450729"/>
                  <a:pt x="4172999" y="1449777"/>
                </a:cubicBezTo>
                <a:cubicBezTo>
                  <a:pt x="4123469" y="1444062"/>
                  <a:pt x="4072986" y="1439299"/>
                  <a:pt x="4025361" y="1421202"/>
                </a:cubicBezTo>
                <a:cubicBezTo>
                  <a:pt x="3996786" y="1409772"/>
                  <a:pt x="3981546" y="1345954"/>
                  <a:pt x="3965354" y="1319284"/>
                </a:cubicBezTo>
                <a:cubicBezTo>
                  <a:pt x="3959639" y="1310712"/>
                  <a:pt x="3953924" y="1308806"/>
                  <a:pt x="3944399" y="1309759"/>
                </a:cubicBezTo>
                <a:cubicBezTo>
                  <a:pt x="3848196" y="1319284"/>
                  <a:pt x="3712941" y="1328809"/>
                  <a:pt x="3616739" y="1338334"/>
                </a:cubicBezTo>
                <a:cubicBezTo>
                  <a:pt x="3599594" y="1339287"/>
                  <a:pt x="3591021" y="1349764"/>
                  <a:pt x="3585306" y="1364052"/>
                </a:cubicBezTo>
                <a:cubicBezTo>
                  <a:pt x="3578639" y="1379292"/>
                  <a:pt x="3572924" y="1393579"/>
                  <a:pt x="3563399" y="1406914"/>
                </a:cubicBezTo>
                <a:cubicBezTo>
                  <a:pt x="3540539" y="1439299"/>
                  <a:pt x="3510059" y="1434537"/>
                  <a:pt x="3471006" y="1439299"/>
                </a:cubicBezTo>
                <a:cubicBezTo>
                  <a:pt x="3352896" y="1454539"/>
                  <a:pt x="3271934" y="1474542"/>
                  <a:pt x="3153824" y="1492639"/>
                </a:cubicBezTo>
                <a:cubicBezTo>
                  <a:pt x="3007139" y="1515499"/>
                  <a:pt x="2860454" y="1557409"/>
                  <a:pt x="2712816" y="1567887"/>
                </a:cubicBezTo>
                <a:cubicBezTo>
                  <a:pt x="2696624" y="1568839"/>
                  <a:pt x="2689956" y="1572649"/>
                  <a:pt x="2689004" y="1589794"/>
                </a:cubicBezTo>
                <a:cubicBezTo>
                  <a:pt x="2688051" y="1611702"/>
                  <a:pt x="2686146" y="1611702"/>
                  <a:pt x="2661381" y="1645039"/>
                </a:cubicBezTo>
                <a:cubicBezTo>
                  <a:pt x="2664239" y="1648849"/>
                  <a:pt x="2668049" y="1646944"/>
                  <a:pt x="2671859" y="1646944"/>
                </a:cubicBezTo>
                <a:cubicBezTo>
                  <a:pt x="2691861" y="1644087"/>
                  <a:pt x="2710911" y="1663137"/>
                  <a:pt x="2720436" y="1687902"/>
                </a:cubicBezTo>
                <a:cubicBezTo>
                  <a:pt x="2730914" y="1713619"/>
                  <a:pt x="2727104" y="1751719"/>
                  <a:pt x="2709959" y="1765054"/>
                </a:cubicBezTo>
                <a:cubicBezTo>
                  <a:pt x="2695671" y="1775531"/>
                  <a:pt x="2681384" y="1784104"/>
                  <a:pt x="2668049" y="1772674"/>
                </a:cubicBezTo>
                <a:cubicBezTo>
                  <a:pt x="2664239" y="1768864"/>
                  <a:pt x="2661381" y="1764102"/>
                  <a:pt x="2657571" y="1760292"/>
                </a:cubicBezTo>
                <a:cubicBezTo>
                  <a:pt x="2640426" y="1741242"/>
                  <a:pt x="2634711" y="1750767"/>
                  <a:pt x="2622329" y="1772674"/>
                </a:cubicBezTo>
                <a:cubicBezTo>
                  <a:pt x="2614709" y="1786962"/>
                  <a:pt x="2604231" y="1774579"/>
                  <a:pt x="2587086" y="1770769"/>
                </a:cubicBezTo>
                <a:cubicBezTo>
                  <a:pt x="2575656" y="1767912"/>
                  <a:pt x="2565179" y="1769817"/>
                  <a:pt x="2555654" y="1778389"/>
                </a:cubicBezTo>
                <a:cubicBezTo>
                  <a:pt x="2541366" y="1791724"/>
                  <a:pt x="2527079" y="1806964"/>
                  <a:pt x="2513744" y="1793629"/>
                </a:cubicBezTo>
                <a:cubicBezTo>
                  <a:pt x="2508981" y="1788867"/>
                  <a:pt x="2505171" y="1783152"/>
                  <a:pt x="2500409" y="1778389"/>
                </a:cubicBezTo>
                <a:cubicBezTo>
                  <a:pt x="2485169" y="1762197"/>
                  <a:pt x="2479454" y="1763149"/>
                  <a:pt x="2469929" y="1783152"/>
                </a:cubicBezTo>
                <a:cubicBezTo>
                  <a:pt x="2464214" y="1795534"/>
                  <a:pt x="2456594" y="1796487"/>
                  <a:pt x="2441354" y="1796487"/>
                </a:cubicBezTo>
                <a:cubicBezTo>
                  <a:pt x="2426114" y="1796487"/>
                  <a:pt x="2415636" y="1787914"/>
                  <a:pt x="2410874" y="1775531"/>
                </a:cubicBezTo>
                <a:cubicBezTo>
                  <a:pt x="2403254" y="1756481"/>
                  <a:pt x="2392776" y="1760292"/>
                  <a:pt x="2372774" y="1764102"/>
                </a:cubicBezTo>
                <a:cubicBezTo>
                  <a:pt x="2357534" y="1766959"/>
                  <a:pt x="2347056" y="1757434"/>
                  <a:pt x="2341341" y="1743147"/>
                </a:cubicBezTo>
                <a:cubicBezTo>
                  <a:pt x="2330864" y="1718381"/>
                  <a:pt x="2333721" y="1665042"/>
                  <a:pt x="2344199" y="1641229"/>
                </a:cubicBezTo>
                <a:cubicBezTo>
                  <a:pt x="2349914" y="1627894"/>
                  <a:pt x="2362296" y="1623131"/>
                  <a:pt x="2376584" y="1624084"/>
                </a:cubicBezTo>
                <a:cubicBezTo>
                  <a:pt x="2391824" y="1625037"/>
                  <a:pt x="2401349" y="1624084"/>
                  <a:pt x="2407064" y="1638372"/>
                </a:cubicBezTo>
                <a:cubicBezTo>
                  <a:pt x="2409921" y="1645039"/>
                  <a:pt x="2408016" y="1654564"/>
                  <a:pt x="2419446" y="1654564"/>
                </a:cubicBezTo>
                <a:cubicBezTo>
                  <a:pt x="2430876" y="1654564"/>
                  <a:pt x="2433734" y="1645992"/>
                  <a:pt x="2436591" y="1638372"/>
                </a:cubicBezTo>
                <a:cubicBezTo>
                  <a:pt x="2443259" y="1622179"/>
                  <a:pt x="2442306" y="1605034"/>
                  <a:pt x="2442306" y="1586937"/>
                </a:cubicBezTo>
                <a:cubicBezTo>
                  <a:pt x="2442306" y="1554552"/>
                  <a:pt x="2422304" y="1561219"/>
                  <a:pt x="2406111" y="1555504"/>
                </a:cubicBezTo>
                <a:cubicBezTo>
                  <a:pt x="2398491" y="1552647"/>
                  <a:pt x="2390871" y="1548837"/>
                  <a:pt x="2383251" y="1545027"/>
                </a:cubicBezTo>
                <a:cubicBezTo>
                  <a:pt x="2364201" y="1534549"/>
                  <a:pt x="2354676" y="1538359"/>
                  <a:pt x="2348961" y="1558362"/>
                </a:cubicBezTo>
                <a:cubicBezTo>
                  <a:pt x="2342294" y="1579317"/>
                  <a:pt x="2336579" y="1601224"/>
                  <a:pt x="2330864" y="1622179"/>
                </a:cubicBezTo>
                <a:cubicBezTo>
                  <a:pt x="2328006" y="1633609"/>
                  <a:pt x="2322291" y="1638372"/>
                  <a:pt x="2309909" y="1638372"/>
                </a:cubicBezTo>
                <a:cubicBezTo>
                  <a:pt x="2283239" y="1639324"/>
                  <a:pt x="2261331" y="1636467"/>
                  <a:pt x="2239424" y="1615512"/>
                </a:cubicBezTo>
                <a:cubicBezTo>
                  <a:pt x="2227041" y="1603129"/>
                  <a:pt x="2201324" y="1605034"/>
                  <a:pt x="2181321" y="1600272"/>
                </a:cubicBezTo>
                <a:cubicBezTo>
                  <a:pt x="2178464" y="1599319"/>
                  <a:pt x="2172749" y="1602177"/>
                  <a:pt x="2174654" y="1604081"/>
                </a:cubicBezTo>
                <a:cubicBezTo>
                  <a:pt x="2187036" y="1619322"/>
                  <a:pt x="2167986" y="1627894"/>
                  <a:pt x="2166081" y="1640277"/>
                </a:cubicBezTo>
                <a:cubicBezTo>
                  <a:pt x="2163224" y="1651706"/>
                  <a:pt x="2164176" y="1656469"/>
                  <a:pt x="2178464" y="1655517"/>
                </a:cubicBezTo>
                <a:cubicBezTo>
                  <a:pt x="2208944" y="1652659"/>
                  <a:pt x="2217516" y="1659327"/>
                  <a:pt x="2226089" y="1685044"/>
                </a:cubicBezTo>
                <a:cubicBezTo>
                  <a:pt x="2235614" y="1715524"/>
                  <a:pt x="2227994" y="1751719"/>
                  <a:pt x="2208944" y="1763149"/>
                </a:cubicBezTo>
                <a:cubicBezTo>
                  <a:pt x="2194656" y="1771722"/>
                  <a:pt x="2180369" y="1768864"/>
                  <a:pt x="2168939" y="1757434"/>
                </a:cubicBezTo>
                <a:cubicBezTo>
                  <a:pt x="2164176" y="1752672"/>
                  <a:pt x="2160366" y="1746004"/>
                  <a:pt x="2155604" y="1741242"/>
                </a:cubicBezTo>
                <a:cubicBezTo>
                  <a:pt x="2143221" y="1727906"/>
                  <a:pt x="2131791" y="1726954"/>
                  <a:pt x="2123219" y="1744099"/>
                </a:cubicBezTo>
                <a:cubicBezTo>
                  <a:pt x="2115599" y="1758387"/>
                  <a:pt x="2105121" y="1768864"/>
                  <a:pt x="2087024" y="1766959"/>
                </a:cubicBezTo>
                <a:cubicBezTo>
                  <a:pt x="2067974" y="1765054"/>
                  <a:pt x="2061306" y="1751719"/>
                  <a:pt x="2057496" y="1736479"/>
                </a:cubicBezTo>
                <a:cubicBezTo>
                  <a:pt x="2054639" y="1724097"/>
                  <a:pt x="2049876" y="1722192"/>
                  <a:pt x="2038446" y="1725049"/>
                </a:cubicBezTo>
                <a:cubicBezTo>
                  <a:pt x="2011776" y="1729812"/>
                  <a:pt x="2000346" y="1722192"/>
                  <a:pt x="1994631" y="1695522"/>
                </a:cubicBezTo>
                <a:cubicBezTo>
                  <a:pt x="1990821" y="1678377"/>
                  <a:pt x="1990821" y="1661231"/>
                  <a:pt x="1993679" y="1645039"/>
                </a:cubicBezTo>
                <a:cubicBezTo>
                  <a:pt x="1997489" y="1627894"/>
                  <a:pt x="2007966" y="1615512"/>
                  <a:pt x="2026064" y="1614559"/>
                </a:cubicBezTo>
                <a:cubicBezTo>
                  <a:pt x="2043209" y="1613606"/>
                  <a:pt x="2054639" y="1623131"/>
                  <a:pt x="2060354" y="1639324"/>
                </a:cubicBezTo>
                <a:cubicBezTo>
                  <a:pt x="2062259" y="1645992"/>
                  <a:pt x="2061306" y="1656469"/>
                  <a:pt x="2072736" y="1655517"/>
                </a:cubicBezTo>
                <a:cubicBezTo>
                  <a:pt x="2082261" y="1655517"/>
                  <a:pt x="2089881" y="1650754"/>
                  <a:pt x="2093691" y="1641229"/>
                </a:cubicBezTo>
                <a:cubicBezTo>
                  <a:pt x="2095596" y="1635514"/>
                  <a:pt x="2098454" y="1630752"/>
                  <a:pt x="2099406" y="1625989"/>
                </a:cubicBezTo>
                <a:cubicBezTo>
                  <a:pt x="2105121" y="1597414"/>
                  <a:pt x="2089881" y="1568839"/>
                  <a:pt x="2101311" y="1539312"/>
                </a:cubicBezTo>
                <a:cubicBezTo>
                  <a:pt x="2098454" y="1538359"/>
                  <a:pt x="2096549" y="1538359"/>
                  <a:pt x="2093691" y="1538359"/>
                </a:cubicBezTo>
                <a:cubicBezTo>
                  <a:pt x="2087024" y="1557409"/>
                  <a:pt x="2079404" y="1575506"/>
                  <a:pt x="2072736" y="1594556"/>
                </a:cubicBezTo>
                <a:cubicBezTo>
                  <a:pt x="2068926" y="1606939"/>
                  <a:pt x="2062259" y="1609797"/>
                  <a:pt x="2049876" y="1606939"/>
                </a:cubicBezTo>
                <a:cubicBezTo>
                  <a:pt x="2012729" y="1599319"/>
                  <a:pt x="1978439" y="1583127"/>
                  <a:pt x="1942244" y="1573602"/>
                </a:cubicBezTo>
                <a:cubicBezTo>
                  <a:pt x="1935576" y="1571697"/>
                  <a:pt x="1928909" y="1567887"/>
                  <a:pt x="1926051" y="1561219"/>
                </a:cubicBezTo>
                <a:cubicBezTo>
                  <a:pt x="1915574" y="1538359"/>
                  <a:pt x="1895571" y="1529787"/>
                  <a:pt x="1874616" y="1522167"/>
                </a:cubicBezTo>
                <a:cubicBezTo>
                  <a:pt x="1846041" y="1511689"/>
                  <a:pt x="1840326" y="1495497"/>
                  <a:pt x="1852709" y="1466922"/>
                </a:cubicBezTo>
                <a:cubicBezTo>
                  <a:pt x="1871759" y="1424059"/>
                  <a:pt x="1846359" y="1426123"/>
                  <a:pt x="1826039" y="1415487"/>
                </a:cubicBezTo>
                <a:cubicBezTo>
                  <a:pt x="1805719" y="1404851"/>
                  <a:pt x="1752538" y="1397230"/>
                  <a:pt x="1730789" y="1403104"/>
                </a:cubicBezTo>
                <a:cubicBezTo>
                  <a:pt x="1696499" y="1385006"/>
                  <a:pt x="1702214" y="1407867"/>
                  <a:pt x="1695546" y="1450729"/>
                </a:cubicBezTo>
                <a:cubicBezTo>
                  <a:pt x="1695546" y="1454539"/>
                  <a:pt x="1694118" y="1460255"/>
                  <a:pt x="1694594" y="1474542"/>
                </a:cubicBezTo>
                <a:cubicBezTo>
                  <a:pt x="1695070" y="1488829"/>
                  <a:pt x="1696023" y="1516610"/>
                  <a:pt x="1698404" y="1536454"/>
                </a:cubicBezTo>
                <a:cubicBezTo>
                  <a:pt x="1709834" y="1554552"/>
                  <a:pt x="1710786" y="1573602"/>
                  <a:pt x="1708881" y="1593604"/>
                </a:cubicBezTo>
                <a:cubicBezTo>
                  <a:pt x="1707929" y="1590747"/>
                  <a:pt x="1704119" y="1589794"/>
                  <a:pt x="1697451" y="1592652"/>
                </a:cubicBezTo>
                <a:cubicBezTo>
                  <a:pt x="1692689" y="1594556"/>
                  <a:pt x="1688879" y="1596462"/>
                  <a:pt x="1687926" y="1601224"/>
                </a:cubicBezTo>
                <a:cubicBezTo>
                  <a:pt x="1691736" y="1607892"/>
                  <a:pt x="1697451" y="1605987"/>
                  <a:pt x="1702214" y="1605987"/>
                </a:cubicBezTo>
                <a:cubicBezTo>
                  <a:pt x="1733646" y="1607892"/>
                  <a:pt x="1745076" y="1619322"/>
                  <a:pt x="1743171" y="1650754"/>
                </a:cubicBezTo>
                <a:cubicBezTo>
                  <a:pt x="1742219" y="1669804"/>
                  <a:pt x="1740314" y="1688854"/>
                  <a:pt x="1726979" y="1704094"/>
                </a:cubicBezTo>
                <a:cubicBezTo>
                  <a:pt x="1709834" y="1724097"/>
                  <a:pt x="1690784" y="1723144"/>
                  <a:pt x="1676496" y="1701237"/>
                </a:cubicBezTo>
                <a:cubicBezTo>
                  <a:pt x="1672686" y="1695522"/>
                  <a:pt x="1669829" y="1687902"/>
                  <a:pt x="1665066" y="1682187"/>
                </a:cubicBezTo>
                <a:cubicBezTo>
                  <a:pt x="1654589" y="1671709"/>
                  <a:pt x="1644111" y="1663137"/>
                  <a:pt x="1633634" y="1683139"/>
                </a:cubicBezTo>
                <a:cubicBezTo>
                  <a:pt x="1626014" y="1698379"/>
                  <a:pt x="1614584" y="1703142"/>
                  <a:pt x="1597439" y="1699331"/>
                </a:cubicBezTo>
                <a:cubicBezTo>
                  <a:pt x="1580294" y="1695522"/>
                  <a:pt x="1576484" y="1684092"/>
                  <a:pt x="1573626" y="1669804"/>
                </a:cubicBezTo>
                <a:cubicBezTo>
                  <a:pt x="1566006" y="1633609"/>
                  <a:pt x="1559339" y="1654564"/>
                  <a:pt x="1592676" y="1636467"/>
                </a:cubicBezTo>
                <a:cubicBezTo>
                  <a:pt x="1598391" y="1633609"/>
                  <a:pt x="1598391" y="1633609"/>
                  <a:pt x="1599344" y="1620274"/>
                </a:cubicBezTo>
                <a:cubicBezTo>
                  <a:pt x="1563149" y="1631704"/>
                  <a:pt x="1551719" y="1628847"/>
                  <a:pt x="1543146" y="1605034"/>
                </a:cubicBezTo>
                <a:cubicBezTo>
                  <a:pt x="1531716" y="1573602"/>
                  <a:pt x="1545051" y="1526929"/>
                  <a:pt x="1568864" y="1517404"/>
                </a:cubicBezTo>
                <a:cubicBezTo>
                  <a:pt x="1584104" y="1510737"/>
                  <a:pt x="1602201" y="1518356"/>
                  <a:pt x="1609821" y="1535502"/>
                </a:cubicBezTo>
                <a:cubicBezTo>
                  <a:pt x="1612679" y="1542169"/>
                  <a:pt x="1614584" y="1548837"/>
                  <a:pt x="1615536" y="1555504"/>
                </a:cubicBezTo>
                <a:cubicBezTo>
                  <a:pt x="1617441" y="1563124"/>
                  <a:pt x="1623156" y="1565029"/>
                  <a:pt x="1628871" y="1565981"/>
                </a:cubicBezTo>
                <a:cubicBezTo>
                  <a:pt x="1637444" y="1566934"/>
                  <a:pt x="1639349" y="1560267"/>
                  <a:pt x="1640301" y="1554552"/>
                </a:cubicBezTo>
                <a:cubicBezTo>
                  <a:pt x="1642206" y="1541217"/>
                  <a:pt x="1644111" y="1526929"/>
                  <a:pt x="1645064" y="1513594"/>
                </a:cubicBezTo>
                <a:cubicBezTo>
                  <a:pt x="1646969" y="1486924"/>
                  <a:pt x="1627919" y="1464064"/>
                  <a:pt x="1625061" y="1436442"/>
                </a:cubicBezTo>
                <a:cubicBezTo>
                  <a:pt x="1624109" y="1430727"/>
                  <a:pt x="1626014" y="1377387"/>
                  <a:pt x="1619346" y="1374529"/>
                </a:cubicBezTo>
                <a:lnTo>
                  <a:pt x="1560291" y="1371672"/>
                </a:lnTo>
                <a:cubicBezTo>
                  <a:pt x="1527906" y="1365956"/>
                  <a:pt x="1494569" y="1361194"/>
                  <a:pt x="1461231" y="1354527"/>
                </a:cubicBezTo>
                <a:cubicBezTo>
                  <a:pt x="1432656" y="1348812"/>
                  <a:pt x="1424084" y="1360242"/>
                  <a:pt x="1400271" y="1341192"/>
                </a:cubicBezTo>
                <a:cubicBezTo>
                  <a:pt x="1395509" y="1337381"/>
                  <a:pt x="1388841" y="1330714"/>
                  <a:pt x="1382174" y="1335477"/>
                </a:cubicBezTo>
                <a:cubicBezTo>
                  <a:pt x="1375506" y="1340239"/>
                  <a:pt x="1379316" y="1347859"/>
                  <a:pt x="1380269" y="1354527"/>
                </a:cubicBezTo>
                <a:cubicBezTo>
                  <a:pt x="1381221" y="1367862"/>
                  <a:pt x="1381221" y="1380244"/>
                  <a:pt x="1376459" y="1392627"/>
                </a:cubicBezTo>
                <a:cubicBezTo>
                  <a:pt x="1371696" y="1404056"/>
                  <a:pt x="1350741" y="1400247"/>
                  <a:pt x="1331691" y="1401199"/>
                </a:cubicBezTo>
                <a:cubicBezTo>
                  <a:pt x="1312641" y="1403104"/>
                  <a:pt x="1300259" y="1397389"/>
                  <a:pt x="1293591" y="1379292"/>
                </a:cubicBezTo>
                <a:cubicBezTo>
                  <a:pt x="1291686" y="1375481"/>
                  <a:pt x="1288829" y="1372624"/>
                  <a:pt x="1285971" y="1367862"/>
                </a:cubicBezTo>
                <a:cubicBezTo>
                  <a:pt x="1284066" y="1371672"/>
                  <a:pt x="1282161" y="1372624"/>
                  <a:pt x="1281209" y="1374529"/>
                </a:cubicBezTo>
                <a:cubicBezTo>
                  <a:pt x="1272636" y="1393579"/>
                  <a:pt x="1261206" y="1408819"/>
                  <a:pt x="1237394" y="1402152"/>
                </a:cubicBezTo>
                <a:cubicBezTo>
                  <a:pt x="1215486" y="1396437"/>
                  <a:pt x="1184054" y="1377387"/>
                  <a:pt x="1182149" y="1358337"/>
                </a:cubicBezTo>
                <a:cubicBezTo>
                  <a:pt x="1180244" y="1340239"/>
                  <a:pt x="1183101" y="1322142"/>
                  <a:pt x="1190721" y="1304997"/>
                </a:cubicBezTo>
                <a:cubicBezTo>
                  <a:pt x="1195484" y="1294519"/>
                  <a:pt x="1220249" y="1291662"/>
                  <a:pt x="1210724" y="1289756"/>
                </a:cubicBezTo>
                <a:cubicBezTo>
                  <a:pt x="1174529" y="1284042"/>
                  <a:pt x="1128809" y="1267849"/>
                  <a:pt x="1092614" y="1261181"/>
                </a:cubicBezTo>
                <a:cubicBezTo>
                  <a:pt x="1082136" y="1259277"/>
                  <a:pt x="1072611" y="1261181"/>
                  <a:pt x="1064039" y="1266897"/>
                </a:cubicBezTo>
                <a:cubicBezTo>
                  <a:pt x="1042131" y="1281184"/>
                  <a:pt x="1029749" y="1307854"/>
                  <a:pt x="1003079" y="1313569"/>
                </a:cubicBezTo>
                <a:cubicBezTo>
                  <a:pt x="996411" y="1314522"/>
                  <a:pt x="995459" y="1318331"/>
                  <a:pt x="997364" y="1324999"/>
                </a:cubicBezTo>
                <a:cubicBezTo>
                  <a:pt x="1000221" y="1333572"/>
                  <a:pt x="1002126" y="1343097"/>
                  <a:pt x="1003079" y="1351669"/>
                </a:cubicBezTo>
                <a:cubicBezTo>
                  <a:pt x="1007841" y="1387864"/>
                  <a:pt x="984029" y="1416439"/>
                  <a:pt x="947834" y="1421202"/>
                </a:cubicBezTo>
                <a:lnTo>
                  <a:pt x="943071" y="1421202"/>
                </a:lnTo>
                <a:cubicBezTo>
                  <a:pt x="878301" y="1406914"/>
                  <a:pt x="810674" y="1417392"/>
                  <a:pt x="745904" y="1403104"/>
                </a:cubicBezTo>
                <a:cubicBezTo>
                  <a:pt x="717329" y="1396437"/>
                  <a:pt x="662084" y="1404056"/>
                  <a:pt x="636366" y="1389769"/>
                </a:cubicBezTo>
                <a:cubicBezTo>
                  <a:pt x="584931" y="1361194"/>
                  <a:pt x="593504" y="1297377"/>
                  <a:pt x="600171" y="1240227"/>
                </a:cubicBezTo>
                <a:cubicBezTo>
                  <a:pt x="601124" y="1233559"/>
                  <a:pt x="603981" y="1226892"/>
                  <a:pt x="600171" y="1220224"/>
                </a:cubicBezTo>
                <a:cubicBezTo>
                  <a:pt x="588741" y="1219272"/>
                  <a:pt x="565881" y="1209747"/>
                  <a:pt x="560166" y="1216414"/>
                </a:cubicBezTo>
                <a:cubicBezTo>
                  <a:pt x="548736" y="1231654"/>
                  <a:pt x="536354" y="1263087"/>
                  <a:pt x="517304" y="1267849"/>
                </a:cubicBezTo>
                <a:cubicBezTo>
                  <a:pt x="506826" y="1270706"/>
                  <a:pt x="506826" y="1275469"/>
                  <a:pt x="510636" y="1284042"/>
                </a:cubicBezTo>
                <a:cubicBezTo>
                  <a:pt x="514446" y="1291662"/>
                  <a:pt x="518256" y="1301187"/>
                  <a:pt x="519209" y="1309759"/>
                </a:cubicBezTo>
                <a:cubicBezTo>
                  <a:pt x="524924" y="1347859"/>
                  <a:pt x="516351" y="1384054"/>
                  <a:pt x="477299" y="1384054"/>
                </a:cubicBezTo>
                <a:cubicBezTo>
                  <a:pt x="425864" y="1384054"/>
                  <a:pt x="374429" y="1383102"/>
                  <a:pt x="322994" y="1382149"/>
                </a:cubicBezTo>
                <a:cubicBezTo>
                  <a:pt x="275369" y="1381197"/>
                  <a:pt x="227744" y="1365004"/>
                  <a:pt x="186786" y="1338334"/>
                </a:cubicBezTo>
                <a:cubicBezTo>
                  <a:pt x="132494" y="1303092"/>
                  <a:pt x="110586" y="1247847"/>
                  <a:pt x="127731" y="1189744"/>
                </a:cubicBezTo>
                <a:cubicBezTo>
                  <a:pt x="145829" y="1128784"/>
                  <a:pt x="192501" y="1092589"/>
                  <a:pt x="257271" y="1089732"/>
                </a:cubicBezTo>
                <a:cubicBezTo>
                  <a:pt x="275369" y="1088779"/>
                  <a:pt x="294419" y="1094494"/>
                  <a:pt x="318231" y="1084969"/>
                </a:cubicBezTo>
                <a:cubicBezTo>
                  <a:pt x="279179" y="1070682"/>
                  <a:pt x="243936" y="1065919"/>
                  <a:pt x="208694" y="1059252"/>
                </a:cubicBezTo>
                <a:cubicBezTo>
                  <a:pt x="132494" y="1044964"/>
                  <a:pt x="102966" y="1030676"/>
                  <a:pt x="26766" y="1016389"/>
                </a:cubicBezTo>
                <a:cubicBezTo>
                  <a:pt x="17241" y="1015436"/>
                  <a:pt x="3906" y="1017342"/>
                  <a:pt x="96" y="1004007"/>
                </a:cubicBezTo>
                <a:cubicBezTo>
                  <a:pt x="-3714" y="990672"/>
                  <a:pt x="107729" y="975432"/>
                  <a:pt x="138209" y="981147"/>
                </a:cubicBezTo>
                <a:cubicBezTo>
                  <a:pt x="241079" y="1000197"/>
                  <a:pt x="257271" y="995434"/>
                  <a:pt x="361094" y="1014484"/>
                </a:cubicBezTo>
                <a:cubicBezTo>
                  <a:pt x="506826" y="1042107"/>
                  <a:pt x="653511" y="1063062"/>
                  <a:pt x="801149" y="1075444"/>
                </a:cubicBezTo>
                <a:cubicBezTo>
                  <a:pt x="879254" y="1082112"/>
                  <a:pt x="976409" y="1095447"/>
                  <a:pt x="1055466" y="1090684"/>
                </a:cubicBezTo>
                <a:cubicBezTo>
                  <a:pt x="1069754" y="1090684"/>
                  <a:pt x="1086899" y="1091637"/>
                  <a:pt x="1075469" y="1067824"/>
                </a:cubicBezTo>
                <a:cubicBezTo>
                  <a:pt x="1073564" y="1064014"/>
                  <a:pt x="1074516" y="1057347"/>
                  <a:pt x="1076421" y="1052584"/>
                </a:cubicBezTo>
                <a:cubicBezTo>
                  <a:pt x="1089756" y="1024009"/>
                  <a:pt x="1078326" y="1004007"/>
                  <a:pt x="1060229" y="981147"/>
                </a:cubicBezTo>
                <a:cubicBezTo>
                  <a:pt x="1014509" y="924949"/>
                  <a:pt x="926879" y="851607"/>
                  <a:pt x="917354" y="779217"/>
                </a:cubicBezTo>
                <a:cubicBezTo>
                  <a:pt x="911639" y="738259"/>
                  <a:pt x="923069" y="703017"/>
                  <a:pt x="948786" y="672536"/>
                </a:cubicBezTo>
                <a:cubicBezTo>
                  <a:pt x="957359" y="661107"/>
                  <a:pt x="967836" y="650629"/>
                  <a:pt x="977361" y="640151"/>
                </a:cubicBezTo>
                <a:cubicBezTo>
                  <a:pt x="1028796" y="584907"/>
                  <a:pt x="1118331" y="530614"/>
                  <a:pt x="1167861" y="472511"/>
                </a:cubicBezTo>
                <a:cubicBezTo>
                  <a:pt x="1218344" y="414409"/>
                  <a:pt x="1294544" y="414409"/>
                  <a:pt x="1367886" y="423934"/>
                </a:cubicBezTo>
                <a:cubicBezTo>
                  <a:pt x="1482186" y="439174"/>
                  <a:pt x="1590771" y="474416"/>
                  <a:pt x="1698404" y="513469"/>
                </a:cubicBezTo>
                <a:cubicBezTo>
                  <a:pt x="1713644" y="518232"/>
                  <a:pt x="1751744" y="536329"/>
                  <a:pt x="1767936" y="542997"/>
                </a:cubicBezTo>
                <a:cubicBezTo>
                  <a:pt x="1868901" y="585859"/>
                  <a:pt x="1966056" y="643961"/>
                  <a:pt x="2060354" y="700159"/>
                </a:cubicBezTo>
                <a:cubicBezTo>
                  <a:pt x="2109884" y="729686"/>
                  <a:pt x="2167986" y="745879"/>
                  <a:pt x="2223231" y="760167"/>
                </a:cubicBezTo>
                <a:cubicBezTo>
                  <a:pt x="2446116" y="817317"/>
                  <a:pt x="2669001" y="857322"/>
                  <a:pt x="2890934" y="920186"/>
                </a:cubicBezTo>
                <a:cubicBezTo>
                  <a:pt x="2914746" y="926854"/>
                  <a:pt x="2927129" y="915424"/>
                  <a:pt x="2939511" y="900184"/>
                </a:cubicBezTo>
                <a:cubicBezTo>
                  <a:pt x="3005234" y="818269"/>
                  <a:pt x="3070004" y="737307"/>
                  <a:pt x="3134774" y="654439"/>
                </a:cubicBezTo>
                <a:cubicBezTo>
                  <a:pt x="3304319" y="437269"/>
                  <a:pt x="3471959" y="275344"/>
                  <a:pt x="3645314" y="61031"/>
                </a:cubicBezTo>
                <a:cubicBezTo>
                  <a:pt x="3651029" y="54364"/>
                  <a:pt x="3657696" y="48649"/>
                  <a:pt x="3661506" y="41029"/>
                </a:cubicBezTo>
                <a:cubicBezTo>
                  <a:pt x="3677223" y="13883"/>
                  <a:pt x="3698833" y="1738"/>
                  <a:pt x="3725131" y="175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00" dirty="0">
              <a:solidFill>
                <a:schemeClr val="accent3"/>
              </a:solidFill>
            </a:endParaRPr>
          </a:p>
        </p:txBody>
      </p:sp>
      <p:sp>
        <p:nvSpPr>
          <p:cNvPr id="539" name="TextBox 538">
            <a:extLst>
              <a:ext uri="{FF2B5EF4-FFF2-40B4-BE49-F238E27FC236}">
                <a16:creationId xmlns:a16="http://schemas.microsoft.com/office/drawing/2014/main" xmlns="" id="{324B7B20-AC6E-409F-A45E-ACE31408A15D}"/>
              </a:ext>
            </a:extLst>
          </p:cNvPr>
          <p:cNvSpPr txBox="1"/>
          <p:nvPr/>
        </p:nvSpPr>
        <p:spPr>
          <a:xfrm>
            <a:off x="705223" y="953483"/>
            <a:ext cx="4052131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dirty="0" smtClean="0">
                <a:solidFill>
                  <a:schemeClr val="accent2"/>
                </a:solidFill>
                <a:latin typeface="+mj-lt"/>
                <a:cs typeface="Arial" pitchFamily="34" charset="0"/>
              </a:rPr>
              <a:t>Contents</a:t>
            </a:r>
            <a:endParaRPr lang="ko-KR" altLang="en-US" sz="5400" dirty="0">
              <a:solidFill>
                <a:schemeClr val="accent6"/>
              </a:solidFill>
              <a:latin typeface="+mj-lt"/>
              <a:cs typeface="Arial" pitchFamily="34" charset="0"/>
            </a:endParaRPr>
          </a:p>
        </p:txBody>
      </p:sp>
      <p:grpSp>
        <p:nvGrpSpPr>
          <p:cNvPr id="540" name="Group 539">
            <a:extLst>
              <a:ext uri="{FF2B5EF4-FFF2-40B4-BE49-F238E27FC236}">
                <a16:creationId xmlns:a16="http://schemas.microsoft.com/office/drawing/2014/main" xmlns="" id="{AC58E87F-EBC4-42AC-A450-C656C6B55915}"/>
              </a:ext>
            </a:extLst>
          </p:cNvPr>
          <p:cNvGrpSpPr/>
          <p:nvPr/>
        </p:nvGrpSpPr>
        <p:grpSpPr>
          <a:xfrm>
            <a:off x="6903916" y="718301"/>
            <a:ext cx="4726109" cy="886162"/>
            <a:chOff x="6751979" y="1666120"/>
            <a:chExt cx="4526164" cy="886162"/>
          </a:xfrm>
        </p:grpSpPr>
        <p:sp>
          <p:nvSpPr>
            <p:cNvPr id="541" name="TextBox 540">
              <a:extLst>
                <a:ext uri="{FF2B5EF4-FFF2-40B4-BE49-F238E27FC236}">
                  <a16:creationId xmlns:a16="http://schemas.microsoft.com/office/drawing/2014/main" xmlns="" id="{F09D362A-7059-4998-97D2-2F91502E4903}"/>
                </a:ext>
              </a:extLst>
            </p:cNvPr>
            <p:cNvSpPr txBox="1"/>
            <p:nvPr/>
          </p:nvSpPr>
          <p:spPr>
            <a:xfrm>
              <a:off x="6770451" y="2090617"/>
              <a:ext cx="45076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 smtClean="0"/>
                <a:t>Our project is pharmacy medicine supply and which can be used to distribute medicine</a:t>
              </a:r>
              <a:r>
                <a:rPr lang="en-US" sz="1200" dirty="0" smtClean="0"/>
                <a:t>………………….</a:t>
              </a:r>
              <a:r>
                <a:rPr lang="en-US" altLang="ko-KR" sz="1200" dirty="0" smtClean="0">
                  <a:ea typeface="FZShuTi" pitchFamily="2" charset="-122"/>
                  <a:cs typeface="Arial" pitchFamily="34" charset="0"/>
                </a:rPr>
                <a:t>.</a:t>
              </a:r>
              <a:endParaRPr lang="en-US" altLang="ko-KR" sz="1200" dirty="0">
                <a:cs typeface="Arial" pitchFamily="34" charset="0"/>
              </a:endParaRPr>
            </a:p>
          </p:txBody>
        </p:sp>
        <p:sp>
          <p:nvSpPr>
            <p:cNvPr id="542" name="TextBox 541">
              <a:extLst>
                <a:ext uri="{FF2B5EF4-FFF2-40B4-BE49-F238E27FC236}">
                  <a16:creationId xmlns:a16="http://schemas.microsoft.com/office/drawing/2014/main" xmlns="" id="{88DFC3BA-6903-466E-97A9-F1FDB504CFD5}"/>
                </a:ext>
              </a:extLst>
            </p:cNvPr>
            <p:cNvSpPr txBox="1"/>
            <p:nvPr/>
          </p:nvSpPr>
          <p:spPr>
            <a:xfrm>
              <a:off x="6751979" y="1666120"/>
              <a:ext cx="4507692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700" b="1" dirty="0" smtClean="0">
                  <a:cs typeface="Arial" pitchFamily="34" charset="0"/>
                </a:rPr>
                <a:t>About Our Project</a:t>
              </a:r>
              <a:endParaRPr lang="ko-KR" altLang="en-US" sz="2700" b="1" dirty="0">
                <a:cs typeface="Arial" pitchFamily="34" charset="0"/>
              </a:endParaRPr>
            </a:p>
          </p:txBody>
        </p:sp>
      </p:grpSp>
      <p:sp>
        <p:nvSpPr>
          <p:cNvPr id="543" name="TextBox 542">
            <a:extLst>
              <a:ext uri="{FF2B5EF4-FFF2-40B4-BE49-F238E27FC236}">
                <a16:creationId xmlns:a16="http://schemas.microsoft.com/office/drawing/2014/main" xmlns="" id="{0412DB6B-9AB7-4955-A4BB-AF14FF1B562D}"/>
              </a:ext>
            </a:extLst>
          </p:cNvPr>
          <p:cNvSpPr txBox="1"/>
          <p:nvPr/>
        </p:nvSpPr>
        <p:spPr>
          <a:xfrm>
            <a:off x="5885014" y="654503"/>
            <a:ext cx="958096" cy="830997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4800" b="1" dirty="0">
                <a:cs typeface="Arial" pitchFamily="34" charset="0"/>
              </a:rPr>
              <a:t>01</a:t>
            </a:r>
            <a:endParaRPr lang="ko-KR" altLang="en-US" sz="4800" b="1" dirty="0">
              <a:cs typeface="Arial" pitchFamily="34" charset="0"/>
            </a:endParaRPr>
          </a:p>
        </p:txBody>
      </p:sp>
      <p:grpSp>
        <p:nvGrpSpPr>
          <p:cNvPr id="544" name="Group 543">
            <a:extLst>
              <a:ext uri="{FF2B5EF4-FFF2-40B4-BE49-F238E27FC236}">
                <a16:creationId xmlns:a16="http://schemas.microsoft.com/office/drawing/2014/main" xmlns="" id="{76FAE3DF-1592-4A66-920D-E8F4FFB5467D}"/>
              </a:ext>
            </a:extLst>
          </p:cNvPr>
          <p:cNvGrpSpPr/>
          <p:nvPr/>
        </p:nvGrpSpPr>
        <p:grpSpPr>
          <a:xfrm>
            <a:off x="6903916" y="1889512"/>
            <a:ext cx="4726109" cy="701496"/>
            <a:chOff x="6751979" y="1666120"/>
            <a:chExt cx="4526164" cy="701496"/>
          </a:xfrm>
        </p:grpSpPr>
        <p:sp>
          <p:nvSpPr>
            <p:cNvPr id="545" name="TextBox 544">
              <a:extLst>
                <a:ext uri="{FF2B5EF4-FFF2-40B4-BE49-F238E27FC236}">
                  <a16:creationId xmlns:a16="http://schemas.microsoft.com/office/drawing/2014/main" xmlns="" id="{9C03CCC6-5D3F-491B-B8E3-E1F247801AE1}"/>
                </a:ext>
              </a:extLst>
            </p:cNvPr>
            <p:cNvSpPr txBox="1"/>
            <p:nvPr/>
          </p:nvSpPr>
          <p:spPr>
            <a:xfrm>
              <a:off x="6770451" y="2090617"/>
              <a:ext cx="45076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smtClean="0">
                  <a:cs typeface="Arial" pitchFamily="34" charset="0"/>
                </a:rPr>
                <a:t>We have worked on </a:t>
              </a:r>
              <a:r>
                <a:rPr lang="en-US" altLang="ko-KR" sz="1200" dirty="0" err="1" smtClean="0">
                  <a:cs typeface="Arial" pitchFamily="34" charset="0"/>
                </a:rPr>
                <a:t>.Net</a:t>
              </a:r>
              <a:r>
                <a:rPr lang="en-US" altLang="ko-KR" sz="1200" dirty="0" smtClean="0">
                  <a:cs typeface="Arial" pitchFamily="34" charset="0"/>
                </a:rPr>
                <a:t> Core APIS and </a:t>
              </a:r>
              <a:r>
                <a:rPr lang="en-US" altLang="ko-KR" sz="1200" dirty="0" err="1" smtClean="0">
                  <a:cs typeface="Arial" pitchFamily="34" charset="0"/>
                </a:rPr>
                <a:t>binded</a:t>
              </a:r>
              <a:r>
                <a:rPr lang="en-US" altLang="ko-KR" sz="1200" dirty="0" smtClean="0">
                  <a:cs typeface="Arial" pitchFamily="34" charset="0"/>
                </a:rPr>
                <a:t>……</a:t>
              </a:r>
              <a:endParaRPr lang="en-US" altLang="ko-KR" sz="1200" dirty="0">
                <a:cs typeface="Arial" pitchFamily="34" charset="0"/>
              </a:endParaRPr>
            </a:p>
          </p:txBody>
        </p:sp>
        <p:sp>
          <p:nvSpPr>
            <p:cNvPr id="546" name="TextBox 545">
              <a:extLst>
                <a:ext uri="{FF2B5EF4-FFF2-40B4-BE49-F238E27FC236}">
                  <a16:creationId xmlns:a16="http://schemas.microsoft.com/office/drawing/2014/main" xmlns="" id="{D1DC7080-7BE3-48C6-98A5-727DEEF3C3C4}"/>
                </a:ext>
              </a:extLst>
            </p:cNvPr>
            <p:cNvSpPr txBox="1"/>
            <p:nvPr/>
          </p:nvSpPr>
          <p:spPr>
            <a:xfrm>
              <a:off x="6751979" y="1666120"/>
              <a:ext cx="4507692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700" b="1" dirty="0" smtClean="0">
                  <a:cs typeface="Arial" pitchFamily="34" charset="0"/>
                </a:rPr>
                <a:t>What We Used</a:t>
              </a:r>
              <a:endParaRPr lang="ko-KR" altLang="en-US" sz="2700" b="1" dirty="0">
                <a:cs typeface="Arial" pitchFamily="34" charset="0"/>
              </a:endParaRPr>
            </a:p>
          </p:txBody>
        </p:sp>
      </p:grpSp>
      <p:sp>
        <p:nvSpPr>
          <p:cNvPr id="547" name="TextBox 546">
            <a:extLst>
              <a:ext uri="{FF2B5EF4-FFF2-40B4-BE49-F238E27FC236}">
                <a16:creationId xmlns:a16="http://schemas.microsoft.com/office/drawing/2014/main" xmlns="" id="{F0FD0BE9-2D5E-4F2C-BAD8-D03BFA0E2B80}"/>
              </a:ext>
            </a:extLst>
          </p:cNvPr>
          <p:cNvSpPr txBox="1"/>
          <p:nvPr/>
        </p:nvSpPr>
        <p:spPr>
          <a:xfrm>
            <a:off x="5885014" y="1825714"/>
            <a:ext cx="958096" cy="830997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4800" b="1" dirty="0">
                <a:cs typeface="Arial" pitchFamily="34" charset="0"/>
              </a:rPr>
              <a:t>02</a:t>
            </a:r>
            <a:endParaRPr lang="ko-KR" altLang="en-US" sz="4800" b="1" dirty="0">
              <a:cs typeface="Arial" pitchFamily="34" charset="0"/>
            </a:endParaRPr>
          </a:p>
        </p:txBody>
      </p:sp>
      <p:grpSp>
        <p:nvGrpSpPr>
          <p:cNvPr id="548" name="Group 547">
            <a:extLst>
              <a:ext uri="{FF2B5EF4-FFF2-40B4-BE49-F238E27FC236}">
                <a16:creationId xmlns:a16="http://schemas.microsoft.com/office/drawing/2014/main" xmlns="" id="{47FC555D-4B76-4FCE-8D87-078271665101}"/>
              </a:ext>
            </a:extLst>
          </p:cNvPr>
          <p:cNvGrpSpPr/>
          <p:nvPr/>
        </p:nvGrpSpPr>
        <p:grpSpPr>
          <a:xfrm>
            <a:off x="6903916" y="3060723"/>
            <a:ext cx="4726109" cy="886162"/>
            <a:chOff x="6751979" y="1666120"/>
            <a:chExt cx="4526164" cy="886162"/>
          </a:xfrm>
        </p:grpSpPr>
        <p:sp>
          <p:nvSpPr>
            <p:cNvPr id="549" name="TextBox 548">
              <a:extLst>
                <a:ext uri="{FF2B5EF4-FFF2-40B4-BE49-F238E27FC236}">
                  <a16:creationId xmlns:a16="http://schemas.microsoft.com/office/drawing/2014/main" xmlns="" id="{A8C0232C-7AE3-4E58-8C68-41D56F83C5C1}"/>
                </a:ext>
              </a:extLst>
            </p:cNvPr>
            <p:cNvSpPr txBox="1"/>
            <p:nvPr/>
          </p:nvSpPr>
          <p:spPr>
            <a:xfrm>
              <a:off x="6770451" y="2090617"/>
              <a:ext cx="45076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smtClean="0">
                  <a:cs typeface="Arial" pitchFamily="34" charset="0"/>
                </a:rPr>
                <a:t>It includes the contribution of every team member and parts of project they have worked on</a:t>
              </a:r>
              <a:r>
                <a:rPr lang="en-US" altLang="ko-KR" sz="1200" dirty="0" smtClean="0">
                  <a:cs typeface="Arial" pitchFamily="34" charset="0"/>
                </a:rPr>
                <a:t>……………..</a:t>
              </a:r>
              <a:endParaRPr lang="en-US" altLang="ko-KR" sz="1200" dirty="0">
                <a:cs typeface="Arial" pitchFamily="34" charset="0"/>
              </a:endParaRPr>
            </a:p>
          </p:txBody>
        </p:sp>
        <p:sp>
          <p:nvSpPr>
            <p:cNvPr id="550" name="TextBox 549">
              <a:extLst>
                <a:ext uri="{FF2B5EF4-FFF2-40B4-BE49-F238E27FC236}">
                  <a16:creationId xmlns:a16="http://schemas.microsoft.com/office/drawing/2014/main" xmlns="" id="{638091B7-1D08-4113-B3E3-5322688061DB}"/>
                </a:ext>
              </a:extLst>
            </p:cNvPr>
            <p:cNvSpPr txBox="1"/>
            <p:nvPr/>
          </p:nvSpPr>
          <p:spPr>
            <a:xfrm>
              <a:off x="6751979" y="1666120"/>
              <a:ext cx="4507692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700" b="1" dirty="0" smtClean="0">
                  <a:cs typeface="Arial" pitchFamily="34" charset="0"/>
                </a:rPr>
                <a:t>Our Work</a:t>
              </a:r>
              <a:endParaRPr lang="ko-KR" altLang="en-US" sz="2700" b="1" dirty="0">
                <a:cs typeface="Arial" pitchFamily="34" charset="0"/>
              </a:endParaRPr>
            </a:p>
          </p:txBody>
        </p:sp>
      </p:grpSp>
      <p:sp>
        <p:nvSpPr>
          <p:cNvPr id="551" name="TextBox 550">
            <a:extLst>
              <a:ext uri="{FF2B5EF4-FFF2-40B4-BE49-F238E27FC236}">
                <a16:creationId xmlns:a16="http://schemas.microsoft.com/office/drawing/2014/main" xmlns="" id="{34AB9548-CC52-408F-8C3C-23A0C27701A0}"/>
              </a:ext>
            </a:extLst>
          </p:cNvPr>
          <p:cNvSpPr txBox="1"/>
          <p:nvPr/>
        </p:nvSpPr>
        <p:spPr>
          <a:xfrm>
            <a:off x="5885014" y="2996925"/>
            <a:ext cx="958096" cy="830997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4800" b="1" dirty="0">
                <a:cs typeface="Arial" pitchFamily="34" charset="0"/>
              </a:rPr>
              <a:t>03</a:t>
            </a:r>
            <a:endParaRPr lang="ko-KR" altLang="en-US" sz="4800" b="1" dirty="0">
              <a:cs typeface="Arial" pitchFamily="34" charset="0"/>
            </a:endParaRPr>
          </a:p>
        </p:txBody>
      </p:sp>
      <p:grpSp>
        <p:nvGrpSpPr>
          <p:cNvPr id="552" name="Group 551">
            <a:extLst>
              <a:ext uri="{FF2B5EF4-FFF2-40B4-BE49-F238E27FC236}">
                <a16:creationId xmlns:a16="http://schemas.microsoft.com/office/drawing/2014/main" xmlns="" id="{B0243FBE-9209-4244-90DC-1294A0B6D5C2}"/>
              </a:ext>
            </a:extLst>
          </p:cNvPr>
          <p:cNvGrpSpPr/>
          <p:nvPr/>
        </p:nvGrpSpPr>
        <p:grpSpPr>
          <a:xfrm>
            <a:off x="6903916" y="4231934"/>
            <a:ext cx="4726109" cy="1070828"/>
            <a:chOff x="6751979" y="1666120"/>
            <a:chExt cx="4526164" cy="1070828"/>
          </a:xfrm>
        </p:grpSpPr>
        <p:sp>
          <p:nvSpPr>
            <p:cNvPr id="553" name="TextBox 552">
              <a:extLst>
                <a:ext uri="{FF2B5EF4-FFF2-40B4-BE49-F238E27FC236}">
                  <a16:creationId xmlns:a16="http://schemas.microsoft.com/office/drawing/2014/main" xmlns="" id="{045E0F30-1E9D-4E77-A7A7-206B990E6841}"/>
                </a:ext>
              </a:extLst>
            </p:cNvPr>
            <p:cNvSpPr txBox="1"/>
            <p:nvPr/>
          </p:nvSpPr>
          <p:spPr>
            <a:xfrm>
              <a:off x="6770451" y="2090617"/>
              <a:ext cx="450769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Progress </a:t>
              </a:r>
              <a:r>
                <a:rPr lang="en-US" sz="1200" dirty="0"/>
                <a:t>in many of the basic computing and information technologies has been rapid in recent </a:t>
              </a:r>
              <a:r>
                <a:rPr lang="en-US" sz="1200" dirty="0" smtClean="0"/>
                <a:t>years and we learnt few of…..</a:t>
              </a:r>
              <a:endParaRPr lang="en-US" altLang="ko-KR" sz="1200" dirty="0">
                <a:cs typeface="Arial" pitchFamily="34" charset="0"/>
              </a:endParaRPr>
            </a:p>
          </p:txBody>
        </p:sp>
        <p:sp>
          <p:nvSpPr>
            <p:cNvPr id="554" name="TextBox 553">
              <a:extLst>
                <a:ext uri="{FF2B5EF4-FFF2-40B4-BE49-F238E27FC236}">
                  <a16:creationId xmlns:a16="http://schemas.microsoft.com/office/drawing/2014/main" xmlns="" id="{ECCD60EC-5BCC-425A-9920-13A9667333DA}"/>
                </a:ext>
              </a:extLst>
            </p:cNvPr>
            <p:cNvSpPr txBox="1"/>
            <p:nvPr/>
          </p:nvSpPr>
          <p:spPr>
            <a:xfrm>
              <a:off x="6751979" y="1666120"/>
              <a:ext cx="4507692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700" b="1" dirty="0" smtClean="0">
                  <a:cs typeface="Arial" pitchFamily="34" charset="0"/>
                </a:rPr>
                <a:t>Conclusion</a:t>
              </a:r>
              <a:endParaRPr lang="ko-KR" altLang="en-US" sz="2700" b="1" dirty="0">
                <a:cs typeface="Arial" pitchFamily="34" charset="0"/>
              </a:endParaRPr>
            </a:p>
          </p:txBody>
        </p:sp>
      </p:grpSp>
      <p:sp>
        <p:nvSpPr>
          <p:cNvPr id="555" name="TextBox 554">
            <a:extLst>
              <a:ext uri="{FF2B5EF4-FFF2-40B4-BE49-F238E27FC236}">
                <a16:creationId xmlns:a16="http://schemas.microsoft.com/office/drawing/2014/main" xmlns="" id="{27DBA41B-60B8-4A61-8E09-CD07D7E976ED}"/>
              </a:ext>
            </a:extLst>
          </p:cNvPr>
          <p:cNvSpPr txBox="1"/>
          <p:nvPr/>
        </p:nvSpPr>
        <p:spPr>
          <a:xfrm>
            <a:off x="5885014" y="4168136"/>
            <a:ext cx="958096" cy="830997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4800" b="1" dirty="0">
                <a:cs typeface="Arial" pitchFamily="34" charset="0"/>
              </a:rPr>
              <a:t>04</a:t>
            </a:r>
            <a:endParaRPr lang="ko-KR" altLang="en-US" sz="4800" b="1" dirty="0">
              <a:cs typeface="Arial" pitchFamily="34" charset="0"/>
            </a:endParaRPr>
          </a:p>
        </p:txBody>
      </p:sp>
      <p:sp>
        <p:nvSpPr>
          <p:cNvPr id="578" name="Freeform: Shape 577">
            <a:extLst>
              <a:ext uri="{FF2B5EF4-FFF2-40B4-BE49-F238E27FC236}">
                <a16:creationId xmlns:a16="http://schemas.microsoft.com/office/drawing/2014/main" xmlns="" id="{D8D37A5D-6EB0-4C4A-A49D-6F14A2EA5942}"/>
              </a:ext>
            </a:extLst>
          </p:cNvPr>
          <p:cNvSpPr/>
          <p:nvPr/>
        </p:nvSpPr>
        <p:spPr>
          <a:xfrm>
            <a:off x="9053808" y="6363271"/>
            <a:ext cx="1218348" cy="396810"/>
          </a:xfrm>
          <a:custGeom>
            <a:avLst/>
            <a:gdLst>
              <a:gd name="connsiteX0" fmla="*/ 3561198 w 3628742"/>
              <a:gd name="connsiteY0" fmla="*/ 913032 h 1181863"/>
              <a:gd name="connsiteX1" fmla="*/ 3560779 w 3628742"/>
              <a:gd name="connsiteY1" fmla="*/ 958099 h 1181863"/>
              <a:gd name="connsiteX2" fmla="*/ 3565327 w 3628742"/>
              <a:gd name="connsiteY2" fmla="*/ 958938 h 1181863"/>
              <a:gd name="connsiteX3" fmla="*/ 3565327 w 3628742"/>
              <a:gd name="connsiteY3" fmla="*/ 914145 h 1181863"/>
              <a:gd name="connsiteX4" fmla="*/ 3476334 w 3628742"/>
              <a:gd name="connsiteY4" fmla="*/ 904646 h 1181863"/>
              <a:gd name="connsiteX5" fmla="*/ 3461550 w 3628742"/>
              <a:gd name="connsiteY5" fmla="*/ 919431 h 1181863"/>
              <a:gd name="connsiteX6" fmla="*/ 3461550 w 3628742"/>
              <a:gd name="connsiteY6" fmla="*/ 935637 h 1181863"/>
              <a:gd name="connsiteX7" fmla="*/ 3476334 w 3628742"/>
              <a:gd name="connsiteY7" fmla="*/ 950422 h 1181863"/>
              <a:gd name="connsiteX8" fmla="*/ 3525808 w 3628742"/>
              <a:gd name="connsiteY8" fmla="*/ 950422 h 1181863"/>
              <a:gd name="connsiteX9" fmla="*/ 3540592 w 3628742"/>
              <a:gd name="connsiteY9" fmla="*/ 935637 h 1181863"/>
              <a:gd name="connsiteX10" fmla="*/ 3540592 w 3628742"/>
              <a:gd name="connsiteY10" fmla="*/ 919431 h 1181863"/>
              <a:gd name="connsiteX11" fmla="*/ 3525808 w 3628742"/>
              <a:gd name="connsiteY11" fmla="*/ 904646 h 1181863"/>
              <a:gd name="connsiteX12" fmla="*/ 3296422 w 3628742"/>
              <a:gd name="connsiteY12" fmla="*/ 859789 h 1181863"/>
              <a:gd name="connsiteX13" fmla="*/ 3288830 w 3628742"/>
              <a:gd name="connsiteY13" fmla="*/ 862993 h 1181863"/>
              <a:gd name="connsiteX14" fmla="*/ 3296992 w 3628742"/>
              <a:gd name="connsiteY14" fmla="*/ 863926 h 1181863"/>
              <a:gd name="connsiteX15" fmla="*/ 1813033 w 3628742"/>
              <a:gd name="connsiteY15" fmla="*/ 1628 h 1181863"/>
              <a:gd name="connsiteX16" fmla="*/ 1820425 w 3628742"/>
              <a:gd name="connsiteY16" fmla="*/ 3050 h 1181863"/>
              <a:gd name="connsiteX17" fmla="*/ 1830661 w 3628742"/>
              <a:gd name="connsiteY17" fmla="*/ 35747 h 1181863"/>
              <a:gd name="connsiteX18" fmla="*/ 1833504 w 3628742"/>
              <a:gd name="connsiteY18" fmla="*/ 56503 h 1181863"/>
              <a:gd name="connsiteX19" fmla="*/ 1832367 w 3628742"/>
              <a:gd name="connsiteY19" fmla="*/ 63611 h 1181863"/>
              <a:gd name="connsiteX20" fmla="*/ 1833160 w 3628742"/>
              <a:gd name="connsiteY20" fmla="*/ 303599 h 1181863"/>
              <a:gd name="connsiteX21" fmla="*/ 1833194 w 3628742"/>
              <a:gd name="connsiteY21" fmla="*/ 324620 h 1181863"/>
              <a:gd name="connsiteX22" fmla="*/ 1889339 w 3628742"/>
              <a:gd name="connsiteY22" fmla="*/ 345875 h 1181863"/>
              <a:gd name="connsiteX23" fmla="*/ 1937283 w 3628742"/>
              <a:gd name="connsiteY23" fmla="*/ 384615 h 1181863"/>
              <a:gd name="connsiteX24" fmla="*/ 1970550 w 3628742"/>
              <a:gd name="connsiteY24" fmla="*/ 474178 h 1181863"/>
              <a:gd name="connsiteX25" fmla="*/ 1977658 w 3628742"/>
              <a:gd name="connsiteY25" fmla="*/ 493512 h 1181863"/>
              <a:gd name="connsiteX26" fmla="*/ 2013198 w 3628742"/>
              <a:gd name="connsiteY26" fmla="*/ 548386 h 1181863"/>
              <a:gd name="connsiteX27" fmla="*/ 2030258 w 3628742"/>
              <a:gd name="connsiteY27" fmla="*/ 561465 h 1181863"/>
              <a:gd name="connsiteX28" fmla="*/ 2188058 w 3628742"/>
              <a:gd name="connsiteY28" fmla="*/ 578240 h 1181863"/>
              <a:gd name="connsiteX29" fmla="*/ 2198862 w 3628742"/>
              <a:gd name="connsiteY29" fmla="*/ 591035 h 1181863"/>
              <a:gd name="connsiteX30" fmla="*/ 2193745 w 3628742"/>
              <a:gd name="connsiteY30" fmla="*/ 735472 h 1181863"/>
              <a:gd name="connsiteX31" fmla="*/ 2228718 w 3628742"/>
              <a:gd name="connsiteY31" fmla="*/ 740408 h 1181863"/>
              <a:gd name="connsiteX32" fmla="*/ 2242079 w 3628742"/>
              <a:gd name="connsiteY32" fmla="*/ 668655 h 1181863"/>
              <a:gd name="connsiteX33" fmla="*/ 2303777 w 3628742"/>
              <a:gd name="connsiteY33" fmla="*/ 345093 h 1181863"/>
              <a:gd name="connsiteX34" fmla="*/ 2318562 w 3628742"/>
              <a:gd name="connsiteY34" fmla="*/ 333720 h 1181863"/>
              <a:gd name="connsiteX35" fmla="*/ 2357230 w 3628742"/>
              <a:gd name="connsiteY35" fmla="*/ 333920 h 1181863"/>
              <a:gd name="connsiteX36" fmla="*/ 2409263 w 3628742"/>
              <a:gd name="connsiteY36" fmla="*/ 334029 h 1181863"/>
              <a:gd name="connsiteX37" fmla="*/ 2409262 w 3628742"/>
              <a:gd name="connsiteY37" fmla="*/ 334005 h 1181863"/>
              <a:gd name="connsiteX38" fmla="*/ 2409831 w 3628742"/>
              <a:gd name="connsiteY38" fmla="*/ 217716 h 1181863"/>
              <a:gd name="connsiteX39" fmla="*/ 2399880 w 3628742"/>
              <a:gd name="connsiteY39" fmla="*/ 208618 h 1181863"/>
              <a:gd name="connsiteX40" fmla="*/ 2379977 w 3628742"/>
              <a:gd name="connsiteY40" fmla="*/ 208618 h 1181863"/>
              <a:gd name="connsiteX41" fmla="*/ 2375428 w 3628742"/>
              <a:gd name="connsiteY41" fmla="*/ 204353 h 1181863"/>
              <a:gd name="connsiteX42" fmla="*/ 2380262 w 3628742"/>
              <a:gd name="connsiteY42" fmla="*/ 200941 h 1181863"/>
              <a:gd name="connsiteX43" fmla="*/ 2393056 w 3628742"/>
              <a:gd name="connsiteY43" fmla="*/ 200941 h 1181863"/>
              <a:gd name="connsiteX44" fmla="*/ 2410115 w 3628742"/>
              <a:gd name="connsiteY44" fmla="*/ 184166 h 1181863"/>
              <a:gd name="connsiteX45" fmla="*/ 2392772 w 3628742"/>
              <a:gd name="connsiteY45" fmla="*/ 167675 h 1181863"/>
              <a:gd name="connsiteX46" fmla="*/ 2381399 w 3628742"/>
              <a:gd name="connsiteY46" fmla="*/ 167675 h 1181863"/>
              <a:gd name="connsiteX47" fmla="*/ 2375712 w 3628742"/>
              <a:gd name="connsiteY47" fmla="*/ 163410 h 1181863"/>
              <a:gd name="connsiteX48" fmla="*/ 2381399 w 3628742"/>
              <a:gd name="connsiteY48" fmla="*/ 160567 h 1181863"/>
              <a:gd name="connsiteX49" fmla="*/ 2384242 w 3628742"/>
              <a:gd name="connsiteY49" fmla="*/ 160567 h 1181863"/>
              <a:gd name="connsiteX50" fmla="*/ 2409547 w 3628742"/>
              <a:gd name="connsiteY50" fmla="*/ 134409 h 1181863"/>
              <a:gd name="connsiteX51" fmla="*/ 2409547 w 3628742"/>
              <a:gd name="connsiteY51" fmla="*/ 120193 h 1181863"/>
              <a:gd name="connsiteX52" fmla="*/ 2418361 w 3628742"/>
              <a:gd name="connsiteY52" fmla="*/ 105977 h 1181863"/>
              <a:gd name="connsiteX53" fmla="*/ 2426322 w 3628742"/>
              <a:gd name="connsiteY53" fmla="*/ 121046 h 1181863"/>
              <a:gd name="connsiteX54" fmla="*/ 2427175 w 3628742"/>
              <a:gd name="connsiteY54" fmla="*/ 334005 h 1181863"/>
              <a:gd name="connsiteX55" fmla="*/ 2427174 w 3628742"/>
              <a:gd name="connsiteY55" fmla="*/ 334032 h 1181863"/>
              <a:gd name="connsiteX56" fmla="*/ 2471458 w 3628742"/>
              <a:gd name="connsiteY56" fmla="*/ 334000 h 1181863"/>
              <a:gd name="connsiteX57" fmla="*/ 2508207 w 3628742"/>
              <a:gd name="connsiteY57" fmla="*/ 333720 h 1181863"/>
              <a:gd name="connsiteX58" fmla="*/ 2520717 w 3628742"/>
              <a:gd name="connsiteY58" fmla="*/ 344525 h 1181863"/>
              <a:gd name="connsiteX59" fmla="*/ 2564376 w 3628742"/>
              <a:gd name="connsiteY59" fmla="*/ 666079 h 1181863"/>
              <a:gd name="connsiteX60" fmla="*/ 2567236 w 3628742"/>
              <a:gd name="connsiteY60" fmla="*/ 687012 h 1181863"/>
              <a:gd name="connsiteX61" fmla="*/ 2673016 w 3628742"/>
              <a:gd name="connsiteY61" fmla="*/ 699053 h 1181863"/>
              <a:gd name="connsiteX62" fmla="*/ 2662495 w 3628742"/>
              <a:gd name="connsiteY62" fmla="*/ 791473 h 1181863"/>
              <a:gd name="connsiteX63" fmla="*/ 2670280 w 3628742"/>
              <a:gd name="connsiteY63" fmla="*/ 792369 h 1181863"/>
              <a:gd name="connsiteX64" fmla="*/ 2680813 w 3628742"/>
              <a:gd name="connsiteY64" fmla="*/ 699837 h 1181863"/>
              <a:gd name="connsiteX65" fmla="*/ 2873764 w 3628742"/>
              <a:gd name="connsiteY65" fmla="*/ 721801 h 1181863"/>
              <a:gd name="connsiteX66" fmla="*/ 2863223 w 3628742"/>
              <a:gd name="connsiteY66" fmla="*/ 814408 h 1181863"/>
              <a:gd name="connsiteX67" fmla="*/ 2871007 w 3628742"/>
              <a:gd name="connsiteY67" fmla="*/ 815296 h 1181863"/>
              <a:gd name="connsiteX68" fmla="*/ 2881528 w 3628742"/>
              <a:gd name="connsiteY68" fmla="*/ 722864 h 1181863"/>
              <a:gd name="connsiteX69" fmla="*/ 3007367 w 3628742"/>
              <a:gd name="connsiteY69" fmla="*/ 737188 h 1181863"/>
              <a:gd name="connsiteX70" fmla="*/ 3015727 w 3628742"/>
              <a:gd name="connsiteY70" fmla="*/ 691971 h 1181863"/>
              <a:gd name="connsiteX71" fmla="*/ 3066053 w 3628742"/>
              <a:gd name="connsiteY71" fmla="*/ 429538 h 1181863"/>
              <a:gd name="connsiteX72" fmla="*/ 3078847 w 3628742"/>
              <a:gd name="connsiteY72" fmla="*/ 419302 h 1181863"/>
              <a:gd name="connsiteX73" fmla="*/ 3118381 w 3628742"/>
              <a:gd name="connsiteY73" fmla="*/ 419502 h 1181863"/>
              <a:gd name="connsiteX74" fmla="*/ 3174106 w 3628742"/>
              <a:gd name="connsiteY74" fmla="*/ 419617 h 1181863"/>
              <a:gd name="connsiteX75" fmla="*/ 3174096 w 3628742"/>
              <a:gd name="connsiteY75" fmla="*/ 419302 h 1181863"/>
              <a:gd name="connsiteX76" fmla="*/ 3174380 w 3628742"/>
              <a:gd name="connsiteY76" fmla="*/ 183597 h 1181863"/>
              <a:gd name="connsiteX77" fmla="*/ 3181772 w 3628742"/>
              <a:gd name="connsiteY77" fmla="*/ 172224 h 1181863"/>
              <a:gd name="connsiteX78" fmla="*/ 3192008 w 3628742"/>
              <a:gd name="connsiteY78" fmla="*/ 182459 h 1181863"/>
              <a:gd name="connsiteX79" fmla="*/ 3191723 w 3628742"/>
              <a:gd name="connsiteY79" fmla="*/ 308984 h 1181863"/>
              <a:gd name="connsiteX80" fmla="*/ 3192292 w 3628742"/>
              <a:gd name="connsiteY80" fmla="*/ 419302 h 1181863"/>
              <a:gd name="connsiteX81" fmla="*/ 3192287 w 3628742"/>
              <a:gd name="connsiteY81" fmla="*/ 419611 h 1181863"/>
              <a:gd name="connsiteX82" fmla="*/ 3233702 w 3628742"/>
              <a:gd name="connsiteY82" fmla="*/ 419582 h 1181863"/>
              <a:gd name="connsiteX83" fmla="*/ 3270198 w 3628742"/>
              <a:gd name="connsiteY83" fmla="*/ 419302 h 1181863"/>
              <a:gd name="connsiteX84" fmla="*/ 3282708 w 3628742"/>
              <a:gd name="connsiteY84" fmla="*/ 430107 h 1181863"/>
              <a:gd name="connsiteX85" fmla="*/ 3336161 w 3628742"/>
              <a:gd name="connsiteY85" fmla="*/ 820486 h 1181863"/>
              <a:gd name="connsiteX86" fmla="*/ 3340711 w 3628742"/>
              <a:gd name="connsiteY86" fmla="*/ 853325 h 1181863"/>
              <a:gd name="connsiteX87" fmla="*/ 3342890 w 3628742"/>
              <a:gd name="connsiteY87" fmla="*/ 869060 h 1181863"/>
              <a:gd name="connsiteX88" fmla="*/ 3378398 w 3628742"/>
              <a:gd name="connsiteY88" fmla="*/ 873010 h 1181863"/>
              <a:gd name="connsiteX89" fmla="*/ 3426009 w 3628742"/>
              <a:gd name="connsiteY89" fmla="*/ 878204 h 1181863"/>
              <a:gd name="connsiteX90" fmla="*/ 3433686 w 3628742"/>
              <a:gd name="connsiteY90" fmla="*/ 884459 h 1181863"/>
              <a:gd name="connsiteX91" fmla="*/ 3443354 w 3628742"/>
              <a:gd name="connsiteY91" fmla="*/ 912607 h 1181863"/>
              <a:gd name="connsiteX92" fmla="*/ 3456148 w 3628742"/>
              <a:gd name="connsiteY92" fmla="*/ 883606 h 1181863"/>
              <a:gd name="connsiteX93" fmla="*/ 3547984 w 3628742"/>
              <a:gd name="connsiteY93" fmla="*/ 883606 h 1181863"/>
              <a:gd name="connsiteX94" fmla="*/ 3557652 w 3628742"/>
              <a:gd name="connsiteY94" fmla="*/ 887871 h 1181863"/>
              <a:gd name="connsiteX95" fmla="*/ 3561348 w 3628742"/>
              <a:gd name="connsiteY95" fmla="*/ 896969 h 1181863"/>
              <a:gd name="connsiteX96" fmla="*/ 3561305 w 3628742"/>
              <a:gd name="connsiteY96" fmla="*/ 901576 h 1181863"/>
              <a:gd name="connsiteX97" fmla="*/ 3565327 w 3628742"/>
              <a:gd name="connsiteY97" fmla="*/ 902661 h 1181863"/>
              <a:gd name="connsiteX98" fmla="*/ 3565327 w 3628742"/>
              <a:gd name="connsiteY98" fmla="*/ 852901 h 1181863"/>
              <a:gd name="connsiteX99" fmla="*/ 3542127 w 3628742"/>
              <a:gd name="connsiteY99" fmla="*/ 846643 h 1181863"/>
              <a:gd name="connsiteX100" fmla="*/ 3545015 w 3628742"/>
              <a:gd name="connsiteY100" fmla="*/ 835937 h 1181863"/>
              <a:gd name="connsiteX101" fmla="*/ 3565327 w 3628742"/>
              <a:gd name="connsiteY101" fmla="*/ 841416 h 1181863"/>
              <a:gd name="connsiteX102" fmla="*/ 3565327 w 3628742"/>
              <a:gd name="connsiteY102" fmla="*/ 816220 h 1181863"/>
              <a:gd name="connsiteX103" fmla="*/ 3580113 w 3628742"/>
              <a:gd name="connsiteY103" fmla="*/ 816220 h 1181863"/>
              <a:gd name="connsiteX104" fmla="*/ 3580113 w 3628742"/>
              <a:gd name="connsiteY104" fmla="*/ 845403 h 1181863"/>
              <a:gd name="connsiteX105" fmla="*/ 3600299 w 3628742"/>
              <a:gd name="connsiteY105" fmla="*/ 850848 h 1181863"/>
              <a:gd name="connsiteX106" fmla="*/ 3600299 w 3628742"/>
              <a:gd name="connsiteY106" fmla="*/ 813092 h 1181863"/>
              <a:gd name="connsiteX107" fmla="*/ 3608829 w 3628742"/>
              <a:gd name="connsiteY107" fmla="*/ 813092 h 1181863"/>
              <a:gd name="connsiteX108" fmla="*/ 3608829 w 3628742"/>
              <a:gd name="connsiteY108" fmla="*/ 853148 h 1181863"/>
              <a:gd name="connsiteX109" fmla="*/ 3628742 w 3628742"/>
              <a:gd name="connsiteY109" fmla="*/ 858519 h 1181863"/>
              <a:gd name="connsiteX110" fmla="*/ 3625855 w 3628742"/>
              <a:gd name="connsiteY110" fmla="*/ 869225 h 1181863"/>
              <a:gd name="connsiteX111" fmla="*/ 3580113 w 3628742"/>
              <a:gd name="connsiteY111" fmla="*/ 856888 h 1181863"/>
              <a:gd name="connsiteX112" fmla="*/ 3580113 w 3628742"/>
              <a:gd name="connsiteY112" fmla="*/ 906648 h 1181863"/>
              <a:gd name="connsiteX113" fmla="*/ 3623074 w 3628742"/>
              <a:gd name="connsiteY113" fmla="*/ 918236 h 1181863"/>
              <a:gd name="connsiteX114" fmla="*/ 3620187 w 3628742"/>
              <a:gd name="connsiteY114" fmla="*/ 928941 h 1181863"/>
              <a:gd name="connsiteX115" fmla="*/ 3580113 w 3628742"/>
              <a:gd name="connsiteY115" fmla="*/ 918133 h 1181863"/>
              <a:gd name="connsiteX116" fmla="*/ 3580113 w 3628742"/>
              <a:gd name="connsiteY116" fmla="*/ 961139 h 1181863"/>
              <a:gd name="connsiteX117" fmla="*/ 3591771 w 3628742"/>
              <a:gd name="connsiteY117" fmla="*/ 962364 h 1181863"/>
              <a:gd name="connsiteX118" fmla="*/ 3610821 w 3628742"/>
              <a:gd name="connsiteY118" fmla="*/ 979139 h 1181863"/>
              <a:gd name="connsiteX119" fmla="*/ 3563054 w 3628742"/>
              <a:gd name="connsiteY119" fmla="*/ 1181863 h 1181863"/>
              <a:gd name="connsiteX120" fmla="*/ 384584 w 3628742"/>
              <a:gd name="connsiteY120" fmla="*/ 1171343 h 1181863"/>
              <a:gd name="connsiteX121" fmla="*/ 363544 w 3628742"/>
              <a:gd name="connsiteY121" fmla="*/ 1056476 h 1181863"/>
              <a:gd name="connsiteX122" fmla="*/ 221097 w 3628742"/>
              <a:gd name="connsiteY122" fmla="*/ 722109 h 1181863"/>
              <a:gd name="connsiteX123" fmla="*/ 43110 w 3628742"/>
              <a:gd name="connsiteY123" fmla="*/ 507728 h 1181863"/>
              <a:gd name="connsiteX124" fmla="*/ 1598 w 3628742"/>
              <a:gd name="connsiteY124" fmla="*/ 461383 h 1181863"/>
              <a:gd name="connsiteX125" fmla="*/ 9844 w 3628742"/>
              <a:gd name="connsiteY125" fmla="*/ 443754 h 1181863"/>
              <a:gd name="connsiteX126" fmla="*/ 1327122 w 3628742"/>
              <a:gd name="connsiteY126" fmla="*/ 621458 h 1181863"/>
              <a:gd name="connsiteX127" fmla="*/ 1406164 w 3628742"/>
              <a:gd name="connsiteY127" fmla="*/ 675480 h 1181863"/>
              <a:gd name="connsiteX128" fmla="*/ 1432890 w 3628742"/>
              <a:gd name="connsiteY128" fmla="*/ 673774 h 1181863"/>
              <a:gd name="connsiteX129" fmla="*/ 1504540 w 3628742"/>
              <a:gd name="connsiteY129" fmla="*/ 591035 h 1181863"/>
              <a:gd name="connsiteX130" fmla="*/ 1536100 w 3628742"/>
              <a:gd name="connsiteY130" fmla="*/ 544121 h 1181863"/>
              <a:gd name="connsiteX131" fmla="*/ 1594387 w 3628742"/>
              <a:gd name="connsiteY131" fmla="*/ 402812 h 1181863"/>
              <a:gd name="connsiteX132" fmla="*/ 1619977 w 3628742"/>
              <a:gd name="connsiteY132" fmla="*/ 377507 h 1181863"/>
              <a:gd name="connsiteX133" fmla="*/ 1757874 w 3628742"/>
              <a:gd name="connsiteY133" fmla="*/ 375232 h 1181863"/>
              <a:gd name="connsiteX134" fmla="*/ 1765266 w 3628742"/>
              <a:gd name="connsiteY134" fmla="*/ 368408 h 1181863"/>
              <a:gd name="connsiteX135" fmla="*/ 1764982 w 3628742"/>
              <a:gd name="connsiteY135" fmla="*/ 341397 h 1181863"/>
              <a:gd name="connsiteX136" fmla="*/ 1781757 w 3628742"/>
              <a:gd name="connsiteY136" fmla="*/ 322348 h 1181863"/>
              <a:gd name="connsiteX137" fmla="*/ 1798321 w 3628742"/>
              <a:gd name="connsiteY137" fmla="*/ 322483 h 1181863"/>
              <a:gd name="connsiteX138" fmla="*/ 1798817 w 3628742"/>
              <a:gd name="connsiteY138" fmla="*/ 219706 h 1181863"/>
              <a:gd name="connsiteX139" fmla="*/ 1790571 w 3628742"/>
              <a:gd name="connsiteY139" fmla="*/ 211745 h 1181863"/>
              <a:gd name="connsiteX140" fmla="*/ 1755030 w 3628742"/>
              <a:gd name="connsiteY140" fmla="*/ 210607 h 1181863"/>
              <a:gd name="connsiteX141" fmla="*/ 1747353 w 3628742"/>
              <a:gd name="connsiteY141" fmla="*/ 205205 h 1181863"/>
              <a:gd name="connsiteX142" fmla="*/ 1755599 w 3628742"/>
              <a:gd name="connsiteY142" fmla="*/ 200940 h 1181863"/>
              <a:gd name="connsiteX143" fmla="*/ 1768962 w 3628742"/>
              <a:gd name="connsiteY143" fmla="*/ 197528 h 1181863"/>
              <a:gd name="connsiteX144" fmla="*/ 1768394 w 3628742"/>
              <a:gd name="connsiteY144" fmla="*/ 173645 h 1181863"/>
              <a:gd name="connsiteX145" fmla="*/ 1756736 w 3628742"/>
              <a:gd name="connsiteY145" fmla="*/ 171655 h 1181863"/>
              <a:gd name="connsiteX146" fmla="*/ 1750481 w 3628742"/>
              <a:gd name="connsiteY146" fmla="*/ 167674 h 1181863"/>
              <a:gd name="connsiteX147" fmla="*/ 1756452 w 3628742"/>
              <a:gd name="connsiteY147" fmla="*/ 163978 h 1181863"/>
              <a:gd name="connsiteX148" fmla="*/ 1789149 w 3628742"/>
              <a:gd name="connsiteY148" fmla="*/ 163978 h 1181863"/>
              <a:gd name="connsiteX149" fmla="*/ 1795120 w 3628742"/>
              <a:gd name="connsiteY149" fmla="*/ 167674 h 1181863"/>
              <a:gd name="connsiteX150" fmla="*/ 1788865 w 3628742"/>
              <a:gd name="connsiteY150" fmla="*/ 171655 h 1181863"/>
              <a:gd name="connsiteX151" fmla="*/ 1776355 w 3628742"/>
              <a:gd name="connsiteY151" fmla="*/ 174498 h 1181863"/>
              <a:gd name="connsiteX152" fmla="*/ 1777492 w 3628742"/>
              <a:gd name="connsiteY152" fmla="*/ 199519 h 1181863"/>
              <a:gd name="connsiteX153" fmla="*/ 1794552 w 3628742"/>
              <a:gd name="connsiteY153" fmla="*/ 201793 h 1181863"/>
              <a:gd name="connsiteX154" fmla="*/ 1798248 w 3628742"/>
              <a:gd name="connsiteY154" fmla="*/ 191557 h 1181863"/>
              <a:gd name="connsiteX155" fmla="*/ 1799669 w 3628742"/>
              <a:gd name="connsiteY155" fmla="*/ 68445 h 1181863"/>
              <a:gd name="connsiteX156" fmla="*/ 1803650 w 3628742"/>
              <a:gd name="connsiteY156" fmla="*/ 60199 h 1181863"/>
              <a:gd name="connsiteX157" fmla="*/ 1799385 w 3628742"/>
              <a:gd name="connsiteY157" fmla="*/ 55081 h 1181863"/>
              <a:gd name="connsiteX158" fmla="*/ 1804503 w 3628742"/>
              <a:gd name="connsiteY158" fmla="*/ 35747 h 1181863"/>
              <a:gd name="connsiteX159" fmla="*/ 1813033 w 3628742"/>
              <a:gd name="connsiteY159" fmla="*/ 1628 h 1181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</a:cxnLst>
            <a:rect l="l" t="t" r="r" b="b"/>
            <a:pathLst>
              <a:path w="3628742" h="1181863">
                <a:moveTo>
                  <a:pt x="3561198" y="913032"/>
                </a:moveTo>
                <a:lnTo>
                  <a:pt x="3560779" y="958099"/>
                </a:lnTo>
                <a:lnTo>
                  <a:pt x="3565327" y="958938"/>
                </a:lnTo>
                <a:lnTo>
                  <a:pt x="3565327" y="914145"/>
                </a:lnTo>
                <a:close/>
                <a:moveTo>
                  <a:pt x="3476334" y="904646"/>
                </a:moveTo>
                <a:cubicBezTo>
                  <a:pt x="3468089" y="904646"/>
                  <a:pt x="3461550" y="911185"/>
                  <a:pt x="3461550" y="919431"/>
                </a:cubicBezTo>
                <a:lnTo>
                  <a:pt x="3461550" y="935637"/>
                </a:lnTo>
                <a:cubicBezTo>
                  <a:pt x="3461550" y="943883"/>
                  <a:pt x="3468089" y="950422"/>
                  <a:pt x="3476334" y="950422"/>
                </a:cubicBezTo>
                <a:lnTo>
                  <a:pt x="3525808" y="950422"/>
                </a:lnTo>
                <a:cubicBezTo>
                  <a:pt x="3533768" y="950422"/>
                  <a:pt x="3540592" y="943883"/>
                  <a:pt x="3540592" y="935637"/>
                </a:cubicBezTo>
                <a:lnTo>
                  <a:pt x="3540592" y="919431"/>
                </a:lnTo>
                <a:cubicBezTo>
                  <a:pt x="3540592" y="911185"/>
                  <a:pt x="3534053" y="904646"/>
                  <a:pt x="3525808" y="904646"/>
                </a:cubicBezTo>
                <a:close/>
                <a:moveTo>
                  <a:pt x="3296422" y="859789"/>
                </a:moveTo>
                <a:lnTo>
                  <a:pt x="3288830" y="862993"/>
                </a:lnTo>
                <a:lnTo>
                  <a:pt x="3296992" y="863926"/>
                </a:lnTo>
                <a:close/>
                <a:moveTo>
                  <a:pt x="1813033" y="1628"/>
                </a:moveTo>
                <a:cubicBezTo>
                  <a:pt x="1813601" y="-1215"/>
                  <a:pt x="1820425" y="-78"/>
                  <a:pt x="1820425" y="3050"/>
                </a:cubicBezTo>
                <a:cubicBezTo>
                  <a:pt x="1819288" y="20678"/>
                  <a:pt x="1822700" y="29777"/>
                  <a:pt x="1830661" y="35747"/>
                </a:cubicBezTo>
                <a:cubicBezTo>
                  <a:pt x="1841465" y="43708"/>
                  <a:pt x="1839191" y="53091"/>
                  <a:pt x="1833504" y="56503"/>
                </a:cubicBezTo>
                <a:cubicBezTo>
                  <a:pt x="1826680" y="60484"/>
                  <a:pt x="1830945" y="60484"/>
                  <a:pt x="1832367" y="63611"/>
                </a:cubicBezTo>
                <a:cubicBezTo>
                  <a:pt x="1833610" y="66846"/>
                  <a:pt x="1833113" y="208746"/>
                  <a:pt x="1833160" y="303599"/>
                </a:cubicBezTo>
                <a:lnTo>
                  <a:pt x="1833194" y="324620"/>
                </a:lnTo>
                <a:lnTo>
                  <a:pt x="1889339" y="345875"/>
                </a:lnTo>
                <a:cubicBezTo>
                  <a:pt x="1907216" y="356040"/>
                  <a:pt x="1923351" y="368977"/>
                  <a:pt x="1937283" y="384615"/>
                </a:cubicBezTo>
                <a:cubicBezTo>
                  <a:pt x="1958892" y="408783"/>
                  <a:pt x="1969980" y="440627"/>
                  <a:pt x="1970550" y="474178"/>
                </a:cubicBezTo>
                <a:cubicBezTo>
                  <a:pt x="1970834" y="481570"/>
                  <a:pt x="1971686" y="486972"/>
                  <a:pt x="1977658" y="493512"/>
                </a:cubicBezTo>
                <a:cubicBezTo>
                  <a:pt x="1992442" y="509718"/>
                  <a:pt x="2003816" y="528484"/>
                  <a:pt x="2013198" y="548386"/>
                </a:cubicBezTo>
                <a:cubicBezTo>
                  <a:pt x="2017463" y="557200"/>
                  <a:pt x="2022012" y="560612"/>
                  <a:pt x="2030258" y="561465"/>
                </a:cubicBezTo>
                <a:cubicBezTo>
                  <a:pt x="2088544" y="567151"/>
                  <a:pt x="2129772" y="573122"/>
                  <a:pt x="2188058" y="578240"/>
                </a:cubicBezTo>
                <a:cubicBezTo>
                  <a:pt x="2198009" y="579094"/>
                  <a:pt x="2199147" y="582505"/>
                  <a:pt x="2198862" y="591035"/>
                </a:cubicBezTo>
                <a:cubicBezTo>
                  <a:pt x="2197725" y="636527"/>
                  <a:pt x="2194313" y="689981"/>
                  <a:pt x="2193745" y="735472"/>
                </a:cubicBezTo>
                <a:lnTo>
                  <a:pt x="2228718" y="740408"/>
                </a:lnTo>
                <a:lnTo>
                  <a:pt x="2242079" y="668655"/>
                </a:lnTo>
                <a:cubicBezTo>
                  <a:pt x="2262550" y="560896"/>
                  <a:pt x="2283590" y="453137"/>
                  <a:pt x="2303777" y="345093"/>
                </a:cubicBezTo>
                <a:cubicBezTo>
                  <a:pt x="2305767" y="334858"/>
                  <a:pt x="2310032" y="333720"/>
                  <a:pt x="2318562" y="333720"/>
                </a:cubicBezTo>
                <a:cubicBezTo>
                  <a:pt x="2326168" y="333791"/>
                  <a:pt x="2340135" y="333863"/>
                  <a:pt x="2357230" y="333920"/>
                </a:cubicBezTo>
                <a:lnTo>
                  <a:pt x="2409263" y="334029"/>
                </a:lnTo>
                <a:lnTo>
                  <a:pt x="2409262" y="334005"/>
                </a:lnTo>
                <a:cubicBezTo>
                  <a:pt x="2409262" y="295337"/>
                  <a:pt x="2409262" y="256384"/>
                  <a:pt x="2409831" y="217716"/>
                </a:cubicBezTo>
                <a:cubicBezTo>
                  <a:pt x="2409831" y="209471"/>
                  <a:pt x="2406703" y="208333"/>
                  <a:pt x="2399880" y="208618"/>
                </a:cubicBezTo>
                <a:cubicBezTo>
                  <a:pt x="2393340" y="208902"/>
                  <a:pt x="2386517" y="208618"/>
                  <a:pt x="2379977" y="208618"/>
                </a:cubicBezTo>
                <a:cubicBezTo>
                  <a:pt x="2377134" y="208618"/>
                  <a:pt x="2375428" y="207196"/>
                  <a:pt x="2375428" y="204353"/>
                </a:cubicBezTo>
                <a:cubicBezTo>
                  <a:pt x="2375428" y="200941"/>
                  <a:pt x="2377987" y="200941"/>
                  <a:pt x="2380262" y="200941"/>
                </a:cubicBezTo>
                <a:cubicBezTo>
                  <a:pt x="2384526" y="200941"/>
                  <a:pt x="2388791" y="200372"/>
                  <a:pt x="2393056" y="200941"/>
                </a:cubicBezTo>
                <a:cubicBezTo>
                  <a:pt x="2406988" y="203500"/>
                  <a:pt x="2409831" y="197814"/>
                  <a:pt x="2410115" y="184166"/>
                </a:cubicBezTo>
                <a:cubicBezTo>
                  <a:pt x="2410399" y="169950"/>
                  <a:pt x="2406135" y="165401"/>
                  <a:pt x="2392772" y="167675"/>
                </a:cubicBezTo>
                <a:cubicBezTo>
                  <a:pt x="2389075" y="168244"/>
                  <a:pt x="2385095" y="167675"/>
                  <a:pt x="2381399" y="167675"/>
                </a:cubicBezTo>
                <a:cubicBezTo>
                  <a:pt x="2378555" y="167675"/>
                  <a:pt x="2375428" y="167391"/>
                  <a:pt x="2375712" y="163410"/>
                </a:cubicBezTo>
                <a:cubicBezTo>
                  <a:pt x="2375997" y="160283"/>
                  <a:pt x="2379124" y="160851"/>
                  <a:pt x="2381399" y="160567"/>
                </a:cubicBezTo>
                <a:cubicBezTo>
                  <a:pt x="2382252" y="160567"/>
                  <a:pt x="2383389" y="160567"/>
                  <a:pt x="2384242" y="160567"/>
                </a:cubicBezTo>
                <a:cubicBezTo>
                  <a:pt x="2409547" y="159430"/>
                  <a:pt x="2409547" y="159430"/>
                  <a:pt x="2409547" y="134409"/>
                </a:cubicBezTo>
                <a:cubicBezTo>
                  <a:pt x="2409547" y="129576"/>
                  <a:pt x="2409262" y="125027"/>
                  <a:pt x="2409547" y="120193"/>
                </a:cubicBezTo>
                <a:cubicBezTo>
                  <a:pt x="2410115" y="114222"/>
                  <a:pt x="2405282" y="105692"/>
                  <a:pt x="2418361" y="105977"/>
                </a:cubicBezTo>
                <a:cubicBezTo>
                  <a:pt x="2431724" y="106261"/>
                  <a:pt x="2426322" y="115644"/>
                  <a:pt x="2426322" y="121046"/>
                </a:cubicBezTo>
                <a:cubicBezTo>
                  <a:pt x="2426890" y="192127"/>
                  <a:pt x="2426890" y="262924"/>
                  <a:pt x="2427175" y="334005"/>
                </a:cubicBezTo>
                <a:lnTo>
                  <a:pt x="2427174" y="334032"/>
                </a:lnTo>
                <a:lnTo>
                  <a:pt x="2471458" y="334000"/>
                </a:lnTo>
                <a:cubicBezTo>
                  <a:pt x="2488127" y="333951"/>
                  <a:pt x="2501454" y="333863"/>
                  <a:pt x="2508207" y="333720"/>
                </a:cubicBezTo>
                <a:cubicBezTo>
                  <a:pt x="2516736" y="333436"/>
                  <a:pt x="2519580" y="336564"/>
                  <a:pt x="2520717" y="344525"/>
                </a:cubicBezTo>
                <a:cubicBezTo>
                  <a:pt x="2530846" y="419871"/>
                  <a:pt x="2550304" y="562966"/>
                  <a:pt x="2564376" y="666079"/>
                </a:cubicBezTo>
                <a:lnTo>
                  <a:pt x="2567236" y="687012"/>
                </a:lnTo>
                <a:lnTo>
                  <a:pt x="2673016" y="699053"/>
                </a:lnTo>
                <a:lnTo>
                  <a:pt x="2662495" y="791473"/>
                </a:lnTo>
                <a:lnTo>
                  <a:pt x="2670280" y="792369"/>
                </a:lnTo>
                <a:lnTo>
                  <a:pt x="2680813" y="699837"/>
                </a:lnTo>
                <a:lnTo>
                  <a:pt x="2873764" y="721801"/>
                </a:lnTo>
                <a:lnTo>
                  <a:pt x="2863223" y="814408"/>
                </a:lnTo>
                <a:lnTo>
                  <a:pt x="2871007" y="815296"/>
                </a:lnTo>
                <a:lnTo>
                  <a:pt x="2881528" y="722864"/>
                </a:lnTo>
                <a:lnTo>
                  <a:pt x="3007367" y="737188"/>
                </a:lnTo>
                <a:lnTo>
                  <a:pt x="3015727" y="691971"/>
                </a:lnTo>
                <a:cubicBezTo>
                  <a:pt x="3032502" y="604398"/>
                  <a:pt x="3049562" y="517110"/>
                  <a:pt x="3066053" y="429538"/>
                </a:cubicBezTo>
                <a:cubicBezTo>
                  <a:pt x="3067759" y="420724"/>
                  <a:pt x="3071170" y="419302"/>
                  <a:pt x="3078847" y="419302"/>
                </a:cubicBezTo>
                <a:cubicBezTo>
                  <a:pt x="3086737" y="419373"/>
                  <a:pt x="3101007" y="419445"/>
                  <a:pt x="3118381" y="419502"/>
                </a:cubicBezTo>
                <a:lnTo>
                  <a:pt x="3174106" y="419617"/>
                </a:lnTo>
                <a:lnTo>
                  <a:pt x="3174096" y="419302"/>
                </a:lnTo>
                <a:cubicBezTo>
                  <a:pt x="3174096" y="340829"/>
                  <a:pt x="3174380" y="262070"/>
                  <a:pt x="3174380" y="183597"/>
                </a:cubicBezTo>
                <a:cubicBezTo>
                  <a:pt x="3174380" y="178479"/>
                  <a:pt x="3171821" y="171940"/>
                  <a:pt x="3181772" y="172224"/>
                </a:cubicBezTo>
                <a:cubicBezTo>
                  <a:pt x="3189733" y="172224"/>
                  <a:pt x="3192008" y="174214"/>
                  <a:pt x="3192008" y="182459"/>
                </a:cubicBezTo>
                <a:cubicBezTo>
                  <a:pt x="3191723" y="224540"/>
                  <a:pt x="3191723" y="266620"/>
                  <a:pt x="3191723" y="308984"/>
                </a:cubicBezTo>
                <a:cubicBezTo>
                  <a:pt x="3192008" y="345378"/>
                  <a:pt x="3192008" y="382340"/>
                  <a:pt x="3192292" y="419302"/>
                </a:cubicBezTo>
                <a:lnTo>
                  <a:pt x="3192287" y="419611"/>
                </a:lnTo>
                <a:lnTo>
                  <a:pt x="3233702" y="419582"/>
                </a:lnTo>
                <a:cubicBezTo>
                  <a:pt x="3250402" y="419533"/>
                  <a:pt x="3263659" y="419445"/>
                  <a:pt x="3270198" y="419302"/>
                </a:cubicBezTo>
                <a:cubicBezTo>
                  <a:pt x="3278727" y="419018"/>
                  <a:pt x="3281571" y="422146"/>
                  <a:pt x="3282708" y="430107"/>
                </a:cubicBezTo>
                <a:cubicBezTo>
                  <a:pt x="3300336" y="560328"/>
                  <a:pt x="3318249" y="690549"/>
                  <a:pt x="3336161" y="820486"/>
                </a:cubicBezTo>
                <a:cubicBezTo>
                  <a:pt x="3338009" y="834275"/>
                  <a:pt x="3339360" y="843800"/>
                  <a:pt x="3340711" y="853325"/>
                </a:cubicBezTo>
                <a:lnTo>
                  <a:pt x="3342890" y="869060"/>
                </a:lnTo>
                <a:lnTo>
                  <a:pt x="3378398" y="873010"/>
                </a:lnTo>
                <a:cubicBezTo>
                  <a:pt x="3399887" y="875378"/>
                  <a:pt x="3417337" y="877280"/>
                  <a:pt x="3426009" y="878204"/>
                </a:cubicBezTo>
                <a:cubicBezTo>
                  <a:pt x="3429706" y="878488"/>
                  <a:pt x="3432549" y="881047"/>
                  <a:pt x="3433686" y="884459"/>
                </a:cubicBezTo>
                <a:cubicBezTo>
                  <a:pt x="3437951" y="897254"/>
                  <a:pt x="3443354" y="912607"/>
                  <a:pt x="3443354" y="912607"/>
                </a:cubicBezTo>
                <a:cubicBezTo>
                  <a:pt x="3443922" y="887302"/>
                  <a:pt x="3448756" y="883606"/>
                  <a:pt x="3456148" y="883606"/>
                </a:cubicBezTo>
                <a:lnTo>
                  <a:pt x="3547984" y="883606"/>
                </a:lnTo>
                <a:cubicBezTo>
                  <a:pt x="3551681" y="883606"/>
                  <a:pt x="3555093" y="885312"/>
                  <a:pt x="3557652" y="887871"/>
                </a:cubicBezTo>
                <a:cubicBezTo>
                  <a:pt x="3557652" y="887871"/>
                  <a:pt x="3561348" y="891567"/>
                  <a:pt x="3561348" y="896969"/>
                </a:cubicBezTo>
                <a:lnTo>
                  <a:pt x="3561305" y="901576"/>
                </a:lnTo>
                <a:lnTo>
                  <a:pt x="3565327" y="902661"/>
                </a:lnTo>
                <a:lnTo>
                  <a:pt x="3565327" y="852901"/>
                </a:lnTo>
                <a:lnTo>
                  <a:pt x="3542127" y="846643"/>
                </a:lnTo>
                <a:lnTo>
                  <a:pt x="3545015" y="835937"/>
                </a:lnTo>
                <a:lnTo>
                  <a:pt x="3565327" y="841416"/>
                </a:lnTo>
                <a:lnTo>
                  <a:pt x="3565327" y="816220"/>
                </a:lnTo>
                <a:lnTo>
                  <a:pt x="3580113" y="816220"/>
                </a:lnTo>
                <a:lnTo>
                  <a:pt x="3580113" y="845403"/>
                </a:lnTo>
                <a:lnTo>
                  <a:pt x="3600299" y="850848"/>
                </a:lnTo>
                <a:lnTo>
                  <a:pt x="3600299" y="813092"/>
                </a:lnTo>
                <a:lnTo>
                  <a:pt x="3608829" y="813092"/>
                </a:lnTo>
                <a:lnTo>
                  <a:pt x="3608829" y="853148"/>
                </a:lnTo>
                <a:lnTo>
                  <a:pt x="3628742" y="858519"/>
                </a:lnTo>
                <a:lnTo>
                  <a:pt x="3625855" y="869225"/>
                </a:lnTo>
                <a:lnTo>
                  <a:pt x="3580113" y="856888"/>
                </a:lnTo>
                <a:lnTo>
                  <a:pt x="3580113" y="906648"/>
                </a:lnTo>
                <a:lnTo>
                  <a:pt x="3623074" y="918236"/>
                </a:lnTo>
                <a:lnTo>
                  <a:pt x="3620187" y="928941"/>
                </a:lnTo>
                <a:lnTo>
                  <a:pt x="3580113" y="918133"/>
                </a:lnTo>
                <a:lnTo>
                  <a:pt x="3580113" y="961139"/>
                </a:lnTo>
                <a:lnTo>
                  <a:pt x="3591771" y="962364"/>
                </a:lnTo>
                <a:cubicBezTo>
                  <a:pt x="3603712" y="961227"/>
                  <a:pt x="3614233" y="961796"/>
                  <a:pt x="3610821" y="979139"/>
                </a:cubicBezTo>
                <a:cubicBezTo>
                  <a:pt x="3610252" y="982835"/>
                  <a:pt x="3592056" y="1181863"/>
                  <a:pt x="3563054" y="1181863"/>
                </a:cubicBezTo>
                <a:cubicBezTo>
                  <a:pt x="3264512" y="1181863"/>
                  <a:pt x="1118996" y="1171343"/>
                  <a:pt x="384584" y="1171343"/>
                </a:cubicBezTo>
                <a:cubicBezTo>
                  <a:pt x="377476" y="1136087"/>
                  <a:pt x="370936" y="1091447"/>
                  <a:pt x="363544" y="1056476"/>
                </a:cubicBezTo>
                <a:cubicBezTo>
                  <a:pt x="337955" y="935638"/>
                  <a:pt x="297296" y="821338"/>
                  <a:pt x="221097" y="722109"/>
                </a:cubicBezTo>
                <a:cubicBezTo>
                  <a:pt x="216832" y="716423"/>
                  <a:pt x="97984" y="573691"/>
                  <a:pt x="43110" y="507728"/>
                </a:cubicBezTo>
                <a:cubicBezTo>
                  <a:pt x="29747" y="491805"/>
                  <a:pt x="16952" y="475599"/>
                  <a:pt x="1598" y="461383"/>
                </a:cubicBezTo>
                <a:cubicBezTo>
                  <a:pt x="-3235" y="455696"/>
                  <a:pt x="3873" y="442902"/>
                  <a:pt x="9844" y="443754"/>
                </a:cubicBezTo>
                <a:cubicBezTo>
                  <a:pt x="80925" y="453422"/>
                  <a:pt x="1260874" y="612644"/>
                  <a:pt x="1327122" y="621458"/>
                </a:cubicBezTo>
                <a:cubicBezTo>
                  <a:pt x="1339632" y="623164"/>
                  <a:pt x="1393654" y="666950"/>
                  <a:pt x="1406164" y="675480"/>
                </a:cubicBezTo>
                <a:cubicBezTo>
                  <a:pt x="1415547" y="682020"/>
                  <a:pt x="1424645" y="678039"/>
                  <a:pt x="1432890" y="673774"/>
                </a:cubicBezTo>
                <a:cubicBezTo>
                  <a:pt x="1467579" y="655861"/>
                  <a:pt x="1490609" y="626860"/>
                  <a:pt x="1504540" y="591035"/>
                </a:cubicBezTo>
                <a:cubicBezTo>
                  <a:pt x="1511933" y="572554"/>
                  <a:pt x="1520463" y="558053"/>
                  <a:pt x="1536100" y="544121"/>
                </a:cubicBezTo>
                <a:cubicBezTo>
                  <a:pt x="1577328" y="507159"/>
                  <a:pt x="1592966" y="457403"/>
                  <a:pt x="1594387" y="402812"/>
                </a:cubicBezTo>
                <a:cubicBezTo>
                  <a:pt x="1594956" y="378075"/>
                  <a:pt x="1594672" y="378075"/>
                  <a:pt x="1619977" y="377507"/>
                </a:cubicBezTo>
                <a:cubicBezTo>
                  <a:pt x="1666038" y="376654"/>
                  <a:pt x="1711814" y="375801"/>
                  <a:pt x="1757874" y="375232"/>
                </a:cubicBezTo>
                <a:cubicBezTo>
                  <a:pt x="1763276" y="375232"/>
                  <a:pt x="1765551" y="374095"/>
                  <a:pt x="1765266" y="368408"/>
                </a:cubicBezTo>
                <a:cubicBezTo>
                  <a:pt x="1764982" y="359310"/>
                  <a:pt x="1766120" y="350212"/>
                  <a:pt x="1764982" y="341397"/>
                </a:cubicBezTo>
                <a:cubicBezTo>
                  <a:pt x="1763276" y="328035"/>
                  <a:pt x="1768678" y="322348"/>
                  <a:pt x="1781757" y="322348"/>
                </a:cubicBezTo>
                <a:lnTo>
                  <a:pt x="1798321" y="322483"/>
                </a:lnTo>
                <a:lnTo>
                  <a:pt x="1798817" y="219706"/>
                </a:lnTo>
                <a:cubicBezTo>
                  <a:pt x="1798817" y="213451"/>
                  <a:pt x="1796826" y="211745"/>
                  <a:pt x="1790571" y="211745"/>
                </a:cubicBezTo>
                <a:cubicBezTo>
                  <a:pt x="1778629" y="211745"/>
                  <a:pt x="1766972" y="211176"/>
                  <a:pt x="1755030" y="210607"/>
                </a:cubicBezTo>
                <a:cubicBezTo>
                  <a:pt x="1751334" y="210323"/>
                  <a:pt x="1747069" y="211176"/>
                  <a:pt x="1747353" y="205205"/>
                </a:cubicBezTo>
                <a:cubicBezTo>
                  <a:pt x="1747638" y="198666"/>
                  <a:pt x="1752472" y="201509"/>
                  <a:pt x="1755599" y="200940"/>
                </a:cubicBezTo>
                <a:cubicBezTo>
                  <a:pt x="1760148" y="199803"/>
                  <a:pt x="1767541" y="204352"/>
                  <a:pt x="1768962" y="197528"/>
                </a:cubicBezTo>
                <a:cubicBezTo>
                  <a:pt x="1770384" y="189852"/>
                  <a:pt x="1770099" y="181322"/>
                  <a:pt x="1768394" y="173645"/>
                </a:cubicBezTo>
                <a:cubicBezTo>
                  <a:pt x="1767256" y="169380"/>
                  <a:pt x="1760717" y="172223"/>
                  <a:pt x="1756736" y="171655"/>
                </a:cubicBezTo>
                <a:cubicBezTo>
                  <a:pt x="1753893" y="171371"/>
                  <a:pt x="1750765" y="171371"/>
                  <a:pt x="1750481" y="167674"/>
                </a:cubicBezTo>
                <a:cubicBezTo>
                  <a:pt x="1750197" y="163409"/>
                  <a:pt x="1753893" y="163978"/>
                  <a:pt x="1756452" y="163978"/>
                </a:cubicBezTo>
                <a:cubicBezTo>
                  <a:pt x="1767256" y="163978"/>
                  <a:pt x="1778345" y="163978"/>
                  <a:pt x="1789149" y="163978"/>
                </a:cubicBezTo>
                <a:cubicBezTo>
                  <a:pt x="1791709" y="163978"/>
                  <a:pt x="1795405" y="163694"/>
                  <a:pt x="1795120" y="167674"/>
                </a:cubicBezTo>
                <a:cubicBezTo>
                  <a:pt x="1794836" y="171371"/>
                  <a:pt x="1791709" y="171086"/>
                  <a:pt x="1788865" y="171655"/>
                </a:cubicBezTo>
                <a:cubicBezTo>
                  <a:pt x="1784600" y="172223"/>
                  <a:pt x="1777492" y="168811"/>
                  <a:pt x="1776355" y="174498"/>
                </a:cubicBezTo>
                <a:cubicBezTo>
                  <a:pt x="1774933" y="182744"/>
                  <a:pt x="1774365" y="192126"/>
                  <a:pt x="1777492" y="199519"/>
                </a:cubicBezTo>
                <a:cubicBezTo>
                  <a:pt x="1779198" y="204068"/>
                  <a:pt x="1788865" y="202078"/>
                  <a:pt x="1794552" y="201793"/>
                </a:cubicBezTo>
                <a:cubicBezTo>
                  <a:pt x="1801091" y="201509"/>
                  <a:pt x="1797964" y="195254"/>
                  <a:pt x="1798248" y="191557"/>
                </a:cubicBezTo>
                <a:cubicBezTo>
                  <a:pt x="1798532" y="155164"/>
                  <a:pt x="1798817" y="104839"/>
                  <a:pt x="1799669" y="68445"/>
                </a:cubicBezTo>
                <a:cubicBezTo>
                  <a:pt x="1799954" y="61621"/>
                  <a:pt x="1799954" y="61621"/>
                  <a:pt x="1803650" y="60199"/>
                </a:cubicBezTo>
                <a:cubicBezTo>
                  <a:pt x="1806209" y="59347"/>
                  <a:pt x="1801091" y="56503"/>
                  <a:pt x="1799385" y="55081"/>
                </a:cubicBezTo>
                <a:cubicBezTo>
                  <a:pt x="1792846" y="49395"/>
                  <a:pt x="1797111" y="41150"/>
                  <a:pt x="1804503" y="35747"/>
                </a:cubicBezTo>
                <a:cubicBezTo>
                  <a:pt x="1816160" y="26649"/>
                  <a:pt x="1809905" y="14423"/>
                  <a:pt x="1813033" y="1628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path path="circle">
              <a:fillToRect l="50000" t="50000" r="50000" b="50000"/>
            </a:path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79" name="Freeform: Shape 578">
            <a:extLst>
              <a:ext uri="{FF2B5EF4-FFF2-40B4-BE49-F238E27FC236}">
                <a16:creationId xmlns:a16="http://schemas.microsoft.com/office/drawing/2014/main" xmlns="" id="{2C27A879-9723-4D8F-BEBB-F50BD5777E27}"/>
              </a:ext>
            </a:extLst>
          </p:cNvPr>
          <p:cNvSpPr/>
          <p:nvPr/>
        </p:nvSpPr>
        <p:spPr>
          <a:xfrm>
            <a:off x="6939881" y="5798799"/>
            <a:ext cx="1774810" cy="578047"/>
          </a:xfrm>
          <a:custGeom>
            <a:avLst/>
            <a:gdLst>
              <a:gd name="connsiteX0" fmla="*/ 3561198 w 3628742"/>
              <a:gd name="connsiteY0" fmla="*/ 913032 h 1181863"/>
              <a:gd name="connsiteX1" fmla="*/ 3560779 w 3628742"/>
              <a:gd name="connsiteY1" fmla="*/ 958099 h 1181863"/>
              <a:gd name="connsiteX2" fmla="*/ 3565327 w 3628742"/>
              <a:gd name="connsiteY2" fmla="*/ 958938 h 1181863"/>
              <a:gd name="connsiteX3" fmla="*/ 3565327 w 3628742"/>
              <a:gd name="connsiteY3" fmla="*/ 914145 h 1181863"/>
              <a:gd name="connsiteX4" fmla="*/ 3476334 w 3628742"/>
              <a:gd name="connsiteY4" fmla="*/ 904646 h 1181863"/>
              <a:gd name="connsiteX5" fmla="*/ 3461550 w 3628742"/>
              <a:gd name="connsiteY5" fmla="*/ 919431 h 1181863"/>
              <a:gd name="connsiteX6" fmla="*/ 3461550 w 3628742"/>
              <a:gd name="connsiteY6" fmla="*/ 935637 h 1181863"/>
              <a:gd name="connsiteX7" fmla="*/ 3476334 w 3628742"/>
              <a:gd name="connsiteY7" fmla="*/ 950422 h 1181863"/>
              <a:gd name="connsiteX8" fmla="*/ 3525808 w 3628742"/>
              <a:gd name="connsiteY8" fmla="*/ 950422 h 1181863"/>
              <a:gd name="connsiteX9" fmla="*/ 3540592 w 3628742"/>
              <a:gd name="connsiteY9" fmla="*/ 935637 h 1181863"/>
              <a:gd name="connsiteX10" fmla="*/ 3540592 w 3628742"/>
              <a:gd name="connsiteY10" fmla="*/ 919431 h 1181863"/>
              <a:gd name="connsiteX11" fmla="*/ 3525808 w 3628742"/>
              <a:gd name="connsiteY11" fmla="*/ 904646 h 1181863"/>
              <a:gd name="connsiteX12" fmla="*/ 3296422 w 3628742"/>
              <a:gd name="connsiteY12" fmla="*/ 859789 h 1181863"/>
              <a:gd name="connsiteX13" fmla="*/ 3288830 w 3628742"/>
              <a:gd name="connsiteY13" fmla="*/ 862993 h 1181863"/>
              <a:gd name="connsiteX14" fmla="*/ 3296992 w 3628742"/>
              <a:gd name="connsiteY14" fmla="*/ 863926 h 1181863"/>
              <a:gd name="connsiteX15" fmla="*/ 1813033 w 3628742"/>
              <a:gd name="connsiteY15" fmla="*/ 1628 h 1181863"/>
              <a:gd name="connsiteX16" fmla="*/ 1820425 w 3628742"/>
              <a:gd name="connsiteY16" fmla="*/ 3050 h 1181863"/>
              <a:gd name="connsiteX17" fmla="*/ 1830661 w 3628742"/>
              <a:gd name="connsiteY17" fmla="*/ 35747 h 1181863"/>
              <a:gd name="connsiteX18" fmla="*/ 1833504 w 3628742"/>
              <a:gd name="connsiteY18" fmla="*/ 56503 h 1181863"/>
              <a:gd name="connsiteX19" fmla="*/ 1832367 w 3628742"/>
              <a:gd name="connsiteY19" fmla="*/ 63611 h 1181863"/>
              <a:gd name="connsiteX20" fmla="*/ 1833160 w 3628742"/>
              <a:gd name="connsiteY20" fmla="*/ 303599 h 1181863"/>
              <a:gd name="connsiteX21" fmla="*/ 1833194 w 3628742"/>
              <a:gd name="connsiteY21" fmla="*/ 324620 h 1181863"/>
              <a:gd name="connsiteX22" fmla="*/ 1889339 w 3628742"/>
              <a:gd name="connsiteY22" fmla="*/ 345875 h 1181863"/>
              <a:gd name="connsiteX23" fmla="*/ 1937283 w 3628742"/>
              <a:gd name="connsiteY23" fmla="*/ 384615 h 1181863"/>
              <a:gd name="connsiteX24" fmla="*/ 1970550 w 3628742"/>
              <a:gd name="connsiteY24" fmla="*/ 474178 h 1181863"/>
              <a:gd name="connsiteX25" fmla="*/ 1977658 w 3628742"/>
              <a:gd name="connsiteY25" fmla="*/ 493512 h 1181863"/>
              <a:gd name="connsiteX26" fmla="*/ 2013198 w 3628742"/>
              <a:gd name="connsiteY26" fmla="*/ 548386 h 1181863"/>
              <a:gd name="connsiteX27" fmla="*/ 2030258 w 3628742"/>
              <a:gd name="connsiteY27" fmla="*/ 561465 h 1181863"/>
              <a:gd name="connsiteX28" fmla="*/ 2188058 w 3628742"/>
              <a:gd name="connsiteY28" fmla="*/ 578240 h 1181863"/>
              <a:gd name="connsiteX29" fmla="*/ 2198862 w 3628742"/>
              <a:gd name="connsiteY29" fmla="*/ 591035 h 1181863"/>
              <a:gd name="connsiteX30" fmla="*/ 2193745 w 3628742"/>
              <a:gd name="connsiteY30" fmla="*/ 735472 h 1181863"/>
              <a:gd name="connsiteX31" fmla="*/ 2228718 w 3628742"/>
              <a:gd name="connsiteY31" fmla="*/ 740408 h 1181863"/>
              <a:gd name="connsiteX32" fmla="*/ 2242079 w 3628742"/>
              <a:gd name="connsiteY32" fmla="*/ 668655 h 1181863"/>
              <a:gd name="connsiteX33" fmla="*/ 2303777 w 3628742"/>
              <a:gd name="connsiteY33" fmla="*/ 345093 h 1181863"/>
              <a:gd name="connsiteX34" fmla="*/ 2318562 w 3628742"/>
              <a:gd name="connsiteY34" fmla="*/ 333720 h 1181863"/>
              <a:gd name="connsiteX35" fmla="*/ 2357230 w 3628742"/>
              <a:gd name="connsiteY35" fmla="*/ 333920 h 1181863"/>
              <a:gd name="connsiteX36" fmla="*/ 2409263 w 3628742"/>
              <a:gd name="connsiteY36" fmla="*/ 334029 h 1181863"/>
              <a:gd name="connsiteX37" fmla="*/ 2409262 w 3628742"/>
              <a:gd name="connsiteY37" fmla="*/ 334005 h 1181863"/>
              <a:gd name="connsiteX38" fmla="*/ 2409831 w 3628742"/>
              <a:gd name="connsiteY38" fmla="*/ 217716 h 1181863"/>
              <a:gd name="connsiteX39" fmla="*/ 2399880 w 3628742"/>
              <a:gd name="connsiteY39" fmla="*/ 208618 h 1181863"/>
              <a:gd name="connsiteX40" fmla="*/ 2379977 w 3628742"/>
              <a:gd name="connsiteY40" fmla="*/ 208618 h 1181863"/>
              <a:gd name="connsiteX41" fmla="*/ 2375428 w 3628742"/>
              <a:gd name="connsiteY41" fmla="*/ 204353 h 1181863"/>
              <a:gd name="connsiteX42" fmla="*/ 2380262 w 3628742"/>
              <a:gd name="connsiteY42" fmla="*/ 200941 h 1181863"/>
              <a:gd name="connsiteX43" fmla="*/ 2393056 w 3628742"/>
              <a:gd name="connsiteY43" fmla="*/ 200941 h 1181863"/>
              <a:gd name="connsiteX44" fmla="*/ 2410115 w 3628742"/>
              <a:gd name="connsiteY44" fmla="*/ 184166 h 1181863"/>
              <a:gd name="connsiteX45" fmla="*/ 2392772 w 3628742"/>
              <a:gd name="connsiteY45" fmla="*/ 167675 h 1181863"/>
              <a:gd name="connsiteX46" fmla="*/ 2381399 w 3628742"/>
              <a:gd name="connsiteY46" fmla="*/ 167675 h 1181863"/>
              <a:gd name="connsiteX47" fmla="*/ 2375712 w 3628742"/>
              <a:gd name="connsiteY47" fmla="*/ 163410 h 1181863"/>
              <a:gd name="connsiteX48" fmla="*/ 2381399 w 3628742"/>
              <a:gd name="connsiteY48" fmla="*/ 160567 h 1181863"/>
              <a:gd name="connsiteX49" fmla="*/ 2384242 w 3628742"/>
              <a:gd name="connsiteY49" fmla="*/ 160567 h 1181863"/>
              <a:gd name="connsiteX50" fmla="*/ 2409547 w 3628742"/>
              <a:gd name="connsiteY50" fmla="*/ 134409 h 1181863"/>
              <a:gd name="connsiteX51" fmla="*/ 2409547 w 3628742"/>
              <a:gd name="connsiteY51" fmla="*/ 120193 h 1181863"/>
              <a:gd name="connsiteX52" fmla="*/ 2418361 w 3628742"/>
              <a:gd name="connsiteY52" fmla="*/ 105977 h 1181863"/>
              <a:gd name="connsiteX53" fmla="*/ 2426322 w 3628742"/>
              <a:gd name="connsiteY53" fmla="*/ 121046 h 1181863"/>
              <a:gd name="connsiteX54" fmla="*/ 2427175 w 3628742"/>
              <a:gd name="connsiteY54" fmla="*/ 334005 h 1181863"/>
              <a:gd name="connsiteX55" fmla="*/ 2427174 w 3628742"/>
              <a:gd name="connsiteY55" fmla="*/ 334032 h 1181863"/>
              <a:gd name="connsiteX56" fmla="*/ 2471458 w 3628742"/>
              <a:gd name="connsiteY56" fmla="*/ 334000 h 1181863"/>
              <a:gd name="connsiteX57" fmla="*/ 2508207 w 3628742"/>
              <a:gd name="connsiteY57" fmla="*/ 333720 h 1181863"/>
              <a:gd name="connsiteX58" fmla="*/ 2520717 w 3628742"/>
              <a:gd name="connsiteY58" fmla="*/ 344525 h 1181863"/>
              <a:gd name="connsiteX59" fmla="*/ 2564376 w 3628742"/>
              <a:gd name="connsiteY59" fmla="*/ 666079 h 1181863"/>
              <a:gd name="connsiteX60" fmla="*/ 2567236 w 3628742"/>
              <a:gd name="connsiteY60" fmla="*/ 687012 h 1181863"/>
              <a:gd name="connsiteX61" fmla="*/ 2673016 w 3628742"/>
              <a:gd name="connsiteY61" fmla="*/ 699053 h 1181863"/>
              <a:gd name="connsiteX62" fmla="*/ 2662495 w 3628742"/>
              <a:gd name="connsiteY62" fmla="*/ 791473 h 1181863"/>
              <a:gd name="connsiteX63" fmla="*/ 2670280 w 3628742"/>
              <a:gd name="connsiteY63" fmla="*/ 792369 h 1181863"/>
              <a:gd name="connsiteX64" fmla="*/ 2680813 w 3628742"/>
              <a:gd name="connsiteY64" fmla="*/ 699837 h 1181863"/>
              <a:gd name="connsiteX65" fmla="*/ 2873764 w 3628742"/>
              <a:gd name="connsiteY65" fmla="*/ 721801 h 1181863"/>
              <a:gd name="connsiteX66" fmla="*/ 2863223 w 3628742"/>
              <a:gd name="connsiteY66" fmla="*/ 814408 h 1181863"/>
              <a:gd name="connsiteX67" fmla="*/ 2871007 w 3628742"/>
              <a:gd name="connsiteY67" fmla="*/ 815296 h 1181863"/>
              <a:gd name="connsiteX68" fmla="*/ 2881528 w 3628742"/>
              <a:gd name="connsiteY68" fmla="*/ 722864 h 1181863"/>
              <a:gd name="connsiteX69" fmla="*/ 3007367 w 3628742"/>
              <a:gd name="connsiteY69" fmla="*/ 737188 h 1181863"/>
              <a:gd name="connsiteX70" fmla="*/ 3015727 w 3628742"/>
              <a:gd name="connsiteY70" fmla="*/ 691971 h 1181863"/>
              <a:gd name="connsiteX71" fmla="*/ 3066053 w 3628742"/>
              <a:gd name="connsiteY71" fmla="*/ 429538 h 1181863"/>
              <a:gd name="connsiteX72" fmla="*/ 3078847 w 3628742"/>
              <a:gd name="connsiteY72" fmla="*/ 419302 h 1181863"/>
              <a:gd name="connsiteX73" fmla="*/ 3118381 w 3628742"/>
              <a:gd name="connsiteY73" fmla="*/ 419502 h 1181863"/>
              <a:gd name="connsiteX74" fmla="*/ 3174106 w 3628742"/>
              <a:gd name="connsiteY74" fmla="*/ 419617 h 1181863"/>
              <a:gd name="connsiteX75" fmla="*/ 3174096 w 3628742"/>
              <a:gd name="connsiteY75" fmla="*/ 419302 h 1181863"/>
              <a:gd name="connsiteX76" fmla="*/ 3174380 w 3628742"/>
              <a:gd name="connsiteY76" fmla="*/ 183597 h 1181863"/>
              <a:gd name="connsiteX77" fmla="*/ 3181772 w 3628742"/>
              <a:gd name="connsiteY77" fmla="*/ 172224 h 1181863"/>
              <a:gd name="connsiteX78" fmla="*/ 3192008 w 3628742"/>
              <a:gd name="connsiteY78" fmla="*/ 182459 h 1181863"/>
              <a:gd name="connsiteX79" fmla="*/ 3191723 w 3628742"/>
              <a:gd name="connsiteY79" fmla="*/ 308984 h 1181863"/>
              <a:gd name="connsiteX80" fmla="*/ 3192292 w 3628742"/>
              <a:gd name="connsiteY80" fmla="*/ 419302 h 1181863"/>
              <a:gd name="connsiteX81" fmla="*/ 3192287 w 3628742"/>
              <a:gd name="connsiteY81" fmla="*/ 419611 h 1181863"/>
              <a:gd name="connsiteX82" fmla="*/ 3233702 w 3628742"/>
              <a:gd name="connsiteY82" fmla="*/ 419582 h 1181863"/>
              <a:gd name="connsiteX83" fmla="*/ 3270198 w 3628742"/>
              <a:gd name="connsiteY83" fmla="*/ 419302 h 1181863"/>
              <a:gd name="connsiteX84" fmla="*/ 3282708 w 3628742"/>
              <a:gd name="connsiteY84" fmla="*/ 430107 h 1181863"/>
              <a:gd name="connsiteX85" fmla="*/ 3336161 w 3628742"/>
              <a:gd name="connsiteY85" fmla="*/ 820486 h 1181863"/>
              <a:gd name="connsiteX86" fmla="*/ 3340711 w 3628742"/>
              <a:gd name="connsiteY86" fmla="*/ 853325 h 1181863"/>
              <a:gd name="connsiteX87" fmla="*/ 3342890 w 3628742"/>
              <a:gd name="connsiteY87" fmla="*/ 869060 h 1181863"/>
              <a:gd name="connsiteX88" fmla="*/ 3378398 w 3628742"/>
              <a:gd name="connsiteY88" fmla="*/ 873010 h 1181863"/>
              <a:gd name="connsiteX89" fmla="*/ 3426009 w 3628742"/>
              <a:gd name="connsiteY89" fmla="*/ 878204 h 1181863"/>
              <a:gd name="connsiteX90" fmla="*/ 3433686 w 3628742"/>
              <a:gd name="connsiteY90" fmla="*/ 884459 h 1181863"/>
              <a:gd name="connsiteX91" fmla="*/ 3443354 w 3628742"/>
              <a:gd name="connsiteY91" fmla="*/ 912607 h 1181863"/>
              <a:gd name="connsiteX92" fmla="*/ 3456148 w 3628742"/>
              <a:gd name="connsiteY92" fmla="*/ 883606 h 1181863"/>
              <a:gd name="connsiteX93" fmla="*/ 3547984 w 3628742"/>
              <a:gd name="connsiteY93" fmla="*/ 883606 h 1181863"/>
              <a:gd name="connsiteX94" fmla="*/ 3557652 w 3628742"/>
              <a:gd name="connsiteY94" fmla="*/ 887871 h 1181863"/>
              <a:gd name="connsiteX95" fmla="*/ 3561348 w 3628742"/>
              <a:gd name="connsiteY95" fmla="*/ 896969 h 1181863"/>
              <a:gd name="connsiteX96" fmla="*/ 3561305 w 3628742"/>
              <a:gd name="connsiteY96" fmla="*/ 901576 h 1181863"/>
              <a:gd name="connsiteX97" fmla="*/ 3565327 w 3628742"/>
              <a:gd name="connsiteY97" fmla="*/ 902661 h 1181863"/>
              <a:gd name="connsiteX98" fmla="*/ 3565327 w 3628742"/>
              <a:gd name="connsiteY98" fmla="*/ 852901 h 1181863"/>
              <a:gd name="connsiteX99" fmla="*/ 3542127 w 3628742"/>
              <a:gd name="connsiteY99" fmla="*/ 846643 h 1181863"/>
              <a:gd name="connsiteX100" fmla="*/ 3545015 w 3628742"/>
              <a:gd name="connsiteY100" fmla="*/ 835937 h 1181863"/>
              <a:gd name="connsiteX101" fmla="*/ 3565327 w 3628742"/>
              <a:gd name="connsiteY101" fmla="*/ 841416 h 1181863"/>
              <a:gd name="connsiteX102" fmla="*/ 3565327 w 3628742"/>
              <a:gd name="connsiteY102" fmla="*/ 816220 h 1181863"/>
              <a:gd name="connsiteX103" fmla="*/ 3580113 w 3628742"/>
              <a:gd name="connsiteY103" fmla="*/ 816220 h 1181863"/>
              <a:gd name="connsiteX104" fmla="*/ 3580113 w 3628742"/>
              <a:gd name="connsiteY104" fmla="*/ 845403 h 1181863"/>
              <a:gd name="connsiteX105" fmla="*/ 3600299 w 3628742"/>
              <a:gd name="connsiteY105" fmla="*/ 850848 h 1181863"/>
              <a:gd name="connsiteX106" fmla="*/ 3600299 w 3628742"/>
              <a:gd name="connsiteY106" fmla="*/ 813092 h 1181863"/>
              <a:gd name="connsiteX107" fmla="*/ 3608829 w 3628742"/>
              <a:gd name="connsiteY107" fmla="*/ 813092 h 1181863"/>
              <a:gd name="connsiteX108" fmla="*/ 3608829 w 3628742"/>
              <a:gd name="connsiteY108" fmla="*/ 853148 h 1181863"/>
              <a:gd name="connsiteX109" fmla="*/ 3628742 w 3628742"/>
              <a:gd name="connsiteY109" fmla="*/ 858519 h 1181863"/>
              <a:gd name="connsiteX110" fmla="*/ 3625855 w 3628742"/>
              <a:gd name="connsiteY110" fmla="*/ 869225 h 1181863"/>
              <a:gd name="connsiteX111" fmla="*/ 3580113 w 3628742"/>
              <a:gd name="connsiteY111" fmla="*/ 856888 h 1181863"/>
              <a:gd name="connsiteX112" fmla="*/ 3580113 w 3628742"/>
              <a:gd name="connsiteY112" fmla="*/ 906648 h 1181863"/>
              <a:gd name="connsiteX113" fmla="*/ 3623074 w 3628742"/>
              <a:gd name="connsiteY113" fmla="*/ 918236 h 1181863"/>
              <a:gd name="connsiteX114" fmla="*/ 3620187 w 3628742"/>
              <a:gd name="connsiteY114" fmla="*/ 928941 h 1181863"/>
              <a:gd name="connsiteX115" fmla="*/ 3580113 w 3628742"/>
              <a:gd name="connsiteY115" fmla="*/ 918133 h 1181863"/>
              <a:gd name="connsiteX116" fmla="*/ 3580113 w 3628742"/>
              <a:gd name="connsiteY116" fmla="*/ 961139 h 1181863"/>
              <a:gd name="connsiteX117" fmla="*/ 3591771 w 3628742"/>
              <a:gd name="connsiteY117" fmla="*/ 962364 h 1181863"/>
              <a:gd name="connsiteX118" fmla="*/ 3610821 w 3628742"/>
              <a:gd name="connsiteY118" fmla="*/ 979139 h 1181863"/>
              <a:gd name="connsiteX119" fmla="*/ 3563054 w 3628742"/>
              <a:gd name="connsiteY119" fmla="*/ 1181863 h 1181863"/>
              <a:gd name="connsiteX120" fmla="*/ 384584 w 3628742"/>
              <a:gd name="connsiteY120" fmla="*/ 1171343 h 1181863"/>
              <a:gd name="connsiteX121" fmla="*/ 363544 w 3628742"/>
              <a:gd name="connsiteY121" fmla="*/ 1056476 h 1181863"/>
              <a:gd name="connsiteX122" fmla="*/ 221097 w 3628742"/>
              <a:gd name="connsiteY122" fmla="*/ 722109 h 1181863"/>
              <a:gd name="connsiteX123" fmla="*/ 43110 w 3628742"/>
              <a:gd name="connsiteY123" fmla="*/ 507728 h 1181863"/>
              <a:gd name="connsiteX124" fmla="*/ 1598 w 3628742"/>
              <a:gd name="connsiteY124" fmla="*/ 461383 h 1181863"/>
              <a:gd name="connsiteX125" fmla="*/ 9844 w 3628742"/>
              <a:gd name="connsiteY125" fmla="*/ 443754 h 1181863"/>
              <a:gd name="connsiteX126" fmla="*/ 1327122 w 3628742"/>
              <a:gd name="connsiteY126" fmla="*/ 621458 h 1181863"/>
              <a:gd name="connsiteX127" fmla="*/ 1406164 w 3628742"/>
              <a:gd name="connsiteY127" fmla="*/ 675480 h 1181863"/>
              <a:gd name="connsiteX128" fmla="*/ 1432890 w 3628742"/>
              <a:gd name="connsiteY128" fmla="*/ 673774 h 1181863"/>
              <a:gd name="connsiteX129" fmla="*/ 1504540 w 3628742"/>
              <a:gd name="connsiteY129" fmla="*/ 591035 h 1181863"/>
              <a:gd name="connsiteX130" fmla="*/ 1536100 w 3628742"/>
              <a:gd name="connsiteY130" fmla="*/ 544121 h 1181863"/>
              <a:gd name="connsiteX131" fmla="*/ 1594387 w 3628742"/>
              <a:gd name="connsiteY131" fmla="*/ 402812 h 1181863"/>
              <a:gd name="connsiteX132" fmla="*/ 1619977 w 3628742"/>
              <a:gd name="connsiteY132" fmla="*/ 377507 h 1181863"/>
              <a:gd name="connsiteX133" fmla="*/ 1757874 w 3628742"/>
              <a:gd name="connsiteY133" fmla="*/ 375232 h 1181863"/>
              <a:gd name="connsiteX134" fmla="*/ 1765266 w 3628742"/>
              <a:gd name="connsiteY134" fmla="*/ 368408 h 1181863"/>
              <a:gd name="connsiteX135" fmla="*/ 1764982 w 3628742"/>
              <a:gd name="connsiteY135" fmla="*/ 341397 h 1181863"/>
              <a:gd name="connsiteX136" fmla="*/ 1781757 w 3628742"/>
              <a:gd name="connsiteY136" fmla="*/ 322348 h 1181863"/>
              <a:gd name="connsiteX137" fmla="*/ 1798321 w 3628742"/>
              <a:gd name="connsiteY137" fmla="*/ 322483 h 1181863"/>
              <a:gd name="connsiteX138" fmla="*/ 1798817 w 3628742"/>
              <a:gd name="connsiteY138" fmla="*/ 219706 h 1181863"/>
              <a:gd name="connsiteX139" fmla="*/ 1790571 w 3628742"/>
              <a:gd name="connsiteY139" fmla="*/ 211745 h 1181863"/>
              <a:gd name="connsiteX140" fmla="*/ 1755030 w 3628742"/>
              <a:gd name="connsiteY140" fmla="*/ 210607 h 1181863"/>
              <a:gd name="connsiteX141" fmla="*/ 1747353 w 3628742"/>
              <a:gd name="connsiteY141" fmla="*/ 205205 h 1181863"/>
              <a:gd name="connsiteX142" fmla="*/ 1755599 w 3628742"/>
              <a:gd name="connsiteY142" fmla="*/ 200940 h 1181863"/>
              <a:gd name="connsiteX143" fmla="*/ 1768962 w 3628742"/>
              <a:gd name="connsiteY143" fmla="*/ 197528 h 1181863"/>
              <a:gd name="connsiteX144" fmla="*/ 1768394 w 3628742"/>
              <a:gd name="connsiteY144" fmla="*/ 173645 h 1181863"/>
              <a:gd name="connsiteX145" fmla="*/ 1756736 w 3628742"/>
              <a:gd name="connsiteY145" fmla="*/ 171655 h 1181863"/>
              <a:gd name="connsiteX146" fmla="*/ 1750481 w 3628742"/>
              <a:gd name="connsiteY146" fmla="*/ 167674 h 1181863"/>
              <a:gd name="connsiteX147" fmla="*/ 1756452 w 3628742"/>
              <a:gd name="connsiteY147" fmla="*/ 163978 h 1181863"/>
              <a:gd name="connsiteX148" fmla="*/ 1789149 w 3628742"/>
              <a:gd name="connsiteY148" fmla="*/ 163978 h 1181863"/>
              <a:gd name="connsiteX149" fmla="*/ 1795120 w 3628742"/>
              <a:gd name="connsiteY149" fmla="*/ 167674 h 1181863"/>
              <a:gd name="connsiteX150" fmla="*/ 1788865 w 3628742"/>
              <a:gd name="connsiteY150" fmla="*/ 171655 h 1181863"/>
              <a:gd name="connsiteX151" fmla="*/ 1776355 w 3628742"/>
              <a:gd name="connsiteY151" fmla="*/ 174498 h 1181863"/>
              <a:gd name="connsiteX152" fmla="*/ 1777492 w 3628742"/>
              <a:gd name="connsiteY152" fmla="*/ 199519 h 1181863"/>
              <a:gd name="connsiteX153" fmla="*/ 1794552 w 3628742"/>
              <a:gd name="connsiteY153" fmla="*/ 201793 h 1181863"/>
              <a:gd name="connsiteX154" fmla="*/ 1798248 w 3628742"/>
              <a:gd name="connsiteY154" fmla="*/ 191557 h 1181863"/>
              <a:gd name="connsiteX155" fmla="*/ 1799669 w 3628742"/>
              <a:gd name="connsiteY155" fmla="*/ 68445 h 1181863"/>
              <a:gd name="connsiteX156" fmla="*/ 1803650 w 3628742"/>
              <a:gd name="connsiteY156" fmla="*/ 60199 h 1181863"/>
              <a:gd name="connsiteX157" fmla="*/ 1799385 w 3628742"/>
              <a:gd name="connsiteY157" fmla="*/ 55081 h 1181863"/>
              <a:gd name="connsiteX158" fmla="*/ 1804503 w 3628742"/>
              <a:gd name="connsiteY158" fmla="*/ 35747 h 1181863"/>
              <a:gd name="connsiteX159" fmla="*/ 1813033 w 3628742"/>
              <a:gd name="connsiteY159" fmla="*/ 1628 h 1181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</a:cxnLst>
            <a:rect l="l" t="t" r="r" b="b"/>
            <a:pathLst>
              <a:path w="3628742" h="1181863">
                <a:moveTo>
                  <a:pt x="3561198" y="913032"/>
                </a:moveTo>
                <a:lnTo>
                  <a:pt x="3560779" y="958099"/>
                </a:lnTo>
                <a:lnTo>
                  <a:pt x="3565327" y="958938"/>
                </a:lnTo>
                <a:lnTo>
                  <a:pt x="3565327" y="914145"/>
                </a:lnTo>
                <a:close/>
                <a:moveTo>
                  <a:pt x="3476334" y="904646"/>
                </a:moveTo>
                <a:cubicBezTo>
                  <a:pt x="3468089" y="904646"/>
                  <a:pt x="3461550" y="911185"/>
                  <a:pt x="3461550" y="919431"/>
                </a:cubicBezTo>
                <a:lnTo>
                  <a:pt x="3461550" y="935637"/>
                </a:lnTo>
                <a:cubicBezTo>
                  <a:pt x="3461550" y="943883"/>
                  <a:pt x="3468089" y="950422"/>
                  <a:pt x="3476334" y="950422"/>
                </a:cubicBezTo>
                <a:lnTo>
                  <a:pt x="3525808" y="950422"/>
                </a:lnTo>
                <a:cubicBezTo>
                  <a:pt x="3533768" y="950422"/>
                  <a:pt x="3540592" y="943883"/>
                  <a:pt x="3540592" y="935637"/>
                </a:cubicBezTo>
                <a:lnTo>
                  <a:pt x="3540592" y="919431"/>
                </a:lnTo>
                <a:cubicBezTo>
                  <a:pt x="3540592" y="911185"/>
                  <a:pt x="3534053" y="904646"/>
                  <a:pt x="3525808" y="904646"/>
                </a:cubicBezTo>
                <a:close/>
                <a:moveTo>
                  <a:pt x="3296422" y="859789"/>
                </a:moveTo>
                <a:lnTo>
                  <a:pt x="3288830" y="862993"/>
                </a:lnTo>
                <a:lnTo>
                  <a:pt x="3296992" y="863926"/>
                </a:lnTo>
                <a:close/>
                <a:moveTo>
                  <a:pt x="1813033" y="1628"/>
                </a:moveTo>
                <a:cubicBezTo>
                  <a:pt x="1813601" y="-1215"/>
                  <a:pt x="1820425" y="-78"/>
                  <a:pt x="1820425" y="3050"/>
                </a:cubicBezTo>
                <a:cubicBezTo>
                  <a:pt x="1819288" y="20678"/>
                  <a:pt x="1822700" y="29777"/>
                  <a:pt x="1830661" y="35747"/>
                </a:cubicBezTo>
                <a:cubicBezTo>
                  <a:pt x="1841465" y="43708"/>
                  <a:pt x="1839191" y="53091"/>
                  <a:pt x="1833504" y="56503"/>
                </a:cubicBezTo>
                <a:cubicBezTo>
                  <a:pt x="1826680" y="60484"/>
                  <a:pt x="1830945" y="60484"/>
                  <a:pt x="1832367" y="63611"/>
                </a:cubicBezTo>
                <a:cubicBezTo>
                  <a:pt x="1833610" y="66846"/>
                  <a:pt x="1833113" y="208746"/>
                  <a:pt x="1833160" y="303599"/>
                </a:cubicBezTo>
                <a:lnTo>
                  <a:pt x="1833194" y="324620"/>
                </a:lnTo>
                <a:lnTo>
                  <a:pt x="1889339" y="345875"/>
                </a:lnTo>
                <a:cubicBezTo>
                  <a:pt x="1907216" y="356040"/>
                  <a:pt x="1923351" y="368977"/>
                  <a:pt x="1937283" y="384615"/>
                </a:cubicBezTo>
                <a:cubicBezTo>
                  <a:pt x="1958892" y="408783"/>
                  <a:pt x="1969980" y="440627"/>
                  <a:pt x="1970550" y="474178"/>
                </a:cubicBezTo>
                <a:cubicBezTo>
                  <a:pt x="1970834" y="481570"/>
                  <a:pt x="1971686" y="486972"/>
                  <a:pt x="1977658" y="493512"/>
                </a:cubicBezTo>
                <a:cubicBezTo>
                  <a:pt x="1992442" y="509718"/>
                  <a:pt x="2003816" y="528484"/>
                  <a:pt x="2013198" y="548386"/>
                </a:cubicBezTo>
                <a:cubicBezTo>
                  <a:pt x="2017463" y="557200"/>
                  <a:pt x="2022012" y="560612"/>
                  <a:pt x="2030258" y="561465"/>
                </a:cubicBezTo>
                <a:cubicBezTo>
                  <a:pt x="2088544" y="567151"/>
                  <a:pt x="2129772" y="573122"/>
                  <a:pt x="2188058" y="578240"/>
                </a:cubicBezTo>
                <a:cubicBezTo>
                  <a:pt x="2198009" y="579094"/>
                  <a:pt x="2199147" y="582505"/>
                  <a:pt x="2198862" y="591035"/>
                </a:cubicBezTo>
                <a:cubicBezTo>
                  <a:pt x="2197725" y="636527"/>
                  <a:pt x="2194313" y="689981"/>
                  <a:pt x="2193745" y="735472"/>
                </a:cubicBezTo>
                <a:lnTo>
                  <a:pt x="2228718" y="740408"/>
                </a:lnTo>
                <a:lnTo>
                  <a:pt x="2242079" y="668655"/>
                </a:lnTo>
                <a:cubicBezTo>
                  <a:pt x="2262550" y="560896"/>
                  <a:pt x="2283590" y="453137"/>
                  <a:pt x="2303777" y="345093"/>
                </a:cubicBezTo>
                <a:cubicBezTo>
                  <a:pt x="2305767" y="334858"/>
                  <a:pt x="2310032" y="333720"/>
                  <a:pt x="2318562" y="333720"/>
                </a:cubicBezTo>
                <a:cubicBezTo>
                  <a:pt x="2326168" y="333791"/>
                  <a:pt x="2340135" y="333863"/>
                  <a:pt x="2357230" y="333920"/>
                </a:cubicBezTo>
                <a:lnTo>
                  <a:pt x="2409263" y="334029"/>
                </a:lnTo>
                <a:lnTo>
                  <a:pt x="2409262" y="334005"/>
                </a:lnTo>
                <a:cubicBezTo>
                  <a:pt x="2409262" y="295337"/>
                  <a:pt x="2409262" y="256384"/>
                  <a:pt x="2409831" y="217716"/>
                </a:cubicBezTo>
                <a:cubicBezTo>
                  <a:pt x="2409831" y="209471"/>
                  <a:pt x="2406703" y="208333"/>
                  <a:pt x="2399880" y="208618"/>
                </a:cubicBezTo>
                <a:cubicBezTo>
                  <a:pt x="2393340" y="208902"/>
                  <a:pt x="2386517" y="208618"/>
                  <a:pt x="2379977" y="208618"/>
                </a:cubicBezTo>
                <a:cubicBezTo>
                  <a:pt x="2377134" y="208618"/>
                  <a:pt x="2375428" y="207196"/>
                  <a:pt x="2375428" y="204353"/>
                </a:cubicBezTo>
                <a:cubicBezTo>
                  <a:pt x="2375428" y="200941"/>
                  <a:pt x="2377987" y="200941"/>
                  <a:pt x="2380262" y="200941"/>
                </a:cubicBezTo>
                <a:cubicBezTo>
                  <a:pt x="2384526" y="200941"/>
                  <a:pt x="2388791" y="200372"/>
                  <a:pt x="2393056" y="200941"/>
                </a:cubicBezTo>
                <a:cubicBezTo>
                  <a:pt x="2406988" y="203500"/>
                  <a:pt x="2409831" y="197814"/>
                  <a:pt x="2410115" y="184166"/>
                </a:cubicBezTo>
                <a:cubicBezTo>
                  <a:pt x="2410399" y="169950"/>
                  <a:pt x="2406135" y="165401"/>
                  <a:pt x="2392772" y="167675"/>
                </a:cubicBezTo>
                <a:cubicBezTo>
                  <a:pt x="2389075" y="168244"/>
                  <a:pt x="2385095" y="167675"/>
                  <a:pt x="2381399" y="167675"/>
                </a:cubicBezTo>
                <a:cubicBezTo>
                  <a:pt x="2378555" y="167675"/>
                  <a:pt x="2375428" y="167391"/>
                  <a:pt x="2375712" y="163410"/>
                </a:cubicBezTo>
                <a:cubicBezTo>
                  <a:pt x="2375997" y="160283"/>
                  <a:pt x="2379124" y="160851"/>
                  <a:pt x="2381399" y="160567"/>
                </a:cubicBezTo>
                <a:cubicBezTo>
                  <a:pt x="2382252" y="160567"/>
                  <a:pt x="2383389" y="160567"/>
                  <a:pt x="2384242" y="160567"/>
                </a:cubicBezTo>
                <a:cubicBezTo>
                  <a:pt x="2409547" y="159430"/>
                  <a:pt x="2409547" y="159430"/>
                  <a:pt x="2409547" y="134409"/>
                </a:cubicBezTo>
                <a:cubicBezTo>
                  <a:pt x="2409547" y="129576"/>
                  <a:pt x="2409262" y="125027"/>
                  <a:pt x="2409547" y="120193"/>
                </a:cubicBezTo>
                <a:cubicBezTo>
                  <a:pt x="2410115" y="114222"/>
                  <a:pt x="2405282" y="105692"/>
                  <a:pt x="2418361" y="105977"/>
                </a:cubicBezTo>
                <a:cubicBezTo>
                  <a:pt x="2431724" y="106261"/>
                  <a:pt x="2426322" y="115644"/>
                  <a:pt x="2426322" y="121046"/>
                </a:cubicBezTo>
                <a:cubicBezTo>
                  <a:pt x="2426890" y="192127"/>
                  <a:pt x="2426890" y="262924"/>
                  <a:pt x="2427175" y="334005"/>
                </a:cubicBezTo>
                <a:lnTo>
                  <a:pt x="2427174" y="334032"/>
                </a:lnTo>
                <a:lnTo>
                  <a:pt x="2471458" y="334000"/>
                </a:lnTo>
                <a:cubicBezTo>
                  <a:pt x="2488127" y="333951"/>
                  <a:pt x="2501454" y="333863"/>
                  <a:pt x="2508207" y="333720"/>
                </a:cubicBezTo>
                <a:cubicBezTo>
                  <a:pt x="2516736" y="333436"/>
                  <a:pt x="2519580" y="336564"/>
                  <a:pt x="2520717" y="344525"/>
                </a:cubicBezTo>
                <a:cubicBezTo>
                  <a:pt x="2530846" y="419871"/>
                  <a:pt x="2550304" y="562966"/>
                  <a:pt x="2564376" y="666079"/>
                </a:cubicBezTo>
                <a:lnTo>
                  <a:pt x="2567236" y="687012"/>
                </a:lnTo>
                <a:lnTo>
                  <a:pt x="2673016" y="699053"/>
                </a:lnTo>
                <a:lnTo>
                  <a:pt x="2662495" y="791473"/>
                </a:lnTo>
                <a:lnTo>
                  <a:pt x="2670280" y="792369"/>
                </a:lnTo>
                <a:lnTo>
                  <a:pt x="2680813" y="699837"/>
                </a:lnTo>
                <a:lnTo>
                  <a:pt x="2873764" y="721801"/>
                </a:lnTo>
                <a:lnTo>
                  <a:pt x="2863223" y="814408"/>
                </a:lnTo>
                <a:lnTo>
                  <a:pt x="2871007" y="815296"/>
                </a:lnTo>
                <a:lnTo>
                  <a:pt x="2881528" y="722864"/>
                </a:lnTo>
                <a:lnTo>
                  <a:pt x="3007367" y="737188"/>
                </a:lnTo>
                <a:lnTo>
                  <a:pt x="3015727" y="691971"/>
                </a:lnTo>
                <a:cubicBezTo>
                  <a:pt x="3032502" y="604398"/>
                  <a:pt x="3049562" y="517110"/>
                  <a:pt x="3066053" y="429538"/>
                </a:cubicBezTo>
                <a:cubicBezTo>
                  <a:pt x="3067759" y="420724"/>
                  <a:pt x="3071170" y="419302"/>
                  <a:pt x="3078847" y="419302"/>
                </a:cubicBezTo>
                <a:cubicBezTo>
                  <a:pt x="3086737" y="419373"/>
                  <a:pt x="3101007" y="419445"/>
                  <a:pt x="3118381" y="419502"/>
                </a:cubicBezTo>
                <a:lnTo>
                  <a:pt x="3174106" y="419617"/>
                </a:lnTo>
                <a:lnTo>
                  <a:pt x="3174096" y="419302"/>
                </a:lnTo>
                <a:cubicBezTo>
                  <a:pt x="3174096" y="340829"/>
                  <a:pt x="3174380" y="262070"/>
                  <a:pt x="3174380" y="183597"/>
                </a:cubicBezTo>
                <a:cubicBezTo>
                  <a:pt x="3174380" y="178479"/>
                  <a:pt x="3171821" y="171940"/>
                  <a:pt x="3181772" y="172224"/>
                </a:cubicBezTo>
                <a:cubicBezTo>
                  <a:pt x="3189733" y="172224"/>
                  <a:pt x="3192008" y="174214"/>
                  <a:pt x="3192008" y="182459"/>
                </a:cubicBezTo>
                <a:cubicBezTo>
                  <a:pt x="3191723" y="224540"/>
                  <a:pt x="3191723" y="266620"/>
                  <a:pt x="3191723" y="308984"/>
                </a:cubicBezTo>
                <a:cubicBezTo>
                  <a:pt x="3192008" y="345378"/>
                  <a:pt x="3192008" y="382340"/>
                  <a:pt x="3192292" y="419302"/>
                </a:cubicBezTo>
                <a:lnTo>
                  <a:pt x="3192287" y="419611"/>
                </a:lnTo>
                <a:lnTo>
                  <a:pt x="3233702" y="419582"/>
                </a:lnTo>
                <a:cubicBezTo>
                  <a:pt x="3250402" y="419533"/>
                  <a:pt x="3263659" y="419445"/>
                  <a:pt x="3270198" y="419302"/>
                </a:cubicBezTo>
                <a:cubicBezTo>
                  <a:pt x="3278727" y="419018"/>
                  <a:pt x="3281571" y="422146"/>
                  <a:pt x="3282708" y="430107"/>
                </a:cubicBezTo>
                <a:cubicBezTo>
                  <a:pt x="3300336" y="560328"/>
                  <a:pt x="3318249" y="690549"/>
                  <a:pt x="3336161" y="820486"/>
                </a:cubicBezTo>
                <a:cubicBezTo>
                  <a:pt x="3338009" y="834275"/>
                  <a:pt x="3339360" y="843800"/>
                  <a:pt x="3340711" y="853325"/>
                </a:cubicBezTo>
                <a:lnTo>
                  <a:pt x="3342890" y="869060"/>
                </a:lnTo>
                <a:lnTo>
                  <a:pt x="3378398" y="873010"/>
                </a:lnTo>
                <a:cubicBezTo>
                  <a:pt x="3399887" y="875378"/>
                  <a:pt x="3417337" y="877280"/>
                  <a:pt x="3426009" y="878204"/>
                </a:cubicBezTo>
                <a:cubicBezTo>
                  <a:pt x="3429706" y="878488"/>
                  <a:pt x="3432549" y="881047"/>
                  <a:pt x="3433686" y="884459"/>
                </a:cubicBezTo>
                <a:cubicBezTo>
                  <a:pt x="3437951" y="897254"/>
                  <a:pt x="3443354" y="912607"/>
                  <a:pt x="3443354" y="912607"/>
                </a:cubicBezTo>
                <a:cubicBezTo>
                  <a:pt x="3443922" y="887302"/>
                  <a:pt x="3448756" y="883606"/>
                  <a:pt x="3456148" y="883606"/>
                </a:cubicBezTo>
                <a:lnTo>
                  <a:pt x="3547984" y="883606"/>
                </a:lnTo>
                <a:cubicBezTo>
                  <a:pt x="3551681" y="883606"/>
                  <a:pt x="3555093" y="885312"/>
                  <a:pt x="3557652" y="887871"/>
                </a:cubicBezTo>
                <a:cubicBezTo>
                  <a:pt x="3557652" y="887871"/>
                  <a:pt x="3561348" y="891567"/>
                  <a:pt x="3561348" y="896969"/>
                </a:cubicBezTo>
                <a:lnTo>
                  <a:pt x="3561305" y="901576"/>
                </a:lnTo>
                <a:lnTo>
                  <a:pt x="3565327" y="902661"/>
                </a:lnTo>
                <a:lnTo>
                  <a:pt x="3565327" y="852901"/>
                </a:lnTo>
                <a:lnTo>
                  <a:pt x="3542127" y="846643"/>
                </a:lnTo>
                <a:lnTo>
                  <a:pt x="3545015" y="835937"/>
                </a:lnTo>
                <a:lnTo>
                  <a:pt x="3565327" y="841416"/>
                </a:lnTo>
                <a:lnTo>
                  <a:pt x="3565327" y="816220"/>
                </a:lnTo>
                <a:lnTo>
                  <a:pt x="3580113" y="816220"/>
                </a:lnTo>
                <a:lnTo>
                  <a:pt x="3580113" y="845403"/>
                </a:lnTo>
                <a:lnTo>
                  <a:pt x="3600299" y="850848"/>
                </a:lnTo>
                <a:lnTo>
                  <a:pt x="3600299" y="813092"/>
                </a:lnTo>
                <a:lnTo>
                  <a:pt x="3608829" y="813092"/>
                </a:lnTo>
                <a:lnTo>
                  <a:pt x="3608829" y="853148"/>
                </a:lnTo>
                <a:lnTo>
                  <a:pt x="3628742" y="858519"/>
                </a:lnTo>
                <a:lnTo>
                  <a:pt x="3625855" y="869225"/>
                </a:lnTo>
                <a:lnTo>
                  <a:pt x="3580113" y="856888"/>
                </a:lnTo>
                <a:lnTo>
                  <a:pt x="3580113" y="906648"/>
                </a:lnTo>
                <a:lnTo>
                  <a:pt x="3623074" y="918236"/>
                </a:lnTo>
                <a:lnTo>
                  <a:pt x="3620187" y="928941"/>
                </a:lnTo>
                <a:lnTo>
                  <a:pt x="3580113" y="918133"/>
                </a:lnTo>
                <a:lnTo>
                  <a:pt x="3580113" y="961139"/>
                </a:lnTo>
                <a:lnTo>
                  <a:pt x="3591771" y="962364"/>
                </a:lnTo>
                <a:cubicBezTo>
                  <a:pt x="3603712" y="961227"/>
                  <a:pt x="3614233" y="961796"/>
                  <a:pt x="3610821" y="979139"/>
                </a:cubicBezTo>
                <a:cubicBezTo>
                  <a:pt x="3610252" y="982835"/>
                  <a:pt x="3592056" y="1181863"/>
                  <a:pt x="3563054" y="1181863"/>
                </a:cubicBezTo>
                <a:cubicBezTo>
                  <a:pt x="3264512" y="1181863"/>
                  <a:pt x="1118996" y="1171343"/>
                  <a:pt x="384584" y="1171343"/>
                </a:cubicBezTo>
                <a:cubicBezTo>
                  <a:pt x="377476" y="1136087"/>
                  <a:pt x="370936" y="1091447"/>
                  <a:pt x="363544" y="1056476"/>
                </a:cubicBezTo>
                <a:cubicBezTo>
                  <a:pt x="337955" y="935638"/>
                  <a:pt x="297296" y="821338"/>
                  <a:pt x="221097" y="722109"/>
                </a:cubicBezTo>
                <a:cubicBezTo>
                  <a:pt x="216832" y="716423"/>
                  <a:pt x="97984" y="573691"/>
                  <a:pt x="43110" y="507728"/>
                </a:cubicBezTo>
                <a:cubicBezTo>
                  <a:pt x="29747" y="491805"/>
                  <a:pt x="16952" y="475599"/>
                  <a:pt x="1598" y="461383"/>
                </a:cubicBezTo>
                <a:cubicBezTo>
                  <a:pt x="-3235" y="455696"/>
                  <a:pt x="3873" y="442902"/>
                  <a:pt x="9844" y="443754"/>
                </a:cubicBezTo>
                <a:cubicBezTo>
                  <a:pt x="80925" y="453422"/>
                  <a:pt x="1260874" y="612644"/>
                  <a:pt x="1327122" y="621458"/>
                </a:cubicBezTo>
                <a:cubicBezTo>
                  <a:pt x="1339632" y="623164"/>
                  <a:pt x="1393654" y="666950"/>
                  <a:pt x="1406164" y="675480"/>
                </a:cubicBezTo>
                <a:cubicBezTo>
                  <a:pt x="1415547" y="682020"/>
                  <a:pt x="1424645" y="678039"/>
                  <a:pt x="1432890" y="673774"/>
                </a:cubicBezTo>
                <a:cubicBezTo>
                  <a:pt x="1467579" y="655861"/>
                  <a:pt x="1490609" y="626860"/>
                  <a:pt x="1504540" y="591035"/>
                </a:cubicBezTo>
                <a:cubicBezTo>
                  <a:pt x="1511933" y="572554"/>
                  <a:pt x="1520463" y="558053"/>
                  <a:pt x="1536100" y="544121"/>
                </a:cubicBezTo>
                <a:cubicBezTo>
                  <a:pt x="1577328" y="507159"/>
                  <a:pt x="1592966" y="457403"/>
                  <a:pt x="1594387" y="402812"/>
                </a:cubicBezTo>
                <a:cubicBezTo>
                  <a:pt x="1594956" y="378075"/>
                  <a:pt x="1594672" y="378075"/>
                  <a:pt x="1619977" y="377507"/>
                </a:cubicBezTo>
                <a:cubicBezTo>
                  <a:pt x="1666038" y="376654"/>
                  <a:pt x="1711814" y="375801"/>
                  <a:pt x="1757874" y="375232"/>
                </a:cubicBezTo>
                <a:cubicBezTo>
                  <a:pt x="1763276" y="375232"/>
                  <a:pt x="1765551" y="374095"/>
                  <a:pt x="1765266" y="368408"/>
                </a:cubicBezTo>
                <a:cubicBezTo>
                  <a:pt x="1764982" y="359310"/>
                  <a:pt x="1766120" y="350212"/>
                  <a:pt x="1764982" y="341397"/>
                </a:cubicBezTo>
                <a:cubicBezTo>
                  <a:pt x="1763276" y="328035"/>
                  <a:pt x="1768678" y="322348"/>
                  <a:pt x="1781757" y="322348"/>
                </a:cubicBezTo>
                <a:lnTo>
                  <a:pt x="1798321" y="322483"/>
                </a:lnTo>
                <a:lnTo>
                  <a:pt x="1798817" y="219706"/>
                </a:lnTo>
                <a:cubicBezTo>
                  <a:pt x="1798817" y="213451"/>
                  <a:pt x="1796826" y="211745"/>
                  <a:pt x="1790571" y="211745"/>
                </a:cubicBezTo>
                <a:cubicBezTo>
                  <a:pt x="1778629" y="211745"/>
                  <a:pt x="1766972" y="211176"/>
                  <a:pt x="1755030" y="210607"/>
                </a:cubicBezTo>
                <a:cubicBezTo>
                  <a:pt x="1751334" y="210323"/>
                  <a:pt x="1747069" y="211176"/>
                  <a:pt x="1747353" y="205205"/>
                </a:cubicBezTo>
                <a:cubicBezTo>
                  <a:pt x="1747638" y="198666"/>
                  <a:pt x="1752472" y="201509"/>
                  <a:pt x="1755599" y="200940"/>
                </a:cubicBezTo>
                <a:cubicBezTo>
                  <a:pt x="1760148" y="199803"/>
                  <a:pt x="1767541" y="204352"/>
                  <a:pt x="1768962" y="197528"/>
                </a:cubicBezTo>
                <a:cubicBezTo>
                  <a:pt x="1770384" y="189852"/>
                  <a:pt x="1770099" y="181322"/>
                  <a:pt x="1768394" y="173645"/>
                </a:cubicBezTo>
                <a:cubicBezTo>
                  <a:pt x="1767256" y="169380"/>
                  <a:pt x="1760717" y="172223"/>
                  <a:pt x="1756736" y="171655"/>
                </a:cubicBezTo>
                <a:cubicBezTo>
                  <a:pt x="1753893" y="171371"/>
                  <a:pt x="1750765" y="171371"/>
                  <a:pt x="1750481" y="167674"/>
                </a:cubicBezTo>
                <a:cubicBezTo>
                  <a:pt x="1750197" y="163409"/>
                  <a:pt x="1753893" y="163978"/>
                  <a:pt x="1756452" y="163978"/>
                </a:cubicBezTo>
                <a:cubicBezTo>
                  <a:pt x="1767256" y="163978"/>
                  <a:pt x="1778345" y="163978"/>
                  <a:pt x="1789149" y="163978"/>
                </a:cubicBezTo>
                <a:cubicBezTo>
                  <a:pt x="1791709" y="163978"/>
                  <a:pt x="1795405" y="163694"/>
                  <a:pt x="1795120" y="167674"/>
                </a:cubicBezTo>
                <a:cubicBezTo>
                  <a:pt x="1794836" y="171371"/>
                  <a:pt x="1791709" y="171086"/>
                  <a:pt x="1788865" y="171655"/>
                </a:cubicBezTo>
                <a:cubicBezTo>
                  <a:pt x="1784600" y="172223"/>
                  <a:pt x="1777492" y="168811"/>
                  <a:pt x="1776355" y="174498"/>
                </a:cubicBezTo>
                <a:cubicBezTo>
                  <a:pt x="1774933" y="182744"/>
                  <a:pt x="1774365" y="192126"/>
                  <a:pt x="1777492" y="199519"/>
                </a:cubicBezTo>
                <a:cubicBezTo>
                  <a:pt x="1779198" y="204068"/>
                  <a:pt x="1788865" y="202078"/>
                  <a:pt x="1794552" y="201793"/>
                </a:cubicBezTo>
                <a:cubicBezTo>
                  <a:pt x="1801091" y="201509"/>
                  <a:pt x="1797964" y="195254"/>
                  <a:pt x="1798248" y="191557"/>
                </a:cubicBezTo>
                <a:cubicBezTo>
                  <a:pt x="1798532" y="155164"/>
                  <a:pt x="1798817" y="104839"/>
                  <a:pt x="1799669" y="68445"/>
                </a:cubicBezTo>
                <a:cubicBezTo>
                  <a:pt x="1799954" y="61621"/>
                  <a:pt x="1799954" y="61621"/>
                  <a:pt x="1803650" y="60199"/>
                </a:cubicBezTo>
                <a:cubicBezTo>
                  <a:pt x="1806209" y="59347"/>
                  <a:pt x="1801091" y="56503"/>
                  <a:pt x="1799385" y="55081"/>
                </a:cubicBezTo>
                <a:cubicBezTo>
                  <a:pt x="1792846" y="49395"/>
                  <a:pt x="1797111" y="41150"/>
                  <a:pt x="1804503" y="35747"/>
                </a:cubicBezTo>
                <a:cubicBezTo>
                  <a:pt x="1816160" y="26649"/>
                  <a:pt x="1809905" y="14423"/>
                  <a:pt x="1813033" y="1628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10000"/>
                  <a:lumOff val="90000"/>
                </a:schemeClr>
              </a:gs>
              <a:gs pos="100000">
                <a:schemeClr val="accent1">
                  <a:lumMod val="10000"/>
                  <a:lumOff val="90000"/>
                </a:schemeClr>
              </a:gs>
            </a:gsLst>
            <a:path path="circle">
              <a:fillToRect l="50000" t="50000" r="50000" b="50000"/>
            </a:path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80" name="Freeform: Shape 579">
            <a:extLst>
              <a:ext uri="{FF2B5EF4-FFF2-40B4-BE49-F238E27FC236}">
                <a16:creationId xmlns:a16="http://schemas.microsoft.com/office/drawing/2014/main" xmlns="" id="{EC00030C-ECE4-4962-8CB8-2C5818509A82}"/>
              </a:ext>
            </a:extLst>
          </p:cNvPr>
          <p:cNvSpPr/>
          <p:nvPr/>
        </p:nvSpPr>
        <p:spPr>
          <a:xfrm flipH="1">
            <a:off x="10785469" y="5989971"/>
            <a:ext cx="1218348" cy="396810"/>
          </a:xfrm>
          <a:custGeom>
            <a:avLst/>
            <a:gdLst>
              <a:gd name="connsiteX0" fmla="*/ 3561198 w 3628742"/>
              <a:gd name="connsiteY0" fmla="*/ 913032 h 1181863"/>
              <a:gd name="connsiteX1" fmla="*/ 3560779 w 3628742"/>
              <a:gd name="connsiteY1" fmla="*/ 958099 h 1181863"/>
              <a:gd name="connsiteX2" fmla="*/ 3565327 w 3628742"/>
              <a:gd name="connsiteY2" fmla="*/ 958938 h 1181863"/>
              <a:gd name="connsiteX3" fmla="*/ 3565327 w 3628742"/>
              <a:gd name="connsiteY3" fmla="*/ 914145 h 1181863"/>
              <a:gd name="connsiteX4" fmla="*/ 3476334 w 3628742"/>
              <a:gd name="connsiteY4" fmla="*/ 904646 h 1181863"/>
              <a:gd name="connsiteX5" fmla="*/ 3461550 w 3628742"/>
              <a:gd name="connsiteY5" fmla="*/ 919431 h 1181863"/>
              <a:gd name="connsiteX6" fmla="*/ 3461550 w 3628742"/>
              <a:gd name="connsiteY6" fmla="*/ 935637 h 1181863"/>
              <a:gd name="connsiteX7" fmla="*/ 3476334 w 3628742"/>
              <a:gd name="connsiteY7" fmla="*/ 950422 h 1181863"/>
              <a:gd name="connsiteX8" fmla="*/ 3525808 w 3628742"/>
              <a:gd name="connsiteY8" fmla="*/ 950422 h 1181863"/>
              <a:gd name="connsiteX9" fmla="*/ 3540592 w 3628742"/>
              <a:gd name="connsiteY9" fmla="*/ 935637 h 1181863"/>
              <a:gd name="connsiteX10" fmla="*/ 3540592 w 3628742"/>
              <a:gd name="connsiteY10" fmla="*/ 919431 h 1181863"/>
              <a:gd name="connsiteX11" fmla="*/ 3525808 w 3628742"/>
              <a:gd name="connsiteY11" fmla="*/ 904646 h 1181863"/>
              <a:gd name="connsiteX12" fmla="*/ 3296422 w 3628742"/>
              <a:gd name="connsiteY12" fmla="*/ 859789 h 1181863"/>
              <a:gd name="connsiteX13" fmla="*/ 3288830 w 3628742"/>
              <a:gd name="connsiteY13" fmla="*/ 862993 h 1181863"/>
              <a:gd name="connsiteX14" fmla="*/ 3296992 w 3628742"/>
              <a:gd name="connsiteY14" fmla="*/ 863926 h 1181863"/>
              <a:gd name="connsiteX15" fmla="*/ 1813033 w 3628742"/>
              <a:gd name="connsiteY15" fmla="*/ 1628 h 1181863"/>
              <a:gd name="connsiteX16" fmla="*/ 1820425 w 3628742"/>
              <a:gd name="connsiteY16" fmla="*/ 3050 h 1181863"/>
              <a:gd name="connsiteX17" fmla="*/ 1830661 w 3628742"/>
              <a:gd name="connsiteY17" fmla="*/ 35747 h 1181863"/>
              <a:gd name="connsiteX18" fmla="*/ 1833504 w 3628742"/>
              <a:gd name="connsiteY18" fmla="*/ 56503 h 1181863"/>
              <a:gd name="connsiteX19" fmla="*/ 1832367 w 3628742"/>
              <a:gd name="connsiteY19" fmla="*/ 63611 h 1181863"/>
              <a:gd name="connsiteX20" fmla="*/ 1833160 w 3628742"/>
              <a:gd name="connsiteY20" fmla="*/ 303599 h 1181863"/>
              <a:gd name="connsiteX21" fmla="*/ 1833194 w 3628742"/>
              <a:gd name="connsiteY21" fmla="*/ 324620 h 1181863"/>
              <a:gd name="connsiteX22" fmla="*/ 1889339 w 3628742"/>
              <a:gd name="connsiteY22" fmla="*/ 345875 h 1181863"/>
              <a:gd name="connsiteX23" fmla="*/ 1937283 w 3628742"/>
              <a:gd name="connsiteY23" fmla="*/ 384615 h 1181863"/>
              <a:gd name="connsiteX24" fmla="*/ 1970550 w 3628742"/>
              <a:gd name="connsiteY24" fmla="*/ 474178 h 1181863"/>
              <a:gd name="connsiteX25" fmla="*/ 1977658 w 3628742"/>
              <a:gd name="connsiteY25" fmla="*/ 493512 h 1181863"/>
              <a:gd name="connsiteX26" fmla="*/ 2013198 w 3628742"/>
              <a:gd name="connsiteY26" fmla="*/ 548386 h 1181863"/>
              <a:gd name="connsiteX27" fmla="*/ 2030258 w 3628742"/>
              <a:gd name="connsiteY27" fmla="*/ 561465 h 1181863"/>
              <a:gd name="connsiteX28" fmla="*/ 2188058 w 3628742"/>
              <a:gd name="connsiteY28" fmla="*/ 578240 h 1181863"/>
              <a:gd name="connsiteX29" fmla="*/ 2198862 w 3628742"/>
              <a:gd name="connsiteY29" fmla="*/ 591035 h 1181863"/>
              <a:gd name="connsiteX30" fmla="*/ 2193745 w 3628742"/>
              <a:gd name="connsiteY30" fmla="*/ 735472 h 1181863"/>
              <a:gd name="connsiteX31" fmla="*/ 2228718 w 3628742"/>
              <a:gd name="connsiteY31" fmla="*/ 740408 h 1181863"/>
              <a:gd name="connsiteX32" fmla="*/ 2242079 w 3628742"/>
              <a:gd name="connsiteY32" fmla="*/ 668655 h 1181863"/>
              <a:gd name="connsiteX33" fmla="*/ 2303777 w 3628742"/>
              <a:gd name="connsiteY33" fmla="*/ 345093 h 1181863"/>
              <a:gd name="connsiteX34" fmla="*/ 2318562 w 3628742"/>
              <a:gd name="connsiteY34" fmla="*/ 333720 h 1181863"/>
              <a:gd name="connsiteX35" fmla="*/ 2357230 w 3628742"/>
              <a:gd name="connsiteY35" fmla="*/ 333920 h 1181863"/>
              <a:gd name="connsiteX36" fmla="*/ 2409263 w 3628742"/>
              <a:gd name="connsiteY36" fmla="*/ 334029 h 1181863"/>
              <a:gd name="connsiteX37" fmla="*/ 2409262 w 3628742"/>
              <a:gd name="connsiteY37" fmla="*/ 334005 h 1181863"/>
              <a:gd name="connsiteX38" fmla="*/ 2409831 w 3628742"/>
              <a:gd name="connsiteY38" fmla="*/ 217716 h 1181863"/>
              <a:gd name="connsiteX39" fmla="*/ 2399880 w 3628742"/>
              <a:gd name="connsiteY39" fmla="*/ 208618 h 1181863"/>
              <a:gd name="connsiteX40" fmla="*/ 2379977 w 3628742"/>
              <a:gd name="connsiteY40" fmla="*/ 208618 h 1181863"/>
              <a:gd name="connsiteX41" fmla="*/ 2375428 w 3628742"/>
              <a:gd name="connsiteY41" fmla="*/ 204353 h 1181863"/>
              <a:gd name="connsiteX42" fmla="*/ 2380262 w 3628742"/>
              <a:gd name="connsiteY42" fmla="*/ 200941 h 1181863"/>
              <a:gd name="connsiteX43" fmla="*/ 2393056 w 3628742"/>
              <a:gd name="connsiteY43" fmla="*/ 200941 h 1181863"/>
              <a:gd name="connsiteX44" fmla="*/ 2410115 w 3628742"/>
              <a:gd name="connsiteY44" fmla="*/ 184166 h 1181863"/>
              <a:gd name="connsiteX45" fmla="*/ 2392772 w 3628742"/>
              <a:gd name="connsiteY45" fmla="*/ 167675 h 1181863"/>
              <a:gd name="connsiteX46" fmla="*/ 2381399 w 3628742"/>
              <a:gd name="connsiteY46" fmla="*/ 167675 h 1181863"/>
              <a:gd name="connsiteX47" fmla="*/ 2375712 w 3628742"/>
              <a:gd name="connsiteY47" fmla="*/ 163410 h 1181863"/>
              <a:gd name="connsiteX48" fmla="*/ 2381399 w 3628742"/>
              <a:gd name="connsiteY48" fmla="*/ 160567 h 1181863"/>
              <a:gd name="connsiteX49" fmla="*/ 2384242 w 3628742"/>
              <a:gd name="connsiteY49" fmla="*/ 160567 h 1181863"/>
              <a:gd name="connsiteX50" fmla="*/ 2409547 w 3628742"/>
              <a:gd name="connsiteY50" fmla="*/ 134409 h 1181863"/>
              <a:gd name="connsiteX51" fmla="*/ 2409547 w 3628742"/>
              <a:gd name="connsiteY51" fmla="*/ 120193 h 1181863"/>
              <a:gd name="connsiteX52" fmla="*/ 2418361 w 3628742"/>
              <a:gd name="connsiteY52" fmla="*/ 105977 h 1181863"/>
              <a:gd name="connsiteX53" fmla="*/ 2426322 w 3628742"/>
              <a:gd name="connsiteY53" fmla="*/ 121046 h 1181863"/>
              <a:gd name="connsiteX54" fmla="*/ 2427175 w 3628742"/>
              <a:gd name="connsiteY54" fmla="*/ 334005 h 1181863"/>
              <a:gd name="connsiteX55" fmla="*/ 2427174 w 3628742"/>
              <a:gd name="connsiteY55" fmla="*/ 334032 h 1181863"/>
              <a:gd name="connsiteX56" fmla="*/ 2471458 w 3628742"/>
              <a:gd name="connsiteY56" fmla="*/ 334000 h 1181863"/>
              <a:gd name="connsiteX57" fmla="*/ 2508207 w 3628742"/>
              <a:gd name="connsiteY57" fmla="*/ 333720 h 1181863"/>
              <a:gd name="connsiteX58" fmla="*/ 2520717 w 3628742"/>
              <a:gd name="connsiteY58" fmla="*/ 344525 h 1181863"/>
              <a:gd name="connsiteX59" fmla="*/ 2564376 w 3628742"/>
              <a:gd name="connsiteY59" fmla="*/ 666079 h 1181863"/>
              <a:gd name="connsiteX60" fmla="*/ 2567236 w 3628742"/>
              <a:gd name="connsiteY60" fmla="*/ 687012 h 1181863"/>
              <a:gd name="connsiteX61" fmla="*/ 2673016 w 3628742"/>
              <a:gd name="connsiteY61" fmla="*/ 699053 h 1181863"/>
              <a:gd name="connsiteX62" fmla="*/ 2662495 w 3628742"/>
              <a:gd name="connsiteY62" fmla="*/ 791473 h 1181863"/>
              <a:gd name="connsiteX63" fmla="*/ 2670280 w 3628742"/>
              <a:gd name="connsiteY63" fmla="*/ 792369 h 1181863"/>
              <a:gd name="connsiteX64" fmla="*/ 2680813 w 3628742"/>
              <a:gd name="connsiteY64" fmla="*/ 699837 h 1181863"/>
              <a:gd name="connsiteX65" fmla="*/ 2873764 w 3628742"/>
              <a:gd name="connsiteY65" fmla="*/ 721801 h 1181863"/>
              <a:gd name="connsiteX66" fmla="*/ 2863223 w 3628742"/>
              <a:gd name="connsiteY66" fmla="*/ 814408 h 1181863"/>
              <a:gd name="connsiteX67" fmla="*/ 2871007 w 3628742"/>
              <a:gd name="connsiteY67" fmla="*/ 815296 h 1181863"/>
              <a:gd name="connsiteX68" fmla="*/ 2881528 w 3628742"/>
              <a:gd name="connsiteY68" fmla="*/ 722864 h 1181863"/>
              <a:gd name="connsiteX69" fmla="*/ 3007367 w 3628742"/>
              <a:gd name="connsiteY69" fmla="*/ 737188 h 1181863"/>
              <a:gd name="connsiteX70" fmla="*/ 3015727 w 3628742"/>
              <a:gd name="connsiteY70" fmla="*/ 691971 h 1181863"/>
              <a:gd name="connsiteX71" fmla="*/ 3066053 w 3628742"/>
              <a:gd name="connsiteY71" fmla="*/ 429538 h 1181863"/>
              <a:gd name="connsiteX72" fmla="*/ 3078847 w 3628742"/>
              <a:gd name="connsiteY72" fmla="*/ 419302 h 1181863"/>
              <a:gd name="connsiteX73" fmla="*/ 3118381 w 3628742"/>
              <a:gd name="connsiteY73" fmla="*/ 419502 h 1181863"/>
              <a:gd name="connsiteX74" fmla="*/ 3174106 w 3628742"/>
              <a:gd name="connsiteY74" fmla="*/ 419617 h 1181863"/>
              <a:gd name="connsiteX75" fmla="*/ 3174096 w 3628742"/>
              <a:gd name="connsiteY75" fmla="*/ 419302 h 1181863"/>
              <a:gd name="connsiteX76" fmla="*/ 3174380 w 3628742"/>
              <a:gd name="connsiteY76" fmla="*/ 183597 h 1181863"/>
              <a:gd name="connsiteX77" fmla="*/ 3181772 w 3628742"/>
              <a:gd name="connsiteY77" fmla="*/ 172224 h 1181863"/>
              <a:gd name="connsiteX78" fmla="*/ 3192008 w 3628742"/>
              <a:gd name="connsiteY78" fmla="*/ 182459 h 1181863"/>
              <a:gd name="connsiteX79" fmla="*/ 3191723 w 3628742"/>
              <a:gd name="connsiteY79" fmla="*/ 308984 h 1181863"/>
              <a:gd name="connsiteX80" fmla="*/ 3192292 w 3628742"/>
              <a:gd name="connsiteY80" fmla="*/ 419302 h 1181863"/>
              <a:gd name="connsiteX81" fmla="*/ 3192287 w 3628742"/>
              <a:gd name="connsiteY81" fmla="*/ 419611 h 1181863"/>
              <a:gd name="connsiteX82" fmla="*/ 3233702 w 3628742"/>
              <a:gd name="connsiteY82" fmla="*/ 419582 h 1181863"/>
              <a:gd name="connsiteX83" fmla="*/ 3270198 w 3628742"/>
              <a:gd name="connsiteY83" fmla="*/ 419302 h 1181863"/>
              <a:gd name="connsiteX84" fmla="*/ 3282708 w 3628742"/>
              <a:gd name="connsiteY84" fmla="*/ 430107 h 1181863"/>
              <a:gd name="connsiteX85" fmla="*/ 3336161 w 3628742"/>
              <a:gd name="connsiteY85" fmla="*/ 820486 h 1181863"/>
              <a:gd name="connsiteX86" fmla="*/ 3340711 w 3628742"/>
              <a:gd name="connsiteY86" fmla="*/ 853325 h 1181863"/>
              <a:gd name="connsiteX87" fmla="*/ 3342890 w 3628742"/>
              <a:gd name="connsiteY87" fmla="*/ 869060 h 1181863"/>
              <a:gd name="connsiteX88" fmla="*/ 3378398 w 3628742"/>
              <a:gd name="connsiteY88" fmla="*/ 873010 h 1181863"/>
              <a:gd name="connsiteX89" fmla="*/ 3426009 w 3628742"/>
              <a:gd name="connsiteY89" fmla="*/ 878204 h 1181863"/>
              <a:gd name="connsiteX90" fmla="*/ 3433686 w 3628742"/>
              <a:gd name="connsiteY90" fmla="*/ 884459 h 1181863"/>
              <a:gd name="connsiteX91" fmla="*/ 3443354 w 3628742"/>
              <a:gd name="connsiteY91" fmla="*/ 912607 h 1181863"/>
              <a:gd name="connsiteX92" fmla="*/ 3456148 w 3628742"/>
              <a:gd name="connsiteY92" fmla="*/ 883606 h 1181863"/>
              <a:gd name="connsiteX93" fmla="*/ 3547984 w 3628742"/>
              <a:gd name="connsiteY93" fmla="*/ 883606 h 1181863"/>
              <a:gd name="connsiteX94" fmla="*/ 3557652 w 3628742"/>
              <a:gd name="connsiteY94" fmla="*/ 887871 h 1181863"/>
              <a:gd name="connsiteX95" fmla="*/ 3561348 w 3628742"/>
              <a:gd name="connsiteY95" fmla="*/ 896969 h 1181863"/>
              <a:gd name="connsiteX96" fmla="*/ 3561305 w 3628742"/>
              <a:gd name="connsiteY96" fmla="*/ 901576 h 1181863"/>
              <a:gd name="connsiteX97" fmla="*/ 3565327 w 3628742"/>
              <a:gd name="connsiteY97" fmla="*/ 902661 h 1181863"/>
              <a:gd name="connsiteX98" fmla="*/ 3565327 w 3628742"/>
              <a:gd name="connsiteY98" fmla="*/ 852901 h 1181863"/>
              <a:gd name="connsiteX99" fmla="*/ 3542127 w 3628742"/>
              <a:gd name="connsiteY99" fmla="*/ 846643 h 1181863"/>
              <a:gd name="connsiteX100" fmla="*/ 3545015 w 3628742"/>
              <a:gd name="connsiteY100" fmla="*/ 835937 h 1181863"/>
              <a:gd name="connsiteX101" fmla="*/ 3565327 w 3628742"/>
              <a:gd name="connsiteY101" fmla="*/ 841416 h 1181863"/>
              <a:gd name="connsiteX102" fmla="*/ 3565327 w 3628742"/>
              <a:gd name="connsiteY102" fmla="*/ 816220 h 1181863"/>
              <a:gd name="connsiteX103" fmla="*/ 3580113 w 3628742"/>
              <a:gd name="connsiteY103" fmla="*/ 816220 h 1181863"/>
              <a:gd name="connsiteX104" fmla="*/ 3580113 w 3628742"/>
              <a:gd name="connsiteY104" fmla="*/ 845403 h 1181863"/>
              <a:gd name="connsiteX105" fmla="*/ 3600299 w 3628742"/>
              <a:gd name="connsiteY105" fmla="*/ 850848 h 1181863"/>
              <a:gd name="connsiteX106" fmla="*/ 3600299 w 3628742"/>
              <a:gd name="connsiteY106" fmla="*/ 813092 h 1181863"/>
              <a:gd name="connsiteX107" fmla="*/ 3608829 w 3628742"/>
              <a:gd name="connsiteY107" fmla="*/ 813092 h 1181863"/>
              <a:gd name="connsiteX108" fmla="*/ 3608829 w 3628742"/>
              <a:gd name="connsiteY108" fmla="*/ 853148 h 1181863"/>
              <a:gd name="connsiteX109" fmla="*/ 3628742 w 3628742"/>
              <a:gd name="connsiteY109" fmla="*/ 858519 h 1181863"/>
              <a:gd name="connsiteX110" fmla="*/ 3625855 w 3628742"/>
              <a:gd name="connsiteY110" fmla="*/ 869225 h 1181863"/>
              <a:gd name="connsiteX111" fmla="*/ 3580113 w 3628742"/>
              <a:gd name="connsiteY111" fmla="*/ 856888 h 1181863"/>
              <a:gd name="connsiteX112" fmla="*/ 3580113 w 3628742"/>
              <a:gd name="connsiteY112" fmla="*/ 906648 h 1181863"/>
              <a:gd name="connsiteX113" fmla="*/ 3623074 w 3628742"/>
              <a:gd name="connsiteY113" fmla="*/ 918236 h 1181863"/>
              <a:gd name="connsiteX114" fmla="*/ 3620187 w 3628742"/>
              <a:gd name="connsiteY114" fmla="*/ 928941 h 1181863"/>
              <a:gd name="connsiteX115" fmla="*/ 3580113 w 3628742"/>
              <a:gd name="connsiteY115" fmla="*/ 918133 h 1181863"/>
              <a:gd name="connsiteX116" fmla="*/ 3580113 w 3628742"/>
              <a:gd name="connsiteY116" fmla="*/ 961139 h 1181863"/>
              <a:gd name="connsiteX117" fmla="*/ 3591771 w 3628742"/>
              <a:gd name="connsiteY117" fmla="*/ 962364 h 1181863"/>
              <a:gd name="connsiteX118" fmla="*/ 3610821 w 3628742"/>
              <a:gd name="connsiteY118" fmla="*/ 979139 h 1181863"/>
              <a:gd name="connsiteX119" fmla="*/ 3563054 w 3628742"/>
              <a:gd name="connsiteY119" fmla="*/ 1181863 h 1181863"/>
              <a:gd name="connsiteX120" fmla="*/ 384584 w 3628742"/>
              <a:gd name="connsiteY120" fmla="*/ 1171343 h 1181863"/>
              <a:gd name="connsiteX121" fmla="*/ 363544 w 3628742"/>
              <a:gd name="connsiteY121" fmla="*/ 1056476 h 1181863"/>
              <a:gd name="connsiteX122" fmla="*/ 221097 w 3628742"/>
              <a:gd name="connsiteY122" fmla="*/ 722109 h 1181863"/>
              <a:gd name="connsiteX123" fmla="*/ 43110 w 3628742"/>
              <a:gd name="connsiteY123" fmla="*/ 507728 h 1181863"/>
              <a:gd name="connsiteX124" fmla="*/ 1598 w 3628742"/>
              <a:gd name="connsiteY124" fmla="*/ 461383 h 1181863"/>
              <a:gd name="connsiteX125" fmla="*/ 9844 w 3628742"/>
              <a:gd name="connsiteY125" fmla="*/ 443754 h 1181863"/>
              <a:gd name="connsiteX126" fmla="*/ 1327122 w 3628742"/>
              <a:gd name="connsiteY126" fmla="*/ 621458 h 1181863"/>
              <a:gd name="connsiteX127" fmla="*/ 1406164 w 3628742"/>
              <a:gd name="connsiteY127" fmla="*/ 675480 h 1181863"/>
              <a:gd name="connsiteX128" fmla="*/ 1432890 w 3628742"/>
              <a:gd name="connsiteY128" fmla="*/ 673774 h 1181863"/>
              <a:gd name="connsiteX129" fmla="*/ 1504540 w 3628742"/>
              <a:gd name="connsiteY129" fmla="*/ 591035 h 1181863"/>
              <a:gd name="connsiteX130" fmla="*/ 1536100 w 3628742"/>
              <a:gd name="connsiteY130" fmla="*/ 544121 h 1181863"/>
              <a:gd name="connsiteX131" fmla="*/ 1594387 w 3628742"/>
              <a:gd name="connsiteY131" fmla="*/ 402812 h 1181863"/>
              <a:gd name="connsiteX132" fmla="*/ 1619977 w 3628742"/>
              <a:gd name="connsiteY132" fmla="*/ 377507 h 1181863"/>
              <a:gd name="connsiteX133" fmla="*/ 1757874 w 3628742"/>
              <a:gd name="connsiteY133" fmla="*/ 375232 h 1181863"/>
              <a:gd name="connsiteX134" fmla="*/ 1765266 w 3628742"/>
              <a:gd name="connsiteY134" fmla="*/ 368408 h 1181863"/>
              <a:gd name="connsiteX135" fmla="*/ 1764982 w 3628742"/>
              <a:gd name="connsiteY135" fmla="*/ 341397 h 1181863"/>
              <a:gd name="connsiteX136" fmla="*/ 1781757 w 3628742"/>
              <a:gd name="connsiteY136" fmla="*/ 322348 h 1181863"/>
              <a:gd name="connsiteX137" fmla="*/ 1798321 w 3628742"/>
              <a:gd name="connsiteY137" fmla="*/ 322483 h 1181863"/>
              <a:gd name="connsiteX138" fmla="*/ 1798817 w 3628742"/>
              <a:gd name="connsiteY138" fmla="*/ 219706 h 1181863"/>
              <a:gd name="connsiteX139" fmla="*/ 1790571 w 3628742"/>
              <a:gd name="connsiteY139" fmla="*/ 211745 h 1181863"/>
              <a:gd name="connsiteX140" fmla="*/ 1755030 w 3628742"/>
              <a:gd name="connsiteY140" fmla="*/ 210607 h 1181863"/>
              <a:gd name="connsiteX141" fmla="*/ 1747353 w 3628742"/>
              <a:gd name="connsiteY141" fmla="*/ 205205 h 1181863"/>
              <a:gd name="connsiteX142" fmla="*/ 1755599 w 3628742"/>
              <a:gd name="connsiteY142" fmla="*/ 200940 h 1181863"/>
              <a:gd name="connsiteX143" fmla="*/ 1768962 w 3628742"/>
              <a:gd name="connsiteY143" fmla="*/ 197528 h 1181863"/>
              <a:gd name="connsiteX144" fmla="*/ 1768394 w 3628742"/>
              <a:gd name="connsiteY144" fmla="*/ 173645 h 1181863"/>
              <a:gd name="connsiteX145" fmla="*/ 1756736 w 3628742"/>
              <a:gd name="connsiteY145" fmla="*/ 171655 h 1181863"/>
              <a:gd name="connsiteX146" fmla="*/ 1750481 w 3628742"/>
              <a:gd name="connsiteY146" fmla="*/ 167674 h 1181863"/>
              <a:gd name="connsiteX147" fmla="*/ 1756452 w 3628742"/>
              <a:gd name="connsiteY147" fmla="*/ 163978 h 1181863"/>
              <a:gd name="connsiteX148" fmla="*/ 1789149 w 3628742"/>
              <a:gd name="connsiteY148" fmla="*/ 163978 h 1181863"/>
              <a:gd name="connsiteX149" fmla="*/ 1795120 w 3628742"/>
              <a:gd name="connsiteY149" fmla="*/ 167674 h 1181863"/>
              <a:gd name="connsiteX150" fmla="*/ 1788865 w 3628742"/>
              <a:gd name="connsiteY150" fmla="*/ 171655 h 1181863"/>
              <a:gd name="connsiteX151" fmla="*/ 1776355 w 3628742"/>
              <a:gd name="connsiteY151" fmla="*/ 174498 h 1181863"/>
              <a:gd name="connsiteX152" fmla="*/ 1777492 w 3628742"/>
              <a:gd name="connsiteY152" fmla="*/ 199519 h 1181863"/>
              <a:gd name="connsiteX153" fmla="*/ 1794552 w 3628742"/>
              <a:gd name="connsiteY153" fmla="*/ 201793 h 1181863"/>
              <a:gd name="connsiteX154" fmla="*/ 1798248 w 3628742"/>
              <a:gd name="connsiteY154" fmla="*/ 191557 h 1181863"/>
              <a:gd name="connsiteX155" fmla="*/ 1799669 w 3628742"/>
              <a:gd name="connsiteY155" fmla="*/ 68445 h 1181863"/>
              <a:gd name="connsiteX156" fmla="*/ 1803650 w 3628742"/>
              <a:gd name="connsiteY156" fmla="*/ 60199 h 1181863"/>
              <a:gd name="connsiteX157" fmla="*/ 1799385 w 3628742"/>
              <a:gd name="connsiteY157" fmla="*/ 55081 h 1181863"/>
              <a:gd name="connsiteX158" fmla="*/ 1804503 w 3628742"/>
              <a:gd name="connsiteY158" fmla="*/ 35747 h 1181863"/>
              <a:gd name="connsiteX159" fmla="*/ 1813033 w 3628742"/>
              <a:gd name="connsiteY159" fmla="*/ 1628 h 1181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</a:cxnLst>
            <a:rect l="l" t="t" r="r" b="b"/>
            <a:pathLst>
              <a:path w="3628742" h="1181863">
                <a:moveTo>
                  <a:pt x="3561198" y="913032"/>
                </a:moveTo>
                <a:lnTo>
                  <a:pt x="3560779" y="958099"/>
                </a:lnTo>
                <a:lnTo>
                  <a:pt x="3565327" y="958938"/>
                </a:lnTo>
                <a:lnTo>
                  <a:pt x="3565327" y="914145"/>
                </a:lnTo>
                <a:close/>
                <a:moveTo>
                  <a:pt x="3476334" y="904646"/>
                </a:moveTo>
                <a:cubicBezTo>
                  <a:pt x="3468089" y="904646"/>
                  <a:pt x="3461550" y="911185"/>
                  <a:pt x="3461550" y="919431"/>
                </a:cubicBezTo>
                <a:lnTo>
                  <a:pt x="3461550" y="935637"/>
                </a:lnTo>
                <a:cubicBezTo>
                  <a:pt x="3461550" y="943883"/>
                  <a:pt x="3468089" y="950422"/>
                  <a:pt x="3476334" y="950422"/>
                </a:cubicBezTo>
                <a:lnTo>
                  <a:pt x="3525808" y="950422"/>
                </a:lnTo>
                <a:cubicBezTo>
                  <a:pt x="3533768" y="950422"/>
                  <a:pt x="3540592" y="943883"/>
                  <a:pt x="3540592" y="935637"/>
                </a:cubicBezTo>
                <a:lnTo>
                  <a:pt x="3540592" y="919431"/>
                </a:lnTo>
                <a:cubicBezTo>
                  <a:pt x="3540592" y="911185"/>
                  <a:pt x="3534053" y="904646"/>
                  <a:pt x="3525808" y="904646"/>
                </a:cubicBezTo>
                <a:close/>
                <a:moveTo>
                  <a:pt x="3296422" y="859789"/>
                </a:moveTo>
                <a:lnTo>
                  <a:pt x="3288830" y="862993"/>
                </a:lnTo>
                <a:lnTo>
                  <a:pt x="3296992" y="863926"/>
                </a:lnTo>
                <a:close/>
                <a:moveTo>
                  <a:pt x="1813033" y="1628"/>
                </a:moveTo>
                <a:cubicBezTo>
                  <a:pt x="1813601" y="-1215"/>
                  <a:pt x="1820425" y="-78"/>
                  <a:pt x="1820425" y="3050"/>
                </a:cubicBezTo>
                <a:cubicBezTo>
                  <a:pt x="1819288" y="20678"/>
                  <a:pt x="1822700" y="29777"/>
                  <a:pt x="1830661" y="35747"/>
                </a:cubicBezTo>
                <a:cubicBezTo>
                  <a:pt x="1841465" y="43708"/>
                  <a:pt x="1839191" y="53091"/>
                  <a:pt x="1833504" y="56503"/>
                </a:cubicBezTo>
                <a:cubicBezTo>
                  <a:pt x="1826680" y="60484"/>
                  <a:pt x="1830945" y="60484"/>
                  <a:pt x="1832367" y="63611"/>
                </a:cubicBezTo>
                <a:cubicBezTo>
                  <a:pt x="1833610" y="66846"/>
                  <a:pt x="1833113" y="208746"/>
                  <a:pt x="1833160" y="303599"/>
                </a:cubicBezTo>
                <a:lnTo>
                  <a:pt x="1833194" y="324620"/>
                </a:lnTo>
                <a:lnTo>
                  <a:pt x="1889339" y="345875"/>
                </a:lnTo>
                <a:cubicBezTo>
                  <a:pt x="1907216" y="356040"/>
                  <a:pt x="1923351" y="368977"/>
                  <a:pt x="1937283" y="384615"/>
                </a:cubicBezTo>
                <a:cubicBezTo>
                  <a:pt x="1958892" y="408783"/>
                  <a:pt x="1969980" y="440627"/>
                  <a:pt x="1970550" y="474178"/>
                </a:cubicBezTo>
                <a:cubicBezTo>
                  <a:pt x="1970834" y="481570"/>
                  <a:pt x="1971686" y="486972"/>
                  <a:pt x="1977658" y="493512"/>
                </a:cubicBezTo>
                <a:cubicBezTo>
                  <a:pt x="1992442" y="509718"/>
                  <a:pt x="2003816" y="528484"/>
                  <a:pt x="2013198" y="548386"/>
                </a:cubicBezTo>
                <a:cubicBezTo>
                  <a:pt x="2017463" y="557200"/>
                  <a:pt x="2022012" y="560612"/>
                  <a:pt x="2030258" y="561465"/>
                </a:cubicBezTo>
                <a:cubicBezTo>
                  <a:pt x="2088544" y="567151"/>
                  <a:pt x="2129772" y="573122"/>
                  <a:pt x="2188058" y="578240"/>
                </a:cubicBezTo>
                <a:cubicBezTo>
                  <a:pt x="2198009" y="579094"/>
                  <a:pt x="2199147" y="582505"/>
                  <a:pt x="2198862" y="591035"/>
                </a:cubicBezTo>
                <a:cubicBezTo>
                  <a:pt x="2197725" y="636527"/>
                  <a:pt x="2194313" y="689981"/>
                  <a:pt x="2193745" y="735472"/>
                </a:cubicBezTo>
                <a:lnTo>
                  <a:pt x="2228718" y="740408"/>
                </a:lnTo>
                <a:lnTo>
                  <a:pt x="2242079" y="668655"/>
                </a:lnTo>
                <a:cubicBezTo>
                  <a:pt x="2262550" y="560896"/>
                  <a:pt x="2283590" y="453137"/>
                  <a:pt x="2303777" y="345093"/>
                </a:cubicBezTo>
                <a:cubicBezTo>
                  <a:pt x="2305767" y="334858"/>
                  <a:pt x="2310032" y="333720"/>
                  <a:pt x="2318562" y="333720"/>
                </a:cubicBezTo>
                <a:cubicBezTo>
                  <a:pt x="2326168" y="333791"/>
                  <a:pt x="2340135" y="333863"/>
                  <a:pt x="2357230" y="333920"/>
                </a:cubicBezTo>
                <a:lnTo>
                  <a:pt x="2409263" y="334029"/>
                </a:lnTo>
                <a:lnTo>
                  <a:pt x="2409262" y="334005"/>
                </a:lnTo>
                <a:cubicBezTo>
                  <a:pt x="2409262" y="295337"/>
                  <a:pt x="2409262" y="256384"/>
                  <a:pt x="2409831" y="217716"/>
                </a:cubicBezTo>
                <a:cubicBezTo>
                  <a:pt x="2409831" y="209471"/>
                  <a:pt x="2406703" y="208333"/>
                  <a:pt x="2399880" y="208618"/>
                </a:cubicBezTo>
                <a:cubicBezTo>
                  <a:pt x="2393340" y="208902"/>
                  <a:pt x="2386517" y="208618"/>
                  <a:pt x="2379977" y="208618"/>
                </a:cubicBezTo>
                <a:cubicBezTo>
                  <a:pt x="2377134" y="208618"/>
                  <a:pt x="2375428" y="207196"/>
                  <a:pt x="2375428" y="204353"/>
                </a:cubicBezTo>
                <a:cubicBezTo>
                  <a:pt x="2375428" y="200941"/>
                  <a:pt x="2377987" y="200941"/>
                  <a:pt x="2380262" y="200941"/>
                </a:cubicBezTo>
                <a:cubicBezTo>
                  <a:pt x="2384526" y="200941"/>
                  <a:pt x="2388791" y="200372"/>
                  <a:pt x="2393056" y="200941"/>
                </a:cubicBezTo>
                <a:cubicBezTo>
                  <a:pt x="2406988" y="203500"/>
                  <a:pt x="2409831" y="197814"/>
                  <a:pt x="2410115" y="184166"/>
                </a:cubicBezTo>
                <a:cubicBezTo>
                  <a:pt x="2410399" y="169950"/>
                  <a:pt x="2406135" y="165401"/>
                  <a:pt x="2392772" y="167675"/>
                </a:cubicBezTo>
                <a:cubicBezTo>
                  <a:pt x="2389075" y="168244"/>
                  <a:pt x="2385095" y="167675"/>
                  <a:pt x="2381399" y="167675"/>
                </a:cubicBezTo>
                <a:cubicBezTo>
                  <a:pt x="2378555" y="167675"/>
                  <a:pt x="2375428" y="167391"/>
                  <a:pt x="2375712" y="163410"/>
                </a:cubicBezTo>
                <a:cubicBezTo>
                  <a:pt x="2375997" y="160283"/>
                  <a:pt x="2379124" y="160851"/>
                  <a:pt x="2381399" y="160567"/>
                </a:cubicBezTo>
                <a:cubicBezTo>
                  <a:pt x="2382252" y="160567"/>
                  <a:pt x="2383389" y="160567"/>
                  <a:pt x="2384242" y="160567"/>
                </a:cubicBezTo>
                <a:cubicBezTo>
                  <a:pt x="2409547" y="159430"/>
                  <a:pt x="2409547" y="159430"/>
                  <a:pt x="2409547" y="134409"/>
                </a:cubicBezTo>
                <a:cubicBezTo>
                  <a:pt x="2409547" y="129576"/>
                  <a:pt x="2409262" y="125027"/>
                  <a:pt x="2409547" y="120193"/>
                </a:cubicBezTo>
                <a:cubicBezTo>
                  <a:pt x="2410115" y="114222"/>
                  <a:pt x="2405282" y="105692"/>
                  <a:pt x="2418361" y="105977"/>
                </a:cubicBezTo>
                <a:cubicBezTo>
                  <a:pt x="2431724" y="106261"/>
                  <a:pt x="2426322" y="115644"/>
                  <a:pt x="2426322" y="121046"/>
                </a:cubicBezTo>
                <a:cubicBezTo>
                  <a:pt x="2426890" y="192127"/>
                  <a:pt x="2426890" y="262924"/>
                  <a:pt x="2427175" y="334005"/>
                </a:cubicBezTo>
                <a:lnTo>
                  <a:pt x="2427174" y="334032"/>
                </a:lnTo>
                <a:lnTo>
                  <a:pt x="2471458" y="334000"/>
                </a:lnTo>
                <a:cubicBezTo>
                  <a:pt x="2488127" y="333951"/>
                  <a:pt x="2501454" y="333863"/>
                  <a:pt x="2508207" y="333720"/>
                </a:cubicBezTo>
                <a:cubicBezTo>
                  <a:pt x="2516736" y="333436"/>
                  <a:pt x="2519580" y="336564"/>
                  <a:pt x="2520717" y="344525"/>
                </a:cubicBezTo>
                <a:cubicBezTo>
                  <a:pt x="2530846" y="419871"/>
                  <a:pt x="2550304" y="562966"/>
                  <a:pt x="2564376" y="666079"/>
                </a:cubicBezTo>
                <a:lnTo>
                  <a:pt x="2567236" y="687012"/>
                </a:lnTo>
                <a:lnTo>
                  <a:pt x="2673016" y="699053"/>
                </a:lnTo>
                <a:lnTo>
                  <a:pt x="2662495" y="791473"/>
                </a:lnTo>
                <a:lnTo>
                  <a:pt x="2670280" y="792369"/>
                </a:lnTo>
                <a:lnTo>
                  <a:pt x="2680813" y="699837"/>
                </a:lnTo>
                <a:lnTo>
                  <a:pt x="2873764" y="721801"/>
                </a:lnTo>
                <a:lnTo>
                  <a:pt x="2863223" y="814408"/>
                </a:lnTo>
                <a:lnTo>
                  <a:pt x="2871007" y="815296"/>
                </a:lnTo>
                <a:lnTo>
                  <a:pt x="2881528" y="722864"/>
                </a:lnTo>
                <a:lnTo>
                  <a:pt x="3007367" y="737188"/>
                </a:lnTo>
                <a:lnTo>
                  <a:pt x="3015727" y="691971"/>
                </a:lnTo>
                <a:cubicBezTo>
                  <a:pt x="3032502" y="604398"/>
                  <a:pt x="3049562" y="517110"/>
                  <a:pt x="3066053" y="429538"/>
                </a:cubicBezTo>
                <a:cubicBezTo>
                  <a:pt x="3067759" y="420724"/>
                  <a:pt x="3071170" y="419302"/>
                  <a:pt x="3078847" y="419302"/>
                </a:cubicBezTo>
                <a:cubicBezTo>
                  <a:pt x="3086737" y="419373"/>
                  <a:pt x="3101007" y="419445"/>
                  <a:pt x="3118381" y="419502"/>
                </a:cubicBezTo>
                <a:lnTo>
                  <a:pt x="3174106" y="419617"/>
                </a:lnTo>
                <a:lnTo>
                  <a:pt x="3174096" y="419302"/>
                </a:lnTo>
                <a:cubicBezTo>
                  <a:pt x="3174096" y="340829"/>
                  <a:pt x="3174380" y="262070"/>
                  <a:pt x="3174380" y="183597"/>
                </a:cubicBezTo>
                <a:cubicBezTo>
                  <a:pt x="3174380" y="178479"/>
                  <a:pt x="3171821" y="171940"/>
                  <a:pt x="3181772" y="172224"/>
                </a:cubicBezTo>
                <a:cubicBezTo>
                  <a:pt x="3189733" y="172224"/>
                  <a:pt x="3192008" y="174214"/>
                  <a:pt x="3192008" y="182459"/>
                </a:cubicBezTo>
                <a:cubicBezTo>
                  <a:pt x="3191723" y="224540"/>
                  <a:pt x="3191723" y="266620"/>
                  <a:pt x="3191723" y="308984"/>
                </a:cubicBezTo>
                <a:cubicBezTo>
                  <a:pt x="3192008" y="345378"/>
                  <a:pt x="3192008" y="382340"/>
                  <a:pt x="3192292" y="419302"/>
                </a:cubicBezTo>
                <a:lnTo>
                  <a:pt x="3192287" y="419611"/>
                </a:lnTo>
                <a:lnTo>
                  <a:pt x="3233702" y="419582"/>
                </a:lnTo>
                <a:cubicBezTo>
                  <a:pt x="3250402" y="419533"/>
                  <a:pt x="3263659" y="419445"/>
                  <a:pt x="3270198" y="419302"/>
                </a:cubicBezTo>
                <a:cubicBezTo>
                  <a:pt x="3278727" y="419018"/>
                  <a:pt x="3281571" y="422146"/>
                  <a:pt x="3282708" y="430107"/>
                </a:cubicBezTo>
                <a:cubicBezTo>
                  <a:pt x="3300336" y="560328"/>
                  <a:pt x="3318249" y="690549"/>
                  <a:pt x="3336161" y="820486"/>
                </a:cubicBezTo>
                <a:cubicBezTo>
                  <a:pt x="3338009" y="834275"/>
                  <a:pt x="3339360" y="843800"/>
                  <a:pt x="3340711" y="853325"/>
                </a:cubicBezTo>
                <a:lnTo>
                  <a:pt x="3342890" y="869060"/>
                </a:lnTo>
                <a:lnTo>
                  <a:pt x="3378398" y="873010"/>
                </a:lnTo>
                <a:cubicBezTo>
                  <a:pt x="3399887" y="875378"/>
                  <a:pt x="3417337" y="877280"/>
                  <a:pt x="3426009" y="878204"/>
                </a:cubicBezTo>
                <a:cubicBezTo>
                  <a:pt x="3429706" y="878488"/>
                  <a:pt x="3432549" y="881047"/>
                  <a:pt x="3433686" y="884459"/>
                </a:cubicBezTo>
                <a:cubicBezTo>
                  <a:pt x="3437951" y="897254"/>
                  <a:pt x="3443354" y="912607"/>
                  <a:pt x="3443354" y="912607"/>
                </a:cubicBezTo>
                <a:cubicBezTo>
                  <a:pt x="3443922" y="887302"/>
                  <a:pt x="3448756" y="883606"/>
                  <a:pt x="3456148" y="883606"/>
                </a:cubicBezTo>
                <a:lnTo>
                  <a:pt x="3547984" y="883606"/>
                </a:lnTo>
                <a:cubicBezTo>
                  <a:pt x="3551681" y="883606"/>
                  <a:pt x="3555093" y="885312"/>
                  <a:pt x="3557652" y="887871"/>
                </a:cubicBezTo>
                <a:cubicBezTo>
                  <a:pt x="3557652" y="887871"/>
                  <a:pt x="3561348" y="891567"/>
                  <a:pt x="3561348" y="896969"/>
                </a:cubicBezTo>
                <a:lnTo>
                  <a:pt x="3561305" y="901576"/>
                </a:lnTo>
                <a:lnTo>
                  <a:pt x="3565327" y="902661"/>
                </a:lnTo>
                <a:lnTo>
                  <a:pt x="3565327" y="852901"/>
                </a:lnTo>
                <a:lnTo>
                  <a:pt x="3542127" y="846643"/>
                </a:lnTo>
                <a:lnTo>
                  <a:pt x="3545015" y="835937"/>
                </a:lnTo>
                <a:lnTo>
                  <a:pt x="3565327" y="841416"/>
                </a:lnTo>
                <a:lnTo>
                  <a:pt x="3565327" y="816220"/>
                </a:lnTo>
                <a:lnTo>
                  <a:pt x="3580113" y="816220"/>
                </a:lnTo>
                <a:lnTo>
                  <a:pt x="3580113" y="845403"/>
                </a:lnTo>
                <a:lnTo>
                  <a:pt x="3600299" y="850848"/>
                </a:lnTo>
                <a:lnTo>
                  <a:pt x="3600299" y="813092"/>
                </a:lnTo>
                <a:lnTo>
                  <a:pt x="3608829" y="813092"/>
                </a:lnTo>
                <a:lnTo>
                  <a:pt x="3608829" y="853148"/>
                </a:lnTo>
                <a:lnTo>
                  <a:pt x="3628742" y="858519"/>
                </a:lnTo>
                <a:lnTo>
                  <a:pt x="3625855" y="869225"/>
                </a:lnTo>
                <a:lnTo>
                  <a:pt x="3580113" y="856888"/>
                </a:lnTo>
                <a:lnTo>
                  <a:pt x="3580113" y="906648"/>
                </a:lnTo>
                <a:lnTo>
                  <a:pt x="3623074" y="918236"/>
                </a:lnTo>
                <a:lnTo>
                  <a:pt x="3620187" y="928941"/>
                </a:lnTo>
                <a:lnTo>
                  <a:pt x="3580113" y="918133"/>
                </a:lnTo>
                <a:lnTo>
                  <a:pt x="3580113" y="961139"/>
                </a:lnTo>
                <a:lnTo>
                  <a:pt x="3591771" y="962364"/>
                </a:lnTo>
                <a:cubicBezTo>
                  <a:pt x="3603712" y="961227"/>
                  <a:pt x="3614233" y="961796"/>
                  <a:pt x="3610821" y="979139"/>
                </a:cubicBezTo>
                <a:cubicBezTo>
                  <a:pt x="3610252" y="982835"/>
                  <a:pt x="3592056" y="1181863"/>
                  <a:pt x="3563054" y="1181863"/>
                </a:cubicBezTo>
                <a:cubicBezTo>
                  <a:pt x="3264512" y="1181863"/>
                  <a:pt x="1118996" y="1171343"/>
                  <a:pt x="384584" y="1171343"/>
                </a:cubicBezTo>
                <a:cubicBezTo>
                  <a:pt x="377476" y="1136087"/>
                  <a:pt x="370936" y="1091447"/>
                  <a:pt x="363544" y="1056476"/>
                </a:cubicBezTo>
                <a:cubicBezTo>
                  <a:pt x="337955" y="935638"/>
                  <a:pt x="297296" y="821338"/>
                  <a:pt x="221097" y="722109"/>
                </a:cubicBezTo>
                <a:cubicBezTo>
                  <a:pt x="216832" y="716423"/>
                  <a:pt x="97984" y="573691"/>
                  <a:pt x="43110" y="507728"/>
                </a:cubicBezTo>
                <a:cubicBezTo>
                  <a:pt x="29747" y="491805"/>
                  <a:pt x="16952" y="475599"/>
                  <a:pt x="1598" y="461383"/>
                </a:cubicBezTo>
                <a:cubicBezTo>
                  <a:pt x="-3235" y="455696"/>
                  <a:pt x="3873" y="442902"/>
                  <a:pt x="9844" y="443754"/>
                </a:cubicBezTo>
                <a:cubicBezTo>
                  <a:pt x="80925" y="453422"/>
                  <a:pt x="1260874" y="612644"/>
                  <a:pt x="1327122" y="621458"/>
                </a:cubicBezTo>
                <a:cubicBezTo>
                  <a:pt x="1339632" y="623164"/>
                  <a:pt x="1393654" y="666950"/>
                  <a:pt x="1406164" y="675480"/>
                </a:cubicBezTo>
                <a:cubicBezTo>
                  <a:pt x="1415547" y="682020"/>
                  <a:pt x="1424645" y="678039"/>
                  <a:pt x="1432890" y="673774"/>
                </a:cubicBezTo>
                <a:cubicBezTo>
                  <a:pt x="1467579" y="655861"/>
                  <a:pt x="1490609" y="626860"/>
                  <a:pt x="1504540" y="591035"/>
                </a:cubicBezTo>
                <a:cubicBezTo>
                  <a:pt x="1511933" y="572554"/>
                  <a:pt x="1520463" y="558053"/>
                  <a:pt x="1536100" y="544121"/>
                </a:cubicBezTo>
                <a:cubicBezTo>
                  <a:pt x="1577328" y="507159"/>
                  <a:pt x="1592966" y="457403"/>
                  <a:pt x="1594387" y="402812"/>
                </a:cubicBezTo>
                <a:cubicBezTo>
                  <a:pt x="1594956" y="378075"/>
                  <a:pt x="1594672" y="378075"/>
                  <a:pt x="1619977" y="377507"/>
                </a:cubicBezTo>
                <a:cubicBezTo>
                  <a:pt x="1666038" y="376654"/>
                  <a:pt x="1711814" y="375801"/>
                  <a:pt x="1757874" y="375232"/>
                </a:cubicBezTo>
                <a:cubicBezTo>
                  <a:pt x="1763276" y="375232"/>
                  <a:pt x="1765551" y="374095"/>
                  <a:pt x="1765266" y="368408"/>
                </a:cubicBezTo>
                <a:cubicBezTo>
                  <a:pt x="1764982" y="359310"/>
                  <a:pt x="1766120" y="350212"/>
                  <a:pt x="1764982" y="341397"/>
                </a:cubicBezTo>
                <a:cubicBezTo>
                  <a:pt x="1763276" y="328035"/>
                  <a:pt x="1768678" y="322348"/>
                  <a:pt x="1781757" y="322348"/>
                </a:cubicBezTo>
                <a:lnTo>
                  <a:pt x="1798321" y="322483"/>
                </a:lnTo>
                <a:lnTo>
                  <a:pt x="1798817" y="219706"/>
                </a:lnTo>
                <a:cubicBezTo>
                  <a:pt x="1798817" y="213451"/>
                  <a:pt x="1796826" y="211745"/>
                  <a:pt x="1790571" y="211745"/>
                </a:cubicBezTo>
                <a:cubicBezTo>
                  <a:pt x="1778629" y="211745"/>
                  <a:pt x="1766972" y="211176"/>
                  <a:pt x="1755030" y="210607"/>
                </a:cubicBezTo>
                <a:cubicBezTo>
                  <a:pt x="1751334" y="210323"/>
                  <a:pt x="1747069" y="211176"/>
                  <a:pt x="1747353" y="205205"/>
                </a:cubicBezTo>
                <a:cubicBezTo>
                  <a:pt x="1747638" y="198666"/>
                  <a:pt x="1752472" y="201509"/>
                  <a:pt x="1755599" y="200940"/>
                </a:cubicBezTo>
                <a:cubicBezTo>
                  <a:pt x="1760148" y="199803"/>
                  <a:pt x="1767541" y="204352"/>
                  <a:pt x="1768962" y="197528"/>
                </a:cubicBezTo>
                <a:cubicBezTo>
                  <a:pt x="1770384" y="189852"/>
                  <a:pt x="1770099" y="181322"/>
                  <a:pt x="1768394" y="173645"/>
                </a:cubicBezTo>
                <a:cubicBezTo>
                  <a:pt x="1767256" y="169380"/>
                  <a:pt x="1760717" y="172223"/>
                  <a:pt x="1756736" y="171655"/>
                </a:cubicBezTo>
                <a:cubicBezTo>
                  <a:pt x="1753893" y="171371"/>
                  <a:pt x="1750765" y="171371"/>
                  <a:pt x="1750481" y="167674"/>
                </a:cubicBezTo>
                <a:cubicBezTo>
                  <a:pt x="1750197" y="163409"/>
                  <a:pt x="1753893" y="163978"/>
                  <a:pt x="1756452" y="163978"/>
                </a:cubicBezTo>
                <a:cubicBezTo>
                  <a:pt x="1767256" y="163978"/>
                  <a:pt x="1778345" y="163978"/>
                  <a:pt x="1789149" y="163978"/>
                </a:cubicBezTo>
                <a:cubicBezTo>
                  <a:pt x="1791709" y="163978"/>
                  <a:pt x="1795405" y="163694"/>
                  <a:pt x="1795120" y="167674"/>
                </a:cubicBezTo>
                <a:cubicBezTo>
                  <a:pt x="1794836" y="171371"/>
                  <a:pt x="1791709" y="171086"/>
                  <a:pt x="1788865" y="171655"/>
                </a:cubicBezTo>
                <a:cubicBezTo>
                  <a:pt x="1784600" y="172223"/>
                  <a:pt x="1777492" y="168811"/>
                  <a:pt x="1776355" y="174498"/>
                </a:cubicBezTo>
                <a:cubicBezTo>
                  <a:pt x="1774933" y="182744"/>
                  <a:pt x="1774365" y="192126"/>
                  <a:pt x="1777492" y="199519"/>
                </a:cubicBezTo>
                <a:cubicBezTo>
                  <a:pt x="1779198" y="204068"/>
                  <a:pt x="1788865" y="202078"/>
                  <a:pt x="1794552" y="201793"/>
                </a:cubicBezTo>
                <a:cubicBezTo>
                  <a:pt x="1801091" y="201509"/>
                  <a:pt x="1797964" y="195254"/>
                  <a:pt x="1798248" y="191557"/>
                </a:cubicBezTo>
                <a:cubicBezTo>
                  <a:pt x="1798532" y="155164"/>
                  <a:pt x="1798817" y="104839"/>
                  <a:pt x="1799669" y="68445"/>
                </a:cubicBezTo>
                <a:cubicBezTo>
                  <a:pt x="1799954" y="61621"/>
                  <a:pt x="1799954" y="61621"/>
                  <a:pt x="1803650" y="60199"/>
                </a:cubicBezTo>
                <a:cubicBezTo>
                  <a:pt x="1806209" y="59347"/>
                  <a:pt x="1801091" y="56503"/>
                  <a:pt x="1799385" y="55081"/>
                </a:cubicBezTo>
                <a:cubicBezTo>
                  <a:pt x="1792846" y="49395"/>
                  <a:pt x="1797111" y="41150"/>
                  <a:pt x="1804503" y="35747"/>
                </a:cubicBezTo>
                <a:cubicBezTo>
                  <a:pt x="1816160" y="26649"/>
                  <a:pt x="1809905" y="14423"/>
                  <a:pt x="1813033" y="1628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path path="circle">
              <a:fillToRect l="50000" t="50000" r="50000" b="50000"/>
            </a:path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195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xmlns="" id="{A7B87F56-938E-4408-9CF9-3228A15CE5CB}"/>
              </a:ext>
            </a:extLst>
          </p:cNvPr>
          <p:cNvSpPr/>
          <p:nvPr/>
        </p:nvSpPr>
        <p:spPr>
          <a:xfrm rot="10800000">
            <a:off x="4826933" y="1329127"/>
            <a:ext cx="4726642" cy="4199746"/>
          </a:xfrm>
          <a:custGeom>
            <a:avLst/>
            <a:gdLst>
              <a:gd name="connsiteX0" fmla="*/ 2911660 w 6299884"/>
              <a:gd name="connsiteY0" fmla="*/ 5008195 h 5597613"/>
              <a:gd name="connsiteX1" fmla="*/ 2911631 w 6299884"/>
              <a:gd name="connsiteY1" fmla="*/ 5008211 h 5597613"/>
              <a:gd name="connsiteX2" fmla="*/ 2772738 w 6299884"/>
              <a:gd name="connsiteY2" fmla="*/ 5065167 h 5597613"/>
              <a:gd name="connsiteX3" fmla="*/ 2766573 w 6299884"/>
              <a:gd name="connsiteY3" fmla="*/ 5067451 h 5597613"/>
              <a:gd name="connsiteX4" fmla="*/ 2774805 w 6299884"/>
              <a:gd name="connsiteY4" fmla="*/ 5069072 h 5597613"/>
              <a:gd name="connsiteX5" fmla="*/ 2803007 w 6299884"/>
              <a:gd name="connsiteY5" fmla="*/ 5091776 h 5597613"/>
              <a:gd name="connsiteX6" fmla="*/ 2811114 w 6299884"/>
              <a:gd name="connsiteY6" fmla="*/ 5095583 h 5597613"/>
              <a:gd name="connsiteX7" fmla="*/ 2815976 w 6299884"/>
              <a:gd name="connsiteY7" fmla="*/ 5087687 h 5597613"/>
              <a:gd name="connsiteX8" fmla="*/ 2816367 w 6299884"/>
              <a:gd name="connsiteY8" fmla="*/ 5080019 h 5597613"/>
              <a:gd name="connsiteX9" fmla="*/ 2830326 w 6299884"/>
              <a:gd name="connsiteY9" fmla="*/ 5059527 h 5597613"/>
              <a:gd name="connsiteX10" fmla="*/ 2844176 w 6299884"/>
              <a:gd name="connsiteY10" fmla="*/ 5062253 h 5597613"/>
              <a:gd name="connsiteX11" fmla="*/ 2853470 w 6299884"/>
              <a:gd name="connsiteY11" fmla="*/ 5045823 h 5597613"/>
              <a:gd name="connsiteX12" fmla="*/ 2874910 w 6299884"/>
              <a:gd name="connsiteY12" fmla="*/ 5032337 h 5597613"/>
              <a:gd name="connsiteX13" fmla="*/ 2897744 w 6299884"/>
              <a:gd name="connsiteY13" fmla="*/ 5020578 h 5597613"/>
              <a:gd name="connsiteX14" fmla="*/ 2923310 w 6299884"/>
              <a:gd name="connsiteY14" fmla="*/ 5019845 h 5597613"/>
              <a:gd name="connsiteX15" fmla="*/ 1631204 w 6299884"/>
              <a:gd name="connsiteY15" fmla="*/ 4611320 h 5597613"/>
              <a:gd name="connsiteX16" fmla="*/ 1618641 w 6299884"/>
              <a:gd name="connsiteY16" fmla="*/ 4619460 h 5597613"/>
              <a:gd name="connsiteX17" fmla="*/ 1599124 w 6299884"/>
              <a:gd name="connsiteY17" fmla="*/ 4635750 h 5597613"/>
              <a:gd name="connsiteX18" fmla="*/ 1625120 w 6299884"/>
              <a:gd name="connsiteY18" fmla="*/ 4635189 h 5597613"/>
              <a:gd name="connsiteX19" fmla="*/ 1639336 w 6299884"/>
              <a:gd name="connsiteY19" fmla="*/ 4632890 h 5597613"/>
              <a:gd name="connsiteX20" fmla="*/ 1635641 w 6299884"/>
              <a:gd name="connsiteY20" fmla="*/ 4616367 h 5597613"/>
              <a:gd name="connsiteX21" fmla="*/ 3380095 w 6299884"/>
              <a:gd name="connsiteY21" fmla="*/ 4479398 h 5597613"/>
              <a:gd name="connsiteX22" fmla="*/ 3278519 w 6299884"/>
              <a:gd name="connsiteY22" fmla="*/ 4531434 h 5597613"/>
              <a:gd name="connsiteX23" fmla="*/ 2996632 w 6299884"/>
              <a:gd name="connsiteY23" fmla="*/ 4661872 h 5597613"/>
              <a:gd name="connsiteX24" fmla="*/ 2857161 w 6299884"/>
              <a:gd name="connsiteY24" fmla="*/ 4716858 h 5597613"/>
              <a:gd name="connsiteX25" fmla="*/ 2901647 w 6299884"/>
              <a:gd name="connsiteY25" fmla="*/ 4761344 h 5597613"/>
              <a:gd name="connsiteX26" fmla="*/ 2905967 w 6299884"/>
              <a:gd name="connsiteY26" fmla="*/ 4760124 h 5597613"/>
              <a:gd name="connsiteX27" fmla="*/ 2991433 w 6299884"/>
              <a:gd name="connsiteY27" fmla="*/ 4710299 h 5597613"/>
              <a:gd name="connsiteX28" fmla="*/ 3026726 w 6299884"/>
              <a:gd name="connsiteY28" fmla="*/ 4693764 h 5597613"/>
              <a:gd name="connsiteX29" fmla="*/ 3039425 w 6299884"/>
              <a:gd name="connsiteY29" fmla="*/ 4690851 h 5597613"/>
              <a:gd name="connsiteX30" fmla="*/ 3039074 w 6299884"/>
              <a:gd name="connsiteY30" fmla="*/ 4689378 h 5597613"/>
              <a:gd name="connsiteX31" fmla="*/ 3043544 w 6299884"/>
              <a:gd name="connsiteY31" fmla="*/ 4689906 h 5597613"/>
              <a:gd name="connsiteX32" fmla="*/ 3067678 w 6299884"/>
              <a:gd name="connsiteY32" fmla="*/ 4684372 h 5597613"/>
              <a:gd name="connsiteX33" fmla="*/ 3106033 w 6299884"/>
              <a:gd name="connsiteY33" fmla="*/ 4664824 h 5597613"/>
              <a:gd name="connsiteX34" fmla="*/ 3175240 w 6299884"/>
              <a:gd name="connsiteY34" fmla="*/ 4629461 h 5597613"/>
              <a:gd name="connsiteX35" fmla="*/ 3282264 w 6299884"/>
              <a:gd name="connsiteY35" fmla="*/ 4579169 h 5597613"/>
              <a:gd name="connsiteX36" fmla="*/ 3338848 w 6299884"/>
              <a:gd name="connsiteY36" fmla="*/ 4550523 h 5597613"/>
              <a:gd name="connsiteX37" fmla="*/ 3337945 w 6299884"/>
              <a:gd name="connsiteY37" fmla="*/ 4541263 h 5597613"/>
              <a:gd name="connsiteX38" fmla="*/ 3341313 w 6299884"/>
              <a:gd name="connsiteY38" fmla="*/ 4532519 h 5597613"/>
              <a:gd name="connsiteX39" fmla="*/ 3354685 w 6299884"/>
              <a:gd name="connsiteY39" fmla="*/ 4523531 h 5597613"/>
              <a:gd name="connsiteX40" fmla="*/ 3349075 w 6299884"/>
              <a:gd name="connsiteY40" fmla="*/ 4506934 h 5597613"/>
              <a:gd name="connsiteX41" fmla="*/ 3361468 w 6299884"/>
              <a:gd name="connsiteY41" fmla="*/ 4517121 h 5597613"/>
              <a:gd name="connsiteX42" fmla="*/ 3361234 w 6299884"/>
              <a:gd name="connsiteY42" fmla="*/ 4530355 h 5597613"/>
              <a:gd name="connsiteX43" fmla="*/ 3355560 w 6299884"/>
              <a:gd name="connsiteY43" fmla="*/ 4542168 h 5597613"/>
              <a:gd name="connsiteX44" fmla="*/ 3373976 w 6299884"/>
              <a:gd name="connsiteY44" fmla="*/ 4533105 h 5597613"/>
              <a:gd name="connsiteX45" fmla="*/ 3376824 w 6299884"/>
              <a:gd name="connsiteY45" fmla="*/ 4523463 h 5597613"/>
              <a:gd name="connsiteX46" fmla="*/ 3376995 w 6299884"/>
              <a:gd name="connsiteY46" fmla="*/ 4514091 h 5597613"/>
              <a:gd name="connsiteX47" fmla="*/ 3382443 w 6299884"/>
              <a:gd name="connsiteY47" fmla="*/ 4494690 h 5597613"/>
              <a:gd name="connsiteX48" fmla="*/ 3382198 w 6299884"/>
              <a:gd name="connsiteY48" fmla="*/ 4487449 h 5597613"/>
              <a:gd name="connsiteX49" fmla="*/ 3401642 w 6299884"/>
              <a:gd name="connsiteY49" fmla="*/ 4468361 h 5597613"/>
              <a:gd name="connsiteX50" fmla="*/ 3386620 w 6299884"/>
              <a:gd name="connsiteY50" fmla="*/ 4476056 h 5597613"/>
              <a:gd name="connsiteX51" fmla="*/ 3393329 w 6299884"/>
              <a:gd name="connsiteY51" fmla="*/ 4477190 h 5597613"/>
              <a:gd name="connsiteX52" fmla="*/ 3400003 w 6299884"/>
              <a:gd name="connsiteY52" fmla="*/ 4469926 h 5597613"/>
              <a:gd name="connsiteX53" fmla="*/ 642218 w 6299884"/>
              <a:gd name="connsiteY53" fmla="*/ 4435193 h 5597613"/>
              <a:gd name="connsiteX54" fmla="*/ 634683 w 6299884"/>
              <a:gd name="connsiteY54" fmla="*/ 4441918 h 5597613"/>
              <a:gd name="connsiteX55" fmla="*/ 599661 w 6299884"/>
              <a:gd name="connsiteY55" fmla="*/ 4458542 h 5597613"/>
              <a:gd name="connsiteX56" fmla="*/ 582938 w 6299884"/>
              <a:gd name="connsiteY56" fmla="*/ 4461109 h 5597613"/>
              <a:gd name="connsiteX57" fmla="*/ 581165 w 6299884"/>
              <a:gd name="connsiteY57" fmla="*/ 4464605 h 5597613"/>
              <a:gd name="connsiteX58" fmla="*/ 587933 w 6299884"/>
              <a:gd name="connsiteY58" fmla="*/ 4463110 h 5597613"/>
              <a:gd name="connsiteX59" fmla="*/ 604447 w 6299884"/>
              <a:gd name="connsiteY59" fmla="*/ 4462414 h 5597613"/>
              <a:gd name="connsiteX60" fmla="*/ 628435 w 6299884"/>
              <a:gd name="connsiteY60" fmla="*/ 4489532 h 5597613"/>
              <a:gd name="connsiteX61" fmla="*/ 635789 w 6299884"/>
              <a:gd name="connsiteY61" fmla="*/ 4494648 h 5597613"/>
              <a:gd name="connsiteX62" fmla="*/ 641906 w 6299884"/>
              <a:gd name="connsiteY62" fmla="*/ 4487680 h 5597613"/>
              <a:gd name="connsiteX63" fmla="*/ 643580 w 6299884"/>
              <a:gd name="connsiteY63" fmla="*/ 4480186 h 5597613"/>
              <a:gd name="connsiteX64" fmla="*/ 652508 w 6299884"/>
              <a:gd name="connsiteY64" fmla="*/ 4470918 h 5597613"/>
              <a:gd name="connsiteX65" fmla="*/ 652126 w 6299884"/>
              <a:gd name="connsiteY65" fmla="*/ 4470870 h 5597613"/>
              <a:gd name="connsiteX66" fmla="*/ 650995 w 6299884"/>
              <a:gd name="connsiteY66" fmla="*/ 4463812 h 5597613"/>
              <a:gd name="connsiteX67" fmla="*/ 653588 w 6299884"/>
              <a:gd name="connsiteY67" fmla="*/ 4453690 h 5597613"/>
              <a:gd name="connsiteX68" fmla="*/ 650956 w 6299884"/>
              <a:gd name="connsiteY68" fmla="*/ 4435676 h 5597613"/>
              <a:gd name="connsiteX69" fmla="*/ 642218 w 6299884"/>
              <a:gd name="connsiteY69" fmla="*/ 4435193 h 5597613"/>
              <a:gd name="connsiteX70" fmla="*/ 871204 w 6299884"/>
              <a:gd name="connsiteY70" fmla="*/ 4105209 h 5597613"/>
              <a:gd name="connsiteX71" fmla="*/ 870353 w 6299884"/>
              <a:gd name="connsiteY71" fmla="*/ 4105303 h 5597613"/>
              <a:gd name="connsiteX72" fmla="*/ 870440 w 6299884"/>
              <a:gd name="connsiteY72" fmla="*/ 4106412 h 5597613"/>
              <a:gd name="connsiteX73" fmla="*/ 2394397 w 6299884"/>
              <a:gd name="connsiteY73" fmla="*/ 4102588 h 5597613"/>
              <a:gd name="connsiteX74" fmla="*/ 2282036 w 6299884"/>
              <a:gd name="connsiteY74" fmla="*/ 4141733 h 5597613"/>
              <a:gd name="connsiteX75" fmla="*/ 2309239 w 6299884"/>
              <a:gd name="connsiteY75" fmla="*/ 4168936 h 5597613"/>
              <a:gd name="connsiteX76" fmla="*/ 2322233 w 6299884"/>
              <a:gd name="connsiteY76" fmla="*/ 4157657 h 5597613"/>
              <a:gd name="connsiteX77" fmla="*/ 2350442 w 6299884"/>
              <a:gd name="connsiteY77" fmla="*/ 4139719 h 5597613"/>
              <a:gd name="connsiteX78" fmla="*/ 2391646 w 6299884"/>
              <a:gd name="connsiteY78" fmla="*/ 4107721 h 5597613"/>
              <a:gd name="connsiteX79" fmla="*/ 2447480 w 6299884"/>
              <a:gd name="connsiteY79" fmla="*/ 4084095 h 5597613"/>
              <a:gd name="connsiteX80" fmla="*/ 2437026 w 6299884"/>
              <a:gd name="connsiteY80" fmla="*/ 4087735 h 5597613"/>
              <a:gd name="connsiteX81" fmla="*/ 2442327 w 6299884"/>
              <a:gd name="connsiteY81" fmla="*/ 4087597 h 5597613"/>
              <a:gd name="connsiteX82" fmla="*/ 785949 w 6299884"/>
              <a:gd name="connsiteY82" fmla="*/ 4019324 h 5597613"/>
              <a:gd name="connsiteX83" fmla="*/ 785637 w 6299884"/>
              <a:gd name="connsiteY83" fmla="*/ 4020997 h 5597613"/>
              <a:gd name="connsiteX84" fmla="*/ 787559 w 6299884"/>
              <a:gd name="connsiteY84" fmla="*/ 4021144 h 5597613"/>
              <a:gd name="connsiteX85" fmla="*/ 806374 w 6299884"/>
              <a:gd name="connsiteY85" fmla="*/ 4009785 h 5597613"/>
              <a:gd name="connsiteX86" fmla="*/ 800008 w 6299884"/>
              <a:gd name="connsiteY86" fmla="*/ 4021813 h 5597613"/>
              <a:gd name="connsiteX87" fmla="*/ 799943 w 6299884"/>
              <a:gd name="connsiteY87" fmla="*/ 4022095 h 5597613"/>
              <a:gd name="connsiteX88" fmla="*/ 800927 w 6299884"/>
              <a:gd name="connsiteY88" fmla="*/ 4022170 h 5597613"/>
              <a:gd name="connsiteX89" fmla="*/ 815299 w 6299884"/>
              <a:gd name="connsiteY89" fmla="*/ 4021275 h 5597613"/>
              <a:gd name="connsiteX90" fmla="*/ 814123 w 6299884"/>
              <a:gd name="connsiteY90" fmla="*/ 4011665 h 5597613"/>
              <a:gd name="connsiteX91" fmla="*/ 2680693 w 6299884"/>
              <a:gd name="connsiteY91" fmla="*/ 3992632 h 5597613"/>
              <a:gd name="connsiteX92" fmla="*/ 2484561 w 6299884"/>
              <a:gd name="connsiteY92" fmla="*/ 4069899 h 5597613"/>
              <a:gd name="connsiteX93" fmla="*/ 2484728 w 6299884"/>
              <a:gd name="connsiteY93" fmla="*/ 4069913 h 5597613"/>
              <a:gd name="connsiteX94" fmla="*/ 2541369 w 6299884"/>
              <a:gd name="connsiteY94" fmla="*/ 4065536 h 5597613"/>
              <a:gd name="connsiteX95" fmla="*/ 2578029 w 6299884"/>
              <a:gd name="connsiteY95" fmla="*/ 4043494 h 5597613"/>
              <a:gd name="connsiteX96" fmla="*/ 2589016 w 6299884"/>
              <a:gd name="connsiteY96" fmla="*/ 4030638 h 5597613"/>
              <a:gd name="connsiteX97" fmla="*/ 2618581 w 6299884"/>
              <a:gd name="connsiteY97" fmla="*/ 4017548 h 5597613"/>
              <a:gd name="connsiteX98" fmla="*/ 2640373 w 6299884"/>
              <a:gd name="connsiteY98" fmla="*/ 4020066 h 5597613"/>
              <a:gd name="connsiteX99" fmla="*/ 2657114 w 6299884"/>
              <a:gd name="connsiteY99" fmla="*/ 4019372 h 5597613"/>
              <a:gd name="connsiteX100" fmla="*/ 2673375 w 6299884"/>
              <a:gd name="connsiteY100" fmla="*/ 4004910 h 5597613"/>
              <a:gd name="connsiteX101" fmla="*/ 4883241 w 6299884"/>
              <a:gd name="connsiteY101" fmla="*/ 3978611 h 5597613"/>
              <a:gd name="connsiteX102" fmla="*/ 3182929 w 6299884"/>
              <a:gd name="connsiteY102" fmla="*/ 5042626 h 5597613"/>
              <a:gd name="connsiteX103" fmla="*/ 3501077 w 6299884"/>
              <a:gd name="connsiteY103" fmla="*/ 5360774 h 5597613"/>
              <a:gd name="connsiteX104" fmla="*/ 4609045 w 6299884"/>
              <a:gd name="connsiteY104" fmla="*/ 3749153 h 5597613"/>
              <a:gd name="connsiteX105" fmla="*/ 4604042 w 6299884"/>
              <a:gd name="connsiteY105" fmla="*/ 3750065 h 5597613"/>
              <a:gd name="connsiteX106" fmla="*/ 4580673 w 6299884"/>
              <a:gd name="connsiteY106" fmla="*/ 3765679 h 5597613"/>
              <a:gd name="connsiteX107" fmla="*/ 4072270 w 6299884"/>
              <a:gd name="connsiteY107" fmla="*/ 4090108 h 5597613"/>
              <a:gd name="connsiteX108" fmla="*/ 3594529 w 6299884"/>
              <a:gd name="connsiteY108" fmla="*/ 4369546 h 5597613"/>
              <a:gd name="connsiteX109" fmla="*/ 3450626 w 6299884"/>
              <a:gd name="connsiteY109" fmla="*/ 4443266 h 5597613"/>
              <a:gd name="connsiteX110" fmla="*/ 3482659 w 6299884"/>
              <a:gd name="connsiteY110" fmla="*/ 4434736 h 5597613"/>
              <a:gd name="connsiteX111" fmla="*/ 3492700 w 6299884"/>
              <a:gd name="connsiteY111" fmla="*/ 4442800 h 5597613"/>
              <a:gd name="connsiteX112" fmla="*/ 3489150 w 6299884"/>
              <a:gd name="connsiteY112" fmla="*/ 4458147 h 5597613"/>
              <a:gd name="connsiteX113" fmla="*/ 3482843 w 6299884"/>
              <a:gd name="connsiteY113" fmla="*/ 4476272 h 5597613"/>
              <a:gd name="connsiteX114" fmla="*/ 3529216 w 6299884"/>
              <a:gd name="connsiteY114" fmla="*/ 4420108 h 5597613"/>
              <a:gd name="connsiteX115" fmla="*/ 3535363 w 6299884"/>
              <a:gd name="connsiteY115" fmla="*/ 4414125 h 5597613"/>
              <a:gd name="connsiteX116" fmla="*/ 3544963 w 6299884"/>
              <a:gd name="connsiteY116" fmla="*/ 4418782 h 5597613"/>
              <a:gd name="connsiteX117" fmla="*/ 3546273 w 6299884"/>
              <a:gd name="connsiteY117" fmla="*/ 4426232 h 5597613"/>
              <a:gd name="connsiteX118" fmla="*/ 3545504 w 6299884"/>
              <a:gd name="connsiteY118" fmla="*/ 4443681 h 5597613"/>
              <a:gd name="connsiteX119" fmla="*/ 3560374 w 6299884"/>
              <a:gd name="connsiteY119" fmla="*/ 4434993 h 5597613"/>
              <a:gd name="connsiteX120" fmla="*/ 3566767 w 6299884"/>
              <a:gd name="connsiteY120" fmla="*/ 4431473 h 5597613"/>
              <a:gd name="connsiteX121" fmla="*/ 3564800 w 6299884"/>
              <a:gd name="connsiteY121" fmla="*/ 4421647 h 5597613"/>
              <a:gd name="connsiteX122" fmla="*/ 3577915 w 6299884"/>
              <a:gd name="connsiteY122" fmla="*/ 4408667 h 5597613"/>
              <a:gd name="connsiteX123" fmla="*/ 3594458 w 6299884"/>
              <a:gd name="connsiteY123" fmla="*/ 4394771 h 5597613"/>
              <a:gd name="connsiteX124" fmla="*/ 3644394 w 6299884"/>
              <a:gd name="connsiteY124" fmla="*/ 4374166 h 5597613"/>
              <a:gd name="connsiteX125" fmla="*/ 3654570 w 6299884"/>
              <a:gd name="connsiteY125" fmla="*/ 4364549 h 5597613"/>
              <a:gd name="connsiteX126" fmla="*/ 3669607 w 6299884"/>
              <a:gd name="connsiteY126" fmla="*/ 4347036 h 5597613"/>
              <a:gd name="connsiteX127" fmla="*/ 3695983 w 6299884"/>
              <a:gd name="connsiteY127" fmla="*/ 4342268 h 5597613"/>
              <a:gd name="connsiteX128" fmla="*/ 3710849 w 6299884"/>
              <a:gd name="connsiteY128" fmla="*/ 4334129 h 5597613"/>
              <a:gd name="connsiteX129" fmla="*/ 3718894 w 6299884"/>
              <a:gd name="connsiteY129" fmla="*/ 4324091 h 5597613"/>
              <a:gd name="connsiteX130" fmla="*/ 3722482 w 6299884"/>
              <a:gd name="connsiteY130" fmla="*/ 4317051 h 5597613"/>
              <a:gd name="connsiteX131" fmla="*/ 3730172 w 6299884"/>
              <a:gd name="connsiteY131" fmla="*/ 4322992 h 5597613"/>
              <a:gd name="connsiteX132" fmla="*/ 3731287 w 6299884"/>
              <a:gd name="connsiteY132" fmla="*/ 4334278 h 5597613"/>
              <a:gd name="connsiteX133" fmla="*/ 3735737 w 6299884"/>
              <a:gd name="connsiteY133" fmla="*/ 4340230 h 5597613"/>
              <a:gd name="connsiteX134" fmla="*/ 3770579 w 6299884"/>
              <a:gd name="connsiteY134" fmla="*/ 4316985 h 5597613"/>
              <a:gd name="connsiteX135" fmla="*/ 3769901 w 6299884"/>
              <a:gd name="connsiteY135" fmla="*/ 4316772 h 5597613"/>
              <a:gd name="connsiteX136" fmla="*/ 3763528 w 6299884"/>
              <a:gd name="connsiteY136" fmla="*/ 4307978 h 5597613"/>
              <a:gd name="connsiteX137" fmla="*/ 3767765 w 6299884"/>
              <a:gd name="connsiteY137" fmla="*/ 4303279 h 5597613"/>
              <a:gd name="connsiteX138" fmla="*/ 3777941 w 6299884"/>
              <a:gd name="connsiteY138" fmla="*/ 4293661 h 5597613"/>
              <a:gd name="connsiteX139" fmla="*/ 3799137 w 6299884"/>
              <a:gd name="connsiteY139" fmla="*/ 4272935 h 5597613"/>
              <a:gd name="connsiteX140" fmla="*/ 3811676 w 6299884"/>
              <a:gd name="connsiteY140" fmla="*/ 4268209 h 5597613"/>
              <a:gd name="connsiteX141" fmla="*/ 3828048 w 6299884"/>
              <a:gd name="connsiteY141" fmla="*/ 4263685 h 5597613"/>
              <a:gd name="connsiteX142" fmla="*/ 3837820 w 6299884"/>
              <a:gd name="connsiteY142" fmla="*/ 4258969 h 5597613"/>
              <a:gd name="connsiteX143" fmla="*/ 3846085 w 6299884"/>
              <a:gd name="connsiteY143" fmla="*/ 4250636 h 5597613"/>
              <a:gd name="connsiteX144" fmla="*/ 3858037 w 6299884"/>
              <a:gd name="connsiteY144" fmla="*/ 4257415 h 5597613"/>
              <a:gd name="connsiteX145" fmla="*/ 3871311 w 6299884"/>
              <a:gd name="connsiteY145" fmla="*/ 4226275 h 5597613"/>
              <a:gd name="connsiteX146" fmla="*/ 3872192 w 6299884"/>
              <a:gd name="connsiteY146" fmla="*/ 4233089 h 5597613"/>
              <a:gd name="connsiteX147" fmla="*/ 3890107 w 6299884"/>
              <a:gd name="connsiteY147" fmla="*/ 4240488 h 5597613"/>
              <a:gd name="connsiteX148" fmla="*/ 3910484 w 6299884"/>
              <a:gd name="connsiteY148" fmla="*/ 4226792 h 5597613"/>
              <a:gd name="connsiteX149" fmla="*/ 3948554 w 6299884"/>
              <a:gd name="connsiteY149" fmla="*/ 4218793 h 5597613"/>
              <a:gd name="connsiteX150" fmla="*/ 3949707 w 6299884"/>
              <a:gd name="connsiteY150" fmla="*/ 4218433 h 5597613"/>
              <a:gd name="connsiteX151" fmla="*/ 3958349 w 6299884"/>
              <a:gd name="connsiteY151" fmla="*/ 4213080 h 5597613"/>
              <a:gd name="connsiteX152" fmla="*/ 3958718 w 6299884"/>
              <a:gd name="connsiteY152" fmla="*/ 4206407 h 5597613"/>
              <a:gd name="connsiteX153" fmla="*/ 3967362 w 6299884"/>
              <a:gd name="connsiteY153" fmla="*/ 4187635 h 5597613"/>
              <a:gd name="connsiteX154" fmla="*/ 3984138 w 6299884"/>
              <a:gd name="connsiteY154" fmla="*/ 4178211 h 5597613"/>
              <a:gd name="connsiteX155" fmla="*/ 3995416 w 6299884"/>
              <a:gd name="connsiteY155" fmla="*/ 4177110 h 5597613"/>
              <a:gd name="connsiteX156" fmla="*/ 3998821 w 6299884"/>
              <a:gd name="connsiteY156" fmla="*/ 4176674 h 5597613"/>
              <a:gd name="connsiteX157" fmla="*/ 4021084 w 6299884"/>
              <a:gd name="connsiteY157" fmla="*/ 4156157 h 5597613"/>
              <a:gd name="connsiteX158" fmla="*/ 4039082 w 6299884"/>
              <a:gd name="connsiteY158" fmla="*/ 4134800 h 5597613"/>
              <a:gd name="connsiteX159" fmla="*/ 4046307 w 6299884"/>
              <a:gd name="connsiteY159" fmla="*/ 4131797 h 5597613"/>
              <a:gd name="connsiteX160" fmla="*/ 4057144 w 6299884"/>
              <a:gd name="connsiteY160" fmla="*/ 4127289 h 5597613"/>
              <a:gd name="connsiteX161" fmla="*/ 4081279 w 6299884"/>
              <a:gd name="connsiteY161" fmla="*/ 4097181 h 5597613"/>
              <a:gd name="connsiteX162" fmla="*/ 4095728 w 6299884"/>
              <a:gd name="connsiteY162" fmla="*/ 4091171 h 5597613"/>
              <a:gd name="connsiteX163" fmla="*/ 4106382 w 6299884"/>
              <a:gd name="connsiteY163" fmla="*/ 4093269 h 5597613"/>
              <a:gd name="connsiteX164" fmla="*/ 4115125 w 6299884"/>
              <a:gd name="connsiteY164" fmla="*/ 4096649 h 5597613"/>
              <a:gd name="connsiteX165" fmla="*/ 4143388 w 6299884"/>
              <a:gd name="connsiteY165" fmla="*/ 4085059 h 5597613"/>
              <a:gd name="connsiteX166" fmla="*/ 4143326 w 6299884"/>
              <a:gd name="connsiteY166" fmla="*/ 4071214 h 5597613"/>
              <a:gd name="connsiteX167" fmla="*/ 4139223 w 6299884"/>
              <a:gd name="connsiteY167" fmla="*/ 4058233 h 5597613"/>
              <a:gd name="connsiteX168" fmla="*/ 4154371 w 6299884"/>
              <a:gd name="connsiteY168" fmla="*/ 4065642 h 5597613"/>
              <a:gd name="connsiteX169" fmla="*/ 4167529 w 6299884"/>
              <a:gd name="connsiteY169" fmla="*/ 4062352 h 5597613"/>
              <a:gd name="connsiteX170" fmla="*/ 4178417 w 6299884"/>
              <a:gd name="connsiteY170" fmla="*/ 4071325 h 5597613"/>
              <a:gd name="connsiteX171" fmla="*/ 4178759 w 6299884"/>
              <a:gd name="connsiteY171" fmla="*/ 4071055 h 5597613"/>
              <a:gd name="connsiteX172" fmla="*/ 4181424 w 6299884"/>
              <a:gd name="connsiteY172" fmla="*/ 4057410 h 5597613"/>
              <a:gd name="connsiteX173" fmla="*/ 4192834 w 6299884"/>
              <a:gd name="connsiteY173" fmla="*/ 4049973 h 5597613"/>
              <a:gd name="connsiteX174" fmla="*/ 4201308 w 6299884"/>
              <a:gd name="connsiteY174" fmla="*/ 4040574 h 5597613"/>
              <a:gd name="connsiteX175" fmla="*/ 4221512 w 6299884"/>
              <a:gd name="connsiteY175" fmla="*/ 4036252 h 5597613"/>
              <a:gd name="connsiteX176" fmla="*/ 4223475 w 6299884"/>
              <a:gd name="connsiteY176" fmla="*/ 4037108 h 5597613"/>
              <a:gd name="connsiteX177" fmla="*/ 4227974 w 6299884"/>
              <a:gd name="connsiteY177" fmla="*/ 4034029 h 5597613"/>
              <a:gd name="connsiteX178" fmla="*/ 4228101 w 6299884"/>
              <a:gd name="connsiteY178" fmla="*/ 4033674 h 5597613"/>
              <a:gd name="connsiteX179" fmla="*/ 4240185 w 6299884"/>
              <a:gd name="connsiteY179" fmla="*/ 4022775 h 5597613"/>
              <a:gd name="connsiteX180" fmla="*/ 4239245 w 6299884"/>
              <a:gd name="connsiteY180" fmla="*/ 4026315 h 5597613"/>
              <a:gd name="connsiteX181" fmla="*/ 4257323 w 6299884"/>
              <a:gd name="connsiteY181" fmla="*/ 4013942 h 5597613"/>
              <a:gd name="connsiteX182" fmla="*/ 4260537 w 6299884"/>
              <a:gd name="connsiteY182" fmla="*/ 4003541 h 5597613"/>
              <a:gd name="connsiteX183" fmla="*/ 4275170 w 6299884"/>
              <a:gd name="connsiteY183" fmla="*/ 3990928 h 5597613"/>
              <a:gd name="connsiteX184" fmla="*/ 4293221 w 6299884"/>
              <a:gd name="connsiteY184" fmla="*/ 3980648 h 5597613"/>
              <a:gd name="connsiteX185" fmla="*/ 4313829 w 6299884"/>
              <a:gd name="connsiteY185" fmla="*/ 3971424 h 5597613"/>
              <a:gd name="connsiteX186" fmla="*/ 4320774 w 6299884"/>
              <a:gd name="connsiteY186" fmla="*/ 3970007 h 5597613"/>
              <a:gd name="connsiteX187" fmla="*/ 4323605 w 6299884"/>
              <a:gd name="connsiteY187" fmla="*/ 3967985 h 5597613"/>
              <a:gd name="connsiteX188" fmla="*/ 4326342 w 6299884"/>
              <a:gd name="connsiteY188" fmla="*/ 3961161 h 5597613"/>
              <a:gd name="connsiteX189" fmla="*/ 4342690 w 6299884"/>
              <a:gd name="connsiteY189" fmla="*/ 3951099 h 5597613"/>
              <a:gd name="connsiteX190" fmla="*/ 4346262 w 6299884"/>
              <a:gd name="connsiteY190" fmla="*/ 3951802 h 5597613"/>
              <a:gd name="connsiteX191" fmla="*/ 4374737 w 6299884"/>
              <a:gd name="connsiteY191" fmla="*/ 3931462 h 5597613"/>
              <a:gd name="connsiteX192" fmla="*/ 4374957 w 6299884"/>
              <a:gd name="connsiteY192" fmla="*/ 3930337 h 5597613"/>
              <a:gd name="connsiteX193" fmla="*/ 4384031 w 6299884"/>
              <a:gd name="connsiteY193" fmla="*/ 3912203 h 5597613"/>
              <a:gd name="connsiteX194" fmla="*/ 4405655 w 6299884"/>
              <a:gd name="connsiteY194" fmla="*/ 3892114 h 5597613"/>
              <a:gd name="connsiteX195" fmla="*/ 4411164 w 6299884"/>
              <a:gd name="connsiteY195" fmla="*/ 3886559 h 5597613"/>
              <a:gd name="connsiteX196" fmla="*/ 4448109 w 6299884"/>
              <a:gd name="connsiteY196" fmla="*/ 3864504 h 5597613"/>
              <a:gd name="connsiteX197" fmla="*/ 4448342 w 6299884"/>
              <a:gd name="connsiteY197" fmla="*/ 3879018 h 5597613"/>
              <a:gd name="connsiteX198" fmla="*/ 4501439 w 6299884"/>
              <a:gd name="connsiteY198" fmla="*/ 3841435 h 5597613"/>
              <a:gd name="connsiteX199" fmla="*/ 4525049 w 6299884"/>
              <a:gd name="connsiteY199" fmla="*/ 3823604 h 5597613"/>
              <a:gd name="connsiteX200" fmla="*/ 4522854 w 6299884"/>
              <a:gd name="connsiteY200" fmla="*/ 3821671 h 5597613"/>
              <a:gd name="connsiteX201" fmla="*/ 4527133 w 6299884"/>
              <a:gd name="connsiteY201" fmla="*/ 3822029 h 5597613"/>
              <a:gd name="connsiteX202" fmla="*/ 4553467 w 6299884"/>
              <a:gd name="connsiteY202" fmla="*/ 3802140 h 5597613"/>
              <a:gd name="connsiteX203" fmla="*/ 4555373 w 6299884"/>
              <a:gd name="connsiteY203" fmla="*/ 3797847 h 5597613"/>
              <a:gd name="connsiteX204" fmla="*/ 4564623 w 6299884"/>
              <a:gd name="connsiteY204" fmla="*/ 3795507 h 5597613"/>
              <a:gd name="connsiteX205" fmla="*/ 4590557 w 6299884"/>
              <a:gd name="connsiteY205" fmla="*/ 3782202 h 5597613"/>
              <a:gd name="connsiteX206" fmla="*/ 4595003 w 6299884"/>
              <a:gd name="connsiteY206" fmla="*/ 3769473 h 5597613"/>
              <a:gd name="connsiteX207" fmla="*/ 4599018 w 6299884"/>
              <a:gd name="connsiteY207" fmla="*/ 3763071 h 5597613"/>
              <a:gd name="connsiteX208" fmla="*/ 4607803 w 6299884"/>
              <a:gd name="connsiteY208" fmla="*/ 3757746 h 5597613"/>
              <a:gd name="connsiteX209" fmla="*/ 1817602 w 6299884"/>
              <a:gd name="connsiteY209" fmla="*/ 3431452 h 5597613"/>
              <a:gd name="connsiteX210" fmla="*/ 1826676 w 6299884"/>
              <a:gd name="connsiteY210" fmla="*/ 3442424 h 5597613"/>
              <a:gd name="connsiteX211" fmla="*/ 1840447 w 6299884"/>
              <a:gd name="connsiteY211" fmla="*/ 3449764 h 5597613"/>
              <a:gd name="connsiteX212" fmla="*/ 1849601 w 6299884"/>
              <a:gd name="connsiteY212" fmla="*/ 3436450 h 5597613"/>
              <a:gd name="connsiteX213" fmla="*/ 1850090 w 6299884"/>
              <a:gd name="connsiteY213" fmla="*/ 3431636 h 5597613"/>
              <a:gd name="connsiteX214" fmla="*/ 1837761 w 6299884"/>
              <a:gd name="connsiteY214" fmla="*/ 3435152 h 5597613"/>
              <a:gd name="connsiteX215" fmla="*/ 1245291 w 6299884"/>
              <a:gd name="connsiteY215" fmla="*/ 3011942 h 5597613"/>
              <a:gd name="connsiteX216" fmla="*/ 1233887 w 6299884"/>
              <a:gd name="connsiteY216" fmla="*/ 3032730 h 5597613"/>
              <a:gd name="connsiteX217" fmla="*/ 1229334 w 6299884"/>
              <a:gd name="connsiteY217" fmla="*/ 3051192 h 5597613"/>
              <a:gd name="connsiteX218" fmla="*/ 1209459 w 6299884"/>
              <a:gd name="connsiteY218" fmla="*/ 3028025 h 5597613"/>
              <a:gd name="connsiteX219" fmla="*/ 1208132 w 6299884"/>
              <a:gd name="connsiteY219" fmla="*/ 3034582 h 5597613"/>
              <a:gd name="connsiteX220" fmla="*/ 1205585 w 6299884"/>
              <a:gd name="connsiteY220" fmla="*/ 3050842 h 5597613"/>
              <a:gd name="connsiteX221" fmla="*/ 1199200 w 6299884"/>
              <a:gd name="connsiteY221" fmla="*/ 3058897 h 5597613"/>
              <a:gd name="connsiteX222" fmla="*/ 1263571 w 6299884"/>
              <a:gd name="connsiteY222" fmla="*/ 3123268 h 5597613"/>
              <a:gd name="connsiteX223" fmla="*/ 1280289 w 6299884"/>
              <a:gd name="connsiteY223" fmla="*/ 3105544 h 5597613"/>
              <a:gd name="connsiteX224" fmla="*/ 1369336 w 6299884"/>
              <a:gd name="connsiteY224" fmla="*/ 3109212 h 5597613"/>
              <a:gd name="connsiteX225" fmla="*/ 1381846 w 6299884"/>
              <a:gd name="connsiteY225" fmla="*/ 3141802 h 5597613"/>
              <a:gd name="connsiteX226" fmla="*/ 1414372 w 6299884"/>
              <a:gd name="connsiteY226" fmla="*/ 3160447 h 5597613"/>
              <a:gd name="connsiteX227" fmla="*/ 1438980 w 6299884"/>
              <a:gd name="connsiteY227" fmla="*/ 3156175 h 5597613"/>
              <a:gd name="connsiteX228" fmla="*/ 1462222 w 6299884"/>
              <a:gd name="connsiteY228" fmla="*/ 3130323 h 5597613"/>
              <a:gd name="connsiteX229" fmla="*/ 1476140 w 6299884"/>
              <a:gd name="connsiteY229" fmla="*/ 3122235 h 5597613"/>
              <a:gd name="connsiteX230" fmla="*/ 1502885 w 6299884"/>
              <a:gd name="connsiteY230" fmla="*/ 3100647 h 5597613"/>
              <a:gd name="connsiteX231" fmla="*/ 1493522 w 6299884"/>
              <a:gd name="connsiteY231" fmla="*/ 3090273 h 5597613"/>
              <a:gd name="connsiteX232" fmla="*/ 1488513 w 6299884"/>
              <a:gd name="connsiteY232" fmla="*/ 3101542 h 5597613"/>
              <a:gd name="connsiteX233" fmla="*/ 1484137 w 6299884"/>
              <a:gd name="connsiteY233" fmla="*/ 3111029 h 5597613"/>
              <a:gd name="connsiteX234" fmla="*/ 1472873 w 6299884"/>
              <a:gd name="connsiteY234" fmla="*/ 3106002 h 5597613"/>
              <a:gd name="connsiteX235" fmla="*/ 1459594 w 6299884"/>
              <a:gd name="connsiteY235" fmla="*/ 3075767 h 5597613"/>
              <a:gd name="connsiteX236" fmla="*/ 1456995 w 6299884"/>
              <a:gd name="connsiteY236" fmla="*/ 3075979 h 5597613"/>
              <a:gd name="connsiteX237" fmla="*/ 1427167 w 6299884"/>
              <a:gd name="connsiteY237" fmla="*/ 3080812 h 5597613"/>
              <a:gd name="connsiteX238" fmla="*/ 1415245 w 6299884"/>
              <a:gd name="connsiteY238" fmla="*/ 3070362 h 5597613"/>
              <a:gd name="connsiteX239" fmla="*/ 1397262 w 6299884"/>
              <a:gd name="connsiteY239" fmla="*/ 3064717 h 5597613"/>
              <a:gd name="connsiteX240" fmla="*/ 1378887 w 6299884"/>
              <a:gd name="connsiteY240" fmla="*/ 3069676 h 5597613"/>
              <a:gd name="connsiteX241" fmla="*/ 1367683 w 6299884"/>
              <a:gd name="connsiteY241" fmla="*/ 3073280 h 5597613"/>
              <a:gd name="connsiteX242" fmla="*/ 1353865 w 6299884"/>
              <a:gd name="connsiteY242" fmla="*/ 3080582 h 5597613"/>
              <a:gd name="connsiteX243" fmla="*/ 1341551 w 6299884"/>
              <a:gd name="connsiteY243" fmla="*/ 3080733 h 5597613"/>
              <a:gd name="connsiteX244" fmla="*/ 1331574 w 6299884"/>
              <a:gd name="connsiteY244" fmla="*/ 3076324 h 5597613"/>
              <a:gd name="connsiteX245" fmla="*/ 1317258 w 6299884"/>
              <a:gd name="connsiteY245" fmla="*/ 3076167 h 5597613"/>
              <a:gd name="connsiteX246" fmla="*/ 1303937 w 6299884"/>
              <a:gd name="connsiteY246" fmla="*/ 3090928 h 5597613"/>
              <a:gd name="connsiteX247" fmla="*/ 1302519 w 6299884"/>
              <a:gd name="connsiteY247" fmla="*/ 3089479 h 5597613"/>
              <a:gd name="connsiteX248" fmla="*/ 1295885 w 6299884"/>
              <a:gd name="connsiteY248" fmla="*/ 3065899 h 5597613"/>
              <a:gd name="connsiteX249" fmla="*/ 1291912 w 6299884"/>
              <a:gd name="connsiteY249" fmla="*/ 3062415 h 5597613"/>
              <a:gd name="connsiteX250" fmla="*/ 1256693 w 6299884"/>
              <a:gd name="connsiteY250" fmla="*/ 3062316 h 5597613"/>
              <a:gd name="connsiteX251" fmla="*/ 1240684 w 6299884"/>
              <a:gd name="connsiteY251" fmla="*/ 3059847 h 5597613"/>
              <a:gd name="connsiteX252" fmla="*/ 1236519 w 6299884"/>
              <a:gd name="connsiteY252" fmla="*/ 3046900 h 5597613"/>
              <a:gd name="connsiteX253" fmla="*/ 1256427 w 6299884"/>
              <a:gd name="connsiteY253" fmla="*/ 3031925 h 5597613"/>
              <a:gd name="connsiteX254" fmla="*/ 1281305 w 6299884"/>
              <a:gd name="connsiteY254" fmla="*/ 3035351 h 5597613"/>
              <a:gd name="connsiteX255" fmla="*/ 1304180 w 6299884"/>
              <a:gd name="connsiteY255" fmla="*/ 3038469 h 5597613"/>
              <a:gd name="connsiteX256" fmla="*/ 1326559 w 6299884"/>
              <a:gd name="connsiteY256" fmla="*/ 3034127 h 5597613"/>
              <a:gd name="connsiteX257" fmla="*/ 1346439 w 6299884"/>
              <a:gd name="connsiteY257" fmla="*/ 3022019 h 5597613"/>
              <a:gd name="connsiteX258" fmla="*/ 1349867 w 6299884"/>
              <a:gd name="connsiteY258" fmla="*/ 3021915 h 5597613"/>
              <a:gd name="connsiteX259" fmla="*/ 1341397 w 6299884"/>
              <a:gd name="connsiteY259" fmla="*/ 3021522 h 5597613"/>
              <a:gd name="connsiteX260" fmla="*/ 1330874 w 6299884"/>
              <a:gd name="connsiteY260" fmla="*/ 3028185 h 5597613"/>
              <a:gd name="connsiteX261" fmla="*/ 1294307 w 6299884"/>
              <a:gd name="connsiteY261" fmla="*/ 3032204 h 5597613"/>
              <a:gd name="connsiteX262" fmla="*/ 1268275 w 6299884"/>
              <a:gd name="connsiteY262" fmla="*/ 3017888 h 5597613"/>
              <a:gd name="connsiteX263" fmla="*/ 1245291 w 6299884"/>
              <a:gd name="connsiteY263" fmla="*/ 3011942 h 5597613"/>
              <a:gd name="connsiteX264" fmla="*/ 1536306 w 6299884"/>
              <a:gd name="connsiteY264" fmla="*/ 2984014 h 5597613"/>
              <a:gd name="connsiteX265" fmla="*/ 1505778 w 6299884"/>
              <a:gd name="connsiteY265" fmla="*/ 2985169 h 5597613"/>
              <a:gd name="connsiteX266" fmla="*/ 1485130 w 6299884"/>
              <a:gd name="connsiteY266" fmla="*/ 3000899 h 5597613"/>
              <a:gd name="connsiteX267" fmla="*/ 1471212 w 6299884"/>
              <a:gd name="connsiteY267" fmla="*/ 3008986 h 5597613"/>
              <a:gd name="connsiteX268" fmla="*/ 1429659 w 6299884"/>
              <a:gd name="connsiteY268" fmla="*/ 2993146 h 5597613"/>
              <a:gd name="connsiteX269" fmla="*/ 1410397 w 6299884"/>
              <a:gd name="connsiteY269" fmla="*/ 2999326 h 5597613"/>
              <a:gd name="connsiteX270" fmla="*/ 1395153 w 6299884"/>
              <a:gd name="connsiteY270" fmla="*/ 3013972 h 5597613"/>
              <a:gd name="connsiteX271" fmla="*/ 1376762 w 6299884"/>
              <a:gd name="connsiteY271" fmla="*/ 3006401 h 5597613"/>
              <a:gd name="connsiteX272" fmla="*/ 1371479 w 6299884"/>
              <a:gd name="connsiteY272" fmla="*/ 3021267 h 5597613"/>
              <a:gd name="connsiteX273" fmla="*/ 1395419 w 6299884"/>
              <a:gd name="connsiteY273" fmla="*/ 3020549 h 5597613"/>
              <a:gd name="connsiteX274" fmla="*/ 1431089 w 6299884"/>
              <a:gd name="connsiteY274" fmla="*/ 3004313 h 5597613"/>
              <a:gd name="connsiteX275" fmla="*/ 1446295 w 6299884"/>
              <a:gd name="connsiteY275" fmla="*/ 3001326 h 5597613"/>
              <a:gd name="connsiteX276" fmla="*/ 1538557 w 6299884"/>
              <a:gd name="connsiteY276" fmla="*/ 2995458 h 5597613"/>
              <a:gd name="connsiteX277" fmla="*/ 1546925 w 6299884"/>
              <a:gd name="connsiteY277" fmla="*/ 2993333 h 5597613"/>
              <a:gd name="connsiteX278" fmla="*/ 1544640 w 6299884"/>
              <a:gd name="connsiteY278" fmla="*/ 2985987 h 5597613"/>
              <a:gd name="connsiteX279" fmla="*/ 1536306 w 6299884"/>
              <a:gd name="connsiteY279" fmla="*/ 2984014 h 5597613"/>
              <a:gd name="connsiteX280" fmla="*/ 1141538 w 6299884"/>
              <a:gd name="connsiteY280" fmla="*/ 2852036 h 5597613"/>
              <a:gd name="connsiteX281" fmla="*/ 1141308 w 6299884"/>
              <a:gd name="connsiteY281" fmla="*/ 2852170 h 5597613"/>
              <a:gd name="connsiteX282" fmla="*/ 1128521 w 6299884"/>
              <a:gd name="connsiteY282" fmla="*/ 2853069 h 5597613"/>
              <a:gd name="connsiteX283" fmla="*/ 1117318 w 6299884"/>
              <a:gd name="connsiteY283" fmla="*/ 2853296 h 5597613"/>
              <a:gd name="connsiteX284" fmla="*/ 1118397 w 6299884"/>
              <a:gd name="connsiteY284" fmla="*/ 2854897 h 5597613"/>
              <a:gd name="connsiteX285" fmla="*/ 1131384 w 6299884"/>
              <a:gd name="connsiteY285" fmla="*/ 2863551 h 5597613"/>
              <a:gd name="connsiteX286" fmla="*/ 1139240 w 6299884"/>
              <a:gd name="connsiteY286" fmla="*/ 2859450 h 5597613"/>
              <a:gd name="connsiteX287" fmla="*/ 1181888 w 6299884"/>
              <a:gd name="connsiteY287" fmla="*/ 2616148 h 5597613"/>
              <a:gd name="connsiteX288" fmla="*/ 1163814 w 6299884"/>
              <a:gd name="connsiteY288" fmla="*/ 2619255 h 5597613"/>
              <a:gd name="connsiteX289" fmla="*/ 1160914 w 6299884"/>
              <a:gd name="connsiteY289" fmla="*/ 2622650 h 5597613"/>
              <a:gd name="connsiteX290" fmla="*/ 1158739 w 6299884"/>
              <a:gd name="connsiteY290" fmla="*/ 2639539 h 5597613"/>
              <a:gd name="connsiteX291" fmla="*/ 1144540 w 6299884"/>
              <a:gd name="connsiteY291" fmla="*/ 2627916 h 5597613"/>
              <a:gd name="connsiteX292" fmla="*/ 1134776 w 6299884"/>
              <a:gd name="connsiteY292" fmla="*/ 2627129 h 5597613"/>
              <a:gd name="connsiteX293" fmla="*/ 1132339 w 6299884"/>
              <a:gd name="connsiteY293" fmla="*/ 2624668 h 5597613"/>
              <a:gd name="connsiteX294" fmla="*/ 1109282 w 6299884"/>
              <a:gd name="connsiteY294" fmla="*/ 2628634 h 5597613"/>
              <a:gd name="connsiteX295" fmla="*/ 939227 w 6299884"/>
              <a:gd name="connsiteY295" fmla="*/ 2798688 h 5597613"/>
              <a:gd name="connsiteX296" fmla="*/ 947278 w 6299884"/>
              <a:gd name="connsiteY296" fmla="*/ 2795179 h 5597613"/>
              <a:gd name="connsiteX297" fmla="*/ 953866 w 6299884"/>
              <a:gd name="connsiteY297" fmla="*/ 2794964 h 5597613"/>
              <a:gd name="connsiteX298" fmla="*/ 960819 w 6299884"/>
              <a:gd name="connsiteY298" fmla="*/ 2787014 h 5597613"/>
              <a:gd name="connsiteX299" fmla="*/ 966632 w 6299884"/>
              <a:gd name="connsiteY299" fmla="*/ 2778478 h 5597613"/>
              <a:gd name="connsiteX300" fmla="*/ 985840 w 6299884"/>
              <a:gd name="connsiteY300" fmla="*/ 2776108 h 5597613"/>
              <a:gd name="connsiteX301" fmla="*/ 1003355 w 6299884"/>
              <a:gd name="connsiteY301" fmla="*/ 2771427 h 5597613"/>
              <a:gd name="connsiteX302" fmla="*/ 1006364 w 6299884"/>
              <a:gd name="connsiteY302" fmla="*/ 2757126 h 5597613"/>
              <a:gd name="connsiteX303" fmla="*/ 1008144 w 6299884"/>
              <a:gd name="connsiteY303" fmla="*/ 2750839 h 5597613"/>
              <a:gd name="connsiteX304" fmla="*/ 1031518 w 6299884"/>
              <a:gd name="connsiteY304" fmla="*/ 2761415 h 5597613"/>
              <a:gd name="connsiteX305" fmla="*/ 1038880 w 6299884"/>
              <a:gd name="connsiteY305" fmla="*/ 2769523 h 5597613"/>
              <a:gd name="connsiteX306" fmla="*/ 1058674 w 6299884"/>
              <a:gd name="connsiteY306" fmla="*/ 2766013 h 5597613"/>
              <a:gd name="connsiteX307" fmla="*/ 1058732 w 6299884"/>
              <a:gd name="connsiteY307" fmla="*/ 2760281 h 5597613"/>
              <a:gd name="connsiteX308" fmla="*/ 1057957 w 6299884"/>
              <a:gd name="connsiteY308" fmla="*/ 2751958 h 5597613"/>
              <a:gd name="connsiteX309" fmla="*/ 1065464 w 6299884"/>
              <a:gd name="connsiteY309" fmla="*/ 2745734 h 5597613"/>
              <a:gd name="connsiteX310" fmla="*/ 1093512 w 6299884"/>
              <a:gd name="connsiteY310" fmla="*/ 2747188 h 5597613"/>
              <a:gd name="connsiteX311" fmla="*/ 1110105 w 6299884"/>
              <a:gd name="connsiteY311" fmla="*/ 2748517 h 5597613"/>
              <a:gd name="connsiteX312" fmla="*/ 1150085 w 6299884"/>
              <a:gd name="connsiteY312" fmla="*/ 2730895 h 5597613"/>
              <a:gd name="connsiteX313" fmla="*/ 1161596 w 6299884"/>
              <a:gd name="connsiteY313" fmla="*/ 2725287 h 5597613"/>
              <a:gd name="connsiteX314" fmla="*/ 1203373 w 6299884"/>
              <a:gd name="connsiteY314" fmla="*/ 2728039 h 5597613"/>
              <a:gd name="connsiteX315" fmla="*/ 1225196 w 6299884"/>
              <a:gd name="connsiteY315" fmla="*/ 2721972 h 5597613"/>
              <a:gd name="connsiteX316" fmla="*/ 1250057 w 6299884"/>
              <a:gd name="connsiteY316" fmla="*/ 2698737 h 5597613"/>
              <a:gd name="connsiteX317" fmla="*/ 1256777 w 6299884"/>
              <a:gd name="connsiteY317" fmla="*/ 2713718 h 5597613"/>
              <a:gd name="connsiteX318" fmla="*/ 1274483 w 6299884"/>
              <a:gd name="connsiteY318" fmla="*/ 2718498 h 5597613"/>
              <a:gd name="connsiteX319" fmla="*/ 1274598 w 6299884"/>
              <a:gd name="connsiteY319" fmla="*/ 2707033 h 5597613"/>
              <a:gd name="connsiteX320" fmla="*/ 1282135 w 6299884"/>
              <a:gd name="connsiteY320" fmla="*/ 2697942 h 5597613"/>
              <a:gd name="connsiteX321" fmla="*/ 1303652 w 6299884"/>
              <a:gd name="connsiteY321" fmla="*/ 2693877 h 5597613"/>
              <a:gd name="connsiteX322" fmla="*/ 1332619 w 6299884"/>
              <a:gd name="connsiteY322" fmla="*/ 2689322 h 5597613"/>
              <a:gd name="connsiteX323" fmla="*/ 1346991 w 6299884"/>
              <a:gd name="connsiteY323" fmla="*/ 2683746 h 5597613"/>
              <a:gd name="connsiteX324" fmla="*/ 1351665 w 6299884"/>
              <a:gd name="connsiteY324" fmla="*/ 2674623 h 5597613"/>
              <a:gd name="connsiteX325" fmla="*/ 1361232 w 6299884"/>
              <a:gd name="connsiteY325" fmla="*/ 2662975 h 5597613"/>
              <a:gd name="connsiteX326" fmla="*/ 1369428 w 6299884"/>
              <a:gd name="connsiteY326" fmla="*/ 2673672 h 5597613"/>
              <a:gd name="connsiteX327" fmla="*/ 1376572 w 6299884"/>
              <a:gd name="connsiteY327" fmla="*/ 2675183 h 5597613"/>
              <a:gd name="connsiteX328" fmla="*/ 1379770 w 6299884"/>
              <a:gd name="connsiteY328" fmla="*/ 2670345 h 5597613"/>
              <a:gd name="connsiteX329" fmla="*/ 1386810 w 6299884"/>
              <a:gd name="connsiteY329" fmla="*/ 2653795 h 5597613"/>
              <a:gd name="connsiteX330" fmla="*/ 1386926 w 6299884"/>
              <a:gd name="connsiteY330" fmla="*/ 2642330 h 5597613"/>
              <a:gd name="connsiteX331" fmla="*/ 1379782 w 6299884"/>
              <a:gd name="connsiteY331" fmla="*/ 2640818 h 5597613"/>
              <a:gd name="connsiteX332" fmla="*/ 1302421 w 6299884"/>
              <a:gd name="connsiteY332" fmla="*/ 2645702 h 5597613"/>
              <a:gd name="connsiteX333" fmla="*/ 1241741 w 6299884"/>
              <a:gd name="connsiteY333" fmla="*/ 2643317 h 5597613"/>
              <a:gd name="connsiteX334" fmla="*/ 1209895 w 6299884"/>
              <a:gd name="connsiteY334" fmla="*/ 2621180 h 5597613"/>
              <a:gd name="connsiteX335" fmla="*/ 1191765 w 6299884"/>
              <a:gd name="connsiteY335" fmla="*/ 2629868 h 5597613"/>
              <a:gd name="connsiteX336" fmla="*/ 1184709 w 6299884"/>
              <a:gd name="connsiteY336" fmla="*/ 2619757 h 5597613"/>
              <a:gd name="connsiteX337" fmla="*/ 2149891 w 6299884"/>
              <a:gd name="connsiteY337" fmla="*/ 2258811 h 5597613"/>
              <a:gd name="connsiteX338" fmla="*/ 2094601 w 6299884"/>
              <a:gd name="connsiteY338" fmla="*/ 2261358 h 5597613"/>
              <a:gd name="connsiteX339" fmla="*/ 2061822 w 6299884"/>
              <a:gd name="connsiteY339" fmla="*/ 2274759 h 5597613"/>
              <a:gd name="connsiteX340" fmla="*/ 2050925 w 6299884"/>
              <a:gd name="connsiteY340" fmla="*/ 2276360 h 5597613"/>
              <a:gd name="connsiteX341" fmla="*/ 2024382 w 6299884"/>
              <a:gd name="connsiteY341" fmla="*/ 2267755 h 5597613"/>
              <a:gd name="connsiteX342" fmla="*/ 2011733 w 6299884"/>
              <a:gd name="connsiteY342" fmla="*/ 2272776 h 5597613"/>
              <a:gd name="connsiteX343" fmla="*/ 1985542 w 6299884"/>
              <a:gd name="connsiteY343" fmla="*/ 2285963 h 5597613"/>
              <a:gd name="connsiteX344" fmla="*/ 1958051 w 6299884"/>
              <a:gd name="connsiteY344" fmla="*/ 2286234 h 5597613"/>
              <a:gd name="connsiteX345" fmla="*/ 1949375 w 6299884"/>
              <a:gd name="connsiteY345" fmla="*/ 2294739 h 5597613"/>
              <a:gd name="connsiteX346" fmla="*/ 1944701 w 6299884"/>
              <a:gd name="connsiteY346" fmla="*/ 2303862 h 5597613"/>
              <a:gd name="connsiteX347" fmla="*/ 1931334 w 6299884"/>
              <a:gd name="connsiteY347" fmla="*/ 2294828 h 5597613"/>
              <a:gd name="connsiteX348" fmla="*/ 1915411 w 6299884"/>
              <a:gd name="connsiteY348" fmla="*/ 2283760 h 5597613"/>
              <a:gd name="connsiteX349" fmla="*/ 1893558 w 6299884"/>
              <a:gd name="connsiteY349" fmla="*/ 2292694 h 5597613"/>
              <a:gd name="connsiteX350" fmla="*/ 1860838 w 6299884"/>
              <a:gd name="connsiteY350" fmla="*/ 2300362 h 5597613"/>
              <a:gd name="connsiteX351" fmla="*/ 1848055 w 6299884"/>
              <a:gd name="connsiteY351" fmla="*/ 2290188 h 5597613"/>
              <a:gd name="connsiteX352" fmla="*/ 1835828 w 6299884"/>
              <a:gd name="connsiteY352" fmla="*/ 2281740 h 5597613"/>
              <a:gd name="connsiteX353" fmla="*/ 1770810 w 6299884"/>
              <a:gd name="connsiteY353" fmla="*/ 2283607 h 5597613"/>
              <a:gd name="connsiteX354" fmla="*/ 1740560 w 6299884"/>
              <a:gd name="connsiteY354" fmla="*/ 2301909 h 5597613"/>
              <a:gd name="connsiteX355" fmla="*/ 1738835 w 6299884"/>
              <a:gd name="connsiteY355" fmla="*/ 2302464 h 5597613"/>
              <a:gd name="connsiteX356" fmla="*/ 1731195 w 6299884"/>
              <a:gd name="connsiteY356" fmla="*/ 2293493 h 5597613"/>
              <a:gd name="connsiteX357" fmla="*/ 1723907 w 6299884"/>
              <a:gd name="connsiteY357" fmla="*/ 2306314 h 5597613"/>
              <a:gd name="connsiteX358" fmla="*/ 1722432 w 6299884"/>
              <a:gd name="connsiteY358" fmla="*/ 2310597 h 5597613"/>
              <a:gd name="connsiteX359" fmla="*/ 1720505 w 6299884"/>
              <a:gd name="connsiteY359" fmla="*/ 2331217 h 5597613"/>
              <a:gd name="connsiteX360" fmla="*/ 1712135 w 6299884"/>
              <a:gd name="connsiteY360" fmla="*/ 2337719 h 5597613"/>
              <a:gd name="connsiteX361" fmla="*/ 1705328 w 6299884"/>
              <a:gd name="connsiteY361" fmla="*/ 2331338 h 5597613"/>
              <a:gd name="connsiteX362" fmla="*/ 1695057 w 6299884"/>
              <a:gd name="connsiteY362" fmla="*/ 2299404 h 5597613"/>
              <a:gd name="connsiteX363" fmla="*/ 1685328 w 6299884"/>
              <a:gd name="connsiteY363" fmla="*/ 2298723 h 5597613"/>
              <a:gd name="connsiteX364" fmla="*/ 1659941 w 6299884"/>
              <a:gd name="connsiteY364" fmla="*/ 2317365 h 5597613"/>
              <a:gd name="connsiteX365" fmla="*/ 1652492 w 6299884"/>
              <a:gd name="connsiteY365" fmla="*/ 2317858 h 5597613"/>
              <a:gd name="connsiteX366" fmla="*/ 1623918 w 6299884"/>
              <a:gd name="connsiteY366" fmla="*/ 2311811 h 5597613"/>
              <a:gd name="connsiteX367" fmla="*/ 1598486 w 6299884"/>
              <a:gd name="connsiteY367" fmla="*/ 2306658 h 5597613"/>
              <a:gd name="connsiteX368" fmla="*/ 1589619 w 6299884"/>
              <a:gd name="connsiteY368" fmla="*/ 2305700 h 5597613"/>
              <a:gd name="connsiteX369" fmla="*/ 1544862 w 6299884"/>
              <a:gd name="connsiteY369" fmla="*/ 2314383 h 5597613"/>
              <a:gd name="connsiteX370" fmla="*/ 1530795 w 6299884"/>
              <a:gd name="connsiteY370" fmla="*/ 2317956 h 5597613"/>
              <a:gd name="connsiteX371" fmla="*/ 1496351 w 6299884"/>
              <a:gd name="connsiteY371" fmla="*/ 2326178 h 5597613"/>
              <a:gd name="connsiteX372" fmla="*/ 1487177 w 6299884"/>
              <a:gd name="connsiteY372" fmla="*/ 2327225 h 5597613"/>
              <a:gd name="connsiteX373" fmla="*/ 1434502 w 6299884"/>
              <a:gd name="connsiteY373" fmla="*/ 2326074 h 5597613"/>
              <a:gd name="connsiteX374" fmla="*/ 1412898 w 6299884"/>
              <a:gd name="connsiteY374" fmla="*/ 2338737 h 5597613"/>
              <a:gd name="connsiteX375" fmla="*/ 1396893 w 6299884"/>
              <a:gd name="connsiteY375" fmla="*/ 2341023 h 5597613"/>
              <a:gd name="connsiteX376" fmla="*/ 1271066 w 6299884"/>
              <a:gd name="connsiteY376" fmla="*/ 2466850 h 5597613"/>
              <a:gd name="connsiteX377" fmla="*/ 1279630 w 6299884"/>
              <a:gd name="connsiteY377" fmla="*/ 2471329 h 5597613"/>
              <a:gd name="connsiteX378" fmla="*/ 1291809 w 6299884"/>
              <a:gd name="connsiteY378" fmla="*/ 2469608 h 5597613"/>
              <a:gd name="connsiteX379" fmla="*/ 1293157 w 6299884"/>
              <a:gd name="connsiteY379" fmla="*/ 2468545 h 5597613"/>
              <a:gd name="connsiteX380" fmla="*/ 1301733 w 6299884"/>
              <a:gd name="connsiteY380" fmla="*/ 2468349 h 5597613"/>
              <a:gd name="connsiteX381" fmla="*/ 1305381 w 6299884"/>
              <a:gd name="connsiteY381" fmla="*/ 2474658 h 5597613"/>
              <a:gd name="connsiteX382" fmla="*/ 1323020 w 6299884"/>
              <a:gd name="connsiteY382" fmla="*/ 2480442 h 5597613"/>
              <a:gd name="connsiteX383" fmla="*/ 1358270 w 6299884"/>
              <a:gd name="connsiteY383" fmla="*/ 2461422 h 5597613"/>
              <a:gd name="connsiteX384" fmla="*/ 1367908 w 6299884"/>
              <a:gd name="connsiteY384" fmla="*/ 2462577 h 5597613"/>
              <a:gd name="connsiteX385" fmla="*/ 1376041 w 6299884"/>
              <a:gd name="connsiteY385" fmla="*/ 2464041 h 5597613"/>
              <a:gd name="connsiteX386" fmla="*/ 1394365 w 6299884"/>
              <a:gd name="connsiteY386" fmla="*/ 2457917 h 5597613"/>
              <a:gd name="connsiteX387" fmla="*/ 1407667 w 6299884"/>
              <a:gd name="connsiteY387" fmla="*/ 2442629 h 5597613"/>
              <a:gd name="connsiteX388" fmla="*/ 1414099 w 6299884"/>
              <a:gd name="connsiteY388" fmla="*/ 2435815 h 5597613"/>
              <a:gd name="connsiteX389" fmla="*/ 1429880 w 6299884"/>
              <a:gd name="connsiteY389" fmla="*/ 2432567 h 5597613"/>
              <a:gd name="connsiteX390" fmla="*/ 1430981 w 6299884"/>
              <a:gd name="connsiteY390" fmla="*/ 2415082 h 5597613"/>
              <a:gd name="connsiteX391" fmla="*/ 1438587 w 6299884"/>
              <a:gd name="connsiteY391" fmla="*/ 2429207 h 5597613"/>
              <a:gd name="connsiteX392" fmla="*/ 1423363 w 6299884"/>
              <a:gd name="connsiteY392" fmla="*/ 2450381 h 5597613"/>
              <a:gd name="connsiteX393" fmla="*/ 1450393 w 6299884"/>
              <a:gd name="connsiteY393" fmla="*/ 2440897 h 5597613"/>
              <a:gd name="connsiteX394" fmla="*/ 1454104 w 6299884"/>
              <a:gd name="connsiteY394" fmla="*/ 2432290 h 5597613"/>
              <a:gd name="connsiteX395" fmla="*/ 1466501 w 6299884"/>
              <a:gd name="connsiteY395" fmla="*/ 2416403 h 5597613"/>
              <a:gd name="connsiteX396" fmla="*/ 1469019 w 6299884"/>
              <a:gd name="connsiteY396" fmla="*/ 2409609 h 5597613"/>
              <a:gd name="connsiteX397" fmla="*/ 1471182 w 6299884"/>
              <a:gd name="connsiteY397" fmla="*/ 2393475 h 5597613"/>
              <a:gd name="connsiteX398" fmla="*/ 1474676 w 6299884"/>
              <a:gd name="connsiteY398" fmla="*/ 2399032 h 5597613"/>
              <a:gd name="connsiteX399" fmla="*/ 1492138 w 6299884"/>
              <a:gd name="connsiteY399" fmla="*/ 2400146 h 5597613"/>
              <a:gd name="connsiteX400" fmla="*/ 1513158 w 6299884"/>
              <a:gd name="connsiteY400" fmla="*/ 2391898 h 5597613"/>
              <a:gd name="connsiteX401" fmla="*/ 1530463 w 6299884"/>
              <a:gd name="connsiteY401" fmla="*/ 2392259 h 5597613"/>
              <a:gd name="connsiteX402" fmla="*/ 1581964 w 6299884"/>
              <a:gd name="connsiteY402" fmla="*/ 2398919 h 5597613"/>
              <a:gd name="connsiteX403" fmla="*/ 1588200 w 6299884"/>
              <a:gd name="connsiteY403" fmla="*/ 2410186 h 5597613"/>
              <a:gd name="connsiteX404" fmla="*/ 1579095 w 6299884"/>
              <a:gd name="connsiteY404" fmla="*/ 2423043 h 5597613"/>
              <a:gd name="connsiteX405" fmla="*/ 1566389 w 6299884"/>
              <a:gd name="connsiteY405" fmla="*/ 2437424 h 5597613"/>
              <a:gd name="connsiteX406" fmla="*/ 1594417 w 6299884"/>
              <a:gd name="connsiteY406" fmla="*/ 2429143 h 5597613"/>
              <a:gd name="connsiteX407" fmla="*/ 1603331 w 6299884"/>
              <a:gd name="connsiteY407" fmla="*/ 2422242 h 5597613"/>
              <a:gd name="connsiteX408" fmla="*/ 1620348 w 6299884"/>
              <a:gd name="connsiteY408" fmla="*/ 2410102 h 5597613"/>
              <a:gd name="connsiteX409" fmla="*/ 1622590 w 6299884"/>
              <a:gd name="connsiteY409" fmla="*/ 2409786 h 5597613"/>
              <a:gd name="connsiteX410" fmla="*/ 1630593 w 6299884"/>
              <a:gd name="connsiteY410" fmla="*/ 2403033 h 5597613"/>
              <a:gd name="connsiteX411" fmla="*/ 1638549 w 6299884"/>
              <a:gd name="connsiteY411" fmla="*/ 2399826 h 5597613"/>
              <a:gd name="connsiteX412" fmla="*/ 1644686 w 6299884"/>
              <a:gd name="connsiteY412" fmla="*/ 2406679 h 5597613"/>
              <a:gd name="connsiteX413" fmla="*/ 1656514 w 6299884"/>
              <a:gd name="connsiteY413" fmla="*/ 2405015 h 5597613"/>
              <a:gd name="connsiteX414" fmla="*/ 1692845 w 6299884"/>
              <a:gd name="connsiteY414" fmla="*/ 2404876 h 5597613"/>
              <a:gd name="connsiteX415" fmla="*/ 1704356 w 6299884"/>
              <a:gd name="connsiteY415" fmla="*/ 2399269 h 5597613"/>
              <a:gd name="connsiteX416" fmla="*/ 1708138 w 6299884"/>
              <a:gd name="connsiteY416" fmla="*/ 2393290 h 5597613"/>
              <a:gd name="connsiteX417" fmla="*/ 1709058 w 6299884"/>
              <a:gd name="connsiteY417" fmla="*/ 2387280 h 5597613"/>
              <a:gd name="connsiteX418" fmla="*/ 1696218 w 6299884"/>
              <a:gd name="connsiteY418" fmla="*/ 2382840 h 5597613"/>
              <a:gd name="connsiteX419" fmla="*/ 1685130 w 6299884"/>
              <a:gd name="connsiteY419" fmla="*/ 2374977 h 5597613"/>
              <a:gd name="connsiteX420" fmla="*/ 1694055 w 6299884"/>
              <a:gd name="connsiteY420" fmla="*/ 2370202 h 5597613"/>
              <a:gd name="connsiteX421" fmla="*/ 1713981 w 6299884"/>
              <a:gd name="connsiteY421" fmla="*/ 2381888 h 5597613"/>
              <a:gd name="connsiteX422" fmla="*/ 1777246 w 6299884"/>
              <a:gd name="connsiteY422" fmla="*/ 2383441 h 5597613"/>
              <a:gd name="connsiteX423" fmla="*/ 1794234 w 6299884"/>
              <a:gd name="connsiteY423" fmla="*/ 2374167 h 5597613"/>
              <a:gd name="connsiteX424" fmla="*/ 1801933 w 6299884"/>
              <a:gd name="connsiteY424" fmla="*/ 2377405 h 5597613"/>
              <a:gd name="connsiteX425" fmla="*/ 1815635 w 6299884"/>
              <a:gd name="connsiteY425" fmla="*/ 2381569 h 5597613"/>
              <a:gd name="connsiteX426" fmla="*/ 1857339 w 6299884"/>
              <a:gd name="connsiteY426" fmla="*/ 2363392 h 5597613"/>
              <a:gd name="connsiteX427" fmla="*/ 1913311 w 6299884"/>
              <a:gd name="connsiteY427" fmla="*/ 2321578 h 5597613"/>
              <a:gd name="connsiteX428" fmla="*/ 1914728 w 6299884"/>
              <a:gd name="connsiteY428" fmla="*/ 2323027 h 5597613"/>
              <a:gd name="connsiteX429" fmla="*/ 1914057 w 6299884"/>
              <a:gd name="connsiteY429" fmla="*/ 2332767 h 5597613"/>
              <a:gd name="connsiteX430" fmla="*/ 1925978 w 6299884"/>
              <a:gd name="connsiteY430" fmla="*/ 2343218 h 5597613"/>
              <a:gd name="connsiteX431" fmla="*/ 1935852 w 6299884"/>
              <a:gd name="connsiteY431" fmla="*/ 2329565 h 5597613"/>
              <a:gd name="connsiteX432" fmla="*/ 1936800 w 6299884"/>
              <a:gd name="connsiteY432" fmla="*/ 2320689 h 5597613"/>
              <a:gd name="connsiteX433" fmla="*/ 1950444 w 6299884"/>
              <a:gd name="connsiteY433" fmla="*/ 2330586 h 5597613"/>
              <a:gd name="connsiteX434" fmla="*/ 1956668 w 6299884"/>
              <a:gd name="connsiteY434" fmla="*/ 2338108 h 5597613"/>
              <a:gd name="connsiteX435" fmla="*/ 1994693 w 6299884"/>
              <a:gd name="connsiteY435" fmla="*/ 2343972 h 5597613"/>
              <a:gd name="connsiteX436" fmla="*/ 2022271 w 6299884"/>
              <a:gd name="connsiteY436" fmla="*/ 2335101 h 5597613"/>
              <a:gd name="connsiteX437" fmla="*/ 2031502 w 6299884"/>
              <a:gd name="connsiteY437" fmla="*/ 2328322 h 5597613"/>
              <a:gd name="connsiteX438" fmla="*/ 2053018 w 6299884"/>
              <a:gd name="connsiteY438" fmla="*/ 2324257 h 5597613"/>
              <a:gd name="connsiteX439" fmla="*/ 2066999 w 6299884"/>
              <a:gd name="connsiteY439" fmla="*/ 2329284 h 5597613"/>
              <a:gd name="connsiteX440" fmla="*/ 2078144 w 6299884"/>
              <a:gd name="connsiteY440" fmla="*/ 2331413 h 5597613"/>
              <a:gd name="connsiteX441" fmla="*/ 2091101 w 6299884"/>
              <a:gd name="connsiteY441" fmla="*/ 2324388 h 5597613"/>
              <a:gd name="connsiteX442" fmla="*/ 2103091 w 6299884"/>
              <a:gd name="connsiteY442" fmla="*/ 2299579 h 5597613"/>
              <a:gd name="connsiteX443" fmla="*/ 2101484 w 6299884"/>
              <a:gd name="connsiteY443" fmla="*/ 2288668 h 5597613"/>
              <a:gd name="connsiteX444" fmla="*/ 2153678 w 6299884"/>
              <a:gd name="connsiteY444" fmla="*/ 2309021 h 5597613"/>
              <a:gd name="connsiteX445" fmla="*/ 2166941 w 6299884"/>
              <a:gd name="connsiteY445" fmla="*/ 2299993 h 5597613"/>
              <a:gd name="connsiteX446" fmla="*/ 2167086 w 6299884"/>
              <a:gd name="connsiteY446" fmla="*/ 2285660 h 5597613"/>
              <a:gd name="connsiteX447" fmla="*/ 2157051 w 6299884"/>
              <a:gd name="connsiteY447" fmla="*/ 2286984 h 5597613"/>
              <a:gd name="connsiteX448" fmla="*/ 2148184 w 6299884"/>
              <a:gd name="connsiteY448" fmla="*/ 2286027 h 5597613"/>
              <a:gd name="connsiteX449" fmla="*/ 2149439 w 6299884"/>
              <a:gd name="connsiteY449" fmla="*/ 2275147 h 5597613"/>
              <a:gd name="connsiteX450" fmla="*/ 2159810 w 6299884"/>
              <a:gd name="connsiteY450" fmla="*/ 2268954 h 5597613"/>
              <a:gd name="connsiteX451" fmla="*/ 2169903 w 6299884"/>
              <a:gd name="connsiteY451" fmla="*/ 2261897 h 5597613"/>
              <a:gd name="connsiteX452" fmla="*/ 2149891 w 6299884"/>
              <a:gd name="connsiteY452" fmla="*/ 2258811 h 5597613"/>
              <a:gd name="connsiteX453" fmla="*/ 1125799 w 6299884"/>
              <a:gd name="connsiteY453" fmla="*/ 2202776 h 5597613"/>
              <a:gd name="connsiteX454" fmla="*/ 1130402 w 6299884"/>
              <a:gd name="connsiteY454" fmla="*/ 2210794 h 5597613"/>
              <a:gd name="connsiteX455" fmla="*/ 1136573 w 6299884"/>
              <a:gd name="connsiteY455" fmla="*/ 2217287 h 5597613"/>
              <a:gd name="connsiteX456" fmla="*/ 1139627 w 6299884"/>
              <a:gd name="connsiteY456" fmla="*/ 2216482 h 5597613"/>
              <a:gd name="connsiteX457" fmla="*/ 1140703 w 6299884"/>
              <a:gd name="connsiteY457" fmla="*/ 2213913 h 5597613"/>
              <a:gd name="connsiteX458" fmla="*/ 1130756 w 6299884"/>
              <a:gd name="connsiteY458" fmla="*/ 2202947 h 5597613"/>
              <a:gd name="connsiteX459" fmla="*/ 975765 w 6299884"/>
              <a:gd name="connsiteY459" fmla="*/ 2186017 h 5597613"/>
              <a:gd name="connsiteX460" fmla="*/ 975181 w 6299884"/>
              <a:gd name="connsiteY460" fmla="*/ 2189831 h 5597613"/>
              <a:gd name="connsiteX461" fmla="*/ 975492 w 6299884"/>
              <a:gd name="connsiteY461" fmla="*/ 2189530 h 5597613"/>
              <a:gd name="connsiteX462" fmla="*/ 977858 w 6299884"/>
              <a:gd name="connsiteY462" fmla="*/ 2187254 h 5597613"/>
              <a:gd name="connsiteX463" fmla="*/ 950581 w 6299884"/>
              <a:gd name="connsiteY463" fmla="*/ 2184593 h 5597613"/>
              <a:gd name="connsiteX464" fmla="*/ 947383 w 6299884"/>
              <a:gd name="connsiteY464" fmla="*/ 2189432 h 5597613"/>
              <a:gd name="connsiteX465" fmla="*/ 942672 w 6299884"/>
              <a:gd name="connsiteY465" fmla="*/ 2195115 h 5597613"/>
              <a:gd name="connsiteX466" fmla="*/ 939897 w 6299884"/>
              <a:gd name="connsiteY466" fmla="*/ 2193909 h 5597613"/>
              <a:gd name="connsiteX467" fmla="*/ 959092 w 6299884"/>
              <a:gd name="connsiteY467" fmla="*/ 2205401 h 5597613"/>
              <a:gd name="connsiteX468" fmla="*/ 962379 w 6299884"/>
              <a:gd name="connsiteY468" fmla="*/ 2202220 h 5597613"/>
              <a:gd name="connsiteX469" fmla="*/ 959286 w 6299884"/>
              <a:gd name="connsiteY469" fmla="*/ 2201675 h 5597613"/>
              <a:gd name="connsiteX470" fmla="*/ 952802 w 6299884"/>
              <a:gd name="connsiteY470" fmla="*/ 2191498 h 5597613"/>
              <a:gd name="connsiteX471" fmla="*/ 950581 w 6299884"/>
              <a:gd name="connsiteY471" fmla="*/ 2184593 h 5597613"/>
              <a:gd name="connsiteX472" fmla="*/ 1303221 w 6299884"/>
              <a:gd name="connsiteY472" fmla="*/ 1894431 h 5597613"/>
              <a:gd name="connsiteX473" fmla="*/ 1298284 w 6299884"/>
              <a:gd name="connsiteY473" fmla="*/ 1895578 h 5597613"/>
              <a:gd name="connsiteX474" fmla="*/ 1300246 w 6299884"/>
              <a:gd name="connsiteY474" fmla="*/ 1896879 h 5597613"/>
              <a:gd name="connsiteX475" fmla="*/ 1302913 w 6299884"/>
              <a:gd name="connsiteY475" fmla="*/ 1895189 h 5597613"/>
              <a:gd name="connsiteX476" fmla="*/ 3501077 w 6299884"/>
              <a:gd name="connsiteY476" fmla="*/ 236838 h 5597613"/>
              <a:gd name="connsiteX477" fmla="*/ 3091689 w 6299884"/>
              <a:gd name="connsiteY477" fmla="*/ 646226 h 5597613"/>
              <a:gd name="connsiteX478" fmla="*/ 3093011 w 6299884"/>
              <a:gd name="connsiteY478" fmla="*/ 658491 h 5597613"/>
              <a:gd name="connsiteX479" fmla="*/ 3107394 w 6299884"/>
              <a:gd name="connsiteY479" fmla="*/ 660301 h 5597613"/>
              <a:gd name="connsiteX480" fmla="*/ 3135871 w 6299884"/>
              <a:gd name="connsiteY480" fmla="*/ 654982 h 5597613"/>
              <a:gd name="connsiteX481" fmla="*/ 3180860 w 6299884"/>
              <a:gd name="connsiteY481" fmla="*/ 664102 h 5597613"/>
              <a:gd name="connsiteX482" fmla="*/ 3197660 w 6299884"/>
              <a:gd name="connsiteY482" fmla="*/ 655430 h 5597613"/>
              <a:gd name="connsiteX483" fmla="*/ 3215797 w 6299884"/>
              <a:gd name="connsiteY483" fmla="*/ 639130 h 5597613"/>
              <a:gd name="connsiteX484" fmla="*/ 3238380 w 6299884"/>
              <a:gd name="connsiteY484" fmla="*/ 636757 h 5597613"/>
              <a:gd name="connsiteX485" fmla="*/ 3251113 w 6299884"/>
              <a:gd name="connsiteY485" fmla="*/ 640835 h 5597613"/>
              <a:gd name="connsiteX486" fmla="*/ 3255006 w 6299884"/>
              <a:gd name="connsiteY486" fmla="*/ 641952 h 5597613"/>
              <a:gd name="connsiteX487" fmla="*/ 3288714 w 6299884"/>
              <a:gd name="connsiteY487" fmla="*/ 630122 h 5597613"/>
              <a:gd name="connsiteX488" fmla="*/ 3318197 w 6299884"/>
              <a:gd name="connsiteY488" fmla="*/ 615392 h 5597613"/>
              <a:gd name="connsiteX489" fmla="*/ 3327429 w 6299884"/>
              <a:gd name="connsiteY489" fmla="*/ 615512 h 5597613"/>
              <a:gd name="connsiteX490" fmla="*/ 3341277 w 6299884"/>
              <a:gd name="connsiteY490" fmla="*/ 615693 h 5597613"/>
              <a:gd name="connsiteX491" fmla="*/ 3381497 w 6299884"/>
              <a:gd name="connsiteY491" fmla="*/ 594345 h 5597613"/>
              <a:gd name="connsiteX492" fmla="*/ 3399961 w 6299884"/>
              <a:gd name="connsiteY492" fmla="*/ 594586 h 5597613"/>
              <a:gd name="connsiteX493" fmla="*/ 3410525 w 6299884"/>
              <a:gd name="connsiteY493" fmla="*/ 601835 h 5597613"/>
              <a:gd name="connsiteX494" fmla="*/ 3418419 w 6299884"/>
              <a:gd name="connsiteY494" fmla="*/ 609585 h 5597613"/>
              <a:gd name="connsiteX495" fmla="*/ 3454458 w 6299884"/>
              <a:gd name="connsiteY495" fmla="*/ 610231 h 5597613"/>
              <a:gd name="connsiteX496" fmla="*/ 3460860 w 6299884"/>
              <a:gd name="connsiteY496" fmla="*/ 595201 h 5597613"/>
              <a:gd name="connsiteX497" fmla="*/ 3462480 w 6299884"/>
              <a:gd name="connsiteY497" fmla="*/ 579219 h 5597613"/>
              <a:gd name="connsiteX498" fmla="*/ 3475432 w 6299884"/>
              <a:gd name="connsiteY498" fmla="*/ 594323 h 5597613"/>
              <a:gd name="connsiteX499" fmla="*/ 3499006 w 6299884"/>
              <a:gd name="connsiteY499" fmla="*/ 612056 h 5597613"/>
              <a:gd name="connsiteX500" fmla="*/ 3524429 w 6299884"/>
              <a:gd name="connsiteY500" fmla="*/ 595317 h 5597613"/>
              <a:gd name="connsiteX501" fmla="*/ 3538002 w 6299884"/>
              <a:gd name="connsiteY501" fmla="*/ 589093 h 5597613"/>
              <a:gd name="connsiteX502" fmla="*/ 3561915 w 6299884"/>
              <a:gd name="connsiteY502" fmla="*/ 593849 h 5597613"/>
              <a:gd name="connsiteX503" fmla="*/ 3570256 w 6299884"/>
              <a:gd name="connsiteY503" fmla="*/ 594135 h 5597613"/>
              <a:gd name="connsiteX504" fmla="*/ 3588446 w 6299884"/>
              <a:gd name="connsiteY504" fmla="*/ 587971 h 5597613"/>
              <a:gd name="connsiteX505" fmla="*/ 3582492 w 6299884"/>
              <a:gd name="connsiteY505" fmla="*/ 595540 h 5597613"/>
              <a:gd name="connsiteX506" fmla="*/ 3585712 w 6299884"/>
              <a:gd name="connsiteY506" fmla="*/ 607850 h 5597613"/>
              <a:gd name="connsiteX507" fmla="*/ 3596058 w 6299884"/>
              <a:gd name="connsiteY507" fmla="*/ 604073 h 5597613"/>
              <a:gd name="connsiteX508" fmla="*/ 3619484 w 6299884"/>
              <a:gd name="connsiteY508" fmla="*/ 576640 h 5597613"/>
              <a:gd name="connsiteX509" fmla="*/ 3641233 w 6299884"/>
              <a:gd name="connsiteY509" fmla="*/ 569811 h 5597613"/>
              <a:gd name="connsiteX510" fmla="*/ 3665594 w 6299884"/>
              <a:gd name="connsiteY510" fmla="*/ 567105 h 5597613"/>
              <a:gd name="connsiteX511" fmla="*/ 3692234 w 6299884"/>
              <a:gd name="connsiteY511" fmla="*/ 566741 h 5597613"/>
              <a:gd name="connsiteX512" fmla="*/ 3710589 w 6299884"/>
              <a:gd name="connsiteY512" fmla="*/ 561467 h 5597613"/>
              <a:gd name="connsiteX513" fmla="*/ 3733004 w 6299884"/>
              <a:gd name="connsiteY513" fmla="*/ 558203 h 5597613"/>
              <a:gd name="connsiteX514" fmla="*/ 3740399 w 6299884"/>
              <a:gd name="connsiteY514" fmla="*/ 563278 h 5597613"/>
              <a:gd name="connsiteX515" fmla="*/ 3766815 w 6299884"/>
              <a:gd name="connsiteY515" fmla="*/ 566644 h 5597613"/>
              <a:gd name="connsiteX516" fmla="*/ 3777666 w 6299884"/>
              <a:gd name="connsiteY516" fmla="*/ 550782 h 5597613"/>
              <a:gd name="connsiteX517" fmla="*/ 3795971 w 6299884"/>
              <a:gd name="connsiteY517" fmla="*/ 535374 h 5597613"/>
              <a:gd name="connsiteX518" fmla="*/ 3799416 w 6299884"/>
              <a:gd name="connsiteY518" fmla="*/ 535177 h 5597613"/>
              <a:gd name="connsiteX519" fmla="*/ 3501078 w 6299884"/>
              <a:gd name="connsiteY519" fmla="*/ 0 h 5597613"/>
              <a:gd name="connsiteX520" fmla="*/ 4010260 w 6299884"/>
              <a:gd name="connsiteY520" fmla="*/ 509182 h 5597613"/>
              <a:gd name="connsiteX521" fmla="*/ 4013404 w 6299884"/>
              <a:gd name="connsiteY521" fmla="*/ 508595 h 5597613"/>
              <a:gd name="connsiteX522" fmla="*/ 6289883 w 6299884"/>
              <a:gd name="connsiteY522" fmla="*/ 2785074 h 5597613"/>
              <a:gd name="connsiteX523" fmla="*/ 6288672 w 6299884"/>
              <a:gd name="connsiteY523" fmla="*/ 2787595 h 5597613"/>
              <a:gd name="connsiteX524" fmla="*/ 6299884 w 6299884"/>
              <a:gd name="connsiteY524" fmla="*/ 2798807 h 5597613"/>
              <a:gd name="connsiteX525" fmla="*/ 6267963 w 6299884"/>
              <a:gd name="connsiteY525" fmla="*/ 2830728 h 5597613"/>
              <a:gd name="connsiteX526" fmla="*/ 6266572 w 6299884"/>
              <a:gd name="connsiteY526" fmla="*/ 2833624 h 5597613"/>
              <a:gd name="connsiteX527" fmla="*/ 6229855 w 6299884"/>
              <a:gd name="connsiteY527" fmla="*/ 2874055 h 5597613"/>
              <a:gd name="connsiteX528" fmla="*/ 6217856 w 6299884"/>
              <a:gd name="connsiteY528" fmla="*/ 2882636 h 5597613"/>
              <a:gd name="connsiteX529" fmla="*/ 6216208 w 6299884"/>
              <a:gd name="connsiteY529" fmla="*/ 2882483 h 5597613"/>
              <a:gd name="connsiteX530" fmla="*/ 3501078 w 6299884"/>
              <a:gd name="connsiteY530" fmla="*/ 5597613 h 5597613"/>
              <a:gd name="connsiteX531" fmla="*/ 3035903 w 6299884"/>
              <a:gd name="connsiteY531" fmla="*/ 5132438 h 5597613"/>
              <a:gd name="connsiteX532" fmla="*/ 3033958 w 6299884"/>
              <a:gd name="connsiteY532" fmla="*/ 5132805 h 5597613"/>
              <a:gd name="connsiteX533" fmla="*/ 3026409 w 6299884"/>
              <a:gd name="connsiteY533" fmla="*/ 5140571 h 5597613"/>
              <a:gd name="connsiteX534" fmla="*/ 3013517 w 6299884"/>
              <a:gd name="connsiteY534" fmla="*/ 5148639 h 5597613"/>
              <a:gd name="connsiteX535" fmla="*/ 2991430 w 6299884"/>
              <a:gd name="connsiteY535" fmla="*/ 5143800 h 5597613"/>
              <a:gd name="connsiteX536" fmla="*/ 2981020 w 6299884"/>
              <a:gd name="connsiteY536" fmla="*/ 5148946 h 5597613"/>
              <a:gd name="connsiteX537" fmla="*/ 2973612 w 6299884"/>
              <a:gd name="connsiteY537" fmla="*/ 5158553 h 5597613"/>
              <a:gd name="connsiteX538" fmla="*/ 2962531 w 6299884"/>
              <a:gd name="connsiteY538" fmla="*/ 5155819 h 5597613"/>
              <a:gd name="connsiteX539" fmla="*/ 2950445 w 6299884"/>
              <a:gd name="connsiteY539" fmla="*/ 5166719 h 5597613"/>
              <a:gd name="connsiteX540" fmla="*/ 2938335 w 6299884"/>
              <a:gd name="connsiteY540" fmla="*/ 5172082 h 5597613"/>
              <a:gd name="connsiteX541" fmla="*/ 2917922 w 6299884"/>
              <a:gd name="connsiteY541" fmla="*/ 5177470 h 5597613"/>
              <a:gd name="connsiteX542" fmla="*/ 2901928 w 6299884"/>
              <a:gd name="connsiteY542" fmla="*/ 5171556 h 5597613"/>
              <a:gd name="connsiteX543" fmla="*/ 2883671 w 6299884"/>
              <a:gd name="connsiteY543" fmla="*/ 5182903 h 5597613"/>
              <a:gd name="connsiteX544" fmla="*/ 2882654 w 6299884"/>
              <a:gd name="connsiteY544" fmla="*/ 5193768 h 5597613"/>
              <a:gd name="connsiteX545" fmla="*/ 2869406 w 6299884"/>
              <a:gd name="connsiteY545" fmla="*/ 5182308 h 5597613"/>
              <a:gd name="connsiteX546" fmla="*/ 2869210 w 6299884"/>
              <a:gd name="connsiteY546" fmla="*/ 5186142 h 5597613"/>
              <a:gd name="connsiteX547" fmla="*/ 2866613 w 6299884"/>
              <a:gd name="connsiteY547" fmla="*/ 5198279 h 5597613"/>
              <a:gd name="connsiteX548" fmla="*/ 2854675 w 6299884"/>
              <a:gd name="connsiteY548" fmla="*/ 5200442 h 5597613"/>
              <a:gd name="connsiteX549" fmla="*/ 2850964 w 6299884"/>
              <a:gd name="connsiteY549" fmla="*/ 5200257 h 5597613"/>
              <a:gd name="connsiteX550" fmla="*/ 2842856 w 6299884"/>
              <a:gd name="connsiteY550" fmla="*/ 5196449 h 5597613"/>
              <a:gd name="connsiteX551" fmla="*/ 2839858 w 6299884"/>
              <a:gd name="connsiteY551" fmla="*/ 5191984 h 5597613"/>
              <a:gd name="connsiteX552" fmla="*/ 2830661 w 6299884"/>
              <a:gd name="connsiteY552" fmla="*/ 5182429 h 5597613"/>
              <a:gd name="connsiteX553" fmla="*/ 2788757 w 6299884"/>
              <a:gd name="connsiteY553" fmla="*/ 5190227 h 5597613"/>
              <a:gd name="connsiteX554" fmla="*/ 2721984 w 6299884"/>
              <a:gd name="connsiteY554" fmla="*/ 5206410 h 5597613"/>
              <a:gd name="connsiteX555" fmla="*/ 2701789 w 6299884"/>
              <a:gd name="connsiteY555" fmla="*/ 5213503 h 5597613"/>
              <a:gd name="connsiteX556" fmla="*/ 2686055 w 6299884"/>
              <a:gd name="connsiteY556" fmla="*/ 5217598 h 5597613"/>
              <a:gd name="connsiteX557" fmla="*/ 2657548 w 6299884"/>
              <a:gd name="connsiteY557" fmla="*/ 5221947 h 5597613"/>
              <a:gd name="connsiteX558" fmla="*/ 2629910 w 6299884"/>
              <a:gd name="connsiteY558" fmla="*/ 5230340 h 5597613"/>
              <a:gd name="connsiteX559" fmla="*/ 2610599 w 6299884"/>
              <a:gd name="connsiteY559" fmla="*/ 5244245 h 5597613"/>
              <a:gd name="connsiteX560" fmla="*/ 2587173 w 6299884"/>
              <a:gd name="connsiteY560" fmla="*/ 5242400 h 5597613"/>
              <a:gd name="connsiteX561" fmla="*/ 2567826 w 6299884"/>
              <a:gd name="connsiteY561" fmla="*/ 5248000 h 5597613"/>
              <a:gd name="connsiteX562" fmla="*/ 2536539 w 6299884"/>
              <a:gd name="connsiteY562" fmla="*/ 5249588 h 5597613"/>
              <a:gd name="connsiteX563" fmla="*/ 2481668 w 6299884"/>
              <a:gd name="connsiteY563" fmla="*/ 5261474 h 5597613"/>
              <a:gd name="connsiteX564" fmla="*/ 2438503 w 6299884"/>
              <a:gd name="connsiteY564" fmla="*/ 5272898 h 5597613"/>
              <a:gd name="connsiteX565" fmla="*/ 2427005 w 6299884"/>
              <a:gd name="connsiteY565" fmla="*/ 5272295 h 5597613"/>
              <a:gd name="connsiteX566" fmla="*/ 2400187 w 6299884"/>
              <a:gd name="connsiteY566" fmla="*/ 5273657 h 5597613"/>
              <a:gd name="connsiteX567" fmla="*/ 2395729 w 6299884"/>
              <a:gd name="connsiteY567" fmla="*/ 5276652 h 5597613"/>
              <a:gd name="connsiteX568" fmla="*/ 2394175 w 6299884"/>
              <a:gd name="connsiteY568" fmla="*/ 5261959 h 5597613"/>
              <a:gd name="connsiteX569" fmla="*/ 2402611 w 6299884"/>
              <a:gd name="connsiteY569" fmla="*/ 5244255 h 5597613"/>
              <a:gd name="connsiteX570" fmla="*/ 2413864 w 6299884"/>
              <a:gd name="connsiteY570" fmla="*/ 5237616 h 5597613"/>
              <a:gd name="connsiteX571" fmla="*/ 2427701 w 6299884"/>
              <a:gd name="connsiteY571" fmla="*/ 5237572 h 5597613"/>
              <a:gd name="connsiteX572" fmla="*/ 2432844 w 6299884"/>
              <a:gd name="connsiteY572" fmla="*/ 5245225 h 5597613"/>
              <a:gd name="connsiteX573" fmla="*/ 2440302 w 6299884"/>
              <a:gd name="connsiteY573" fmla="*/ 5246692 h 5597613"/>
              <a:gd name="connsiteX574" fmla="*/ 2452143 w 6299884"/>
              <a:gd name="connsiteY574" fmla="*/ 5228551 h 5597613"/>
              <a:gd name="connsiteX575" fmla="*/ 2454678 w 6299884"/>
              <a:gd name="connsiteY575" fmla="*/ 5224069 h 5597613"/>
              <a:gd name="connsiteX576" fmla="*/ 2459160 w 6299884"/>
              <a:gd name="connsiteY576" fmla="*/ 5226611 h 5597613"/>
              <a:gd name="connsiteX577" fmla="*/ 2461303 w 6299884"/>
              <a:gd name="connsiteY577" fmla="*/ 5229800 h 5597613"/>
              <a:gd name="connsiteX578" fmla="*/ 2470034 w 6299884"/>
              <a:gd name="connsiteY578" fmla="*/ 5230412 h 5597613"/>
              <a:gd name="connsiteX579" fmla="*/ 2479818 w 6299884"/>
              <a:gd name="connsiteY579" fmla="*/ 5228464 h 5597613"/>
              <a:gd name="connsiteX580" fmla="*/ 2483896 w 6299884"/>
              <a:gd name="connsiteY580" fmla="*/ 5235906 h 5597613"/>
              <a:gd name="connsiteX581" fmla="*/ 2475826 w 6299884"/>
              <a:gd name="connsiteY581" fmla="*/ 5240405 h 5597613"/>
              <a:gd name="connsiteX582" fmla="*/ 2471161 w 6299884"/>
              <a:gd name="connsiteY582" fmla="*/ 5244466 h 5597613"/>
              <a:gd name="connsiteX583" fmla="*/ 2475655 w 6299884"/>
              <a:gd name="connsiteY583" fmla="*/ 5249778 h 5597613"/>
              <a:gd name="connsiteX584" fmla="*/ 2488573 w 6299884"/>
              <a:gd name="connsiteY584" fmla="*/ 5234614 h 5597613"/>
              <a:gd name="connsiteX585" fmla="*/ 2498725 w 6299884"/>
              <a:gd name="connsiteY585" fmla="*/ 5219460 h 5597613"/>
              <a:gd name="connsiteX586" fmla="*/ 2541032 w 6299884"/>
              <a:gd name="connsiteY586" fmla="*/ 5206759 h 5597613"/>
              <a:gd name="connsiteX587" fmla="*/ 2547229 w 6299884"/>
              <a:gd name="connsiteY587" fmla="*/ 5211854 h 5597613"/>
              <a:gd name="connsiteX588" fmla="*/ 2550903 w 6299884"/>
              <a:gd name="connsiteY588" fmla="*/ 5224196 h 5597613"/>
              <a:gd name="connsiteX589" fmla="*/ 2560282 w 6299884"/>
              <a:gd name="connsiteY589" fmla="*/ 5227148 h 5597613"/>
              <a:gd name="connsiteX590" fmla="*/ 2562389 w 6299884"/>
              <a:gd name="connsiteY590" fmla="*/ 5222032 h 5597613"/>
              <a:gd name="connsiteX591" fmla="*/ 2563576 w 6299884"/>
              <a:gd name="connsiteY591" fmla="*/ 5201791 h 5597613"/>
              <a:gd name="connsiteX592" fmla="*/ 2565927 w 6299884"/>
              <a:gd name="connsiteY592" fmla="*/ 5203914 h 5597613"/>
              <a:gd name="connsiteX593" fmla="*/ 2576140 w 6299884"/>
              <a:gd name="connsiteY593" fmla="*/ 5202605 h 5597613"/>
              <a:gd name="connsiteX594" fmla="*/ 2580818 w 6299884"/>
              <a:gd name="connsiteY594" fmla="*/ 5201312 h 5597613"/>
              <a:gd name="connsiteX595" fmla="*/ 2594863 w 6299884"/>
              <a:gd name="connsiteY595" fmla="*/ 5200203 h 5597613"/>
              <a:gd name="connsiteX596" fmla="*/ 2614161 w 6299884"/>
              <a:gd name="connsiteY596" fmla="*/ 5183528 h 5597613"/>
              <a:gd name="connsiteX597" fmla="*/ 2614345 w 6299884"/>
              <a:gd name="connsiteY597" fmla="*/ 5176925 h 5597613"/>
              <a:gd name="connsiteX598" fmla="*/ 2611529 w 6299884"/>
              <a:gd name="connsiteY598" fmla="*/ 5165857 h 5597613"/>
              <a:gd name="connsiteX599" fmla="*/ 2591115 w 6299884"/>
              <a:gd name="connsiteY599" fmla="*/ 5171246 h 5597613"/>
              <a:gd name="connsiteX600" fmla="*/ 2571106 w 6299884"/>
              <a:gd name="connsiteY600" fmla="*/ 5171734 h 5597613"/>
              <a:gd name="connsiteX601" fmla="*/ 2594054 w 6299884"/>
              <a:gd name="connsiteY601" fmla="*/ 5161865 h 5597613"/>
              <a:gd name="connsiteX602" fmla="*/ 2608258 w 6299884"/>
              <a:gd name="connsiteY602" fmla="*/ 5148614 h 5597613"/>
              <a:gd name="connsiteX603" fmla="*/ 2616964 w 6299884"/>
              <a:gd name="connsiteY603" fmla="*/ 5143688 h 5597613"/>
              <a:gd name="connsiteX604" fmla="*/ 2618887 w 6299884"/>
              <a:gd name="connsiteY604" fmla="*/ 5145173 h 5597613"/>
              <a:gd name="connsiteX605" fmla="*/ 2650957 w 6299884"/>
              <a:gd name="connsiteY605" fmla="*/ 5128246 h 5597613"/>
              <a:gd name="connsiteX606" fmla="*/ 2661500 w 6299884"/>
              <a:gd name="connsiteY606" fmla="*/ 5105422 h 5597613"/>
              <a:gd name="connsiteX607" fmla="*/ 2685513 w 6299884"/>
              <a:gd name="connsiteY607" fmla="*/ 5095762 h 5597613"/>
              <a:gd name="connsiteX608" fmla="*/ 2717620 w 6299884"/>
              <a:gd name="connsiteY608" fmla="*/ 5087142 h 5597613"/>
              <a:gd name="connsiteX609" fmla="*/ 2741218 w 6299884"/>
              <a:gd name="connsiteY609" fmla="*/ 5079614 h 5597613"/>
              <a:gd name="connsiteX610" fmla="*/ 2758642 w 6299884"/>
              <a:gd name="connsiteY610" fmla="*/ 5072531 h 5597613"/>
              <a:gd name="connsiteX611" fmla="*/ 2765393 w 6299884"/>
              <a:gd name="connsiteY611" fmla="*/ 5067889 h 5597613"/>
              <a:gd name="connsiteX612" fmla="*/ 2742282 w 6299884"/>
              <a:gd name="connsiteY612" fmla="*/ 5076450 h 5597613"/>
              <a:gd name="connsiteX613" fmla="*/ 2709914 w 6299884"/>
              <a:gd name="connsiteY613" fmla="*/ 5074825 h 5597613"/>
              <a:gd name="connsiteX614" fmla="*/ 2696622 w 6299884"/>
              <a:gd name="connsiteY614" fmla="*/ 5081255 h 5597613"/>
              <a:gd name="connsiteX615" fmla="*/ 2666835 w 6299884"/>
              <a:gd name="connsiteY615" fmla="*/ 5099163 h 5597613"/>
              <a:gd name="connsiteX616" fmla="*/ 2617548 w 6299884"/>
              <a:gd name="connsiteY616" fmla="*/ 5113177 h 5597613"/>
              <a:gd name="connsiteX617" fmla="*/ 2540520 w 6299884"/>
              <a:gd name="connsiteY617" fmla="*/ 5132936 h 5597613"/>
              <a:gd name="connsiteX618" fmla="*/ 2497430 w 6299884"/>
              <a:gd name="connsiteY618" fmla="*/ 5149473 h 5597613"/>
              <a:gd name="connsiteX619" fmla="*/ 2439915 w 6299884"/>
              <a:gd name="connsiteY619" fmla="*/ 5180930 h 5597613"/>
              <a:gd name="connsiteX620" fmla="*/ 2404843 w 6299884"/>
              <a:gd name="connsiteY620" fmla="*/ 5192646 h 5597613"/>
              <a:gd name="connsiteX621" fmla="*/ 2393374 w 6299884"/>
              <a:gd name="connsiteY621" fmla="*/ 5191730 h 5597613"/>
              <a:gd name="connsiteX622" fmla="*/ 2388546 w 6299884"/>
              <a:gd name="connsiteY622" fmla="*/ 5183699 h 5597613"/>
              <a:gd name="connsiteX623" fmla="*/ 2374096 w 6299884"/>
              <a:gd name="connsiteY623" fmla="*/ 5183016 h 5597613"/>
              <a:gd name="connsiteX624" fmla="*/ 2346860 w 6299884"/>
              <a:gd name="connsiteY624" fmla="*/ 5218137 h 5597613"/>
              <a:gd name="connsiteX625" fmla="*/ 2333568 w 6299884"/>
              <a:gd name="connsiteY625" fmla="*/ 5224567 h 5597613"/>
              <a:gd name="connsiteX626" fmla="*/ 2327815 w 6299884"/>
              <a:gd name="connsiteY626" fmla="*/ 5212405 h 5597613"/>
              <a:gd name="connsiteX627" fmla="*/ 2311973 w 6299884"/>
              <a:gd name="connsiteY627" fmla="*/ 5201623 h 5597613"/>
              <a:gd name="connsiteX628" fmla="*/ 2299593 w 6299884"/>
              <a:gd name="connsiteY628" fmla="*/ 5204381 h 5597613"/>
              <a:gd name="connsiteX629" fmla="*/ 2288803 w 6299884"/>
              <a:gd name="connsiteY629" fmla="*/ 5196811 h 5597613"/>
              <a:gd name="connsiteX630" fmla="*/ 2285119 w 6299884"/>
              <a:gd name="connsiteY630" fmla="*/ 5188090 h 5597613"/>
              <a:gd name="connsiteX631" fmla="*/ 2275264 w 6299884"/>
              <a:gd name="connsiteY631" fmla="*/ 5192454 h 5597613"/>
              <a:gd name="connsiteX632" fmla="*/ 2246623 w 6299884"/>
              <a:gd name="connsiteY632" fmla="*/ 5209674 h 5597613"/>
              <a:gd name="connsiteX633" fmla="*/ 2170814 w 6299884"/>
              <a:gd name="connsiteY633" fmla="*/ 5275563 h 5597613"/>
              <a:gd name="connsiteX634" fmla="*/ 2163730 w 6299884"/>
              <a:gd name="connsiteY634" fmla="*/ 5292318 h 5597613"/>
              <a:gd name="connsiteX635" fmla="*/ 2157510 w 6299884"/>
              <a:gd name="connsiteY635" fmla="*/ 5274189 h 5597613"/>
              <a:gd name="connsiteX636" fmla="*/ 2132491 w 6299884"/>
              <a:gd name="connsiteY636" fmla="*/ 5261115 h 5597613"/>
              <a:gd name="connsiteX637" fmla="*/ 2014898 w 6299884"/>
              <a:gd name="connsiteY637" fmla="*/ 5299017 h 5597613"/>
              <a:gd name="connsiteX638" fmla="*/ 1973643 w 6299884"/>
              <a:gd name="connsiteY638" fmla="*/ 5316012 h 5597613"/>
              <a:gd name="connsiteX639" fmla="*/ 1952984 w 6299884"/>
              <a:gd name="connsiteY639" fmla="*/ 5305002 h 5597613"/>
              <a:gd name="connsiteX640" fmla="*/ 1925231 w 6299884"/>
              <a:gd name="connsiteY640" fmla="*/ 5302944 h 5597613"/>
              <a:gd name="connsiteX641" fmla="*/ 1900483 w 6299884"/>
              <a:gd name="connsiteY641" fmla="*/ 5316262 h 5597613"/>
              <a:gd name="connsiteX642" fmla="*/ 1885589 w 6299884"/>
              <a:gd name="connsiteY642" fmla="*/ 5325217 h 5597613"/>
              <a:gd name="connsiteX643" fmla="*/ 1868184 w 6299884"/>
              <a:gd name="connsiteY643" fmla="*/ 5340369 h 5597613"/>
              <a:gd name="connsiteX644" fmla="*/ 1850531 w 6299884"/>
              <a:gd name="connsiteY644" fmla="*/ 5344735 h 5597613"/>
              <a:gd name="connsiteX645" fmla="*/ 1834702 w 6299884"/>
              <a:gd name="connsiteY645" fmla="*/ 5341756 h 5597613"/>
              <a:gd name="connsiteX646" fmla="*/ 1814068 w 6299884"/>
              <a:gd name="connsiteY646" fmla="*/ 5346352 h 5597613"/>
              <a:gd name="connsiteX647" fmla="*/ 1799889 w 6299884"/>
              <a:gd name="connsiteY647" fmla="*/ 5372059 h 5597613"/>
              <a:gd name="connsiteX648" fmla="*/ 1797363 w 6299884"/>
              <a:gd name="connsiteY648" fmla="*/ 5370454 h 5597613"/>
              <a:gd name="connsiteX649" fmla="*/ 1779884 w 6299884"/>
              <a:gd name="connsiteY649" fmla="*/ 5338789 h 5597613"/>
              <a:gd name="connsiteX650" fmla="*/ 1772998 w 6299884"/>
              <a:gd name="connsiteY650" fmla="*/ 5335119 h 5597613"/>
              <a:gd name="connsiteX651" fmla="*/ 1722332 w 6299884"/>
              <a:gd name="connsiteY651" fmla="*/ 5346837 h 5597613"/>
              <a:gd name="connsiteX652" fmla="*/ 1698482 w 6299884"/>
              <a:gd name="connsiteY652" fmla="*/ 5348680 h 5597613"/>
              <a:gd name="connsiteX653" fmla="*/ 1688135 w 6299884"/>
              <a:gd name="connsiteY653" fmla="*/ 5331470 h 5597613"/>
              <a:gd name="connsiteX654" fmla="*/ 1711713 w 6299884"/>
              <a:gd name="connsiteY654" fmla="*/ 5303235 h 5597613"/>
              <a:gd name="connsiteX655" fmla="*/ 1748632 w 6299884"/>
              <a:gd name="connsiteY655" fmla="*/ 5299782 h 5597613"/>
              <a:gd name="connsiteX656" fmla="*/ 1782570 w 6299884"/>
              <a:gd name="connsiteY656" fmla="*/ 5296559 h 5597613"/>
              <a:gd name="connsiteX657" fmla="*/ 1813279 w 6299884"/>
              <a:gd name="connsiteY657" fmla="*/ 5282780 h 5597613"/>
              <a:gd name="connsiteX658" fmla="*/ 1837782 w 6299884"/>
              <a:gd name="connsiteY658" fmla="*/ 5258676 h 5597613"/>
              <a:gd name="connsiteX659" fmla="*/ 1907702 w 6299884"/>
              <a:gd name="connsiteY659" fmla="*/ 5240067 h 5597613"/>
              <a:gd name="connsiteX660" fmla="*/ 1953516 w 6299884"/>
              <a:gd name="connsiteY660" fmla="*/ 5204711 h 5597613"/>
              <a:gd name="connsiteX661" fmla="*/ 1974371 w 6299884"/>
              <a:gd name="connsiteY661" fmla="*/ 5195294 h 5597613"/>
              <a:gd name="connsiteX662" fmla="*/ 2105034 w 6299884"/>
              <a:gd name="connsiteY662" fmla="*/ 5155783 h 5597613"/>
              <a:gd name="connsiteX663" fmla="*/ 2124055 w 6299884"/>
              <a:gd name="connsiteY663" fmla="*/ 5145909 h 5597613"/>
              <a:gd name="connsiteX664" fmla="*/ 2138725 w 6299884"/>
              <a:gd name="connsiteY664" fmla="*/ 5141774 h 5597613"/>
              <a:gd name="connsiteX665" fmla="*/ 2130447 w 6299884"/>
              <a:gd name="connsiteY665" fmla="*/ 5128006 h 5597613"/>
              <a:gd name="connsiteX666" fmla="*/ 2131803 w 6299884"/>
              <a:gd name="connsiteY666" fmla="*/ 5114696 h 5597613"/>
              <a:gd name="connsiteX667" fmla="*/ 2154494 w 6299884"/>
              <a:gd name="connsiteY667" fmla="*/ 5105739 h 5597613"/>
              <a:gd name="connsiteX668" fmla="*/ 2202166 w 6299884"/>
              <a:gd name="connsiteY668" fmla="*/ 5086446 h 5597613"/>
              <a:gd name="connsiteX669" fmla="*/ 2209508 w 6299884"/>
              <a:gd name="connsiteY669" fmla="*/ 5088280 h 5597613"/>
              <a:gd name="connsiteX670" fmla="*/ 2237718 w 6299884"/>
              <a:gd name="connsiteY670" fmla="*/ 5088501 h 5597613"/>
              <a:gd name="connsiteX671" fmla="*/ 2349337 w 6299884"/>
              <a:gd name="connsiteY671" fmla="*/ 5043258 h 5597613"/>
              <a:gd name="connsiteX672" fmla="*/ 2358502 w 6299884"/>
              <a:gd name="connsiteY672" fmla="*/ 5037747 h 5597613"/>
              <a:gd name="connsiteX673" fmla="*/ 2386933 w 6299884"/>
              <a:gd name="connsiteY673" fmla="*/ 5033149 h 5597613"/>
              <a:gd name="connsiteX674" fmla="*/ 2411915 w 6299884"/>
              <a:gd name="connsiteY674" fmla="*/ 5022814 h 5597613"/>
              <a:gd name="connsiteX675" fmla="*/ 2417619 w 6299884"/>
              <a:gd name="connsiteY675" fmla="*/ 5003764 h 5597613"/>
              <a:gd name="connsiteX676" fmla="*/ 2443082 w 6299884"/>
              <a:gd name="connsiteY676" fmla="*/ 5007199 h 5597613"/>
              <a:gd name="connsiteX677" fmla="*/ 2453976 w 6299884"/>
              <a:gd name="connsiteY677" fmla="*/ 5001279 h 5597613"/>
              <a:gd name="connsiteX678" fmla="*/ 2455857 w 6299884"/>
              <a:gd name="connsiteY678" fmla="*/ 4996214 h 5597613"/>
              <a:gd name="connsiteX679" fmla="*/ 2464565 w 6299884"/>
              <a:gd name="connsiteY679" fmla="*/ 4991287 h 5597613"/>
              <a:gd name="connsiteX680" fmla="*/ 2466487 w 6299884"/>
              <a:gd name="connsiteY680" fmla="*/ 4992773 h 5597613"/>
              <a:gd name="connsiteX681" fmla="*/ 2468880 w 6299884"/>
              <a:gd name="connsiteY681" fmla="*/ 4993178 h 5597613"/>
              <a:gd name="connsiteX682" fmla="*/ 2470121 w 6299884"/>
              <a:gd name="connsiteY682" fmla="*/ 4992503 h 5597613"/>
              <a:gd name="connsiteX683" fmla="*/ 2491826 w 6299884"/>
              <a:gd name="connsiteY683" fmla="*/ 4940401 h 5597613"/>
              <a:gd name="connsiteX684" fmla="*/ 2492283 w 6299884"/>
              <a:gd name="connsiteY684" fmla="*/ 4938565 h 5597613"/>
              <a:gd name="connsiteX685" fmla="*/ 2504860 w 6299884"/>
              <a:gd name="connsiteY685" fmla="*/ 4915382 h 5597613"/>
              <a:gd name="connsiteX686" fmla="*/ 2672406 w 6299884"/>
              <a:gd name="connsiteY686" fmla="*/ 4849008 h 5597613"/>
              <a:gd name="connsiteX687" fmla="*/ 2727569 w 6299884"/>
              <a:gd name="connsiteY687" fmla="*/ 4824104 h 5597613"/>
              <a:gd name="connsiteX688" fmla="*/ 2684355 w 6299884"/>
              <a:gd name="connsiteY688" fmla="*/ 4780890 h 5597613"/>
              <a:gd name="connsiteX689" fmla="*/ 2638382 w 6299884"/>
              <a:gd name="connsiteY689" fmla="*/ 4797610 h 5597613"/>
              <a:gd name="connsiteX690" fmla="*/ 2525618 w 6299884"/>
              <a:gd name="connsiteY690" fmla="*/ 4843542 h 5597613"/>
              <a:gd name="connsiteX691" fmla="*/ 2401372 w 6299884"/>
              <a:gd name="connsiteY691" fmla="*/ 4880758 h 5597613"/>
              <a:gd name="connsiteX692" fmla="*/ 2353243 w 6299884"/>
              <a:gd name="connsiteY692" fmla="*/ 4901885 h 5597613"/>
              <a:gd name="connsiteX693" fmla="*/ 2321166 w 6299884"/>
              <a:gd name="connsiteY693" fmla="*/ 4921172 h 5597613"/>
              <a:gd name="connsiteX694" fmla="*/ 2265017 w 6299884"/>
              <a:gd name="connsiteY694" fmla="*/ 4947122 h 5597613"/>
              <a:gd name="connsiteX695" fmla="*/ 2218933 w 6299884"/>
              <a:gd name="connsiteY695" fmla="*/ 4956086 h 5597613"/>
              <a:gd name="connsiteX696" fmla="*/ 2203116 w 6299884"/>
              <a:gd name="connsiteY696" fmla="*/ 4960910 h 5597613"/>
              <a:gd name="connsiteX697" fmla="*/ 2177457 w 6299884"/>
              <a:gd name="connsiteY697" fmla="*/ 4977900 h 5597613"/>
              <a:gd name="connsiteX698" fmla="*/ 2077738 w 6299884"/>
              <a:gd name="connsiteY698" fmla="*/ 5006617 h 5597613"/>
              <a:gd name="connsiteX699" fmla="*/ 2049553 w 6299884"/>
              <a:gd name="connsiteY699" fmla="*/ 5022002 h 5597613"/>
              <a:gd name="connsiteX700" fmla="*/ 2005538 w 6299884"/>
              <a:gd name="connsiteY700" fmla="*/ 5034407 h 5597613"/>
              <a:gd name="connsiteX701" fmla="*/ 1981455 w 6299884"/>
              <a:gd name="connsiteY701" fmla="*/ 5033267 h 5597613"/>
              <a:gd name="connsiteX702" fmla="*/ 1903516 w 6299884"/>
              <a:gd name="connsiteY702" fmla="*/ 5056698 h 5597613"/>
              <a:gd name="connsiteX703" fmla="*/ 1838424 w 6299884"/>
              <a:gd name="connsiteY703" fmla="*/ 5083339 h 5597613"/>
              <a:gd name="connsiteX704" fmla="*/ 1818246 w 6299884"/>
              <a:gd name="connsiteY704" fmla="*/ 5086099 h 5597613"/>
              <a:gd name="connsiteX705" fmla="*/ 1791182 w 6299884"/>
              <a:gd name="connsiteY705" fmla="*/ 5085188 h 5597613"/>
              <a:gd name="connsiteX706" fmla="*/ 1731573 w 6299884"/>
              <a:gd name="connsiteY706" fmla="*/ 5097598 h 5597613"/>
              <a:gd name="connsiteX707" fmla="*/ 1647215 w 6299884"/>
              <a:gd name="connsiteY707" fmla="*/ 5123327 h 5597613"/>
              <a:gd name="connsiteX708" fmla="*/ 1627259 w 6299884"/>
              <a:gd name="connsiteY708" fmla="*/ 5121267 h 5597613"/>
              <a:gd name="connsiteX709" fmla="*/ 1620594 w 6299884"/>
              <a:gd name="connsiteY709" fmla="*/ 5112778 h 5597613"/>
              <a:gd name="connsiteX710" fmla="*/ 1528144 w 6299884"/>
              <a:gd name="connsiteY710" fmla="*/ 5096510 h 5597613"/>
              <a:gd name="connsiteX711" fmla="*/ 1519188 w 6299884"/>
              <a:gd name="connsiteY711" fmla="*/ 5089398 h 5597613"/>
              <a:gd name="connsiteX712" fmla="*/ 1520777 w 6299884"/>
              <a:gd name="connsiteY712" fmla="*/ 5079070 h 5597613"/>
              <a:gd name="connsiteX713" fmla="*/ 1516392 w 6299884"/>
              <a:gd name="connsiteY713" fmla="*/ 5061400 h 5597613"/>
              <a:gd name="connsiteX714" fmla="*/ 1500809 w 6299884"/>
              <a:gd name="connsiteY714" fmla="*/ 5069208 h 5597613"/>
              <a:gd name="connsiteX715" fmla="*/ 1467586 w 6299884"/>
              <a:gd name="connsiteY715" fmla="*/ 5089184 h 5597613"/>
              <a:gd name="connsiteX716" fmla="*/ 1445141 w 6299884"/>
              <a:gd name="connsiteY716" fmla="*/ 5108927 h 5597613"/>
              <a:gd name="connsiteX717" fmla="*/ 1440571 w 6299884"/>
              <a:gd name="connsiteY717" fmla="*/ 5119486 h 5597613"/>
              <a:gd name="connsiteX718" fmla="*/ 1429114 w 6299884"/>
              <a:gd name="connsiteY718" fmla="*/ 5126374 h 5597613"/>
              <a:gd name="connsiteX719" fmla="*/ 1422216 w 6299884"/>
              <a:gd name="connsiteY719" fmla="*/ 5114901 h 5597613"/>
              <a:gd name="connsiteX720" fmla="*/ 1423793 w 6299884"/>
              <a:gd name="connsiteY720" fmla="*/ 5096770 h 5597613"/>
              <a:gd name="connsiteX721" fmla="*/ 1423780 w 6299884"/>
              <a:gd name="connsiteY721" fmla="*/ 5088967 h 5597613"/>
              <a:gd name="connsiteX722" fmla="*/ 1416218 w 6299884"/>
              <a:gd name="connsiteY722" fmla="*/ 5091952 h 5597613"/>
              <a:gd name="connsiteX723" fmla="*/ 1409577 w 6299884"/>
              <a:gd name="connsiteY723" fmla="*/ 5099068 h 5597613"/>
              <a:gd name="connsiteX724" fmla="*/ 1402704 w 6299884"/>
              <a:gd name="connsiteY724" fmla="*/ 5103202 h 5597613"/>
              <a:gd name="connsiteX725" fmla="*/ 1347676 w 6299884"/>
              <a:gd name="connsiteY725" fmla="*/ 5112857 h 5597613"/>
              <a:gd name="connsiteX726" fmla="*/ 1323619 w 6299884"/>
              <a:gd name="connsiteY726" fmla="*/ 5127322 h 5597613"/>
              <a:gd name="connsiteX727" fmla="*/ 1306422 w 6299884"/>
              <a:gd name="connsiteY727" fmla="*/ 5129852 h 5597613"/>
              <a:gd name="connsiteX728" fmla="*/ 1307543 w 6299884"/>
              <a:gd name="connsiteY728" fmla="*/ 5113557 h 5597613"/>
              <a:gd name="connsiteX729" fmla="*/ 1310967 w 6299884"/>
              <a:gd name="connsiteY729" fmla="*/ 5103688 h 5597613"/>
              <a:gd name="connsiteX730" fmla="*/ 1311177 w 6299884"/>
              <a:gd name="connsiteY730" fmla="*/ 5091065 h 5597613"/>
              <a:gd name="connsiteX731" fmla="*/ 1297652 w 6299884"/>
              <a:gd name="connsiteY731" fmla="*/ 5094511 h 5597613"/>
              <a:gd name="connsiteX732" fmla="*/ 1264871 w 6299884"/>
              <a:gd name="connsiteY732" fmla="*/ 5104849 h 5597613"/>
              <a:gd name="connsiteX733" fmla="*/ 1230540 w 6299884"/>
              <a:gd name="connsiteY733" fmla="*/ 5148922 h 5597613"/>
              <a:gd name="connsiteX734" fmla="*/ 1219797 w 6299884"/>
              <a:gd name="connsiteY734" fmla="*/ 5172564 h 5597613"/>
              <a:gd name="connsiteX735" fmla="*/ 1181166 w 6299884"/>
              <a:gd name="connsiteY735" fmla="*/ 5108315 h 5597613"/>
              <a:gd name="connsiteX736" fmla="*/ 1185712 w 6299884"/>
              <a:gd name="connsiteY736" fmla="*/ 5082151 h 5597613"/>
              <a:gd name="connsiteX737" fmla="*/ 1176756 w 6299884"/>
              <a:gd name="connsiteY737" fmla="*/ 5075039 h 5597613"/>
              <a:gd name="connsiteX738" fmla="*/ 1187525 w 6299884"/>
              <a:gd name="connsiteY738" fmla="*/ 5067004 h 5597613"/>
              <a:gd name="connsiteX739" fmla="*/ 1196923 w 6299884"/>
              <a:gd name="connsiteY739" fmla="*/ 5064476 h 5597613"/>
              <a:gd name="connsiteX740" fmla="*/ 1204240 w 6299884"/>
              <a:gd name="connsiteY740" fmla="*/ 5050704 h 5597613"/>
              <a:gd name="connsiteX741" fmla="*/ 1209722 w 6299884"/>
              <a:gd name="connsiteY741" fmla="*/ 5036473 h 5597613"/>
              <a:gd name="connsiteX742" fmla="*/ 1236540 w 6299884"/>
              <a:gd name="connsiteY742" fmla="*/ 5026597 h 5597613"/>
              <a:gd name="connsiteX743" fmla="*/ 1260142 w 6299884"/>
              <a:gd name="connsiteY743" fmla="*/ 5013968 h 5597613"/>
              <a:gd name="connsiteX744" fmla="*/ 1259649 w 6299884"/>
              <a:gd name="connsiteY744" fmla="*/ 4992395 h 5597613"/>
              <a:gd name="connsiteX745" fmla="*/ 1260093 w 6299884"/>
              <a:gd name="connsiteY745" fmla="*/ 4982756 h 5597613"/>
              <a:gd name="connsiteX746" fmla="*/ 1297257 w 6299884"/>
              <a:gd name="connsiteY746" fmla="*/ 4990089 h 5597613"/>
              <a:gd name="connsiteX747" fmla="*/ 1310574 w 6299884"/>
              <a:gd name="connsiteY747" fmla="*/ 4999265 h 5597613"/>
              <a:gd name="connsiteX748" fmla="*/ 1337848 w 6299884"/>
              <a:gd name="connsiteY748" fmla="*/ 4987553 h 5597613"/>
              <a:gd name="connsiteX749" fmla="*/ 1336000 w 6299884"/>
              <a:gd name="connsiteY749" fmla="*/ 4979292 h 5597613"/>
              <a:gd name="connsiteX750" fmla="*/ 1332083 w 6299884"/>
              <a:gd name="connsiteY750" fmla="*/ 4967588 h 5597613"/>
              <a:gd name="connsiteX751" fmla="*/ 1340780 w 6299884"/>
              <a:gd name="connsiteY751" fmla="*/ 4956111 h 5597613"/>
              <a:gd name="connsiteX752" fmla="*/ 1381591 w 6299884"/>
              <a:gd name="connsiteY752" fmla="*/ 4948755 h 5597613"/>
              <a:gd name="connsiteX753" fmla="*/ 1405895 w 6299884"/>
              <a:gd name="connsiteY753" fmla="*/ 4945076 h 5597613"/>
              <a:gd name="connsiteX754" fmla="*/ 1457437 w 6299884"/>
              <a:gd name="connsiteY754" fmla="*/ 4906275 h 5597613"/>
              <a:gd name="connsiteX755" fmla="*/ 1472097 w 6299884"/>
              <a:gd name="connsiteY755" fmla="*/ 4894337 h 5597613"/>
              <a:gd name="connsiteX756" fmla="*/ 1533086 w 6299884"/>
              <a:gd name="connsiteY756" fmla="*/ 4884222 h 5597613"/>
              <a:gd name="connsiteX757" fmla="*/ 1562416 w 6299884"/>
              <a:gd name="connsiteY757" fmla="*/ 4868148 h 5597613"/>
              <a:gd name="connsiteX758" fmla="*/ 1590331 w 6299884"/>
              <a:gd name="connsiteY758" fmla="*/ 4826372 h 5597613"/>
              <a:gd name="connsiteX759" fmla="*/ 1605039 w 6299884"/>
              <a:gd name="connsiteY759" fmla="*/ 4845646 h 5597613"/>
              <a:gd name="connsiteX760" fmla="*/ 1632103 w 6299884"/>
              <a:gd name="connsiteY760" fmla="*/ 4846555 h 5597613"/>
              <a:gd name="connsiteX761" fmla="*/ 1628407 w 6299884"/>
              <a:gd name="connsiteY761" fmla="*/ 4830033 h 5597613"/>
              <a:gd name="connsiteX762" fmla="*/ 1636181 w 6299884"/>
              <a:gd name="connsiteY762" fmla="*/ 4814424 h 5597613"/>
              <a:gd name="connsiteX763" fmla="*/ 1665746 w 6299884"/>
              <a:gd name="connsiteY763" fmla="*/ 4801334 h 5597613"/>
              <a:gd name="connsiteX764" fmla="*/ 1705854 w 6299884"/>
              <a:gd name="connsiteY764" fmla="*/ 4785028 h 5597613"/>
              <a:gd name="connsiteX765" fmla="*/ 1724641 w 6299884"/>
              <a:gd name="connsiteY765" fmla="*/ 4772171 h 5597613"/>
              <a:gd name="connsiteX766" fmla="*/ 1728286 w 6299884"/>
              <a:gd name="connsiteY766" fmla="*/ 4757482 h 5597613"/>
              <a:gd name="connsiteX767" fmla="*/ 1738117 w 6299884"/>
              <a:gd name="connsiteY767" fmla="*/ 4737512 h 5597613"/>
              <a:gd name="connsiteX768" fmla="*/ 1753503 w 6299884"/>
              <a:gd name="connsiteY768" fmla="*/ 4750130 h 5597613"/>
              <a:gd name="connsiteX769" fmla="*/ 1764282 w 6299884"/>
              <a:gd name="connsiteY769" fmla="*/ 4749898 h 5597613"/>
              <a:gd name="connsiteX770" fmla="*/ 1767251 w 6299884"/>
              <a:gd name="connsiteY770" fmla="*/ 4741864 h 5597613"/>
              <a:gd name="connsiteX771" fmla="*/ 1771796 w 6299884"/>
              <a:gd name="connsiteY771" fmla="*/ 4715700 h 5597613"/>
              <a:gd name="connsiteX772" fmla="*/ 1768101 w 6299884"/>
              <a:gd name="connsiteY772" fmla="*/ 4699177 h 5597613"/>
              <a:gd name="connsiteX773" fmla="*/ 1757322 w 6299884"/>
              <a:gd name="connsiteY773" fmla="*/ 4699410 h 5597613"/>
              <a:gd name="connsiteX774" fmla="*/ 1647749 w 6299884"/>
              <a:gd name="connsiteY774" fmla="*/ 4732489 h 5597613"/>
              <a:gd name="connsiteX775" fmla="*/ 1559707 w 6299884"/>
              <a:gd name="connsiteY775" fmla="*/ 4749498 h 5597613"/>
              <a:gd name="connsiteX776" fmla="*/ 1506467 w 6299884"/>
              <a:gd name="connsiteY776" fmla="*/ 4728399 h 5597613"/>
              <a:gd name="connsiteX777" fmla="*/ 1483332 w 6299884"/>
              <a:gd name="connsiteY777" fmla="*/ 4746995 h 5597613"/>
              <a:gd name="connsiteX778" fmla="*/ 1469782 w 6299884"/>
              <a:gd name="connsiteY778" fmla="*/ 4734836 h 5597613"/>
              <a:gd name="connsiteX779" fmla="*/ 1445921 w 6299884"/>
              <a:gd name="connsiteY779" fmla="*/ 4728876 h 5597613"/>
              <a:gd name="connsiteX780" fmla="*/ 1436546 w 6299884"/>
              <a:gd name="connsiteY780" fmla="*/ 4747009 h 5597613"/>
              <a:gd name="connsiteX781" fmla="*/ 1439109 w 6299884"/>
              <a:gd name="connsiteY781" fmla="*/ 4772024 h 5597613"/>
              <a:gd name="connsiteX782" fmla="*/ 1414779 w 6299884"/>
              <a:gd name="connsiteY782" fmla="*/ 4760097 h 5597613"/>
              <a:gd name="connsiteX783" fmla="*/ 1390462 w 6299884"/>
              <a:gd name="connsiteY783" fmla="*/ 4755973 h 5597613"/>
              <a:gd name="connsiteX784" fmla="*/ 1380534 w 6299884"/>
              <a:gd name="connsiteY784" fmla="*/ 4713519 h 5597613"/>
              <a:gd name="connsiteX785" fmla="*/ 1394270 w 6299884"/>
              <a:gd name="connsiteY785" fmla="*/ 4697450 h 5597613"/>
              <a:gd name="connsiteX786" fmla="*/ 1408042 w 6299884"/>
              <a:gd name="connsiteY786" fmla="*/ 4704789 h 5597613"/>
              <a:gd name="connsiteX787" fmla="*/ 1419055 w 6299884"/>
              <a:gd name="connsiteY787" fmla="*/ 4707541 h 5597613"/>
              <a:gd name="connsiteX788" fmla="*/ 1457119 w 6299884"/>
              <a:gd name="connsiteY788" fmla="*/ 4703399 h 5597613"/>
              <a:gd name="connsiteX789" fmla="*/ 1483013 w 6299884"/>
              <a:gd name="connsiteY789" fmla="*/ 4689392 h 5597613"/>
              <a:gd name="connsiteX790" fmla="*/ 1491955 w 6299884"/>
              <a:gd name="connsiteY790" fmla="*/ 4688700 h 5597613"/>
              <a:gd name="connsiteX791" fmla="*/ 1503658 w 6299884"/>
              <a:gd name="connsiteY791" fmla="*/ 4692599 h 5597613"/>
              <a:gd name="connsiteX792" fmla="*/ 1563232 w 6299884"/>
              <a:gd name="connsiteY792" fmla="*/ 4656779 h 5597613"/>
              <a:gd name="connsiteX793" fmla="*/ 1583207 w 6299884"/>
              <a:gd name="connsiteY793" fmla="*/ 4642657 h 5597613"/>
              <a:gd name="connsiteX794" fmla="*/ 1558320 w 6299884"/>
              <a:gd name="connsiteY794" fmla="*/ 4645131 h 5597613"/>
              <a:gd name="connsiteX795" fmla="*/ 1522270 w 6299884"/>
              <a:gd name="connsiteY795" fmla="*/ 4653352 h 5597613"/>
              <a:gd name="connsiteX796" fmla="*/ 1510946 w 6299884"/>
              <a:gd name="connsiteY796" fmla="*/ 4651318 h 5597613"/>
              <a:gd name="connsiteX797" fmla="*/ 1506927 w 6299884"/>
              <a:gd name="connsiteY797" fmla="*/ 4642852 h 5597613"/>
              <a:gd name="connsiteX798" fmla="*/ 1492614 w 6299884"/>
              <a:gd name="connsiteY798" fmla="*/ 4640755 h 5597613"/>
              <a:gd name="connsiteX799" fmla="*/ 1462067 w 6299884"/>
              <a:gd name="connsiteY799" fmla="*/ 4673038 h 5597613"/>
              <a:gd name="connsiteX800" fmla="*/ 1448209 w 6299884"/>
              <a:gd name="connsiteY800" fmla="*/ 4678135 h 5597613"/>
              <a:gd name="connsiteX801" fmla="*/ 1443676 w 6299884"/>
              <a:gd name="connsiteY801" fmla="*/ 4665468 h 5597613"/>
              <a:gd name="connsiteX802" fmla="*/ 1428967 w 6299884"/>
              <a:gd name="connsiteY802" fmla="*/ 4653185 h 5597613"/>
              <a:gd name="connsiteX803" fmla="*/ 1416376 w 6299884"/>
              <a:gd name="connsiteY803" fmla="*/ 4654716 h 5597613"/>
              <a:gd name="connsiteX804" fmla="*/ 1406380 w 6299884"/>
              <a:gd name="connsiteY804" fmla="*/ 4646126 h 5597613"/>
              <a:gd name="connsiteX805" fmla="*/ 1403569 w 6299884"/>
              <a:gd name="connsiteY805" fmla="*/ 4637086 h 5597613"/>
              <a:gd name="connsiteX806" fmla="*/ 1393333 w 6299884"/>
              <a:gd name="connsiteY806" fmla="*/ 4640463 h 5597613"/>
              <a:gd name="connsiteX807" fmla="*/ 1363143 w 6299884"/>
              <a:gd name="connsiteY807" fmla="*/ 4654795 h 5597613"/>
              <a:gd name="connsiteX808" fmla="*/ 1281241 w 6299884"/>
              <a:gd name="connsiteY808" fmla="*/ 4712937 h 5597613"/>
              <a:gd name="connsiteX809" fmla="*/ 1272550 w 6299884"/>
              <a:gd name="connsiteY809" fmla="*/ 4728917 h 5597613"/>
              <a:gd name="connsiteX810" fmla="*/ 1268136 w 6299884"/>
              <a:gd name="connsiteY810" fmla="*/ 4710266 h 5597613"/>
              <a:gd name="connsiteX811" fmla="*/ 1244519 w 6299884"/>
              <a:gd name="connsiteY811" fmla="*/ 4694803 h 5597613"/>
              <a:gd name="connsiteX812" fmla="*/ 1123778 w 6299884"/>
              <a:gd name="connsiteY812" fmla="*/ 4720999 h 5597613"/>
              <a:gd name="connsiteX813" fmla="*/ 1081055 w 6299884"/>
              <a:gd name="connsiteY813" fmla="*/ 4733870 h 5597613"/>
              <a:gd name="connsiteX814" fmla="*/ 1061576 w 6299884"/>
              <a:gd name="connsiteY814" fmla="*/ 4720888 h 5597613"/>
              <a:gd name="connsiteX815" fmla="*/ 1034159 w 6299884"/>
              <a:gd name="connsiteY815" fmla="*/ 4716120 h 5597613"/>
              <a:gd name="connsiteX816" fmla="*/ 1008224 w 6299884"/>
              <a:gd name="connsiteY816" fmla="*/ 4726949 h 5597613"/>
              <a:gd name="connsiteX817" fmla="*/ 992523 w 6299884"/>
              <a:gd name="connsiteY817" fmla="*/ 4734402 h 5597613"/>
              <a:gd name="connsiteX818" fmla="*/ 973717 w 6299884"/>
              <a:gd name="connsiteY818" fmla="*/ 4747775 h 5597613"/>
              <a:gd name="connsiteX819" fmla="*/ 955721 w 6299884"/>
              <a:gd name="connsiteY819" fmla="*/ 4750390 h 5597613"/>
              <a:gd name="connsiteX820" fmla="*/ 940259 w 6299884"/>
              <a:gd name="connsiteY820" fmla="*/ 4745874 h 5597613"/>
              <a:gd name="connsiteX821" fmla="*/ 919276 w 6299884"/>
              <a:gd name="connsiteY821" fmla="*/ 4748426 h 5597613"/>
              <a:gd name="connsiteX822" fmla="*/ 902645 w 6299884"/>
              <a:gd name="connsiteY822" fmla="*/ 4772621 h 5597613"/>
              <a:gd name="connsiteX823" fmla="*/ 900290 w 6299884"/>
              <a:gd name="connsiteY823" fmla="*/ 4770776 h 5597613"/>
              <a:gd name="connsiteX824" fmla="*/ 885996 w 6299884"/>
              <a:gd name="connsiteY824" fmla="*/ 4737549 h 5597613"/>
              <a:gd name="connsiteX825" fmla="*/ 879504 w 6299884"/>
              <a:gd name="connsiteY825" fmla="*/ 4733221 h 5597613"/>
              <a:gd name="connsiteX826" fmla="*/ 827933 w 6299884"/>
              <a:gd name="connsiteY826" fmla="*/ 4739919 h 5597613"/>
              <a:gd name="connsiteX827" fmla="*/ 804019 w 6299884"/>
              <a:gd name="connsiteY827" fmla="*/ 4739416 h 5597613"/>
              <a:gd name="connsiteX828" fmla="*/ 795407 w 6299884"/>
              <a:gd name="connsiteY828" fmla="*/ 4721276 h 5597613"/>
              <a:gd name="connsiteX829" fmla="*/ 821638 w 6299884"/>
              <a:gd name="connsiteY829" fmla="*/ 4695487 h 5597613"/>
              <a:gd name="connsiteX830" fmla="*/ 858718 w 6299884"/>
              <a:gd name="connsiteY830" fmla="*/ 4695668 h 5597613"/>
              <a:gd name="connsiteX831" fmla="*/ 892808 w 6299884"/>
              <a:gd name="connsiteY831" fmla="*/ 4695786 h 5597613"/>
              <a:gd name="connsiteX832" fmla="*/ 924722 w 6299884"/>
              <a:gd name="connsiteY832" fmla="*/ 4685083 h 5597613"/>
              <a:gd name="connsiteX833" fmla="*/ 951467 w 6299884"/>
              <a:gd name="connsiteY833" fmla="*/ 4663496 h 5597613"/>
              <a:gd name="connsiteX834" fmla="*/ 1022875 w 6299884"/>
              <a:gd name="connsiteY834" fmla="*/ 4651828 h 5597613"/>
              <a:gd name="connsiteX835" fmla="*/ 1071932 w 6299884"/>
              <a:gd name="connsiteY835" fmla="*/ 4621131 h 5597613"/>
              <a:gd name="connsiteX836" fmla="*/ 1093609 w 6299884"/>
              <a:gd name="connsiteY836" fmla="*/ 4613804 h 5597613"/>
              <a:gd name="connsiteX837" fmla="*/ 1227516 w 6299884"/>
              <a:gd name="connsiteY837" fmla="*/ 4587287 h 5597613"/>
              <a:gd name="connsiteX838" fmla="*/ 1247412 w 6299884"/>
              <a:gd name="connsiteY838" fmla="*/ 4579325 h 5597613"/>
              <a:gd name="connsiteX839" fmla="*/ 1262417 w 6299884"/>
              <a:gd name="connsiteY839" fmla="*/ 4576647 h 5597613"/>
              <a:gd name="connsiteX840" fmla="*/ 1255529 w 6299884"/>
              <a:gd name="connsiteY840" fmla="*/ 4562135 h 5597613"/>
              <a:gd name="connsiteX841" fmla="*/ 1258182 w 6299884"/>
              <a:gd name="connsiteY841" fmla="*/ 4549021 h 5597613"/>
              <a:gd name="connsiteX842" fmla="*/ 1281643 w 6299884"/>
              <a:gd name="connsiteY842" fmla="*/ 4542330 h 5597613"/>
              <a:gd name="connsiteX843" fmla="*/ 1330977 w 6299884"/>
              <a:gd name="connsiteY843" fmla="*/ 4527802 h 5597613"/>
              <a:gd name="connsiteX844" fmla="*/ 1338103 w 6299884"/>
              <a:gd name="connsiteY844" fmla="*/ 4530348 h 5597613"/>
              <a:gd name="connsiteX845" fmla="*/ 1366155 w 6299884"/>
              <a:gd name="connsiteY845" fmla="*/ 4533332 h 5597613"/>
              <a:gd name="connsiteX846" fmla="*/ 1481670 w 6299884"/>
              <a:gd name="connsiteY846" fmla="*/ 4499244 h 5597613"/>
              <a:gd name="connsiteX847" fmla="*/ 1491330 w 6299884"/>
              <a:gd name="connsiteY847" fmla="*/ 4494658 h 5597613"/>
              <a:gd name="connsiteX848" fmla="*/ 1520075 w 6299884"/>
              <a:gd name="connsiteY848" fmla="*/ 4492868 h 5597613"/>
              <a:gd name="connsiteX849" fmla="*/ 1545950 w 6299884"/>
              <a:gd name="connsiteY849" fmla="*/ 4485032 h 5597613"/>
              <a:gd name="connsiteX850" fmla="*/ 1553494 w 6299884"/>
              <a:gd name="connsiteY850" fmla="*/ 4466631 h 5597613"/>
              <a:gd name="connsiteX851" fmla="*/ 1578497 w 6299884"/>
              <a:gd name="connsiteY851" fmla="*/ 4472545 h 5597613"/>
              <a:gd name="connsiteX852" fmla="*/ 1606846 w 6299884"/>
              <a:gd name="connsiteY852" fmla="*/ 4460570 h 5597613"/>
              <a:gd name="connsiteX853" fmla="*/ 1633554 w 6299884"/>
              <a:gd name="connsiteY853" fmla="*/ 4410846 h 5597613"/>
              <a:gd name="connsiteX854" fmla="*/ 1634187 w 6299884"/>
              <a:gd name="connsiteY854" fmla="*/ 4409062 h 5597613"/>
              <a:gd name="connsiteX855" fmla="*/ 1648976 w 6299884"/>
              <a:gd name="connsiteY855" fmla="*/ 4387223 h 5597613"/>
              <a:gd name="connsiteX856" fmla="*/ 1822219 w 6299884"/>
              <a:gd name="connsiteY856" fmla="*/ 4337588 h 5597613"/>
              <a:gd name="connsiteX857" fmla="*/ 1930608 w 6299884"/>
              <a:gd name="connsiteY857" fmla="*/ 4300955 h 5597613"/>
              <a:gd name="connsiteX858" fmla="*/ 1996364 w 6299884"/>
              <a:gd name="connsiteY858" fmla="*/ 4284004 h 5597613"/>
              <a:gd name="connsiteX859" fmla="*/ 2063271 w 6299884"/>
              <a:gd name="connsiteY859" fmla="*/ 4272036 h 5597613"/>
              <a:gd name="connsiteX860" fmla="*/ 2075747 w 6299884"/>
              <a:gd name="connsiteY860" fmla="*/ 4267200 h 5597613"/>
              <a:gd name="connsiteX861" fmla="*/ 2102270 w 6299884"/>
              <a:gd name="connsiteY861" fmla="*/ 4260878 h 5597613"/>
              <a:gd name="connsiteX862" fmla="*/ 2111565 w 6299884"/>
              <a:gd name="connsiteY862" fmla="*/ 4258217 h 5597613"/>
              <a:gd name="connsiteX863" fmla="*/ 2141816 w 6299884"/>
              <a:gd name="connsiteY863" fmla="*/ 4238352 h 5597613"/>
              <a:gd name="connsiteX864" fmla="*/ 2125416 w 6299884"/>
              <a:gd name="connsiteY864" fmla="*/ 4221952 h 5597613"/>
              <a:gd name="connsiteX865" fmla="*/ 2125357 w 6299884"/>
              <a:gd name="connsiteY865" fmla="*/ 4221946 h 5597613"/>
              <a:gd name="connsiteX866" fmla="*/ 2106767 w 6299884"/>
              <a:gd name="connsiteY866" fmla="*/ 4214377 h 5597613"/>
              <a:gd name="connsiteX867" fmla="*/ 2109538 w 6299884"/>
              <a:gd name="connsiteY867" fmla="*/ 4207635 h 5597613"/>
              <a:gd name="connsiteX868" fmla="*/ 2110678 w 6299884"/>
              <a:gd name="connsiteY868" fmla="*/ 4207213 h 5597613"/>
              <a:gd name="connsiteX869" fmla="*/ 2103573 w 6299884"/>
              <a:gd name="connsiteY869" fmla="*/ 4200109 h 5597613"/>
              <a:gd name="connsiteX870" fmla="*/ 1978934 w 6299884"/>
              <a:gd name="connsiteY870" fmla="*/ 4235597 h 5597613"/>
              <a:gd name="connsiteX871" fmla="*/ 1793396 w 6299884"/>
              <a:gd name="connsiteY871" fmla="*/ 4283103 h 5597613"/>
              <a:gd name="connsiteX872" fmla="*/ 1676673 w 6299884"/>
              <a:gd name="connsiteY872" fmla="*/ 4317764 h 5597613"/>
              <a:gd name="connsiteX873" fmla="*/ 1549379 w 6299884"/>
              <a:gd name="connsiteY873" fmla="*/ 4342624 h 5597613"/>
              <a:gd name="connsiteX874" fmla="*/ 1499411 w 6299884"/>
              <a:gd name="connsiteY874" fmla="*/ 4358935 h 5597613"/>
              <a:gd name="connsiteX875" fmla="*/ 1465598 w 6299884"/>
              <a:gd name="connsiteY875" fmla="*/ 4374986 h 5597613"/>
              <a:gd name="connsiteX876" fmla="*/ 1407177 w 6299884"/>
              <a:gd name="connsiteY876" fmla="*/ 4395308 h 5597613"/>
              <a:gd name="connsiteX877" fmla="*/ 1360436 w 6299884"/>
              <a:gd name="connsiteY877" fmla="*/ 4399713 h 5597613"/>
              <a:gd name="connsiteX878" fmla="*/ 1344223 w 6299884"/>
              <a:gd name="connsiteY878" fmla="*/ 4402964 h 5597613"/>
              <a:gd name="connsiteX879" fmla="*/ 1317022 w 6299884"/>
              <a:gd name="connsiteY879" fmla="*/ 4417358 h 5597613"/>
              <a:gd name="connsiteX880" fmla="*/ 1214969 w 6299884"/>
              <a:gd name="connsiteY880" fmla="*/ 4436163 h 5597613"/>
              <a:gd name="connsiteX881" fmla="*/ 1185411 w 6299884"/>
              <a:gd name="connsiteY881" fmla="*/ 4448713 h 5597613"/>
              <a:gd name="connsiteX882" fmla="*/ 1140393 w 6299884"/>
              <a:gd name="connsiteY882" fmla="*/ 4456745 h 5597613"/>
              <a:gd name="connsiteX883" fmla="*/ 1134185 w 6299884"/>
              <a:gd name="connsiteY883" fmla="*/ 4454276 h 5597613"/>
              <a:gd name="connsiteX884" fmla="*/ 856296 w 6299884"/>
              <a:gd name="connsiteY884" fmla="*/ 4568640 h 5597613"/>
              <a:gd name="connsiteX885" fmla="*/ 849216 w 6299884"/>
              <a:gd name="connsiteY885" fmla="*/ 4568763 h 5597613"/>
              <a:gd name="connsiteX886" fmla="*/ 840471 w 6299884"/>
              <a:gd name="connsiteY886" fmla="*/ 4575153 h 5597613"/>
              <a:gd name="connsiteX887" fmla="*/ 826408 w 6299884"/>
              <a:gd name="connsiteY887" fmla="*/ 4580940 h 5597613"/>
              <a:gd name="connsiteX888" fmla="*/ 805445 w 6299884"/>
              <a:gd name="connsiteY888" fmla="*/ 4572461 h 5597613"/>
              <a:gd name="connsiteX889" fmla="*/ 794323 w 6299884"/>
              <a:gd name="connsiteY889" fmla="*/ 4575785 h 5597613"/>
              <a:gd name="connsiteX890" fmla="*/ 785404 w 6299884"/>
              <a:gd name="connsiteY890" fmla="*/ 4584012 h 5597613"/>
              <a:gd name="connsiteX891" fmla="*/ 774939 w 6299884"/>
              <a:gd name="connsiteY891" fmla="*/ 4579456 h 5597613"/>
              <a:gd name="connsiteX892" fmla="*/ 761194 w 6299884"/>
              <a:gd name="connsiteY892" fmla="*/ 4588172 h 5597613"/>
              <a:gd name="connsiteX893" fmla="*/ 748356 w 6299884"/>
              <a:gd name="connsiteY893" fmla="*/ 4591425 h 5597613"/>
              <a:gd name="connsiteX894" fmla="*/ 727328 w 6299884"/>
              <a:gd name="connsiteY894" fmla="*/ 4593308 h 5597613"/>
              <a:gd name="connsiteX895" fmla="*/ 712554 w 6299884"/>
              <a:gd name="connsiteY895" fmla="*/ 4584792 h 5597613"/>
              <a:gd name="connsiteX896" fmla="*/ 692650 w 6299884"/>
              <a:gd name="connsiteY896" fmla="*/ 4592912 h 5597613"/>
              <a:gd name="connsiteX897" fmla="*/ 689825 w 6299884"/>
              <a:gd name="connsiteY897" fmla="*/ 4603452 h 5597613"/>
              <a:gd name="connsiteX898" fmla="*/ 678687 w 6299884"/>
              <a:gd name="connsiteY898" fmla="*/ 4589930 h 5597613"/>
              <a:gd name="connsiteX899" fmla="*/ 677851 w 6299884"/>
              <a:gd name="connsiteY899" fmla="*/ 4593676 h 5597613"/>
              <a:gd name="connsiteX900" fmla="*/ 673252 w 6299884"/>
              <a:gd name="connsiteY900" fmla="*/ 4605205 h 5597613"/>
              <a:gd name="connsiteX901" fmla="*/ 661120 w 6299884"/>
              <a:gd name="connsiteY901" fmla="*/ 4605333 h 5597613"/>
              <a:gd name="connsiteX902" fmla="*/ 657493 w 6299884"/>
              <a:gd name="connsiteY902" fmla="*/ 4604527 h 5597613"/>
              <a:gd name="connsiteX903" fmla="*/ 650141 w 6299884"/>
              <a:gd name="connsiteY903" fmla="*/ 4599411 h 5597613"/>
              <a:gd name="connsiteX904" fmla="*/ 647934 w 6299884"/>
              <a:gd name="connsiteY904" fmla="*/ 4594507 h 5597613"/>
              <a:gd name="connsiteX905" fmla="*/ 640473 w 6299884"/>
              <a:gd name="connsiteY905" fmla="*/ 4583542 h 5597613"/>
              <a:gd name="connsiteX906" fmla="*/ 597855 w 6299884"/>
              <a:gd name="connsiteY906" fmla="*/ 4584192 h 5597613"/>
              <a:gd name="connsiteX907" fmla="*/ 529311 w 6299884"/>
              <a:gd name="connsiteY907" fmla="*/ 4588932 h 5597613"/>
              <a:gd name="connsiteX908" fmla="*/ 508214 w 6299884"/>
              <a:gd name="connsiteY908" fmla="*/ 4592532 h 5597613"/>
              <a:gd name="connsiteX909" fmla="*/ 492015 w 6299884"/>
              <a:gd name="connsiteY909" fmla="*/ 4593927 h 5597613"/>
              <a:gd name="connsiteX910" fmla="*/ 463182 w 6299884"/>
              <a:gd name="connsiteY910" fmla="*/ 4593427 h 5597613"/>
              <a:gd name="connsiteX911" fmla="*/ 434527 w 6299884"/>
              <a:gd name="connsiteY911" fmla="*/ 4597060 h 5597613"/>
              <a:gd name="connsiteX912" fmla="*/ 413155 w 6299884"/>
              <a:gd name="connsiteY912" fmla="*/ 4607524 h 5597613"/>
              <a:gd name="connsiteX913" fmla="*/ 390372 w 6299884"/>
              <a:gd name="connsiteY913" fmla="*/ 4601772 h 5597613"/>
              <a:gd name="connsiteX914" fmla="*/ 370358 w 6299884"/>
              <a:gd name="connsiteY914" fmla="*/ 4604042 h 5597613"/>
              <a:gd name="connsiteX915" fmla="*/ 339250 w 6299884"/>
              <a:gd name="connsiteY915" fmla="*/ 4600353 h 5597613"/>
              <a:gd name="connsiteX916" fmla="*/ 283161 w 6299884"/>
              <a:gd name="connsiteY916" fmla="*/ 4602854 h 5597613"/>
              <a:gd name="connsiteX917" fmla="*/ 238692 w 6299884"/>
              <a:gd name="connsiteY917" fmla="*/ 4606868 h 5597613"/>
              <a:gd name="connsiteX918" fmla="*/ 227457 w 6299884"/>
              <a:gd name="connsiteY918" fmla="*/ 4604343 h 5597613"/>
              <a:gd name="connsiteX919" fmla="*/ 200792 w 6299884"/>
              <a:gd name="connsiteY919" fmla="*/ 4601182 h 5597613"/>
              <a:gd name="connsiteX920" fmla="*/ 195895 w 6299884"/>
              <a:gd name="connsiteY920" fmla="*/ 4603385 h 5597613"/>
              <a:gd name="connsiteX921" fmla="*/ 196829 w 6299884"/>
              <a:gd name="connsiteY921" fmla="*/ 4588641 h 5597613"/>
              <a:gd name="connsiteX922" fmla="*/ 208119 w 6299884"/>
              <a:gd name="connsiteY922" fmla="*/ 4572603 h 5597613"/>
              <a:gd name="connsiteX923" fmla="*/ 220327 w 6299884"/>
              <a:gd name="connsiteY923" fmla="*/ 4567949 h 5597613"/>
              <a:gd name="connsiteX924" fmla="*/ 233976 w 6299884"/>
              <a:gd name="connsiteY924" fmla="*/ 4570230 h 5597613"/>
              <a:gd name="connsiteX925" fmla="*/ 237761 w 6299884"/>
              <a:gd name="connsiteY925" fmla="*/ 4578638 h 5597613"/>
              <a:gd name="connsiteX926" fmla="*/ 244866 w 6299884"/>
              <a:gd name="connsiteY926" fmla="*/ 4581337 h 5597613"/>
              <a:gd name="connsiteX927" fmla="*/ 259586 w 6299884"/>
              <a:gd name="connsiteY927" fmla="*/ 4565442 h 5597613"/>
              <a:gd name="connsiteX928" fmla="*/ 262836 w 6299884"/>
              <a:gd name="connsiteY928" fmla="*/ 4561450 h 5597613"/>
              <a:gd name="connsiteX929" fmla="*/ 266828 w 6299884"/>
              <a:gd name="connsiteY929" fmla="*/ 4564708 h 5597613"/>
              <a:gd name="connsiteX930" fmla="*/ 268405 w 6299884"/>
              <a:gd name="connsiteY930" fmla="*/ 4568211 h 5597613"/>
              <a:gd name="connsiteX931" fmla="*/ 276909 w 6299884"/>
              <a:gd name="connsiteY931" fmla="*/ 4570281 h 5597613"/>
              <a:gd name="connsiteX932" fmla="*/ 286881 w 6299884"/>
              <a:gd name="connsiteY932" fmla="*/ 4570003 h 5597613"/>
              <a:gd name="connsiteX933" fmla="*/ 289651 w 6299884"/>
              <a:gd name="connsiteY933" fmla="*/ 4578025 h 5597613"/>
              <a:gd name="connsiteX934" fmla="*/ 280941 w 6299884"/>
              <a:gd name="connsiteY934" fmla="*/ 4581105 h 5597613"/>
              <a:gd name="connsiteX935" fmla="*/ 275660 w 6299884"/>
              <a:gd name="connsiteY935" fmla="*/ 4584325 h 5597613"/>
              <a:gd name="connsiteX936" fmla="*/ 279198 w 6299884"/>
              <a:gd name="connsiteY936" fmla="*/ 4590316 h 5597613"/>
              <a:gd name="connsiteX937" fmla="*/ 294480 w 6299884"/>
              <a:gd name="connsiteY937" fmla="*/ 4577537 h 5597613"/>
              <a:gd name="connsiteX938" fmla="*/ 307032 w 6299884"/>
              <a:gd name="connsiteY938" fmla="*/ 4564302 h 5597613"/>
              <a:gd name="connsiteX939" fmla="*/ 350872 w 6299884"/>
              <a:gd name="connsiteY939" fmla="*/ 4558888 h 5597613"/>
              <a:gd name="connsiteX940" fmla="*/ 356125 w 6299884"/>
              <a:gd name="connsiteY940" fmla="*/ 4564950 h 5597613"/>
              <a:gd name="connsiteX941" fmla="*/ 357674 w 6299884"/>
              <a:gd name="connsiteY941" fmla="*/ 4577734 h 5597613"/>
              <a:gd name="connsiteX942" fmla="*/ 366424 w 6299884"/>
              <a:gd name="connsiteY942" fmla="*/ 4582221 h 5597613"/>
              <a:gd name="connsiteX943" fmla="*/ 369359 w 6299884"/>
              <a:gd name="connsiteY943" fmla="*/ 4577528 h 5597613"/>
              <a:gd name="connsiteX944" fmla="*/ 373929 w 6299884"/>
              <a:gd name="connsiteY944" fmla="*/ 4557775 h 5597613"/>
              <a:gd name="connsiteX945" fmla="*/ 375890 w 6299884"/>
              <a:gd name="connsiteY945" fmla="*/ 4560263 h 5597613"/>
              <a:gd name="connsiteX946" fmla="*/ 386178 w 6299884"/>
              <a:gd name="connsiteY946" fmla="*/ 4560688 h 5597613"/>
              <a:gd name="connsiteX947" fmla="*/ 391007 w 6299884"/>
              <a:gd name="connsiteY947" fmla="*/ 4560198 h 5597613"/>
              <a:gd name="connsiteX948" fmla="*/ 405039 w 6299884"/>
              <a:gd name="connsiteY948" fmla="*/ 4561465 h 5597613"/>
              <a:gd name="connsiteX949" fmla="*/ 426863 w 6299884"/>
              <a:gd name="connsiteY949" fmla="*/ 4548267 h 5597613"/>
              <a:gd name="connsiteX950" fmla="*/ 428154 w 6299884"/>
              <a:gd name="connsiteY950" fmla="*/ 4541789 h 5597613"/>
              <a:gd name="connsiteX951" fmla="*/ 427236 w 6299884"/>
              <a:gd name="connsiteY951" fmla="*/ 4530406 h 5597613"/>
              <a:gd name="connsiteX952" fmla="*/ 406206 w 6299884"/>
              <a:gd name="connsiteY952" fmla="*/ 4532290 h 5597613"/>
              <a:gd name="connsiteX953" fmla="*/ 386401 w 6299884"/>
              <a:gd name="connsiteY953" fmla="*/ 4529410 h 5597613"/>
              <a:gd name="connsiteX954" fmla="*/ 410680 w 6299884"/>
              <a:gd name="connsiteY954" fmla="*/ 4523535 h 5597613"/>
              <a:gd name="connsiteX955" fmla="*/ 426907 w 6299884"/>
              <a:gd name="connsiteY955" fmla="*/ 4512858 h 5597613"/>
              <a:gd name="connsiteX956" fmla="*/ 436317 w 6299884"/>
              <a:gd name="connsiteY956" fmla="*/ 4509464 h 5597613"/>
              <a:gd name="connsiteX957" fmla="*/ 437963 w 6299884"/>
              <a:gd name="connsiteY957" fmla="*/ 4511251 h 5597613"/>
              <a:gd name="connsiteX958" fmla="*/ 472420 w 6299884"/>
              <a:gd name="connsiteY958" fmla="*/ 4499950 h 5597613"/>
              <a:gd name="connsiteX959" fmla="*/ 486647 w 6299884"/>
              <a:gd name="connsiteY959" fmla="*/ 4479221 h 5597613"/>
              <a:gd name="connsiteX960" fmla="*/ 511940 w 6299884"/>
              <a:gd name="connsiteY960" fmla="*/ 4473730 h 5597613"/>
              <a:gd name="connsiteX961" fmla="*/ 545040 w 6299884"/>
              <a:gd name="connsiteY961" fmla="*/ 4470625 h 5597613"/>
              <a:gd name="connsiteX962" fmla="*/ 553920 w 6299884"/>
              <a:gd name="connsiteY962" fmla="*/ 4469373 h 5597613"/>
              <a:gd name="connsiteX963" fmla="*/ 555336 w 6299884"/>
              <a:gd name="connsiteY963" fmla="*/ 4461800 h 5597613"/>
              <a:gd name="connsiteX964" fmla="*/ 556089 w 6299884"/>
              <a:gd name="connsiteY964" fmla="*/ 4454034 h 5597613"/>
              <a:gd name="connsiteX965" fmla="*/ 548269 w 6299884"/>
              <a:gd name="connsiteY965" fmla="*/ 4456264 h 5597613"/>
              <a:gd name="connsiteX966" fmla="*/ 540964 w 6299884"/>
              <a:gd name="connsiteY966" fmla="*/ 4462695 h 5597613"/>
              <a:gd name="connsiteX967" fmla="*/ 533718 w 6299884"/>
              <a:gd name="connsiteY967" fmla="*/ 4466135 h 5597613"/>
              <a:gd name="connsiteX968" fmla="*/ 478010 w 6299884"/>
              <a:gd name="connsiteY968" fmla="*/ 4470351 h 5597613"/>
              <a:gd name="connsiteX969" fmla="*/ 452649 w 6299884"/>
              <a:gd name="connsiteY969" fmla="*/ 4482390 h 5597613"/>
              <a:gd name="connsiteX970" fmla="*/ 435287 w 6299884"/>
              <a:gd name="connsiteY970" fmla="*/ 4483221 h 5597613"/>
              <a:gd name="connsiteX971" fmla="*/ 438001 w 6299884"/>
              <a:gd name="connsiteY971" fmla="*/ 4467115 h 5597613"/>
              <a:gd name="connsiteX972" fmla="*/ 442377 w 6299884"/>
              <a:gd name="connsiteY972" fmla="*/ 4457629 h 5597613"/>
              <a:gd name="connsiteX973" fmla="*/ 443821 w 6299884"/>
              <a:gd name="connsiteY973" fmla="*/ 4445087 h 5597613"/>
              <a:gd name="connsiteX974" fmla="*/ 430024 w 6299884"/>
              <a:gd name="connsiteY974" fmla="*/ 4447191 h 5597613"/>
              <a:gd name="connsiteX975" fmla="*/ 396388 w 6299884"/>
              <a:gd name="connsiteY975" fmla="*/ 4454267 h 5597613"/>
              <a:gd name="connsiteX976" fmla="*/ 357902 w 6299884"/>
              <a:gd name="connsiteY976" fmla="*/ 4494764 h 5597613"/>
              <a:gd name="connsiteX977" fmla="*/ 344895 w 6299884"/>
              <a:gd name="connsiteY977" fmla="*/ 4517239 h 5597613"/>
              <a:gd name="connsiteX978" fmla="*/ 312747 w 6299884"/>
              <a:gd name="connsiteY978" fmla="*/ 4449515 h 5597613"/>
              <a:gd name="connsiteX979" fmla="*/ 319834 w 6299884"/>
              <a:gd name="connsiteY979" fmla="*/ 4423921 h 5597613"/>
              <a:gd name="connsiteX980" fmla="*/ 311619 w 6299884"/>
              <a:gd name="connsiteY980" fmla="*/ 4415965 h 5597613"/>
              <a:gd name="connsiteX981" fmla="*/ 323121 w 6299884"/>
              <a:gd name="connsiteY981" fmla="*/ 4409024 h 5597613"/>
              <a:gd name="connsiteX982" fmla="*/ 332722 w 6299884"/>
              <a:gd name="connsiteY982" fmla="*/ 4407430 h 5597613"/>
              <a:gd name="connsiteX983" fmla="*/ 341355 w 6299884"/>
              <a:gd name="connsiteY983" fmla="*/ 4394442 h 5597613"/>
              <a:gd name="connsiteX984" fmla="*/ 348204 w 6299884"/>
              <a:gd name="connsiteY984" fmla="*/ 4380817 h 5597613"/>
              <a:gd name="connsiteX985" fmla="*/ 375860 w 6299884"/>
              <a:gd name="connsiteY985" fmla="*/ 4373616 h 5597613"/>
              <a:gd name="connsiteX986" fmla="*/ 400586 w 6299884"/>
              <a:gd name="connsiteY986" fmla="*/ 4363360 h 5597613"/>
              <a:gd name="connsiteX987" fmla="*/ 402211 w 6299884"/>
              <a:gd name="connsiteY987" fmla="*/ 4341843 h 5597613"/>
              <a:gd name="connsiteX988" fmla="*/ 403597 w 6299884"/>
              <a:gd name="connsiteY988" fmla="*/ 4332294 h 5597613"/>
              <a:gd name="connsiteX989" fmla="*/ 439864 w 6299884"/>
              <a:gd name="connsiteY989" fmla="*/ 4343233 h 5597613"/>
              <a:gd name="connsiteX990" fmla="*/ 452217 w 6299884"/>
              <a:gd name="connsiteY990" fmla="*/ 4353670 h 5597613"/>
              <a:gd name="connsiteX991" fmla="*/ 480507 w 6299884"/>
              <a:gd name="connsiteY991" fmla="*/ 4344687 h 5597613"/>
              <a:gd name="connsiteX992" fmla="*/ 479478 w 6299884"/>
              <a:gd name="connsiteY992" fmla="*/ 4336285 h 5597613"/>
              <a:gd name="connsiteX993" fmla="*/ 476727 w 6299884"/>
              <a:gd name="connsiteY993" fmla="*/ 4324254 h 5597613"/>
              <a:gd name="connsiteX994" fmla="*/ 486506 w 6299884"/>
              <a:gd name="connsiteY994" fmla="*/ 4313683 h 5597613"/>
              <a:gd name="connsiteX995" fmla="*/ 527843 w 6299884"/>
              <a:gd name="connsiteY995" fmla="*/ 4310362 h 5597613"/>
              <a:gd name="connsiteX996" fmla="*/ 552391 w 6299884"/>
              <a:gd name="connsiteY996" fmla="*/ 4309083 h 5597613"/>
              <a:gd name="connsiteX997" fmla="*/ 607485 w 6299884"/>
              <a:gd name="connsiteY997" fmla="*/ 4275520 h 5597613"/>
              <a:gd name="connsiteX998" fmla="*/ 623244 w 6299884"/>
              <a:gd name="connsiteY998" fmla="*/ 4265076 h 5597613"/>
              <a:gd name="connsiteX999" fmla="*/ 684931 w 6299884"/>
              <a:gd name="connsiteY999" fmla="*/ 4260985 h 5597613"/>
              <a:gd name="connsiteX1000" fmla="*/ 715697 w 6299884"/>
              <a:gd name="connsiteY1000" fmla="*/ 4247864 h 5597613"/>
              <a:gd name="connsiteX1001" fmla="*/ 747570 w 6299884"/>
              <a:gd name="connsiteY1001" fmla="*/ 4209023 h 5597613"/>
              <a:gd name="connsiteX1002" fmla="*/ 760319 w 6299884"/>
              <a:gd name="connsiteY1002" fmla="*/ 4229645 h 5597613"/>
              <a:gd name="connsiteX1003" fmla="*/ 787163 w 6299884"/>
              <a:gd name="connsiteY1003" fmla="*/ 4233204 h 5597613"/>
              <a:gd name="connsiteX1004" fmla="*/ 785104 w 6299884"/>
              <a:gd name="connsiteY1004" fmla="*/ 4216398 h 5597613"/>
              <a:gd name="connsiteX1005" fmla="*/ 794371 w 6299884"/>
              <a:gd name="connsiteY1005" fmla="*/ 4201626 h 5597613"/>
              <a:gd name="connsiteX1006" fmla="*/ 825075 w 6299884"/>
              <a:gd name="connsiteY1006" fmla="*/ 4191497 h 5597613"/>
              <a:gd name="connsiteX1007" fmla="*/ 866589 w 6299884"/>
              <a:gd name="connsiteY1007" fmla="*/ 4179200 h 5597613"/>
              <a:gd name="connsiteX1008" fmla="*/ 886545 w 6299884"/>
              <a:gd name="connsiteY1008" fmla="*/ 4168245 h 5597613"/>
              <a:gd name="connsiteX1009" fmla="*/ 887035 w 6299884"/>
              <a:gd name="connsiteY1009" fmla="*/ 4166866 h 5597613"/>
              <a:gd name="connsiteX1010" fmla="*/ 882684 w 6299884"/>
              <a:gd name="connsiteY1010" fmla="*/ 4163094 h 5597613"/>
              <a:gd name="connsiteX1011" fmla="*/ 864552 w 6299884"/>
              <a:gd name="connsiteY1011" fmla="*/ 4153690 h 5597613"/>
              <a:gd name="connsiteX1012" fmla="*/ 781266 w 6299884"/>
              <a:gd name="connsiteY1012" fmla="*/ 4131912 h 5597613"/>
              <a:gd name="connsiteX1013" fmla="*/ 777725 w 6299884"/>
              <a:gd name="connsiteY1013" fmla="*/ 4129841 h 5597613"/>
              <a:gd name="connsiteX1014" fmla="*/ 770042 w 6299884"/>
              <a:gd name="connsiteY1014" fmla="*/ 4131672 h 5597613"/>
              <a:gd name="connsiteX1015" fmla="*/ 724627 w 6299884"/>
              <a:gd name="connsiteY1015" fmla="*/ 4129520 h 5597613"/>
              <a:gd name="connsiteX1016" fmla="*/ 673711 w 6299884"/>
              <a:gd name="connsiteY1016" fmla="*/ 4103304 h 5597613"/>
              <a:gd name="connsiteX1017" fmla="*/ 648864 w 6299884"/>
              <a:gd name="connsiteY1017" fmla="*/ 4119544 h 5597613"/>
              <a:gd name="connsiteX1018" fmla="*/ 636571 w 6299884"/>
              <a:gd name="connsiteY1018" fmla="*/ 4106116 h 5597613"/>
              <a:gd name="connsiteX1019" fmla="*/ 613409 w 6299884"/>
              <a:gd name="connsiteY1019" fmla="*/ 4097845 h 5597613"/>
              <a:gd name="connsiteX1020" fmla="*/ 602304 w 6299884"/>
              <a:gd name="connsiteY1020" fmla="*/ 4114973 h 5597613"/>
              <a:gd name="connsiteX1021" fmla="*/ 602401 w 6299884"/>
              <a:gd name="connsiteY1021" fmla="*/ 4140118 h 5597613"/>
              <a:gd name="connsiteX1022" fmla="*/ 579359 w 6299884"/>
              <a:gd name="connsiteY1022" fmla="*/ 4125865 h 5597613"/>
              <a:gd name="connsiteX1023" fmla="*/ 555562 w 6299884"/>
              <a:gd name="connsiteY1023" fmla="*/ 4119378 h 5597613"/>
              <a:gd name="connsiteX1024" fmla="*/ 549843 w 6299884"/>
              <a:gd name="connsiteY1024" fmla="*/ 4076155 h 5597613"/>
              <a:gd name="connsiteX1025" fmla="*/ 565086 w 6299884"/>
              <a:gd name="connsiteY1025" fmla="*/ 4061510 h 5597613"/>
              <a:gd name="connsiteX1026" fmla="*/ 578072 w 6299884"/>
              <a:gd name="connsiteY1026" fmla="*/ 4070164 h 5597613"/>
              <a:gd name="connsiteX1027" fmla="*/ 588762 w 6299884"/>
              <a:gd name="connsiteY1027" fmla="*/ 4073980 h 5597613"/>
              <a:gd name="connsiteX1028" fmla="*/ 627050 w 6299884"/>
              <a:gd name="connsiteY1028" fmla="*/ 4073589 h 5597613"/>
              <a:gd name="connsiteX1029" fmla="*/ 654192 w 6299884"/>
              <a:gd name="connsiteY1029" fmla="*/ 4062187 h 5597613"/>
              <a:gd name="connsiteX1030" fmla="*/ 663159 w 6299884"/>
              <a:gd name="connsiteY1030" fmla="*/ 4062375 h 5597613"/>
              <a:gd name="connsiteX1031" fmla="*/ 674424 w 6299884"/>
              <a:gd name="connsiteY1031" fmla="*/ 4067401 h 5597613"/>
              <a:gd name="connsiteX1032" fmla="*/ 737220 w 6299884"/>
              <a:gd name="connsiteY1032" fmla="*/ 4037592 h 5597613"/>
              <a:gd name="connsiteX1033" fmla="*/ 756255 w 6299884"/>
              <a:gd name="connsiteY1033" fmla="*/ 4026763 h 5597613"/>
              <a:gd name="connsiteX1034" fmla="*/ 755376 w 6299884"/>
              <a:gd name="connsiteY1034" fmla="*/ 4024979 h 5597613"/>
              <a:gd name="connsiteX1035" fmla="*/ 747533 w 6299884"/>
              <a:gd name="connsiteY1035" fmla="*/ 4014284 h 5597613"/>
              <a:gd name="connsiteX1036" fmla="*/ 704965 w 6299884"/>
              <a:gd name="connsiteY1036" fmla="*/ 4016432 h 5597613"/>
              <a:gd name="connsiteX1037" fmla="*/ 636630 w 6299884"/>
              <a:gd name="connsiteY1037" fmla="*/ 4023580 h 5597613"/>
              <a:gd name="connsiteX1038" fmla="*/ 615672 w 6299884"/>
              <a:gd name="connsiteY1038" fmla="*/ 4027920 h 5597613"/>
              <a:gd name="connsiteX1039" fmla="*/ 599532 w 6299884"/>
              <a:gd name="connsiteY1039" fmla="*/ 4029884 h 5597613"/>
              <a:gd name="connsiteX1040" fmla="*/ 570700 w 6299884"/>
              <a:gd name="connsiteY1040" fmla="*/ 4030398 h 5597613"/>
              <a:gd name="connsiteX1041" fmla="*/ 542190 w 6299884"/>
              <a:gd name="connsiteY1041" fmla="*/ 4035037 h 5597613"/>
              <a:gd name="connsiteX1042" fmla="*/ 521199 w 6299884"/>
              <a:gd name="connsiteY1042" fmla="*/ 4046247 h 5597613"/>
              <a:gd name="connsiteX1043" fmla="*/ 498228 w 6299884"/>
              <a:gd name="connsiteY1043" fmla="*/ 4041299 h 5597613"/>
              <a:gd name="connsiteX1044" fmla="*/ 478307 w 6299884"/>
              <a:gd name="connsiteY1044" fmla="*/ 4044271 h 5597613"/>
              <a:gd name="connsiteX1045" fmla="*/ 447088 w 6299884"/>
              <a:gd name="connsiteY1045" fmla="*/ 4041678 h 5597613"/>
              <a:gd name="connsiteX1046" fmla="*/ 391122 w 6299884"/>
              <a:gd name="connsiteY1046" fmla="*/ 4046151 h 5597613"/>
              <a:gd name="connsiteX1047" fmla="*/ 346820 w 6299884"/>
              <a:gd name="connsiteY1047" fmla="*/ 4051727 h 5597613"/>
              <a:gd name="connsiteX1048" fmla="*/ 335505 w 6299884"/>
              <a:gd name="connsiteY1048" fmla="*/ 4049597 h 5597613"/>
              <a:gd name="connsiteX1049" fmla="*/ 308745 w 6299884"/>
              <a:gd name="connsiteY1049" fmla="*/ 4047376 h 5597613"/>
              <a:gd name="connsiteX1050" fmla="*/ 303928 w 6299884"/>
              <a:gd name="connsiteY1050" fmla="*/ 4049751 h 5597613"/>
              <a:gd name="connsiteX1051" fmla="*/ 304344 w 6299884"/>
              <a:gd name="connsiteY1051" fmla="*/ 4034982 h 5597613"/>
              <a:gd name="connsiteX1052" fmla="*/ 315063 w 6299884"/>
              <a:gd name="connsiteY1052" fmla="*/ 4018559 h 5597613"/>
              <a:gd name="connsiteX1053" fmla="*/ 327099 w 6299884"/>
              <a:gd name="connsiteY1053" fmla="*/ 4013478 h 5597613"/>
              <a:gd name="connsiteX1054" fmla="*/ 340820 w 6299884"/>
              <a:gd name="connsiteY1054" fmla="*/ 4015276 h 5597613"/>
              <a:gd name="connsiteX1055" fmla="*/ 344897 w 6299884"/>
              <a:gd name="connsiteY1055" fmla="*/ 4023547 h 5597613"/>
              <a:gd name="connsiteX1056" fmla="*/ 352094 w 6299884"/>
              <a:gd name="connsiteY1056" fmla="*/ 4025994 h 5597613"/>
              <a:gd name="connsiteX1057" fmla="*/ 366245 w 6299884"/>
              <a:gd name="connsiteY1057" fmla="*/ 4009591 h 5597613"/>
              <a:gd name="connsiteX1058" fmla="*/ 369354 w 6299884"/>
              <a:gd name="connsiteY1058" fmla="*/ 4005487 h 5597613"/>
              <a:gd name="connsiteX1059" fmla="*/ 373457 w 6299884"/>
              <a:gd name="connsiteY1059" fmla="*/ 4008603 h 5597613"/>
              <a:gd name="connsiteX1060" fmla="*/ 375156 w 6299884"/>
              <a:gd name="connsiteY1060" fmla="*/ 4012047 h 5597613"/>
              <a:gd name="connsiteX1061" fmla="*/ 383728 w 6299884"/>
              <a:gd name="connsiteY1061" fmla="*/ 4013818 h 5597613"/>
              <a:gd name="connsiteX1062" fmla="*/ 393684 w 6299884"/>
              <a:gd name="connsiteY1062" fmla="*/ 4013190 h 5597613"/>
              <a:gd name="connsiteX1063" fmla="*/ 396735 w 6299884"/>
              <a:gd name="connsiteY1063" fmla="*/ 4021110 h 5597613"/>
              <a:gd name="connsiteX1064" fmla="*/ 388139 w 6299884"/>
              <a:gd name="connsiteY1064" fmla="*/ 4024493 h 5597613"/>
              <a:gd name="connsiteX1065" fmla="*/ 382974 w 6299884"/>
              <a:gd name="connsiteY1065" fmla="*/ 4027897 h 5597613"/>
              <a:gd name="connsiteX1066" fmla="*/ 386720 w 6299884"/>
              <a:gd name="connsiteY1066" fmla="*/ 4033759 h 5597613"/>
              <a:gd name="connsiteX1067" fmla="*/ 401543 w 6299884"/>
              <a:gd name="connsiteY1067" fmla="*/ 4020451 h 5597613"/>
              <a:gd name="connsiteX1068" fmla="*/ 413622 w 6299884"/>
              <a:gd name="connsiteY1068" fmla="*/ 4006784 h 5597613"/>
              <a:gd name="connsiteX1069" fmla="*/ 457244 w 6299884"/>
              <a:gd name="connsiteY1069" fmla="*/ 3999831 h 5597613"/>
              <a:gd name="connsiteX1070" fmla="*/ 462707 w 6299884"/>
              <a:gd name="connsiteY1070" fmla="*/ 4005705 h 5597613"/>
              <a:gd name="connsiteX1071" fmla="*/ 464705 w 6299884"/>
              <a:gd name="connsiteY1071" fmla="*/ 4018426 h 5597613"/>
              <a:gd name="connsiteX1072" fmla="*/ 473608 w 6299884"/>
              <a:gd name="connsiteY1072" fmla="*/ 4022601 h 5597613"/>
              <a:gd name="connsiteX1073" fmla="*/ 476376 w 6299884"/>
              <a:gd name="connsiteY1073" fmla="*/ 4017810 h 5597613"/>
              <a:gd name="connsiteX1074" fmla="*/ 480248 w 6299884"/>
              <a:gd name="connsiteY1074" fmla="*/ 3997908 h 5597613"/>
              <a:gd name="connsiteX1075" fmla="*/ 482296 w 6299884"/>
              <a:gd name="connsiteY1075" fmla="*/ 4000325 h 5597613"/>
              <a:gd name="connsiteX1076" fmla="*/ 492592 w 6299884"/>
              <a:gd name="connsiteY1076" fmla="*/ 4000388 h 5597613"/>
              <a:gd name="connsiteX1077" fmla="*/ 497400 w 6299884"/>
              <a:gd name="connsiteY1077" fmla="*/ 3999729 h 5597613"/>
              <a:gd name="connsiteX1078" fmla="*/ 511468 w 6299884"/>
              <a:gd name="connsiteY1078" fmla="*/ 4000501 h 5597613"/>
              <a:gd name="connsiteX1079" fmla="*/ 532814 w 6299884"/>
              <a:gd name="connsiteY1079" fmla="*/ 3986544 h 5597613"/>
              <a:gd name="connsiteX1080" fmla="*/ 533876 w 6299884"/>
              <a:gd name="connsiteY1080" fmla="*/ 3980024 h 5597613"/>
              <a:gd name="connsiteX1081" fmla="*/ 532559 w 6299884"/>
              <a:gd name="connsiteY1081" fmla="*/ 3968680 h 5597613"/>
              <a:gd name="connsiteX1082" fmla="*/ 511610 w 6299884"/>
              <a:gd name="connsiteY1082" fmla="*/ 3971302 h 5597613"/>
              <a:gd name="connsiteX1083" fmla="*/ 491713 w 6299884"/>
              <a:gd name="connsiteY1083" fmla="*/ 3969121 h 5597613"/>
              <a:gd name="connsiteX1084" fmla="*/ 515772 w 6299884"/>
              <a:gd name="connsiteY1084" fmla="*/ 3962396 h 5597613"/>
              <a:gd name="connsiteX1085" fmla="*/ 531613 w 6299884"/>
              <a:gd name="connsiteY1085" fmla="*/ 3951154 h 5597613"/>
              <a:gd name="connsiteX1086" fmla="*/ 540899 w 6299884"/>
              <a:gd name="connsiteY1086" fmla="*/ 3947431 h 5597613"/>
              <a:gd name="connsiteX1087" fmla="*/ 542606 w 6299884"/>
              <a:gd name="connsiteY1087" fmla="*/ 3949160 h 5597613"/>
              <a:gd name="connsiteX1088" fmla="*/ 576645 w 6299884"/>
              <a:gd name="connsiteY1088" fmla="*/ 3936654 h 5597613"/>
              <a:gd name="connsiteX1089" fmla="*/ 590133 w 6299884"/>
              <a:gd name="connsiteY1089" fmla="*/ 3915437 h 5597613"/>
              <a:gd name="connsiteX1090" fmla="*/ 615218 w 6299884"/>
              <a:gd name="connsiteY1090" fmla="*/ 3909061 h 5597613"/>
              <a:gd name="connsiteX1091" fmla="*/ 648188 w 6299884"/>
              <a:gd name="connsiteY1091" fmla="*/ 3904793 h 5597613"/>
              <a:gd name="connsiteX1092" fmla="*/ 672577 w 6299884"/>
              <a:gd name="connsiteY1092" fmla="*/ 3900475 h 5597613"/>
              <a:gd name="connsiteX1093" fmla="*/ 690789 w 6299884"/>
              <a:gd name="connsiteY1093" fmla="*/ 3895775 h 5597613"/>
              <a:gd name="connsiteX1094" fmla="*/ 707271 w 6299884"/>
              <a:gd name="connsiteY1094" fmla="*/ 3894499 h 5597613"/>
              <a:gd name="connsiteX1095" fmla="*/ 731938 w 6299884"/>
              <a:gd name="connsiteY1095" fmla="*/ 3920483 h 5597613"/>
              <a:gd name="connsiteX1096" fmla="*/ 740866 w 6299884"/>
              <a:gd name="connsiteY1096" fmla="*/ 3914347 h 5597613"/>
              <a:gd name="connsiteX1097" fmla="*/ 746892 w 6299884"/>
              <a:gd name="connsiteY1097" fmla="*/ 3911486 h 5597613"/>
              <a:gd name="connsiteX1098" fmla="*/ 747004 w 6299884"/>
              <a:gd name="connsiteY1098" fmla="*/ 3910883 h 5597613"/>
              <a:gd name="connsiteX1099" fmla="*/ 763567 w 6299884"/>
              <a:gd name="connsiteY1099" fmla="*/ 3892433 h 5597613"/>
              <a:gd name="connsiteX1100" fmla="*/ 776931 w 6299884"/>
              <a:gd name="connsiteY1100" fmla="*/ 3896979 h 5597613"/>
              <a:gd name="connsiteX1101" fmla="*/ 788331 w 6299884"/>
              <a:gd name="connsiteY1101" fmla="*/ 3881932 h 5597613"/>
              <a:gd name="connsiteX1102" fmla="*/ 811377 w 6299884"/>
              <a:gd name="connsiteY1102" fmla="*/ 3871421 h 5597613"/>
              <a:gd name="connsiteX1103" fmla="*/ 861514 w 6299884"/>
              <a:gd name="connsiteY1103" fmla="*/ 3865539 h 5597613"/>
              <a:gd name="connsiteX1104" fmla="*/ 869755 w 6299884"/>
              <a:gd name="connsiteY1104" fmla="*/ 3864902 h 5597613"/>
              <a:gd name="connsiteX1105" fmla="*/ 885249 w 6299884"/>
              <a:gd name="connsiteY1105" fmla="*/ 3854689 h 5597613"/>
              <a:gd name="connsiteX1106" fmla="*/ 888706 w 6299884"/>
              <a:gd name="connsiteY1106" fmla="*/ 3849557 h 5597613"/>
              <a:gd name="connsiteX1107" fmla="*/ 894906 w 6299884"/>
              <a:gd name="connsiteY1107" fmla="*/ 3844785 h 5597613"/>
              <a:gd name="connsiteX1108" fmla="*/ 906911 w 6299884"/>
              <a:gd name="connsiteY1108" fmla="*/ 3846575 h 5597613"/>
              <a:gd name="connsiteX1109" fmla="*/ 918897 w 6299884"/>
              <a:gd name="connsiteY1109" fmla="*/ 3851799 h 5597613"/>
              <a:gd name="connsiteX1110" fmla="*/ 929882 w 6299884"/>
              <a:gd name="connsiteY1110" fmla="*/ 3851522 h 5597613"/>
              <a:gd name="connsiteX1111" fmla="*/ 945335 w 6299884"/>
              <a:gd name="connsiteY1111" fmla="*/ 3849897 h 5597613"/>
              <a:gd name="connsiteX1112" fmla="*/ 951526 w 6299884"/>
              <a:gd name="connsiteY1112" fmla="*/ 3846842 h 5597613"/>
              <a:gd name="connsiteX1113" fmla="*/ 956881 w 6299884"/>
              <a:gd name="connsiteY1113" fmla="*/ 3844662 h 5597613"/>
              <a:gd name="connsiteX1114" fmla="*/ 959336 w 6299884"/>
              <a:gd name="connsiteY1114" fmla="*/ 3834907 h 5597613"/>
              <a:gd name="connsiteX1115" fmla="*/ 970531 w 6299884"/>
              <a:gd name="connsiteY1115" fmla="*/ 3824592 h 5597613"/>
              <a:gd name="connsiteX1116" fmla="*/ 978681 w 6299884"/>
              <a:gd name="connsiteY1116" fmla="*/ 3821188 h 5597613"/>
              <a:gd name="connsiteX1117" fmla="*/ 976364 w 6299884"/>
              <a:gd name="connsiteY1117" fmla="*/ 3820885 h 5597613"/>
              <a:gd name="connsiteX1118" fmla="*/ 960348 w 6299884"/>
              <a:gd name="connsiteY1118" fmla="*/ 3797086 h 5597613"/>
              <a:gd name="connsiteX1119" fmla="*/ 977128 w 6299884"/>
              <a:gd name="connsiteY1119" fmla="*/ 3805087 h 5597613"/>
              <a:gd name="connsiteX1120" fmla="*/ 991941 w 6299884"/>
              <a:gd name="connsiteY1120" fmla="*/ 3793497 h 5597613"/>
              <a:gd name="connsiteX1121" fmla="*/ 996740 w 6299884"/>
              <a:gd name="connsiteY1121" fmla="*/ 3794556 h 5597613"/>
              <a:gd name="connsiteX1122" fmla="*/ 997405 w 6299884"/>
              <a:gd name="connsiteY1122" fmla="*/ 3799369 h 5597613"/>
              <a:gd name="connsiteX1123" fmla="*/ 1000463 w 6299884"/>
              <a:gd name="connsiteY1123" fmla="*/ 3805570 h 5597613"/>
              <a:gd name="connsiteX1124" fmla="*/ 1004252 w 6299884"/>
              <a:gd name="connsiteY1124" fmla="*/ 3802845 h 5597613"/>
              <a:gd name="connsiteX1125" fmla="*/ 1011797 w 6299884"/>
              <a:gd name="connsiteY1125" fmla="*/ 3804265 h 5597613"/>
              <a:gd name="connsiteX1126" fmla="*/ 1014523 w 6299884"/>
              <a:gd name="connsiteY1126" fmla="*/ 3808059 h 5597613"/>
              <a:gd name="connsiteX1127" fmla="*/ 1046224 w 6299884"/>
              <a:gd name="connsiteY1127" fmla="*/ 3782143 h 5597613"/>
              <a:gd name="connsiteX1128" fmla="*/ 1047941 w 6299884"/>
              <a:gd name="connsiteY1128" fmla="*/ 3782154 h 5597613"/>
              <a:gd name="connsiteX1129" fmla="*/ 1097772 w 6299884"/>
              <a:gd name="connsiteY1129" fmla="*/ 3768712 h 5597613"/>
              <a:gd name="connsiteX1130" fmla="*/ 1111499 w 6299884"/>
              <a:gd name="connsiteY1130" fmla="*/ 3768795 h 5597613"/>
              <a:gd name="connsiteX1131" fmla="*/ 1127962 w 6299884"/>
              <a:gd name="connsiteY1131" fmla="*/ 3770955 h 5597613"/>
              <a:gd name="connsiteX1132" fmla="*/ 1155809 w 6299884"/>
              <a:gd name="connsiteY1132" fmla="*/ 3761503 h 5597613"/>
              <a:gd name="connsiteX1133" fmla="*/ 1157244 w 6299884"/>
              <a:gd name="connsiteY1133" fmla="*/ 3748802 h 5597613"/>
              <a:gd name="connsiteX1134" fmla="*/ 1153836 w 6299884"/>
              <a:gd name="connsiteY1134" fmla="*/ 3743628 h 5597613"/>
              <a:gd name="connsiteX1135" fmla="*/ 1151151 w 6299884"/>
              <a:gd name="connsiteY1135" fmla="*/ 3731245 h 5597613"/>
              <a:gd name="connsiteX1136" fmla="*/ 1150496 w 6299884"/>
              <a:gd name="connsiteY1136" fmla="*/ 3724715 h 5597613"/>
              <a:gd name="connsiteX1137" fmla="*/ 1157351 w 6299884"/>
              <a:gd name="connsiteY1137" fmla="*/ 3726474 h 5597613"/>
              <a:gd name="connsiteX1138" fmla="*/ 1171023 w 6299884"/>
              <a:gd name="connsiteY1138" fmla="*/ 3738578 h 5597613"/>
              <a:gd name="connsiteX1139" fmla="*/ 1204986 w 6299884"/>
              <a:gd name="connsiteY1139" fmla="*/ 3741531 h 5597613"/>
              <a:gd name="connsiteX1140" fmla="*/ 1205312 w 6299884"/>
              <a:gd name="connsiteY1140" fmla="*/ 3741354 h 5597613"/>
              <a:gd name="connsiteX1141" fmla="*/ 1210948 w 6299884"/>
              <a:gd name="connsiteY1141" fmla="*/ 3735660 h 5597613"/>
              <a:gd name="connsiteX1142" fmla="*/ 1233495 w 6299884"/>
              <a:gd name="connsiteY1142" fmla="*/ 3714583 h 5597613"/>
              <a:gd name="connsiteX1143" fmla="*/ 1251292 w 6299884"/>
              <a:gd name="connsiteY1143" fmla="*/ 3709625 h 5597613"/>
              <a:gd name="connsiteX1144" fmla="*/ 1213753 w 6299884"/>
              <a:gd name="connsiteY1144" fmla="*/ 3713324 h 5597613"/>
              <a:gd name="connsiteX1145" fmla="*/ 1176475 w 6299884"/>
              <a:gd name="connsiteY1145" fmla="*/ 3725584 h 5597613"/>
              <a:gd name="connsiteX1146" fmla="*/ 1156518 w 6299884"/>
              <a:gd name="connsiteY1146" fmla="*/ 3723524 h 5597613"/>
              <a:gd name="connsiteX1147" fmla="*/ 1109732 w 6299884"/>
              <a:gd name="connsiteY1147" fmla="*/ 3723538 h 5597613"/>
              <a:gd name="connsiteX1148" fmla="*/ 1101713 w 6299884"/>
              <a:gd name="connsiteY1148" fmla="*/ 3728360 h 5597613"/>
              <a:gd name="connsiteX1149" fmla="*/ 1100297 w 6299884"/>
              <a:gd name="connsiteY1149" fmla="*/ 3702657 h 5597613"/>
              <a:gd name="connsiteX1150" fmla="*/ 1116533 w 6299884"/>
              <a:gd name="connsiteY1150" fmla="*/ 3672587 h 5597613"/>
              <a:gd name="connsiteX1151" fmla="*/ 1136698 w 6299884"/>
              <a:gd name="connsiteY1151" fmla="*/ 3662024 h 5597613"/>
              <a:gd name="connsiteX1152" fmla="*/ 1160781 w 6299884"/>
              <a:gd name="connsiteY1152" fmla="*/ 3663165 h 5597613"/>
              <a:gd name="connsiteX1153" fmla="*/ 1169058 w 6299884"/>
              <a:gd name="connsiteY1153" fmla="*/ 3676932 h 5597613"/>
              <a:gd name="connsiteX1154" fmla="*/ 1181907 w 6299884"/>
              <a:gd name="connsiteY1154" fmla="*/ 3680142 h 5597613"/>
              <a:gd name="connsiteX1155" fmla="*/ 1204106 w 6299884"/>
              <a:gd name="connsiteY1155" fmla="*/ 3649612 h 5597613"/>
              <a:gd name="connsiteX1156" fmla="*/ 1208910 w 6299884"/>
              <a:gd name="connsiteY1156" fmla="*/ 3642037 h 5597613"/>
              <a:gd name="connsiteX1157" fmla="*/ 1216486 w 6299884"/>
              <a:gd name="connsiteY1157" fmla="*/ 3646854 h 5597613"/>
              <a:gd name="connsiteX1158" fmla="*/ 1219936 w 6299884"/>
              <a:gd name="connsiteY1158" fmla="*/ 3652591 h 5597613"/>
              <a:gd name="connsiteX1159" fmla="*/ 1235075 w 6299884"/>
              <a:gd name="connsiteY1159" fmla="*/ 3654423 h 5597613"/>
              <a:gd name="connsiteX1160" fmla="*/ 1252271 w 6299884"/>
              <a:gd name="connsiteY1160" fmla="*/ 3651893 h 5597613"/>
              <a:gd name="connsiteX1161" fmla="*/ 1258714 w 6299884"/>
              <a:gd name="connsiteY1161" fmla="*/ 3665202 h 5597613"/>
              <a:gd name="connsiteX1162" fmla="*/ 1244277 w 6299884"/>
              <a:gd name="connsiteY1162" fmla="*/ 3672321 h 5597613"/>
              <a:gd name="connsiteX1163" fmla="*/ 1235801 w 6299884"/>
              <a:gd name="connsiteY1163" fmla="*/ 3678979 h 5597613"/>
              <a:gd name="connsiteX1164" fmla="*/ 1243155 w 6299884"/>
              <a:gd name="connsiteY1164" fmla="*/ 3688615 h 5597613"/>
              <a:gd name="connsiteX1165" fmla="*/ 1266967 w 6299884"/>
              <a:gd name="connsiteY1165" fmla="*/ 3663363 h 5597613"/>
              <a:gd name="connsiteX1166" fmla="*/ 1285963 w 6299884"/>
              <a:gd name="connsiteY1166" fmla="*/ 3637883 h 5597613"/>
              <a:gd name="connsiteX1167" fmla="*/ 1360699 w 6299884"/>
              <a:gd name="connsiteY1167" fmla="*/ 3619502 h 5597613"/>
              <a:gd name="connsiteX1168" fmla="*/ 1371034 w 6299884"/>
              <a:gd name="connsiteY1168" fmla="*/ 3628908 h 5597613"/>
              <a:gd name="connsiteX1169" fmla="*/ 1376344 w 6299884"/>
              <a:gd name="connsiteY1169" fmla="*/ 3650709 h 5597613"/>
              <a:gd name="connsiteX1170" fmla="*/ 1392407 w 6299884"/>
              <a:gd name="connsiteY1170" fmla="*/ 3656672 h 5597613"/>
              <a:gd name="connsiteX1171" fmla="*/ 1396522 w 6299884"/>
              <a:gd name="connsiteY1171" fmla="*/ 3647950 h 5597613"/>
              <a:gd name="connsiteX1172" fmla="*/ 1400365 w 6299884"/>
              <a:gd name="connsiteY1172" fmla="*/ 3612835 h 5597613"/>
              <a:gd name="connsiteX1173" fmla="*/ 1404270 w 6299884"/>
              <a:gd name="connsiteY1173" fmla="*/ 3616735 h 5597613"/>
              <a:gd name="connsiteX1174" fmla="*/ 1422157 w 6299884"/>
              <a:gd name="connsiteY1174" fmla="*/ 3615353 h 5597613"/>
              <a:gd name="connsiteX1175" fmla="*/ 1430410 w 6299884"/>
              <a:gd name="connsiteY1175" fmla="*/ 3613515 h 5597613"/>
              <a:gd name="connsiteX1176" fmla="*/ 1454949 w 6299884"/>
              <a:gd name="connsiteY1176" fmla="*/ 3612819 h 5597613"/>
              <a:gd name="connsiteX1177" fmla="*/ 1471179 w 6299884"/>
              <a:gd name="connsiteY1177" fmla="*/ 3597008 h 5597613"/>
              <a:gd name="connsiteX1178" fmla="*/ 1483402 w 6299884"/>
              <a:gd name="connsiteY1178" fmla="*/ 3589531 h 5597613"/>
              <a:gd name="connsiteX1179" fmla="*/ 1482030 w 6299884"/>
              <a:gd name="connsiteY1179" fmla="*/ 3585177 h 5597613"/>
              <a:gd name="connsiteX1180" fmla="*/ 1485110 w 6299884"/>
              <a:gd name="connsiteY1180" fmla="*/ 3588488 h 5597613"/>
              <a:gd name="connsiteX1181" fmla="*/ 1489355 w 6299884"/>
              <a:gd name="connsiteY1181" fmla="*/ 3585891 h 5597613"/>
              <a:gd name="connsiteX1182" fmla="*/ 1463026 w 6299884"/>
              <a:gd name="connsiteY1182" fmla="*/ 3559561 h 5597613"/>
              <a:gd name="connsiteX1183" fmla="*/ 1450970 w 6299884"/>
              <a:gd name="connsiteY1183" fmla="*/ 3562101 h 5597613"/>
              <a:gd name="connsiteX1184" fmla="*/ 1416109 w 6299884"/>
              <a:gd name="connsiteY1184" fmla="*/ 3561194 h 5597613"/>
              <a:gd name="connsiteX1185" fmla="*/ 1440534 w 6299884"/>
              <a:gd name="connsiteY1185" fmla="*/ 3547825 h 5597613"/>
              <a:gd name="connsiteX1186" fmla="*/ 1450229 w 6299884"/>
              <a:gd name="connsiteY1186" fmla="*/ 3546765 h 5597613"/>
              <a:gd name="connsiteX1187" fmla="*/ 1408567 w 6299884"/>
              <a:gd name="connsiteY1187" fmla="*/ 3505103 h 5597613"/>
              <a:gd name="connsiteX1188" fmla="*/ 1400907 w 6299884"/>
              <a:gd name="connsiteY1188" fmla="*/ 3506931 h 5597613"/>
              <a:gd name="connsiteX1189" fmla="*/ 1388430 w 6299884"/>
              <a:gd name="connsiteY1189" fmla="*/ 3532859 h 5597613"/>
              <a:gd name="connsiteX1190" fmla="*/ 1386014 w 6299884"/>
              <a:gd name="connsiteY1190" fmla="*/ 3534006 h 5597613"/>
              <a:gd name="connsiteX1191" fmla="*/ 1373087 w 6299884"/>
              <a:gd name="connsiteY1191" fmla="*/ 3522359 h 5597613"/>
              <a:gd name="connsiteX1192" fmla="*/ 1364911 w 6299884"/>
              <a:gd name="connsiteY1192" fmla="*/ 3542541 h 5597613"/>
              <a:gd name="connsiteX1193" fmla="*/ 1363584 w 6299884"/>
              <a:gd name="connsiteY1193" fmla="*/ 3549099 h 5597613"/>
              <a:gd name="connsiteX1194" fmla="*/ 1364772 w 6299884"/>
              <a:gd name="connsiteY1194" fmla="*/ 3579655 h 5597613"/>
              <a:gd name="connsiteX1195" fmla="*/ 1353783 w 6299884"/>
              <a:gd name="connsiteY1195" fmla="*/ 3590798 h 5597613"/>
              <a:gd name="connsiteX1196" fmla="*/ 1342579 w 6299884"/>
              <a:gd name="connsiteY1196" fmla="*/ 3582780 h 5597613"/>
              <a:gd name="connsiteX1197" fmla="*/ 1321338 w 6299884"/>
              <a:gd name="connsiteY1197" fmla="*/ 3538033 h 5597613"/>
              <a:gd name="connsiteX1198" fmla="*/ 1306965 w 6299884"/>
              <a:gd name="connsiteY1198" fmla="*/ 3538928 h 5597613"/>
              <a:gd name="connsiteX1199" fmla="*/ 1273429 w 6299884"/>
              <a:gd name="connsiteY1199" fmla="*/ 3571148 h 5597613"/>
              <a:gd name="connsiteX1200" fmla="*/ 1262620 w 6299884"/>
              <a:gd name="connsiteY1200" fmla="*/ 3573315 h 5597613"/>
              <a:gd name="connsiteX1201" fmla="*/ 1219621 w 6299884"/>
              <a:gd name="connsiteY1201" fmla="*/ 3570017 h 5597613"/>
              <a:gd name="connsiteX1202" fmla="*/ 1181393 w 6299884"/>
              <a:gd name="connsiteY1202" fmla="*/ 3567416 h 5597613"/>
              <a:gd name="connsiteX1203" fmla="*/ 1168229 w 6299884"/>
              <a:gd name="connsiteY1203" fmla="*/ 3567738 h 5597613"/>
              <a:gd name="connsiteX1204" fmla="*/ 1104404 w 6299884"/>
              <a:gd name="connsiteY1204" fmla="*/ 3589144 h 5597613"/>
              <a:gd name="connsiteX1205" fmla="*/ 1084507 w 6299884"/>
              <a:gd name="connsiteY1205" fmla="*/ 3597108 h 5597613"/>
              <a:gd name="connsiteX1206" fmla="*/ 1035687 w 6299884"/>
              <a:gd name="connsiteY1206" fmla="*/ 3615836 h 5597613"/>
              <a:gd name="connsiteX1207" fmla="*/ 1022463 w 6299884"/>
              <a:gd name="connsiteY1207" fmla="*/ 3619149 h 5597613"/>
              <a:gd name="connsiteX1208" fmla="*/ 945137 w 6299884"/>
              <a:gd name="connsiteY1208" fmla="*/ 3627700 h 5597613"/>
              <a:gd name="connsiteX1209" fmla="*/ 915976 w 6299884"/>
              <a:gd name="connsiteY1209" fmla="*/ 3650434 h 5597613"/>
              <a:gd name="connsiteX1210" fmla="*/ 862444 w 6299884"/>
              <a:gd name="connsiteY1210" fmla="*/ 3665472 h 5597613"/>
              <a:gd name="connsiteX1211" fmla="*/ 803529 w 6299884"/>
              <a:gd name="connsiteY1211" fmla="*/ 3650463 h 5597613"/>
              <a:gd name="connsiteX1212" fmla="*/ 799451 w 6299884"/>
              <a:gd name="connsiteY1212" fmla="*/ 3644990 h 5597613"/>
              <a:gd name="connsiteX1213" fmla="*/ 784445 w 6299884"/>
              <a:gd name="connsiteY1213" fmla="*/ 3647667 h 5597613"/>
              <a:gd name="connsiteX1214" fmla="*/ 775635 w 6299884"/>
              <a:gd name="connsiteY1214" fmla="*/ 3669632 h 5597613"/>
              <a:gd name="connsiteX1215" fmla="*/ 710147 w 6299884"/>
              <a:gd name="connsiteY1215" fmla="*/ 3684419 h 5597613"/>
              <a:gd name="connsiteX1216" fmla="*/ 673997 w 6299884"/>
              <a:gd name="connsiteY1216" fmla="*/ 3667494 h 5597613"/>
              <a:gd name="connsiteX1217" fmla="*/ 636582 w 6299884"/>
              <a:gd name="connsiteY1217" fmla="*/ 3654136 h 5597613"/>
              <a:gd name="connsiteX1218" fmla="*/ 647707 w 6299884"/>
              <a:gd name="connsiteY1218" fmla="*/ 3696275 h 5597613"/>
              <a:gd name="connsiteX1219" fmla="*/ 616487 w 6299884"/>
              <a:gd name="connsiteY1219" fmla="*/ 3702204 h 5597613"/>
              <a:gd name="connsiteX1220" fmla="*/ 597165 w 6299884"/>
              <a:gd name="connsiteY1220" fmla="*/ 3711376 h 5597613"/>
              <a:gd name="connsiteX1221" fmla="*/ 529440 w 6299884"/>
              <a:gd name="connsiteY1221" fmla="*/ 3718333 h 5597613"/>
              <a:gd name="connsiteX1222" fmla="*/ 326086 w 6299884"/>
              <a:gd name="connsiteY1222" fmla="*/ 3748177 h 5597613"/>
              <a:gd name="connsiteX1223" fmla="*/ 310566 w 6299884"/>
              <a:gd name="connsiteY1223" fmla="*/ 3746654 h 5597613"/>
              <a:gd name="connsiteX1224" fmla="*/ 313278 w 6299884"/>
              <a:gd name="connsiteY1224" fmla="*/ 3730547 h 5597613"/>
              <a:gd name="connsiteX1225" fmla="*/ 314724 w 6299884"/>
              <a:gd name="connsiteY1225" fmla="*/ 3718007 h 5597613"/>
              <a:gd name="connsiteX1226" fmla="*/ 299262 w 6299884"/>
              <a:gd name="connsiteY1226" fmla="*/ 3713491 h 5597613"/>
              <a:gd name="connsiteX1227" fmla="*/ 288393 w 6299884"/>
              <a:gd name="connsiteY1227" fmla="*/ 3718649 h 5597613"/>
              <a:gd name="connsiteX1228" fmla="*/ 248622 w 6299884"/>
              <a:gd name="connsiteY1228" fmla="*/ 3703446 h 5597613"/>
              <a:gd name="connsiteX1229" fmla="*/ 242427 w 6299884"/>
              <a:gd name="connsiteY1229" fmla="*/ 3684159 h 5597613"/>
              <a:gd name="connsiteX1230" fmla="*/ 227540 w 6299884"/>
              <a:gd name="connsiteY1230" fmla="*/ 3680853 h 5597613"/>
              <a:gd name="connsiteX1231" fmla="*/ 223776 w 6299884"/>
              <a:gd name="connsiteY1231" fmla="*/ 3719685 h 5597613"/>
              <a:gd name="connsiteX1232" fmla="*/ 192459 w 6299884"/>
              <a:gd name="connsiteY1232" fmla="*/ 3700469 h 5597613"/>
              <a:gd name="connsiteX1233" fmla="*/ 182541 w 6299884"/>
              <a:gd name="connsiteY1233" fmla="*/ 3657755 h 5597613"/>
              <a:gd name="connsiteX1234" fmla="*/ 213880 w 6299884"/>
              <a:gd name="connsiteY1234" fmla="*/ 3645843 h 5597613"/>
              <a:gd name="connsiteX1235" fmla="*/ 259473 w 6299884"/>
              <a:gd name="connsiteY1235" fmla="*/ 3639020 h 5597613"/>
              <a:gd name="connsiteX1236" fmla="*/ 287247 w 6299884"/>
              <a:gd name="connsiteY1236" fmla="*/ 3625835 h 5597613"/>
              <a:gd name="connsiteX1237" fmla="*/ 413789 w 6299884"/>
              <a:gd name="connsiteY1237" fmla="*/ 3608741 h 5597613"/>
              <a:gd name="connsiteX1238" fmla="*/ 435704 w 6299884"/>
              <a:gd name="connsiteY1238" fmla="*/ 3589447 h 5597613"/>
              <a:gd name="connsiteX1239" fmla="*/ 434675 w 6299884"/>
              <a:gd name="connsiteY1239" fmla="*/ 3581044 h 5597613"/>
              <a:gd name="connsiteX1240" fmla="*/ 444217 w 6299884"/>
              <a:gd name="connsiteY1240" fmla="*/ 3582442 h 5597613"/>
              <a:gd name="connsiteX1241" fmla="*/ 450711 w 6299884"/>
              <a:gd name="connsiteY1241" fmla="*/ 3586769 h 5597613"/>
              <a:gd name="connsiteX1242" fmla="*/ 467499 w 6299884"/>
              <a:gd name="connsiteY1242" fmla="*/ 3584728 h 5597613"/>
              <a:gd name="connsiteX1243" fmla="*/ 457501 w 6299884"/>
              <a:gd name="connsiteY1243" fmla="*/ 3576136 h 5597613"/>
              <a:gd name="connsiteX1244" fmla="*/ 455145 w 6299884"/>
              <a:gd name="connsiteY1244" fmla="*/ 3574291 h 5597613"/>
              <a:gd name="connsiteX1245" fmla="*/ 449919 w 6299884"/>
              <a:gd name="connsiteY1245" fmla="*/ 3566399 h 5597613"/>
              <a:gd name="connsiteX1246" fmla="*/ 457799 w 6299884"/>
              <a:gd name="connsiteY1246" fmla="*/ 3561177 h 5597613"/>
              <a:gd name="connsiteX1247" fmla="*/ 490068 w 6299884"/>
              <a:gd name="connsiteY1247" fmla="*/ 3532521 h 5597613"/>
              <a:gd name="connsiteX1248" fmla="*/ 493296 w 6299884"/>
              <a:gd name="connsiteY1248" fmla="*/ 3520616 h 5597613"/>
              <a:gd name="connsiteX1249" fmla="*/ 456454 w 6299884"/>
              <a:gd name="connsiteY1249" fmla="*/ 3508467 h 5597613"/>
              <a:gd name="connsiteX1250" fmla="*/ 381820 w 6299884"/>
              <a:gd name="connsiteY1250" fmla="*/ 3532040 h 5597613"/>
              <a:gd name="connsiteX1251" fmla="*/ 358241 w 6299884"/>
              <a:gd name="connsiteY1251" fmla="*/ 3544715 h 5597613"/>
              <a:gd name="connsiteX1252" fmla="*/ 346284 w 6299884"/>
              <a:gd name="connsiteY1252" fmla="*/ 3544463 h 5597613"/>
              <a:gd name="connsiteX1253" fmla="*/ 320766 w 6299884"/>
              <a:gd name="connsiteY1253" fmla="*/ 3534348 h 5597613"/>
              <a:gd name="connsiteX1254" fmla="*/ 284201 w 6299884"/>
              <a:gd name="connsiteY1254" fmla="*/ 3538368 h 5597613"/>
              <a:gd name="connsiteX1255" fmla="*/ 262939 w 6299884"/>
              <a:gd name="connsiteY1255" fmla="*/ 3524750 h 5597613"/>
              <a:gd name="connsiteX1256" fmla="*/ 261277 w 6299884"/>
              <a:gd name="connsiteY1256" fmla="*/ 3518130 h 5597613"/>
              <a:gd name="connsiteX1257" fmla="*/ 246450 w 6299884"/>
              <a:gd name="connsiteY1257" fmla="*/ 3511832 h 5597613"/>
              <a:gd name="connsiteX1258" fmla="*/ 246212 w 6299884"/>
              <a:gd name="connsiteY1258" fmla="*/ 3523800 h 5597613"/>
              <a:gd name="connsiteX1259" fmla="*/ 242924 w 6299884"/>
              <a:gd name="connsiteY1259" fmla="*/ 3538697 h 5597613"/>
              <a:gd name="connsiteX1260" fmla="*/ 213902 w 6299884"/>
              <a:gd name="connsiteY1260" fmla="*/ 3524318 h 5597613"/>
              <a:gd name="connsiteX1261" fmla="*/ 209310 w 6299884"/>
              <a:gd name="connsiteY1261" fmla="*/ 3514643 h 5597613"/>
              <a:gd name="connsiteX1262" fmla="*/ 205567 w 6299884"/>
              <a:gd name="connsiteY1262" fmla="*/ 3522346 h 5597613"/>
              <a:gd name="connsiteX1263" fmla="*/ 189294 w 6299884"/>
              <a:gd name="connsiteY1263" fmla="*/ 3528590 h 5597613"/>
              <a:gd name="connsiteX1264" fmla="*/ 149009 w 6299884"/>
              <a:gd name="connsiteY1264" fmla="*/ 3509184 h 5597613"/>
              <a:gd name="connsiteX1265" fmla="*/ 108327 w 6299884"/>
              <a:gd name="connsiteY1265" fmla="*/ 3479594 h 5597613"/>
              <a:gd name="connsiteX1266" fmla="*/ 91203 w 6299884"/>
              <a:gd name="connsiteY1266" fmla="*/ 3468458 h 5597613"/>
              <a:gd name="connsiteX1267" fmla="*/ 10452 w 6299884"/>
              <a:gd name="connsiteY1267" fmla="*/ 3438622 h 5597613"/>
              <a:gd name="connsiteX1268" fmla="*/ 0 w 6299884"/>
              <a:gd name="connsiteY1268" fmla="*/ 3422837 h 5597613"/>
              <a:gd name="connsiteX1269" fmla="*/ 13859 w 6299884"/>
              <a:gd name="connsiteY1269" fmla="*/ 3417741 h 5597613"/>
              <a:gd name="connsiteX1270" fmla="*/ 35594 w 6299884"/>
              <a:gd name="connsiteY1270" fmla="*/ 3407423 h 5597613"/>
              <a:gd name="connsiteX1271" fmla="*/ 60560 w 6299884"/>
              <a:gd name="connsiteY1271" fmla="*/ 3385200 h 5597613"/>
              <a:gd name="connsiteX1272" fmla="*/ 98431 w 6299884"/>
              <a:gd name="connsiteY1272" fmla="*/ 3405752 h 5597613"/>
              <a:gd name="connsiteX1273" fmla="*/ 101756 w 6299884"/>
              <a:gd name="connsiteY1273" fmla="*/ 3418991 h 5597613"/>
              <a:gd name="connsiteX1274" fmla="*/ 101696 w 6299884"/>
              <a:gd name="connsiteY1274" fmla="*/ 3421983 h 5597613"/>
              <a:gd name="connsiteX1275" fmla="*/ 103537 w 6299884"/>
              <a:gd name="connsiteY1275" fmla="*/ 3419628 h 5597613"/>
              <a:gd name="connsiteX1276" fmla="*/ 117395 w 6299884"/>
              <a:gd name="connsiteY1276" fmla="*/ 3414531 h 5597613"/>
              <a:gd name="connsiteX1277" fmla="*/ 145073 w 6299884"/>
              <a:gd name="connsiteY1277" fmla="*/ 3376201 h 5597613"/>
              <a:gd name="connsiteX1278" fmla="*/ 160436 w 6299884"/>
              <a:gd name="connsiteY1278" fmla="*/ 3355572 h 5597613"/>
              <a:gd name="connsiteX1279" fmla="*/ 185439 w 6299884"/>
              <a:gd name="connsiteY1279" fmla="*/ 3361486 h 5597613"/>
              <a:gd name="connsiteX1280" fmla="*/ 268841 w 6299884"/>
              <a:gd name="connsiteY1280" fmla="*/ 3378206 h 5597613"/>
              <a:gd name="connsiteX1281" fmla="*/ 278920 w 6299884"/>
              <a:gd name="connsiteY1281" fmla="*/ 3352676 h 5597613"/>
              <a:gd name="connsiteX1282" fmla="*/ 278307 w 6299884"/>
              <a:gd name="connsiteY1282" fmla="*/ 3323329 h 5597613"/>
              <a:gd name="connsiteX1283" fmla="*/ 314573 w 6299884"/>
              <a:gd name="connsiteY1283" fmla="*/ 3334269 h 5597613"/>
              <a:gd name="connsiteX1284" fmla="*/ 352406 w 6299884"/>
              <a:gd name="connsiteY1284" fmla="*/ 3326684 h 5597613"/>
              <a:gd name="connsiteX1285" fmla="*/ 355395 w 6299884"/>
              <a:gd name="connsiteY1285" fmla="*/ 3326747 h 5597613"/>
              <a:gd name="connsiteX1286" fmla="*/ 363414 w 6299884"/>
              <a:gd name="connsiteY1286" fmla="*/ 3284411 h 5597613"/>
              <a:gd name="connsiteX1287" fmla="*/ 363316 w 6299884"/>
              <a:gd name="connsiteY1287" fmla="*/ 3259266 h 5597613"/>
              <a:gd name="connsiteX1288" fmla="*/ 368146 w 6299884"/>
              <a:gd name="connsiteY1288" fmla="*/ 3256973 h 5597613"/>
              <a:gd name="connsiteX1289" fmla="*/ 391941 w 6299884"/>
              <a:gd name="connsiteY1289" fmla="*/ 3263460 h 5597613"/>
              <a:gd name="connsiteX1290" fmla="*/ 413204 w 6299884"/>
              <a:gd name="connsiteY1290" fmla="*/ 3277077 h 5597613"/>
              <a:gd name="connsiteX1291" fmla="*/ 437968 w 6299884"/>
              <a:gd name="connsiteY1291" fmla="*/ 3294959 h 5597613"/>
              <a:gd name="connsiteX1292" fmla="*/ 461607 w 6299884"/>
              <a:gd name="connsiteY1292" fmla="*/ 3279293 h 5597613"/>
              <a:gd name="connsiteX1293" fmla="*/ 473564 w 6299884"/>
              <a:gd name="connsiteY1293" fmla="*/ 3279544 h 5597613"/>
              <a:gd name="connsiteX1294" fmla="*/ 495003 w 6299884"/>
              <a:gd name="connsiteY1294" fmla="*/ 3284186 h 5597613"/>
              <a:gd name="connsiteX1295" fmla="*/ 501674 w 6299884"/>
              <a:gd name="connsiteY1295" fmla="*/ 3279537 h 5597613"/>
              <a:gd name="connsiteX1296" fmla="*/ 530994 w 6299884"/>
              <a:gd name="connsiteY1296" fmla="*/ 3278957 h 5597613"/>
              <a:gd name="connsiteX1297" fmla="*/ 567381 w 6299884"/>
              <a:gd name="connsiteY1297" fmla="*/ 3283912 h 5597613"/>
              <a:gd name="connsiteX1298" fmla="*/ 577913 w 6299884"/>
              <a:gd name="connsiteY1298" fmla="*/ 3265576 h 5597613"/>
              <a:gd name="connsiteX1299" fmla="*/ 574587 w 6299884"/>
              <a:gd name="connsiteY1299" fmla="*/ 3252336 h 5597613"/>
              <a:gd name="connsiteX1300" fmla="*/ 561899 w 6299884"/>
              <a:gd name="connsiteY1300" fmla="*/ 3228721 h 5597613"/>
              <a:gd name="connsiteX1301" fmla="*/ 526284 w 6299884"/>
              <a:gd name="connsiteY1301" fmla="*/ 3184870 h 5597613"/>
              <a:gd name="connsiteX1302" fmla="*/ 557445 w 6299884"/>
              <a:gd name="connsiteY1302" fmla="*/ 3181933 h 5597613"/>
              <a:gd name="connsiteX1303" fmla="*/ 594644 w 6299884"/>
              <a:gd name="connsiteY1303" fmla="*/ 3176130 h 5597613"/>
              <a:gd name="connsiteX1304" fmla="*/ 629881 w 6299884"/>
              <a:gd name="connsiteY1304" fmla="*/ 3178668 h 5597613"/>
              <a:gd name="connsiteX1305" fmla="*/ 737319 w 6299884"/>
              <a:gd name="connsiteY1305" fmla="*/ 3189907 h 5597613"/>
              <a:gd name="connsiteX1306" fmla="*/ 747673 w 6299884"/>
              <a:gd name="connsiteY1306" fmla="*/ 3180546 h 5597613"/>
              <a:gd name="connsiteX1307" fmla="*/ 752048 w 6299884"/>
              <a:gd name="connsiteY1307" fmla="*/ 3171060 h 5597613"/>
              <a:gd name="connsiteX1308" fmla="*/ 759690 w 6299884"/>
              <a:gd name="connsiteY1308" fmla="*/ 3177806 h 5597613"/>
              <a:gd name="connsiteX1309" fmla="*/ 772677 w 6299884"/>
              <a:gd name="connsiteY1309" fmla="*/ 3186460 h 5597613"/>
              <a:gd name="connsiteX1310" fmla="*/ 793028 w 6299884"/>
              <a:gd name="connsiteY1310" fmla="*/ 3185691 h 5597613"/>
              <a:gd name="connsiteX1311" fmla="*/ 805956 w 6299884"/>
              <a:gd name="connsiteY1311" fmla="*/ 3197337 h 5597613"/>
              <a:gd name="connsiteX1312" fmla="*/ 823020 w 6299884"/>
              <a:gd name="connsiteY1312" fmla="*/ 3211465 h 5597613"/>
              <a:gd name="connsiteX1313" fmla="*/ 831078 w 6299884"/>
              <a:gd name="connsiteY1313" fmla="*/ 3197266 h 5597613"/>
              <a:gd name="connsiteX1314" fmla="*/ 833611 w 6299884"/>
              <a:gd name="connsiteY1314" fmla="*/ 3190137 h 5597613"/>
              <a:gd name="connsiteX1315" fmla="*/ 850042 w 6299884"/>
              <a:gd name="connsiteY1315" fmla="*/ 3206047 h 5597613"/>
              <a:gd name="connsiteX1316" fmla="*/ 864930 w 6299884"/>
              <a:gd name="connsiteY1316" fmla="*/ 3209353 h 5597613"/>
              <a:gd name="connsiteX1317" fmla="*/ 867582 w 6299884"/>
              <a:gd name="connsiteY1317" fmla="*/ 3196238 h 5597613"/>
              <a:gd name="connsiteX1318" fmla="*/ 906128 w 6299884"/>
              <a:gd name="connsiteY1318" fmla="*/ 3152749 h 5597613"/>
              <a:gd name="connsiteX1319" fmla="*/ 922856 w 6299884"/>
              <a:gd name="connsiteY1319" fmla="*/ 3153700 h 5597613"/>
              <a:gd name="connsiteX1320" fmla="*/ 975536 w 6299884"/>
              <a:gd name="connsiteY1320" fmla="*/ 3121283 h 5597613"/>
              <a:gd name="connsiteX1321" fmla="*/ 976170 w 6299884"/>
              <a:gd name="connsiteY1321" fmla="*/ 3119501 h 5597613"/>
              <a:gd name="connsiteX1322" fmla="*/ 993077 w 6299884"/>
              <a:gd name="connsiteY1322" fmla="*/ 3111475 h 5597613"/>
              <a:gd name="connsiteX1323" fmla="*/ 1000144 w 6299884"/>
              <a:gd name="connsiteY1323" fmla="*/ 3117012 h 5597613"/>
              <a:gd name="connsiteX1324" fmla="*/ 992086 w 6299884"/>
              <a:gd name="connsiteY1324" fmla="*/ 3131211 h 5597613"/>
              <a:gd name="connsiteX1325" fmla="*/ 985929 w 6299884"/>
              <a:gd name="connsiteY1325" fmla="*/ 3140060 h 5597613"/>
              <a:gd name="connsiteX1326" fmla="*/ 996045 w 6299884"/>
              <a:gd name="connsiteY1326" fmla="*/ 3142668 h 5597613"/>
              <a:gd name="connsiteX1327" fmla="*/ 1017030 w 6299884"/>
              <a:gd name="connsiteY1327" fmla="*/ 3140115 h 5597613"/>
              <a:gd name="connsiteX1328" fmla="*/ 1043874 w 6299884"/>
              <a:gd name="connsiteY1328" fmla="*/ 3143674 h 5597613"/>
              <a:gd name="connsiteX1329" fmla="*/ 1046446 w 6299884"/>
              <a:gd name="connsiteY1329" fmla="*/ 3142981 h 5597613"/>
              <a:gd name="connsiteX1330" fmla="*/ 934921 w 6299884"/>
              <a:gd name="connsiteY1330" fmla="*/ 3031457 h 5597613"/>
              <a:gd name="connsiteX1331" fmla="*/ 930295 w 6299884"/>
              <a:gd name="connsiteY1331" fmla="*/ 3031433 h 5597613"/>
              <a:gd name="connsiteX1332" fmla="*/ 912584 w 6299884"/>
              <a:gd name="connsiteY1332" fmla="*/ 3038544 h 5597613"/>
              <a:gd name="connsiteX1333" fmla="*/ 884413 w 6299884"/>
              <a:gd name="connsiteY1333" fmla="*/ 3041543 h 5597613"/>
              <a:gd name="connsiteX1334" fmla="*/ 834169 w 6299884"/>
              <a:gd name="connsiteY1334" fmla="*/ 3041683 h 5597613"/>
              <a:gd name="connsiteX1335" fmla="*/ 784379 w 6299884"/>
              <a:gd name="connsiteY1335" fmla="*/ 3049017 h 5597613"/>
              <a:gd name="connsiteX1336" fmla="*/ 747518 w 6299884"/>
              <a:gd name="connsiteY1336" fmla="*/ 3067997 h 5597613"/>
              <a:gd name="connsiteX1337" fmla="*/ 707628 w 6299884"/>
              <a:gd name="connsiteY1337" fmla="*/ 3058776 h 5597613"/>
              <a:gd name="connsiteX1338" fmla="*/ 672844 w 6299884"/>
              <a:gd name="connsiteY1338" fmla="*/ 3063433 h 5597613"/>
              <a:gd name="connsiteX1339" fmla="*/ 618521 w 6299884"/>
              <a:gd name="connsiteY1339" fmla="*/ 3058099 h 5597613"/>
              <a:gd name="connsiteX1340" fmla="*/ 520904 w 6299884"/>
              <a:gd name="connsiteY1340" fmla="*/ 3064428 h 5597613"/>
              <a:gd name="connsiteX1341" fmla="*/ 443577 w 6299884"/>
              <a:gd name="connsiteY1341" fmla="*/ 3072978 h 5597613"/>
              <a:gd name="connsiteX1342" fmla="*/ 423919 w 6299884"/>
              <a:gd name="connsiteY1342" fmla="*/ 3068973 h 5597613"/>
              <a:gd name="connsiteX1343" fmla="*/ 377356 w 6299884"/>
              <a:gd name="connsiteY1343" fmla="*/ 3064401 h 5597613"/>
              <a:gd name="connsiteX1344" fmla="*/ 368904 w 6299884"/>
              <a:gd name="connsiteY1344" fmla="*/ 3068414 h 5597613"/>
              <a:gd name="connsiteX1345" fmla="*/ 370012 w 6299884"/>
              <a:gd name="connsiteY1345" fmla="*/ 3042696 h 5597613"/>
              <a:gd name="connsiteX1346" fmla="*/ 389116 w 6299884"/>
              <a:gd name="connsiteY1346" fmla="*/ 3014363 h 5597613"/>
              <a:gd name="connsiteX1347" fmla="*/ 410220 w 6299884"/>
              <a:gd name="connsiteY1347" fmla="*/ 3005826 h 5597613"/>
              <a:gd name="connsiteX1348" fmla="*/ 434075 w 6299884"/>
              <a:gd name="connsiteY1348" fmla="*/ 3009321 h 5597613"/>
              <a:gd name="connsiteX1349" fmla="*/ 440965 w 6299884"/>
              <a:gd name="connsiteY1349" fmla="*/ 3023834 h 5597613"/>
              <a:gd name="connsiteX1350" fmla="*/ 453437 w 6299884"/>
              <a:gd name="connsiteY1350" fmla="*/ 3028287 h 5597613"/>
              <a:gd name="connsiteX1351" fmla="*/ 478519 w 6299884"/>
              <a:gd name="connsiteY1351" fmla="*/ 3000079 h 5597613"/>
              <a:gd name="connsiteX1352" fmla="*/ 484042 w 6299884"/>
              <a:gd name="connsiteY1352" fmla="*/ 2993012 h 5597613"/>
              <a:gd name="connsiteX1353" fmla="*/ 491111 w 6299884"/>
              <a:gd name="connsiteY1353" fmla="*/ 2998548 h 5597613"/>
              <a:gd name="connsiteX1354" fmla="*/ 493980 w 6299884"/>
              <a:gd name="connsiteY1354" fmla="*/ 3004595 h 5597613"/>
              <a:gd name="connsiteX1355" fmla="*/ 508867 w 6299884"/>
              <a:gd name="connsiteY1355" fmla="*/ 3007902 h 5597613"/>
              <a:gd name="connsiteX1356" fmla="*/ 526229 w 6299884"/>
              <a:gd name="connsiteY1356" fmla="*/ 3007070 h 5597613"/>
              <a:gd name="connsiteX1357" fmla="*/ 531337 w 6299884"/>
              <a:gd name="connsiteY1357" fmla="*/ 3020945 h 5597613"/>
              <a:gd name="connsiteX1358" fmla="*/ 516271 w 6299884"/>
              <a:gd name="connsiteY1358" fmla="*/ 3026615 h 5597613"/>
              <a:gd name="connsiteX1359" fmla="*/ 507185 w 6299884"/>
              <a:gd name="connsiteY1359" fmla="*/ 3032411 h 5597613"/>
              <a:gd name="connsiteX1360" fmla="*/ 513559 w 6299884"/>
              <a:gd name="connsiteY1360" fmla="*/ 3042722 h 5597613"/>
              <a:gd name="connsiteX1361" fmla="*/ 539731 w 6299884"/>
              <a:gd name="connsiteY1361" fmla="*/ 3019925 h 5597613"/>
              <a:gd name="connsiteX1362" fmla="*/ 561133 w 6299884"/>
              <a:gd name="connsiteY1362" fmla="*/ 2996430 h 5597613"/>
              <a:gd name="connsiteX1363" fmla="*/ 637310 w 6299884"/>
              <a:gd name="connsiteY1363" fmla="*/ 2985460 h 5597613"/>
              <a:gd name="connsiteX1364" fmla="*/ 646674 w 6299884"/>
              <a:gd name="connsiteY1364" fmla="*/ 2995834 h 5597613"/>
              <a:gd name="connsiteX1365" fmla="*/ 649822 w 6299884"/>
              <a:gd name="connsiteY1365" fmla="*/ 3018050 h 5597613"/>
              <a:gd name="connsiteX1366" fmla="*/ 665223 w 6299884"/>
              <a:gd name="connsiteY1366" fmla="*/ 3025557 h 5597613"/>
              <a:gd name="connsiteX1367" fmla="*/ 670173 w 6299884"/>
              <a:gd name="connsiteY1367" fmla="*/ 3017281 h 5597613"/>
              <a:gd name="connsiteX1368" fmla="*/ 677438 w 6299884"/>
              <a:gd name="connsiteY1368" fmla="*/ 2982712 h 5597613"/>
              <a:gd name="connsiteX1369" fmla="*/ 680944 w 6299884"/>
              <a:gd name="connsiteY1369" fmla="*/ 2986976 h 5597613"/>
              <a:gd name="connsiteX1370" fmla="*/ 698878 w 6299884"/>
              <a:gd name="connsiteY1370" fmla="*/ 2987354 h 5597613"/>
              <a:gd name="connsiteX1371" fmla="*/ 707273 w 6299884"/>
              <a:gd name="connsiteY1371" fmla="*/ 2986333 h 5597613"/>
              <a:gd name="connsiteX1372" fmla="*/ 731761 w 6299884"/>
              <a:gd name="connsiteY1372" fmla="*/ 2988045 h 5597613"/>
              <a:gd name="connsiteX1373" fmla="*/ 769317 w 6299884"/>
              <a:gd name="connsiteY1373" fmla="*/ 2964291 h 5597613"/>
              <a:gd name="connsiteX1374" fmla="*/ 771336 w 6299884"/>
              <a:gd name="connsiteY1374" fmla="*/ 2952959 h 5597613"/>
              <a:gd name="connsiteX1375" fmla="*/ 769337 w 6299884"/>
              <a:gd name="connsiteY1375" fmla="*/ 2933161 h 5597613"/>
              <a:gd name="connsiteX1376" fmla="*/ 732772 w 6299884"/>
              <a:gd name="connsiteY1376" fmla="*/ 2937181 h 5597613"/>
              <a:gd name="connsiteX1377" fmla="*/ 698167 w 6299884"/>
              <a:gd name="connsiteY1377" fmla="*/ 2932862 h 5597613"/>
              <a:gd name="connsiteX1378" fmla="*/ 740256 w 6299884"/>
              <a:gd name="connsiteY1378" fmla="*/ 2921774 h 5597613"/>
              <a:gd name="connsiteX1379" fmla="*/ 768150 w 6299884"/>
              <a:gd name="connsiteY1379" fmla="*/ 2902605 h 5597613"/>
              <a:gd name="connsiteX1380" fmla="*/ 784423 w 6299884"/>
              <a:gd name="connsiteY1380" fmla="*/ 2896362 h 5597613"/>
              <a:gd name="connsiteX1381" fmla="*/ 787353 w 6299884"/>
              <a:gd name="connsiteY1381" fmla="*/ 2899417 h 5597613"/>
              <a:gd name="connsiteX1382" fmla="*/ 808649 w 6299884"/>
              <a:gd name="connsiteY1382" fmla="*/ 2911305 h 5597613"/>
              <a:gd name="connsiteX1383" fmla="*/ 814964 w 6299884"/>
              <a:gd name="connsiteY1383" fmla="*/ 2911498 h 5597613"/>
              <a:gd name="connsiteX1384" fmla="*/ 702271 w 6299884"/>
              <a:gd name="connsiteY1384" fmla="*/ 2798807 h 5597613"/>
              <a:gd name="connsiteX1385" fmla="*/ 824051 w 6299884"/>
              <a:gd name="connsiteY1385" fmla="*/ 2677028 h 5597613"/>
              <a:gd name="connsiteX1386" fmla="*/ 818864 w 6299884"/>
              <a:gd name="connsiteY1386" fmla="*/ 2675963 h 5597613"/>
              <a:gd name="connsiteX1387" fmla="*/ 808934 w 6299884"/>
              <a:gd name="connsiteY1387" fmla="*/ 2680287 h 5597613"/>
              <a:gd name="connsiteX1388" fmla="*/ 793947 w 6299884"/>
              <a:gd name="connsiteY1388" fmla="*/ 2682865 h 5597613"/>
              <a:gd name="connsiteX1389" fmla="*/ 775341 w 6299884"/>
              <a:gd name="connsiteY1389" fmla="*/ 2670014 h 5597613"/>
              <a:gd name="connsiteX1390" fmla="*/ 763760 w 6299884"/>
              <a:gd name="connsiteY1390" fmla="*/ 2670828 h 5597613"/>
              <a:gd name="connsiteX1391" fmla="*/ 753263 w 6299884"/>
              <a:gd name="connsiteY1391" fmla="*/ 2676910 h 5597613"/>
              <a:gd name="connsiteX1392" fmla="*/ 744045 w 6299884"/>
              <a:gd name="connsiteY1392" fmla="*/ 2670178 h 5597613"/>
              <a:gd name="connsiteX1393" fmla="*/ 728727 w 6299884"/>
              <a:gd name="connsiteY1393" fmla="*/ 2675683 h 5597613"/>
              <a:gd name="connsiteX1394" fmla="*/ 715488 w 6299884"/>
              <a:gd name="connsiteY1394" fmla="*/ 2676055 h 5597613"/>
              <a:gd name="connsiteX1395" fmla="*/ 694556 w 6299884"/>
              <a:gd name="connsiteY1395" fmla="*/ 2673302 h 5597613"/>
              <a:gd name="connsiteX1396" fmla="*/ 681999 w 6299884"/>
              <a:gd name="connsiteY1396" fmla="*/ 2661766 h 5597613"/>
              <a:gd name="connsiteX1397" fmla="*/ 660802 w 6299884"/>
              <a:gd name="connsiteY1397" fmla="*/ 2665344 h 5597613"/>
              <a:gd name="connsiteX1398" fmla="*/ 655743 w 6299884"/>
              <a:gd name="connsiteY1398" fmla="*/ 2675013 h 5597613"/>
              <a:gd name="connsiteX1399" fmla="*/ 647827 w 6299884"/>
              <a:gd name="connsiteY1399" fmla="*/ 2659385 h 5597613"/>
              <a:gd name="connsiteX1400" fmla="*/ 646192 w 6299884"/>
              <a:gd name="connsiteY1400" fmla="*/ 2662859 h 5597613"/>
              <a:gd name="connsiteX1401" fmla="*/ 639188 w 6299884"/>
              <a:gd name="connsiteY1401" fmla="*/ 2673105 h 5597613"/>
              <a:gd name="connsiteX1402" fmla="*/ 627321 w 6299884"/>
              <a:gd name="connsiteY1402" fmla="*/ 2670580 h 5597613"/>
              <a:gd name="connsiteX1403" fmla="*/ 623958 w 6299884"/>
              <a:gd name="connsiteY1403" fmla="*/ 2669002 h 5597613"/>
              <a:gd name="connsiteX1404" fmla="*/ 617900 w 6299884"/>
              <a:gd name="connsiteY1404" fmla="*/ 2662405 h 5597613"/>
              <a:gd name="connsiteX1405" fmla="*/ 616817 w 6299884"/>
              <a:gd name="connsiteY1405" fmla="*/ 2657137 h 5597613"/>
              <a:gd name="connsiteX1406" fmla="*/ 611929 w 6299884"/>
              <a:gd name="connsiteY1406" fmla="*/ 2644808 h 5597613"/>
              <a:gd name="connsiteX1407" fmla="*/ 570197 w 6299884"/>
              <a:gd name="connsiteY1407" fmla="*/ 2636137 h 5597613"/>
              <a:gd name="connsiteX1408" fmla="*/ 502273 w 6299884"/>
              <a:gd name="connsiteY1408" fmla="*/ 2625797 h 5597613"/>
              <a:gd name="connsiteX1409" fmla="*/ 480899 w 6299884"/>
              <a:gd name="connsiteY1409" fmla="*/ 2624703 h 5597613"/>
              <a:gd name="connsiteX1410" fmla="*/ 464785 w 6299884"/>
              <a:gd name="connsiteY1410" fmla="*/ 2622529 h 5597613"/>
              <a:gd name="connsiteX1411" fmla="*/ 436758 w 6299884"/>
              <a:gd name="connsiteY1411" fmla="*/ 2615746 h 5597613"/>
              <a:gd name="connsiteX1412" fmla="*/ 408001 w 6299884"/>
              <a:gd name="connsiteY1412" fmla="*/ 2613034 h 5597613"/>
              <a:gd name="connsiteX1413" fmla="*/ 384860 w 6299884"/>
              <a:gd name="connsiteY1413" fmla="*/ 2618581 h 5597613"/>
              <a:gd name="connsiteX1414" fmla="*/ 363883 w 6299884"/>
              <a:gd name="connsiteY1414" fmla="*/ 2607992 h 5597613"/>
              <a:gd name="connsiteX1415" fmla="*/ 343857 w 6299884"/>
              <a:gd name="connsiteY1415" fmla="*/ 2605838 h 5597613"/>
              <a:gd name="connsiteX1416" fmla="*/ 314303 w 6299884"/>
              <a:gd name="connsiteY1416" fmla="*/ 2595446 h 5597613"/>
              <a:gd name="connsiteX1417" fmla="*/ 259023 w 6299884"/>
              <a:gd name="connsiteY1417" fmla="*/ 2585641 h 5597613"/>
              <a:gd name="connsiteX1418" fmla="*/ 214749 w 6299884"/>
              <a:gd name="connsiteY1418" fmla="*/ 2579849 h 5597613"/>
              <a:gd name="connsiteX1419" fmla="*/ 204337 w 6299884"/>
              <a:gd name="connsiteY1419" fmla="*/ 2574931 h 5597613"/>
              <a:gd name="connsiteX1420" fmla="*/ 179005 w 6299884"/>
              <a:gd name="connsiteY1420" fmla="*/ 2566024 h 5597613"/>
              <a:gd name="connsiteX1421" fmla="*/ 173745 w 6299884"/>
              <a:gd name="connsiteY1421" fmla="*/ 2567106 h 5597613"/>
              <a:gd name="connsiteX1422" fmla="*/ 177876 w 6299884"/>
              <a:gd name="connsiteY1422" fmla="*/ 2552921 h 5597613"/>
              <a:gd name="connsiteX1423" fmla="*/ 192395 w 6299884"/>
              <a:gd name="connsiteY1423" fmla="*/ 2539736 h 5597613"/>
              <a:gd name="connsiteX1424" fmla="*/ 205325 w 6299884"/>
              <a:gd name="connsiteY1424" fmla="*/ 2537858 h 5597613"/>
              <a:gd name="connsiteX1425" fmla="*/ 218146 w 6299884"/>
              <a:gd name="connsiteY1425" fmla="*/ 2543064 h 5597613"/>
              <a:gd name="connsiteX1426" fmla="*/ 220003 w 6299884"/>
              <a:gd name="connsiteY1426" fmla="*/ 2552096 h 5597613"/>
              <a:gd name="connsiteX1427" fmla="*/ 226348 w 6299884"/>
              <a:gd name="connsiteY1427" fmla="*/ 2556281 h 5597613"/>
              <a:gd name="connsiteX1428" fmla="*/ 244183 w 6299884"/>
              <a:gd name="connsiteY1428" fmla="*/ 2543984 h 5597613"/>
              <a:gd name="connsiteX1429" fmla="*/ 248228 w 6299884"/>
              <a:gd name="connsiteY1429" fmla="*/ 2540797 h 5597613"/>
              <a:gd name="connsiteX1430" fmla="*/ 251413 w 6299884"/>
              <a:gd name="connsiteY1430" fmla="*/ 2544848 h 5597613"/>
              <a:gd name="connsiteX1431" fmla="*/ 252185 w 6299884"/>
              <a:gd name="connsiteY1431" fmla="*/ 2548611 h 5597613"/>
              <a:gd name="connsiteX1432" fmla="*/ 260032 w 6299884"/>
              <a:gd name="connsiteY1432" fmla="*/ 2552488 h 5597613"/>
              <a:gd name="connsiteX1433" fmla="*/ 269824 w 6299884"/>
              <a:gd name="connsiteY1433" fmla="*/ 2554396 h 5597613"/>
              <a:gd name="connsiteX1434" fmla="*/ 270777 w 6299884"/>
              <a:gd name="connsiteY1434" fmla="*/ 2562828 h 5597613"/>
              <a:gd name="connsiteX1435" fmla="*/ 261605 w 6299884"/>
              <a:gd name="connsiteY1435" fmla="*/ 2563931 h 5597613"/>
              <a:gd name="connsiteX1436" fmla="*/ 255747 w 6299884"/>
              <a:gd name="connsiteY1436" fmla="*/ 2565921 h 5597613"/>
              <a:gd name="connsiteX1437" fmla="*/ 257892 w 6299884"/>
              <a:gd name="connsiteY1437" fmla="*/ 2572539 h 5597613"/>
              <a:gd name="connsiteX1438" fmla="*/ 275595 w 6299884"/>
              <a:gd name="connsiteY1438" fmla="*/ 2563405 h 5597613"/>
              <a:gd name="connsiteX1439" fmla="*/ 290734 w 6299884"/>
              <a:gd name="connsiteY1439" fmla="*/ 2553231 h 5597613"/>
              <a:gd name="connsiteX1440" fmla="*/ 334698 w 6299884"/>
              <a:gd name="connsiteY1440" fmla="*/ 2557519 h 5597613"/>
              <a:gd name="connsiteX1441" fmla="*/ 338501 w 6299884"/>
              <a:gd name="connsiteY1441" fmla="*/ 2564581 h 5597613"/>
              <a:gd name="connsiteX1442" fmla="*/ 337221 w 6299884"/>
              <a:gd name="connsiteY1442" fmla="*/ 2577395 h 5597613"/>
              <a:gd name="connsiteX1443" fmla="*/ 344781 w 6299884"/>
              <a:gd name="connsiteY1443" fmla="*/ 2583684 h 5597613"/>
              <a:gd name="connsiteX1444" fmla="*/ 348669 w 6299884"/>
              <a:gd name="connsiteY1444" fmla="*/ 2579746 h 5597613"/>
              <a:gd name="connsiteX1445" fmla="*/ 357443 w 6299884"/>
              <a:gd name="connsiteY1445" fmla="*/ 2561467 h 5597613"/>
              <a:gd name="connsiteX1446" fmla="*/ 358813 w 6299884"/>
              <a:gd name="connsiteY1446" fmla="*/ 2564324 h 5597613"/>
              <a:gd name="connsiteX1447" fmla="*/ 368760 w 6299884"/>
              <a:gd name="connsiteY1447" fmla="*/ 2566984 h 5597613"/>
              <a:gd name="connsiteX1448" fmla="*/ 373579 w 6299884"/>
              <a:gd name="connsiteY1448" fmla="*/ 2567560 h 5597613"/>
              <a:gd name="connsiteX1449" fmla="*/ 386996 w 6299884"/>
              <a:gd name="connsiteY1449" fmla="*/ 2571860 h 5597613"/>
              <a:gd name="connsiteX1450" fmla="*/ 411174 w 6299884"/>
              <a:gd name="connsiteY1450" fmla="*/ 2563746 h 5597613"/>
              <a:gd name="connsiteX1451" fmla="*/ 413848 w 6299884"/>
              <a:gd name="connsiteY1451" fmla="*/ 2557705 h 5597613"/>
              <a:gd name="connsiteX1452" fmla="*/ 415438 w 6299884"/>
              <a:gd name="connsiteY1452" fmla="*/ 2546396 h 5597613"/>
              <a:gd name="connsiteX1453" fmla="*/ 394506 w 6299884"/>
              <a:gd name="connsiteY1453" fmla="*/ 2543644 h 5597613"/>
              <a:gd name="connsiteX1454" fmla="*/ 375805 w 6299884"/>
              <a:gd name="connsiteY1454" fmla="*/ 2536509 h 5597613"/>
              <a:gd name="connsiteX1455" fmla="*/ 400782 w 6299884"/>
              <a:gd name="connsiteY1455" fmla="*/ 2536076 h 5597613"/>
              <a:gd name="connsiteX1456" fmla="*/ 418950 w 6299884"/>
              <a:gd name="connsiteY1456" fmla="*/ 2529200 h 5597613"/>
              <a:gd name="connsiteX1457" fmla="*/ 428874 w 6299884"/>
              <a:gd name="connsiteY1457" fmla="*/ 2527943 h 5597613"/>
              <a:gd name="connsiteX1458" fmla="*/ 430089 w 6299884"/>
              <a:gd name="connsiteY1458" fmla="*/ 2530046 h 5597613"/>
              <a:gd name="connsiteX1459" fmla="*/ 466183 w 6299884"/>
              <a:gd name="connsiteY1459" fmla="*/ 2526540 h 5597613"/>
              <a:gd name="connsiteX1460" fmla="*/ 484591 w 6299884"/>
              <a:gd name="connsiteY1460" fmla="*/ 2509418 h 5597613"/>
              <a:gd name="connsiteX1461" fmla="*/ 510474 w 6299884"/>
              <a:gd name="connsiteY1461" fmla="*/ 2509583 h 5597613"/>
              <a:gd name="connsiteX1462" fmla="*/ 543453 w 6299884"/>
              <a:gd name="connsiteY1462" fmla="*/ 2513779 h 5597613"/>
              <a:gd name="connsiteX1463" fmla="*/ 568142 w 6299884"/>
              <a:gd name="connsiteY1463" fmla="*/ 2515759 h 5597613"/>
              <a:gd name="connsiteX1464" fmla="*/ 586952 w 6299884"/>
              <a:gd name="connsiteY1464" fmla="*/ 2515811 h 5597613"/>
              <a:gd name="connsiteX1465" fmla="*/ 603219 w 6299884"/>
              <a:gd name="connsiteY1465" fmla="*/ 2518738 h 5597613"/>
              <a:gd name="connsiteX1466" fmla="*/ 620708 w 6299884"/>
              <a:gd name="connsiteY1466" fmla="*/ 2550438 h 5597613"/>
              <a:gd name="connsiteX1467" fmla="*/ 626768 w 6299884"/>
              <a:gd name="connsiteY1467" fmla="*/ 2557035 h 5597613"/>
              <a:gd name="connsiteX1468" fmla="*/ 634259 w 6299884"/>
              <a:gd name="connsiteY1468" fmla="*/ 2551572 h 5597613"/>
              <a:gd name="connsiteX1469" fmla="*/ 637528 w 6299884"/>
              <a:gd name="connsiteY1469" fmla="*/ 2544624 h 5597613"/>
              <a:gd name="connsiteX1470" fmla="*/ 658214 w 6299884"/>
              <a:gd name="connsiteY1470" fmla="*/ 2530954 h 5597613"/>
              <a:gd name="connsiteX1471" fmla="*/ 669997 w 6299884"/>
              <a:gd name="connsiteY1471" fmla="*/ 2538728 h 5597613"/>
              <a:gd name="connsiteX1472" fmla="*/ 684826 w 6299884"/>
              <a:gd name="connsiteY1472" fmla="*/ 2527047 h 5597613"/>
              <a:gd name="connsiteX1473" fmla="*/ 709780 w 6299884"/>
              <a:gd name="connsiteY1473" fmla="*/ 2522696 h 5597613"/>
              <a:gd name="connsiteX1474" fmla="*/ 759778 w 6299884"/>
              <a:gd name="connsiteY1474" fmla="*/ 2529666 h 5597613"/>
              <a:gd name="connsiteX1475" fmla="*/ 767912 w 6299884"/>
              <a:gd name="connsiteY1475" fmla="*/ 2531130 h 5597613"/>
              <a:gd name="connsiteX1476" fmla="*/ 785483 w 6299884"/>
              <a:gd name="connsiteY1476" fmla="*/ 2525161 h 5597613"/>
              <a:gd name="connsiteX1477" fmla="*/ 790125 w 6299884"/>
              <a:gd name="connsiteY1477" fmla="*/ 2521068 h 5597613"/>
              <a:gd name="connsiteX1478" fmla="*/ 797329 w 6299884"/>
              <a:gd name="connsiteY1478" fmla="*/ 2518017 h 5597613"/>
              <a:gd name="connsiteX1479" fmla="*/ 808494 w 6299884"/>
              <a:gd name="connsiteY1479" fmla="*/ 2522780 h 5597613"/>
              <a:gd name="connsiteX1480" fmla="*/ 818773 w 6299884"/>
              <a:gd name="connsiteY1480" fmla="*/ 2530862 h 5597613"/>
              <a:gd name="connsiteX1481" fmla="*/ 829470 w 6299884"/>
              <a:gd name="connsiteY1481" fmla="*/ 2533368 h 5597613"/>
              <a:gd name="connsiteX1482" fmla="*/ 844833 w 6299884"/>
              <a:gd name="connsiteY1482" fmla="*/ 2535697 h 5597613"/>
              <a:gd name="connsiteX1483" fmla="*/ 851595 w 6299884"/>
              <a:gd name="connsiteY1483" fmla="*/ 2534305 h 5597613"/>
              <a:gd name="connsiteX1484" fmla="*/ 883622 w 6299884"/>
              <a:gd name="connsiteY1484" fmla="*/ 2530069 h 5597613"/>
              <a:gd name="connsiteX1485" fmla="*/ 894871 w 6299884"/>
              <a:gd name="connsiteY1485" fmla="*/ 2523832 h 5597613"/>
              <a:gd name="connsiteX1486" fmla="*/ 884746 w 6299884"/>
              <a:gd name="connsiteY1486" fmla="*/ 2516501 h 5597613"/>
              <a:gd name="connsiteX1487" fmla="*/ 882183 w 6299884"/>
              <a:gd name="connsiteY1487" fmla="*/ 2515461 h 5597613"/>
              <a:gd name="connsiteX1488" fmla="*/ 872696 w 6299884"/>
              <a:gd name="connsiteY1488" fmla="*/ 2488388 h 5597613"/>
              <a:gd name="connsiteX1489" fmla="*/ 886910 w 6299884"/>
              <a:gd name="connsiteY1489" fmla="*/ 2500369 h 5597613"/>
              <a:gd name="connsiteX1490" fmla="*/ 904170 w 6299884"/>
              <a:gd name="connsiteY1490" fmla="*/ 2492893 h 5597613"/>
              <a:gd name="connsiteX1491" fmla="*/ 908547 w 6299884"/>
              <a:gd name="connsiteY1491" fmla="*/ 2495131 h 5597613"/>
              <a:gd name="connsiteX1492" fmla="*/ 907973 w 6299884"/>
              <a:gd name="connsiteY1492" fmla="*/ 2499956 h 5597613"/>
              <a:gd name="connsiteX1493" fmla="*/ 909368 w 6299884"/>
              <a:gd name="connsiteY1493" fmla="*/ 2506728 h 5597613"/>
              <a:gd name="connsiteX1494" fmla="*/ 913722 w 6299884"/>
              <a:gd name="connsiteY1494" fmla="*/ 2505048 h 5597613"/>
              <a:gd name="connsiteX1495" fmla="*/ 920663 w 6299884"/>
              <a:gd name="connsiteY1495" fmla="*/ 2508327 h 5597613"/>
              <a:gd name="connsiteX1496" fmla="*/ 922343 w 6299884"/>
              <a:gd name="connsiteY1496" fmla="*/ 2512687 h 5597613"/>
              <a:gd name="connsiteX1497" fmla="*/ 959562 w 6299884"/>
              <a:gd name="connsiteY1497" fmla="*/ 2495616 h 5597613"/>
              <a:gd name="connsiteX1498" fmla="*/ 961219 w 6299884"/>
              <a:gd name="connsiteY1498" fmla="*/ 2496060 h 5597613"/>
              <a:gd name="connsiteX1499" fmla="*/ 987215 w 6299884"/>
              <a:gd name="connsiteY1499" fmla="*/ 2499633 h 5597613"/>
              <a:gd name="connsiteX1500" fmla="*/ 1004076 w 6299884"/>
              <a:gd name="connsiteY1500" fmla="*/ 2497002 h 5597613"/>
              <a:gd name="connsiteX1501" fmla="*/ 1151097 w 6299884"/>
              <a:gd name="connsiteY1501" fmla="*/ 2349982 h 5597613"/>
              <a:gd name="connsiteX1502" fmla="*/ 1147348 w 6299884"/>
              <a:gd name="connsiteY1502" fmla="*/ 2349871 h 5597613"/>
              <a:gd name="connsiteX1503" fmla="*/ 1008165 w 6299884"/>
              <a:gd name="connsiteY1503" fmla="*/ 2351784 h 5597613"/>
              <a:gd name="connsiteX1504" fmla="*/ 997882 w 6299884"/>
              <a:gd name="connsiteY1504" fmla="*/ 2349378 h 5597613"/>
              <a:gd name="connsiteX1505" fmla="*/ 1001138 w 6299884"/>
              <a:gd name="connsiteY1505" fmla="*/ 2338807 h 5597613"/>
              <a:gd name="connsiteX1506" fmla="*/ 1003226 w 6299884"/>
              <a:gd name="connsiteY1506" fmla="*/ 2330517 h 5597613"/>
              <a:gd name="connsiteX1507" fmla="*/ 993248 w 6299884"/>
              <a:gd name="connsiteY1507" fmla="*/ 2326106 h 5597613"/>
              <a:gd name="connsiteX1508" fmla="*/ 985493 w 6299884"/>
              <a:gd name="connsiteY1508" fmla="*/ 2328602 h 5597613"/>
              <a:gd name="connsiteX1509" fmla="*/ 960147 w 6299884"/>
              <a:gd name="connsiteY1509" fmla="*/ 2314850 h 5597613"/>
              <a:gd name="connsiteX1510" fmla="*/ 957706 w 6299884"/>
              <a:gd name="connsiteY1510" fmla="*/ 2301350 h 5597613"/>
              <a:gd name="connsiteX1511" fmla="*/ 948006 w 6299884"/>
              <a:gd name="connsiteY1511" fmla="*/ 2297803 h 5597613"/>
              <a:gd name="connsiteX1512" fmla="*/ 942020 w 6299884"/>
              <a:gd name="connsiteY1512" fmla="*/ 2323538 h 5597613"/>
              <a:gd name="connsiteX1513" fmla="*/ 922707 w 6299884"/>
              <a:gd name="connsiteY1513" fmla="*/ 2307846 h 5597613"/>
              <a:gd name="connsiteX1514" fmla="*/ 919856 w 6299884"/>
              <a:gd name="connsiteY1514" fmla="*/ 2278287 h 5597613"/>
              <a:gd name="connsiteX1515" fmla="*/ 921256 w 6299884"/>
              <a:gd name="connsiteY1515" fmla="*/ 2277442 h 5597613"/>
              <a:gd name="connsiteX1516" fmla="*/ 918792 w 6299884"/>
              <a:gd name="connsiteY1516" fmla="*/ 2277001 h 5597613"/>
              <a:gd name="connsiteX1517" fmla="*/ 895747 w 6299884"/>
              <a:gd name="connsiteY1517" fmla="*/ 2282940 h 5597613"/>
              <a:gd name="connsiteX1518" fmla="*/ 874594 w 6299884"/>
              <a:gd name="connsiteY1518" fmla="*/ 2272711 h 5597613"/>
              <a:gd name="connsiteX1519" fmla="*/ 854533 w 6299884"/>
              <a:gd name="connsiteY1519" fmla="*/ 2270898 h 5597613"/>
              <a:gd name="connsiteX1520" fmla="*/ 824807 w 6299884"/>
              <a:gd name="connsiteY1520" fmla="*/ 2261011 h 5597613"/>
              <a:gd name="connsiteX1521" fmla="*/ 769368 w 6299884"/>
              <a:gd name="connsiteY1521" fmla="*/ 2252149 h 5597613"/>
              <a:gd name="connsiteX1522" fmla="*/ 725002 w 6299884"/>
              <a:gd name="connsiteY1522" fmla="*/ 2247110 h 5597613"/>
              <a:gd name="connsiteX1523" fmla="*/ 714507 w 6299884"/>
              <a:gd name="connsiteY1523" fmla="*/ 2242370 h 5597613"/>
              <a:gd name="connsiteX1524" fmla="*/ 689028 w 6299884"/>
              <a:gd name="connsiteY1524" fmla="*/ 2233896 h 5597613"/>
              <a:gd name="connsiteX1525" fmla="*/ 683786 w 6299884"/>
              <a:gd name="connsiteY1525" fmla="*/ 2235066 h 5597613"/>
              <a:gd name="connsiteX1526" fmla="*/ 687676 w 6299884"/>
              <a:gd name="connsiteY1526" fmla="*/ 2220813 h 5597613"/>
              <a:gd name="connsiteX1527" fmla="*/ 701968 w 6299884"/>
              <a:gd name="connsiteY1527" fmla="*/ 2207383 h 5597613"/>
              <a:gd name="connsiteX1528" fmla="*/ 714866 w 6299884"/>
              <a:gd name="connsiteY1528" fmla="*/ 2205287 h 5597613"/>
              <a:gd name="connsiteX1529" fmla="*/ 727774 w 6299884"/>
              <a:gd name="connsiteY1529" fmla="*/ 2210274 h 5597613"/>
              <a:gd name="connsiteX1530" fmla="*/ 729783 w 6299884"/>
              <a:gd name="connsiteY1530" fmla="*/ 2219272 h 5597613"/>
              <a:gd name="connsiteX1531" fmla="*/ 736199 w 6299884"/>
              <a:gd name="connsiteY1531" fmla="*/ 2223349 h 5597613"/>
              <a:gd name="connsiteX1532" fmla="*/ 753822 w 6299884"/>
              <a:gd name="connsiteY1532" fmla="*/ 2210749 h 5597613"/>
              <a:gd name="connsiteX1533" fmla="*/ 757811 w 6299884"/>
              <a:gd name="connsiteY1533" fmla="*/ 2207495 h 5597613"/>
              <a:gd name="connsiteX1534" fmla="*/ 761063 w 6299884"/>
              <a:gd name="connsiteY1534" fmla="*/ 2211491 h 5597613"/>
              <a:gd name="connsiteX1535" fmla="*/ 761902 w 6299884"/>
              <a:gd name="connsiteY1535" fmla="*/ 2215240 h 5597613"/>
              <a:gd name="connsiteX1536" fmla="*/ 769814 w 6299884"/>
              <a:gd name="connsiteY1536" fmla="*/ 2218982 h 5597613"/>
              <a:gd name="connsiteX1537" fmla="*/ 779636 w 6299884"/>
              <a:gd name="connsiteY1537" fmla="*/ 2220723 h 5597613"/>
              <a:gd name="connsiteX1538" fmla="*/ 780732 w 6299884"/>
              <a:gd name="connsiteY1538" fmla="*/ 2229138 h 5597613"/>
              <a:gd name="connsiteX1539" fmla="*/ 771580 w 6299884"/>
              <a:gd name="connsiteY1539" fmla="*/ 2230397 h 5597613"/>
              <a:gd name="connsiteX1540" fmla="*/ 765757 w 6299884"/>
              <a:gd name="connsiteY1540" fmla="*/ 2232486 h 5597613"/>
              <a:gd name="connsiteX1541" fmla="*/ 768015 w 6299884"/>
              <a:gd name="connsiteY1541" fmla="*/ 2239068 h 5597613"/>
              <a:gd name="connsiteX1542" fmla="*/ 785559 w 6299884"/>
              <a:gd name="connsiteY1542" fmla="*/ 2229633 h 5597613"/>
              <a:gd name="connsiteX1543" fmla="*/ 800523 w 6299884"/>
              <a:gd name="connsiteY1543" fmla="*/ 2219203 h 5597613"/>
              <a:gd name="connsiteX1544" fmla="*/ 844554 w 6299884"/>
              <a:gd name="connsiteY1544" fmla="*/ 2222742 h 5597613"/>
              <a:gd name="connsiteX1545" fmla="*/ 848476 w 6299884"/>
              <a:gd name="connsiteY1545" fmla="*/ 2229739 h 5597613"/>
              <a:gd name="connsiteX1546" fmla="*/ 847415 w 6299884"/>
              <a:gd name="connsiteY1546" fmla="*/ 2242573 h 5597613"/>
              <a:gd name="connsiteX1547" fmla="*/ 855080 w 6299884"/>
              <a:gd name="connsiteY1547" fmla="*/ 2248731 h 5597613"/>
              <a:gd name="connsiteX1548" fmla="*/ 858903 w 6299884"/>
              <a:gd name="connsiteY1548" fmla="*/ 2244728 h 5597613"/>
              <a:gd name="connsiteX1549" fmla="*/ 867362 w 6299884"/>
              <a:gd name="connsiteY1549" fmla="*/ 2226302 h 5597613"/>
              <a:gd name="connsiteX1550" fmla="*/ 868781 w 6299884"/>
              <a:gd name="connsiteY1550" fmla="*/ 2229135 h 5597613"/>
              <a:gd name="connsiteX1551" fmla="*/ 878772 w 6299884"/>
              <a:gd name="connsiteY1551" fmla="*/ 2231625 h 5597613"/>
              <a:gd name="connsiteX1552" fmla="*/ 883599 w 6299884"/>
              <a:gd name="connsiteY1552" fmla="*/ 2232121 h 5597613"/>
              <a:gd name="connsiteX1553" fmla="*/ 897088 w 6299884"/>
              <a:gd name="connsiteY1553" fmla="*/ 2236190 h 5597613"/>
              <a:gd name="connsiteX1554" fmla="*/ 921125 w 6299884"/>
              <a:gd name="connsiteY1554" fmla="*/ 2227666 h 5597613"/>
              <a:gd name="connsiteX1555" fmla="*/ 923697 w 6299884"/>
              <a:gd name="connsiteY1555" fmla="*/ 2221581 h 5597613"/>
              <a:gd name="connsiteX1556" fmla="*/ 925093 w 6299884"/>
              <a:gd name="connsiteY1556" fmla="*/ 2210246 h 5597613"/>
              <a:gd name="connsiteX1557" fmla="*/ 904116 w 6299884"/>
              <a:gd name="connsiteY1557" fmla="*/ 2207850 h 5597613"/>
              <a:gd name="connsiteX1558" fmla="*/ 885298 w 6299884"/>
              <a:gd name="connsiteY1558" fmla="*/ 2201035 h 5597613"/>
              <a:gd name="connsiteX1559" fmla="*/ 910263 w 6299884"/>
              <a:gd name="connsiteY1559" fmla="*/ 2200177 h 5597613"/>
              <a:gd name="connsiteX1560" fmla="*/ 928311 w 6299884"/>
              <a:gd name="connsiteY1560" fmla="*/ 2192993 h 5597613"/>
              <a:gd name="connsiteX1561" fmla="*/ 930764 w 6299884"/>
              <a:gd name="connsiteY1561" fmla="*/ 2188801 h 5597613"/>
              <a:gd name="connsiteX1562" fmla="*/ 910585 w 6299884"/>
              <a:gd name="connsiteY1562" fmla="*/ 2175555 h 5597613"/>
              <a:gd name="connsiteX1563" fmla="*/ 885911 w 6299884"/>
              <a:gd name="connsiteY1563" fmla="*/ 2152063 h 5597613"/>
              <a:gd name="connsiteX1564" fmla="*/ 875407 w 6299884"/>
              <a:gd name="connsiteY1564" fmla="*/ 2143061 h 5597613"/>
              <a:gd name="connsiteX1565" fmla="*/ 823854 w 6299884"/>
              <a:gd name="connsiteY1565" fmla="*/ 2115835 h 5597613"/>
              <a:gd name="connsiteX1566" fmla="*/ 818243 w 6299884"/>
              <a:gd name="connsiteY1566" fmla="*/ 2104306 h 5597613"/>
              <a:gd name="connsiteX1567" fmla="*/ 828001 w 6299884"/>
              <a:gd name="connsiteY1567" fmla="*/ 2102119 h 5597613"/>
              <a:gd name="connsiteX1568" fmla="*/ 843514 w 6299884"/>
              <a:gd name="connsiteY1568" fmla="*/ 2097129 h 5597613"/>
              <a:gd name="connsiteX1569" fmla="*/ 862255 w 6299884"/>
              <a:gd name="connsiteY1569" fmla="*/ 2084434 h 5597613"/>
              <a:gd name="connsiteX1570" fmla="*/ 885847 w 6299884"/>
              <a:gd name="connsiteY1570" fmla="*/ 2101607 h 5597613"/>
              <a:gd name="connsiteX1571" fmla="*/ 886900 w 6299884"/>
              <a:gd name="connsiteY1571" fmla="*/ 2110793 h 5597613"/>
              <a:gd name="connsiteX1572" fmla="*/ 886593 w 6299884"/>
              <a:gd name="connsiteY1572" fmla="*/ 2112796 h 5597613"/>
              <a:gd name="connsiteX1573" fmla="*/ 888039 w 6299884"/>
              <a:gd name="connsiteY1573" fmla="*/ 2111379 h 5597613"/>
              <a:gd name="connsiteX1574" fmla="*/ 897797 w 6299884"/>
              <a:gd name="connsiteY1574" fmla="*/ 2109192 h 5597613"/>
              <a:gd name="connsiteX1575" fmla="*/ 919793 w 6299884"/>
              <a:gd name="connsiteY1575" fmla="*/ 2085926 h 5597613"/>
              <a:gd name="connsiteX1576" fmla="*/ 931946 w 6299884"/>
              <a:gd name="connsiteY1576" fmla="*/ 2073445 h 5597613"/>
              <a:gd name="connsiteX1577" fmla="*/ 948205 w 6299884"/>
              <a:gd name="connsiteY1577" fmla="*/ 2079644 h 5597613"/>
              <a:gd name="connsiteX1578" fmla="*/ 1002708 w 6299884"/>
              <a:gd name="connsiteY1578" fmla="*/ 2098303 h 5597613"/>
              <a:gd name="connsiteX1579" fmla="*/ 1011749 w 6299884"/>
              <a:gd name="connsiteY1579" fmla="*/ 2082060 h 5597613"/>
              <a:gd name="connsiteX1580" fmla="*/ 1013952 w 6299884"/>
              <a:gd name="connsiteY1580" fmla="*/ 2062305 h 5597613"/>
              <a:gd name="connsiteX1581" fmla="*/ 1037326 w 6299884"/>
              <a:gd name="connsiteY1581" fmla="*/ 2072881 h 5597613"/>
              <a:gd name="connsiteX1582" fmla="*/ 1063400 w 6299884"/>
              <a:gd name="connsiteY1582" fmla="*/ 2071161 h 5597613"/>
              <a:gd name="connsiteX1583" fmla="*/ 1065401 w 6299884"/>
              <a:gd name="connsiteY1583" fmla="*/ 2071470 h 5597613"/>
              <a:gd name="connsiteX1584" fmla="*/ 1074222 w 6299884"/>
              <a:gd name="connsiteY1584" fmla="*/ 2044779 h 5597613"/>
              <a:gd name="connsiteX1585" fmla="*/ 1071599 w 6299884"/>
              <a:gd name="connsiteY1585" fmla="*/ 2040340 h 5597613"/>
              <a:gd name="connsiteX1586" fmla="*/ 1060364 w 6299884"/>
              <a:gd name="connsiteY1586" fmla="*/ 2042439 h 5597613"/>
              <a:gd name="connsiteX1587" fmla="*/ 1041509 w 6299884"/>
              <a:gd name="connsiteY1587" fmla="*/ 2045038 h 5597613"/>
              <a:gd name="connsiteX1588" fmla="*/ 1029939 w 6299884"/>
              <a:gd name="connsiteY1588" fmla="*/ 2047199 h 5597613"/>
              <a:gd name="connsiteX1589" fmla="*/ 1015310 w 6299884"/>
              <a:gd name="connsiteY1589" fmla="*/ 2052699 h 5597613"/>
              <a:gd name="connsiteX1590" fmla="*/ 1003076 w 6299884"/>
              <a:gd name="connsiteY1590" fmla="*/ 2051295 h 5597613"/>
              <a:gd name="connsiteX1591" fmla="*/ 993734 w 6299884"/>
              <a:gd name="connsiteY1591" fmla="*/ 2045661 h 5597613"/>
              <a:gd name="connsiteX1592" fmla="*/ 979554 w 6299884"/>
              <a:gd name="connsiteY1592" fmla="*/ 2043699 h 5597613"/>
              <a:gd name="connsiteX1593" fmla="*/ 964475 w 6299884"/>
              <a:gd name="connsiteY1593" fmla="*/ 2056660 h 5597613"/>
              <a:gd name="connsiteX1594" fmla="*/ 963254 w 6299884"/>
              <a:gd name="connsiteY1594" fmla="*/ 2055044 h 5597613"/>
              <a:gd name="connsiteX1595" fmla="*/ 959648 w 6299884"/>
              <a:gd name="connsiteY1595" fmla="*/ 2030815 h 5597613"/>
              <a:gd name="connsiteX1596" fmla="*/ 956146 w 6299884"/>
              <a:gd name="connsiteY1596" fmla="*/ 2026858 h 5597613"/>
              <a:gd name="connsiteX1597" fmla="*/ 921221 w 6299884"/>
              <a:gd name="connsiteY1597" fmla="*/ 2022314 h 5597613"/>
              <a:gd name="connsiteX1598" fmla="*/ 905650 w 6299884"/>
              <a:gd name="connsiteY1598" fmla="*/ 2017843 h 5597613"/>
              <a:gd name="connsiteX1599" fmla="*/ 903153 w 6299884"/>
              <a:gd name="connsiteY1599" fmla="*/ 2004475 h 5597613"/>
              <a:gd name="connsiteX1600" fmla="*/ 924794 w 6299884"/>
              <a:gd name="connsiteY1600" fmla="*/ 1992132 h 5597613"/>
              <a:gd name="connsiteX1601" fmla="*/ 949040 w 6299884"/>
              <a:gd name="connsiteY1601" fmla="*/ 1998671 h 5597613"/>
              <a:gd name="connsiteX1602" fmla="*/ 971339 w 6299884"/>
              <a:gd name="connsiteY1602" fmla="*/ 2004652 h 5597613"/>
              <a:gd name="connsiteX1603" fmla="*/ 994086 w 6299884"/>
              <a:gd name="connsiteY1603" fmla="*/ 2003169 h 5597613"/>
              <a:gd name="connsiteX1604" fmla="*/ 1015335 w 6299884"/>
              <a:gd name="connsiteY1604" fmla="*/ 1993666 h 5597613"/>
              <a:gd name="connsiteX1605" fmla="*/ 1064109 w 6299884"/>
              <a:gd name="connsiteY1605" fmla="*/ 1998391 h 5597613"/>
              <a:gd name="connsiteX1606" fmla="*/ 1101543 w 6299884"/>
              <a:gd name="connsiteY1606" fmla="*/ 1986787 h 5597613"/>
              <a:gd name="connsiteX1607" fmla="*/ 1117005 w 6299884"/>
              <a:gd name="connsiteY1607" fmla="*/ 1985743 h 5597613"/>
              <a:gd name="connsiteX1608" fmla="*/ 1185564 w 6299884"/>
              <a:gd name="connsiteY1608" fmla="*/ 2002639 h 5597613"/>
              <a:gd name="connsiteX1609" fmla="*/ 1195223 w 6299884"/>
              <a:gd name="connsiteY1609" fmla="*/ 1998128 h 5597613"/>
              <a:gd name="connsiteX1610" fmla="*/ 1192773 w 6299884"/>
              <a:gd name="connsiteY1610" fmla="*/ 1991450 h 5597613"/>
              <a:gd name="connsiteX1611" fmla="*/ 1208259 w 6299884"/>
              <a:gd name="connsiteY1611" fmla="*/ 1992039 h 5597613"/>
              <a:gd name="connsiteX1612" fmla="*/ 1209269 w 6299884"/>
              <a:gd name="connsiteY1612" fmla="*/ 1991568 h 5597613"/>
              <a:gd name="connsiteX1613" fmla="*/ 1223674 w 6299884"/>
              <a:gd name="connsiteY1613" fmla="*/ 1989800 h 5597613"/>
              <a:gd name="connsiteX1614" fmla="*/ 1228712 w 6299884"/>
              <a:gd name="connsiteY1614" fmla="*/ 1991919 h 5597613"/>
              <a:gd name="connsiteX1615" fmla="*/ 1228960 w 6299884"/>
              <a:gd name="connsiteY1615" fmla="*/ 1991914 h 5597613"/>
              <a:gd name="connsiteX1616" fmla="*/ 1233962 w 6299884"/>
              <a:gd name="connsiteY1616" fmla="*/ 1990645 h 5597613"/>
              <a:gd name="connsiteX1617" fmla="*/ 1231965 w 6299884"/>
              <a:gd name="connsiteY1617" fmla="*/ 1979950 h 5597613"/>
              <a:gd name="connsiteX1618" fmla="*/ 1235973 w 6299884"/>
              <a:gd name="connsiteY1618" fmla="*/ 1971823 h 5597613"/>
              <a:gd name="connsiteX1619" fmla="*/ 1252490 w 6299884"/>
              <a:gd name="connsiteY1619" fmla="*/ 1971504 h 5597613"/>
              <a:gd name="connsiteX1620" fmla="*/ 1287307 w 6299884"/>
              <a:gd name="connsiteY1620" fmla="*/ 1970535 h 5597613"/>
              <a:gd name="connsiteX1621" fmla="*/ 1291532 w 6299884"/>
              <a:gd name="connsiteY1621" fmla="*/ 1973435 h 5597613"/>
              <a:gd name="connsiteX1622" fmla="*/ 1309382 w 6299884"/>
              <a:gd name="connsiteY1622" fmla="*/ 1980247 h 5597613"/>
              <a:gd name="connsiteX1623" fmla="*/ 1390916 w 6299884"/>
              <a:gd name="connsiteY1623" fmla="*/ 1977929 h 5597613"/>
              <a:gd name="connsiteX1624" fmla="*/ 1398035 w 6299884"/>
              <a:gd name="connsiteY1624" fmla="*/ 1976600 h 5597613"/>
              <a:gd name="connsiteX1625" fmla="*/ 1417165 w 6299884"/>
              <a:gd name="connsiteY1625" fmla="*/ 1980405 h 5597613"/>
              <a:gd name="connsiteX1626" fmla="*/ 1435463 w 6299884"/>
              <a:gd name="connsiteY1626" fmla="*/ 1979754 h 5597613"/>
              <a:gd name="connsiteX1627" fmla="*/ 1443587 w 6299884"/>
              <a:gd name="connsiteY1627" fmla="*/ 1969013 h 5597613"/>
              <a:gd name="connsiteX1628" fmla="*/ 1458935 w 6299884"/>
              <a:gd name="connsiteY1628" fmla="*/ 1977215 h 5597613"/>
              <a:gd name="connsiteX1629" fmla="*/ 1479569 w 6299884"/>
              <a:gd name="connsiteY1629" fmla="*/ 1974283 h 5597613"/>
              <a:gd name="connsiteX1630" fmla="*/ 1505665 w 6299884"/>
              <a:gd name="connsiteY1630" fmla="*/ 1946351 h 5597613"/>
              <a:gd name="connsiteX1631" fmla="*/ 1506388 w 6299884"/>
              <a:gd name="connsiteY1631" fmla="*/ 1945294 h 5597613"/>
              <a:gd name="connsiteX1632" fmla="*/ 1519852 w 6299884"/>
              <a:gd name="connsiteY1632" fmla="*/ 1933555 h 5597613"/>
              <a:gd name="connsiteX1633" fmla="*/ 1568521 w 6299884"/>
              <a:gd name="connsiteY1633" fmla="*/ 1932557 h 5597613"/>
              <a:gd name="connsiteX1634" fmla="*/ 1571412 w 6299884"/>
              <a:gd name="connsiteY1634" fmla="*/ 1929667 h 5597613"/>
              <a:gd name="connsiteX1635" fmla="*/ 1571368 w 6299884"/>
              <a:gd name="connsiteY1635" fmla="*/ 1929667 h 5597613"/>
              <a:gd name="connsiteX1636" fmla="*/ 1490369 w 6299884"/>
              <a:gd name="connsiteY1636" fmla="*/ 1926199 h 5597613"/>
              <a:gd name="connsiteX1637" fmla="*/ 1465155 w 6299884"/>
              <a:gd name="connsiteY1637" fmla="*/ 1927642 h 5597613"/>
              <a:gd name="connsiteX1638" fmla="*/ 1445976 w 6299884"/>
              <a:gd name="connsiteY1638" fmla="*/ 1927145 h 5597613"/>
              <a:gd name="connsiteX1639" fmla="*/ 1412232 w 6299884"/>
              <a:gd name="connsiteY1639" fmla="*/ 1922761 h 5597613"/>
              <a:gd name="connsiteX1640" fmla="*/ 1378152 w 6299884"/>
              <a:gd name="connsiteY1640" fmla="*/ 1923248 h 5597613"/>
              <a:gd name="connsiteX1641" fmla="*/ 1351712 w 6299884"/>
              <a:gd name="connsiteY1641" fmla="*/ 1932705 h 5597613"/>
              <a:gd name="connsiteX1642" fmla="*/ 1325755 w 6299884"/>
              <a:gd name="connsiteY1642" fmla="*/ 1922960 h 5597613"/>
              <a:gd name="connsiteX1643" fmla="*/ 1301988 w 6299884"/>
              <a:gd name="connsiteY1643" fmla="*/ 1922985 h 5597613"/>
              <a:gd name="connsiteX1644" fmla="*/ 1265994 w 6299884"/>
              <a:gd name="connsiteY1644" fmla="*/ 1914564 h 5597613"/>
              <a:gd name="connsiteX1645" fmla="*/ 1199894 w 6299884"/>
              <a:gd name="connsiteY1645" fmla="*/ 1910112 h 5597613"/>
              <a:gd name="connsiteX1646" fmla="*/ 1147218 w 6299884"/>
              <a:gd name="connsiteY1646" fmla="*/ 1908961 h 5597613"/>
              <a:gd name="connsiteX1647" fmla="*/ 1134378 w 6299884"/>
              <a:gd name="connsiteY1647" fmla="*/ 1904520 h 5597613"/>
              <a:gd name="connsiteX1648" fmla="*/ 1103526 w 6299884"/>
              <a:gd name="connsiteY1648" fmla="*/ 1897302 h 5597613"/>
              <a:gd name="connsiteX1649" fmla="*/ 1097493 w 6299884"/>
              <a:gd name="connsiteY1649" fmla="*/ 1899242 h 5597613"/>
              <a:gd name="connsiteX1650" fmla="*/ 1100530 w 6299884"/>
              <a:gd name="connsiteY1650" fmla="*/ 1882074 h 5597613"/>
              <a:gd name="connsiteX1651" fmla="*/ 1101716 w 6299884"/>
              <a:gd name="connsiteY1651" fmla="*/ 1880735 h 5597613"/>
              <a:gd name="connsiteX1652" fmla="*/ 1080782 w 6299884"/>
              <a:gd name="connsiteY1652" fmla="*/ 1878719 h 5597613"/>
              <a:gd name="connsiteX1653" fmla="*/ 1057206 w 6299884"/>
              <a:gd name="connsiteY1653" fmla="*/ 1882547 h 5597613"/>
              <a:gd name="connsiteX1654" fmla="*/ 1043748 w 6299884"/>
              <a:gd name="connsiteY1654" fmla="*/ 1879527 h 5597613"/>
              <a:gd name="connsiteX1655" fmla="*/ 1026789 w 6299884"/>
              <a:gd name="connsiteY1655" fmla="*/ 1872550 h 5597613"/>
              <a:gd name="connsiteX1656" fmla="*/ 986025 w 6299884"/>
              <a:gd name="connsiteY1656" fmla="*/ 1866329 h 5597613"/>
              <a:gd name="connsiteX1657" fmla="*/ 926406 w 6299884"/>
              <a:gd name="connsiteY1657" fmla="*/ 1862708 h 5597613"/>
              <a:gd name="connsiteX1658" fmla="*/ 914229 w 6299884"/>
              <a:gd name="connsiteY1658" fmla="*/ 1856681 h 5597613"/>
              <a:gd name="connsiteX1659" fmla="*/ 912008 w 6299884"/>
              <a:gd name="connsiteY1659" fmla="*/ 1849718 h 5597613"/>
              <a:gd name="connsiteX1660" fmla="*/ 857184 w 6299884"/>
              <a:gd name="connsiteY1660" fmla="*/ 1817532 h 5597613"/>
              <a:gd name="connsiteX1661" fmla="*/ 853183 w 6299884"/>
              <a:gd name="connsiteY1661" fmla="*/ 1810901 h 5597613"/>
              <a:gd name="connsiteX1662" fmla="*/ 856634 w 6299884"/>
              <a:gd name="connsiteY1662" fmla="*/ 1804722 h 5597613"/>
              <a:gd name="connsiteX1663" fmla="*/ 858028 w 6299884"/>
              <a:gd name="connsiteY1663" fmla="*/ 1792472 h 5597613"/>
              <a:gd name="connsiteX1664" fmla="*/ 846294 w 6299884"/>
              <a:gd name="connsiteY1664" fmla="*/ 1793742 h 5597613"/>
              <a:gd name="connsiteX1665" fmla="*/ 820486 w 6299884"/>
              <a:gd name="connsiteY1665" fmla="*/ 1798562 h 5597613"/>
              <a:gd name="connsiteX1666" fmla="*/ 801574 w 6299884"/>
              <a:gd name="connsiteY1666" fmla="*/ 1805784 h 5597613"/>
              <a:gd name="connsiteX1667" fmla="*/ 796176 w 6299884"/>
              <a:gd name="connsiteY1667" fmla="*/ 1811404 h 5597613"/>
              <a:gd name="connsiteX1668" fmla="*/ 787278 w 6299884"/>
              <a:gd name="connsiteY1668" fmla="*/ 1813066 h 5597613"/>
              <a:gd name="connsiteX1669" fmla="*/ 785611 w 6299884"/>
              <a:gd name="connsiteY1669" fmla="*/ 1804154 h 5597613"/>
              <a:gd name="connsiteX1670" fmla="*/ 790901 w 6299884"/>
              <a:gd name="connsiteY1670" fmla="*/ 1793021 h 5597613"/>
              <a:gd name="connsiteX1671" fmla="*/ 792738 w 6299884"/>
              <a:gd name="connsiteY1671" fmla="*/ 1788066 h 5597613"/>
              <a:gd name="connsiteX1672" fmla="*/ 787232 w 6299884"/>
              <a:gd name="connsiteY1672" fmla="*/ 1788172 h 5597613"/>
              <a:gd name="connsiteX1673" fmla="*/ 781335 w 6299884"/>
              <a:gd name="connsiteY1673" fmla="*/ 1791118 h 5597613"/>
              <a:gd name="connsiteX1674" fmla="*/ 775996 w 6299884"/>
              <a:gd name="connsiteY1674" fmla="*/ 1792115 h 5597613"/>
              <a:gd name="connsiteX1675" fmla="*/ 738792 w 6299884"/>
              <a:gd name="connsiteY1675" fmla="*/ 1785230 h 5597613"/>
              <a:gd name="connsiteX1676" fmla="*/ 720104 w 6299884"/>
              <a:gd name="connsiteY1676" fmla="*/ 1788721 h 5597613"/>
              <a:gd name="connsiteX1677" fmla="*/ 708592 w 6299884"/>
              <a:gd name="connsiteY1677" fmla="*/ 1786259 h 5597613"/>
              <a:gd name="connsiteX1678" fmla="*/ 713157 w 6299884"/>
              <a:gd name="connsiteY1678" fmla="*/ 1776184 h 5597613"/>
              <a:gd name="connsiteX1679" fmla="*/ 717663 w 6299884"/>
              <a:gd name="connsiteY1679" fmla="*/ 1770730 h 5597613"/>
              <a:gd name="connsiteX1680" fmla="*/ 720781 w 6299884"/>
              <a:gd name="connsiteY1680" fmla="*/ 1762770 h 5597613"/>
              <a:gd name="connsiteX1681" fmla="*/ 711382 w 6299884"/>
              <a:gd name="connsiteY1681" fmla="*/ 1761758 h 5597613"/>
              <a:gd name="connsiteX1682" fmla="*/ 688136 w 6299884"/>
              <a:gd name="connsiteY1682" fmla="*/ 1760567 h 5597613"/>
              <a:gd name="connsiteX1683" fmla="*/ 655927 w 6299884"/>
              <a:gd name="connsiteY1683" fmla="*/ 1780417 h 5597613"/>
              <a:gd name="connsiteX1684" fmla="*/ 643517 w 6299884"/>
              <a:gd name="connsiteY1684" fmla="*/ 1792881 h 5597613"/>
              <a:gd name="connsiteX1685" fmla="*/ 634196 w 6299884"/>
              <a:gd name="connsiteY1685" fmla="*/ 1742972 h 5597613"/>
              <a:gd name="connsiteX1686" fmla="*/ 643268 w 6299884"/>
              <a:gd name="connsiteY1686" fmla="*/ 1727443 h 5597613"/>
              <a:gd name="connsiteX1687" fmla="*/ 639266 w 6299884"/>
              <a:gd name="connsiteY1687" fmla="*/ 1720812 h 5597613"/>
              <a:gd name="connsiteX1688" fmla="*/ 647999 w 6299884"/>
              <a:gd name="connsiteY1688" fmla="*/ 1718259 h 5597613"/>
              <a:gd name="connsiteX1689" fmla="*/ 654563 w 6299884"/>
              <a:gd name="connsiteY1689" fmla="*/ 1718878 h 5597613"/>
              <a:gd name="connsiteX1690" fmla="*/ 662461 w 6299884"/>
              <a:gd name="connsiteY1690" fmla="*/ 1711868 h 5597613"/>
              <a:gd name="connsiteX1691" fmla="*/ 669307 w 6299884"/>
              <a:gd name="connsiteY1691" fmla="*/ 1704133 h 5597613"/>
              <a:gd name="connsiteX1692" fmla="*/ 688660 w 6299884"/>
              <a:gd name="connsiteY1692" fmla="*/ 1704207 h 5597613"/>
              <a:gd name="connsiteX1693" fmla="*/ 706626 w 6299884"/>
              <a:gd name="connsiteY1693" fmla="*/ 1701775 h 5597613"/>
              <a:gd name="connsiteX1694" fmla="*/ 711414 w 6299884"/>
              <a:gd name="connsiteY1694" fmla="*/ 1687967 h 5597613"/>
              <a:gd name="connsiteX1695" fmla="*/ 713975 w 6299884"/>
              <a:gd name="connsiteY1695" fmla="*/ 1681955 h 5597613"/>
              <a:gd name="connsiteX1696" fmla="*/ 735827 w 6299884"/>
              <a:gd name="connsiteY1696" fmla="*/ 1695397 h 5597613"/>
              <a:gd name="connsiteX1697" fmla="*/ 742107 w 6299884"/>
              <a:gd name="connsiteY1697" fmla="*/ 1704369 h 5597613"/>
              <a:gd name="connsiteX1698" fmla="*/ 762185 w 6299884"/>
              <a:gd name="connsiteY1698" fmla="*/ 1703387 h 5597613"/>
              <a:gd name="connsiteX1699" fmla="*/ 762967 w 6299884"/>
              <a:gd name="connsiteY1699" fmla="*/ 1697706 h 5597613"/>
              <a:gd name="connsiteX1700" fmla="*/ 763248 w 6299884"/>
              <a:gd name="connsiteY1700" fmla="*/ 1689353 h 5597613"/>
              <a:gd name="connsiteX1701" fmla="*/ 771483 w 6299884"/>
              <a:gd name="connsiteY1701" fmla="*/ 1684126 h 5597613"/>
              <a:gd name="connsiteX1702" fmla="*/ 799121 w 6299884"/>
              <a:gd name="connsiteY1702" fmla="*/ 1689109 h 5597613"/>
              <a:gd name="connsiteX1703" fmla="*/ 815414 w 6299884"/>
              <a:gd name="connsiteY1703" fmla="*/ 1692522 h 5597613"/>
              <a:gd name="connsiteX1704" fmla="*/ 857298 w 6299884"/>
              <a:gd name="connsiteY1704" fmla="*/ 1680086 h 5597613"/>
              <a:gd name="connsiteX1705" fmla="*/ 869424 w 6299884"/>
              <a:gd name="connsiteY1705" fmla="*/ 1675977 h 5597613"/>
              <a:gd name="connsiteX1706" fmla="*/ 910521 w 6299884"/>
              <a:gd name="connsiteY1706" fmla="*/ 1683980 h 5597613"/>
              <a:gd name="connsiteX1707" fmla="*/ 932936 w 6299884"/>
              <a:gd name="connsiteY1707" fmla="*/ 1680716 h 5597613"/>
              <a:gd name="connsiteX1708" fmla="*/ 960529 w 6299884"/>
              <a:gd name="connsiteY1708" fmla="*/ 1660804 h 5597613"/>
              <a:gd name="connsiteX1709" fmla="*/ 965306 w 6299884"/>
              <a:gd name="connsiteY1709" fmla="*/ 1676515 h 5597613"/>
              <a:gd name="connsiteX1710" fmla="*/ 982265 w 6299884"/>
              <a:gd name="connsiteY1710" fmla="*/ 1683491 h 5597613"/>
              <a:gd name="connsiteX1711" fmla="*/ 983828 w 6299884"/>
              <a:gd name="connsiteY1711" fmla="*/ 1672133 h 5597613"/>
              <a:gd name="connsiteX1712" fmla="*/ 992452 w 6299884"/>
              <a:gd name="connsiteY1712" fmla="*/ 1664066 h 5597613"/>
              <a:gd name="connsiteX1713" fmla="*/ 1014309 w 6299884"/>
              <a:gd name="connsiteY1713" fmla="*/ 1662750 h 5597613"/>
              <a:gd name="connsiteX1714" fmla="*/ 1043619 w 6299884"/>
              <a:gd name="connsiteY1714" fmla="*/ 1661886 h 5597613"/>
              <a:gd name="connsiteX1715" fmla="*/ 1058581 w 6299884"/>
              <a:gd name="connsiteY1715" fmla="*/ 1658169 h 5597613"/>
              <a:gd name="connsiteX1716" fmla="*/ 1064369 w 6299884"/>
              <a:gd name="connsiteY1716" fmla="*/ 1649710 h 5597613"/>
              <a:gd name="connsiteX1717" fmla="*/ 1075330 w 6299884"/>
              <a:gd name="connsiteY1717" fmla="*/ 1639362 h 5597613"/>
              <a:gd name="connsiteX1718" fmla="*/ 1082110 w 6299884"/>
              <a:gd name="connsiteY1718" fmla="*/ 1651007 h 5597613"/>
              <a:gd name="connsiteX1719" fmla="*/ 1089005 w 6299884"/>
              <a:gd name="connsiteY1719" fmla="*/ 1653408 h 5597613"/>
              <a:gd name="connsiteX1720" fmla="*/ 1092789 w 6299884"/>
              <a:gd name="connsiteY1720" fmla="*/ 1649013 h 5597613"/>
              <a:gd name="connsiteX1721" fmla="*/ 1101862 w 6299884"/>
              <a:gd name="connsiteY1721" fmla="*/ 1633483 h 5597613"/>
              <a:gd name="connsiteX1722" fmla="*/ 1103423 w 6299884"/>
              <a:gd name="connsiteY1722" fmla="*/ 1622124 h 5597613"/>
              <a:gd name="connsiteX1723" fmla="*/ 1096528 w 6299884"/>
              <a:gd name="connsiteY1723" fmla="*/ 1619723 h 5597613"/>
              <a:gd name="connsiteX1724" fmla="*/ 1019169 w 6299884"/>
              <a:gd name="connsiteY1724" fmla="*/ 1614804 h 5597613"/>
              <a:gd name="connsiteX1725" fmla="*/ 959274 w 6299884"/>
              <a:gd name="connsiteY1725" fmla="*/ 1604778 h 5597613"/>
              <a:gd name="connsiteX1726" fmla="*/ 930477 w 6299884"/>
              <a:gd name="connsiteY1726" fmla="*/ 1578799 h 5597613"/>
              <a:gd name="connsiteX1727" fmla="*/ 911397 w 6299884"/>
              <a:gd name="connsiteY1727" fmla="*/ 1585129 h 5597613"/>
              <a:gd name="connsiteX1728" fmla="*/ 905674 w 6299884"/>
              <a:gd name="connsiteY1728" fmla="*/ 1574209 h 5597613"/>
              <a:gd name="connsiteX1729" fmla="*/ 891941 w 6299884"/>
              <a:gd name="connsiteY1729" fmla="*/ 1564783 h 5597613"/>
              <a:gd name="connsiteX1730" fmla="*/ 881704 w 6299884"/>
              <a:gd name="connsiteY1730" fmla="*/ 1574074 h 5597613"/>
              <a:gd name="connsiteX1731" fmla="*/ 877414 w 6299884"/>
              <a:gd name="connsiteY1731" fmla="*/ 1590555 h 5597613"/>
              <a:gd name="connsiteX1732" fmla="*/ 864794 w 6299884"/>
              <a:gd name="connsiteY1732" fmla="*/ 1577232 h 5597613"/>
              <a:gd name="connsiteX1733" fmla="*/ 850338 w 6299884"/>
              <a:gd name="connsiteY1733" fmla="*/ 1568865 h 5597613"/>
              <a:gd name="connsiteX1734" fmla="*/ 854077 w 6299884"/>
              <a:gd name="connsiteY1734" fmla="*/ 1539576 h 5597613"/>
              <a:gd name="connsiteX1735" fmla="*/ 866593 w 6299884"/>
              <a:gd name="connsiteY1735" fmla="*/ 1532626 h 5597613"/>
              <a:gd name="connsiteX1736" fmla="*/ 873598 w 6299884"/>
              <a:gd name="connsiteY1736" fmla="*/ 1540542 h 5597613"/>
              <a:gd name="connsiteX1737" fmla="*/ 879937 w 6299884"/>
              <a:gd name="connsiteY1737" fmla="*/ 1544891 h 5597613"/>
              <a:gd name="connsiteX1738" fmla="*/ 905072 w 6299884"/>
              <a:gd name="connsiteY1738" fmla="*/ 1551263 h 5597613"/>
              <a:gd name="connsiteX1739" fmla="*/ 924816 w 6299884"/>
              <a:gd name="connsiteY1739" fmla="*/ 1548498 h 5597613"/>
              <a:gd name="connsiteX1740" fmla="*/ 930655 w 6299884"/>
              <a:gd name="connsiteY1740" fmla="*/ 1550175 h 5597613"/>
              <a:gd name="connsiteX1741" fmla="*/ 937160 w 6299884"/>
              <a:gd name="connsiteY1741" fmla="*/ 1555415 h 5597613"/>
              <a:gd name="connsiteX1742" fmla="*/ 983437 w 6299884"/>
              <a:gd name="connsiteY1742" fmla="*/ 1546772 h 5597613"/>
              <a:gd name="connsiteX1743" fmla="*/ 1007131 w 6299884"/>
              <a:gd name="connsiteY1743" fmla="*/ 1540501 h 5597613"/>
              <a:gd name="connsiteX1744" fmla="*/ 1027818 w 6299884"/>
              <a:gd name="connsiteY1744" fmla="*/ 1547705 h 5597613"/>
              <a:gd name="connsiteX1745" fmla="*/ 1037383 w 6299884"/>
              <a:gd name="connsiteY1745" fmla="*/ 1549608 h 5597613"/>
              <a:gd name="connsiteX1746" fmla="*/ 1038944 w 6299884"/>
              <a:gd name="connsiteY1746" fmla="*/ 1538249 h 5597613"/>
              <a:gd name="connsiteX1747" fmla="*/ 1035333 w 6299884"/>
              <a:gd name="connsiteY1747" fmla="*/ 1528777 h 5597613"/>
              <a:gd name="connsiteX1748" fmla="*/ 1018988 w 6299884"/>
              <a:gd name="connsiteY1748" fmla="*/ 1515229 h 5597613"/>
              <a:gd name="connsiteX1749" fmla="*/ 971105 w 6299884"/>
              <a:gd name="connsiteY1749" fmla="*/ 1510338 h 5597613"/>
              <a:gd name="connsiteX1750" fmla="*/ 964549 w 6299884"/>
              <a:gd name="connsiteY1750" fmla="*/ 1494961 h 5597613"/>
              <a:gd name="connsiteX1751" fmla="*/ 965106 w 6299884"/>
              <a:gd name="connsiteY1751" fmla="*/ 1493013 h 5597613"/>
              <a:gd name="connsiteX1752" fmla="*/ 975849 w 6299884"/>
              <a:gd name="connsiteY1752" fmla="*/ 1471638 h 5597613"/>
              <a:gd name="connsiteX1753" fmla="*/ 983302 w 6299884"/>
              <a:gd name="connsiteY1753" fmla="*/ 1472090 h 5597613"/>
              <a:gd name="connsiteX1754" fmla="*/ 975843 w 6299884"/>
              <a:gd name="connsiteY1754" fmla="*/ 1486396 h 5597613"/>
              <a:gd name="connsiteX1755" fmla="*/ 986240 w 6299884"/>
              <a:gd name="connsiteY1755" fmla="*/ 1492754 h 5597613"/>
              <a:gd name="connsiteX1756" fmla="*/ 989524 w 6299884"/>
              <a:gd name="connsiteY1756" fmla="*/ 1485684 h 5597613"/>
              <a:gd name="connsiteX1757" fmla="*/ 1007162 w 6299884"/>
              <a:gd name="connsiteY1757" fmla="*/ 1466711 h 5597613"/>
              <a:gd name="connsiteX1758" fmla="*/ 1045430 w 6299884"/>
              <a:gd name="connsiteY1758" fmla="*/ 1459564 h 5597613"/>
              <a:gd name="connsiteX1759" fmla="*/ 1066558 w 6299884"/>
              <a:gd name="connsiteY1759" fmla="*/ 1474063 h 5597613"/>
              <a:gd name="connsiteX1760" fmla="*/ 1067057 w 6299884"/>
              <a:gd name="connsiteY1760" fmla="*/ 1476736 h 5597613"/>
              <a:gd name="connsiteX1761" fmla="*/ 1069445 w 6299884"/>
              <a:gd name="connsiteY1761" fmla="*/ 1484592 h 5597613"/>
              <a:gd name="connsiteX1762" fmla="*/ 1080515 w 6299884"/>
              <a:gd name="connsiteY1762" fmla="*/ 1479757 h 5597613"/>
              <a:gd name="connsiteX1763" fmla="*/ 1083133 w 6299884"/>
              <a:gd name="connsiteY1763" fmla="*/ 1469122 h 5597613"/>
              <a:gd name="connsiteX1764" fmla="*/ 1095093 w 6299884"/>
              <a:gd name="connsiteY1764" fmla="*/ 1464121 h 5597613"/>
              <a:gd name="connsiteX1765" fmla="*/ 1097980 w 6299884"/>
              <a:gd name="connsiteY1765" fmla="*/ 1474650 h 5597613"/>
              <a:gd name="connsiteX1766" fmla="*/ 1096143 w 6299884"/>
              <a:gd name="connsiteY1766" fmla="*/ 1479604 h 5597613"/>
              <a:gd name="connsiteX1767" fmla="*/ 1097308 w 6299884"/>
              <a:gd name="connsiteY1767" fmla="*/ 1485843 h 5597613"/>
              <a:gd name="connsiteX1768" fmla="*/ 1102314 w 6299884"/>
              <a:gd name="connsiteY1768" fmla="*/ 1483063 h 5597613"/>
              <a:gd name="connsiteX1769" fmla="*/ 1108326 w 6299884"/>
              <a:gd name="connsiteY1769" fmla="*/ 1470873 h 5597613"/>
              <a:gd name="connsiteX1770" fmla="*/ 1130133 w 6299884"/>
              <a:gd name="connsiteY1770" fmla="*/ 1459422 h 5597613"/>
              <a:gd name="connsiteX1771" fmla="*/ 1147816 w 6299884"/>
              <a:gd name="connsiteY1771" fmla="*/ 1465341 h 5597613"/>
              <a:gd name="connsiteX1772" fmla="*/ 1159052 w 6299884"/>
              <a:gd name="connsiteY1772" fmla="*/ 1461398 h 5597613"/>
              <a:gd name="connsiteX1773" fmla="*/ 1173072 w 6299884"/>
              <a:gd name="connsiteY1773" fmla="*/ 1447711 h 5597613"/>
              <a:gd name="connsiteX1774" fmla="*/ 1186921 w 6299884"/>
              <a:gd name="connsiteY1774" fmla="*/ 1447892 h 5597613"/>
              <a:gd name="connsiteX1775" fmla="*/ 1265004 w 6299884"/>
              <a:gd name="connsiteY1775" fmla="*/ 1451753 h 5597613"/>
              <a:gd name="connsiteX1776" fmla="*/ 1277073 w 6299884"/>
              <a:gd name="connsiteY1776" fmla="*/ 1452266 h 5597613"/>
              <a:gd name="connsiteX1777" fmla="*/ 1306882 w 6299884"/>
              <a:gd name="connsiteY1777" fmla="*/ 1454076 h 5597613"/>
              <a:gd name="connsiteX1778" fmla="*/ 1345878 w 6299884"/>
              <a:gd name="connsiteY1778" fmla="*/ 1431113 h 5597613"/>
              <a:gd name="connsiteX1779" fmla="*/ 1364291 w 6299884"/>
              <a:gd name="connsiteY1779" fmla="*/ 1421217 h 5597613"/>
              <a:gd name="connsiteX1780" fmla="*/ 1436868 w 6299884"/>
              <a:gd name="connsiteY1780" fmla="*/ 1425185 h 5597613"/>
              <a:gd name="connsiteX1781" fmla="*/ 1448994 w 6299884"/>
              <a:gd name="connsiteY1781" fmla="*/ 1421075 h 5597613"/>
              <a:gd name="connsiteX1782" fmla="*/ 1453502 w 6299884"/>
              <a:gd name="connsiteY1782" fmla="*/ 1415622 h 5597613"/>
              <a:gd name="connsiteX1783" fmla="*/ 1455172 w 6299884"/>
              <a:gd name="connsiteY1783" fmla="*/ 1409776 h 5597613"/>
              <a:gd name="connsiteX1784" fmla="*/ 1442995 w 6299884"/>
              <a:gd name="connsiteY1784" fmla="*/ 1403750 h 5597613"/>
              <a:gd name="connsiteX1785" fmla="*/ 1432989 w 6299884"/>
              <a:gd name="connsiteY1785" fmla="*/ 1394551 h 5597613"/>
              <a:gd name="connsiteX1786" fmla="*/ 1442445 w 6299884"/>
              <a:gd name="connsiteY1786" fmla="*/ 1390940 h 5597613"/>
              <a:gd name="connsiteX1787" fmla="*/ 1460737 w 6299884"/>
              <a:gd name="connsiteY1787" fmla="*/ 1405048 h 5597613"/>
              <a:gd name="connsiteX1788" fmla="*/ 1523300 w 6299884"/>
              <a:gd name="connsiteY1788" fmla="*/ 1414574 h 5597613"/>
              <a:gd name="connsiteX1789" fmla="*/ 1541322 w 6299884"/>
              <a:gd name="connsiteY1789" fmla="*/ 1407519 h 5597613"/>
              <a:gd name="connsiteX1790" fmla="*/ 1548551 w 6299884"/>
              <a:gd name="connsiteY1790" fmla="*/ 1411702 h 5597613"/>
              <a:gd name="connsiteX1791" fmla="*/ 1561618 w 6299884"/>
              <a:gd name="connsiteY1791" fmla="*/ 1417563 h 5597613"/>
              <a:gd name="connsiteX1792" fmla="*/ 1605281 w 6299884"/>
              <a:gd name="connsiteY1792" fmla="*/ 1404796 h 5597613"/>
              <a:gd name="connsiteX1793" fmla="*/ 1666085 w 6299884"/>
              <a:gd name="connsiteY1793" fmla="*/ 1370381 h 5597613"/>
              <a:gd name="connsiteX1794" fmla="*/ 1667307 w 6299884"/>
              <a:gd name="connsiteY1794" fmla="*/ 1371997 h 5597613"/>
              <a:gd name="connsiteX1795" fmla="*/ 1665412 w 6299884"/>
              <a:gd name="connsiteY1795" fmla="*/ 1381574 h 5597613"/>
              <a:gd name="connsiteX1796" fmla="*/ 1675919 w 6299884"/>
              <a:gd name="connsiteY1796" fmla="*/ 1393447 h 5597613"/>
              <a:gd name="connsiteX1797" fmla="*/ 1687436 w 6299884"/>
              <a:gd name="connsiteY1797" fmla="*/ 1381149 h 5597613"/>
              <a:gd name="connsiteX1798" fmla="*/ 1689498 w 6299884"/>
              <a:gd name="connsiteY1798" fmla="*/ 1372463 h 5597613"/>
              <a:gd name="connsiteX1799" fmla="*/ 1701784 w 6299884"/>
              <a:gd name="connsiteY1799" fmla="*/ 1384004 h 5597613"/>
              <a:gd name="connsiteX1800" fmla="*/ 1707008 w 6299884"/>
              <a:gd name="connsiteY1800" fmla="*/ 1392250 h 5597613"/>
              <a:gd name="connsiteX1801" fmla="*/ 1743989 w 6299884"/>
              <a:gd name="connsiteY1801" fmla="*/ 1402867 h 5597613"/>
              <a:gd name="connsiteX1802" fmla="*/ 1772466 w 6299884"/>
              <a:gd name="connsiteY1802" fmla="*/ 1397547 h 5597613"/>
              <a:gd name="connsiteX1803" fmla="*/ 1782479 w 6299884"/>
              <a:gd name="connsiteY1803" fmla="*/ 1391989 h 5597613"/>
              <a:gd name="connsiteX1804" fmla="*/ 1804337 w 6299884"/>
              <a:gd name="connsiteY1804" fmla="*/ 1390673 h 5597613"/>
              <a:gd name="connsiteX1805" fmla="*/ 1817570 w 6299884"/>
              <a:gd name="connsiteY1805" fmla="*/ 1397424 h 5597613"/>
              <a:gd name="connsiteX1806" fmla="*/ 1828359 w 6299884"/>
              <a:gd name="connsiteY1806" fmla="*/ 1400943 h 5597613"/>
              <a:gd name="connsiteX1807" fmla="*/ 1842098 w 6299884"/>
              <a:gd name="connsiteY1807" fmla="*/ 1395609 h 5597613"/>
              <a:gd name="connsiteX1808" fmla="*/ 1857124 w 6299884"/>
              <a:gd name="connsiteY1808" fmla="*/ 1372511 h 5597613"/>
              <a:gd name="connsiteX1809" fmla="*/ 1856906 w 6299884"/>
              <a:gd name="connsiteY1809" fmla="*/ 1361485 h 5597613"/>
              <a:gd name="connsiteX1810" fmla="*/ 1906115 w 6299884"/>
              <a:gd name="connsiteY1810" fmla="*/ 1388263 h 5597613"/>
              <a:gd name="connsiteX1811" fmla="*/ 1920411 w 6299884"/>
              <a:gd name="connsiteY1811" fmla="*/ 1380981 h 5597613"/>
              <a:gd name="connsiteX1812" fmla="*/ 1922364 w 6299884"/>
              <a:gd name="connsiteY1812" fmla="*/ 1366782 h 5597613"/>
              <a:gd name="connsiteX1813" fmla="*/ 1912242 w 6299884"/>
              <a:gd name="connsiteY1813" fmla="*/ 1366828 h 5597613"/>
              <a:gd name="connsiteX1814" fmla="*/ 1903567 w 6299884"/>
              <a:gd name="connsiteY1814" fmla="*/ 1364759 h 5597613"/>
              <a:gd name="connsiteX1815" fmla="*/ 1906184 w 6299884"/>
              <a:gd name="connsiteY1815" fmla="*/ 1354125 h 5597613"/>
              <a:gd name="connsiteX1816" fmla="*/ 1917254 w 6299884"/>
              <a:gd name="connsiteY1816" fmla="*/ 1349291 h 5597613"/>
              <a:gd name="connsiteX1817" fmla="*/ 1928158 w 6299884"/>
              <a:gd name="connsiteY1817" fmla="*/ 1343565 h 5597613"/>
              <a:gd name="connsiteX1818" fmla="*/ 1908695 w 6299884"/>
              <a:gd name="connsiteY1818" fmla="*/ 1337977 h 5597613"/>
              <a:gd name="connsiteX1819" fmla="*/ 1853526 w 6299884"/>
              <a:gd name="connsiteY1819" fmla="*/ 1333524 h 5597613"/>
              <a:gd name="connsiteX1820" fmla="*/ 1819317 w 6299884"/>
              <a:gd name="connsiteY1820" fmla="*/ 1342681 h 5597613"/>
              <a:gd name="connsiteX1821" fmla="*/ 1808305 w 6299884"/>
              <a:gd name="connsiteY1821" fmla="*/ 1342894 h 5597613"/>
              <a:gd name="connsiteX1822" fmla="*/ 1783062 w 6299884"/>
              <a:gd name="connsiteY1822" fmla="*/ 1331007 h 5597613"/>
              <a:gd name="connsiteX1823" fmla="*/ 1769878 w 6299884"/>
              <a:gd name="connsiteY1823" fmla="*/ 1334391 h 5597613"/>
              <a:gd name="connsiteX1824" fmla="*/ 1742233 w 6299884"/>
              <a:gd name="connsiteY1824" fmla="*/ 1344167 h 5597613"/>
              <a:gd name="connsiteX1825" fmla="*/ 1714928 w 6299884"/>
              <a:gd name="connsiteY1825" fmla="*/ 1340967 h 5597613"/>
              <a:gd name="connsiteX1826" fmla="*/ 1705247 w 6299884"/>
              <a:gd name="connsiteY1826" fmla="*/ 1348309 h 5597613"/>
              <a:gd name="connsiteX1827" fmla="*/ 1699460 w 6299884"/>
              <a:gd name="connsiteY1827" fmla="*/ 1356768 h 5597613"/>
              <a:gd name="connsiteX1828" fmla="*/ 1687341 w 6299884"/>
              <a:gd name="connsiteY1828" fmla="*/ 1346119 h 5597613"/>
              <a:gd name="connsiteX1829" fmla="*/ 1672942 w 6299884"/>
              <a:gd name="connsiteY1829" fmla="*/ 1333130 h 5597613"/>
              <a:gd name="connsiteX1830" fmla="*/ 1650136 w 6299884"/>
              <a:gd name="connsiteY1830" fmla="*/ 1339234 h 5597613"/>
              <a:gd name="connsiteX1831" fmla="*/ 1616709 w 6299884"/>
              <a:gd name="connsiteY1831" fmla="*/ 1342710 h 5597613"/>
              <a:gd name="connsiteX1832" fmla="*/ 1605313 w 6299884"/>
              <a:gd name="connsiteY1832" fmla="*/ 1331005 h 5597613"/>
              <a:gd name="connsiteX1833" fmla="*/ 1594251 w 6299884"/>
              <a:gd name="connsiteY1833" fmla="*/ 1321082 h 5597613"/>
              <a:gd name="connsiteX1834" fmla="*/ 1529515 w 6299884"/>
              <a:gd name="connsiteY1834" fmla="*/ 1314726 h 5597613"/>
              <a:gd name="connsiteX1835" fmla="*/ 1497197 w 6299884"/>
              <a:gd name="connsiteY1835" fmla="*/ 1329064 h 5597613"/>
              <a:gd name="connsiteX1836" fmla="*/ 1495418 w 6299884"/>
              <a:gd name="connsiteY1836" fmla="*/ 1329397 h 5597613"/>
              <a:gd name="connsiteX1837" fmla="*/ 1488970 w 6299884"/>
              <a:gd name="connsiteY1837" fmla="*/ 1319533 h 5597613"/>
              <a:gd name="connsiteX1838" fmla="*/ 1480122 w 6299884"/>
              <a:gd name="connsiteY1838" fmla="*/ 1331332 h 5597613"/>
              <a:gd name="connsiteX1839" fmla="*/ 1478119 w 6299884"/>
              <a:gd name="connsiteY1839" fmla="*/ 1335395 h 5597613"/>
              <a:gd name="connsiteX1840" fmla="*/ 1473605 w 6299884"/>
              <a:gd name="connsiteY1840" fmla="*/ 1355607 h 5597613"/>
              <a:gd name="connsiteX1841" fmla="*/ 1464481 w 6299884"/>
              <a:gd name="connsiteY1841" fmla="*/ 1360999 h 5597613"/>
              <a:gd name="connsiteX1842" fmla="*/ 1458534 w 6299884"/>
              <a:gd name="connsiteY1842" fmla="*/ 1353810 h 5597613"/>
              <a:gd name="connsiteX1843" fmla="*/ 1452374 w 6299884"/>
              <a:gd name="connsiteY1843" fmla="*/ 1320834 h 5597613"/>
              <a:gd name="connsiteX1844" fmla="*/ 1442810 w 6299884"/>
              <a:gd name="connsiteY1844" fmla="*/ 1318932 h 5597613"/>
              <a:gd name="connsiteX1845" fmla="*/ 1415273 w 6299884"/>
              <a:gd name="connsiteY1845" fmla="*/ 1334221 h 5597613"/>
              <a:gd name="connsiteX1846" fmla="*/ 1407820 w 6299884"/>
              <a:gd name="connsiteY1846" fmla="*/ 1333768 h 5597613"/>
              <a:gd name="connsiteX1847" fmla="*/ 1380238 w 6299884"/>
              <a:gd name="connsiteY1847" fmla="*/ 1324163 h 5597613"/>
              <a:gd name="connsiteX1848" fmla="*/ 1355661 w 6299884"/>
              <a:gd name="connsiteY1848" fmla="*/ 1315841 h 5597613"/>
              <a:gd name="connsiteX1849" fmla="*/ 1346985 w 6299884"/>
              <a:gd name="connsiteY1849" fmla="*/ 1313773 h 5597613"/>
              <a:gd name="connsiteX1850" fmla="*/ 1301491 w 6299884"/>
              <a:gd name="connsiteY1850" fmla="*/ 1316736 h 5597613"/>
              <a:gd name="connsiteX1851" fmla="*/ 1287085 w 6299884"/>
              <a:gd name="connsiteY1851" fmla="*/ 1318505 h 5597613"/>
              <a:gd name="connsiteX1852" fmla="*/ 1251879 w 6299884"/>
              <a:gd name="connsiteY1852" fmla="*/ 1322314 h 5597613"/>
              <a:gd name="connsiteX1853" fmla="*/ 1242647 w 6299884"/>
              <a:gd name="connsiteY1853" fmla="*/ 1322194 h 5597613"/>
              <a:gd name="connsiteX1854" fmla="*/ 1190539 w 6299884"/>
              <a:gd name="connsiteY1854" fmla="*/ 1314403 h 5597613"/>
              <a:gd name="connsiteX1855" fmla="*/ 1167508 w 6299884"/>
              <a:gd name="connsiteY1855" fmla="*/ 1324239 h 5597613"/>
              <a:gd name="connsiteX1856" fmla="*/ 1129856 w 6299884"/>
              <a:gd name="connsiteY1856" fmla="*/ 1324816 h 5597613"/>
              <a:gd name="connsiteX1857" fmla="*/ 1093881 w 6299884"/>
              <a:gd name="connsiteY1857" fmla="*/ 1304789 h 5597613"/>
              <a:gd name="connsiteX1858" fmla="*/ 1092160 w 6299884"/>
              <a:gd name="connsiteY1858" fmla="*/ 1300498 h 5597613"/>
              <a:gd name="connsiteX1859" fmla="*/ 1081871 w 6299884"/>
              <a:gd name="connsiteY1859" fmla="*/ 1299653 h 5597613"/>
              <a:gd name="connsiteX1860" fmla="*/ 1072299 w 6299884"/>
              <a:gd name="connsiteY1860" fmla="*/ 1312509 h 5597613"/>
              <a:gd name="connsiteX1861" fmla="*/ 1026861 w 6299884"/>
              <a:gd name="connsiteY1861" fmla="*/ 1310851 h 5597613"/>
              <a:gd name="connsiteX1862" fmla="*/ 1006125 w 6299884"/>
              <a:gd name="connsiteY1862" fmla="*/ 1293511 h 5597613"/>
              <a:gd name="connsiteX1863" fmla="*/ 983941 w 6299884"/>
              <a:gd name="connsiteY1863" fmla="*/ 1278285 h 5597613"/>
              <a:gd name="connsiteX1864" fmla="*/ 983928 w 6299884"/>
              <a:gd name="connsiteY1864" fmla="*/ 1307802 h 5597613"/>
              <a:gd name="connsiteX1865" fmla="*/ 962461 w 6299884"/>
              <a:gd name="connsiteY1865" fmla="*/ 1306278 h 5597613"/>
              <a:gd name="connsiteX1866" fmla="*/ 948222 w 6299884"/>
              <a:gd name="connsiteY1866" fmla="*/ 1308938 h 5597613"/>
              <a:gd name="connsiteX1867" fmla="*/ 902676 w 6299884"/>
              <a:gd name="connsiteY1867" fmla="*/ 1301766 h 5597613"/>
              <a:gd name="connsiteX1868" fmla="*/ 764365 w 6299884"/>
              <a:gd name="connsiteY1868" fmla="*/ 1286097 h 5597613"/>
              <a:gd name="connsiteX1869" fmla="*/ 754468 w 6299884"/>
              <a:gd name="connsiteY1869" fmla="*/ 1282411 h 5597613"/>
              <a:gd name="connsiteX1870" fmla="*/ 759033 w 6299884"/>
              <a:gd name="connsiteY1870" fmla="*/ 1272336 h 5597613"/>
              <a:gd name="connsiteX1871" fmla="*/ 762150 w 6299884"/>
              <a:gd name="connsiteY1871" fmla="*/ 1264375 h 5597613"/>
              <a:gd name="connsiteX1872" fmla="*/ 752809 w 6299884"/>
              <a:gd name="connsiteY1872" fmla="*/ 1258741 h 5597613"/>
              <a:gd name="connsiteX1873" fmla="*/ 744800 w 6299884"/>
              <a:gd name="connsiteY1873" fmla="*/ 1260236 h 5597613"/>
              <a:gd name="connsiteX1874" fmla="*/ 721393 w 6299884"/>
              <a:gd name="connsiteY1874" fmla="*/ 1243396 h 5597613"/>
              <a:gd name="connsiteX1875" fmla="*/ 720676 w 6299884"/>
              <a:gd name="connsiteY1875" fmla="*/ 1229695 h 5597613"/>
              <a:gd name="connsiteX1876" fmla="*/ 711503 w 6299884"/>
              <a:gd name="connsiteY1876" fmla="*/ 1224953 h 5597613"/>
              <a:gd name="connsiteX1877" fmla="*/ 702315 w 6299884"/>
              <a:gd name="connsiteY1877" fmla="*/ 1249726 h 5597613"/>
              <a:gd name="connsiteX1878" fmla="*/ 685137 w 6299884"/>
              <a:gd name="connsiteY1878" fmla="*/ 1231722 h 5597613"/>
              <a:gd name="connsiteX1879" fmla="*/ 686040 w 6299884"/>
              <a:gd name="connsiteY1879" fmla="*/ 1202040 h 5597613"/>
              <a:gd name="connsiteX1880" fmla="*/ 708622 w 6299884"/>
              <a:gd name="connsiteY1880" fmla="*/ 1199666 h 5597613"/>
              <a:gd name="connsiteX1881" fmla="*/ 739653 w 6299884"/>
              <a:gd name="connsiteY1881" fmla="*/ 1203093 h 5597613"/>
              <a:gd name="connsiteX1882" fmla="*/ 760121 w 6299884"/>
              <a:gd name="connsiteY1882" fmla="*/ 1199270 h 5597613"/>
              <a:gd name="connsiteX1883" fmla="*/ 845931 w 6299884"/>
              <a:gd name="connsiteY1883" fmla="*/ 1209989 h 5597613"/>
              <a:gd name="connsiteX1884" fmla="*/ 863622 w 6299884"/>
              <a:gd name="connsiteY1884" fmla="*/ 1201151 h 5597613"/>
              <a:gd name="connsiteX1885" fmla="*/ 864402 w 6299884"/>
              <a:gd name="connsiteY1885" fmla="*/ 1195471 h 5597613"/>
              <a:gd name="connsiteX1886" fmla="*/ 870409 w 6299884"/>
              <a:gd name="connsiteY1886" fmla="*/ 1198038 h 5597613"/>
              <a:gd name="connsiteX1887" fmla="*/ 873909 w 6299884"/>
              <a:gd name="connsiteY1887" fmla="*/ 1201995 h 5597613"/>
              <a:gd name="connsiteX1888" fmla="*/ 885254 w 6299884"/>
              <a:gd name="connsiteY1888" fmla="*/ 1203566 h 5597613"/>
              <a:gd name="connsiteX1889" fmla="*/ 880197 w 6299884"/>
              <a:gd name="connsiteY1889" fmla="*/ 1196210 h 5597613"/>
              <a:gd name="connsiteX1890" fmla="*/ 878974 w 6299884"/>
              <a:gd name="connsiteY1890" fmla="*/ 1194594 h 5597613"/>
              <a:gd name="connsiteX1891" fmla="*/ 876918 w 6299884"/>
              <a:gd name="connsiteY1891" fmla="*/ 1188521 h 5597613"/>
              <a:gd name="connsiteX1892" fmla="*/ 882982 w 6299884"/>
              <a:gd name="connsiteY1892" fmla="*/ 1186467 h 5597613"/>
              <a:gd name="connsiteX1893" fmla="*/ 909071 w 6299884"/>
              <a:gd name="connsiteY1893" fmla="*/ 1173293 h 5597613"/>
              <a:gd name="connsiteX1894" fmla="*/ 913246 w 6299884"/>
              <a:gd name="connsiteY1894" fmla="*/ 1166057 h 5597613"/>
              <a:gd name="connsiteX1895" fmla="*/ 891228 w 6299884"/>
              <a:gd name="connsiteY1895" fmla="*/ 1151723 h 5597613"/>
              <a:gd name="connsiteX1896" fmla="*/ 838280 w 6299884"/>
              <a:gd name="connsiteY1896" fmla="*/ 1154235 h 5597613"/>
              <a:gd name="connsiteX1897" fmla="*/ 820648 w 6299884"/>
              <a:gd name="connsiteY1897" fmla="*/ 1158451 h 5597613"/>
              <a:gd name="connsiteX1898" fmla="*/ 812864 w 6299884"/>
              <a:gd name="connsiteY1898" fmla="*/ 1156215 h 5597613"/>
              <a:gd name="connsiteX1899" fmla="*/ 797907 w 6299884"/>
              <a:gd name="connsiteY1899" fmla="*/ 1145175 h 5597613"/>
              <a:gd name="connsiteX1900" fmla="*/ 773270 w 6299884"/>
              <a:gd name="connsiteY1900" fmla="*/ 1141475 h 5597613"/>
              <a:gd name="connsiteX1901" fmla="*/ 761708 w 6299884"/>
              <a:gd name="connsiteY1901" fmla="*/ 1128877 h 5597613"/>
              <a:gd name="connsiteX1902" fmla="*/ 761765 w 6299884"/>
              <a:gd name="connsiteY1902" fmla="*/ 1124255 h 5597613"/>
              <a:gd name="connsiteX1903" fmla="*/ 753148 w 6299884"/>
              <a:gd name="connsiteY1903" fmla="*/ 1117565 h 5597613"/>
              <a:gd name="connsiteX1904" fmla="*/ 750920 w 6299884"/>
              <a:gd name="connsiteY1904" fmla="*/ 1125360 h 5597613"/>
              <a:gd name="connsiteX1905" fmla="*/ 746189 w 6299884"/>
              <a:gd name="connsiteY1905" fmla="*/ 1134544 h 5597613"/>
              <a:gd name="connsiteX1906" fmla="*/ 729677 w 6299884"/>
              <a:gd name="connsiteY1906" fmla="*/ 1120104 h 5597613"/>
              <a:gd name="connsiteX1907" fmla="*/ 728345 w 6299884"/>
              <a:gd name="connsiteY1907" fmla="*/ 1112974 h 5597613"/>
              <a:gd name="connsiteX1908" fmla="*/ 724561 w 6299884"/>
              <a:gd name="connsiteY1908" fmla="*/ 1117370 h 5597613"/>
              <a:gd name="connsiteX1909" fmla="*/ 712825 w 6299884"/>
              <a:gd name="connsiteY1909" fmla="*/ 1118640 h 5597613"/>
              <a:gd name="connsiteX1910" fmla="*/ 689809 w 6299884"/>
              <a:gd name="connsiteY1910" fmla="*/ 1098959 h 5597613"/>
              <a:gd name="connsiteX1911" fmla="*/ 668297 w 6299884"/>
              <a:gd name="connsiteY1911" fmla="*/ 1072541 h 5597613"/>
              <a:gd name="connsiteX1912" fmla="*/ 659013 w 6299884"/>
              <a:gd name="connsiteY1912" fmla="*/ 1062285 h 5597613"/>
              <a:gd name="connsiteX1913" fmla="*/ 611310 w 6299884"/>
              <a:gd name="connsiteY1913" fmla="*/ 1028769 h 5597613"/>
              <a:gd name="connsiteX1914" fmla="*/ 607199 w 6299884"/>
              <a:gd name="connsiteY1914" fmla="*/ 1016625 h 5597613"/>
              <a:gd name="connsiteX1915" fmla="*/ 617155 w 6299884"/>
              <a:gd name="connsiteY1915" fmla="*/ 1015687 h 5597613"/>
              <a:gd name="connsiteX1916" fmla="*/ 633173 w 6299884"/>
              <a:gd name="connsiteY1916" fmla="*/ 1012695 h 5597613"/>
              <a:gd name="connsiteX1917" fmla="*/ 653366 w 6299884"/>
              <a:gd name="connsiteY1917" fmla="*/ 1002467 h 5597613"/>
              <a:gd name="connsiteX1918" fmla="*/ 674603 w 6299884"/>
              <a:gd name="connsiteY1918" fmla="*/ 1022481 h 5597613"/>
              <a:gd name="connsiteX1919" fmla="*/ 674488 w 6299884"/>
              <a:gd name="connsiteY1919" fmla="*/ 1031725 h 5597613"/>
              <a:gd name="connsiteX1920" fmla="*/ 673931 w 6299884"/>
              <a:gd name="connsiteY1920" fmla="*/ 1033674 h 5597613"/>
              <a:gd name="connsiteX1921" fmla="*/ 675545 w 6299884"/>
              <a:gd name="connsiteY1921" fmla="*/ 1032450 h 5597613"/>
              <a:gd name="connsiteX1922" fmla="*/ 685500 w 6299884"/>
              <a:gd name="connsiteY1922" fmla="*/ 1031513 h 5597613"/>
              <a:gd name="connsiteX1923" fmla="*/ 710258 w 6299884"/>
              <a:gd name="connsiteY1923" fmla="*/ 1011209 h 5597613"/>
              <a:gd name="connsiteX1924" fmla="*/ 723889 w 6299884"/>
              <a:gd name="connsiteY1924" fmla="*/ 1000363 h 5597613"/>
              <a:gd name="connsiteX1925" fmla="*/ 739235 w 6299884"/>
              <a:gd name="connsiteY1925" fmla="*/ 1008564 h 5597613"/>
              <a:gd name="connsiteX1926" fmla="*/ 790947 w 6299884"/>
              <a:gd name="connsiteY1926" fmla="*/ 1033953 h 5597613"/>
              <a:gd name="connsiteX1927" fmla="*/ 801965 w 6299884"/>
              <a:gd name="connsiteY1927" fmla="*/ 1018982 h 5597613"/>
              <a:gd name="connsiteX1928" fmla="*/ 806646 w 6299884"/>
              <a:gd name="connsiteY1928" fmla="*/ 999662 h 5597613"/>
              <a:gd name="connsiteX1929" fmla="*/ 828496 w 6299884"/>
              <a:gd name="connsiteY1929" fmla="*/ 1013104 h 5597613"/>
              <a:gd name="connsiteX1930" fmla="*/ 854579 w 6299884"/>
              <a:gd name="connsiteY1930" fmla="*/ 1014688 h 5597613"/>
              <a:gd name="connsiteX1931" fmla="*/ 856526 w 6299884"/>
              <a:gd name="connsiteY1931" fmla="*/ 1015247 h 5597613"/>
              <a:gd name="connsiteX1932" fmla="*/ 869106 w 6299884"/>
              <a:gd name="connsiteY1932" fmla="*/ 988917 h 5597613"/>
              <a:gd name="connsiteX1933" fmla="*/ 873396 w 6299884"/>
              <a:gd name="connsiteY1933" fmla="*/ 972437 h 5597613"/>
              <a:gd name="connsiteX1934" fmla="*/ 876955 w 6299884"/>
              <a:gd name="connsiteY1934" fmla="*/ 971772 h 5597613"/>
              <a:gd name="connsiteX1935" fmla="*/ 891411 w 6299884"/>
              <a:gd name="connsiteY1935" fmla="*/ 980139 h 5597613"/>
              <a:gd name="connsiteX1936" fmla="*/ 902975 w 6299884"/>
              <a:gd name="connsiteY1936" fmla="*/ 992737 h 5597613"/>
              <a:gd name="connsiteX1937" fmla="*/ 916093 w 6299884"/>
              <a:gd name="connsiteY1937" fmla="*/ 1008733 h 5597613"/>
              <a:gd name="connsiteX1938" fmla="*/ 934282 w 6299884"/>
              <a:gd name="connsiteY1938" fmla="*/ 1002568 h 5597613"/>
              <a:gd name="connsiteX1939" fmla="*/ 942068 w 6299884"/>
              <a:gd name="connsiteY1939" fmla="*/ 1004803 h 5597613"/>
              <a:gd name="connsiteX1940" fmla="*/ 955301 w 6299884"/>
              <a:gd name="connsiteY1940" fmla="*/ 1011555 h 5597613"/>
              <a:gd name="connsiteX1941" fmla="*/ 960474 w 6299884"/>
              <a:gd name="connsiteY1941" fmla="*/ 1009665 h 5597613"/>
              <a:gd name="connsiteX1942" fmla="*/ 979771 w 6299884"/>
              <a:gd name="connsiteY1942" fmla="*/ 1014362 h 5597613"/>
              <a:gd name="connsiteX1943" fmla="*/ 1002737 w 6299884"/>
              <a:gd name="connsiteY1943" fmla="*/ 1023907 h 5597613"/>
              <a:gd name="connsiteX1944" fmla="*/ 1012807 w 6299884"/>
              <a:gd name="connsiteY1944" fmla="*/ 1013725 h 5597613"/>
              <a:gd name="connsiteX1945" fmla="*/ 1012922 w 6299884"/>
              <a:gd name="connsiteY1945" fmla="*/ 1004481 h 5597613"/>
              <a:gd name="connsiteX1946" fmla="*/ 1008703 w 6299884"/>
              <a:gd name="connsiteY1946" fmla="*/ 986823 h 5597613"/>
              <a:gd name="connsiteX1947" fmla="*/ 992978 w 6299884"/>
              <a:gd name="connsiteY1947" fmla="*/ 951946 h 5597613"/>
              <a:gd name="connsiteX1948" fmla="*/ 1013888 w 6299884"/>
              <a:gd name="connsiteY1948" fmla="*/ 955418 h 5597613"/>
              <a:gd name="connsiteX1949" fmla="*/ 1039249 w 6299884"/>
              <a:gd name="connsiteY1949" fmla="*/ 958060 h 5597613"/>
              <a:gd name="connsiteX1950" fmla="*/ 1061881 w 6299884"/>
              <a:gd name="connsiteY1950" fmla="*/ 965822 h 5597613"/>
              <a:gd name="connsiteX1951" fmla="*/ 1130277 w 6299884"/>
              <a:gd name="connsiteY1951" fmla="*/ 991784 h 5597613"/>
              <a:gd name="connsiteX1952" fmla="*/ 1138677 w 6299884"/>
              <a:gd name="connsiteY1952" fmla="*/ 987447 h 5597613"/>
              <a:gd name="connsiteX1953" fmla="*/ 1143184 w 6299884"/>
              <a:gd name="connsiteY1953" fmla="*/ 981995 h 5597613"/>
              <a:gd name="connsiteX1954" fmla="*/ 1147018 w 6299884"/>
              <a:gd name="connsiteY1954" fmla="*/ 987734 h 5597613"/>
              <a:gd name="connsiteX1955" fmla="*/ 1154023 w 6299884"/>
              <a:gd name="connsiteY1955" fmla="*/ 995648 h 5597613"/>
              <a:gd name="connsiteX1956" fmla="*/ 1167481 w 6299884"/>
              <a:gd name="connsiteY1956" fmla="*/ 998669 h 5597613"/>
              <a:gd name="connsiteX1957" fmla="*/ 1173929 w 6299884"/>
              <a:gd name="connsiteY1957" fmla="*/ 1008533 h 5597613"/>
              <a:gd name="connsiteX1958" fmla="*/ 1182655 w 6299884"/>
              <a:gd name="connsiteY1958" fmla="*/ 1020737 h 5597613"/>
              <a:gd name="connsiteX1959" fmla="*/ 1190389 w 6299884"/>
              <a:gd name="connsiteY1959" fmla="*/ 1012837 h 5597613"/>
              <a:gd name="connsiteX1960" fmla="*/ 1193282 w 6299884"/>
              <a:gd name="connsiteY1960" fmla="*/ 1008607 h 5597613"/>
              <a:gd name="connsiteX1961" fmla="*/ 1201285 w 6299884"/>
              <a:gd name="connsiteY1961" fmla="*/ 1021869 h 5597613"/>
              <a:gd name="connsiteX1962" fmla="*/ 1210460 w 6299884"/>
              <a:gd name="connsiteY1962" fmla="*/ 1026611 h 5597613"/>
              <a:gd name="connsiteX1963" fmla="*/ 1214468 w 6299884"/>
              <a:gd name="connsiteY1963" fmla="*/ 1018484 h 5597613"/>
              <a:gd name="connsiteX1964" fmla="*/ 1247235 w 6299884"/>
              <a:gd name="connsiteY1964" fmla="*/ 996684 h 5597613"/>
              <a:gd name="connsiteX1965" fmla="*/ 1258023 w 6299884"/>
              <a:gd name="connsiteY1965" fmla="*/ 1000203 h 5597613"/>
              <a:gd name="connsiteX1966" fmla="*/ 1298128 w 6299884"/>
              <a:gd name="connsiteY1966" fmla="*/ 988101 h 5597613"/>
              <a:gd name="connsiteX1967" fmla="*/ 1298850 w 6299884"/>
              <a:gd name="connsiteY1967" fmla="*/ 987044 h 5597613"/>
              <a:gd name="connsiteX1968" fmla="*/ 1311309 w 6299884"/>
              <a:gd name="connsiteY1968" fmla="*/ 984716 h 5597613"/>
              <a:gd name="connsiteX1969" fmla="*/ 1314978 w 6299884"/>
              <a:gd name="connsiteY1969" fmla="*/ 989565 h 5597613"/>
              <a:gd name="connsiteX1970" fmla="*/ 1307245 w 6299884"/>
              <a:gd name="connsiteY1970" fmla="*/ 997465 h 5597613"/>
              <a:gd name="connsiteX1971" fmla="*/ 1301680 w 6299884"/>
              <a:gd name="connsiteY1971" fmla="*/ 1002194 h 5597613"/>
              <a:gd name="connsiteX1972" fmla="*/ 1307852 w 6299884"/>
              <a:gd name="connsiteY1972" fmla="*/ 1005653 h 5597613"/>
              <a:gd name="connsiteX1973" fmla="*/ 1322033 w 6299884"/>
              <a:gd name="connsiteY1973" fmla="*/ 1007615 h 5597613"/>
              <a:gd name="connsiteX1974" fmla="*/ 1338993 w 6299884"/>
              <a:gd name="connsiteY1974" fmla="*/ 1014593 h 5597613"/>
              <a:gd name="connsiteX1975" fmla="*/ 1349115 w 6299884"/>
              <a:gd name="connsiteY1975" fmla="*/ 1014547 h 5597613"/>
              <a:gd name="connsiteX1976" fmla="*/ 1379257 w 6299884"/>
              <a:gd name="connsiteY1976" fmla="*/ 1018140 h 5597613"/>
              <a:gd name="connsiteX1977" fmla="*/ 1393266 w 6299884"/>
              <a:gd name="connsiteY1977" fmla="*/ 1033969 h 5597613"/>
              <a:gd name="connsiteX1978" fmla="*/ 1414618 w 6299884"/>
              <a:gd name="connsiteY1978" fmla="*/ 1044738 h 5597613"/>
              <a:gd name="connsiteX1979" fmla="*/ 1430752 w 6299884"/>
              <a:gd name="connsiteY1979" fmla="*/ 1032502 h 5597613"/>
              <a:gd name="connsiteX1980" fmla="*/ 1450221 w 6299884"/>
              <a:gd name="connsiteY1980" fmla="*/ 1023331 h 5597613"/>
              <a:gd name="connsiteX1981" fmla="*/ 1460509 w 6299884"/>
              <a:gd name="connsiteY1981" fmla="*/ 1024176 h 5597613"/>
              <a:gd name="connsiteX1982" fmla="*/ 1472687 w 6299884"/>
              <a:gd name="connsiteY1982" fmla="*/ 1030202 h 5597613"/>
              <a:gd name="connsiteX1983" fmla="*/ 1473519 w 6299884"/>
              <a:gd name="connsiteY1983" fmla="*/ 1034658 h 5597613"/>
              <a:gd name="connsiteX1984" fmla="*/ 1485531 w 6299884"/>
              <a:gd name="connsiteY1984" fmla="*/ 1039794 h 5597613"/>
              <a:gd name="connsiteX1985" fmla="*/ 1500384 w 6299884"/>
              <a:gd name="connsiteY1985" fmla="*/ 1030563 h 5597613"/>
              <a:gd name="connsiteX1986" fmla="*/ 1558049 w 6299884"/>
              <a:gd name="connsiteY1986" fmla="*/ 1048384 h 5597613"/>
              <a:gd name="connsiteX1987" fmla="*/ 1560598 w 6299884"/>
              <a:gd name="connsiteY1987" fmla="*/ 1071887 h 5597613"/>
              <a:gd name="connsiteX1988" fmla="*/ 1578666 w 6299884"/>
              <a:gd name="connsiteY1988" fmla="*/ 1089726 h 5597613"/>
              <a:gd name="connsiteX1989" fmla="*/ 1595516 w 6299884"/>
              <a:gd name="connsiteY1989" fmla="*/ 1091190 h 5597613"/>
              <a:gd name="connsiteX1990" fmla="*/ 1615210 w 6299884"/>
              <a:gd name="connsiteY1990" fmla="*/ 1078288 h 5597613"/>
              <a:gd name="connsiteX1991" fmla="*/ 1625722 w 6299884"/>
              <a:gd name="connsiteY1991" fmla="*/ 1075402 h 5597613"/>
              <a:gd name="connsiteX1992" fmla="*/ 1646972 w 6299884"/>
              <a:gd name="connsiteY1992" fmla="*/ 1065900 h 5597613"/>
              <a:gd name="connsiteX1993" fmla="*/ 1642637 w 6299884"/>
              <a:gd name="connsiteY1993" fmla="*/ 1057486 h 5597613"/>
              <a:gd name="connsiteX1994" fmla="*/ 1637407 w 6299884"/>
              <a:gd name="connsiteY1994" fmla="*/ 1063997 h 5597613"/>
              <a:gd name="connsiteX1995" fmla="*/ 1632899 w 6299884"/>
              <a:gd name="connsiteY1995" fmla="*/ 1069450 h 5597613"/>
              <a:gd name="connsiteX1996" fmla="*/ 1626395 w 6299884"/>
              <a:gd name="connsiteY1996" fmla="*/ 1064209 h 5597613"/>
              <a:gd name="connsiteX1997" fmla="*/ 1621624 w 6299884"/>
              <a:gd name="connsiteY1997" fmla="*/ 1033741 h 5597613"/>
              <a:gd name="connsiteX1998" fmla="*/ 1627073 w 6299884"/>
              <a:gd name="connsiteY1998" fmla="*/ 1038257 h 5597613"/>
              <a:gd name="connsiteX1999" fmla="*/ 1647093 w 6299884"/>
              <a:gd name="connsiteY1999" fmla="*/ 1041897 h 5597613"/>
              <a:gd name="connsiteX2000" fmla="*/ 1653047 w 6299884"/>
              <a:gd name="connsiteY2000" fmla="*/ 1034328 h 5597613"/>
              <a:gd name="connsiteX2001" fmla="*/ 1667677 w 6299884"/>
              <a:gd name="connsiteY2001" fmla="*/ 1028829 h 5597613"/>
              <a:gd name="connsiteX2002" fmla="*/ 1685974 w 6299884"/>
              <a:gd name="connsiteY2002" fmla="*/ 1028178 h 5597613"/>
              <a:gd name="connsiteX2003" fmla="*/ 1677805 w 6299884"/>
              <a:gd name="connsiteY2003" fmla="*/ 1014025 h 5597613"/>
              <a:gd name="connsiteX2004" fmla="*/ 1692992 w 6299884"/>
              <a:gd name="connsiteY2004" fmla="*/ 1006577 h 5597613"/>
              <a:gd name="connsiteX2005" fmla="*/ 1694438 w 6299884"/>
              <a:gd name="connsiteY2005" fmla="*/ 1004461 h 5597613"/>
              <a:gd name="connsiteX2006" fmla="*/ 1689047 w 6299884"/>
              <a:gd name="connsiteY2006" fmla="*/ 995324 h 5597613"/>
              <a:gd name="connsiteX2007" fmla="*/ 1668860 w 6299884"/>
              <a:gd name="connsiteY2007" fmla="*/ 990793 h 5597613"/>
              <a:gd name="connsiteX2008" fmla="*/ 1652618 w 6299884"/>
              <a:gd name="connsiteY2008" fmla="*/ 997516 h 5597613"/>
              <a:gd name="connsiteX2009" fmla="*/ 1642105 w 6299884"/>
              <a:gd name="connsiteY2009" fmla="*/ 1000402 h 5597613"/>
              <a:gd name="connsiteX2010" fmla="*/ 1617642 w 6299884"/>
              <a:gd name="connsiteY2010" fmla="*/ 982836 h 5597613"/>
              <a:gd name="connsiteX2011" fmla="*/ 1603961 w 6299884"/>
              <a:gd name="connsiteY2011" fmla="*/ 983547 h 5597613"/>
              <a:gd name="connsiteX2012" fmla="*/ 1591443 w 6299884"/>
              <a:gd name="connsiteY2012" fmla="*/ 990497 h 5597613"/>
              <a:gd name="connsiteX2013" fmla="*/ 1580714 w 6299884"/>
              <a:gd name="connsiteY2013" fmla="*/ 982356 h 5597613"/>
              <a:gd name="connsiteX2014" fmla="*/ 1562524 w 6299884"/>
              <a:gd name="connsiteY2014" fmla="*/ 988520 h 5597613"/>
              <a:gd name="connsiteX2015" fmla="*/ 1546896 w 6299884"/>
              <a:gd name="connsiteY2015" fmla="*/ 988672 h 5597613"/>
              <a:gd name="connsiteX2016" fmla="*/ 1522260 w 6299884"/>
              <a:gd name="connsiteY2016" fmla="*/ 984973 h 5597613"/>
              <a:gd name="connsiteX2017" fmla="*/ 1507694 w 6299884"/>
              <a:gd name="connsiteY2017" fmla="*/ 971092 h 5597613"/>
              <a:gd name="connsiteX2018" fmla="*/ 1482610 w 6299884"/>
              <a:gd name="connsiteY2018" fmla="*/ 974856 h 5597613"/>
              <a:gd name="connsiteX2019" fmla="*/ 1476433 w 6299884"/>
              <a:gd name="connsiteY2019" fmla="*/ 986154 h 5597613"/>
              <a:gd name="connsiteX2020" fmla="*/ 1467430 w 6299884"/>
              <a:gd name="connsiteY2020" fmla="*/ 967545 h 5597613"/>
              <a:gd name="connsiteX2021" fmla="*/ 1465427 w 6299884"/>
              <a:gd name="connsiteY2021" fmla="*/ 971609 h 5597613"/>
              <a:gd name="connsiteX2022" fmla="*/ 1439061 w 6299884"/>
              <a:gd name="connsiteY2022" fmla="*/ 978378 h 5597613"/>
              <a:gd name="connsiteX2023" fmla="*/ 1432058 w 6299884"/>
              <a:gd name="connsiteY2023" fmla="*/ 970463 h 5597613"/>
              <a:gd name="connsiteX2024" fmla="*/ 1430892 w 6299884"/>
              <a:gd name="connsiteY2024" fmla="*/ 964224 h 5597613"/>
              <a:gd name="connsiteX2025" fmla="*/ 1425392 w 6299884"/>
              <a:gd name="connsiteY2025" fmla="*/ 949572 h 5597613"/>
              <a:gd name="connsiteX2026" fmla="*/ 1376344 w 6299884"/>
              <a:gd name="connsiteY2026" fmla="*/ 938443 h 5597613"/>
              <a:gd name="connsiteX2027" fmla="*/ 1296430 w 6299884"/>
              <a:gd name="connsiteY2027" fmla="*/ 924778 h 5597613"/>
              <a:gd name="connsiteX2028" fmla="*/ 1271237 w 6299884"/>
              <a:gd name="connsiteY2028" fmla="*/ 923028 h 5597613"/>
              <a:gd name="connsiteX2029" fmla="*/ 1252273 w 6299884"/>
              <a:gd name="connsiteY2029" fmla="*/ 920114 h 5597613"/>
              <a:gd name="connsiteX2030" fmla="*/ 1219353 w 6299884"/>
              <a:gd name="connsiteY2030" fmla="*/ 911507 h 5597613"/>
              <a:gd name="connsiteX2031" fmla="*/ 1185483 w 6299884"/>
              <a:gd name="connsiteY2031" fmla="*/ 907687 h 5597613"/>
              <a:gd name="connsiteX2032" fmla="*/ 1158062 w 6299884"/>
              <a:gd name="connsiteY2032" fmla="*/ 913731 h 5597613"/>
              <a:gd name="connsiteX2033" fmla="*/ 1133541 w 6299884"/>
              <a:gd name="connsiteY2033" fmla="*/ 900788 h 5597613"/>
              <a:gd name="connsiteX2034" fmla="*/ 1109961 w 6299884"/>
              <a:gd name="connsiteY2034" fmla="*/ 897813 h 5597613"/>
              <a:gd name="connsiteX2035" fmla="*/ 1075319 w 6299884"/>
              <a:gd name="connsiteY2035" fmla="*/ 884916 h 5597613"/>
              <a:gd name="connsiteX2036" fmla="*/ 1010310 w 6299884"/>
              <a:gd name="connsiteY2036" fmla="*/ 872157 h 5597613"/>
              <a:gd name="connsiteX2037" fmla="*/ 958201 w 6299884"/>
              <a:gd name="connsiteY2037" fmla="*/ 864366 h 5597613"/>
              <a:gd name="connsiteX2038" fmla="*/ 946023 w 6299884"/>
              <a:gd name="connsiteY2038" fmla="*/ 858339 h 5597613"/>
              <a:gd name="connsiteX2039" fmla="*/ 916330 w 6299884"/>
              <a:gd name="connsiteY2039" fmla="*/ 847284 h 5597613"/>
              <a:gd name="connsiteX2040" fmla="*/ 910099 w 6299884"/>
              <a:gd name="connsiteY2040" fmla="*/ 848447 h 5597613"/>
              <a:gd name="connsiteX2041" fmla="*/ 915280 w 6299884"/>
              <a:gd name="connsiteY2041" fmla="*/ 831801 h 5597613"/>
              <a:gd name="connsiteX2042" fmla="*/ 932695 w 6299884"/>
              <a:gd name="connsiteY2042" fmla="*/ 816558 h 5597613"/>
              <a:gd name="connsiteX2043" fmla="*/ 947988 w 6299884"/>
              <a:gd name="connsiteY2043" fmla="*/ 814624 h 5597613"/>
              <a:gd name="connsiteX2044" fmla="*/ 963001 w 6299884"/>
              <a:gd name="connsiteY2044" fmla="*/ 821042 h 5597613"/>
              <a:gd name="connsiteX2045" fmla="*/ 965000 w 6299884"/>
              <a:gd name="connsiteY2045" fmla="*/ 831737 h 5597613"/>
              <a:gd name="connsiteX2046" fmla="*/ 972394 w 6299884"/>
              <a:gd name="connsiteY2046" fmla="*/ 836811 h 5597613"/>
              <a:gd name="connsiteX2047" fmla="*/ 993702 w 6299884"/>
              <a:gd name="connsiteY2047" fmla="*/ 822687 h 5597613"/>
              <a:gd name="connsiteX2048" fmla="*/ 998542 w 6299884"/>
              <a:gd name="connsiteY2048" fmla="*/ 819016 h 5597613"/>
              <a:gd name="connsiteX2049" fmla="*/ 1002210 w 6299884"/>
              <a:gd name="connsiteY2049" fmla="*/ 823864 h 5597613"/>
              <a:gd name="connsiteX2050" fmla="*/ 1003043 w 6299884"/>
              <a:gd name="connsiteY2050" fmla="*/ 828320 h 5597613"/>
              <a:gd name="connsiteX2051" fmla="*/ 1012217 w 6299884"/>
              <a:gd name="connsiteY2051" fmla="*/ 833063 h 5597613"/>
              <a:gd name="connsiteX2052" fmla="*/ 1023729 w 6299884"/>
              <a:gd name="connsiteY2052" fmla="*/ 835525 h 5597613"/>
              <a:gd name="connsiteX2053" fmla="*/ 1024669 w 6299884"/>
              <a:gd name="connsiteY2053" fmla="*/ 845494 h 5597613"/>
              <a:gd name="connsiteX2054" fmla="*/ 1013824 w 6299884"/>
              <a:gd name="connsiteY2054" fmla="*/ 846598 h 5597613"/>
              <a:gd name="connsiteX2055" fmla="*/ 1006871 w 6299884"/>
              <a:gd name="connsiteY2055" fmla="*/ 848818 h 5597613"/>
              <a:gd name="connsiteX2056" fmla="*/ 1009259 w 6299884"/>
              <a:gd name="connsiteY2056" fmla="*/ 856673 h 5597613"/>
              <a:gd name="connsiteX2057" fmla="*/ 1030341 w 6299884"/>
              <a:gd name="connsiteY2057" fmla="*/ 846279 h 5597613"/>
              <a:gd name="connsiteX2058" fmla="*/ 1048422 w 6299884"/>
              <a:gd name="connsiteY2058" fmla="*/ 834601 h 5597613"/>
              <a:gd name="connsiteX2059" fmla="*/ 1100197 w 6299884"/>
              <a:gd name="connsiteY2059" fmla="*/ 840609 h 5597613"/>
              <a:gd name="connsiteX2060" fmla="*/ 1104533 w 6299884"/>
              <a:gd name="connsiteY2060" fmla="*/ 849023 h 5597613"/>
              <a:gd name="connsiteX2061" fmla="*/ 1102746 w 6299884"/>
              <a:gd name="connsiteY2061" fmla="*/ 864113 h 5597613"/>
              <a:gd name="connsiteX2062" fmla="*/ 1111530 w 6299884"/>
              <a:gd name="connsiteY2062" fmla="*/ 871696 h 5597613"/>
              <a:gd name="connsiteX2063" fmla="*/ 1116204 w 6299884"/>
              <a:gd name="connsiteY2063" fmla="*/ 867134 h 5597613"/>
              <a:gd name="connsiteX2064" fmla="*/ 1126947 w 6299884"/>
              <a:gd name="connsiteY2064" fmla="*/ 845759 h 5597613"/>
              <a:gd name="connsiteX2065" fmla="*/ 1128503 w 6299884"/>
              <a:gd name="connsiteY2065" fmla="*/ 849157 h 5597613"/>
              <a:gd name="connsiteX2066" fmla="*/ 1140180 w 6299884"/>
              <a:gd name="connsiteY2066" fmla="*/ 852510 h 5597613"/>
              <a:gd name="connsiteX2067" fmla="*/ 1145853 w 6299884"/>
              <a:gd name="connsiteY2067" fmla="*/ 853295 h 5597613"/>
              <a:gd name="connsiteX2068" fmla="*/ 1161590 w 6299884"/>
              <a:gd name="connsiteY2068" fmla="*/ 858657 h 5597613"/>
              <a:gd name="connsiteX2069" fmla="*/ 1190293 w 6299884"/>
              <a:gd name="connsiteY2069" fmla="*/ 849606 h 5597613"/>
              <a:gd name="connsiteX2070" fmla="*/ 1193576 w 6299884"/>
              <a:gd name="connsiteY2070" fmla="*/ 842536 h 5597613"/>
              <a:gd name="connsiteX2071" fmla="*/ 1195695 w 6299884"/>
              <a:gd name="connsiteY2071" fmla="*/ 829228 h 5597613"/>
              <a:gd name="connsiteX2072" fmla="*/ 1171060 w 6299884"/>
              <a:gd name="connsiteY2072" fmla="*/ 825529 h 5597613"/>
              <a:gd name="connsiteX2073" fmla="*/ 1149150 w 6299884"/>
              <a:gd name="connsiteY2073" fmla="*/ 816709 h 5597613"/>
              <a:gd name="connsiteX2074" fmla="*/ 1178626 w 6299884"/>
              <a:gd name="connsiteY2074" fmla="*/ 816737 h 5597613"/>
              <a:gd name="connsiteX2075" fmla="*/ 1200209 w 6299884"/>
              <a:gd name="connsiteY2075" fmla="*/ 809016 h 5597613"/>
              <a:gd name="connsiteX2076" fmla="*/ 1211944 w 6299884"/>
              <a:gd name="connsiteY2076" fmla="*/ 807747 h 5597613"/>
              <a:gd name="connsiteX2077" fmla="*/ 1213333 w 6299884"/>
              <a:gd name="connsiteY2077" fmla="*/ 810254 h 5597613"/>
              <a:gd name="connsiteX2078" fmla="*/ 1255993 w 6299884"/>
              <a:gd name="connsiteY2078" fmla="*/ 806897 h 5597613"/>
              <a:gd name="connsiteX2079" fmla="*/ 1278080 w 6299884"/>
              <a:gd name="connsiteY2079" fmla="*/ 787093 h 5597613"/>
              <a:gd name="connsiteX2080" fmla="*/ 1308613 w 6299884"/>
              <a:gd name="connsiteY2080" fmla="*/ 787846 h 5597613"/>
              <a:gd name="connsiteX2081" fmla="*/ 1347430 w 6299884"/>
              <a:gd name="connsiteY2081" fmla="*/ 793508 h 5597613"/>
              <a:gd name="connsiteX2082" fmla="*/ 1376517 w 6299884"/>
              <a:gd name="connsiteY2082" fmla="*/ 796375 h 5597613"/>
              <a:gd name="connsiteX2083" fmla="*/ 1398707 w 6299884"/>
              <a:gd name="connsiteY2083" fmla="*/ 796843 h 5597613"/>
              <a:gd name="connsiteX2084" fmla="*/ 1417836 w 6299884"/>
              <a:gd name="connsiteY2084" fmla="*/ 800647 h 5597613"/>
              <a:gd name="connsiteX2085" fmla="*/ 1437787 w 6299884"/>
              <a:gd name="connsiteY2085" fmla="*/ 838425 h 5597613"/>
              <a:gd name="connsiteX2086" fmla="*/ 1444791 w 6299884"/>
              <a:gd name="connsiteY2086" fmla="*/ 846340 h 5597613"/>
              <a:gd name="connsiteX2087" fmla="*/ 1453748 w 6299884"/>
              <a:gd name="connsiteY2087" fmla="*/ 840055 h 5597613"/>
              <a:gd name="connsiteX2088" fmla="*/ 1457755 w 6299884"/>
              <a:gd name="connsiteY2088" fmla="*/ 831928 h 5597613"/>
              <a:gd name="connsiteX2089" fmla="*/ 1482456 w 6299884"/>
              <a:gd name="connsiteY2089" fmla="*/ 816247 h 5597613"/>
              <a:gd name="connsiteX2090" fmla="*/ 1496188 w 6299884"/>
              <a:gd name="connsiteY2090" fmla="*/ 825671 h 5597613"/>
              <a:gd name="connsiteX2091" fmla="*/ 1513936 w 6299884"/>
              <a:gd name="connsiteY2091" fmla="*/ 812212 h 5597613"/>
              <a:gd name="connsiteX2092" fmla="*/ 1543470 w 6299884"/>
              <a:gd name="connsiteY2092" fmla="*/ 807617 h 5597613"/>
              <a:gd name="connsiteX2093" fmla="*/ 1602307 w 6299884"/>
              <a:gd name="connsiteY2093" fmla="*/ 816918 h 5597613"/>
              <a:gd name="connsiteX2094" fmla="*/ 1611872 w 6299884"/>
              <a:gd name="connsiteY2094" fmla="*/ 818820 h 5597613"/>
              <a:gd name="connsiteX2095" fmla="*/ 1632732 w 6299884"/>
              <a:gd name="connsiteY2095" fmla="*/ 812158 h 5597613"/>
              <a:gd name="connsiteX2096" fmla="*/ 1638295 w 6299884"/>
              <a:gd name="connsiteY2096" fmla="*/ 807429 h 5597613"/>
              <a:gd name="connsiteX2097" fmla="*/ 1646861 w 6299884"/>
              <a:gd name="connsiteY2097" fmla="*/ 803984 h 5597613"/>
              <a:gd name="connsiteX2098" fmla="*/ 1659928 w 6299884"/>
              <a:gd name="connsiteY2098" fmla="*/ 809844 h 5597613"/>
              <a:gd name="connsiteX2099" fmla="*/ 1671882 w 6299884"/>
              <a:gd name="connsiteY2099" fmla="*/ 819602 h 5597613"/>
              <a:gd name="connsiteX2100" fmla="*/ 1684449 w 6299884"/>
              <a:gd name="connsiteY2100" fmla="*/ 822788 h 5597613"/>
              <a:gd name="connsiteX2101" fmla="*/ 1702523 w 6299884"/>
              <a:gd name="connsiteY2101" fmla="*/ 825868 h 5597613"/>
              <a:gd name="connsiteX2102" fmla="*/ 1710532 w 6299884"/>
              <a:gd name="connsiteY2102" fmla="*/ 824372 h 5597613"/>
              <a:gd name="connsiteX2103" fmla="*/ 1748409 w 6299884"/>
              <a:gd name="connsiteY2103" fmla="*/ 820064 h 5597613"/>
              <a:gd name="connsiteX2104" fmla="*/ 1761815 w 6299884"/>
              <a:gd name="connsiteY2104" fmla="*/ 812949 h 5597613"/>
              <a:gd name="connsiteX2105" fmla="*/ 1750028 w 6299884"/>
              <a:gd name="connsiteY2105" fmla="*/ 804083 h 5597613"/>
              <a:gd name="connsiteX2106" fmla="*/ 1747026 w 6299884"/>
              <a:gd name="connsiteY2106" fmla="*/ 802799 h 5597613"/>
              <a:gd name="connsiteX2107" fmla="*/ 1736417 w 6299884"/>
              <a:gd name="connsiteY2107" fmla="*/ 770654 h 5597613"/>
              <a:gd name="connsiteX2108" fmla="*/ 1752929 w 6299884"/>
              <a:gd name="connsiteY2108" fmla="*/ 785095 h 5597613"/>
              <a:gd name="connsiteX2109" fmla="*/ 1773455 w 6299884"/>
              <a:gd name="connsiteY2109" fmla="*/ 776649 h 5597613"/>
              <a:gd name="connsiteX2110" fmla="*/ 1778569 w 6299884"/>
              <a:gd name="connsiteY2110" fmla="*/ 779383 h 5597613"/>
              <a:gd name="connsiteX2111" fmla="*/ 1777789 w 6299884"/>
              <a:gd name="connsiteY2111" fmla="*/ 785062 h 5597613"/>
              <a:gd name="connsiteX2112" fmla="*/ 1779287 w 6299884"/>
              <a:gd name="connsiteY2112" fmla="*/ 793084 h 5597613"/>
              <a:gd name="connsiteX2113" fmla="*/ 1784461 w 6299884"/>
              <a:gd name="connsiteY2113" fmla="*/ 791195 h 5597613"/>
              <a:gd name="connsiteX2114" fmla="*/ 1792578 w 6299884"/>
              <a:gd name="connsiteY2114" fmla="*/ 795213 h 5597613"/>
              <a:gd name="connsiteX2115" fmla="*/ 1794467 w 6299884"/>
              <a:gd name="connsiteY2115" fmla="*/ 800394 h 5597613"/>
              <a:gd name="connsiteX2116" fmla="*/ 1838746 w 6299884"/>
              <a:gd name="connsiteY2116" fmla="*/ 781055 h 5597613"/>
              <a:gd name="connsiteX2117" fmla="*/ 1840692 w 6299884"/>
              <a:gd name="connsiteY2117" fmla="*/ 781614 h 5597613"/>
              <a:gd name="connsiteX2118" fmla="*/ 1901591 w 6299884"/>
              <a:gd name="connsiteY2118" fmla="*/ 782229 h 5597613"/>
              <a:gd name="connsiteX2119" fmla="*/ 1917161 w 6299884"/>
              <a:gd name="connsiteY2119" fmla="*/ 786699 h 5597613"/>
              <a:gd name="connsiteX2120" fmla="*/ 1935178 w 6299884"/>
              <a:gd name="connsiteY2120" fmla="*/ 794402 h 5597613"/>
              <a:gd name="connsiteX2121" fmla="*/ 1969828 w 6299884"/>
              <a:gd name="connsiteY2121" fmla="*/ 792541 h 5597613"/>
              <a:gd name="connsiteX2122" fmla="*/ 1975506 w 6299884"/>
              <a:gd name="connsiteY2122" fmla="*/ 778568 h 5597613"/>
              <a:gd name="connsiteX2123" fmla="*/ 1973284 w 6299884"/>
              <a:gd name="connsiteY2123" fmla="*/ 771605 h 5597613"/>
              <a:gd name="connsiteX2124" fmla="*/ 1974180 w 6299884"/>
              <a:gd name="connsiteY2124" fmla="*/ 756680 h 5597613"/>
              <a:gd name="connsiteX2125" fmla="*/ 1975519 w 6299884"/>
              <a:gd name="connsiteY2125" fmla="*/ 749052 h 5597613"/>
              <a:gd name="connsiteX2126" fmla="*/ 1982747 w 6299884"/>
              <a:gd name="connsiteY2126" fmla="*/ 753236 h 5597613"/>
              <a:gd name="connsiteX2127" fmla="*/ 1994418 w 6299884"/>
              <a:gd name="connsiteY2127" fmla="*/ 771346 h 5597613"/>
              <a:gd name="connsiteX2128" fmla="*/ 2032064 w 6299884"/>
              <a:gd name="connsiteY2128" fmla="*/ 785528 h 5597613"/>
              <a:gd name="connsiteX2129" fmla="*/ 2055926 w 6299884"/>
              <a:gd name="connsiteY2129" fmla="*/ 780148 h 5597613"/>
              <a:gd name="connsiteX2130" fmla="*/ 2076055 w 6299884"/>
              <a:gd name="connsiteY2130" fmla="*/ 789301 h 5597613"/>
              <a:gd name="connsiteX2131" fmla="*/ 2079723 w 6299884"/>
              <a:gd name="connsiteY2131" fmla="*/ 794149 h 5597613"/>
              <a:gd name="connsiteX2132" fmla="*/ 2087464 w 6299884"/>
              <a:gd name="connsiteY2132" fmla="*/ 771491 h 5597613"/>
              <a:gd name="connsiteX2133" fmla="*/ 2097253 w 6299884"/>
              <a:gd name="connsiteY2133" fmla="*/ 769662 h 5597613"/>
              <a:gd name="connsiteX2134" fmla="*/ 2113048 w 6299884"/>
              <a:gd name="connsiteY2134" fmla="*/ 770402 h 5597613"/>
              <a:gd name="connsiteX2135" fmla="*/ 2133740 w 6299884"/>
              <a:gd name="connsiteY2135" fmla="*/ 762847 h 5597613"/>
              <a:gd name="connsiteX2136" fmla="*/ 2168997 w 6299884"/>
              <a:gd name="connsiteY2136" fmla="*/ 769174 h 5597613"/>
              <a:gd name="connsiteX2137" fmla="*/ 2191470 w 6299884"/>
              <a:gd name="connsiteY2137" fmla="*/ 761287 h 5597613"/>
              <a:gd name="connsiteX2138" fmla="*/ 2216887 w 6299884"/>
              <a:gd name="connsiteY2138" fmla="*/ 759306 h 5597613"/>
              <a:gd name="connsiteX2139" fmla="*/ 2231292 w 6299884"/>
              <a:gd name="connsiteY2139" fmla="*/ 757537 h 5597613"/>
              <a:gd name="connsiteX2140" fmla="*/ 2232905 w 6299884"/>
              <a:gd name="connsiteY2140" fmla="*/ 756314 h 5597613"/>
              <a:gd name="connsiteX2141" fmla="*/ 2243028 w 6299884"/>
              <a:gd name="connsiteY2141" fmla="*/ 756268 h 5597613"/>
              <a:gd name="connsiteX2142" fmla="*/ 2247195 w 6299884"/>
              <a:gd name="connsiteY2142" fmla="*/ 763790 h 5597613"/>
              <a:gd name="connsiteX2143" fmla="*/ 2267881 w 6299884"/>
              <a:gd name="connsiteY2143" fmla="*/ 770994 h 5597613"/>
              <a:gd name="connsiteX2144" fmla="*/ 2309880 w 6299884"/>
              <a:gd name="connsiteY2144" fmla="*/ 749315 h 5597613"/>
              <a:gd name="connsiteX2145" fmla="*/ 2321225 w 6299884"/>
              <a:gd name="connsiteY2145" fmla="*/ 750885 h 5597613"/>
              <a:gd name="connsiteX2146" fmla="*/ 2330791 w 6299884"/>
              <a:gd name="connsiteY2146" fmla="*/ 752788 h 5597613"/>
              <a:gd name="connsiteX2147" fmla="*/ 2352539 w 6299884"/>
              <a:gd name="connsiteY2147" fmla="*/ 745958 h 5597613"/>
              <a:gd name="connsiteX2148" fmla="*/ 2368564 w 6299884"/>
              <a:gd name="connsiteY2148" fmla="*/ 728208 h 5597613"/>
              <a:gd name="connsiteX2149" fmla="*/ 2376298 w 6299884"/>
              <a:gd name="connsiteY2149" fmla="*/ 720307 h 5597613"/>
              <a:gd name="connsiteX2150" fmla="*/ 2394987 w 6299884"/>
              <a:gd name="connsiteY2150" fmla="*/ 716816 h 5597613"/>
              <a:gd name="connsiteX2151" fmla="*/ 2396664 w 6299884"/>
              <a:gd name="connsiteY2151" fmla="*/ 696213 h 5597613"/>
              <a:gd name="connsiteX2152" fmla="*/ 2405333 w 6299884"/>
              <a:gd name="connsiteY2152" fmla="*/ 713040 h 5597613"/>
              <a:gd name="connsiteX2153" fmla="*/ 2386914 w 6299884"/>
              <a:gd name="connsiteY2153" fmla="*/ 737694 h 5597613"/>
              <a:gd name="connsiteX2154" fmla="*/ 2419009 w 6299884"/>
              <a:gd name="connsiteY2154" fmla="*/ 727086 h 5597613"/>
              <a:gd name="connsiteX2155" fmla="*/ 2423573 w 6299884"/>
              <a:gd name="connsiteY2155" fmla="*/ 717011 h 5597613"/>
              <a:gd name="connsiteX2156" fmla="*/ 2438542 w 6299884"/>
              <a:gd name="connsiteY2156" fmla="*/ 698536 h 5597613"/>
              <a:gd name="connsiteX2157" fmla="*/ 2441660 w 6299884"/>
              <a:gd name="connsiteY2157" fmla="*/ 690575 h 5597613"/>
              <a:gd name="connsiteX2158" fmla="*/ 2444560 w 6299884"/>
              <a:gd name="connsiteY2158" fmla="*/ 671587 h 5597613"/>
              <a:gd name="connsiteX2159" fmla="*/ 2448561 w 6299884"/>
              <a:gd name="connsiteY2159" fmla="*/ 678219 h 5597613"/>
              <a:gd name="connsiteX2160" fmla="*/ 2469139 w 6299884"/>
              <a:gd name="connsiteY2160" fmla="*/ 679908 h 5597613"/>
              <a:gd name="connsiteX2161" fmla="*/ 2494114 w 6299884"/>
              <a:gd name="connsiteY2161" fmla="*/ 670631 h 5597613"/>
              <a:gd name="connsiteX2162" fmla="*/ 2514524 w 6299884"/>
              <a:gd name="connsiteY2162" fmla="*/ 671431 h 5597613"/>
              <a:gd name="connsiteX2163" fmla="*/ 2575142 w 6299884"/>
              <a:gd name="connsiteY2163" fmla="*/ 680399 h 5597613"/>
              <a:gd name="connsiteX2164" fmla="*/ 2582255 w 6299884"/>
              <a:gd name="connsiteY2164" fmla="*/ 693827 h 5597613"/>
              <a:gd name="connsiteX2165" fmla="*/ 2571237 w 6299884"/>
              <a:gd name="connsiteY2165" fmla="*/ 708798 h 5597613"/>
              <a:gd name="connsiteX2166" fmla="*/ 2555936 w 6299884"/>
              <a:gd name="connsiteY2166" fmla="*/ 725491 h 5597613"/>
              <a:gd name="connsiteX2167" fmla="*/ 2632424 w 6299884"/>
              <a:gd name="connsiteY2167" fmla="*/ 686302 h 5597613"/>
              <a:gd name="connsiteX2168" fmla="*/ 2641880 w 6299884"/>
              <a:gd name="connsiteY2168" fmla="*/ 682690 h 5597613"/>
              <a:gd name="connsiteX2169" fmla="*/ 2650107 w 6299884"/>
              <a:gd name="connsiteY2169" fmla="*/ 692222 h 5597613"/>
              <a:gd name="connsiteX2170" fmla="*/ 2648045 w 6299884"/>
              <a:gd name="connsiteY2170" fmla="*/ 700907 h 5597613"/>
              <a:gd name="connsiteX2171" fmla="*/ 2636746 w 6299884"/>
              <a:gd name="connsiteY2171" fmla="*/ 724231 h 5597613"/>
              <a:gd name="connsiteX2172" fmla="*/ 2646413 w 6299884"/>
              <a:gd name="connsiteY2172" fmla="*/ 746405 h 5597613"/>
              <a:gd name="connsiteX2173" fmla="*/ 2663046 w 6299884"/>
              <a:gd name="connsiteY2173" fmla="*/ 736843 h 5597613"/>
              <a:gd name="connsiteX2174" fmla="*/ 2665665 w 6299884"/>
              <a:gd name="connsiteY2174" fmla="*/ 726208 h 5597613"/>
              <a:gd name="connsiteX2175" fmla="*/ 2690538 w 6299884"/>
              <a:gd name="connsiteY2175" fmla="*/ 696660 h 5597613"/>
              <a:gd name="connsiteX2176" fmla="*/ 2714957 w 6299884"/>
              <a:gd name="connsiteY2176" fmla="*/ 689331 h 5597613"/>
              <a:gd name="connsiteX2177" fmla="*/ 2778692 w 6299884"/>
              <a:gd name="connsiteY2177" fmla="*/ 690339 h 5597613"/>
              <a:gd name="connsiteX2178" fmla="*/ 2794211 w 6299884"/>
              <a:gd name="connsiteY2178" fmla="*/ 684673 h 5597613"/>
              <a:gd name="connsiteX2179" fmla="*/ 2818687 w 6299884"/>
              <a:gd name="connsiteY2179" fmla="*/ 672723 h 5597613"/>
              <a:gd name="connsiteX2180" fmla="*/ 2824861 w 6299884"/>
              <a:gd name="connsiteY2180" fmla="*/ 676218 h 5597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</a:cxnLst>
            <a:rect l="l" t="t" r="r" b="b"/>
            <a:pathLst>
              <a:path w="6299884" h="5597613">
                <a:moveTo>
                  <a:pt x="2911660" y="5008195"/>
                </a:moveTo>
                <a:lnTo>
                  <a:pt x="2911631" y="5008211"/>
                </a:lnTo>
                <a:cubicBezTo>
                  <a:pt x="2864414" y="5025667"/>
                  <a:pt x="2816962" y="5040138"/>
                  <a:pt x="2772738" y="5065167"/>
                </a:cubicBezTo>
                <a:lnTo>
                  <a:pt x="2766573" y="5067451"/>
                </a:lnTo>
                <a:lnTo>
                  <a:pt x="2774805" y="5069072"/>
                </a:lnTo>
                <a:cubicBezTo>
                  <a:pt x="2786108" y="5073510"/>
                  <a:pt x="2795720" y="5080935"/>
                  <a:pt x="2803007" y="5091776"/>
                </a:cubicBezTo>
                <a:cubicBezTo>
                  <a:pt x="2804722" y="5094326"/>
                  <a:pt x="2806437" y="5096877"/>
                  <a:pt x="2811114" y="5095583"/>
                </a:cubicBezTo>
                <a:cubicBezTo>
                  <a:pt x="2816221" y="5094929"/>
                  <a:pt x="2815350" y="5090886"/>
                  <a:pt x="2815976" y="5087687"/>
                </a:cubicBezTo>
                <a:cubicBezTo>
                  <a:pt x="2815963" y="5084918"/>
                  <a:pt x="2815951" y="5082149"/>
                  <a:pt x="2816367" y="5080019"/>
                </a:cubicBezTo>
                <a:cubicBezTo>
                  <a:pt x="2817603" y="5070856"/>
                  <a:pt x="2823751" y="5064872"/>
                  <a:pt x="2830326" y="5059527"/>
                </a:cubicBezTo>
                <a:cubicBezTo>
                  <a:pt x="2836057" y="5055674"/>
                  <a:pt x="2839485" y="5060776"/>
                  <a:pt x="2844176" y="5062253"/>
                </a:cubicBezTo>
                <a:cubicBezTo>
                  <a:pt x="2843502" y="5054374"/>
                  <a:pt x="2846881" y="5048399"/>
                  <a:pt x="2853470" y="5045823"/>
                </a:cubicBezTo>
                <a:cubicBezTo>
                  <a:pt x="2861760" y="5043028"/>
                  <a:pt x="2868335" y="5037682"/>
                  <a:pt x="2874910" y="5032337"/>
                </a:cubicBezTo>
                <a:cubicBezTo>
                  <a:pt x="2882019" y="5027096"/>
                  <a:pt x="2889612" y="5022919"/>
                  <a:pt x="2897744" y="5020578"/>
                </a:cubicBezTo>
                <a:lnTo>
                  <a:pt x="2923310" y="5019845"/>
                </a:lnTo>
                <a:close/>
                <a:moveTo>
                  <a:pt x="1631204" y="4611320"/>
                </a:moveTo>
                <a:lnTo>
                  <a:pt x="1618641" y="4619460"/>
                </a:lnTo>
                <a:lnTo>
                  <a:pt x="1599124" y="4635750"/>
                </a:lnTo>
                <a:lnTo>
                  <a:pt x="1625120" y="4635189"/>
                </a:lnTo>
                <a:cubicBezTo>
                  <a:pt x="1630627" y="4636564"/>
                  <a:pt x="1635677" y="4639775"/>
                  <a:pt x="1639336" y="4632890"/>
                </a:cubicBezTo>
                <a:cubicBezTo>
                  <a:pt x="1642995" y="4626004"/>
                  <a:pt x="1640236" y="4621414"/>
                  <a:pt x="1635641" y="4616367"/>
                </a:cubicBezTo>
                <a:close/>
                <a:moveTo>
                  <a:pt x="3380095" y="4479398"/>
                </a:moveTo>
                <a:lnTo>
                  <a:pt x="3278519" y="4531434"/>
                </a:lnTo>
                <a:cubicBezTo>
                  <a:pt x="3186166" y="4577591"/>
                  <a:pt x="3091744" y="4620305"/>
                  <a:pt x="2996632" y="4661872"/>
                </a:cubicBezTo>
                <a:lnTo>
                  <a:pt x="2857161" y="4716858"/>
                </a:lnTo>
                <a:lnTo>
                  <a:pt x="2901647" y="4761344"/>
                </a:lnTo>
                <a:lnTo>
                  <a:pt x="2905967" y="4760124"/>
                </a:lnTo>
                <a:cubicBezTo>
                  <a:pt x="2938746" y="4749787"/>
                  <a:pt x="2969001" y="4737844"/>
                  <a:pt x="2991433" y="4710299"/>
                </a:cubicBezTo>
                <a:cubicBezTo>
                  <a:pt x="3000130" y="4698820"/>
                  <a:pt x="3011821" y="4694915"/>
                  <a:pt x="3026726" y="4693764"/>
                </a:cubicBezTo>
                <a:lnTo>
                  <a:pt x="3039425" y="4690851"/>
                </a:lnTo>
                <a:lnTo>
                  <a:pt x="3039074" y="4689378"/>
                </a:lnTo>
                <a:lnTo>
                  <a:pt x="3043544" y="4689906"/>
                </a:lnTo>
                <a:lnTo>
                  <a:pt x="3067678" y="4684372"/>
                </a:lnTo>
                <a:cubicBezTo>
                  <a:pt x="3080943" y="4679519"/>
                  <a:pt x="3093776" y="4672975"/>
                  <a:pt x="3106033" y="4664824"/>
                </a:cubicBezTo>
                <a:cubicBezTo>
                  <a:pt x="3126421" y="4649442"/>
                  <a:pt x="3150023" y="4636813"/>
                  <a:pt x="3175240" y="4629461"/>
                </a:cubicBezTo>
                <a:cubicBezTo>
                  <a:pt x="3212602" y="4616369"/>
                  <a:pt x="3247895" y="4599835"/>
                  <a:pt x="3282264" y="4579169"/>
                </a:cubicBezTo>
                <a:lnTo>
                  <a:pt x="3338848" y="4550523"/>
                </a:lnTo>
                <a:lnTo>
                  <a:pt x="3337945" y="4541263"/>
                </a:lnTo>
                <a:cubicBezTo>
                  <a:pt x="3335582" y="4536372"/>
                  <a:pt x="3337491" y="4535088"/>
                  <a:pt x="3341313" y="4532519"/>
                </a:cubicBezTo>
                <a:cubicBezTo>
                  <a:pt x="3345770" y="4529524"/>
                  <a:pt x="3352798" y="4530354"/>
                  <a:pt x="3354685" y="4523531"/>
                </a:cubicBezTo>
                <a:cubicBezTo>
                  <a:pt x="3356362" y="4517776"/>
                  <a:pt x="3350593" y="4513320"/>
                  <a:pt x="3349075" y="4506934"/>
                </a:cubicBezTo>
                <a:cubicBezTo>
                  <a:pt x="3355260" y="4509259"/>
                  <a:pt x="3359103" y="4512229"/>
                  <a:pt x="3361468" y="4517121"/>
                </a:cubicBezTo>
                <a:cubicBezTo>
                  <a:pt x="3363831" y="4522012"/>
                  <a:pt x="3362999" y="4526275"/>
                  <a:pt x="3361234" y="4530355"/>
                </a:cubicBezTo>
                <a:lnTo>
                  <a:pt x="3355560" y="4542168"/>
                </a:lnTo>
                <a:lnTo>
                  <a:pt x="3373976" y="4533105"/>
                </a:lnTo>
                <a:lnTo>
                  <a:pt x="3376824" y="4523463"/>
                </a:lnTo>
                <a:cubicBezTo>
                  <a:pt x="3376812" y="4520694"/>
                  <a:pt x="3377436" y="4517497"/>
                  <a:pt x="3376995" y="4514091"/>
                </a:cubicBezTo>
                <a:cubicBezTo>
                  <a:pt x="3376751" y="4506849"/>
                  <a:pt x="3376933" y="4500245"/>
                  <a:pt x="3382443" y="4494690"/>
                </a:cubicBezTo>
                <a:cubicBezTo>
                  <a:pt x="3384562" y="4492340"/>
                  <a:pt x="3383275" y="4490427"/>
                  <a:pt x="3382198" y="4487449"/>
                </a:cubicBezTo>
                <a:close/>
                <a:moveTo>
                  <a:pt x="3401642" y="4468361"/>
                </a:moveTo>
                <a:lnTo>
                  <a:pt x="3386620" y="4476056"/>
                </a:lnTo>
                <a:lnTo>
                  <a:pt x="3393329" y="4477190"/>
                </a:lnTo>
                <a:cubicBezTo>
                  <a:pt x="3395987" y="4476329"/>
                  <a:pt x="3398106" y="4473980"/>
                  <a:pt x="3400003" y="4469926"/>
                </a:cubicBezTo>
                <a:close/>
                <a:moveTo>
                  <a:pt x="642218" y="4435193"/>
                </a:moveTo>
                <a:cubicBezTo>
                  <a:pt x="639716" y="4436936"/>
                  <a:pt x="637415" y="4439881"/>
                  <a:pt x="634683" y="4441918"/>
                </a:cubicBezTo>
                <a:cubicBezTo>
                  <a:pt x="624329" y="4451279"/>
                  <a:pt x="612767" y="4461213"/>
                  <a:pt x="599661" y="4458542"/>
                </a:cubicBezTo>
                <a:cubicBezTo>
                  <a:pt x="591614" y="4457176"/>
                  <a:pt x="586511" y="4458116"/>
                  <a:pt x="582938" y="4461109"/>
                </a:cubicBezTo>
                <a:lnTo>
                  <a:pt x="581165" y="4464605"/>
                </a:lnTo>
                <a:lnTo>
                  <a:pt x="587933" y="4463110"/>
                </a:lnTo>
                <a:cubicBezTo>
                  <a:pt x="593669" y="4457157"/>
                  <a:pt x="598743" y="4459086"/>
                  <a:pt x="604447" y="4462414"/>
                </a:cubicBezTo>
                <a:cubicBezTo>
                  <a:pt x="614844" y="4468689"/>
                  <a:pt x="623074" y="4477622"/>
                  <a:pt x="628435" y="4489532"/>
                </a:cubicBezTo>
                <a:cubicBezTo>
                  <a:pt x="629698" y="4492334"/>
                  <a:pt x="630960" y="4495136"/>
                  <a:pt x="635789" y="4494648"/>
                </a:cubicBezTo>
                <a:cubicBezTo>
                  <a:pt x="640933" y="4494860"/>
                  <a:pt x="640754" y="4490727"/>
                  <a:pt x="641906" y="4487680"/>
                </a:cubicBezTo>
                <a:cubicBezTo>
                  <a:pt x="642360" y="4484949"/>
                  <a:pt x="642812" y="4482217"/>
                  <a:pt x="643580" y="4480186"/>
                </a:cubicBezTo>
                <a:lnTo>
                  <a:pt x="652508" y="4470918"/>
                </a:lnTo>
                <a:lnTo>
                  <a:pt x="652126" y="4470870"/>
                </a:lnTo>
                <a:cubicBezTo>
                  <a:pt x="651034" y="4469351"/>
                  <a:pt x="650935" y="4466804"/>
                  <a:pt x="650995" y="4463812"/>
                </a:cubicBezTo>
                <a:cubicBezTo>
                  <a:pt x="651055" y="4460820"/>
                  <a:pt x="652321" y="4457256"/>
                  <a:pt x="653588" y="4453690"/>
                </a:cubicBezTo>
                <a:cubicBezTo>
                  <a:pt x="656122" y="4446560"/>
                  <a:pt x="659231" y="4440638"/>
                  <a:pt x="650956" y="4435676"/>
                </a:cubicBezTo>
                <a:cubicBezTo>
                  <a:pt x="647423" y="4432907"/>
                  <a:pt x="644720" y="4433449"/>
                  <a:pt x="642218" y="4435193"/>
                </a:cubicBezTo>
                <a:close/>
                <a:moveTo>
                  <a:pt x="871204" y="4105209"/>
                </a:moveTo>
                <a:lnTo>
                  <a:pt x="870353" y="4105303"/>
                </a:lnTo>
                <a:lnTo>
                  <a:pt x="870440" y="4106412"/>
                </a:lnTo>
                <a:close/>
                <a:moveTo>
                  <a:pt x="2394397" y="4102588"/>
                </a:moveTo>
                <a:lnTo>
                  <a:pt x="2282036" y="4141733"/>
                </a:lnTo>
                <a:lnTo>
                  <a:pt x="2309239" y="4168936"/>
                </a:lnTo>
                <a:lnTo>
                  <a:pt x="2322233" y="4157657"/>
                </a:lnTo>
                <a:cubicBezTo>
                  <a:pt x="2331253" y="4151257"/>
                  <a:pt x="2340704" y="4145574"/>
                  <a:pt x="2350442" y="4139719"/>
                </a:cubicBezTo>
                <a:cubicBezTo>
                  <a:pt x="2366253" y="4130994"/>
                  <a:pt x="2380284" y="4120605"/>
                  <a:pt x="2391646" y="4107721"/>
                </a:cubicBezTo>
                <a:close/>
                <a:moveTo>
                  <a:pt x="2447480" y="4084095"/>
                </a:moveTo>
                <a:lnTo>
                  <a:pt x="2437026" y="4087735"/>
                </a:lnTo>
                <a:lnTo>
                  <a:pt x="2442327" y="4087597"/>
                </a:lnTo>
                <a:close/>
                <a:moveTo>
                  <a:pt x="785949" y="4019324"/>
                </a:moveTo>
                <a:lnTo>
                  <a:pt x="785637" y="4020997"/>
                </a:lnTo>
                <a:lnTo>
                  <a:pt x="787559" y="4021144"/>
                </a:lnTo>
                <a:close/>
                <a:moveTo>
                  <a:pt x="806374" y="4009785"/>
                </a:moveTo>
                <a:cubicBezTo>
                  <a:pt x="803493" y="4011099"/>
                  <a:pt x="801758" y="4014952"/>
                  <a:pt x="800008" y="4021813"/>
                </a:cubicBezTo>
                <a:lnTo>
                  <a:pt x="799943" y="4022095"/>
                </a:lnTo>
                <a:lnTo>
                  <a:pt x="800927" y="4022170"/>
                </a:lnTo>
                <a:cubicBezTo>
                  <a:pt x="806272" y="4024078"/>
                  <a:pt x="810983" y="4027769"/>
                  <a:pt x="815299" y="4021275"/>
                </a:cubicBezTo>
                <a:lnTo>
                  <a:pt x="814123" y="4011665"/>
                </a:lnTo>
                <a:close/>
                <a:moveTo>
                  <a:pt x="2680693" y="3992632"/>
                </a:moveTo>
                <a:lnTo>
                  <a:pt x="2484561" y="4069899"/>
                </a:lnTo>
                <a:lnTo>
                  <a:pt x="2484728" y="4069913"/>
                </a:lnTo>
                <a:cubicBezTo>
                  <a:pt x="2503070" y="4066694"/>
                  <a:pt x="2522102" y="4064623"/>
                  <a:pt x="2541369" y="4065536"/>
                </a:cubicBezTo>
                <a:cubicBezTo>
                  <a:pt x="2556964" y="4065532"/>
                  <a:pt x="2570255" y="4059102"/>
                  <a:pt x="2578029" y="4043494"/>
                </a:cubicBezTo>
                <a:cubicBezTo>
                  <a:pt x="2579396" y="4037984"/>
                  <a:pt x="2583289" y="4034082"/>
                  <a:pt x="2589016" y="4030638"/>
                </a:cubicBezTo>
                <a:cubicBezTo>
                  <a:pt x="2598872" y="4026275"/>
                  <a:pt x="2608727" y="4021911"/>
                  <a:pt x="2618581" y="4017548"/>
                </a:cubicBezTo>
                <a:cubicBezTo>
                  <a:pt x="2625455" y="4013416"/>
                  <a:pt x="2633254" y="4013413"/>
                  <a:pt x="2640373" y="4020066"/>
                </a:cubicBezTo>
                <a:cubicBezTo>
                  <a:pt x="2646348" y="4027409"/>
                  <a:pt x="2651620" y="4025801"/>
                  <a:pt x="2657114" y="4019372"/>
                </a:cubicBezTo>
                <a:cubicBezTo>
                  <a:pt x="2662153" y="4014781"/>
                  <a:pt x="2668336" y="4009501"/>
                  <a:pt x="2673375" y="4004910"/>
                </a:cubicBezTo>
                <a:close/>
                <a:moveTo>
                  <a:pt x="4883241" y="3978611"/>
                </a:moveTo>
                <a:lnTo>
                  <a:pt x="3182929" y="5042626"/>
                </a:lnTo>
                <a:lnTo>
                  <a:pt x="3501077" y="5360774"/>
                </a:lnTo>
                <a:close/>
                <a:moveTo>
                  <a:pt x="4609045" y="3749153"/>
                </a:moveTo>
                <a:lnTo>
                  <a:pt x="4604042" y="3750065"/>
                </a:lnTo>
                <a:cubicBezTo>
                  <a:pt x="4596022" y="3754888"/>
                  <a:pt x="4588693" y="3760857"/>
                  <a:pt x="4580673" y="3765679"/>
                </a:cubicBezTo>
                <a:cubicBezTo>
                  <a:pt x="4411588" y="3873592"/>
                  <a:pt x="4242736" y="3984489"/>
                  <a:pt x="4072270" y="4090108"/>
                </a:cubicBezTo>
                <a:cubicBezTo>
                  <a:pt x="3914863" y="4186313"/>
                  <a:pt x="3756765" y="4281372"/>
                  <a:pt x="3594529" y="4369546"/>
                </a:cubicBezTo>
                <a:lnTo>
                  <a:pt x="3450626" y="4443266"/>
                </a:lnTo>
                <a:lnTo>
                  <a:pt x="3482659" y="4434736"/>
                </a:lnTo>
                <a:cubicBezTo>
                  <a:pt x="3489467" y="4433863"/>
                  <a:pt x="3492246" y="4436624"/>
                  <a:pt x="3492700" y="4442800"/>
                </a:cubicBezTo>
                <a:cubicBezTo>
                  <a:pt x="3492725" y="4448338"/>
                  <a:pt x="3491255" y="4453028"/>
                  <a:pt x="3489150" y="4458147"/>
                </a:cubicBezTo>
                <a:cubicBezTo>
                  <a:pt x="3487472" y="4463903"/>
                  <a:pt x="3483663" y="4469241"/>
                  <a:pt x="3482843" y="4476272"/>
                </a:cubicBezTo>
                <a:cubicBezTo>
                  <a:pt x="3504064" y="4461082"/>
                  <a:pt x="3524440" y="4447387"/>
                  <a:pt x="3529216" y="4420108"/>
                </a:cubicBezTo>
                <a:cubicBezTo>
                  <a:pt x="3530269" y="4417548"/>
                  <a:pt x="3531958" y="4414562"/>
                  <a:pt x="3535363" y="4414125"/>
                </a:cubicBezTo>
                <a:cubicBezTo>
                  <a:pt x="3539195" y="4414326"/>
                  <a:pt x="3542391" y="4414955"/>
                  <a:pt x="3544963" y="4418782"/>
                </a:cubicBezTo>
                <a:cubicBezTo>
                  <a:pt x="3546248" y="4420693"/>
                  <a:pt x="3546262" y="4423462"/>
                  <a:pt x="3546273" y="4426232"/>
                </a:cubicBezTo>
                <a:lnTo>
                  <a:pt x="3545504" y="4443681"/>
                </a:lnTo>
                <a:lnTo>
                  <a:pt x="3560374" y="4434993"/>
                </a:lnTo>
                <a:lnTo>
                  <a:pt x="3566767" y="4431473"/>
                </a:lnTo>
                <a:lnTo>
                  <a:pt x="3564800" y="4421647"/>
                </a:lnTo>
                <a:cubicBezTo>
                  <a:pt x="3566242" y="4416745"/>
                  <a:pt x="3570482" y="4412737"/>
                  <a:pt x="3577915" y="4408667"/>
                </a:cubicBezTo>
                <a:cubicBezTo>
                  <a:pt x="3584711" y="4405024"/>
                  <a:pt x="3590014" y="4400535"/>
                  <a:pt x="3594458" y="4394771"/>
                </a:cubicBezTo>
                <a:cubicBezTo>
                  <a:pt x="3606519" y="4378332"/>
                  <a:pt x="3622658" y="4369335"/>
                  <a:pt x="3644394" y="4374166"/>
                </a:cubicBezTo>
                <a:cubicBezTo>
                  <a:pt x="3655048" y="4376264"/>
                  <a:pt x="3655048" y="4376264"/>
                  <a:pt x="3654570" y="4364549"/>
                </a:cubicBezTo>
                <a:cubicBezTo>
                  <a:pt x="3654104" y="4355606"/>
                  <a:pt x="3663423" y="4344713"/>
                  <a:pt x="3669607" y="4347036"/>
                </a:cubicBezTo>
                <a:cubicBezTo>
                  <a:pt x="3680273" y="4351902"/>
                  <a:pt x="3687706" y="4347832"/>
                  <a:pt x="3695983" y="4342268"/>
                </a:cubicBezTo>
                <a:cubicBezTo>
                  <a:pt x="3700012" y="4338635"/>
                  <a:pt x="3704249" y="4333936"/>
                  <a:pt x="3710849" y="4334129"/>
                </a:cubicBezTo>
                <a:cubicBezTo>
                  <a:pt x="3718515" y="4334531"/>
                  <a:pt x="3719775" y="4330905"/>
                  <a:pt x="3718894" y="4324091"/>
                </a:cubicBezTo>
                <a:cubicBezTo>
                  <a:pt x="3718452" y="4320686"/>
                  <a:pt x="3718012" y="4317279"/>
                  <a:pt x="3722482" y="4317051"/>
                </a:cubicBezTo>
                <a:cubicBezTo>
                  <a:pt x="3726315" y="4317252"/>
                  <a:pt x="3729510" y="4317881"/>
                  <a:pt x="3730172" y="4322992"/>
                </a:cubicBezTo>
                <a:cubicBezTo>
                  <a:pt x="3730613" y="4326398"/>
                  <a:pt x="3730417" y="4330233"/>
                  <a:pt x="3731287" y="4334278"/>
                </a:cubicBezTo>
                <a:lnTo>
                  <a:pt x="3735737" y="4340230"/>
                </a:lnTo>
                <a:lnTo>
                  <a:pt x="3770579" y="4316985"/>
                </a:lnTo>
                <a:lnTo>
                  <a:pt x="3769901" y="4316772"/>
                </a:lnTo>
                <a:cubicBezTo>
                  <a:pt x="3766804" y="4314571"/>
                  <a:pt x="3764502" y="4311489"/>
                  <a:pt x="3763528" y="4307978"/>
                </a:cubicBezTo>
                <a:cubicBezTo>
                  <a:pt x="3762022" y="4304362"/>
                  <a:pt x="3763504" y="4302439"/>
                  <a:pt x="3767765" y="4303279"/>
                </a:cubicBezTo>
                <a:cubicBezTo>
                  <a:pt x="3774794" y="4304109"/>
                  <a:pt x="3776483" y="4301121"/>
                  <a:pt x="3777941" y="4293661"/>
                </a:cubicBezTo>
                <a:cubicBezTo>
                  <a:pt x="3778957" y="4282795"/>
                  <a:pt x="3791043" y="4271894"/>
                  <a:pt x="3799137" y="4272935"/>
                </a:cubicBezTo>
                <a:cubicBezTo>
                  <a:pt x="3805529" y="4274192"/>
                  <a:pt x="3808712" y="4272053"/>
                  <a:pt x="3811676" y="4268209"/>
                </a:cubicBezTo>
                <a:cubicBezTo>
                  <a:pt x="3815912" y="4263510"/>
                  <a:pt x="3821007" y="4260087"/>
                  <a:pt x="3828048" y="4263685"/>
                </a:cubicBezTo>
                <a:cubicBezTo>
                  <a:pt x="3832530" y="4266227"/>
                  <a:pt x="3835493" y="4262384"/>
                  <a:pt x="3837820" y="4258969"/>
                </a:cubicBezTo>
                <a:cubicBezTo>
                  <a:pt x="3840146" y="4255554"/>
                  <a:pt x="3842044" y="4251501"/>
                  <a:pt x="3846085" y="4250636"/>
                </a:cubicBezTo>
                <a:cubicBezTo>
                  <a:pt x="3850971" y="4248277"/>
                  <a:pt x="3852061" y="4254026"/>
                  <a:pt x="3858037" y="4257415"/>
                </a:cubicBezTo>
                <a:cubicBezTo>
                  <a:pt x="3852221" y="4241883"/>
                  <a:pt x="3866889" y="4237578"/>
                  <a:pt x="3871311" y="4226275"/>
                </a:cubicBezTo>
                <a:cubicBezTo>
                  <a:pt x="3871751" y="4229681"/>
                  <a:pt x="3871972" y="4231384"/>
                  <a:pt x="3872192" y="4233089"/>
                </a:cubicBezTo>
                <a:cubicBezTo>
                  <a:pt x="3874800" y="4245221"/>
                  <a:pt x="3879920" y="4247335"/>
                  <a:pt x="3890107" y="4240488"/>
                </a:cubicBezTo>
                <a:cubicBezTo>
                  <a:pt x="3896683" y="4235142"/>
                  <a:pt x="3903051" y="4230862"/>
                  <a:pt x="3910484" y="4226792"/>
                </a:cubicBezTo>
                <a:cubicBezTo>
                  <a:pt x="3922594" y="4221430"/>
                  <a:pt x="3935354" y="4218408"/>
                  <a:pt x="3948554" y="4218793"/>
                </a:cubicBezTo>
                <a:lnTo>
                  <a:pt x="3949707" y="4218433"/>
                </a:lnTo>
                <a:lnTo>
                  <a:pt x="3958349" y="4213080"/>
                </a:lnTo>
                <a:lnTo>
                  <a:pt x="3958718" y="4206407"/>
                </a:lnTo>
                <a:cubicBezTo>
                  <a:pt x="3955056" y="4196833"/>
                  <a:pt x="3957798" y="4191286"/>
                  <a:pt x="3967362" y="4187635"/>
                </a:cubicBezTo>
                <a:cubicBezTo>
                  <a:pt x="3972885" y="4184849"/>
                  <a:pt x="3978836" y="4182701"/>
                  <a:pt x="3984138" y="4178211"/>
                </a:cubicBezTo>
                <a:cubicBezTo>
                  <a:pt x="3987321" y="4176071"/>
                  <a:pt x="3991363" y="4175207"/>
                  <a:pt x="3995416" y="4177110"/>
                </a:cubicBezTo>
                <a:cubicBezTo>
                  <a:pt x="3996910" y="4177958"/>
                  <a:pt x="3997767" y="4179235"/>
                  <a:pt x="3998821" y="4176674"/>
                </a:cubicBezTo>
                <a:cubicBezTo>
                  <a:pt x="4002604" y="4165799"/>
                  <a:pt x="4012376" y="4161083"/>
                  <a:pt x="4021084" y="4156157"/>
                </a:cubicBezTo>
                <a:cubicBezTo>
                  <a:pt x="4029789" y="4151230"/>
                  <a:pt x="4037000" y="4145456"/>
                  <a:pt x="4039082" y="4134800"/>
                </a:cubicBezTo>
                <a:cubicBezTo>
                  <a:pt x="4039915" y="4130538"/>
                  <a:pt x="4042254" y="4129891"/>
                  <a:pt x="4046307" y="4131797"/>
                </a:cubicBezTo>
                <a:cubicBezTo>
                  <a:pt x="4054414" y="4135604"/>
                  <a:pt x="4055050" y="4135176"/>
                  <a:pt x="4057144" y="4127289"/>
                </a:cubicBezTo>
                <a:cubicBezTo>
                  <a:pt x="4060915" y="4113645"/>
                  <a:pt x="4067038" y="4102124"/>
                  <a:pt x="4081279" y="4097181"/>
                </a:cubicBezTo>
                <a:cubicBezTo>
                  <a:pt x="4085527" y="4095250"/>
                  <a:pt x="4090844" y="4093530"/>
                  <a:pt x="4095728" y="4091171"/>
                </a:cubicBezTo>
                <a:cubicBezTo>
                  <a:pt x="4099770" y="4090308"/>
                  <a:pt x="4103797" y="4086673"/>
                  <a:pt x="4106382" y="4093269"/>
                </a:cubicBezTo>
                <a:cubicBezTo>
                  <a:pt x="4107460" y="4096247"/>
                  <a:pt x="4112357" y="4096658"/>
                  <a:pt x="4115125" y="4096649"/>
                </a:cubicBezTo>
                <a:cubicBezTo>
                  <a:pt x="4125767" y="4095978"/>
                  <a:pt x="4135331" y="4092326"/>
                  <a:pt x="4143388" y="4085059"/>
                </a:cubicBezTo>
                <a:cubicBezTo>
                  <a:pt x="4150172" y="4078648"/>
                  <a:pt x="4149742" y="4078011"/>
                  <a:pt x="4143326" y="4071214"/>
                </a:cubicBezTo>
                <a:cubicBezTo>
                  <a:pt x="4139052" y="4067607"/>
                  <a:pt x="4137545" y="4063990"/>
                  <a:pt x="4139223" y="4058233"/>
                </a:cubicBezTo>
                <a:cubicBezTo>
                  <a:pt x="4142235" y="4065467"/>
                  <a:pt x="4147783" y="4068218"/>
                  <a:pt x="4154371" y="4065642"/>
                </a:cubicBezTo>
                <a:cubicBezTo>
                  <a:pt x="4158938" y="4063497"/>
                  <a:pt x="4163402" y="4061886"/>
                  <a:pt x="4167529" y="4062352"/>
                </a:cubicBezTo>
                <a:lnTo>
                  <a:pt x="4178417" y="4071325"/>
                </a:lnTo>
                <a:lnTo>
                  <a:pt x="4178759" y="4071055"/>
                </a:lnTo>
                <a:lnTo>
                  <a:pt x="4181424" y="4057410"/>
                </a:lnTo>
                <a:cubicBezTo>
                  <a:pt x="4184017" y="4054048"/>
                  <a:pt x="4188052" y="4051798"/>
                  <a:pt x="4192834" y="4049973"/>
                </a:cubicBezTo>
                <a:cubicBezTo>
                  <a:pt x="4197511" y="4048680"/>
                  <a:pt x="4199409" y="4044627"/>
                  <a:pt x="4201308" y="4040574"/>
                </a:cubicBezTo>
                <a:cubicBezTo>
                  <a:pt x="4206793" y="4029481"/>
                  <a:pt x="4213173" y="4027970"/>
                  <a:pt x="4221512" y="4036252"/>
                </a:cubicBezTo>
                <a:lnTo>
                  <a:pt x="4223475" y="4037108"/>
                </a:lnTo>
                <a:lnTo>
                  <a:pt x="4227974" y="4034029"/>
                </a:lnTo>
                <a:lnTo>
                  <a:pt x="4228101" y="4033674"/>
                </a:lnTo>
                <a:cubicBezTo>
                  <a:pt x="4229349" y="4027281"/>
                  <a:pt x="4231883" y="4022800"/>
                  <a:pt x="4240185" y="4022775"/>
                </a:cubicBezTo>
                <a:lnTo>
                  <a:pt x="4239245" y="4026315"/>
                </a:lnTo>
                <a:lnTo>
                  <a:pt x="4257323" y="4013942"/>
                </a:lnTo>
                <a:lnTo>
                  <a:pt x="4260537" y="4003541"/>
                </a:lnTo>
                <a:cubicBezTo>
                  <a:pt x="4263917" y="3997566"/>
                  <a:pt x="4268153" y="3992867"/>
                  <a:pt x="4275170" y="3990928"/>
                </a:cubicBezTo>
                <a:cubicBezTo>
                  <a:pt x="4282186" y="3988988"/>
                  <a:pt x="4287918" y="3985137"/>
                  <a:pt x="4293221" y="3980648"/>
                </a:cubicBezTo>
                <a:cubicBezTo>
                  <a:pt x="4298730" y="3975092"/>
                  <a:pt x="4305306" y="3969746"/>
                  <a:pt x="4313829" y="3971424"/>
                </a:cubicBezTo>
                <a:lnTo>
                  <a:pt x="4320774" y="3970007"/>
                </a:lnTo>
                <a:lnTo>
                  <a:pt x="4323605" y="3967985"/>
                </a:lnTo>
                <a:lnTo>
                  <a:pt x="4326342" y="3961161"/>
                </a:lnTo>
                <a:cubicBezTo>
                  <a:pt x="4329282" y="3951780"/>
                  <a:pt x="4333102" y="3949211"/>
                  <a:pt x="4342690" y="3951099"/>
                </a:cubicBezTo>
                <a:lnTo>
                  <a:pt x="4346262" y="3951802"/>
                </a:lnTo>
                <a:lnTo>
                  <a:pt x="4374737" y="3931462"/>
                </a:lnTo>
                <a:lnTo>
                  <a:pt x="4374957" y="3930337"/>
                </a:lnTo>
                <a:cubicBezTo>
                  <a:pt x="4373646" y="3922886"/>
                  <a:pt x="4377858" y="3912649"/>
                  <a:pt x="4384031" y="3912203"/>
                </a:cubicBezTo>
                <a:cubicBezTo>
                  <a:pt x="4397646" y="3910456"/>
                  <a:pt x="4401014" y="3901714"/>
                  <a:pt x="4405655" y="3892114"/>
                </a:cubicBezTo>
                <a:cubicBezTo>
                  <a:pt x="4407136" y="3890192"/>
                  <a:pt x="4409683" y="3888480"/>
                  <a:pt x="4411164" y="3886559"/>
                </a:cubicBezTo>
                <a:cubicBezTo>
                  <a:pt x="4421769" y="3877580"/>
                  <a:pt x="4436231" y="3874340"/>
                  <a:pt x="4448109" y="3864504"/>
                </a:cubicBezTo>
                <a:lnTo>
                  <a:pt x="4448342" y="3879018"/>
                </a:lnTo>
                <a:lnTo>
                  <a:pt x="4501439" y="3841435"/>
                </a:lnTo>
                <a:lnTo>
                  <a:pt x="4525049" y="3823604"/>
                </a:lnTo>
                <a:lnTo>
                  <a:pt x="4522854" y="3821671"/>
                </a:lnTo>
                <a:lnTo>
                  <a:pt x="4527133" y="3822029"/>
                </a:lnTo>
                <a:lnTo>
                  <a:pt x="4553467" y="3802140"/>
                </a:lnTo>
                <a:lnTo>
                  <a:pt x="4555373" y="3797847"/>
                </a:lnTo>
                <a:lnTo>
                  <a:pt x="4564623" y="3795507"/>
                </a:lnTo>
                <a:lnTo>
                  <a:pt x="4590557" y="3782202"/>
                </a:lnTo>
                <a:lnTo>
                  <a:pt x="4595003" y="3769473"/>
                </a:lnTo>
                <a:cubicBezTo>
                  <a:pt x="4593704" y="3764792"/>
                  <a:pt x="4595406" y="3764573"/>
                  <a:pt x="4599018" y="3763071"/>
                </a:cubicBezTo>
                <a:cubicBezTo>
                  <a:pt x="4603800" y="3761246"/>
                  <a:pt x="4606402" y="3759960"/>
                  <a:pt x="4607803" y="3757746"/>
                </a:cubicBezTo>
                <a:close/>
                <a:moveTo>
                  <a:pt x="1817602" y="3431452"/>
                </a:moveTo>
                <a:lnTo>
                  <a:pt x="1826676" y="3442424"/>
                </a:lnTo>
                <a:cubicBezTo>
                  <a:pt x="1829435" y="3447012"/>
                  <a:pt x="1832195" y="3451602"/>
                  <a:pt x="1840447" y="3449764"/>
                </a:cubicBezTo>
                <a:cubicBezTo>
                  <a:pt x="1849391" y="3449072"/>
                  <a:pt x="1848233" y="3441958"/>
                  <a:pt x="1849601" y="3436450"/>
                </a:cubicBezTo>
                <a:lnTo>
                  <a:pt x="1850090" y="3431636"/>
                </a:lnTo>
                <a:lnTo>
                  <a:pt x="1837761" y="3435152"/>
                </a:lnTo>
                <a:close/>
                <a:moveTo>
                  <a:pt x="1245291" y="3011942"/>
                </a:moveTo>
                <a:cubicBezTo>
                  <a:pt x="1240238" y="3014155"/>
                  <a:pt x="1237115" y="3020825"/>
                  <a:pt x="1233887" y="3032730"/>
                </a:cubicBezTo>
                <a:cubicBezTo>
                  <a:pt x="1231986" y="3038078"/>
                  <a:pt x="1231868" y="3044062"/>
                  <a:pt x="1229334" y="3051192"/>
                </a:cubicBezTo>
                <a:cubicBezTo>
                  <a:pt x="1222325" y="3042664"/>
                  <a:pt x="1216466" y="3036554"/>
                  <a:pt x="1209459" y="3028025"/>
                </a:cubicBezTo>
                <a:cubicBezTo>
                  <a:pt x="1208192" y="3031590"/>
                  <a:pt x="1208765" y="3032800"/>
                  <a:pt x="1208132" y="3034582"/>
                </a:cubicBezTo>
                <a:cubicBezTo>
                  <a:pt x="1207998" y="3041315"/>
                  <a:pt x="1207143" y="3046722"/>
                  <a:pt x="1205585" y="3050842"/>
                </a:cubicBezTo>
                <a:lnTo>
                  <a:pt x="1199200" y="3058897"/>
                </a:lnTo>
                <a:lnTo>
                  <a:pt x="1263571" y="3123268"/>
                </a:lnTo>
                <a:lnTo>
                  <a:pt x="1280289" y="3105544"/>
                </a:lnTo>
                <a:cubicBezTo>
                  <a:pt x="1307095" y="3080964"/>
                  <a:pt x="1348312" y="3083627"/>
                  <a:pt x="1369336" y="3109212"/>
                </a:cubicBezTo>
                <a:cubicBezTo>
                  <a:pt x="1376917" y="3118950"/>
                  <a:pt x="1376680" y="3130918"/>
                  <a:pt x="1381846" y="3141802"/>
                </a:cubicBezTo>
                <a:cubicBezTo>
                  <a:pt x="1388102" y="3158098"/>
                  <a:pt x="1397584" y="3162488"/>
                  <a:pt x="1414372" y="3160447"/>
                </a:cubicBezTo>
                <a:cubicBezTo>
                  <a:pt x="1422767" y="3159425"/>
                  <a:pt x="1430585" y="3157196"/>
                  <a:pt x="1438980" y="3156175"/>
                </a:cubicBezTo>
                <a:cubicBezTo>
                  <a:pt x="1455768" y="3154133"/>
                  <a:pt x="1463073" y="3147701"/>
                  <a:pt x="1462222" y="3130323"/>
                </a:cubicBezTo>
                <a:cubicBezTo>
                  <a:pt x="1463033" y="3119564"/>
                  <a:pt x="1467231" y="3119054"/>
                  <a:pt x="1476140" y="3122235"/>
                </a:cubicBezTo>
                <a:cubicBezTo>
                  <a:pt x="1495164" y="3128022"/>
                  <a:pt x="1503677" y="3121018"/>
                  <a:pt x="1502885" y="3100647"/>
                </a:cubicBezTo>
                <a:cubicBezTo>
                  <a:pt x="1501797" y="3095236"/>
                  <a:pt x="1499500" y="3090399"/>
                  <a:pt x="1493522" y="3090273"/>
                </a:cubicBezTo>
                <a:cubicBezTo>
                  <a:pt x="1486335" y="3090721"/>
                  <a:pt x="1487424" y="3096132"/>
                  <a:pt x="1488513" y="3101542"/>
                </a:cubicBezTo>
                <a:cubicBezTo>
                  <a:pt x="1490235" y="3105170"/>
                  <a:pt x="1489542" y="3109945"/>
                  <a:pt x="1484137" y="3111029"/>
                </a:cubicBezTo>
                <a:cubicBezTo>
                  <a:pt x="1479306" y="3113322"/>
                  <a:pt x="1473962" y="3111413"/>
                  <a:pt x="1472873" y="3106002"/>
                </a:cubicBezTo>
                <a:lnTo>
                  <a:pt x="1459594" y="3075767"/>
                </a:lnTo>
                <a:lnTo>
                  <a:pt x="1456995" y="3075979"/>
                </a:lnTo>
                <a:cubicBezTo>
                  <a:pt x="1446959" y="3077303"/>
                  <a:pt x="1437757" y="3081215"/>
                  <a:pt x="1427167" y="3080812"/>
                </a:cubicBezTo>
                <a:cubicBezTo>
                  <a:pt x="1420300" y="3080164"/>
                  <a:pt x="1416021" y="3078684"/>
                  <a:pt x="1415245" y="3070362"/>
                </a:cubicBezTo>
                <a:cubicBezTo>
                  <a:pt x="1413053" y="3060590"/>
                  <a:pt x="1404493" y="3057630"/>
                  <a:pt x="1397262" y="3064717"/>
                </a:cubicBezTo>
                <a:cubicBezTo>
                  <a:pt x="1391479" y="3070388"/>
                  <a:pt x="1386031" y="3071188"/>
                  <a:pt x="1378887" y="3069676"/>
                </a:cubicBezTo>
                <a:cubicBezTo>
                  <a:pt x="1374329" y="3067332"/>
                  <a:pt x="1370881" y="3068441"/>
                  <a:pt x="1367683" y="3073280"/>
                </a:cubicBezTo>
                <a:cubicBezTo>
                  <a:pt x="1364763" y="3078981"/>
                  <a:pt x="1359869" y="3081508"/>
                  <a:pt x="1353865" y="3080582"/>
                </a:cubicBezTo>
                <a:cubicBezTo>
                  <a:pt x="1350141" y="3080828"/>
                  <a:pt x="1344999" y="3079624"/>
                  <a:pt x="1341551" y="3080733"/>
                </a:cubicBezTo>
                <a:cubicBezTo>
                  <a:pt x="1336380" y="3082397"/>
                  <a:pt x="1333823" y="3080362"/>
                  <a:pt x="1331574" y="3076324"/>
                </a:cubicBezTo>
                <a:cubicBezTo>
                  <a:pt x="1326212" y="3068525"/>
                  <a:pt x="1324211" y="3068216"/>
                  <a:pt x="1317258" y="3076167"/>
                </a:cubicBezTo>
                <a:cubicBezTo>
                  <a:pt x="1313197" y="3081283"/>
                  <a:pt x="1309416" y="3087261"/>
                  <a:pt x="1303937" y="3090928"/>
                </a:cubicBezTo>
                <a:cubicBezTo>
                  <a:pt x="1303660" y="3090065"/>
                  <a:pt x="1302797" y="3090343"/>
                  <a:pt x="1302519" y="3089479"/>
                </a:cubicBezTo>
                <a:cubicBezTo>
                  <a:pt x="1306668" y="3075764"/>
                  <a:pt x="1306668" y="3075764"/>
                  <a:pt x="1295885" y="3065899"/>
                </a:cubicBezTo>
                <a:cubicBezTo>
                  <a:pt x="1294469" y="3064450"/>
                  <a:pt x="1293052" y="3063001"/>
                  <a:pt x="1291912" y="3062415"/>
                </a:cubicBezTo>
                <a:cubicBezTo>
                  <a:pt x="1280298" y="3049961"/>
                  <a:pt x="1269123" y="3050698"/>
                  <a:pt x="1256693" y="3062316"/>
                </a:cubicBezTo>
                <a:cubicBezTo>
                  <a:pt x="1250325" y="3069126"/>
                  <a:pt x="1244321" y="3068200"/>
                  <a:pt x="1240684" y="3059847"/>
                </a:cubicBezTo>
                <a:cubicBezTo>
                  <a:pt x="1238433" y="3055808"/>
                  <a:pt x="1237045" y="3051493"/>
                  <a:pt x="1236519" y="3046900"/>
                </a:cubicBezTo>
                <a:cubicBezTo>
                  <a:pt x="1235217" y="3033985"/>
                  <a:pt x="1245312" y="3026930"/>
                  <a:pt x="1256427" y="3031925"/>
                </a:cubicBezTo>
                <a:cubicBezTo>
                  <a:pt x="1265265" y="3035748"/>
                  <a:pt x="1272992" y="3036120"/>
                  <a:pt x="1281305" y="3035351"/>
                </a:cubicBezTo>
                <a:cubicBezTo>
                  <a:pt x="1289338" y="3033719"/>
                  <a:pt x="1297067" y="3034091"/>
                  <a:pt x="1304180" y="3038469"/>
                </a:cubicBezTo>
                <a:cubicBezTo>
                  <a:pt x="1315268" y="3046331"/>
                  <a:pt x="1319855" y="3045808"/>
                  <a:pt x="1326559" y="3034127"/>
                </a:cubicBezTo>
                <a:cubicBezTo>
                  <a:pt x="1331788" y="3026731"/>
                  <a:pt x="1337265" y="3023065"/>
                  <a:pt x="1346439" y="3022019"/>
                </a:cubicBezTo>
                <a:lnTo>
                  <a:pt x="1349867" y="3021915"/>
                </a:lnTo>
                <a:lnTo>
                  <a:pt x="1341397" y="3021522"/>
                </a:lnTo>
                <a:cubicBezTo>
                  <a:pt x="1337574" y="3022040"/>
                  <a:pt x="1333951" y="3023760"/>
                  <a:pt x="1330874" y="3028185"/>
                </a:cubicBezTo>
                <a:cubicBezTo>
                  <a:pt x="1316202" y="3044039"/>
                  <a:pt x="1312006" y="3044550"/>
                  <a:pt x="1294307" y="3032204"/>
                </a:cubicBezTo>
                <a:cubicBezTo>
                  <a:pt x="1286032" y="3027241"/>
                  <a:pt x="1277757" y="3022278"/>
                  <a:pt x="1268275" y="3017888"/>
                </a:cubicBezTo>
                <a:cubicBezTo>
                  <a:pt x="1257327" y="3011971"/>
                  <a:pt x="1250344" y="3009729"/>
                  <a:pt x="1245291" y="3011942"/>
                </a:cubicBezTo>
                <a:close/>
                <a:moveTo>
                  <a:pt x="1536306" y="2984014"/>
                </a:moveTo>
                <a:cubicBezTo>
                  <a:pt x="1526070" y="2987392"/>
                  <a:pt x="1515320" y="2986567"/>
                  <a:pt x="1505778" y="2985169"/>
                </a:cubicBezTo>
                <a:cubicBezTo>
                  <a:pt x="1493821" y="2984917"/>
                  <a:pt x="1485941" y="2990139"/>
                  <a:pt x="1485130" y="3000899"/>
                </a:cubicBezTo>
                <a:cubicBezTo>
                  <a:pt x="1483110" y="3012230"/>
                  <a:pt x="1478339" y="3011531"/>
                  <a:pt x="1471212" y="3008986"/>
                </a:cubicBezTo>
                <a:cubicBezTo>
                  <a:pt x="1456959" y="3003897"/>
                  <a:pt x="1444547" y="2996452"/>
                  <a:pt x="1429659" y="2993146"/>
                </a:cubicBezTo>
                <a:cubicBezTo>
                  <a:pt x="1421325" y="2991175"/>
                  <a:pt x="1415920" y="2992259"/>
                  <a:pt x="1410397" y="2999326"/>
                </a:cubicBezTo>
                <a:cubicBezTo>
                  <a:pt x="1406081" y="3005820"/>
                  <a:pt x="1403547" y="3012951"/>
                  <a:pt x="1395153" y="3013972"/>
                </a:cubicBezTo>
                <a:cubicBezTo>
                  <a:pt x="1387333" y="3016202"/>
                  <a:pt x="1382681" y="3009519"/>
                  <a:pt x="1376762" y="3006401"/>
                </a:cubicBezTo>
                <a:lnTo>
                  <a:pt x="1371479" y="3021267"/>
                </a:lnTo>
                <a:lnTo>
                  <a:pt x="1395419" y="3020549"/>
                </a:lnTo>
                <a:cubicBezTo>
                  <a:pt x="1409457" y="3019842"/>
                  <a:pt x="1422383" y="3015685"/>
                  <a:pt x="1431089" y="3004313"/>
                </a:cubicBezTo>
                <a:cubicBezTo>
                  <a:pt x="1435455" y="2997194"/>
                  <a:pt x="1439459" y="2997811"/>
                  <a:pt x="1446295" y="3001326"/>
                </a:cubicBezTo>
                <a:cubicBezTo>
                  <a:pt x="1478199" y="3017730"/>
                  <a:pt x="1509665" y="3020942"/>
                  <a:pt x="1538557" y="2995458"/>
                </a:cubicBezTo>
                <a:lnTo>
                  <a:pt x="1546925" y="2993333"/>
                </a:lnTo>
                <a:lnTo>
                  <a:pt x="1544640" y="2985987"/>
                </a:lnTo>
                <a:cubicBezTo>
                  <a:pt x="1543189" y="2983711"/>
                  <a:pt x="1540819" y="2982613"/>
                  <a:pt x="1536306" y="2984014"/>
                </a:cubicBezTo>
                <a:close/>
                <a:moveTo>
                  <a:pt x="1141538" y="2852036"/>
                </a:moveTo>
                <a:lnTo>
                  <a:pt x="1141308" y="2852170"/>
                </a:lnTo>
                <a:cubicBezTo>
                  <a:pt x="1137102" y="2853880"/>
                  <a:pt x="1132802" y="2854549"/>
                  <a:pt x="1128521" y="2853069"/>
                </a:cubicBezTo>
                <a:lnTo>
                  <a:pt x="1117318" y="2853296"/>
                </a:lnTo>
                <a:lnTo>
                  <a:pt x="1118397" y="2854897"/>
                </a:lnTo>
                <a:cubicBezTo>
                  <a:pt x="1120693" y="2859734"/>
                  <a:pt x="1122989" y="2864572"/>
                  <a:pt x="1131384" y="2863551"/>
                </a:cubicBezTo>
                <a:cubicBezTo>
                  <a:pt x="1135867" y="2863645"/>
                  <a:pt x="1137995" y="2861894"/>
                  <a:pt x="1139240" y="2859450"/>
                </a:cubicBezTo>
                <a:close/>
                <a:moveTo>
                  <a:pt x="1181888" y="2616148"/>
                </a:moveTo>
                <a:lnTo>
                  <a:pt x="1163814" y="2619255"/>
                </a:lnTo>
                <a:lnTo>
                  <a:pt x="1160914" y="2622650"/>
                </a:lnTo>
                <a:cubicBezTo>
                  <a:pt x="1160578" y="2627519"/>
                  <a:pt x="1162244" y="2632698"/>
                  <a:pt x="1158739" y="2639539"/>
                </a:cubicBezTo>
                <a:cubicBezTo>
                  <a:pt x="1157993" y="2628351"/>
                  <a:pt x="1151989" y="2627425"/>
                  <a:pt x="1144540" y="2627916"/>
                </a:cubicBezTo>
                <a:cubicBezTo>
                  <a:pt x="1141384" y="2628455"/>
                  <a:pt x="1137736" y="2628201"/>
                  <a:pt x="1134776" y="2627129"/>
                </a:cubicBezTo>
                <a:lnTo>
                  <a:pt x="1132339" y="2624668"/>
                </a:lnTo>
                <a:lnTo>
                  <a:pt x="1109282" y="2628634"/>
                </a:lnTo>
                <a:lnTo>
                  <a:pt x="939227" y="2798688"/>
                </a:lnTo>
                <a:lnTo>
                  <a:pt x="947278" y="2795179"/>
                </a:lnTo>
                <a:cubicBezTo>
                  <a:pt x="949864" y="2794348"/>
                  <a:pt x="951865" y="2794656"/>
                  <a:pt x="953866" y="2794964"/>
                </a:cubicBezTo>
                <a:cubicBezTo>
                  <a:pt x="959593" y="2795027"/>
                  <a:pt x="961900" y="2793333"/>
                  <a:pt x="960819" y="2787014"/>
                </a:cubicBezTo>
                <a:cubicBezTo>
                  <a:pt x="960570" y="2783284"/>
                  <a:pt x="961490" y="2777274"/>
                  <a:pt x="966632" y="2778478"/>
                </a:cubicBezTo>
                <a:cubicBezTo>
                  <a:pt x="973499" y="2779126"/>
                  <a:pt x="979530" y="2777185"/>
                  <a:pt x="985840" y="2776108"/>
                </a:cubicBezTo>
                <a:cubicBezTo>
                  <a:pt x="991289" y="2775308"/>
                  <a:pt x="997877" y="2775094"/>
                  <a:pt x="1003355" y="2771427"/>
                </a:cubicBezTo>
                <a:cubicBezTo>
                  <a:pt x="1007971" y="2768037"/>
                  <a:pt x="1013449" y="2764371"/>
                  <a:pt x="1006364" y="2757126"/>
                </a:cubicBezTo>
                <a:cubicBezTo>
                  <a:pt x="1003806" y="2755091"/>
                  <a:pt x="1004975" y="2752810"/>
                  <a:pt x="1008144" y="2750839"/>
                </a:cubicBezTo>
                <a:cubicBezTo>
                  <a:pt x="1021072" y="2746680"/>
                  <a:pt x="1026492" y="2748746"/>
                  <a:pt x="1031518" y="2761415"/>
                </a:cubicBezTo>
                <a:cubicBezTo>
                  <a:pt x="1032906" y="2765731"/>
                  <a:pt x="1034879" y="2768906"/>
                  <a:pt x="1038880" y="2769523"/>
                </a:cubicBezTo>
                <a:cubicBezTo>
                  <a:pt x="1045746" y="2770171"/>
                  <a:pt x="1052335" y="2769957"/>
                  <a:pt x="1058674" y="2766013"/>
                </a:cubicBezTo>
                <a:cubicBezTo>
                  <a:pt x="1060397" y="2765459"/>
                  <a:pt x="1060148" y="2761729"/>
                  <a:pt x="1058732" y="2760281"/>
                </a:cubicBezTo>
                <a:cubicBezTo>
                  <a:pt x="1057899" y="2757691"/>
                  <a:pt x="1056788" y="2754239"/>
                  <a:pt x="1057957" y="2751958"/>
                </a:cubicBezTo>
                <a:cubicBezTo>
                  <a:pt x="1059709" y="2748537"/>
                  <a:pt x="1061214" y="2741387"/>
                  <a:pt x="1065464" y="2745734"/>
                </a:cubicBezTo>
                <a:cubicBezTo>
                  <a:pt x="1075413" y="2753010"/>
                  <a:pt x="1084030" y="2750237"/>
                  <a:pt x="1093512" y="2747188"/>
                </a:cubicBezTo>
                <a:cubicBezTo>
                  <a:pt x="1098961" y="2746387"/>
                  <a:pt x="1104408" y="2745587"/>
                  <a:pt x="1110105" y="2748517"/>
                </a:cubicBezTo>
                <a:cubicBezTo>
                  <a:pt x="1131479" y="2758785"/>
                  <a:pt x="1144127" y="2753764"/>
                  <a:pt x="1150085" y="2730895"/>
                </a:cubicBezTo>
                <a:cubicBezTo>
                  <a:pt x="1151867" y="2724607"/>
                  <a:pt x="1155620" y="2721495"/>
                  <a:pt x="1161596" y="2725287"/>
                </a:cubicBezTo>
                <a:cubicBezTo>
                  <a:pt x="1175269" y="2732317"/>
                  <a:pt x="1189307" y="2731611"/>
                  <a:pt x="1203373" y="2728039"/>
                </a:cubicBezTo>
                <a:cubicBezTo>
                  <a:pt x="1210546" y="2726684"/>
                  <a:pt x="1217164" y="2723603"/>
                  <a:pt x="1225196" y="2721972"/>
                </a:cubicBezTo>
                <a:cubicBezTo>
                  <a:pt x="1238680" y="2719539"/>
                  <a:pt x="1249883" y="2715935"/>
                  <a:pt x="1250057" y="2698737"/>
                </a:cubicBezTo>
                <a:cubicBezTo>
                  <a:pt x="1252002" y="2704778"/>
                  <a:pt x="1252526" y="2709371"/>
                  <a:pt x="1256777" y="2713718"/>
                </a:cubicBezTo>
                <a:cubicBezTo>
                  <a:pt x="1261584" y="2719791"/>
                  <a:pt x="1268450" y="2720439"/>
                  <a:pt x="1274483" y="2718498"/>
                </a:cubicBezTo>
                <a:cubicBezTo>
                  <a:pt x="1281099" y="2715417"/>
                  <a:pt x="1274847" y="2710762"/>
                  <a:pt x="1274598" y="2707033"/>
                </a:cubicBezTo>
                <a:cubicBezTo>
                  <a:pt x="1273795" y="2701577"/>
                  <a:pt x="1276131" y="2697016"/>
                  <a:pt x="1282135" y="2697942"/>
                </a:cubicBezTo>
                <a:cubicBezTo>
                  <a:pt x="1290140" y="2699176"/>
                  <a:pt x="1296173" y="2697235"/>
                  <a:pt x="1303652" y="2693877"/>
                </a:cubicBezTo>
                <a:cubicBezTo>
                  <a:pt x="1312299" y="2688239"/>
                  <a:pt x="1321779" y="2685190"/>
                  <a:pt x="1332619" y="2689322"/>
                </a:cubicBezTo>
                <a:cubicBezTo>
                  <a:pt x="1339178" y="2691974"/>
                  <a:pt x="1344071" y="2689447"/>
                  <a:pt x="1346991" y="2683746"/>
                </a:cubicBezTo>
                <a:cubicBezTo>
                  <a:pt x="1348745" y="2680325"/>
                  <a:pt x="1350497" y="2676904"/>
                  <a:pt x="1351665" y="2674623"/>
                </a:cubicBezTo>
                <a:cubicBezTo>
                  <a:pt x="1354864" y="2669785"/>
                  <a:pt x="1355506" y="2662912"/>
                  <a:pt x="1361232" y="2662975"/>
                </a:cubicBezTo>
                <a:cubicBezTo>
                  <a:pt x="1366958" y="2663037"/>
                  <a:pt x="1368040" y="2669357"/>
                  <a:pt x="1369428" y="2673672"/>
                </a:cubicBezTo>
                <a:cubicBezTo>
                  <a:pt x="1370816" y="2677987"/>
                  <a:pt x="1373708" y="2675152"/>
                  <a:pt x="1376572" y="2675183"/>
                </a:cubicBezTo>
                <a:cubicBezTo>
                  <a:pt x="1379157" y="2674352"/>
                  <a:pt x="1381742" y="2673520"/>
                  <a:pt x="1379770" y="2670345"/>
                </a:cubicBezTo>
                <a:cubicBezTo>
                  <a:pt x="1374993" y="2661406"/>
                  <a:pt x="1379330" y="2657153"/>
                  <a:pt x="1386810" y="2653795"/>
                </a:cubicBezTo>
                <a:cubicBezTo>
                  <a:pt x="1394288" y="2650436"/>
                  <a:pt x="1394039" y="2646708"/>
                  <a:pt x="1386926" y="2642330"/>
                </a:cubicBezTo>
                <a:cubicBezTo>
                  <a:pt x="1385508" y="2640881"/>
                  <a:pt x="1382645" y="2640849"/>
                  <a:pt x="1379782" y="2640818"/>
                </a:cubicBezTo>
                <a:cubicBezTo>
                  <a:pt x="1354043" y="2637668"/>
                  <a:pt x="1328246" y="2640252"/>
                  <a:pt x="1302421" y="2645702"/>
                </a:cubicBezTo>
                <a:cubicBezTo>
                  <a:pt x="1281765" y="2649489"/>
                  <a:pt x="1262278" y="2650996"/>
                  <a:pt x="1241741" y="2643317"/>
                </a:cubicBezTo>
                <a:cubicBezTo>
                  <a:pt x="1229761" y="2638599"/>
                  <a:pt x="1219534" y="2630459"/>
                  <a:pt x="1209895" y="2621180"/>
                </a:cubicBezTo>
                <a:cubicBezTo>
                  <a:pt x="1207192" y="2633477"/>
                  <a:pt x="1203160" y="2635727"/>
                  <a:pt x="1191765" y="2629868"/>
                </a:cubicBezTo>
                <a:cubicBezTo>
                  <a:pt x="1188348" y="2628111"/>
                  <a:pt x="1185237" y="2624350"/>
                  <a:pt x="1184709" y="2619757"/>
                </a:cubicBezTo>
                <a:close/>
                <a:moveTo>
                  <a:pt x="2149891" y="2258811"/>
                </a:moveTo>
                <a:cubicBezTo>
                  <a:pt x="2131237" y="2262906"/>
                  <a:pt x="2112919" y="2262133"/>
                  <a:pt x="2094601" y="2261358"/>
                </a:cubicBezTo>
                <a:cubicBezTo>
                  <a:pt x="2082008" y="2260646"/>
                  <a:pt x="2070805" y="2264250"/>
                  <a:pt x="2061822" y="2274759"/>
                </a:cubicBezTo>
                <a:cubicBezTo>
                  <a:pt x="2059208" y="2278457"/>
                  <a:pt x="2055483" y="2278703"/>
                  <a:pt x="2050925" y="2276360"/>
                </a:cubicBezTo>
                <a:cubicBezTo>
                  <a:pt x="2042672" y="2271395"/>
                  <a:pt x="2033528" y="2269575"/>
                  <a:pt x="2024382" y="2267755"/>
                </a:cubicBezTo>
                <a:cubicBezTo>
                  <a:pt x="2019518" y="2267414"/>
                  <a:pt x="2015209" y="2268801"/>
                  <a:pt x="2011733" y="2272776"/>
                </a:cubicBezTo>
                <a:cubicBezTo>
                  <a:pt x="2004780" y="2280727"/>
                  <a:pt x="1995855" y="2285502"/>
                  <a:pt x="1985542" y="2285963"/>
                </a:cubicBezTo>
                <a:cubicBezTo>
                  <a:pt x="1976091" y="2286146"/>
                  <a:pt x="1966640" y="2286329"/>
                  <a:pt x="1958051" y="2286234"/>
                </a:cubicBezTo>
                <a:cubicBezTo>
                  <a:pt x="1951185" y="2285586"/>
                  <a:pt x="1948016" y="2287558"/>
                  <a:pt x="1949375" y="2294739"/>
                </a:cubicBezTo>
                <a:cubicBezTo>
                  <a:pt x="1949901" y="2299332"/>
                  <a:pt x="1949010" y="2302476"/>
                  <a:pt x="1944701" y="2303862"/>
                </a:cubicBezTo>
                <a:cubicBezTo>
                  <a:pt x="1935498" y="2307774"/>
                  <a:pt x="1931526" y="2304291"/>
                  <a:pt x="1931334" y="2294828"/>
                </a:cubicBezTo>
                <a:cubicBezTo>
                  <a:pt x="1930894" y="2281636"/>
                  <a:pt x="1927476" y="2279878"/>
                  <a:pt x="1915411" y="2283760"/>
                </a:cubicBezTo>
                <a:cubicBezTo>
                  <a:pt x="1907654" y="2286255"/>
                  <a:pt x="1900176" y="2289613"/>
                  <a:pt x="1893558" y="2292694"/>
                </a:cubicBezTo>
                <a:cubicBezTo>
                  <a:pt x="1882355" y="2296298"/>
                  <a:pt x="1872568" y="2301350"/>
                  <a:pt x="1860838" y="2300362"/>
                </a:cubicBezTo>
                <a:cubicBezTo>
                  <a:pt x="1854250" y="2300577"/>
                  <a:pt x="1849108" y="2299374"/>
                  <a:pt x="1848055" y="2290188"/>
                </a:cubicBezTo>
                <a:cubicBezTo>
                  <a:pt x="1847836" y="2283592"/>
                  <a:pt x="1842723" y="2279523"/>
                  <a:pt x="1835828" y="2281740"/>
                </a:cubicBezTo>
                <a:cubicBezTo>
                  <a:pt x="1814005" y="2287808"/>
                  <a:pt x="1792546" y="2286139"/>
                  <a:pt x="1770810" y="2283607"/>
                </a:cubicBezTo>
                <a:cubicBezTo>
                  <a:pt x="1754215" y="2282279"/>
                  <a:pt x="1745320" y="2284188"/>
                  <a:pt x="1740560" y="2301909"/>
                </a:cubicBezTo>
                <a:cubicBezTo>
                  <a:pt x="1739697" y="2302186"/>
                  <a:pt x="1738835" y="2302464"/>
                  <a:pt x="1738835" y="2302464"/>
                </a:cubicBezTo>
                <a:cubicBezTo>
                  <a:pt x="1734555" y="2300983"/>
                  <a:pt x="1736365" y="2291830"/>
                  <a:pt x="1731195" y="2293493"/>
                </a:cubicBezTo>
                <a:cubicBezTo>
                  <a:pt x="1726885" y="2294880"/>
                  <a:pt x="1725104" y="2301167"/>
                  <a:pt x="1723907" y="2306314"/>
                </a:cubicBezTo>
                <a:cubicBezTo>
                  <a:pt x="1723323" y="2307454"/>
                  <a:pt x="1723016" y="2309457"/>
                  <a:pt x="1722432" y="2310597"/>
                </a:cubicBezTo>
                <a:cubicBezTo>
                  <a:pt x="1720928" y="2317748"/>
                  <a:pt x="1720286" y="2324621"/>
                  <a:pt x="1720505" y="2331217"/>
                </a:cubicBezTo>
                <a:cubicBezTo>
                  <a:pt x="1720170" y="2336087"/>
                  <a:pt x="1717001" y="2338059"/>
                  <a:pt x="1712135" y="2337719"/>
                </a:cubicBezTo>
                <a:cubicBezTo>
                  <a:pt x="1708996" y="2336825"/>
                  <a:pt x="1704715" y="2335344"/>
                  <a:pt x="1705328" y="2331338"/>
                </a:cubicBezTo>
                <a:cubicBezTo>
                  <a:pt x="1709475" y="2317622"/>
                  <a:pt x="1701835" y="2308651"/>
                  <a:pt x="1695057" y="2299404"/>
                </a:cubicBezTo>
                <a:cubicBezTo>
                  <a:pt x="1691389" y="2293917"/>
                  <a:pt x="1688832" y="2291881"/>
                  <a:pt x="1685328" y="2298723"/>
                </a:cubicBezTo>
                <a:cubicBezTo>
                  <a:pt x="1678930" y="2308400"/>
                  <a:pt x="1668866" y="2312590"/>
                  <a:pt x="1659941" y="2317365"/>
                </a:cubicBezTo>
                <a:cubicBezTo>
                  <a:pt x="1656772" y="2319337"/>
                  <a:pt x="1654186" y="2320170"/>
                  <a:pt x="1652492" y="2317858"/>
                </a:cubicBezTo>
                <a:cubicBezTo>
                  <a:pt x="1643989" y="2309163"/>
                  <a:pt x="1633954" y="2310487"/>
                  <a:pt x="1623918" y="2311811"/>
                </a:cubicBezTo>
                <a:cubicBezTo>
                  <a:pt x="1614467" y="2311993"/>
                  <a:pt x="1605293" y="2313039"/>
                  <a:pt x="1598486" y="2306658"/>
                </a:cubicBezTo>
                <a:cubicBezTo>
                  <a:pt x="1595374" y="2302897"/>
                  <a:pt x="1593650" y="2303451"/>
                  <a:pt x="1589619" y="2305700"/>
                </a:cubicBezTo>
                <a:cubicBezTo>
                  <a:pt x="1575494" y="2315006"/>
                  <a:pt x="1560842" y="2319719"/>
                  <a:pt x="1544862" y="2314383"/>
                </a:cubicBezTo>
                <a:cubicBezTo>
                  <a:pt x="1538581" y="2312595"/>
                  <a:pt x="1535132" y="2313704"/>
                  <a:pt x="1530795" y="2317956"/>
                </a:cubicBezTo>
                <a:cubicBezTo>
                  <a:pt x="1521257" y="2326738"/>
                  <a:pt x="1510054" y="2330343"/>
                  <a:pt x="1496351" y="2326178"/>
                </a:cubicBezTo>
                <a:cubicBezTo>
                  <a:pt x="1492932" y="2324421"/>
                  <a:pt x="1490069" y="2324390"/>
                  <a:pt x="1487177" y="2327225"/>
                </a:cubicBezTo>
                <a:cubicBezTo>
                  <a:pt x="1474192" y="2337116"/>
                  <a:pt x="1446422" y="2336524"/>
                  <a:pt x="1434502" y="2326074"/>
                </a:cubicBezTo>
                <a:cubicBezTo>
                  <a:pt x="1429829" y="2335195"/>
                  <a:pt x="1421488" y="2338831"/>
                  <a:pt x="1412898" y="2338737"/>
                </a:cubicBezTo>
                <a:lnTo>
                  <a:pt x="1396893" y="2341023"/>
                </a:lnTo>
                <a:lnTo>
                  <a:pt x="1271066" y="2466850"/>
                </a:lnTo>
                <a:lnTo>
                  <a:pt x="1279630" y="2471329"/>
                </a:lnTo>
                <a:cubicBezTo>
                  <a:pt x="1286594" y="2478525"/>
                  <a:pt x="1286594" y="2478525"/>
                  <a:pt x="1291809" y="2469608"/>
                </a:cubicBezTo>
                <a:cubicBezTo>
                  <a:pt x="1292560" y="2469453"/>
                  <a:pt x="1292405" y="2468700"/>
                  <a:pt x="1293157" y="2468545"/>
                </a:cubicBezTo>
                <a:cubicBezTo>
                  <a:pt x="1295388" y="2464164"/>
                  <a:pt x="1298549" y="2464298"/>
                  <a:pt x="1301733" y="2468349"/>
                </a:cubicBezTo>
                <a:cubicBezTo>
                  <a:pt x="1302949" y="2470452"/>
                  <a:pt x="1304165" y="2472556"/>
                  <a:pt x="1305381" y="2474658"/>
                </a:cubicBezTo>
                <a:cubicBezTo>
                  <a:pt x="1309935" y="2481566"/>
                  <a:pt x="1315970" y="2484246"/>
                  <a:pt x="1323020" y="2480442"/>
                </a:cubicBezTo>
                <a:cubicBezTo>
                  <a:pt x="1335022" y="2474050"/>
                  <a:pt x="1347641" y="2470669"/>
                  <a:pt x="1358270" y="2461422"/>
                </a:cubicBezTo>
                <a:cubicBezTo>
                  <a:pt x="1361564" y="2458391"/>
                  <a:pt x="1365919" y="2456711"/>
                  <a:pt x="1367908" y="2462577"/>
                </a:cubicBezTo>
                <a:cubicBezTo>
                  <a:pt x="1370340" y="2466783"/>
                  <a:pt x="1373346" y="2466165"/>
                  <a:pt x="1376041" y="2464041"/>
                </a:cubicBezTo>
                <a:cubicBezTo>
                  <a:pt x="1381589" y="2460546"/>
                  <a:pt x="1388353" y="2459154"/>
                  <a:pt x="1394365" y="2457917"/>
                </a:cubicBezTo>
                <a:cubicBezTo>
                  <a:pt x="1404134" y="2455907"/>
                  <a:pt x="1407272" y="2452124"/>
                  <a:pt x="1407667" y="2442629"/>
                </a:cubicBezTo>
                <a:cubicBezTo>
                  <a:pt x="1407336" y="2437207"/>
                  <a:pt x="1409589" y="2436743"/>
                  <a:pt x="1414099" y="2435815"/>
                </a:cubicBezTo>
                <a:cubicBezTo>
                  <a:pt x="1419360" y="2434732"/>
                  <a:pt x="1425548" y="2438165"/>
                  <a:pt x="1429880" y="2432567"/>
                </a:cubicBezTo>
                <a:cubicBezTo>
                  <a:pt x="1433614" y="2427877"/>
                  <a:pt x="1429966" y="2421567"/>
                  <a:pt x="1430981" y="2415082"/>
                </a:cubicBezTo>
                <a:cubicBezTo>
                  <a:pt x="1435823" y="2419578"/>
                  <a:pt x="1438255" y="2423784"/>
                  <a:pt x="1438587" y="2429207"/>
                </a:cubicBezTo>
                <a:cubicBezTo>
                  <a:pt x="1439253" y="2440051"/>
                  <a:pt x="1429041" y="2443722"/>
                  <a:pt x="1423363" y="2450381"/>
                </a:cubicBezTo>
                <a:cubicBezTo>
                  <a:pt x="1437399" y="2457691"/>
                  <a:pt x="1444758" y="2455392"/>
                  <a:pt x="1450393" y="2440897"/>
                </a:cubicBezTo>
                <a:cubicBezTo>
                  <a:pt x="1451431" y="2438329"/>
                  <a:pt x="1453221" y="2435608"/>
                  <a:pt x="1454104" y="2432290"/>
                </a:cubicBezTo>
                <a:cubicBezTo>
                  <a:pt x="1456623" y="2425495"/>
                  <a:pt x="1459296" y="2419455"/>
                  <a:pt x="1466501" y="2416403"/>
                </a:cubicBezTo>
                <a:cubicBezTo>
                  <a:pt x="1469353" y="2415032"/>
                  <a:pt x="1468887" y="2412774"/>
                  <a:pt x="1469019" y="2409609"/>
                </a:cubicBezTo>
                <a:cubicBezTo>
                  <a:pt x="1469594" y="2404784"/>
                  <a:pt x="1467604" y="2398918"/>
                  <a:pt x="1471182" y="2393475"/>
                </a:cubicBezTo>
                <a:cubicBezTo>
                  <a:pt x="1472400" y="2395578"/>
                  <a:pt x="1473461" y="2396928"/>
                  <a:pt x="1474676" y="2399032"/>
                </a:cubicBezTo>
                <a:cubicBezTo>
                  <a:pt x="1480734" y="2405630"/>
                  <a:pt x="1485553" y="2406207"/>
                  <a:pt x="1492138" y="2400146"/>
                </a:cubicBezTo>
                <a:cubicBezTo>
                  <a:pt x="1497972" y="2394238"/>
                  <a:pt x="1505332" y="2391940"/>
                  <a:pt x="1513158" y="2391898"/>
                </a:cubicBezTo>
                <a:cubicBezTo>
                  <a:pt x="1518726" y="2392321"/>
                  <a:pt x="1524142" y="2391991"/>
                  <a:pt x="1530463" y="2392259"/>
                </a:cubicBezTo>
                <a:cubicBezTo>
                  <a:pt x="1547770" y="2392620"/>
                  <a:pt x="1565232" y="2393733"/>
                  <a:pt x="1581964" y="2398919"/>
                </a:cubicBezTo>
                <a:cubicBezTo>
                  <a:pt x="1588596" y="2400692"/>
                  <a:pt x="1590121" y="2404300"/>
                  <a:pt x="1588200" y="2410186"/>
                </a:cubicBezTo>
                <a:cubicBezTo>
                  <a:pt x="1586123" y="2415321"/>
                  <a:pt x="1582985" y="2419104"/>
                  <a:pt x="1579095" y="2423043"/>
                </a:cubicBezTo>
                <a:cubicBezTo>
                  <a:pt x="1575360" y="2427733"/>
                  <a:pt x="1569813" y="2431228"/>
                  <a:pt x="1566389" y="2437424"/>
                </a:cubicBezTo>
                <a:lnTo>
                  <a:pt x="1594417" y="2429143"/>
                </a:lnTo>
                <a:lnTo>
                  <a:pt x="1603331" y="2422242"/>
                </a:lnTo>
                <a:cubicBezTo>
                  <a:pt x="1608254" y="2416849"/>
                  <a:pt x="1613176" y="2411456"/>
                  <a:pt x="1620348" y="2410102"/>
                </a:cubicBezTo>
                <a:lnTo>
                  <a:pt x="1622590" y="2409786"/>
                </a:lnTo>
                <a:lnTo>
                  <a:pt x="1630593" y="2403033"/>
                </a:lnTo>
                <a:cubicBezTo>
                  <a:pt x="1632537" y="2401063"/>
                  <a:pt x="1635232" y="2398940"/>
                  <a:pt x="1638549" y="2399826"/>
                </a:cubicBezTo>
                <a:lnTo>
                  <a:pt x="1644686" y="2406679"/>
                </a:lnTo>
                <a:lnTo>
                  <a:pt x="1656514" y="2405015"/>
                </a:lnTo>
                <a:cubicBezTo>
                  <a:pt x="1668594" y="2403392"/>
                  <a:pt x="1680699" y="2402594"/>
                  <a:pt x="1692845" y="2404876"/>
                </a:cubicBezTo>
                <a:cubicBezTo>
                  <a:pt x="1697987" y="2406079"/>
                  <a:pt x="1701157" y="2404107"/>
                  <a:pt x="1704356" y="2399269"/>
                </a:cubicBezTo>
                <a:cubicBezTo>
                  <a:pt x="1705524" y="2396989"/>
                  <a:pt x="1706693" y="2394708"/>
                  <a:pt x="1708138" y="2393290"/>
                </a:cubicBezTo>
                <a:cubicBezTo>
                  <a:pt x="1712171" y="2391041"/>
                  <a:pt x="1710753" y="2389592"/>
                  <a:pt x="1709058" y="2387280"/>
                </a:cubicBezTo>
                <a:cubicBezTo>
                  <a:pt x="1705668" y="2382656"/>
                  <a:pt x="1701388" y="2381176"/>
                  <a:pt x="1696218" y="2382840"/>
                </a:cubicBezTo>
                <a:cubicBezTo>
                  <a:pt x="1690185" y="2384780"/>
                  <a:pt x="1685934" y="2380433"/>
                  <a:pt x="1685130" y="2374977"/>
                </a:cubicBezTo>
                <a:cubicBezTo>
                  <a:pt x="1684603" y="2370385"/>
                  <a:pt x="1690330" y="2370448"/>
                  <a:pt x="1694055" y="2370202"/>
                </a:cubicBezTo>
                <a:cubicBezTo>
                  <a:pt x="1704090" y="2368878"/>
                  <a:pt x="1709174" y="2375814"/>
                  <a:pt x="1713981" y="2381888"/>
                </a:cubicBezTo>
                <a:cubicBezTo>
                  <a:pt x="1733820" y="2402173"/>
                  <a:pt x="1757002" y="2403286"/>
                  <a:pt x="1777246" y="2383441"/>
                </a:cubicBezTo>
                <a:cubicBezTo>
                  <a:pt x="1782446" y="2378911"/>
                  <a:pt x="1787923" y="2375245"/>
                  <a:pt x="1794234" y="2374167"/>
                </a:cubicBezTo>
                <a:cubicBezTo>
                  <a:pt x="1798544" y="2372781"/>
                  <a:pt x="1800545" y="2373090"/>
                  <a:pt x="1801933" y="2377405"/>
                </a:cubicBezTo>
                <a:cubicBezTo>
                  <a:pt x="1805294" y="2384895"/>
                  <a:pt x="1808711" y="2386653"/>
                  <a:pt x="1815635" y="2381569"/>
                </a:cubicBezTo>
                <a:cubicBezTo>
                  <a:pt x="1828899" y="2372541"/>
                  <a:pt x="1842687" y="2368105"/>
                  <a:pt x="1857339" y="2363392"/>
                </a:cubicBezTo>
                <a:cubicBezTo>
                  <a:pt x="1880885" y="2356771"/>
                  <a:pt x="1900765" y="2344662"/>
                  <a:pt x="1913311" y="2321578"/>
                </a:cubicBezTo>
                <a:cubicBezTo>
                  <a:pt x="1913311" y="2321578"/>
                  <a:pt x="1914450" y="2322165"/>
                  <a:pt x="1914728" y="2323027"/>
                </a:cubicBezTo>
                <a:cubicBezTo>
                  <a:pt x="1914699" y="2325894"/>
                  <a:pt x="1913808" y="2329037"/>
                  <a:pt x="1914057" y="2332767"/>
                </a:cubicBezTo>
                <a:cubicBezTo>
                  <a:pt x="1914832" y="2341089"/>
                  <a:pt x="1917666" y="2343987"/>
                  <a:pt x="1925978" y="2343218"/>
                </a:cubicBezTo>
                <a:cubicBezTo>
                  <a:pt x="1936014" y="2341895"/>
                  <a:pt x="1938043" y="2339336"/>
                  <a:pt x="1935852" y="2329565"/>
                </a:cubicBezTo>
                <a:cubicBezTo>
                  <a:pt x="1935019" y="2326977"/>
                  <a:pt x="1931629" y="2322353"/>
                  <a:pt x="1936800" y="2320689"/>
                </a:cubicBezTo>
                <a:cubicBezTo>
                  <a:pt x="1944279" y="2317331"/>
                  <a:pt x="1951671" y="2322572"/>
                  <a:pt x="1950444" y="2330586"/>
                </a:cubicBezTo>
                <a:cubicBezTo>
                  <a:pt x="1949247" y="2335733"/>
                  <a:pt x="1950941" y="2338045"/>
                  <a:pt x="1956668" y="2338108"/>
                </a:cubicBezTo>
                <a:cubicBezTo>
                  <a:pt x="1969260" y="2338819"/>
                  <a:pt x="1982129" y="2340394"/>
                  <a:pt x="1994693" y="2343972"/>
                </a:cubicBezTo>
                <a:cubicBezTo>
                  <a:pt x="2004976" y="2346378"/>
                  <a:pt x="2014734" y="2344192"/>
                  <a:pt x="2022271" y="2335101"/>
                </a:cubicBezTo>
                <a:cubicBezTo>
                  <a:pt x="2024023" y="2331680"/>
                  <a:pt x="2027192" y="2329708"/>
                  <a:pt x="2031502" y="2328322"/>
                </a:cubicBezTo>
                <a:cubicBezTo>
                  <a:pt x="2038674" y="2326967"/>
                  <a:pt x="2045846" y="2325612"/>
                  <a:pt x="2053018" y="2324257"/>
                </a:cubicBezTo>
                <a:cubicBezTo>
                  <a:pt x="2058190" y="2322594"/>
                  <a:pt x="2063332" y="2323797"/>
                  <a:pt x="2066999" y="2329284"/>
                </a:cubicBezTo>
                <a:cubicBezTo>
                  <a:pt x="2069804" y="2335049"/>
                  <a:pt x="2073529" y="2334803"/>
                  <a:pt x="2078144" y="2331413"/>
                </a:cubicBezTo>
                <a:cubicBezTo>
                  <a:pt x="2082176" y="2329165"/>
                  <a:pt x="2087069" y="2326638"/>
                  <a:pt x="2091101" y="2324388"/>
                </a:cubicBezTo>
                <a:cubicBezTo>
                  <a:pt x="2100610" y="2318473"/>
                  <a:pt x="2104699" y="2310490"/>
                  <a:pt x="2103091" y="2299579"/>
                </a:cubicBezTo>
                <a:cubicBezTo>
                  <a:pt x="2102843" y="2295849"/>
                  <a:pt x="2101733" y="2292397"/>
                  <a:pt x="2101484" y="2288668"/>
                </a:cubicBezTo>
                <a:cubicBezTo>
                  <a:pt x="2112398" y="2313728"/>
                  <a:pt x="2132746" y="2311945"/>
                  <a:pt x="2153678" y="2309021"/>
                </a:cubicBezTo>
                <a:cubicBezTo>
                  <a:pt x="2160266" y="2308807"/>
                  <a:pt x="2163743" y="2304831"/>
                  <a:pt x="2166941" y="2299993"/>
                </a:cubicBezTo>
                <a:cubicBezTo>
                  <a:pt x="2170140" y="2295155"/>
                  <a:pt x="2170476" y="2290284"/>
                  <a:pt x="2167086" y="2285660"/>
                </a:cubicBezTo>
                <a:cubicBezTo>
                  <a:pt x="2163975" y="2281900"/>
                  <a:pt x="2160498" y="2285875"/>
                  <a:pt x="2157051" y="2286984"/>
                </a:cubicBezTo>
                <a:cubicBezTo>
                  <a:pt x="2154465" y="2287815"/>
                  <a:pt x="2150434" y="2290065"/>
                  <a:pt x="2148184" y="2286027"/>
                </a:cubicBezTo>
                <a:cubicBezTo>
                  <a:pt x="2146211" y="2282851"/>
                  <a:pt x="2146547" y="2277982"/>
                  <a:pt x="2149439" y="2275147"/>
                </a:cubicBezTo>
                <a:cubicBezTo>
                  <a:pt x="2152054" y="2271449"/>
                  <a:pt x="2156363" y="2270062"/>
                  <a:pt x="2159810" y="2268954"/>
                </a:cubicBezTo>
                <a:cubicBezTo>
                  <a:pt x="2164119" y="2267568"/>
                  <a:pt x="2168428" y="2266181"/>
                  <a:pt x="2169903" y="2261897"/>
                </a:cubicBezTo>
                <a:cubicBezTo>
                  <a:pt x="2163651" y="2257242"/>
                  <a:pt x="2155924" y="2256870"/>
                  <a:pt x="2149891" y="2258811"/>
                </a:cubicBezTo>
                <a:close/>
                <a:moveTo>
                  <a:pt x="1125799" y="2202776"/>
                </a:moveTo>
                <a:lnTo>
                  <a:pt x="1130402" y="2210794"/>
                </a:lnTo>
                <a:cubicBezTo>
                  <a:pt x="1131073" y="2213793"/>
                  <a:pt x="1131744" y="2216791"/>
                  <a:pt x="1136573" y="2217287"/>
                </a:cubicBezTo>
                <a:lnTo>
                  <a:pt x="1139627" y="2216482"/>
                </a:lnTo>
                <a:lnTo>
                  <a:pt x="1140703" y="2213913"/>
                </a:lnTo>
                <a:cubicBezTo>
                  <a:pt x="1139176" y="2209166"/>
                  <a:pt x="1135279" y="2205183"/>
                  <a:pt x="1130756" y="2202947"/>
                </a:cubicBezTo>
                <a:close/>
                <a:moveTo>
                  <a:pt x="975765" y="2186017"/>
                </a:moveTo>
                <a:lnTo>
                  <a:pt x="975181" y="2189831"/>
                </a:lnTo>
                <a:lnTo>
                  <a:pt x="975492" y="2189530"/>
                </a:lnTo>
                <a:lnTo>
                  <a:pt x="977858" y="2187254"/>
                </a:lnTo>
                <a:close/>
                <a:moveTo>
                  <a:pt x="950581" y="2184593"/>
                </a:moveTo>
                <a:cubicBezTo>
                  <a:pt x="947996" y="2185425"/>
                  <a:pt x="948829" y="2188015"/>
                  <a:pt x="947383" y="2189432"/>
                </a:cubicBezTo>
                <a:cubicBezTo>
                  <a:pt x="946061" y="2192714"/>
                  <a:pt x="944538" y="2194633"/>
                  <a:pt x="942672" y="2195115"/>
                </a:cubicBezTo>
                <a:lnTo>
                  <a:pt x="939897" y="2193909"/>
                </a:lnTo>
                <a:lnTo>
                  <a:pt x="959092" y="2205401"/>
                </a:lnTo>
                <a:lnTo>
                  <a:pt x="962379" y="2202220"/>
                </a:lnTo>
                <a:lnTo>
                  <a:pt x="959286" y="2201675"/>
                </a:lnTo>
                <a:cubicBezTo>
                  <a:pt x="955801" y="2199343"/>
                  <a:pt x="953190" y="2195660"/>
                  <a:pt x="952802" y="2191498"/>
                </a:cubicBezTo>
                <a:cubicBezTo>
                  <a:pt x="951969" y="2188910"/>
                  <a:pt x="953138" y="2186629"/>
                  <a:pt x="950581" y="2184593"/>
                </a:cubicBezTo>
                <a:close/>
                <a:moveTo>
                  <a:pt x="1303221" y="1894431"/>
                </a:moveTo>
                <a:lnTo>
                  <a:pt x="1298284" y="1895578"/>
                </a:lnTo>
                <a:lnTo>
                  <a:pt x="1300246" y="1896879"/>
                </a:lnTo>
                <a:cubicBezTo>
                  <a:pt x="1301818" y="1897326"/>
                  <a:pt x="1302471" y="1896401"/>
                  <a:pt x="1302913" y="1895189"/>
                </a:cubicBezTo>
                <a:close/>
                <a:moveTo>
                  <a:pt x="3501077" y="236838"/>
                </a:moveTo>
                <a:lnTo>
                  <a:pt x="3091689" y="646226"/>
                </a:lnTo>
                <a:lnTo>
                  <a:pt x="3093011" y="658491"/>
                </a:lnTo>
                <a:cubicBezTo>
                  <a:pt x="3095575" y="661125"/>
                  <a:pt x="3100275" y="661630"/>
                  <a:pt x="3107394" y="660301"/>
                </a:cubicBezTo>
                <a:cubicBezTo>
                  <a:pt x="3117016" y="657581"/>
                  <a:pt x="3125916" y="655919"/>
                  <a:pt x="3135871" y="654982"/>
                </a:cubicBezTo>
                <a:cubicBezTo>
                  <a:pt x="3151500" y="654829"/>
                  <a:pt x="3166737" y="657517"/>
                  <a:pt x="3180860" y="664102"/>
                </a:cubicBezTo>
                <a:cubicBezTo>
                  <a:pt x="3191816" y="668512"/>
                  <a:pt x="3195932" y="665899"/>
                  <a:pt x="3197660" y="655430"/>
                </a:cubicBezTo>
                <a:cubicBezTo>
                  <a:pt x="3198166" y="643346"/>
                  <a:pt x="3203730" y="638617"/>
                  <a:pt x="3215797" y="639130"/>
                </a:cubicBezTo>
                <a:cubicBezTo>
                  <a:pt x="3223083" y="638692"/>
                  <a:pt x="3230537" y="639144"/>
                  <a:pt x="3238380" y="636757"/>
                </a:cubicBezTo>
                <a:cubicBezTo>
                  <a:pt x="3242829" y="635926"/>
                  <a:pt x="3247611" y="636877"/>
                  <a:pt x="3251113" y="640835"/>
                </a:cubicBezTo>
                <a:cubicBezTo>
                  <a:pt x="3252336" y="642451"/>
                  <a:pt x="3252669" y="644233"/>
                  <a:pt x="3255006" y="641952"/>
                </a:cubicBezTo>
                <a:cubicBezTo>
                  <a:pt x="3264187" y="631937"/>
                  <a:pt x="3276979" y="631391"/>
                  <a:pt x="3288714" y="630122"/>
                </a:cubicBezTo>
                <a:cubicBezTo>
                  <a:pt x="3300449" y="628852"/>
                  <a:pt x="3310962" y="625967"/>
                  <a:pt x="3318197" y="615392"/>
                </a:cubicBezTo>
                <a:cubicBezTo>
                  <a:pt x="3321091" y="611162"/>
                  <a:pt x="3323927" y="611555"/>
                  <a:pt x="3327429" y="615512"/>
                </a:cubicBezTo>
                <a:cubicBezTo>
                  <a:pt x="3334433" y="623426"/>
                  <a:pt x="3335323" y="623261"/>
                  <a:pt x="3341277" y="615693"/>
                </a:cubicBezTo>
                <a:cubicBezTo>
                  <a:pt x="3351739" y="602670"/>
                  <a:pt x="3363755" y="593047"/>
                  <a:pt x="3381497" y="594345"/>
                </a:cubicBezTo>
                <a:cubicBezTo>
                  <a:pt x="3387003" y="594239"/>
                  <a:pt x="3393566" y="594858"/>
                  <a:pt x="3399961" y="594586"/>
                </a:cubicBezTo>
                <a:cubicBezTo>
                  <a:pt x="3404743" y="595537"/>
                  <a:pt x="3410807" y="593483"/>
                  <a:pt x="3410525" y="601835"/>
                </a:cubicBezTo>
                <a:cubicBezTo>
                  <a:pt x="3410300" y="605566"/>
                  <a:pt x="3415416" y="608301"/>
                  <a:pt x="3418419" y="609585"/>
                </a:cubicBezTo>
                <a:cubicBezTo>
                  <a:pt x="3430263" y="613828"/>
                  <a:pt x="3442332" y="614341"/>
                  <a:pt x="3454458" y="610231"/>
                </a:cubicBezTo>
                <a:cubicBezTo>
                  <a:pt x="3464804" y="606454"/>
                  <a:pt x="3464638" y="605563"/>
                  <a:pt x="3460860" y="595201"/>
                </a:cubicBezTo>
                <a:cubicBezTo>
                  <a:pt x="3457914" y="589295"/>
                  <a:pt x="3457973" y="584672"/>
                  <a:pt x="3462480" y="579219"/>
                </a:cubicBezTo>
                <a:cubicBezTo>
                  <a:pt x="3462365" y="588464"/>
                  <a:pt x="3467090" y="594037"/>
                  <a:pt x="3475432" y="594323"/>
                </a:cubicBezTo>
                <a:cubicBezTo>
                  <a:pt x="3487334" y="593945"/>
                  <a:pt x="3497789" y="595682"/>
                  <a:pt x="3499006" y="612056"/>
                </a:cubicBezTo>
                <a:cubicBezTo>
                  <a:pt x="3502738" y="597524"/>
                  <a:pt x="3512360" y="594804"/>
                  <a:pt x="3524429" y="595317"/>
                </a:cubicBezTo>
                <a:cubicBezTo>
                  <a:pt x="3530102" y="596102"/>
                  <a:pt x="3534051" y="592597"/>
                  <a:pt x="3538002" y="589093"/>
                </a:cubicBezTo>
                <a:cubicBezTo>
                  <a:pt x="3549130" y="579636"/>
                  <a:pt x="3556747" y="580980"/>
                  <a:pt x="3561915" y="593849"/>
                </a:cubicBezTo>
                <a:cubicBezTo>
                  <a:pt x="3565026" y="600647"/>
                  <a:pt x="3567530" y="599257"/>
                  <a:pt x="3570256" y="594135"/>
                </a:cubicBezTo>
                <a:cubicBezTo>
                  <a:pt x="3574598" y="587790"/>
                  <a:pt x="3579437" y="584120"/>
                  <a:pt x="3588446" y="587971"/>
                </a:cubicBezTo>
                <a:cubicBezTo>
                  <a:pt x="3586275" y="591143"/>
                  <a:pt x="3583939" y="593425"/>
                  <a:pt x="3582492" y="595540"/>
                </a:cubicBezTo>
                <a:cubicBezTo>
                  <a:pt x="3578874" y="600826"/>
                  <a:pt x="3579706" y="605283"/>
                  <a:pt x="3585712" y="607850"/>
                </a:cubicBezTo>
                <a:cubicBezTo>
                  <a:pt x="3590828" y="610584"/>
                  <a:pt x="3594388" y="609918"/>
                  <a:pt x="3596058" y="604073"/>
                </a:cubicBezTo>
                <a:cubicBezTo>
                  <a:pt x="3601180" y="592049"/>
                  <a:pt x="3610860" y="584707"/>
                  <a:pt x="3619484" y="576640"/>
                </a:cubicBezTo>
                <a:cubicBezTo>
                  <a:pt x="3625937" y="571745"/>
                  <a:pt x="3632724" y="568633"/>
                  <a:pt x="3641233" y="569811"/>
                </a:cubicBezTo>
                <a:cubicBezTo>
                  <a:pt x="3649742" y="570987"/>
                  <a:pt x="3657751" y="569492"/>
                  <a:pt x="3665594" y="567105"/>
                </a:cubicBezTo>
                <a:cubicBezTo>
                  <a:pt x="3674160" y="563660"/>
                  <a:pt x="3683783" y="560941"/>
                  <a:pt x="3692234" y="566741"/>
                </a:cubicBezTo>
                <a:cubicBezTo>
                  <a:pt x="3701575" y="572374"/>
                  <a:pt x="3705525" y="568869"/>
                  <a:pt x="3710589" y="561467"/>
                </a:cubicBezTo>
                <a:cubicBezTo>
                  <a:pt x="3718157" y="552675"/>
                  <a:pt x="3723496" y="551677"/>
                  <a:pt x="3733004" y="558203"/>
                </a:cubicBezTo>
                <a:cubicBezTo>
                  <a:pt x="3736007" y="559487"/>
                  <a:pt x="3738286" y="561828"/>
                  <a:pt x="3740399" y="563278"/>
                </a:cubicBezTo>
                <a:cubicBezTo>
                  <a:pt x="3748850" y="569077"/>
                  <a:pt x="3757192" y="569364"/>
                  <a:pt x="3766815" y="566644"/>
                </a:cubicBezTo>
                <a:cubicBezTo>
                  <a:pt x="3774657" y="564257"/>
                  <a:pt x="3776162" y="557520"/>
                  <a:pt x="3777666" y="550782"/>
                </a:cubicBezTo>
                <a:cubicBezTo>
                  <a:pt x="3779728" y="542097"/>
                  <a:pt x="3789075" y="532973"/>
                  <a:pt x="3795971" y="535374"/>
                </a:cubicBezTo>
                <a:lnTo>
                  <a:pt x="3799416" y="535177"/>
                </a:lnTo>
                <a:close/>
                <a:moveTo>
                  <a:pt x="3501078" y="0"/>
                </a:moveTo>
                <a:lnTo>
                  <a:pt x="4010260" y="509182"/>
                </a:lnTo>
                <a:lnTo>
                  <a:pt x="4013404" y="508595"/>
                </a:lnTo>
                <a:lnTo>
                  <a:pt x="6289883" y="2785074"/>
                </a:lnTo>
                <a:lnTo>
                  <a:pt x="6288672" y="2787595"/>
                </a:lnTo>
                <a:lnTo>
                  <a:pt x="6299884" y="2798807"/>
                </a:lnTo>
                <a:lnTo>
                  <a:pt x="6267963" y="2830728"/>
                </a:lnTo>
                <a:lnTo>
                  <a:pt x="6266572" y="2833624"/>
                </a:lnTo>
                <a:cubicBezTo>
                  <a:pt x="6256189" y="2848459"/>
                  <a:pt x="6243597" y="2861888"/>
                  <a:pt x="6229855" y="2874055"/>
                </a:cubicBezTo>
                <a:cubicBezTo>
                  <a:pt x="6225962" y="2877958"/>
                  <a:pt x="6222011" y="2881115"/>
                  <a:pt x="6217856" y="2882636"/>
                </a:cubicBezTo>
                <a:lnTo>
                  <a:pt x="6216208" y="2882483"/>
                </a:lnTo>
                <a:lnTo>
                  <a:pt x="3501078" y="5597613"/>
                </a:lnTo>
                <a:lnTo>
                  <a:pt x="3035903" y="5132438"/>
                </a:lnTo>
                <a:lnTo>
                  <a:pt x="3033958" y="5132805"/>
                </a:lnTo>
                <a:lnTo>
                  <a:pt x="3026409" y="5140571"/>
                </a:lnTo>
                <a:lnTo>
                  <a:pt x="3013517" y="5148639"/>
                </a:lnTo>
                <a:lnTo>
                  <a:pt x="2991430" y="5143800"/>
                </a:lnTo>
                <a:cubicBezTo>
                  <a:pt x="2986531" y="5143389"/>
                  <a:pt x="2983556" y="5144463"/>
                  <a:pt x="2981020" y="5148946"/>
                </a:cubicBezTo>
                <a:cubicBezTo>
                  <a:pt x="2979123" y="5152998"/>
                  <a:pt x="2978291" y="5157259"/>
                  <a:pt x="2973612" y="5158553"/>
                </a:cubicBezTo>
                <a:cubicBezTo>
                  <a:pt x="2969363" y="5160483"/>
                  <a:pt x="2966156" y="5157085"/>
                  <a:pt x="2962531" y="5155819"/>
                </a:cubicBezTo>
                <a:cubicBezTo>
                  <a:pt x="2961944" y="5167323"/>
                  <a:pt x="2961944" y="5167323"/>
                  <a:pt x="2950445" y="5166719"/>
                </a:cubicBezTo>
                <a:cubicBezTo>
                  <a:pt x="2945976" y="5166946"/>
                  <a:pt x="2941077" y="5166536"/>
                  <a:pt x="2938335" y="5172082"/>
                </a:cubicBezTo>
                <a:cubicBezTo>
                  <a:pt x="2931355" y="5182328"/>
                  <a:pt x="2929016" y="5182974"/>
                  <a:pt x="2917922" y="5177470"/>
                </a:cubicBezTo>
                <a:cubicBezTo>
                  <a:pt x="2912803" y="5175357"/>
                  <a:pt x="2907684" y="5173243"/>
                  <a:pt x="2901928" y="5171556"/>
                </a:cubicBezTo>
                <a:cubicBezTo>
                  <a:pt x="2888495" y="5166700"/>
                  <a:pt x="2885312" y="5168839"/>
                  <a:pt x="2883671" y="5182903"/>
                </a:cubicBezTo>
                <a:cubicBezTo>
                  <a:pt x="2883047" y="5186099"/>
                  <a:pt x="2883488" y="5189506"/>
                  <a:pt x="2882654" y="5193768"/>
                </a:cubicBezTo>
                <a:cubicBezTo>
                  <a:pt x="2877952" y="5189523"/>
                  <a:pt x="2874108" y="5186553"/>
                  <a:pt x="2869406" y="5182308"/>
                </a:cubicBezTo>
                <a:cubicBezTo>
                  <a:pt x="2868989" y="5184439"/>
                  <a:pt x="2869418" y="5185077"/>
                  <a:pt x="2869210" y="5186142"/>
                </a:cubicBezTo>
                <a:lnTo>
                  <a:pt x="2866613" y="5198279"/>
                </a:lnTo>
                <a:lnTo>
                  <a:pt x="2854675" y="5200442"/>
                </a:lnTo>
                <a:lnTo>
                  <a:pt x="2850964" y="5200257"/>
                </a:lnTo>
                <a:cubicBezTo>
                  <a:pt x="2848405" y="5199200"/>
                  <a:pt x="2845845" y="5198143"/>
                  <a:pt x="2842856" y="5196449"/>
                </a:cubicBezTo>
                <a:cubicBezTo>
                  <a:pt x="2841363" y="5195601"/>
                  <a:pt x="2839869" y="5194755"/>
                  <a:pt x="2839858" y="5191984"/>
                </a:cubicBezTo>
                <a:cubicBezTo>
                  <a:pt x="2841951" y="5184098"/>
                  <a:pt x="2835988" y="5183477"/>
                  <a:pt x="2830661" y="5182429"/>
                </a:cubicBezTo>
                <a:cubicBezTo>
                  <a:pt x="2815967" y="5181196"/>
                  <a:pt x="2802361" y="5185711"/>
                  <a:pt x="2788757" y="5190227"/>
                </a:cubicBezTo>
                <a:cubicBezTo>
                  <a:pt x="2767291" y="5198175"/>
                  <a:pt x="2746044" y="5207827"/>
                  <a:pt x="2721984" y="5206410"/>
                </a:cubicBezTo>
                <a:cubicBezTo>
                  <a:pt x="2714318" y="5206007"/>
                  <a:pt x="2707729" y="5208585"/>
                  <a:pt x="2701789" y="5213503"/>
                </a:cubicBezTo>
                <a:cubicBezTo>
                  <a:pt x="2697125" y="5217564"/>
                  <a:pt x="2691382" y="5218646"/>
                  <a:pt x="2686055" y="5217598"/>
                </a:cubicBezTo>
                <a:cubicBezTo>
                  <a:pt x="2676259" y="5216777"/>
                  <a:pt x="2667111" y="5218296"/>
                  <a:pt x="2657548" y="5221947"/>
                </a:cubicBezTo>
                <a:cubicBezTo>
                  <a:pt x="2648621" y="5225170"/>
                  <a:pt x="2640343" y="5230734"/>
                  <a:pt x="2629910" y="5230340"/>
                </a:cubicBezTo>
                <a:cubicBezTo>
                  <a:pt x="2620971" y="5230793"/>
                  <a:pt x="2613318" y="5233161"/>
                  <a:pt x="2610599" y="5244245"/>
                </a:cubicBezTo>
                <a:cubicBezTo>
                  <a:pt x="2602676" y="5233833"/>
                  <a:pt x="2595243" y="5237903"/>
                  <a:pt x="2587173" y="5242400"/>
                </a:cubicBezTo>
                <a:cubicBezTo>
                  <a:pt x="2581443" y="5246253"/>
                  <a:pt x="2575284" y="5249467"/>
                  <a:pt x="2567826" y="5248000"/>
                </a:cubicBezTo>
                <a:cubicBezTo>
                  <a:pt x="2556744" y="5245265"/>
                  <a:pt x="2546960" y="5247213"/>
                  <a:pt x="2536539" y="5249588"/>
                </a:cubicBezTo>
                <a:cubicBezTo>
                  <a:pt x="2518465" y="5254331"/>
                  <a:pt x="2500611" y="5260776"/>
                  <a:pt x="2481668" y="5261474"/>
                </a:cubicBezTo>
                <a:cubicBezTo>
                  <a:pt x="2466557" y="5262373"/>
                  <a:pt x="2452095" y="5265613"/>
                  <a:pt x="2438503" y="5272898"/>
                </a:cubicBezTo>
                <a:cubicBezTo>
                  <a:pt x="2434682" y="5275465"/>
                  <a:pt x="2430850" y="5275265"/>
                  <a:pt x="2427005" y="5272295"/>
                </a:cubicBezTo>
                <a:cubicBezTo>
                  <a:pt x="2413767" y="5263602"/>
                  <a:pt x="2413131" y="5264031"/>
                  <a:pt x="2400187" y="5273657"/>
                </a:cubicBezTo>
                <a:cubicBezTo>
                  <a:pt x="2398914" y="5274512"/>
                  <a:pt x="2397640" y="5275369"/>
                  <a:pt x="2395729" y="5276652"/>
                </a:cubicBezTo>
                <a:cubicBezTo>
                  <a:pt x="2395068" y="5271542"/>
                  <a:pt x="2394407" y="5266432"/>
                  <a:pt x="2394175" y="5261959"/>
                </a:cubicBezTo>
                <a:cubicBezTo>
                  <a:pt x="2392435" y="5253872"/>
                  <a:pt x="2395815" y="5247896"/>
                  <a:pt x="2402611" y="5244255"/>
                </a:cubicBezTo>
                <a:cubicBezTo>
                  <a:pt x="2406431" y="5241686"/>
                  <a:pt x="2410472" y="5240822"/>
                  <a:pt x="2413864" y="5237616"/>
                </a:cubicBezTo>
                <a:cubicBezTo>
                  <a:pt x="2419374" y="5232061"/>
                  <a:pt x="2422142" y="5232052"/>
                  <a:pt x="2427701" y="5237572"/>
                </a:cubicBezTo>
                <a:cubicBezTo>
                  <a:pt x="2429416" y="5240123"/>
                  <a:pt x="2431130" y="5242675"/>
                  <a:pt x="2432844" y="5245225"/>
                </a:cubicBezTo>
                <a:cubicBezTo>
                  <a:pt x="2434780" y="5249479"/>
                  <a:pt x="2437118" y="5248834"/>
                  <a:pt x="2440302" y="5246692"/>
                </a:cubicBezTo>
                <a:cubicBezTo>
                  <a:pt x="2447736" y="5242622"/>
                  <a:pt x="2450686" y="5236010"/>
                  <a:pt x="2452143" y="5228551"/>
                </a:cubicBezTo>
                <a:cubicBezTo>
                  <a:pt x="2452988" y="5227057"/>
                  <a:pt x="2452339" y="5224715"/>
                  <a:pt x="2454678" y="5224069"/>
                </a:cubicBezTo>
                <a:cubicBezTo>
                  <a:pt x="2456379" y="5223851"/>
                  <a:pt x="2457666" y="5225763"/>
                  <a:pt x="2459160" y="5226611"/>
                </a:cubicBezTo>
                <a:cubicBezTo>
                  <a:pt x="2460018" y="5227887"/>
                  <a:pt x="2460446" y="5228525"/>
                  <a:pt x="2461303" y="5229800"/>
                </a:cubicBezTo>
                <a:cubicBezTo>
                  <a:pt x="2464303" y="5234264"/>
                  <a:pt x="2467070" y="5234255"/>
                  <a:pt x="2470034" y="5230412"/>
                </a:cubicBezTo>
                <a:cubicBezTo>
                  <a:pt x="2472569" y="5225931"/>
                  <a:pt x="2475764" y="5226560"/>
                  <a:pt x="2479818" y="5228464"/>
                </a:cubicBezTo>
                <a:cubicBezTo>
                  <a:pt x="2483443" y="5229730"/>
                  <a:pt x="2484519" y="5232710"/>
                  <a:pt x="2483896" y="5235906"/>
                </a:cubicBezTo>
                <a:cubicBezTo>
                  <a:pt x="2483700" y="5239742"/>
                  <a:pt x="2479659" y="5240606"/>
                  <a:pt x="2475826" y="5240405"/>
                </a:cubicBezTo>
                <a:cubicBezTo>
                  <a:pt x="2473488" y="5241051"/>
                  <a:pt x="2471357" y="5240632"/>
                  <a:pt x="2471161" y="5244466"/>
                </a:cubicBezTo>
                <a:cubicBezTo>
                  <a:pt x="2470965" y="5248301"/>
                  <a:pt x="2473097" y="5248721"/>
                  <a:pt x="2475655" y="5249778"/>
                </a:cubicBezTo>
                <a:cubicBezTo>
                  <a:pt x="2480982" y="5250826"/>
                  <a:pt x="2490728" y="5240571"/>
                  <a:pt x="2488573" y="5234614"/>
                </a:cubicBezTo>
                <a:cubicBezTo>
                  <a:pt x="2485548" y="5224612"/>
                  <a:pt x="2492137" y="5222036"/>
                  <a:pt x="2498725" y="5219460"/>
                </a:cubicBezTo>
                <a:cubicBezTo>
                  <a:pt x="2512108" y="5213241"/>
                  <a:pt x="2527427" y="5211276"/>
                  <a:pt x="2541032" y="5206759"/>
                </a:cubicBezTo>
                <a:cubicBezTo>
                  <a:pt x="2545073" y="5205896"/>
                  <a:pt x="2546788" y="5208446"/>
                  <a:pt x="2547229" y="5211854"/>
                </a:cubicBezTo>
                <a:cubicBezTo>
                  <a:pt x="2548098" y="5215898"/>
                  <a:pt x="2548967" y="5219942"/>
                  <a:pt x="2550903" y="5224196"/>
                </a:cubicBezTo>
                <a:cubicBezTo>
                  <a:pt x="2553475" y="5228022"/>
                  <a:pt x="2556878" y="5227586"/>
                  <a:pt x="2560282" y="5227148"/>
                </a:cubicBezTo>
                <a:cubicBezTo>
                  <a:pt x="2563050" y="5227141"/>
                  <a:pt x="2561543" y="5223524"/>
                  <a:pt x="2562389" y="5222032"/>
                </a:cubicBezTo>
                <a:cubicBezTo>
                  <a:pt x="2562572" y="5215426"/>
                  <a:pt x="2563392" y="5208395"/>
                  <a:pt x="2563576" y="5201791"/>
                </a:cubicBezTo>
                <a:cubicBezTo>
                  <a:pt x="2565070" y="5202639"/>
                  <a:pt x="2565499" y="5203276"/>
                  <a:pt x="2565927" y="5203914"/>
                </a:cubicBezTo>
                <a:cubicBezTo>
                  <a:pt x="2571707" y="5211138"/>
                  <a:pt x="2571707" y="5211138"/>
                  <a:pt x="2576140" y="5202605"/>
                </a:cubicBezTo>
                <a:cubicBezTo>
                  <a:pt x="2577401" y="5198980"/>
                  <a:pt x="2578894" y="5199827"/>
                  <a:pt x="2580818" y="5201312"/>
                </a:cubicBezTo>
                <a:cubicBezTo>
                  <a:pt x="2586156" y="5205129"/>
                  <a:pt x="2591262" y="5204474"/>
                  <a:pt x="2594863" y="5200203"/>
                </a:cubicBezTo>
                <a:cubicBezTo>
                  <a:pt x="2599724" y="5192307"/>
                  <a:pt x="2607156" y="5188236"/>
                  <a:pt x="2614161" y="5183528"/>
                </a:cubicBezTo>
                <a:cubicBezTo>
                  <a:pt x="2617983" y="5180961"/>
                  <a:pt x="2619463" y="5179038"/>
                  <a:pt x="2614345" y="5176925"/>
                </a:cubicBezTo>
                <a:cubicBezTo>
                  <a:pt x="2609863" y="5174383"/>
                  <a:pt x="2608785" y="5171404"/>
                  <a:pt x="2611529" y="5165857"/>
                </a:cubicBezTo>
                <a:cubicBezTo>
                  <a:pt x="2604512" y="5167796"/>
                  <a:pt x="2597923" y="5170372"/>
                  <a:pt x="2591115" y="5171246"/>
                </a:cubicBezTo>
                <a:cubicBezTo>
                  <a:pt x="2584736" y="5172756"/>
                  <a:pt x="2577926" y="5173631"/>
                  <a:pt x="2571106" y="5171734"/>
                </a:cubicBezTo>
                <a:cubicBezTo>
                  <a:pt x="2578097" y="5164258"/>
                  <a:pt x="2578097" y="5164258"/>
                  <a:pt x="2594054" y="5161865"/>
                </a:cubicBezTo>
                <a:cubicBezTo>
                  <a:pt x="2604266" y="5160555"/>
                  <a:pt x="2607658" y="5157349"/>
                  <a:pt x="2608258" y="5148614"/>
                </a:cubicBezTo>
                <a:cubicBezTo>
                  <a:pt x="2608430" y="5139241"/>
                  <a:pt x="2608430" y="5139241"/>
                  <a:pt x="2616964" y="5143688"/>
                </a:cubicBezTo>
                <a:cubicBezTo>
                  <a:pt x="2617393" y="5144327"/>
                  <a:pt x="2618458" y="5144535"/>
                  <a:pt x="2618887" y="5145173"/>
                </a:cubicBezTo>
                <a:cubicBezTo>
                  <a:pt x="2638946" y="5155762"/>
                  <a:pt x="2648287" y="5150407"/>
                  <a:pt x="2650957" y="5128246"/>
                </a:cubicBezTo>
                <a:cubicBezTo>
                  <a:pt x="2651557" y="5119511"/>
                  <a:pt x="2655352" y="5111405"/>
                  <a:pt x="2661500" y="5105422"/>
                </a:cubicBezTo>
                <a:cubicBezTo>
                  <a:pt x="2668712" y="5099649"/>
                  <a:pt x="2676794" y="5097920"/>
                  <a:pt x="2685513" y="5095762"/>
                </a:cubicBezTo>
                <a:cubicBezTo>
                  <a:pt x="2696362" y="5094025"/>
                  <a:pt x="2707848" y="5091859"/>
                  <a:pt x="2717620" y="5087142"/>
                </a:cubicBezTo>
                <a:cubicBezTo>
                  <a:pt x="2725054" y="5083071"/>
                  <a:pt x="2733344" y="5080277"/>
                  <a:pt x="2741218" y="5079614"/>
                </a:cubicBezTo>
                <a:cubicBezTo>
                  <a:pt x="2747389" y="5079168"/>
                  <a:pt x="2754834" y="5077868"/>
                  <a:pt x="2758642" y="5072531"/>
                </a:cubicBezTo>
                <a:lnTo>
                  <a:pt x="2765393" y="5067889"/>
                </a:lnTo>
                <a:lnTo>
                  <a:pt x="2742282" y="5076450"/>
                </a:lnTo>
                <a:cubicBezTo>
                  <a:pt x="2731764" y="5078089"/>
                  <a:pt x="2720927" y="5077575"/>
                  <a:pt x="2709914" y="5074825"/>
                </a:cubicBezTo>
                <a:cubicBezTo>
                  <a:pt x="2702571" y="5072990"/>
                  <a:pt x="2699135" y="5075057"/>
                  <a:pt x="2696622" y="5081255"/>
                </a:cubicBezTo>
                <a:cubicBezTo>
                  <a:pt x="2689760" y="5093189"/>
                  <a:pt x="2681519" y="5102831"/>
                  <a:pt x="2666835" y="5099163"/>
                </a:cubicBezTo>
                <a:cubicBezTo>
                  <a:pt x="2648024" y="5096416"/>
                  <a:pt x="2632898" y="5102386"/>
                  <a:pt x="2617548" y="5113177"/>
                </a:cubicBezTo>
                <a:cubicBezTo>
                  <a:pt x="2594180" y="5128790"/>
                  <a:pt x="2568963" y="5136141"/>
                  <a:pt x="2540520" y="5132936"/>
                </a:cubicBezTo>
                <a:cubicBezTo>
                  <a:pt x="2523545" y="5130646"/>
                  <a:pt x="2504747" y="5135700"/>
                  <a:pt x="2497430" y="5149473"/>
                </a:cubicBezTo>
                <a:cubicBezTo>
                  <a:pt x="2484397" y="5174492"/>
                  <a:pt x="2464453" y="5180235"/>
                  <a:pt x="2439915" y="5180930"/>
                </a:cubicBezTo>
                <a:cubicBezTo>
                  <a:pt x="2427990" y="5181853"/>
                  <a:pt x="2414920" y="5183463"/>
                  <a:pt x="2404843" y="5192646"/>
                </a:cubicBezTo>
                <a:cubicBezTo>
                  <a:pt x="2400495" y="5198384"/>
                  <a:pt x="2396134" y="5196320"/>
                  <a:pt x="2393374" y="5191730"/>
                </a:cubicBezTo>
                <a:cubicBezTo>
                  <a:pt x="2391305" y="5188289"/>
                  <a:pt x="2389925" y="5185995"/>
                  <a:pt x="2388546" y="5183699"/>
                </a:cubicBezTo>
                <a:cubicBezTo>
                  <a:pt x="2382103" y="5170391"/>
                  <a:pt x="2380958" y="5171080"/>
                  <a:pt x="2374096" y="5183016"/>
                </a:cubicBezTo>
                <a:cubicBezTo>
                  <a:pt x="2366088" y="5195640"/>
                  <a:pt x="2356246" y="5207807"/>
                  <a:pt x="2346860" y="5218137"/>
                </a:cubicBezTo>
                <a:cubicBezTo>
                  <a:pt x="2342966" y="5222039"/>
                  <a:pt x="2339074" y="5225943"/>
                  <a:pt x="2333568" y="5224567"/>
                </a:cubicBezTo>
                <a:cubicBezTo>
                  <a:pt x="2328062" y="5223191"/>
                  <a:pt x="2327593" y="5217225"/>
                  <a:pt x="2327815" y="5212405"/>
                </a:cubicBezTo>
                <a:cubicBezTo>
                  <a:pt x="2328024" y="5199782"/>
                  <a:pt x="2321828" y="5197259"/>
                  <a:pt x="2311973" y="5201623"/>
                </a:cubicBezTo>
                <a:cubicBezTo>
                  <a:pt x="2307847" y="5202542"/>
                  <a:pt x="2303029" y="5202314"/>
                  <a:pt x="2299593" y="5204381"/>
                </a:cubicBezTo>
                <a:cubicBezTo>
                  <a:pt x="2291574" y="5209202"/>
                  <a:pt x="2288359" y="5206450"/>
                  <a:pt x="2288803" y="5196811"/>
                </a:cubicBezTo>
                <a:cubicBezTo>
                  <a:pt x="2289714" y="5193137"/>
                  <a:pt x="2289935" y="5188318"/>
                  <a:pt x="2285119" y="5188090"/>
                </a:cubicBezTo>
                <a:cubicBezTo>
                  <a:pt x="2280759" y="5186026"/>
                  <a:pt x="2278012" y="5189240"/>
                  <a:pt x="2275264" y="5192454"/>
                </a:cubicBezTo>
                <a:cubicBezTo>
                  <a:pt x="2268858" y="5202554"/>
                  <a:pt x="2258314" y="5205770"/>
                  <a:pt x="2246623" y="5209674"/>
                </a:cubicBezTo>
                <a:cubicBezTo>
                  <a:pt x="2210172" y="5219094"/>
                  <a:pt x="2187507" y="5243658"/>
                  <a:pt x="2170814" y="5275563"/>
                </a:cubicBezTo>
                <a:cubicBezTo>
                  <a:pt x="2167612" y="5280613"/>
                  <a:pt x="2168769" y="5287727"/>
                  <a:pt x="2163730" y="5292318"/>
                </a:cubicBezTo>
                <a:cubicBezTo>
                  <a:pt x="2161427" y="5285893"/>
                  <a:pt x="2159813" y="5280615"/>
                  <a:pt x="2157510" y="5274189"/>
                </a:cubicBezTo>
                <a:cubicBezTo>
                  <a:pt x="2152903" y="5261339"/>
                  <a:pt x="2144181" y="5257211"/>
                  <a:pt x="2132491" y="5261115"/>
                </a:cubicBezTo>
                <a:cubicBezTo>
                  <a:pt x="2093294" y="5273749"/>
                  <a:pt x="2054096" y="5286383"/>
                  <a:pt x="2014898" y="5299017"/>
                </a:cubicBezTo>
                <a:cubicBezTo>
                  <a:pt x="2000917" y="5304300"/>
                  <a:pt x="1989004" y="5313024"/>
                  <a:pt x="1973643" y="5316012"/>
                </a:cubicBezTo>
                <a:cubicBezTo>
                  <a:pt x="1963554" y="5317391"/>
                  <a:pt x="1956902" y="5316705"/>
                  <a:pt x="1952984" y="5305002"/>
                </a:cubicBezTo>
                <a:cubicBezTo>
                  <a:pt x="1946543" y="5291693"/>
                  <a:pt x="1933237" y="5290319"/>
                  <a:pt x="1925231" y="5302944"/>
                </a:cubicBezTo>
                <a:cubicBezTo>
                  <a:pt x="1918826" y="5313044"/>
                  <a:pt x="1911261" y="5316030"/>
                  <a:pt x="1900483" y="5316262"/>
                </a:cubicBezTo>
                <a:cubicBezTo>
                  <a:pt x="1893141" y="5314429"/>
                  <a:pt x="1888559" y="5317184"/>
                  <a:pt x="1885589" y="5325217"/>
                </a:cubicBezTo>
                <a:cubicBezTo>
                  <a:pt x="1883310" y="5334398"/>
                  <a:pt x="1877126" y="5339677"/>
                  <a:pt x="1868184" y="5340369"/>
                </a:cubicBezTo>
                <a:cubicBezTo>
                  <a:pt x="1862911" y="5341978"/>
                  <a:pt x="1855113" y="5341979"/>
                  <a:pt x="1850531" y="5344735"/>
                </a:cubicBezTo>
                <a:cubicBezTo>
                  <a:pt x="1843657" y="5348868"/>
                  <a:pt x="1839296" y="5346803"/>
                  <a:pt x="1834702" y="5341756"/>
                </a:cubicBezTo>
                <a:cubicBezTo>
                  <a:pt x="1824366" y="5332350"/>
                  <a:pt x="1821384" y="5332580"/>
                  <a:pt x="1814068" y="5346352"/>
                </a:cubicBezTo>
                <a:cubicBezTo>
                  <a:pt x="1809953" y="5355074"/>
                  <a:pt x="1806528" y="5364943"/>
                  <a:pt x="1799889" y="5372059"/>
                </a:cubicBezTo>
                <a:cubicBezTo>
                  <a:pt x="1799199" y="5370912"/>
                  <a:pt x="1798054" y="5371602"/>
                  <a:pt x="1797363" y="5370454"/>
                </a:cubicBezTo>
                <a:cubicBezTo>
                  <a:pt x="1798706" y="5349340"/>
                  <a:pt x="1798706" y="5349340"/>
                  <a:pt x="1779884" y="5338789"/>
                </a:cubicBezTo>
                <a:cubicBezTo>
                  <a:pt x="1777358" y="5337182"/>
                  <a:pt x="1774834" y="5335577"/>
                  <a:pt x="1772998" y="5335119"/>
                </a:cubicBezTo>
                <a:cubicBezTo>
                  <a:pt x="1752106" y="5321125"/>
                  <a:pt x="1736288" y="5325949"/>
                  <a:pt x="1722332" y="5346837"/>
                </a:cubicBezTo>
                <a:cubicBezTo>
                  <a:pt x="1715470" y="5358773"/>
                  <a:pt x="1706526" y="5359464"/>
                  <a:pt x="1698482" y="5348680"/>
                </a:cubicBezTo>
                <a:cubicBezTo>
                  <a:pt x="1693888" y="5343633"/>
                  <a:pt x="1690438" y="5337897"/>
                  <a:pt x="1688135" y="5331470"/>
                </a:cubicBezTo>
                <a:cubicBezTo>
                  <a:pt x="1681914" y="5313342"/>
                  <a:pt x="1694049" y="5299798"/>
                  <a:pt x="1711713" y="5303235"/>
                </a:cubicBezTo>
                <a:cubicBezTo>
                  <a:pt x="1725707" y="5305756"/>
                  <a:pt x="1736942" y="5303688"/>
                  <a:pt x="1748632" y="5299782"/>
                </a:cubicBezTo>
                <a:cubicBezTo>
                  <a:pt x="1759632" y="5294730"/>
                  <a:pt x="1770867" y="5292662"/>
                  <a:pt x="1782570" y="5296559"/>
                </a:cubicBezTo>
                <a:cubicBezTo>
                  <a:pt x="1801158" y="5304128"/>
                  <a:pt x="1807576" y="5301831"/>
                  <a:pt x="1813279" y="5282780"/>
                </a:cubicBezTo>
                <a:cubicBezTo>
                  <a:pt x="1818306" y="5270386"/>
                  <a:pt x="1824946" y="5263270"/>
                  <a:pt x="1837782" y="5258676"/>
                </a:cubicBezTo>
                <a:cubicBezTo>
                  <a:pt x="1860473" y="5249720"/>
                  <a:pt x="1885467" y="5247187"/>
                  <a:pt x="1907702" y="5240067"/>
                </a:cubicBezTo>
                <a:cubicBezTo>
                  <a:pt x="1927646" y="5234323"/>
                  <a:pt x="1944830" y="5223990"/>
                  <a:pt x="1953516" y="5204711"/>
                </a:cubicBezTo>
                <a:cubicBezTo>
                  <a:pt x="1957396" y="5193005"/>
                  <a:pt x="1963357" y="5192544"/>
                  <a:pt x="1974371" y="5195294"/>
                </a:cubicBezTo>
                <a:cubicBezTo>
                  <a:pt x="2025764" y="5208132"/>
                  <a:pt x="2072081" y="5202152"/>
                  <a:pt x="2105034" y="5155783"/>
                </a:cubicBezTo>
                <a:cubicBezTo>
                  <a:pt x="2109838" y="5148209"/>
                  <a:pt x="2116946" y="5147059"/>
                  <a:pt x="2124055" y="5145909"/>
                </a:cubicBezTo>
                <a:cubicBezTo>
                  <a:pt x="2128870" y="5146137"/>
                  <a:pt x="2136213" y="5147971"/>
                  <a:pt x="2138725" y="5141774"/>
                </a:cubicBezTo>
                <a:cubicBezTo>
                  <a:pt x="2140548" y="5134430"/>
                  <a:pt x="2134353" y="5131907"/>
                  <a:pt x="2130447" y="5128006"/>
                </a:cubicBezTo>
                <a:cubicBezTo>
                  <a:pt x="2122872" y="5123189"/>
                  <a:pt x="2124929" y="5118828"/>
                  <a:pt x="2131803" y="5114696"/>
                </a:cubicBezTo>
                <a:cubicBezTo>
                  <a:pt x="2138677" y="5110562"/>
                  <a:pt x="2146930" y="5108724"/>
                  <a:pt x="2154494" y="5105739"/>
                </a:cubicBezTo>
                <a:cubicBezTo>
                  <a:pt x="2172146" y="5101372"/>
                  <a:pt x="2188197" y="5099532"/>
                  <a:pt x="2202166" y="5086446"/>
                </a:cubicBezTo>
                <a:cubicBezTo>
                  <a:pt x="2205604" y="5084380"/>
                  <a:pt x="2206983" y="5086674"/>
                  <a:pt x="2209508" y="5088280"/>
                </a:cubicBezTo>
                <a:cubicBezTo>
                  <a:pt x="2219154" y="5096540"/>
                  <a:pt x="2228553" y="5094012"/>
                  <a:pt x="2237718" y="5088501"/>
                </a:cubicBezTo>
                <a:cubicBezTo>
                  <a:pt x="2272776" y="5068984"/>
                  <a:pt x="2309215" y="5051761"/>
                  <a:pt x="2349337" y="5043258"/>
                </a:cubicBezTo>
                <a:cubicBezTo>
                  <a:pt x="2352318" y="5043028"/>
                  <a:pt x="2355754" y="5040961"/>
                  <a:pt x="2358502" y="5037747"/>
                </a:cubicBezTo>
                <a:cubicBezTo>
                  <a:pt x="2365363" y="5025811"/>
                  <a:pt x="2374307" y="5025120"/>
                  <a:pt x="2386933" y="5033149"/>
                </a:cubicBezTo>
                <a:cubicBezTo>
                  <a:pt x="2399560" y="5041178"/>
                  <a:pt x="2407124" y="5038192"/>
                  <a:pt x="2411915" y="5022814"/>
                </a:cubicBezTo>
                <a:cubicBezTo>
                  <a:pt x="2414428" y="5016617"/>
                  <a:pt x="2415797" y="5011109"/>
                  <a:pt x="2417619" y="5003764"/>
                </a:cubicBezTo>
                <a:cubicBezTo>
                  <a:pt x="2426341" y="5007893"/>
                  <a:pt x="2435062" y="5012021"/>
                  <a:pt x="2443082" y="5007199"/>
                </a:cubicBezTo>
                <a:lnTo>
                  <a:pt x="2453976" y="5001279"/>
                </a:lnTo>
                <a:lnTo>
                  <a:pt x="2455857" y="4996214"/>
                </a:lnTo>
                <a:cubicBezTo>
                  <a:pt x="2456029" y="4986842"/>
                  <a:pt x="2456029" y="4986842"/>
                  <a:pt x="2464565" y="4991287"/>
                </a:cubicBezTo>
                <a:cubicBezTo>
                  <a:pt x="2464992" y="4991927"/>
                  <a:pt x="2466059" y="4992135"/>
                  <a:pt x="2466487" y="4992773"/>
                </a:cubicBezTo>
                <a:lnTo>
                  <a:pt x="2468880" y="4993178"/>
                </a:lnTo>
                <a:lnTo>
                  <a:pt x="2470121" y="4992503"/>
                </a:lnTo>
                <a:cubicBezTo>
                  <a:pt x="2500598" y="4975742"/>
                  <a:pt x="2505414" y="4975969"/>
                  <a:pt x="2491826" y="4940401"/>
                </a:cubicBezTo>
                <a:cubicBezTo>
                  <a:pt x="2491826" y="4940401"/>
                  <a:pt x="2492973" y="4939712"/>
                  <a:pt x="2492283" y="4938565"/>
                </a:cubicBezTo>
                <a:cubicBezTo>
                  <a:pt x="2488821" y="4925025"/>
                  <a:pt x="2491335" y="4918829"/>
                  <a:pt x="2504860" y="4915382"/>
                </a:cubicBezTo>
                <a:cubicBezTo>
                  <a:pt x="2561476" y="4895398"/>
                  <a:pt x="2617169" y="4871286"/>
                  <a:pt x="2672406" y="4849008"/>
                </a:cubicBezTo>
                <a:lnTo>
                  <a:pt x="2727569" y="4824104"/>
                </a:lnTo>
                <a:lnTo>
                  <a:pt x="2684355" y="4780890"/>
                </a:lnTo>
                <a:lnTo>
                  <a:pt x="2638382" y="4797610"/>
                </a:lnTo>
                <a:cubicBezTo>
                  <a:pt x="2600564" y="4812538"/>
                  <a:pt x="2559297" y="4821730"/>
                  <a:pt x="2525618" y="4843542"/>
                </a:cubicBezTo>
                <a:cubicBezTo>
                  <a:pt x="2486666" y="4866962"/>
                  <a:pt x="2447937" y="4885563"/>
                  <a:pt x="2401372" y="4880758"/>
                </a:cubicBezTo>
                <a:cubicBezTo>
                  <a:pt x="2383252" y="4879157"/>
                  <a:pt x="2366523" y="4887653"/>
                  <a:pt x="2353243" y="4901885"/>
                </a:cubicBezTo>
                <a:cubicBezTo>
                  <a:pt x="2345002" y="4911526"/>
                  <a:pt x="2334002" y="4916578"/>
                  <a:pt x="2321166" y="4921172"/>
                </a:cubicBezTo>
                <a:cubicBezTo>
                  <a:pt x="2301911" y="4928063"/>
                  <a:pt x="2280588" y="4931512"/>
                  <a:pt x="2265017" y="4947122"/>
                </a:cubicBezTo>
                <a:cubicBezTo>
                  <a:pt x="2251048" y="4960208"/>
                  <a:pt x="2236833" y="4962507"/>
                  <a:pt x="2218933" y="4956086"/>
                </a:cubicBezTo>
                <a:cubicBezTo>
                  <a:pt x="2212738" y="4953564"/>
                  <a:pt x="2207464" y="4955171"/>
                  <a:pt x="2203116" y="4960910"/>
                </a:cubicBezTo>
                <a:cubicBezTo>
                  <a:pt x="2197167" y="4969173"/>
                  <a:pt x="2188691" y="4975832"/>
                  <a:pt x="2177457" y="4977900"/>
                </a:cubicBezTo>
                <a:cubicBezTo>
                  <a:pt x="2144443" y="4985254"/>
                  <a:pt x="2112131" y="5001558"/>
                  <a:pt x="2077738" y="5006617"/>
                </a:cubicBezTo>
                <a:cubicBezTo>
                  <a:pt x="2065814" y="5007538"/>
                  <a:pt x="2055958" y="5011902"/>
                  <a:pt x="2049553" y="5022002"/>
                </a:cubicBezTo>
                <a:cubicBezTo>
                  <a:pt x="2034906" y="5041742"/>
                  <a:pt x="2028488" y="5044039"/>
                  <a:pt x="2005538" y="5034407"/>
                </a:cubicBezTo>
                <a:cubicBezTo>
                  <a:pt x="1996817" y="5030279"/>
                  <a:pt x="1988330" y="5029133"/>
                  <a:pt x="1981455" y="5033267"/>
                </a:cubicBezTo>
                <a:cubicBezTo>
                  <a:pt x="1956708" y="5046585"/>
                  <a:pt x="1929422" y="5050494"/>
                  <a:pt x="1903516" y="5056698"/>
                </a:cubicBezTo>
                <a:cubicBezTo>
                  <a:pt x="1879901" y="5061524"/>
                  <a:pt x="1856976" y="5067498"/>
                  <a:pt x="1838424" y="5083339"/>
                </a:cubicBezTo>
                <a:cubicBezTo>
                  <a:pt x="1831094" y="5089308"/>
                  <a:pt x="1825133" y="5089769"/>
                  <a:pt x="1818246" y="5086099"/>
                </a:cubicBezTo>
                <a:cubicBezTo>
                  <a:pt x="1809525" y="5081970"/>
                  <a:pt x="1798968" y="5077383"/>
                  <a:pt x="1791182" y="5085188"/>
                </a:cubicBezTo>
                <a:cubicBezTo>
                  <a:pt x="1774466" y="5101488"/>
                  <a:pt x="1753598" y="5103100"/>
                  <a:pt x="1731573" y="5097598"/>
                </a:cubicBezTo>
                <a:cubicBezTo>
                  <a:pt x="1699224" y="5090494"/>
                  <a:pt x="1669882" y="5098764"/>
                  <a:pt x="1647215" y="5123327"/>
                </a:cubicBezTo>
                <a:cubicBezTo>
                  <a:pt x="1638284" y="5131821"/>
                  <a:pt x="1633467" y="5131593"/>
                  <a:pt x="1627259" y="5121267"/>
                </a:cubicBezTo>
                <a:cubicBezTo>
                  <a:pt x="1625189" y="5117825"/>
                  <a:pt x="1623120" y="5114384"/>
                  <a:pt x="1620594" y="5112778"/>
                </a:cubicBezTo>
                <a:cubicBezTo>
                  <a:pt x="1591215" y="5097640"/>
                  <a:pt x="1562525" y="5083649"/>
                  <a:pt x="1528144" y="5096510"/>
                </a:cubicBezTo>
                <a:cubicBezTo>
                  <a:pt x="1520580" y="5099496"/>
                  <a:pt x="1519656" y="5095364"/>
                  <a:pt x="1519188" y="5089398"/>
                </a:cubicBezTo>
                <a:cubicBezTo>
                  <a:pt x="1518955" y="5086415"/>
                  <a:pt x="1519865" y="5082743"/>
                  <a:pt x="1520777" y="5079070"/>
                </a:cubicBezTo>
                <a:cubicBezTo>
                  <a:pt x="1522600" y="5071726"/>
                  <a:pt x="1525114" y="5065528"/>
                  <a:pt x="1516392" y="5061400"/>
                </a:cubicBezTo>
                <a:cubicBezTo>
                  <a:pt x="1508816" y="5056582"/>
                  <a:pt x="1505848" y="5064617"/>
                  <a:pt x="1500809" y="5069208"/>
                </a:cubicBezTo>
                <a:cubicBezTo>
                  <a:pt x="1491422" y="5079538"/>
                  <a:pt x="1480889" y="5090556"/>
                  <a:pt x="1467586" y="5089184"/>
                </a:cubicBezTo>
                <a:cubicBezTo>
                  <a:pt x="1451300" y="5088041"/>
                  <a:pt x="1447642" y="5094927"/>
                  <a:pt x="1445141" y="5108927"/>
                </a:cubicBezTo>
                <a:cubicBezTo>
                  <a:pt x="1444230" y="5112599"/>
                  <a:pt x="1443318" y="5116272"/>
                  <a:pt x="1440571" y="5119486"/>
                </a:cubicBezTo>
                <a:cubicBezTo>
                  <a:pt x="1439203" y="5124994"/>
                  <a:pt x="1436456" y="5128208"/>
                  <a:pt x="1429114" y="5126374"/>
                </a:cubicBezTo>
                <a:cubicBezTo>
                  <a:pt x="1423608" y="5124999"/>
                  <a:pt x="1420848" y="5120409"/>
                  <a:pt x="1422216" y="5114901"/>
                </a:cubicBezTo>
                <a:cubicBezTo>
                  <a:pt x="1422893" y="5108245"/>
                  <a:pt x="1421280" y="5102967"/>
                  <a:pt x="1423793" y="5096770"/>
                </a:cubicBezTo>
                <a:cubicBezTo>
                  <a:pt x="1425395" y="5094245"/>
                  <a:pt x="1426996" y="5091720"/>
                  <a:pt x="1423780" y="5088967"/>
                </a:cubicBezTo>
                <a:cubicBezTo>
                  <a:pt x="1421256" y="5087361"/>
                  <a:pt x="1418509" y="5090575"/>
                  <a:pt x="1416218" y="5091952"/>
                </a:cubicBezTo>
                <a:cubicBezTo>
                  <a:pt x="1412781" y="5094019"/>
                  <a:pt x="1410489" y="5095397"/>
                  <a:pt x="1409577" y="5099068"/>
                </a:cubicBezTo>
                <a:cubicBezTo>
                  <a:pt x="1408666" y="5102742"/>
                  <a:pt x="1406375" y="5104119"/>
                  <a:pt x="1402704" y="5103202"/>
                </a:cubicBezTo>
                <a:cubicBezTo>
                  <a:pt x="1382514" y="5098159"/>
                  <a:pt x="1364171" y="5101376"/>
                  <a:pt x="1347676" y="5112857"/>
                </a:cubicBezTo>
                <a:cubicBezTo>
                  <a:pt x="1340347" y="5118826"/>
                  <a:pt x="1332327" y="5123648"/>
                  <a:pt x="1323619" y="5127322"/>
                </a:cubicBezTo>
                <a:cubicBezTo>
                  <a:pt x="1319036" y="5130077"/>
                  <a:pt x="1312162" y="5134211"/>
                  <a:pt x="1306422" y="5129852"/>
                </a:cubicBezTo>
                <a:cubicBezTo>
                  <a:pt x="1302516" y="5125951"/>
                  <a:pt x="1306175" y="5119065"/>
                  <a:pt x="1307543" y="5113557"/>
                </a:cubicBezTo>
                <a:cubicBezTo>
                  <a:pt x="1308454" y="5109885"/>
                  <a:pt x="1310056" y="5107360"/>
                  <a:pt x="1310967" y="5103688"/>
                </a:cubicBezTo>
                <a:cubicBezTo>
                  <a:pt x="1311879" y="5100015"/>
                  <a:pt x="1316227" y="5094276"/>
                  <a:pt x="1311177" y="5091065"/>
                </a:cubicBezTo>
                <a:cubicBezTo>
                  <a:pt x="1307272" y="5087165"/>
                  <a:pt x="1301543" y="5090609"/>
                  <a:pt x="1297652" y="5094511"/>
                </a:cubicBezTo>
                <a:cubicBezTo>
                  <a:pt x="1287340" y="5100710"/>
                  <a:pt x="1277941" y="5103238"/>
                  <a:pt x="1264871" y="5104849"/>
                </a:cubicBezTo>
                <a:cubicBezTo>
                  <a:pt x="1235060" y="5107152"/>
                  <a:pt x="1225908" y="5120466"/>
                  <a:pt x="1230540" y="5148922"/>
                </a:cubicBezTo>
                <a:cubicBezTo>
                  <a:pt x="1232622" y="5160166"/>
                  <a:pt x="1229652" y="5168201"/>
                  <a:pt x="1219797" y="5172564"/>
                </a:cubicBezTo>
                <a:cubicBezTo>
                  <a:pt x="1206691" y="5150765"/>
                  <a:pt x="1194273" y="5130113"/>
                  <a:pt x="1181166" y="5108315"/>
                </a:cubicBezTo>
                <a:cubicBezTo>
                  <a:pt x="1196517" y="5097524"/>
                  <a:pt x="1196503" y="5089722"/>
                  <a:pt x="1185712" y="5082151"/>
                </a:cubicBezTo>
                <a:cubicBezTo>
                  <a:pt x="1182497" y="5079398"/>
                  <a:pt x="1176536" y="5079858"/>
                  <a:pt x="1176756" y="5075039"/>
                </a:cubicBezTo>
                <a:cubicBezTo>
                  <a:pt x="1178124" y="5069530"/>
                  <a:pt x="1183397" y="5067922"/>
                  <a:pt x="1187525" y="5067004"/>
                </a:cubicBezTo>
                <a:cubicBezTo>
                  <a:pt x="1190961" y="5064937"/>
                  <a:pt x="1193941" y="5064706"/>
                  <a:pt x="1196923" y="5064476"/>
                </a:cubicBezTo>
                <a:cubicBezTo>
                  <a:pt x="1205176" y="5062638"/>
                  <a:pt x="1207922" y="5059424"/>
                  <a:pt x="1204240" y="5050704"/>
                </a:cubicBezTo>
                <a:cubicBezTo>
                  <a:pt x="1202626" y="5045425"/>
                  <a:pt x="1201924" y="5036476"/>
                  <a:pt x="1209722" y="5036473"/>
                </a:cubicBezTo>
                <a:cubicBezTo>
                  <a:pt x="1219811" y="5035094"/>
                  <a:pt x="1227830" y="5030272"/>
                  <a:pt x="1236540" y="5026597"/>
                </a:cubicBezTo>
                <a:cubicBezTo>
                  <a:pt x="1244103" y="5023612"/>
                  <a:pt x="1253503" y="5021084"/>
                  <a:pt x="1260142" y="5013968"/>
                </a:cubicBezTo>
                <a:cubicBezTo>
                  <a:pt x="1265636" y="5007540"/>
                  <a:pt x="1272275" y="5000424"/>
                  <a:pt x="1259649" y="4992395"/>
                </a:cubicBezTo>
                <a:cubicBezTo>
                  <a:pt x="1255288" y="4990330"/>
                  <a:pt x="1256201" y="4986659"/>
                  <a:pt x="1260093" y="4982756"/>
                </a:cubicBezTo>
                <a:cubicBezTo>
                  <a:pt x="1277278" y="4972424"/>
                  <a:pt x="1285765" y="4973569"/>
                  <a:pt x="1297257" y="4990089"/>
                </a:cubicBezTo>
                <a:cubicBezTo>
                  <a:pt x="1300707" y="4995826"/>
                  <a:pt x="1304611" y="4999727"/>
                  <a:pt x="1310574" y="4999265"/>
                </a:cubicBezTo>
                <a:cubicBezTo>
                  <a:pt x="1320664" y="4997886"/>
                  <a:pt x="1330063" y="4995358"/>
                  <a:pt x="1337848" y="4987553"/>
                </a:cubicBezTo>
                <a:cubicBezTo>
                  <a:pt x="1340139" y="4986175"/>
                  <a:pt x="1338525" y="4980897"/>
                  <a:pt x="1336000" y="4979292"/>
                </a:cubicBezTo>
                <a:cubicBezTo>
                  <a:pt x="1333930" y="4975850"/>
                  <a:pt x="1331171" y="4971261"/>
                  <a:pt x="1332083" y="4967588"/>
                </a:cubicBezTo>
                <a:cubicBezTo>
                  <a:pt x="1333450" y="4962080"/>
                  <a:pt x="1333203" y="4951293"/>
                  <a:pt x="1340780" y="4956111"/>
                </a:cubicBezTo>
                <a:cubicBezTo>
                  <a:pt x="1357533" y="4963220"/>
                  <a:pt x="1368989" y="4956332"/>
                  <a:pt x="1381591" y="4948755"/>
                </a:cubicBezTo>
                <a:cubicBezTo>
                  <a:pt x="1389155" y="4945770"/>
                  <a:pt x="1396718" y="4942784"/>
                  <a:pt x="1405895" y="4945076"/>
                </a:cubicBezTo>
                <a:cubicBezTo>
                  <a:pt x="1440079" y="4952640"/>
                  <a:pt x="1456574" y="4941160"/>
                  <a:pt x="1457437" y="4906275"/>
                </a:cubicBezTo>
                <a:cubicBezTo>
                  <a:pt x="1457881" y="4896636"/>
                  <a:pt x="1462229" y="4890898"/>
                  <a:pt x="1472097" y="4894337"/>
                </a:cubicBezTo>
                <a:cubicBezTo>
                  <a:pt x="1494122" y="4899839"/>
                  <a:pt x="1514066" y="4894096"/>
                  <a:pt x="1533086" y="4884222"/>
                </a:cubicBezTo>
                <a:cubicBezTo>
                  <a:pt x="1542940" y="4879859"/>
                  <a:pt x="1551416" y="4873201"/>
                  <a:pt x="1562416" y="4868148"/>
                </a:cubicBezTo>
                <a:cubicBezTo>
                  <a:pt x="1580980" y="4860111"/>
                  <a:pt x="1595874" y="4851156"/>
                  <a:pt x="1590331" y="4826372"/>
                </a:cubicBezTo>
                <a:cubicBezTo>
                  <a:pt x="1595159" y="4834402"/>
                  <a:pt x="1597463" y="4840828"/>
                  <a:pt x="1605039" y="4845646"/>
                </a:cubicBezTo>
                <a:cubicBezTo>
                  <a:pt x="1613994" y="4852757"/>
                  <a:pt x="1624083" y="4851377"/>
                  <a:pt x="1632103" y="4846555"/>
                </a:cubicBezTo>
                <a:cubicBezTo>
                  <a:pt x="1640577" y="4839897"/>
                  <a:pt x="1630020" y="4835311"/>
                  <a:pt x="1628407" y="4830033"/>
                </a:cubicBezTo>
                <a:cubicBezTo>
                  <a:pt x="1625413" y="4822459"/>
                  <a:pt x="1627237" y="4815116"/>
                  <a:pt x="1636181" y="4814424"/>
                </a:cubicBezTo>
                <a:cubicBezTo>
                  <a:pt x="1648105" y="4813502"/>
                  <a:pt x="1656124" y="4808681"/>
                  <a:pt x="1665746" y="4801334"/>
                </a:cubicBezTo>
                <a:cubicBezTo>
                  <a:pt x="1676278" y="4790316"/>
                  <a:pt x="1688880" y="4782738"/>
                  <a:pt x="1705854" y="4785028"/>
                </a:cubicBezTo>
                <a:cubicBezTo>
                  <a:pt x="1716177" y="4786632"/>
                  <a:pt x="1722362" y="4781351"/>
                  <a:pt x="1724641" y="4772171"/>
                </a:cubicBezTo>
                <a:cubicBezTo>
                  <a:pt x="1726007" y="4766662"/>
                  <a:pt x="1727376" y="4761154"/>
                  <a:pt x="1728286" y="4757482"/>
                </a:cubicBezTo>
                <a:cubicBezTo>
                  <a:pt x="1731256" y="4749448"/>
                  <a:pt x="1729864" y="4739350"/>
                  <a:pt x="1738117" y="4737512"/>
                </a:cubicBezTo>
                <a:cubicBezTo>
                  <a:pt x="1746371" y="4735674"/>
                  <a:pt x="1750054" y="4744395"/>
                  <a:pt x="1753503" y="4750130"/>
                </a:cubicBezTo>
                <a:cubicBezTo>
                  <a:pt x="1756953" y="4755867"/>
                  <a:pt x="1760155" y="4750817"/>
                  <a:pt x="1764282" y="4749898"/>
                </a:cubicBezTo>
                <a:cubicBezTo>
                  <a:pt x="1767719" y="4747831"/>
                  <a:pt x="1771156" y="4745764"/>
                  <a:pt x="1767251" y="4741864"/>
                </a:cubicBezTo>
                <a:cubicBezTo>
                  <a:pt x="1757371" y="4730622"/>
                  <a:pt x="1762175" y="4723047"/>
                  <a:pt x="1771796" y="4715700"/>
                </a:cubicBezTo>
                <a:cubicBezTo>
                  <a:pt x="1781417" y="4708354"/>
                  <a:pt x="1779804" y="4703076"/>
                  <a:pt x="1768101" y="4699177"/>
                </a:cubicBezTo>
                <a:cubicBezTo>
                  <a:pt x="1765576" y="4697572"/>
                  <a:pt x="1761449" y="4698490"/>
                  <a:pt x="1757322" y="4699410"/>
                </a:cubicBezTo>
                <a:cubicBezTo>
                  <a:pt x="1719258" y="4703552"/>
                  <a:pt x="1683041" y="4715956"/>
                  <a:pt x="1647749" y="4732489"/>
                </a:cubicBezTo>
                <a:cubicBezTo>
                  <a:pt x="1619330" y="4744891"/>
                  <a:pt x="1591822" y="4753620"/>
                  <a:pt x="1559707" y="4749498"/>
                </a:cubicBezTo>
                <a:cubicBezTo>
                  <a:pt x="1540897" y="4746750"/>
                  <a:pt x="1523454" y="4738493"/>
                  <a:pt x="1506467" y="4728399"/>
                </a:cubicBezTo>
                <a:cubicBezTo>
                  <a:pt x="1506725" y="4746989"/>
                  <a:pt x="1501687" y="4751580"/>
                  <a:pt x="1483332" y="4746995"/>
                </a:cubicBezTo>
                <a:cubicBezTo>
                  <a:pt x="1477826" y="4745621"/>
                  <a:pt x="1472085" y="4741262"/>
                  <a:pt x="1469782" y="4734836"/>
                </a:cubicBezTo>
                <a:cubicBezTo>
                  <a:pt x="1464719" y="4723822"/>
                  <a:pt x="1454630" y="4725202"/>
                  <a:pt x="1445921" y="4728876"/>
                </a:cubicBezTo>
                <a:cubicBezTo>
                  <a:pt x="1436522" y="4731403"/>
                  <a:pt x="1436534" y="4739206"/>
                  <a:pt x="1436546" y="4747009"/>
                </a:cubicBezTo>
                <a:cubicBezTo>
                  <a:pt x="1437704" y="4754123"/>
                  <a:pt x="1441843" y="4761008"/>
                  <a:pt x="1439109" y="4772024"/>
                </a:cubicBezTo>
                <a:cubicBezTo>
                  <a:pt x="1434267" y="4756190"/>
                  <a:pt x="1425324" y="4756882"/>
                  <a:pt x="1414779" y="4760097"/>
                </a:cubicBezTo>
                <a:cubicBezTo>
                  <a:pt x="1406070" y="4763772"/>
                  <a:pt x="1393456" y="4763546"/>
                  <a:pt x="1390462" y="4755973"/>
                </a:cubicBezTo>
                <a:cubicBezTo>
                  <a:pt x="1385165" y="4741975"/>
                  <a:pt x="1378723" y="4728666"/>
                  <a:pt x="1380534" y="4713519"/>
                </a:cubicBezTo>
                <a:cubicBezTo>
                  <a:pt x="1381667" y="4705027"/>
                  <a:pt x="1385561" y="4701124"/>
                  <a:pt x="1394270" y="4697450"/>
                </a:cubicBezTo>
                <a:cubicBezTo>
                  <a:pt x="1401377" y="4696300"/>
                  <a:pt x="1405049" y="4697217"/>
                  <a:pt x="1408042" y="4704789"/>
                </a:cubicBezTo>
                <a:cubicBezTo>
                  <a:pt x="1410801" y="4709379"/>
                  <a:pt x="1415618" y="4709607"/>
                  <a:pt x="1419055" y="4707541"/>
                </a:cubicBezTo>
                <a:cubicBezTo>
                  <a:pt x="1432112" y="4698127"/>
                  <a:pt x="1444270" y="4700190"/>
                  <a:pt x="1457119" y="4703399"/>
                </a:cubicBezTo>
                <a:cubicBezTo>
                  <a:pt x="1469277" y="4705460"/>
                  <a:pt x="1479822" y="4702244"/>
                  <a:pt x="1483013" y="4689392"/>
                </a:cubicBezTo>
                <a:cubicBezTo>
                  <a:pt x="1485291" y="4680211"/>
                  <a:pt x="1488962" y="4681128"/>
                  <a:pt x="1491955" y="4688700"/>
                </a:cubicBezTo>
                <a:cubicBezTo>
                  <a:pt x="1494715" y="4693290"/>
                  <a:pt x="1497697" y="4693060"/>
                  <a:pt x="1503658" y="4692599"/>
                </a:cubicBezTo>
                <a:cubicBezTo>
                  <a:pt x="1527274" y="4687773"/>
                  <a:pt x="1547894" y="4675374"/>
                  <a:pt x="1563232" y="4656779"/>
                </a:cubicBezTo>
                <a:lnTo>
                  <a:pt x="1583207" y="4642657"/>
                </a:lnTo>
                <a:lnTo>
                  <a:pt x="1558320" y="4645131"/>
                </a:lnTo>
                <a:cubicBezTo>
                  <a:pt x="1546363" y="4644879"/>
                  <a:pt x="1533198" y="4645200"/>
                  <a:pt x="1522270" y="4653352"/>
                </a:cubicBezTo>
                <a:cubicBezTo>
                  <a:pt x="1517379" y="4658638"/>
                  <a:pt x="1513242" y="4656156"/>
                  <a:pt x="1510946" y="4651318"/>
                </a:cubicBezTo>
                <a:cubicBezTo>
                  <a:pt x="1509224" y="4647689"/>
                  <a:pt x="1508076" y="4645272"/>
                  <a:pt x="1506927" y="4642852"/>
                </a:cubicBezTo>
                <a:cubicBezTo>
                  <a:pt x="1501820" y="4628976"/>
                  <a:pt x="1500612" y="4629549"/>
                  <a:pt x="1492614" y="4640755"/>
                </a:cubicBezTo>
                <a:cubicBezTo>
                  <a:pt x="1483408" y="4652535"/>
                  <a:pt x="1472421" y="4663678"/>
                  <a:pt x="1462067" y="4673038"/>
                </a:cubicBezTo>
                <a:cubicBezTo>
                  <a:pt x="1457810" y="4676541"/>
                  <a:pt x="1453554" y="4680044"/>
                  <a:pt x="1448209" y="4678135"/>
                </a:cubicBezTo>
                <a:cubicBezTo>
                  <a:pt x="1442864" y="4676226"/>
                  <a:pt x="1442983" y="4670242"/>
                  <a:pt x="1443676" y="4665468"/>
                </a:cubicBezTo>
                <a:cubicBezTo>
                  <a:pt x="1445121" y="4652927"/>
                  <a:pt x="1439202" y="4649809"/>
                  <a:pt x="1428967" y="4653185"/>
                </a:cubicBezTo>
                <a:cubicBezTo>
                  <a:pt x="1424771" y="4653696"/>
                  <a:pt x="1419999" y="4652996"/>
                  <a:pt x="1416376" y="4654716"/>
                </a:cubicBezTo>
                <a:cubicBezTo>
                  <a:pt x="1407923" y="4658729"/>
                  <a:pt x="1404993" y="4655674"/>
                  <a:pt x="1406380" y="4646126"/>
                </a:cubicBezTo>
                <a:cubicBezTo>
                  <a:pt x="1407646" y="4642559"/>
                  <a:pt x="1408339" y="4637785"/>
                  <a:pt x="1403569" y="4637086"/>
                </a:cubicBezTo>
                <a:cubicBezTo>
                  <a:pt x="1399431" y="4634605"/>
                  <a:pt x="1396382" y="4637534"/>
                  <a:pt x="1393333" y="4640463"/>
                </a:cubicBezTo>
                <a:cubicBezTo>
                  <a:pt x="1385968" y="4649886"/>
                  <a:pt x="1375159" y="4652054"/>
                  <a:pt x="1363143" y="4654795"/>
                </a:cubicBezTo>
                <a:cubicBezTo>
                  <a:pt x="1325944" y="4660597"/>
                  <a:pt x="1300980" y="4682820"/>
                  <a:pt x="1281241" y="4712937"/>
                </a:cubicBezTo>
                <a:cubicBezTo>
                  <a:pt x="1277560" y="4717649"/>
                  <a:pt x="1278014" y="4724842"/>
                  <a:pt x="1272550" y="4728917"/>
                </a:cubicBezTo>
                <a:cubicBezTo>
                  <a:pt x="1270887" y="4722298"/>
                  <a:pt x="1269799" y="4716887"/>
                  <a:pt x="1268136" y="4710266"/>
                </a:cubicBezTo>
                <a:cubicBezTo>
                  <a:pt x="1264811" y="4697025"/>
                  <a:pt x="1256536" y="4692063"/>
                  <a:pt x="1244519" y="4694803"/>
                </a:cubicBezTo>
                <a:cubicBezTo>
                  <a:pt x="1204272" y="4703536"/>
                  <a:pt x="1164025" y="4712267"/>
                  <a:pt x="1123778" y="4720999"/>
                </a:cubicBezTo>
                <a:cubicBezTo>
                  <a:pt x="1109345" y="4724886"/>
                  <a:pt x="1096635" y="4732401"/>
                  <a:pt x="1081055" y="4733870"/>
                </a:cubicBezTo>
                <a:cubicBezTo>
                  <a:pt x="1070880" y="4734254"/>
                  <a:pt x="1064327" y="4732919"/>
                  <a:pt x="1061576" y="4720888"/>
                </a:cubicBezTo>
                <a:cubicBezTo>
                  <a:pt x="1056469" y="4707011"/>
                  <a:pt x="1043362" y="4704341"/>
                  <a:pt x="1034159" y="4716120"/>
                </a:cubicBezTo>
                <a:cubicBezTo>
                  <a:pt x="1026793" y="4725544"/>
                  <a:pt x="1018973" y="4727775"/>
                  <a:pt x="1008224" y="4726949"/>
                </a:cubicBezTo>
                <a:cubicBezTo>
                  <a:pt x="1001097" y="4724405"/>
                  <a:pt x="996266" y="4726697"/>
                  <a:pt x="992523" y="4734402"/>
                </a:cubicBezTo>
                <a:cubicBezTo>
                  <a:pt x="989356" y="4743314"/>
                  <a:pt x="982685" y="4747964"/>
                  <a:pt x="973717" y="4747775"/>
                </a:cubicBezTo>
                <a:cubicBezTo>
                  <a:pt x="968312" y="4748859"/>
                  <a:pt x="960551" y="4748097"/>
                  <a:pt x="955721" y="4750390"/>
                </a:cubicBezTo>
                <a:cubicBezTo>
                  <a:pt x="948476" y="4753830"/>
                  <a:pt x="944338" y="4751348"/>
                  <a:pt x="940259" y="4745874"/>
                </a:cubicBezTo>
                <a:cubicBezTo>
                  <a:pt x="930896" y="4735500"/>
                  <a:pt x="927908" y="4735437"/>
                  <a:pt x="919276" y="4748426"/>
                </a:cubicBezTo>
                <a:cubicBezTo>
                  <a:pt x="914326" y="4756703"/>
                  <a:pt x="909951" y="4766189"/>
                  <a:pt x="902645" y="4772621"/>
                </a:cubicBezTo>
                <a:cubicBezTo>
                  <a:pt x="902071" y="4771411"/>
                  <a:pt x="900865" y="4771985"/>
                  <a:pt x="900290" y="4770776"/>
                </a:cubicBezTo>
                <a:cubicBezTo>
                  <a:pt x="903695" y="4749894"/>
                  <a:pt x="903695" y="4749894"/>
                  <a:pt x="885996" y="4737549"/>
                </a:cubicBezTo>
                <a:cubicBezTo>
                  <a:pt x="883641" y="4735703"/>
                  <a:pt x="881286" y="4733858"/>
                  <a:pt x="879504" y="4733221"/>
                </a:cubicBezTo>
                <a:cubicBezTo>
                  <a:pt x="860083" y="4717248"/>
                  <a:pt x="843870" y="4720499"/>
                  <a:pt x="827933" y="4739919"/>
                </a:cubicBezTo>
                <a:cubicBezTo>
                  <a:pt x="819935" y="4751125"/>
                  <a:pt x="810967" y="4750937"/>
                  <a:pt x="804019" y="4739416"/>
                </a:cubicBezTo>
                <a:cubicBezTo>
                  <a:pt x="799940" y="4733943"/>
                  <a:pt x="797069" y="4727896"/>
                  <a:pt x="795407" y="4721276"/>
                </a:cubicBezTo>
                <a:cubicBezTo>
                  <a:pt x="790993" y="4702625"/>
                  <a:pt x="804396" y="4690335"/>
                  <a:pt x="821638" y="4695487"/>
                </a:cubicBezTo>
                <a:cubicBezTo>
                  <a:pt x="835318" y="4699367"/>
                  <a:pt x="846701" y="4698409"/>
                  <a:pt x="858718" y="4695668"/>
                </a:cubicBezTo>
                <a:cubicBezTo>
                  <a:pt x="870161" y="4691718"/>
                  <a:pt x="881544" y="4690760"/>
                  <a:pt x="892808" y="4695786"/>
                </a:cubicBezTo>
                <a:cubicBezTo>
                  <a:pt x="910566" y="4705140"/>
                  <a:pt x="917178" y="4703483"/>
                  <a:pt x="924722" y="4685083"/>
                </a:cubicBezTo>
                <a:cubicBezTo>
                  <a:pt x="930938" y="4673242"/>
                  <a:pt x="938242" y="4666810"/>
                  <a:pt x="951467" y="4663496"/>
                </a:cubicBezTo>
                <a:cubicBezTo>
                  <a:pt x="974926" y="4656805"/>
                  <a:pt x="1000048" y="4656735"/>
                  <a:pt x="1022875" y="4651828"/>
                </a:cubicBezTo>
                <a:cubicBezTo>
                  <a:pt x="1043286" y="4648067"/>
                  <a:pt x="1061399" y="4639468"/>
                  <a:pt x="1071932" y="4621131"/>
                </a:cubicBezTo>
                <a:cubicBezTo>
                  <a:pt x="1076942" y="4609862"/>
                  <a:pt x="1082919" y="4609988"/>
                  <a:pt x="1093609" y="4613804"/>
                </a:cubicBezTo>
                <a:cubicBezTo>
                  <a:pt x="1143497" y="4631616"/>
                  <a:pt x="1190178" y="4630203"/>
                  <a:pt x="1227516" y="4587287"/>
                </a:cubicBezTo>
                <a:cubicBezTo>
                  <a:pt x="1233039" y="4580220"/>
                  <a:pt x="1240226" y="4579773"/>
                  <a:pt x="1247412" y="4579325"/>
                </a:cubicBezTo>
                <a:cubicBezTo>
                  <a:pt x="1252182" y="4580024"/>
                  <a:pt x="1259309" y="4582568"/>
                  <a:pt x="1262417" y="4576647"/>
                </a:cubicBezTo>
                <a:cubicBezTo>
                  <a:pt x="1264952" y="4569516"/>
                  <a:pt x="1259033" y="4566399"/>
                  <a:pt x="1255529" y="4562135"/>
                </a:cubicBezTo>
                <a:cubicBezTo>
                  <a:pt x="1248462" y="4556598"/>
                  <a:pt x="1250936" y="4552460"/>
                  <a:pt x="1258182" y="4549021"/>
                </a:cubicBezTo>
                <a:cubicBezTo>
                  <a:pt x="1265427" y="4545581"/>
                  <a:pt x="1273822" y="4544560"/>
                  <a:pt x="1281643" y="4542330"/>
                </a:cubicBezTo>
                <a:cubicBezTo>
                  <a:pt x="1299637" y="4539715"/>
                  <a:pt x="1315792" y="4539456"/>
                  <a:pt x="1330977" y="4527802"/>
                </a:cubicBezTo>
                <a:cubicBezTo>
                  <a:pt x="1334599" y="4526082"/>
                  <a:pt x="1335747" y="4528502"/>
                  <a:pt x="1338103" y="4530348"/>
                </a:cubicBezTo>
                <a:cubicBezTo>
                  <a:pt x="1346893" y="4539512"/>
                  <a:pt x="1356494" y="4537918"/>
                  <a:pt x="1366155" y="4533332"/>
                </a:cubicBezTo>
                <a:cubicBezTo>
                  <a:pt x="1402957" y="4517343"/>
                  <a:pt x="1440909" y="4503775"/>
                  <a:pt x="1481670" y="4499244"/>
                </a:cubicBezTo>
                <a:cubicBezTo>
                  <a:pt x="1484659" y="4499307"/>
                  <a:pt x="1488282" y="4497587"/>
                  <a:pt x="1491330" y="4494658"/>
                </a:cubicBezTo>
                <a:cubicBezTo>
                  <a:pt x="1499329" y="4483452"/>
                  <a:pt x="1508297" y="4483641"/>
                  <a:pt x="1520075" y="4492868"/>
                </a:cubicBezTo>
                <a:cubicBezTo>
                  <a:pt x="1531855" y="4502095"/>
                  <a:pt x="1539674" y="4499865"/>
                  <a:pt x="1545950" y="4485032"/>
                </a:cubicBezTo>
                <a:cubicBezTo>
                  <a:pt x="1549059" y="4479111"/>
                  <a:pt x="1550960" y="4473762"/>
                  <a:pt x="1553494" y="4466631"/>
                </a:cubicBezTo>
                <a:cubicBezTo>
                  <a:pt x="1561769" y="4471594"/>
                  <a:pt x="1570044" y="4476558"/>
                  <a:pt x="1578497" y="4472545"/>
                </a:cubicBezTo>
                <a:cubicBezTo>
                  <a:pt x="1588158" y="4467959"/>
                  <a:pt x="1598393" y="4464583"/>
                  <a:pt x="1606846" y="4460570"/>
                </a:cubicBezTo>
                <a:cubicBezTo>
                  <a:pt x="1638818" y="4446875"/>
                  <a:pt x="1643589" y="4447574"/>
                  <a:pt x="1633554" y="4410846"/>
                </a:cubicBezTo>
                <a:cubicBezTo>
                  <a:pt x="1633554" y="4410846"/>
                  <a:pt x="1634761" y="4410272"/>
                  <a:pt x="1634187" y="4409062"/>
                </a:cubicBezTo>
                <a:cubicBezTo>
                  <a:pt x="1632069" y="4395249"/>
                  <a:pt x="1635177" y="4389328"/>
                  <a:pt x="1648976" y="4387223"/>
                </a:cubicBezTo>
                <a:cubicBezTo>
                  <a:pt x="1707277" y="4372885"/>
                  <a:pt x="1765065" y="4354345"/>
                  <a:pt x="1822219" y="4337588"/>
                </a:cubicBezTo>
                <a:cubicBezTo>
                  <a:pt x="1858329" y="4326375"/>
                  <a:pt x="1895072" y="4313378"/>
                  <a:pt x="1930608" y="4300955"/>
                </a:cubicBezTo>
                <a:cubicBezTo>
                  <a:pt x="1952286" y="4293629"/>
                  <a:pt x="1974220" y="4288403"/>
                  <a:pt x="1996364" y="4284004"/>
                </a:cubicBezTo>
                <a:lnTo>
                  <a:pt x="2063271" y="4272036"/>
                </a:lnTo>
                <a:lnTo>
                  <a:pt x="2075747" y="4267200"/>
                </a:lnTo>
                <a:lnTo>
                  <a:pt x="2102270" y="4260878"/>
                </a:lnTo>
                <a:lnTo>
                  <a:pt x="2111565" y="4258217"/>
                </a:lnTo>
                <a:lnTo>
                  <a:pt x="2141816" y="4238352"/>
                </a:lnTo>
                <a:lnTo>
                  <a:pt x="2125416" y="4221952"/>
                </a:lnTo>
                <a:lnTo>
                  <a:pt x="2125357" y="4221946"/>
                </a:lnTo>
                <a:cubicBezTo>
                  <a:pt x="2117338" y="4226768"/>
                  <a:pt x="2109761" y="4221950"/>
                  <a:pt x="2106767" y="4214377"/>
                </a:cubicBezTo>
                <a:cubicBezTo>
                  <a:pt x="2105616" y="4211165"/>
                  <a:pt x="2107103" y="4209099"/>
                  <a:pt x="2109538" y="4207635"/>
                </a:cubicBezTo>
                <a:lnTo>
                  <a:pt x="2110678" y="4207213"/>
                </a:lnTo>
                <a:lnTo>
                  <a:pt x="2103573" y="4200109"/>
                </a:lnTo>
                <a:lnTo>
                  <a:pt x="1978934" y="4235597"/>
                </a:lnTo>
                <a:cubicBezTo>
                  <a:pt x="1917231" y="4251734"/>
                  <a:pt x="1855321" y="4267045"/>
                  <a:pt x="1793396" y="4283103"/>
                </a:cubicBezTo>
                <a:cubicBezTo>
                  <a:pt x="1754297" y="4294254"/>
                  <a:pt x="1712328" y="4299357"/>
                  <a:pt x="1676673" y="4317764"/>
                </a:cubicBezTo>
                <a:cubicBezTo>
                  <a:pt x="1635613" y="4337255"/>
                  <a:pt x="1595248" y="4351971"/>
                  <a:pt x="1549379" y="4342624"/>
                </a:cubicBezTo>
                <a:cubicBezTo>
                  <a:pt x="1531502" y="4339256"/>
                  <a:pt x="1514022" y="4346072"/>
                  <a:pt x="1499411" y="4358935"/>
                </a:cubicBezTo>
                <a:cubicBezTo>
                  <a:pt x="1490265" y="4367721"/>
                  <a:pt x="1478822" y="4371672"/>
                  <a:pt x="1465598" y="4374986"/>
                </a:cubicBezTo>
                <a:cubicBezTo>
                  <a:pt x="1445761" y="4379957"/>
                  <a:pt x="1424203" y="4381299"/>
                  <a:pt x="1407177" y="4395308"/>
                </a:cubicBezTo>
                <a:cubicBezTo>
                  <a:pt x="1391992" y="4406962"/>
                  <a:pt x="1377620" y="4407857"/>
                  <a:pt x="1360436" y="4399713"/>
                </a:cubicBezTo>
                <a:cubicBezTo>
                  <a:pt x="1354517" y="4396595"/>
                  <a:pt x="1349112" y="4397679"/>
                  <a:pt x="1344223" y="4402964"/>
                </a:cubicBezTo>
                <a:cubicBezTo>
                  <a:pt x="1337492" y="4410605"/>
                  <a:pt x="1328405" y="4416400"/>
                  <a:pt x="1317022" y="4417358"/>
                </a:cubicBezTo>
                <a:cubicBezTo>
                  <a:pt x="1283446" y="4421440"/>
                  <a:pt x="1249692" y="4434500"/>
                  <a:pt x="1214969" y="4436163"/>
                </a:cubicBezTo>
                <a:cubicBezTo>
                  <a:pt x="1203010" y="4435913"/>
                  <a:pt x="1192776" y="4439289"/>
                  <a:pt x="1185411" y="4448713"/>
                </a:cubicBezTo>
                <a:cubicBezTo>
                  <a:pt x="1168900" y="4466923"/>
                  <a:pt x="1162288" y="4468580"/>
                  <a:pt x="1140393" y="4456745"/>
                </a:cubicBezTo>
                <a:lnTo>
                  <a:pt x="1134185" y="4454276"/>
                </a:lnTo>
                <a:lnTo>
                  <a:pt x="856296" y="4568640"/>
                </a:lnTo>
                <a:lnTo>
                  <a:pt x="849216" y="4568763"/>
                </a:lnTo>
                <a:lnTo>
                  <a:pt x="840471" y="4575153"/>
                </a:lnTo>
                <a:lnTo>
                  <a:pt x="826408" y="4580940"/>
                </a:lnTo>
                <a:lnTo>
                  <a:pt x="805445" y="4572461"/>
                </a:lnTo>
                <a:cubicBezTo>
                  <a:pt x="800686" y="4571233"/>
                  <a:pt x="797572" y="4571794"/>
                  <a:pt x="794323" y="4575785"/>
                </a:cubicBezTo>
                <a:cubicBezTo>
                  <a:pt x="791769" y="4579462"/>
                  <a:pt x="790234" y="4583524"/>
                  <a:pt x="785404" y="4584012"/>
                </a:cubicBezTo>
                <a:cubicBezTo>
                  <a:pt x="780892" y="4585201"/>
                  <a:pt x="778300" y="4581313"/>
                  <a:pt x="774939" y="4579456"/>
                </a:cubicBezTo>
                <a:cubicBezTo>
                  <a:pt x="772428" y="4590698"/>
                  <a:pt x="772428" y="4590698"/>
                  <a:pt x="761194" y="4588172"/>
                </a:cubicBezTo>
                <a:cubicBezTo>
                  <a:pt x="756750" y="4587645"/>
                  <a:pt x="751992" y="4586418"/>
                  <a:pt x="748356" y="4591425"/>
                </a:cubicBezTo>
                <a:cubicBezTo>
                  <a:pt x="739754" y="4600352"/>
                  <a:pt x="737341" y="4600598"/>
                  <a:pt x="727328" y="4593308"/>
                </a:cubicBezTo>
                <a:cubicBezTo>
                  <a:pt x="722635" y="4590364"/>
                  <a:pt x="717945" y="4587421"/>
                  <a:pt x="712554" y="4584792"/>
                </a:cubicBezTo>
                <a:cubicBezTo>
                  <a:pt x="700128" y="4577748"/>
                  <a:pt x="696630" y="4579323"/>
                  <a:pt x="692650" y="4592912"/>
                </a:cubicBezTo>
                <a:cubicBezTo>
                  <a:pt x="691498" y="4595958"/>
                  <a:pt x="691361" y="4599390"/>
                  <a:pt x="689825" y="4603452"/>
                </a:cubicBezTo>
                <a:cubicBezTo>
                  <a:pt x="685901" y="4598478"/>
                  <a:pt x="682610" y="4594905"/>
                  <a:pt x="678687" y="4589930"/>
                </a:cubicBezTo>
                <a:cubicBezTo>
                  <a:pt x="677919" y="4591961"/>
                  <a:pt x="678234" y="4592661"/>
                  <a:pt x="677851" y="4593676"/>
                </a:cubicBezTo>
                <a:lnTo>
                  <a:pt x="673252" y="4605205"/>
                </a:lnTo>
                <a:lnTo>
                  <a:pt x="661120" y="4605333"/>
                </a:lnTo>
                <a:lnTo>
                  <a:pt x="657493" y="4604527"/>
                </a:lnTo>
                <a:cubicBezTo>
                  <a:pt x="655148" y="4603055"/>
                  <a:pt x="652802" y="4601583"/>
                  <a:pt x="650141" y="4599411"/>
                </a:cubicBezTo>
                <a:cubicBezTo>
                  <a:pt x="648811" y="4598325"/>
                  <a:pt x="647480" y="4597239"/>
                  <a:pt x="647934" y="4594507"/>
                </a:cubicBezTo>
                <a:cubicBezTo>
                  <a:pt x="651323" y="4587082"/>
                  <a:pt x="645549" y="4585470"/>
                  <a:pt x="640473" y="4583542"/>
                </a:cubicBezTo>
                <a:cubicBezTo>
                  <a:pt x="626195" y="4579860"/>
                  <a:pt x="612023" y="4582026"/>
                  <a:pt x="597855" y="4584192"/>
                </a:cubicBezTo>
                <a:cubicBezTo>
                  <a:pt x="575359" y="4588422"/>
                  <a:pt x="552794" y="4594369"/>
                  <a:pt x="529311" y="4588932"/>
                </a:cubicBezTo>
                <a:cubicBezTo>
                  <a:pt x="521824" y="4587248"/>
                  <a:pt x="514896" y="4588682"/>
                  <a:pt x="508214" y="4592532"/>
                </a:cubicBezTo>
                <a:cubicBezTo>
                  <a:pt x="502933" y="4595752"/>
                  <a:pt x="497090" y="4595855"/>
                  <a:pt x="492015" y="4593927"/>
                </a:cubicBezTo>
                <a:cubicBezTo>
                  <a:pt x="482497" y="4591473"/>
                  <a:pt x="473222" y="4591433"/>
                  <a:pt x="463182" y="4593427"/>
                </a:cubicBezTo>
                <a:cubicBezTo>
                  <a:pt x="453840" y="4595105"/>
                  <a:pt x="444745" y="4599200"/>
                  <a:pt x="434527" y="4597060"/>
                </a:cubicBezTo>
                <a:cubicBezTo>
                  <a:pt x="425640" y="4596006"/>
                  <a:pt x="417697" y="4597054"/>
                  <a:pt x="413155" y="4607524"/>
                </a:cubicBezTo>
                <a:cubicBezTo>
                  <a:pt x="407093" y="4595928"/>
                  <a:pt x="399082" y="4598693"/>
                  <a:pt x="390372" y="4601772"/>
                </a:cubicBezTo>
                <a:cubicBezTo>
                  <a:pt x="384076" y="4604607"/>
                  <a:pt x="377465" y="4606742"/>
                  <a:pt x="370358" y="4604042"/>
                </a:cubicBezTo>
                <a:cubicBezTo>
                  <a:pt x="359894" y="4599486"/>
                  <a:pt x="349921" y="4599761"/>
                  <a:pt x="339250" y="4600353"/>
                </a:cubicBezTo>
                <a:cubicBezTo>
                  <a:pt x="320635" y="4601993"/>
                  <a:pt x="301953" y="4605348"/>
                  <a:pt x="283161" y="4602854"/>
                </a:cubicBezTo>
                <a:cubicBezTo>
                  <a:pt x="268115" y="4601204"/>
                  <a:pt x="253314" y="4601970"/>
                  <a:pt x="238692" y="4606868"/>
                </a:cubicBezTo>
                <a:cubicBezTo>
                  <a:pt x="234495" y="4608757"/>
                  <a:pt x="230749" y="4607916"/>
                  <a:pt x="227457" y="4604343"/>
                </a:cubicBezTo>
                <a:cubicBezTo>
                  <a:pt x="215868" y="4593550"/>
                  <a:pt x="215168" y="4593866"/>
                  <a:pt x="200792" y="4601182"/>
                </a:cubicBezTo>
                <a:cubicBezTo>
                  <a:pt x="199392" y="4601811"/>
                  <a:pt x="197993" y="4602442"/>
                  <a:pt x="195895" y="4603385"/>
                </a:cubicBezTo>
                <a:cubicBezTo>
                  <a:pt x="196101" y="4598237"/>
                  <a:pt x="196307" y="4593089"/>
                  <a:pt x="196829" y="4588641"/>
                </a:cubicBezTo>
                <a:cubicBezTo>
                  <a:pt x="196474" y="4580375"/>
                  <a:pt x="200808" y="4575053"/>
                  <a:pt x="208119" y="4572603"/>
                </a:cubicBezTo>
                <a:cubicBezTo>
                  <a:pt x="212318" y="4570714"/>
                  <a:pt x="216445" y="4570540"/>
                  <a:pt x="220327" y="4567949"/>
                </a:cubicBezTo>
                <a:cubicBezTo>
                  <a:pt x="226692" y="4563399"/>
                  <a:pt x="229422" y="4563854"/>
                  <a:pt x="233976" y="4570230"/>
                </a:cubicBezTo>
                <a:cubicBezTo>
                  <a:pt x="235238" y="4573033"/>
                  <a:pt x="236499" y="4575836"/>
                  <a:pt x="237761" y="4578638"/>
                </a:cubicBezTo>
                <a:cubicBezTo>
                  <a:pt x="238955" y="4583157"/>
                  <a:pt x="241368" y="4582913"/>
                  <a:pt x="244866" y="4581337"/>
                </a:cubicBezTo>
                <a:cubicBezTo>
                  <a:pt x="252878" y="4578573"/>
                  <a:pt x="256896" y="4572550"/>
                  <a:pt x="259586" y="4565442"/>
                </a:cubicBezTo>
                <a:cubicBezTo>
                  <a:pt x="260669" y="4564111"/>
                  <a:pt x="260423" y="4561694"/>
                  <a:pt x="262836" y="4561450"/>
                </a:cubicBezTo>
                <a:cubicBezTo>
                  <a:pt x="264551" y="4561520"/>
                  <a:pt x="265498" y="4563622"/>
                  <a:pt x="266828" y="4564708"/>
                </a:cubicBezTo>
                <a:cubicBezTo>
                  <a:pt x="267458" y="4566109"/>
                  <a:pt x="267775" y="4566810"/>
                  <a:pt x="268405" y="4568211"/>
                </a:cubicBezTo>
                <a:cubicBezTo>
                  <a:pt x="270613" y="4573115"/>
                  <a:pt x="273342" y="4573571"/>
                  <a:pt x="276909" y="4570281"/>
                </a:cubicBezTo>
                <a:cubicBezTo>
                  <a:pt x="280161" y="4566289"/>
                  <a:pt x="283205" y="4567446"/>
                  <a:pt x="286881" y="4570003"/>
                </a:cubicBezTo>
                <a:cubicBezTo>
                  <a:pt x="290243" y="4571861"/>
                  <a:pt x="290803" y="4574979"/>
                  <a:pt x="289651" y="4578025"/>
                </a:cubicBezTo>
                <a:cubicBezTo>
                  <a:pt x="288814" y="4581772"/>
                  <a:pt x="284686" y="4581946"/>
                  <a:pt x="280941" y="4581105"/>
                </a:cubicBezTo>
                <a:cubicBezTo>
                  <a:pt x="278526" y="4581350"/>
                  <a:pt x="276497" y="4580578"/>
                  <a:pt x="275660" y="4584325"/>
                </a:cubicBezTo>
                <a:cubicBezTo>
                  <a:pt x="274824" y="4588072"/>
                  <a:pt x="276853" y="4588844"/>
                  <a:pt x="279198" y="4590316"/>
                </a:cubicBezTo>
                <a:cubicBezTo>
                  <a:pt x="284274" y="4592243"/>
                  <a:pt x="295603" y="4583772"/>
                  <a:pt x="294480" y="4577537"/>
                </a:cubicBezTo>
                <a:cubicBezTo>
                  <a:pt x="293177" y="4567169"/>
                  <a:pt x="300105" y="4565736"/>
                  <a:pt x="307032" y="4564302"/>
                </a:cubicBezTo>
                <a:cubicBezTo>
                  <a:pt x="321269" y="4560419"/>
                  <a:pt x="336702" y="4561055"/>
                  <a:pt x="350872" y="4558888"/>
                </a:cubicBezTo>
                <a:cubicBezTo>
                  <a:pt x="355000" y="4558715"/>
                  <a:pt x="356262" y="4561517"/>
                  <a:pt x="356125" y="4564950"/>
                </a:cubicBezTo>
                <a:cubicBezTo>
                  <a:pt x="356302" y="4569083"/>
                  <a:pt x="356480" y="4573216"/>
                  <a:pt x="357674" y="4577734"/>
                </a:cubicBezTo>
                <a:cubicBezTo>
                  <a:pt x="359567" y="4581937"/>
                  <a:pt x="362995" y="4582080"/>
                  <a:pt x="366424" y="4582221"/>
                </a:cubicBezTo>
                <a:cubicBezTo>
                  <a:pt x="369154" y="4582677"/>
                  <a:pt x="368275" y="4578859"/>
                  <a:pt x="369359" y="4577528"/>
                </a:cubicBezTo>
                <a:cubicBezTo>
                  <a:pt x="370651" y="4571048"/>
                  <a:pt x="372639" y="4564255"/>
                  <a:pt x="373929" y="4557775"/>
                </a:cubicBezTo>
                <a:cubicBezTo>
                  <a:pt x="375261" y="4558862"/>
                  <a:pt x="375575" y="4559562"/>
                  <a:pt x="375890" y="4560263"/>
                </a:cubicBezTo>
                <a:cubicBezTo>
                  <a:pt x="380375" y="4568356"/>
                  <a:pt x="380375" y="4568356"/>
                  <a:pt x="386178" y="4560688"/>
                </a:cubicBezTo>
                <a:cubicBezTo>
                  <a:pt x="388030" y="4557326"/>
                  <a:pt x="389360" y="4558412"/>
                  <a:pt x="391007" y="4560198"/>
                </a:cubicBezTo>
                <a:cubicBezTo>
                  <a:pt x="395629" y="4564858"/>
                  <a:pt x="400773" y="4565070"/>
                  <a:pt x="405039" y="4561465"/>
                </a:cubicBezTo>
                <a:cubicBezTo>
                  <a:pt x="411156" y="4554497"/>
                  <a:pt x="419168" y="4551732"/>
                  <a:pt x="426863" y="4548267"/>
                </a:cubicBezTo>
                <a:cubicBezTo>
                  <a:pt x="431061" y="4546378"/>
                  <a:pt x="432844" y="4544732"/>
                  <a:pt x="428154" y="4541789"/>
                </a:cubicBezTo>
                <a:cubicBezTo>
                  <a:pt x="424161" y="4538530"/>
                  <a:pt x="423600" y="4535413"/>
                  <a:pt x="427236" y="4530406"/>
                </a:cubicBezTo>
                <a:cubicBezTo>
                  <a:pt x="419993" y="4531139"/>
                  <a:pt x="413065" y="4532572"/>
                  <a:pt x="406206" y="4532290"/>
                </a:cubicBezTo>
                <a:cubicBezTo>
                  <a:pt x="399664" y="4532707"/>
                  <a:pt x="392805" y="4532425"/>
                  <a:pt x="386401" y="4529410"/>
                </a:cubicBezTo>
                <a:cubicBezTo>
                  <a:pt x="394548" y="4523214"/>
                  <a:pt x="394548" y="4523214"/>
                  <a:pt x="410680" y="4523535"/>
                </a:cubicBezTo>
                <a:cubicBezTo>
                  <a:pt x="420967" y="4523959"/>
                  <a:pt x="424849" y="4521369"/>
                  <a:pt x="426907" y="4512858"/>
                </a:cubicBezTo>
                <a:cubicBezTo>
                  <a:pt x="428650" y="4503646"/>
                  <a:pt x="428650" y="4503646"/>
                  <a:pt x="436317" y="4509464"/>
                </a:cubicBezTo>
                <a:cubicBezTo>
                  <a:pt x="436632" y="4510165"/>
                  <a:pt x="437648" y="4510549"/>
                  <a:pt x="437963" y="4511251"/>
                </a:cubicBezTo>
                <a:cubicBezTo>
                  <a:pt x="455958" y="4525058"/>
                  <a:pt x="466067" y="4521348"/>
                  <a:pt x="472420" y="4499950"/>
                </a:cubicBezTo>
                <a:cubicBezTo>
                  <a:pt x="474479" y="4491440"/>
                  <a:pt x="479582" y="4484087"/>
                  <a:pt x="486647" y="4479221"/>
                </a:cubicBezTo>
                <a:cubicBezTo>
                  <a:pt x="494727" y="4474740"/>
                  <a:pt x="502983" y="4474392"/>
                  <a:pt x="511940" y="4473730"/>
                </a:cubicBezTo>
                <a:cubicBezTo>
                  <a:pt x="522928" y="4473840"/>
                  <a:pt x="534615" y="4473633"/>
                  <a:pt x="545040" y="4470625"/>
                </a:cubicBezTo>
                <a:lnTo>
                  <a:pt x="553920" y="4469373"/>
                </a:lnTo>
                <a:lnTo>
                  <a:pt x="555336" y="4461800"/>
                </a:lnTo>
                <a:cubicBezTo>
                  <a:pt x="557177" y="4459444"/>
                  <a:pt x="559019" y="4457089"/>
                  <a:pt x="556089" y="4454034"/>
                </a:cubicBezTo>
                <a:cubicBezTo>
                  <a:pt x="553733" y="4452188"/>
                  <a:pt x="550684" y="4455117"/>
                  <a:pt x="548269" y="4456264"/>
                </a:cubicBezTo>
                <a:cubicBezTo>
                  <a:pt x="544646" y="4457983"/>
                  <a:pt x="542231" y="4459130"/>
                  <a:pt x="540964" y="4462695"/>
                </a:cubicBezTo>
                <a:cubicBezTo>
                  <a:pt x="539697" y="4466261"/>
                  <a:pt x="537282" y="4467406"/>
                  <a:pt x="533718" y="4466135"/>
                </a:cubicBezTo>
                <a:cubicBezTo>
                  <a:pt x="514119" y="4459137"/>
                  <a:pt x="495550" y="4460543"/>
                  <a:pt x="478010" y="4470351"/>
                </a:cubicBezTo>
                <a:cubicBezTo>
                  <a:pt x="470130" y="4475573"/>
                  <a:pt x="461677" y="4479585"/>
                  <a:pt x="452649" y="4482390"/>
                </a:cubicBezTo>
                <a:cubicBezTo>
                  <a:pt x="447819" y="4484683"/>
                  <a:pt x="440573" y="4488122"/>
                  <a:pt x="435287" y="4483221"/>
                </a:cubicBezTo>
                <a:cubicBezTo>
                  <a:pt x="431784" y="4478957"/>
                  <a:pt x="436100" y="4472462"/>
                  <a:pt x="438001" y="4467115"/>
                </a:cubicBezTo>
                <a:cubicBezTo>
                  <a:pt x="439268" y="4463550"/>
                  <a:pt x="441110" y="4461194"/>
                  <a:pt x="442377" y="4457629"/>
                </a:cubicBezTo>
                <a:cubicBezTo>
                  <a:pt x="443644" y="4454063"/>
                  <a:pt x="448532" y="4448778"/>
                  <a:pt x="443821" y="4445087"/>
                </a:cubicBezTo>
                <a:cubicBezTo>
                  <a:pt x="440318" y="4440823"/>
                  <a:pt x="434280" y="4443689"/>
                  <a:pt x="430024" y="4447191"/>
                </a:cubicBezTo>
                <a:cubicBezTo>
                  <a:pt x="419154" y="4452351"/>
                  <a:pt x="409552" y="4453945"/>
                  <a:pt x="396388" y="4454267"/>
                </a:cubicBezTo>
                <a:cubicBezTo>
                  <a:pt x="366495" y="4453637"/>
                  <a:pt x="356080" y="4465990"/>
                  <a:pt x="357902" y="4494764"/>
                </a:cubicBezTo>
                <a:cubicBezTo>
                  <a:pt x="358871" y="4506159"/>
                  <a:pt x="355130" y="4513862"/>
                  <a:pt x="344895" y="4517239"/>
                </a:cubicBezTo>
                <a:cubicBezTo>
                  <a:pt x="333989" y="4494261"/>
                  <a:pt x="323654" y="4472492"/>
                  <a:pt x="312747" y="4449515"/>
                </a:cubicBezTo>
                <a:cubicBezTo>
                  <a:pt x="329079" y="4440279"/>
                  <a:pt x="329831" y="4432512"/>
                  <a:pt x="319834" y="4423921"/>
                </a:cubicBezTo>
                <a:cubicBezTo>
                  <a:pt x="316905" y="4420866"/>
                  <a:pt x="310925" y="4420741"/>
                  <a:pt x="311619" y="4415965"/>
                </a:cubicBezTo>
                <a:cubicBezTo>
                  <a:pt x="313519" y="4410618"/>
                  <a:pt x="318924" y="4409534"/>
                  <a:pt x="323121" y="4409024"/>
                </a:cubicBezTo>
                <a:cubicBezTo>
                  <a:pt x="326744" y="4407304"/>
                  <a:pt x="329732" y="4407368"/>
                  <a:pt x="332722" y="4407430"/>
                </a:cubicBezTo>
                <a:cubicBezTo>
                  <a:pt x="341115" y="4406409"/>
                  <a:pt x="344165" y="4403480"/>
                  <a:pt x="341355" y="4394442"/>
                </a:cubicBezTo>
                <a:cubicBezTo>
                  <a:pt x="340265" y="4389031"/>
                  <a:pt x="340443" y="4380055"/>
                  <a:pt x="348204" y="4380817"/>
                </a:cubicBezTo>
                <a:cubicBezTo>
                  <a:pt x="358379" y="4380432"/>
                  <a:pt x="366832" y="4376419"/>
                  <a:pt x="375860" y="4373616"/>
                </a:cubicBezTo>
                <a:cubicBezTo>
                  <a:pt x="383680" y="4371386"/>
                  <a:pt x="393282" y="4369791"/>
                  <a:pt x="400586" y="4363360"/>
                </a:cubicBezTo>
                <a:cubicBezTo>
                  <a:pt x="406684" y="4357502"/>
                  <a:pt x="413991" y="4351070"/>
                  <a:pt x="402211" y="4341843"/>
                </a:cubicBezTo>
                <a:cubicBezTo>
                  <a:pt x="398074" y="4339362"/>
                  <a:pt x="399340" y="4335796"/>
                  <a:pt x="403597" y="4332294"/>
                </a:cubicBezTo>
                <a:cubicBezTo>
                  <a:pt x="421711" y="4323696"/>
                  <a:pt x="430046" y="4325666"/>
                  <a:pt x="439864" y="4343233"/>
                </a:cubicBezTo>
                <a:cubicBezTo>
                  <a:pt x="442734" y="4349280"/>
                  <a:pt x="446239" y="4353545"/>
                  <a:pt x="452217" y="4353670"/>
                </a:cubicBezTo>
                <a:cubicBezTo>
                  <a:pt x="462392" y="4353286"/>
                  <a:pt x="471994" y="4351692"/>
                  <a:pt x="480507" y="4344687"/>
                </a:cubicBezTo>
                <a:cubicBezTo>
                  <a:pt x="482922" y="4343541"/>
                  <a:pt x="481834" y="4338130"/>
                  <a:pt x="479478" y="4336285"/>
                </a:cubicBezTo>
                <a:cubicBezTo>
                  <a:pt x="477755" y="4332656"/>
                  <a:pt x="475460" y="4327818"/>
                  <a:pt x="476727" y="4324254"/>
                </a:cubicBezTo>
                <a:cubicBezTo>
                  <a:pt x="478627" y="4318905"/>
                  <a:pt x="479439" y="4308147"/>
                  <a:pt x="486506" y="4313683"/>
                </a:cubicBezTo>
                <a:cubicBezTo>
                  <a:pt x="502481" y="4322401"/>
                  <a:pt x="514559" y="4316668"/>
                  <a:pt x="527843" y="4310362"/>
                </a:cubicBezTo>
                <a:cubicBezTo>
                  <a:pt x="535662" y="4308132"/>
                  <a:pt x="543481" y="4305902"/>
                  <a:pt x="552391" y="4309083"/>
                </a:cubicBezTo>
                <a:cubicBezTo>
                  <a:pt x="585668" y="4319960"/>
                  <a:pt x="603209" y="4310151"/>
                  <a:pt x="607485" y="4275520"/>
                </a:cubicBezTo>
                <a:cubicBezTo>
                  <a:pt x="608873" y="4265971"/>
                  <a:pt x="613761" y="4260686"/>
                  <a:pt x="623244" y="4265076"/>
                </a:cubicBezTo>
                <a:cubicBezTo>
                  <a:pt x="644625" y="4272710"/>
                  <a:pt x="665036" y="4268949"/>
                  <a:pt x="684931" y="4260985"/>
                </a:cubicBezTo>
                <a:cubicBezTo>
                  <a:pt x="695166" y="4257609"/>
                  <a:pt x="704254" y="4251813"/>
                  <a:pt x="715697" y="4247864"/>
                </a:cubicBezTo>
                <a:cubicBezTo>
                  <a:pt x="734958" y="4241684"/>
                  <a:pt x="750658" y="4234232"/>
                  <a:pt x="747570" y="4209023"/>
                </a:cubicBezTo>
                <a:cubicBezTo>
                  <a:pt x="751589" y="4217489"/>
                  <a:pt x="753251" y="4224109"/>
                  <a:pt x="760319" y="4229645"/>
                </a:cubicBezTo>
                <a:cubicBezTo>
                  <a:pt x="768534" y="4237600"/>
                  <a:pt x="778710" y="4237216"/>
                  <a:pt x="787163" y="4233204"/>
                </a:cubicBezTo>
                <a:cubicBezTo>
                  <a:pt x="796250" y="4227407"/>
                  <a:pt x="786193" y="4221809"/>
                  <a:pt x="785104" y="4216398"/>
                </a:cubicBezTo>
                <a:cubicBezTo>
                  <a:pt x="782868" y="4208568"/>
                  <a:pt x="785402" y="4201438"/>
                  <a:pt x="794371" y="4201626"/>
                </a:cubicBezTo>
                <a:cubicBezTo>
                  <a:pt x="806327" y="4201877"/>
                  <a:pt x="814781" y="4197865"/>
                  <a:pt x="825075" y="4191497"/>
                </a:cubicBezTo>
                <a:cubicBezTo>
                  <a:pt x="836638" y="4181563"/>
                  <a:pt x="849920" y="4175257"/>
                  <a:pt x="866589" y="4179200"/>
                </a:cubicBezTo>
                <a:cubicBezTo>
                  <a:pt x="876706" y="4181808"/>
                  <a:pt x="883377" y="4177158"/>
                  <a:pt x="886545" y="4168245"/>
                </a:cubicBezTo>
                <a:lnTo>
                  <a:pt x="887035" y="4166866"/>
                </a:lnTo>
                <a:lnTo>
                  <a:pt x="882684" y="4163094"/>
                </a:lnTo>
                <a:cubicBezTo>
                  <a:pt x="878090" y="4158047"/>
                  <a:pt x="871660" y="4152541"/>
                  <a:pt x="864552" y="4153690"/>
                </a:cubicBezTo>
                <a:cubicBezTo>
                  <a:pt x="834741" y="4155994"/>
                  <a:pt x="811311" y="4132592"/>
                  <a:pt x="781266" y="4131912"/>
                </a:cubicBezTo>
                <a:lnTo>
                  <a:pt x="777725" y="4129841"/>
                </a:lnTo>
                <a:lnTo>
                  <a:pt x="770042" y="4131672"/>
                </a:lnTo>
                <a:cubicBezTo>
                  <a:pt x="755352" y="4133457"/>
                  <a:pt x="740405" y="4133144"/>
                  <a:pt x="724627" y="4129520"/>
                </a:cubicBezTo>
                <a:cubicBezTo>
                  <a:pt x="706177" y="4124940"/>
                  <a:pt x="689626" y="4115014"/>
                  <a:pt x="673711" y="4103304"/>
                </a:cubicBezTo>
                <a:cubicBezTo>
                  <a:pt x="672146" y="4121830"/>
                  <a:pt x="666682" y="4125906"/>
                  <a:pt x="648864" y="4119544"/>
                </a:cubicBezTo>
                <a:cubicBezTo>
                  <a:pt x="643519" y="4117635"/>
                  <a:pt x="638234" y="4112736"/>
                  <a:pt x="636571" y="4106116"/>
                </a:cubicBezTo>
                <a:cubicBezTo>
                  <a:pt x="632612" y="4094658"/>
                  <a:pt x="622437" y="4095043"/>
                  <a:pt x="613409" y="4097845"/>
                </a:cubicBezTo>
                <a:cubicBezTo>
                  <a:pt x="603807" y="4099440"/>
                  <a:pt x="603055" y="4107206"/>
                  <a:pt x="602304" y="4114973"/>
                </a:cubicBezTo>
                <a:cubicBezTo>
                  <a:pt x="602758" y="4122166"/>
                  <a:pt x="606202" y="4129423"/>
                  <a:pt x="602401" y="4140118"/>
                </a:cubicBezTo>
                <a:cubicBezTo>
                  <a:pt x="599135" y="4123886"/>
                  <a:pt x="590166" y="4123698"/>
                  <a:pt x="579359" y="4125865"/>
                </a:cubicBezTo>
                <a:cubicBezTo>
                  <a:pt x="570330" y="4128669"/>
                  <a:pt x="557800" y="4127208"/>
                  <a:pt x="555562" y="4119378"/>
                </a:cubicBezTo>
                <a:cubicBezTo>
                  <a:pt x="551662" y="4104928"/>
                  <a:pt x="546555" y="4091052"/>
                  <a:pt x="549843" y="4076155"/>
                </a:cubicBezTo>
                <a:cubicBezTo>
                  <a:pt x="551802" y="4067815"/>
                  <a:pt x="556059" y="4064313"/>
                  <a:pt x="565086" y="4061510"/>
                </a:cubicBezTo>
                <a:cubicBezTo>
                  <a:pt x="572271" y="4061062"/>
                  <a:pt x="575835" y="4062334"/>
                  <a:pt x="578072" y="4070164"/>
                </a:cubicBezTo>
                <a:cubicBezTo>
                  <a:pt x="580369" y="4075001"/>
                  <a:pt x="585139" y="4075700"/>
                  <a:pt x="588762" y="4073980"/>
                </a:cubicBezTo>
                <a:cubicBezTo>
                  <a:pt x="602680" y="4065891"/>
                  <a:pt x="614577" y="4069136"/>
                  <a:pt x="627050" y="4073589"/>
                </a:cubicBezTo>
                <a:cubicBezTo>
                  <a:pt x="638947" y="4076832"/>
                  <a:pt x="649756" y="4074664"/>
                  <a:pt x="654192" y="4062187"/>
                </a:cubicBezTo>
                <a:cubicBezTo>
                  <a:pt x="657359" y="4053274"/>
                  <a:pt x="660922" y="4054545"/>
                  <a:pt x="663159" y="4062375"/>
                </a:cubicBezTo>
                <a:cubicBezTo>
                  <a:pt x="665456" y="4067212"/>
                  <a:pt x="668444" y="4067275"/>
                  <a:pt x="674424" y="4067401"/>
                </a:cubicBezTo>
                <a:cubicBezTo>
                  <a:pt x="698397" y="4064912"/>
                  <a:pt x="720135" y="4054593"/>
                  <a:pt x="737220" y="4037592"/>
                </a:cubicBezTo>
                <a:lnTo>
                  <a:pt x="756255" y="4026763"/>
                </a:lnTo>
                <a:lnTo>
                  <a:pt x="755376" y="4024979"/>
                </a:lnTo>
                <a:cubicBezTo>
                  <a:pt x="758501" y="4017441"/>
                  <a:pt x="752672" y="4016033"/>
                  <a:pt x="747533" y="4014284"/>
                </a:cubicBezTo>
                <a:cubicBezTo>
                  <a:pt x="733134" y="4011105"/>
                  <a:pt x="719048" y="4013769"/>
                  <a:pt x="704965" y="4016432"/>
                </a:cubicBezTo>
                <a:cubicBezTo>
                  <a:pt x="682632" y="4021451"/>
                  <a:pt x="660288" y="4028188"/>
                  <a:pt x="636630" y="4023580"/>
                </a:cubicBezTo>
                <a:cubicBezTo>
                  <a:pt x="629086" y="4022160"/>
                  <a:pt x="622213" y="4023837"/>
                  <a:pt x="615672" y="4027920"/>
                </a:cubicBezTo>
                <a:cubicBezTo>
                  <a:pt x="610509" y="4031324"/>
                  <a:pt x="604672" y="4031632"/>
                  <a:pt x="599532" y="4029884"/>
                </a:cubicBezTo>
                <a:cubicBezTo>
                  <a:pt x="589932" y="4027765"/>
                  <a:pt x="580663" y="4028053"/>
                  <a:pt x="570700" y="4030398"/>
                </a:cubicBezTo>
                <a:cubicBezTo>
                  <a:pt x="561422" y="4032404"/>
                  <a:pt x="552477" y="4036816"/>
                  <a:pt x="542190" y="4035037"/>
                </a:cubicBezTo>
                <a:cubicBezTo>
                  <a:pt x="533270" y="4034295"/>
                  <a:pt x="525371" y="4035623"/>
                  <a:pt x="521199" y="4046247"/>
                </a:cubicBezTo>
                <a:cubicBezTo>
                  <a:pt x="514733" y="4034871"/>
                  <a:pt x="506826" y="4037915"/>
                  <a:pt x="498228" y="4041299"/>
                </a:cubicBezTo>
                <a:cubicBezTo>
                  <a:pt x="492035" y="4044353"/>
                  <a:pt x="485503" y="4046719"/>
                  <a:pt x="478307" y="4044271"/>
                </a:cubicBezTo>
                <a:cubicBezTo>
                  <a:pt x="467688" y="4040085"/>
                  <a:pt x="457731" y="4040712"/>
                  <a:pt x="447088" y="4041678"/>
                </a:cubicBezTo>
                <a:cubicBezTo>
                  <a:pt x="428543" y="4043972"/>
                  <a:pt x="409990" y="4047983"/>
                  <a:pt x="391122" y="4046151"/>
                </a:cubicBezTo>
                <a:cubicBezTo>
                  <a:pt x="376026" y="4045031"/>
                  <a:pt x="361262" y="4046317"/>
                  <a:pt x="346820" y="4051727"/>
                </a:cubicBezTo>
                <a:cubicBezTo>
                  <a:pt x="342692" y="4053762"/>
                  <a:pt x="338920" y="4053053"/>
                  <a:pt x="335505" y="4049597"/>
                </a:cubicBezTo>
                <a:cubicBezTo>
                  <a:pt x="323543" y="4039220"/>
                  <a:pt x="322855" y="4039559"/>
                  <a:pt x="308745" y="4047376"/>
                </a:cubicBezTo>
                <a:cubicBezTo>
                  <a:pt x="307369" y="4048055"/>
                  <a:pt x="305993" y="4048733"/>
                  <a:pt x="303928" y="4049751"/>
                </a:cubicBezTo>
                <a:cubicBezTo>
                  <a:pt x="303953" y="4044599"/>
                  <a:pt x="303978" y="4039446"/>
                  <a:pt x="304344" y="4034982"/>
                </a:cubicBezTo>
                <a:cubicBezTo>
                  <a:pt x="303697" y="4026734"/>
                  <a:pt x="307841" y="4021263"/>
                  <a:pt x="315063" y="4018559"/>
                </a:cubicBezTo>
                <a:cubicBezTo>
                  <a:pt x="319191" y="4016522"/>
                  <a:pt x="323311" y="4016203"/>
                  <a:pt x="327099" y="4013478"/>
                </a:cubicBezTo>
                <a:cubicBezTo>
                  <a:pt x="333300" y="4008706"/>
                  <a:pt x="336045" y="4009066"/>
                  <a:pt x="340820" y="4015276"/>
                </a:cubicBezTo>
                <a:cubicBezTo>
                  <a:pt x="342179" y="4018034"/>
                  <a:pt x="343538" y="4020791"/>
                  <a:pt x="344897" y="4023547"/>
                </a:cubicBezTo>
                <a:cubicBezTo>
                  <a:pt x="346249" y="4028021"/>
                  <a:pt x="348653" y="4027692"/>
                  <a:pt x="352094" y="4025994"/>
                </a:cubicBezTo>
                <a:cubicBezTo>
                  <a:pt x="360003" y="4022949"/>
                  <a:pt x="363807" y="4016789"/>
                  <a:pt x="366245" y="4009591"/>
                </a:cubicBezTo>
                <a:cubicBezTo>
                  <a:pt x="367280" y="4008223"/>
                  <a:pt x="366949" y="4005816"/>
                  <a:pt x="369354" y="4005487"/>
                </a:cubicBezTo>
                <a:cubicBezTo>
                  <a:pt x="371069" y="4005497"/>
                  <a:pt x="372089" y="4007565"/>
                  <a:pt x="373457" y="4008603"/>
                </a:cubicBezTo>
                <a:cubicBezTo>
                  <a:pt x="374137" y="4009981"/>
                  <a:pt x="374477" y="4010671"/>
                  <a:pt x="375156" y="4012047"/>
                </a:cubicBezTo>
                <a:cubicBezTo>
                  <a:pt x="377535" y="4016872"/>
                  <a:pt x="380279" y="4017232"/>
                  <a:pt x="383728" y="4013818"/>
                </a:cubicBezTo>
                <a:cubicBezTo>
                  <a:pt x="386838" y="4009713"/>
                  <a:pt x="389921" y="4010763"/>
                  <a:pt x="393684" y="4013190"/>
                </a:cubicBezTo>
                <a:cubicBezTo>
                  <a:pt x="397109" y="4014928"/>
                  <a:pt x="397779" y="4018024"/>
                  <a:pt x="396735" y="4021110"/>
                </a:cubicBezTo>
                <a:cubicBezTo>
                  <a:pt x="396030" y="4024883"/>
                  <a:pt x="391910" y="4025203"/>
                  <a:pt x="388139" y="4024493"/>
                </a:cubicBezTo>
                <a:cubicBezTo>
                  <a:pt x="385734" y="4024822"/>
                  <a:pt x="383678" y="4024123"/>
                  <a:pt x="382974" y="4027897"/>
                </a:cubicBezTo>
                <a:cubicBezTo>
                  <a:pt x="382269" y="4031671"/>
                  <a:pt x="384326" y="4032370"/>
                  <a:pt x="386720" y="4033759"/>
                </a:cubicBezTo>
                <a:cubicBezTo>
                  <a:pt x="391861" y="4035508"/>
                  <a:pt x="402885" y="4026643"/>
                  <a:pt x="401543" y="4020451"/>
                </a:cubicBezTo>
                <a:cubicBezTo>
                  <a:pt x="399877" y="4010135"/>
                  <a:pt x="406750" y="4008459"/>
                  <a:pt x="413622" y="4006784"/>
                </a:cubicBezTo>
                <a:cubicBezTo>
                  <a:pt x="427716" y="4002402"/>
                  <a:pt x="443159" y="4002494"/>
                  <a:pt x="457244" y="3999831"/>
                </a:cubicBezTo>
                <a:cubicBezTo>
                  <a:pt x="461363" y="3999513"/>
                  <a:pt x="462724" y="4002269"/>
                  <a:pt x="462707" y="4005705"/>
                </a:cubicBezTo>
                <a:cubicBezTo>
                  <a:pt x="463029" y="4009829"/>
                  <a:pt x="463353" y="4013952"/>
                  <a:pt x="464705" y="4018426"/>
                </a:cubicBezTo>
                <a:cubicBezTo>
                  <a:pt x="466744" y="4022560"/>
                  <a:pt x="470176" y="4022580"/>
                  <a:pt x="473608" y="4022601"/>
                </a:cubicBezTo>
                <a:cubicBezTo>
                  <a:pt x="476352" y="4022962"/>
                  <a:pt x="475341" y="4019177"/>
                  <a:pt x="476376" y="4017810"/>
                </a:cubicBezTo>
                <a:cubicBezTo>
                  <a:pt x="477439" y="4011288"/>
                  <a:pt x="479187" y="4004429"/>
                  <a:pt x="480248" y="3997908"/>
                </a:cubicBezTo>
                <a:cubicBezTo>
                  <a:pt x="481616" y="3998947"/>
                  <a:pt x="481957" y="3999636"/>
                  <a:pt x="482296" y="4000325"/>
                </a:cubicBezTo>
                <a:cubicBezTo>
                  <a:pt x="487062" y="4008254"/>
                  <a:pt x="487062" y="4008254"/>
                  <a:pt x="492592" y="4000388"/>
                </a:cubicBezTo>
                <a:cubicBezTo>
                  <a:pt x="494324" y="3996963"/>
                  <a:pt x="495692" y="3998001"/>
                  <a:pt x="497400" y="3999729"/>
                </a:cubicBezTo>
                <a:cubicBezTo>
                  <a:pt x="502183" y="4004223"/>
                  <a:pt x="507332" y="4004255"/>
                  <a:pt x="511468" y="4000501"/>
                </a:cubicBezTo>
                <a:cubicBezTo>
                  <a:pt x="517337" y="3993321"/>
                  <a:pt x="525247" y="3990277"/>
                  <a:pt x="532814" y="3986544"/>
                </a:cubicBezTo>
                <a:cubicBezTo>
                  <a:pt x="536944" y="3984508"/>
                  <a:pt x="538668" y="3982801"/>
                  <a:pt x="533876" y="3980024"/>
                </a:cubicBezTo>
                <a:cubicBezTo>
                  <a:pt x="529773" y="3976907"/>
                  <a:pt x="529101" y="3973811"/>
                  <a:pt x="532559" y="3968680"/>
                </a:cubicBezTo>
                <a:cubicBezTo>
                  <a:pt x="525346" y="3969668"/>
                  <a:pt x="518473" y="3971343"/>
                  <a:pt x="511610" y="3971302"/>
                </a:cubicBezTo>
                <a:cubicBezTo>
                  <a:pt x="505085" y="3971950"/>
                  <a:pt x="498222" y="3971909"/>
                  <a:pt x="491713" y="3969121"/>
                </a:cubicBezTo>
                <a:cubicBezTo>
                  <a:pt x="499639" y="3962642"/>
                  <a:pt x="499639" y="3962642"/>
                  <a:pt x="515772" y="3962396"/>
                </a:cubicBezTo>
                <a:cubicBezTo>
                  <a:pt x="526067" y="3962458"/>
                  <a:pt x="529856" y="3959732"/>
                  <a:pt x="531613" y="3951154"/>
                </a:cubicBezTo>
                <a:cubicBezTo>
                  <a:pt x="533031" y="3941889"/>
                  <a:pt x="533031" y="3941889"/>
                  <a:pt x="540899" y="3947431"/>
                </a:cubicBezTo>
                <a:cubicBezTo>
                  <a:pt x="541238" y="3948121"/>
                  <a:pt x="542267" y="3948470"/>
                  <a:pt x="542606" y="3949160"/>
                </a:cubicBezTo>
                <a:cubicBezTo>
                  <a:pt x="561076" y="3962325"/>
                  <a:pt x="571049" y="3958262"/>
                  <a:pt x="576645" y="3936654"/>
                </a:cubicBezTo>
                <a:cubicBezTo>
                  <a:pt x="578403" y="3928077"/>
                  <a:pt x="583244" y="3920548"/>
                  <a:pt x="590133" y="3915437"/>
                </a:cubicBezTo>
                <a:cubicBezTo>
                  <a:pt x="598051" y="3910676"/>
                  <a:pt x="606289" y="3910038"/>
                  <a:pt x="615218" y="3909061"/>
                </a:cubicBezTo>
                <a:cubicBezTo>
                  <a:pt x="626203" y="3908784"/>
                  <a:pt x="637874" y="3908166"/>
                  <a:pt x="648188" y="3904793"/>
                </a:cubicBezTo>
                <a:cubicBezTo>
                  <a:pt x="656097" y="3901748"/>
                  <a:pt x="664685" y="3900082"/>
                  <a:pt x="672577" y="3900475"/>
                </a:cubicBezTo>
                <a:cubicBezTo>
                  <a:pt x="678753" y="3900854"/>
                  <a:pt x="686305" y="3900556"/>
                  <a:pt x="690789" y="3895775"/>
                </a:cubicBezTo>
                <a:cubicBezTo>
                  <a:pt x="696311" y="3889624"/>
                  <a:pt x="701451" y="3891372"/>
                  <a:pt x="707271" y="3894499"/>
                </a:cubicBezTo>
                <a:lnTo>
                  <a:pt x="731938" y="3920483"/>
                </a:lnTo>
                <a:lnTo>
                  <a:pt x="740866" y="3914347"/>
                </a:lnTo>
                <a:lnTo>
                  <a:pt x="746892" y="3911486"/>
                </a:lnTo>
                <a:lnTo>
                  <a:pt x="747004" y="3910883"/>
                </a:lnTo>
                <a:cubicBezTo>
                  <a:pt x="749450" y="3901966"/>
                  <a:pt x="756339" y="3896854"/>
                  <a:pt x="763567" y="3892433"/>
                </a:cubicBezTo>
                <a:cubicBezTo>
                  <a:pt x="769762" y="3889377"/>
                  <a:pt x="772479" y="3894890"/>
                  <a:pt x="776931" y="3896979"/>
                </a:cubicBezTo>
                <a:cubicBezTo>
                  <a:pt x="777313" y="3889080"/>
                  <a:pt x="781457" y="3883608"/>
                  <a:pt x="788331" y="3881932"/>
                </a:cubicBezTo>
                <a:cubicBezTo>
                  <a:pt x="796919" y="3880266"/>
                  <a:pt x="804148" y="3875843"/>
                  <a:pt x="811377" y="3871421"/>
                </a:cubicBezTo>
                <a:cubicBezTo>
                  <a:pt x="826862" y="3862927"/>
                  <a:pt x="843699" y="3858905"/>
                  <a:pt x="861514" y="3865539"/>
                </a:cubicBezTo>
                <a:cubicBezTo>
                  <a:pt x="864597" y="3866589"/>
                  <a:pt x="867682" y="3867637"/>
                  <a:pt x="869755" y="3864902"/>
                </a:cubicBezTo>
                <a:cubicBezTo>
                  <a:pt x="873560" y="3858741"/>
                  <a:pt x="879405" y="3856715"/>
                  <a:pt x="885249" y="3854689"/>
                </a:cubicBezTo>
                <a:cubicBezTo>
                  <a:pt x="887313" y="3853671"/>
                  <a:pt x="888350" y="3852303"/>
                  <a:pt x="888706" y="3849557"/>
                </a:cubicBezTo>
                <a:cubicBezTo>
                  <a:pt x="888383" y="3845433"/>
                  <a:pt x="891474" y="3844764"/>
                  <a:pt x="894906" y="3844785"/>
                </a:cubicBezTo>
                <a:cubicBezTo>
                  <a:pt x="899027" y="3844466"/>
                  <a:pt x="903504" y="3841402"/>
                  <a:pt x="906911" y="3846575"/>
                </a:cubicBezTo>
                <a:cubicBezTo>
                  <a:pt x="909629" y="3852088"/>
                  <a:pt x="914090" y="3852457"/>
                  <a:pt x="918897" y="3851799"/>
                </a:cubicBezTo>
                <a:cubicBezTo>
                  <a:pt x="923018" y="3851481"/>
                  <a:pt x="927147" y="3849444"/>
                  <a:pt x="929882" y="3851522"/>
                </a:cubicBezTo>
                <a:cubicBezTo>
                  <a:pt x="935693" y="3856366"/>
                  <a:pt x="939829" y="3852612"/>
                  <a:pt x="945335" y="3849897"/>
                </a:cubicBezTo>
                <a:cubicBezTo>
                  <a:pt x="947059" y="3848189"/>
                  <a:pt x="949463" y="3847860"/>
                  <a:pt x="951526" y="3846842"/>
                </a:cubicBezTo>
                <a:lnTo>
                  <a:pt x="956881" y="3844662"/>
                </a:lnTo>
                <a:lnTo>
                  <a:pt x="959336" y="3834907"/>
                </a:lnTo>
                <a:cubicBezTo>
                  <a:pt x="961143" y="3830530"/>
                  <a:pt x="964206" y="3826853"/>
                  <a:pt x="970531" y="3824592"/>
                </a:cubicBezTo>
                <a:lnTo>
                  <a:pt x="978681" y="3821188"/>
                </a:lnTo>
                <a:lnTo>
                  <a:pt x="976364" y="3820885"/>
                </a:lnTo>
                <a:cubicBezTo>
                  <a:pt x="962305" y="3818395"/>
                  <a:pt x="957190" y="3811494"/>
                  <a:pt x="960348" y="3797086"/>
                </a:cubicBezTo>
                <a:cubicBezTo>
                  <a:pt x="965140" y="3799862"/>
                  <a:pt x="970262" y="3805046"/>
                  <a:pt x="977128" y="3805087"/>
                </a:cubicBezTo>
                <a:cubicBezTo>
                  <a:pt x="984679" y="3804790"/>
                  <a:pt x="987456" y="3798279"/>
                  <a:pt x="991941" y="3793497"/>
                </a:cubicBezTo>
                <a:cubicBezTo>
                  <a:pt x="993326" y="3791100"/>
                  <a:pt x="995730" y="3790771"/>
                  <a:pt x="996740" y="3794556"/>
                </a:cubicBezTo>
                <a:cubicBezTo>
                  <a:pt x="996733" y="3796273"/>
                  <a:pt x="997413" y="3797652"/>
                  <a:pt x="997405" y="3799369"/>
                </a:cubicBezTo>
                <a:cubicBezTo>
                  <a:pt x="997737" y="3801776"/>
                  <a:pt x="998068" y="3804183"/>
                  <a:pt x="1000463" y="3805570"/>
                </a:cubicBezTo>
                <a:cubicBezTo>
                  <a:pt x="1001831" y="3806610"/>
                  <a:pt x="1002876" y="3803525"/>
                  <a:pt x="1004252" y="3802845"/>
                </a:cubicBezTo>
                <a:cubicBezTo>
                  <a:pt x="1008049" y="3798402"/>
                  <a:pt x="1010444" y="3799791"/>
                  <a:pt x="1011797" y="3804265"/>
                </a:cubicBezTo>
                <a:cubicBezTo>
                  <a:pt x="1012477" y="3805643"/>
                  <a:pt x="1011779" y="3807700"/>
                  <a:pt x="1014523" y="3808059"/>
                </a:cubicBezTo>
                <a:cubicBezTo>
                  <a:pt x="1018742" y="3787132"/>
                  <a:pt x="1023567" y="3783037"/>
                  <a:pt x="1046224" y="3782143"/>
                </a:cubicBezTo>
                <a:cubicBezTo>
                  <a:pt x="1046913" y="3781804"/>
                  <a:pt x="1046913" y="3781804"/>
                  <a:pt x="1047941" y="3782154"/>
                </a:cubicBezTo>
                <a:cubicBezTo>
                  <a:pt x="1065788" y="3781918"/>
                  <a:pt x="1082965" y="3778585"/>
                  <a:pt x="1097772" y="3768712"/>
                </a:cubicBezTo>
                <a:cubicBezTo>
                  <a:pt x="1102936" y="3765308"/>
                  <a:pt x="1107396" y="3765678"/>
                  <a:pt x="1111499" y="3768795"/>
                </a:cubicBezTo>
                <a:cubicBezTo>
                  <a:pt x="1116631" y="3772261"/>
                  <a:pt x="1122807" y="3772641"/>
                  <a:pt x="1127962" y="3770955"/>
                </a:cubicBezTo>
                <a:cubicBezTo>
                  <a:pt x="1137240" y="3768948"/>
                  <a:pt x="1146865" y="3765914"/>
                  <a:pt x="1155809" y="3761503"/>
                </a:cubicBezTo>
                <a:cubicBezTo>
                  <a:pt x="1163378" y="3757770"/>
                  <a:pt x="1163395" y="3754335"/>
                  <a:pt x="1157244" y="3748802"/>
                </a:cubicBezTo>
                <a:cubicBezTo>
                  <a:pt x="1155536" y="3747073"/>
                  <a:pt x="1152792" y="3746714"/>
                  <a:pt x="1153836" y="3743628"/>
                </a:cubicBezTo>
                <a:cubicBezTo>
                  <a:pt x="1155918" y="3739175"/>
                  <a:pt x="1153190" y="3735380"/>
                  <a:pt x="1151151" y="3731245"/>
                </a:cubicBezTo>
                <a:cubicBezTo>
                  <a:pt x="1150131" y="3729179"/>
                  <a:pt x="1148085" y="3726762"/>
                  <a:pt x="1150496" y="3724715"/>
                </a:cubicBezTo>
                <a:cubicBezTo>
                  <a:pt x="1152909" y="3722668"/>
                  <a:pt x="1155644" y="3724745"/>
                  <a:pt x="1157351" y="3726474"/>
                </a:cubicBezTo>
                <a:cubicBezTo>
                  <a:pt x="1162135" y="3730968"/>
                  <a:pt x="1166579" y="3734773"/>
                  <a:pt x="1171023" y="3738578"/>
                </a:cubicBezTo>
                <a:cubicBezTo>
                  <a:pt x="1181965" y="3746889"/>
                  <a:pt x="1192940" y="3748329"/>
                  <a:pt x="1204986" y="3741531"/>
                </a:cubicBezTo>
                <a:lnTo>
                  <a:pt x="1205312" y="3741354"/>
                </a:lnTo>
                <a:lnTo>
                  <a:pt x="1210948" y="3735660"/>
                </a:lnTo>
                <a:cubicBezTo>
                  <a:pt x="1217103" y="3726810"/>
                  <a:pt x="1223260" y="3717959"/>
                  <a:pt x="1233495" y="3714583"/>
                </a:cubicBezTo>
                <a:lnTo>
                  <a:pt x="1251292" y="3709625"/>
                </a:lnTo>
                <a:lnTo>
                  <a:pt x="1213753" y="3713324"/>
                </a:lnTo>
                <a:cubicBezTo>
                  <a:pt x="1201057" y="3715881"/>
                  <a:pt x="1188621" y="3719843"/>
                  <a:pt x="1176475" y="3725584"/>
                </a:cubicBezTo>
                <a:cubicBezTo>
                  <a:pt x="1169600" y="3729717"/>
                  <a:pt x="1162949" y="3729030"/>
                  <a:pt x="1156518" y="3723524"/>
                </a:cubicBezTo>
                <a:cubicBezTo>
                  <a:pt x="1134247" y="3707236"/>
                  <a:pt x="1133101" y="3707925"/>
                  <a:pt x="1109732" y="3723538"/>
                </a:cubicBezTo>
                <a:cubicBezTo>
                  <a:pt x="1107441" y="3724916"/>
                  <a:pt x="1105150" y="3726293"/>
                  <a:pt x="1101713" y="3728360"/>
                </a:cubicBezTo>
                <a:cubicBezTo>
                  <a:pt x="1101011" y="3719409"/>
                  <a:pt x="1100308" y="3710459"/>
                  <a:pt x="1100297" y="3702657"/>
                </a:cubicBezTo>
                <a:cubicBezTo>
                  <a:pt x="1097981" y="3688428"/>
                  <a:pt x="1104386" y="3678328"/>
                  <a:pt x="1116533" y="3672587"/>
                </a:cubicBezTo>
                <a:cubicBezTo>
                  <a:pt x="1123407" y="3668454"/>
                  <a:pt x="1130514" y="3667305"/>
                  <a:pt x="1136698" y="3662024"/>
                </a:cubicBezTo>
                <a:cubicBezTo>
                  <a:pt x="1146775" y="3652841"/>
                  <a:pt x="1151591" y="3653070"/>
                  <a:pt x="1160781" y="3663165"/>
                </a:cubicBezTo>
                <a:cubicBezTo>
                  <a:pt x="1163541" y="3667754"/>
                  <a:pt x="1166300" y="3672344"/>
                  <a:pt x="1169058" y="3676932"/>
                </a:cubicBezTo>
                <a:cubicBezTo>
                  <a:pt x="1172052" y="3684506"/>
                  <a:pt x="1176180" y="3683586"/>
                  <a:pt x="1181907" y="3680142"/>
                </a:cubicBezTo>
                <a:cubicBezTo>
                  <a:pt x="1195199" y="3673712"/>
                  <a:pt x="1200915" y="3662465"/>
                  <a:pt x="1204106" y="3649612"/>
                </a:cubicBezTo>
                <a:cubicBezTo>
                  <a:pt x="1205706" y="3647087"/>
                  <a:pt x="1204783" y="3642957"/>
                  <a:pt x="1208910" y="3642037"/>
                </a:cubicBezTo>
                <a:cubicBezTo>
                  <a:pt x="1211890" y="3641807"/>
                  <a:pt x="1213960" y="3645249"/>
                  <a:pt x="1216486" y="3646854"/>
                </a:cubicBezTo>
                <a:cubicBezTo>
                  <a:pt x="1217866" y="3649148"/>
                  <a:pt x="1218556" y="3650297"/>
                  <a:pt x="1219936" y="3652591"/>
                </a:cubicBezTo>
                <a:cubicBezTo>
                  <a:pt x="1224764" y="3660622"/>
                  <a:pt x="1229580" y="3660849"/>
                  <a:pt x="1235075" y="3654423"/>
                </a:cubicBezTo>
                <a:cubicBezTo>
                  <a:pt x="1239879" y="3646848"/>
                  <a:pt x="1245385" y="3648222"/>
                  <a:pt x="1252271" y="3651893"/>
                </a:cubicBezTo>
                <a:cubicBezTo>
                  <a:pt x="1258468" y="3654415"/>
                  <a:pt x="1260082" y="3659693"/>
                  <a:pt x="1258714" y="3665202"/>
                </a:cubicBezTo>
                <a:cubicBezTo>
                  <a:pt x="1258036" y="3671858"/>
                  <a:pt x="1250929" y="3673007"/>
                  <a:pt x="1244277" y="3672321"/>
                </a:cubicBezTo>
                <a:cubicBezTo>
                  <a:pt x="1240150" y="3673240"/>
                  <a:pt x="1236479" y="3672322"/>
                  <a:pt x="1235801" y="3678979"/>
                </a:cubicBezTo>
                <a:cubicBezTo>
                  <a:pt x="1235123" y="3685634"/>
                  <a:pt x="1238794" y="3686551"/>
                  <a:pt x="1243155" y="3688615"/>
                </a:cubicBezTo>
                <a:cubicBezTo>
                  <a:pt x="1252333" y="3690908"/>
                  <a:pt x="1270194" y="3673920"/>
                  <a:pt x="1266967" y="3663363"/>
                </a:cubicBezTo>
                <a:cubicBezTo>
                  <a:pt x="1262582" y="3645693"/>
                  <a:pt x="1274272" y="3641788"/>
                  <a:pt x="1285963" y="3637883"/>
                </a:cubicBezTo>
                <a:cubicBezTo>
                  <a:pt x="1309800" y="3628238"/>
                  <a:pt x="1336630" y="3626164"/>
                  <a:pt x="1360699" y="3619502"/>
                </a:cubicBezTo>
                <a:cubicBezTo>
                  <a:pt x="1367807" y="3618352"/>
                  <a:pt x="1370566" y="3622942"/>
                  <a:pt x="1371034" y="3628908"/>
                </a:cubicBezTo>
                <a:cubicBezTo>
                  <a:pt x="1372193" y="3636023"/>
                  <a:pt x="1373350" y="3643137"/>
                  <a:pt x="1376344" y="3650709"/>
                </a:cubicBezTo>
                <a:cubicBezTo>
                  <a:pt x="1380483" y="3657593"/>
                  <a:pt x="1386445" y="3657133"/>
                  <a:pt x="1392407" y="3656672"/>
                </a:cubicBezTo>
                <a:cubicBezTo>
                  <a:pt x="1397224" y="3656899"/>
                  <a:pt x="1394920" y="3650474"/>
                  <a:pt x="1396522" y="3647950"/>
                </a:cubicBezTo>
                <a:cubicBezTo>
                  <a:pt x="1397421" y="3636474"/>
                  <a:pt x="1399466" y="3624311"/>
                  <a:pt x="1400365" y="3612835"/>
                </a:cubicBezTo>
                <a:cubicBezTo>
                  <a:pt x="1402890" y="3614441"/>
                  <a:pt x="1403580" y="3615588"/>
                  <a:pt x="1404270" y="3616735"/>
                </a:cubicBezTo>
                <a:cubicBezTo>
                  <a:pt x="1413694" y="3629814"/>
                  <a:pt x="1413694" y="3629814"/>
                  <a:pt x="1422157" y="3615353"/>
                </a:cubicBezTo>
                <a:cubicBezTo>
                  <a:pt x="1424670" y="3609156"/>
                  <a:pt x="1427195" y="3610762"/>
                  <a:pt x="1430410" y="3613515"/>
                </a:cubicBezTo>
                <a:cubicBezTo>
                  <a:pt x="1439366" y="3620627"/>
                  <a:pt x="1448310" y="3619936"/>
                  <a:pt x="1454949" y="3612819"/>
                </a:cubicBezTo>
                <a:cubicBezTo>
                  <a:pt x="1459526" y="3606163"/>
                  <a:pt x="1465137" y="3601227"/>
                  <a:pt x="1471179" y="3597008"/>
                </a:cubicBezTo>
                <a:lnTo>
                  <a:pt x="1483402" y="3589531"/>
                </a:lnTo>
                <a:lnTo>
                  <a:pt x="1482030" y="3585177"/>
                </a:lnTo>
                <a:lnTo>
                  <a:pt x="1485110" y="3588488"/>
                </a:lnTo>
                <a:lnTo>
                  <a:pt x="1489355" y="3585891"/>
                </a:lnTo>
                <a:lnTo>
                  <a:pt x="1463026" y="3559561"/>
                </a:lnTo>
                <a:lnTo>
                  <a:pt x="1450970" y="3562101"/>
                </a:lnTo>
                <a:cubicBezTo>
                  <a:pt x="1439736" y="3564170"/>
                  <a:pt x="1427812" y="3565091"/>
                  <a:pt x="1416109" y="3561194"/>
                </a:cubicBezTo>
                <a:cubicBezTo>
                  <a:pt x="1425727" y="3551896"/>
                  <a:pt x="1428131" y="3549572"/>
                  <a:pt x="1440534" y="3547825"/>
                </a:cubicBezTo>
                <a:lnTo>
                  <a:pt x="1450229" y="3546765"/>
                </a:lnTo>
                <a:lnTo>
                  <a:pt x="1408567" y="3505103"/>
                </a:lnTo>
                <a:lnTo>
                  <a:pt x="1400907" y="3506931"/>
                </a:lnTo>
                <a:cubicBezTo>
                  <a:pt x="1394236" y="3511579"/>
                  <a:pt x="1390192" y="3519426"/>
                  <a:pt x="1388430" y="3532859"/>
                </a:cubicBezTo>
                <a:cubicBezTo>
                  <a:pt x="1387222" y="3533433"/>
                  <a:pt x="1386014" y="3534006"/>
                  <a:pt x="1386014" y="3534006"/>
                </a:cubicBezTo>
                <a:cubicBezTo>
                  <a:pt x="1379462" y="3532670"/>
                  <a:pt x="1380334" y="3518920"/>
                  <a:pt x="1373087" y="3522359"/>
                </a:cubicBezTo>
                <a:cubicBezTo>
                  <a:pt x="1367049" y="3525225"/>
                  <a:pt x="1365664" y="3534775"/>
                  <a:pt x="1364911" y="3542541"/>
                </a:cubicBezTo>
                <a:cubicBezTo>
                  <a:pt x="1364277" y="3544325"/>
                  <a:pt x="1364218" y="3547315"/>
                  <a:pt x="1363584" y="3549099"/>
                </a:cubicBezTo>
                <a:cubicBezTo>
                  <a:pt x="1362772" y="3559857"/>
                  <a:pt x="1363168" y="3570042"/>
                  <a:pt x="1364772" y="3579655"/>
                </a:cubicBezTo>
                <a:cubicBezTo>
                  <a:pt x="1365226" y="3586848"/>
                  <a:pt x="1360971" y="3590350"/>
                  <a:pt x="1353783" y="3590798"/>
                </a:cubicBezTo>
                <a:cubicBezTo>
                  <a:pt x="1349013" y="3590099"/>
                  <a:pt x="1342461" y="3588764"/>
                  <a:pt x="1342579" y="3582780"/>
                </a:cubicBezTo>
                <a:cubicBezTo>
                  <a:pt x="1345985" y="3561898"/>
                  <a:pt x="1333057" y="3550252"/>
                  <a:pt x="1321338" y="3538033"/>
                </a:cubicBezTo>
                <a:cubicBezTo>
                  <a:pt x="1314904" y="3530713"/>
                  <a:pt x="1310766" y="3528233"/>
                  <a:pt x="1306965" y="3538928"/>
                </a:cubicBezTo>
                <a:cubicBezTo>
                  <a:pt x="1299482" y="3554336"/>
                  <a:pt x="1285565" y="3562424"/>
                  <a:pt x="1273429" y="3571148"/>
                </a:cubicBezTo>
                <a:cubicBezTo>
                  <a:pt x="1269173" y="3574651"/>
                  <a:pt x="1265549" y="3576370"/>
                  <a:pt x="1262620" y="3573315"/>
                </a:cubicBezTo>
                <a:cubicBezTo>
                  <a:pt x="1248486" y="3562242"/>
                  <a:pt x="1234053" y="3566130"/>
                  <a:pt x="1219621" y="3570017"/>
                </a:cubicBezTo>
                <a:cubicBezTo>
                  <a:pt x="1205823" y="3572121"/>
                  <a:pt x="1192599" y="3575434"/>
                  <a:pt x="1181393" y="3567416"/>
                </a:cubicBezTo>
                <a:cubicBezTo>
                  <a:pt x="1176108" y="3562516"/>
                  <a:pt x="1173693" y="3563663"/>
                  <a:pt x="1168229" y="3567738"/>
                </a:cubicBezTo>
                <a:cubicBezTo>
                  <a:pt x="1149362" y="3584103"/>
                  <a:pt x="1128832" y="3593849"/>
                  <a:pt x="1104404" y="3589144"/>
                </a:cubicBezTo>
                <a:cubicBezTo>
                  <a:pt x="1094861" y="3587747"/>
                  <a:pt x="1090030" y="3590039"/>
                  <a:pt x="1084507" y="3597108"/>
                </a:cubicBezTo>
                <a:cubicBezTo>
                  <a:pt x="1072252" y="3611816"/>
                  <a:pt x="1056554" y="3619268"/>
                  <a:pt x="1035687" y="3615836"/>
                </a:cubicBezTo>
                <a:cubicBezTo>
                  <a:pt x="1030342" y="3613927"/>
                  <a:pt x="1026145" y="3614437"/>
                  <a:pt x="1022463" y="3619149"/>
                </a:cubicBezTo>
                <a:cubicBezTo>
                  <a:pt x="1005378" y="3636151"/>
                  <a:pt x="964617" y="3640681"/>
                  <a:pt x="945137" y="3627700"/>
                </a:cubicBezTo>
                <a:cubicBezTo>
                  <a:pt x="940069" y="3641961"/>
                  <a:pt x="928566" y="3648903"/>
                  <a:pt x="915976" y="3650434"/>
                </a:cubicBezTo>
                <a:cubicBezTo>
                  <a:pt x="897407" y="3651840"/>
                  <a:pt x="879925" y="3658655"/>
                  <a:pt x="862444" y="3665472"/>
                </a:cubicBezTo>
                <a:cubicBezTo>
                  <a:pt x="838351" y="3673945"/>
                  <a:pt x="821623" y="3672994"/>
                  <a:pt x="803529" y="3650463"/>
                </a:cubicBezTo>
                <a:cubicBezTo>
                  <a:pt x="802381" y="3648045"/>
                  <a:pt x="800600" y="3647408"/>
                  <a:pt x="799451" y="3644990"/>
                </a:cubicBezTo>
                <a:cubicBezTo>
                  <a:pt x="793017" y="3637670"/>
                  <a:pt x="787613" y="3638755"/>
                  <a:pt x="784445" y="3647667"/>
                </a:cubicBezTo>
                <a:cubicBezTo>
                  <a:pt x="781911" y="3654797"/>
                  <a:pt x="779376" y="3661928"/>
                  <a:pt x="775635" y="3669632"/>
                </a:cubicBezTo>
                <a:cubicBezTo>
                  <a:pt x="762508" y="3698091"/>
                  <a:pt x="735487" y="3703509"/>
                  <a:pt x="710147" y="3684419"/>
                </a:cubicBezTo>
                <a:cubicBezTo>
                  <a:pt x="700149" y="3675827"/>
                  <a:pt x="688311" y="3669592"/>
                  <a:pt x="673997" y="3667494"/>
                </a:cubicBezTo>
                <a:cubicBezTo>
                  <a:pt x="660892" y="3664824"/>
                  <a:pt x="647786" y="3662154"/>
                  <a:pt x="636582" y="3654136"/>
                </a:cubicBezTo>
                <a:cubicBezTo>
                  <a:pt x="635077" y="3669669"/>
                  <a:pt x="649212" y="3680742"/>
                  <a:pt x="647707" y="3696275"/>
                </a:cubicBezTo>
                <a:cubicBezTo>
                  <a:pt x="629374" y="3685713"/>
                  <a:pt x="629374" y="3685713"/>
                  <a:pt x="616487" y="3702204"/>
                </a:cubicBezTo>
                <a:cubicBezTo>
                  <a:pt x="610390" y="3708062"/>
                  <a:pt x="606133" y="3711565"/>
                  <a:pt x="597165" y="3711376"/>
                </a:cubicBezTo>
                <a:cubicBezTo>
                  <a:pt x="573825" y="3712082"/>
                  <a:pt x="551632" y="3715207"/>
                  <a:pt x="529440" y="3718333"/>
                </a:cubicBezTo>
                <a:cubicBezTo>
                  <a:pt x="461080" y="3727071"/>
                  <a:pt x="394960" y="3743640"/>
                  <a:pt x="326086" y="3748177"/>
                </a:cubicBezTo>
                <a:cubicBezTo>
                  <a:pt x="320681" y="3749261"/>
                  <a:pt x="313435" y="3752701"/>
                  <a:pt x="310566" y="3746654"/>
                </a:cubicBezTo>
                <a:cubicBezTo>
                  <a:pt x="306487" y="3741181"/>
                  <a:pt x="311377" y="3735896"/>
                  <a:pt x="313278" y="3730547"/>
                </a:cubicBezTo>
                <a:cubicBezTo>
                  <a:pt x="315753" y="3726410"/>
                  <a:pt x="319435" y="3721698"/>
                  <a:pt x="314724" y="3718007"/>
                </a:cubicBezTo>
                <a:cubicBezTo>
                  <a:pt x="310646" y="3712533"/>
                  <a:pt x="304666" y="3712407"/>
                  <a:pt x="299262" y="3713491"/>
                </a:cubicBezTo>
                <a:cubicBezTo>
                  <a:pt x="295639" y="3715210"/>
                  <a:pt x="292016" y="3716930"/>
                  <a:pt x="288393" y="3718649"/>
                </a:cubicBezTo>
                <a:cubicBezTo>
                  <a:pt x="270912" y="3725466"/>
                  <a:pt x="256658" y="3720377"/>
                  <a:pt x="248622" y="3703446"/>
                </a:cubicBezTo>
                <a:cubicBezTo>
                  <a:pt x="245752" y="3697399"/>
                  <a:pt x="242881" y="3691352"/>
                  <a:pt x="242427" y="3684159"/>
                </a:cubicBezTo>
                <a:cubicBezTo>
                  <a:pt x="240189" y="3676330"/>
                  <a:pt x="233636" y="3674994"/>
                  <a:pt x="227540" y="3680853"/>
                </a:cubicBezTo>
                <a:cubicBezTo>
                  <a:pt x="215978" y="3690787"/>
                  <a:pt x="214532" y="3703327"/>
                  <a:pt x="223776" y="3719685"/>
                </a:cubicBezTo>
                <a:cubicBezTo>
                  <a:pt x="210730" y="3714023"/>
                  <a:pt x="200673" y="3708424"/>
                  <a:pt x="192459" y="3700469"/>
                </a:cubicBezTo>
                <a:cubicBezTo>
                  <a:pt x="184243" y="3692514"/>
                  <a:pt x="177532" y="3669025"/>
                  <a:pt x="182541" y="3657755"/>
                </a:cubicBezTo>
                <a:cubicBezTo>
                  <a:pt x="189391" y="3644131"/>
                  <a:pt x="203130" y="3645019"/>
                  <a:pt x="213880" y="3645843"/>
                </a:cubicBezTo>
                <a:cubicBezTo>
                  <a:pt x="229400" y="3647368"/>
                  <a:pt x="244980" y="3645899"/>
                  <a:pt x="259473" y="3639020"/>
                </a:cubicBezTo>
                <a:cubicBezTo>
                  <a:pt x="267926" y="3635007"/>
                  <a:pt x="277586" y="3630421"/>
                  <a:pt x="287247" y="3625835"/>
                </a:cubicBezTo>
                <a:cubicBezTo>
                  <a:pt x="327099" y="3606918"/>
                  <a:pt x="368613" y="3594621"/>
                  <a:pt x="413789" y="3608741"/>
                </a:cubicBezTo>
                <a:cubicBezTo>
                  <a:pt x="431032" y="3613893"/>
                  <a:pt x="436556" y="3606826"/>
                  <a:pt x="435704" y="3589447"/>
                </a:cubicBezTo>
                <a:cubicBezTo>
                  <a:pt x="435764" y="3586455"/>
                  <a:pt x="431627" y="3583974"/>
                  <a:pt x="434675" y="3581044"/>
                </a:cubicBezTo>
                <a:cubicBezTo>
                  <a:pt x="438298" y="3579325"/>
                  <a:pt x="441862" y="3580597"/>
                  <a:pt x="444217" y="3582442"/>
                </a:cubicBezTo>
                <a:cubicBezTo>
                  <a:pt x="446574" y="3584288"/>
                  <a:pt x="448929" y="3586133"/>
                  <a:pt x="450711" y="3586769"/>
                </a:cubicBezTo>
                <a:cubicBezTo>
                  <a:pt x="457204" y="3591096"/>
                  <a:pt x="464331" y="3593641"/>
                  <a:pt x="467499" y="3584728"/>
                </a:cubicBezTo>
                <a:cubicBezTo>
                  <a:pt x="471874" y="3575241"/>
                  <a:pt x="461638" y="3578618"/>
                  <a:pt x="457501" y="3576136"/>
                </a:cubicBezTo>
                <a:cubicBezTo>
                  <a:pt x="456928" y="3574927"/>
                  <a:pt x="455720" y="3575500"/>
                  <a:pt x="455145" y="3574291"/>
                </a:cubicBezTo>
                <a:cubicBezTo>
                  <a:pt x="451583" y="3573018"/>
                  <a:pt x="448652" y="3569964"/>
                  <a:pt x="449919" y="3566399"/>
                </a:cubicBezTo>
                <a:cubicBezTo>
                  <a:pt x="450613" y="3561623"/>
                  <a:pt x="453028" y="3560478"/>
                  <a:pt x="457799" y="3561177"/>
                </a:cubicBezTo>
                <a:cubicBezTo>
                  <a:pt x="475735" y="3561553"/>
                  <a:pt x="486722" y="3550410"/>
                  <a:pt x="490068" y="3532521"/>
                </a:cubicBezTo>
                <a:cubicBezTo>
                  <a:pt x="491335" y="3528956"/>
                  <a:pt x="495018" y="3524245"/>
                  <a:pt x="493296" y="3520616"/>
                </a:cubicBezTo>
                <a:cubicBezTo>
                  <a:pt x="486981" y="3507314"/>
                  <a:pt x="467382" y="3500315"/>
                  <a:pt x="456454" y="3508467"/>
                </a:cubicBezTo>
                <a:cubicBezTo>
                  <a:pt x="434597" y="3524770"/>
                  <a:pt x="409930" y="3532033"/>
                  <a:pt x="381820" y="3532040"/>
                </a:cubicBezTo>
                <a:cubicBezTo>
                  <a:pt x="372218" y="3533634"/>
                  <a:pt x="362616" y="3535229"/>
                  <a:pt x="358241" y="3544715"/>
                </a:cubicBezTo>
                <a:cubicBezTo>
                  <a:pt x="353926" y="3551209"/>
                  <a:pt x="350936" y="3551146"/>
                  <a:pt x="346284" y="3544463"/>
                </a:cubicBezTo>
                <a:cubicBezTo>
                  <a:pt x="340483" y="3535361"/>
                  <a:pt x="331575" y="3532181"/>
                  <a:pt x="320766" y="3534348"/>
                </a:cubicBezTo>
                <a:cubicBezTo>
                  <a:pt x="309382" y="3535306"/>
                  <a:pt x="296791" y="3536837"/>
                  <a:pt x="284201" y="3538368"/>
                </a:cubicBezTo>
                <a:cubicBezTo>
                  <a:pt x="273391" y="3540535"/>
                  <a:pt x="266324" y="3535000"/>
                  <a:pt x="262939" y="3524750"/>
                </a:cubicBezTo>
                <a:cubicBezTo>
                  <a:pt x="262366" y="3523541"/>
                  <a:pt x="261218" y="3521123"/>
                  <a:pt x="261277" y="3518130"/>
                </a:cubicBezTo>
                <a:cubicBezTo>
                  <a:pt x="258406" y="3512084"/>
                  <a:pt x="252486" y="3508967"/>
                  <a:pt x="246450" y="3511832"/>
                </a:cubicBezTo>
                <a:cubicBezTo>
                  <a:pt x="241045" y="3512916"/>
                  <a:pt x="243914" y="3518963"/>
                  <a:pt x="246212" y="3523800"/>
                </a:cubicBezTo>
                <a:cubicBezTo>
                  <a:pt x="247300" y="3529211"/>
                  <a:pt x="249596" y="3534049"/>
                  <a:pt x="242924" y="3538697"/>
                </a:cubicBezTo>
                <a:cubicBezTo>
                  <a:pt x="232056" y="3543857"/>
                  <a:pt x="216654" y="3536349"/>
                  <a:pt x="213902" y="3524318"/>
                </a:cubicBezTo>
                <a:cubicBezTo>
                  <a:pt x="212180" y="3520690"/>
                  <a:pt x="213447" y="3517124"/>
                  <a:pt x="209310" y="3514643"/>
                </a:cubicBezTo>
                <a:cubicBezTo>
                  <a:pt x="205686" y="3516362"/>
                  <a:pt x="207410" y="3519991"/>
                  <a:pt x="205567" y="3522346"/>
                </a:cubicBezTo>
                <a:cubicBezTo>
                  <a:pt x="202975" y="3532469"/>
                  <a:pt x="198145" y="3534762"/>
                  <a:pt x="189294" y="3528590"/>
                </a:cubicBezTo>
                <a:cubicBezTo>
                  <a:pt x="176941" y="3518152"/>
                  <a:pt x="162689" y="3513064"/>
                  <a:pt x="149009" y="3509184"/>
                </a:cubicBezTo>
                <a:cubicBezTo>
                  <a:pt x="132974" y="3503459"/>
                  <a:pt x="117572" y="3495952"/>
                  <a:pt x="108327" y="3479594"/>
                </a:cubicBezTo>
                <a:cubicBezTo>
                  <a:pt x="104248" y="3474120"/>
                  <a:pt x="98390" y="3468010"/>
                  <a:pt x="91203" y="3468458"/>
                </a:cubicBezTo>
                <a:cubicBezTo>
                  <a:pt x="61310" y="3467829"/>
                  <a:pt x="40286" y="3442243"/>
                  <a:pt x="10452" y="3438622"/>
                </a:cubicBezTo>
                <a:cubicBezTo>
                  <a:pt x="2118" y="3436651"/>
                  <a:pt x="455" y="3430032"/>
                  <a:pt x="0" y="3422837"/>
                </a:cubicBezTo>
                <a:cubicBezTo>
                  <a:pt x="753" y="3415071"/>
                  <a:pt x="8513" y="3415833"/>
                  <a:pt x="13859" y="3417741"/>
                </a:cubicBezTo>
                <a:cubicBezTo>
                  <a:pt x="23974" y="3420349"/>
                  <a:pt x="30645" y="3415700"/>
                  <a:pt x="35594" y="3407423"/>
                </a:cubicBezTo>
                <a:cubicBezTo>
                  <a:pt x="41178" y="3397364"/>
                  <a:pt x="49691" y="3390359"/>
                  <a:pt x="60560" y="3385200"/>
                </a:cubicBezTo>
                <a:cubicBezTo>
                  <a:pt x="79248" y="3377810"/>
                  <a:pt x="95224" y="3386527"/>
                  <a:pt x="98431" y="3405752"/>
                </a:cubicBezTo>
                <a:cubicBezTo>
                  <a:pt x="98945" y="3409953"/>
                  <a:pt x="100034" y="3415364"/>
                  <a:pt x="101756" y="3418991"/>
                </a:cubicBezTo>
                <a:cubicBezTo>
                  <a:pt x="102329" y="3420201"/>
                  <a:pt x="101696" y="3421983"/>
                  <a:pt x="101696" y="3421983"/>
                </a:cubicBezTo>
                <a:cubicBezTo>
                  <a:pt x="102904" y="3421410"/>
                  <a:pt x="102904" y="3421410"/>
                  <a:pt x="103537" y="3419628"/>
                </a:cubicBezTo>
                <a:cubicBezTo>
                  <a:pt x="108367" y="3417335"/>
                  <a:pt x="111990" y="3415615"/>
                  <a:pt x="117395" y="3414531"/>
                </a:cubicBezTo>
                <a:cubicBezTo>
                  <a:pt x="143210" y="3409687"/>
                  <a:pt x="148734" y="3402618"/>
                  <a:pt x="145073" y="3376201"/>
                </a:cubicBezTo>
                <a:cubicBezTo>
                  <a:pt x="142321" y="3364170"/>
                  <a:pt x="148418" y="3358312"/>
                  <a:pt x="160436" y="3355572"/>
                </a:cubicBezTo>
                <a:cubicBezTo>
                  <a:pt x="169462" y="3352768"/>
                  <a:pt x="176589" y="3355313"/>
                  <a:pt x="185439" y="3361486"/>
                </a:cubicBezTo>
                <a:cubicBezTo>
                  <a:pt x="210204" y="3379367"/>
                  <a:pt x="238196" y="3385344"/>
                  <a:pt x="268841" y="3378206"/>
                </a:cubicBezTo>
                <a:cubicBezTo>
                  <a:pt x="295231" y="3374571"/>
                  <a:pt x="295231" y="3374571"/>
                  <a:pt x="278920" y="3352676"/>
                </a:cubicBezTo>
                <a:cubicBezTo>
                  <a:pt x="270189" y="3340519"/>
                  <a:pt x="269734" y="3333326"/>
                  <a:pt x="278307" y="3323329"/>
                </a:cubicBezTo>
                <a:cubicBezTo>
                  <a:pt x="290540" y="3339750"/>
                  <a:pt x="295885" y="3341658"/>
                  <a:pt x="314573" y="3334269"/>
                </a:cubicBezTo>
                <a:cubicBezTo>
                  <a:pt x="326650" y="3328536"/>
                  <a:pt x="338212" y="3318603"/>
                  <a:pt x="352406" y="3326684"/>
                </a:cubicBezTo>
                <a:cubicBezTo>
                  <a:pt x="352980" y="3327893"/>
                  <a:pt x="354188" y="3327320"/>
                  <a:pt x="355395" y="3326747"/>
                </a:cubicBezTo>
                <a:cubicBezTo>
                  <a:pt x="367590" y="3315030"/>
                  <a:pt x="369670" y="3300706"/>
                  <a:pt x="363414" y="3284411"/>
                </a:cubicBezTo>
                <a:cubicBezTo>
                  <a:pt x="359395" y="3275945"/>
                  <a:pt x="355377" y="3267480"/>
                  <a:pt x="363316" y="3259266"/>
                </a:cubicBezTo>
                <a:cubicBezTo>
                  <a:pt x="363949" y="3257484"/>
                  <a:pt x="366424" y="3253345"/>
                  <a:pt x="368146" y="3256973"/>
                </a:cubicBezTo>
                <a:cubicBezTo>
                  <a:pt x="373946" y="3266074"/>
                  <a:pt x="382974" y="3263271"/>
                  <a:pt x="391941" y="3263460"/>
                </a:cubicBezTo>
                <a:cubicBezTo>
                  <a:pt x="402118" y="3263075"/>
                  <a:pt x="409817" y="3266830"/>
                  <a:pt x="413204" y="3277077"/>
                </a:cubicBezTo>
                <a:cubicBezTo>
                  <a:pt x="417162" y="3288535"/>
                  <a:pt x="426011" y="3294708"/>
                  <a:pt x="437968" y="3294959"/>
                </a:cubicBezTo>
                <a:cubicBezTo>
                  <a:pt x="449293" y="3296993"/>
                  <a:pt x="456023" y="3289353"/>
                  <a:pt x="461607" y="3279293"/>
                </a:cubicBezTo>
                <a:cubicBezTo>
                  <a:pt x="465407" y="3268597"/>
                  <a:pt x="470118" y="3272288"/>
                  <a:pt x="473564" y="3279544"/>
                </a:cubicBezTo>
                <a:cubicBezTo>
                  <a:pt x="478730" y="3290429"/>
                  <a:pt x="486491" y="3291191"/>
                  <a:pt x="495003" y="3284186"/>
                </a:cubicBezTo>
                <a:cubicBezTo>
                  <a:pt x="497419" y="3283039"/>
                  <a:pt x="499834" y="3281893"/>
                  <a:pt x="501674" y="3279537"/>
                </a:cubicBezTo>
                <a:cubicBezTo>
                  <a:pt x="511395" y="3271959"/>
                  <a:pt x="520423" y="3269155"/>
                  <a:pt x="530994" y="3278957"/>
                </a:cubicBezTo>
                <a:cubicBezTo>
                  <a:pt x="542199" y="3286974"/>
                  <a:pt x="555937" y="3287862"/>
                  <a:pt x="567381" y="3283912"/>
                </a:cubicBezTo>
                <a:cubicBezTo>
                  <a:pt x="576983" y="3282318"/>
                  <a:pt x="586644" y="3277732"/>
                  <a:pt x="577913" y="3265576"/>
                </a:cubicBezTo>
                <a:cubicBezTo>
                  <a:pt x="576191" y="3261947"/>
                  <a:pt x="575102" y="3256537"/>
                  <a:pt x="574587" y="3252336"/>
                </a:cubicBezTo>
                <a:cubicBezTo>
                  <a:pt x="570569" y="3243869"/>
                  <a:pt x="570173" y="3233684"/>
                  <a:pt x="561899" y="3228721"/>
                </a:cubicBezTo>
                <a:cubicBezTo>
                  <a:pt x="541725" y="3220514"/>
                  <a:pt x="534896" y="3203010"/>
                  <a:pt x="526284" y="3184870"/>
                </a:cubicBezTo>
                <a:cubicBezTo>
                  <a:pt x="537034" y="3185694"/>
                  <a:pt x="547784" y="3186519"/>
                  <a:pt x="557445" y="3181933"/>
                </a:cubicBezTo>
                <a:cubicBezTo>
                  <a:pt x="568947" y="3174991"/>
                  <a:pt x="581538" y="3173460"/>
                  <a:pt x="594644" y="3176130"/>
                </a:cubicBezTo>
                <a:cubicBezTo>
                  <a:pt x="605967" y="3178165"/>
                  <a:pt x="617924" y="3178416"/>
                  <a:pt x="629881" y="3178668"/>
                </a:cubicBezTo>
                <a:cubicBezTo>
                  <a:pt x="665120" y="3181204"/>
                  <a:pt x="701625" y="3180176"/>
                  <a:pt x="737319" y="3189907"/>
                </a:cubicBezTo>
                <a:cubicBezTo>
                  <a:pt x="745655" y="3191878"/>
                  <a:pt x="748128" y="3187740"/>
                  <a:pt x="747673" y="3180546"/>
                </a:cubicBezTo>
                <a:cubicBezTo>
                  <a:pt x="747733" y="3177555"/>
                  <a:pt x="746645" y="3172144"/>
                  <a:pt x="752048" y="3171060"/>
                </a:cubicBezTo>
                <a:cubicBezTo>
                  <a:pt x="756247" y="3170549"/>
                  <a:pt x="758542" y="3175387"/>
                  <a:pt x="759690" y="3177806"/>
                </a:cubicBezTo>
                <a:cubicBezTo>
                  <a:pt x="763768" y="3183280"/>
                  <a:pt x="767272" y="3187544"/>
                  <a:pt x="772677" y="3186460"/>
                </a:cubicBezTo>
                <a:cubicBezTo>
                  <a:pt x="779288" y="3184803"/>
                  <a:pt x="786415" y="3187347"/>
                  <a:pt x="793028" y="3185691"/>
                </a:cubicBezTo>
                <a:cubicBezTo>
                  <a:pt x="802630" y="3184097"/>
                  <a:pt x="806134" y="3188361"/>
                  <a:pt x="805956" y="3197337"/>
                </a:cubicBezTo>
                <a:cubicBezTo>
                  <a:pt x="802668" y="3212235"/>
                  <a:pt x="813478" y="3210067"/>
                  <a:pt x="823020" y="3211465"/>
                </a:cubicBezTo>
                <a:cubicBezTo>
                  <a:pt x="835551" y="3212925"/>
                  <a:pt x="830959" y="3203250"/>
                  <a:pt x="831078" y="3197266"/>
                </a:cubicBezTo>
                <a:cubicBezTo>
                  <a:pt x="831136" y="3194274"/>
                  <a:pt x="829988" y="3191857"/>
                  <a:pt x="833611" y="3190137"/>
                </a:cubicBezTo>
                <a:cubicBezTo>
                  <a:pt x="838897" y="3195036"/>
                  <a:pt x="845390" y="3199364"/>
                  <a:pt x="850042" y="3206047"/>
                </a:cubicBezTo>
                <a:cubicBezTo>
                  <a:pt x="854753" y="3209738"/>
                  <a:pt x="860099" y="3211647"/>
                  <a:pt x="864930" y="3209353"/>
                </a:cubicBezTo>
                <a:cubicBezTo>
                  <a:pt x="870968" y="3206487"/>
                  <a:pt x="868097" y="3200440"/>
                  <a:pt x="867582" y="3196238"/>
                </a:cubicBezTo>
                <a:cubicBezTo>
                  <a:pt x="865762" y="3167465"/>
                  <a:pt x="877383" y="3154539"/>
                  <a:pt x="906128" y="3152749"/>
                </a:cubicBezTo>
                <a:cubicBezTo>
                  <a:pt x="912107" y="3152876"/>
                  <a:pt x="917511" y="3151791"/>
                  <a:pt x="922856" y="3153700"/>
                </a:cubicBezTo>
                <a:cubicBezTo>
                  <a:pt x="948553" y="3154839"/>
                  <a:pt x="968389" y="3149869"/>
                  <a:pt x="975536" y="3121283"/>
                </a:cubicBezTo>
                <a:cubicBezTo>
                  <a:pt x="975536" y="3121283"/>
                  <a:pt x="976745" y="3120710"/>
                  <a:pt x="976170" y="3119501"/>
                </a:cubicBezTo>
                <a:cubicBezTo>
                  <a:pt x="981059" y="3114216"/>
                  <a:pt x="985317" y="3110714"/>
                  <a:pt x="993077" y="3111475"/>
                </a:cubicBezTo>
                <a:cubicBezTo>
                  <a:pt x="996067" y="3111538"/>
                  <a:pt x="999629" y="3112810"/>
                  <a:pt x="1000144" y="3117012"/>
                </a:cubicBezTo>
                <a:cubicBezTo>
                  <a:pt x="1001807" y="3123632"/>
                  <a:pt x="996343" y="3127707"/>
                  <a:pt x="992086" y="3131211"/>
                </a:cubicBezTo>
                <a:cubicBezTo>
                  <a:pt x="988464" y="3132930"/>
                  <a:pt x="984208" y="3136432"/>
                  <a:pt x="985929" y="3140060"/>
                </a:cubicBezTo>
                <a:cubicBezTo>
                  <a:pt x="987019" y="3145471"/>
                  <a:pt x="992482" y="3141396"/>
                  <a:pt x="996045" y="3142668"/>
                </a:cubicBezTo>
                <a:cubicBezTo>
                  <a:pt x="1003232" y="3142220"/>
                  <a:pt x="1009844" y="3140563"/>
                  <a:pt x="1017030" y="3140115"/>
                </a:cubicBezTo>
                <a:cubicBezTo>
                  <a:pt x="1026632" y="3138522"/>
                  <a:pt x="1035600" y="3138711"/>
                  <a:pt x="1043874" y="3143674"/>
                </a:cubicBezTo>
                <a:lnTo>
                  <a:pt x="1046446" y="3142981"/>
                </a:lnTo>
                <a:lnTo>
                  <a:pt x="934921" y="3031457"/>
                </a:lnTo>
                <a:lnTo>
                  <a:pt x="930295" y="3031433"/>
                </a:lnTo>
                <a:cubicBezTo>
                  <a:pt x="924215" y="3032652"/>
                  <a:pt x="918336" y="3035073"/>
                  <a:pt x="912584" y="3038544"/>
                </a:cubicBezTo>
                <a:cubicBezTo>
                  <a:pt x="903498" y="3044339"/>
                  <a:pt x="893322" y="3044724"/>
                  <a:pt x="884413" y="3041543"/>
                </a:cubicBezTo>
                <a:cubicBezTo>
                  <a:pt x="867745" y="3037601"/>
                  <a:pt x="851590" y="3037859"/>
                  <a:pt x="834169" y="3041683"/>
                </a:cubicBezTo>
                <a:cubicBezTo>
                  <a:pt x="817956" y="3044934"/>
                  <a:pt x="802256" y="3052386"/>
                  <a:pt x="784379" y="3049017"/>
                </a:cubicBezTo>
                <a:cubicBezTo>
                  <a:pt x="768859" y="3047493"/>
                  <a:pt x="755061" y="3049598"/>
                  <a:pt x="747518" y="3067997"/>
                </a:cubicBezTo>
                <a:cubicBezTo>
                  <a:pt x="736552" y="3048011"/>
                  <a:pt x="722692" y="3053107"/>
                  <a:pt x="707628" y="3058776"/>
                </a:cubicBezTo>
                <a:cubicBezTo>
                  <a:pt x="696759" y="3063936"/>
                  <a:pt x="685315" y="3067886"/>
                  <a:pt x="672844" y="3063433"/>
                </a:cubicBezTo>
                <a:cubicBezTo>
                  <a:pt x="654452" y="3055863"/>
                  <a:pt x="637091" y="3056695"/>
                  <a:pt x="618521" y="3058099"/>
                </a:cubicBezTo>
                <a:cubicBezTo>
                  <a:pt x="586153" y="3061610"/>
                  <a:pt x="553726" y="3068112"/>
                  <a:pt x="520904" y="3064428"/>
                </a:cubicBezTo>
                <a:cubicBezTo>
                  <a:pt x="494633" y="3062079"/>
                  <a:pt x="468877" y="3063933"/>
                  <a:pt x="443577" y="3072978"/>
                </a:cubicBezTo>
                <a:cubicBezTo>
                  <a:pt x="436331" y="3076418"/>
                  <a:pt x="429777" y="3075083"/>
                  <a:pt x="423919" y="3068973"/>
                </a:cubicBezTo>
                <a:cubicBezTo>
                  <a:pt x="403349" y="3050581"/>
                  <a:pt x="402141" y="3051154"/>
                  <a:pt x="377356" y="3064401"/>
                </a:cubicBezTo>
                <a:cubicBezTo>
                  <a:pt x="374941" y="3065548"/>
                  <a:pt x="372526" y="3066694"/>
                  <a:pt x="368904" y="3068414"/>
                </a:cubicBezTo>
                <a:cubicBezTo>
                  <a:pt x="369080" y="3059438"/>
                  <a:pt x="369259" y="3050462"/>
                  <a:pt x="370012" y="3042696"/>
                </a:cubicBezTo>
                <a:cubicBezTo>
                  <a:pt x="369102" y="3028309"/>
                  <a:pt x="376466" y="3018886"/>
                  <a:pt x="389116" y="3014363"/>
                </a:cubicBezTo>
                <a:cubicBezTo>
                  <a:pt x="396362" y="3010923"/>
                  <a:pt x="403548" y="3010476"/>
                  <a:pt x="410220" y="3005826"/>
                </a:cubicBezTo>
                <a:cubicBezTo>
                  <a:pt x="421149" y="2997675"/>
                  <a:pt x="425919" y="2998374"/>
                  <a:pt x="434075" y="3009321"/>
                </a:cubicBezTo>
                <a:cubicBezTo>
                  <a:pt x="436371" y="3014159"/>
                  <a:pt x="438669" y="3018996"/>
                  <a:pt x="440965" y="3023834"/>
                </a:cubicBezTo>
                <a:cubicBezTo>
                  <a:pt x="443201" y="3031663"/>
                  <a:pt x="447398" y="3031153"/>
                  <a:pt x="453437" y="3028287"/>
                </a:cubicBezTo>
                <a:cubicBezTo>
                  <a:pt x="467294" y="3023190"/>
                  <a:pt x="474084" y="3012558"/>
                  <a:pt x="478519" y="3000079"/>
                </a:cubicBezTo>
                <a:cubicBezTo>
                  <a:pt x="480360" y="2997724"/>
                  <a:pt x="479846" y="2993522"/>
                  <a:pt x="484042" y="2993012"/>
                </a:cubicBezTo>
                <a:cubicBezTo>
                  <a:pt x="487032" y="2993075"/>
                  <a:pt x="488754" y="2996703"/>
                  <a:pt x="491111" y="2998548"/>
                </a:cubicBezTo>
                <a:cubicBezTo>
                  <a:pt x="492258" y="3000967"/>
                  <a:pt x="492832" y="3002177"/>
                  <a:pt x="493980" y="3004595"/>
                </a:cubicBezTo>
                <a:cubicBezTo>
                  <a:pt x="497999" y="3013061"/>
                  <a:pt x="502771" y="3013760"/>
                  <a:pt x="508867" y="3007902"/>
                </a:cubicBezTo>
                <a:cubicBezTo>
                  <a:pt x="514391" y="3000834"/>
                  <a:pt x="519738" y="3002742"/>
                  <a:pt x="526229" y="3007070"/>
                </a:cubicBezTo>
                <a:cubicBezTo>
                  <a:pt x="532149" y="3010187"/>
                  <a:pt x="533237" y="3015598"/>
                  <a:pt x="531337" y="3020945"/>
                </a:cubicBezTo>
                <a:cubicBezTo>
                  <a:pt x="530011" y="3027503"/>
                  <a:pt x="522823" y="3027951"/>
                  <a:pt x="516271" y="3026615"/>
                </a:cubicBezTo>
                <a:cubicBezTo>
                  <a:pt x="512074" y="3027126"/>
                  <a:pt x="508511" y="3025853"/>
                  <a:pt x="507185" y="3032411"/>
                </a:cubicBezTo>
                <a:cubicBezTo>
                  <a:pt x="505857" y="3038968"/>
                  <a:pt x="509421" y="3040240"/>
                  <a:pt x="513559" y="3042722"/>
                </a:cubicBezTo>
                <a:cubicBezTo>
                  <a:pt x="522468" y="3045902"/>
                  <a:pt x="541908" y="3030747"/>
                  <a:pt x="539731" y="3019925"/>
                </a:cubicBezTo>
                <a:cubicBezTo>
                  <a:pt x="537098" y="3001910"/>
                  <a:pt x="549115" y="2999170"/>
                  <a:pt x="561133" y="2996430"/>
                </a:cubicBezTo>
                <a:cubicBezTo>
                  <a:pt x="585799" y="2989165"/>
                  <a:pt x="612704" y="2989732"/>
                  <a:pt x="637310" y="2985460"/>
                </a:cubicBezTo>
                <a:cubicBezTo>
                  <a:pt x="644496" y="2985012"/>
                  <a:pt x="646793" y="2989850"/>
                  <a:pt x="646674" y="2995834"/>
                </a:cubicBezTo>
                <a:cubicBezTo>
                  <a:pt x="647129" y="3003027"/>
                  <a:pt x="647585" y="3010220"/>
                  <a:pt x="649822" y="3018050"/>
                </a:cubicBezTo>
                <a:cubicBezTo>
                  <a:pt x="653265" y="3025306"/>
                  <a:pt x="659245" y="3025432"/>
                  <a:pt x="665223" y="3025557"/>
                </a:cubicBezTo>
                <a:cubicBezTo>
                  <a:pt x="669995" y="3026257"/>
                  <a:pt x="668331" y="3019637"/>
                  <a:pt x="670173" y="3017281"/>
                </a:cubicBezTo>
                <a:cubicBezTo>
                  <a:pt x="672192" y="3005949"/>
                  <a:pt x="675420" y="2994043"/>
                  <a:pt x="677438" y="2982712"/>
                </a:cubicBezTo>
                <a:cubicBezTo>
                  <a:pt x="679794" y="2984558"/>
                  <a:pt x="680369" y="2985767"/>
                  <a:pt x="680944" y="2986976"/>
                </a:cubicBezTo>
                <a:cubicBezTo>
                  <a:pt x="689038" y="3000915"/>
                  <a:pt x="689038" y="3000915"/>
                  <a:pt x="698878" y="2987354"/>
                </a:cubicBezTo>
                <a:cubicBezTo>
                  <a:pt x="701986" y="2981433"/>
                  <a:pt x="704343" y="2983278"/>
                  <a:pt x="707273" y="2986333"/>
                </a:cubicBezTo>
                <a:cubicBezTo>
                  <a:pt x="715488" y="2994289"/>
                  <a:pt x="724456" y="2994476"/>
                  <a:pt x="731761" y="2988045"/>
                </a:cubicBezTo>
                <a:cubicBezTo>
                  <a:pt x="742175" y="2975693"/>
                  <a:pt x="756033" y="2970596"/>
                  <a:pt x="769317" y="2964291"/>
                </a:cubicBezTo>
                <a:cubicBezTo>
                  <a:pt x="776563" y="2960851"/>
                  <a:pt x="779611" y="2957922"/>
                  <a:pt x="771336" y="2952959"/>
                </a:cubicBezTo>
                <a:cubicBezTo>
                  <a:pt x="764268" y="2947422"/>
                  <a:pt x="763181" y="2942012"/>
                  <a:pt x="769337" y="2933161"/>
                </a:cubicBezTo>
                <a:cubicBezTo>
                  <a:pt x="756747" y="2934692"/>
                  <a:pt x="744729" y="2937433"/>
                  <a:pt x="732772" y="2937181"/>
                </a:cubicBezTo>
                <a:cubicBezTo>
                  <a:pt x="721389" y="2938139"/>
                  <a:pt x="709433" y="2937888"/>
                  <a:pt x="698167" y="2932862"/>
                </a:cubicBezTo>
                <a:cubicBezTo>
                  <a:pt x="712144" y="2921781"/>
                  <a:pt x="712144" y="2921781"/>
                  <a:pt x="740256" y="2921774"/>
                </a:cubicBezTo>
                <a:cubicBezTo>
                  <a:pt x="758192" y="2922151"/>
                  <a:pt x="764863" y="2917502"/>
                  <a:pt x="768150" y="2902605"/>
                </a:cubicBezTo>
                <a:cubicBezTo>
                  <a:pt x="770862" y="2886499"/>
                  <a:pt x="770862" y="2886499"/>
                  <a:pt x="784423" y="2896362"/>
                </a:cubicBezTo>
                <a:cubicBezTo>
                  <a:pt x="784997" y="2897572"/>
                  <a:pt x="786778" y="2898207"/>
                  <a:pt x="787353" y="2899417"/>
                </a:cubicBezTo>
                <a:cubicBezTo>
                  <a:pt x="795312" y="2905272"/>
                  <a:pt x="802373" y="2909237"/>
                  <a:pt x="808649" y="2911305"/>
                </a:cubicBezTo>
                <a:lnTo>
                  <a:pt x="814964" y="2911498"/>
                </a:lnTo>
                <a:lnTo>
                  <a:pt x="702271" y="2798807"/>
                </a:lnTo>
                <a:lnTo>
                  <a:pt x="824051" y="2677028"/>
                </a:lnTo>
                <a:lnTo>
                  <a:pt x="818864" y="2675963"/>
                </a:lnTo>
                <a:lnTo>
                  <a:pt x="808934" y="2680287"/>
                </a:lnTo>
                <a:lnTo>
                  <a:pt x="793947" y="2682865"/>
                </a:lnTo>
                <a:lnTo>
                  <a:pt x="775341" y="2670014"/>
                </a:lnTo>
                <a:cubicBezTo>
                  <a:pt x="770965" y="2667776"/>
                  <a:pt x="767804" y="2667643"/>
                  <a:pt x="763760" y="2670828"/>
                </a:cubicBezTo>
                <a:cubicBezTo>
                  <a:pt x="760467" y="2673859"/>
                  <a:pt x="758081" y="2677488"/>
                  <a:pt x="753263" y="2676910"/>
                </a:cubicBezTo>
                <a:cubicBezTo>
                  <a:pt x="748598" y="2677085"/>
                  <a:pt x="746918" y="2672725"/>
                  <a:pt x="744045" y="2670178"/>
                </a:cubicBezTo>
                <a:cubicBezTo>
                  <a:pt x="739139" y="2680601"/>
                  <a:pt x="739139" y="2680601"/>
                  <a:pt x="728727" y="2675683"/>
                </a:cubicBezTo>
                <a:cubicBezTo>
                  <a:pt x="724506" y="2674199"/>
                  <a:pt x="720129" y="2671963"/>
                  <a:pt x="715488" y="2676055"/>
                </a:cubicBezTo>
                <a:cubicBezTo>
                  <a:pt x="705145" y="2682889"/>
                  <a:pt x="702735" y="2682601"/>
                  <a:pt x="694556" y="2673302"/>
                </a:cubicBezTo>
                <a:cubicBezTo>
                  <a:pt x="690621" y="2669404"/>
                  <a:pt x="686686" y="2665508"/>
                  <a:pt x="681999" y="2661766"/>
                </a:cubicBezTo>
                <a:cubicBezTo>
                  <a:pt x="671410" y="2652179"/>
                  <a:pt x="667653" y="2652952"/>
                  <a:pt x="660802" y="2665344"/>
                </a:cubicBezTo>
                <a:cubicBezTo>
                  <a:pt x="659014" y="2668065"/>
                  <a:pt x="658130" y="2671385"/>
                  <a:pt x="655743" y="2675013"/>
                </a:cubicBezTo>
                <a:cubicBezTo>
                  <a:pt x="653001" y="2669301"/>
                  <a:pt x="650569" y="2665096"/>
                  <a:pt x="647827" y="2659385"/>
                </a:cubicBezTo>
                <a:cubicBezTo>
                  <a:pt x="646633" y="2661199"/>
                  <a:pt x="646788" y="2661952"/>
                  <a:pt x="646192" y="2662859"/>
                </a:cubicBezTo>
                <a:lnTo>
                  <a:pt x="639188" y="2673105"/>
                </a:lnTo>
                <a:lnTo>
                  <a:pt x="627321" y="2670580"/>
                </a:lnTo>
                <a:lnTo>
                  <a:pt x="623958" y="2669002"/>
                </a:lnTo>
                <a:cubicBezTo>
                  <a:pt x="621990" y="2667055"/>
                  <a:pt x="620023" y="2665107"/>
                  <a:pt x="617900" y="2662405"/>
                </a:cubicBezTo>
                <a:cubicBezTo>
                  <a:pt x="616840" y="2661055"/>
                  <a:pt x="615777" y="2659704"/>
                  <a:pt x="616817" y="2657137"/>
                </a:cubicBezTo>
                <a:cubicBezTo>
                  <a:pt x="621744" y="2650632"/>
                  <a:pt x="616461" y="2647797"/>
                  <a:pt x="611929" y="2644808"/>
                </a:cubicBezTo>
                <a:cubicBezTo>
                  <a:pt x="598799" y="2638096"/>
                  <a:pt x="584498" y="2637117"/>
                  <a:pt x="570197" y="2636137"/>
                </a:cubicBezTo>
                <a:cubicBezTo>
                  <a:pt x="547321" y="2635354"/>
                  <a:pt x="524003" y="2636230"/>
                  <a:pt x="502273" y="2625797"/>
                </a:cubicBezTo>
                <a:cubicBezTo>
                  <a:pt x="495332" y="2622519"/>
                  <a:pt x="488259" y="2622405"/>
                  <a:pt x="480899" y="2624703"/>
                </a:cubicBezTo>
                <a:cubicBezTo>
                  <a:pt x="475042" y="2626694"/>
                  <a:pt x="469318" y="2625518"/>
                  <a:pt x="464785" y="2622529"/>
                </a:cubicBezTo>
                <a:cubicBezTo>
                  <a:pt x="456032" y="2618055"/>
                  <a:pt x="446991" y="2615992"/>
                  <a:pt x="436758" y="2615746"/>
                </a:cubicBezTo>
                <a:cubicBezTo>
                  <a:pt x="427276" y="2615343"/>
                  <a:pt x="417506" y="2617353"/>
                  <a:pt x="408001" y="2613034"/>
                </a:cubicBezTo>
                <a:cubicBezTo>
                  <a:pt x="399557" y="2610065"/>
                  <a:pt x="391579" y="2609354"/>
                  <a:pt x="384860" y="2618581"/>
                </a:cubicBezTo>
                <a:cubicBezTo>
                  <a:pt x="381477" y="2605942"/>
                  <a:pt x="373056" y="2606889"/>
                  <a:pt x="363883" y="2607992"/>
                </a:cubicBezTo>
                <a:cubicBezTo>
                  <a:pt x="357119" y="2609384"/>
                  <a:pt x="350202" y="2610023"/>
                  <a:pt x="343857" y="2605838"/>
                </a:cubicBezTo>
                <a:cubicBezTo>
                  <a:pt x="334639" y="2599107"/>
                  <a:pt x="324847" y="2597198"/>
                  <a:pt x="314303" y="2595446"/>
                </a:cubicBezTo>
                <a:cubicBezTo>
                  <a:pt x="295780" y="2592982"/>
                  <a:pt x="276816" y="2592177"/>
                  <a:pt x="259023" y="2585641"/>
                </a:cubicBezTo>
                <a:cubicBezTo>
                  <a:pt x="244698" y="2580745"/>
                  <a:pt x="230088" y="2578261"/>
                  <a:pt x="214749" y="2579849"/>
                </a:cubicBezTo>
                <a:cubicBezTo>
                  <a:pt x="210242" y="2580775"/>
                  <a:pt x="206770" y="2579137"/>
                  <a:pt x="204337" y="2574931"/>
                </a:cubicBezTo>
                <a:cubicBezTo>
                  <a:pt x="195384" y="2561869"/>
                  <a:pt x="194632" y="2562024"/>
                  <a:pt x="179005" y="2566024"/>
                </a:cubicBezTo>
                <a:cubicBezTo>
                  <a:pt x="177504" y="2566333"/>
                  <a:pt x="175999" y="2566643"/>
                  <a:pt x="173745" y="2567106"/>
                </a:cubicBezTo>
                <a:cubicBezTo>
                  <a:pt x="175069" y="2562127"/>
                  <a:pt x="176395" y="2557148"/>
                  <a:pt x="177876" y="2552921"/>
                </a:cubicBezTo>
                <a:cubicBezTo>
                  <a:pt x="179334" y="2544776"/>
                  <a:pt x="184726" y="2540530"/>
                  <a:pt x="192395" y="2539736"/>
                </a:cubicBezTo>
                <a:cubicBezTo>
                  <a:pt x="196904" y="2538808"/>
                  <a:pt x="200971" y="2539540"/>
                  <a:pt x="205325" y="2537858"/>
                </a:cubicBezTo>
                <a:cubicBezTo>
                  <a:pt x="212529" y="2534808"/>
                  <a:pt x="215094" y="2535849"/>
                  <a:pt x="218146" y="2543064"/>
                </a:cubicBezTo>
                <a:cubicBezTo>
                  <a:pt x="218766" y="2546076"/>
                  <a:pt x="219385" y="2549086"/>
                  <a:pt x="220003" y="2552096"/>
                </a:cubicBezTo>
                <a:cubicBezTo>
                  <a:pt x="220182" y="2556766"/>
                  <a:pt x="222591" y="2557056"/>
                  <a:pt x="226348" y="2556281"/>
                </a:cubicBezTo>
                <a:cubicBezTo>
                  <a:pt x="234770" y="2555333"/>
                  <a:pt x="240008" y="2550334"/>
                  <a:pt x="244183" y="2543984"/>
                </a:cubicBezTo>
                <a:cubicBezTo>
                  <a:pt x="245532" y="2542922"/>
                  <a:pt x="245818" y="2540509"/>
                  <a:pt x="248228" y="2540797"/>
                </a:cubicBezTo>
                <a:cubicBezTo>
                  <a:pt x="249885" y="2541240"/>
                  <a:pt x="250350" y="2543498"/>
                  <a:pt x="251413" y="2544848"/>
                </a:cubicBezTo>
                <a:cubicBezTo>
                  <a:pt x="251722" y="2546355"/>
                  <a:pt x="251877" y="2547107"/>
                  <a:pt x="252185" y="2548611"/>
                </a:cubicBezTo>
                <a:cubicBezTo>
                  <a:pt x="253270" y="2553879"/>
                  <a:pt x="255834" y="2554921"/>
                  <a:pt x="260032" y="2552488"/>
                </a:cubicBezTo>
                <a:cubicBezTo>
                  <a:pt x="264078" y="2549303"/>
                  <a:pt x="266796" y="2551096"/>
                  <a:pt x="269824" y="2554396"/>
                </a:cubicBezTo>
                <a:cubicBezTo>
                  <a:pt x="272699" y="2556942"/>
                  <a:pt x="272566" y="2560107"/>
                  <a:pt x="270777" y="2562828"/>
                </a:cubicBezTo>
                <a:cubicBezTo>
                  <a:pt x="269141" y="2566302"/>
                  <a:pt x="265075" y="2565570"/>
                  <a:pt x="261605" y="2563931"/>
                </a:cubicBezTo>
                <a:cubicBezTo>
                  <a:pt x="259194" y="2563643"/>
                  <a:pt x="257383" y="2562447"/>
                  <a:pt x="255747" y="2565921"/>
                </a:cubicBezTo>
                <a:cubicBezTo>
                  <a:pt x="254112" y="2569394"/>
                  <a:pt x="255925" y="2570590"/>
                  <a:pt x="257892" y="2572539"/>
                </a:cubicBezTo>
                <a:cubicBezTo>
                  <a:pt x="262424" y="2575528"/>
                  <a:pt x="275331" y="2569735"/>
                  <a:pt x="275595" y="2563405"/>
                </a:cubicBezTo>
                <a:cubicBezTo>
                  <a:pt x="276588" y="2553003"/>
                  <a:pt x="283661" y="2553118"/>
                  <a:pt x="290734" y="2553231"/>
                </a:cubicBezTo>
                <a:cubicBezTo>
                  <a:pt x="305477" y="2552550"/>
                  <a:pt x="320398" y="2556539"/>
                  <a:pt x="334698" y="2557519"/>
                </a:cubicBezTo>
                <a:cubicBezTo>
                  <a:pt x="338765" y="2558251"/>
                  <a:pt x="339386" y="2561261"/>
                  <a:pt x="338501" y="2564581"/>
                </a:cubicBezTo>
                <a:cubicBezTo>
                  <a:pt x="337772" y="2568653"/>
                  <a:pt x="337044" y="2572725"/>
                  <a:pt x="337221" y="2577395"/>
                </a:cubicBezTo>
                <a:cubicBezTo>
                  <a:pt x="338150" y="2581911"/>
                  <a:pt x="341466" y="2582797"/>
                  <a:pt x="344781" y="2583684"/>
                </a:cubicBezTo>
                <a:cubicBezTo>
                  <a:pt x="347345" y="2584726"/>
                  <a:pt x="347323" y="2580807"/>
                  <a:pt x="348669" y="2579746"/>
                </a:cubicBezTo>
                <a:cubicBezTo>
                  <a:pt x="351345" y="2573705"/>
                  <a:pt x="354768" y="2567509"/>
                  <a:pt x="357443" y="2561467"/>
                </a:cubicBezTo>
                <a:cubicBezTo>
                  <a:pt x="358503" y="2562818"/>
                  <a:pt x="358659" y="2563570"/>
                  <a:pt x="358813" y="2564324"/>
                </a:cubicBezTo>
                <a:cubicBezTo>
                  <a:pt x="361423" y="2573199"/>
                  <a:pt x="361423" y="2573199"/>
                  <a:pt x="368760" y="2566984"/>
                </a:cubicBezTo>
                <a:cubicBezTo>
                  <a:pt x="371301" y="2564107"/>
                  <a:pt x="372362" y="2565458"/>
                  <a:pt x="373579" y="2567560"/>
                </a:cubicBezTo>
                <a:cubicBezTo>
                  <a:pt x="377071" y="2573117"/>
                  <a:pt x="382045" y="2574447"/>
                  <a:pt x="386996" y="2571860"/>
                </a:cubicBezTo>
                <a:cubicBezTo>
                  <a:pt x="394487" y="2566395"/>
                  <a:pt x="402909" y="2565448"/>
                  <a:pt x="411174" y="2563746"/>
                </a:cubicBezTo>
                <a:cubicBezTo>
                  <a:pt x="415685" y="2562819"/>
                  <a:pt x="417783" y="2561602"/>
                  <a:pt x="413848" y="2557705"/>
                </a:cubicBezTo>
                <a:cubicBezTo>
                  <a:pt x="410666" y="2553654"/>
                  <a:pt x="410797" y="2550488"/>
                  <a:pt x="415438" y="2546396"/>
                </a:cubicBezTo>
                <a:cubicBezTo>
                  <a:pt x="408210" y="2545530"/>
                  <a:pt x="401137" y="2545417"/>
                  <a:pt x="394506" y="2543644"/>
                </a:cubicBezTo>
                <a:cubicBezTo>
                  <a:pt x="388029" y="2542622"/>
                  <a:pt x="381398" y="2540849"/>
                  <a:pt x="375805" y="2536509"/>
                </a:cubicBezTo>
                <a:cubicBezTo>
                  <a:pt x="385109" y="2532241"/>
                  <a:pt x="385109" y="2532241"/>
                  <a:pt x="400782" y="2536076"/>
                </a:cubicBezTo>
                <a:cubicBezTo>
                  <a:pt x="410728" y="2538737"/>
                  <a:pt x="415082" y="2537056"/>
                  <a:pt x="418950" y="2529200"/>
                </a:cubicBezTo>
                <a:cubicBezTo>
                  <a:pt x="422662" y="2520592"/>
                  <a:pt x="422662" y="2520592"/>
                  <a:pt x="428874" y="2527943"/>
                </a:cubicBezTo>
                <a:cubicBezTo>
                  <a:pt x="429027" y="2528695"/>
                  <a:pt x="429934" y="2529293"/>
                  <a:pt x="430089" y="2530046"/>
                </a:cubicBezTo>
                <a:cubicBezTo>
                  <a:pt x="444636" y="2547448"/>
                  <a:pt x="455310" y="2546035"/>
                  <a:pt x="466183" y="2526540"/>
                </a:cubicBezTo>
                <a:cubicBezTo>
                  <a:pt x="470049" y="2518685"/>
                  <a:pt x="476635" y="2512624"/>
                  <a:pt x="484591" y="2509418"/>
                </a:cubicBezTo>
                <a:cubicBezTo>
                  <a:pt x="493456" y="2506809"/>
                  <a:pt x="501588" y="2508273"/>
                  <a:pt x="510474" y="2509583"/>
                </a:cubicBezTo>
                <a:cubicBezTo>
                  <a:pt x="521172" y="2512089"/>
                  <a:pt x="532622" y="2514438"/>
                  <a:pt x="543453" y="2513779"/>
                </a:cubicBezTo>
                <a:cubicBezTo>
                  <a:pt x="551874" y="2512830"/>
                  <a:pt x="560605" y="2513387"/>
                  <a:pt x="568142" y="2515759"/>
                </a:cubicBezTo>
                <a:cubicBezTo>
                  <a:pt x="574022" y="2517686"/>
                  <a:pt x="581404" y="2519304"/>
                  <a:pt x="586952" y="2515811"/>
                </a:cubicBezTo>
                <a:cubicBezTo>
                  <a:pt x="593847" y="2511253"/>
                  <a:pt x="598380" y="2514242"/>
                  <a:pt x="603219" y="2518738"/>
                </a:cubicBezTo>
                <a:cubicBezTo>
                  <a:pt x="611998" y="2527130"/>
                  <a:pt x="618075" y="2537645"/>
                  <a:pt x="620708" y="2550438"/>
                </a:cubicBezTo>
                <a:cubicBezTo>
                  <a:pt x="621329" y="2553448"/>
                  <a:pt x="621948" y="2556459"/>
                  <a:pt x="626768" y="2557035"/>
                </a:cubicBezTo>
                <a:cubicBezTo>
                  <a:pt x="631740" y="2558365"/>
                  <a:pt x="632468" y="2554294"/>
                  <a:pt x="634259" y="2551572"/>
                </a:cubicBezTo>
                <a:cubicBezTo>
                  <a:pt x="635298" y="2549005"/>
                  <a:pt x="636335" y="2546438"/>
                  <a:pt x="637528" y="2544624"/>
                </a:cubicBezTo>
                <a:cubicBezTo>
                  <a:pt x="642146" y="2536614"/>
                  <a:pt x="650103" y="2533407"/>
                  <a:pt x="658214" y="2530954"/>
                </a:cubicBezTo>
                <a:cubicBezTo>
                  <a:pt x="664978" y="2529562"/>
                  <a:pt x="666216" y="2535582"/>
                  <a:pt x="669997" y="2538728"/>
                </a:cubicBezTo>
                <a:cubicBezTo>
                  <a:pt x="672360" y="2531181"/>
                  <a:pt x="677752" y="2526933"/>
                  <a:pt x="684826" y="2527047"/>
                </a:cubicBezTo>
                <a:cubicBezTo>
                  <a:pt x="693556" y="2527604"/>
                  <a:pt x="701668" y="2525150"/>
                  <a:pt x="709780" y="2522696"/>
                </a:cubicBezTo>
                <a:cubicBezTo>
                  <a:pt x="726909" y="2518388"/>
                  <a:pt x="744215" y="2518749"/>
                  <a:pt x="759778" y="2529666"/>
                </a:cubicBezTo>
                <a:cubicBezTo>
                  <a:pt x="762497" y="2531460"/>
                  <a:pt x="765216" y="2533254"/>
                  <a:pt x="767912" y="2531130"/>
                </a:cubicBezTo>
                <a:cubicBezTo>
                  <a:pt x="773150" y="2526130"/>
                  <a:pt x="779317" y="2525645"/>
                  <a:pt x="785483" y="2525161"/>
                </a:cubicBezTo>
                <a:cubicBezTo>
                  <a:pt x="787738" y="2524698"/>
                  <a:pt x="789086" y="2523635"/>
                  <a:pt x="790125" y="2521068"/>
                </a:cubicBezTo>
                <a:cubicBezTo>
                  <a:pt x="790853" y="2516996"/>
                  <a:pt x="794013" y="2517131"/>
                  <a:pt x="797329" y="2518017"/>
                </a:cubicBezTo>
                <a:cubicBezTo>
                  <a:pt x="801396" y="2518748"/>
                  <a:pt x="806503" y="2516914"/>
                  <a:pt x="808494" y="2522780"/>
                </a:cubicBezTo>
                <a:cubicBezTo>
                  <a:pt x="809731" y="2528801"/>
                  <a:pt x="813953" y="2530285"/>
                  <a:pt x="818773" y="2530862"/>
                </a:cubicBezTo>
                <a:cubicBezTo>
                  <a:pt x="822838" y="2531594"/>
                  <a:pt x="827347" y="2530666"/>
                  <a:pt x="829470" y="2533368"/>
                </a:cubicBezTo>
                <a:cubicBezTo>
                  <a:pt x="833870" y="2539521"/>
                  <a:pt x="838821" y="2536934"/>
                  <a:pt x="844833" y="2535697"/>
                </a:cubicBezTo>
                <a:cubicBezTo>
                  <a:pt x="846931" y="2534481"/>
                  <a:pt x="849342" y="2534769"/>
                  <a:pt x="851595" y="2534305"/>
                </a:cubicBezTo>
                <a:cubicBezTo>
                  <a:pt x="862271" y="2532893"/>
                  <a:pt x="873255" y="2532986"/>
                  <a:pt x="883622" y="2530069"/>
                </a:cubicBezTo>
                <a:cubicBezTo>
                  <a:pt x="887975" y="2528388"/>
                  <a:pt x="893987" y="2527151"/>
                  <a:pt x="894871" y="2523832"/>
                </a:cubicBezTo>
                <a:cubicBezTo>
                  <a:pt x="895444" y="2519006"/>
                  <a:pt x="888968" y="2517986"/>
                  <a:pt x="884746" y="2516501"/>
                </a:cubicBezTo>
                <a:cubicBezTo>
                  <a:pt x="883841" y="2515904"/>
                  <a:pt x="882933" y="2515306"/>
                  <a:pt x="882183" y="2515461"/>
                </a:cubicBezTo>
                <a:cubicBezTo>
                  <a:pt x="869207" y="2509501"/>
                  <a:pt x="866000" y="2501533"/>
                  <a:pt x="872696" y="2488388"/>
                </a:cubicBezTo>
                <a:cubicBezTo>
                  <a:pt x="876630" y="2492285"/>
                  <a:pt x="880277" y="2498595"/>
                  <a:pt x="886910" y="2500369"/>
                </a:cubicBezTo>
                <a:cubicBezTo>
                  <a:pt x="894292" y="2501986"/>
                  <a:pt x="898623" y="2496388"/>
                  <a:pt x="904170" y="2492893"/>
                </a:cubicBezTo>
                <a:cubicBezTo>
                  <a:pt x="906115" y="2490925"/>
                  <a:pt x="908524" y="2491214"/>
                  <a:pt x="908547" y="2495131"/>
                </a:cubicBezTo>
                <a:cubicBezTo>
                  <a:pt x="908105" y="2496791"/>
                  <a:pt x="908415" y="2498296"/>
                  <a:pt x="907973" y="2499956"/>
                </a:cubicBezTo>
                <a:cubicBezTo>
                  <a:pt x="907686" y="2502368"/>
                  <a:pt x="907399" y="2504781"/>
                  <a:pt x="909368" y="2506728"/>
                </a:cubicBezTo>
                <a:cubicBezTo>
                  <a:pt x="910428" y="2508080"/>
                  <a:pt x="912218" y="2505358"/>
                  <a:pt x="913722" y="2505048"/>
                </a:cubicBezTo>
                <a:cubicBezTo>
                  <a:pt x="918518" y="2501708"/>
                  <a:pt x="920484" y="2503657"/>
                  <a:pt x="920663" y="2508327"/>
                </a:cubicBezTo>
                <a:cubicBezTo>
                  <a:pt x="920971" y="2509831"/>
                  <a:pt x="919779" y="2511646"/>
                  <a:pt x="922343" y="2512687"/>
                </a:cubicBezTo>
                <a:cubicBezTo>
                  <a:pt x="931710" y="2493503"/>
                  <a:pt x="937412" y="2490760"/>
                  <a:pt x="959562" y="2495616"/>
                </a:cubicBezTo>
                <a:cubicBezTo>
                  <a:pt x="960312" y="2495461"/>
                  <a:pt x="960312" y="2495461"/>
                  <a:pt x="961219" y="2496060"/>
                </a:cubicBezTo>
                <a:cubicBezTo>
                  <a:pt x="969884" y="2498199"/>
                  <a:pt x="978581" y="2499547"/>
                  <a:pt x="987215" y="2499633"/>
                </a:cubicBezTo>
                <a:lnTo>
                  <a:pt x="1004076" y="2497002"/>
                </a:lnTo>
                <a:lnTo>
                  <a:pt x="1151097" y="2349982"/>
                </a:lnTo>
                <a:lnTo>
                  <a:pt x="1147348" y="2349871"/>
                </a:lnTo>
                <a:cubicBezTo>
                  <a:pt x="1100676" y="2349645"/>
                  <a:pt x="1054808" y="2354877"/>
                  <a:pt x="1008165" y="2351784"/>
                </a:cubicBezTo>
                <a:cubicBezTo>
                  <a:pt x="1004440" y="2352031"/>
                  <a:pt x="999270" y="2353693"/>
                  <a:pt x="997882" y="2349378"/>
                </a:cubicBezTo>
                <a:cubicBezTo>
                  <a:pt x="995631" y="2345340"/>
                  <a:pt x="999386" y="2342228"/>
                  <a:pt x="1001138" y="2338807"/>
                </a:cubicBezTo>
                <a:cubicBezTo>
                  <a:pt x="1003168" y="2336249"/>
                  <a:pt x="1006060" y="2333414"/>
                  <a:pt x="1003226" y="2330517"/>
                </a:cubicBezTo>
                <a:cubicBezTo>
                  <a:pt x="1000977" y="2326478"/>
                  <a:pt x="996973" y="2325861"/>
                  <a:pt x="993248" y="2326106"/>
                </a:cubicBezTo>
                <a:cubicBezTo>
                  <a:pt x="990663" y="2326938"/>
                  <a:pt x="988078" y="2327770"/>
                  <a:pt x="985493" y="2328602"/>
                </a:cubicBezTo>
                <a:cubicBezTo>
                  <a:pt x="973149" y="2331620"/>
                  <a:pt x="964034" y="2326933"/>
                  <a:pt x="960147" y="2314850"/>
                </a:cubicBezTo>
                <a:cubicBezTo>
                  <a:pt x="958759" y="2310535"/>
                  <a:pt x="957371" y="2306219"/>
                  <a:pt x="957706" y="2301350"/>
                </a:cubicBezTo>
                <a:cubicBezTo>
                  <a:pt x="956903" y="2295894"/>
                  <a:pt x="952622" y="2294413"/>
                  <a:pt x="948006" y="2297803"/>
                </a:cubicBezTo>
                <a:cubicBezTo>
                  <a:pt x="939359" y="2303441"/>
                  <a:pt x="937271" y="2311732"/>
                  <a:pt x="942020" y="2323538"/>
                </a:cubicBezTo>
                <a:cubicBezTo>
                  <a:pt x="933765" y="2318574"/>
                  <a:pt x="927514" y="2313919"/>
                  <a:pt x="922707" y="2307846"/>
                </a:cubicBezTo>
                <a:cubicBezTo>
                  <a:pt x="917900" y="2301773"/>
                  <a:pt x="915488" y="2285406"/>
                  <a:pt x="919856" y="2278287"/>
                </a:cubicBezTo>
                <a:lnTo>
                  <a:pt x="921256" y="2277442"/>
                </a:lnTo>
                <a:lnTo>
                  <a:pt x="918792" y="2277001"/>
                </a:lnTo>
                <a:cubicBezTo>
                  <a:pt x="910298" y="2274176"/>
                  <a:pt x="902308" y="2273601"/>
                  <a:pt x="895747" y="2282940"/>
                </a:cubicBezTo>
                <a:cubicBezTo>
                  <a:pt x="892149" y="2270361"/>
                  <a:pt x="883746" y="2271452"/>
                  <a:pt x="874594" y="2272711"/>
                </a:cubicBezTo>
                <a:cubicBezTo>
                  <a:pt x="867854" y="2274217"/>
                  <a:pt x="860948" y="2274975"/>
                  <a:pt x="854533" y="2270898"/>
                </a:cubicBezTo>
                <a:cubicBezTo>
                  <a:pt x="845203" y="2264324"/>
                  <a:pt x="835379" y="2262583"/>
                  <a:pt x="824807" y="2261011"/>
                </a:cubicBezTo>
                <a:cubicBezTo>
                  <a:pt x="806245" y="2258862"/>
                  <a:pt x="787270" y="2258381"/>
                  <a:pt x="769368" y="2252149"/>
                </a:cubicBezTo>
                <a:cubicBezTo>
                  <a:pt x="754963" y="2247497"/>
                  <a:pt x="740312" y="2245262"/>
                  <a:pt x="725002" y="2247110"/>
                </a:cubicBezTo>
                <a:cubicBezTo>
                  <a:pt x="720511" y="2248113"/>
                  <a:pt x="717011" y="2246534"/>
                  <a:pt x="714507" y="2242370"/>
                </a:cubicBezTo>
                <a:cubicBezTo>
                  <a:pt x="705333" y="2229463"/>
                  <a:pt x="704585" y="2229631"/>
                  <a:pt x="689028" y="2233896"/>
                </a:cubicBezTo>
                <a:cubicBezTo>
                  <a:pt x="687531" y="2234230"/>
                  <a:pt x="686032" y="2234565"/>
                  <a:pt x="683786" y="2235066"/>
                </a:cubicBezTo>
                <a:cubicBezTo>
                  <a:pt x="685027" y="2230066"/>
                  <a:pt x="686268" y="2225065"/>
                  <a:pt x="687676" y="2220813"/>
                </a:cubicBezTo>
                <a:cubicBezTo>
                  <a:pt x="688994" y="2212646"/>
                  <a:pt x="694313" y="2208308"/>
                  <a:pt x="701968" y="2207383"/>
                </a:cubicBezTo>
                <a:cubicBezTo>
                  <a:pt x="706461" y="2206379"/>
                  <a:pt x="710540" y="2207042"/>
                  <a:pt x="714866" y="2205287"/>
                </a:cubicBezTo>
                <a:cubicBezTo>
                  <a:pt x="722016" y="2202114"/>
                  <a:pt x="724598" y="2203111"/>
                  <a:pt x="727774" y="2210274"/>
                </a:cubicBezTo>
                <a:cubicBezTo>
                  <a:pt x="728443" y="2213274"/>
                  <a:pt x="729113" y="2216274"/>
                  <a:pt x="729783" y="2219272"/>
                </a:cubicBezTo>
                <a:cubicBezTo>
                  <a:pt x="730041" y="2223939"/>
                  <a:pt x="732455" y="2224186"/>
                  <a:pt x="736199" y="2223349"/>
                </a:cubicBezTo>
                <a:cubicBezTo>
                  <a:pt x="744604" y="2222257"/>
                  <a:pt x="749754" y="2217170"/>
                  <a:pt x="753822" y="2210749"/>
                </a:cubicBezTo>
                <a:cubicBezTo>
                  <a:pt x="755150" y="2209664"/>
                  <a:pt x="755397" y="2207247"/>
                  <a:pt x="757811" y="2207495"/>
                </a:cubicBezTo>
                <a:cubicBezTo>
                  <a:pt x="759477" y="2207909"/>
                  <a:pt x="759980" y="2210158"/>
                  <a:pt x="761063" y="2211491"/>
                </a:cubicBezTo>
                <a:cubicBezTo>
                  <a:pt x="761399" y="2212991"/>
                  <a:pt x="761567" y="2213742"/>
                  <a:pt x="761902" y="2215240"/>
                </a:cubicBezTo>
                <a:cubicBezTo>
                  <a:pt x="763076" y="2220489"/>
                  <a:pt x="765656" y="2221487"/>
                  <a:pt x="769814" y="2218982"/>
                </a:cubicBezTo>
                <a:cubicBezTo>
                  <a:pt x="773803" y="2215728"/>
                  <a:pt x="776553" y="2217476"/>
                  <a:pt x="779636" y="2220723"/>
                </a:cubicBezTo>
                <a:cubicBezTo>
                  <a:pt x="782555" y="2223220"/>
                  <a:pt x="782474" y="2226386"/>
                  <a:pt x="780732" y="2229138"/>
                </a:cubicBezTo>
                <a:cubicBezTo>
                  <a:pt x="779156" y="2232639"/>
                  <a:pt x="775078" y="2231977"/>
                  <a:pt x="771580" y="2230397"/>
                </a:cubicBezTo>
                <a:cubicBezTo>
                  <a:pt x="769165" y="2230150"/>
                  <a:pt x="767335" y="2228985"/>
                  <a:pt x="765757" y="2232486"/>
                </a:cubicBezTo>
                <a:cubicBezTo>
                  <a:pt x="764181" y="2235987"/>
                  <a:pt x="766015" y="2237153"/>
                  <a:pt x="768015" y="2239068"/>
                </a:cubicBezTo>
                <a:cubicBezTo>
                  <a:pt x="772597" y="2241979"/>
                  <a:pt x="785402" y="2235967"/>
                  <a:pt x="785559" y="2229633"/>
                </a:cubicBezTo>
                <a:cubicBezTo>
                  <a:pt x="786375" y="2219216"/>
                  <a:pt x="793449" y="2219210"/>
                  <a:pt x="800523" y="2219203"/>
                </a:cubicBezTo>
                <a:cubicBezTo>
                  <a:pt x="815251" y="2218271"/>
                  <a:pt x="830237" y="2222006"/>
                  <a:pt x="844554" y="2222742"/>
                </a:cubicBezTo>
                <a:cubicBezTo>
                  <a:pt x="848632" y="2223405"/>
                  <a:pt x="849302" y="2226404"/>
                  <a:pt x="848476" y="2229739"/>
                </a:cubicBezTo>
                <a:cubicBezTo>
                  <a:pt x="847817" y="2233822"/>
                  <a:pt x="847157" y="2237906"/>
                  <a:pt x="847415" y="2242573"/>
                </a:cubicBezTo>
                <a:cubicBezTo>
                  <a:pt x="848421" y="2247072"/>
                  <a:pt x="851751" y="2247901"/>
                  <a:pt x="855080" y="2248731"/>
                </a:cubicBezTo>
                <a:cubicBezTo>
                  <a:pt x="857662" y="2249729"/>
                  <a:pt x="857572" y="2245812"/>
                  <a:pt x="858903" y="2244728"/>
                </a:cubicBezTo>
                <a:cubicBezTo>
                  <a:pt x="861473" y="2238642"/>
                  <a:pt x="864791" y="2232389"/>
                  <a:pt x="867362" y="2226302"/>
                </a:cubicBezTo>
                <a:cubicBezTo>
                  <a:pt x="868446" y="2227636"/>
                  <a:pt x="868614" y="2228384"/>
                  <a:pt x="868781" y="2229135"/>
                </a:cubicBezTo>
                <a:cubicBezTo>
                  <a:pt x="871542" y="2237964"/>
                  <a:pt x="871542" y="2237964"/>
                  <a:pt x="878772" y="2231625"/>
                </a:cubicBezTo>
                <a:cubicBezTo>
                  <a:pt x="881263" y="2228706"/>
                  <a:pt x="882348" y="2230038"/>
                  <a:pt x="883599" y="2232121"/>
                </a:cubicBezTo>
                <a:cubicBezTo>
                  <a:pt x="887187" y="2237616"/>
                  <a:pt x="892182" y="2238861"/>
                  <a:pt x="897088" y="2236190"/>
                </a:cubicBezTo>
                <a:cubicBezTo>
                  <a:pt x="904485" y="2230599"/>
                  <a:pt x="912889" y="2229508"/>
                  <a:pt x="921125" y="2227666"/>
                </a:cubicBezTo>
                <a:cubicBezTo>
                  <a:pt x="925618" y="2226662"/>
                  <a:pt x="927696" y="2225410"/>
                  <a:pt x="923697" y="2221581"/>
                </a:cubicBezTo>
                <a:cubicBezTo>
                  <a:pt x="920444" y="2217584"/>
                  <a:pt x="920521" y="2214417"/>
                  <a:pt x="925093" y="2210246"/>
                </a:cubicBezTo>
                <a:cubicBezTo>
                  <a:pt x="917850" y="2209503"/>
                  <a:pt x="910777" y="2209510"/>
                  <a:pt x="904116" y="2207850"/>
                </a:cubicBezTo>
                <a:cubicBezTo>
                  <a:pt x="897625" y="2206940"/>
                  <a:pt x="890963" y="2205280"/>
                  <a:pt x="885298" y="2201035"/>
                </a:cubicBezTo>
                <a:cubicBezTo>
                  <a:pt x="894528" y="2196610"/>
                  <a:pt x="894528" y="2196610"/>
                  <a:pt x="910263" y="2200177"/>
                </a:cubicBezTo>
                <a:cubicBezTo>
                  <a:pt x="920253" y="2202668"/>
                  <a:pt x="924578" y="2200913"/>
                  <a:pt x="928311" y="2192993"/>
                </a:cubicBezTo>
                <a:lnTo>
                  <a:pt x="930764" y="2188801"/>
                </a:lnTo>
                <a:lnTo>
                  <a:pt x="910585" y="2175555"/>
                </a:lnTo>
                <a:cubicBezTo>
                  <a:pt x="900329" y="2170282"/>
                  <a:pt x="890659" y="2163869"/>
                  <a:pt x="885911" y="2152063"/>
                </a:cubicBezTo>
                <a:cubicBezTo>
                  <a:pt x="883660" y="2148025"/>
                  <a:pt x="880271" y="2143401"/>
                  <a:pt x="875407" y="2143061"/>
                </a:cubicBezTo>
                <a:cubicBezTo>
                  <a:pt x="855394" y="2139975"/>
                  <a:pt x="843560" y="2120924"/>
                  <a:pt x="823854" y="2115835"/>
                </a:cubicBezTo>
                <a:cubicBezTo>
                  <a:pt x="818434" y="2113769"/>
                  <a:pt x="817907" y="2109176"/>
                  <a:pt x="818243" y="2104306"/>
                </a:cubicBezTo>
                <a:cubicBezTo>
                  <a:pt x="819441" y="2099159"/>
                  <a:pt x="824582" y="2100362"/>
                  <a:pt x="828001" y="2102119"/>
                </a:cubicBezTo>
                <a:cubicBezTo>
                  <a:pt x="834560" y="2104771"/>
                  <a:pt x="839453" y="2102246"/>
                  <a:pt x="843514" y="2097129"/>
                </a:cubicBezTo>
                <a:cubicBezTo>
                  <a:pt x="848158" y="2090873"/>
                  <a:pt x="854499" y="2086930"/>
                  <a:pt x="862255" y="2084434"/>
                </a:cubicBezTo>
                <a:cubicBezTo>
                  <a:pt x="875459" y="2081140"/>
                  <a:pt x="885409" y="2088415"/>
                  <a:pt x="885847" y="2101607"/>
                </a:cubicBezTo>
                <a:cubicBezTo>
                  <a:pt x="885818" y="2104474"/>
                  <a:pt x="886067" y="2108203"/>
                  <a:pt x="886900" y="2110793"/>
                </a:cubicBezTo>
                <a:cubicBezTo>
                  <a:pt x="887178" y="2111655"/>
                  <a:pt x="886593" y="2112796"/>
                  <a:pt x="886593" y="2112796"/>
                </a:cubicBezTo>
                <a:cubicBezTo>
                  <a:pt x="887455" y="2112519"/>
                  <a:pt x="887455" y="2112519"/>
                  <a:pt x="888039" y="2111379"/>
                </a:cubicBezTo>
                <a:cubicBezTo>
                  <a:pt x="891486" y="2110270"/>
                  <a:pt x="894072" y="2109438"/>
                  <a:pt x="897797" y="2109192"/>
                </a:cubicBezTo>
                <a:cubicBezTo>
                  <a:pt x="915560" y="2108240"/>
                  <a:pt x="919898" y="2103988"/>
                  <a:pt x="919793" y="2085926"/>
                </a:cubicBezTo>
                <a:cubicBezTo>
                  <a:pt x="919019" y="2077603"/>
                  <a:pt x="923635" y="2074214"/>
                  <a:pt x="931946" y="2073445"/>
                </a:cubicBezTo>
                <a:cubicBezTo>
                  <a:pt x="938257" y="2072367"/>
                  <a:pt x="942814" y="2074712"/>
                  <a:pt x="948205" y="2079644"/>
                </a:cubicBezTo>
                <a:cubicBezTo>
                  <a:pt x="963238" y="2093856"/>
                  <a:pt x="981498" y="2100363"/>
                  <a:pt x="1002708" y="2098303"/>
                </a:cubicBezTo>
                <a:cubicBezTo>
                  <a:pt x="1020748" y="2098214"/>
                  <a:pt x="1020748" y="2098214"/>
                  <a:pt x="1011749" y="2082060"/>
                </a:cubicBezTo>
                <a:cubicBezTo>
                  <a:pt x="1006971" y="2073122"/>
                  <a:pt x="1007308" y="2068252"/>
                  <a:pt x="1013952" y="2062305"/>
                </a:cubicBezTo>
                <a:cubicBezTo>
                  <a:pt x="1020702" y="2074419"/>
                  <a:pt x="1024122" y="2076176"/>
                  <a:pt x="1037326" y="2072881"/>
                </a:cubicBezTo>
                <a:cubicBezTo>
                  <a:pt x="1045944" y="2070109"/>
                  <a:pt x="1054592" y="2064471"/>
                  <a:pt x="1063400" y="2071161"/>
                </a:cubicBezTo>
                <a:cubicBezTo>
                  <a:pt x="1063679" y="2072024"/>
                  <a:pt x="1064540" y="2071746"/>
                  <a:pt x="1065401" y="2071470"/>
                </a:cubicBezTo>
                <a:lnTo>
                  <a:pt x="1074222" y="2044779"/>
                </a:lnTo>
                <a:lnTo>
                  <a:pt x="1071599" y="2040340"/>
                </a:lnTo>
                <a:cubicBezTo>
                  <a:pt x="1068443" y="2038855"/>
                  <a:pt x="1064396" y="2039380"/>
                  <a:pt x="1060364" y="2042439"/>
                </a:cubicBezTo>
                <a:cubicBezTo>
                  <a:pt x="1053910" y="2047333"/>
                  <a:pt x="1048404" y="2047439"/>
                  <a:pt x="1041509" y="2045038"/>
                </a:cubicBezTo>
                <a:cubicBezTo>
                  <a:pt x="1037284" y="2042138"/>
                  <a:pt x="1033724" y="2042804"/>
                  <a:pt x="1029939" y="2047199"/>
                </a:cubicBezTo>
                <a:cubicBezTo>
                  <a:pt x="1026323" y="2052487"/>
                  <a:pt x="1021150" y="2054375"/>
                  <a:pt x="1015310" y="2052699"/>
                </a:cubicBezTo>
                <a:cubicBezTo>
                  <a:pt x="1011585" y="2052472"/>
                  <a:pt x="1006635" y="2050630"/>
                  <a:pt x="1003076" y="2051295"/>
                </a:cubicBezTo>
                <a:cubicBezTo>
                  <a:pt x="997737" y="2052293"/>
                  <a:pt x="995457" y="2049952"/>
                  <a:pt x="993734" y="2045661"/>
                </a:cubicBezTo>
                <a:cubicBezTo>
                  <a:pt x="989399" y="2037248"/>
                  <a:pt x="987454" y="2036689"/>
                  <a:pt x="979554" y="2043699"/>
                </a:cubicBezTo>
                <a:cubicBezTo>
                  <a:pt x="974879" y="2048261"/>
                  <a:pt x="970373" y="2053714"/>
                  <a:pt x="964475" y="2056660"/>
                </a:cubicBezTo>
                <a:cubicBezTo>
                  <a:pt x="964309" y="2055769"/>
                  <a:pt x="963420" y="2055935"/>
                  <a:pt x="963254" y="2055044"/>
                </a:cubicBezTo>
                <a:cubicBezTo>
                  <a:pt x="969099" y="2041962"/>
                  <a:pt x="969099" y="2041962"/>
                  <a:pt x="959648" y="2030815"/>
                </a:cubicBezTo>
                <a:cubicBezTo>
                  <a:pt x="958426" y="2029199"/>
                  <a:pt x="957203" y="2027582"/>
                  <a:pt x="956146" y="2026858"/>
                </a:cubicBezTo>
                <a:cubicBezTo>
                  <a:pt x="946197" y="2013036"/>
                  <a:pt x="935018" y="2012358"/>
                  <a:pt x="921221" y="2022314"/>
                </a:cubicBezTo>
                <a:cubicBezTo>
                  <a:pt x="914045" y="2028266"/>
                  <a:pt x="908205" y="2026589"/>
                  <a:pt x="905650" y="2017843"/>
                </a:cubicBezTo>
                <a:cubicBezTo>
                  <a:pt x="903928" y="2013554"/>
                  <a:pt x="903096" y="2009097"/>
                  <a:pt x="903153" y="2004475"/>
                </a:cubicBezTo>
                <a:cubicBezTo>
                  <a:pt x="903492" y="1991499"/>
                  <a:pt x="914397" y="1985773"/>
                  <a:pt x="924794" y="1992132"/>
                </a:cubicBezTo>
                <a:cubicBezTo>
                  <a:pt x="933078" y="1997041"/>
                  <a:pt x="940697" y="1998384"/>
                  <a:pt x="949040" y="1998671"/>
                </a:cubicBezTo>
                <a:cubicBezTo>
                  <a:pt x="957216" y="1998066"/>
                  <a:pt x="964834" y="1999411"/>
                  <a:pt x="971339" y="2004652"/>
                </a:cubicBezTo>
                <a:cubicBezTo>
                  <a:pt x="981347" y="2013850"/>
                  <a:pt x="985963" y="2013910"/>
                  <a:pt x="994086" y="2003169"/>
                </a:cubicBezTo>
                <a:cubicBezTo>
                  <a:pt x="1000207" y="1996492"/>
                  <a:pt x="1006103" y="1993547"/>
                  <a:pt x="1015335" y="1993666"/>
                </a:cubicBezTo>
                <a:cubicBezTo>
                  <a:pt x="1031855" y="1993348"/>
                  <a:pt x="1048314" y="1997652"/>
                  <a:pt x="1064109" y="1998391"/>
                </a:cubicBezTo>
                <a:cubicBezTo>
                  <a:pt x="1078124" y="1999463"/>
                  <a:pt x="1091472" y="1996969"/>
                  <a:pt x="1101543" y="1986787"/>
                </a:cubicBezTo>
                <a:cubicBezTo>
                  <a:pt x="1106773" y="1980276"/>
                  <a:pt x="1110666" y="1981394"/>
                  <a:pt x="1117005" y="1985743"/>
                </a:cubicBezTo>
                <a:cubicBezTo>
                  <a:pt x="1139189" y="2000969"/>
                  <a:pt x="1162065" y="2008801"/>
                  <a:pt x="1185564" y="2002639"/>
                </a:cubicBezTo>
                <a:lnTo>
                  <a:pt x="1195223" y="1998128"/>
                </a:lnTo>
                <a:lnTo>
                  <a:pt x="1192773" y="1991450"/>
                </a:lnTo>
                <a:lnTo>
                  <a:pt x="1208259" y="1992039"/>
                </a:lnTo>
                <a:lnTo>
                  <a:pt x="1209269" y="1991568"/>
                </a:lnTo>
                <a:cubicBezTo>
                  <a:pt x="1214108" y="1987897"/>
                  <a:pt x="1218891" y="1988848"/>
                  <a:pt x="1223674" y="1989800"/>
                </a:cubicBezTo>
                <a:lnTo>
                  <a:pt x="1228712" y="1991919"/>
                </a:lnTo>
                <a:lnTo>
                  <a:pt x="1228960" y="1991914"/>
                </a:lnTo>
                <a:lnTo>
                  <a:pt x="1233962" y="1990645"/>
                </a:lnTo>
                <a:cubicBezTo>
                  <a:pt x="1236856" y="1986415"/>
                  <a:pt x="1233521" y="1983349"/>
                  <a:pt x="1231965" y="1979950"/>
                </a:cubicBezTo>
                <a:cubicBezTo>
                  <a:pt x="1228296" y="1975101"/>
                  <a:pt x="1230633" y="1972820"/>
                  <a:pt x="1235973" y="1971823"/>
                </a:cubicBezTo>
                <a:cubicBezTo>
                  <a:pt x="1241312" y="1970826"/>
                  <a:pt x="1246985" y="1971611"/>
                  <a:pt x="1252490" y="1971504"/>
                </a:cubicBezTo>
                <a:cubicBezTo>
                  <a:pt x="1264726" y="1972908"/>
                  <a:pt x="1275347" y="1975536"/>
                  <a:pt x="1287307" y="1970535"/>
                </a:cubicBezTo>
                <a:cubicBezTo>
                  <a:pt x="1289976" y="1970037"/>
                  <a:pt x="1290309" y="1971819"/>
                  <a:pt x="1291532" y="1973435"/>
                </a:cubicBezTo>
                <a:cubicBezTo>
                  <a:pt x="1295701" y="1980958"/>
                  <a:pt x="1302264" y="1981577"/>
                  <a:pt x="1309382" y="1980247"/>
                </a:cubicBezTo>
                <a:cubicBezTo>
                  <a:pt x="1336246" y="1976151"/>
                  <a:pt x="1363443" y="1973838"/>
                  <a:pt x="1390916" y="1977929"/>
                </a:cubicBezTo>
                <a:cubicBezTo>
                  <a:pt x="1392863" y="1978488"/>
                  <a:pt x="1395532" y="1977990"/>
                  <a:pt x="1398035" y="1976600"/>
                </a:cubicBezTo>
                <a:cubicBezTo>
                  <a:pt x="1405212" y="1970648"/>
                  <a:pt x="1411052" y="1972324"/>
                  <a:pt x="1417165" y="1980405"/>
                </a:cubicBezTo>
                <a:cubicBezTo>
                  <a:pt x="1423280" y="1988486"/>
                  <a:pt x="1428785" y="1988380"/>
                  <a:pt x="1435463" y="1979754"/>
                </a:cubicBezTo>
                <a:cubicBezTo>
                  <a:pt x="1438523" y="1976415"/>
                  <a:pt x="1440694" y="1973243"/>
                  <a:pt x="1443587" y="1969013"/>
                </a:cubicBezTo>
                <a:cubicBezTo>
                  <a:pt x="1448146" y="1973696"/>
                  <a:pt x="1452704" y="1978378"/>
                  <a:pt x="1458935" y="1977215"/>
                </a:cubicBezTo>
                <a:cubicBezTo>
                  <a:pt x="1466054" y="1975885"/>
                  <a:pt x="1473339" y="1975446"/>
                  <a:pt x="1479569" y="1974283"/>
                </a:cubicBezTo>
                <a:cubicBezTo>
                  <a:pt x="1502873" y="1970853"/>
                  <a:pt x="1505877" y="1972136"/>
                  <a:pt x="1505665" y="1946351"/>
                </a:cubicBezTo>
                <a:cubicBezTo>
                  <a:pt x="1505665" y="1946351"/>
                  <a:pt x="1506555" y="1946185"/>
                  <a:pt x="1506388" y="1945294"/>
                </a:cubicBezTo>
                <a:cubicBezTo>
                  <a:pt x="1507393" y="1935883"/>
                  <a:pt x="1510454" y="1932543"/>
                  <a:pt x="1519852" y="1933555"/>
                </a:cubicBezTo>
                <a:lnTo>
                  <a:pt x="1568521" y="1932557"/>
                </a:lnTo>
                <a:lnTo>
                  <a:pt x="1571412" y="1929667"/>
                </a:lnTo>
                <a:lnTo>
                  <a:pt x="1571368" y="1929667"/>
                </a:lnTo>
                <a:cubicBezTo>
                  <a:pt x="1544432" y="1931665"/>
                  <a:pt x="1517189" y="1935666"/>
                  <a:pt x="1490369" y="1926199"/>
                </a:cubicBezTo>
                <a:cubicBezTo>
                  <a:pt x="1481807" y="1923238"/>
                  <a:pt x="1473496" y="1924007"/>
                  <a:pt x="1465155" y="1927642"/>
                </a:cubicBezTo>
                <a:cubicBezTo>
                  <a:pt x="1458539" y="1930723"/>
                  <a:pt x="1451673" y="1930075"/>
                  <a:pt x="1445976" y="1927145"/>
                </a:cubicBezTo>
                <a:cubicBezTo>
                  <a:pt x="1435137" y="1923013"/>
                  <a:pt x="1424269" y="1921746"/>
                  <a:pt x="1412232" y="1922761"/>
                </a:cubicBezTo>
                <a:cubicBezTo>
                  <a:pt x="1401057" y="1923499"/>
                  <a:pt x="1389853" y="1927103"/>
                  <a:pt x="1378152" y="1923248"/>
                </a:cubicBezTo>
                <a:cubicBezTo>
                  <a:pt x="1367868" y="1920842"/>
                  <a:pt x="1358416" y="1921025"/>
                  <a:pt x="1351712" y="1932705"/>
                </a:cubicBezTo>
                <a:cubicBezTo>
                  <a:pt x="1346132" y="1918310"/>
                  <a:pt x="1336374" y="1920496"/>
                  <a:pt x="1325755" y="1922960"/>
                </a:cubicBezTo>
                <a:cubicBezTo>
                  <a:pt x="1317998" y="1925454"/>
                  <a:pt x="1309964" y="1927087"/>
                  <a:pt x="1301988" y="1922985"/>
                </a:cubicBezTo>
                <a:cubicBezTo>
                  <a:pt x="1290316" y="1916264"/>
                  <a:pt x="1278585" y="1915275"/>
                  <a:pt x="1265994" y="1914564"/>
                </a:cubicBezTo>
                <a:cubicBezTo>
                  <a:pt x="1243950" y="1914036"/>
                  <a:pt x="1221602" y="1915510"/>
                  <a:pt x="1199894" y="1910112"/>
                </a:cubicBezTo>
                <a:cubicBezTo>
                  <a:pt x="1182467" y="1906194"/>
                  <a:pt x="1165010" y="1905142"/>
                  <a:pt x="1147218" y="1908961"/>
                </a:cubicBezTo>
                <a:cubicBezTo>
                  <a:pt x="1142048" y="1910624"/>
                  <a:pt x="1137768" y="1909144"/>
                  <a:pt x="1134378" y="1904520"/>
                </a:cubicBezTo>
                <a:cubicBezTo>
                  <a:pt x="1122209" y="1890339"/>
                  <a:pt x="1121347" y="1890616"/>
                  <a:pt x="1103526" y="1897302"/>
                </a:cubicBezTo>
                <a:cubicBezTo>
                  <a:pt x="1101802" y="1897856"/>
                  <a:pt x="1100079" y="1898410"/>
                  <a:pt x="1097493" y="1899242"/>
                </a:cubicBezTo>
                <a:cubicBezTo>
                  <a:pt x="1098413" y="1893232"/>
                  <a:pt x="1099332" y="1887222"/>
                  <a:pt x="1100530" y="1882074"/>
                </a:cubicBezTo>
                <a:lnTo>
                  <a:pt x="1101716" y="1880735"/>
                </a:lnTo>
                <a:lnTo>
                  <a:pt x="1080782" y="1878719"/>
                </a:lnTo>
                <a:cubicBezTo>
                  <a:pt x="1072836" y="1878706"/>
                  <a:pt x="1064966" y="1879714"/>
                  <a:pt x="1057206" y="1882547"/>
                </a:cubicBezTo>
                <a:cubicBezTo>
                  <a:pt x="1051144" y="1884602"/>
                  <a:pt x="1047250" y="1883485"/>
                  <a:pt x="1043748" y="1879527"/>
                </a:cubicBezTo>
                <a:cubicBezTo>
                  <a:pt x="1039189" y="1874844"/>
                  <a:pt x="1033574" y="1869437"/>
                  <a:pt x="1026789" y="1872550"/>
                </a:cubicBezTo>
                <a:cubicBezTo>
                  <a:pt x="1012326" y="1878940"/>
                  <a:pt x="998701" y="1875029"/>
                  <a:pt x="986025" y="1866329"/>
                </a:cubicBezTo>
                <a:cubicBezTo>
                  <a:pt x="967176" y="1854170"/>
                  <a:pt x="946600" y="1852480"/>
                  <a:pt x="926406" y="1862708"/>
                </a:cubicBezTo>
                <a:cubicBezTo>
                  <a:pt x="918730" y="1865986"/>
                  <a:pt x="915728" y="1864703"/>
                  <a:pt x="914229" y="1856681"/>
                </a:cubicBezTo>
                <a:cubicBezTo>
                  <a:pt x="913729" y="1854008"/>
                  <a:pt x="913231" y="1851334"/>
                  <a:pt x="912008" y="1849718"/>
                </a:cubicBezTo>
                <a:cubicBezTo>
                  <a:pt x="896943" y="1833163"/>
                  <a:pt x="882044" y="1817500"/>
                  <a:pt x="857184" y="1817532"/>
                </a:cubicBezTo>
                <a:cubicBezTo>
                  <a:pt x="851677" y="1817638"/>
                  <a:pt x="852068" y="1814798"/>
                  <a:pt x="853183" y="1810901"/>
                </a:cubicBezTo>
                <a:cubicBezTo>
                  <a:pt x="853739" y="1808953"/>
                  <a:pt x="855187" y="1806837"/>
                  <a:pt x="856634" y="1804722"/>
                </a:cubicBezTo>
                <a:cubicBezTo>
                  <a:pt x="859527" y="1800493"/>
                  <a:pt x="862587" y="1797154"/>
                  <a:pt x="858028" y="1792472"/>
                </a:cubicBezTo>
                <a:cubicBezTo>
                  <a:pt x="854360" y="1787623"/>
                  <a:pt x="850577" y="1792019"/>
                  <a:pt x="846294" y="1793742"/>
                </a:cubicBezTo>
                <a:cubicBezTo>
                  <a:pt x="837893" y="1798077"/>
                  <a:pt x="828604" y="1802580"/>
                  <a:pt x="820486" y="1798562"/>
                </a:cubicBezTo>
                <a:cubicBezTo>
                  <a:pt x="810421" y="1793986"/>
                  <a:pt x="806471" y="1797490"/>
                  <a:pt x="801574" y="1805784"/>
                </a:cubicBezTo>
                <a:cubicBezTo>
                  <a:pt x="800126" y="1807898"/>
                  <a:pt x="798679" y="1810014"/>
                  <a:pt x="796176" y="1811404"/>
                </a:cubicBezTo>
                <a:cubicBezTo>
                  <a:pt x="794006" y="1814576"/>
                  <a:pt x="791503" y="1815965"/>
                  <a:pt x="787278" y="1813066"/>
                </a:cubicBezTo>
                <a:cubicBezTo>
                  <a:pt x="784107" y="1810891"/>
                  <a:pt x="783442" y="1807326"/>
                  <a:pt x="785611" y="1804154"/>
                </a:cubicBezTo>
                <a:cubicBezTo>
                  <a:pt x="787617" y="1800090"/>
                  <a:pt x="787839" y="1796359"/>
                  <a:pt x="790901" y="1793021"/>
                </a:cubicBezTo>
                <a:cubicBezTo>
                  <a:pt x="792513" y="1791797"/>
                  <a:pt x="794126" y="1790573"/>
                  <a:pt x="792738" y="1788066"/>
                </a:cubicBezTo>
                <a:cubicBezTo>
                  <a:pt x="791515" y="1786450"/>
                  <a:pt x="789013" y="1787839"/>
                  <a:pt x="787232" y="1788172"/>
                </a:cubicBezTo>
                <a:cubicBezTo>
                  <a:pt x="784562" y="1788670"/>
                  <a:pt x="782783" y="1789003"/>
                  <a:pt x="781335" y="1791118"/>
                </a:cubicBezTo>
                <a:cubicBezTo>
                  <a:pt x="779890" y="1793233"/>
                  <a:pt x="778108" y="1793565"/>
                  <a:pt x="775996" y="1792115"/>
                </a:cubicBezTo>
                <a:cubicBezTo>
                  <a:pt x="764375" y="1784141"/>
                  <a:pt x="751973" y="1781845"/>
                  <a:pt x="738792" y="1785230"/>
                </a:cubicBezTo>
                <a:cubicBezTo>
                  <a:pt x="732729" y="1787285"/>
                  <a:pt x="726499" y="1788448"/>
                  <a:pt x="720104" y="1788721"/>
                </a:cubicBezTo>
                <a:cubicBezTo>
                  <a:pt x="716543" y="1789386"/>
                  <a:pt x="711204" y="1790383"/>
                  <a:pt x="708592" y="1786259"/>
                </a:cubicBezTo>
                <a:cubicBezTo>
                  <a:pt x="707036" y="1782861"/>
                  <a:pt x="710986" y="1779355"/>
                  <a:pt x="713157" y="1776184"/>
                </a:cubicBezTo>
                <a:cubicBezTo>
                  <a:pt x="714603" y="1774069"/>
                  <a:pt x="716217" y="1772845"/>
                  <a:pt x="717663" y="1770730"/>
                </a:cubicBezTo>
                <a:cubicBezTo>
                  <a:pt x="719111" y="1768615"/>
                  <a:pt x="723228" y="1766002"/>
                  <a:pt x="720781" y="1762770"/>
                </a:cubicBezTo>
                <a:cubicBezTo>
                  <a:pt x="719226" y="1759371"/>
                  <a:pt x="714777" y="1760202"/>
                  <a:pt x="711382" y="1761758"/>
                </a:cubicBezTo>
                <a:cubicBezTo>
                  <a:pt x="703374" y="1763254"/>
                  <a:pt x="696811" y="1762634"/>
                  <a:pt x="688136" y="1760567"/>
                </a:cubicBezTo>
                <a:cubicBezTo>
                  <a:pt x="668673" y="1754979"/>
                  <a:pt x="659716" y="1761263"/>
                  <a:pt x="655927" y="1780417"/>
                </a:cubicBezTo>
                <a:cubicBezTo>
                  <a:pt x="654588" y="1788045"/>
                  <a:pt x="650804" y="1792442"/>
                  <a:pt x="643517" y="1792881"/>
                </a:cubicBezTo>
                <a:cubicBezTo>
                  <a:pt x="640356" y="1775947"/>
                  <a:pt x="637360" y="1759905"/>
                  <a:pt x="634196" y="1742972"/>
                </a:cubicBezTo>
                <a:cubicBezTo>
                  <a:pt x="646489" y="1739753"/>
                  <a:pt x="648327" y="1734799"/>
                  <a:pt x="643268" y="1727443"/>
                </a:cubicBezTo>
                <a:cubicBezTo>
                  <a:pt x="641879" y="1724935"/>
                  <a:pt x="637986" y="1723817"/>
                  <a:pt x="639266" y="1720812"/>
                </a:cubicBezTo>
                <a:cubicBezTo>
                  <a:pt x="641437" y="1717640"/>
                  <a:pt x="645162" y="1717866"/>
                  <a:pt x="647999" y="1718259"/>
                </a:cubicBezTo>
                <a:cubicBezTo>
                  <a:pt x="650669" y="1717759"/>
                  <a:pt x="652615" y="1718318"/>
                  <a:pt x="654563" y="1718878"/>
                </a:cubicBezTo>
                <a:cubicBezTo>
                  <a:pt x="660233" y="1719662"/>
                  <a:pt x="662738" y="1718272"/>
                  <a:pt x="662461" y="1711868"/>
                </a:cubicBezTo>
                <a:cubicBezTo>
                  <a:pt x="662686" y="1708136"/>
                  <a:pt x="664356" y="1702291"/>
                  <a:pt x="669307" y="1704133"/>
                </a:cubicBezTo>
                <a:cubicBezTo>
                  <a:pt x="676035" y="1705643"/>
                  <a:pt x="682264" y="1704479"/>
                  <a:pt x="688660" y="1704207"/>
                </a:cubicBezTo>
                <a:cubicBezTo>
                  <a:pt x="694167" y="1704101"/>
                  <a:pt x="700729" y="1704720"/>
                  <a:pt x="706626" y="1701775"/>
                </a:cubicBezTo>
                <a:cubicBezTo>
                  <a:pt x="711634" y="1698994"/>
                  <a:pt x="717529" y="1696048"/>
                  <a:pt x="711414" y="1687967"/>
                </a:cubicBezTo>
                <a:cubicBezTo>
                  <a:pt x="709136" y="1685626"/>
                  <a:pt x="710583" y="1683511"/>
                  <a:pt x="713975" y="1681955"/>
                </a:cubicBezTo>
                <a:cubicBezTo>
                  <a:pt x="727324" y="1679462"/>
                  <a:pt x="732440" y="1682195"/>
                  <a:pt x="735827" y="1695397"/>
                </a:cubicBezTo>
                <a:cubicBezTo>
                  <a:pt x="736659" y="1699853"/>
                  <a:pt x="738215" y="1703252"/>
                  <a:pt x="742107" y="1704369"/>
                </a:cubicBezTo>
                <a:cubicBezTo>
                  <a:pt x="748836" y="1705879"/>
                  <a:pt x="755399" y="1706499"/>
                  <a:pt x="762185" y="1703387"/>
                </a:cubicBezTo>
                <a:cubicBezTo>
                  <a:pt x="763965" y="1703054"/>
                  <a:pt x="764190" y="1699322"/>
                  <a:pt x="762967" y="1697706"/>
                </a:cubicBezTo>
                <a:cubicBezTo>
                  <a:pt x="762467" y="1695033"/>
                  <a:pt x="761801" y="1691469"/>
                  <a:pt x="763248" y="1689353"/>
                </a:cubicBezTo>
                <a:cubicBezTo>
                  <a:pt x="765418" y="1686181"/>
                  <a:pt x="767813" y="1679277"/>
                  <a:pt x="771483" y="1684126"/>
                </a:cubicBezTo>
                <a:cubicBezTo>
                  <a:pt x="780432" y="1692599"/>
                  <a:pt x="789331" y="1690938"/>
                  <a:pt x="799121" y="1689109"/>
                </a:cubicBezTo>
                <a:cubicBezTo>
                  <a:pt x="804626" y="1689003"/>
                  <a:pt x="810133" y="1688897"/>
                  <a:pt x="815414" y="1692522"/>
                </a:cubicBezTo>
                <a:cubicBezTo>
                  <a:pt x="835320" y="1705405"/>
                  <a:pt x="848503" y="1702021"/>
                  <a:pt x="857298" y="1680086"/>
                </a:cubicBezTo>
                <a:cubicBezTo>
                  <a:pt x="859860" y="1674074"/>
                  <a:pt x="863976" y="1671460"/>
                  <a:pt x="869424" y="1675977"/>
                </a:cubicBezTo>
                <a:cubicBezTo>
                  <a:pt x="882101" y="1684677"/>
                  <a:pt x="896116" y="1685749"/>
                  <a:pt x="910521" y="1683980"/>
                </a:cubicBezTo>
                <a:cubicBezTo>
                  <a:pt x="917808" y="1683542"/>
                  <a:pt x="924760" y="1681320"/>
                  <a:pt x="932936" y="1680716"/>
                </a:cubicBezTo>
                <a:cubicBezTo>
                  <a:pt x="946617" y="1680006"/>
                  <a:pt x="958186" y="1677844"/>
                  <a:pt x="960529" y="1660804"/>
                </a:cubicBezTo>
                <a:cubicBezTo>
                  <a:pt x="961695" y="1667043"/>
                  <a:pt x="961638" y="1671665"/>
                  <a:pt x="965306" y="1676515"/>
                </a:cubicBezTo>
                <a:cubicBezTo>
                  <a:pt x="969307" y="1683145"/>
                  <a:pt x="976037" y="1684656"/>
                  <a:pt x="982265" y="1683491"/>
                </a:cubicBezTo>
                <a:cubicBezTo>
                  <a:pt x="989218" y="1681271"/>
                  <a:pt x="983604" y="1675863"/>
                  <a:pt x="983828" y="1672133"/>
                </a:cubicBezTo>
                <a:cubicBezTo>
                  <a:pt x="983718" y="1666619"/>
                  <a:pt x="986613" y="1662389"/>
                  <a:pt x="992452" y="1664066"/>
                </a:cubicBezTo>
                <a:cubicBezTo>
                  <a:pt x="1000237" y="1666300"/>
                  <a:pt x="1006466" y="1665137"/>
                  <a:pt x="1014309" y="1662750"/>
                </a:cubicBezTo>
                <a:cubicBezTo>
                  <a:pt x="1023599" y="1658247"/>
                  <a:pt x="1033387" y="1656418"/>
                  <a:pt x="1043619" y="1661886"/>
                </a:cubicBezTo>
                <a:cubicBezTo>
                  <a:pt x="1049790" y="1665345"/>
                  <a:pt x="1054964" y="1663456"/>
                  <a:pt x="1058581" y="1658169"/>
                </a:cubicBezTo>
                <a:cubicBezTo>
                  <a:pt x="1060752" y="1654997"/>
                  <a:pt x="1062922" y="1651824"/>
                  <a:pt x="1064369" y="1649710"/>
                </a:cubicBezTo>
                <a:cubicBezTo>
                  <a:pt x="1068153" y="1645313"/>
                  <a:pt x="1069657" y="1638577"/>
                  <a:pt x="1075330" y="1639362"/>
                </a:cubicBezTo>
                <a:cubicBezTo>
                  <a:pt x="1081002" y="1640147"/>
                  <a:pt x="1081277" y="1646551"/>
                  <a:pt x="1082110" y="1651007"/>
                </a:cubicBezTo>
                <a:cubicBezTo>
                  <a:pt x="1082942" y="1655464"/>
                  <a:pt x="1086170" y="1653016"/>
                  <a:pt x="1089005" y="1653408"/>
                </a:cubicBezTo>
                <a:cubicBezTo>
                  <a:pt x="1091674" y="1652910"/>
                  <a:pt x="1094345" y="1652411"/>
                  <a:pt x="1092789" y="1649013"/>
                </a:cubicBezTo>
                <a:cubicBezTo>
                  <a:pt x="1089178" y="1639542"/>
                  <a:pt x="1094018" y="1635871"/>
                  <a:pt x="1101862" y="1633483"/>
                </a:cubicBezTo>
                <a:cubicBezTo>
                  <a:pt x="1109704" y="1631096"/>
                  <a:pt x="1109928" y="1627365"/>
                  <a:pt x="1103423" y="1622124"/>
                </a:cubicBezTo>
                <a:cubicBezTo>
                  <a:pt x="1102201" y="1620508"/>
                  <a:pt x="1099364" y="1620115"/>
                  <a:pt x="1096528" y="1619723"/>
                </a:cubicBezTo>
                <a:cubicBezTo>
                  <a:pt x="1071392" y="1613350"/>
                  <a:pt x="1045475" y="1612657"/>
                  <a:pt x="1019169" y="1614804"/>
                </a:cubicBezTo>
                <a:cubicBezTo>
                  <a:pt x="998201" y="1615954"/>
                  <a:pt x="978679" y="1614988"/>
                  <a:pt x="959274" y="1604778"/>
                </a:cubicBezTo>
                <a:cubicBezTo>
                  <a:pt x="947987" y="1598586"/>
                  <a:pt x="938870" y="1589220"/>
                  <a:pt x="930477" y="1578799"/>
                </a:cubicBezTo>
                <a:cubicBezTo>
                  <a:pt x="926245" y="1590657"/>
                  <a:pt x="921962" y="1592380"/>
                  <a:pt x="911397" y="1585129"/>
                </a:cubicBezTo>
                <a:cubicBezTo>
                  <a:pt x="908228" y="1582954"/>
                  <a:pt x="905617" y="1578831"/>
                  <a:pt x="905674" y="1574209"/>
                </a:cubicBezTo>
                <a:cubicBezTo>
                  <a:pt x="905065" y="1566021"/>
                  <a:pt x="898337" y="1564511"/>
                  <a:pt x="891941" y="1564783"/>
                </a:cubicBezTo>
                <a:cubicBezTo>
                  <a:pt x="885378" y="1564165"/>
                  <a:pt x="883541" y="1569120"/>
                  <a:pt x="881704" y="1574074"/>
                </a:cubicBezTo>
                <a:cubicBezTo>
                  <a:pt x="880756" y="1578863"/>
                  <a:pt x="881754" y="1584210"/>
                  <a:pt x="877414" y="1590555"/>
                </a:cubicBezTo>
                <a:cubicBezTo>
                  <a:pt x="878086" y="1579362"/>
                  <a:pt x="872248" y="1577685"/>
                  <a:pt x="864794" y="1577232"/>
                </a:cubicBezTo>
                <a:cubicBezTo>
                  <a:pt x="858399" y="1577504"/>
                  <a:pt x="850447" y="1574379"/>
                  <a:pt x="850338" y="1568865"/>
                </a:cubicBezTo>
                <a:cubicBezTo>
                  <a:pt x="850286" y="1558729"/>
                  <a:pt x="849346" y="1548760"/>
                  <a:pt x="854077" y="1539576"/>
                </a:cubicBezTo>
                <a:cubicBezTo>
                  <a:pt x="856805" y="1534455"/>
                  <a:pt x="860198" y="1532899"/>
                  <a:pt x="866593" y="1532626"/>
                </a:cubicBezTo>
                <a:cubicBezTo>
                  <a:pt x="871377" y="1533577"/>
                  <a:pt x="873489" y="1535027"/>
                  <a:pt x="873598" y="1540542"/>
                </a:cubicBezTo>
                <a:cubicBezTo>
                  <a:pt x="874264" y="1544106"/>
                  <a:pt x="877266" y="1545390"/>
                  <a:pt x="879937" y="1544891"/>
                </a:cubicBezTo>
                <a:cubicBezTo>
                  <a:pt x="890449" y="1542005"/>
                  <a:pt x="897677" y="1546189"/>
                  <a:pt x="905072" y="1551263"/>
                </a:cubicBezTo>
                <a:cubicBezTo>
                  <a:pt x="912300" y="1555447"/>
                  <a:pt x="919753" y="1555900"/>
                  <a:pt x="924816" y="1548498"/>
                </a:cubicBezTo>
                <a:cubicBezTo>
                  <a:pt x="928434" y="1543211"/>
                  <a:pt x="930547" y="1544661"/>
                  <a:pt x="930655" y="1550175"/>
                </a:cubicBezTo>
                <a:cubicBezTo>
                  <a:pt x="931321" y="1553739"/>
                  <a:pt x="933268" y="1554297"/>
                  <a:pt x="937160" y="1555415"/>
                </a:cubicBezTo>
                <a:cubicBezTo>
                  <a:pt x="953288" y="1557937"/>
                  <a:pt x="969306" y="1554944"/>
                  <a:pt x="983437" y="1546772"/>
                </a:cubicBezTo>
                <a:cubicBezTo>
                  <a:pt x="990779" y="1541711"/>
                  <a:pt x="998789" y="1540215"/>
                  <a:pt x="1007131" y="1540501"/>
                </a:cubicBezTo>
                <a:cubicBezTo>
                  <a:pt x="1014584" y="1540954"/>
                  <a:pt x="1021645" y="1544247"/>
                  <a:pt x="1027818" y="1547705"/>
                </a:cubicBezTo>
                <a:cubicBezTo>
                  <a:pt x="1030987" y="1549880"/>
                  <a:pt x="1033432" y="1553113"/>
                  <a:pt x="1037383" y="1549608"/>
                </a:cubicBezTo>
                <a:cubicBezTo>
                  <a:pt x="1041333" y="1546103"/>
                  <a:pt x="1040667" y="1542538"/>
                  <a:pt x="1038944" y="1538249"/>
                </a:cubicBezTo>
                <a:cubicBezTo>
                  <a:pt x="1037389" y="1534850"/>
                  <a:pt x="1035109" y="1532508"/>
                  <a:pt x="1035333" y="1528777"/>
                </a:cubicBezTo>
                <a:cubicBezTo>
                  <a:pt x="1033503" y="1518975"/>
                  <a:pt x="1028220" y="1515349"/>
                  <a:pt x="1018988" y="1515229"/>
                </a:cubicBezTo>
                <a:cubicBezTo>
                  <a:pt x="1002304" y="1514656"/>
                  <a:pt x="987234" y="1512860"/>
                  <a:pt x="971105" y="1510338"/>
                </a:cubicBezTo>
                <a:cubicBezTo>
                  <a:pt x="961374" y="1507544"/>
                  <a:pt x="959651" y="1503255"/>
                  <a:pt x="964549" y="1494961"/>
                </a:cubicBezTo>
                <a:cubicBezTo>
                  <a:pt x="965439" y="1494795"/>
                  <a:pt x="965273" y="1493904"/>
                  <a:pt x="965106" y="1493013"/>
                </a:cubicBezTo>
                <a:cubicBezTo>
                  <a:pt x="965223" y="1483768"/>
                  <a:pt x="970452" y="1477257"/>
                  <a:pt x="975849" y="1471638"/>
                </a:cubicBezTo>
                <a:cubicBezTo>
                  <a:pt x="979634" y="1467241"/>
                  <a:pt x="981746" y="1468691"/>
                  <a:pt x="983302" y="1472090"/>
                </a:cubicBezTo>
                <a:cubicBezTo>
                  <a:pt x="986579" y="1479779"/>
                  <a:pt x="982796" y="1484175"/>
                  <a:pt x="975843" y="1486396"/>
                </a:cubicBezTo>
                <a:cubicBezTo>
                  <a:pt x="978456" y="1490519"/>
                  <a:pt x="981791" y="1493585"/>
                  <a:pt x="986240" y="1492754"/>
                </a:cubicBezTo>
                <a:cubicBezTo>
                  <a:pt x="988909" y="1492256"/>
                  <a:pt x="989134" y="1488525"/>
                  <a:pt x="989524" y="1485684"/>
                </a:cubicBezTo>
                <a:cubicBezTo>
                  <a:pt x="990587" y="1471651"/>
                  <a:pt x="993647" y="1468313"/>
                  <a:pt x="1007162" y="1466711"/>
                </a:cubicBezTo>
                <a:cubicBezTo>
                  <a:pt x="1019955" y="1466166"/>
                  <a:pt x="1033303" y="1463673"/>
                  <a:pt x="1045430" y="1459564"/>
                </a:cubicBezTo>
                <a:cubicBezTo>
                  <a:pt x="1061839" y="1453731"/>
                  <a:pt x="1066064" y="1456631"/>
                  <a:pt x="1066558" y="1474063"/>
                </a:cubicBezTo>
                <a:cubicBezTo>
                  <a:pt x="1066724" y="1474954"/>
                  <a:pt x="1066891" y="1475845"/>
                  <a:pt x="1067057" y="1476736"/>
                </a:cubicBezTo>
                <a:cubicBezTo>
                  <a:pt x="1066666" y="1479576"/>
                  <a:pt x="1064663" y="1483640"/>
                  <a:pt x="1069445" y="1484592"/>
                </a:cubicBezTo>
                <a:cubicBezTo>
                  <a:pt x="1074061" y="1484651"/>
                  <a:pt x="1078844" y="1485602"/>
                  <a:pt x="1080515" y="1479757"/>
                </a:cubicBezTo>
                <a:cubicBezTo>
                  <a:pt x="1081628" y="1475859"/>
                  <a:pt x="1082909" y="1472853"/>
                  <a:pt x="1083133" y="1469122"/>
                </a:cubicBezTo>
                <a:cubicBezTo>
                  <a:pt x="1085694" y="1463110"/>
                  <a:pt x="1089087" y="1461554"/>
                  <a:pt x="1095093" y="1464121"/>
                </a:cubicBezTo>
                <a:cubicBezTo>
                  <a:pt x="1100932" y="1465798"/>
                  <a:pt x="1100874" y="1470420"/>
                  <a:pt x="1097980" y="1474650"/>
                </a:cubicBezTo>
                <a:cubicBezTo>
                  <a:pt x="1097424" y="1476598"/>
                  <a:pt x="1096700" y="1477656"/>
                  <a:pt x="1096143" y="1479604"/>
                </a:cubicBezTo>
                <a:cubicBezTo>
                  <a:pt x="1094696" y="1481720"/>
                  <a:pt x="1095196" y="1484393"/>
                  <a:pt x="1097308" y="1485843"/>
                </a:cubicBezTo>
                <a:cubicBezTo>
                  <a:pt x="1100311" y="1487127"/>
                  <a:pt x="1100702" y="1484287"/>
                  <a:pt x="1102314" y="1483063"/>
                </a:cubicBezTo>
                <a:cubicBezTo>
                  <a:pt x="1105374" y="1479725"/>
                  <a:pt x="1107380" y="1475661"/>
                  <a:pt x="1108326" y="1470873"/>
                </a:cubicBezTo>
                <a:cubicBezTo>
                  <a:pt x="1112392" y="1458123"/>
                  <a:pt x="1117398" y="1455344"/>
                  <a:pt x="1130133" y="1459422"/>
                </a:cubicBezTo>
                <a:cubicBezTo>
                  <a:pt x="1135971" y="1461097"/>
                  <a:pt x="1141978" y="1463664"/>
                  <a:pt x="1147816" y="1465341"/>
                </a:cubicBezTo>
                <a:cubicBezTo>
                  <a:pt x="1151708" y="1466459"/>
                  <a:pt x="1156325" y="1466519"/>
                  <a:pt x="1159052" y="1461398"/>
                </a:cubicBezTo>
                <a:cubicBezTo>
                  <a:pt x="1162504" y="1455219"/>
                  <a:pt x="1164007" y="1448483"/>
                  <a:pt x="1173072" y="1447711"/>
                </a:cubicBezTo>
                <a:cubicBezTo>
                  <a:pt x="1178579" y="1447605"/>
                  <a:pt x="1181806" y="1445158"/>
                  <a:pt x="1186921" y="1447892"/>
                </a:cubicBezTo>
                <a:cubicBezTo>
                  <a:pt x="1212667" y="1462451"/>
                  <a:pt x="1238415" y="1462253"/>
                  <a:pt x="1265004" y="1451753"/>
                </a:cubicBezTo>
                <a:cubicBezTo>
                  <a:pt x="1269288" y="1450030"/>
                  <a:pt x="1273013" y="1450257"/>
                  <a:pt x="1277073" y="1452266"/>
                </a:cubicBezTo>
                <a:cubicBezTo>
                  <a:pt x="1286582" y="1458790"/>
                  <a:pt x="1296536" y="1457854"/>
                  <a:pt x="1306882" y="1454076"/>
                </a:cubicBezTo>
                <a:cubicBezTo>
                  <a:pt x="1321344" y="1447686"/>
                  <a:pt x="1333862" y="1440736"/>
                  <a:pt x="1345878" y="1431113"/>
                </a:cubicBezTo>
                <a:cubicBezTo>
                  <a:pt x="1351442" y="1426384"/>
                  <a:pt x="1357006" y="1421656"/>
                  <a:pt x="1364291" y="1421217"/>
                </a:cubicBezTo>
                <a:cubicBezTo>
                  <a:pt x="1388428" y="1422242"/>
                  <a:pt x="1413346" y="1417589"/>
                  <a:pt x="1436868" y="1425185"/>
                </a:cubicBezTo>
                <a:cubicBezTo>
                  <a:pt x="1441818" y="1427027"/>
                  <a:pt x="1445211" y="1425471"/>
                  <a:pt x="1448994" y="1421075"/>
                </a:cubicBezTo>
                <a:cubicBezTo>
                  <a:pt x="1450441" y="1418960"/>
                  <a:pt x="1451889" y="1416846"/>
                  <a:pt x="1453502" y="1415622"/>
                </a:cubicBezTo>
                <a:cubicBezTo>
                  <a:pt x="1457785" y="1413900"/>
                  <a:pt x="1456562" y="1412283"/>
                  <a:pt x="1455172" y="1409776"/>
                </a:cubicBezTo>
                <a:cubicBezTo>
                  <a:pt x="1452394" y="1404761"/>
                  <a:pt x="1448335" y="1402752"/>
                  <a:pt x="1442995" y="1403750"/>
                </a:cubicBezTo>
                <a:cubicBezTo>
                  <a:pt x="1436766" y="1404913"/>
                  <a:pt x="1433097" y="1400064"/>
                  <a:pt x="1432989" y="1394551"/>
                </a:cubicBezTo>
                <a:cubicBezTo>
                  <a:pt x="1433046" y="1389929"/>
                  <a:pt x="1438718" y="1390714"/>
                  <a:pt x="1442445" y="1390940"/>
                </a:cubicBezTo>
                <a:cubicBezTo>
                  <a:pt x="1452567" y="1390894"/>
                  <a:pt x="1456734" y="1398416"/>
                  <a:pt x="1460737" y="1405048"/>
                </a:cubicBezTo>
                <a:cubicBezTo>
                  <a:pt x="1477856" y="1427674"/>
                  <a:pt x="1500712" y="1431706"/>
                  <a:pt x="1523300" y="1414574"/>
                </a:cubicBezTo>
                <a:cubicBezTo>
                  <a:pt x="1529030" y="1410738"/>
                  <a:pt x="1534926" y="1407791"/>
                  <a:pt x="1541322" y="1407519"/>
                </a:cubicBezTo>
                <a:cubicBezTo>
                  <a:pt x="1545771" y="1406688"/>
                  <a:pt x="1547718" y="1407247"/>
                  <a:pt x="1548551" y="1411702"/>
                </a:cubicBezTo>
                <a:cubicBezTo>
                  <a:pt x="1550939" y="1419558"/>
                  <a:pt x="1554108" y="1421733"/>
                  <a:pt x="1561618" y="1417563"/>
                </a:cubicBezTo>
                <a:cubicBezTo>
                  <a:pt x="1575915" y="1410281"/>
                  <a:pt x="1590153" y="1407622"/>
                  <a:pt x="1605281" y="1404796"/>
                </a:cubicBezTo>
                <a:cubicBezTo>
                  <a:pt x="1629477" y="1401199"/>
                  <a:pt x="1650725" y="1391696"/>
                  <a:pt x="1666085" y="1370381"/>
                </a:cubicBezTo>
                <a:cubicBezTo>
                  <a:pt x="1666085" y="1370381"/>
                  <a:pt x="1667141" y="1371106"/>
                  <a:pt x="1667307" y="1371997"/>
                </a:cubicBezTo>
                <a:cubicBezTo>
                  <a:pt x="1666917" y="1374837"/>
                  <a:pt x="1665637" y="1377843"/>
                  <a:pt x="1665412" y="1381574"/>
                </a:cubicBezTo>
                <a:cubicBezTo>
                  <a:pt x="1665131" y="1389927"/>
                  <a:pt x="1667577" y="1393160"/>
                  <a:pt x="1675919" y="1393447"/>
                </a:cubicBezTo>
                <a:cubicBezTo>
                  <a:pt x="1686041" y="1393400"/>
                  <a:pt x="1688377" y="1391119"/>
                  <a:pt x="1687436" y="1381149"/>
                </a:cubicBezTo>
                <a:cubicBezTo>
                  <a:pt x="1686937" y="1378476"/>
                  <a:pt x="1684158" y="1373461"/>
                  <a:pt x="1689498" y="1372463"/>
                </a:cubicBezTo>
                <a:cubicBezTo>
                  <a:pt x="1697341" y="1370076"/>
                  <a:pt x="1704013" y="1376208"/>
                  <a:pt x="1701784" y="1384004"/>
                </a:cubicBezTo>
                <a:cubicBezTo>
                  <a:pt x="1699947" y="1388958"/>
                  <a:pt x="1701336" y="1391465"/>
                  <a:pt x="1707008" y="1392250"/>
                </a:cubicBezTo>
                <a:cubicBezTo>
                  <a:pt x="1719410" y="1394546"/>
                  <a:pt x="1731978" y="1397732"/>
                  <a:pt x="1743989" y="1402867"/>
                </a:cubicBezTo>
                <a:cubicBezTo>
                  <a:pt x="1753886" y="1406552"/>
                  <a:pt x="1763842" y="1405615"/>
                  <a:pt x="1772466" y="1397547"/>
                </a:cubicBezTo>
                <a:cubicBezTo>
                  <a:pt x="1774636" y="1394376"/>
                  <a:pt x="1778030" y="1392820"/>
                  <a:pt x="1782479" y="1391989"/>
                </a:cubicBezTo>
                <a:cubicBezTo>
                  <a:pt x="1789765" y="1391549"/>
                  <a:pt x="1797051" y="1391111"/>
                  <a:pt x="1804337" y="1390673"/>
                </a:cubicBezTo>
                <a:cubicBezTo>
                  <a:pt x="1809676" y="1389675"/>
                  <a:pt x="1814625" y="1391517"/>
                  <a:pt x="1817570" y="1397424"/>
                </a:cubicBezTo>
                <a:cubicBezTo>
                  <a:pt x="1819625" y="1403496"/>
                  <a:pt x="1823351" y="1403722"/>
                  <a:pt x="1828359" y="1400943"/>
                </a:cubicBezTo>
                <a:cubicBezTo>
                  <a:pt x="1832642" y="1399221"/>
                  <a:pt x="1837815" y="1397332"/>
                  <a:pt x="1842098" y="1395609"/>
                </a:cubicBezTo>
                <a:cubicBezTo>
                  <a:pt x="1852278" y="1390941"/>
                  <a:pt x="1857341" y="1383539"/>
                  <a:pt x="1857124" y="1372511"/>
                </a:cubicBezTo>
                <a:cubicBezTo>
                  <a:pt x="1857348" y="1368781"/>
                  <a:pt x="1856683" y="1365216"/>
                  <a:pt x="1856906" y="1361485"/>
                </a:cubicBezTo>
                <a:cubicBezTo>
                  <a:pt x="1864570" y="1387722"/>
                  <a:pt x="1884981" y="1388522"/>
                  <a:pt x="1906115" y="1388263"/>
                </a:cubicBezTo>
                <a:cubicBezTo>
                  <a:pt x="1912678" y="1388882"/>
                  <a:pt x="1916627" y="1385377"/>
                  <a:pt x="1920411" y="1380981"/>
                </a:cubicBezTo>
                <a:cubicBezTo>
                  <a:pt x="1924195" y="1376585"/>
                  <a:pt x="1925142" y="1371797"/>
                  <a:pt x="1922364" y="1366782"/>
                </a:cubicBezTo>
                <a:cubicBezTo>
                  <a:pt x="1919751" y="1362659"/>
                  <a:pt x="1915801" y="1366163"/>
                  <a:pt x="1912242" y="1366828"/>
                </a:cubicBezTo>
                <a:cubicBezTo>
                  <a:pt x="1909572" y="1367327"/>
                  <a:pt x="1905288" y="1369050"/>
                  <a:pt x="1903567" y="1364759"/>
                </a:cubicBezTo>
                <a:cubicBezTo>
                  <a:pt x="1902011" y="1361361"/>
                  <a:pt x="1902959" y="1356572"/>
                  <a:pt x="1906184" y="1354125"/>
                </a:cubicBezTo>
                <a:cubicBezTo>
                  <a:pt x="1909246" y="1350786"/>
                  <a:pt x="1913695" y="1349956"/>
                  <a:pt x="1917254" y="1349291"/>
                </a:cubicBezTo>
                <a:cubicBezTo>
                  <a:pt x="1921704" y="1348459"/>
                  <a:pt x="1926154" y="1347628"/>
                  <a:pt x="1928158" y="1343565"/>
                </a:cubicBezTo>
                <a:cubicBezTo>
                  <a:pt x="1922543" y="1338158"/>
                  <a:pt x="1914924" y="1336814"/>
                  <a:pt x="1908695" y="1337977"/>
                </a:cubicBezTo>
                <a:cubicBezTo>
                  <a:pt x="1889673" y="1339685"/>
                  <a:pt x="1871599" y="1336605"/>
                  <a:pt x="1853526" y="1333524"/>
                </a:cubicBezTo>
                <a:cubicBezTo>
                  <a:pt x="1841124" y="1331230"/>
                  <a:pt x="1829555" y="1333390"/>
                  <a:pt x="1819317" y="1342681"/>
                </a:cubicBezTo>
                <a:cubicBezTo>
                  <a:pt x="1816258" y="1346020"/>
                  <a:pt x="1812531" y="1345794"/>
                  <a:pt x="1808305" y="1342894"/>
                </a:cubicBezTo>
                <a:cubicBezTo>
                  <a:pt x="1800745" y="1336928"/>
                  <a:pt x="1791904" y="1333967"/>
                  <a:pt x="1783062" y="1331007"/>
                </a:cubicBezTo>
                <a:cubicBezTo>
                  <a:pt x="1778279" y="1330056"/>
                  <a:pt x="1773829" y="1330887"/>
                  <a:pt x="1769878" y="1334391"/>
                </a:cubicBezTo>
                <a:cubicBezTo>
                  <a:pt x="1761979" y="1341401"/>
                  <a:pt x="1752523" y="1345012"/>
                  <a:pt x="1742233" y="1344167"/>
                </a:cubicBezTo>
                <a:cubicBezTo>
                  <a:pt x="1732835" y="1343156"/>
                  <a:pt x="1723436" y="1342145"/>
                  <a:pt x="1714928" y="1340967"/>
                </a:cubicBezTo>
                <a:cubicBezTo>
                  <a:pt x="1708199" y="1339457"/>
                  <a:pt x="1704805" y="1341012"/>
                  <a:pt x="1705247" y="1348309"/>
                </a:cubicBezTo>
                <a:cubicBezTo>
                  <a:pt x="1705190" y="1352931"/>
                  <a:pt x="1703909" y="1355938"/>
                  <a:pt x="1699460" y="1356768"/>
                </a:cubicBezTo>
                <a:cubicBezTo>
                  <a:pt x="1689837" y="1359488"/>
                  <a:pt x="1686335" y="1355530"/>
                  <a:pt x="1687341" y="1346119"/>
                </a:cubicBezTo>
                <a:cubicBezTo>
                  <a:pt x="1688569" y="1332978"/>
                  <a:pt x="1685400" y="1330803"/>
                  <a:pt x="1672942" y="1333130"/>
                </a:cubicBezTo>
                <a:cubicBezTo>
                  <a:pt x="1664932" y="1334626"/>
                  <a:pt x="1657089" y="1337014"/>
                  <a:pt x="1650136" y="1339234"/>
                </a:cubicBezTo>
                <a:cubicBezTo>
                  <a:pt x="1638568" y="1341395"/>
                  <a:pt x="1628221" y="1345172"/>
                  <a:pt x="1616709" y="1342710"/>
                </a:cubicBezTo>
                <a:cubicBezTo>
                  <a:pt x="1610147" y="1342092"/>
                  <a:pt x="1605199" y="1340250"/>
                  <a:pt x="1605313" y="1331005"/>
                </a:cubicBezTo>
                <a:cubicBezTo>
                  <a:pt x="1605927" y="1324434"/>
                  <a:pt x="1601369" y="1319751"/>
                  <a:pt x="1594251" y="1321082"/>
                </a:cubicBezTo>
                <a:cubicBezTo>
                  <a:pt x="1571835" y="1324346"/>
                  <a:pt x="1550759" y="1319982"/>
                  <a:pt x="1529515" y="1314726"/>
                </a:cubicBezTo>
                <a:cubicBezTo>
                  <a:pt x="1513222" y="1311314"/>
                  <a:pt x="1504156" y="1312085"/>
                  <a:pt x="1497197" y="1329064"/>
                </a:cubicBezTo>
                <a:cubicBezTo>
                  <a:pt x="1496308" y="1329230"/>
                  <a:pt x="1495418" y="1329397"/>
                  <a:pt x="1495418" y="1329397"/>
                </a:cubicBezTo>
                <a:cubicBezTo>
                  <a:pt x="1491359" y="1327388"/>
                  <a:pt x="1494309" y="1318536"/>
                  <a:pt x="1488970" y="1319533"/>
                </a:cubicBezTo>
                <a:cubicBezTo>
                  <a:pt x="1484520" y="1320364"/>
                  <a:pt x="1481959" y="1326376"/>
                  <a:pt x="1480122" y="1331332"/>
                </a:cubicBezTo>
                <a:cubicBezTo>
                  <a:pt x="1479398" y="1332388"/>
                  <a:pt x="1478841" y="1334338"/>
                  <a:pt x="1478119" y="1335395"/>
                </a:cubicBezTo>
                <a:cubicBezTo>
                  <a:pt x="1475724" y="1342298"/>
                  <a:pt x="1474219" y="1349035"/>
                  <a:pt x="1473605" y="1355607"/>
                </a:cubicBezTo>
                <a:cubicBezTo>
                  <a:pt x="1472657" y="1360395"/>
                  <a:pt x="1469264" y="1361951"/>
                  <a:pt x="1464481" y="1360999"/>
                </a:cubicBezTo>
                <a:cubicBezTo>
                  <a:pt x="1461478" y="1359716"/>
                  <a:pt x="1457419" y="1357707"/>
                  <a:pt x="1458534" y="1353810"/>
                </a:cubicBezTo>
                <a:cubicBezTo>
                  <a:pt x="1464379" y="1340728"/>
                  <a:pt x="1457932" y="1330864"/>
                  <a:pt x="1452374" y="1320834"/>
                </a:cubicBezTo>
                <a:cubicBezTo>
                  <a:pt x="1449430" y="1314928"/>
                  <a:pt x="1447150" y="1312587"/>
                  <a:pt x="1442810" y="1318932"/>
                </a:cubicBezTo>
                <a:cubicBezTo>
                  <a:pt x="1435242" y="1327724"/>
                  <a:pt x="1424729" y="1330610"/>
                  <a:pt x="1415273" y="1334221"/>
                </a:cubicBezTo>
                <a:cubicBezTo>
                  <a:pt x="1411879" y="1335777"/>
                  <a:pt x="1409209" y="1336275"/>
                  <a:pt x="1407820" y="1333768"/>
                </a:cubicBezTo>
                <a:cubicBezTo>
                  <a:pt x="1400483" y="1324072"/>
                  <a:pt x="1390361" y="1324117"/>
                  <a:pt x="1380238" y="1324163"/>
                </a:cubicBezTo>
                <a:cubicBezTo>
                  <a:pt x="1370840" y="1323152"/>
                  <a:pt x="1361609" y="1323032"/>
                  <a:pt x="1355661" y="1315841"/>
                </a:cubicBezTo>
                <a:cubicBezTo>
                  <a:pt x="1353048" y="1311718"/>
                  <a:pt x="1351269" y="1312050"/>
                  <a:pt x="1346985" y="1313773"/>
                </a:cubicBezTo>
                <a:cubicBezTo>
                  <a:pt x="1331800" y="1321221"/>
                  <a:pt x="1316671" y="1324047"/>
                  <a:pt x="1301491" y="1316736"/>
                </a:cubicBezTo>
                <a:cubicBezTo>
                  <a:pt x="1295485" y="1314169"/>
                  <a:pt x="1291925" y="1314835"/>
                  <a:pt x="1287085" y="1318505"/>
                </a:cubicBezTo>
                <a:cubicBezTo>
                  <a:pt x="1276515" y="1326013"/>
                  <a:pt x="1264946" y="1328175"/>
                  <a:pt x="1251879" y="1322314"/>
                </a:cubicBezTo>
                <a:cubicBezTo>
                  <a:pt x="1248709" y="1320139"/>
                  <a:pt x="1245875" y="1319747"/>
                  <a:pt x="1242647" y="1322194"/>
                </a:cubicBezTo>
                <a:cubicBezTo>
                  <a:pt x="1228517" y="1330367"/>
                  <a:pt x="1201044" y="1326276"/>
                  <a:pt x="1190539" y="1314403"/>
                </a:cubicBezTo>
                <a:cubicBezTo>
                  <a:pt x="1184750" y="1322863"/>
                  <a:pt x="1176017" y="1325416"/>
                  <a:pt x="1167508" y="1324239"/>
                </a:cubicBezTo>
                <a:cubicBezTo>
                  <a:pt x="1155107" y="1321944"/>
                  <a:pt x="1142482" y="1323380"/>
                  <a:pt x="1129856" y="1324816"/>
                </a:cubicBezTo>
                <a:cubicBezTo>
                  <a:pt x="1112615" y="1326192"/>
                  <a:pt x="1101827" y="1322673"/>
                  <a:pt x="1093881" y="1304789"/>
                </a:cubicBezTo>
                <a:cubicBezTo>
                  <a:pt x="1093550" y="1303006"/>
                  <a:pt x="1092492" y="1302281"/>
                  <a:pt x="1092160" y="1300498"/>
                </a:cubicBezTo>
                <a:cubicBezTo>
                  <a:pt x="1089214" y="1294592"/>
                  <a:pt x="1085488" y="1294366"/>
                  <a:pt x="1081871" y="1299653"/>
                </a:cubicBezTo>
                <a:cubicBezTo>
                  <a:pt x="1078977" y="1303883"/>
                  <a:pt x="1076083" y="1308113"/>
                  <a:pt x="1072299" y="1312509"/>
                </a:cubicBezTo>
                <a:cubicBezTo>
                  <a:pt x="1058778" y="1328869"/>
                  <a:pt x="1040147" y="1327737"/>
                  <a:pt x="1026861" y="1310851"/>
                </a:cubicBezTo>
                <a:cubicBezTo>
                  <a:pt x="1021803" y="1303494"/>
                  <a:pt x="1015134" y="1297362"/>
                  <a:pt x="1006125" y="1293511"/>
                </a:cubicBezTo>
                <a:cubicBezTo>
                  <a:pt x="998006" y="1289494"/>
                  <a:pt x="989889" y="1285476"/>
                  <a:pt x="983941" y="1278285"/>
                </a:cubicBezTo>
                <a:cubicBezTo>
                  <a:pt x="980265" y="1288195"/>
                  <a:pt x="987603" y="1297893"/>
                  <a:pt x="983928" y="1307802"/>
                </a:cubicBezTo>
                <a:cubicBezTo>
                  <a:pt x="973755" y="1297712"/>
                  <a:pt x="973755" y="1297712"/>
                  <a:pt x="962461" y="1306278"/>
                </a:cubicBezTo>
                <a:cubicBezTo>
                  <a:pt x="957454" y="1309058"/>
                  <a:pt x="954061" y="1310614"/>
                  <a:pt x="948222" y="1308938"/>
                </a:cubicBezTo>
                <a:cubicBezTo>
                  <a:pt x="932818" y="1305358"/>
                  <a:pt x="917747" y="1303563"/>
                  <a:pt x="902676" y="1301766"/>
                </a:cubicBezTo>
                <a:cubicBezTo>
                  <a:pt x="856406" y="1295651"/>
                  <a:pt x="810246" y="1295051"/>
                  <a:pt x="764365" y="1286097"/>
                </a:cubicBezTo>
                <a:cubicBezTo>
                  <a:pt x="760641" y="1285870"/>
                  <a:pt x="755300" y="1286867"/>
                  <a:pt x="754468" y="1282411"/>
                </a:cubicBezTo>
                <a:cubicBezTo>
                  <a:pt x="752746" y="1278121"/>
                  <a:pt x="756862" y="1275508"/>
                  <a:pt x="759033" y="1272336"/>
                </a:cubicBezTo>
                <a:cubicBezTo>
                  <a:pt x="761369" y="1270054"/>
                  <a:pt x="764597" y="1267607"/>
                  <a:pt x="762150" y="1264375"/>
                </a:cubicBezTo>
                <a:cubicBezTo>
                  <a:pt x="760428" y="1260085"/>
                  <a:pt x="756535" y="1258967"/>
                  <a:pt x="752809" y="1258741"/>
                </a:cubicBezTo>
                <a:cubicBezTo>
                  <a:pt x="750140" y="1259239"/>
                  <a:pt x="747470" y="1259738"/>
                  <a:pt x="744800" y="1260236"/>
                </a:cubicBezTo>
                <a:cubicBezTo>
                  <a:pt x="732175" y="1261673"/>
                  <a:pt x="723724" y="1255873"/>
                  <a:pt x="721393" y="1243396"/>
                </a:cubicBezTo>
                <a:cubicBezTo>
                  <a:pt x="720561" y="1238940"/>
                  <a:pt x="719728" y="1234484"/>
                  <a:pt x="720676" y="1229695"/>
                </a:cubicBezTo>
                <a:cubicBezTo>
                  <a:pt x="720568" y="1224181"/>
                  <a:pt x="716507" y="1222173"/>
                  <a:pt x="711503" y="1224953"/>
                </a:cubicBezTo>
                <a:cubicBezTo>
                  <a:pt x="702212" y="1229455"/>
                  <a:pt x="699093" y="1237416"/>
                  <a:pt x="702315" y="1249726"/>
                </a:cubicBezTo>
                <a:cubicBezTo>
                  <a:pt x="694752" y="1243761"/>
                  <a:pt x="689139" y="1238353"/>
                  <a:pt x="685137" y="1231722"/>
                </a:cubicBezTo>
                <a:cubicBezTo>
                  <a:pt x="681134" y="1225091"/>
                  <a:pt x="680808" y="1208551"/>
                  <a:pt x="686040" y="1202040"/>
                </a:cubicBezTo>
                <a:cubicBezTo>
                  <a:pt x="692883" y="1194305"/>
                  <a:pt x="701724" y="1197265"/>
                  <a:pt x="708622" y="1199666"/>
                </a:cubicBezTo>
                <a:cubicBezTo>
                  <a:pt x="718518" y="1203351"/>
                  <a:pt x="728973" y="1205088"/>
                  <a:pt x="739653" y="1203093"/>
                </a:cubicBezTo>
                <a:cubicBezTo>
                  <a:pt x="745881" y="1201930"/>
                  <a:pt x="753002" y="1200599"/>
                  <a:pt x="760121" y="1199270"/>
                </a:cubicBezTo>
                <a:cubicBezTo>
                  <a:pt x="789489" y="1193785"/>
                  <a:pt x="818798" y="1192921"/>
                  <a:pt x="845931" y="1209989"/>
                </a:cubicBezTo>
                <a:cubicBezTo>
                  <a:pt x="856328" y="1216347"/>
                  <a:pt x="861169" y="1212677"/>
                  <a:pt x="863622" y="1201151"/>
                </a:cubicBezTo>
                <a:cubicBezTo>
                  <a:pt x="864177" y="1199202"/>
                  <a:pt x="861899" y="1196860"/>
                  <a:pt x="864402" y="1195471"/>
                </a:cubicBezTo>
                <a:cubicBezTo>
                  <a:pt x="867072" y="1194972"/>
                  <a:pt x="869185" y="1196422"/>
                  <a:pt x="870409" y="1198038"/>
                </a:cubicBezTo>
                <a:cubicBezTo>
                  <a:pt x="871631" y="1199654"/>
                  <a:pt x="872854" y="1201271"/>
                  <a:pt x="873909" y="1201995"/>
                </a:cubicBezTo>
                <a:cubicBezTo>
                  <a:pt x="877411" y="1205954"/>
                  <a:pt x="881637" y="1208854"/>
                  <a:pt x="885254" y="1203566"/>
                </a:cubicBezTo>
                <a:cubicBezTo>
                  <a:pt x="889761" y="1198112"/>
                  <a:pt x="882475" y="1198551"/>
                  <a:pt x="880197" y="1196210"/>
                </a:cubicBezTo>
                <a:cubicBezTo>
                  <a:pt x="880030" y="1195318"/>
                  <a:pt x="879140" y="1195485"/>
                  <a:pt x="878974" y="1194594"/>
                </a:cubicBezTo>
                <a:cubicBezTo>
                  <a:pt x="876861" y="1193143"/>
                  <a:pt x="875472" y="1190636"/>
                  <a:pt x="876918" y="1188521"/>
                </a:cubicBezTo>
                <a:cubicBezTo>
                  <a:pt x="878199" y="1185515"/>
                  <a:pt x="879978" y="1185183"/>
                  <a:pt x="882982" y="1186467"/>
                </a:cubicBezTo>
                <a:cubicBezTo>
                  <a:pt x="894660" y="1189819"/>
                  <a:pt x="903783" y="1184426"/>
                  <a:pt x="909071" y="1173293"/>
                </a:cubicBezTo>
                <a:cubicBezTo>
                  <a:pt x="910517" y="1171178"/>
                  <a:pt x="913744" y="1168730"/>
                  <a:pt x="913246" y="1166057"/>
                </a:cubicBezTo>
                <a:cubicBezTo>
                  <a:pt x="911413" y="1156253"/>
                  <a:pt x="899793" y="1148278"/>
                  <a:pt x="891228" y="1151723"/>
                </a:cubicBezTo>
                <a:cubicBezTo>
                  <a:pt x="874095" y="1158613"/>
                  <a:pt x="856686" y="1159098"/>
                  <a:pt x="838280" y="1154235"/>
                </a:cubicBezTo>
                <a:cubicBezTo>
                  <a:pt x="831718" y="1153616"/>
                  <a:pt x="825155" y="1152997"/>
                  <a:pt x="820648" y="1158451"/>
                </a:cubicBezTo>
                <a:cubicBezTo>
                  <a:pt x="816697" y="1161955"/>
                  <a:pt x="814752" y="1161396"/>
                  <a:pt x="812864" y="1156215"/>
                </a:cubicBezTo>
                <a:cubicBezTo>
                  <a:pt x="810642" y="1149252"/>
                  <a:pt x="805359" y="1145626"/>
                  <a:pt x="797907" y="1145175"/>
                </a:cubicBezTo>
                <a:cubicBezTo>
                  <a:pt x="790288" y="1143831"/>
                  <a:pt x="781779" y="1142653"/>
                  <a:pt x="773270" y="1141475"/>
                </a:cubicBezTo>
                <a:cubicBezTo>
                  <a:pt x="765818" y="1141022"/>
                  <a:pt x="762150" y="1136174"/>
                  <a:pt x="761708" y="1128877"/>
                </a:cubicBezTo>
                <a:cubicBezTo>
                  <a:pt x="761542" y="1127986"/>
                  <a:pt x="761208" y="1126204"/>
                  <a:pt x="761765" y="1124255"/>
                </a:cubicBezTo>
                <a:cubicBezTo>
                  <a:pt x="760934" y="1119800"/>
                  <a:pt x="757597" y="1116734"/>
                  <a:pt x="753148" y="1117565"/>
                </a:cubicBezTo>
                <a:cubicBezTo>
                  <a:pt x="749422" y="1117338"/>
                  <a:pt x="750255" y="1121794"/>
                  <a:pt x="750920" y="1125360"/>
                </a:cubicBezTo>
                <a:cubicBezTo>
                  <a:pt x="750696" y="1129090"/>
                  <a:pt x="751362" y="1132655"/>
                  <a:pt x="746189" y="1134544"/>
                </a:cubicBezTo>
                <a:cubicBezTo>
                  <a:pt x="738179" y="1136040"/>
                  <a:pt x="729396" y="1128458"/>
                  <a:pt x="729677" y="1120104"/>
                </a:cubicBezTo>
                <a:cubicBezTo>
                  <a:pt x="729178" y="1117430"/>
                  <a:pt x="730624" y="1115316"/>
                  <a:pt x="728345" y="1112974"/>
                </a:cubicBezTo>
                <a:cubicBezTo>
                  <a:pt x="725676" y="1113472"/>
                  <a:pt x="726175" y="1116147"/>
                  <a:pt x="724561" y="1117370"/>
                </a:cubicBezTo>
                <a:cubicBezTo>
                  <a:pt x="721111" y="1123549"/>
                  <a:pt x="717551" y="1124214"/>
                  <a:pt x="712825" y="1118640"/>
                </a:cubicBezTo>
                <a:cubicBezTo>
                  <a:pt x="706546" y="1109668"/>
                  <a:pt x="698094" y="1103868"/>
                  <a:pt x="689809" y="1098959"/>
                </a:cubicBezTo>
                <a:cubicBezTo>
                  <a:pt x="680301" y="1092434"/>
                  <a:pt x="671517" y="1084851"/>
                  <a:pt x="668297" y="1072541"/>
                </a:cubicBezTo>
                <a:cubicBezTo>
                  <a:pt x="666575" y="1068251"/>
                  <a:pt x="663796" y="1063236"/>
                  <a:pt x="659013" y="1062285"/>
                </a:cubicBezTo>
                <a:cubicBezTo>
                  <a:pt x="639551" y="1056697"/>
                  <a:pt x="630216" y="1036305"/>
                  <a:pt x="611310" y="1028769"/>
                </a:cubicBezTo>
                <a:cubicBezTo>
                  <a:pt x="606194" y="1026036"/>
                  <a:pt x="606252" y="1021414"/>
                  <a:pt x="607199" y="1016625"/>
                </a:cubicBezTo>
                <a:cubicBezTo>
                  <a:pt x="609036" y="1011669"/>
                  <a:pt x="613985" y="1013513"/>
                  <a:pt x="617155" y="1015687"/>
                </a:cubicBezTo>
                <a:cubicBezTo>
                  <a:pt x="623327" y="1019146"/>
                  <a:pt x="628501" y="1017258"/>
                  <a:pt x="633173" y="1012695"/>
                </a:cubicBezTo>
                <a:cubicBezTo>
                  <a:pt x="638570" y="1007075"/>
                  <a:pt x="645357" y="1003964"/>
                  <a:pt x="653366" y="1002467"/>
                </a:cubicBezTo>
                <a:cubicBezTo>
                  <a:pt x="666882" y="1000865"/>
                  <a:pt x="675832" y="1009339"/>
                  <a:pt x="674603" y="1022481"/>
                </a:cubicBezTo>
                <a:cubicBezTo>
                  <a:pt x="674212" y="1025320"/>
                  <a:pt x="673989" y="1029052"/>
                  <a:pt x="674488" y="1031725"/>
                </a:cubicBezTo>
                <a:cubicBezTo>
                  <a:pt x="674655" y="1032616"/>
                  <a:pt x="673931" y="1033674"/>
                  <a:pt x="673931" y="1033674"/>
                </a:cubicBezTo>
                <a:cubicBezTo>
                  <a:pt x="674821" y="1033508"/>
                  <a:pt x="674821" y="1033508"/>
                  <a:pt x="675545" y="1032450"/>
                </a:cubicBezTo>
                <a:cubicBezTo>
                  <a:pt x="679104" y="1031786"/>
                  <a:pt x="681775" y="1031287"/>
                  <a:pt x="685500" y="1031513"/>
                </a:cubicBezTo>
                <a:cubicBezTo>
                  <a:pt x="703241" y="1032811"/>
                  <a:pt x="708081" y="1029140"/>
                  <a:pt x="710258" y="1011209"/>
                </a:cubicBezTo>
                <a:cubicBezTo>
                  <a:pt x="710540" y="1002855"/>
                  <a:pt x="715546" y="1000076"/>
                  <a:pt x="723889" y="1000363"/>
                </a:cubicBezTo>
                <a:cubicBezTo>
                  <a:pt x="730284" y="1000090"/>
                  <a:pt x="734510" y="1002990"/>
                  <a:pt x="739235" y="1008564"/>
                </a:cubicBezTo>
                <a:cubicBezTo>
                  <a:pt x="752353" y="1024560"/>
                  <a:pt x="769647" y="1033320"/>
                  <a:pt x="790947" y="1033953"/>
                </a:cubicBezTo>
                <a:cubicBezTo>
                  <a:pt x="808855" y="1036142"/>
                  <a:pt x="808855" y="1036142"/>
                  <a:pt x="801965" y="1018982"/>
                </a:cubicBezTo>
                <a:cubicBezTo>
                  <a:pt x="798354" y="1009511"/>
                  <a:pt x="799302" y="1004723"/>
                  <a:pt x="806646" y="999662"/>
                </a:cubicBezTo>
                <a:cubicBezTo>
                  <a:pt x="811812" y="1012532"/>
                  <a:pt x="814981" y="1014706"/>
                  <a:pt x="828496" y="1013104"/>
                </a:cubicBezTo>
                <a:cubicBezTo>
                  <a:pt x="837396" y="1011442"/>
                  <a:pt x="846686" y="1006940"/>
                  <a:pt x="854579" y="1014688"/>
                </a:cubicBezTo>
                <a:cubicBezTo>
                  <a:pt x="854747" y="1015579"/>
                  <a:pt x="855636" y="1015413"/>
                  <a:pt x="856526" y="1015247"/>
                </a:cubicBezTo>
                <a:cubicBezTo>
                  <a:pt x="866540" y="1009688"/>
                  <a:pt x="870380" y="1000670"/>
                  <a:pt x="869106" y="988917"/>
                </a:cubicBezTo>
                <a:cubicBezTo>
                  <a:pt x="867941" y="982678"/>
                  <a:pt x="866776" y="976440"/>
                  <a:pt x="873396" y="972437"/>
                </a:cubicBezTo>
                <a:cubicBezTo>
                  <a:pt x="874119" y="971379"/>
                  <a:pt x="876456" y="969098"/>
                  <a:pt x="876955" y="971772"/>
                </a:cubicBezTo>
                <a:cubicBezTo>
                  <a:pt x="879177" y="978736"/>
                  <a:pt x="885573" y="978463"/>
                  <a:pt x="891411" y="980139"/>
                </a:cubicBezTo>
                <a:cubicBezTo>
                  <a:pt x="898141" y="981649"/>
                  <a:pt x="902533" y="985440"/>
                  <a:pt x="902975" y="992737"/>
                </a:cubicBezTo>
                <a:cubicBezTo>
                  <a:pt x="903583" y="1000924"/>
                  <a:pt x="908308" y="1006497"/>
                  <a:pt x="916093" y="1008733"/>
                </a:cubicBezTo>
                <a:cubicBezTo>
                  <a:pt x="923155" y="1012025"/>
                  <a:pt x="928884" y="1008188"/>
                  <a:pt x="934282" y="1002568"/>
                </a:cubicBezTo>
                <a:cubicBezTo>
                  <a:pt x="938622" y="996223"/>
                  <a:pt x="941069" y="999456"/>
                  <a:pt x="942068" y="1004803"/>
                </a:cubicBezTo>
                <a:cubicBezTo>
                  <a:pt x="943566" y="1012824"/>
                  <a:pt x="948515" y="1014666"/>
                  <a:pt x="955301" y="1011555"/>
                </a:cubicBezTo>
                <a:cubicBezTo>
                  <a:pt x="957081" y="1011221"/>
                  <a:pt x="958862" y="1010889"/>
                  <a:pt x="960474" y="1009665"/>
                </a:cubicBezTo>
                <a:cubicBezTo>
                  <a:pt x="968151" y="1006387"/>
                  <a:pt x="974546" y="1006114"/>
                  <a:pt x="979771" y="1014362"/>
                </a:cubicBezTo>
                <a:cubicBezTo>
                  <a:pt x="985719" y="1021552"/>
                  <a:pt x="994561" y="1024512"/>
                  <a:pt x="1002737" y="1023907"/>
                </a:cubicBezTo>
                <a:cubicBezTo>
                  <a:pt x="1009298" y="1024526"/>
                  <a:pt x="1016419" y="1023196"/>
                  <a:pt x="1012807" y="1013725"/>
                </a:cubicBezTo>
                <a:cubicBezTo>
                  <a:pt x="1012307" y="1011051"/>
                  <a:pt x="1012532" y="1007320"/>
                  <a:pt x="1012922" y="1004481"/>
                </a:cubicBezTo>
                <a:cubicBezTo>
                  <a:pt x="1011757" y="998243"/>
                  <a:pt x="1013261" y="991505"/>
                  <a:pt x="1008703" y="986823"/>
                </a:cubicBezTo>
                <a:cubicBezTo>
                  <a:pt x="996916" y="977957"/>
                  <a:pt x="995475" y="965314"/>
                  <a:pt x="992978" y="951946"/>
                </a:cubicBezTo>
                <a:cubicBezTo>
                  <a:pt x="999874" y="954346"/>
                  <a:pt x="1006769" y="956748"/>
                  <a:pt x="1013888" y="955418"/>
                </a:cubicBezTo>
                <a:cubicBezTo>
                  <a:pt x="1022623" y="952865"/>
                  <a:pt x="1031130" y="954042"/>
                  <a:pt x="1039249" y="958060"/>
                </a:cubicBezTo>
                <a:cubicBezTo>
                  <a:pt x="1046310" y="961352"/>
                  <a:pt x="1054096" y="963587"/>
                  <a:pt x="1061881" y="965822"/>
                </a:cubicBezTo>
                <a:cubicBezTo>
                  <a:pt x="1084513" y="973585"/>
                  <a:pt x="1108593" y="979232"/>
                  <a:pt x="1130277" y="991784"/>
                </a:cubicBezTo>
                <a:cubicBezTo>
                  <a:pt x="1135392" y="994517"/>
                  <a:pt x="1137729" y="992236"/>
                  <a:pt x="1138677" y="987447"/>
                </a:cubicBezTo>
                <a:cubicBezTo>
                  <a:pt x="1139234" y="985499"/>
                  <a:pt x="1139458" y="981768"/>
                  <a:pt x="1143184" y="981995"/>
                </a:cubicBezTo>
                <a:cubicBezTo>
                  <a:pt x="1146021" y="982387"/>
                  <a:pt x="1146686" y="985951"/>
                  <a:pt x="1147018" y="987734"/>
                </a:cubicBezTo>
                <a:cubicBezTo>
                  <a:pt x="1148741" y="992025"/>
                  <a:pt x="1150298" y="995423"/>
                  <a:pt x="1154023" y="995648"/>
                </a:cubicBezTo>
                <a:cubicBezTo>
                  <a:pt x="1158639" y="995709"/>
                  <a:pt x="1162865" y="998609"/>
                  <a:pt x="1167481" y="998669"/>
                </a:cubicBezTo>
                <a:cubicBezTo>
                  <a:pt x="1174044" y="999288"/>
                  <a:pt x="1175599" y="1002686"/>
                  <a:pt x="1173929" y="1008533"/>
                </a:cubicBezTo>
                <a:cubicBezTo>
                  <a:pt x="1169198" y="1017717"/>
                  <a:pt x="1176649" y="1018169"/>
                  <a:pt x="1182655" y="1020737"/>
                </a:cubicBezTo>
                <a:cubicBezTo>
                  <a:pt x="1190606" y="1023863"/>
                  <a:pt x="1189276" y="1016734"/>
                  <a:pt x="1190389" y="1012837"/>
                </a:cubicBezTo>
                <a:cubicBezTo>
                  <a:pt x="1190946" y="1010887"/>
                  <a:pt x="1190613" y="1009105"/>
                  <a:pt x="1193282" y="1008607"/>
                </a:cubicBezTo>
                <a:cubicBezTo>
                  <a:pt x="1195895" y="1012730"/>
                  <a:pt x="1199397" y="1016687"/>
                  <a:pt x="1201285" y="1021869"/>
                </a:cubicBezTo>
                <a:cubicBezTo>
                  <a:pt x="1203731" y="1025101"/>
                  <a:pt x="1206901" y="1027276"/>
                  <a:pt x="1210460" y="1026611"/>
                </a:cubicBezTo>
                <a:cubicBezTo>
                  <a:pt x="1214910" y="1025780"/>
                  <a:pt x="1214077" y="1021324"/>
                  <a:pt x="1214468" y="1018484"/>
                </a:cubicBezTo>
                <a:cubicBezTo>
                  <a:pt x="1218258" y="999329"/>
                  <a:pt x="1228105" y="992880"/>
                  <a:pt x="1247235" y="996684"/>
                </a:cubicBezTo>
                <a:cubicBezTo>
                  <a:pt x="1251128" y="997802"/>
                  <a:pt x="1254854" y="998028"/>
                  <a:pt x="1258023" y="1000203"/>
                </a:cubicBezTo>
                <a:cubicBezTo>
                  <a:pt x="1274650" y="1005398"/>
                  <a:pt x="1288498" y="1005579"/>
                  <a:pt x="1298128" y="988101"/>
                </a:cubicBezTo>
                <a:cubicBezTo>
                  <a:pt x="1298128" y="988101"/>
                  <a:pt x="1299016" y="987935"/>
                  <a:pt x="1298850" y="987044"/>
                </a:cubicBezTo>
                <a:cubicBezTo>
                  <a:pt x="1302968" y="984430"/>
                  <a:pt x="1306360" y="982874"/>
                  <a:pt x="1311309" y="984716"/>
                </a:cubicBezTo>
                <a:cubicBezTo>
                  <a:pt x="1313256" y="985275"/>
                  <a:pt x="1315368" y="986725"/>
                  <a:pt x="1314978" y="989565"/>
                </a:cubicBezTo>
                <a:cubicBezTo>
                  <a:pt x="1314920" y="994188"/>
                  <a:pt x="1310637" y="995909"/>
                  <a:pt x="1307245" y="997465"/>
                </a:cubicBezTo>
                <a:cubicBezTo>
                  <a:pt x="1304576" y="997964"/>
                  <a:pt x="1301181" y="999521"/>
                  <a:pt x="1301680" y="1002194"/>
                </a:cubicBezTo>
                <a:cubicBezTo>
                  <a:pt x="1301457" y="1005925"/>
                  <a:pt x="1305740" y="1004203"/>
                  <a:pt x="1307852" y="1005653"/>
                </a:cubicBezTo>
                <a:cubicBezTo>
                  <a:pt x="1312635" y="1006604"/>
                  <a:pt x="1317252" y="1006665"/>
                  <a:pt x="1322033" y="1007615"/>
                </a:cubicBezTo>
                <a:cubicBezTo>
                  <a:pt x="1328595" y="1008234"/>
                  <a:pt x="1334435" y="1009910"/>
                  <a:pt x="1338993" y="1014593"/>
                </a:cubicBezTo>
                <a:cubicBezTo>
                  <a:pt x="1342329" y="1017659"/>
                  <a:pt x="1344999" y="1017160"/>
                  <a:pt x="1349115" y="1014547"/>
                </a:cubicBezTo>
                <a:cubicBezTo>
                  <a:pt x="1360743" y="1007763"/>
                  <a:pt x="1369251" y="1008941"/>
                  <a:pt x="1379257" y="1018140"/>
                </a:cubicBezTo>
                <a:cubicBezTo>
                  <a:pt x="1384706" y="1022656"/>
                  <a:pt x="1388541" y="1028396"/>
                  <a:pt x="1393266" y="1033969"/>
                </a:cubicBezTo>
                <a:cubicBezTo>
                  <a:pt x="1399047" y="1040268"/>
                  <a:pt x="1406109" y="1043560"/>
                  <a:pt x="1414618" y="1044738"/>
                </a:cubicBezTo>
                <a:cubicBezTo>
                  <a:pt x="1424016" y="1045750"/>
                  <a:pt x="1428133" y="1043136"/>
                  <a:pt x="1430752" y="1032502"/>
                </a:cubicBezTo>
                <a:cubicBezTo>
                  <a:pt x="1433204" y="1020976"/>
                  <a:pt x="1439267" y="1018921"/>
                  <a:pt x="1450221" y="1023331"/>
                </a:cubicBezTo>
                <a:cubicBezTo>
                  <a:pt x="1454114" y="1024448"/>
                  <a:pt x="1456227" y="1025898"/>
                  <a:pt x="1460509" y="1024176"/>
                </a:cubicBezTo>
                <a:cubicBezTo>
                  <a:pt x="1470522" y="1018617"/>
                  <a:pt x="1470522" y="1018617"/>
                  <a:pt x="1472687" y="1030202"/>
                </a:cubicBezTo>
                <a:cubicBezTo>
                  <a:pt x="1472129" y="1032151"/>
                  <a:pt x="1472297" y="1033042"/>
                  <a:pt x="1473519" y="1034658"/>
                </a:cubicBezTo>
                <a:cubicBezTo>
                  <a:pt x="1474852" y="1041788"/>
                  <a:pt x="1478911" y="1043797"/>
                  <a:pt x="1485531" y="1039794"/>
                </a:cubicBezTo>
                <a:cubicBezTo>
                  <a:pt x="1490537" y="1037014"/>
                  <a:pt x="1495210" y="1032452"/>
                  <a:pt x="1500384" y="1030563"/>
                </a:cubicBezTo>
                <a:cubicBezTo>
                  <a:pt x="1522189" y="1019112"/>
                  <a:pt x="1548715" y="1027991"/>
                  <a:pt x="1558049" y="1048384"/>
                </a:cubicBezTo>
                <a:cubicBezTo>
                  <a:pt x="1561327" y="1056072"/>
                  <a:pt x="1559100" y="1063867"/>
                  <a:pt x="1560598" y="1071887"/>
                </a:cubicBezTo>
                <a:cubicBezTo>
                  <a:pt x="1561872" y="1083639"/>
                  <a:pt x="1567321" y="1088155"/>
                  <a:pt x="1578666" y="1089726"/>
                </a:cubicBezTo>
                <a:cubicBezTo>
                  <a:pt x="1584338" y="1090511"/>
                  <a:pt x="1589844" y="1090405"/>
                  <a:pt x="1595516" y="1091190"/>
                </a:cubicBezTo>
                <a:cubicBezTo>
                  <a:pt x="1606861" y="1092760"/>
                  <a:pt x="1612757" y="1089814"/>
                  <a:pt x="1615210" y="1078288"/>
                </a:cubicBezTo>
                <a:cubicBezTo>
                  <a:pt x="1617604" y="1071385"/>
                  <a:pt x="1620440" y="1071777"/>
                  <a:pt x="1625722" y="1075402"/>
                </a:cubicBezTo>
                <a:cubicBezTo>
                  <a:pt x="1637176" y="1082486"/>
                  <a:pt x="1643962" y="1079374"/>
                  <a:pt x="1646972" y="1065900"/>
                </a:cubicBezTo>
                <a:cubicBezTo>
                  <a:pt x="1647196" y="1062168"/>
                  <a:pt x="1646530" y="1058603"/>
                  <a:pt x="1642637" y="1057486"/>
                </a:cubicBezTo>
                <a:cubicBezTo>
                  <a:pt x="1637855" y="1056535"/>
                  <a:pt x="1637631" y="1060266"/>
                  <a:pt x="1637407" y="1063997"/>
                </a:cubicBezTo>
                <a:cubicBezTo>
                  <a:pt x="1637906" y="1066670"/>
                  <a:pt x="1636626" y="1069677"/>
                  <a:pt x="1632899" y="1069450"/>
                </a:cubicBezTo>
                <a:cubicBezTo>
                  <a:pt x="1629340" y="1070115"/>
                  <a:pt x="1626170" y="1067941"/>
                  <a:pt x="1626395" y="1064209"/>
                </a:cubicBezTo>
                <a:cubicBezTo>
                  <a:pt x="1625453" y="1054240"/>
                  <a:pt x="1622733" y="1044602"/>
                  <a:pt x="1621624" y="1033741"/>
                </a:cubicBezTo>
                <a:cubicBezTo>
                  <a:pt x="1624794" y="1035916"/>
                  <a:pt x="1625850" y="1036641"/>
                  <a:pt x="1627073" y="1038257"/>
                </a:cubicBezTo>
                <a:cubicBezTo>
                  <a:pt x="1633411" y="1042608"/>
                  <a:pt x="1640531" y="1041278"/>
                  <a:pt x="1647093" y="1041897"/>
                </a:cubicBezTo>
                <a:cubicBezTo>
                  <a:pt x="1650820" y="1042123"/>
                  <a:pt x="1650710" y="1036609"/>
                  <a:pt x="1653047" y="1034328"/>
                </a:cubicBezTo>
                <a:cubicBezTo>
                  <a:pt x="1656997" y="1030824"/>
                  <a:pt x="1661114" y="1028210"/>
                  <a:pt x="1667677" y="1028829"/>
                </a:cubicBezTo>
                <a:cubicBezTo>
                  <a:pt x="1673183" y="1028723"/>
                  <a:pt x="1679413" y="1027559"/>
                  <a:pt x="1685974" y="1028178"/>
                </a:cubicBezTo>
                <a:cubicBezTo>
                  <a:pt x="1682139" y="1022438"/>
                  <a:pt x="1673465" y="1020369"/>
                  <a:pt x="1677805" y="1014025"/>
                </a:cubicBezTo>
                <a:cubicBezTo>
                  <a:pt x="1680532" y="1008904"/>
                  <a:pt x="1683484" y="1000051"/>
                  <a:pt x="1692992" y="1006577"/>
                </a:cubicBezTo>
                <a:cubicBezTo>
                  <a:pt x="1692992" y="1006577"/>
                  <a:pt x="1694605" y="1005354"/>
                  <a:pt x="1694438" y="1004461"/>
                </a:cubicBezTo>
                <a:cubicBezTo>
                  <a:pt x="1694496" y="999839"/>
                  <a:pt x="1695443" y="995050"/>
                  <a:pt x="1689047" y="995324"/>
                </a:cubicBezTo>
                <a:cubicBezTo>
                  <a:pt x="1681761" y="995762"/>
                  <a:pt x="1674866" y="993360"/>
                  <a:pt x="1668860" y="990793"/>
                </a:cubicBezTo>
                <a:cubicBezTo>
                  <a:pt x="1661075" y="988558"/>
                  <a:pt x="1655012" y="990613"/>
                  <a:pt x="1652618" y="997516"/>
                </a:cubicBezTo>
                <a:cubicBezTo>
                  <a:pt x="1649333" y="1004586"/>
                  <a:pt x="1646331" y="1003302"/>
                  <a:pt x="1642105" y="1000402"/>
                </a:cubicBezTo>
                <a:cubicBezTo>
                  <a:pt x="1633654" y="994603"/>
                  <a:pt x="1626817" y="987578"/>
                  <a:pt x="1617642" y="982836"/>
                </a:cubicBezTo>
                <a:cubicBezTo>
                  <a:pt x="1612526" y="980102"/>
                  <a:pt x="1608800" y="979876"/>
                  <a:pt x="1603961" y="983547"/>
                </a:cubicBezTo>
                <a:cubicBezTo>
                  <a:pt x="1600010" y="987052"/>
                  <a:pt x="1597116" y="991282"/>
                  <a:pt x="1591443" y="990497"/>
                </a:cubicBezTo>
                <a:cubicBezTo>
                  <a:pt x="1585938" y="990603"/>
                  <a:pt x="1584049" y="985422"/>
                  <a:pt x="1580714" y="982356"/>
                </a:cubicBezTo>
                <a:cubicBezTo>
                  <a:pt x="1574702" y="994546"/>
                  <a:pt x="1574702" y="994546"/>
                  <a:pt x="1562524" y="988520"/>
                </a:cubicBezTo>
                <a:cubicBezTo>
                  <a:pt x="1557575" y="986678"/>
                  <a:pt x="1552460" y="983944"/>
                  <a:pt x="1546896" y="988672"/>
                </a:cubicBezTo>
                <a:cubicBezTo>
                  <a:pt x="1534546" y="996512"/>
                  <a:pt x="1531710" y="996120"/>
                  <a:pt x="1522260" y="984973"/>
                </a:cubicBezTo>
                <a:cubicBezTo>
                  <a:pt x="1517702" y="980291"/>
                  <a:pt x="1513143" y="975608"/>
                  <a:pt x="1507694" y="971092"/>
                </a:cubicBezTo>
                <a:cubicBezTo>
                  <a:pt x="1495409" y="959552"/>
                  <a:pt x="1490959" y="960383"/>
                  <a:pt x="1482610" y="974856"/>
                </a:cubicBezTo>
                <a:cubicBezTo>
                  <a:pt x="1480440" y="978028"/>
                  <a:pt x="1479326" y="981925"/>
                  <a:pt x="1476433" y="986154"/>
                </a:cubicBezTo>
                <a:cubicBezTo>
                  <a:pt x="1473321" y="979357"/>
                  <a:pt x="1470542" y="974343"/>
                  <a:pt x="1467430" y="967545"/>
                </a:cubicBezTo>
                <a:cubicBezTo>
                  <a:pt x="1465983" y="969659"/>
                  <a:pt x="1466150" y="970551"/>
                  <a:pt x="1465427" y="971609"/>
                </a:cubicBezTo>
                <a:cubicBezTo>
                  <a:pt x="1460414" y="989146"/>
                  <a:pt x="1451514" y="990809"/>
                  <a:pt x="1439061" y="978378"/>
                </a:cubicBezTo>
                <a:cubicBezTo>
                  <a:pt x="1436783" y="976036"/>
                  <a:pt x="1434503" y="973695"/>
                  <a:pt x="1432058" y="970463"/>
                </a:cubicBezTo>
                <a:cubicBezTo>
                  <a:pt x="1430835" y="968847"/>
                  <a:pt x="1429612" y="967231"/>
                  <a:pt x="1430892" y="964224"/>
                </a:cubicBezTo>
                <a:cubicBezTo>
                  <a:pt x="1436847" y="956656"/>
                  <a:pt x="1430674" y="953197"/>
                  <a:pt x="1425392" y="949572"/>
                </a:cubicBezTo>
                <a:cubicBezTo>
                  <a:pt x="1410046" y="941371"/>
                  <a:pt x="1393194" y="939908"/>
                  <a:pt x="1376344" y="938443"/>
                </a:cubicBezTo>
                <a:cubicBezTo>
                  <a:pt x="1349371" y="937025"/>
                  <a:pt x="1321841" y="937556"/>
                  <a:pt x="1296430" y="924778"/>
                </a:cubicBezTo>
                <a:cubicBezTo>
                  <a:pt x="1288313" y="920761"/>
                  <a:pt x="1279969" y="920474"/>
                  <a:pt x="1271237" y="923028"/>
                </a:cubicBezTo>
                <a:cubicBezTo>
                  <a:pt x="1264284" y="925249"/>
                  <a:pt x="1257554" y="923739"/>
                  <a:pt x="1252273" y="920114"/>
                </a:cubicBezTo>
                <a:cubicBezTo>
                  <a:pt x="1242043" y="914646"/>
                  <a:pt x="1231420" y="912019"/>
                  <a:pt x="1219353" y="911507"/>
                </a:cubicBezTo>
                <a:cubicBezTo>
                  <a:pt x="1208174" y="910827"/>
                  <a:pt x="1196605" y="912989"/>
                  <a:pt x="1185483" y="907687"/>
                </a:cubicBezTo>
                <a:cubicBezTo>
                  <a:pt x="1175586" y="904001"/>
                  <a:pt x="1166188" y="902991"/>
                  <a:pt x="1158062" y="913731"/>
                </a:cubicBezTo>
                <a:cubicBezTo>
                  <a:pt x="1154342" y="898747"/>
                  <a:pt x="1144387" y="899684"/>
                  <a:pt x="1133541" y="900788"/>
                </a:cubicBezTo>
                <a:cubicBezTo>
                  <a:pt x="1125532" y="902283"/>
                  <a:pt x="1117356" y="902888"/>
                  <a:pt x="1109961" y="897813"/>
                </a:cubicBezTo>
                <a:cubicBezTo>
                  <a:pt x="1099231" y="889672"/>
                  <a:pt x="1087720" y="887211"/>
                  <a:pt x="1075319" y="884916"/>
                </a:cubicBezTo>
                <a:cubicBezTo>
                  <a:pt x="1053519" y="881609"/>
                  <a:pt x="1031163" y="880251"/>
                  <a:pt x="1010310" y="872157"/>
                </a:cubicBezTo>
                <a:cubicBezTo>
                  <a:pt x="993515" y="866070"/>
                  <a:pt x="976332" y="862823"/>
                  <a:pt x="958201" y="864366"/>
                </a:cubicBezTo>
                <a:cubicBezTo>
                  <a:pt x="952860" y="865363"/>
                  <a:pt x="948801" y="863354"/>
                  <a:pt x="946023" y="858339"/>
                </a:cubicBezTo>
                <a:cubicBezTo>
                  <a:pt x="935741" y="842736"/>
                  <a:pt x="934851" y="842902"/>
                  <a:pt x="916330" y="847284"/>
                </a:cubicBezTo>
                <a:cubicBezTo>
                  <a:pt x="914549" y="847616"/>
                  <a:pt x="912769" y="847949"/>
                  <a:pt x="910099" y="848447"/>
                </a:cubicBezTo>
                <a:cubicBezTo>
                  <a:pt x="911771" y="842602"/>
                  <a:pt x="913442" y="836755"/>
                  <a:pt x="915280" y="831801"/>
                </a:cubicBezTo>
                <a:cubicBezTo>
                  <a:pt x="917174" y="822224"/>
                  <a:pt x="923628" y="817330"/>
                  <a:pt x="932695" y="816558"/>
                </a:cubicBezTo>
                <a:cubicBezTo>
                  <a:pt x="938033" y="815561"/>
                  <a:pt x="942816" y="816512"/>
                  <a:pt x="947988" y="814624"/>
                </a:cubicBezTo>
                <a:cubicBezTo>
                  <a:pt x="956556" y="811179"/>
                  <a:pt x="959558" y="812463"/>
                  <a:pt x="963001" y="821042"/>
                </a:cubicBezTo>
                <a:cubicBezTo>
                  <a:pt x="963667" y="824608"/>
                  <a:pt x="964334" y="828172"/>
                  <a:pt x="965000" y="831737"/>
                </a:cubicBezTo>
                <a:cubicBezTo>
                  <a:pt x="965109" y="837251"/>
                  <a:pt x="967945" y="837644"/>
                  <a:pt x="972394" y="836811"/>
                </a:cubicBezTo>
                <a:cubicBezTo>
                  <a:pt x="982350" y="835875"/>
                  <a:pt x="988637" y="830089"/>
                  <a:pt x="993702" y="822687"/>
                </a:cubicBezTo>
                <a:cubicBezTo>
                  <a:pt x="995316" y="821463"/>
                  <a:pt x="995705" y="818623"/>
                  <a:pt x="998542" y="819016"/>
                </a:cubicBezTo>
                <a:cubicBezTo>
                  <a:pt x="1000487" y="819575"/>
                  <a:pt x="1000987" y="822248"/>
                  <a:pt x="1002210" y="823864"/>
                </a:cubicBezTo>
                <a:cubicBezTo>
                  <a:pt x="1002543" y="825646"/>
                  <a:pt x="1002709" y="826539"/>
                  <a:pt x="1003043" y="828320"/>
                </a:cubicBezTo>
                <a:cubicBezTo>
                  <a:pt x="1004207" y="834559"/>
                  <a:pt x="1007210" y="835843"/>
                  <a:pt x="1012217" y="833063"/>
                </a:cubicBezTo>
                <a:cubicBezTo>
                  <a:pt x="1017057" y="829392"/>
                  <a:pt x="1020228" y="831567"/>
                  <a:pt x="1023729" y="835525"/>
                </a:cubicBezTo>
                <a:cubicBezTo>
                  <a:pt x="1027064" y="838591"/>
                  <a:pt x="1026840" y="842322"/>
                  <a:pt x="1024669" y="845494"/>
                </a:cubicBezTo>
                <a:cubicBezTo>
                  <a:pt x="1022665" y="849558"/>
                  <a:pt x="1017883" y="848606"/>
                  <a:pt x="1013824" y="846598"/>
                </a:cubicBezTo>
                <a:cubicBezTo>
                  <a:pt x="1010988" y="846205"/>
                  <a:pt x="1008875" y="844755"/>
                  <a:pt x="1006871" y="848818"/>
                </a:cubicBezTo>
                <a:cubicBezTo>
                  <a:pt x="1004867" y="852883"/>
                  <a:pt x="1006980" y="854332"/>
                  <a:pt x="1009259" y="856673"/>
                </a:cubicBezTo>
                <a:cubicBezTo>
                  <a:pt x="1014541" y="860298"/>
                  <a:pt x="1029894" y="853741"/>
                  <a:pt x="1030341" y="846279"/>
                </a:cubicBezTo>
                <a:cubicBezTo>
                  <a:pt x="1031738" y="834028"/>
                  <a:pt x="1040080" y="834315"/>
                  <a:pt x="1048422" y="834601"/>
                </a:cubicBezTo>
                <a:cubicBezTo>
                  <a:pt x="1065830" y="834117"/>
                  <a:pt x="1083347" y="839146"/>
                  <a:pt x="1100197" y="840609"/>
                </a:cubicBezTo>
                <a:cubicBezTo>
                  <a:pt x="1104981" y="841560"/>
                  <a:pt x="1105646" y="845125"/>
                  <a:pt x="1104533" y="849023"/>
                </a:cubicBezTo>
                <a:cubicBezTo>
                  <a:pt x="1103585" y="853811"/>
                  <a:pt x="1102638" y="858599"/>
                  <a:pt x="1102746" y="864113"/>
                </a:cubicBezTo>
                <a:cubicBezTo>
                  <a:pt x="1103745" y="869460"/>
                  <a:pt x="1107638" y="870578"/>
                  <a:pt x="1111530" y="871696"/>
                </a:cubicBezTo>
                <a:cubicBezTo>
                  <a:pt x="1114534" y="872979"/>
                  <a:pt x="1114591" y="868357"/>
                  <a:pt x="1116204" y="867134"/>
                </a:cubicBezTo>
                <a:cubicBezTo>
                  <a:pt x="1119489" y="860064"/>
                  <a:pt x="1123663" y="852828"/>
                  <a:pt x="1126947" y="845759"/>
                </a:cubicBezTo>
                <a:cubicBezTo>
                  <a:pt x="1128170" y="847375"/>
                  <a:pt x="1128336" y="848266"/>
                  <a:pt x="1128503" y="849157"/>
                </a:cubicBezTo>
                <a:cubicBezTo>
                  <a:pt x="1131390" y="859686"/>
                  <a:pt x="1131390" y="859686"/>
                  <a:pt x="1140180" y="852510"/>
                </a:cubicBezTo>
                <a:cubicBezTo>
                  <a:pt x="1143241" y="849171"/>
                  <a:pt x="1144464" y="850788"/>
                  <a:pt x="1145853" y="853295"/>
                </a:cubicBezTo>
                <a:cubicBezTo>
                  <a:pt x="1149855" y="859926"/>
                  <a:pt x="1155693" y="861602"/>
                  <a:pt x="1161590" y="858657"/>
                </a:cubicBezTo>
                <a:cubicBezTo>
                  <a:pt x="1170547" y="852372"/>
                  <a:pt x="1180502" y="851434"/>
                  <a:pt x="1190293" y="849606"/>
                </a:cubicBezTo>
                <a:cubicBezTo>
                  <a:pt x="1195631" y="848608"/>
                  <a:pt x="1198135" y="847218"/>
                  <a:pt x="1193576" y="842536"/>
                </a:cubicBezTo>
                <a:cubicBezTo>
                  <a:pt x="1189908" y="837688"/>
                  <a:pt x="1190131" y="833957"/>
                  <a:pt x="1195695" y="829228"/>
                </a:cubicBezTo>
                <a:cubicBezTo>
                  <a:pt x="1187186" y="828050"/>
                  <a:pt x="1178844" y="827764"/>
                  <a:pt x="1171060" y="825529"/>
                </a:cubicBezTo>
                <a:cubicBezTo>
                  <a:pt x="1163440" y="824185"/>
                  <a:pt x="1155654" y="821950"/>
                  <a:pt x="1149150" y="816709"/>
                </a:cubicBezTo>
                <a:cubicBezTo>
                  <a:pt x="1160220" y="811874"/>
                  <a:pt x="1160220" y="811874"/>
                  <a:pt x="1178626" y="816737"/>
                </a:cubicBezTo>
                <a:cubicBezTo>
                  <a:pt x="1190305" y="820089"/>
                  <a:pt x="1195477" y="818201"/>
                  <a:pt x="1200209" y="809016"/>
                </a:cubicBezTo>
                <a:cubicBezTo>
                  <a:pt x="1204773" y="798940"/>
                  <a:pt x="1204773" y="798940"/>
                  <a:pt x="1211944" y="807747"/>
                </a:cubicBezTo>
                <a:cubicBezTo>
                  <a:pt x="1212110" y="808638"/>
                  <a:pt x="1213167" y="809363"/>
                  <a:pt x="1213333" y="810254"/>
                </a:cubicBezTo>
                <a:cubicBezTo>
                  <a:pt x="1230121" y="831099"/>
                  <a:pt x="1242746" y="829662"/>
                  <a:pt x="1255993" y="806897"/>
                </a:cubicBezTo>
                <a:cubicBezTo>
                  <a:pt x="1260724" y="797713"/>
                  <a:pt x="1268623" y="790703"/>
                  <a:pt x="1278080" y="787093"/>
                </a:cubicBezTo>
                <a:cubicBezTo>
                  <a:pt x="1288593" y="784206"/>
                  <a:pt x="1298158" y="786109"/>
                  <a:pt x="1308613" y="787846"/>
                </a:cubicBezTo>
                <a:cubicBezTo>
                  <a:pt x="1321180" y="791032"/>
                  <a:pt x="1334639" y="794052"/>
                  <a:pt x="1347430" y="793508"/>
                </a:cubicBezTo>
                <a:cubicBezTo>
                  <a:pt x="1357386" y="792571"/>
                  <a:pt x="1367674" y="793415"/>
                  <a:pt x="1376517" y="796375"/>
                </a:cubicBezTo>
                <a:cubicBezTo>
                  <a:pt x="1383411" y="798777"/>
                  <a:pt x="1392087" y="800846"/>
                  <a:pt x="1398707" y="796843"/>
                </a:cubicBezTo>
                <a:cubicBezTo>
                  <a:pt x="1406940" y="791615"/>
                  <a:pt x="1412222" y="795240"/>
                  <a:pt x="1417836" y="800647"/>
                </a:cubicBezTo>
                <a:cubicBezTo>
                  <a:pt x="1428010" y="810737"/>
                  <a:pt x="1434957" y="823274"/>
                  <a:pt x="1437787" y="838425"/>
                </a:cubicBezTo>
                <a:cubicBezTo>
                  <a:pt x="1438452" y="841990"/>
                  <a:pt x="1439119" y="845555"/>
                  <a:pt x="1444791" y="846340"/>
                </a:cubicBezTo>
                <a:cubicBezTo>
                  <a:pt x="1450630" y="848015"/>
                  <a:pt x="1451577" y="843227"/>
                  <a:pt x="1453748" y="840055"/>
                </a:cubicBezTo>
                <a:cubicBezTo>
                  <a:pt x="1455028" y="837049"/>
                  <a:pt x="1456309" y="834043"/>
                  <a:pt x="1457755" y="831928"/>
                </a:cubicBezTo>
                <a:cubicBezTo>
                  <a:pt x="1463377" y="822577"/>
                  <a:pt x="1472833" y="818967"/>
                  <a:pt x="1482456" y="816247"/>
                </a:cubicBezTo>
                <a:cubicBezTo>
                  <a:pt x="1490465" y="814751"/>
                  <a:pt x="1491796" y="821880"/>
                  <a:pt x="1496188" y="825671"/>
                </a:cubicBezTo>
                <a:cubicBezTo>
                  <a:pt x="1499140" y="816819"/>
                  <a:pt x="1505594" y="811925"/>
                  <a:pt x="1513936" y="812212"/>
                </a:cubicBezTo>
                <a:cubicBezTo>
                  <a:pt x="1524224" y="813056"/>
                  <a:pt x="1533847" y="810337"/>
                  <a:pt x="1543470" y="807617"/>
                </a:cubicBezTo>
                <a:cubicBezTo>
                  <a:pt x="1563772" y="802903"/>
                  <a:pt x="1584182" y="803702"/>
                  <a:pt x="1602307" y="816918"/>
                </a:cubicBezTo>
                <a:cubicBezTo>
                  <a:pt x="1605477" y="819093"/>
                  <a:pt x="1608646" y="821268"/>
                  <a:pt x="1611872" y="818820"/>
                </a:cubicBezTo>
                <a:cubicBezTo>
                  <a:pt x="1618160" y="813035"/>
                  <a:pt x="1625445" y="812596"/>
                  <a:pt x="1632732" y="812158"/>
                </a:cubicBezTo>
                <a:cubicBezTo>
                  <a:pt x="1635401" y="811658"/>
                  <a:pt x="1637014" y="810435"/>
                  <a:pt x="1638295" y="807429"/>
                </a:cubicBezTo>
                <a:cubicBezTo>
                  <a:pt x="1639242" y="802640"/>
                  <a:pt x="1642969" y="802866"/>
                  <a:pt x="1646861" y="803984"/>
                </a:cubicBezTo>
                <a:cubicBezTo>
                  <a:pt x="1651644" y="804935"/>
                  <a:pt x="1657706" y="802881"/>
                  <a:pt x="1659928" y="809844"/>
                </a:cubicBezTo>
                <a:cubicBezTo>
                  <a:pt x="1661260" y="816974"/>
                  <a:pt x="1666209" y="818817"/>
                  <a:pt x="1671882" y="819602"/>
                </a:cubicBezTo>
                <a:cubicBezTo>
                  <a:pt x="1676664" y="820553"/>
                  <a:pt x="1682004" y="819555"/>
                  <a:pt x="1684449" y="822788"/>
                </a:cubicBezTo>
                <a:cubicBezTo>
                  <a:pt x="1689507" y="830144"/>
                  <a:pt x="1695403" y="827198"/>
                  <a:pt x="1702523" y="825868"/>
                </a:cubicBezTo>
                <a:cubicBezTo>
                  <a:pt x="1705027" y="824478"/>
                  <a:pt x="1707863" y="824871"/>
                  <a:pt x="1710532" y="824372"/>
                </a:cubicBezTo>
                <a:cubicBezTo>
                  <a:pt x="1723157" y="822936"/>
                  <a:pt x="1736116" y="823283"/>
                  <a:pt x="1748409" y="820064"/>
                </a:cubicBezTo>
                <a:cubicBezTo>
                  <a:pt x="1753582" y="818176"/>
                  <a:pt x="1760701" y="816846"/>
                  <a:pt x="1761815" y="812949"/>
                </a:cubicBezTo>
                <a:cubicBezTo>
                  <a:pt x="1762596" y="807269"/>
                  <a:pt x="1754978" y="805925"/>
                  <a:pt x="1750028" y="804083"/>
                </a:cubicBezTo>
                <a:cubicBezTo>
                  <a:pt x="1748972" y="803358"/>
                  <a:pt x="1747916" y="802633"/>
                  <a:pt x="1747026" y="802799"/>
                </a:cubicBezTo>
                <a:cubicBezTo>
                  <a:pt x="1731846" y="795489"/>
                  <a:pt x="1728235" y="786018"/>
                  <a:pt x="1736417" y="770654"/>
                </a:cubicBezTo>
                <a:cubicBezTo>
                  <a:pt x="1740975" y="775338"/>
                  <a:pt x="1745143" y="782859"/>
                  <a:pt x="1752929" y="785095"/>
                </a:cubicBezTo>
                <a:cubicBezTo>
                  <a:pt x="1761604" y="787163"/>
                  <a:pt x="1766835" y="780652"/>
                  <a:pt x="1773455" y="776649"/>
                </a:cubicBezTo>
                <a:cubicBezTo>
                  <a:pt x="1775791" y="774368"/>
                  <a:pt x="1778627" y="774760"/>
                  <a:pt x="1778569" y="779383"/>
                </a:cubicBezTo>
                <a:cubicBezTo>
                  <a:pt x="1778013" y="781332"/>
                  <a:pt x="1778346" y="783114"/>
                  <a:pt x="1777789" y="785062"/>
                </a:cubicBezTo>
                <a:cubicBezTo>
                  <a:pt x="1777398" y="787902"/>
                  <a:pt x="1777007" y="790743"/>
                  <a:pt x="1779287" y="793084"/>
                </a:cubicBezTo>
                <a:cubicBezTo>
                  <a:pt x="1780510" y="794700"/>
                  <a:pt x="1782680" y="791528"/>
                  <a:pt x="1784461" y="791195"/>
                </a:cubicBezTo>
                <a:cubicBezTo>
                  <a:pt x="1790190" y="787358"/>
                  <a:pt x="1792470" y="789699"/>
                  <a:pt x="1792578" y="795213"/>
                </a:cubicBezTo>
                <a:cubicBezTo>
                  <a:pt x="1792911" y="796995"/>
                  <a:pt x="1791464" y="799110"/>
                  <a:pt x="1794467" y="800394"/>
                </a:cubicBezTo>
                <a:cubicBezTo>
                  <a:pt x="1805933" y="777961"/>
                  <a:pt x="1812720" y="774849"/>
                  <a:pt x="1838746" y="781055"/>
                </a:cubicBezTo>
                <a:cubicBezTo>
                  <a:pt x="1839635" y="780889"/>
                  <a:pt x="1839635" y="780889"/>
                  <a:pt x="1840692" y="781614"/>
                </a:cubicBezTo>
                <a:cubicBezTo>
                  <a:pt x="1861044" y="787036"/>
                  <a:pt x="1881622" y="788726"/>
                  <a:pt x="1901591" y="782229"/>
                </a:cubicBezTo>
                <a:cubicBezTo>
                  <a:pt x="1908543" y="780008"/>
                  <a:pt x="1913493" y="781850"/>
                  <a:pt x="1917161" y="786699"/>
                </a:cubicBezTo>
                <a:cubicBezTo>
                  <a:pt x="1921886" y="792273"/>
                  <a:pt x="1928782" y="794674"/>
                  <a:pt x="1935178" y="794402"/>
                </a:cubicBezTo>
                <a:cubicBezTo>
                  <a:pt x="1946356" y="795080"/>
                  <a:pt x="1958258" y="794702"/>
                  <a:pt x="1969828" y="792541"/>
                </a:cubicBezTo>
                <a:cubicBezTo>
                  <a:pt x="1979617" y="790713"/>
                  <a:pt x="1980730" y="786815"/>
                  <a:pt x="1975506" y="778568"/>
                </a:cubicBezTo>
                <a:cubicBezTo>
                  <a:pt x="1974117" y="776061"/>
                  <a:pt x="1971114" y="774777"/>
                  <a:pt x="1973284" y="771605"/>
                </a:cubicBezTo>
                <a:cubicBezTo>
                  <a:pt x="1977069" y="767209"/>
                  <a:pt x="1975180" y="762028"/>
                  <a:pt x="1974180" y="756680"/>
                </a:cubicBezTo>
                <a:cubicBezTo>
                  <a:pt x="1973682" y="754007"/>
                  <a:pt x="1972126" y="750608"/>
                  <a:pt x="1975519" y="749052"/>
                </a:cubicBezTo>
                <a:cubicBezTo>
                  <a:pt x="1978912" y="747495"/>
                  <a:pt x="1981357" y="750728"/>
                  <a:pt x="1982747" y="753236"/>
                </a:cubicBezTo>
                <a:cubicBezTo>
                  <a:pt x="1986748" y="759867"/>
                  <a:pt x="1990583" y="765606"/>
                  <a:pt x="1994418" y="771346"/>
                </a:cubicBezTo>
                <a:cubicBezTo>
                  <a:pt x="2004201" y="784276"/>
                  <a:pt x="2016211" y="789411"/>
                  <a:pt x="2032064" y="785528"/>
                </a:cubicBezTo>
                <a:cubicBezTo>
                  <a:pt x="2040073" y="784032"/>
                  <a:pt x="2047917" y="781645"/>
                  <a:pt x="2055926" y="780148"/>
                </a:cubicBezTo>
                <a:cubicBezTo>
                  <a:pt x="2065549" y="777429"/>
                  <a:pt x="2071720" y="780888"/>
                  <a:pt x="2076055" y="789301"/>
                </a:cubicBezTo>
                <a:cubicBezTo>
                  <a:pt x="2077277" y="790917"/>
                  <a:pt x="2076886" y="793757"/>
                  <a:pt x="2079723" y="794149"/>
                </a:cubicBezTo>
                <a:cubicBezTo>
                  <a:pt x="2082118" y="787246"/>
                  <a:pt x="2085236" y="779285"/>
                  <a:pt x="2087464" y="771491"/>
                </a:cubicBezTo>
                <a:cubicBezTo>
                  <a:pt x="2091305" y="762473"/>
                  <a:pt x="2091305" y="762473"/>
                  <a:pt x="2097253" y="769662"/>
                </a:cubicBezTo>
                <a:cubicBezTo>
                  <a:pt x="2102144" y="776127"/>
                  <a:pt x="2106927" y="777078"/>
                  <a:pt x="2113048" y="770402"/>
                </a:cubicBezTo>
                <a:cubicBezTo>
                  <a:pt x="2118445" y="764782"/>
                  <a:pt x="2125397" y="762560"/>
                  <a:pt x="2133740" y="762847"/>
                </a:cubicBezTo>
                <a:cubicBezTo>
                  <a:pt x="2145642" y="762469"/>
                  <a:pt x="2157319" y="765822"/>
                  <a:pt x="2168997" y="769174"/>
                </a:cubicBezTo>
                <a:cubicBezTo>
                  <a:pt x="2180675" y="772526"/>
                  <a:pt x="2184958" y="770804"/>
                  <a:pt x="2191470" y="761287"/>
                </a:cubicBezTo>
                <a:cubicBezTo>
                  <a:pt x="2198538" y="749821"/>
                  <a:pt x="2208493" y="748884"/>
                  <a:pt x="2216887" y="759306"/>
                </a:cubicBezTo>
                <a:cubicBezTo>
                  <a:pt x="2224947" y="767946"/>
                  <a:pt x="2224947" y="767946"/>
                  <a:pt x="2231292" y="757537"/>
                </a:cubicBezTo>
                <a:cubicBezTo>
                  <a:pt x="2232182" y="757371"/>
                  <a:pt x="2232016" y="756480"/>
                  <a:pt x="2232905" y="756314"/>
                </a:cubicBezTo>
                <a:cubicBezTo>
                  <a:pt x="2235632" y="751194"/>
                  <a:pt x="2239359" y="751420"/>
                  <a:pt x="2243028" y="756268"/>
                </a:cubicBezTo>
                <a:cubicBezTo>
                  <a:pt x="2244416" y="758776"/>
                  <a:pt x="2245806" y="761283"/>
                  <a:pt x="2247195" y="763790"/>
                </a:cubicBezTo>
                <a:cubicBezTo>
                  <a:pt x="2252420" y="772038"/>
                  <a:pt x="2259482" y="775331"/>
                  <a:pt x="2267881" y="770994"/>
                </a:cubicBezTo>
                <a:cubicBezTo>
                  <a:pt x="2282177" y="763712"/>
                  <a:pt x="2297140" y="759995"/>
                  <a:pt x="2309880" y="749315"/>
                </a:cubicBezTo>
                <a:cubicBezTo>
                  <a:pt x="2313831" y="745809"/>
                  <a:pt x="2319003" y="743921"/>
                  <a:pt x="2321225" y="750885"/>
                </a:cubicBezTo>
                <a:cubicBezTo>
                  <a:pt x="2324004" y="755900"/>
                  <a:pt x="2327564" y="755235"/>
                  <a:pt x="2330791" y="752788"/>
                </a:cubicBezTo>
                <a:cubicBezTo>
                  <a:pt x="2337411" y="748784"/>
                  <a:pt x="2345420" y="747289"/>
                  <a:pt x="2352539" y="745958"/>
                </a:cubicBezTo>
                <a:cubicBezTo>
                  <a:pt x="2364108" y="743798"/>
                  <a:pt x="2367892" y="739401"/>
                  <a:pt x="2368564" y="728208"/>
                </a:cubicBezTo>
                <a:cubicBezTo>
                  <a:pt x="2368289" y="721804"/>
                  <a:pt x="2370958" y="721305"/>
                  <a:pt x="2376298" y="720307"/>
                </a:cubicBezTo>
                <a:cubicBezTo>
                  <a:pt x="2382528" y="719144"/>
                  <a:pt x="2389757" y="723327"/>
                  <a:pt x="2394987" y="716816"/>
                </a:cubicBezTo>
                <a:cubicBezTo>
                  <a:pt x="2399494" y="711363"/>
                  <a:pt x="2395326" y="703842"/>
                  <a:pt x="2396664" y="696213"/>
                </a:cubicBezTo>
                <a:cubicBezTo>
                  <a:pt x="2402279" y="701620"/>
                  <a:pt x="2405058" y="706634"/>
                  <a:pt x="2405333" y="713040"/>
                </a:cubicBezTo>
                <a:cubicBezTo>
                  <a:pt x="2405883" y="725849"/>
                  <a:pt x="2393758" y="729958"/>
                  <a:pt x="2386914" y="737694"/>
                </a:cubicBezTo>
                <a:cubicBezTo>
                  <a:pt x="2403317" y="746620"/>
                  <a:pt x="2412049" y="744066"/>
                  <a:pt x="2419009" y="727086"/>
                </a:cubicBezTo>
                <a:cubicBezTo>
                  <a:pt x="2420289" y="724081"/>
                  <a:pt x="2422459" y="720908"/>
                  <a:pt x="2423573" y="717011"/>
                </a:cubicBezTo>
                <a:cubicBezTo>
                  <a:pt x="2426691" y="709050"/>
                  <a:pt x="2429975" y="701981"/>
                  <a:pt x="2438542" y="698536"/>
                </a:cubicBezTo>
                <a:cubicBezTo>
                  <a:pt x="2441935" y="696979"/>
                  <a:pt x="2441436" y="694306"/>
                  <a:pt x="2441660" y="690575"/>
                </a:cubicBezTo>
                <a:cubicBezTo>
                  <a:pt x="2442440" y="684895"/>
                  <a:pt x="2440219" y="677932"/>
                  <a:pt x="2444560" y="671587"/>
                </a:cubicBezTo>
                <a:cubicBezTo>
                  <a:pt x="2445949" y="674094"/>
                  <a:pt x="2447172" y="675711"/>
                  <a:pt x="2448561" y="678219"/>
                </a:cubicBezTo>
                <a:cubicBezTo>
                  <a:pt x="2455566" y="686133"/>
                  <a:pt x="2461238" y="686918"/>
                  <a:pt x="2469139" y="679908"/>
                </a:cubicBezTo>
                <a:cubicBezTo>
                  <a:pt x="2476148" y="673065"/>
                  <a:pt x="2484882" y="670512"/>
                  <a:pt x="2494114" y="670631"/>
                </a:cubicBezTo>
                <a:cubicBezTo>
                  <a:pt x="2500676" y="671250"/>
                  <a:pt x="2507072" y="670978"/>
                  <a:pt x="2514524" y="671431"/>
                </a:cubicBezTo>
                <a:cubicBezTo>
                  <a:pt x="2534936" y="672230"/>
                  <a:pt x="2555512" y="673921"/>
                  <a:pt x="2575142" y="680399"/>
                </a:cubicBezTo>
                <a:cubicBezTo>
                  <a:pt x="2582927" y="682634"/>
                  <a:pt x="2584650" y="686925"/>
                  <a:pt x="2582255" y="693827"/>
                </a:cubicBezTo>
                <a:cubicBezTo>
                  <a:pt x="2579694" y="699840"/>
                  <a:pt x="2575910" y="704236"/>
                  <a:pt x="2571237" y="708798"/>
                </a:cubicBezTo>
                <a:cubicBezTo>
                  <a:pt x="2566729" y="714251"/>
                  <a:pt x="2560109" y="718255"/>
                  <a:pt x="2555936" y="725491"/>
                </a:cubicBezTo>
                <a:cubicBezTo>
                  <a:pt x="2586026" y="718948"/>
                  <a:pt x="2614504" y="713629"/>
                  <a:pt x="2632424" y="686302"/>
                </a:cubicBezTo>
                <a:cubicBezTo>
                  <a:pt x="2634760" y="684021"/>
                  <a:pt x="2637987" y="681573"/>
                  <a:pt x="2641880" y="682690"/>
                </a:cubicBezTo>
                <a:cubicBezTo>
                  <a:pt x="2645939" y="684699"/>
                  <a:pt x="2649109" y="686874"/>
                  <a:pt x="2650107" y="692222"/>
                </a:cubicBezTo>
                <a:cubicBezTo>
                  <a:pt x="2650606" y="694895"/>
                  <a:pt x="2649326" y="697901"/>
                  <a:pt x="2648045" y="700907"/>
                </a:cubicBezTo>
                <a:cubicBezTo>
                  <a:pt x="2644928" y="708868"/>
                  <a:pt x="2638807" y="715545"/>
                  <a:pt x="2636746" y="724231"/>
                </a:cubicBezTo>
                <a:cubicBezTo>
                  <a:pt x="2634685" y="732917"/>
                  <a:pt x="2639685" y="744895"/>
                  <a:pt x="2646413" y="746405"/>
                </a:cubicBezTo>
                <a:cubicBezTo>
                  <a:pt x="2654198" y="748641"/>
                  <a:pt x="2658540" y="742295"/>
                  <a:pt x="2663046" y="736843"/>
                </a:cubicBezTo>
                <a:cubicBezTo>
                  <a:pt x="2666107" y="733504"/>
                  <a:pt x="2665441" y="729939"/>
                  <a:pt x="2665665" y="726208"/>
                </a:cubicBezTo>
                <a:cubicBezTo>
                  <a:pt x="2664672" y="706102"/>
                  <a:pt x="2670626" y="698535"/>
                  <a:pt x="2690538" y="696660"/>
                </a:cubicBezTo>
                <a:cubicBezTo>
                  <a:pt x="2699603" y="695888"/>
                  <a:pt x="2707446" y="693501"/>
                  <a:pt x="2714957" y="689331"/>
                </a:cubicBezTo>
                <a:cubicBezTo>
                  <a:pt x="2735707" y="677155"/>
                  <a:pt x="2757397" y="674949"/>
                  <a:pt x="2778692" y="690339"/>
                </a:cubicBezTo>
                <a:cubicBezTo>
                  <a:pt x="2789255" y="697589"/>
                  <a:pt x="2789255" y="697589"/>
                  <a:pt x="2794211" y="684673"/>
                </a:cubicBezTo>
                <a:cubicBezTo>
                  <a:pt x="2797886" y="674764"/>
                  <a:pt x="2813072" y="667316"/>
                  <a:pt x="2818687" y="672723"/>
                </a:cubicBezTo>
                <a:lnTo>
                  <a:pt x="2824861" y="676218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6D402E4F-9B65-4F63-AEE5-74DC999A78F1}"/>
              </a:ext>
            </a:extLst>
          </p:cNvPr>
          <p:cNvSpPr txBox="1"/>
          <p:nvPr/>
        </p:nvSpPr>
        <p:spPr>
          <a:xfrm>
            <a:off x="790575" y="3258532"/>
            <a:ext cx="6038132" cy="11079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6600" dirty="0">
                <a:cs typeface="Arial" pitchFamily="34" charset="0"/>
              </a:rPr>
              <a:t>Thank </a:t>
            </a:r>
            <a:r>
              <a:rPr lang="en-US" altLang="ko-KR" sz="6600" dirty="0">
                <a:solidFill>
                  <a:schemeClr val="bg1"/>
                </a:solidFill>
                <a:cs typeface="Arial" pitchFamily="34" charset="0"/>
              </a:rPr>
              <a:t>You</a:t>
            </a:r>
            <a:endParaRPr lang="ko-KR" altLang="en-US" sz="66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82C11501-5417-4004-AA75-BBF5EB2288AF}"/>
              </a:ext>
            </a:extLst>
          </p:cNvPr>
          <p:cNvSpPr txBox="1"/>
          <p:nvPr/>
        </p:nvSpPr>
        <p:spPr>
          <a:xfrm>
            <a:off x="621538" y="4664717"/>
            <a:ext cx="6038059" cy="16312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000" dirty="0" smtClean="0">
                <a:cs typeface="Arial" pitchFamily="34" charset="0"/>
              </a:rPr>
              <a:t>POD 7 :</a:t>
            </a:r>
          </a:p>
          <a:p>
            <a:r>
              <a:rPr lang="en-US" altLang="ko-KR" sz="2000" dirty="0" smtClean="0">
                <a:cs typeface="Arial" pitchFamily="34" charset="0"/>
              </a:rPr>
              <a:t>Arpit Mandal            849420</a:t>
            </a:r>
          </a:p>
          <a:p>
            <a:r>
              <a:rPr lang="en-US" altLang="ko-KR" sz="2000" dirty="0" smtClean="0">
                <a:cs typeface="Arial" pitchFamily="34" charset="0"/>
              </a:rPr>
              <a:t>Arhan Khan             851411</a:t>
            </a:r>
          </a:p>
          <a:p>
            <a:r>
              <a:rPr lang="en-US" altLang="ko-KR" sz="2000" dirty="0" err="1" smtClean="0">
                <a:cs typeface="Arial" pitchFamily="34" charset="0"/>
              </a:rPr>
              <a:t>Ashutosh</a:t>
            </a:r>
            <a:r>
              <a:rPr lang="en-US" altLang="ko-KR" sz="2000" dirty="0" smtClean="0">
                <a:cs typeface="Arial" pitchFamily="34" charset="0"/>
              </a:rPr>
              <a:t> </a:t>
            </a:r>
            <a:r>
              <a:rPr lang="en-US" altLang="ko-KR" sz="2000" dirty="0" err="1" smtClean="0">
                <a:cs typeface="Arial" pitchFamily="34" charset="0"/>
              </a:rPr>
              <a:t>Aneja</a:t>
            </a:r>
            <a:r>
              <a:rPr lang="en-US" altLang="ko-KR" sz="2000" dirty="0" smtClean="0">
                <a:cs typeface="Arial" pitchFamily="34" charset="0"/>
              </a:rPr>
              <a:t>       849422</a:t>
            </a:r>
          </a:p>
          <a:p>
            <a:r>
              <a:rPr lang="en-US" altLang="ko-KR" sz="2000" dirty="0" err="1" smtClean="0">
                <a:cs typeface="Arial" pitchFamily="34" charset="0"/>
              </a:rPr>
              <a:t>Himanshu</a:t>
            </a:r>
            <a:r>
              <a:rPr lang="en-US" altLang="ko-KR" sz="2000" dirty="0" smtClean="0">
                <a:cs typeface="Arial" pitchFamily="34" charset="0"/>
              </a:rPr>
              <a:t> Dhaka    849406</a:t>
            </a:r>
            <a:endParaRPr lang="ko-KR" altLang="en-US" sz="2000" dirty="0">
              <a:cs typeface="Arial" pitchFamily="34" charset="0"/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xmlns="" id="{50BAFB35-A226-4777-BF17-D7185E2C03C9}"/>
              </a:ext>
            </a:extLst>
          </p:cNvPr>
          <p:cNvSpPr/>
          <p:nvPr/>
        </p:nvSpPr>
        <p:spPr>
          <a:xfrm rot="20643479" flipH="1">
            <a:off x="2812217" y="2283035"/>
            <a:ext cx="2629933" cy="833865"/>
          </a:xfrm>
          <a:custGeom>
            <a:avLst/>
            <a:gdLst>
              <a:gd name="connsiteX0" fmla="*/ 3911419 w 5673186"/>
              <a:gd name="connsiteY0" fmla="*/ 1189863 h 1798781"/>
              <a:gd name="connsiteX1" fmla="*/ 3885344 w 5673186"/>
              <a:gd name="connsiteY1" fmla="*/ 1191649 h 1798781"/>
              <a:gd name="connsiteX2" fmla="*/ 3742469 w 5673186"/>
              <a:gd name="connsiteY2" fmla="*/ 1195459 h 1798781"/>
              <a:gd name="connsiteX3" fmla="*/ 3634836 w 5673186"/>
              <a:gd name="connsiteY3" fmla="*/ 1200222 h 1798781"/>
              <a:gd name="connsiteX4" fmla="*/ 3616739 w 5673186"/>
              <a:gd name="connsiteY4" fmla="*/ 1236417 h 1798781"/>
              <a:gd name="connsiteX5" fmla="*/ 3634836 w 5673186"/>
              <a:gd name="connsiteY5" fmla="*/ 1244037 h 1798781"/>
              <a:gd name="connsiteX6" fmla="*/ 3682461 w 5673186"/>
              <a:gd name="connsiteY6" fmla="*/ 1242131 h 1798781"/>
              <a:gd name="connsiteX7" fmla="*/ 3912966 w 5673186"/>
              <a:gd name="connsiteY7" fmla="*/ 1236417 h 1798781"/>
              <a:gd name="connsiteX8" fmla="*/ 3941541 w 5673186"/>
              <a:gd name="connsiteY8" fmla="*/ 1237369 h 1798781"/>
              <a:gd name="connsiteX9" fmla="*/ 3942494 w 5673186"/>
              <a:gd name="connsiteY9" fmla="*/ 1204032 h 1798781"/>
              <a:gd name="connsiteX10" fmla="*/ 3933921 w 5673186"/>
              <a:gd name="connsiteY10" fmla="*/ 1191649 h 1798781"/>
              <a:gd name="connsiteX11" fmla="*/ 3911419 w 5673186"/>
              <a:gd name="connsiteY11" fmla="*/ 1189863 h 1798781"/>
              <a:gd name="connsiteX12" fmla="*/ 3725131 w 5673186"/>
              <a:gd name="connsiteY12" fmla="*/ 175 h 1798781"/>
              <a:gd name="connsiteX13" fmla="*/ 3752946 w 5673186"/>
              <a:gd name="connsiteY13" fmla="*/ 1976 h 1798781"/>
              <a:gd name="connsiteX14" fmla="*/ 3840576 w 5673186"/>
              <a:gd name="connsiteY14" fmla="*/ 17216 h 1798781"/>
              <a:gd name="connsiteX15" fmla="*/ 3852959 w 5673186"/>
              <a:gd name="connsiteY15" fmla="*/ 39124 h 1798781"/>
              <a:gd name="connsiteX16" fmla="*/ 3782474 w 5673186"/>
              <a:gd name="connsiteY16" fmla="*/ 271534 h 1798781"/>
              <a:gd name="connsiteX17" fmla="*/ 3703416 w 5673186"/>
              <a:gd name="connsiteY17" fmla="*/ 484894 h 1798781"/>
              <a:gd name="connsiteX18" fmla="*/ 3527204 w 5673186"/>
              <a:gd name="connsiteY18" fmla="*/ 1075444 h 1798781"/>
              <a:gd name="connsiteX19" fmla="*/ 3549111 w 5673186"/>
              <a:gd name="connsiteY19" fmla="*/ 1104972 h 1798781"/>
              <a:gd name="connsiteX20" fmla="*/ 4827366 w 5673186"/>
              <a:gd name="connsiteY20" fmla="*/ 1055442 h 1798781"/>
              <a:gd name="connsiteX21" fmla="*/ 5314094 w 5673186"/>
              <a:gd name="connsiteY21" fmla="*/ 1014484 h 1798781"/>
              <a:gd name="connsiteX22" fmla="*/ 5463636 w 5673186"/>
              <a:gd name="connsiteY22" fmla="*/ 1020199 h 1798781"/>
              <a:gd name="connsiteX23" fmla="*/ 5554124 w 5673186"/>
              <a:gd name="connsiteY23" fmla="*/ 1037344 h 1798781"/>
              <a:gd name="connsiteX24" fmla="*/ 5673186 w 5673186"/>
              <a:gd name="connsiteY24" fmla="*/ 1062109 h 1798781"/>
              <a:gd name="connsiteX25" fmla="*/ 5517929 w 5673186"/>
              <a:gd name="connsiteY25" fmla="*/ 1057347 h 1798781"/>
              <a:gd name="connsiteX26" fmla="*/ 5180744 w 5673186"/>
              <a:gd name="connsiteY26" fmla="*/ 1117354 h 1798781"/>
              <a:gd name="connsiteX27" fmla="*/ 4631151 w 5673186"/>
              <a:gd name="connsiteY27" fmla="*/ 1188792 h 1798781"/>
              <a:gd name="connsiteX28" fmla="*/ 4523519 w 5673186"/>
              <a:gd name="connsiteY28" fmla="*/ 1204984 h 1798781"/>
              <a:gd name="connsiteX29" fmla="*/ 4541616 w 5673186"/>
              <a:gd name="connsiteY29" fmla="*/ 1230702 h 1798781"/>
              <a:gd name="connsiteX30" fmla="*/ 4734974 w 5673186"/>
              <a:gd name="connsiteY30" fmla="*/ 1224987 h 1798781"/>
              <a:gd name="connsiteX31" fmla="*/ 4813079 w 5673186"/>
              <a:gd name="connsiteY31" fmla="*/ 1231654 h 1798781"/>
              <a:gd name="connsiteX32" fmla="*/ 4781646 w 5673186"/>
              <a:gd name="connsiteY32" fmla="*/ 1240227 h 1798781"/>
              <a:gd name="connsiteX33" fmla="*/ 4484466 w 5673186"/>
              <a:gd name="connsiteY33" fmla="*/ 1265944 h 1798781"/>
              <a:gd name="connsiteX34" fmla="*/ 4449224 w 5673186"/>
              <a:gd name="connsiteY34" fmla="*/ 1282137 h 1798781"/>
              <a:gd name="connsiteX35" fmla="*/ 4438746 w 5673186"/>
              <a:gd name="connsiteY35" fmla="*/ 1291662 h 1798781"/>
              <a:gd name="connsiteX36" fmla="*/ 4415886 w 5673186"/>
              <a:gd name="connsiteY36" fmla="*/ 1384054 h 1798781"/>
              <a:gd name="connsiteX37" fmla="*/ 4437794 w 5673186"/>
              <a:gd name="connsiteY37" fmla="*/ 1417392 h 1798781"/>
              <a:gd name="connsiteX38" fmla="*/ 4402551 w 5673186"/>
              <a:gd name="connsiteY38" fmla="*/ 1430727 h 1798781"/>
              <a:gd name="connsiteX39" fmla="*/ 4265391 w 5673186"/>
              <a:gd name="connsiteY39" fmla="*/ 1441204 h 1798781"/>
              <a:gd name="connsiteX40" fmla="*/ 4201574 w 5673186"/>
              <a:gd name="connsiteY40" fmla="*/ 1445014 h 1798781"/>
              <a:gd name="connsiteX41" fmla="*/ 4172999 w 5673186"/>
              <a:gd name="connsiteY41" fmla="*/ 1449777 h 1798781"/>
              <a:gd name="connsiteX42" fmla="*/ 4025361 w 5673186"/>
              <a:gd name="connsiteY42" fmla="*/ 1421202 h 1798781"/>
              <a:gd name="connsiteX43" fmla="*/ 3965354 w 5673186"/>
              <a:gd name="connsiteY43" fmla="*/ 1319284 h 1798781"/>
              <a:gd name="connsiteX44" fmla="*/ 3944399 w 5673186"/>
              <a:gd name="connsiteY44" fmla="*/ 1309759 h 1798781"/>
              <a:gd name="connsiteX45" fmla="*/ 3616739 w 5673186"/>
              <a:gd name="connsiteY45" fmla="*/ 1338334 h 1798781"/>
              <a:gd name="connsiteX46" fmla="*/ 3585306 w 5673186"/>
              <a:gd name="connsiteY46" fmla="*/ 1364052 h 1798781"/>
              <a:gd name="connsiteX47" fmla="*/ 3563399 w 5673186"/>
              <a:gd name="connsiteY47" fmla="*/ 1406914 h 1798781"/>
              <a:gd name="connsiteX48" fmla="*/ 3471006 w 5673186"/>
              <a:gd name="connsiteY48" fmla="*/ 1439299 h 1798781"/>
              <a:gd name="connsiteX49" fmla="*/ 3153824 w 5673186"/>
              <a:gd name="connsiteY49" fmla="*/ 1492639 h 1798781"/>
              <a:gd name="connsiteX50" fmla="*/ 2712816 w 5673186"/>
              <a:gd name="connsiteY50" fmla="*/ 1567887 h 1798781"/>
              <a:gd name="connsiteX51" fmla="*/ 2689004 w 5673186"/>
              <a:gd name="connsiteY51" fmla="*/ 1589794 h 1798781"/>
              <a:gd name="connsiteX52" fmla="*/ 2661381 w 5673186"/>
              <a:gd name="connsiteY52" fmla="*/ 1645039 h 1798781"/>
              <a:gd name="connsiteX53" fmla="*/ 2671859 w 5673186"/>
              <a:gd name="connsiteY53" fmla="*/ 1646944 h 1798781"/>
              <a:gd name="connsiteX54" fmla="*/ 2720436 w 5673186"/>
              <a:gd name="connsiteY54" fmla="*/ 1687902 h 1798781"/>
              <a:gd name="connsiteX55" fmla="*/ 2709959 w 5673186"/>
              <a:gd name="connsiteY55" fmla="*/ 1765054 h 1798781"/>
              <a:gd name="connsiteX56" fmla="*/ 2668049 w 5673186"/>
              <a:gd name="connsiteY56" fmla="*/ 1772674 h 1798781"/>
              <a:gd name="connsiteX57" fmla="*/ 2657571 w 5673186"/>
              <a:gd name="connsiteY57" fmla="*/ 1760292 h 1798781"/>
              <a:gd name="connsiteX58" fmla="*/ 2622329 w 5673186"/>
              <a:gd name="connsiteY58" fmla="*/ 1772674 h 1798781"/>
              <a:gd name="connsiteX59" fmla="*/ 2587086 w 5673186"/>
              <a:gd name="connsiteY59" fmla="*/ 1770769 h 1798781"/>
              <a:gd name="connsiteX60" fmla="*/ 2555654 w 5673186"/>
              <a:gd name="connsiteY60" fmla="*/ 1778389 h 1798781"/>
              <a:gd name="connsiteX61" fmla="*/ 2513744 w 5673186"/>
              <a:gd name="connsiteY61" fmla="*/ 1793629 h 1798781"/>
              <a:gd name="connsiteX62" fmla="*/ 2500409 w 5673186"/>
              <a:gd name="connsiteY62" fmla="*/ 1778389 h 1798781"/>
              <a:gd name="connsiteX63" fmla="*/ 2469929 w 5673186"/>
              <a:gd name="connsiteY63" fmla="*/ 1783152 h 1798781"/>
              <a:gd name="connsiteX64" fmla="*/ 2441354 w 5673186"/>
              <a:gd name="connsiteY64" fmla="*/ 1796487 h 1798781"/>
              <a:gd name="connsiteX65" fmla="*/ 2410874 w 5673186"/>
              <a:gd name="connsiteY65" fmla="*/ 1775531 h 1798781"/>
              <a:gd name="connsiteX66" fmla="*/ 2372774 w 5673186"/>
              <a:gd name="connsiteY66" fmla="*/ 1764102 h 1798781"/>
              <a:gd name="connsiteX67" fmla="*/ 2341341 w 5673186"/>
              <a:gd name="connsiteY67" fmla="*/ 1743147 h 1798781"/>
              <a:gd name="connsiteX68" fmla="*/ 2344199 w 5673186"/>
              <a:gd name="connsiteY68" fmla="*/ 1641229 h 1798781"/>
              <a:gd name="connsiteX69" fmla="*/ 2376584 w 5673186"/>
              <a:gd name="connsiteY69" fmla="*/ 1624084 h 1798781"/>
              <a:gd name="connsiteX70" fmla="*/ 2407064 w 5673186"/>
              <a:gd name="connsiteY70" fmla="*/ 1638372 h 1798781"/>
              <a:gd name="connsiteX71" fmla="*/ 2419446 w 5673186"/>
              <a:gd name="connsiteY71" fmla="*/ 1654564 h 1798781"/>
              <a:gd name="connsiteX72" fmla="*/ 2436591 w 5673186"/>
              <a:gd name="connsiteY72" fmla="*/ 1638372 h 1798781"/>
              <a:gd name="connsiteX73" fmla="*/ 2442306 w 5673186"/>
              <a:gd name="connsiteY73" fmla="*/ 1586937 h 1798781"/>
              <a:gd name="connsiteX74" fmla="*/ 2406111 w 5673186"/>
              <a:gd name="connsiteY74" fmla="*/ 1555504 h 1798781"/>
              <a:gd name="connsiteX75" fmla="*/ 2383251 w 5673186"/>
              <a:gd name="connsiteY75" fmla="*/ 1545027 h 1798781"/>
              <a:gd name="connsiteX76" fmla="*/ 2348961 w 5673186"/>
              <a:gd name="connsiteY76" fmla="*/ 1558362 h 1798781"/>
              <a:gd name="connsiteX77" fmla="*/ 2330864 w 5673186"/>
              <a:gd name="connsiteY77" fmla="*/ 1622179 h 1798781"/>
              <a:gd name="connsiteX78" fmla="*/ 2309909 w 5673186"/>
              <a:gd name="connsiteY78" fmla="*/ 1638372 h 1798781"/>
              <a:gd name="connsiteX79" fmla="*/ 2239424 w 5673186"/>
              <a:gd name="connsiteY79" fmla="*/ 1615512 h 1798781"/>
              <a:gd name="connsiteX80" fmla="*/ 2181321 w 5673186"/>
              <a:gd name="connsiteY80" fmla="*/ 1600272 h 1798781"/>
              <a:gd name="connsiteX81" fmla="*/ 2174654 w 5673186"/>
              <a:gd name="connsiteY81" fmla="*/ 1604081 h 1798781"/>
              <a:gd name="connsiteX82" fmla="*/ 2166081 w 5673186"/>
              <a:gd name="connsiteY82" fmla="*/ 1640277 h 1798781"/>
              <a:gd name="connsiteX83" fmla="*/ 2178464 w 5673186"/>
              <a:gd name="connsiteY83" fmla="*/ 1655517 h 1798781"/>
              <a:gd name="connsiteX84" fmla="*/ 2226089 w 5673186"/>
              <a:gd name="connsiteY84" fmla="*/ 1685044 h 1798781"/>
              <a:gd name="connsiteX85" fmla="*/ 2208944 w 5673186"/>
              <a:gd name="connsiteY85" fmla="*/ 1763149 h 1798781"/>
              <a:gd name="connsiteX86" fmla="*/ 2168939 w 5673186"/>
              <a:gd name="connsiteY86" fmla="*/ 1757434 h 1798781"/>
              <a:gd name="connsiteX87" fmla="*/ 2155604 w 5673186"/>
              <a:gd name="connsiteY87" fmla="*/ 1741242 h 1798781"/>
              <a:gd name="connsiteX88" fmla="*/ 2123219 w 5673186"/>
              <a:gd name="connsiteY88" fmla="*/ 1744099 h 1798781"/>
              <a:gd name="connsiteX89" fmla="*/ 2087024 w 5673186"/>
              <a:gd name="connsiteY89" fmla="*/ 1766959 h 1798781"/>
              <a:gd name="connsiteX90" fmla="*/ 2057496 w 5673186"/>
              <a:gd name="connsiteY90" fmla="*/ 1736479 h 1798781"/>
              <a:gd name="connsiteX91" fmla="*/ 2038446 w 5673186"/>
              <a:gd name="connsiteY91" fmla="*/ 1725049 h 1798781"/>
              <a:gd name="connsiteX92" fmla="*/ 1994631 w 5673186"/>
              <a:gd name="connsiteY92" fmla="*/ 1695522 h 1798781"/>
              <a:gd name="connsiteX93" fmla="*/ 1993679 w 5673186"/>
              <a:gd name="connsiteY93" fmla="*/ 1645039 h 1798781"/>
              <a:gd name="connsiteX94" fmla="*/ 2026064 w 5673186"/>
              <a:gd name="connsiteY94" fmla="*/ 1614559 h 1798781"/>
              <a:gd name="connsiteX95" fmla="*/ 2060354 w 5673186"/>
              <a:gd name="connsiteY95" fmla="*/ 1639324 h 1798781"/>
              <a:gd name="connsiteX96" fmla="*/ 2072736 w 5673186"/>
              <a:gd name="connsiteY96" fmla="*/ 1655517 h 1798781"/>
              <a:gd name="connsiteX97" fmla="*/ 2093691 w 5673186"/>
              <a:gd name="connsiteY97" fmla="*/ 1641229 h 1798781"/>
              <a:gd name="connsiteX98" fmla="*/ 2099406 w 5673186"/>
              <a:gd name="connsiteY98" fmla="*/ 1625989 h 1798781"/>
              <a:gd name="connsiteX99" fmla="*/ 2101311 w 5673186"/>
              <a:gd name="connsiteY99" fmla="*/ 1539312 h 1798781"/>
              <a:gd name="connsiteX100" fmla="*/ 2093691 w 5673186"/>
              <a:gd name="connsiteY100" fmla="*/ 1538359 h 1798781"/>
              <a:gd name="connsiteX101" fmla="*/ 2072736 w 5673186"/>
              <a:gd name="connsiteY101" fmla="*/ 1594556 h 1798781"/>
              <a:gd name="connsiteX102" fmla="*/ 2049876 w 5673186"/>
              <a:gd name="connsiteY102" fmla="*/ 1606939 h 1798781"/>
              <a:gd name="connsiteX103" fmla="*/ 1942244 w 5673186"/>
              <a:gd name="connsiteY103" fmla="*/ 1573602 h 1798781"/>
              <a:gd name="connsiteX104" fmla="*/ 1926051 w 5673186"/>
              <a:gd name="connsiteY104" fmla="*/ 1561219 h 1798781"/>
              <a:gd name="connsiteX105" fmla="*/ 1874616 w 5673186"/>
              <a:gd name="connsiteY105" fmla="*/ 1522167 h 1798781"/>
              <a:gd name="connsiteX106" fmla="*/ 1852709 w 5673186"/>
              <a:gd name="connsiteY106" fmla="*/ 1466922 h 1798781"/>
              <a:gd name="connsiteX107" fmla="*/ 1826039 w 5673186"/>
              <a:gd name="connsiteY107" fmla="*/ 1415487 h 1798781"/>
              <a:gd name="connsiteX108" fmla="*/ 1801542 w 5673186"/>
              <a:gd name="connsiteY108" fmla="*/ 1414936 h 1798781"/>
              <a:gd name="connsiteX109" fmla="*/ 1791392 w 5673186"/>
              <a:gd name="connsiteY109" fmla="*/ 1421102 h 1798781"/>
              <a:gd name="connsiteX110" fmla="*/ 1791392 w 5673186"/>
              <a:gd name="connsiteY110" fmla="*/ 1414998 h 1798781"/>
              <a:gd name="connsiteX111" fmla="*/ 1732488 w 5673186"/>
              <a:gd name="connsiteY111" fmla="*/ 1414998 h 1798781"/>
              <a:gd name="connsiteX112" fmla="*/ 1730789 w 5673186"/>
              <a:gd name="connsiteY112" fmla="*/ 1403104 h 1798781"/>
              <a:gd name="connsiteX113" fmla="*/ 1695546 w 5673186"/>
              <a:gd name="connsiteY113" fmla="*/ 1450729 h 1798781"/>
              <a:gd name="connsiteX114" fmla="*/ 1694594 w 5673186"/>
              <a:gd name="connsiteY114" fmla="*/ 1474542 h 1798781"/>
              <a:gd name="connsiteX115" fmla="*/ 1706024 w 5673186"/>
              <a:gd name="connsiteY115" fmla="*/ 1482162 h 1798781"/>
              <a:gd name="connsiteX116" fmla="*/ 1711416 w 5673186"/>
              <a:gd name="connsiteY116" fmla="*/ 1472171 h 1798781"/>
              <a:gd name="connsiteX117" fmla="*/ 1711416 w 5673186"/>
              <a:gd name="connsiteY117" fmla="*/ 1495204 h 1798781"/>
              <a:gd name="connsiteX118" fmla="*/ 1706024 w 5673186"/>
              <a:gd name="connsiteY118" fmla="*/ 1499306 h 1798781"/>
              <a:gd name="connsiteX119" fmla="*/ 1698404 w 5673186"/>
              <a:gd name="connsiteY119" fmla="*/ 1536454 h 1798781"/>
              <a:gd name="connsiteX120" fmla="*/ 1708881 w 5673186"/>
              <a:gd name="connsiteY120" fmla="*/ 1593604 h 1798781"/>
              <a:gd name="connsiteX121" fmla="*/ 1697451 w 5673186"/>
              <a:gd name="connsiteY121" fmla="*/ 1592652 h 1798781"/>
              <a:gd name="connsiteX122" fmla="*/ 1687926 w 5673186"/>
              <a:gd name="connsiteY122" fmla="*/ 1601224 h 1798781"/>
              <a:gd name="connsiteX123" fmla="*/ 1702214 w 5673186"/>
              <a:gd name="connsiteY123" fmla="*/ 1605987 h 1798781"/>
              <a:gd name="connsiteX124" fmla="*/ 1743171 w 5673186"/>
              <a:gd name="connsiteY124" fmla="*/ 1650754 h 1798781"/>
              <a:gd name="connsiteX125" fmla="*/ 1726979 w 5673186"/>
              <a:gd name="connsiteY125" fmla="*/ 1704094 h 1798781"/>
              <a:gd name="connsiteX126" fmla="*/ 1676496 w 5673186"/>
              <a:gd name="connsiteY126" fmla="*/ 1701237 h 1798781"/>
              <a:gd name="connsiteX127" fmla="*/ 1665066 w 5673186"/>
              <a:gd name="connsiteY127" fmla="*/ 1682187 h 1798781"/>
              <a:gd name="connsiteX128" fmla="*/ 1633634 w 5673186"/>
              <a:gd name="connsiteY128" fmla="*/ 1683139 h 1798781"/>
              <a:gd name="connsiteX129" fmla="*/ 1597439 w 5673186"/>
              <a:gd name="connsiteY129" fmla="*/ 1699331 h 1798781"/>
              <a:gd name="connsiteX130" fmla="*/ 1573626 w 5673186"/>
              <a:gd name="connsiteY130" fmla="*/ 1669804 h 1798781"/>
              <a:gd name="connsiteX131" fmla="*/ 1592676 w 5673186"/>
              <a:gd name="connsiteY131" fmla="*/ 1636467 h 1798781"/>
              <a:gd name="connsiteX132" fmla="*/ 1599344 w 5673186"/>
              <a:gd name="connsiteY132" fmla="*/ 1620274 h 1798781"/>
              <a:gd name="connsiteX133" fmla="*/ 1543146 w 5673186"/>
              <a:gd name="connsiteY133" fmla="*/ 1605034 h 1798781"/>
              <a:gd name="connsiteX134" fmla="*/ 1568864 w 5673186"/>
              <a:gd name="connsiteY134" fmla="*/ 1517404 h 1798781"/>
              <a:gd name="connsiteX135" fmla="*/ 1609821 w 5673186"/>
              <a:gd name="connsiteY135" fmla="*/ 1535502 h 1798781"/>
              <a:gd name="connsiteX136" fmla="*/ 1615536 w 5673186"/>
              <a:gd name="connsiteY136" fmla="*/ 1555504 h 1798781"/>
              <a:gd name="connsiteX137" fmla="*/ 1628871 w 5673186"/>
              <a:gd name="connsiteY137" fmla="*/ 1565981 h 1798781"/>
              <a:gd name="connsiteX138" fmla="*/ 1640301 w 5673186"/>
              <a:gd name="connsiteY138" fmla="*/ 1554552 h 1798781"/>
              <a:gd name="connsiteX139" fmla="*/ 1645064 w 5673186"/>
              <a:gd name="connsiteY139" fmla="*/ 1513594 h 1798781"/>
              <a:gd name="connsiteX140" fmla="*/ 1625061 w 5673186"/>
              <a:gd name="connsiteY140" fmla="*/ 1436442 h 1798781"/>
              <a:gd name="connsiteX141" fmla="*/ 1619346 w 5673186"/>
              <a:gd name="connsiteY141" fmla="*/ 1374529 h 1798781"/>
              <a:gd name="connsiteX142" fmla="*/ 1560291 w 5673186"/>
              <a:gd name="connsiteY142" fmla="*/ 1371672 h 1798781"/>
              <a:gd name="connsiteX143" fmla="*/ 1461231 w 5673186"/>
              <a:gd name="connsiteY143" fmla="*/ 1354527 h 1798781"/>
              <a:gd name="connsiteX144" fmla="*/ 1400271 w 5673186"/>
              <a:gd name="connsiteY144" fmla="*/ 1341192 h 1798781"/>
              <a:gd name="connsiteX145" fmla="*/ 1382174 w 5673186"/>
              <a:gd name="connsiteY145" fmla="*/ 1335477 h 1798781"/>
              <a:gd name="connsiteX146" fmla="*/ 1380269 w 5673186"/>
              <a:gd name="connsiteY146" fmla="*/ 1354527 h 1798781"/>
              <a:gd name="connsiteX147" fmla="*/ 1376459 w 5673186"/>
              <a:gd name="connsiteY147" fmla="*/ 1392627 h 1798781"/>
              <a:gd name="connsiteX148" fmla="*/ 1331691 w 5673186"/>
              <a:gd name="connsiteY148" fmla="*/ 1401199 h 1798781"/>
              <a:gd name="connsiteX149" fmla="*/ 1293591 w 5673186"/>
              <a:gd name="connsiteY149" fmla="*/ 1379292 h 1798781"/>
              <a:gd name="connsiteX150" fmla="*/ 1285971 w 5673186"/>
              <a:gd name="connsiteY150" fmla="*/ 1367862 h 1798781"/>
              <a:gd name="connsiteX151" fmla="*/ 1281209 w 5673186"/>
              <a:gd name="connsiteY151" fmla="*/ 1374529 h 1798781"/>
              <a:gd name="connsiteX152" fmla="*/ 1237394 w 5673186"/>
              <a:gd name="connsiteY152" fmla="*/ 1402152 h 1798781"/>
              <a:gd name="connsiteX153" fmla="*/ 1182149 w 5673186"/>
              <a:gd name="connsiteY153" fmla="*/ 1358337 h 1798781"/>
              <a:gd name="connsiteX154" fmla="*/ 1190721 w 5673186"/>
              <a:gd name="connsiteY154" fmla="*/ 1304997 h 1798781"/>
              <a:gd name="connsiteX155" fmla="*/ 1210724 w 5673186"/>
              <a:gd name="connsiteY155" fmla="*/ 1289756 h 1798781"/>
              <a:gd name="connsiteX156" fmla="*/ 1092614 w 5673186"/>
              <a:gd name="connsiteY156" fmla="*/ 1261181 h 1798781"/>
              <a:gd name="connsiteX157" fmla="*/ 1064039 w 5673186"/>
              <a:gd name="connsiteY157" fmla="*/ 1266897 h 1798781"/>
              <a:gd name="connsiteX158" fmla="*/ 1003079 w 5673186"/>
              <a:gd name="connsiteY158" fmla="*/ 1313569 h 1798781"/>
              <a:gd name="connsiteX159" fmla="*/ 997364 w 5673186"/>
              <a:gd name="connsiteY159" fmla="*/ 1324999 h 1798781"/>
              <a:gd name="connsiteX160" fmla="*/ 1003079 w 5673186"/>
              <a:gd name="connsiteY160" fmla="*/ 1351669 h 1798781"/>
              <a:gd name="connsiteX161" fmla="*/ 947834 w 5673186"/>
              <a:gd name="connsiteY161" fmla="*/ 1421202 h 1798781"/>
              <a:gd name="connsiteX162" fmla="*/ 943071 w 5673186"/>
              <a:gd name="connsiteY162" fmla="*/ 1421202 h 1798781"/>
              <a:gd name="connsiteX163" fmla="*/ 745904 w 5673186"/>
              <a:gd name="connsiteY163" fmla="*/ 1403104 h 1798781"/>
              <a:gd name="connsiteX164" fmla="*/ 636366 w 5673186"/>
              <a:gd name="connsiteY164" fmla="*/ 1389769 h 1798781"/>
              <a:gd name="connsiteX165" fmla="*/ 600171 w 5673186"/>
              <a:gd name="connsiteY165" fmla="*/ 1240227 h 1798781"/>
              <a:gd name="connsiteX166" fmla="*/ 600171 w 5673186"/>
              <a:gd name="connsiteY166" fmla="*/ 1220224 h 1798781"/>
              <a:gd name="connsiteX167" fmla="*/ 560166 w 5673186"/>
              <a:gd name="connsiteY167" fmla="*/ 1216414 h 1798781"/>
              <a:gd name="connsiteX168" fmla="*/ 517304 w 5673186"/>
              <a:gd name="connsiteY168" fmla="*/ 1267849 h 1798781"/>
              <a:gd name="connsiteX169" fmla="*/ 510636 w 5673186"/>
              <a:gd name="connsiteY169" fmla="*/ 1284042 h 1798781"/>
              <a:gd name="connsiteX170" fmla="*/ 519209 w 5673186"/>
              <a:gd name="connsiteY170" fmla="*/ 1309759 h 1798781"/>
              <a:gd name="connsiteX171" fmla="*/ 477299 w 5673186"/>
              <a:gd name="connsiteY171" fmla="*/ 1384054 h 1798781"/>
              <a:gd name="connsiteX172" fmla="*/ 322994 w 5673186"/>
              <a:gd name="connsiteY172" fmla="*/ 1382149 h 1798781"/>
              <a:gd name="connsiteX173" fmla="*/ 186786 w 5673186"/>
              <a:gd name="connsiteY173" fmla="*/ 1338334 h 1798781"/>
              <a:gd name="connsiteX174" fmla="*/ 127731 w 5673186"/>
              <a:gd name="connsiteY174" fmla="*/ 1189744 h 1798781"/>
              <a:gd name="connsiteX175" fmla="*/ 257271 w 5673186"/>
              <a:gd name="connsiteY175" fmla="*/ 1089732 h 1798781"/>
              <a:gd name="connsiteX176" fmla="*/ 318231 w 5673186"/>
              <a:gd name="connsiteY176" fmla="*/ 1084969 h 1798781"/>
              <a:gd name="connsiteX177" fmla="*/ 208694 w 5673186"/>
              <a:gd name="connsiteY177" fmla="*/ 1059252 h 1798781"/>
              <a:gd name="connsiteX178" fmla="*/ 26766 w 5673186"/>
              <a:gd name="connsiteY178" fmla="*/ 1016389 h 1798781"/>
              <a:gd name="connsiteX179" fmla="*/ 96 w 5673186"/>
              <a:gd name="connsiteY179" fmla="*/ 1004007 h 1798781"/>
              <a:gd name="connsiteX180" fmla="*/ 138209 w 5673186"/>
              <a:gd name="connsiteY180" fmla="*/ 981147 h 1798781"/>
              <a:gd name="connsiteX181" fmla="*/ 361094 w 5673186"/>
              <a:gd name="connsiteY181" fmla="*/ 1014484 h 1798781"/>
              <a:gd name="connsiteX182" fmla="*/ 801149 w 5673186"/>
              <a:gd name="connsiteY182" fmla="*/ 1075444 h 1798781"/>
              <a:gd name="connsiteX183" fmla="*/ 1055466 w 5673186"/>
              <a:gd name="connsiteY183" fmla="*/ 1090684 h 1798781"/>
              <a:gd name="connsiteX184" fmla="*/ 1075469 w 5673186"/>
              <a:gd name="connsiteY184" fmla="*/ 1067824 h 1798781"/>
              <a:gd name="connsiteX185" fmla="*/ 1076421 w 5673186"/>
              <a:gd name="connsiteY185" fmla="*/ 1052584 h 1798781"/>
              <a:gd name="connsiteX186" fmla="*/ 1060229 w 5673186"/>
              <a:gd name="connsiteY186" fmla="*/ 981147 h 1798781"/>
              <a:gd name="connsiteX187" fmla="*/ 917354 w 5673186"/>
              <a:gd name="connsiteY187" fmla="*/ 779217 h 1798781"/>
              <a:gd name="connsiteX188" fmla="*/ 948786 w 5673186"/>
              <a:gd name="connsiteY188" fmla="*/ 672536 h 1798781"/>
              <a:gd name="connsiteX189" fmla="*/ 977361 w 5673186"/>
              <a:gd name="connsiteY189" fmla="*/ 640151 h 1798781"/>
              <a:gd name="connsiteX190" fmla="*/ 1167861 w 5673186"/>
              <a:gd name="connsiteY190" fmla="*/ 472511 h 1798781"/>
              <a:gd name="connsiteX191" fmla="*/ 1367886 w 5673186"/>
              <a:gd name="connsiteY191" fmla="*/ 423934 h 1798781"/>
              <a:gd name="connsiteX192" fmla="*/ 1698404 w 5673186"/>
              <a:gd name="connsiteY192" fmla="*/ 513469 h 1798781"/>
              <a:gd name="connsiteX193" fmla="*/ 1767936 w 5673186"/>
              <a:gd name="connsiteY193" fmla="*/ 542997 h 1798781"/>
              <a:gd name="connsiteX194" fmla="*/ 2060354 w 5673186"/>
              <a:gd name="connsiteY194" fmla="*/ 700159 h 1798781"/>
              <a:gd name="connsiteX195" fmla="*/ 2223231 w 5673186"/>
              <a:gd name="connsiteY195" fmla="*/ 760167 h 1798781"/>
              <a:gd name="connsiteX196" fmla="*/ 2890934 w 5673186"/>
              <a:gd name="connsiteY196" fmla="*/ 920186 h 1798781"/>
              <a:gd name="connsiteX197" fmla="*/ 2939511 w 5673186"/>
              <a:gd name="connsiteY197" fmla="*/ 900184 h 1798781"/>
              <a:gd name="connsiteX198" fmla="*/ 3134774 w 5673186"/>
              <a:gd name="connsiteY198" fmla="*/ 654439 h 1798781"/>
              <a:gd name="connsiteX199" fmla="*/ 3645314 w 5673186"/>
              <a:gd name="connsiteY199" fmla="*/ 61031 h 1798781"/>
              <a:gd name="connsiteX200" fmla="*/ 3661506 w 5673186"/>
              <a:gd name="connsiteY200" fmla="*/ 41029 h 1798781"/>
              <a:gd name="connsiteX201" fmla="*/ 3725131 w 5673186"/>
              <a:gd name="connsiteY201" fmla="*/ 175 h 1798781"/>
              <a:gd name="connsiteX0" fmla="*/ 3911419 w 5673186"/>
              <a:gd name="connsiteY0" fmla="*/ 1189863 h 1798781"/>
              <a:gd name="connsiteX1" fmla="*/ 3885344 w 5673186"/>
              <a:gd name="connsiteY1" fmla="*/ 1191649 h 1798781"/>
              <a:gd name="connsiteX2" fmla="*/ 3742469 w 5673186"/>
              <a:gd name="connsiteY2" fmla="*/ 1195459 h 1798781"/>
              <a:gd name="connsiteX3" fmla="*/ 3634836 w 5673186"/>
              <a:gd name="connsiteY3" fmla="*/ 1200222 h 1798781"/>
              <a:gd name="connsiteX4" fmla="*/ 3616739 w 5673186"/>
              <a:gd name="connsiteY4" fmla="*/ 1236417 h 1798781"/>
              <a:gd name="connsiteX5" fmla="*/ 3634836 w 5673186"/>
              <a:gd name="connsiteY5" fmla="*/ 1244037 h 1798781"/>
              <a:gd name="connsiteX6" fmla="*/ 3682461 w 5673186"/>
              <a:gd name="connsiteY6" fmla="*/ 1242131 h 1798781"/>
              <a:gd name="connsiteX7" fmla="*/ 3912966 w 5673186"/>
              <a:gd name="connsiteY7" fmla="*/ 1236417 h 1798781"/>
              <a:gd name="connsiteX8" fmla="*/ 3941541 w 5673186"/>
              <a:gd name="connsiteY8" fmla="*/ 1237369 h 1798781"/>
              <a:gd name="connsiteX9" fmla="*/ 3942494 w 5673186"/>
              <a:gd name="connsiteY9" fmla="*/ 1204032 h 1798781"/>
              <a:gd name="connsiteX10" fmla="*/ 3933921 w 5673186"/>
              <a:gd name="connsiteY10" fmla="*/ 1191649 h 1798781"/>
              <a:gd name="connsiteX11" fmla="*/ 3911419 w 5673186"/>
              <a:gd name="connsiteY11" fmla="*/ 1189863 h 1798781"/>
              <a:gd name="connsiteX12" fmla="*/ 3725131 w 5673186"/>
              <a:gd name="connsiteY12" fmla="*/ 175 h 1798781"/>
              <a:gd name="connsiteX13" fmla="*/ 3752946 w 5673186"/>
              <a:gd name="connsiteY13" fmla="*/ 1976 h 1798781"/>
              <a:gd name="connsiteX14" fmla="*/ 3840576 w 5673186"/>
              <a:gd name="connsiteY14" fmla="*/ 17216 h 1798781"/>
              <a:gd name="connsiteX15" fmla="*/ 3852959 w 5673186"/>
              <a:gd name="connsiteY15" fmla="*/ 39124 h 1798781"/>
              <a:gd name="connsiteX16" fmla="*/ 3782474 w 5673186"/>
              <a:gd name="connsiteY16" fmla="*/ 271534 h 1798781"/>
              <a:gd name="connsiteX17" fmla="*/ 3703416 w 5673186"/>
              <a:gd name="connsiteY17" fmla="*/ 484894 h 1798781"/>
              <a:gd name="connsiteX18" fmla="*/ 3527204 w 5673186"/>
              <a:gd name="connsiteY18" fmla="*/ 1075444 h 1798781"/>
              <a:gd name="connsiteX19" fmla="*/ 3549111 w 5673186"/>
              <a:gd name="connsiteY19" fmla="*/ 1104972 h 1798781"/>
              <a:gd name="connsiteX20" fmla="*/ 4827366 w 5673186"/>
              <a:gd name="connsiteY20" fmla="*/ 1055442 h 1798781"/>
              <a:gd name="connsiteX21" fmla="*/ 5314094 w 5673186"/>
              <a:gd name="connsiteY21" fmla="*/ 1014484 h 1798781"/>
              <a:gd name="connsiteX22" fmla="*/ 5463636 w 5673186"/>
              <a:gd name="connsiteY22" fmla="*/ 1020199 h 1798781"/>
              <a:gd name="connsiteX23" fmla="*/ 5554124 w 5673186"/>
              <a:gd name="connsiteY23" fmla="*/ 1037344 h 1798781"/>
              <a:gd name="connsiteX24" fmla="*/ 5673186 w 5673186"/>
              <a:gd name="connsiteY24" fmla="*/ 1062109 h 1798781"/>
              <a:gd name="connsiteX25" fmla="*/ 5517929 w 5673186"/>
              <a:gd name="connsiteY25" fmla="*/ 1057347 h 1798781"/>
              <a:gd name="connsiteX26" fmla="*/ 5180744 w 5673186"/>
              <a:gd name="connsiteY26" fmla="*/ 1117354 h 1798781"/>
              <a:gd name="connsiteX27" fmla="*/ 4631151 w 5673186"/>
              <a:gd name="connsiteY27" fmla="*/ 1188792 h 1798781"/>
              <a:gd name="connsiteX28" fmla="*/ 4523519 w 5673186"/>
              <a:gd name="connsiteY28" fmla="*/ 1204984 h 1798781"/>
              <a:gd name="connsiteX29" fmla="*/ 4541616 w 5673186"/>
              <a:gd name="connsiteY29" fmla="*/ 1230702 h 1798781"/>
              <a:gd name="connsiteX30" fmla="*/ 4734974 w 5673186"/>
              <a:gd name="connsiteY30" fmla="*/ 1224987 h 1798781"/>
              <a:gd name="connsiteX31" fmla="*/ 4813079 w 5673186"/>
              <a:gd name="connsiteY31" fmla="*/ 1231654 h 1798781"/>
              <a:gd name="connsiteX32" fmla="*/ 4781646 w 5673186"/>
              <a:gd name="connsiteY32" fmla="*/ 1240227 h 1798781"/>
              <a:gd name="connsiteX33" fmla="*/ 4484466 w 5673186"/>
              <a:gd name="connsiteY33" fmla="*/ 1265944 h 1798781"/>
              <a:gd name="connsiteX34" fmla="*/ 4449224 w 5673186"/>
              <a:gd name="connsiteY34" fmla="*/ 1282137 h 1798781"/>
              <a:gd name="connsiteX35" fmla="*/ 4438746 w 5673186"/>
              <a:gd name="connsiteY35" fmla="*/ 1291662 h 1798781"/>
              <a:gd name="connsiteX36" fmla="*/ 4415886 w 5673186"/>
              <a:gd name="connsiteY36" fmla="*/ 1384054 h 1798781"/>
              <a:gd name="connsiteX37" fmla="*/ 4437794 w 5673186"/>
              <a:gd name="connsiteY37" fmla="*/ 1417392 h 1798781"/>
              <a:gd name="connsiteX38" fmla="*/ 4402551 w 5673186"/>
              <a:gd name="connsiteY38" fmla="*/ 1430727 h 1798781"/>
              <a:gd name="connsiteX39" fmla="*/ 4265391 w 5673186"/>
              <a:gd name="connsiteY39" fmla="*/ 1441204 h 1798781"/>
              <a:gd name="connsiteX40" fmla="*/ 4201574 w 5673186"/>
              <a:gd name="connsiteY40" fmla="*/ 1445014 h 1798781"/>
              <a:gd name="connsiteX41" fmla="*/ 4172999 w 5673186"/>
              <a:gd name="connsiteY41" fmla="*/ 1449777 h 1798781"/>
              <a:gd name="connsiteX42" fmla="*/ 4025361 w 5673186"/>
              <a:gd name="connsiteY42" fmla="*/ 1421202 h 1798781"/>
              <a:gd name="connsiteX43" fmla="*/ 3965354 w 5673186"/>
              <a:gd name="connsiteY43" fmla="*/ 1319284 h 1798781"/>
              <a:gd name="connsiteX44" fmla="*/ 3944399 w 5673186"/>
              <a:gd name="connsiteY44" fmla="*/ 1309759 h 1798781"/>
              <a:gd name="connsiteX45" fmla="*/ 3616739 w 5673186"/>
              <a:gd name="connsiteY45" fmla="*/ 1338334 h 1798781"/>
              <a:gd name="connsiteX46" fmla="*/ 3585306 w 5673186"/>
              <a:gd name="connsiteY46" fmla="*/ 1364052 h 1798781"/>
              <a:gd name="connsiteX47" fmla="*/ 3563399 w 5673186"/>
              <a:gd name="connsiteY47" fmla="*/ 1406914 h 1798781"/>
              <a:gd name="connsiteX48" fmla="*/ 3471006 w 5673186"/>
              <a:gd name="connsiteY48" fmla="*/ 1439299 h 1798781"/>
              <a:gd name="connsiteX49" fmla="*/ 3153824 w 5673186"/>
              <a:gd name="connsiteY49" fmla="*/ 1492639 h 1798781"/>
              <a:gd name="connsiteX50" fmla="*/ 2712816 w 5673186"/>
              <a:gd name="connsiteY50" fmla="*/ 1567887 h 1798781"/>
              <a:gd name="connsiteX51" fmla="*/ 2689004 w 5673186"/>
              <a:gd name="connsiteY51" fmla="*/ 1589794 h 1798781"/>
              <a:gd name="connsiteX52" fmla="*/ 2661381 w 5673186"/>
              <a:gd name="connsiteY52" fmla="*/ 1645039 h 1798781"/>
              <a:gd name="connsiteX53" fmla="*/ 2671859 w 5673186"/>
              <a:gd name="connsiteY53" fmla="*/ 1646944 h 1798781"/>
              <a:gd name="connsiteX54" fmla="*/ 2720436 w 5673186"/>
              <a:gd name="connsiteY54" fmla="*/ 1687902 h 1798781"/>
              <a:gd name="connsiteX55" fmla="*/ 2709959 w 5673186"/>
              <a:gd name="connsiteY55" fmla="*/ 1765054 h 1798781"/>
              <a:gd name="connsiteX56" fmla="*/ 2668049 w 5673186"/>
              <a:gd name="connsiteY56" fmla="*/ 1772674 h 1798781"/>
              <a:gd name="connsiteX57" fmla="*/ 2657571 w 5673186"/>
              <a:gd name="connsiteY57" fmla="*/ 1760292 h 1798781"/>
              <a:gd name="connsiteX58" fmla="*/ 2622329 w 5673186"/>
              <a:gd name="connsiteY58" fmla="*/ 1772674 h 1798781"/>
              <a:gd name="connsiteX59" fmla="*/ 2587086 w 5673186"/>
              <a:gd name="connsiteY59" fmla="*/ 1770769 h 1798781"/>
              <a:gd name="connsiteX60" fmla="*/ 2555654 w 5673186"/>
              <a:gd name="connsiteY60" fmla="*/ 1778389 h 1798781"/>
              <a:gd name="connsiteX61" fmla="*/ 2513744 w 5673186"/>
              <a:gd name="connsiteY61" fmla="*/ 1793629 h 1798781"/>
              <a:gd name="connsiteX62" fmla="*/ 2500409 w 5673186"/>
              <a:gd name="connsiteY62" fmla="*/ 1778389 h 1798781"/>
              <a:gd name="connsiteX63" fmla="*/ 2469929 w 5673186"/>
              <a:gd name="connsiteY63" fmla="*/ 1783152 h 1798781"/>
              <a:gd name="connsiteX64" fmla="*/ 2441354 w 5673186"/>
              <a:gd name="connsiteY64" fmla="*/ 1796487 h 1798781"/>
              <a:gd name="connsiteX65" fmla="*/ 2410874 w 5673186"/>
              <a:gd name="connsiteY65" fmla="*/ 1775531 h 1798781"/>
              <a:gd name="connsiteX66" fmla="*/ 2372774 w 5673186"/>
              <a:gd name="connsiteY66" fmla="*/ 1764102 h 1798781"/>
              <a:gd name="connsiteX67" fmla="*/ 2341341 w 5673186"/>
              <a:gd name="connsiteY67" fmla="*/ 1743147 h 1798781"/>
              <a:gd name="connsiteX68" fmla="*/ 2344199 w 5673186"/>
              <a:gd name="connsiteY68" fmla="*/ 1641229 h 1798781"/>
              <a:gd name="connsiteX69" fmla="*/ 2376584 w 5673186"/>
              <a:gd name="connsiteY69" fmla="*/ 1624084 h 1798781"/>
              <a:gd name="connsiteX70" fmla="*/ 2407064 w 5673186"/>
              <a:gd name="connsiteY70" fmla="*/ 1638372 h 1798781"/>
              <a:gd name="connsiteX71" fmla="*/ 2419446 w 5673186"/>
              <a:gd name="connsiteY71" fmla="*/ 1654564 h 1798781"/>
              <a:gd name="connsiteX72" fmla="*/ 2436591 w 5673186"/>
              <a:gd name="connsiteY72" fmla="*/ 1638372 h 1798781"/>
              <a:gd name="connsiteX73" fmla="*/ 2442306 w 5673186"/>
              <a:gd name="connsiteY73" fmla="*/ 1586937 h 1798781"/>
              <a:gd name="connsiteX74" fmla="*/ 2406111 w 5673186"/>
              <a:gd name="connsiteY74" fmla="*/ 1555504 h 1798781"/>
              <a:gd name="connsiteX75" fmla="*/ 2383251 w 5673186"/>
              <a:gd name="connsiteY75" fmla="*/ 1545027 h 1798781"/>
              <a:gd name="connsiteX76" fmla="*/ 2348961 w 5673186"/>
              <a:gd name="connsiteY76" fmla="*/ 1558362 h 1798781"/>
              <a:gd name="connsiteX77" fmla="*/ 2330864 w 5673186"/>
              <a:gd name="connsiteY77" fmla="*/ 1622179 h 1798781"/>
              <a:gd name="connsiteX78" fmla="*/ 2309909 w 5673186"/>
              <a:gd name="connsiteY78" fmla="*/ 1638372 h 1798781"/>
              <a:gd name="connsiteX79" fmla="*/ 2239424 w 5673186"/>
              <a:gd name="connsiteY79" fmla="*/ 1615512 h 1798781"/>
              <a:gd name="connsiteX80" fmla="*/ 2181321 w 5673186"/>
              <a:gd name="connsiteY80" fmla="*/ 1600272 h 1798781"/>
              <a:gd name="connsiteX81" fmla="*/ 2174654 w 5673186"/>
              <a:gd name="connsiteY81" fmla="*/ 1604081 h 1798781"/>
              <a:gd name="connsiteX82" fmla="*/ 2166081 w 5673186"/>
              <a:gd name="connsiteY82" fmla="*/ 1640277 h 1798781"/>
              <a:gd name="connsiteX83" fmla="*/ 2178464 w 5673186"/>
              <a:gd name="connsiteY83" fmla="*/ 1655517 h 1798781"/>
              <a:gd name="connsiteX84" fmla="*/ 2226089 w 5673186"/>
              <a:gd name="connsiteY84" fmla="*/ 1685044 h 1798781"/>
              <a:gd name="connsiteX85" fmla="*/ 2208944 w 5673186"/>
              <a:gd name="connsiteY85" fmla="*/ 1763149 h 1798781"/>
              <a:gd name="connsiteX86" fmla="*/ 2168939 w 5673186"/>
              <a:gd name="connsiteY86" fmla="*/ 1757434 h 1798781"/>
              <a:gd name="connsiteX87" fmla="*/ 2155604 w 5673186"/>
              <a:gd name="connsiteY87" fmla="*/ 1741242 h 1798781"/>
              <a:gd name="connsiteX88" fmla="*/ 2123219 w 5673186"/>
              <a:gd name="connsiteY88" fmla="*/ 1744099 h 1798781"/>
              <a:gd name="connsiteX89" fmla="*/ 2087024 w 5673186"/>
              <a:gd name="connsiteY89" fmla="*/ 1766959 h 1798781"/>
              <a:gd name="connsiteX90" fmla="*/ 2057496 w 5673186"/>
              <a:gd name="connsiteY90" fmla="*/ 1736479 h 1798781"/>
              <a:gd name="connsiteX91" fmla="*/ 2038446 w 5673186"/>
              <a:gd name="connsiteY91" fmla="*/ 1725049 h 1798781"/>
              <a:gd name="connsiteX92" fmla="*/ 1994631 w 5673186"/>
              <a:gd name="connsiteY92" fmla="*/ 1695522 h 1798781"/>
              <a:gd name="connsiteX93" fmla="*/ 1993679 w 5673186"/>
              <a:gd name="connsiteY93" fmla="*/ 1645039 h 1798781"/>
              <a:gd name="connsiteX94" fmla="*/ 2026064 w 5673186"/>
              <a:gd name="connsiteY94" fmla="*/ 1614559 h 1798781"/>
              <a:gd name="connsiteX95" fmla="*/ 2060354 w 5673186"/>
              <a:gd name="connsiteY95" fmla="*/ 1639324 h 1798781"/>
              <a:gd name="connsiteX96" fmla="*/ 2072736 w 5673186"/>
              <a:gd name="connsiteY96" fmla="*/ 1655517 h 1798781"/>
              <a:gd name="connsiteX97" fmla="*/ 2093691 w 5673186"/>
              <a:gd name="connsiteY97" fmla="*/ 1641229 h 1798781"/>
              <a:gd name="connsiteX98" fmla="*/ 2099406 w 5673186"/>
              <a:gd name="connsiteY98" fmla="*/ 1625989 h 1798781"/>
              <a:gd name="connsiteX99" fmla="*/ 2101311 w 5673186"/>
              <a:gd name="connsiteY99" fmla="*/ 1539312 h 1798781"/>
              <a:gd name="connsiteX100" fmla="*/ 2093691 w 5673186"/>
              <a:gd name="connsiteY100" fmla="*/ 1538359 h 1798781"/>
              <a:gd name="connsiteX101" fmla="*/ 2072736 w 5673186"/>
              <a:gd name="connsiteY101" fmla="*/ 1594556 h 1798781"/>
              <a:gd name="connsiteX102" fmla="*/ 2049876 w 5673186"/>
              <a:gd name="connsiteY102" fmla="*/ 1606939 h 1798781"/>
              <a:gd name="connsiteX103" fmla="*/ 1942244 w 5673186"/>
              <a:gd name="connsiteY103" fmla="*/ 1573602 h 1798781"/>
              <a:gd name="connsiteX104" fmla="*/ 1926051 w 5673186"/>
              <a:gd name="connsiteY104" fmla="*/ 1561219 h 1798781"/>
              <a:gd name="connsiteX105" fmla="*/ 1874616 w 5673186"/>
              <a:gd name="connsiteY105" fmla="*/ 1522167 h 1798781"/>
              <a:gd name="connsiteX106" fmla="*/ 1852709 w 5673186"/>
              <a:gd name="connsiteY106" fmla="*/ 1466922 h 1798781"/>
              <a:gd name="connsiteX107" fmla="*/ 1826039 w 5673186"/>
              <a:gd name="connsiteY107" fmla="*/ 1415487 h 1798781"/>
              <a:gd name="connsiteX108" fmla="*/ 1801542 w 5673186"/>
              <a:gd name="connsiteY108" fmla="*/ 1414936 h 1798781"/>
              <a:gd name="connsiteX109" fmla="*/ 1791392 w 5673186"/>
              <a:gd name="connsiteY109" fmla="*/ 1421102 h 1798781"/>
              <a:gd name="connsiteX110" fmla="*/ 1732488 w 5673186"/>
              <a:gd name="connsiteY110" fmla="*/ 1414998 h 1798781"/>
              <a:gd name="connsiteX111" fmla="*/ 1730789 w 5673186"/>
              <a:gd name="connsiteY111" fmla="*/ 1403104 h 1798781"/>
              <a:gd name="connsiteX112" fmla="*/ 1695546 w 5673186"/>
              <a:gd name="connsiteY112" fmla="*/ 1450729 h 1798781"/>
              <a:gd name="connsiteX113" fmla="*/ 1694594 w 5673186"/>
              <a:gd name="connsiteY113" fmla="*/ 1474542 h 1798781"/>
              <a:gd name="connsiteX114" fmla="*/ 1706024 w 5673186"/>
              <a:gd name="connsiteY114" fmla="*/ 1482162 h 1798781"/>
              <a:gd name="connsiteX115" fmla="*/ 1711416 w 5673186"/>
              <a:gd name="connsiteY115" fmla="*/ 1472171 h 1798781"/>
              <a:gd name="connsiteX116" fmla="*/ 1711416 w 5673186"/>
              <a:gd name="connsiteY116" fmla="*/ 1495204 h 1798781"/>
              <a:gd name="connsiteX117" fmla="*/ 1706024 w 5673186"/>
              <a:gd name="connsiteY117" fmla="*/ 1499306 h 1798781"/>
              <a:gd name="connsiteX118" fmla="*/ 1698404 w 5673186"/>
              <a:gd name="connsiteY118" fmla="*/ 1536454 h 1798781"/>
              <a:gd name="connsiteX119" fmla="*/ 1708881 w 5673186"/>
              <a:gd name="connsiteY119" fmla="*/ 1593604 h 1798781"/>
              <a:gd name="connsiteX120" fmla="*/ 1697451 w 5673186"/>
              <a:gd name="connsiteY120" fmla="*/ 1592652 h 1798781"/>
              <a:gd name="connsiteX121" fmla="*/ 1687926 w 5673186"/>
              <a:gd name="connsiteY121" fmla="*/ 1601224 h 1798781"/>
              <a:gd name="connsiteX122" fmla="*/ 1702214 w 5673186"/>
              <a:gd name="connsiteY122" fmla="*/ 1605987 h 1798781"/>
              <a:gd name="connsiteX123" fmla="*/ 1743171 w 5673186"/>
              <a:gd name="connsiteY123" fmla="*/ 1650754 h 1798781"/>
              <a:gd name="connsiteX124" fmla="*/ 1726979 w 5673186"/>
              <a:gd name="connsiteY124" fmla="*/ 1704094 h 1798781"/>
              <a:gd name="connsiteX125" fmla="*/ 1676496 w 5673186"/>
              <a:gd name="connsiteY125" fmla="*/ 1701237 h 1798781"/>
              <a:gd name="connsiteX126" fmla="*/ 1665066 w 5673186"/>
              <a:gd name="connsiteY126" fmla="*/ 1682187 h 1798781"/>
              <a:gd name="connsiteX127" fmla="*/ 1633634 w 5673186"/>
              <a:gd name="connsiteY127" fmla="*/ 1683139 h 1798781"/>
              <a:gd name="connsiteX128" fmla="*/ 1597439 w 5673186"/>
              <a:gd name="connsiteY128" fmla="*/ 1699331 h 1798781"/>
              <a:gd name="connsiteX129" fmla="*/ 1573626 w 5673186"/>
              <a:gd name="connsiteY129" fmla="*/ 1669804 h 1798781"/>
              <a:gd name="connsiteX130" fmla="*/ 1592676 w 5673186"/>
              <a:gd name="connsiteY130" fmla="*/ 1636467 h 1798781"/>
              <a:gd name="connsiteX131" fmla="*/ 1599344 w 5673186"/>
              <a:gd name="connsiteY131" fmla="*/ 1620274 h 1798781"/>
              <a:gd name="connsiteX132" fmla="*/ 1543146 w 5673186"/>
              <a:gd name="connsiteY132" fmla="*/ 1605034 h 1798781"/>
              <a:gd name="connsiteX133" fmla="*/ 1568864 w 5673186"/>
              <a:gd name="connsiteY133" fmla="*/ 1517404 h 1798781"/>
              <a:gd name="connsiteX134" fmla="*/ 1609821 w 5673186"/>
              <a:gd name="connsiteY134" fmla="*/ 1535502 h 1798781"/>
              <a:gd name="connsiteX135" fmla="*/ 1615536 w 5673186"/>
              <a:gd name="connsiteY135" fmla="*/ 1555504 h 1798781"/>
              <a:gd name="connsiteX136" fmla="*/ 1628871 w 5673186"/>
              <a:gd name="connsiteY136" fmla="*/ 1565981 h 1798781"/>
              <a:gd name="connsiteX137" fmla="*/ 1640301 w 5673186"/>
              <a:gd name="connsiteY137" fmla="*/ 1554552 h 1798781"/>
              <a:gd name="connsiteX138" fmla="*/ 1645064 w 5673186"/>
              <a:gd name="connsiteY138" fmla="*/ 1513594 h 1798781"/>
              <a:gd name="connsiteX139" fmla="*/ 1625061 w 5673186"/>
              <a:gd name="connsiteY139" fmla="*/ 1436442 h 1798781"/>
              <a:gd name="connsiteX140" fmla="*/ 1619346 w 5673186"/>
              <a:gd name="connsiteY140" fmla="*/ 1374529 h 1798781"/>
              <a:gd name="connsiteX141" fmla="*/ 1560291 w 5673186"/>
              <a:gd name="connsiteY141" fmla="*/ 1371672 h 1798781"/>
              <a:gd name="connsiteX142" fmla="*/ 1461231 w 5673186"/>
              <a:gd name="connsiteY142" fmla="*/ 1354527 h 1798781"/>
              <a:gd name="connsiteX143" fmla="*/ 1400271 w 5673186"/>
              <a:gd name="connsiteY143" fmla="*/ 1341192 h 1798781"/>
              <a:gd name="connsiteX144" fmla="*/ 1382174 w 5673186"/>
              <a:gd name="connsiteY144" fmla="*/ 1335477 h 1798781"/>
              <a:gd name="connsiteX145" fmla="*/ 1380269 w 5673186"/>
              <a:gd name="connsiteY145" fmla="*/ 1354527 h 1798781"/>
              <a:gd name="connsiteX146" fmla="*/ 1376459 w 5673186"/>
              <a:gd name="connsiteY146" fmla="*/ 1392627 h 1798781"/>
              <a:gd name="connsiteX147" fmla="*/ 1331691 w 5673186"/>
              <a:gd name="connsiteY147" fmla="*/ 1401199 h 1798781"/>
              <a:gd name="connsiteX148" fmla="*/ 1293591 w 5673186"/>
              <a:gd name="connsiteY148" fmla="*/ 1379292 h 1798781"/>
              <a:gd name="connsiteX149" fmla="*/ 1285971 w 5673186"/>
              <a:gd name="connsiteY149" fmla="*/ 1367862 h 1798781"/>
              <a:gd name="connsiteX150" fmla="*/ 1281209 w 5673186"/>
              <a:gd name="connsiteY150" fmla="*/ 1374529 h 1798781"/>
              <a:gd name="connsiteX151" fmla="*/ 1237394 w 5673186"/>
              <a:gd name="connsiteY151" fmla="*/ 1402152 h 1798781"/>
              <a:gd name="connsiteX152" fmla="*/ 1182149 w 5673186"/>
              <a:gd name="connsiteY152" fmla="*/ 1358337 h 1798781"/>
              <a:gd name="connsiteX153" fmla="*/ 1190721 w 5673186"/>
              <a:gd name="connsiteY153" fmla="*/ 1304997 h 1798781"/>
              <a:gd name="connsiteX154" fmla="*/ 1210724 w 5673186"/>
              <a:gd name="connsiteY154" fmla="*/ 1289756 h 1798781"/>
              <a:gd name="connsiteX155" fmla="*/ 1092614 w 5673186"/>
              <a:gd name="connsiteY155" fmla="*/ 1261181 h 1798781"/>
              <a:gd name="connsiteX156" fmla="*/ 1064039 w 5673186"/>
              <a:gd name="connsiteY156" fmla="*/ 1266897 h 1798781"/>
              <a:gd name="connsiteX157" fmla="*/ 1003079 w 5673186"/>
              <a:gd name="connsiteY157" fmla="*/ 1313569 h 1798781"/>
              <a:gd name="connsiteX158" fmla="*/ 997364 w 5673186"/>
              <a:gd name="connsiteY158" fmla="*/ 1324999 h 1798781"/>
              <a:gd name="connsiteX159" fmla="*/ 1003079 w 5673186"/>
              <a:gd name="connsiteY159" fmla="*/ 1351669 h 1798781"/>
              <a:gd name="connsiteX160" fmla="*/ 947834 w 5673186"/>
              <a:gd name="connsiteY160" fmla="*/ 1421202 h 1798781"/>
              <a:gd name="connsiteX161" fmla="*/ 943071 w 5673186"/>
              <a:gd name="connsiteY161" fmla="*/ 1421202 h 1798781"/>
              <a:gd name="connsiteX162" fmla="*/ 745904 w 5673186"/>
              <a:gd name="connsiteY162" fmla="*/ 1403104 h 1798781"/>
              <a:gd name="connsiteX163" fmla="*/ 636366 w 5673186"/>
              <a:gd name="connsiteY163" fmla="*/ 1389769 h 1798781"/>
              <a:gd name="connsiteX164" fmla="*/ 600171 w 5673186"/>
              <a:gd name="connsiteY164" fmla="*/ 1240227 h 1798781"/>
              <a:gd name="connsiteX165" fmla="*/ 600171 w 5673186"/>
              <a:gd name="connsiteY165" fmla="*/ 1220224 h 1798781"/>
              <a:gd name="connsiteX166" fmla="*/ 560166 w 5673186"/>
              <a:gd name="connsiteY166" fmla="*/ 1216414 h 1798781"/>
              <a:gd name="connsiteX167" fmla="*/ 517304 w 5673186"/>
              <a:gd name="connsiteY167" fmla="*/ 1267849 h 1798781"/>
              <a:gd name="connsiteX168" fmla="*/ 510636 w 5673186"/>
              <a:gd name="connsiteY168" fmla="*/ 1284042 h 1798781"/>
              <a:gd name="connsiteX169" fmla="*/ 519209 w 5673186"/>
              <a:gd name="connsiteY169" fmla="*/ 1309759 h 1798781"/>
              <a:gd name="connsiteX170" fmla="*/ 477299 w 5673186"/>
              <a:gd name="connsiteY170" fmla="*/ 1384054 h 1798781"/>
              <a:gd name="connsiteX171" fmla="*/ 322994 w 5673186"/>
              <a:gd name="connsiteY171" fmla="*/ 1382149 h 1798781"/>
              <a:gd name="connsiteX172" fmla="*/ 186786 w 5673186"/>
              <a:gd name="connsiteY172" fmla="*/ 1338334 h 1798781"/>
              <a:gd name="connsiteX173" fmla="*/ 127731 w 5673186"/>
              <a:gd name="connsiteY173" fmla="*/ 1189744 h 1798781"/>
              <a:gd name="connsiteX174" fmla="*/ 257271 w 5673186"/>
              <a:gd name="connsiteY174" fmla="*/ 1089732 h 1798781"/>
              <a:gd name="connsiteX175" fmla="*/ 318231 w 5673186"/>
              <a:gd name="connsiteY175" fmla="*/ 1084969 h 1798781"/>
              <a:gd name="connsiteX176" fmla="*/ 208694 w 5673186"/>
              <a:gd name="connsiteY176" fmla="*/ 1059252 h 1798781"/>
              <a:gd name="connsiteX177" fmla="*/ 26766 w 5673186"/>
              <a:gd name="connsiteY177" fmla="*/ 1016389 h 1798781"/>
              <a:gd name="connsiteX178" fmla="*/ 96 w 5673186"/>
              <a:gd name="connsiteY178" fmla="*/ 1004007 h 1798781"/>
              <a:gd name="connsiteX179" fmla="*/ 138209 w 5673186"/>
              <a:gd name="connsiteY179" fmla="*/ 981147 h 1798781"/>
              <a:gd name="connsiteX180" fmla="*/ 361094 w 5673186"/>
              <a:gd name="connsiteY180" fmla="*/ 1014484 h 1798781"/>
              <a:gd name="connsiteX181" fmla="*/ 801149 w 5673186"/>
              <a:gd name="connsiteY181" fmla="*/ 1075444 h 1798781"/>
              <a:gd name="connsiteX182" fmla="*/ 1055466 w 5673186"/>
              <a:gd name="connsiteY182" fmla="*/ 1090684 h 1798781"/>
              <a:gd name="connsiteX183" fmla="*/ 1075469 w 5673186"/>
              <a:gd name="connsiteY183" fmla="*/ 1067824 h 1798781"/>
              <a:gd name="connsiteX184" fmla="*/ 1076421 w 5673186"/>
              <a:gd name="connsiteY184" fmla="*/ 1052584 h 1798781"/>
              <a:gd name="connsiteX185" fmla="*/ 1060229 w 5673186"/>
              <a:gd name="connsiteY185" fmla="*/ 981147 h 1798781"/>
              <a:gd name="connsiteX186" fmla="*/ 917354 w 5673186"/>
              <a:gd name="connsiteY186" fmla="*/ 779217 h 1798781"/>
              <a:gd name="connsiteX187" fmla="*/ 948786 w 5673186"/>
              <a:gd name="connsiteY187" fmla="*/ 672536 h 1798781"/>
              <a:gd name="connsiteX188" fmla="*/ 977361 w 5673186"/>
              <a:gd name="connsiteY188" fmla="*/ 640151 h 1798781"/>
              <a:gd name="connsiteX189" fmla="*/ 1167861 w 5673186"/>
              <a:gd name="connsiteY189" fmla="*/ 472511 h 1798781"/>
              <a:gd name="connsiteX190" fmla="*/ 1367886 w 5673186"/>
              <a:gd name="connsiteY190" fmla="*/ 423934 h 1798781"/>
              <a:gd name="connsiteX191" fmla="*/ 1698404 w 5673186"/>
              <a:gd name="connsiteY191" fmla="*/ 513469 h 1798781"/>
              <a:gd name="connsiteX192" fmla="*/ 1767936 w 5673186"/>
              <a:gd name="connsiteY192" fmla="*/ 542997 h 1798781"/>
              <a:gd name="connsiteX193" fmla="*/ 2060354 w 5673186"/>
              <a:gd name="connsiteY193" fmla="*/ 700159 h 1798781"/>
              <a:gd name="connsiteX194" fmla="*/ 2223231 w 5673186"/>
              <a:gd name="connsiteY194" fmla="*/ 760167 h 1798781"/>
              <a:gd name="connsiteX195" fmla="*/ 2890934 w 5673186"/>
              <a:gd name="connsiteY195" fmla="*/ 920186 h 1798781"/>
              <a:gd name="connsiteX196" fmla="*/ 2939511 w 5673186"/>
              <a:gd name="connsiteY196" fmla="*/ 900184 h 1798781"/>
              <a:gd name="connsiteX197" fmla="*/ 3134774 w 5673186"/>
              <a:gd name="connsiteY197" fmla="*/ 654439 h 1798781"/>
              <a:gd name="connsiteX198" fmla="*/ 3645314 w 5673186"/>
              <a:gd name="connsiteY198" fmla="*/ 61031 h 1798781"/>
              <a:gd name="connsiteX199" fmla="*/ 3661506 w 5673186"/>
              <a:gd name="connsiteY199" fmla="*/ 41029 h 1798781"/>
              <a:gd name="connsiteX200" fmla="*/ 3725131 w 5673186"/>
              <a:gd name="connsiteY200" fmla="*/ 175 h 1798781"/>
              <a:gd name="connsiteX0" fmla="*/ 3911419 w 5673186"/>
              <a:gd name="connsiteY0" fmla="*/ 1189863 h 1798781"/>
              <a:gd name="connsiteX1" fmla="*/ 3885344 w 5673186"/>
              <a:gd name="connsiteY1" fmla="*/ 1191649 h 1798781"/>
              <a:gd name="connsiteX2" fmla="*/ 3742469 w 5673186"/>
              <a:gd name="connsiteY2" fmla="*/ 1195459 h 1798781"/>
              <a:gd name="connsiteX3" fmla="*/ 3634836 w 5673186"/>
              <a:gd name="connsiteY3" fmla="*/ 1200222 h 1798781"/>
              <a:gd name="connsiteX4" fmla="*/ 3616739 w 5673186"/>
              <a:gd name="connsiteY4" fmla="*/ 1236417 h 1798781"/>
              <a:gd name="connsiteX5" fmla="*/ 3634836 w 5673186"/>
              <a:gd name="connsiteY5" fmla="*/ 1244037 h 1798781"/>
              <a:gd name="connsiteX6" fmla="*/ 3682461 w 5673186"/>
              <a:gd name="connsiteY6" fmla="*/ 1242131 h 1798781"/>
              <a:gd name="connsiteX7" fmla="*/ 3912966 w 5673186"/>
              <a:gd name="connsiteY7" fmla="*/ 1236417 h 1798781"/>
              <a:gd name="connsiteX8" fmla="*/ 3941541 w 5673186"/>
              <a:gd name="connsiteY8" fmla="*/ 1237369 h 1798781"/>
              <a:gd name="connsiteX9" fmla="*/ 3942494 w 5673186"/>
              <a:gd name="connsiteY9" fmla="*/ 1204032 h 1798781"/>
              <a:gd name="connsiteX10" fmla="*/ 3933921 w 5673186"/>
              <a:gd name="connsiteY10" fmla="*/ 1191649 h 1798781"/>
              <a:gd name="connsiteX11" fmla="*/ 3911419 w 5673186"/>
              <a:gd name="connsiteY11" fmla="*/ 1189863 h 1798781"/>
              <a:gd name="connsiteX12" fmla="*/ 3725131 w 5673186"/>
              <a:gd name="connsiteY12" fmla="*/ 175 h 1798781"/>
              <a:gd name="connsiteX13" fmla="*/ 3752946 w 5673186"/>
              <a:gd name="connsiteY13" fmla="*/ 1976 h 1798781"/>
              <a:gd name="connsiteX14" fmla="*/ 3840576 w 5673186"/>
              <a:gd name="connsiteY14" fmla="*/ 17216 h 1798781"/>
              <a:gd name="connsiteX15" fmla="*/ 3852959 w 5673186"/>
              <a:gd name="connsiteY15" fmla="*/ 39124 h 1798781"/>
              <a:gd name="connsiteX16" fmla="*/ 3782474 w 5673186"/>
              <a:gd name="connsiteY16" fmla="*/ 271534 h 1798781"/>
              <a:gd name="connsiteX17" fmla="*/ 3703416 w 5673186"/>
              <a:gd name="connsiteY17" fmla="*/ 484894 h 1798781"/>
              <a:gd name="connsiteX18" fmla="*/ 3527204 w 5673186"/>
              <a:gd name="connsiteY18" fmla="*/ 1075444 h 1798781"/>
              <a:gd name="connsiteX19" fmla="*/ 3549111 w 5673186"/>
              <a:gd name="connsiteY19" fmla="*/ 1104972 h 1798781"/>
              <a:gd name="connsiteX20" fmla="*/ 4827366 w 5673186"/>
              <a:gd name="connsiteY20" fmla="*/ 1055442 h 1798781"/>
              <a:gd name="connsiteX21" fmla="*/ 5314094 w 5673186"/>
              <a:gd name="connsiteY21" fmla="*/ 1014484 h 1798781"/>
              <a:gd name="connsiteX22" fmla="*/ 5463636 w 5673186"/>
              <a:gd name="connsiteY22" fmla="*/ 1020199 h 1798781"/>
              <a:gd name="connsiteX23" fmla="*/ 5554124 w 5673186"/>
              <a:gd name="connsiteY23" fmla="*/ 1037344 h 1798781"/>
              <a:gd name="connsiteX24" fmla="*/ 5673186 w 5673186"/>
              <a:gd name="connsiteY24" fmla="*/ 1062109 h 1798781"/>
              <a:gd name="connsiteX25" fmla="*/ 5517929 w 5673186"/>
              <a:gd name="connsiteY25" fmla="*/ 1057347 h 1798781"/>
              <a:gd name="connsiteX26" fmla="*/ 5180744 w 5673186"/>
              <a:gd name="connsiteY26" fmla="*/ 1117354 h 1798781"/>
              <a:gd name="connsiteX27" fmla="*/ 4631151 w 5673186"/>
              <a:gd name="connsiteY27" fmla="*/ 1188792 h 1798781"/>
              <a:gd name="connsiteX28" fmla="*/ 4523519 w 5673186"/>
              <a:gd name="connsiteY28" fmla="*/ 1204984 h 1798781"/>
              <a:gd name="connsiteX29" fmla="*/ 4541616 w 5673186"/>
              <a:gd name="connsiteY29" fmla="*/ 1230702 h 1798781"/>
              <a:gd name="connsiteX30" fmla="*/ 4734974 w 5673186"/>
              <a:gd name="connsiteY30" fmla="*/ 1224987 h 1798781"/>
              <a:gd name="connsiteX31" fmla="*/ 4813079 w 5673186"/>
              <a:gd name="connsiteY31" fmla="*/ 1231654 h 1798781"/>
              <a:gd name="connsiteX32" fmla="*/ 4781646 w 5673186"/>
              <a:gd name="connsiteY32" fmla="*/ 1240227 h 1798781"/>
              <a:gd name="connsiteX33" fmla="*/ 4484466 w 5673186"/>
              <a:gd name="connsiteY33" fmla="*/ 1265944 h 1798781"/>
              <a:gd name="connsiteX34" fmla="*/ 4449224 w 5673186"/>
              <a:gd name="connsiteY34" fmla="*/ 1282137 h 1798781"/>
              <a:gd name="connsiteX35" fmla="*/ 4438746 w 5673186"/>
              <a:gd name="connsiteY35" fmla="*/ 1291662 h 1798781"/>
              <a:gd name="connsiteX36" fmla="*/ 4415886 w 5673186"/>
              <a:gd name="connsiteY36" fmla="*/ 1384054 h 1798781"/>
              <a:gd name="connsiteX37" fmla="*/ 4437794 w 5673186"/>
              <a:gd name="connsiteY37" fmla="*/ 1417392 h 1798781"/>
              <a:gd name="connsiteX38" fmla="*/ 4402551 w 5673186"/>
              <a:gd name="connsiteY38" fmla="*/ 1430727 h 1798781"/>
              <a:gd name="connsiteX39" fmla="*/ 4265391 w 5673186"/>
              <a:gd name="connsiteY39" fmla="*/ 1441204 h 1798781"/>
              <a:gd name="connsiteX40" fmla="*/ 4201574 w 5673186"/>
              <a:gd name="connsiteY40" fmla="*/ 1445014 h 1798781"/>
              <a:gd name="connsiteX41" fmla="*/ 4172999 w 5673186"/>
              <a:gd name="connsiteY41" fmla="*/ 1449777 h 1798781"/>
              <a:gd name="connsiteX42" fmla="*/ 4025361 w 5673186"/>
              <a:gd name="connsiteY42" fmla="*/ 1421202 h 1798781"/>
              <a:gd name="connsiteX43" fmla="*/ 3965354 w 5673186"/>
              <a:gd name="connsiteY43" fmla="*/ 1319284 h 1798781"/>
              <a:gd name="connsiteX44" fmla="*/ 3944399 w 5673186"/>
              <a:gd name="connsiteY44" fmla="*/ 1309759 h 1798781"/>
              <a:gd name="connsiteX45" fmla="*/ 3616739 w 5673186"/>
              <a:gd name="connsiteY45" fmla="*/ 1338334 h 1798781"/>
              <a:gd name="connsiteX46" fmla="*/ 3585306 w 5673186"/>
              <a:gd name="connsiteY46" fmla="*/ 1364052 h 1798781"/>
              <a:gd name="connsiteX47" fmla="*/ 3563399 w 5673186"/>
              <a:gd name="connsiteY47" fmla="*/ 1406914 h 1798781"/>
              <a:gd name="connsiteX48" fmla="*/ 3471006 w 5673186"/>
              <a:gd name="connsiteY48" fmla="*/ 1439299 h 1798781"/>
              <a:gd name="connsiteX49" fmla="*/ 3153824 w 5673186"/>
              <a:gd name="connsiteY49" fmla="*/ 1492639 h 1798781"/>
              <a:gd name="connsiteX50" fmla="*/ 2712816 w 5673186"/>
              <a:gd name="connsiteY50" fmla="*/ 1567887 h 1798781"/>
              <a:gd name="connsiteX51" fmla="*/ 2689004 w 5673186"/>
              <a:gd name="connsiteY51" fmla="*/ 1589794 h 1798781"/>
              <a:gd name="connsiteX52" fmla="*/ 2661381 w 5673186"/>
              <a:gd name="connsiteY52" fmla="*/ 1645039 h 1798781"/>
              <a:gd name="connsiteX53" fmla="*/ 2671859 w 5673186"/>
              <a:gd name="connsiteY53" fmla="*/ 1646944 h 1798781"/>
              <a:gd name="connsiteX54" fmla="*/ 2720436 w 5673186"/>
              <a:gd name="connsiteY54" fmla="*/ 1687902 h 1798781"/>
              <a:gd name="connsiteX55" fmla="*/ 2709959 w 5673186"/>
              <a:gd name="connsiteY55" fmla="*/ 1765054 h 1798781"/>
              <a:gd name="connsiteX56" fmla="*/ 2668049 w 5673186"/>
              <a:gd name="connsiteY56" fmla="*/ 1772674 h 1798781"/>
              <a:gd name="connsiteX57" fmla="*/ 2657571 w 5673186"/>
              <a:gd name="connsiteY57" fmla="*/ 1760292 h 1798781"/>
              <a:gd name="connsiteX58" fmla="*/ 2622329 w 5673186"/>
              <a:gd name="connsiteY58" fmla="*/ 1772674 h 1798781"/>
              <a:gd name="connsiteX59" fmla="*/ 2587086 w 5673186"/>
              <a:gd name="connsiteY59" fmla="*/ 1770769 h 1798781"/>
              <a:gd name="connsiteX60" fmla="*/ 2555654 w 5673186"/>
              <a:gd name="connsiteY60" fmla="*/ 1778389 h 1798781"/>
              <a:gd name="connsiteX61" fmla="*/ 2513744 w 5673186"/>
              <a:gd name="connsiteY61" fmla="*/ 1793629 h 1798781"/>
              <a:gd name="connsiteX62" fmla="*/ 2500409 w 5673186"/>
              <a:gd name="connsiteY62" fmla="*/ 1778389 h 1798781"/>
              <a:gd name="connsiteX63" fmla="*/ 2469929 w 5673186"/>
              <a:gd name="connsiteY63" fmla="*/ 1783152 h 1798781"/>
              <a:gd name="connsiteX64" fmla="*/ 2441354 w 5673186"/>
              <a:gd name="connsiteY64" fmla="*/ 1796487 h 1798781"/>
              <a:gd name="connsiteX65" fmla="*/ 2410874 w 5673186"/>
              <a:gd name="connsiteY65" fmla="*/ 1775531 h 1798781"/>
              <a:gd name="connsiteX66" fmla="*/ 2372774 w 5673186"/>
              <a:gd name="connsiteY66" fmla="*/ 1764102 h 1798781"/>
              <a:gd name="connsiteX67" fmla="*/ 2341341 w 5673186"/>
              <a:gd name="connsiteY67" fmla="*/ 1743147 h 1798781"/>
              <a:gd name="connsiteX68" fmla="*/ 2344199 w 5673186"/>
              <a:gd name="connsiteY68" fmla="*/ 1641229 h 1798781"/>
              <a:gd name="connsiteX69" fmla="*/ 2376584 w 5673186"/>
              <a:gd name="connsiteY69" fmla="*/ 1624084 h 1798781"/>
              <a:gd name="connsiteX70" fmla="*/ 2407064 w 5673186"/>
              <a:gd name="connsiteY70" fmla="*/ 1638372 h 1798781"/>
              <a:gd name="connsiteX71" fmla="*/ 2419446 w 5673186"/>
              <a:gd name="connsiteY71" fmla="*/ 1654564 h 1798781"/>
              <a:gd name="connsiteX72" fmla="*/ 2436591 w 5673186"/>
              <a:gd name="connsiteY72" fmla="*/ 1638372 h 1798781"/>
              <a:gd name="connsiteX73" fmla="*/ 2442306 w 5673186"/>
              <a:gd name="connsiteY73" fmla="*/ 1586937 h 1798781"/>
              <a:gd name="connsiteX74" fmla="*/ 2406111 w 5673186"/>
              <a:gd name="connsiteY74" fmla="*/ 1555504 h 1798781"/>
              <a:gd name="connsiteX75" fmla="*/ 2383251 w 5673186"/>
              <a:gd name="connsiteY75" fmla="*/ 1545027 h 1798781"/>
              <a:gd name="connsiteX76" fmla="*/ 2348961 w 5673186"/>
              <a:gd name="connsiteY76" fmla="*/ 1558362 h 1798781"/>
              <a:gd name="connsiteX77" fmla="*/ 2330864 w 5673186"/>
              <a:gd name="connsiteY77" fmla="*/ 1622179 h 1798781"/>
              <a:gd name="connsiteX78" fmla="*/ 2309909 w 5673186"/>
              <a:gd name="connsiteY78" fmla="*/ 1638372 h 1798781"/>
              <a:gd name="connsiteX79" fmla="*/ 2239424 w 5673186"/>
              <a:gd name="connsiteY79" fmla="*/ 1615512 h 1798781"/>
              <a:gd name="connsiteX80" fmla="*/ 2181321 w 5673186"/>
              <a:gd name="connsiteY80" fmla="*/ 1600272 h 1798781"/>
              <a:gd name="connsiteX81" fmla="*/ 2174654 w 5673186"/>
              <a:gd name="connsiteY81" fmla="*/ 1604081 h 1798781"/>
              <a:gd name="connsiteX82" fmla="*/ 2166081 w 5673186"/>
              <a:gd name="connsiteY82" fmla="*/ 1640277 h 1798781"/>
              <a:gd name="connsiteX83" fmla="*/ 2178464 w 5673186"/>
              <a:gd name="connsiteY83" fmla="*/ 1655517 h 1798781"/>
              <a:gd name="connsiteX84" fmla="*/ 2226089 w 5673186"/>
              <a:gd name="connsiteY84" fmla="*/ 1685044 h 1798781"/>
              <a:gd name="connsiteX85" fmla="*/ 2208944 w 5673186"/>
              <a:gd name="connsiteY85" fmla="*/ 1763149 h 1798781"/>
              <a:gd name="connsiteX86" fmla="*/ 2168939 w 5673186"/>
              <a:gd name="connsiteY86" fmla="*/ 1757434 h 1798781"/>
              <a:gd name="connsiteX87" fmla="*/ 2155604 w 5673186"/>
              <a:gd name="connsiteY87" fmla="*/ 1741242 h 1798781"/>
              <a:gd name="connsiteX88" fmla="*/ 2123219 w 5673186"/>
              <a:gd name="connsiteY88" fmla="*/ 1744099 h 1798781"/>
              <a:gd name="connsiteX89" fmla="*/ 2087024 w 5673186"/>
              <a:gd name="connsiteY89" fmla="*/ 1766959 h 1798781"/>
              <a:gd name="connsiteX90" fmla="*/ 2057496 w 5673186"/>
              <a:gd name="connsiteY90" fmla="*/ 1736479 h 1798781"/>
              <a:gd name="connsiteX91" fmla="*/ 2038446 w 5673186"/>
              <a:gd name="connsiteY91" fmla="*/ 1725049 h 1798781"/>
              <a:gd name="connsiteX92" fmla="*/ 1994631 w 5673186"/>
              <a:gd name="connsiteY92" fmla="*/ 1695522 h 1798781"/>
              <a:gd name="connsiteX93" fmla="*/ 1993679 w 5673186"/>
              <a:gd name="connsiteY93" fmla="*/ 1645039 h 1798781"/>
              <a:gd name="connsiteX94" fmla="*/ 2026064 w 5673186"/>
              <a:gd name="connsiteY94" fmla="*/ 1614559 h 1798781"/>
              <a:gd name="connsiteX95" fmla="*/ 2060354 w 5673186"/>
              <a:gd name="connsiteY95" fmla="*/ 1639324 h 1798781"/>
              <a:gd name="connsiteX96" fmla="*/ 2072736 w 5673186"/>
              <a:gd name="connsiteY96" fmla="*/ 1655517 h 1798781"/>
              <a:gd name="connsiteX97" fmla="*/ 2093691 w 5673186"/>
              <a:gd name="connsiteY97" fmla="*/ 1641229 h 1798781"/>
              <a:gd name="connsiteX98" fmla="*/ 2099406 w 5673186"/>
              <a:gd name="connsiteY98" fmla="*/ 1625989 h 1798781"/>
              <a:gd name="connsiteX99" fmla="*/ 2101311 w 5673186"/>
              <a:gd name="connsiteY99" fmla="*/ 1539312 h 1798781"/>
              <a:gd name="connsiteX100" fmla="*/ 2093691 w 5673186"/>
              <a:gd name="connsiteY100" fmla="*/ 1538359 h 1798781"/>
              <a:gd name="connsiteX101" fmla="*/ 2072736 w 5673186"/>
              <a:gd name="connsiteY101" fmla="*/ 1594556 h 1798781"/>
              <a:gd name="connsiteX102" fmla="*/ 2049876 w 5673186"/>
              <a:gd name="connsiteY102" fmla="*/ 1606939 h 1798781"/>
              <a:gd name="connsiteX103" fmla="*/ 1942244 w 5673186"/>
              <a:gd name="connsiteY103" fmla="*/ 1573602 h 1798781"/>
              <a:gd name="connsiteX104" fmla="*/ 1926051 w 5673186"/>
              <a:gd name="connsiteY104" fmla="*/ 1561219 h 1798781"/>
              <a:gd name="connsiteX105" fmla="*/ 1874616 w 5673186"/>
              <a:gd name="connsiteY105" fmla="*/ 1522167 h 1798781"/>
              <a:gd name="connsiteX106" fmla="*/ 1852709 w 5673186"/>
              <a:gd name="connsiteY106" fmla="*/ 1466922 h 1798781"/>
              <a:gd name="connsiteX107" fmla="*/ 1826039 w 5673186"/>
              <a:gd name="connsiteY107" fmla="*/ 1415487 h 1798781"/>
              <a:gd name="connsiteX108" fmla="*/ 1801542 w 5673186"/>
              <a:gd name="connsiteY108" fmla="*/ 1414936 h 1798781"/>
              <a:gd name="connsiteX109" fmla="*/ 1791392 w 5673186"/>
              <a:gd name="connsiteY109" fmla="*/ 1421102 h 1798781"/>
              <a:gd name="connsiteX110" fmla="*/ 1730789 w 5673186"/>
              <a:gd name="connsiteY110" fmla="*/ 1403104 h 1798781"/>
              <a:gd name="connsiteX111" fmla="*/ 1695546 w 5673186"/>
              <a:gd name="connsiteY111" fmla="*/ 1450729 h 1798781"/>
              <a:gd name="connsiteX112" fmla="*/ 1694594 w 5673186"/>
              <a:gd name="connsiteY112" fmla="*/ 1474542 h 1798781"/>
              <a:gd name="connsiteX113" fmla="*/ 1706024 w 5673186"/>
              <a:gd name="connsiteY113" fmla="*/ 1482162 h 1798781"/>
              <a:gd name="connsiteX114" fmla="*/ 1711416 w 5673186"/>
              <a:gd name="connsiteY114" fmla="*/ 1472171 h 1798781"/>
              <a:gd name="connsiteX115" fmla="*/ 1711416 w 5673186"/>
              <a:gd name="connsiteY115" fmla="*/ 1495204 h 1798781"/>
              <a:gd name="connsiteX116" fmla="*/ 1706024 w 5673186"/>
              <a:gd name="connsiteY116" fmla="*/ 1499306 h 1798781"/>
              <a:gd name="connsiteX117" fmla="*/ 1698404 w 5673186"/>
              <a:gd name="connsiteY117" fmla="*/ 1536454 h 1798781"/>
              <a:gd name="connsiteX118" fmla="*/ 1708881 w 5673186"/>
              <a:gd name="connsiteY118" fmla="*/ 1593604 h 1798781"/>
              <a:gd name="connsiteX119" fmla="*/ 1697451 w 5673186"/>
              <a:gd name="connsiteY119" fmla="*/ 1592652 h 1798781"/>
              <a:gd name="connsiteX120" fmla="*/ 1687926 w 5673186"/>
              <a:gd name="connsiteY120" fmla="*/ 1601224 h 1798781"/>
              <a:gd name="connsiteX121" fmla="*/ 1702214 w 5673186"/>
              <a:gd name="connsiteY121" fmla="*/ 1605987 h 1798781"/>
              <a:gd name="connsiteX122" fmla="*/ 1743171 w 5673186"/>
              <a:gd name="connsiteY122" fmla="*/ 1650754 h 1798781"/>
              <a:gd name="connsiteX123" fmla="*/ 1726979 w 5673186"/>
              <a:gd name="connsiteY123" fmla="*/ 1704094 h 1798781"/>
              <a:gd name="connsiteX124" fmla="*/ 1676496 w 5673186"/>
              <a:gd name="connsiteY124" fmla="*/ 1701237 h 1798781"/>
              <a:gd name="connsiteX125" fmla="*/ 1665066 w 5673186"/>
              <a:gd name="connsiteY125" fmla="*/ 1682187 h 1798781"/>
              <a:gd name="connsiteX126" fmla="*/ 1633634 w 5673186"/>
              <a:gd name="connsiteY126" fmla="*/ 1683139 h 1798781"/>
              <a:gd name="connsiteX127" fmla="*/ 1597439 w 5673186"/>
              <a:gd name="connsiteY127" fmla="*/ 1699331 h 1798781"/>
              <a:gd name="connsiteX128" fmla="*/ 1573626 w 5673186"/>
              <a:gd name="connsiteY128" fmla="*/ 1669804 h 1798781"/>
              <a:gd name="connsiteX129" fmla="*/ 1592676 w 5673186"/>
              <a:gd name="connsiteY129" fmla="*/ 1636467 h 1798781"/>
              <a:gd name="connsiteX130" fmla="*/ 1599344 w 5673186"/>
              <a:gd name="connsiteY130" fmla="*/ 1620274 h 1798781"/>
              <a:gd name="connsiteX131" fmla="*/ 1543146 w 5673186"/>
              <a:gd name="connsiteY131" fmla="*/ 1605034 h 1798781"/>
              <a:gd name="connsiteX132" fmla="*/ 1568864 w 5673186"/>
              <a:gd name="connsiteY132" fmla="*/ 1517404 h 1798781"/>
              <a:gd name="connsiteX133" fmla="*/ 1609821 w 5673186"/>
              <a:gd name="connsiteY133" fmla="*/ 1535502 h 1798781"/>
              <a:gd name="connsiteX134" fmla="*/ 1615536 w 5673186"/>
              <a:gd name="connsiteY134" fmla="*/ 1555504 h 1798781"/>
              <a:gd name="connsiteX135" fmla="*/ 1628871 w 5673186"/>
              <a:gd name="connsiteY135" fmla="*/ 1565981 h 1798781"/>
              <a:gd name="connsiteX136" fmla="*/ 1640301 w 5673186"/>
              <a:gd name="connsiteY136" fmla="*/ 1554552 h 1798781"/>
              <a:gd name="connsiteX137" fmla="*/ 1645064 w 5673186"/>
              <a:gd name="connsiteY137" fmla="*/ 1513594 h 1798781"/>
              <a:gd name="connsiteX138" fmla="*/ 1625061 w 5673186"/>
              <a:gd name="connsiteY138" fmla="*/ 1436442 h 1798781"/>
              <a:gd name="connsiteX139" fmla="*/ 1619346 w 5673186"/>
              <a:gd name="connsiteY139" fmla="*/ 1374529 h 1798781"/>
              <a:gd name="connsiteX140" fmla="*/ 1560291 w 5673186"/>
              <a:gd name="connsiteY140" fmla="*/ 1371672 h 1798781"/>
              <a:gd name="connsiteX141" fmla="*/ 1461231 w 5673186"/>
              <a:gd name="connsiteY141" fmla="*/ 1354527 h 1798781"/>
              <a:gd name="connsiteX142" fmla="*/ 1400271 w 5673186"/>
              <a:gd name="connsiteY142" fmla="*/ 1341192 h 1798781"/>
              <a:gd name="connsiteX143" fmla="*/ 1382174 w 5673186"/>
              <a:gd name="connsiteY143" fmla="*/ 1335477 h 1798781"/>
              <a:gd name="connsiteX144" fmla="*/ 1380269 w 5673186"/>
              <a:gd name="connsiteY144" fmla="*/ 1354527 h 1798781"/>
              <a:gd name="connsiteX145" fmla="*/ 1376459 w 5673186"/>
              <a:gd name="connsiteY145" fmla="*/ 1392627 h 1798781"/>
              <a:gd name="connsiteX146" fmla="*/ 1331691 w 5673186"/>
              <a:gd name="connsiteY146" fmla="*/ 1401199 h 1798781"/>
              <a:gd name="connsiteX147" fmla="*/ 1293591 w 5673186"/>
              <a:gd name="connsiteY147" fmla="*/ 1379292 h 1798781"/>
              <a:gd name="connsiteX148" fmla="*/ 1285971 w 5673186"/>
              <a:gd name="connsiteY148" fmla="*/ 1367862 h 1798781"/>
              <a:gd name="connsiteX149" fmla="*/ 1281209 w 5673186"/>
              <a:gd name="connsiteY149" fmla="*/ 1374529 h 1798781"/>
              <a:gd name="connsiteX150" fmla="*/ 1237394 w 5673186"/>
              <a:gd name="connsiteY150" fmla="*/ 1402152 h 1798781"/>
              <a:gd name="connsiteX151" fmla="*/ 1182149 w 5673186"/>
              <a:gd name="connsiteY151" fmla="*/ 1358337 h 1798781"/>
              <a:gd name="connsiteX152" fmla="*/ 1190721 w 5673186"/>
              <a:gd name="connsiteY152" fmla="*/ 1304997 h 1798781"/>
              <a:gd name="connsiteX153" fmla="*/ 1210724 w 5673186"/>
              <a:gd name="connsiteY153" fmla="*/ 1289756 h 1798781"/>
              <a:gd name="connsiteX154" fmla="*/ 1092614 w 5673186"/>
              <a:gd name="connsiteY154" fmla="*/ 1261181 h 1798781"/>
              <a:gd name="connsiteX155" fmla="*/ 1064039 w 5673186"/>
              <a:gd name="connsiteY155" fmla="*/ 1266897 h 1798781"/>
              <a:gd name="connsiteX156" fmla="*/ 1003079 w 5673186"/>
              <a:gd name="connsiteY156" fmla="*/ 1313569 h 1798781"/>
              <a:gd name="connsiteX157" fmla="*/ 997364 w 5673186"/>
              <a:gd name="connsiteY157" fmla="*/ 1324999 h 1798781"/>
              <a:gd name="connsiteX158" fmla="*/ 1003079 w 5673186"/>
              <a:gd name="connsiteY158" fmla="*/ 1351669 h 1798781"/>
              <a:gd name="connsiteX159" fmla="*/ 947834 w 5673186"/>
              <a:gd name="connsiteY159" fmla="*/ 1421202 h 1798781"/>
              <a:gd name="connsiteX160" fmla="*/ 943071 w 5673186"/>
              <a:gd name="connsiteY160" fmla="*/ 1421202 h 1798781"/>
              <a:gd name="connsiteX161" fmla="*/ 745904 w 5673186"/>
              <a:gd name="connsiteY161" fmla="*/ 1403104 h 1798781"/>
              <a:gd name="connsiteX162" fmla="*/ 636366 w 5673186"/>
              <a:gd name="connsiteY162" fmla="*/ 1389769 h 1798781"/>
              <a:gd name="connsiteX163" fmla="*/ 600171 w 5673186"/>
              <a:gd name="connsiteY163" fmla="*/ 1240227 h 1798781"/>
              <a:gd name="connsiteX164" fmla="*/ 600171 w 5673186"/>
              <a:gd name="connsiteY164" fmla="*/ 1220224 h 1798781"/>
              <a:gd name="connsiteX165" fmla="*/ 560166 w 5673186"/>
              <a:gd name="connsiteY165" fmla="*/ 1216414 h 1798781"/>
              <a:gd name="connsiteX166" fmla="*/ 517304 w 5673186"/>
              <a:gd name="connsiteY166" fmla="*/ 1267849 h 1798781"/>
              <a:gd name="connsiteX167" fmla="*/ 510636 w 5673186"/>
              <a:gd name="connsiteY167" fmla="*/ 1284042 h 1798781"/>
              <a:gd name="connsiteX168" fmla="*/ 519209 w 5673186"/>
              <a:gd name="connsiteY168" fmla="*/ 1309759 h 1798781"/>
              <a:gd name="connsiteX169" fmla="*/ 477299 w 5673186"/>
              <a:gd name="connsiteY169" fmla="*/ 1384054 h 1798781"/>
              <a:gd name="connsiteX170" fmla="*/ 322994 w 5673186"/>
              <a:gd name="connsiteY170" fmla="*/ 1382149 h 1798781"/>
              <a:gd name="connsiteX171" fmla="*/ 186786 w 5673186"/>
              <a:gd name="connsiteY171" fmla="*/ 1338334 h 1798781"/>
              <a:gd name="connsiteX172" fmla="*/ 127731 w 5673186"/>
              <a:gd name="connsiteY172" fmla="*/ 1189744 h 1798781"/>
              <a:gd name="connsiteX173" fmla="*/ 257271 w 5673186"/>
              <a:gd name="connsiteY173" fmla="*/ 1089732 h 1798781"/>
              <a:gd name="connsiteX174" fmla="*/ 318231 w 5673186"/>
              <a:gd name="connsiteY174" fmla="*/ 1084969 h 1798781"/>
              <a:gd name="connsiteX175" fmla="*/ 208694 w 5673186"/>
              <a:gd name="connsiteY175" fmla="*/ 1059252 h 1798781"/>
              <a:gd name="connsiteX176" fmla="*/ 26766 w 5673186"/>
              <a:gd name="connsiteY176" fmla="*/ 1016389 h 1798781"/>
              <a:gd name="connsiteX177" fmla="*/ 96 w 5673186"/>
              <a:gd name="connsiteY177" fmla="*/ 1004007 h 1798781"/>
              <a:gd name="connsiteX178" fmla="*/ 138209 w 5673186"/>
              <a:gd name="connsiteY178" fmla="*/ 981147 h 1798781"/>
              <a:gd name="connsiteX179" fmla="*/ 361094 w 5673186"/>
              <a:gd name="connsiteY179" fmla="*/ 1014484 h 1798781"/>
              <a:gd name="connsiteX180" fmla="*/ 801149 w 5673186"/>
              <a:gd name="connsiteY180" fmla="*/ 1075444 h 1798781"/>
              <a:gd name="connsiteX181" fmla="*/ 1055466 w 5673186"/>
              <a:gd name="connsiteY181" fmla="*/ 1090684 h 1798781"/>
              <a:gd name="connsiteX182" fmla="*/ 1075469 w 5673186"/>
              <a:gd name="connsiteY182" fmla="*/ 1067824 h 1798781"/>
              <a:gd name="connsiteX183" fmla="*/ 1076421 w 5673186"/>
              <a:gd name="connsiteY183" fmla="*/ 1052584 h 1798781"/>
              <a:gd name="connsiteX184" fmla="*/ 1060229 w 5673186"/>
              <a:gd name="connsiteY184" fmla="*/ 981147 h 1798781"/>
              <a:gd name="connsiteX185" fmla="*/ 917354 w 5673186"/>
              <a:gd name="connsiteY185" fmla="*/ 779217 h 1798781"/>
              <a:gd name="connsiteX186" fmla="*/ 948786 w 5673186"/>
              <a:gd name="connsiteY186" fmla="*/ 672536 h 1798781"/>
              <a:gd name="connsiteX187" fmla="*/ 977361 w 5673186"/>
              <a:gd name="connsiteY187" fmla="*/ 640151 h 1798781"/>
              <a:gd name="connsiteX188" fmla="*/ 1167861 w 5673186"/>
              <a:gd name="connsiteY188" fmla="*/ 472511 h 1798781"/>
              <a:gd name="connsiteX189" fmla="*/ 1367886 w 5673186"/>
              <a:gd name="connsiteY189" fmla="*/ 423934 h 1798781"/>
              <a:gd name="connsiteX190" fmla="*/ 1698404 w 5673186"/>
              <a:gd name="connsiteY190" fmla="*/ 513469 h 1798781"/>
              <a:gd name="connsiteX191" fmla="*/ 1767936 w 5673186"/>
              <a:gd name="connsiteY191" fmla="*/ 542997 h 1798781"/>
              <a:gd name="connsiteX192" fmla="*/ 2060354 w 5673186"/>
              <a:gd name="connsiteY192" fmla="*/ 700159 h 1798781"/>
              <a:gd name="connsiteX193" fmla="*/ 2223231 w 5673186"/>
              <a:gd name="connsiteY193" fmla="*/ 760167 h 1798781"/>
              <a:gd name="connsiteX194" fmla="*/ 2890934 w 5673186"/>
              <a:gd name="connsiteY194" fmla="*/ 920186 h 1798781"/>
              <a:gd name="connsiteX195" fmla="*/ 2939511 w 5673186"/>
              <a:gd name="connsiteY195" fmla="*/ 900184 h 1798781"/>
              <a:gd name="connsiteX196" fmla="*/ 3134774 w 5673186"/>
              <a:gd name="connsiteY196" fmla="*/ 654439 h 1798781"/>
              <a:gd name="connsiteX197" fmla="*/ 3645314 w 5673186"/>
              <a:gd name="connsiteY197" fmla="*/ 61031 h 1798781"/>
              <a:gd name="connsiteX198" fmla="*/ 3661506 w 5673186"/>
              <a:gd name="connsiteY198" fmla="*/ 41029 h 1798781"/>
              <a:gd name="connsiteX199" fmla="*/ 3725131 w 5673186"/>
              <a:gd name="connsiteY199" fmla="*/ 175 h 1798781"/>
              <a:gd name="connsiteX0" fmla="*/ 3911419 w 5673186"/>
              <a:gd name="connsiteY0" fmla="*/ 1189863 h 1798781"/>
              <a:gd name="connsiteX1" fmla="*/ 3885344 w 5673186"/>
              <a:gd name="connsiteY1" fmla="*/ 1191649 h 1798781"/>
              <a:gd name="connsiteX2" fmla="*/ 3742469 w 5673186"/>
              <a:gd name="connsiteY2" fmla="*/ 1195459 h 1798781"/>
              <a:gd name="connsiteX3" fmla="*/ 3634836 w 5673186"/>
              <a:gd name="connsiteY3" fmla="*/ 1200222 h 1798781"/>
              <a:gd name="connsiteX4" fmla="*/ 3616739 w 5673186"/>
              <a:gd name="connsiteY4" fmla="*/ 1236417 h 1798781"/>
              <a:gd name="connsiteX5" fmla="*/ 3634836 w 5673186"/>
              <a:gd name="connsiteY5" fmla="*/ 1244037 h 1798781"/>
              <a:gd name="connsiteX6" fmla="*/ 3682461 w 5673186"/>
              <a:gd name="connsiteY6" fmla="*/ 1242131 h 1798781"/>
              <a:gd name="connsiteX7" fmla="*/ 3912966 w 5673186"/>
              <a:gd name="connsiteY7" fmla="*/ 1236417 h 1798781"/>
              <a:gd name="connsiteX8" fmla="*/ 3941541 w 5673186"/>
              <a:gd name="connsiteY8" fmla="*/ 1237369 h 1798781"/>
              <a:gd name="connsiteX9" fmla="*/ 3942494 w 5673186"/>
              <a:gd name="connsiteY9" fmla="*/ 1204032 h 1798781"/>
              <a:gd name="connsiteX10" fmla="*/ 3933921 w 5673186"/>
              <a:gd name="connsiteY10" fmla="*/ 1191649 h 1798781"/>
              <a:gd name="connsiteX11" fmla="*/ 3911419 w 5673186"/>
              <a:gd name="connsiteY11" fmla="*/ 1189863 h 1798781"/>
              <a:gd name="connsiteX12" fmla="*/ 3725131 w 5673186"/>
              <a:gd name="connsiteY12" fmla="*/ 175 h 1798781"/>
              <a:gd name="connsiteX13" fmla="*/ 3752946 w 5673186"/>
              <a:gd name="connsiteY13" fmla="*/ 1976 h 1798781"/>
              <a:gd name="connsiteX14" fmla="*/ 3840576 w 5673186"/>
              <a:gd name="connsiteY14" fmla="*/ 17216 h 1798781"/>
              <a:gd name="connsiteX15" fmla="*/ 3852959 w 5673186"/>
              <a:gd name="connsiteY15" fmla="*/ 39124 h 1798781"/>
              <a:gd name="connsiteX16" fmla="*/ 3782474 w 5673186"/>
              <a:gd name="connsiteY16" fmla="*/ 271534 h 1798781"/>
              <a:gd name="connsiteX17" fmla="*/ 3703416 w 5673186"/>
              <a:gd name="connsiteY17" fmla="*/ 484894 h 1798781"/>
              <a:gd name="connsiteX18" fmla="*/ 3527204 w 5673186"/>
              <a:gd name="connsiteY18" fmla="*/ 1075444 h 1798781"/>
              <a:gd name="connsiteX19" fmla="*/ 3549111 w 5673186"/>
              <a:gd name="connsiteY19" fmla="*/ 1104972 h 1798781"/>
              <a:gd name="connsiteX20" fmla="*/ 4827366 w 5673186"/>
              <a:gd name="connsiteY20" fmla="*/ 1055442 h 1798781"/>
              <a:gd name="connsiteX21" fmla="*/ 5314094 w 5673186"/>
              <a:gd name="connsiteY21" fmla="*/ 1014484 h 1798781"/>
              <a:gd name="connsiteX22" fmla="*/ 5463636 w 5673186"/>
              <a:gd name="connsiteY22" fmla="*/ 1020199 h 1798781"/>
              <a:gd name="connsiteX23" fmla="*/ 5554124 w 5673186"/>
              <a:gd name="connsiteY23" fmla="*/ 1037344 h 1798781"/>
              <a:gd name="connsiteX24" fmla="*/ 5673186 w 5673186"/>
              <a:gd name="connsiteY24" fmla="*/ 1062109 h 1798781"/>
              <a:gd name="connsiteX25" fmla="*/ 5517929 w 5673186"/>
              <a:gd name="connsiteY25" fmla="*/ 1057347 h 1798781"/>
              <a:gd name="connsiteX26" fmla="*/ 5180744 w 5673186"/>
              <a:gd name="connsiteY26" fmla="*/ 1117354 h 1798781"/>
              <a:gd name="connsiteX27" fmla="*/ 4631151 w 5673186"/>
              <a:gd name="connsiteY27" fmla="*/ 1188792 h 1798781"/>
              <a:gd name="connsiteX28" fmla="*/ 4523519 w 5673186"/>
              <a:gd name="connsiteY28" fmla="*/ 1204984 h 1798781"/>
              <a:gd name="connsiteX29" fmla="*/ 4541616 w 5673186"/>
              <a:gd name="connsiteY29" fmla="*/ 1230702 h 1798781"/>
              <a:gd name="connsiteX30" fmla="*/ 4734974 w 5673186"/>
              <a:gd name="connsiteY30" fmla="*/ 1224987 h 1798781"/>
              <a:gd name="connsiteX31" fmla="*/ 4813079 w 5673186"/>
              <a:gd name="connsiteY31" fmla="*/ 1231654 h 1798781"/>
              <a:gd name="connsiteX32" fmla="*/ 4781646 w 5673186"/>
              <a:gd name="connsiteY32" fmla="*/ 1240227 h 1798781"/>
              <a:gd name="connsiteX33" fmla="*/ 4484466 w 5673186"/>
              <a:gd name="connsiteY33" fmla="*/ 1265944 h 1798781"/>
              <a:gd name="connsiteX34" fmla="*/ 4449224 w 5673186"/>
              <a:gd name="connsiteY34" fmla="*/ 1282137 h 1798781"/>
              <a:gd name="connsiteX35" fmla="*/ 4438746 w 5673186"/>
              <a:gd name="connsiteY35" fmla="*/ 1291662 h 1798781"/>
              <a:gd name="connsiteX36" fmla="*/ 4415886 w 5673186"/>
              <a:gd name="connsiteY36" fmla="*/ 1384054 h 1798781"/>
              <a:gd name="connsiteX37" fmla="*/ 4437794 w 5673186"/>
              <a:gd name="connsiteY37" fmla="*/ 1417392 h 1798781"/>
              <a:gd name="connsiteX38" fmla="*/ 4402551 w 5673186"/>
              <a:gd name="connsiteY38" fmla="*/ 1430727 h 1798781"/>
              <a:gd name="connsiteX39" fmla="*/ 4265391 w 5673186"/>
              <a:gd name="connsiteY39" fmla="*/ 1441204 h 1798781"/>
              <a:gd name="connsiteX40" fmla="*/ 4201574 w 5673186"/>
              <a:gd name="connsiteY40" fmla="*/ 1445014 h 1798781"/>
              <a:gd name="connsiteX41" fmla="*/ 4172999 w 5673186"/>
              <a:gd name="connsiteY41" fmla="*/ 1449777 h 1798781"/>
              <a:gd name="connsiteX42" fmla="*/ 4025361 w 5673186"/>
              <a:gd name="connsiteY42" fmla="*/ 1421202 h 1798781"/>
              <a:gd name="connsiteX43" fmla="*/ 3965354 w 5673186"/>
              <a:gd name="connsiteY43" fmla="*/ 1319284 h 1798781"/>
              <a:gd name="connsiteX44" fmla="*/ 3944399 w 5673186"/>
              <a:gd name="connsiteY44" fmla="*/ 1309759 h 1798781"/>
              <a:gd name="connsiteX45" fmla="*/ 3616739 w 5673186"/>
              <a:gd name="connsiteY45" fmla="*/ 1338334 h 1798781"/>
              <a:gd name="connsiteX46" fmla="*/ 3585306 w 5673186"/>
              <a:gd name="connsiteY46" fmla="*/ 1364052 h 1798781"/>
              <a:gd name="connsiteX47" fmla="*/ 3563399 w 5673186"/>
              <a:gd name="connsiteY47" fmla="*/ 1406914 h 1798781"/>
              <a:gd name="connsiteX48" fmla="*/ 3471006 w 5673186"/>
              <a:gd name="connsiteY48" fmla="*/ 1439299 h 1798781"/>
              <a:gd name="connsiteX49" fmla="*/ 3153824 w 5673186"/>
              <a:gd name="connsiteY49" fmla="*/ 1492639 h 1798781"/>
              <a:gd name="connsiteX50" fmla="*/ 2712816 w 5673186"/>
              <a:gd name="connsiteY50" fmla="*/ 1567887 h 1798781"/>
              <a:gd name="connsiteX51" fmla="*/ 2689004 w 5673186"/>
              <a:gd name="connsiteY51" fmla="*/ 1589794 h 1798781"/>
              <a:gd name="connsiteX52" fmla="*/ 2661381 w 5673186"/>
              <a:gd name="connsiteY52" fmla="*/ 1645039 h 1798781"/>
              <a:gd name="connsiteX53" fmla="*/ 2671859 w 5673186"/>
              <a:gd name="connsiteY53" fmla="*/ 1646944 h 1798781"/>
              <a:gd name="connsiteX54" fmla="*/ 2720436 w 5673186"/>
              <a:gd name="connsiteY54" fmla="*/ 1687902 h 1798781"/>
              <a:gd name="connsiteX55" fmla="*/ 2709959 w 5673186"/>
              <a:gd name="connsiteY55" fmla="*/ 1765054 h 1798781"/>
              <a:gd name="connsiteX56" fmla="*/ 2668049 w 5673186"/>
              <a:gd name="connsiteY56" fmla="*/ 1772674 h 1798781"/>
              <a:gd name="connsiteX57" fmla="*/ 2657571 w 5673186"/>
              <a:gd name="connsiteY57" fmla="*/ 1760292 h 1798781"/>
              <a:gd name="connsiteX58" fmla="*/ 2622329 w 5673186"/>
              <a:gd name="connsiteY58" fmla="*/ 1772674 h 1798781"/>
              <a:gd name="connsiteX59" fmla="*/ 2587086 w 5673186"/>
              <a:gd name="connsiteY59" fmla="*/ 1770769 h 1798781"/>
              <a:gd name="connsiteX60" fmla="*/ 2555654 w 5673186"/>
              <a:gd name="connsiteY60" fmla="*/ 1778389 h 1798781"/>
              <a:gd name="connsiteX61" fmla="*/ 2513744 w 5673186"/>
              <a:gd name="connsiteY61" fmla="*/ 1793629 h 1798781"/>
              <a:gd name="connsiteX62" fmla="*/ 2500409 w 5673186"/>
              <a:gd name="connsiteY62" fmla="*/ 1778389 h 1798781"/>
              <a:gd name="connsiteX63" fmla="*/ 2469929 w 5673186"/>
              <a:gd name="connsiteY63" fmla="*/ 1783152 h 1798781"/>
              <a:gd name="connsiteX64" fmla="*/ 2441354 w 5673186"/>
              <a:gd name="connsiteY64" fmla="*/ 1796487 h 1798781"/>
              <a:gd name="connsiteX65" fmla="*/ 2410874 w 5673186"/>
              <a:gd name="connsiteY65" fmla="*/ 1775531 h 1798781"/>
              <a:gd name="connsiteX66" fmla="*/ 2372774 w 5673186"/>
              <a:gd name="connsiteY66" fmla="*/ 1764102 h 1798781"/>
              <a:gd name="connsiteX67" fmla="*/ 2341341 w 5673186"/>
              <a:gd name="connsiteY67" fmla="*/ 1743147 h 1798781"/>
              <a:gd name="connsiteX68" fmla="*/ 2344199 w 5673186"/>
              <a:gd name="connsiteY68" fmla="*/ 1641229 h 1798781"/>
              <a:gd name="connsiteX69" fmla="*/ 2376584 w 5673186"/>
              <a:gd name="connsiteY69" fmla="*/ 1624084 h 1798781"/>
              <a:gd name="connsiteX70" fmla="*/ 2407064 w 5673186"/>
              <a:gd name="connsiteY70" fmla="*/ 1638372 h 1798781"/>
              <a:gd name="connsiteX71" fmla="*/ 2419446 w 5673186"/>
              <a:gd name="connsiteY71" fmla="*/ 1654564 h 1798781"/>
              <a:gd name="connsiteX72" fmla="*/ 2436591 w 5673186"/>
              <a:gd name="connsiteY72" fmla="*/ 1638372 h 1798781"/>
              <a:gd name="connsiteX73" fmla="*/ 2442306 w 5673186"/>
              <a:gd name="connsiteY73" fmla="*/ 1586937 h 1798781"/>
              <a:gd name="connsiteX74" fmla="*/ 2406111 w 5673186"/>
              <a:gd name="connsiteY74" fmla="*/ 1555504 h 1798781"/>
              <a:gd name="connsiteX75" fmla="*/ 2383251 w 5673186"/>
              <a:gd name="connsiteY75" fmla="*/ 1545027 h 1798781"/>
              <a:gd name="connsiteX76" fmla="*/ 2348961 w 5673186"/>
              <a:gd name="connsiteY76" fmla="*/ 1558362 h 1798781"/>
              <a:gd name="connsiteX77" fmla="*/ 2330864 w 5673186"/>
              <a:gd name="connsiteY77" fmla="*/ 1622179 h 1798781"/>
              <a:gd name="connsiteX78" fmla="*/ 2309909 w 5673186"/>
              <a:gd name="connsiteY78" fmla="*/ 1638372 h 1798781"/>
              <a:gd name="connsiteX79" fmla="*/ 2239424 w 5673186"/>
              <a:gd name="connsiteY79" fmla="*/ 1615512 h 1798781"/>
              <a:gd name="connsiteX80" fmla="*/ 2181321 w 5673186"/>
              <a:gd name="connsiteY80" fmla="*/ 1600272 h 1798781"/>
              <a:gd name="connsiteX81" fmla="*/ 2174654 w 5673186"/>
              <a:gd name="connsiteY81" fmla="*/ 1604081 h 1798781"/>
              <a:gd name="connsiteX82" fmla="*/ 2166081 w 5673186"/>
              <a:gd name="connsiteY82" fmla="*/ 1640277 h 1798781"/>
              <a:gd name="connsiteX83" fmla="*/ 2178464 w 5673186"/>
              <a:gd name="connsiteY83" fmla="*/ 1655517 h 1798781"/>
              <a:gd name="connsiteX84" fmla="*/ 2226089 w 5673186"/>
              <a:gd name="connsiteY84" fmla="*/ 1685044 h 1798781"/>
              <a:gd name="connsiteX85" fmla="*/ 2208944 w 5673186"/>
              <a:gd name="connsiteY85" fmla="*/ 1763149 h 1798781"/>
              <a:gd name="connsiteX86" fmla="*/ 2168939 w 5673186"/>
              <a:gd name="connsiteY86" fmla="*/ 1757434 h 1798781"/>
              <a:gd name="connsiteX87" fmla="*/ 2155604 w 5673186"/>
              <a:gd name="connsiteY87" fmla="*/ 1741242 h 1798781"/>
              <a:gd name="connsiteX88" fmla="*/ 2123219 w 5673186"/>
              <a:gd name="connsiteY88" fmla="*/ 1744099 h 1798781"/>
              <a:gd name="connsiteX89" fmla="*/ 2087024 w 5673186"/>
              <a:gd name="connsiteY89" fmla="*/ 1766959 h 1798781"/>
              <a:gd name="connsiteX90" fmla="*/ 2057496 w 5673186"/>
              <a:gd name="connsiteY90" fmla="*/ 1736479 h 1798781"/>
              <a:gd name="connsiteX91" fmla="*/ 2038446 w 5673186"/>
              <a:gd name="connsiteY91" fmla="*/ 1725049 h 1798781"/>
              <a:gd name="connsiteX92" fmla="*/ 1994631 w 5673186"/>
              <a:gd name="connsiteY92" fmla="*/ 1695522 h 1798781"/>
              <a:gd name="connsiteX93" fmla="*/ 1993679 w 5673186"/>
              <a:gd name="connsiteY93" fmla="*/ 1645039 h 1798781"/>
              <a:gd name="connsiteX94" fmla="*/ 2026064 w 5673186"/>
              <a:gd name="connsiteY94" fmla="*/ 1614559 h 1798781"/>
              <a:gd name="connsiteX95" fmla="*/ 2060354 w 5673186"/>
              <a:gd name="connsiteY95" fmla="*/ 1639324 h 1798781"/>
              <a:gd name="connsiteX96" fmla="*/ 2072736 w 5673186"/>
              <a:gd name="connsiteY96" fmla="*/ 1655517 h 1798781"/>
              <a:gd name="connsiteX97" fmla="*/ 2093691 w 5673186"/>
              <a:gd name="connsiteY97" fmla="*/ 1641229 h 1798781"/>
              <a:gd name="connsiteX98" fmla="*/ 2099406 w 5673186"/>
              <a:gd name="connsiteY98" fmla="*/ 1625989 h 1798781"/>
              <a:gd name="connsiteX99" fmla="*/ 2101311 w 5673186"/>
              <a:gd name="connsiteY99" fmla="*/ 1539312 h 1798781"/>
              <a:gd name="connsiteX100" fmla="*/ 2093691 w 5673186"/>
              <a:gd name="connsiteY100" fmla="*/ 1538359 h 1798781"/>
              <a:gd name="connsiteX101" fmla="*/ 2072736 w 5673186"/>
              <a:gd name="connsiteY101" fmla="*/ 1594556 h 1798781"/>
              <a:gd name="connsiteX102" fmla="*/ 2049876 w 5673186"/>
              <a:gd name="connsiteY102" fmla="*/ 1606939 h 1798781"/>
              <a:gd name="connsiteX103" fmla="*/ 1942244 w 5673186"/>
              <a:gd name="connsiteY103" fmla="*/ 1573602 h 1798781"/>
              <a:gd name="connsiteX104" fmla="*/ 1926051 w 5673186"/>
              <a:gd name="connsiteY104" fmla="*/ 1561219 h 1798781"/>
              <a:gd name="connsiteX105" fmla="*/ 1874616 w 5673186"/>
              <a:gd name="connsiteY105" fmla="*/ 1522167 h 1798781"/>
              <a:gd name="connsiteX106" fmla="*/ 1852709 w 5673186"/>
              <a:gd name="connsiteY106" fmla="*/ 1466922 h 1798781"/>
              <a:gd name="connsiteX107" fmla="*/ 1826039 w 5673186"/>
              <a:gd name="connsiteY107" fmla="*/ 1415487 h 1798781"/>
              <a:gd name="connsiteX108" fmla="*/ 1801542 w 5673186"/>
              <a:gd name="connsiteY108" fmla="*/ 1414936 h 1798781"/>
              <a:gd name="connsiteX109" fmla="*/ 1730789 w 5673186"/>
              <a:gd name="connsiteY109" fmla="*/ 1403104 h 1798781"/>
              <a:gd name="connsiteX110" fmla="*/ 1695546 w 5673186"/>
              <a:gd name="connsiteY110" fmla="*/ 1450729 h 1798781"/>
              <a:gd name="connsiteX111" fmla="*/ 1694594 w 5673186"/>
              <a:gd name="connsiteY111" fmla="*/ 1474542 h 1798781"/>
              <a:gd name="connsiteX112" fmla="*/ 1706024 w 5673186"/>
              <a:gd name="connsiteY112" fmla="*/ 1482162 h 1798781"/>
              <a:gd name="connsiteX113" fmla="*/ 1711416 w 5673186"/>
              <a:gd name="connsiteY113" fmla="*/ 1472171 h 1798781"/>
              <a:gd name="connsiteX114" fmla="*/ 1711416 w 5673186"/>
              <a:gd name="connsiteY114" fmla="*/ 1495204 h 1798781"/>
              <a:gd name="connsiteX115" fmla="*/ 1706024 w 5673186"/>
              <a:gd name="connsiteY115" fmla="*/ 1499306 h 1798781"/>
              <a:gd name="connsiteX116" fmla="*/ 1698404 w 5673186"/>
              <a:gd name="connsiteY116" fmla="*/ 1536454 h 1798781"/>
              <a:gd name="connsiteX117" fmla="*/ 1708881 w 5673186"/>
              <a:gd name="connsiteY117" fmla="*/ 1593604 h 1798781"/>
              <a:gd name="connsiteX118" fmla="*/ 1697451 w 5673186"/>
              <a:gd name="connsiteY118" fmla="*/ 1592652 h 1798781"/>
              <a:gd name="connsiteX119" fmla="*/ 1687926 w 5673186"/>
              <a:gd name="connsiteY119" fmla="*/ 1601224 h 1798781"/>
              <a:gd name="connsiteX120" fmla="*/ 1702214 w 5673186"/>
              <a:gd name="connsiteY120" fmla="*/ 1605987 h 1798781"/>
              <a:gd name="connsiteX121" fmla="*/ 1743171 w 5673186"/>
              <a:gd name="connsiteY121" fmla="*/ 1650754 h 1798781"/>
              <a:gd name="connsiteX122" fmla="*/ 1726979 w 5673186"/>
              <a:gd name="connsiteY122" fmla="*/ 1704094 h 1798781"/>
              <a:gd name="connsiteX123" fmla="*/ 1676496 w 5673186"/>
              <a:gd name="connsiteY123" fmla="*/ 1701237 h 1798781"/>
              <a:gd name="connsiteX124" fmla="*/ 1665066 w 5673186"/>
              <a:gd name="connsiteY124" fmla="*/ 1682187 h 1798781"/>
              <a:gd name="connsiteX125" fmla="*/ 1633634 w 5673186"/>
              <a:gd name="connsiteY125" fmla="*/ 1683139 h 1798781"/>
              <a:gd name="connsiteX126" fmla="*/ 1597439 w 5673186"/>
              <a:gd name="connsiteY126" fmla="*/ 1699331 h 1798781"/>
              <a:gd name="connsiteX127" fmla="*/ 1573626 w 5673186"/>
              <a:gd name="connsiteY127" fmla="*/ 1669804 h 1798781"/>
              <a:gd name="connsiteX128" fmla="*/ 1592676 w 5673186"/>
              <a:gd name="connsiteY128" fmla="*/ 1636467 h 1798781"/>
              <a:gd name="connsiteX129" fmla="*/ 1599344 w 5673186"/>
              <a:gd name="connsiteY129" fmla="*/ 1620274 h 1798781"/>
              <a:gd name="connsiteX130" fmla="*/ 1543146 w 5673186"/>
              <a:gd name="connsiteY130" fmla="*/ 1605034 h 1798781"/>
              <a:gd name="connsiteX131" fmla="*/ 1568864 w 5673186"/>
              <a:gd name="connsiteY131" fmla="*/ 1517404 h 1798781"/>
              <a:gd name="connsiteX132" fmla="*/ 1609821 w 5673186"/>
              <a:gd name="connsiteY132" fmla="*/ 1535502 h 1798781"/>
              <a:gd name="connsiteX133" fmla="*/ 1615536 w 5673186"/>
              <a:gd name="connsiteY133" fmla="*/ 1555504 h 1798781"/>
              <a:gd name="connsiteX134" fmla="*/ 1628871 w 5673186"/>
              <a:gd name="connsiteY134" fmla="*/ 1565981 h 1798781"/>
              <a:gd name="connsiteX135" fmla="*/ 1640301 w 5673186"/>
              <a:gd name="connsiteY135" fmla="*/ 1554552 h 1798781"/>
              <a:gd name="connsiteX136" fmla="*/ 1645064 w 5673186"/>
              <a:gd name="connsiteY136" fmla="*/ 1513594 h 1798781"/>
              <a:gd name="connsiteX137" fmla="*/ 1625061 w 5673186"/>
              <a:gd name="connsiteY137" fmla="*/ 1436442 h 1798781"/>
              <a:gd name="connsiteX138" fmla="*/ 1619346 w 5673186"/>
              <a:gd name="connsiteY138" fmla="*/ 1374529 h 1798781"/>
              <a:gd name="connsiteX139" fmla="*/ 1560291 w 5673186"/>
              <a:gd name="connsiteY139" fmla="*/ 1371672 h 1798781"/>
              <a:gd name="connsiteX140" fmla="*/ 1461231 w 5673186"/>
              <a:gd name="connsiteY140" fmla="*/ 1354527 h 1798781"/>
              <a:gd name="connsiteX141" fmla="*/ 1400271 w 5673186"/>
              <a:gd name="connsiteY141" fmla="*/ 1341192 h 1798781"/>
              <a:gd name="connsiteX142" fmla="*/ 1382174 w 5673186"/>
              <a:gd name="connsiteY142" fmla="*/ 1335477 h 1798781"/>
              <a:gd name="connsiteX143" fmla="*/ 1380269 w 5673186"/>
              <a:gd name="connsiteY143" fmla="*/ 1354527 h 1798781"/>
              <a:gd name="connsiteX144" fmla="*/ 1376459 w 5673186"/>
              <a:gd name="connsiteY144" fmla="*/ 1392627 h 1798781"/>
              <a:gd name="connsiteX145" fmla="*/ 1331691 w 5673186"/>
              <a:gd name="connsiteY145" fmla="*/ 1401199 h 1798781"/>
              <a:gd name="connsiteX146" fmla="*/ 1293591 w 5673186"/>
              <a:gd name="connsiteY146" fmla="*/ 1379292 h 1798781"/>
              <a:gd name="connsiteX147" fmla="*/ 1285971 w 5673186"/>
              <a:gd name="connsiteY147" fmla="*/ 1367862 h 1798781"/>
              <a:gd name="connsiteX148" fmla="*/ 1281209 w 5673186"/>
              <a:gd name="connsiteY148" fmla="*/ 1374529 h 1798781"/>
              <a:gd name="connsiteX149" fmla="*/ 1237394 w 5673186"/>
              <a:gd name="connsiteY149" fmla="*/ 1402152 h 1798781"/>
              <a:gd name="connsiteX150" fmla="*/ 1182149 w 5673186"/>
              <a:gd name="connsiteY150" fmla="*/ 1358337 h 1798781"/>
              <a:gd name="connsiteX151" fmla="*/ 1190721 w 5673186"/>
              <a:gd name="connsiteY151" fmla="*/ 1304997 h 1798781"/>
              <a:gd name="connsiteX152" fmla="*/ 1210724 w 5673186"/>
              <a:gd name="connsiteY152" fmla="*/ 1289756 h 1798781"/>
              <a:gd name="connsiteX153" fmla="*/ 1092614 w 5673186"/>
              <a:gd name="connsiteY153" fmla="*/ 1261181 h 1798781"/>
              <a:gd name="connsiteX154" fmla="*/ 1064039 w 5673186"/>
              <a:gd name="connsiteY154" fmla="*/ 1266897 h 1798781"/>
              <a:gd name="connsiteX155" fmla="*/ 1003079 w 5673186"/>
              <a:gd name="connsiteY155" fmla="*/ 1313569 h 1798781"/>
              <a:gd name="connsiteX156" fmla="*/ 997364 w 5673186"/>
              <a:gd name="connsiteY156" fmla="*/ 1324999 h 1798781"/>
              <a:gd name="connsiteX157" fmla="*/ 1003079 w 5673186"/>
              <a:gd name="connsiteY157" fmla="*/ 1351669 h 1798781"/>
              <a:gd name="connsiteX158" fmla="*/ 947834 w 5673186"/>
              <a:gd name="connsiteY158" fmla="*/ 1421202 h 1798781"/>
              <a:gd name="connsiteX159" fmla="*/ 943071 w 5673186"/>
              <a:gd name="connsiteY159" fmla="*/ 1421202 h 1798781"/>
              <a:gd name="connsiteX160" fmla="*/ 745904 w 5673186"/>
              <a:gd name="connsiteY160" fmla="*/ 1403104 h 1798781"/>
              <a:gd name="connsiteX161" fmla="*/ 636366 w 5673186"/>
              <a:gd name="connsiteY161" fmla="*/ 1389769 h 1798781"/>
              <a:gd name="connsiteX162" fmla="*/ 600171 w 5673186"/>
              <a:gd name="connsiteY162" fmla="*/ 1240227 h 1798781"/>
              <a:gd name="connsiteX163" fmla="*/ 600171 w 5673186"/>
              <a:gd name="connsiteY163" fmla="*/ 1220224 h 1798781"/>
              <a:gd name="connsiteX164" fmla="*/ 560166 w 5673186"/>
              <a:gd name="connsiteY164" fmla="*/ 1216414 h 1798781"/>
              <a:gd name="connsiteX165" fmla="*/ 517304 w 5673186"/>
              <a:gd name="connsiteY165" fmla="*/ 1267849 h 1798781"/>
              <a:gd name="connsiteX166" fmla="*/ 510636 w 5673186"/>
              <a:gd name="connsiteY166" fmla="*/ 1284042 h 1798781"/>
              <a:gd name="connsiteX167" fmla="*/ 519209 w 5673186"/>
              <a:gd name="connsiteY167" fmla="*/ 1309759 h 1798781"/>
              <a:gd name="connsiteX168" fmla="*/ 477299 w 5673186"/>
              <a:gd name="connsiteY168" fmla="*/ 1384054 h 1798781"/>
              <a:gd name="connsiteX169" fmla="*/ 322994 w 5673186"/>
              <a:gd name="connsiteY169" fmla="*/ 1382149 h 1798781"/>
              <a:gd name="connsiteX170" fmla="*/ 186786 w 5673186"/>
              <a:gd name="connsiteY170" fmla="*/ 1338334 h 1798781"/>
              <a:gd name="connsiteX171" fmla="*/ 127731 w 5673186"/>
              <a:gd name="connsiteY171" fmla="*/ 1189744 h 1798781"/>
              <a:gd name="connsiteX172" fmla="*/ 257271 w 5673186"/>
              <a:gd name="connsiteY172" fmla="*/ 1089732 h 1798781"/>
              <a:gd name="connsiteX173" fmla="*/ 318231 w 5673186"/>
              <a:gd name="connsiteY173" fmla="*/ 1084969 h 1798781"/>
              <a:gd name="connsiteX174" fmla="*/ 208694 w 5673186"/>
              <a:gd name="connsiteY174" fmla="*/ 1059252 h 1798781"/>
              <a:gd name="connsiteX175" fmla="*/ 26766 w 5673186"/>
              <a:gd name="connsiteY175" fmla="*/ 1016389 h 1798781"/>
              <a:gd name="connsiteX176" fmla="*/ 96 w 5673186"/>
              <a:gd name="connsiteY176" fmla="*/ 1004007 h 1798781"/>
              <a:gd name="connsiteX177" fmla="*/ 138209 w 5673186"/>
              <a:gd name="connsiteY177" fmla="*/ 981147 h 1798781"/>
              <a:gd name="connsiteX178" fmla="*/ 361094 w 5673186"/>
              <a:gd name="connsiteY178" fmla="*/ 1014484 h 1798781"/>
              <a:gd name="connsiteX179" fmla="*/ 801149 w 5673186"/>
              <a:gd name="connsiteY179" fmla="*/ 1075444 h 1798781"/>
              <a:gd name="connsiteX180" fmla="*/ 1055466 w 5673186"/>
              <a:gd name="connsiteY180" fmla="*/ 1090684 h 1798781"/>
              <a:gd name="connsiteX181" fmla="*/ 1075469 w 5673186"/>
              <a:gd name="connsiteY181" fmla="*/ 1067824 h 1798781"/>
              <a:gd name="connsiteX182" fmla="*/ 1076421 w 5673186"/>
              <a:gd name="connsiteY182" fmla="*/ 1052584 h 1798781"/>
              <a:gd name="connsiteX183" fmla="*/ 1060229 w 5673186"/>
              <a:gd name="connsiteY183" fmla="*/ 981147 h 1798781"/>
              <a:gd name="connsiteX184" fmla="*/ 917354 w 5673186"/>
              <a:gd name="connsiteY184" fmla="*/ 779217 h 1798781"/>
              <a:gd name="connsiteX185" fmla="*/ 948786 w 5673186"/>
              <a:gd name="connsiteY185" fmla="*/ 672536 h 1798781"/>
              <a:gd name="connsiteX186" fmla="*/ 977361 w 5673186"/>
              <a:gd name="connsiteY186" fmla="*/ 640151 h 1798781"/>
              <a:gd name="connsiteX187" fmla="*/ 1167861 w 5673186"/>
              <a:gd name="connsiteY187" fmla="*/ 472511 h 1798781"/>
              <a:gd name="connsiteX188" fmla="*/ 1367886 w 5673186"/>
              <a:gd name="connsiteY188" fmla="*/ 423934 h 1798781"/>
              <a:gd name="connsiteX189" fmla="*/ 1698404 w 5673186"/>
              <a:gd name="connsiteY189" fmla="*/ 513469 h 1798781"/>
              <a:gd name="connsiteX190" fmla="*/ 1767936 w 5673186"/>
              <a:gd name="connsiteY190" fmla="*/ 542997 h 1798781"/>
              <a:gd name="connsiteX191" fmla="*/ 2060354 w 5673186"/>
              <a:gd name="connsiteY191" fmla="*/ 700159 h 1798781"/>
              <a:gd name="connsiteX192" fmla="*/ 2223231 w 5673186"/>
              <a:gd name="connsiteY192" fmla="*/ 760167 h 1798781"/>
              <a:gd name="connsiteX193" fmla="*/ 2890934 w 5673186"/>
              <a:gd name="connsiteY193" fmla="*/ 920186 h 1798781"/>
              <a:gd name="connsiteX194" fmla="*/ 2939511 w 5673186"/>
              <a:gd name="connsiteY194" fmla="*/ 900184 h 1798781"/>
              <a:gd name="connsiteX195" fmla="*/ 3134774 w 5673186"/>
              <a:gd name="connsiteY195" fmla="*/ 654439 h 1798781"/>
              <a:gd name="connsiteX196" fmla="*/ 3645314 w 5673186"/>
              <a:gd name="connsiteY196" fmla="*/ 61031 h 1798781"/>
              <a:gd name="connsiteX197" fmla="*/ 3661506 w 5673186"/>
              <a:gd name="connsiteY197" fmla="*/ 41029 h 1798781"/>
              <a:gd name="connsiteX198" fmla="*/ 3725131 w 5673186"/>
              <a:gd name="connsiteY198" fmla="*/ 175 h 1798781"/>
              <a:gd name="connsiteX0" fmla="*/ 3911419 w 5673186"/>
              <a:gd name="connsiteY0" fmla="*/ 1189863 h 1798781"/>
              <a:gd name="connsiteX1" fmla="*/ 3885344 w 5673186"/>
              <a:gd name="connsiteY1" fmla="*/ 1191649 h 1798781"/>
              <a:gd name="connsiteX2" fmla="*/ 3742469 w 5673186"/>
              <a:gd name="connsiteY2" fmla="*/ 1195459 h 1798781"/>
              <a:gd name="connsiteX3" fmla="*/ 3634836 w 5673186"/>
              <a:gd name="connsiteY3" fmla="*/ 1200222 h 1798781"/>
              <a:gd name="connsiteX4" fmla="*/ 3616739 w 5673186"/>
              <a:gd name="connsiteY4" fmla="*/ 1236417 h 1798781"/>
              <a:gd name="connsiteX5" fmla="*/ 3634836 w 5673186"/>
              <a:gd name="connsiteY5" fmla="*/ 1244037 h 1798781"/>
              <a:gd name="connsiteX6" fmla="*/ 3682461 w 5673186"/>
              <a:gd name="connsiteY6" fmla="*/ 1242131 h 1798781"/>
              <a:gd name="connsiteX7" fmla="*/ 3912966 w 5673186"/>
              <a:gd name="connsiteY7" fmla="*/ 1236417 h 1798781"/>
              <a:gd name="connsiteX8" fmla="*/ 3941541 w 5673186"/>
              <a:gd name="connsiteY8" fmla="*/ 1237369 h 1798781"/>
              <a:gd name="connsiteX9" fmla="*/ 3942494 w 5673186"/>
              <a:gd name="connsiteY9" fmla="*/ 1204032 h 1798781"/>
              <a:gd name="connsiteX10" fmla="*/ 3933921 w 5673186"/>
              <a:gd name="connsiteY10" fmla="*/ 1191649 h 1798781"/>
              <a:gd name="connsiteX11" fmla="*/ 3911419 w 5673186"/>
              <a:gd name="connsiteY11" fmla="*/ 1189863 h 1798781"/>
              <a:gd name="connsiteX12" fmla="*/ 3725131 w 5673186"/>
              <a:gd name="connsiteY12" fmla="*/ 175 h 1798781"/>
              <a:gd name="connsiteX13" fmla="*/ 3752946 w 5673186"/>
              <a:gd name="connsiteY13" fmla="*/ 1976 h 1798781"/>
              <a:gd name="connsiteX14" fmla="*/ 3840576 w 5673186"/>
              <a:gd name="connsiteY14" fmla="*/ 17216 h 1798781"/>
              <a:gd name="connsiteX15" fmla="*/ 3852959 w 5673186"/>
              <a:gd name="connsiteY15" fmla="*/ 39124 h 1798781"/>
              <a:gd name="connsiteX16" fmla="*/ 3782474 w 5673186"/>
              <a:gd name="connsiteY16" fmla="*/ 271534 h 1798781"/>
              <a:gd name="connsiteX17" fmla="*/ 3703416 w 5673186"/>
              <a:gd name="connsiteY17" fmla="*/ 484894 h 1798781"/>
              <a:gd name="connsiteX18" fmla="*/ 3527204 w 5673186"/>
              <a:gd name="connsiteY18" fmla="*/ 1075444 h 1798781"/>
              <a:gd name="connsiteX19" fmla="*/ 3549111 w 5673186"/>
              <a:gd name="connsiteY19" fmla="*/ 1104972 h 1798781"/>
              <a:gd name="connsiteX20" fmla="*/ 4827366 w 5673186"/>
              <a:gd name="connsiteY20" fmla="*/ 1055442 h 1798781"/>
              <a:gd name="connsiteX21" fmla="*/ 5314094 w 5673186"/>
              <a:gd name="connsiteY21" fmla="*/ 1014484 h 1798781"/>
              <a:gd name="connsiteX22" fmla="*/ 5463636 w 5673186"/>
              <a:gd name="connsiteY22" fmla="*/ 1020199 h 1798781"/>
              <a:gd name="connsiteX23" fmla="*/ 5554124 w 5673186"/>
              <a:gd name="connsiteY23" fmla="*/ 1037344 h 1798781"/>
              <a:gd name="connsiteX24" fmla="*/ 5673186 w 5673186"/>
              <a:gd name="connsiteY24" fmla="*/ 1062109 h 1798781"/>
              <a:gd name="connsiteX25" fmla="*/ 5517929 w 5673186"/>
              <a:gd name="connsiteY25" fmla="*/ 1057347 h 1798781"/>
              <a:gd name="connsiteX26" fmla="*/ 5180744 w 5673186"/>
              <a:gd name="connsiteY26" fmla="*/ 1117354 h 1798781"/>
              <a:gd name="connsiteX27" fmla="*/ 4631151 w 5673186"/>
              <a:gd name="connsiteY27" fmla="*/ 1188792 h 1798781"/>
              <a:gd name="connsiteX28" fmla="*/ 4523519 w 5673186"/>
              <a:gd name="connsiteY28" fmla="*/ 1204984 h 1798781"/>
              <a:gd name="connsiteX29" fmla="*/ 4541616 w 5673186"/>
              <a:gd name="connsiteY29" fmla="*/ 1230702 h 1798781"/>
              <a:gd name="connsiteX30" fmla="*/ 4734974 w 5673186"/>
              <a:gd name="connsiteY30" fmla="*/ 1224987 h 1798781"/>
              <a:gd name="connsiteX31" fmla="*/ 4813079 w 5673186"/>
              <a:gd name="connsiteY31" fmla="*/ 1231654 h 1798781"/>
              <a:gd name="connsiteX32" fmla="*/ 4781646 w 5673186"/>
              <a:gd name="connsiteY32" fmla="*/ 1240227 h 1798781"/>
              <a:gd name="connsiteX33" fmla="*/ 4484466 w 5673186"/>
              <a:gd name="connsiteY33" fmla="*/ 1265944 h 1798781"/>
              <a:gd name="connsiteX34" fmla="*/ 4449224 w 5673186"/>
              <a:gd name="connsiteY34" fmla="*/ 1282137 h 1798781"/>
              <a:gd name="connsiteX35" fmla="*/ 4438746 w 5673186"/>
              <a:gd name="connsiteY35" fmla="*/ 1291662 h 1798781"/>
              <a:gd name="connsiteX36" fmla="*/ 4415886 w 5673186"/>
              <a:gd name="connsiteY36" fmla="*/ 1384054 h 1798781"/>
              <a:gd name="connsiteX37" fmla="*/ 4437794 w 5673186"/>
              <a:gd name="connsiteY37" fmla="*/ 1417392 h 1798781"/>
              <a:gd name="connsiteX38" fmla="*/ 4402551 w 5673186"/>
              <a:gd name="connsiteY38" fmla="*/ 1430727 h 1798781"/>
              <a:gd name="connsiteX39" fmla="*/ 4265391 w 5673186"/>
              <a:gd name="connsiteY39" fmla="*/ 1441204 h 1798781"/>
              <a:gd name="connsiteX40" fmla="*/ 4201574 w 5673186"/>
              <a:gd name="connsiteY40" fmla="*/ 1445014 h 1798781"/>
              <a:gd name="connsiteX41" fmla="*/ 4172999 w 5673186"/>
              <a:gd name="connsiteY41" fmla="*/ 1449777 h 1798781"/>
              <a:gd name="connsiteX42" fmla="*/ 4025361 w 5673186"/>
              <a:gd name="connsiteY42" fmla="*/ 1421202 h 1798781"/>
              <a:gd name="connsiteX43" fmla="*/ 3965354 w 5673186"/>
              <a:gd name="connsiteY43" fmla="*/ 1319284 h 1798781"/>
              <a:gd name="connsiteX44" fmla="*/ 3944399 w 5673186"/>
              <a:gd name="connsiteY44" fmla="*/ 1309759 h 1798781"/>
              <a:gd name="connsiteX45" fmla="*/ 3616739 w 5673186"/>
              <a:gd name="connsiteY45" fmla="*/ 1338334 h 1798781"/>
              <a:gd name="connsiteX46" fmla="*/ 3585306 w 5673186"/>
              <a:gd name="connsiteY46" fmla="*/ 1364052 h 1798781"/>
              <a:gd name="connsiteX47" fmla="*/ 3563399 w 5673186"/>
              <a:gd name="connsiteY47" fmla="*/ 1406914 h 1798781"/>
              <a:gd name="connsiteX48" fmla="*/ 3471006 w 5673186"/>
              <a:gd name="connsiteY48" fmla="*/ 1439299 h 1798781"/>
              <a:gd name="connsiteX49" fmla="*/ 3153824 w 5673186"/>
              <a:gd name="connsiteY49" fmla="*/ 1492639 h 1798781"/>
              <a:gd name="connsiteX50" fmla="*/ 2712816 w 5673186"/>
              <a:gd name="connsiteY50" fmla="*/ 1567887 h 1798781"/>
              <a:gd name="connsiteX51" fmla="*/ 2689004 w 5673186"/>
              <a:gd name="connsiteY51" fmla="*/ 1589794 h 1798781"/>
              <a:gd name="connsiteX52" fmla="*/ 2661381 w 5673186"/>
              <a:gd name="connsiteY52" fmla="*/ 1645039 h 1798781"/>
              <a:gd name="connsiteX53" fmla="*/ 2671859 w 5673186"/>
              <a:gd name="connsiteY53" fmla="*/ 1646944 h 1798781"/>
              <a:gd name="connsiteX54" fmla="*/ 2720436 w 5673186"/>
              <a:gd name="connsiteY54" fmla="*/ 1687902 h 1798781"/>
              <a:gd name="connsiteX55" fmla="*/ 2709959 w 5673186"/>
              <a:gd name="connsiteY55" fmla="*/ 1765054 h 1798781"/>
              <a:gd name="connsiteX56" fmla="*/ 2668049 w 5673186"/>
              <a:gd name="connsiteY56" fmla="*/ 1772674 h 1798781"/>
              <a:gd name="connsiteX57" fmla="*/ 2657571 w 5673186"/>
              <a:gd name="connsiteY57" fmla="*/ 1760292 h 1798781"/>
              <a:gd name="connsiteX58" fmla="*/ 2622329 w 5673186"/>
              <a:gd name="connsiteY58" fmla="*/ 1772674 h 1798781"/>
              <a:gd name="connsiteX59" fmla="*/ 2587086 w 5673186"/>
              <a:gd name="connsiteY59" fmla="*/ 1770769 h 1798781"/>
              <a:gd name="connsiteX60" fmla="*/ 2555654 w 5673186"/>
              <a:gd name="connsiteY60" fmla="*/ 1778389 h 1798781"/>
              <a:gd name="connsiteX61" fmla="*/ 2513744 w 5673186"/>
              <a:gd name="connsiteY61" fmla="*/ 1793629 h 1798781"/>
              <a:gd name="connsiteX62" fmla="*/ 2500409 w 5673186"/>
              <a:gd name="connsiteY62" fmla="*/ 1778389 h 1798781"/>
              <a:gd name="connsiteX63" fmla="*/ 2469929 w 5673186"/>
              <a:gd name="connsiteY63" fmla="*/ 1783152 h 1798781"/>
              <a:gd name="connsiteX64" fmla="*/ 2441354 w 5673186"/>
              <a:gd name="connsiteY64" fmla="*/ 1796487 h 1798781"/>
              <a:gd name="connsiteX65" fmla="*/ 2410874 w 5673186"/>
              <a:gd name="connsiteY65" fmla="*/ 1775531 h 1798781"/>
              <a:gd name="connsiteX66" fmla="*/ 2372774 w 5673186"/>
              <a:gd name="connsiteY66" fmla="*/ 1764102 h 1798781"/>
              <a:gd name="connsiteX67" fmla="*/ 2341341 w 5673186"/>
              <a:gd name="connsiteY67" fmla="*/ 1743147 h 1798781"/>
              <a:gd name="connsiteX68" fmla="*/ 2344199 w 5673186"/>
              <a:gd name="connsiteY68" fmla="*/ 1641229 h 1798781"/>
              <a:gd name="connsiteX69" fmla="*/ 2376584 w 5673186"/>
              <a:gd name="connsiteY69" fmla="*/ 1624084 h 1798781"/>
              <a:gd name="connsiteX70" fmla="*/ 2407064 w 5673186"/>
              <a:gd name="connsiteY70" fmla="*/ 1638372 h 1798781"/>
              <a:gd name="connsiteX71" fmla="*/ 2419446 w 5673186"/>
              <a:gd name="connsiteY71" fmla="*/ 1654564 h 1798781"/>
              <a:gd name="connsiteX72" fmla="*/ 2436591 w 5673186"/>
              <a:gd name="connsiteY72" fmla="*/ 1638372 h 1798781"/>
              <a:gd name="connsiteX73" fmla="*/ 2442306 w 5673186"/>
              <a:gd name="connsiteY73" fmla="*/ 1586937 h 1798781"/>
              <a:gd name="connsiteX74" fmla="*/ 2406111 w 5673186"/>
              <a:gd name="connsiteY74" fmla="*/ 1555504 h 1798781"/>
              <a:gd name="connsiteX75" fmla="*/ 2383251 w 5673186"/>
              <a:gd name="connsiteY75" fmla="*/ 1545027 h 1798781"/>
              <a:gd name="connsiteX76" fmla="*/ 2348961 w 5673186"/>
              <a:gd name="connsiteY76" fmla="*/ 1558362 h 1798781"/>
              <a:gd name="connsiteX77" fmla="*/ 2330864 w 5673186"/>
              <a:gd name="connsiteY77" fmla="*/ 1622179 h 1798781"/>
              <a:gd name="connsiteX78" fmla="*/ 2309909 w 5673186"/>
              <a:gd name="connsiteY78" fmla="*/ 1638372 h 1798781"/>
              <a:gd name="connsiteX79" fmla="*/ 2239424 w 5673186"/>
              <a:gd name="connsiteY79" fmla="*/ 1615512 h 1798781"/>
              <a:gd name="connsiteX80" fmla="*/ 2181321 w 5673186"/>
              <a:gd name="connsiteY80" fmla="*/ 1600272 h 1798781"/>
              <a:gd name="connsiteX81" fmla="*/ 2174654 w 5673186"/>
              <a:gd name="connsiteY81" fmla="*/ 1604081 h 1798781"/>
              <a:gd name="connsiteX82" fmla="*/ 2166081 w 5673186"/>
              <a:gd name="connsiteY82" fmla="*/ 1640277 h 1798781"/>
              <a:gd name="connsiteX83" fmla="*/ 2178464 w 5673186"/>
              <a:gd name="connsiteY83" fmla="*/ 1655517 h 1798781"/>
              <a:gd name="connsiteX84" fmla="*/ 2226089 w 5673186"/>
              <a:gd name="connsiteY84" fmla="*/ 1685044 h 1798781"/>
              <a:gd name="connsiteX85" fmla="*/ 2208944 w 5673186"/>
              <a:gd name="connsiteY85" fmla="*/ 1763149 h 1798781"/>
              <a:gd name="connsiteX86" fmla="*/ 2168939 w 5673186"/>
              <a:gd name="connsiteY86" fmla="*/ 1757434 h 1798781"/>
              <a:gd name="connsiteX87" fmla="*/ 2155604 w 5673186"/>
              <a:gd name="connsiteY87" fmla="*/ 1741242 h 1798781"/>
              <a:gd name="connsiteX88" fmla="*/ 2123219 w 5673186"/>
              <a:gd name="connsiteY88" fmla="*/ 1744099 h 1798781"/>
              <a:gd name="connsiteX89" fmla="*/ 2087024 w 5673186"/>
              <a:gd name="connsiteY89" fmla="*/ 1766959 h 1798781"/>
              <a:gd name="connsiteX90" fmla="*/ 2057496 w 5673186"/>
              <a:gd name="connsiteY90" fmla="*/ 1736479 h 1798781"/>
              <a:gd name="connsiteX91" fmla="*/ 2038446 w 5673186"/>
              <a:gd name="connsiteY91" fmla="*/ 1725049 h 1798781"/>
              <a:gd name="connsiteX92" fmla="*/ 1994631 w 5673186"/>
              <a:gd name="connsiteY92" fmla="*/ 1695522 h 1798781"/>
              <a:gd name="connsiteX93" fmla="*/ 1993679 w 5673186"/>
              <a:gd name="connsiteY93" fmla="*/ 1645039 h 1798781"/>
              <a:gd name="connsiteX94" fmla="*/ 2026064 w 5673186"/>
              <a:gd name="connsiteY94" fmla="*/ 1614559 h 1798781"/>
              <a:gd name="connsiteX95" fmla="*/ 2060354 w 5673186"/>
              <a:gd name="connsiteY95" fmla="*/ 1639324 h 1798781"/>
              <a:gd name="connsiteX96" fmla="*/ 2072736 w 5673186"/>
              <a:gd name="connsiteY96" fmla="*/ 1655517 h 1798781"/>
              <a:gd name="connsiteX97" fmla="*/ 2093691 w 5673186"/>
              <a:gd name="connsiteY97" fmla="*/ 1641229 h 1798781"/>
              <a:gd name="connsiteX98" fmla="*/ 2099406 w 5673186"/>
              <a:gd name="connsiteY98" fmla="*/ 1625989 h 1798781"/>
              <a:gd name="connsiteX99" fmla="*/ 2101311 w 5673186"/>
              <a:gd name="connsiteY99" fmla="*/ 1539312 h 1798781"/>
              <a:gd name="connsiteX100" fmla="*/ 2093691 w 5673186"/>
              <a:gd name="connsiteY100" fmla="*/ 1538359 h 1798781"/>
              <a:gd name="connsiteX101" fmla="*/ 2072736 w 5673186"/>
              <a:gd name="connsiteY101" fmla="*/ 1594556 h 1798781"/>
              <a:gd name="connsiteX102" fmla="*/ 2049876 w 5673186"/>
              <a:gd name="connsiteY102" fmla="*/ 1606939 h 1798781"/>
              <a:gd name="connsiteX103" fmla="*/ 1942244 w 5673186"/>
              <a:gd name="connsiteY103" fmla="*/ 1573602 h 1798781"/>
              <a:gd name="connsiteX104" fmla="*/ 1926051 w 5673186"/>
              <a:gd name="connsiteY104" fmla="*/ 1561219 h 1798781"/>
              <a:gd name="connsiteX105" fmla="*/ 1874616 w 5673186"/>
              <a:gd name="connsiteY105" fmla="*/ 1522167 h 1798781"/>
              <a:gd name="connsiteX106" fmla="*/ 1852709 w 5673186"/>
              <a:gd name="connsiteY106" fmla="*/ 1466922 h 1798781"/>
              <a:gd name="connsiteX107" fmla="*/ 1826039 w 5673186"/>
              <a:gd name="connsiteY107" fmla="*/ 1415487 h 1798781"/>
              <a:gd name="connsiteX108" fmla="*/ 1801542 w 5673186"/>
              <a:gd name="connsiteY108" fmla="*/ 1414936 h 1798781"/>
              <a:gd name="connsiteX109" fmla="*/ 1730789 w 5673186"/>
              <a:gd name="connsiteY109" fmla="*/ 1403104 h 1798781"/>
              <a:gd name="connsiteX110" fmla="*/ 1695546 w 5673186"/>
              <a:gd name="connsiteY110" fmla="*/ 1450729 h 1798781"/>
              <a:gd name="connsiteX111" fmla="*/ 1694594 w 5673186"/>
              <a:gd name="connsiteY111" fmla="*/ 1474542 h 1798781"/>
              <a:gd name="connsiteX112" fmla="*/ 1706024 w 5673186"/>
              <a:gd name="connsiteY112" fmla="*/ 1482162 h 1798781"/>
              <a:gd name="connsiteX113" fmla="*/ 1711416 w 5673186"/>
              <a:gd name="connsiteY113" fmla="*/ 1472171 h 1798781"/>
              <a:gd name="connsiteX114" fmla="*/ 1711416 w 5673186"/>
              <a:gd name="connsiteY114" fmla="*/ 1495204 h 1798781"/>
              <a:gd name="connsiteX115" fmla="*/ 1698404 w 5673186"/>
              <a:gd name="connsiteY115" fmla="*/ 1536454 h 1798781"/>
              <a:gd name="connsiteX116" fmla="*/ 1708881 w 5673186"/>
              <a:gd name="connsiteY116" fmla="*/ 1593604 h 1798781"/>
              <a:gd name="connsiteX117" fmla="*/ 1697451 w 5673186"/>
              <a:gd name="connsiteY117" fmla="*/ 1592652 h 1798781"/>
              <a:gd name="connsiteX118" fmla="*/ 1687926 w 5673186"/>
              <a:gd name="connsiteY118" fmla="*/ 1601224 h 1798781"/>
              <a:gd name="connsiteX119" fmla="*/ 1702214 w 5673186"/>
              <a:gd name="connsiteY119" fmla="*/ 1605987 h 1798781"/>
              <a:gd name="connsiteX120" fmla="*/ 1743171 w 5673186"/>
              <a:gd name="connsiteY120" fmla="*/ 1650754 h 1798781"/>
              <a:gd name="connsiteX121" fmla="*/ 1726979 w 5673186"/>
              <a:gd name="connsiteY121" fmla="*/ 1704094 h 1798781"/>
              <a:gd name="connsiteX122" fmla="*/ 1676496 w 5673186"/>
              <a:gd name="connsiteY122" fmla="*/ 1701237 h 1798781"/>
              <a:gd name="connsiteX123" fmla="*/ 1665066 w 5673186"/>
              <a:gd name="connsiteY123" fmla="*/ 1682187 h 1798781"/>
              <a:gd name="connsiteX124" fmla="*/ 1633634 w 5673186"/>
              <a:gd name="connsiteY124" fmla="*/ 1683139 h 1798781"/>
              <a:gd name="connsiteX125" fmla="*/ 1597439 w 5673186"/>
              <a:gd name="connsiteY125" fmla="*/ 1699331 h 1798781"/>
              <a:gd name="connsiteX126" fmla="*/ 1573626 w 5673186"/>
              <a:gd name="connsiteY126" fmla="*/ 1669804 h 1798781"/>
              <a:gd name="connsiteX127" fmla="*/ 1592676 w 5673186"/>
              <a:gd name="connsiteY127" fmla="*/ 1636467 h 1798781"/>
              <a:gd name="connsiteX128" fmla="*/ 1599344 w 5673186"/>
              <a:gd name="connsiteY128" fmla="*/ 1620274 h 1798781"/>
              <a:gd name="connsiteX129" fmla="*/ 1543146 w 5673186"/>
              <a:gd name="connsiteY129" fmla="*/ 1605034 h 1798781"/>
              <a:gd name="connsiteX130" fmla="*/ 1568864 w 5673186"/>
              <a:gd name="connsiteY130" fmla="*/ 1517404 h 1798781"/>
              <a:gd name="connsiteX131" fmla="*/ 1609821 w 5673186"/>
              <a:gd name="connsiteY131" fmla="*/ 1535502 h 1798781"/>
              <a:gd name="connsiteX132" fmla="*/ 1615536 w 5673186"/>
              <a:gd name="connsiteY132" fmla="*/ 1555504 h 1798781"/>
              <a:gd name="connsiteX133" fmla="*/ 1628871 w 5673186"/>
              <a:gd name="connsiteY133" fmla="*/ 1565981 h 1798781"/>
              <a:gd name="connsiteX134" fmla="*/ 1640301 w 5673186"/>
              <a:gd name="connsiteY134" fmla="*/ 1554552 h 1798781"/>
              <a:gd name="connsiteX135" fmla="*/ 1645064 w 5673186"/>
              <a:gd name="connsiteY135" fmla="*/ 1513594 h 1798781"/>
              <a:gd name="connsiteX136" fmla="*/ 1625061 w 5673186"/>
              <a:gd name="connsiteY136" fmla="*/ 1436442 h 1798781"/>
              <a:gd name="connsiteX137" fmla="*/ 1619346 w 5673186"/>
              <a:gd name="connsiteY137" fmla="*/ 1374529 h 1798781"/>
              <a:gd name="connsiteX138" fmla="*/ 1560291 w 5673186"/>
              <a:gd name="connsiteY138" fmla="*/ 1371672 h 1798781"/>
              <a:gd name="connsiteX139" fmla="*/ 1461231 w 5673186"/>
              <a:gd name="connsiteY139" fmla="*/ 1354527 h 1798781"/>
              <a:gd name="connsiteX140" fmla="*/ 1400271 w 5673186"/>
              <a:gd name="connsiteY140" fmla="*/ 1341192 h 1798781"/>
              <a:gd name="connsiteX141" fmla="*/ 1382174 w 5673186"/>
              <a:gd name="connsiteY141" fmla="*/ 1335477 h 1798781"/>
              <a:gd name="connsiteX142" fmla="*/ 1380269 w 5673186"/>
              <a:gd name="connsiteY142" fmla="*/ 1354527 h 1798781"/>
              <a:gd name="connsiteX143" fmla="*/ 1376459 w 5673186"/>
              <a:gd name="connsiteY143" fmla="*/ 1392627 h 1798781"/>
              <a:gd name="connsiteX144" fmla="*/ 1331691 w 5673186"/>
              <a:gd name="connsiteY144" fmla="*/ 1401199 h 1798781"/>
              <a:gd name="connsiteX145" fmla="*/ 1293591 w 5673186"/>
              <a:gd name="connsiteY145" fmla="*/ 1379292 h 1798781"/>
              <a:gd name="connsiteX146" fmla="*/ 1285971 w 5673186"/>
              <a:gd name="connsiteY146" fmla="*/ 1367862 h 1798781"/>
              <a:gd name="connsiteX147" fmla="*/ 1281209 w 5673186"/>
              <a:gd name="connsiteY147" fmla="*/ 1374529 h 1798781"/>
              <a:gd name="connsiteX148" fmla="*/ 1237394 w 5673186"/>
              <a:gd name="connsiteY148" fmla="*/ 1402152 h 1798781"/>
              <a:gd name="connsiteX149" fmla="*/ 1182149 w 5673186"/>
              <a:gd name="connsiteY149" fmla="*/ 1358337 h 1798781"/>
              <a:gd name="connsiteX150" fmla="*/ 1190721 w 5673186"/>
              <a:gd name="connsiteY150" fmla="*/ 1304997 h 1798781"/>
              <a:gd name="connsiteX151" fmla="*/ 1210724 w 5673186"/>
              <a:gd name="connsiteY151" fmla="*/ 1289756 h 1798781"/>
              <a:gd name="connsiteX152" fmla="*/ 1092614 w 5673186"/>
              <a:gd name="connsiteY152" fmla="*/ 1261181 h 1798781"/>
              <a:gd name="connsiteX153" fmla="*/ 1064039 w 5673186"/>
              <a:gd name="connsiteY153" fmla="*/ 1266897 h 1798781"/>
              <a:gd name="connsiteX154" fmla="*/ 1003079 w 5673186"/>
              <a:gd name="connsiteY154" fmla="*/ 1313569 h 1798781"/>
              <a:gd name="connsiteX155" fmla="*/ 997364 w 5673186"/>
              <a:gd name="connsiteY155" fmla="*/ 1324999 h 1798781"/>
              <a:gd name="connsiteX156" fmla="*/ 1003079 w 5673186"/>
              <a:gd name="connsiteY156" fmla="*/ 1351669 h 1798781"/>
              <a:gd name="connsiteX157" fmla="*/ 947834 w 5673186"/>
              <a:gd name="connsiteY157" fmla="*/ 1421202 h 1798781"/>
              <a:gd name="connsiteX158" fmla="*/ 943071 w 5673186"/>
              <a:gd name="connsiteY158" fmla="*/ 1421202 h 1798781"/>
              <a:gd name="connsiteX159" fmla="*/ 745904 w 5673186"/>
              <a:gd name="connsiteY159" fmla="*/ 1403104 h 1798781"/>
              <a:gd name="connsiteX160" fmla="*/ 636366 w 5673186"/>
              <a:gd name="connsiteY160" fmla="*/ 1389769 h 1798781"/>
              <a:gd name="connsiteX161" fmla="*/ 600171 w 5673186"/>
              <a:gd name="connsiteY161" fmla="*/ 1240227 h 1798781"/>
              <a:gd name="connsiteX162" fmla="*/ 600171 w 5673186"/>
              <a:gd name="connsiteY162" fmla="*/ 1220224 h 1798781"/>
              <a:gd name="connsiteX163" fmla="*/ 560166 w 5673186"/>
              <a:gd name="connsiteY163" fmla="*/ 1216414 h 1798781"/>
              <a:gd name="connsiteX164" fmla="*/ 517304 w 5673186"/>
              <a:gd name="connsiteY164" fmla="*/ 1267849 h 1798781"/>
              <a:gd name="connsiteX165" fmla="*/ 510636 w 5673186"/>
              <a:gd name="connsiteY165" fmla="*/ 1284042 h 1798781"/>
              <a:gd name="connsiteX166" fmla="*/ 519209 w 5673186"/>
              <a:gd name="connsiteY166" fmla="*/ 1309759 h 1798781"/>
              <a:gd name="connsiteX167" fmla="*/ 477299 w 5673186"/>
              <a:gd name="connsiteY167" fmla="*/ 1384054 h 1798781"/>
              <a:gd name="connsiteX168" fmla="*/ 322994 w 5673186"/>
              <a:gd name="connsiteY168" fmla="*/ 1382149 h 1798781"/>
              <a:gd name="connsiteX169" fmla="*/ 186786 w 5673186"/>
              <a:gd name="connsiteY169" fmla="*/ 1338334 h 1798781"/>
              <a:gd name="connsiteX170" fmla="*/ 127731 w 5673186"/>
              <a:gd name="connsiteY170" fmla="*/ 1189744 h 1798781"/>
              <a:gd name="connsiteX171" fmla="*/ 257271 w 5673186"/>
              <a:gd name="connsiteY171" fmla="*/ 1089732 h 1798781"/>
              <a:gd name="connsiteX172" fmla="*/ 318231 w 5673186"/>
              <a:gd name="connsiteY172" fmla="*/ 1084969 h 1798781"/>
              <a:gd name="connsiteX173" fmla="*/ 208694 w 5673186"/>
              <a:gd name="connsiteY173" fmla="*/ 1059252 h 1798781"/>
              <a:gd name="connsiteX174" fmla="*/ 26766 w 5673186"/>
              <a:gd name="connsiteY174" fmla="*/ 1016389 h 1798781"/>
              <a:gd name="connsiteX175" fmla="*/ 96 w 5673186"/>
              <a:gd name="connsiteY175" fmla="*/ 1004007 h 1798781"/>
              <a:gd name="connsiteX176" fmla="*/ 138209 w 5673186"/>
              <a:gd name="connsiteY176" fmla="*/ 981147 h 1798781"/>
              <a:gd name="connsiteX177" fmla="*/ 361094 w 5673186"/>
              <a:gd name="connsiteY177" fmla="*/ 1014484 h 1798781"/>
              <a:gd name="connsiteX178" fmla="*/ 801149 w 5673186"/>
              <a:gd name="connsiteY178" fmla="*/ 1075444 h 1798781"/>
              <a:gd name="connsiteX179" fmla="*/ 1055466 w 5673186"/>
              <a:gd name="connsiteY179" fmla="*/ 1090684 h 1798781"/>
              <a:gd name="connsiteX180" fmla="*/ 1075469 w 5673186"/>
              <a:gd name="connsiteY180" fmla="*/ 1067824 h 1798781"/>
              <a:gd name="connsiteX181" fmla="*/ 1076421 w 5673186"/>
              <a:gd name="connsiteY181" fmla="*/ 1052584 h 1798781"/>
              <a:gd name="connsiteX182" fmla="*/ 1060229 w 5673186"/>
              <a:gd name="connsiteY182" fmla="*/ 981147 h 1798781"/>
              <a:gd name="connsiteX183" fmla="*/ 917354 w 5673186"/>
              <a:gd name="connsiteY183" fmla="*/ 779217 h 1798781"/>
              <a:gd name="connsiteX184" fmla="*/ 948786 w 5673186"/>
              <a:gd name="connsiteY184" fmla="*/ 672536 h 1798781"/>
              <a:gd name="connsiteX185" fmla="*/ 977361 w 5673186"/>
              <a:gd name="connsiteY185" fmla="*/ 640151 h 1798781"/>
              <a:gd name="connsiteX186" fmla="*/ 1167861 w 5673186"/>
              <a:gd name="connsiteY186" fmla="*/ 472511 h 1798781"/>
              <a:gd name="connsiteX187" fmla="*/ 1367886 w 5673186"/>
              <a:gd name="connsiteY187" fmla="*/ 423934 h 1798781"/>
              <a:gd name="connsiteX188" fmla="*/ 1698404 w 5673186"/>
              <a:gd name="connsiteY188" fmla="*/ 513469 h 1798781"/>
              <a:gd name="connsiteX189" fmla="*/ 1767936 w 5673186"/>
              <a:gd name="connsiteY189" fmla="*/ 542997 h 1798781"/>
              <a:gd name="connsiteX190" fmla="*/ 2060354 w 5673186"/>
              <a:gd name="connsiteY190" fmla="*/ 700159 h 1798781"/>
              <a:gd name="connsiteX191" fmla="*/ 2223231 w 5673186"/>
              <a:gd name="connsiteY191" fmla="*/ 760167 h 1798781"/>
              <a:gd name="connsiteX192" fmla="*/ 2890934 w 5673186"/>
              <a:gd name="connsiteY192" fmla="*/ 920186 h 1798781"/>
              <a:gd name="connsiteX193" fmla="*/ 2939511 w 5673186"/>
              <a:gd name="connsiteY193" fmla="*/ 900184 h 1798781"/>
              <a:gd name="connsiteX194" fmla="*/ 3134774 w 5673186"/>
              <a:gd name="connsiteY194" fmla="*/ 654439 h 1798781"/>
              <a:gd name="connsiteX195" fmla="*/ 3645314 w 5673186"/>
              <a:gd name="connsiteY195" fmla="*/ 61031 h 1798781"/>
              <a:gd name="connsiteX196" fmla="*/ 3661506 w 5673186"/>
              <a:gd name="connsiteY196" fmla="*/ 41029 h 1798781"/>
              <a:gd name="connsiteX197" fmla="*/ 3725131 w 5673186"/>
              <a:gd name="connsiteY197" fmla="*/ 175 h 1798781"/>
              <a:gd name="connsiteX0" fmla="*/ 3911419 w 5673186"/>
              <a:gd name="connsiteY0" fmla="*/ 1189863 h 1798781"/>
              <a:gd name="connsiteX1" fmla="*/ 3885344 w 5673186"/>
              <a:gd name="connsiteY1" fmla="*/ 1191649 h 1798781"/>
              <a:gd name="connsiteX2" fmla="*/ 3742469 w 5673186"/>
              <a:gd name="connsiteY2" fmla="*/ 1195459 h 1798781"/>
              <a:gd name="connsiteX3" fmla="*/ 3634836 w 5673186"/>
              <a:gd name="connsiteY3" fmla="*/ 1200222 h 1798781"/>
              <a:gd name="connsiteX4" fmla="*/ 3616739 w 5673186"/>
              <a:gd name="connsiteY4" fmla="*/ 1236417 h 1798781"/>
              <a:gd name="connsiteX5" fmla="*/ 3634836 w 5673186"/>
              <a:gd name="connsiteY5" fmla="*/ 1244037 h 1798781"/>
              <a:gd name="connsiteX6" fmla="*/ 3682461 w 5673186"/>
              <a:gd name="connsiteY6" fmla="*/ 1242131 h 1798781"/>
              <a:gd name="connsiteX7" fmla="*/ 3912966 w 5673186"/>
              <a:gd name="connsiteY7" fmla="*/ 1236417 h 1798781"/>
              <a:gd name="connsiteX8" fmla="*/ 3941541 w 5673186"/>
              <a:gd name="connsiteY8" fmla="*/ 1237369 h 1798781"/>
              <a:gd name="connsiteX9" fmla="*/ 3942494 w 5673186"/>
              <a:gd name="connsiteY9" fmla="*/ 1204032 h 1798781"/>
              <a:gd name="connsiteX10" fmla="*/ 3933921 w 5673186"/>
              <a:gd name="connsiteY10" fmla="*/ 1191649 h 1798781"/>
              <a:gd name="connsiteX11" fmla="*/ 3911419 w 5673186"/>
              <a:gd name="connsiteY11" fmla="*/ 1189863 h 1798781"/>
              <a:gd name="connsiteX12" fmla="*/ 3725131 w 5673186"/>
              <a:gd name="connsiteY12" fmla="*/ 175 h 1798781"/>
              <a:gd name="connsiteX13" fmla="*/ 3752946 w 5673186"/>
              <a:gd name="connsiteY13" fmla="*/ 1976 h 1798781"/>
              <a:gd name="connsiteX14" fmla="*/ 3840576 w 5673186"/>
              <a:gd name="connsiteY14" fmla="*/ 17216 h 1798781"/>
              <a:gd name="connsiteX15" fmla="*/ 3852959 w 5673186"/>
              <a:gd name="connsiteY15" fmla="*/ 39124 h 1798781"/>
              <a:gd name="connsiteX16" fmla="*/ 3782474 w 5673186"/>
              <a:gd name="connsiteY16" fmla="*/ 271534 h 1798781"/>
              <a:gd name="connsiteX17" fmla="*/ 3703416 w 5673186"/>
              <a:gd name="connsiteY17" fmla="*/ 484894 h 1798781"/>
              <a:gd name="connsiteX18" fmla="*/ 3527204 w 5673186"/>
              <a:gd name="connsiteY18" fmla="*/ 1075444 h 1798781"/>
              <a:gd name="connsiteX19" fmla="*/ 3549111 w 5673186"/>
              <a:gd name="connsiteY19" fmla="*/ 1104972 h 1798781"/>
              <a:gd name="connsiteX20" fmla="*/ 4827366 w 5673186"/>
              <a:gd name="connsiteY20" fmla="*/ 1055442 h 1798781"/>
              <a:gd name="connsiteX21" fmla="*/ 5314094 w 5673186"/>
              <a:gd name="connsiteY21" fmla="*/ 1014484 h 1798781"/>
              <a:gd name="connsiteX22" fmla="*/ 5463636 w 5673186"/>
              <a:gd name="connsiteY22" fmla="*/ 1020199 h 1798781"/>
              <a:gd name="connsiteX23" fmla="*/ 5554124 w 5673186"/>
              <a:gd name="connsiteY23" fmla="*/ 1037344 h 1798781"/>
              <a:gd name="connsiteX24" fmla="*/ 5673186 w 5673186"/>
              <a:gd name="connsiteY24" fmla="*/ 1062109 h 1798781"/>
              <a:gd name="connsiteX25" fmla="*/ 5517929 w 5673186"/>
              <a:gd name="connsiteY25" fmla="*/ 1057347 h 1798781"/>
              <a:gd name="connsiteX26" fmla="*/ 5180744 w 5673186"/>
              <a:gd name="connsiteY26" fmla="*/ 1117354 h 1798781"/>
              <a:gd name="connsiteX27" fmla="*/ 4631151 w 5673186"/>
              <a:gd name="connsiteY27" fmla="*/ 1188792 h 1798781"/>
              <a:gd name="connsiteX28" fmla="*/ 4523519 w 5673186"/>
              <a:gd name="connsiteY28" fmla="*/ 1204984 h 1798781"/>
              <a:gd name="connsiteX29" fmla="*/ 4541616 w 5673186"/>
              <a:gd name="connsiteY29" fmla="*/ 1230702 h 1798781"/>
              <a:gd name="connsiteX30" fmla="*/ 4734974 w 5673186"/>
              <a:gd name="connsiteY30" fmla="*/ 1224987 h 1798781"/>
              <a:gd name="connsiteX31" fmla="*/ 4813079 w 5673186"/>
              <a:gd name="connsiteY31" fmla="*/ 1231654 h 1798781"/>
              <a:gd name="connsiteX32" fmla="*/ 4781646 w 5673186"/>
              <a:gd name="connsiteY32" fmla="*/ 1240227 h 1798781"/>
              <a:gd name="connsiteX33" fmla="*/ 4484466 w 5673186"/>
              <a:gd name="connsiteY33" fmla="*/ 1265944 h 1798781"/>
              <a:gd name="connsiteX34" fmla="*/ 4449224 w 5673186"/>
              <a:gd name="connsiteY34" fmla="*/ 1282137 h 1798781"/>
              <a:gd name="connsiteX35" fmla="*/ 4438746 w 5673186"/>
              <a:gd name="connsiteY35" fmla="*/ 1291662 h 1798781"/>
              <a:gd name="connsiteX36" fmla="*/ 4415886 w 5673186"/>
              <a:gd name="connsiteY36" fmla="*/ 1384054 h 1798781"/>
              <a:gd name="connsiteX37" fmla="*/ 4437794 w 5673186"/>
              <a:gd name="connsiteY37" fmla="*/ 1417392 h 1798781"/>
              <a:gd name="connsiteX38" fmla="*/ 4402551 w 5673186"/>
              <a:gd name="connsiteY38" fmla="*/ 1430727 h 1798781"/>
              <a:gd name="connsiteX39" fmla="*/ 4265391 w 5673186"/>
              <a:gd name="connsiteY39" fmla="*/ 1441204 h 1798781"/>
              <a:gd name="connsiteX40" fmla="*/ 4201574 w 5673186"/>
              <a:gd name="connsiteY40" fmla="*/ 1445014 h 1798781"/>
              <a:gd name="connsiteX41" fmla="*/ 4172999 w 5673186"/>
              <a:gd name="connsiteY41" fmla="*/ 1449777 h 1798781"/>
              <a:gd name="connsiteX42" fmla="*/ 4025361 w 5673186"/>
              <a:gd name="connsiteY42" fmla="*/ 1421202 h 1798781"/>
              <a:gd name="connsiteX43" fmla="*/ 3965354 w 5673186"/>
              <a:gd name="connsiteY43" fmla="*/ 1319284 h 1798781"/>
              <a:gd name="connsiteX44" fmla="*/ 3944399 w 5673186"/>
              <a:gd name="connsiteY44" fmla="*/ 1309759 h 1798781"/>
              <a:gd name="connsiteX45" fmla="*/ 3616739 w 5673186"/>
              <a:gd name="connsiteY45" fmla="*/ 1338334 h 1798781"/>
              <a:gd name="connsiteX46" fmla="*/ 3585306 w 5673186"/>
              <a:gd name="connsiteY46" fmla="*/ 1364052 h 1798781"/>
              <a:gd name="connsiteX47" fmla="*/ 3563399 w 5673186"/>
              <a:gd name="connsiteY47" fmla="*/ 1406914 h 1798781"/>
              <a:gd name="connsiteX48" fmla="*/ 3471006 w 5673186"/>
              <a:gd name="connsiteY48" fmla="*/ 1439299 h 1798781"/>
              <a:gd name="connsiteX49" fmla="*/ 3153824 w 5673186"/>
              <a:gd name="connsiteY49" fmla="*/ 1492639 h 1798781"/>
              <a:gd name="connsiteX50" fmla="*/ 2712816 w 5673186"/>
              <a:gd name="connsiteY50" fmla="*/ 1567887 h 1798781"/>
              <a:gd name="connsiteX51" fmla="*/ 2689004 w 5673186"/>
              <a:gd name="connsiteY51" fmla="*/ 1589794 h 1798781"/>
              <a:gd name="connsiteX52" fmla="*/ 2661381 w 5673186"/>
              <a:gd name="connsiteY52" fmla="*/ 1645039 h 1798781"/>
              <a:gd name="connsiteX53" fmla="*/ 2671859 w 5673186"/>
              <a:gd name="connsiteY53" fmla="*/ 1646944 h 1798781"/>
              <a:gd name="connsiteX54" fmla="*/ 2720436 w 5673186"/>
              <a:gd name="connsiteY54" fmla="*/ 1687902 h 1798781"/>
              <a:gd name="connsiteX55" fmla="*/ 2709959 w 5673186"/>
              <a:gd name="connsiteY55" fmla="*/ 1765054 h 1798781"/>
              <a:gd name="connsiteX56" fmla="*/ 2668049 w 5673186"/>
              <a:gd name="connsiteY56" fmla="*/ 1772674 h 1798781"/>
              <a:gd name="connsiteX57" fmla="*/ 2657571 w 5673186"/>
              <a:gd name="connsiteY57" fmla="*/ 1760292 h 1798781"/>
              <a:gd name="connsiteX58" fmla="*/ 2622329 w 5673186"/>
              <a:gd name="connsiteY58" fmla="*/ 1772674 h 1798781"/>
              <a:gd name="connsiteX59" fmla="*/ 2587086 w 5673186"/>
              <a:gd name="connsiteY59" fmla="*/ 1770769 h 1798781"/>
              <a:gd name="connsiteX60" fmla="*/ 2555654 w 5673186"/>
              <a:gd name="connsiteY60" fmla="*/ 1778389 h 1798781"/>
              <a:gd name="connsiteX61" fmla="*/ 2513744 w 5673186"/>
              <a:gd name="connsiteY61" fmla="*/ 1793629 h 1798781"/>
              <a:gd name="connsiteX62" fmla="*/ 2500409 w 5673186"/>
              <a:gd name="connsiteY62" fmla="*/ 1778389 h 1798781"/>
              <a:gd name="connsiteX63" fmla="*/ 2469929 w 5673186"/>
              <a:gd name="connsiteY63" fmla="*/ 1783152 h 1798781"/>
              <a:gd name="connsiteX64" fmla="*/ 2441354 w 5673186"/>
              <a:gd name="connsiteY64" fmla="*/ 1796487 h 1798781"/>
              <a:gd name="connsiteX65" fmla="*/ 2410874 w 5673186"/>
              <a:gd name="connsiteY65" fmla="*/ 1775531 h 1798781"/>
              <a:gd name="connsiteX66" fmla="*/ 2372774 w 5673186"/>
              <a:gd name="connsiteY66" fmla="*/ 1764102 h 1798781"/>
              <a:gd name="connsiteX67" fmla="*/ 2341341 w 5673186"/>
              <a:gd name="connsiteY67" fmla="*/ 1743147 h 1798781"/>
              <a:gd name="connsiteX68" fmla="*/ 2344199 w 5673186"/>
              <a:gd name="connsiteY68" fmla="*/ 1641229 h 1798781"/>
              <a:gd name="connsiteX69" fmla="*/ 2376584 w 5673186"/>
              <a:gd name="connsiteY69" fmla="*/ 1624084 h 1798781"/>
              <a:gd name="connsiteX70" fmla="*/ 2407064 w 5673186"/>
              <a:gd name="connsiteY70" fmla="*/ 1638372 h 1798781"/>
              <a:gd name="connsiteX71" fmla="*/ 2419446 w 5673186"/>
              <a:gd name="connsiteY71" fmla="*/ 1654564 h 1798781"/>
              <a:gd name="connsiteX72" fmla="*/ 2436591 w 5673186"/>
              <a:gd name="connsiteY72" fmla="*/ 1638372 h 1798781"/>
              <a:gd name="connsiteX73" fmla="*/ 2442306 w 5673186"/>
              <a:gd name="connsiteY73" fmla="*/ 1586937 h 1798781"/>
              <a:gd name="connsiteX74" fmla="*/ 2406111 w 5673186"/>
              <a:gd name="connsiteY74" fmla="*/ 1555504 h 1798781"/>
              <a:gd name="connsiteX75" fmla="*/ 2383251 w 5673186"/>
              <a:gd name="connsiteY75" fmla="*/ 1545027 h 1798781"/>
              <a:gd name="connsiteX76" fmla="*/ 2348961 w 5673186"/>
              <a:gd name="connsiteY76" fmla="*/ 1558362 h 1798781"/>
              <a:gd name="connsiteX77" fmla="*/ 2330864 w 5673186"/>
              <a:gd name="connsiteY77" fmla="*/ 1622179 h 1798781"/>
              <a:gd name="connsiteX78" fmla="*/ 2309909 w 5673186"/>
              <a:gd name="connsiteY78" fmla="*/ 1638372 h 1798781"/>
              <a:gd name="connsiteX79" fmla="*/ 2239424 w 5673186"/>
              <a:gd name="connsiteY79" fmla="*/ 1615512 h 1798781"/>
              <a:gd name="connsiteX80" fmla="*/ 2181321 w 5673186"/>
              <a:gd name="connsiteY80" fmla="*/ 1600272 h 1798781"/>
              <a:gd name="connsiteX81" fmla="*/ 2174654 w 5673186"/>
              <a:gd name="connsiteY81" fmla="*/ 1604081 h 1798781"/>
              <a:gd name="connsiteX82" fmla="*/ 2166081 w 5673186"/>
              <a:gd name="connsiteY82" fmla="*/ 1640277 h 1798781"/>
              <a:gd name="connsiteX83" fmla="*/ 2178464 w 5673186"/>
              <a:gd name="connsiteY83" fmla="*/ 1655517 h 1798781"/>
              <a:gd name="connsiteX84" fmla="*/ 2226089 w 5673186"/>
              <a:gd name="connsiteY84" fmla="*/ 1685044 h 1798781"/>
              <a:gd name="connsiteX85" fmla="*/ 2208944 w 5673186"/>
              <a:gd name="connsiteY85" fmla="*/ 1763149 h 1798781"/>
              <a:gd name="connsiteX86" fmla="*/ 2168939 w 5673186"/>
              <a:gd name="connsiteY86" fmla="*/ 1757434 h 1798781"/>
              <a:gd name="connsiteX87" fmla="*/ 2155604 w 5673186"/>
              <a:gd name="connsiteY87" fmla="*/ 1741242 h 1798781"/>
              <a:gd name="connsiteX88" fmla="*/ 2123219 w 5673186"/>
              <a:gd name="connsiteY88" fmla="*/ 1744099 h 1798781"/>
              <a:gd name="connsiteX89" fmla="*/ 2087024 w 5673186"/>
              <a:gd name="connsiteY89" fmla="*/ 1766959 h 1798781"/>
              <a:gd name="connsiteX90" fmla="*/ 2057496 w 5673186"/>
              <a:gd name="connsiteY90" fmla="*/ 1736479 h 1798781"/>
              <a:gd name="connsiteX91" fmla="*/ 2038446 w 5673186"/>
              <a:gd name="connsiteY91" fmla="*/ 1725049 h 1798781"/>
              <a:gd name="connsiteX92" fmla="*/ 1994631 w 5673186"/>
              <a:gd name="connsiteY92" fmla="*/ 1695522 h 1798781"/>
              <a:gd name="connsiteX93" fmla="*/ 1993679 w 5673186"/>
              <a:gd name="connsiteY93" fmla="*/ 1645039 h 1798781"/>
              <a:gd name="connsiteX94" fmla="*/ 2026064 w 5673186"/>
              <a:gd name="connsiteY94" fmla="*/ 1614559 h 1798781"/>
              <a:gd name="connsiteX95" fmla="*/ 2060354 w 5673186"/>
              <a:gd name="connsiteY95" fmla="*/ 1639324 h 1798781"/>
              <a:gd name="connsiteX96" fmla="*/ 2072736 w 5673186"/>
              <a:gd name="connsiteY96" fmla="*/ 1655517 h 1798781"/>
              <a:gd name="connsiteX97" fmla="*/ 2093691 w 5673186"/>
              <a:gd name="connsiteY97" fmla="*/ 1641229 h 1798781"/>
              <a:gd name="connsiteX98" fmla="*/ 2099406 w 5673186"/>
              <a:gd name="connsiteY98" fmla="*/ 1625989 h 1798781"/>
              <a:gd name="connsiteX99" fmla="*/ 2101311 w 5673186"/>
              <a:gd name="connsiteY99" fmla="*/ 1539312 h 1798781"/>
              <a:gd name="connsiteX100" fmla="*/ 2093691 w 5673186"/>
              <a:gd name="connsiteY100" fmla="*/ 1538359 h 1798781"/>
              <a:gd name="connsiteX101" fmla="*/ 2072736 w 5673186"/>
              <a:gd name="connsiteY101" fmla="*/ 1594556 h 1798781"/>
              <a:gd name="connsiteX102" fmla="*/ 2049876 w 5673186"/>
              <a:gd name="connsiteY102" fmla="*/ 1606939 h 1798781"/>
              <a:gd name="connsiteX103" fmla="*/ 1942244 w 5673186"/>
              <a:gd name="connsiteY103" fmla="*/ 1573602 h 1798781"/>
              <a:gd name="connsiteX104" fmla="*/ 1926051 w 5673186"/>
              <a:gd name="connsiteY104" fmla="*/ 1561219 h 1798781"/>
              <a:gd name="connsiteX105" fmla="*/ 1874616 w 5673186"/>
              <a:gd name="connsiteY105" fmla="*/ 1522167 h 1798781"/>
              <a:gd name="connsiteX106" fmla="*/ 1852709 w 5673186"/>
              <a:gd name="connsiteY106" fmla="*/ 1466922 h 1798781"/>
              <a:gd name="connsiteX107" fmla="*/ 1826039 w 5673186"/>
              <a:gd name="connsiteY107" fmla="*/ 1415487 h 1798781"/>
              <a:gd name="connsiteX108" fmla="*/ 1801542 w 5673186"/>
              <a:gd name="connsiteY108" fmla="*/ 1414936 h 1798781"/>
              <a:gd name="connsiteX109" fmla="*/ 1730789 w 5673186"/>
              <a:gd name="connsiteY109" fmla="*/ 1403104 h 1798781"/>
              <a:gd name="connsiteX110" fmla="*/ 1695546 w 5673186"/>
              <a:gd name="connsiteY110" fmla="*/ 1450729 h 1798781"/>
              <a:gd name="connsiteX111" fmla="*/ 1694594 w 5673186"/>
              <a:gd name="connsiteY111" fmla="*/ 1474542 h 1798781"/>
              <a:gd name="connsiteX112" fmla="*/ 1706024 w 5673186"/>
              <a:gd name="connsiteY112" fmla="*/ 1482162 h 1798781"/>
              <a:gd name="connsiteX113" fmla="*/ 1711416 w 5673186"/>
              <a:gd name="connsiteY113" fmla="*/ 1472171 h 1798781"/>
              <a:gd name="connsiteX114" fmla="*/ 1698404 w 5673186"/>
              <a:gd name="connsiteY114" fmla="*/ 1536454 h 1798781"/>
              <a:gd name="connsiteX115" fmla="*/ 1708881 w 5673186"/>
              <a:gd name="connsiteY115" fmla="*/ 1593604 h 1798781"/>
              <a:gd name="connsiteX116" fmla="*/ 1697451 w 5673186"/>
              <a:gd name="connsiteY116" fmla="*/ 1592652 h 1798781"/>
              <a:gd name="connsiteX117" fmla="*/ 1687926 w 5673186"/>
              <a:gd name="connsiteY117" fmla="*/ 1601224 h 1798781"/>
              <a:gd name="connsiteX118" fmla="*/ 1702214 w 5673186"/>
              <a:gd name="connsiteY118" fmla="*/ 1605987 h 1798781"/>
              <a:gd name="connsiteX119" fmla="*/ 1743171 w 5673186"/>
              <a:gd name="connsiteY119" fmla="*/ 1650754 h 1798781"/>
              <a:gd name="connsiteX120" fmla="*/ 1726979 w 5673186"/>
              <a:gd name="connsiteY120" fmla="*/ 1704094 h 1798781"/>
              <a:gd name="connsiteX121" fmla="*/ 1676496 w 5673186"/>
              <a:gd name="connsiteY121" fmla="*/ 1701237 h 1798781"/>
              <a:gd name="connsiteX122" fmla="*/ 1665066 w 5673186"/>
              <a:gd name="connsiteY122" fmla="*/ 1682187 h 1798781"/>
              <a:gd name="connsiteX123" fmla="*/ 1633634 w 5673186"/>
              <a:gd name="connsiteY123" fmla="*/ 1683139 h 1798781"/>
              <a:gd name="connsiteX124" fmla="*/ 1597439 w 5673186"/>
              <a:gd name="connsiteY124" fmla="*/ 1699331 h 1798781"/>
              <a:gd name="connsiteX125" fmla="*/ 1573626 w 5673186"/>
              <a:gd name="connsiteY125" fmla="*/ 1669804 h 1798781"/>
              <a:gd name="connsiteX126" fmla="*/ 1592676 w 5673186"/>
              <a:gd name="connsiteY126" fmla="*/ 1636467 h 1798781"/>
              <a:gd name="connsiteX127" fmla="*/ 1599344 w 5673186"/>
              <a:gd name="connsiteY127" fmla="*/ 1620274 h 1798781"/>
              <a:gd name="connsiteX128" fmla="*/ 1543146 w 5673186"/>
              <a:gd name="connsiteY128" fmla="*/ 1605034 h 1798781"/>
              <a:gd name="connsiteX129" fmla="*/ 1568864 w 5673186"/>
              <a:gd name="connsiteY129" fmla="*/ 1517404 h 1798781"/>
              <a:gd name="connsiteX130" fmla="*/ 1609821 w 5673186"/>
              <a:gd name="connsiteY130" fmla="*/ 1535502 h 1798781"/>
              <a:gd name="connsiteX131" fmla="*/ 1615536 w 5673186"/>
              <a:gd name="connsiteY131" fmla="*/ 1555504 h 1798781"/>
              <a:gd name="connsiteX132" fmla="*/ 1628871 w 5673186"/>
              <a:gd name="connsiteY132" fmla="*/ 1565981 h 1798781"/>
              <a:gd name="connsiteX133" fmla="*/ 1640301 w 5673186"/>
              <a:gd name="connsiteY133" fmla="*/ 1554552 h 1798781"/>
              <a:gd name="connsiteX134" fmla="*/ 1645064 w 5673186"/>
              <a:gd name="connsiteY134" fmla="*/ 1513594 h 1798781"/>
              <a:gd name="connsiteX135" fmla="*/ 1625061 w 5673186"/>
              <a:gd name="connsiteY135" fmla="*/ 1436442 h 1798781"/>
              <a:gd name="connsiteX136" fmla="*/ 1619346 w 5673186"/>
              <a:gd name="connsiteY136" fmla="*/ 1374529 h 1798781"/>
              <a:gd name="connsiteX137" fmla="*/ 1560291 w 5673186"/>
              <a:gd name="connsiteY137" fmla="*/ 1371672 h 1798781"/>
              <a:gd name="connsiteX138" fmla="*/ 1461231 w 5673186"/>
              <a:gd name="connsiteY138" fmla="*/ 1354527 h 1798781"/>
              <a:gd name="connsiteX139" fmla="*/ 1400271 w 5673186"/>
              <a:gd name="connsiteY139" fmla="*/ 1341192 h 1798781"/>
              <a:gd name="connsiteX140" fmla="*/ 1382174 w 5673186"/>
              <a:gd name="connsiteY140" fmla="*/ 1335477 h 1798781"/>
              <a:gd name="connsiteX141" fmla="*/ 1380269 w 5673186"/>
              <a:gd name="connsiteY141" fmla="*/ 1354527 h 1798781"/>
              <a:gd name="connsiteX142" fmla="*/ 1376459 w 5673186"/>
              <a:gd name="connsiteY142" fmla="*/ 1392627 h 1798781"/>
              <a:gd name="connsiteX143" fmla="*/ 1331691 w 5673186"/>
              <a:gd name="connsiteY143" fmla="*/ 1401199 h 1798781"/>
              <a:gd name="connsiteX144" fmla="*/ 1293591 w 5673186"/>
              <a:gd name="connsiteY144" fmla="*/ 1379292 h 1798781"/>
              <a:gd name="connsiteX145" fmla="*/ 1285971 w 5673186"/>
              <a:gd name="connsiteY145" fmla="*/ 1367862 h 1798781"/>
              <a:gd name="connsiteX146" fmla="*/ 1281209 w 5673186"/>
              <a:gd name="connsiteY146" fmla="*/ 1374529 h 1798781"/>
              <a:gd name="connsiteX147" fmla="*/ 1237394 w 5673186"/>
              <a:gd name="connsiteY147" fmla="*/ 1402152 h 1798781"/>
              <a:gd name="connsiteX148" fmla="*/ 1182149 w 5673186"/>
              <a:gd name="connsiteY148" fmla="*/ 1358337 h 1798781"/>
              <a:gd name="connsiteX149" fmla="*/ 1190721 w 5673186"/>
              <a:gd name="connsiteY149" fmla="*/ 1304997 h 1798781"/>
              <a:gd name="connsiteX150" fmla="*/ 1210724 w 5673186"/>
              <a:gd name="connsiteY150" fmla="*/ 1289756 h 1798781"/>
              <a:gd name="connsiteX151" fmla="*/ 1092614 w 5673186"/>
              <a:gd name="connsiteY151" fmla="*/ 1261181 h 1798781"/>
              <a:gd name="connsiteX152" fmla="*/ 1064039 w 5673186"/>
              <a:gd name="connsiteY152" fmla="*/ 1266897 h 1798781"/>
              <a:gd name="connsiteX153" fmla="*/ 1003079 w 5673186"/>
              <a:gd name="connsiteY153" fmla="*/ 1313569 h 1798781"/>
              <a:gd name="connsiteX154" fmla="*/ 997364 w 5673186"/>
              <a:gd name="connsiteY154" fmla="*/ 1324999 h 1798781"/>
              <a:gd name="connsiteX155" fmla="*/ 1003079 w 5673186"/>
              <a:gd name="connsiteY155" fmla="*/ 1351669 h 1798781"/>
              <a:gd name="connsiteX156" fmla="*/ 947834 w 5673186"/>
              <a:gd name="connsiteY156" fmla="*/ 1421202 h 1798781"/>
              <a:gd name="connsiteX157" fmla="*/ 943071 w 5673186"/>
              <a:gd name="connsiteY157" fmla="*/ 1421202 h 1798781"/>
              <a:gd name="connsiteX158" fmla="*/ 745904 w 5673186"/>
              <a:gd name="connsiteY158" fmla="*/ 1403104 h 1798781"/>
              <a:gd name="connsiteX159" fmla="*/ 636366 w 5673186"/>
              <a:gd name="connsiteY159" fmla="*/ 1389769 h 1798781"/>
              <a:gd name="connsiteX160" fmla="*/ 600171 w 5673186"/>
              <a:gd name="connsiteY160" fmla="*/ 1240227 h 1798781"/>
              <a:gd name="connsiteX161" fmla="*/ 600171 w 5673186"/>
              <a:gd name="connsiteY161" fmla="*/ 1220224 h 1798781"/>
              <a:gd name="connsiteX162" fmla="*/ 560166 w 5673186"/>
              <a:gd name="connsiteY162" fmla="*/ 1216414 h 1798781"/>
              <a:gd name="connsiteX163" fmla="*/ 517304 w 5673186"/>
              <a:gd name="connsiteY163" fmla="*/ 1267849 h 1798781"/>
              <a:gd name="connsiteX164" fmla="*/ 510636 w 5673186"/>
              <a:gd name="connsiteY164" fmla="*/ 1284042 h 1798781"/>
              <a:gd name="connsiteX165" fmla="*/ 519209 w 5673186"/>
              <a:gd name="connsiteY165" fmla="*/ 1309759 h 1798781"/>
              <a:gd name="connsiteX166" fmla="*/ 477299 w 5673186"/>
              <a:gd name="connsiteY166" fmla="*/ 1384054 h 1798781"/>
              <a:gd name="connsiteX167" fmla="*/ 322994 w 5673186"/>
              <a:gd name="connsiteY167" fmla="*/ 1382149 h 1798781"/>
              <a:gd name="connsiteX168" fmla="*/ 186786 w 5673186"/>
              <a:gd name="connsiteY168" fmla="*/ 1338334 h 1798781"/>
              <a:gd name="connsiteX169" fmla="*/ 127731 w 5673186"/>
              <a:gd name="connsiteY169" fmla="*/ 1189744 h 1798781"/>
              <a:gd name="connsiteX170" fmla="*/ 257271 w 5673186"/>
              <a:gd name="connsiteY170" fmla="*/ 1089732 h 1798781"/>
              <a:gd name="connsiteX171" fmla="*/ 318231 w 5673186"/>
              <a:gd name="connsiteY171" fmla="*/ 1084969 h 1798781"/>
              <a:gd name="connsiteX172" fmla="*/ 208694 w 5673186"/>
              <a:gd name="connsiteY172" fmla="*/ 1059252 h 1798781"/>
              <a:gd name="connsiteX173" fmla="*/ 26766 w 5673186"/>
              <a:gd name="connsiteY173" fmla="*/ 1016389 h 1798781"/>
              <a:gd name="connsiteX174" fmla="*/ 96 w 5673186"/>
              <a:gd name="connsiteY174" fmla="*/ 1004007 h 1798781"/>
              <a:gd name="connsiteX175" fmla="*/ 138209 w 5673186"/>
              <a:gd name="connsiteY175" fmla="*/ 981147 h 1798781"/>
              <a:gd name="connsiteX176" fmla="*/ 361094 w 5673186"/>
              <a:gd name="connsiteY176" fmla="*/ 1014484 h 1798781"/>
              <a:gd name="connsiteX177" fmla="*/ 801149 w 5673186"/>
              <a:gd name="connsiteY177" fmla="*/ 1075444 h 1798781"/>
              <a:gd name="connsiteX178" fmla="*/ 1055466 w 5673186"/>
              <a:gd name="connsiteY178" fmla="*/ 1090684 h 1798781"/>
              <a:gd name="connsiteX179" fmla="*/ 1075469 w 5673186"/>
              <a:gd name="connsiteY179" fmla="*/ 1067824 h 1798781"/>
              <a:gd name="connsiteX180" fmla="*/ 1076421 w 5673186"/>
              <a:gd name="connsiteY180" fmla="*/ 1052584 h 1798781"/>
              <a:gd name="connsiteX181" fmla="*/ 1060229 w 5673186"/>
              <a:gd name="connsiteY181" fmla="*/ 981147 h 1798781"/>
              <a:gd name="connsiteX182" fmla="*/ 917354 w 5673186"/>
              <a:gd name="connsiteY182" fmla="*/ 779217 h 1798781"/>
              <a:gd name="connsiteX183" fmla="*/ 948786 w 5673186"/>
              <a:gd name="connsiteY183" fmla="*/ 672536 h 1798781"/>
              <a:gd name="connsiteX184" fmla="*/ 977361 w 5673186"/>
              <a:gd name="connsiteY184" fmla="*/ 640151 h 1798781"/>
              <a:gd name="connsiteX185" fmla="*/ 1167861 w 5673186"/>
              <a:gd name="connsiteY185" fmla="*/ 472511 h 1798781"/>
              <a:gd name="connsiteX186" fmla="*/ 1367886 w 5673186"/>
              <a:gd name="connsiteY186" fmla="*/ 423934 h 1798781"/>
              <a:gd name="connsiteX187" fmla="*/ 1698404 w 5673186"/>
              <a:gd name="connsiteY187" fmla="*/ 513469 h 1798781"/>
              <a:gd name="connsiteX188" fmla="*/ 1767936 w 5673186"/>
              <a:gd name="connsiteY188" fmla="*/ 542997 h 1798781"/>
              <a:gd name="connsiteX189" fmla="*/ 2060354 w 5673186"/>
              <a:gd name="connsiteY189" fmla="*/ 700159 h 1798781"/>
              <a:gd name="connsiteX190" fmla="*/ 2223231 w 5673186"/>
              <a:gd name="connsiteY190" fmla="*/ 760167 h 1798781"/>
              <a:gd name="connsiteX191" fmla="*/ 2890934 w 5673186"/>
              <a:gd name="connsiteY191" fmla="*/ 920186 h 1798781"/>
              <a:gd name="connsiteX192" fmla="*/ 2939511 w 5673186"/>
              <a:gd name="connsiteY192" fmla="*/ 900184 h 1798781"/>
              <a:gd name="connsiteX193" fmla="*/ 3134774 w 5673186"/>
              <a:gd name="connsiteY193" fmla="*/ 654439 h 1798781"/>
              <a:gd name="connsiteX194" fmla="*/ 3645314 w 5673186"/>
              <a:gd name="connsiteY194" fmla="*/ 61031 h 1798781"/>
              <a:gd name="connsiteX195" fmla="*/ 3661506 w 5673186"/>
              <a:gd name="connsiteY195" fmla="*/ 41029 h 1798781"/>
              <a:gd name="connsiteX196" fmla="*/ 3725131 w 5673186"/>
              <a:gd name="connsiteY196" fmla="*/ 175 h 1798781"/>
              <a:gd name="connsiteX0" fmla="*/ 3911419 w 5673186"/>
              <a:gd name="connsiteY0" fmla="*/ 1189863 h 1798781"/>
              <a:gd name="connsiteX1" fmla="*/ 3885344 w 5673186"/>
              <a:gd name="connsiteY1" fmla="*/ 1191649 h 1798781"/>
              <a:gd name="connsiteX2" fmla="*/ 3742469 w 5673186"/>
              <a:gd name="connsiteY2" fmla="*/ 1195459 h 1798781"/>
              <a:gd name="connsiteX3" fmla="*/ 3634836 w 5673186"/>
              <a:gd name="connsiteY3" fmla="*/ 1200222 h 1798781"/>
              <a:gd name="connsiteX4" fmla="*/ 3616739 w 5673186"/>
              <a:gd name="connsiteY4" fmla="*/ 1236417 h 1798781"/>
              <a:gd name="connsiteX5" fmla="*/ 3634836 w 5673186"/>
              <a:gd name="connsiteY5" fmla="*/ 1244037 h 1798781"/>
              <a:gd name="connsiteX6" fmla="*/ 3682461 w 5673186"/>
              <a:gd name="connsiteY6" fmla="*/ 1242131 h 1798781"/>
              <a:gd name="connsiteX7" fmla="*/ 3912966 w 5673186"/>
              <a:gd name="connsiteY7" fmla="*/ 1236417 h 1798781"/>
              <a:gd name="connsiteX8" fmla="*/ 3941541 w 5673186"/>
              <a:gd name="connsiteY8" fmla="*/ 1237369 h 1798781"/>
              <a:gd name="connsiteX9" fmla="*/ 3942494 w 5673186"/>
              <a:gd name="connsiteY9" fmla="*/ 1204032 h 1798781"/>
              <a:gd name="connsiteX10" fmla="*/ 3933921 w 5673186"/>
              <a:gd name="connsiteY10" fmla="*/ 1191649 h 1798781"/>
              <a:gd name="connsiteX11" fmla="*/ 3911419 w 5673186"/>
              <a:gd name="connsiteY11" fmla="*/ 1189863 h 1798781"/>
              <a:gd name="connsiteX12" fmla="*/ 3725131 w 5673186"/>
              <a:gd name="connsiteY12" fmla="*/ 175 h 1798781"/>
              <a:gd name="connsiteX13" fmla="*/ 3752946 w 5673186"/>
              <a:gd name="connsiteY13" fmla="*/ 1976 h 1798781"/>
              <a:gd name="connsiteX14" fmla="*/ 3840576 w 5673186"/>
              <a:gd name="connsiteY14" fmla="*/ 17216 h 1798781"/>
              <a:gd name="connsiteX15" fmla="*/ 3852959 w 5673186"/>
              <a:gd name="connsiteY15" fmla="*/ 39124 h 1798781"/>
              <a:gd name="connsiteX16" fmla="*/ 3782474 w 5673186"/>
              <a:gd name="connsiteY16" fmla="*/ 271534 h 1798781"/>
              <a:gd name="connsiteX17" fmla="*/ 3703416 w 5673186"/>
              <a:gd name="connsiteY17" fmla="*/ 484894 h 1798781"/>
              <a:gd name="connsiteX18" fmla="*/ 3527204 w 5673186"/>
              <a:gd name="connsiteY18" fmla="*/ 1075444 h 1798781"/>
              <a:gd name="connsiteX19" fmla="*/ 3549111 w 5673186"/>
              <a:gd name="connsiteY19" fmla="*/ 1104972 h 1798781"/>
              <a:gd name="connsiteX20" fmla="*/ 4827366 w 5673186"/>
              <a:gd name="connsiteY20" fmla="*/ 1055442 h 1798781"/>
              <a:gd name="connsiteX21" fmla="*/ 5314094 w 5673186"/>
              <a:gd name="connsiteY21" fmla="*/ 1014484 h 1798781"/>
              <a:gd name="connsiteX22" fmla="*/ 5463636 w 5673186"/>
              <a:gd name="connsiteY22" fmla="*/ 1020199 h 1798781"/>
              <a:gd name="connsiteX23" fmla="*/ 5554124 w 5673186"/>
              <a:gd name="connsiteY23" fmla="*/ 1037344 h 1798781"/>
              <a:gd name="connsiteX24" fmla="*/ 5673186 w 5673186"/>
              <a:gd name="connsiteY24" fmla="*/ 1062109 h 1798781"/>
              <a:gd name="connsiteX25" fmla="*/ 5517929 w 5673186"/>
              <a:gd name="connsiteY25" fmla="*/ 1057347 h 1798781"/>
              <a:gd name="connsiteX26" fmla="*/ 5180744 w 5673186"/>
              <a:gd name="connsiteY26" fmla="*/ 1117354 h 1798781"/>
              <a:gd name="connsiteX27" fmla="*/ 4631151 w 5673186"/>
              <a:gd name="connsiteY27" fmla="*/ 1188792 h 1798781"/>
              <a:gd name="connsiteX28" fmla="*/ 4523519 w 5673186"/>
              <a:gd name="connsiteY28" fmla="*/ 1204984 h 1798781"/>
              <a:gd name="connsiteX29" fmla="*/ 4541616 w 5673186"/>
              <a:gd name="connsiteY29" fmla="*/ 1230702 h 1798781"/>
              <a:gd name="connsiteX30" fmla="*/ 4734974 w 5673186"/>
              <a:gd name="connsiteY30" fmla="*/ 1224987 h 1798781"/>
              <a:gd name="connsiteX31" fmla="*/ 4813079 w 5673186"/>
              <a:gd name="connsiteY31" fmla="*/ 1231654 h 1798781"/>
              <a:gd name="connsiteX32" fmla="*/ 4781646 w 5673186"/>
              <a:gd name="connsiteY32" fmla="*/ 1240227 h 1798781"/>
              <a:gd name="connsiteX33" fmla="*/ 4484466 w 5673186"/>
              <a:gd name="connsiteY33" fmla="*/ 1265944 h 1798781"/>
              <a:gd name="connsiteX34" fmla="*/ 4449224 w 5673186"/>
              <a:gd name="connsiteY34" fmla="*/ 1282137 h 1798781"/>
              <a:gd name="connsiteX35" fmla="*/ 4438746 w 5673186"/>
              <a:gd name="connsiteY35" fmla="*/ 1291662 h 1798781"/>
              <a:gd name="connsiteX36" fmla="*/ 4415886 w 5673186"/>
              <a:gd name="connsiteY36" fmla="*/ 1384054 h 1798781"/>
              <a:gd name="connsiteX37" fmla="*/ 4437794 w 5673186"/>
              <a:gd name="connsiteY37" fmla="*/ 1417392 h 1798781"/>
              <a:gd name="connsiteX38" fmla="*/ 4402551 w 5673186"/>
              <a:gd name="connsiteY38" fmla="*/ 1430727 h 1798781"/>
              <a:gd name="connsiteX39" fmla="*/ 4265391 w 5673186"/>
              <a:gd name="connsiteY39" fmla="*/ 1441204 h 1798781"/>
              <a:gd name="connsiteX40" fmla="*/ 4201574 w 5673186"/>
              <a:gd name="connsiteY40" fmla="*/ 1445014 h 1798781"/>
              <a:gd name="connsiteX41" fmla="*/ 4172999 w 5673186"/>
              <a:gd name="connsiteY41" fmla="*/ 1449777 h 1798781"/>
              <a:gd name="connsiteX42" fmla="*/ 4025361 w 5673186"/>
              <a:gd name="connsiteY42" fmla="*/ 1421202 h 1798781"/>
              <a:gd name="connsiteX43" fmla="*/ 3965354 w 5673186"/>
              <a:gd name="connsiteY43" fmla="*/ 1319284 h 1798781"/>
              <a:gd name="connsiteX44" fmla="*/ 3944399 w 5673186"/>
              <a:gd name="connsiteY44" fmla="*/ 1309759 h 1798781"/>
              <a:gd name="connsiteX45" fmla="*/ 3616739 w 5673186"/>
              <a:gd name="connsiteY45" fmla="*/ 1338334 h 1798781"/>
              <a:gd name="connsiteX46" fmla="*/ 3585306 w 5673186"/>
              <a:gd name="connsiteY46" fmla="*/ 1364052 h 1798781"/>
              <a:gd name="connsiteX47" fmla="*/ 3563399 w 5673186"/>
              <a:gd name="connsiteY47" fmla="*/ 1406914 h 1798781"/>
              <a:gd name="connsiteX48" fmla="*/ 3471006 w 5673186"/>
              <a:gd name="connsiteY48" fmla="*/ 1439299 h 1798781"/>
              <a:gd name="connsiteX49" fmla="*/ 3153824 w 5673186"/>
              <a:gd name="connsiteY49" fmla="*/ 1492639 h 1798781"/>
              <a:gd name="connsiteX50" fmla="*/ 2712816 w 5673186"/>
              <a:gd name="connsiteY50" fmla="*/ 1567887 h 1798781"/>
              <a:gd name="connsiteX51" fmla="*/ 2689004 w 5673186"/>
              <a:gd name="connsiteY51" fmla="*/ 1589794 h 1798781"/>
              <a:gd name="connsiteX52" fmla="*/ 2661381 w 5673186"/>
              <a:gd name="connsiteY52" fmla="*/ 1645039 h 1798781"/>
              <a:gd name="connsiteX53" fmla="*/ 2671859 w 5673186"/>
              <a:gd name="connsiteY53" fmla="*/ 1646944 h 1798781"/>
              <a:gd name="connsiteX54" fmla="*/ 2720436 w 5673186"/>
              <a:gd name="connsiteY54" fmla="*/ 1687902 h 1798781"/>
              <a:gd name="connsiteX55" fmla="*/ 2709959 w 5673186"/>
              <a:gd name="connsiteY55" fmla="*/ 1765054 h 1798781"/>
              <a:gd name="connsiteX56" fmla="*/ 2668049 w 5673186"/>
              <a:gd name="connsiteY56" fmla="*/ 1772674 h 1798781"/>
              <a:gd name="connsiteX57" fmla="*/ 2657571 w 5673186"/>
              <a:gd name="connsiteY57" fmla="*/ 1760292 h 1798781"/>
              <a:gd name="connsiteX58" fmla="*/ 2622329 w 5673186"/>
              <a:gd name="connsiteY58" fmla="*/ 1772674 h 1798781"/>
              <a:gd name="connsiteX59" fmla="*/ 2587086 w 5673186"/>
              <a:gd name="connsiteY59" fmla="*/ 1770769 h 1798781"/>
              <a:gd name="connsiteX60" fmla="*/ 2555654 w 5673186"/>
              <a:gd name="connsiteY60" fmla="*/ 1778389 h 1798781"/>
              <a:gd name="connsiteX61" fmla="*/ 2513744 w 5673186"/>
              <a:gd name="connsiteY61" fmla="*/ 1793629 h 1798781"/>
              <a:gd name="connsiteX62" fmla="*/ 2500409 w 5673186"/>
              <a:gd name="connsiteY62" fmla="*/ 1778389 h 1798781"/>
              <a:gd name="connsiteX63" fmla="*/ 2469929 w 5673186"/>
              <a:gd name="connsiteY63" fmla="*/ 1783152 h 1798781"/>
              <a:gd name="connsiteX64" fmla="*/ 2441354 w 5673186"/>
              <a:gd name="connsiteY64" fmla="*/ 1796487 h 1798781"/>
              <a:gd name="connsiteX65" fmla="*/ 2410874 w 5673186"/>
              <a:gd name="connsiteY65" fmla="*/ 1775531 h 1798781"/>
              <a:gd name="connsiteX66" fmla="*/ 2372774 w 5673186"/>
              <a:gd name="connsiteY66" fmla="*/ 1764102 h 1798781"/>
              <a:gd name="connsiteX67" fmla="*/ 2341341 w 5673186"/>
              <a:gd name="connsiteY67" fmla="*/ 1743147 h 1798781"/>
              <a:gd name="connsiteX68" fmla="*/ 2344199 w 5673186"/>
              <a:gd name="connsiteY68" fmla="*/ 1641229 h 1798781"/>
              <a:gd name="connsiteX69" fmla="*/ 2376584 w 5673186"/>
              <a:gd name="connsiteY69" fmla="*/ 1624084 h 1798781"/>
              <a:gd name="connsiteX70" fmla="*/ 2407064 w 5673186"/>
              <a:gd name="connsiteY70" fmla="*/ 1638372 h 1798781"/>
              <a:gd name="connsiteX71" fmla="*/ 2419446 w 5673186"/>
              <a:gd name="connsiteY71" fmla="*/ 1654564 h 1798781"/>
              <a:gd name="connsiteX72" fmla="*/ 2436591 w 5673186"/>
              <a:gd name="connsiteY72" fmla="*/ 1638372 h 1798781"/>
              <a:gd name="connsiteX73" fmla="*/ 2442306 w 5673186"/>
              <a:gd name="connsiteY73" fmla="*/ 1586937 h 1798781"/>
              <a:gd name="connsiteX74" fmla="*/ 2406111 w 5673186"/>
              <a:gd name="connsiteY74" fmla="*/ 1555504 h 1798781"/>
              <a:gd name="connsiteX75" fmla="*/ 2383251 w 5673186"/>
              <a:gd name="connsiteY75" fmla="*/ 1545027 h 1798781"/>
              <a:gd name="connsiteX76" fmla="*/ 2348961 w 5673186"/>
              <a:gd name="connsiteY76" fmla="*/ 1558362 h 1798781"/>
              <a:gd name="connsiteX77" fmla="*/ 2330864 w 5673186"/>
              <a:gd name="connsiteY77" fmla="*/ 1622179 h 1798781"/>
              <a:gd name="connsiteX78" fmla="*/ 2309909 w 5673186"/>
              <a:gd name="connsiteY78" fmla="*/ 1638372 h 1798781"/>
              <a:gd name="connsiteX79" fmla="*/ 2239424 w 5673186"/>
              <a:gd name="connsiteY79" fmla="*/ 1615512 h 1798781"/>
              <a:gd name="connsiteX80" fmla="*/ 2181321 w 5673186"/>
              <a:gd name="connsiteY80" fmla="*/ 1600272 h 1798781"/>
              <a:gd name="connsiteX81" fmla="*/ 2174654 w 5673186"/>
              <a:gd name="connsiteY81" fmla="*/ 1604081 h 1798781"/>
              <a:gd name="connsiteX82" fmla="*/ 2166081 w 5673186"/>
              <a:gd name="connsiteY82" fmla="*/ 1640277 h 1798781"/>
              <a:gd name="connsiteX83" fmla="*/ 2178464 w 5673186"/>
              <a:gd name="connsiteY83" fmla="*/ 1655517 h 1798781"/>
              <a:gd name="connsiteX84" fmla="*/ 2226089 w 5673186"/>
              <a:gd name="connsiteY84" fmla="*/ 1685044 h 1798781"/>
              <a:gd name="connsiteX85" fmla="*/ 2208944 w 5673186"/>
              <a:gd name="connsiteY85" fmla="*/ 1763149 h 1798781"/>
              <a:gd name="connsiteX86" fmla="*/ 2168939 w 5673186"/>
              <a:gd name="connsiteY86" fmla="*/ 1757434 h 1798781"/>
              <a:gd name="connsiteX87" fmla="*/ 2155604 w 5673186"/>
              <a:gd name="connsiteY87" fmla="*/ 1741242 h 1798781"/>
              <a:gd name="connsiteX88" fmla="*/ 2123219 w 5673186"/>
              <a:gd name="connsiteY88" fmla="*/ 1744099 h 1798781"/>
              <a:gd name="connsiteX89" fmla="*/ 2087024 w 5673186"/>
              <a:gd name="connsiteY89" fmla="*/ 1766959 h 1798781"/>
              <a:gd name="connsiteX90" fmla="*/ 2057496 w 5673186"/>
              <a:gd name="connsiteY90" fmla="*/ 1736479 h 1798781"/>
              <a:gd name="connsiteX91" fmla="*/ 2038446 w 5673186"/>
              <a:gd name="connsiteY91" fmla="*/ 1725049 h 1798781"/>
              <a:gd name="connsiteX92" fmla="*/ 1994631 w 5673186"/>
              <a:gd name="connsiteY92" fmla="*/ 1695522 h 1798781"/>
              <a:gd name="connsiteX93" fmla="*/ 1993679 w 5673186"/>
              <a:gd name="connsiteY93" fmla="*/ 1645039 h 1798781"/>
              <a:gd name="connsiteX94" fmla="*/ 2026064 w 5673186"/>
              <a:gd name="connsiteY94" fmla="*/ 1614559 h 1798781"/>
              <a:gd name="connsiteX95" fmla="*/ 2060354 w 5673186"/>
              <a:gd name="connsiteY95" fmla="*/ 1639324 h 1798781"/>
              <a:gd name="connsiteX96" fmla="*/ 2072736 w 5673186"/>
              <a:gd name="connsiteY96" fmla="*/ 1655517 h 1798781"/>
              <a:gd name="connsiteX97" fmla="*/ 2093691 w 5673186"/>
              <a:gd name="connsiteY97" fmla="*/ 1641229 h 1798781"/>
              <a:gd name="connsiteX98" fmla="*/ 2099406 w 5673186"/>
              <a:gd name="connsiteY98" fmla="*/ 1625989 h 1798781"/>
              <a:gd name="connsiteX99" fmla="*/ 2101311 w 5673186"/>
              <a:gd name="connsiteY99" fmla="*/ 1539312 h 1798781"/>
              <a:gd name="connsiteX100" fmla="*/ 2093691 w 5673186"/>
              <a:gd name="connsiteY100" fmla="*/ 1538359 h 1798781"/>
              <a:gd name="connsiteX101" fmla="*/ 2072736 w 5673186"/>
              <a:gd name="connsiteY101" fmla="*/ 1594556 h 1798781"/>
              <a:gd name="connsiteX102" fmla="*/ 2049876 w 5673186"/>
              <a:gd name="connsiteY102" fmla="*/ 1606939 h 1798781"/>
              <a:gd name="connsiteX103" fmla="*/ 1942244 w 5673186"/>
              <a:gd name="connsiteY103" fmla="*/ 1573602 h 1798781"/>
              <a:gd name="connsiteX104" fmla="*/ 1926051 w 5673186"/>
              <a:gd name="connsiteY104" fmla="*/ 1561219 h 1798781"/>
              <a:gd name="connsiteX105" fmla="*/ 1874616 w 5673186"/>
              <a:gd name="connsiteY105" fmla="*/ 1522167 h 1798781"/>
              <a:gd name="connsiteX106" fmla="*/ 1852709 w 5673186"/>
              <a:gd name="connsiteY106" fmla="*/ 1466922 h 1798781"/>
              <a:gd name="connsiteX107" fmla="*/ 1826039 w 5673186"/>
              <a:gd name="connsiteY107" fmla="*/ 1415487 h 1798781"/>
              <a:gd name="connsiteX108" fmla="*/ 1801542 w 5673186"/>
              <a:gd name="connsiteY108" fmla="*/ 1414936 h 1798781"/>
              <a:gd name="connsiteX109" fmla="*/ 1730789 w 5673186"/>
              <a:gd name="connsiteY109" fmla="*/ 1403104 h 1798781"/>
              <a:gd name="connsiteX110" fmla="*/ 1695546 w 5673186"/>
              <a:gd name="connsiteY110" fmla="*/ 1450729 h 1798781"/>
              <a:gd name="connsiteX111" fmla="*/ 1694594 w 5673186"/>
              <a:gd name="connsiteY111" fmla="*/ 1474542 h 1798781"/>
              <a:gd name="connsiteX112" fmla="*/ 1706024 w 5673186"/>
              <a:gd name="connsiteY112" fmla="*/ 1482162 h 1798781"/>
              <a:gd name="connsiteX113" fmla="*/ 1698404 w 5673186"/>
              <a:gd name="connsiteY113" fmla="*/ 1536454 h 1798781"/>
              <a:gd name="connsiteX114" fmla="*/ 1708881 w 5673186"/>
              <a:gd name="connsiteY114" fmla="*/ 1593604 h 1798781"/>
              <a:gd name="connsiteX115" fmla="*/ 1697451 w 5673186"/>
              <a:gd name="connsiteY115" fmla="*/ 1592652 h 1798781"/>
              <a:gd name="connsiteX116" fmla="*/ 1687926 w 5673186"/>
              <a:gd name="connsiteY116" fmla="*/ 1601224 h 1798781"/>
              <a:gd name="connsiteX117" fmla="*/ 1702214 w 5673186"/>
              <a:gd name="connsiteY117" fmla="*/ 1605987 h 1798781"/>
              <a:gd name="connsiteX118" fmla="*/ 1743171 w 5673186"/>
              <a:gd name="connsiteY118" fmla="*/ 1650754 h 1798781"/>
              <a:gd name="connsiteX119" fmla="*/ 1726979 w 5673186"/>
              <a:gd name="connsiteY119" fmla="*/ 1704094 h 1798781"/>
              <a:gd name="connsiteX120" fmla="*/ 1676496 w 5673186"/>
              <a:gd name="connsiteY120" fmla="*/ 1701237 h 1798781"/>
              <a:gd name="connsiteX121" fmla="*/ 1665066 w 5673186"/>
              <a:gd name="connsiteY121" fmla="*/ 1682187 h 1798781"/>
              <a:gd name="connsiteX122" fmla="*/ 1633634 w 5673186"/>
              <a:gd name="connsiteY122" fmla="*/ 1683139 h 1798781"/>
              <a:gd name="connsiteX123" fmla="*/ 1597439 w 5673186"/>
              <a:gd name="connsiteY123" fmla="*/ 1699331 h 1798781"/>
              <a:gd name="connsiteX124" fmla="*/ 1573626 w 5673186"/>
              <a:gd name="connsiteY124" fmla="*/ 1669804 h 1798781"/>
              <a:gd name="connsiteX125" fmla="*/ 1592676 w 5673186"/>
              <a:gd name="connsiteY125" fmla="*/ 1636467 h 1798781"/>
              <a:gd name="connsiteX126" fmla="*/ 1599344 w 5673186"/>
              <a:gd name="connsiteY126" fmla="*/ 1620274 h 1798781"/>
              <a:gd name="connsiteX127" fmla="*/ 1543146 w 5673186"/>
              <a:gd name="connsiteY127" fmla="*/ 1605034 h 1798781"/>
              <a:gd name="connsiteX128" fmla="*/ 1568864 w 5673186"/>
              <a:gd name="connsiteY128" fmla="*/ 1517404 h 1798781"/>
              <a:gd name="connsiteX129" fmla="*/ 1609821 w 5673186"/>
              <a:gd name="connsiteY129" fmla="*/ 1535502 h 1798781"/>
              <a:gd name="connsiteX130" fmla="*/ 1615536 w 5673186"/>
              <a:gd name="connsiteY130" fmla="*/ 1555504 h 1798781"/>
              <a:gd name="connsiteX131" fmla="*/ 1628871 w 5673186"/>
              <a:gd name="connsiteY131" fmla="*/ 1565981 h 1798781"/>
              <a:gd name="connsiteX132" fmla="*/ 1640301 w 5673186"/>
              <a:gd name="connsiteY132" fmla="*/ 1554552 h 1798781"/>
              <a:gd name="connsiteX133" fmla="*/ 1645064 w 5673186"/>
              <a:gd name="connsiteY133" fmla="*/ 1513594 h 1798781"/>
              <a:gd name="connsiteX134" fmla="*/ 1625061 w 5673186"/>
              <a:gd name="connsiteY134" fmla="*/ 1436442 h 1798781"/>
              <a:gd name="connsiteX135" fmla="*/ 1619346 w 5673186"/>
              <a:gd name="connsiteY135" fmla="*/ 1374529 h 1798781"/>
              <a:gd name="connsiteX136" fmla="*/ 1560291 w 5673186"/>
              <a:gd name="connsiteY136" fmla="*/ 1371672 h 1798781"/>
              <a:gd name="connsiteX137" fmla="*/ 1461231 w 5673186"/>
              <a:gd name="connsiteY137" fmla="*/ 1354527 h 1798781"/>
              <a:gd name="connsiteX138" fmla="*/ 1400271 w 5673186"/>
              <a:gd name="connsiteY138" fmla="*/ 1341192 h 1798781"/>
              <a:gd name="connsiteX139" fmla="*/ 1382174 w 5673186"/>
              <a:gd name="connsiteY139" fmla="*/ 1335477 h 1798781"/>
              <a:gd name="connsiteX140" fmla="*/ 1380269 w 5673186"/>
              <a:gd name="connsiteY140" fmla="*/ 1354527 h 1798781"/>
              <a:gd name="connsiteX141" fmla="*/ 1376459 w 5673186"/>
              <a:gd name="connsiteY141" fmla="*/ 1392627 h 1798781"/>
              <a:gd name="connsiteX142" fmla="*/ 1331691 w 5673186"/>
              <a:gd name="connsiteY142" fmla="*/ 1401199 h 1798781"/>
              <a:gd name="connsiteX143" fmla="*/ 1293591 w 5673186"/>
              <a:gd name="connsiteY143" fmla="*/ 1379292 h 1798781"/>
              <a:gd name="connsiteX144" fmla="*/ 1285971 w 5673186"/>
              <a:gd name="connsiteY144" fmla="*/ 1367862 h 1798781"/>
              <a:gd name="connsiteX145" fmla="*/ 1281209 w 5673186"/>
              <a:gd name="connsiteY145" fmla="*/ 1374529 h 1798781"/>
              <a:gd name="connsiteX146" fmla="*/ 1237394 w 5673186"/>
              <a:gd name="connsiteY146" fmla="*/ 1402152 h 1798781"/>
              <a:gd name="connsiteX147" fmla="*/ 1182149 w 5673186"/>
              <a:gd name="connsiteY147" fmla="*/ 1358337 h 1798781"/>
              <a:gd name="connsiteX148" fmla="*/ 1190721 w 5673186"/>
              <a:gd name="connsiteY148" fmla="*/ 1304997 h 1798781"/>
              <a:gd name="connsiteX149" fmla="*/ 1210724 w 5673186"/>
              <a:gd name="connsiteY149" fmla="*/ 1289756 h 1798781"/>
              <a:gd name="connsiteX150" fmla="*/ 1092614 w 5673186"/>
              <a:gd name="connsiteY150" fmla="*/ 1261181 h 1798781"/>
              <a:gd name="connsiteX151" fmla="*/ 1064039 w 5673186"/>
              <a:gd name="connsiteY151" fmla="*/ 1266897 h 1798781"/>
              <a:gd name="connsiteX152" fmla="*/ 1003079 w 5673186"/>
              <a:gd name="connsiteY152" fmla="*/ 1313569 h 1798781"/>
              <a:gd name="connsiteX153" fmla="*/ 997364 w 5673186"/>
              <a:gd name="connsiteY153" fmla="*/ 1324999 h 1798781"/>
              <a:gd name="connsiteX154" fmla="*/ 1003079 w 5673186"/>
              <a:gd name="connsiteY154" fmla="*/ 1351669 h 1798781"/>
              <a:gd name="connsiteX155" fmla="*/ 947834 w 5673186"/>
              <a:gd name="connsiteY155" fmla="*/ 1421202 h 1798781"/>
              <a:gd name="connsiteX156" fmla="*/ 943071 w 5673186"/>
              <a:gd name="connsiteY156" fmla="*/ 1421202 h 1798781"/>
              <a:gd name="connsiteX157" fmla="*/ 745904 w 5673186"/>
              <a:gd name="connsiteY157" fmla="*/ 1403104 h 1798781"/>
              <a:gd name="connsiteX158" fmla="*/ 636366 w 5673186"/>
              <a:gd name="connsiteY158" fmla="*/ 1389769 h 1798781"/>
              <a:gd name="connsiteX159" fmla="*/ 600171 w 5673186"/>
              <a:gd name="connsiteY159" fmla="*/ 1240227 h 1798781"/>
              <a:gd name="connsiteX160" fmla="*/ 600171 w 5673186"/>
              <a:gd name="connsiteY160" fmla="*/ 1220224 h 1798781"/>
              <a:gd name="connsiteX161" fmla="*/ 560166 w 5673186"/>
              <a:gd name="connsiteY161" fmla="*/ 1216414 h 1798781"/>
              <a:gd name="connsiteX162" fmla="*/ 517304 w 5673186"/>
              <a:gd name="connsiteY162" fmla="*/ 1267849 h 1798781"/>
              <a:gd name="connsiteX163" fmla="*/ 510636 w 5673186"/>
              <a:gd name="connsiteY163" fmla="*/ 1284042 h 1798781"/>
              <a:gd name="connsiteX164" fmla="*/ 519209 w 5673186"/>
              <a:gd name="connsiteY164" fmla="*/ 1309759 h 1798781"/>
              <a:gd name="connsiteX165" fmla="*/ 477299 w 5673186"/>
              <a:gd name="connsiteY165" fmla="*/ 1384054 h 1798781"/>
              <a:gd name="connsiteX166" fmla="*/ 322994 w 5673186"/>
              <a:gd name="connsiteY166" fmla="*/ 1382149 h 1798781"/>
              <a:gd name="connsiteX167" fmla="*/ 186786 w 5673186"/>
              <a:gd name="connsiteY167" fmla="*/ 1338334 h 1798781"/>
              <a:gd name="connsiteX168" fmla="*/ 127731 w 5673186"/>
              <a:gd name="connsiteY168" fmla="*/ 1189744 h 1798781"/>
              <a:gd name="connsiteX169" fmla="*/ 257271 w 5673186"/>
              <a:gd name="connsiteY169" fmla="*/ 1089732 h 1798781"/>
              <a:gd name="connsiteX170" fmla="*/ 318231 w 5673186"/>
              <a:gd name="connsiteY170" fmla="*/ 1084969 h 1798781"/>
              <a:gd name="connsiteX171" fmla="*/ 208694 w 5673186"/>
              <a:gd name="connsiteY171" fmla="*/ 1059252 h 1798781"/>
              <a:gd name="connsiteX172" fmla="*/ 26766 w 5673186"/>
              <a:gd name="connsiteY172" fmla="*/ 1016389 h 1798781"/>
              <a:gd name="connsiteX173" fmla="*/ 96 w 5673186"/>
              <a:gd name="connsiteY173" fmla="*/ 1004007 h 1798781"/>
              <a:gd name="connsiteX174" fmla="*/ 138209 w 5673186"/>
              <a:gd name="connsiteY174" fmla="*/ 981147 h 1798781"/>
              <a:gd name="connsiteX175" fmla="*/ 361094 w 5673186"/>
              <a:gd name="connsiteY175" fmla="*/ 1014484 h 1798781"/>
              <a:gd name="connsiteX176" fmla="*/ 801149 w 5673186"/>
              <a:gd name="connsiteY176" fmla="*/ 1075444 h 1798781"/>
              <a:gd name="connsiteX177" fmla="*/ 1055466 w 5673186"/>
              <a:gd name="connsiteY177" fmla="*/ 1090684 h 1798781"/>
              <a:gd name="connsiteX178" fmla="*/ 1075469 w 5673186"/>
              <a:gd name="connsiteY178" fmla="*/ 1067824 h 1798781"/>
              <a:gd name="connsiteX179" fmla="*/ 1076421 w 5673186"/>
              <a:gd name="connsiteY179" fmla="*/ 1052584 h 1798781"/>
              <a:gd name="connsiteX180" fmla="*/ 1060229 w 5673186"/>
              <a:gd name="connsiteY180" fmla="*/ 981147 h 1798781"/>
              <a:gd name="connsiteX181" fmla="*/ 917354 w 5673186"/>
              <a:gd name="connsiteY181" fmla="*/ 779217 h 1798781"/>
              <a:gd name="connsiteX182" fmla="*/ 948786 w 5673186"/>
              <a:gd name="connsiteY182" fmla="*/ 672536 h 1798781"/>
              <a:gd name="connsiteX183" fmla="*/ 977361 w 5673186"/>
              <a:gd name="connsiteY183" fmla="*/ 640151 h 1798781"/>
              <a:gd name="connsiteX184" fmla="*/ 1167861 w 5673186"/>
              <a:gd name="connsiteY184" fmla="*/ 472511 h 1798781"/>
              <a:gd name="connsiteX185" fmla="*/ 1367886 w 5673186"/>
              <a:gd name="connsiteY185" fmla="*/ 423934 h 1798781"/>
              <a:gd name="connsiteX186" fmla="*/ 1698404 w 5673186"/>
              <a:gd name="connsiteY186" fmla="*/ 513469 h 1798781"/>
              <a:gd name="connsiteX187" fmla="*/ 1767936 w 5673186"/>
              <a:gd name="connsiteY187" fmla="*/ 542997 h 1798781"/>
              <a:gd name="connsiteX188" fmla="*/ 2060354 w 5673186"/>
              <a:gd name="connsiteY188" fmla="*/ 700159 h 1798781"/>
              <a:gd name="connsiteX189" fmla="*/ 2223231 w 5673186"/>
              <a:gd name="connsiteY189" fmla="*/ 760167 h 1798781"/>
              <a:gd name="connsiteX190" fmla="*/ 2890934 w 5673186"/>
              <a:gd name="connsiteY190" fmla="*/ 920186 h 1798781"/>
              <a:gd name="connsiteX191" fmla="*/ 2939511 w 5673186"/>
              <a:gd name="connsiteY191" fmla="*/ 900184 h 1798781"/>
              <a:gd name="connsiteX192" fmla="*/ 3134774 w 5673186"/>
              <a:gd name="connsiteY192" fmla="*/ 654439 h 1798781"/>
              <a:gd name="connsiteX193" fmla="*/ 3645314 w 5673186"/>
              <a:gd name="connsiteY193" fmla="*/ 61031 h 1798781"/>
              <a:gd name="connsiteX194" fmla="*/ 3661506 w 5673186"/>
              <a:gd name="connsiteY194" fmla="*/ 41029 h 1798781"/>
              <a:gd name="connsiteX195" fmla="*/ 3725131 w 5673186"/>
              <a:gd name="connsiteY195" fmla="*/ 175 h 1798781"/>
              <a:gd name="connsiteX0" fmla="*/ 3911419 w 5673186"/>
              <a:gd name="connsiteY0" fmla="*/ 1189863 h 1798781"/>
              <a:gd name="connsiteX1" fmla="*/ 3885344 w 5673186"/>
              <a:gd name="connsiteY1" fmla="*/ 1191649 h 1798781"/>
              <a:gd name="connsiteX2" fmla="*/ 3742469 w 5673186"/>
              <a:gd name="connsiteY2" fmla="*/ 1195459 h 1798781"/>
              <a:gd name="connsiteX3" fmla="*/ 3634836 w 5673186"/>
              <a:gd name="connsiteY3" fmla="*/ 1200222 h 1798781"/>
              <a:gd name="connsiteX4" fmla="*/ 3616739 w 5673186"/>
              <a:gd name="connsiteY4" fmla="*/ 1236417 h 1798781"/>
              <a:gd name="connsiteX5" fmla="*/ 3634836 w 5673186"/>
              <a:gd name="connsiteY5" fmla="*/ 1244037 h 1798781"/>
              <a:gd name="connsiteX6" fmla="*/ 3682461 w 5673186"/>
              <a:gd name="connsiteY6" fmla="*/ 1242131 h 1798781"/>
              <a:gd name="connsiteX7" fmla="*/ 3912966 w 5673186"/>
              <a:gd name="connsiteY7" fmla="*/ 1236417 h 1798781"/>
              <a:gd name="connsiteX8" fmla="*/ 3941541 w 5673186"/>
              <a:gd name="connsiteY8" fmla="*/ 1237369 h 1798781"/>
              <a:gd name="connsiteX9" fmla="*/ 3942494 w 5673186"/>
              <a:gd name="connsiteY9" fmla="*/ 1204032 h 1798781"/>
              <a:gd name="connsiteX10" fmla="*/ 3933921 w 5673186"/>
              <a:gd name="connsiteY10" fmla="*/ 1191649 h 1798781"/>
              <a:gd name="connsiteX11" fmla="*/ 3911419 w 5673186"/>
              <a:gd name="connsiteY11" fmla="*/ 1189863 h 1798781"/>
              <a:gd name="connsiteX12" fmla="*/ 3725131 w 5673186"/>
              <a:gd name="connsiteY12" fmla="*/ 175 h 1798781"/>
              <a:gd name="connsiteX13" fmla="*/ 3752946 w 5673186"/>
              <a:gd name="connsiteY13" fmla="*/ 1976 h 1798781"/>
              <a:gd name="connsiteX14" fmla="*/ 3840576 w 5673186"/>
              <a:gd name="connsiteY14" fmla="*/ 17216 h 1798781"/>
              <a:gd name="connsiteX15" fmla="*/ 3852959 w 5673186"/>
              <a:gd name="connsiteY15" fmla="*/ 39124 h 1798781"/>
              <a:gd name="connsiteX16" fmla="*/ 3782474 w 5673186"/>
              <a:gd name="connsiteY16" fmla="*/ 271534 h 1798781"/>
              <a:gd name="connsiteX17" fmla="*/ 3703416 w 5673186"/>
              <a:gd name="connsiteY17" fmla="*/ 484894 h 1798781"/>
              <a:gd name="connsiteX18" fmla="*/ 3527204 w 5673186"/>
              <a:gd name="connsiteY18" fmla="*/ 1075444 h 1798781"/>
              <a:gd name="connsiteX19" fmla="*/ 3549111 w 5673186"/>
              <a:gd name="connsiteY19" fmla="*/ 1104972 h 1798781"/>
              <a:gd name="connsiteX20" fmla="*/ 4827366 w 5673186"/>
              <a:gd name="connsiteY20" fmla="*/ 1055442 h 1798781"/>
              <a:gd name="connsiteX21" fmla="*/ 5314094 w 5673186"/>
              <a:gd name="connsiteY21" fmla="*/ 1014484 h 1798781"/>
              <a:gd name="connsiteX22" fmla="*/ 5463636 w 5673186"/>
              <a:gd name="connsiteY22" fmla="*/ 1020199 h 1798781"/>
              <a:gd name="connsiteX23" fmla="*/ 5554124 w 5673186"/>
              <a:gd name="connsiteY23" fmla="*/ 1037344 h 1798781"/>
              <a:gd name="connsiteX24" fmla="*/ 5673186 w 5673186"/>
              <a:gd name="connsiteY24" fmla="*/ 1062109 h 1798781"/>
              <a:gd name="connsiteX25" fmla="*/ 5517929 w 5673186"/>
              <a:gd name="connsiteY25" fmla="*/ 1057347 h 1798781"/>
              <a:gd name="connsiteX26" fmla="*/ 5180744 w 5673186"/>
              <a:gd name="connsiteY26" fmla="*/ 1117354 h 1798781"/>
              <a:gd name="connsiteX27" fmla="*/ 4631151 w 5673186"/>
              <a:gd name="connsiteY27" fmla="*/ 1188792 h 1798781"/>
              <a:gd name="connsiteX28" fmla="*/ 4523519 w 5673186"/>
              <a:gd name="connsiteY28" fmla="*/ 1204984 h 1798781"/>
              <a:gd name="connsiteX29" fmla="*/ 4541616 w 5673186"/>
              <a:gd name="connsiteY29" fmla="*/ 1230702 h 1798781"/>
              <a:gd name="connsiteX30" fmla="*/ 4734974 w 5673186"/>
              <a:gd name="connsiteY30" fmla="*/ 1224987 h 1798781"/>
              <a:gd name="connsiteX31" fmla="*/ 4813079 w 5673186"/>
              <a:gd name="connsiteY31" fmla="*/ 1231654 h 1798781"/>
              <a:gd name="connsiteX32" fmla="*/ 4781646 w 5673186"/>
              <a:gd name="connsiteY32" fmla="*/ 1240227 h 1798781"/>
              <a:gd name="connsiteX33" fmla="*/ 4484466 w 5673186"/>
              <a:gd name="connsiteY33" fmla="*/ 1265944 h 1798781"/>
              <a:gd name="connsiteX34" fmla="*/ 4449224 w 5673186"/>
              <a:gd name="connsiteY34" fmla="*/ 1282137 h 1798781"/>
              <a:gd name="connsiteX35" fmla="*/ 4438746 w 5673186"/>
              <a:gd name="connsiteY35" fmla="*/ 1291662 h 1798781"/>
              <a:gd name="connsiteX36" fmla="*/ 4415886 w 5673186"/>
              <a:gd name="connsiteY36" fmla="*/ 1384054 h 1798781"/>
              <a:gd name="connsiteX37" fmla="*/ 4437794 w 5673186"/>
              <a:gd name="connsiteY37" fmla="*/ 1417392 h 1798781"/>
              <a:gd name="connsiteX38" fmla="*/ 4402551 w 5673186"/>
              <a:gd name="connsiteY38" fmla="*/ 1430727 h 1798781"/>
              <a:gd name="connsiteX39" fmla="*/ 4265391 w 5673186"/>
              <a:gd name="connsiteY39" fmla="*/ 1441204 h 1798781"/>
              <a:gd name="connsiteX40" fmla="*/ 4201574 w 5673186"/>
              <a:gd name="connsiteY40" fmla="*/ 1445014 h 1798781"/>
              <a:gd name="connsiteX41" fmla="*/ 4172999 w 5673186"/>
              <a:gd name="connsiteY41" fmla="*/ 1449777 h 1798781"/>
              <a:gd name="connsiteX42" fmla="*/ 4025361 w 5673186"/>
              <a:gd name="connsiteY42" fmla="*/ 1421202 h 1798781"/>
              <a:gd name="connsiteX43" fmla="*/ 3965354 w 5673186"/>
              <a:gd name="connsiteY43" fmla="*/ 1319284 h 1798781"/>
              <a:gd name="connsiteX44" fmla="*/ 3944399 w 5673186"/>
              <a:gd name="connsiteY44" fmla="*/ 1309759 h 1798781"/>
              <a:gd name="connsiteX45" fmla="*/ 3616739 w 5673186"/>
              <a:gd name="connsiteY45" fmla="*/ 1338334 h 1798781"/>
              <a:gd name="connsiteX46" fmla="*/ 3585306 w 5673186"/>
              <a:gd name="connsiteY46" fmla="*/ 1364052 h 1798781"/>
              <a:gd name="connsiteX47" fmla="*/ 3563399 w 5673186"/>
              <a:gd name="connsiteY47" fmla="*/ 1406914 h 1798781"/>
              <a:gd name="connsiteX48" fmla="*/ 3471006 w 5673186"/>
              <a:gd name="connsiteY48" fmla="*/ 1439299 h 1798781"/>
              <a:gd name="connsiteX49" fmla="*/ 3153824 w 5673186"/>
              <a:gd name="connsiteY49" fmla="*/ 1492639 h 1798781"/>
              <a:gd name="connsiteX50" fmla="*/ 2712816 w 5673186"/>
              <a:gd name="connsiteY50" fmla="*/ 1567887 h 1798781"/>
              <a:gd name="connsiteX51" fmla="*/ 2689004 w 5673186"/>
              <a:gd name="connsiteY51" fmla="*/ 1589794 h 1798781"/>
              <a:gd name="connsiteX52" fmla="*/ 2661381 w 5673186"/>
              <a:gd name="connsiteY52" fmla="*/ 1645039 h 1798781"/>
              <a:gd name="connsiteX53" fmla="*/ 2671859 w 5673186"/>
              <a:gd name="connsiteY53" fmla="*/ 1646944 h 1798781"/>
              <a:gd name="connsiteX54" fmla="*/ 2720436 w 5673186"/>
              <a:gd name="connsiteY54" fmla="*/ 1687902 h 1798781"/>
              <a:gd name="connsiteX55" fmla="*/ 2709959 w 5673186"/>
              <a:gd name="connsiteY55" fmla="*/ 1765054 h 1798781"/>
              <a:gd name="connsiteX56" fmla="*/ 2668049 w 5673186"/>
              <a:gd name="connsiteY56" fmla="*/ 1772674 h 1798781"/>
              <a:gd name="connsiteX57" fmla="*/ 2657571 w 5673186"/>
              <a:gd name="connsiteY57" fmla="*/ 1760292 h 1798781"/>
              <a:gd name="connsiteX58" fmla="*/ 2622329 w 5673186"/>
              <a:gd name="connsiteY58" fmla="*/ 1772674 h 1798781"/>
              <a:gd name="connsiteX59" fmla="*/ 2587086 w 5673186"/>
              <a:gd name="connsiteY59" fmla="*/ 1770769 h 1798781"/>
              <a:gd name="connsiteX60" fmla="*/ 2555654 w 5673186"/>
              <a:gd name="connsiteY60" fmla="*/ 1778389 h 1798781"/>
              <a:gd name="connsiteX61" fmla="*/ 2513744 w 5673186"/>
              <a:gd name="connsiteY61" fmla="*/ 1793629 h 1798781"/>
              <a:gd name="connsiteX62" fmla="*/ 2500409 w 5673186"/>
              <a:gd name="connsiteY62" fmla="*/ 1778389 h 1798781"/>
              <a:gd name="connsiteX63" fmla="*/ 2469929 w 5673186"/>
              <a:gd name="connsiteY63" fmla="*/ 1783152 h 1798781"/>
              <a:gd name="connsiteX64" fmla="*/ 2441354 w 5673186"/>
              <a:gd name="connsiteY64" fmla="*/ 1796487 h 1798781"/>
              <a:gd name="connsiteX65" fmla="*/ 2410874 w 5673186"/>
              <a:gd name="connsiteY65" fmla="*/ 1775531 h 1798781"/>
              <a:gd name="connsiteX66" fmla="*/ 2372774 w 5673186"/>
              <a:gd name="connsiteY66" fmla="*/ 1764102 h 1798781"/>
              <a:gd name="connsiteX67" fmla="*/ 2341341 w 5673186"/>
              <a:gd name="connsiteY67" fmla="*/ 1743147 h 1798781"/>
              <a:gd name="connsiteX68" fmla="*/ 2344199 w 5673186"/>
              <a:gd name="connsiteY68" fmla="*/ 1641229 h 1798781"/>
              <a:gd name="connsiteX69" fmla="*/ 2376584 w 5673186"/>
              <a:gd name="connsiteY69" fmla="*/ 1624084 h 1798781"/>
              <a:gd name="connsiteX70" fmla="*/ 2407064 w 5673186"/>
              <a:gd name="connsiteY70" fmla="*/ 1638372 h 1798781"/>
              <a:gd name="connsiteX71" fmla="*/ 2419446 w 5673186"/>
              <a:gd name="connsiteY71" fmla="*/ 1654564 h 1798781"/>
              <a:gd name="connsiteX72" fmla="*/ 2436591 w 5673186"/>
              <a:gd name="connsiteY72" fmla="*/ 1638372 h 1798781"/>
              <a:gd name="connsiteX73" fmla="*/ 2442306 w 5673186"/>
              <a:gd name="connsiteY73" fmla="*/ 1586937 h 1798781"/>
              <a:gd name="connsiteX74" fmla="*/ 2406111 w 5673186"/>
              <a:gd name="connsiteY74" fmla="*/ 1555504 h 1798781"/>
              <a:gd name="connsiteX75" fmla="*/ 2383251 w 5673186"/>
              <a:gd name="connsiteY75" fmla="*/ 1545027 h 1798781"/>
              <a:gd name="connsiteX76" fmla="*/ 2348961 w 5673186"/>
              <a:gd name="connsiteY76" fmla="*/ 1558362 h 1798781"/>
              <a:gd name="connsiteX77" fmla="*/ 2330864 w 5673186"/>
              <a:gd name="connsiteY77" fmla="*/ 1622179 h 1798781"/>
              <a:gd name="connsiteX78" fmla="*/ 2309909 w 5673186"/>
              <a:gd name="connsiteY78" fmla="*/ 1638372 h 1798781"/>
              <a:gd name="connsiteX79" fmla="*/ 2239424 w 5673186"/>
              <a:gd name="connsiteY79" fmla="*/ 1615512 h 1798781"/>
              <a:gd name="connsiteX80" fmla="*/ 2181321 w 5673186"/>
              <a:gd name="connsiteY80" fmla="*/ 1600272 h 1798781"/>
              <a:gd name="connsiteX81" fmla="*/ 2174654 w 5673186"/>
              <a:gd name="connsiteY81" fmla="*/ 1604081 h 1798781"/>
              <a:gd name="connsiteX82" fmla="*/ 2166081 w 5673186"/>
              <a:gd name="connsiteY82" fmla="*/ 1640277 h 1798781"/>
              <a:gd name="connsiteX83" fmla="*/ 2178464 w 5673186"/>
              <a:gd name="connsiteY83" fmla="*/ 1655517 h 1798781"/>
              <a:gd name="connsiteX84" fmla="*/ 2226089 w 5673186"/>
              <a:gd name="connsiteY84" fmla="*/ 1685044 h 1798781"/>
              <a:gd name="connsiteX85" fmla="*/ 2208944 w 5673186"/>
              <a:gd name="connsiteY85" fmla="*/ 1763149 h 1798781"/>
              <a:gd name="connsiteX86" fmla="*/ 2168939 w 5673186"/>
              <a:gd name="connsiteY86" fmla="*/ 1757434 h 1798781"/>
              <a:gd name="connsiteX87" fmla="*/ 2155604 w 5673186"/>
              <a:gd name="connsiteY87" fmla="*/ 1741242 h 1798781"/>
              <a:gd name="connsiteX88" fmla="*/ 2123219 w 5673186"/>
              <a:gd name="connsiteY88" fmla="*/ 1744099 h 1798781"/>
              <a:gd name="connsiteX89" fmla="*/ 2087024 w 5673186"/>
              <a:gd name="connsiteY89" fmla="*/ 1766959 h 1798781"/>
              <a:gd name="connsiteX90" fmla="*/ 2057496 w 5673186"/>
              <a:gd name="connsiteY90" fmla="*/ 1736479 h 1798781"/>
              <a:gd name="connsiteX91" fmla="*/ 2038446 w 5673186"/>
              <a:gd name="connsiteY91" fmla="*/ 1725049 h 1798781"/>
              <a:gd name="connsiteX92" fmla="*/ 1994631 w 5673186"/>
              <a:gd name="connsiteY92" fmla="*/ 1695522 h 1798781"/>
              <a:gd name="connsiteX93" fmla="*/ 1993679 w 5673186"/>
              <a:gd name="connsiteY93" fmla="*/ 1645039 h 1798781"/>
              <a:gd name="connsiteX94" fmla="*/ 2026064 w 5673186"/>
              <a:gd name="connsiteY94" fmla="*/ 1614559 h 1798781"/>
              <a:gd name="connsiteX95" fmla="*/ 2060354 w 5673186"/>
              <a:gd name="connsiteY95" fmla="*/ 1639324 h 1798781"/>
              <a:gd name="connsiteX96" fmla="*/ 2072736 w 5673186"/>
              <a:gd name="connsiteY96" fmla="*/ 1655517 h 1798781"/>
              <a:gd name="connsiteX97" fmla="*/ 2093691 w 5673186"/>
              <a:gd name="connsiteY97" fmla="*/ 1641229 h 1798781"/>
              <a:gd name="connsiteX98" fmla="*/ 2099406 w 5673186"/>
              <a:gd name="connsiteY98" fmla="*/ 1625989 h 1798781"/>
              <a:gd name="connsiteX99" fmla="*/ 2101311 w 5673186"/>
              <a:gd name="connsiteY99" fmla="*/ 1539312 h 1798781"/>
              <a:gd name="connsiteX100" fmla="*/ 2093691 w 5673186"/>
              <a:gd name="connsiteY100" fmla="*/ 1538359 h 1798781"/>
              <a:gd name="connsiteX101" fmla="*/ 2072736 w 5673186"/>
              <a:gd name="connsiteY101" fmla="*/ 1594556 h 1798781"/>
              <a:gd name="connsiteX102" fmla="*/ 2049876 w 5673186"/>
              <a:gd name="connsiteY102" fmla="*/ 1606939 h 1798781"/>
              <a:gd name="connsiteX103" fmla="*/ 1942244 w 5673186"/>
              <a:gd name="connsiteY103" fmla="*/ 1573602 h 1798781"/>
              <a:gd name="connsiteX104" fmla="*/ 1926051 w 5673186"/>
              <a:gd name="connsiteY104" fmla="*/ 1561219 h 1798781"/>
              <a:gd name="connsiteX105" fmla="*/ 1874616 w 5673186"/>
              <a:gd name="connsiteY105" fmla="*/ 1522167 h 1798781"/>
              <a:gd name="connsiteX106" fmla="*/ 1852709 w 5673186"/>
              <a:gd name="connsiteY106" fmla="*/ 1466922 h 1798781"/>
              <a:gd name="connsiteX107" fmla="*/ 1826039 w 5673186"/>
              <a:gd name="connsiteY107" fmla="*/ 1415487 h 1798781"/>
              <a:gd name="connsiteX108" fmla="*/ 1801542 w 5673186"/>
              <a:gd name="connsiteY108" fmla="*/ 1414936 h 1798781"/>
              <a:gd name="connsiteX109" fmla="*/ 1730789 w 5673186"/>
              <a:gd name="connsiteY109" fmla="*/ 1403104 h 1798781"/>
              <a:gd name="connsiteX110" fmla="*/ 1695546 w 5673186"/>
              <a:gd name="connsiteY110" fmla="*/ 1450729 h 1798781"/>
              <a:gd name="connsiteX111" fmla="*/ 1694594 w 5673186"/>
              <a:gd name="connsiteY111" fmla="*/ 1474542 h 1798781"/>
              <a:gd name="connsiteX112" fmla="*/ 1698404 w 5673186"/>
              <a:gd name="connsiteY112" fmla="*/ 1536454 h 1798781"/>
              <a:gd name="connsiteX113" fmla="*/ 1708881 w 5673186"/>
              <a:gd name="connsiteY113" fmla="*/ 1593604 h 1798781"/>
              <a:gd name="connsiteX114" fmla="*/ 1697451 w 5673186"/>
              <a:gd name="connsiteY114" fmla="*/ 1592652 h 1798781"/>
              <a:gd name="connsiteX115" fmla="*/ 1687926 w 5673186"/>
              <a:gd name="connsiteY115" fmla="*/ 1601224 h 1798781"/>
              <a:gd name="connsiteX116" fmla="*/ 1702214 w 5673186"/>
              <a:gd name="connsiteY116" fmla="*/ 1605987 h 1798781"/>
              <a:gd name="connsiteX117" fmla="*/ 1743171 w 5673186"/>
              <a:gd name="connsiteY117" fmla="*/ 1650754 h 1798781"/>
              <a:gd name="connsiteX118" fmla="*/ 1726979 w 5673186"/>
              <a:gd name="connsiteY118" fmla="*/ 1704094 h 1798781"/>
              <a:gd name="connsiteX119" fmla="*/ 1676496 w 5673186"/>
              <a:gd name="connsiteY119" fmla="*/ 1701237 h 1798781"/>
              <a:gd name="connsiteX120" fmla="*/ 1665066 w 5673186"/>
              <a:gd name="connsiteY120" fmla="*/ 1682187 h 1798781"/>
              <a:gd name="connsiteX121" fmla="*/ 1633634 w 5673186"/>
              <a:gd name="connsiteY121" fmla="*/ 1683139 h 1798781"/>
              <a:gd name="connsiteX122" fmla="*/ 1597439 w 5673186"/>
              <a:gd name="connsiteY122" fmla="*/ 1699331 h 1798781"/>
              <a:gd name="connsiteX123" fmla="*/ 1573626 w 5673186"/>
              <a:gd name="connsiteY123" fmla="*/ 1669804 h 1798781"/>
              <a:gd name="connsiteX124" fmla="*/ 1592676 w 5673186"/>
              <a:gd name="connsiteY124" fmla="*/ 1636467 h 1798781"/>
              <a:gd name="connsiteX125" fmla="*/ 1599344 w 5673186"/>
              <a:gd name="connsiteY125" fmla="*/ 1620274 h 1798781"/>
              <a:gd name="connsiteX126" fmla="*/ 1543146 w 5673186"/>
              <a:gd name="connsiteY126" fmla="*/ 1605034 h 1798781"/>
              <a:gd name="connsiteX127" fmla="*/ 1568864 w 5673186"/>
              <a:gd name="connsiteY127" fmla="*/ 1517404 h 1798781"/>
              <a:gd name="connsiteX128" fmla="*/ 1609821 w 5673186"/>
              <a:gd name="connsiteY128" fmla="*/ 1535502 h 1798781"/>
              <a:gd name="connsiteX129" fmla="*/ 1615536 w 5673186"/>
              <a:gd name="connsiteY129" fmla="*/ 1555504 h 1798781"/>
              <a:gd name="connsiteX130" fmla="*/ 1628871 w 5673186"/>
              <a:gd name="connsiteY130" fmla="*/ 1565981 h 1798781"/>
              <a:gd name="connsiteX131" fmla="*/ 1640301 w 5673186"/>
              <a:gd name="connsiteY131" fmla="*/ 1554552 h 1798781"/>
              <a:gd name="connsiteX132" fmla="*/ 1645064 w 5673186"/>
              <a:gd name="connsiteY132" fmla="*/ 1513594 h 1798781"/>
              <a:gd name="connsiteX133" fmla="*/ 1625061 w 5673186"/>
              <a:gd name="connsiteY133" fmla="*/ 1436442 h 1798781"/>
              <a:gd name="connsiteX134" fmla="*/ 1619346 w 5673186"/>
              <a:gd name="connsiteY134" fmla="*/ 1374529 h 1798781"/>
              <a:gd name="connsiteX135" fmla="*/ 1560291 w 5673186"/>
              <a:gd name="connsiteY135" fmla="*/ 1371672 h 1798781"/>
              <a:gd name="connsiteX136" fmla="*/ 1461231 w 5673186"/>
              <a:gd name="connsiteY136" fmla="*/ 1354527 h 1798781"/>
              <a:gd name="connsiteX137" fmla="*/ 1400271 w 5673186"/>
              <a:gd name="connsiteY137" fmla="*/ 1341192 h 1798781"/>
              <a:gd name="connsiteX138" fmla="*/ 1382174 w 5673186"/>
              <a:gd name="connsiteY138" fmla="*/ 1335477 h 1798781"/>
              <a:gd name="connsiteX139" fmla="*/ 1380269 w 5673186"/>
              <a:gd name="connsiteY139" fmla="*/ 1354527 h 1798781"/>
              <a:gd name="connsiteX140" fmla="*/ 1376459 w 5673186"/>
              <a:gd name="connsiteY140" fmla="*/ 1392627 h 1798781"/>
              <a:gd name="connsiteX141" fmla="*/ 1331691 w 5673186"/>
              <a:gd name="connsiteY141" fmla="*/ 1401199 h 1798781"/>
              <a:gd name="connsiteX142" fmla="*/ 1293591 w 5673186"/>
              <a:gd name="connsiteY142" fmla="*/ 1379292 h 1798781"/>
              <a:gd name="connsiteX143" fmla="*/ 1285971 w 5673186"/>
              <a:gd name="connsiteY143" fmla="*/ 1367862 h 1798781"/>
              <a:gd name="connsiteX144" fmla="*/ 1281209 w 5673186"/>
              <a:gd name="connsiteY144" fmla="*/ 1374529 h 1798781"/>
              <a:gd name="connsiteX145" fmla="*/ 1237394 w 5673186"/>
              <a:gd name="connsiteY145" fmla="*/ 1402152 h 1798781"/>
              <a:gd name="connsiteX146" fmla="*/ 1182149 w 5673186"/>
              <a:gd name="connsiteY146" fmla="*/ 1358337 h 1798781"/>
              <a:gd name="connsiteX147" fmla="*/ 1190721 w 5673186"/>
              <a:gd name="connsiteY147" fmla="*/ 1304997 h 1798781"/>
              <a:gd name="connsiteX148" fmla="*/ 1210724 w 5673186"/>
              <a:gd name="connsiteY148" fmla="*/ 1289756 h 1798781"/>
              <a:gd name="connsiteX149" fmla="*/ 1092614 w 5673186"/>
              <a:gd name="connsiteY149" fmla="*/ 1261181 h 1798781"/>
              <a:gd name="connsiteX150" fmla="*/ 1064039 w 5673186"/>
              <a:gd name="connsiteY150" fmla="*/ 1266897 h 1798781"/>
              <a:gd name="connsiteX151" fmla="*/ 1003079 w 5673186"/>
              <a:gd name="connsiteY151" fmla="*/ 1313569 h 1798781"/>
              <a:gd name="connsiteX152" fmla="*/ 997364 w 5673186"/>
              <a:gd name="connsiteY152" fmla="*/ 1324999 h 1798781"/>
              <a:gd name="connsiteX153" fmla="*/ 1003079 w 5673186"/>
              <a:gd name="connsiteY153" fmla="*/ 1351669 h 1798781"/>
              <a:gd name="connsiteX154" fmla="*/ 947834 w 5673186"/>
              <a:gd name="connsiteY154" fmla="*/ 1421202 h 1798781"/>
              <a:gd name="connsiteX155" fmla="*/ 943071 w 5673186"/>
              <a:gd name="connsiteY155" fmla="*/ 1421202 h 1798781"/>
              <a:gd name="connsiteX156" fmla="*/ 745904 w 5673186"/>
              <a:gd name="connsiteY156" fmla="*/ 1403104 h 1798781"/>
              <a:gd name="connsiteX157" fmla="*/ 636366 w 5673186"/>
              <a:gd name="connsiteY157" fmla="*/ 1389769 h 1798781"/>
              <a:gd name="connsiteX158" fmla="*/ 600171 w 5673186"/>
              <a:gd name="connsiteY158" fmla="*/ 1240227 h 1798781"/>
              <a:gd name="connsiteX159" fmla="*/ 600171 w 5673186"/>
              <a:gd name="connsiteY159" fmla="*/ 1220224 h 1798781"/>
              <a:gd name="connsiteX160" fmla="*/ 560166 w 5673186"/>
              <a:gd name="connsiteY160" fmla="*/ 1216414 h 1798781"/>
              <a:gd name="connsiteX161" fmla="*/ 517304 w 5673186"/>
              <a:gd name="connsiteY161" fmla="*/ 1267849 h 1798781"/>
              <a:gd name="connsiteX162" fmla="*/ 510636 w 5673186"/>
              <a:gd name="connsiteY162" fmla="*/ 1284042 h 1798781"/>
              <a:gd name="connsiteX163" fmla="*/ 519209 w 5673186"/>
              <a:gd name="connsiteY163" fmla="*/ 1309759 h 1798781"/>
              <a:gd name="connsiteX164" fmla="*/ 477299 w 5673186"/>
              <a:gd name="connsiteY164" fmla="*/ 1384054 h 1798781"/>
              <a:gd name="connsiteX165" fmla="*/ 322994 w 5673186"/>
              <a:gd name="connsiteY165" fmla="*/ 1382149 h 1798781"/>
              <a:gd name="connsiteX166" fmla="*/ 186786 w 5673186"/>
              <a:gd name="connsiteY166" fmla="*/ 1338334 h 1798781"/>
              <a:gd name="connsiteX167" fmla="*/ 127731 w 5673186"/>
              <a:gd name="connsiteY167" fmla="*/ 1189744 h 1798781"/>
              <a:gd name="connsiteX168" fmla="*/ 257271 w 5673186"/>
              <a:gd name="connsiteY168" fmla="*/ 1089732 h 1798781"/>
              <a:gd name="connsiteX169" fmla="*/ 318231 w 5673186"/>
              <a:gd name="connsiteY169" fmla="*/ 1084969 h 1798781"/>
              <a:gd name="connsiteX170" fmla="*/ 208694 w 5673186"/>
              <a:gd name="connsiteY170" fmla="*/ 1059252 h 1798781"/>
              <a:gd name="connsiteX171" fmla="*/ 26766 w 5673186"/>
              <a:gd name="connsiteY171" fmla="*/ 1016389 h 1798781"/>
              <a:gd name="connsiteX172" fmla="*/ 96 w 5673186"/>
              <a:gd name="connsiteY172" fmla="*/ 1004007 h 1798781"/>
              <a:gd name="connsiteX173" fmla="*/ 138209 w 5673186"/>
              <a:gd name="connsiteY173" fmla="*/ 981147 h 1798781"/>
              <a:gd name="connsiteX174" fmla="*/ 361094 w 5673186"/>
              <a:gd name="connsiteY174" fmla="*/ 1014484 h 1798781"/>
              <a:gd name="connsiteX175" fmla="*/ 801149 w 5673186"/>
              <a:gd name="connsiteY175" fmla="*/ 1075444 h 1798781"/>
              <a:gd name="connsiteX176" fmla="*/ 1055466 w 5673186"/>
              <a:gd name="connsiteY176" fmla="*/ 1090684 h 1798781"/>
              <a:gd name="connsiteX177" fmla="*/ 1075469 w 5673186"/>
              <a:gd name="connsiteY177" fmla="*/ 1067824 h 1798781"/>
              <a:gd name="connsiteX178" fmla="*/ 1076421 w 5673186"/>
              <a:gd name="connsiteY178" fmla="*/ 1052584 h 1798781"/>
              <a:gd name="connsiteX179" fmla="*/ 1060229 w 5673186"/>
              <a:gd name="connsiteY179" fmla="*/ 981147 h 1798781"/>
              <a:gd name="connsiteX180" fmla="*/ 917354 w 5673186"/>
              <a:gd name="connsiteY180" fmla="*/ 779217 h 1798781"/>
              <a:gd name="connsiteX181" fmla="*/ 948786 w 5673186"/>
              <a:gd name="connsiteY181" fmla="*/ 672536 h 1798781"/>
              <a:gd name="connsiteX182" fmla="*/ 977361 w 5673186"/>
              <a:gd name="connsiteY182" fmla="*/ 640151 h 1798781"/>
              <a:gd name="connsiteX183" fmla="*/ 1167861 w 5673186"/>
              <a:gd name="connsiteY183" fmla="*/ 472511 h 1798781"/>
              <a:gd name="connsiteX184" fmla="*/ 1367886 w 5673186"/>
              <a:gd name="connsiteY184" fmla="*/ 423934 h 1798781"/>
              <a:gd name="connsiteX185" fmla="*/ 1698404 w 5673186"/>
              <a:gd name="connsiteY185" fmla="*/ 513469 h 1798781"/>
              <a:gd name="connsiteX186" fmla="*/ 1767936 w 5673186"/>
              <a:gd name="connsiteY186" fmla="*/ 542997 h 1798781"/>
              <a:gd name="connsiteX187" fmla="*/ 2060354 w 5673186"/>
              <a:gd name="connsiteY187" fmla="*/ 700159 h 1798781"/>
              <a:gd name="connsiteX188" fmla="*/ 2223231 w 5673186"/>
              <a:gd name="connsiteY188" fmla="*/ 760167 h 1798781"/>
              <a:gd name="connsiteX189" fmla="*/ 2890934 w 5673186"/>
              <a:gd name="connsiteY189" fmla="*/ 920186 h 1798781"/>
              <a:gd name="connsiteX190" fmla="*/ 2939511 w 5673186"/>
              <a:gd name="connsiteY190" fmla="*/ 900184 h 1798781"/>
              <a:gd name="connsiteX191" fmla="*/ 3134774 w 5673186"/>
              <a:gd name="connsiteY191" fmla="*/ 654439 h 1798781"/>
              <a:gd name="connsiteX192" fmla="*/ 3645314 w 5673186"/>
              <a:gd name="connsiteY192" fmla="*/ 61031 h 1798781"/>
              <a:gd name="connsiteX193" fmla="*/ 3661506 w 5673186"/>
              <a:gd name="connsiteY193" fmla="*/ 41029 h 1798781"/>
              <a:gd name="connsiteX194" fmla="*/ 3725131 w 5673186"/>
              <a:gd name="connsiteY194" fmla="*/ 175 h 1798781"/>
              <a:gd name="connsiteX0" fmla="*/ 3911419 w 5673186"/>
              <a:gd name="connsiteY0" fmla="*/ 1189863 h 1798781"/>
              <a:gd name="connsiteX1" fmla="*/ 3885344 w 5673186"/>
              <a:gd name="connsiteY1" fmla="*/ 1191649 h 1798781"/>
              <a:gd name="connsiteX2" fmla="*/ 3742469 w 5673186"/>
              <a:gd name="connsiteY2" fmla="*/ 1195459 h 1798781"/>
              <a:gd name="connsiteX3" fmla="*/ 3634836 w 5673186"/>
              <a:gd name="connsiteY3" fmla="*/ 1200222 h 1798781"/>
              <a:gd name="connsiteX4" fmla="*/ 3616739 w 5673186"/>
              <a:gd name="connsiteY4" fmla="*/ 1236417 h 1798781"/>
              <a:gd name="connsiteX5" fmla="*/ 3634836 w 5673186"/>
              <a:gd name="connsiteY5" fmla="*/ 1244037 h 1798781"/>
              <a:gd name="connsiteX6" fmla="*/ 3682461 w 5673186"/>
              <a:gd name="connsiteY6" fmla="*/ 1242131 h 1798781"/>
              <a:gd name="connsiteX7" fmla="*/ 3912966 w 5673186"/>
              <a:gd name="connsiteY7" fmla="*/ 1236417 h 1798781"/>
              <a:gd name="connsiteX8" fmla="*/ 3941541 w 5673186"/>
              <a:gd name="connsiteY8" fmla="*/ 1237369 h 1798781"/>
              <a:gd name="connsiteX9" fmla="*/ 3942494 w 5673186"/>
              <a:gd name="connsiteY9" fmla="*/ 1204032 h 1798781"/>
              <a:gd name="connsiteX10" fmla="*/ 3933921 w 5673186"/>
              <a:gd name="connsiteY10" fmla="*/ 1191649 h 1798781"/>
              <a:gd name="connsiteX11" fmla="*/ 3911419 w 5673186"/>
              <a:gd name="connsiteY11" fmla="*/ 1189863 h 1798781"/>
              <a:gd name="connsiteX12" fmla="*/ 3725131 w 5673186"/>
              <a:gd name="connsiteY12" fmla="*/ 175 h 1798781"/>
              <a:gd name="connsiteX13" fmla="*/ 3752946 w 5673186"/>
              <a:gd name="connsiteY13" fmla="*/ 1976 h 1798781"/>
              <a:gd name="connsiteX14" fmla="*/ 3840576 w 5673186"/>
              <a:gd name="connsiteY14" fmla="*/ 17216 h 1798781"/>
              <a:gd name="connsiteX15" fmla="*/ 3852959 w 5673186"/>
              <a:gd name="connsiteY15" fmla="*/ 39124 h 1798781"/>
              <a:gd name="connsiteX16" fmla="*/ 3782474 w 5673186"/>
              <a:gd name="connsiteY16" fmla="*/ 271534 h 1798781"/>
              <a:gd name="connsiteX17" fmla="*/ 3703416 w 5673186"/>
              <a:gd name="connsiteY17" fmla="*/ 484894 h 1798781"/>
              <a:gd name="connsiteX18" fmla="*/ 3527204 w 5673186"/>
              <a:gd name="connsiteY18" fmla="*/ 1075444 h 1798781"/>
              <a:gd name="connsiteX19" fmla="*/ 3549111 w 5673186"/>
              <a:gd name="connsiteY19" fmla="*/ 1104972 h 1798781"/>
              <a:gd name="connsiteX20" fmla="*/ 4827366 w 5673186"/>
              <a:gd name="connsiteY20" fmla="*/ 1055442 h 1798781"/>
              <a:gd name="connsiteX21" fmla="*/ 5314094 w 5673186"/>
              <a:gd name="connsiteY21" fmla="*/ 1014484 h 1798781"/>
              <a:gd name="connsiteX22" fmla="*/ 5463636 w 5673186"/>
              <a:gd name="connsiteY22" fmla="*/ 1020199 h 1798781"/>
              <a:gd name="connsiteX23" fmla="*/ 5554124 w 5673186"/>
              <a:gd name="connsiteY23" fmla="*/ 1037344 h 1798781"/>
              <a:gd name="connsiteX24" fmla="*/ 5673186 w 5673186"/>
              <a:gd name="connsiteY24" fmla="*/ 1062109 h 1798781"/>
              <a:gd name="connsiteX25" fmla="*/ 5517929 w 5673186"/>
              <a:gd name="connsiteY25" fmla="*/ 1057347 h 1798781"/>
              <a:gd name="connsiteX26" fmla="*/ 5180744 w 5673186"/>
              <a:gd name="connsiteY26" fmla="*/ 1117354 h 1798781"/>
              <a:gd name="connsiteX27" fmla="*/ 4631151 w 5673186"/>
              <a:gd name="connsiteY27" fmla="*/ 1188792 h 1798781"/>
              <a:gd name="connsiteX28" fmla="*/ 4523519 w 5673186"/>
              <a:gd name="connsiteY28" fmla="*/ 1204984 h 1798781"/>
              <a:gd name="connsiteX29" fmla="*/ 4541616 w 5673186"/>
              <a:gd name="connsiteY29" fmla="*/ 1230702 h 1798781"/>
              <a:gd name="connsiteX30" fmla="*/ 4734974 w 5673186"/>
              <a:gd name="connsiteY30" fmla="*/ 1224987 h 1798781"/>
              <a:gd name="connsiteX31" fmla="*/ 4813079 w 5673186"/>
              <a:gd name="connsiteY31" fmla="*/ 1231654 h 1798781"/>
              <a:gd name="connsiteX32" fmla="*/ 4781646 w 5673186"/>
              <a:gd name="connsiteY32" fmla="*/ 1240227 h 1798781"/>
              <a:gd name="connsiteX33" fmla="*/ 4484466 w 5673186"/>
              <a:gd name="connsiteY33" fmla="*/ 1265944 h 1798781"/>
              <a:gd name="connsiteX34" fmla="*/ 4449224 w 5673186"/>
              <a:gd name="connsiteY34" fmla="*/ 1282137 h 1798781"/>
              <a:gd name="connsiteX35" fmla="*/ 4438746 w 5673186"/>
              <a:gd name="connsiteY35" fmla="*/ 1291662 h 1798781"/>
              <a:gd name="connsiteX36" fmla="*/ 4415886 w 5673186"/>
              <a:gd name="connsiteY36" fmla="*/ 1384054 h 1798781"/>
              <a:gd name="connsiteX37" fmla="*/ 4437794 w 5673186"/>
              <a:gd name="connsiteY37" fmla="*/ 1417392 h 1798781"/>
              <a:gd name="connsiteX38" fmla="*/ 4402551 w 5673186"/>
              <a:gd name="connsiteY38" fmla="*/ 1430727 h 1798781"/>
              <a:gd name="connsiteX39" fmla="*/ 4265391 w 5673186"/>
              <a:gd name="connsiteY39" fmla="*/ 1441204 h 1798781"/>
              <a:gd name="connsiteX40" fmla="*/ 4201574 w 5673186"/>
              <a:gd name="connsiteY40" fmla="*/ 1445014 h 1798781"/>
              <a:gd name="connsiteX41" fmla="*/ 4172999 w 5673186"/>
              <a:gd name="connsiteY41" fmla="*/ 1449777 h 1798781"/>
              <a:gd name="connsiteX42" fmla="*/ 4025361 w 5673186"/>
              <a:gd name="connsiteY42" fmla="*/ 1421202 h 1798781"/>
              <a:gd name="connsiteX43" fmla="*/ 3965354 w 5673186"/>
              <a:gd name="connsiteY43" fmla="*/ 1319284 h 1798781"/>
              <a:gd name="connsiteX44" fmla="*/ 3944399 w 5673186"/>
              <a:gd name="connsiteY44" fmla="*/ 1309759 h 1798781"/>
              <a:gd name="connsiteX45" fmla="*/ 3616739 w 5673186"/>
              <a:gd name="connsiteY45" fmla="*/ 1338334 h 1798781"/>
              <a:gd name="connsiteX46" fmla="*/ 3585306 w 5673186"/>
              <a:gd name="connsiteY46" fmla="*/ 1364052 h 1798781"/>
              <a:gd name="connsiteX47" fmla="*/ 3563399 w 5673186"/>
              <a:gd name="connsiteY47" fmla="*/ 1406914 h 1798781"/>
              <a:gd name="connsiteX48" fmla="*/ 3471006 w 5673186"/>
              <a:gd name="connsiteY48" fmla="*/ 1439299 h 1798781"/>
              <a:gd name="connsiteX49" fmla="*/ 3153824 w 5673186"/>
              <a:gd name="connsiteY49" fmla="*/ 1492639 h 1798781"/>
              <a:gd name="connsiteX50" fmla="*/ 2712816 w 5673186"/>
              <a:gd name="connsiteY50" fmla="*/ 1567887 h 1798781"/>
              <a:gd name="connsiteX51" fmla="*/ 2689004 w 5673186"/>
              <a:gd name="connsiteY51" fmla="*/ 1589794 h 1798781"/>
              <a:gd name="connsiteX52" fmla="*/ 2661381 w 5673186"/>
              <a:gd name="connsiteY52" fmla="*/ 1645039 h 1798781"/>
              <a:gd name="connsiteX53" fmla="*/ 2671859 w 5673186"/>
              <a:gd name="connsiteY53" fmla="*/ 1646944 h 1798781"/>
              <a:gd name="connsiteX54" fmla="*/ 2720436 w 5673186"/>
              <a:gd name="connsiteY54" fmla="*/ 1687902 h 1798781"/>
              <a:gd name="connsiteX55" fmla="*/ 2709959 w 5673186"/>
              <a:gd name="connsiteY55" fmla="*/ 1765054 h 1798781"/>
              <a:gd name="connsiteX56" fmla="*/ 2668049 w 5673186"/>
              <a:gd name="connsiteY56" fmla="*/ 1772674 h 1798781"/>
              <a:gd name="connsiteX57" fmla="*/ 2657571 w 5673186"/>
              <a:gd name="connsiteY57" fmla="*/ 1760292 h 1798781"/>
              <a:gd name="connsiteX58" fmla="*/ 2622329 w 5673186"/>
              <a:gd name="connsiteY58" fmla="*/ 1772674 h 1798781"/>
              <a:gd name="connsiteX59" fmla="*/ 2587086 w 5673186"/>
              <a:gd name="connsiteY59" fmla="*/ 1770769 h 1798781"/>
              <a:gd name="connsiteX60" fmla="*/ 2555654 w 5673186"/>
              <a:gd name="connsiteY60" fmla="*/ 1778389 h 1798781"/>
              <a:gd name="connsiteX61" fmla="*/ 2513744 w 5673186"/>
              <a:gd name="connsiteY61" fmla="*/ 1793629 h 1798781"/>
              <a:gd name="connsiteX62" fmla="*/ 2500409 w 5673186"/>
              <a:gd name="connsiteY62" fmla="*/ 1778389 h 1798781"/>
              <a:gd name="connsiteX63" fmla="*/ 2469929 w 5673186"/>
              <a:gd name="connsiteY63" fmla="*/ 1783152 h 1798781"/>
              <a:gd name="connsiteX64" fmla="*/ 2441354 w 5673186"/>
              <a:gd name="connsiteY64" fmla="*/ 1796487 h 1798781"/>
              <a:gd name="connsiteX65" fmla="*/ 2410874 w 5673186"/>
              <a:gd name="connsiteY65" fmla="*/ 1775531 h 1798781"/>
              <a:gd name="connsiteX66" fmla="*/ 2372774 w 5673186"/>
              <a:gd name="connsiteY66" fmla="*/ 1764102 h 1798781"/>
              <a:gd name="connsiteX67" fmla="*/ 2341341 w 5673186"/>
              <a:gd name="connsiteY67" fmla="*/ 1743147 h 1798781"/>
              <a:gd name="connsiteX68" fmla="*/ 2344199 w 5673186"/>
              <a:gd name="connsiteY68" fmla="*/ 1641229 h 1798781"/>
              <a:gd name="connsiteX69" fmla="*/ 2376584 w 5673186"/>
              <a:gd name="connsiteY69" fmla="*/ 1624084 h 1798781"/>
              <a:gd name="connsiteX70" fmla="*/ 2407064 w 5673186"/>
              <a:gd name="connsiteY70" fmla="*/ 1638372 h 1798781"/>
              <a:gd name="connsiteX71" fmla="*/ 2419446 w 5673186"/>
              <a:gd name="connsiteY71" fmla="*/ 1654564 h 1798781"/>
              <a:gd name="connsiteX72" fmla="*/ 2436591 w 5673186"/>
              <a:gd name="connsiteY72" fmla="*/ 1638372 h 1798781"/>
              <a:gd name="connsiteX73" fmla="*/ 2442306 w 5673186"/>
              <a:gd name="connsiteY73" fmla="*/ 1586937 h 1798781"/>
              <a:gd name="connsiteX74" fmla="*/ 2406111 w 5673186"/>
              <a:gd name="connsiteY74" fmla="*/ 1555504 h 1798781"/>
              <a:gd name="connsiteX75" fmla="*/ 2383251 w 5673186"/>
              <a:gd name="connsiteY75" fmla="*/ 1545027 h 1798781"/>
              <a:gd name="connsiteX76" fmla="*/ 2348961 w 5673186"/>
              <a:gd name="connsiteY76" fmla="*/ 1558362 h 1798781"/>
              <a:gd name="connsiteX77" fmla="*/ 2330864 w 5673186"/>
              <a:gd name="connsiteY77" fmla="*/ 1622179 h 1798781"/>
              <a:gd name="connsiteX78" fmla="*/ 2309909 w 5673186"/>
              <a:gd name="connsiteY78" fmla="*/ 1638372 h 1798781"/>
              <a:gd name="connsiteX79" fmla="*/ 2239424 w 5673186"/>
              <a:gd name="connsiteY79" fmla="*/ 1615512 h 1798781"/>
              <a:gd name="connsiteX80" fmla="*/ 2181321 w 5673186"/>
              <a:gd name="connsiteY80" fmla="*/ 1600272 h 1798781"/>
              <a:gd name="connsiteX81" fmla="*/ 2174654 w 5673186"/>
              <a:gd name="connsiteY81" fmla="*/ 1604081 h 1798781"/>
              <a:gd name="connsiteX82" fmla="*/ 2166081 w 5673186"/>
              <a:gd name="connsiteY82" fmla="*/ 1640277 h 1798781"/>
              <a:gd name="connsiteX83" fmla="*/ 2178464 w 5673186"/>
              <a:gd name="connsiteY83" fmla="*/ 1655517 h 1798781"/>
              <a:gd name="connsiteX84" fmla="*/ 2226089 w 5673186"/>
              <a:gd name="connsiteY84" fmla="*/ 1685044 h 1798781"/>
              <a:gd name="connsiteX85" fmla="*/ 2208944 w 5673186"/>
              <a:gd name="connsiteY85" fmla="*/ 1763149 h 1798781"/>
              <a:gd name="connsiteX86" fmla="*/ 2168939 w 5673186"/>
              <a:gd name="connsiteY86" fmla="*/ 1757434 h 1798781"/>
              <a:gd name="connsiteX87" fmla="*/ 2155604 w 5673186"/>
              <a:gd name="connsiteY87" fmla="*/ 1741242 h 1798781"/>
              <a:gd name="connsiteX88" fmla="*/ 2123219 w 5673186"/>
              <a:gd name="connsiteY88" fmla="*/ 1744099 h 1798781"/>
              <a:gd name="connsiteX89" fmla="*/ 2087024 w 5673186"/>
              <a:gd name="connsiteY89" fmla="*/ 1766959 h 1798781"/>
              <a:gd name="connsiteX90" fmla="*/ 2057496 w 5673186"/>
              <a:gd name="connsiteY90" fmla="*/ 1736479 h 1798781"/>
              <a:gd name="connsiteX91" fmla="*/ 2038446 w 5673186"/>
              <a:gd name="connsiteY91" fmla="*/ 1725049 h 1798781"/>
              <a:gd name="connsiteX92" fmla="*/ 1994631 w 5673186"/>
              <a:gd name="connsiteY92" fmla="*/ 1695522 h 1798781"/>
              <a:gd name="connsiteX93" fmla="*/ 1993679 w 5673186"/>
              <a:gd name="connsiteY93" fmla="*/ 1645039 h 1798781"/>
              <a:gd name="connsiteX94" fmla="*/ 2026064 w 5673186"/>
              <a:gd name="connsiteY94" fmla="*/ 1614559 h 1798781"/>
              <a:gd name="connsiteX95" fmla="*/ 2060354 w 5673186"/>
              <a:gd name="connsiteY95" fmla="*/ 1639324 h 1798781"/>
              <a:gd name="connsiteX96" fmla="*/ 2072736 w 5673186"/>
              <a:gd name="connsiteY96" fmla="*/ 1655517 h 1798781"/>
              <a:gd name="connsiteX97" fmla="*/ 2093691 w 5673186"/>
              <a:gd name="connsiteY97" fmla="*/ 1641229 h 1798781"/>
              <a:gd name="connsiteX98" fmla="*/ 2099406 w 5673186"/>
              <a:gd name="connsiteY98" fmla="*/ 1625989 h 1798781"/>
              <a:gd name="connsiteX99" fmla="*/ 2101311 w 5673186"/>
              <a:gd name="connsiteY99" fmla="*/ 1539312 h 1798781"/>
              <a:gd name="connsiteX100" fmla="*/ 2093691 w 5673186"/>
              <a:gd name="connsiteY100" fmla="*/ 1538359 h 1798781"/>
              <a:gd name="connsiteX101" fmla="*/ 2072736 w 5673186"/>
              <a:gd name="connsiteY101" fmla="*/ 1594556 h 1798781"/>
              <a:gd name="connsiteX102" fmla="*/ 2049876 w 5673186"/>
              <a:gd name="connsiteY102" fmla="*/ 1606939 h 1798781"/>
              <a:gd name="connsiteX103" fmla="*/ 1942244 w 5673186"/>
              <a:gd name="connsiteY103" fmla="*/ 1573602 h 1798781"/>
              <a:gd name="connsiteX104" fmla="*/ 1926051 w 5673186"/>
              <a:gd name="connsiteY104" fmla="*/ 1561219 h 1798781"/>
              <a:gd name="connsiteX105" fmla="*/ 1874616 w 5673186"/>
              <a:gd name="connsiteY105" fmla="*/ 1522167 h 1798781"/>
              <a:gd name="connsiteX106" fmla="*/ 1852709 w 5673186"/>
              <a:gd name="connsiteY106" fmla="*/ 1466922 h 1798781"/>
              <a:gd name="connsiteX107" fmla="*/ 1826039 w 5673186"/>
              <a:gd name="connsiteY107" fmla="*/ 1415487 h 1798781"/>
              <a:gd name="connsiteX108" fmla="*/ 1730789 w 5673186"/>
              <a:gd name="connsiteY108" fmla="*/ 1403104 h 1798781"/>
              <a:gd name="connsiteX109" fmla="*/ 1695546 w 5673186"/>
              <a:gd name="connsiteY109" fmla="*/ 1450729 h 1798781"/>
              <a:gd name="connsiteX110" fmla="*/ 1694594 w 5673186"/>
              <a:gd name="connsiteY110" fmla="*/ 1474542 h 1798781"/>
              <a:gd name="connsiteX111" fmla="*/ 1698404 w 5673186"/>
              <a:gd name="connsiteY111" fmla="*/ 1536454 h 1798781"/>
              <a:gd name="connsiteX112" fmla="*/ 1708881 w 5673186"/>
              <a:gd name="connsiteY112" fmla="*/ 1593604 h 1798781"/>
              <a:gd name="connsiteX113" fmla="*/ 1697451 w 5673186"/>
              <a:gd name="connsiteY113" fmla="*/ 1592652 h 1798781"/>
              <a:gd name="connsiteX114" fmla="*/ 1687926 w 5673186"/>
              <a:gd name="connsiteY114" fmla="*/ 1601224 h 1798781"/>
              <a:gd name="connsiteX115" fmla="*/ 1702214 w 5673186"/>
              <a:gd name="connsiteY115" fmla="*/ 1605987 h 1798781"/>
              <a:gd name="connsiteX116" fmla="*/ 1743171 w 5673186"/>
              <a:gd name="connsiteY116" fmla="*/ 1650754 h 1798781"/>
              <a:gd name="connsiteX117" fmla="*/ 1726979 w 5673186"/>
              <a:gd name="connsiteY117" fmla="*/ 1704094 h 1798781"/>
              <a:gd name="connsiteX118" fmla="*/ 1676496 w 5673186"/>
              <a:gd name="connsiteY118" fmla="*/ 1701237 h 1798781"/>
              <a:gd name="connsiteX119" fmla="*/ 1665066 w 5673186"/>
              <a:gd name="connsiteY119" fmla="*/ 1682187 h 1798781"/>
              <a:gd name="connsiteX120" fmla="*/ 1633634 w 5673186"/>
              <a:gd name="connsiteY120" fmla="*/ 1683139 h 1798781"/>
              <a:gd name="connsiteX121" fmla="*/ 1597439 w 5673186"/>
              <a:gd name="connsiteY121" fmla="*/ 1699331 h 1798781"/>
              <a:gd name="connsiteX122" fmla="*/ 1573626 w 5673186"/>
              <a:gd name="connsiteY122" fmla="*/ 1669804 h 1798781"/>
              <a:gd name="connsiteX123" fmla="*/ 1592676 w 5673186"/>
              <a:gd name="connsiteY123" fmla="*/ 1636467 h 1798781"/>
              <a:gd name="connsiteX124" fmla="*/ 1599344 w 5673186"/>
              <a:gd name="connsiteY124" fmla="*/ 1620274 h 1798781"/>
              <a:gd name="connsiteX125" fmla="*/ 1543146 w 5673186"/>
              <a:gd name="connsiteY125" fmla="*/ 1605034 h 1798781"/>
              <a:gd name="connsiteX126" fmla="*/ 1568864 w 5673186"/>
              <a:gd name="connsiteY126" fmla="*/ 1517404 h 1798781"/>
              <a:gd name="connsiteX127" fmla="*/ 1609821 w 5673186"/>
              <a:gd name="connsiteY127" fmla="*/ 1535502 h 1798781"/>
              <a:gd name="connsiteX128" fmla="*/ 1615536 w 5673186"/>
              <a:gd name="connsiteY128" fmla="*/ 1555504 h 1798781"/>
              <a:gd name="connsiteX129" fmla="*/ 1628871 w 5673186"/>
              <a:gd name="connsiteY129" fmla="*/ 1565981 h 1798781"/>
              <a:gd name="connsiteX130" fmla="*/ 1640301 w 5673186"/>
              <a:gd name="connsiteY130" fmla="*/ 1554552 h 1798781"/>
              <a:gd name="connsiteX131" fmla="*/ 1645064 w 5673186"/>
              <a:gd name="connsiteY131" fmla="*/ 1513594 h 1798781"/>
              <a:gd name="connsiteX132" fmla="*/ 1625061 w 5673186"/>
              <a:gd name="connsiteY132" fmla="*/ 1436442 h 1798781"/>
              <a:gd name="connsiteX133" fmla="*/ 1619346 w 5673186"/>
              <a:gd name="connsiteY133" fmla="*/ 1374529 h 1798781"/>
              <a:gd name="connsiteX134" fmla="*/ 1560291 w 5673186"/>
              <a:gd name="connsiteY134" fmla="*/ 1371672 h 1798781"/>
              <a:gd name="connsiteX135" fmla="*/ 1461231 w 5673186"/>
              <a:gd name="connsiteY135" fmla="*/ 1354527 h 1798781"/>
              <a:gd name="connsiteX136" fmla="*/ 1400271 w 5673186"/>
              <a:gd name="connsiteY136" fmla="*/ 1341192 h 1798781"/>
              <a:gd name="connsiteX137" fmla="*/ 1382174 w 5673186"/>
              <a:gd name="connsiteY137" fmla="*/ 1335477 h 1798781"/>
              <a:gd name="connsiteX138" fmla="*/ 1380269 w 5673186"/>
              <a:gd name="connsiteY138" fmla="*/ 1354527 h 1798781"/>
              <a:gd name="connsiteX139" fmla="*/ 1376459 w 5673186"/>
              <a:gd name="connsiteY139" fmla="*/ 1392627 h 1798781"/>
              <a:gd name="connsiteX140" fmla="*/ 1331691 w 5673186"/>
              <a:gd name="connsiteY140" fmla="*/ 1401199 h 1798781"/>
              <a:gd name="connsiteX141" fmla="*/ 1293591 w 5673186"/>
              <a:gd name="connsiteY141" fmla="*/ 1379292 h 1798781"/>
              <a:gd name="connsiteX142" fmla="*/ 1285971 w 5673186"/>
              <a:gd name="connsiteY142" fmla="*/ 1367862 h 1798781"/>
              <a:gd name="connsiteX143" fmla="*/ 1281209 w 5673186"/>
              <a:gd name="connsiteY143" fmla="*/ 1374529 h 1798781"/>
              <a:gd name="connsiteX144" fmla="*/ 1237394 w 5673186"/>
              <a:gd name="connsiteY144" fmla="*/ 1402152 h 1798781"/>
              <a:gd name="connsiteX145" fmla="*/ 1182149 w 5673186"/>
              <a:gd name="connsiteY145" fmla="*/ 1358337 h 1798781"/>
              <a:gd name="connsiteX146" fmla="*/ 1190721 w 5673186"/>
              <a:gd name="connsiteY146" fmla="*/ 1304997 h 1798781"/>
              <a:gd name="connsiteX147" fmla="*/ 1210724 w 5673186"/>
              <a:gd name="connsiteY147" fmla="*/ 1289756 h 1798781"/>
              <a:gd name="connsiteX148" fmla="*/ 1092614 w 5673186"/>
              <a:gd name="connsiteY148" fmla="*/ 1261181 h 1798781"/>
              <a:gd name="connsiteX149" fmla="*/ 1064039 w 5673186"/>
              <a:gd name="connsiteY149" fmla="*/ 1266897 h 1798781"/>
              <a:gd name="connsiteX150" fmla="*/ 1003079 w 5673186"/>
              <a:gd name="connsiteY150" fmla="*/ 1313569 h 1798781"/>
              <a:gd name="connsiteX151" fmla="*/ 997364 w 5673186"/>
              <a:gd name="connsiteY151" fmla="*/ 1324999 h 1798781"/>
              <a:gd name="connsiteX152" fmla="*/ 1003079 w 5673186"/>
              <a:gd name="connsiteY152" fmla="*/ 1351669 h 1798781"/>
              <a:gd name="connsiteX153" fmla="*/ 947834 w 5673186"/>
              <a:gd name="connsiteY153" fmla="*/ 1421202 h 1798781"/>
              <a:gd name="connsiteX154" fmla="*/ 943071 w 5673186"/>
              <a:gd name="connsiteY154" fmla="*/ 1421202 h 1798781"/>
              <a:gd name="connsiteX155" fmla="*/ 745904 w 5673186"/>
              <a:gd name="connsiteY155" fmla="*/ 1403104 h 1798781"/>
              <a:gd name="connsiteX156" fmla="*/ 636366 w 5673186"/>
              <a:gd name="connsiteY156" fmla="*/ 1389769 h 1798781"/>
              <a:gd name="connsiteX157" fmla="*/ 600171 w 5673186"/>
              <a:gd name="connsiteY157" fmla="*/ 1240227 h 1798781"/>
              <a:gd name="connsiteX158" fmla="*/ 600171 w 5673186"/>
              <a:gd name="connsiteY158" fmla="*/ 1220224 h 1798781"/>
              <a:gd name="connsiteX159" fmla="*/ 560166 w 5673186"/>
              <a:gd name="connsiteY159" fmla="*/ 1216414 h 1798781"/>
              <a:gd name="connsiteX160" fmla="*/ 517304 w 5673186"/>
              <a:gd name="connsiteY160" fmla="*/ 1267849 h 1798781"/>
              <a:gd name="connsiteX161" fmla="*/ 510636 w 5673186"/>
              <a:gd name="connsiteY161" fmla="*/ 1284042 h 1798781"/>
              <a:gd name="connsiteX162" fmla="*/ 519209 w 5673186"/>
              <a:gd name="connsiteY162" fmla="*/ 1309759 h 1798781"/>
              <a:gd name="connsiteX163" fmla="*/ 477299 w 5673186"/>
              <a:gd name="connsiteY163" fmla="*/ 1384054 h 1798781"/>
              <a:gd name="connsiteX164" fmla="*/ 322994 w 5673186"/>
              <a:gd name="connsiteY164" fmla="*/ 1382149 h 1798781"/>
              <a:gd name="connsiteX165" fmla="*/ 186786 w 5673186"/>
              <a:gd name="connsiteY165" fmla="*/ 1338334 h 1798781"/>
              <a:gd name="connsiteX166" fmla="*/ 127731 w 5673186"/>
              <a:gd name="connsiteY166" fmla="*/ 1189744 h 1798781"/>
              <a:gd name="connsiteX167" fmla="*/ 257271 w 5673186"/>
              <a:gd name="connsiteY167" fmla="*/ 1089732 h 1798781"/>
              <a:gd name="connsiteX168" fmla="*/ 318231 w 5673186"/>
              <a:gd name="connsiteY168" fmla="*/ 1084969 h 1798781"/>
              <a:gd name="connsiteX169" fmla="*/ 208694 w 5673186"/>
              <a:gd name="connsiteY169" fmla="*/ 1059252 h 1798781"/>
              <a:gd name="connsiteX170" fmla="*/ 26766 w 5673186"/>
              <a:gd name="connsiteY170" fmla="*/ 1016389 h 1798781"/>
              <a:gd name="connsiteX171" fmla="*/ 96 w 5673186"/>
              <a:gd name="connsiteY171" fmla="*/ 1004007 h 1798781"/>
              <a:gd name="connsiteX172" fmla="*/ 138209 w 5673186"/>
              <a:gd name="connsiteY172" fmla="*/ 981147 h 1798781"/>
              <a:gd name="connsiteX173" fmla="*/ 361094 w 5673186"/>
              <a:gd name="connsiteY173" fmla="*/ 1014484 h 1798781"/>
              <a:gd name="connsiteX174" fmla="*/ 801149 w 5673186"/>
              <a:gd name="connsiteY174" fmla="*/ 1075444 h 1798781"/>
              <a:gd name="connsiteX175" fmla="*/ 1055466 w 5673186"/>
              <a:gd name="connsiteY175" fmla="*/ 1090684 h 1798781"/>
              <a:gd name="connsiteX176" fmla="*/ 1075469 w 5673186"/>
              <a:gd name="connsiteY176" fmla="*/ 1067824 h 1798781"/>
              <a:gd name="connsiteX177" fmla="*/ 1076421 w 5673186"/>
              <a:gd name="connsiteY177" fmla="*/ 1052584 h 1798781"/>
              <a:gd name="connsiteX178" fmla="*/ 1060229 w 5673186"/>
              <a:gd name="connsiteY178" fmla="*/ 981147 h 1798781"/>
              <a:gd name="connsiteX179" fmla="*/ 917354 w 5673186"/>
              <a:gd name="connsiteY179" fmla="*/ 779217 h 1798781"/>
              <a:gd name="connsiteX180" fmla="*/ 948786 w 5673186"/>
              <a:gd name="connsiteY180" fmla="*/ 672536 h 1798781"/>
              <a:gd name="connsiteX181" fmla="*/ 977361 w 5673186"/>
              <a:gd name="connsiteY181" fmla="*/ 640151 h 1798781"/>
              <a:gd name="connsiteX182" fmla="*/ 1167861 w 5673186"/>
              <a:gd name="connsiteY182" fmla="*/ 472511 h 1798781"/>
              <a:gd name="connsiteX183" fmla="*/ 1367886 w 5673186"/>
              <a:gd name="connsiteY183" fmla="*/ 423934 h 1798781"/>
              <a:gd name="connsiteX184" fmla="*/ 1698404 w 5673186"/>
              <a:gd name="connsiteY184" fmla="*/ 513469 h 1798781"/>
              <a:gd name="connsiteX185" fmla="*/ 1767936 w 5673186"/>
              <a:gd name="connsiteY185" fmla="*/ 542997 h 1798781"/>
              <a:gd name="connsiteX186" fmla="*/ 2060354 w 5673186"/>
              <a:gd name="connsiteY186" fmla="*/ 700159 h 1798781"/>
              <a:gd name="connsiteX187" fmla="*/ 2223231 w 5673186"/>
              <a:gd name="connsiteY187" fmla="*/ 760167 h 1798781"/>
              <a:gd name="connsiteX188" fmla="*/ 2890934 w 5673186"/>
              <a:gd name="connsiteY188" fmla="*/ 920186 h 1798781"/>
              <a:gd name="connsiteX189" fmla="*/ 2939511 w 5673186"/>
              <a:gd name="connsiteY189" fmla="*/ 900184 h 1798781"/>
              <a:gd name="connsiteX190" fmla="*/ 3134774 w 5673186"/>
              <a:gd name="connsiteY190" fmla="*/ 654439 h 1798781"/>
              <a:gd name="connsiteX191" fmla="*/ 3645314 w 5673186"/>
              <a:gd name="connsiteY191" fmla="*/ 61031 h 1798781"/>
              <a:gd name="connsiteX192" fmla="*/ 3661506 w 5673186"/>
              <a:gd name="connsiteY192" fmla="*/ 41029 h 1798781"/>
              <a:gd name="connsiteX193" fmla="*/ 3725131 w 5673186"/>
              <a:gd name="connsiteY193" fmla="*/ 175 h 1798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</a:cxnLst>
            <a:rect l="l" t="t" r="r" b="b"/>
            <a:pathLst>
              <a:path w="5673186" h="1798781">
                <a:moveTo>
                  <a:pt x="3911419" y="1189863"/>
                </a:moveTo>
                <a:cubicBezTo>
                  <a:pt x="3903918" y="1190459"/>
                  <a:pt x="3895822" y="1191649"/>
                  <a:pt x="3885344" y="1191649"/>
                </a:cubicBezTo>
                <a:cubicBezTo>
                  <a:pt x="3837719" y="1195459"/>
                  <a:pt x="3789141" y="1192602"/>
                  <a:pt x="3742469" y="1195459"/>
                </a:cubicBezTo>
                <a:cubicBezTo>
                  <a:pt x="3705321" y="1197364"/>
                  <a:pt x="3671031" y="1197364"/>
                  <a:pt x="3634836" y="1200222"/>
                </a:cubicBezTo>
                <a:cubicBezTo>
                  <a:pt x="3628169" y="1200222"/>
                  <a:pt x="3615786" y="1224987"/>
                  <a:pt x="3616739" y="1236417"/>
                </a:cubicBezTo>
                <a:cubicBezTo>
                  <a:pt x="3616739" y="1247847"/>
                  <a:pt x="3628169" y="1244037"/>
                  <a:pt x="3634836" y="1244037"/>
                </a:cubicBezTo>
                <a:cubicBezTo>
                  <a:pt x="3650076" y="1244989"/>
                  <a:pt x="3682461" y="1243084"/>
                  <a:pt x="3682461" y="1242131"/>
                </a:cubicBezTo>
                <a:cubicBezTo>
                  <a:pt x="3760566" y="1238322"/>
                  <a:pt x="3834861" y="1240227"/>
                  <a:pt x="3912966" y="1236417"/>
                </a:cubicBezTo>
                <a:cubicBezTo>
                  <a:pt x="3918681" y="1236417"/>
                  <a:pt x="3935826" y="1238322"/>
                  <a:pt x="3941541" y="1237369"/>
                </a:cubicBezTo>
                <a:cubicBezTo>
                  <a:pt x="3945351" y="1237369"/>
                  <a:pt x="3941541" y="1208794"/>
                  <a:pt x="3942494" y="1204032"/>
                </a:cubicBezTo>
                <a:cubicBezTo>
                  <a:pt x="3943446" y="1199269"/>
                  <a:pt x="3936779" y="1192602"/>
                  <a:pt x="3933921" y="1191649"/>
                </a:cubicBezTo>
                <a:cubicBezTo>
                  <a:pt x="3925825" y="1189268"/>
                  <a:pt x="3918920" y="1189268"/>
                  <a:pt x="3911419" y="1189863"/>
                </a:cubicBezTo>
                <a:close/>
                <a:moveTo>
                  <a:pt x="3725131" y="175"/>
                </a:moveTo>
                <a:cubicBezTo>
                  <a:pt x="3733896" y="-345"/>
                  <a:pt x="3743183" y="309"/>
                  <a:pt x="3752946" y="1976"/>
                </a:cubicBezTo>
                <a:cubicBezTo>
                  <a:pt x="3781521" y="6739"/>
                  <a:pt x="3811049" y="10549"/>
                  <a:pt x="3840576" y="17216"/>
                </a:cubicBezTo>
                <a:cubicBezTo>
                  <a:pt x="3853911" y="20074"/>
                  <a:pt x="3856769" y="25789"/>
                  <a:pt x="3852959" y="39124"/>
                </a:cubicBezTo>
                <a:cubicBezTo>
                  <a:pt x="3830099" y="117229"/>
                  <a:pt x="3806286" y="194381"/>
                  <a:pt x="3782474" y="271534"/>
                </a:cubicBezTo>
                <a:cubicBezTo>
                  <a:pt x="3753899" y="361069"/>
                  <a:pt x="3730086" y="395359"/>
                  <a:pt x="3703416" y="484894"/>
                </a:cubicBezTo>
                <a:cubicBezTo>
                  <a:pt x="3645314" y="682061"/>
                  <a:pt x="3585306" y="878276"/>
                  <a:pt x="3527204" y="1075444"/>
                </a:cubicBezTo>
                <a:cubicBezTo>
                  <a:pt x="3518631" y="1104972"/>
                  <a:pt x="3518631" y="1105924"/>
                  <a:pt x="3549111" y="1104972"/>
                </a:cubicBezTo>
                <a:cubicBezTo>
                  <a:pt x="3975831" y="1096399"/>
                  <a:pt x="4401599" y="1080207"/>
                  <a:pt x="4827366" y="1055442"/>
                </a:cubicBezTo>
                <a:cubicBezTo>
                  <a:pt x="5031201" y="1043059"/>
                  <a:pt x="5111211" y="1031629"/>
                  <a:pt x="5314094" y="1014484"/>
                </a:cubicBezTo>
                <a:cubicBezTo>
                  <a:pt x="5364576" y="1009722"/>
                  <a:pt x="5414107" y="1011626"/>
                  <a:pt x="5463636" y="1020199"/>
                </a:cubicBezTo>
                <a:cubicBezTo>
                  <a:pt x="5494116" y="1024961"/>
                  <a:pt x="5523644" y="1031629"/>
                  <a:pt x="5554124" y="1037344"/>
                </a:cubicBezTo>
                <a:cubicBezTo>
                  <a:pt x="5597939" y="1044012"/>
                  <a:pt x="5625561" y="1048774"/>
                  <a:pt x="5673186" y="1062109"/>
                </a:cubicBezTo>
                <a:cubicBezTo>
                  <a:pt x="5616036" y="1064967"/>
                  <a:pt x="5541741" y="1052584"/>
                  <a:pt x="5517929" y="1057347"/>
                </a:cubicBezTo>
                <a:cubicBezTo>
                  <a:pt x="5364576" y="1077349"/>
                  <a:pt x="5334096" y="1097352"/>
                  <a:pt x="5180744" y="1117354"/>
                </a:cubicBezTo>
                <a:lnTo>
                  <a:pt x="4631151" y="1188792"/>
                </a:lnTo>
                <a:cubicBezTo>
                  <a:pt x="4594004" y="1194507"/>
                  <a:pt x="4567334" y="1199269"/>
                  <a:pt x="4523519" y="1204984"/>
                </a:cubicBezTo>
                <a:cubicBezTo>
                  <a:pt x="4529234" y="1214509"/>
                  <a:pt x="4535901" y="1230702"/>
                  <a:pt x="4541616" y="1230702"/>
                </a:cubicBezTo>
                <a:cubicBezTo>
                  <a:pt x="4618769" y="1232606"/>
                  <a:pt x="4657821" y="1228797"/>
                  <a:pt x="4734974" y="1224987"/>
                </a:cubicBezTo>
                <a:cubicBezTo>
                  <a:pt x="4759739" y="1223081"/>
                  <a:pt x="4784504" y="1223081"/>
                  <a:pt x="4813079" y="1231654"/>
                </a:cubicBezTo>
                <a:cubicBezTo>
                  <a:pt x="4800696" y="1240227"/>
                  <a:pt x="4791171" y="1240227"/>
                  <a:pt x="4781646" y="1240227"/>
                </a:cubicBezTo>
                <a:cubicBezTo>
                  <a:pt x="4670204" y="1245942"/>
                  <a:pt x="4596861" y="1264039"/>
                  <a:pt x="4484466" y="1265944"/>
                </a:cubicBezTo>
                <a:cubicBezTo>
                  <a:pt x="4470179" y="1265944"/>
                  <a:pt x="4457796" y="1268802"/>
                  <a:pt x="4449224" y="1282137"/>
                </a:cubicBezTo>
                <a:cubicBezTo>
                  <a:pt x="4446366" y="1285947"/>
                  <a:pt x="4442556" y="1289756"/>
                  <a:pt x="4438746" y="1291662"/>
                </a:cubicBezTo>
                <a:cubicBezTo>
                  <a:pt x="4414934" y="1305949"/>
                  <a:pt x="4403504" y="1359289"/>
                  <a:pt x="4415886" y="1384054"/>
                </a:cubicBezTo>
                <a:cubicBezTo>
                  <a:pt x="4422554" y="1396437"/>
                  <a:pt x="4440651" y="1405009"/>
                  <a:pt x="4437794" y="1417392"/>
                </a:cubicBezTo>
                <a:cubicBezTo>
                  <a:pt x="4433984" y="1430727"/>
                  <a:pt x="4412076" y="1422154"/>
                  <a:pt x="4402551" y="1430727"/>
                </a:cubicBezTo>
                <a:cubicBezTo>
                  <a:pt x="4359689" y="1468827"/>
                  <a:pt x="4312064" y="1451681"/>
                  <a:pt x="4265391" y="1441204"/>
                </a:cubicBezTo>
                <a:cubicBezTo>
                  <a:pt x="4243484" y="1436442"/>
                  <a:pt x="4222529" y="1433584"/>
                  <a:pt x="4201574" y="1445014"/>
                </a:cubicBezTo>
                <a:cubicBezTo>
                  <a:pt x="4193001" y="1449777"/>
                  <a:pt x="4182524" y="1450729"/>
                  <a:pt x="4172999" y="1449777"/>
                </a:cubicBezTo>
                <a:cubicBezTo>
                  <a:pt x="4123469" y="1444062"/>
                  <a:pt x="4072986" y="1439299"/>
                  <a:pt x="4025361" y="1421202"/>
                </a:cubicBezTo>
                <a:cubicBezTo>
                  <a:pt x="3996786" y="1409772"/>
                  <a:pt x="3981546" y="1345954"/>
                  <a:pt x="3965354" y="1319284"/>
                </a:cubicBezTo>
                <a:cubicBezTo>
                  <a:pt x="3959639" y="1310712"/>
                  <a:pt x="3953924" y="1308806"/>
                  <a:pt x="3944399" y="1309759"/>
                </a:cubicBezTo>
                <a:cubicBezTo>
                  <a:pt x="3848196" y="1319284"/>
                  <a:pt x="3712941" y="1328809"/>
                  <a:pt x="3616739" y="1338334"/>
                </a:cubicBezTo>
                <a:cubicBezTo>
                  <a:pt x="3599594" y="1339287"/>
                  <a:pt x="3591021" y="1349764"/>
                  <a:pt x="3585306" y="1364052"/>
                </a:cubicBezTo>
                <a:cubicBezTo>
                  <a:pt x="3578639" y="1379292"/>
                  <a:pt x="3572924" y="1393579"/>
                  <a:pt x="3563399" y="1406914"/>
                </a:cubicBezTo>
                <a:cubicBezTo>
                  <a:pt x="3540539" y="1439299"/>
                  <a:pt x="3510059" y="1434537"/>
                  <a:pt x="3471006" y="1439299"/>
                </a:cubicBezTo>
                <a:cubicBezTo>
                  <a:pt x="3352896" y="1454539"/>
                  <a:pt x="3271934" y="1474542"/>
                  <a:pt x="3153824" y="1492639"/>
                </a:cubicBezTo>
                <a:cubicBezTo>
                  <a:pt x="3007139" y="1515499"/>
                  <a:pt x="2860454" y="1557409"/>
                  <a:pt x="2712816" y="1567887"/>
                </a:cubicBezTo>
                <a:cubicBezTo>
                  <a:pt x="2696624" y="1568839"/>
                  <a:pt x="2689956" y="1572649"/>
                  <a:pt x="2689004" y="1589794"/>
                </a:cubicBezTo>
                <a:cubicBezTo>
                  <a:pt x="2688051" y="1611702"/>
                  <a:pt x="2686146" y="1611702"/>
                  <a:pt x="2661381" y="1645039"/>
                </a:cubicBezTo>
                <a:cubicBezTo>
                  <a:pt x="2664239" y="1648849"/>
                  <a:pt x="2668049" y="1646944"/>
                  <a:pt x="2671859" y="1646944"/>
                </a:cubicBezTo>
                <a:cubicBezTo>
                  <a:pt x="2691861" y="1644087"/>
                  <a:pt x="2710911" y="1663137"/>
                  <a:pt x="2720436" y="1687902"/>
                </a:cubicBezTo>
                <a:cubicBezTo>
                  <a:pt x="2730914" y="1713619"/>
                  <a:pt x="2727104" y="1751719"/>
                  <a:pt x="2709959" y="1765054"/>
                </a:cubicBezTo>
                <a:cubicBezTo>
                  <a:pt x="2695671" y="1775531"/>
                  <a:pt x="2681384" y="1784104"/>
                  <a:pt x="2668049" y="1772674"/>
                </a:cubicBezTo>
                <a:cubicBezTo>
                  <a:pt x="2664239" y="1768864"/>
                  <a:pt x="2661381" y="1764102"/>
                  <a:pt x="2657571" y="1760292"/>
                </a:cubicBezTo>
                <a:cubicBezTo>
                  <a:pt x="2640426" y="1741242"/>
                  <a:pt x="2634711" y="1750767"/>
                  <a:pt x="2622329" y="1772674"/>
                </a:cubicBezTo>
                <a:cubicBezTo>
                  <a:pt x="2614709" y="1786962"/>
                  <a:pt x="2604231" y="1774579"/>
                  <a:pt x="2587086" y="1770769"/>
                </a:cubicBezTo>
                <a:cubicBezTo>
                  <a:pt x="2575656" y="1767912"/>
                  <a:pt x="2565179" y="1769817"/>
                  <a:pt x="2555654" y="1778389"/>
                </a:cubicBezTo>
                <a:cubicBezTo>
                  <a:pt x="2541366" y="1791724"/>
                  <a:pt x="2527079" y="1806964"/>
                  <a:pt x="2513744" y="1793629"/>
                </a:cubicBezTo>
                <a:cubicBezTo>
                  <a:pt x="2508981" y="1788867"/>
                  <a:pt x="2505171" y="1783152"/>
                  <a:pt x="2500409" y="1778389"/>
                </a:cubicBezTo>
                <a:cubicBezTo>
                  <a:pt x="2485169" y="1762197"/>
                  <a:pt x="2479454" y="1763149"/>
                  <a:pt x="2469929" y="1783152"/>
                </a:cubicBezTo>
                <a:cubicBezTo>
                  <a:pt x="2464214" y="1795534"/>
                  <a:pt x="2456594" y="1796487"/>
                  <a:pt x="2441354" y="1796487"/>
                </a:cubicBezTo>
                <a:cubicBezTo>
                  <a:pt x="2426114" y="1796487"/>
                  <a:pt x="2415636" y="1787914"/>
                  <a:pt x="2410874" y="1775531"/>
                </a:cubicBezTo>
                <a:cubicBezTo>
                  <a:pt x="2403254" y="1756481"/>
                  <a:pt x="2392776" y="1760292"/>
                  <a:pt x="2372774" y="1764102"/>
                </a:cubicBezTo>
                <a:cubicBezTo>
                  <a:pt x="2357534" y="1766959"/>
                  <a:pt x="2347056" y="1757434"/>
                  <a:pt x="2341341" y="1743147"/>
                </a:cubicBezTo>
                <a:cubicBezTo>
                  <a:pt x="2330864" y="1718381"/>
                  <a:pt x="2333721" y="1665042"/>
                  <a:pt x="2344199" y="1641229"/>
                </a:cubicBezTo>
                <a:cubicBezTo>
                  <a:pt x="2349914" y="1627894"/>
                  <a:pt x="2362296" y="1623131"/>
                  <a:pt x="2376584" y="1624084"/>
                </a:cubicBezTo>
                <a:cubicBezTo>
                  <a:pt x="2391824" y="1625037"/>
                  <a:pt x="2401349" y="1624084"/>
                  <a:pt x="2407064" y="1638372"/>
                </a:cubicBezTo>
                <a:cubicBezTo>
                  <a:pt x="2409921" y="1645039"/>
                  <a:pt x="2408016" y="1654564"/>
                  <a:pt x="2419446" y="1654564"/>
                </a:cubicBezTo>
                <a:cubicBezTo>
                  <a:pt x="2430876" y="1654564"/>
                  <a:pt x="2433734" y="1645992"/>
                  <a:pt x="2436591" y="1638372"/>
                </a:cubicBezTo>
                <a:cubicBezTo>
                  <a:pt x="2443259" y="1622179"/>
                  <a:pt x="2442306" y="1605034"/>
                  <a:pt x="2442306" y="1586937"/>
                </a:cubicBezTo>
                <a:cubicBezTo>
                  <a:pt x="2442306" y="1554552"/>
                  <a:pt x="2422304" y="1561219"/>
                  <a:pt x="2406111" y="1555504"/>
                </a:cubicBezTo>
                <a:cubicBezTo>
                  <a:pt x="2398491" y="1552647"/>
                  <a:pt x="2390871" y="1548837"/>
                  <a:pt x="2383251" y="1545027"/>
                </a:cubicBezTo>
                <a:cubicBezTo>
                  <a:pt x="2364201" y="1534549"/>
                  <a:pt x="2354676" y="1538359"/>
                  <a:pt x="2348961" y="1558362"/>
                </a:cubicBezTo>
                <a:cubicBezTo>
                  <a:pt x="2342294" y="1579317"/>
                  <a:pt x="2336579" y="1601224"/>
                  <a:pt x="2330864" y="1622179"/>
                </a:cubicBezTo>
                <a:cubicBezTo>
                  <a:pt x="2328006" y="1633609"/>
                  <a:pt x="2322291" y="1638372"/>
                  <a:pt x="2309909" y="1638372"/>
                </a:cubicBezTo>
                <a:cubicBezTo>
                  <a:pt x="2283239" y="1639324"/>
                  <a:pt x="2261331" y="1636467"/>
                  <a:pt x="2239424" y="1615512"/>
                </a:cubicBezTo>
                <a:cubicBezTo>
                  <a:pt x="2227041" y="1603129"/>
                  <a:pt x="2201324" y="1605034"/>
                  <a:pt x="2181321" y="1600272"/>
                </a:cubicBezTo>
                <a:cubicBezTo>
                  <a:pt x="2178464" y="1599319"/>
                  <a:pt x="2172749" y="1602177"/>
                  <a:pt x="2174654" y="1604081"/>
                </a:cubicBezTo>
                <a:cubicBezTo>
                  <a:pt x="2187036" y="1619322"/>
                  <a:pt x="2167986" y="1627894"/>
                  <a:pt x="2166081" y="1640277"/>
                </a:cubicBezTo>
                <a:cubicBezTo>
                  <a:pt x="2163224" y="1651706"/>
                  <a:pt x="2164176" y="1656469"/>
                  <a:pt x="2178464" y="1655517"/>
                </a:cubicBezTo>
                <a:cubicBezTo>
                  <a:pt x="2208944" y="1652659"/>
                  <a:pt x="2217516" y="1659327"/>
                  <a:pt x="2226089" y="1685044"/>
                </a:cubicBezTo>
                <a:cubicBezTo>
                  <a:pt x="2235614" y="1715524"/>
                  <a:pt x="2227994" y="1751719"/>
                  <a:pt x="2208944" y="1763149"/>
                </a:cubicBezTo>
                <a:cubicBezTo>
                  <a:pt x="2194656" y="1771722"/>
                  <a:pt x="2180369" y="1768864"/>
                  <a:pt x="2168939" y="1757434"/>
                </a:cubicBezTo>
                <a:cubicBezTo>
                  <a:pt x="2164176" y="1752672"/>
                  <a:pt x="2160366" y="1746004"/>
                  <a:pt x="2155604" y="1741242"/>
                </a:cubicBezTo>
                <a:cubicBezTo>
                  <a:pt x="2143221" y="1727906"/>
                  <a:pt x="2131791" y="1726954"/>
                  <a:pt x="2123219" y="1744099"/>
                </a:cubicBezTo>
                <a:cubicBezTo>
                  <a:pt x="2115599" y="1758387"/>
                  <a:pt x="2105121" y="1768864"/>
                  <a:pt x="2087024" y="1766959"/>
                </a:cubicBezTo>
                <a:cubicBezTo>
                  <a:pt x="2067974" y="1765054"/>
                  <a:pt x="2061306" y="1751719"/>
                  <a:pt x="2057496" y="1736479"/>
                </a:cubicBezTo>
                <a:cubicBezTo>
                  <a:pt x="2054639" y="1724097"/>
                  <a:pt x="2049876" y="1722192"/>
                  <a:pt x="2038446" y="1725049"/>
                </a:cubicBezTo>
                <a:cubicBezTo>
                  <a:pt x="2011776" y="1729812"/>
                  <a:pt x="2000346" y="1722192"/>
                  <a:pt x="1994631" y="1695522"/>
                </a:cubicBezTo>
                <a:cubicBezTo>
                  <a:pt x="1990821" y="1678377"/>
                  <a:pt x="1990821" y="1661231"/>
                  <a:pt x="1993679" y="1645039"/>
                </a:cubicBezTo>
                <a:cubicBezTo>
                  <a:pt x="1997489" y="1627894"/>
                  <a:pt x="2007966" y="1615512"/>
                  <a:pt x="2026064" y="1614559"/>
                </a:cubicBezTo>
                <a:cubicBezTo>
                  <a:pt x="2043209" y="1613606"/>
                  <a:pt x="2054639" y="1623131"/>
                  <a:pt x="2060354" y="1639324"/>
                </a:cubicBezTo>
                <a:cubicBezTo>
                  <a:pt x="2062259" y="1645992"/>
                  <a:pt x="2061306" y="1656469"/>
                  <a:pt x="2072736" y="1655517"/>
                </a:cubicBezTo>
                <a:cubicBezTo>
                  <a:pt x="2082261" y="1655517"/>
                  <a:pt x="2089881" y="1650754"/>
                  <a:pt x="2093691" y="1641229"/>
                </a:cubicBezTo>
                <a:cubicBezTo>
                  <a:pt x="2095596" y="1635514"/>
                  <a:pt x="2098454" y="1630752"/>
                  <a:pt x="2099406" y="1625989"/>
                </a:cubicBezTo>
                <a:cubicBezTo>
                  <a:pt x="2105121" y="1597414"/>
                  <a:pt x="2089881" y="1568839"/>
                  <a:pt x="2101311" y="1539312"/>
                </a:cubicBezTo>
                <a:cubicBezTo>
                  <a:pt x="2098454" y="1538359"/>
                  <a:pt x="2096549" y="1538359"/>
                  <a:pt x="2093691" y="1538359"/>
                </a:cubicBezTo>
                <a:cubicBezTo>
                  <a:pt x="2087024" y="1557409"/>
                  <a:pt x="2079404" y="1575506"/>
                  <a:pt x="2072736" y="1594556"/>
                </a:cubicBezTo>
                <a:cubicBezTo>
                  <a:pt x="2068926" y="1606939"/>
                  <a:pt x="2062259" y="1609797"/>
                  <a:pt x="2049876" y="1606939"/>
                </a:cubicBezTo>
                <a:cubicBezTo>
                  <a:pt x="2012729" y="1599319"/>
                  <a:pt x="1978439" y="1583127"/>
                  <a:pt x="1942244" y="1573602"/>
                </a:cubicBezTo>
                <a:cubicBezTo>
                  <a:pt x="1935576" y="1571697"/>
                  <a:pt x="1928909" y="1567887"/>
                  <a:pt x="1926051" y="1561219"/>
                </a:cubicBezTo>
                <a:cubicBezTo>
                  <a:pt x="1915574" y="1538359"/>
                  <a:pt x="1895571" y="1529787"/>
                  <a:pt x="1874616" y="1522167"/>
                </a:cubicBezTo>
                <a:cubicBezTo>
                  <a:pt x="1846041" y="1511689"/>
                  <a:pt x="1840326" y="1495497"/>
                  <a:pt x="1852709" y="1466922"/>
                </a:cubicBezTo>
                <a:cubicBezTo>
                  <a:pt x="1871759" y="1424059"/>
                  <a:pt x="1846359" y="1426123"/>
                  <a:pt x="1826039" y="1415487"/>
                </a:cubicBezTo>
                <a:cubicBezTo>
                  <a:pt x="1805719" y="1404851"/>
                  <a:pt x="1752538" y="1397230"/>
                  <a:pt x="1730789" y="1403104"/>
                </a:cubicBezTo>
                <a:cubicBezTo>
                  <a:pt x="1696499" y="1385006"/>
                  <a:pt x="1702214" y="1407867"/>
                  <a:pt x="1695546" y="1450729"/>
                </a:cubicBezTo>
                <a:cubicBezTo>
                  <a:pt x="1695546" y="1454539"/>
                  <a:pt x="1694118" y="1460255"/>
                  <a:pt x="1694594" y="1474542"/>
                </a:cubicBezTo>
                <a:cubicBezTo>
                  <a:pt x="1695070" y="1488829"/>
                  <a:pt x="1696023" y="1516610"/>
                  <a:pt x="1698404" y="1536454"/>
                </a:cubicBezTo>
                <a:cubicBezTo>
                  <a:pt x="1709834" y="1554552"/>
                  <a:pt x="1710786" y="1573602"/>
                  <a:pt x="1708881" y="1593604"/>
                </a:cubicBezTo>
                <a:cubicBezTo>
                  <a:pt x="1707929" y="1590747"/>
                  <a:pt x="1704119" y="1589794"/>
                  <a:pt x="1697451" y="1592652"/>
                </a:cubicBezTo>
                <a:cubicBezTo>
                  <a:pt x="1692689" y="1594556"/>
                  <a:pt x="1688879" y="1596462"/>
                  <a:pt x="1687926" y="1601224"/>
                </a:cubicBezTo>
                <a:cubicBezTo>
                  <a:pt x="1691736" y="1607892"/>
                  <a:pt x="1697451" y="1605987"/>
                  <a:pt x="1702214" y="1605987"/>
                </a:cubicBezTo>
                <a:cubicBezTo>
                  <a:pt x="1733646" y="1607892"/>
                  <a:pt x="1745076" y="1619322"/>
                  <a:pt x="1743171" y="1650754"/>
                </a:cubicBezTo>
                <a:cubicBezTo>
                  <a:pt x="1742219" y="1669804"/>
                  <a:pt x="1740314" y="1688854"/>
                  <a:pt x="1726979" y="1704094"/>
                </a:cubicBezTo>
                <a:cubicBezTo>
                  <a:pt x="1709834" y="1724097"/>
                  <a:pt x="1690784" y="1723144"/>
                  <a:pt x="1676496" y="1701237"/>
                </a:cubicBezTo>
                <a:cubicBezTo>
                  <a:pt x="1672686" y="1695522"/>
                  <a:pt x="1669829" y="1687902"/>
                  <a:pt x="1665066" y="1682187"/>
                </a:cubicBezTo>
                <a:cubicBezTo>
                  <a:pt x="1654589" y="1671709"/>
                  <a:pt x="1644111" y="1663137"/>
                  <a:pt x="1633634" y="1683139"/>
                </a:cubicBezTo>
                <a:cubicBezTo>
                  <a:pt x="1626014" y="1698379"/>
                  <a:pt x="1614584" y="1703142"/>
                  <a:pt x="1597439" y="1699331"/>
                </a:cubicBezTo>
                <a:cubicBezTo>
                  <a:pt x="1580294" y="1695522"/>
                  <a:pt x="1576484" y="1684092"/>
                  <a:pt x="1573626" y="1669804"/>
                </a:cubicBezTo>
                <a:cubicBezTo>
                  <a:pt x="1566006" y="1633609"/>
                  <a:pt x="1559339" y="1654564"/>
                  <a:pt x="1592676" y="1636467"/>
                </a:cubicBezTo>
                <a:cubicBezTo>
                  <a:pt x="1598391" y="1633609"/>
                  <a:pt x="1598391" y="1633609"/>
                  <a:pt x="1599344" y="1620274"/>
                </a:cubicBezTo>
                <a:cubicBezTo>
                  <a:pt x="1563149" y="1631704"/>
                  <a:pt x="1551719" y="1628847"/>
                  <a:pt x="1543146" y="1605034"/>
                </a:cubicBezTo>
                <a:cubicBezTo>
                  <a:pt x="1531716" y="1573602"/>
                  <a:pt x="1545051" y="1526929"/>
                  <a:pt x="1568864" y="1517404"/>
                </a:cubicBezTo>
                <a:cubicBezTo>
                  <a:pt x="1584104" y="1510737"/>
                  <a:pt x="1602201" y="1518356"/>
                  <a:pt x="1609821" y="1535502"/>
                </a:cubicBezTo>
                <a:cubicBezTo>
                  <a:pt x="1612679" y="1542169"/>
                  <a:pt x="1614584" y="1548837"/>
                  <a:pt x="1615536" y="1555504"/>
                </a:cubicBezTo>
                <a:cubicBezTo>
                  <a:pt x="1617441" y="1563124"/>
                  <a:pt x="1623156" y="1565029"/>
                  <a:pt x="1628871" y="1565981"/>
                </a:cubicBezTo>
                <a:cubicBezTo>
                  <a:pt x="1637444" y="1566934"/>
                  <a:pt x="1639349" y="1560267"/>
                  <a:pt x="1640301" y="1554552"/>
                </a:cubicBezTo>
                <a:cubicBezTo>
                  <a:pt x="1642206" y="1541217"/>
                  <a:pt x="1644111" y="1526929"/>
                  <a:pt x="1645064" y="1513594"/>
                </a:cubicBezTo>
                <a:cubicBezTo>
                  <a:pt x="1646969" y="1486924"/>
                  <a:pt x="1627919" y="1464064"/>
                  <a:pt x="1625061" y="1436442"/>
                </a:cubicBezTo>
                <a:cubicBezTo>
                  <a:pt x="1624109" y="1430727"/>
                  <a:pt x="1626014" y="1377387"/>
                  <a:pt x="1619346" y="1374529"/>
                </a:cubicBezTo>
                <a:lnTo>
                  <a:pt x="1560291" y="1371672"/>
                </a:lnTo>
                <a:cubicBezTo>
                  <a:pt x="1527906" y="1365956"/>
                  <a:pt x="1494569" y="1361194"/>
                  <a:pt x="1461231" y="1354527"/>
                </a:cubicBezTo>
                <a:cubicBezTo>
                  <a:pt x="1432656" y="1348812"/>
                  <a:pt x="1424084" y="1360242"/>
                  <a:pt x="1400271" y="1341192"/>
                </a:cubicBezTo>
                <a:cubicBezTo>
                  <a:pt x="1395509" y="1337381"/>
                  <a:pt x="1388841" y="1330714"/>
                  <a:pt x="1382174" y="1335477"/>
                </a:cubicBezTo>
                <a:cubicBezTo>
                  <a:pt x="1375506" y="1340239"/>
                  <a:pt x="1379316" y="1347859"/>
                  <a:pt x="1380269" y="1354527"/>
                </a:cubicBezTo>
                <a:cubicBezTo>
                  <a:pt x="1381221" y="1367862"/>
                  <a:pt x="1381221" y="1380244"/>
                  <a:pt x="1376459" y="1392627"/>
                </a:cubicBezTo>
                <a:cubicBezTo>
                  <a:pt x="1371696" y="1404056"/>
                  <a:pt x="1350741" y="1400247"/>
                  <a:pt x="1331691" y="1401199"/>
                </a:cubicBezTo>
                <a:cubicBezTo>
                  <a:pt x="1312641" y="1403104"/>
                  <a:pt x="1300259" y="1397389"/>
                  <a:pt x="1293591" y="1379292"/>
                </a:cubicBezTo>
                <a:cubicBezTo>
                  <a:pt x="1291686" y="1375481"/>
                  <a:pt x="1288829" y="1372624"/>
                  <a:pt x="1285971" y="1367862"/>
                </a:cubicBezTo>
                <a:cubicBezTo>
                  <a:pt x="1284066" y="1371672"/>
                  <a:pt x="1282161" y="1372624"/>
                  <a:pt x="1281209" y="1374529"/>
                </a:cubicBezTo>
                <a:cubicBezTo>
                  <a:pt x="1272636" y="1393579"/>
                  <a:pt x="1261206" y="1408819"/>
                  <a:pt x="1237394" y="1402152"/>
                </a:cubicBezTo>
                <a:cubicBezTo>
                  <a:pt x="1215486" y="1396437"/>
                  <a:pt x="1184054" y="1377387"/>
                  <a:pt x="1182149" y="1358337"/>
                </a:cubicBezTo>
                <a:cubicBezTo>
                  <a:pt x="1180244" y="1340239"/>
                  <a:pt x="1183101" y="1322142"/>
                  <a:pt x="1190721" y="1304997"/>
                </a:cubicBezTo>
                <a:cubicBezTo>
                  <a:pt x="1195484" y="1294519"/>
                  <a:pt x="1220249" y="1291662"/>
                  <a:pt x="1210724" y="1289756"/>
                </a:cubicBezTo>
                <a:cubicBezTo>
                  <a:pt x="1174529" y="1284042"/>
                  <a:pt x="1128809" y="1267849"/>
                  <a:pt x="1092614" y="1261181"/>
                </a:cubicBezTo>
                <a:cubicBezTo>
                  <a:pt x="1082136" y="1259277"/>
                  <a:pt x="1072611" y="1261181"/>
                  <a:pt x="1064039" y="1266897"/>
                </a:cubicBezTo>
                <a:cubicBezTo>
                  <a:pt x="1042131" y="1281184"/>
                  <a:pt x="1029749" y="1307854"/>
                  <a:pt x="1003079" y="1313569"/>
                </a:cubicBezTo>
                <a:cubicBezTo>
                  <a:pt x="996411" y="1314522"/>
                  <a:pt x="995459" y="1318331"/>
                  <a:pt x="997364" y="1324999"/>
                </a:cubicBezTo>
                <a:cubicBezTo>
                  <a:pt x="1000221" y="1333572"/>
                  <a:pt x="1002126" y="1343097"/>
                  <a:pt x="1003079" y="1351669"/>
                </a:cubicBezTo>
                <a:cubicBezTo>
                  <a:pt x="1007841" y="1387864"/>
                  <a:pt x="984029" y="1416439"/>
                  <a:pt x="947834" y="1421202"/>
                </a:cubicBezTo>
                <a:lnTo>
                  <a:pt x="943071" y="1421202"/>
                </a:lnTo>
                <a:cubicBezTo>
                  <a:pt x="878301" y="1406914"/>
                  <a:pt x="810674" y="1417392"/>
                  <a:pt x="745904" y="1403104"/>
                </a:cubicBezTo>
                <a:cubicBezTo>
                  <a:pt x="717329" y="1396437"/>
                  <a:pt x="662084" y="1404056"/>
                  <a:pt x="636366" y="1389769"/>
                </a:cubicBezTo>
                <a:cubicBezTo>
                  <a:pt x="584931" y="1361194"/>
                  <a:pt x="593504" y="1297377"/>
                  <a:pt x="600171" y="1240227"/>
                </a:cubicBezTo>
                <a:cubicBezTo>
                  <a:pt x="601124" y="1233559"/>
                  <a:pt x="603981" y="1226892"/>
                  <a:pt x="600171" y="1220224"/>
                </a:cubicBezTo>
                <a:cubicBezTo>
                  <a:pt x="588741" y="1219272"/>
                  <a:pt x="565881" y="1209747"/>
                  <a:pt x="560166" y="1216414"/>
                </a:cubicBezTo>
                <a:cubicBezTo>
                  <a:pt x="548736" y="1231654"/>
                  <a:pt x="536354" y="1263087"/>
                  <a:pt x="517304" y="1267849"/>
                </a:cubicBezTo>
                <a:cubicBezTo>
                  <a:pt x="506826" y="1270706"/>
                  <a:pt x="506826" y="1275469"/>
                  <a:pt x="510636" y="1284042"/>
                </a:cubicBezTo>
                <a:cubicBezTo>
                  <a:pt x="514446" y="1291662"/>
                  <a:pt x="518256" y="1301187"/>
                  <a:pt x="519209" y="1309759"/>
                </a:cubicBezTo>
                <a:cubicBezTo>
                  <a:pt x="524924" y="1347859"/>
                  <a:pt x="516351" y="1384054"/>
                  <a:pt x="477299" y="1384054"/>
                </a:cubicBezTo>
                <a:cubicBezTo>
                  <a:pt x="425864" y="1384054"/>
                  <a:pt x="374429" y="1383102"/>
                  <a:pt x="322994" y="1382149"/>
                </a:cubicBezTo>
                <a:cubicBezTo>
                  <a:pt x="275369" y="1381197"/>
                  <a:pt x="227744" y="1365004"/>
                  <a:pt x="186786" y="1338334"/>
                </a:cubicBezTo>
                <a:cubicBezTo>
                  <a:pt x="132494" y="1303092"/>
                  <a:pt x="110586" y="1247847"/>
                  <a:pt x="127731" y="1189744"/>
                </a:cubicBezTo>
                <a:cubicBezTo>
                  <a:pt x="145829" y="1128784"/>
                  <a:pt x="192501" y="1092589"/>
                  <a:pt x="257271" y="1089732"/>
                </a:cubicBezTo>
                <a:cubicBezTo>
                  <a:pt x="275369" y="1088779"/>
                  <a:pt x="294419" y="1094494"/>
                  <a:pt x="318231" y="1084969"/>
                </a:cubicBezTo>
                <a:cubicBezTo>
                  <a:pt x="279179" y="1070682"/>
                  <a:pt x="243936" y="1065919"/>
                  <a:pt x="208694" y="1059252"/>
                </a:cubicBezTo>
                <a:cubicBezTo>
                  <a:pt x="132494" y="1044964"/>
                  <a:pt x="102966" y="1030676"/>
                  <a:pt x="26766" y="1016389"/>
                </a:cubicBezTo>
                <a:cubicBezTo>
                  <a:pt x="17241" y="1015436"/>
                  <a:pt x="3906" y="1017342"/>
                  <a:pt x="96" y="1004007"/>
                </a:cubicBezTo>
                <a:cubicBezTo>
                  <a:pt x="-3714" y="990672"/>
                  <a:pt x="107729" y="975432"/>
                  <a:pt x="138209" y="981147"/>
                </a:cubicBezTo>
                <a:cubicBezTo>
                  <a:pt x="241079" y="1000197"/>
                  <a:pt x="257271" y="995434"/>
                  <a:pt x="361094" y="1014484"/>
                </a:cubicBezTo>
                <a:cubicBezTo>
                  <a:pt x="506826" y="1042107"/>
                  <a:pt x="653511" y="1063062"/>
                  <a:pt x="801149" y="1075444"/>
                </a:cubicBezTo>
                <a:cubicBezTo>
                  <a:pt x="879254" y="1082112"/>
                  <a:pt x="976409" y="1095447"/>
                  <a:pt x="1055466" y="1090684"/>
                </a:cubicBezTo>
                <a:cubicBezTo>
                  <a:pt x="1069754" y="1090684"/>
                  <a:pt x="1086899" y="1091637"/>
                  <a:pt x="1075469" y="1067824"/>
                </a:cubicBezTo>
                <a:cubicBezTo>
                  <a:pt x="1073564" y="1064014"/>
                  <a:pt x="1074516" y="1057347"/>
                  <a:pt x="1076421" y="1052584"/>
                </a:cubicBezTo>
                <a:cubicBezTo>
                  <a:pt x="1089756" y="1024009"/>
                  <a:pt x="1078326" y="1004007"/>
                  <a:pt x="1060229" y="981147"/>
                </a:cubicBezTo>
                <a:cubicBezTo>
                  <a:pt x="1014509" y="924949"/>
                  <a:pt x="926879" y="851607"/>
                  <a:pt x="917354" y="779217"/>
                </a:cubicBezTo>
                <a:cubicBezTo>
                  <a:pt x="911639" y="738259"/>
                  <a:pt x="923069" y="703017"/>
                  <a:pt x="948786" y="672536"/>
                </a:cubicBezTo>
                <a:cubicBezTo>
                  <a:pt x="957359" y="661107"/>
                  <a:pt x="967836" y="650629"/>
                  <a:pt x="977361" y="640151"/>
                </a:cubicBezTo>
                <a:cubicBezTo>
                  <a:pt x="1028796" y="584907"/>
                  <a:pt x="1118331" y="530614"/>
                  <a:pt x="1167861" y="472511"/>
                </a:cubicBezTo>
                <a:cubicBezTo>
                  <a:pt x="1218344" y="414409"/>
                  <a:pt x="1294544" y="414409"/>
                  <a:pt x="1367886" y="423934"/>
                </a:cubicBezTo>
                <a:cubicBezTo>
                  <a:pt x="1482186" y="439174"/>
                  <a:pt x="1590771" y="474416"/>
                  <a:pt x="1698404" y="513469"/>
                </a:cubicBezTo>
                <a:cubicBezTo>
                  <a:pt x="1713644" y="518232"/>
                  <a:pt x="1751744" y="536329"/>
                  <a:pt x="1767936" y="542997"/>
                </a:cubicBezTo>
                <a:cubicBezTo>
                  <a:pt x="1868901" y="585859"/>
                  <a:pt x="1966056" y="643961"/>
                  <a:pt x="2060354" y="700159"/>
                </a:cubicBezTo>
                <a:cubicBezTo>
                  <a:pt x="2109884" y="729686"/>
                  <a:pt x="2167986" y="745879"/>
                  <a:pt x="2223231" y="760167"/>
                </a:cubicBezTo>
                <a:cubicBezTo>
                  <a:pt x="2446116" y="817317"/>
                  <a:pt x="2669001" y="857322"/>
                  <a:pt x="2890934" y="920186"/>
                </a:cubicBezTo>
                <a:cubicBezTo>
                  <a:pt x="2914746" y="926854"/>
                  <a:pt x="2927129" y="915424"/>
                  <a:pt x="2939511" y="900184"/>
                </a:cubicBezTo>
                <a:cubicBezTo>
                  <a:pt x="3005234" y="818269"/>
                  <a:pt x="3070004" y="737307"/>
                  <a:pt x="3134774" y="654439"/>
                </a:cubicBezTo>
                <a:cubicBezTo>
                  <a:pt x="3304319" y="437269"/>
                  <a:pt x="3471959" y="275344"/>
                  <a:pt x="3645314" y="61031"/>
                </a:cubicBezTo>
                <a:cubicBezTo>
                  <a:pt x="3651029" y="54364"/>
                  <a:pt x="3657696" y="48649"/>
                  <a:pt x="3661506" y="41029"/>
                </a:cubicBezTo>
                <a:cubicBezTo>
                  <a:pt x="3677223" y="13883"/>
                  <a:pt x="3698833" y="1738"/>
                  <a:pt x="3725131" y="17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8010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488" y="3656552"/>
            <a:ext cx="4949352" cy="2590161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</a:effectLst>
        </p:spPr>
      </p:pic>
      <p:sp>
        <p:nvSpPr>
          <p:cNvPr id="487" name="Oval 486">
            <a:extLst>
              <a:ext uri="{FF2B5EF4-FFF2-40B4-BE49-F238E27FC236}">
                <a16:creationId xmlns:a16="http://schemas.microsoft.com/office/drawing/2014/main" xmlns="" id="{E74A1D48-E12B-4B49-87C3-1EA04C3414C7}"/>
              </a:ext>
            </a:extLst>
          </p:cNvPr>
          <p:cNvSpPr/>
          <p:nvPr/>
        </p:nvSpPr>
        <p:spPr>
          <a:xfrm>
            <a:off x="1641107" y="4212464"/>
            <a:ext cx="341971" cy="342468"/>
          </a:xfrm>
          <a:prstGeom prst="ellipse">
            <a:avLst/>
          </a:prstGeom>
          <a:solidFill>
            <a:schemeClr val="accent2">
              <a:alpha val="50000"/>
            </a:schemeClr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88" name="Oval 487">
            <a:extLst>
              <a:ext uri="{FF2B5EF4-FFF2-40B4-BE49-F238E27FC236}">
                <a16:creationId xmlns:a16="http://schemas.microsoft.com/office/drawing/2014/main" xmlns="" id="{8D9F9563-1C72-4E3A-AB9C-A8CCDDD83663}"/>
              </a:ext>
            </a:extLst>
          </p:cNvPr>
          <p:cNvSpPr/>
          <p:nvPr/>
        </p:nvSpPr>
        <p:spPr>
          <a:xfrm>
            <a:off x="2428986" y="5165861"/>
            <a:ext cx="341971" cy="342468"/>
          </a:xfrm>
          <a:prstGeom prst="ellipse">
            <a:avLst/>
          </a:prstGeom>
          <a:solidFill>
            <a:schemeClr val="accent1">
              <a:alpha val="50000"/>
            </a:schemeClr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89" name="Oval 488">
            <a:extLst>
              <a:ext uri="{FF2B5EF4-FFF2-40B4-BE49-F238E27FC236}">
                <a16:creationId xmlns:a16="http://schemas.microsoft.com/office/drawing/2014/main" xmlns="" id="{20FAC426-FD32-443C-8454-C2652A2D5AA3}"/>
              </a:ext>
            </a:extLst>
          </p:cNvPr>
          <p:cNvSpPr/>
          <p:nvPr/>
        </p:nvSpPr>
        <p:spPr>
          <a:xfrm>
            <a:off x="4728624" y="4454379"/>
            <a:ext cx="341971" cy="342468"/>
          </a:xfrm>
          <a:prstGeom prst="ellipse">
            <a:avLst/>
          </a:prstGeom>
          <a:solidFill>
            <a:schemeClr val="accent4">
              <a:alpha val="50000"/>
            </a:schemeClr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90" name="Oval 489">
            <a:extLst>
              <a:ext uri="{FF2B5EF4-FFF2-40B4-BE49-F238E27FC236}">
                <a16:creationId xmlns:a16="http://schemas.microsoft.com/office/drawing/2014/main" xmlns="" id="{482A7879-7BFF-424C-A1A1-98C9A352C7CE}"/>
              </a:ext>
            </a:extLst>
          </p:cNvPr>
          <p:cNvSpPr/>
          <p:nvPr/>
        </p:nvSpPr>
        <p:spPr>
          <a:xfrm>
            <a:off x="5132337" y="5362627"/>
            <a:ext cx="341971" cy="342468"/>
          </a:xfrm>
          <a:prstGeom prst="ellipse">
            <a:avLst/>
          </a:prstGeom>
          <a:solidFill>
            <a:schemeClr val="accent3">
              <a:alpha val="50000"/>
            </a:schemeClr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About the </a:t>
            </a:r>
            <a:r>
              <a:rPr lang="en-US" dirty="0" smtClean="0"/>
              <a:t>Project</a:t>
            </a:r>
            <a:endParaRPr lang="en-US" dirty="0"/>
          </a:p>
        </p:txBody>
      </p:sp>
      <p:sp>
        <p:nvSpPr>
          <p:cNvPr id="451" name="Rectangle 450">
            <a:extLst>
              <a:ext uri="{FF2B5EF4-FFF2-40B4-BE49-F238E27FC236}">
                <a16:creationId xmlns:a16="http://schemas.microsoft.com/office/drawing/2014/main" xmlns="" id="{6EC7A79B-A32C-4577-87BF-419AF541D4C6}"/>
              </a:ext>
            </a:extLst>
          </p:cNvPr>
          <p:cNvSpPr/>
          <p:nvPr/>
        </p:nvSpPr>
        <p:spPr>
          <a:xfrm>
            <a:off x="6527221" y="1786940"/>
            <a:ext cx="2340000" cy="4383928"/>
          </a:xfrm>
          <a:prstGeom prst="rect">
            <a:avLst/>
          </a:prstGeom>
          <a:solidFill>
            <a:schemeClr val="accent2"/>
          </a:solidFill>
          <a:ln w="1143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54" name="Group 453">
            <a:extLst>
              <a:ext uri="{FF2B5EF4-FFF2-40B4-BE49-F238E27FC236}">
                <a16:creationId xmlns:a16="http://schemas.microsoft.com/office/drawing/2014/main" xmlns="" id="{E86F0C18-CCFB-449B-A48C-58CB2E9720A2}"/>
              </a:ext>
            </a:extLst>
          </p:cNvPr>
          <p:cNvGrpSpPr/>
          <p:nvPr/>
        </p:nvGrpSpPr>
        <p:grpSpPr>
          <a:xfrm>
            <a:off x="9155740" y="1886813"/>
            <a:ext cx="2377803" cy="510923"/>
            <a:chOff x="6860364" y="1880348"/>
            <a:chExt cx="1944216" cy="510923"/>
          </a:xfrm>
        </p:grpSpPr>
        <p:sp>
          <p:nvSpPr>
            <p:cNvPr id="455" name="TextBox 454">
              <a:extLst>
                <a:ext uri="{FF2B5EF4-FFF2-40B4-BE49-F238E27FC236}">
                  <a16:creationId xmlns:a16="http://schemas.microsoft.com/office/drawing/2014/main" xmlns="" id="{D780BAC3-7C0E-4C85-9D78-8A79D2949993}"/>
                </a:ext>
              </a:extLst>
            </p:cNvPr>
            <p:cNvSpPr txBox="1"/>
            <p:nvPr/>
          </p:nvSpPr>
          <p:spPr>
            <a:xfrm>
              <a:off x="6860364" y="1880348"/>
              <a:ext cx="1944216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API 1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56" name="TextBox 455">
              <a:extLst>
                <a:ext uri="{FF2B5EF4-FFF2-40B4-BE49-F238E27FC236}">
                  <a16:creationId xmlns:a16="http://schemas.microsoft.com/office/drawing/2014/main" xmlns="" id="{FA47766C-7819-454A-999A-E6745CCF5457}"/>
                </a:ext>
              </a:extLst>
            </p:cNvPr>
            <p:cNvSpPr txBox="1"/>
            <p:nvPr/>
          </p:nvSpPr>
          <p:spPr>
            <a:xfrm>
              <a:off x="6860365" y="2114272"/>
              <a:ext cx="194421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Authentication JWT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Api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459" name="TextBox 458">
            <a:extLst>
              <a:ext uri="{FF2B5EF4-FFF2-40B4-BE49-F238E27FC236}">
                <a16:creationId xmlns:a16="http://schemas.microsoft.com/office/drawing/2014/main" xmlns="" id="{70B03A25-DE61-494E-87B4-FF5C2E4A1319}"/>
              </a:ext>
            </a:extLst>
          </p:cNvPr>
          <p:cNvSpPr txBox="1"/>
          <p:nvPr/>
        </p:nvSpPr>
        <p:spPr>
          <a:xfrm>
            <a:off x="6533322" y="2026948"/>
            <a:ext cx="2313041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 smtClean="0">
                <a:solidFill>
                  <a:schemeClr val="bg1"/>
                </a:solidFill>
                <a:cs typeface="Arial" pitchFamily="34" charset="0"/>
              </a:rPr>
              <a:t>MFPE</a:t>
            </a:r>
            <a:endParaRPr lang="ko-KR" altLang="en-US" sz="28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60" name="TextBox 459">
            <a:extLst>
              <a:ext uri="{FF2B5EF4-FFF2-40B4-BE49-F238E27FC236}">
                <a16:creationId xmlns:a16="http://schemas.microsoft.com/office/drawing/2014/main" xmlns="" id="{AB5C5AC3-AB1A-44D6-AA88-3ABFEDF1E520}"/>
              </a:ext>
            </a:extLst>
          </p:cNvPr>
          <p:cNvSpPr txBox="1"/>
          <p:nvPr/>
        </p:nvSpPr>
        <p:spPr>
          <a:xfrm>
            <a:off x="6656835" y="2550168"/>
            <a:ext cx="2210386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</a:rPr>
              <a:t>Pharmacy Supply Management</a:t>
            </a:r>
            <a:r>
              <a:rPr lang="en-US" sz="1600" dirty="0">
                <a:solidFill>
                  <a:schemeClr val="bg1"/>
                </a:solidFill>
              </a:rPr>
              <a:t> </a:t>
            </a:r>
            <a:r>
              <a:rPr lang="en-US" sz="1600" dirty="0" smtClean="0">
                <a:solidFill>
                  <a:schemeClr val="bg1"/>
                </a:solidFill>
              </a:rPr>
              <a:t>is an automation for pharmacy supply </a:t>
            </a:r>
          </a:p>
          <a:p>
            <a:r>
              <a:rPr lang="en-US" sz="1600" dirty="0" smtClean="0">
                <a:solidFill>
                  <a:schemeClr val="bg1"/>
                </a:solidFill>
              </a:rPr>
              <a:t>Management and schedule meetings of MR with doctors. Designed using </a:t>
            </a:r>
            <a:r>
              <a:rPr lang="en-US" sz="1600" dirty="0" err="1" smtClean="0">
                <a:solidFill>
                  <a:schemeClr val="bg1"/>
                </a:solidFill>
              </a:rPr>
              <a:t>.Net</a:t>
            </a:r>
            <a:r>
              <a:rPr lang="en-US" sz="1600" dirty="0" smtClean="0">
                <a:solidFill>
                  <a:schemeClr val="bg1"/>
                </a:solidFill>
              </a:rPr>
              <a:t> core along with web </a:t>
            </a:r>
            <a:r>
              <a:rPr lang="en-US" sz="1600" dirty="0" err="1" smtClean="0">
                <a:solidFill>
                  <a:schemeClr val="bg1"/>
                </a:solidFill>
              </a:rPr>
              <a:t>api</a:t>
            </a:r>
            <a:r>
              <a:rPr lang="en-US" sz="1600" dirty="0" smtClean="0">
                <a:solidFill>
                  <a:schemeClr val="bg1"/>
                </a:solidFill>
              </a:rPr>
              <a:t>, and deployed on Azure.</a:t>
            </a:r>
            <a:endParaRPr lang="ko-KR" altLang="en-US" sz="1600" dirty="0">
              <a:solidFill>
                <a:schemeClr val="bg1"/>
              </a:solidFill>
              <a:cs typeface="Arial" pitchFamily="34" charset="0"/>
            </a:endParaRPr>
          </a:p>
        </p:txBody>
      </p:sp>
      <p:cxnSp>
        <p:nvCxnSpPr>
          <p:cNvPr id="465" name="Elbow Connector 24">
            <a:extLst>
              <a:ext uri="{FF2B5EF4-FFF2-40B4-BE49-F238E27FC236}">
                <a16:creationId xmlns:a16="http://schemas.microsoft.com/office/drawing/2014/main" xmlns="" id="{599FFD9C-CD3B-4468-B83D-15E1A072B0FB}"/>
              </a:ext>
            </a:extLst>
          </p:cNvPr>
          <p:cNvCxnSpPr>
            <a:stCxn id="478" idx="4"/>
          </p:cNvCxnSpPr>
          <p:nvPr/>
        </p:nvCxnSpPr>
        <p:spPr>
          <a:xfrm rot="16200000" flipH="1">
            <a:off x="790248" y="3316544"/>
            <a:ext cx="1650941" cy="396316"/>
          </a:xfrm>
          <a:prstGeom prst="bentConnector3">
            <a:avLst>
              <a:gd name="adj1" fmla="val 50000"/>
            </a:avLst>
          </a:prstGeom>
          <a:ln w="22225">
            <a:solidFill>
              <a:schemeClr val="accent2"/>
            </a:solidFill>
            <a:prstDash val="sysDot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6" name="Elbow Connector 29">
            <a:extLst>
              <a:ext uri="{FF2B5EF4-FFF2-40B4-BE49-F238E27FC236}">
                <a16:creationId xmlns:a16="http://schemas.microsoft.com/office/drawing/2014/main" xmlns="" id="{1E9BC906-F043-49F3-8A7C-A9748E15C8BA}"/>
              </a:ext>
            </a:extLst>
          </p:cNvPr>
          <p:cNvCxnSpPr>
            <a:cxnSpLocks/>
            <a:stCxn id="479" idx="4"/>
          </p:cNvCxnSpPr>
          <p:nvPr/>
        </p:nvCxnSpPr>
        <p:spPr>
          <a:xfrm rot="5400000">
            <a:off x="1389957" y="3899011"/>
            <a:ext cx="2612953" cy="193395"/>
          </a:xfrm>
          <a:prstGeom prst="bentConnector3">
            <a:avLst>
              <a:gd name="adj1" fmla="val 50000"/>
            </a:avLst>
          </a:prstGeom>
          <a:ln w="22225">
            <a:solidFill>
              <a:schemeClr val="accent1"/>
            </a:solidFill>
            <a:prstDash val="sysDot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7" name="Elbow Connector 36">
            <a:extLst>
              <a:ext uri="{FF2B5EF4-FFF2-40B4-BE49-F238E27FC236}">
                <a16:creationId xmlns:a16="http://schemas.microsoft.com/office/drawing/2014/main" xmlns="" id="{AD1A3AAB-24D9-4D95-9AAE-F22063B1F126}"/>
              </a:ext>
            </a:extLst>
          </p:cNvPr>
          <p:cNvCxnSpPr>
            <a:cxnSpLocks/>
            <a:stCxn id="480" idx="4"/>
          </p:cNvCxnSpPr>
          <p:nvPr/>
        </p:nvCxnSpPr>
        <p:spPr>
          <a:xfrm rot="16200000" flipH="1">
            <a:off x="3569147" y="3288785"/>
            <a:ext cx="1934641" cy="735534"/>
          </a:xfrm>
          <a:prstGeom prst="bentConnector3">
            <a:avLst>
              <a:gd name="adj1" fmla="val 31367"/>
            </a:avLst>
          </a:prstGeom>
          <a:ln w="22225">
            <a:solidFill>
              <a:schemeClr val="accent4"/>
            </a:solidFill>
            <a:prstDash val="sysDot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8" name="Elbow Connector 39">
            <a:extLst>
              <a:ext uri="{FF2B5EF4-FFF2-40B4-BE49-F238E27FC236}">
                <a16:creationId xmlns:a16="http://schemas.microsoft.com/office/drawing/2014/main" xmlns="" id="{8374D99A-E6E0-405B-AA4D-D1AA01AC6AF3}"/>
              </a:ext>
            </a:extLst>
          </p:cNvPr>
          <p:cNvCxnSpPr>
            <a:cxnSpLocks/>
            <a:stCxn id="481" idx="4"/>
          </p:cNvCxnSpPr>
          <p:nvPr/>
        </p:nvCxnSpPr>
        <p:spPr>
          <a:xfrm rot="5400000">
            <a:off x="4014754" y="3970693"/>
            <a:ext cx="2810979" cy="248056"/>
          </a:xfrm>
          <a:prstGeom prst="bentConnector3">
            <a:avLst>
              <a:gd name="adj1" fmla="val 21849"/>
            </a:avLst>
          </a:prstGeom>
          <a:ln w="22225">
            <a:solidFill>
              <a:schemeClr val="accent3"/>
            </a:solidFill>
            <a:prstDash val="sysDot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9" name="Group 468">
            <a:extLst>
              <a:ext uri="{FF2B5EF4-FFF2-40B4-BE49-F238E27FC236}">
                <a16:creationId xmlns:a16="http://schemas.microsoft.com/office/drawing/2014/main" xmlns="" id="{44D58844-2806-4E36-B715-9CC83FB7AB75}"/>
              </a:ext>
            </a:extLst>
          </p:cNvPr>
          <p:cNvGrpSpPr/>
          <p:nvPr/>
        </p:nvGrpSpPr>
        <p:grpSpPr>
          <a:xfrm>
            <a:off x="9155740" y="2957946"/>
            <a:ext cx="2377803" cy="510923"/>
            <a:chOff x="6860364" y="2924353"/>
            <a:chExt cx="1944216" cy="510923"/>
          </a:xfrm>
        </p:grpSpPr>
        <p:sp>
          <p:nvSpPr>
            <p:cNvPr id="470" name="TextBox 469">
              <a:extLst>
                <a:ext uri="{FF2B5EF4-FFF2-40B4-BE49-F238E27FC236}">
                  <a16:creationId xmlns:a16="http://schemas.microsoft.com/office/drawing/2014/main" xmlns="" id="{39699D85-BFA5-4A64-858A-564B71EE25A1}"/>
                </a:ext>
              </a:extLst>
            </p:cNvPr>
            <p:cNvSpPr txBox="1"/>
            <p:nvPr/>
          </p:nvSpPr>
          <p:spPr>
            <a:xfrm>
              <a:off x="6860364" y="2924353"/>
              <a:ext cx="1944216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API 2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71" name="TextBox 470">
              <a:extLst>
                <a:ext uri="{FF2B5EF4-FFF2-40B4-BE49-F238E27FC236}">
                  <a16:creationId xmlns:a16="http://schemas.microsoft.com/office/drawing/2014/main" xmlns="" id="{885EE3EE-20A5-4670-8559-41A454C1551D}"/>
                </a:ext>
              </a:extLst>
            </p:cNvPr>
            <p:cNvSpPr txBox="1"/>
            <p:nvPr/>
          </p:nvSpPr>
          <p:spPr>
            <a:xfrm>
              <a:off x="6860365" y="3158277"/>
              <a:ext cx="194421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Medicine Stock API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472" name="Group 471">
            <a:extLst>
              <a:ext uri="{FF2B5EF4-FFF2-40B4-BE49-F238E27FC236}">
                <a16:creationId xmlns:a16="http://schemas.microsoft.com/office/drawing/2014/main" xmlns="" id="{44A87C5F-2513-45D5-8919-9047E742753A}"/>
              </a:ext>
            </a:extLst>
          </p:cNvPr>
          <p:cNvGrpSpPr/>
          <p:nvPr/>
        </p:nvGrpSpPr>
        <p:grpSpPr>
          <a:xfrm>
            <a:off x="9155740" y="4029079"/>
            <a:ext cx="2377803" cy="510923"/>
            <a:chOff x="6860364" y="3994534"/>
            <a:chExt cx="1944216" cy="510923"/>
          </a:xfrm>
        </p:grpSpPr>
        <p:sp>
          <p:nvSpPr>
            <p:cNvPr id="473" name="TextBox 472">
              <a:extLst>
                <a:ext uri="{FF2B5EF4-FFF2-40B4-BE49-F238E27FC236}">
                  <a16:creationId xmlns:a16="http://schemas.microsoft.com/office/drawing/2014/main" xmlns="" id="{6D8B981F-F1EF-400F-8DAF-ABC5F1C172A6}"/>
                </a:ext>
              </a:extLst>
            </p:cNvPr>
            <p:cNvSpPr txBox="1"/>
            <p:nvPr/>
          </p:nvSpPr>
          <p:spPr>
            <a:xfrm>
              <a:off x="6860364" y="3994534"/>
              <a:ext cx="1944216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API 3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74" name="TextBox 473">
              <a:extLst>
                <a:ext uri="{FF2B5EF4-FFF2-40B4-BE49-F238E27FC236}">
                  <a16:creationId xmlns:a16="http://schemas.microsoft.com/office/drawing/2014/main" xmlns="" id="{82C20C42-69F0-4DA1-B486-254BE63B410C}"/>
                </a:ext>
              </a:extLst>
            </p:cNvPr>
            <p:cNvSpPr txBox="1"/>
            <p:nvPr/>
          </p:nvSpPr>
          <p:spPr>
            <a:xfrm>
              <a:off x="6860365" y="4228458"/>
              <a:ext cx="194421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Meeting Schedule API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475" name="Group 474">
            <a:extLst>
              <a:ext uri="{FF2B5EF4-FFF2-40B4-BE49-F238E27FC236}">
                <a16:creationId xmlns:a16="http://schemas.microsoft.com/office/drawing/2014/main" xmlns="" id="{1C91EC24-7120-4001-9607-24C02D7B8551}"/>
              </a:ext>
            </a:extLst>
          </p:cNvPr>
          <p:cNvGrpSpPr/>
          <p:nvPr/>
        </p:nvGrpSpPr>
        <p:grpSpPr>
          <a:xfrm>
            <a:off x="9155740" y="5100212"/>
            <a:ext cx="2377803" cy="510923"/>
            <a:chOff x="6860364" y="5018220"/>
            <a:chExt cx="1944216" cy="510923"/>
          </a:xfrm>
        </p:grpSpPr>
        <p:sp>
          <p:nvSpPr>
            <p:cNvPr id="476" name="TextBox 475">
              <a:extLst>
                <a:ext uri="{FF2B5EF4-FFF2-40B4-BE49-F238E27FC236}">
                  <a16:creationId xmlns:a16="http://schemas.microsoft.com/office/drawing/2014/main" xmlns="" id="{8113BEFB-E231-4819-8B89-9DD07952E281}"/>
                </a:ext>
              </a:extLst>
            </p:cNvPr>
            <p:cNvSpPr txBox="1"/>
            <p:nvPr/>
          </p:nvSpPr>
          <p:spPr>
            <a:xfrm>
              <a:off x="6860364" y="5018220"/>
              <a:ext cx="1944216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API 4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77" name="TextBox 476">
              <a:extLst>
                <a:ext uri="{FF2B5EF4-FFF2-40B4-BE49-F238E27FC236}">
                  <a16:creationId xmlns:a16="http://schemas.microsoft.com/office/drawing/2014/main" xmlns="" id="{066E0C09-D9B9-4069-A7D4-36BCB4E0609D}"/>
                </a:ext>
              </a:extLst>
            </p:cNvPr>
            <p:cNvSpPr txBox="1"/>
            <p:nvPr/>
          </p:nvSpPr>
          <p:spPr>
            <a:xfrm>
              <a:off x="6860365" y="5252144"/>
              <a:ext cx="194421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Supply Medicine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478" name="Oval 477">
            <a:extLst>
              <a:ext uri="{FF2B5EF4-FFF2-40B4-BE49-F238E27FC236}">
                <a16:creationId xmlns:a16="http://schemas.microsoft.com/office/drawing/2014/main" xmlns="" id="{24804D7E-0939-4A75-8381-52B2FBC74B3C}"/>
              </a:ext>
            </a:extLst>
          </p:cNvPr>
          <p:cNvSpPr/>
          <p:nvPr/>
        </p:nvSpPr>
        <p:spPr>
          <a:xfrm>
            <a:off x="985560" y="1823976"/>
            <a:ext cx="864000" cy="865256"/>
          </a:xfrm>
          <a:prstGeom prst="ellipse">
            <a:avLst/>
          </a:prstGeom>
          <a:solidFill>
            <a:schemeClr val="accent2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 smtClean="0">
                <a:solidFill>
                  <a:schemeClr val="bg1"/>
                </a:solidFill>
                <a:cs typeface="Arial" pitchFamily="34" charset="0"/>
              </a:rPr>
              <a:t>1</a:t>
            </a:r>
            <a:endParaRPr lang="ko-KR" altLang="en-US" sz="3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79" name="Oval 478">
            <a:extLst>
              <a:ext uri="{FF2B5EF4-FFF2-40B4-BE49-F238E27FC236}">
                <a16:creationId xmlns:a16="http://schemas.microsoft.com/office/drawing/2014/main" xmlns="" id="{428780FE-1890-4461-9A22-D075327C4881}"/>
              </a:ext>
            </a:extLst>
          </p:cNvPr>
          <p:cNvSpPr/>
          <p:nvPr/>
        </p:nvSpPr>
        <p:spPr>
          <a:xfrm>
            <a:off x="2361130" y="1823976"/>
            <a:ext cx="864000" cy="865256"/>
          </a:xfrm>
          <a:prstGeom prst="ellipse">
            <a:avLst/>
          </a:prstGeom>
          <a:solidFill>
            <a:schemeClr val="accent1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 smtClean="0">
                <a:solidFill>
                  <a:schemeClr val="bg1"/>
                </a:solidFill>
                <a:cs typeface="Arial" pitchFamily="34" charset="0"/>
              </a:rPr>
              <a:t>2</a:t>
            </a:r>
            <a:endParaRPr lang="ko-KR" altLang="en-US" sz="3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80" name="Oval 479">
            <a:extLst>
              <a:ext uri="{FF2B5EF4-FFF2-40B4-BE49-F238E27FC236}">
                <a16:creationId xmlns:a16="http://schemas.microsoft.com/office/drawing/2014/main" xmlns="" id="{0A267EBD-23FE-4798-BEF8-4DAE1305F4ED}"/>
              </a:ext>
            </a:extLst>
          </p:cNvPr>
          <p:cNvSpPr/>
          <p:nvPr/>
        </p:nvSpPr>
        <p:spPr>
          <a:xfrm>
            <a:off x="3736700" y="1823976"/>
            <a:ext cx="864000" cy="865256"/>
          </a:xfrm>
          <a:prstGeom prst="ellipse">
            <a:avLst/>
          </a:prstGeom>
          <a:solidFill>
            <a:schemeClr val="accent4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 smtClean="0">
                <a:solidFill>
                  <a:schemeClr val="bg1"/>
                </a:solidFill>
                <a:cs typeface="Arial" pitchFamily="34" charset="0"/>
              </a:rPr>
              <a:t>3</a:t>
            </a:r>
            <a:endParaRPr lang="ko-KR" altLang="en-US" sz="3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81" name="Oval 480">
            <a:extLst>
              <a:ext uri="{FF2B5EF4-FFF2-40B4-BE49-F238E27FC236}">
                <a16:creationId xmlns:a16="http://schemas.microsoft.com/office/drawing/2014/main" xmlns="" id="{06D2F2C9-9D84-4521-BEDD-0C9B876704DF}"/>
              </a:ext>
            </a:extLst>
          </p:cNvPr>
          <p:cNvSpPr/>
          <p:nvPr/>
        </p:nvSpPr>
        <p:spPr>
          <a:xfrm>
            <a:off x="5112271" y="1823976"/>
            <a:ext cx="864000" cy="865256"/>
          </a:xfrm>
          <a:prstGeom prst="ellipse">
            <a:avLst/>
          </a:prstGeom>
          <a:solidFill>
            <a:schemeClr val="accent3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 smtClean="0">
                <a:solidFill>
                  <a:schemeClr val="bg1"/>
                </a:solidFill>
                <a:cs typeface="Arial" pitchFamily="34" charset="0"/>
              </a:rPr>
              <a:t>4</a:t>
            </a:r>
            <a:endParaRPr lang="ko-KR" altLang="en-US" sz="3200" b="1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7279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>
            <a:extLst>
              <a:ext uri="{FF2B5EF4-FFF2-40B4-BE49-F238E27FC236}">
                <a16:creationId xmlns:a16="http://schemas.microsoft.com/office/drawing/2014/main" xmlns="" id="{ACA4FFE0-E438-431B-A695-31A32EE57C97}"/>
              </a:ext>
            </a:extLst>
          </p:cNvPr>
          <p:cNvGrpSpPr/>
          <p:nvPr/>
        </p:nvGrpSpPr>
        <p:grpSpPr>
          <a:xfrm>
            <a:off x="7884779" y="3383049"/>
            <a:ext cx="2147470" cy="1535158"/>
            <a:chOff x="552322" y="3573016"/>
            <a:chExt cx="2147470" cy="1535158"/>
          </a:xfrm>
        </p:grpSpPr>
        <p:sp>
          <p:nvSpPr>
            <p:cNvPr id="44" name="Pentagon 46">
              <a:extLst>
                <a:ext uri="{FF2B5EF4-FFF2-40B4-BE49-F238E27FC236}">
                  <a16:creationId xmlns:a16="http://schemas.microsoft.com/office/drawing/2014/main" xmlns="" id="{F1C8D809-3243-442D-A14D-DBD5D215E635}"/>
                </a:ext>
              </a:extLst>
            </p:cNvPr>
            <p:cNvSpPr/>
            <p:nvPr/>
          </p:nvSpPr>
          <p:spPr>
            <a:xfrm>
              <a:off x="552322" y="3573016"/>
              <a:ext cx="2147470" cy="324000"/>
            </a:xfrm>
            <a:prstGeom prst="homePlat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5" name="Donut 47">
              <a:extLst>
                <a:ext uri="{FF2B5EF4-FFF2-40B4-BE49-F238E27FC236}">
                  <a16:creationId xmlns:a16="http://schemas.microsoft.com/office/drawing/2014/main" xmlns="" id="{10BA42E6-FAD1-45B7-B9F3-9C69B7C0D2EA}"/>
                </a:ext>
              </a:extLst>
            </p:cNvPr>
            <p:cNvSpPr/>
            <p:nvPr/>
          </p:nvSpPr>
          <p:spPr>
            <a:xfrm>
              <a:off x="817066" y="3656439"/>
              <a:ext cx="1451735" cy="1451735"/>
            </a:xfrm>
            <a:prstGeom prst="donut">
              <a:avLst>
                <a:gd name="adj" fmla="val 1762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Development Stages</a:t>
            </a:r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xmlns="" id="{385B6898-4597-4599-B8E2-0A97800D921A}"/>
              </a:ext>
            </a:extLst>
          </p:cNvPr>
          <p:cNvGrpSpPr/>
          <p:nvPr/>
        </p:nvGrpSpPr>
        <p:grpSpPr>
          <a:xfrm flipV="1">
            <a:off x="5903558" y="2175460"/>
            <a:ext cx="2147470" cy="1535158"/>
            <a:chOff x="8567658" y="3512928"/>
            <a:chExt cx="2147470" cy="1535158"/>
          </a:xfrm>
          <a:solidFill>
            <a:srgbClr val="229878"/>
          </a:solidFill>
        </p:grpSpPr>
        <p:sp>
          <p:nvSpPr>
            <p:cNvPr id="10" name="Pentagon 43">
              <a:extLst>
                <a:ext uri="{FF2B5EF4-FFF2-40B4-BE49-F238E27FC236}">
                  <a16:creationId xmlns:a16="http://schemas.microsoft.com/office/drawing/2014/main" xmlns="" id="{A5D0D1BA-2674-48A3-88C1-C3EC6E1BD934}"/>
                </a:ext>
              </a:extLst>
            </p:cNvPr>
            <p:cNvSpPr/>
            <p:nvPr/>
          </p:nvSpPr>
          <p:spPr>
            <a:xfrm>
              <a:off x="8567658" y="3512928"/>
              <a:ext cx="2147470" cy="324000"/>
            </a:xfrm>
            <a:prstGeom prst="homePlat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1" name="Donut 44">
              <a:extLst>
                <a:ext uri="{FF2B5EF4-FFF2-40B4-BE49-F238E27FC236}">
                  <a16:creationId xmlns:a16="http://schemas.microsoft.com/office/drawing/2014/main" xmlns="" id="{A6E9C795-F329-47A2-A02A-B58C7FA9DDFD}"/>
                </a:ext>
              </a:extLst>
            </p:cNvPr>
            <p:cNvSpPr/>
            <p:nvPr/>
          </p:nvSpPr>
          <p:spPr>
            <a:xfrm>
              <a:off x="8832402" y="3596351"/>
              <a:ext cx="1451735" cy="1451735"/>
            </a:xfrm>
            <a:prstGeom prst="donut">
              <a:avLst>
                <a:gd name="adj" fmla="val 1762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xmlns="" id="{ACA4FFE0-E438-431B-A695-31A32EE57C97}"/>
              </a:ext>
            </a:extLst>
          </p:cNvPr>
          <p:cNvGrpSpPr/>
          <p:nvPr/>
        </p:nvGrpSpPr>
        <p:grpSpPr>
          <a:xfrm>
            <a:off x="3918672" y="3381588"/>
            <a:ext cx="2147470" cy="1535158"/>
            <a:chOff x="552322" y="3573016"/>
            <a:chExt cx="2147470" cy="1535158"/>
          </a:xfrm>
        </p:grpSpPr>
        <p:sp>
          <p:nvSpPr>
            <p:cNvPr id="13" name="Pentagon 46">
              <a:extLst>
                <a:ext uri="{FF2B5EF4-FFF2-40B4-BE49-F238E27FC236}">
                  <a16:creationId xmlns:a16="http://schemas.microsoft.com/office/drawing/2014/main" xmlns="" id="{F1C8D809-3243-442D-A14D-DBD5D215E635}"/>
                </a:ext>
              </a:extLst>
            </p:cNvPr>
            <p:cNvSpPr/>
            <p:nvPr/>
          </p:nvSpPr>
          <p:spPr>
            <a:xfrm>
              <a:off x="552322" y="3573016"/>
              <a:ext cx="2147470" cy="324000"/>
            </a:xfrm>
            <a:prstGeom prst="homePlat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4" name="Donut 47">
              <a:extLst>
                <a:ext uri="{FF2B5EF4-FFF2-40B4-BE49-F238E27FC236}">
                  <a16:creationId xmlns:a16="http://schemas.microsoft.com/office/drawing/2014/main" xmlns="" id="{10BA42E6-FAD1-45B7-B9F3-9C69B7C0D2EA}"/>
                </a:ext>
              </a:extLst>
            </p:cNvPr>
            <p:cNvSpPr/>
            <p:nvPr/>
          </p:nvSpPr>
          <p:spPr>
            <a:xfrm>
              <a:off x="817066" y="3656439"/>
              <a:ext cx="1451735" cy="1451735"/>
            </a:xfrm>
            <a:prstGeom prst="donut">
              <a:avLst>
                <a:gd name="adj" fmla="val 1762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15" name="직사각형 113">
            <a:extLst>
              <a:ext uri="{FF2B5EF4-FFF2-40B4-BE49-F238E27FC236}">
                <a16:creationId xmlns:a16="http://schemas.microsoft.com/office/drawing/2014/main" xmlns="" id="{46F483FE-4545-4281-9551-8549008595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87524" y="2036126"/>
            <a:ext cx="136935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b="1" dirty="0" smtClean="0">
                <a:cs typeface="Arial" charset="0"/>
              </a:rPr>
              <a:t>E-2-E </a:t>
            </a:r>
          </a:p>
          <a:p>
            <a:pPr algn="ctr"/>
            <a:r>
              <a:rPr lang="en-US" altLang="ko-KR" sz="1200" b="1" dirty="0" smtClean="0">
                <a:cs typeface="Arial" charset="0"/>
              </a:rPr>
              <a:t>testing</a:t>
            </a:r>
            <a:endParaRPr lang="ko-KR" altLang="en-US" sz="1200" dirty="0"/>
          </a:p>
        </p:txBody>
      </p:sp>
      <p:sp>
        <p:nvSpPr>
          <p:cNvPr id="16" name="직사각형 113">
            <a:extLst>
              <a:ext uri="{FF2B5EF4-FFF2-40B4-BE49-F238E27FC236}">
                <a16:creationId xmlns:a16="http://schemas.microsoft.com/office/drawing/2014/main" xmlns="" id="{88653285-61A3-4D51-8A08-0EBEEB697D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30885" y="3363774"/>
            <a:ext cx="112656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b="1" dirty="0" smtClean="0">
                <a:solidFill>
                  <a:schemeClr val="bg1"/>
                </a:solidFill>
                <a:cs typeface="Arial" charset="0"/>
              </a:rPr>
              <a:t>Day 6-8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xmlns="" id="{F630E7BE-78A9-469A-B7CA-763DE59028B0}"/>
              </a:ext>
            </a:extLst>
          </p:cNvPr>
          <p:cNvGrpSpPr/>
          <p:nvPr/>
        </p:nvGrpSpPr>
        <p:grpSpPr>
          <a:xfrm>
            <a:off x="6000814" y="3873630"/>
            <a:ext cx="1786710" cy="1010956"/>
            <a:chOff x="2543198" y="4388490"/>
            <a:chExt cx="2577763" cy="791127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xmlns="" id="{17E7B2B0-7439-4CDE-B393-FC7F5613890F}"/>
                </a:ext>
              </a:extLst>
            </p:cNvPr>
            <p:cNvSpPr txBox="1"/>
            <p:nvPr/>
          </p:nvSpPr>
          <p:spPr>
            <a:xfrm>
              <a:off x="2551706" y="4673829"/>
              <a:ext cx="2569255" cy="5057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We have started with the deployment part of project to Azure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xmlns="" id="{13CD5101-2729-4C5B-9CA9-BE2011CEA78F}"/>
                </a:ext>
              </a:extLst>
            </p:cNvPr>
            <p:cNvSpPr txBox="1"/>
            <p:nvPr/>
          </p:nvSpPr>
          <p:spPr>
            <a:xfrm>
              <a:off x="2543198" y="4388490"/>
              <a:ext cx="2577763" cy="2167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Cloud Deployment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xmlns="" id="{939A4991-C970-402A-B00A-345B103CD1B0}"/>
              </a:ext>
            </a:extLst>
          </p:cNvPr>
          <p:cNvGrpSpPr/>
          <p:nvPr/>
        </p:nvGrpSpPr>
        <p:grpSpPr>
          <a:xfrm>
            <a:off x="3942772" y="2200397"/>
            <a:ext cx="1786710" cy="1010957"/>
            <a:chOff x="2543198" y="4388490"/>
            <a:chExt cx="2577763" cy="791127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xmlns="" id="{2935DC37-2B3E-4669-91E1-02AE9B63EAC1}"/>
                </a:ext>
              </a:extLst>
            </p:cNvPr>
            <p:cNvSpPr txBox="1"/>
            <p:nvPr/>
          </p:nvSpPr>
          <p:spPr>
            <a:xfrm>
              <a:off x="2551706" y="4673829"/>
              <a:ext cx="2569255" cy="5057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We have done the testing of all the APIs using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NUnit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xmlns="" id="{06857704-CE89-4F34-BAD9-90A76FBD50B4}"/>
                </a:ext>
              </a:extLst>
            </p:cNvPr>
            <p:cNvSpPr txBox="1"/>
            <p:nvPr/>
          </p:nvSpPr>
          <p:spPr>
            <a:xfrm>
              <a:off x="2543198" y="4388490"/>
              <a:ext cx="2577763" cy="2167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NUnit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1" name="Group 42">
            <a:extLst>
              <a:ext uri="{FF2B5EF4-FFF2-40B4-BE49-F238E27FC236}">
                <a16:creationId xmlns:a16="http://schemas.microsoft.com/office/drawing/2014/main" xmlns="" id="{8AAC6898-9D51-45CF-8E9D-71F842981AAF}"/>
              </a:ext>
            </a:extLst>
          </p:cNvPr>
          <p:cNvGrpSpPr/>
          <p:nvPr/>
        </p:nvGrpSpPr>
        <p:grpSpPr>
          <a:xfrm flipV="1">
            <a:off x="1933330" y="2175460"/>
            <a:ext cx="2147470" cy="1535158"/>
            <a:chOff x="8567658" y="3512928"/>
            <a:chExt cx="2147470" cy="1535158"/>
          </a:xfrm>
          <a:solidFill>
            <a:schemeClr val="accent6"/>
          </a:solidFill>
        </p:grpSpPr>
        <p:sp>
          <p:nvSpPr>
            <p:cNvPr id="32" name="Pentagon 43">
              <a:extLst>
                <a:ext uri="{FF2B5EF4-FFF2-40B4-BE49-F238E27FC236}">
                  <a16:creationId xmlns:a16="http://schemas.microsoft.com/office/drawing/2014/main" xmlns="" id="{E8C2A46A-814B-4BCC-A605-8565E61A03A1}"/>
                </a:ext>
              </a:extLst>
            </p:cNvPr>
            <p:cNvSpPr/>
            <p:nvPr/>
          </p:nvSpPr>
          <p:spPr>
            <a:xfrm>
              <a:off x="8567658" y="3512928"/>
              <a:ext cx="2147470" cy="324000"/>
            </a:xfrm>
            <a:prstGeom prst="homePlat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3" name="Donut 44">
              <a:extLst>
                <a:ext uri="{FF2B5EF4-FFF2-40B4-BE49-F238E27FC236}">
                  <a16:creationId xmlns:a16="http://schemas.microsoft.com/office/drawing/2014/main" xmlns="" id="{AE2A8C97-0F12-48FD-86FB-B2C8FF47E29A}"/>
                </a:ext>
              </a:extLst>
            </p:cNvPr>
            <p:cNvSpPr/>
            <p:nvPr/>
          </p:nvSpPr>
          <p:spPr>
            <a:xfrm>
              <a:off x="8832402" y="3596351"/>
              <a:ext cx="1451735" cy="1451735"/>
            </a:xfrm>
            <a:prstGeom prst="donut">
              <a:avLst>
                <a:gd name="adj" fmla="val 1762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34" name="직사각형 113">
            <a:extLst>
              <a:ext uri="{FF2B5EF4-FFF2-40B4-BE49-F238E27FC236}">
                <a16:creationId xmlns:a16="http://schemas.microsoft.com/office/drawing/2014/main" xmlns="" id="{EAD8262F-7036-423A-AF7C-F856FF22D9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98073" y="3363774"/>
            <a:ext cx="118744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b="1" dirty="0" smtClean="0">
                <a:solidFill>
                  <a:schemeClr val="bg1"/>
                </a:solidFill>
                <a:cs typeface="Arial" charset="0"/>
              </a:rPr>
              <a:t> 1-4 Days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5" name="Group 55">
            <a:extLst>
              <a:ext uri="{FF2B5EF4-FFF2-40B4-BE49-F238E27FC236}">
                <a16:creationId xmlns:a16="http://schemas.microsoft.com/office/drawing/2014/main" xmlns="" id="{8CEDDC67-EE91-4301-86EF-B3FDA472C0AA}"/>
              </a:ext>
            </a:extLst>
          </p:cNvPr>
          <p:cNvGrpSpPr/>
          <p:nvPr/>
        </p:nvGrpSpPr>
        <p:grpSpPr>
          <a:xfrm>
            <a:off x="2030586" y="3873635"/>
            <a:ext cx="1786710" cy="1010957"/>
            <a:chOff x="2543198" y="4388490"/>
            <a:chExt cx="2577763" cy="791127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xmlns="" id="{1A034F7E-ECE4-448E-9D7D-1A6748116648}"/>
                </a:ext>
              </a:extLst>
            </p:cNvPr>
            <p:cNvSpPr txBox="1"/>
            <p:nvPr/>
          </p:nvSpPr>
          <p:spPr>
            <a:xfrm>
              <a:off x="2551706" y="4673829"/>
              <a:ext cx="2569255" cy="5057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We have designed the arch, and hard coded the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apis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xmlns="" id="{8A1F8C92-F004-4CFB-86D5-E55AF7907CAF}"/>
                </a:ext>
              </a:extLst>
            </p:cNvPr>
            <p:cNvSpPr txBox="1"/>
            <p:nvPr/>
          </p:nvSpPr>
          <p:spPr>
            <a:xfrm>
              <a:off x="2543198" y="4388490"/>
              <a:ext cx="2577763" cy="2167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Coding and Design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38" name="Rectangle 37"/>
          <p:cNvSpPr/>
          <p:nvPr/>
        </p:nvSpPr>
        <p:spPr>
          <a:xfrm>
            <a:off x="8252003" y="3386618"/>
            <a:ext cx="11208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cs typeface="Arial" charset="0"/>
              </a:rPr>
              <a:t>Day </a:t>
            </a:r>
            <a:r>
              <a:rPr lang="en-US" altLang="ko-KR" b="1" dirty="0" smtClean="0">
                <a:solidFill>
                  <a:schemeClr val="bg1"/>
                </a:solidFill>
                <a:cs typeface="Arial" charset="0"/>
              </a:rPr>
              <a:t>9,10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4509763" y="3332728"/>
            <a:ext cx="8002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  <a:cs typeface="Arial" pitchFamily="34" charset="0"/>
              </a:rPr>
              <a:t>Day 5</a:t>
            </a:r>
            <a:endParaRPr lang="ko-KR" altLang="en-US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8" name="Rectangle 47"/>
          <p:cNvSpPr/>
          <p:nvPr/>
        </p:nvSpPr>
        <p:spPr>
          <a:xfrm flipH="1">
            <a:off x="7837087" y="2565023"/>
            <a:ext cx="1319791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We have done the </a:t>
            </a:r>
            <a:r>
              <a:rPr lang="en-US" altLang="ko-KR" sz="105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E-2-e testing after deploying on cloud</a:t>
            </a:r>
            <a:endParaRPr lang="ko-KR" altLang="en-US" sz="105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4062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Group 81">
            <a:extLst>
              <a:ext uri="{FF2B5EF4-FFF2-40B4-BE49-F238E27FC236}">
                <a16:creationId xmlns:a16="http://schemas.microsoft.com/office/drawing/2014/main" xmlns="" id="{21C2804B-9995-4A02-9709-74DD85247E50}"/>
              </a:ext>
            </a:extLst>
          </p:cNvPr>
          <p:cNvGrpSpPr/>
          <p:nvPr/>
        </p:nvGrpSpPr>
        <p:grpSpPr>
          <a:xfrm>
            <a:off x="5" y="1409832"/>
            <a:ext cx="12191999" cy="1160648"/>
            <a:chOff x="5" y="1409832"/>
            <a:chExt cx="12191999" cy="1160648"/>
          </a:xfrm>
        </p:grpSpPr>
        <p:grpSp>
          <p:nvGrpSpPr>
            <p:cNvPr id="3" name="그룹 8">
              <a:extLst>
                <a:ext uri="{FF2B5EF4-FFF2-40B4-BE49-F238E27FC236}">
                  <a16:creationId xmlns:a16="http://schemas.microsoft.com/office/drawing/2014/main" xmlns="" id="{E71EC0C4-7E58-4C9D-B2BA-487F09577103}"/>
                </a:ext>
              </a:extLst>
            </p:cNvPr>
            <p:cNvGrpSpPr/>
            <p:nvPr/>
          </p:nvGrpSpPr>
          <p:grpSpPr>
            <a:xfrm>
              <a:off x="5" y="1409832"/>
              <a:ext cx="12191999" cy="1160647"/>
              <a:chOff x="1" y="1412530"/>
              <a:chExt cx="12191999" cy="1160647"/>
            </a:xfrm>
          </p:grpSpPr>
          <p:sp>
            <p:nvSpPr>
              <p:cNvPr id="4" name="Rectangle 35">
                <a:extLst>
                  <a:ext uri="{FF2B5EF4-FFF2-40B4-BE49-F238E27FC236}">
                    <a16:creationId xmlns:a16="http://schemas.microsoft.com/office/drawing/2014/main" xmlns="" id="{8C0BBBF0-247A-412A-B0B6-F42F1E86DA83}"/>
                  </a:ext>
                </a:extLst>
              </p:cNvPr>
              <p:cNvSpPr/>
              <p:nvPr/>
            </p:nvSpPr>
            <p:spPr>
              <a:xfrm>
                <a:off x="1" y="1412530"/>
                <a:ext cx="3032161" cy="1160647"/>
              </a:xfrm>
              <a:custGeom>
                <a:avLst/>
                <a:gdLst>
                  <a:gd name="connsiteX0" fmla="*/ 215205 w 3079941"/>
                  <a:gd name="connsiteY0" fmla="*/ 0 h 1160647"/>
                  <a:gd name="connsiteX1" fmla="*/ 217231 w 3079941"/>
                  <a:gd name="connsiteY1" fmla="*/ 246443 h 1160647"/>
                  <a:gd name="connsiteX2" fmla="*/ 255738 w 3079941"/>
                  <a:gd name="connsiteY2" fmla="*/ 326429 h 1160647"/>
                  <a:gd name="connsiteX3" fmla="*/ 257765 w 3079941"/>
                  <a:gd name="connsiteY3" fmla="*/ 326429 h 1160647"/>
                  <a:gd name="connsiteX4" fmla="*/ 271952 w 3079941"/>
                  <a:gd name="connsiteY4" fmla="*/ 326429 h 1160647"/>
                  <a:gd name="connsiteX5" fmla="*/ 271952 w 3079941"/>
                  <a:gd name="connsiteY5" fmla="*/ 350208 h 1160647"/>
                  <a:gd name="connsiteX6" fmla="*/ 272459 w 3079941"/>
                  <a:gd name="connsiteY6" fmla="*/ 351019 h 1160647"/>
                  <a:gd name="connsiteX7" fmla="*/ 276005 w 3079941"/>
                  <a:gd name="connsiteY7" fmla="*/ 356694 h 1160647"/>
                  <a:gd name="connsiteX8" fmla="*/ 276005 w 3079941"/>
                  <a:gd name="connsiteY8" fmla="*/ 471268 h 1160647"/>
                  <a:gd name="connsiteX9" fmla="*/ 278285 w 3079941"/>
                  <a:gd name="connsiteY9" fmla="*/ 471268 h 1160647"/>
                  <a:gd name="connsiteX10" fmla="*/ 294246 w 3079941"/>
                  <a:gd name="connsiteY10" fmla="*/ 471268 h 1160647"/>
                  <a:gd name="connsiteX11" fmla="*/ 294246 w 3079941"/>
                  <a:gd name="connsiteY11" fmla="*/ 611783 h 1160647"/>
                  <a:gd name="connsiteX12" fmla="*/ 295766 w 3079941"/>
                  <a:gd name="connsiteY12" fmla="*/ 611513 h 1160647"/>
                  <a:gd name="connsiteX13" fmla="*/ 306406 w 3079941"/>
                  <a:gd name="connsiteY13" fmla="*/ 609622 h 1160647"/>
                  <a:gd name="connsiteX14" fmla="*/ 304379 w 3079941"/>
                  <a:gd name="connsiteY14" fmla="*/ 698254 h 1160647"/>
                  <a:gd name="connsiteX15" fmla="*/ 305899 w 3079941"/>
                  <a:gd name="connsiteY15" fmla="*/ 698525 h 1160647"/>
                  <a:gd name="connsiteX16" fmla="*/ 316539 w 3079941"/>
                  <a:gd name="connsiteY16" fmla="*/ 700416 h 1160647"/>
                  <a:gd name="connsiteX17" fmla="*/ 316792 w 3079941"/>
                  <a:gd name="connsiteY17" fmla="*/ 701227 h 1160647"/>
                  <a:gd name="connsiteX18" fmla="*/ 318566 w 3079941"/>
                  <a:gd name="connsiteY18" fmla="*/ 706902 h 1160647"/>
                  <a:gd name="connsiteX19" fmla="*/ 319326 w 3079941"/>
                  <a:gd name="connsiteY19" fmla="*/ 704470 h 1160647"/>
                  <a:gd name="connsiteX20" fmla="*/ 324646 w 3079941"/>
                  <a:gd name="connsiteY20" fmla="*/ 687446 h 1160647"/>
                  <a:gd name="connsiteX21" fmla="*/ 326419 w 3079941"/>
                  <a:gd name="connsiteY21" fmla="*/ 687446 h 1160647"/>
                  <a:gd name="connsiteX22" fmla="*/ 338833 w 3079941"/>
                  <a:gd name="connsiteY22" fmla="*/ 687446 h 1160647"/>
                  <a:gd name="connsiteX23" fmla="*/ 338833 w 3079941"/>
                  <a:gd name="connsiteY23" fmla="*/ 719872 h 1160647"/>
                  <a:gd name="connsiteX24" fmla="*/ 339846 w 3079941"/>
                  <a:gd name="connsiteY24" fmla="*/ 720413 h 1160647"/>
                  <a:gd name="connsiteX25" fmla="*/ 346940 w 3079941"/>
                  <a:gd name="connsiteY25" fmla="*/ 724196 h 1160647"/>
                  <a:gd name="connsiteX26" fmla="*/ 346940 w 3079941"/>
                  <a:gd name="connsiteY26" fmla="*/ 725547 h 1160647"/>
                  <a:gd name="connsiteX27" fmla="*/ 346940 w 3079941"/>
                  <a:gd name="connsiteY27" fmla="*/ 735005 h 1160647"/>
                  <a:gd name="connsiteX28" fmla="*/ 391527 w 3079941"/>
                  <a:gd name="connsiteY28" fmla="*/ 735005 h 1160647"/>
                  <a:gd name="connsiteX29" fmla="*/ 391527 w 3079941"/>
                  <a:gd name="connsiteY29" fmla="*/ 736086 h 1160647"/>
                  <a:gd name="connsiteX30" fmla="*/ 391527 w 3079941"/>
                  <a:gd name="connsiteY30" fmla="*/ 743652 h 1160647"/>
                  <a:gd name="connsiteX31" fmla="*/ 393553 w 3079941"/>
                  <a:gd name="connsiteY31" fmla="*/ 743652 h 1160647"/>
                  <a:gd name="connsiteX32" fmla="*/ 407740 w 3079941"/>
                  <a:gd name="connsiteY32" fmla="*/ 743652 h 1160647"/>
                  <a:gd name="connsiteX33" fmla="*/ 407740 w 3079941"/>
                  <a:gd name="connsiteY33" fmla="*/ 713387 h 1160647"/>
                  <a:gd name="connsiteX34" fmla="*/ 452327 w 3079941"/>
                  <a:gd name="connsiteY34" fmla="*/ 713387 h 1160647"/>
                  <a:gd name="connsiteX35" fmla="*/ 452327 w 3079941"/>
                  <a:gd name="connsiteY35" fmla="*/ 712036 h 1160647"/>
                  <a:gd name="connsiteX36" fmla="*/ 452327 w 3079941"/>
                  <a:gd name="connsiteY36" fmla="*/ 702578 h 1160647"/>
                  <a:gd name="connsiteX37" fmla="*/ 453341 w 3079941"/>
                  <a:gd name="connsiteY37" fmla="*/ 702578 h 1160647"/>
                  <a:gd name="connsiteX38" fmla="*/ 460434 w 3079941"/>
                  <a:gd name="connsiteY38" fmla="*/ 702578 h 1160647"/>
                  <a:gd name="connsiteX39" fmla="*/ 460434 w 3079941"/>
                  <a:gd name="connsiteY39" fmla="*/ 700687 h 1160647"/>
                  <a:gd name="connsiteX40" fmla="*/ 460434 w 3079941"/>
                  <a:gd name="connsiteY40" fmla="*/ 687446 h 1160647"/>
                  <a:gd name="connsiteX41" fmla="*/ 461194 w 3079941"/>
                  <a:gd name="connsiteY41" fmla="*/ 687446 h 1160647"/>
                  <a:gd name="connsiteX42" fmla="*/ 466514 w 3079941"/>
                  <a:gd name="connsiteY42" fmla="*/ 687446 h 1160647"/>
                  <a:gd name="connsiteX43" fmla="*/ 466514 w 3079941"/>
                  <a:gd name="connsiteY43" fmla="*/ 686365 h 1160647"/>
                  <a:gd name="connsiteX44" fmla="*/ 466514 w 3079941"/>
                  <a:gd name="connsiteY44" fmla="*/ 678798 h 1160647"/>
                  <a:gd name="connsiteX45" fmla="*/ 468541 w 3079941"/>
                  <a:gd name="connsiteY45" fmla="*/ 678798 h 1160647"/>
                  <a:gd name="connsiteX46" fmla="*/ 482728 w 3079941"/>
                  <a:gd name="connsiteY46" fmla="*/ 678798 h 1160647"/>
                  <a:gd name="connsiteX47" fmla="*/ 482728 w 3079941"/>
                  <a:gd name="connsiteY47" fmla="*/ 679879 h 1160647"/>
                  <a:gd name="connsiteX48" fmla="*/ 482728 w 3079941"/>
                  <a:gd name="connsiteY48" fmla="*/ 687446 h 1160647"/>
                  <a:gd name="connsiteX49" fmla="*/ 505021 w 3079941"/>
                  <a:gd name="connsiteY49" fmla="*/ 687446 h 1160647"/>
                  <a:gd name="connsiteX50" fmla="*/ 505021 w 3079941"/>
                  <a:gd name="connsiteY50" fmla="*/ 685554 h 1160647"/>
                  <a:gd name="connsiteX51" fmla="*/ 505021 w 3079941"/>
                  <a:gd name="connsiteY51" fmla="*/ 672313 h 1160647"/>
                  <a:gd name="connsiteX52" fmla="*/ 506795 w 3079941"/>
                  <a:gd name="connsiteY52" fmla="*/ 672313 h 1160647"/>
                  <a:gd name="connsiteX53" fmla="*/ 519208 w 3079941"/>
                  <a:gd name="connsiteY53" fmla="*/ 672313 h 1160647"/>
                  <a:gd name="connsiteX54" fmla="*/ 519208 w 3079941"/>
                  <a:gd name="connsiteY54" fmla="*/ 696093 h 1160647"/>
                  <a:gd name="connsiteX55" fmla="*/ 520222 w 3079941"/>
                  <a:gd name="connsiteY55" fmla="*/ 696093 h 1160647"/>
                  <a:gd name="connsiteX56" fmla="*/ 527315 w 3079941"/>
                  <a:gd name="connsiteY56" fmla="*/ 696093 h 1160647"/>
                  <a:gd name="connsiteX57" fmla="*/ 527315 w 3079941"/>
                  <a:gd name="connsiteY57" fmla="*/ 695012 h 1160647"/>
                  <a:gd name="connsiteX58" fmla="*/ 527315 w 3079941"/>
                  <a:gd name="connsiteY58" fmla="*/ 687446 h 1160647"/>
                  <a:gd name="connsiteX59" fmla="*/ 529088 w 3079941"/>
                  <a:gd name="connsiteY59" fmla="*/ 687446 h 1160647"/>
                  <a:gd name="connsiteX60" fmla="*/ 541502 w 3079941"/>
                  <a:gd name="connsiteY60" fmla="*/ 687446 h 1160647"/>
                  <a:gd name="connsiteX61" fmla="*/ 541502 w 3079941"/>
                  <a:gd name="connsiteY61" fmla="*/ 713387 h 1160647"/>
                  <a:gd name="connsiteX62" fmla="*/ 543529 w 3079941"/>
                  <a:gd name="connsiteY62" fmla="*/ 713387 h 1160647"/>
                  <a:gd name="connsiteX63" fmla="*/ 557715 w 3079941"/>
                  <a:gd name="connsiteY63" fmla="*/ 713387 h 1160647"/>
                  <a:gd name="connsiteX64" fmla="*/ 557715 w 3079941"/>
                  <a:gd name="connsiteY64" fmla="*/ 715008 h 1160647"/>
                  <a:gd name="connsiteX65" fmla="*/ 557715 w 3079941"/>
                  <a:gd name="connsiteY65" fmla="*/ 726358 h 1160647"/>
                  <a:gd name="connsiteX66" fmla="*/ 558475 w 3079941"/>
                  <a:gd name="connsiteY66" fmla="*/ 726358 h 1160647"/>
                  <a:gd name="connsiteX67" fmla="*/ 563796 w 3079941"/>
                  <a:gd name="connsiteY67" fmla="*/ 726358 h 1160647"/>
                  <a:gd name="connsiteX68" fmla="*/ 563796 w 3079941"/>
                  <a:gd name="connsiteY68" fmla="*/ 725547 h 1160647"/>
                  <a:gd name="connsiteX69" fmla="*/ 563796 w 3079941"/>
                  <a:gd name="connsiteY69" fmla="*/ 719872 h 1160647"/>
                  <a:gd name="connsiteX70" fmla="*/ 594196 w 3079941"/>
                  <a:gd name="connsiteY70" fmla="*/ 719872 h 1160647"/>
                  <a:gd name="connsiteX71" fmla="*/ 594196 w 3079941"/>
                  <a:gd name="connsiteY71" fmla="*/ 743652 h 1160647"/>
                  <a:gd name="connsiteX72" fmla="*/ 595209 w 3079941"/>
                  <a:gd name="connsiteY72" fmla="*/ 743652 h 1160647"/>
                  <a:gd name="connsiteX73" fmla="*/ 602303 w 3079941"/>
                  <a:gd name="connsiteY73" fmla="*/ 743652 h 1160647"/>
                  <a:gd name="connsiteX74" fmla="*/ 602303 w 3079941"/>
                  <a:gd name="connsiteY74" fmla="*/ 744733 h 1160647"/>
                  <a:gd name="connsiteX75" fmla="*/ 602303 w 3079941"/>
                  <a:gd name="connsiteY75" fmla="*/ 752299 h 1160647"/>
                  <a:gd name="connsiteX76" fmla="*/ 603063 w 3079941"/>
                  <a:gd name="connsiteY76" fmla="*/ 752299 h 1160647"/>
                  <a:gd name="connsiteX77" fmla="*/ 608383 w 3079941"/>
                  <a:gd name="connsiteY77" fmla="*/ 752299 h 1160647"/>
                  <a:gd name="connsiteX78" fmla="*/ 608383 w 3079941"/>
                  <a:gd name="connsiteY78" fmla="*/ 750137 h 1160647"/>
                  <a:gd name="connsiteX79" fmla="*/ 608383 w 3079941"/>
                  <a:gd name="connsiteY79" fmla="*/ 735005 h 1160647"/>
                  <a:gd name="connsiteX80" fmla="*/ 609396 w 3079941"/>
                  <a:gd name="connsiteY80" fmla="*/ 735005 h 1160647"/>
                  <a:gd name="connsiteX81" fmla="*/ 616490 w 3079941"/>
                  <a:gd name="connsiteY81" fmla="*/ 735005 h 1160647"/>
                  <a:gd name="connsiteX82" fmla="*/ 616490 w 3079941"/>
                  <a:gd name="connsiteY82" fmla="*/ 736086 h 1160647"/>
                  <a:gd name="connsiteX83" fmla="*/ 616490 w 3079941"/>
                  <a:gd name="connsiteY83" fmla="*/ 743652 h 1160647"/>
                  <a:gd name="connsiteX84" fmla="*/ 621810 w 3079941"/>
                  <a:gd name="connsiteY84" fmla="*/ 741659 h 1160647"/>
                  <a:gd name="connsiteX85" fmla="*/ 622570 w 3079941"/>
                  <a:gd name="connsiteY85" fmla="*/ 740679 h 1160647"/>
                  <a:gd name="connsiteX86" fmla="*/ 622570 w 3079941"/>
                  <a:gd name="connsiteY86" fmla="*/ 735005 h 1160647"/>
                  <a:gd name="connsiteX87" fmla="*/ 661077 w 3079941"/>
                  <a:gd name="connsiteY87" fmla="*/ 735005 h 1160647"/>
                  <a:gd name="connsiteX88" fmla="*/ 661077 w 3079941"/>
                  <a:gd name="connsiteY88" fmla="*/ 758784 h 1160647"/>
                  <a:gd name="connsiteX89" fmla="*/ 663103 w 3079941"/>
                  <a:gd name="connsiteY89" fmla="*/ 758784 h 1160647"/>
                  <a:gd name="connsiteX90" fmla="*/ 677290 w 3079941"/>
                  <a:gd name="connsiteY90" fmla="*/ 758784 h 1160647"/>
                  <a:gd name="connsiteX91" fmla="*/ 677290 w 3079941"/>
                  <a:gd name="connsiteY91" fmla="*/ 759865 h 1160647"/>
                  <a:gd name="connsiteX92" fmla="*/ 677290 w 3079941"/>
                  <a:gd name="connsiteY92" fmla="*/ 767431 h 1160647"/>
                  <a:gd name="connsiteX93" fmla="*/ 679064 w 3079941"/>
                  <a:gd name="connsiteY93" fmla="*/ 767431 h 1160647"/>
                  <a:gd name="connsiteX94" fmla="*/ 691477 w 3079941"/>
                  <a:gd name="connsiteY94" fmla="*/ 767431 h 1160647"/>
                  <a:gd name="connsiteX95" fmla="*/ 691477 w 3079941"/>
                  <a:gd name="connsiteY95" fmla="*/ 743652 h 1160647"/>
                  <a:gd name="connsiteX96" fmla="*/ 692490 w 3079941"/>
                  <a:gd name="connsiteY96" fmla="*/ 743652 h 1160647"/>
                  <a:gd name="connsiteX97" fmla="*/ 699584 w 3079941"/>
                  <a:gd name="connsiteY97" fmla="*/ 743652 h 1160647"/>
                  <a:gd name="connsiteX98" fmla="*/ 699584 w 3079941"/>
                  <a:gd name="connsiteY98" fmla="*/ 711225 h 1160647"/>
                  <a:gd name="connsiteX99" fmla="*/ 700597 w 3079941"/>
                  <a:gd name="connsiteY99" fmla="*/ 711225 h 1160647"/>
                  <a:gd name="connsiteX100" fmla="*/ 707691 w 3079941"/>
                  <a:gd name="connsiteY100" fmla="*/ 711225 h 1160647"/>
                  <a:gd name="connsiteX101" fmla="*/ 707691 w 3079941"/>
                  <a:gd name="connsiteY101" fmla="*/ 709334 h 1160647"/>
                  <a:gd name="connsiteX102" fmla="*/ 707691 w 3079941"/>
                  <a:gd name="connsiteY102" fmla="*/ 696093 h 1160647"/>
                  <a:gd name="connsiteX103" fmla="*/ 706424 w 3079941"/>
                  <a:gd name="connsiteY103" fmla="*/ 694471 h 1160647"/>
                  <a:gd name="connsiteX104" fmla="*/ 711744 w 3079941"/>
                  <a:gd name="connsiteY104" fmla="*/ 683122 h 1160647"/>
                  <a:gd name="connsiteX105" fmla="*/ 719851 w 3079941"/>
                  <a:gd name="connsiteY105" fmla="*/ 711225 h 1160647"/>
                  <a:gd name="connsiteX106" fmla="*/ 720611 w 3079941"/>
                  <a:gd name="connsiteY106" fmla="*/ 711225 h 1160647"/>
                  <a:gd name="connsiteX107" fmla="*/ 725931 w 3079941"/>
                  <a:gd name="connsiteY107" fmla="*/ 711225 h 1160647"/>
                  <a:gd name="connsiteX108" fmla="*/ 725931 w 3079941"/>
                  <a:gd name="connsiteY108" fmla="*/ 605298 h 1160647"/>
                  <a:gd name="connsiteX109" fmla="*/ 727451 w 3079941"/>
                  <a:gd name="connsiteY109" fmla="*/ 605298 h 1160647"/>
                  <a:gd name="connsiteX110" fmla="*/ 738091 w 3079941"/>
                  <a:gd name="connsiteY110" fmla="*/ 605298 h 1160647"/>
                  <a:gd name="connsiteX111" fmla="*/ 738091 w 3079941"/>
                  <a:gd name="connsiteY111" fmla="*/ 557739 h 1160647"/>
                  <a:gd name="connsiteX112" fmla="*/ 764438 w 3079941"/>
                  <a:gd name="connsiteY112" fmla="*/ 557739 h 1160647"/>
                  <a:gd name="connsiteX113" fmla="*/ 764438 w 3079941"/>
                  <a:gd name="connsiteY113" fmla="*/ 536121 h 1160647"/>
                  <a:gd name="connsiteX114" fmla="*/ 798892 w 3079941"/>
                  <a:gd name="connsiteY114" fmla="*/ 536121 h 1160647"/>
                  <a:gd name="connsiteX115" fmla="*/ 798892 w 3079941"/>
                  <a:gd name="connsiteY115" fmla="*/ 538553 h 1160647"/>
                  <a:gd name="connsiteX116" fmla="*/ 798892 w 3079941"/>
                  <a:gd name="connsiteY116" fmla="*/ 555577 h 1160647"/>
                  <a:gd name="connsiteX117" fmla="*/ 801172 w 3079941"/>
                  <a:gd name="connsiteY117" fmla="*/ 555577 h 1160647"/>
                  <a:gd name="connsiteX118" fmla="*/ 817132 w 3079941"/>
                  <a:gd name="connsiteY118" fmla="*/ 555577 h 1160647"/>
                  <a:gd name="connsiteX119" fmla="*/ 817132 w 3079941"/>
                  <a:gd name="connsiteY119" fmla="*/ 603136 h 1160647"/>
                  <a:gd name="connsiteX120" fmla="*/ 818145 w 3079941"/>
                  <a:gd name="connsiteY120" fmla="*/ 603136 h 1160647"/>
                  <a:gd name="connsiteX121" fmla="*/ 825239 w 3079941"/>
                  <a:gd name="connsiteY121" fmla="*/ 603136 h 1160647"/>
                  <a:gd name="connsiteX122" fmla="*/ 839426 w 3079941"/>
                  <a:gd name="connsiteY122" fmla="*/ 607460 h 1160647"/>
                  <a:gd name="connsiteX123" fmla="*/ 839426 w 3079941"/>
                  <a:gd name="connsiteY123" fmla="*/ 646372 h 1160647"/>
                  <a:gd name="connsiteX124" fmla="*/ 840439 w 3079941"/>
                  <a:gd name="connsiteY124" fmla="*/ 646372 h 1160647"/>
                  <a:gd name="connsiteX125" fmla="*/ 847532 w 3079941"/>
                  <a:gd name="connsiteY125" fmla="*/ 646372 h 1160647"/>
                  <a:gd name="connsiteX126" fmla="*/ 847532 w 3079941"/>
                  <a:gd name="connsiteY126" fmla="*/ 647993 h 1160647"/>
                  <a:gd name="connsiteX127" fmla="*/ 847532 w 3079941"/>
                  <a:gd name="connsiteY127" fmla="*/ 659342 h 1160647"/>
                  <a:gd name="connsiteX128" fmla="*/ 849559 w 3079941"/>
                  <a:gd name="connsiteY128" fmla="*/ 659342 h 1160647"/>
                  <a:gd name="connsiteX129" fmla="*/ 863746 w 3079941"/>
                  <a:gd name="connsiteY129" fmla="*/ 659342 h 1160647"/>
                  <a:gd name="connsiteX130" fmla="*/ 869826 w 3079941"/>
                  <a:gd name="connsiteY130" fmla="*/ 665828 h 1160647"/>
                  <a:gd name="connsiteX131" fmla="*/ 869826 w 3079941"/>
                  <a:gd name="connsiteY131" fmla="*/ 687446 h 1160647"/>
                  <a:gd name="connsiteX132" fmla="*/ 872106 w 3079941"/>
                  <a:gd name="connsiteY132" fmla="*/ 687446 h 1160647"/>
                  <a:gd name="connsiteX133" fmla="*/ 888066 w 3079941"/>
                  <a:gd name="connsiteY133" fmla="*/ 687446 h 1160647"/>
                  <a:gd name="connsiteX134" fmla="*/ 888066 w 3079941"/>
                  <a:gd name="connsiteY134" fmla="*/ 688526 h 1160647"/>
                  <a:gd name="connsiteX135" fmla="*/ 888066 w 3079941"/>
                  <a:gd name="connsiteY135" fmla="*/ 696093 h 1160647"/>
                  <a:gd name="connsiteX136" fmla="*/ 889333 w 3079941"/>
                  <a:gd name="connsiteY136" fmla="*/ 696093 h 1160647"/>
                  <a:gd name="connsiteX137" fmla="*/ 898200 w 3079941"/>
                  <a:gd name="connsiteY137" fmla="*/ 696093 h 1160647"/>
                  <a:gd name="connsiteX138" fmla="*/ 898200 w 3079941"/>
                  <a:gd name="connsiteY138" fmla="*/ 698254 h 1160647"/>
                  <a:gd name="connsiteX139" fmla="*/ 898200 w 3079941"/>
                  <a:gd name="connsiteY139" fmla="*/ 713387 h 1160647"/>
                  <a:gd name="connsiteX140" fmla="*/ 902253 w 3079941"/>
                  <a:gd name="connsiteY140" fmla="*/ 711495 h 1160647"/>
                  <a:gd name="connsiteX141" fmla="*/ 902253 w 3079941"/>
                  <a:gd name="connsiteY141" fmla="*/ 698254 h 1160647"/>
                  <a:gd name="connsiteX142" fmla="*/ 903266 w 3079941"/>
                  <a:gd name="connsiteY142" fmla="*/ 698254 h 1160647"/>
                  <a:gd name="connsiteX143" fmla="*/ 910360 w 3079941"/>
                  <a:gd name="connsiteY143" fmla="*/ 698254 h 1160647"/>
                  <a:gd name="connsiteX144" fmla="*/ 910360 w 3079941"/>
                  <a:gd name="connsiteY144" fmla="*/ 699876 h 1160647"/>
                  <a:gd name="connsiteX145" fmla="*/ 910360 w 3079941"/>
                  <a:gd name="connsiteY145" fmla="*/ 711225 h 1160647"/>
                  <a:gd name="connsiteX146" fmla="*/ 911120 w 3079941"/>
                  <a:gd name="connsiteY146" fmla="*/ 711225 h 1160647"/>
                  <a:gd name="connsiteX147" fmla="*/ 916440 w 3079941"/>
                  <a:gd name="connsiteY147" fmla="*/ 711225 h 1160647"/>
                  <a:gd name="connsiteX148" fmla="*/ 965080 w 3079941"/>
                  <a:gd name="connsiteY148" fmla="*/ 706902 h 1160647"/>
                  <a:gd name="connsiteX149" fmla="*/ 965080 w 3079941"/>
                  <a:gd name="connsiteY149" fmla="*/ 708253 h 1160647"/>
                  <a:gd name="connsiteX150" fmla="*/ 965080 w 3079941"/>
                  <a:gd name="connsiteY150" fmla="*/ 717710 h 1160647"/>
                  <a:gd name="connsiteX151" fmla="*/ 965840 w 3079941"/>
                  <a:gd name="connsiteY151" fmla="*/ 717710 h 1160647"/>
                  <a:gd name="connsiteX152" fmla="*/ 971161 w 3079941"/>
                  <a:gd name="connsiteY152" fmla="*/ 717710 h 1160647"/>
                  <a:gd name="connsiteX153" fmla="*/ 971161 w 3079941"/>
                  <a:gd name="connsiteY153" fmla="*/ 719872 h 1160647"/>
                  <a:gd name="connsiteX154" fmla="*/ 971161 w 3079941"/>
                  <a:gd name="connsiteY154" fmla="*/ 735005 h 1160647"/>
                  <a:gd name="connsiteX155" fmla="*/ 973187 w 3079941"/>
                  <a:gd name="connsiteY155" fmla="*/ 733654 h 1160647"/>
                  <a:gd name="connsiteX156" fmla="*/ 987374 w 3079941"/>
                  <a:gd name="connsiteY156" fmla="*/ 724196 h 1160647"/>
                  <a:gd name="connsiteX157" fmla="*/ 993454 w 3079941"/>
                  <a:gd name="connsiteY157" fmla="*/ 683122 h 1160647"/>
                  <a:gd name="connsiteX158" fmla="*/ 994214 w 3079941"/>
                  <a:gd name="connsiteY158" fmla="*/ 682852 h 1160647"/>
                  <a:gd name="connsiteX159" fmla="*/ 999534 w 3079941"/>
                  <a:gd name="connsiteY159" fmla="*/ 680960 h 1160647"/>
                  <a:gd name="connsiteX160" fmla="*/ 1001561 w 3079941"/>
                  <a:gd name="connsiteY160" fmla="*/ 611783 h 1160647"/>
                  <a:gd name="connsiteX161" fmla="*/ 1003588 w 3079941"/>
                  <a:gd name="connsiteY161" fmla="*/ 680960 h 1160647"/>
                  <a:gd name="connsiteX162" fmla="*/ 1004348 w 3079941"/>
                  <a:gd name="connsiteY162" fmla="*/ 681230 h 1160647"/>
                  <a:gd name="connsiteX163" fmla="*/ 1009668 w 3079941"/>
                  <a:gd name="connsiteY163" fmla="*/ 683122 h 1160647"/>
                  <a:gd name="connsiteX164" fmla="*/ 1009668 w 3079941"/>
                  <a:gd name="connsiteY164" fmla="*/ 596651 h 1160647"/>
                  <a:gd name="connsiteX165" fmla="*/ 1013721 w 3079941"/>
                  <a:gd name="connsiteY165" fmla="*/ 564224 h 1160647"/>
                  <a:gd name="connsiteX166" fmla="*/ 1052228 w 3079941"/>
                  <a:gd name="connsiteY166" fmla="*/ 564224 h 1160647"/>
                  <a:gd name="connsiteX167" fmla="*/ 1052228 w 3079941"/>
                  <a:gd name="connsiteY167" fmla="*/ 596651 h 1160647"/>
                  <a:gd name="connsiteX168" fmla="*/ 1052988 w 3079941"/>
                  <a:gd name="connsiteY168" fmla="*/ 596651 h 1160647"/>
                  <a:gd name="connsiteX169" fmla="*/ 1058308 w 3079941"/>
                  <a:gd name="connsiteY169" fmla="*/ 596651 h 1160647"/>
                  <a:gd name="connsiteX170" fmla="*/ 1058308 w 3079941"/>
                  <a:gd name="connsiteY170" fmla="*/ 514503 h 1160647"/>
                  <a:gd name="connsiteX171" fmla="*/ 1060082 w 3079941"/>
                  <a:gd name="connsiteY171" fmla="*/ 514503 h 1160647"/>
                  <a:gd name="connsiteX172" fmla="*/ 1072495 w 3079941"/>
                  <a:gd name="connsiteY172" fmla="*/ 514503 h 1160647"/>
                  <a:gd name="connsiteX173" fmla="*/ 1072495 w 3079941"/>
                  <a:gd name="connsiteY173" fmla="*/ 512612 h 1160647"/>
                  <a:gd name="connsiteX174" fmla="*/ 1072495 w 3079941"/>
                  <a:gd name="connsiteY174" fmla="*/ 499371 h 1160647"/>
                  <a:gd name="connsiteX175" fmla="*/ 1094789 w 3079941"/>
                  <a:gd name="connsiteY175" fmla="*/ 499371 h 1160647"/>
                  <a:gd name="connsiteX176" fmla="*/ 1094789 w 3079941"/>
                  <a:gd name="connsiteY176" fmla="*/ 498290 h 1160647"/>
                  <a:gd name="connsiteX177" fmla="*/ 1094789 w 3079941"/>
                  <a:gd name="connsiteY177" fmla="*/ 490724 h 1160647"/>
                  <a:gd name="connsiteX178" fmla="*/ 1096562 w 3079941"/>
                  <a:gd name="connsiteY178" fmla="*/ 490724 h 1160647"/>
                  <a:gd name="connsiteX179" fmla="*/ 1108976 w 3079941"/>
                  <a:gd name="connsiteY179" fmla="*/ 490724 h 1160647"/>
                  <a:gd name="connsiteX180" fmla="*/ 1108976 w 3079941"/>
                  <a:gd name="connsiteY180" fmla="*/ 491805 h 1160647"/>
                  <a:gd name="connsiteX181" fmla="*/ 1108976 w 3079941"/>
                  <a:gd name="connsiteY181" fmla="*/ 499371 h 1160647"/>
                  <a:gd name="connsiteX182" fmla="*/ 1109736 w 3079941"/>
                  <a:gd name="connsiteY182" fmla="*/ 499371 h 1160647"/>
                  <a:gd name="connsiteX183" fmla="*/ 1115056 w 3079941"/>
                  <a:gd name="connsiteY183" fmla="*/ 499371 h 1160647"/>
                  <a:gd name="connsiteX184" fmla="*/ 1125189 w 3079941"/>
                  <a:gd name="connsiteY184" fmla="*/ 495047 h 1160647"/>
                  <a:gd name="connsiteX185" fmla="*/ 1129242 w 3079941"/>
                  <a:gd name="connsiteY185" fmla="*/ 498290 h 1160647"/>
                  <a:gd name="connsiteX186" fmla="*/ 1129242 w 3079941"/>
                  <a:gd name="connsiteY186" fmla="*/ 490724 h 1160647"/>
                  <a:gd name="connsiteX187" fmla="*/ 1131522 w 3079941"/>
                  <a:gd name="connsiteY187" fmla="*/ 490724 h 1160647"/>
                  <a:gd name="connsiteX188" fmla="*/ 1147483 w 3079941"/>
                  <a:gd name="connsiteY188" fmla="*/ 490724 h 1160647"/>
                  <a:gd name="connsiteX189" fmla="*/ 1147483 w 3079941"/>
                  <a:gd name="connsiteY189" fmla="*/ 491805 h 1160647"/>
                  <a:gd name="connsiteX190" fmla="*/ 1147483 w 3079941"/>
                  <a:gd name="connsiteY190" fmla="*/ 499371 h 1160647"/>
                  <a:gd name="connsiteX191" fmla="*/ 1177883 w 3079941"/>
                  <a:gd name="connsiteY191" fmla="*/ 499371 h 1160647"/>
                  <a:gd name="connsiteX192" fmla="*/ 1177883 w 3079941"/>
                  <a:gd name="connsiteY192" fmla="*/ 500992 h 1160647"/>
                  <a:gd name="connsiteX193" fmla="*/ 1177883 w 3079941"/>
                  <a:gd name="connsiteY193" fmla="*/ 512342 h 1160647"/>
                  <a:gd name="connsiteX194" fmla="*/ 1204230 w 3079941"/>
                  <a:gd name="connsiteY194" fmla="*/ 512342 h 1160647"/>
                  <a:gd name="connsiteX195" fmla="*/ 1204230 w 3079941"/>
                  <a:gd name="connsiteY195" fmla="*/ 542606 h 1160647"/>
                  <a:gd name="connsiteX196" fmla="*/ 1204990 w 3079941"/>
                  <a:gd name="connsiteY196" fmla="*/ 542606 h 1160647"/>
                  <a:gd name="connsiteX197" fmla="*/ 1210310 w 3079941"/>
                  <a:gd name="connsiteY197" fmla="*/ 542606 h 1160647"/>
                  <a:gd name="connsiteX198" fmla="*/ 1210310 w 3079941"/>
                  <a:gd name="connsiteY198" fmla="*/ 543687 h 1160647"/>
                  <a:gd name="connsiteX199" fmla="*/ 1210310 w 3079941"/>
                  <a:gd name="connsiteY199" fmla="*/ 551254 h 1160647"/>
                  <a:gd name="connsiteX200" fmla="*/ 1214364 w 3079941"/>
                  <a:gd name="connsiteY200" fmla="*/ 581518 h 1160647"/>
                  <a:gd name="connsiteX201" fmla="*/ 1215124 w 3079941"/>
                  <a:gd name="connsiteY201" fmla="*/ 581518 h 1160647"/>
                  <a:gd name="connsiteX202" fmla="*/ 1220444 w 3079941"/>
                  <a:gd name="connsiteY202" fmla="*/ 581518 h 1160647"/>
                  <a:gd name="connsiteX203" fmla="*/ 1220444 w 3079941"/>
                  <a:gd name="connsiteY203" fmla="*/ 582329 h 1160647"/>
                  <a:gd name="connsiteX204" fmla="*/ 1220444 w 3079941"/>
                  <a:gd name="connsiteY204" fmla="*/ 588004 h 1160647"/>
                  <a:gd name="connsiteX205" fmla="*/ 1221457 w 3079941"/>
                  <a:gd name="connsiteY205" fmla="*/ 588004 h 1160647"/>
                  <a:gd name="connsiteX206" fmla="*/ 1228550 w 3079941"/>
                  <a:gd name="connsiteY206" fmla="*/ 588004 h 1160647"/>
                  <a:gd name="connsiteX207" fmla="*/ 1228550 w 3079941"/>
                  <a:gd name="connsiteY207" fmla="*/ 618269 h 1160647"/>
                  <a:gd name="connsiteX208" fmla="*/ 1230577 w 3079941"/>
                  <a:gd name="connsiteY208" fmla="*/ 618269 h 1160647"/>
                  <a:gd name="connsiteX209" fmla="*/ 1244764 w 3079941"/>
                  <a:gd name="connsiteY209" fmla="*/ 618269 h 1160647"/>
                  <a:gd name="connsiteX210" fmla="*/ 1244764 w 3079941"/>
                  <a:gd name="connsiteY210" fmla="*/ 642048 h 1160647"/>
                  <a:gd name="connsiteX211" fmla="*/ 1246791 w 3079941"/>
                  <a:gd name="connsiteY211" fmla="*/ 643669 h 1160647"/>
                  <a:gd name="connsiteX212" fmla="*/ 1246791 w 3079941"/>
                  <a:gd name="connsiteY212" fmla="*/ 655019 h 1160647"/>
                  <a:gd name="connsiteX213" fmla="*/ 1247551 w 3079941"/>
                  <a:gd name="connsiteY213" fmla="*/ 655019 h 1160647"/>
                  <a:gd name="connsiteX214" fmla="*/ 1252871 w 3079941"/>
                  <a:gd name="connsiteY214" fmla="*/ 655019 h 1160647"/>
                  <a:gd name="connsiteX215" fmla="*/ 1252871 w 3079941"/>
                  <a:gd name="connsiteY215" fmla="*/ 678798 h 1160647"/>
                  <a:gd name="connsiteX216" fmla="*/ 1254137 w 3079941"/>
                  <a:gd name="connsiteY216" fmla="*/ 678798 h 1160647"/>
                  <a:gd name="connsiteX217" fmla="*/ 1263004 w 3079941"/>
                  <a:gd name="connsiteY217" fmla="*/ 678798 h 1160647"/>
                  <a:gd name="connsiteX218" fmla="*/ 1265031 w 3079941"/>
                  <a:gd name="connsiteY218" fmla="*/ 682852 h 1160647"/>
                  <a:gd name="connsiteX219" fmla="*/ 1265031 w 3079941"/>
                  <a:gd name="connsiteY219" fmla="*/ 696093 h 1160647"/>
                  <a:gd name="connsiteX220" fmla="*/ 1266551 w 3079941"/>
                  <a:gd name="connsiteY220" fmla="*/ 694201 h 1160647"/>
                  <a:gd name="connsiteX221" fmla="*/ 1277191 w 3079941"/>
                  <a:gd name="connsiteY221" fmla="*/ 680960 h 1160647"/>
                  <a:gd name="connsiteX222" fmla="*/ 1305565 w 3079941"/>
                  <a:gd name="connsiteY222" fmla="*/ 680960 h 1160647"/>
                  <a:gd name="connsiteX223" fmla="*/ 1305565 w 3079941"/>
                  <a:gd name="connsiteY223" fmla="*/ 767431 h 1160647"/>
                  <a:gd name="connsiteX224" fmla="*/ 1306325 w 3079941"/>
                  <a:gd name="connsiteY224" fmla="*/ 767431 h 1160647"/>
                  <a:gd name="connsiteX225" fmla="*/ 1311645 w 3079941"/>
                  <a:gd name="connsiteY225" fmla="*/ 767431 h 1160647"/>
                  <a:gd name="connsiteX226" fmla="*/ 1312405 w 3079941"/>
                  <a:gd name="connsiteY226" fmla="*/ 766080 h 1160647"/>
                  <a:gd name="connsiteX227" fmla="*/ 1317725 w 3079941"/>
                  <a:gd name="connsiteY227" fmla="*/ 756622 h 1160647"/>
                  <a:gd name="connsiteX228" fmla="*/ 1317725 w 3079941"/>
                  <a:gd name="connsiteY228" fmla="*/ 758514 h 1160647"/>
                  <a:gd name="connsiteX229" fmla="*/ 1317725 w 3079941"/>
                  <a:gd name="connsiteY229" fmla="*/ 771755 h 1160647"/>
                  <a:gd name="connsiteX230" fmla="*/ 1321778 w 3079941"/>
                  <a:gd name="connsiteY230" fmla="*/ 726358 h 1160647"/>
                  <a:gd name="connsiteX231" fmla="*/ 1322538 w 3079941"/>
                  <a:gd name="connsiteY231" fmla="*/ 726358 h 1160647"/>
                  <a:gd name="connsiteX232" fmla="*/ 1327858 w 3079941"/>
                  <a:gd name="connsiteY232" fmla="*/ 726358 h 1160647"/>
                  <a:gd name="connsiteX233" fmla="*/ 1327858 w 3079941"/>
                  <a:gd name="connsiteY233" fmla="*/ 661504 h 1160647"/>
                  <a:gd name="connsiteX234" fmla="*/ 1328872 w 3079941"/>
                  <a:gd name="connsiteY234" fmla="*/ 661504 h 1160647"/>
                  <a:gd name="connsiteX235" fmla="*/ 1335965 w 3079941"/>
                  <a:gd name="connsiteY235" fmla="*/ 661504 h 1160647"/>
                  <a:gd name="connsiteX236" fmla="*/ 1348125 w 3079941"/>
                  <a:gd name="connsiteY236" fmla="*/ 618269 h 1160647"/>
                  <a:gd name="connsiteX237" fmla="*/ 1349392 w 3079941"/>
                  <a:gd name="connsiteY237" fmla="*/ 618269 h 1160647"/>
                  <a:gd name="connsiteX238" fmla="*/ 1358259 w 3079941"/>
                  <a:gd name="connsiteY238" fmla="*/ 618269 h 1160647"/>
                  <a:gd name="connsiteX239" fmla="*/ 1368392 w 3079941"/>
                  <a:gd name="connsiteY239" fmla="*/ 661504 h 1160647"/>
                  <a:gd name="connsiteX240" fmla="*/ 1369405 w 3079941"/>
                  <a:gd name="connsiteY240" fmla="*/ 661504 h 1160647"/>
                  <a:gd name="connsiteX241" fmla="*/ 1376499 w 3079941"/>
                  <a:gd name="connsiteY241" fmla="*/ 661504 h 1160647"/>
                  <a:gd name="connsiteX242" fmla="*/ 1376499 w 3079941"/>
                  <a:gd name="connsiteY242" fmla="*/ 700416 h 1160647"/>
                  <a:gd name="connsiteX243" fmla="*/ 1378272 w 3079941"/>
                  <a:gd name="connsiteY243" fmla="*/ 700416 h 1160647"/>
                  <a:gd name="connsiteX244" fmla="*/ 1390686 w 3079941"/>
                  <a:gd name="connsiteY244" fmla="*/ 700416 h 1160647"/>
                  <a:gd name="connsiteX245" fmla="*/ 1390686 w 3079941"/>
                  <a:gd name="connsiteY245" fmla="*/ 702578 h 1160647"/>
                  <a:gd name="connsiteX246" fmla="*/ 1390686 w 3079941"/>
                  <a:gd name="connsiteY246" fmla="*/ 717710 h 1160647"/>
                  <a:gd name="connsiteX247" fmla="*/ 1394739 w 3079941"/>
                  <a:gd name="connsiteY247" fmla="*/ 715549 h 1160647"/>
                  <a:gd name="connsiteX248" fmla="*/ 1394739 w 3079941"/>
                  <a:gd name="connsiteY248" fmla="*/ 700416 h 1160647"/>
                  <a:gd name="connsiteX249" fmla="*/ 1396259 w 3079941"/>
                  <a:gd name="connsiteY249" fmla="*/ 700416 h 1160647"/>
                  <a:gd name="connsiteX250" fmla="*/ 1406899 w 3079941"/>
                  <a:gd name="connsiteY250" fmla="*/ 700416 h 1160647"/>
                  <a:gd name="connsiteX251" fmla="*/ 1406899 w 3079941"/>
                  <a:gd name="connsiteY251" fmla="*/ 702037 h 1160647"/>
                  <a:gd name="connsiteX252" fmla="*/ 1406899 w 3079941"/>
                  <a:gd name="connsiteY252" fmla="*/ 713387 h 1160647"/>
                  <a:gd name="connsiteX253" fmla="*/ 1437300 w 3079941"/>
                  <a:gd name="connsiteY253" fmla="*/ 713387 h 1160647"/>
                  <a:gd name="connsiteX254" fmla="*/ 1437300 w 3079941"/>
                  <a:gd name="connsiteY254" fmla="*/ 676637 h 1160647"/>
                  <a:gd name="connsiteX255" fmla="*/ 1438566 w 3079941"/>
                  <a:gd name="connsiteY255" fmla="*/ 676637 h 1160647"/>
                  <a:gd name="connsiteX256" fmla="*/ 1447433 w 3079941"/>
                  <a:gd name="connsiteY256" fmla="*/ 676637 h 1160647"/>
                  <a:gd name="connsiteX257" fmla="*/ 1447433 w 3079941"/>
                  <a:gd name="connsiteY257" fmla="*/ 698254 h 1160647"/>
                  <a:gd name="connsiteX258" fmla="*/ 1449460 w 3079941"/>
                  <a:gd name="connsiteY258" fmla="*/ 665828 h 1160647"/>
                  <a:gd name="connsiteX259" fmla="*/ 1471753 w 3079941"/>
                  <a:gd name="connsiteY259" fmla="*/ 665828 h 1160647"/>
                  <a:gd name="connsiteX260" fmla="*/ 1471753 w 3079941"/>
                  <a:gd name="connsiteY260" fmla="*/ 664206 h 1160647"/>
                  <a:gd name="connsiteX261" fmla="*/ 1471753 w 3079941"/>
                  <a:gd name="connsiteY261" fmla="*/ 652857 h 1160647"/>
                  <a:gd name="connsiteX262" fmla="*/ 1472513 w 3079941"/>
                  <a:gd name="connsiteY262" fmla="*/ 652857 h 1160647"/>
                  <a:gd name="connsiteX263" fmla="*/ 1477833 w 3079941"/>
                  <a:gd name="connsiteY263" fmla="*/ 652857 h 1160647"/>
                  <a:gd name="connsiteX264" fmla="*/ 1477833 w 3079941"/>
                  <a:gd name="connsiteY264" fmla="*/ 650966 h 1160647"/>
                  <a:gd name="connsiteX265" fmla="*/ 1477833 w 3079941"/>
                  <a:gd name="connsiteY265" fmla="*/ 637725 h 1160647"/>
                  <a:gd name="connsiteX266" fmla="*/ 1481887 w 3079941"/>
                  <a:gd name="connsiteY266" fmla="*/ 644210 h 1160647"/>
                  <a:gd name="connsiteX267" fmla="*/ 1484167 w 3079941"/>
                  <a:gd name="connsiteY267" fmla="*/ 644210 h 1160647"/>
                  <a:gd name="connsiteX268" fmla="*/ 1500127 w 3079941"/>
                  <a:gd name="connsiteY268" fmla="*/ 644210 h 1160647"/>
                  <a:gd name="connsiteX269" fmla="*/ 1500127 w 3079941"/>
                  <a:gd name="connsiteY269" fmla="*/ 643399 h 1160647"/>
                  <a:gd name="connsiteX270" fmla="*/ 1500127 w 3079941"/>
                  <a:gd name="connsiteY270" fmla="*/ 637725 h 1160647"/>
                  <a:gd name="connsiteX271" fmla="*/ 1500887 w 3079941"/>
                  <a:gd name="connsiteY271" fmla="*/ 637725 h 1160647"/>
                  <a:gd name="connsiteX272" fmla="*/ 1506207 w 3079941"/>
                  <a:gd name="connsiteY272" fmla="*/ 637725 h 1160647"/>
                  <a:gd name="connsiteX273" fmla="*/ 1506207 w 3079941"/>
                  <a:gd name="connsiteY273" fmla="*/ 639076 h 1160647"/>
                  <a:gd name="connsiteX274" fmla="*/ 1506207 w 3079941"/>
                  <a:gd name="connsiteY274" fmla="*/ 648534 h 1160647"/>
                  <a:gd name="connsiteX275" fmla="*/ 1544714 w 3079941"/>
                  <a:gd name="connsiteY275" fmla="*/ 648534 h 1160647"/>
                  <a:gd name="connsiteX276" fmla="*/ 1544714 w 3079941"/>
                  <a:gd name="connsiteY276" fmla="*/ 786887 h 1160647"/>
                  <a:gd name="connsiteX277" fmla="*/ 1546234 w 3079941"/>
                  <a:gd name="connsiteY277" fmla="*/ 786887 h 1160647"/>
                  <a:gd name="connsiteX278" fmla="*/ 1556874 w 3079941"/>
                  <a:gd name="connsiteY278" fmla="*/ 786887 h 1160647"/>
                  <a:gd name="connsiteX279" fmla="*/ 1556874 w 3079941"/>
                  <a:gd name="connsiteY279" fmla="*/ 773917 h 1160647"/>
                  <a:gd name="connsiteX280" fmla="*/ 1560928 w 3079941"/>
                  <a:gd name="connsiteY280" fmla="*/ 773917 h 1160647"/>
                  <a:gd name="connsiteX281" fmla="*/ 1560928 w 3079941"/>
                  <a:gd name="connsiteY281" fmla="*/ 786887 h 1160647"/>
                  <a:gd name="connsiteX282" fmla="*/ 1591328 w 3079941"/>
                  <a:gd name="connsiteY282" fmla="*/ 786887 h 1160647"/>
                  <a:gd name="connsiteX283" fmla="*/ 1591328 w 3079941"/>
                  <a:gd name="connsiteY283" fmla="*/ 756622 h 1160647"/>
                  <a:gd name="connsiteX284" fmla="*/ 1603488 w 3079941"/>
                  <a:gd name="connsiteY284" fmla="*/ 756622 h 1160647"/>
                  <a:gd name="connsiteX285" fmla="*/ 1615648 w 3079941"/>
                  <a:gd name="connsiteY285" fmla="*/ 754461 h 1160647"/>
                  <a:gd name="connsiteX286" fmla="*/ 1619702 w 3079941"/>
                  <a:gd name="connsiteY286" fmla="*/ 756622 h 1160647"/>
                  <a:gd name="connsiteX287" fmla="*/ 1629835 w 3079941"/>
                  <a:gd name="connsiteY287" fmla="*/ 756622 h 1160647"/>
                  <a:gd name="connsiteX288" fmla="*/ 1629835 w 3079941"/>
                  <a:gd name="connsiteY288" fmla="*/ 786887 h 1160647"/>
                  <a:gd name="connsiteX289" fmla="*/ 1637942 w 3079941"/>
                  <a:gd name="connsiteY289" fmla="*/ 786887 h 1160647"/>
                  <a:gd name="connsiteX290" fmla="*/ 1637942 w 3079941"/>
                  <a:gd name="connsiteY290" fmla="*/ 804182 h 1160647"/>
                  <a:gd name="connsiteX291" fmla="*/ 1647278 w 3079941"/>
                  <a:gd name="connsiteY291" fmla="*/ 805087 h 1160647"/>
                  <a:gd name="connsiteX292" fmla="*/ 1660236 w 3079941"/>
                  <a:gd name="connsiteY292" fmla="*/ 805087 h 1160647"/>
                  <a:gd name="connsiteX293" fmla="*/ 1660236 w 3079941"/>
                  <a:gd name="connsiteY293" fmla="*/ 789049 h 1160647"/>
                  <a:gd name="connsiteX294" fmla="*/ 1728192 w 3079941"/>
                  <a:gd name="connsiteY294" fmla="*/ 789049 h 1160647"/>
                  <a:gd name="connsiteX295" fmla="*/ 1728192 w 3079941"/>
                  <a:gd name="connsiteY295" fmla="*/ 703796 h 1160647"/>
                  <a:gd name="connsiteX296" fmla="*/ 1800200 w 3079941"/>
                  <a:gd name="connsiteY296" fmla="*/ 703796 h 1160647"/>
                  <a:gd name="connsiteX297" fmla="*/ 1800200 w 3079941"/>
                  <a:gd name="connsiteY297" fmla="*/ 782564 h 1160647"/>
                  <a:gd name="connsiteX298" fmla="*/ 1802104 w 3079941"/>
                  <a:gd name="connsiteY298" fmla="*/ 782564 h 1160647"/>
                  <a:gd name="connsiteX299" fmla="*/ 1803346 w 3079941"/>
                  <a:gd name="connsiteY299" fmla="*/ 805087 h 1160647"/>
                  <a:gd name="connsiteX300" fmla="*/ 1813022 w 3079941"/>
                  <a:gd name="connsiteY300" fmla="*/ 805087 h 1160647"/>
                  <a:gd name="connsiteX301" fmla="*/ 1814264 w 3079941"/>
                  <a:gd name="connsiteY301" fmla="*/ 782564 h 1160647"/>
                  <a:gd name="connsiteX302" fmla="*/ 1820344 w 3079941"/>
                  <a:gd name="connsiteY302" fmla="*/ 782564 h 1160647"/>
                  <a:gd name="connsiteX303" fmla="*/ 1821586 w 3079941"/>
                  <a:gd name="connsiteY303" fmla="*/ 805087 h 1160647"/>
                  <a:gd name="connsiteX304" fmla="*/ 1872208 w 3079941"/>
                  <a:gd name="connsiteY304" fmla="*/ 805087 h 1160647"/>
                  <a:gd name="connsiteX305" fmla="*/ 1872208 w 3079941"/>
                  <a:gd name="connsiteY305" fmla="*/ 642059 h 1160647"/>
                  <a:gd name="connsiteX306" fmla="*/ 2069535 w 3079941"/>
                  <a:gd name="connsiteY306" fmla="*/ 642059 h 1160647"/>
                  <a:gd name="connsiteX307" fmla="*/ 2069535 w 3079941"/>
                  <a:gd name="connsiteY307" fmla="*/ 805087 h 1160647"/>
                  <a:gd name="connsiteX308" fmla="*/ 2088232 w 3079941"/>
                  <a:gd name="connsiteY308" fmla="*/ 805087 h 1160647"/>
                  <a:gd name="connsiteX309" fmla="*/ 2088232 w 3079941"/>
                  <a:gd name="connsiteY309" fmla="*/ 722394 h 1160647"/>
                  <a:gd name="connsiteX310" fmla="*/ 2183352 w 3079941"/>
                  <a:gd name="connsiteY310" fmla="*/ 722394 h 1160647"/>
                  <a:gd name="connsiteX311" fmla="*/ 2195282 w 3079941"/>
                  <a:gd name="connsiteY311" fmla="*/ 404253 h 1160647"/>
                  <a:gd name="connsiteX312" fmla="*/ 2183122 w 3079941"/>
                  <a:gd name="connsiteY312" fmla="*/ 382635 h 1160647"/>
                  <a:gd name="connsiteX313" fmla="*/ 2177042 w 3079941"/>
                  <a:gd name="connsiteY313" fmla="*/ 378311 h 1160647"/>
                  <a:gd name="connsiteX314" fmla="*/ 2185149 w 3079941"/>
                  <a:gd name="connsiteY314" fmla="*/ 354532 h 1160647"/>
                  <a:gd name="connsiteX315" fmla="*/ 2185149 w 3079941"/>
                  <a:gd name="connsiteY315" fmla="*/ 337238 h 1160647"/>
                  <a:gd name="connsiteX316" fmla="*/ 2199336 w 3079941"/>
                  <a:gd name="connsiteY316" fmla="*/ 337238 h 1160647"/>
                  <a:gd name="connsiteX317" fmla="*/ 2199336 w 3079941"/>
                  <a:gd name="connsiteY317" fmla="*/ 315620 h 1160647"/>
                  <a:gd name="connsiteX318" fmla="*/ 2201362 w 3079941"/>
                  <a:gd name="connsiteY318" fmla="*/ 311296 h 1160647"/>
                  <a:gd name="connsiteX319" fmla="*/ 2201362 w 3079941"/>
                  <a:gd name="connsiteY319" fmla="*/ 233472 h 1160647"/>
                  <a:gd name="connsiteX320" fmla="*/ 2199336 w 3079941"/>
                  <a:gd name="connsiteY320" fmla="*/ 226987 h 1160647"/>
                  <a:gd name="connsiteX321" fmla="*/ 2205416 w 3079941"/>
                  <a:gd name="connsiteY321" fmla="*/ 220501 h 1160647"/>
                  <a:gd name="connsiteX322" fmla="*/ 2205416 w 3079941"/>
                  <a:gd name="connsiteY322" fmla="*/ 162133 h 1160647"/>
                  <a:gd name="connsiteX323" fmla="*/ 2207442 w 3079941"/>
                  <a:gd name="connsiteY323" fmla="*/ 157810 h 1160647"/>
                  <a:gd name="connsiteX324" fmla="*/ 2207442 w 3079941"/>
                  <a:gd name="connsiteY324" fmla="*/ 101604 h 1160647"/>
                  <a:gd name="connsiteX325" fmla="*/ 2209469 w 3079941"/>
                  <a:gd name="connsiteY325" fmla="*/ 82148 h 1160647"/>
                  <a:gd name="connsiteX326" fmla="*/ 2213523 w 3079941"/>
                  <a:gd name="connsiteY326" fmla="*/ 99442 h 1160647"/>
                  <a:gd name="connsiteX327" fmla="*/ 2215549 w 3079941"/>
                  <a:gd name="connsiteY327" fmla="*/ 157810 h 1160647"/>
                  <a:gd name="connsiteX328" fmla="*/ 2217576 w 3079941"/>
                  <a:gd name="connsiteY328" fmla="*/ 220501 h 1160647"/>
                  <a:gd name="connsiteX329" fmla="*/ 2223656 w 3079941"/>
                  <a:gd name="connsiteY329" fmla="*/ 226987 h 1160647"/>
                  <a:gd name="connsiteX330" fmla="*/ 2221629 w 3079941"/>
                  <a:gd name="connsiteY330" fmla="*/ 233472 h 1160647"/>
                  <a:gd name="connsiteX331" fmla="*/ 2221629 w 3079941"/>
                  <a:gd name="connsiteY331" fmla="*/ 311296 h 1160647"/>
                  <a:gd name="connsiteX332" fmla="*/ 2223656 w 3079941"/>
                  <a:gd name="connsiteY332" fmla="*/ 315620 h 1160647"/>
                  <a:gd name="connsiteX333" fmla="*/ 2223656 w 3079941"/>
                  <a:gd name="connsiteY333" fmla="*/ 337238 h 1160647"/>
                  <a:gd name="connsiteX334" fmla="*/ 2237843 w 3079941"/>
                  <a:gd name="connsiteY334" fmla="*/ 337238 h 1160647"/>
                  <a:gd name="connsiteX335" fmla="*/ 2237843 w 3079941"/>
                  <a:gd name="connsiteY335" fmla="*/ 354532 h 1160647"/>
                  <a:gd name="connsiteX336" fmla="*/ 2245950 w 3079941"/>
                  <a:gd name="connsiteY336" fmla="*/ 378311 h 1160647"/>
                  <a:gd name="connsiteX337" fmla="*/ 2239870 w 3079941"/>
                  <a:gd name="connsiteY337" fmla="*/ 382635 h 1160647"/>
                  <a:gd name="connsiteX338" fmla="*/ 2227709 w 3079941"/>
                  <a:gd name="connsiteY338" fmla="*/ 404253 h 1160647"/>
                  <a:gd name="connsiteX339" fmla="*/ 2235816 w 3079941"/>
                  <a:gd name="connsiteY339" fmla="*/ 657181 h 1160647"/>
                  <a:gd name="connsiteX340" fmla="*/ 2300670 w 3079941"/>
                  <a:gd name="connsiteY340" fmla="*/ 657181 h 1160647"/>
                  <a:gd name="connsiteX341" fmla="*/ 2300670 w 3079941"/>
                  <a:gd name="connsiteY341" fmla="*/ 732843 h 1160647"/>
                  <a:gd name="connsiteX342" fmla="*/ 2308777 w 3079941"/>
                  <a:gd name="connsiteY342" fmla="*/ 732843 h 1160647"/>
                  <a:gd name="connsiteX343" fmla="*/ 2310804 w 3079941"/>
                  <a:gd name="connsiteY343" fmla="*/ 726358 h 1160647"/>
                  <a:gd name="connsiteX344" fmla="*/ 2316884 w 3079941"/>
                  <a:gd name="connsiteY344" fmla="*/ 726358 h 1160647"/>
                  <a:gd name="connsiteX345" fmla="*/ 2318911 w 3079941"/>
                  <a:gd name="connsiteY345" fmla="*/ 735005 h 1160647"/>
                  <a:gd name="connsiteX346" fmla="*/ 2331071 w 3079941"/>
                  <a:gd name="connsiteY346" fmla="*/ 735005 h 1160647"/>
                  <a:gd name="connsiteX347" fmla="*/ 2331071 w 3079941"/>
                  <a:gd name="connsiteY347" fmla="*/ 728519 h 1160647"/>
                  <a:gd name="connsiteX348" fmla="*/ 2353364 w 3079941"/>
                  <a:gd name="connsiteY348" fmla="*/ 728519 h 1160647"/>
                  <a:gd name="connsiteX349" fmla="*/ 2353364 w 3079941"/>
                  <a:gd name="connsiteY349" fmla="*/ 735005 h 1160647"/>
                  <a:gd name="connsiteX350" fmla="*/ 2373631 w 3079941"/>
                  <a:gd name="connsiteY350" fmla="*/ 735005 h 1160647"/>
                  <a:gd name="connsiteX351" fmla="*/ 2373631 w 3079941"/>
                  <a:gd name="connsiteY351" fmla="*/ 780402 h 1160647"/>
                  <a:gd name="connsiteX352" fmla="*/ 2387818 w 3079941"/>
                  <a:gd name="connsiteY352" fmla="*/ 780402 h 1160647"/>
                  <a:gd name="connsiteX353" fmla="*/ 2387818 w 3079941"/>
                  <a:gd name="connsiteY353" fmla="*/ 767431 h 1160647"/>
                  <a:gd name="connsiteX354" fmla="*/ 2404032 w 3079941"/>
                  <a:gd name="connsiteY354" fmla="*/ 767431 h 1160647"/>
                  <a:gd name="connsiteX355" fmla="*/ 2404032 w 3079941"/>
                  <a:gd name="connsiteY355" fmla="*/ 588004 h 1160647"/>
                  <a:gd name="connsiteX356" fmla="*/ 2410112 w 3079941"/>
                  <a:gd name="connsiteY356" fmla="*/ 581518 h 1160647"/>
                  <a:gd name="connsiteX357" fmla="*/ 2483073 w 3079941"/>
                  <a:gd name="connsiteY357" fmla="*/ 581518 h 1160647"/>
                  <a:gd name="connsiteX358" fmla="*/ 2483073 w 3079941"/>
                  <a:gd name="connsiteY358" fmla="*/ 590166 h 1160647"/>
                  <a:gd name="connsiteX359" fmla="*/ 2493206 w 3079941"/>
                  <a:gd name="connsiteY359" fmla="*/ 590166 h 1160647"/>
                  <a:gd name="connsiteX360" fmla="*/ 2493206 w 3079941"/>
                  <a:gd name="connsiteY360" fmla="*/ 704740 h 1160647"/>
                  <a:gd name="connsiteX361" fmla="*/ 2515500 w 3079941"/>
                  <a:gd name="connsiteY361" fmla="*/ 704740 h 1160647"/>
                  <a:gd name="connsiteX362" fmla="*/ 2515500 w 3079941"/>
                  <a:gd name="connsiteY362" fmla="*/ 637725 h 1160647"/>
                  <a:gd name="connsiteX363" fmla="*/ 2541847 w 3079941"/>
                  <a:gd name="connsiteY363" fmla="*/ 637725 h 1160647"/>
                  <a:gd name="connsiteX364" fmla="*/ 2545900 w 3079941"/>
                  <a:gd name="connsiteY364" fmla="*/ 633401 h 1160647"/>
                  <a:gd name="connsiteX365" fmla="*/ 2554007 w 3079941"/>
                  <a:gd name="connsiteY365" fmla="*/ 633401 h 1160647"/>
                  <a:gd name="connsiteX366" fmla="*/ 2558060 w 3079941"/>
                  <a:gd name="connsiteY366" fmla="*/ 637725 h 1160647"/>
                  <a:gd name="connsiteX367" fmla="*/ 2580354 w 3079941"/>
                  <a:gd name="connsiteY367" fmla="*/ 637725 h 1160647"/>
                  <a:gd name="connsiteX368" fmla="*/ 2580354 w 3079941"/>
                  <a:gd name="connsiteY368" fmla="*/ 520989 h 1160647"/>
                  <a:gd name="connsiteX369" fmla="*/ 2637101 w 3079941"/>
                  <a:gd name="connsiteY369" fmla="*/ 510180 h 1160647"/>
                  <a:gd name="connsiteX370" fmla="*/ 2637101 w 3079941"/>
                  <a:gd name="connsiteY370" fmla="*/ 511261 h 1160647"/>
                  <a:gd name="connsiteX371" fmla="*/ 2637101 w 3079941"/>
                  <a:gd name="connsiteY371" fmla="*/ 518827 h 1160647"/>
                  <a:gd name="connsiteX372" fmla="*/ 2663448 w 3079941"/>
                  <a:gd name="connsiteY372" fmla="*/ 518827 h 1160647"/>
                  <a:gd name="connsiteX373" fmla="*/ 2663448 w 3079941"/>
                  <a:gd name="connsiteY373" fmla="*/ 773917 h 1160647"/>
                  <a:gd name="connsiteX374" fmla="*/ 2685742 w 3079941"/>
                  <a:gd name="connsiteY374" fmla="*/ 773917 h 1160647"/>
                  <a:gd name="connsiteX375" fmla="*/ 2685742 w 3079941"/>
                  <a:gd name="connsiteY375" fmla="*/ 769593 h 1160647"/>
                  <a:gd name="connsiteX376" fmla="*/ 2697902 w 3079941"/>
                  <a:gd name="connsiteY376" fmla="*/ 769593 h 1160647"/>
                  <a:gd name="connsiteX377" fmla="*/ 2697902 w 3079941"/>
                  <a:gd name="connsiteY377" fmla="*/ 773917 h 1160647"/>
                  <a:gd name="connsiteX378" fmla="*/ 2722222 w 3079941"/>
                  <a:gd name="connsiteY378" fmla="*/ 773917 h 1160647"/>
                  <a:gd name="connsiteX379" fmla="*/ 2722222 w 3079941"/>
                  <a:gd name="connsiteY379" fmla="*/ 760946 h 1160647"/>
                  <a:gd name="connsiteX380" fmla="*/ 2750596 w 3079941"/>
                  <a:gd name="connsiteY380" fmla="*/ 760946 h 1160647"/>
                  <a:gd name="connsiteX381" fmla="*/ 2762756 w 3079941"/>
                  <a:gd name="connsiteY381" fmla="*/ 756622 h 1160647"/>
                  <a:gd name="connsiteX382" fmla="*/ 2783023 w 3079941"/>
                  <a:gd name="connsiteY382" fmla="*/ 760946 h 1160647"/>
                  <a:gd name="connsiteX383" fmla="*/ 2783023 w 3079941"/>
                  <a:gd name="connsiteY383" fmla="*/ 743652 h 1160647"/>
                  <a:gd name="connsiteX384" fmla="*/ 2791130 w 3079941"/>
                  <a:gd name="connsiteY384" fmla="*/ 743652 h 1160647"/>
                  <a:gd name="connsiteX385" fmla="*/ 2791130 w 3079941"/>
                  <a:gd name="connsiteY385" fmla="*/ 730681 h 1160647"/>
                  <a:gd name="connsiteX386" fmla="*/ 2847877 w 3079941"/>
                  <a:gd name="connsiteY386" fmla="*/ 730681 h 1160647"/>
                  <a:gd name="connsiteX387" fmla="*/ 2847877 w 3079941"/>
                  <a:gd name="connsiteY387" fmla="*/ 700416 h 1160647"/>
                  <a:gd name="connsiteX388" fmla="*/ 2866117 w 3079941"/>
                  <a:gd name="connsiteY388" fmla="*/ 700416 h 1160647"/>
                  <a:gd name="connsiteX389" fmla="*/ 2866117 w 3079941"/>
                  <a:gd name="connsiteY389" fmla="*/ 693931 h 1160647"/>
                  <a:gd name="connsiteX390" fmla="*/ 2878277 w 3079941"/>
                  <a:gd name="connsiteY390" fmla="*/ 693931 h 1160647"/>
                  <a:gd name="connsiteX391" fmla="*/ 2878277 w 3079941"/>
                  <a:gd name="connsiteY391" fmla="*/ 700416 h 1160647"/>
                  <a:gd name="connsiteX392" fmla="*/ 2894491 w 3079941"/>
                  <a:gd name="connsiteY392" fmla="*/ 700416 h 1160647"/>
                  <a:gd name="connsiteX393" fmla="*/ 2894491 w 3079941"/>
                  <a:gd name="connsiteY393" fmla="*/ 750137 h 1160647"/>
                  <a:gd name="connsiteX394" fmla="*/ 2926918 w 3079941"/>
                  <a:gd name="connsiteY394" fmla="*/ 750137 h 1160647"/>
                  <a:gd name="connsiteX395" fmla="*/ 2926918 w 3079941"/>
                  <a:gd name="connsiteY395" fmla="*/ 724196 h 1160647"/>
                  <a:gd name="connsiteX396" fmla="*/ 2965425 w 3079941"/>
                  <a:gd name="connsiteY396" fmla="*/ 724196 h 1160647"/>
                  <a:gd name="connsiteX397" fmla="*/ 2965425 w 3079941"/>
                  <a:gd name="connsiteY397" fmla="*/ 693931 h 1160647"/>
                  <a:gd name="connsiteX398" fmla="*/ 3014066 w 3079941"/>
                  <a:gd name="connsiteY398" fmla="*/ 693931 h 1160647"/>
                  <a:gd name="connsiteX399" fmla="*/ 3014066 w 3079941"/>
                  <a:gd name="connsiteY399" fmla="*/ 805087 h 1160647"/>
                  <a:gd name="connsiteX400" fmla="*/ 3014066 w 3079941"/>
                  <a:gd name="connsiteY400" fmla="*/ 818866 h 1160647"/>
                  <a:gd name="connsiteX401" fmla="*/ 3079941 w 3079941"/>
                  <a:gd name="connsiteY401" fmla="*/ 818866 h 1160647"/>
                  <a:gd name="connsiteX402" fmla="*/ 3079941 w 3079941"/>
                  <a:gd name="connsiteY402" fmla="*/ 924638 h 1160647"/>
                  <a:gd name="connsiteX403" fmla="*/ 3079941 w 3079941"/>
                  <a:gd name="connsiteY403" fmla="*/ 1030409 h 1160647"/>
                  <a:gd name="connsiteX404" fmla="*/ 3079941 w 3079941"/>
                  <a:gd name="connsiteY404" fmla="*/ 1160647 h 1160647"/>
                  <a:gd name="connsiteX405" fmla="*/ 2842946 w 3079941"/>
                  <a:gd name="connsiteY405" fmla="*/ 1160647 h 1160647"/>
                  <a:gd name="connsiteX406" fmla="*/ 200958 w 3079941"/>
                  <a:gd name="connsiteY406" fmla="*/ 1160647 h 1160647"/>
                  <a:gd name="connsiteX407" fmla="*/ 200958 w 3079941"/>
                  <a:gd name="connsiteY407" fmla="*/ 1126882 h 1160647"/>
                  <a:gd name="connsiteX408" fmla="*/ 0 w 3079941"/>
                  <a:gd name="connsiteY408" fmla="*/ 1126882 h 1160647"/>
                  <a:gd name="connsiteX409" fmla="*/ 0 w 3079941"/>
                  <a:gd name="connsiteY409" fmla="*/ 915339 h 1160647"/>
                  <a:gd name="connsiteX410" fmla="*/ 103377 w 3079941"/>
                  <a:gd name="connsiteY410" fmla="*/ 915339 h 1160647"/>
                  <a:gd name="connsiteX411" fmla="*/ 103377 w 3079941"/>
                  <a:gd name="connsiteY411" fmla="*/ 886329 h 1160647"/>
                  <a:gd name="connsiteX412" fmla="*/ 55096 w 3079941"/>
                  <a:gd name="connsiteY412" fmla="*/ 886329 h 1160647"/>
                  <a:gd name="connsiteX413" fmla="*/ 55096 w 3079941"/>
                  <a:gd name="connsiteY413" fmla="*/ 724196 h 1160647"/>
                  <a:gd name="connsiteX414" fmla="*/ 75363 w 3079941"/>
                  <a:gd name="connsiteY414" fmla="*/ 724196 h 1160647"/>
                  <a:gd name="connsiteX415" fmla="*/ 75870 w 3079941"/>
                  <a:gd name="connsiteY415" fmla="*/ 723115 h 1160647"/>
                  <a:gd name="connsiteX416" fmla="*/ 79416 w 3079941"/>
                  <a:gd name="connsiteY416" fmla="*/ 715549 h 1160647"/>
                  <a:gd name="connsiteX417" fmla="*/ 81190 w 3079941"/>
                  <a:gd name="connsiteY417" fmla="*/ 715819 h 1160647"/>
                  <a:gd name="connsiteX418" fmla="*/ 93603 w 3079941"/>
                  <a:gd name="connsiteY418" fmla="*/ 717710 h 1160647"/>
                  <a:gd name="connsiteX419" fmla="*/ 94110 w 3079941"/>
                  <a:gd name="connsiteY419" fmla="*/ 719062 h 1160647"/>
                  <a:gd name="connsiteX420" fmla="*/ 97656 w 3079941"/>
                  <a:gd name="connsiteY420" fmla="*/ 728519 h 1160647"/>
                  <a:gd name="connsiteX421" fmla="*/ 124003 w 3079941"/>
                  <a:gd name="connsiteY421" fmla="*/ 730681 h 1160647"/>
                  <a:gd name="connsiteX422" fmla="*/ 124003 w 3079941"/>
                  <a:gd name="connsiteY422" fmla="*/ 607460 h 1160647"/>
                  <a:gd name="connsiteX423" fmla="*/ 126030 w 3079941"/>
                  <a:gd name="connsiteY423" fmla="*/ 607460 h 1160647"/>
                  <a:gd name="connsiteX424" fmla="*/ 140217 w 3079941"/>
                  <a:gd name="connsiteY424" fmla="*/ 607460 h 1160647"/>
                  <a:gd name="connsiteX425" fmla="*/ 140217 w 3079941"/>
                  <a:gd name="connsiteY425" fmla="*/ 471268 h 1160647"/>
                  <a:gd name="connsiteX426" fmla="*/ 141990 w 3079941"/>
                  <a:gd name="connsiteY426" fmla="*/ 471268 h 1160647"/>
                  <a:gd name="connsiteX427" fmla="*/ 154404 w 3079941"/>
                  <a:gd name="connsiteY427" fmla="*/ 471268 h 1160647"/>
                  <a:gd name="connsiteX428" fmla="*/ 154404 w 3079941"/>
                  <a:gd name="connsiteY428" fmla="*/ 356694 h 1160647"/>
                  <a:gd name="connsiteX429" fmla="*/ 158457 w 3079941"/>
                  <a:gd name="connsiteY429" fmla="*/ 328590 h 1160647"/>
                  <a:gd name="connsiteX430" fmla="*/ 160484 w 3079941"/>
                  <a:gd name="connsiteY430" fmla="*/ 328590 h 1160647"/>
                  <a:gd name="connsiteX431" fmla="*/ 174671 w 3079941"/>
                  <a:gd name="connsiteY431" fmla="*/ 328590 h 1160647"/>
                  <a:gd name="connsiteX432" fmla="*/ 211151 w 3079941"/>
                  <a:gd name="connsiteY432" fmla="*/ 246443 h 1160647"/>
                  <a:gd name="connsiteX433" fmla="*/ 215205 w 3079941"/>
                  <a:gd name="connsiteY433" fmla="*/ 0 h 1160647"/>
                  <a:gd name="connsiteX0" fmla="*/ 215205 w 3079941"/>
                  <a:gd name="connsiteY0" fmla="*/ 0 h 1160647"/>
                  <a:gd name="connsiteX1" fmla="*/ 217231 w 3079941"/>
                  <a:gd name="connsiteY1" fmla="*/ 246443 h 1160647"/>
                  <a:gd name="connsiteX2" fmla="*/ 255738 w 3079941"/>
                  <a:gd name="connsiteY2" fmla="*/ 326429 h 1160647"/>
                  <a:gd name="connsiteX3" fmla="*/ 257765 w 3079941"/>
                  <a:gd name="connsiteY3" fmla="*/ 326429 h 1160647"/>
                  <a:gd name="connsiteX4" fmla="*/ 271952 w 3079941"/>
                  <a:gd name="connsiteY4" fmla="*/ 326429 h 1160647"/>
                  <a:gd name="connsiteX5" fmla="*/ 271952 w 3079941"/>
                  <a:gd name="connsiteY5" fmla="*/ 350208 h 1160647"/>
                  <a:gd name="connsiteX6" fmla="*/ 272459 w 3079941"/>
                  <a:gd name="connsiteY6" fmla="*/ 351019 h 1160647"/>
                  <a:gd name="connsiteX7" fmla="*/ 276005 w 3079941"/>
                  <a:gd name="connsiteY7" fmla="*/ 356694 h 1160647"/>
                  <a:gd name="connsiteX8" fmla="*/ 276005 w 3079941"/>
                  <a:gd name="connsiteY8" fmla="*/ 471268 h 1160647"/>
                  <a:gd name="connsiteX9" fmla="*/ 278285 w 3079941"/>
                  <a:gd name="connsiteY9" fmla="*/ 471268 h 1160647"/>
                  <a:gd name="connsiteX10" fmla="*/ 294246 w 3079941"/>
                  <a:gd name="connsiteY10" fmla="*/ 471268 h 1160647"/>
                  <a:gd name="connsiteX11" fmla="*/ 294246 w 3079941"/>
                  <a:gd name="connsiteY11" fmla="*/ 611783 h 1160647"/>
                  <a:gd name="connsiteX12" fmla="*/ 295766 w 3079941"/>
                  <a:gd name="connsiteY12" fmla="*/ 611513 h 1160647"/>
                  <a:gd name="connsiteX13" fmla="*/ 306406 w 3079941"/>
                  <a:gd name="connsiteY13" fmla="*/ 609622 h 1160647"/>
                  <a:gd name="connsiteX14" fmla="*/ 304379 w 3079941"/>
                  <a:gd name="connsiteY14" fmla="*/ 698254 h 1160647"/>
                  <a:gd name="connsiteX15" fmla="*/ 305899 w 3079941"/>
                  <a:gd name="connsiteY15" fmla="*/ 698525 h 1160647"/>
                  <a:gd name="connsiteX16" fmla="*/ 316539 w 3079941"/>
                  <a:gd name="connsiteY16" fmla="*/ 700416 h 1160647"/>
                  <a:gd name="connsiteX17" fmla="*/ 316792 w 3079941"/>
                  <a:gd name="connsiteY17" fmla="*/ 701227 h 1160647"/>
                  <a:gd name="connsiteX18" fmla="*/ 318566 w 3079941"/>
                  <a:gd name="connsiteY18" fmla="*/ 706902 h 1160647"/>
                  <a:gd name="connsiteX19" fmla="*/ 319326 w 3079941"/>
                  <a:gd name="connsiteY19" fmla="*/ 704470 h 1160647"/>
                  <a:gd name="connsiteX20" fmla="*/ 324646 w 3079941"/>
                  <a:gd name="connsiteY20" fmla="*/ 687446 h 1160647"/>
                  <a:gd name="connsiteX21" fmla="*/ 326419 w 3079941"/>
                  <a:gd name="connsiteY21" fmla="*/ 687446 h 1160647"/>
                  <a:gd name="connsiteX22" fmla="*/ 338833 w 3079941"/>
                  <a:gd name="connsiteY22" fmla="*/ 687446 h 1160647"/>
                  <a:gd name="connsiteX23" fmla="*/ 338833 w 3079941"/>
                  <a:gd name="connsiteY23" fmla="*/ 719872 h 1160647"/>
                  <a:gd name="connsiteX24" fmla="*/ 339846 w 3079941"/>
                  <a:gd name="connsiteY24" fmla="*/ 720413 h 1160647"/>
                  <a:gd name="connsiteX25" fmla="*/ 346940 w 3079941"/>
                  <a:gd name="connsiteY25" fmla="*/ 724196 h 1160647"/>
                  <a:gd name="connsiteX26" fmla="*/ 346940 w 3079941"/>
                  <a:gd name="connsiteY26" fmla="*/ 725547 h 1160647"/>
                  <a:gd name="connsiteX27" fmla="*/ 346940 w 3079941"/>
                  <a:gd name="connsiteY27" fmla="*/ 735005 h 1160647"/>
                  <a:gd name="connsiteX28" fmla="*/ 391527 w 3079941"/>
                  <a:gd name="connsiteY28" fmla="*/ 735005 h 1160647"/>
                  <a:gd name="connsiteX29" fmla="*/ 391527 w 3079941"/>
                  <a:gd name="connsiteY29" fmla="*/ 736086 h 1160647"/>
                  <a:gd name="connsiteX30" fmla="*/ 391527 w 3079941"/>
                  <a:gd name="connsiteY30" fmla="*/ 743652 h 1160647"/>
                  <a:gd name="connsiteX31" fmla="*/ 393553 w 3079941"/>
                  <a:gd name="connsiteY31" fmla="*/ 743652 h 1160647"/>
                  <a:gd name="connsiteX32" fmla="*/ 407740 w 3079941"/>
                  <a:gd name="connsiteY32" fmla="*/ 743652 h 1160647"/>
                  <a:gd name="connsiteX33" fmla="*/ 407740 w 3079941"/>
                  <a:gd name="connsiteY33" fmla="*/ 713387 h 1160647"/>
                  <a:gd name="connsiteX34" fmla="*/ 452327 w 3079941"/>
                  <a:gd name="connsiteY34" fmla="*/ 713387 h 1160647"/>
                  <a:gd name="connsiteX35" fmla="*/ 452327 w 3079941"/>
                  <a:gd name="connsiteY35" fmla="*/ 712036 h 1160647"/>
                  <a:gd name="connsiteX36" fmla="*/ 452327 w 3079941"/>
                  <a:gd name="connsiteY36" fmla="*/ 702578 h 1160647"/>
                  <a:gd name="connsiteX37" fmla="*/ 453341 w 3079941"/>
                  <a:gd name="connsiteY37" fmla="*/ 702578 h 1160647"/>
                  <a:gd name="connsiteX38" fmla="*/ 460434 w 3079941"/>
                  <a:gd name="connsiteY38" fmla="*/ 702578 h 1160647"/>
                  <a:gd name="connsiteX39" fmla="*/ 460434 w 3079941"/>
                  <a:gd name="connsiteY39" fmla="*/ 700687 h 1160647"/>
                  <a:gd name="connsiteX40" fmla="*/ 460434 w 3079941"/>
                  <a:gd name="connsiteY40" fmla="*/ 687446 h 1160647"/>
                  <a:gd name="connsiteX41" fmla="*/ 461194 w 3079941"/>
                  <a:gd name="connsiteY41" fmla="*/ 687446 h 1160647"/>
                  <a:gd name="connsiteX42" fmla="*/ 466514 w 3079941"/>
                  <a:gd name="connsiteY42" fmla="*/ 687446 h 1160647"/>
                  <a:gd name="connsiteX43" fmla="*/ 466514 w 3079941"/>
                  <a:gd name="connsiteY43" fmla="*/ 686365 h 1160647"/>
                  <a:gd name="connsiteX44" fmla="*/ 466514 w 3079941"/>
                  <a:gd name="connsiteY44" fmla="*/ 678798 h 1160647"/>
                  <a:gd name="connsiteX45" fmla="*/ 468541 w 3079941"/>
                  <a:gd name="connsiteY45" fmla="*/ 678798 h 1160647"/>
                  <a:gd name="connsiteX46" fmla="*/ 482728 w 3079941"/>
                  <a:gd name="connsiteY46" fmla="*/ 678798 h 1160647"/>
                  <a:gd name="connsiteX47" fmla="*/ 482728 w 3079941"/>
                  <a:gd name="connsiteY47" fmla="*/ 679879 h 1160647"/>
                  <a:gd name="connsiteX48" fmla="*/ 482728 w 3079941"/>
                  <a:gd name="connsiteY48" fmla="*/ 687446 h 1160647"/>
                  <a:gd name="connsiteX49" fmla="*/ 505021 w 3079941"/>
                  <a:gd name="connsiteY49" fmla="*/ 687446 h 1160647"/>
                  <a:gd name="connsiteX50" fmla="*/ 505021 w 3079941"/>
                  <a:gd name="connsiteY50" fmla="*/ 685554 h 1160647"/>
                  <a:gd name="connsiteX51" fmla="*/ 505021 w 3079941"/>
                  <a:gd name="connsiteY51" fmla="*/ 672313 h 1160647"/>
                  <a:gd name="connsiteX52" fmla="*/ 506795 w 3079941"/>
                  <a:gd name="connsiteY52" fmla="*/ 672313 h 1160647"/>
                  <a:gd name="connsiteX53" fmla="*/ 519208 w 3079941"/>
                  <a:gd name="connsiteY53" fmla="*/ 672313 h 1160647"/>
                  <a:gd name="connsiteX54" fmla="*/ 519208 w 3079941"/>
                  <a:gd name="connsiteY54" fmla="*/ 696093 h 1160647"/>
                  <a:gd name="connsiteX55" fmla="*/ 520222 w 3079941"/>
                  <a:gd name="connsiteY55" fmla="*/ 696093 h 1160647"/>
                  <a:gd name="connsiteX56" fmla="*/ 527315 w 3079941"/>
                  <a:gd name="connsiteY56" fmla="*/ 696093 h 1160647"/>
                  <a:gd name="connsiteX57" fmla="*/ 527315 w 3079941"/>
                  <a:gd name="connsiteY57" fmla="*/ 695012 h 1160647"/>
                  <a:gd name="connsiteX58" fmla="*/ 527315 w 3079941"/>
                  <a:gd name="connsiteY58" fmla="*/ 687446 h 1160647"/>
                  <a:gd name="connsiteX59" fmla="*/ 529088 w 3079941"/>
                  <a:gd name="connsiteY59" fmla="*/ 687446 h 1160647"/>
                  <a:gd name="connsiteX60" fmla="*/ 541502 w 3079941"/>
                  <a:gd name="connsiteY60" fmla="*/ 687446 h 1160647"/>
                  <a:gd name="connsiteX61" fmla="*/ 541502 w 3079941"/>
                  <a:gd name="connsiteY61" fmla="*/ 713387 h 1160647"/>
                  <a:gd name="connsiteX62" fmla="*/ 543529 w 3079941"/>
                  <a:gd name="connsiteY62" fmla="*/ 713387 h 1160647"/>
                  <a:gd name="connsiteX63" fmla="*/ 557715 w 3079941"/>
                  <a:gd name="connsiteY63" fmla="*/ 713387 h 1160647"/>
                  <a:gd name="connsiteX64" fmla="*/ 557715 w 3079941"/>
                  <a:gd name="connsiteY64" fmla="*/ 715008 h 1160647"/>
                  <a:gd name="connsiteX65" fmla="*/ 557715 w 3079941"/>
                  <a:gd name="connsiteY65" fmla="*/ 726358 h 1160647"/>
                  <a:gd name="connsiteX66" fmla="*/ 558475 w 3079941"/>
                  <a:gd name="connsiteY66" fmla="*/ 726358 h 1160647"/>
                  <a:gd name="connsiteX67" fmla="*/ 563796 w 3079941"/>
                  <a:gd name="connsiteY67" fmla="*/ 726358 h 1160647"/>
                  <a:gd name="connsiteX68" fmla="*/ 563796 w 3079941"/>
                  <a:gd name="connsiteY68" fmla="*/ 725547 h 1160647"/>
                  <a:gd name="connsiteX69" fmla="*/ 563796 w 3079941"/>
                  <a:gd name="connsiteY69" fmla="*/ 719872 h 1160647"/>
                  <a:gd name="connsiteX70" fmla="*/ 594196 w 3079941"/>
                  <a:gd name="connsiteY70" fmla="*/ 719872 h 1160647"/>
                  <a:gd name="connsiteX71" fmla="*/ 594196 w 3079941"/>
                  <a:gd name="connsiteY71" fmla="*/ 743652 h 1160647"/>
                  <a:gd name="connsiteX72" fmla="*/ 595209 w 3079941"/>
                  <a:gd name="connsiteY72" fmla="*/ 743652 h 1160647"/>
                  <a:gd name="connsiteX73" fmla="*/ 602303 w 3079941"/>
                  <a:gd name="connsiteY73" fmla="*/ 743652 h 1160647"/>
                  <a:gd name="connsiteX74" fmla="*/ 602303 w 3079941"/>
                  <a:gd name="connsiteY74" fmla="*/ 744733 h 1160647"/>
                  <a:gd name="connsiteX75" fmla="*/ 602303 w 3079941"/>
                  <a:gd name="connsiteY75" fmla="*/ 752299 h 1160647"/>
                  <a:gd name="connsiteX76" fmla="*/ 603063 w 3079941"/>
                  <a:gd name="connsiteY76" fmla="*/ 752299 h 1160647"/>
                  <a:gd name="connsiteX77" fmla="*/ 608383 w 3079941"/>
                  <a:gd name="connsiteY77" fmla="*/ 752299 h 1160647"/>
                  <a:gd name="connsiteX78" fmla="*/ 608383 w 3079941"/>
                  <a:gd name="connsiteY78" fmla="*/ 750137 h 1160647"/>
                  <a:gd name="connsiteX79" fmla="*/ 608383 w 3079941"/>
                  <a:gd name="connsiteY79" fmla="*/ 735005 h 1160647"/>
                  <a:gd name="connsiteX80" fmla="*/ 609396 w 3079941"/>
                  <a:gd name="connsiteY80" fmla="*/ 735005 h 1160647"/>
                  <a:gd name="connsiteX81" fmla="*/ 616490 w 3079941"/>
                  <a:gd name="connsiteY81" fmla="*/ 735005 h 1160647"/>
                  <a:gd name="connsiteX82" fmla="*/ 616490 w 3079941"/>
                  <a:gd name="connsiteY82" fmla="*/ 736086 h 1160647"/>
                  <a:gd name="connsiteX83" fmla="*/ 616490 w 3079941"/>
                  <a:gd name="connsiteY83" fmla="*/ 743652 h 1160647"/>
                  <a:gd name="connsiteX84" fmla="*/ 621810 w 3079941"/>
                  <a:gd name="connsiteY84" fmla="*/ 741659 h 1160647"/>
                  <a:gd name="connsiteX85" fmla="*/ 622570 w 3079941"/>
                  <a:gd name="connsiteY85" fmla="*/ 740679 h 1160647"/>
                  <a:gd name="connsiteX86" fmla="*/ 622570 w 3079941"/>
                  <a:gd name="connsiteY86" fmla="*/ 735005 h 1160647"/>
                  <a:gd name="connsiteX87" fmla="*/ 661077 w 3079941"/>
                  <a:gd name="connsiteY87" fmla="*/ 735005 h 1160647"/>
                  <a:gd name="connsiteX88" fmla="*/ 661077 w 3079941"/>
                  <a:gd name="connsiteY88" fmla="*/ 758784 h 1160647"/>
                  <a:gd name="connsiteX89" fmla="*/ 663103 w 3079941"/>
                  <a:gd name="connsiteY89" fmla="*/ 758784 h 1160647"/>
                  <a:gd name="connsiteX90" fmla="*/ 677290 w 3079941"/>
                  <a:gd name="connsiteY90" fmla="*/ 758784 h 1160647"/>
                  <a:gd name="connsiteX91" fmla="*/ 677290 w 3079941"/>
                  <a:gd name="connsiteY91" fmla="*/ 759865 h 1160647"/>
                  <a:gd name="connsiteX92" fmla="*/ 677290 w 3079941"/>
                  <a:gd name="connsiteY92" fmla="*/ 767431 h 1160647"/>
                  <a:gd name="connsiteX93" fmla="*/ 679064 w 3079941"/>
                  <a:gd name="connsiteY93" fmla="*/ 767431 h 1160647"/>
                  <a:gd name="connsiteX94" fmla="*/ 691477 w 3079941"/>
                  <a:gd name="connsiteY94" fmla="*/ 767431 h 1160647"/>
                  <a:gd name="connsiteX95" fmla="*/ 691477 w 3079941"/>
                  <a:gd name="connsiteY95" fmla="*/ 743652 h 1160647"/>
                  <a:gd name="connsiteX96" fmla="*/ 692490 w 3079941"/>
                  <a:gd name="connsiteY96" fmla="*/ 743652 h 1160647"/>
                  <a:gd name="connsiteX97" fmla="*/ 699584 w 3079941"/>
                  <a:gd name="connsiteY97" fmla="*/ 743652 h 1160647"/>
                  <a:gd name="connsiteX98" fmla="*/ 699584 w 3079941"/>
                  <a:gd name="connsiteY98" fmla="*/ 711225 h 1160647"/>
                  <a:gd name="connsiteX99" fmla="*/ 700597 w 3079941"/>
                  <a:gd name="connsiteY99" fmla="*/ 711225 h 1160647"/>
                  <a:gd name="connsiteX100" fmla="*/ 707691 w 3079941"/>
                  <a:gd name="connsiteY100" fmla="*/ 711225 h 1160647"/>
                  <a:gd name="connsiteX101" fmla="*/ 707691 w 3079941"/>
                  <a:gd name="connsiteY101" fmla="*/ 709334 h 1160647"/>
                  <a:gd name="connsiteX102" fmla="*/ 707691 w 3079941"/>
                  <a:gd name="connsiteY102" fmla="*/ 696093 h 1160647"/>
                  <a:gd name="connsiteX103" fmla="*/ 706424 w 3079941"/>
                  <a:gd name="connsiteY103" fmla="*/ 694471 h 1160647"/>
                  <a:gd name="connsiteX104" fmla="*/ 711744 w 3079941"/>
                  <a:gd name="connsiteY104" fmla="*/ 683122 h 1160647"/>
                  <a:gd name="connsiteX105" fmla="*/ 719851 w 3079941"/>
                  <a:gd name="connsiteY105" fmla="*/ 711225 h 1160647"/>
                  <a:gd name="connsiteX106" fmla="*/ 720611 w 3079941"/>
                  <a:gd name="connsiteY106" fmla="*/ 711225 h 1160647"/>
                  <a:gd name="connsiteX107" fmla="*/ 725931 w 3079941"/>
                  <a:gd name="connsiteY107" fmla="*/ 711225 h 1160647"/>
                  <a:gd name="connsiteX108" fmla="*/ 725931 w 3079941"/>
                  <a:gd name="connsiteY108" fmla="*/ 605298 h 1160647"/>
                  <a:gd name="connsiteX109" fmla="*/ 727451 w 3079941"/>
                  <a:gd name="connsiteY109" fmla="*/ 605298 h 1160647"/>
                  <a:gd name="connsiteX110" fmla="*/ 738091 w 3079941"/>
                  <a:gd name="connsiteY110" fmla="*/ 605298 h 1160647"/>
                  <a:gd name="connsiteX111" fmla="*/ 738091 w 3079941"/>
                  <a:gd name="connsiteY111" fmla="*/ 557739 h 1160647"/>
                  <a:gd name="connsiteX112" fmla="*/ 764438 w 3079941"/>
                  <a:gd name="connsiteY112" fmla="*/ 557739 h 1160647"/>
                  <a:gd name="connsiteX113" fmla="*/ 764438 w 3079941"/>
                  <a:gd name="connsiteY113" fmla="*/ 536121 h 1160647"/>
                  <a:gd name="connsiteX114" fmla="*/ 798892 w 3079941"/>
                  <a:gd name="connsiteY114" fmla="*/ 536121 h 1160647"/>
                  <a:gd name="connsiteX115" fmla="*/ 798892 w 3079941"/>
                  <a:gd name="connsiteY115" fmla="*/ 538553 h 1160647"/>
                  <a:gd name="connsiteX116" fmla="*/ 798892 w 3079941"/>
                  <a:gd name="connsiteY116" fmla="*/ 555577 h 1160647"/>
                  <a:gd name="connsiteX117" fmla="*/ 801172 w 3079941"/>
                  <a:gd name="connsiteY117" fmla="*/ 555577 h 1160647"/>
                  <a:gd name="connsiteX118" fmla="*/ 817132 w 3079941"/>
                  <a:gd name="connsiteY118" fmla="*/ 555577 h 1160647"/>
                  <a:gd name="connsiteX119" fmla="*/ 817132 w 3079941"/>
                  <a:gd name="connsiteY119" fmla="*/ 603136 h 1160647"/>
                  <a:gd name="connsiteX120" fmla="*/ 818145 w 3079941"/>
                  <a:gd name="connsiteY120" fmla="*/ 603136 h 1160647"/>
                  <a:gd name="connsiteX121" fmla="*/ 825239 w 3079941"/>
                  <a:gd name="connsiteY121" fmla="*/ 603136 h 1160647"/>
                  <a:gd name="connsiteX122" fmla="*/ 839426 w 3079941"/>
                  <a:gd name="connsiteY122" fmla="*/ 607460 h 1160647"/>
                  <a:gd name="connsiteX123" fmla="*/ 839426 w 3079941"/>
                  <a:gd name="connsiteY123" fmla="*/ 646372 h 1160647"/>
                  <a:gd name="connsiteX124" fmla="*/ 840439 w 3079941"/>
                  <a:gd name="connsiteY124" fmla="*/ 646372 h 1160647"/>
                  <a:gd name="connsiteX125" fmla="*/ 847532 w 3079941"/>
                  <a:gd name="connsiteY125" fmla="*/ 646372 h 1160647"/>
                  <a:gd name="connsiteX126" fmla="*/ 847532 w 3079941"/>
                  <a:gd name="connsiteY126" fmla="*/ 647993 h 1160647"/>
                  <a:gd name="connsiteX127" fmla="*/ 847532 w 3079941"/>
                  <a:gd name="connsiteY127" fmla="*/ 659342 h 1160647"/>
                  <a:gd name="connsiteX128" fmla="*/ 849559 w 3079941"/>
                  <a:gd name="connsiteY128" fmla="*/ 659342 h 1160647"/>
                  <a:gd name="connsiteX129" fmla="*/ 863746 w 3079941"/>
                  <a:gd name="connsiteY129" fmla="*/ 659342 h 1160647"/>
                  <a:gd name="connsiteX130" fmla="*/ 869826 w 3079941"/>
                  <a:gd name="connsiteY130" fmla="*/ 665828 h 1160647"/>
                  <a:gd name="connsiteX131" fmla="*/ 869826 w 3079941"/>
                  <a:gd name="connsiteY131" fmla="*/ 687446 h 1160647"/>
                  <a:gd name="connsiteX132" fmla="*/ 872106 w 3079941"/>
                  <a:gd name="connsiteY132" fmla="*/ 687446 h 1160647"/>
                  <a:gd name="connsiteX133" fmla="*/ 888066 w 3079941"/>
                  <a:gd name="connsiteY133" fmla="*/ 687446 h 1160647"/>
                  <a:gd name="connsiteX134" fmla="*/ 888066 w 3079941"/>
                  <a:gd name="connsiteY134" fmla="*/ 688526 h 1160647"/>
                  <a:gd name="connsiteX135" fmla="*/ 888066 w 3079941"/>
                  <a:gd name="connsiteY135" fmla="*/ 696093 h 1160647"/>
                  <a:gd name="connsiteX136" fmla="*/ 889333 w 3079941"/>
                  <a:gd name="connsiteY136" fmla="*/ 696093 h 1160647"/>
                  <a:gd name="connsiteX137" fmla="*/ 898200 w 3079941"/>
                  <a:gd name="connsiteY137" fmla="*/ 696093 h 1160647"/>
                  <a:gd name="connsiteX138" fmla="*/ 898200 w 3079941"/>
                  <a:gd name="connsiteY138" fmla="*/ 698254 h 1160647"/>
                  <a:gd name="connsiteX139" fmla="*/ 898200 w 3079941"/>
                  <a:gd name="connsiteY139" fmla="*/ 713387 h 1160647"/>
                  <a:gd name="connsiteX140" fmla="*/ 902253 w 3079941"/>
                  <a:gd name="connsiteY140" fmla="*/ 711495 h 1160647"/>
                  <a:gd name="connsiteX141" fmla="*/ 902253 w 3079941"/>
                  <a:gd name="connsiteY141" fmla="*/ 698254 h 1160647"/>
                  <a:gd name="connsiteX142" fmla="*/ 903266 w 3079941"/>
                  <a:gd name="connsiteY142" fmla="*/ 698254 h 1160647"/>
                  <a:gd name="connsiteX143" fmla="*/ 910360 w 3079941"/>
                  <a:gd name="connsiteY143" fmla="*/ 698254 h 1160647"/>
                  <a:gd name="connsiteX144" fmla="*/ 910360 w 3079941"/>
                  <a:gd name="connsiteY144" fmla="*/ 699876 h 1160647"/>
                  <a:gd name="connsiteX145" fmla="*/ 910360 w 3079941"/>
                  <a:gd name="connsiteY145" fmla="*/ 711225 h 1160647"/>
                  <a:gd name="connsiteX146" fmla="*/ 911120 w 3079941"/>
                  <a:gd name="connsiteY146" fmla="*/ 711225 h 1160647"/>
                  <a:gd name="connsiteX147" fmla="*/ 916440 w 3079941"/>
                  <a:gd name="connsiteY147" fmla="*/ 711225 h 1160647"/>
                  <a:gd name="connsiteX148" fmla="*/ 965080 w 3079941"/>
                  <a:gd name="connsiteY148" fmla="*/ 706902 h 1160647"/>
                  <a:gd name="connsiteX149" fmla="*/ 965080 w 3079941"/>
                  <a:gd name="connsiteY149" fmla="*/ 708253 h 1160647"/>
                  <a:gd name="connsiteX150" fmla="*/ 965080 w 3079941"/>
                  <a:gd name="connsiteY150" fmla="*/ 717710 h 1160647"/>
                  <a:gd name="connsiteX151" fmla="*/ 965840 w 3079941"/>
                  <a:gd name="connsiteY151" fmla="*/ 717710 h 1160647"/>
                  <a:gd name="connsiteX152" fmla="*/ 971161 w 3079941"/>
                  <a:gd name="connsiteY152" fmla="*/ 717710 h 1160647"/>
                  <a:gd name="connsiteX153" fmla="*/ 971161 w 3079941"/>
                  <a:gd name="connsiteY153" fmla="*/ 719872 h 1160647"/>
                  <a:gd name="connsiteX154" fmla="*/ 971161 w 3079941"/>
                  <a:gd name="connsiteY154" fmla="*/ 735005 h 1160647"/>
                  <a:gd name="connsiteX155" fmla="*/ 973187 w 3079941"/>
                  <a:gd name="connsiteY155" fmla="*/ 733654 h 1160647"/>
                  <a:gd name="connsiteX156" fmla="*/ 987374 w 3079941"/>
                  <a:gd name="connsiteY156" fmla="*/ 724196 h 1160647"/>
                  <a:gd name="connsiteX157" fmla="*/ 993454 w 3079941"/>
                  <a:gd name="connsiteY157" fmla="*/ 683122 h 1160647"/>
                  <a:gd name="connsiteX158" fmla="*/ 994214 w 3079941"/>
                  <a:gd name="connsiteY158" fmla="*/ 682852 h 1160647"/>
                  <a:gd name="connsiteX159" fmla="*/ 999534 w 3079941"/>
                  <a:gd name="connsiteY159" fmla="*/ 680960 h 1160647"/>
                  <a:gd name="connsiteX160" fmla="*/ 1001561 w 3079941"/>
                  <a:gd name="connsiteY160" fmla="*/ 611783 h 1160647"/>
                  <a:gd name="connsiteX161" fmla="*/ 1003588 w 3079941"/>
                  <a:gd name="connsiteY161" fmla="*/ 680960 h 1160647"/>
                  <a:gd name="connsiteX162" fmla="*/ 1004348 w 3079941"/>
                  <a:gd name="connsiteY162" fmla="*/ 681230 h 1160647"/>
                  <a:gd name="connsiteX163" fmla="*/ 1009668 w 3079941"/>
                  <a:gd name="connsiteY163" fmla="*/ 683122 h 1160647"/>
                  <a:gd name="connsiteX164" fmla="*/ 1009668 w 3079941"/>
                  <a:gd name="connsiteY164" fmla="*/ 596651 h 1160647"/>
                  <a:gd name="connsiteX165" fmla="*/ 1013721 w 3079941"/>
                  <a:gd name="connsiteY165" fmla="*/ 564224 h 1160647"/>
                  <a:gd name="connsiteX166" fmla="*/ 1052228 w 3079941"/>
                  <a:gd name="connsiteY166" fmla="*/ 564224 h 1160647"/>
                  <a:gd name="connsiteX167" fmla="*/ 1052228 w 3079941"/>
                  <a:gd name="connsiteY167" fmla="*/ 596651 h 1160647"/>
                  <a:gd name="connsiteX168" fmla="*/ 1052988 w 3079941"/>
                  <a:gd name="connsiteY168" fmla="*/ 596651 h 1160647"/>
                  <a:gd name="connsiteX169" fmla="*/ 1058308 w 3079941"/>
                  <a:gd name="connsiteY169" fmla="*/ 596651 h 1160647"/>
                  <a:gd name="connsiteX170" fmla="*/ 1058308 w 3079941"/>
                  <a:gd name="connsiteY170" fmla="*/ 514503 h 1160647"/>
                  <a:gd name="connsiteX171" fmla="*/ 1060082 w 3079941"/>
                  <a:gd name="connsiteY171" fmla="*/ 514503 h 1160647"/>
                  <a:gd name="connsiteX172" fmla="*/ 1072495 w 3079941"/>
                  <a:gd name="connsiteY172" fmla="*/ 514503 h 1160647"/>
                  <a:gd name="connsiteX173" fmla="*/ 1072495 w 3079941"/>
                  <a:gd name="connsiteY173" fmla="*/ 512612 h 1160647"/>
                  <a:gd name="connsiteX174" fmla="*/ 1072495 w 3079941"/>
                  <a:gd name="connsiteY174" fmla="*/ 499371 h 1160647"/>
                  <a:gd name="connsiteX175" fmla="*/ 1094789 w 3079941"/>
                  <a:gd name="connsiteY175" fmla="*/ 499371 h 1160647"/>
                  <a:gd name="connsiteX176" fmla="*/ 1094789 w 3079941"/>
                  <a:gd name="connsiteY176" fmla="*/ 498290 h 1160647"/>
                  <a:gd name="connsiteX177" fmla="*/ 1094789 w 3079941"/>
                  <a:gd name="connsiteY177" fmla="*/ 490724 h 1160647"/>
                  <a:gd name="connsiteX178" fmla="*/ 1096562 w 3079941"/>
                  <a:gd name="connsiteY178" fmla="*/ 490724 h 1160647"/>
                  <a:gd name="connsiteX179" fmla="*/ 1108976 w 3079941"/>
                  <a:gd name="connsiteY179" fmla="*/ 490724 h 1160647"/>
                  <a:gd name="connsiteX180" fmla="*/ 1108976 w 3079941"/>
                  <a:gd name="connsiteY180" fmla="*/ 491805 h 1160647"/>
                  <a:gd name="connsiteX181" fmla="*/ 1108976 w 3079941"/>
                  <a:gd name="connsiteY181" fmla="*/ 499371 h 1160647"/>
                  <a:gd name="connsiteX182" fmla="*/ 1109736 w 3079941"/>
                  <a:gd name="connsiteY182" fmla="*/ 499371 h 1160647"/>
                  <a:gd name="connsiteX183" fmla="*/ 1115056 w 3079941"/>
                  <a:gd name="connsiteY183" fmla="*/ 499371 h 1160647"/>
                  <a:gd name="connsiteX184" fmla="*/ 1125189 w 3079941"/>
                  <a:gd name="connsiteY184" fmla="*/ 495047 h 1160647"/>
                  <a:gd name="connsiteX185" fmla="*/ 1129242 w 3079941"/>
                  <a:gd name="connsiteY185" fmla="*/ 498290 h 1160647"/>
                  <a:gd name="connsiteX186" fmla="*/ 1129242 w 3079941"/>
                  <a:gd name="connsiteY186" fmla="*/ 490724 h 1160647"/>
                  <a:gd name="connsiteX187" fmla="*/ 1131522 w 3079941"/>
                  <a:gd name="connsiteY187" fmla="*/ 490724 h 1160647"/>
                  <a:gd name="connsiteX188" fmla="*/ 1147483 w 3079941"/>
                  <a:gd name="connsiteY188" fmla="*/ 490724 h 1160647"/>
                  <a:gd name="connsiteX189" fmla="*/ 1147483 w 3079941"/>
                  <a:gd name="connsiteY189" fmla="*/ 491805 h 1160647"/>
                  <a:gd name="connsiteX190" fmla="*/ 1147483 w 3079941"/>
                  <a:gd name="connsiteY190" fmla="*/ 499371 h 1160647"/>
                  <a:gd name="connsiteX191" fmla="*/ 1177883 w 3079941"/>
                  <a:gd name="connsiteY191" fmla="*/ 499371 h 1160647"/>
                  <a:gd name="connsiteX192" fmla="*/ 1177883 w 3079941"/>
                  <a:gd name="connsiteY192" fmla="*/ 500992 h 1160647"/>
                  <a:gd name="connsiteX193" fmla="*/ 1177883 w 3079941"/>
                  <a:gd name="connsiteY193" fmla="*/ 512342 h 1160647"/>
                  <a:gd name="connsiteX194" fmla="*/ 1204230 w 3079941"/>
                  <a:gd name="connsiteY194" fmla="*/ 512342 h 1160647"/>
                  <a:gd name="connsiteX195" fmla="*/ 1204230 w 3079941"/>
                  <a:gd name="connsiteY195" fmla="*/ 542606 h 1160647"/>
                  <a:gd name="connsiteX196" fmla="*/ 1204990 w 3079941"/>
                  <a:gd name="connsiteY196" fmla="*/ 542606 h 1160647"/>
                  <a:gd name="connsiteX197" fmla="*/ 1210310 w 3079941"/>
                  <a:gd name="connsiteY197" fmla="*/ 542606 h 1160647"/>
                  <a:gd name="connsiteX198" fmla="*/ 1210310 w 3079941"/>
                  <a:gd name="connsiteY198" fmla="*/ 543687 h 1160647"/>
                  <a:gd name="connsiteX199" fmla="*/ 1210310 w 3079941"/>
                  <a:gd name="connsiteY199" fmla="*/ 551254 h 1160647"/>
                  <a:gd name="connsiteX200" fmla="*/ 1214364 w 3079941"/>
                  <a:gd name="connsiteY200" fmla="*/ 581518 h 1160647"/>
                  <a:gd name="connsiteX201" fmla="*/ 1215124 w 3079941"/>
                  <a:gd name="connsiteY201" fmla="*/ 581518 h 1160647"/>
                  <a:gd name="connsiteX202" fmla="*/ 1220444 w 3079941"/>
                  <a:gd name="connsiteY202" fmla="*/ 581518 h 1160647"/>
                  <a:gd name="connsiteX203" fmla="*/ 1220444 w 3079941"/>
                  <a:gd name="connsiteY203" fmla="*/ 582329 h 1160647"/>
                  <a:gd name="connsiteX204" fmla="*/ 1220444 w 3079941"/>
                  <a:gd name="connsiteY204" fmla="*/ 588004 h 1160647"/>
                  <a:gd name="connsiteX205" fmla="*/ 1221457 w 3079941"/>
                  <a:gd name="connsiteY205" fmla="*/ 588004 h 1160647"/>
                  <a:gd name="connsiteX206" fmla="*/ 1228550 w 3079941"/>
                  <a:gd name="connsiteY206" fmla="*/ 588004 h 1160647"/>
                  <a:gd name="connsiteX207" fmla="*/ 1228550 w 3079941"/>
                  <a:gd name="connsiteY207" fmla="*/ 618269 h 1160647"/>
                  <a:gd name="connsiteX208" fmla="*/ 1230577 w 3079941"/>
                  <a:gd name="connsiteY208" fmla="*/ 618269 h 1160647"/>
                  <a:gd name="connsiteX209" fmla="*/ 1244764 w 3079941"/>
                  <a:gd name="connsiteY209" fmla="*/ 618269 h 1160647"/>
                  <a:gd name="connsiteX210" fmla="*/ 1244764 w 3079941"/>
                  <a:gd name="connsiteY210" fmla="*/ 642048 h 1160647"/>
                  <a:gd name="connsiteX211" fmla="*/ 1246791 w 3079941"/>
                  <a:gd name="connsiteY211" fmla="*/ 643669 h 1160647"/>
                  <a:gd name="connsiteX212" fmla="*/ 1246791 w 3079941"/>
                  <a:gd name="connsiteY212" fmla="*/ 655019 h 1160647"/>
                  <a:gd name="connsiteX213" fmla="*/ 1247551 w 3079941"/>
                  <a:gd name="connsiteY213" fmla="*/ 655019 h 1160647"/>
                  <a:gd name="connsiteX214" fmla="*/ 1252871 w 3079941"/>
                  <a:gd name="connsiteY214" fmla="*/ 655019 h 1160647"/>
                  <a:gd name="connsiteX215" fmla="*/ 1252871 w 3079941"/>
                  <a:gd name="connsiteY215" fmla="*/ 678798 h 1160647"/>
                  <a:gd name="connsiteX216" fmla="*/ 1254137 w 3079941"/>
                  <a:gd name="connsiteY216" fmla="*/ 678798 h 1160647"/>
                  <a:gd name="connsiteX217" fmla="*/ 1263004 w 3079941"/>
                  <a:gd name="connsiteY217" fmla="*/ 678798 h 1160647"/>
                  <a:gd name="connsiteX218" fmla="*/ 1265031 w 3079941"/>
                  <a:gd name="connsiteY218" fmla="*/ 682852 h 1160647"/>
                  <a:gd name="connsiteX219" fmla="*/ 1265031 w 3079941"/>
                  <a:gd name="connsiteY219" fmla="*/ 696093 h 1160647"/>
                  <a:gd name="connsiteX220" fmla="*/ 1266551 w 3079941"/>
                  <a:gd name="connsiteY220" fmla="*/ 694201 h 1160647"/>
                  <a:gd name="connsiteX221" fmla="*/ 1277191 w 3079941"/>
                  <a:gd name="connsiteY221" fmla="*/ 680960 h 1160647"/>
                  <a:gd name="connsiteX222" fmla="*/ 1305565 w 3079941"/>
                  <a:gd name="connsiteY222" fmla="*/ 680960 h 1160647"/>
                  <a:gd name="connsiteX223" fmla="*/ 1305565 w 3079941"/>
                  <a:gd name="connsiteY223" fmla="*/ 767431 h 1160647"/>
                  <a:gd name="connsiteX224" fmla="*/ 1306325 w 3079941"/>
                  <a:gd name="connsiteY224" fmla="*/ 767431 h 1160647"/>
                  <a:gd name="connsiteX225" fmla="*/ 1311645 w 3079941"/>
                  <a:gd name="connsiteY225" fmla="*/ 767431 h 1160647"/>
                  <a:gd name="connsiteX226" fmla="*/ 1312405 w 3079941"/>
                  <a:gd name="connsiteY226" fmla="*/ 766080 h 1160647"/>
                  <a:gd name="connsiteX227" fmla="*/ 1317725 w 3079941"/>
                  <a:gd name="connsiteY227" fmla="*/ 756622 h 1160647"/>
                  <a:gd name="connsiteX228" fmla="*/ 1317725 w 3079941"/>
                  <a:gd name="connsiteY228" fmla="*/ 758514 h 1160647"/>
                  <a:gd name="connsiteX229" fmla="*/ 1317725 w 3079941"/>
                  <a:gd name="connsiteY229" fmla="*/ 771755 h 1160647"/>
                  <a:gd name="connsiteX230" fmla="*/ 1321778 w 3079941"/>
                  <a:gd name="connsiteY230" fmla="*/ 726358 h 1160647"/>
                  <a:gd name="connsiteX231" fmla="*/ 1322538 w 3079941"/>
                  <a:gd name="connsiteY231" fmla="*/ 726358 h 1160647"/>
                  <a:gd name="connsiteX232" fmla="*/ 1327858 w 3079941"/>
                  <a:gd name="connsiteY232" fmla="*/ 726358 h 1160647"/>
                  <a:gd name="connsiteX233" fmla="*/ 1327858 w 3079941"/>
                  <a:gd name="connsiteY233" fmla="*/ 661504 h 1160647"/>
                  <a:gd name="connsiteX234" fmla="*/ 1328872 w 3079941"/>
                  <a:gd name="connsiteY234" fmla="*/ 661504 h 1160647"/>
                  <a:gd name="connsiteX235" fmla="*/ 1335965 w 3079941"/>
                  <a:gd name="connsiteY235" fmla="*/ 661504 h 1160647"/>
                  <a:gd name="connsiteX236" fmla="*/ 1348125 w 3079941"/>
                  <a:gd name="connsiteY236" fmla="*/ 618269 h 1160647"/>
                  <a:gd name="connsiteX237" fmla="*/ 1349392 w 3079941"/>
                  <a:gd name="connsiteY237" fmla="*/ 618269 h 1160647"/>
                  <a:gd name="connsiteX238" fmla="*/ 1358259 w 3079941"/>
                  <a:gd name="connsiteY238" fmla="*/ 618269 h 1160647"/>
                  <a:gd name="connsiteX239" fmla="*/ 1368392 w 3079941"/>
                  <a:gd name="connsiteY239" fmla="*/ 661504 h 1160647"/>
                  <a:gd name="connsiteX240" fmla="*/ 1369405 w 3079941"/>
                  <a:gd name="connsiteY240" fmla="*/ 661504 h 1160647"/>
                  <a:gd name="connsiteX241" fmla="*/ 1376499 w 3079941"/>
                  <a:gd name="connsiteY241" fmla="*/ 661504 h 1160647"/>
                  <a:gd name="connsiteX242" fmla="*/ 1376499 w 3079941"/>
                  <a:gd name="connsiteY242" fmla="*/ 700416 h 1160647"/>
                  <a:gd name="connsiteX243" fmla="*/ 1378272 w 3079941"/>
                  <a:gd name="connsiteY243" fmla="*/ 700416 h 1160647"/>
                  <a:gd name="connsiteX244" fmla="*/ 1390686 w 3079941"/>
                  <a:gd name="connsiteY244" fmla="*/ 700416 h 1160647"/>
                  <a:gd name="connsiteX245" fmla="*/ 1390686 w 3079941"/>
                  <a:gd name="connsiteY245" fmla="*/ 702578 h 1160647"/>
                  <a:gd name="connsiteX246" fmla="*/ 1390686 w 3079941"/>
                  <a:gd name="connsiteY246" fmla="*/ 717710 h 1160647"/>
                  <a:gd name="connsiteX247" fmla="*/ 1394739 w 3079941"/>
                  <a:gd name="connsiteY247" fmla="*/ 715549 h 1160647"/>
                  <a:gd name="connsiteX248" fmla="*/ 1394739 w 3079941"/>
                  <a:gd name="connsiteY248" fmla="*/ 700416 h 1160647"/>
                  <a:gd name="connsiteX249" fmla="*/ 1396259 w 3079941"/>
                  <a:gd name="connsiteY249" fmla="*/ 700416 h 1160647"/>
                  <a:gd name="connsiteX250" fmla="*/ 1406899 w 3079941"/>
                  <a:gd name="connsiteY250" fmla="*/ 700416 h 1160647"/>
                  <a:gd name="connsiteX251" fmla="*/ 1406899 w 3079941"/>
                  <a:gd name="connsiteY251" fmla="*/ 702037 h 1160647"/>
                  <a:gd name="connsiteX252" fmla="*/ 1406899 w 3079941"/>
                  <a:gd name="connsiteY252" fmla="*/ 713387 h 1160647"/>
                  <a:gd name="connsiteX253" fmla="*/ 1437300 w 3079941"/>
                  <a:gd name="connsiteY253" fmla="*/ 713387 h 1160647"/>
                  <a:gd name="connsiteX254" fmla="*/ 1437300 w 3079941"/>
                  <a:gd name="connsiteY254" fmla="*/ 676637 h 1160647"/>
                  <a:gd name="connsiteX255" fmla="*/ 1438566 w 3079941"/>
                  <a:gd name="connsiteY255" fmla="*/ 676637 h 1160647"/>
                  <a:gd name="connsiteX256" fmla="*/ 1447433 w 3079941"/>
                  <a:gd name="connsiteY256" fmla="*/ 676637 h 1160647"/>
                  <a:gd name="connsiteX257" fmla="*/ 1447433 w 3079941"/>
                  <a:gd name="connsiteY257" fmla="*/ 698254 h 1160647"/>
                  <a:gd name="connsiteX258" fmla="*/ 1449460 w 3079941"/>
                  <a:gd name="connsiteY258" fmla="*/ 665828 h 1160647"/>
                  <a:gd name="connsiteX259" fmla="*/ 1471753 w 3079941"/>
                  <a:gd name="connsiteY259" fmla="*/ 665828 h 1160647"/>
                  <a:gd name="connsiteX260" fmla="*/ 1471753 w 3079941"/>
                  <a:gd name="connsiteY260" fmla="*/ 664206 h 1160647"/>
                  <a:gd name="connsiteX261" fmla="*/ 1471753 w 3079941"/>
                  <a:gd name="connsiteY261" fmla="*/ 652857 h 1160647"/>
                  <a:gd name="connsiteX262" fmla="*/ 1472513 w 3079941"/>
                  <a:gd name="connsiteY262" fmla="*/ 652857 h 1160647"/>
                  <a:gd name="connsiteX263" fmla="*/ 1477833 w 3079941"/>
                  <a:gd name="connsiteY263" fmla="*/ 652857 h 1160647"/>
                  <a:gd name="connsiteX264" fmla="*/ 1477833 w 3079941"/>
                  <a:gd name="connsiteY264" fmla="*/ 650966 h 1160647"/>
                  <a:gd name="connsiteX265" fmla="*/ 1477833 w 3079941"/>
                  <a:gd name="connsiteY265" fmla="*/ 637725 h 1160647"/>
                  <a:gd name="connsiteX266" fmla="*/ 1481887 w 3079941"/>
                  <a:gd name="connsiteY266" fmla="*/ 644210 h 1160647"/>
                  <a:gd name="connsiteX267" fmla="*/ 1484167 w 3079941"/>
                  <a:gd name="connsiteY267" fmla="*/ 644210 h 1160647"/>
                  <a:gd name="connsiteX268" fmla="*/ 1500127 w 3079941"/>
                  <a:gd name="connsiteY268" fmla="*/ 644210 h 1160647"/>
                  <a:gd name="connsiteX269" fmla="*/ 1500127 w 3079941"/>
                  <a:gd name="connsiteY269" fmla="*/ 643399 h 1160647"/>
                  <a:gd name="connsiteX270" fmla="*/ 1500127 w 3079941"/>
                  <a:gd name="connsiteY270" fmla="*/ 637725 h 1160647"/>
                  <a:gd name="connsiteX271" fmla="*/ 1500887 w 3079941"/>
                  <a:gd name="connsiteY271" fmla="*/ 637725 h 1160647"/>
                  <a:gd name="connsiteX272" fmla="*/ 1506207 w 3079941"/>
                  <a:gd name="connsiteY272" fmla="*/ 637725 h 1160647"/>
                  <a:gd name="connsiteX273" fmla="*/ 1506207 w 3079941"/>
                  <a:gd name="connsiteY273" fmla="*/ 639076 h 1160647"/>
                  <a:gd name="connsiteX274" fmla="*/ 1506207 w 3079941"/>
                  <a:gd name="connsiteY274" fmla="*/ 648534 h 1160647"/>
                  <a:gd name="connsiteX275" fmla="*/ 1544714 w 3079941"/>
                  <a:gd name="connsiteY275" fmla="*/ 648534 h 1160647"/>
                  <a:gd name="connsiteX276" fmla="*/ 1544714 w 3079941"/>
                  <a:gd name="connsiteY276" fmla="*/ 786887 h 1160647"/>
                  <a:gd name="connsiteX277" fmla="*/ 1546234 w 3079941"/>
                  <a:gd name="connsiteY277" fmla="*/ 786887 h 1160647"/>
                  <a:gd name="connsiteX278" fmla="*/ 1556874 w 3079941"/>
                  <a:gd name="connsiteY278" fmla="*/ 786887 h 1160647"/>
                  <a:gd name="connsiteX279" fmla="*/ 1556874 w 3079941"/>
                  <a:gd name="connsiteY279" fmla="*/ 773917 h 1160647"/>
                  <a:gd name="connsiteX280" fmla="*/ 1560928 w 3079941"/>
                  <a:gd name="connsiteY280" fmla="*/ 773917 h 1160647"/>
                  <a:gd name="connsiteX281" fmla="*/ 1560928 w 3079941"/>
                  <a:gd name="connsiteY281" fmla="*/ 786887 h 1160647"/>
                  <a:gd name="connsiteX282" fmla="*/ 1591328 w 3079941"/>
                  <a:gd name="connsiteY282" fmla="*/ 786887 h 1160647"/>
                  <a:gd name="connsiteX283" fmla="*/ 1591328 w 3079941"/>
                  <a:gd name="connsiteY283" fmla="*/ 756622 h 1160647"/>
                  <a:gd name="connsiteX284" fmla="*/ 1603488 w 3079941"/>
                  <a:gd name="connsiteY284" fmla="*/ 756622 h 1160647"/>
                  <a:gd name="connsiteX285" fmla="*/ 1615648 w 3079941"/>
                  <a:gd name="connsiteY285" fmla="*/ 754461 h 1160647"/>
                  <a:gd name="connsiteX286" fmla="*/ 1619702 w 3079941"/>
                  <a:gd name="connsiteY286" fmla="*/ 756622 h 1160647"/>
                  <a:gd name="connsiteX287" fmla="*/ 1629835 w 3079941"/>
                  <a:gd name="connsiteY287" fmla="*/ 756622 h 1160647"/>
                  <a:gd name="connsiteX288" fmla="*/ 1629835 w 3079941"/>
                  <a:gd name="connsiteY288" fmla="*/ 786887 h 1160647"/>
                  <a:gd name="connsiteX289" fmla="*/ 1637942 w 3079941"/>
                  <a:gd name="connsiteY289" fmla="*/ 786887 h 1160647"/>
                  <a:gd name="connsiteX290" fmla="*/ 1637942 w 3079941"/>
                  <a:gd name="connsiteY290" fmla="*/ 804182 h 1160647"/>
                  <a:gd name="connsiteX291" fmla="*/ 1647278 w 3079941"/>
                  <a:gd name="connsiteY291" fmla="*/ 805087 h 1160647"/>
                  <a:gd name="connsiteX292" fmla="*/ 1660236 w 3079941"/>
                  <a:gd name="connsiteY292" fmla="*/ 805087 h 1160647"/>
                  <a:gd name="connsiteX293" fmla="*/ 1660236 w 3079941"/>
                  <a:gd name="connsiteY293" fmla="*/ 789049 h 1160647"/>
                  <a:gd name="connsiteX294" fmla="*/ 1728192 w 3079941"/>
                  <a:gd name="connsiteY294" fmla="*/ 789049 h 1160647"/>
                  <a:gd name="connsiteX295" fmla="*/ 1728192 w 3079941"/>
                  <a:gd name="connsiteY295" fmla="*/ 703796 h 1160647"/>
                  <a:gd name="connsiteX296" fmla="*/ 1800200 w 3079941"/>
                  <a:gd name="connsiteY296" fmla="*/ 703796 h 1160647"/>
                  <a:gd name="connsiteX297" fmla="*/ 1800200 w 3079941"/>
                  <a:gd name="connsiteY297" fmla="*/ 782564 h 1160647"/>
                  <a:gd name="connsiteX298" fmla="*/ 1802104 w 3079941"/>
                  <a:gd name="connsiteY298" fmla="*/ 782564 h 1160647"/>
                  <a:gd name="connsiteX299" fmla="*/ 1803346 w 3079941"/>
                  <a:gd name="connsiteY299" fmla="*/ 805087 h 1160647"/>
                  <a:gd name="connsiteX300" fmla="*/ 1813022 w 3079941"/>
                  <a:gd name="connsiteY300" fmla="*/ 805087 h 1160647"/>
                  <a:gd name="connsiteX301" fmla="*/ 1814264 w 3079941"/>
                  <a:gd name="connsiteY301" fmla="*/ 782564 h 1160647"/>
                  <a:gd name="connsiteX302" fmla="*/ 1820344 w 3079941"/>
                  <a:gd name="connsiteY302" fmla="*/ 782564 h 1160647"/>
                  <a:gd name="connsiteX303" fmla="*/ 1821586 w 3079941"/>
                  <a:gd name="connsiteY303" fmla="*/ 805087 h 1160647"/>
                  <a:gd name="connsiteX304" fmla="*/ 1872208 w 3079941"/>
                  <a:gd name="connsiteY304" fmla="*/ 805087 h 1160647"/>
                  <a:gd name="connsiteX305" fmla="*/ 1872208 w 3079941"/>
                  <a:gd name="connsiteY305" fmla="*/ 642059 h 1160647"/>
                  <a:gd name="connsiteX306" fmla="*/ 2069535 w 3079941"/>
                  <a:gd name="connsiteY306" fmla="*/ 642059 h 1160647"/>
                  <a:gd name="connsiteX307" fmla="*/ 2069535 w 3079941"/>
                  <a:gd name="connsiteY307" fmla="*/ 805087 h 1160647"/>
                  <a:gd name="connsiteX308" fmla="*/ 2088232 w 3079941"/>
                  <a:gd name="connsiteY308" fmla="*/ 805087 h 1160647"/>
                  <a:gd name="connsiteX309" fmla="*/ 2088232 w 3079941"/>
                  <a:gd name="connsiteY309" fmla="*/ 722394 h 1160647"/>
                  <a:gd name="connsiteX310" fmla="*/ 2183352 w 3079941"/>
                  <a:gd name="connsiteY310" fmla="*/ 722394 h 1160647"/>
                  <a:gd name="connsiteX311" fmla="*/ 2195282 w 3079941"/>
                  <a:gd name="connsiteY311" fmla="*/ 404253 h 1160647"/>
                  <a:gd name="connsiteX312" fmla="*/ 2183122 w 3079941"/>
                  <a:gd name="connsiteY312" fmla="*/ 382635 h 1160647"/>
                  <a:gd name="connsiteX313" fmla="*/ 2177042 w 3079941"/>
                  <a:gd name="connsiteY313" fmla="*/ 378311 h 1160647"/>
                  <a:gd name="connsiteX314" fmla="*/ 2185149 w 3079941"/>
                  <a:gd name="connsiteY314" fmla="*/ 354532 h 1160647"/>
                  <a:gd name="connsiteX315" fmla="*/ 2185149 w 3079941"/>
                  <a:gd name="connsiteY315" fmla="*/ 337238 h 1160647"/>
                  <a:gd name="connsiteX316" fmla="*/ 2199336 w 3079941"/>
                  <a:gd name="connsiteY316" fmla="*/ 337238 h 1160647"/>
                  <a:gd name="connsiteX317" fmla="*/ 2199336 w 3079941"/>
                  <a:gd name="connsiteY317" fmla="*/ 315620 h 1160647"/>
                  <a:gd name="connsiteX318" fmla="*/ 2201362 w 3079941"/>
                  <a:gd name="connsiteY318" fmla="*/ 311296 h 1160647"/>
                  <a:gd name="connsiteX319" fmla="*/ 2201362 w 3079941"/>
                  <a:gd name="connsiteY319" fmla="*/ 233472 h 1160647"/>
                  <a:gd name="connsiteX320" fmla="*/ 2199336 w 3079941"/>
                  <a:gd name="connsiteY320" fmla="*/ 226987 h 1160647"/>
                  <a:gd name="connsiteX321" fmla="*/ 2205416 w 3079941"/>
                  <a:gd name="connsiteY321" fmla="*/ 220501 h 1160647"/>
                  <a:gd name="connsiteX322" fmla="*/ 2205416 w 3079941"/>
                  <a:gd name="connsiteY322" fmla="*/ 162133 h 1160647"/>
                  <a:gd name="connsiteX323" fmla="*/ 2207442 w 3079941"/>
                  <a:gd name="connsiteY323" fmla="*/ 157810 h 1160647"/>
                  <a:gd name="connsiteX324" fmla="*/ 2207442 w 3079941"/>
                  <a:gd name="connsiteY324" fmla="*/ 101604 h 1160647"/>
                  <a:gd name="connsiteX325" fmla="*/ 2209469 w 3079941"/>
                  <a:gd name="connsiteY325" fmla="*/ 82148 h 1160647"/>
                  <a:gd name="connsiteX326" fmla="*/ 2213523 w 3079941"/>
                  <a:gd name="connsiteY326" fmla="*/ 99442 h 1160647"/>
                  <a:gd name="connsiteX327" fmla="*/ 2215549 w 3079941"/>
                  <a:gd name="connsiteY327" fmla="*/ 157810 h 1160647"/>
                  <a:gd name="connsiteX328" fmla="*/ 2217576 w 3079941"/>
                  <a:gd name="connsiteY328" fmla="*/ 220501 h 1160647"/>
                  <a:gd name="connsiteX329" fmla="*/ 2223656 w 3079941"/>
                  <a:gd name="connsiteY329" fmla="*/ 226987 h 1160647"/>
                  <a:gd name="connsiteX330" fmla="*/ 2221629 w 3079941"/>
                  <a:gd name="connsiteY330" fmla="*/ 233472 h 1160647"/>
                  <a:gd name="connsiteX331" fmla="*/ 2221629 w 3079941"/>
                  <a:gd name="connsiteY331" fmla="*/ 311296 h 1160647"/>
                  <a:gd name="connsiteX332" fmla="*/ 2223656 w 3079941"/>
                  <a:gd name="connsiteY332" fmla="*/ 315620 h 1160647"/>
                  <a:gd name="connsiteX333" fmla="*/ 2223656 w 3079941"/>
                  <a:gd name="connsiteY333" fmla="*/ 337238 h 1160647"/>
                  <a:gd name="connsiteX334" fmla="*/ 2237843 w 3079941"/>
                  <a:gd name="connsiteY334" fmla="*/ 337238 h 1160647"/>
                  <a:gd name="connsiteX335" fmla="*/ 2237843 w 3079941"/>
                  <a:gd name="connsiteY335" fmla="*/ 354532 h 1160647"/>
                  <a:gd name="connsiteX336" fmla="*/ 2245950 w 3079941"/>
                  <a:gd name="connsiteY336" fmla="*/ 378311 h 1160647"/>
                  <a:gd name="connsiteX337" fmla="*/ 2239870 w 3079941"/>
                  <a:gd name="connsiteY337" fmla="*/ 382635 h 1160647"/>
                  <a:gd name="connsiteX338" fmla="*/ 2227709 w 3079941"/>
                  <a:gd name="connsiteY338" fmla="*/ 404253 h 1160647"/>
                  <a:gd name="connsiteX339" fmla="*/ 2235816 w 3079941"/>
                  <a:gd name="connsiteY339" fmla="*/ 657181 h 1160647"/>
                  <a:gd name="connsiteX340" fmla="*/ 2300670 w 3079941"/>
                  <a:gd name="connsiteY340" fmla="*/ 657181 h 1160647"/>
                  <a:gd name="connsiteX341" fmla="*/ 2300670 w 3079941"/>
                  <a:gd name="connsiteY341" fmla="*/ 732843 h 1160647"/>
                  <a:gd name="connsiteX342" fmla="*/ 2308777 w 3079941"/>
                  <a:gd name="connsiteY342" fmla="*/ 732843 h 1160647"/>
                  <a:gd name="connsiteX343" fmla="*/ 2310804 w 3079941"/>
                  <a:gd name="connsiteY343" fmla="*/ 726358 h 1160647"/>
                  <a:gd name="connsiteX344" fmla="*/ 2316884 w 3079941"/>
                  <a:gd name="connsiteY344" fmla="*/ 726358 h 1160647"/>
                  <a:gd name="connsiteX345" fmla="*/ 2318911 w 3079941"/>
                  <a:gd name="connsiteY345" fmla="*/ 735005 h 1160647"/>
                  <a:gd name="connsiteX346" fmla="*/ 2331071 w 3079941"/>
                  <a:gd name="connsiteY346" fmla="*/ 735005 h 1160647"/>
                  <a:gd name="connsiteX347" fmla="*/ 2331071 w 3079941"/>
                  <a:gd name="connsiteY347" fmla="*/ 728519 h 1160647"/>
                  <a:gd name="connsiteX348" fmla="*/ 2353364 w 3079941"/>
                  <a:gd name="connsiteY348" fmla="*/ 728519 h 1160647"/>
                  <a:gd name="connsiteX349" fmla="*/ 2353364 w 3079941"/>
                  <a:gd name="connsiteY349" fmla="*/ 735005 h 1160647"/>
                  <a:gd name="connsiteX350" fmla="*/ 2373631 w 3079941"/>
                  <a:gd name="connsiteY350" fmla="*/ 735005 h 1160647"/>
                  <a:gd name="connsiteX351" fmla="*/ 2373631 w 3079941"/>
                  <a:gd name="connsiteY351" fmla="*/ 780402 h 1160647"/>
                  <a:gd name="connsiteX352" fmla="*/ 2387818 w 3079941"/>
                  <a:gd name="connsiteY352" fmla="*/ 780402 h 1160647"/>
                  <a:gd name="connsiteX353" fmla="*/ 2387818 w 3079941"/>
                  <a:gd name="connsiteY353" fmla="*/ 767431 h 1160647"/>
                  <a:gd name="connsiteX354" fmla="*/ 2404032 w 3079941"/>
                  <a:gd name="connsiteY354" fmla="*/ 767431 h 1160647"/>
                  <a:gd name="connsiteX355" fmla="*/ 2404032 w 3079941"/>
                  <a:gd name="connsiteY355" fmla="*/ 588004 h 1160647"/>
                  <a:gd name="connsiteX356" fmla="*/ 2410112 w 3079941"/>
                  <a:gd name="connsiteY356" fmla="*/ 581518 h 1160647"/>
                  <a:gd name="connsiteX357" fmla="*/ 2483073 w 3079941"/>
                  <a:gd name="connsiteY357" fmla="*/ 581518 h 1160647"/>
                  <a:gd name="connsiteX358" fmla="*/ 2483073 w 3079941"/>
                  <a:gd name="connsiteY358" fmla="*/ 590166 h 1160647"/>
                  <a:gd name="connsiteX359" fmla="*/ 2493206 w 3079941"/>
                  <a:gd name="connsiteY359" fmla="*/ 590166 h 1160647"/>
                  <a:gd name="connsiteX360" fmla="*/ 2493206 w 3079941"/>
                  <a:gd name="connsiteY360" fmla="*/ 704740 h 1160647"/>
                  <a:gd name="connsiteX361" fmla="*/ 2515500 w 3079941"/>
                  <a:gd name="connsiteY361" fmla="*/ 704740 h 1160647"/>
                  <a:gd name="connsiteX362" fmla="*/ 2515500 w 3079941"/>
                  <a:gd name="connsiteY362" fmla="*/ 637725 h 1160647"/>
                  <a:gd name="connsiteX363" fmla="*/ 2541847 w 3079941"/>
                  <a:gd name="connsiteY363" fmla="*/ 637725 h 1160647"/>
                  <a:gd name="connsiteX364" fmla="*/ 2545900 w 3079941"/>
                  <a:gd name="connsiteY364" fmla="*/ 633401 h 1160647"/>
                  <a:gd name="connsiteX365" fmla="*/ 2554007 w 3079941"/>
                  <a:gd name="connsiteY365" fmla="*/ 633401 h 1160647"/>
                  <a:gd name="connsiteX366" fmla="*/ 2558060 w 3079941"/>
                  <a:gd name="connsiteY366" fmla="*/ 637725 h 1160647"/>
                  <a:gd name="connsiteX367" fmla="*/ 2580354 w 3079941"/>
                  <a:gd name="connsiteY367" fmla="*/ 637725 h 1160647"/>
                  <a:gd name="connsiteX368" fmla="*/ 2580354 w 3079941"/>
                  <a:gd name="connsiteY368" fmla="*/ 520989 h 1160647"/>
                  <a:gd name="connsiteX369" fmla="*/ 2637101 w 3079941"/>
                  <a:gd name="connsiteY369" fmla="*/ 510180 h 1160647"/>
                  <a:gd name="connsiteX370" fmla="*/ 2637101 w 3079941"/>
                  <a:gd name="connsiteY370" fmla="*/ 511261 h 1160647"/>
                  <a:gd name="connsiteX371" fmla="*/ 2637101 w 3079941"/>
                  <a:gd name="connsiteY371" fmla="*/ 518827 h 1160647"/>
                  <a:gd name="connsiteX372" fmla="*/ 2663448 w 3079941"/>
                  <a:gd name="connsiteY372" fmla="*/ 518827 h 1160647"/>
                  <a:gd name="connsiteX373" fmla="*/ 2663448 w 3079941"/>
                  <a:gd name="connsiteY373" fmla="*/ 773917 h 1160647"/>
                  <a:gd name="connsiteX374" fmla="*/ 2685742 w 3079941"/>
                  <a:gd name="connsiteY374" fmla="*/ 773917 h 1160647"/>
                  <a:gd name="connsiteX375" fmla="*/ 2685742 w 3079941"/>
                  <a:gd name="connsiteY375" fmla="*/ 769593 h 1160647"/>
                  <a:gd name="connsiteX376" fmla="*/ 2697902 w 3079941"/>
                  <a:gd name="connsiteY376" fmla="*/ 769593 h 1160647"/>
                  <a:gd name="connsiteX377" fmla="*/ 2697902 w 3079941"/>
                  <a:gd name="connsiteY377" fmla="*/ 773917 h 1160647"/>
                  <a:gd name="connsiteX378" fmla="*/ 2722222 w 3079941"/>
                  <a:gd name="connsiteY378" fmla="*/ 773917 h 1160647"/>
                  <a:gd name="connsiteX379" fmla="*/ 2722222 w 3079941"/>
                  <a:gd name="connsiteY379" fmla="*/ 760946 h 1160647"/>
                  <a:gd name="connsiteX380" fmla="*/ 2750596 w 3079941"/>
                  <a:gd name="connsiteY380" fmla="*/ 760946 h 1160647"/>
                  <a:gd name="connsiteX381" fmla="*/ 2762756 w 3079941"/>
                  <a:gd name="connsiteY381" fmla="*/ 756622 h 1160647"/>
                  <a:gd name="connsiteX382" fmla="*/ 2783023 w 3079941"/>
                  <a:gd name="connsiteY382" fmla="*/ 760946 h 1160647"/>
                  <a:gd name="connsiteX383" fmla="*/ 2783023 w 3079941"/>
                  <a:gd name="connsiteY383" fmla="*/ 743652 h 1160647"/>
                  <a:gd name="connsiteX384" fmla="*/ 2791130 w 3079941"/>
                  <a:gd name="connsiteY384" fmla="*/ 743652 h 1160647"/>
                  <a:gd name="connsiteX385" fmla="*/ 2791130 w 3079941"/>
                  <a:gd name="connsiteY385" fmla="*/ 730681 h 1160647"/>
                  <a:gd name="connsiteX386" fmla="*/ 2847877 w 3079941"/>
                  <a:gd name="connsiteY386" fmla="*/ 730681 h 1160647"/>
                  <a:gd name="connsiteX387" fmla="*/ 2847877 w 3079941"/>
                  <a:gd name="connsiteY387" fmla="*/ 700416 h 1160647"/>
                  <a:gd name="connsiteX388" fmla="*/ 2866117 w 3079941"/>
                  <a:gd name="connsiteY388" fmla="*/ 700416 h 1160647"/>
                  <a:gd name="connsiteX389" fmla="*/ 2866117 w 3079941"/>
                  <a:gd name="connsiteY389" fmla="*/ 693931 h 1160647"/>
                  <a:gd name="connsiteX390" fmla="*/ 2878277 w 3079941"/>
                  <a:gd name="connsiteY390" fmla="*/ 693931 h 1160647"/>
                  <a:gd name="connsiteX391" fmla="*/ 2878277 w 3079941"/>
                  <a:gd name="connsiteY391" fmla="*/ 700416 h 1160647"/>
                  <a:gd name="connsiteX392" fmla="*/ 2894491 w 3079941"/>
                  <a:gd name="connsiteY392" fmla="*/ 700416 h 1160647"/>
                  <a:gd name="connsiteX393" fmla="*/ 2894491 w 3079941"/>
                  <a:gd name="connsiteY393" fmla="*/ 750137 h 1160647"/>
                  <a:gd name="connsiteX394" fmla="*/ 2926918 w 3079941"/>
                  <a:gd name="connsiteY394" fmla="*/ 750137 h 1160647"/>
                  <a:gd name="connsiteX395" fmla="*/ 2926918 w 3079941"/>
                  <a:gd name="connsiteY395" fmla="*/ 724196 h 1160647"/>
                  <a:gd name="connsiteX396" fmla="*/ 2965425 w 3079941"/>
                  <a:gd name="connsiteY396" fmla="*/ 724196 h 1160647"/>
                  <a:gd name="connsiteX397" fmla="*/ 2965425 w 3079941"/>
                  <a:gd name="connsiteY397" fmla="*/ 693931 h 1160647"/>
                  <a:gd name="connsiteX398" fmla="*/ 3014066 w 3079941"/>
                  <a:gd name="connsiteY398" fmla="*/ 693931 h 1160647"/>
                  <a:gd name="connsiteX399" fmla="*/ 3014066 w 3079941"/>
                  <a:gd name="connsiteY399" fmla="*/ 805087 h 1160647"/>
                  <a:gd name="connsiteX400" fmla="*/ 3014066 w 3079941"/>
                  <a:gd name="connsiteY400" fmla="*/ 818866 h 1160647"/>
                  <a:gd name="connsiteX401" fmla="*/ 3079941 w 3079941"/>
                  <a:gd name="connsiteY401" fmla="*/ 818866 h 1160647"/>
                  <a:gd name="connsiteX402" fmla="*/ 3079941 w 3079941"/>
                  <a:gd name="connsiteY402" fmla="*/ 924638 h 1160647"/>
                  <a:gd name="connsiteX403" fmla="*/ 3079941 w 3079941"/>
                  <a:gd name="connsiteY403" fmla="*/ 1030409 h 1160647"/>
                  <a:gd name="connsiteX404" fmla="*/ 3079941 w 3079941"/>
                  <a:gd name="connsiteY404" fmla="*/ 1160647 h 1160647"/>
                  <a:gd name="connsiteX405" fmla="*/ 200958 w 3079941"/>
                  <a:gd name="connsiteY405" fmla="*/ 1160647 h 1160647"/>
                  <a:gd name="connsiteX406" fmla="*/ 200958 w 3079941"/>
                  <a:gd name="connsiteY406" fmla="*/ 1126882 h 1160647"/>
                  <a:gd name="connsiteX407" fmla="*/ 0 w 3079941"/>
                  <a:gd name="connsiteY407" fmla="*/ 1126882 h 1160647"/>
                  <a:gd name="connsiteX408" fmla="*/ 0 w 3079941"/>
                  <a:gd name="connsiteY408" fmla="*/ 915339 h 1160647"/>
                  <a:gd name="connsiteX409" fmla="*/ 103377 w 3079941"/>
                  <a:gd name="connsiteY409" fmla="*/ 915339 h 1160647"/>
                  <a:gd name="connsiteX410" fmla="*/ 103377 w 3079941"/>
                  <a:gd name="connsiteY410" fmla="*/ 886329 h 1160647"/>
                  <a:gd name="connsiteX411" fmla="*/ 55096 w 3079941"/>
                  <a:gd name="connsiteY411" fmla="*/ 886329 h 1160647"/>
                  <a:gd name="connsiteX412" fmla="*/ 55096 w 3079941"/>
                  <a:gd name="connsiteY412" fmla="*/ 724196 h 1160647"/>
                  <a:gd name="connsiteX413" fmla="*/ 75363 w 3079941"/>
                  <a:gd name="connsiteY413" fmla="*/ 724196 h 1160647"/>
                  <a:gd name="connsiteX414" fmla="*/ 75870 w 3079941"/>
                  <a:gd name="connsiteY414" fmla="*/ 723115 h 1160647"/>
                  <a:gd name="connsiteX415" fmla="*/ 79416 w 3079941"/>
                  <a:gd name="connsiteY415" fmla="*/ 715549 h 1160647"/>
                  <a:gd name="connsiteX416" fmla="*/ 81190 w 3079941"/>
                  <a:gd name="connsiteY416" fmla="*/ 715819 h 1160647"/>
                  <a:gd name="connsiteX417" fmla="*/ 93603 w 3079941"/>
                  <a:gd name="connsiteY417" fmla="*/ 717710 h 1160647"/>
                  <a:gd name="connsiteX418" fmla="*/ 94110 w 3079941"/>
                  <a:gd name="connsiteY418" fmla="*/ 719062 h 1160647"/>
                  <a:gd name="connsiteX419" fmla="*/ 97656 w 3079941"/>
                  <a:gd name="connsiteY419" fmla="*/ 728519 h 1160647"/>
                  <a:gd name="connsiteX420" fmla="*/ 124003 w 3079941"/>
                  <a:gd name="connsiteY420" fmla="*/ 730681 h 1160647"/>
                  <a:gd name="connsiteX421" fmla="*/ 124003 w 3079941"/>
                  <a:gd name="connsiteY421" fmla="*/ 607460 h 1160647"/>
                  <a:gd name="connsiteX422" fmla="*/ 126030 w 3079941"/>
                  <a:gd name="connsiteY422" fmla="*/ 607460 h 1160647"/>
                  <a:gd name="connsiteX423" fmla="*/ 140217 w 3079941"/>
                  <a:gd name="connsiteY423" fmla="*/ 607460 h 1160647"/>
                  <a:gd name="connsiteX424" fmla="*/ 140217 w 3079941"/>
                  <a:gd name="connsiteY424" fmla="*/ 471268 h 1160647"/>
                  <a:gd name="connsiteX425" fmla="*/ 141990 w 3079941"/>
                  <a:gd name="connsiteY425" fmla="*/ 471268 h 1160647"/>
                  <a:gd name="connsiteX426" fmla="*/ 154404 w 3079941"/>
                  <a:gd name="connsiteY426" fmla="*/ 471268 h 1160647"/>
                  <a:gd name="connsiteX427" fmla="*/ 154404 w 3079941"/>
                  <a:gd name="connsiteY427" fmla="*/ 356694 h 1160647"/>
                  <a:gd name="connsiteX428" fmla="*/ 158457 w 3079941"/>
                  <a:gd name="connsiteY428" fmla="*/ 328590 h 1160647"/>
                  <a:gd name="connsiteX429" fmla="*/ 160484 w 3079941"/>
                  <a:gd name="connsiteY429" fmla="*/ 328590 h 1160647"/>
                  <a:gd name="connsiteX430" fmla="*/ 174671 w 3079941"/>
                  <a:gd name="connsiteY430" fmla="*/ 328590 h 1160647"/>
                  <a:gd name="connsiteX431" fmla="*/ 211151 w 3079941"/>
                  <a:gd name="connsiteY431" fmla="*/ 246443 h 1160647"/>
                  <a:gd name="connsiteX432" fmla="*/ 215205 w 3079941"/>
                  <a:gd name="connsiteY432" fmla="*/ 0 h 1160647"/>
                  <a:gd name="connsiteX0" fmla="*/ 215205 w 3079941"/>
                  <a:gd name="connsiteY0" fmla="*/ 0 h 1160647"/>
                  <a:gd name="connsiteX1" fmla="*/ 217231 w 3079941"/>
                  <a:gd name="connsiteY1" fmla="*/ 246443 h 1160647"/>
                  <a:gd name="connsiteX2" fmla="*/ 255738 w 3079941"/>
                  <a:gd name="connsiteY2" fmla="*/ 326429 h 1160647"/>
                  <a:gd name="connsiteX3" fmla="*/ 257765 w 3079941"/>
                  <a:gd name="connsiteY3" fmla="*/ 326429 h 1160647"/>
                  <a:gd name="connsiteX4" fmla="*/ 271952 w 3079941"/>
                  <a:gd name="connsiteY4" fmla="*/ 326429 h 1160647"/>
                  <a:gd name="connsiteX5" fmla="*/ 271952 w 3079941"/>
                  <a:gd name="connsiteY5" fmla="*/ 350208 h 1160647"/>
                  <a:gd name="connsiteX6" fmla="*/ 272459 w 3079941"/>
                  <a:gd name="connsiteY6" fmla="*/ 351019 h 1160647"/>
                  <a:gd name="connsiteX7" fmla="*/ 276005 w 3079941"/>
                  <a:gd name="connsiteY7" fmla="*/ 356694 h 1160647"/>
                  <a:gd name="connsiteX8" fmla="*/ 276005 w 3079941"/>
                  <a:gd name="connsiteY8" fmla="*/ 471268 h 1160647"/>
                  <a:gd name="connsiteX9" fmla="*/ 278285 w 3079941"/>
                  <a:gd name="connsiteY9" fmla="*/ 471268 h 1160647"/>
                  <a:gd name="connsiteX10" fmla="*/ 294246 w 3079941"/>
                  <a:gd name="connsiteY10" fmla="*/ 471268 h 1160647"/>
                  <a:gd name="connsiteX11" fmla="*/ 294246 w 3079941"/>
                  <a:gd name="connsiteY11" fmla="*/ 611783 h 1160647"/>
                  <a:gd name="connsiteX12" fmla="*/ 295766 w 3079941"/>
                  <a:gd name="connsiteY12" fmla="*/ 611513 h 1160647"/>
                  <a:gd name="connsiteX13" fmla="*/ 306406 w 3079941"/>
                  <a:gd name="connsiteY13" fmla="*/ 609622 h 1160647"/>
                  <a:gd name="connsiteX14" fmla="*/ 304379 w 3079941"/>
                  <a:gd name="connsiteY14" fmla="*/ 698254 h 1160647"/>
                  <a:gd name="connsiteX15" fmla="*/ 305899 w 3079941"/>
                  <a:gd name="connsiteY15" fmla="*/ 698525 h 1160647"/>
                  <a:gd name="connsiteX16" fmla="*/ 316539 w 3079941"/>
                  <a:gd name="connsiteY16" fmla="*/ 700416 h 1160647"/>
                  <a:gd name="connsiteX17" fmla="*/ 316792 w 3079941"/>
                  <a:gd name="connsiteY17" fmla="*/ 701227 h 1160647"/>
                  <a:gd name="connsiteX18" fmla="*/ 318566 w 3079941"/>
                  <a:gd name="connsiteY18" fmla="*/ 706902 h 1160647"/>
                  <a:gd name="connsiteX19" fmla="*/ 319326 w 3079941"/>
                  <a:gd name="connsiteY19" fmla="*/ 704470 h 1160647"/>
                  <a:gd name="connsiteX20" fmla="*/ 324646 w 3079941"/>
                  <a:gd name="connsiteY20" fmla="*/ 687446 h 1160647"/>
                  <a:gd name="connsiteX21" fmla="*/ 326419 w 3079941"/>
                  <a:gd name="connsiteY21" fmla="*/ 687446 h 1160647"/>
                  <a:gd name="connsiteX22" fmla="*/ 338833 w 3079941"/>
                  <a:gd name="connsiteY22" fmla="*/ 687446 h 1160647"/>
                  <a:gd name="connsiteX23" fmla="*/ 338833 w 3079941"/>
                  <a:gd name="connsiteY23" fmla="*/ 719872 h 1160647"/>
                  <a:gd name="connsiteX24" fmla="*/ 339846 w 3079941"/>
                  <a:gd name="connsiteY24" fmla="*/ 720413 h 1160647"/>
                  <a:gd name="connsiteX25" fmla="*/ 346940 w 3079941"/>
                  <a:gd name="connsiteY25" fmla="*/ 724196 h 1160647"/>
                  <a:gd name="connsiteX26" fmla="*/ 346940 w 3079941"/>
                  <a:gd name="connsiteY26" fmla="*/ 725547 h 1160647"/>
                  <a:gd name="connsiteX27" fmla="*/ 346940 w 3079941"/>
                  <a:gd name="connsiteY27" fmla="*/ 735005 h 1160647"/>
                  <a:gd name="connsiteX28" fmla="*/ 391527 w 3079941"/>
                  <a:gd name="connsiteY28" fmla="*/ 735005 h 1160647"/>
                  <a:gd name="connsiteX29" fmla="*/ 391527 w 3079941"/>
                  <a:gd name="connsiteY29" fmla="*/ 736086 h 1160647"/>
                  <a:gd name="connsiteX30" fmla="*/ 391527 w 3079941"/>
                  <a:gd name="connsiteY30" fmla="*/ 743652 h 1160647"/>
                  <a:gd name="connsiteX31" fmla="*/ 393553 w 3079941"/>
                  <a:gd name="connsiteY31" fmla="*/ 743652 h 1160647"/>
                  <a:gd name="connsiteX32" fmla="*/ 407740 w 3079941"/>
                  <a:gd name="connsiteY32" fmla="*/ 743652 h 1160647"/>
                  <a:gd name="connsiteX33" fmla="*/ 407740 w 3079941"/>
                  <a:gd name="connsiteY33" fmla="*/ 713387 h 1160647"/>
                  <a:gd name="connsiteX34" fmla="*/ 452327 w 3079941"/>
                  <a:gd name="connsiteY34" fmla="*/ 713387 h 1160647"/>
                  <a:gd name="connsiteX35" fmla="*/ 452327 w 3079941"/>
                  <a:gd name="connsiteY35" fmla="*/ 712036 h 1160647"/>
                  <a:gd name="connsiteX36" fmla="*/ 452327 w 3079941"/>
                  <a:gd name="connsiteY36" fmla="*/ 702578 h 1160647"/>
                  <a:gd name="connsiteX37" fmla="*/ 453341 w 3079941"/>
                  <a:gd name="connsiteY37" fmla="*/ 702578 h 1160647"/>
                  <a:gd name="connsiteX38" fmla="*/ 460434 w 3079941"/>
                  <a:gd name="connsiteY38" fmla="*/ 702578 h 1160647"/>
                  <a:gd name="connsiteX39" fmla="*/ 460434 w 3079941"/>
                  <a:gd name="connsiteY39" fmla="*/ 700687 h 1160647"/>
                  <a:gd name="connsiteX40" fmla="*/ 460434 w 3079941"/>
                  <a:gd name="connsiteY40" fmla="*/ 687446 h 1160647"/>
                  <a:gd name="connsiteX41" fmla="*/ 461194 w 3079941"/>
                  <a:gd name="connsiteY41" fmla="*/ 687446 h 1160647"/>
                  <a:gd name="connsiteX42" fmla="*/ 466514 w 3079941"/>
                  <a:gd name="connsiteY42" fmla="*/ 687446 h 1160647"/>
                  <a:gd name="connsiteX43" fmla="*/ 466514 w 3079941"/>
                  <a:gd name="connsiteY43" fmla="*/ 686365 h 1160647"/>
                  <a:gd name="connsiteX44" fmla="*/ 466514 w 3079941"/>
                  <a:gd name="connsiteY44" fmla="*/ 678798 h 1160647"/>
                  <a:gd name="connsiteX45" fmla="*/ 468541 w 3079941"/>
                  <a:gd name="connsiteY45" fmla="*/ 678798 h 1160647"/>
                  <a:gd name="connsiteX46" fmla="*/ 482728 w 3079941"/>
                  <a:gd name="connsiteY46" fmla="*/ 678798 h 1160647"/>
                  <a:gd name="connsiteX47" fmla="*/ 482728 w 3079941"/>
                  <a:gd name="connsiteY47" fmla="*/ 679879 h 1160647"/>
                  <a:gd name="connsiteX48" fmla="*/ 482728 w 3079941"/>
                  <a:gd name="connsiteY48" fmla="*/ 687446 h 1160647"/>
                  <a:gd name="connsiteX49" fmla="*/ 505021 w 3079941"/>
                  <a:gd name="connsiteY49" fmla="*/ 687446 h 1160647"/>
                  <a:gd name="connsiteX50" fmla="*/ 505021 w 3079941"/>
                  <a:gd name="connsiteY50" fmla="*/ 685554 h 1160647"/>
                  <a:gd name="connsiteX51" fmla="*/ 505021 w 3079941"/>
                  <a:gd name="connsiteY51" fmla="*/ 672313 h 1160647"/>
                  <a:gd name="connsiteX52" fmla="*/ 506795 w 3079941"/>
                  <a:gd name="connsiteY52" fmla="*/ 672313 h 1160647"/>
                  <a:gd name="connsiteX53" fmla="*/ 519208 w 3079941"/>
                  <a:gd name="connsiteY53" fmla="*/ 672313 h 1160647"/>
                  <a:gd name="connsiteX54" fmla="*/ 519208 w 3079941"/>
                  <a:gd name="connsiteY54" fmla="*/ 696093 h 1160647"/>
                  <a:gd name="connsiteX55" fmla="*/ 520222 w 3079941"/>
                  <a:gd name="connsiteY55" fmla="*/ 696093 h 1160647"/>
                  <a:gd name="connsiteX56" fmla="*/ 527315 w 3079941"/>
                  <a:gd name="connsiteY56" fmla="*/ 696093 h 1160647"/>
                  <a:gd name="connsiteX57" fmla="*/ 527315 w 3079941"/>
                  <a:gd name="connsiteY57" fmla="*/ 695012 h 1160647"/>
                  <a:gd name="connsiteX58" fmla="*/ 527315 w 3079941"/>
                  <a:gd name="connsiteY58" fmla="*/ 687446 h 1160647"/>
                  <a:gd name="connsiteX59" fmla="*/ 529088 w 3079941"/>
                  <a:gd name="connsiteY59" fmla="*/ 687446 h 1160647"/>
                  <a:gd name="connsiteX60" fmla="*/ 541502 w 3079941"/>
                  <a:gd name="connsiteY60" fmla="*/ 687446 h 1160647"/>
                  <a:gd name="connsiteX61" fmla="*/ 541502 w 3079941"/>
                  <a:gd name="connsiteY61" fmla="*/ 713387 h 1160647"/>
                  <a:gd name="connsiteX62" fmla="*/ 543529 w 3079941"/>
                  <a:gd name="connsiteY62" fmla="*/ 713387 h 1160647"/>
                  <a:gd name="connsiteX63" fmla="*/ 557715 w 3079941"/>
                  <a:gd name="connsiteY63" fmla="*/ 713387 h 1160647"/>
                  <a:gd name="connsiteX64" fmla="*/ 557715 w 3079941"/>
                  <a:gd name="connsiteY64" fmla="*/ 715008 h 1160647"/>
                  <a:gd name="connsiteX65" fmla="*/ 557715 w 3079941"/>
                  <a:gd name="connsiteY65" fmla="*/ 726358 h 1160647"/>
                  <a:gd name="connsiteX66" fmla="*/ 558475 w 3079941"/>
                  <a:gd name="connsiteY66" fmla="*/ 726358 h 1160647"/>
                  <a:gd name="connsiteX67" fmla="*/ 563796 w 3079941"/>
                  <a:gd name="connsiteY67" fmla="*/ 726358 h 1160647"/>
                  <a:gd name="connsiteX68" fmla="*/ 563796 w 3079941"/>
                  <a:gd name="connsiteY68" fmla="*/ 725547 h 1160647"/>
                  <a:gd name="connsiteX69" fmla="*/ 563796 w 3079941"/>
                  <a:gd name="connsiteY69" fmla="*/ 719872 h 1160647"/>
                  <a:gd name="connsiteX70" fmla="*/ 594196 w 3079941"/>
                  <a:gd name="connsiteY70" fmla="*/ 719872 h 1160647"/>
                  <a:gd name="connsiteX71" fmla="*/ 594196 w 3079941"/>
                  <a:gd name="connsiteY71" fmla="*/ 743652 h 1160647"/>
                  <a:gd name="connsiteX72" fmla="*/ 595209 w 3079941"/>
                  <a:gd name="connsiteY72" fmla="*/ 743652 h 1160647"/>
                  <a:gd name="connsiteX73" fmla="*/ 602303 w 3079941"/>
                  <a:gd name="connsiteY73" fmla="*/ 743652 h 1160647"/>
                  <a:gd name="connsiteX74" fmla="*/ 602303 w 3079941"/>
                  <a:gd name="connsiteY74" fmla="*/ 744733 h 1160647"/>
                  <a:gd name="connsiteX75" fmla="*/ 602303 w 3079941"/>
                  <a:gd name="connsiteY75" fmla="*/ 752299 h 1160647"/>
                  <a:gd name="connsiteX76" fmla="*/ 603063 w 3079941"/>
                  <a:gd name="connsiteY76" fmla="*/ 752299 h 1160647"/>
                  <a:gd name="connsiteX77" fmla="*/ 608383 w 3079941"/>
                  <a:gd name="connsiteY77" fmla="*/ 752299 h 1160647"/>
                  <a:gd name="connsiteX78" fmla="*/ 608383 w 3079941"/>
                  <a:gd name="connsiteY78" fmla="*/ 750137 h 1160647"/>
                  <a:gd name="connsiteX79" fmla="*/ 608383 w 3079941"/>
                  <a:gd name="connsiteY79" fmla="*/ 735005 h 1160647"/>
                  <a:gd name="connsiteX80" fmla="*/ 609396 w 3079941"/>
                  <a:gd name="connsiteY80" fmla="*/ 735005 h 1160647"/>
                  <a:gd name="connsiteX81" fmla="*/ 616490 w 3079941"/>
                  <a:gd name="connsiteY81" fmla="*/ 735005 h 1160647"/>
                  <a:gd name="connsiteX82" fmla="*/ 616490 w 3079941"/>
                  <a:gd name="connsiteY82" fmla="*/ 736086 h 1160647"/>
                  <a:gd name="connsiteX83" fmla="*/ 616490 w 3079941"/>
                  <a:gd name="connsiteY83" fmla="*/ 743652 h 1160647"/>
                  <a:gd name="connsiteX84" fmla="*/ 621810 w 3079941"/>
                  <a:gd name="connsiteY84" fmla="*/ 741659 h 1160647"/>
                  <a:gd name="connsiteX85" fmla="*/ 622570 w 3079941"/>
                  <a:gd name="connsiteY85" fmla="*/ 740679 h 1160647"/>
                  <a:gd name="connsiteX86" fmla="*/ 622570 w 3079941"/>
                  <a:gd name="connsiteY86" fmla="*/ 735005 h 1160647"/>
                  <a:gd name="connsiteX87" fmla="*/ 661077 w 3079941"/>
                  <a:gd name="connsiteY87" fmla="*/ 735005 h 1160647"/>
                  <a:gd name="connsiteX88" fmla="*/ 661077 w 3079941"/>
                  <a:gd name="connsiteY88" fmla="*/ 758784 h 1160647"/>
                  <a:gd name="connsiteX89" fmla="*/ 663103 w 3079941"/>
                  <a:gd name="connsiteY89" fmla="*/ 758784 h 1160647"/>
                  <a:gd name="connsiteX90" fmla="*/ 677290 w 3079941"/>
                  <a:gd name="connsiteY90" fmla="*/ 758784 h 1160647"/>
                  <a:gd name="connsiteX91" fmla="*/ 677290 w 3079941"/>
                  <a:gd name="connsiteY91" fmla="*/ 759865 h 1160647"/>
                  <a:gd name="connsiteX92" fmla="*/ 677290 w 3079941"/>
                  <a:gd name="connsiteY92" fmla="*/ 767431 h 1160647"/>
                  <a:gd name="connsiteX93" fmla="*/ 679064 w 3079941"/>
                  <a:gd name="connsiteY93" fmla="*/ 767431 h 1160647"/>
                  <a:gd name="connsiteX94" fmla="*/ 691477 w 3079941"/>
                  <a:gd name="connsiteY94" fmla="*/ 767431 h 1160647"/>
                  <a:gd name="connsiteX95" fmla="*/ 691477 w 3079941"/>
                  <a:gd name="connsiteY95" fmla="*/ 743652 h 1160647"/>
                  <a:gd name="connsiteX96" fmla="*/ 692490 w 3079941"/>
                  <a:gd name="connsiteY96" fmla="*/ 743652 h 1160647"/>
                  <a:gd name="connsiteX97" fmla="*/ 699584 w 3079941"/>
                  <a:gd name="connsiteY97" fmla="*/ 743652 h 1160647"/>
                  <a:gd name="connsiteX98" fmla="*/ 699584 w 3079941"/>
                  <a:gd name="connsiteY98" fmla="*/ 711225 h 1160647"/>
                  <a:gd name="connsiteX99" fmla="*/ 700597 w 3079941"/>
                  <a:gd name="connsiteY99" fmla="*/ 711225 h 1160647"/>
                  <a:gd name="connsiteX100" fmla="*/ 707691 w 3079941"/>
                  <a:gd name="connsiteY100" fmla="*/ 711225 h 1160647"/>
                  <a:gd name="connsiteX101" fmla="*/ 707691 w 3079941"/>
                  <a:gd name="connsiteY101" fmla="*/ 709334 h 1160647"/>
                  <a:gd name="connsiteX102" fmla="*/ 707691 w 3079941"/>
                  <a:gd name="connsiteY102" fmla="*/ 696093 h 1160647"/>
                  <a:gd name="connsiteX103" fmla="*/ 706424 w 3079941"/>
                  <a:gd name="connsiteY103" fmla="*/ 694471 h 1160647"/>
                  <a:gd name="connsiteX104" fmla="*/ 711744 w 3079941"/>
                  <a:gd name="connsiteY104" fmla="*/ 683122 h 1160647"/>
                  <a:gd name="connsiteX105" fmla="*/ 719851 w 3079941"/>
                  <a:gd name="connsiteY105" fmla="*/ 711225 h 1160647"/>
                  <a:gd name="connsiteX106" fmla="*/ 720611 w 3079941"/>
                  <a:gd name="connsiteY106" fmla="*/ 711225 h 1160647"/>
                  <a:gd name="connsiteX107" fmla="*/ 725931 w 3079941"/>
                  <a:gd name="connsiteY107" fmla="*/ 711225 h 1160647"/>
                  <a:gd name="connsiteX108" fmla="*/ 725931 w 3079941"/>
                  <a:gd name="connsiteY108" fmla="*/ 605298 h 1160647"/>
                  <a:gd name="connsiteX109" fmla="*/ 727451 w 3079941"/>
                  <a:gd name="connsiteY109" fmla="*/ 605298 h 1160647"/>
                  <a:gd name="connsiteX110" fmla="*/ 738091 w 3079941"/>
                  <a:gd name="connsiteY110" fmla="*/ 605298 h 1160647"/>
                  <a:gd name="connsiteX111" fmla="*/ 738091 w 3079941"/>
                  <a:gd name="connsiteY111" fmla="*/ 557739 h 1160647"/>
                  <a:gd name="connsiteX112" fmla="*/ 764438 w 3079941"/>
                  <a:gd name="connsiteY112" fmla="*/ 557739 h 1160647"/>
                  <a:gd name="connsiteX113" fmla="*/ 764438 w 3079941"/>
                  <a:gd name="connsiteY113" fmla="*/ 536121 h 1160647"/>
                  <a:gd name="connsiteX114" fmla="*/ 798892 w 3079941"/>
                  <a:gd name="connsiteY114" fmla="*/ 536121 h 1160647"/>
                  <a:gd name="connsiteX115" fmla="*/ 798892 w 3079941"/>
                  <a:gd name="connsiteY115" fmla="*/ 538553 h 1160647"/>
                  <a:gd name="connsiteX116" fmla="*/ 798892 w 3079941"/>
                  <a:gd name="connsiteY116" fmla="*/ 555577 h 1160647"/>
                  <a:gd name="connsiteX117" fmla="*/ 801172 w 3079941"/>
                  <a:gd name="connsiteY117" fmla="*/ 555577 h 1160647"/>
                  <a:gd name="connsiteX118" fmla="*/ 817132 w 3079941"/>
                  <a:gd name="connsiteY118" fmla="*/ 555577 h 1160647"/>
                  <a:gd name="connsiteX119" fmla="*/ 817132 w 3079941"/>
                  <a:gd name="connsiteY119" fmla="*/ 603136 h 1160647"/>
                  <a:gd name="connsiteX120" fmla="*/ 818145 w 3079941"/>
                  <a:gd name="connsiteY120" fmla="*/ 603136 h 1160647"/>
                  <a:gd name="connsiteX121" fmla="*/ 825239 w 3079941"/>
                  <a:gd name="connsiteY121" fmla="*/ 603136 h 1160647"/>
                  <a:gd name="connsiteX122" fmla="*/ 839426 w 3079941"/>
                  <a:gd name="connsiteY122" fmla="*/ 607460 h 1160647"/>
                  <a:gd name="connsiteX123" fmla="*/ 839426 w 3079941"/>
                  <a:gd name="connsiteY123" fmla="*/ 646372 h 1160647"/>
                  <a:gd name="connsiteX124" fmla="*/ 840439 w 3079941"/>
                  <a:gd name="connsiteY124" fmla="*/ 646372 h 1160647"/>
                  <a:gd name="connsiteX125" fmla="*/ 847532 w 3079941"/>
                  <a:gd name="connsiteY125" fmla="*/ 646372 h 1160647"/>
                  <a:gd name="connsiteX126" fmla="*/ 847532 w 3079941"/>
                  <a:gd name="connsiteY126" fmla="*/ 647993 h 1160647"/>
                  <a:gd name="connsiteX127" fmla="*/ 847532 w 3079941"/>
                  <a:gd name="connsiteY127" fmla="*/ 659342 h 1160647"/>
                  <a:gd name="connsiteX128" fmla="*/ 849559 w 3079941"/>
                  <a:gd name="connsiteY128" fmla="*/ 659342 h 1160647"/>
                  <a:gd name="connsiteX129" fmla="*/ 863746 w 3079941"/>
                  <a:gd name="connsiteY129" fmla="*/ 659342 h 1160647"/>
                  <a:gd name="connsiteX130" fmla="*/ 869826 w 3079941"/>
                  <a:gd name="connsiteY130" fmla="*/ 665828 h 1160647"/>
                  <a:gd name="connsiteX131" fmla="*/ 869826 w 3079941"/>
                  <a:gd name="connsiteY131" fmla="*/ 687446 h 1160647"/>
                  <a:gd name="connsiteX132" fmla="*/ 872106 w 3079941"/>
                  <a:gd name="connsiteY132" fmla="*/ 687446 h 1160647"/>
                  <a:gd name="connsiteX133" fmla="*/ 888066 w 3079941"/>
                  <a:gd name="connsiteY133" fmla="*/ 687446 h 1160647"/>
                  <a:gd name="connsiteX134" fmla="*/ 888066 w 3079941"/>
                  <a:gd name="connsiteY134" fmla="*/ 688526 h 1160647"/>
                  <a:gd name="connsiteX135" fmla="*/ 888066 w 3079941"/>
                  <a:gd name="connsiteY135" fmla="*/ 696093 h 1160647"/>
                  <a:gd name="connsiteX136" fmla="*/ 889333 w 3079941"/>
                  <a:gd name="connsiteY136" fmla="*/ 696093 h 1160647"/>
                  <a:gd name="connsiteX137" fmla="*/ 898200 w 3079941"/>
                  <a:gd name="connsiteY137" fmla="*/ 696093 h 1160647"/>
                  <a:gd name="connsiteX138" fmla="*/ 898200 w 3079941"/>
                  <a:gd name="connsiteY138" fmla="*/ 698254 h 1160647"/>
                  <a:gd name="connsiteX139" fmla="*/ 898200 w 3079941"/>
                  <a:gd name="connsiteY139" fmla="*/ 713387 h 1160647"/>
                  <a:gd name="connsiteX140" fmla="*/ 902253 w 3079941"/>
                  <a:gd name="connsiteY140" fmla="*/ 711495 h 1160647"/>
                  <a:gd name="connsiteX141" fmla="*/ 902253 w 3079941"/>
                  <a:gd name="connsiteY141" fmla="*/ 698254 h 1160647"/>
                  <a:gd name="connsiteX142" fmla="*/ 903266 w 3079941"/>
                  <a:gd name="connsiteY142" fmla="*/ 698254 h 1160647"/>
                  <a:gd name="connsiteX143" fmla="*/ 910360 w 3079941"/>
                  <a:gd name="connsiteY143" fmla="*/ 698254 h 1160647"/>
                  <a:gd name="connsiteX144" fmla="*/ 910360 w 3079941"/>
                  <a:gd name="connsiteY144" fmla="*/ 699876 h 1160647"/>
                  <a:gd name="connsiteX145" fmla="*/ 910360 w 3079941"/>
                  <a:gd name="connsiteY145" fmla="*/ 711225 h 1160647"/>
                  <a:gd name="connsiteX146" fmla="*/ 911120 w 3079941"/>
                  <a:gd name="connsiteY146" fmla="*/ 711225 h 1160647"/>
                  <a:gd name="connsiteX147" fmla="*/ 916440 w 3079941"/>
                  <a:gd name="connsiteY147" fmla="*/ 711225 h 1160647"/>
                  <a:gd name="connsiteX148" fmla="*/ 965080 w 3079941"/>
                  <a:gd name="connsiteY148" fmla="*/ 706902 h 1160647"/>
                  <a:gd name="connsiteX149" fmla="*/ 965080 w 3079941"/>
                  <a:gd name="connsiteY149" fmla="*/ 708253 h 1160647"/>
                  <a:gd name="connsiteX150" fmla="*/ 965080 w 3079941"/>
                  <a:gd name="connsiteY150" fmla="*/ 717710 h 1160647"/>
                  <a:gd name="connsiteX151" fmla="*/ 965840 w 3079941"/>
                  <a:gd name="connsiteY151" fmla="*/ 717710 h 1160647"/>
                  <a:gd name="connsiteX152" fmla="*/ 971161 w 3079941"/>
                  <a:gd name="connsiteY152" fmla="*/ 717710 h 1160647"/>
                  <a:gd name="connsiteX153" fmla="*/ 971161 w 3079941"/>
                  <a:gd name="connsiteY153" fmla="*/ 719872 h 1160647"/>
                  <a:gd name="connsiteX154" fmla="*/ 971161 w 3079941"/>
                  <a:gd name="connsiteY154" fmla="*/ 735005 h 1160647"/>
                  <a:gd name="connsiteX155" fmla="*/ 973187 w 3079941"/>
                  <a:gd name="connsiteY155" fmla="*/ 733654 h 1160647"/>
                  <a:gd name="connsiteX156" fmla="*/ 987374 w 3079941"/>
                  <a:gd name="connsiteY156" fmla="*/ 724196 h 1160647"/>
                  <a:gd name="connsiteX157" fmla="*/ 993454 w 3079941"/>
                  <a:gd name="connsiteY157" fmla="*/ 683122 h 1160647"/>
                  <a:gd name="connsiteX158" fmla="*/ 994214 w 3079941"/>
                  <a:gd name="connsiteY158" fmla="*/ 682852 h 1160647"/>
                  <a:gd name="connsiteX159" fmla="*/ 999534 w 3079941"/>
                  <a:gd name="connsiteY159" fmla="*/ 680960 h 1160647"/>
                  <a:gd name="connsiteX160" fmla="*/ 1001561 w 3079941"/>
                  <a:gd name="connsiteY160" fmla="*/ 611783 h 1160647"/>
                  <a:gd name="connsiteX161" fmla="*/ 1003588 w 3079941"/>
                  <a:gd name="connsiteY161" fmla="*/ 680960 h 1160647"/>
                  <a:gd name="connsiteX162" fmla="*/ 1004348 w 3079941"/>
                  <a:gd name="connsiteY162" fmla="*/ 681230 h 1160647"/>
                  <a:gd name="connsiteX163" fmla="*/ 1009668 w 3079941"/>
                  <a:gd name="connsiteY163" fmla="*/ 683122 h 1160647"/>
                  <a:gd name="connsiteX164" fmla="*/ 1009668 w 3079941"/>
                  <a:gd name="connsiteY164" fmla="*/ 596651 h 1160647"/>
                  <a:gd name="connsiteX165" fmla="*/ 1013721 w 3079941"/>
                  <a:gd name="connsiteY165" fmla="*/ 564224 h 1160647"/>
                  <a:gd name="connsiteX166" fmla="*/ 1052228 w 3079941"/>
                  <a:gd name="connsiteY166" fmla="*/ 564224 h 1160647"/>
                  <a:gd name="connsiteX167" fmla="*/ 1052228 w 3079941"/>
                  <a:gd name="connsiteY167" fmla="*/ 596651 h 1160647"/>
                  <a:gd name="connsiteX168" fmla="*/ 1052988 w 3079941"/>
                  <a:gd name="connsiteY168" fmla="*/ 596651 h 1160647"/>
                  <a:gd name="connsiteX169" fmla="*/ 1058308 w 3079941"/>
                  <a:gd name="connsiteY169" fmla="*/ 596651 h 1160647"/>
                  <a:gd name="connsiteX170" fmla="*/ 1058308 w 3079941"/>
                  <a:gd name="connsiteY170" fmla="*/ 514503 h 1160647"/>
                  <a:gd name="connsiteX171" fmla="*/ 1060082 w 3079941"/>
                  <a:gd name="connsiteY171" fmla="*/ 514503 h 1160647"/>
                  <a:gd name="connsiteX172" fmla="*/ 1072495 w 3079941"/>
                  <a:gd name="connsiteY172" fmla="*/ 514503 h 1160647"/>
                  <a:gd name="connsiteX173" fmla="*/ 1072495 w 3079941"/>
                  <a:gd name="connsiteY173" fmla="*/ 512612 h 1160647"/>
                  <a:gd name="connsiteX174" fmla="*/ 1072495 w 3079941"/>
                  <a:gd name="connsiteY174" fmla="*/ 499371 h 1160647"/>
                  <a:gd name="connsiteX175" fmla="*/ 1094789 w 3079941"/>
                  <a:gd name="connsiteY175" fmla="*/ 499371 h 1160647"/>
                  <a:gd name="connsiteX176" fmla="*/ 1094789 w 3079941"/>
                  <a:gd name="connsiteY176" fmla="*/ 498290 h 1160647"/>
                  <a:gd name="connsiteX177" fmla="*/ 1094789 w 3079941"/>
                  <a:gd name="connsiteY177" fmla="*/ 490724 h 1160647"/>
                  <a:gd name="connsiteX178" fmla="*/ 1096562 w 3079941"/>
                  <a:gd name="connsiteY178" fmla="*/ 490724 h 1160647"/>
                  <a:gd name="connsiteX179" fmla="*/ 1108976 w 3079941"/>
                  <a:gd name="connsiteY179" fmla="*/ 490724 h 1160647"/>
                  <a:gd name="connsiteX180" fmla="*/ 1108976 w 3079941"/>
                  <a:gd name="connsiteY180" fmla="*/ 491805 h 1160647"/>
                  <a:gd name="connsiteX181" fmla="*/ 1108976 w 3079941"/>
                  <a:gd name="connsiteY181" fmla="*/ 499371 h 1160647"/>
                  <a:gd name="connsiteX182" fmla="*/ 1109736 w 3079941"/>
                  <a:gd name="connsiteY182" fmla="*/ 499371 h 1160647"/>
                  <a:gd name="connsiteX183" fmla="*/ 1115056 w 3079941"/>
                  <a:gd name="connsiteY183" fmla="*/ 499371 h 1160647"/>
                  <a:gd name="connsiteX184" fmla="*/ 1125189 w 3079941"/>
                  <a:gd name="connsiteY184" fmla="*/ 495047 h 1160647"/>
                  <a:gd name="connsiteX185" fmla="*/ 1129242 w 3079941"/>
                  <a:gd name="connsiteY185" fmla="*/ 498290 h 1160647"/>
                  <a:gd name="connsiteX186" fmla="*/ 1129242 w 3079941"/>
                  <a:gd name="connsiteY186" fmla="*/ 490724 h 1160647"/>
                  <a:gd name="connsiteX187" fmla="*/ 1131522 w 3079941"/>
                  <a:gd name="connsiteY187" fmla="*/ 490724 h 1160647"/>
                  <a:gd name="connsiteX188" fmla="*/ 1147483 w 3079941"/>
                  <a:gd name="connsiteY188" fmla="*/ 490724 h 1160647"/>
                  <a:gd name="connsiteX189" fmla="*/ 1147483 w 3079941"/>
                  <a:gd name="connsiteY189" fmla="*/ 491805 h 1160647"/>
                  <a:gd name="connsiteX190" fmla="*/ 1147483 w 3079941"/>
                  <a:gd name="connsiteY190" fmla="*/ 499371 h 1160647"/>
                  <a:gd name="connsiteX191" fmla="*/ 1177883 w 3079941"/>
                  <a:gd name="connsiteY191" fmla="*/ 499371 h 1160647"/>
                  <a:gd name="connsiteX192" fmla="*/ 1177883 w 3079941"/>
                  <a:gd name="connsiteY192" fmla="*/ 500992 h 1160647"/>
                  <a:gd name="connsiteX193" fmla="*/ 1177883 w 3079941"/>
                  <a:gd name="connsiteY193" fmla="*/ 512342 h 1160647"/>
                  <a:gd name="connsiteX194" fmla="*/ 1204230 w 3079941"/>
                  <a:gd name="connsiteY194" fmla="*/ 512342 h 1160647"/>
                  <a:gd name="connsiteX195" fmla="*/ 1204230 w 3079941"/>
                  <a:gd name="connsiteY195" fmla="*/ 542606 h 1160647"/>
                  <a:gd name="connsiteX196" fmla="*/ 1204990 w 3079941"/>
                  <a:gd name="connsiteY196" fmla="*/ 542606 h 1160647"/>
                  <a:gd name="connsiteX197" fmla="*/ 1210310 w 3079941"/>
                  <a:gd name="connsiteY197" fmla="*/ 542606 h 1160647"/>
                  <a:gd name="connsiteX198" fmla="*/ 1210310 w 3079941"/>
                  <a:gd name="connsiteY198" fmla="*/ 543687 h 1160647"/>
                  <a:gd name="connsiteX199" fmla="*/ 1210310 w 3079941"/>
                  <a:gd name="connsiteY199" fmla="*/ 551254 h 1160647"/>
                  <a:gd name="connsiteX200" fmla="*/ 1214364 w 3079941"/>
                  <a:gd name="connsiteY200" fmla="*/ 581518 h 1160647"/>
                  <a:gd name="connsiteX201" fmla="*/ 1215124 w 3079941"/>
                  <a:gd name="connsiteY201" fmla="*/ 581518 h 1160647"/>
                  <a:gd name="connsiteX202" fmla="*/ 1220444 w 3079941"/>
                  <a:gd name="connsiteY202" fmla="*/ 581518 h 1160647"/>
                  <a:gd name="connsiteX203" fmla="*/ 1220444 w 3079941"/>
                  <a:gd name="connsiteY203" fmla="*/ 582329 h 1160647"/>
                  <a:gd name="connsiteX204" fmla="*/ 1220444 w 3079941"/>
                  <a:gd name="connsiteY204" fmla="*/ 588004 h 1160647"/>
                  <a:gd name="connsiteX205" fmla="*/ 1221457 w 3079941"/>
                  <a:gd name="connsiteY205" fmla="*/ 588004 h 1160647"/>
                  <a:gd name="connsiteX206" fmla="*/ 1228550 w 3079941"/>
                  <a:gd name="connsiteY206" fmla="*/ 588004 h 1160647"/>
                  <a:gd name="connsiteX207" fmla="*/ 1228550 w 3079941"/>
                  <a:gd name="connsiteY207" fmla="*/ 618269 h 1160647"/>
                  <a:gd name="connsiteX208" fmla="*/ 1230577 w 3079941"/>
                  <a:gd name="connsiteY208" fmla="*/ 618269 h 1160647"/>
                  <a:gd name="connsiteX209" fmla="*/ 1244764 w 3079941"/>
                  <a:gd name="connsiteY209" fmla="*/ 618269 h 1160647"/>
                  <a:gd name="connsiteX210" fmla="*/ 1244764 w 3079941"/>
                  <a:gd name="connsiteY210" fmla="*/ 642048 h 1160647"/>
                  <a:gd name="connsiteX211" fmla="*/ 1246791 w 3079941"/>
                  <a:gd name="connsiteY211" fmla="*/ 643669 h 1160647"/>
                  <a:gd name="connsiteX212" fmla="*/ 1246791 w 3079941"/>
                  <a:gd name="connsiteY212" fmla="*/ 655019 h 1160647"/>
                  <a:gd name="connsiteX213" fmla="*/ 1247551 w 3079941"/>
                  <a:gd name="connsiteY213" fmla="*/ 655019 h 1160647"/>
                  <a:gd name="connsiteX214" fmla="*/ 1252871 w 3079941"/>
                  <a:gd name="connsiteY214" fmla="*/ 655019 h 1160647"/>
                  <a:gd name="connsiteX215" fmla="*/ 1252871 w 3079941"/>
                  <a:gd name="connsiteY215" fmla="*/ 678798 h 1160647"/>
                  <a:gd name="connsiteX216" fmla="*/ 1254137 w 3079941"/>
                  <a:gd name="connsiteY216" fmla="*/ 678798 h 1160647"/>
                  <a:gd name="connsiteX217" fmla="*/ 1263004 w 3079941"/>
                  <a:gd name="connsiteY217" fmla="*/ 678798 h 1160647"/>
                  <a:gd name="connsiteX218" fmla="*/ 1265031 w 3079941"/>
                  <a:gd name="connsiteY218" fmla="*/ 682852 h 1160647"/>
                  <a:gd name="connsiteX219" fmla="*/ 1265031 w 3079941"/>
                  <a:gd name="connsiteY219" fmla="*/ 696093 h 1160647"/>
                  <a:gd name="connsiteX220" fmla="*/ 1266551 w 3079941"/>
                  <a:gd name="connsiteY220" fmla="*/ 694201 h 1160647"/>
                  <a:gd name="connsiteX221" fmla="*/ 1277191 w 3079941"/>
                  <a:gd name="connsiteY221" fmla="*/ 680960 h 1160647"/>
                  <a:gd name="connsiteX222" fmla="*/ 1305565 w 3079941"/>
                  <a:gd name="connsiteY222" fmla="*/ 680960 h 1160647"/>
                  <a:gd name="connsiteX223" fmla="*/ 1305565 w 3079941"/>
                  <a:gd name="connsiteY223" fmla="*/ 767431 h 1160647"/>
                  <a:gd name="connsiteX224" fmla="*/ 1306325 w 3079941"/>
                  <a:gd name="connsiteY224" fmla="*/ 767431 h 1160647"/>
                  <a:gd name="connsiteX225" fmla="*/ 1311645 w 3079941"/>
                  <a:gd name="connsiteY225" fmla="*/ 767431 h 1160647"/>
                  <a:gd name="connsiteX226" fmla="*/ 1312405 w 3079941"/>
                  <a:gd name="connsiteY226" fmla="*/ 766080 h 1160647"/>
                  <a:gd name="connsiteX227" fmla="*/ 1317725 w 3079941"/>
                  <a:gd name="connsiteY227" fmla="*/ 756622 h 1160647"/>
                  <a:gd name="connsiteX228" fmla="*/ 1317725 w 3079941"/>
                  <a:gd name="connsiteY228" fmla="*/ 758514 h 1160647"/>
                  <a:gd name="connsiteX229" fmla="*/ 1317725 w 3079941"/>
                  <a:gd name="connsiteY229" fmla="*/ 771755 h 1160647"/>
                  <a:gd name="connsiteX230" fmla="*/ 1321778 w 3079941"/>
                  <a:gd name="connsiteY230" fmla="*/ 726358 h 1160647"/>
                  <a:gd name="connsiteX231" fmla="*/ 1322538 w 3079941"/>
                  <a:gd name="connsiteY231" fmla="*/ 726358 h 1160647"/>
                  <a:gd name="connsiteX232" fmla="*/ 1327858 w 3079941"/>
                  <a:gd name="connsiteY232" fmla="*/ 726358 h 1160647"/>
                  <a:gd name="connsiteX233" fmla="*/ 1327858 w 3079941"/>
                  <a:gd name="connsiteY233" fmla="*/ 661504 h 1160647"/>
                  <a:gd name="connsiteX234" fmla="*/ 1328872 w 3079941"/>
                  <a:gd name="connsiteY234" fmla="*/ 661504 h 1160647"/>
                  <a:gd name="connsiteX235" fmla="*/ 1335965 w 3079941"/>
                  <a:gd name="connsiteY235" fmla="*/ 661504 h 1160647"/>
                  <a:gd name="connsiteX236" fmla="*/ 1348125 w 3079941"/>
                  <a:gd name="connsiteY236" fmla="*/ 618269 h 1160647"/>
                  <a:gd name="connsiteX237" fmla="*/ 1349392 w 3079941"/>
                  <a:gd name="connsiteY237" fmla="*/ 618269 h 1160647"/>
                  <a:gd name="connsiteX238" fmla="*/ 1358259 w 3079941"/>
                  <a:gd name="connsiteY238" fmla="*/ 618269 h 1160647"/>
                  <a:gd name="connsiteX239" fmla="*/ 1368392 w 3079941"/>
                  <a:gd name="connsiteY239" fmla="*/ 661504 h 1160647"/>
                  <a:gd name="connsiteX240" fmla="*/ 1369405 w 3079941"/>
                  <a:gd name="connsiteY240" fmla="*/ 661504 h 1160647"/>
                  <a:gd name="connsiteX241" fmla="*/ 1376499 w 3079941"/>
                  <a:gd name="connsiteY241" fmla="*/ 661504 h 1160647"/>
                  <a:gd name="connsiteX242" fmla="*/ 1376499 w 3079941"/>
                  <a:gd name="connsiteY242" fmla="*/ 700416 h 1160647"/>
                  <a:gd name="connsiteX243" fmla="*/ 1378272 w 3079941"/>
                  <a:gd name="connsiteY243" fmla="*/ 700416 h 1160647"/>
                  <a:gd name="connsiteX244" fmla="*/ 1390686 w 3079941"/>
                  <a:gd name="connsiteY244" fmla="*/ 700416 h 1160647"/>
                  <a:gd name="connsiteX245" fmla="*/ 1390686 w 3079941"/>
                  <a:gd name="connsiteY245" fmla="*/ 702578 h 1160647"/>
                  <a:gd name="connsiteX246" fmla="*/ 1390686 w 3079941"/>
                  <a:gd name="connsiteY246" fmla="*/ 717710 h 1160647"/>
                  <a:gd name="connsiteX247" fmla="*/ 1394739 w 3079941"/>
                  <a:gd name="connsiteY247" fmla="*/ 715549 h 1160647"/>
                  <a:gd name="connsiteX248" fmla="*/ 1394739 w 3079941"/>
                  <a:gd name="connsiteY248" fmla="*/ 700416 h 1160647"/>
                  <a:gd name="connsiteX249" fmla="*/ 1396259 w 3079941"/>
                  <a:gd name="connsiteY249" fmla="*/ 700416 h 1160647"/>
                  <a:gd name="connsiteX250" fmla="*/ 1406899 w 3079941"/>
                  <a:gd name="connsiteY250" fmla="*/ 700416 h 1160647"/>
                  <a:gd name="connsiteX251" fmla="*/ 1406899 w 3079941"/>
                  <a:gd name="connsiteY251" fmla="*/ 702037 h 1160647"/>
                  <a:gd name="connsiteX252" fmla="*/ 1406899 w 3079941"/>
                  <a:gd name="connsiteY252" fmla="*/ 713387 h 1160647"/>
                  <a:gd name="connsiteX253" fmla="*/ 1437300 w 3079941"/>
                  <a:gd name="connsiteY253" fmla="*/ 713387 h 1160647"/>
                  <a:gd name="connsiteX254" fmla="*/ 1437300 w 3079941"/>
                  <a:gd name="connsiteY254" fmla="*/ 676637 h 1160647"/>
                  <a:gd name="connsiteX255" fmla="*/ 1438566 w 3079941"/>
                  <a:gd name="connsiteY255" fmla="*/ 676637 h 1160647"/>
                  <a:gd name="connsiteX256" fmla="*/ 1447433 w 3079941"/>
                  <a:gd name="connsiteY256" fmla="*/ 676637 h 1160647"/>
                  <a:gd name="connsiteX257" fmla="*/ 1447433 w 3079941"/>
                  <a:gd name="connsiteY257" fmla="*/ 698254 h 1160647"/>
                  <a:gd name="connsiteX258" fmla="*/ 1449460 w 3079941"/>
                  <a:gd name="connsiteY258" fmla="*/ 665828 h 1160647"/>
                  <a:gd name="connsiteX259" fmla="*/ 1471753 w 3079941"/>
                  <a:gd name="connsiteY259" fmla="*/ 665828 h 1160647"/>
                  <a:gd name="connsiteX260" fmla="*/ 1471753 w 3079941"/>
                  <a:gd name="connsiteY260" fmla="*/ 664206 h 1160647"/>
                  <a:gd name="connsiteX261" fmla="*/ 1471753 w 3079941"/>
                  <a:gd name="connsiteY261" fmla="*/ 652857 h 1160647"/>
                  <a:gd name="connsiteX262" fmla="*/ 1472513 w 3079941"/>
                  <a:gd name="connsiteY262" fmla="*/ 652857 h 1160647"/>
                  <a:gd name="connsiteX263" fmla="*/ 1477833 w 3079941"/>
                  <a:gd name="connsiteY263" fmla="*/ 652857 h 1160647"/>
                  <a:gd name="connsiteX264" fmla="*/ 1477833 w 3079941"/>
                  <a:gd name="connsiteY264" fmla="*/ 650966 h 1160647"/>
                  <a:gd name="connsiteX265" fmla="*/ 1477833 w 3079941"/>
                  <a:gd name="connsiteY265" fmla="*/ 637725 h 1160647"/>
                  <a:gd name="connsiteX266" fmla="*/ 1481887 w 3079941"/>
                  <a:gd name="connsiteY266" fmla="*/ 644210 h 1160647"/>
                  <a:gd name="connsiteX267" fmla="*/ 1484167 w 3079941"/>
                  <a:gd name="connsiteY267" fmla="*/ 644210 h 1160647"/>
                  <a:gd name="connsiteX268" fmla="*/ 1500127 w 3079941"/>
                  <a:gd name="connsiteY268" fmla="*/ 644210 h 1160647"/>
                  <a:gd name="connsiteX269" fmla="*/ 1500127 w 3079941"/>
                  <a:gd name="connsiteY269" fmla="*/ 643399 h 1160647"/>
                  <a:gd name="connsiteX270" fmla="*/ 1500127 w 3079941"/>
                  <a:gd name="connsiteY270" fmla="*/ 637725 h 1160647"/>
                  <a:gd name="connsiteX271" fmla="*/ 1500887 w 3079941"/>
                  <a:gd name="connsiteY271" fmla="*/ 637725 h 1160647"/>
                  <a:gd name="connsiteX272" fmla="*/ 1506207 w 3079941"/>
                  <a:gd name="connsiteY272" fmla="*/ 637725 h 1160647"/>
                  <a:gd name="connsiteX273" fmla="*/ 1506207 w 3079941"/>
                  <a:gd name="connsiteY273" fmla="*/ 639076 h 1160647"/>
                  <a:gd name="connsiteX274" fmla="*/ 1506207 w 3079941"/>
                  <a:gd name="connsiteY274" fmla="*/ 648534 h 1160647"/>
                  <a:gd name="connsiteX275" fmla="*/ 1544714 w 3079941"/>
                  <a:gd name="connsiteY275" fmla="*/ 648534 h 1160647"/>
                  <a:gd name="connsiteX276" fmla="*/ 1544714 w 3079941"/>
                  <a:gd name="connsiteY276" fmla="*/ 786887 h 1160647"/>
                  <a:gd name="connsiteX277" fmla="*/ 1546234 w 3079941"/>
                  <a:gd name="connsiteY277" fmla="*/ 786887 h 1160647"/>
                  <a:gd name="connsiteX278" fmla="*/ 1556874 w 3079941"/>
                  <a:gd name="connsiteY278" fmla="*/ 786887 h 1160647"/>
                  <a:gd name="connsiteX279" fmla="*/ 1556874 w 3079941"/>
                  <a:gd name="connsiteY279" fmla="*/ 773917 h 1160647"/>
                  <a:gd name="connsiteX280" fmla="*/ 1560928 w 3079941"/>
                  <a:gd name="connsiteY280" fmla="*/ 773917 h 1160647"/>
                  <a:gd name="connsiteX281" fmla="*/ 1560928 w 3079941"/>
                  <a:gd name="connsiteY281" fmla="*/ 786887 h 1160647"/>
                  <a:gd name="connsiteX282" fmla="*/ 1591328 w 3079941"/>
                  <a:gd name="connsiteY282" fmla="*/ 786887 h 1160647"/>
                  <a:gd name="connsiteX283" fmla="*/ 1591328 w 3079941"/>
                  <a:gd name="connsiteY283" fmla="*/ 756622 h 1160647"/>
                  <a:gd name="connsiteX284" fmla="*/ 1603488 w 3079941"/>
                  <a:gd name="connsiteY284" fmla="*/ 756622 h 1160647"/>
                  <a:gd name="connsiteX285" fmla="*/ 1615648 w 3079941"/>
                  <a:gd name="connsiteY285" fmla="*/ 754461 h 1160647"/>
                  <a:gd name="connsiteX286" fmla="*/ 1619702 w 3079941"/>
                  <a:gd name="connsiteY286" fmla="*/ 756622 h 1160647"/>
                  <a:gd name="connsiteX287" fmla="*/ 1629835 w 3079941"/>
                  <a:gd name="connsiteY287" fmla="*/ 756622 h 1160647"/>
                  <a:gd name="connsiteX288" fmla="*/ 1629835 w 3079941"/>
                  <a:gd name="connsiteY288" fmla="*/ 786887 h 1160647"/>
                  <a:gd name="connsiteX289" fmla="*/ 1637942 w 3079941"/>
                  <a:gd name="connsiteY289" fmla="*/ 786887 h 1160647"/>
                  <a:gd name="connsiteX290" fmla="*/ 1637942 w 3079941"/>
                  <a:gd name="connsiteY290" fmla="*/ 804182 h 1160647"/>
                  <a:gd name="connsiteX291" fmla="*/ 1647278 w 3079941"/>
                  <a:gd name="connsiteY291" fmla="*/ 805087 h 1160647"/>
                  <a:gd name="connsiteX292" fmla="*/ 1660236 w 3079941"/>
                  <a:gd name="connsiteY292" fmla="*/ 805087 h 1160647"/>
                  <a:gd name="connsiteX293" fmla="*/ 1660236 w 3079941"/>
                  <a:gd name="connsiteY293" fmla="*/ 789049 h 1160647"/>
                  <a:gd name="connsiteX294" fmla="*/ 1728192 w 3079941"/>
                  <a:gd name="connsiteY294" fmla="*/ 789049 h 1160647"/>
                  <a:gd name="connsiteX295" fmla="*/ 1728192 w 3079941"/>
                  <a:gd name="connsiteY295" fmla="*/ 703796 h 1160647"/>
                  <a:gd name="connsiteX296" fmla="*/ 1800200 w 3079941"/>
                  <a:gd name="connsiteY296" fmla="*/ 703796 h 1160647"/>
                  <a:gd name="connsiteX297" fmla="*/ 1800200 w 3079941"/>
                  <a:gd name="connsiteY297" fmla="*/ 782564 h 1160647"/>
                  <a:gd name="connsiteX298" fmla="*/ 1802104 w 3079941"/>
                  <a:gd name="connsiteY298" fmla="*/ 782564 h 1160647"/>
                  <a:gd name="connsiteX299" fmla="*/ 1803346 w 3079941"/>
                  <a:gd name="connsiteY299" fmla="*/ 805087 h 1160647"/>
                  <a:gd name="connsiteX300" fmla="*/ 1813022 w 3079941"/>
                  <a:gd name="connsiteY300" fmla="*/ 805087 h 1160647"/>
                  <a:gd name="connsiteX301" fmla="*/ 1814264 w 3079941"/>
                  <a:gd name="connsiteY301" fmla="*/ 782564 h 1160647"/>
                  <a:gd name="connsiteX302" fmla="*/ 1820344 w 3079941"/>
                  <a:gd name="connsiteY302" fmla="*/ 782564 h 1160647"/>
                  <a:gd name="connsiteX303" fmla="*/ 1821586 w 3079941"/>
                  <a:gd name="connsiteY303" fmla="*/ 805087 h 1160647"/>
                  <a:gd name="connsiteX304" fmla="*/ 1872208 w 3079941"/>
                  <a:gd name="connsiteY304" fmla="*/ 805087 h 1160647"/>
                  <a:gd name="connsiteX305" fmla="*/ 1872208 w 3079941"/>
                  <a:gd name="connsiteY305" fmla="*/ 642059 h 1160647"/>
                  <a:gd name="connsiteX306" fmla="*/ 2069535 w 3079941"/>
                  <a:gd name="connsiteY306" fmla="*/ 642059 h 1160647"/>
                  <a:gd name="connsiteX307" fmla="*/ 2069535 w 3079941"/>
                  <a:gd name="connsiteY307" fmla="*/ 805087 h 1160647"/>
                  <a:gd name="connsiteX308" fmla="*/ 2088232 w 3079941"/>
                  <a:gd name="connsiteY308" fmla="*/ 805087 h 1160647"/>
                  <a:gd name="connsiteX309" fmla="*/ 2088232 w 3079941"/>
                  <a:gd name="connsiteY309" fmla="*/ 722394 h 1160647"/>
                  <a:gd name="connsiteX310" fmla="*/ 2183352 w 3079941"/>
                  <a:gd name="connsiteY310" fmla="*/ 722394 h 1160647"/>
                  <a:gd name="connsiteX311" fmla="*/ 2195282 w 3079941"/>
                  <a:gd name="connsiteY311" fmla="*/ 404253 h 1160647"/>
                  <a:gd name="connsiteX312" fmla="*/ 2183122 w 3079941"/>
                  <a:gd name="connsiteY312" fmla="*/ 382635 h 1160647"/>
                  <a:gd name="connsiteX313" fmla="*/ 2177042 w 3079941"/>
                  <a:gd name="connsiteY313" fmla="*/ 378311 h 1160647"/>
                  <a:gd name="connsiteX314" fmla="*/ 2185149 w 3079941"/>
                  <a:gd name="connsiteY314" fmla="*/ 354532 h 1160647"/>
                  <a:gd name="connsiteX315" fmla="*/ 2185149 w 3079941"/>
                  <a:gd name="connsiteY315" fmla="*/ 337238 h 1160647"/>
                  <a:gd name="connsiteX316" fmla="*/ 2199336 w 3079941"/>
                  <a:gd name="connsiteY316" fmla="*/ 337238 h 1160647"/>
                  <a:gd name="connsiteX317" fmla="*/ 2199336 w 3079941"/>
                  <a:gd name="connsiteY317" fmla="*/ 315620 h 1160647"/>
                  <a:gd name="connsiteX318" fmla="*/ 2201362 w 3079941"/>
                  <a:gd name="connsiteY318" fmla="*/ 311296 h 1160647"/>
                  <a:gd name="connsiteX319" fmla="*/ 2201362 w 3079941"/>
                  <a:gd name="connsiteY319" fmla="*/ 233472 h 1160647"/>
                  <a:gd name="connsiteX320" fmla="*/ 2199336 w 3079941"/>
                  <a:gd name="connsiteY320" fmla="*/ 226987 h 1160647"/>
                  <a:gd name="connsiteX321" fmla="*/ 2205416 w 3079941"/>
                  <a:gd name="connsiteY321" fmla="*/ 220501 h 1160647"/>
                  <a:gd name="connsiteX322" fmla="*/ 2205416 w 3079941"/>
                  <a:gd name="connsiteY322" fmla="*/ 162133 h 1160647"/>
                  <a:gd name="connsiteX323" fmla="*/ 2207442 w 3079941"/>
                  <a:gd name="connsiteY323" fmla="*/ 157810 h 1160647"/>
                  <a:gd name="connsiteX324" fmla="*/ 2207442 w 3079941"/>
                  <a:gd name="connsiteY324" fmla="*/ 101604 h 1160647"/>
                  <a:gd name="connsiteX325" fmla="*/ 2209469 w 3079941"/>
                  <a:gd name="connsiteY325" fmla="*/ 82148 h 1160647"/>
                  <a:gd name="connsiteX326" fmla="*/ 2213523 w 3079941"/>
                  <a:gd name="connsiteY326" fmla="*/ 99442 h 1160647"/>
                  <a:gd name="connsiteX327" fmla="*/ 2215549 w 3079941"/>
                  <a:gd name="connsiteY327" fmla="*/ 157810 h 1160647"/>
                  <a:gd name="connsiteX328" fmla="*/ 2217576 w 3079941"/>
                  <a:gd name="connsiteY328" fmla="*/ 220501 h 1160647"/>
                  <a:gd name="connsiteX329" fmla="*/ 2223656 w 3079941"/>
                  <a:gd name="connsiteY329" fmla="*/ 226987 h 1160647"/>
                  <a:gd name="connsiteX330" fmla="*/ 2221629 w 3079941"/>
                  <a:gd name="connsiteY330" fmla="*/ 233472 h 1160647"/>
                  <a:gd name="connsiteX331" fmla="*/ 2221629 w 3079941"/>
                  <a:gd name="connsiteY331" fmla="*/ 311296 h 1160647"/>
                  <a:gd name="connsiteX332" fmla="*/ 2223656 w 3079941"/>
                  <a:gd name="connsiteY332" fmla="*/ 315620 h 1160647"/>
                  <a:gd name="connsiteX333" fmla="*/ 2223656 w 3079941"/>
                  <a:gd name="connsiteY333" fmla="*/ 337238 h 1160647"/>
                  <a:gd name="connsiteX334" fmla="*/ 2237843 w 3079941"/>
                  <a:gd name="connsiteY334" fmla="*/ 337238 h 1160647"/>
                  <a:gd name="connsiteX335" fmla="*/ 2237843 w 3079941"/>
                  <a:gd name="connsiteY335" fmla="*/ 354532 h 1160647"/>
                  <a:gd name="connsiteX336" fmla="*/ 2245950 w 3079941"/>
                  <a:gd name="connsiteY336" fmla="*/ 378311 h 1160647"/>
                  <a:gd name="connsiteX337" fmla="*/ 2239870 w 3079941"/>
                  <a:gd name="connsiteY337" fmla="*/ 382635 h 1160647"/>
                  <a:gd name="connsiteX338" fmla="*/ 2227709 w 3079941"/>
                  <a:gd name="connsiteY338" fmla="*/ 404253 h 1160647"/>
                  <a:gd name="connsiteX339" fmla="*/ 2235816 w 3079941"/>
                  <a:gd name="connsiteY339" fmla="*/ 657181 h 1160647"/>
                  <a:gd name="connsiteX340" fmla="*/ 2300670 w 3079941"/>
                  <a:gd name="connsiteY340" fmla="*/ 657181 h 1160647"/>
                  <a:gd name="connsiteX341" fmla="*/ 2300670 w 3079941"/>
                  <a:gd name="connsiteY341" fmla="*/ 732843 h 1160647"/>
                  <a:gd name="connsiteX342" fmla="*/ 2308777 w 3079941"/>
                  <a:gd name="connsiteY342" fmla="*/ 732843 h 1160647"/>
                  <a:gd name="connsiteX343" fmla="*/ 2310804 w 3079941"/>
                  <a:gd name="connsiteY343" fmla="*/ 726358 h 1160647"/>
                  <a:gd name="connsiteX344" fmla="*/ 2316884 w 3079941"/>
                  <a:gd name="connsiteY344" fmla="*/ 726358 h 1160647"/>
                  <a:gd name="connsiteX345" fmla="*/ 2318911 w 3079941"/>
                  <a:gd name="connsiteY345" fmla="*/ 735005 h 1160647"/>
                  <a:gd name="connsiteX346" fmla="*/ 2331071 w 3079941"/>
                  <a:gd name="connsiteY346" fmla="*/ 735005 h 1160647"/>
                  <a:gd name="connsiteX347" fmla="*/ 2331071 w 3079941"/>
                  <a:gd name="connsiteY347" fmla="*/ 728519 h 1160647"/>
                  <a:gd name="connsiteX348" fmla="*/ 2353364 w 3079941"/>
                  <a:gd name="connsiteY348" fmla="*/ 728519 h 1160647"/>
                  <a:gd name="connsiteX349" fmla="*/ 2353364 w 3079941"/>
                  <a:gd name="connsiteY349" fmla="*/ 735005 h 1160647"/>
                  <a:gd name="connsiteX350" fmla="*/ 2373631 w 3079941"/>
                  <a:gd name="connsiteY350" fmla="*/ 735005 h 1160647"/>
                  <a:gd name="connsiteX351" fmla="*/ 2373631 w 3079941"/>
                  <a:gd name="connsiteY351" fmla="*/ 780402 h 1160647"/>
                  <a:gd name="connsiteX352" fmla="*/ 2387818 w 3079941"/>
                  <a:gd name="connsiteY352" fmla="*/ 780402 h 1160647"/>
                  <a:gd name="connsiteX353" fmla="*/ 2387818 w 3079941"/>
                  <a:gd name="connsiteY353" fmla="*/ 767431 h 1160647"/>
                  <a:gd name="connsiteX354" fmla="*/ 2404032 w 3079941"/>
                  <a:gd name="connsiteY354" fmla="*/ 767431 h 1160647"/>
                  <a:gd name="connsiteX355" fmla="*/ 2404032 w 3079941"/>
                  <a:gd name="connsiteY355" fmla="*/ 588004 h 1160647"/>
                  <a:gd name="connsiteX356" fmla="*/ 2410112 w 3079941"/>
                  <a:gd name="connsiteY356" fmla="*/ 581518 h 1160647"/>
                  <a:gd name="connsiteX357" fmla="*/ 2483073 w 3079941"/>
                  <a:gd name="connsiteY357" fmla="*/ 581518 h 1160647"/>
                  <a:gd name="connsiteX358" fmla="*/ 2483073 w 3079941"/>
                  <a:gd name="connsiteY358" fmla="*/ 590166 h 1160647"/>
                  <a:gd name="connsiteX359" fmla="*/ 2493206 w 3079941"/>
                  <a:gd name="connsiteY359" fmla="*/ 590166 h 1160647"/>
                  <a:gd name="connsiteX360" fmla="*/ 2493206 w 3079941"/>
                  <a:gd name="connsiteY360" fmla="*/ 704740 h 1160647"/>
                  <a:gd name="connsiteX361" fmla="*/ 2515500 w 3079941"/>
                  <a:gd name="connsiteY361" fmla="*/ 704740 h 1160647"/>
                  <a:gd name="connsiteX362" fmla="*/ 2515500 w 3079941"/>
                  <a:gd name="connsiteY362" fmla="*/ 637725 h 1160647"/>
                  <a:gd name="connsiteX363" fmla="*/ 2541847 w 3079941"/>
                  <a:gd name="connsiteY363" fmla="*/ 637725 h 1160647"/>
                  <a:gd name="connsiteX364" fmla="*/ 2545900 w 3079941"/>
                  <a:gd name="connsiteY364" fmla="*/ 633401 h 1160647"/>
                  <a:gd name="connsiteX365" fmla="*/ 2554007 w 3079941"/>
                  <a:gd name="connsiteY365" fmla="*/ 633401 h 1160647"/>
                  <a:gd name="connsiteX366" fmla="*/ 2558060 w 3079941"/>
                  <a:gd name="connsiteY366" fmla="*/ 637725 h 1160647"/>
                  <a:gd name="connsiteX367" fmla="*/ 2580354 w 3079941"/>
                  <a:gd name="connsiteY367" fmla="*/ 637725 h 1160647"/>
                  <a:gd name="connsiteX368" fmla="*/ 2580354 w 3079941"/>
                  <a:gd name="connsiteY368" fmla="*/ 520989 h 1160647"/>
                  <a:gd name="connsiteX369" fmla="*/ 2637101 w 3079941"/>
                  <a:gd name="connsiteY369" fmla="*/ 510180 h 1160647"/>
                  <a:gd name="connsiteX370" fmla="*/ 2637101 w 3079941"/>
                  <a:gd name="connsiteY370" fmla="*/ 511261 h 1160647"/>
                  <a:gd name="connsiteX371" fmla="*/ 2637101 w 3079941"/>
                  <a:gd name="connsiteY371" fmla="*/ 518827 h 1160647"/>
                  <a:gd name="connsiteX372" fmla="*/ 2663448 w 3079941"/>
                  <a:gd name="connsiteY372" fmla="*/ 518827 h 1160647"/>
                  <a:gd name="connsiteX373" fmla="*/ 2663448 w 3079941"/>
                  <a:gd name="connsiteY373" fmla="*/ 773917 h 1160647"/>
                  <a:gd name="connsiteX374" fmla="*/ 2685742 w 3079941"/>
                  <a:gd name="connsiteY374" fmla="*/ 773917 h 1160647"/>
                  <a:gd name="connsiteX375" fmla="*/ 2685742 w 3079941"/>
                  <a:gd name="connsiteY375" fmla="*/ 769593 h 1160647"/>
                  <a:gd name="connsiteX376" fmla="*/ 2697902 w 3079941"/>
                  <a:gd name="connsiteY376" fmla="*/ 769593 h 1160647"/>
                  <a:gd name="connsiteX377" fmla="*/ 2697902 w 3079941"/>
                  <a:gd name="connsiteY377" fmla="*/ 773917 h 1160647"/>
                  <a:gd name="connsiteX378" fmla="*/ 2722222 w 3079941"/>
                  <a:gd name="connsiteY378" fmla="*/ 773917 h 1160647"/>
                  <a:gd name="connsiteX379" fmla="*/ 2722222 w 3079941"/>
                  <a:gd name="connsiteY379" fmla="*/ 760946 h 1160647"/>
                  <a:gd name="connsiteX380" fmla="*/ 2750596 w 3079941"/>
                  <a:gd name="connsiteY380" fmla="*/ 760946 h 1160647"/>
                  <a:gd name="connsiteX381" fmla="*/ 2762756 w 3079941"/>
                  <a:gd name="connsiteY381" fmla="*/ 756622 h 1160647"/>
                  <a:gd name="connsiteX382" fmla="*/ 2783023 w 3079941"/>
                  <a:gd name="connsiteY382" fmla="*/ 760946 h 1160647"/>
                  <a:gd name="connsiteX383" fmla="*/ 2783023 w 3079941"/>
                  <a:gd name="connsiteY383" fmla="*/ 743652 h 1160647"/>
                  <a:gd name="connsiteX384" fmla="*/ 2791130 w 3079941"/>
                  <a:gd name="connsiteY384" fmla="*/ 743652 h 1160647"/>
                  <a:gd name="connsiteX385" fmla="*/ 2791130 w 3079941"/>
                  <a:gd name="connsiteY385" fmla="*/ 730681 h 1160647"/>
                  <a:gd name="connsiteX386" fmla="*/ 2847877 w 3079941"/>
                  <a:gd name="connsiteY386" fmla="*/ 730681 h 1160647"/>
                  <a:gd name="connsiteX387" fmla="*/ 2847877 w 3079941"/>
                  <a:gd name="connsiteY387" fmla="*/ 700416 h 1160647"/>
                  <a:gd name="connsiteX388" fmla="*/ 2866117 w 3079941"/>
                  <a:gd name="connsiteY388" fmla="*/ 700416 h 1160647"/>
                  <a:gd name="connsiteX389" fmla="*/ 2866117 w 3079941"/>
                  <a:gd name="connsiteY389" fmla="*/ 693931 h 1160647"/>
                  <a:gd name="connsiteX390" fmla="*/ 2878277 w 3079941"/>
                  <a:gd name="connsiteY390" fmla="*/ 693931 h 1160647"/>
                  <a:gd name="connsiteX391" fmla="*/ 2878277 w 3079941"/>
                  <a:gd name="connsiteY391" fmla="*/ 700416 h 1160647"/>
                  <a:gd name="connsiteX392" fmla="*/ 2894491 w 3079941"/>
                  <a:gd name="connsiteY392" fmla="*/ 700416 h 1160647"/>
                  <a:gd name="connsiteX393" fmla="*/ 2894491 w 3079941"/>
                  <a:gd name="connsiteY393" fmla="*/ 750137 h 1160647"/>
                  <a:gd name="connsiteX394" fmla="*/ 2926918 w 3079941"/>
                  <a:gd name="connsiteY394" fmla="*/ 750137 h 1160647"/>
                  <a:gd name="connsiteX395" fmla="*/ 2926918 w 3079941"/>
                  <a:gd name="connsiteY395" fmla="*/ 724196 h 1160647"/>
                  <a:gd name="connsiteX396" fmla="*/ 2965425 w 3079941"/>
                  <a:gd name="connsiteY396" fmla="*/ 724196 h 1160647"/>
                  <a:gd name="connsiteX397" fmla="*/ 2965425 w 3079941"/>
                  <a:gd name="connsiteY397" fmla="*/ 693931 h 1160647"/>
                  <a:gd name="connsiteX398" fmla="*/ 3014066 w 3079941"/>
                  <a:gd name="connsiteY398" fmla="*/ 693931 h 1160647"/>
                  <a:gd name="connsiteX399" fmla="*/ 3014066 w 3079941"/>
                  <a:gd name="connsiteY399" fmla="*/ 805087 h 1160647"/>
                  <a:gd name="connsiteX400" fmla="*/ 3014066 w 3079941"/>
                  <a:gd name="connsiteY400" fmla="*/ 818866 h 1160647"/>
                  <a:gd name="connsiteX401" fmla="*/ 3079941 w 3079941"/>
                  <a:gd name="connsiteY401" fmla="*/ 818866 h 1160647"/>
                  <a:gd name="connsiteX402" fmla="*/ 3079941 w 3079941"/>
                  <a:gd name="connsiteY402" fmla="*/ 1030409 h 1160647"/>
                  <a:gd name="connsiteX403" fmla="*/ 3079941 w 3079941"/>
                  <a:gd name="connsiteY403" fmla="*/ 1160647 h 1160647"/>
                  <a:gd name="connsiteX404" fmla="*/ 200958 w 3079941"/>
                  <a:gd name="connsiteY404" fmla="*/ 1160647 h 1160647"/>
                  <a:gd name="connsiteX405" fmla="*/ 200958 w 3079941"/>
                  <a:gd name="connsiteY405" fmla="*/ 1126882 h 1160647"/>
                  <a:gd name="connsiteX406" fmla="*/ 0 w 3079941"/>
                  <a:gd name="connsiteY406" fmla="*/ 1126882 h 1160647"/>
                  <a:gd name="connsiteX407" fmla="*/ 0 w 3079941"/>
                  <a:gd name="connsiteY407" fmla="*/ 915339 h 1160647"/>
                  <a:gd name="connsiteX408" fmla="*/ 103377 w 3079941"/>
                  <a:gd name="connsiteY408" fmla="*/ 915339 h 1160647"/>
                  <a:gd name="connsiteX409" fmla="*/ 103377 w 3079941"/>
                  <a:gd name="connsiteY409" fmla="*/ 886329 h 1160647"/>
                  <a:gd name="connsiteX410" fmla="*/ 55096 w 3079941"/>
                  <a:gd name="connsiteY410" fmla="*/ 886329 h 1160647"/>
                  <a:gd name="connsiteX411" fmla="*/ 55096 w 3079941"/>
                  <a:gd name="connsiteY411" fmla="*/ 724196 h 1160647"/>
                  <a:gd name="connsiteX412" fmla="*/ 75363 w 3079941"/>
                  <a:gd name="connsiteY412" fmla="*/ 724196 h 1160647"/>
                  <a:gd name="connsiteX413" fmla="*/ 75870 w 3079941"/>
                  <a:gd name="connsiteY413" fmla="*/ 723115 h 1160647"/>
                  <a:gd name="connsiteX414" fmla="*/ 79416 w 3079941"/>
                  <a:gd name="connsiteY414" fmla="*/ 715549 h 1160647"/>
                  <a:gd name="connsiteX415" fmla="*/ 81190 w 3079941"/>
                  <a:gd name="connsiteY415" fmla="*/ 715819 h 1160647"/>
                  <a:gd name="connsiteX416" fmla="*/ 93603 w 3079941"/>
                  <a:gd name="connsiteY416" fmla="*/ 717710 h 1160647"/>
                  <a:gd name="connsiteX417" fmla="*/ 94110 w 3079941"/>
                  <a:gd name="connsiteY417" fmla="*/ 719062 h 1160647"/>
                  <a:gd name="connsiteX418" fmla="*/ 97656 w 3079941"/>
                  <a:gd name="connsiteY418" fmla="*/ 728519 h 1160647"/>
                  <a:gd name="connsiteX419" fmla="*/ 124003 w 3079941"/>
                  <a:gd name="connsiteY419" fmla="*/ 730681 h 1160647"/>
                  <a:gd name="connsiteX420" fmla="*/ 124003 w 3079941"/>
                  <a:gd name="connsiteY420" fmla="*/ 607460 h 1160647"/>
                  <a:gd name="connsiteX421" fmla="*/ 126030 w 3079941"/>
                  <a:gd name="connsiteY421" fmla="*/ 607460 h 1160647"/>
                  <a:gd name="connsiteX422" fmla="*/ 140217 w 3079941"/>
                  <a:gd name="connsiteY422" fmla="*/ 607460 h 1160647"/>
                  <a:gd name="connsiteX423" fmla="*/ 140217 w 3079941"/>
                  <a:gd name="connsiteY423" fmla="*/ 471268 h 1160647"/>
                  <a:gd name="connsiteX424" fmla="*/ 141990 w 3079941"/>
                  <a:gd name="connsiteY424" fmla="*/ 471268 h 1160647"/>
                  <a:gd name="connsiteX425" fmla="*/ 154404 w 3079941"/>
                  <a:gd name="connsiteY425" fmla="*/ 471268 h 1160647"/>
                  <a:gd name="connsiteX426" fmla="*/ 154404 w 3079941"/>
                  <a:gd name="connsiteY426" fmla="*/ 356694 h 1160647"/>
                  <a:gd name="connsiteX427" fmla="*/ 158457 w 3079941"/>
                  <a:gd name="connsiteY427" fmla="*/ 328590 h 1160647"/>
                  <a:gd name="connsiteX428" fmla="*/ 160484 w 3079941"/>
                  <a:gd name="connsiteY428" fmla="*/ 328590 h 1160647"/>
                  <a:gd name="connsiteX429" fmla="*/ 174671 w 3079941"/>
                  <a:gd name="connsiteY429" fmla="*/ 328590 h 1160647"/>
                  <a:gd name="connsiteX430" fmla="*/ 211151 w 3079941"/>
                  <a:gd name="connsiteY430" fmla="*/ 246443 h 1160647"/>
                  <a:gd name="connsiteX431" fmla="*/ 215205 w 3079941"/>
                  <a:gd name="connsiteY431" fmla="*/ 0 h 1160647"/>
                  <a:gd name="connsiteX0" fmla="*/ 215205 w 3079941"/>
                  <a:gd name="connsiteY0" fmla="*/ 0 h 1160647"/>
                  <a:gd name="connsiteX1" fmla="*/ 217231 w 3079941"/>
                  <a:gd name="connsiteY1" fmla="*/ 246443 h 1160647"/>
                  <a:gd name="connsiteX2" fmla="*/ 255738 w 3079941"/>
                  <a:gd name="connsiteY2" fmla="*/ 326429 h 1160647"/>
                  <a:gd name="connsiteX3" fmla="*/ 257765 w 3079941"/>
                  <a:gd name="connsiteY3" fmla="*/ 326429 h 1160647"/>
                  <a:gd name="connsiteX4" fmla="*/ 271952 w 3079941"/>
                  <a:gd name="connsiteY4" fmla="*/ 326429 h 1160647"/>
                  <a:gd name="connsiteX5" fmla="*/ 271952 w 3079941"/>
                  <a:gd name="connsiteY5" fmla="*/ 350208 h 1160647"/>
                  <a:gd name="connsiteX6" fmla="*/ 272459 w 3079941"/>
                  <a:gd name="connsiteY6" fmla="*/ 351019 h 1160647"/>
                  <a:gd name="connsiteX7" fmla="*/ 276005 w 3079941"/>
                  <a:gd name="connsiteY7" fmla="*/ 356694 h 1160647"/>
                  <a:gd name="connsiteX8" fmla="*/ 276005 w 3079941"/>
                  <a:gd name="connsiteY8" fmla="*/ 471268 h 1160647"/>
                  <a:gd name="connsiteX9" fmla="*/ 278285 w 3079941"/>
                  <a:gd name="connsiteY9" fmla="*/ 471268 h 1160647"/>
                  <a:gd name="connsiteX10" fmla="*/ 294246 w 3079941"/>
                  <a:gd name="connsiteY10" fmla="*/ 471268 h 1160647"/>
                  <a:gd name="connsiteX11" fmla="*/ 294246 w 3079941"/>
                  <a:gd name="connsiteY11" fmla="*/ 611783 h 1160647"/>
                  <a:gd name="connsiteX12" fmla="*/ 295766 w 3079941"/>
                  <a:gd name="connsiteY12" fmla="*/ 611513 h 1160647"/>
                  <a:gd name="connsiteX13" fmla="*/ 306406 w 3079941"/>
                  <a:gd name="connsiteY13" fmla="*/ 609622 h 1160647"/>
                  <a:gd name="connsiteX14" fmla="*/ 304379 w 3079941"/>
                  <a:gd name="connsiteY14" fmla="*/ 698254 h 1160647"/>
                  <a:gd name="connsiteX15" fmla="*/ 305899 w 3079941"/>
                  <a:gd name="connsiteY15" fmla="*/ 698525 h 1160647"/>
                  <a:gd name="connsiteX16" fmla="*/ 316539 w 3079941"/>
                  <a:gd name="connsiteY16" fmla="*/ 700416 h 1160647"/>
                  <a:gd name="connsiteX17" fmla="*/ 316792 w 3079941"/>
                  <a:gd name="connsiteY17" fmla="*/ 701227 h 1160647"/>
                  <a:gd name="connsiteX18" fmla="*/ 318566 w 3079941"/>
                  <a:gd name="connsiteY18" fmla="*/ 706902 h 1160647"/>
                  <a:gd name="connsiteX19" fmla="*/ 319326 w 3079941"/>
                  <a:gd name="connsiteY19" fmla="*/ 704470 h 1160647"/>
                  <a:gd name="connsiteX20" fmla="*/ 324646 w 3079941"/>
                  <a:gd name="connsiteY20" fmla="*/ 687446 h 1160647"/>
                  <a:gd name="connsiteX21" fmla="*/ 326419 w 3079941"/>
                  <a:gd name="connsiteY21" fmla="*/ 687446 h 1160647"/>
                  <a:gd name="connsiteX22" fmla="*/ 338833 w 3079941"/>
                  <a:gd name="connsiteY22" fmla="*/ 687446 h 1160647"/>
                  <a:gd name="connsiteX23" fmla="*/ 338833 w 3079941"/>
                  <a:gd name="connsiteY23" fmla="*/ 719872 h 1160647"/>
                  <a:gd name="connsiteX24" fmla="*/ 339846 w 3079941"/>
                  <a:gd name="connsiteY24" fmla="*/ 720413 h 1160647"/>
                  <a:gd name="connsiteX25" fmla="*/ 346940 w 3079941"/>
                  <a:gd name="connsiteY25" fmla="*/ 724196 h 1160647"/>
                  <a:gd name="connsiteX26" fmla="*/ 346940 w 3079941"/>
                  <a:gd name="connsiteY26" fmla="*/ 725547 h 1160647"/>
                  <a:gd name="connsiteX27" fmla="*/ 346940 w 3079941"/>
                  <a:gd name="connsiteY27" fmla="*/ 735005 h 1160647"/>
                  <a:gd name="connsiteX28" fmla="*/ 391527 w 3079941"/>
                  <a:gd name="connsiteY28" fmla="*/ 735005 h 1160647"/>
                  <a:gd name="connsiteX29" fmla="*/ 391527 w 3079941"/>
                  <a:gd name="connsiteY29" fmla="*/ 736086 h 1160647"/>
                  <a:gd name="connsiteX30" fmla="*/ 391527 w 3079941"/>
                  <a:gd name="connsiteY30" fmla="*/ 743652 h 1160647"/>
                  <a:gd name="connsiteX31" fmla="*/ 393553 w 3079941"/>
                  <a:gd name="connsiteY31" fmla="*/ 743652 h 1160647"/>
                  <a:gd name="connsiteX32" fmla="*/ 407740 w 3079941"/>
                  <a:gd name="connsiteY32" fmla="*/ 743652 h 1160647"/>
                  <a:gd name="connsiteX33" fmla="*/ 407740 w 3079941"/>
                  <a:gd name="connsiteY33" fmla="*/ 713387 h 1160647"/>
                  <a:gd name="connsiteX34" fmla="*/ 452327 w 3079941"/>
                  <a:gd name="connsiteY34" fmla="*/ 713387 h 1160647"/>
                  <a:gd name="connsiteX35" fmla="*/ 452327 w 3079941"/>
                  <a:gd name="connsiteY35" fmla="*/ 712036 h 1160647"/>
                  <a:gd name="connsiteX36" fmla="*/ 452327 w 3079941"/>
                  <a:gd name="connsiteY36" fmla="*/ 702578 h 1160647"/>
                  <a:gd name="connsiteX37" fmla="*/ 453341 w 3079941"/>
                  <a:gd name="connsiteY37" fmla="*/ 702578 h 1160647"/>
                  <a:gd name="connsiteX38" fmla="*/ 460434 w 3079941"/>
                  <a:gd name="connsiteY38" fmla="*/ 702578 h 1160647"/>
                  <a:gd name="connsiteX39" fmla="*/ 460434 w 3079941"/>
                  <a:gd name="connsiteY39" fmla="*/ 700687 h 1160647"/>
                  <a:gd name="connsiteX40" fmla="*/ 460434 w 3079941"/>
                  <a:gd name="connsiteY40" fmla="*/ 687446 h 1160647"/>
                  <a:gd name="connsiteX41" fmla="*/ 461194 w 3079941"/>
                  <a:gd name="connsiteY41" fmla="*/ 687446 h 1160647"/>
                  <a:gd name="connsiteX42" fmla="*/ 466514 w 3079941"/>
                  <a:gd name="connsiteY42" fmla="*/ 687446 h 1160647"/>
                  <a:gd name="connsiteX43" fmla="*/ 466514 w 3079941"/>
                  <a:gd name="connsiteY43" fmla="*/ 686365 h 1160647"/>
                  <a:gd name="connsiteX44" fmla="*/ 466514 w 3079941"/>
                  <a:gd name="connsiteY44" fmla="*/ 678798 h 1160647"/>
                  <a:gd name="connsiteX45" fmla="*/ 468541 w 3079941"/>
                  <a:gd name="connsiteY45" fmla="*/ 678798 h 1160647"/>
                  <a:gd name="connsiteX46" fmla="*/ 482728 w 3079941"/>
                  <a:gd name="connsiteY46" fmla="*/ 678798 h 1160647"/>
                  <a:gd name="connsiteX47" fmla="*/ 482728 w 3079941"/>
                  <a:gd name="connsiteY47" fmla="*/ 679879 h 1160647"/>
                  <a:gd name="connsiteX48" fmla="*/ 482728 w 3079941"/>
                  <a:gd name="connsiteY48" fmla="*/ 687446 h 1160647"/>
                  <a:gd name="connsiteX49" fmla="*/ 505021 w 3079941"/>
                  <a:gd name="connsiteY49" fmla="*/ 687446 h 1160647"/>
                  <a:gd name="connsiteX50" fmla="*/ 505021 w 3079941"/>
                  <a:gd name="connsiteY50" fmla="*/ 685554 h 1160647"/>
                  <a:gd name="connsiteX51" fmla="*/ 505021 w 3079941"/>
                  <a:gd name="connsiteY51" fmla="*/ 672313 h 1160647"/>
                  <a:gd name="connsiteX52" fmla="*/ 506795 w 3079941"/>
                  <a:gd name="connsiteY52" fmla="*/ 672313 h 1160647"/>
                  <a:gd name="connsiteX53" fmla="*/ 519208 w 3079941"/>
                  <a:gd name="connsiteY53" fmla="*/ 672313 h 1160647"/>
                  <a:gd name="connsiteX54" fmla="*/ 519208 w 3079941"/>
                  <a:gd name="connsiteY54" fmla="*/ 696093 h 1160647"/>
                  <a:gd name="connsiteX55" fmla="*/ 520222 w 3079941"/>
                  <a:gd name="connsiteY55" fmla="*/ 696093 h 1160647"/>
                  <a:gd name="connsiteX56" fmla="*/ 527315 w 3079941"/>
                  <a:gd name="connsiteY56" fmla="*/ 696093 h 1160647"/>
                  <a:gd name="connsiteX57" fmla="*/ 527315 w 3079941"/>
                  <a:gd name="connsiteY57" fmla="*/ 695012 h 1160647"/>
                  <a:gd name="connsiteX58" fmla="*/ 527315 w 3079941"/>
                  <a:gd name="connsiteY58" fmla="*/ 687446 h 1160647"/>
                  <a:gd name="connsiteX59" fmla="*/ 529088 w 3079941"/>
                  <a:gd name="connsiteY59" fmla="*/ 687446 h 1160647"/>
                  <a:gd name="connsiteX60" fmla="*/ 541502 w 3079941"/>
                  <a:gd name="connsiteY60" fmla="*/ 687446 h 1160647"/>
                  <a:gd name="connsiteX61" fmla="*/ 541502 w 3079941"/>
                  <a:gd name="connsiteY61" fmla="*/ 713387 h 1160647"/>
                  <a:gd name="connsiteX62" fmla="*/ 543529 w 3079941"/>
                  <a:gd name="connsiteY62" fmla="*/ 713387 h 1160647"/>
                  <a:gd name="connsiteX63" fmla="*/ 557715 w 3079941"/>
                  <a:gd name="connsiteY63" fmla="*/ 713387 h 1160647"/>
                  <a:gd name="connsiteX64" fmla="*/ 557715 w 3079941"/>
                  <a:gd name="connsiteY64" fmla="*/ 715008 h 1160647"/>
                  <a:gd name="connsiteX65" fmla="*/ 557715 w 3079941"/>
                  <a:gd name="connsiteY65" fmla="*/ 726358 h 1160647"/>
                  <a:gd name="connsiteX66" fmla="*/ 558475 w 3079941"/>
                  <a:gd name="connsiteY66" fmla="*/ 726358 h 1160647"/>
                  <a:gd name="connsiteX67" fmla="*/ 563796 w 3079941"/>
                  <a:gd name="connsiteY67" fmla="*/ 726358 h 1160647"/>
                  <a:gd name="connsiteX68" fmla="*/ 563796 w 3079941"/>
                  <a:gd name="connsiteY68" fmla="*/ 725547 h 1160647"/>
                  <a:gd name="connsiteX69" fmla="*/ 563796 w 3079941"/>
                  <a:gd name="connsiteY69" fmla="*/ 719872 h 1160647"/>
                  <a:gd name="connsiteX70" fmla="*/ 594196 w 3079941"/>
                  <a:gd name="connsiteY70" fmla="*/ 719872 h 1160647"/>
                  <a:gd name="connsiteX71" fmla="*/ 594196 w 3079941"/>
                  <a:gd name="connsiteY71" fmla="*/ 743652 h 1160647"/>
                  <a:gd name="connsiteX72" fmla="*/ 595209 w 3079941"/>
                  <a:gd name="connsiteY72" fmla="*/ 743652 h 1160647"/>
                  <a:gd name="connsiteX73" fmla="*/ 602303 w 3079941"/>
                  <a:gd name="connsiteY73" fmla="*/ 743652 h 1160647"/>
                  <a:gd name="connsiteX74" fmla="*/ 602303 w 3079941"/>
                  <a:gd name="connsiteY74" fmla="*/ 744733 h 1160647"/>
                  <a:gd name="connsiteX75" fmla="*/ 602303 w 3079941"/>
                  <a:gd name="connsiteY75" fmla="*/ 752299 h 1160647"/>
                  <a:gd name="connsiteX76" fmla="*/ 603063 w 3079941"/>
                  <a:gd name="connsiteY76" fmla="*/ 752299 h 1160647"/>
                  <a:gd name="connsiteX77" fmla="*/ 608383 w 3079941"/>
                  <a:gd name="connsiteY77" fmla="*/ 752299 h 1160647"/>
                  <a:gd name="connsiteX78" fmla="*/ 608383 w 3079941"/>
                  <a:gd name="connsiteY78" fmla="*/ 750137 h 1160647"/>
                  <a:gd name="connsiteX79" fmla="*/ 608383 w 3079941"/>
                  <a:gd name="connsiteY79" fmla="*/ 735005 h 1160647"/>
                  <a:gd name="connsiteX80" fmla="*/ 609396 w 3079941"/>
                  <a:gd name="connsiteY80" fmla="*/ 735005 h 1160647"/>
                  <a:gd name="connsiteX81" fmla="*/ 616490 w 3079941"/>
                  <a:gd name="connsiteY81" fmla="*/ 735005 h 1160647"/>
                  <a:gd name="connsiteX82" fmla="*/ 616490 w 3079941"/>
                  <a:gd name="connsiteY82" fmla="*/ 736086 h 1160647"/>
                  <a:gd name="connsiteX83" fmla="*/ 616490 w 3079941"/>
                  <a:gd name="connsiteY83" fmla="*/ 743652 h 1160647"/>
                  <a:gd name="connsiteX84" fmla="*/ 621810 w 3079941"/>
                  <a:gd name="connsiteY84" fmla="*/ 741659 h 1160647"/>
                  <a:gd name="connsiteX85" fmla="*/ 622570 w 3079941"/>
                  <a:gd name="connsiteY85" fmla="*/ 740679 h 1160647"/>
                  <a:gd name="connsiteX86" fmla="*/ 622570 w 3079941"/>
                  <a:gd name="connsiteY86" fmla="*/ 735005 h 1160647"/>
                  <a:gd name="connsiteX87" fmla="*/ 661077 w 3079941"/>
                  <a:gd name="connsiteY87" fmla="*/ 735005 h 1160647"/>
                  <a:gd name="connsiteX88" fmla="*/ 661077 w 3079941"/>
                  <a:gd name="connsiteY88" fmla="*/ 758784 h 1160647"/>
                  <a:gd name="connsiteX89" fmla="*/ 663103 w 3079941"/>
                  <a:gd name="connsiteY89" fmla="*/ 758784 h 1160647"/>
                  <a:gd name="connsiteX90" fmla="*/ 677290 w 3079941"/>
                  <a:gd name="connsiteY90" fmla="*/ 758784 h 1160647"/>
                  <a:gd name="connsiteX91" fmla="*/ 677290 w 3079941"/>
                  <a:gd name="connsiteY91" fmla="*/ 759865 h 1160647"/>
                  <a:gd name="connsiteX92" fmla="*/ 677290 w 3079941"/>
                  <a:gd name="connsiteY92" fmla="*/ 767431 h 1160647"/>
                  <a:gd name="connsiteX93" fmla="*/ 679064 w 3079941"/>
                  <a:gd name="connsiteY93" fmla="*/ 767431 h 1160647"/>
                  <a:gd name="connsiteX94" fmla="*/ 691477 w 3079941"/>
                  <a:gd name="connsiteY94" fmla="*/ 767431 h 1160647"/>
                  <a:gd name="connsiteX95" fmla="*/ 691477 w 3079941"/>
                  <a:gd name="connsiteY95" fmla="*/ 743652 h 1160647"/>
                  <a:gd name="connsiteX96" fmla="*/ 692490 w 3079941"/>
                  <a:gd name="connsiteY96" fmla="*/ 743652 h 1160647"/>
                  <a:gd name="connsiteX97" fmla="*/ 699584 w 3079941"/>
                  <a:gd name="connsiteY97" fmla="*/ 743652 h 1160647"/>
                  <a:gd name="connsiteX98" fmla="*/ 699584 w 3079941"/>
                  <a:gd name="connsiteY98" fmla="*/ 711225 h 1160647"/>
                  <a:gd name="connsiteX99" fmla="*/ 700597 w 3079941"/>
                  <a:gd name="connsiteY99" fmla="*/ 711225 h 1160647"/>
                  <a:gd name="connsiteX100" fmla="*/ 707691 w 3079941"/>
                  <a:gd name="connsiteY100" fmla="*/ 711225 h 1160647"/>
                  <a:gd name="connsiteX101" fmla="*/ 707691 w 3079941"/>
                  <a:gd name="connsiteY101" fmla="*/ 709334 h 1160647"/>
                  <a:gd name="connsiteX102" fmla="*/ 707691 w 3079941"/>
                  <a:gd name="connsiteY102" fmla="*/ 696093 h 1160647"/>
                  <a:gd name="connsiteX103" fmla="*/ 706424 w 3079941"/>
                  <a:gd name="connsiteY103" fmla="*/ 694471 h 1160647"/>
                  <a:gd name="connsiteX104" fmla="*/ 711744 w 3079941"/>
                  <a:gd name="connsiteY104" fmla="*/ 683122 h 1160647"/>
                  <a:gd name="connsiteX105" fmla="*/ 719851 w 3079941"/>
                  <a:gd name="connsiteY105" fmla="*/ 711225 h 1160647"/>
                  <a:gd name="connsiteX106" fmla="*/ 720611 w 3079941"/>
                  <a:gd name="connsiteY106" fmla="*/ 711225 h 1160647"/>
                  <a:gd name="connsiteX107" fmla="*/ 725931 w 3079941"/>
                  <a:gd name="connsiteY107" fmla="*/ 711225 h 1160647"/>
                  <a:gd name="connsiteX108" fmla="*/ 725931 w 3079941"/>
                  <a:gd name="connsiteY108" fmla="*/ 605298 h 1160647"/>
                  <a:gd name="connsiteX109" fmla="*/ 727451 w 3079941"/>
                  <a:gd name="connsiteY109" fmla="*/ 605298 h 1160647"/>
                  <a:gd name="connsiteX110" fmla="*/ 738091 w 3079941"/>
                  <a:gd name="connsiteY110" fmla="*/ 605298 h 1160647"/>
                  <a:gd name="connsiteX111" fmla="*/ 738091 w 3079941"/>
                  <a:gd name="connsiteY111" fmla="*/ 557739 h 1160647"/>
                  <a:gd name="connsiteX112" fmla="*/ 764438 w 3079941"/>
                  <a:gd name="connsiteY112" fmla="*/ 557739 h 1160647"/>
                  <a:gd name="connsiteX113" fmla="*/ 764438 w 3079941"/>
                  <a:gd name="connsiteY113" fmla="*/ 536121 h 1160647"/>
                  <a:gd name="connsiteX114" fmla="*/ 798892 w 3079941"/>
                  <a:gd name="connsiteY114" fmla="*/ 536121 h 1160647"/>
                  <a:gd name="connsiteX115" fmla="*/ 798892 w 3079941"/>
                  <a:gd name="connsiteY115" fmla="*/ 538553 h 1160647"/>
                  <a:gd name="connsiteX116" fmla="*/ 798892 w 3079941"/>
                  <a:gd name="connsiteY116" fmla="*/ 555577 h 1160647"/>
                  <a:gd name="connsiteX117" fmla="*/ 801172 w 3079941"/>
                  <a:gd name="connsiteY117" fmla="*/ 555577 h 1160647"/>
                  <a:gd name="connsiteX118" fmla="*/ 817132 w 3079941"/>
                  <a:gd name="connsiteY118" fmla="*/ 555577 h 1160647"/>
                  <a:gd name="connsiteX119" fmla="*/ 817132 w 3079941"/>
                  <a:gd name="connsiteY119" fmla="*/ 603136 h 1160647"/>
                  <a:gd name="connsiteX120" fmla="*/ 818145 w 3079941"/>
                  <a:gd name="connsiteY120" fmla="*/ 603136 h 1160647"/>
                  <a:gd name="connsiteX121" fmla="*/ 825239 w 3079941"/>
                  <a:gd name="connsiteY121" fmla="*/ 603136 h 1160647"/>
                  <a:gd name="connsiteX122" fmla="*/ 839426 w 3079941"/>
                  <a:gd name="connsiteY122" fmla="*/ 607460 h 1160647"/>
                  <a:gd name="connsiteX123" fmla="*/ 839426 w 3079941"/>
                  <a:gd name="connsiteY123" fmla="*/ 646372 h 1160647"/>
                  <a:gd name="connsiteX124" fmla="*/ 840439 w 3079941"/>
                  <a:gd name="connsiteY124" fmla="*/ 646372 h 1160647"/>
                  <a:gd name="connsiteX125" fmla="*/ 847532 w 3079941"/>
                  <a:gd name="connsiteY125" fmla="*/ 646372 h 1160647"/>
                  <a:gd name="connsiteX126" fmla="*/ 847532 w 3079941"/>
                  <a:gd name="connsiteY126" fmla="*/ 647993 h 1160647"/>
                  <a:gd name="connsiteX127" fmla="*/ 847532 w 3079941"/>
                  <a:gd name="connsiteY127" fmla="*/ 659342 h 1160647"/>
                  <a:gd name="connsiteX128" fmla="*/ 849559 w 3079941"/>
                  <a:gd name="connsiteY128" fmla="*/ 659342 h 1160647"/>
                  <a:gd name="connsiteX129" fmla="*/ 863746 w 3079941"/>
                  <a:gd name="connsiteY129" fmla="*/ 659342 h 1160647"/>
                  <a:gd name="connsiteX130" fmla="*/ 869826 w 3079941"/>
                  <a:gd name="connsiteY130" fmla="*/ 665828 h 1160647"/>
                  <a:gd name="connsiteX131" fmla="*/ 869826 w 3079941"/>
                  <a:gd name="connsiteY131" fmla="*/ 687446 h 1160647"/>
                  <a:gd name="connsiteX132" fmla="*/ 872106 w 3079941"/>
                  <a:gd name="connsiteY132" fmla="*/ 687446 h 1160647"/>
                  <a:gd name="connsiteX133" fmla="*/ 888066 w 3079941"/>
                  <a:gd name="connsiteY133" fmla="*/ 687446 h 1160647"/>
                  <a:gd name="connsiteX134" fmla="*/ 888066 w 3079941"/>
                  <a:gd name="connsiteY134" fmla="*/ 688526 h 1160647"/>
                  <a:gd name="connsiteX135" fmla="*/ 888066 w 3079941"/>
                  <a:gd name="connsiteY135" fmla="*/ 696093 h 1160647"/>
                  <a:gd name="connsiteX136" fmla="*/ 889333 w 3079941"/>
                  <a:gd name="connsiteY136" fmla="*/ 696093 h 1160647"/>
                  <a:gd name="connsiteX137" fmla="*/ 898200 w 3079941"/>
                  <a:gd name="connsiteY137" fmla="*/ 696093 h 1160647"/>
                  <a:gd name="connsiteX138" fmla="*/ 898200 w 3079941"/>
                  <a:gd name="connsiteY138" fmla="*/ 698254 h 1160647"/>
                  <a:gd name="connsiteX139" fmla="*/ 898200 w 3079941"/>
                  <a:gd name="connsiteY139" fmla="*/ 713387 h 1160647"/>
                  <a:gd name="connsiteX140" fmla="*/ 902253 w 3079941"/>
                  <a:gd name="connsiteY140" fmla="*/ 711495 h 1160647"/>
                  <a:gd name="connsiteX141" fmla="*/ 902253 w 3079941"/>
                  <a:gd name="connsiteY141" fmla="*/ 698254 h 1160647"/>
                  <a:gd name="connsiteX142" fmla="*/ 903266 w 3079941"/>
                  <a:gd name="connsiteY142" fmla="*/ 698254 h 1160647"/>
                  <a:gd name="connsiteX143" fmla="*/ 910360 w 3079941"/>
                  <a:gd name="connsiteY143" fmla="*/ 698254 h 1160647"/>
                  <a:gd name="connsiteX144" fmla="*/ 910360 w 3079941"/>
                  <a:gd name="connsiteY144" fmla="*/ 699876 h 1160647"/>
                  <a:gd name="connsiteX145" fmla="*/ 910360 w 3079941"/>
                  <a:gd name="connsiteY145" fmla="*/ 711225 h 1160647"/>
                  <a:gd name="connsiteX146" fmla="*/ 911120 w 3079941"/>
                  <a:gd name="connsiteY146" fmla="*/ 711225 h 1160647"/>
                  <a:gd name="connsiteX147" fmla="*/ 916440 w 3079941"/>
                  <a:gd name="connsiteY147" fmla="*/ 711225 h 1160647"/>
                  <a:gd name="connsiteX148" fmla="*/ 965080 w 3079941"/>
                  <a:gd name="connsiteY148" fmla="*/ 706902 h 1160647"/>
                  <a:gd name="connsiteX149" fmla="*/ 965080 w 3079941"/>
                  <a:gd name="connsiteY149" fmla="*/ 708253 h 1160647"/>
                  <a:gd name="connsiteX150" fmla="*/ 965080 w 3079941"/>
                  <a:gd name="connsiteY150" fmla="*/ 717710 h 1160647"/>
                  <a:gd name="connsiteX151" fmla="*/ 965840 w 3079941"/>
                  <a:gd name="connsiteY151" fmla="*/ 717710 h 1160647"/>
                  <a:gd name="connsiteX152" fmla="*/ 971161 w 3079941"/>
                  <a:gd name="connsiteY152" fmla="*/ 717710 h 1160647"/>
                  <a:gd name="connsiteX153" fmla="*/ 971161 w 3079941"/>
                  <a:gd name="connsiteY153" fmla="*/ 719872 h 1160647"/>
                  <a:gd name="connsiteX154" fmla="*/ 971161 w 3079941"/>
                  <a:gd name="connsiteY154" fmla="*/ 735005 h 1160647"/>
                  <a:gd name="connsiteX155" fmla="*/ 973187 w 3079941"/>
                  <a:gd name="connsiteY155" fmla="*/ 733654 h 1160647"/>
                  <a:gd name="connsiteX156" fmla="*/ 987374 w 3079941"/>
                  <a:gd name="connsiteY156" fmla="*/ 724196 h 1160647"/>
                  <a:gd name="connsiteX157" fmla="*/ 993454 w 3079941"/>
                  <a:gd name="connsiteY157" fmla="*/ 683122 h 1160647"/>
                  <a:gd name="connsiteX158" fmla="*/ 994214 w 3079941"/>
                  <a:gd name="connsiteY158" fmla="*/ 682852 h 1160647"/>
                  <a:gd name="connsiteX159" fmla="*/ 999534 w 3079941"/>
                  <a:gd name="connsiteY159" fmla="*/ 680960 h 1160647"/>
                  <a:gd name="connsiteX160" fmla="*/ 1001561 w 3079941"/>
                  <a:gd name="connsiteY160" fmla="*/ 611783 h 1160647"/>
                  <a:gd name="connsiteX161" fmla="*/ 1003588 w 3079941"/>
                  <a:gd name="connsiteY161" fmla="*/ 680960 h 1160647"/>
                  <a:gd name="connsiteX162" fmla="*/ 1004348 w 3079941"/>
                  <a:gd name="connsiteY162" fmla="*/ 681230 h 1160647"/>
                  <a:gd name="connsiteX163" fmla="*/ 1009668 w 3079941"/>
                  <a:gd name="connsiteY163" fmla="*/ 683122 h 1160647"/>
                  <a:gd name="connsiteX164" fmla="*/ 1009668 w 3079941"/>
                  <a:gd name="connsiteY164" fmla="*/ 596651 h 1160647"/>
                  <a:gd name="connsiteX165" fmla="*/ 1013721 w 3079941"/>
                  <a:gd name="connsiteY165" fmla="*/ 564224 h 1160647"/>
                  <a:gd name="connsiteX166" fmla="*/ 1052228 w 3079941"/>
                  <a:gd name="connsiteY166" fmla="*/ 564224 h 1160647"/>
                  <a:gd name="connsiteX167" fmla="*/ 1052228 w 3079941"/>
                  <a:gd name="connsiteY167" fmla="*/ 596651 h 1160647"/>
                  <a:gd name="connsiteX168" fmla="*/ 1052988 w 3079941"/>
                  <a:gd name="connsiteY168" fmla="*/ 596651 h 1160647"/>
                  <a:gd name="connsiteX169" fmla="*/ 1058308 w 3079941"/>
                  <a:gd name="connsiteY169" fmla="*/ 596651 h 1160647"/>
                  <a:gd name="connsiteX170" fmla="*/ 1058308 w 3079941"/>
                  <a:gd name="connsiteY170" fmla="*/ 514503 h 1160647"/>
                  <a:gd name="connsiteX171" fmla="*/ 1060082 w 3079941"/>
                  <a:gd name="connsiteY171" fmla="*/ 514503 h 1160647"/>
                  <a:gd name="connsiteX172" fmla="*/ 1072495 w 3079941"/>
                  <a:gd name="connsiteY172" fmla="*/ 514503 h 1160647"/>
                  <a:gd name="connsiteX173" fmla="*/ 1072495 w 3079941"/>
                  <a:gd name="connsiteY173" fmla="*/ 512612 h 1160647"/>
                  <a:gd name="connsiteX174" fmla="*/ 1072495 w 3079941"/>
                  <a:gd name="connsiteY174" fmla="*/ 499371 h 1160647"/>
                  <a:gd name="connsiteX175" fmla="*/ 1094789 w 3079941"/>
                  <a:gd name="connsiteY175" fmla="*/ 499371 h 1160647"/>
                  <a:gd name="connsiteX176" fmla="*/ 1094789 w 3079941"/>
                  <a:gd name="connsiteY176" fmla="*/ 498290 h 1160647"/>
                  <a:gd name="connsiteX177" fmla="*/ 1094789 w 3079941"/>
                  <a:gd name="connsiteY177" fmla="*/ 490724 h 1160647"/>
                  <a:gd name="connsiteX178" fmla="*/ 1096562 w 3079941"/>
                  <a:gd name="connsiteY178" fmla="*/ 490724 h 1160647"/>
                  <a:gd name="connsiteX179" fmla="*/ 1108976 w 3079941"/>
                  <a:gd name="connsiteY179" fmla="*/ 490724 h 1160647"/>
                  <a:gd name="connsiteX180" fmla="*/ 1108976 w 3079941"/>
                  <a:gd name="connsiteY180" fmla="*/ 491805 h 1160647"/>
                  <a:gd name="connsiteX181" fmla="*/ 1108976 w 3079941"/>
                  <a:gd name="connsiteY181" fmla="*/ 499371 h 1160647"/>
                  <a:gd name="connsiteX182" fmla="*/ 1109736 w 3079941"/>
                  <a:gd name="connsiteY182" fmla="*/ 499371 h 1160647"/>
                  <a:gd name="connsiteX183" fmla="*/ 1115056 w 3079941"/>
                  <a:gd name="connsiteY183" fmla="*/ 499371 h 1160647"/>
                  <a:gd name="connsiteX184" fmla="*/ 1125189 w 3079941"/>
                  <a:gd name="connsiteY184" fmla="*/ 495047 h 1160647"/>
                  <a:gd name="connsiteX185" fmla="*/ 1129242 w 3079941"/>
                  <a:gd name="connsiteY185" fmla="*/ 498290 h 1160647"/>
                  <a:gd name="connsiteX186" fmla="*/ 1129242 w 3079941"/>
                  <a:gd name="connsiteY186" fmla="*/ 490724 h 1160647"/>
                  <a:gd name="connsiteX187" fmla="*/ 1131522 w 3079941"/>
                  <a:gd name="connsiteY187" fmla="*/ 490724 h 1160647"/>
                  <a:gd name="connsiteX188" fmla="*/ 1147483 w 3079941"/>
                  <a:gd name="connsiteY188" fmla="*/ 490724 h 1160647"/>
                  <a:gd name="connsiteX189" fmla="*/ 1147483 w 3079941"/>
                  <a:gd name="connsiteY189" fmla="*/ 491805 h 1160647"/>
                  <a:gd name="connsiteX190" fmla="*/ 1147483 w 3079941"/>
                  <a:gd name="connsiteY190" fmla="*/ 499371 h 1160647"/>
                  <a:gd name="connsiteX191" fmla="*/ 1177883 w 3079941"/>
                  <a:gd name="connsiteY191" fmla="*/ 499371 h 1160647"/>
                  <a:gd name="connsiteX192" fmla="*/ 1177883 w 3079941"/>
                  <a:gd name="connsiteY192" fmla="*/ 500992 h 1160647"/>
                  <a:gd name="connsiteX193" fmla="*/ 1177883 w 3079941"/>
                  <a:gd name="connsiteY193" fmla="*/ 512342 h 1160647"/>
                  <a:gd name="connsiteX194" fmla="*/ 1204230 w 3079941"/>
                  <a:gd name="connsiteY194" fmla="*/ 512342 h 1160647"/>
                  <a:gd name="connsiteX195" fmla="*/ 1204230 w 3079941"/>
                  <a:gd name="connsiteY195" fmla="*/ 542606 h 1160647"/>
                  <a:gd name="connsiteX196" fmla="*/ 1204990 w 3079941"/>
                  <a:gd name="connsiteY196" fmla="*/ 542606 h 1160647"/>
                  <a:gd name="connsiteX197" fmla="*/ 1210310 w 3079941"/>
                  <a:gd name="connsiteY197" fmla="*/ 542606 h 1160647"/>
                  <a:gd name="connsiteX198" fmla="*/ 1210310 w 3079941"/>
                  <a:gd name="connsiteY198" fmla="*/ 543687 h 1160647"/>
                  <a:gd name="connsiteX199" fmla="*/ 1210310 w 3079941"/>
                  <a:gd name="connsiteY199" fmla="*/ 551254 h 1160647"/>
                  <a:gd name="connsiteX200" fmla="*/ 1214364 w 3079941"/>
                  <a:gd name="connsiteY200" fmla="*/ 581518 h 1160647"/>
                  <a:gd name="connsiteX201" fmla="*/ 1215124 w 3079941"/>
                  <a:gd name="connsiteY201" fmla="*/ 581518 h 1160647"/>
                  <a:gd name="connsiteX202" fmla="*/ 1220444 w 3079941"/>
                  <a:gd name="connsiteY202" fmla="*/ 581518 h 1160647"/>
                  <a:gd name="connsiteX203" fmla="*/ 1220444 w 3079941"/>
                  <a:gd name="connsiteY203" fmla="*/ 582329 h 1160647"/>
                  <a:gd name="connsiteX204" fmla="*/ 1220444 w 3079941"/>
                  <a:gd name="connsiteY204" fmla="*/ 588004 h 1160647"/>
                  <a:gd name="connsiteX205" fmla="*/ 1221457 w 3079941"/>
                  <a:gd name="connsiteY205" fmla="*/ 588004 h 1160647"/>
                  <a:gd name="connsiteX206" fmla="*/ 1228550 w 3079941"/>
                  <a:gd name="connsiteY206" fmla="*/ 588004 h 1160647"/>
                  <a:gd name="connsiteX207" fmla="*/ 1228550 w 3079941"/>
                  <a:gd name="connsiteY207" fmla="*/ 618269 h 1160647"/>
                  <a:gd name="connsiteX208" fmla="*/ 1230577 w 3079941"/>
                  <a:gd name="connsiteY208" fmla="*/ 618269 h 1160647"/>
                  <a:gd name="connsiteX209" fmla="*/ 1244764 w 3079941"/>
                  <a:gd name="connsiteY209" fmla="*/ 618269 h 1160647"/>
                  <a:gd name="connsiteX210" fmla="*/ 1244764 w 3079941"/>
                  <a:gd name="connsiteY210" fmla="*/ 642048 h 1160647"/>
                  <a:gd name="connsiteX211" fmla="*/ 1246791 w 3079941"/>
                  <a:gd name="connsiteY211" fmla="*/ 643669 h 1160647"/>
                  <a:gd name="connsiteX212" fmla="*/ 1246791 w 3079941"/>
                  <a:gd name="connsiteY212" fmla="*/ 655019 h 1160647"/>
                  <a:gd name="connsiteX213" fmla="*/ 1247551 w 3079941"/>
                  <a:gd name="connsiteY213" fmla="*/ 655019 h 1160647"/>
                  <a:gd name="connsiteX214" fmla="*/ 1252871 w 3079941"/>
                  <a:gd name="connsiteY214" fmla="*/ 655019 h 1160647"/>
                  <a:gd name="connsiteX215" fmla="*/ 1252871 w 3079941"/>
                  <a:gd name="connsiteY215" fmla="*/ 678798 h 1160647"/>
                  <a:gd name="connsiteX216" fmla="*/ 1254137 w 3079941"/>
                  <a:gd name="connsiteY216" fmla="*/ 678798 h 1160647"/>
                  <a:gd name="connsiteX217" fmla="*/ 1263004 w 3079941"/>
                  <a:gd name="connsiteY217" fmla="*/ 678798 h 1160647"/>
                  <a:gd name="connsiteX218" fmla="*/ 1265031 w 3079941"/>
                  <a:gd name="connsiteY218" fmla="*/ 682852 h 1160647"/>
                  <a:gd name="connsiteX219" fmla="*/ 1265031 w 3079941"/>
                  <a:gd name="connsiteY219" fmla="*/ 696093 h 1160647"/>
                  <a:gd name="connsiteX220" fmla="*/ 1266551 w 3079941"/>
                  <a:gd name="connsiteY220" fmla="*/ 694201 h 1160647"/>
                  <a:gd name="connsiteX221" fmla="*/ 1277191 w 3079941"/>
                  <a:gd name="connsiteY221" fmla="*/ 680960 h 1160647"/>
                  <a:gd name="connsiteX222" fmla="*/ 1305565 w 3079941"/>
                  <a:gd name="connsiteY222" fmla="*/ 680960 h 1160647"/>
                  <a:gd name="connsiteX223" fmla="*/ 1305565 w 3079941"/>
                  <a:gd name="connsiteY223" fmla="*/ 767431 h 1160647"/>
                  <a:gd name="connsiteX224" fmla="*/ 1306325 w 3079941"/>
                  <a:gd name="connsiteY224" fmla="*/ 767431 h 1160647"/>
                  <a:gd name="connsiteX225" fmla="*/ 1311645 w 3079941"/>
                  <a:gd name="connsiteY225" fmla="*/ 767431 h 1160647"/>
                  <a:gd name="connsiteX226" fmla="*/ 1312405 w 3079941"/>
                  <a:gd name="connsiteY226" fmla="*/ 766080 h 1160647"/>
                  <a:gd name="connsiteX227" fmla="*/ 1317725 w 3079941"/>
                  <a:gd name="connsiteY227" fmla="*/ 756622 h 1160647"/>
                  <a:gd name="connsiteX228" fmla="*/ 1317725 w 3079941"/>
                  <a:gd name="connsiteY228" fmla="*/ 758514 h 1160647"/>
                  <a:gd name="connsiteX229" fmla="*/ 1317725 w 3079941"/>
                  <a:gd name="connsiteY229" fmla="*/ 771755 h 1160647"/>
                  <a:gd name="connsiteX230" fmla="*/ 1321778 w 3079941"/>
                  <a:gd name="connsiteY230" fmla="*/ 726358 h 1160647"/>
                  <a:gd name="connsiteX231" fmla="*/ 1322538 w 3079941"/>
                  <a:gd name="connsiteY231" fmla="*/ 726358 h 1160647"/>
                  <a:gd name="connsiteX232" fmla="*/ 1327858 w 3079941"/>
                  <a:gd name="connsiteY232" fmla="*/ 726358 h 1160647"/>
                  <a:gd name="connsiteX233" fmla="*/ 1327858 w 3079941"/>
                  <a:gd name="connsiteY233" fmla="*/ 661504 h 1160647"/>
                  <a:gd name="connsiteX234" fmla="*/ 1328872 w 3079941"/>
                  <a:gd name="connsiteY234" fmla="*/ 661504 h 1160647"/>
                  <a:gd name="connsiteX235" fmla="*/ 1335965 w 3079941"/>
                  <a:gd name="connsiteY235" fmla="*/ 661504 h 1160647"/>
                  <a:gd name="connsiteX236" fmla="*/ 1348125 w 3079941"/>
                  <a:gd name="connsiteY236" fmla="*/ 618269 h 1160647"/>
                  <a:gd name="connsiteX237" fmla="*/ 1349392 w 3079941"/>
                  <a:gd name="connsiteY237" fmla="*/ 618269 h 1160647"/>
                  <a:gd name="connsiteX238" fmla="*/ 1358259 w 3079941"/>
                  <a:gd name="connsiteY238" fmla="*/ 618269 h 1160647"/>
                  <a:gd name="connsiteX239" fmla="*/ 1368392 w 3079941"/>
                  <a:gd name="connsiteY239" fmla="*/ 661504 h 1160647"/>
                  <a:gd name="connsiteX240" fmla="*/ 1369405 w 3079941"/>
                  <a:gd name="connsiteY240" fmla="*/ 661504 h 1160647"/>
                  <a:gd name="connsiteX241" fmla="*/ 1376499 w 3079941"/>
                  <a:gd name="connsiteY241" fmla="*/ 661504 h 1160647"/>
                  <a:gd name="connsiteX242" fmla="*/ 1376499 w 3079941"/>
                  <a:gd name="connsiteY242" fmla="*/ 700416 h 1160647"/>
                  <a:gd name="connsiteX243" fmla="*/ 1378272 w 3079941"/>
                  <a:gd name="connsiteY243" fmla="*/ 700416 h 1160647"/>
                  <a:gd name="connsiteX244" fmla="*/ 1390686 w 3079941"/>
                  <a:gd name="connsiteY244" fmla="*/ 700416 h 1160647"/>
                  <a:gd name="connsiteX245" fmla="*/ 1390686 w 3079941"/>
                  <a:gd name="connsiteY245" fmla="*/ 702578 h 1160647"/>
                  <a:gd name="connsiteX246" fmla="*/ 1390686 w 3079941"/>
                  <a:gd name="connsiteY246" fmla="*/ 717710 h 1160647"/>
                  <a:gd name="connsiteX247" fmla="*/ 1394739 w 3079941"/>
                  <a:gd name="connsiteY247" fmla="*/ 715549 h 1160647"/>
                  <a:gd name="connsiteX248" fmla="*/ 1394739 w 3079941"/>
                  <a:gd name="connsiteY248" fmla="*/ 700416 h 1160647"/>
                  <a:gd name="connsiteX249" fmla="*/ 1396259 w 3079941"/>
                  <a:gd name="connsiteY249" fmla="*/ 700416 h 1160647"/>
                  <a:gd name="connsiteX250" fmla="*/ 1406899 w 3079941"/>
                  <a:gd name="connsiteY250" fmla="*/ 700416 h 1160647"/>
                  <a:gd name="connsiteX251" fmla="*/ 1406899 w 3079941"/>
                  <a:gd name="connsiteY251" fmla="*/ 702037 h 1160647"/>
                  <a:gd name="connsiteX252" fmla="*/ 1406899 w 3079941"/>
                  <a:gd name="connsiteY252" fmla="*/ 713387 h 1160647"/>
                  <a:gd name="connsiteX253" fmla="*/ 1437300 w 3079941"/>
                  <a:gd name="connsiteY253" fmla="*/ 713387 h 1160647"/>
                  <a:gd name="connsiteX254" fmla="*/ 1437300 w 3079941"/>
                  <a:gd name="connsiteY254" fmla="*/ 676637 h 1160647"/>
                  <a:gd name="connsiteX255" fmla="*/ 1438566 w 3079941"/>
                  <a:gd name="connsiteY255" fmla="*/ 676637 h 1160647"/>
                  <a:gd name="connsiteX256" fmla="*/ 1447433 w 3079941"/>
                  <a:gd name="connsiteY256" fmla="*/ 676637 h 1160647"/>
                  <a:gd name="connsiteX257" fmla="*/ 1447433 w 3079941"/>
                  <a:gd name="connsiteY257" fmla="*/ 698254 h 1160647"/>
                  <a:gd name="connsiteX258" fmla="*/ 1449460 w 3079941"/>
                  <a:gd name="connsiteY258" fmla="*/ 665828 h 1160647"/>
                  <a:gd name="connsiteX259" fmla="*/ 1471753 w 3079941"/>
                  <a:gd name="connsiteY259" fmla="*/ 665828 h 1160647"/>
                  <a:gd name="connsiteX260" fmla="*/ 1471753 w 3079941"/>
                  <a:gd name="connsiteY260" fmla="*/ 664206 h 1160647"/>
                  <a:gd name="connsiteX261" fmla="*/ 1471753 w 3079941"/>
                  <a:gd name="connsiteY261" fmla="*/ 652857 h 1160647"/>
                  <a:gd name="connsiteX262" fmla="*/ 1472513 w 3079941"/>
                  <a:gd name="connsiteY262" fmla="*/ 652857 h 1160647"/>
                  <a:gd name="connsiteX263" fmla="*/ 1477833 w 3079941"/>
                  <a:gd name="connsiteY263" fmla="*/ 652857 h 1160647"/>
                  <a:gd name="connsiteX264" fmla="*/ 1477833 w 3079941"/>
                  <a:gd name="connsiteY264" fmla="*/ 650966 h 1160647"/>
                  <a:gd name="connsiteX265" fmla="*/ 1477833 w 3079941"/>
                  <a:gd name="connsiteY265" fmla="*/ 637725 h 1160647"/>
                  <a:gd name="connsiteX266" fmla="*/ 1481887 w 3079941"/>
                  <a:gd name="connsiteY266" fmla="*/ 644210 h 1160647"/>
                  <a:gd name="connsiteX267" fmla="*/ 1484167 w 3079941"/>
                  <a:gd name="connsiteY267" fmla="*/ 644210 h 1160647"/>
                  <a:gd name="connsiteX268" fmla="*/ 1500127 w 3079941"/>
                  <a:gd name="connsiteY268" fmla="*/ 644210 h 1160647"/>
                  <a:gd name="connsiteX269" fmla="*/ 1500127 w 3079941"/>
                  <a:gd name="connsiteY269" fmla="*/ 643399 h 1160647"/>
                  <a:gd name="connsiteX270" fmla="*/ 1500127 w 3079941"/>
                  <a:gd name="connsiteY270" fmla="*/ 637725 h 1160647"/>
                  <a:gd name="connsiteX271" fmla="*/ 1500887 w 3079941"/>
                  <a:gd name="connsiteY271" fmla="*/ 637725 h 1160647"/>
                  <a:gd name="connsiteX272" fmla="*/ 1506207 w 3079941"/>
                  <a:gd name="connsiteY272" fmla="*/ 637725 h 1160647"/>
                  <a:gd name="connsiteX273" fmla="*/ 1506207 w 3079941"/>
                  <a:gd name="connsiteY273" fmla="*/ 639076 h 1160647"/>
                  <a:gd name="connsiteX274" fmla="*/ 1506207 w 3079941"/>
                  <a:gd name="connsiteY274" fmla="*/ 648534 h 1160647"/>
                  <a:gd name="connsiteX275" fmla="*/ 1544714 w 3079941"/>
                  <a:gd name="connsiteY275" fmla="*/ 648534 h 1160647"/>
                  <a:gd name="connsiteX276" fmla="*/ 1544714 w 3079941"/>
                  <a:gd name="connsiteY276" fmla="*/ 786887 h 1160647"/>
                  <a:gd name="connsiteX277" fmla="*/ 1546234 w 3079941"/>
                  <a:gd name="connsiteY277" fmla="*/ 786887 h 1160647"/>
                  <a:gd name="connsiteX278" fmla="*/ 1556874 w 3079941"/>
                  <a:gd name="connsiteY278" fmla="*/ 786887 h 1160647"/>
                  <a:gd name="connsiteX279" fmla="*/ 1556874 w 3079941"/>
                  <a:gd name="connsiteY279" fmla="*/ 773917 h 1160647"/>
                  <a:gd name="connsiteX280" fmla="*/ 1560928 w 3079941"/>
                  <a:gd name="connsiteY280" fmla="*/ 773917 h 1160647"/>
                  <a:gd name="connsiteX281" fmla="*/ 1560928 w 3079941"/>
                  <a:gd name="connsiteY281" fmla="*/ 786887 h 1160647"/>
                  <a:gd name="connsiteX282" fmla="*/ 1591328 w 3079941"/>
                  <a:gd name="connsiteY282" fmla="*/ 786887 h 1160647"/>
                  <a:gd name="connsiteX283" fmla="*/ 1591328 w 3079941"/>
                  <a:gd name="connsiteY283" fmla="*/ 756622 h 1160647"/>
                  <a:gd name="connsiteX284" fmla="*/ 1603488 w 3079941"/>
                  <a:gd name="connsiteY284" fmla="*/ 756622 h 1160647"/>
                  <a:gd name="connsiteX285" fmla="*/ 1615648 w 3079941"/>
                  <a:gd name="connsiteY285" fmla="*/ 754461 h 1160647"/>
                  <a:gd name="connsiteX286" fmla="*/ 1619702 w 3079941"/>
                  <a:gd name="connsiteY286" fmla="*/ 756622 h 1160647"/>
                  <a:gd name="connsiteX287" fmla="*/ 1629835 w 3079941"/>
                  <a:gd name="connsiteY287" fmla="*/ 756622 h 1160647"/>
                  <a:gd name="connsiteX288" fmla="*/ 1629835 w 3079941"/>
                  <a:gd name="connsiteY288" fmla="*/ 786887 h 1160647"/>
                  <a:gd name="connsiteX289" fmla="*/ 1637942 w 3079941"/>
                  <a:gd name="connsiteY289" fmla="*/ 786887 h 1160647"/>
                  <a:gd name="connsiteX290" fmla="*/ 1637942 w 3079941"/>
                  <a:gd name="connsiteY290" fmla="*/ 804182 h 1160647"/>
                  <a:gd name="connsiteX291" fmla="*/ 1647278 w 3079941"/>
                  <a:gd name="connsiteY291" fmla="*/ 805087 h 1160647"/>
                  <a:gd name="connsiteX292" fmla="*/ 1660236 w 3079941"/>
                  <a:gd name="connsiteY292" fmla="*/ 805087 h 1160647"/>
                  <a:gd name="connsiteX293" fmla="*/ 1660236 w 3079941"/>
                  <a:gd name="connsiteY293" fmla="*/ 789049 h 1160647"/>
                  <a:gd name="connsiteX294" fmla="*/ 1728192 w 3079941"/>
                  <a:gd name="connsiteY294" fmla="*/ 789049 h 1160647"/>
                  <a:gd name="connsiteX295" fmla="*/ 1728192 w 3079941"/>
                  <a:gd name="connsiteY295" fmla="*/ 703796 h 1160647"/>
                  <a:gd name="connsiteX296" fmla="*/ 1800200 w 3079941"/>
                  <a:gd name="connsiteY296" fmla="*/ 703796 h 1160647"/>
                  <a:gd name="connsiteX297" fmla="*/ 1800200 w 3079941"/>
                  <a:gd name="connsiteY297" fmla="*/ 782564 h 1160647"/>
                  <a:gd name="connsiteX298" fmla="*/ 1802104 w 3079941"/>
                  <a:gd name="connsiteY298" fmla="*/ 782564 h 1160647"/>
                  <a:gd name="connsiteX299" fmla="*/ 1803346 w 3079941"/>
                  <a:gd name="connsiteY299" fmla="*/ 805087 h 1160647"/>
                  <a:gd name="connsiteX300" fmla="*/ 1813022 w 3079941"/>
                  <a:gd name="connsiteY300" fmla="*/ 805087 h 1160647"/>
                  <a:gd name="connsiteX301" fmla="*/ 1814264 w 3079941"/>
                  <a:gd name="connsiteY301" fmla="*/ 782564 h 1160647"/>
                  <a:gd name="connsiteX302" fmla="*/ 1820344 w 3079941"/>
                  <a:gd name="connsiteY302" fmla="*/ 782564 h 1160647"/>
                  <a:gd name="connsiteX303" fmla="*/ 1821586 w 3079941"/>
                  <a:gd name="connsiteY303" fmla="*/ 805087 h 1160647"/>
                  <a:gd name="connsiteX304" fmla="*/ 1872208 w 3079941"/>
                  <a:gd name="connsiteY304" fmla="*/ 805087 h 1160647"/>
                  <a:gd name="connsiteX305" fmla="*/ 1872208 w 3079941"/>
                  <a:gd name="connsiteY305" fmla="*/ 642059 h 1160647"/>
                  <a:gd name="connsiteX306" fmla="*/ 2069535 w 3079941"/>
                  <a:gd name="connsiteY306" fmla="*/ 642059 h 1160647"/>
                  <a:gd name="connsiteX307" fmla="*/ 2069535 w 3079941"/>
                  <a:gd name="connsiteY307" fmla="*/ 805087 h 1160647"/>
                  <a:gd name="connsiteX308" fmla="*/ 2088232 w 3079941"/>
                  <a:gd name="connsiteY308" fmla="*/ 805087 h 1160647"/>
                  <a:gd name="connsiteX309" fmla="*/ 2088232 w 3079941"/>
                  <a:gd name="connsiteY309" fmla="*/ 722394 h 1160647"/>
                  <a:gd name="connsiteX310" fmla="*/ 2183352 w 3079941"/>
                  <a:gd name="connsiteY310" fmla="*/ 722394 h 1160647"/>
                  <a:gd name="connsiteX311" fmla="*/ 2195282 w 3079941"/>
                  <a:gd name="connsiteY311" fmla="*/ 404253 h 1160647"/>
                  <a:gd name="connsiteX312" fmla="*/ 2183122 w 3079941"/>
                  <a:gd name="connsiteY312" fmla="*/ 382635 h 1160647"/>
                  <a:gd name="connsiteX313" fmla="*/ 2177042 w 3079941"/>
                  <a:gd name="connsiteY313" fmla="*/ 378311 h 1160647"/>
                  <a:gd name="connsiteX314" fmla="*/ 2185149 w 3079941"/>
                  <a:gd name="connsiteY314" fmla="*/ 354532 h 1160647"/>
                  <a:gd name="connsiteX315" fmla="*/ 2185149 w 3079941"/>
                  <a:gd name="connsiteY315" fmla="*/ 337238 h 1160647"/>
                  <a:gd name="connsiteX316" fmla="*/ 2199336 w 3079941"/>
                  <a:gd name="connsiteY316" fmla="*/ 337238 h 1160647"/>
                  <a:gd name="connsiteX317" fmla="*/ 2199336 w 3079941"/>
                  <a:gd name="connsiteY317" fmla="*/ 315620 h 1160647"/>
                  <a:gd name="connsiteX318" fmla="*/ 2201362 w 3079941"/>
                  <a:gd name="connsiteY318" fmla="*/ 311296 h 1160647"/>
                  <a:gd name="connsiteX319" fmla="*/ 2201362 w 3079941"/>
                  <a:gd name="connsiteY319" fmla="*/ 233472 h 1160647"/>
                  <a:gd name="connsiteX320" fmla="*/ 2199336 w 3079941"/>
                  <a:gd name="connsiteY320" fmla="*/ 226987 h 1160647"/>
                  <a:gd name="connsiteX321" fmla="*/ 2205416 w 3079941"/>
                  <a:gd name="connsiteY321" fmla="*/ 220501 h 1160647"/>
                  <a:gd name="connsiteX322" fmla="*/ 2205416 w 3079941"/>
                  <a:gd name="connsiteY322" fmla="*/ 162133 h 1160647"/>
                  <a:gd name="connsiteX323" fmla="*/ 2207442 w 3079941"/>
                  <a:gd name="connsiteY323" fmla="*/ 157810 h 1160647"/>
                  <a:gd name="connsiteX324" fmla="*/ 2207442 w 3079941"/>
                  <a:gd name="connsiteY324" fmla="*/ 101604 h 1160647"/>
                  <a:gd name="connsiteX325" fmla="*/ 2209469 w 3079941"/>
                  <a:gd name="connsiteY325" fmla="*/ 82148 h 1160647"/>
                  <a:gd name="connsiteX326" fmla="*/ 2213523 w 3079941"/>
                  <a:gd name="connsiteY326" fmla="*/ 99442 h 1160647"/>
                  <a:gd name="connsiteX327" fmla="*/ 2215549 w 3079941"/>
                  <a:gd name="connsiteY327" fmla="*/ 157810 h 1160647"/>
                  <a:gd name="connsiteX328" fmla="*/ 2217576 w 3079941"/>
                  <a:gd name="connsiteY328" fmla="*/ 220501 h 1160647"/>
                  <a:gd name="connsiteX329" fmla="*/ 2223656 w 3079941"/>
                  <a:gd name="connsiteY329" fmla="*/ 226987 h 1160647"/>
                  <a:gd name="connsiteX330" fmla="*/ 2221629 w 3079941"/>
                  <a:gd name="connsiteY330" fmla="*/ 233472 h 1160647"/>
                  <a:gd name="connsiteX331" fmla="*/ 2221629 w 3079941"/>
                  <a:gd name="connsiteY331" fmla="*/ 311296 h 1160647"/>
                  <a:gd name="connsiteX332" fmla="*/ 2223656 w 3079941"/>
                  <a:gd name="connsiteY332" fmla="*/ 315620 h 1160647"/>
                  <a:gd name="connsiteX333" fmla="*/ 2223656 w 3079941"/>
                  <a:gd name="connsiteY333" fmla="*/ 337238 h 1160647"/>
                  <a:gd name="connsiteX334" fmla="*/ 2237843 w 3079941"/>
                  <a:gd name="connsiteY334" fmla="*/ 337238 h 1160647"/>
                  <a:gd name="connsiteX335" fmla="*/ 2237843 w 3079941"/>
                  <a:gd name="connsiteY335" fmla="*/ 354532 h 1160647"/>
                  <a:gd name="connsiteX336" fmla="*/ 2245950 w 3079941"/>
                  <a:gd name="connsiteY336" fmla="*/ 378311 h 1160647"/>
                  <a:gd name="connsiteX337" fmla="*/ 2239870 w 3079941"/>
                  <a:gd name="connsiteY337" fmla="*/ 382635 h 1160647"/>
                  <a:gd name="connsiteX338" fmla="*/ 2227709 w 3079941"/>
                  <a:gd name="connsiteY338" fmla="*/ 404253 h 1160647"/>
                  <a:gd name="connsiteX339" fmla="*/ 2235816 w 3079941"/>
                  <a:gd name="connsiteY339" fmla="*/ 657181 h 1160647"/>
                  <a:gd name="connsiteX340" fmla="*/ 2300670 w 3079941"/>
                  <a:gd name="connsiteY340" fmla="*/ 657181 h 1160647"/>
                  <a:gd name="connsiteX341" fmla="*/ 2300670 w 3079941"/>
                  <a:gd name="connsiteY341" fmla="*/ 732843 h 1160647"/>
                  <a:gd name="connsiteX342" fmla="*/ 2308777 w 3079941"/>
                  <a:gd name="connsiteY342" fmla="*/ 732843 h 1160647"/>
                  <a:gd name="connsiteX343" fmla="*/ 2310804 w 3079941"/>
                  <a:gd name="connsiteY343" fmla="*/ 726358 h 1160647"/>
                  <a:gd name="connsiteX344" fmla="*/ 2316884 w 3079941"/>
                  <a:gd name="connsiteY344" fmla="*/ 726358 h 1160647"/>
                  <a:gd name="connsiteX345" fmla="*/ 2318911 w 3079941"/>
                  <a:gd name="connsiteY345" fmla="*/ 735005 h 1160647"/>
                  <a:gd name="connsiteX346" fmla="*/ 2331071 w 3079941"/>
                  <a:gd name="connsiteY346" fmla="*/ 735005 h 1160647"/>
                  <a:gd name="connsiteX347" fmla="*/ 2331071 w 3079941"/>
                  <a:gd name="connsiteY347" fmla="*/ 728519 h 1160647"/>
                  <a:gd name="connsiteX348" fmla="*/ 2353364 w 3079941"/>
                  <a:gd name="connsiteY348" fmla="*/ 728519 h 1160647"/>
                  <a:gd name="connsiteX349" fmla="*/ 2353364 w 3079941"/>
                  <a:gd name="connsiteY349" fmla="*/ 735005 h 1160647"/>
                  <a:gd name="connsiteX350" fmla="*/ 2373631 w 3079941"/>
                  <a:gd name="connsiteY350" fmla="*/ 735005 h 1160647"/>
                  <a:gd name="connsiteX351" fmla="*/ 2373631 w 3079941"/>
                  <a:gd name="connsiteY351" fmla="*/ 780402 h 1160647"/>
                  <a:gd name="connsiteX352" fmla="*/ 2387818 w 3079941"/>
                  <a:gd name="connsiteY352" fmla="*/ 780402 h 1160647"/>
                  <a:gd name="connsiteX353" fmla="*/ 2387818 w 3079941"/>
                  <a:gd name="connsiteY353" fmla="*/ 767431 h 1160647"/>
                  <a:gd name="connsiteX354" fmla="*/ 2404032 w 3079941"/>
                  <a:gd name="connsiteY354" fmla="*/ 767431 h 1160647"/>
                  <a:gd name="connsiteX355" fmla="*/ 2404032 w 3079941"/>
                  <a:gd name="connsiteY355" fmla="*/ 588004 h 1160647"/>
                  <a:gd name="connsiteX356" fmla="*/ 2410112 w 3079941"/>
                  <a:gd name="connsiteY356" fmla="*/ 581518 h 1160647"/>
                  <a:gd name="connsiteX357" fmla="*/ 2483073 w 3079941"/>
                  <a:gd name="connsiteY357" fmla="*/ 581518 h 1160647"/>
                  <a:gd name="connsiteX358" fmla="*/ 2483073 w 3079941"/>
                  <a:gd name="connsiteY358" fmla="*/ 590166 h 1160647"/>
                  <a:gd name="connsiteX359" fmla="*/ 2493206 w 3079941"/>
                  <a:gd name="connsiteY359" fmla="*/ 590166 h 1160647"/>
                  <a:gd name="connsiteX360" fmla="*/ 2493206 w 3079941"/>
                  <a:gd name="connsiteY360" fmla="*/ 704740 h 1160647"/>
                  <a:gd name="connsiteX361" fmla="*/ 2515500 w 3079941"/>
                  <a:gd name="connsiteY361" fmla="*/ 704740 h 1160647"/>
                  <a:gd name="connsiteX362" fmla="*/ 2515500 w 3079941"/>
                  <a:gd name="connsiteY362" fmla="*/ 637725 h 1160647"/>
                  <a:gd name="connsiteX363" fmla="*/ 2541847 w 3079941"/>
                  <a:gd name="connsiteY363" fmla="*/ 637725 h 1160647"/>
                  <a:gd name="connsiteX364" fmla="*/ 2545900 w 3079941"/>
                  <a:gd name="connsiteY364" fmla="*/ 633401 h 1160647"/>
                  <a:gd name="connsiteX365" fmla="*/ 2554007 w 3079941"/>
                  <a:gd name="connsiteY365" fmla="*/ 633401 h 1160647"/>
                  <a:gd name="connsiteX366" fmla="*/ 2558060 w 3079941"/>
                  <a:gd name="connsiteY366" fmla="*/ 637725 h 1160647"/>
                  <a:gd name="connsiteX367" fmla="*/ 2580354 w 3079941"/>
                  <a:gd name="connsiteY367" fmla="*/ 637725 h 1160647"/>
                  <a:gd name="connsiteX368" fmla="*/ 2580354 w 3079941"/>
                  <a:gd name="connsiteY368" fmla="*/ 520989 h 1160647"/>
                  <a:gd name="connsiteX369" fmla="*/ 2637101 w 3079941"/>
                  <a:gd name="connsiteY369" fmla="*/ 510180 h 1160647"/>
                  <a:gd name="connsiteX370" fmla="*/ 2637101 w 3079941"/>
                  <a:gd name="connsiteY370" fmla="*/ 511261 h 1160647"/>
                  <a:gd name="connsiteX371" fmla="*/ 2637101 w 3079941"/>
                  <a:gd name="connsiteY371" fmla="*/ 518827 h 1160647"/>
                  <a:gd name="connsiteX372" fmla="*/ 2663448 w 3079941"/>
                  <a:gd name="connsiteY372" fmla="*/ 518827 h 1160647"/>
                  <a:gd name="connsiteX373" fmla="*/ 2663448 w 3079941"/>
                  <a:gd name="connsiteY373" fmla="*/ 773917 h 1160647"/>
                  <a:gd name="connsiteX374" fmla="*/ 2685742 w 3079941"/>
                  <a:gd name="connsiteY374" fmla="*/ 773917 h 1160647"/>
                  <a:gd name="connsiteX375" fmla="*/ 2685742 w 3079941"/>
                  <a:gd name="connsiteY375" fmla="*/ 769593 h 1160647"/>
                  <a:gd name="connsiteX376" fmla="*/ 2697902 w 3079941"/>
                  <a:gd name="connsiteY376" fmla="*/ 769593 h 1160647"/>
                  <a:gd name="connsiteX377" fmla="*/ 2697902 w 3079941"/>
                  <a:gd name="connsiteY377" fmla="*/ 773917 h 1160647"/>
                  <a:gd name="connsiteX378" fmla="*/ 2722222 w 3079941"/>
                  <a:gd name="connsiteY378" fmla="*/ 773917 h 1160647"/>
                  <a:gd name="connsiteX379" fmla="*/ 2722222 w 3079941"/>
                  <a:gd name="connsiteY379" fmla="*/ 760946 h 1160647"/>
                  <a:gd name="connsiteX380" fmla="*/ 2750596 w 3079941"/>
                  <a:gd name="connsiteY380" fmla="*/ 760946 h 1160647"/>
                  <a:gd name="connsiteX381" fmla="*/ 2762756 w 3079941"/>
                  <a:gd name="connsiteY381" fmla="*/ 756622 h 1160647"/>
                  <a:gd name="connsiteX382" fmla="*/ 2783023 w 3079941"/>
                  <a:gd name="connsiteY382" fmla="*/ 760946 h 1160647"/>
                  <a:gd name="connsiteX383" fmla="*/ 2783023 w 3079941"/>
                  <a:gd name="connsiteY383" fmla="*/ 743652 h 1160647"/>
                  <a:gd name="connsiteX384" fmla="*/ 2791130 w 3079941"/>
                  <a:gd name="connsiteY384" fmla="*/ 743652 h 1160647"/>
                  <a:gd name="connsiteX385" fmla="*/ 2791130 w 3079941"/>
                  <a:gd name="connsiteY385" fmla="*/ 730681 h 1160647"/>
                  <a:gd name="connsiteX386" fmla="*/ 2847877 w 3079941"/>
                  <a:gd name="connsiteY386" fmla="*/ 730681 h 1160647"/>
                  <a:gd name="connsiteX387" fmla="*/ 2847877 w 3079941"/>
                  <a:gd name="connsiteY387" fmla="*/ 700416 h 1160647"/>
                  <a:gd name="connsiteX388" fmla="*/ 2866117 w 3079941"/>
                  <a:gd name="connsiteY388" fmla="*/ 700416 h 1160647"/>
                  <a:gd name="connsiteX389" fmla="*/ 2866117 w 3079941"/>
                  <a:gd name="connsiteY389" fmla="*/ 693931 h 1160647"/>
                  <a:gd name="connsiteX390" fmla="*/ 2878277 w 3079941"/>
                  <a:gd name="connsiteY390" fmla="*/ 693931 h 1160647"/>
                  <a:gd name="connsiteX391" fmla="*/ 2878277 w 3079941"/>
                  <a:gd name="connsiteY391" fmla="*/ 700416 h 1160647"/>
                  <a:gd name="connsiteX392" fmla="*/ 2894491 w 3079941"/>
                  <a:gd name="connsiteY392" fmla="*/ 700416 h 1160647"/>
                  <a:gd name="connsiteX393" fmla="*/ 2894491 w 3079941"/>
                  <a:gd name="connsiteY393" fmla="*/ 750137 h 1160647"/>
                  <a:gd name="connsiteX394" fmla="*/ 2926918 w 3079941"/>
                  <a:gd name="connsiteY394" fmla="*/ 750137 h 1160647"/>
                  <a:gd name="connsiteX395" fmla="*/ 2926918 w 3079941"/>
                  <a:gd name="connsiteY395" fmla="*/ 724196 h 1160647"/>
                  <a:gd name="connsiteX396" fmla="*/ 2965425 w 3079941"/>
                  <a:gd name="connsiteY396" fmla="*/ 724196 h 1160647"/>
                  <a:gd name="connsiteX397" fmla="*/ 2965425 w 3079941"/>
                  <a:gd name="connsiteY397" fmla="*/ 693931 h 1160647"/>
                  <a:gd name="connsiteX398" fmla="*/ 3014066 w 3079941"/>
                  <a:gd name="connsiteY398" fmla="*/ 693931 h 1160647"/>
                  <a:gd name="connsiteX399" fmla="*/ 3014066 w 3079941"/>
                  <a:gd name="connsiteY399" fmla="*/ 805087 h 1160647"/>
                  <a:gd name="connsiteX400" fmla="*/ 3014066 w 3079941"/>
                  <a:gd name="connsiteY400" fmla="*/ 818866 h 1160647"/>
                  <a:gd name="connsiteX401" fmla="*/ 3079941 w 3079941"/>
                  <a:gd name="connsiteY401" fmla="*/ 818866 h 1160647"/>
                  <a:gd name="connsiteX402" fmla="*/ 3079941 w 3079941"/>
                  <a:gd name="connsiteY402" fmla="*/ 1160647 h 1160647"/>
                  <a:gd name="connsiteX403" fmla="*/ 200958 w 3079941"/>
                  <a:gd name="connsiteY403" fmla="*/ 1160647 h 1160647"/>
                  <a:gd name="connsiteX404" fmla="*/ 200958 w 3079941"/>
                  <a:gd name="connsiteY404" fmla="*/ 1126882 h 1160647"/>
                  <a:gd name="connsiteX405" fmla="*/ 0 w 3079941"/>
                  <a:gd name="connsiteY405" fmla="*/ 1126882 h 1160647"/>
                  <a:gd name="connsiteX406" fmla="*/ 0 w 3079941"/>
                  <a:gd name="connsiteY406" fmla="*/ 915339 h 1160647"/>
                  <a:gd name="connsiteX407" fmla="*/ 103377 w 3079941"/>
                  <a:gd name="connsiteY407" fmla="*/ 915339 h 1160647"/>
                  <a:gd name="connsiteX408" fmla="*/ 103377 w 3079941"/>
                  <a:gd name="connsiteY408" fmla="*/ 886329 h 1160647"/>
                  <a:gd name="connsiteX409" fmla="*/ 55096 w 3079941"/>
                  <a:gd name="connsiteY409" fmla="*/ 886329 h 1160647"/>
                  <a:gd name="connsiteX410" fmla="*/ 55096 w 3079941"/>
                  <a:gd name="connsiteY410" fmla="*/ 724196 h 1160647"/>
                  <a:gd name="connsiteX411" fmla="*/ 75363 w 3079941"/>
                  <a:gd name="connsiteY411" fmla="*/ 724196 h 1160647"/>
                  <a:gd name="connsiteX412" fmla="*/ 75870 w 3079941"/>
                  <a:gd name="connsiteY412" fmla="*/ 723115 h 1160647"/>
                  <a:gd name="connsiteX413" fmla="*/ 79416 w 3079941"/>
                  <a:gd name="connsiteY413" fmla="*/ 715549 h 1160647"/>
                  <a:gd name="connsiteX414" fmla="*/ 81190 w 3079941"/>
                  <a:gd name="connsiteY414" fmla="*/ 715819 h 1160647"/>
                  <a:gd name="connsiteX415" fmla="*/ 93603 w 3079941"/>
                  <a:gd name="connsiteY415" fmla="*/ 717710 h 1160647"/>
                  <a:gd name="connsiteX416" fmla="*/ 94110 w 3079941"/>
                  <a:gd name="connsiteY416" fmla="*/ 719062 h 1160647"/>
                  <a:gd name="connsiteX417" fmla="*/ 97656 w 3079941"/>
                  <a:gd name="connsiteY417" fmla="*/ 728519 h 1160647"/>
                  <a:gd name="connsiteX418" fmla="*/ 124003 w 3079941"/>
                  <a:gd name="connsiteY418" fmla="*/ 730681 h 1160647"/>
                  <a:gd name="connsiteX419" fmla="*/ 124003 w 3079941"/>
                  <a:gd name="connsiteY419" fmla="*/ 607460 h 1160647"/>
                  <a:gd name="connsiteX420" fmla="*/ 126030 w 3079941"/>
                  <a:gd name="connsiteY420" fmla="*/ 607460 h 1160647"/>
                  <a:gd name="connsiteX421" fmla="*/ 140217 w 3079941"/>
                  <a:gd name="connsiteY421" fmla="*/ 607460 h 1160647"/>
                  <a:gd name="connsiteX422" fmla="*/ 140217 w 3079941"/>
                  <a:gd name="connsiteY422" fmla="*/ 471268 h 1160647"/>
                  <a:gd name="connsiteX423" fmla="*/ 141990 w 3079941"/>
                  <a:gd name="connsiteY423" fmla="*/ 471268 h 1160647"/>
                  <a:gd name="connsiteX424" fmla="*/ 154404 w 3079941"/>
                  <a:gd name="connsiteY424" fmla="*/ 471268 h 1160647"/>
                  <a:gd name="connsiteX425" fmla="*/ 154404 w 3079941"/>
                  <a:gd name="connsiteY425" fmla="*/ 356694 h 1160647"/>
                  <a:gd name="connsiteX426" fmla="*/ 158457 w 3079941"/>
                  <a:gd name="connsiteY426" fmla="*/ 328590 h 1160647"/>
                  <a:gd name="connsiteX427" fmla="*/ 160484 w 3079941"/>
                  <a:gd name="connsiteY427" fmla="*/ 328590 h 1160647"/>
                  <a:gd name="connsiteX428" fmla="*/ 174671 w 3079941"/>
                  <a:gd name="connsiteY428" fmla="*/ 328590 h 1160647"/>
                  <a:gd name="connsiteX429" fmla="*/ 211151 w 3079941"/>
                  <a:gd name="connsiteY429" fmla="*/ 246443 h 1160647"/>
                  <a:gd name="connsiteX430" fmla="*/ 215205 w 3079941"/>
                  <a:gd name="connsiteY430" fmla="*/ 0 h 1160647"/>
                  <a:gd name="connsiteX0" fmla="*/ 215205 w 3079941"/>
                  <a:gd name="connsiteY0" fmla="*/ 0 h 1160647"/>
                  <a:gd name="connsiteX1" fmla="*/ 217231 w 3079941"/>
                  <a:gd name="connsiteY1" fmla="*/ 246443 h 1160647"/>
                  <a:gd name="connsiteX2" fmla="*/ 255738 w 3079941"/>
                  <a:gd name="connsiteY2" fmla="*/ 326429 h 1160647"/>
                  <a:gd name="connsiteX3" fmla="*/ 257765 w 3079941"/>
                  <a:gd name="connsiteY3" fmla="*/ 326429 h 1160647"/>
                  <a:gd name="connsiteX4" fmla="*/ 271952 w 3079941"/>
                  <a:gd name="connsiteY4" fmla="*/ 326429 h 1160647"/>
                  <a:gd name="connsiteX5" fmla="*/ 271952 w 3079941"/>
                  <a:gd name="connsiteY5" fmla="*/ 350208 h 1160647"/>
                  <a:gd name="connsiteX6" fmla="*/ 272459 w 3079941"/>
                  <a:gd name="connsiteY6" fmla="*/ 351019 h 1160647"/>
                  <a:gd name="connsiteX7" fmla="*/ 276005 w 3079941"/>
                  <a:gd name="connsiteY7" fmla="*/ 356694 h 1160647"/>
                  <a:gd name="connsiteX8" fmla="*/ 276005 w 3079941"/>
                  <a:gd name="connsiteY8" fmla="*/ 471268 h 1160647"/>
                  <a:gd name="connsiteX9" fmla="*/ 278285 w 3079941"/>
                  <a:gd name="connsiteY9" fmla="*/ 471268 h 1160647"/>
                  <a:gd name="connsiteX10" fmla="*/ 294246 w 3079941"/>
                  <a:gd name="connsiteY10" fmla="*/ 471268 h 1160647"/>
                  <a:gd name="connsiteX11" fmla="*/ 294246 w 3079941"/>
                  <a:gd name="connsiteY11" fmla="*/ 611783 h 1160647"/>
                  <a:gd name="connsiteX12" fmla="*/ 295766 w 3079941"/>
                  <a:gd name="connsiteY12" fmla="*/ 611513 h 1160647"/>
                  <a:gd name="connsiteX13" fmla="*/ 306406 w 3079941"/>
                  <a:gd name="connsiteY13" fmla="*/ 609622 h 1160647"/>
                  <a:gd name="connsiteX14" fmla="*/ 304379 w 3079941"/>
                  <a:gd name="connsiteY14" fmla="*/ 698254 h 1160647"/>
                  <a:gd name="connsiteX15" fmla="*/ 305899 w 3079941"/>
                  <a:gd name="connsiteY15" fmla="*/ 698525 h 1160647"/>
                  <a:gd name="connsiteX16" fmla="*/ 316539 w 3079941"/>
                  <a:gd name="connsiteY16" fmla="*/ 700416 h 1160647"/>
                  <a:gd name="connsiteX17" fmla="*/ 316792 w 3079941"/>
                  <a:gd name="connsiteY17" fmla="*/ 701227 h 1160647"/>
                  <a:gd name="connsiteX18" fmla="*/ 318566 w 3079941"/>
                  <a:gd name="connsiteY18" fmla="*/ 706902 h 1160647"/>
                  <a:gd name="connsiteX19" fmla="*/ 319326 w 3079941"/>
                  <a:gd name="connsiteY19" fmla="*/ 704470 h 1160647"/>
                  <a:gd name="connsiteX20" fmla="*/ 324646 w 3079941"/>
                  <a:gd name="connsiteY20" fmla="*/ 687446 h 1160647"/>
                  <a:gd name="connsiteX21" fmla="*/ 326419 w 3079941"/>
                  <a:gd name="connsiteY21" fmla="*/ 687446 h 1160647"/>
                  <a:gd name="connsiteX22" fmla="*/ 338833 w 3079941"/>
                  <a:gd name="connsiteY22" fmla="*/ 687446 h 1160647"/>
                  <a:gd name="connsiteX23" fmla="*/ 338833 w 3079941"/>
                  <a:gd name="connsiteY23" fmla="*/ 719872 h 1160647"/>
                  <a:gd name="connsiteX24" fmla="*/ 339846 w 3079941"/>
                  <a:gd name="connsiteY24" fmla="*/ 720413 h 1160647"/>
                  <a:gd name="connsiteX25" fmla="*/ 346940 w 3079941"/>
                  <a:gd name="connsiteY25" fmla="*/ 724196 h 1160647"/>
                  <a:gd name="connsiteX26" fmla="*/ 346940 w 3079941"/>
                  <a:gd name="connsiteY26" fmla="*/ 725547 h 1160647"/>
                  <a:gd name="connsiteX27" fmla="*/ 346940 w 3079941"/>
                  <a:gd name="connsiteY27" fmla="*/ 735005 h 1160647"/>
                  <a:gd name="connsiteX28" fmla="*/ 391527 w 3079941"/>
                  <a:gd name="connsiteY28" fmla="*/ 735005 h 1160647"/>
                  <a:gd name="connsiteX29" fmla="*/ 391527 w 3079941"/>
                  <a:gd name="connsiteY29" fmla="*/ 736086 h 1160647"/>
                  <a:gd name="connsiteX30" fmla="*/ 391527 w 3079941"/>
                  <a:gd name="connsiteY30" fmla="*/ 743652 h 1160647"/>
                  <a:gd name="connsiteX31" fmla="*/ 393553 w 3079941"/>
                  <a:gd name="connsiteY31" fmla="*/ 743652 h 1160647"/>
                  <a:gd name="connsiteX32" fmla="*/ 407740 w 3079941"/>
                  <a:gd name="connsiteY32" fmla="*/ 743652 h 1160647"/>
                  <a:gd name="connsiteX33" fmla="*/ 407740 w 3079941"/>
                  <a:gd name="connsiteY33" fmla="*/ 713387 h 1160647"/>
                  <a:gd name="connsiteX34" fmla="*/ 452327 w 3079941"/>
                  <a:gd name="connsiteY34" fmla="*/ 713387 h 1160647"/>
                  <a:gd name="connsiteX35" fmla="*/ 452327 w 3079941"/>
                  <a:gd name="connsiteY35" fmla="*/ 712036 h 1160647"/>
                  <a:gd name="connsiteX36" fmla="*/ 452327 w 3079941"/>
                  <a:gd name="connsiteY36" fmla="*/ 702578 h 1160647"/>
                  <a:gd name="connsiteX37" fmla="*/ 453341 w 3079941"/>
                  <a:gd name="connsiteY37" fmla="*/ 702578 h 1160647"/>
                  <a:gd name="connsiteX38" fmla="*/ 460434 w 3079941"/>
                  <a:gd name="connsiteY38" fmla="*/ 702578 h 1160647"/>
                  <a:gd name="connsiteX39" fmla="*/ 460434 w 3079941"/>
                  <a:gd name="connsiteY39" fmla="*/ 700687 h 1160647"/>
                  <a:gd name="connsiteX40" fmla="*/ 460434 w 3079941"/>
                  <a:gd name="connsiteY40" fmla="*/ 687446 h 1160647"/>
                  <a:gd name="connsiteX41" fmla="*/ 461194 w 3079941"/>
                  <a:gd name="connsiteY41" fmla="*/ 687446 h 1160647"/>
                  <a:gd name="connsiteX42" fmla="*/ 466514 w 3079941"/>
                  <a:gd name="connsiteY42" fmla="*/ 687446 h 1160647"/>
                  <a:gd name="connsiteX43" fmla="*/ 466514 w 3079941"/>
                  <a:gd name="connsiteY43" fmla="*/ 686365 h 1160647"/>
                  <a:gd name="connsiteX44" fmla="*/ 466514 w 3079941"/>
                  <a:gd name="connsiteY44" fmla="*/ 678798 h 1160647"/>
                  <a:gd name="connsiteX45" fmla="*/ 468541 w 3079941"/>
                  <a:gd name="connsiteY45" fmla="*/ 678798 h 1160647"/>
                  <a:gd name="connsiteX46" fmla="*/ 482728 w 3079941"/>
                  <a:gd name="connsiteY46" fmla="*/ 678798 h 1160647"/>
                  <a:gd name="connsiteX47" fmla="*/ 482728 w 3079941"/>
                  <a:gd name="connsiteY47" fmla="*/ 679879 h 1160647"/>
                  <a:gd name="connsiteX48" fmla="*/ 482728 w 3079941"/>
                  <a:gd name="connsiteY48" fmla="*/ 687446 h 1160647"/>
                  <a:gd name="connsiteX49" fmla="*/ 505021 w 3079941"/>
                  <a:gd name="connsiteY49" fmla="*/ 687446 h 1160647"/>
                  <a:gd name="connsiteX50" fmla="*/ 505021 w 3079941"/>
                  <a:gd name="connsiteY50" fmla="*/ 685554 h 1160647"/>
                  <a:gd name="connsiteX51" fmla="*/ 505021 w 3079941"/>
                  <a:gd name="connsiteY51" fmla="*/ 672313 h 1160647"/>
                  <a:gd name="connsiteX52" fmla="*/ 506795 w 3079941"/>
                  <a:gd name="connsiteY52" fmla="*/ 672313 h 1160647"/>
                  <a:gd name="connsiteX53" fmla="*/ 519208 w 3079941"/>
                  <a:gd name="connsiteY53" fmla="*/ 672313 h 1160647"/>
                  <a:gd name="connsiteX54" fmla="*/ 519208 w 3079941"/>
                  <a:gd name="connsiteY54" fmla="*/ 696093 h 1160647"/>
                  <a:gd name="connsiteX55" fmla="*/ 520222 w 3079941"/>
                  <a:gd name="connsiteY55" fmla="*/ 696093 h 1160647"/>
                  <a:gd name="connsiteX56" fmla="*/ 527315 w 3079941"/>
                  <a:gd name="connsiteY56" fmla="*/ 696093 h 1160647"/>
                  <a:gd name="connsiteX57" fmla="*/ 527315 w 3079941"/>
                  <a:gd name="connsiteY57" fmla="*/ 695012 h 1160647"/>
                  <a:gd name="connsiteX58" fmla="*/ 527315 w 3079941"/>
                  <a:gd name="connsiteY58" fmla="*/ 687446 h 1160647"/>
                  <a:gd name="connsiteX59" fmla="*/ 529088 w 3079941"/>
                  <a:gd name="connsiteY59" fmla="*/ 687446 h 1160647"/>
                  <a:gd name="connsiteX60" fmla="*/ 541502 w 3079941"/>
                  <a:gd name="connsiteY60" fmla="*/ 687446 h 1160647"/>
                  <a:gd name="connsiteX61" fmla="*/ 541502 w 3079941"/>
                  <a:gd name="connsiteY61" fmla="*/ 713387 h 1160647"/>
                  <a:gd name="connsiteX62" fmla="*/ 543529 w 3079941"/>
                  <a:gd name="connsiteY62" fmla="*/ 713387 h 1160647"/>
                  <a:gd name="connsiteX63" fmla="*/ 557715 w 3079941"/>
                  <a:gd name="connsiteY63" fmla="*/ 713387 h 1160647"/>
                  <a:gd name="connsiteX64" fmla="*/ 557715 w 3079941"/>
                  <a:gd name="connsiteY64" fmla="*/ 715008 h 1160647"/>
                  <a:gd name="connsiteX65" fmla="*/ 557715 w 3079941"/>
                  <a:gd name="connsiteY65" fmla="*/ 726358 h 1160647"/>
                  <a:gd name="connsiteX66" fmla="*/ 558475 w 3079941"/>
                  <a:gd name="connsiteY66" fmla="*/ 726358 h 1160647"/>
                  <a:gd name="connsiteX67" fmla="*/ 563796 w 3079941"/>
                  <a:gd name="connsiteY67" fmla="*/ 726358 h 1160647"/>
                  <a:gd name="connsiteX68" fmla="*/ 563796 w 3079941"/>
                  <a:gd name="connsiteY68" fmla="*/ 725547 h 1160647"/>
                  <a:gd name="connsiteX69" fmla="*/ 563796 w 3079941"/>
                  <a:gd name="connsiteY69" fmla="*/ 719872 h 1160647"/>
                  <a:gd name="connsiteX70" fmla="*/ 594196 w 3079941"/>
                  <a:gd name="connsiteY70" fmla="*/ 719872 h 1160647"/>
                  <a:gd name="connsiteX71" fmla="*/ 594196 w 3079941"/>
                  <a:gd name="connsiteY71" fmla="*/ 743652 h 1160647"/>
                  <a:gd name="connsiteX72" fmla="*/ 595209 w 3079941"/>
                  <a:gd name="connsiteY72" fmla="*/ 743652 h 1160647"/>
                  <a:gd name="connsiteX73" fmla="*/ 602303 w 3079941"/>
                  <a:gd name="connsiteY73" fmla="*/ 743652 h 1160647"/>
                  <a:gd name="connsiteX74" fmla="*/ 602303 w 3079941"/>
                  <a:gd name="connsiteY74" fmla="*/ 744733 h 1160647"/>
                  <a:gd name="connsiteX75" fmla="*/ 602303 w 3079941"/>
                  <a:gd name="connsiteY75" fmla="*/ 752299 h 1160647"/>
                  <a:gd name="connsiteX76" fmla="*/ 603063 w 3079941"/>
                  <a:gd name="connsiteY76" fmla="*/ 752299 h 1160647"/>
                  <a:gd name="connsiteX77" fmla="*/ 608383 w 3079941"/>
                  <a:gd name="connsiteY77" fmla="*/ 752299 h 1160647"/>
                  <a:gd name="connsiteX78" fmla="*/ 608383 w 3079941"/>
                  <a:gd name="connsiteY78" fmla="*/ 750137 h 1160647"/>
                  <a:gd name="connsiteX79" fmla="*/ 608383 w 3079941"/>
                  <a:gd name="connsiteY79" fmla="*/ 735005 h 1160647"/>
                  <a:gd name="connsiteX80" fmla="*/ 609396 w 3079941"/>
                  <a:gd name="connsiteY80" fmla="*/ 735005 h 1160647"/>
                  <a:gd name="connsiteX81" fmla="*/ 616490 w 3079941"/>
                  <a:gd name="connsiteY81" fmla="*/ 735005 h 1160647"/>
                  <a:gd name="connsiteX82" fmla="*/ 616490 w 3079941"/>
                  <a:gd name="connsiteY82" fmla="*/ 736086 h 1160647"/>
                  <a:gd name="connsiteX83" fmla="*/ 616490 w 3079941"/>
                  <a:gd name="connsiteY83" fmla="*/ 743652 h 1160647"/>
                  <a:gd name="connsiteX84" fmla="*/ 621810 w 3079941"/>
                  <a:gd name="connsiteY84" fmla="*/ 741659 h 1160647"/>
                  <a:gd name="connsiteX85" fmla="*/ 622570 w 3079941"/>
                  <a:gd name="connsiteY85" fmla="*/ 740679 h 1160647"/>
                  <a:gd name="connsiteX86" fmla="*/ 622570 w 3079941"/>
                  <a:gd name="connsiteY86" fmla="*/ 735005 h 1160647"/>
                  <a:gd name="connsiteX87" fmla="*/ 661077 w 3079941"/>
                  <a:gd name="connsiteY87" fmla="*/ 735005 h 1160647"/>
                  <a:gd name="connsiteX88" fmla="*/ 661077 w 3079941"/>
                  <a:gd name="connsiteY88" fmla="*/ 758784 h 1160647"/>
                  <a:gd name="connsiteX89" fmla="*/ 663103 w 3079941"/>
                  <a:gd name="connsiteY89" fmla="*/ 758784 h 1160647"/>
                  <a:gd name="connsiteX90" fmla="*/ 677290 w 3079941"/>
                  <a:gd name="connsiteY90" fmla="*/ 758784 h 1160647"/>
                  <a:gd name="connsiteX91" fmla="*/ 677290 w 3079941"/>
                  <a:gd name="connsiteY91" fmla="*/ 759865 h 1160647"/>
                  <a:gd name="connsiteX92" fmla="*/ 677290 w 3079941"/>
                  <a:gd name="connsiteY92" fmla="*/ 767431 h 1160647"/>
                  <a:gd name="connsiteX93" fmla="*/ 679064 w 3079941"/>
                  <a:gd name="connsiteY93" fmla="*/ 767431 h 1160647"/>
                  <a:gd name="connsiteX94" fmla="*/ 691477 w 3079941"/>
                  <a:gd name="connsiteY94" fmla="*/ 767431 h 1160647"/>
                  <a:gd name="connsiteX95" fmla="*/ 691477 w 3079941"/>
                  <a:gd name="connsiteY95" fmla="*/ 743652 h 1160647"/>
                  <a:gd name="connsiteX96" fmla="*/ 692490 w 3079941"/>
                  <a:gd name="connsiteY96" fmla="*/ 743652 h 1160647"/>
                  <a:gd name="connsiteX97" fmla="*/ 699584 w 3079941"/>
                  <a:gd name="connsiteY97" fmla="*/ 743652 h 1160647"/>
                  <a:gd name="connsiteX98" fmla="*/ 699584 w 3079941"/>
                  <a:gd name="connsiteY98" fmla="*/ 711225 h 1160647"/>
                  <a:gd name="connsiteX99" fmla="*/ 700597 w 3079941"/>
                  <a:gd name="connsiteY99" fmla="*/ 711225 h 1160647"/>
                  <a:gd name="connsiteX100" fmla="*/ 707691 w 3079941"/>
                  <a:gd name="connsiteY100" fmla="*/ 711225 h 1160647"/>
                  <a:gd name="connsiteX101" fmla="*/ 707691 w 3079941"/>
                  <a:gd name="connsiteY101" fmla="*/ 709334 h 1160647"/>
                  <a:gd name="connsiteX102" fmla="*/ 707691 w 3079941"/>
                  <a:gd name="connsiteY102" fmla="*/ 696093 h 1160647"/>
                  <a:gd name="connsiteX103" fmla="*/ 706424 w 3079941"/>
                  <a:gd name="connsiteY103" fmla="*/ 694471 h 1160647"/>
                  <a:gd name="connsiteX104" fmla="*/ 711744 w 3079941"/>
                  <a:gd name="connsiteY104" fmla="*/ 683122 h 1160647"/>
                  <a:gd name="connsiteX105" fmla="*/ 719851 w 3079941"/>
                  <a:gd name="connsiteY105" fmla="*/ 711225 h 1160647"/>
                  <a:gd name="connsiteX106" fmla="*/ 720611 w 3079941"/>
                  <a:gd name="connsiteY106" fmla="*/ 711225 h 1160647"/>
                  <a:gd name="connsiteX107" fmla="*/ 725931 w 3079941"/>
                  <a:gd name="connsiteY107" fmla="*/ 711225 h 1160647"/>
                  <a:gd name="connsiteX108" fmla="*/ 725931 w 3079941"/>
                  <a:gd name="connsiteY108" fmla="*/ 605298 h 1160647"/>
                  <a:gd name="connsiteX109" fmla="*/ 727451 w 3079941"/>
                  <a:gd name="connsiteY109" fmla="*/ 605298 h 1160647"/>
                  <a:gd name="connsiteX110" fmla="*/ 738091 w 3079941"/>
                  <a:gd name="connsiteY110" fmla="*/ 605298 h 1160647"/>
                  <a:gd name="connsiteX111" fmla="*/ 738091 w 3079941"/>
                  <a:gd name="connsiteY111" fmla="*/ 557739 h 1160647"/>
                  <a:gd name="connsiteX112" fmla="*/ 764438 w 3079941"/>
                  <a:gd name="connsiteY112" fmla="*/ 557739 h 1160647"/>
                  <a:gd name="connsiteX113" fmla="*/ 764438 w 3079941"/>
                  <a:gd name="connsiteY113" fmla="*/ 536121 h 1160647"/>
                  <a:gd name="connsiteX114" fmla="*/ 798892 w 3079941"/>
                  <a:gd name="connsiteY114" fmla="*/ 536121 h 1160647"/>
                  <a:gd name="connsiteX115" fmla="*/ 798892 w 3079941"/>
                  <a:gd name="connsiteY115" fmla="*/ 538553 h 1160647"/>
                  <a:gd name="connsiteX116" fmla="*/ 798892 w 3079941"/>
                  <a:gd name="connsiteY116" fmla="*/ 555577 h 1160647"/>
                  <a:gd name="connsiteX117" fmla="*/ 801172 w 3079941"/>
                  <a:gd name="connsiteY117" fmla="*/ 555577 h 1160647"/>
                  <a:gd name="connsiteX118" fmla="*/ 817132 w 3079941"/>
                  <a:gd name="connsiteY118" fmla="*/ 555577 h 1160647"/>
                  <a:gd name="connsiteX119" fmla="*/ 817132 w 3079941"/>
                  <a:gd name="connsiteY119" fmla="*/ 603136 h 1160647"/>
                  <a:gd name="connsiteX120" fmla="*/ 818145 w 3079941"/>
                  <a:gd name="connsiteY120" fmla="*/ 603136 h 1160647"/>
                  <a:gd name="connsiteX121" fmla="*/ 825239 w 3079941"/>
                  <a:gd name="connsiteY121" fmla="*/ 603136 h 1160647"/>
                  <a:gd name="connsiteX122" fmla="*/ 839426 w 3079941"/>
                  <a:gd name="connsiteY122" fmla="*/ 607460 h 1160647"/>
                  <a:gd name="connsiteX123" fmla="*/ 839426 w 3079941"/>
                  <a:gd name="connsiteY123" fmla="*/ 646372 h 1160647"/>
                  <a:gd name="connsiteX124" fmla="*/ 840439 w 3079941"/>
                  <a:gd name="connsiteY124" fmla="*/ 646372 h 1160647"/>
                  <a:gd name="connsiteX125" fmla="*/ 847532 w 3079941"/>
                  <a:gd name="connsiteY125" fmla="*/ 646372 h 1160647"/>
                  <a:gd name="connsiteX126" fmla="*/ 847532 w 3079941"/>
                  <a:gd name="connsiteY126" fmla="*/ 647993 h 1160647"/>
                  <a:gd name="connsiteX127" fmla="*/ 847532 w 3079941"/>
                  <a:gd name="connsiteY127" fmla="*/ 659342 h 1160647"/>
                  <a:gd name="connsiteX128" fmla="*/ 849559 w 3079941"/>
                  <a:gd name="connsiteY128" fmla="*/ 659342 h 1160647"/>
                  <a:gd name="connsiteX129" fmla="*/ 863746 w 3079941"/>
                  <a:gd name="connsiteY129" fmla="*/ 659342 h 1160647"/>
                  <a:gd name="connsiteX130" fmla="*/ 869826 w 3079941"/>
                  <a:gd name="connsiteY130" fmla="*/ 665828 h 1160647"/>
                  <a:gd name="connsiteX131" fmla="*/ 869826 w 3079941"/>
                  <a:gd name="connsiteY131" fmla="*/ 687446 h 1160647"/>
                  <a:gd name="connsiteX132" fmla="*/ 872106 w 3079941"/>
                  <a:gd name="connsiteY132" fmla="*/ 687446 h 1160647"/>
                  <a:gd name="connsiteX133" fmla="*/ 888066 w 3079941"/>
                  <a:gd name="connsiteY133" fmla="*/ 687446 h 1160647"/>
                  <a:gd name="connsiteX134" fmla="*/ 888066 w 3079941"/>
                  <a:gd name="connsiteY134" fmla="*/ 688526 h 1160647"/>
                  <a:gd name="connsiteX135" fmla="*/ 888066 w 3079941"/>
                  <a:gd name="connsiteY135" fmla="*/ 696093 h 1160647"/>
                  <a:gd name="connsiteX136" fmla="*/ 889333 w 3079941"/>
                  <a:gd name="connsiteY136" fmla="*/ 696093 h 1160647"/>
                  <a:gd name="connsiteX137" fmla="*/ 898200 w 3079941"/>
                  <a:gd name="connsiteY137" fmla="*/ 696093 h 1160647"/>
                  <a:gd name="connsiteX138" fmla="*/ 898200 w 3079941"/>
                  <a:gd name="connsiteY138" fmla="*/ 698254 h 1160647"/>
                  <a:gd name="connsiteX139" fmla="*/ 898200 w 3079941"/>
                  <a:gd name="connsiteY139" fmla="*/ 713387 h 1160647"/>
                  <a:gd name="connsiteX140" fmla="*/ 902253 w 3079941"/>
                  <a:gd name="connsiteY140" fmla="*/ 711495 h 1160647"/>
                  <a:gd name="connsiteX141" fmla="*/ 902253 w 3079941"/>
                  <a:gd name="connsiteY141" fmla="*/ 698254 h 1160647"/>
                  <a:gd name="connsiteX142" fmla="*/ 903266 w 3079941"/>
                  <a:gd name="connsiteY142" fmla="*/ 698254 h 1160647"/>
                  <a:gd name="connsiteX143" fmla="*/ 910360 w 3079941"/>
                  <a:gd name="connsiteY143" fmla="*/ 698254 h 1160647"/>
                  <a:gd name="connsiteX144" fmla="*/ 910360 w 3079941"/>
                  <a:gd name="connsiteY144" fmla="*/ 699876 h 1160647"/>
                  <a:gd name="connsiteX145" fmla="*/ 910360 w 3079941"/>
                  <a:gd name="connsiteY145" fmla="*/ 711225 h 1160647"/>
                  <a:gd name="connsiteX146" fmla="*/ 911120 w 3079941"/>
                  <a:gd name="connsiteY146" fmla="*/ 711225 h 1160647"/>
                  <a:gd name="connsiteX147" fmla="*/ 916440 w 3079941"/>
                  <a:gd name="connsiteY147" fmla="*/ 711225 h 1160647"/>
                  <a:gd name="connsiteX148" fmla="*/ 965080 w 3079941"/>
                  <a:gd name="connsiteY148" fmla="*/ 706902 h 1160647"/>
                  <a:gd name="connsiteX149" fmla="*/ 965080 w 3079941"/>
                  <a:gd name="connsiteY149" fmla="*/ 708253 h 1160647"/>
                  <a:gd name="connsiteX150" fmla="*/ 965080 w 3079941"/>
                  <a:gd name="connsiteY150" fmla="*/ 717710 h 1160647"/>
                  <a:gd name="connsiteX151" fmla="*/ 965840 w 3079941"/>
                  <a:gd name="connsiteY151" fmla="*/ 717710 h 1160647"/>
                  <a:gd name="connsiteX152" fmla="*/ 971161 w 3079941"/>
                  <a:gd name="connsiteY152" fmla="*/ 717710 h 1160647"/>
                  <a:gd name="connsiteX153" fmla="*/ 971161 w 3079941"/>
                  <a:gd name="connsiteY153" fmla="*/ 719872 h 1160647"/>
                  <a:gd name="connsiteX154" fmla="*/ 971161 w 3079941"/>
                  <a:gd name="connsiteY154" fmla="*/ 735005 h 1160647"/>
                  <a:gd name="connsiteX155" fmla="*/ 973187 w 3079941"/>
                  <a:gd name="connsiteY155" fmla="*/ 733654 h 1160647"/>
                  <a:gd name="connsiteX156" fmla="*/ 987374 w 3079941"/>
                  <a:gd name="connsiteY156" fmla="*/ 724196 h 1160647"/>
                  <a:gd name="connsiteX157" fmla="*/ 993454 w 3079941"/>
                  <a:gd name="connsiteY157" fmla="*/ 683122 h 1160647"/>
                  <a:gd name="connsiteX158" fmla="*/ 994214 w 3079941"/>
                  <a:gd name="connsiteY158" fmla="*/ 682852 h 1160647"/>
                  <a:gd name="connsiteX159" fmla="*/ 999534 w 3079941"/>
                  <a:gd name="connsiteY159" fmla="*/ 680960 h 1160647"/>
                  <a:gd name="connsiteX160" fmla="*/ 1001561 w 3079941"/>
                  <a:gd name="connsiteY160" fmla="*/ 611783 h 1160647"/>
                  <a:gd name="connsiteX161" fmla="*/ 1003588 w 3079941"/>
                  <a:gd name="connsiteY161" fmla="*/ 680960 h 1160647"/>
                  <a:gd name="connsiteX162" fmla="*/ 1004348 w 3079941"/>
                  <a:gd name="connsiteY162" fmla="*/ 681230 h 1160647"/>
                  <a:gd name="connsiteX163" fmla="*/ 1009668 w 3079941"/>
                  <a:gd name="connsiteY163" fmla="*/ 683122 h 1160647"/>
                  <a:gd name="connsiteX164" fmla="*/ 1009668 w 3079941"/>
                  <a:gd name="connsiteY164" fmla="*/ 596651 h 1160647"/>
                  <a:gd name="connsiteX165" fmla="*/ 1013721 w 3079941"/>
                  <a:gd name="connsiteY165" fmla="*/ 564224 h 1160647"/>
                  <a:gd name="connsiteX166" fmla="*/ 1052228 w 3079941"/>
                  <a:gd name="connsiteY166" fmla="*/ 564224 h 1160647"/>
                  <a:gd name="connsiteX167" fmla="*/ 1052228 w 3079941"/>
                  <a:gd name="connsiteY167" fmla="*/ 596651 h 1160647"/>
                  <a:gd name="connsiteX168" fmla="*/ 1052988 w 3079941"/>
                  <a:gd name="connsiteY168" fmla="*/ 596651 h 1160647"/>
                  <a:gd name="connsiteX169" fmla="*/ 1058308 w 3079941"/>
                  <a:gd name="connsiteY169" fmla="*/ 596651 h 1160647"/>
                  <a:gd name="connsiteX170" fmla="*/ 1058308 w 3079941"/>
                  <a:gd name="connsiteY170" fmla="*/ 514503 h 1160647"/>
                  <a:gd name="connsiteX171" fmla="*/ 1060082 w 3079941"/>
                  <a:gd name="connsiteY171" fmla="*/ 514503 h 1160647"/>
                  <a:gd name="connsiteX172" fmla="*/ 1072495 w 3079941"/>
                  <a:gd name="connsiteY172" fmla="*/ 514503 h 1160647"/>
                  <a:gd name="connsiteX173" fmla="*/ 1072495 w 3079941"/>
                  <a:gd name="connsiteY173" fmla="*/ 512612 h 1160647"/>
                  <a:gd name="connsiteX174" fmla="*/ 1072495 w 3079941"/>
                  <a:gd name="connsiteY174" fmla="*/ 499371 h 1160647"/>
                  <a:gd name="connsiteX175" fmla="*/ 1094789 w 3079941"/>
                  <a:gd name="connsiteY175" fmla="*/ 499371 h 1160647"/>
                  <a:gd name="connsiteX176" fmla="*/ 1094789 w 3079941"/>
                  <a:gd name="connsiteY176" fmla="*/ 498290 h 1160647"/>
                  <a:gd name="connsiteX177" fmla="*/ 1094789 w 3079941"/>
                  <a:gd name="connsiteY177" fmla="*/ 490724 h 1160647"/>
                  <a:gd name="connsiteX178" fmla="*/ 1096562 w 3079941"/>
                  <a:gd name="connsiteY178" fmla="*/ 490724 h 1160647"/>
                  <a:gd name="connsiteX179" fmla="*/ 1108976 w 3079941"/>
                  <a:gd name="connsiteY179" fmla="*/ 490724 h 1160647"/>
                  <a:gd name="connsiteX180" fmla="*/ 1108976 w 3079941"/>
                  <a:gd name="connsiteY180" fmla="*/ 491805 h 1160647"/>
                  <a:gd name="connsiteX181" fmla="*/ 1108976 w 3079941"/>
                  <a:gd name="connsiteY181" fmla="*/ 499371 h 1160647"/>
                  <a:gd name="connsiteX182" fmla="*/ 1109736 w 3079941"/>
                  <a:gd name="connsiteY182" fmla="*/ 499371 h 1160647"/>
                  <a:gd name="connsiteX183" fmla="*/ 1115056 w 3079941"/>
                  <a:gd name="connsiteY183" fmla="*/ 499371 h 1160647"/>
                  <a:gd name="connsiteX184" fmla="*/ 1125189 w 3079941"/>
                  <a:gd name="connsiteY184" fmla="*/ 495047 h 1160647"/>
                  <a:gd name="connsiteX185" fmla="*/ 1129242 w 3079941"/>
                  <a:gd name="connsiteY185" fmla="*/ 498290 h 1160647"/>
                  <a:gd name="connsiteX186" fmla="*/ 1129242 w 3079941"/>
                  <a:gd name="connsiteY186" fmla="*/ 490724 h 1160647"/>
                  <a:gd name="connsiteX187" fmla="*/ 1131522 w 3079941"/>
                  <a:gd name="connsiteY187" fmla="*/ 490724 h 1160647"/>
                  <a:gd name="connsiteX188" fmla="*/ 1147483 w 3079941"/>
                  <a:gd name="connsiteY188" fmla="*/ 490724 h 1160647"/>
                  <a:gd name="connsiteX189" fmla="*/ 1147483 w 3079941"/>
                  <a:gd name="connsiteY189" fmla="*/ 491805 h 1160647"/>
                  <a:gd name="connsiteX190" fmla="*/ 1147483 w 3079941"/>
                  <a:gd name="connsiteY190" fmla="*/ 499371 h 1160647"/>
                  <a:gd name="connsiteX191" fmla="*/ 1177883 w 3079941"/>
                  <a:gd name="connsiteY191" fmla="*/ 499371 h 1160647"/>
                  <a:gd name="connsiteX192" fmla="*/ 1177883 w 3079941"/>
                  <a:gd name="connsiteY192" fmla="*/ 500992 h 1160647"/>
                  <a:gd name="connsiteX193" fmla="*/ 1177883 w 3079941"/>
                  <a:gd name="connsiteY193" fmla="*/ 512342 h 1160647"/>
                  <a:gd name="connsiteX194" fmla="*/ 1204230 w 3079941"/>
                  <a:gd name="connsiteY194" fmla="*/ 512342 h 1160647"/>
                  <a:gd name="connsiteX195" fmla="*/ 1204230 w 3079941"/>
                  <a:gd name="connsiteY195" fmla="*/ 542606 h 1160647"/>
                  <a:gd name="connsiteX196" fmla="*/ 1204990 w 3079941"/>
                  <a:gd name="connsiteY196" fmla="*/ 542606 h 1160647"/>
                  <a:gd name="connsiteX197" fmla="*/ 1210310 w 3079941"/>
                  <a:gd name="connsiteY197" fmla="*/ 542606 h 1160647"/>
                  <a:gd name="connsiteX198" fmla="*/ 1210310 w 3079941"/>
                  <a:gd name="connsiteY198" fmla="*/ 543687 h 1160647"/>
                  <a:gd name="connsiteX199" fmla="*/ 1210310 w 3079941"/>
                  <a:gd name="connsiteY199" fmla="*/ 551254 h 1160647"/>
                  <a:gd name="connsiteX200" fmla="*/ 1214364 w 3079941"/>
                  <a:gd name="connsiteY200" fmla="*/ 581518 h 1160647"/>
                  <a:gd name="connsiteX201" fmla="*/ 1215124 w 3079941"/>
                  <a:gd name="connsiteY201" fmla="*/ 581518 h 1160647"/>
                  <a:gd name="connsiteX202" fmla="*/ 1220444 w 3079941"/>
                  <a:gd name="connsiteY202" fmla="*/ 581518 h 1160647"/>
                  <a:gd name="connsiteX203" fmla="*/ 1220444 w 3079941"/>
                  <a:gd name="connsiteY203" fmla="*/ 582329 h 1160647"/>
                  <a:gd name="connsiteX204" fmla="*/ 1220444 w 3079941"/>
                  <a:gd name="connsiteY204" fmla="*/ 588004 h 1160647"/>
                  <a:gd name="connsiteX205" fmla="*/ 1221457 w 3079941"/>
                  <a:gd name="connsiteY205" fmla="*/ 588004 h 1160647"/>
                  <a:gd name="connsiteX206" fmla="*/ 1228550 w 3079941"/>
                  <a:gd name="connsiteY206" fmla="*/ 588004 h 1160647"/>
                  <a:gd name="connsiteX207" fmla="*/ 1228550 w 3079941"/>
                  <a:gd name="connsiteY207" fmla="*/ 618269 h 1160647"/>
                  <a:gd name="connsiteX208" fmla="*/ 1230577 w 3079941"/>
                  <a:gd name="connsiteY208" fmla="*/ 618269 h 1160647"/>
                  <a:gd name="connsiteX209" fmla="*/ 1244764 w 3079941"/>
                  <a:gd name="connsiteY209" fmla="*/ 618269 h 1160647"/>
                  <a:gd name="connsiteX210" fmla="*/ 1244764 w 3079941"/>
                  <a:gd name="connsiteY210" fmla="*/ 642048 h 1160647"/>
                  <a:gd name="connsiteX211" fmla="*/ 1246791 w 3079941"/>
                  <a:gd name="connsiteY211" fmla="*/ 643669 h 1160647"/>
                  <a:gd name="connsiteX212" fmla="*/ 1246791 w 3079941"/>
                  <a:gd name="connsiteY212" fmla="*/ 655019 h 1160647"/>
                  <a:gd name="connsiteX213" fmla="*/ 1247551 w 3079941"/>
                  <a:gd name="connsiteY213" fmla="*/ 655019 h 1160647"/>
                  <a:gd name="connsiteX214" fmla="*/ 1252871 w 3079941"/>
                  <a:gd name="connsiteY214" fmla="*/ 655019 h 1160647"/>
                  <a:gd name="connsiteX215" fmla="*/ 1252871 w 3079941"/>
                  <a:gd name="connsiteY215" fmla="*/ 678798 h 1160647"/>
                  <a:gd name="connsiteX216" fmla="*/ 1254137 w 3079941"/>
                  <a:gd name="connsiteY216" fmla="*/ 678798 h 1160647"/>
                  <a:gd name="connsiteX217" fmla="*/ 1263004 w 3079941"/>
                  <a:gd name="connsiteY217" fmla="*/ 678798 h 1160647"/>
                  <a:gd name="connsiteX218" fmla="*/ 1265031 w 3079941"/>
                  <a:gd name="connsiteY218" fmla="*/ 682852 h 1160647"/>
                  <a:gd name="connsiteX219" fmla="*/ 1265031 w 3079941"/>
                  <a:gd name="connsiteY219" fmla="*/ 696093 h 1160647"/>
                  <a:gd name="connsiteX220" fmla="*/ 1266551 w 3079941"/>
                  <a:gd name="connsiteY220" fmla="*/ 694201 h 1160647"/>
                  <a:gd name="connsiteX221" fmla="*/ 1277191 w 3079941"/>
                  <a:gd name="connsiteY221" fmla="*/ 680960 h 1160647"/>
                  <a:gd name="connsiteX222" fmla="*/ 1305565 w 3079941"/>
                  <a:gd name="connsiteY222" fmla="*/ 680960 h 1160647"/>
                  <a:gd name="connsiteX223" fmla="*/ 1305565 w 3079941"/>
                  <a:gd name="connsiteY223" fmla="*/ 767431 h 1160647"/>
                  <a:gd name="connsiteX224" fmla="*/ 1306325 w 3079941"/>
                  <a:gd name="connsiteY224" fmla="*/ 767431 h 1160647"/>
                  <a:gd name="connsiteX225" fmla="*/ 1311645 w 3079941"/>
                  <a:gd name="connsiteY225" fmla="*/ 767431 h 1160647"/>
                  <a:gd name="connsiteX226" fmla="*/ 1312405 w 3079941"/>
                  <a:gd name="connsiteY226" fmla="*/ 766080 h 1160647"/>
                  <a:gd name="connsiteX227" fmla="*/ 1317725 w 3079941"/>
                  <a:gd name="connsiteY227" fmla="*/ 756622 h 1160647"/>
                  <a:gd name="connsiteX228" fmla="*/ 1317725 w 3079941"/>
                  <a:gd name="connsiteY228" fmla="*/ 758514 h 1160647"/>
                  <a:gd name="connsiteX229" fmla="*/ 1317725 w 3079941"/>
                  <a:gd name="connsiteY229" fmla="*/ 771755 h 1160647"/>
                  <a:gd name="connsiteX230" fmla="*/ 1321778 w 3079941"/>
                  <a:gd name="connsiteY230" fmla="*/ 726358 h 1160647"/>
                  <a:gd name="connsiteX231" fmla="*/ 1322538 w 3079941"/>
                  <a:gd name="connsiteY231" fmla="*/ 726358 h 1160647"/>
                  <a:gd name="connsiteX232" fmla="*/ 1327858 w 3079941"/>
                  <a:gd name="connsiteY232" fmla="*/ 726358 h 1160647"/>
                  <a:gd name="connsiteX233" fmla="*/ 1327858 w 3079941"/>
                  <a:gd name="connsiteY233" fmla="*/ 661504 h 1160647"/>
                  <a:gd name="connsiteX234" fmla="*/ 1328872 w 3079941"/>
                  <a:gd name="connsiteY234" fmla="*/ 661504 h 1160647"/>
                  <a:gd name="connsiteX235" fmla="*/ 1335965 w 3079941"/>
                  <a:gd name="connsiteY235" fmla="*/ 661504 h 1160647"/>
                  <a:gd name="connsiteX236" fmla="*/ 1348125 w 3079941"/>
                  <a:gd name="connsiteY236" fmla="*/ 618269 h 1160647"/>
                  <a:gd name="connsiteX237" fmla="*/ 1349392 w 3079941"/>
                  <a:gd name="connsiteY237" fmla="*/ 618269 h 1160647"/>
                  <a:gd name="connsiteX238" fmla="*/ 1358259 w 3079941"/>
                  <a:gd name="connsiteY238" fmla="*/ 618269 h 1160647"/>
                  <a:gd name="connsiteX239" fmla="*/ 1368392 w 3079941"/>
                  <a:gd name="connsiteY239" fmla="*/ 661504 h 1160647"/>
                  <a:gd name="connsiteX240" fmla="*/ 1369405 w 3079941"/>
                  <a:gd name="connsiteY240" fmla="*/ 661504 h 1160647"/>
                  <a:gd name="connsiteX241" fmla="*/ 1376499 w 3079941"/>
                  <a:gd name="connsiteY241" fmla="*/ 661504 h 1160647"/>
                  <a:gd name="connsiteX242" fmla="*/ 1376499 w 3079941"/>
                  <a:gd name="connsiteY242" fmla="*/ 700416 h 1160647"/>
                  <a:gd name="connsiteX243" fmla="*/ 1378272 w 3079941"/>
                  <a:gd name="connsiteY243" fmla="*/ 700416 h 1160647"/>
                  <a:gd name="connsiteX244" fmla="*/ 1390686 w 3079941"/>
                  <a:gd name="connsiteY244" fmla="*/ 700416 h 1160647"/>
                  <a:gd name="connsiteX245" fmla="*/ 1390686 w 3079941"/>
                  <a:gd name="connsiteY245" fmla="*/ 702578 h 1160647"/>
                  <a:gd name="connsiteX246" fmla="*/ 1390686 w 3079941"/>
                  <a:gd name="connsiteY246" fmla="*/ 717710 h 1160647"/>
                  <a:gd name="connsiteX247" fmla="*/ 1394739 w 3079941"/>
                  <a:gd name="connsiteY247" fmla="*/ 715549 h 1160647"/>
                  <a:gd name="connsiteX248" fmla="*/ 1394739 w 3079941"/>
                  <a:gd name="connsiteY248" fmla="*/ 700416 h 1160647"/>
                  <a:gd name="connsiteX249" fmla="*/ 1396259 w 3079941"/>
                  <a:gd name="connsiteY249" fmla="*/ 700416 h 1160647"/>
                  <a:gd name="connsiteX250" fmla="*/ 1406899 w 3079941"/>
                  <a:gd name="connsiteY250" fmla="*/ 700416 h 1160647"/>
                  <a:gd name="connsiteX251" fmla="*/ 1406899 w 3079941"/>
                  <a:gd name="connsiteY251" fmla="*/ 702037 h 1160647"/>
                  <a:gd name="connsiteX252" fmla="*/ 1406899 w 3079941"/>
                  <a:gd name="connsiteY252" fmla="*/ 713387 h 1160647"/>
                  <a:gd name="connsiteX253" fmla="*/ 1437300 w 3079941"/>
                  <a:gd name="connsiteY253" fmla="*/ 713387 h 1160647"/>
                  <a:gd name="connsiteX254" fmla="*/ 1437300 w 3079941"/>
                  <a:gd name="connsiteY254" fmla="*/ 676637 h 1160647"/>
                  <a:gd name="connsiteX255" fmla="*/ 1438566 w 3079941"/>
                  <a:gd name="connsiteY255" fmla="*/ 676637 h 1160647"/>
                  <a:gd name="connsiteX256" fmla="*/ 1447433 w 3079941"/>
                  <a:gd name="connsiteY256" fmla="*/ 676637 h 1160647"/>
                  <a:gd name="connsiteX257" fmla="*/ 1447433 w 3079941"/>
                  <a:gd name="connsiteY257" fmla="*/ 698254 h 1160647"/>
                  <a:gd name="connsiteX258" fmla="*/ 1449460 w 3079941"/>
                  <a:gd name="connsiteY258" fmla="*/ 665828 h 1160647"/>
                  <a:gd name="connsiteX259" fmla="*/ 1471753 w 3079941"/>
                  <a:gd name="connsiteY259" fmla="*/ 665828 h 1160647"/>
                  <a:gd name="connsiteX260" fmla="*/ 1471753 w 3079941"/>
                  <a:gd name="connsiteY260" fmla="*/ 664206 h 1160647"/>
                  <a:gd name="connsiteX261" fmla="*/ 1471753 w 3079941"/>
                  <a:gd name="connsiteY261" fmla="*/ 652857 h 1160647"/>
                  <a:gd name="connsiteX262" fmla="*/ 1472513 w 3079941"/>
                  <a:gd name="connsiteY262" fmla="*/ 652857 h 1160647"/>
                  <a:gd name="connsiteX263" fmla="*/ 1477833 w 3079941"/>
                  <a:gd name="connsiteY263" fmla="*/ 652857 h 1160647"/>
                  <a:gd name="connsiteX264" fmla="*/ 1477833 w 3079941"/>
                  <a:gd name="connsiteY264" fmla="*/ 650966 h 1160647"/>
                  <a:gd name="connsiteX265" fmla="*/ 1477833 w 3079941"/>
                  <a:gd name="connsiteY265" fmla="*/ 637725 h 1160647"/>
                  <a:gd name="connsiteX266" fmla="*/ 1481887 w 3079941"/>
                  <a:gd name="connsiteY266" fmla="*/ 644210 h 1160647"/>
                  <a:gd name="connsiteX267" fmla="*/ 1484167 w 3079941"/>
                  <a:gd name="connsiteY267" fmla="*/ 644210 h 1160647"/>
                  <a:gd name="connsiteX268" fmla="*/ 1500127 w 3079941"/>
                  <a:gd name="connsiteY268" fmla="*/ 644210 h 1160647"/>
                  <a:gd name="connsiteX269" fmla="*/ 1500127 w 3079941"/>
                  <a:gd name="connsiteY269" fmla="*/ 643399 h 1160647"/>
                  <a:gd name="connsiteX270" fmla="*/ 1500127 w 3079941"/>
                  <a:gd name="connsiteY270" fmla="*/ 637725 h 1160647"/>
                  <a:gd name="connsiteX271" fmla="*/ 1500887 w 3079941"/>
                  <a:gd name="connsiteY271" fmla="*/ 637725 h 1160647"/>
                  <a:gd name="connsiteX272" fmla="*/ 1506207 w 3079941"/>
                  <a:gd name="connsiteY272" fmla="*/ 637725 h 1160647"/>
                  <a:gd name="connsiteX273" fmla="*/ 1506207 w 3079941"/>
                  <a:gd name="connsiteY273" fmla="*/ 639076 h 1160647"/>
                  <a:gd name="connsiteX274" fmla="*/ 1506207 w 3079941"/>
                  <a:gd name="connsiteY274" fmla="*/ 648534 h 1160647"/>
                  <a:gd name="connsiteX275" fmla="*/ 1544714 w 3079941"/>
                  <a:gd name="connsiteY275" fmla="*/ 648534 h 1160647"/>
                  <a:gd name="connsiteX276" fmla="*/ 1544714 w 3079941"/>
                  <a:gd name="connsiteY276" fmla="*/ 786887 h 1160647"/>
                  <a:gd name="connsiteX277" fmla="*/ 1546234 w 3079941"/>
                  <a:gd name="connsiteY277" fmla="*/ 786887 h 1160647"/>
                  <a:gd name="connsiteX278" fmla="*/ 1556874 w 3079941"/>
                  <a:gd name="connsiteY278" fmla="*/ 786887 h 1160647"/>
                  <a:gd name="connsiteX279" fmla="*/ 1556874 w 3079941"/>
                  <a:gd name="connsiteY279" fmla="*/ 773917 h 1160647"/>
                  <a:gd name="connsiteX280" fmla="*/ 1560928 w 3079941"/>
                  <a:gd name="connsiteY280" fmla="*/ 773917 h 1160647"/>
                  <a:gd name="connsiteX281" fmla="*/ 1560928 w 3079941"/>
                  <a:gd name="connsiteY281" fmla="*/ 786887 h 1160647"/>
                  <a:gd name="connsiteX282" fmla="*/ 1591328 w 3079941"/>
                  <a:gd name="connsiteY282" fmla="*/ 786887 h 1160647"/>
                  <a:gd name="connsiteX283" fmla="*/ 1591328 w 3079941"/>
                  <a:gd name="connsiteY283" fmla="*/ 756622 h 1160647"/>
                  <a:gd name="connsiteX284" fmla="*/ 1603488 w 3079941"/>
                  <a:gd name="connsiteY284" fmla="*/ 756622 h 1160647"/>
                  <a:gd name="connsiteX285" fmla="*/ 1615648 w 3079941"/>
                  <a:gd name="connsiteY285" fmla="*/ 754461 h 1160647"/>
                  <a:gd name="connsiteX286" fmla="*/ 1619702 w 3079941"/>
                  <a:gd name="connsiteY286" fmla="*/ 756622 h 1160647"/>
                  <a:gd name="connsiteX287" fmla="*/ 1629835 w 3079941"/>
                  <a:gd name="connsiteY287" fmla="*/ 756622 h 1160647"/>
                  <a:gd name="connsiteX288" fmla="*/ 1629835 w 3079941"/>
                  <a:gd name="connsiteY288" fmla="*/ 786887 h 1160647"/>
                  <a:gd name="connsiteX289" fmla="*/ 1637942 w 3079941"/>
                  <a:gd name="connsiteY289" fmla="*/ 786887 h 1160647"/>
                  <a:gd name="connsiteX290" fmla="*/ 1637942 w 3079941"/>
                  <a:gd name="connsiteY290" fmla="*/ 804182 h 1160647"/>
                  <a:gd name="connsiteX291" fmla="*/ 1647278 w 3079941"/>
                  <a:gd name="connsiteY291" fmla="*/ 805087 h 1160647"/>
                  <a:gd name="connsiteX292" fmla="*/ 1660236 w 3079941"/>
                  <a:gd name="connsiteY292" fmla="*/ 805087 h 1160647"/>
                  <a:gd name="connsiteX293" fmla="*/ 1660236 w 3079941"/>
                  <a:gd name="connsiteY293" fmla="*/ 789049 h 1160647"/>
                  <a:gd name="connsiteX294" fmla="*/ 1728192 w 3079941"/>
                  <a:gd name="connsiteY294" fmla="*/ 789049 h 1160647"/>
                  <a:gd name="connsiteX295" fmla="*/ 1728192 w 3079941"/>
                  <a:gd name="connsiteY295" fmla="*/ 703796 h 1160647"/>
                  <a:gd name="connsiteX296" fmla="*/ 1800200 w 3079941"/>
                  <a:gd name="connsiteY296" fmla="*/ 703796 h 1160647"/>
                  <a:gd name="connsiteX297" fmla="*/ 1800200 w 3079941"/>
                  <a:gd name="connsiteY297" fmla="*/ 782564 h 1160647"/>
                  <a:gd name="connsiteX298" fmla="*/ 1802104 w 3079941"/>
                  <a:gd name="connsiteY298" fmla="*/ 782564 h 1160647"/>
                  <a:gd name="connsiteX299" fmla="*/ 1803346 w 3079941"/>
                  <a:gd name="connsiteY299" fmla="*/ 805087 h 1160647"/>
                  <a:gd name="connsiteX300" fmla="*/ 1813022 w 3079941"/>
                  <a:gd name="connsiteY300" fmla="*/ 805087 h 1160647"/>
                  <a:gd name="connsiteX301" fmla="*/ 1814264 w 3079941"/>
                  <a:gd name="connsiteY301" fmla="*/ 782564 h 1160647"/>
                  <a:gd name="connsiteX302" fmla="*/ 1820344 w 3079941"/>
                  <a:gd name="connsiteY302" fmla="*/ 782564 h 1160647"/>
                  <a:gd name="connsiteX303" fmla="*/ 1821586 w 3079941"/>
                  <a:gd name="connsiteY303" fmla="*/ 805087 h 1160647"/>
                  <a:gd name="connsiteX304" fmla="*/ 1872208 w 3079941"/>
                  <a:gd name="connsiteY304" fmla="*/ 805087 h 1160647"/>
                  <a:gd name="connsiteX305" fmla="*/ 1872208 w 3079941"/>
                  <a:gd name="connsiteY305" fmla="*/ 642059 h 1160647"/>
                  <a:gd name="connsiteX306" fmla="*/ 2069535 w 3079941"/>
                  <a:gd name="connsiteY306" fmla="*/ 642059 h 1160647"/>
                  <a:gd name="connsiteX307" fmla="*/ 2069535 w 3079941"/>
                  <a:gd name="connsiteY307" fmla="*/ 805087 h 1160647"/>
                  <a:gd name="connsiteX308" fmla="*/ 2088232 w 3079941"/>
                  <a:gd name="connsiteY308" fmla="*/ 805087 h 1160647"/>
                  <a:gd name="connsiteX309" fmla="*/ 2088232 w 3079941"/>
                  <a:gd name="connsiteY309" fmla="*/ 722394 h 1160647"/>
                  <a:gd name="connsiteX310" fmla="*/ 2183352 w 3079941"/>
                  <a:gd name="connsiteY310" fmla="*/ 722394 h 1160647"/>
                  <a:gd name="connsiteX311" fmla="*/ 2195282 w 3079941"/>
                  <a:gd name="connsiteY311" fmla="*/ 404253 h 1160647"/>
                  <a:gd name="connsiteX312" fmla="*/ 2183122 w 3079941"/>
                  <a:gd name="connsiteY312" fmla="*/ 382635 h 1160647"/>
                  <a:gd name="connsiteX313" fmla="*/ 2177042 w 3079941"/>
                  <a:gd name="connsiteY313" fmla="*/ 378311 h 1160647"/>
                  <a:gd name="connsiteX314" fmla="*/ 2185149 w 3079941"/>
                  <a:gd name="connsiteY314" fmla="*/ 354532 h 1160647"/>
                  <a:gd name="connsiteX315" fmla="*/ 2185149 w 3079941"/>
                  <a:gd name="connsiteY315" fmla="*/ 337238 h 1160647"/>
                  <a:gd name="connsiteX316" fmla="*/ 2199336 w 3079941"/>
                  <a:gd name="connsiteY316" fmla="*/ 337238 h 1160647"/>
                  <a:gd name="connsiteX317" fmla="*/ 2199336 w 3079941"/>
                  <a:gd name="connsiteY317" fmla="*/ 315620 h 1160647"/>
                  <a:gd name="connsiteX318" fmla="*/ 2201362 w 3079941"/>
                  <a:gd name="connsiteY318" fmla="*/ 311296 h 1160647"/>
                  <a:gd name="connsiteX319" fmla="*/ 2201362 w 3079941"/>
                  <a:gd name="connsiteY319" fmla="*/ 233472 h 1160647"/>
                  <a:gd name="connsiteX320" fmla="*/ 2199336 w 3079941"/>
                  <a:gd name="connsiteY320" fmla="*/ 226987 h 1160647"/>
                  <a:gd name="connsiteX321" fmla="*/ 2205416 w 3079941"/>
                  <a:gd name="connsiteY321" fmla="*/ 220501 h 1160647"/>
                  <a:gd name="connsiteX322" fmla="*/ 2205416 w 3079941"/>
                  <a:gd name="connsiteY322" fmla="*/ 162133 h 1160647"/>
                  <a:gd name="connsiteX323" fmla="*/ 2207442 w 3079941"/>
                  <a:gd name="connsiteY323" fmla="*/ 157810 h 1160647"/>
                  <a:gd name="connsiteX324" fmla="*/ 2207442 w 3079941"/>
                  <a:gd name="connsiteY324" fmla="*/ 101604 h 1160647"/>
                  <a:gd name="connsiteX325" fmla="*/ 2209469 w 3079941"/>
                  <a:gd name="connsiteY325" fmla="*/ 82148 h 1160647"/>
                  <a:gd name="connsiteX326" fmla="*/ 2213523 w 3079941"/>
                  <a:gd name="connsiteY326" fmla="*/ 99442 h 1160647"/>
                  <a:gd name="connsiteX327" fmla="*/ 2215549 w 3079941"/>
                  <a:gd name="connsiteY327" fmla="*/ 157810 h 1160647"/>
                  <a:gd name="connsiteX328" fmla="*/ 2217576 w 3079941"/>
                  <a:gd name="connsiteY328" fmla="*/ 220501 h 1160647"/>
                  <a:gd name="connsiteX329" fmla="*/ 2223656 w 3079941"/>
                  <a:gd name="connsiteY329" fmla="*/ 226987 h 1160647"/>
                  <a:gd name="connsiteX330" fmla="*/ 2221629 w 3079941"/>
                  <a:gd name="connsiteY330" fmla="*/ 233472 h 1160647"/>
                  <a:gd name="connsiteX331" fmla="*/ 2221629 w 3079941"/>
                  <a:gd name="connsiteY331" fmla="*/ 311296 h 1160647"/>
                  <a:gd name="connsiteX332" fmla="*/ 2223656 w 3079941"/>
                  <a:gd name="connsiteY332" fmla="*/ 315620 h 1160647"/>
                  <a:gd name="connsiteX333" fmla="*/ 2223656 w 3079941"/>
                  <a:gd name="connsiteY333" fmla="*/ 337238 h 1160647"/>
                  <a:gd name="connsiteX334" fmla="*/ 2237843 w 3079941"/>
                  <a:gd name="connsiteY334" fmla="*/ 337238 h 1160647"/>
                  <a:gd name="connsiteX335" fmla="*/ 2237843 w 3079941"/>
                  <a:gd name="connsiteY335" fmla="*/ 354532 h 1160647"/>
                  <a:gd name="connsiteX336" fmla="*/ 2245950 w 3079941"/>
                  <a:gd name="connsiteY336" fmla="*/ 378311 h 1160647"/>
                  <a:gd name="connsiteX337" fmla="*/ 2239870 w 3079941"/>
                  <a:gd name="connsiteY337" fmla="*/ 382635 h 1160647"/>
                  <a:gd name="connsiteX338" fmla="*/ 2227709 w 3079941"/>
                  <a:gd name="connsiteY338" fmla="*/ 404253 h 1160647"/>
                  <a:gd name="connsiteX339" fmla="*/ 2235816 w 3079941"/>
                  <a:gd name="connsiteY339" fmla="*/ 657181 h 1160647"/>
                  <a:gd name="connsiteX340" fmla="*/ 2300670 w 3079941"/>
                  <a:gd name="connsiteY340" fmla="*/ 657181 h 1160647"/>
                  <a:gd name="connsiteX341" fmla="*/ 2300670 w 3079941"/>
                  <a:gd name="connsiteY341" fmla="*/ 732843 h 1160647"/>
                  <a:gd name="connsiteX342" fmla="*/ 2308777 w 3079941"/>
                  <a:gd name="connsiteY342" fmla="*/ 732843 h 1160647"/>
                  <a:gd name="connsiteX343" fmla="*/ 2310804 w 3079941"/>
                  <a:gd name="connsiteY343" fmla="*/ 726358 h 1160647"/>
                  <a:gd name="connsiteX344" fmla="*/ 2316884 w 3079941"/>
                  <a:gd name="connsiteY344" fmla="*/ 726358 h 1160647"/>
                  <a:gd name="connsiteX345" fmla="*/ 2318911 w 3079941"/>
                  <a:gd name="connsiteY345" fmla="*/ 735005 h 1160647"/>
                  <a:gd name="connsiteX346" fmla="*/ 2331071 w 3079941"/>
                  <a:gd name="connsiteY346" fmla="*/ 735005 h 1160647"/>
                  <a:gd name="connsiteX347" fmla="*/ 2331071 w 3079941"/>
                  <a:gd name="connsiteY347" fmla="*/ 728519 h 1160647"/>
                  <a:gd name="connsiteX348" fmla="*/ 2353364 w 3079941"/>
                  <a:gd name="connsiteY348" fmla="*/ 728519 h 1160647"/>
                  <a:gd name="connsiteX349" fmla="*/ 2353364 w 3079941"/>
                  <a:gd name="connsiteY349" fmla="*/ 735005 h 1160647"/>
                  <a:gd name="connsiteX350" fmla="*/ 2373631 w 3079941"/>
                  <a:gd name="connsiteY350" fmla="*/ 735005 h 1160647"/>
                  <a:gd name="connsiteX351" fmla="*/ 2373631 w 3079941"/>
                  <a:gd name="connsiteY351" fmla="*/ 780402 h 1160647"/>
                  <a:gd name="connsiteX352" fmla="*/ 2387818 w 3079941"/>
                  <a:gd name="connsiteY352" fmla="*/ 780402 h 1160647"/>
                  <a:gd name="connsiteX353" fmla="*/ 2387818 w 3079941"/>
                  <a:gd name="connsiteY353" fmla="*/ 767431 h 1160647"/>
                  <a:gd name="connsiteX354" fmla="*/ 2404032 w 3079941"/>
                  <a:gd name="connsiteY354" fmla="*/ 767431 h 1160647"/>
                  <a:gd name="connsiteX355" fmla="*/ 2404032 w 3079941"/>
                  <a:gd name="connsiteY355" fmla="*/ 588004 h 1160647"/>
                  <a:gd name="connsiteX356" fmla="*/ 2410112 w 3079941"/>
                  <a:gd name="connsiteY356" fmla="*/ 581518 h 1160647"/>
                  <a:gd name="connsiteX357" fmla="*/ 2483073 w 3079941"/>
                  <a:gd name="connsiteY357" fmla="*/ 581518 h 1160647"/>
                  <a:gd name="connsiteX358" fmla="*/ 2483073 w 3079941"/>
                  <a:gd name="connsiteY358" fmla="*/ 590166 h 1160647"/>
                  <a:gd name="connsiteX359" fmla="*/ 2493206 w 3079941"/>
                  <a:gd name="connsiteY359" fmla="*/ 590166 h 1160647"/>
                  <a:gd name="connsiteX360" fmla="*/ 2493206 w 3079941"/>
                  <a:gd name="connsiteY360" fmla="*/ 704740 h 1160647"/>
                  <a:gd name="connsiteX361" fmla="*/ 2515500 w 3079941"/>
                  <a:gd name="connsiteY361" fmla="*/ 704740 h 1160647"/>
                  <a:gd name="connsiteX362" fmla="*/ 2515500 w 3079941"/>
                  <a:gd name="connsiteY362" fmla="*/ 637725 h 1160647"/>
                  <a:gd name="connsiteX363" fmla="*/ 2541847 w 3079941"/>
                  <a:gd name="connsiteY363" fmla="*/ 637725 h 1160647"/>
                  <a:gd name="connsiteX364" fmla="*/ 2545900 w 3079941"/>
                  <a:gd name="connsiteY364" fmla="*/ 633401 h 1160647"/>
                  <a:gd name="connsiteX365" fmla="*/ 2554007 w 3079941"/>
                  <a:gd name="connsiteY365" fmla="*/ 633401 h 1160647"/>
                  <a:gd name="connsiteX366" fmla="*/ 2558060 w 3079941"/>
                  <a:gd name="connsiteY366" fmla="*/ 637725 h 1160647"/>
                  <a:gd name="connsiteX367" fmla="*/ 2580354 w 3079941"/>
                  <a:gd name="connsiteY367" fmla="*/ 637725 h 1160647"/>
                  <a:gd name="connsiteX368" fmla="*/ 2580354 w 3079941"/>
                  <a:gd name="connsiteY368" fmla="*/ 520989 h 1160647"/>
                  <a:gd name="connsiteX369" fmla="*/ 2637101 w 3079941"/>
                  <a:gd name="connsiteY369" fmla="*/ 510180 h 1160647"/>
                  <a:gd name="connsiteX370" fmla="*/ 2637101 w 3079941"/>
                  <a:gd name="connsiteY370" fmla="*/ 511261 h 1160647"/>
                  <a:gd name="connsiteX371" fmla="*/ 2637101 w 3079941"/>
                  <a:gd name="connsiteY371" fmla="*/ 518827 h 1160647"/>
                  <a:gd name="connsiteX372" fmla="*/ 2663448 w 3079941"/>
                  <a:gd name="connsiteY372" fmla="*/ 518827 h 1160647"/>
                  <a:gd name="connsiteX373" fmla="*/ 2663448 w 3079941"/>
                  <a:gd name="connsiteY373" fmla="*/ 773917 h 1160647"/>
                  <a:gd name="connsiteX374" fmla="*/ 2685742 w 3079941"/>
                  <a:gd name="connsiteY374" fmla="*/ 773917 h 1160647"/>
                  <a:gd name="connsiteX375" fmla="*/ 2685742 w 3079941"/>
                  <a:gd name="connsiteY375" fmla="*/ 769593 h 1160647"/>
                  <a:gd name="connsiteX376" fmla="*/ 2697902 w 3079941"/>
                  <a:gd name="connsiteY376" fmla="*/ 769593 h 1160647"/>
                  <a:gd name="connsiteX377" fmla="*/ 2697902 w 3079941"/>
                  <a:gd name="connsiteY377" fmla="*/ 773917 h 1160647"/>
                  <a:gd name="connsiteX378" fmla="*/ 2722222 w 3079941"/>
                  <a:gd name="connsiteY378" fmla="*/ 773917 h 1160647"/>
                  <a:gd name="connsiteX379" fmla="*/ 2722222 w 3079941"/>
                  <a:gd name="connsiteY379" fmla="*/ 760946 h 1160647"/>
                  <a:gd name="connsiteX380" fmla="*/ 2750596 w 3079941"/>
                  <a:gd name="connsiteY380" fmla="*/ 760946 h 1160647"/>
                  <a:gd name="connsiteX381" fmla="*/ 2762756 w 3079941"/>
                  <a:gd name="connsiteY381" fmla="*/ 756622 h 1160647"/>
                  <a:gd name="connsiteX382" fmla="*/ 2783023 w 3079941"/>
                  <a:gd name="connsiteY382" fmla="*/ 760946 h 1160647"/>
                  <a:gd name="connsiteX383" fmla="*/ 2783023 w 3079941"/>
                  <a:gd name="connsiteY383" fmla="*/ 743652 h 1160647"/>
                  <a:gd name="connsiteX384" fmla="*/ 2791130 w 3079941"/>
                  <a:gd name="connsiteY384" fmla="*/ 743652 h 1160647"/>
                  <a:gd name="connsiteX385" fmla="*/ 2791130 w 3079941"/>
                  <a:gd name="connsiteY385" fmla="*/ 730681 h 1160647"/>
                  <a:gd name="connsiteX386" fmla="*/ 2847877 w 3079941"/>
                  <a:gd name="connsiteY386" fmla="*/ 730681 h 1160647"/>
                  <a:gd name="connsiteX387" fmla="*/ 2847877 w 3079941"/>
                  <a:gd name="connsiteY387" fmla="*/ 700416 h 1160647"/>
                  <a:gd name="connsiteX388" fmla="*/ 2866117 w 3079941"/>
                  <a:gd name="connsiteY388" fmla="*/ 700416 h 1160647"/>
                  <a:gd name="connsiteX389" fmla="*/ 2866117 w 3079941"/>
                  <a:gd name="connsiteY389" fmla="*/ 693931 h 1160647"/>
                  <a:gd name="connsiteX390" fmla="*/ 2878277 w 3079941"/>
                  <a:gd name="connsiteY390" fmla="*/ 693931 h 1160647"/>
                  <a:gd name="connsiteX391" fmla="*/ 2878277 w 3079941"/>
                  <a:gd name="connsiteY391" fmla="*/ 700416 h 1160647"/>
                  <a:gd name="connsiteX392" fmla="*/ 2894491 w 3079941"/>
                  <a:gd name="connsiteY392" fmla="*/ 700416 h 1160647"/>
                  <a:gd name="connsiteX393" fmla="*/ 2894491 w 3079941"/>
                  <a:gd name="connsiteY393" fmla="*/ 750137 h 1160647"/>
                  <a:gd name="connsiteX394" fmla="*/ 2926918 w 3079941"/>
                  <a:gd name="connsiteY394" fmla="*/ 750137 h 1160647"/>
                  <a:gd name="connsiteX395" fmla="*/ 2926918 w 3079941"/>
                  <a:gd name="connsiteY395" fmla="*/ 724196 h 1160647"/>
                  <a:gd name="connsiteX396" fmla="*/ 2965425 w 3079941"/>
                  <a:gd name="connsiteY396" fmla="*/ 724196 h 1160647"/>
                  <a:gd name="connsiteX397" fmla="*/ 2965425 w 3079941"/>
                  <a:gd name="connsiteY397" fmla="*/ 693931 h 1160647"/>
                  <a:gd name="connsiteX398" fmla="*/ 3014066 w 3079941"/>
                  <a:gd name="connsiteY398" fmla="*/ 693931 h 1160647"/>
                  <a:gd name="connsiteX399" fmla="*/ 3014066 w 3079941"/>
                  <a:gd name="connsiteY399" fmla="*/ 805087 h 1160647"/>
                  <a:gd name="connsiteX400" fmla="*/ 3014066 w 3079941"/>
                  <a:gd name="connsiteY400" fmla="*/ 818866 h 1160647"/>
                  <a:gd name="connsiteX401" fmla="*/ 3079941 w 3079941"/>
                  <a:gd name="connsiteY401" fmla="*/ 818866 h 1160647"/>
                  <a:gd name="connsiteX402" fmla="*/ 3079941 w 3079941"/>
                  <a:gd name="connsiteY402" fmla="*/ 1160647 h 1160647"/>
                  <a:gd name="connsiteX403" fmla="*/ 200958 w 3079941"/>
                  <a:gd name="connsiteY403" fmla="*/ 1160647 h 1160647"/>
                  <a:gd name="connsiteX404" fmla="*/ 0 w 3079941"/>
                  <a:gd name="connsiteY404" fmla="*/ 1126882 h 1160647"/>
                  <a:gd name="connsiteX405" fmla="*/ 0 w 3079941"/>
                  <a:gd name="connsiteY405" fmla="*/ 915339 h 1160647"/>
                  <a:gd name="connsiteX406" fmla="*/ 103377 w 3079941"/>
                  <a:gd name="connsiteY406" fmla="*/ 915339 h 1160647"/>
                  <a:gd name="connsiteX407" fmla="*/ 103377 w 3079941"/>
                  <a:gd name="connsiteY407" fmla="*/ 886329 h 1160647"/>
                  <a:gd name="connsiteX408" fmla="*/ 55096 w 3079941"/>
                  <a:gd name="connsiteY408" fmla="*/ 886329 h 1160647"/>
                  <a:gd name="connsiteX409" fmla="*/ 55096 w 3079941"/>
                  <a:gd name="connsiteY409" fmla="*/ 724196 h 1160647"/>
                  <a:gd name="connsiteX410" fmla="*/ 75363 w 3079941"/>
                  <a:gd name="connsiteY410" fmla="*/ 724196 h 1160647"/>
                  <a:gd name="connsiteX411" fmla="*/ 75870 w 3079941"/>
                  <a:gd name="connsiteY411" fmla="*/ 723115 h 1160647"/>
                  <a:gd name="connsiteX412" fmla="*/ 79416 w 3079941"/>
                  <a:gd name="connsiteY412" fmla="*/ 715549 h 1160647"/>
                  <a:gd name="connsiteX413" fmla="*/ 81190 w 3079941"/>
                  <a:gd name="connsiteY413" fmla="*/ 715819 h 1160647"/>
                  <a:gd name="connsiteX414" fmla="*/ 93603 w 3079941"/>
                  <a:gd name="connsiteY414" fmla="*/ 717710 h 1160647"/>
                  <a:gd name="connsiteX415" fmla="*/ 94110 w 3079941"/>
                  <a:gd name="connsiteY415" fmla="*/ 719062 h 1160647"/>
                  <a:gd name="connsiteX416" fmla="*/ 97656 w 3079941"/>
                  <a:gd name="connsiteY416" fmla="*/ 728519 h 1160647"/>
                  <a:gd name="connsiteX417" fmla="*/ 124003 w 3079941"/>
                  <a:gd name="connsiteY417" fmla="*/ 730681 h 1160647"/>
                  <a:gd name="connsiteX418" fmla="*/ 124003 w 3079941"/>
                  <a:gd name="connsiteY418" fmla="*/ 607460 h 1160647"/>
                  <a:gd name="connsiteX419" fmla="*/ 126030 w 3079941"/>
                  <a:gd name="connsiteY419" fmla="*/ 607460 h 1160647"/>
                  <a:gd name="connsiteX420" fmla="*/ 140217 w 3079941"/>
                  <a:gd name="connsiteY420" fmla="*/ 607460 h 1160647"/>
                  <a:gd name="connsiteX421" fmla="*/ 140217 w 3079941"/>
                  <a:gd name="connsiteY421" fmla="*/ 471268 h 1160647"/>
                  <a:gd name="connsiteX422" fmla="*/ 141990 w 3079941"/>
                  <a:gd name="connsiteY422" fmla="*/ 471268 h 1160647"/>
                  <a:gd name="connsiteX423" fmla="*/ 154404 w 3079941"/>
                  <a:gd name="connsiteY423" fmla="*/ 471268 h 1160647"/>
                  <a:gd name="connsiteX424" fmla="*/ 154404 w 3079941"/>
                  <a:gd name="connsiteY424" fmla="*/ 356694 h 1160647"/>
                  <a:gd name="connsiteX425" fmla="*/ 158457 w 3079941"/>
                  <a:gd name="connsiteY425" fmla="*/ 328590 h 1160647"/>
                  <a:gd name="connsiteX426" fmla="*/ 160484 w 3079941"/>
                  <a:gd name="connsiteY426" fmla="*/ 328590 h 1160647"/>
                  <a:gd name="connsiteX427" fmla="*/ 174671 w 3079941"/>
                  <a:gd name="connsiteY427" fmla="*/ 328590 h 1160647"/>
                  <a:gd name="connsiteX428" fmla="*/ 211151 w 3079941"/>
                  <a:gd name="connsiteY428" fmla="*/ 246443 h 1160647"/>
                  <a:gd name="connsiteX429" fmla="*/ 215205 w 3079941"/>
                  <a:gd name="connsiteY429" fmla="*/ 0 h 1160647"/>
                  <a:gd name="connsiteX0" fmla="*/ 215205 w 3079941"/>
                  <a:gd name="connsiteY0" fmla="*/ 0 h 1160647"/>
                  <a:gd name="connsiteX1" fmla="*/ 217231 w 3079941"/>
                  <a:gd name="connsiteY1" fmla="*/ 246443 h 1160647"/>
                  <a:gd name="connsiteX2" fmla="*/ 255738 w 3079941"/>
                  <a:gd name="connsiteY2" fmla="*/ 326429 h 1160647"/>
                  <a:gd name="connsiteX3" fmla="*/ 257765 w 3079941"/>
                  <a:gd name="connsiteY3" fmla="*/ 326429 h 1160647"/>
                  <a:gd name="connsiteX4" fmla="*/ 271952 w 3079941"/>
                  <a:gd name="connsiteY4" fmla="*/ 326429 h 1160647"/>
                  <a:gd name="connsiteX5" fmla="*/ 271952 w 3079941"/>
                  <a:gd name="connsiteY5" fmla="*/ 350208 h 1160647"/>
                  <a:gd name="connsiteX6" fmla="*/ 272459 w 3079941"/>
                  <a:gd name="connsiteY6" fmla="*/ 351019 h 1160647"/>
                  <a:gd name="connsiteX7" fmla="*/ 276005 w 3079941"/>
                  <a:gd name="connsiteY7" fmla="*/ 356694 h 1160647"/>
                  <a:gd name="connsiteX8" fmla="*/ 276005 w 3079941"/>
                  <a:gd name="connsiteY8" fmla="*/ 471268 h 1160647"/>
                  <a:gd name="connsiteX9" fmla="*/ 278285 w 3079941"/>
                  <a:gd name="connsiteY9" fmla="*/ 471268 h 1160647"/>
                  <a:gd name="connsiteX10" fmla="*/ 294246 w 3079941"/>
                  <a:gd name="connsiteY10" fmla="*/ 471268 h 1160647"/>
                  <a:gd name="connsiteX11" fmla="*/ 294246 w 3079941"/>
                  <a:gd name="connsiteY11" fmla="*/ 611783 h 1160647"/>
                  <a:gd name="connsiteX12" fmla="*/ 295766 w 3079941"/>
                  <a:gd name="connsiteY12" fmla="*/ 611513 h 1160647"/>
                  <a:gd name="connsiteX13" fmla="*/ 306406 w 3079941"/>
                  <a:gd name="connsiteY13" fmla="*/ 609622 h 1160647"/>
                  <a:gd name="connsiteX14" fmla="*/ 304379 w 3079941"/>
                  <a:gd name="connsiteY14" fmla="*/ 698254 h 1160647"/>
                  <a:gd name="connsiteX15" fmla="*/ 305899 w 3079941"/>
                  <a:gd name="connsiteY15" fmla="*/ 698525 h 1160647"/>
                  <a:gd name="connsiteX16" fmla="*/ 316539 w 3079941"/>
                  <a:gd name="connsiteY16" fmla="*/ 700416 h 1160647"/>
                  <a:gd name="connsiteX17" fmla="*/ 316792 w 3079941"/>
                  <a:gd name="connsiteY17" fmla="*/ 701227 h 1160647"/>
                  <a:gd name="connsiteX18" fmla="*/ 318566 w 3079941"/>
                  <a:gd name="connsiteY18" fmla="*/ 706902 h 1160647"/>
                  <a:gd name="connsiteX19" fmla="*/ 319326 w 3079941"/>
                  <a:gd name="connsiteY19" fmla="*/ 704470 h 1160647"/>
                  <a:gd name="connsiteX20" fmla="*/ 324646 w 3079941"/>
                  <a:gd name="connsiteY20" fmla="*/ 687446 h 1160647"/>
                  <a:gd name="connsiteX21" fmla="*/ 326419 w 3079941"/>
                  <a:gd name="connsiteY21" fmla="*/ 687446 h 1160647"/>
                  <a:gd name="connsiteX22" fmla="*/ 338833 w 3079941"/>
                  <a:gd name="connsiteY22" fmla="*/ 687446 h 1160647"/>
                  <a:gd name="connsiteX23" fmla="*/ 338833 w 3079941"/>
                  <a:gd name="connsiteY23" fmla="*/ 719872 h 1160647"/>
                  <a:gd name="connsiteX24" fmla="*/ 339846 w 3079941"/>
                  <a:gd name="connsiteY24" fmla="*/ 720413 h 1160647"/>
                  <a:gd name="connsiteX25" fmla="*/ 346940 w 3079941"/>
                  <a:gd name="connsiteY25" fmla="*/ 724196 h 1160647"/>
                  <a:gd name="connsiteX26" fmla="*/ 346940 w 3079941"/>
                  <a:gd name="connsiteY26" fmla="*/ 725547 h 1160647"/>
                  <a:gd name="connsiteX27" fmla="*/ 346940 w 3079941"/>
                  <a:gd name="connsiteY27" fmla="*/ 735005 h 1160647"/>
                  <a:gd name="connsiteX28" fmla="*/ 391527 w 3079941"/>
                  <a:gd name="connsiteY28" fmla="*/ 735005 h 1160647"/>
                  <a:gd name="connsiteX29" fmla="*/ 391527 w 3079941"/>
                  <a:gd name="connsiteY29" fmla="*/ 736086 h 1160647"/>
                  <a:gd name="connsiteX30" fmla="*/ 391527 w 3079941"/>
                  <a:gd name="connsiteY30" fmla="*/ 743652 h 1160647"/>
                  <a:gd name="connsiteX31" fmla="*/ 393553 w 3079941"/>
                  <a:gd name="connsiteY31" fmla="*/ 743652 h 1160647"/>
                  <a:gd name="connsiteX32" fmla="*/ 407740 w 3079941"/>
                  <a:gd name="connsiteY32" fmla="*/ 743652 h 1160647"/>
                  <a:gd name="connsiteX33" fmla="*/ 407740 w 3079941"/>
                  <a:gd name="connsiteY33" fmla="*/ 713387 h 1160647"/>
                  <a:gd name="connsiteX34" fmla="*/ 452327 w 3079941"/>
                  <a:gd name="connsiteY34" fmla="*/ 713387 h 1160647"/>
                  <a:gd name="connsiteX35" fmla="*/ 452327 w 3079941"/>
                  <a:gd name="connsiteY35" fmla="*/ 712036 h 1160647"/>
                  <a:gd name="connsiteX36" fmla="*/ 452327 w 3079941"/>
                  <a:gd name="connsiteY36" fmla="*/ 702578 h 1160647"/>
                  <a:gd name="connsiteX37" fmla="*/ 453341 w 3079941"/>
                  <a:gd name="connsiteY37" fmla="*/ 702578 h 1160647"/>
                  <a:gd name="connsiteX38" fmla="*/ 460434 w 3079941"/>
                  <a:gd name="connsiteY38" fmla="*/ 702578 h 1160647"/>
                  <a:gd name="connsiteX39" fmla="*/ 460434 w 3079941"/>
                  <a:gd name="connsiteY39" fmla="*/ 700687 h 1160647"/>
                  <a:gd name="connsiteX40" fmla="*/ 460434 w 3079941"/>
                  <a:gd name="connsiteY40" fmla="*/ 687446 h 1160647"/>
                  <a:gd name="connsiteX41" fmla="*/ 461194 w 3079941"/>
                  <a:gd name="connsiteY41" fmla="*/ 687446 h 1160647"/>
                  <a:gd name="connsiteX42" fmla="*/ 466514 w 3079941"/>
                  <a:gd name="connsiteY42" fmla="*/ 687446 h 1160647"/>
                  <a:gd name="connsiteX43" fmla="*/ 466514 w 3079941"/>
                  <a:gd name="connsiteY43" fmla="*/ 686365 h 1160647"/>
                  <a:gd name="connsiteX44" fmla="*/ 466514 w 3079941"/>
                  <a:gd name="connsiteY44" fmla="*/ 678798 h 1160647"/>
                  <a:gd name="connsiteX45" fmla="*/ 468541 w 3079941"/>
                  <a:gd name="connsiteY45" fmla="*/ 678798 h 1160647"/>
                  <a:gd name="connsiteX46" fmla="*/ 482728 w 3079941"/>
                  <a:gd name="connsiteY46" fmla="*/ 678798 h 1160647"/>
                  <a:gd name="connsiteX47" fmla="*/ 482728 w 3079941"/>
                  <a:gd name="connsiteY47" fmla="*/ 679879 h 1160647"/>
                  <a:gd name="connsiteX48" fmla="*/ 482728 w 3079941"/>
                  <a:gd name="connsiteY48" fmla="*/ 687446 h 1160647"/>
                  <a:gd name="connsiteX49" fmla="*/ 505021 w 3079941"/>
                  <a:gd name="connsiteY49" fmla="*/ 687446 h 1160647"/>
                  <a:gd name="connsiteX50" fmla="*/ 505021 w 3079941"/>
                  <a:gd name="connsiteY50" fmla="*/ 685554 h 1160647"/>
                  <a:gd name="connsiteX51" fmla="*/ 505021 w 3079941"/>
                  <a:gd name="connsiteY51" fmla="*/ 672313 h 1160647"/>
                  <a:gd name="connsiteX52" fmla="*/ 506795 w 3079941"/>
                  <a:gd name="connsiteY52" fmla="*/ 672313 h 1160647"/>
                  <a:gd name="connsiteX53" fmla="*/ 519208 w 3079941"/>
                  <a:gd name="connsiteY53" fmla="*/ 672313 h 1160647"/>
                  <a:gd name="connsiteX54" fmla="*/ 519208 w 3079941"/>
                  <a:gd name="connsiteY54" fmla="*/ 696093 h 1160647"/>
                  <a:gd name="connsiteX55" fmla="*/ 520222 w 3079941"/>
                  <a:gd name="connsiteY55" fmla="*/ 696093 h 1160647"/>
                  <a:gd name="connsiteX56" fmla="*/ 527315 w 3079941"/>
                  <a:gd name="connsiteY56" fmla="*/ 696093 h 1160647"/>
                  <a:gd name="connsiteX57" fmla="*/ 527315 w 3079941"/>
                  <a:gd name="connsiteY57" fmla="*/ 695012 h 1160647"/>
                  <a:gd name="connsiteX58" fmla="*/ 527315 w 3079941"/>
                  <a:gd name="connsiteY58" fmla="*/ 687446 h 1160647"/>
                  <a:gd name="connsiteX59" fmla="*/ 529088 w 3079941"/>
                  <a:gd name="connsiteY59" fmla="*/ 687446 h 1160647"/>
                  <a:gd name="connsiteX60" fmla="*/ 541502 w 3079941"/>
                  <a:gd name="connsiteY60" fmla="*/ 687446 h 1160647"/>
                  <a:gd name="connsiteX61" fmla="*/ 541502 w 3079941"/>
                  <a:gd name="connsiteY61" fmla="*/ 713387 h 1160647"/>
                  <a:gd name="connsiteX62" fmla="*/ 543529 w 3079941"/>
                  <a:gd name="connsiteY62" fmla="*/ 713387 h 1160647"/>
                  <a:gd name="connsiteX63" fmla="*/ 557715 w 3079941"/>
                  <a:gd name="connsiteY63" fmla="*/ 713387 h 1160647"/>
                  <a:gd name="connsiteX64" fmla="*/ 557715 w 3079941"/>
                  <a:gd name="connsiteY64" fmla="*/ 715008 h 1160647"/>
                  <a:gd name="connsiteX65" fmla="*/ 557715 w 3079941"/>
                  <a:gd name="connsiteY65" fmla="*/ 726358 h 1160647"/>
                  <a:gd name="connsiteX66" fmla="*/ 558475 w 3079941"/>
                  <a:gd name="connsiteY66" fmla="*/ 726358 h 1160647"/>
                  <a:gd name="connsiteX67" fmla="*/ 563796 w 3079941"/>
                  <a:gd name="connsiteY67" fmla="*/ 726358 h 1160647"/>
                  <a:gd name="connsiteX68" fmla="*/ 563796 w 3079941"/>
                  <a:gd name="connsiteY68" fmla="*/ 725547 h 1160647"/>
                  <a:gd name="connsiteX69" fmla="*/ 563796 w 3079941"/>
                  <a:gd name="connsiteY69" fmla="*/ 719872 h 1160647"/>
                  <a:gd name="connsiteX70" fmla="*/ 594196 w 3079941"/>
                  <a:gd name="connsiteY70" fmla="*/ 719872 h 1160647"/>
                  <a:gd name="connsiteX71" fmla="*/ 594196 w 3079941"/>
                  <a:gd name="connsiteY71" fmla="*/ 743652 h 1160647"/>
                  <a:gd name="connsiteX72" fmla="*/ 595209 w 3079941"/>
                  <a:gd name="connsiteY72" fmla="*/ 743652 h 1160647"/>
                  <a:gd name="connsiteX73" fmla="*/ 602303 w 3079941"/>
                  <a:gd name="connsiteY73" fmla="*/ 743652 h 1160647"/>
                  <a:gd name="connsiteX74" fmla="*/ 602303 w 3079941"/>
                  <a:gd name="connsiteY74" fmla="*/ 744733 h 1160647"/>
                  <a:gd name="connsiteX75" fmla="*/ 602303 w 3079941"/>
                  <a:gd name="connsiteY75" fmla="*/ 752299 h 1160647"/>
                  <a:gd name="connsiteX76" fmla="*/ 603063 w 3079941"/>
                  <a:gd name="connsiteY76" fmla="*/ 752299 h 1160647"/>
                  <a:gd name="connsiteX77" fmla="*/ 608383 w 3079941"/>
                  <a:gd name="connsiteY77" fmla="*/ 752299 h 1160647"/>
                  <a:gd name="connsiteX78" fmla="*/ 608383 w 3079941"/>
                  <a:gd name="connsiteY78" fmla="*/ 750137 h 1160647"/>
                  <a:gd name="connsiteX79" fmla="*/ 608383 w 3079941"/>
                  <a:gd name="connsiteY79" fmla="*/ 735005 h 1160647"/>
                  <a:gd name="connsiteX80" fmla="*/ 609396 w 3079941"/>
                  <a:gd name="connsiteY80" fmla="*/ 735005 h 1160647"/>
                  <a:gd name="connsiteX81" fmla="*/ 616490 w 3079941"/>
                  <a:gd name="connsiteY81" fmla="*/ 735005 h 1160647"/>
                  <a:gd name="connsiteX82" fmla="*/ 616490 w 3079941"/>
                  <a:gd name="connsiteY82" fmla="*/ 736086 h 1160647"/>
                  <a:gd name="connsiteX83" fmla="*/ 616490 w 3079941"/>
                  <a:gd name="connsiteY83" fmla="*/ 743652 h 1160647"/>
                  <a:gd name="connsiteX84" fmla="*/ 621810 w 3079941"/>
                  <a:gd name="connsiteY84" fmla="*/ 741659 h 1160647"/>
                  <a:gd name="connsiteX85" fmla="*/ 622570 w 3079941"/>
                  <a:gd name="connsiteY85" fmla="*/ 740679 h 1160647"/>
                  <a:gd name="connsiteX86" fmla="*/ 622570 w 3079941"/>
                  <a:gd name="connsiteY86" fmla="*/ 735005 h 1160647"/>
                  <a:gd name="connsiteX87" fmla="*/ 661077 w 3079941"/>
                  <a:gd name="connsiteY87" fmla="*/ 735005 h 1160647"/>
                  <a:gd name="connsiteX88" fmla="*/ 661077 w 3079941"/>
                  <a:gd name="connsiteY88" fmla="*/ 758784 h 1160647"/>
                  <a:gd name="connsiteX89" fmla="*/ 663103 w 3079941"/>
                  <a:gd name="connsiteY89" fmla="*/ 758784 h 1160647"/>
                  <a:gd name="connsiteX90" fmla="*/ 677290 w 3079941"/>
                  <a:gd name="connsiteY90" fmla="*/ 758784 h 1160647"/>
                  <a:gd name="connsiteX91" fmla="*/ 677290 w 3079941"/>
                  <a:gd name="connsiteY91" fmla="*/ 759865 h 1160647"/>
                  <a:gd name="connsiteX92" fmla="*/ 677290 w 3079941"/>
                  <a:gd name="connsiteY92" fmla="*/ 767431 h 1160647"/>
                  <a:gd name="connsiteX93" fmla="*/ 679064 w 3079941"/>
                  <a:gd name="connsiteY93" fmla="*/ 767431 h 1160647"/>
                  <a:gd name="connsiteX94" fmla="*/ 691477 w 3079941"/>
                  <a:gd name="connsiteY94" fmla="*/ 767431 h 1160647"/>
                  <a:gd name="connsiteX95" fmla="*/ 691477 w 3079941"/>
                  <a:gd name="connsiteY95" fmla="*/ 743652 h 1160647"/>
                  <a:gd name="connsiteX96" fmla="*/ 692490 w 3079941"/>
                  <a:gd name="connsiteY96" fmla="*/ 743652 h 1160647"/>
                  <a:gd name="connsiteX97" fmla="*/ 699584 w 3079941"/>
                  <a:gd name="connsiteY97" fmla="*/ 743652 h 1160647"/>
                  <a:gd name="connsiteX98" fmla="*/ 699584 w 3079941"/>
                  <a:gd name="connsiteY98" fmla="*/ 711225 h 1160647"/>
                  <a:gd name="connsiteX99" fmla="*/ 700597 w 3079941"/>
                  <a:gd name="connsiteY99" fmla="*/ 711225 h 1160647"/>
                  <a:gd name="connsiteX100" fmla="*/ 707691 w 3079941"/>
                  <a:gd name="connsiteY100" fmla="*/ 711225 h 1160647"/>
                  <a:gd name="connsiteX101" fmla="*/ 707691 w 3079941"/>
                  <a:gd name="connsiteY101" fmla="*/ 709334 h 1160647"/>
                  <a:gd name="connsiteX102" fmla="*/ 707691 w 3079941"/>
                  <a:gd name="connsiteY102" fmla="*/ 696093 h 1160647"/>
                  <a:gd name="connsiteX103" fmla="*/ 706424 w 3079941"/>
                  <a:gd name="connsiteY103" fmla="*/ 694471 h 1160647"/>
                  <a:gd name="connsiteX104" fmla="*/ 711744 w 3079941"/>
                  <a:gd name="connsiteY104" fmla="*/ 683122 h 1160647"/>
                  <a:gd name="connsiteX105" fmla="*/ 719851 w 3079941"/>
                  <a:gd name="connsiteY105" fmla="*/ 711225 h 1160647"/>
                  <a:gd name="connsiteX106" fmla="*/ 720611 w 3079941"/>
                  <a:gd name="connsiteY106" fmla="*/ 711225 h 1160647"/>
                  <a:gd name="connsiteX107" fmla="*/ 725931 w 3079941"/>
                  <a:gd name="connsiteY107" fmla="*/ 711225 h 1160647"/>
                  <a:gd name="connsiteX108" fmla="*/ 725931 w 3079941"/>
                  <a:gd name="connsiteY108" fmla="*/ 605298 h 1160647"/>
                  <a:gd name="connsiteX109" fmla="*/ 727451 w 3079941"/>
                  <a:gd name="connsiteY109" fmla="*/ 605298 h 1160647"/>
                  <a:gd name="connsiteX110" fmla="*/ 738091 w 3079941"/>
                  <a:gd name="connsiteY110" fmla="*/ 605298 h 1160647"/>
                  <a:gd name="connsiteX111" fmla="*/ 738091 w 3079941"/>
                  <a:gd name="connsiteY111" fmla="*/ 557739 h 1160647"/>
                  <a:gd name="connsiteX112" fmla="*/ 764438 w 3079941"/>
                  <a:gd name="connsiteY112" fmla="*/ 557739 h 1160647"/>
                  <a:gd name="connsiteX113" fmla="*/ 764438 w 3079941"/>
                  <a:gd name="connsiteY113" fmla="*/ 536121 h 1160647"/>
                  <a:gd name="connsiteX114" fmla="*/ 798892 w 3079941"/>
                  <a:gd name="connsiteY114" fmla="*/ 536121 h 1160647"/>
                  <a:gd name="connsiteX115" fmla="*/ 798892 w 3079941"/>
                  <a:gd name="connsiteY115" fmla="*/ 538553 h 1160647"/>
                  <a:gd name="connsiteX116" fmla="*/ 798892 w 3079941"/>
                  <a:gd name="connsiteY116" fmla="*/ 555577 h 1160647"/>
                  <a:gd name="connsiteX117" fmla="*/ 801172 w 3079941"/>
                  <a:gd name="connsiteY117" fmla="*/ 555577 h 1160647"/>
                  <a:gd name="connsiteX118" fmla="*/ 817132 w 3079941"/>
                  <a:gd name="connsiteY118" fmla="*/ 555577 h 1160647"/>
                  <a:gd name="connsiteX119" fmla="*/ 817132 w 3079941"/>
                  <a:gd name="connsiteY119" fmla="*/ 603136 h 1160647"/>
                  <a:gd name="connsiteX120" fmla="*/ 818145 w 3079941"/>
                  <a:gd name="connsiteY120" fmla="*/ 603136 h 1160647"/>
                  <a:gd name="connsiteX121" fmla="*/ 825239 w 3079941"/>
                  <a:gd name="connsiteY121" fmla="*/ 603136 h 1160647"/>
                  <a:gd name="connsiteX122" fmla="*/ 839426 w 3079941"/>
                  <a:gd name="connsiteY122" fmla="*/ 607460 h 1160647"/>
                  <a:gd name="connsiteX123" fmla="*/ 839426 w 3079941"/>
                  <a:gd name="connsiteY123" fmla="*/ 646372 h 1160647"/>
                  <a:gd name="connsiteX124" fmla="*/ 840439 w 3079941"/>
                  <a:gd name="connsiteY124" fmla="*/ 646372 h 1160647"/>
                  <a:gd name="connsiteX125" fmla="*/ 847532 w 3079941"/>
                  <a:gd name="connsiteY125" fmla="*/ 646372 h 1160647"/>
                  <a:gd name="connsiteX126" fmla="*/ 847532 w 3079941"/>
                  <a:gd name="connsiteY126" fmla="*/ 647993 h 1160647"/>
                  <a:gd name="connsiteX127" fmla="*/ 847532 w 3079941"/>
                  <a:gd name="connsiteY127" fmla="*/ 659342 h 1160647"/>
                  <a:gd name="connsiteX128" fmla="*/ 849559 w 3079941"/>
                  <a:gd name="connsiteY128" fmla="*/ 659342 h 1160647"/>
                  <a:gd name="connsiteX129" fmla="*/ 863746 w 3079941"/>
                  <a:gd name="connsiteY129" fmla="*/ 659342 h 1160647"/>
                  <a:gd name="connsiteX130" fmla="*/ 869826 w 3079941"/>
                  <a:gd name="connsiteY130" fmla="*/ 665828 h 1160647"/>
                  <a:gd name="connsiteX131" fmla="*/ 869826 w 3079941"/>
                  <a:gd name="connsiteY131" fmla="*/ 687446 h 1160647"/>
                  <a:gd name="connsiteX132" fmla="*/ 872106 w 3079941"/>
                  <a:gd name="connsiteY132" fmla="*/ 687446 h 1160647"/>
                  <a:gd name="connsiteX133" fmla="*/ 888066 w 3079941"/>
                  <a:gd name="connsiteY133" fmla="*/ 687446 h 1160647"/>
                  <a:gd name="connsiteX134" fmla="*/ 888066 w 3079941"/>
                  <a:gd name="connsiteY134" fmla="*/ 688526 h 1160647"/>
                  <a:gd name="connsiteX135" fmla="*/ 888066 w 3079941"/>
                  <a:gd name="connsiteY135" fmla="*/ 696093 h 1160647"/>
                  <a:gd name="connsiteX136" fmla="*/ 889333 w 3079941"/>
                  <a:gd name="connsiteY136" fmla="*/ 696093 h 1160647"/>
                  <a:gd name="connsiteX137" fmla="*/ 898200 w 3079941"/>
                  <a:gd name="connsiteY137" fmla="*/ 696093 h 1160647"/>
                  <a:gd name="connsiteX138" fmla="*/ 898200 w 3079941"/>
                  <a:gd name="connsiteY138" fmla="*/ 698254 h 1160647"/>
                  <a:gd name="connsiteX139" fmla="*/ 898200 w 3079941"/>
                  <a:gd name="connsiteY139" fmla="*/ 713387 h 1160647"/>
                  <a:gd name="connsiteX140" fmla="*/ 902253 w 3079941"/>
                  <a:gd name="connsiteY140" fmla="*/ 711495 h 1160647"/>
                  <a:gd name="connsiteX141" fmla="*/ 902253 w 3079941"/>
                  <a:gd name="connsiteY141" fmla="*/ 698254 h 1160647"/>
                  <a:gd name="connsiteX142" fmla="*/ 903266 w 3079941"/>
                  <a:gd name="connsiteY142" fmla="*/ 698254 h 1160647"/>
                  <a:gd name="connsiteX143" fmla="*/ 910360 w 3079941"/>
                  <a:gd name="connsiteY143" fmla="*/ 698254 h 1160647"/>
                  <a:gd name="connsiteX144" fmla="*/ 910360 w 3079941"/>
                  <a:gd name="connsiteY144" fmla="*/ 699876 h 1160647"/>
                  <a:gd name="connsiteX145" fmla="*/ 910360 w 3079941"/>
                  <a:gd name="connsiteY145" fmla="*/ 711225 h 1160647"/>
                  <a:gd name="connsiteX146" fmla="*/ 911120 w 3079941"/>
                  <a:gd name="connsiteY146" fmla="*/ 711225 h 1160647"/>
                  <a:gd name="connsiteX147" fmla="*/ 916440 w 3079941"/>
                  <a:gd name="connsiteY147" fmla="*/ 711225 h 1160647"/>
                  <a:gd name="connsiteX148" fmla="*/ 965080 w 3079941"/>
                  <a:gd name="connsiteY148" fmla="*/ 706902 h 1160647"/>
                  <a:gd name="connsiteX149" fmla="*/ 965080 w 3079941"/>
                  <a:gd name="connsiteY149" fmla="*/ 708253 h 1160647"/>
                  <a:gd name="connsiteX150" fmla="*/ 965080 w 3079941"/>
                  <a:gd name="connsiteY150" fmla="*/ 717710 h 1160647"/>
                  <a:gd name="connsiteX151" fmla="*/ 965840 w 3079941"/>
                  <a:gd name="connsiteY151" fmla="*/ 717710 h 1160647"/>
                  <a:gd name="connsiteX152" fmla="*/ 971161 w 3079941"/>
                  <a:gd name="connsiteY152" fmla="*/ 717710 h 1160647"/>
                  <a:gd name="connsiteX153" fmla="*/ 971161 w 3079941"/>
                  <a:gd name="connsiteY153" fmla="*/ 719872 h 1160647"/>
                  <a:gd name="connsiteX154" fmla="*/ 971161 w 3079941"/>
                  <a:gd name="connsiteY154" fmla="*/ 735005 h 1160647"/>
                  <a:gd name="connsiteX155" fmla="*/ 973187 w 3079941"/>
                  <a:gd name="connsiteY155" fmla="*/ 733654 h 1160647"/>
                  <a:gd name="connsiteX156" fmla="*/ 987374 w 3079941"/>
                  <a:gd name="connsiteY156" fmla="*/ 724196 h 1160647"/>
                  <a:gd name="connsiteX157" fmla="*/ 993454 w 3079941"/>
                  <a:gd name="connsiteY157" fmla="*/ 683122 h 1160647"/>
                  <a:gd name="connsiteX158" fmla="*/ 994214 w 3079941"/>
                  <a:gd name="connsiteY158" fmla="*/ 682852 h 1160647"/>
                  <a:gd name="connsiteX159" fmla="*/ 999534 w 3079941"/>
                  <a:gd name="connsiteY159" fmla="*/ 680960 h 1160647"/>
                  <a:gd name="connsiteX160" fmla="*/ 1001561 w 3079941"/>
                  <a:gd name="connsiteY160" fmla="*/ 611783 h 1160647"/>
                  <a:gd name="connsiteX161" fmla="*/ 1003588 w 3079941"/>
                  <a:gd name="connsiteY161" fmla="*/ 680960 h 1160647"/>
                  <a:gd name="connsiteX162" fmla="*/ 1004348 w 3079941"/>
                  <a:gd name="connsiteY162" fmla="*/ 681230 h 1160647"/>
                  <a:gd name="connsiteX163" fmla="*/ 1009668 w 3079941"/>
                  <a:gd name="connsiteY163" fmla="*/ 683122 h 1160647"/>
                  <a:gd name="connsiteX164" fmla="*/ 1009668 w 3079941"/>
                  <a:gd name="connsiteY164" fmla="*/ 596651 h 1160647"/>
                  <a:gd name="connsiteX165" fmla="*/ 1013721 w 3079941"/>
                  <a:gd name="connsiteY165" fmla="*/ 564224 h 1160647"/>
                  <a:gd name="connsiteX166" fmla="*/ 1052228 w 3079941"/>
                  <a:gd name="connsiteY166" fmla="*/ 564224 h 1160647"/>
                  <a:gd name="connsiteX167" fmla="*/ 1052228 w 3079941"/>
                  <a:gd name="connsiteY167" fmla="*/ 596651 h 1160647"/>
                  <a:gd name="connsiteX168" fmla="*/ 1052988 w 3079941"/>
                  <a:gd name="connsiteY168" fmla="*/ 596651 h 1160647"/>
                  <a:gd name="connsiteX169" fmla="*/ 1058308 w 3079941"/>
                  <a:gd name="connsiteY169" fmla="*/ 596651 h 1160647"/>
                  <a:gd name="connsiteX170" fmla="*/ 1058308 w 3079941"/>
                  <a:gd name="connsiteY170" fmla="*/ 514503 h 1160647"/>
                  <a:gd name="connsiteX171" fmla="*/ 1060082 w 3079941"/>
                  <a:gd name="connsiteY171" fmla="*/ 514503 h 1160647"/>
                  <a:gd name="connsiteX172" fmla="*/ 1072495 w 3079941"/>
                  <a:gd name="connsiteY172" fmla="*/ 514503 h 1160647"/>
                  <a:gd name="connsiteX173" fmla="*/ 1072495 w 3079941"/>
                  <a:gd name="connsiteY173" fmla="*/ 512612 h 1160647"/>
                  <a:gd name="connsiteX174" fmla="*/ 1072495 w 3079941"/>
                  <a:gd name="connsiteY174" fmla="*/ 499371 h 1160647"/>
                  <a:gd name="connsiteX175" fmla="*/ 1094789 w 3079941"/>
                  <a:gd name="connsiteY175" fmla="*/ 499371 h 1160647"/>
                  <a:gd name="connsiteX176" fmla="*/ 1094789 w 3079941"/>
                  <a:gd name="connsiteY176" fmla="*/ 498290 h 1160647"/>
                  <a:gd name="connsiteX177" fmla="*/ 1094789 w 3079941"/>
                  <a:gd name="connsiteY177" fmla="*/ 490724 h 1160647"/>
                  <a:gd name="connsiteX178" fmla="*/ 1096562 w 3079941"/>
                  <a:gd name="connsiteY178" fmla="*/ 490724 h 1160647"/>
                  <a:gd name="connsiteX179" fmla="*/ 1108976 w 3079941"/>
                  <a:gd name="connsiteY179" fmla="*/ 490724 h 1160647"/>
                  <a:gd name="connsiteX180" fmla="*/ 1108976 w 3079941"/>
                  <a:gd name="connsiteY180" fmla="*/ 491805 h 1160647"/>
                  <a:gd name="connsiteX181" fmla="*/ 1108976 w 3079941"/>
                  <a:gd name="connsiteY181" fmla="*/ 499371 h 1160647"/>
                  <a:gd name="connsiteX182" fmla="*/ 1109736 w 3079941"/>
                  <a:gd name="connsiteY182" fmla="*/ 499371 h 1160647"/>
                  <a:gd name="connsiteX183" fmla="*/ 1115056 w 3079941"/>
                  <a:gd name="connsiteY183" fmla="*/ 499371 h 1160647"/>
                  <a:gd name="connsiteX184" fmla="*/ 1125189 w 3079941"/>
                  <a:gd name="connsiteY184" fmla="*/ 495047 h 1160647"/>
                  <a:gd name="connsiteX185" fmla="*/ 1129242 w 3079941"/>
                  <a:gd name="connsiteY185" fmla="*/ 498290 h 1160647"/>
                  <a:gd name="connsiteX186" fmla="*/ 1129242 w 3079941"/>
                  <a:gd name="connsiteY186" fmla="*/ 490724 h 1160647"/>
                  <a:gd name="connsiteX187" fmla="*/ 1131522 w 3079941"/>
                  <a:gd name="connsiteY187" fmla="*/ 490724 h 1160647"/>
                  <a:gd name="connsiteX188" fmla="*/ 1147483 w 3079941"/>
                  <a:gd name="connsiteY188" fmla="*/ 490724 h 1160647"/>
                  <a:gd name="connsiteX189" fmla="*/ 1147483 w 3079941"/>
                  <a:gd name="connsiteY189" fmla="*/ 491805 h 1160647"/>
                  <a:gd name="connsiteX190" fmla="*/ 1147483 w 3079941"/>
                  <a:gd name="connsiteY190" fmla="*/ 499371 h 1160647"/>
                  <a:gd name="connsiteX191" fmla="*/ 1177883 w 3079941"/>
                  <a:gd name="connsiteY191" fmla="*/ 499371 h 1160647"/>
                  <a:gd name="connsiteX192" fmla="*/ 1177883 w 3079941"/>
                  <a:gd name="connsiteY192" fmla="*/ 500992 h 1160647"/>
                  <a:gd name="connsiteX193" fmla="*/ 1177883 w 3079941"/>
                  <a:gd name="connsiteY193" fmla="*/ 512342 h 1160647"/>
                  <a:gd name="connsiteX194" fmla="*/ 1204230 w 3079941"/>
                  <a:gd name="connsiteY194" fmla="*/ 512342 h 1160647"/>
                  <a:gd name="connsiteX195" fmla="*/ 1204230 w 3079941"/>
                  <a:gd name="connsiteY195" fmla="*/ 542606 h 1160647"/>
                  <a:gd name="connsiteX196" fmla="*/ 1204990 w 3079941"/>
                  <a:gd name="connsiteY196" fmla="*/ 542606 h 1160647"/>
                  <a:gd name="connsiteX197" fmla="*/ 1210310 w 3079941"/>
                  <a:gd name="connsiteY197" fmla="*/ 542606 h 1160647"/>
                  <a:gd name="connsiteX198" fmla="*/ 1210310 w 3079941"/>
                  <a:gd name="connsiteY198" fmla="*/ 543687 h 1160647"/>
                  <a:gd name="connsiteX199" fmla="*/ 1210310 w 3079941"/>
                  <a:gd name="connsiteY199" fmla="*/ 551254 h 1160647"/>
                  <a:gd name="connsiteX200" fmla="*/ 1214364 w 3079941"/>
                  <a:gd name="connsiteY200" fmla="*/ 581518 h 1160647"/>
                  <a:gd name="connsiteX201" fmla="*/ 1215124 w 3079941"/>
                  <a:gd name="connsiteY201" fmla="*/ 581518 h 1160647"/>
                  <a:gd name="connsiteX202" fmla="*/ 1220444 w 3079941"/>
                  <a:gd name="connsiteY202" fmla="*/ 581518 h 1160647"/>
                  <a:gd name="connsiteX203" fmla="*/ 1220444 w 3079941"/>
                  <a:gd name="connsiteY203" fmla="*/ 582329 h 1160647"/>
                  <a:gd name="connsiteX204" fmla="*/ 1220444 w 3079941"/>
                  <a:gd name="connsiteY204" fmla="*/ 588004 h 1160647"/>
                  <a:gd name="connsiteX205" fmla="*/ 1221457 w 3079941"/>
                  <a:gd name="connsiteY205" fmla="*/ 588004 h 1160647"/>
                  <a:gd name="connsiteX206" fmla="*/ 1228550 w 3079941"/>
                  <a:gd name="connsiteY206" fmla="*/ 588004 h 1160647"/>
                  <a:gd name="connsiteX207" fmla="*/ 1228550 w 3079941"/>
                  <a:gd name="connsiteY207" fmla="*/ 618269 h 1160647"/>
                  <a:gd name="connsiteX208" fmla="*/ 1230577 w 3079941"/>
                  <a:gd name="connsiteY208" fmla="*/ 618269 h 1160647"/>
                  <a:gd name="connsiteX209" fmla="*/ 1244764 w 3079941"/>
                  <a:gd name="connsiteY209" fmla="*/ 618269 h 1160647"/>
                  <a:gd name="connsiteX210" fmla="*/ 1244764 w 3079941"/>
                  <a:gd name="connsiteY210" fmla="*/ 642048 h 1160647"/>
                  <a:gd name="connsiteX211" fmla="*/ 1246791 w 3079941"/>
                  <a:gd name="connsiteY211" fmla="*/ 643669 h 1160647"/>
                  <a:gd name="connsiteX212" fmla="*/ 1246791 w 3079941"/>
                  <a:gd name="connsiteY212" fmla="*/ 655019 h 1160647"/>
                  <a:gd name="connsiteX213" fmla="*/ 1247551 w 3079941"/>
                  <a:gd name="connsiteY213" fmla="*/ 655019 h 1160647"/>
                  <a:gd name="connsiteX214" fmla="*/ 1252871 w 3079941"/>
                  <a:gd name="connsiteY214" fmla="*/ 655019 h 1160647"/>
                  <a:gd name="connsiteX215" fmla="*/ 1252871 w 3079941"/>
                  <a:gd name="connsiteY215" fmla="*/ 678798 h 1160647"/>
                  <a:gd name="connsiteX216" fmla="*/ 1254137 w 3079941"/>
                  <a:gd name="connsiteY216" fmla="*/ 678798 h 1160647"/>
                  <a:gd name="connsiteX217" fmla="*/ 1263004 w 3079941"/>
                  <a:gd name="connsiteY217" fmla="*/ 678798 h 1160647"/>
                  <a:gd name="connsiteX218" fmla="*/ 1265031 w 3079941"/>
                  <a:gd name="connsiteY218" fmla="*/ 682852 h 1160647"/>
                  <a:gd name="connsiteX219" fmla="*/ 1265031 w 3079941"/>
                  <a:gd name="connsiteY219" fmla="*/ 696093 h 1160647"/>
                  <a:gd name="connsiteX220" fmla="*/ 1266551 w 3079941"/>
                  <a:gd name="connsiteY220" fmla="*/ 694201 h 1160647"/>
                  <a:gd name="connsiteX221" fmla="*/ 1277191 w 3079941"/>
                  <a:gd name="connsiteY221" fmla="*/ 680960 h 1160647"/>
                  <a:gd name="connsiteX222" fmla="*/ 1305565 w 3079941"/>
                  <a:gd name="connsiteY222" fmla="*/ 680960 h 1160647"/>
                  <a:gd name="connsiteX223" fmla="*/ 1305565 w 3079941"/>
                  <a:gd name="connsiteY223" fmla="*/ 767431 h 1160647"/>
                  <a:gd name="connsiteX224" fmla="*/ 1306325 w 3079941"/>
                  <a:gd name="connsiteY224" fmla="*/ 767431 h 1160647"/>
                  <a:gd name="connsiteX225" fmla="*/ 1311645 w 3079941"/>
                  <a:gd name="connsiteY225" fmla="*/ 767431 h 1160647"/>
                  <a:gd name="connsiteX226" fmla="*/ 1312405 w 3079941"/>
                  <a:gd name="connsiteY226" fmla="*/ 766080 h 1160647"/>
                  <a:gd name="connsiteX227" fmla="*/ 1317725 w 3079941"/>
                  <a:gd name="connsiteY227" fmla="*/ 756622 h 1160647"/>
                  <a:gd name="connsiteX228" fmla="*/ 1317725 w 3079941"/>
                  <a:gd name="connsiteY228" fmla="*/ 758514 h 1160647"/>
                  <a:gd name="connsiteX229" fmla="*/ 1317725 w 3079941"/>
                  <a:gd name="connsiteY229" fmla="*/ 771755 h 1160647"/>
                  <a:gd name="connsiteX230" fmla="*/ 1321778 w 3079941"/>
                  <a:gd name="connsiteY230" fmla="*/ 726358 h 1160647"/>
                  <a:gd name="connsiteX231" fmla="*/ 1322538 w 3079941"/>
                  <a:gd name="connsiteY231" fmla="*/ 726358 h 1160647"/>
                  <a:gd name="connsiteX232" fmla="*/ 1327858 w 3079941"/>
                  <a:gd name="connsiteY232" fmla="*/ 726358 h 1160647"/>
                  <a:gd name="connsiteX233" fmla="*/ 1327858 w 3079941"/>
                  <a:gd name="connsiteY233" fmla="*/ 661504 h 1160647"/>
                  <a:gd name="connsiteX234" fmla="*/ 1328872 w 3079941"/>
                  <a:gd name="connsiteY234" fmla="*/ 661504 h 1160647"/>
                  <a:gd name="connsiteX235" fmla="*/ 1335965 w 3079941"/>
                  <a:gd name="connsiteY235" fmla="*/ 661504 h 1160647"/>
                  <a:gd name="connsiteX236" fmla="*/ 1348125 w 3079941"/>
                  <a:gd name="connsiteY236" fmla="*/ 618269 h 1160647"/>
                  <a:gd name="connsiteX237" fmla="*/ 1349392 w 3079941"/>
                  <a:gd name="connsiteY237" fmla="*/ 618269 h 1160647"/>
                  <a:gd name="connsiteX238" fmla="*/ 1358259 w 3079941"/>
                  <a:gd name="connsiteY238" fmla="*/ 618269 h 1160647"/>
                  <a:gd name="connsiteX239" fmla="*/ 1368392 w 3079941"/>
                  <a:gd name="connsiteY239" fmla="*/ 661504 h 1160647"/>
                  <a:gd name="connsiteX240" fmla="*/ 1369405 w 3079941"/>
                  <a:gd name="connsiteY240" fmla="*/ 661504 h 1160647"/>
                  <a:gd name="connsiteX241" fmla="*/ 1376499 w 3079941"/>
                  <a:gd name="connsiteY241" fmla="*/ 661504 h 1160647"/>
                  <a:gd name="connsiteX242" fmla="*/ 1376499 w 3079941"/>
                  <a:gd name="connsiteY242" fmla="*/ 700416 h 1160647"/>
                  <a:gd name="connsiteX243" fmla="*/ 1378272 w 3079941"/>
                  <a:gd name="connsiteY243" fmla="*/ 700416 h 1160647"/>
                  <a:gd name="connsiteX244" fmla="*/ 1390686 w 3079941"/>
                  <a:gd name="connsiteY244" fmla="*/ 700416 h 1160647"/>
                  <a:gd name="connsiteX245" fmla="*/ 1390686 w 3079941"/>
                  <a:gd name="connsiteY245" fmla="*/ 702578 h 1160647"/>
                  <a:gd name="connsiteX246" fmla="*/ 1390686 w 3079941"/>
                  <a:gd name="connsiteY246" fmla="*/ 717710 h 1160647"/>
                  <a:gd name="connsiteX247" fmla="*/ 1394739 w 3079941"/>
                  <a:gd name="connsiteY247" fmla="*/ 715549 h 1160647"/>
                  <a:gd name="connsiteX248" fmla="*/ 1394739 w 3079941"/>
                  <a:gd name="connsiteY248" fmla="*/ 700416 h 1160647"/>
                  <a:gd name="connsiteX249" fmla="*/ 1396259 w 3079941"/>
                  <a:gd name="connsiteY249" fmla="*/ 700416 h 1160647"/>
                  <a:gd name="connsiteX250" fmla="*/ 1406899 w 3079941"/>
                  <a:gd name="connsiteY250" fmla="*/ 700416 h 1160647"/>
                  <a:gd name="connsiteX251" fmla="*/ 1406899 w 3079941"/>
                  <a:gd name="connsiteY251" fmla="*/ 702037 h 1160647"/>
                  <a:gd name="connsiteX252" fmla="*/ 1406899 w 3079941"/>
                  <a:gd name="connsiteY252" fmla="*/ 713387 h 1160647"/>
                  <a:gd name="connsiteX253" fmla="*/ 1437300 w 3079941"/>
                  <a:gd name="connsiteY253" fmla="*/ 713387 h 1160647"/>
                  <a:gd name="connsiteX254" fmla="*/ 1437300 w 3079941"/>
                  <a:gd name="connsiteY254" fmla="*/ 676637 h 1160647"/>
                  <a:gd name="connsiteX255" fmla="*/ 1438566 w 3079941"/>
                  <a:gd name="connsiteY255" fmla="*/ 676637 h 1160647"/>
                  <a:gd name="connsiteX256" fmla="*/ 1447433 w 3079941"/>
                  <a:gd name="connsiteY256" fmla="*/ 676637 h 1160647"/>
                  <a:gd name="connsiteX257" fmla="*/ 1447433 w 3079941"/>
                  <a:gd name="connsiteY257" fmla="*/ 698254 h 1160647"/>
                  <a:gd name="connsiteX258" fmla="*/ 1449460 w 3079941"/>
                  <a:gd name="connsiteY258" fmla="*/ 665828 h 1160647"/>
                  <a:gd name="connsiteX259" fmla="*/ 1471753 w 3079941"/>
                  <a:gd name="connsiteY259" fmla="*/ 665828 h 1160647"/>
                  <a:gd name="connsiteX260" fmla="*/ 1471753 w 3079941"/>
                  <a:gd name="connsiteY260" fmla="*/ 664206 h 1160647"/>
                  <a:gd name="connsiteX261" fmla="*/ 1471753 w 3079941"/>
                  <a:gd name="connsiteY261" fmla="*/ 652857 h 1160647"/>
                  <a:gd name="connsiteX262" fmla="*/ 1472513 w 3079941"/>
                  <a:gd name="connsiteY262" fmla="*/ 652857 h 1160647"/>
                  <a:gd name="connsiteX263" fmla="*/ 1477833 w 3079941"/>
                  <a:gd name="connsiteY263" fmla="*/ 652857 h 1160647"/>
                  <a:gd name="connsiteX264" fmla="*/ 1477833 w 3079941"/>
                  <a:gd name="connsiteY264" fmla="*/ 650966 h 1160647"/>
                  <a:gd name="connsiteX265" fmla="*/ 1477833 w 3079941"/>
                  <a:gd name="connsiteY265" fmla="*/ 637725 h 1160647"/>
                  <a:gd name="connsiteX266" fmla="*/ 1481887 w 3079941"/>
                  <a:gd name="connsiteY266" fmla="*/ 644210 h 1160647"/>
                  <a:gd name="connsiteX267" fmla="*/ 1484167 w 3079941"/>
                  <a:gd name="connsiteY267" fmla="*/ 644210 h 1160647"/>
                  <a:gd name="connsiteX268" fmla="*/ 1500127 w 3079941"/>
                  <a:gd name="connsiteY268" fmla="*/ 644210 h 1160647"/>
                  <a:gd name="connsiteX269" fmla="*/ 1500127 w 3079941"/>
                  <a:gd name="connsiteY269" fmla="*/ 643399 h 1160647"/>
                  <a:gd name="connsiteX270" fmla="*/ 1500127 w 3079941"/>
                  <a:gd name="connsiteY270" fmla="*/ 637725 h 1160647"/>
                  <a:gd name="connsiteX271" fmla="*/ 1500887 w 3079941"/>
                  <a:gd name="connsiteY271" fmla="*/ 637725 h 1160647"/>
                  <a:gd name="connsiteX272" fmla="*/ 1506207 w 3079941"/>
                  <a:gd name="connsiteY272" fmla="*/ 637725 h 1160647"/>
                  <a:gd name="connsiteX273" fmla="*/ 1506207 w 3079941"/>
                  <a:gd name="connsiteY273" fmla="*/ 639076 h 1160647"/>
                  <a:gd name="connsiteX274" fmla="*/ 1506207 w 3079941"/>
                  <a:gd name="connsiteY274" fmla="*/ 648534 h 1160647"/>
                  <a:gd name="connsiteX275" fmla="*/ 1544714 w 3079941"/>
                  <a:gd name="connsiteY275" fmla="*/ 648534 h 1160647"/>
                  <a:gd name="connsiteX276" fmla="*/ 1544714 w 3079941"/>
                  <a:gd name="connsiteY276" fmla="*/ 786887 h 1160647"/>
                  <a:gd name="connsiteX277" fmla="*/ 1546234 w 3079941"/>
                  <a:gd name="connsiteY277" fmla="*/ 786887 h 1160647"/>
                  <a:gd name="connsiteX278" fmla="*/ 1556874 w 3079941"/>
                  <a:gd name="connsiteY278" fmla="*/ 786887 h 1160647"/>
                  <a:gd name="connsiteX279" fmla="*/ 1556874 w 3079941"/>
                  <a:gd name="connsiteY279" fmla="*/ 773917 h 1160647"/>
                  <a:gd name="connsiteX280" fmla="*/ 1560928 w 3079941"/>
                  <a:gd name="connsiteY280" fmla="*/ 773917 h 1160647"/>
                  <a:gd name="connsiteX281" fmla="*/ 1560928 w 3079941"/>
                  <a:gd name="connsiteY281" fmla="*/ 786887 h 1160647"/>
                  <a:gd name="connsiteX282" fmla="*/ 1591328 w 3079941"/>
                  <a:gd name="connsiteY282" fmla="*/ 786887 h 1160647"/>
                  <a:gd name="connsiteX283" fmla="*/ 1591328 w 3079941"/>
                  <a:gd name="connsiteY283" fmla="*/ 756622 h 1160647"/>
                  <a:gd name="connsiteX284" fmla="*/ 1603488 w 3079941"/>
                  <a:gd name="connsiteY284" fmla="*/ 756622 h 1160647"/>
                  <a:gd name="connsiteX285" fmla="*/ 1615648 w 3079941"/>
                  <a:gd name="connsiteY285" fmla="*/ 754461 h 1160647"/>
                  <a:gd name="connsiteX286" fmla="*/ 1619702 w 3079941"/>
                  <a:gd name="connsiteY286" fmla="*/ 756622 h 1160647"/>
                  <a:gd name="connsiteX287" fmla="*/ 1629835 w 3079941"/>
                  <a:gd name="connsiteY287" fmla="*/ 756622 h 1160647"/>
                  <a:gd name="connsiteX288" fmla="*/ 1629835 w 3079941"/>
                  <a:gd name="connsiteY288" fmla="*/ 786887 h 1160647"/>
                  <a:gd name="connsiteX289" fmla="*/ 1637942 w 3079941"/>
                  <a:gd name="connsiteY289" fmla="*/ 786887 h 1160647"/>
                  <a:gd name="connsiteX290" fmla="*/ 1637942 w 3079941"/>
                  <a:gd name="connsiteY290" fmla="*/ 804182 h 1160647"/>
                  <a:gd name="connsiteX291" fmla="*/ 1647278 w 3079941"/>
                  <a:gd name="connsiteY291" fmla="*/ 805087 h 1160647"/>
                  <a:gd name="connsiteX292" fmla="*/ 1660236 w 3079941"/>
                  <a:gd name="connsiteY292" fmla="*/ 805087 h 1160647"/>
                  <a:gd name="connsiteX293" fmla="*/ 1660236 w 3079941"/>
                  <a:gd name="connsiteY293" fmla="*/ 789049 h 1160647"/>
                  <a:gd name="connsiteX294" fmla="*/ 1728192 w 3079941"/>
                  <a:gd name="connsiteY294" fmla="*/ 789049 h 1160647"/>
                  <a:gd name="connsiteX295" fmla="*/ 1728192 w 3079941"/>
                  <a:gd name="connsiteY295" fmla="*/ 703796 h 1160647"/>
                  <a:gd name="connsiteX296" fmla="*/ 1800200 w 3079941"/>
                  <a:gd name="connsiteY296" fmla="*/ 703796 h 1160647"/>
                  <a:gd name="connsiteX297" fmla="*/ 1800200 w 3079941"/>
                  <a:gd name="connsiteY297" fmla="*/ 782564 h 1160647"/>
                  <a:gd name="connsiteX298" fmla="*/ 1802104 w 3079941"/>
                  <a:gd name="connsiteY298" fmla="*/ 782564 h 1160647"/>
                  <a:gd name="connsiteX299" fmla="*/ 1803346 w 3079941"/>
                  <a:gd name="connsiteY299" fmla="*/ 805087 h 1160647"/>
                  <a:gd name="connsiteX300" fmla="*/ 1813022 w 3079941"/>
                  <a:gd name="connsiteY300" fmla="*/ 805087 h 1160647"/>
                  <a:gd name="connsiteX301" fmla="*/ 1814264 w 3079941"/>
                  <a:gd name="connsiteY301" fmla="*/ 782564 h 1160647"/>
                  <a:gd name="connsiteX302" fmla="*/ 1820344 w 3079941"/>
                  <a:gd name="connsiteY302" fmla="*/ 782564 h 1160647"/>
                  <a:gd name="connsiteX303" fmla="*/ 1821586 w 3079941"/>
                  <a:gd name="connsiteY303" fmla="*/ 805087 h 1160647"/>
                  <a:gd name="connsiteX304" fmla="*/ 1872208 w 3079941"/>
                  <a:gd name="connsiteY304" fmla="*/ 805087 h 1160647"/>
                  <a:gd name="connsiteX305" fmla="*/ 1872208 w 3079941"/>
                  <a:gd name="connsiteY305" fmla="*/ 642059 h 1160647"/>
                  <a:gd name="connsiteX306" fmla="*/ 2069535 w 3079941"/>
                  <a:gd name="connsiteY306" fmla="*/ 642059 h 1160647"/>
                  <a:gd name="connsiteX307" fmla="*/ 2069535 w 3079941"/>
                  <a:gd name="connsiteY307" fmla="*/ 805087 h 1160647"/>
                  <a:gd name="connsiteX308" fmla="*/ 2088232 w 3079941"/>
                  <a:gd name="connsiteY308" fmla="*/ 805087 h 1160647"/>
                  <a:gd name="connsiteX309" fmla="*/ 2088232 w 3079941"/>
                  <a:gd name="connsiteY309" fmla="*/ 722394 h 1160647"/>
                  <a:gd name="connsiteX310" fmla="*/ 2183352 w 3079941"/>
                  <a:gd name="connsiteY310" fmla="*/ 722394 h 1160647"/>
                  <a:gd name="connsiteX311" fmla="*/ 2195282 w 3079941"/>
                  <a:gd name="connsiteY311" fmla="*/ 404253 h 1160647"/>
                  <a:gd name="connsiteX312" fmla="*/ 2183122 w 3079941"/>
                  <a:gd name="connsiteY312" fmla="*/ 382635 h 1160647"/>
                  <a:gd name="connsiteX313" fmla="*/ 2177042 w 3079941"/>
                  <a:gd name="connsiteY313" fmla="*/ 378311 h 1160647"/>
                  <a:gd name="connsiteX314" fmla="*/ 2185149 w 3079941"/>
                  <a:gd name="connsiteY314" fmla="*/ 354532 h 1160647"/>
                  <a:gd name="connsiteX315" fmla="*/ 2185149 w 3079941"/>
                  <a:gd name="connsiteY315" fmla="*/ 337238 h 1160647"/>
                  <a:gd name="connsiteX316" fmla="*/ 2199336 w 3079941"/>
                  <a:gd name="connsiteY316" fmla="*/ 337238 h 1160647"/>
                  <a:gd name="connsiteX317" fmla="*/ 2199336 w 3079941"/>
                  <a:gd name="connsiteY317" fmla="*/ 315620 h 1160647"/>
                  <a:gd name="connsiteX318" fmla="*/ 2201362 w 3079941"/>
                  <a:gd name="connsiteY318" fmla="*/ 311296 h 1160647"/>
                  <a:gd name="connsiteX319" fmla="*/ 2201362 w 3079941"/>
                  <a:gd name="connsiteY319" fmla="*/ 233472 h 1160647"/>
                  <a:gd name="connsiteX320" fmla="*/ 2199336 w 3079941"/>
                  <a:gd name="connsiteY320" fmla="*/ 226987 h 1160647"/>
                  <a:gd name="connsiteX321" fmla="*/ 2205416 w 3079941"/>
                  <a:gd name="connsiteY321" fmla="*/ 220501 h 1160647"/>
                  <a:gd name="connsiteX322" fmla="*/ 2205416 w 3079941"/>
                  <a:gd name="connsiteY322" fmla="*/ 162133 h 1160647"/>
                  <a:gd name="connsiteX323" fmla="*/ 2207442 w 3079941"/>
                  <a:gd name="connsiteY323" fmla="*/ 157810 h 1160647"/>
                  <a:gd name="connsiteX324" fmla="*/ 2207442 w 3079941"/>
                  <a:gd name="connsiteY324" fmla="*/ 101604 h 1160647"/>
                  <a:gd name="connsiteX325" fmla="*/ 2209469 w 3079941"/>
                  <a:gd name="connsiteY325" fmla="*/ 82148 h 1160647"/>
                  <a:gd name="connsiteX326" fmla="*/ 2213523 w 3079941"/>
                  <a:gd name="connsiteY326" fmla="*/ 99442 h 1160647"/>
                  <a:gd name="connsiteX327" fmla="*/ 2215549 w 3079941"/>
                  <a:gd name="connsiteY327" fmla="*/ 157810 h 1160647"/>
                  <a:gd name="connsiteX328" fmla="*/ 2217576 w 3079941"/>
                  <a:gd name="connsiteY328" fmla="*/ 220501 h 1160647"/>
                  <a:gd name="connsiteX329" fmla="*/ 2223656 w 3079941"/>
                  <a:gd name="connsiteY329" fmla="*/ 226987 h 1160647"/>
                  <a:gd name="connsiteX330" fmla="*/ 2221629 w 3079941"/>
                  <a:gd name="connsiteY330" fmla="*/ 233472 h 1160647"/>
                  <a:gd name="connsiteX331" fmla="*/ 2221629 w 3079941"/>
                  <a:gd name="connsiteY331" fmla="*/ 311296 h 1160647"/>
                  <a:gd name="connsiteX332" fmla="*/ 2223656 w 3079941"/>
                  <a:gd name="connsiteY332" fmla="*/ 315620 h 1160647"/>
                  <a:gd name="connsiteX333" fmla="*/ 2223656 w 3079941"/>
                  <a:gd name="connsiteY333" fmla="*/ 337238 h 1160647"/>
                  <a:gd name="connsiteX334" fmla="*/ 2237843 w 3079941"/>
                  <a:gd name="connsiteY334" fmla="*/ 337238 h 1160647"/>
                  <a:gd name="connsiteX335" fmla="*/ 2237843 w 3079941"/>
                  <a:gd name="connsiteY335" fmla="*/ 354532 h 1160647"/>
                  <a:gd name="connsiteX336" fmla="*/ 2245950 w 3079941"/>
                  <a:gd name="connsiteY336" fmla="*/ 378311 h 1160647"/>
                  <a:gd name="connsiteX337" fmla="*/ 2239870 w 3079941"/>
                  <a:gd name="connsiteY337" fmla="*/ 382635 h 1160647"/>
                  <a:gd name="connsiteX338" fmla="*/ 2227709 w 3079941"/>
                  <a:gd name="connsiteY338" fmla="*/ 404253 h 1160647"/>
                  <a:gd name="connsiteX339" fmla="*/ 2235816 w 3079941"/>
                  <a:gd name="connsiteY339" fmla="*/ 657181 h 1160647"/>
                  <a:gd name="connsiteX340" fmla="*/ 2300670 w 3079941"/>
                  <a:gd name="connsiteY340" fmla="*/ 657181 h 1160647"/>
                  <a:gd name="connsiteX341" fmla="*/ 2300670 w 3079941"/>
                  <a:gd name="connsiteY341" fmla="*/ 732843 h 1160647"/>
                  <a:gd name="connsiteX342" fmla="*/ 2308777 w 3079941"/>
                  <a:gd name="connsiteY342" fmla="*/ 732843 h 1160647"/>
                  <a:gd name="connsiteX343" fmla="*/ 2310804 w 3079941"/>
                  <a:gd name="connsiteY343" fmla="*/ 726358 h 1160647"/>
                  <a:gd name="connsiteX344" fmla="*/ 2316884 w 3079941"/>
                  <a:gd name="connsiteY344" fmla="*/ 726358 h 1160647"/>
                  <a:gd name="connsiteX345" fmla="*/ 2318911 w 3079941"/>
                  <a:gd name="connsiteY345" fmla="*/ 735005 h 1160647"/>
                  <a:gd name="connsiteX346" fmla="*/ 2331071 w 3079941"/>
                  <a:gd name="connsiteY346" fmla="*/ 735005 h 1160647"/>
                  <a:gd name="connsiteX347" fmla="*/ 2331071 w 3079941"/>
                  <a:gd name="connsiteY347" fmla="*/ 728519 h 1160647"/>
                  <a:gd name="connsiteX348" fmla="*/ 2353364 w 3079941"/>
                  <a:gd name="connsiteY348" fmla="*/ 728519 h 1160647"/>
                  <a:gd name="connsiteX349" fmla="*/ 2353364 w 3079941"/>
                  <a:gd name="connsiteY349" fmla="*/ 735005 h 1160647"/>
                  <a:gd name="connsiteX350" fmla="*/ 2373631 w 3079941"/>
                  <a:gd name="connsiteY350" fmla="*/ 735005 h 1160647"/>
                  <a:gd name="connsiteX351" fmla="*/ 2373631 w 3079941"/>
                  <a:gd name="connsiteY351" fmla="*/ 780402 h 1160647"/>
                  <a:gd name="connsiteX352" fmla="*/ 2387818 w 3079941"/>
                  <a:gd name="connsiteY352" fmla="*/ 780402 h 1160647"/>
                  <a:gd name="connsiteX353" fmla="*/ 2387818 w 3079941"/>
                  <a:gd name="connsiteY353" fmla="*/ 767431 h 1160647"/>
                  <a:gd name="connsiteX354" fmla="*/ 2404032 w 3079941"/>
                  <a:gd name="connsiteY354" fmla="*/ 767431 h 1160647"/>
                  <a:gd name="connsiteX355" fmla="*/ 2404032 w 3079941"/>
                  <a:gd name="connsiteY355" fmla="*/ 588004 h 1160647"/>
                  <a:gd name="connsiteX356" fmla="*/ 2410112 w 3079941"/>
                  <a:gd name="connsiteY356" fmla="*/ 581518 h 1160647"/>
                  <a:gd name="connsiteX357" fmla="*/ 2483073 w 3079941"/>
                  <a:gd name="connsiteY357" fmla="*/ 581518 h 1160647"/>
                  <a:gd name="connsiteX358" fmla="*/ 2483073 w 3079941"/>
                  <a:gd name="connsiteY358" fmla="*/ 590166 h 1160647"/>
                  <a:gd name="connsiteX359" fmla="*/ 2493206 w 3079941"/>
                  <a:gd name="connsiteY359" fmla="*/ 590166 h 1160647"/>
                  <a:gd name="connsiteX360" fmla="*/ 2493206 w 3079941"/>
                  <a:gd name="connsiteY360" fmla="*/ 704740 h 1160647"/>
                  <a:gd name="connsiteX361" fmla="*/ 2515500 w 3079941"/>
                  <a:gd name="connsiteY361" fmla="*/ 704740 h 1160647"/>
                  <a:gd name="connsiteX362" fmla="*/ 2515500 w 3079941"/>
                  <a:gd name="connsiteY362" fmla="*/ 637725 h 1160647"/>
                  <a:gd name="connsiteX363" fmla="*/ 2541847 w 3079941"/>
                  <a:gd name="connsiteY363" fmla="*/ 637725 h 1160647"/>
                  <a:gd name="connsiteX364" fmla="*/ 2545900 w 3079941"/>
                  <a:gd name="connsiteY364" fmla="*/ 633401 h 1160647"/>
                  <a:gd name="connsiteX365" fmla="*/ 2554007 w 3079941"/>
                  <a:gd name="connsiteY365" fmla="*/ 633401 h 1160647"/>
                  <a:gd name="connsiteX366" fmla="*/ 2558060 w 3079941"/>
                  <a:gd name="connsiteY366" fmla="*/ 637725 h 1160647"/>
                  <a:gd name="connsiteX367" fmla="*/ 2580354 w 3079941"/>
                  <a:gd name="connsiteY367" fmla="*/ 637725 h 1160647"/>
                  <a:gd name="connsiteX368" fmla="*/ 2580354 w 3079941"/>
                  <a:gd name="connsiteY368" fmla="*/ 520989 h 1160647"/>
                  <a:gd name="connsiteX369" fmla="*/ 2637101 w 3079941"/>
                  <a:gd name="connsiteY369" fmla="*/ 510180 h 1160647"/>
                  <a:gd name="connsiteX370" fmla="*/ 2637101 w 3079941"/>
                  <a:gd name="connsiteY370" fmla="*/ 511261 h 1160647"/>
                  <a:gd name="connsiteX371" fmla="*/ 2637101 w 3079941"/>
                  <a:gd name="connsiteY371" fmla="*/ 518827 h 1160647"/>
                  <a:gd name="connsiteX372" fmla="*/ 2663448 w 3079941"/>
                  <a:gd name="connsiteY372" fmla="*/ 518827 h 1160647"/>
                  <a:gd name="connsiteX373" fmla="*/ 2663448 w 3079941"/>
                  <a:gd name="connsiteY373" fmla="*/ 773917 h 1160647"/>
                  <a:gd name="connsiteX374" fmla="*/ 2685742 w 3079941"/>
                  <a:gd name="connsiteY374" fmla="*/ 773917 h 1160647"/>
                  <a:gd name="connsiteX375" fmla="*/ 2685742 w 3079941"/>
                  <a:gd name="connsiteY375" fmla="*/ 769593 h 1160647"/>
                  <a:gd name="connsiteX376" fmla="*/ 2697902 w 3079941"/>
                  <a:gd name="connsiteY376" fmla="*/ 769593 h 1160647"/>
                  <a:gd name="connsiteX377" fmla="*/ 2697902 w 3079941"/>
                  <a:gd name="connsiteY377" fmla="*/ 773917 h 1160647"/>
                  <a:gd name="connsiteX378" fmla="*/ 2722222 w 3079941"/>
                  <a:gd name="connsiteY378" fmla="*/ 773917 h 1160647"/>
                  <a:gd name="connsiteX379" fmla="*/ 2722222 w 3079941"/>
                  <a:gd name="connsiteY379" fmla="*/ 760946 h 1160647"/>
                  <a:gd name="connsiteX380" fmla="*/ 2750596 w 3079941"/>
                  <a:gd name="connsiteY380" fmla="*/ 760946 h 1160647"/>
                  <a:gd name="connsiteX381" fmla="*/ 2762756 w 3079941"/>
                  <a:gd name="connsiteY381" fmla="*/ 756622 h 1160647"/>
                  <a:gd name="connsiteX382" fmla="*/ 2783023 w 3079941"/>
                  <a:gd name="connsiteY382" fmla="*/ 760946 h 1160647"/>
                  <a:gd name="connsiteX383" fmla="*/ 2783023 w 3079941"/>
                  <a:gd name="connsiteY383" fmla="*/ 743652 h 1160647"/>
                  <a:gd name="connsiteX384" fmla="*/ 2791130 w 3079941"/>
                  <a:gd name="connsiteY384" fmla="*/ 743652 h 1160647"/>
                  <a:gd name="connsiteX385" fmla="*/ 2791130 w 3079941"/>
                  <a:gd name="connsiteY385" fmla="*/ 730681 h 1160647"/>
                  <a:gd name="connsiteX386" fmla="*/ 2847877 w 3079941"/>
                  <a:gd name="connsiteY386" fmla="*/ 730681 h 1160647"/>
                  <a:gd name="connsiteX387" fmla="*/ 2847877 w 3079941"/>
                  <a:gd name="connsiteY387" fmla="*/ 700416 h 1160647"/>
                  <a:gd name="connsiteX388" fmla="*/ 2866117 w 3079941"/>
                  <a:gd name="connsiteY388" fmla="*/ 700416 h 1160647"/>
                  <a:gd name="connsiteX389" fmla="*/ 2866117 w 3079941"/>
                  <a:gd name="connsiteY389" fmla="*/ 693931 h 1160647"/>
                  <a:gd name="connsiteX390" fmla="*/ 2878277 w 3079941"/>
                  <a:gd name="connsiteY390" fmla="*/ 693931 h 1160647"/>
                  <a:gd name="connsiteX391" fmla="*/ 2878277 w 3079941"/>
                  <a:gd name="connsiteY391" fmla="*/ 700416 h 1160647"/>
                  <a:gd name="connsiteX392" fmla="*/ 2894491 w 3079941"/>
                  <a:gd name="connsiteY392" fmla="*/ 700416 h 1160647"/>
                  <a:gd name="connsiteX393" fmla="*/ 2894491 w 3079941"/>
                  <a:gd name="connsiteY393" fmla="*/ 750137 h 1160647"/>
                  <a:gd name="connsiteX394" fmla="*/ 2926918 w 3079941"/>
                  <a:gd name="connsiteY394" fmla="*/ 750137 h 1160647"/>
                  <a:gd name="connsiteX395" fmla="*/ 2926918 w 3079941"/>
                  <a:gd name="connsiteY395" fmla="*/ 724196 h 1160647"/>
                  <a:gd name="connsiteX396" fmla="*/ 2965425 w 3079941"/>
                  <a:gd name="connsiteY396" fmla="*/ 724196 h 1160647"/>
                  <a:gd name="connsiteX397" fmla="*/ 2965425 w 3079941"/>
                  <a:gd name="connsiteY397" fmla="*/ 693931 h 1160647"/>
                  <a:gd name="connsiteX398" fmla="*/ 3014066 w 3079941"/>
                  <a:gd name="connsiteY398" fmla="*/ 693931 h 1160647"/>
                  <a:gd name="connsiteX399" fmla="*/ 3014066 w 3079941"/>
                  <a:gd name="connsiteY399" fmla="*/ 805087 h 1160647"/>
                  <a:gd name="connsiteX400" fmla="*/ 3014066 w 3079941"/>
                  <a:gd name="connsiteY400" fmla="*/ 818866 h 1160647"/>
                  <a:gd name="connsiteX401" fmla="*/ 3079941 w 3079941"/>
                  <a:gd name="connsiteY401" fmla="*/ 818866 h 1160647"/>
                  <a:gd name="connsiteX402" fmla="*/ 3079941 w 3079941"/>
                  <a:gd name="connsiteY402" fmla="*/ 1160647 h 1160647"/>
                  <a:gd name="connsiteX403" fmla="*/ 200958 w 3079941"/>
                  <a:gd name="connsiteY403" fmla="*/ 1160647 h 1160647"/>
                  <a:gd name="connsiteX404" fmla="*/ 0 w 3079941"/>
                  <a:gd name="connsiteY404" fmla="*/ 1126882 h 1160647"/>
                  <a:gd name="connsiteX405" fmla="*/ 0 w 3079941"/>
                  <a:gd name="connsiteY405" fmla="*/ 915339 h 1160647"/>
                  <a:gd name="connsiteX406" fmla="*/ 103377 w 3079941"/>
                  <a:gd name="connsiteY406" fmla="*/ 915339 h 1160647"/>
                  <a:gd name="connsiteX407" fmla="*/ 55096 w 3079941"/>
                  <a:gd name="connsiteY407" fmla="*/ 886329 h 1160647"/>
                  <a:gd name="connsiteX408" fmla="*/ 55096 w 3079941"/>
                  <a:gd name="connsiteY408" fmla="*/ 724196 h 1160647"/>
                  <a:gd name="connsiteX409" fmla="*/ 75363 w 3079941"/>
                  <a:gd name="connsiteY409" fmla="*/ 724196 h 1160647"/>
                  <a:gd name="connsiteX410" fmla="*/ 75870 w 3079941"/>
                  <a:gd name="connsiteY410" fmla="*/ 723115 h 1160647"/>
                  <a:gd name="connsiteX411" fmla="*/ 79416 w 3079941"/>
                  <a:gd name="connsiteY411" fmla="*/ 715549 h 1160647"/>
                  <a:gd name="connsiteX412" fmla="*/ 81190 w 3079941"/>
                  <a:gd name="connsiteY412" fmla="*/ 715819 h 1160647"/>
                  <a:gd name="connsiteX413" fmla="*/ 93603 w 3079941"/>
                  <a:gd name="connsiteY413" fmla="*/ 717710 h 1160647"/>
                  <a:gd name="connsiteX414" fmla="*/ 94110 w 3079941"/>
                  <a:gd name="connsiteY414" fmla="*/ 719062 h 1160647"/>
                  <a:gd name="connsiteX415" fmla="*/ 97656 w 3079941"/>
                  <a:gd name="connsiteY415" fmla="*/ 728519 h 1160647"/>
                  <a:gd name="connsiteX416" fmla="*/ 124003 w 3079941"/>
                  <a:gd name="connsiteY416" fmla="*/ 730681 h 1160647"/>
                  <a:gd name="connsiteX417" fmla="*/ 124003 w 3079941"/>
                  <a:gd name="connsiteY417" fmla="*/ 607460 h 1160647"/>
                  <a:gd name="connsiteX418" fmla="*/ 126030 w 3079941"/>
                  <a:gd name="connsiteY418" fmla="*/ 607460 h 1160647"/>
                  <a:gd name="connsiteX419" fmla="*/ 140217 w 3079941"/>
                  <a:gd name="connsiteY419" fmla="*/ 607460 h 1160647"/>
                  <a:gd name="connsiteX420" fmla="*/ 140217 w 3079941"/>
                  <a:gd name="connsiteY420" fmla="*/ 471268 h 1160647"/>
                  <a:gd name="connsiteX421" fmla="*/ 141990 w 3079941"/>
                  <a:gd name="connsiteY421" fmla="*/ 471268 h 1160647"/>
                  <a:gd name="connsiteX422" fmla="*/ 154404 w 3079941"/>
                  <a:gd name="connsiteY422" fmla="*/ 471268 h 1160647"/>
                  <a:gd name="connsiteX423" fmla="*/ 154404 w 3079941"/>
                  <a:gd name="connsiteY423" fmla="*/ 356694 h 1160647"/>
                  <a:gd name="connsiteX424" fmla="*/ 158457 w 3079941"/>
                  <a:gd name="connsiteY424" fmla="*/ 328590 h 1160647"/>
                  <a:gd name="connsiteX425" fmla="*/ 160484 w 3079941"/>
                  <a:gd name="connsiteY425" fmla="*/ 328590 h 1160647"/>
                  <a:gd name="connsiteX426" fmla="*/ 174671 w 3079941"/>
                  <a:gd name="connsiteY426" fmla="*/ 328590 h 1160647"/>
                  <a:gd name="connsiteX427" fmla="*/ 211151 w 3079941"/>
                  <a:gd name="connsiteY427" fmla="*/ 246443 h 1160647"/>
                  <a:gd name="connsiteX428" fmla="*/ 215205 w 3079941"/>
                  <a:gd name="connsiteY428" fmla="*/ 0 h 1160647"/>
                  <a:gd name="connsiteX0" fmla="*/ 215205 w 3079941"/>
                  <a:gd name="connsiteY0" fmla="*/ 0 h 1160647"/>
                  <a:gd name="connsiteX1" fmla="*/ 217231 w 3079941"/>
                  <a:gd name="connsiteY1" fmla="*/ 246443 h 1160647"/>
                  <a:gd name="connsiteX2" fmla="*/ 255738 w 3079941"/>
                  <a:gd name="connsiteY2" fmla="*/ 326429 h 1160647"/>
                  <a:gd name="connsiteX3" fmla="*/ 257765 w 3079941"/>
                  <a:gd name="connsiteY3" fmla="*/ 326429 h 1160647"/>
                  <a:gd name="connsiteX4" fmla="*/ 271952 w 3079941"/>
                  <a:gd name="connsiteY4" fmla="*/ 326429 h 1160647"/>
                  <a:gd name="connsiteX5" fmla="*/ 271952 w 3079941"/>
                  <a:gd name="connsiteY5" fmla="*/ 350208 h 1160647"/>
                  <a:gd name="connsiteX6" fmla="*/ 272459 w 3079941"/>
                  <a:gd name="connsiteY6" fmla="*/ 351019 h 1160647"/>
                  <a:gd name="connsiteX7" fmla="*/ 276005 w 3079941"/>
                  <a:gd name="connsiteY7" fmla="*/ 356694 h 1160647"/>
                  <a:gd name="connsiteX8" fmla="*/ 276005 w 3079941"/>
                  <a:gd name="connsiteY8" fmla="*/ 471268 h 1160647"/>
                  <a:gd name="connsiteX9" fmla="*/ 278285 w 3079941"/>
                  <a:gd name="connsiteY9" fmla="*/ 471268 h 1160647"/>
                  <a:gd name="connsiteX10" fmla="*/ 294246 w 3079941"/>
                  <a:gd name="connsiteY10" fmla="*/ 471268 h 1160647"/>
                  <a:gd name="connsiteX11" fmla="*/ 294246 w 3079941"/>
                  <a:gd name="connsiteY11" fmla="*/ 611783 h 1160647"/>
                  <a:gd name="connsiteX12" fmla="*/ 295766 w 3079941"/>
                  <a:gd name="connsiteY12" fmla="*/ 611513 h 1160647"/>
                  <a:gd name="connsiteX13" fmla="*/ 306406 w 3079941"/>
                  <a:gd name="connsiteY13" fmla="*/ 609622 h 1160647"/>
                  <a:gd name="connsiteX14" fmla="*/ 304379 w 3079941"/>
                  <a:gd name="connsiteY14" fmla="*/ 698254 h 1160647"/>
                  <a:gd name="connsiteX15" fmla="*/ 305899 w 3079941"/>
                  <a:gd name="connsiteY15" fmla="*/ 698525 h 1160647"/>
                  <a:gd name="connsiteX16" fmla="*/ 316539 w 3079941"/>
                  <a:gd name="connsiteY16" fmla="*/ 700416 h 1160647"/>
                  <a:gd name="connsiteX17" fmla="*/ 316792 w 3079941"/>
                  <a:gd name="connsiteY17" fmla="*/ 701227 h 1160647"/>
                  <a:gd name="connsiteX18" fmla="*/ 318566 w 3079941"/>
                  <a:gd name="connsiteY18" fmla="*/ 706902 h 1160647"/>
                  <a:gd name="connsiteX19" fmla="*/ 319326 w 3079941"/>
                  <a:gd name="connsiteY19" fmla="*/ 704470 h 1160647"/>
                  <a:gd name="connsiteX20" fmla="*/ 324646 w 3079941"/>
                  <a:gd name="connsiteY20" fmla="*/ 687446 h 1160647"/>
                  <a:gd name="connsiteX21" fmla="*/ 326419 w 3079941"/>
                  <a:gd name="connsiteY21" fmla="*/ 687446 h 1160647"/>
                  <a:gd name="connsiteX22" fmla="*/ 338833 w 3079941"/>
                  <a:gd name="connsiteY22" fmla="*/ 687446 h 1160647"/>
                  <a:gd name="connsiteX23" fmla="*/ 338833 w 3079941"/>
                  <a:gd name="connsiteY23" fmla="*/ 719872 h 1160647"/>
                  <a:gd name="connsiteX24" fmla="*/ 339846 w 3079941"/>
                  <a:gd name="connsiteY24" fmla="*/ 720413 h 1160647"/>
                  <a:gd name="connsiteX25" fmla="*/ 346940 w 3079941"/>
                  <a:gd name="connsiteY25" fmla="*/ 724196 h 1160647"/>
                  <a:gd name="connsiteX26" fmla="*/ 346940 w 3079941"/>
                  <a:gd name="connsiteY26" fmla="*/ 725547 h 1160647"/>
                  <a:gd name="connsiteX27" fmla="*/ 346940 w 3079941"/>
                  <a:gd name="connsiteY27" fmla="*/ 735005 h 1160647"/>
                  <a:gd name="connsiteX28" fmla="*/ 391527 w 3079941"/>
                  <a:gd name="connsiteY28" fmla="*/ 735005 h 1160647"/>
                  <a:gd name="connsiteX29" fmla="*/ 391527 w 3079941"/>
                  <a:gd name="connsiteY29" fmla="*/ 736086 h 1160647"/>
                  <a:gd name="connsiteX30" fmla="*/ 391527 w 3079941"/>
                  <a:gd name="connsiteY30" fmla="*/ 743652 h 1160647"/>
                  <a:gd name="connsiteX31" fmla="*/ 393553 w 3079941"/>
                  <a:gd name="connsiteY31" fmla="*/ 743652 h 1160647"/>
                  <a:gd name="connsiteX32" fmla="*/ 407740 w 3079941"/>
                  <a:gd name="connsiteY32" fmla="*/ 743652 h 1160647"/>
                  <a:gd name="connsiteX33" fmla="*/ 407740 w 3079941"/>
                  <a:gd name="connsiteY33" fmla="*/ 713387 h 1160647"/>
                  <a:gd name="connsiteX34" fmla="*/ 452327 w 3079941"/>
                  <a:gd name="connsiteY34" fmla="*/ 713387 h 1160647"/>
                  <a:gd name="connsiteX35" fmla="*/ 452327 w 3079941"/>
                  <a:gd name="connsiteY35" fmla="*/ 712036 h 1160647"/>
                  <a:gd name="connsiteX36" fmla="*/ 452327 w 3079941"/>
                  <a:gd name="connsiteY36" fmla="*/ 702578 h 1160647"/>
                  <a:gd name="connsiteX37" fmla="*/ 453341 w 3079941"/>
                  <a:gd name="connsiteY37" fmla="*/ 702578 h 1160647"/>
                  <a:gd name="connsiteX38" fmla="*/ 460434 w 3079941"/>
                  <a:gd name="connsiteY38" fmla="*/ 702578 h 1160647"/>
                  <a:gd name="connsiteX39" fmla="*/ 460434 w 3079941"/>
                  <a:gd name="connsiteY39" fmla="*/ 700687 h 1160647"/>
                  <a:gd name="connsiteX40" fmla="*/ 460434 w 3079941"/>
                  <a:gd name="connsiteY40" fmla="*/ 687446 h 1160647"/>
                  <a:gd name="connsiteX41" fmla="*/ 461194 w 3079941"/>
                  <a:gd name="connsiteY41" fmla="*/ 687446 h 1160647"/>
                  <a:gd name="connsiteX42" fmla="*/ 466514 w 3079941"/>
                  <a:gd name="connsiteY42" fmla="*/ 687446 h 1160647"/>
                  <a:gd name="connsiteX43" fmla="*/ 466514 w 3079941"/>
                  <a:gd name="connsiteY43" fmla="*/ 686365 h 1160647"/>
                  <a:gd name="connsiteX44" fmla="*/ 466514 w 3079941"/>
                  <a:gd name="connsiteY44" fmla="*/ 678798 h 1160647"/>
                  <a:gd name="connsiteX45" fmla="*/ 468541 w 3079941"/>
                  <a:gd name="connsiteY45" fmla="*/ 678798 h 1160647"/>
                  <a:gd name="connsiteX46" fmla="*/ 482728 w 3079941"/>
                  <a:gd name="connsiteY46" fmla="*/ 678798 h 1160647"/>
                  <a:gd name="connsiteX47" fmla="*/ 482728 w 3079941"/>
                  <a:gd name="connsiteY47" fmla="*/ 679879 h 1160647"/>
                  <a:gd name="connsiteX48" fmla="*/ 482728 w 3079941"/>
                  <a:gd name="connsiteY48" fmla="*/ 687446 h 1160647"/>
                  <a:gd name="connsiteX49" fmla="*/ 505021 w 3079941"/>
                  <a:gd name="connsiteY49" fmla="*/ 687446 h 1160647"/>
                  <a:gd name="connsiteX50" fmla="*/ 505021 w 3079941"/>
                  <a:gd name="connsiteY50" fmla="*/ 685554 h 1160647"/>
                  <a:gd name="connsiteX51" fmla="*/ 505021 w 3079941"/>
                  <a:gd name="connsiteY51" fmla="*/ 672313 h 1160647"/>
                  <a:gd name="connsiteX52" fmla="*/ 506795 w 3079941"/>
                  <a:gd name="connsiteY52" fmla="*/ 672313 h 1160647"/>
                  <a:gd name="connsiteX53" fmla="*/ 519208 w 3079941"/>
                  <a:gd name="connsiteY53" fmla="*/ 672313 h 1160647"/>
                  <a:gd name="connsiteX54" fmla="*/ 519208 w 3079941"/>
                  <a:gd name="connsiteY54" fmla="*/ 696093 h 1160647"/>
                  <a:gd name="connsiteX55" fmla="*/ 520222 w 3079941"/>
                  <a:gd name="connsiteY55" fmla="*/ 696093 h 1160647"/>
                  <a:gd name="connsiteX56" fmla="*/ 527315 w 3079941"/>
                  <a:gd name="connsiteY56" fmla="*/ 696093 h 1160647"/>
                  <a:gd name="connsiteX57" fmla="*/ 527315 w 3079941"/>
                  <a:gd name="connsiteY57" fmla="*/ 695012 h 1160647"/>
                  <a:gd name="connsiteX58" fmla="*/ 527315 w 3079941"/>
                  <a:gd name="connsiteY58" fmla="*/ 687446 h 1160647"/>
                  <a:gd name="connsiteX59" fmla="*/ 529088 w 3079941"/>
                  <a:gd name="connsiteY59" fmla="*/ 687446 h 1160647"/>
                  <a:gd name="connsiteX60" fmla="*/ 541502 w 3079941"/>
                  <a:gd name="connsiteY60" fmla="*/ 687446 h 1160647"/>
                  <a:gd name="connsiteX61" fmla="*/ 541502 w 3079941"/>
                  <a:gd name="connsiteY61" fmla="*/ 713387 h 1160647"/>
                  <a:gd name="connsiteX62" fmla="*/ 543529 w 3079941"/>
                  <a:gd name="connsiteY62" fmla="*/ 713387 h 1160647"/>
                  <a:gd name="connsiteX63" fmla="*/ 557715 w 3079941"/>
                  <a:gd name="connsiteY63" fmla="*/ 713387 h 1160647"/>
                  <a:gd name="connsiteX64" fmla="*/ 557715 w 3079941"/>
                  <a:gd name="connsiteY64" fmla="*/ 715008 h 1160647"/>
                  <a:gd name="connsiteX65" fmla="*/ 557715 w 3079941"/>
                  <a:gd name="connsiteY65" fmla="*/ 726358 h 1160647"/>
                  <a:gd name="connsiteX66" fmla="*/ 558475 w 3079941"/>
                  <a:gd name="connsiteY66" fmla="*/ 726358 h 1160647"/>
                  <a:gd name="connsiteX67" fmla="*/ 563796 w 3079941"/>
                  <a:gd name="connsiteY67" fmla="*/ 726358 h 1160647"/>
                  <a:gd name="connsiteX68" fmla="*/ 563796 w 3079941"/>
                  <a:gd name="connsiteY68" fmla="*/ 725547 h 1160647"/>
                  <a:gd name="connsiteX69" fmla="*/ 563796 w 3079941"/>
                  <a:gd name="connsiteY69" fmla="*/ 719872 h 1160647"/>
                  <a:gd name="connsiteX70" fmla="*/ 594196 w 3079941"/>
                  <a:gd name="connsiteY70" fmla="*/ 719872 h 1160647"/>
                  <a:gd name="connsiteX71" fmla="*/ 594196 w 3079941"/>
                  <a:gd name="connsiteY71" fmla="*/ 743652 h 1160647"/>
                  <a:gd name="connsiteX72" fmla="*/ 595209 w 3079941"/>
                  <a:gd name="connsiteY72" fmla="*/ 743652 h 1160647"/>
                  <a:gd name="connsiteX73" fmla="*/ 602303 w 3079941"/>
                  <a:gd name="connsiteY73" fmla="*/ 743652 h 1160647"/>
                  <a:gd name="connsiteX74" fmla="*/ 602303 w 3079941"/>
                  <a:gd name="connsiteY74" fmla="*/ 744733 h 1160647"/>
                  <a:gd name="connsiteX75" fmla="*/ 602303 w 3079941"/>
                  <a:gd name="connsiteY75" fmla="*/ 752299 h 1160647"/>
                  <a:gd name="connsiteX76" fmla="*/ 603063 w 3079941"/>
                  <a:gd name="connsiteY76" fmla="*/ 752299 h 1160647"/>
                  <a:gd name="connsiteX77" fmla="*/ 608383 w 3079941"/>
                  <a:gd name="connsiteY77" fmla="*/ 752299 h 1160647"/>
                  <a:gd name="connsiteX78" fmla="*/ 608383 w 3079941"/>
                  <a:gd name="connsiteY78" fmla="*/ 750137 h 1160647"/>
                  <a:gd name="connsiteX79" fmla="*/ 608383 w 3079941"/>
                  <a:gd name="connsiteY79" fmla="*/ 735005 h 1160647"/>
                  <a:gd name="connsiteX80" fmla="*/ 609396 w 3079941"/>
                  <a:gd name="connsiteY80" fmla="*/ 735005 h 1160647"/>
                  <a:gd name="connsiteX81" fmla="*/ 616490 w 3079941"/>
                  <a:gd name="connsiteY81" fmla="*/ 735005 h 1160647"/>
                  <a:gd name="connsiteX82" fmla="*/ 616490 w 3079941"/>
                  <a:gd name="connsiteY82" fmla="*/ 736086 h 1160647"/>
                  <a:gd name="connsiteX83" fmla="*/ 616490 w 3079941"/>
                  <a:gd name="connsiteY83" fmla="*/ 743652 h 1160647"/>
                  <a:gd name="connsiteX84" fmla="*/ 621810 w 3079941"/>
                  <a:gd name="connsiteY84" fmla="*/ 741659 h 1160647"/>
                  <a:gd name="connsiteX85" fmla="*/ 622570 w 3079941"/>
                  <a:gd name="connsiteY85" fmla="*/ 740679 h 1160647"/>
                  <a:gd name="connsiteX86" fmla="*/ 622570 w 3079941"/>
                  <a:gd name="connsiteY86" fmla="*/ 735005 h 1160647"/>
                  <a:gd name="connsiteX87" fmla="*/ 661077 w 3079941"/>
                  <a:gd name="connsiteY87" fmla="*/ 735005 h 1160647"/>
                  <a:gd name="connsiteX88" fmla="*/ 661077 w 3079941"/>
                  <a:gd name="connsiteY88" fmla="*/ 758784 h 1160647"/>
                  <a:gd name="connsiteX89" fmla="*/ 663103 w 3079941"/>
                  <a:gd name="connsiteY89" fmla="*/ 758784 h 1160647"/>
                  <a:gd name="connsiteX90" fmla="*/ 677290 w 3079941"/>
                  <a:gd name="connsiteY90" fmla="*/ 758784 h 1160647"/>
                  <a:gd name="connsiteX91" fmla="*/ 677290 w 3079941"/>
                  <a:gd name="connsiteY91" fmla="*/ 759865 h 1160647"/>
                  <a:gd name="connsiteX92" fmla="*/ 677290 w 3079941"/>
                  <a:gd name="connsiteY92" fmla="*/ 767431 h 1160647"/>
                  <a:gd name="connsiteX93" fmla="*/ 679064 w 3079941"/>
                  <a:gd name="connsiteY93" fmla="*/ 767431 h 1160647"/>
                  <a:gd name="connsiteX94" fmla="*/ 691477 w 3079941"/>
                  <a:gd name="connsiteY94" fmla="*/ 767431 h 1160647"/>
                  <a:gd name="connsiteX95" fmla="*/ 691477 w 3079941"/>
                  <a:gd name="connsiteY95" fmla="*/ 743652 h 1160647"/>
                  <a:gd name="connsiteX96" fmla="*/ 692490 w 3079941"/>
                  <a:gd name="connsiteY96" fmla="*/ 743652 h 1160647"/>
                  <a:gd name="connsiteX97" fmla="*/ 699584 w 3079941"/>
                  <a:gd name="connsiteY97" fmla="*/ 743652 h 1160647"/>
                  <a:gd name="connsiteX98" fmla="*/ 699584 w 3079941"/>
                  <a:gd name="connsiteY98" fmla="*/ 711225 h 1160647"/>
                  <a:gd name="connsiteX99" fmla="*/ 700597 w 3079941"/>
                  <a:gd name="connsiteY99" fmla="*/ 711225 h 1160647"/>
                  <a:gd name="connsiteX100" fmla="*/ 707691 w 3079941"/>
                  <a:gd name="connsiteY100" fmla="*/ 711225 h 1160647"/>
                  <a:gd name="connsiteX101" fmla="*/ 707691 w 3079941"/>
                  <a:gd name="connsiteY101" fmla="*/ 709334 h 1160647"/>
                  <a:gd name="connsiteX102" fmla="*/ 707691 w 3079941"/>
                  <a:gd name="connsiteY102" fmla="*/ 696093 h 1160647"/>
                  <a:gd name="connsiteX103" fmla="*/ 706424 w 3079941"/>
                  <a:gd name="connsiteY103" fmla="*/ 694471 h 1160647"/>
                  <a:gd name="connsiteX104" fmla="*/ 711744 w 3079941"/>
                  <a:gd name="connsiteY104" fmla="*/ 683122 h 1160647"/>
                  <a:gd name="connsiteX105" fmla="*/ 719851 w 3079941"/>
                  <a:gd name="connsiteY105" fmla="*/ 711225 h 1160647"/>
                  <a:gd name="connsiteX106" fmla="*/ 720611 w 3079941"/>
                  <a:gd name="connsiteY106" fmla="*/ 711225 h 1160647"/>
                  <a:gd name="connsiteX107" fmla="*/ 725931 w 3079941"/>
                  <a:gd name="connsiteY107" fmla="*/ 711225 h 1160647"/>
                  <a:gd name="connsiteX108" fmla="*/ 725931 w 3079941"/>
                  <a:gd name="connsiteY108" fmla="*/ 605298 h 1160647"/>
                  <a:gd name="connsiteX109" fmla="*/ 727451 w 3079941"/>
                  <a:gd name="connsiteY109" fmla="*/ 605298 h 1160647"/>
                  <a:gd name="connsiteX110" fmla="*/ 738091 w 3079941"/>
                  <a:gd name="connsiteY110" fmla="*/ 605298 h 1160647"/>
                  <a:gd name="connsiteX111" fmla="*/ 738091 w 3079941"/>
                  <a:gd name="connsiteY111" fmla="*/ 557739 h 1160647"/>
                  <a:gd name="connsiteX112" fmla="*/ 764438 w 3079941"/>
                  <a:gd name="connsiteY112" fmla="*/ 557739 h 1160647"/>
                  <a:gd name="connsiteX113" fmla="*/ 764438 w 3079941"/>
                  <a:gd name="connsiteY113" fmla="*/ 536121 h 1160647"/>
                  <a:gd name="connsiteX114" fmla="*/ 798892 w 3079941"/>
                  <a:gd name="connsiteY114" fmla="*/ 536121 h 1160647"/>
                  <a:gd name="connsiteX115" fmla="*/ 798892 w 3079941"/>
                  <a:gd name="connsiteY115" fmla="*/ 538553 h 1160647"/>
                  <a:gd name="connsiteX116" fmla="*/ 798892 w 3079941"/>
                  <a:gd name="connsiteY116" fmla="*/ 555577 h 1160647"/>
                  <a:gd name="connsiteX117" fmla="*/ 801172 w 3079941"/>
                  <a:gd name="connsiteY117" fmla="*/ 555577 h 1160647"/>
                  <a:gd name="connsiteX118" fmla="*/ 817132 w 3079941"/>
                  <a:gd name="connsiteY118" fmla="*/ 555577 h 1160647"/>
                  <a:gd name="connsiteX119" fmla="*/ 817132 w 3079941"/>
                  <a:gd name="connsiteY119" fmla="*/ 603136 h 1160647"/>
                  <a:gd name="connsiteX120" fmla="*/ 818145 w 3079941"/>
                  <a:gd name="connsiteY120" fmla="*/ 603136 h 1160647"/>
                  <a:gd name="connsiteX121" fmla="*/ 825239 w 3079941"/>
                  <a:gd name="connsiteY121" fmla="*/ 603136 h 1160647"/>
                  <a:gd name="connsiteX122" fmla="*/ 839426 w 3079941"/>
                  <a:gd name="connsiteY122" fmla="*/ 607460 h 1160647"/>
                  <a:gd name="connsiteX123" fmla="*/ 839426 w 3079941"/>
                  <a:gd name="connsiteY123" fmla="*/ 646372 h 1160647"/>
                  <a:gd name="connsiteX124" fmla="*/ 840439 w 3079941"/>
                  <a:gd name="connsiteY124" fmla="*/ 646372 h 1160647"/>
                  <a:gd name="connsiteX125" fmla="*/ 847532 w 3079941"/>
                  <a:gd name="connsiteY125" fmla="*/ 646372 h 1160647"/>
                  <a:gd name="connsiteX126" fmla="*/ 847532 w 3079941"/>
                  <a:gd name="connsiteY126" fmla="*/ 647993 h 1160647"/>
                  <a:gd name="connsiteX127" fmla="*/ 847532 w 3079941"/>
                  <a:gd name="connsiteY127" fmla="*/ 659342 h 1160647"/>
                  <a:gd name="connsiteX128" fmla="*/ 849559 w 3079941"/>
                  <a:gd name="connsiteY128" fmla="*/ 659342 h 1160647"/>
                  <a:gd name="connsiteX129" fmla="*/ 863746 w 3079941"/>
                  <a:gd name="connsiteY129" fmla="*/ 659342 h 1160647"/>
                  <a:gd name="connsiteX130" fmla="*/ 869826 w 3079941"/>
                  <a:gd name="connsiteY130" fmla="*/ 665828 h 1160647"/>
                  <a:gd name="connsiteX131" fmla="*/ 869826 w 3079941"/>
                  <a:gd name="connsiteY131" fmla="*/ 687446 h 1160647"/>
                  <a:gd name="connsiteX132" fmla="*/ 872106 w 3079941"/>
                  <a:gd name="connsiteY132" fmla="*/ 687446 h 1160647"/>
                  <a:gd name="connsiteX133" fmla="*/ 888066 w 3079941"/>
                  <a:gd name="connsiteY133" fmla="*/ 687446 h 1160647"/>
                  <a:gd name="connsiteX134" fmla="*/ 888066 w 3079941"/>
                  <a:gd name="connsiteY134" fmla="*/ 688526 h 1160647"/>
                  <a:gd name="connsiteX135" fmla="*/ 888066 w 3079941"/>
                  <a:gd name="connsiteY135" fmla="*/ 696093 h 1160647"/>
                  <a:gd name="connsiteX136" fmla="*/ 889333 w 3079941"/>
                  <a:gd name="connsiteY136" fmla="*/ 696093 h 1160647"/>
                  <a:gd name="connsiteX137" fmla="*/ 898200 w 3079941"/>
                  <a:gd name="connsiteY137" fmla="*/ 696093 h 1160647"/>
                  <a:gd name="connsiteX138" fmla="*/ 898200 w 3079941"/>
                  <a:gd name="connsiteY138" fmla="*/ 698254 h 1160647"/>
                  <a:gd name="connsiteX139" fmla="*/ 898200 w 3079941"/>
                  <a:gd name="connsiteY139" fmla="*/ 713387 h 1160647"/>
                  <a:gd name="connsiteX140" fmla="*/ 902253 w 3079941"/>
                  <a:gd name="connsiteY140" fmla="*/ 711495 h 1160647"/>
                  <a:gd name="connsiteX141" fmla="*/ 902253 w 3079941"/>
                  <a:gd name="connsiteY141" fmla="*/ 698254 h 1160647"/>
                  <a:gd name="connsiteX142" fmla="*/ 903266 w 3079941"/>
                  <a:gd name="connsiteY142" fmla="*/ 698254 h 1160647"/>
                  <a:gd name="connsiteX143" fmla="*/ 910360 w 3079941"/>
                  <a:gd name="connsiteY143" fmla="*/ 698254 h 1160647"/>
                  <a:gd name="connsiteX144" fmla="*/ 910360 w 3079941"/>
                  <a:gd name="connsiteY144" fmla="*/ 699876 h 1160647"/>
                  <a:gd name="connsiteX145" fmla="*/ 910360 w 3079941"/>
                  <a:gd name="connsiteY145" fmla="*/ 711225 h 1160647"/>
                  <a:gd name="connsiteX146" fmla="*/ 911120 w 3079941"/>
                  <a:gd name="connsiteY146" fmla="*/ 711225 h 1160647"/>
                  <a:gd name="connsiteX147" fmla="*/ 916440 w 3079941"/>
                  <a:gd name="connsiteY147" fmla="*/ 711225 h 1160647"/>
                  <a:gd name="connsiteX148" fmla="*/ 965080 w 3079941"/>
                  <a:gd name="connsiteY148" fmla="*/ 706902 h 1160647"/>
                  <a:gd name="connsiteX149" fmla="*/ 965080 w 3079941"/>
                  <a:gd name="connsiteY149" fmla="*/ 708253 h 1160647"/>
                  <a:gd name="connsiteX150" fmla="*/ 965080 w 3079941"/>
                  <a:gd name="connsiteY150" fmla="*/ 717710 h 1160647"/>
                  <a:gd name="connsiteX151" fmla="*/ 965840 w 3079941"/>
                  <a:gd name="connsiteY151" fmla="*/ 717710 h 1160647"/>
                  <a:gd name="connsiteX152" fmla="*/ 971161 w 3079941"/>
                  <a:gd name="connsiteY152" fmla="*/ 717710 h 1160647"/>
                  <a:gd name="connsiteX153" fmla="*/ 971161 w 3079941"/>
                  <a:gd name="connsiteY153" fmla="*/ 719872 h 1160647"/>
                  <a:gd name="connsiteX154" fmla="*/ 971161 w 3079941"/>
                  <a:gd name="connsiteY154" fmla="*/ 735005 h 1160647"/>
                  <a:gd name="connsiteX155" fmla="*/ 973187 w 3079941"/>
                  <a:gd name="connsiteY155" fmla="*/ 733654 h 1160647"/>
                  <a:gd name="connsiteX156" fmla="*/ 987374 w 3079941"/>
                  <a:gd name="connsiteY156" fmla="*/ 724196 h 1160647"/>
                  <a:gd name="connsiteX157" fmla="*/ 993454 w 3079941"/>
                  <a:gd name="connsiteY157" fmla="*/ 683122 h 1160647"/>
                  <a:gd name="connsiteX158" fmla="*/ 994214 w 3079941"/>
                  <a:gd name="connsiteY158" fmla="*/ 682852 h 1160647"/>
                  <a:gd name="connsiteX159" fmla="*/ 999534 w 3079941"/>
                  <a:gd name="connsiteY159" fmla="*/ 680960 h 1160647"/>
                  <a:gd name="connsiteX160" fmla="*/ 1001561 w 3079941"/>
                  <a:gd name="connsiteY160" fmla="*/ 611783 h 1160647"/>
                  <a:gd name="connsiteX161" fmla="*/ 1003588 w 3079941"/>
                  <a:gd name="connsiteY161" fmla="*/ 680960 h 1160647"/>
                  <a:gd name="connsiteX162" fmla="*/ 1004348 w 3079941"/>
                  <a:gd name="connsiteY162" fmla="*/ 681230 h 1160647"/>
                  <a:gd name="connsiteX163" fmla="*/ 1009668 w 3079941"/>
                  <a:gd name="connsiteY163" fmla="*/ 683122 h 1160647"/>
                  <a:gd name="connsiteX164" fmla="*/ 1009668 w 3079941"/>
                  <a:gd name="connsiteY164" fmla="*/ 596651 h 1160647"/>
                  <a:gd name="connsiteX165" fmla="*/ 1013721 w 3079941"/>
                  <a:gd name="connsiteY165" fmla="*/ 564224 h 1160647"/>
                  <a:gd name="connsiteX166" fmla="*/ 1052228 w 3079941"/>
                  <a:gd name="connsiteY166" fmla="*/ 564224 h 1160647"/>
                  <a:gd name="connsiteX167" fmla="*/ 1052228 w 3079941"/>
                  <a:gd name="connsiteY167" fmla="*/ 596651 h 1160647"/>
                  <a:gd name="connsiteX168" fmla="*/ 1052988 w 3079941"/>
                  <a:gd name="connsiteY168" fmla="*/ 596651 h 1160647"/>
                  <a:gd name="connsiteX169" fmla="*/ 1058308 w 3079941"/>
                  <a:gd name="connsiteY169" fmla="*/ 596651 h 1160647"/>
                  <a:gd name="connsiteX170" fmla="*/ 1058308 w 3079941"/>
                  <a:gd name="connsiteY170" fmla="*/ 514503 h 1160647"/>
                  <a:gd name="connsiteX171" fmla="*/ 1060082 w 3079941"/>
                  <a:gd name="connsiteY171" fmla="*/ 514503 h 1160647"/>
                  <a:gd name="connsiteX172" fmla="*/ 1072495 w 3079941"/>
                  <a:gd name="connsiteY172" fmla="*/ 514503 h 1160647"/>
                  <a:gd name="connsiteX173" fmla="*/ 1072495 w 3079941"/>
                  <a:gd name="connsiteY173" fmla="*/ 512612 h 1160647"/>
                  <a:gd name="connsiteX174" fmla="*/ 1072495 w 3079941"/>
                  <a:gd name="connsiteY174" fmla="*/ 499371 h 1160647"/>
                  <a:gd name="connsiteX175" fmla="*/ 1094789 w 3079941"/>
                  <a:gd name="connsiteY175" fmla="*/ 499371 h 1160647"/>
                  <a:gd name="connsiteX176" fmla="*/ 1094789 w 3079941"/>
                  <a:gd name="connsiteY176" fmla="*/ 498290 h 1160647"/>
                  <a:gd name="connsiteX177" fmla="*/ 1094789 w 3079941"/>
                  <a:gd name="connsiteY177" fmla="*/ 490724 h 1160647"/>
                  <a:gd name="connsiteX178" fmla="*/ 1096562 w 3079941"/>
                  <a:gd name="connsiteY178" fmla="*/ 490724 h 1160647"/>
                  <a:gd name="connsiteX179" fmla="*/ 1108976 w 3079941"/>
                  <a:gd name="connsiteY179" fmla="*/ 490724 h 1160647"/>
                  <a:gd name="connsiteX180" fmla="*/ 1108976 w 3079941"/>
                  <a:gd name="connsiteY180" fmla="*/ 491805 h 1160647"/>
                  <a:gd name="connsiteX181" fmla="*/ 1108976 w 3079941"/>
                  <a:gd name="connsiteY181" fmla="*/ 499371 h 1160647"/>
                  <a:gd name="connsiteX182" fmla="*/ 1109736 w 3079941"/>
                  <a:gd name="connsiteY182" fmla="*/ 499371 h 1160647"/>
                  <a:gd name="connsiteX183" fmla="*/ 1115056 w 3079941"/>
                  <a:gd name="connsiteY183" fmla="*/ 499371 h 1160647"/>
                  <a:gd name="connsiteX184" fmla="*/ 1125189 w 3079941"/>
                  <a:gd name="connsiteY184" fmla="*/ 495047 h 1160647"/>
                  <a:gd name="connsiteX185" fmla="*/ 1129242 w 3079941"/>
                  <a:gd name="connsiteY185" fmla="*/ 498290 h 1160647"/>
                  <a:gd name="connsiteX186" fmla="*/ 1129242 w 3079941"/>
                  <a:gd name="connsiteY186" fmla="*/ 490724 h 1160647"/>
                  <a:gd name="connsiteX187" fmla="*/ 1131522 w 3079941"/>
                  <a:gd name="connsiteY187" fmla="*/ 490724 h 1160647"/>
                  <a:gd name="connsiteX188" fmla="*/ 1147483 w 3079941"/>
                  <a:gd name="connsiteY188" fmla="*/ 490724 h 1160647"/>
                  <a:gd name="connsiteX189" fmla="*/ 1147483 w 3079941"/>
                  <a:gd name="connsiteY189" fmla="*/ 491805 h 1160647"/>
                  <a:gd name="connsiteX190" fmla="*/ 1147483 w 3079941"/>
                  <a:gd name="connsiteY190" fmla="*/ 499371 h 1160647"/>
                  <a:gd name="connsiteX191" fmla="*/ 1177883 w 3079941"/>
                  <a:gd name="connsiteY191" fmla="*/ 499371 h 1160647"/>
                  <a:gd name="connsiteX192" fmla="*/ 1177883 w 3079941"/>
                  <a:gd name="connsiteY192" fmla="*/ 500992 h 1160647"/>
                  <a:gd name="connsiteX193" fmla="*/ 1177883 w 3079941"/>
                  <a:gd name="connsiteY193" fmla="*/ 512342 h 1160647"/>
                  <a:gd name="connsiteX194" fmla="*/ 1204230 w 3079941"/>
                  <a:gd name="connsiteY194" fmla="*/ 512342 h 1160647"/>
                  <a:gd name="connsiteX195" fmla="*/ 1204230 w 3079941"/>
                  <a:gd name="connsiteY195" fmla="*/ 542606 h 1160647"/>
                  <a:gd name="connsiteX196" fmla="*/ 1204990 w 3079941"/>
                  <a:gd name="connsiteY196" fmla="*/ 542606 h 1160647"/>
                  <a:gd name="connsiteX197" fmla="*/ 1210310 w 3079941"/>
                  <a:gd name="connsiteY197" fmla="*/ 542606 h 1160647"/>
                  <a:gd name="connsiteX198" fmla="*/ 1210310 w 3079941"/>
                  <a:gd name="connsiteY198" fmla="*/ 543687 h 1160647"/>
                  <a:gd name="connsiteX199" fmla="*/ 1210310 w 3079941"/>
                  <a:gd name="connsiteY199" fmla="*/ 551254 h 1160647"/>
                  <a:gd name="connsiteX200" fmla="*/ 1214364 w 3079941"/>
                  <a:gd name="connsiteY200" fmla="*/ 581518 h 1160647"/>
                  <a:gd name="connsiteX201" fmla="*/ 1215124 w 3079941"/>
                  <a:gd name="connsiteY201" fmla="*/ 581518 h 1160647"/>
                  <a:gd name="connsiteX202" fmla="*/ 1220444 w 3079941"/>
                  <a:gd name="connsiteY202" fmla="*/ 581518 h 1160647"/>
                  <a:gd name="connsiteX203" fmla="*/ 1220444 w 3079941"/>
                  <a:gd name="connsiteY203" fmla="*/ 582329 h 1160647"/>
                  <a:gd name="connsiteX204" fmla="*/ 1220444 w 3079941"/>
                  <a:gd name="connsiteY204" fmla="*/ 588004 h 1160647"/>
                  <a:gd name="connsiteX205" fmla="*/ 1221457 w 3079941"/>
                  <a:gd name="connsiteY205" fmla="*/ 588004 h 1160647"/>
                  <a:gd name="connsiteX206" fmla="*/ 1228550 w 3079941"/>
                  <a:gd name="connsiteY206" fmla="*/ 588004 h 1160647"/>
                  <a:gd name="connsiteX207" fmla="*/ 1228550 w 3079941"/>
                  <a:gd name="connsiteY207" fmla="*/ 618269 h 1160647"/>
                  <a:gd name="connsiteX208" fmla="*/ 1230577 w 3079941"/>
                  <a:gd name="connsiteY208" fmla="*/ 618269 h 1160647"/>
                  <a:gd name="connsiteX209" fmla="*/ 1244764 w 3079941"/>
                  <a:gd name="connsiteY209" fmla="*/ 618269 h 1160647"/>
                  <a:gd name="connsiteX210" fmla="*/ 1244764 w 3079941"/>
                  <a:gd name="connsiteY210" fmla="*/ 642048 h 1160647"/>
                  <a:gd name="connsiteX211" fmla="*/ 1246791 w 3079941"/>
                  <a:gd name="connsiteY211" fmla="*/ 643669 h 1160647"/>
                  <a:gd name="connsiteX212" fmla="*/ 1246791 w 3079941"/>
                  <a:gd name="connsiteY212" fmla="*/ 655019 h 1160647"/>
                  <a:gd name="connsiteX213" fmla="*/ 1247551 w 3079941"/>
                  <a:gd name="connsiteY213" fmla="*/ 655019 h 1160647"/>
                  <a:gd name="connsiteX214" fmla="*/ 1252871 w 3079941"/>
                  <a:gd name="connsiteY214" fmla="*/ 655019 h 1160647"/>
                  <a:gd name="connsiteX215" fmla="*/ 1252871 w 3079941"/>
                  <a:gd name="connsiteY215" fmla="*/ 678798 h 1160647"/>
                  <a:gd name="connsiteX216" fmla="*/ 1254137 w 3079941"/>
                  <a:gd name="connsiteY216" fmla="*/ 678798 h 1160647"/>
                  <a:gd name="connsiteX217" fmla="*/ 1263004 w 3079941"/>
                  <a:gd name="connsiteY217" fmla="*/ 678798 h 1160647"/>
                  <a:gd name="connsiteX218" fmla="*/ 1265031 w 3079941"/>
                  <a:gd name="connsiteY218" fmla="*/ 682852 h 1160647"/>
                  <a:gd name="connsiteX219" fmla="*/ 1265031 w 3079941"/>
                  <a:gd name="connsiteY219" fmla="*/ 696093 h 1160647"/>
                  <a:gd name="connsiteX220" fmla="*/ 1266551 w 3079941"/>
                  <a:gd name="connsiteY220" fmla="*/ 694201 h 1160647"/>
                  <a:gd name="connsiteX221" fmla="*/ 1277191 w 3079941"/>
                  <a:gd name="connsiteY221" fmla="*/ 680960 h 1160647"/>
                  <a:gd name="connsiteX222" fmla="*/ 1305565 w 3079941"/>
                  <a:gd name="connsiteY222" fmla="*/ 680960 h 1160647"/>
                  <a:gd name="connsiteX223" fmla="*/ 1305565 w 3079941"/>
                  <a:gd name="connsiteY223" fmla="*/ 767431 h 1160647"/>
                  <a:gd name="connsiteX224" fmla="*/ 1306325 w 3079941"/>
                  <a:gd name="connsiteY224" fmla="*/ 767431 h 1160647"/>
                  <a:gd name="connsiteX225" fmla="*/ 1311645 w 3079941"/>
                  <a:gd name="connsiteY225" fmla="*/ 767431 h 1160647"/>
                  <a:gd name="connsiteX226" fmla="*/ 1312405 w 3079941"/>
                  <a:gd name="connsiteY226" fmla="*/ 766080 h 1160647"/>
                  <a:gd name="connsiteX227" fmla="*/ 1317725 w 3079941"/>
                  <a:gd name="connsiteY227" fmla="*/ 756622 h 1160647"/>
                  <a:gd name="connsiteX228" fmla="*/ 1317725 w 3079941"/>
                  <a:gd name="connsiteY228" fmla="*/ 758514 h 1160647"/>
                  <a:gd name="connsiteX229" fmla="*/ 1317725 w 3079941"/>
                  <a:gd name="connsiteY229" fmla="*/ 771755 h 1160647"/>
                  <a:gd name="connsiteX230" fmla="*/ 1321778 w 3079941"/>
                  <a:gd name="connsiteY230" fmla="*/ 726358 h 1160647"/>
                  <a:gd name="connsiteX231" fmla="*/ 1322538 w 3079941"/>
                  <a:gd name="connsiteY231" fmla="*/ 726358 h 1160647"/>
                  <a:gd name="connsiteX232" fmla="*/ 1327858 w 3079941"/>
                  <a:gd name="connsiteY232" fmla="*/ 726358 h 1160647"/>
                  <a:gd name="connsiteX233" fmla="*/ 1327858 w 3079941"/>
                  <a:gd name="connsiteY233" fmla="*/ 661504 h 1160647"/>
                  <a:gd name="connsiteX234" fmla="*/ 1328872 w 3079941"/>
                  <a:gd name="connsiteY234" fmla="*/ 661504 h 1160647"/>
                  <a:gd name="connsiteX235" fmla="*/ 1335965 w 3079941"/>
                  <a:gd name="connsiteY235" fmla="*/ 661504 h 1160647"/>
                  <a:gd name="connsiteX236" fmla="*/ 1348125 w 3079941"/>
                  <a:gd name="connsiteY236" fmla="*/ 618269 h 1160647"/>
                  <a:gd name="connsiteX237" fmla="*/ 1349392 w 3079941"/>
                  <a:gd name="connsiteY237" fmla="*/ 618269 h 1160647"/>
                  <a:gd name="connsiteX238" fmla="*/ 1358259 w 3079941"/>
                  <a:gd name="connsiteY238" fmla="*/ 618269 h 1160647"/>
                  <a:gd name="connsiteX239" fmla="*/ 1368392 w 3079941"/>
                  <a:gd name="connsiteY239" fmla="*/ 661504 h 1160647"/>
                  <a:gd name="connsiteX240" fmla="*/ 1369405 w 3079941"/>
                  <a:gd name="connsiteY240" fmla="*/ 661504 h 1160647"/>
                  <a:gd name="connsiteX241" fmla="*/ 1376499 w 3079941"/>
                  <a:gd name="connsiteY241" fmla="*/ 661504 h 1160647"/>
                  <a:gd name="connsiteX242" fmla="*/ 1376499 w 3079941"/>
                  <a:gd name="connsiteY242" fmla="*/ 700416 h 1160647"/>
                  <a:gd name="connsiteX243" fmla="*/ 1378272 w 3079941"/>
                  <a:gd name="connsiteY243" fmla="*/ 700416 h 1160647"/>
                  <a:gd name="connsiteX244" fmla="*/ 1390686 w 3079941"/>
                  <a:gd name="connsiteY244" fmla="*/ 700416 h 1160647"/>
                  <a:gd name="connsiteX245" fmla="*/ 1390686 w 3079941"/>
                  <a:gd name="connsiteY245" fmla="*/ 702578 h 1160647"/>
                  <a:gd name="connsiteX246" fmla="*/ 1390686 w 3079941"/>
                  <a:gd name="connsiteY246" fmla="*/ 717710 h 1160647"/>
                  <a:gd name="connsiteX247" fmla="*/ 1394739 w 3079941"/>
                  <a:gd name="connsiteY247" fmla="*/ 715549 h 1160647"/>
                  <a:gd name="connsiteX248" fmla="*/ 1394739 w 3079941"/>
                  <a:gd name="connsiteY248" fmla="*/ 700416 h 1160647"/>
                  <a:gd name="connsiteX249" fmla="*/ 1396259 w 3079941"/>
                  <a:gd name="connsiteY249" fmla="*/ 700416 h 1160647"/>
                  <a:gd name="connsiteX250" fmla="*/ 1406899 w 3079941"/>
                  <a:gd name="connsiteY250" fmla="*/ 700416 h 1160647"/>
                  <a:gd name="connsiteX251" fmla="*/ 1406899 w 3079941"/>
                  <a:gd name="connsiteY251" fmla="*/ 702037 h 1160647"/>
                  <a:gd name="connsiteX252" fmla="*/ 1406899 w 3079941"/>
                  <a:gd name="connsiteY252" fmla="*/ 713387 h 1160647"/>
                  <a:gd name="connsiteX253" fmla="*/ 1437300 w 3079941"/>
                  <a:gd name="connsiteY253" fmla="*/ 713387 h 1160647"/>
                  <a:gd name="connsiteX254" fmla="*/ 1437300 w 3079941"/>
                  <a:gd name="connsiteY254" fmla="*/ 676637 h 1160647"/>
                  <a:gd name="connsiteX255" fmla="*/ 1438566 w 3079941"/>
                  <a:gd name="connsiteY255" fmla="*/ 676637 h 1160647"/>
                  <a:gd name="connsiteX256" fmla="*/ 1447433 w 3079941"/>
                  <a:gd name="connsiteY256" fmla="*/ 676637 h 1160647"/>
                  <a:gd name="connsiteX257" fmla="*/ 1447433 w 3079941"/>
                  <a:gd name="connsiteY257" fmla="*/ 698254 h 1160647"/>
                  <a:gd name="connsiteX258" fmla="*/ 1449460 w 3079941"/>
                  <a:gd name="connsiteY258" fmla="*/ 665828 h 1160647"/>
                  <a:gd name="connsiteX259" fmla="*/ 1471753 w 3079941"/>
                  <a:gd name="connsiteY259" fmla="*/ 665828 h 1160647"/>
                  <a:gd name="connsiteX260" fmla="*/ 1471753 w 3079941"/>
                  <a:gd name="connsiteY260" fmla="*/ 664206 h 1160647"/>
                  <a:gd name="connsiteX261" fmla="*/ 1471753 w 3079941"/>
                  <a:gd name="connsiteY261" fmla="*/ 652857 h 1160647"/>
                  <a:gd name="connsiteX262" fmla="*/ 1472513 w 3079941"/>
                  <a:gd name="connsiteY262" fmla="*/ 652857 h 1160647"/>
                  <a:gd name="connsiteX263" fmla="*/ 1477833 w 3079941"/>
                  <a:gd name="connsiteY263" fmla="*/ 652857 h 1160647"/>
                  <a:gd name="connsiteX264" fmla="*/ 1477833 w 3079941"/>
                  <a:gd name="connsiteY264" fmla="*/ 650966 h 1160647"/>
                  <a:gd name="connsiteX265" fmla="*/ 1477833 w 3079941"/>
                  <a:gd name="connsiteY265" fmla="*/ 637725 h 1160647"/>
                  <a:gd name="connsiteX266" fmla="*/ 1481887 w 3079941"/>
                  <a:gd name="connsiteY266" fmla="*/ 644210 h 1160647"/>
                  <a:gd name="connsiteX267" fmla="*/ 1484167 w 3079941"/>
                  <a:gd name="connsiteY267" fmla="*/ 644210 h 1160647"/>
                  <a:gd name="connsiteX268" fmla="*/ 1500127 w 3079941"/>
                  <a:gd name="connsiteY268" fmla="*/ 644210 h 1160647"/>
                  <a:gd name="connsiteX269" fmla="*/ 1500127 w 3079941"/>
                  <a:gd name="connsiteY269" fmla="*/ 643399 h 1160647"/>
                  <a:gd name="connsiteX270" fmla="*/ 1500127 w 3079941"/>
                  <a:gd name="connsiteY270" fmla="*/ 637725 h 1160647"/>
                  <a:gd name="connsiteX271" fmla="*/ 1500887 w 3079941"/>
                  <a:gd name="connsiteY271" fmla="*/ 637725 h 1160647"/>
                  <a:gd name="connsiteX272" fmla="*/ 1506207 w 3079941"/>
                  <a:gd name="connsiteY272" fmla="*/ 637725 h 1160647"/>
                  <a:gd name="connsiteX273" fmla="*/ 1506207 w 3079941"/>
                  <a:gd name="connsiteY273" fmla="*/ 639076 h 1160647"/>
                  <a:gd name="connsiteX274" fmla="*/ 1506207 w 3079941"/>
                  <a:gd name="connsiteY274" fmla="*/ 648534 h 1160647"/>
                  <a:gd name="connsiteX275" fmla="*/ 1544714 w 3079941"/>
                  <a:gd name="connsiteY275" fmla="*/ 648534 h 1160647"/>
                  <a:gd name="connsiteX276" fmla="*/ 1544714 w 3079941"/>
                  <a:gd name="connsiteY276" fmla="*/ 786887 h 1160647"/>
                  <a:gd name="connsiteX277" fmla="*/ 1546234 w 3079941"/>
                  <a:gd name="connsiteY277" fmla="*/ 786887 h 1160647"/>
                  <a:gd name="connsiteX278" fmla="*/ 1556874 w 3079941"/>
                  <a:gd name="connsiteY278" fmla="*/ 786887 h 1160647"/>
                  <a:gd name="connsiteX279" fmla="*/ 1556874 w 3079941"/>
                  <a:gd name="connsiteY279" fmla="*/ 773917 h 1160647"/>
                  <a:gd name="connsiteX280" fmla="*/ 1560928 w 3079941"/>
                  <a:gd name="connsiteY280" fmla="*/ 773917 h 1160647"/>
                  <a:gd name="connsiteX281" fmla="*/ 1560928 w 3079941"/>
                  <a:gd name="connsiteY281" fmla="*/ 786887 h 1160647"/>
                  <a:gd name="connsiteX282" fmla="*/ 1591328 w 3079941"/>
                  <a:gd name="connsiteY282" fmla="*/ 786887 h 1160647"/>
                  <a:gd name="connsiteX283" fmla="*/ 1591328 w 3079941"/>
                  <a:gd name="connsiteY283" fmla="*/ 756622 h 1160647"/>
                  <a:gd name="connsiteX284" fmla="*/ 1603488 w 3079941"/>
                  <a:gd name="connsiteY284" fmla="*/ 756622 h 1160647"/>
                  <a:gd name="connsiteX285" fmla="*/ 1615648 w 3079941"/>
                  <a:gd name="connsiteY285" fmla="*/ 754461 h 1160647"/>
                  <a:gd name="connsiteX286" fmla="*/ 1619702 w 3079941"/>
                  <a:gd name="connsiteY286" fmla="*/ 756622 h 1160647"/>
                  <a:gd name="connsiteX287" fmla="*/ 1629835 w 3079941"/>
                  <a:gd name="connsiteY287" fmla="*/ 756622 h 1160647"/>
                  <a:gd name="connsiteX288" fmla="*/ 1629835 w 3079941"/>
                  <a:gd name="connsiteY288" fmla="*/ 786887 h 1160647"/>
                  <a:gd name="connsiteX289" fmla="*/ 1637942 w 3079941"/>
                  <a:gd name="connsiteY289" fmla="*/ 786887 h 1160647"/>
                  <a:gd name="connsiteX290" fmla="*/ 1637942 w 3079941"/>
                  <a:gd name="connsiteY290" fmla="*/ 804182 h 1160647"/>
                  <a:gd name="connsiteX291" fmla="*/ 1647278 w 3079941"/>
                  <a:gd name="connsiteY291" fmla="*/ 805087 h 1160647"/>
                  <a:gd name="connsiteX292" fmla="*/ 1660236 w 3079941"/>
                  <a:gd name="connsiteY292" fmla="*/ 805087 h 1160647"/>
                  <a:gd name="connsiteX293" fmla="*/ 1660236 w 3079941"/>
                  <a:gd name="connsiteY293" fmla="*/ 789049 h 1160647"/>
                  <a:gd name="connsiteX294" fmla="*/ 1728192 w 3079941"/>
                  <a:gd name="connsiteY294" fmla="*/ 789049 h 1160647"/>
                  <a:gd name="connsiteX295" fmla="*/ 1728192 w 3079941"/>
                  <a:gd name="connsiteY295" fmla="*/ 703796 h 1160647"/>
                  <a:gd name="connsiteX296" fmla="*/ 1800200 w 3079941"/>
                  <a:gd name="connsiteY296" fmla="*/ 703796 h 1160647"/>
                  <a:gd name="connsiteX297" fmla="*/ 1800200 w 3079941"/>
                  <a:gd name="connsiteY297" fmla="*/ 782564 h 1160647"/>
                  <a:gd name="connsiteX298" fmla="*/ 1802104 w 3079941"/>
                  <a:gd name="connsiteY298" fmla="*/ 782564 h 1160647"/>
                  <a:gd name="connsiteX299" fmla="*/ 1803346 w 3079941"/>
                  <a:gd name="connsiteY299" fmla="*/ 805087 h 1160647"/>
                  <a:gd name="connsiteX300" fmla="*/ 1813022 w 3079941"/>
                  <a:gd name="connsiteY300" fmla="*/ 805087 h 1160647"/>
                  <a:gd name="connsiteX301" fmla="*/ 1814264 w 3079941"/>
                  <a:gd name="connsiteY301" fmla="*/ 782564 h 1160647"/>
                  <a:gd name="connsiteX302" fmla="*/ 1820344 w 3079941"/>
                  <a:gd name="connsiteY302" fmla="*/ 782564 h 1160647"/>
                  <a:gd name="connsiteX303" fmla="*/ 1821586 w 3079941"/>
                  <a:gd name="connsiteY303" fmla="*/ 805087 h 1160647"/>
                  <a:gd name="connsiteX304" fmla="*/ 1872208 w 3079941"/>
                  <a:gd name="connsiteY304" fmla="*/ 805087 h 1160647"/>
                  <a:gd name="connsiteX305" fmla="*/ 1872208 w 3079941"/>
                  <a:gd name="connsiteY305" fmla="*/ 642059 h 1160647"/>
                  <a:gd name="connsiteX306" fmla="*/ 2069535 w 3079941"/>
                  <a:gd name="connsiteY306" fmla="*/ 642059 h 1160647"/>
                  <a:gd name="connsiteX307" fmla="*/ 2069535 w 3079941"/>
                  <a:gd name="connsiteY307" fmla="*/ 805087 h 1160647"/>
                  <a:gd name="connsiteX308" fmla="*/ 2088232 w 3079941"/>
                  <a:gd name="connsiteY308" fmla="*/ 805087 h 1160647"/>
                  <a:gd name="connsiteX309" fmla="*/ 2088232 w 3079941"/>
                  <a:gd name="connsiteY309" fmla="*/ 722394 h 1160647"/>
                  <a:gd name="connsiteX310" fmla="*/ 2183352 w 3079941"/>
                  <a:gd name="connsiteY310" fmla="*/ 722394 h 1160647"/>
                  <a:gd name="connsiteX311" fmla="*/ 2195282 w 3079941"/>
                  <a:gd name="connsiteY311" fmla="*/ 404253 h 1160647"/>
                  <a:gd name="connsiteX312" fmla="*/ 2183122 w 3079941"/>
                  <a:gd name="connsiteY312" fmla="*/ 382635 h 1160647"/>
                  <a:gd name="connsiteX313" fmla="*/ 2177042 w 3079941"/>
                  <a:gd name="connsiteY313" fmla="*/ 378311 h 1160647"/>
                  <a:gd name="connsiteX314" fmla="*/ 2185149 w 3079941"/>
                  <a:gd name="connsiteY314" fmla="*/ 354532 h 1160647"/>
                  <a:gd name="connsiteX315" fmla="*/ 2185149 w 3079941"/>
                  <a:gd name="connsiteY315" fmla="*/ 337238 h 1160647"/>
                  <a:gd name="connsiteX316" fmla="*/ 2199336 w 3079941"/>
                  <a:gd name="connsiteY316" fmla="*/ 337238 h 1160647"/>
                  <a:gd name="connsiteX317" fmla="*/ 2199336 w 3079941"/>
                  <a:gd name="connsiteY317" fmla="*/ 315620 h 1160647"/>
                  <a:gd name="connsiteX318" fmla="*/ 2201362 w 3079941"/>
                  <a:gd name="connsiteY318" fmla="*/ 311296 h 1160647"/>
                  <a:gd name="connsiteX319" fmla="*/ 2201362 w 3079941"/>
                  <a:gd name="connsiteY319" fmla="*/ 233472 h 1160647"/>
                  <a:gd name="connsiteX320" fmla="*/ 2199336 w 3079941"/>
                  <a:gd name="connsiteY320" fmla="*/ 226987 h 1160647"/>
                  <a:gd name="connsiteX321" fmla="*/ 2205416 w 3079941"/>
                  <a:gd name="connsiteY321" fmla="*/ 220501 h 1160647"/>
                  <a:gd name="connsiteX322" fmla="*/ 2205416 w 3079941"/>
                  <a:gd name="connsiteY322" fmla="*/ 162133 h 1160647"/>
                  <a:gd name="connsiteX323" fmla="*/ 2207442 w 3079941"/>
                  <a:gd name="connsiteY323" fmla="*/ 157810 h 1160647"/>
                  <a:gd name="connsiteX324" fmla="*/ 2207442 w 3079941"/>
                  <a:gd name="connsiteY324" fmla="*/ 101604 h 1160647"/>
                  <a:gd name="connsiteX325" fmla="*/ 2209469 w 3079941"/>
                  <a:gd name="connsiteY325" fmla="*/ 82148 h 1160647"/>
                  <a:gd name="connsiteX326" fmla="*/ 2213523 w 3079941"/>
                  <a:gd name="connsiteY326" fmla="*/ 99442 h 1160647"/>
                  <a:gd name="connsiteX327" fmla="*/ 2215549 w 3079941"/>
                  <a:gd name="connsiteY327" fmla="*/ 157810 h 1160647"/>
                  <a:gd name="connsiteX328" fmla="*/ 2217576 w 3079941"/>
                  <a:gd name="connsiteY328" fmla="*/ 220501 h 1160647"/>
                  <a:gd name="connsiteX329" fmla="*/ 2223656 w 3079941"/>
                  <a:gd name="connsiteY329" fmla="*/ 226987 h 1160647"/>
                  <a:gd name="connsiteX330" fmla="*/ 2221629 w 3079941"/>
                  <a:gd name="connsiteY330" fmla="*/ 233472 h 1160647"/>
                  <a:gd name="connsiteX331" fmla="*/ 2221629 w 3079941"/>
                  <a:gd name="connsiteY331" fmla="*/ 311296 h 1160647"/>
                  <a:gd name="connsiteX332" fmla="*/ 2223656 w 3079941"/>
                  <a:gd name="connsiteY332" fmla="*/ 315620 h 1160647"/>
                  <a:gd name="connsiteX333" fmla="*/ 2223656 w 3079941"/>
                  <a:gd name="connsiteY333" fmla="*/ 337238 h 1160647"/>
                  <a:gd name="connsiteX334" fmla="*/ 2237843 w 3079941"/>
                  <a:gd name="connsiteY334" fmla="*/ 337238 h 1160647"/>
                  <a:gd name="connsiteX335" fmla="*/ 2237843 w 3079941"/>
                  <a:gd name="connsiteY335" fmla="*/ 354532 h 1160647"/>
                  <a:gd name="connsiteX336" fmla="*/ 2245950 w 3079941"/>
                  <a:gd name="connsiteY336" fmla="*/ 378311 h 1160647"/>
                  <a:gd name="connsiteX337" fmla="*/ 2239870 w 3079941"/>
                  <a:gd name="connsiteY337" fmla="*/ 382635 h 1160647"/>
                  <a:gd name="connsiteX338" fmla="*/ 2227709 w 3079941"/>
                  <a:gd name="connsiteY338" fmla="*/ 404253 h 1160647"/>
                  <a:gd name="connsiteX339" fmla="*/ 2235816 w 3079941"/>
                  <a:gd name="connsiteY339" fmla="*/ 657181 h 1160647"/>
                  <a:gd name="connsiteX340" fmla="*/ 2300670 w 3079941"/>
                  <a:gd name="connsiteY340" fmla="*/ 657181 h 1160647"/>
                  <a:gd name="connsiteX341" fmla="*/ 2300670 w 3079941"/>
                  <a:gd name="connsiteY341" fmla="*/ 732843 h 1160647"/>
                  <a:gd name="connsiteX342" fmla="*/ 2308777 w 3079941"/>
                  <a:gd name="connsiteY342" fmla="*/ 732843 h 1160647"/>
                  <a:gd name="connsiteX343" fmla="*/ 2310804 w 3079941"/>
                  <a:gd name="connsiteY343" fmla="*/ 726358 h 1160647"/>
                  <a:gd name="connsiteX344" fmla="*/ 2316884 w 3079941"/>
                  <a:gd name="connsiteY344" fmla="*/ 726358 h 1160647"/>
                  <a:gd name="connsiteX345" fmla="*/ 2318911 w 3079941"/>
                  <a:gd name="connsiteY345" fmla="*/ 735005 h 1160647"/>
                  <a:gd name="connsiteX346" fmla="*/ 2331071 w 3079941"/>
                  <a:gd name="connsiteY346" fmla="*/ 735005 h 1160647"/>
                  <a:gd name="connsiteX347" fmla="*/ 2331071 w 3079941"/>
                  <a:gd name="connsiteY347" fmla="*/ 728519 h 1160647"/>
                  <a:gd name="connsiteX348" fmla="*/ 2353364 w 3079941"/>
                  <a:gd name="connsiteY348" fmla="*/ 728519 h 1160647"/>
                  <a:gd name="connsiteX349" fmla="*/ 2353364 w 3079941"/>
                  <a:gd name="connsiteY349" fmla="*/ 735005 h 1160647"/>
                  <a:gd name="connsiteX350" fmla="*/ 2373631 w 3079941"/>
                  <a:gd name="connsiteY350" fmla="*/ 735005 h 1160647"/>
                  <a:gd name="connsiteX351" fmla="*/ 2373631 w 3079941"/>
                  <a:gd name="connsiteY351" fmla="*/ 780402 h 1160647"/>
                  <a:gd name="connsiteX352" fmla="*/ 2387818 w 3079941"/>
                  <a:gd name="connsiteY352" fmla="*/ 780402 h 1160647"/>
                  <a:gd name="connsiteX353" fmla="*/ 2387818 w 3079941"/>
                  <a:gd name="connsiteY353" fmla="*/ 767431 h 1160647"/>
                  <a:gd name="connsiteX354" fmla="*/ 2404032 w 3079941"/>
                  <a:gd name="connsiteY354" fmla="*/ 767431 h 1160647"/>
                  <a:gd name="connsiteX355" fmla="*/ 2404032 w 3079941"/>
                  <a:gd name="connsiteY355" fmla="*/ 588004 h 1160647"/>
                  <a:gd name="connsiteX356" fmla="*/ 2410112 w 3079941"/>
                  <a:gd name="connsiteY356" fmla="*/ 581518 h 1160647"/>
                  <a:gd name="connsiteX357" fmla="*/ 2483073 w 3079941"/>
                  <a:gd name="connsiteY357" fmla="*/ 581518 h 1160647"/>
                  <a:gd name="connsiteX358" fmla="*/ 2483073 w 3079941"/>
                  <a:gd name="connsiteY358" fmla="*/ 590166 h 1160647"/>
                  <a:gd name="connsiteX359" fmla="*/ 2493206 w 3079941"/>
                  <a:gd name="connsiteY359" fmla="*/ 590166 h 1160647"/>
                  <a:gd name="connsiteX360" fmla="*/ 2493206 w 3079941"/>
                  <a:gd name="connsiteY360" fmla="*/ 704740 h 1160647"/>
                  <a:gd name="connsiteX361" fmla="*/ 2515500 w 3079941"/>
                  <a:gd name="connsiteY361" fmla="*/ 704740 h 1160647"/>
                  <a:gd name="connsiteX362" fmla="*/ 2515500 w 3079941"/>
                  <a:gd name="connsiteY362" fmla="*/ 637725 h 1160647"/>
                  <a:gd name="connsiteX363" fmla="*/ 2541847 w 3079941"/>
                  <a:gd name="connsiteY363" fmla="*/ 637725 h 1160647"/>
                  <a:gd name="connsiteX364" fmla="*/ 2545900 w 3079941"/>
                  <a:gd name="connsiteY364" fmla="*/ 633401 h 1160647"/>
                  <a:gd name="connsiteX365" fmla="*/ 2554007 w 3079941"/>
                  <a:gd name="connsiteY365" fmla="*/ 633401 h 1160647"/>
                  <a:gd name="connsiteX366" fmla="*/ 2558060 w 3079941"/>
                  <a:gd name="connsiteY366" fmla="*/ 637725 h 1160647"/>
                  <a:gd name="connsiteX367" fmla="*/ 2580354 w 3079941"/>
                  <a:gd name="connsiteY367" fmla="*/ 637725 h 1160647"/>
                  <a:gd name="connsiteX368" fmla="*/ 2580354 w 3079941"/>
                  <a:gd name="connsiteY368" fmla="*/ 520989 h 1160647"/>
                  <a:gd name="connsiteX369" fmla="*/ 2637101 w 3079941"/>
                  <a:gd name="connsiteY369" fmla="*/ 510180 h 1160647"/>
                  <a:gd name="connsiteX370" fmla="*/ 2637101 w 3079941"/>
                  <a:gd name="connsiteY370" fmla="*/ 511261 h 1160647"/>
                  <a:gd name="connsiteX371" fmla="*/ 2637101 w 3079941"/>
                  <a:gd name="connsiteY371" fmla="*/ 518827 h 1160647"/>
                  <a:gd name="connsiteX372" fmla="*/ 2663448 w 3079941"/>
                  <a:gd name="connsiteY372" fmla="*/ 518827 h 1160647"/>
                  <a:gd name="connsiteX373" fmla="*/ 2663448 w 3079941"/>
                  <a:gd name="connsiteY373" fmla="*/ 773917 h 1160647"/>
                  <a:gd name="connsiteX374" fmla="*/ 2685742 w 3079941"/>
                  <a:gd name="connsiteY374" fmla="*/ 773917 h 1160647"/>
                  <a:gd name="connsiteX375" fmla="*/ 2685742 w 3079941"/>
                  <a:gd name="connsiteY375" fmla="*/ 769593 h 1160647"/>
                  <a:gd name="connsiteX376" fmla="*/ 2697902 w 3079941"/>
                  <a:gd name="connsiteY376" fmla="*/ 769593 h 1160647"/>
                  <a:gd name="connsiteX377" fmla="*/ 2697902 w 3079941"/>
                  <a:gd name="connsiteY377" fmla="*/ 773917 h 1160647"/>
                  <a:gd name="connsiteX378" fmla="*/ 2722222 w 3079941"/>
                  <a:gd name="connsiteY378" fmla="*/ 773917 h 1160647"/>
                  <a:gd name="connsiteX379" fmla="*/ 2722222 w 3079941"/>
                  <a:gd name="connsiteY379" fmla="*/ 760946 h 1160647"/>
                  <a:gd name="connsiteX380" fmla="*/ 2750596 w 3079941"/>
                  <a:gd name="connsiteY380" fmla="*/ 760946 h 1160647"/>
                  <a:gd name="connsiteX381" fmla="*/ 2762756 w 3079941"/>
                  <a:gd name="connsiteY381" fmla="*/ 756622 h 1160647"/>
                  <a:gd name="connsiteX382" fmla="*/ 2783023 w 3079941"/>
                  <a:gd name="connsiteY382" fmla="*/ 760946 h 1160647"/>
                  <a:gd name="connsiteX383" fmla="*/ 2783023 w 3079941"/>
                  <a:gd name="connsiteY383" fmla="*/ 743652 h 1160647"/>
                  <a:gd name="connsiteX384" fmla="*/ 2791130 w 3079941"/>
                  <a:gd name="connsiteY384" fmla="*/ 743652 h 1160647"/>
                  <a:gd name="connsiteX385" fmla="*/ 2791130 w 3079941"/>
                  <a:gd name="connsiteY385" fmla="*/ 730681 h 1160647"/>
                  <a:gd name="connsiteX386" fmla="*/ 2847877 w 3079941"/>
                  <a:gd name="connsiteY386" fmla="*/ 730681 h 1160647"/>
                  <a:gd name="connsiteX387" fmla="*/ 2847877 w 3079941"/>
                  <a:gd name="connsiteY387" fmla="*/ 700416 h 1160647"/>
                  <a:gd name="connsiteX388" fmla="*/ 2866117 w 3079941"/>
                  <a:gd name="connsiteY388" fmla="*/ 700416 h 1160647"/>
                  <a:gd name="connsiteX389" fmla="*/ 2866117 w 3079941"/>
                  <a:gd name="connsiteY389" fmla="*/ 693931 h 1160647"/>
                  <a:gd name="connsiteX390" fmla="*/ 2878277 w 3079941"/>
                  <a:gd name="connsiteY390" fmla="*/ 693931 h 1160647"/>
                  <a:gd name="connsiteX391" fmla="*/ 2878277 w 3079941"/>
                  <a:gd name="connsiteY391" fmla="*/ 700416 h 1160647"/>
                  <a:gd name="connsiteX392" fmla="*/ 2894491 w 3079941"/>
                  <a:gd name="connsiteY392" fmla="*/ 700416 h 1160647"/>
                  <a:gd name="connsiteX393" fmla="*/ 2894491 w 3079941"/>
                  <a:gd name="connsiteY393" fmla="*/ 750137 h 1160647"/>
                  <a:gd name="connsiteX394" fmla="*/ 2926918 w 3079941"/>
                  <a:gd name="connsiteY394" fmla="*/ 750137 h 1160647"/>
                  <a:gd name="connsiteX395" fmla="*/ 2926918 w 3079941"/>
                  <a:gd name="connsiteY395" fmla="*/ 724196 h 1160647"/>
                  <a:gd name="connsiteX396" fmla="*/ 2965425 w 3079941"/>
                  <a:gd name="connsiteY396" fmla="*/ 724196 h 1160647"/>
                  <a:gd name="connsiteX397" fmla="*/ 2965425 w 3079941"/>
                  <a:gd name="connsiteY397" fmla="*/ 693931 h 1160647"/>
                  <a:gd name="connsiteX398" fmla="*/ 3014066 w 3079941"/>
                  <a:gd name="connsiteY398" fmla="*/ 693931 h 1160647"/>
                  <a:gd name="connsiteX399" fmla="*/ 3014066 w 3079941"/>
                  <a:gd name="connsiteY399" fmla="*/ 805087 h 1160647"/>
                  <a:gd name="connsiteX400" fmla="*/ 3014066 w 3079941"/>
                  <a:gd name="connsiteY400" fmla="*/ 818866 h 1160647"/>
                  <a:gd name="connsiteX401" fmla="*/ 3079941 w 3079941"/>
                  <a:gd name="connsiteY401" fmla="*/ 818866 h 1160647"/>
                  <a:gd name="connsiteX402" fmla="*/ 3079941 w 3079941"/>
                  <a:gd name="connsiteY402" fmla="*/ 1160647 h 1160647"/>
                  <a:gd name="connsiteX403" fmla="*/ 200958 w 3079941"/>
                  <a:gd name="connsiteY403" fmla="*/ 1160647 h 1160647"/>
                  <a:gd name="connsiteX404" fmla="*/ 0 w 3079941"/>
                  <a:gd name="connsiteY404" fmla="*/ 1126882 h 1160647"/>
                  <a:gd name="connsiteX405" fmla="*/ 0 w 3079941"/>
                  <a:gd name="connsiteY405" fmla="*/ 915339 h 1160647"/>
                  <a:gd name="connsiteX406" fmla="*/ 55096 w 3079941"/>
                  <a:gd name="connsiteY406" fmla="*/ 886329 h 1160647"/>
                  <a:gd name="connsiteX407" fmla="*/ 55096 w 3079941"/>
                  <a:gd name="connsiteY407" fmla="*/ 724196 h 1160647"/>
                  <a:gd name="connsiteX408" fmla="*/ 75363 w 3079941"/>
                  <a:gd name="connsiteY408" fmla="*/ 724196 h 1160647"/>
                  <a:gd name="connsiteX409" fmla="*/ 75870 w 3079941"/>
                  <a:gd name="connsiteY409" fmla="*/ 723115 h 1160647"/>
                  <a:gd name="connsiteX410" fmla="*/ 79416 w 3079941"/>
                  <a:gd name="connsiteY410" fmla="*/ 715549 h 1160647"/>
                  <a:gd name="connsiteX411" fmla="*/ 81190 w 3079941"/>
                  <a:gd name="connsiteY411" fmla="*/ 715819 h 1160647"/>
                  <a:gd name="connsiteX412" fmla="*/ 93603 w 3079941"/>
                  <a:gd name="connsiteY412" fmla="*/ 717710 h 1160647"/>
                  <a:gd name="connsiteX413" fmla="*/ 94110 w 3079941"/>
                  <a:gd name="connsiteY413" fmla="*/ 719062 h 1160647"/>
                  <a:gd name="connsiteX414" fmla="*/ 97656 w 3079941"/>
                  <a:gd name="connsiteY414" fmla="*/ 728519 h 1160647"/>
                  <a:gd name="connsiteX415" fmla="*/ 124003 w 3079941"/>
                  <a:gd name="connsiteY415" fmla="*/ 730681 h 1160647"/>
                  <a:gd name="connsiteX416" fmla="*/ 124003 w 3079941"/>
                  <a:gd name="connsiteY416" fmla="*/ 607460 h 1160647"/>
                  <a:gd name="connsiteX417" fmla="*/ 126030 w 3079941"/>
                  <a:gd name="connsiteY417" fmla="*/ 607460 h 1160647"/>
                  <a:gd name="connsiteX418" fmla="*/ 140217 w 3079941"/>
                  <a:gd name="connsiteY418" fmla="*/ 607460 h 1160647"/>
                  <a:gd name="connsiteX419" fmla="*/ 140217 w 3079941"/>
                  <a:gd name="connsiteY419" fmla="*/ 471268 h 1160647"/>
                  <a:gd name="connsiteX420" fmla="*/ 141990 w 3079941"/>
                  <a:gd name="connsiteY420" fmla="*/ 471268 h 1160647"/>
                  <a:gd name="connsiteX421" fmla="*/ 154404 w 3079941"/>
                  <a:gd name="connsiteY421" fmla="*/ 471268 h 1160647"/>
                  <a:gd name="connsiteX422" fmla="*/ 154404 w 3079941"/>
                  <a:gd name="connsiteY422" fmla="*/ 356694 h 1160647"/>
                  <a:gd name="connsiteX423" fmla="*/ 158457 w 3079941"/>
                  <a:gd name="connsiteY423" fmla="*/ 328590 h 1160647"/>
                  <a:gd name="connsiteX424" fmla="*/ 160484 w 3079941"/>
                  <a:gd name="connsiteY424" fmla="*/ 328590 h 1160647"/>
                  <a:gd name="connsiteX425" fmla="*/ 174671 w 3079941"/>
                  <a:gd name="connsiteY425" fmla="*/ 328590 h 1160647"/>
                  <a:gd name="connsiteX426" fmla="*/ 211151 w 3079941"/>
                  <a:gd name="connsiteY426" fmla="*/ 246443 h 1160647"/>
                  <a:gd name="connsiteX427" fmla="*/ 215205 w 3079941"/>
                  <a:gd name="connsiteY427" fmla="*/ 0 h 1160647"/>
                  <a:gd name="connsiteX0" fmla="*/ 215205 w 3079941"/>
                  <a:gd name="connsiteY0" fmla="*/ 0 h 1160647"/>
                  <a:gd name="connsiteX1" fmla="*/ 217231 w 3079941"/>
                  <a:gd name="connsiteY1" fmla="*/ 246443 h 1160647"/>
                  <a:gd name="connsiteX2" fmla="*/ 255738 w 3079941"/>
                  <a:gd name="connsiteY2" fmla="*/ 326429 h 1160647"/>
                  <a:gd name="connsiteX3" fmla="*/ 257765 w 3079941"/>
                  <a:gd name="connsiteY3" fmla="*/ 326429 h 1160647"/>
                  <a:gd name="connsiteX4" fmla="*/ 271952 w 3079941"/>
                  <a:gd name="connsiteY4" fmla="*/ 326429 h 1160647"/>
                  <a:gd name="connsiteX5" fmla="*/ 271952 w 3079941"/>
                  <a:gd name="connsiteY5" fmla="*/ 350208 h 1160647"/>
                  <a:gd name="connsiteX6" fmla="*/ 272459 w 3079941"/>
                  <a:gd name="connsiteY6" fmla="*/ 351019 h 1160647"/>
                  <a:gd name="connsiteX7" fmla="*/ 276005 w 3079941"/>
                  <a:gd name="connsiteY7" fmla="*/ 356694 h 1160647"/>
                  <a:gd name="connsiteX8" fmla="*/ 276005 w 3079941"/>
                  <a:gd name="connsiteY8" fmla="*/ 471268 h 1160647"/>
                  <a:gd name="connsiteX9" fmla="*/ 278285 w 3079941"/>
                  <a:gd name="connsiteY9" fmla="*/ 471268 h 1160647"/>
                  <a:gd name="connsiteX10" fmla="*/ 294246 w 3079941"/>
                  <a:gd name="connsiteY10" fmla="*/ 471268 h 1160647"/>
                  <a:gd name="connsiteX11" fmla="*/ 294246 w 3079941"/>
                  <a:gd name="connsiteY11" fmla="*/ 611783 h 1160647"/>
                  <a:gd name="connsiteX12" fmla="*/ 295766 w 3079941"/>
                  <a:gd name="connsiteY12" fmla="*/ 611513 h 1160647"/>
                  <a:gd name="connsiteX13" fmla="*/ 306406 w 3079941"/>
                  <a:gd name="connsiteY13" fmla="*/ 609622 h 1160647"/>
                  <a:gd name="connsiteX14" fmla="*/ 304379 w 3079941"/>
                  <a:gd name="connsiteY14" fmla="*/ 698254 h 1160647"/>
                  <a:gd name="connsiteX15" fmla="*/ 305899 w 3079941"/>
                  <a:gd name="connsiteY15" fmla="*/ 698525 h 1160647"/>
                  <a:gd name="connsiteX16" fmla="*/ 316539 w 3079941"/>
                  <a:gd name="connsiteY16" fmla="*/ 700416 h 1160647"/>
                  <a:gd name="connsiteX17" fmla="*/ 316792 w 3079941"/>
                  <a:gd name="connsiteY17" fmla="*/ 701227 h 1160647"/>
                  <a:gd name="connsiteX18" fmla="*/ 318566 w 3079941"/>
                  <a:gd name="connsiteY18" fmla="*/ 706902 h 1160647"/>
                  <a:gd name="connsiteX19" fmla="*/ 319326 w 3079941"/>
                  <a:gd name="connsiteY19" fmla="*/ 704470 h 1160647"/>
                  <a:gd name="connsiteX20" fmla="*/ 324646 w 3079941"/>
                  <a:gd name="connsiteY20" fmla="*/ 687446 h 1160647"/>
                  <a:gd name="connsiteX21" fmla="*/ 326419 w 3079941"/>
                  <a:gd name="connsiteY21" fmla="*/ 687446 h 1160647"/>
                  <a:gd name="connsiteX22" fmla="*/ 338833 w 3079941"/>
                  <a:gd name="connsiteY22" fmla="*/ 687446 h 1160647"/>
                  <a:gd name="connsiteX23" fmla="*/ 338833 w 3079941"/>
                  <a:gd name="connsiteY23" fmla="*/ 719872 h 1160647"/>
                  <a:gd name="connsiteX24" fmla="*/ 339846 w 3079941"/>
                  <a:gd name="connsiteY24" fmla="*/ 720413 h 1160647"/>
                  <a:gd name="connsiteX25" fmla="*/ 346940 w 3079941"/>
                  <a:gd name="connsiteY25" fmla="*/ 724196 h 1160647"/>
                  <a:gd name="connsiteX26" fmla="*/ 346940 w 3079941"/>
                  <a:gd name="connsiteY26" fmla="*/ 725547 h 1160647"/>
                  <a:gd name="connsiteX27" fmla="*/ 346940 w 3079941"/>
                  <a:gd name="connsiteY27" fmla="*/ 735005 h 1160647"/>
                  <a:gd name="connsiteX28" fmla="*/ 391527 w 3079941"/>
                  <a:gd name="connsiteY28" fmla="*/ 735005 h 1160647"/>
                  <a:gd name="connsiteX29" fmla="*/ 391527 w 3079941"/>
                  <a:gd name="connsiteY29" fmla="*/ 736086 h 1160647"/>
                  <a:gd name="connsiteX30" fmla="*/ 391527 w 3079941"/>
                  <a:gd name="connsiteY30" fmla="*/ 743652 h 1160647"/>
                  <a:gd name="connsiteX31" fmla="*/ 393553 w 3079941"/>
                  <a:gd name="connsiteY31" fmla="*/ 743652 h 1160647"/>
                  <a:gd name="connsiteX32" fmla="*/ 407740 w 3079941"/>
                  <a:gd name="connsiteY32" fmla="*/ 743652 h 1160647"/>
                  <a:gd name="connsiteX33" fmla="*/ 407740 w 3079941"/>
                  <a:gd name="connsiteY33" fmla="*/ 713387 h 1160647"/>
                  <a:gd name="connsiteX34" fmla="*/ 452327 w 3079941"/>
                  <a:gd name="connsiteY34" fmla="*/ 713387 h 1160647"/>
                  <a:gd name="connsiteX35" fmla="*/ 452327 w 3079941"/>
                  <a:gd name="connsiteY35" fmla="*/ 712036 h 1160647"/>
                  <a:gd name="connsiteX36" fmla="*/ 452327 w 3079941"/>
                  <a:gd name="connsiteY36" fmla="*/ 702578 h 1160647"/>
                  <a:gd name="connsiteX37" fmla="*/ 453341 w 3079941"/>
                  <a:gd name="connsiteY37" fmla="*/ 702578 h 1160647"/>
                  <a:gd name="connsiteX38" fmla="*/ 460434 w 3079941"/>
                  <a:gd name="connsiteY38" fmla="*/ 702578 h 1160647"/>
                  <a:gd name="connsiteX39" fmla="*/ 460434 w 3079941"/>
                  <a:gd name="connsiteY39" fmla="*/ 700687 h 1160647"/>
                  <a:gd name="connsiteX40" fmla="*/ 460434 w 3079941"/>
                  <a:gd name="connsiteY40" fmla="*/ 687446 h 1160647"/>
                  <a:gd name="connsiteX41" fmla="*/ 461194 w 3079941"/>
                  <a:gd name="connsiteY41" fmla="*/ 687446 h 1160647"/>
                  <a:gd name="connsiteX42" fmla="*/ 466514 w 3079941"/>
                  <a:gd name="connsiteY42" fmla="*/ 687446 h 1160647"/>
                  <a:gd name="connsiteX43" fmla="*/ 466514 w 3079941"/>
                  <a:gd name="connsiteY43" fmla="*/ 686365 h 1160647"/>
                  <a:gd name="connsiteX44" fmla="*/ 466514 w 3079941"/>
                  <a:gd name="connsiteY44" fmla="*/ 678798 h 1160647"/>
                  <a:gd name="connsiteX45" fmla="*/ 468541 w 3079941"/>
                  <a:gd name="connsiteY45" fmla="*/ 678798 h 1160647"/>
                  <a:gd name="connsiteX46" fmla="*/ 482728 w 3079941"/>
                  <a:gd name="connsiteY46" fmla="*/ 678798 h 1160647"/>
                  <a:gd name="connsiteX47" fmla="*/ 482728 w 3079941"/>
                  <a:gd name="connsiteY47" fmla="*/ 679879 h 1160647"/>
                  <a:gd name="connsiteX48" fmla="*/ 482728 w 3079941"/>
                  <a:gd name="connsiteY48" fmla="*/ 687446 h 1160647"/>
                  <a:gd name="connsiteX49" fmla="*/ 505021 w 3079941"/>
                  <a:gd name="connsiteY49" fmla="*/ 687446 h 1160647"/>
                  <a:gd name="connsiteX50" fmla="*/ 505021 w 3079941"/>
                  <a:gd name="connsiteY50" fmla="*/ 685554 h 1160647"/>
                  <a:gd name="connsiteX51" fmla="*/ 505021 w 3079941"/>
                  <a:gd name="connsiteY51" fmla="*/ 672313 h 1160647"/>
                  <a:gd name="connsiteX52" fmla="*/ 506795 w 3079941"/>
                  <a:gd name="connsiteY52" fmla="*/ 672313 h 1160647"/>
                  <a:gd name="connsiteX53" fmla="*/ 519208 w 3079941"/>
                  <a:gd name="connsiteY53" fmla="*/ 672313 h 1160647"/>
                  <a:gd name="connsiteX54" fmla="*/ 519208 w 3079941"/>
                  <a:gd name="connsiteY54" fmla="*/ 696093 h 1160647"/>
                  <a:gd name="connsiteX55" fmla="*/ 520222 w 3079941"/>
                  <a:gd name="connsiteY55" fmla="*/ 696093 h 1160647"/>
                  <a:gd name="connsiteX56" fmla="*/ 527315 w 3079941"/>
                  <a:gd name="connsiteY56" fmla="*/ 696093 h 1160647"/>
                  <a:gd name="connsiteX57" fmla="*/ 527315 w 3079941"/>
                  <a:gd name="connsiteY57" fmla="*/ 695012 h 1160647"/>
                  <a:gd name="connsiteX58" fmla="*/ 527315 w 3079941"/>
                  <a:gd name="connsiteY58" fmla="*/ 687446 h 1160647"/>
                  <a:gd name="connsiteX59" fmla="*/ 529088 w 3079941"/>
                  <a:gd name="connsiteY59" fmla="*/ 687446 h 1160647"/>
                  <a:gd name="connsiteX60" fmla="*/ 541502 w 3079941"/>
                  <a:gd name="connsiteY60" fmla="*/ 687446 h 1160647"/>
                  <a:gd name="connsiteX61" fmla="*/ 541502 w 3079941"/>
                  <a:gd name="connsiteY61" fmla="*/ 713387 h 1160647"/>
                  <a:gd name="connsiteX62" fmla="*/ 543529 w 3079941"/>
                  <a:gd name="connsiteY62" fmla="*/ 713387 h 1160647"/>
                  <a:gd name="connsiteX63" fmla="*/ 557715 w 3079941"/>
                  <a:gd name="connsiteY63" fmla="*/ 713387 h 1160647"/>
                  <a:gd name="connsiteX64" fmla="*/ 557715 w 3079941"/>
                  <a:gd name="connsiteY64" fmla="*/ 715008 h 1160647"/>
                  <a:gd name="connsiteX65" fmla="*/ 557715 w 3079941"/>
                  <a:gd name="connsiteY65" fmla="*/ 726358 h 1160647"/>
                  <a:gd name="connsiteX66" fmla="*/ 558475 w 3079941"/>
                  <a:gd name="connsiteY66" fmla="*/ 726358 h 1160647"/>
                  <a:gd name="connsiteX67" fmla="*/ 563796 w 3079941"/>
                  <a:gd name="connsiteY67" fmla="*/ 726358 h 1160647"/>
                  <a:gd name="connsiteX68" fmla="*/ 563796 w 3079941"/>
                  <a:gd name="connsiteY68" fmla="*/ 725547 h 1160647"/>
                  <a:gd name="connsiteX69" fmla="*/ 563796 w 3079941"/>
                  <a:gd name="connsiteY69" fmla="*/ 719872 h 1160647"/>
                  <a:gd name="connsiteX70" fmla="*/ 594196 w 3079941"/>
                  <a:gd name="connsiteY70" fmla="*/ 719872 h 1160647"/>
                  <a:gd name="connsiteX71" fmla="*/ 594196 w 3079941"/>
                  <a:gd name="connsiteY71" fmla="*/ 743652 h 1160647"/>
                  <a:gd name="connsiteX72" fmla="*/ 595209 w 3079941"/>
                  <a:gd name="connsiteY72" fmla="*/ 743652 h 1160647"/>
                  <a:gd name="connsiteX73" fmla="*/ 602303 w 3079941"/>
                  <a:gd name="connsiteY73" fmla="*/ 743652 h 1160647"/>
                  <a:gd name="connsiteX74" fmla="*/ 602303 w 3079941"/>
                  <a:gd name="connsiteY74" fmla="*/ 744733 h 1160647"/>
                  <a:gd name="connsiteX75" fmla="*/ 602303 w 3079941"/>
                  <a:gd name="connsiteY75" fmla="*/ 752299 h 1160647"/>
                  <a:gd name="connsiteX76" fmla="*/ 603063 w 3079941"/>
                  <a:gd name="connsiteY76" fmla="*/ 752299 h 1160647"/>
                  <a:gd name="connsiteX77" fmla="*/ 608383 w 3079941"/>
                  <a:gd name="connsiteY77" fmla="*/ 752299 h 1160647"/>
                  <a:gd name="connsiteX78" fmla="*/ 608383 w 3079941"/>
                  <a:gd name="connsiteY78" fmla="*/ 750137 h 1160647"/>
                  <a:gd name="connsiteX79" fmla="*/ 608383 w 3079941"/>
                  <a:gd name="connsiteY79" fmla="*/ 735005 h 1160647"/>
                  <a:gd name="connsiteX80" fmla="*/ 609396 w 3079941"/>
                  <a:gd name="connsiteY80" fmla="*/ 735005 h 1160647"/>
                  <a:gd name="connsiteX81" fmla="*/ 616490 w 3079941"/>
                  <a:gd name="connsiteY81" fmla="*/ 735005 h 1160647"/>
                  <a:gd name="connsiteX82" fmla="*/ 616490 w 3079941"/>
                  <a:gd name="connsiteY82" fmla="*/ 736086 h 1160647"/>
                  <a:gd name="connsiteX83" fmla="*/ 616490 w 3079941"/>
                  <a:gd name="connsiteY83" fmla="*/ 743652 h 1160647"/>
                  <a:gd name="connsiteX84" fmla="*/ 621810 w 3079941"/>
                  <a:gd name="connsiteY84" fmla="*/ 741659 h 1160647"/>
                  <a:gd name="connsiteX85" fmla="*/ 622570 w 3079941"/>
                  <a:gd name="connsiteY85" fmla="*/ 740679 h 1160647"/>
                  <a:gd name="connsiteX86" fmla="*/ 622570 w 3079941"/>
                  <a:gd name="connsiteY86" fmla="*/ 735005 h 1160647"/>
                  <a:gd name="connsiteX87" fmla="*/ 661077 w 3079941"/>
                  <a:gd name="connsiteY87" fmla="*/ 735005 h 1160647"/>
                  <a:gd name="connsiteX88" fmla="*/ 661077 w 3079941"/>
                  <a:gd name="connsiteY88" fmla="*/ 758784 h 1160647"/>
                  <a:gd name="connsiteX89" fmla="*/ 663103 w 3079941"/>
                  <a:gd name="connsiteY89" fmla="*/ 758784 h 1160647"/>
                  <a:gd name="connsiteX90" fmla="*/ 677290 w 3079941"/>
                  <a:gd name="connsiteY90" fmla="*/ 758784 h 1160647"/>
                  <a:gd name="connsiteX91" fmla="*/ 677290 w 3079941"/>
                  <a:gd name="connsiteY91" fmla="*/ 759865 h 1160647"/>
                  <a:gd name="connsiteX92" fmla="*/ 677290 w 3079941"/>
                  <a:gd name="connsiteY92" fmla="*/ 767431 h 1160647"/>
                  <a:gd name="connsiteX93" fmla="*/ 679064 w 3079941"/>
                  <a:gd name="connsiteY93" fmla="*/ 767431 h 1160647"/>
                  <a:gd name="connsiteX94" fmla="*/ 691477 w 3079941"/>
                  <a:gd name="connsiteY94" fmla="*/ 767431 h 1160647"/>
                  <a:gd name="connsiteX95" fmla="*/ 691477 w 3079941"/>
                  <a:gd name="connsiteY95" fmla="*/ 743652 h 1160647"/>
                  <a:gd name="connsiteX96" fmla="*/ 692490 w 3079941"/>
                  <a:gd name="connsiteY96" fmla="*/ 743652 h 1160647"/>
                  <a:gd name="connsiteX97" fmla="*/ 699584 w 3079941"/>
                  <a:gd name="connsiteY97" fmla="*/ 743652 h 1160647"/>
                  <a:gd name="connsiteX98" fmla="*/ 699584 w 3079941"/>
                  <a:gd name="connsiteY98" fmla="*/ 711225 h 1160647"/>
                  <a:gd name="connsiteX99" fmla="*/ 700597 w 3079941"/>
                  <a:gd name="connsiteY99" fmla="*/ 711225 h 1160647"/>
                  <a:gd name="connsiteX100" fmla="*/ 707691 w 3079941"/>
                  <a:gd name="connsiteY100" fmla="*/ 711225 h 1160647"/>
                  <a:gd name="connsiteX101" fmla="*/ 707691 w 3079941"/>
                  <a:gd name="connsiteY101" fmla="*/ 709334 h 1160647"/>
                  <a:gd name="connsiteX102" fmla="*/ 707691 w 3079941"/>
                  <a:gd name="connsiteY102" fmla="*/ 696093 h 1160647"/>
                  <a:gd name="connsiteX103" fmla="*/ 706424 w 3079941"/>
                  <a:gd name="connsiteY103" fmla="*/ 694471 h 1160647"/>
                  <a:gd name="connsiteX104" fmla="*/ 711744 w 3079941"/>
                  <a:gd name="connsiteY104" fmla="*/ 683122 h 1160647"/>
                  <a:gd name="connsiteX105" fmla="*/ 719851 w 3079941"/>
                  <a:gd name="connsiteY105" fmla="*/ 711225 h 1160647"/>
                  <a:gd name="connsiteX106" fmla="*/ 720611 w 3079941"/>
                  <a:gd name="connsiteY106" fmla="*/ 711225 h 1160647"/>
                  <a:gd name="connsiteX107" fmla="*/ 725931 w 3079941"/>
                  <a:gd name="connsiteY107" fmla="*/ 711225 h 1160647"/>
                  <a:gd name="connsiteX108" fmla="*/ 725931 w 3079941"/>
                  <a:gd name="connsiteY108" fmla="*/ 605298 h 1160647"/>
                  <a:gd name="connsiteX109" fmla="*/ 727451 w 3079941"/>
                  <a:gd name="connsiteY109" fmla="*/ 605298 h 1160647"/>
                  <a:gd name="connsiteX110" fmla="*/ 738091 w 3079941"/>
                  <a:gd name="connsiteY110" fmla="*/ 605298 h 1160647"/>
                  <a:gd name="connsiteX111" fmla="*/ 738091 w 3079941"/>
                  <a:gd name="connsiteY111" fmla="*/ 557739 h 1160647"/>
                  <a:gd name="connsiteX112" fmla="*/ 764438 w 3079941"/>
                  <a:gd name="connsiteY112" fmla="*/ 557739 h 1160647"/>
                  <a:gd name="connsiteX113" fmla="*/ 764438 w 3079941"/>
                  <a:gd name="connsiteY113" fmla="*/ 536121 h 1160647"/>
                  <a:gd name="connsiteX114" fmla="*/ 798892 w 3079941"/>
                  <a:gd name="connsiteY114" fmla="*/ 536121 h 1160647"/>
                  <a:gd name="connsiteX115" fmla="*/ 798892 w 3079941"/>
                  <a:gd name="connsiteY115" fmla="*/ 538553 h 1160647"/>
                  <a:gd name="connsiteX116" fmla="*/ 798892 w 3079941"/>
                  <a:gd name="connsiteY116" fmla="*/ 555577 h 1160647"/>
                  <a:gd name="connsiteX117" fmla="*/ 801172 w 3079941"/>
                  <a:gd name="connsiteY117" fmla="*/ 555577 h 1160647"/>
                  <a:gd name="connsiteX118" fmla="*/ 817132 w 3079941"/>
                  <a:gd name="connsiteY118" fmla="*/ 555577 h 1160647"/>
                  <a:gd name="connsiteX119" fmla="*/ 817132 w 3079941"/>
                  <a:gd name="connsiteY119" fmla="*/ 603136 h 1160647"/>
                  <a:gd name="connsiteX120" fmla="*/ 818145 w 3079941"/>
                  <a:gd name="connsiteY120" fmla="*/ 603136 h 1160647"/>
                  <a:gd name="connsiteX121" fmla="*/ 825239 w 3079941"/>
                  <a:gd name="connsiteY121" fmla="*/ 603136 h 1160647"/>
                  <a:gd name="connsiteX122" fmla="*/ 839426 w 3079941"/>
                  <a:gd name="connsiteY122" fmla="*/ 607460 h 1160647"/>
                  <a:gd name="connsiteX123" fmla="*/ 839426 w 3079941"/>
                  <a:gd name="connsiteY123" fmla="*/ 646372 h 1160647"/>
                  <a:gd name="connsiteX124" fmla="*/ 840439 w 3079941"/>
                  <a:gd name="connsiteY124" fmla="*/ 646372 h 1160647"/>
                  <a:gd name="connsiteX125" fmla="*/ 847532 w 3079941"/>
                  <a:gd name="connsiteY125" fmla="*/ 646372 h 1160647"/>
                  <a:gd name="connsiteX126" fmla="*/ 847532 w 3079941"/>
                  <a:gd name="connsiteY126" fmla="*/ 647993 h 1160647"/>
                  <a:gd name="connsiteX127" fmla="*/ 847532 w 3079941"/>
                  <a:gd name="connsiteY127" fmla="*/ 659342 h 1160647"/>
                  <a:gd name="connsiteX128" fmla="*/ 849559 w 3079941"/>
                  <a:gd name="connsiteY128" fmla="*/ 659342 h 1160647"/>
                  <a:gd name="connsiteX129" fmla="*/ 863746 w 3079941"/>
                  <a:gd name="connsiteY129" fmla="*/ 659342 h 1160647"/>
                  <a:gd name="connsiteX130" fmla="*/ 869826 w 3079941"/>
                  <a:gd name="connsiteY130" fmla="*/ 665828 h 1160647"/>
                  <a:gd name="connsiteX131" fmla="*/ 869826 w 3079941"/>
                  <a:gd name="connsiteY131" fmla="*/ 687446 h 1160647"/>
                  <a:gd name="connsiteX132" fmla="*/ 872106 w 3079941"/>
                  <a:gd name="connsiteY132" fmla="*/ 687446 h 1160647"/>
                  <a:gd name="connsiteX133" fmla="*/ 888066 w 3079941"/>
                  <a:gd name="connsiteY133" fmla="*/ 687446 h 1160647"/>
                  <a:gd name="connsiteX134" fmla="*/ 888066 w 3079941"/>
                  <a:gd name="connsiteY134" fmla="*/ 688526 h 1160647"/>
                  <a:gd name="connsiteX135" fmla="*/ 888066 w 3079941"/>
                  <a:gd name="connsiteY135" fmla="*/ 696093 h 1160647"/>
                  <a:gd name="connsiteX136" fmla="*/ 889333 w 3079941"/>
                  <a:gd name="connsiteY136" fmla="*/ 696093 h 1160647"/>
                  <a:gd name="connsiteX137" fmla="*/ 898200 w 3079941"/>
                  <a:gd name="connsiteY137" fmla="*/ 696093 h 1160647"/>
                  <a:gd name="connsiteX138" fmla="*/ 898200 w 3079941"/>
                  <a:gd name="connsiteY138" fmla="*/ 698254 h 1160647"/>
                  <a:gd name="connsiteX139" fmla="*/ 898200 w 3079941"/>
                  <a:gd name="connsiteY139" fmla="*/ 713387 h 1160647"/>
                  <a:gd name="connsiteX140" fmla="*/ 902253 w 3079941"/>
                  <a:gd name="connsiteY140" fmla="*/ 711495 h 1160647"/>
                  <a:gd name="connsiteX141" fmla="*/ 902253 w 3079941"/>
                  <a:gd name="connsiteY141" fmla="*/ 698254 h 1160647"/>
                  <a:gd name="connsiteX142" fmla="*/ 903266 w 3079941"/>
                  <a:gd name="connsiteY142" fmla="*/ 698254 h 1160647"/>
                  <a:gd name="connsiteX143" fmla="*/ 910360 w 3079941"/>
                  <a:gd name="connsiteY143" fmla="*/ 698254 h 1160647"/>
                  <a:gd name="connsiteX144" fmla="*/ 910360 w 3079941"/>
                  <a:gd name="connsiteY144" fmla="*/ 699876 h 1160647"/>
                  <a:gd name="connsiteX145" fmla="*/ 910360 w 3079941"/>
                  <a:gd name="connsiteY145" fmla="*/ 711225 h 1160647"/>
                  <a:gd name="connsiteX146" fmla="*/ 911120 w 3079941"/>
                  <a:gd name="connsiteY146" fmla="*/ 711225 h 1160647"/>
                  <a:gd name="connsiteX147" fmla="*/ 916440 w 3079941"/>
                  <a:gd name="connsiteY147" fmla="*/ 711225 h 1160647"/>
                  <a:gd name="connsiteX148" fmla="*/ 965080 w 3079941"/>
                  <a:gd name="connsiteY148" fmla="*/ 706902 h 1160647"/>
                  <a:gd name="connsiteX149" fmla="*/ 965080 w 3079941"/>
                  <a:gd name="connsiteY149" fmla="*/ 708253 h 1160647"/>
                  <a:gd name="connsiteX150" fmla="*/ 965080 w 3079941"/>
                  <a:gd name="connsiteY150" fmla="*/ 717710 h 1160647"/>
                  <a:gd name="connsiteX151" fmla="*/ 965840 w 3079941"/>
                  <a:gd name="connsiteY151" fmla="*/ 717710 h 1160647"/>
                  <a:gd name="connsiteX152" fmla="*/ 971161 w 3079941"/>
                  <a:gd name="connsiteY152" fmla="*/ 717710 h 1160647"/>
                  <a:gd name="connsiteX153" fmla="*/ 971161 w 3079941"/>
                  <a:gd name="connsiteY153" fmla="*/ 719872 h 1160647"/>
                  <a:gd name="connsiteX154" fmla="*/ 971161 w 3079941"/>
                  <a:gd name="connsiteY154" fmla="*/ 735005 h 1160647"/>
                  <a:gd name="connsiteX155" fmla="*/ 973187 w 3079941"/>
                  <a:gd name="connsiteY155" fmla="*/ 733654 h 1160647"/>
                  <a:gd name="connsiteX156" fmla="*/ 987374 w 3079941"/>
                  <a:gd name="connsiteY156" fmla="*/ 724196 h 1160647"/>
                  <a:gd name="connsiteX157" fmla="*/ 993454 w 3079941"/>
                  <a:gd name="connsiteY157" fmla="*/ 683122 h 1160647"/>
                  <a:gd name="connsiteX158" fmla="*/ 994214 w 3079941"/>
                  <a:gd name="connsiteY158" fmla="*/ 682852 h 1160647"/>
                  <a:gd name="connsiteX159" fmla="*/ 999534 w 3079941"/>
                  <a:gd name="connsiteY159" fmla="*/ 680960 h 1160647"/>
                  <a:gd name="connsiteX160" fmla="*/ 1001561 w 3079941"/>
                  <a:gd name="connsiteY160" fmla="*/ 611783 h 1160647"/>
                  <a:gd name="connsiteX161" fmla="*/ 1003588 w 3079941"/>
                  <a:gd name="connsiteY161" fmla="*/ 680960 h 1160647"/>
                  <a:gd name="connsiteX162" fmla="*/ 1004348 w 3079941"/>
                  <a:gd name="connsiteY162" fmla="*/ 681230 h 1160647"/>
                  <a:gd name="connsiteX163" fmla="*/ 1009668 w 3079941"/>
                  <a:gd name="connsiteY163" fmla="*/ 683122 h 1160647"/>
                  <a:gd name="connsiteX164" fmla="*/ 1009668 w 3079941"/>
                  <a:gd name="connsiteY164" fmla="*/ 596651 h 1160647"/>
                  <a:gd name="connsiteX165" fmla="*/ 1013721 w 3079941"/>
                  <a:gd name="connsiteY165" fmla="*/ 564224 h 1160647"/>
                  <a:gd name="connsiteX166" fmla="*/ 1052228 w 3079941"/>
                  <a:gd name="connsiteY166" fmla="*/ 564224 h 1160647"/>
                  <a:gd name="connsiteX167" fmla="*/ 1052228 w 3079941"/>
                  <a:gd name="connsiteY167" fmla="*/ 596651 h 1160647"/>
                  <a:gd name="connsiteX168" fmla="*/ 1052988 w 3079941"/>
                  <a:gd name="connsiteY168" fmla="*/ 596651 h 1160647"/>
                  <a:gd name="connsiteX169" fmla="*/ 1058308 w 3079941"/>
                  <a:gd name="connsiteY169" fmla="*/ 596651 h 1160647"/>
                  <a:gd name="connsiteX170" fmla="*/ 1058308 w 3079941"/>
                  <a:gd name="connsiteY170" fmla="*/ 514503 h 1160647"/>
                  <a:gd name="connsiteX171" fmla="*/ 1060082 w 3079941"/>
                  <a:gd name="connsiteY171" fmla="*/ 514503 h 1160647"/>
                  <a:gd name="connsiteX172" fmla="*/ 1072495 w 3079941"/>
                  <a:gd name="connsiteY172" fmla="*/ 514503 h 1160647"/>
                  <a:gd name="connsiteX173" fmla="*/ 1072495 w 3079941"/>
                  <a:gd name="connsiteY173" fmla="*/ 512612 h 1160647"/>
                  <a:gd name="connsiteX174" fmla="*/ 1072495 w 3079941"/>
                  <a:gd name="connsiteY174" fmla="*/ 499371 h 1160647"/>
                  <a:gd name="connsiteX175" fmla="*/ 1094789 w 3079941"/>
                  <a:gd name="connsiteY175" fmla="*/ 499371 h 1160647"/>
                  <a:gd name="connsiteX176" fmla="*/ 1094789 w 3079941"/>
                  <a:gd name="connsiteY176" fmla="*/ 498290 h 1160647"/>
                  <a:gd name="connsiteX177" fmla="*/ 1094789 w 3079941"/>
                  <a:gd name="connsiteY177" fmla="*/ 490724 h 1160647"/>
                  <a:gd name="connsiteX178" fmla="*/ 1096562 w 3079941"/>
                  <a:gd name="connsiteY178" fmla="*/ 490724 h 1160647"/>
                  <a:gd name="connsiteX179" fmla="*/ 1108976 w 3079941"/>
                  <a:gd name="connsiteY179" fmla="*/ 490724 h 1160647"/>
                  <a:gd name="connsiteX180" fmla="*/ 1108976 w 3079941"/>
                  <a:gd name="connsiteY180" fmla="*/ 491805 h 1160647"/>
                  <a:gd name="connsiteX181" fmla="*/ 1108976 w 3079941"/>
                  <a:gd name="connsiteY181" fmla="*/ 499371 h 1160647"/>
                  <a:gd name="connsiteX182" fmla="*/ 1109736 w 3079941"/>
                  <a:gd name="connsiteY182" fmla="*/ 499371 h 1160647"/>
                  <a:gd name="connsiteX183" fmla="*/ 1115056 w 3079941"/>
                  <a:gd name="connsiteY183" fmla="*/ 499371 h 1160647"/>
                  <a:gd name="connsiteX184" fmla="*/ 1125189 w 3079941"/>
                  <a:gd name="connsiteY184" fmla="*/ 495047 h 1160647"/>
                  <a:gd name="connsiteX185" fmla="*/ 1129242 w 3079941"/>
                  <a:gd name="connsiteY185" fmla="*/ 498290 h 1160647"/>
                  <a:gd name="connsiteX186" fmla="*/ 1129242 w 3079941"/>
                  <a:gd name="connsiteY186" fmla="*/ 490724 h 1160647"/>
                  <a:gd name="connsiteX187" fmla="*/ 1131522 w 3079941"/>
                  <a:gd name="connsiteY187" fmla="*/ 490724 h 1160647"/>
                  <a:gd name="connsiteX188" fmla="*/ 1147483 w 3079941"/>
                  <a:gd name="connsiteY188" fmla="*/ 490724 h 1160647"/>
                  <a:gd name="connsiteX189" fmla="*/ 1147483 w 3079941"/>
                  <a:gd name="connsiteY189" fmla="*/ 491805 h 1160647"/>
                  <a:gd name="connsiteX190" fmla="*/ 1147483 w 3079941"/>
                  <a:gd name="connsiteY190" fmla="*/ 499371 h 1160647"/>
                  <a:gd name="connsiteX191" fmla="*/ 1177883 w 3079941"/>
                  <a:gd name="connsiteY191" fmla="*/ 499371 h 1160647"/>
                  <a:gd name="connsiteX192" fmla="*/ 1177883 w 3079941"/>
                  <a:gd name="connsiteY192" fmla="*/ 500992 h 1160647"/>
                  <a:gd name="connsiteX193" fmla="*/ 1177883 w 3079941"/>
                  <a:gd name="connsiteY193" fmla="*/ 512342 h 1160647"/>
                  <a:gd name="connsiteX194" fmla="*/ 1204230 w 3079941"/>
                  <a:gd name="connsiteY194" fmla="*/ 512342 h 1160647"/>
                  <a:gd name="connsiteX195" fmla="*/ 1204230 w 3079941"/>
                  <a:gd name="connsiteY195" fmla="*/ 542606 h 1160647"/>
                  <a:gd name="connsiteX196" fmla="*/ 1204990 w 3079941"/>
                  <a:gd name="connsiteY196" fmla="*/ 542606 h 1160647"/>
                  <a:gd name="connsiteX197" fmla="*/ 1210310 w 3079941"/>
                  <a:gd name="connsiteY197" fmla="*/ 542606 h 1160647"/>
                  <a:gd name="connsiteX198" fmla="*/ 1210310 w 3079941"/>
                  <a:gd name="connsiteY198" fmla="*/ 543687 h 1160647"/>
                  <a:gd name="connsiteX199" fmla="*/ 1210310 w 3079941"/>
                  <a:gd name="connsiteY199" fmla="*/ 551254 h 1160647"/>
                  <a:gd name="connsiteX200" fmla="*/ 1214364 w 3079941"/>
                  <a:gd name="connsiteY200" fmla="*/ 581518 h 1160647"/>
                  <a:gd name="connsiteX201" fmla="*/ 1215124 w 3079941"/>
                  <a:gd name="connsiteY201" fmla="*/ 581518 h 1160647"/>
                  <a:gd name="connsiteX202" fmla="*/ 1220444 w 3079941"/>
                  <a:gd name="connsiteY202" fmla="*/ 581518 h 1160647"/>
                  <a:gd name="connsiteX203" fmla="*/ 1220444 w 3079941"/>
                  <a:gd name="connsiteY203" fmla="*/ 582329 h 1160647"/>
                  <a:gd name="connsiteX204" fmla="*/ 1220444 w 3079941"/>
                  <a:gd name="connsiteY204" fmla="*/ 588004 h 1160647"/>
                  <a:gd name="connsiteX205" fmla="*/ 1221457 w 3079941"/>
                  <a:gd name="connsiteY205" fmla="*/ 588004 h 1160647"/>
                  <a:gd name="connsiteX206" fmla="*/ 1228550 w 3079941"/>
                  <a:gd name="connsiteY206" fmla="*/ 588004 h 1160647"/>
                  <a:gd name="connsiteX207" fmla="*/ 1228550 w 3079941"/>
                  <a:gd name="connsiteY207" fmla="*/ 618269 h 1160647"/>
                  <a:gd name="connsiteX208" fmla="*/ 1230577 w 3079941"/>
                  <a:gd name="connsiteY208" fmla="*/ 618269 h 1160647"/>
                  <a:gd name="connsiteX209" fmla="*/ 1244764 w 3079941"/>
                  <a:gd name="connsiteY209" fmla="*/ 618269 h 1160647"/>
                  <a:gd name="connsiteX210" fmla="*/ 1244764 w 3079941"/>
                  <a:gd name="connsiteY210" fmla="*/ 642048 h 1160647"/>
                  <a:gd name="connsiteX211" fmla="*/ 1246791 w 3079941"/>
                  <a:gd name="connsiteY211" fmla="*/ 643669 h 1160647"/>
                  <a:gd name="connsiteX212" fmla="*/ 1246791 w 3079941"/>
                  <a:gd name="connsiteY212" fmla="*/ 655019 h 1160647"/>
                  <a:gd name="connsiteX213" fmla="*/ 1247551 w 3079941"/>
                  <a:gd name="connsiteY213" fmla="*/ 655019 h 1160647"/>
                  <a:gd name="connsiteX214" fmla="*/ 1252871 w 3079941"/>
                  <a:gd name="connsiteY214" fmla="*/ 655019 h 1160647"/>
                  <a:gd name="connsiteX215" fmla="*/ 1252871 w 3079941"/>
                  <a:gd name="connsiteY215" fmla="*/ 678798 h 1160647"/>
                  <a:gd name="connsiteX216" fmla="*/ 1254137 w 3079941"/>
                  <a:gd name="connsiteY216" fmla="*/ 678798 h 1160647"/>
                  <a:gd name="connsiteX217" fmla="*/ 1263004 w 3079941"/>
                  <a:gd name="connsiteY217" fmla="*/ 678798 h 1160647"/>
                  <a:gd name="connsiteX218" fmla="*/ 1265031 w 3079941"/>
                  <a:gd name="connsiteY218" fmla="*/ 682852 h 1160647"/>
                  <a:gd name="connsiteX219" fmla="*/ 1265031 w 3079941"/>
                  <a:gd name="connsiteY219" fmla="*/ 696093 h 1160647"/>
                  <a:gd name="connsiteX220" fmla="*/ 1266551 w 3079941"/>
                  <a:gd name="connsiteY220" fmla="*/ 694201 h 1160647"/>
                  <a:gd name="connsiteX221" fmla="*/ 1277191 w 3079941"/>
                  <a:gd name="connsiteY221" fmla="*/ 680960 h 1160647"/>
                  <a:gd name="connsiteX222" fmla="*/ 1305565 w 3079941"/>
                  <a:gd name="connsiteY222" fmla="*/ 680960 h 1160647"/>
                  <a:gd name="connsiteX223" fmla="*/ 1305565 w 3079941"/>
                  <a:gd name="connsiteY223" fmla="*/ 767431 h 1160647"/>
                  <a:gd name="connsiteX224" fmla="*/ 1306325 w 3079941"/>
                  <a:gd name="connsiteY224" fmla="*/ 767431 h 1160647"/>
                  <a:gd name="connsiteX225" fmla="*/ 1311645 w 3079941"/>
                  <a:gd name="connsiteY225" fmla="*/ 767431 h 1160647"/>
                  <a:gd name="connsiteX226" fmla="*/ 1312405 w 3079941"/>
                  <a:gd name="connsiteY226" fmla="*/ 766080 h 1160647"/>
                  <a:gd name="connsiteX227" fmla="*/ 1317725 w 3079941"/>
                  <a:gd name="connsiteY227" fmla="*/ 756622 h 1160647"/>
                  <a:gd name="connsiteX228" fmla="*/ 1317725 w 3079941"/>
                  <a:gd name="connsiteY228" fmla="*/ 758514 h 1160647"/>
                  <a:gd name="connsiteX229" fmla="*/ 1317725 w 3079941"/>
                  <a:gd name="connsiteY229" fmla="*/ 771755 h 1160647"/>
                  <a:gd name="connsiteX230" fmla="*/ 1321778 w 3079941"/>
                  <a:gd name="connsiteY230" fmla="*/ 726358 h 1160647"/>
                  <a:gd name="connsiteX231" fmla="*/ 1322538 w 3079941"/>
                  <a:gd name="connsiteY231" fmla="*/ 726358 h 1160647"/>
                  <a:gd name="connsiteX232" fmla="*/ 1327858 w 3079941"/>
                  <a:gd name="connsiteY232" fmla="*/ 726358 h 1160647"/>
                  <a:gd name="connsiteX233" fmla="*/ 1327858 w 3079941"/>
                  <a:gd name="connsiteY233" fmla="*/ 661504 h 1160647"/>
                  <a:gd name="connsiteX234" fmla="*/ 1328872 w 3079941"/>
                  <a:gd name="connsiteY234" fmla="*/ 661504 h 1160647"/>
                  <a:gd name="connsiteX235" fmla="*/ 1335965 w 3079941"/>
                  <a:gd name="connsiteY235" fmla="*/ 661504 h 1160647"/>
                  <a:gd name="connsiteX236" fmla="*/ 1348125 w 3079941"/>
                  <a:gd name="connsiteY236" fmla="*/ 618269 h 1160647"/>
                  <a:gd name="connsiteX237" fmla="*/ 1349392 w 3079941"/>
                  <a:gd name="connsiteY237" fmla="*/ 618269 h 1160647"/>
                  <a:gd name="connsiteX238" fmla="*/ 1358259 w 3079941"/>
                  <a:gd name="connsiteY238" fmla="*/ 618269 h 1160647"/>
                  <a:gd name="connsiteX239" fmla="*/ 1368392 w 3079941"/>
                  <a:gd name="connsiteY239" fmla="*/ 661504 h 1160647"/>
                  <a:gd name="connsiteX240" fmla="*/ 1369405 w 3079941"/>
                  <a:gd name="connsiteY240" fmla="*/ 661504 h 1160647"/>
                  <a:gd name="connsiteX241" fmla="*/ 1376499 w 3079941"/>
                  <a:gd name="connsiteY241" fmla="*/ 661504 h 1160647"/>
                  <a:gd name="connsiteX242" fmla="*/ 1376499 w 3079941"/>
                  <a:gd name="connsiteY242" fmla="*/ 700416 h 1160647"/>
                  <a:gd name="connsiteX243" fmla="*/ 1378272 w 3079941"/>
                  <a:gd name="connsiteY243" fmla="*/ 700416 h 1160647"/>
                  <a:gd name="connsiteX244" fmla="*/ 1390686 w 3079941"/>
                  <a:gd name="connsiteY244" fmla="*/ 700416 h 1160647"/>
                  <a:gd name="connsiteX245" fmla="*/ 1390686 w 3079941"/>
                  <a:gd name="connsiteY245" fmla="*/ 702578 h 1160647"/>
                  <a:gd name="connsiteX246" fmla="*/ 1390686 w 3079941"/>
                  <a:gd name="connsiteY246" fmla="*/ 717710 h 1160647"/>
                  <a:gd name="connsiteX247" fmla="*/ 1394739 w 3079941"/>
                  <a:gd name="connsiteY247" fmla="*/ 715549 h 1160647"/>
                  <a:gd name="connsiteX248" fmla="*/ 1394739 w 3079941"/>
                  <a:gd name="connsiteY248" fmla="*/ 700416 h 1160647"/>
                  <a:gd name="connsiteX249" fmla="*/ 1396259 w 3079941"/>
                  <a:gd name="connsiteY249" fmla="*/ 700416 h 1160647"/>
                  <a:gd name="connsiteX250" fmla="*/ 1406899 w 3079941"/>
                  <a:gd name="connsiteY250" fmla="*/ 700416 h 1160647"/>
                  <a:gd name="connsiteX251" fmla="*/ 1406899 w 3079941"/>
                  <a:gd name="connsiteY251" fmla="*/ 702037 h 1160647"/>
                  <a:gd name="connsiteX252" fmla="*/ 1406899 w 3079941"/>
                  <a:gd name="connsiteY252" fmla="*/ 713387 h 1160647"/>
                  <a:gd name="connsiteX253" fmla="*/ 1437300 w 3079941"/>
                  <a:gd name="connsiteY253" fmla="*/ 713387 h 1160647"/>
                  <a:gd name="connsiteX254" fmla="*/ 1437300 w 3079941"/>
                  <a:gd name="connsiteY254" fmla="*/ 676637 h 1160647"/>
                  <a:gd name="connsiteX255" fmla="*/ 1438566 w 3079941"/>
                  <a:gd name="connsiteY255" fmla="*/ 676637 h 1160647"/>
                  <a:gd name="connsiteX256" fmla="*/ 1447433 w 3079941"/>
                  <a:gd name="connsiteY256" fmla="*/ 676637 h 1160647"/>
                  <a:gd name="connsiteX257" fmla="*/ 1447433 w 3079941"/>
                  <a:gd name="connsiteY257" fmla="*/ 698254 h 1160647"/>
                  <a:gd name="connsiteX258" fmla="*/ 1449460 w 3079941"/>
                  <a:gd name="connsiteY258" fmla="*/ 665828 h 1160647"/>
                  <a:gd name="connsiteX259" fmla="*/ 1471753 w 3079941"/>
                  <a:gd name="connsiteY259" fmla="*/ 665828 h 1160647"/>
                  <a:gd name="connsiteX260" fmla="*/ 1471753 w 3079941"/>
                  <a:gd name="connsiteY260" fmla="*/ 664206 h 1160647"/>
                  <a:gd name="connsiteX261" fmla="*/ 1471753 w 3079941"/>
                  <a:gd name="connsiteY261" fmla="*/ 652857 h 1160647"/>
                  <a:gd name="connsiteX262" fmla="*/ 1472513 w 3079941"/>
                  <a:gd name="connsiteY262" fmla="*/ 652857 h 1160647"/>
                  <a:gd name="connsiteX263" fmla="*/ 1477833 w 3079941"/>
                  <a:gd name="connsiteY263" fmla="*/ 652857 h 1160647"/>
                  <a:gd name="connsiteX264" fmla="*/ 1477833 w 3079941"/>
                  <a:gd name="connsiteY264" fmla="*/ 650966 h 1160647"/>
                  <a:gd name="connsiteX265" fmla="*/ 1477833 w 3079941"/>
                  <a:gd name="connsiteY265" fmla="*/ 637725 h 1160647"/>
                  <a:gd name="connsiteX266" fmla="*/ 1481887 w 3079941"/>
                  <a:gd name="connsiteY266" fmla="*/ 644210 h 1160647"/>
                  <a:gd name="connsiteX267" fmla="*/ 1484167 w 3079941"/>
                  <a:gd name="connsiteY267" fmla="*/ 644210 h 1160647"/>
                  <a:gd name="connsiteX268" fmla="*/ 1500127 w 3079941"/>
                  <a:gd name="connsiteY268" fmla="*/ 644210 h 1160647"/>
                  <a:gd name="connsiteX269" fmla="*/ 1500127 w 3079941"/>
                  <a:gd name="connsiteY269" fmla="*/ 643399 h 1160647"/>
                  <a:gd name="connsiteX270" fmla="*/ 1500127 w 3079941"/>
                  <a:gd name="connsiteY270" fmla="*/ 637725 h 1160647"/>
                  <a:gd name="connsiteX271" fmla="*/ 1500887 w 3079941"/>
                  <a:gd name="connsiteY271" fmla="*/ 637725 h 1160647"/>
                  <a:gd name="connsiteX272" fmla="*/ 1506207 w 3079941"/>
                  <a:gd name="connsiteY272" fmla="*/ 637725 h 1160647"/>
                  <a:gd name="connsiteX273" fmla="*/ 1506207 w 3079941"/>
                  <a:gd name="connsiteY273" fmla="*/ 639076 h 1160647"/>
                  <a:gd name="connsiteX274" fmla="*/ 1506207 w 3079941"/>
                  <a:gd name="connsiteY274" fmla="*/ 648534 h 1160647"/>
                  <a:gd name="connsiteX275" fmla="*/ 1544714 w 3079941"/>
                  <a:gd name="connsiteY275" fmla="*/ 648534 h 1160647"/>
                  <a:gd name="connsiteX276" fmla="*/ 1544714 w 3079941"/>
                  <a:gd name="connsiteY276" fmla="*/ 786887 h 1160647"/>
                  <a:gd name="connsiteX277" fmla="*/ 1546234 w 3079941"/>
                  <a:gd name="connsiteY277" fmla="*/ 786887 h 1160647"/>
                  <a:gd name="connsiteX278" fmla="*/ 1556874 w 3079941"/>
                  <a:gd name="connsiteY278" fmla="*/ 786887 h 1160647"/>
                  <a:gd name="connsiteX279" fmla="*/ 1556874 w 3079941"/>
                  <a:gd name="connsiteY279" fmla="*/ 773917 h 1160647"/>
                  <a:gd name="connsiteX280" fmla="*/ 1560928 w 3079941"/>
                  <a:gd name="connsiteY280" fmla="*/ 773917 h 1160647"/>
                  <a:gd name="connsiteX281" fmla="*/ 1560928 w 3079941"/>
                  <a:gd name="connsiteY281" fmla="*/ 786887 h 1160647"/>
                  <a:gd name="connsiteX282" fmla="*/ 1591328 w 3079941"/>
                  <a:gd name="connsiteY282" fmla="*/ 786887 h 1160647"/>
                  <a:gd name="connsiteX283" fmla="*/ 1591328 w 3079941"/>
                  <a:gd name="connsiteY283" fmla="*/ 756622 h 1160647"/>
                  <a:gd name="connsiteX284" fmla="*/ 1603488 w 3079941"/>
                  <a:gd name="connsiteY284" fmla="*/ 756622 h 1160647"/>
                  <a:gd name="connsiteX285" fmla="*/ 1615648 w 3079941"/>
                  <a:gd name="connsiteY285" fmla="*/ 754461 h 1160647"/>
                  <a:gd name="connsiteX286" fmla="*/ 1619702 w 3079941"/>
                  <a:gd name="connsiteY286" fmla="*/ 756622 h 1160647"/>
                  <a:gd name="connsiteX287" fmla="*/ 1629835 w 3079941"/>
                  <a:gd name="connsiteY287" fmla="*/ 756622 h 1160647"/>
                  <a:gd name="connsiteX288" fmla="*/ 1629835 w 3079941"/>
                  <a:gd name="connsiteY288" fmla="*/ 786887 h 1160647"/>
                  <a:gd name="connsiteX289" fmla="*/ 1637942 w 3079941"/>
                  <a:gd name="connsiteY289" fmla="*/ 786887 h 1160647"/>
                  <a:gd name="connsiteX290" fmla="*/ 1637942 w 3079941"/>
                  <a:gd name="connsiteY290" fmla="*/ 804182 h 1160647"/>
                  <a:gd name="connsiteX291" fmla="*/ 1647278 w 3079941"/>
                  <a:gd name="connsiteY291" fmla="*/ 805087 h 1160647"/>
                  <a:gd name="connsiteX292" fmla="*/ 1660236 w 3079941"/>
                  <a:gd name="connsiteY292" fmla="*/ 805087 h 1160647"/>
                  <a:gd name="connsiteX293" fmla="*/ 1660236 w 3079941"/>
                  <a:gd name="connsiteY293" fmla="*/ 789049 h 1160647"/>
                  <a:gd name="connsiteX294" fmla="*/ 1728192 w 3079941"/>
                  <a:gd name="connsiteY294" fmla="*/ 789049 h 1160647"/>
                  <a:gd name="connsiteX295" fmla="*/ 1728192 w 3079941"/>
                  <a:gd name="connsiteY295" fmla="*/ 703796 h 1160647"/>
                  <a:gd name="connsiteX296" fmla="*/ 1800200 w 3079941"/>
                  <a:gd name="connsiteY296" fmla="*/ 703796 h 1160647"/>
                  <a:gd name="connsiteX297" fmla="*/ 1800200 w 3079941"/>
                  <a:gd name="connsiteY297" fmla="*/ 782564 h 1160647"/>
                  <a:gd name="connsiteX298" fmla="*/ 1802104 w 3079941"/>
                  <a:gd name="connsiteY298" fmla="*/ 782564 h 1160647"/>
                  <a:gd name="connsiteX299" fmla="*/ 1803346 w 3079941"/>
                  <a:gd name="connsiteY299" fmla="*/ 805087 h 1160647"/>
                  <a:gd name="connsiteX300" fmla="*/ 1813022 w 3079941"/>
                  <a:gd name="connsiteY300" fmla="*/ 805087 h 1160647"/>
                  <a:gd name="connsiteX301" fmla="*/ 1814264 w 3079941"/>
                  <a:gd name="connsiteY301" fmla="*/ 782564 h 1160647"/>
                  <a:gd name="connsiteX302" fmla="*/ 1820344 w 3079941"/>
                  <a:gd name="connsiteY302" fmla="*/ 782564 h 1160647"/>
                  <a:gd name="connsiteX303" fmla="*/ 1821586 w 3079941"/>
                  <a:gd name="connsiteY303" fmla="*/ 805087 h 1160647"/>
                  <a:gd name="connsiteX304" fmla="*/ 1872208 w 3079941"/>
                  <a:gd name="connsiteY304" fmla="*/ 805087 h 1160647"/>
                  <a:gd name="connsiteX305" fmla="*/ 1872208 w 3079941"/>
                  <a:gd name="connsiteY305" fmla="*/ 642059 h 1160647"/>
                  <a:gd name="connsiteX306" fmla="*/ 2069535 w 3079941"/>
                  <a:gd name="connsiteY306" fmla="*/ 642059 h 1160647"/>
                  <a:gd name="connsiteX307" fmla="*/ 2069535 w 3079941"/>
                  <a:gd name="connsiteY307" fmla="*/ 805087 h 1160647"/>
                  <a:gd name="connsiteX308" fmla="*/ 2088232 w 3079941"/>
                  <a:gd name="connsiteY308" fmla="*/ 805087 h 1160647"/>
                  <a:gd name="connsiteX309" fmla="*/ 2088232 w 3079941"/>
                  <a:gd name="connsiteY309" fmla="*/ 722394 h 1160647"/>
                  <a:gd name="connsiteX310" fmla="*/ 2183352 w 3079941"/>
                  <a:gd name="connsiteY310" fmla="*/ 722394 h 1160647"/>
                  <a:gd name="connsiteX311" fmla="*/ 2195282 w 3079941"/>
                  <a:gd name="connsiteY311" fmla="*/ 404253 h 1160647"/>
                  <a:gd name="connsiteX312" fmla="*/ 2183122 w 3079941"/>
                  <a:gd name="connsiteY312" fmla="*/ 382635 h 1160647"/>
                  <a:gd name="connsiteX313" fmla="*/ 2177042 w 3079941"/>
                  <a:gd name="connsiteY313" fmla="*/ 378311 h 1160647"/>
                  <a:gd name="connsiteX314" fmla="*/ 2185149 w 3079941"/>
                  <a:gd name="connsiteY314" fmla="*/ 354532 h 1160647"/>
                  <a:gd name="connsiteX315" fmla="*/ 2185149 w 3079941"/>
                  <a:gd name="connsiteY315" fmla="*/ 337238 h 1160647"/>
                  <a:gd name="connsiteX316" fmla="*/ 2199336 w 3079941"/>
                  <a:gd name="connsiteY316" fmla="*/ 337238 h 1160647"/>
                  <a:gd name="connsiteX317" fmla="*/ 2199336 w 3079941"/>
                  <a:gd name="connsiteY317" fmla="*/ 315620 h 1160647"/>
                  <a:gd name="connsiteX318" fmla="*/ 2201362 w 3079941"/>
                  <a:gd name="connsiteY318" fmla="*/ 311296 h 1160647"/>
                  <a:gd name="connsiteX319" fmla="*/ 2201362 w 3079941"/>
                  <a:gd name="connsiteY319" fmla="*/ 233472 h 1160647"/>
                  <a:gd name="connsiteX320" fmla="*/ 2199336 w 3079941"/>
                  <a:gd name="connsiteY320" fmla="*/ 226987 h 1160647"/>
                  <a:gd name="connsiteX321" fmla="*/ 2205416 w 3079941"/>
                  <a:gd name="connsiteY321" fmla="*/ 220501 h 1160647"/>
                  <a:gd name="connsiteX322" fmla="*/ 2205416 w 3079941"/>
                  <a:gd name="connsiteY322" fmla="*/ 162133 h 1160647"/>
                  <a:gd name="connsiteX323" fmla="*/ 2207442 w 3079941"/>
                  <a:gd name="connsiteY323" fmla="*/ 157810 h 1160647"/>
                  <a:gd name="connsiteX324" fmla="*/ 2207442 w 3079941"/>
                  <a:gd name="connsiteY324" fmla="*/ 101604 h 1160647"/>
                  <a:gd name="connsiteX325" fmla="*/ 2209469 w 3079941"/>
                  <a:gd name="connsiteY325" fmla="*/ 82148 h 1160647"/>
                  <a:gd name="connsiteX326" fmla="*/ 2213523 w 3079941"/>
                  <a:gd name="connsiteY326" fmla="*/ 99442 h 1160647"/>
                  <a:gd name="connsiteX327" fmla="*/ 2215549 w 3079941"/>
                  <a:gd name="connsiteY327" fmla="*/ 157810 h 1160647"/>
                  <a:gd name="connsiteX328" fmla="*/ 2217576 w 3079941"/>
                  <a:gd name="connsiteY328" fmla="*/ 220501 h 1160647"/>
                  <a:gd name="connsiteX329" fmla="*/ 2223656 w 3079941"/>
                  <a:gd name="connsiteY329" fmla="*/ 226987 h 1160647"/>
                  <a:gd name="connsiteX330" fmla="*/ 2221629 w 3079941"/>
                  <a:gd name="connsiteY330" fmla="*/ 233472 h 1160647"/>
                  <a:gd name="connsiteX331" fmla="*/ 2221629 w 3079941"/>
                  <a:gd name="connsiteY331" fmla="*/ 311296 h 1160647"/>
                  <a:gd name="connsiteX332" fmla="*/ 2223656 w 3079941"/>
                  <a:gd name="connsiteY332" fmla="*/ 315620 h 1160647"/>
                  <a:gd name="connsiteX333" fmla="*/ 2223656 w 3079941"/>
                  <a:gd name="connsiteY333" fmla="*/ 337238 h 1160647"/>
                  <a:gd name="connsiteX334" fmla="*/ 2237843 w 3079941"/>
                  <a:gd name="connsiteY334" fmla="*/ 337238 h 1160647"/>
                  <a:gd name="connsiteX335" fmla="*/ 2237843 w 3079941"/>
                  <a:gd name="connsiteY335" fmla="*/ 354532 h 1160647"/>
                  <a:gd name="connsiteX336" fmla="*/ 2245950 w 3079941"/>
                  <a:gd name="connsiteY336" fmla="*/ 378311 h 1160647"/>
                  <a:gd name="connsiteX337" fmla="*/ 2239870 w 3079941"/>
                  <a:gd name="connsiteY337" fmla="*/ 382635 h 1160647"/>
                  <a:gd name="connsiteX338" fmla="*/ 2227709 w 3079941"/>
                  <a:gd name="connsiteY338" fmla="*/ 404253 h 1160647"/>
                  <a:gd name="connsiteX339" fmla="*/ 2235816 w 3079941"/>
                  <a:gd name="connsiteY339" fmla="*/ 657181 h 1160647"/>
                  <a:gd name="connsiteX340" fmla="*/ 2300670 w 3079941"/>
                  <a:gd name="connsiteY340" fmla="*/ 657181 h 1160647"/>
                  <a:gd name="connsiteX341" fmla="*/ 2300670 w 3079941"/>
                  <a:gd name="connsiteY341" fmla="*/ 732843 h 1160647"/>
                  <a:gd name="connsiteX342" fmla="*/ 2308777 w 3079941"/>
                  <a:gd name="connsiteY342" fmla="*/ 732843 h 1160647"/>
                  <a:gd name="connsiteX343" fmla="*/ 2310804 w 3079941"/>
                  <a:gd name="connsiteY343" fmla="*/ 726358 h 1160647"/>
                  <a:gd name="connsiteX344" fmla="*/ 2316884 w 3079941"/>
                  <a:gd name="connsiteY344" fmla="*/ 726358 h 1160647"/>
                  <a:gd name="connsiteX345" fmla="*/ 2318911 w 3079941"/>
                  <a:gd name="connsiteY345" fmla="*/ 735005 h 1160647"/>
                  <a:gd name="connsiteX346" fmla="*/ 2331071 w 3079941"/>
                  <a:gd name="connsiteY346" fmla="*/ 735005 h 1160647"/>
                  <a:gd name="connsiteX347" fmla="*/ 2331071 w 3079941"/>
                  <a:gd name="connsiteY347" fmla="*/ 728519 h 1160647"/>
                  <a:gd name="connsiteX348" fmla="*/ 2353364 w 3079941"/>
                  <a:gd name="connsiteY348" fmla="*/ 728519 h 1160647"/>
                  <a:gd name="connsiteX349" fmla="*/ 2353364 w 3079941"/>
                  <a:gd name="connsiteY349" fmla="*/ 735005 h 1160647"/>
                  <a:gd name="connsiteX350" fmla="*/ 2373631 w 3079941"/>
                  <a:gd name="connsiteY350" fmla="*/ 735005 h 1160647"/>
                  <a:gd name="connsiteX351" fmla="*/ 2373631 w 3079941"/>
                  <a:gd name="connsiteY351" fmla="*/ 780402 h 1160647"/>
                  <a:gd name="connsiteX352" fmla="*/ 2387818 w 3079941"/>
                  <a:gd name="connsiteY352" fmla="*/ 780402 h 1160647"/>
                  <a:gd name="connsiteX353" fmla="*/ 2387818 w 3079941"/>
                  <a:gd name="connsiteY353" fmla="*/ 767431 h 1160647"/>
                  <a:gd name="connsiteX354" fmla="*/ 2404032 w 3079941"/>
                  <a:gd name="connsiteY354" fmla="*/ 767431 h 1160647"/>
                  <a:gd name="connsiteX355" fmla="*/ 2404032 w 3079941"/>
                  <a:gd name="connsiteY355" fmla="*/ 588004 h 1160647"/>
                  <a:gd name="connsiteX356" fmla="*/ 2410112 w 3079941"/>
                  <a:gd name="connsiteY356" fmla="*/ 581518 h 1160647"/>
                  <a:gd name="connsiteX357" fmla="*/ 2483073 w 3079941"/>
                  <a:gd name="connsiteY357" fmla="*/ 581518 h 1160647"/>
                  <a:gd name="connsiteX358" fmla="*/ 2483073 w 3079941"/>
                  <a:gd name="connsiteY358" fmla="*/ 590166 h 1160647"/>
                  <a:gd name="connsiteX359" fmla="*/ 2493206 w 3079941"/>
                  <a:gd name="connsiteY359" fmla="*/ 590166 h 1160647"/>
                  <a:gd name="connsiteX360" fmla="*/ 2493206 w 3079941"/>
                  <a:gd name="connsiteY360" fmla="*/ 704740 h 1160647"/>
                  <a:gd name="connsiteX361" fmla="*/ 2515500 w 3079941"/>
                  <a:gd name="connsiteY361" fmla="*/ 704740 h 1160647"/>
                  <a:gd name="connsiteX362" fmla="*/ 2515500 w 3079941"/>
                  <a:gd name="connsiteY362" fmla="*/ 637725 h 1160647"/>
                  <a:gd name="connsiteX363" fmla="*/ 2541847 w 3079941"/>
                  <a:gd name="connsiteY363" fmla="*/ 637725 h 1160647"/>
                  <a:gd name="connsiteX364" fmla="*/ 2545900 w 3079941"/>
                  <a:gd name="connsiteY364" fmla="*/ 633401 h 1160647"/>
                  <a:gd name="connsiteX365" fmla="*/ 2554007 w 3079941"/>
                  <a:gd name="connsiteY365" fmla="*/ 633401 h 1160647"/>
                  <a:gd name="connsiteX366" fmla="*/ 2558060 w 3079941"/>
                  <a:gd name="connsiteY366" fmla="*/ 637725 h 1160647"/>
                  <a:gd name="connsiteX367" fmla="*/ 2580354 w 3079941"/>
                  <a:gd name="connsiteY367" fmla="*/ 637725 h 1160647"/>
                  <a:gd name="connsiteX368" fmla="*/ 2580354 w 3079941"/>
                  <a:gd name="connsiteY368" fmla="*/ 520989 h 1160647"/>
                  <a:gd name="connsiteX369" fmla="*/ 2637101 w 3079941"/>
                  <a:gd name="connsiteY369" fmla="*/ 510180 h 1160647"/>
                  <a:gd name="connsiteX370" fmla="*/ 2637101 w 3079941"/>
                  <a:gd name="connsiteY370" fmla="*/ 511261 h 1160647"/>
                  <a:gd name="connsiteX371" fmla="*/ 2637101 w 3079941"/>
                  <a:gd name="connsiteY371" fmla="*/ 518827 h 1160647"/>
                  <a:gd name="connsiteX372" fmla="*/ 2663448 w 3079941"/>
                  <a:gd name="connsiteY372" fmla="*/ 518827 h 1160647"/>
                  <a:gd name="connsiteX373" fmla="*/ 2663448 w 3079941"/>
                  <a:gd name="connsiteY373" fmla="*/ 773917 h 1160647"/>
                  <a:gd name="connsiteX374" fmla="*/ 2685742 w 3079941"/>
                  <a:gd name="connsiteY374" fmla="*/ 773917 h 1160647"/>
                  <a:gd name="connsiteX375" fmla="*/ 2685742 w 3079941"/>
                  <a:gd name="connsiteY375" fmla="*/ 769593 h 1160647"/>
                  <a:gd name="connsiteX376" fmla="*/ 2697902 w 3079941"/>
                  <a:gd name="connsiteY376" fmla="*/ 769593 h 1160647"/>
                  <a:gd name="connsiteX377" fmla="*/ 2697902 w 3079941"/>
                  <a:gd name="connsiteY377" fmla="*/ 773917 h 1160647"/>
                  <a:gd name="connsiteX378" fmla="*/ 2722222 w 3079941"/>
                  <a:gd name="connsiteY378" fmla="*/ 773917 h 1160647"/>
                  <a:gd name="connsiteX379" fmla="*/ 2722222 w 3079941"/>
                  <a:gd name="connsiteY379" fmla="*/ 760946 h 1160647"/>
                  <a:gd name="connsiteX380" fmla="*/ 2750596 w 3079941"/>
                  <a:gd name="connsiteY380" fmla="*/ 760946 h 1160647"/>
                  <a:gd name="connsiteX381" fmla="*/ 2762756 w 3079941"/>
                  <a:gd name="connsiteY381" fmla="*/ 756622 h 1160647"/>
                  <a:gd name="connsiteX382" fmla="*/ 2783023 w 3079941"/>
                  <a:gd name="connsiteY382" fmla="*/ 760946 h 1160647"/>
                  <a:gd name="connsiteX383" fmla="*/ 2783023 w 3079941"/>
                  <a:gd name="connsiteY383" fmla="*/ 743652 h 1160647"/>
                  <a:gd name="connsiteX384" fmla="*/ 2791130 w 3079941"/>
                  <a:gd name="connsiteY384" fmla="*/ 743652 h 1160647"/>
                  <a:gd name="connsiteX385" fmla="*/ 2791130 w 3079941"/>
                  <a:gd name="connsiteY385" fmla="*/ 730681 h 1160647"/>
                  <a:gd name="connsiteX386" fmla="*/ 2847877 w 3079941"/>
                  <a:gd name="connsiteY386" fmla="*/ 730681 h 1160647"/>
                  <a:gd name="connsiteX387" fmla="*/ 2847877 w 3079941"/>
                  <a:gd name="connsiteY387" fmla="*/ 700416 h 1160647"/>
                  <a:gd name="connsiteX388" fmla="*/ 2866117 w 3079941"/>
                  <a:gd name="connsiteY388" fmla="*/ 700416 h 1160647"/>
                  <a:gd name="connsiteX389" fmla="*/ 2866117 w 3079941"/>
                  <a:gd name="connsiteY389" fmla="*/ 693931 h 1160647"/>
                  <a:gd name="connsiteX390" fmla="*/ 2878277 w 3079941"/>
                  <a:gd name="connsiteY390" fmla="*/ 693931 h 1160647"/>
                  <a:gd name="connsiteX391" fmla="*/ 2878277 w 3079941"/>
                  <a:gd name="connsiteY391" fmla="*/ 700416 h 1160647"/>
                  <a:gd name="connsiteX392" fmla="*/ 2894491 w 3079941"/>
                  <a:gd name="connsiteY392" fmla="*/ 700416 h 1160647"/>
                  <a:gd name="connsiteX393" fmla="*/ 2894491 w 3079941"/>
                  <a:gd name="connsiteY393" fmla="*/ 750137 h 1160647"/>
                  <a:gd name="connsiteX394" fmla="*/ 2926918 w 3079941"/>
                  <a:gd name="connsiteY394" fmla="*/ 750137 h 1160647"/>
                  <a:gd name="connsiteX395" fmla="*/ 2926918 w 3079941"/>
                  <a:gd name="connsiteY395" fmla="*/ 724196 h 1160647"/>
                  <a:gd name="connsiteX396" fmla="*/ 2965425 w 3079941"/>
                  <a:gd name="connsiteY396" fmla="*/ 724196 h 1160647"/>
                  <a:gd name="connsiteX397" fmla="*/ 2965425 w 3079941"/>
                  <a:gd name="connsiteY397" fmla="*/ 693931 h 1160647"/>
                  <a:gd name="connsiteX398" fmla="*/ 3014066 w 3079941"/>
                  <a:gd name="connsiteY398" fmla="*/ 693931 h 1160647"/>
                  <a:gd name="connsiteX399" fmla="*/ 3014066 w 3079941"/>
                  <a:gd name="connsiteY399" fmla="*/ 805087 h 1160647"/>
                  <a:gd name="connsiteX400" fmla="*/ 3014066 w 3079941"/>
                  <a:gd name="connsiteY400" fmla="*/ 818866 h 1160647"/>
                  <a:gd name="connsiteX401" fmla="*/ 3079941 w 3079941"/>
                  <a:gd name="connsiteY401" fmla="*/ 818866 h 1160647"/>
                  <a:gd name="connsiteX402" fmla="*/ 3079941 w 3079941"/>
                  <a:gd name="connsiteY402" fmla="*/ 1160647 h 1160647"/>
                  <a:gd name="connsiteX403" fmla="*/ 200958 w 3079941"/>
                  <a:gd name="connsiteY403" fmla="*/ 1160647 h 1160647"/>
                  <a:gd name="connsiteX404" fmla="*/ 0 w 3079941"/>
                  <a:gd name="connsiteY404" fmla="*/ 1126882 h 1160647"/>
                  <a:gd name="connsiteX405" fmla="*/ 55096 w 3079941"/>
                  <a:gd name="connsiteY405" fmla="*/ 886329 h 1160647"/>
                  <a:gd name="connsiteX406" fmla="*/ 55096 w 3079941"/>
                  <a:gd name="connsiteY406" fmla="*/ 724196 h 1160647"/>
                  <a:gd name="connsiteX407" fmla="*/ 75363 w 3079941"/>
                  <a:gd name="connsiteY407" fmla="*/ 724196 h 1160647"/>
                  <a:gd name="connsiteX408" fmla="*/ 75870 w 3079941"/>
                  <a:gd name="connsiteY408" fmla="*/ 723115 h 1160647"/>
                  <a:gd name="connsiteX409" fmla="*/ 79416 w 3079941"/>
                  <a:gd name="connsiteY409" fmla="*/ 715549 h 1160647"/>
                  <a:gd name="connsiteX410" fmla="*/ 81190 w 3079941"/>
                  <a:gd name="connsiteY410" fmla="*/ 715819 h 1160647"/>
                  <a:gd name="connsiteX411" fmla="*/ 93603 w 3079941"/>
                  <a:gd name="connsiteY411" fmla="*/ 717710 h 1160647"/>
                  <a:gd name="connsiteX412" fmla="*/ 94110 w 3079941"/>
                  <a:gd name="connsiteY412" fmla="*/ 719062 h 1160647"/>
                  <a:gd name="connsiteX413" fmla="*/ 97656 w 3079941"/>
                  <a:gd name="connsiteY413" fmla="*/ 728519 h 1160647"/>
                  <a:gd name="connsiteX414" fmla="*/ 124003 w 3079941"/>
                  <a:gd name="connsiteY414" fmla="*/ 730681 h 1160647"/>
                  <a:gd name="connsiteX415" fmla="*/ 124003 w 3079941"/>
                  <a:gd name="connsiteY415" fmla="*/ 607460 h 1160647"/>
                  <a:gd name="connsiteX416" fmla="*/ 126030 w 3079941"/>
                  <a:gd name="connsiteY416" fmla="*/ 607460 h 1160647"/>
                  <a:gd name="connsiteX417" fmla="*/ 140217 w 3079941"/>
                  <a:gd name="connsiteY417" fmla="*/ 607460 h 1160647"/>
                  <a:gd name="connsiteX418" fmla="*/ 140217 w 3079941"/>
                  <a:gd name="connsiteY418" fmla="*/ 471268 h 1160647"/>
                  <a:gd name="connsiteX419" fmla="*/ 141990 w 3079941"/>
                  <a:gd name="connsiteY419" fmla="*/ 471268 h 1160647"/>
                  <a:gd name="connsiteX420" fmla="*/ 154404 w 3079941"/>
                  <a:gd name="connsiteY420" fmla="*/ 471268 h 1160647"/>
                  <a:gd name="connsiteX421" fmla="*/ 154404 w 3079941"/>
                  <a:gd name="connsiteY421" fmla="*/ 356694 h 1160647"/>
                  <a:gd name="connsiteX422" fmla="*/ 158457 w 3079941"/>
                  <a:gd name="connsiteY422" fmla="*/ 328590 h 1160647"/>
                  <a:gd name="connsiteX423" fmla="*/ 160484 w 3079941"/>
                  <a:gd name="connsiteY423" fmla="*/ 328590 h 1160647"/>
                  <a:gd name="connsiteX424" fmla="*/ 174671 w 3079941"/>
                  <a:gd name="connsiteY424" fmla="*/ 328590 h 1160647"/>
                  <a:gd name="connsiteX425" fmla="*/ 211151 w 3079941"/>
                  <a:gd name="connsiteY425" fmla="*/ 246443 h 1160647"/>
                  <a:gd name="connsiteX426" fmla="*/ 215205 w 3079941"/>
                  <a:gd name="connsiteY426" fmla="*/ 0 h 1160647"/>
                  <a:gd name="connsiteX0" fmla="*/ 215205 w 3079941"/>
                  <a:gd name="connsiteY0" fmla="*/ 0 h 1160647"/>
                  <a:gd name="connsiteX1" fmla="*/ 217231 w 3079941"/>
                  <a:gd name="connsiteY1" fmla="*/ 246443 h 1160647"/>
                  <a:gd name="connsiteX2" fmla="*/ 255738 w 3079941"/>
                  <a:gd name="connsiteY2" fmla="*/ 326429 h 1160647"/>
                  <a:gd name="connsiteX3" fmla="*/ 257765 w 3079941"/>
                  <a:gd name="connsiteY3" fmla="*/ 326429 h 1160647"/>
                  <a:gd name="connsiteX4" fmla="*/ 271952 w 3079941"/>
                  <a:gd name="connsiteY4" fmla="*/ 326429 h 1160647"/>
                  <a:gd name="connsiteX5" fmla="*/ 271952 w 3079941"/>
                  <a:gd name="connsiteY5" fmla="*/ 350208 h 1160647"/>
                  <a:gd name="connsiteX6" fmla="*/ 272459 w 3079941"/>
                  <a:gd name="connsiteY6" fmla="*/ 351019 h 1160647"/>
                  <a:gd name="connsiteX7" fmla="*/ 276005 w 3079941"/>
                  <a:gd name="connsiteY7" fmla="*/ 356694 h 1160647"/>
                  <a:gd name="connsiteX8" fmla="*/ 276005 w 3079941"/>
                  <a:gd name="connsiteY8" fmla="*/ 471268 h 1160647"/>
                  <a:gd name="connsiteX9" fmla="*/ 278285 w 3079941"/>
                  <a:gd name="connsiteY9" fmla="*/ 471268 h 1160647"/>
                  <a:gd name="connsiteX10" fmla="*/ 294246 w 3079941"/>
                  <a:gd name="connsiteY10" fmla="*/ 471268 h 1160647"/>
                  <a:gd name="connsiteX11" fmla="*/ 294246 w 3079941"/>
                  <a:gd name="connsiteY11" fmla="*/ 611783 h 1160647"/>
                  <a:gd name="connsiteX12" fmla="*/ 295766 w 3079941"/>
                  <a:gd name="connsiteY12" fmla="*/ 611513 h 1160647"/>
                  <a:gd name="connsiteX13" fmla="*/ 306406 w 3079941"/>
                  <a:gd name="connsiteY13" fmla="*/ 609622 h 1160647"/>
                  <a:gd name="connsiteX14" fmla="*/ 304379 w 3079941"/>
                  <a:gd name="connsiteY14" fmla="*/ 698254 h 1160647"/>
                  <a:gd name="connsiteX15" fmla="*/ 305899 w 3079941"/>
                  <a:gd name="connsiteY15" fmla="*/ 698525 h 1160647"/>
                  <a:gd name="connsiteX16" fmla="*/ 316539 w 3079941"/>
                  <a:gd name="connsiteY16" fmla="*/ 700416 h 1160647"/>
                  <a:gd name="connsiteX17" fmla="*/ 316792 w 3079941"/>
                  <a:gd name="connsiteY17" fmla="*/ 701227 h 1160647"/>
                  <a:gd name="connsiteX18" fmla="*/ 318566 w 3079941"/>
                  <a:gd name="connsiteY18" fmla="*/ 706902 h 1160647"/>
                  <a:gd name="connsiteX19" fmla="*/ 319326 w 3079941"/>
                  <a:gd name="connsiteY19" fmla="*/ 704470 h 1160647"/>
                  <a:gd name="connsiteX20" fmla="*/ 324646 w 3079941"/>
                  <a:gd name="connsiteY20" fmla="*/ 687446 h 1160647"/>
                  <a:gd name="connsiteX21" fmla="*/ 326419 w 3079941"/>
                  <a:gd name="connsiteY21" fmla="*/ 687446 h 1160647"/>
                  <a:gd name="connsiteX22" fmla="*/ 338833 w 3079941"/>
                  <a:gd name="connsiteY22" fmla="*/ 687446 h 1160647"/>
                  <a:gd name="connsiteX23" fmla="*/ 338833 w 3079941"/>
                  <a:gd name="connsiteY23" fmla="*/ 719872 h 1160647"/>
                  <a:gd name="connsiteX24" fmla="*/ 339846 w 3079941"/>
                  <a:gd name="connsiteY24" fmla="*/ 720413 h 1160647"/>
                  <a:gd name="connsiteX25" fmla="*/ 346940 w 3079941"/>
                  <a:gd name="connsiteY25" fmla="*/ 724196 h 1160647"/>
                  <a:gd name="connsiteX26" fmla="*/ 346940 w 3079941"/>
                  <a:gd name="connsiteY26" fmla="*/ 725547 h 1160647"/>
                  <a:gd name="connsiteX27" fmla="*/ 346940 w 3079941"/>
                  <a:gd name="connsiteY27" fmla="*/ 735005 h 1160647"/>
                  <a:gd name="connsiteX28" fmla="*/ 391527 w 3079941"/>
                  <a:gd name="connsiteY28" fmla="*/ 735005 h 1160647"/>
                  <a:gd name="connsiteX29" fmla="*/ 391527 w 3079941"/>
                  <a:gd name="connsiteY29" fmla="*/ 736086 h 1160647"/>
                  <a:gd name="connsiteX30" fmla="*/ 391527 w 3079941"/>
                  <a:gd name="connsiteY30" fmla="*/ 743652 h 1160647"/>
                  <a:gd name="connsiteX31" fmla="*/ 393553 w 3079941"/>
                  <a:gd name="connsiteY31" fmla="*/ 743652 h 1160647"/>
                  <a:gd name="connsiteX32" fmla="*/ 407740 w 3079941"/>
                  <a:gd name="connsiteY32" fmla="*/ 743652 h 1160647"/>
                  <a:gd name="connsiteX33" fmla="*/ 407740 w 3079941"/>
                  <a:gd name="connsiteY33" fmla="*/ 713387 h 1160647"/>
                  <a:gd name="connsiteX34" fmla="*/ 452327 w 3079941"/>
                  <a:gd name="connsiteY34" fmla="*/ 713387 h 1160647"/>
                  <a:gd name="connsiteX35" fmla="*/ 452327 w 3079941"/>
                  <a:gd name="connsiteY35" fmla="*/ 712036 h 1160647"/>
                  <a:gd name="connsiteX36" fmla="*/ 452327 w 3079941"/>
                  <a:gd name="connsiteY36" fmla="*/ 702578 h 1160647"/>
                  <a:gd name="connsiteX37" fmla="*/ 453341 w 3079941"/>
                  <a:gd name="connsiteY37" fmla="*/ 702578 h 1160647"/>
                  <a:gd name="connsiteX38" fmla="*/ 460434 w 3079941"/>
                  <a:gd name="connsiteY38" fmla="*/ 702578 h 1160647"/>
                  <a:gd name="connsiteX39" fmla="*/ 460434 w 3079941"/>
                  <a:gd name="connsiteY39" fmla="*/ 700687 h 1160647"/>
                  <a:gd name="connsiteX40" fmla="*/ 460434 w 3079941"/>
                  <a:gd name="connsiteY40" fmla="*/ 687446 h 1160647"/>
                  <a:gd name="connsiteX41" fmla="*/ 461194 w 3079941"/>
                  <a:gd name="connsiteY41" fmla="*/ 687446 h 1160647"/>
                  <a:gd name="connsiteX42" fmla="*/ 466514 w 3079941"/>
                  <a:gd name="connsiteY42" fmla="*/ 687446 h 1160647"/>
                  <a:gd name="connsiteX43" fmla="*/ 466514 w 3079941"/>
                  <a:gd name="connsiteY43" fmla="*/ 686365 h 1160647"/>
                  <a:gd name="connsiteX44" fmla="*/ 466514 w 3079941"/>
                  <a:gd name="connsiteY44" fmla="*/ 678798 h 1160647"/>
                  <a:gd name="connsiteX45" fmla="*/ 468541 w 3079941"/>
                  <a:gd name="connsiteY45" fmla="*/ 678798 h 1160647"/>
                  <a:gd name="connsiteX46" fmla="*/ 482728 w 3079941"/>
                  <a:gd name="connsiteY46" fmla="*/ 678798 h 1160647"/>
                  <a:gd name="connsiteX47" fmla="*/ 482728 w 3079941"/>
                  <a:gd name="connsiteY47" fmla="*/ 679879 h 1160647"/>
                  <a:gd name="connsiteX48" fmla="*/ 482728 w 3079941"/>
                  <a:gd name="connsiteY48" fmla="*/ 687446 h 1160647"/>
                  <a:gd name="connsiteX49" fmla="*/ 505021 w 3079941"/>
                  <a:gd name="connsiteY49" fmla="*/ 687446 h 1160647"/>
                  <a:gd name="connsiteX50" fmla="*/ 505021 w 3079941"/>
                  <a:gd name="connsiteY50" fmla="*/ 685554 h 1160647"/>
                  <a:gd name="connsiteX51" fmla="*/ 505021 w 3079941"/>
                  <a:gd name="connsiteY51" fmla="*/ 672313 h 1160647"/>
                  <a:gd name="connsiteX52" fmla="*/ 506795 w 3079941"/>
                  <a:gd name="connsiteY52" fmla="*/ 672313 h 1160647"/>
                  <a:gd name="connsiteX53" fmla="*/ 519208 w 3079941"/>
                  <a:gd name="connsiteY53" fmla="*/ 672313 h 1160647"/>
                  <a:gd name="connsiteX54" fmla="*/ 519208 w 3079941"/>
                  <a:gd name="connsiteY54" fmla="*/ 696093 h 1160647"/>
                  <a:gd name="connsiteX55" fmla="*/ 520222 w 3079941"/>
                  <a:gd name="connsiteY55" fmla="*/ 696093 h 1160647"/>
                  <a:gd name="connsiteX56" fmla="*/ 527315 w 3079941"/>
                  <a:gd name="connsiteY56" fmla="*/ 696093 h 1160647"/>
                  <a:gd name="connsiteX57" fmla="*/ 527315 w 3079941"/>
                  <a:gd name="connsiteY57" fmla="*/ 695012 h 1160647"/>
                  <a:gd name="connsiteX58" fmla="*/ 527315 w 3079941"/>
                  <a:gd name="connsiteY58" fmla="*/ 687446 h 1160647"/>
                  <a:gd name="connsiteX59" fmla="*/ 529088 w 3079941"/>
                  <a:gd name="connsiteY59" fmla="*/ 687446 h 1160647"/>
                  <a:gd name="connsiteX60" fmla="*/ 541502 w 3079941"/>
                  <a:gd name="connsiteY60" fmla="*/ 687446 h 1160647"/>
                  <a:gd name="connsiteX61" fmla="*/ 541502 w 3079941"/>
                  <a:gd name="connsiteY61" fmla="*/ 713387 h 1160647"/>
                  <a:gd name="connsiteX62" fmla="*/ 543529 w 3079941"/>
                  <a:gd name="connsiteY62" fmla="*/ 713387 h 1160647"/>
                  <a:gd name="connsiteX63" fmla="*/ 557715 w 3079941"/>
                  <a:gd name="connsiteY63" fmla="*/ 713387 h 1160647"/>
                  <a:gd name="connsiteX64" fmla="*/ 557715 w 3079941"/>
                  <a:gd name="connsiteY64" fmla="*/ 715008 h 1160647"/>
                  <a:gd name="connsiteX65" fmla="*/ 557715 w 3079941"/>
                  <a:gd name="connsiteY65" fmla="*/ 726358 h 1160647"/>
                  <a:gd name="connsiteX66" fmla="*/ 558475 w 3079941"/>
                  <a:gd name="connsiteY66" fmla="*/ 726358 h 1160647"/>
                  <a:gd name="connsiteX67" fmla="*/ 563796 w 3079941"/>
                  <a:gd name="connsiteY67" fmla="*/ 726358 h 1160647"/>
                  <a:gd name="connsiteX68" fmla="*/ 563796 w 3079941"/>
                  <a:gd name="connsiteY68" fmla="*/ 725547 h 1160647"/>
                  <a:gd name="connsiteX69" fmla="*/ 563796 w 3079941"/>
                  <a:gd name="connsiteY69" fmla="*/ 719872 h 1160647"/>
                  <a:gd name="connsiteX70" fmla="*/ 594196 w 3079941"/>
                  <a:gd name="connsiteY70" fmla="*/ 719872 h 1160647"/>
                  <a:gd name="connsiteX71" fmla="*/ 594196 w 3079941"/>
                  <a:gd name="connsiteY71" fmla="*/ 743652 h 1160647"/>
                  <a:gd name="connsiteX72" fmla="*/ 595209 w 3079941"/>
                  <a:gd name="connsiteY72" fmla="*/ 743652 h 1160647"/>
                  <a:gd name="connsiteX73" fmla="*/ 602303 w 3079941"/>
                  <a:gd name="connsiteY73" fmla="*/ 743652 h 1160647"/>
                  <a:gd name="connsiteX74" fmla="*/ 602303 w 3079941"/>
                  <a:gd name="connsiteY74" fmla="*/ 744733 h 1160647"/>
                  <a:gd name="connsiteX75" fmla="*/ 602303 w 3079941"/>
                  <a:gd name="connsiteY75" fmla="*/ 752299 h 1160647"/>
                  <a:gd name="connsiteX76" fmla="*/ 603063 w 3079941"/>
                  <a:gd name="connsiteY76" fmla="*/ 752299 h 1160647"/>
                  <a:gd name="connsiteX77" fmla="*/ 608383 w 3079941"/>
                  <a:gd name="connsiteY77" fmla="*/ 752299 h 1160647"/>
                  <a:gd name="connsiteX78" fmla="*/ 608383 w 3079941"/>
                  <a:gd name="connsiteY78" fmla="*/ 750137 h 1160647"/>
                  <a:gd name="connsiteX79" fmla="*/ 608383 w 3079941"/>
                  <a:gd name="connsiteY79" fmla="*/ 735005 h 1160647"/>
                  <a:gd name="connsiteX80" fmla="*/ 609396 w 3079941"/>
                  <a:gd name="connsiteY80" fmla="*/ 735005 h 1160647"/>
                  <a:gd name="connsiteX81" fmla="*/ 616490 w 3079941"/>
                  <a:gd name="connsiteY81" fmla="*/ 735005 h 1160647"/>
                  <a:gd name="connsiteX82" fmla="*/ 616490 w 3079941"/>
                  <a:gd name="connsiteY82" fmla="*/ 736086 h 1160647"/>
                  <a:gd name="connsiteX83" fmla="*/ 616490 w 3079941"/>
                  <a:gd name="connsiteY83" fmla="*/ 743652 h 1160647"/>
                  <a:gd name="connsiteX84" fmla="*/ 621810 w 3079941"/>
                  <a:gd name="connsiteY84" fmla="*/ 741659 h 1160647"/>
                  <a:gd name="connsiteX85" fmla="*/ 622570 w 3079941"/>
                  <a:gd name="connsiteY85" fmla="*/ 740679 h 1160647"/>
                  <a:gd name="connsiteX86" fmla="*/ 622570 w 3079941"/>
                  <a:gd name="connsiteY86" fmla="*/ 735005 h 1160647"/>
                  <a:gd name="connsiteX87" fmla="*/ 661077 w 3079941"/>
                  <a:gd name="connsiteY87" fmla="*/ 735005 h 1160647"/>
                  <a:gd name="connsiteX88" fmla="*/ 661077 w 3079941"/>
                  <a:gd name="connsiteY88" fmla="*/ 758784 h 1160647"/>
                  <a:gd name="connsiteX89" fmla="*/ 663103 w 3079941"/>
                  <a:gd name="connsiteY89" fmla="*/ 758784 h 1160647"/>
                  <a:gd name="connsiteX90" fmla="*/ 677290 w 3079941"/>
                  <a:gd name="connsiteY90" fmla="*/ 758784 h 1160647"/>
                  <a:gd name="connsiteX91" fmla="*/ 677290 w 3079941"/>
                  <a:gd name="connsiteY91" fmla="*/ 759865 h 1160647"/>
                  <a:gd name="connsiteX92" fmla="*/ 677290 w 3079941"/>
                  <a:gd name="connsiteY92" fmla="*/ 767431 h 1160647"/>
                  <a:gd name="connsiteX93" fmla="*/ 679064 w 3079941"/>
                  <a:gd name="connsiteY93" fmla="*/ 767431 h 1160647"/>
                  <a:gd name="connsiteX94" fmla="*/ 691477 w 3079941"/>
                  <a:gd name="connsiteY94" fmla="*/ 767431 h 1160647"/>
                  <a:gd name="connsiteX95" fmla="*/ 691477 w 3079941"/>
                  <a:gd name="connsiteY95" fmla="*/ 743652 h 1160647"/>
                  <a:gd name="connsiteX96" fmla="*/ 692490 w 3079941"/>
                  <a:gd name="connsiteY96" fmla="*/ 743652 h 1160647"/>
                  <a:gd name="connsiteX97" fmla="*/ 699584 w 3079941"/>
                  <a:gd name="connsiteY97" fmla="*/ 743652 h 1160647"/>
                  <a:gd name="connsiteX98" fmla="*/ 699584 w 3079941"/>
                  <a:gd name="connsiteY98" fmla="*/ 711225 h 1160647"/>
                  <a:gd name="connsiteX99" fmla="*/ 700597 w 3079941"/>
                  <a:gd name="connsiteY99" fmla="*/ 711225 h 1160647"/>
                  <a:gd name="connsiteX100" fmla="*/ 707691 w 3079941"/>
                  <a:gd name="connsiteY100" fmla="*/ 711225 h 1160647"/>
                  <a:gd name="connsiteX101" fmla="*/ 707691 w 3079941"/>
                  <a:gd name="connsiteY101" fmla="*/ 709334 h 1160647"/>
                  <a:gd name="connsiteX102" fmla="*/ 707691 w 3079941"/>
                  <a:gd name="connsiteY102" fmla="*/ 696093 h 1160647"/>
                  <a:gd name="connsiteX103" fmla="*/ 706424 w 3079941"/>
                  <a:gd name="connsiteY103" fmla="*/ 694471 h 1160647"/>
                  <a:gd name="connsiteX104" fmla="*/ 711744 w 3079941"/>
                  <a:gd name="connsiteY104" fmla="*/ 683122 h 1160647"/>
                  <a:gd name="connsiteX105" fmla="*/ 719851 w 3079941"/>
                  <a:gd name="connsiteY105" fmla="*/ 711225 h 1160647"/>
                  <a:gd name="connsiteX106" fmla="*/ 720611 w 3079941"/>
                  <a:gd name="connsiteY106" fmla="*/ 711225 h 1160647"/>
                  <a:gd name="connsiteX107" fmla="*/ 725931 w 3079941"/>
                  <a:gd name="connsiteY107" fmla="*/ 711225 h 1160647"/>
                  <a:gd name="connsiteX108" fmla="*/ 725931 w 3079941"/>
                  <a:gd name="connsiteY108" fmla="*/ 605298 h 1160647"/>
                  <a:gd name="connsiteX109" fmla="*/ 727451 w 3079941"/>
                  <a:gd name="connsiteY109" fmla="*/ 605298 h 1160647"/>
                  <a:gd name="connsiteX110" fmla="*/ 738091 w 3079941"/>
                  <a:gd name="connsiteY110" fmla="*/ 605298 h 1160647"/>
                  <a:gd name="connsiteX111" fmla="*/ 738091 w 3079941"/>
                  <a:gd name="connsiteY111" fmla="*/ 557739 h 1160647"/>
                  <a:gd name="connsiteX112" fmla="*/ 764438 w 3079941"/>
                  <a:gd name="connsiteY112" fmla="*/ 557739 h 1160647"/>
                  <a:gd name="connsiteX113" fmla="*/ 764438 w 3079941"/>
                  <a:gd name="connsiteY113" fmla="*/ 536121 h 1160647"/>
                  <a:gd name="connsiteX114" fmla="*/ 798892 w 3079941"/>
                  <a:gd name="connsiteY114" fmla="*/ 536121 h 1160647"/>
                  <a:gd name="connsiteX115" fmla="*/ 798892 w 3079941"/>
                  <a:gd name="connsiteY115" fmla="*/ 538553 h 1160647"/>
                  <a:gd name="connsiteX116" fmla="*/ 798892 w 3079941"/>
                  <a:gd name="connsiteY116" fmla="*/ 555577 h 1160647"/>
                  <a:gd name="connsiteX117" fmla="*/ 801172 w 3079941"/>
                  <a:gd name="connsiteY117" fmla="*/ 555577 h 1160647"/>
                  <a:gd name="connsiteX118" fmla="*/ 817132 w 3079941"/>
                  <a:gd name="connsiteY118" fmla="*/ 555577 h 1160647"/>
                  <a:gd name="connsiteX119" fmla="*/ 817132 w 3079941"/>
                  <a:gd name="connsiteY119" fmla="*/ 603136 h 1160647"/>
                  <a:gd name="connsiteX120" fmla="*/ 818145 w 3079941"/>
                  <a:gd name="connsiteY120" fmla="*/ 603136 h 1160647"/>
                  <a:gd name="connsiteX121" fmla="*/ 825239 w 3079941"/>
                  <a:gd name="connsiteY121" fmla="*/ 603136 h 1160647"/>
                  <a:gd name="connsiteX122" fmla="*/ 839426 w 3079941"/>
                  <a:gd name="connsiteY122" fmla="*/ 607460 h 1160647"/>
                  <a:gd name="connsiteX123" fmla="*/ 839426 w 3079941"/>
                  <a:gd name="connsiteY123" fmla="*/ 646372 h 1160647"/>
                  <a:gd name="connsiteX124" fmla="*/ 840439 w 3079941"/>
                  <a:gd name="connsiteY124" fmla="*/ 646372 h 1160647"/>
                  <a:gd name="connsiteX125" fmla="*/ 847532 w 3079941"/>
                  <a:gd name="connsiteY125" fmla="*/ 646372 h 1160647"/>
                  <a:gd name="connsiteX126" fmla="*/ 847532 w 3079941"/>
                  <a:gd name="connsiteY126" fmla="*/ 647993 h 1160647"/>
                  <a:gd name="connsiteX127" fmla="*/ 847532 w 3079941"/>
                  <a:gd name="connsiteY127" fmla="*/ 659342 h 1160647"/>
                  <a:gd name="connsiteX128" fmla="*/ 849559 w 3079941"/>
                  <a:gd name="connsiteY128" fmla="*/ 659342 h 1160647"/>
                  <a:gd name="connsiteX129" fmla="*/ 863746 w 3079941"/>
                  <a:gd name="connsiteY129" fmla="*/ 659342 h 1160647"/>
                  <a:gd name="connsiteX130" fmla="*/ 869826 w 3079941"/>
                  <a:gd name="connsiteY130" fmla="*/ 665828 h 1160647"/>
                  <a:gd name="connsiteX131" fmla="*/ 869826 w 3079941"/>
                  <a:gd name="connsiteY131" fmla="*/ 687446 h 1160647"/>
                  <a:gd name="connsiteX132" fmla="*/ 872106 w 3079941"/>
                  <a:gd name="connsiteY132" fmla="*/ 687446 h 1160647"/>
                  <a:gd name="connsiteX133" fmla="*/ 888066 w 3079941"/>
                  <a:gd name="connsiteY133" fmla="*/ 687446 h 1160647"/>
                  <a:gd name="connsiteX134" fmla="*/ 888066 w 3079941"/>
                  <a:gd name="connsiteY134" fmla="*/ 688526 h 1160647"/>
                  <a:gd name="connsiteX135" fmla="*/ 888066 w 3079941"/>
                  <a:gd name="connsiteY135" fmla="*/ 696093 h 1160647"/>
                  <a:gd name="connsiteX136" fmla="*/ 889333 w 3079941"/>
                  <a:gd name="connsiteY136" fmla="*/ 696093 h 1160647"/>
                  <a:gd name="connsiteX137" fmla="*/ 898200 w 3079941"/>
                  <a:gd name="connsiteY137" fmla="*/ 696093 h 1160647"/>
                  <a:gd name="connsiteX138" fmla="*/ 898200 w 3079941"/>
                  <a:gd name="connsiteY138" fmla="*/ 698254 h 1160647"/>
                  <a:gd name="connsiteX139" fmla="*/ 898200 w 3079941"/>
                  <a:gd name="connsiteY139" fmla="*/ 713387 h 1160647"/>
                  <a:gd name="connsiteX140" fmla="*/ 902253 w 3079941"/>
                  <a:gd name="connsiteY140" fmla="*/ 711495 h 1160647"/>
                  <a:gd name="connsiteX141" fmla="*/ 902253 w 3079941"/>
                  <a:gd name="connsiteY141" fmla="*/ 698254 h 1160647"/>
                  <a:gd name="connsiteX142" fmla="*/ 903266 w 3079941"/>
                  <a:gd name="connsiteY142" fmla="*/ 698254 h 1160647"/>
                  <a:gd name="connsiteX143" fmla="*/ 910360 w 3079941"/>
                  <a:gd name="connsiteY143" fmla="*/ 698254 h 1160647"/>
                  <a:gd name="connsiteX144" fmla="*/ 910360 w 3079941"/>
                  <a:gd name="connsiteY144" fmla="*/ 699876 h 1160647"/>
                  <a:gd name="connsiteX145" fmla="*/ 910360 w 3079941"/>
                  <a:gd name="connsiteY145" fmla="*/ 711225 h 1160647"/>
                  <a:gd name="connsiteX146" fmla="*/ 911120 w 3079941"/>
                  <a:gd name="connsiteY146" fmla="*/ 711225 h 1160647"/>
                  <a:gd name="connsiteX147" fmla="*/ 916440 w 3079941"/>
                  <a:gd name="connsiteY147" fmla="*/ 711225 h 1160647"/>
                  <a:gd name="connsiteX148" fmla="*/ 965080 w 3079941"/>
                  <a:gd name="connsiteY148" fmla="*/ 706902 h 1160647"/>
                  <a:gd name="connsiteX149" fmla="*/ 965080 w 3079941"/>
                  <a:gd name="connsiteY149" fmla="*/ 708253 h 1160647"/>
                  <a:gd name="connsiteX150" fmla="*/ 965080 w 3079941"/>
                  <a:gd name="connsiteY150" fmla="*/ 717710 h 1160647"/>
                  <a:gd name="connsiteX151" fmla="*/ 965840 w 3079941"/>
                  <a:gd name="connsiteY151" fmla="*/ 717710 h 1160647"/>
                  <a:gd name="connsiteX152" fmla="*/ 971161 w 3079941"/>
                  <a:gd name="connsiteY152" fmla="*/ 717710 h 1160647"/>
                  <a:gd name="connsiteX153" fmla="*/ 971161 w 3079941"/>
                  <a:gd name="connsiteY153" fmla="*/ 719872 h 1160647"/>
                  <a:gd name="connsiteX154" fmla="*/ 971161 w 3079941"/>
                  <a:gd name="connsiteY154" fmla="*/ 735005 h 1160647"/>
                  <a:gd name="connsiteX155" fmla="*/ 973187 w 3079941"/>
                  <a:gd name="connsiteY155" fmla="*/ 733654 h 1160647"/>
                  <a:gd name="connsiteX156" fmla="*/ 987374 w 3079941"/>
                  <a:gd name="connsiteY156" fmla="*/ 724196 h 1160647"/>
                  <a:gd name="connsiteX157" fmla="*/ 993454 w 3079941"/>
                  <a:gd name="connsiteY157" fmla="*/ 683122 h 1160647"/>
                  <a:gd name="connsiteX158" fmla="*/ 994214 w 3079941"/>
                  <a:gd name="connsiteY158" fmla="*/ 682852 h 1160647"/>
                  <a:gd name="connsiteX159" fmla="*/ 999534 w 3079941"/>
                  <a:gd name="connsiteY159" fmla="*/ 680960 h 1160647"/>
                  <a:gd name="connsiteX160" fmla="*/ 1001561 w 3079941"/>
                  <a:gd name="connsiteY160" fmla="*/ 611783 h 1160647"/>
                  <a:gd name="connsiteX161" fmla="*/ 1003588 w 3079941"/>
                  <a:gd name="connsiteY161" fmla="*/ 680960 h 1160647"/>
                  <a:gd name="connsiteX162" fmla="*/ 1004348 w 3079941"/>
                  <a:gd name="connsiteY162" fmla="*/ 681230 h 1160647"/>
                  <a:gd name="connsiteX163" fmla="*/ 1009668 w 3079941"/>
                  <a:gd name="connsiteY163" fmla="*/ 683122 h 1160647"/>
                  <a:gd name="connsiteX164" fmla="*/ 1009668 w 3079941"/>
                  <a:gd name="connsiteY164" fmla="*/ 596651 h 1160647"/>
                  <a:gd name="connsiteX165" fmla="*/ 1013721 w 3079941"/>
                  <a:gd name="connsiteY165" fmla="*/ 564224 h 1160647"/>
                  <a:gd name="connsiteX166" fmla="*/ 1052228 w 3079941"/>
                  <a:gd name="connsiteY166" fmla="*/ 564224 h 1160647"/>
                  <a:gd name="connsiteX167" fmla="*/ 1052228 w 3079941"/>
                  <a:gd name="connsiteY167" fmla="*/ 596651 h 1160647"/>
                  <a:gd name="connsiteX168" fmla="*/ 1052988 w 3079941"/>
                  <a:gd name="connsiteY168" fmla="*/ 596651 h 1160647"/>
                  <a:gd name="connsiteX169" fmla="*/ 1058308 w 3079941"/>
                  <a:gd name="connsiteY169" fmla="*/ 596651 h 1160647"/>
                  <a:gd name="connsiteX170" fmla="*/ 1058308 w 3079941"/>
                  <a:gd name="connsiteY170" fmla="*/ 514503 h 1160647"/>
                  <a:gd name="connsiteX171" fmla="*/ 1060082 w 3079941"/>
                  <a:gd name="connsiteY171" fmla="*/ 514503 h 1160647"/>
                  <a:gd name="connsiteX172" fmla="*/ 1072495 w 3079941"/>
                  <a:gd name="connsiteY172" fmla="*/ 514503 h 1160647"/>
                  <a:gd name="connsiteX173" fmla="*/ 1072495 w 3079941"/>
                  <a:gd name="connsiteY173" fmla="*/ 512612 h 1160647"/>
                  <a:gd name="connsiteX174" fmla="*/ 1072495 w 3079941"/>
                  <a:gd name="connsiteY174" fmla="*/ 499371 h 1160647"/>
                  <a:gd name="connsiteX175" fmla="*/ 1094789 w 3079941"/>
                  <a:gd name="connsiteY175" fmla="*/ 499371 h 1160647"/>
                  <a:gd name="connsiteX176" fmla="*/ 1094789 w 3079941"/>
                  <a:gd name="connsiteY176" fmla="*/ 498290 h 1160647"/>
                  <a:gd name="connsiteX177" fmla="*/ 1094789 w 3079941"/>
                  <a:gd name="connsiteY177" fmla="*/ 490724 h 1160647"/>
                  <a:gd name="connsiteX178" fmla="*/ 1096562 w 3079941"/>
                  <a:gd name="connsiteY178" fmla="*/ 490724 h 1160647"/>
                  <a:gd name="connsiteX179" fmla="*/ 1108976 w 3079941"/>
                  <a:gd name="connsiteY179" fmla="*/ 490724 h 1160647"/>
                  <a:gd name="connsiteX180" fmla="*/ 1108976 w 3079941"/>
                  <a:gd name="connsiteY180" fmla="*/ 491805 h 1160647"/>
                  <a:gd name="connsiteX181" fmla="*/ 1108976 w 3079941"/>
                  <a:gd name="connsiteY181" fmla="*/ 499371 h 1160647"/>
                  <a:gd name="connsiteX182" fmla="*/ 1109736 w 3079941"/>
                  <a:gd name="connsiteY182" fmla="*/ 499371 h 1160647"/>
                  <a:gd name="connsiteX183" fmla="*/ 1115056 w 3079941"/>
                  <a:gd name="connsiteY183" fmla="*/ 499371 h 1160647"/>
                  <a:gd name="connsiteX184" fmla="*/ 1125189 w 3079941"/>
                  <a:gd name="connsiteY184" fmla="*/ 495047 h 1160647"/>
                  <a:gd name="connsiteX185" fmla="*/ 1129242 w 3079941"/>
                  <a:gd name="connsiteY185" fmla="*/ 498290 h 1160647"/>
                  <a:gd name="connsiteX186" fmla="*/ 1129242 w 3079941"/>
                  <a:gd name="connsiteY186" fmla="*/ 490724 h 1160647"/>
                  <a:gd name="connsiteX187" fmla="*/ 1131522 w 3079941"/>
                  <a:gd name="connsiteY187" fmla="*/ 490724 h 1160647"/>
                  <a:gd name="connsiteX188" fmla="*/ 1147483 w 3079941"/>
                  <a:gd name="connsiteY188" fmla="*/ 490724 h 1160647"/>
                  <a:gd name="connsiteX189" fmla="*/ 1147483 w 3079941"/>
                  <a:gd name="connsiteY189" fmla="*/ 491805 h 1160647"/>
                  <a:gd name="connsiteX190" fmla="*/ 1147483 w 3079941"/>
                  <a:gd name="connsiteY190" fmla="*/ 499371 h 1160647"/>
                  <a:gd name="connsiteX191" fmla="*/ 1177883 w 3079941"/>
                  <a:gd name="connsiteY191" fmla="*/ 499371 h 1160647"/>
                  <a:gd name="connsiteX192" fmla="*/ 1177883 w 3079941"/>
                  <a:gd name="connsiteY192" fmla="*/ 500992 h 1160647"/>
                  <a:gd name="connsiteX193" fmla="*/ 1177883 w 3079941"/>
                  <a:gd name="connsiteY193" fmla="*/ 512342 h 1160647"/>
                  <a:gd name="connsiteX194" fmla="*/ 1204230 w 3079941"/>
                  <a:gd name="connsiteY194" fmla="*/ 512342 h 1160647"/>
                  <a:gd name="connsiteX195" fmla="*/ 1204230 w 3079941"/>
                  <a:gd name="connsiteY195" fmla="*/ 542606 h 1160647"/>
                  <a:gd name="connsiteX196" fmla="*/ 1204990 w 3079941"/>
                  <a:gd name="connsiteY196" fmla="*/ 542606 h 1160647"/>
                  <a:gd name="connsiteX197" fmla="*/ 1210310 w 3079941"/>
                  <a:gd name="connsiteY197" fmla="*/ 542606 h 1160647"/>
                  <a:gd name="connsiteX198" fmla="*/ 1210310 w 3079941"/>
                  <a:gd name="connsiteY198" fmla="*/ 543687 h 1160647"/>
                  <a:gd name="connsiteX199" fmla="*/ 1210310 w 3079941"/>
                  <a:gd name="connsiteY199" fmla="*/ 551254 h 1160647"/>
                  <a:gd name="connsiteX200" fmla="*/ 1214364 w 3079941"/>
                  <a:gd name="connsiteY200" fmla="*/ 581518 h 1160647"/>
                  <a:gd name="connsiteX201" fmla="*/ 1215124 w 3079941"/>
                  <a:gd name="connsiteY201" fmla="*/ 581518 h 1160647"/>
                  <a:gd name="connsiteX202" fmla="*/ 1220444 w 3079941"/>
                  <a:gd name="connsiteY202" fmla="*/ 581518 h 1160647"/>
                  <a:gd name="connsiteX203" fmla="*/ 1220444 w 3079941"/>
                  <a:gd name="connsiteY203" fmla="*/ 582329 h 1160647"/>
                  <a:gd name="connsiteX204" fmla="*/ 1220444 w 3079941"/>
                  <a:gd name="connsiteY204" fmla="*/ 588004 h 1160647"/>
                  <a:gd name="connsiteX205" fmla="*/ 1221457 w 3079941"/>
                  <a:gd name="connsiteY205" fmla="*/ 588004 h 1160647"/>
                  <a:gd name="connsiteX206" fmla="*/ 1228550 w 3079941"/>
                  <a:gd name="connsiteY206" fmla="*/ 588004 h 1160647"/>
                  <a:gd name="connsiteX207" fmla="*/ 1228550 w 3079941"/>
                  <a:gd name="connsiteY207" fmla="*/ 618269 h 1160647"/>
                  <a:gd name="connsiteX208" fmla="*/ 1230577 w 3079941"/>
                  <a:gd name="connsiteY208" fmla="*/ 618269 h 1160647"/>
                  <a:gd name="connsiteX209" fmla="*/ 1244764 w 3079941"/>
                  <a:gd name="connsiteY209" fmla="*/ 618269 h 1160647"/>
                  <a:gd name="connsiteX210" fmla="*/ 1244764 w 3079941"/>
                  <a:gd name="connsiteY210" fmla="*/ 642048 h 1160647"/>
                  <a:gd name="connsiteX211" fmla="*/ 1246791 w 3079941"/>
                  <a:gd name="connsiteY211" fmla="*/ 643669 h 1160647"/>
                  <a:gd name="connsiteX212" fmla="*/ 1246791 w 3079941"/>
                  <a:gd name="connsiteY212" fmla="*/ 655019 h 1160647"/>
                  <a:gd name="connsiteX213" fmla="*/ 1247551 w 3079941"/>
                  <a:gd name="connsiteY213" fmla="*/ 655019 h 1160647"/>
                  <a:gd name="connsiteX214" fmla="*/ 1252871 w 3079941"/>
                  <a:gd name="connsiteY214" fmla="*/ 655019 h 1160647"/>
                  <a:gd name="connsiteX215" fmla="*/ 1252871 w 3079941"/>
                  <a:gd name="connsiteY215" fmla="*/ 678798 h 1160647"/>
                  <a:gd name="connsiteX216" fmla="*/ 1254137 w 3079941"/>
                  <a:gd name="connsiteY216" fmla="*/ 678798 h 1160647"/>
                  <a:gd name="connsiteX217" fmla="*/ 1263004 w 3079941"/>
                  <a:gd name="connsiteY217" fmla="*/ 678798 h 1160647"/>
                  <a:gd name="connsiteX218" fmla="*/ 1265031 w 3079941"/>
                  <a:gd name="connsiteY218" fmla="*/ 682852 h 1160647"/>
                  <a:gd name="connsiteX219" fmla="*/ 1265031 w 3079941"/>
                  <a:gd name="connsiteY219" fmla="*/ 696093 h 1160647"/>
                  <a:gd name="connsiteX220" fmla="*/ 1266551 w 3079941"/>
                  <a:gd name="connsiteY220" fmla="*/ 694201 h 1160647"/>
                  <a:gd name="connsiteX221" fmla="*/ 1277191 w 3079941"/>
                  <a:gd name="connsiteY221" fmla="*/ 680960 h 1160647"/>
                  <a:gd name="connsiteX222" fmla="*/ 1305565 w 3079941"/>
                  <a:gd name="connsiteY222" fmla="*/ 680960 h 1160647"/>
                  <a:gd name="connsiteX223" fmla="*/ 1305565 w 3079941"/>
                  <a:gd name="connsiteY223" fmla="*/ 767431 h 1160647"/>
                  <a:gd name="connsiteX224" fmla="*/ 1306325 w 3079941"/>
                  <a:gd name="connsiteY224" fmla="*/ 767431 h 1160647"/>
                  <a:gd name="connsiteX225" fmla="*/ 1311645 w 3079941"/>
                  <a:gd name="connsiteY225" fmla="*/ 767431 h 1160647"/>
                  <a:gd name="connsiteX226" fmla="*/ 1312405 w 3079941"/>
                  <a:gd name="connsiteY226" fmla="*/ 766080 h 1160647"/>
                  <a:gd name="connsiteX227" fmla="*/ 1317725 w 3079941"/>
                  <a:gd name="connsiteY227" fmla="*/ 756622 h 1160647"/>
                  <a:gd name="connsiteX228" fmla="*/ 1317725 w 3079941"/>
                  <a:gd name="connsiteY228" fmla="*/ 758514 h 1160647"/>
                  <a:gd name="connsiteX229" fmla="*/ 1317725 w 3079941"/>
                  <a:gd name="connsiteY229" fmla="*/ 771755 h 1160647"/>
                  <a:gd name="connsiteX230" fmla="*/ 1321778 w 3079941"/>
                  <a:gd name="connsiteY230" fmla="*/ 726358 h 1160647"/>
                  <a:gd name="connsiteX231" fmla="*/ 1322538 w 3079941"/>
                  <a:gd name="connsiteY231" fmla="*/ 726358 h 1160647"/>
                  <a:gd name="connsiteX232" fmla="*/ 1327858 w 3079941"/>
                  <a:gd name="connsiteY232" fmla="*/ 726358 h 1160647"/>
                  <a:gd name="connsiteX233" fmla="*/ 1327858 w 3079941"/>
                  <a:gd name="connsiteY233" fmla="*/ 661504 h 1160647"/>
                  <a:gd name="connsiteX234" fmla="*/ 1328872 w 3079941"/>
                  <a:gd name="connsiteY234" fmla="*/ 661504 h 1160647"/>
                  <a:gd name="connsiteX235" fmla="*/ 1335965 w 3079941"/>
                  <a:gd name="connsiteY235" fmla="*/ 661504 h 1160647"/>
                  <a:gd name="connsiteX236" fmla="*/ 1348125 w 3079941"/>
                  <a:gd name="connsiteY236" fmla="*/ 618269 h 1160647"/>
                  <a:gd name="connsiteX237" fmla="*/ 1349392 w 3079941"/>
                  <a:gd name="connsiteY237" fmla="*/ 618269 h 1160647"/>
                  <a:gd name="connsiteX238" fmla="*/ 1358259 w 3079941"/>
                  <a:gd name="connsiteY238" fmla="*/ 618269 h 1160647"/>
                  <a:gd name="connsiteX239" fmla="*/ 1368392 w 3079941"/>
                  <a:gd name="connsiteY239" fmla="*/ 661504 h 1160647"/>
                  <a:gd name="connsiteX240" fmla="*/ 1369405 w 3079941"/>
                  <a:gd name="connsiteY240" fmla="*/ 661504 h 1160647"/>
                  <a:gd name="connsiteX241" fmla="*/ 1376499 w 3079941"/>
                  <a:gd name="connsiteY241" fmla="*/ 661504 h 1160647"/>
                  <a:gd name="connsiteX242" fmla="*/ 1376499 w 3079941"/>
                  <a:gd name="connsiteY242" fmla="*/ 700416 h 1160647"/>
                  <a:gd name="connsiteX243" fmla="*/ 1378272 w 3079941"/>
                  <a:gd name="connsiteY243" fmla="*/ 700416 h 1160647"/>
                  <a:gd name="connsiteX244" fmla="*/ 1390686 w 3079941"/>
                  <a:gd name="connsiteY244" fmla="*/ 700416 h 1160647"/>
                  <a:gd name="connsiteX245" fmla="*/ 1390686 w 3079941"/>
                  <a:gd name="connsiteY245" fmla="*/ 702578 h 1160647"/>
                  <a:gd name="connsiteX246" fmla="*/ 1390686 w 3079941"/>
                  <a:gd name="connsiteY246" fmla="*/ 717710 h 1160647"/>
                  <a:gd name="connsiteX247" fmla="*/ 1394739 w 3079941"/>
                  <a:gd name="connsiteY247" fmla="*/ 715549 h 1160647"/>
                  <a:gd name="connsiteX248" fmla="*/ 1394739 w 3079941"/>
                  <a:gd name="connsiteY248" fmla="*/ 700416 h 1160647"/>
                  <a:gd name="connsiteX249" fmla="*/ 1396259 w 3079941"/>
                  <a:gd name="connsiteY249" fmla="*/ 700416 h 1160647"/>
                  <a:gd name="connsiteX250" fmla="*/ 1406899 w 3079941"/>
                  <a:gd name="connsiteY250" fmla="*/ 700416 h 1160647"/>
                  <a:gd name="connsiteX251" fmla="*/ 1406899 w 3079941"/>
                  <a:gd name="connsiteY251" fmla="*/ 702037 h 1160647"/>
                  <a:gd name="connsiteX252" fmla="*/ 1406899 w 3079941"/>
                  <a:gd name="connsiteY252" fmla="*/ 713387 h 1160647"/>
                  <a:gd name="connsiteX253" fmla="*/ 1437300 w 3079941"/>
                  <a:gd name="connsiteY253" fmla="*/ 713387 h 1160647"/>
                  <a:gd name="connsiteX254" fmla="*/ 1437300 w 3079941"/>
                  <a:gd name="connsiteY254" fmla="*/ 676637 h 1160647"/>
                  <a:gd name="connsiteX255" fmla="*/ 1438566 w 3079941"/>
                  <a:gd name="connsiteY255" fmla="*/ 676637 h 1160647"/>
                  <a:gd name="connsiteX256" fmla="*/ 1447433 w 3079941"/>
                  <a:gd name="connsiteY256" fmla="*/ 676637 h 1160647"/>
                  <a:gd name="connsiteX257" fmla="*/ 1447433 w 3079941"/>
                  <a:gd name="connsiteY257" fmla="*/ 698254 h 1160647"/>
                  <a:gd name="connsiteX258" fmla="*/ 1449460 w 3079941"/>
                  <a:gd name="connsiteY258" fmla="*/ 665828 h 1160647"/>
                  <a:gd name="connsiteX259" fmla="*/ 1471753 w 3079941"/>
                  <a:gd name="connsiteY259" fmla="*/ 665828 h 1160647"/>
                  <a:gd name="connsiteX260" fmla="*/ 1471753 w 3079941"/>
                  <a:gd name="connsiteY260" fmla="*/ 664206 h 1160647"/>
                  <a:gd name="connsiteX261" fmla="*/ 1471753 w 3079941"/>
                  <a:gd name="connsiteY261" fmla="*/ 652857 h 1160647"/>
                  <a:gd name="connsiteX262" fmla="*/ 1472513 w 3079941"/>
                  <a:gd name="connsiteY262" fmla="*/ 652857 h 1160647"/>
                  <a:gd name="connsiteX263" fmla="*/ 1477833 w 3079941"/>
                  <a:gd name="connsiteY263" fmla="*/ 652857 h 1160647"/>
                  <a:gd name="connsiteX264" fmla="*/ 1477833 w 3079941"/>
                  <a:gd name="connsiteY264" fmla="*/ 650966 h 1160647"/>
                  <a:gd name="connsiteX265" fmla="*/ 1477833 w 3079941"/>
                  <a:gd name="connsiteY265" fmla="*/ 637725 h 1160647"/>
                  <a:gd name="connsiteX266" fmla="*/ 1481887 w 3079941"/>
                  <a:gd name="connsiteY266" fmla="*/ 644210 h 1160647"/>
                  <a:gd name="connsiteX267" fmla="*/ 1484167 w 3079941"/>
                  <a:gd name="connsiteY267" fmla="*/ 644210 h 1160647"/>
                  <a:gd name="connsiteX268" fmla="*/ 1500127 w 3079941"/>
                  <a:gd name="connsiteY268" fmla="*/ 644210 h 1160647"/>
                  <a:gd name="connsiteX269" fmla="*/ 1500127 w 3079941"/>
                  <a:gd name="connsiteY269" fmla="*/ 643399 h 1160647"/>
                  <a:gd name="connsiteX270" fmla="*/ 1500127 w 3079941"/>
                  <a:gd name="connsiteY270" fmla="*/ 637725 h 1160647"/>
                  <a:gd name="connsiteX271" fmla="*/ 1500887 w 3079941"/>
                  <a:gd name="connsiteY271" fmla="*/ 637725 h 1160647"/>
                  <a:gd name="connsiteX272" fmla="*/ 1506207 w 3079941"/>
                  <a:gd name="connsiteY272" fmla="*/ 637725 h 1160647"/>
                  <a:gd name="connsiteX273" fmla="*/ 1506207 w 3079941"/>
                  <a:gd name="connsiteY273" fmla="*/ 639076 h 1160647"/>
                  <a:gd name="connsiteX274" fmla="*/ 1506207 w 3079941"/>
                  <a:gd name="connsiteY274" fmla="*/ 648534 h 1160647"/>
                  <a:gd name="connsiteX275" fmla="*/ 1544714 w 3079941"/>
                  <a:gd name="connsiteY275" fmla="*/ 648534 h 1160647"/>
                  <a:gd name="connsiteX276" fmla="*/ 1544714 w 3079941"/>
                  <a:gd name="connsiteY276" fmla="*/ 786887 h 1160647"/>
                  <a:gd name="connsiteX277" fmla="*/ 1546234 w 3079941"/>
                  <a:gd name="connsiteY277" fmla="*/ 786887 h 1160647"/>
                  <a:gd name="connsiteX278" fmla="*/ 1556874 w 3079941"/>
                  <a:gd name="connsiteY278" fmla="*/ 786887 h 1160647"/>
                  <a:gd name="connsiteX279" fmla="*/ 1556874 w 3079941"/>
                  <a:gd name="connsiteY279" fmla="*/ 773917 h 1160647"/>
                  <a:gd name="connsiteX280" fmla="*/ 1560928 w 3079941"/>
                  <a:gd name="connsiteY280" fmla="*/ 773917 h 1160647"/>
                  <a:gd name="connsiteX281" fmla="*/ 1560928 w 3079941"/>
                  <a:gd name="connsiteY281" fmla="*/ 786887 h 1160647"/>
                  <a:gd name="connsiteX282" fmla="*/ 1591328 w 3079941"/>
                  <a:gd name="connsiteY282" fmla="*/ 786887 h 1160647"/>
                  <a:gd name="connsiteX283" fmla="*/ 1591328 w 3079941"/>
                  <a:gd name="connsiteY283" fmla="*/ 756622 h 1160647"/>
                  <a:gd name="connsiteX284" fmla="*/ 1603488 w 3079941"/>
                  <a:gd name="connsiteY284" fmla="*/ 756622 h 1160647"/>
                  <a:gd name="connsiteX285" fmla="*/ 1615648 w 3079941"/>
                  <a:gd name="connsiteY285" fmla="*/ 754461 h 1160647"/>
                  <a:gd name="connsiteX286" fmla="*/ 1619702 w 3079941"/>
                  <a:gd name="connsiteY286" fmla="*/ 756622 h 1160647"/>
                  <a:gd name="connsiteX287" fmla="*/ 1629835 w 3079941"/>
                  <a:gd name="connsiteY287" fmla="*/ 756622 h 1160647"/>
                  <a:gd name="connsiteX288" fmla="*/ 1629835 w 3079941"/>
                  <a:gd name="connsiteY288" fmla="*/ 786887 h 1160647"/>
                  <a:gd name="connsiteX289" fmla="*/ 1637942 w 3079941"/>
                  <a:gd name="connsiteY289" fmla="*/ 786887 h 1160647"/>
                  <a:gd name="connsiteX290" fmla="*/ 1637942 w 3079941"/>
                  <a:gd name="connsiteY290" fmla="*/ 804182 h 1160647"/>
                  <a:gd name="connsiteX291" fmla="*/ 1647278 w 3079941"/>
                  <a:gd name="connsiteY291" fmla="*/ 805087 h 1160647"/>
                  <a:gd name="connsiteX292" fmla="*/ 1660236 w 3079941"/>
                  <a:gd name="connsiteY292" fmla="*/ 805087 h 1160647"/>
                  <a:gd name="connsiteX293" fmla="*/ 1660236 w 3079941"/>
                  <a:gd name="connsiteY293" fmla="*/ 789049 h 1160647"/>
                  <a:gd name="connsiteX294" fmla="*/ 1728192 w 3079941"/>
                  <a:gd name="connsiteY294" fmla="*/ 789049 h 1160647"/>
                  <a:gd name="connsiteX295" fmla="*/ 1728192 w 3079941"/>
                  <a:gd name="connsiteY295" fmla="*/ 703796 h 1160647"/>
                  <a:gd name="connsiteX296" fmla="*/ 1800200 w 3079941"/>
                  <a:gd name="connsiteY296" fmla="*/ 703796 h 1160647"/>
                  <a:gd name="connsiteX297" fmla="*/ 1800200 w 3079941"/>
                  <a:gd name="connsiteY297" fmla="*/ 782564 h 1160647"/>
                  <a:gd name="connsiteX298" fmla="*/ 1802104 w 3079941"/>
                  <a:gd name="connsiteY298" fmla="*/ 782564 h 1160647"/>
                  <a:gd name="connsiteX299" fmla="*/ 1803346 w 3079941"/>
                  <a:gd name="connsiteY299" fmla="*/ 805087 h 1160647"/>
                  <a:gd name="connsiteX300" fmla="*/ 1813022 w 3079941"/>
                  <a:gd name="connsiteY300" fmla="*/ 805087 h 1160647"/>
                  <a:gd name="connsiteX301" fmla="*/ 1814264 w 3079941"/>
                  <a:gd name="connsiteY301" fmla="*/ 782564 h 1160647"/>
                  <a:gd name="connsiteX302" fmla="*/ 1820344 w 3079941"/>
                  <a:gd name="connsiteY302" fmla="*/ 782564 h 1160647"/>
                  <a:gd name="connsiteX303" fmla="*/ 1821586 w 3079941"/>
                  <a:gd name="connsiteY303" fmla="*/ 805087 h 1160647"/>
                  <a:gd name="connsiteX304" fmla="*/ 1872208 w 3079941"/>
                  <a:gd name="connsiteY304" fmla="*/ 805087 h 1160647"/>
                  <a:gd name="connsiteX305" fmla="*/ 1872208 w 3079941"/>
                  <a:gd name="connsiteY305" fmla="*/ 642059 h 1160647"/>
                  <a:gd name="connsiteX306" fmla="*/ 2069535 w 3079941"/>
                  <a:gd name="connsiteY306" fmla="*/ 642059 h 1160647"/>
                  <a:gd name="connsiteX307" fmla="*/ 2069535 w 3079941"/>
                  <a:gd name="connsiteY307" fmla="*/ 805087 h 1160647"/>
                  <a:gd name="connsiteX308" fmla="*/ 2088232 w 3079941"/>
                  <a:gd name="connsiteY308" fmla="*/ 805087 h 1160647"/>
                  <a:gd name="connsiteX309" fmla="*/ 2088232 w 3079941"/>
                  <a:gd name="connsiteY309" fmla="*/ 722394 h 1160647"/>
                  <a:gd name="connsiteX310" fmla="*/ 2183352 w 3079941"/>
                  <a:gd name="connsiteY310" fmla="*/ 722394 h 1160647"/>
                  <a:gd name="connsiteX311" fmla="*/ 2195282 w 3079941"/>
                  <a:gd name="connsiteY311" fmla="*/ 404253 h 1160647"/>
                  <a:gd name="connsiteX312" fmla="*/ 2183122 w 3079941"/>
                  <a:gd name="connsiteY312" fmla="*/ 382635 h 1160647"/>
                  <a:gd name="connsiteX313" fmla="*/ 2177042 w 3079941"/>
                  <a:gd name="connsiteY313" fmla="*/ 378311 h 1160647"/>
                  <a:gd name="connsiteX314" fmla="*/ 2185149 w 3079941"/>
                  <a:gd name="connsiteY314" fmla="*/ 354532 h 1160647"/>
                  <a:gd name="connsiteX315" fmla="*/ 2185149 w 3079941"/>
                  <a:gd name="connsiteY315" fmla="*/ 337238 h 1160647"/>
                  <a:gd name="connsiteX316" fmla="*/ 2199336 w 3079941"/>
                  <a:gd name="connsiteY316" fmla="*/ 337238 h 1160647"/>
                  <a:gd name="connsiteX317" fmla="*/ 2199336 w 3079941"/>
                  <a:gd name="connsiteY317" fmla="*/ 315620 h 1160647"/>
                  <a:gd name="connsiteX318" fmla="*/ 2201362 w 3079941"/>
                  <a:gd name="connsiteY318" fmla="*/ 311296 h 1160647"/>
                  <a:gd name="connsiteX319" fmla="*/ 2201362 w 3079941"/>
                  <a:gd name="connsiteY319" fmla="*/ 233472 h 1160647"/>
                  <a:gd name="connsiteX320" fmla="*/ 2199336 w 3079941"/>
                  <a:gd name="connsiteY320" fmla="*/ 226987 h 1160647"/>
                  <a:gd name="connsiteX321" fmla="*/ 2205416 w 3079941"/>
                  <a:gd name="connsiteY321" fmla="*/ 220501 h 1160647"/>
                  <a:gd name="connsiteX322" fmla="*/ 2205416 w 3079941"/>
                  <a:gd name="connsiteY322" fmla="*/ 162133 h 1160647"/>
                  <a:gd name="connsiteX323" fmla="*/ 2207442 w 3079941"/>
                  <a:gd name="connsiteY323" fmla="*/ 157810 h 1160647"/>
                  <a:gd name="connsiteX324" fmla="*/ 2207442 w 3079941"/>
                  <a:gd name="connsiteY324" fmla="*/ 101604 h 1160647"/>
                  <a:gd name="connsiteX325" fmla="*/ 2209469 w 3079941"/>
                  <a:gd name="connsiteY325" fmla="*/ 82148 h 1160647"/>
                  <a:gd name="connsiteX326" fmla="*/ 2213523 w 3079941"/>
                  <a:gd name="connsiteY326" fmla="*/ 99442 h 1160647"/>
                  <a:gd name="connsiteX327" fmla="*/ 2215549 w 3079941"/>
                  <a:gd name="connsiteY327" fmla="*/ 157810 h 1160647"/>
                  <a:gd name="connsiteX328" fmla="*/ 2217576 w 3079941"/>
                  <a:gd name="connsiteY328" fmla="*/ 220501 h 1160647"/>
                  <a:gd name="connsiteX329" fmla="*/ 2223656 w 3079941"/>
                  <a:gd name="connsiteY329" fmla="*/ 226987 h 1160647"/>
                  <a:gd name="connsiteX330" fmla="*/ 2221629 w 3079941"/>
                  <a:gd name="connsiteY330" fmla="*/ 233472 h 1160647"/>
                  <a:gd name="connsiteX331" fmla="*/ 2221629 w 3079941"/>
                  <a:gd name="connsiteY331" fmla="*/ 311296 h 1160647"/>
                  <a:gd name="connsiteX332" fmla="*/ 2223656 w 3079941"/>
                  <a:gd name="connsiteY332" fmla="*/ 315620 h 1160647"/>
                  <a:gd name="connsiteX333" fmla="*/ 2223656 w 3079941"/>
                  <a:gd name="connsiteY333" fmla="*/ 337238 h 1160647"/>
                  <a:gd name="connsiteX334" fmla="*/ 2237843 w 3079941"/>
                  <a:gd name="connsiteY334" fmla="*/ 337238 h 1160647"/>
                  <a:gd name="connsiteX335" fmla="*/ 2237843 w 3079941"/>
                  <a:gd name="connsiteY335" fmla="*/ 354532 h 1160647"/>
                  <a:gd name="connsiteX336" fmla="*/ 2245950 w 3079941"/>
                  <a:gd name="connsiteY336" fmla="*/ 378311 h 1160647"/>
                  <a:gd name="connsiteX337" fmla="*/ 2239870 w 3079941"/>
                  <a:gd name="connsiteY337" fmla="*/ 382635 h 1160647"/>
                  <a:gd name="connsiteX338" fmla="*/ 2227709 w 3079941"/>
                  <a:gd name="connsiteY338" fmla="*/ 404253 h 1160647"/>
                  <a:gd name="connsiteX339" fmla="*/ 2235816 w 3079941"/>
                  <a:gd name="connsiteY339" fmla="*/ 657181 h 1160647"/>
                  <a:gd name="connsiteX340" fmla="*/ 2300670 w 3079941"/>
                  <a:gd name="connsiteY340" fmla="*/ 657181 h 1160647"/>
                  <a:gd name="connsiteX341" fmla="*/ 2300670 w 3079941"/>
                  <a:gd name="connsiteY341" fmla="*/ 732843 h 1160647"/>
                  <a:gd name="connsiteX342" fmla="*/ 2308777 w 3079941"/>
                  <a:gd name="connsiteY342" fmla="*/ 732843 h 1160647"/>
                  <a:gd name="connsiteX343" fmla="*/ 2310804 w 3079941"/>
                  <a:gd name="connsiteY343" fmla="*/ 726358 h 1160647"/>
                  <a:gd name="connsiteX344" fmla="*/ 2316884 w 3079941"/>
                  <a:gd name="connsiteY344" fmla="*/ 726358 h 1160647"/>
                  <a:gd name="connsiteX345" fmla="*/ 2318911 w 3079941"/>
                  <a:gd name="connsiteY345" fmla="*/ 735005 h 1160647"/>
                  <a:gd name="connsiteX346" fmla="*/ 2331071 w 3079941"/>
                  <a:gd name="connsiteY346" fmla="*/ 735005 h 1160647"/>
                  <a:gd name="connsiteX347" fmla="*/ 2331071 w 3079941"/>
                  <a:gd name="connsiteY347" fmla="*/ 728519 h 1160647"/>
                  <a:gd name="connsiteX348" fmla="*/ 2353364 w 3079941"/>
                  <a:gd name="connsiteY348" fmla="*/ 728519 h 1160647"/>
                  <a:gd name="connsiteX349" fmla="*/ 2353364 w 3079941"/>
                  <a:gd name="connsiteY349" fmla="*/ 735005 h 1160647"/>
                  <a:gd name="connsiteX350" fmla="*/ 2373631 w 3079941"/>
                  <a:gd name="connsiteY350" fmla="*/ 735005 h 1160647"/>
                  <a:gd name="connsiteX351" fmla="*/ 2373631 w 3079941"/>
                  <a:gd name="connsiteY351" fmla="*/ 780402 h 1160647"/>
                  <a:gd name="connsiteX352" fmla="*/ 2387818 w 3079941"/>
                  <a:gd name="connsiteY352" fmla="*/ 780402 h 1160647"/>
                  <a:gd name="connsiteX353" fmla="*/ 2387818 w 3079941"/>
                  <a:gd name="connsiteY353" fmla="*/ 767431 h 1160647"/>
                  <a:gd name="connsiteX354" fmla="*/ 2404032 w 3079941"/>
                  <a:gd name="connsiteY354" fmla="*/ 767431 h 1160647"/>
                  <a:gd name="connsiteX355" fmla="*/ 2404032 w 3079941"/>
                  <a:gd name="connsiteY355" fmla="*/ 588004 h 1160647"/>
                  <a:gd name="connsiteX356" fmla="*/ 2410112 w 3079941"/>
                  <a:gd name="connsiteY356" fmla="*/ 581518 h 1160647"/>
                  <a:gd name="connsiteX357" fmla="*/ 2483073 w 3079941"/>
                  <a:gd name="connsiteY357" fmla="*/ 581518 h 1160647"/>
                  <a:gd name="connsiteX358" fmla="*/ 2483073 w 3079941"/>
                  <a:gd name="connsiteY358" fmla="*/ 590166 h 1160647"/>
                  <a:gd name="connsiteX359" fmla="*/ 2493206 w 3079941"/>
                  <a:gd name="connsiteY359" fmla="*/ 590166 h 1160647"/>
                  <a:gd name="connsiteX360" fmla="*/ 2493206 w 3079941"/>
                  <a:gd name="connsiteY360" fmla="*/ 704740 h 1160647"/>
                  <a:gd name="connsiteX361" fmla="*/ 2515500 w 3079941"/>
                  <a:gd name="connsiteY361" fmla="*/ 704740 h 1160647"/>
                  <a:gd name="connsiteX362" fmla="*/ 2515500 w 3079941"/>
                  <a:gd name="connsiteY362" fmla="*/ 637725 h 1160647"/>
                  <a:gd name="connsiteX363" fmla="*/ 2541847 w 3079941"/>
                  <a:gd name="connsiteY363" fmla="*/ 637725 h 1160647"/>
                  <a:gd name="connsiteX364" fmla="*/ 2545900 w 3079941"/>
                  <a:gd name="connsiteY364" fmla="*/ 633401 h 1160647"/>
                  <a:gd name="connsiteX365" fmla="*/ 2554007 w 3079941"/>
                  <a:gd name="connsiteY365" fmla="*/ 633401 h 1160647"/>
                  <a:gd name="connsiteX366" fmla="*/ 2558060 w 3079941"/>
                  <a:gd name="connsiteY366" fmla="*/ 637725 h 1160647"/>
                  <a:gd name="connsiteX367" fmla="*/ 2580354 w 3079941"/>
                  <a:gd name="connsiteY367" fmla="*/ 637725 h 1160647"/>
                  <a:gd name="connsiteX368" fmla="*/ 2580354 w 3079941"/>
                  <a:gd name="connsiteY368" fmla="*/ 520989 h 1160647"/>
                  <a:gd name="connsiteX369" fmla="*/ 2637101 w 3079941"/>
                  <a:gd name="connsiteY369" fmla="*/ 510180 h 1160647"/>
                  <a:gd name="connsiteX370" fmla="*/ 2637101 w 3079941"/>
                  <a:gd name="connsiteY370" fmla="*/ 511261 h 1160647"/>
                  <a:gd name="connsiteX371" fmla="*/ 2637101 w 3079941"/>
                  <a:gd name="connsiteY371" fmla="*/ 518827 h 1160647"/>
                  <a:gd name="connsiteX372" fmla="*/ 2663448 w 3079941"/>
                  <a:gd name="connsiteY372" fmla="*/ 518827 h 1160647"/>
                  <a:gd name="connsiteX373" fmla="*/ 2663448 w 3079941"/>
                  <a:gd name="connsiteY373" fmla="*/ 773917 h 1160647"/>
                  <a:gd name="connsiteX374" fmla="*/ 2685742 w 3079941"/>
                  <a:gd name="connsiteY374" fmla="*/ 773917 h 1160647"/>
                  <a:gd name="connsiteX375" fmla="*/ 2685742 w 3079941"/>
                  <a:gd name="connsiteY375" fmla="*/ 769593 h 1160647"/>
                  <a:gd name="connsiteX376" fmla="*/ 2697902 w 3079941"/>
                  <a:gd name="connsiteY376" fmla="*/ 769593 h 1160647"/>
                  <a:gd name="connsiteX377" fmla="*/ 2697902 w 3079941"/>
                  <a:gd name="connsiteY377" fmla="*/ 773917 h 1160647"/>
                  <a:gd name="connsiteX378" fmla="*/ 2722222 w 3079941"/>
                  <a:gd name="connsiteY378" fmla="*/ 773917 h 1160647"/>
                  <a:gd name="connsiteX379" fmla="*/ 2722222 w 3079941"/>
                  <a:gd name="connsiteY379" fmla="*/ 760946 h 1160647"/>
                  <a:gd name="connsiteX380" fmla="*/ 2750596 w 3079941"/>
                  <a:gd name="connsiteY380" fmla="*/ 760946 h 1160647"/>
                  <a:gd name="connsiteX381" fmla="*/ 2762756 w 3079941"/>
                  <a:gd name="connsiteY381" fmla="*/ 756622 h 1160647"/>
                  <a:gd name="connsiteX382" fmla="*/ 2783023 w 3079941"/>
                  <a:gd name="connsiteY382" fmla="*/ 760946 h 1160647"/>
                  <a:gd name="connsiteX383" fmla="*/ 2783023 w 3079941"/>
                  <a:gd name="connsiteY383" fmla="*/ 743652 h 1160647"/>
                  <a:gd name="connsiteX384" fmla="*/ 2791130 w 3079941"/>
                  <a:gd name="connsiteY384" fmla="*/ 743652 h 1160647"/>
                  <a:gd name="connsiteX385" fmla="*/ 2791130 w 3079941"/>
                  <a:gd name="connsiteY385" fmla="*/ 730681 h 1160647"/>
                  <a:gd name="connsiteX386" fmla="*/ 2847877 w 3079941"/>
                  <a:gd name="connsiteY386" fmla="*/ 730681 h 1160647"/>
                  <a:gd name="connsiteX387" fmla="*/ 2847877 w 3079941"/>
                  <a:gd name="connsiteY387" fmla="*/ 700416 h 1160647"/>
                  <a:gd name="connsiteX388" fmla="*/ 2866117 w 3079941"/>
                  <a:gd name="connsiteY388" fmla="*/ 700416 h 1160647"/>
                  <a:gd name="connsiteX389" fmla="*/ 2866117 w 3079941"/>
                  <a:gd name="connsiteY389" fmla="*/ 693931 h 1160647"/>
                  <a:gd name="connsiteX390" fmla="*/ 2878277 w 3079941"/>
                  <a:gd name="connsiteY390" fmla="*/ 693931 h 1160647"/>
                  <a:gd name="connsiteX391" fmla="*/ 2878277 w 3079941"/>
                  <a:gd name="connsiteY391" fmla="*/ 700416 h 1160647"/>
                  <a:gd name="connsiteX392" fmla="*/ 2894491 w 3079941"/>
                  <a:gd name="connsiteY392" fmla="*/ 700416 h 1160647"/>
                  <a:gd name="connsiteX393" fmla="*/ 2894491 w 3079941"/>
                  <a:gd name="connsiteY393" fmla="*/ 750137 h 1160647"/>
                  <a:gd name="connsiteX394" fmla="*/ 2926918 w 3079941"/>
                  <a:gd name="connsiteY394" fmla="*/ 750137 h 1160647"/>
                  <a:gd name="connsiteX395" fmla="*/ 2926918 w 3079941"/>
                  <a:gd name="connsiteY395" fmla="*/ 724196 h 1160647"/>
                  <a:gd name="connsiteX396" fmla="*/ 2965425 w 3079941"/>
                  <a:gd name="connsiteY396" fmla="*/ 724196 h 1160647"/>
                  <a:gd name="connsiteX397" fmla="*/ 2965425 w 3079941"/>
                  <a:gd name="connsiteY397" fmla="*/ 693931 h 1160647"/>
                  <a:gd name="connsiteX398" fmla="*/ 3014066 w 3079941"/>
                  <a:gd name="connsiteY398" fmla="*/ 693931 h 1160647"/>
                  <a:gd name="connsiteX399" fmla="*/ 3014066 w 3079941"/>
                  <a:gd name="connsiteY399" fmla="*/ 805087 h 1160647"/>
                  <a:gd name="connsiteX400" fmla="*/ 3014066 w 3079941"/>
                  <a:gd name="connsiteY400" fmla="*/ 818866 h 1160647"/>
                  <a:gd name="connsiteX401" fmla="*/ 3079941 w 3079941"/>
                  <a:gd name="connsiteY401" fmla="*/ 818866 h 1160647"/>
                  <a:gd name="connsiteX402" fmla="*/ 3079941 w 3079941"/>
                  <a:gd name="connsiteY402" fmla="*/ 1160647 h 1160647"/>
                  <a:gd name="connsiteX403" fmla="*/ 200958 w 3079941"/>
                  <a:gd name="connsiteY403" fmla="*/ 1160647 h 1160647"/>
                  <a:gd name="connsiteX404" fmla="*/ 0 w 3079941"/>
                  <a:gd name="connsiteY404" fmla="*/ 1126882 h 1160647"/>
                  <a:gd name="connsiteX405" fmla="*/ 55096 w 3079941"/>
                  <a:gd name="connsiteY405" fmla="*/ 724196 h 1160647"/>
                  <a:gd name="connsiteX406" fmla="*/ 75363 w 3079941"/>
                  <a:gd name="connsiteY406" fmla="*/ 724196 h 1160647"/>
                  <a:gd name="connsiteX407" fmla="*/ 75870 w 3079941"/>
                  <a:gd name="connsiteY407" fmla="*/ 723115 h 1160647"/>
                  <a:gd name="connsiteX408" fmla="*/ 79416 w 3079941"/>
                  <a:gd name="connsiteY408" fmla="*/ 715549 h 1160647"/>
                  <a:gd name="connsiteX409" fmla="*/ 81190 w 3079941"/>
                  <a:gd name="connsiteY409" fmla="*/ 715819 h 1160647"/>
                  <a:gd name="connsiteX410" fmla="*/ 93603 w 3079941"/>
                  <a:gd name="connsiteY410" fmla="*/ 717710 h 1160647"/>
                  <a:gd name="connsiteX411" fmla="*/ 94110 w 3079941"/>
                  <a:gd name="connsiteY411" fmla="*/ 719062 h 1160647"/>
                  <a:gd name="connsiteX412" fmla="*/ 97656 w 3079941"/>
                  <a:gd name="connsiteY412" fmla="*/ 728519 h 1160647"/>
                  <a:gd name="connsiteX413" fmla="*/ 124003 w 3079941"/>
                  <a:gd name="connsiteY413" fmla="*/ 730681 h 1160647"/>
                  <a:gd name="connsiteX414" fmla="*/ 124003 w 3079941"/>
                  <a:gd name="connsiteY414" fmla="*/ 607460 h 1160647"/>
                  <a:gd name="connsiteX415" fmla="*/ 126030 w 3079941"/>
                  <a:gd name="connsiteY415" fmla="*/ 607460 h 1160647"/>
                  <a:gd name="connsiteX416" fmla="*/ 140217 w 3079941"/>
                  <a:gd name="connsiteY416" fmla="*/ 607460 h 1160647"/>
                  <a:gd name="connsiteX417" fmla="*/ 140217 w 3079941"/>
                  <a:gd name="connsiteY417" fmla="*/ 471268 h 1160647"/>
                  <a:gd name="connsiteX418" fmla="*/ 141990 w 3079941"/>
                  <a:gd name="connsiteY418" fmla="*/ 471268 h 1160647"/>
                  <a:gd name="connsiteX419" fmla="*/ 154404 w 3079941"/>
                  <a:gd name="connsiteY419" fmla="*/ 471268 h 1160647"/>
                  <a:gd name="connsiteX420" fmla="*/ 154404 w 3079941"/>
                  <a:gd name="connsiteY420" fmla="*/ 356694 h 1160647"/>
                  <a:gd name="connsiteX421" fmla="*/ 158457 w 3079941"/>
                  <a:gd name="connsiteY421" fmla="*/ 328590 h 1160647"/>
                  <a:gd name="connsiteX422" fmla="*/ 160484 w 3079941"/>
                  <a:gd name="connsiteY422" fmla="*/ 328590 h 1160647"/>
                  <a:gd name="connsiteX423" fmla="*/ 174671 w 3079941"/>
                  <a:gd name="connsiteY423" fmla="*/ 328590 h 1160647"/>
                  <a:gd name="connsiteX424" fmla="*/ 211151 w 3079941"/>
                  <a:gd name="connsiteY424" fmla="*/ 246443 h 1160647"/>
                  <a:gd name="connsiteX425" fmla="*/ 215205 w 3079941"/>
                  <a:gd name="connsiteY425" fmla="*/ 0 h 1160647"/>
                  <a:gd name="connsiteX0" fmla="*/ 160109 w 3024845"/>
                  <a:gd name="connsiteY0" fmla="*/ 0 h 1166887"/>
                  <a:gd name="connsiteX1" fmla="*/ 162135 w 3024845"/>
                  <a:gd name="connsiteY1" fmla="*/ 246443 h 1166887"/>
                  <a:gd name="connsiteX2" fmla="*/ 200642 w 3024845"/>
                  <a:gd name="connsiteY2" fmla="*/ 326429 h 1166887"/>
                  <a:gd name="connsiteX3" fmla="*/ 202669 w 3024845"/>
                  <a:gd name="connsiteY3" fmla="*/ 326429 h 1166887"/>
                  <a:gd name="connsiteX4" fmla="*/ 216856 w 3024845"/>
                  <a:gd name="connsiteY4" fmla="*/ 326429 h 1166887"/>
                  <a:gd name="connsiteX5" fmla="*/ 216856 w 3024845"/>
                  <a:gd name="connsiteY5" fmla="*/ 350208 h 1166887"/>
                  <a:gd name="connsiteX6" fmla="*/ 217363 w 3024845"/>
                  <a:gd name="connsiteY6" fmla="*/ 351019 h 1166887"/>
                  <a:gd name="connsiteX7" fmla="*/ 220909 w 3024845"/>
                  <a:gd name="connsiteY7" fmla="*/ 356694 h 1166887"/>
                  <a:gd name="connsiteX8" fmla="*/ 220909 w 3024845"/>
                  <a:gd name="connsiteY8" fmla="*/ 471268 h 1166887"/>
                  <a:gd name="connsiteX9" fmla="*/ 223189 w 3024845"/>
                  <a:gd name="connsiteY9" fmla="*/ 471268 h 1166887"/>
                  <a:gd name="connsiteX10" fmla="*/ 239150 w 3024845"/>
                  <a:gd name="connsiteY10" fmla="*/ 471268 h 1166887"/>
                  <a:gd name="connsiteX11" fmla="*/ 239150 w 3024845"/>
                  <a:gd name="connsiteY11" fmla="*/ 611783 h 1166887"/>
                  <a:gd name="connsiteX12" fmla="*/ 240670 w 3024845"/>
                  <a:gd name="connsiteY12" fmla="*/ 611513 h 1166887"/>
                  <a:gd name="connsiteX13" fmla="*/ 251310 w 3024845"/>
                  <a:gd name="connsiteY13" fmla="*/ 609622 h 1166887"/>
                  <a:gd name="connsiteX14" fmla="*/ 249283 w 3024845"/>
                  <a:gd name="connsiteY14" fmla="*/ 698254 h 1166887"/>
                  <a:gd name="connsiteX15" fmla="*/ 250803 w 3024845"/>
                  <a:gd name="connsiteY15" fmla="*/ 698525 h 1166887"/>
                  <a:gd name="connsiteX16" fmla="*/ 261443 w 3024845"/>
                  <a:gd name="connsiteY16" fmla="*/ 700416 h 1166887"/>
                  <a:gd name="connsiteX17" fmla="*/ 261696 w 3024845"/>
                  <a:gd name="connsiteY17" fmla="*/ 701227 h 1166887"/>
                  <a:gd name="connsiteX18" fmla="*/ 263470 w 3024845"/>
                  <a:gd name="connsiteY18" fmla="*/ 706902 h 1166887"/>
                  <a:gd name="connsiteX19" fmla="*/ 264230 w 3024845"/>
                  <a:gd name="connsiteY19" fmla="*/ 704470 h 1166887"/>
                  <a:gd name="connsiteX20" fmla="*/ 269550 w 3024845"/>
                  <a:gd name="connsiteY20" fmla="*/ 687446 h 1166887"/>
                  <a:gd name="connsiteX21" fmla="*/ 271323 w 3024845"/>
                  <a:gd name="connsiteY21" fmla="*/ 687446 h 1166887"/>
                  <a:gd name="connsiteX22" fmla="*/ 283737 w 3024845"/>
                  <a:gd name="connsiteY22" fmla="*/ 687446 h 1166887"/>
                  <a:gd name="connsiteX23" fmla="*/ 283737 w 3024845"/>
                  <a:gd name="connsiteY23" fmla="*/ 719872 h 1166887"/>
                  <a:gd name="connsiteX24" fmla="*/ 284750 w 3024845"/>
                  <a:gd name="connsiteY24" fmla="*/ 720413 h 1166887"/>
                  <a:gd name="connsiteX25" fmla="*/ 291844 w 3024845"/>
                  <a:gd name="connsiteY25" fmla="*/ 724196 h 1166887"/>
                  <a:gd name="connsiteX26" fmla="*/ 291844 w 3024845"/>
                  <a:gd name="connsiteY26" fmla="*/ 725547 h 1166887"/>
                  <a:gd name="connsiteX27" fmla="*/ 291844 w 3024845"/>
                  <a:gd name="connsiteY27" fmla="*/ 735005 h 1166887"/>
                  <a:gd name="connsiteX28" fmla="*/ 336431 w 3024845"/>
                  <a:gd name="connsiteY28" fmla="*/ 735005 h 1166887"/>
                  <a:gd name="connsiteX29" fmla="*/ 336431 w 3024845"/>
                  <a:gd name="connsiteY29" fmla="*/ 736086 h 1166887"/>
                  <a:gd name="connsiteX30" fmla="*/ 336431 w 3024845"/>
                  <a:gd name="connsiteY30" fmla="*/ 743652 h 1166887"/>
                  <a:gd name="connsiteX31" fmla="*/ 338457 w 3024845"/>
                  <a:gd name="connsiteY31" fmla="*/ 743652 h 1166887"/>
                  <a:gd name="connsiteX32" fmla="*/ 352644 w 3024845"/>
                  <a:gd name="connsiteY32" fmla="*/ 743652 h 1166887"/>
                  <a:gd name="connsiteX33" fmla="*/ 352644 w 3024845"/>
                  <a:gd name="connsiteY33" fmla="*/ 713387 h 1166887"/>
                  <a:gd name="connsiteX34" fmla="*/ 397231 w 3024845"/>
                  <a:gd name="connsiteY34" fmla="*/ 713387 h 1166887"/>
                  <a:gd name="connsiteX35" fmla="*/ 397231 w 3024845"/>
                  <a:gd name="connsiteY35" fmla="*/ 712036 h 1166887"/>
                  <a:gd name="connsiteX36" fmla="*/ 397231 w 3024845"/>
                  <a:gd name="connsiteY36" fmla="*/ 702578 h 1166887"/>
                  <a:gd name="connsiteX37" fmla="*/ 398245 w 3024845"/>
                  <a:gd name="connsiteY37" fmla="*/ 702578 h 1166887"/>
                  <a:gd name="connsiteX38" fmla="*/ 405338 w 3024845"/>
                  <a:gd name="connsiteY38" fmla="*/ 702578 h 1166887"/>
                  <a:gd name="connsiteX39" fmla="*/ 405338 w 3024845"/>
                  <a:gd name="connsiteY39" fmla="*/ 700687 h 1166887"/>
                  <a:gd name="connsiteX40" fmla="*/ 405338 w 3024845"/>
                  <a:gd name="connsiteY40" fmla="*/ 687446 h 1166887"/>
                  <a:gd name="connsiteX41" fmla="*/ 406098 w 3024845"/>
                  <a:gd name="connsiteY41" fmla="*/ 687446 h 1166887"/>
                  <a:gd name="connsiteX42" fmla="*/ 411418 w 3024845"/>
                  <a:gd name="connsiteY42" fmla="*/ 687446 h 1166887"/>
                  <a:gd name="connsiteX43" fmla="*/ 411418 w 3024845"/>
                  <a:gd name="connsiteY43" fmla="*/ 686365 h 1166887"/>
                  <a:gd name="connsiteX44" fmla="*/ 411418 w 3024845"/>
                  <a:gd name="connsiteY44" fmla="*/ 678798 h 1166887"/>
                  <a:gd name="connsiteX45" fmla="*/ 413445 w 3024845"/>
                  <a:gd name="connsiteY45" fmla="*/ 678798 h 1166887"/>
                  <a:gd name="connsiteX46" fmla="*/ 427632 w 3024845"/>
                  <a:gd name="connsiteY46" fmla="*/ 678798 h 1166887"/>
                  <a:gd name="connsiteX47" fmla="*/ 427632 w 3024845"/>
                  <a:gd name="connsiteY47" fmla="*/ 679879 h 1166887"/>
                  <a:gd name="connsiteX48" fmla="*/ 427632 w 3024845"/>
                  <a:gd name="connsiteY48" fmla="*/ 687446 h 1166887"/>
                  <a:gd name="connsiteX49" fmla="*/ 449925 w 3024845"/>
                  <a:gd name="connsiteY49" fmla="*/ 687446 h 1166887"/>
                  <a:gd name="connsiteX50" fmla="*/ 449925 w 3024845"/>
                  <a:gd name="connsiteY50" fmla="*/ 685554 h 1166887"/>
                  <a:gd name="connsiteX51" fmla="*/ 449925 w 3024845"/>
                  <a:gd name="connsiteY51" fmla="*/ 672313 h 1166887"/>
                  <a:gd name="connsiteX52" fmla="*/ 451699 w 3024845"/>
                  <a:gd name="connsiteY52" fmla="*/ 672313 h 1166887"/>
                  <a:gd name="connsiteX53" fmla="*/ 464112 w 3024845"/>
                  <a:gd name="connsiteY53" fmla="*/ 672313 h 1166887"/>
                  <a:gd name="connsiteX54" fmla="*/ 464112 w 3024845"/>
                  <a:gd name="connsiteY54" fmla="*/ 696093 h 1166887"/>
                  <a:gd name="connsiteX55" fmla="*/ 465126 w 3024845"/>
                  <a:gd name="connsiteY55" fmla="*/ 696093 h 1166887"/>
                  <a:gd name="connsiteX56" fmla="*/ 472219 w 3024845"/>
                  <a:gd name="connsiteY56" fmla="*/ 696093 h 1166887"/>
                  <a:gd name="connsiteX57" fmla="*/ 472219 w 3024845"/>
                  <a:gd name="connsiteY57" fmla="*/ 695012 h 1166887"/>
                  <a:gd name="connsiteX58" fmla="*/ 472219 w 3024845"/>
                  <a:gd name="connsiteY58" fmla="*/ 687446 h 1166887"/>
                  <a:gd name="connsiteX59" fmla="*/ 473992 w 3024845"/>
                  <a:gd name="connsiteY59" fmla="*/ 687446 h 1166887"/>
                  <a:gd name="connsiteX60" fmla="*/ 486406 w 3024845"/>
                  <a:gd name="connsiteY60" fmla="*/ 687446 h 1166887"/>
                  <a:gd name="connsiteX61" fmla="*/ 486406 w 3024845"/>
                  <a:gd name="connsiteY61" fmla="*/ 713387 h 1166887"/>
                  <a:gd name="connsiteX62" fmla="*/ 488433 w 3024845"/>
                  <a:gd name="connsiteY62" fmla="*/ 713387 h 1166887"/>
                  <a:gd name="connsiteX63" fmla="*/ 502619 w 3024845"/>
                  <a:gd name="connsiteY63" fmla="*/ 713387 h 1166887"/>
                  <a:gd name="connsiteX64" fmla="*/ 502619 w 3024845"/>
                  <a:gd name="connsiteY64" fmla="*/ 715008 h 1166887"/>
                  <a:gd name="connsiteX65" fmla="*/ 502619 w 3024845"/>
                  <a:gd name="connsiteY65" fmla="*/ 726358 h 1166887"/>
                  <a:gd name="connsiteX66" fmla="*/ 503379 w 3024845"/>
                  <a:gd name="connsiteY66" fmla="*/ 726358 h 1166887"/>
                  <a:gd name="connsiteX67" fmla="*/ 508700 w 3024845"/>
                  <a:gd name="connsiteY67" fmla="*/ 726358 h 1166887"/>
                  <a:gd name="connsiteX68" fmla="*/ 508700 w 3024845"/>
                  <a:gd name="connsiteY68" fmla="*/ 725547 h 1166887"/>
                  <a:gd name="connsiteX69" fmla="*/ 508700 w 3024845"/>
                  <a:gd name="connsiteY69" fmla="*/ 719872 h 1166887"/>
                  <a:gd name="connsiteX70" fmla="*/ 539100 w 3024845"/>
                  <a:gd name="connsiteY70" fmla="*/ 719872 h 1166887"/>
                  <a:gd name="connsiteX71" fmla="*/ 539100 w 3024845"/>
                  <a:gd name="connsiteY71" fmla="*/ 743652 h 1166887"/>
                  <a:gd name="connsiteX72" fmla="*/ 540113 w 3024845"/>
                  <a:gd name="connsiteY72" fmla="*/ 743652 h 1166887"/>
                  <a:gd name="connsiteX73" fmla="*/ 547207 w 3024845"/>
                  <a:gd name="connsiteY73" fmla="*/ 743652 h 1166887"/>
                  <a:gd name="connsiteX74" fmla="*/ 547207 w 3024845"/>
                  <a:gd name="connsiteY74" fmla="*/ 744733 h 1166887"/>
                  <a:gd name="connsiteX75" fmla="*/ 547207 w 3024845"/>
                  <a:gd name="connsiteY75" fmla="*/ 752299 h 1166887"/>
                  <a:gd name="connsiteX76" fmla="*/ 547967 w 3024845"/>
                  <a:gd name="connsiteY76" fmla="*/ 752299 h 1166887"/>
                  <a:gd name="connsiteX77" fmla="*/ 553287 w 3024845"/>
                  <a:gd name="connsiteY77" fmla="*/ 752299 h 1166887"/>
                  <a:gd name="connsiteX78" fmla="*/ 553287 w 3024845"/>
                  <a:gd name="connsiteY78" fmla="*/ 750137 h 1166887"/>
                  <a:gd name="connsiteX79" fmla="*/ 553287 w 3024845"/>
                  <a:gd name="connsiteY79" fmla="*/ 735005 h 1166887"/>
                  <a:gd name="connsiteX80" fmla="*/ 554300 w 3024845"/>
                  <a:gd name="connsiteY80" fmla="*/ 735005 h 1166887"/>
                  <a:gd name="connsiteX81" fmla="*/ 561394 w 3024845"/>
                  <a:gd name="connsiteY81" fmla="*/ 735005 h 1166887"/>
                  <a:gd name="connsiteX82" fmla="*/ 561394 w 3024845"/>
                  <a:gd name="connsiteY82" fmla="*/ 736086 h 1166887"/>
                  <a:gd name="connsiteX83" fmla="*/ 561394 w 3024845"/>
                  <a:gd name="connsiteY83" fmla="*/ 743652 h 1166887"/>
                  <a:gd name="connsiteX84" fmla="*/ 566714 w 3024845"/>
                  <a:gd name="connsiteY84" fmla="*/ 741659 h 1166887"/>
                  <a:gd name="connsiteX85" fmla="*/ 567474 w 3024845"/>
                  <a:gd name="connsiteY85" fmla="*/ 740679 h 1166887"/>
                  <a:gd name="connsiteX86" fmla="*/ 567474 w 3024845"/>
                  <a:gd name="connsiteY86" fmla="*/ 735005 h 1166887"/>
                  <a:gd name="connsiteX87" fmla="*/ 605981 w 3024845"/>
                  <a:gd name="connsiteY87" fmla="*/ 735005 h 1166887"/>
                  <a:gd name="connsiteX88" fmla="*/ 605981 w 3024845"/>
                  <a:gd name="connsiteY88" fmla="*/ 758784 h 1166887"/>
                  <a:gd name="connsiteX89" fmla="*/ 608007 w 3024845"/>
                  <a:gd name="connsiteY89" fmla="*/ 758784 h 1166887"/>
                  <a:gd name="connsiteX90" fmla="*/ 622194 w 3024845"/>
                  <a:gd name="connsiteY90" fmla="*/ 758784 h 1166887"/>
                  <a:gd name="connsiteX91" fmla="*/ 622194 w 3024845"/>
                  <a:gd name="connsiteY91" fmla="*/ 759865 h 1166887"/>
                  <a:gd name="connsiteX92" fmla="*/ 622194 w 3024845"/>
                  <a:gd name="connsiteY92" fmla="*/ 767431 h 1166887"/>
                  <a:gd name="connsiteX93" fmla="*/ 623968 w 3024845"/>
                  <a:gd name="connsiteY93" fmla="*/ 767431 h 1166887"/>
                  <a:gd name="connsiteX94" fmla="*/ 636381 w 3024845"/>
                  <a:gd name="connsiteY94" fmla="*/ 767431 h 1166887"/>
                  <a:gd name="connsiteX95" fmla="*/ 636381 w 3024845"/>
                  <a:gd name="connsiteY95" fmla="*/ 743652 h 1166887"/>
                  <a:gd name="connsiteX96" fmla="*/ 637394 w 3024845"/>
                  <a:gd name="connsiteY96" fmla="*/ 743652 h 1166887"/>
                  <a:gd name="connsiteX97" fmla="*/ 644488 w 3024845"/>
                  <a:gd name="connsiteY97" fmla="*/ 743652 h 1166887"/>
                  <a:gd name="connsiteX98" fmla="*/ 644488 w 3024845"/>
                  <a:gd name="connsiteY98" fmla="*/ 711225 h 1166887"/>
                  <a:gd name="connsiteX99" fmla="*/ 645501 w 3024845"/>
                  <a:gd name="connsiteY99" fmla="*/ 711225 h 1166887"/>
                  <a:gd name="connsiteX100" fmla="*/ 652595 w 3024845"/>
                  <a:gd name="connsiteY100" fmla="*/ 711225 h 1166887"/>
                  <a:gd name="connsiteX101" fmla="*/ 652595 w 3024845"/>
                  <a:gd name="connsiteY101" fmla="*/ 709334 h 1166887"/>
                  <a:gd name="connsiteX102" fmla="*/ 652595 w 3024845"/>
                  <a:gd name="connsiteY102" fmla="*/ 696093 h 1166887"/>
                  <a:gd name="connsiteX103" fmla="*/ 651328 w 3024845"/>
                  <a:gd name="connsiteY103" fmla="*/ 694471 h 1166887"/>
                  <a:gd name="connsiteX104" fmla="*/ 656648 w 3024845"/>
                  <a:gd name="connsiteY104" fmla="*/ 683122 h 1166887"/>
                  <a:gd name="connsiteX105" fmla="*/ 664755 w 3024845"/>
                  <a:gd name="connsiteY105" fmla="*/ 711225 h 1166887"/>
                  <a:gd name="connsiteX106" fmla="*/ 665515 w 3024845"/>
                  <a:gd name="connsiteY106" fmla="*/ 711225 h 1166887"/>
                  <a:gd name="connsiteX107" fmla="*/ 670835 w 3024845"/>
                  <a:gd name="connsiteY107" fmla="*/ 711225 h 1166887"/>
                  <a:gd name="connsiteX108" fmla="*/ 670835 w 3024845"/>
                  <a:gd name="connsiteY108" fmla="*/ 605298 h 1166887"/>
                  <a:gd name="connsiteX109" fmla="*/ 672355 w 3024845"/>
                  <a:gd name="connsiteY109" fmla="*/ 605298 h 1166887"/>
                  <a:gd name="connsiteX110" fmla="*/ 682995 w 3024845"/>
                  <a:gd name="connsiteY110" fmla="*/ 605298 h 1166887"/>
                  <a:gd name="connsiteX111" fmla="*/ 682995 w 3024845"/>
                  <a:gd name="connsiteY111" fmla="*/ 557739 h 1166887"/>
                  <a:gd name="connsiteX112" fmla="*/ 709342 w 3024845"/>
                  <a:gd name="connsiteY112" fmla="*/ 557739 h 1166887"/>
                  <a:gd name="connsiteX113" fmla="*/ 709342 w 3024845"/>
                  <a:gd name="connsiteY113" fmla="*/ 536121 h 1166887"/>
                  <a:gd name="connsiteX114" fmla="*/ 743796 w 3024845"/>
                  <a:gd name="connsiteY114" fmla="*/ 536121 h 1166887"/>
                  <a:gd name="connsiteX115" fmla="*/ 743796 w 3024845"/>
                  <a:gd name="connsiteY115" fmla="*/ 538553 h 1166887"/>
                  <a:gd name="connsiteX116" fmla="*/ 743796 w 3024845"/>
                  <a:gd name="connsiteY116" fmla="*/ 555577 h 1166887"/>
                  <a:gd name="connsiteX117" fmla="*/ 746076 w 3024845"/>
                  <a:gd name="connsiteY117" fmla="*/ 555577 h 1166887"/>
                  <a:gd name="connsiteX118" fmla="*/ 762036 w 3024845"/>
                  <a:gd name="connsiteY118" fmla="*/ 555577 h 1166887"/>
                  <a:gd name="connsiteX119" fmla="*/ 762036 w 3024845"/>
                  <a:gd name="connsiteY119" fmla="*/ 603136 h 1166887"/>
                  <a:gd name="connsiteX120" fmla="*/ 763049 w 3024845"/>
                  <a:gd name="connsiteY120" fmla="*/ 603136 h 1166887"/>
                  <a:gd name="connsiteX121" fmla="*/ 770143 w 3024845"/>
                  <a:gd name="connsiteY121" fmla="*/ 603136 h 1166887"/>
                  <a:gd name="connsiteX122" fmla="*/ 784330 w 3024845"/>
                  <a:gd name="connsiteY122" fmla="*/ 607460 h 1166887"/>
                  <a:gd name="connsiteX123" fmla="*/ 784330 w 3024845"/>
                  <a:gd name="connsiteY123" fmla="*/ 646372 h 1166887"/>
                  <a:gd name="connsiteX124" fmla="*/ 785343 w 3024845"/>
                  <a:gd name="connsiteY124" fmla="*/ 646372 h 1166887"/>
                  <a:gd name="connsiteX125" fmla="*/ 792436 w 3024845"/>
                  <a:gd name="connsiteY125" fmla="*/ 646372 h 1166887"/>
                  <a:gd name="connsiteX126" fmla="*/ 792436 w 3024845"/>
                  <a:gd name="connsiteY126" fmla="*/ 647993 h 1166887"/>
                  <a:gd name="connsiteX127" fmla="*/ 792436 w 3024845"/>
                  <a:gd name="connsiteY127" fmla="*/ 659342 h 1166887"/>
                  <a:gd name="connsiteX128" fmla="*/ 794463 w 3024845"/>
                  <a:gd name="connsiteY128" fmla="*/ 659342 h 1166887"/>
                  <a:gd name="connsiteX129" fmla="*/ 808650 w 3024845"/>
                  <a:gd name="connsiteY129" fmla="*/ 659342 h 1166887"/>
                  <a:gd name="connsiteX130" fmla="*/ 814730 w 3024845"/>
                  <a:gd name="connsiteY130" fmla="*/ 665828 h 1166887"/>
                  <a:gd name="connsiteX131" fmla="*/ 814730 w 3024845"/>
                  <a:gd name="connsiteY131" fmla="*/ 687446 h 1166887"/>
                  <a:gd name="connsiteX132" fmla="*/ 817010 w 3024845"/>
                  <a:gd name="connsiteY132" fmla="*/ 687446 h 1166887"/>
                  <a:gd name="connsiteX133" fmla="*/ 832970 w 3024845"/>
                  <a:gd name="connsiteY133" fmla="*/ 687446 h 1166887"/>
                  <a:gd name="connsiteX134" fmla="*/ 832970 w 3024845"/>
                  <a:gd name="connsiteY134" fmla="*/ 688526 h 1166887"/>
                  <a:gd name="connsiteX135" fmla="*/ 832970 w 3024845"/>
                  <a:gd name="connsiteY135" fmla="*/ 696093 h 1166887"/>
                  <a:gd name="connsiteX136" fmla="*/ 834237 w 3024845"/>
                  <a:gd name="connsiteY136" fmla="*/ 696093 h 1166887"/>
                  <a:gd name="connsiteX137" fmla="*/ 843104 w 3024845"/>
                  <a:gd name="connsiteY137" fmla="*/ 696093 h 1166887"/>
                  <a:gd name="connsiteX138" fmla="*/ 843104 w 3024845"/>
                  <a:gd name="connsiteY138" fmla="*/ 698254 h 1166887"/>
                  <a:gd name="connsiteX139" fmla="*/ 843104 w 3024845"/>
                  <a:gd name="connsiteY139" fmla="*/ 713387 h 1166887"/>
                  <a:gd name="connsiteX140" fmla="*/ 847157 w 3024845"/>
                  <a:gd name="connsiteY140" fmla="*/ 711495 h 1166887"/>
                  <a:gd name="connsiteX141" fmla="*/ 847157 w 3024845"/>
                  <a:gd name="connsiteY141" fmla="*/ 698254 h 1166887"/>
                  <a:gd name="connsiteX142" fmla="*/ 848170 w 3024845"/>
                  <a:gd name="connsiteY142" fmla="*/ 698254 h 1166887"/>
                  <a:gd name="connsiteX143" fmla="*/ 855264 w 3024845"/>
                  <a:gd name="connsiteY143" fmla="*/ 698254 h 1166887"/>
                  <a:gd name="connsiteX144" fmla="*/ 855264 w 3024845"/>
                  <a:gd name="connsiteY144" fmla="*/ 699876 h 1166887"/>
                  <a:gd name="connsiteX145" fmla="*/ 855264 w 3024845"/>
                  <a:gd name="connsiteY145" fmla="*/ 711225 h 1166887"/>
                  <a:gd name="connsiteX146" fmla="*/ 856024 w 3024845"/>
                  <a:gd name="connsiteY146" fmla="*/ 711225 h 1166887"/>
                  <a:gd name="connsiteX147" fmla="*/ 861344 w 3024845"/>
                  <a:gd name="connsiteY147" fmla="*/ 711225 h 1166887"/>
                  <a:gd name="connsiteX148" fmla="*/ 909984 w 3024845"/>
                  <a:gd name="connsiteY148" fmla="*/ 706902 h 1166887"/>
                  <a:gd name="connsiteX149" fmla="*/ 909984 w 3024845"/>
                  <a:gd name="connsiteY149" fmla="*/ 708253 h 1166887"/>
                  <a:gd name="connsiteX150" fmla="*/ 909984 w 3024845"/>
                  <a:gd name="connsiteY150" fmla="*/ 717710 h 1166887"/>
                  <a:gd name="connsiteX151" fmla="*/ 910744 w 3024845"/>
                  <a:gd name="connsiteY151" fmla="*/ 717710 h 1166887"/>
                  <a:gd name="connsiteX152" fmla="*/ 916065 w 3024845"/>
                  <a:gd name="connsiteY152" fmla="*/ 717710 h 1166887"/>
                  <a:gd name="connsiteX153" fmla="*/ 916065 w 3024845"/>
                  <a:gd name="connsiteY153" fmla="*/ 719872 h 1166887"/>
                  <a:gd name="connsiteX154" fmla="*/ 916065 w 3024845"/>
                  <a:gd name="connsiteY154" fmla="*/ 735005 h 1166887"/>
                  <a:gd name="connsiteX155" fmla="*/ 918091 w 3024845"/>
                  <a:gd name="connsiteY155" fmla="*/ 733654 h 1166887"/>
                  <a:gd name="connsiteX156" fmla="*/ 932278 w 3024845"/>
                  <a:gd name="connsiteY156" fmla="*/ 724196 h 1166887"/>
                  <a:gd name="connsiteX157" fmla="*/ 938358 w 3024845"/>
                  <a:gd name="connsiteY157" fmla="*/ 683122 h 1166887"/>
                  <a:gd name="connsiteX158" fmla="*/ 939118 w 3024845"/>
                  <a:gd name="connsiteY158" fmla="*/ 682852 h 1166887"/>
                  <a:gd name="connsiteX159" fmla="*/ 944438 w 3024845"/>
                  <a:gd name="connsiteY159" fmla="*/ 680960 h 1166887"/>
                  <a:gd name="connsiteX160" fmla="*/ 946465 w 3024845"/>
                  <a:gd name="connsiteY160" fmla="*/ 611783 h 1166887"/>
                  <a:gd name="connsiteX161" fmla="*/ 948492 w 3024845"/>
                  <a:gd name="connsiteY161" fmla="*/ 680960 h 1166887"/>
                  <a:gd name="connsiteX162" fmla="*/ 949252 w 3024845"/>
                  <a:gd name="connsiteY162" fmla="*/ 681230 h 1166887"/>
                  <a:gd name="connsiteX163" fmla="*/ 954572 w 3024845"/>
                  <a:gd name="connsiteY163" fmla="*/ 683122 h 1166887"/>
                  <a:gd name="connsiteX164" fmla="*/ 954572 w 3024845"/>
                  <a:gd name="connsiteY164" fmla="*/ 596651 h 1166887"/>
                  <a:gd name="connsiteX165" fmla="*/ 958625 w 3024845"/>
                  <a:gd name="connsiteY165" fmla="*/ 564224 h 1166887"/>
                  <a:gd name="connsiteX166" fmla="*/ 997132 w 3024845"/>
                  <a:gd name="connsiteY166" fmla="*/ 564224 h 1166887"/>
                  <a:gd name="connsiteX167" fmla="*/ 997132 w 3024845"/>
                  <a:gd name="connsiteY167" fmla="*/ 596651 h 1166887"/>
                  <a:gd name="connsiteX168" fmla="*/ 997892 w 3024845"/>
                  <a:gd name="connsiteY168" fmla="*/ 596651 h 1166887"/>
                  <a:gd name="connsiteX169" fmla="*/ 1003212 w 3024845"/>
                  <a:gd name="connsiteY169" fmla="*/ 596651 h 1166887"/>
                  <a:gd name="connsiteX170" fmla="*/ 1003212 w 3024845"/>
                  <a:gd name="connsiteY170" fmla="*/ 514503 h 1166887"/>
                  <a:gd name="connsiteX171" fmla="*/ 1004986 w 3024845"/>
                  <a:gd name="connsiteY171" fmla="*/ 514503 h 1166887"/>
                  <a:gd name="connsiteX172" fmla="*/ 1017399 w 3024845"/>
                  <a:gd name="connsiteY172" fmla="*/ 514503 h 1166887"/>
                  <a:gd name="connsiteX173" fmla="*/ 1017399 w 3024845"/>
                  <a:gd name="connsiteY173" fmla="*/ 512612 h 1166887"/>
                  <a:gd name="connsiteX174" fmla="*/ 1017399 w 3024845"/>
                  <a:gd name="connsiteY174" fmla="*/ 499371 h 1166887"/>
                  <a:gd name="connsiteX175" fmla="*/ 1039693 w 3024845"/>
                  <a:gd name="connsiteY175" fmla="*/ 499371 h 1166887"/>
                  <a:gd name="connsiteX176" fmla="*/ 1039693 w 3024845"/>
                  <a:gd name="connsiteY176" fmla="*/ 498290 h 1166887"/>
                  <a:gd name="connsiteX177" fmla="*/ 1039693 w 3024845"/>
                  <a:gd name="connsiteY177" fmla="*/ 490724 h 1166887"/>
                  <a:gd name="connsiteX178" fmla="*/ 1041466 w 3024845"/>
                  <a:gd name="connsiteY178" fmla="*/ 490724 h 1166887"/>
                  <a:gd name="connsiteX179" fmla="*/ 1053880 w 3024845"/>
                  <a:gd name="connsiteY179" fmla="*/ 490724 h 1166887"/>
                  <a:gd name="connsiteX180" fmla="*/ 1053880 w 3024845"/>
                  <a:gd name="connsiteY180" fmla="*/ 491805 h 1166887"/>
                  <a:gd name="connsiteX181" fmla="*/ 1053880 w 3024845"/>
                  <a:gd name="connsiteY181" fmla="*/ 499371 h 1166887"/>
                  <a:gd name="connsiteX182" fmla="*/ 1054640 w 3024845"/>
                  <a:gd name="connsiteY182" fmla="*/ 499371 h 1166887"/>
                  <a:gd name="connsiteX183" fmla="*/ 1059960 w 3024845"/>
                  <a:gd name="connsiteY183" fmla="*/ 499371 h 1166887"/>
                  <a:gd name="connsiteX184" fmla="*/ 1070093 w 3024845"/>
                  <a:gd name="connsiteY184" fmla="*/ 495047 h 1166887"/>
                  <a:gd name="connsiteX185" fmla="*/ 1074146 w 3024845"/>
                  <a:gd name="connsiteY185" fmla="*/ 498290 h 1166887"/>
                  <a:gd name="connsiteX186" fmla="*/ 1074146 w 3024845"/>
                  <a:gd name="connsiteY186" fmla="*/ 490724 h 1166887"/>
                  <a:gd name="connsiteX187" fmla="*/ 1076426 w 3024845"/>
                  <a:gd name="connsiteY187" fmla="*/ 490724 h 1166887"/>
                  <a:gd name="connsiteX188" fmla="*/ 1092387 w 3024845"/>
                  <a:gd name="connsiteY188" fmla="*/ 490724 h 1166887"/>
                  <a:gd name="connsiteX189" fmla="*/ 1092387 w 3024845"/>
                  <a:gd name="connsiteY189" fmla="*/ 491805 h 1166887"/>
                  <a:gd name="connsiteX190" fmla="*/ 1092387 w 3024845"/>
                  <a:gd name="connsiteY190" fmla="*/ 499371 h 1166887"/>
                  <a:gd name="connsiteX191" fmla="*/ 1122787 w 3024845"/>
                  <a:gd name="connsiteY191" fmla="*/ 499371 h 1166887"/>
                  <a:gd name="connsiteX192" fmla="*/ 1122787 w 3024845"/>
                  <a:gd name="connsiteY192" fmla="*/ 500992 h 1166887"/>
                  <a:gd name="connsiteX193" fmla="*/ 1122787 w 3024845"/>
                  <a:gd name="connsiteY193" fmla="*/ 512342 h 1166887"/>
                  <a:gd name="connsiteX194" fmla="*/ 1149134 w 3024845"/>
                  <a:gd name="connsiteY194" fmla="*/ 512342 h 1166887"/>
                  <a:gd name="connsiteX195" fmla="*/ 1149134 w 3024845"/>
                  <a:gd name="connsiteY195" fmla="*/ 542606 h 1166887"/>
                  <a:gd name="connsiteX196" fmla="*/ 1149894 w 3024845"/>
                  <a:gd name="connsiteY196" fmla="*/ 542606 h 1166887"/>
                  <a:gd name="connsiteX197" fmla="*/ 1155214 w 3024845"/>
                  <a:gd name="connsiteY197" fmla="*/ 542606 h 1166887"/>
                  <a:gd name="connsiteX198" fmla="*/ 1155214 w 3024845"/>
                  <a:gd name="connsiteY198" fmla="*/ 543687 h 1166887"/>
                  <a:gd name="connsiteX199" fmla="*/ 1155214 w 3024845"/>
                  <a:gd name="connsiteY199" fmla="*/ 551254 h 1166887"/>
                  <a:gd name="connsiteX200" fmla="*/ 1159268 w 3024845"/>
                  <a:gd name="connsiteY200" fmla="*/ 581518 h 1166887"/>
                  <a:gd name="connsiteX201" fmla="*/ 1160028 w 3024845"/>
                  <a:gd name="connsiteY201" fmla="*/ 581518 h 1166887"/>
                  <a:gd name="connsiteX202" fmla="*/ 1165348 w 3024845"/>
                  <a:gd name="connsiteY202" fmla="*/ 581518 h 1166887"/>
                  <a:gd name="connsiteX203" fmla="*/ 1165348 w 3024845"/>
                  <a:gd name="connsiteY203" fmla="*/ 582329 h 1166887"/>
                  <a:gd name="connsiteX204" fmla="*/ 1165348 w 3024845"/>
                  <a:gd name="connsiteY204" fmla="*/ 588004 h 1166887"/>
                  <a:gd name="connsiteX205" fmla="*/ 1166361 w 3024845"/>
                  <a:gd name="connsiteY205" fmla="*/ 588004 h 1166887"/>
                  <a:gd name="connsiteX206" fmla="*/ 1173454 w 3024845"/>
                  <a:gd name="connsiteY206" fmla="*/ 588004 h 1166887"/>
                  <a:gd name="connsiteX207" fmla="*/ 1173454 w 3024845"/>
                  <a:gd name="connsiteY207" fmla="*/ 618269 h 1166887"/>
                  <a:gd name="connsiteX208" fmla="*/ 1175481 w 3024845"/>
                  <a:gd name="connsiteY208" fmla="*/ 618269 h 1166887"/>
                  <a:gd name="connsiteX209" fmla="*/ 1189668 w 3024845"/>
                  <a:gd name="connsiteY209" fmla="*/ 618269 h 1166887"/>
                  <a:gd name="connsiteX210" fmla="*/ 1189668 w 3024845"/>
                  <a:gd name="connsiteY210" fmla="*/ 642048 h 1166887"/>
                  <a:gd name="connsiteX211" fmla="*/ 1191695 w 3024845"/>
                  <a:gd name="connsiteY211" fmla="*/ 643669 h 1166887"/>
                  <a:gd name="connsiteX212" fmla="*/ 1191695 w 3024845"/>
                  <a:gd name="connsiteY212" fmla="*/ 655019 h 1166887"/>
                  <a:gd name="connsiteX213" fmla="*/ 1192455 w 3024845"/>
                  <a:gd name="connsiteY213" fmla="*/ 655019 h 1166887"/>
                  <a:gd name="connsiteX214" fmla="*/ 1197775 w 3024845"/>
                  <a:gd name="connsiteY214" fmla="*/ 655019 h 1166887"/>
                  <a:gd name="connsiteX215" fmla="*/ 1197775 w 3024845"/>
                  <a:gd name="connsiteY215" fmla="*/ 678798 h 1166887"/>
                  <a:gd name="connsiteX216" fmla="*/ 1199041 w 3024845"/>
                  <a:gd name="connsiteY216" fmla="*/ 678798 h 1166887"/>
                  <a:gd name="connsiteX217" fmla="*/ 1207908 w 3024845"/>
                  <a:gd name="connsiteY217" fmla="*/ 678798 h 1166887"/>
                  <a:gd name="connsiteX218" fmla="*/ 1209935 w 3024845"/>
                  <a:gd name="connsiteY218" fmla="*/ 682852 h 1166887"/>
                  <a:gd name="connsiteX219" fmla="*/ 1209935 w 3024845"/>
                  <a:gd name="connsiteY219" fmla="*/ 696093 h 1166887"/>
                  <a:gd name="connsiteX220" fmla="*/ 1211455 w 3024845"/>
                  <a:gd name="connsiteY220" fmla="*/ 694201 h 1166887"/>
                  <a:gd name="connsiteX221" fmla="*/ 1222095 w 3024845"/>
                  <a:gd name="connsiteY221" fmla="*/ 680960 h 1166887"/>
                  <a:gd name="connsiteX222" fmla="*/ 1250469 w 3024845"/>
                  <a:gd name="connsiteY222" fmla="*/ 680960 h 1166887"/>
                  <a:gd name="connsiteX223" fmla="*/ 1250469 w 3024845"/>
                  <a:gd name="connsiteY223" fmla="*/ 767431 h 1166887"/>
                  <a:gd name="connsiteX224" fmla="*/ 1251229 w 3024845"/>
                  <a:gd name="connsiteY224" fmla="*/ 767431 h 1166887"/>
                  <a:gd name="connsiteX225" fmla="*/ 1256549 w 3024845"/>
                  <a:gd name="connsiteY225" fmla="*/ 767431 h 1166887"/>
                  <a:gd name="connsiteX226" fmla="*/ 1257309 w 3024845"/>
                  <a:gd name="connsiteY226" fmla="*/ 766080 h 1166887"/>
                  <a:gd name="connsiteX227" fmla="*/ 1262629 w 3024845"/>
                  <a:gd name="connsiteY227" fmla="*/ 756622 h 1166887"/>
                  <a:gd name="connsiteX228" fmla="*/ 1262629 w 3024845"/>
                  <a:gd name="connsiteY228" fmla="*/ 758514 h 1166887"/>
                  <a:gd name="connsiteX229" fmla="*/ 1262629 w 3024845"/>
                  <a:gd name="connsiteY229" fmla="*/ 771755 h 1166887"/>
                  <a:gd name="connsiteX230" fmla="*/ 1266682 w 3024845"/>
                  <a:gd name="connsiteY230" fmla="*/ 726358 h 1166887"/>
                  <a:gd name="connsiteX231" fmla="*/ 1267442 w 3024845"/>
                  <a:gd name="connsiteY231" fmla="*/ 726358 h 1166887"/>
                  <a:gd name="connsiteX232" fmla="*/ 1272762 w 3024845"/>
                  <a:gd name="connsiteY232" fmla="*/ 726358 h 1166887"/>
                  <a:gd name="connsiteX233" fmla="*/ 1272762 w 3024845"/>
                  <a:gd name="connsiteY233" fmla="*/ 661504 h 1166887"/>
                  <a:gd name="connsiteX234" fmla="*/ 1273776 w 3024845"/>
                  <a:gd name="connsiteY234" fmla="*/ 661504 h 1166887"/>
                  <a:gd name="connsiteX235" fmla="*/ 1280869 w 3024845"/>
                  <a:gd name="connsiteY235" fmla="*/ 661504 h 1166887"/>
                  <a:gd name="connsiteX236" fmla="*/ 1293029 w 3024845"/>
                  <a:gd name="connsiteY236" fmla="*/ 618269 h 1166887"/>
                  <a:gd name="connsiteX237" fmla="*/ 1294296 w 3024845"/>
                  <a:gd name="connsiteY237" fmla="*/ 618269 h 1166887"/>
                  <a:gd name="connsiteX238" fmla="*/ 1303163 w 3024845"/>
                  <a:gd name="connsiteY238" fmla="*/ 618269 h 1166887"/>
                  <a:gd name="connsiteX239" fmla="*/ 1313296 w 3024845"/>
                  <a:gd name="connsiteY239" fmla="*/ 661504 h 1166887"/>
                  <a:gd name="connsiteX240" fmla="*/ 1314309 w 3024845"/>
                  <a:gd name="connsiteY240" fmla="*/ 661504 h 1166887"/>
                  <a:gd name="connsiteX241" fmla="*/ 1321403 w 3024845"/>
                  <a:gd name="connsiteY241" fmla="*/ 661504 h 1166887"/>
                  <a:gd name="connsiteX242" fmla="*/ 1321403 w 3024845"/>
                  <a:gd name="connsiteY242" fmla="*/ 700416 h 1166887"/>
                  <a:gd name="connsiteX243" fmla="*/ 1323176 w 3024845"/>
                  <a:gd name="connsiteY243" fmla="*/ 700416 h 1166887"/>
                  <a:gd name="connsiteX244" fmla="*/ 1335590 w 3024845"/>
                  <a:gd name="connsiteY244" fmla="*/ 700416 h 1166887"/>
                  <a:gd name="connsiteX245" fmla="*/ 1335590 w 3024845"/>
                  <a:gd name="connsiteY245" fmla="*/ 702578 h 1166887"/>
                  <a:gd name="connsiteX246" fmla="*/ 1335590 w 3024845"/>
                  <a:gd name="connsiteY246" fmla="*/ 717710 h 1166887"/>
                  <a:gd name="connsiteX247" fmla="*/ 1339643 w 3024845"/>
                  <a:gd name="connsiteY247" fmla="*/ 715549 h 1166887"/>
                  <a:gd name="connsiteX248" fmla="*/ 1339643 w 3024845"/>
                  <a:gd name="connsiteY248" fmla="*/ 700416 h 1166887"/>
                  <a:gd name="connsiteX249" fmla="*/ 1341163 w 3024845"/>
                  <a:gd name="connsiteY249" fmla="*/ 700416 h 1166887"/>
                  <a:gd name="connsiteX250" fmla="*/ 1351803 w 3024845"/>
                  <a:gd name="connsiteY250" fmla="*/ 700416 h 1166887"/>
                  <a:gd name="connsiteX251" fmla="*/ 1351803 w 3024845"/>
                  <a:gd name="connsiteY251" fmla="*/ 702037 h 1166887"/>
                  <a:gd name="connsiteX252" fmla="*/ 1351803 w 3024845"/>
                  <a:gd name="connsiteY252" fmla="*/ 713387 h 1166887"/>
                  <a:gd name="connsiteX253" fmla="*/ 1382204 w 3024845"/>
                  <a:gd name="connsiteY253" fmla="*/ 713387 h 1166887"/>
                  <a:gd name="connsiteX254" fmla="*/ 1382204 w 3024845"/>
                  <a:gd name="connsiteY254" fmla="*/ 676637 h 1166887"/>
                  <a:gd name="connsiteX255" fmla="*/ 1383470 w 3024845"/>
                  <a:gd name="connsiteY255" fmla="*/ 676637 h 1166887"/>
                  <a:gd name="connsiteX256" fmla="*/ 1392337 w 3024845"/>
                  <a:gd name="connsiteY256" fmla="*/ 676637 h 1166887"/>
                  <a:gd name="connsiteX257" fmla="*/ 1392337 w 3024845"/>
                  <a:gd name="connsiteY257" fmla="*/ 698254 h 1166887"/>
                  <a:gd name="connsiteX258" fmla="*/ 1394364 w 3024845"/>
                  <a:gd name="connsiteY258" fmla="*/ 665828 h 1166887"/>
                  <a:gd name="connsiteX259" fmla="*/ 1416657 w 3024845"/>
                  <a:gd name="connsiteY259" fmla="*/ 665828 h 1166887"/>
                  <a:gd name="connsiteX260" fmla="*/ 1416657 w 3024845"/>
                  <a:gd name="connsiteY260" fmla="*/ 664206 h 1166887"/>
                  <a:gd name="connsiteX261" fmla="*/ 1416657 w 3024845"/>
                  <a:gd name="connsiteY261" fmla="*/ 652857 h 1166887"/>
                  <a:gd name="connsiteX262" fmla="*/ 1417417 w 3024845"/>
                  <a:gd name="connsiteY262" fmla="*/ 652857 h 1166887"/>
                  <a:gd name="connsiteX263" fmla="*/ 1422737 w 3024845"/>
                  <a:gd name="connsiteY263" fmla="*/ 652857 h 1166887"/>
                  <a:gd name="connsiteX264" fmla="*/ 1422737 w 3024845"/>
                  <a:gd name="connsiteY264" fmla="*/ 650966 h 1166887"/>
                  <a:gd name="connsiteX265" fmla="*/ 1422737 w 3024845"/>
                  <a:gd name="connsiteY265" fmla="*/ 637725 h 1166887"/>
                  <a:gd name="connsiteX266" fmla="*/ 1426791 w 3024845"/>
                  <a:gd name="connsiteY266" fmla="*/ 644210 h 1166887"/>
                  <a:gd name="connsiteX267" fmla="*/ 1429071 w 3024845"/>
                  <a:gd name="connsiteY267" fmla="*/ 644210 h 1166887"/>
                  <a:gd name="connsiteX268" fmla="*/ 1445031 w 3024845"/>
                  <a:gd name="connsiteY268" fmla="*/ 644210 h 1166887"/>
                  <a:gd name="connsiteX269" fmla="*/ 1445031 w 3024845"/>
                  <a:gd name="connsiteY269" fmla="*/ 643399 h 1166887"/>
                  <a:gd name="connsiteX270" fmla="*/ 1445031 w 3024845"/>
                  <a:gd name="connsiteY270" fmla="*/ 637725 h 1166887"/>
                  <a:gd name="connsiteX271" fmla="*/ 1445791 w 3024845"/>
                  <a:gd name="connsiteY271" fmla="*/ 637725 h 1166887"/>
                  <a:gd name="connsiteX272" fmla="*/ 1451111 w 3024845"/>
                  <a:gd name="connsiteY272" fmla="*/ 637725 h 1166887"/>
                  <a:gd name="connsiteX273" fmla="*/ 1451111 w 3024845"/>
                  <a:gd name="connsiteY273" fmla="*/ 639076 h 1166887"/>
                  <a:gd name="connsiteX274" fmla="*/ 1451111 w 3024845"/>
                  <a:gd name="connsiteY274" fmla="*/ 648534 h 1166887"/>
                  <a:gd name="connsiteX275" fmla="*/ 1489618 w 3024845"/>
                  <a:gd name="connsiteY275" fmla="*/ 648534 h 1166887"/>
                  <a:gd name="connsiteX276" fmla="*/ 1489618 w 3024845"/>
                  <a:gd name="connsiteY276" fmla="*/ 786887 h 1166887"/>
                  <a:gd name="connsiteX277" fmla="*/ 1491138 w 3024845"/>
                  <a:gd name="connsiteY277" fmla="*/ 786887 h 1166887"/>
                  <a:gd name="connsiteX278" fmla="*/ 1501778 w 3024845"/>
                  <a:gd name="connsiteY278" fmla="*/ 786887 h 1166887"/>
                  <a:gd name="connsiteX279" fmla="*/ 1501778 w 3024845"/>
                  <a:gd name="connsiteY279" fmla="*/ 773917 h 1166887"/>
                  <a:gd name="connsiteX280" fmla="*/ 1505832 w 3024845"/>
                  <a:gd name="connsiteY280" fmla="*/ 773917 h 1166887"/>
                  <a:gd name="connsiteX281" fmla="*/ 1505832 w 3024845"/>
                  <a:gd name="connsiteY281" fmla="*/ 786887 h 1166887"/>
                  <a:gd name="connsiteX282" fmla="*/ 1536232 w 3024845"/>
                  <a:gd name="connsiteY282" fmla="*/ 786887 h 1166887"/>
                  <a:gd name="connsiteX283" fmla="*/ 1536232 w 3024845"/>
                  <a:gd name="connsiteY283" fmla="*/ 756622 h 1166887"/>
                  <a:gd name="connsiteX284" fmla="*/ 1548392 w 3024845"/>
                  <a:gd name="connsiteY284" fmla="*/ 756622 h 1166887"/>
                  <a:gd name="connsiteX285" fmla="*/ 1560552 w 3024845"/>
                  <a:gd name="connsiteY285" fmla="*/ 754461 h 1166887"/>
                  <a:gd name="connsiteX286" fmla="*/ 1564606 w 3024845"/>
                  <a:gd name="connsiteY286" fmla="*/ 756622 h 1166887"/>
                  <a:gd name="connsiteX287" fmla="*/ 1574739 w 3024845"/>
                  <a:gd name="connsiteY287" fmla="*/ 756622 h 1166887"/>
                  <a:gd name="connsiteX288" fmla="*/ 1574739 w 3024845"/>
                  <a:gd name="connsiteY288" fmla="*/ 786887 h 1166887"/>
                  <a:gd name="connsiteX289" fmla="*/ 1582846 w 3024845"/>
                  <a:gd name="connsiteY289" fmla="*/ 786887 h 1166887"/>
                  <a:gd name="connsiteX290" fmla="*/ 1582846 w 3024845"/>
                  <a:gd name="connsiteY290" fmla="*/ 804182 h 1166887"/>
                  <a:gd name="connsiteX291" fmla="*/ 1592182 w 3024845"/>
                  <a:gd name="connsiteY291" fmla="*/ 805087 h 1166887"/>
                  <a:gd name="connsiteX292" fmla="*/ 1605140 w 3024845"/>
                  <a:gd name="connsiteY292" fmla="*/ 805087 h 1166887"/>
                  <a:gd name="connsiteX293" fmla="*/ 1605140 w 3024845"/>
                  <a:gd name="connsiteY293" fmla="*/ 789049 h 1166887"/>
                  <a:gd name="connsiteX294" fmla="*/ 1673096 w 3024845"/>
                  <a:gd name="connsiteY294" fmla="*/ 789049 h 1166887"/>
                  <a:gd name="connsiteX295" fmla="*/ 1673096 w 3024845"/>
                  <a:gd name="connsiteY295" fmla="*/ 703796 h 1166887"/>
                  <a:gd name="connsiteX296" fmla="*/ 1745104 w 3024845"/>
                  <a:gd name="connsiteY296" fmla="*/ 703796 h 1166887"/>
                  <a:gd name="connsiteX297" fmla="*/ 1745104 w 3024845"/>
                  <a:gd name="connsiteY297" fmla="*/ 782564 h 1166887"/>
                  <a:gd name="connsiteX298" fmla="*/ 1747008 w 3024845"/>
                  <a:gd name="connsiteY298" fmla="*/ 782564 h 1166887"/>
                  <a:gd name="connsiteX299" fmla="*/ 1748250 w 3024845"/>
                  <a:gd name="connsiteY299" fmla="*/ 805087 h 1166887"/>
                  <a:gd name="connsiteX300" fmla="*/ 1757926 w 3024845"/>
                  <a:gd name="connsiteY300" fmla="*/ 805087 h 1166887"/>
                  <a:gd name="connsiteX301" fmla="*/ 1759168 w 3024845"/>
                  <a:gd name="connsiteY301" fmla="*/ 782564 h 1166887"/>
                  <a:gd name="connsiteX302" fmla="*/ 1765248 w 3024845"/>
                  <a:gd name="connsiteY302" fmla="*/ 782564 h 1166887"/>
                  <a:gd name="connsiteX303" fmla="*/ 1766490 w 3024845"/>
                  <a:gd name="connsiteY303" fmla="*/ 805087 h 1166887"/>
                  <a:gd name="connsiteX304" fmla="*/ 1817112 w 3024845"/>
                  <a:gd name="connsiteY304" fmla="*/ 805087 h 1166887"/>
                  <a:gd name="connsiteX305" fmla="*/ 1817112 w 3024845"/>
                  <a:gd name="connsiteY305" fmla="*/ 642059 h 1166887"/>
                  <a:gd name="connsiteX306" fmla="*/ 2014439 w 3024845"/>
                  <a:gd name="connsiteY306" fmla="*/ 642059 h 1166887"/>
                  <a:gd name="connsiteX307" fmla="*/ 2014439 w 3024845"/>
                  <a:gd name="connsiteY307" fmla="*/ 805087 h 1166887"/>
                  <a:gd name="connsiteX308" fmla="*/ 2033136 w 3024845"/>
                  <a:gd name="connsiteY308" fmla="*/ 805087 h 1166887"/>
                  <a:gd name="connsiteX309" fmla="*/ 2033136 w 3024845"/>
                  <a:gd name="connsiteY309" fmla="*/ 722394 h 1166887"/>
                  <a:gd name="connsiteX310" fmla="*/ 2128256 w 3024845"/>
                  <a:gd name="connsiteY310" fmla="*/ 722394 h 1166887"/>
                  <a:gd name="connsiteX311" fmla="*/ 2140186 w 3024845"/>
                  <a:gd name="connsiteY311" fmla="*/ 404253 h 1166887"/>
                  <a:gd name="connsiteX312" fmla="*/ 2128026 w 3024845"/>
                  <a:gd name="connsiteY312" fmla="*/ 382635 h 1166887"/>
                  <a:gd name="connsiteX313" fmla="*/ 2121946 w 3024845"/>
                  <a:gd name="connsiteY313" fmla="*/ 378311 h 1166887"/>
                  <a:gd name="connsiteX314" fmla="*/ 2130053 w 3024845"/>
                  <a:gd name="connsiteY314" fmla="*/ 354532 h 1166887"/>
                  <a:gd name="connsiteX315" fmla="*/ 2130053 w 3024845"/>
                  <a:gd name="connsiteY315" fmla="*/ 337238 h 1166887"/>
                  <a:gd name="connsiteX316" fmla="*/ 2144240 w 3024845"/>
                  <a:gd name="connsiteY316" fmla="*/ 337238 h 1166887"/>
                  <a:gd name="connsiteX317" fmla="*/ 2144240 w 3024845"/>
                  <a:gd name="connsiteY317" fmla="*/ 315620 h 1166887"/>
                  <a:gd name="connsiteX318" fmla="*/ 2146266 w 3024845"/>
                  <a:gd name="connsiteY318" fmla="*/ 311296 h 1166887"/>
                  <a:gd name="connsiteX319" fmla="*/ 2146266 w 3024845"/>
                  <a:gd name="connsiteY319" fmla="*/ 233472 h 1166887"/>
                  <a:gd name="connsiteX320" fmla="*/ 2144240 w 3024845"/>
                  <a:gd name="connsiteY320" fmla="*/ 226987 h 1166887"/>
                  <a:gd name="connsiteX321" fmla="*/ 2150320 w 3024845"/>
                  <a:gd name="connsiteY321" fmla="*/ 220501 h 1166887"/>
                  <a:gd name="connsiteX322" fmla="*/ 2150320 w 3024845"/>
                  <a:gd name="connsiteY322" fmla="*/ 162133 h 1166887"/>
                  <a:gd name="connsiteX323" fmla="*/ 2152346 w 3024845"/>
                  <a:gd name="connsiteY323" fmla="*/ 157810 h 1166887"/>
                  <a:gd name="connsiteX324" fmla="*/ 2152346 w 3024845"/>
                  <a:gd name="connsiteY324" fmla="*/ 101604 h 1166887"/>
                  <a:gd name="connsiteX325" fmla="*/ 2154373 w 3024845"/>
                  <a:gd name="connsiteY325" fmla="*/ 82148 h 1166887"/>
                  <a:gd name="connsiteX326" fmla="*/ 2158427 w 3024845"/>
                  <a:gd name="connsiteY326" fmla="*/ 99442 h 1166887"/>
                  <a:gd name="connsiteX327" fmla="*/ 2160453 w 3024845"/>
                  <a:gd name="connsiteY327" fmla="*/ 157810 h 1166887"/>
                  <a:gd name="connsiteX328" fmla="*/ 2162480 w 3024845"/>
                  <a:gd name="connsiteY328" fmla="*/ 220501 h 1166887"/>
                  <a:gd name="connsiteX329" fmla="*/ 2168560 w 3024845"/>
                  <a:gd name="connsiteY329" fmla="*/ 226987 h 1166887"/>
                  <a:gd name="connsiteX330" fmla="*/ 2166533 w 3024845"/>
                  <a:gd name="connsiteY330" fmla="*/ 233472 h 1166887"/>
                  <a:gd name="connsiteX331" fmla="*/ 2166533 w 3024845"/>
                  <a:gd name="connsiteY331" fmla="*/ 311296 h 1166887"/>
                  <a:gd name="connsiteX332" fmla="*/ 2168560 w 3024845"/>
                  <a:gd name="connsiteY332" fmla="*/ 315620 h 1166887"/>
                  <a:gd name="connsiteX333" fmla="*/ 2168560 w 3024845"/>
                  <a:gd name="connsiteY333" fmla="*/ 337238 h 1166887"/>
                  <a:gd name="connsiteX334" fmla="*/ 2182747 w 3024845"/>
                  <a:gd name="connsiteY334" fmla="*/ 337238 h 1166887"/>
                  <a:gd name="connsiteX335" fmla="*/ 2182747 w 3024845"/>
                  <a:gd name="connsiteY335" fmla="*/ 354532 h 1166887"/>
                  <a:gd name="connsiteX336" fmla="*/ 2190854 w 3024845"/>
                  <a:gd name="connsiteY336" fmla="*/ 378311 h 1166887"/>
                  <a:gd name="connsiteX337" fmla="*/ 2184774 w 3024845"/>
                  <a:gd name="connsiteY337" fmla="*/ 382635 h 1166887"/>
                  <a:gd name="connsiteX338" fmla="*/ 2172613 w 3024845"/>
                  <a:gd name="connsiteY338" fmla="*/ 404253 h 1166887"/>
                  <a:gd name="connsiteX339" fmla="*/ 2180720 w 3024845"/>
                  <a:gd name="connsiteY339" fmla="*/ 657181 h 1166887"/>
                  <a:gd name="connsiteX340" fmla="*/ 2245574 w 3024845"/>
                  <a:gd name="connsiteY340" fmla="*/ 657181 h 1166887"/>
                  <a:gd name="connsiteX341" fmla="*/ 2245574 w 3024845"/>
                  <a:gd name="connsiteY341" fmla="*/ 732843 h 1166887"/>
                  <a:gd name="connsiteX342" fmla="*/ 2253681 w 3024845"/>
                  <a:gd name="connsiteY342" fmla="*/ 732843 h 1166887"/>
                  <a:gd name="connsiteX343" fmla="*/ 2255708 w 3024845"/>
                  <a:gd name="connsiteY343" fmla="*/ 726358 h 1166887"/>
                  <a:gd name="connsiteX344" fmla="*/ 2261788 w 3024845"/>
                  <a:gd name="connsiteY344" fmla="*/ 726358 h 1166887"/>
                  <a:gd name="connsiteX345" fmla="*/ 2263815 w 3024845"/>
                  <a:gd name="connsiteY345" fmla="*/ 735005 h 1166887"/>
                  <a:gd name="connsiteX346" fmla="*/ 2275975 w 3024845"/>
                  <a:gd name="connsiteY346" fmla="*/ 735005 h 1166887"/>
                  <a:gd name="connsiteX347" fmla="*/ 2275975 w 3024845"/>
                  <a:gd name="connsiteY347" fmla="*/ 728519 h 1166887"/>
                  <a:gd name="connsiteX348" fmla="*/ 2298268 w 3024845"/>
                  <a:gd name="connsiteY348" fmla="*/ 728519 h 1166887"/>
                  <a:gd name="connsiteX349" fmla="*/ 2298268 w 3024845"/>
                  <a:gd name="connsiteY349" fmla="*/ 735005 h 1166887"/>
                  <a:gd name="connsiteX350" fmla="*/ 2318535 w 3024845"/>
                  <a:gd name="connsiteY350" fmla="*/ 735005 h 1166887"/>
                  <a:gd name="connsiteX351" fmla="*/ 2318535 w 3024845"/>
                  <a:gd name="connsiteY351" fmla="*/ 780402 h 1166887"/>
                  <a:gd name="connsiteX352" fmla="*/ 2332722 w 3024845"/>
                  <a:gd name="connsiteY352" fmla="*/ 780402 h 1166887"/>
                  <a:gd name="connsiteX353" fmla="*/ 2332722 w 3024845"/>
                  <a:gd name="connsiteY353" fmla="*/ 767431 h 1166887"/>
                  <a:gd name="connsiteX354" fmla="*/ 2348936 w 3024845"/>
                  <a:gd name="connsiteY354" fmla="*/ 767431 h 1166887"/>
                  <a:gd name="connsiteX355" fmla="*/ 2348936 w 3024845"/>
                  <a:gd name="connsiteY355" fmla="*/ 588004 h 1166887"/>
                  <a:gd name="connsiteX356" fmla="*/ 2355016 w 3024845"/>
                  <a:gd name="connsiteY356" fmla="*/ 581518 h 1166887"/>
                  <a:gd name="connsiteX357" fmla="*/ 2427977 w 3024845"/>
                  <a:gd name="connsiteY357" fmla="*/ 581518 h 1166887"/>
                  <a:gd name="connsiteX358" fmla="*/ 2427977 w 3024845"/>
                  <a:gd name="connsiteY358" fmla="*/ 590166 h 1166887"/>
                  <a:gd name="connsiteX359" fmla="*/ 2438110 w 3024845"/>
                  <a:gd name="connsiteY359" fmla="*/ 590166 h 1166887"/>
                  <a:gd name="connsiteX360" fmla="*/ 2438110 w 3024845"/>
                  <a:gd name="connsiteY360" fmla="*/ 704740 h 1166887"/>
                  <a:gd name="connsiteX361" fmla="*/ 2460404 w 3024845"/>
                  <a:gd name="connsiteY361" fmla="*/ 704740 h 1166887"/>
                  <a:gd name="connsiteX362" fmla="*/ 2460404 w 3024845"/>
                  <a:gd name="connsiteY362" fmla="*/ 637725 h 1166887"/>
                  <a:gd name="connsiteX363" fmla="*/ 2486751 w 3024845"/>
                  <a:gd name="connsiteY363" fmla="*/ 637725 h 1166887"/>
                  <a:gd name="connsiteX364" fmla="*/ 2490804 w 3024845"/>
                  <a:gd name="connsiteY364" fmla="*/ 633401 h 1166887"/>
                  <a:gd name="connsiteX365" fmla="*/ 2498911 w 3024845"/>
                  <a:gd name="connsiteY365" fmla="*/ 633401 h 1166887"/>
                  <a:gd name="connsiteX366" fmla="*/ 2502964 w 3024845"/>
                  <a:gd name="connsiteY366" fmla="*/ 637725 h 1166887"/>
                  <a:gd name="connsiteX367" fmla="*/ 2525258 w 3024845"/>
                  <a:gd name="connsiteY367" fmla="*/ 637725 h 1166887"/>
                  <a:gd name="connsiteX368" fmla="*/ 2525258 w 3024845"/>
                  <a:gd name="connsiteY368" fmla="*/ 520989 h 1166887"/>
                  <a:gd name="connsiteX369" fmla="*/ 2582005 w 3024845"/>
                  <a:gd name="connsiteY369" fmla="*/ 510180 h 1166887"/>
                  <a:gd name="connsiteX370" fmla="*/ 2582005 w 3024845"/>
                  <a:gd name="connsiteY370" fmla="*/ 511261 h 1166887"/>
                  <a:gd name="connsiteX371" fmla="*/ 2582005 w 3024845"/>
                  <a:gd name="connsiteY371" fmla="*/ 518827 h 1166887"/>
                  <a:gd name="connsiteX372" fmla="*/ 2608352 w 3024845"/>
                  <a:gd name="connsiteY372" fmla="*/ 518827 h 1166887"/>
                  <a:gd name="connsiteX373" fmla="*/ 2608352 w 3024845"/>
                  <a:gd name="connsiteY373" fmla="*/ 773917 h 1166887"/>
                  <a:gd name="connsiteX374" fmla="*/ 2630646 w 3024845"/>
                  <a:gd name="connsiteY374" fmla="*/ 773917 h 1166887"/>
                  <a:gd name="connsiteX375" fmla="*/ 2630646 w 3024845"/>
                  <a:gd name="connsiteY375" fmla="*/ 769593 h 1166887"/>
                  <a:gd name="connsiteX376" fmla="*/ 2642806 w 3024845"/>
                  <a:gd name="connsiteY376" fmla="*/ 769593 h 1166887"/>
                  <a:gd name="connsiteX377" fmla="*/ 2642806 w 3024845"/>
                  <a:gd name="connsiteY377" fmla="*/ 773917 h 1166887"/>
                  <a:gd name="connsiteX378" fmla="*/ 2667126 w 3024845"/>
                  <a:gd name="connsiteY378" fmla="*/ 773917 h 1166887"/>
                  <a:gd name="connsiteX379" fmla="*/ 2667126 w 3024845"/>
                  <a:gd name="connsiteY379" fmla="*/ 760946 h 1166887"/>
                  <a:gd name="connsiteX380" fmla="*/ 2695500 w 3024845"/>
                  <a:gd name="connsiteY380" fmla="*/ 760946 h 1166887"/>
                  <a:gd name="connsiteX381" fmla="*/ 2707660 w 3024845"/>
                  <a:gd name="connsiteY381" fmla="*/ 756622 h 1166887"/>
                  <a:gd name="connsiteX382" fmla="*/ 2727927 w 3024845"/>
                  <a:gd name="connsiteY382" fmla="*/ 760946 h 1166887"/>
                  <a:gd name="connsiteX383" fmla="*/ 2727927 w 3024845"/>
                  <a:gd name="connsiteY383" fmla="*/ 743652 h 1166887"/>
                  <a:gd name="connsiteX384" fmla="*/ 2736034 w 3024845"/>
                  <a:gd name="connsiteY384" fmla="*/ 743652 h 1166887"/>
                  <a:gd name="connsiteX385" fmla="*/ 2736034 w 3024845"/>
                  <a:gd name="connsiteY385" fmla="*/ 730681 h 1166887"/>
                  <a:gd name="connsiteX386" fmla="*/ 2792781 w 3024845"/>
                  <a:gd name="connsiteY386" fmla="*/ 730681 h 1166887"/>
                  <a:gd name="connsiteX387" fmla="*/ 2792781 w 3024845"/>
                  <a:gd name="connsiteY387" fmla="*/ 700416 h 1166887"/>
                  <a:gd name="connsiteX388" fmla="*/ 2811021 w 3024845"/>
                  <a:gd name="connsiteY388" fmla="*/ 700416 h 1166887"/>
                  <a:gd name="connsiteX389" fmla="*/ 2811021 w 3024845"/>
                  <a:gd name="connsiteY389" fmla="*/ 693931 h 1166887"/>
                  <a:gd name="connsiteX390" fmla="*/ 2823181 w 3024845"/>
                  <a:gd name="connsiteY390" fmla="*/ 693931 h 1166887"/>
                  <a:gd name="connsiteX391" fmla="*/ 2823181 w 3024845"/>
                  <a:gd name="connsiteY391" fmla="*/ 700416 h 1166887"/>
                  <a:gd name="connsiteX392" fmla="*/ 2839395 w 3024845"/>
                  <a:gd name="connsiteY392" fmla="*/ 700416 h 1166887"/>
                  <a:gd name="connsiteX393" fmla="*/ 2839395 w 3024845"/>
                  <a:gd name="connsiteY393" fmla="*/ 750137 h 1166887"/>
                  <a:gd name="connsiteX394" fmla="*/ 2871822 w 3024845"/>
                  <a:gd name="connsiteY394" fmla="*/ 750137 h 1166887"/>
                  <a:gd name="connsiteX395" fmla="*/ 2871822 w 3024845"/>
                  <a:gd name="connsiteY395" fmla="*/ 724196 h 1166887"/>
                  <a:gd name="connsiteX396" fmla="*/ 2910329 w 3024845"/>
                  <a:gd name="connsiteY396" fmla="*/ 724196 h 1166887"/>
                  <a:gd name="connsiteX397" fmla="*/ 2910329 w 3024845"/>
                  <a:gd name="connsiteY397" fmla="*/ 693931 h 1166887"/>
                  <a:gd name="connsiteX398" fmla="*/ 2958970 w 3024845"/>
                  <a:gd name="connsiteY398" fmla="*/ 693931 h 1166887"/>
                  <a:gd name="connsiteX399" fmla="*/ 2958970 w 3024845"/>
                  <a:gd name="connsiteY399" fmla="*/ 805087 h 1166887"/>
                  <a:gd name="connsiteX400" fmla="*/ 2958970 w 3024845"/>
                  <a:gd name="connsiteY400" fmla="*/ 818866 h 1166887"/>
                  <a:gd name="connsiteX401" fmla="*/ 3024845 w 3024845"/>
                  <a:gd name="connsiteY401" fmla="*/ 818866 h 1166887"/>
                  <a:gd name="connsiteX402" fmla="*/ 3024845 w 3024845"/>
                  <a:gd name="connsiteY402" fmla="*/ 1160647 h 1166887"/>
                  <a:gd name="connsiteX403" fmla="*/ 145862 w 3024845"/>
                  <a:gd name="connsiteY403" fmla="*/ 1160647 h 1166887"/>
                  <a:gd name="connsiteX404" fmla="*/ 2054 w 3024845"/>
                  <a:gd name="connsiteY404" fmla="*/ 1166887 h 1166887"/>
                  <a:gd name="connsiteX405" fmla="*/ 0 w 3024845"/>
                  <a:gd name="connsiteY405" fmla="*/ 724196 h 1166887"/>
                  <a:gd name="connsiteX406" fmla="*/ 20267 w 3024845"/>
                  <a:gd name="connsiteY406" fmla="*/ 724196 h 1166887"/>
                  <a:gd name="connsiteX407" fmla="*/ 20774 w 3024845"/>
                  <a:gd name="connsiteY407" fmla="*/ 723115 h 1166887"/>
                  <a:gd name="connsiteX408" fmla="*/ 24320 w 3024845"/>
                  <a:gd name="connsiteY408" fmla="*/ 715549 h 1166887"/>
                  <a:gd name="connsiteX409" fmla="*/ 26094 w 3024845"/>
                  <a:gd name="connsiteY409" fmla="*/ 715819 h 1166887"/>
                  <a:gd name="connsiteX410" fmla="*/ 38507 w 3024845"/>
                  <a:gd name="connsiteY410" fmla="*/ 717710 h 1166887"/>
                  <a:gd name="connsiteX411" fmla="*/ 39014 w 3024845"/>
                  <a:gd name="connsiteY411" fmla="*/ 719062 h 1166887"/>
                  <a:gd name="connsiteX412" fmla="*/ 42560 w 3024845"/>
                  <a:gd name="connsiteY412" fmla="*/ 728519 h 1166887"/>
                  <a:gd name="connsiteX413" fmla="*/ 68907 w 3024845"/>
                  <a:gd name="connsiteY413" fmla="*/ 730681 h 1166887"/>
                  <a:gd name="connsiteX414" fmla="*/ 68907 w 3024845"/>
                  <a:gd name="connsiteY414" fmla="*/ 607460 h 1166887"/>
                  <a:gd name="connsiteX415" fmla="*/ 70934 w 3024845"/>
                  <a:gd name="connsiteY415" fmla="*/ 607460 h 1166887"/>
                  <a:gd name="connsiteX416" fmla="*/ 85121 w 3024845"/>
                  <a:gd name="connsiteY416" fmla="*/ 607460 h 1166887"/>
                  <a:gd name="connsiteX417" fmla="*/ 85121 w 3024845"/>
                  <a:gd name="connsiteY417" fmla="*/ 471268 h 1166887"/>
                  <a:gd name="connsiteX418" fmla="*/ 86894 w 3024845"/>
                  <a:gd name="connsiteY418" fmla="*/ 471268 h 1166887"/>
                  <a:gd name="connsiteX419" fmla="*/ 99308 w 3024845"/>
                  <a:gd name="connsiteY419" fmla="*/ 471268 h 1166887"/>
                  <a:gd name="connsiteX420" fmla="*/ 99308 w 3024845"/>
                  <a:gd name="connsiteY420" fmla="*/ 356694 h 1166887"/>
                  <a:gd name="connsiteX421" fmla="*/ 103361 w 3024845"/>
                  <a:gd name="connsiteY421" fmla="*/ 328590 h 1166887"/>
                  <a:gd name="connsiteX422" fmla="*/ 105388 w 3024845"/>
                  <a:gd name="connsiteY422" fmla="*/ 328590 h 1166887"/>
                  <a:gd name="connsiteX423" fmla="*/ 119575 w 3024845"/>
                  <a:gd name="connsiteY423" fmla="*/ 328590 h 1166887"/>
                  <a:gd name="connsiteX424" fmla="*/ 156055 w 3024845"/>
                  <a:gd name="connsiteY424" fmla="*/ 246443 h 1166887"/>
                  <a:gd name="connsiteX425" fmla="*/ 160109 w 3024845"/>
                  <a:gd name="connsiteY425" fmla="*/ 0 h 1166887"/>
                  <a:gd name="connsiteX0" fmla="*/ 160109 w 3024845"/>
                  <a:gd name="connsiteY0" fmla="*/ 0 h 1160647"/>
                  <a:gd name="connsiteX1" fmla="*/ 162135 w 3024845"/>
                  <a:gd name="connsiteY1" fmla="*/ 246443 h 1160647"/>
                  <a:gd name="connsiteX2" fmla="*/ 200642 w 3024845"/>
                  <a:gd name="connsiteY2" fmla="*/ 326429 h 1160647"/>
                  <a:gd name="connsiteX3" fmla="*/ 202669 w 3024845"/>
                  <a:gd name="connsiteY3" fmla="*/ 326429 h 1160647"/>
                  <a:gd name="connsiteX4" fmla="*/ 216856 w 3024845"/>
                  <a:gd name="connsiteY4" fmla="*/ 326429 h 1160647"/>
                  <a:gd name="connsiteX5" fmla="*/ 216856 w 3024845"/>
                  <a:gd name="connsiteY5" fmla="*/ 350208 h 1160647"/>
                  <a:gd name="connsiteX6" fmla="*/ 217363 w 3024845"/>
                  <a:gd name="connsiteY6" fmla="*/ 351019 h 1160647"/>
                  <a:gd name="connsiteX7" fmla="*/ 220909 w 3024845"/>
                  <a:gd name="connsiteY7" fmla="*/ 356694 h 1160647"/>
                  <a:gd name="connsiteX8" fmla="*/ 220909 w 3024845"/>
                  <a:gd name="connsiteY8" fmla="*/ 471268 h 1160647"/>
                  <a:gd name="connsiteX9" fmla="*/ 223189 w 3024845"/>
                  <a:gd name="connsiteY9" fmla="*/ 471268 h 1160647"/>
                  <a:gd name="connsiteX10" fmla="*/ 239150 w 3024845"/>
                  <a:gd name="connsiteY10" fmla="*/ 471268 h 1160647"/>
                  <a:gd name="connsiteX11" fmla="*/ 239150 w 3024845"/>
                  <a:gd name="connsiteY11" fmla="*/ 611783 h 1160647"/>
                  <a:gd name="connsiteX12" fmla="*/ 240670 w 3024845"/>
                  <a:gd name="connsiteY12" fmla="*/ 611513 h 1160647"/>
                  <a:gd name="connsiteX13" fmla="*/ 251310 w 3024845"/>
                  <a:gd name="connsiteY13" fmla="*/ 609622 h 1160647"/>
                  <a:gd name="connsiteX14" fmla="*/ 249283 w 3024845"/>
                  <a:gd name="connsiteY14" fmla="*/ 698254 h 1160647"/>
                  <a:gd name="connsiteX15" fmla="*/ 250803 w 3024845"/>
                  <a:gd name="connsiteY15" fmla="*/ 698525 h 1160647"/>
                  <a:gd name="connsiteX16" fmla="*/ 261443 w 3024845"/>
                  <a:gd name="connsiteY16" fmla="*/ 700416 h 1160647"/>
                  <a:gd name="connsiteX17" fmla="*/ 261696 w 3024845"/>
                  <a:gd name="connsiteY17" fmla="*/ 701227 h 1160647"/>
                  <a:gd name="connsiteX18" fmla="*/ 263470 w 3024845"/>
                  <a:gd name="connsiteY18" fmla="*/ 706902 h 1160647"/>
                  <a:gd name="connsiteX19" fmla="*/ 264230 w 3024845"/>
                  <a:gd name="connsiteY19" fmla="*/ 704470 h 1160647"/>
                  <a:gd name="connsiteX20" fmla="*/ 269550 w 3024845"/>
                  <a:gd name="connsiteY20" fmla="*/ 687446 h 1160647"/>
                  <a:gd name="connsiteX21" fmla="*/ 271323 w 3024845"/>
                  <a:gd name="connsiteY21" fmla="*/ 687446 h 1160647"/>
                  <a:gd name="connsiteX22" fmla="*/ 283737 w 3024845"/>
                  <a:gd name="connsiteY22" fmla="*/ 687446 h 1160647"/>
                  <a:gd name="connsiteX23" fmla="*/ 283737 w 3024845"/>
                  <a:gd name="connsiteY23" fmla="*/ 719872 h 1160647"/>
                  <a:gd name="connsiteX24" fmla="*/ 284750 w 3024845"/>
                  <a:gd name="connsiteY24" fmla="*/ 720413 h 1160647"/>
                  <a:gd name="connsiteX25" fmla="*/ 291844 w 3024845"/>
                  <a:gd name="connsiteY25" fmla="*/ 724196 h 1160647"/>
                  <a:gd name="connsiteX26" fmla="*/ 291844 w 3024845"/>
                  <a:gd name="connsiteY26" fmla="*/ 725547 h 1160647"/>
                  <a:gd name="connsiteX27" fmla="*/ 291844 w 3024845"/>
                  <a:gd name="connsiteY27" fmla="*/ 735005 h 1160647"/>
                  <a:gd name="connsiteX28" fmla="*/ 336431 w 3024845"/>
                  <a:gd name="connsiteY28" fmla="*/ 735005 h 1160647"/>
                  <a:gd name="connsiteX29" fmla="*/ 336431 w 3024845"/>
                  <a:gd name="connsiteY29" fmla="*/ 736086 h 1160647"/>
                  <a:gd name="connsiteX30" fmla="*/ 336431 w 3024845"/>
                  <a:gd name="connsiteY30" fmla="*/ 743652 h 1160647"/>
                  <a:gd name="connsiteX31" fmla="*/ 338457 w 3024845"/>
                  <a:gd name="connsiteY31" fmla="*/ 743652 h 1160647"/>
                  <a:gd name="connsiteX32" fmla="*/ 352644 w 3024845"/>
                  <a:gd name="connsiteY32" fmla="*/ 743652 h 1160647"/>
                  <a:gd name="connsiteX33" fmla="*/ 352644 w 3024845"/>
                  <a:gd name="connsiteY33" fmla="*/ 713387 h 1160647"/>
                  <a:gd name="connsiteX34" fmla="*/ 397231 w 3024845"/>
                  <a:gd name="connsiteY34" fmla="*/ 713387 h 1160647"/>
                  <a:gd name="connsiteX35" fmla="*/ 397231 w 3024845"/>
                  <a:gd name="connsiteY35" fmla="*/ 712036 h 1160647"/>
                  <a:gd name="connsiteX36" fmla="*/ 397231 w 3024845"/>
                  <a:gd name="connsiteY36" fmla="*/ 702578 h 1160647"/>
                  <a:gd name="connsiteX37" fmla="*/ 398245 w 3024845"/>
                  <a:gd name="connsiteY37" fmla="*/ 702578 h 1160647"/>
                  <a:gd name="connsiteX38" fmla="*/ 405338 w 3024845"/>
                  <a:gd name="connsiteY38" fmla="*/ 702578 h 1160647"/>
                  <a:gd name="connsiteX39" fmla="*/ 405338 w 3024845"/>
                  <a:gd name="connsiteY39" fmla="*/ 700687 h 1160647"/>
                  <a:gd name="connsiteX40" fmla="*/ 405338 w 3024845"/>
                  <a:gd name="connsiteY40" fmla="*/ 687446 h 1160647"/>
                  <a:gd name="connsiteX41" fmla="*/ 406098 w 3024845"/>
                  <a:gd name="connsiteY41" fmla="*/ 687446 h 1160647"/>
                  <a:gd name="connsiteX42" fmla="*/ 411418 w 3024845"/>
                  <a:gd name="connsiteY42" fmla="*/ 687446 h 1160647"/>
                  <a:gd name="connsiteX43" fmla="*/ 411418 w 3024845"/>
                  <a:gd name="connsiteY43" fmla="*/ 686365 h 1160647"/>
                  <a:gd name="connsiteX44" fmla="*/ 411418 w 3024845"/>
                  <a:gd name="connsiteY44" fmla="*/ 678798 h 1160647"/>
                  <a:gd name="connsiteX45" fmla="*/ 413445 w 3024845"/>
                  <a:gd name="connsiteY45" fmla="*/ 678798 h 1160647"/>
                  <a:gd name="connsiteX46" fmla="*/ 427632 w 3024845"/>
                  <a:gd name="connsiteY46" fmla="*/ 678798 h 1160647"/>
                  <a:gd name="connsiteX47" fmla="*/ 427632 w 3024845"/>
                  <a:gd name="connsiteY47" fmla="*/ 679879 h 1160647"/>
                  <a:gd name="connsiteX48" fmla="*/ 427632 w 3024845"/>
                  <a:gd name="connsiteY48" fmla="*/ 687446 h 1160647"/>
                  <a:gd name="connsiteX49" fmla="*/ 449925 w 3024845"/>
                  <a:gd name="connsiteY49" fmla="*/ 687446 h 1160647"/>
                  <a:gd name="connsiteX50" fmla="*/ 449925 w 3024845"/>
                  <a:gd name="connsiteY50" fmla="*/ 685554 h 1160647"/>
                  <a:gd name="connsiteX51" fmla="*/ 449925 w 3024845"/>
                  <a:gd name="connsiteY51" fmla="*/ 672313 h 1160647"/>
                  <a:gd name="connsiteX52" fmla="*/ 451699 w 3024845"/>
                  <a:gd name="connsiteY52" fmla="*/ 672313 h 1160647"/>
                  <a:gd name="connsiteX53" fmla="*/ 464112 w 3024845"/>
                  <a:gd name="connsiteY53" fmla="*/ 672313 h 1160647"/>
                  <a:gd name="connsiteX54" fmla="*/ 464112 w 3024845"/>
                  <a:gd name="connsiteY54" fmla="*/ 696093 h 1160647"/>
                  <a:gd name="connsiteX55" fmla="*/ 465126 w 3024845"/>
                  <a:gd name="connsiteY55" fmla="*/ 696093 h 1160647"/>
                  <a:gd name="connsiteX56" fmla="*/ 472219 w 3024845"/>
                  <a:gd name="connsiteY56" fmla="*/ 696093 h 1160647"/>
                  <a:gd name="connsiteX57" fmla="*/ 472219 w 3024845"/>
                  <a:gd name="connsiteY57" fmla="*/ 695012 h 1160647"/>
                  <a:gd name="connsiteX58" fmla="*/ 472219 w 3024845"/>
                  <a:gd name="connsiteY58" fmla="*/ 687446 h 1160647"/>
                  <a:gd name="connsiteX59" fmla="*/ 473992 w 3024845"/>
                  <a:gd name="connsiteY59" fmla="*/ 687446 h 1160647"/>
                  <a:gd name="connsiteX60" fmla="*/ 486406 w 3024845"/>
                  <a:gd name="connsiteY60" fmla="*/ 687446 h 1160647"/>
                  <a:gd name="connsiteX61" fmla="*/ 486406 w 3024845"/>
                  <a:gd name="connsiteY61" fmla="*/ 713387 h 1160647"/>
                  <a:gd name="connsiteX62" fmla="*/ 488433 w 3024845"/>
                  <a:gd name="connsiteY62" fmla="*/ 713387 h 1160647"/>
                  <a:gd name="connsiteX63" fmla="*/ 502619 w 3024845"/>
                  <a:gd name="connsiteY63" fmla="*/ 713387 h 1160647"/>
                  <a:gd name="connsiteX64" fmla="*/ 502619 w 3024845"/>
                  <a:gd name="connsiteY64" fmla="*/ 715008 h 1160647"/>
                  <a:gd name="connsiteX65" fmla="*/ 502619 w 3024845"/>
                  <a:gd name="connsiteY65" fmla="*/ 726358 h 1160647"/>
                  <a:gd name="connsiteX66" fmla="*/ 503379 w 3024845"/>
                  <a:gd name="connsiteY66" fmla="*/ 726358 h 1160647"/>
                  <a:gd name="connsiteX67" fmla="*/ 508700 w 3024845"/>
                  <a:gd name="connsiteY67" fmla="*/ 726358 h 1160647"/>
                  <a:gd name="connsiteX68" fmla="*/ 508700 w 3024845"/>
                  <a:gd name="connsiteY68" fmla="*/ 725547 h 1160647"/>
                  <a:gd name="connsiteX69" fmla="*/ 508700 w 3024845"/>
                  <a:gd name="connsiteY69" fmla="*/ 719872 h 1160647"/>
                  <a:gd name="connsiteX70" fmla="*/ 539100 w 3024845"/>
                  <a:gd name="connsiteY70" fmla="*/ 719872 h 1160647"/>
                  <a:gd name="connsiteX71" fmla="*/ 539100 w 3024845"/>
                  <a:gd name="connsiteY71" fmla="*/ 743652 h 1160647"/>
                  <a:gd name="connsiteX72" fmla="*/ 540113 w 3024845"/>
                  <a:gd name="connsiteY72" fmla="*/ 743652 h 1160647"/>
                  <a:gd name="connsiteX73" fmla="*/ 547207 w 3024845"/>
                  <a:gd name="connsiteY73" fmla="*/ 743652 h 1160647"/>
                  <a:gd name="connsiteX74" fmla="*/ 547207 w 3024845"/>
                  <a:gd name="connsiteY74" fmla="*/ 744733 h 1160647"/>
                  <a:gd name="connsiteX75" fmla="*/ 547207 w 3024845"/>
                  <a:gd name="connsiteY75" fmla="*/ 752299 h 1160647"/>
                  <a:gd name="connsiteX76" fmla="*/ 547967 w 3024845"/>
                  <a:gd name="connsiteY76" fmla="*/ 752299 h 1160647"/>
                  <a:gd name="connsiteX77" fmla="*/ 553287 w 3024845"/>
                  <a:gd name="connsiteY77" fmla="*/ 752299 h 1160647"/>
                  <a:gd name="connsiteX78" fmla="*/ 553287 w 3024845"/>
                  <a:gd name="connsiteY78" fmla="*/ 750137 h 1160647"/>
                  <a:gd name="connsiteX79" fmla="*/ 553287 w 3024845"/>
                  <a:gd name="connsiteY79" fmla="*/ 735005 h 1160647"/>
                  <a:gd name="connsiteX80" fmla="*/ 554300 w 3024845"/>
                  <a:gd name="connsiteY80" fmla="*/ 735005 h 1160647"/>
                  <a:gd name="connsiteX81" fmla="*/ 561394 w 3024845"/>
                  <a:gd name="connsiteY81" fmla="*/ 735005 h 1160647"/>
                  <a:gd name="connsiteX82" fmla="*/ 561394 w 3024845"/>
                  <a:gd name="connsiteY82" fmla="*/ 736086 h 1160647"/>
                  <a:gd name="connsiteX83" fmla="*/ 561394 w 3024845"/>
                  <a:gd name="connsiteY83" fmla="*/ 743652 h 1160647"/>
                  <a:gd name="connsiteX84" fmla="*/ 566714 w 3024845"/>
                  <a:gd name="connsiteY84" fmla="*/ 741659 h 1160647"/>
                  <a:gd name="connsiteX85" fmla="*/ 567474 w 3024845"/>
                  <a:gd name="connsiteY85" fmla="*/ 740679 h 1160647"/>
                  <a:gd name="connsiteX86" fmla="*/ 567474 w 3024845"/>
                  <a:gd name="connsiteY86" fmla="*/ 735005 h 1160647"/>
                  <a:gd name="connsiteX87" fmla="*/ 605981 w 3024845"/>
                  <a:gd name="connsiteY87" fmla="*/ 735005 h 1160647"/>
                  <a:gd name="connsiteX88" fmla="*/ 605981 w 3024845"/>
                  <a:gd name="connsiteY88" fmla="*/ 758784 h 1160647"/>
                  <a:gd name="connsiteX89" fmla="*/ 608007 w 3024845"/>
                  <a:gd name="connsiteY89" fmla="*/ 758784 h 1160647"/>
                  <a:gd name="connsiteX90" fmla="*/ 622194 w 3024845"/>
                  <a:gd name="connsiteY90" fmla="*/ 758784 h 1160647"/>
                  <a:gd name="connsiteX91" fmla="*/ 622194 w 3024845"/>
                  <a:gd name="connsiteY91" fmla="*/ 759865 h 1160647"/>
                  <a:gd name="connsiteX92" fmla="*/ 622194 w 3024845"/>
                  <a:gd name="connsiteY92" fmla="*/ 767431 h 1160647"/>
                  <a:gd name="connsiteX93" fmla="*/ 623968 w 3024845"/>
                  <a:gd name="connsiteY93" fmla="*/ 767431 h 1160647"/>
                  <a:gd name="connsiteX94" fmla="*/ 636381 w 3024845"/>
                  <a:gd name="connsiteY94" fmla="*/ 767431 h 1160647"/>
                  <a:gd name="connsiteX95" fmla="*/ 636381 w 3024845"/>
                  <a:gd name="connsiteY95" fmla="*/ 743652 h 1160647"/>
                  <a:gd name="connsiteX96" fmla="*/ 637394 w 3024845"/>
                  <a:gd name="connsiteY96" fmla="*/ 743652 h 1160647"/>
                  <a:gd name="connsiteX97" fmla="*/ 644488 w 3024845"/>
                  <a:gd name="connsiteY97" fmla="*/ 743652 h 1160647"/>
                  <a:gd name="connsiteX98" fmla="*/ 644488 w 3024845"/>
                  <a:gd name="connsiteY98" fmla="*/ 711225 h 1160647"/>
                  <a:gd name="connsiteX99" fmla="*/ 645501 w 3024845"/>
                  <a:gd name="connsiteY99" fmla="*/ 711225 h 1160647"/>
                  <a:gd name="connsiteX100" fmla="*/ 652595 w 3024845"/>
                  <a:gd name="connsiteY100" fmla="*/ 711225 h 1160647"/>
                  <a:gd name="connsiteX101" fmla="*/ 652595 w 3024845"/>
                  <a:gd name="connsiteY101" fmla="*/ 709334 h 1160647"/>
                  <a:gd name="connsiteX102" fmla="*/ 652595 w 3024845"/>
                  <a:gd name="connsiteY102" fmla="*/ 696093 h 1160647"/>
                  <a:gd name="connsiteX103" fmla="*/ 651328 w 3024845"/>
                  <a:gd name="connsiteY103" fmla="*/ 694471 h 1160647"/>
                  <a:gd name="connsiteX104" fmla="*/ 656648 w 3024845"/>
                  <a:gd name="connsiteY104" fmla="*/ 683122 h 1160647"/>
                  <a:gd name="connsiteX105" fmla="*/ 664755 w 3024845"/>
                  <a:gd name="connsiteY105" fmla="*/ 711225 h 1160647"/>
                  <a:gd name="connsiteX106" fmla="*/ 665515 w 3024845"/>
                  <a:gd name="connsiteY106" fmla="*/ 711225 h 1160647"/>
                  <a:gd name="connsiteX107" fmla="*/ 670835 w 3024845"/>
                  <a:gd name="connsiteY107" fmla="*/ 711225 h 1160647"/>
                  <a:gd name="connsiteX108" fmla="*/ 670835 w 3024845"/>
                  <a:gd name="connsiteY108" fmla="*/ 605298 h 1160647"/>
                  <a:gd name="connsiteX109" fmla="*/ 672355 w 3024845"/>
                  <a:gd name="connsiteY109" fmla="*/ 605298 h 1160647"/>
                  <a:gd name="connsiteX110" fmla="*/ 682995 w 3024845"/>
                  <a:gd name="connsiteY110" fmla="*/ 605298 h 1160647"/>
                  <a:gd name="connsiteX111" fmla="*/ 682995 w 3024845"/>
                  <a:gd name="connsiteY111" fmla="*/ 557739 h 1160647"/>
                  <a:gd name="connsiteX112" fmla="*/ 709342 w 3024845"/>
                  <a:gd name="connsiteY112" fmla="*/ 557739 h 1160647"/>
                  <a:gd name="connsiteX113" fmla="*/ 709342 w 3024845"/>
                  <a:gd name="connsiteY113" fmla="*/ 536121 h 1160647"/>
                  <a:gd name="connsiteX114" fmla="*/ 743796 w 3024845"/>
                  <a:gd name="connsiteY114" fmla="*/ 536121 h 1160647"/>
                  <a:gd name="connsiteX115" fmla="*/ 743796 w 3024845"/>
                  <a:gd name="connsiteY115" fmla="*/ 538553 h 1160647"/>
                  <a:gd name="connsiteX116" fmla="*/ 743796 w 3024845"/>
                  <a:gd name="connsiteY116" fmla="*/ 555577 h 1160647"/>
                  <a:gd name="connsiteX117" fmla="*/ 746076 w 3024845"/>
                  <a:gd name="connsiteY117" fmla="*/ 555577 h 1160647"/>
                  <a:gd name="connsiteX118" fmla="*/ 762036 w 3024845"/>
                  <a:gd name="connsiteY118" fmla="*/ 555577 h 1160647"/>
                  <a:gd name="connsiteX119" fmla="*/ 762036 w 3024845"/>
                  <a:gd name="connsiteY119" fmla="*/ 603136 h 1160647"/>
                  <a:gd name="connsiteX120" fmla="*/ 763049 w 3024845"/>
                  <a:gd name="connsiteY120" fmla="*/ 603136 h 1160647"/>
                  <a:gd name="connsiteX121" fmla="*/ 770143 w 3024845"/>
                  <a:gd name="connsiteY121" fmla="*/ 603136 h 1160647"/>
                  <a:gd name="connsiteX122" fmla="*/ 784330 w 3024845"/>
                  <a:gd name="connsiteY122" fmla="*/ 607460 h 1160647"/>
                  <a:gd name="connsiteX123" fmla="*/ 784330 w 3024845"/>
                  <a:gd name="connsiteY123" fmla="*/ 646372 h 1160647"/>
                  <a:gd name="connsiteX124" fmla="*/ 785343 w 3024845"/>
                  <a:gd name="connsiteY124" fmla="*/ 646372 h 1160647"/>
                  <a:gd name="connsiteX125" fmla="*/ 792436 w 3024845"/>
                  <a:gd name="connsiteY125" fmla="*/ 646372 h 1160647"/>
                  <a:gd name="connsiteX126" fmla="*/ 792436 w 3024845"/>
                  <a:gd name="connsiteY126" fmla="*/ 647993 h 1160647"/>
                  <a:gd name="connsiteX127" fmla="*/ 792436 w 3024845"/>
                  <a:gd name="connsiteY127" fmla="*/ 659342 h 1160647"/>
                  <a:gd name="connsiteX128" fmla="*/ 794463 w 3024845"/>
                  <a:gd name="connsiteY128" fmla="*/ 659342 h 1160647"/>
                  <a:gd name="connsiteX129" fmla="*/ 808650 w 3024845"/>
                  <a:gd name="connsiteY129" fmla="*/ 659342 h 1160647"/>
                  <a:gd name="connsiteX130" fmla="*/ 814730 w 3024845"/>
                  <a:gd name="connsiteY130" fmla="*/ 665828 h 1160647"/>
                  <a:gd name="connsiteX131" fmla="*/ 814730 w 3024845"/>
                  <a:gd name="connsiteY131" fmla="*/ 687446 h 1160647"/>
                  <a:gd name="connsiteX132" fmla="*/ 817010 w 3024845"/>
                  <a:gd name="connsiteY132" fmla="*/ 687446 h 1160647"/>
                  <a:gd name="connsiteX133" fmla="*/ 832970 w 3024845"/>
                  <a:gd name="connsiteY133" fmla="*/ 687446 h 1160647"/>
                  <a:gd name="connsiteX134" fmla="*/ 832970 w 3024845"/>
                  <a:gd name="connsiteY134" fmla="*/ 688526 h 1160647"/>
                  <a:gd name="connsiteX135" fmla="*/ 832970 w 3024845"/>
                  <a:gd name="connsiteY135" fmla="*/ 696093 h 1160647"/>
                  <a:gd name="connsiteX136" fmla="*/ 834237 w 3024845"/>
                  <a:gd name="connsiteY136" fmla="*/ 696093 h 1160647"/>
                  <a:gd name="connsiteX137" fmla="*/ 843104 w 3024845"/>
                  <a:gd name="connsiteY137" fmla="*/ 696093 h 1160647"/>
                  <a:gd name="connsiteX138" fmla="*/ 843104 w 3024845"/>
                  <a:gd name="connsiteY138" fmla="*/ 698254 h 1160647"/>
                  <a:gd name="connsiteX139" fmla="*/ 843104 w 3024845"/>
                  <a:gd name="connsiteY139" fmla="*/ 713387 h 1160647"/>
                  <a:gd name="connsiteX140" fmla="*/ 847157 w 3024845"/>
                  <a:gd name="connsiteY140" fmla="*/ 711495 h 1160647"/>
                  <a:gd name="connsiteX141" fmla="*/ 847157 w 3024845"/>
                  <a:gd name="connsiteY141" fmla="*/ 698254 h 1160647"/>
                  <a:gd name="connsiteX142" fmla="*/ 848170 w 3024845"/>
                  <a:gd name="connsiteY142" fmla="*/ 698254 h 1160647"/>
                  <a:gd name="connsiteX143" fmla="*/ 855264 w 3024845"/>
                  <a:gd name="connsiteY143" fmla="*/ 698254 h 1160647"/>
                  <a:gd name="connsiteX144" fmla="*/ 855264 w 3024845"/>
                  <a:gd name="connsiteY144" fmla="*/ 699876 h 1160647"/>
                  <a:gd name="connsiteX145" fmla="*/ 855264 w 3024845"/>
                  <a:gd name="connsiteY145" fmla="*/ 711225 h 1160647"/>
                  <a:gd name="connsiteX146" fmla="*/ 856024 w 3024845"/>
                  <a:gd name="connsiteY146" fmla="*/ 711225 h 1160647"/>
                  <a:gd name="connsiteX147" fmla="*/ 861344 w 3024845"/>
                  <a:gd name="connsiteY147" fmla="*/ 711225 h 1160647"/>
                  <a:gd name="connsiteX148" fmla="*/ 909984 w 3024845"/>
                  <a:gd name="connsiteY148" fmla="*/ 706902 h 1160647"/>
                  <a:gd name="connsiteX149" fmla="*/ 909984 w 3024845"/>
                  <a:gd name="connsiteY149" fmla="*/ 708253 h 1160647"/>
                  <a:gd name="connsiteX150" fmla="*/ 909984 w 3024845"/>
                  <a:gd name="connsiteY150" fmla="*/ 717710 h 1160647"/>
                  <a:gd name="connsiteX151" fmla="*/ 910744 w 3024845"/>
                  <a:gd name="connsiteY151" fmla="*/ 717710 h 1160647"/>
                  <a:gd name="connsiteX152" fmla="*/ 916065 w 3024845"/>
                  <a:gd name="connsiteY152" fmla="*/ 717710 h 1160647"/>
                  <a:gd name="connsiteX153" fmla="*/ 916065 w 3024845"/>
                  <a:gd name="connsiteY153" fmla="*/ 719872 h 1160647"/>
                  <a:gd name="connsiteX154" fmla="*/ 916065 w 3024845"/>
                  <a:gd name="connsiteY154" fmla="*/ 735005 h 1160647"/>
                  <a:gd name="connsiteX155" fmla="*/ 918091 w 3024845"/>
                  <a:gd name="connsiteY155" fmla="*/ 733654 h 1160647"/>
                  <a:gd name="connsiteX156" fmla="*/ 932278 w 3024845"/>
                  <a:gd name="connsiteY156" fmla="*/ 724196 h 1160647"/>
                  <a:gd name="connsiteX157" fmla="*/ 938358 w 3024845"/>
                  <a:gd name="connsiteY157" fmla="*/ 683122 h 1160647"/>
                  <a:gd name="connsiteX158" fmla="*/ 939118 w 3024845"/>
                  <a:gd name="connsiteY158" fmla="*/ 682852 h 1160647"/>
                  <a:gd name="connsiteX159" fmla="*/ 944438 w 3024845"/>
                  <a:gd name="connsiteY159" fmla="*/ 680960 h 1160647"/>
                  <a:gd name="connsiteX160" fmla="*/ 946465 w 3024845"/>
                  <a:gd name="connsiteY160" fmla="*/ 611783 h 1160647"/>
                  <a:gd name="connsiteX161" fmla="*/ 948492 w 3024845"/>
                  <a:gd name="connsiteY161" fmla="*/ 680960 h 1160647"/>
                  <a:gd name="connsiteX162" fmla="*/ 949252 w 3024845"/>
                  <a:gd name="connsiteY162" fmla="*/ 681230 h 1160647"/>
                  <a:gd name="connsiteX163" fmla="*/ 954572 w 3024845"/>
                  <a:gd name="connsiteY163" fmla="*/ 683122 h 1160647"/>
                  <a:gd name="connsiteX164" fmla="*/ 954572 w 3024845"/>
                  <a:gd name="connsiteY164" fmla="*/ 596651 h 1160647"/>
                  <a:gd name="connsiteX165" fmla="*/ 958625 w 3024845"/>
                  <a:gd name="connsiteY165" fmla="*/ 564224 h 1160647"/>
                  <a:gd name="connsiteX166" fmla="*/ 997132 w 3024845"/>
                  <a:gd name="connsiteY166" fmla="*/ 564224 h 1160647"/>
                  <a:gd name="connsiteX167" fmla="*/ 997132 w 3024845"/>
                  <a:gd name="connsiteY167" fmla="*/ 596651 h 1160647"/>
                  <a:gd name="connsiteX168" fmla="*/ 997892 w 3024845"/>
                  <a:gd name="connsiteY168" fmla="*/ 596651 h 1160647"/>
                  <a:gd name="connsiteX169" fmla="*/ 1003212 w 3024845"/>
                  <a:gd name="connsiteY169" fmla="*/ 596651 h 1160647"/>
                  <a:gd name="connsiteX170" fmla="*/ 1003212 w 3024845"/>
                  <a:gd name="connsiteY170" fmla="*/ 514503 h 1160647"/>
                  <a:gd name="connsiteX171" fmla="*/ 1004986 w 3024845"/>
                  <a:gd name="connsiteY171" fmla="*/ 514503 h 1160647"/>
                  <a:gd name="connsiteX172" fmla="*/ 1017399 w 3024845"/>
                  <a:gd name="connsiteY172" fmla="*/ 514503 h 1160647"/>
                  <a:gd name="connsiteX173" fmla="*/ 1017399 w 3024845"/>
                  <a:gd name="connsiteY173" fmla="*/ 512612 h 1160647"/>
                  <a:gd name="connsiteX174" fmla="*/ 1017399 w 3024845"/>
                  <a:gd name="connsiteY174" fmla="*/ 499371 h 1160647"/>
                  <a:gd name="connsiteX175" fmla="*/ 1039693 w 3024845"/>
                  <a:gd name="connsiteY175" fmla="*/ 499371 h 1160647"/>
                  <a:gd name="connsiteX176" fmla="*/ 1039693 w 3024845"/>
                  <a:gd name="connsiteY176" fmla="*/ 498290 h 1160647"/>
                  <a:gd name="connsiteX177" fmla="*/ 1039693 w 3024845"/>
                  <a:gd name="connsiteY177" fmla="*/ 490724 h 1160647"/>
                  <a:gd name="connsiteX178" fmla="*/ 1041466 w 3024845"/>
                  <a:gd name="connsiteY178" fmla="*/ 490724 h 1160647"/>
                  <a:gd name="connsiteX179" fmla="*/ 1053880 w 3024845"/>
                  <a:gd name="connsiteY179" fmla="*/ 490724 h 1160647"/>
                  <a:gd name="connsiteX180" fmla="*/ 1053880 w 3024845"/>
                  <a:gd name="connsiteY180" fmla="*/ 491805 h 1160647"/>
                  <a:gd name="connsiteX181" fmla="*/ 1053880 w 3024845"/>
                  <a:gd name="connsiteY181" fmla="*/ 499371 h 1160647"/>
                  <a:gd name="connsiteX182" fmla="*/ 1054640 w 3024845"/>
                  <a:gd name="connsiteY182" fmla="*/ 499371 h 1160647"/>
                  <a:gd name="connsiteX183" fmla="*/ 1059960 w 3024845"/>
                  <a:gd name="connsiteY183" fmla="*/ 499371 h 1160647"/>
                  <a:gd name="connsiteX184" fmla="*/ 1070093 w 3024845"/>
                  <a:gd name="connsiteY184" fmla="*/ 495047 h 1160647"/>
                  <a:gd name="connsiteX185" fmla="*/ 1074146 w 3024845"/>
                  <a:gd name="connsiteY185" fmla="*/ 498290 h 1160647"/>
                  <a:gd name="connsiteX186" fmla="*/ 1074146 w 3024845"/>
                  <a:gd name="connsiteY186" fmla="*/ 490724 h 1160647"/>
                  <a:gd name="connsiteX187" fmla="*/ 1076426 w 3024845"/>
                  <a:gd name="connsiteY187" fmla="*/ 490724 h 1160647"/>
                  <a:gd name="connsiteX188" fmla="*/ 1092387 w 3024845"/>
                  <a:gd name="connsiteY188" fmla="*/ 490724 h 1160647"/>
                  <a:gd name="connsiteX189" fmla="*/ 1092387 w 3024845"/>
                  <a:gd name="connsiteY189" fmla="*/ 491805 h 1160647"/>
                  <a:gd name="connsiteX190" fmla="*/ 1092387 w 3024845"/>
                  <a:gd name="connsiteY190" fmla="*/ 499371 h 1160647"/>
                  <a:gd name="connsiteX191" fmla="*/ 1122787 w 3024845"/>
                  <a:gd name="connsiteY191" fmla="*/ 499371 h 1160647"/>
                  <a:gd name="connsiteX192" fmla="*/ 1122787 w 3024845"/>
                  <a:gd name="connsiteY192" fmla="*/ 500992 h 1160647"/>
                  <a:gd name="connsiteX193" fmla="*/ 1122787 w 3024845"/>
                  <a:gd name="connsiteY193" fmla="*/ 512342 h 1160647"/>
                  <a:gd name="connsiteX194" fmla="*/ 1149134 w 3024845"/>
                  <a:gd name="connsiteY194" fmla="*/ 512342 h 1160647"/>
                  <a:gd name="connsiteX195" fmla="*/ 1149134 w 3024845"/>
                  <a:gd name="connsiteY195" fmla="*/ 542606 h 1160647"/>
                  <a:gd name="connsiteX196" fmla="*/ 1149894 w 3024845"/>
                  <a:gd name="connsiteY196" fmla="*/ 542606 h 1160647"/>
                  <a:gd name="connsiteX197" fmla="*/ 1155214 w 3024845"/>
                  <a:gd name="connsiteY197" fmla="*/ 542606 h 1160647"/>
                  <a:gd name="connsiteX198" fmla="*/ 1155214 w 3024845"/>
                  <a:gd name="connsiteY198" fmla="*/ 543687 h 1160647"/>
                  <a:gd name="connsiteX199" fmla="*/ 1155214 w 3024845"/>
                  <a:gd name="connsiteY199" fmla="*/ 551254 h 1160647"/>
                  <a:gd name="connsiteX200" fmla="*/ 1159268 w 3024845"/>
                  <a:gd name="connsiteY200" fmla="*/ 581518 h 1160647"/>
                  <a:gd name="connsiteX201" fmla="*/ 1160028 w 3024845"/>
                  <a:gd name="connsiteY201" fmla="*/ 581518 h 1160647"/>
                  <a:gd name="connsiteX202" fmla="*/ 1165348 w 3024845"/>
                  <a:gd name="connsiteY202" fmla="*/ 581518 h 1160647"/>
                  <a:gd name="connsiteX203" fmla="*/ 1165348 w 3024845"/>
                  <a:gd name="connsiteY203" fmla="*/ 582329 h 1160647"/>
                  <a:gd name="connsiteX204" fmla="*/ 1165348 w 3024845"/>
                  <a:gd name="connsiteY204" fmla="*/ 588004 h 1160647"/>
                  <a:gd name="connsiteX205" fmla="*/ 1166361 w 3024845"/>
                  <a:gd name="connsiteY205" fmla="*/ 588004 h 1160647"/>
                  <a:gd name="connsiteX206" fmla="*/ 1173454 w 3024845"/>
                  <a:gd name="connsiteY206" fmla="*/ 588004 h 1160647"/>
                  <a:gd name="connsiteX207" fmla="*/ 1173454 w 3024845"/>
                  <a:gd name="connsiteY207" fmla="*/ 618269 h 1160647"/>
                  <a:gd name="connsiteX208" fmla="*/ 1175481 w 3024845"/>
                  <a:gd name="connsiteY208" fmla="*/ 618269 h 1160647"/>
                  <a:gd name="connsiteX209" fmla="*/ 1189668 w 3024845"/>
                  <a:gd name="connsiteY209" fmla="*/ 618269 h 1160647"/>
                  <a:gd name="connsiteX210" fmla="*/ 1189668 w 3024845"/>
                  <a:gd name="connsiteY210" fmla="*/ 642048 h 1160647"/>
                  <a:gd name="connsiteX211" fmla="*/ 1191695 w 3024845"/>
                  <a:gd name="connsiteY211" fmla="*/ 643669 h 1160647"/>
                  <a:gd name="connsiteX212" fmla="*/ 1191695 w 3024845"/>
                  <a:gd name="connsiteY212" fmla="*/ 655019 h 1160647"/>
                  <a:gd name="connsiteX213" fmla="*/ 1192455 w 3024845"/>
                  <a:gd name="connsiteY213" fmla="*/ 655019 h 1160647"/>
                  <a:gd name="connsiteX214" fmla="*/ 1197775 w 3024845"/>
                  <a:gd name="connsiteY214" fmla="*/ 655019 h 1160647"/>
                  <a:gd name="connsiteX215" fmla="*/ 1197775 w 3024845"/>
                  <a:gd name="connsiteY215" fmla="*/ 678798 h 1160647"/>
                  <a:gd name="connsiteX216" fmla="*/ 1199041 w 3024845"/>
                  <a:gd name="connsiteY216" fmla="*/ 678798 h 1160647"/>
                  <a:gd name="connsiteX217" fmla="*/ 1207908 w 3024845"/>
                  <a:gd name="connsiteY217" fmla="*/ 678798 h 1160647"/>
                  <a:gd name="connsiteX218" fmla="*/ 1209935 w 3024845"/>
                  <a:gd name="connsiteY218" fmla="*/ 682852 h 1160647"/>
                  <a:gd name="connsiteX219" fmla="*/ 1209935 w 3024845"/>
                  <a:gd name="connsiteY219" fmla="*/ 696093 h 1160647"/>
                  <a:gd name="connsiteX220" fmla="*/ 1211455 w 3024845"/>
                  <a:gd name="connsiteY220" fmla="*/ 694201 h 1160647"/>
                  <a:gd name="connsiteX221" fmla="*/ 1222095 w 3024845"/>
                  <a:gd name="connsiteY221" fmla="*/ 680960 h 1160647"/>
                  <a:gd name="connsiteX222" fmla="*/ 1250469 w 3024845"/>
                  <a:gd name="connsiteY222" fmla="*/ 680960 h 1160647"/>
                  <a:gd name="connsiteX223" fmla="*/ 1250469 w 3024845"/>
                  <a:gd name="connsiteY223" fmla="*/ 767431 h 1160647"/>
                  <a:gd name="connsiteX224" fmla="*/ 1251229 w 3024845"/>
                  <a:gd name="connsiteY224" fmla="*/ 767431 h 1160647"/>
                  <a:gd name="connsiteX225" fmla="*/ 1256549 w 3024845"/>
                  <a:gd name="connsiteY225" fmla="*/ 767431 h 1160647"/>
                  <a:gd name="connsiteX226" fmla="*/ 1257309 w 3024845"/>
                  <a:gd name="connsiteY226" fmla="*/ 766080 h 1160647"/>
                  <a:gd name="connsiteX227" fmla="*/ 1262629 w 3024845"/>
                  <a:gd name="connsiteY227" fmla="*/ 756622 h 1160647"/>
                  <a:gd name="connsiteX228" fmla="*/ 1262629 w 3024845"/>
                  <a:gd name="connsiteY228" fmla="*/ 758514 h 1160647"/>
                  <a:gd name="connsiteX229" fmla="*/ 1262629 w 3024845"/>
                  <a:gd name="connsiteY229" fmla="*/ 771755 h 1160647"/>
                  <a:gd name="connsiteX230" fmla="*/ 1266682 w 3024845"/>
                  <a:gd name="connsiteY230" fmla="*/ 726358 h 1160647"/>
                  <a:gd name="connsiteX231" fmla="*/ 1267442 w 3024845"/>
                  <a:gd name="connsiteY231" fmla="*/ 726358 h 1160647"/>
                  <a:gd name="connsiteX232" fmla="*/ 1272762 w 3024845"/>
                  <a:gd name="connsiteY232" fmla="*/ 726358 h 1160647"/>
                  <a:gd name="connsiteX233" fmla="*/ 1272762 w 3024845"/>
                  <a:gd name="connsiteY233" fmla="*/ 661504 h 1160647"/>
                  <a:gd name="connsiteX234" fmla="*/ 1273776 w 3024845"/>
                  <a:gd name="connsiteY234" fmla="*/ 661504 h 1160647"/>
                  <a:gd name="connsiteX235" fmla="*/ 1280869 w 3024845"/>
                  <a:gd name="connsiteY235" fmla="*/ 661504 h 1160647"/>
                  <a:gd name="connsiteX236" fmla="*/ 1293029 w 3024845"/>
                  <a:gd name="connsiteY236" fmla="*/ 618269 h 1160647"/>
                  <a:gd name="connsiteX237" fmla="*/ 1294296 w 3024845"/>
                  <a:gd name="connsiteY237" fmla="*/ 618269 h 1160647"/>
                  <a:gd name="connsiteX238" fmla="*/ 1303163 w 3024845"/>
                  <a:gd name="connsiteY238" fmla="*/ 618269 h 1160647"/>
                  <a:gd name="connsiteX239" fmla="*/ 1313296 w 3024845"/>
                  <a:gd name="connsiteY239" fmla="*/ 661504 h 1160647"/>
                  <a:gd name="connsiteX240" fmla="*/ 1314309 w 3024845"/>
                  <a:gd name="connsiteY240" fmla="*/ 661504 h 1160647"/>
                  <a:gd name="connsiteX241" fmla="*/ 1321403 w 3024845"/>
                  <a:gd name="connsiteY241" fmla="*/ 661504 h 1160647"/>
                  <a:gd name="connsiteX242" fmla="*/ 1321403 w 3024845"/>
                  <a:gd name="connsiteY242" fmla="*/ 700416 h 1160647"/>
                  <a:gd name="connsiteX243" fmla="*/ 1323176 w 3024845"/>
                  <a:gd name="connsiteY243" fmla="*/ 700416 h 1160647"/>
                  <a:gd name="connsiteX244" fmla="*/ 1335590 w 3024845"/>
                  <a:gd name="connsiteY244" fmla="*/ 700416 h 1160647"/>
                  <a:gd name="connsiteX245" fmla="*/ 1335590 w 3024845"/>
                  <a:gd name="connsiteY245" fmla="*/ 702578 h 1160647"/>
                  <a:gd name="connsiteX246" fmla="*/ 1335590 w 3024845"/>
                  <a:gd name="connsiteY246" fmla="*/ 717710 h 1160647"/>
                  <a:gd name="connsiteX247" fmla="*/ 1339643 w 3024845"/>
                  <a:gd name="connsiteY247" fmla="*/ 715549 h 1160647"/>
                  <a:gd name="connsiteX248" fmla="*/ 1339643 w 3024845"/>
                  <a:gd name="connsiteY248" fmla="*/ 700416 h 1160647"/>
                  <a:gd name="connsiteX249" fmla="*/ 1341163 w 3024845"/>
                  <a:gd name="connsiteY249" fmla="*/ 700416 h 1160647"/>
                  <a:gd name="connsiteX250" fmla="*/ 1351803 w 3024845"/>
                  <a:gd name="connsiteY250" fmla="*/ 700416 h 1160647"/>
                  <a:gd name="connsiteX251" fmla="*/ 1351803 w 3024845"/>
                  <a:gd name="connsiteY251" fmla="*/ 702037 h 1160647"/>
                  <a:gd name="connsiteX252" fmla="*/ 1351803 w 3024845"/>
                  <a:gd name="connsiteY252" fmla="*/ 713387 h 1160647"/>
                  <a:gd name="connsiteX253" fmla="*/ 1382204 w 3024845"/>
                  <a:gd name="connsiteY253" fmla="*/ 713387 h 1160647"/>
                  <a:gd name="connsiteX254" fmla="*/ 1382204 w 3024845"/>
                  <a:gd name="connsiteY254" fmla="*/ 676637 h 1160647"/>
                  <a:gd name="connsiteX255" fmla="*/ 1383470 w 3024845"/>
                  <a:gd name="connsiteY255" fmla="*/ 676637 h 1160647"/>
                  <a:gd name="connsiteX256" fmla="*/ 1392337 w 3024845"/>
                  <a:gd name="connsiteY256" fmla="*/ 676637 h 1160647"/>
                  <a:gd name="connsiteX257" fmla="*/ 1392337 w 3024845"/>
                  <a:gd name="connsiteY257" fmla="*/ 698254 h 1160647"/>
                  <a:gd name="connsiteX258" fmla="*/ 1394364 w 3024845"/>
                  <a:gd name="connsiteY258" fmla="*/ 665828 h 1160647"/>
                  <a:gd name="connsiteX259" fmla="*/ 1416657 w 3024845"/>
                  <a:gd name="connsiteY259" fmla="*/ 665828 h 1160647"/>
                  <a:gd name="connsiteX260" fmla="*/ 1416657 w 3024845"/>
                  <a:gd name="connsiteY260" fmla="*/ 664206 h 1160647"/>
                  <a:gd name="connsiteX261" fmla="*/ 1416657 w 3024845"/>
                  <a:gd name="connsiteY261" fmla="*/ 652857 h 1160647"/>
                  <a:gd name="connsiteX262" fmla="*/ 1417417 w 3024845"/>
                  <a:gd name="connsiteY262" fmla="*/ 652857 h 1160647"/>
                  <a:gd name="connsiteX263" fmla="*/ 1422737 w 3024845"/>
                  <a:gd name="connsiteY263" fmla="*/ 652857 h 1160647"/>
                  <a:gd name="connsiteX264" fmla="*/ 1422737 w 3024845"/>
                  <a:gd name="connsiteY264" fmla="*/ 650966 h 1160647"/>
                  <a:gd name="connsiteX265" fmla="*/ 1422737 w 3024845"/>
                  <a:gd name="connsiteY265" fmla="*/ 637725 h 1160647"/>
                  <a:gd name="connsiteX266" fmla="*/ 1426791 w 3024845"/>
                  <a:gd name="connsiteY266" fmla="*/ 644210 h 1160647"/>
                  <a:gd name="connsiteX267" fmla="*/ 1429071 w 3024845"/>
                  <a:gd name="connsiteY267" fmla="*/ 644210 h 1160647"/>
                  <a:gd name="connsiteX268" fmla="*/ 1445031 w 3024845"/>
                  <a:gd name="connsiteY268" fmla="*/ 644210 h 1160647"/>
                  <a:gd name="connsiteX269" fmla="*/ 1445031 w 3024845"/>
                  <a:gd name="connsiteY269" fmla="*/ 643399 h 1160647"/>
                  <a:gd name="connsiteX270" fmla="*/ 1445031 w 3024845"/>
                  <a:gd name="connsiteY270" fmla="*/ 637725 h 1160647"/>
                  <a:gd name="connsiteX271" fmla="*/ 1445791 w 3024845"/>
                  <a:gd name="connsiteY271" fmla="*/ 637725 h 1160647"/>
                  <a:gd name="connsiteX272" fmla="*/ 1451111 w 3024845"/>
                  <a:gd name="connsiteY272" fmla="*/ 637725 h 1160647"/>
                  <a:gd name="connsiteX273" fmla="*/ 1451111 w 3024845"/>
                  <a:gd name="connsiteY273" fmla="*/ 639076 h 1160647"/>
                  <a:gd name="connsiteX274" fmla="*/ 1451111 w 3024845"/>
                  <a:gd name="connsiteY274" fmla="*/ 648534 h 1160647"/>
                  <a:gd name="connsiteX275" fmla="*/ 1489618 w 3024845"/>
                  <a:gd name="connsiteY275" fmla="*/ 648534 h 1160647"/>
                  <a:gd name="connsiteX276" fmla="*/ 1489618 w 3024845"/>
                  <a:gd name="connsiteY276" fmla="*/ 786887 h 1160647"/>
                  <a:gd name="connsiteX277" fmla="*/ 1491138 w 3024845"/>
                  <a:gd name="connsiteY277" fmla="*/ 786887 h 1160647"/>
                  <a:gd name="connsiteX278" fmla="*/ 1501778 w 3024845"/>
                  <a:gd name="connsiteY278" fmla="*/ 786887 h 1160647"/>
                  <a:gd name="connsiteX279" fmla="*/ 1501778 w 3024845"/>
                  <a:gd name="connsiteY279" fmla="*/ 773917 h 1160647"/>
                  <a:gd name="connsiteX280" fmla="*/ 1505832 w 3024845"/>
                  <a:gd name="connsiteY280" fmla="*/ 773917 h 1160647"/>
                  <a:gd name="connsiteX281" fmla="*/ 1505832 w 3024845"/>
                  <a:gd name="connsiteY281" fmla="*/ 786887 h 1160647"/>
                  <a:gd name="connsiteX282" fmla="*/ 1536232 w 3024845"/>
                  <a:gd name="connsiteY282" fmla="*/ 786887 h 1160647"/>
                  <a:gd name="connsiteX283" fmla="*/ 1536232 w 3024845"/>
                  <a:gd name="connsiteY283" fmla="*/ 756622 h 1160647"/>
                  <a:gd name="connsiteX284" fmla="*/ 1548392 w 3024845"/>
                  <a:gd name="connsiteY284" fmla="*/ 756622 h 1160647"/>
                  <a:gd name="connsiteX285" fmla="*/ 1560552 w 3024845"/>
                  <a:gd name="connsiteY285" fmla="*/ 754461 h 1160647"/>
                  <a:gd name="connsiteX286" fmla="*/ 1564606 w 3024845"/>
                  <a:gd name="connsiteY286" fmla="*/ 756622 h 1160647"/>
                  <a:gd name="connsiteX287" fmla="*/ 1574739 w 3024845"/>
                  <a:gd name="connsiteY287" fmla="*/ 756622 h 1160647"/>
                  <a:gd name="connsiteX288" fmla="*/ 1574739 w 3024845"/>
                  <a:gd name="connsiteY288" fmla="*/ 786887 h 1160647"/>
                  <a:gd name="connsiteX289" fmla="*/ 1582846 w 3024845"/>
                  <a:gd name="connsiteY289" fmla="*/ 786887 h 1160647"/>
                  <a:gd name="connsiteX290" fmla="*/ 1582846 w 3024845"/>
                  <a:gd name="connsiteY290" fmla="*/ 804182 h 1160647"/>
                  <a:gd name="connsiteX291" fmla="*/ 1592182 w 3024845"/>
                  <a:gd name="connsiteY291" fmla="*/ 805087 h 1160647"/>
                  <a:gd name="connsiteX292" fmla="*/ 1605140 w 3024845"/>
                  <a:gd name="connsiteY292" fmla="*/ 805087 h 1160647"/>
                  <a:gd name="connsiteX293" fmla="*/ 1605140 w 3024845"/>
                  <a:gd name="connsiteY293" fmla="*/ 789049 h 1160647"/>
                  <a:gd name="connsiteX294" fmla="*/ 1673096 w 3024845"/>
                  <a:gd name="connsiteY294" fmla="*/ 789049 h 1160647"/>
                  <a:gd name="connsiteX295" fmla="*/ 1673096 w 3024845"/>
                  <a:gd name="connsiteY295" fmla="*/ 703796 h 1160647"/>
                  <a:gd name="connsiteX296" fmla="*/ 1745104 w 3024845"/>
                  <a:gd name="connsiteY296" fmla="*/ 703796 h 1160647"/>
                  <a:gd name="connsiteX297" fmla="*/ 1745104 w 3024845"/>
                  <a:gd name="connsiteY297" fmla="*/ 782564 h 1160647"/>
                  <a:gd name="connsiteX298" fmla="*/ 1747008 w 3024845"/>
                  <a:gd name="connsiteY298" fmla="*/ 782564 h 1160647"/>
                  <a:gd name="connsiteX299" fmla="*/ 1748250 w 3024845"/>
                  <a:gd name="connsiteY299" fmla="*/ 805087 h 1160647"/>
                  <a:gd name="connsiteX300" fmla="*/ 1757926 w 3024845"/>
                  <a:gd name="connsiteY300" fmla="*/ 805087 h 1160647"/>
                  <a:gd name="connsiteX301" fmla="*/ 1759168 w 3024845"/>
                  <a:gd name="connsiteY301" fmla="*/ 782564 h 1160647"/>
                  <a:gd name="connsiteX302" fmla="*/ 1765248 w 3024845"/>
                  <a:gd name="connsiteY302" fmla="*/ 782564 h 1160647"/>
                  <a:gd name="connsiteX303" fmla="*/ 1766490 w 3024845"/>
                  <a:gd name="connsiteY303" fmla="*/ 805087 h 1160647"/>
                  <a:gd name="connsiteX304" fmla="*/ 1817112 w 3024845"/>
                  <a:gd name="connsiteY304" fmla="*/ 805087 h 1160647"/>
                  <a:gd name="connsiteX305" fmla="*/ 1817112 w 3024845"/>
                  <a:gd name="connsiteY305" fmla="*/ 642059 h 1160647"/>
                  <a:gd name="connsiteX306" fmla="*/ 2014439 w 3024845"/>
                  <a:gd name="connsiteY306" fmla="*/ 642059 h 1160647"/>
                  <a:gd name="connsiteX307" fmla="*/ 2014439 w 3024845"/>
                  <a:gd name="connsiteY307" fmla="*/ 805087 h 1160647"/>
                  <a:gd name="connsiteX308" fmla="*/ 2033136 w 3024845"/>
                  <a:gd name="connsiteY308" fmla="*/ 805087 h 1160647"/>
                  <a:gd name="connsiteX309" fmla="*/ 2033136 w 3024845"/>
                  <a:gd name="connsiteY309" fmla="*/ 722394 h 1160647"/>
                  <a:gd name="connsiteX310" fmla="*/ 2128256 w 3024845"/>
                  <a:gd name="connsiteY310" fmla="*/ 722394 h 1160647"/>
                  <a:gd name="connsiteX311" fmla="*/ 2140186 w 3024845"/>
                  <a:gd name="connsiteY311" fmla="*/ 404253 h 1160647"/>
                  <a:gd name="connsiteX312" fmla="*/ 2128026 w 3024845"/>
                  <a:gd name="connsiteY312" fmla="*/ 382635 h 1160647"/>
                  <a:gd name="connsiteX313" fmla="*/ 2121946 w 3024845"/>
                  <a:gd name="connsiteY313" fmla="*/ 378311 h 1160647"/>
                  <a:gd name="connsiteX314" fmla="*/ 2130053 w 3024845"/>
                  <a:gd name="connsiteY314" fmla="*/ 354532 h 1160647"/>
                  <a:gd name="connsiteX315" fmla="*/ 2130053 w 3024845"/>
                  <a:gd name="connsiteY315" fmla="*/ 337238 h 1160647"/>
                  <a:gd name="connsiteX316" fmla="*/ 2144240 w 3024845"/>
                  <a:gd name="connsiteY316" fmla="*/ 337238 h 1160647"/>
                  <a:gd name="connsiteX317" fmla="*/ 2144240 w 3024845"/>
                  <a:gd name="connsiteY317" fmla="*/ 315620 h 1160647"/>
                  <a:gd name="connsiteX318" fmla="*/ 2146266 w 3024845"/>
                  <a:gd name="connsiteY318" fmla="*/ 311296 h 1160647"/>
                  <a:gd name="connsiteX319" fmla="*/ 2146266 w 3024845"/>
                  <a:gd name="connsiteY319" fmla="*/ 233472 h 1160647"/>
                  <a:gd name="connsiteX320" fmla="*/ 2144240 w 3024845"/>
                  <a:gd name="connsiteY320" fmla="*/ 226987 h 1160647"/>
                  <a:gd name="connsiteX321" fmla="*/ 2150320 w 3024845"/>
                  <a:gd name="connsiteY321" fmla="*/ 220501 h 1160647"/>
                  <a:gd name="connsiteX322" fmla="*/ 2150320 w 3024845"/>
                  <a:gd name="connsiteY322" fmla="*/ 162133 h 1160647"/>
                  <a:gd name="connsiteX323" fmla="*/ 2152346 w 3024845"/>
                  <a:gd name="connsiteY323" fmla="*/ 157810 h 1160647"/>
                  <a:gd name="connsiteX324" fmla="*/ 2152346 w 3024845"/>
                  <a:gd name="connsiteY324" fmla="*/ 101604 h 1160647"/>
                  <a:gd name="connsiteX325" fmla="*/ 2154373 w 3024845"/>
                  <a:gd name="connsiteY325" fmla="*/ 82148 h 1160647"/>
                  <a:gd name="connsiteX326" fmla="*/ 2158427 w 3024845"/>
                  <a:gd name="connsiteY326" fmla="*/ 99442 h 1160647"/>
                  <a:gd name="connsiteX327" fmla="*/ 2160453 w 3024845"/>
                  <a:gd name="connsiteY327" fmla="*/ 157810 h 1160647"/>
                  <a:gd name="connsiteX328" fmla="*/ 2162480 w 3024845"/>
                  <a:gd name="connsiteY328" fmla="*/ 220501 h 1160647"/>
                  <a:gd name="connsiteX329" fmla="*/ 2168560 w 3024845"/>
                  <a:gd name="connsiteY329" fmla="*/ 226987 h 1160647"/>
                  <a:gd name="connsiteX330" fmla="*/ 2166533 w 3024845"/>
                  <a:gd name="connsiteY330" fmla="*/ 233472 h 1160647"/>
                  <a:gd name="connsiteX331" fmla="*/ 2166533 w 3024845"/>
                  <a:gd name="connsiteY331" fmla="*/ 311296 h 1160647"/>
                  <a:gd name="connsiteX332" fmla="*/ 2168560 w 3024845"/>
                  <a:gd name="connsiteY332" fmla="*/ 315620 h 1160647"/>
                  <a:gd name="connsiteX333" fmla="*/ 2168560 w 3024845"/>
                  <a:gd name="connsiteY333" fmla="*/ 337238 h 1160647"/>
                  <a:gd name="connsiteX334" fmla="*/ 2182747 w 3024845"/>
                  <a:gd name="connsiteY334" fmla="*/ 337238 h 1160647"/>
                  <a:gd name="connsiteX335" fmla="*/ 2182747 w 3024845"/>
                  <a:gd name="connsiteY335" fmla="*/ 354532 h 1160647"/>
                  <a:gd name="connsiteX336" fmla="*/ 2190854 w 3024845"/>
                  <a:gd name="connsiteY336" fmla="*/ 378311 h 1160647"/>
                  <a:gd name="connsiteX337" fmla="*/ 2184774 w 3024845"/>
                  <a:gd name="connsiteY337" fmla="*/ 382635 h 1160647"/>
                  <a:gd name="connsiteX338" fmla="*/ 2172613 w 3024845"/>
                  <a:gd name="connsiteY338" fmla="*/ 404253 h 1160647"/>
                  <a:gd name="connsiteX339" fmla="*/ 2180720 w 3024845"/>
                  <a:gd name="connsiteY339" fmla="*/ 657181 h 1160647"/>
                  <a:gd name="connsiteX340" fmla="*/ 2245574 w 3024845"/>
                  <a:gd name="connsiteY340" fmla="*/ 657181 h 1160647"/>
                  <a:gd name="connsiteX341" fmla="*/ 2245574 w 3024845"/>
                  <a:gd name="connsiteY341" fmla="*/ 732843 h 1160647"/>
                  <a:gd name="connsiteX342" fmla="*/ 2253681 w 3024845"/>
                  <a:gd name="connsiteY342" fmla="*/ 732843 h 1160647"/>
                  <a:gd name="connsiteX343" fmla="*/ 2255708 w 3024845"/>
                  <a:gd name="connsiteY343" fmla="*/ 726358 h 1160647"/>
                  <a:gd name="connsiteX344" fmla="*/ 2261788 w 3024845"/>
                  <a:gd name="connsiteY344" fmla="*/ 726358 h 1160647"/>
                  <a:gd name="connsiteX345" fmla="*/ 2263815 w 3024845"/>
                  <a:gd name="connsiteY345" fmla="*/ 735005 h 1160647"/>
                  <a:gd name="connsiteX346" fmla="*/ 2275975 w 3024845"/>
                  <a:gd name="connsiteY346" fmla="*/ 735005 h 1160647"/>
                  <a:gd name="connsiteX347" fmla="*/ 2275975 w 3024845"/>
                  <a:gd name="connsiteY347" fmla="*/ 728519 h 1160647"/>
                  <a:gd name="connsiteX348" fmla="*/ 2298268 w 3024845"/>
                  <a:gd name="connsiteY348" fmla="*/ 728519 h 1160647"/>
                  <a:gd name="connsiteX349" fmla="*/ 2298268 w 3024845"/>
                  <a:gd name="connsiteY349" fmla="*/ 735005 h 1160647"/>
                  <a:gd name="connsiteX350" fmla="*/ 2318535 w 3024845"/>
                  <a:gd name="connsiteY350" fmla="*/ 735005 h 1160647"/>
                  <a:gd name="connsiteX351" fmla="*/ 2318535 w 3024845"/>
                  <a:gd name="connsiteY351" fmla="*/ 780402 h 1160647"/>
                  <a:gd name="connsiteX352" fmla="*/ 2332722 w 3024845"/>
                  <a:gd name="connsiteY352" fmla="*/ 780402 h 1160647"/>
                  <a:gd name="connsiteX353" fmla="*/ 2332722 w 3024845"/>
                  <a:gd name="connsiteY353" fmla="*/ 767431 h 1160647"/>
                  <a:gd name="connsiteX354" fmla="*/ 2348936 w 3024845"/>
                  <a:gd name="connsiteY354" fmla="*/ 767431 h 1160647"/>
                  <a:gd name="connsiteX355" fmla="*/ 2348936 w 3024845"/>
                  <a:gd name="connsiteY355" fmla="*/ 588004 h 1160647"/>
                  <a:gd name="connsiteX356" fmla="*/ 2355016 w 3024845"/>
                  <a:gd name="connsiteY356" fmla="*/ 581518 h 1160647"/>
                  <a:gd name="connsiteX357" fmla="*/ 2427977 w 3024845"/>
                  <a:gd name="connsiteY357" fmla="*/ 581518 h 1160647"/>
                  <a:gd name="connsiteX358" fmla="*/ 2427977 w 3024845"/>
                  <a:gd name="connsiteY358" fmla="*/ 590166 h 1160647"/>
                  <a:gd name="connsiteX359" fmla="*/ 2438110 w 3024845"/>
                  <a:gd name="connsiteY359" fmla="*/ 590166 h 1160647"/>
                  <a:gd name="connsiteX360" fmla="*/ 2438110 w 3024845"/>
                  <a:gd name="connsiteY360" fmla="*/ 704740 h 1160647"/>
                  <a:gd name="connsiteX361" fmla="*/ 2460404 w 3024845"/>
                  <a:gd name="connsiteY361" fmla="*/ 704740 h 1160647"/>
                  <a:gd name="connsiteX362" fmla="*/ 2460404 w 3024845"/>
                  <a:gd name="connsiteY362" fmla="*/ 637725 h 1160647"/>
                  <a:gd name="connsiteX363" fmla="*/ 2486751 w 3024845"/>
                  <a:gd name="connsiteY363" fmla="*/ 637725 h 1160647"/>
                  <a:gd name="connsiteX364" fmla="*/ 2490804 w 3024845"/>
                  <a:gd name="connsiteY364" fmla="*/ 633401 h 1160647"/>
                  <a:gd name="connsiteX365" fmla="*/ 2498911 w 3024845"/>
                  <a:gd name="connsiteY365" fmla="*/ 633401 h 1160647"/>
                  <a:gd name="connsiteX366" fmla="*/ 2502964 w 3024845"/>
                  <a:gd name="connsiteY366" fmla="*/ 637725 h 1160647"/>
                  <a:gd name="connsiteX367" fmla="*/ 2525258 w 3024845"/>
                  <a:gd name="connsiteY367" fmla="*/ 637725 h 1160647"/>
                  <a:gd name="connsiteX368" fmla="*/ 2525258 w 3024845"/>
                  <a:gd name="connsiteY368" fmla="*/ 520989 h 1160647"/>
                  <a:gd name="connsiteX369" fmla="*/ 2582005 w 3024845"/>
                  <a:gd name="connsiteY369" fmla="*/ 510180 h 1160647"/>
                  <a:gd name="connsiteX370" fmla="*/ 2582005 w 3024845"/>
                  <a:gd name="connsiteY370" fmla="*/ 511261 h 1160647"/>
                  <a:gd name="connsiteX371" fmla="*/ 2582005 w 3024845"/>
                  <a:gd name="connsiteY371" fmla="*/ 518827 h 1160647"/>
                  <a:gd name="connsiteX372" fmla="*/ 2608352 w 3024845"/>
                  <a:gd name="connsiteY372" fmla="*/ 518827 h 1160647"/>
                  <a:gd name="connsiteX373" fmla="*/ 2608352 w 3024845"/>
                  <a:gd name="connsiteY373" fmla="*/ 773917 h 1160647"/>
                  <a:gd name="connsiteX374" fmla="*/ 2630646 w 3024845"/>
                  <a:gd name="connsiteY374" fmla="*/ 773917 h 1160647"/>
                  <a:gd name="connsiteX375" fmla="*/ 2630646 w 3024845"/>
                  <a:gd name="connsiteY375" fmla="*/ 769593 h 1160647"/>
                  <a:gd name="connsiteX376" fmla="*/ 2642806 w 3024845"/>
                  <a:gd name="connsiteY376" fmla="*/ 769593 h 1160647"/>
                  <a:gd name="connsiteX377" fmla="*/ 2642806 w 3024845"/>
                  <a:gd name="connsiteY377" fmla="*/ 773917 h 1160647"/>
                  <a:gd name="connsiteX378" fmla="*/ 2667126 w 3024845"/>
                  <a:gd name="connsiteY378" fmla="*/ 773917 h 1160647"/>
                  <a:gd name="connsiteX379" fmla="*/ 2667126 w 3024845"/>
                  <a:gd name="connsiteY379" fmla="*/ 760946 h 1160647"/>
                  <a:gd name="connsiteX380" fmla="*/ 2695500 w 3024845"/>
                  <a:gd name="connsiteY380" fmla="*/ 760946 h 1160647"/>
                  <a:gd name="connsiteX381" fmla="*/ 2707660 w 3024845"/>
                  <a:gd name="connsiteY381" fmla="*/ 756622 h 1160647"/>
                  <a:gd name="connsiteX382" fmla="*/ 2727927 w 3024845"/>
                  <a:gd name="connsiteY382" fmla="*/ 760946 h 1160647"/>
                  <a:gd name="connsiteX383" fmla="*/ 2727927 w 3024845"/>
                  <a:gd name="connsiteY383" fmla="*/ 743652 h 1160647"/>
                  <a:gd name="connsiteX384" fmla="*/ 2736034 w 3024845"/>
                  <a:gd name="connsiteY384" fmla="*/ 743652 h 1160647"/>
                  <a:gd name="connsiteX385" fmla="*/ 2736034 w 3024845"/>
                  <a:gd name="connsiteY385" fmla="*/ 730681 h 1160647"/>
                  <a:gd name="connsiteX386" fmla="*/ 2792781 w 3024845"/>
                  <a:gd name="connsiteY386" fmla="*/ 730681 h 1160647"/>
                  <a:gd name="connsiteX387" fmla="*/ 2792781 w 3024845"/>
                  <a:gd name="connsiteY387" fmla="*/ 700416 h 1160647"/>
                  <a:gd name="connsiteX388" fmla="*/ 2811021 w 3024845"/>
                  <a:gd name="connsiteY388" fmla="*/ 700416 h 1160647"/>
                  <a:gd name="connsiteX389" fmla="*/ 2811021 w 3024845"/>
                  <a:gd name="connsiteY389" fmla="*/ 693931 h 1160647"/>
                  <a:gd name="connsiteX390" fmla="*/ 2823181 w 3024845"/>
                  <a:gd name="connsiteY390" fmla="*/ 693931 h 1160647"/>
                  <a:gd name="connsiteX391" fmla="*/ 2823181 w 3024845"/>
                  <a:gd name="connsiteY391" fmla="*/ 700416 h 1160647"/>
                  <a:gd name="connsiteX392" fmla="*/ 2839395 w 3024845"/>
                  <a:gd name="connsiteY392" fmla="*/ 700416 h 1160647"/>
                  <a:gd name="connsiteX393" fmla="*/ 2839395 w 3024845"/>
                  <a:gd name="connsiteY393" fmla="*/ 750137 h 1160647"/>
                  <a:gd name="connsiteX394" fmla="*/ 2871822 w 3024845"/>
                  <a:gd name="connsiteY394" fmla="*/ 750137 h 1160647"/>
                  <a:gd name="connsiteX395" fmla="*/ 2871822 w 3024845"/>
                  <a:gd name="connsiteY395" fmla="*/ 724196 h 1160647"/>
                  <a:gd name="connsiteX396" fmla="*/ 2910329 w 3024845"/>
                  <a:gd name="connsiteY396" fmla="*/ 724196 h 1160647"/>
                  <a:gd name="connsiteX397" fmla="*/ 2910329 w 3024845"/>
                  <a:gd name="connsiteY397" fmla="*/ 693931 h 1160647"/>
                  <a:gd name="connsiteX398" fmla="*/ 2958970 w 3024845"/>
                  <a:gd name="connsiteY398" fmla="*/ 693931 h 1160647"/>
                  <a:gd name="connsiteX399" fmla="*/ 2958970 w 3024845"/>
                  <a:gd name="connsiteY399" fmla="*/ 805087 h 1160647"/>
                  <a:gd name="connsiteX400" fmla="*/ 2958970 w 3024845"/>
                  <a:gd name="connsiteY400" fmla="*/ 818866 h 1160647"/>
                  <a:gd name="connsiteX401" fmla="*/ 3024845 w 3024845"/>
                  <a:gd name="connsiteY401" fmla="*/ 818866 h 1160647"/>
                  <a:gd name="connsiteX402" fmla="*/ 3024845 w 3024845"/>
                  <a:gd name="connsiteY402" fmla="*/ 1160647 h 1160647"/>
                  <a:gd name="connsiteX403" fmla="*/ 145862 w 3024845"/>
                  <a:gd name="connsiteY403" fmla="*/ 1160647 h 1160647"/>
                  <a:gd name="connsiteX404" fmla="*/ 2054 w 3024845"/>
                  <a:gd name="connsiteY404" fmla="*/ 1158314 h 1160647"/>
                  <a:gd name="connsiteX405" fmla="*/ 0 w 3024845"/>
                  <a:gd name="connsiteY405" fmla="*/ 724196 h 1160647"/>
                  <a:gd name="connsiteX406" fmla="*/ 20267 w 3024845"/>
                  <a:gd name="connsiteY406" fmla="*/ 724196 h 1160647"/>
                  <a:gd name="connsiteX407" fmla="*/ 20774 w 3024845"/>
                  <a:gd name="connsiteY407" fmla="*/ 723115 h 1160647"/>
                  <a:gd name="connsiteX408" fmla="*/ 24320 w 3024845"/>
                  <a:gd name="connsiteY408" fmla="*/ 715549 h 1160647"/>
                  <a:gd name="connsiteX409" fmla="*/ 26094 w 3024845"/>
                  <a:gd name="connsiteY409" fmla="*/ 715819 h 1160647"/>
                  <a:gd name="connsiteX410" fmla="*/ 38507 w 3024845"/>
                  <a:gd name="connsiteY410" fmla="*/ 717710 h 1160647"/>
                  <a:gd name="connsiteX411" fmla="*/ 39014 w 3024845"/>
                  <a:gd name="connsiteY411" fmla="*/ 719062 h 1160647"/>
                  <a:gd name="connsiteX412" fmla="*/ 42560 w 3024845"/>
                  <a:gd name="connsiteY412" fmla="*/ 728519 h 1160647"/>
                  <a:gd name="connsiteX413" fmla="*/ 68907 w 3024845"/>
                  <a:gd name="connsiteY413" fmla="*/ 730681 h 1160647"/>
                  <a:gd name="connsiteX414" fmla="*/ 68907 w 3024845"/>
                  <a:gd name="connsiteY414" fmla="*/ 607460 h 1160647"/>
                  <a:gd name="connsiteX415" fmla="*/ 70934 w 3024845"/>
                  <a:gd name="connsiteY415" fmla="*/ 607460 h 1160647"/>
                  <a:gd name="connsiteX416" fmla="*/ 85121 w 3024845"/>
                  <a:gd name="connsiteY416" fmla="*/ 607460 h 1160647"/>
                  <a:gd name="connsiteX417" fmla="*/ 85121 w 3024845"/>
                  <a:gd name="connsiteY417" fmla="*/ 471268 h 1160647"/>
                  <a:gd name="connsiteX418" fmla="*/ 86894 w 3024845"/>
                  <a:gd name="connsiteY418" fmla="*/ 471268 h 1160647"/>
                  <a:gd name="connsiteX419" fmla="*/ 99308 w 3024845"/>
                  <a:gd name="connsiteY419" fmla="*/ 471268 h 1160647"/>
                  <a:gd name="connsiteX420" fmla="*/ 99308 w 3024845"/>
                  <a:gd name="connsiteY420" fmla="*/ 356694 h 1160647"/>
                  <a:gd name="connsiteX421" fmla="*/ 103361 w 3024845"/>
                  <a:gd name="connsiteY421" fmla="*/ 328590 h 1160647"/>
                  <a:gd name="connsiteX422" fmla="*/ 105388 w 3024845"/>
                  <a:gd name="connsiteY422" fmla="*/ 328590 h 1160647"/>
                  <a:gd name="connsiteX423" fmla="*/ 119575 w 3024845"/>
                  <a:gd name="connsiteY423" fmla="*/ 328590 h 1160647"/>
                  <a:gd name="connsiteX424" fmla="*/ 156055 w 3024845"/>
                  <a:gd name="connsiteY424" fmla="*/ 246443 h 1160647"/>
                  <a:gd name="connsiteX425" fmla="*/ 160109 w 3024845"/>
                  <a:gd name="connsiteY425" fmla="*/ 0 h 1160647"/>
                  <a:gd name="connsiteX0" fmla="*/ 160109 w 3024845"/>
                  <a:gd name="connsiteY0" fmla="*/ 0 h 1160647"/>
                  <a:gd name="connsiteX1" fmla="*/ 162135 w 3024845"/>
                  <a:gd name="connsiteY1" fmla="*/ 246443 h 1160647"/>
                  <a:gd name="connsiteX2" fmla="*/ 200642 w 3024845"/>
                  <a:gd name="connsiteY2" fmla="*/ 326429 h 1160647"/>
                  <a:gd name="connsiteX3" fmla="*/ 202669 w 3024845"/>
                  <a:gd name="connsiteY3" fmla="*/ 326429 h 1160647"/>
                  <a:gd name="connsiteX4" fmla="*/ 216856 w 3024845"/>
                  <a:gd name="connsiteY4" fmla="*/ 326429 h 1160647"/>
                  <a:gd name="connsiteX5" fmla="*/ 216856 w 3024845"/>
                  <a:gd name="connsiteY5" fmla="*/ 350208 h 1160647"/>
                  <a:gd name="connsiteX6" fmla="*/ 217363 w 3024845"/>
                  <a:gd name="connsiteY6" fmla="*/ 351019 h 1160647"/>
                  <a:gd name="connsiteX7" fmla="*/ 220909 w 3024845"/>
                  <a:gd name="connsiteY7" fmla="*/ 356694 h 1160647"/>
                  <a:gd name="connsiteX8" fmla="*/ 220909 w 3024845"/>
                  <a:gd name="connsiteY8" fmla="*/ 471268 h 1160647"/>
                  <a:gd name="connsiteX9" fmla="*/ 223189 w 3024845"/>
                  <a:gd name="connsiteY9" fmla="*/ 471268 h 1160647"/>
                  <a:gd name="connsiteX10" fmla="*/ 239150 w 3024845"/>
                  <a:gd name="connsiteY10" fmla="*/ 471268 h 1160647"/>
                  <a:gd name="connsiteX11" fmla="*/ 239150 w 3024845"/>
                  <a:gd name="connsiteY11" fmla="*/ 611783 h 1160647"/>
                  <a:gd name="connsiteX12" fmla="*/ 240670 w 3024845"/>
                  <a:gd name="connsiteY12" fmla="*/ 611513 h 1160647"/>
                  <a:gd name="connsiteX13" fmla="*/ 251310 w 3024845"/>
                  <a:gd name="connsiteY13" fmla="*/ 609622 h 1160647"/>
                  <a:gd name="connsiteX14" fmla="*/ 249283 w 3024845"/>
                  <a:gd name="connsiteY14" fmla="*/ 698254 h 1160647"/>
                  <a:gd name="connsiteX15" fmla="*/ 250803 w 3024845"/>
                  <a:gd name="connsiteY15" fmla="*/ 698525 h 1160647"/>
                  <a:gd name="connsiteX16" fmla="*/ 261443 w 3024845"/>
                  <a:gd name="connsiteY16" fmla="*/ 700416 h 1160647"/>
                  <a:gd name="connsiteX17" fmla="*/ 261696 w 3024845"/>
                  <a:gd name="connsiteY17" fmla="*/ 701227 h 1160647"/>
                  <a:gd name="connsiteX18" fmla="*/ 263470 w 3024845"/>
                  <a:gd name="connsiteY18" fmla="*/ 706902 h 1160647"/>
                  <a:gd name="connsiteX19" fmla="*/ 264230 w 3024845"/>
                  <a:gd name="connsiteY19" fmla="*/ 704470 h 1160647"/>
                  <a:gd name="connsiteX20" fmla="*/ 269550 w 3024845"/>
                  <a:gd name="connsiteY20" fmla="*/ 687446 h 1160647"/>
                  <a:gd name="connsiteX21" fmla="*/ 271323 w 3024845"/>
                  <a:gd name="connsiteY21" fmla="*/ 687446 h 1160647"/>
                  <a:gd name="connsiteX22" fmla="*/ 283737 w 3024845"/>
                  <a:gd name="connsiteY22" fmla="*/ 687446 h 1160647"/>
                  <a:gd name="connsiteX23" fmla="*/ 283737 w 3024845"/>
                  <a:gd name="connsiteY23" fmla="*/ 719872 h 1160647"/>
                  <a:gd name="connsiteX24" fmla="*/ 284750 w 3024845"/>
                  <a:gd name="connsiteY24" fmla="*/ 720413 h 1160647"/>
                  <a:gd name="connsiteX25" fmla="*/ 291844 w 3024845"/>
                  <a:gd name="connsiteY25" fmla="*/ 724196 h 1160647"/>
                  <a:gd name="connsiteX26" fmla="*/ 291844 w 3024845"/>
                  <a:gd name="connsiteY26" fmla="*/ 725547 h 1160647"/>
                  <a:gd name="connsiteX27" fmla="*/ 291844 w 3024845"/>
                  <a:gd name="connsiteY27" fmla="*/ 735005 h 1160647"/>
                  <a:gd name="connsiteX28" fmla="*/ 336431 w 3024845"/>
                  <a:gd name="connsiteY28" fmla="*/ 735005 h 1160647"/>
                  <a:gd name="connsiteX29" fmla="*/ 336431 w 3024845"/>
                  <a:gd name="connsiteY29" fmla="*/ 736086 h 1160647"/>
                  <a:gd name="connsiteX30" fmla="*/ 336431 w 3024845"/>
                  <a:gd name="connsiteY30" fmla="*/ 743652 h 1160647"/>
                  <a:gd name="connsiteX31" fmla="*/ 338457 w 3024845"/>
                  <a:gd name="connsiteY31" fmla="*/ 743652 h 1160647"/>
                  <a:gd name="connsiteX32" fmla="*/ 352644 w 3024845"/>
                  <a:gd name="connsiteY32" fmla="*/ 743652 h 1160647"/>
                  <a:gd name="connsiteX33" fmla="*/ 352644 w 3024845"/>
                  <a:gd name="connsiteY33" fmla="*/ 713387 h 1160647"/>
                  <a:gd name="connsiteX34" fmla="*/ 397231 w 3024845"/>
                  <a:gd name="connsiteY34" fmla="*/ 713387 h 1160647"/>
                  <a:gd name="connsiteX35" fmla="*/ 397231 w 3024845"/>
                  <a:gd name="connsiteY35" fmla="*/ 712036 h 1160647"/>
                  <a:gd name="connsiteX36" fmla="*/ 397231 w 3024845"/>
                  <a:gd name="connsiteY36" fmla="*/ 702578 h 1160647"/>
                  <a:gd name="connsiteX37" fmla="*/ 398245 w 3024845"/>
                  <a:gd name="connsiteY37" fmla="*/ 702578 h 1160647"/>
                  <a:gd name="connsiteX38" fmla="*/ 405338 w 3024845"/>
                  <a:gd name="connsiteY38" fmla="*/ 702578 h 1160647"/>
                  <a:gd name="connsiteX39" fmla="*/ 405338 w 3024845"/>
                  <a:gd name="connsiteY39" fmla="*/ 700687 h 1160647"/>
                  <a:gd name="connsiteX40" fmla="*/ 405338 w 3024845"/>
                  <a:gd name="connsiteY40" fmla="*/ 687446 h 1160647"/>
                  <a:gd name="connsiteX41" fmla="*/ 406098 w 3024845"/>
                  <a:gd name="connsiteY41" fmla="*/ 687446 h 1160647"/>
                  <a:gd name="connsiteX42" fmla="*/ 411418 w 3024845"/>
                  <a:gd name="connsiteY42" fmla="*/ 687446 h 1160647"/>
                  <a:gd name="connsiteX43" fmla="*/ 411418 w 3024845"/>
                  <a:gd name="connsiteY43" fmla="*/ 686365 h 1160647"/>
                  <a:gd name="connsiteX44" fmla="*/ 411418 w 3024845"/>
                  <a:gd name="connsiteY44" fmla="*/ 678798 h 1160647"/>
                  <a:gd name="connsiteX45" fmla="*/ 413445 w 3024845"/>
                  <a:gd name="connsiteY45" fmla="*/ 678798 h 1160647"/>
                  <a:gd name="connsiteX46" fmla="*/ 427632 w 3024845"/>
                  <a:gd name="connsiteY46" fmla="*/ 678798 h 1160647"/>
                  <a:gd name="connsiteX47" fmla="*/ 427632 w 3024845"/>
                  <a:gd name="connsiteY47" fmla="*/ 679879 h 1160647"/>
                  <a:gd name="connsiteX48" fmla="*/ 427632 w 3024845"/>
                  <a:gd name="connsiteY48" fmla="*/ 687446 h 1160647"/>
                  <a:gd name="connsiteX49" fmla="*/ 449925 w 3024845"/>
                  <a:gd name="connsiteY49" fmla="*/ 687446 h 1160647"/>
                  <a:gd name="connsiteX50" fmla="*/ 449925 w 3024845"/>
                  <a:gd name="connsiteY50" fmla="*/ 685554 h 1160647"/>
                  <a:gd name="connsiteX51" fmla="*/ 449925 w 3024845"/>
                  <a:gd name="connsiteY51" fmla="*/ 672313 h 1160647"/>
                  <a:gd name="connsiteX52" fmla="*/ 451699 w 3024845"/>
                  <a:gd name="connsiteY52" fmla="*/ 672313 h 1160647"/>
                  <a:gd name="connsiteX53" fmla="*/ 464112 w 3024845"/>
                  <a:gd name="connsiteY53" fmla="*/ 672313 h 1160647"/>
                  <a:gd name="connsiteX54" fmla="*/ 464112 w 3024845"/>
                  <a:gd name="connsiteY54" fmla="*/ 696093 h 1160647"/>
                  <a:gd name="connsiteX55" fmla="*/ 465126 w 3024845"/>
                  <a:gd name="connsiteY55" fmla="*/ 696093 h 1160647"/>
                  <a:gd name="connsiteX56" fmla="*/ 472219 w 3024845"/>
                  <a:gd name="connsiteY56" fmla="*/ 696093 h 1160647"/>
                  <a:gd name="connsiteX57" fmla="*/ 472219 w 3024845"/>
                  <a:gd name="connsiteY57" fmla="*/ 695012 h 1160647"/>
                  <a:gd name="connsiteX58" fmla="*/ 472219 w 3024845"/>
                  <a:gd name="connsiteY58" fmla="*/ 687446 h 1160647"/>
                  <a:gd name="connsiteX59" fmla="*/ 473992 w 3024845"/>
                  <a:gd name="connsiteY59" fmla="*/ 687446 h 1160647"/>
                  <a:gd name="connsiteX60" fmla="*/ 486406 w 3024845"/>
                  <a:gd name="connsiteY60" fmla="*/ 687446 h 1160647"/>
                  <a:gd name="connsiteX61" fmla="*/ 486406 w 3024845"/>
                  <a:gd name="connsiteY61" fmla="*/ 713387 h 1160647"/>
                  <a:gd name="connsiteX62" fmla="*/ 488433 w 3024845"/>
                  <a:gd name="connsiteY62" fmla="*/ 713387 h 1160647"/>
                  <a:gd name="connsiteX63" fmla="*/ 502619 w 3024845"/>
                  <a:gd name="connsiteY63" fmla="*/ 713387 h 1160647"/>
                  <a:gd name="connsiteX64" fmla="*/ 502619 w 3024845"/>
                  <a:gd name="connsiteY64" fmla="*/ 715008 h 1160647"/>
                  <a:gd name="connsiteX65" fmla="*/ 502619 w 3024845"/>
                  <a:gd name="connsiteY65" fmla="*/ 726358 h 1160647"/>
                  <a:gd name="connsiteX66" fmla="*/ 503379 w 3024845"/>
                  <a:gd name="connsiteY66" fmla="*/ 726358 h 1160647"/>
                  <a:gd name="connsiteX67" fmla="*/ 508700 w 3024845"/>
                  <a:gd name="connsiteY67" fmla="*/ 726358 h 1160647"/>
                  <a:gd name="connsiteX68" fmla="*/ 508700 w 3024845"/>
                  <a:gd name="connsiteY68" fmla="*/ 725547 h 1160647"/>
                  <a:gd name="connsiteX69" fmla="*/ 508700 w 3024845"/>
                  <a:gd name="connsiteY69" fmla="*/ 719872 h 1160647"/>
                  <a:gd name="connsiteX70" fmla="*/ 539100 w 3024845"/>
                  <a:gd name="connsiteY70" fmla="*/ 719872 h 1160647"/>
                  <a:gd name="connsiteX71" fmla="*/ 539100 w 3024845"/>
                  <a:gd name="connsiteY71" fmla="*/ 743652 h 1160647"/>
                  <a:gd name="connsiteX72" fmla="*/ 540113 w 3024845"/>
                  <a:gd name="connsiteY72" fmla="*/ 743652 h 1160647"/>
                  <a:gd name="connsiteX73" fmla="*/ 547207 w 3024845"/>
                  <a:gd name="connsiteY73" fmla="*/ 743652 h 1160647"/>
                  <a:gd name="connsiteX74" fmla="*/ 547207 w 3024845"/>
                  <a:gd name="connsiteY74" fmla="*/ 744733 h 1160647"/>
                  <a:gd name="connsiteX75" fmla="*/ 547207 w 3024845"/>
                  <a:gd name="connsiteY75" fmla="*/ 752299 h 1160647"/>
                  <a:gd name="connsiteX76" fmla="*/ 547967 w 3024845"/>
                  <a:gd name="connsiteY76" fmla="*/ 752299 h 1160647"/>
                  <a:gd name="connsiteX77" fmla="*/ 553287 w 3024845"/>
                  <a:gd name="connsiteY77" fmla="*/ 752299 h 1160647"/>
                  <a:gd name="connsiteX78" fmla="*/ 553287 w 3024845"/>
                  <a:gd name="connsiteY78" fmla="*/ 750137 h 1160647"/>
                  <a:gd name="connsiteX79" fmla="*/ 553287 w 3024845"/>
                  <a:gd name="connsiteY79" fmla="*/ 735005 h 1160647"/>
                  <a:gd name="connsiteX80" fmla="*/ 554300 w 3024845"/>
                  <a:gd name="connsiteY80" fmla="*/ 735005 h 1160647"/>
                  <a:gd name="connsiteX81" fmla="*/ 561394 w 3024845"/>
                  <a:gd name="connsiteY81" fmla="*/ 735005 h 1160647"/>
                  <a:gd name="connsiteX82" fmla="*/ 561394 w 3024845"/>
                  <a:gd name="connsiteY82" fmla="*/ 736086 h 1160647"/>
                  <a:gd name="connsiteX83" fmla="*/ 561394 w 3024845"/>
                  <a:gd name="connsiteY83" fmla="*/ 743652 h 1160647"/>
                  <a:gd name="connsiteX84" fmla="*/ 566714 w 3024845"/>
                  <a:gd name="connsiteY84" fmla="*/ 741659 h 1160647"/>
                  <a:gd name="connsiteX85" fmla="*/ 567474 w 3024845"/>
                  <a:gd name="connsiteY85" fmla="*/ 740679 h 1160647"/>
                  <a:gd name="connsiteX86" fmla="*/ 567474 w 3024845"/>
                  <a:gd name="connsiteY86" fmla="*/ 735005 h 1160647"/>
                  <a:gd name="connsiteX87" fmla="*/ 605981 w 3024845"/>
                  <a:gd name="connsiteY87" fmla="*/ 735005 h 1160647"/>
                  <a:gd name="connsiteX88" fmla="*/ 605981 w 3024845"/>
                  <a:gd name="connsiteY88" fmla="*/ 758784 h 1160647"/>
                  <a:gd name="connsiteX89" fmla="*/ 608007 w 3024845"/>
                  <a:gd name="connsiteY89" fmla="*/ 758784 h 1160647"/>
                  <a:gd name="connsiteX90" fmla="*/ 622194 w 3024845"/>
                  <a:gd name="connsiteY90" fmla="*/ 758784 h 1160647"/>
                  <a:gd name="connsiteX91" fmla="*/ 622194 w 3024845"/>
                  <a:gd name="connsiteY91" fmla="*/ 759865 h 1160647"/>
                  <a:gd name="connsiteX92" fmla="*/ 622194 w 3024845"/>
                  <a:gd name="connsiteY92" fmla="*/ 767431 h 1160647"/>
                  <a:gd name="connsiteX93" fmla="*/ 623968 w 3024845"/>
                  <a:gd name="connsiteY93" fmla="*/ 767431 h 1160647"/>
                  <a:gd name="connsiteX94" fmla="*/ 636381 w 3024845"/>
                  <a:gd name="connsiteY94" fmla="*/ 767431 h 1160647"/>
                  <a:gd name="connsiteX95" fmla="*/ 636381 w 3024845"/>
                  <a:gd name="connsiteY95" fmla="*/ 743652 h 1160647"/>
                  <a:gd name="connsiteX96" fmla="*/ 637394 w 3024845"/>
                  <a:gd name="connsiteY96" fmla="*/ 743652 h 1160647"/>
                  <a:gd name="connsiteX97" fmla="*/ 644488 w 3024845"/>
                  <a:gd name="connsiteY97" fmla="*/ 743652 h 1160647"/>
                  <a:gd name="connsiteX98" fmla="*/ 644488 w 3024845"/>
                  <a:gd name="connsiteY98" fmla="*/ 711225 h 1160647"/>
                  <a:gd name="connsiteX99" fmla="*/ 645501 w 3024845"/>
                  <a:gd name="connsiteY99" fmla="*/ 711225 h 1160647"/>
                  <a:gd name="connsiteX100" fmla="*/ 652595 w 3024845"/>
                  <a:gd name="connsiteY100" fmla="*/ 711225 h 1160647"/>
                  <a:gd name="connsiteX101" fmla="*/ 652595 w 3024845"/>
                  <a:gd name="connsiteY101" fmla="*/ 709334 h 1160647"/>
                  <a:gd name="connsiteX102" fmla="*/ 652595 w 3024845"/>
                  <a:gd name="connsiteY102" fmla="*/ 696093 h 1160647"/>
                  <a:gd name="connsiteX103" fmla="*/ 651328 w 3024845"/>
                  <a:gd name="connsiteY103" fmla="*/ 694471 h 1160647"/>
                  <a:gd name="connsiteX104" fmla="*/ 656648 w 3024845"/>
                  <a:gd name="connsiteY104" fmla="*/ 683122 h 1160647"/>
                  <a:gd name="connsiteX105" fmla="*/ 664755 w 3024845"/>
                  <a:gd name="connsiteY105" fmla="*/ 711225 h 1160647"/>
                  <a:gd name="connsiteX106" fmla="*/ 665515 w 3024845"/>
                  <a:gd name="connsiteY106" fmla="*/ 711225 h 1160647"/>
                  <a:gd name="connsiteX107" fmla="*/ 670835 w 3024845"/>
                  <a:gd name="connsiteY107" fmla="*/ 711225 h 1160647"/>
                  <a:gd name="connsiteX108" fmla="*/ 670835 w 3024845"/>
                  <a:gd name="connsiteY108" fmla="*/ 605298 h 1160647"/>
                  <a:gd name="connsiteX109" fmla="*/ 672355 w 3024845"/>
                  <a:gd name="connsiteY109" fmla="*/ 605298 h 1160647"/>
                  <a:gd name="connsiteX110" fmla="*/ 682995 w 3024845"/>
                  <a:gd name="connsiteY110" fmla="*/ 605298 h 1160647"/>
                  <a:gd name="connsiteX111" fmla="*/ 682995 w 3024845"/>
                  <a:gd name="connsiteY111" fmla="*/ 557739 h 1160647"/>
                  <a:gd name="connsiteX112" fmla="*/ 709342 w 3024845"/>
                  <a:gd name="connsiteY112" fmla="*/ 557739 h 1160647"/>
                  <a:gd name="connsiteX113" fmla="*/ 709342 w 3024845"/>
                  <a:gd name="connsiteY113" fmla="*/ 536121 h 1160647"/>
                  <a:gd name="connsiteX114" fmla="*/ 743796 w 3024845"/>
                  <a:gd name="connsiteY114" fmla="*/ 536121 h 1160647"/>
                  <a:gd name="connsiteX115" fmla="*/ 743796 w 3024845"/>
                  <a:gd name="connsiteY115" fmla="*/ 538553 h 1160647"/>
                  <a:gd name="connsiteX116" fmla="*/ 743796 w 3024845"/>
                  <a:gd name="connsiteY116" fmla="*/ 555577 h 1160647"/>
                  <a:gd name="connsiteX117" fmla="*/ 746076 w 3024845"/>
                  <a:gd name="connsiteY117" fmla="*/ 555577 h 1160647"/>
                  <a:gd name="connsiteX118" fmla="*/ 762036 w 3024845"/>
                  <a:gd name="connsiteY118" fmla="*/ 555577 h 1160647"/>
                  <a:gd name="connsiteX119" fmla="*/ 762036 w 3024845"/>
                  <a:gd name="connsiteY119" fmla="*/ 603136 h 1160647"/>
                  <a:gd name="connsiteX120" fmla="*/ 763049 w 3024845"/>
                  <a:gd name="connsiteY120" fmla="*/ 603136 h 1160647"/>
                  <a:gd name="connsiteX121" fmla="*/ 770143 w 3024845"/>
                  <a:gd name="connsiteY121" fmla="*/ 603136 h 1160647"/>
                  <a:gd name="connsiteX122" fmla="*/ 784330 w 3024845"/>
                  <a:gd name="connsiteY122" fmla="*/ 607460 h 1160647"/>
                  <a:gd name="connsiteX123" fmla="*/ 784330 w 3024845"/>
                  <a:gd name="connsiteY123" fmla="*/ 646372 h 1160647"/>
                  <a:gd name="connsiteX124" fmla="*/ 785343 w 3024845"/>
                  <a:gd name="connsiteY124" fmla="*/ 646372 h 1160647"/>
                  <a:gd name="connsiteX125" fmla="*/ 792436 w 3024845"/>
                  <a:gd name="connsiteY125" fmla="*/ 646372 h 1160647"/>
                  <a:gd name="connsiteX126" fmla="*/ 792436 w 3024845"/>
                  <a:gd name="connsiteY126" fmla="*/ 647993 h 1160647"/>
                  <a:gd name="connsiteX127" fmla="*/ 792436 w 3024845"/>
                  <a:gd name="connsiteY127" fmla="*/ 659342 h 1160647"/>
                  <a:gd name="connsiteX128" fmla="*/ 794463 w 3024845"/>
                  <a:gd name="connsiteY128" fmla="*/ 659342 h 1160647"/>
                  <a:gd name="connsiteX129" fmla="*/ 808650 w 3024845"/>
                  <a:gd name="connsiteY129" fmla="*/ 659342 h 1160647"/>
                  <a:gd name="connsiteX130" fmla="*/ 814730 w 3024845"/>
                  <a:gd name="connsiteY130" fmla="*/ 665828 h 1160647"/>
                  <a:gd name="connsiteX131" fmla="*/ 814730 w 3024845"/>
                  <a:gd name="connsiteY131" fmla="*/ 687446 h 1160647"/>
                  <a:gd name="connsiteX132" fmla="*/ 817010 w 3024845"/>
                  <a:gd name="connsiteY132" fmla="*/ 687446 h 1160647"/>
                  <a:gd name="connsiteX133" fmla="*/ 832970 w 3024845"/>
                  <a:gd name="connsiteY133" fmla="*/ 687446 h 1160647"/>
                  <a:gd name="connsiteX134" fmla="*/ 832970 w 3024845"/>
                  <a:gd name="connsiteY134" fmla="*/ 688526 h 1160647"/>
                  <a:gd name="connsiteX135" fmla="*/ 832970 w 3024845"/>
                  <a:gd name="connsiteY135" fmla="*/ 696093 h 1160647"/>
                  <a:gd name="connsiteX136" fmla="*/ 834237 w 3024845"/>
                  <a:gd name="connsiteY136" fmla="*/ 696093 h 1160647"/>
                  <a:gd name="connsiteX137" fmla="*/ 843104 w 3024845"/>
                  <a:gd name="connsiteY137" fmla="*/ 696093 h 1160647"/>
                  <a:gd name="connsiteX138" fmla="*/ 843104 w 3024845"/>
                  <a:gd name="connsiteY138" fmla="*/ 698254 h 1160647"/>
                  <a:gd name="connsiteX139" fmla="*/ 843104 w 3024845"/>
                  <a:gd name="connsiteY139" fmla="*/ 713387 h 1160647"/>
                  <a:gd name="connsiteX140" fmla="*/ 847157 w 3024845"/>
                  <a:gd name="connsiteY140" fmla="*/ 711495 h 1160647"/>
                  <a:gd name="connsiteX141" fmla="*/ 847157 w 3024845"/>
                  <a:gd name="connsiteY141" fmla="*/ 698254 h 1160647"/>
                  <a:gd name="connsiteX142" fmla="*/ 848170 w 3024845"/>
                  <a:gd name="connsiteY142" fmla="*/ 698254 h 1160647"/>
                  <a:gd name="connsiteX143" fmla="*/ 855264 w 3024845"/>
                  <a:gd name="connsiteY143" fmla="*/ 698254 h 1160647"/>
                  <a:gd name="connsiteX144" fmla="*/ 855264 w 3024845"/>
                  <a:gd name="connsiteY144" fmla="*/ 699876 h 1160647"/>
                  <a:gd name="connsiteX145" fmla="*/ 855264 w 3024845"/>
                  <a:gd name="connsiteY145" fmla="*/ 711225 h 1160647"/>
                  <a:gd name="connsiteX146" fmla="*/ 856024 w 3024845"/>
                  <a:gd name="connsiteY146" fmla="*/ 711225 h 1160647"/>
                  <a:gd name="connsiteX147" fmla="*/ 861344 w 3024845"/>
                  <a:gd name="connsiteY147" fmla="*/ 711225 h 1160647"/>
                  <a:gd name="connsiteX148" fmla="*/ 909984 w 3024845"/>
                  <a:gd name="connsiteY148" fmla="*/ 706902 h 1160647"/>
                  <a:gd name="connsiteX149" fmla="*/ 909984 w 3024845"/>
                  <a:gd name="connsiteY149" fmla="*/ 708253 h 1160647"/>
                  <a:gd name="connsiteX150" fmla="*/ 909984 w 3024845"/>
                  <a:gd name="connsiteY150" fmla="*/ 717710 h 1160647"/>
                  <a:gd name="connsiteX151" fmla="*/ 910744 w 3024845"/>
                  <a:gd name="connsiteY151" fmla="*/ 717710 h 1160647"/>
                  <a:gd name="connsiteX152" fmla="*/ 916065 w 3024845"/>
                  <a:gd name="connsiteY152" fmla="*/ 717710 h 1160647"/>
                  <a:gd name="connsiteX153" fmla="*/ 916065 w 3024845"/>
                  <a:gd name="connsiteY153" fmla="*/ 719872 h 1160647"/>
                  <a:gd name="connsiteX154" fmla="*/ 916065 w 3024845"/>
                  <a:gd name="connsiteY154" fmla="*/ 735005 h 1160647"/>
                  <a:gd name="connsiteX155" fmla="*/ 918091 w 3024845"/>
                  <a:gd name="connsiteY155" fmla="*/ 733654 h 1160647"/>
                  <a:gd name="connsiteX156" fmla="*/ 932278 w 3024845"/>
                  <a:gd name="connsiteY156" fmla="*/ 724196 h 1160647"/>
                  <a:gd name="connsiteX157" fmla="*/ 938358 w 3024845"/>
                  <a:gd name="connsiteY157" fmla="*/ 683122 h 1160647"/>
                  <a:gd name="connsiteX158" fmla="*/ 939118 w 3024845"/>
                  <a:gd name="connsiteY158" fmla="*/ 682852 h 1160647"/>
                  <a:gd name="connsiteX159" fmla="*/ 944438 w 3024845"/>
                  <a:gd name="connsiteY159" fmla="*/ 680960 h 1160647"/>
                  <a:gd name="connsiteX160" fmla="*/ 946465 w 3024845"/>
                  <a:gd name="connsiteY160" fmla="*/ 611783 h 1160647"/>
                  <a:gd name="connsiteX161" fmla="*/ 948492 w 3024845"/>
                  <a:gd name="connsiteY161" fmla="*/ 680960 h 1160647"/>
                  <a:gd name="connsiteX162" fmla="*/ 949252 w 3024845"/>
                  <a:gd name="connsiteY162" fmla="*/ 681230 h 1160647"/>
                  <a:gd name="connsiteX163" fmla="*/ 954572 w 3024845"/>
                  <a:gd name="connsiteY163" fmla="*/ 683122 h 1160647"/>
                  <a:gd name="connsiteX164" fmla="*/ 954572 w 3024845"/>
                  <a:gd name="connsiteY164" fmla="*/ 596651 h 1160647"/>
                  <a:gd name="connsiteX165" fmla="*/ 958625 w 3024845"/>
                  <a:gd name="connsiteY165" fmla="*/ 564224 h 1160647"/>
                  <a:gd name="connsiteX166" fmla="*/ 997132 w 3024845"/>
                  <a:gd name="connsiteY166" fmla="*/ 564224 h 1160647"/>
                  <a:gd name="connsiteX167" fmla="*/ 997132 w 3024845"/>
                  <a:gd name="connsiteY167" fmla="*/ 596651 h 1160647"/>
                  <a:gd name="connsiteX168" fmla="*/ 997892 w 3024845"/>
                  <a:gd name="connsiteY168" fmla="*/ 596651 h 1160647"/>
                  <a:gd name="connsiteX169" fmla="*/ 1003212 w 3024845"/>
                  <a:gd name="connsiteY169" fmla="*/ 596651 h 1160647"/>
                  <a:gd name="connsiteX170" fmla="*/ 1003212 w 3024845"/>
                  <a:gd name="connsiteY170" fmla="*/ 514503 h 1160647"/>
                  <a:gd name="connsiteX171" fmla="*/ 1004986 w 3024845"/>
                  <a:gd name="connsiteY171" fmla="*/ 514503 h 1160647"/>
                  <a:gd name="connsiteX172" fmla="*/ 1017399 w 3024845"/>
                  <a:gd name="connsiteY172" fmla="*/ 514503 h 1160647"/>
                  <a:gd name="connsiteX173" fmla="*/ 1017399 w 3024845"/>
                  <a:gd name="connsiteY173" fmla="*/ 512612 h 1160647"/>
                  <a:gd name="connsiteX174" fmla="*/ 1017399 w 3024845"/>
                  <a:gd name="connsiteY174" fmla="*/ 499371 h 1160647"/>
                  <a:gd name="connsiteX175" fmla="*/ 1039693 w 3024845"/>
                  <a:gd name="connsiteY175" fmla="*/ 499371 h 1160647"/>
                  <a:gd name="connsiteX176" fmla="*/ 1039693 w 3024845"/>
                  <a:gd name="connsiteY176" fmla="*/ 498290 h 1160647"/>
                  <a:gd name="connsiteX177" fmla="*/ 1039693 w 3024845"/>
                  <a:gd name="connsiteY177" fmla="*/ 490724 h 1160647"/>
                  <a:gd name="connsiteX178" fmla="*/ 1041466 w 3024845"/>
                  <a:gd name="connsiteY178" fmla="*/ 490724 h 1160647"/>
                  <a:gd name="connsiteX179" fmla="*/ 1053880 w 3024845"/>
                  <a:gd name="connsiteY179" fmla="*/ 490724 h 1160647"/>
                  <a:gd name="connsiteX180" fmla="*/ 1053880 w 3024845"/>
                  <a:gd name="connsiteY180" fmla="*/ 491805 h 1160647"/>
                  <a:gd name="connsiteX181" fmla="*/ 1053880 w 3024845"/>
                  <a:gd name="connsiteY181" fmla="*/ 499371 h 1160647"/>
                  <a:gd name="connsiteX182" fmla="*/ 1054640 w 3024845"/>
                  <a:gd name="connsiteY182" fmla="*/ 499371 h 1160647"/>
                  <a:gd name="connsiteX183" fmla="*/ 1059960 w 3024845"/>
                  <a:gd name="connsiteY183" fmla="*/ 499371 h 1160647"/>
                  <a:gd name="connsiteX184" fmla="*/ 1070093 w 3024845"/>
                  <a:gd name="connsiteY184" fmla="*/ 495047 h 1160647"/>
                  <a:gd name="connsiteX185" fmla="*/ 1074146 w 3024845"/>
                  <a:gd name="connsiteY185" fmla="*/ 498290 h 1160647"/>
                  <a:gd name="connsiteX186" fmla="*/ 1074146 w 3024845"/>
                  <a:gd name="connsiteY186" fmla="*/ 490724 h 1160647"/>
                  <a:gd name="connsiteX187" fmla="*/ 1076426 w 3024845"/>
                  <a:gd name="connsiteY187" fmla="*/ 490724 h 1160647"/>
                  <a:gd name="connsiteX188" fmla="*/ 1092387 w 3024845"/>
                  <a:gd name="connsiteY188" fmla="*/ 490724 h 1160647"/>
                  <a:gd name="connsiteX189" fmla="*/ 1092387 w 3024845"/>
                  <a:gd name="connsiteY189" fmla="*/ 491805 h 1160647"/>
                  <a:gd name="connsiteX190" fmla="*/ 1092387 w 3024845"/>
                  <a:gd name="connsiteY190" fmla="*/ 499371 h 1160647"/>
                  <a:gd name="connsiteX191" fmla="*/ 1122787 w 3024845"/>
                  <a:gd name="connsiteY191" fmla="*/ 499371 h 1160647"/>
                  <a:gd name="connsiteX192" fmla="*/ 1122787 w 3024845"/>
                  <a:gd name="connsiteY192" fmla="*/ 500992 h 1160647"/>
                  <a:gd name="connsiteX193" fmla="*/ 1122787 w 3024845"/>
                  <a:gd name="connsiteY193" fmla="*/ 512342 h 1160647"/>
                  <a:gd name="connsiteX194" fmla="*/ 1149134 w 3024845"/>
                  <a:gd name="connsiteY194" fmla="*/ 512342 h 1160647"/>
                  <a:gd name="connsiteX195" fmla="*/ 1149134 w 3024845"/>
                  <a:gd name="connsiteY195" fmla="*/ 542606 h 1160647"/>
                  <a:gd name="connsiteX196" fmla="*/ 1149894 w 3024845"/>
                  <a:gd name="connsiteY196" fmla="*/ 542606 h 1160647"/>
                  <a:gd name="connsiteX197" fmla="*/ 1155214 w 3024845"/>
                  <a:gd name="connsiteY197" fmla="*/ 542606 h 1160647"/>
                  <a:gd name="connsiteX198" fmla="*/ 1155214 w 3024845"/>
                  <a:gd name="connsiteY198" fmla="*/ 543687 h 1160647"/>
                  <a:gd name="connsiteX199" fmla="*/ 1155214 w 3024845"/>
                  <a:gd name="connsiteY199" fmla="*/ 551254 h 1160647"/>
                  <a:gd name="connsiteX200" fmla="*/ 1159268 w 3024845"/>
                  <a:gd name="connsiteY200" fmla="*/ 581518 h 1160647"/>
                  <a:gd name="connsiteX201" fmla="*/ 1160028 w 3024845"/>
                  <a:gd name="connsiteY201" fmla="*/ 581518 h 1160647"/>
                  <a:gd name="connsiteX202" fmla="*/ 1165348 w 3024845"/>
                  <a:gd name="connsiteY202" fmla="*/ 581518 h 1160647"/>
                  <a:gd name="connsiteX203" fmla="*/ 1165348 w 3024845"/>
                  <a:gd name="connsiteY203" fmla="*/ 582329 h 1160647"/>
                  <a:gd name="connsiteX204" fmla="*/ 1165348 w 3024845"/>
                  <a:gd name="connsiteY204" fmla="*/ 588004 h 1160647"/>
                  <a:gd name="connsiteX205" fmla="*/ 1166361 w 3024845"/>
                  <a:gd name="connsiteY205" fmla="*/ 588004 h 1160647"/>
                  <a:gd name="connsiteX206" fmla="*/ 1173454 w 3024845"/>
                  <a:gd name="connsiteY206" fmla="*/ 588004 h 1160647"/>
                  <a:gd name="connsiteX207" fmla="*/ 1173454 w 3024845"/>
                  <a:gd name="connsiteY207" fmla="*/ 618269 h 1160647"/>
                  <a:gd name="connsiteX208" fmla="*/ 1175481 w 3024845"/>
                  <a:gd name="connsiteY208" fmla="*/ 618269 h 1160647"/>
                  <a:gd name="connsiteX209" fmla="*/ 1189668 w 3024845"/>
                  <a:gd name="connsiteY209" fmla="*/ 618269 h 1160647"/>
                  <a:gd name="connsiteX210" fmla="*/ 1189668 w 3024845"/>
                  <a:gd name="connsiteY210" fmla="*/ 642048 h 1160647"/>
                  <a:gd name="connsiteX211" fmla="*/ 1191695 w 3024845"/>
                  <a:gd name="connsiteY211" fmla="*/ 643669 h 1160647"/>
                  <a:gd name="connsiteX212" fmla="*/ 1191695 w 3024845"/>
                  <a:gd name="connsiteY212" fmla="*/ 655019 h 1160647"/>
                  <a:gd name="connsiteX213" fmla="*/ 1192455 w 3024845"/>
                  <a:gd name="connsiteY213" fmla="*/ 655019 h 1160647"/>
                  <a:gd name="connsiteX214" fmla="*/ 1197775 w 3024845"/>
                  <a:gd name="connsiteY214" fmla="*/ 655019 h 1160647"/>
                  <a:gd name="connsiteX215" fmla="*/ 1197775 w 3024845"/>
                  <a:gd name="connsiteY215" fmla="*/ 678798 h 1160647"/>
                  <a:gd name="connsiteX216" fmla="*/ 1199041 w 3024845"/>
                  <a:gd name="connsiteY216" fmla="*/ 678798 h 1160647"/>
                  <a:gd name="connsiteX217" fmla="*/ 1207908 w 3024845"/>
                  <a:gd name="connsiteY217" fmla="*/ 678798 h 1160647"/>
                  <a:gd name="connsiteX218" fmla="*/ 1209935 w 3024845"/>
                  <a:gd name="connsiteY218" fmla="*/ 682852 h 1160647"/>
                  <a:gd name="connsiteX219" fmla="*/ 1209935 w 3024845"/>
                  <a:gd name="connsiteY219" fmla="*/ 696093 h 1160647"/>
                  <a:gd name="connsiteX220" fmla="*/ 1211455 w 3024845"/>
                  <a:gd name="connsiteY220" fmla="*/ 694201 h 1160647"/>
                  <a:gd name="connsiteX221" fmla="*/ 1222095 w 3024845"/>
                  <a:gd name="connsiteY221" fmla="*/ 680960 h 1160647"/>
                  <a:gd name="connsiteX222" fmla="*/ 1250469 w 3024845"/>
                  <a:gd name="connsiteY222" fmla="*/ 680960 h 1160647"/>
                  <a:gd name="connsiteX223" fmla="*/ 1250469 w 3024845"/>
                  <a:gd name="connsiteY223" fmla="*/ 767431 h 1160647"/>
                  <a:gd name="connsiteX224" fmla="*/ 1251229 w 3024845"/>
                  <a:gd name="connsiteY224" fmla="*/ 767431 h 1160647"/>
                  <a:gd name="connsiteX225" fmla="*/ 1256549 w 3024845"/>
                  <a:gd name="connsiteY225" fmla="*/ 767431 h 1160647"/>
                  <a:gd name="connsiteX226" fmla="*/ 1257309 w 3024845"/>
                  <a:gd name="connsiteY226" fmla="*/ 766080 h 1160647"/>
                  <a:gd name="connsiteX227" fmla="*/ 1262629 w 3024845"/>
                  <a:gd name="connsiteY227" fmla="*/ 756622 h 1160647"/>
                  <a:gd name="connsiteX228" fmla="*/ 1262629 w 3024845"/>
                  <a:gd name="connsiteY228" fmla="*/ 758514 h 1160647"/>
                  <a:gd name="connsiteX229" fmla="*/ 1262629 w 3024845"/>
                  <a:gd name="connsiteY229" fmla="*/ 771755 h 1160647"/>
                  <a:gd name="connsiteX230" fmla="*/ 1266682 w 3024845"/>
                  <a:gd name="connsiteY230" fmla="*/ 726358 h 1160647"/>
                  <a:gd name="connsiteX231" fmla="*/ 1267442 w 3024845"/>
                  <a:gd name="connsiteY231" fmla="*/ 726358 h 1160647"/>
                  <a:gd name="connsiteX232" fmla="*/ 1272762 w 3024845"/>
                  <a:gd name="connsiteY232" fmla="*/ 726358 h 1160647"/>
                  <a:gd name="connsiteX233" fmla="*/ 1272762 w 3024845"/>
                  <a:gd name="connsiteY233" fmla="*/ 661504 h 1160647"/>
                  <a:gd name="connsiteX234" fmla="*/ 1273776 w 3024845"/>
                  <a:gd name="connsiteY234" fmla="*/ 661504 h 1160647"/>
                  <a:gd name="connsiteX235" fmla="*/ 1280869 w 3024845"/>
                  <a:gd name="connsiteY235" fmla="*/ 661504 h 1160647"/>
                  <a:gd name="connsiteX236" fmla="*/ 1293029 w 3024845"/>
                  <a:gd name="connsiteY236" fmla="*/ 618269 h 1160647"/>
                  <a:gd name="connsiteX237" fmla="*/ 1294296 w 3024845"/>
                  <a:gd name="connsiteY237" fmla="*/ 618269 h 1160647"/>
                  <a:gd name="connsiteX238" fmla="*/ 1303163 w 3024845"/>
                  <a:gd name="connsiteY238" fmla="*/ 618269 h 1160647"/>
                  <a:gd name="connsiteX239" fmla="*/ 1313296 w 3024845"/>
                  <a:gd name="connsiteY239" fmla="*/ 661504 h 1160647"/>
                  <a:gd name="connsiteX240" fmla="*/ 1314309 w 3024845"/>
                  <a:gd name="connsiteY240" fmla="*/ 661504 h 1160647"/>
                  <a:gd name="connsiteX241" fmla="*/ 1321403 w 3024845"/>
                  <a:gd name="connsiteY241" fmla="*/ 661504 h 1160647"/>
                  <a:gd name="connsiteX242" fmla="*/ 1321403 w 3024845"/>
                  <a:gd name="connsiteY242" fmla="*/ 700416 h 1160647"/>
                  <a:gd name="connsiteX243" fmla="*/ 1323176 w 3024845"/>
                  <a:gd name="connsiteY243" fmla="*/ 700416 h 1160647"/>
                  <a:gd name="connsiteX244" fmla="*/ 1335590 w 3024845"/>
                  <a:gd name="connsiteY244" fmla="*/ 700416 h 1160647"/>
                  <a:gd name="connsiteX245" fmla="*/ 1335590 w 3024845"/>
                  <a:gd name="connsiteY245" fmla="*/ 702578 h 1160647"/>
                  <a:gd name="connsiteX246" fmla="*/ 1335590 w 3024845"/>
                  <a:gd name="connsiteY246" fmla="*/ 717710 h 1160647"/>
                  <a:gd name="connsiteX247" fmla="*/ 1339643 w 3024845"/>
                  <a:gd name="connsiteY247" fmla="*/ 715549 h 1160647"/>
                  <a:gd name="connsiteX248" fmla="*/ 1339643 w 3024845"/>
                  <a:gd name="connsiteY248" fmla="*/ 700416 h 1160647"/>
                  <a:gd name="connsiteX249" fmla="*/ 1341163 w 3024845"/>
                  <a:gd name="connsiteY249" fmla="*/ 700416 h 1160647"/>
                  <a:gd name="connsiteX250" fmla="*/ 1351803 w 3024845"/>
                  <a:gd name="connsiteY250" fmla="*/ 700416 h 1160647"/>
                  <a:gd name="connsiteX251" fmla="*/ 1351803 w 3024845"/>
                  <a:gd name="connsiteY251" fmla="*/ 702037 h 1160647"/>
                  <a:gd name="connsiteX252" fmla="*/ 1351803 w 3024845"/>
                  <a:gd name="connsiteY252" fmla="*/ 713387 h 1160647"/>
                  <a:gd name="connsiteX253" fmla="*/ 1382204 w 3024845"/>
                  <a:gd name="connsiteY253" fmla="*/ 713387 h 1160647"/>
                  <a:gd name="connsiteX254" fmla="*/ 1382204 w 3024845"/>
                  <a:gd name="connsiteY254" fmla="*/ 676637 h 1160647"/>
                  <a:gd name="connsiteX255" fmla="*/ 1383470 w 3024845"/>
                  <a:gd name="connsiteY255" fmla="*/ 676637 h 1160647"/>
                  <a:gd name="connsiteX256" fmla="*/ 1392337 w 3024845"/>
                  <a:gd name="connsiteY256" fmla="*/ 676637 h 1160647"/>
                  <a:gd name="connsiteX257" fmla="*/ 1392337 w 3024845"/>
                  <a:gd name="connsiteY257" fmla="*/ 698254 h 1160647"/>
                  <a:gd name="connsiteX258" fmla="*/ 1394364 w 3024845"/>
                  <a:gd name="connsiteY258" fmla="*/ 665828 h 1160647"/>
                  <a:gd name="connsiteX259" fmla="*/ 1416657 w 3024845"/>
                  <a:gd name="connsiteY259" fmla="*/ 665828 h 1160647"/>
                  <a:gd name="connsiteX260" fmla="*/ 1416657 w 3024845"/>
                  <a:gd name="connsiteY260" fmla="*/ 664206 h 1160647"/>
                  <a:gd name="connsiteX261" fmla="*/ 1416657 w 3024845"/>
                  <a:gd name="connsiteY261" fmla="*/ 652857 h 1160647"/>
                  <a:gd name="connsiteX262" fmla="*/ 1417417 w 3024845"/>
                  <a:gd name="connsiteY262" fmla="*/ 652857 h 1160647"/>
                  <a:gd name="connsiteX263" fmla="*/ 1422737 w 3024845"/>
                  <a:gd name="connsiteY263" fmla="*/ 652857 h 1160647"/>
                  <a:gd name="connsiteX264" fmla="*/ 1422737 w 3024845"/>
                  <a:gd name="connsiteY264" fmla="*/ 650966 h 1160647"/>
                  <a:gd name="connsiteX265" fmla="*/ 1422737 w 3024845"/>
                  <a:gd name="connsiteY265" fmla="*/ 637725 h 1160647"/>
                  <a:gd name="connsiteX266" fmla="*/ 1426791 w 3024845"/>
                  <a:gd name="connsiteY266" fmla="*/ 644210 h 1160647"/>
                  <a:gd name="connsiteX267" fmla="*/ 1429071 w 3024845"/>
                  <a:gd name="connsiteY267" fmla="*/ 644210 h 1160647"/>
                  <a:gd name="connsiteX268" fmla="*/ 1445031 w 3024845"/>
                  <a:gd name="connsiteY268" fmla="*/ 644210 h 1160647"/>
                  <a:gd name="connsiteX269" fmla="*/ 1445031 w 3024845"/>
                  <a:gd name="connsiteY269" fmla="*/ 643399 h 1160647"/>
                  <a:gd name="connsiteX270" fmla="*/ 1445031 w 3024845"/>
                  <a:gd name="connsiteY270" fmla="*/ 637725 h 1160647"/>
                  <a:gd name="connsiteX271" fmla="*/ 1445791 w 3024845"/>
                  <a:gd name="connsiteY271" fmla="*/ 637725 h 1160647"/>
                  <a:gd name="connsiteX272" fmla="*/ 1451111 w 3024845"/>
                  <a:gd name="connsiteY272" fmla="*/ 637725 h 1160647"/>
                  <a:gd name="connsiteX273" fmla="*/ 1451111 w 3024845"/>
                  <a:gd name="connsiteY273" fmla="*/ 639076 h 1160647"/>
                  <a:gd name="connsiteX274" fmla="*/ 1451111 w 3024845"/>
                  <a:gd name="connsiteY274" fmla="*/ 648534 h 1160647"/>
                  <a:gd name="connsiteX275" fmla="*/ 1489618 w 3024845"/>
                  <a:gd name="connsiteY275" fmla="*/ 648534 h 1160647"/>
                  <a:gd name="connsiteX276" fmla="*/ 1489618 w 3024845"/>
                  <a:gd name="connsiteY276" fmla="*/ 786887 h 1160647"/>
                  <a:gd name="connsiteX277" fmla="*/ 1491138 w 3024845"/>
                  <a:gd name="connsiteY277" fmla="*/ 786887 h 1160647"/>
                  <a:gd name="connsiteX278" fmla="*/ 1501778 w 3024845"/>
                  <a:gd name="connsiteY278" fmla="*/ 786887 h 1160647"/>
                  <a:gd name="connsiteX279" fmla="*/ 1501778 w 3024845"/>
                  <a:gd name="connsiteY279" fmla="*/ 773917 h 1160647"/>
                  <a:gd name="connsiteX280" fmla="*/ 1505832 w 3024845"/>
                  <a:gd name="connsiteY280" fmla="*/ 773917 h 1160647"/>
                  <a:gd name="connsiteX281" fmla="*/ 1505832 w 3024845"/>
                  <a:gd name="connsiteY281" fmla="*/ 786887 h 1160647"/>
                  <a:gd name="connsiteX282" fmla="*/ 1536232 w 3024845"/>
                  <a:gd name="connsiteY282" fmla="*/ 786887 h 1160647"/>
                  <a:gd name="connsiteX283" fmla="*/ 1536232 w 3024845"/>
                  <a:gd name="connsiteY283" fmla="*/ 756622 h 1160647"/>
                  <a:gd name="connsiteX284" fmla="*/ 1548392 w 3024845"/>
                  <a:gd name="connsiteY284" fmla="*/ 756622 h 1160647"/>
                  <a:gd name="connsiteX285" fmla="*/ 1560552 w 3024845"/>
                  <a:gd name="connsiteY285" fmla="*/ 754461 h 1160647"/>
                  <a:gd name="connsiteX286" fmla="*/ 1564606 w 3024845"/>
                  <a:gd name="connsiteY286" fmla="*/ 756622 h 1160647"/>
                  <a:gd name="connsiteX287" fmla="*/ 1574739 w 3024845"/>
                  <a:gd name="connsiteY287" fmla="*/ 756622 h 1160647"/>
                  <a:gd name="connsiteX288" fmla="*/ 1574739 w 3024845"/>
                  <a:gd name="connsiteY288" fmla="*/ 786887 h 1160647"/>
                  <a:gd name="connsiteX289" fmla="*/ 1582846 w 3024845"/>
                  <a:gd name="connsiteY289" fmla="*/ 786887 h 1160647"/>
                  <a:gd name="connsiteX290" fmla="*/ 1582846 w 3024845"/>
                  <a:gd name="connsiteY290" fmla="*/ 804182 h 1160647"/>
                  <a:gd name="connsiteX291" fmla="*/ 1592182 w 3024845"/>
                  <a:gd name="connsiteY291" fmla="*/ 805087 h 1160647"/>
                  <a:gd name="connsiteX292" fmla="*/ 1605140 w 3024845"/>
                  <a:gd name="connsiteY292" fmla="*/ 805087 h 1160647"/>
                  <a:gd name="connsiteX293" fmla="*/ 1605140 w 3024845"/>
                  <a:gd name="connsiteY293" fmla="*/ 789049 h 1160647"/>
                  <a:gd name="connsiteX294" fmla="*/ 1673096 w 3024845"/>
                  <a:gd name="connsiteY294" fmla="*/ 789049 h 1160647"/>
                  <a:gd name="connsiteX295" fmla="*/ 1673096 w 3024845"/>
                  <a:gd name="connsiteY295" fmla="*/ 703796 h 1160647"/>
                  <a:gd name="connsiteX296" fmla="*/ 1745104 w 3024845"/>
                  <a:gd name="connsiteY296" fmla="*/ 703796 h 1160647"/>
                  <a:gd name="connsiteX297" fmla="*/ 1745104 w 3024845"/>
                  <a:gd name="connsiteY297" fmla="*/ 782564 h 1160647"/>
                  <a:gd name="connsiteX298" fmla="*/ 1747008 w 3024845"/>
                  <a:gd name="connsiteY298" fmla="*/ 782564 h 1160647"/>
                  <a:gd name="connsiteX299" fmla="*/ 1748250 w 3024845"/>
                  <a:gd name="connsiteY299" fmla="*/ 805087 h 1160647"/>
                  <a:gd name="connsiteX300" fmla="*/ 1757926 w 3024845"/>
                  <a:gd name="connsiteY300" fmla="*/ 805087 h 1160647"/>
                  <a:gd name="connsiteX301" fmla="*/ 1759168 w 3024845"/>
                  <a:gd name="connsiteY301" fmla="*/ 782564 h 1160647"/>
                  <a:gd name="connsiteX302" fmla="*/ 1765248 w 3024845"/>
                  <a:gd name="connsiteY302" fmla="*/ 782564 h 1160647"/>
                  <a:gd name="connsiteX303" fmla="*/ 1766490 w 3024845"/>
                  <a:gd name="connsiteY303" fmla="*/ 805087 h 1160647"/>
                  <a:gd name="connsiteX304" fmla="*/ 1817112 w 3024845"/>
                  <a:gd name="connsiteY304" fmla="*/ 805087 h 1160647"/>
                  <a:gd name="connsiteX305" fmla="*/ 1817112 w 3024845"/>
                  <a:gd name="connsiteY305" fmla="*/ 642059 h 1160647"/>
                  <a:gd name="connsiteX306" fmla="*/ 2014439 w 3024845"/>
                  <a:gd name="connsiteY306" fmla="*/ 642059 h 1160647"/>
                  <a:gd name="connsiteX307" fmla="*/ 2014439 w 3024845"/>
                  <a:gd name="connsiteY307" fmla="*/ 805087 h 1160647"/>
                  <a:gd name="connsiteX308" fmla="*/ 2033136 w 3024845"/>
                  <a:gd name="connsiteY308" fmla="*/ 805087 h 1160647"/>
                  <a:gd name="connsiteX309" fmla="*/ 2033136 w 3024845"/>
                  <a:gd name="connsiteY309" fmla="*/ 722394 h 1160647"/>
                  <a:gd name="connsiteX310" fmla="*/ 2128256 w 3024845"/>
                  <a:gd name="connsiteY310" fmla="*/ 722394 h 1160647"/>
                  <a:gd name="connsiteX311" fmla="*/ 2140186 w 3024845"/>
                  <a:gd name="connsiteY311" fmla="*/ 404253 h 1160647"/>
                  <a:gd name="connsiteX312" fmla="*/ 2128026 w 3024845"/>
                  <a:gd name="connsiteY312" fmla="*/ 382635 h 1160647"/>
                  <a:gd name="connsiteX313" fmla="*/ 2121946 w 3024845"/>
                  <a:gd name="connsiteY313" fmla="*/ 378311 h 1160647"/>
                  <a:gd name="connsiteX314" fmla="*/ 2130053 w 3024845"/>
                  <a:gd name="connsiteY314" fmla="*/ 354532 h 1160647"/>
                  <a:gd name="connsiteX315" fmla="*/ 2130053 w 3024845"/>
                  <a:gd name="connsiteY315" fmla="*/ 337238 h 1160647"/>
                  <a:gd name="connsiteX316" fmla="*/ 2144240 w 3024845"/>
                  <a:gd name="connsiteY316" fmla="*/ 337238 h 1160647"/>
                  <a:gd name="connsiteX317" fmla="*/ 2144240 w 3024845"/>
                  <a:gd name="connsiteY317" fmla="*/ 315620 h 1160647"/>
                  <a:gd name="connsiteX318" fmla="*/ 2146266 w 3024845"/>
                  <a:gd name="connsiteY318" fmla="*/ 311296 h 1160647"/>
                  <a:gd name="connsiteX319" fmla="*/ 2146266 w 3024845"/>
                  <a:gd name="connsiteY319" fmla="*/ 233472 h 1160647"/>
                  <a:gd name="connsiteX320" fmla="*/ 2144240 w 3024845"/>
                  <a:gd name="connsiteY320" fmla="*/ 226987 h 1160647"/>
                  <a:gd name="connsiteX321" fmla="*/ 2150320 w 3024845"/>
                  <a:gd name="connsiteY321" fmla="*/ 220501 h 1160647"/>
                  <a:gd name="connsiteX322" fmla="*/ 2150320 w 3024845"/>
                  <a:gd name="connsiteY322" fmla="*/ 162133 h 1160647"/>
                  <a:gd name="connsiteX323" fmla="*/ 2152346 w 3024845"/>
                  <a:gd name="connsiteY323" fmla="*/ 157810 h 1160647"/>
                  <a:gd name="connsiteX324" fmla="*/ 2152346 w 3024845"/>
                  <a:gd name="connsiteY324" fmla="*/ 101604 h 1160647"/>
                  <a:gd name="connsiteX325" fmla="*/ 2154373 w 3024845"/>
                  <a:gd name="connsiteY325" fmla="*/ 82148 h 1160647"/>
                  <a:gd name="connsiteX326" fmla="*/ 2158427 w 3024845"/>
                  <a:gd name="connsiteY326" fmla="*/ 99442 h 1160647"/>
                  <a:gd name="connsiteX327" fmla="*/ 2160453 w 3024845"/>
                  <a:gd name="connsiteY327" fmla="*/ 157810 h 1160647"/>
                  <a:gd name="connsiteX328" fmla="*/ 2162480 w 3024845"/>
                  <a:gd name="connsiteY328" fmla="*/ 220501 h 1160647"/>
                  <a:gd name="connsiteX329" fmla="*/ 2168560 w 3024845"/>
                  <a:gd name="connsiteY329" fmla="*/ 226987 h 1160647"/>
                  <a:gd name="connsiteX330" fmla="*/ 2166533 w 3024845"/>
                  <a:gd name="connsiteY330" fmla="*/ 233472 h 1160647"/>
                  <a:gd name="connsiteX331" fmla="*/ 2166533 w 3024845"/>
                  <a:gd name="connsiteY331" fmla="*/ 311296 h 1160647"/>
                  <a:gd name="connsiteX332" fmla="*/ 2168560 w 3024845"/>
                  <a:gd name="connsiteY332" fmla="*/ 315620 h 1160647"/>
                  <a:gd name="connsiteX333" fmla="*/ 2168560 w 3024845"/>
                  <a:gd name="connsiteY333" fmla="*/ 337238 h 1160647"/>
                  <a:gd name="connsiteX334" fmla="*/ 2182747 w 3024845"/>
                  <a:gd name="connsiteY334" fmla="*/ 337238 h 1160647"/>
                  <a:gd name="connsiteX335" fmla="*/ 2182747 w 3024845"/>
                  <a:gd name="connsiteY335" fmla="*/ 354532 h 1160647"/>
                  <a:gd name="connsiteX336" fmla="*/ 2190854 w 3024845"/>
                  <a:gd name="connsiteY336" fmla="*/ 378311 h 1160647"/>
                  <a:gd name="connsiteX337" fmla="*/ 2184774 w 3024845"/>
                  <a:gd name="connsiteY337" fmla="*/ 382635 h 1160647"/>
                  <a:gd name="connsiteX338" fmla="*/ 2172613 w 3024845"/>
                  <a:gd name="connsiteY338" fmla="*/ 404253 h 1160647"/>
                  <a:gd name="connsiteX339" fmla="*/ 2180720 w 3024845"/>
                  <a:gd name="connsiteY339" fmla="*/ 657181 h 1160647"/>
                  <a:gd name="connsiteX340" fmla="*/ 2245574 w 3024845"/>
                  <a:gd name="connsiteY340" fmla="*/ 657181 h 1160647"/>
                  <a:gd name="connsiteX341" fmla="*/ 2245574 w 3024845"/>
                  <a:gd name="connsiteY341" fmla="*/ 732843 h 1160647"/>
                  <a:gd name="connsiteX342" fmla="*/ 2253681 w 3024845"/>
                  <a:gd name="connsiteY342" fmla="*/ 732843 h 1160647"/>
                  <a:gd name="connsiteX343" fmla="*/ 2255708 w 3024845"/>
                  <a:gd name="connsiteY343" fmla="*/ 726358 h 1160647"/>
                  <a:gd name="connsiteX344" fmla="*/ 2261788 w 3024845"/>
                  <a:gd name="connsiteY344" fmla="*/ 726358 h 1160647"/>
                  <a:gd name="connsiteX345" fmla="*/ 2263815 w 3024845"/>
                  <a:gd name="connsiteY345" fmla="*/ 735005 h 1160647"/>
                  <a:gd name="connsiteX346" fmla="*/ 2275975 w 3024845"/>
                  <a:gd name="connsiteY346" fmla="*/ 735005 h 1160647"/>
                  <a:gd name="connsiteX347" fmla="*/ 2275975 w 3024845"/>
                  <a:gd name="connsiteY347" fmla="*/ 728519 h 1160647"/>
                  <a:gd name="connsiteX348" fmla="*/ 2298268 w 3024845"/>
                  <a:gd name="connsiteY348" fmla="*/ 728519 h 1160647"/>
                  <a:gd name="connsiteX349" fmla="*/ 2298268 w 3024845"/>
                  <a:gd name="connsiteY349" fmla="*/ 735005 h 1160647"/>
                  <a:gd name="connsiteX350" fmla="*/ 2318535 w 3024845"/>
                  <a:gd name="connsiteY350" fmla="*/ 735005 h 1160647"/>
                  <a:gd name="connsiteX351" fmla="*/ 2318535 w 3024845"/>
                  <a:gd name="connsiteY351" fmla="*/ 780402 h 1160647"/>
                  <a:gd name="connsiteX352" fmla="*/ 2332722 w 3024845"/>
                  <a:gd name="connsiteY352" fmla="*/ 780402 h 1160647"/>
                  <a:gd name="connsiteX353" fmla="*/ 2332722 w 3024845"/>
                  <a:gd name="connsiteY353" fmla="*/ 767431 h 1160647"/>
                  <a:gd name="connsiteX354" fmla="*/ 2348936 w 3024845"/>
                  <a:gd name="connsiteY354" fmla="*/ 767431 h 1160647"/>
                  <a:gd name="connsiteX355" fmla="*/ 2348936 w 3024845"/>
                  <a:gd name="connsiteY355" fmla="*/ 588004 h 1160647"/>
                  <a:gd name="connsiteX356" fmla="*/ 2355016 w 3024845"/>
                  <a:gd name="connsiteY356" fmla="*/ 581518 h 1160647"/>
                  <a:gd name="connsiteX357" fmla="*/ 2427977 w 3024845"/>
                  <a:gd name="connsiteY357" fmla="*/ 581518 h 1160647"/>
                  <a:gd name="connsiteX358" fmla="*/ 2427977 w 3024845"/>
                  <a:gd name="connsiteY358" fmla="*/ 590166 h 1160647"/>
                  <a:gd name="connsiteX359" fmla="*/ 2438110 w 3024845"/>
                  <a:gd name="connsiteY359" fmla="*/ 590166 h 1160647"/>
                  <a:gd name="connsiteX360" fmla="*/ 2438110 w 3024845"/>
                  <a:gd name="connsiteY360" fmla="*/ 704740 h 1160647"/>
                  <a:gd name="connsiteX361" fmla="*/ 2460404 w 3024845"/>
                  <a:gd name="connsiteY361" fmla="*/ 704740 h 1160647"/>
                  <a:gd name="connsiteX362" fmla="*/ 2460404 w 3024845"/>
                  <a:gd name="connsiteY362" fmla="*/ 637725 h 1160647"/>
                  <a:gd name="connsiteX363" fmla="*/ 2486751 w 3024845"/>
                  <a:gd name="connsiteY363" fmla="*/ 637725 h 1160647"/>
                  <a:gd name="connsiteX364" fmla="*/ 2490804 w 3024845"/>
                  <a:gd name="connsiteY364" fmla="*/ 633401 h 1160647"/>
                  <a:gd name="connsiteX365" fmla="*/ 2498911 w 3024845"/>
                  <a:gd name="connsiteY365" fmla="*/ 633401 h 1160647"/>
                  <a:gd name="connsiteX366" fmla="*/ 2502964 w 3024845"/>
                  <a:gd name="connsiteY366" fmla="*/ 637725 h 1160647"/>
                  <a:gd name="connsiteX367" fmla="*/ 2525258 w 3024845"/>
                  <a:gd name="connsiteY367" fmla="*/ 637725 h 1160647"/>
                  <a:gd name="connsiteX368" fmla="*/ 2525258 w 3024845"/>
                  <a:gd name="connsiteY368" fmla="*/ 520989 h 1160647"/>
                  <a:gd name="connsiteX369" fmla="*/ 2582005 w 3024845"/>
                  <a:gd name="connsiteY369" fmla="*/ 510180 h 1160647"/>
                  <a:gd name="connsiteX370" fmla="*/ 2582005 w 3024845"/>
                  <a:gd name="connsiteY370" fmla="*/ 511261 h 1160647"/>
                  <a:gd name="connsiteX371" fmla="*/ 2582005 w 3024845"/>
                  <a:gd name="connsiteY371" fmla="*/ 518827 h 1160647"/>
                  <a:gd name="connsiteX372" fmla="*/ 2608352 w 3024845"/>
                  <a:gd name="connsiteY372" fmla="*/ 518827 h 1160647"/>
                  <a:gd name="connsiteX373" fmla="*/ 2608352 w 3024845"/>
                  <a:gd name="connsiteY373" fmla="*/ 773917 h 1160647"/>
                  <a:gd name="connsiteX374" fmla="*/ 2630646 w 3024845"/>
                  <a:gd name="connsiteY374" fmla="*/ 773917 h 1160647"/>
                  <a:gd name="connsiteX375" fmla="*/ 2630646 w 3024845"/>
                  <a:gd name="connsiteY375" fmla="*/ 769593 h 1160647"/>
                  <a:gd name="connsiteX376" fmla="*/ 2642806 w 3024845"/>
                  <a:gd name="connsiteY376" fmla="*/ 769593 h 1160647"/>
                  <a:gd name="connsiteX377" fmla="*/ 2642806 w 3024845"/>
                  <a:gd name="connsiteY377" fmla="*/ 773917 h 1160647"/>
                  <a:gd name="connsiteX378" fmla="*/ 2667126 w 3024845"/>
                  <a:gd name="connsiteY378" fmla="*/ 773917 h 1160647"/>
                  <a:gd name="connsiteX379" fmla="*/ 2667126 w 3024845"/>
                  <a:gd name="connsiteY379" fmla="*/ 760946 h 1160647"/>
                  <a:gd name="connsiteX380" fmla="*/ 2695500 w 3024845"/>
                  <a:gd name="connsiteY380" fmla="*/ 760946 h 1160647"/>
                  <a:gd name="connsiteX381" fmla="*/ 2707660 w 3024845"/>
                  <a:gd name="connsiteY381" fmla="*/ 756622 h 1160647"/>
                  <a:gd name="connsiteX382" fmla="*/ 2727927 w 3024845"/>
                  <a:gd name="connsiteY382" fmla="*/ 760946 h 1160647"/>
                  <a:gd name="connsiteX383" fmla="*/ 2727927 w 3024845"/>
                  <a:gd name="connsiteY383" fmla="*/ 743652 h 1160647"/>
                  <a:gd name="connsiteX384" fmla="*/ 2736034 w 3024845"/>
                  <a:gd name="connsiteY384" fmla="*/ 743652 h 1160647"/>
                  <a:gd name="connsiteX385" fmla="*/ 2736034 w 3024845"/>
                  <a:gd name="connsiteY385" fmla="*/ 730681 h 1160647"/>
                  <a:gd name="connsiteX386" fmla="*/ 2792781 w 3024845"/>
                  <a:gd name="connsiteY386" fmla="*/ 730681 h 1160647"/>
                  <a:gd name="connsiteX387" fmla="*/ 2792781 w 3024845"/>
                  <a:gd name="connsiteY387" fmla="*/ 700416 h 1160647"/>
                  <a:gd name="connsiteX388" fmla="*/ 2811021 w 3024845"/>
                  <a:gd name="connsiteY388" fmla="*/ 700416 h 1160647"/>
                  <a:gd name="connsiteX389" fmla="*/ 2811021 w 3024845"/>
                  <a:gd name="connsiteY389" fmla="*/ 693931 h 1160647"/>
                  <a:gd name="connsiteX390" fmla="*/ 2823181 w 3024845"/>
                  <a:gd name="connsiteY390" fmla="*/ 693931 h 1160647"/>
                  <a:gd name="connsiteX391" fmla="*/ 2823181 w 3024845"/>
                  <a:gd name="connsiteY391" fmla="*/ 700416 h 1160647"/>
                  <a:gd name="connsiteX392" fmla="*/ 2839395 w 3024845"/>
                  <a:gd name="connsiteY392" fmla="*/ 700416 h 1160647"/>
                  <a:gd name="connsiteX393" fmla="*/ 2839395 w 3024845"/>
                  <a:gd name="connsiteY393" fmla="*/ 750137 h 1160647"/>
                  <a:gd name="connsiteX394" fmla="*/ 2871822 w 3024845"/>
                  <a:gd name="connsiteY394" fmla="*/ 750137 h 1160647"/>
                  <a:gd name="connsiteX395" fmla="*/ 2871822 w 3024845"/>
                  <a:gd name="connsiteY395" fmla="*/ 724196 h 1160647"/>
                  <a:gd name="connsiteX396" fmla="*/ 2910329 w 3024845"/>
                  <a:gd name="connsiteY396" fmla="*/ 724196 h 1160647"/>
                  <a:gd name="connsiteX397" fmla="*/ 2910329 w 3024845"/>
                  <a:gd name="connsiteY397" fmla="*/ 693931 h 1160647"/>
                  <a:gd name="connsiteX398" fmla="*/ 2958970 w 3024845"/>
                  <a:gd name="connsiteY398" fmla="*/ 693931 h 1160647"/>
                  <a:gd name="connsiteX399" fmla="*/ 2958970 w 3024845"/>
                  <a:gd name="connsiteY399" fmla="*/ 805087 h 1160647"/>
                  <a:gd name="connsiteX400" fmla="*/ 2958970 w 3024845"/>
                  <a:gd name="connsiteY400" fmla="*/ 818866 h 1160647"/>
                  <a:gd name="connsiteX401" fmla="*/ 3024845 w 3024845"/>
                  <a:gd name="connsiteY401" fmla="*/ 818866 h 1160647"/>
                  <a:gd name="connsiteX402" fmla="*/ 3024845 w 3024845"/>
                  <a:gd name="connsiteY402" fmla="*/ 1160647 h 1160647"/>
                  <a:gd name="connsiteX403" fmla="*/ 145862 w 3024845"/>
                  <a:gd name="connsiteY403" fmla="*/ 1160647 h 1160647"/>
                  <a:gd name="connsiteX404" fmla="*/ 2054 w 3024845"/>
                  <a:gd name="connsiteY404" fmla="*/ 1158314 h 1160647"/>
                  <a:gd name="connsiteX405" fmla="*/ 0 w 3024845"/>
                  <a:gd name="connsiteY405" fmla="*/ 724196 h 1160647"/>
                  <a:gd name="connsiteX406" fmla="*/ 20267 w 3024845"/>
                  <a:gd name="connsiteY406" fmla="*/ 724196 h 1160647"/>
                  <a:gd name="connsiteX407" fmla="*/ 20774 w 3024845"/>
                  <a:gd name="connsiteY407" fmla="*/ 723115 h 1160647"/>
                  <a:gd name="connsiteX408" fmla="*/ 24320 w 3024845"/>
                  <a:gd name="connsiteY408" fmla="*/ 715549 h 1160647"/>
                  <a:gd name="connsiteX409" fmla="*/ 26094 w 3024845"/>
                  <a:gd name="connsiteY409" fmla="*/ 715819 h 1160647"/>
                  <a:gd name="connsiteX410" fmla="*/ 38507 w 3024845"/>
                  <a:gd name="connsiteY410" fmla="*/ 717710 h 1160647"/>
                  <a:gd name="connsiteX411" fmla="*/ 39014 w 3024845"/>
                  <a:gd name="connsiteY411" fmla="*/ 719062 h 1160647"/>
                  <a:gd name="connsiteX412" fmla="*/ 42560 w 3024845"/>
                  <a:gd name="connsiteY412" fmla="*/ 728519 h 1160647"/>
                  <a:gd name="connsiteX413" fmla="*/ 68907 w 3024845"/>
                  <a:gd name="connsiteY413" fmla="*/ 730681 h 1160647"/>
                  <a:gd name="connsiteX414" fmla="*/ 68907 w 3024845"/>
                  <a:gd name="connsiteY414" fmla="*/ 607460 h 1160647"/>
                  <a:gd name="connsiteX415" fmla="*/ 70934 w 3024845"/>
                  <a:gd name="connsiteY415" fmla="*/ 607460 h 1160647"/>
                  <a:gd name="connsiteX416" fmla="*/ 85121 w 3024845"/>
                  <a:gd name="connsiteY416" fmla="*/ 607460 h 1160647"/>
                  <a:gd name="connsiteX417" fmla="*/ 85121 w 3024845"/>
                  <a:gd name="connsiteY417" fmla="*/ 471268 h 1160647"/>
                  <a:gd name="connsiteX418" fmla="*/ 86894 w 3024845"/>
                  <a:gd name="connsiteY418" fmla="*/ 471268 h 1160647"/>
                  <a:gd name="connsiteX419" fmla="*/ 99308 w 3024845"/>
                  <a:gd name="connsiteY419" fmla="*/ 471268 h 1160647"/>
                  <a:gd name="connsiteX420" fmla="*/ 99308 w 3024845"/>
                  <a:gd name="connsiteY420" fmla="*/ 356694 h 1160647"/>
                  <a:gd name="connsiteX421" fmla="*/ 103361 w 3024845"/>
                  <a:gd name="connsiteY421" fmla="*/ 328590 h 1160647"/>
                  <a:gd name="connsiteX422" fmla="*/ 105388 w 3024845"/>
                  <a:gd name="connsiteY422" fmla="*/ 328590 h 1160647"/>
                  <a:gd name="connsiteX423" fmla="*/ 119575 w 3024845"/>
                  <a:gd name="connsiteY423" fmla="*/ 328590 h 1160647"/>
                  <a:gd name="connsiteX424" fmla="*/ 156055 w 3024845"/>
                  <a:gd name="connsiteY424" fmla="*/ 246443 h 1160647"/>
                  <a:gd name="connsiteX425" fmla="*/ 160109 w 3024845"/>
                  <a:gd name="connsiteY425" fmla="*/ 0 h 1160647"/>
                  <a:gd name="connsiteX0" fmla="*/ 160109 w 3024845"/>
                  <a:gd name="connsiteY0" fmla="*/ 0 h 1160647"/>
                  <a:gd name="connsiteX1" fmla="*/ 162135 w 3024845"/>
                  <a:gd name="connsiteY1" fmla="*/ 246443 h 1160647"/>
                  <a:gd name="connsiteX2" fmla="*/ 200642 w 3024845"/>
                  <a:gd name="connsiteY2" fmla="*/ 326429 h 1160647"/>
                  <a:gd name="connsiteX3" fmla="*/ 202669 w 3024845"/>
                  <a:gd name="connsiteY3" fmla="*/ 326429 h 1160647"/>
                  <a:gd name="connsiteX4" fmla="*/ 216856 w 3024845"/>
                  <a:gd name="connsiteY4" fmla="*/ 326429 h 1160647"/>
                  <a:gd name="connsiteX5" fmla="*/ 216856 w 3024845"/>
                  <a:gd name="connsiteY5" fmla="*/ 350208 h 1160647"/>
                  <a:gd name="connsiteX6" fmla="*/ 217363 w 3024845"/>
                  <a:gd name="connsiteY6" fmla="*/ 351019 h 1160647"/>
                  <a:gd name="connsiteX7" fmla="*/ 220909 w 3024845"/>
                  <a:gd name="connsiteY7" fmla="*/ 356694 h 1160647"/>
                  <a:gd name="connsiteX8" fmla="*/ 220909 w 3024845"/>
                  <a:gd name="connsiteY8" fmla="*/ 471268 h 1160647"/>
                  <a:gd name="connsiteX9" fmla="*/ 223189 w 3024845"/>
                  <a:gd name="connsiteY9" fmla="*/ 471268 h 1160647"/>
                  <a:gd name="connsiteX10" fmla="*/ 239150 w 3024845"/>
                  <a:gd name="connsiteY10" fmla="*/ 471268 h 1160647"/>
                  <a:gd name="connsiteX11" fmla="*/ 239150 w 3024845"/>
                  <a:gd name="connsiteY11" fmla="*/ 611783 h 1160647"/>
                  <a:gd name="connsiteX12" fmla="*/ 240670 w 3024845"/>
                  <a:gd name="connsiteY12" fmla="*/ 611513 h 1160647"/>
                  <a:gd name="connsiteX13" fmla="*/ 251310 w 3024845"/>
                  <a:gd name="connsiteY13" fmla="*/ 609622 h 1160647"/>
                  <a:gd name="connsiteX14" fmla="*/ 249283 w 3024845"/>
                  <a:gd name="connsiteY14" fmla="*/ 698254 h 1160647"/>
                  <a:gd name="connsiteX15" fmla="*/ 250803 w 3024845"/>
                  <a:gd name="connsiteY15" fmla="*/ 698525 h 1160647"/>
                  <a:gd name="connsiteX16" fmla="*/ 261443 w 3024845"/>
                  <a:gd name="connsiteY16" fmla="*/ 700416 h 1160647"/>
                  <a:gd name="connsiteX17" fmla="*/ 261696 w 3024845"/>
                  <a:gd name="connsiteY17" fmla="*/ 701227 h 1160647"/>
                  <a:gd name="connsiteX18" fmla="*/ 263470 w 3024845"/>
                  <a:gd name="connsiteY18" fmla="*/ 706902 h 1160647"/>
                  <a:gd name="connsiteX19" fmla="*/ 264230 w 3024845"/>
                  <a:gd name="connsiteY19" fmla="*/ 704470 h 1160647"/>
                  <a:gd name="connsiteX20" fmla="*/ 269550 w 3024845"/>
                  <a:gd name="connsiteY20" fmla="*/ 687446 h 1160647"/>
                  <a:gd name="connsiteX21" fmla="*/ 271323 w 3024845"/>
                  <a:gd name="connsiteY21" fmla="*/ 687446 h 1160647"/>
                  <a:gd name="connsiteX22" fmla="*/ 283737 w 3024845"/>
                  <a:gd name="connsiteY22" fmla="*/ 687446 h 1160647"/>
                  <a:gd name="connsiteX23" fmla="*/ 283737 w 3024845"/>
                  <a:gd name="connsiteY23" fmla="*/ 719872 h 1160647"/>
                  <a:gd name="connsiteX24" fmla="*/ 284750 w 3024845"/>
                  <a:gd name="connsiteY24" fmla="*/ 720413 h 1160647"/>
                  <a:gd name="connsiteX25" fmla="*/ 291844 w 3024845"/>
                  <a:gd name="connsiteY25" fmla="*/ 724196 h 1160647"/>
                  <a:gd name="connsiteX26" fmla="*/ 291844 w 3024845"/>
                  <a:gd name="connsiteY26" fmla="*/ 725547 h 1160647"/>
                  <a:gd name="connsiteX27" fmla="*/ 291844 w 3024845"/>
                  <a:gd name="connsiteY27" fmla="*/ 735005 h 1160647"/>
                  <a:gd name="connsiteX28" fmla="*/ 336431 w 3024845"/>
                  <a:gd name="connsiteY28" fmla="*/ 735005 h 1160647"/>
                  <a:gd name="connsiteX29" fmla="*/ 336431 w 3024845"/>
                  <a:gd name="connsiteY29" fmla="*/ 736086 h 1160647"/>
                  <a:gd name="connsiteX30" fmla="*/ 336431 w 3024845"/>
                  <a:gd name="connsiteY30" fmla="*/ 743652 h 1160647"/>
                  <a:gd name="connsiteX31" fmla="*/ 338457 w 3024845"/>
                  <a:gd name="connsiteY31" fmla="*/ 743652 h 1160647"/>
                  <a:gd name="connsiteX32" fmla="*/ 352644 w 3024845"/>
                  <a:gd name="connsiteY32" fmla="*/ 743652 h 1160647"/>
                  <a:gd name="connsiteX33" fmla="*/ 352644 w 3024845"/>
                  <a:gd name="connsiteY33" fmla="*/ 713387 h 1160647"/>
                  <a:gd name="connsiteX34" fmla="*/ 397231 w 3024845"/>
                  <a:gd name="connsiteY34" fmla="*/ 713387 h 1160647"/>
                  <a:gd name="connsiteX35" fmla="*/ 397231 w 3024845"/>
                  <a:gd name="connsiteY35" fmla="*/ 712036 h 1160647"/>
                  <a:gd name="connsiteX36" fmla="*/ 397231 w 3024845"/>
                  <a:gd name="connsiteY36" fmla="*/ 702578 h 1160647"/>
                  <a:gd name="connsiteX37" fmla="*/ 398245 w 3024845"/>
                  <a:gd name="connsiteY37" fmla="*/ 702578 h 1160647"/>
                  <a:gd name="connsiteX38" fmla="*/ 405338 w 3024845"/>
                  <a:gd name="connsiteY38" fmla="*/ 702578 h 1160647"/>
                  <a:gd name="connsiteX39" fmla="*/ 405338 w 3024845"/>
                  <a:gd name="connsiteY39" fmla="*/ 700687 h 1160647"/>
                  <a:gd name="connsiteX40" fmla="*/ 405338 w 3024845"/>
                  <a:gd name="connsiteY40" fmla="*/ 687446 h 1160647"/>
                  <a:gd name="connsiteX41" fmla="*/ 406098 w 3024845"/>
                  <a:gd name="connsiteY41" fmla="*/ 687446 h 1160647"/>
                  <a:gd name="connsiteX42" fmla="*/ 411418 w 3024845"/>
                  <a:gd name="connsiteY42" fmla="*/ 687446 h 1160647"/>
                  <a:gd name="connsiteX43" fmla="*/ 411418 w 3024845"/>
                  <a:gd name="connsiteY43" fmla="*/ 686365 h 1160647"/>
                  <a:gd name="connsiteX44" fmla="*/ 411418 w 3024845"/>
                  <a:gd name="connsiteY44" fmla="*/ 678798 h 1160647"/>
                  <a:gd name="connsiteX45" fmla="*/ 413445 w 3024845"/>
                  <a:gd name="connsiteY45" fmla="*/ 678798 h 1160647"/>
                  <a:gd name="connsiteX46" fmla="*/ 427632 w 3024845"/>
                  <a:gd name="connsiteY46" fmla="*/ 678798 h 1160647"/>
                  <a:gd name="connsiteX47" fmla="*/ 427632 w 3024845"/>
                  <a:gd name="connsiteY47" fmla="*/ 679879 h 1160647"/>
                  <a:gd name="connsiteX48" fmla="*/ 427632 w 3024845"/>
                  <a:gd name="connsiteY48" fmla="*/ 687446 h 1160647"/>
                  <a:gd name="connsiteX49" fmla="*/ 449925 w 3024845"/>
                  <a:gd name="connsiteY49" fmla="*/ 687446 h 1160647"/>
                  <a:gd name="connsiteX50" fmla="*/ 449925 w 3024845"/>
                  <a:gd name="connsiteY50" fmla="*/ 685554 h 1160647"/>
                  <a:gd name="connsiteX51" fmla="*/ 449925 w 3024845"/>
                  <a:gd name="connsiteY51" fmla="*/ 672313 h 1160647"/>
                  <a:gd name="connsiteX52" fmla="*/ 451699 w 3024845"/>
                  <a:gd name="connsiteY52" fmla="*/ 672313 h 1160647"/>
                  <a:gd name="connsiteX53" fmla="*/ 464112 w 3024845"/>
                  <a:gd name="connsiteY53" fmla="*/ 672313 h 1160647"/>
                  <a:gd name="connsiteX54" fmla="*/ 464112 w 3024845"/>
                  <a:gd name="connsiteY54" fmla="*/ 696093 h 1160647"/>
                  <a:gd name="connsiteX55" fmla="*/ 465126 w 3024845"/>
                  <a:gd name="connsiteY55" fmla="*/ 696093 h 1160647"/>
                  <a:gd name="connsiteX56" fmla="*/ 472219 w 3024845"/>
                  <a:gd name="connsiteY56" fmla="*/ 696093 h 1160647"/>
                  <a:gd name="connsiteX57" fmla="*/ 472219 w 3024845"/>
                  <a:gd name="connsiteY57" fmla="*/ 695012 h 1160647"/>
                  <a:gd name="connsiteX58" fmla="*/ 472219 w 3024845"/>
                  <a:gd name="connsiteY58" fmla="*/ 687446 h 1160647"/>
                  <a:gd name="connsiteX59" fmla="*/ 473992 w 3024845"/>
                  <a:gd name="connsiteY59" fmla="*/ 687446 h 1160647"/>
                  <a:gd name="connsiteX60" fmla="*/ 486406 w 3024845"/>
                  <a:gd name="connsiteY60" fmla="*/ 687446 h 1160647"/>
                  <a:gd name="connsiteX61" fmla="*/ 486406 w 3024845"/>
                  <a:gd name="connsiteY61" fmla="*/ 713387 h 1160647"/>
                  <a:gd name="connsiteX62" fmla="*/ 488433 w 3024845"/>
                  <a:gd name="connsiteY62" fmla="*/ 713387 h 1160647"/>
                  <a:gd name="connsiteX63" fmla="*/ 502619 w 3024845"/>
                  <a:gd name="connsiteY63" fmla="*/ 713387 h 1160647"/>
                  <a:gd name="connsiteX64" fmla="*/ 502619 w 3024845"/>
                  <a:gd name="connsiteY64" fmla="*/ 715008 h 1160647"/>
                  <a:gd name="connsiteX65" fmla="*/ 502619 w 3024845"/>
                  <a:gd name="connsiteY65" fmla="*/ 726358 h 1160647"/>
                  <a:gd name="connsiteX66" fmla="*/ 503379 w 3024845"/>
                  <a:gd name="connsiteY66" fmla="*/ 726358 h 1160647"/>
                  <a:gd name="connsiteX67" fmla="*/ 508700 w 3024845"/>
                  <a:gd name="connsiteY67" fmla="*/ 726358 h 1160647"/>
                  <a:gd name="connsiteX68" fmla="*/ 508700 w 3024845"/>
                  <a:gd name="connsiteY68" fmla="*/ 725547 h 1160647"/>
                  <a:gd name="connsiteX69" fmla="*/ 508700 w 3024845"/>
                  <a:gd name="connsiteY69" fmla="*/ 719872 h 1160647"/>
                  <a:gd name="connsiteX70" fmla="*/ 539100 w 3024845"/>
                  <a:gd name="connsiteY70" fmla="*/ 719872 h 1160647"/>
                  <a:gd name="connsiteX71" fmla="*/ 539100 w 3024845"/>
                  <a:gd name="connsiteY71" fmla="*/ 743652 h 1160647"/>
                  <a:gd name="connsiteX72" fmla="*/ 540113 w 3024845"/>
                  <a:gd name="connsiteY72" fmla="*/ 743652 h 1160647"/>
                  <a:gd name="connsiteX73" fmla="*/ 547207 w 3024845"/>
                  <a:gd name="connsiteY73" fmla="*/ 743652 h 1160647"/>
                  <a:gd name="connsiteX74" fmla="*/ 547207 w 3024845"/>
                  <a:gd name="connsiteY74" fmla="*/ 744733 h 1160647"/>
                  <a:gd name="connsiteX75" fmla="*/ 547207 w 3024845"/>
                  <a:gd name="connsiteY75" fmla="*/ 752299 h 1160647"/>
                  <a:gd name="connsiteX76" fmla="*/ 547967 w 3024845"/>
                  <a:gd name="connsiteY76" fmla="*/ 752299 h 1160647"/>
                  <a:gd name="connsiteX77" fmla="*/ 553287 w 3024845"/>
                  <a:gd name="connsiteY77" fmla="*/ 752299 h 1160647"/>
                  <a:gd name="connsiteX78" fmla="*/ 553287 w 3024845"/>
                  <a:gd name="connsiteY78" fmla="*/ 750137 h 1160647"/>
                  <a:gd name="connsiteX79" fmla="*/ 553287 w 3024845"/>
                  <a:gd name="connsiteY79" fmla="*/ 735005 h 1160647"/>
                  <a:gd name="connsiteX80" fmla="*/ 554300 w 3024845"/>
                  <a:gd name="connsiteY80" fmla="*/ 735005 h 1160647"/>
                  <a:gd name="connsiteX81" fmla="*/ 561394 w 3024845"/>
                  <a:gd name="connsiteY81" fmla="*/ 735005 h 1160647"/>
                  <a:gd name="connsiteX82" fmla="*/ 561394 w 3024845"/>
                  <a:gd name="connsiteY82" fmla="*/ 736086 h 1160647"/>
                  <a:gd name="connsiteX83" fmla="*/ 561394 w 3024845"/>
                  <a:gd name="connsiteY83" fmla="*/ 743652 h 1160647"/>
                  <a:gd name="connsiteX84" fmla="*/ 566714 w 3024845"/>
                  <a:gd name="connsiteY84" fmla="*/ 741659 h 1160647"/>
                  <a:gd name="connsiteX85" fmla="*/ 567474 w 3024845"/>
                  <a:gd name="connsiteY85" fmla="*/ 740679 h 1160647"/>
                  <a:gd name="connsiteX86" fmla="*/ 567474 w 3024845"/>
                  <a:gd name="connsiteY86" fmla="*/ 735005 h 1160647"/>
                  <a:gd name="connsiteX87" fmla="*/ 605981 w 3024845"/>
                  <a:gd name="connsiteY87" fmla="*/ 735005 h 1160647"/>
                  <a:gd name="connsiteX88" fmla="*/ 605981 w 3024845"/>
                  <a:gd name="connsiteY88" fmla="*/ 758784 h 1160647"/>
                  <a:gd name="connsiteX89" fmla="*/ 608007 w 3024845"/>
                  <a:gd name="connsiteY89" fmla="*/ 758784 h 1160647"/>
                  <a:gd name="connsiteX90" fmla="*/ 622194 w 3024845"/>
                  <a:gd name="connsiteY90" fmla="*/ 758784 h 1160647"/>
                  <a:gd name="connsiteX91" fmla="*/ 622194 w 3024845"/>
                  <a:gd name="connsiteY91" fmla="*/ 759865 h 1160647"/>
                  <a:gd name="connsiteX92" fmla="*/ 622194 w 3024845"/>
                  <a:gd name="connsiteY92" fmla="*/ 767431 h 1160647"/>
                  <a:gd name="connsiteX93" fmla="*/ 623968 w 3024845"/>
                  <a:gd name="connsiteY93" fmla="*/ 767431 h 1160647"/>
                  <a:gd name="connsiteX94" fmla="*/ 636381 w 3024845"/>
                  <a:gd name="connsiteY94" fmla="*/ 767431 h 1160647"/>
                  <a:gd name="connsiteX95" fmla="*/ 636381 w 3024845"/>
                  <a:gd name="connsiteY95" fmla="*/ 743652 h 1160647"/>
                  <a:gd name="connsiteX96" fmla="*/ 637394 w 3024845"/>
                  <a:gd name="connsiteY96" fmla="*/ 743652 h 1160647"/>
                  <a:gd name="connsiteX97" fmla="*/ 644488 w 3024845"/>
                  <a:gd name="connsiteY97" fmla="*/ 743652 h 1160647"/>
                  <a:gd name="connsiteX98" fmla="*/ 644488 w 3024845"/>
                  <a:gd name="connsiteY98" fmla="*/ 711225 h 1160647"/>
                  <a:gd name="connsiteX99" fmla="*/ 645501 w 3024845"/>
                  <a:gd name="connsiteY99" fmla="*/ 711225 h 1160647"/>
                  <a:gd name="connsiteX100" fmla="*/ 652595 w 3024845"/>
                  <a:gd name="connsiteY100" fmla="*/ 711225 h 1160647"/>
                  <a:gd name="connsiteX101" fmla="*/ 652595 w 3024845"/>
                  <a:gd name="connsiteY101" fmla="*/ 709334 h 1160647"/>
                  <a:gd name="connsiteX102" fmla="*/ 652595 w 3024845"/>
                  <a:gd name="connsiteY102" fmla="*/ 696093 h 1160647"/>
                  <a:gd name="connsiteX103" fmla="*/ 651328 w 3024845"/>
                  <a:gd name="connsiteY103" fmla="*/ 694471 h 1160647"/>
                  <a:gd name="connsiteX104" fmla="*/ 656648 w 3024845"/>
                  <a:gd name="connsiteY104" fmla="*/ 683122 h 1160647"/>
                  <a:gd name="connsiteX105" fmla="*/ 664755 w 3024845"/>
                  <a:gd name="connsiteY105" fmla="*/ 711225 h 1160647"/>
                  <a:gd name="connsiteX106" fmla="*/ 665515 w 3024845"/>
                  <a:gd name="connsiteY106" fmla="*/ 711225 h 1160647"/>
                  <a:gd name="connsiteX107" fmla="*/ 670835 w 3024845"/>
                  <a:gd name="connsiteY107" fmla="*/ 711225 h 1160647"/>
                  <a:gd name="connsiteX108" fmla="*/ 670835 w 3024845"/>
                  <a:gd name="connsiteY108" fmla="*/ 605298 h 1160647"/>
                  <a:gd name="connsiteX109" fmla="*/ 672355 w 3024845"/>
                  <a:gd name="connsiteY109" fmla="*/ 605298 h 1160647"/>
                  <a:gd name="connsiteX110" fmla="*/ 682995 w 3024845"/>
                  <a:gd name="connsiteY110" fmla="*/ 605298 h 1160647"/>
                  <a:gd name="connsiteX111" fmla="*/ 682995 w 3024845"/>
                  <a:gd name="connsiteY111" fmla="*/ 557739 h 1160647"/>
                  <a:gd name="connsiteX112" fmla="*/ 709342 w 3024845"/>
                  <a:gd name="connsiteY112" fmla="*/ 557739 h 1160647"/>
                  <a:gd name="connsiteX113" fmla="*/ 709342 w 3024845"/>
                  <a:gd name="connsiteY113" fmla="*/ 536121 h 1160647"/>
                  <a:gd name="connsiteX114" fmla="*/ 743796 w 3024845"/>
                  <a:gd name="connsiteY114" fmla="*/ 536121 h 1160647"/>
                  <a:gd name="connsiteX115" fmla="*/ 743796 w 3024845"/>
                  <a:gd name="connsiteY115" fmla="*/ 538553 h 1160647"/>
                  <a:gd name="connsiteX116" fmla="*/ 743796 w 3024845"/>
                  <a:gd name="connsiteY116" fmla="*/ 555577 h 1160647"/>
                  <a:gd name="connsiteX117" fmla="*/ 746076 w 3024845"/>
                  <a:gd name="connsiteY117" fmla="*/ 555577 h 1160647"/>
                  <a:gd name="connsiteX118" fmla="*/ 762036 w 3024845"/>
                  <a:gd name="connsiteY118" fmla="*/ 555577 h 1160647"/>
                  <a:gd name="connsiteX119" fmla="*/ 762036 w 3024845"/>
                  <a:gd name="connsiteY119" fmla="*/ 603136 h 1160647"/>
                  <a:gd name="connsiteX120" fmla="*/ 763049 w 3024845"/>
                  <a:gd name="connsiteY120" fmla="*/ 603136 h 1160647"/>
                  <a:gd name="connsiteX121" fmla="*/ 770143 w 3024845"/>
                  <a:gd name="connsiteY121" fmla="*/ 603136 h 1160647"/>
                  <a:gd name="connsiteX122" fmla="*/ 784330 w 3024845"/>
                  <a:gd name="connsiteY122" fmla="*/ 607460 h 1160647"/>
                  <a:gd name="connsiteX123" fmla="*/ 784330 w 3024845"/>
                  <a:gd name="connsiteY123" fmla="*/ 646372 h 1160647"/>
                  <a:gd name="connsiteX124" fmla="*/ 785343 w 3024845"/>
                  <a:gd name="connsiteY124" fmla="*/ 646372 h 1160647"/>
                  <a:gd name="connsiteX125" fmla="*/ 792436 w 3024845"/>
                  <a:gd name="connsiteY125" fmla="*/ 646372 h 1160647"/>
                  <a:gd name="connsiteX126" fmla="*/ 792436 w 3024845"/>
                  <a:gd name="connsiteY126" fmla="*/ 647993 h 1160647"/>
                  <a:gd name="connsiteX127" fmla="*/ 792436 w 3024845"/>
                  <a:gd name="connsiteY127" fmla="*/ 659342 h 1160647"/>
                  <a:gd name="connsiteX128" fmla="*/ 794463 w 3024845"/>
                  <a:gd name="connsiteY128" fmla="*/ 659342 h 1160647"/>
                  <a:gd name="connsiteX129" fmla="*/ 808650 w 3024845"/>
                  <a:gd name="connsiteY129" fmla="*/ 659342 h 1160647"/>
                  <a:gd name="connsiteX130" fmla="*/ 814730 w 3024845"/>
                  <a:gd name="connsiteY130" fmla="*/ 665828 h 1160647"/>
                  <a:gd name="connsiteX131" fmla="*/ 814730 w 3024845"/>
                  <a:gd name="connsiteY131" fmla="*/ 687446 h 1160647"/>
                  <a:gd name="connsiteX132" fmla="*/ 817010 w 3024845"/>
                  <a:gd name="connsiteY132" fmla="*/ 687446 h 1160647"/>
                  <a:gd name="connsiteX133" fmla="*/ 832970 w 3024845"/>
                  <a:gd name="connsiteY133" fmla="*/ 687446 h 1160647"/>
                  <a:gd name="connsiteX134" fmla="*/ 832970 w 3024845"/>
                  <a:gd name="connsiteY134" fmla="*/ 688526 h 1160647"/>
                  <a:gd name="connsiteX135" fmla="*/ 832970 w 3024845"/>
                  <a:gd name="connsiteY135" fmla="*/ 696093 h 1160647"/>
                  <a:gd name="connsiteX136" fmla="*/ 834237 w 3024845"/>
                  <a:gd name="connsiteY136" fmla="*/ 696093 h 1160647"/>
                  <a:gd name="connsiteX137" fmla="*/ 843104 w 3024845"/>
                  <a:gd name="connsiteY137" fmla="*/ 696093 h 1160647"/>
                  <a:gd name="connsiteX138" fmla="*/ 843104 w 3024845"/>
                  <a:gd name="connsiteY138" fmla="*/ 698254 h 1160647"/>
                  <a:gd name="connsiteX139" fmla="*/ 843104 w 3024845"/>
                  <a:gd name="connsiteY139" fmla="*/ 713387 h 1160647"/>
                  <a:gd name="connsiteX140" fmla="*/ 847157 w 3024845"/>
                  <a:gd name="connsiteY140" fmla="*/ 711495 h 1160647"/>
                  <a:gd name="connsiteX141" fmla="*/ 847157 w 3024845"/>
                  <a:gd name="connsiteY141" fmla="*/ 698254 h 1160647"/>
                  <a:gd name="connsiteX142" fmla="*/ 848170 w 3024845"/>
                  <a:gd name="connsiteY142" fmla="*/ 698254 h 1160647"/>
                  <a:gd name="connsiteX143" fmla="*/ 855264 w 3024845"/>
                  <a:gd name="connsiteY143" fmla="*/ 698254 h 1160647"/>
                  <a:gd name="connsiteX144" fmla="*/ 855264 w 3024845"/>
                  <a:gd name="connsiteY144" fmla="*/ 699876 h 1160647"/>
                  <a:gd name="connsiteX145" fmla="*/ 855264 w 3024845"/>
                  <a:gd name="connsiteY145" fmla="*/ 711225 h 1160647"/>
                  <a:gd name="connsiteX146" fmla="*/ 856024 w 3024845"/>
                  <a:gd name="connsiteY146" fmla="*/ 711225 h 1160647"/>
                  <a:gd name="connsiteX147" fmla="*/ 861344 w 3024845"/>
                  <a:gd name="connsiteY147" fmla="*/ 711225 h 1160647"/>
                  <a:gd name="connsiteX148" fmla="*/ 909984 w 3024845"/>
                  <a:gd name="connsiteY148" fmla="*/ 706902 h 1160647"/>
                  <a:gd name="connsiteX149" fmla="*/ 909984 w 3024845"/>
                  <a:gd name="connsiteY149" fmla="*/ 708253 h 1160647"/>
                  <a:gd name="connsiteX150" fmla="*/ 909984 w 3024845"/>
                  <a:gd name="connsiteY150" fmla="*/ 717710 h 1160647"/>
                  <a:gd name="connsiteX151" fmla="*/ 910744 w 3024845"/>
                  <a:gd name="connsiteY151" fmla="*/ 717710 h 1160647"/>
                  <a:gd name="connsiteX152" fmla="*/ 916065 w 3024845"/>
                  <a:gd name="connsiteY152" fmla="*/ 717710 h 1160647"/>
                  <a:gd name="connsiteX153" fmla="*/ 916065 w 3024845"/>
                  <a:gd name="connsiteY153" fmla="*/ 719872 h 1160647"/>
                  <a:gd name="connsiteX154" fmla="*/ 916065 w 3024845"/>
                  <a:gd name="connsiteY154" fmla="*/ 735005 h 1160647"/>
                  <a:gd name="connsiteX155" fmla="*/ 918091 w 3024845"/>
                  <a:gd name="connsiteY155" fmla="*/ 733654 h 1160647"/>
                  <a:gd name="connsiteX156" fmla="*/ 932278 w 3024845"/>
                  <a:gd name="connsiteY156" fmla="*/ 724196 h 1160647"/>
                  <a:gd name="connsiteX157" fmla="*/ 938358 w 3024845"/>
                  <a:gd name="connsiteY157" fmla="*/ 683122 h 1160647"/>
                  <a:gd name="connsiteX158" fmla="*/ 939118 w 3024845"/>
                  <a:gd name="connsiteY158" fmla="*/ 682852 h 1160647"/>
                  <a:gd name="connsiteX159" fmla="*/ 944438 w 3024845"/>
                  <a:gd name="connsiteY159" fmla="*/ 680960 h 1160647"/>
                  <a:gd name="connsiteX160" fmla="*/ 946465 w 3024845"/>
                  <a:gd name="connsiteY160" fmla="*/ 611783 h 1160647"/>
                  <a:gd name="connsiteX161" fmla="*/ 948492 w 3024845"/>
                  <a:gd name="connsiteY161" fmla="*/ 680960 h 1160647"/>
                  <a:gd name="connsiteX162" fmla="*/ 949252 w 3024845"/>
                  <a:gd name="connsiteY162" fmla="*/ 681230 h 1160647"/>
                  <a:gd name="connsiteX163" fmla="*/ 954572 w 3024845"/>
                  <a:gd name="connsiteY163" fmla="*/ 683122 h 1160647"/>
                  <a:gd name="connsiteX164" fmla="*/ 954572 w 3024845"/>
                  <a:gd name="connsiteY164" fmla="*/ 596651 h 1160647"/>
                  <a:gd name="connsiteX165" fmla="*/ 958625 w 3024845"/>
                  <a:gd name="connsiteY165" fmla="*/ 564224 h 1160647"/>
                  <a:gd name="connsiteX166" fmla="*/ 997132 w 3024845"/>
                  <a:gd name="connsiteY166" fmla="*/ 564224 h 1160647"/>
                  <a:gd name="connsiteX167" fmla="*/ 997132 w 3024845"/>
                  <a:gd name="connsiteY167" fmla="*/ 596651 h 1160647"/>
                  <a:gd name="connsiteX168" fmla="*/ 997892 w 3024845"/>
                  <a:gd name="connsiteY168" fmla="*/ 596651 h 1160647"/>
                  <a:gd name="connsiteX169" fmla="*/ 1003212 w 3024845"/>
                  <a:gd name="connsiteY169" fmla="*/ 596651 h 1160647"/>
                  <a:gd name="connsiteX170" fmla="*/ 1003212 w 3024845"/>
                  <a:gd name="connsiteY170" fmla="*/ 514503 h 1160647"/>
                  <a:gd name="connsiteX171" fmla="*/ 1004986 w 3024845"/>
                  <a:gd name="connsiteY171" fmla="*/ 514503 h 1160647"/>
                  <a:gd name="connsiteX172" fmla="*/ 1017399 w 3024845"/>
                  <a:gd name="connsiteY172" fmla="*/ 514503 h 1160647"/>
                  <a:gd name="connsiteX173" fmla="*/ 1017399 w 3024845"/>
                  <a:gd name="connsiteY173" fmla="*/ 512612 h 1160647"/>
                  <a:gd name="connsiteX174" fmla="*/ 1017399 w 3024845"/>
                  <a:gd name="connsiteY174" fmla="*/ 499371 h 1160647"/>
                  <a:gd name="connsiteX175" fmla="*/ 1039693 w 3024845"/>
                  <a:gd name="connsiteY175" fmla="*/ 499371 h 1160647"/>
                  <a:gd name="connsiteX176" fmla="*/ 1039693 w 3024845"/>
                  <a:gd name="connsiteY176" fmla="*/ 498290 h 1160647"/>
                  <a:gd name="connsiteX177" fmla="*/ 1039693 w 3024845"/>
                  <a:gd name="connsiteY177" fmla="*/ 490724 h 1160647"/>
                  <a:gd name="connsiteX178" fmla="*/ 1041466 w 3024845"/>
                  <a:gd name="connsiteY178" fmla="*/ 490724 h 1160647"/>
                  <a:gd name="connsiteX179" fmla="*/ 1053880 w 3024845"/>
                  <a:gd name="connsiteY179" fmla="*/ 490724 h 1160647"/>
                  <a:gd name="connsiteX180" fmla="*/ 1053880 w 3024845"/>
                  <a:gd name="connsiteY180" fmla="*/ 491805 h 1160647"/>
                  <a:gd name="connsiteX181" fmla="*/ 1053880 w 3024845"/>
                  <a:gd name="connsiteY181" fmla="*/ 499371 h 1160647"/>
                  <a:gd name="connsiteX182" fmla="*/ 1054640 w 3024845"/>
                  <a:gd name="connsiteY182" fmla="*/ 499371 h 1160647"/>
                  <a:gd name="connsiteX183" fmla="*/ 1059960 w 3024845"/>
                  <a:gd name="connsiteY183" fmla="*/ 499371 h 1160647"/>
                  <a:gd name="connsiteX184" fmla="*/ 1070093 w 3024845"/>
                  <a:gd name="connsiteY184" fmla="*/ 495047 h 1160647"/>
                  <a:gd name="connsiteX185" fmla="*/ 1074146 w 3024845"/>
                  <a:gd name="connsiteY185" fmla="*/ 498290 h 1160647"/>
                  <a:gd name="connsiteX186" fmla="*/ 1074146 w 3024845"/>
                  <a:gd name="connsiteY186" fmla="*/ 490724 h 1160647"/>
                  <a:gd name="connsiteX187" fmla="*/ 1076426 w 3024845"/>
                  <a:gd name="connsiteY187" fmla="*/ 490724 h 1160647"/>
                  <a:gd name="connsiteX188" fmla="*/ 1092387 w 3024845"/>
                  <a:gd name="connsiteY188" fmla="*/ 490724 h 1160647"/>
                  <a:gd name="connsiteX189" fmla="*/ 1092387 w 3024845"/>
                  <a:gd name="connsiteY189" fmla="*/ 491805 h 1160647"/>
                  <a:gd name="connsiteX190" fmla="*/ 1092387 w 3024845"/>
                  <a:gd name="connsiteY190" fmla="*/ 499371 h 1160647"/>
                  <a:gd name="connsiteX191" fmla="*/ 1122787 w 3024845"/>
                  <a:gd name="connsiteY191" fmla="*/ 499371 h 1160647"/>
                  <a:gd name="connsiteX192" fmla="*/ 1122787 w 3024845"/>
                  <a:gd name="connsiteY192" fmla="*/ 500992 h 1160647"/>
                  <a:gd name="connsiteX193" fmla="*/ 1122787 w 3024845"/>
                  <a:gd name="connsiteY193" fmla="*/ 512342 h 1160647"/>
                  <a:gd name="connsiteX194" fmla="*/ 1149134 w 3024845"/>
                  <a:gd name="connsiteY194" fmla="*/ 512342 h 1160647"/>
                  <a:gd name="connsiteX195" fmla="*/ 1149134 w 3024845"/>
                  <a:gd name="connsiteY195" fmla="*/ 542606 h 1160647"/>
                  <a:gd name="connsiteX196" fmla="*/ 1149894 w 3024845"/>
                  <a:gd name="connsiteY196" fmla="*/ 542606 h 1160647"/>
                  <a:gd name="connsiteX197" fmla="*/ 1155214 w 3024845"/>
                  <a:gd name="connsiteY197" fmla="*/ 542606 h 1160647"/>
                  <a:gd name="connsiteX198" fmla="*/ 1155214 w 3024845"/>
                  <a:gd name="connsiteY198" fmla="*/ 543687 h 1160647"/>
                  <a:gd name="connsiteX199" fmla="*/ 1155214 w 3024845"/>
                  <a:gd name="connsiteY199" fmla="*/ 551254 h 1160647"/>
                  <a:gd name="connsiteX200" fmla="*/ 1159268 w 3024845"/>
                  <a:gd name="connsiteY200" fmla="*/ 581518 h 1160647"/>
                  <a:gd name="connsiteX201" fmla="*/ 1160028 w 3024845"/>
                  <a:gd name="connsiteY201" fmla="*/ 581518 h 1160647"/>
                  <a:gd name="connsiteX202" fmla="*/ 1165348 w 3024845"/>
                  <a:gd name="connsiteY202" fmla="*/ 581518 h 1160647"/>
                  <a:gd name="connsiteX203" fmla="*/ 1165348 w 3024845"/>
                  <a:gd name="connsiteY203" fmla="*/ 582329 h 1160647"/>
                  <a:gd name="connsiteX204" fmla="*/ 1165348 w 3024845"/>
                  <a:gd name="connsiteY204" fmla="*/ 588004 h 1160647"/>
                  <a:gd name="connsiteX205" fmla="*/ 1166361 w 3024845"/>
                  <a:gd name="connsiteY205" fmla="*/ 588004 h 1160647"/>
                  <a:gd name="connsiteX206" fmla="*/ 1173454 w 3024845"/>
                  <a:gd name="connsiteY206" fmla="*/ 588004 h 1160647"/>
                  <a:gd name="connsiteX207" fmla="*/ 1173454 w 3024845"/>
                  <a:gd name="connsiteY207" fmla="*/ 618269 h 1160647"/>
                  <a:gd name="connsiteX208" fmla="*/ 1175481 w 3024845"/>
                  <a:gd name="connsiteY208" fmla="*/ 618269 h 1160647"/>
                  <a:gd name="connsiteX209" fmla="*/ 1189668 w 3024845"/>
                  <a:gd name="connsiteY209" fmla="*/ 618269 h 1160647"/>
                  <a:gd name="connsiteX210" fmla="*/ 1189668 w 3024845"/>
                  <a:gd name="connsiteY210" fmla="*/ 642048 h 1160647"/>
                  <a:gd name="connsiteX211" fmla="*/ 1191695 w 3024845"/>
                  <a:gd name="connsiteY211" fmla="*/ 643669 h 1160647"/>
                  <a:gd name="connsiteX212" fmla="*/ 1191695 w 3024845"/>
                  <a:gd name="connsiteY212" fmla="*/ 655019 h 1160647"/>
                  <a:gd name="connsiteX213" fmla="*/ 1192455 w 3024845"/>
                  <a:gd name="connsiteY213" fmla="*/ 655019 h 1160647"/>
                  <a:gd name="connsiteX214" fmla="*/ 1197775 w 3024845"/>
                  <a:gd name="connsiteY214" fmla="*/ 655019 h 1160647"/>
                  <a:gd name="connsiteX215" fmla="*/ 1197775 w 3024845"/>
                  <a:gd name="connsiteY215" fmla="*/ 678798 h 1160647"/>
                  <a:gd name="connsiteX216" fmla="*/ 1199041 w 3024845"/>
                  <a:gd name="connsiteY216" fmla="*/ 678798 h 1160647"/>
                  <a:gd name="connsiteX217" fmla="*/ 1207908 w 3024845"/>
                  <a:gd name="connsiteY217" fmla="*/ 678798 h 1160647"/>
                  <a:gd name="connsiteX218" fmla="*/ 1209935 w 3024845"/>
                  <a:gd name="connsiteY218" fmla="*/ 682852 h 1160647"/>
                  <a:gd name="connsiteX219" fmla="*/ 1209935 w 3024845"/>
                  <a:gd name="connsiteY219" fmla="*/ 696093 h 1160647"/>
                  <a:gd name="connsiteX220" fmla="*/ 1211455 w 3024845"/>
                  <a:gd name="connsiteY220" fmla="*/ 694201 h 1160647"/>
                  <a:gd name="connsiteX221" fmla="*/ 1222095 w 3024845"/>
                  <a:gd name="connsiteY221" fmla="*/ 680960 h 1160647"/>
                  <a:gd name="connsiteX222" fmla="*/ 1250469 w 3024845"/>
                  <a:gd name="connsiteY222" fmla="*/ 680960 h 1160647"/>
                  <a:gd name="connsiteX223" fmla="*/ 1250469 w 3024845"/>
                  <a:gd name="connsiteY223" fmla="*/ 767431 h 1160647"/>
                  <a:gd name="connsiteX224" fmla="*/ 1251229 w 3024845"/>
                  <a:gd name="connsiteY224" fmla="*/ 767431 h 1160647"/>
                  <a:gd name="connsiteX225" fmla="*/ 1256549 w 3024845"/>
                  <a:gd name="connsiteY225" fmla="*/ 767431 h 1160647"/>
                  <a:gd name="connsiteX226" fmla="*/ 1257309 w 3024845"/>
                  <a:gd name="connsiteY226" fmla="*/ 766080 h 1160647"/>
                  <a:gd name="connsiteX227" fmla="*/ 1262629 w 3024845"/>
                  <a:gd name="connsiteY227" fmla="*/ 756622 h 1160647"/>
                  <a:gd name="connsiteX228" fmla="*/ 1262629 w 3024845"/>
                  <a:gd name="connsiteY228" fmla="*/ 758514 h 1160647"/>
                  <a:gd name="connsiteX229" fmla="*/ 1262629 w 3024845"/>
                  <a:gd name="connsiteY229" fmla="*/ 771755 h 1160647"/>
                  <a:gd name="connsiteX230" fmla="*/ 1266682 w 3024845"/>
                  <a:gd name="connsiteY230" fmla="*/ 726358 h 1160647"/>
                  <a:gd name="connsiteX231" fmla="*/ 1267442 w 3024845"/>
                  <a:gd name="connsiteY231" fmla="*/ 726358 h 1160647"/>
                  <a:gd name="connsiteX232" fmla="*/ 1272762 w 3024845"/>
                  <a:gd name="connsiteY232" fmla="*/ 726358 h 1160647"/>
                  <a:gd name="connsiteX233" fmla="*/ 1272762 w 3024845"/>
                  <a:gd name="connsiteY233" fmla="*/ 661504 h 1160647"/>
                  <a:gd name="connsiteX234" fmla="*/ 1273776 w 3024845"/>
                  <a:gd name="connsiteY234" fmla="*/ 661504 h 1160647"/>
                  <a:gd name="connsiteX235" fmla="*/ 1280869 w 3024845"/>
                  <a:gd name="connsiteY235" fmla="*/ 661504 h 1160647"/>
                  <a:gd name="connsiteX236" fmla="*/ 1293029 w 3024845"/>
                  <a:gd name="connsiteY236" fmla="*/ 618269 h 1160647"/>
                  <a:gd name="connsiteX237" fmla="*/ 1294296 w 3024845"/>
                  <a:gd name="connsiteY237" fmla="*/ 618269 h 1160647"/>
                  <a:gd name="connsiteX238" fmla="*/ 1303163 w 3024845"/>
                  <a:gd name="connsiteY238" fmla="*/ 618269 h 1160647"/>
                  <a:gd name="connsiteX239" fmla="*/ 1313296 w 3024845"/>
                  <a:gd name="connsiteY239" fmla="*/ 661504 h 1160647"/>
                  <a:gd name="connsiteX240" fmla="*/ 1314309 w 3024845"/>
                  <a:gd name="connsiteY240" fmla="*/ 661504 h 1160647"/>
                  <a:gd name="connsiteX241" fmla="*/ 1321403 w 3024845"/>
                  <a:gd name="connsiteY241" fmla="*/ 661504 h 1160647"/>
                  <a:gd name="connsiteX242" fmla="*/ 1321403 w 3024845"/>
                  <a:gd name="connsiteY242" fmla="*/ 700416 h 1160647"/>
                  <a:gd name="connsiteX243" fmla="*/ 1323176 w 3024845"/>
                  <a:gd name="connsiteY243" fmla="*/ 700416 h 1160647"/>
                  <a:gd name="connsiteX244" fmla="*/ 1335590 w 3024845"/>
                  <a:gd name="connsiteY244" fmla="*/ 700416 h 1160647"/>
                  <a:gd name="connsiteX245" fmla="*/ 1335590 w 3024845"/>
                  <a:gd name="connsiteY245" fmla="*/ 702578 h 1160647"/>
                  <a:gd name="connsiteX246" fmla="*/ 1335590 w 3024845"/>
                  <a:gd name="connsiteY246" fmla="*/ 717710 h 1160647"/>
                  <a:gd name="connsiteX247" fmla="*/ 1339643 w 3024845"/>
                  <a:gd name="connsiteY247" fmla="*/ 715549 h 1160647"/>
                  <a:gd name="connsiteX248" fmla="*/ 1339643 w 3024845"/>
                  <a:gd name="connsiteY248" fmla="*/ 700416 h 1160647"/>
                  <a:gd name="connsiteX249" fmla="*/ 1341163 w 3024845"/>
                  <a:gd name="connsiteY249" fmla="*/ 700416 h 1160647"/>
                  <a:gd name="connsiteX250" fmla="*/ 1351803 w 3024845"/>
                  <a:gd name="connsiteY250" fmla="*/ 700416 h 1160647"/>
                  <a:gd name="connsiteX251" fmla="*/ 1351803 w 3024845"/>
                  <a:gd name="connsiteY251" fmla="*/ 702037 h 1160647"/>
                  <a:gd name="connsiteX252" fmla="*/ 1351803 w 3024845"/>
                  <a:gd name="connsiteY252" fmla="*/ 713387 h 1160647"/>
                  <a:gd name="connsiteX253" fmla="*/ 1382204 w 3024845"/>
                  <a:gd name="connsiteY253" fmla="*/ 713387 h 1160647"/>
                  <a:gd name="connsiteX254" fmla="*/ 1382204 w 3024845"/>
                  <a:gd name="connsiteY254" fmla="*/ 676637 h 1160647"/>
                  <a:gd name="connsiteX255" fmla="*/ 1383470 w 3024845"/>
                  <a:gd name="connsiteY255" fmla="*/ 676637 h 1160647"/>
                  <a:gd name="connsiteX256" fmla="*/ 1392337 w 3024845"/>
                  <a:gd name="connsiteY256" fmla="*/ 676637 h 1160647"/>
                  <a:gd name="connsiteX257" fmla="*/ 1392337 w 3024845"/>
                  <a:gd name="connsiteY257" fmla="*/ 698254 h 1160647"/>
                  <a:gd name="connsiteX258" fmla="*/ 1394364 w 3024845"/>
                  <a:gd name="connsiteY258" fmla="*/ 665828 h 1160647"/>
                  <a:gd name="connsiteX259" fmla="*/ 1416657 w 3024845"/>
                  <a:gd name="connsiteY259" fmla="*/ 665828 h 1160647"/>
                  <a:gd name="connsiteX260" fmla="*/ 1416657 w 3024845"/>
                  <a:gd name="connsiteY260" fmla="*/ 664206 h 1160647"/>
                  <a:gd name="connsiteX261" fmla="*/ 1416657 w 3024845"/>
                  <a:gd name="connsiteY261" fmla="*/ 652857 h 1160647"/>
                  <a:gd name="connsiteX262" fmla="*/ 1417417 w 3024845"/>
                  <a:gd name="connsiteY262" fmla="*/ 652857 h 1160647"/>
                  <a:gd name="connsiteX263" fmla="*/ 1422737 w 3024845"/>
                  <a:gd name="connsiteY263" fmla="*/ 652857 h 1160647"/>
                  <a:gd name="connsiteX264" fmla="*/ 1422737 w 3024845"/>
                  <a:gd name="connsiteY264" fmla="*/ 650966 h 1160647"/>
                  <a:gd name="connsiteX265" fmla="*/ 1422737 w 3024845"/>
                  <a:gd name="connsiteY265" fmla="*/ 637725 h 1160647"/>
                  <a:gd name="connsiteX266" fmla="*/ 1426791 w 3024845"/>
                  <a:gd name="connsiteY266" fmla="*/ 644210 h 1160647"/>
                  <a:gd name="connsiteX267" fmla="*/ 1429071 w 3024845"/>
                  <a:gd name="connsiteY267" fmla="*/ 644210 h 1160647"/>
                  <a:gd name="connsiteX268" fmla="*/ 1445031 w 3024845"/>
                  <a:gd name="connsiteY268" fmla="*/ 644210 h 1160647"/>
                  <a:gd name="connsiteX269" fmla="*/ 1445031 w 3024845"/>
                  <a:gd name="connsiteY269" fmla="*/ 643399 h 1160647"/>
                  <a:gd name="connsiteX270" fmla="*/ 1445031 w 3024845"/>
                  <a:gd name="connsiteY270" fmla="*/ 637725 h 1160647"/>
                  <a:gd name="connsiteX271" fmla="*/ 1445791 w 3024845"/>
                  <a:gd name="connsiteY271" fmla="*/ 637725 h 1160647"/>
                  <a:gd name="connsiteX272" fmla="*/ 1451111 w 3024845"/>
                  <a:gd name="connsiteY272" fmla="*/ 637725 h 1160647"/>
                  <a:gd name="connsiteX273" fmla="*/ 1451111 w 3024845"/>
                  <a:gd name="connsiteY273" fmla="*/ 639076 h 1160647"/>
                  <a:gd name="connsiteX274" fmla="*/ 1451111 w 3024845"/>
                  <a:gd name="connsiteY274" fmla="*/ 648534 h 1160647"/>
                  <a:gd name="connsiteX275" fmla="*/ 1489618 w 3024845"/>
                  <a:gd name="connsiteY275" fmla="*/ 648534 h 1160647"/>
                  <a:gd name="connsiteX276" fmla="*/ 1489618 w 3024845"/>
                  <a:gd name="connsiteY276" fmla="*/ 786887 h 1160647"/>
                  <a:gd name="connsiteX277" fmla="*/ 1491138 w 3024845"/>
                  <a:gd name="connsiteY277" fmla="*/ 786887 h 1160647"/>
                  <a:gd name="connsiteX278" fmla="*/ 1501778 w 3024845"/>
                  <a:gd name="connsiteY278" fmla="*/ 786887 h 1160647"/>
                  <a:gd name="connsiteX279" fmla="*/ 1501778 w 3024845"/>
                  <a:gd name="connsiteY279" fmla="*/ 773917 h 1160647"/>
                  <a:gd name="connsiteX280" fmla="*/ 1505832 w 3024845"/>
                  <a:gd name="connsiteY280" fmla="*/ 773917 h 1160647"/>
                  <a:gd name="connsiteX281" fmla="*/ 1505832 w 3024845"/>
                  <a:gd name="connsiteY281" fmla="*/ 786887 h 1160647"/>
                  <a:gd name="connsiteX282" fmla="*/ 1536232 w 3024845"/>
                  <a:gd name="connsiteY282" fmla="*/ 786887 h 1160647"/>
                  <a:gd name="connsiteX283" fmla="*/ 1536232 w 3024845"/>
                  <a:gd name="connsiteY283" fmla="*/ 756622 h 1160647"/>
                  <a:gd name="connsiteX284" fmla="*/ 1548392 w 3024845"/>
                  <a:gd name="connsiteY284" fmla="*/ 756622 h 1160647"/>
                  <a:gd name="connsiteX285" fmla="*/ 1560552 w 3024845"/>
                  <a:gd name="connsiteY285" fmla="*/ 754461 h 1160647"/>
                  <a:gd name="connsiteX286" fmla="*/ 1564606 w 3024845"/>
                  <a:gd name="connsiteY286" fmla="*/ 756622 h 1160647"/>
                  <a:gd name="connsiteX287" fmla="*/ 1574739 w 3024845"/>
                  <a:gd name="connsiteY287" fmla="*/ 756622 h 1160647"/>
                  <a:gd name="connsiteX288" fmla="*/ 1574739 w 3024845"/>
                  <a:gd name="connsiteY288" fmla="*/ 786887 h 1160647"/>
                  <a:gd name="connsiteX289" fmla="*/ 1582846 w 3024845"/>
                  <a:gd name="connsiteY289" fmla="*/ 786887 h 1160647"/>
                  <a:gd name="connsiteX290" fmla="*/ 1582846 w 3024845"/>
                  <a:gd name="connsiteY290" fmla="*/ 804182 h 1160647"/>
                  <a:gd name="connsiteX291" fmla="*/ 1592182 w 3024845"/>
                  <a:gd name="connsiteY291" fmla="*/ 805087 h 1160647"/>
                  <a:gd name="connsiteX292" fmla="*/ 1605140 w 3024845"/>
                  <a:gd name="connsiteY292" fmla="*/ 805087 h 1160647"/>
                  <a:gd name="connsiteX293" fmla="*/ 1605140 w 3024845"/>
                  <a:gd name="connsiteY293" fmla="*/ 789049 h 1160647"/>
                  <a:gd name="connsiteX294" fmla="*/ 1673096 w 3024845"/>
                  <a:gd name="connsiteY294" fmla="*/ 789049 h 1160647"/>
                  <a:gd name="connsiteX295" fmla="*/ 1673096 w 3024845"/>
                  <a:gd name="connsiteY295" fmla="*/ 703796 h 1160647"/>
                  <a:gd name="connsiteX296" fmla="*/ 1745104 w 3024845"/>
                  <a:gd name="connsiteY296" fmla="*/ 703796 h 1160647"/>
                  <a:gd name="connsiteX297" fmla="*/ 1745104 w 3024845"/>
                  <a:gd name="connsiteY297" fmla="*/ 782564 h 1160647"/>
                  <a:gd name="connsiteX298" fmla="*/ 1747008 w 3024845"/>
                  <a:gd name="connsiteY298" fmla="*/ 782564 h 1160647"/>
                  <a:gd name="connsiteX299" fmla="*/ 1748250 w 3024845"/>
                  <a:gd name="connsiteY299" fmla="*/ 805087 h 1160647"/>
                  <a:gd name="connsiteX300" fmla="*/ 1757926 w 3024845"/>
                  <a:gd name="connsiteY300" fmla="*/ 805087 h 1160647"/>
                  <a:gd name="connsiteX301" fmla="*/ 1759168 w 3024845"/>
                  <a:gd name="connsiteY301" fmla="*/ 782564 h 1160647"/>
                  <a:gd name="connsiteX302" fmla="*/ 1765248 w 3024845"/>
                  <a:gd name="connsiteY302" fmla="*/ 782564 h 1160647"/>
                  <a:gd name="connsiteX303" fmla="*/ 1766490 w 3024845"/>
                  <a:gd name="connsiteY303" fmla="*/ 805087 h 1160647"/>
                  <a:gd name="connsiteX304" fmla="*/ 1817112 w 3024845"/>
                  <a:gd name="connsiteY304" fmla="*/ 805087 h 1160647"/>
                  <a:gd name="connsiteX305" fmla="*/ 1817112 w 3024845"/>
                  <a:gd name="connsiteY305" fmla="*/ 642059 h 1160647"/>
                  <a:gd name="connsiteX306" fmla="*/ 2014439 w 3024845"/>
                  <a:gd name="connsiteY306" fmla="*/ 642059 h 1160647"/>
                  <a:gd name="connsiteX307" fmla="*/ 2014439 w 3024845"/>
                  <a:gd name="connsiteY307" fmla="*/ 805087 h 1160647"/>
                  <a:gd name="connsiteX308" fmla="*/ 2033136 w 3024845"/>
                  <a:gd name="connsiteY308" fmla="*/ 805087 h 1160647"/>
                  <a:gd name="connsiteX309" fmla="*/ 2033136 w 3024845"/>
                  <a:gd name="connsiteY309" fmla="*/ 722394 h 1160647"/>
                  <a:gd name="connsiteX310" fmla="*/ 2128256 w 3024845"/>
                  <a:gd name="connsiteY310" fmla="*/ 722394 h 1160647"/>
                  <a:gd name="connsiteX311" fmla="*/ 2140186 w 3024845"/>
                  <a:gd name="connsiteY311" fmla="*/ 404253 h 1160647"/>
                  <a:gd name="connsiteX312" fmla="*/ 2128026 w 3024845"/>
                  <a:gd name="connsiteY312" fmla="*/ 382635 h 1160647"/>
                  <a:gd name="connsiteX313" fmla="*/ 2121946 w 3024845"/>
                  <a:gd name="connsiteY313" fmla="*/ 378311 h 1160647"/>
                  <a:gd name="connsiteX314" fmla="*/ 2130053 w 3024845"/>
                  <a:gd name="connsiteY314" fmla="*/ 354532 h 1160647"/>
                  <a:gd name="connsiteX315" fmla="*/ 2130053 w 3024845"/>
                  <a:gd name="connsiteY315" fmla="*/ 337238 h 1160647"/>
                  <a:gd name="connsiteX316" fmla="*/ 2144240 w 3024845"/>
                  <a:gd name="connsiteY316" fmla="*/ 337238 h 1160647"/>
                  <a:gd name="connsiteX317" fmla="*/ 2144240 w 3024845"/>
                  <a:gd name="connsiteY317" fmla="*/ 315620 h 1160647"/>
                  <a:gd name="connsiteX318" fmla="*/ 2146266 w 3024845"/>
                  <a:gd name="connsiteY318" fmla="*/ 311296 h 1160647"/>
                  <a:gd name="connsiteX319" fmla="*/ 2146266 w 3024845"/>
                  <a:gd name="connsiteY319" fmla="*/ 233472 h 1160647"/>
                  <a:gd name="connsiteX320" fmla="*/ 2144240 w 3024845"/>
                  <a:gd name="connsiteY320" fmla="*/ 226987 h 1160647"/>
                  <a:gd name="connsiteX321" fmla="*/ 2150320 w 3024845"/>
                  <a:gd name="connsiteY321" fmla="*/ 220501 h 1160647"/>
                  <a:gd name="connsiteX322" fmla="*/ 2150320 w 3024845"/>
                  <a:gd name="connsiteY322" fmla="*/ 162133 h 1160647"/>
                  <a:gd name="connsiteX323" fmla="*/ 2152346 w 3024845"/>
                  <a:gd name="connsiteY323" fmla="*/ 157810 h 1160647"/>
                  <a:gd name="connsiteX324" fmla="*/ 2152346 w 3024845"/>
                  <a:gd name="connsiteY324" fmla="*/ 101604 h 1160647"/>
                  <a:gd name="connsiteX325" fmla="*/ 2154373 w 3024845"/>
                  <a:gd name="connsiteY325" fmla="*/ 82148 h 1160647"/>
                  <a:gd name="connsiteX326" fmla="*/ 2158427 w 3024845"/>
                  <a:gd name="connsiteY326" fmla="*/ 99442 h 1160647"/>
                  <a:gd name="connsiteX327" fmla="*/ 2160453 w 3024845"/>
                  <a:gd name="connsiteY327" fmla="*/ 157810 h 1160647"/>
                  <a:gd name="connsiteX328" fmla="*/ 2162480 w 3024845"/>
                  <a:gd name="connsiteY328" fmla="*/ 220501 h 1160647"/>
                  <a:gd name="connsiteX329" fmla="*/ 2168560 w 3024845"/>
                  <a:gd name="connsiteY329" fmla="*/ 226987 h 1160647"/>
                  <a:gd name="connsiteX330" fmla="*/ 2166533 w 3024845"/>
                  <a:gd name="connsiteY330" fmla="*/ 233472 h 1160647"/>
                  <a:gd name="connsiteX331" fmla="*/ 2166533 w 3024845"/>
                  <a:gd name="connsiteY331" fmla="*/ 311296 h 1160647"/>
                  <a:gd name="connsiteX332" fmla="*/ 2168560 w 3024845"/>
                  <a:gd name="connsiteY332" fmla="*/ 315620 h 1160647"/>
                  <a:gd name="connsiteX333" fmla="*/ 2168560 w 3024845"/>
                  <a:gd name="connsiteY333" fmla="*/ 337238 h 1160647"/>
                  <a:gd name="connsiteX334" fmla="*/ 2182747 w 3024845"/>
                  <a:gd name="connsiteY334" fmla="*/ 337238 h 1160647"/>
                  <a:gd name="connsiteX335" fmla="*/ 2182747 w 3024845"/>
                  <a:gd name="connsiteY335" fmla="*/ 354532 h 1160647"/>
                  <a:gd name="connsiteX336" fmla="*/ 2190854 w 3024845"/>
                  <a:gd name="connsiteY336" fmla="*/ 378311 h 1160647"/>
                  <a:gd name="connsiteX337" fmla="*/ 2184774 w 3024845"/>
                  <a:gd name="connsiteY337" fmla="*/ 382635 h 1160647"/>
                  <a:gd name="connsiteX338" fmla="*/ 2172613 w 3024845"/>
                  <a:gd name="connsiteY338" fmla="*/ 404253 h 1160647"/>
                  <a:gd name="connsiteX339" fmla="*/ 2180720 w 3024845"/>
                  <a:gd name="connsiteY339" fmla="*/ 657181 h 1160647"/>
                  <a:gd name="connsiteX340" fmla="*/ 2245574 w 3024845"/>
                  <a:gd name="connsiteY340" fmla="*/ 657181 h 1160647"/>
                  <a:gd name="connsiteX341" fmla="*/ 2245574 w 3024845"/>
                  <a:gd name="connsiteY341" fmla="*/ 732843 h 1160647"/>
                  <a:gd name="connsiteX342" fmla="*/ 2253681 w 3024845"/>
                  <a:gd name="connsiteY342" fmla="*/ 732843 h 1160647"/>
                  <a:gd name="connsiteX343" fmla="*/ 2255708 w 3024845"/>
                  <a:gd name="connsiteY343" fmla="*/ 726358 h 1160647"/>
                  <a:gd name="connsiteX344" fmla="*/ 2261788 w 3024845"/>
                  <a:gd name="connsiteY344" fmla="*/ 726358 h 1160647"/>
                  <a:gd name="connsiteX345" fmla="*/ 2263815 w 3024845"/>
                  <a:gd name="connsiteY345" fmla="*/ 735005 h 1160647"/>
                  <a:gd name="connsiteX346" fmla="*/ 2275975 w 3024845"/>
                  <a:gd name="connsiteY346" fmla="*/ 735005 h 1160647"/>
                  <a:gd name="connsiteX347" fmla="*/ 2275975 w 3024845"/>
                  <a:gd name="connsiteY347" fmla="*/ 728519 h 1160647"/>
                  <a:gd name="connsiteX348" fmla="*/ 2298268 w 3024845"/>
                  <a:gd name="connsiteY348" fmla="*/ 728519 h 1160647"/>
                  <a:gd name="connsiteX349" fmla="*/ 2298268 w 3024845"/>
                  <a:gd name="connsiteY349" fmla="*/ 735005 h 1160647"/>
                  <a:gd name="connsiteX350" fmla="*/ 2318535 w 3024845"/>
                  <a:gd name="connsiteY350" fmla="*/ 735005 h 1160647"/>
                  <a:gd name="connsiteX351" fmla="*/ 2318535 w 3024845"/>
                  <a:gd name="connsiteY351" fmla="*/ 780402 h 1160647"/>
                  <a:gd name="connsiteX352" fmla="*/ 2332722 w 3024845"/>
                  <a:gd name="connsiteY352" fmla="*/ 780402 h 1160647"/>
                  <a:gd name="connsiteX353" fmla="*/ 2332722 w 3024845"/>
                  <a:gd name="connsiteY353" fmla="*/ 767431 h 1160647"/>
                  <a:gd name="connsiteX354" fmla="*/ 2348936 w 3024845"/>
                  <a:gd name="connsiteY354" fmla="*/ 767431 h 1160647"/>
                  <a:gd name="connsiteX355" fmla="*/ 2348936 w 3024845"/>
                  <a:gd name="connsiteY355" fmla="*/ 588004 h 1160647"/>
                  <a:gd name="connsiteX356" fmla="*/ 2355016 w 3024845"/>
                  <a:gd name="connsiteY356" fmla="*/ 581518 h 1160647"/>
                  <a:gd name="connsiteX357" fmla="*/ 2427977 w 3024845"/>
                  <a:gd name="connsiteY357" fmla="*/ 581518 h 1160647"/>
                  <a:gd name="connsiteX358" fmla="*/ 2427977 w 3024845"/>
                  <a:gd name="connsiteY358" fmla="*/ 590166 h 1160647"/>
                  <a:gd name="connsiteX359" fmla="*/ 2438110 w 3024845"/>
                  <a:gd name="connsiteY359" fmla="*/ 590166 h 1160647"/>
                  <a:gd name="connsiteX360" fmla="*/ 2438110 w 3024845"/>
                  <a:gd name="connsiteY360" fmla="*/ 704740 h 1160647"/>
                  <a:gd name="connsiteX361" fmla="*/ 2460404 w 3024845"/>
                  <a:gd name="connsiteY361" fmla="*/ 704740 h 1160647"/>
                  <a:gd name="connsiteX362" fmla="*/ 2460404 w 3024845"/>
                  <a:gd name="connsiteY362" fmla="*/ 637725 h 1160647"/>
                  <a:gd name="connsiteX363" fmla="*/ 2486751 w 3024845"/>
                  <a:gd name="connsiteY363" fmla="*/ 637725 h 1160647"/>
                  <a:gd name="connsiteX364" fmla="*/ 2490804 w 3024845"/>
                  <a:gd name="connsiteY364" fmla="*/ 633401 h 1160647"/>
                  <a:gd name="connsiteX365" fmla="*/ 2498911 w 3024845"/>
                  <a:gd name="connsiteY365" fmla="*/ 633401 h 1160647"/>
                  <a:gd name="connsiteX366" fmla="*/ 2502964 w 3024845"/>
                  <a:gd name="connsiteY366" fmla="*/ 637725 h 1160647"/>
                  <a:gd name="connsiteX367" fmla="*/ 2525258 w 3024845"/>
                  <a:gd name="connsiteY367" fmla="*/ 637725 h 1160647"/>
                  <a:gd name="connsiteX368" fmla="*/ 2525258 w 3024845"/>
                  <a:gd name="connsiteY368" fmla="*/ 520989 h 1160647"/>
                  <a:gd name="connsiteX369" fmla="*/ 2582005 w 3024845"/>
                  <a:gd name="connsiteY369" fmla="*/ 510180 h 1160647"/>
                  <a:gd name="connsiteX370" fmla="*/ 2582005 w 3024845"/>
                  <a:gd name="connsiteY370" fmla="*/ 511261 h 1160647"/>
                  <a:gd name="connsiteX371" fmla="*/ 2582005 w 3024845"/>
                  <a:gd name="connsiteY371" fmla="*/ 518827 h 1160647"/>
                  <a:gd name="connsiteX372" fmla="*/ 2608352 w 3024845"/>
                  <a:gd name="connsiteY372" fmla="*/ 518827 h 1160647"/>
                  <a:gd name="connsiteX373" fmla="*/ 2608352 w 3024845"/>
                  <a:gd name="connsiteY373" fmla="*/ 773917 h 1160647"/>
                  <a:gd name="connsiteX374" fmla="*/ 2630646 w 3024845"/>
                  <a:gd name="connsiteY374" fmla="*/ 773917 h 1160647"/>
                  <a:gd name="connsiteX375" fmla="*/ 2630646 w 3024845"/>
                  <a:gd name="connsiteY375" fmla="*/ 769593 h 1160647"/>
                  <a:gd name="connsiteX376" fmla="*/ 2642806 w 3024845"/>
                  <a:gd name="connsiteY376" fmla="*/ 769593 h 1160647"/>
                  <a:gd name="connsiteX377" fmla="*/ 2642806 w 3024845"/>
                  <a:gd name="connsiteY377" fmla="*/ 773917 h 1160647"/>
                  <a:gd name="connsiteX378" fmla="*/ 2667126 w 3024845"/>
                  <a:gd name="connsiteY378" fmla="*/ 773917 h 1160647"/>
                  <a:gd name="connsiteX379" fmla="*/ 2667126 w 3024845"/>
                  <a:gd name="connsiteY379" fmla="*/ 760946 h 1160647"/>
                  <a:gd name="connsiteX380" fmla="*/ 2695500 w 3024845"/>
                  <a:gd name="connsiteY380" fmla="*/ 760946 h 1160647"/>
                  <a:gd name="connsiteX381" fmla="*/ 2707660 w 3024845"/>
                  <a:gd name="connsiteY381" fmla="*/ 756622 h 1160647"/>
                  <a:gd name="connsiteX382" fmla="*/ 2727927 w 3024845"/>
                  <a:gd name="connsiteY382" fmla="*/ 760946 h 1160647"/>
                  <a:gd name="connsiteX383" fmla="*/ 2727927 w 3024845"/>
                  <a:gd name="connsiteY383" fmla="*/ 743652 h 1160647"/>
                  <a:gd name="connsiteX384" fmla="*/ 2736034 w 3024845"/>
                  <a:gd name="connsiteY384" fmla="*/ 743652 h 1160647"/>
                  <a:gd name="connsiteX385" fmla="*/ 2736034 w 3024845"/>
                  <a:gd name="connsiteY385" fmla="*/ 730681 h 1160647"/>
                  <a:gd name="connsiteX386" fmla="*/ 2792781 w 3024845"/>
                  <a:gd name="connsiteY386" fmla="*/ 730681 h 1160647"/>
                  <a:gd name="connsiteX387" fmla="*/ 2792781 w 3024845"/>
                  <a:gd name="connsiteY387" fmla="*/ 700416 h 1160647"/>
                  <a:gd name="connsiteX388" fmla="*/ 2811021 w 3024845"/>
                  <a:gd name="connsiteY388" fmla="*/ 700416 h 1160647"/>
                  <a:gd name="connsiteX389" fmla="*/ 2811021 w 3024845"/>
                  <a:gd name="connsiteY389" fmla="*/ 693931 h 1160647"/>
                  <a:gd name="connsiteX390" fmla="*/ 2823181 w 3024845"/>
                  <a:gd name="connsiteY390" fmla="*/ 693931 h 1160647"/>
                  <a:gd name="connsiteX391" fmla="*/ 2823181 w 3024845"/>
                  <a:gd name="connsiteY391" fmla="*/ 700416 h 1160647"/>
                  <a:gd name="connsiteX392" fmla="*/ 2839395 w 3024845"/>
                  <a:gd name="connsiteY392" fmla="*/ 700416 h 1160647"/>
                  <a:gd name="connsiteX393" fmla="*/ 2839395 w 3024845"/>
                  <a:gd name="connsiteY393" fmla="*/ 750137 h 1160647"/>
                  <a:gd name="connsiteX394" fmla="*/ 2871822 w 3024845"/>
                  <a:gd name="connsiteY394" fmla="*/ 750137 h 1160647"/>
                  <a:gd name="connsiteX395" fmla="*/ 2871822 w 3024845"/>
                  <a:gd name="connsiteY395" fmla="*/ 724196 h 1160647"/>
                  <a:gd name="connsiteX396" fmla="*/ 2910329 w 3024845"/>
                  <a:gd name="connsiteY396" fmla="*/ 724196 h 1160647"/>
                  <a:gd name="connsiteX397" fmla="*/ 2910329 w 3024845"/>
                  <a:gd name="connsiteY397" fmla="*/ 693931 h 1160647"/>
                  <a:gd name="connsiteX398" fmla="*/ 2958970 w 3024845"/>
                  <a:gd name="connsiteY398" fmla="*/ 693931 h 1160647"/>
                  <a:gd name="connsiteX399" fmla="*/ 2958970 w 3024845"/>
                  <a:gd name="connsiteY399" fmla="*/ 805087 h 1160647"/>
                  <a:gd name="connsiteX400" fmla="*/ 2958970 w 3024845"/>
                  <a:gd name="connsiteY400" fmla="*/ 818866 h 1160647"/>
                  <a:gd name="connsiteX401" fmla="*/ 3024845 w 3024845"/>
                  <a:gd name="connsiteY401" fmla="*/ 818866 h 1160647"/>
                  <a:gd name="connsiteX402" fmla="*/ 3024845 w 3024845"/>
                  <a:gd name="connsiteY402" fmla="*/ 1160647 h 1160647"/>
                  <a:gd name="connsiteX403" fmla="*/ 2054 w 3024845"/>
                  <a:gd name="connsiteY403" fmla="*/ 1158314 h 1160647"/>
                  <a:gd name="connsiteX404" fmla="*/ 0 w 3024845"/>
                  <a:gd name="connsiteY404" fmla="*/ 724196 h 1160647"/>
                  <a:gd name="connsiteX405" fmla="*/ 20267 w 3024845"/>
                  <a:gd name="connsiteY405" fmla="*/ 724196 h 1160647"/>
                  <a:gd name="connsiteX406" fmla="*/ 20774 w 3024845"/>
                  <a:gd name="connsiteY406" fmla="*/ 723115 h 1160647"/>
                  <a:gd name="connsiteX407" fmla="*/ 24320 w 3024845"/>
                  <a:gd name="connsiteY407" fmla="*/ 715549 h 1160647"/>
                  <a:gd name="connsiteX408" fmla="*/ 26094 w 3024845"/>
                  <a:gd name="connsiteY408" fmla="*/ 715819 h 1160647"/>
                  <a:gd name="connsiteX409" fmla="*/ 38507 w 3024845"/>
                  <a:gd name="connsiteY409" fmla="*/ 717710 h 1160647"/>
                  <a:gd name="connsiteX410" fmla="*/ 39014 w 3024845"/>
                  <a:gd name="connsiteY410" fmla="*/ 719062 h 1160647"/>
                  <a:gd name="connsiteX411" fmla="*/ 42560 w 3024845"/>
                  <a:gd name="connsiteY411" fmla="*/ 728519 h 1160647"/>
                  <a:gd name="connsiteX412" fmla="*/ 68907 w 3024845"/>
                  <a:gd name="connsiteY412" fmla="*/ 730681 h 1160647"/>
                  <a:gd name="connsiteX413" fmla="*/ 68907 w 3024845"/>
                  <a:gd name="connsiteY413" fmla="*/ 607460 h 1160647"/>
                  <a:gd name="connsiteX414" fmla="*/ 70934 w 3024845"/>
                  <a:gd name="connsiteY414" fmla="*/ 607460 h 1160647"/>
                  <a:gd name="connsiteX415" fmla="*/ 85121 w 3024845"/>
                  <a:gd name="connsiteY415" fmla="*/ 607460 h 1160647"/>
                  <a:gd name="connsiteX416" fmla="*/ 85121 w 3024845"/>
                  <a:gd name="connsiteY416" fmla="*/ 471268 h 1160647"/>
                  <a:gd name="connsiteX417" fmla="*/ 86894 w 3024845"/>
                  <a:gd name="connsiteY417" fmla="*/ 471268 h 1160647"/>
                  <a:gd name="connsiteX418" fmla="*/ 99308 w 3024845"/>
                  <a:gd name="connsiteY418" fmla="*/ 471268 h 1160647"/>
                  <a:gd name="connsiteX419" fmla="*/ 99308 w 3024845"/>
                  <a:gd name="connsiteY419" fmla="*/ 356694 h 1160647"/>
                  <a:gd name="connsiteX420" fmla="*/ 103361 w 3024845"/>
                  <a:gd name="connsiteY420" fmla="*/ 328590 h 1160647"/>
                  <a:gd name="connsiteX421" fmla="*/ 105388 w 3024845"/>
                  <a:gd name="connsiteY421" fmla="*/ 328590 h 1160647"/>
                  <a:gd name="connsiteX422" fmla="*/ 119575 w 3024845"/>
                  <a:gd name="connsiteY422" fmla="*/ 328590 h 1160647"/>
                  <a:gd name="connsiteX423" fmla="*/ 156055 w 3024845"/>
                  <a:gd name="connsiteY423" fmla="*/ 246443 h 1160647"/>
                  <a:gd name="connsiteX424" fmla="*/ 160109 w 3024845"/>
                  <a:gd name="connsiteY424" fmla="*/ 0 h 1160647"/>
                  <a:gd name="connsiteX0" fmla="*/ 160109 w 3024845"/>
                  <a:gd name="connsiteY0" fmla="*/ 0 h 1160647"/>
                  <a:gd name="connsiteX1" fmla="*/ 162135 w 3024845"/>
                  <a:gd name="connsiteY1" fmla="*/ 246443 h 1160647"/>
                  <a:gd name="connsiteX2" fmla="*/ 200642 w 3024845"/>
                  <a:gd name="connsiteY2" fmla="*/ 326429 h 1160647"/>
                  <a:gd name="connsiteX3" fmla="*/ 202669 w 3024845"/>
                  <a:gd name="connsiteY3" fmla="*/ 326429 h 1160647"/>
                  <a:gd name="connsiteX4" fmla="*/ 216856 w 3024845"/>
                  <a:gd name="connsiteY4" fmla="*/ 326429 h 1160647"/>
                  <a:gd name="connsiteX5" fmla="*/ 216856 w 3024845"/>
                  <a:gd name="connsiteY5" fmla="*/ 350208 h 1160647"/>
                  <a:gd name="connsiteX6" fmla="*/ 217363 w 3024845"/>
                  <a:gd name="connsiteY6" fmla="*/ 351019 h 1160647"/>
                  <a:gd name="connsiteX7" fmla="*/ 220909 w 3024845"/>
                  <a:gd name="connsiteY7" fmla="*/ 356694 h 1160647"/>
                  <a:gd name="connsiteX8" fmla="*/ 220909 w 3024845"/>
                  <a:gd name="connsiteY8" fmla="*/ 471268 h 1160647"/>
                  <a:gd name="connsiteX9" fmla="*/ 223189 w 3024845"/>
                  <a:gd name="connsiteY9" fmla="*/ 471268 h 1160647"/>
                  <a:gd name="connsiteX10" fmla="*/ 239150 w 3024845"/>
                  <a:gd name="connsiteY10" fmla="*/ 471268 h 1160647"/>
                  <a:gd name="connsiteX11" fmla="*/ 239150 w 3024845"/>
                  <a:gd name="connsiteY11" fmla="*/ 611783 h 1160647"/>
                  <a:gd name="connsiteX12" fmla="*/ 240670 w 3024845"/>
                  <a:gd name="connsiteY12" fmla="*/ 611513 h 1160647"/>
                  <a:gd name="connsiteX13" fmla="*/ 251310 w 3024845"/>
                  <a:gd name="connsiteY13" fmla="*/ 609622 h 1160647"/>
                  <a:gd name="connsiteX14" fmla="*/ 249283 w 3024845"/>
                  <a:gd name="connsiteY14" fmla="*/ 698254 h 1160647"/>
                  <a:gd name="connsiteX15" fmla="*/ 250803 w 3024845"/>
                  <a:gd name="connsiteY15" fmla="*/ 698525 h 1160647"/>
                  <a:gd name="connsiteX16" fmla="*/ 261443 w 3024845"/>
                  <a:gd name="connsiteY16" fmla="*/ 700416 h 1160647"/>
                  <a:gd name="connsiteX17" fmla="*/ 261696 w 3024845"/>
                  <a:gd name="connsiteY17" fmla="*/ 701227 h 1160647"/>
                  <a:gd name="connsiteX18" fmla="*/ 263470 w 3024845"/>
                  <a:gd name="connsiteY18" fmla="*/ 706902 h 1160647"/>
                  <a:gd name="connsiteX19" fmla="*/ 264230 w 3024845"/>
                  <a:gd name="connsiteY19" fmla="*/ 704470 h 1160647"/>
                  <a:gd name="connsiteX20" fmla="*/ 269550 w 3024845"/>
                  <a:gd name="connsiteY20" fmla="*/ 687446 h 1160647"/>
                  <a:gd name="connsiteX21" fmla="*/ 271323 w 3024845"/>
                  <a:gd name="connsiteY21" fmla="*/ 687446 h 1160647"/>
                  <a:gd name="connsiteX22" fmla="*/ 283737 w 3024845"/>
                  <a:gd name="connsiteY22" fmla="*/ 687446 h 1160647"/>
                  <a:gd name="connsiteX23" fmla="*/ 283737 w 3024845"/>
                  <a:gd name="connsiteY23" fmla="*/ 719872 h 1160647"/>
                  <a:gd name="connsiteX24" fmla="*/ 284750 w 3024845"/>
                  <a:gd name="connsiteY24" fmla="*/ 720413 h 1160647"/>
                  <a:gd name="connsiteX25" fmla="*/ 291844 w 3024845"/>
                  <a:gd name="connsiteY25" fmla="*/ 724196 h 1160647"/>
                  <a:gd name="connsiteX26" fmla="*/ 291844 w 3024845"/>
                  <a:gd name="connsiteY26" fmla="*/ 725547 h 1160647"/>
                  <a:gd name="connsiteX27" fmla="*/ 291844 w 3024845"/>
                  <a:gd name="connsiteY27" fmla="*/ 735005 h 1160647"/>
                  <a:gd name="connsiteX28" fmla="*/ 336431 w 3024845"/>
                  <a:gd name="connsiteY28" fmla="*/ 735005 h 1160647"/>
                  <a:gd name="connsiteX29" fmla="*/ 336431 w 3024845"/>
                  <a:gd name="connsiteY29" fmla="*/ 736086 h 1160647"/>
                  <a:gd name="connsiteX30" fmla="*/ 336431 w 3024845"/>
                  <a:gd name="connsiteY30" fmla="*/ 743652 h 1160647"/>
                  <a:gd name="connsiteX31" fmla="*/ 338457 w 3024845"/>
                  <a:gd name="connsiteY31" fmla="*/ 743652 h 1160647"/>
                  <a:gd name="connsiteX32" fmla="*/ 352644 w 3024845"/>
                  <a:gd name="connsiteY32" fmla="*/ 743652 h 1160647"/>
                  <a:gd name="connsiteX33" fmla="*/ 352644 w 3024845"/>
                  <a:gd name="connsiteY33" fmla="*/ 713387 h 1160647"/>
                  <a:gd name="connsiteX34" fmla="*/ 397231 w 3024845"/>
                  <a:gd name="connsiteY34" fmla="*/ 713387 h 1160647"/>
                  <a:gd name="connsiteX35" fmla="*/ 397231 w 3024845"/>
                  <a:gd name="connsiteY35" fmla="*/ 712036 h 1160647"/>
                  <a:gd name="connsiteX36" fmla="*/ 397231 w 3024845"/>
                  <a:gd name="connsiteY36" fmla="*/ 702578 h 1160647"/>
                  <a:gd name="connsiteX37" fmla="*/ 398245 w 3024845"/>
                  <a:gd name="connsiteY37" fmla="*/ 702578 h 1160647"/>
                  <a:gd name="connsiteX38" fmla="*/ 405338 w 3024845"/>
                  <a:gd name="connsiteY38" fmla="*/ 702578 h 1160647"/>
                  <a:gd name="connsiteX39" fmla="*/ 405338 w 3024845"/>
                  <a:gd name="connsiteY39" fmla="*/ 700687 h 1160647"/>
                  <a:gd name="connsiteX40" fmla="*/ 405338 w 3024845"/>
                  <a:gd name="connsiteY40" fmla="*/ 687446 h 1160647"/>
                  <a:gd name="connsiteX41" fmla="*/ 406098 w 3024845"/>
                  <a:gd name="connsiteY41" fmla="*/ 687446 h 1160647"/>
                  <a:gd name="connsiteX42" fmla="*/ 411418 w 3024845"/>
                  <a:gd name="connsiteY42" fmla="*/ 687446 h 1160647"/>
                  <a:gd name="connsiteX43" fmla="*/ 411418 w 3024845"/>
                  <a:gd name="connsiteY43" fmla="*/ 686365 h 1160647"/>
                  <a:gd name="connsiteX44" fmla="*/ 411418 w 3024845"/>
                  <a:gd name="connsiteY44" fmla="*/ 678798 h 1160647"/>
                  <a:gd name="connsiteX45" fmla="*/ 413445 w 3024845"/>
                  <a:gd name="connsiteY45" fmla="*/ 678798 h 1160647"/>
                  <a:gd name="connsiteX46" fmla="*/ 427632 w 3024845"/>
                  <a:gd name="connsiteY46" fmla="*/ 678798 h 1160647"/>
                  <a:gd name="connsiteX47" fmla="*/ 427632 w 3024845"/>
                  <a:gd name="connsiteY47" fmla="*/ 679879 h 1160647"/>
                  <a:gd name="connsiteX48" fmla="*/ 427632 w 3024845"/>
                  <a:gd name="connsiteY48" fmla="*/ 687446 h 1160647"/>
                  <a:gd name="connsiteX49" fmla="*/ 449925 w 3024845"/>
                  <a:gd name="connsiteY49" fmla="*/ 687446 h 1160647"/>
                  <a:gd name="connsiteX50" fmla="*/ 449925 w 3024845"/>
                  <a:gd name="connsiteY50" fmla="*/ 685554 h 1160647"/>
                  <a:gd name="connsiteX51" fmla="*/ 449925 w 3024845"/>
                  <a:gd name="connsiteY51" fmla="*/ 672313 h 1160647"/>
                  <a:gd name="connsiteX52" fmla="*/ 451699 w 3024845"/>
                  <a:gd name="connsiteY52" fmla="*/ 672313 h 1160647"/>
                  <a:gd name="connsiteX53" fmla="*/ 464112 w 3024845"/>
                  <a:gd name="connsiteY53" fmla="*/ 672313 h 1160647"/>
                  <a:gd name="connsiteX54" fmla="*/ 464112 w 3024845"/>
                  <a:gd name="connsiteY54" fmla="*/ 696093 h 1160647"/>
                  <a:gd name="connsiteX55" fmla="*/ 465126 w 3024845"/>
                  <a:gd name="connsiteY55" fmla="*/ 696093 h 1160647"/>
                  <a:gd name="connsiteX56" fmla="*/ 472219 w 3024845"/>
                  <a:gd name="connsiteY56" fmla="*/ 696093 h 1160647"/>
                  <a:gd name="connsiteX57" fmla="*/ 472219 w 3024845"/>
                  <a:gd name="connsiteY57" fmla="*/ 695012 h 1160647"/>
                  <a:gd name="connsiteX58" fmla="*/ 472219 w 3024845"/>
                  <a:gd name="connsiteY58" fmla="*/ 687446 h 1160647"/>
                  <a:gd name="connsiteX59" fmla="*/ 473992 w 3024845"/>
                  <a:gd name="connsiteY59" fmla="*/ 687446 h 1160647"/>
                  <a:gd name="connsiteX60" fmla="*/ 486406 w 3024845"/>
                  <a:gd name="connsiteY60" fmla="*/ 687446 h 1160647"/>
                  <a:gd name="connsiteX61" fmla="*/ 486406 w 3024845"/>
                  <a:gd name="connsiteY61" fmla="*/ 713387 h 1160647"/>
                  <a:gd name="connsiteX62" fmla="*/ 488433 w 3024845"/>
                  <a:gd name="connsiteY62" fmla="*/ 713387 h 1160647"/>
                  <a:gd name="connsiteX63" fmla="*/ 502619 w 3024845"/>
                  <a:gd name="connsiteY63" fmla="*/ 713387 h 1160647"/>
                  <a:gd name="connsiteX64" fmla="*/ 502619 w 3024845"/>
                  <a:gd name="connsiteY64" fmla="*/ 715008 h 1160647"/>
                  <a:gd name="connsiteX65" fmla="*/ 502619 w 3024845"/>
                  <a:gd name="connsiteY65" fmla="*/ 726358 h 1160647"/>
                  <a:gd name="connsiteX66" fmla="*/ 503379 w 3024845"/>
                  <a:gd name="connsiteY66" fmla="*/ 726358 h 1160647"/>
                  <a:gd name="connsiteX67" fmla="*/ 508700 w 3024845"/>
                  <a:gd name="connsiteY67" fmla="*/ 726358 h 1160647"/>
                  <a:gd name="connsiteX68" fmla="*/ 508700 w 3024845"/>
                  <a:gd name="connsiteY68" fmla="*/ 725547 h 1160647"/>
                  <a:gd name="connsiteX69" fmla="*/ 508700 w 3024845"/>
                  <a:gd name="connsiteY69" fmla="*/ 719872 h 1160647"/>
                  <a:gd name="connsiteX70" fmla="*/ 539100 w 3024845"/>
                  <a:gd name="connsiteY70" fmla="*/ 719872 h 1160647"/>
                  <a:gd name="connsiteX71" fmla="*/ 539100 w 3024845"/>
                  <a:gd name="connsiteY71" fmla="*/ 743652 h 1160647"/>
                  <a:gd name="connsiteX72" fmla="*/ 540113 w 3024845"/>
                  <a:gd name="connsiteY72" fmla="*/ 743652 h 1160647"/>
                  <a:gd name="connsiteX73" fmla="*/ 547207 w 3024845"/>
                  <a:gd name="connsiteY73" fmla="*/ 743652 h 1160647"/>
                  <a:gd name="connsiteX74" fmla="*/ 547207 w 3024845"/>
                  <a:gd name="connsiteY74" fmla="*/ 744733 h 1160647"/>
                  <a:gd name="connsiteX75" fmla="*/ 547207 w 3024845"/>
                  <a:gd name="connsiteY75" fmla="*/ 752299 h 1160647"/>
                  <a:gd name="connsiteX76" fmla="*/ 547967 w 3024845"/>
                  <a:gd name="connsiteY76" fmla="*/ 752299 h 1160647"/>
                  <a:gd name="connsiteX77" fmla="*/ 553287 w 3024845"/>
                  <a:gd name="connsiteY77" fmla="*/ 752299 h 1160647"/>
                  <a:gd name="connsiteX78" fmla="*/ 553287 w 3024845"/>
                  <a:gd name="connsiteY78" fmla="*/ 750137 h 1160647"/>
                  <a:gd name="connsiteX79" fmla="*/ 553287 w 3024845"/>
                  <a:gd name="connsiteY79" fmla="*/ 735005 h 1160647"/>
                  <a:gd name="connsiteX80" fmla="*/ 554300 w 3024845"/>
                  <a:gd name="connsiteY80" fmla="*/ 735005 h 1160647"/>
                  <a:gd name="connsiteX81" fmla="*/ 561394 w 3024845"/>
                  <a:gd name="connsiteY81" fmla="*/ 735005 h 1160647"/>
                  <a:gd name="connsiteX82" fmla="*/ 561394 w 3024845"/>
                  <a:gd name="connsiteY82" fmla="*/ 736086 h 1160647"/>
                  <a:gd name="connsiteX83" fmla="*/ 561394 w 3024845"/>
                  <a:gd name="connsiteY83" fmla="*/ 743652 h 1160647"/>
                  <a:gd name="connsiteX84" fmla="*/ 566714 w 3024845"/>
                  <a:gd name="connsiteY84" fmla="*/ 741659 h 1160647"/>
                  <a:gd name="connsiteX85" fmla="*/ 567474 w 3024845"/>
                  <a:gd name="connsiteY85" fmla="*/ 740679 h 1160647"/>
                  <a:gd name="connsiteX86" fmla="*/ 567474 w 3024845"/>
                  <a:gd name="connsiteY86" fmla="*/ 735005 h 1160647"/>
                  <a:gd name="connsiteX87" fmla="*/ 605981 w 3024845"/>
                  <a:gd name="connsiteY87" fmla="*/ 735005 h 1160647"/>
                  <a:gd name="connsiteX88" fmla="*/ 605981 w 3024845"/>
                  <a:gd name="connsiteY88" fmla="*/ 758784 h 1160647"/>
                  <a:gd name="connsiteX89" fmla="*/ 608007 w 3024845"/>
                  <a:gd name="connsiteY89" fmla="*/ 758784 h 1160647"/>
                  <a:gd name="connsiteX90" fmla="*/ 622194 w 3024845"/>
                  <a:gd name="connsiteY90" fmla="*/ 758784 h 1160647"/>
                  <a:gd name="connsiteX91" fmla="*/ 622194 w 3024845"/>
                  <a:gd name="connsiteY91" fmla="*/ 759865 h 1160647"/>
                  <a:gd name="connsiteX92" fmla="*/ 622194 w 3024845"/>
                  <a:gd name="connsiteY92" fmla="*/ 767431 h 1160647"/>
                  <a:gd name="connsiteX93" fmla="*/ 623968 w 3024845"/>
                  <a:gd name="connsiteY93" fmla="*/ 767431 h 1160647"/>
                  <a:gd name="connsiteX94" fmla="*/ 636381 w 3024845"/>
                  <a:gd name="connsiteY94" fmla="*/ 767431 h 1160647"/>
                  <a:gd name="connsiteX95" fmla="*/ 636381 w 3024845"/>
                  <a:gd name="connsiteY95" fmla="*/ 743652 h 1160647"/>
                  <a:gd name="connsiteX96" fmla="*/ 637394 w 3024845"/>
                  <a:gd name="connsiteY96" fmla="*/ 743652 h 1160647"/>
                  <a:gd name="connsiteX97" fmla="*/ 644488 w 3024845"/>
                  <a:gd name="connsiteY97" fmla="*/ 743652 h 1160647"/>
                  <a:gd name="connsiteX98" fmla="*/ 644488 w 3024845"/>
                  <a:gd name="connsiteY98" fmla="*/ 711225 h 1160647"/>
                  <a:gd name="connsiteX99" fmla="*/ 645501 w 3024845"/>
                  <a:gd name="connsiteY99" fmla="*/ 711225 h 1160647"/>
                  <a:gd name="connsiteX100" fmla="*/ 652595 w 3024845"/>
                  <a:gd name="connsiteY100" fmla="*/ 711225 h 1160647"/>
                  <a:gd name="connsiteX101" fmla="*/ 652595 w 3024845"/>
                  <a:gd name="connsiteY101" fmla="*/ 709334 h 1160647"/>
                  <a:gd name="connsiteX102" fmla="*/ 652595 w 3024845"/>
                  <a:gd name="connsiteY102" fmla="*/ 696093 h 1160647"/>
                  <a:gd name="connsiteX103" fmla="*/ 651328 w 3024845"/>
                  <a:gd name="connsiteY103" fmla="*/ 694471 h 1160647"/>
                  <a:gd name="connsiteX104" fmla="*/ 656648 w 3024845"/>
                  <a:gd name="connsiteY104" fmla="*/ 683122 h 1160647"/>
                  <a:gd name="connsiteX105" fmla="*/ 664755 w 3024845"/>
                  <a:gd name="connsiteY105" fmla="*/ 711225 h 1160647"/>
                  <a:gd name="connsiteX106" fmla="*/ 665515 w 3024845"/>
                  <a:gd name="connsiteY106" fmla="*/ 711225 h 1160647"/>
                  <a:gd name="connsiteX107" fmla="*/ 670835 w 3024845"/>
                  <a:gd name="connsiteY107" fmla="*/ 711225 h 1160647"/>
                  <a:gd name="connsiteX108" fmla="*/ 670835 w 3024845"/>
                  <a:gd name="connsiteY108" fmla="*/ 605298 h 1160647"/>
                  <a:gd name="connsiteX109" fmla="*/ 672355 w 3024845"/>
                  <a:gd name="connsiteY109" fmla="*/ 605298 h 1160647"/>
                  <a:gd name="connsiteX110" fmla="*/ 682995 w 3024845"/>
                  <a:gd name="connsiteY110" fmla="*/ 605298 h 1160647"/>
                  <a:gd name="connsiteX111" fmla="*/ 682995 w 3024845"/>
                  <a:gd name="connsiteY111" fmla="*/ 557739 h 1160647"/>
                  <a:gd name="connsiteX112" fmla="*/ 709342 w 3024845"/>
                  <a:gd name="connsiteY112" fmla="*/ 557739 h 1160647"/>
                  <a:gd name="connsiteX113" fmla="*/ 709342 w 3024845"/>
                  <a:gd name="connsiteY113" fmla="*/ 536121 h 1160647"/>
                  <a:gd name="connsiteX114" fmla="*/ 743796 w 3024845"/>
                  <a:gd name="connsiteY114" fmla="*/ 536121 h 1160647"/>
                  <a:gd name="connsiteX115" fmla="*/ 743796 w 3024845"/>
                  <a:gd name="connsiteY115" fmla="*/ 538553 h 1160647"/>
                  <a:gd name="connsiteX116" fmla="*/ 743796 w 3024845"/>
                  <a:gd name="connsiteY116" fmla="*/ 555577 h 1160647"/>
                  <a:gd name="connsiteX117" fmla="*/ 746076 w 3024845"/>
                  <a:gd name="connsiteY117" fmla="*/ 555577 h 1160647"/>
                  <a:gd name="connsiteX118" fmla="*/ 762036 w 3024845"/>
                  <a:gd name="connsiteY118" fmla="*/ 555577 h 1160647"/>
                  <a:gd name="connsiteX119" fmla="*/ 762036 w 3024845"/>
                  <a:gd name="connsiteY119" fmla="*/ 603136 h 1160647"/>
                  <a:gd name="connsiteX120" fmla="*/ 763049 w 3024845"/>
                  <a:gd name="connsiteY120" fmla="*/ 603136 h 1160647"/>
                  <a:gd name="connsiteX121" fmla="*/ 770143 w 3024845"/>
                  <a:gd name="connsiteY121" fmla="*/ 603136 h 1160647"/>
                  <a:gd name="connsiteX122" fmla="*/ 784330 w 3024845"/>
                  <a:gd name="connsiteY122" fmla="*/ 607460 h 1160647"/>
                  <a:gd name="connsiteX123" fmla="*/ 784330 w 3024845"/>
                  <a:gd name="connsiteY123" fmla="*/ 646372 h 1160647"/>
                  <a:gd name="connsiteX124" fmla="*/ 785343 w 3024845"/>
                  <a:gd name="connsiteY124" fmla="*/ 646372 h 1160647"/>
                  <a:gd name="connsiteX125" fmla="*/ 792436 w 3024845"/>
                  <a:gd name="connsiteY125" fmla="*/ 646372 h 1160647"/>
                  <a:gd name="connsiteX126" fmla="*/ 792436 w 3024845"/>
                  <a:gd name="connsiteY126" fmla="*/ 647993 h 1160647"/>
                  <a:gd name="connsiteX127" fmla="*/ 792436 w 3024845"/>
                  <a:gd name="connsiteY127" fmla="*/ 659342 h 1160647"/>
                  <a:gd name="connsiteX128" fmla="*/ 794463 w 3024845"/>
                  <a:gd name="connsiteY128" fmla="*/ 659342 h 1160647"/>
                  <a:gd name="connsiteX129" fmla="*/ 808650 w 3024845"/>
                  <a:gd name="connsiteY129" fmla="*/ 659342 h 1160647"/>
                  <a:gd name="connsiteX130" fmla="*/ 814730 w 3024845"/>
                  <a:gd name="connsiteY130" fmla="*/ 665828 h 1160647"/>
                  <a:gd name="connsiteX131" fmla="*/ 814730 w 3024845"/>
                  <a:gd name="connsiteY131" fmla="*/ 687446 h 1160647"/>
                  <a:gd name="connsiteX132" fmla="*/ 817010 w 3024845"/>
                  <a:gd name="connsiteY132" fmla="*/ 687446 h 1160647"/>
                  <a:gd name="connsiteX133" fmla="*/ 832970 w 3024845"/>
                  <a:gd name="connsiteY133" fmla="*/ 687446 h 1160647"/>
                  <a:gd name="connsiteX134" fmla="*/ 832970 w 3024845"/>
                  <a:gd name="connsiteY134" fmla="*/ 688526 h 1160647"/>
                  <a:gd name="connsiteX135" fmla="*/ 832970 w 3024845"/>
                  <a:gd name="connsiteY135" fmla="*/ 696093 h 1160647"/>
                  <a:gd name="connsiteX136" fmla="*/ 834237 w 3024845"/>
                  <a:gd name="connsiteY136" fmla="*/ 696093 h 1160647"/>
                  <a:gd name="connsiteX137" fmla="*/ 843104 w 3024845"/>
                  <a:gd name="connsiteY137" fmla="*/ 696093 h 1160647"/>
                  <a:gd name="connsiteX138" fmla="*/ 843104 w 3024845"/>
                  <a:gd name="connsiteY138" fmla="*/ 698254 h 1160647"/>
                  <a:gd name="connsiteX139" fmla="*/ 843104 w 3024845"/>
                  <a:gd name="connsiteY139" fmla="*/ 713387 h 1160647"/>
                  <a:gd name="connsiteX140" fmla="*/ 847157 w 3024845"/>
                  <a:gd name="connsiteY140" fmla="*/ 711495 h 1160647"/>
                  <a:gd name="connsiteX141" fmla="*/ 847157 w 3024845"/>
                  <a:gd name="connsiteY141" fmla="*/ 698254 h 1160647"/>
                  <a:gd name="connsiteX142" fmla="*/ 848170 w 3024845"/>
                  <a:gd name="connsiteY142" fmla="*/ 698254 h 1160647"/>
                  <a:gd name="connsiteX143" fmla="*/ 855264 w 3024845"/>
                  <a:gd name="connsiteY143" fmla="*/ 698254 h 1160647"/>
                  <a:gd name="connsiteX144" fmla="*/ 855264 w 3024845"/>
                  <a:gd name="connsiteY144" fmla="*/ 699876 h 1160647"/>
                  <a:gd name="connsiteX145" fmla="*/ 855264 w 3024845"/>
                  <a:gd name="connsiteY145" fmla="*/ 711225 h 1160647"/>
                  <a:gd name="connsiteX146" fmla="*/ 856024 w 3024845"/>
                  <a:gd name="connsiteY146" fmla="*/ 711225 h 1160647"/>
                  <a:gd name="connsiteX147" fmla="*/ 861344 w 3024845"/>
                  <a:gd name="connsiteY147" fmla="*/ 711225 h 1160647"/>
                  <a:gd name="connsiteX148" fmla="*/ 909984 w 3024845"/>
                  <a:gd name="connsiteY148" fmla="*/ 706902 h 1160647"/>
                  <a:gd name="connsiteX149" fmla="*/ 909984 w 3024845"/>
                  <a:gd name="connsiteY149" fmla="*/ 708253 h 1160647"/>
                  <a:gd name="connsiteX150" fmla="*/ 909984 w 3024845"/>
                  <a:gd name="connsiteY150" fmla="*/ 717710 h 1160647"/>
                  <a:gd name="connsiteX151" fmla="*/ 910744 w 3024845"/>
                  <a:gd name="connsiteY151" fmla="*/ 717710 h 1160647"/>
                  <a:gd name="connsiteX152" fmla="*/ 916065 w 3024845"/>
                  <a:gd name="connsiteY152" fmla="*/ 717710 h 1160647"/>
                  <a:gd name="connsiteX153" fmla="*/ 916065 w 3024845"/>
                  <a:gd name="connsiteY153" fmla="*/ 719872 h 1160647"/>
                  <a:gd name="connsiteX154" fmla="*/ 916065 w 3024845"/>
                  <a:gd name="connsiteY154" fmla="*/ 735005 h 1160647"/>
                  <a:gd name="connsiteX155" fmla="*/ 918091 w 3024845"/>
                  <a:gd name="connsiteY155" fmla="*/ 733654 h 1160647"/>
                  <a:gd name="connsiteX156" fmla="*/ 932278 w 3024845"/>
                  <a:gd name="connsiteY156" fmla="*/ 724196 h 1160647"/>
                  <a:gd name="connsiteX157" fmla="*/ 938358 w 3024845"/>
                  <a:gd name="connsiteY157" fmla="*/ 683122 h 1160647"/>
                  <a:gd name="connsiteX158" fmla="*/ 939118 w 3024845"/>
                  <a:gd name="connsiteY158" fmla="*/ 682852 h 1160647"/>
                  <a:gd name="connsiteX159" fmla="*/ 944438 w 3024845"/>
                  <a:gd name="connsiteY159" fmla="*/ 680960 h 1160647"/>
                  <a:gd name="connsiteX160" fmla="*/ 946465 w 3024845"/>
                  <a:gd name="connsiteY160" fmla="*/ 611783 h 1160647"/>
                  <a:gd name="connsiteX161" fmla="*/ 948492 w 3024845"/>
                  <a:gd name="connsiteY161" fmla="*/ 680960 h 1160647"/>
                  <a:gd name="connsiteX162" fmla="*/ 949252 w 3024845"/>
                  <a:gd name="connsiteY162" fmla="*/ 681230 h 1160647"/>
                  <a:gd name="connsiteX163" fmla="*/ 954572 w 3024845"/>
                  <a:gd name="connsiteY163" fmla="*/ 683122 h 1160647"/>
                  <a:gd name="connsiteX164" fmla="*/ 954572 w 3024845"/>
                  <a:gd name="connsiteY164" fmla="*/ 596651 h 1160647"/>
                  <a:gd name="connsiteX165" fmla="*/ 958625 w 3024845"/>
                  <a:gd name="connsiteY165" fmla="*/ 564224 h 1160647"/>
                  <a:gd name="connsiteX166" fmla="*/ 997132 w 3024845"/>
                  <a:gd name="connsiteY166" fmla="*/ 564224 h 1160647"/>
                  <a:gd name="connsiteX167" fmla="*/ 997132 w 3024845"/>
                  <a:gd name="connsiteY167" fmla="*/ 596651 h 1160647"/>
                  <a:gd name="connsiteX168" fmla="*/ 997892 w 3024845"/>
                  <a:gd name="connsiteY168" fmla="*/ 596651 h 1160647"/>
                  <a:gd name="connsiteX169" fmla="*/ 1003212 w 3024845"/>
                  <a:gd name="connsiteY169" fmla="*/ 596651 h 1160647"/>
                  <a:gd name="connsiteX170" fmla="*/ 1003212 w 3024845"/>
                  <a:gd name="connsiteY170" fmla="*/ 514503 h 1160647"/>
                  <a:gd name="connsiteX171" fmla="*/ 1004986 w 3024845"/>
                  <a:gd name="connsiteY171" fmla="*/ 514503 h 1160647"/>
                  <a:gd name="connsiteX172" fmla="*/ 1017399 w 3024845"/>
                  <a:gd name="connsiteY172" fmla="*/ 514503 h 1160647"/>
                  <a:gd name="connsiteX173" fmla="*/ 1017399 w 3024845"/>
                  <a:gd name="connsiteY173" fmla="*/ 512612 h 1160647"/>
                  <a:gd name="connsiteX174" fmla="*/ 1017399 w 3024845"/>
                  <a:gd name="connsiteY174" fmla="*/ 499371 h 1160647"/>
                  <a:gd name="connsiteX175" fmla="*/ 1039693 w 3024845"/>
                  <a:gd name="connsiteY175" fmla="*/ 499371 h 1160647"/>
                  <a:gd name="connsiteX176" fmla="*/ 1039693 w 3024845"/>
                  <a:gd name="connsiteY176" fmla="*/ 498290 h 1160647"/>
                  <a:gd name="connsiteX177" fmla="*/ 1039693 w 3024845"/>
                  <a:gd name="connsiteY177" fmla="*/ 490724 h 1160647"/>
                  <a:gd name="connsiteX178" fmla="*/ 1041466 w 3024845"/>
                  <a:gd name="connsiteY178" fmla="*/ 490724 h 1160647"/>
                  <a:gd name="connsiteX179" fmla="*/ 1053880 w 3024845"/>
                  <a:gd name="connsiteY179" fmla="*/ 490724 h 1160647"/>
                  <a:gd name="connsiteX180" fmla="*/ 1053880 w 3024845"/>
                  <a:gd name="connsiteY180" fmla="*/ 491805 h 1160647"/>
                  <a:gd name="connsiteX181" fmla="*/ 1053880 w 3024845"/>
                  <a:gd name="connsiteY181" fmla="*/ 499371 h 1160647"/>
                  <a:gd name="connsiteX182" fmla="*/ 1054640 w 3024845"/>
                  <a:gd name="connsiteY182" fmla="*/ 499371 h 1160647"/>
                  <a:gd name="connsiteX183" fmla="*/ 1059960 w 3024845"/>
                  <a:gd name="connsiteY183" fmla="*/ 499371 h 1160647"/>
                  <a:gd name="connsiteX184" fmla="*/ 1070093 w 3024845"/>
                  <a:gd name="connsiteY184" fmla="*/ 495047 h 1160647"/>
                  <a:gd name="connsiteX185" fmla="*/ 1074146 w 3024845"/>
                  <a:gd name="connsiteY185" fmla="*/ 498290 h 1160647"/>
                  <a:gd name="connsiteX186" fmla="*/ 1074146 w 3024845"/>
                  <a:gd name="connsiteY186" fmla="*/ 490724 h 1160647"/>
                  <a:gd name="connsiteX187" fmla="*/ 1076426 w 3024845"/>
                  <a:gd name="connsiteY187" fmla="*/ 490724 h 1160647"/>
                  <a:gd name="connsiteX188" fmla="*/ 1092387 w 3024845"/>
                  <a:gd name="connsiteY188" fmla="*/ 490724 h 1160647"/>
                  <a:gd name="connsiteX189" fmla="*/ 1092387 w 3024845"/>
                  <a:gd name="connsiteY189" fmla="*/ 491805 h 1160647"/>
                  <a:gd name="connsiteX190" fmla="*/ 1092387 w 3024845"/>
                  <a:gd name="connsiteY190" fmla="*/ 499371 h 1160647"/>
                  <a:gd name="connsiteX191" fmla="*/ 1122787 w 3024845"/>
                  <a:gd name="connsiteY191" fmla="*/ 499371 h 1160647"/>
                  <a:gd name="connsiteX192" fmla="*/ 1122787 w 3024845"/>
                  <a:gd name="connsiteY192" fmla="*/ 500992 h 1160647"/>
                  <a:gd name="connsiteX193" fmla="*/ 1122787 w 3024845"/>
                  <a:gd name="connsiteY193" fmla="*/ 512342 h 1160647"/>
                  <a:gd name="connsiteX194" fmla="*/ 1149134 w 3024845"/>
                  <a:gd name="connsiteY194" fmla="*/ 512342 h 1160647"/>
                  <a:gd name="connsiteX195" fmla="*/ 1149134 w 3024845"/>
                  <a:gd name="connsiteY195" fmla="*/ 542606 h 1160647"/>
                  <a:gd name="connsiteX196" fmla="*/ 1149894 w 3024845"/>
                  <a:gd name="connsiteY196" fmla="*/ 542606 h 1160647"/>
                  <a:gd name="connsiteX197" fmla="*/ 1155214 w 3024845"/>
                  <a:gd name="connsiteY197" fmla="*/ 542606 h 1160647"/>
                  <a:gd name="connsiteX198" fmla="*/ 1155214 w 3024845"/>
                  <a:gd name="connsiteY198" fmla="*/ 543687 h 1160647"/>
                  <a:gd name="connsiteX199" fmla="*/ 1155214 w 3024845"/>
                  <a:gd name="connsiteY199" fmla="*/ 551254 h 1160647"/>
                  <a:gd name="connsiteX200" fmla="*/ 1159268 w 3024845"/>
                  <a:gd name="connsiteY200" fmla="*/ 581518 h 1160647"/>
                  <a:gd name="connsiteX201" fmla="*/ 1160028 w 3024845"/>
                  <a:gd name="connsiteY201" fmla="*/ 581518 h 1160647"/>
                  <a:gd name="connsiteX202" fmla="*/ 1165348 w 3024845"/>
                  <a:gd name="connsiteY202" fmla="*/ 581518 h 1160647"/>
                  <a:gd name="connsiteX203" fmla="*/ 1165348 w 3024845"/>
                  <a:gd name="connsiteY203" fmla="*/ 582329 h 1160647"/>
                  <a:gd name="connsiteX204" fmla="*/ 1165348 w 3024845"/>
                  <a:gd name="connsiteY204" fmla="*/ 588004 h 1160647"/>
                  <a:gd name="connsiteX205" fmla="*/ 1166361 w 3024845"/>
                  <a:gd name="connsiteY205" fmla="*/ 588004 h 1160647"/>
                  <a:gd name="connsiteX206" fmla="*/ 1173454 w 3024845"/>
                  <a:gd name="connsiteY206" fmla="*/ 588004 h 1160647"/>
                  <a:gd name="connsiteX207" fmla="*/ 1173454 w 3024845"/>
                  <a:gd name="connsiteY207" fmla="*/ 618269 h 1160647"/>
                  <a:gd name="connsiteX208" fmla="*/ 1175481 w 3024845"/>
                  <a:gd name="connsiteY208" fmla="*/ 618269 h 1160647"/>
                  <a:gd name="connsiteX209" fmla="*/ 1189668 w 3024845"/>
                  <a:gd name="connsiteY209" fmla="*/ 618269 h 1160647"/>
                  <a:gd name="connsiteX210" fmla="*/ 1189668 w 3024845"/>
                  <a:gd name="connsiteY210" fmla="*/ 642048 h 1160647"/>
                  <a:gd name="connsiteX211" fmla="*/ 1191695 w 3024845"/>
                  <a:gd name="connsiteY211" fmla="*/ 643669 h 1160647"/>
                  <a:gd name="connsiteX212" fmla="*/ 1191695 w 3024845"/>
                  <a:gd name="connsiteY212" fmla="*/ 655019 h 1160647"/>
                  <a:gd name="connsiteX213" fmla="*/ 1192455 w 3024845"/>
                  <a:gd name="connsiteY213" fmla="*/ 655019 h 1160647"/>
                  <a:gd name="connsiteX214" fmla="*/ 1197775 w 3024845"/>
                  <a:gd name="connsiteY214" fmla="*/ 655019 h 1160647"/>
                  <a:gd name="connsiteX215" fmla="*/ 1197775 w 3024845"/>
                  <a:gd name="connsiteY215" fmla="*/ 678798 h 1160647"/>
                  <a:gd name="connsiteX216" fmla="*/ 1199041 w 3024845"/>
                  <a:gd name="connsiteY216" fmla="*/ 678798 h 1160647"/>
                  <a:gd name="connsiteX217" fmla="*/ 1207908 w 3024845"/>
                  <a:gd name="connsiteY217" fmla="*/ 678798 h 1160647"/>
                  <a:gd name="connsiteX218" fmla="*/ 1209935 w 3024845"/>
                  <a:gd name="connsiteY218" fmla="*/ 682852 h 1160647"/>
                  <a:gd name="connsiteX219" fmla="*/ 1209935 w 3024845"/>
                  <a:gd name="connsiteY219" fmla="*/ 696093 h 1160647"/>
                  <a:gd name="connsiteX220" fmla="*/ 1211455 w 3024845"/>
                  <a:gd name="connsiteY220" fmla="*/ 694201 h 1160647"/>
                  <a:gd name="connsiteX221" fmla="*/ 1222095 w 3024845"/>
                  <a:gd name="connsiteY221" fmla="*/ 680960 h 1160647"/>
                  <a:gd name="connsiteX222" fmla="*/ 1250469 w 3024845"/>
                  <a:gd name="connsiteY222" fmla="*/ 680960 h 1160647"/>
                  <a:gd name="connsiteX223" fmla="*/ 1250469 w 3024845"/>
                  <a:gd name="connsiteY223" fmla="*/ 767431 h 1160647"/>
                  <a:gd name="connsiteX224" fmla="*/ 1251229 w 3024845"/>
                  <a:gd name="connsiteY224" fmla="*/ 767431 h 1160647"/>
                  <a:gd name="connsiteX225" fmla="*/ 1256549 w 3024845"/>
                  <a:gd name="connsiteY225" fmla="*/ 767431 h 1160647"/>
                  <a:gd name="connsiteX226" fmla="*/ 1257309 w 3024845"/>
                  <a:gd name="connsiteY226" fmla="*/ 766080 h 1160647"/>
                  <a:gd name="connsiteX227" fmla="*/ 1262629 w 3024845"/>
                  <a:gd name="connsiteY227" fmla="*/ 756622 h 1160647"/>
                  <a:gd name="connsiteX228" fmla="*/ 1262629 w 3024845"/>
                  <a:gd name="connsiteY228" fmla="*/ 758514 h 1160647"/>
                  <a:gd name="connsiteX229" fmla="*/ 1262629 w 3024845"/>
                  <a:gd name="connsiteY229" fmla="*/ 771755 h 1160647"/>
                  <a:gd name="connsiteX230" fmla="*/ 1266682 w 3024845"/>
                  <a:gd name="connsiteY230" fmla="*/ 726358 h 1160647"/>
                  <a:gd name="connsiteX231" fmla="*/ 1267442 w 3024845"/>
                  <a:gd name="connsiteY231" fmla="*/ 726358 h 1160647"/>
                  <a:gd name="connsiteX232" fmla="*/ 1272762 w 3024845"/>
                  <a:gd name="connsiteY232" fmla="*/ 726358 h 1160647"/>
                  <a:gd name="connsiteX233" fmla="*/ 1272762 w 3024845"/>
                  <a:gd name="connsiteY233" fmla="*/ 661504 h 1160647"/>
                  <a:gd name="connsiteX234" fmla="*/ 1273776 w 3024845"/>
                  <a:gd name="connsiteY234" fmla="*/ 661504 h 1160647"/>
                  <a:gd name="connsiteX235" fmla="*/ 1280869 w 3024845"/>
                  <a:gd name="connsiteY235" fmla="*/ 661504 h 1160647"/>
                  <a:gd name="connsiteX236" fmla="*/ 1293029 w 3024845"/>
                  <a:gd name="connsiteY236" fmla="*/ 618269 h 1160647"/>
                  <a:gd name="connsiteX237" fmla="*/ 1294296 w 3024845"/>
                  <a:gd name="connsiteY237" fmla="*/ 618269 h 1160647"/>
                  <a:gd name="connsiteX238" fmla="*/ 1303163 w 3024845"/>
                  <a:gd name="connsiteY238" fmla="*/ 618269 h 1160647"/>
                  <a:gd name="connsiteX239" fmla="*/ 1313296 w 3024845"/>
                  <a:gd name="connsiteY239" fmla="*/ 661504 h 1160647"/>
                  <a:gd name="connsiteX240" fmla="*/ 1314309 w 3024845"/>
                  <a:gd name="connsiteY240" fmla="*/ 661504 h 1160647"/>
                  <a:gd name="connsiteX241" fmla="*/ 1321403 w 3024845"/>
                  <a:gd name="connsiteY241" fmla="*/ 661504 h 1160647"/>
                  <a:gd name="connsiteX242" fmla="*/ 1321403 w 3024845"/>
                  <a:gd name="connsiteY242" fmla="*/ 700416 h 1160647"/>
                  <a:gd name="connsiteX243" fmla="*/ 1323176 w 3024845"/>
                  <a:gd name="connsiteY243" fmla="*/ 700416 h 1160647"/>
                  <a:gd name="connsiteX244" fmla="*/ 1335590 w 3024845"/>
                  <a:gd name="connsiteY244" fmla="*/ 700416 h 1160647"/>
                  <a:gd name="connsiteX245" fmla="*/ 1335590 w 3024845"/>
                  <a:gd name="connsiteY245" fmla="*/ 702578 h 1160647"/>
                  <a:gd name="connsiteX246" fmla="*/ 1335590 w 3024845"/>
                  <a:gd name="connsiteY246" fmla="*/ 717710 h 1160647"/>
                  <a:gd name="connsiteX247" fmla="*/ 1339643 w 3024845"/>
                  <a:gd name="connsiteY247" fmla="*/ 715549 h 1160647"/>
                  <a:gd name="connsiteX248" fmla="*/ 1339643 w 3024845"/>
                  <a:gd name="connsiteY248" fmla="*/ 700416 h 1160647"/>
                  <a:gd name="connsiteX249" fmla="*/ 1341163 w 3024845"/>
                  <a:gd name="connsiteY249" fmla="*/ 700416 h 1160647"/>
                  <a:gd name="connsiteX250" fmla="*/ 1351803 w 3024845"/>
                  <a:gd name="connsiteY250" fmla="*/ 700416 h 1160647"/>
                  <a:gd name="connsiteX251" fmla="*/ 1351803 w 3024845"/>
                  <a:gd name="connsiteY251" fmla="*/ 702037 h 1160647"/>
                  <a:gd name="connsiteX252" fmla="*/ 1351803 w 3024845"/>
                  <a:gd name="connsiteY252" fmla="*/ 713387 h 1160647"/>
                  <a:gd name="connsiteX253" fmla="*/ 1382204 w 3024845"/>
                  <a:gd name="connsiteY253" fmla="*/ 713387 h 1160647"/>
                  <a:gd name="connsiteX254" fmla="*/ 1382204 w 3024845"/>
                  <a:gd name="connsiteY254" fmla="*/ 676637 h 1160647"/>
                  <a:gd name="connsiteX255" fmla="*/ 1383470 w 3024845"/>
                  <a:gd name="connsiteY255" fmla="*/ 676637 h 1160647"/>
                  <a:gd name="connsiteX256" fmla="*/ 1392337 w 3024845"/>
                  <a:gd name="connsiteY256" fmla="*/ 676637 h 1160647"/>
                  <a:gd name="connsiteX257" fmla="*/ 1392337 w 3024845"/>
                  <a:gd name="connsiteY257" fmla="*/ 698254 h 1160647"/>
                  <a:gd name="connsiteX258" fmla="*/ 1394364 w 3024845"/>
                  <a:gd name="connsiteY258" fmla="*/ 665828 h 1160647"/>
                  <a:gd name="connsiteX259" fmla="*/ 1416657 w 3024845"/>
                  <a:gd name="connsiteY259" fmla="*/ 665828 h 1160647"/>
                  <a:gd name="connsiteX260" fmla="*/ 1416657 w 3024845"/>
                  <a:gd name="connsiteY260" fmla="*/ 664206 h 1160647"/>
                  <a:gd name="connsiteX261" fmla="*/ 1416657 w 3024845"/>
                  <a:gd name="connsiteY261" fmla="*/ 652857 h 1160647"/>
                  <a:gd name="connsiteX262" fmla="*/ 1417417 w 3024845"/>
                  <a:gd name="connsiteY262" fmla="*/ 652857 h 1160647"/>
                  <a:gd name="connsiteX263" fmla="*/ 1422737 w 3024845"/>
                  <a:gd name="connsiteY263" fmla="*/ 652857 h 1160647"/>
                  <a:gd name="connsiteX264" fmla="*/ 1422737 w 3024845"/>
                  <a:gd name="connsiteY264" fmla="*/ 650966 h 1160647"/>
                  <a:gd name="connsiteX265" fmla="*/ 1422737 w 3024845"/>
                  <a:gd name="connsiteY265" fmla="*/ 637725 h 1160647"/>
                  <a:gd name="connsiteX266" fmla="*/ 1426791 w 3024845"/>
                  <a:gd name="connsiteY266" fmla="*/ 644210 h 1160647"/>
                  <a:gd name="connsiteX267" fmla="*/ 1429071 w 3024845"/>
                  <a:gd name="connsiteY267" fmla="*/ 644210 h 1160647"/>
                  <a:gd name="connsiteX268" fmla="*/ 1445031 w 3024845"/>
                  <a:gd name="connsiteY268" fmla="*/ 644210 h 1160647"/>
                  <a:gd name="connsiteX269" fmla="*/ 1445031 w 3024845"/>
                  <a:gd name="connsiteY269" fmla="*/ 643399 h 1160647"/>
                  <a:gd name="connsiteX270" fmla="*/ 1445031 w 3024845"/>
                  <a:gd name="connsiteY270" fmla="*/ 637725 h 1160647"/>
                  <a:gd name="connsiteX271" fmla="*/ 1445791 w 3024845"/>
                  <a:gd name="connsiteY271" fmla="*/ 637725 h 1160647"/>
                  <a:gd name="connsiteX272" fmla="*/ 1451111 w 3024845"/>
                  <a:gd name="connsiteY272" fmla="*/ 637725 h 1160647"/>
                  <a:gd name="connsiteX273" fmla="*/ 1451111 w 3024845"/>
                  <a:gd name="connsiteY273" fmla="*/ 639076 h 1160647"/>
                  <a:gd name="connsiteX274" fmla="*/ 1451111 w 3024845"/>
                  <a:gd name="connsiteY274" fmla="*/ 648534 h 1160647"/>
                  <a:gd name="connsiteX275" fmla="*/ 1489618 w 3024845"/>
                  <a:gd name="connsiteY275" fmla="*/ 648534 h 1160647"/>
                  <a:gd name="connsiteX276" fmla="*/ 1489618 w 3024845"/>
                  <a:gd name="connsiteY276" fmla="*/ 786887 h 1160647"/>
                  <a:gd name="connsiteX277" fmla="*/ 1491138 w 3024845"/>
                  <a:gd name="connsiteY277" fmla="*/ 786887 h 1160647"/>
                  <a:gd name="connsiteX278" fmla="*/ 1501778 w 3024845"/>
                  <a:gd name="connsiteY278" fmla="*/ 786887 h 1160647"/>
                  <a:gd name="connsiteX279" fmla="*/ 1501778 w 3024845"/>
                  <a:gd name="connsiteY279" fmla="*/ 773917 h 1160647"/>
                  <a:gd name="connsiteX280" fmla="*/ 1505832 w 3024845"/>
                  <a:gd name="connsiteY280" fmla="*/ 773917 h 1160647"/>
                  <a:gd name="connsiteX281" fmla="*/ 1505832 w 3024845"/>
                  <a:gd name="connsiteY281" fmla="*/ 786887 h 1160647"/>
                  <a:gd name="connsiteX282" fmla="*/ 1536232 w 3024845"/>
                  <a:gd name="connsiteY282" fmla="*/ 786887 h 1160647"/>
                  <a:gd name="connsiteX283" fmla="*/ 1536232 w 3024845"/>
                  <a:gd name="connsiteY283" fmla="*/ 756622 h 1160647"/>
                  <a:gd name="connsiteX284" fmla="*/ 1548392 w 3024845"/>
                  <a:gd name="connsiteY284" fmla="*/ 756622 h 1160647"/>
                  <a:gd name="connsiteX285" fmla="*/ 1560552 w 3024845"/>
                  <a:gd name="connsiteY285" fmla="*/ 754461 h 1160647"/>
                  <a:gd name="connsiteX286" fmla="*/ 1564606 w 3024845"/>
                  <a:gd name="connsiteY286" fmla="*/ 756622 h 1160647"/>
                  <a:gd name="connsiteX287" fmla="*/ 1574739 w 3024845"/>
                  <a:gd name="connsiteY287" fmla="*/ 756622 h 1160647"/>
                  <a:gd name="connsiteX288" fmla="*/ 1574739 w 3024845"/>
                  <a:gd name="connsiteY288" fmla="*/ 786887 h 1160647"/>
                  <a:gd name="connsiteX289" fmla="*/ 1582846 w 3024845"/>
                  <a:gd name="connsiteY289" fmla="*/ 786887 h 1160647"/>
                  <a:gd name="connsiteX290" fmla="*/ 1582846 w 3024845"/>
                  <a:gd name="connsiteY290" fmla="*/ 804182 h 1160647"/>
                  <a:gd name="connsiteX291" fmla="*/ 1592182 w 3024845"/>
                  <a:gd name="connsiteY291" fmla="*/ 805087 h 1160647"/>
                  <a:gd name="connsiteX292" fmla="*/ 1605140 w 3024845"/>
                  <a:gd name="connsiteY292" fmla="*/ 805087 h 1160647"/>
                  <a:gd name="connsiteX293" fmla="*/ 1605140 w 3024845"/>
                  <a:gd name="connsiteY293" fmla="*/ 789049 h 1160647"/>
                  <a:gd name="connsiteX294" fmla="*/ 1673096 w 3024845"/>
                  <a:gd name="connsiteY294" fmla="*/ 789049 h 1160647"/>
                  <a:gd name="connsiteX295" fmla="*/ 1673096 w 3024845"/>
                  <a:gd name="connsiteY295" fmla="*/ 703796 h 1160647"/>
                  <a:gd name="connsiteX296" fmla="*/ 1745104 w 3024845"/>
                  <a:gd name="connsiteY296" fmla="*/ 703796 h 1160647"/>
                  <a:gd name="connsiteX297" fmla="*/ 1745104 w 3024845"/>
                  <a:gd name="connsiteY297" fmla="*/ 782564 h 1160647"/>
                  <a:gd name="connsiteX298" fmla="*/ 1747008 w 3024845"/>
                  <a:gd name="connsiteY298" fmla="*/ 782564 h 1160647"/>
                  <a:gd name="connsiteX299" fmla="*/ 1748250 w 3024845"/>
                  <a:gd name="connsiteY299" fmla="*/ 805087 h 1160647"/>
                  <a:gd name="connsiteX300" fmla="*/ 1757926 w 3024845"/>
                  <a:gd name="connsiteY300" fmla="*/ 805087 h 1160647"/>
                  <a:gd name="connsiteX301" fmla="*/ 1759168 w 3024845"/>
                  <a:gd name="connsiteY301" fmla="*/ 782564 h 1160647"/>
                  <a:gd name="connsiteX302" fmla="*/ 1765248 w 3024845"/>
                  <a:gd name="connsiteY302" fmla="*/ 782564 h 1160647"/>
                  <a:gd name="connsiteX303" fmla="*/ 1766490 w 3024845"/>
                  <a:gd name="connsiteY303" fmla="*/ 805087 h 1160647"/>
                  <a:gd name="connsiteX304" fmla="*/ 1817112 w 3024845"/>
                  <a:gd name="connsiteY304" fmla="*/ 805087 h 1160647"/>
                  <a:gd name="connsiteX305" fmla="*/ 1817112 w 3024845"/>
                  <a:gd name="connsiteY305" fmla="*/ 642059 h 1160647"/>
                  <a:gd name="connsiteX306" fmla="*/ 2014439 w 3024845"/>
                  <a:gd name="connsiteY306" fmla="*/ 642059 h 1160647"/>
                  <a:gd name="connsiteX307" fmla="*/ 2014439 w 3024845"/>
                  <a:gd name="connsiteY307" fmla="*/ 805087 h 1160647"/>
                  <a:gd name="connsiteX308" fmla="*/ 2033136 w 3024845"/>
                  <a:gd name="connsiteY308" fmla="*/ 805087 h 1160647"/>
                  <a:gd name="connsiteX309" fmla="*/ 2033136 w 3024845"/>
                  <a:gd name="connsiteY309" fmla="*/ 722394 h 1160647"/>
                  <a:gd name="connsiteX310" fmla="*/ 2128256 w 3024845"/>
                  <a:gd name="connsiteY310" fmla="*/ 722394 h 1160647"/>
                  <a:gd name="connsiteX311" fmla="*/ 2140186 w 3024845"/>
                  <a:gd name="connsiteY311" fmla="*/ 404253 h 1160647"/>
                  <a:gd name="connsiteX312" fmla="*/ 2128026 w 3024845"/>
                  <a:gd name="connsiteY312" fmla="*/ 382635 h 1160647"/>
                  <a:gd name="connsiteX313" fmla="*/ 2121946 w 3024845"/>
                  <a:gd name="connsiteY313" fmla="*/ 378311 h 1160647"/>
                  <a:gd name="connsiteX314" fmla="*/ 2130053 w 3024845"/>
                  <a:gd name="connsiteY314" fmla="*/ 354532 h 1160647"/>
                  <a:gd name="connsiteX315" fmla="*/ 2130053 w 3024845"/>
                  <a:gd name="connsiteY315" fmla="*/ 337238 h 1160647"/>
                  <a:gd name="connsiteX316" fmla="*/ 2144240 w 3024845"/>
                  <a:gd name="connsiteY316" fmla="*/ 337238 h 1160647"/>
                  <a:gd name="connsiteX317" fmla="*/ 2144240 w 3024845"/>
                  <a:gd name="connsiteY317" fmla="*/ 315620 h 1160647"/>
                  <a:gd name="connsiteX318" fmla="*/ 2146266 w 3024845"/>
                  <a:gd name="connsiteY318" fmla="*/ 311296 h 1160647"/>
                  <a:gd name="connsiteX319" fmla="*/ 2146266 w 3024845"/>
                  <a:gd name="connsiteY319" fmla="*/ 233472 h 1160647"/>
                  <a:gd name="connsiteX320" fmla="*/ 2144240 w 3024845"/>
                  <a:gd name="connsiteY320" fmla="*/ 226987 h 1160647"/>
                  <a:gd name="connsiteX321" fmla="*/ 2150320 w 3024845"/>
                  <a:gd name="connsiteY321" fmla="*/ 220501 h 1160647"/>
                  <a:gd name="connsiteX322" fmla="*/ 2150320 w 3024845"/>
                  <a:gd name="connsiteY322" fmla="*/ 162133 h 1160647"/>
                  <a:gd name="connsiteX323" fmla="*/ 2152346 w 3024845"/>
                  <a:gd name="connsiteY323" fmla="*/ 157810 h 1160647"/>
                  <a:gd name="connsiteX324" fmla="*/ 2152346 w 3024845"/>
                  <a:gd name="connsiteY324" fmla="*/ 101604 h 1160647"/>
                  <a:gd name="connsiteX325" fmla="*/ 2154373 w 3024845"/>
                  <a:gd name="connsiteY325" fmla="*/ 82148 h 1160647"/>
                  <a:gd name="connsiteX326" fmla="*/ 2158427 w 3024845"/>
                  <a:gd name="connsiteY326" fmla="*/ 99442 h 1160647"/>
                  <a:gd name="connsiteX327" fmla="*/ 2160453 w 3024845"/>
                  <a:gd name="connsiteY327" fmla="*/ 157810 h 1160647"/>
                  <a:gd name="connsiteX328" fmla="*/ 2162480 w 3024845"/>
                  <a:gd name="connsiteY328" fmla="*/ 220501 h 1160647"/>
                  <a:gd name="connsiteX329" fmla="*/ 2168560 w 3024845"/>
                  <a:gd name="connsiteY329" fmla="*/ 226987 h 1160647"/>
                  <a:gd name="connsiteX330" fmla="*/ 2166533 w 3024845"/>
                  <a:gd name="connsiteY330" fmla="*/ 233472 h 1160647"/>
                  <a:gd name="connsiteX331" fmla="*/ 2166533 w 3024845"/>
                  <a:gd name="connsiteY331" fmla="*/ 311296 h 1160647"/>
                  <a:gd name="connsiteX332" fmla="*/ 2168560 w 3024845"/>
                  <a:gd name="connsiteY332" fmla="*/ 315620 h 1160647"/>
                  <a:gd name="connsiteX333" fmla="*/ 2168560 w 3024845"/>
                  <a:gd name="connsiteY333" fmla="*/ 337238 h 1160647"/>
                  <a:gd name="connsiteX334" fmla="*/ 2182747 w 3024845"/>
                  <a:gd name="connsiteY334" fmla="*/ 337238 h 1160647"/>
                  <a:gd name="connsiteX335" fmla="*/ 2182747 w 3024845"/>
                  <a:gd name="connsiteY335" fmla="*/ 354532 h 1160647"/>
                  <a:gd name="connsiteX336" fmla="*/ 2190854 w 3024845"/>
                  <a:gd name="connsiteY336" fmla="*/ 378311 h 1160647"/>
                  <a:gd name="connsiteX337" fmla="*/ 2184774 w 3024845"/>
                  <a:gd name="connsiteY337" fmla="*/ 382635 h 1160647"/>
                  <a:gd name="connsiteX338" fmla="*/ 2172613 w 3024845"/>
                  <a:gd name="connsiteY338" fmla="*/ 404253 h 1160647"/>
                  <a:gd name="connsiteX339" fmla="*/ 2180720 w 3024845"/>
                  <a:gd name="connsiteY339" fmla="*/ 657181 h 1160647"/>
                  <a:gd name="connsiteX340" fmla="*/ 2245574 w 3024845"/>
                  <a:gd name="connsiteY340" fmla="*/ 657181 h 1160647"/>
                  <a:gd name="connsiteX341" fmla="*/ 2245574 w 3024845"/>
                  <a:gd name="connsiteY341" fmla="*/ 732843 h 1160647"/>
                  <a:gd name="connsiteX342" fmla="*/ 2253681 w 3024845"/>
                  <a:gd name="connsiteY342" fmla="*/ 732843 h 1160647"/>
                  <a:gd name="connsiteX343" fmla="*/ 2255708 w 3024845"/>
                  <a:gd name="connsiteY343" fmla="*/ 726358 h 1160647"/>
                  <a:gd name="connsiteX344" fmla="*/ 2261788 w 3024845"/>
                  <a:gd name="connsiteY344" fmla="*/ 726358 h 1160647"/>
                  <a:gd name="connsiteX345" fmla="*/ 2263815 w 3024845"/>
                  <a:gd name="connsiteY345" fmla="*/ 735005 h 1160647"/>
                  <a:gd name="connsiteX346" fmla="*/ 2275975 w 3024845"/>
                  <a:gd name="connsiteY346" fmla="*/ 735005 h 1160647"/>
                  <a:gd name="connsiteX347" fmla="*/ 2275975 w 3024845"/>
                  <a:gd name="connsiteY347" fmla="*/ 728519 h 1160647"/>
                  <a:gd name="connsiteX348" fmla="*/ 2298268 w 3024845"/>
                  <a:gd name="connsiteY348" fmla="*/ 728519 h 1160647"/>
                  <a:gd name="connsiteX349" fmla="*/ 2298268 w 3024845"/>
                  <a:gd name="connsiteY349" fmla="*/ 735005 h 1160647"/>
                  <a:gd name="connsiteX350" fmla="*/ 2318535 w 3024845"/>
                  <a:gd name="connsiteY350" fmla="*/ 735005 h 1160647"/>
                  <a:gd name="connsiteX351" fmla="*/ 2318535 w 3024845"/>
                  <a:gd name="connsiteY351" fmla="*/ 780402 h 1160647"/>
                  <a:gd name="connsiteX352" fmla="*/ 2332722 w 3024845"/>
                  <a:gd name="connsiteY352" fmla="*/ 780402 h 1160647"/>
                  <a:gd name="connsiteX353" fmla="*/ 2332722 w 3024845"/>
                  <a:gd name="connsiteY353" fmla="*/ 767431 h 1160647"/>
                  <a:gd name="connsiteX354" fmla="*/ 2348936 w 3024845"/>
                  <a:gd name="connsiteY354" fmla="*/ 767431 h 1160647"/>
                  <a:gd name="connsiteX355" fmla="*/ 2348936 w 3024845"/>
                  <a:gd name="connsiteY355" fmla="*/ 588004 h 1160647"/>
                  <a:gd name="connsiteX356" fmla="*/ 2355016 w 3024845"/>
                  <a:gd name="connsiteY356" fmla="*/ 581518 h 1160647"/>
                  <a:gd name="connsiteX357" fmla="*/ 2427977 w 3024845"/>
                  <a:gd name="connsiteY357" fmla="*/ 581518 h 1160647"/>
                  <a:gd name="connsiteX358" fmla="*/ 2427977 w 3024845"/>
                  <a:gd name="connsiteY358" fmla="*/ 590166 h 1160647"/>
                  <a:gd name="connsiteX359" fmla="*/ 2438110 w 3024845"/>
                  <a:gd name="connsiteY359" fmla="*/ 590166 h 1160647"/>
                  <a:gd name="connsiteX360" fmla="*/ 2438110 w 3024845"/>
                  <a:gd name="connsiteY360" fmla="*/ 704740 h 1160647"/>
                  <a:gd name="connsiteX361" fmla="*/ 2460404 w 3024845"/>
                  <a:gd name="connsiteY361" fmla="*/ 704740 h 1160647"/>
                  <a:gd name="connsiteX362" fmla="*/ 2460404 w 3024845"/>
                  <a:gd name="connsiteY362" fmla="*/ 637725 h 1160647"/>
                  <a:gd name="connsiteX363" fmla="*/ 2486751 w 3024845"/>
                  <a:gd name="connsiteY363" fmla="*/ 637725 h 1160647"/>
                  <a:gd name="connsiteX364" fmla="*/ 2490804 w 3024845"/>
                  <a:gd name="connsiteY364" fmla="*/ 633401 h 1160647"/>
                  <a:gd name="connsiteX365" fmla="*/ 2498911 w 3024845"/>
                  <a:gd name="connsiteY365" fmla="*/ 633401 h 1160647"/>
                  <a:gd name="connsiteX366" fmla="*/ 2502964 w 3024845"/>
                  <a:gd name="connsiteY366" fmla="*/ 637725 h 1160647"/>
                  <a:gd name="connsiteX367" fmla="*/ 2525258 w 3024845"/>
                  <a:gd name="connsiteY367" fmla="*/ 637725 h 1160647"/>
                  <a:gd name="connsiteX368" fmla="*/ 2525258 w 3024845"/>
                  <a:gd name="connsiteY368" fmla="*/ 520989 h 1160647"/>
                  <a:gd name="connsiteX369" fmla="*/ 2582005 w 3024845"/>
                  <a:gd name="connsiteY369" fmla="*/ 510180 h 1160647"/>
                  <a:gd name="connsiteX370" fmla="*/ 2582005 w 3024845"/>
                  <a:gd name="connsiteY370" fmla="*/ 511261 h 1160647"/>
                  <a:gd name="connsiteX371" fmla="*/ 2582005 w 3024845"/>
                  <a:gd name="connsiteY371" fmla="*/ 518827 h 1160647"/>
                  <a:gd name="connsiteX372" fmla="*/ 2608352 w 3024845"/>
                  <a:gd name="connsiteY372" fmla="*/ 518827 h 1160647"/>
                  <a:gd name="connsiteX373" fmla="*/ 2608352 w 3024845"/>
                  <a:gd name="connsiteY373" fmla="*/ 773917 h 1160647"/>
                  <a:gd name="connsiteX374" fmla="*/ 2630646 w 3024845"/>
                  <a:gd name="connsiteY374" fmla="*/ 773917 h 1160647"/>
                  <a:gd name="connsiteX375" fmla="*/ 2630646 w 3024845"/>
                  <a:gd name="connsiteY375" fmla="*/ 769593 h 1160647"/>
                  <a:gd name="connsiteX376" fmla="*/ 2642806 w 3024845"/>
                  <a:gd name="connsiteY376" fmla="*/ 769593 h 1160647"/>
                  <a:gd name="connsiteX377" fmla="*/ 2642806 w 3024845"/>
                  <a:gd name="connsiteY377" fmla="*/ 773917 h 1160647"/>
                  <a:gd name="connsiteX378" fmla="*/ 2667126 w 3024845"/>
                  <a:gd name="connsiteY378" fmla="*/ 773917 h 1160647"/>
                  <a:gd name="connsiteX379" fmla="*/ 2667126 w 3024845"/>
                  <a:gd name="connsiteY379" fmla="*/ 760946 h 1160647"/>
                  <a:gd name="connsiteX380" fmla="*/ 2695500 w 3024845"/>
                  <a:gd name="connsiteY380" fmla="*/ 760946 h 1160647"/>
                  <a:gd name="connsiteX381" fmla="*/ 2707660 w 3024845"/>
                  <a:gd name="connsiteY381" fmla="*/ 756622 h 1160647"/>
                  <a:gd name="connsiteX382" fmla="*/ 2727927 w 3024845"/>
                  <a:gd name="connsiteY382" fmla="*/ 760946 h 1160647"/>
                  <a:gd name="connsiteX383" fmla="*/ 2727927 w 3024845"/>
                  <a:gd name="connsiteY383" fmla="*/ 743652 h 1160647"/>
                  <a:gd name="connsiteX384" fmla="*/ 2736034 w 3024845"/>
                  <a:gd name="connsiteY384" fmla="*/ 743652 h 1160647"/>
                  <a:gd name="connsiteX385" fmla="*/ 2736034 w 3024845"/>
                  <a:gd name="connsiteY385" fmla="*/ 730681 h 1160647"/>
                  <a:gd name="connsiteX386" fmla="*/ 2792781 w 3024845"/>
                  <a:gd name="connsiteY386" fmla="*/ 730681 h 1160647"/>
                  <a:gd name="connsiteX387" fmla="*/ 2792781 w 3024845"/>
                  <a:gd name="connsiteY387" fmla="*/ 700416 h 1160647"/>
                  <a:gd name="connsiteX388" fmla="*/ 2811021 w 3024845"/>
                  <a:gd name="connsiteY388" fmla="*/ 700416 h 1160647"/>
                  <a:gd name="connsiteX389" fmla="*/ 2811021 w 3024845"/>
                  <a:gd name="connsiteY389" fmla="*/ 693931 h 1160647"/>
                  <a:gd name="connsiteX390" fmla="*/ 2823181 w 3024845"/>
                  <a:gd name="connsiteY390" fmla="*/ 693931 h 1160647"/>
                  <a:gd name="connsiteX391" fmla="*/ 2823181 w 3024845"/>
                  <a:gd name="connsiteY391" fmla="*/ 700416 h 1160647"/>
                  <a:gd name="connsiteX392" fmla="*/ 2839395 w 3024845"/>
                  <a:gd name="connsiteY392" fmla="*/ 700416 h 1160647"/>
                  <a:gd name="connsiteX393" fmla="*/ 2839395 w 3024845"/>
                  <a:gd name="connsiteY393" fmla="*/ 750137 h 1160647"/>
                  <a:gd name="connsiteX394" fmla="*/ 2871822 w 3024845"/>
                  <a:gd name="connsiteY394" fmla="*/ 750137 h 1160647"/>
                  <a:gd name="connsiteX395" fmla="*/ 2871822 w 3024845"/>
                  <a:gd name="connsiteY395" fmla="*/ 724196 h 1160647"/>
                  <a:gd name="connsiteX396" fmla="*/ 2910329 w 3024845"/>
                  <a:gd name="connsiteY396" fmla="*/ 724196 h 1160647"/>
                  <a:gd name="connsiteX397" fmla="*/ 2910329 w 3024845"/>
                  <a:gd name="connsiteY397" fmla="*/ 693931 h 1160647"/>
                  <a:gd name="connsiteX398" fmla="*/ 2958970 w 3024845"/>
                  <a:gd name="connsiteY398" fmla="*/ 693931 h 1160647"/>
                  <a:gd name="connsiteX399" fmla="*/ 2958970 w 3024845"/>
                  <a:gd name="connsiteY399" fmla="*/ 805087 h 1160647"/>
                  <a:gd name="connsiteX400" fmla="*/ 2958970 w 3024845"/>
                  <a:gd name="connsiteY400" fmla="*/ 818866 h 1160647"/>
                  <a:gd name="connsiteX401" fmla="*/ 3024845 w 3024845"/>
                  <a:gd name="connsiteY401" fmla="*/ 818866 h 1160647"/>
                  <a:gd name="connsiteX402" fmla="*/ 3024845 w 3024845"/>
                  <a:gd name="connsiteY402" fmla="*/ 1160647 h 1160647"/>
                  <a:gd name="connsiteX403" fmla="*/ 2054 w 3024845"/>
                  <a:gd name="connsiteY403" fmla="*/ 1158314 h 1160647"/>
                  <a:gd name="connsiteX404" fmla="*/ 0 w 3024845"/>
                  <a:gd name="connsiteY404" fmla="*/ 724196 h 1160647"/>
                  <a:gd name="connsiteX405" fmla="*/ 20267 w 3024845"/>
                  <a:gd name="connsiteY405" fmla="*/ 724196 h 1160647"/>
                  <a:gd name="connsiteX406" fmla="*/ 20774 w 3024845"/>
                  <a:gd name="connsiteY406" fmla="*/ 723115 h 1160647"/>
                  <a:gd name="connsiteX407" fmla="*/ 24320 w 3024845"/>
                  <a:gd name="connsiteY407" fmla="*/ 715549 h 1160647"/>
                  <a:gd name="connsiteX408" fmla="*/ 26094 w 3024845"/>
                  <a:gd name="connsiteY408" fmla="*/ 715819 h 1160647"/>
                  <a:gd name="connsiteX409" fmla="*/ 38507 w 3024845"/>
                  <a:gd name="connsiteY409" fmla="*/ 717710 h 1160647"/>
                  <a:gd name="connsiteX410" fmla="*/ 39014 w 3024845"/>
                  <a:gd name="connsiteY410" fmla="*/ 719062 h 1160647"/>
                  <a:gd name="connsiteX411" fmla="*/ 42560 w 3024845"/>
                  <a:gd name="connsiteY411" fmla="*/ 728519 h 1160647"/>
                  <a:gd name="connsiteX412" fmla="*/ 68907 w 3024845"/>
                  <a:gd name="connsiteY412" fmla="*/ 730681 h 1160647"/>
                  <a:gd name="connsiteX413" fmla="*/ 68907 w 3024845"/>
                  <a:gd name="connsiteY413" fmla="*/ 607460 h 1160647"/>
                  <a:gd name="connsiteX414" fmla="*/ 70934 w 3024845"/>
                  <a:gd name="connsiteY414" fmla="*/ 607460 h 1160647"/>
                  <a:gd name="connsiteX415" fmla="*/ 85121 w 3024845"/>
                  <a:gd name="connsiteY415" fmla="*/ 607460 h 1160647"/>
                  <a:gd name="connsiteX416" fmla="*/ 85121 w 3024845"/>
                  <a:gd name="connsiteY416" fmla="*/ 471268 h 1160647"/>
                  <a:gd name="connsiteX417" fmla="*/ 86894 w 3024845"/>
                  <a:gd name="connsiteY417" fmla="*/ 471268 h 1160647"/>
                  <a:gd name="connsiteX418" fmla="*/ 99308 w 3024845"/>
                  <a:gd name="connsiteY418" fmla="*/ 471268 h 1160647"/>
                  <a:gd name="connsiteX419" fmla="*/ 99308 w 3024845"/>
                  <a:gd name="connsiteY419" fmla="*/ 356694 h 1160647"/>
                  <a:gd name="connsiteX420" fmla="*/ 103361 w 3024845"/>
                  <a:gd name="connsiteY420" fmla="*/ 328590 h 1160647"/>
                  <a:gd name="connsiteX421" fmla="*/ 105388 w 3024845"/>
                  <a:gd name="connsiteY421" fmla="*/ 328590 h 1160647"/>
                  <a:gd name="connsiteX422" fmla="*/ 119575 w 3024845"/>
                  <a:gd name="connsiteY422" fmla="*/ 328590 h 1160647"/>
                  <a:gd name="connsiteX423" fmla="*/ 156055 w 3024845"/>
                  <a:gd name="connsiteY423" fmla="*/ 246443 h 1160647"/>
                  <a:gd name="connsiteX424" fmla="*/ 160109 w 3024845"/>
                  <a:gd name="connsiteY424" fmla="*/ 0 h 1160647"/>
                  <a:gd name="connsiteX0" fmla="*/ 160109 w 3028183"/>
                  <a:gd name="connsiteY0" fmla="*/ 0 h 1160647"/>
                  <a:gd name="connsiteX1" fmla="*/ 162135 w 3028183"/>
                  <a:gd name="connsiteY1" fmla="*/ 246443 h 1160647"/>
                  <a:gd name="connsiteX2" fmla="*/ 200642 w 3028183"/>
                  <a:gd name="connsiteY2" fmla="*/ 326429 h 1160647"/>
                  <a:gd name="connsiteX3" fmla="*/ 202669 w 3028183"/>
                  <a:gd name="connsiteY3" fmla="*/ 326429 h 1160647"/>
                  <a:gd name="connsiteX4" fmla="*/ 216856 w 3028183"/>
                  <a:gd name="connsiteY4" fmla="*/ 326429 h 1160647"/>
                  <a:gd name="connsiteX5" fmla="*/ 216856 w 3028183"/>
                  <a:gd name="connsiteY5" fmla="*/ 350208 h 1160647"/>
                  <a:gd name="connsiteX6" fmla="*/ 217363 w 3028183"/>
                  <a:gd name="connsiteY6" fmla="*/ 351019 h 1160647"/>
                  <a:gd name="connsiteX7" fmla="*/ 220909 w 3028183"/>
                  <a:gd name="connsiteY7" fmla="*/ 356694 h 1160647"/>
                  <a:gd name="connsiteX8" fmla="*/ 220909 w 3028183"/>
                  <a:gd name="connsiteY8" fmla="*/ 471268 h 1160647"/>
                  <a:gd name="connsiteX9" fmla="*/ 223189 w 3028183"/>
                  <a:gd name="connsiteY9" fmla="*/ 471268 h 1160647"/>
                  <a:gd name="connsiteX10" fmla="*/ 239150 w 3028183"/>
                  <a:gd name="connsiteY10" fmla="*/ 471268 h 1160647"/>
                  <a:gd name="connsiteX11" fmla="*/ 239150 w 3028183"/>
                  <a:gd name="connsiteY11" fmla="*/ 611783 h 1160647"/>
                  <a:gd name="connsiteX12" fmla="*/ 240670 w 3028183"/>
                  <a:gd name="connsiteY12" fmla="*/ 611513 h 1160647"/>
                  <a:gd name="connsiteX13" fmla="*/ 251310 w 3028183"/>
                  <a:gd name="connsiteY13" fmla="*/ 609622 h 1160647"/>
                  <a:gd name="connsiteX14" fmla="*/ 249283 w 3028183"/>
                  <a:gd name="connsiteY14" fmla="*/ 698254 h 1160647"/>
                  <a:gd name="connsiteX15" fmla="*/ 250803 w 3028183"/>
                  <a:gd name="connsiteY15" fmla="*/ 698525 h 1160647"/>
                  <a:gd name="connsiteX16" fmla="*/ 261443 w 3028183"/>
                  <a:gd name="connsiteY16" fmla="*/ 700416 h 1160647"/>
                  <a:gd name="connsiteX17" fmla="*/ 261696 w 3028183"/>
                  <a:gd name="connsiteY17" fmla="*/ 701227 h 1160647"/>
                  <a:gd name="connsiteX18" fmla="*/ 263470 w 3028183"/>
                  <a:gd name="connsiteY18" fmla="*/ 706902 h 1160647"/>
                  <a:gd name="connsiteX19" fmla="*/ 264230 w 3028183"/>
                  <a:gd name="connsiteY19" fmla="*/ 704470 h 1160647"/>
                  <a:gd name="connsiteX20" fmla="*/ 269550 w 3028183"/>
                  <a:gd name="connsiteY20" fmla="*/ 687446 h 1160647"/>
                  <a:gd name="connsiteX21" fmla="*/ 271323 w 3028183"/>
                  <a:gd name="connsiteY21" fmla="*/ 687446 h 1160647"/>
                  <a:gd name="connsiteX22" fmla="*/ 283737 w 3028183"/>
                  <a:gd name="connsiteY22" fmla="*/ 687446 h 1160647"/>
                  <a:gd name="connsiteX23" fmla="*/ 283737 w 3028183"/>
                  <a:gd name="connsiteY23" fmla="*/ 719872 h 1160647"/>
                  <a:gd name="connsiteX24" fmla="*/ 284750 w 3028183"/>
                  <a:gd name="connsiteY24" fmla="*/ 720413 h 1160647"/>
                  <a:gd name="connsiteX25" fmla="*/ 291844 w 3028183"/>
                  <a:gd name="connsiteY25" fmla="*/ 724196 h 1160647"/>
                  <a:gd name="connsiteX26" fmla="*/ 291844 w 3028183"/>
                  <a:gd name="connsiteY26" fmla="*/ 725547 h 1160647"/>
                  <a:gd name="connsiteX27" fmla="*/ 291844 w 3028183"/>
                  <a:gd name="connsiteY27" fmla="*/ 735005 h 1160647"/>
                  <a:gd name="connsiteX28" fmla="*/ 336431 w 3028183"/>
                  <a:gd name="connsiteY28" fmla="*/ 735005 h 1160647"/>
                  <a:gd name="connsiteX29" fmla="*/ 336431 w 3028183"/>
                  <a:gd name="connsiteY29" fmla="*/ 736086 h 1160647"/>
                  <a:gd name="connsiteX30" fmla="*/ 336431 w 3028183"/>
                  <a:gd name="connsiteY30" fmla="*/ 743652 h 1160647"/>
                  <a:gd name="connsiteX31" fmla="*/ 338457 w 3028183"/>
                  <a:gd name="connsiteY31" fmla="*/ 743652 h 1160647"/>
                  <a:gd name="connsiteX32" fmla="*/ 352644 w 3028183"/>
                  <a:gd name="connsiteY32" fmla="*/ 743652 h 1160647"/>
                  <a:gd name="connsiteX33" fmla="*/ 352644 w 3028183"/>
                  <a:gd name="connsiteY33" fmla="*/ 713387 h 1160647"/>
                  <a:gd name="connsiteX34" fmla="*/ 397231 w 3028183"/>
                  <a:gd name="connsiteY34" fmla="*/ 713387 h 1160647"/>
                  <a:gd name="connsiteX35" fmla="*/ 397231 w 3028183"/>
                  <a:gd name="connsiteY35" fmla="*/ 712036 h 1160647"/>
                  <a:gd name="connsiteX36" fmla="*/ 397231 w 3028183"/>
                  <a:gd name="connsiteY36" fmla="*/ 702578 h 1160647"/>
                  <a:gd name="connsiteX37" fmla="*/ 398245 w 3028183"/>
                  <a:gd name="connsiteY37" fmla="*/ 702578 h 1160647"/>
                  <a:gd name="connsiteX38" fmla="*/ 405338 w 3028183"/>
                  <a:gd name="connsiteY38" fmla="*/ 702578 h 1160647"/>
                  <a:gd name="connsiteX39" fmla="*/ 405338 w 3028183"/>
                  <a:gd name="connsiteY39" fmla="*/ 700687 h 1160647"/>
                  <a:gd name="connsiteX40" fmla="*/ 405338 w 3028183"/>
                  <a:gd name="connsiteY40" fmla="*/ 687446 h 1160647"/>
                  <a:gd name="connsiteX41" fmla="*/ 406098 w 3028183"/>
                  <a:gd name="connsiteY41" fmla="*/ 687446 h 1160647"/>
                  <a:gd name="connsiteX42" fmla="*/ 411418 w 3028183"/>
                  <a:gd name="connsiteY42" fmla="*/ 687446 h 1160647"/>
                  <a:gd name="connsiteX43" fmla="*/ 411418 w 3028183"/>
                  <a:gd name="connsiteY43" fmla="*/ 686365 h 1160647"/>
                  <a:gd name="connsiteX44" fmla="*/ 411418 w 3028183"/>
                  <a:gd name="connsiteY44" fmla="*/ 678798 h 1160647"/>
                  <a:gd name="connsiteX45" fmla="*/ 413445 w 3028183"/>
                  <a:gd name="connsiteY45" fmla="*/ 678798 h 1160647"/>
                  <a:gd name="connsiteX46" fmla="*/ 427632 w 3028183"/>
                  <a:gd name="connsiteY46" fmla="*/ 678798 h 1160647"/>
                  <a:gd name="connsiteX47" fmla="*/ 427632 w 3028183"/>
                  <a:gd name="connsiteY47" fmla="*/ 679879 h 1160647"/>
                  <a:gd name="connsiteX48" fmla="*/ 427632 w 3028183"/>
                  <a:gd name="connsiteY48" fmla="*/ 687446 h 1160647"/>
                  <a:gd name="connsiteX49" fmla="*/ 449925 w 3028183"/>
                  <a:gd name="connsiteY49" fmla="*/ 687446 h 1160647"/>
                  <a:gd name="connsiteX50" fmla="*/ 449925 w 3028183"/>
                  <a:gd name="connsiteY50" fmla="*/ 685554 h 1160647"/>
                  <a:gd name="connsiteX51" fmla="*/ 449925 w 3028183"/>
                  <a:gd name="connsiteY51" fmla="*/ 672313 h 1160647"/>
                  <a:gd name="connsiteX52" fmla="*/ 451699 w 3028183"/>
                  <a:gd name="connsiteY52" fmla="*/ 672313 h 1160647"/>
                  <a:gd name="connsiteX53" fmla="*/ 464112 w 3028183"/>
                  <a:gd name="connsiteY53" fmla="*/ 672313 h 1160647"/>
                  <a:gd name="connsiteX54" fmla="*/ 464112 w 3028183"/>
                  <a:gd name="connsiteY54" fmla="*/ 696093 h 1160647"/>
                  <a:gd name="connsiteX55" fmla="*/ 465126 w 3028183"/>
                  <a:gd name="connsiteY55" fmla="*/ 696093 h 1160647"/>
                  <a:gd name="connsiteX56" fmla="*/ 472219 w 3028183"/>
                  <a:gd name="connsiteY56" fmla="*/ 696093 h 1160647"/>
                  <a:gd name="connsiteX57" fmla="*/ 472219 w 3028183"/>
                  <a:gd name="connsiteY57" fmla="*/ 695012 h 1160647"/>
                  <a:gd name="connsiteX58" fmla="*/ 472219 w 3028183"/>
                  <a:gd name="connsiteY58" fmla="*/ 687446 h 1160647"/>
                  <a:gd name="connsiteX59" fmla="*/ 473992 w 3028183"/>
                  <a:gd name="connsiteY59" fmla="*/ 687446 h 1160647"/>
                  <a:gd name="connsiteX60" fmla="*/ 486406 w 3028183"/>
                  <a:gd name="connsiteY60" fmla="*/ 687446 h 1160647"/>
                  <a:gd name="connsiteX61" fmla="*/ 486406 w 3028183"/>
                  <a:gd name="connsiteY61" fmla="*/ 713387 h 1160647"/>
                  <a:gd name="connsiteX62" fmla="*/ 488433 w 3028183"/>
                  <a:gd name="connsiteY62" fmla="*/ 713387 h 1160647"/>
                  <a:gd name="connsiteX63" fmla="*/ 502619 w 3028183"/>
                  <a:gd name="connsiteY63" fmla="*/ 713387 h 1160647"/>
                  <a:gd name="connsiteX64" fmla="*/ 502619 w 3028183"/>
                  <a:gd name="connsiteY64" fmla="*/ 715008 h 1160647"/>
                  <a:gd name="connsiteX65" fmla="*/ 502619 w 3028183"/>
                  <a:gd name="connsiteY65" fmla="*/ 726358 h 1160647"/>
                  <a:gd name="connsiteX66" fmla="*/ 503379 w 3028183"/>
                  <a:gd name="connsiteY66" fmla="*/ 726358 h 1160647"/>
                  <a:gd name="connsiteX67" fmla="*/ 508700 w 3028183"/>
                  <a:gd name="connsiteY67" fmla="*/ 726358 h 1160647"/>
                  <a:gd name="connsiteX68" fmla="*/ 508700 w 3028183"/>
                  <a:gd name="connsiteY68" fmla="*/ 725547 h 1160647"/>
                  <a:gd name="connsiteX69" fmla="*/ 508700 w 3028183"/>
                  <a:gd name="connsiteY69" fmla="*/ 719872 h 1160647"/>
                  <a:gd name="connsiteX70" fmla="*/ 539100 w 3028183"/>
                  <a:gd name="connsiteY70" fmla="*/ 719872 h 1160647"/>
                  <a:gd name="connsiteX71" fmla="*/ 539100 w 3028183"/>
                  <a:gd name="connsiteY71" fmla="*/ 743652 h 1160647"/>
                  <a:gd name="connsiteX72" fmla="*/ 540113 w 3028183"/>
                  <a:gd name="connsiteY72" fmla="*/ 743652 h 1160647"/>
                  <a:gd name="connsiteX73" fmla="*/ 547207 w 3028183"/>
                  <a:gd name="connsiteY73" fmla="*/ 743652 h 1160647"/>
                  <a:gd name="connsiteX74" fmla="*/ 547207 w 3028183"/>
                  <a:gd name="connsiteY74" fmla="*/ 744733 h 1160647"/>
                  <a:gd name="connsiteX75" fmla="*/ 547207 w 3028183"/>
                  <a:gd name="connsiteY75" fmla="*/ 752299 h 1160647"/>
                  <a:gd name="connsiteX76" fmla="*/ 547967 w 3028183"/>
                  <a:gd name="connsiteY76" fmla="*/ 752299 h 1160647"/>
                  <a:gd name="connsiteX77" fmla="*/ 553287 w 3028183"/>
                  <a:gd name="connsiteY77" fmla="*/ 752299 h 1160647"/>
                  <a:gd name="connsiteX78" fmla="*/ 553287 w 3028183"/>
                  <a:gd name="connsiteY78" fmla="*/ 750137 h 1160647"/>
                  <a:gd name="connsiteX79" fmla="*/ 553287 w 3028183"/>
                  <a:gd name="connsiteY79" fmla="*/ 735005 h 1160647"/>
                  <a:gd name="connsiteX80" fmla="*/ 554300 w 3028183"/>
                  <a:gd name="connsiteY80" fmla="*/ 735005 h 1160647"/>
                  <a:gd name="connsiteX81" fmla="*/ 561394 w 3028183"/>
                  <a:gd name="connsiteY81" fmla="*/ 735005 h 1160647"/>
                  <a:gd name="connsiteX82" fmla="*/ 561394 w 3028183"/>
                  <a:gd name="connsiteY82" fmla="*/ 736086 h 1160647"/>
                  <a:gd name="connsiteX83" fmla="*/ 561394 w 3028183"/>
                  <a:gd name="connsiteY83" fmla="*/ 743652 h 1160647"/>
                  <a:gd name="connsiteX84" fmla="*/ 566714 w 3028183"/>
                  <a:gd name="connsiteY84" fmla="*/ 741659 h 1160647"/>
                  <a:gd name="connsiteX85" fmla="*/ 567474 w 3028183"/>
                  <a:gd name="connsiteY85" fmla="*/ 740679 h 1160647"/>
                  <a:gd name="connsiteX86" fmla="*/ 567474 w 3028183"/>
                  <a:gd name="connsiteY86" fmla="*/ 735005 h 1160647"/>
                  <a:gd name="connsiteX87" fmla="*/ 605981 w 3028183"/>
                  <a:gd name="connsiteY87" fmla="*/ 735005 h 1160647"/>
                  <a:gd name="connsiteX88" fmla="*/ 605981 w 3028183"/>
                  <a:gd name="connsiteY88" fmla="*/ 758784 h 1160647"/>
                  <a:gd name="connsiteX89" fmla="*/ 608007 w 3028183"/>
                  <a:gd name="connsiteY89" fmla="*/ 758784 h 1160647"/>
                  <a:gd name="connsiteX90" fmla="*/ 622194 w 3028183"/>
                  <a:gd name="connsiteY90" fmla="*/ 758784 h 1160647"/>
                  <a:gd name="connsiteX91" fmla="*/ 622194 w 3028183"/>
                  <a:gd name="connsiteY91" fmla="*/ 759865 h 1160647"/>
                  <a:gd name="connsiteX92" fmla="*/ 622194 w 3028183"/>
                  <a:gd name="connsiteY92" fmla="*/ 767431 h 1160647"/>
                  <a:gd name="connsiteX93" fmla="*/ 623968 w 3028183"/>
                  <a:gd name="connsiteY93" fmla="*/ 767431 h 1160647"/>
                  <a:gd name="connsiteX94" fmla="*/ 636381 w 3028183"/>
                  <a:gd name="connsiteY94" fmla="*/ 767431 h 1160647"/>
                  <a:gd name="connsiteX95" fmla="*/ 636381 w 3028183"/>
                  <a:gd name="connsiteY95" fmla="*/ 743652 h 1160647"/>
                  <a:gd name="connsiteX96" fmla="*/ 637394 w 3028183"/>
                  <a:gd name="connsiteY96" fmla="*/ 743652 h 1160647"/>
                  <a:gd name="connsiteX97" fmla="*/ 644488 w 3028183"/>
                  <a:gd name="connsiteY97" fmla="*/ 743652 h 1160647"/>
                  <a:gd name="connsiteX98" fmla="*/ 644488 w 3028183"/>
                  <a:gd name="connsiteY98" fmla="*/ 711225 h 1160647"/>
                  <a:gd name="connsiteX99" fmla="*/ 645501 w 3028183"/>
                  <a:gd name="connsiteY99" fmla="*/ 711225 h 1160647"/>
                  <a:gd name="connsiteX100" fmla="*/ 652595 w 3028183"/>
                  <a:gd name="connsiteY100" fmla="*/ 711225 h 1160647"/>
                  <a:gd name="connsiteX101" fmla="*/ 652595 w 3028183"/>
                  <a:gd name="connsiteY101" fmla="*/ 709334 h 1160647"/>
                  <a:gd name="connsiteX102" fmla="*/ 652595 w 3028183"/>
                  <a:gd name="connsiteY102" fmla="*/ 696093 h 1160647"/>
                  <a:gd name="connsiteX103" fmla="*/ 651328 w 3028183"/>
                  <a:gd name="connsiteY103" fmla="*/ 694471 h 1160647"/>
                  <a:gd name="connsiteX104" fmla="*/ 656648 w 3028183"/>
                  <a:gd name="connsiteY104" fmla="*/ 683122 h 1160647"/>
                  <a:gd name="connsiteX105" fmla="*/ 664755 w 3028183"/>
                  <a:gd name="connsiteY105" fmla="*/ 711225 h 1160647"/>
                  <a:gd name="connsiteX106" fmla="*/ 665515 w 3028183"/>
                  <a:gd name="connsiteY106" fmla="*/ 711225 h 1160647"/>
                  <a:gd name="connsiteX107" fmla="*/ 670835 w 3028183"/>
                  <a:gd name="connsiteY107" fmla="*/ 711225 h 1160647"/>
                  <a:gd name="connsiteX108" fmla="*/ 670835 w 3028183"/>
                  <a:gd name="connsiteY108" fmla="*/ 605298 h 1160647"/>
                  <a:gd name="connsiteX109" fmla="*/ 672355 w 3028183"/>
                  <a:gd name="connsiteY109" fmla="*/ 605298 h 1160647"/>
                  <a:gd name="connsiteX110" fmla="*/ 682995 w 3028183"/>
                  <a:gd name="connsiteY110" fmla="*/ 605298 h 1160647"/>
                  <a:gd name="connsiteX111" fmla="*/ 682995 w 3028183"/>
                  <a:gd name="connsiteY111" fmla="*/ 557739 h 1160647"/>
                  <a:gd name="connsiteX112" fmla="*/ 709342 w 3028183"/>
                  <a:gd name="connsiteY112" fmla="*/ 557739 h 1160647"/>
                  <a:gd name="connsiteX113" fmla="*/ 709342 w 3028183"/>
                  <a:gd name="connsiteY113" fmla="*/ 536121 h 1160647"/>
                  <a:gd name="connsiteX114" fmla="*/ 743796 w 3028183"/>
                  <a:gd name="connsiteY114" fmla="*/ 536121 h 1160647"/>
                  <a:gd name="connsiteX115" fmla="*/ 743796 w 3028183"/>
                  <a:gd name="connsiteY115" fmla="*/ 538553 h 1160647"/>
                  <a:gd name="connsiteX116" fmla="*/ 743796 w 3028183"/>
                  <a:gd name="connsiteY116" fmla="*/ 555577 h 1160647"/>
                  <a:gd name="connsiteX117" fmla="*/ 746076 w 3028183"/>
                  <a:gd name="connsiteY117" fmla="*/ 555577 h 1160647"/>
                  <a:gd name="connsiteX118" fmla="*/ 762036 w 3028183"/>
                  <a:gd name="connsiteY118" fmla="*/ 555577 h 1160647"/>
                  <a:gd name="connsiteX119" fmla="*/ 762036 w 3028183"/>
                  <a:gd name="connsiteY119" fmla="*/ 603136 h 1160647"/>
                  <a:gd name="connsiteX120" fmla="*/ 763049 w 3028183"/>
                  <a:gd name="connsiteY120" fmla="*/ 603136 h 1160647"/>
                  <a:gd name="connsiteX121" fmla="*/ 770143 w 3028183"/>
                  <a:gd name="connsiteY121" fmla="*/ 603136 h 1160647"/>
                  <a:gd name="connsiteX122" fmla="*/ 784330 w 3028183"/>
                  <a:gd name="connsiteY122" fmla="*/ 607460 h 1160647"/>
                  <a:gd name="connsiteX123" fmla="*/ 784330 w 3028183"/>
                  <a:gd name="connsiteY123" fmla="*/ 646372 h 1160647"/>
                  <a:gd name="connsiteX124" fmla="*/ 785343 w 3028183"/>
                  <a:gd name="connsiteY124" fmla="*/ 646372 h 1160647"/>
                  <a:gd name="connsiteX125" fmla="*/ 792436 w 3028183"/>
                  <a:gd name="connsiteY125" fmla="*/ 646372 h 1160647"/>
                  <a:gd name="connsiteX126" fmla="*/ 792436 w 3028183"/>
                  <a:gd name="connsiteY126" fmla="*/ 647993 h 1160647"/>
                  <a:gd name="connsiteX127" fmla="*/ 792436 w 3028183"/>
                  <a:gd name="connsiteY127" fmla="*/ 659342 h 1160647"/>
                  <a:gd name="connsiteX128" fmla="*/ 794463 w 3028183"/>
                  <a:gd name="connsiteY128" fmla="*/ 659342 h 1160647"/>
                  <a:gd name="connsiteX129" fmla="*/ 808650 w 3028183"/>
                  <a:gd name="connsiteY129" fmla="*/ 659342 h 1160647"/>
                  <a:gd name="connsiteX130" fmla="*/ 814730 w 3028183"/>
                  <a:gd name="connsiteY130" fmla="*/ 665828 h 1160647"/>
                  <a:gd name="connsiteX131" fmla="*/ 814730 w 3028183"/>
                  <a:gd name="connsiteY131" fmla="*/ 687446 h 1160647"/>
                  <a:gd name="connsiteX132" fmla="*/ 817010 w 3028183"/>
                  <a:gd name="connsiteY132" fmla="*/ 687446 h 1160647"/>
                  <a:gd name="connsiteX133" fmla="*/ 832970 w 3028183"/>
                  <a:gd name="connsiteY133" fmla="*/ 687446 h 1160647"/>
                  <a:gd name="connsiteX134" fmla="*/ 832970 w 3028183"/>
                  <a:gd name="connsiteY134" fmla="*/ 688526 h 1160647"/>
                  <a:gd name="connsiteX135" fmla="*/ 832970 w 3028183"/>
                  <a:gd name="connsiteY135" fmla="*/ 696093 h 1160647"/>
                  <a:gd name="connsiteX136" fmla="*/ 834237 w 3028183"/>
                  <a:gd name="connsiteY136" fmla="*/ 696093 h 1160647"/>
                  <a:gd name="connsiteX137" fmla="*/ 843104 w 3028183"/>
                  <a:gd name="connsiteY137" fmla="*/ 696093 h 1160647"/>
                  <a:gd name="connsiteX138" fmla="*/ 843104 w 3028183"/>
                  <a:gd name="connsiteY138" fmla="*/ 698254 h 1160647"/>
                  <a:gd name="connsiteX139" fmla="*/ 843104 w 3028183"/>
                  <a:gd name="connsiteY139" fmla="*/ 713387 h 1160647"/>
                  <a:gd name="connsiteX140" fmla="*/ 847157 w 3028183"/>
                  <a:gd name="connsiteY140" fmla="*/ 711495 h 1160647"/>
                  <a:gd name="connsiteX141" fmla="*/ 847157 w 3028183"/>
                  <a:gd name="connsiteY141" fmla="*/ 698254 h 1160647"/>
                  <a:gd name="connsiteX142" fmla="*/ 848170 w 3028183"/>
                  <a:gd name="connsiteY142" fmla="*/ 698254 h 1160647"/>
                  <a:gd name="connsiteX143" fmla="*/ 855264 w 3028183"/>
                  <a:gd name="connsiteY143" fmla="*/ 698254 h 1160647"/>
                  <a:gd name="connsiteX144" fmla="*/ 855264 w 3028183"/>
                  <a:gd name="connsiteY144" fmla="*/ 699876 h 1160647"/>
                  <a:gd name="connsiteX145" fmla="*/ 855264 w 3028183"/>
                  <a:gd name="connsiteY145" fmla="*/ 711225 h 1160647"/>
                  <a:gd name="connsiteX146" fmla="*/ 856024 w 3028183"/>
                  <a:gd name="connsiteY146" fmla="*/ 711225 h 1160647"/>
                  <a:gd name="connsiteX147" fmla="*/ 861344 w 3028183"/>
                  <a:gd name="connsiteY147" fmla="*/ 711225 h 1160647"/>
                  <a:gd name="connsiteX148" fmla="*/ 909984 w 3028183"/>
                  <a:gd name="connsiteY148" fmla="*/ 706902 h 1160647"/>
                  <a:gd name="connsiteX149" fmla="*/ 909984 w 3028183"/>
                  <a:gd name="connsiteY149" fmla="*/ 708253 h 1160647"/>
                  <a:gd name="connsiteX150" fmla="*/ 909984 w 3028183"/>
                  <a:gd name="connsiteY150" fmla="*/ 717710 h 1160647"/>
                  <a:gd name="connsiteX151" fmla="*/ 910744 w 3028183"/>
                  <a:gd name="connsiteY151" fmla="*/ 717710 h 1160647"/>
                  <a:gd name="connsiteX152" fmla="*/ 916065 w 3028183"/>
                  <a:gd name="connsiteY152" fmla="*/ 717710 h 1160647"/>
                  <a:gd name="connsiteX153" fmla="*/ 916065 w 3028183"/>
                  <a:gd name="connsiteY153" fmla="*/ 719872 h 1160647"/>
                  <a:gd name="connsiteX154" fmla="*/ 916065 w 3028183"/>
                  <a:gd name="connsiteY154" fmla="*/ 735005 h 1160647"/>
                  <a:gd name="connsiteX155" fmla="*/ 918091 w 3028183"/>
                  <a:gd name="connsiteY155" fmla="*/ 733654 h 1160647"/>
                  <a:gd name="connsiteX156" fmla="*/ 932278 w 3028183"/>
                  <a:gd name="connsiteY156" fmla="*/ 724196 h 1160647"/>
                  <a:gd name="connsiteX157" fmla="*/ 938358 w 3028183"/>
                  <a:gd name="connsiteY157" fmla="*/ 683122 h 1160647"/>
                  <a:gd name="connsiteX158" fmla="*/ 939118 w 3028183"/>
                  <a:gd name="connsiteY158" fmla="*/ 682852 h 1160647"/>
                  <a:gd name="connsiteX159" fmla="*/ 944438 w 3028183"/>
                  <a:gd name="connsiteY159" fmla="*/ 680960 h 1160647"/>
                  <a:gd name="connsiteX160" fmla="*/ 946465 w 3028183"/>
                  <a:gd name="connsiteY160" fmla="*/ 611783 h 1160647"/>
                  <a:gd name="connsiteX161" fmla="*/ 948492 w 3028183"/>
                  <a:gd name="connsiteY161" fmla="*/ 680960 h 1160647"/>
                  <a:gd name="connsiteX162" fmla="*/ 949252 w 3028183"/>
                  <a:gd name="connsiteY162" fmla="*/ 681230 h 1160647"/>
                  <a:gd name="connsiteX163" fmla="*/ 954572 w 3028183"/>
                  <a:gd name="connsiteY163" fmla="*/ 683122 h 1160647"/>
                  <a:gd name="connsiteX164" fmla="*/ 954572 w 3028183"/>
                  <a:gd name="connsiteY164" fmla="*/ 596651 h 1160647"/>
                  <a:gd name="connsiteX165" fmla="*/ 958625 w 3028183"/>
                  <a:gd name="connsiteY165" fmla="*/ 564224 h 1160647"/>
                  <a:gd name="connsiteX166" fmla="*/ 997132 w 3028183"/>
                  <a:gd name="connsiteY166" fmla="*/ 564224 h 1160647"/>
                  <a:gd name="connsiteX167" fmla="*/ 997132 w 3028183"/>
                  <a:gd name="connsiteY167" fmla="*/ 596651 h 1160647"/>
                  <a:gd name="connsiteX168" fmla="*/ 997892 w 3028183"/>
                  <a:gd name="connsiteY168" fmla="*/ 596651 h 1160647"/>
                  <a:gd name="connsiteX169" fmla="*/ 1003212 w 3028183"/>
                  <a:gd name="connsiteY169" fmla="*/ 596651 h 1160647"/>
                  <a:gd name="connsiteX170" fmla="*/ 1003212 w 3028183"/>
                  <a:gd name="connsiteY170" fmla="*/ 514503 h 1160647"/>
                  <a:gd name="connsiteX171" fmla="*/ 1004986 w 3028183"/>
                  <a:gd name="connsiteY171" fmla="*/ 514503 h 1160647"/>
                  <a:gd name="connsiteX172" fmla="*/ 1017399 w 3028183"/>
                  <a:gd name="connsiteY172" fmla="*/ 514503 h 1160647"/>
                  <a:gd name="connsiteX173" fmla="*/ 1017399 w 3028183"/>
                  <a:gd name="connsiteY173" fmla="*/ 512612 h 1160647"/>
                  <a:gd name="connsiteX174" fmla="*/ 1017399 w 3028183"/>
                  <a:gd name="connsiteY174" fmla="*/ 499371 h 1160647"/>
                  <a:gd name="connsiteX175" fmla="*/ 1039693 w 3028183"/>
                  <a:gd name="connsiteY175" fmla="*/ 499371 h 1160647"/>
                  <a:gd name="connsiteX176" fmla="*/ 1039693 w 3028183"/>
                  <a:gd name="connsiteY176" fmla="*/ 498290 h 1160647"/>
                  <a:gd name="connsiteX177" fmla="*/ 1039693 w 3028183"/>
                  <a:gd name="connsiteY177" fmla="*/ 490724 h 1160647"/>
                  <a:gd name="connsiteX178" fmla="*/ 1041466 w 3028183"/>
                  <a:gd name="connsiteY178" fmla="*/ 490724 h 1160647"/>
                  <a:gd name="connsiteX179" fmla="*/ 1053880 w 3028183"/>
                  <a:gd name="connsiteY179" fmla="*/ 490724 h 1160647"/>
                  <a:gd name="connsiteX180" fmla="*/ 1053880 w 3028183"/>
                  <a:gd name="connsiteY180" fmla="*/ 491805 h 1160647"/>
                  <a:gd name="connsiteX181" fmla="*/ 1053880 w 3028183"/>
                  <a:gd name="connsiteY181" fmla="*/ 499371 h 1160647"/>
                  <a:gd name="connsiteX182" fmla="*/ 1054640 w 3028183"/>
                  <a:gd name="connsiteY182" fmla="*/ 499371 h 1160647"/>
                  <a:gd name="connsiteX183" fmla="*/ 1059960 w 3028183"/>
                  <a:gd name="connsiteY183" fmla="*/ 499371 h 1160647"/>
                  <a:gd name="connsiteX184" fmla="*/ 1070093 w 3028183"/>
                  <a:gd name="connsiteY184" fmla="*/ 495047 h 1160647"/>
                  <a:gd name="connsiteX185" fmla="*/ 1074146 w 3028183"/>
                  <a:gd name="connsiteY185" fmla="*/ 498290 h 1160647"/>
                  <a:gd name="connsiteX186" fmla="*/ 1074146 w 3028183"/>
                  <a:gd name="connsiteY186" fmla="*/ 490724 h 1160647"/>
                  <a:gd name="connsiteX187" fmla="*/ 1076426 w 3028183"/>
                  <a:gd name="connsiteY187" fmla="*/ 490724 h 1160647"/>
                  <a:gd name="connsiteX188" fmla="*/ 1092387 w 3028183"/>
                  <a:gd name="connsiteY188" fmla="*/ 490724 h 1160647"/>
                  <a:gd name="connsiteX189" fmla="*/ 1092387 w 3028183"/>
                  <a:gd name="connsiteY189" fmla="*/ 491805 h 1160647"/>
                  <a:gd name="connsiteX190" fmla="*/ 1092387 w 3028183"/>
                  <a:gd name="connsiteY190" fmla="*/ 499371 h 1160647"/>
                  <a:gd name="connsiteX191" fmla="*/ 1122787 w 3028183"/>
                  <a:gd name="connsiteY191" fmla="*/ 499371 h 1160647"/>
                  <a:gd name="connsiteX192" fmla="*/ 1122787 w 3028183"/>
                  <a:gd name="connsiteY192" fmla="*/ 500992 h 1160647"/>
                  <a:gd name="connsiteX193" fmla="*/ 1122787 w 3028183"/>
                  <a:gd name="connsiteY193" fmla="*/ 512342 h 1160647"/>
                  <a:gd name="connsiteX194" fmla="*/ 1149134 w 3028183"/>
                  <a:gd name="connsiteY194" fmla="*/ 512342 h 1160647"/>
                  <a:gd name="connsiteX195" fmla="*/ 1149134 w 3028183"/>
                  <a:gd name="connsiteY195" fmla="*/ 542606 h 1160647"/>
                  <a:gd name="connsiteX196" fmla="*/ 1149894 w 3028183"/>
                  <a:gd name="connsiteY196" fmla="*/ 542606 h 1160647"/>
                  <a:gd name="connsiteX197" fmla="*/ 1155214 w 3028183"/>
                  <a:gd name="connsiteY197" fmla="*/ 542606 h 1160647"/>
                  <a:gd name="connsiteX198" fmla="*/ 1155214 w 3028183"/>
                  <a:gd name="connsiteY198" fmla="*/ 543687 h 1160647"/>
                  <a:gd name="connsiteX199" fmla="*/ 1155214 w 3028183"/>
                  <a:gd name="connsiteY199" fmla="*/ 551254 h 1160647"/>
                  <a:gd name="connsiteX200" fmla="*/ 1159268 w 3028183"/>
                  <a:gd name="connsiteY200" fmla="*/ 581518 h 1160647"/>
                  <a:gd name="connsiteX201" fmla="*/ 1160028 w 3028183"/>
                  <a:gd name="connsiteY201" fmla="*/ 581518 h 1160647"/>
                  <a:gd name="connsiteX202" fmla="*/ 1165348 w 3028183"/>
                  <a:gd name="connsiteY202" fmla="*/ 581518 h 1160647"/>
                  <a:gd name="connsiteX203" fmla="*/ 1165348 w 3028183"/>
                  <a:gd name="connsiteY203" fmla="*/ 582329 h 1160647"/>
                  <a:gd name="connsiteX204" fmla="*/ 1165348 w 3028183"/>
                  <a:gd name="connsiteY204" fmla="*/ 588004 h 1160647"/>
                  <a:gd name="connsiteX205" fmla="*/ 1166361 w 3028183"/>
                  <a:gd name="connsiteY205" fmla="*/ 588004 h 1160647"/>
                  <a:gd name="connsiteX206" fmla="*/ 1173454 w 3028183"/>
                  <a:gd name="connsiteY206" fmla="*/ 588004 h 1160647"/>
                  <a:gd name="connsiteX207" fmla="*/ 1173454 w 3028183"/>
                  <a:gd name="connsiteY207" fmla="*/ 618269 h 1160647"/>
                  <a:gd name="connsiteX208" fmla="*/ 1175481 w 3028183"/>
                  <a:gd name="connsiteY208" fmla="*/ 618269 h 1160647"/>
                  <a:gd name="connsiteX209" fmla="*/ 1189668 w 3028183"/>
                  <a:gd name="connsiteY209" fmla="*/ 618269 h 1160647"/>
                  <a:gd name="connsiteX210" fmla="*/ 1189668 w 3028183"/>
                  <a:gd name="connsiteY210" fmla="*/ 642048 h 1160647"/>
                  <a:gd name="connsiteX211" fmla="*/ 1191695 w 3028183"/>
                  <a:gd name="connsiteY211" fmla="*/ 643669 h 1160647"/>
                  <a:gd name="connsiteX212" fmla="*/ 1191695 w 3028183"/>
                  <a:gd name="connsiteY212" fmla="*/ 655019 h 1160647"/>
                  <a:gd name="connsiteX213" fmla="*/ 1192455 w 3028183"/>
                  <a:gd name="connsiteY213" fmla="*/ 655019 h 1160647"/>
                  <a:gd name="connsiteX214" fmla="*/ 1197775 w 3028183"/>
                  <a:gd name="connsiteY214" fmla="*/ 655019 h 1160647"/>
                  <a:gd name="connsiteX215" fmla="*/ 1197775 w 3028183"/>
                  <a:gd name="connsiteY215" fmla="*/ 678798 h 1160647"/>
                  <a:gd name="connsiteX216" fmla="*/ 1199041 w 3028183"/>
                  <a:gd name="connsiteY216" fmla="*/ 678798 h 1160647"/>
                  <a:gd name="connsiteX217" fmla="*/ 1207908 w 3028183"/>
                  <a:gd name="connsiteY217" fmla="*/ 678798 h 1160647"/>
                  <a:gd name="connsiteX218" fmla="*/ 1209935 w 3028183"/>
                  <a:gd name="connsiteY218" fmla="*/ 682852 h 1160647"/>
                  <a:gd name="connsiteX219" fmla="*/ 1209935 w 3028183"/>
                  <a:gd name="connsiteY219" fmla="*/ 696093 h 1160647"/>
                  <a:gd name="connsiteX220" fmla="*/ 1211455 w 3028183"/>
                  <a:gd name="connsiteY220" fmla="*/ 694201 h 1160647"/>
                  <a:gd name="connsiteX221" fmla="*/ 1222095 w 3028183"/>
                  <a:gd name="connsiteY221" fmla="*/ 680960 h 1160647"/>
                  <a:gd name="connsiteX222" fmla="*/ 1250469 w 3028183"/>
                  <a:gd name="connsiteY222" fmla="*/ 680960 h 1160647"/>
                  <a:gd name="connsiteX223" fmla="*/ 1250469 w 3028183"/>
                  <a:gd name="connsiteY223" fmla="*/ 767431 h 1160647"/>
                  <a:gd name="connsiteX224" fmla="*/ 1251229 w 3028183"/>
                  <a:gd name="connsiteY224" fmla="*/ 767431 h 1160647"/>
                  <a:gd name="connsiteX225" fmla="*/ 1256549 w 3028183"/>
                  <a:gd name="connsiteY225" fmla="*/ 767431 h 1160647"/>
                  <a:gd name="connsiteX226" fmla="*/ 1257309 w 3028183"/>
                  <a:gd name="connsiteY226" fmla="*/ 766080 h 1160647"/>
                  <a:gd name="connsiteX227" fmla="*/ 1262629 w 3028183"/>
                  <a:gd name="connsiteY227" fmla="*/ 756622 h 1160647"/>
                  <a:gd name="connsiteX228" fmla="*/ 1262629 w 3028183"/>
                  <a:gd name="connsiteY228" fmla="*/ 758514 h 1160647"/>
                  <a:gd name="connsiteX229" fmla="*/ 1262629 w 3028183"/>
                  <a:gd name="connsiteY229" fmla="*/ 771755 h 1160647"/>
                  <a:gd name="connsiteX230" fmla="*/ 1266682 w 3028183"/>
                  <a:gd name="connsiteY230" fmla="*/ 726358 h 1160647"/>
                  <a:gd name="connsiteX231" fmla="*/ 1267442 w 3028183"/>
                  <a:gd name="connsiteY231" fmla="*/ 726358 h 1160647"/>
                  <a:gd name="connsiteX232" fmla="*/ 1272762 w 3028183"/>
                  <a:gd name="connsiteY232" fmla="*/ 726358 h 1160647"/>
                  <a:gd name="connsiteX233" fmla="*/ 1272762 w 3028183"/>
                  <a:gd name="connsiteY233" fmla="*/ 661504 h 1160647"/>
                  <a:gd name="connsiteX234" fmla="*/ 1273776 w 3028183"/>
                  <a:gd name="connsiteY234" fmla="*/ 661504 h 1160647"/>
                  <a:gd name="connsiteX235" fmla="*/ 1280869 w 3028183"/>
                  <a:gd name="connsiteY235" fmla="*/ 661504 h 1160647"/>
                  <a:gd name="connsiteX236" fmla="*/ 1293029 w 3028183"/>
                  <a:gd name="connsiteY236" fmla="*/ 618269 h 1160647"/>
                  <a:gd name="connsiteX237" fmla="*/ 1294296 w 3028183"/>
                  <a:gd name="connsiteY237" fmla="*/ 618269 h 1160647"/>
                  <a:gd name="connsiteX238" fmla="*/ 1303163 w 3028183"/>
                  <a:gd name="connsiteY238" fmla="*/ 618269 h 1160647"/>
                  <a:gd name="connsiteX239" fmla="*/ 1313296 w 3028183"/>
                  <a:gd name="connsiteY239" fmla="*/ 661504 h 1160647"/>
                  <a:gd name="connsiteX240" fmla="*/ 1314309 w 3028183"/>
                  <a:gd name="connsiteY240" fmla="*/ 661504 h 1160647"/>
                  <a:gd name="connsiteX241" fmla="*/ 1321403 w 3028183"/>
                  <a:gd name="connsiteY241" fmla="*/ 661504 h 1160647"/>
                  <a:gd name="connsiteX242" fmla="*/ 1321403 w 3028183"/>
                  <a:gd name="connsiteY242" fmla="*/ 700416 h 1160647"/>
                  <a:gd name="connsiteX243" fmla="*/ 1323176 w 3028183"/>
                  <a:gd name="connsiteY243" fmla="*/ 700416 h 1160647"/>
                  <a:gd name="connsiteX244" fmla="*/ 1335590 w 3028183"/>
                  <a:gd name="connsiteY244" fmla="*/ 700416 h 1160647"/>
                  <a:gd name="connsiteX245" fmla="*/ 1335590 w 3028183"/>
                  <a:gd name="connsiteY245" fmla="*/ 702578 h 1160647"/>
                  <a:gd name="connsiteX246" fmla="*/ 1335590 w 3028183"/>
                  <a:gd name="connsiteY246" fmla="*/ 717710 h 1160647"/>
                  <a:gd name="connsiteX247" fmla="*/ 1339643 w 3028183"/>
                  <a:gd name="connsiteY247" fmla="*/ 715549 h 1160647"/>
                  <a:gd name="connsiteX248" fmla="*/ 1339643 w 3028183"/>
                  <a:gd name="connsiteY248" fmla="*/ 700416 h 1160647"/>
                  <a:gd name="connsiteX249" fmla="*/ 1341163 w 3028183"/>
                  <a:gd name="connsiteY249" fmla="*/ 700416 h 1160647"/>
                  <a:gd name="connsiteX250" fmla="*/ 1351803 w 3028183"/>
                  <a:gd name="connsiteY250" fmla="*/ 700416 h 1160647"/>
                  <a:gd name="connsiteX251" fmla="*/ 1351803 w 3028183"/>
                  <a:gd name="connsiteY251" fmla="*/ 702037 h 1160647"/>
                  <a:gd name="connsiteX252" fmla="*/ 1351803 w 3028183"/>
                  <a:gd name="connsiteY252" fmla="*/ 713387 h 1160647"/>
                  <a:gd name="connsiteX253" fmla="*/ 1382204 w 3028183"/>
                  <a:gd name="connsiteY253" fmla="*/ 713387 h 1160647"/>
                  <a:gd name="connsiteX254" fmla="*/ 1382204 w 3028183"/>
                  <a:gd name="connsiteY254" fmla="*/ 676637 h 1160647"/>
                  <a:gd name="connsiteX255" fmla="*/ 1383470 w 3028183"/>
                  <a:gd name="connsiteY255" fmla="*/ 676637 h 1160647"/>
                  <a:gd name="connsiteX256" fmla="*/ 1392337 w 3028183"/>
                  <a:gd name="connsiteY256" fmla="*/ 676637 h 1160647"/>
                  <a:gd name="connsiteX257" fmla="*/ 1392337 w 3028183"/>
                  <a:gd name="connsiteY257" fmla="*/ 698254 h 1160647"/>
                  <a:gd name="connsiteX258" fmla="*/ 1394364 w 3028183"/>
                  <a:gd name="connsiteY258" fmla="*/ 665828 h 1160647"/>
                  <a:gd name="connsiteX259" fmla="*/ 1416657 w 3028183"/>
                  <a:gd name="connsiteY259" fmla="*/ 665828 h 1160647"/>
                  <a:gd name="connsiteX260" fmla="*/ 1416657 w 3028183"/>
                  <a:gd name="connsiteY260" fmla="*/ 664206 h 1160647"/>
                  <a:gd name="connsiteX261" fmla="*/ 1416657 w 3028183"/>
                  <a:gd name="connsiteY261" fmla="*/ 652857 h 1160647"/>
                  <a:gd name="connsiteX262" fmla="*/ 1417417 w 3028183"/>
                  <a:gd name="connsiteY262" fmla="*/ 652857 h 1160647"/>
                  <a:gd name="connsiteX263" fmla="*/ 1422737 w 3028183"/>
                  <a:gd name="connsiteY263" fmla="*/ 652857 h 1160647"/>
                  <a:gd name="connsiteX264" fmla="*/ 1422737 w 3028183"/>
                  <a:gd name="connsiteY264" fmla="*/ 650966 h 1160647"/>
                  <a:gd name="connsiteX265" fmla="*/ 1422737 w 3028183"/>
                  <a:gd name="connsiteY265" fmla="*/ 637725 h 1160647"/>
                  <a:gd name="connsiteX266" fmla="*/ 1426791 w 3028183"/>
                  <a:gd name="connsiteY266" fmla="*/ 644210 h 1160647"/>
                  <a:gd name="connsiteX267" fmla="*/ 1429071 w 3028183"/>
                  <a:gd name="connsiteY267" fmla="*/ 644210 h 1160647"/>
                  <a:gd name="connsiteX268" fmla="*/ 1445031 w 3028183"/>
                  <a:gd name="connsiteY268" fmla="*/ 644210 h 1160647"/>
                  <a:gd name="connsiteX269" fmla="*/ 1445031 w 3028183"/>
                  <a:gd name="connsiteY269" fmla="*/ 643399 h 1160647"/>
                  <a:gd name="connsiteX270" fmla="*/ 1445031 w 3028183"/>
                  <a:gd name="connsiteY270" fmla="*/ 637725 h 1160647"/>
                  <a:gd name="connsiteX271" fmla="*/ 1445791 w 3028183"/>
                  <a:gd name="connsiteY271" fmla="*/ 637725 h 1160647"/>
                  <a:gd name="connsiteX272" fmla="*/ 1451111 w 3028183"/>
                  <a:gd name="connsiteY272" fmla="*/ 637725 h 1160647"/>
                  <a:gd name="connsiteX273" fmla="*/ 1451111 w 3028183"/>
                  <a:gd name="connsiteY273" fmla="*/ 639076 h 1160647"/>
                  <a:gd name="connsiteX274" fmla="*/ 1451111 w 3028183"/>
                  <a:gd name="connsiteY274" fmla="*/ 648534 h 1160647"/>
                  <a:gd name="connsiteX275" fmla="*/ 1489618 w 3028183"/>
                  <a:gd name="connsiteY275" fmla="*/ 648534 h 1160647"/>
                  <a:gd name="connsiteX276" fmla="*/ 1489618 w 3028183"/>
                  <a:gd name="connsiteY276" fmla="*/ 786887 h 1160647"/>
                  <a:gd name="connsiteX277" fmla="*/ 1491138 w 3028183"/>
                  <a:gd name="connsiteY277" fmla="*/ 786887 h 1160647"/>
                  <a:gd name="connsiteX278" fmla="*/ 1501778 w 3028183"/>
                  <a:gd name="connsiteY278" fmla="*/ 786887 h 1160647"/>
                  <a:gd name="connsiteX279" fmla="*/ 1501778 w 3028183"/>
                  <a:gd name="connsiteY279" fmla="*/ 773917 h 1160647"/>
                  <a:gd name="connsiteX280" fmla="*/ 1505832 w 3028183"/>
                  <a:gd name="connsiteY280" fmla="*/ 773917 h 1160647"/>
                  <a:gd name="connsiteX281" fmla="*/ 1505832 w 3028183"/>
                  <a:gd name="connsiteY281" fmla="*/ 786887 h 1160647"/>
                  <a:gd name="connsiteX282" fmla="*/ 1536232 w 3028183"/>
                  <a:gd name="connsiteY282" fmla="*/ 786887 h 1160647"/>
                  <a:gd name="connsiteX283" fmla="*/ 1536232 w 3028183"/>
                  <a:gd name="connsiteY283" fmla="*/ 756622 h 1160647"/>
                  <a:gd name="connsiteX284" fmla="*/ 1548392 w 3028183"/>
                  <a:gd name="connsiteY284" fmla="*/ 756622 h 1160647"/>
                  <a:gd name="connsiteX285" fmla="*/ 1560552 w 3028183"/>
                  <a:gd name="connsiteY285" fmla="*/ 754461 h 1160647"/>
                  <a:gd name="connsiteX286" fmla="*/ 1564606 w 3028183"/>
                  <a:gd name="connsiteY286" fmla="*/ 756622 h 1160647"/>
                  <a:gd name="connsiteX287" fmla="*/ 1574739 w 3028183"/>
                  <a:gd name="connsiteY287" fmla="*/ 756622 h 1160647"/>
                  <a:gd name="connsiteX288" fmla="*/ 1574739 w 3028183"/>
                  <a:gd name="connsiteY288" fmla="*/ 786887 h 1160647"/>
                  <a:gd name="connsiteX289" fmla="*/ 1582846 w 3028183"/>
                  <a:gd name="connsiteY289" fmla="*/ 786887 h 1160647"/>
                  <a:gd name="connsiteX290" fmla="*/ 1582846 w 3028183"/>
                  <a:gd name="connsiteY290" fmla="*/ 804182 h 1160647"/>
                  <a:gd name="connsiteX291" fmla="*/ 1592182 w 3028183"/>
                  <a:gd name="connsiteY291" fmla="*/ 805087 h 1160647"/>
                  <a:gd name="connsiteX292" fmla="*/ 1605140 w 3028183"/>
                  <a:gd name="connsiteY292" fmla="*/ 805087 h 1160647"/>
                  <a:gd name="connsiteX293" fmla="*/ 1605140 w 3028183"/>
                  <a:gd name="connsiteY293" fmla="*/ 789049 h 1160647"/>
                  <a:gd name="connsiteX294" fmla="*/ 1673096 w 3028183"/>
                  <a:gd name="connsiteY294" fmla="*/ 789049 h 1160647"/>
                  <a:gd name="connsiteX295" fmla="*/ 1673096 w 3028183"/>
                  <a:gd name="connsiteY295" fmla="*/ 703796 h 1160647"/>
                  <a:gd name="connsiteX296" fmla="*/ 1745104 w 3028183"/>
                  <a:gd name="connsiteY296" fmla="*/ 703796 h 1160647"/>
                  <a:gd name="connsiteX297" fmla="*/ 1745104 w 3028183"/>
                  <a:gd name="connsiteY297" fmla="*/ 782564 h 1160647"/>
                  <a:gd name="connsiteX298" fmla="*/ 1747008 w 3028183"/>
                  <a:gd name="connsiteY298" fmla="*/ 782564 h 1160647"/>
                  <a:gd name="connsiteX299" fmla="*/ 1748250 w 3028183"/>
                  <a:gd name="connsiteY299" fmla="*/ 805087 h 1160647"/>
                  <a:gd name="connsiteX300" fmla="*/ 1757926 w 3028183"/>
                  <a:gd name="connsiteY300" fmla="*/ 805087 h 1160647"/>
                  <a:gd name="connsiteX301" fmla="*/ 1759168 w 3028183"/>
                  <a:gd name="connsiteY301" fmla="*/ 782564 h 1160647"/>
                  <a:gd name="connsiteX302" fmla="*/ 1765248 w 3028183"/>
                  <a:gd name="connsiteY302" fmla="*/ 782564 h 1160647"/>
                  <a:gd name="connsiteX303" fmla="*/ 1766490 w 3028183"/>
                  <a:gd name="connsiteY303" fmla="*/ 805087 h 1160647"/>
                  <a:gd name="connsiteX304" fmla="*/ 1817112 w 3028183"/>
                  <a:gd name="connsiteY304" fmla="*/ 805087 h 1160647"/>
                  <a:gd name="connsiteX305" fmla="*/ 1817112 w 3028183"/>
                  <a:gd name="connsiteY305" fmla="*/ 642059 h 1160647"/>
                  <a:gd name="connsiteX306" fmla="*/ 2014439 w 3028183"/>
                  <a:gd name="connsiteY306" fmla="*/ 642059 h 1160647"/>
                  <a:gd name="connsiteX307" fmla="*/ 2014439 w 3028183"/>
                  <a:gd name="connsiteY307" fmla="*/ 805087 h 1160647"/>
                  <a:gd name="connsiteX308" fmla="*/ 2033136 w 3028183"/>
                  <a:gd name="connsiteY308" fmla="*/ 805087 h 1160647"/>
                  <a:gd name="connsiteX309" fmla="*/ 2033136 w 3028183"/>
                  <a:gd name="connsiteY309" fmla="*/ 722394 h 1160647"/>
                  <a:gd name="connsiteX310" fmla="*/ 2128256 w 3028183"/>
                  <a:gd name="connsiteY310" fmla="*/ 722394 h 1160647"/>
                  <a:gd name="connsiteX311" fmla="*/ 2140186 w 3028183"/>
                  <a:gd name="connsiteY311" fmla="*/ 404253 h 1160647"/>
                  <a:gd name="connsiteX312" fmla="*/ 2128026 w 3028183"/>
                  <a:gd name="connsiteY312" fmla="*/ 382635 h 1160647"/>
                  <a:gd name="connsiteX313" fmla="*/ 2121946 w 3028183"/>
                  <a:gd name="connsiteY313" fmla="*/ 378311 h 1160647"/>
                  <a:gd name="connsiteX314" fmla="*/ 2130053 w 3028183"/>
                  <a:gd name="connsiteY314" fmla="*/ 354532 h 1160647"/>
                  <a:gd name="connsiteX315" fmla="*/ 2130053 w 3028183"/>
                  <a:gd name="connsiteY315" fmla="*/ 337238 h 1160647"/>
                  <a:gd name="connsiteX316" fmla="*/ 2144240 w 3028183"/>
                  <a:gd name="connsiteY316" fmla="*/ 337238 h 1160647"/>
                  <a:gd name="connsiteX317" fmla="*/ 2144240 w 3028183"/>
                  <a:gd name="connsiteY317" fmla="*/ 315620 h 1160647"/>
                  <a:gd name="connsiteX318" fmla="*/ 2146266 w 3028183"/>
                  <a:gd name="connsiteY318" fmla="*/ 311296 h 1160647"/>
                  <a:gd name="connsiteX319" fmla="*/ 2146266 w 3028183"/>
                  <a:gd name="connsiteY319" fmla="*/ 233472 h 1160647"/>
                  <a:gd name="connsiteX320" fmla="*/ 2144240 w 3028183"/>
                  <a:gd name="connsiteY320" fmla="*/ 226987 h 1160647"/>
                  <a:gd name="connsiteX321" fmla="*/ 2150320 w 3028183"/>
                  <a:gd name="connsiteY321" fmla="*/ 220501 h 1160647"/>
                  <a:gd name="connsiteX322" fmla="*/ 2150320 w 3028183"/>
                  <a:gd name="connsiteY322" fmla="*/ 162133 h 1160647"/>
                  <a:gd name="connsiteX323" fmla="*/ 2152346 w 3028183"/>
                  <a:gd name="connsiteY323" fmla="*/ 157810 h 1160647"/>
                  <a:gd name="connsiteX324" fmla="*/ 2152346 w 3028183"/>
                  <a:gd name="connsiteY324" fmla="*/ 101604 h 1160647"/>
                  <a:gd name="connsiteX325" fmla="*/ 2154373 w 3028183"/>
                  <a:gd name="connsiteY325" fmla="*/ 82148 h 1160647"/>
                  <a:gd name="connsiteX326" fmla="*/ 2158427 w 3028183"/>
                  <a:gd name="connsiteY326" fmla="*/ 99442 h 1160647"/>
                  <a:gd name="connsiteX327" fmla="*/ 2160453 w 3028183"/>
                  <a:gd name="connsiteY327" fmla="*/ 157810 h 1160647"/>
                  <a:gd name="connsiteX328" fmla="*/ 2162480 w 3028183"/>
                  <a:gd name="connsiteY328" fmla="*/ 220501 h 1160647"/>
                  <a:gd name="connsiteX329" fmla="*/ 2168560 w 3028183"/>
                  <a:gd name="connsiteY329" fmla="*/ 226987 h 1160647"/>
                  <a:gd name="connsiteX330" fmla="*/ 2166533 w 3028183"/>
                  <a:gd name="connsiteY330" fmla="*/ 233472 h 1160647"/>
                  <a:gd name="connsiteX331" fmla="*/ 2166533 w 3028183"/>
                  <a:gd name="connsiteY331" fmla="*/ 311296 h 1160647"/>
                  <a:gd name="connsiteX332" fmla="*/ 2168560 w 3028183"/>
                  <a:gd name="connsiteY332" fmla="*/ 315620 h 1160647"/>
                  <a:gd name="connsiteX333" fmla="*/ 2168560 w 3028183"/>
                  <a:gd name="connsiteY333" fmla="*/ 337238 h 1160647"/>
                  <a:gd name="connsiteX334" fmla="*/ 2182747 w 3028183"/>
                  <a:gd name="connsiteY334" fmla="*/ 337238 h 1160647"/>
                  <a:gd name="connsiteX335" fmla="*/ 2182747 w 3028183"/>
                  <a:gd name="connsiteY335" fmla="*/ 354532 h 1160647"/>
                  <a:gd name="connsiteX336" fmla="*/ 2190854 w 3028183"/>
                  <a:gd name="connsiteY336" fmla="*/ 378311 h 1160647"/>
                  <a:gd name="connsiteX337" fmla="*/ 2184774 w 3028183"/>
                  <a:gd name="connsiteY337" fmla="*/ 382635 h 1160647"/>
                  <a:gd name="connsiteX338" fmla="*/ 2172613 w 3028183"/>
                  <a:gd name="connsiteY338" fmla="*/ 404253 h 1160647"/>
                  <a:gd name="connsiteX339" fmla="*/ 2180720 w 3028183"/>
                  <a:gd name="connsiteY339" fmla="*/ 657181 h 1160647"/>
                  <a:gd name="connsiteX340" fmla="*/ 2245574 w 3028183"/>
                  <a:gd name="connsiteY340" fmla="*/ 657181 h 1160647"/>
                  <a:gd name="connsiteX341" fmla="*/ 2245574 w 3028183"/>
                  <a:gd name="connsiteY341" fmla="*/ 732843 h 1160647"/>
                  <a:gd name="connsiteX342" fmla="*/ 2253681 w 3028183"/>
                  <a:gd name="connsiteY342" fmla="*/ 732843 h 1160647"/>
                  <a:gd name="connsiteX343" fmla="*/ 2255708 w 3028183"/>
                  <a:gd name="connsiteY343" fmla="*/ 726358 h 1160647"/>
                  <a:gd name="connsiteX344" fmla="*/ 2261788 w 3028183"/>
                  <a:gd name="connsiteY344" fmla="*/ 726358 h 1160647"/>
                  <a:gd name="connsiteX345" fmla="*/ 2263815 w 3028183"/>
                  <a:gd name="connsiteY345" fmla="*/ 735005 h 1160647"/>
                  <a:gd name="connsiteX346" fmla="*/ 2275975 w 3028183"/>
                  <a:gd name="connsiteY346" fmla="*/ 735005 h 1160647"/>
                  <a:gd name="connsiteX347" fmla="*/ 2275975 w 3028183"/>
                  <a:gd name="connsiteY347" fmla="*/ 728519 h 1160647"/>
                  <a:gd name="connsiteX348" fmla="*/ 2298268 w 3028183"/>
                  <a:gd name="connsiteY348" fmla="*/ 728519 h 1160647"/>
                  <a:gd name="connsiteX349" fmla="*/ 2298268 w 3028183"/>
                  <a:gd name="connsiteY349" fmla="*/ 735005 h 1160647"/>
                  <a:gd name="connsiteX350" fmla="*/ 2318535 w 3028183"/>
                  <a:gd name="connsiteY350" fmla="*/ 735005 h 1160647"/>
                  <a:gd name="connsiteX351" fmla="*/ 2318535 w 3028183"/>
                  <a:gd name="connsiteY351" fmla="*/ 780402 h 1160647"/>
                  <a:gd name="connsiteX352" fmla="*/ 2332722 w 3028183"/>
                  <a:gd name="connsiteY352" fmla="*/ 780402 h 1160647"/>
                  <a:gd name="connsiteX353" fmla="*/ 2332722 w 3028183"/>
                  <a:gd name="connsiteY353" fmla="*/ 767431 h 1160647"/>
                  <a:gd name="connsiteX354" fmla="*/ 2348936 w 3028183"/>
                  <a:gd name="connsiteY354" fmla="*/ 767431 h 1160647"/>
                  <a:gd name="connsiteX355" fmla="*/ 2348936 w 3028183"/>
                  <a:gd name="connsiteY355" fmla="*/ 588004 h 1160647"/>
                  <a:gd name="connsiteX356" fmla="*/ 2355016 w 3028183"/>
                  <a:gd name="connsiteY356" fmla="*/ 581518 h 1160647"/>
                  <a:gd name="connsiteX357" fmla="*/ 2427977 w 3028183"/>
                  <a:gd name="connsiteY357" fmla="*/ 581518 h 1160647"/>
                  <a:gd name="connsiteX358" fmla="*/ 2427977 w 3028183"/>
                  <a:gd name="connsiteY358" fmla="*/ 590166 h 1160647"/>
                  <a:gd name="connsiteX359" fmla="*/ 2438110 w 3028183"/>
                  <a:gd name="connsiteY359" fmla="*/ 590166 h 1160647"/>
                  <a:gd name="connsiteX360" fmla="*/ 2438110 w 3028183"/>
                  <a:gd name="connsiteY360" fmla="*/ 704740 h 1160647"/>
                  <a:gd name="connsiteX361" fmla="*/ 2460404 w 3028183"/>
                  <a:gd name="connsiteY361" fmla="*/ 704740 h 1160647"/>
                  <a:gd name="connsiteX362" fmla="*/ 2460404 w 3028183"/>
                  <a:gd name="connsiteY362" fmla="*/ 637725 h 1160647"/>
                  <a:gd name="connsiteX363" fmla="*/ 2486751 w 3028183"/>
                  <a:gd name="connsiteY363" fmla="*/ 637725 h 1160647"/>
                  <a:gd name="connsiteX364" fmla="*/ 2490804 w 3028183"/>
                  <a:gd name="connsiteY364" fmla="*/ 633401 h 1160647"/>
                  <a:gd name="connsiteX365" fmla="*/ 2498911 w 3028183"/>
                  <a:gd name="connsiteY365" fmla="*/ 633401 h 1160647"/>
                  <a:gd name="connsiteX366" fmla="*/ 2502964 w 3028183"/>
                  <a:gd name="connsiteY366" fmla="*/ 637725 h 1160647"/>
                  <a:gd name="connsiteX367" fmla="*/ 2525258 w 3028183"/>
                  <a:gd name="connsiteY367" fmla="*/ 637725 h 1160647"/>
                  <a:gd name="connsiteX368" fmla="*/ 2525258 w 3028183"/>
                  <a:gd name="connsiteY368" fmla="*/ 520989 h 1160647"/>
                  <a:gd name="connsiteX369" fmla="*/ 2582005 w 3028183"/>
                  <a:gd name="connsiteY369" fmla="*/ 510180 h 1160647"/>
                  <a:gd name="connsiteX370" fmla="*/ 2582005 w 3028183"/>
                  <a:gd name="connsiteY370" fmla="*/ 511261 h 1160647"/>
                  <a:gd name="connsiteX371" fmla="*/ 2582005 w 3028183"/>
                  <a:gd name="connsiteY371" fmla="*/ 518827 h 1160647"/>
                  <a:gd name="connsiteX372" fmla="*/ 2608352 w 3028183"/>
                  <a:gd name="connsiteY372" fmla="*/ 518827 h 1160647"/>
                  <a:gd name="connsiteX373" fmla="*/ 2608352 w 3028183"/>
                  <a:gd name="connsiteY373" fmla="*/ 773917 h 1160647"/>
                  <a:gd name="connsiteX374" fmla="*/ 2630646 w 3028183"/>
                  <a:gd name="connsiteY374" fmla="*/ 773917 h 1160647"/>
                  <a:gd name="connsiteX375" fmla="*/ 2630646 w 3028183"/>
                  <a:gd name="connsiteY375" fmla="*/ 769593 h 1160647"/>
                  <a:gd name="connsiteX376" fmla="*/ 2642806 w 3028183"/>
                  <a:gd name="connsiteY376" fmla="*/ 769593 h 1160647"/>
                  <a:gd name="connsiteX377" fmla="*/ 2642806 w 3028183"/>
                  <a:gd name="connsiteY377" fmla="*/ 773917 h 1160647"/>
                  <a:gd name="connsiteX378" fmla="*/ 2667126 w 3028183"/>
                  <a:gd name="connsiteY378" fmla="*/ 773917 h 1160647"/>
                  <a:gd name="connsiteX379" fmla="*/ 2667126 w 3028183"/>
                  <a:gd name="connsiteY379" fmla="*/ 760946 h 1160647"/>
                  <a:gd name="connsiteX380" fmla="*/ 2695500 w 3028183"/>
                  <a:gd name="connsiteY380" fmla="*/ 760946 h 1160647"/>
                  <a:gd name="connsiteX381" fmla="*/ 2707660 w 3028183"/>
                  <a:gd name="connsiteY381" fmla="*/ 756622 h 1160647"/>
                  <a:gd name="connsiteX382" fmla="*/ 2727927 w 3028183"/>
                  <a:gd name="connsiteY382" fmla="*/ 760946 h 1160647"/>
                  <a:gd name="connsiteX383" fmla="*/ 2727927 w 3028183"/>
                  <a:gd name="connsiteY383" fmla="*/ 743652 h 1160647"/>
                  <a:gd name="connsiteX384" fmla="*/ 2736034 w 3028183"/>
                  <a:gd name="connsiteY384" fmla="*/ 743652 h 1160647"/>
                  <a:gd name="connsiteX385" fmla="*/ 2736034 w 3028183"/>
                  <a:gd name="connsiteY385" fmla="*/ 730681 h 1160647"/>
                  <a:gd name="connsiteX386" fmla="*/ 2792781 w 3028183"/>
                  <a:gd name="connsiteY386" fmla="*/ 730681 h 1160647"/>
                  <a:gd name="connsiteX387" fmla="*/ 2792781 w 3028183"/>
                  <a:gd name="connsiteY387" fmla="*/ 700416 h 1160647"/>
                  <a:gd name="connsiteX388" fmla="*/ 2811021 w 3028183"/>
                  <a:gd name="connsiteY388" fmla="*/ 700416 h 1160647"/>
                  <a:gd name="connsiteX389" fmla="*/ 2811021 w 3028183"/>
                  <a:gd name="connsiteY389" fmla="*/ 693931 h 1160647"/>
                  <a:gd name="connsiteX390" fmla="*/ 2823181 w 3028183"/>
                  <a:gd name="connsiteY390" fmla="*/ 693931 h 1160647"/>
                  <a:gd name="connsiteX391" fmla="*/ 2823181 w 3028183"/>
                  <a:gd name="connsiteY391" fmla="*/ 700416 h 1160647"/>
                  <a:gd name="connsiteX392" fmla="*/ 2839395 w 3028183"/>
                  <a:gd name="connsiteY392" fmla="*/ 700416 h 1160647"/>
                  <a:gd name="connsiteX393" fmla="*/ 2839395 w 3028183"/>
                  <a:gd name="connsiteY393" fmla="*/ 750137 h 1160647"/>
                  <a:gd name="connsiteX394" fmla="*/ 2871822 w 3028183"/>
                  <a:gd name="connsiteY394" fmla="*/ 750137 h 1160647"/>
                  <a:gd name="connsiteX395" fmla="*/ 2871822 w 3028183"/>
                  <a:gd name="connsiteY395" fmla="*/ 724196 h 1160647"/>
                  <a:gd name="connsiteX396" fmla="*/ 2910329 w 3028183"/>
                  <a:gd name="connsiteY396" fmla="*/ 724196 h 1160647"/>
                  <a:gd name="connsiteX397" fmla="*/ 2910329 w 3028183"/>
                  <a:gd name="connsiteY397" fmla="*/ 693931 h 1160647"/>
                  <a:gd name="connsiteX398" fmla="*/ 2958970 w 3028183"/>
                  <a:gd name="connsiteY398" fmla="*/ 693931 h 1160647"/>
                  <a:gd name="connsiteX399" fmla="*/ 2958970 w 3028183"/>
                  <a:gd name="connsiteY399" fmla="*/ 805087 h 1160647"/>
                  <a:gd name="connsiteX400" fmla="*/ 2958970 w 3028183"/>
                  <a:gd name="connsiteY400" fmla="*/ 818866 h 1160647"/>
                  <a:gd name="connsiteX401" fmla="*/ 3024845 w 3028183"/>
                  <a:gd name="connsiteY401" fmla="*/ 818866 h 1160647"/>
                  <a:gd name="connsiteX402" fmla="*/ 3028183 w 3028183"/>
                  <a:gd name="connsiteY402" fmla="*/ 1160647 h 1160647"/>
                  <a:gd name="connsiteX403" fmla="*/ 2054 w 3028183"/>
                  <a:gd name="connsiteY403" fmla="*/ 1158314 h 1160647"/>
                  <a:gd name="connsiteX404" fmla="*/ 0 w 3028183"/>
                  <a:gd name="connsiteY404" fmla="*/ 724196 h 1160647"/>
                  <a:gd name="connsiteX405" fmla="*/ 20267 w 3028183"/>
                  <a:gd name="connsiteY405" fmla="*/ 724196 h 1160647"/>
                  <a:gd name="connsiteX406" fmla="*/ 20774 w 3028183"/>
                  <a:gd name="connsiteY406" fmla="*/ 723115 h 1160647"/>
                  <a:gd name="connsiteX407" fmla="*/ 24320 w 3028183"/>
                  <a:gd name="connsiteY407" fmla="*/ 715549 h 1160647"/>
                  <a:gd name="connsiteX408" fmla="*/ 26094 w 3028183"/>
                  <a:gd name="connsiteY408" fmla="*/ 715819 h 1160647"/>
                  <a:gd name="connsiteX409" fmla="*/ 38507 w 3028183"/>
                  <a:gd name="connsiteY409" fmla="*/ 717710 h 1160647"/>
                  <a:gd name="connsiteX410" fmla="*/ 39014 w 3028183"/>
                  <a:gd name="connsiteY410" fmla="*/ 719062 h 1160647"/>
                  <a:gd name="connsiteX411" fmla="*/ 42560 w 3028183"/>
                  <a:gd name="connsiteY411" fmla="*/ 728519 h 1160647"/>
                  <a:gd name="connsiteX412" fmla="*/ 68907 w 3028183"/>
                  <a:gd name="connsiteY412" fmla="*/ 730681 h 1160647"/>
                  <a:gd name="connsiteX413" fmla="*/ 68907 w 3028183"/>
                  <a:gd name="connsiteY413" fmla="*/ 607460 h 1160647"/>
                  <a:gd name="connsiteX414" fmla="*/ 70934 w 3028183"/>
                  <a:gd name="connsiteY414" fmla="*/ 607460 h 1160647"/>
                  <a:gd name="connsiteX415" fmla="*/ 85121 w 3028183"/>
                  <a:gd name="connsiteY415" fmla="*/ 607460 h 1160647"/>
                  <a:gd name="connsiteX416" fmla="*/ 85121 w 3028183"/>
                  <a:gd name="connsiteY416" fmla="*/ 471268 h 1160647"/>
                  <a:gd name="connsiteX417" fmla="*/ 86894 w 3028183"/>
                  <a:gd name="connsiteY417" fmla="*/ 471268 h 1160647"/>
                  <a:gd name="connsiteX418" fmla="*/ 99308 w 3028183"/>
                  <a:gd name="connsiteY418" fmla="*/ 471268 h 1160647"/>
                  <a:gd name="connsiteX419" fmla="*/ 99308 w 3028183"/>
                  <a:gd name="connsiteY419" fmla="*/ 356694 h 1160647"/>
                  <a:gd name="connsiteX420" fmla="*/ 103361 w 3028183"/>
                  <a:gd name="connsiteY420" fmla="*/ 328590 h 1160647"/>
                  <a:gd name="connsiteX421" fmla="*/ 105388 w 3028183"/>
                  <a:gd name="connsiteY421" fmla="*/ 328590 h 1160647"/>
                  <a:gd name="connsiteX422" fmla="*/ 119575 w 3028183"/>
                  <a:gd name="connsiteY422" fmla="*/ 328590 h 1160647"/>
                  <a:gd name="connsiteX423" fmla="*/ 156055 w 3028183"/>
                  <a:gd name="connsiteY423" fmla="*/ 246443 h 1160647"/>
                  <a:gd name="connsiteX424" fmla="*/ 160109 w 3028183"/>
                  <a:gd name="connsiteY424" fmla="*/ 0 h 1160647"/>
                  <a:gd name="connsiteX0" fmla="*/ 160109 w 3028183"/>
                  <a:gd name="connsiteY0" fmla="*/ 0 h 1160647"/>
                  <a:gd name="connsiteX1" fmla="*/ 162135 w 3028183"/>
                  <a:gd name="connsiteY1" fmla="*/ 246443 h 1160647"/>
                  <a:gd name="connsiteX2" fmla="*/ 200642 w 3028183"/>
                  <a:gd name="connsiteY2" fmla="*/ 326429 h 1160647"/>
                  <a:gd name="connsiteX3" fmla="*/ 202669 w 3028183"/>
                  <a:gd name="connsiteY3" fmla="*/ 326429 h 1160647"/>
                  <a:gd name="connsiteX4" fmla="*/ 216856 w 3028183"/>
                  <a:gd name="connsiteY4" fmla="*/ 326429 h 1160647"/>
                  <a:gd name="connsiteX5" fmla="*/ 216856 w 3028183"/>
                  <a:gd name="connsiteY5" fmla="*/ 350208 h 1160647"/>
                  <a:gd name="connsiteX6" fmla="*/ 217363 w 3028183"/>
                  <a:gd name="connsiteY6" fmla="*/ 351019 h 1160647"/>
                  <a:gd name="connsiteX7" fmla="*/ 220909 w 3028183"/>
                  <a:gd name="connsiteY7" fmla="*/ 356694 h 1160647"/>
                  <a:gd name="connsiteX8" fmla="*/ 220909 w 3028183"/>
                  <a:gd name="connsiteY8" fmla="*/ 471268 h 1160647"/>
                  <a:gd name="connsiteX9" fmla="*/ 223189 w 3028183"/>
                  <a:gd name="connsiteY9" fmla="*/ 471268 h 1160647"/>
                  <a:gd name="connsiteX10" fmla="*/ 239150 w 3028183"/>
                  <a:gd name="connsiteY10" fmla="*/ 471268 h 1160647"/>
                  <a:gd name="connsiteX11" fmla="*/ 239150 w 3028183"/>
                  <a:gd name="connsiteY11" fmla="*/ 611783 h 1160647"/>
                  <a:gd name="connsiteX12" fmla="*/ 240670 w 3028183"/>
                  <a:gd name="connsiteY12" fmla="*/ 611513 h 1160647"/>
                  <a:gd name="connsiteX13" fmla="*/ 251310 w 3028183"/>
                  <a:gd name="connsiteY13" fmla="*/ 609622 h 1160647"/>
                  <a:gd name="connsiteX14" fmla="*/ 249283 w 3028183"/>
                  <a:gd name="connsiteY14" fmla="*/ 698254 h 1160647"/>
                  <a:gd name="connsiteX15" fmla="*/ 250803 w 3028183"/>
                  <a:gd name="connsiteY15" fmla="*/ 698525 h 1160647"/>
                  <a:gd name="connsiteX16" fmla="*/ 261443 w 3028183"/>
                  <a:gd name="connsiteY16" fmla="*/ 700416 h 1160647"/>
                  <a:gd name="connsiteX17" fmla="*/ 261696 w 3028183"/>
                  <a:gd name="connsiteY17" fmla="*/ 701227 h 1160647"/>
                  <a:gd name="connsiteX18" fmla="*/ 263470 w 3028183"/>
                  <a:gd name="connsiteY18" fmla="*/ 706902 h 1160647"/>
                  <a:gd name="connsiteX19" fmla="*/ 264230 w 3028183"/>
                  <a:gd name="connsiteY19" fmla="*/ 704470 h 1160647"/>
                  <a:gd name="connsiteX20" fmla="*/ 269550 w 3028183"/>
                  <a:gd name="connsiteY20" fmla="*/ 687446 h 1160647"/>
                  <a:gd name="connsiteX21" fmla="*/ 271323 w 3028183"/>
                  <a:gd name="connsiteY21" fmla="*/ 687446 h 1160647"/>
                  <a:gd name="connsiteX22" fmla="*/ 283737 w 3028183"/>
                  <a:gd name="connsiteY22" fmla="*/ 687446 h 1160647"/>
                  <a:gd name="connsiteX23" fmla="*/ 283737 w 3028183"/>
                  <a:gd name="connsiteY23" fmla="*/ 719872 h 1160647"/>
                  <a:gd name="connsiteX24" fmla="*/ 284750 w 3028183"/>
                  <a:gd name="connsiteY24" fmla="*/ 720413 h 1160647"/>
                  <a:gd name="connsiteX25" fmla="*/ 291844 w 3028183"/>
                  <a:gd name="connsiteY25" fmla="*/ 724196 h 1160647"/>
                  <a:gd name="connsiteX26" fmla="*/ 291844 w 3028183"/>
                  <a:gd name="connsiteY26" fmla="*/ 725547 h 1160647"/>
                  <a:gd name="connsiteX27" fmla="*/ 291844 w 3028183"/>
                  <a:gd name="connsiteY27" fmla="*/ 735005 h 1160647"/>
                  <a:gd name="connsiteX28" fmla="*/ 336431 w 3028183"/>
                  <a:gd name="connsiteY28" fmla="*/ 735005 h 1160647"/>
                  <a:gd name="connsiteX29" fmla="*/ 336431 w 3028183"/>
                  <a:gd name="connsiteY29" fmla="*/ 736086 h 1160647"/>
                  <a:gd name="connsiteX30" fmla="*/ 336431 w 3028183"/>
                  <a:gd name="connsiteY30" fmla="*/ 743652 h 1160647"/>
                  <a:gd name="connsiteX31" fmla="*/ 338457 w 3028183"/>
                  <a:gd name="connsiteY31" fmla="*/ 743652 h 1160647"/>
                  <a:gd name="connsiteX32" fmla="*/ 352644 w 3028183"/>
                  <a:gd name="connsiteY32" fmla="*/ 743652 h 1160647"/>
                  <a:gd name="connsiteX33" fmla="*/ 352644 w 3028183"/>
                  <a:gd name="connsiteY33" fmla="*/ 713387 h 1160647"/>
                  <a:gd name="connsiteX34" fmla="*/ 397231 w 3028183"/>
                  <a:gd name="connsiteY34" fmla="*/ 713387 h 1160647"/>
                  <a:gd name="connsiteX35" fmla="*/ 397231 w 3028183"/>
                  <a:gd name="connsiteY35" fmla="*/ 712036 h 1160647"/>
                  <a:gd name="connsiteX36" fmla="*/ 397231 w 3028183"/>
                  <a:gd name="connsiteY36" fmla="*/ 702578 h 1160647"/>
                  <a:gd name="connsiteX37" fmla="*/ 398245 w 3028183"/>
                  <a:gd name="connsiteY37" fmla="*/ 702578 h 1160647"/>
                  <a:gd name="connsiteX38" fmla="*/ 405338 w 3028183"/>
                  <a:gd name="connsiteY38" fmla="*/ 702578 h 1160647"/>
                  <a:gd name="connsiteX39" fmla="*/ 405338 w 3028183"/>
                  <a:gd name="connsiteY39" fmla="*/ 700687 h 1160647"/>
                  <a:gd name="connsiteX40" fmla="*/ 405338 w 3028183"/>
                  <a:gd name="connsiteY40" fmla="*/ 687446 h 1160647"/>
                  <a:gd name="connsiteX41" fmla="*/ 406098 w 3028183"/>
                  <a:gd name="connsiteY41" fmla="*/ 687446 h 1160647"/>
                  <a:gd name="connsiteX42" fmla="*/ 411418 w 3028183"/>
                  <a:gd name="connsiteY42" fmla="*/ 687446 h 1160647"/>
                  <a:gd name="connsiteX43" fmla="*/ 411418 w 3028183"/>
                  <a:gd name="connsiteY43" fmla="*/ 686365 h 1160647"/>
                  <a:gd name="connsiteX44" fmla="*/ 411418 w 3028183"/>
                  <a:gd name="connsiteY44" fmla="*/ 678798 h 1160647"/>
                  <a:gd name="connsiteX45" fmla="*/ 413445 w 3028183"/>
                  <a:gd name="connsiteY45" fmla="*/ 678798 h 1160647"/>
                  <a:gd name="connsiteX46" fmla="*/ 427632 w 3028183"/>
                  <a:gd name="connsiteY46" fmla="*/ 678798 h 1160647"/>
                  <a:gd name="connsiteX47" fmla="*/ 427632 w 3028183"/>
                  <a:gd name="connsiteY47" fmla="*/ 679879 h 1160647"/>
                  <a:gd name="connsiteX48" fmla="*/ 427632 w 3028183"/>
                  <a:gd name="connsiteY48" fmla="*/ 687446 h 1160647"/>
                  <a:gd name="connsiteX49" fmla="*/ 449925 w 3028183"/>
                  <a:gd name="connsiteY49" fmla="*/ 687446 h 1160647"/>
                  <a:gd name="connsiteX50" fmla="*/ 449925 w 3028183"/>
                  <a:gd name="connsiteY50" fmla="*/ 685554 h 1160647"/>
                  <a:gd name="connsiteX51" fmla="*/ 449925 w 3028183"/>
                  <a:gd name="connsiteY51" fmla="*/ 672313 h 1160647"/>
                  <a:gd name="connsiteX52" fmla="*/ 451699 w 3028183"/>
                  <a:gd name="connsiteY52" fmla="*/ 672313 h 1160647"/>
                  <a:gd name="connsiteX53" fmla="*/ 464112 w 3028183"/>
                  <a:gd name="connsiteY53" fmla="*/ 672313 h 1160647"/>
                  <a:gd name="connsiteX54" fmla="*/ 464112 w 3028183"/>
                  <a:gd name="connsiteY54" fmla="*/ 696093 h 1160647"/>
                  <a:gd name="connsiteX55" fmla="*/ 465126 w 3028183"/>
                  <a:gd name="connsiteY55" fmla="*/ 696093 h 1160647"/>
                  <a:gd name="connsiteX56" fmla="*/ 472219 w 3028183"/>
                  <a:gd name="connsiteY56" fmla="*/ 696093 h 1160647"/>
                  <a:gd name="connsiteX57" fmla="*/ 472219 w 3028183"/>
                  <a:gd name="connsiteY57" fmla="*/ 695012 h 1160647"/>
                  <a:gd name="connsiteX58" fmla="*/ 472219 w 3028183"/>
                  <a:gd name="connsiteY58" fmla="*/ 687446 h 1160647"/>
                  <a:gd name="connsiteX59" fmla="*/ 473992 w 3028183"/>
                  <a:gd name="connsiteY59" fmla="*/ 687446 h 1160647"/>
                  <a:gd name="connsiteX60" fmla="*/ 486406 w 3028183"/>
                  <a:gd name="connsiteY60" fmla="*/ 687446 h 1160647"/>
                  <a:gd name="connsiteX61" fmla="*/ 486406 w 3028183"/>
                  <a:gd name="connsiteY61" fmla="*/ 713387 h 1160647"/>
                  <a:gd name="connsiteX62" fmla="*/ 488433 w 3028183"/>
                  <a:gd name="connsiteY62" fmla="*/ 713387 h 1160647"/>
                  <a:gd name="connsiteX63" fmla="*/ 502619 w 3028183"/>
                  <a:gd name="connsiteY63" fmla="*/ 713387 h 1160647"/>
                  <a:gd name="connsiteX64" fmla="*/ 502619 w 3028183"/>
                  <a:gd name="connsiteY64" fmla="*/ 715008 h 1160647"/>
                  <a:gd name="connsiteX65" fmla="*/ 502619 w 3028183"/>
                  <a:gd name="connsiteY65" fmla="*/ 726358 h 1160647"/>
                  <a:gd name="connsiteX66" fmla="*/ 503379 w 3028183"/>
                  <a:gd name="connsiteY66" fmla="*/ 726358 h 1160647"/>
                  <a:gd name="connsiteX67" fmla="*/ 508700 w 3028183"/>
                  <a:gd name="connsiteY67" fmla="*/ 726358 h 1160647"/>
                  <a:gd name="connsiteX68" fmla="*/ 508700 w 3028183"/>
                  <a:gd name="connsiteY68" fmla="*/ 725547 h 1160647"/>
                  <a:gd name="connsiteX69" fmla="*/ 508700 w 3028183"/>
                  <a:gd name="connsiteY69" fmla="*/ 719872 h 1160647"/>
                  <a:gd name="connsiteX70" fmla="*/ 539100 w 3028183"/>
                  <a:gd name="connsiteY70" fmla="*/ 719872 h 1160647"/>
                  <a:gd name="connsiteX71" fmla="*/ 539100 w 3028183"/>
                  <a:gd name="connsiteY71" fmla="*/ 743652 h 1160647"/>
                  <a:gd name="connsiteX72" fmla="*/ 540113 w 3028183"/>
                  <a:gd name="connsiteY72" fmla="*/ 743652 h 1160647"/>
                  <a:gd name="connsiteX73" fmla="*/ 547207 w 3028183"/>
                  <a:gd name="connsiteY73" fmla="*/ 743652 h 1160647"/>
                  <a:gd name="connsiteX74" fmla="*/ 547207 w 3028183"/>
                  <a:gd name="connsiteY74" fmla="*/ 744733 h 1160647"/>
                  <a:gd name="connsiteX75" fmla="*/ 547207 w 3028183"/>
                  <a:gd name="connsiteY75" fmla="*/ 752299 h 1160647"/>
                  <a:gd name="connsiteX76" fmla="*/ 547967 w 3028183"/>
                  <a:gd name="connsiteY76" fmla="*/ 752299 h 1160647"/>
                  <a:gd name="connsiteX77" fmla="*/ 553287 w 3028183"/>
                  <a:gd name="connsiteY77" fmla="*/ 752299 h 1160647"/>
                  <a:gd name="connsiteX78" fmla="*/ 553287 w 3028183"/>
                  <a:gd name="connsiteY78" fmla="*/ 750137 h 1160647"/>
                  <a:gd name="connsiteX79" fmla="*/ 553287 w 3028183"/>
                  <a:gd name="connsiteY79" fmla="*/ 735005 h 1160647"/>
                  <a:gd name="connsiteX80" fmla="*/ 554300 w 3028183"/>
                  <a:gd name="connsiteY80" fmla="*/ 735005 h 1160647"/>
                  <a:gd name="connsiteX81" fmla="*/ 561394 w 3028183"/>
                  <a:gd name="connsiteY81" fmla="*/ 735005 h 1160647"/>
                  <a:gd name="connsiteX82" fmla="*/ 561394 w 3028183"/>
                  <a:gd name="connsiteY82" fmla="*/ 736086 h 1160647"/>
                  <a:gd name="connsiteX83" fmla="*/ 561394 w 3028183"/>
                  <a:gd name="connsiteY83" fmla="*/ 743652 h 1160647"/>
                  <a:gd name="connsiteX84" fmla="*/ 566714 w 3028183"/>
                  <a:gd name="connsiteY84" fmla="*/ 741659 h 1160647"/>
                  <a:gd name="connsiteX85" fmla="*/ 567474 w 3028183"/>
                  <a:gd name="connsiteY85" fmla="*/ 740679 h 1160647"/>
                  <a:gd name="connsiteX86" fmla="*/ 567474 w 3028183"/>
                  <a:gd name="connsiteY86" fmla="*/ 735005 h 1160647"/>
                  <a:gd name="connsiteX87" fmla="*/ 605981 w 3028183"/>
                  <a:gd name="connsiteY87" fmla="*/ 735005 h 1160647"/>
                  <a:gd name="connsiteX88" fmla="*/ 605981 w 3028183"/>
                  <a:gd name="connsiteY88" fmla="*/ 758784 h 1160647"/>
                  <a:gd name="connsiteX89" fmla="*/ 608007 w 3028183"/>
                  <a:gd name="connsiteY89" fmla="*/ 758784 h 1160647"/>
                  <a:gd name="connsiteX90" fmla="*/ 622194 w 3028183"/>
                  <a:gd name="connsiteY90" fmla="*/ 758784 h 1160647"/>
                  <a:gd name="connsiteX91" fmla="*/ 622194 w 3028183"/>
                  <a:gd name="connsiteY91" fmla="*/ 759865 h 1160647"/>
                  <a:gd name="connsiteX92" fmla="*/ 622194 w 3028183"/>
                  <a:gd name="connsiteY92" fmla="*/ 767431 h 1160647"/>
                  <a:gd name="connsiteX93" fmla="*/ 623968 w 3028183"/>
                  <a:gd name="connsiteY93" fmla="*/ 767431 h 1160647"/>
                  <a:gd name="connsiteX94" fmla="*/ 636381 w 3028183"/>
                  <a:gd name="connsiteY94" fmla="*/ 767431 h 1160647"/>
                  <a:gd name="connsiteX95" fmla="*/ 636381 w 3028183"/>
                  <a:gd name="connsiteY95" fmla="*/ 743652 h 1160647"/>
                  <a:gd name="connsiteX96" fmla="*/ 637394 w 3028183"/>
                  <a:gd name="connsiteY96" fmla="*/ 743652 h 1160647"/>
                  <a:gd name="connsiteX97" fmla="*/ 644488 w 3028183"/>
                  <a:gd name="connsiteY97" fmla="*/ 743652 h 1160647"/>
                  <a:gd name="connsiteX98" fmla="*/ 644488 w 3028183"/>
                  <a:gd name="connsiteY98" fmla="*/ 711225 h 1160647"/>
                  <a:gd name="connsiteX99" fmla="*/ 645501 w 3028183"/>
                  <a:gd name="connsiteY99" fmla="*/ 711225 h 1160647"/>
                  <a:gd name="connsiteX100" fmla="*/ 652595 w 3028183"/>
                  <a:gd name="connsiteY100" fmla="*/ 711225 h 1160647"/>
                  <a:gd name="connsiteX101" fmla="*/ 652595 w 3028183"/>
                  <a:gd name="connsiteY101" fmla="*/ 709334 h 1160647"/>
                  <a:gd name="connsiteX102" fmla="*/ 652595 w 3028183"/>
                  <a:gd name="connsiteY102" fmla="*/ 696093 h 1160647"/>
                  <a:gd name="connsiteX103" fmla="*/ 651328 w 3028183"/>
                  <a:gd name="connsiteY103" fmla="*/ 694471 h 1160647"/>
                  <a:gd name="connsiteX104" fmla="*/ 656648 w 3028183"/>
                  <a:gd name="connsiteY104" fmla="*/ 683122 h 1160647"/>
                  <a:gd name="connsiteX105" fmla="*/ 664755 w 3028183"/>
                  <a:gd name="connsiteY105" fmla="*/ 711225 h 1160647"/>
                  <a:gd name="connsiteX106" fmla="*/ 665515 w 3028183"/>
                  <a:gd name="connsiteY106" fmla="*/ 711225 h 1160647"/>
                  <a:gd name="connsiteX107" fmla="*/ 670835 w 3028183"/>
                  <a:gd name="connsiteY107" fmla="*/ 711225 h 1160647"/>
                  <a:gd name="connsiteX108" fmla="*/ 670835 w 3028183"/>
                  <a:gd name="connsiteY108" fmla="*/ 605298 h 1160647"/>
                  <a:gd name="connsiteX109" fmla="*/ 672355 w 3028183"/>
                  <a:gd name="connsiteY109" fmla="*/ 605298 h 1160647"/>
                  <a:gd name="connsiteX110" fmla="*/ 682995 w 3028183"/>
                  <a:gd name="connsiteY110" fmla="*/ 605298 h 1160647"/>
                  <a:gd name="connsiteX111" fmla="*/ 682995 w 3028183"/>
                  <a:gd name="connsiteY111" fmla="*/ 557739 h 1160647"/>
                  <a:gd name="connsiteX112" fmla="*/ 709342 w 3028183"/>
                  <a:gd name="connsiteY112" fmla="*/ 557739 h 1160647"/>
                  <a:gd name="connsiteX113" fmla="*/ 709342 w 3028183"/>
                  <a:gd name="connsiteY113" fmla="*/ 536121 h 1160647"/>
                  <a:gd name="connsiteX114" fmla="*/ 743796 w 3028183"/>
                  <a:gd name="connsiteY114" fmla="*/ 536121 h 1160647"/>
                  <a:gd name="connsiteX115" fmla="*/ 743796 w 3028183"/>
                  <a:gd name="connsiteY115" fmla="*/ 538553 h 1160647"/>
                  <a:gd name="connsiteX116" fmla="*/ 743796 w 3028183"/>
                  <a:gd name="connsiteY116" fmla="*/ 555577 h 1160647"/>
                  <a:gd name="connsiteX117" fmla="*/ 746076 w 3028183"/>
                  <a:gd name="connsiteY117" fmla="*/ 555577 h 1160647"/>
                  <a:gd name="connsiteX118" fmla="*/ 762036 w 3028183"/>
                  <a:gd name="connsiteY118" fmla="*/ 555577 h 1160647"/>
                  <a:gd name="connsiteX119" fmla="*/ 762036 w 3028183"/>
                  <a:gd name="connsiteY119" fmla="*/ 603136 h 1160647"/>
                  <a:gd name="connsiteX120" fmla="*/ 763049 w 3028183"/>
                  <a:gd name="connsiteY120" fmla="*/ 603136 h 1160647"/>
                  <a:gd name="connsiteX121" fmla="*/ 770143 w 3028183"/>
                  <a:gd name="connsiteY121" fmla="*/ 603136 h 1160647"/>
                  <a:gd name="connsiteX122" fmla="*/ 784330 w 3028183"/>
                  <a:gd name="connsiteY122" fmla="*/ 607460 h 1160647"/>
                  <a:gd name="connsiteX123" fmla="*/ 784330 w 3028183"/>
                  <a:gd name="connsiteY123" fmla="*/ 646372 h 1160647"/>
                  <a:gd name="connsiteX124" fmla="*/ 785343 w 3028183"/>
                  <a:gd name="connsiteY124" fmla="*/ 646372 h 1160647"/>
                  <a:gd name="connsiteX125" fmla="*/ 792436 w 3028183"/>
                  <a:gd name="connsiteY125" fmla="*/ 646372 h 1160647"/>
                  <a:gd name="connsiteX126" fmla="*/ 792436 w 3028183"/>
                  <a:gd name="connsiteY126" fmla="*/ 647993 h 1160647"/>
                  <a:gd name="connsiteX127" fmla="*/ 792436 w 3028183"/>
                  <a:gd name="connsiteY127" fmla="*/ 659342 h 1160647"/>
                  <a:gd name="connsiteX128" fmla="*/ 794463 w 3028183"/>
                  <a:gd name="connsiteY128" fmla="*/ 659342 h 1160647"/>
                  <a:gd name="connsiteX129" fmla="*/ 808650 w 3028183"/>
                  <a:gd name="connsiteY129" fmla="*/ 659342 h 1160647"/>
                  <a:gd name="connsiteX130" fmla="*/ 814730 w 3028183"/>
                  <a:gd name="connsiteY130" fmla="*/ 665828 h 1160647"/>
                  <a:gd name="connsiteX131" fmla="*/ 814730 w 3028183"/>
                  <a:gd name="connsiteY131" fmla="*/ 687446 h 1160647"/>
                  <a:gd name="connsiteX132" fmla="*/ 817010 w 3028183"/>
                  <a:gd name="connsiteY132" fmla="*/ 687446 h 1160647"/>
                  <a:gd name="connsiteX133" fmla="*/ 832970 w 3028183"/>
                  <a:gd name="connsiteY133" fmla="*/ 687446 h 1160647"/>
                  <a:gd name="connsiteX134" fmla="*/ 832970 w 3028183"/>
                  <a:gd name="connsiteY134" fmla="*/ 688526 h 1160647"/>
                  <a:gd name="connsiteX135" fmla="*/ 832970 w 3028183"/>
                  <a:gd name="connsiteY135" fmla="*/ 696093 h 1160647"/>
                  <a:gd name="connsiteX136" fmla="*/ 834237 w 3028183"/>
                  <a:gd name="connsiteY136" fmla="*/ 696093 h 1160647"/>
                  <a:gd name="connsiteX137" fmla="*/ 843104 w 3028183"/>
                  <a:gd name="connsiteY137" fmla="*/ 696093 h 1160647"/>
                  <a:gd name="connsiteX138" fmla="*/ 843104 w 3028183"/>
                  <a:gd name="connsiteY138" fmla="*/ 698254 h 1160647"/>
                  <a:gd name="connsiteX139" fmla="*/ 843104 w 3028183"/>
                  <a:gd name="connsiteY139" fmla="*/ 713387 h 1160647"/>
                  <a:gd name="connsiteX140" fmla="*/ 847157 w 3028183"/>
                  <a:gd name="connsiteY140" fmla="*/ 711495 h 1160647"/>
                  <a:gd name="connsiteX141" fmla="*/ 847157 w 3028183"/>
                  <a:gd name="connsiteY141" fmla="*/ 698254 h 1160647"/>
                  <a:gd name="connsiteX142" fmla="*/ 848170 w 3028183"/>
                  <a:gd name="connsiteY142" fmla="*/ 698254 h 1160647"/>
                  <a:gd name="connsiteX143" fmla="*/ 855264 w 3028183"/>
                  <a:gd name="connsiteY143" fmla="*/ 698254 h 1160647"/>
                  <a:gd name="connsiteX144" fmla="*/ 855264 w 3028183"/>
                  <a:gd name="connsiteY144" fmla="*/ 699876 h 1160647"/>
                  <a:gd name="connsiteX145" fmla="*/ 855264 w 3028183"/>
                  <a:gd name="connsiteY145" fmla="*/ 711225 h 1160647"/>
                  <a:gd name="connsiteX146" fmla="*/ 856024 w 3028183"/>
                  <a:gd name="connsiteY146" fmla="*/ 711225 h 1160647"/>
                  <a:gd name="connsiteX147" fmla="*/ 861344 w 3028183"/>
                  <a:gd name="connsiteY147" fmla="*/ 711225 h 1160647"/>
                  <a:gd name="connsiteX148" fmla="*/ 909984 w 3028183"/>
                  <a:gd name="connsiteY148" fmla="*/ 706902 h 1160647"/>
                  <a:gd name="connsiteX149" fmla="*/ 909984 w 3028183"/>
                  <a:gd name="connsiteY149" fmla="*/ 708253 h 1160647"/>
                  <a:gd name="connsiteX150" fmla="*/ 909984 w 3028183"/>
                  <a:gd name="connsiteY150" fmla="*/ 717710 h 1160647"/>
                  <a:gd name="connsiteX151" fmla="*/ 910744 w 3028183"/>
                  <a:gd name="connsiteY151" fmla="*/ 717710 h 1160647"/>
                  <a:gd name="connsiteX152" fmla="*/ 916065 w 3028183"/>
                  <a:gd name="connsiteY152" fmla="*/ 717710 h 1160647"/>
                  <a:gd name="connsiteX153" fmla="*/ 916065 w 3028183"/>
                  <a:gd name="connsiteY153" fmla="*/ 719872 h 1160647"/>
                  <a:gd name="connsiteX154" fmla="*/ 916065 w 3028183"/>
                  <a:gd name="connsiteY154" fmla="*/ 735005 h 1160647"/>
                  <a:gd name="connsiteX155" fmla="*/ 918091 w 3028183"/>
                  <a:gd name="connsiteY155" fmla="*/ 733654 h 1160647"/>
                  <a:gd name="connsiteX156" fmla="*/ 932278 w 3028183"/>
                  <a:gd name="connsiteY156" fmla="*/ 724196 h 1160647"/>
                  <a:gd name="connsiteX157" fmla="*/ 938358 w 3028183"/>
                  <a:gd name="connsiteY157" fmla="*/ 683122 h 1160647"/>
                  <a:gd name="connsiteX158" fmla="*/ 939118 w 3028183"/>
                  <a:gd name="connsiteY158" fmla="*/ 682852 h 1160647"/>
                  <a:gd name="connsiteX159" fmla="*/ 944438 w 3028183"/>
                  <a:gd name="connsiteY159" fmla="*/ 680960 h 1160647"/>
                  <a:gd name="connsiteX160" fmla="*/ 946465 w 3028183"/>
                  <a:gd name="connsiteY160" fmla="*/ 611783 h 1160647"/>
                  <a:gd name="connsiteX161" fmla="*/ 948492 w 3028183"/>
                  <a:gd name="connsiteY161" fmla="*/ 680960 h 1160647"/>
                  <a:gd name="connsiteX162" fmla="*/ 949252 w 3028183"/>
                  <a:gd name="connsiteY162" fmla="*/ 681230 h 1160647"/>
                  <a:gd name="connsiteX163" fmla="*/ 954572 w 3028183"/>
                  <a:gd name="connsiteY163" fmla="*/ 683122 h 1160647"/>
                  <a:gd name="connsiteX164" fmla="*/ 954572 w 3028183"/>
                  <a:gd name="connsiteY164" fmla="*/ 596651 h 1160647"/>
                  <a:gd name="connsiteX165" fmla="*/ 958625 w 3028183"/>
                  <a:gd name="connsiteY165" fmla="*/ 564224 h 1160647"/>
                  <a:gd name="connsiteX166" fmla="*/ 997132 w 3028183"/>
                  <a:gd name="connsiteY166" fmla="*/ 564224 h 1160647"/>
                  <a:gd name="connsiteX167" fmla="*/ 997132 w 3028183"/>
                  <a:gd name="connsiteY167" fmla="*/ 596651 h 1160647"/>
                  <a:gd name="connsiteX168" fmla="*/ 997892 w 3028183"/>
                  <a:gd name="connsiteY168" fmla="*/ 596651 h 1160647"/>
                  <a:gd name="connsiteX169" fmla="*/ 1003212 w 3028183"/>
                  <a:gd name="connsiteY169" fmla="*/ 596651 h 1160647"/>
                  <a:gd name="connsiteX170" fmla="*/ 1003212 w 3028183"/>
                  <a:gd name="connsiteY170" fmla="*/ 514503 h 1160647"/>
                  <a:gd name="connsiteX171" fmla="*/ 1004986 w 3028183"/>
                  <a:gd name="connsiteY171" fmla="*/ 514503 h 1160647"/>
                  <a:gd name="connsiteX172" fmla="*/ 1017399 w 3028183"/>
                  <a:gd name="connsiteY172" fmla="*/ 514503 h 1160647"/>
                  <a:gd name="connsiteX173" fmla="*/ 1017399 w 3028183"/>
                  <a:gd name="connsiteY173" fmla="*/ 512612 h 1160647"/>
                  <a:gd name="connsiteX174" fmla="*/ 1017399 w 3028183"/>
                  <a:gd name="connsiteY174" fmla="*/ 499371 h 1160647"/>
                  <a:gd name="connsiteX175" fmla="*/ 1039693 w 3028183"/>
                  <a:gd name="connsiteY175" fmla="*/ 499371 h 1160647"/>
                  <a:gd name="connsiteX176" fmla="*/ 1039693 w 3028183"/>
                  <a:gd name="connsiteY176" fmla="*/ 498290 h 1160647"/>
                  <a:gd name="connsiteX177" fmla="*/ 1039693 w 3028183"/>
                  <a:gd name="connsiteY177" fmla="*/ 490724 h 1160647"/>
                  <a:gd name="connsiteX178" fmla="*/ 1041466 w 3028183"/>
                  <a:gd name="connsiteY178" fmla="*/ 490724 h 1160647"/>
                  <a:gd name="connsiteX179" fmla="*/ 1053880 w 3028183"/>
                  <a:gd name="connsiteY179" fmla="*/ 490724 h 1160647"/>
                  <a:gd name="connsiteX180" fmla="*/ 1053880 w 3028183"/>
                  <a:gd name="connsiteY180" fmla="*/ 491805 h 1160647"/>
                  <a:gd name="connsiteX181" fmla="*/ 1053880 w 3028183"/>
                  <a:gd name="connsiteY181" fmla="*/ 499371 h 1160647"/>
                  <a:gd name="connsiteX182" fmla="*/ 1054640 w 3028183"/>
                  <a:gd name="connsiteY182" fmla="*/ 499371 h 1160647"/>
                  <a:gd name="connsiteX183" fmla="*/ 1059960 w 3028183"/>
                  <a:gd name="connsiteY183" fmla="*/ 499371 h 1160647"/>
                  <a:gd name="connsiteX184" fmla="*/ 1070093 w 3028183"/>
                  <a:gd name="connsiteY184" fmla="*/ 495047 h 1160647"/>
                  <a:gd name="connsiteX185" fmla="*/ 1074146 w 3028183"/>
                  <a:gd name="connsiteY185" fmla="*/ 498290 h 1160647"/>
                  <a:gd name="connsiteX186" fmla="*/ 1074146 w 3028183"/>
                  <a:gd name="connsiteY186" fmla="*/ 490724 h 1160647"/>
                  <a:gd name="connsiteX187" fmla="*/ 1076426 w 3028183"/>
                  <a:gd name="connsiteY187" fmla="*/ 490724 h 1160647"/>
                  <a:gd name="connsiteX188" fmla="*/ 1092387 w 3028183"/>
                  <a:gd name="connsiteY188" fmla="*/ 490724 h 1160647"/>
                  <a:gd name="connsiteX189" fmla="*/ 1092387 w 3028183"/>
                  <a:gd name="connsiteY189" fmla="*/ 491805 h 1160647"/>
                  <a:gd name="connsiteX190" fmla="*/ 1092387 w 3028183"/>
                  <a:gd name="connsiteY190" fmla="*/ 499371 h 1160647"/>
                  <a:gd name="connsiteX191" fmla="*/ 1122787 w 3028183"/>
                  <a:gd name="connsiteY191" fmla="*/ 499371 h 1160647"/>
                  <a:gd name="connsiteX192" fmla="*/ 1122787 w 3028183"/>
                  <a:gd name="connsiteY192" fmla="*/ 500992 h 1160647"/>
                  <a:gd name="connsiteX193" fmla="*/ 1122787 w 3028183"/>
                  <a:gd name="connsiteY193" fmla="*/ 512342 h 1160647"/>
                  <a:gd name="connsiteX194" fmla="*/ 1149134 w 3028183"/>
                  <a:gd name="connsiteY194" fmla="*/ 512342 h 1160647"/>
                  <a:gd name="connsiteX195" fmla="*/ 1149134 w 3028183"/>
                  <a:gd name="connsiteY195" fmla="*/ 542606 h 1160647"/>
                  <a:gd name="connsiteX196" fmla="*/ 1149894 w 3028183"/>
                  <a:gd name="connsiteY196" fmla="*/ 542606 h 1160647"/>
                  <a:gd name="connsiteX197" fmla="*/ 1155214 w 3028183"/>
                  <a:gd name="connsiteY197" fmla="*/ 542606 h 1160647"/>
                  <a:gd name="connsiteX198" fmla="*/ 1155214 w 3028183"/>
                  <a:gd name="connsiteY198" fmla="*/ 543687 h 1160647"/>
                  <a:gd name="connsiteX199" fmla="*/ 1155214 w 3028183"/>
                  <a:gd name="connsiteY199" fmla="*/ 551254 h 1160647"/>
                  <a:gd name="connsiteX200" fmla="*/ 1159268 w 3028183"/>
                  <a:gd name="connsiteY200" fmla="*/ 581518 h 1160647"/>
                  <a:gd name="connsiteX201" fmla="*/ 1160028 w 3028183"/>
                  <a:gd name="connsiteY201" fmla="*/ 581518 h 1160647"/>
                  <a:gd name="connsiteX202" fmla="*/ 1165348 w 3028183"/>
                  <a:gd name="connsiteY202" fmla="*/ 581518 h 1160647"/>
                  <a:gd name="connsiteX203" fmla="*/ 1165348 w 3028183"/>
                  <a:gd name="connsiteY203" fmla="*/ 582329 h 1160647"/>
                  <a:gd name="connsiteX204" fmla="*/ 1165348 w 3028183"/>
                  <a:gd name="connsiteY204" fmla="*/ 588004 h 1160647"/>
                  <a:gd name="connsiteX205" fmla="*/ 1166361 w 3028183"/>
                  <a:gd name="connsiteY205" fmla="*/ 588004 h 1160647"/>
                  <a:gd name="connsiteX206" fmla="*/ 1173454 w 3028183"/>
                  <a:gd name="connsiteY206" fmla="*/ 588004 h 1160647"/>
                  <a:gd name="connsiteX207" fmla="*/ 1173454 w 3028183"/>
                  <a:gd name="connsiteY207" fmla="*/ 618269 h 1160647"/>
                  <a:gd name="connsiteX208" fmla="*/ 1175481 w 3028183"/>
                  <a:gd name="connsiteY208" fmla="*/ 618269 h 1160647"/>
                  <a:gd name="connsiteX209" fmla="*/ 1189668 w 3028183"/>
                  <a:gd name="connsiteY209" fmla="*/ 618269 h 1160647"/>
                  <a:gd name="connsiteX210" fmla="*/ 1189668 w 3028183"/>
                  <a:gd name="connsiteY210" fmla="*/ 642048 h 1160647"/>
                  <a:gd name="connsiteX211" fmla="*/ 1191695 w 3028183"/>
                  <a:gd name="connsiteY211" fmla="*/ 643669 h 1160647"/>
                  <a:gd name="connsiteX212" fmla="*/ 1191695 w 3028183"/>
                  <a:gd name="connsiteY212" fmla="*/ 655019 h 1160647"/>
                  <a:gd name="connsiteX213" fmla="*/ 1192455 w 3028183"/>
                  <a:gd name="connsiteY213" fmla="*/ 655019 h 1160647"/>
                  <a:gd name="connsiteX214" fmla="*/ 1197775 w 3028183"/>
                  <a:gd name="connsiteY214" fmla="*/ 655019 h 1160647"/>
                  <a:gd name="connsiteX215" fmla="*/ 1197775 w 3028183"/>
                  <a:gd name="connsiteY215" fmla="*/ 678798 h 1160647"/>
                  <a:gd name="connsiteX216" fmla="*/ 1199041 w 3028183"/>
                  <a:gd name="connsiteY216" fmla="*/ 678798 h 1160647"/>
                  <a:gd name="connsiteX217" fmla="*/ 1207908 w 3028183"/>
                  <a:gd name="connsiteY217" fmla="*/ 678798 h 1160647"/>
                  <a:gd name="connsiteX218" fmla="*/ 1209935 w 3028183"/>
                  <a:gd name="connsiteY218" fmla="*/ 682852 h 1160647"/>
                  <a:gd name="connsiteX219" fmla="*/ 1209935 w 3028183"/>
                  <a:gd name="connsiteY219" fmla="*/ 696093 h 1160647"/>
                  <a:gd name="connsiteX220" fmla="*/ 1211455 w 3028183"/>
                  <a:gd name="connsiteY220" fmla="*/ 694201 h 1160647"/>
                  <a:gd name="connsiteX221" fmla="*/ 1222095 w 3028183"/>
                  <a:gd name="connsiteY221" fmla="*/ 680960 h 1160647"/>
                  <a:gd name="connsiteX222" fmla="*/ 1250469 w 3028183"/>
                  <a:gd name="connsiteY222" fmla="*/ 680960 h 1160647"/>
                  <a:gd name="connsiteX223" fmla="*/ 1250469 w 3028183"/>
                  <a:gd name="connsiteY223" fmla="*/ 767431 h 1160647"/>
                  <a:gd name="connsiteX224" fmla="*/ 1251229 w 3028183"/>
                  <a:gd name="connsiteY224" fmla="*/ 767431 h 1160647"/>
                  <a:gd name="connsiteX225" fmla="*/ 1256549 w 3028183"/>
                  <a:gd name="connsiteY225" fmla="*/ 767431 h 1160647"/>
                  <a:gd name="connsiteX226" fmla="*/ 1257309 w 3028183"/>
                  <a:gd name="connsiteY226" fmla="*/ 766080 h 1160647"/>
                  <a:gd name="connsiteX227" fmla="*/ 1262629 w 3028183"/>
                  <a:gd name="connsiteY227" fmla="*/ 756622 h 1160647"/>
                  <a:gd name="connsiteX228" fmla="*/ 1262629 w 3028183"/>
                  <a:gd name="connsiteY228" fmla="*/ 758514 h 1160647"/>
                  <a:gd name="connsiteX229" fmla="*/ 1262629 w 3028183"/>
                  <a:gd name="connsiteY229" fmla="*/ 771755 h 1160647"/>
                  <a:gd name="connsiteX230" fmla="*/ 1266682 w 3028183"/>
                  <a:gd name="connsiteY230" fmla="*/ 726358 h 1160647"/>
                  <a:gd name="connsiteX231" fmla="*/ 1267442 w 3028183"/>
                  <a:gd name="connsiteY231" fmla="*/ 726358 h 1160647"/>
                  <a:gd name="connsiteX232" fmla="*/ 1272762 w 3028183"/>
                  <a:gd name="connsiteY232" fmla="*/ 726358 h 1160647"/>
                  <a:gd name="connsiteX233" fmla="*/ 1272762 w 3028183"/>
                  <a:gd name="connsiteY233" fmla="*/ 661504 h 1160647"/>
                  <a:gd name="connsiteX234" fmla="*/ 1273776 w 3028183"/>
                  <a:gd name="connsiteY234" fmla="*/ 661504 h 1160647"/>
                  <a:gd name="connsiteX235" fmla="*/ 1280869 w 3028183"/>
                  <a:gd name="connsiteY235" fmla="*/ 661504 h 1160647"/>
                  <a:gd name="connsiteX236" fmla="*/ 1293029 w 3028183"/>
                  <a:gd name="connsiteY236" fmla="*/ 618269 h 1160647"/>
                  <a:gd name="connsiteX237" fmla="*/ 1294296 w 3028183"/>
                  <a:gd name="connsiteY237" fmla="*/ 618269 h 1160647"/>
                  <a:gd name="connsiteX238" fmla="*/ 1303163 w 3028183"/>
                  <a:gd name="connsiteY238" fmla="*/ 618269 h 1160647"/>
                  <a:gd name="connsiteX239" fmla="*/ 1313296 w 3028183"/>
                  <a:gd name="connsiteY239" fmla="*/ 661504 h 1160647"/>
                  <a:gd name="connsiteX240" fmla="*/ 1314309 w 3028183"/>
                  <a:gd name="connsiteY240" fmla="*/ 661504 h 1160647"/>
                  <a:gd name="connsiteX241" fmla="*/ 1321403 w 3028183"/>
                  <a:gd name="connsiteY241" fmla="*/ 661504 h 1160647"/>
                  <a:gd name="connsiteX242" fmla="*/ 1321403 w 3028183"/>
                  <a:gd name="connsiteY242" fmla="*/ 700416 h 1160647"/>
                  <a:gd name="connsiteX243" fmla="*/ 1323176 w 3028183"/>
                  <a:gd name="connsiteY243" fmla="*/ 700416 h 1160647"/>
                  <a:gd name="connsiteX244" fmla="*/ 1335590 w 3028183"/>
                  <a:gd name="connsiteY244" fmla="*/ 700416 h 1160647"/>
                  <a:gd name="connsiteX245" fmla="*/ 1335590 w 3028183"/>
                  <a:gd name="connsiteY245" fmla="*/ 702578 h 1160647"/>
                  <a:gd name="connsiteX246" fmla="*/ 1335590 w 3028183"/>
                  <a:gd name="connsiteY246" fmla="*/ 717710 h 1160647"/>
                  <a:gd name="connsiteX247" fmla="*/ 1339643 w 3028183"/>
                  <a:gd name="connsiteY247" fmla="*/ 715549 h 1160647"/>
                  <a:gd name="connsiteX248" fmla="*/ 1339643 w 3028183"/>
                  <a:gd name="connsiteY248" fmla="*/ 700416 h 1160647"/>
                  <a:gd name="connsiteX249" fmla="*/ 1341163 w 3028183"/>
                  <a:gd name="connsiteY249" fmla="*/ 700416 h 1160647"/>
                  <a:gd name="connsiteX250" fmla="*/ 1351803 w 3028183"/>
                  <a:gd name="connsiteY250" fmla="*/ 700416 h 1160647"/>
                  <a:gd name="connsiteX251" fmla="*/ 1351803 w 3028183"/>
                  <a:gd name="connsiteY251" fmla="*/ 702037 h 1160647"/>
                  <a:gd name="connsiteX252" fmla="*/ 1351803 w 3028183"/>
                  <a:gd name="connsiteY252" fmla="*/ 713387 h 1160647"/>
                  <a:gd name="connsiteX253" fmla="*/ 1382204 w 3028183"/>
                  <a:gd name="connsiteY253" fmla="*/ 713387 h 1160647"/>
                  <a:gd name="connsiteX254" fmla="*/ 1382204 w 3028183"/>
                  <a:gd name="connsiteY254" fmla="*/ 676637 h 1160647"/>
                  <a:gd name="connsiteX255" fmla="*/ 1383470 w 3028183"/>
                  <a:gd name="connsiteY255" fmla="*/ 676637 h 1160647"/>
                  <a:gd name="connsiteX256" fmla="*/ 1392337 w 3028183"/>
                  <a:gd name="connsiteY256" fmla="*/ 676637 h 1160647"/>
                  <a:gd name="connsiteX257" fmla="*/ 1392337 w 3028183"/>
                  <a:gd name="connsiteY257" fmla="*/ 698254 h 1160647"/>
                  <a:gd name="connsiteX258" fmla="*/ 1394364 w 3028183"/>
                  <a:gd name="connsiteY258" fmla="*/ 665828 h 1160647"/>
                  <a:gd name="connsiteX259" fmla="*/ 1416657 w 3028183"/>
                  <a:gd name="connsiteY259" fmla="*/ 665828 h 1160647"/>
                  <a:gd name="connsiteX260" fmla="*/ 1416657 w 3028183"/>
                  <a:gd name="connsiteY260" fmla="*/ 664206 h 1160647"/>
                  <a:gd name="connsiteX261" fmla="*/ 1416657 w 3028183"/>
                  <a:gd name="connsiteY261" fmla="*/ 652857 h 1160647"/>
                  <a:gd name="connsiteX262" fmla="*/ 1417417 w 3028183"/>
                  <a:gd name="connsiteY262" fmla="*/ 652857 h 1160647"/>
                  <a:gd name="connsiteX263" fmla="*/ 1422737 w 3028183"/>
                  <a:gd name="connsiteY263" fmla="*/ 652857 h 1160647"/>
                  <a:gd name="connsiteX264" fmla="*/ 1422737 w 3028183"/>
                  <a:gd name="connsiteY264" fmla="*/ 650966 h 1160647"/>
                  <a:gd name="connsiteX265" fmla="*/ 1422737 w 3028183"/>
                  <a:gd name="connsiteY265" fmla="*/ 637725 h 1160647"/>
                  <a:gd name="connsiteX266" fmla="*/ 1426791 w 3028183"/>
                  <a:gd name="connsiteY266" fmla="*/ 644210 h 1160647"/>
                  <a:gd name="connsiteX267" fmla="*/ 1429071 w 3028183"/>
                  <a:gd name="connsiteY267" fmla="*/ 644210 h 1160647"/>
                  <a:gd name="connsiteX268" fmla="*/ 1445031 w 3028183"/>
                  <a:gd name="connsiteY268" fmla="*/ 644210 h 1160647"/>
                  <a:gd name="connsiteX269" fmla="*/ 1445031 w 3028183"/>
                  <a:gd name="connsiteY269" fmla="*/ 643399 h 1160647"/>
                  <a:gd name="connsiteX270" fmla="*/ 1445031 w 3028183"/>
                  <a:gd name="connsiteY270" fmla="*/ 637725 h 1160647"/>
                  <a:gd name="connsiteX271" fmla="*/ 1445791 w 3028183"/>
                  <a:gd name="connsiteY271" fmla="*/ 637725 h 1160647"/>
                  <a:gd name="connsiteX272" fmla="*/ 1451111 w 3028183"/>
                  <a:gd name="connsiteY272" fmla="*/ 637725 h 1160647"/>
                  <a:gd name="connsiteX273" fmla="*/ 1451111 w 3028183"/>
                  <a:gd name="connsiteY273" fmla="*/ 639076 h 1160647"/>
                  <a:gd name="connsiteX274" fmla="*/ 1451111 w 3028183"/>
                  <a:gd name="connsiteY274" fmla="*/ 648534 h 1160647"/>
                  <a:gd name="connsiteX275" fmla="*/ 1489618 w 3028183"/>
                  <a:gd name="connsiteY275" fmla="*/ 648534 h 1160647"/>
                  <a:gd name="connsiteX276" fmla="*/ 1489618 w 3028183"/>
                  <a:gd name="connsiteY276" fmla="*/ 786887 h 1160647"/>
                  <a:gd name="connsiteX277" fmla="*/ 1491138 w 3028183"/>
                  <a:gd name="connsiteY277" fmla="*/ 786887 h 1160647"/>
                  <a:gd name="connsiteX278" fmla="*/ 1501778 w 3028183"/>
                  <a:gd name="connsiteY278" fmla="*/ 786887 h 1160647"/>
                  <a:gd name="connsiteX279" fmla="*/ 1501778 w 3028183"/>
                  <a:gd name="connsiteY279" fmla="*/ 773917 h 1160647"/>
                  <a:gd name="connsiteX280" fmla="*/ 1505832 w 3028183"/>
                  <a:gd name="connsiteY280" fmla="*/ 773917 h 1160647"/>
                  <a:gd name="connsiteX281" fmla="*/ 1505832 w 3028183"/>
                  <a:gd name="connsiteY281" fmla="*/ 786887 h 1160647"/>
                  <a:gd name="connsiteX282" fmla="*/ 1536232 w 3028183"/>
                  <a:gd name="connsiteY282" fmla="*/ 786887 h 1160647"/>
                  <a:gd name="connsiteX283" fmla="*/ 1536232 w 3028183"/>
                  <a:gd name="connsiteY283" fmla="*/ 756622 h 1160647"/>
                  <a:gd name="connsiteX284" fmla="*/ 1548392 w 3028183"/>
                  <a:gd name="connsiteY284" fmla="*/ 756622 h 1160647"/>
                  <a:gd name="connsiteX285" fmla="*/ 1560552 w 3028183"/>
                  <a:gd name="connsiteY285" fmla="*/ 754461 h 1160647"/>
                  <a:gd name="connsiteX286" fmla="*/ 1564606 w 3028183"/>
                  <a:gd name="connsiteY286" fmla="*/ 756622 h 1160647"/>
                  <a:gd name="connsiteX287" fmla="*/ 1574739 w 3028183"/>
                  <a:gd name="connsiteY287" fmla="*/ 756622 h 1160647"/>
                  <a:gd name="connsiteX288" fmla="*/ 1574739 w 3028183"/>
                  <a:gd name="connsiteY288" fmla="*/ 786887 h 1160647"/>
                  <a:gd name="connsiteX289" fmla="*/ 1582846 w 3028183"/>
                  <a:gd name="connsiteY289" fmla="*/ 786887 h 1160647"/>
                  <a:gd name="connsiteX290" fmla="*/ 1582846 w 3028183"/>
                  <a:gd name="connsiteY290" fmla="*/ 804182 h 1160647"/>
                  <a:gd name="connsiteX291" fmla="*/ 1592182 w 3028183"/>
                  <a:gd name="connsiteY291" fmla="*/ 805087 h 1160647"/>
                  <a:gd name="connsiteX292" fmla="*/ 1605140 w 3028183"/>
                  <a:gd name="connsiteY292" fmla="*/ 805087 h 1160647"/>
                  <a:gd name="connsiteX293" fmla="*/ 1605140 w 3028183"/>
                  <a:gd name="connsiteY293" fmla="*/ 789049 h 1160647"/>
                  <a:gd name="connsiteX294" fmla="*/ 1673096 w 3028183"/>
                  <a:gd name="connsiteY294" fmla="*/ 789049 h 1160647"/>
                  <a:gd name="connsiteX295" fmla="*/ 1673096 w 3028183"/>
                  <a:gd name="connsiteY295" fmla="*/ 703796 h 1160647"/>
                  <a:gd name="connsiteX296" fmla="*/ 1745104 w 3028183"/>
                  <a:gd name="connsiteY296" fmla="*/ 703796 h 1160647"/>
                  <a:gd name="connsiteX297" fmla="*/ 1745104 w 3028183"/>
                  <a:gd name="connsiteY297" fmla="*/ 782564 h 1160647"/>
                  <a:gd name="connsiteX298" fmla="*/ 1747008 w 3028183"/>
                  <a:gd name="connsiteY298" fmla="*/ 782564 h 1160647"/>
                  <a:gd name="connsiteX299" fmla="*/ 1748250 w 3028183"/>
                  <a:gd name="connsiteY299" fmla="*/ 805087 h 1160647"/>
                  <a:gd name="connsiteX300" fmla="*/ 1757926 w 3028183"/>
                  <a:gd name="connsiteY300" fmla="*/ 805087 h 1160647"/>
                  <a:gd name="connsiteX301" fmla="*/ 1759168 w 3028183"/>
                  <a:gd name="connsiteY301" fmla="*/ 782564 h 1160647"/>
                  <a:gd name="connsiteX302" fmla="*/ 1765248 w 3028183"/>
                  <a:gd name="connsiteY302" fmla="*/ 782564 h 1160647"/>
                  <a:gd name="connsiteX303" fmla="*/ 1766490 w 3028183"/>
                  <a:gd name="connsiteY303" fmla="*/ 805087 h 1160647"/>
                  <a:gd name="connsiteX304" fmla="*/ 1817112 w 3028183"/>
                  <a:gd name="connsiteY304" fmla="*/ 805087 h 1160647"/>
                  <a:gd name="connsiteX305" fmla="*/ 1817112 w 3028183"/>
                  <a:gd name="connsiteY305" fmla="*/ 642059 h 1160647"/>
                  <a:gd name="connsiteX306" fmla="*/ 2014439 w 3028183"/>
                  <a:gd name="connsiteY306" fmla="*/ 642059 h 1160647"/>
                  <a:gd name="connsiteX307" fmla="*/ 2014439 w 3028183"/>
                  <a:gd name="connsiteY307" fmla="*/ 805087 h 1160647"/>
                  <a:gd name="connsiteX308" fmla="*/ 2033136 w 3028183"/>
                  <a:gd name="connsiteY308" fmla="*/ 805087 h 1160647"/>
                  <a:gd name="connsiteX309" fmla="*/ 2033136 w 3028183"/>
                  <a:gd name="connsiteY309" fmla="*/ 722394 h 1160647"/>
                  <a:gd name="connsiteX310" fmla="*/ 2128256 w 3028183"/>
                  <a:gd name="connsiteY310" fmla="*/ 722394 h 1160647"/>
                  <a:gd name="connsiteX311" fmla="*/ 2140186 w 3028183"/>
                  <a:gd name="connsiteY311" fmla="*/ 404253 h 1160647"/>
                  <a:gd name="connsiteX312" fmla="*/ 2128026 w 3028183"/>
                  <a:gd name="connsiteY312" fmla="*/ 382635 h 1160647"/>
                  <a:gd name="connsiteX313" fmla="*/ 2121946 w 3028183"/>
                  <a:gd name="connsiteY313" fmla="*/ 378311 h 1160647"/>
                  <a:gd name="connsiteX314" fmla="*/ 2130053 w 3028183"/>
                  <a:gd name="connsiteY314" fmla="*/ 354532 h 1160647"/>
                  <a:gd name="connsiteX315" fmla="*/ 2130053 w 3028183"/>
                  <a:gd name="connsiteY315" fmla="*/ 337238 h 1160647"/>
                  <a:gd name="connsiteX316" fmla="*/ 2144240 w 3028183"/>
                  <a:gd name="connsiteY316" fmla="*/ 337238 h 1160647"/>
                  <a:gd name="connsiteX317" fmla="*/ 2144240 w 3028183"/>
                  <a:gd name="connsiteY317" fmla="*/ 315620 h 1160647"/>
                  <a:gd name="connsiteX318" fmla="*/ 2146266 w 3028183"/>
                  <a:gd name="connsiteY318" fmla="*/ 311296 h 1160647"/>
                  <a:gd name="connsiteX319" fmla="*/ 2146266 w 3028183"/>
                  <a:gd name="connsiteY319" fmla="*/ 233472 h 1160647"/>
                  <a:gd name="connsiteX320" fmla="*/ 2144240 w 3028183"/>
                  <a:gd name="connsiteY320" fmla="*/ 226987 h 1160647"/>
                  <a:gd name="connsiteX321" fmla="*/ 2150320 w 3028183"/>
                  <a:gd name="connsiteY321" fmla="*/ 220501 h 1160647"/>
                  <a:gd name="connsiteX322" fmla="*/ 2150320 w 3028183"/>
                  <a:gd name="connsiteY322" fmla="*/ 162133 h 1160647"/>
                  <a:gd name="connsiteX323" fmla="*/ 2152346 w 3028183"/>
                  <a:gd name="connsiteY323" fmla="*/ 157810 h 1160647"/>
                  <a:gd name="connsiteX324" fmla="*/ 2152346 w 3028183"/>
                  <a:gd name="connsiteY324" fmla="*/ 101604 h 1160647"/>
                  <a:gd name="connsiteX325" fmla="*/ 2154373 w 3028183"/>
                  <a:gd name="connsiteY325" fmla="*/ 82148 h 1160647"/>
                  <a:gd name="connsiteX326" fmla="*/ 2158427 w 3028183"/>
                  <a:gd name="connsiteY326" fmla="*/ 99442 h 1160647"/>
                  <a:gd name="connsiteX327" fmla="*/ 2160453 w 3028183"/>
                  <a:gd name="connsiteY327" fmla="*/ 157810 h 1160647"/>
                  <a:gd name="connsiteX328" fmla="*/ 2162480 w 3028183"/>
                  <a:gd name="connsiteY328" fmla="*/ 220501 h 1160647"/>
                  <a:gd name="connsiteX329" fmla="*/ 2168560 w 3028183"/>
                  <a:gd name="connsiteY329" fmla="*/ 226987 h 1160647"/>
                  <a:gd name="connsiteX330" fmla="*/ 2166533 w 3028183"/>
                  <a:gd name="connsiteY330" fmla="*/ 233472 h 1160647"/>
                  <a:gd name="connsiteX331" fmla="*/ 2166533 w 3028183"/>
                  <a:gd name="connsiteY331" fmla="*/ 311296 h 1160647"/>
                  <a:gd name="connsiteX332" fmla="*/ 2168560 w 3028183"/>
                  <a:gd name="connsiteY332" fmla="*/ 315620 h 1160647"/>
                  <a:gd name="connsiteX333" fmla="*/ 2168560 w 3028183"/>
                  <a:gd name="connsiteY333" fmla="*/ 337238 h 1160647"/>
                  <a:gd name="connsiteX334" fmla="*/ 2182747 w 3028183"/>
                  <a:gd name="connsiteY334" fmla="*/ 337238 h 1160647"/>
                  <a:gd name="connsiteX335" fmla="*/ 2182747 w 3028183"/>
                  <a:gd name="connsiteY335" fmla="*/ 354532 h 1160647"/>
                  <a:gd name="connsiteX336" fmla="*/ 2190854 w 3028183"/>
                  <a:gd name="connsiteY336" fmla="*/ 378311 h 1160647"/>
                  <a:gd name="connsiteX337" fmla="*/ 2184774 w 3028183"/>
                  <a:gd name="connsiteY337" fmla="*/ 382635 h 1160647"/>
                  <a:gd name="connsiteX338" fmla="*/ 2172613 w 3028183"/>
                  <a:gd name="connsiteY338" fmla="*/ 404253 h 1160647"/>
                  <a:gd name="connsiteX339" fmla="*/ 2180720 w 3028183"/>
                  <a:gd name="connsiteY339" fmla="*/ 657181 h 1160647"/>
                  <a:gd name="connsiteX340" fmla="*/ 2245574 w 3028183"/>
                  <a:gd name="connsiteY340" fmla="*/ 657181 h 1160647"/>
                  <a:gd name="connsiteX341" fmla="*/ 2245574 w 3028183"/>
                  <a:gd name="connsiteY341" fmla="*/ 732843 h 1160647"/>
                  <a:gd name="connsiteX342" fmla="*/ 2253681 w 3028183"/>
                  <a:gd name="connsiteY342" fmla="*/ 732843 h 1160647"/>
                  <a:gd name="connsiteX343" fmla="*/ 2255708 w 3028183"/>
                  <a:gd name="connsiteY343" fmla="*/ 726358 h 1160647"/>
                  <a:gd name="connsiteX344" fmla="*/ 2261788 w 3028183"/>
                  <a:gd name="connsiteY344" fmla="*/ 726358 h 1160647"/>
                  <a:gd name="connsiteX345" fmla="*/ 2263815 w 3028183"/>
                  <a:gd name="connsiteY345" fmla="*/ 735005 h 1160647"/>
                  <a:gd name="connsiteX346" fmla="*/ 2275975 w 3028183"/>
                  <a:gd name="connsiteY346" fmla="*/ 735005 h 1160647"/>
                  <a:gd name="connsiteX347" fmla="*/ 2275975 w 3028183"/>
                  <a:gd name="connsiteY347" fmla="*/ 728519 h 1160647"/>
                  <a:gd name="connsiteX348" fmla="*/ 2298268 w 3028183"/>
                  <a:gd name="connsiteY348" fmla="*/ 728519 h 1160647"/>
                  <a:gd name="connsiteX349" fmla="*/ 2298268 w 3028183"/>
                  <a:gd name="connsiteY349" fmla="*/ 735005 h 1160647"/>
                  <a:gd name="connsiteX350" fmla="*/ 2318535 w 3028183"/>
                  <a:gd name="connsiteY350" fmla="*/ 735005 h 1160647"/>
                  <a:gd name="connsiteX351" fmla="*/ 2318535 w 3028183"/>
                  <a:gd name="connsiteY351" fmla="*/ 780402 h 1160647"/>
                  <a:gd name="connsiteX352" fmla="*/ 2332722 w 3028183"/>
                  <a:gd name="connsiteY352" fmla="*/ 780402 h 1160647"/>
                  <a:gd name="connsiteX353" fmla="*/ 2332722 w 3028183"/>
                  <a:gd name="connsiteY353" fmla="*/ 767431 h 1160647"/>
                  <a:gd name="connsiteX354" fmla="*/ 2348936 w 3028183"/>
                  <a:gd name="connsiteY354" fmla="*/ 767431 h 1160647"/>
                  <a:gd name="connsiteX355" fmla="*/ 2348936 w 3028183"/>
                  <a:gd name="connsiteY355" fmla="*/ 588004 h 1160647"/>
                  <a:gd name="connsiteX356" fmla="*/ 2355016 w 3028183"/>
                  <a:gd name="connsiteY356" fmla="*/ 581518 h 1160647"/>
                  <a:gd name="connsiteX357" fmla="*/ 2427977 w 3028183"/>
                  <a:gd name="connsiteY357" fmla="*/ 581518 h 1160647"/>
                  <a:gd name="connsiteX358" fmla="*/ 2427977 w 3028183"/>
                  <a:gd name="connsiteY358" fmla="*/ 590166 h 1160647"/>
                  <a:gd name="connsiteX359" fmla="*/ 2438110 w 3028183"/>
                  <a:gd name="connsiteY359" fmla="*/ 590166 h 1160647"/>
                  <a:gd name="connsiteX360" fmla="*/ 2438110 w 3028183"/>
                  <a:gd name="connsiteY360" fmla="*/ 704740 h 1160647"/>
                  <a:gd name="connsiteX361" fmla="*/ 2460404 w 3028183"/>
                  <a:gd name="connsiteY361" fmla="*/ 704740 h 1160647"/>
                  <a:gd name="connsiteX362" fmla="*/ 2460404 w 3028183"/>
                  <a:gd name="connsiteY362" fmla="*/ 637725 h 1160647"/>
                  <a:gd name="connsiteX363" fmla="*/ 2486751 w 3028183"/>
                  <a:gd name="connsiteY363" fmla="*/ 637725 h 1160647"/>
                  <a:gd name="connsiteX364" fmla="*/ 2490804 w 3028183"/>
                  <a:gd name="connsiteY364" fmla="*/ 633401 h 1160647"/>
                  <a:gd name="connsiteX365" fmla="*/ 2498911 w 3028183"/>
                  <a:gd name="connsiteY365" fmla="*/ 633401 h 1160647"/>
                  <a:gd name="connsiteX366" fmla="*/ 2502964 w 3028183"/>
                  <a:gd name="connsiteY366" fmla="*/ 637725 h 1160647"/>
                  <a:gd name="connsiteX367" fmla="*/ 2525258 w 3028183"/>
                  <a:gd name="connsiteY367" fmla="*/ 637725 h 1160647"/>
                  <a:gd name="connsiteX368" fmla="*/ 2525258 w 3028183"/>
                  <a:gd name="connsiteY368" fmla="*/ 520989 h 1160647"/>
                  <a:gd name="connsiteX369" fmla="*/ 2582005 w 3028183"/>
                  <a:gd name="connsiteY369" fmla="*/ 510180 h 1160647"/>
                  <a:gd name="connsiteX370" fmla="*/ 2582005 w 3028183"/>
                  <a:gd name="connsiteY370" fmla="*/ 511261 h 1160647"/>
                  <a:gd name="connsiteX371" fmla="*/ 2582005 w 3028183"/>
                  <a:gd name="connsiteY371" fmla="*/ 518827 h 1160647"/>
                  <a:gd name="connsiteX372" fmla="*/ 2608352 w 3028183"/>
                  <a:gd name="connsiteY372" fmla="*/ 518827 h 1160647"/>
                  <a:gd name="connsiteX373" fmla="*/ 2608352 w 3028183"/>
                  <a:gd name="connsiteY373" fmla="*/ 773917 h 1160647"/>
                  <a:gd name="connsiteX374" fmla="*/ 2630646 w 3028183"/>
                  <a:gd name="connsiteY374" fmla="*/ 773917 h 1160647"/>
                  <a:gd name="connsiteX375" fmla="*/ 2630646 w 3028183"/>
                  <a:gd name="connsiteY375" fmla="*/ 769593 h 1160647"/>
                  <a:gd name="connsiteX376" fmla="*/ 2642806 w 3028183"/>
                  <a:gd name="connsiteY376" fmla="*/ 769593 h 1160647"/>
                  <a:gd name="connsiteX377" fmla="*/ 2642806 w 3028183"/>
                  <a:gd name="connsiteY377" fmla="*/ 773917 h 1160647"/>
                  <a:gd name="connsiteX378" fmla="*/ 2667126 w 3028183"/>
                  <a:gd name="connsiteY378" fmla="*/ 773917 h 1160647"/>
                  <a:gd name="connsiteX379" fmla="*/ 2667126 w 3028183"/>
                  <a:gd name="connsiteY379" fmla="*/ 760946 h 1160647"/>
                  <a:gd name="connsiteX380" fmla="*/ 2695500 w 3028183"/>
                  <a:gd name="connsiteY380" fmla="*/ 760946 h 1160647"/>
                  <a:gd name="connsiteX381" fmla="*/ 2707660 w 3028183"/>
                  <a:gd name="connsiteY381" fmla="*/ 756622 h 1160647"/>
                  <a:gd name="connsiteX382" fmla="*/ 2727927 w 3028183"/>
                  <a:gd name="connsiteY382" fmla="*/ 760946 h 1160647"/>
                  <a:gd name="connsiteX383" fmla="*/ 2727927 w 3028183"/>
                  <a:gd name="connsiteY383" fmla="*/ 743652 h 1160647"/>
                  <a:gd name="connsiteX384" fmla="*/ 2736034 w 3028183"/>
                  <a:gd name="connsiteY384" fmla="*/ 743652 h 1160647"/>
                  <a:gd name="connsiteX385" fmla="*/ 2736034 w 3028183"/>
                  <a:gd name="connsiteY385" fmla="*/ 730681 h 1160647"/>
                  <a:gd name="connsiteX386" fmla="*/ 2792781 w 3028183"/>
                  <a:gd name="connsiteY386" fmla="*/ 730681 h 1160647"/>
                  <a:gd name="connsiteX387" fmla="*/ 2792781 w 3028183"/>
                  <a:gd name="connsiteY387" fmla="*/ 700416 h 1160647"/>
                  <a:gd name="connsiteX388" fmla="*/ 2811021 w 3028183"/>
                  <a:gd name="connsiteY388" fmla="*/ 700416 h 1160647"/>
                  <a:gd name="connsiteX389" fmla="*/ 2811021 w 3028183"/>
                  <a:gd name="connsiteY389" fmla="*/ 693931 h 1160647"/>
                  <a:gd name="connsiteX390" fmla="*/ 2823181 w 3028183"/>
                  <a:gd name="connsiteY390" fmla="*/ 693931 h 1160647"/>
                  <a:gd name="connsiteX391" fmla="*/ 2823181 w 3028183"/>
                  <a:gd name="connsiteY391" fmla="*/ 700416 h 1160647"/>
                  <a:gd name="connsiteX392" fmla="*/ 2839395 w 3028183"/>
                  <a:gd name="connsiteY392" fmla="*/ 700416 h 1160647"/>
                  <a:gd name="connsiteX393" fmla="*/ 2839395 w 3028183"/>
                  <a:gd name="connsiteY393" fmla="*/ 750137 h 1160647"/>
                  <a:gd name="connsiteX394" fmla="*/ 2871822 w 3028183"/>
                  <a:gd name="connsiteY394" fmla="*/ 750137 h 1160647"/>
                  <a:gd name="connsiteX395" fmla="*/ 2871822 w 3028183"/>
                  <a:gd name="connsiteY395" fmla="*/ 724196 h 1160647"/>
                  <a:gd name="connsiteX396" fmla="*/ 2910329 w 3028183"/>
                  <a:gd name="connsiteY396" fmla="*/ 724196 h 1160647"/>
                  <a:gd name="connsiteX397" fmla="*/ 2910329 w 3028183"/>
                  <a:gd name="connsiteY397" fmla="*/ 693931 h 1160647"/>
                  <a:gd name="connsiteX398" fmla="*/ 2958970 w 3028183"/>
                  <a:gd name="connsiteY398" fmla="*/ 693931 h 1160647"/>
                  <a:gd name="connsiteX399" fmla="*/ 2958970 w 3028183"/>
                  <a:gd name="connsiteY399" fmla="*/ 805087 h 1160647"/>
                  <a:gd name="connsiteX400" fmla="*/ 2958970 w 3028183"/>
                  <a:gd name="connsiteY400" fmla="*/ 818866 h 1160647"/>
                  <a:gd name="connsiteX401" fmla="*/ 3024845 w 3028183"/>
                  <a:gd name="connsiteY401" fmla="*/ 818866 h 1160647"/>
                  <a:gd name="connsiteX402" fmla="*/ 3028183 w 3028183"/>
                  <a:gd name="connsiteY402" fmla="*/ 1160647 h 1160647"/>
                  <a:gd name="connsiteX403" fmla="*/ 2054 w 3028183"/>
                  <a:gd name="connsiteY403" fmla="*/ 1158314 h 1160647"/>
                  <a:gd name="connsiteX404" fmla="*/ 0 w 3028183"/>
                  <a:gd name="connsiteY404" fmla="*/ 724196 h 1160647"/>
                  <a:gd name="connsiteX405" fmla="*/ 20267 w 3028183"/>
                  <a:gd name="connsiteY405" fmla="*/ 724196 h 1160647"/>
                  <a:gd name="connsiteX406" fmla="*/ 20774 w 3028183"/>
                  <a:gd name="connsiteY406" fmla="*/ 723115 h 1160647"/>
                  <a:gd name="connsiteX407" fmla="*/ 24320 w 3028183"/>
                  <a:gd name="connsiteY407" fmla="*/ 715549 h 1160647"/>
                  <a:gd name="connsiteX408" fmla="*/ 26094 w 3028183"/>
                  <a:gd name="connsiteY408" fmla="*/ 715819 h 1160647"/>
                  <a:gd name="connsiteX409" fmla="*/ 38507 w 3028183"/>
                  <a:gd name="connsiteY409" fmla="*/ 717710 h 1160647"/>
                  <a:gd name="connsiteX410" fmla="*/ 39014 w 3028183"/>
                  <a:gd name="connsiteY410" fmla="*/ 719062 h 1160647"/>
                  <a:gd name="connsiteX411" fmla="*/ 42560 w 3028183"/>
                  <a:gd name="connsiteY411" fmla="*/ 728519 h 1160647"/>
                  <a:gd name="connsiteX412" fmla="*/ 68907 w 3028183"/>
                  <a:gd name="connsiteY412" fmla="*/ 730681 h 1160647"/>
                  <a:gd name="connsiteX413" fmla="*/ 68907 w 3028183"/>
                  <a:gd name="connsiteY413" fmla="*/ 607460 h 1160647"/>
                  <a:gd name="connsiteX414" fmla="*/ 70934 w 3028183"/>
                  <a:gd name="connsiteY414" fmla="*/ 607460 h 1160647"/>
                  <a:gd name="connsiteX415" fmla="*/ 85121 w 3028183"/>
                  <a:gd name="connsiteY415" fmla="*/ 607460 h 1160647"/>
                  <a:gd name="connsiteX416" fmla="*/ 85121 w 3028183"/>
                  <a:gd name="connsiteY416" fmla="*/ 471268 h 1160647"/>
                  <a:gd name="connsiteX417" fmla="*/ 86894 w 3028183"/>
                  <a:gd name="connsiteY417" fmla="*/ 471268 h 1160647"/>
                  <a:gd name="connsiteX418" fmla="*/ 99308 w 3028183"/>
                  <a:gd name="connsiteY418" fmla="*/ 471268 h 1160647"/>
                  <a:gd name="connsiteX419" fmla="*/ 99308 w 3028183"/>
                  <a:gd name="connsiteY419" fmla="*/ 356694 h 1160647"/>
                  <a:gd name="connsiteX420" fmla="*/ 103361 w 3028183"/>
                  <a:gd name="connsiteY420" fmla="*/ 328590 h 1160647"/>
                  <a:gd name="connsiteX421" fmla="*/ 105388 w 3028183"/>
                  <a:gd name="connsiteY421" fmla="*/ 328590 h 1160647"/>
                  <a:gd name="connsiteX422" fmla="*/ 119575 w 3028183"/>
                  <a:gd name="connsiteY422" fmla="*/ 328590 h 1160647"/>
                  <a:gd name="connsiteX423" fmla="*/ 156055 w 3028183"/>
                  <a:gd name="connsiteY423" fmla="*/ 246443 h 1160647"/>
                  <a:gd name="connsiteX424" fmla="*/ 160109 w 3028183"/>
                  <a:gd name="connsiteY424" fmla="*/ 0 h 1160647"/>
                  <a:gd name="connsiteX0" fmla="*/ 160109 w 3028183"/>
                  <a:gd name="connsiteY0" fmla="*/ 0 h 1160647"/>
                  <a:gd name="connsiteX1" fmla="*/ 162135 w 3028183"/>
                  <a:gd name="connsiteY1" fmla="*/ 246443 h 1160647"/>
                  <a:gd name="connsiteX2" fmla="*/ 200642 w 3028183"/>
                  <a:gd name="connsiteY2" fmla="*/ 326429 h 1160647"/>
                  <a:gd name="connsiteX3" fmla="*/ 202669 w 3028183"/>
                  <a:gd name="connsiteY3" fmla="*/ 326429 h 1160647"/>
                  <a:gd name="connsiteX4" fmla="*/ 216856 w 3028183"/>
                  <a:gd name="connsiteY4" fmla="*/ 326429 h 1160647"/>
                  <a:gd name="connsiteX5" fmla="*/ 216856 w 3028183"/>
                  <a:gd name="connsiteY5" fmla="*/ 350208 h 1160647"/>
                  <a:gd name="connsiteX6" fmla="*/ 217363 w 3028183"/>
                  <a:gd name="connsiteY6" fmla="*/ 351019 h 1160647"/>
                  <a:gd name="connsiteX7" fmla="*/ 220909 w 3028183"/>
                  <a:gd name="connsiteY7" fmla="*/ 356694 h 1160647"/>
                  <a:gd name="connsiteX8" fmla="*/ 220909 w 3028183"/>
                  <a:gd name="connsiteY8" fmla="*/ 471268 h 1160647"/>
                  <a:gd name="connsiteX9" fmla="*/ 223189 w 3028183"/>
                  <a:gd name="connsiteY9" fmla="*/ 471268 h 1160647"/>
                  <a:gd name="connsiteX10" fmla="*/ 239150 w 3028183"/>
                  <a:gd name="connsiteY10" fmla="*/ 471268 h 1160647"/>
                  <a:gd name="connsiteX11" fmla="*/ 239150 w 3028183"/>
                  <a:gd name="connsiteY11" fmla="*/ 611783 h 1160647"/>
                  <a:gd name="connsiteX12" fmla="*/ 240670 w 3028183"/>
                  <a:gd name="connsiteY12" fmla="*/ 611513 h 1160647"/>
                  <a:gd name="connsiteX13" fmla="*/ 251310 w 3028183"/>
                  <a:gd name="connsiteY13" fmla="*/ 609622 h 1160647"/>
                  <a:gd name="connsiteX14" fmla="*/ 249283 w 3028183"/>
                  <a:gd name="connsiteY14" fmla="*/ 698254 h 1160647"/>
                  <a:gd name="connsiteX15" fmla="*/ 250803 w 3028183"/>
                  <a:gd name="connsiteY15" fmla="*/ 698525 h 1160647"/>
                  <a:gd name="connsiteX16" fmla="*/ 261443 w 3028183"/>
                  <a:gd name="connsiteY16" fmla="*/ 700416 h 1160647"/>
                  <a:gd name="connsiteX17" fmla="*/ 261696 w 3028183"/>
                  <a:gd name="connsiteY17" fmla="*/ 701227 h 1160647"/>
                  <a:gd name="connsiteX18" fmla="*/ 263470 w 3028183"/>
                  <a:gd name="connsiteY18" fmla="*/ 706902 h 1160647"/>
                  <a:gd name="connsiteX19" fmla="*/ 264230 w 3028183"/>
                  <a:gd name="connsiteY19" fmla="*/ 704470 h 1160647"/>
                  <a:gd name="connsiteX20" fmla="*/ 269550 w 3028183"/>
                  <a:gd name="connsiteY20" fmla="*/ 687446 h 1160647"/>
                  <a:gd name="connsiteX21" fmla="*/ 271323 w 3028183"/>
                  <a:gd name="connsiteY21" fmla="*/ 687446 h 1160647"/>
                  <a:gd name="connsiteX22" fmla="*/ 283737 w 3028183"/>
                  <a:gd name="connsiteY22" fmla="*/ 687446 h 1160647"/>
                  <a:gd name="connsiteX23" fmla="*/ 283737 w 3028183"/>
                  <a:gd name="connsiteY23" fmla="*/ 719872 h 1160647"/>
                  <a:gd name="connsiteX24" fmla="*/ 284750 w 3028183"/>
                  <a:gd name="connsiteY24" fmla="*/ 720413 h 1160647"/>
                  <a:gd name="connsiteX25" fmla="*/ 291844 w 3028183"/>
                  <a:gd name="connsiteY25" fmla="*/ 724196 h 1160647"/>
                  <a:gd name="connsiteX26" fmla="*/ 291844 w 3028183"/>
                  <a:gd name="connsiteY26" fmla="*/ 725547 h 1160647"/>
                  <a:gd name="connsiteX27" fmla="*/ 291844 w 3028183"/>
                  <a:gd name="connsiteY27" fmla="*/ 735005 h 1160647"/>
                  <a:gd name="connsiteX28" fmla="*/ 336431 w 3028183"/>
                  <a:gd name="connsiteY28" fmla="*/ 735005 h 1160647"/>
                  <a:gd name="connsiteX29" fmla="*/ 336431 w 3028183"/>
                  <a:gd name="connsiteY29" fmla="*/ 736086 h 1160647"/>
                  <a:gd name="connsiteX30" fmla="*/ 336431 w 3028183"/>
                  <a:gd name="connsiteY30" fmla="*/ 743652 h 1160647"/>
                  <a:gd name="connsiteX31" fmla="*/ 338457 w 3028183"/>
                  <a:gd name="connsiteY31" fmla="*/ 743652 h 1160647"/>
                  <a:gd name="connsiteX32" fmla="*/ 352644 w 3028183"/>
                  <a:gd name="connsiteY32" fmla="*/ 743652 h 1160647"/>
                  <a:gd name="connsiteX33" fmla="*/ 352644 w 3028183"/>
                  <a:gd name="connsiteY33" fmla="*/ 713387 h 1160647"/>
                  <a:gd name="connsiteX34" fmla="*/ 397231 w 3028183"/>
                  <a:gd name="connsiteY34" fmla="*/ 713387 h 1160647"/>
                  <a:gd name="connsiteX35" fmla="*/ 397231 w 3028183"/>
                  <a:gd name="connsiteY35" fmla="*/ 712036 h 1160647"/>
                  <a:gd name="connsiteX36" fmla="*/ 397231 w 3028183"/>
                  <a:gd name="connsiteY36" fmla="*/ 702578 h 1160647"/>
                  <a:gd name="connsiteX37" fmla="*/ 398245 w 3028183"/>
                  <a:gd name="connsiteY37" fmla="*/ 702578 h 1160647"/>
                  <a:gd name="connsiteX38" fmla="*/ 405338 w 3028183"/>
                  <a:gd name="connsiteY38" fmla="*/ 702578 h 1160647"/>
                  <a:gd name="connsiteX39" fmla="*/ 405338 w 3028183"/>
                  <a:gd name="connsiteY39" fmla="*/ 700687 h 1160647"/>
                  <a:gd name="connsiteX40" fmla="*/ 405338 w 3028183"/>
                  <a:gd name="connsiteY40" fmla="*/ 687446 h 1160647"/>
                  <a:gd name="connsiteX41" fmla="*/ 406098 w 3028183"/>
                  <a:gd name="connsiteY41" fmla="*/ 687446 h 1160647"/>
                  <a:gd name="connsiteX42" fmla="*/ 411418 w 3028183"/>
                  <a:gd name="connsiteY42" fmla="*/ 687446 h 1160647"/>
                  <a:gd name="connsiteX43" fmla="*/ 411418 w 3028183"/>
                  <a:gd name="connsiteY43" fmla="*/ 686365 h 1160647"/>
                  <a:gd name="connsiteX44" fmla="*/ 411418 w 3028183"/>
                  <a:gd name="connsiteY44" fmla="*/ 678798 h 1160647"/>
                  <a:gd name="connsiteX45" fmla="*/ 413445 w 3028183"/>
                  <a:gd name="connsiteY45" fmla="*/ 678798 h 1160647"/>
                  <a:gd name="connsiteX46" fmla="*/ 427632 w 3028183"/>
                  <a:gd name="connsiteY46" fmla="*/ 678798 h 1160647"/>
                  <a:gd name="connsiteX47" fmla="*/ 427632 w 3028183"/>
                  <a:gd name="connsiteY47" fmla="*/ 679879 h 1160647"/>
                  <a:gd name="connsiteX48" fmla="*/ 427632 w 3028183"/>
                  <a:gd name="connsiteY48" fmla="*/ 687446 h 1160647"/>
                  <a:gd name="connsiteX49" fmla="*/ 449925 w 3028183"/>
                  <a:gd name="connsiteY49" fmla="*/ 687446 h 1160647"/>
                  <a:gd name="connsiteX50" fmla="*/ 449925 w 3028183"/>
                  <a:gd name="connsiteY50" fmla="*/ 685554 h 1160647"/>
                  <a:gd name="connsiteX51" fmla="*/ 449925 w 3028183"/>
                  <a:gd name="connsiteY51" fmla="*/ 672313 h 1160647"/>
                  <a:gd name="connsiteX52" fmla="*/ 451699 w 3028183"/>
                  <a:gd name="connsiteY52" fmla="*/ 672313 h 1160647"/>
                  <a:gd name="connsiteX53" fmla="*/ 464112 w 3028183"/>
                  <a:gd name="connsiteY53" fmla="*/ 672313 h 1160647"/>
                  <a:gd name="connsiteX54" fmla="*/ 464112 w 3028183"/>
                  <a:gd name="connsiteY54" fmla="*/ 696093 h 1160647"/>
                  <a:gd name="connsiteX55" fmla="*/ 465126 w 3028183"/>
                  <a:gd name="connsiteY55" fmla="*/ 696093 h 1160647"/>
                  <a:gd name="connsiteX56" fmla="*/ 472219 w 3028183"/>
                  <a:gd name="connsiteY56" fmla="*/ 696093 h 1160647"/>
                  <a:gd name="connsiteX57" fmla="*/ 472219 w 3028183"/>
                  <a:gd name="connsiteY57" fmla="*/ 695012 h 1160647"/>
                  <a:gd name="connsiteX58" fmla="*/ 472219 w 3028183"/>
                  <a:gd name="connsiteY58" fmla="*/ 687446 h 1160647"/>
                  <a:gd name="connsiteX59" fmla="*/ 473992 w 3028183"/>
                  <a:gd name="connsiteY59" fmla="*/ 687446 h 1160647"/>
                  <a:gd name="connsiteX60" fmla="*/ 486406 w 3028183"/>
                  <a:gd name="connsiteY60" fmla="*/ 687446 h 1160647"/>
                  <a:gd name="connsiteX61" fmla="*/ 486406 w 3028183"/>
                  <a:gd name="connsiteY61" fmla="*/ 713387 h 1160647"/>
                  <a:gd name="connsiteX62" fmla="*/ 488433 w 3028183"/>
                  <a:gd name="connsiteY62" fmla="*/ 713387 h 1160647"/>
                  <a:gd name="connsiteX63" fmla="*/ 502619 w 3028183"/>
                  <a:gd name="connsiteY63" fmla="*/ 713387 h 1160647"/>
                  <a:gd name="connsiteX64" fmla="*/ 502619 w 3028183"/>
                  <a:gd name="connsiteY64" fmla="*/ 715008 h 1160647"/>
                  <a:gd name="connsiteX65" fmla="*/ 502619 w 3028183"/>
                  <a:gd name="connsiteY65" fmla="*/ 726358 h 1160647"/>
                  <a:gd name="connsiteX66" fmla="*/ 503379 w 3028183"/>
                  <a:gd name="connsiteY66" fmla="*/ 726358 h 1160647"/>
                  <a:gd name="connsiteX67" fmla="*/ 508700 w 3028183"/>
                  <a:gd name="connsiteY67" fmla="*/ 726358 h 1160647"/>
                  <a:gd name="connsiteX68" fmla="*/ 508700 w 3028183"/>
                  <a:gd name="connsiteY68" fmla="*/ 725547 h 1160647"/>
                  <a:gd name="connsiteX69" fmla="*/ 508700 w 3028183"/>
                  <a:gd name="connsiteY69" fmla="*/ 719872 h 1160647"/>
                  <a:gd name="connsiteX70" fmla="*/ 539100 w 3028183"/>
                  <a:gd name="connsiteY70" fmla="*/ 719872 h 1160647"/>
                  <a:gd name="connsiteX71" fmla="*/ 539100 w 3028183"/>
                  <a:gd name="connsiteY71" fmla="*/ 743652 h 1160647"/>
                  <a:gd name="connsiteX72" fmla="*/ 540113 w 3028183"/>
                  <a:gd name="connsiteY72" fmla="*/ 743652 h 1160647"/>
                  <a:gd name="connsiteX73" fmla="*/ 547207 w 3028183"/>
                  <a:gd name="connsiteY73" fmla="*/ 743652 h 1160647"/>
                  <a:gd name="connsiteX74" fmla="*/ 547207 w 3028183"/>
                  <a:gd name="connsiteY74" fmla="*/ 744733 h 1160647"/>
                  <a:gd name="connsiteX75" fmla="*/ 547207 w 3028183"/>
                  <a:gd name="connsiteY75" fmla="*/ 752299 h 1160647"/>
                  <a:gd name="connsiteX76" fmla="*/ 547967 w 3028183"/>
                  <a:gd name="connsiteY76" fmla="*/ 752299 h 1160647"/>
                  <a:gd name="connsiteX77" fmla="*/ 553287 w 3028183"/>
                  <a:gd name="connsiteY77" fmla="*/ 752299 h 1160647"/>
                  <a:gd name="connsiteX78" fmla="*/ 553287 w 3028183"/>
                  <a:gd name="connsiteY78" fmla="*/ 750137 h 1160647"/>
                  <a:gd name="connsiteX79" fmla="*/ 553287 w 3028183"/>
                  <a:gd name="connsiteY79" fmla="*/ 735005 h 1160647"/>
                  <a:gd name="connsiteX80" fmla="*/ 554300 w 3028183"/>
                  <a:gd name="connsiteY80" fmla="*/ 735005 h 1160647"/>
                  <a:gd name="connsiteX81" fmla="*/ 561394 w 3028183"/>
                  <a:gd name="connsiteY81" fmla="*/ 735005 h 1160647"/>
                  <a:gd name="connsiteX82" fmla="*/ 561394 w 3028183"/>
                  <a:gd name="connsiteY82" fmla="*/ 736086 h 1160647"/>
                  <a:gd name="connsiteX83" fmla="*/ 561394 w 3028183"/>
                  <a:gd name="connsiteY83" fmla="*/ 743652 h 1160647"/>
                  <a:gd name="connsiteX84" fmla="*/ 566714 w 3028183"/>
                  <a:gd name="connsiteY84" fmla="*/ 741659 h 1160647"/>
                  <a:gd name="connsiteX85" fmla="*/ 567474 w 3028183"/>
                  <a:gd name="connsiteY85" fmla="*/ 740679 h 1160647"/>
                  <a:gd name="connsiteX86" fmla="*/ 567474 w 3028183"/>
                  <a:gd name="connsiteY86" fmla="*/ 735005 h 1160647"/>
                  <a:gd name="connsiteX87" fmla="*/ 605981 w 3028183"/>
                  <a:gd name="connsiteY87" fmla="*/ 735005 h 1160647"/>
                  <a:gd name="connsiteX88" fmla="*/ 605981 w 3028183"/>
                  <a:gd name="connsiteY88" fmla="*/ 758784 h 1160647"/>
                  <a:gd name="connsiteX89" fmla="*/ 608007 w 3028183"/>
                  <a:gd name="connsiteY89" fmla="*/ 758784 h 1160647"/>
                  <a:gd name="connsiteX90" fmla="*/ 622194 w 3028183"/>
                  <a:gd name="connsiteY90" fmla="*/ 758784 h 1160647"/>
                  <a:gd name="connsiteX91" fmla="*/ 622194 w 3028183"/>
                  <a:gd name="connsiteY91" fmla="*/ 759865 h 1160647"/>
                  <a:gd name="connsiteX92" fmla="*/ 622194 w 3028183"/>
                  <a:gd name="connsiteY92" fmla="*/ 767431 h 1160647"/>
                  <a:gd name="connsiteX93" fmla="*/ 623968 w 3028183"/>
                  <a:gd name="connsiteY93" fmla="*/ 767431 h 1160647"/>
                  <a:gd name="connsiteX94" fmla="*/ 636381 w 3028183"/>
                  <a:gd name="connsiteY94" fmla="*/ 767431 h 1160647"/>
                  <a:gd name="connsiteX95" fmla="*/ 636381 w 3028183"/>
                  <a:gd name="connsiteY95" fmla="*/ 743652 h 1160647"/>
                  <a:gd name="connsiteX96" fmla="*/ 637394 w 3028183"/>
                  <a:gd name="connsiteY96" fmla="*/ 743652 h 1160647"/>
                  <a:gd name="connsiteX97" fmla="*/ 644488 w 3028183"/>
                  <a:gd name="connsiteY97" fmla="*/ 743652 h 1160647"/>
                  <a:gd name="connsiteX98" fmla="*/ 644488 w 3028183"/>
                  <a:gd name="connsiteY98" fmla="*/ 711225 h 1160647"/>
                  <a:gd name="connsiteX99" fmla="*/ 645501 w 3028183"/>
                  <a:gd name="connsiteY99" fmla="*/ 711225 h 1160647"/>
                  <a:gd name="connsiteX100" fmla="*/ 652595 w 3028183"/>
                  <a:gd name="connsiteY100" fmla="*/ 711225 h 1160647"/>
                  <a:gd name="connsiteX101" fmla="*/ 652595 w 3028183"/>
                  <a:gd name="connsiteY101" fmla="*/ 709334 h 1160647"/>
                  <a:gd name="connsiteX102" fmla="*/ 652595 w 3028183"/>
                  <a:gd name="connsiteY102" fmla="*/ 696093 h 1160647"/>
                  <a:gd name="connsiteX103" fmla="*/ 651328 w 3028183"/>
                  <a:gd name="connsiteY103" fmla="*/ 694471 h 1160647"/>
                  <a:gd name="connsiteX104" fmla="*/ 656648 w 3028183"/>
                  <a:gd name="connsiteY104" fmla="*/ 683122 h 1160647"/>
                  <a:gd name="connsiteX105" fmla="*/ 664755 w 3028183"/>
                  <a:gd name="connsiteY105" fmla="*/ 711225 h 1160647"/>
                  <a:gd name="connsiteX106" fmla="*/ 665515 w 3028183"/>
                  <a:gd name="connsiteY106" fmla="*/ 711225 h 1160647"/>
                  <a:gd name="connsiteX107" fmla="*/ 670835 w 3028183"/>
                  <a:gd name="connsiteY107" fmla="*/ 711225 h 1160647"/>
                  <a:gd name="connsiteX108" fmla="*/ 670835 w 3028183"/>
                  <a:gd name="connsiteY108" fmla="*/ 605298 h 1160647"/>
                  <a:gd name="connsiteX109" fmla="*/ 672355 w 3028183"/>
                  <a:gd name="connsiteY109" fmla="*/ 605298 h 1160647"/>
                  <a:gd name="connsiteX110" fmla="*/ 682995 w 3028183"/>
                  <a:gd name="connsiteY110" fmla="*/ 605298 h 1160647"/>
                  <a:gd name="connsiteX111" fmla="*/ 682995 w 3028183"/>
                  <a:gd name="connsiteY111" fmla="*/ 557739 h 1160647"/>
                  <a:gd name="connsiteX112" fmla="*/ 709342 w 3028183"/>
                  <a:gd name="connsiteY112" fmla="*/ 557739 h 1160647"/>
                  <a:gd name="connsiteX113" fmla="*/ 709342 w 3028183"/>
                  <a:gd name="connsiteY113" fmla="*/ 536121 h 1160647"/>
                  <a:gd name="connsiteX114" fmla="*/ 743796 w 3028183"/>
                  <a:gd name="connsiteY114" fmla="*/ 536121 h 1160647"/>
                  <a:gd name="connsiteX115" fmla="*/ 743796 w 3028183"/>
                  <a:gd name="connsiteY115" fmla="*/ 538553 h 1160647"/>
                  <a:gd name="connsiteX116" fmla="*/ 743796 w 3028183"/>
                  <a:gd name="connsiteY116" fmla="*/ 555577 h 1160647"/>
                  <a:gd name="connsiteX117" fmla="*/ 746076 w 3028183"/>
                  <a:gd name="connsiteY117" fmla="*/ 555577 h 1160647"/>
                  <a:gd name="connsiteX118" fmla="*/ 762036 w 3028183"/>
                  <a:gd name="connsiteY118" fmla="*/ 555577 h 1160647"/>
                  <a:gd name="connsiteX119" fmla="*/ 762036 w 3028183"/>
                  <a:gd name="connsiteY119" fmla="*/ 603136 h 1160647"/>
                  <a:gd name="connsiteX120" fmla="*/ 763049 w 3028183"/>
                  <a:gd name="connsiteY120" fmla="*/ 603136 h 1160647"/>
                  <a:gd name="connsiteX121" fmla="*/ 770143 w 3028183"/>
                  <a:gd name="connsiteY121" fmla="*/ 603136 h 1160647"/>
                  <a:gd name="connsiteX122" fmla="*/ 784330 w 3028183"/>
                  <a:gd name="connsiteY122" fmla="*/ 607460 h 1160647"/>
                  <a:gd name="connsiteX123" fmla="*/ 784330 w 3028183"/>
                  <a:gd name="connsiteY123" fmla="*/ 646372 h 1160647"/>
                  <a:gd name="connsiteX124" fmla="*/ 785343 w 3028183"/>
                  <a:gd name="connsiteY124" fmla="*/ 646372 h 1160647"/>
                  <a:gd name="connsiteX125" fmla="*/ 792436 w 3028183"/>
                  <a:gd name="connsiteY125" fmla="*/ 646372 h 1160647"/>
                  <a:gd name="connsiteX126" fmla="*/ 792436 w 3028183"/>
                  <a:gd name="connsiteY126" fmla="*/ 647993 h 1160647"/>
                  <a:gd name="connsiteX127" fmla="*/ 792436 w 3028183"/>
                  <a:gd name="connsiteY127" fmla="*/ 659342 h 1160647"/>
                  <a:gd name="connsiteX128" fmla="*/ 794463 w 3028183"/>
                  <a:gd name="connsiteY128" fmla="*/ 659342 h 1160647"/>
                  <a:gd name="connsiteX129" fmla="*/ 808650 w 3028183"/>
                  <a:gd name="connsiteY129" fmla="*/ 659342 h 1160647"/>
                  <a:gd name="connsiteX130" fmla="*/ 814730 w 3028183"/>
                  <a:gd name="connsiteY130" fmla="*/ 665828 h 1160647"/>
                  <a:gd name="connsiteX131" fmla="*/ 814730 w 3028183"/>
                  <a:gd name="connsiteY131" fmla="*/ 687446 h 1160647"/>
                  <a:gd name="connsiteX132" fmla="*/ 817010 w 3028183"/>
                  <a:gd name="connsiteY132" fmla="*/ 687446 h 1160647"/>
                  <a:gd name="connsiteX133" fmla="*/ 832970 w 3028183"/>
                  <a:gd name="connsiteY133" fmla="*/ 687446 h 1160647"/>
                  <a:gd name="connsiteX134" fmla="*/ 832970 w 3028183"/>
                  <a:gd name="connsiteY134" fmla="*/ 688526 h 1160647"/>
                  <a:gd name="connsiteX135" fmla="*/ 832970 w 3028183"/>
                  <a:gd name="connsiteY135" fmla="*/ 696093 h 1160647"/>
                  <a:gd name="connsiteX136" fmla="*/ 834237 w 3028183"/>
                  <a:gd name="connsiteY136" fmla="*/ 696093 h 1160647"/>
                  <a:gd name="connsiteX137" fmla="*/ 843104 w 3028183"/>
                  <a:gd name="connsiteY137" fmla="*/ 696093 h 1160647"/>
                  <a:gd name="connsiteX138" fmla="*/ 843104 w 3028183"/>
                  <a:gd name="connsiteY138" fmla="*/ 698254 h 1160647"/>
                  <a:gd name="connsiteX139" fmla="*/ 843104 w 3028183"/>
                  <a:gd name="connsiteY139" fmla="*/ 713387 h 1160647"/>
                  <a:gd name="connsiteX140" fmla="*/ 847157 w 3028183"/>
                  <a:gd name="connsiteY140" fmla="*/ 711495 h 1160647"/>
                  <a:gd name="connsiteX141" fmla="*/ 847157 w 3028183"/>
                  <a:gd name="connsiteY141" fmla="*/ 698254 h 1160647"/>
                  <a:gd name="connsiteX142" fmla="*/ 848170 w 3028183"/>
                  <a:gd name="connsiteY142" fmla="*/ 698254 h 1160647"/>
                  <a:gd name="connsiteX143" fmla="*/ 855264 w 3028183"/>
                  <a:gd name="connsiteY143" fmla="*/ 698254 h 1160647"/>
                  <a:gd name="connsiteX144" fmla="*/ 855264 w 3028183"/>
                  <a:gd name="connsiteY144" fmla="*/ 699876 h 1160647"/>
                  <a:gd name="connsiteX145" fmla="*/ 855264 w 3028183"/>
                  <a:gd name="connsiteY145" fmla="*/ 711225 h 1160647"/>
                  <a:gd name="connsiteX146" fmla="*/ 856024 w 3028183"/>
                  <a:gd name="connsiteY146" fmla="*/ 711225 h 1160647"/>
                  <a:gd name="connsiteX147" fmla="*/ 861344 w 3028183"/>
                  <a:gd name="connsiteY147" fmla="*/ 711225 h 1160647"/>
                  <a:gd name="connsiteX148" fmla="*/ 909984 w 3028183"/>
                  <a:gd name="connsiteY148" fmla="*/ 706902 h 1160647"/>
                  <a:gd name="connsiteX149" fmla="*/ 909984 w 3028183"/>
                  <a:gd name="connsiteY149" fmla="*/ 708253 h 1160647"/>
                  <a:gd name="connsiteX150" fmla="*/ 909984 w 3028183"/>
                  <a:gd name="connsiteY150" fmla="*/ 717710 h 1160647"/>
                  <a:gd name="connsiteX151" fmla="*/ 910744 w 3028183"/>
                  <a:gd name="connsiteY151" fmla="*/ 717710 h 1160647"/>
                  <a:gd name="connsiteX152" fmla="*/ 916065 w 3028183"/>
                  <a:gd name="connsiteY152" fmla="*/ 717710 h 1160647"/>
                  <a:gd name="connsiteX153" fmla="*/ 916065 w 3028183"/>
                  <a:gd name="connsiteY153" fmla="*/ 719872 h 1160647"/>
                  <a:gd name="connsiteX154" fmla="*/ 916065 w 3028183"/>
                  <a:gd name="connsiteY154" fmla="*/ 735005 h 1160647"/>
                  <a:gd name="connsiteX155" fmla="*/ 918091 w 3028183"/>
                  <a:gd name="connsiteY155" fmla="*/ 733654 h 1160647"/>
                  <a:gd name="connsiteX156" fmla="*/ 932278 w 3028183"/>
                  <a:gd name="connsiteY156" fmla="*/ 724196 h 1160647"/>
                  <a:gd name="connsiteX157" fmla="*/ 938358 w 3028183"/>
                  <a:gd name="connsiteY157" fmla="*/ 683122 h 1160647"/>
                  <a:gd name="connsiteX158" fmla="*/ 939118 w 3028183"/>
                  <a:gd name="connsiteY158" fmla="*/ 682852 h 1160647"/>
                  <a:gd name="connsiteX159" fmla="*/ 944438 w 3028183"/>
                  <a:gd name="connsiteY159" fmla="*/ 680960 h 1160647"/>
                  <a:gd name="connsiteX160" fmla="*/ 946465 w 3028183"/>
                  <a:gd name="connsiteY160" fmla="*/ 611783 h 1160647"/>
                  <a:gd name="connsiteX161" fmla="*/ 948492 w 3028183"/>
                  <a:gd name="connsiteY161" fmla="*/ 680960 h 1160647"/>
                  <a:gd name="connsiteX162" fmla="*/ 949252 w 3028183"/>
                  <a:gd name="connsiteY162" fmla="*/ 681230 h 1160647"/>
                  <a:gd name="connsiteX163" fmla="*/ 954572 w 3028183"/>
                  <a:gd name="connsiteY163" fmla="*/ 683122 h 1160647"/>
                  <a:gd name="connsiteX164" fmla="*/ 954572 w 3028183"/>
                  <a:gd name="connsiteY164" fmla="*/ 596651 h 1160647"/>
                  <a:gd name="connsiteX165" fmla="*/ 958625 w 3028183"/>
                  <a:gd name="connsiteY165" fmla="*/ 564224 h 1160647"/>
                  <a:gd name="connsiteX166" fmla="*/ 997132 w 3028183"/>
                  <a:gd name="connsiteY166" fmla="*/ 564224 h 1160647"/>
                  <a:gd name="connsiteX167" fmla="*/ 997132 w 3028183"/>
                  <a:gd name="connsiteY167" fmla="*/ 596651 h 1160647"/>
                  <a:gd name="connsiteX168" fmla="*/ 997892 w 3028183"/>
                  <a:gd name="connsiteY168" fmla="*/ 596651 h 1160647"/>
                  <a:gd name="connsiteX169" fmla="*/ 1003212 w 3028183"/>
                  <a:gd name="connsiteY169" fmla="*/ 596651 h 1160647"/>
                  <a:gd name="connsiteX170" fmla="*/ 1003212 w 3028183"/>
                  <a:gd name="connsiteY170" fmla="*/ 514503 h 1160647"/>
                  <a:gd name="connsiteX171" fmla="*/ 1004986 w 3028183"/>
                  <a:gd name="connsiteY171" fmla="*/ 514503 h 1160647"/>
                  <a:gd name="connsiteX172" fmla="*/ 1017399 w 3028183"/>
                  <a:gd name="connsiteY172" fmla="*/ 514503 h 1160647"/>
                  <a:gd name="connsiteX173" fmla="*/ 1017399 w 3028183"/>
                  <a:gd name="connsiteY173" fmla="*/ 512612 h 1160647"/>
                  <a:gd name="connsiteX174" fmla="*/ 1017399 w 3028183"/>
                  <a:gd name="connsiteY174" fmla="*/ 499371 h 1160647"/>
                  <a:gd name="connsiteX175" fmla="*/ 1039693 w 3028183"/>
                  <a:gd name="connsiteY175" fmla="*/ 499371 h 1160647"/>
                  <a:gd name="connsiteX176" fmla="*/ 1039693 w 3028183"/>
                  <a:gd name="connsiteY176" fmla="*/ 498290 h 1160647"/>
                  <a:gd name="connsiteX177" fmla="*/ 1039693 w 3028183"/>
                  <a:gd name="connsiteY177" fmla="*/ 490724 h 1160647"/>
                  <a:gd name="connsiteX178" fmla="*/ 1041466 w 3028183"/>
                  <a:gd name="connsiteY178" fmla="*/ 490724 h 1160647"/>
                  <a:gd name="connsiteX179" fmla="*/ 1053880 w 3028183"/>
                  <a:gd name="connsiteY179" fmla="*/ 490724 h 1160647"/>
                  <a:gd name="connsiteX180" fmla="*/ 1053880 w 3028183"/>
                  <a:gd name="connsiteY180" fmla="*/ 491805 h 1160647"/>
                  <a:gd name="connsiteX181" fmla="*/ 1053880 w 3028183"/>
                  <a:gd name="connsiteY181" fmla="*/ 499371 h 1160647"/>
                  <a:gd name="connsiteX182" fmla="*/ 1054640 w 3028183"/>
                  <a:gd name="connsiteY182" fmla="*/ 499371 h 1160647"/>
                  <a:gd name="connsiteX183" fmla="*/ 1059960 w 3028183"/>
                  <a:gd name="connsiteY183" fmla="*/ 499371 h 1160647"/>
                  <a:gd name="connsiteX184" fmla="*/ 1070093 w 3028183"/>
                  <a:gd name="connsiteY184" fmla="*/ 495047 h 1160647"/>
                  <a:gd name="connsiteX185" fmla="*/ 1074146 w 3028183"/>
                  <a:gd name="connsiteY185" fmla="*/ 498290 h 1160647"/>
                  <a:gd name="connsiteX186" fmla="*/ 1074146 w 3028183"/>
                  <a:gd name="connsiteY186" fmla="*/ 490724 h 1160647"/>
                  <a:gd name="connsiteX187" fmla="*/ 1076426 w 3028183"/>
                  <a:gd name="connsiteY187" fmla="*/ 490724 h 1160647"/>
                  <a:gd name="connsiteX188" fmla="*/ 1092387 w 3028183"/>
                  <a:gd name="connsiteY188" fmla="*/ 490724 h 1160647"/>
                  <a:gd name="connsiteX189" fmla="*/ 1092387 w 3028183"/>
                  <a:gd name="connsiteY189" fmla="*/ 491805 h 1160647"/>
                  <a:gd name="connsiteX190" fmla="*/ 1092387 w 3028183"/>
                  <a:gd name="connsiteY190" fmla="*/ 499371 h 1160647"/>
                  <a:gd name="connsiteX191" fmla="*/ 1122787 w 3028183"/>
                  <a:gd name="connsiteY191" fmla="*/ 499371 h 1160647"/>
                  <a:gd name="connsiteX192" fmla="*/ 1122787 w 3028183"/>
                  <a:gd name="connsiteY192" fmla="*/ 500992 h 1160647"/>
                  <a:gd name="connsiteX193" fmla="*/ 1122787 w 3028183"/>
                  <a:gd name="connsiteY193" fmla="*/ 512342 h 1160647"/>
                  <a:gd name="connsiteX194" fmla="*/ 1149134 w 3028183"/>
                  <a:gd name="connsiteY194" fmla="*/ 512342 h 1160647"/>
                  <a:gd name="connsiteX195" fmla="*/ 1149134 w 3028183"/>
                  <a:gd name="connsiteY195" fmla="*/ 542606 h 1160647"/>
                  <a:gd name="connsiteX196" fmla="*/ 1149894 w 3028183"/>
                  <a:gd name="connsiteY196" fmla="*/ 542606 h 1160647"/>
                  <a:gd name="connsiteX197" fmla="*/ 1155214 w 3028183"/>
                  <a:gd name="connsiteY197" fmla="*/ 542606 h 1160647"/>
                  <a:gd name="connsiteX198" fmla="*/ 1155214 w 3028183"/>
                  <a:gd name="connsiteY198" fmla="*/ 543687 h 1160647"/>
                  <a:gd name="connsiteX199" fmla="*/ 1155214 w 3028183"/>
                  <a:gd name="connsiteY199" fmla="*/ 551254 h 1160647"/>
                  <a:gd name="connsiteX200" fmla="*/ 1159268 w 3028183"/>
                  <a:gd name="connsiteY200" fmla="*/ 581518 h 1160647"/>
                  <a:gd name="connsiteX201" fmla="*/ 1160028 w 3028183"/>
                  <a:gd name="connsiteY201" fmla="*/ 581518 h 1160647"/>
                  <a:gd name="connsiteX202" fmla="*/ 1165348 w 3028183"/>
                  <a:gd name="connsiteY202" fmla="*/ 581518 h 1160647"/>
                  <a:gd name="connsiteX203" fmla="*/ 1165348 w 3028183"/>
                  <a:gd name="connsiteY203" fmla="*/ 582329 h 1160647"/>
                  <a:gd name="connsiteX204" fmla="*/ 1165348 w 3028183"/>
                  <a:gd name="connsiteY204" fmla="*/ 588004 h 1160647"/>
                  <a:gd name="connsiteX205" fmla="*/ 1166361 w 3028183"/>
                  <a:gd name="connsiteY205" fmla="*/ 588004 h 1160647"/>
                  <a:gd name="connsiteX206" fmla="*/ 1173454 w 3028183"/>
                  <a:gd name="connsiteY206" fmla="*/ 588004 h 1160647"/>
                  <a:gd name="connsiteX207" fmla="*/ 1173454 w 3028183"/>
                  <a:gd name="connsiteY207" fmla="*/ 618269 h 1160647"/>
                  <a:gd name="connsiteX208" fmla="*/ 1175481 w 3028183"/>
                  <a:gd name="connsiteY208" fmla="*/ 618269 h 1160647"/>
                  <a:gd name="connsiteX209" fmla="*/ 1189668 w 3028183"/>
                  <a:gd name="connsiteY209" fmla="*/ 618269 h 1160647"/>
                  <a:gd name="connsiteX210" fmla="*/ 1189668 w 3028183"/>
                  <a:gd name="connsiteY210" fmla="*/ 642048 h 1160647"/>
                  <a:gd name="connsiteX211" fmla="*/ 1191695 w 3028183"/>
                  <a:gd name="connsiteY211" fmla="*/ 643669 h 1160647"/>
                  <a:gd name="connsiteX212" fmla="*/ 1191695 w 3028183"/>
                  <a:gd name="connsiteY212" fmla="*/ 655019 h 1160647"/>
                  <a:gd name="connsiteX213" fmla="*/ 1192455 w 3028183"/>
                  <a:gd name="connsiteY213" fmla="*/ 655019 h 1160647"/>
                  <a:gd name="connsiteX214" fmla="*/ 1197775 w 3028183"/>
                  <a:gd name="connsiteY214" fmla="*/ 655019 h 1160647"/>
                  <a:gd name="connsiteX215" fmla="*/ 1197775 w 3028183"/>
                  <a:gd name="connsiteY215" fmla="*/ 678798 h 1160647"/>
                  <a:gd name="connsiteX216" fmla="*/ 1199041 w 3028183"/>
                  <a:gd name="connsiteY216" fmla="*/ 678798 h 1160647"/>
                  <a:gd name="connsiteX217" fmla="*/ 1207908 w 3028183"/>
                  <a:gd name="connsiteY217" fmla="*/ 678798 h 1160647"/>
                  <a:gd name="connsiteX218" fmla="*/ 1209935 w 3028183"/>
                  <a:gd name="connsiteY218" fmla="*/ 682852 h 1160647"/>
                  <a:gd name="connsiteX219" fmla="*/ 1209935 w 3028183"/>
                  <a:gd name="connsiteY219" fmla="*/ 696093 h 1160647"/>
                  <a:gd name="connsiteX220" fmla="*/ 1211455 w 3028183"/>
                  <a:gd name="connsiteY220" fmla="*/ 694201 h 1160647"/>
                  <a:gd name="connsiteX221" fmla="*/ 1222095 w 3028183"/>
                  <a:gd name="connsiteY221" fmla="*/ 680960 h 1160647"/>
                  <a:gd name="connsiteX222" fmla="*/ 1250469 w 3028183"/>
                  <a:gd name="connsiteY222" fmla="*/ 680960 h 1160647"/>
                  <a:gd name="connsiteX223" fmla="*/ 1250469 w 3028183"/>
                  <a:gd name="connsiteY223" fmla="*/ 767431 h 1160647"/>
                  <a:gd name="connsiteX224" fmla="*/ 1251229 w 3028183"/>
                  <a:gd name="connsiteY224" fmla="*/ 767431 h 1160647"/>
                  <a:gd name="connsiteX225" fmla="*/ 1256549 w 3028183"/>
                  <a:gd name="connsiteY225" fmla="*/ 767431 h 1160647"/>
                  <a:gd name="connsiteX226" fmla="*/ 1257309 w 3028183"/>
                  <a:gd name="connsiteY226" fmla="*/ 766080 h 1160647"/>
                  <a:gd name="connsiteX227" fmla="*/ 1262629 w 3028183"/>
                  <a:gd name="connsiteY227" fmla="*/ 756622 h 1160647"/>
                  <a:gd name="connsiteX228" fmla="*/ 1262629 w 3028183"/>
                  <a:gd name="connsiteY228" fmla="*/ 758514 h 1160647"/>
                  <a:gd name="connsiteX229" fmla="*/ 1262629 w 3028183"/>
                  <a:gd name="connsiteY229" fmla="*/ 771755 h 1160647"/>
                  <a:gd name="connsiteX230" fmla="*/ 1266682 w 3028183"/>
                  <a:gd name="connsiteY230" fmla="*/ 726358 h 1160647"/>
                  <a:gd name="connsiteX231" fmla="*/ 1267442 w 3028183"/>
                  <a:gd name="connsiteY231" fmla="*/ 726358 h 1160647"/>
                  <a:gd name="connsiteX232" fmla="*/ 1272762 w 3028183"/>
                  <a:gd name="connsiteY232" fmla="*/ 726358 h 1160647"/>
                  <a:gd name="connsiteX233" fmla="*/ 1272762 w 3028183"/>
                  <a:gd name="connsiteY233" fmla="*/ 661504 h 1160647"/>
                  <a:gd name="connsiteX234" fmla="*/ 1273776 w 3028183"/>
                  <a:gd name="connsiteY234" fmla="*/ 661504 h 1160647"/>
                  <a:gd name="connsiteX235" fmla="*/ 1280869 w 3028183"/>
                  <a:gd name="connsiteY235" fmla="*/ 661504 h 1160647"/>
                  <a:gd name="connsiteX236" fmla="*/ 1293029 w 3028183"/>
                  <a:gd name="connsiteY236" fmla="*/ 618269 h 1160647"/>
                  <a:gd name="connsiteX237" fmla="*/ 1294296 w 3028183"/>
                  <a:gd name="connsiteY237" fmla="*/ 618269 h 1160647"/>
                  <a:gd name="connsiteX238" fmla="*/ 1303163 w 3028183"/>
                  <a:gd name="connsiteY238" fmla="*/ 618269 h 1160647"/>
                  <a:gd name="connsiteX239" fmla="*/ 1313296 w 3028183"/>
                  <a:gd name="connsiteY239" fmla="*/ 661504 h 1160647"/>
                  <a:gd name="connsiteX240" fmla="*/ 1314309 w 3028183"/>
                  <a:gd name="connsiteY240" fmla="*/ 661504 h 1160647"/>
                  <a:gd name="connsiteX241" fmla="*/ 1321403 w 3028183"/>
                  <a:gd name="connsiteY241" fmla="*/ 661504 h 1160647"/>
                  <a:gd name="connsiteX242" fmla="*/ 1321403 w 3028183"/>
                  <a:gd name="connsiteY242" fmla="*/ 700416 h 1160647"/>
                  <a:gd name="connsiteX243" fmla="*/ 1323176 w 3028183"/>
                  <a:gd name="connsiteY243" fmla="*/ 700416 h 1160647"/>
                  <a:gd name="connsiteX244" fmla="*/ 1335590 w 3028183"/>
                  <a:gd name="connsiteY244" fmla="*/ 700416 h 1160647"/>
                  <a:gd name="connsiteX245" fmla="*/ 1335590 w 3028183"/>
                  <a:gd name="connsiteY245" fmla="*/ 702578 h 1160647"/>
                  <a:gd name="connsiteX246" fmla="*/ 1335590 w 3028183"/>
                  <a:gd name="connsiteY246" fmla="*/ 717710 h 1160647"/>
                  <a:gd name="connsiteX247" fmla="*/ 1339643 w 3028183"/>
                  <a:gd name="connsiteY247" fmla="*/ 715549 h 1160647"/>
                  <a:gd name="connsiteX248" fmla="*/ 1339643 w 3028183"/>
                  <a:gd name="connsiteY248" fmla="*/ 700416 h 1160647"/>
                  <a:gd name="connsiteX249" fmla="*/ 1341163 w 3028183"/>
                  <a:gd name="connsiteY249" fmla="*/ 700416 h 1160647"/>
                  <a:gd name="connsiteX250" fmla="*/ 1351803 w 3028183"/>
                  <a:gd name="connsiteY250" fmla="*/ 700416 h 1160647"/>
                  <a:gd name="connsiteX251" fmla="*/ 1351803 w 3028183"/>
                  <a:gd name="connsiteY251" fmla="*/ 702037 h 1160647"/>
                  <a:gd name="connsiteX252" fmla="*/ 1351803 w 3028183"/>
                  <a:gd name="connsiteY252" fmla="*/ 713387 h 1160647"/>
                  <a:gd name="connsiteX253" fmla="*/ 1382204 w 3028183"/>
                  <a:gd name="connsiteY253" fmla="*/ 713387 h 1160647"/>
                  <a:gd name="connsiteX254" fmla="*/ 1382204 w 3028183"/>
                  <a:gd name="connsiteY254" fmla="*/ 676637 h 1160647"/>
                  <a:gd name="connsiteX255" fmla="*/ 1383470 w 3028183"/>
                  <a:gd name="connsiteY255" fmla="*/ 676637 h 1160647"/>
                  <a:gd name="connsiteX256" fmla="*/ 1392337 w 3028183"/>
                  <a:gd name="connsiteY256" fmla="*/ 676637 h 1160647"/>
                  <a:gd name="connsiteX257" fmla="*/ 1392337 w 3028183"/>
                  <a:gd name="connsiteY257" fmla="*/ 698254 h 1160647"/>
                  <a:gd name="connsiteX258" fmla="*/ 1394364 w 3028183"/>
                  <a:gd name="connsiteY258" fmla="*/ 665828 h 1160647"/>
                  <a:gd name="connsiteX259" fmla="*/ 1416657 w 3028183"/>
                  <a:gd name="connsiteY259" fmla="*/ 665828 h 1160647"/>
                  <a:gd name="connsiteX260" fmla="*/ 1416657 w 3028183"/>
                  <a:gd name="connsiteY260" fmla="*/ 664206 h 1160647"/>
                  <a:gd name="connsiteX261" fmla="*/ 1416657 w 3028183"/>
                  <a:gd name="connsiteY261" fmla="*/ 652857 h 1160647"/>
                  <a:gd name="connsiteX262" fmla="*/ 1417417 w 3028183"/>
                  <a:gd name="connsiteY262" fmla="*/ 652857 h 1160647"/>
                  <a:gd name="connsiteX263" fmla="*/ 1422737 w 3028183"/>
                  <a:gd name="connsiteY263" fmla="*/ 652857 h 1160647"/>
                  <a:gd name="connsiteX264" fmla="*/ 1422737 w 3028183"/>
                  <a:gd name="connsiteY264" fmla="*/ 650966 h 1160647"/>
                  <a:gd name="connsiteX265" fmla="*/ 1422737 w 3028183"/>
                  <a:gd name="connsiteY265" fmla="*/ 637725 h 1160647"/>
                  <a:gd name="connsiteX266" fmla="*/ 1426791 w 3028183"/>
                  <a:gd name="connsiteY266" fmla="*/ 644210 h 1160647"/>
                  <a:gd name="connsiteX267" fmla="*/ 1429071 w 3028183"/>
                  <a:gd name="connsiteY267" fmla="*/ 644210 h 1160647"/>
                  <a:gd name="connsiteX268" fmla="*/ 1445031 w 3028183"/>
                  <a:gd name="connsiteY268" fmla="*/ 644210 h 1160647"/>
                  <a:gd name="connsiteX269" fmla="*/ 1445031 w 3028183"/>
                  <a:gd name="connsiteY269" fmla="*/ 643399 h 1160647"/>
                  <a:gd name="connsiteX270" fmla="*/ 1445031 w 3028183"/>
                  <a:gd name="connsiteY270" fmla="*/ 637725 h 1160647"/>
                  <a:gd name="connsiteX271" fmla="*/ 1445791 w 3028183"/>
                  <a:gd name="connsiteY271" fmla="*/ 637725 h 1160647"/>
                  <a:gd name="connsiteX272" fmla="*/ 1451111 w 3028183"/>
                  <a:gd name="connsiteY272" fmla="*/ 637725 h 1160647"/>
                  <a:gd name="connsiteX273" fmla="*/ 1451111 w 3028183"/>
                  <a:gd name="connsiteY273" fmla="*/ 639076 h 1160647"/>
                  <a:gd name="connsiteX274" fmla="*/ 1451111 w 3028183"/>
                  <a:gd name="connsiteY274" fmla="*/ 648534 h 1160647"/>
                  <a:gd name="connsiteX275" fmla="*/ 1489618 w 3028183"/>
                  <a:gd name="connsiteY275" fmla="*/ 648534 h 1160647"/>
                  <a:gd name="connsiteX276" fmla="*/ 1489618 w 3028183"/>
                  <a:gd name="connsiteY276" fmla="*/ 786887 h 1160647"/>
                  <a:gd name="connsiteX277" fmla="*/ 1491138 w 3028183"/>
                  <a:gd name="connsiteY277" fmla="*/ 786887 h 1160647"/>
                  <a:gd name="connsiteX278" fmla="*/ 1501778 w 3028183"/>
                  <a:gd name="connsiteY278" fmla="*/ 786887 h 1160647"/>
                  <a:gd name="connsiteX279" fmla="*/ 1501778 w 3028183"/>
                  <a:gd name="connsiteY279" fmla="*/ 773917 h 1160647"/>
                  <a:gd name="connsiteX280" fmla="*/ 1505832 w 3028183"/>
                  <a:gd name="connsiteY280" fmla="*/ 773917 h 1160647"/>
                  <a:gd name="connsiteX281" fmla="*/ 1505832 w 3028183"/>
                  <a:gd name="connsiteY281" fmla="*/ 786887 h 1160647"/>
                  <a:gd name="connsiteX282" fmla="*/ 1536232 w 3028183"/>
                  <a:gd name="connsiteY282" fmla="*/ 786887 h 1160647"/>
                  <a:gd name="connsiteX283" fmla="*/ 1536232 w 3028183"/>
                  <a:gd name="connsiteY283" fmla="*/ 756622 h 1160647"/>
                  <a:gd name="connsiteX284" fmla="*/ 1548392 w 3028183"/>
                  <a:gd name="connsiteY284" fmla="*/ 756622 h 1160647"/>
                  <a:gd name="connsiteX285" fmla="*/ 1560552 w 3028183"/>
                  <a:gd name="connsiteY285" fmla="*/ 754461 h 1160647"/>
                  <a:gd name="connsiteX286" fmla="*/ 1564606 w 3028183"/>
                  <a:gd name="connsiteY286" fmla="*/ 756622 h 1160647"/>
                  <a:gd name="connsiteX287" fmla="*/ 1574739 w 3028183"/>
                  <a:gd name="connsiteY287" fmla="*/ 756622 h 1160647"/>
                  <a:gd name="connsiteX288" fmla="*/ 1574739 w 3028183"/>
                  <a:gd name="connsiteY288" fmla="*/ 786887 h 1160647"/>
                  <a:gd name="connsiteX289" fmla="*/ 1582846 w 3028183"/>
                  <a:gd name="connsiteY289" fmla="*/ 786887 h 1160647"/>
                  <a:gd name="connsiteX290" fmla="*/ 1582846 w 3028183"/>
                  <a:gd name="connsiteY290" fmla="*/ 804182 h 1160647"/>
                  <a:gd name="connsiteX291" fmla="*/ 1592182 w 3028183"/>
                  <a:gd name="connsiteY291" fmla="*/ 805087 h 1160647"/>
                  <a:gd name="connsiteX292" fmla="*/ 1605140 w 3028183"/>
                  <a:gd name="connsiteY292" fmla="*/ 805087 h 1160647"/>
                  <a:gd name="connsiteX293" fmla="*/ 1605140 w 3028183"/>
                  <a:gd name="connsiteY293" fmla="*/ 789049 h 1160647"/>
                  <a:gd name="connsiteX294" fmla="*/ 1673096 w 3028183"/>
                  <a:gd name="connsiteY294" fmla="*/ 789049 h 1160647"/>
                  <a:gd name="connsiteX295" fmla="*/ 1673096 w 3028183"/>
                  <a:gd name="connsiteY295" fmla="*/ 703796 h 1160647"/>
                  <a:gd name="connsiteX296" fmla="*/ 1745104 w 3028183"/>
                  <a:gd name="connsiteY296" fmla="*/ 703796 h 1160647"/>
                  <a:gd name="connsiteX297" fmla="*/ 1745104 w 3028183"/>
                  <a:gd name="connsiteY297" fmla="*/ 782564 h 1160647"/>
                  <a:gd name="connsiteX298" fmla="*/ 1747008 w 3028183"/>
                  <a:gd name="connsiteY298" fmla="*/ 782564 h 1160647"/>
                  <a:gd name="connsiteX299" fmla="*/ 1748250 w 3028183"/>
                  <a:gd name="connsiteY299" fmla="*/ 805087 h 1160647"/>
                  <a:gd name="connsiteX300" fmla="*/ 1757926 w 3028183"/>
                  <a:gd name="connsiteY300" fmla="*/ 805087 h 1160647"/>
                  <a:gd name="connsiteX301" fmla="*/ 1759168 w 3028183"/>
                  <a:gd name="connsiteY301" fmla="*/ 782564 h 1160647"/>
                  <a:gd name="connsiteX302" fmla="*/ 1765248 w 3028183"/>
                  <a:gd name="connsiteY302" fmla="*/ 782564 h 1160647"/>
                  <a:gd name="connsiteX303" fmla="*/ 1766490 w 3028183"/>
                  <a:gd name="connsiteY303" fmla="*/ 805087 h 1160647"/>
                  <a:gd name="connsiteX304" fmla="*/ 1817112 w 3028183"/>
                  <a:gd name="connsiteY304" fmla="*/ 805087 h 1160647"/>
                  <a:gd name="connsiteX305" fmla="*/ 1817112 w 3028183"/>
                  <a:gd name="connsiteY305" fmla="*/ 642059 h 1160647"/>
                  <a:gd name="connsiteX306" fmla="*/ 2014439 w 3028183"/>
                  <a:gd name="connsiteY306" fmla="*/ 642059 h 1160647"/>
                  <a:gd name="connsiteX307" fmla="*/ 2014439 w 3028183"/>
                  <a:gd name="connsiteY307" fmla="*/ 805087 h 1160647"/>
                  <a:gd name="connsiteX308" fmla="*/ 2033136 w 3028183"/>
                  <a:gd name="connsiteY308" fmla="*/ 805087 h 1160647"/>
                  <a:gd name="connsiteX309" fmla="*/ 2033136 w 3028183"/>
                  <a:gd name="connsiteY309" fmla="*/ 722394 h 1160647"/>
                  <a:gd name="connsiteX310" fmla="*/ 2128256 w 3028183"/>
                  <a:gd name="connsiteY310" fmla="*/ 722394 h 1160647"/>
                  <a:gd name="connsiteX311" fmla="*/ 2140186 w 3028183"/>
                  <a:gd name="connsiteY311" fmla="*/ 404253 h 1160647"/>
                  <a:gd name="connsiteX312" fmla="*/ 2128026 w 3028183"/>
                  <a:gd name="connsiteY312" fmla="*/ 382635 h 1160647"/>
                  <a:gd name="connsiteX313" fmla="*/ 2121946 w 3028183"/>
                  <a:gd name="connsiteY313" fmla="*/ 378311 h 1160647"/>
                  <a:gd name="connsiteX314" fmla="*/ 2130053 w 3028183"/>
                  <a:gd name="connsiteY314" fmla="*/ 354532 h 1160647"/>
                  <a:gd name="connsiteX315" fmla="*/ 2130053 w 3028183"/>
                  <a:gd name="connsiteY315" fmla="*/ 337238 h 1160647"/>
                  <a:gd name="connsiteX316" fmla="*/ 2144240 w 3028183"/>
                  <a:gd name="connsiteY316" fmla="*/ 337238 h 1160647"/>
                  <a:gd name="connsiteX317" fmla="*/ 2144240 w 3028183"/>
                  <a:gd name="connsiteY317" fmla="*/ 315620 h 1160647"/>
                  <a:gd name="connsiteX318" fmla="*/ 2146266 w 3028183"/>
                  <a:gd name="connsiteY318" fmla="*/ 311296 h 1160647"/>
                  <a:gd name="connsiteX319" fmla="*/ 2146266 w 3028183"/>
                  <a:gd name="connsiteY319" fmla="*/ 233472 h 1160647"/>
                  <a:gd name="connsiteX320" fmla="*/ 2144240 w 3028183"/>
                  <a:gd name="connsiteY320" fmla="*/ 226987 h 1160647"/>
                  <a:gd name="connsiteX321" fmla="*/ 2150320 w 3028183"/>
                  <a:gd name="connsiteY321" fmla="*/ 220501 h 1160647"/>
                  <a:gd name="connsiteX322" fmla="*/ 2150320 w 3028183"/>
                  <a:gd name="connsiteY322" fmla="*/ 162133 h 1160647"/>
                  <a:gd name="connsiteX323" fmla="*/ 2152346 w 3028183"/>
                  <a:gd name="connsiteY323" fmla="*/ 157810 h 1160647"/>
                  <a:gd name="connsiteX324" fmla="*/ 2152346 w 3028183"/>
                  <a:gd name="connsiteY324" fmla="*/ 101604 h 1160647"/>
                  <a:gd name="connsiteX325" fmla="*/ 2154373 w 3028183"/>
                  <a:gd name="connsiteY325" fmla="*/ 82148 h 1160647"/>
                  <a:gd name="connsiteX326" fmla="*/ 2158427 w 3028183"/>
                  <a:gd name="connsiteY326" fmla="*/ 99442 h 1160647"/>
                  <a:gd name="connsiteX327" fmla="*/ 2160453 w 3028183"/>
                  <a:gd name="connsiteY327" fmla="*/ 157810 h 1160647"/>
                  <a:gd name="connsiteX328" fmla="*/ 2162480 w 3028183"/>
                  <a:gd name="connsiteY328" fmla="*/ 220501 h 1160647"/>
                  <a:gd name="connsiteX329" fmla="*/ 2168560 w 3028183"/>
                  <a:gd name="connsiteY329" fmla="*/ 226987 h 1160647"/>
                  <a:gd name="connsiteX330" fmla="*/ 2166533 w 3028183"/>
                  <a:gd name="connsiteY330" fmla="*/ 233472 h 1160647"/>
                  <a:gd name="connsiteX331" fmla="*/ 2166533 w 3028183"/>
                  <a:gd name="connsiteY331" fmla="*/ 311296 h 1160647"/>
                  <a:gd name="connsiteX332" fmla="*/ 2168560 w 3028183"/>
                  <a:gd name="connsiteY332" fmla="*/ 315620 h 1160647"/>
                  <a:gd name="connsiteX333" fmla="*/ 2168560 w 3028183"/>
                  <a:gd name="connsiteY333" fmla="*/ 337238 h 1160647"/>
                  <a:gd name="connsiteX334" fmla="*/ 2182747 w 3028183"/>
                  <a:gd name="connsiteY334" fmla="*/ 337238 h 1160647"/>
                  <a:gd name="connsiteX335" fmla="*/ 2182747 w 3028183"/>
                  <a:gd name="connsiteY335" fmla="*/ 354532 h 1160647"/>
                  <a:gd name="connsiteX336" fmla="*/ 2190854 w 3028183"/>
                  <a:gd name="connsiteY336" fmla="*/ 378311 h 1160647"/>
                  <a:gd name="connsiteX337" fmla="*/ 2184774 w 3028183"/>
                  <a:gd name="connsiteY337" fmla="*/ 382635 h 1160647"/>
                  <a:gd name="connsiteX338" fmla="*/ 2172613 w 3028183"/>
                  <a:gd name="connsiteY338" fmla="*/ 404253 h 1160647"/>
                  <a:gd name="connsiteX339" fmla="*/ 2180720 w 3028183"/>
                  <a:gd name="connsiteY339" fmla="*/ 657181 h 1160647"/>
                  <a:gd name="connsiteX340" fmla="*/ 2245574 w 3028183"/>
                  <a:gd name="connsiteY340" fmla="*/ 657181 h 1160647"/>
                  <a:gd name="connsiteX341" fmla="*/ 2245574 w 3028183"/>
                  <a:gd name="connsiteY341" fmla="*/ 732843 h 1160647"/>
                  <a:gd name="connsiteX342" fmla="*/ 2253681 w 3028183"/>
                  <a:gd name="connsiteY342" fmla="*/ 732843 h 1160647"/>
                  <a:gd name="connsiteX343" fmla="*/ 2255708 w 3028183"/>
                  <a:gd name="connsiteY343" fmla="*/ 726358 h 1160647"/>
                  <a:gd name="connsiteX344" fmla="*/ 2261788 w 3028183"/>
                  <a:gd name="connsiteY344" fmla="*/ 726358 h 1160647"/>
                  <a:gd name="connsiteX345" fmla="*/ 2263815 w 3028183"/>
                  <a:gd name="connsiteY345" fmla="*/ 735005 h 1160647"/>
                  <a:gd name="connsiteX346" fmla="*/ 2275975 w 3028183"/>
                  <a:gd name="connsiteY346" fmla="*/ 735005 h 1160647"/>
                  <a:gd name="connsiteX347" fmla="*/ 2275975 w 3028183"/>
                  <a:gd name="connsiteY347" fmla="*/ 728519 h 1160647"/>
                  <a:gd name="connsiteX348" fmla="*/ 2298268 w 3028183"/>
                  <a:gd name="connsiteY348" fmla="*/ 728519 h 1160647"/>
                  <a:gd name="connsiteX349" fmla="*/ 2298268 w 3028183"/>
                  <a:gd name="connsiteY349" fmla="*/ 735005 h 1160647"/>
                  <a:gd name="connsiteX350" fmla="*/ 2318535 w 3028183"/>
                  <a:gd name="connsiteY350" fmla="*/ 735005 h 1160647"/>
                  <a:gd name="connsiteX351" fmla="*/ 2318535 w 3028183"/>
                  <a:gd name="connsiteY351" fmla="*/ 780402 h 1160647"/>
                  <a:gd name="connsiteX352" fmla="*/ 2332722 w 3028183"/>
                  <a:gd name="connsiteY352" fmla="*/ 780402 h 1160647"/>
                  <a:gd name="connsiteX353" fmla="*/ 2332722 w 3028183"/>
                  <a:gd name="connsiteY353" fmla="*/ 767431 h 1160647"/>
                  <a:gd name="connsiteX354" fmla="*/ 2348936 w 3028183"/>
                  <a:gd name="connsiteY354" fmla="*/ 767431 h 1160647"/>
                  <a:gd name="connsiteX355" fmla="*/ 2348936 w 3028183"/>
                  <a:gd name="connsiteY355" fmla="*/ 588004 h 1160647"/>
                  <a:gd name="connsiteX356" fmla="*/ 2355016 w 3028183"/>
                  <a:gd name="connsiteY356" fmla="*/ 581518 h 1160647"/>
                  <a:gd name="connsiteX357" fmla="*/ 2427977 w 3028183"/>
                  <a:gd name="connsiteY357" fmla="*/ 581518 h 1160647"/>
                  <a:gd name="connsiteX358" fmla="*/ 2427977 w 3028183"/>
                  <a:gd name="connsiteY358" fmla="*/ 590166 h 1160647"/>
                  <a:gd name="connsiteX359" fmla="*/ 2438110 w 3028183"/>
                  <a:gd name="connsiteY359" fmla="*/ 590166 h 1160647"/>
                  <a:gd name="connsiteX360" fmla="*/ 2438110 w 3028183"/>
                  <a:gd name="connsiteY360" fmla="*/ 704740 h 1160647"/>
                  <a:gd name="connsiteX361" fmla="*/ 2460404 w 3028183"/>
                  <a:gd name="connsiteY361" fmla="*/ 704740 h 1160647"/>
                  <a:gd name="connsiteX362" fmla="*/ 2460404 w 3028183"/>
                  <a:gd name="connsiteY362" fmla="*/ 637725 h 1160647"/>
                  <a:gd name="connsiteX363" fmla="*/ 2486751 w 3028183"/>
                  <a:gd name="connsiteY363" fmla="*/ 637725 h 1160647"/>
                  <a:gd name="connsiteX364" fmla="*/ 2490804 w 3028183"/>
                  <a:gd name="connsiteY364" fmla="*/ 633401 h 1160647"/>
                  <a:gd name="connsiteX365" fmla="*/ 2498911 w 3028183"/>
                  <a:gd name="connsiteY365" fmla="*/ 633401 h 1160647"/>
                  <a:gd name="connsiteX366" fmla="*/ 2502964 w 3028183"/>
                  <a:gd name="connsiteY366" fmla="*/ 637725 h 1160647"/>
                  <a:gd name="connsiteX367" fmla="*/ 2525258 w 3028183"/>
                  <a:gd name="connsiteY367" fmla="*/ 637725 h 1160647"/>
                  <a:gd name="connsiteX368" fmla="*/ 2525258 w 3028183"/>
                  <a:gd name="connsiteY368" fmla="*/ 520989 h 1160647"/>
                  <a:gd name="connsiteX369" fmla="*/ 2582005 w 3028183"/>
                  <a:gd name="connsiteY369" fmla="*/ 510180 h 1160647"/>
                  <a:gd name="connsiteX370" fmla="*/ 2582005 w 3028183"/>
                  <a:gd name="connsiteY370" fmla="*/ 511261 h 1160647"/>
                  <a:gd name="connsiteX371" fmla="*/ 2582005 w 3028183"/>
                  <a:gd name="connsiteY371" fmla="*/ 518827 h 1160647"/>
                  <a:gd name="connsiteX372" fmla="*/ 2608352 w 3028183"/>
                  <a:gd name="connsiteY372" fmla="*/ 518827 h 1160647"/>
                  <a:gd name="connsiteX373" fmla="*/ 2608352 w 3028183"/>
                  <a:gd name="connsiteY373" fmla="*/ 773917 h 1160647"/>
                  <a:gd name="connsiteX374" fmla="*/ 2630646 w 3028183"/>
                  <a:gd name="connsiteY374" fmla="*/ 773917 h 1160647"/>
                  <a:gd name="connsiteX375" fmla="*/ 2630646 w 3028183"/>
                  <a:gd name="connsiteY375" fmla="*/ 769593 h 1160647"/>
                  <a:gd name="connsiteX376" fmla="*/ 2642806 w 3028183"/>
                  <a:gd name="connsiteY376" fmla="*/ 769593 h 1160647"/>
                  <a:gd name="connsiteX377" fmla="*/ 2642806 w 3028183"/>
                  <a:gd name="connsiteY377" fmla="*/ 773917 h 1160647"/>
                  <a:gd name="connsiteX378" fmla="*/ 2667126 w 3028183"/>
                  <a:gd name="connsiteY378" fmla="*/ 773917 h 1160647"/>
                  <a:gd name="connsiteX379" fmla="*/ 2667126 w 3028183"/>
                  <a:gd name="connsiteY379" fmla="*/ 760946 h 1160647"/>
                  <a:gd name="connsiteX380" fmla="*/ 2695500 w 3028183"/>
                  <a:gd name="connsiteY380" fmla="*/ 760946 h 1160647"/>
                  <a:gd name="connsiteX381" fmla="*/ 2707660 w 3028183"/>
                  <a:gd name="connsiteY381" fmla="*/ 756622 h 1160647"/>
                  <a:gd name="connsiteX382" fmla="*/ 2727927 w 3028183"/>
                  <a:gd name="connsiteY382" fmla="*/ 760946 h 1160647"/>
                  <a:gd name="connsiteX383" fmla="*/ 2727927 w 3028183"/>
                  <a:gd name="connsiteY383" fmla="*/ 743652 h 1160647"/>
                  <a:gd name="connsiteX384" fmla="*/ 2736034 w 3028183"/>
                  <a:gd name="connsiteY384" fmla="*/ 743652 h 1160647"/>
                  <a:gd name="connsiteX385" fmla="*/ 2736034 w 3028183"/>
                  <a:gd name="connsiteY385" fmla="*/ 730681 h 1160647"/>
                  <a:gd name="connsiteX386" fmla="*/ 2792781 w 3028183"/>
                  <a:gd name="connsiteY386" fmla="*/ 730681 h 1160647"/>
                  <a:gd name="connsiteX387" fmla="*/ 2792781 w 3028183"/>
                  <a:gd name="connsiteY387" fmla="*/ 700416 h 1160647"/>
                  <a:gd name="connsiteX388" fmla="*/ 2811021 w 3028183"/>
                  <a:gd name="connsiteY388" fmla="*/ 700416 h 1160647"/>
                  <a:gd name="connsiteX389" fmla="*/ 2811021 w 3028183"/>
                  <a:gd name="connsiteY389" fmla="*/ 693931 h 1160647"/>
                  <a:gd name="connsiteX390" fmla="*/ 2823181 w 3028183"/>
                  <a:gd name="connsiteY390" fmla="*/ 693931 h 1160647"/>
                  <a:gd name="connsiteX391" fmla="*/ 2823181 w 3028183"/>
                  <a:gd name="connsiteY391" fmla="*/ 700416 h 1160647"/>
                  <a:gd name="connsiteX392" fmla="*/ 2839395 w 3028183"/>
                  <a:gd name="connsiteY392" fmla="*/ 700416 h 1160647"/>
                  <a:gd name="connsiteX393" fmla="*/ 2839395 w 3028183"/>
                  <a:gd name="connsiteY393" fmla="*/ 750137 h 1160647"/>
                  <a:gd name="connsiteX394" fmla="*/ 2871822 w 3028183"/>
                  <a:gd name="connsiteY394" fmla="*/ 750137 h 1160647"/>
                  <a:gd name="connsiteX395" fmla="*/ 2871822 w 3028183"/>
                  <a:gd name="connsiteY395" fmla="*/ 724196 h 1160647"/>
                  <a:gd name="connsiteX396" fmla="*/ 2910329 w 3028183"/>
                  <a:gd name="connsiteY396" fmla="*/ 724196 h 1160647"/>
                  <a:gd name="connsiteX397" fmla="*/ 2910329 w 3028183"/>
                  <a:gd name="connsiteY397" fmla="*/ 693931 h 1160647"/>
                  <a:gd name="connsiteX398" fmla="*/ 2958970 w 3028183"/>
                  <a:gd name="connsiteY398" fmla="*/ 693931 h 1160647"/>
                  <a:gd name="connsiteX399" fmla="*/ 2958970 w 3028183"/>
                  <a:gd name="connsiteY399" fmla="*/ 805087 h 1160647"/>
                  <a:gd name="connsiteX400" fmla="*/ 2958970 w 3028183"/>
                  <a:gd name="connsiteY400" fmla="*/ 818866 h 1160647"/>
                  <a:gd name="connsiteX401" fmla="*/ 3024845 w 3028183"/>
                  <a:gd name="connsiteY401" fmla="*/ 818866 h 1160647"/>
                  <a:gd name="connsiteX402" fmla="*/ 3028183 w 3028183"/>
                  <a:gd name="connsiteY402" fmla="*/ 1160647 h 1160647"/>
                  <a:gd name="connsiteX403" fmla="*/ 2054 w 3028183"/>
                  <a:gd name="connsiteY403" fmla="*/ 1158314 h 1160647"/>
                  <a:gd name="connsiteX404" fmla="*/ 0 w 3028183"/>
                  <a:gd name="connsiteY404" fmla="*/ 724196 h 1160647"/>
                  <a:gd name="connsiteX405" fmla="*/ 20267 w 3028183"/>
                  <a:gd name="connsiteY405" fmla="*/ 724196 h 1160647"/>
                  <a:gd name="connsiteX406" fmla="*/ 20774 w 3028183"/>
                  <a:gd name="connsiteY406" fmla="*/ 723115 h 1160647"/>
                  <a:gd name="connsiteX407" fmla="*/ 24320 w 3028183"/>
                  <a:gd name="connsiteY407" fmla="*/ 715549 h 1160647"/>
                  <a:gd name="connsiteX408" fmla="*/ 26094 w 3028183"/>
                  <a:gd name="connsiteY408" fmla="*/ 715819 h 1160647"/>
                  <a:gd name="connsiteX409" fmla="*/ 38507 w 3028183"/>
                  <a:gd name="connsiteY409" fmla="*/ 717710 h 1160647"/>
                  <a:gd name="connsiteX410" fmla="*/ 39014 w 3028183"/>
                  <a:gd name="connsiteY410" fmla="*/ 719062 h 1160647"/>
                  <a:gd name="connsiteX411" fmla="*/ 42560 w 3028183"/>
                  <a:gd name="connsiteY411" fmla="*/ 728519 h 1160647"/>
                  <a:gd name="connsiteX412" fmla="*/ 68907 w 3028183"/>
                  <a:gd name="connsiteY412" fmla="*/ 730681 h 1160647"/>
                  <a:gd name="connsiteX413" fmla="*/ 68907 w 3028183"/>
                  <a:gd name="connsiteY413" fmla="*/ 607460 h 1160647"/>
                  <a:gd name="connsiteX414" fmla="*/ 70934 w 3028183"/>
                  <a:gd name="connsiteY414" fmla="*/ 607460 h 1160647"/>
                  <a:gd name="connsiteX415" fmla="*/ 85121 w 3028183"/>
                  <a:gd name="connsiteY415" fmla="*/ 607460 h 1160647"/>
                  <a:gd name="connsiteX416" fmla="*/ 85121 w 3028183"/>
                  <a:gd name="connsiteY416" fmla="*/ 471268 h 1160647"/>
                  <a:gd name="connsiteX417" fmla="*/ 86894 w 3028183"/>
                  <a:gd name="connsiteY417" fmla="*/ 471268 h 1160647"/>
                  <a:gd name="connsiteX418" fmla="*/ 99308 w 3028183"/>
                  <a:gd name="connsiteY418" fmla="*/ 471268 h 1160647"/>
                  <a:gd name="connsiteX419" fmla="*/ 99308 w 3028183"/>
                  <a:gd name="connsiteY419" fmla="*/ 356694 h 1160647"/>
                  <a:gd name="connsiteX420" fmla="*/ 103361 w 3028183"/>
                  <a:gd name="connsiteY420" fmla="*/ 328590 h 1160647"/>
                  <a:gd name="connsiteX421" fmla="*/ 105388 w 3028183"/>
                  <a:gd name="connsiteY421" fmla="*/ 328590 h 1160647"/>
                  <a:gd name="connsiteX422" fmla="*/ 119575 w 3028183"/>
                  <a:gd name="connsiteY422" fmla="*/ 328590 h 1160647"/>
                  <a:gd name="connsiteX423" fmla="*/ 156055 w 3028183"/>
                  <a:gd name="connsiteY423" fmla="*/ 246443 h 1160647"/>
                  <a:gd name="connsiteX424" fmla="*/ 160109 w 3028183"/>
                  <a:gd name="connsiteY424" fmla="*/ 0 h 1160647"/>
                  <a:gd name="connsiteX0" fmla="*/ 160109 w 3031519"/>
                  <a:gd name="connsiteY0" fmla="*/ 0 h 1160647"/>
                  <a:gd name="connsiteX1" fmla="*/ 162135 w 3031519"/>
                  <a:gd name="connsiteY1" fmla="*/ 246443 h 1160647"/>
                  <a:gd name="connsiteX2" fmla="*/ 200642 w 3031519"/>
                  <a:gd name="connsiteY2" fmla="*/ 326429 h 1160647"/>
                  <a:gd name="connsiteX3" fmla="*/ 202669 w 3031519"/>
                  <a:gd name="connsiteY3" fmla="*/ 326429 h 1160647"/>
                  <a:gd name="connsiteX4" fmla="*/ 216856 w 3031519"/>
                  <a:gd name="connsiteY4" fmla="*/ 326429 h 1160647"/>
                  <a:gd name="connsiteX5" fmla="*/ 216856 w 3031519"/>
                  <a:gd name="connsiteY5" fmla="*/ 350208 h 1160647"/>
                  <a:gd name="connsiteX6" fmla="*/ 217363 w 3031519"/>
                  <a:gd name="connsiteY6" fmla="*/ 351019 h 1160647"/>
                  <a:gd name="connsiteX7" fmla="*/ 220909 w 3031519"/>
                  <a:gd name="connsiteY7" fmla="*/ 356694 h 1160647"/>
                  <a:gd name="connsiteX8" fmla="*/ 220909 w 3031519"/>
                  <a:gd name="connsiteY8" fmla="*/ 471268 h 1160647"/>
                  <a:gd name="connsiteX9" fmla="*/ 223189 w 3031519"/>
                  <a:gd name="connsiteY9" fmla="*/ 471268 h 1160647"/>
                  <a:gd name="connsiteX10" fmla="*/ 239150 w 3031519"/>
                  <a:gd name="connsiteY10" fmla="*/ 471268 h 1160647"/>
                  <a:gd name="connsiteX11" fmla="*/ 239150 w 3031519"/>
                  <a:gd name="connsiteY11" fmla="*/ 611783 h 1160647"/>
                  <a:gd name="connsiteX12" fmla="*/ 240670 w 3031519"/>
                  <a:gd name="connsiteY12" fmla="*/ 611513 h 1160647"/>
                  <a:gd name="connsiteX13" fmla="*/ 251310 w 3031519"/>
                  <a:gd name="connsiteY13" fmla="*/ 609622 h 1160647"/>
                  <a:gd name="connsiteX14" fmla="*/ 249283 w 3031519"/>
                  <a:gd name="connsiteY14" fmla="*/ 698254 h 1160647"/>
                  <a:gd name="connsiteX15" fmla="*/ 250803 w 3031519"/>
                  <a:gd name="connsiteY15" fmla="*/ 698525 h 1160647"/>
                  <a:gd name="connsiteX16" fmla="*/ 261443 w 3031519"/>
                  <a:gd name="connsiteY16" fmla="*/ 700416 h 1160647"/>
                  <a:gd name="connsiteX17" fmla="*/ 261696 w 3031519"/>
                  <a:gd name="connsiteY17" fmla="*/ 701227 h 1160647"/>
                  <a:gd name="connsiteX18" fmla="*/ 263470 w 3031519"/>
                  <a:gd name="connsiteY18" fmla="*/ 706902 h 1160647"/>
                  <a:gd name="connsiteX19" fmla="*/ 264230 w 3031519"/>
                  <a:gd name="connsiteY19" fmla="*/ 704470 h 1160647"/>
                  <a:gd name="connsiteX20" fmla="*/ 269550 w 3031519"/>
                  <a:gd name="connsiteY20" fmla="*/ 687446 h 1160647"/>
                  <a:gd name="connsiteX21" fmla="*/ 271323 w 3031519"/>
                  <a:gd name="connsiteY21" fmla="*/ 687446 h 1160647"/>
                  <a:gd name="connsiteX22" fmla="*/ 283737 w 3031519"/>
                  <a:gd name="connsiteY22" fmla="*/ 687446 h 1160647"/>
                  <a:gd name="connsiteX23" fmla="*/ 283737 w 3031519"/>
                  <a:gd name="connsiteY23" fmla="*/ 719872 h 1160647"/>
                  <a:gd name="connsiteX24" fmla="*/ 284750 w 3031519"/>
                  <a:gd name="connsiteY24" fmla="*/ 720413 h 1160647"/>
                  <a:gd name="connsiteX25" fmla="*/ 291844 w 3031519"/>
                  <a:gd name="connsiteY25" fmla="*/ 724196 h 1160647"/>
                  <a:gd name="connsiteX26" fmla="*/ 291844 w 3031519"/>
                  <a:gd name="connsiteY26" fmla="*/ 725547 h 1160647"/>
                  <a:gd name="connsiteX27" fmla="*/ 291844 w 3031519"/>
                  <a:gd name="connsiteY27" fmla="*/ 735005 h 1160647"/>
                  <a:gd name="connsiteX28" fmla="*/ 336431 w 3031519"/>
                  <a:gd name="connsiteY28" fmla="*/ 735005 h 1160647"/>
                  <a:gd name="connsiteX29" fmla="*/ 336431 w 3031519"/>
                  <a:gd name="connsiteY29" fmla="*/ 736086 h 1160647"/>
                  <a:gd name="connsiteX30" fmla="*/ 336431 w 3031519"/>
                  <a:gd name="connsiteY30" fmla="*/ 743652 h 1160647"/>
                  <a:gd name="connsiteX31" fmla="*/ 338457 w 3031519"/>
                  <a:gd name="connsiteY31" fmla="*/ 743652 h 1160647"/>
                  <a:gd name="connsiteX32" fmla="*/ 352644 w 3031519"/>
                  <a:gd name="connsiteY32" fmla="*/ 743652 h 1160647"/>
                  <a:gd name="connsiteX33" fmla="*/ 352644 w 3031519"/>
                  <a:gd name="connsiteY33" fmla="*/ 713387 h 1160647"/>
                  <a:gd name="connsiteX34" fmla="*/ 397231 w 3031519"/>
                  <a:gd name="connsiteY34" fmla="*/ 713387 h 1160647"/>
                  <a:gd name="connsiteX35" fmla="*/ 397231 w 3031519"/>
                  <a:gd name="connsiteY35" fmla="*/ 712036 h 1160647"/>
                  <a:gd name="connsiteX36" fmla="*/ 397231 w 3031519"/>
                  <a:gd name="connsiteY36" fmla="*/ 702578 h 1160647"/>
                  <a:gd name="connsiteX37" fmla="*/ 398245 w 3031519"/>
                  <a:gd name="connsiteY37" fmla="*/ 702578 h 1160647"/>
                  <a:gd name="connsiteX38" fmla="*/ 405338 w 3031519"/>
                  <a:gd name="connsiteY38" fmla="*/ 702578 h 1160647"/>
                  <a:gd name="connsiteX39" fmla="*/ 405338 w 3031519"/>
                  <a:gd name="connsiteY39" fmla="*/ 700687 h 1160647"/>
                  <a:gd name="connsiteX40" fmla="*/ 405338 w 3031519"/>
                  <a:gd name="connsiteY40" fmla="*/ 687446 h 1160647"/>
                  <a:gd name="connsiteX41" fmla="*/ 406098 w 3031519"/>
                  <a:gd name="connsiteY41" fmla="*/ 687446 h 1160647"/>
                  <a:gd name="connsiteX42" fmla="*/ 411418 w 3031519"/>
                  <a:gd name="connsiteY42" fmla="*/ 687446 h 1160647"/>
                  <a:gd name="connsiteX43" fmla="*/ 411418 w 3031519"/>
                  <a:gd name="connsiteY43" fmla="*/ 686365 h 1160647"/>
                  <a:gd name="connsiteX44" fmla="*/ 411418 w 3031519"/>
                  <a:gd name="connsiteY44" fmla="*/ 678798 h 1160647"/>
                  <a:gd name="connsiteX45" fmla="*/ 413445 w 3031519"/>
                  <a:gd name="connsiteY45" fmla="*/ 678798 h 1160647"/>
                  <a:gd name="connsiteX46" fmla="*/ 427632 w 3031519"/>
                  <a:gd name="connsiteY46" fmla="*/ 678798 h 1160647"/>
                  <a:gd name="connsiteX47" fmla="*/ 427632 w 3031519"/>
                  <a:gd name="connsiteY47" fmla="*/ 679879 h 1160647"/>
                  <a:gd name="connsiteX48" fmla="*/ 427632 w 3031519"/>
                  <a:gd name="connsiteY48" fmla="*/ 687446 h 1160647"/>
                  <a:gd name="connsiteX49" fmla="*/ 449925 w 3031519"/>
                  <a:gd name="connsiteY49" fmla="*/ 687446 h 1160647"/>
                  <a:gd name="connsiteX50" fmla="*/ 449925 w 3031519"/>
                  <a:gd name="connsiteY50" fmla="*/ 685554 h 1160647"/>
                  <a:gd name="connsiteX51" fmla="*/ 449925 w 3031519"/>
                  <a:gd name="connsiteY51" fmla="*/ 672313 h 1160647"/>
                  <a:gd name="connsiteX52" fmla="*/ 451699 w 3031519"/>
                  <a:gd name="connsiteY52" fmla="*/ 672313 h 1160647"/>
                  <a:gd name="connsiteX53" fmla="*/ 464112 w 3031519"/>
                  <a:gd name="connsiteY53" fmla="*/ 672313 h 1160647"/>
                  <a:gd name="connsiteX54" fmla="*/ 464112 w 3031519"/>
                  <a:gd name="connsiteY54" fmla="*/ 696093 h 1160647"/>
                  <a:gd name="connsiteX55" fmla="*/ 465126 w 3031519"/>
                  <a:gd name="connsiteY55" fmla="*/ 696093 h 1160647"/>
                  <a:gd name="connsiteX56" fmla="*/ 472219 w 3031519"/>
                  <a:gd name="connsiteY56" fmla="*/ 696093 h 1160647"/>
                  <a:gd name="connsiteX57" fmla="*/ 472219 w 3031519"/>
                  <a:gd name="connsiteY57" fmla="*/ 695012 h 1160647"/>
                  <a:gd name="connsiteX58" fmla="*/ 472219 w 3031519"/>
                  <a:gd name="connsiteY58" fmla="*/ 687446 h 1160647"/>
                  <a:gd name="connsiteX59" fmla="*/ 473992 w 3031519"/>
                  <a:gd name="connsiteY59" fmla="*/ 687446 h 1160647"/>
                  <a:gd name="connsiteX60" fmla="*/ 486406 w 3031519"/>
                  <a:gd name="connsiteY60" fmla="*/ 687446 h 1160647"/>
                  <a:gd name="connsiteX61" fmla="*/ 486406 w 3031519"/>
                  <a:gd name="connsiteY61" fmla="*/ 713387 h 1160647"/>
                  <a:gd name="connsiteX62" fmla="*/ 488433 w 3031519"/>
                  <a:gd name="connsiteY62" fmla="*/ 713387 h 1160647"/>
                  <a:gd name="connsiteX63" fmla="*/ 502619 w 3031519"/>
                  <a:gd name="connsiteY63" fmla="*/ 713387 h 1160647"/>
                  <a:gd name="connsiteX64" fmla="*/ 502619 w 3031519"/>
                  <a:gd name="connsiteY64" fmla="*/ 715008 h 1160647"/>
                  <a:gd name="connsiteX65" fmla="*/ 502619 w 3031519"/>
                  <a:gd name="connsiteY65" fmla="*/ 726358 h 1160647"/>
                  <a:gd name="connsiteX66" fmla="*/ 503379 w 3031519"/>
                  <a:gd name="connsiteY66" fmla="*/ 726358 h 1160647"/>
                  <a:gd name="connsiteX67" fmla="*/ 508700 w 3031519"/>
                  <a:gd name="connsiteY67" fmla="*/ 726358 h 1160647"/>
                  <a:gd name="connsiteX68" fmla="*/ 508700 w 3031519"/>
                  <a:gd name="connsiteY68" fmla="*/ 725547 h 1160647"/>
                  <a:gd name="connsiteX69" fmla="*/ 508700 w 3031519"/>
                  <a:gd name="connsiteY69" fmla="*/ 719872 h 1160647"/>
                  <a:gd name="connsiteX70" fmla="*/ 539100 w 3031519"/>
                  <a:gd name="connsiteY70" fmla="*/ 719872 h 1160647"/>
                  <a:gd name="connsiteX71" fmla="*/ 539100 w 3031519"/>
                  <a:gd name="connsiteY71" fmla="*/ 743652 h 1160647"/>
                  <a:gd name="connsiteX72" fmla="*/ 540113 w 3031519"/>
                  <a:gd name="connsiteY72" fmla="*/ 743652 h 1160647"/>
                  <a:gd name="connsiteX73" fmla="*/ 547207 w 3031519"/>
                  <a:gd name="connsiteY73" fmla="*/ 743652 h 1160647"/>
                  <a:gd name="connsiteX74" fmla="*/ 547207 w 3031519"/>
                  <a:gd name="connsiteY74" fmla="*/ 744733 h 1160647"/>
                  <a:gd name="connsiteX75" fmla="*/ 547207 w 3031519"/>
                  <a:gd name="connsiteY75" fmla="*/ 752299 h 1160647"/>
                  <a:gd name="connsiteX76" fmla="*/ 547967 w 3031519"/>
                  <a:gd name="connsiteY76" fmla="*/ 752299 h 1160647"/>
                  <a:gd name="connsiteX77" fmla="*/ 553287 w 3031519"/>
                  <a:gd name="connsiteY77" fmla="*/ 752299 h 1160647"/>
                  <a:gd name="connsiteX78" fmla="*/ 553287 w 3031519"/>
                  <a:gd name="connsiteY78" fmla="*/ 750137 h 1160647"/>
                  <a:gd name="connsiteX79" fmla="*/ 553287 w 3031519"/>
                  <a:gd name="connsiteY79" fmla="*/ 735005 h 1160647"/>
                  <a:gd name="connsiteX80" fmla="*/ 554300 w 3031519"/>
                  <a:gd name="connsiteY80" fmla="*/ 735005 h 1160647"/>
                  <a:gd name="connsiteX81" fmla="*/ 561394 w 3031519"/>
                  <a:gd name="connsiteY81" fmla="*/ 735005 h 1160647"/>
                  <a:gd name="connsiteX82" fmla="*/ 561394 w 3031519"/>
                  <a:gd name="connsiteY82" fmla="*/ 736086 h 1160647"/>
                  <a:gd name="connsiteX83" fmla="*/ 561394 w 3031519"/>
                  <a:gd name="connsiteY83" fmla="*/ 743652 h 1160647"/>
                  <a:gd name="connsiteX84" fmla="*/ 566714 w 3031519"/>
                  <a:gd name="connsiteY84" fmla="*/ 741659 h 1160647"/>
                  <a:gd name="connsiteX85" fmla="*/ 567474 w 3031519"/>
                  <a:gd name="connsiteY85" fmla="*/ 740679 h 1160647"/>
                  <a:gd name="connsiteX86" fmla="*/ 567474 w 3031519"/>
                  <a:gd name="connsiteY86" fmla="*/ 735005 h 1160647"/>
                  <a:gd name="connsiteX87" fmla="*/ 605981 w 3031519"/>
                  <a:gd name="connsiteY87" fmla="*/ 735005 h 1160647"/>
                  <a:gd name="connsiteX88" fmla="*/ 605981 w 3031519"/>
                  <a:gd name="connsiteY88" fmla="*/ 758784 h 1160647"/>
                  <a:gd name="connsiteX89" fmla="*/ 608007 w 3031519"/>
                  <a:gd name="connsiteY89" fmla="*/ 758784 h 1160647"/>
                  <a:gd name="connsiteX90" fmla="*/ 622194 w 3031519"/>
                  <a:gd name="connsiteY90" fmla="*/ 758784 h 1160647"/>
                  <a:gd name="connsiteX91" fmla="*/ 622194 w 3031519"/>
                  <a:gd name="connsiteY91" fmla="*/ 759865 h 1160647"/>
                  <a:gd name="connsiteX92" fmla="*/ 622194 w 3031519"/>
                  <a:gd name="connsiteY92" fmla="*/ 767431 h 1160647"/>
                  <a:gd name="connsiteX93" fmla="*/ 623968 w 3031519"/>
                  <a:gd name="connsiteY93" fmla="*/ 767431 h 1160647"/>
                  <a:gd name="connsiteX94" fmla="*/ 636381 w 3031519"/>
                  <a:gd name="connsiteY94" fmla="*/ 767431 h 1160647"/>
                  <a:gd name="connsiteX95" fmla="*/ 636381 w 3031519"/>
                  <a:gd name="connsiteY95" fmla="*/ 743652 h 1160647"/>
                  <a:gd name="connsiteX96" fmla="*/ 637394 w 3031519"/>
                  <a:gd name="connsiteY96" fmla="*/ 743652 h 1160647"/>
                  <a:gd name="connsiteX97" fmla="*/ 644488 w 3031519"/>
                  <a:gd name="connsiteY97" fmla="*/ 743652 h 1160647"/>
                  <a:gd name="connsiteX98" fmla="*/ 644488 w 3031519"/>
                  <a:gd name="connsiteY98" fmla="*/ 711225 h 1160647"/>
                  <a:gd name="connsiteX99" fmla="*/ 645501 w 3031519"/>
                  <a:gd name="connsiteY99" fmla="*/ 711225 h 1160647"/>
                  <a:gd name="connsiteX100" fmla="*/ 652595 w 3031519"/>
                  <a:gd name="connsiteY100" fmla="*/ 711225 h 1160647"/>
                  <a:gd name="connsiteX101" fmla="*/ 652595 w 3031519"/>
                  <a:gd name="connsiteY101" fmla="*/ 709334 h 1160647"/>
                  <a:gd name="connsiteX102" fmla="*/ 652595 w 3031519"/>
                  <a:gd name="connsiteY102" fmla="*/ 696093 h 1160647"/>
                  <a:gd name="connsiteX103" fmla="*/ 651328 w 3031519"/>
                  <a:gd name="connsiteY103" fmla="*/ 694471 h 1160647"/>
                  <a:gd name="connsiteX104" fmla="*/ 656648 w 3031519"/>
                  <a:gd name="connsiteY104" fmla="*/ 683122 h 1160647"/>
                  <a:gd name="connsiteX105" fmla="*/ 664755 w 3031519"/>
                  <a:gd name="connsiteY105" fmla="*/ 711225 h 1160647"/>
                  <a:gd name="connsiteX106" fmla="*/ 665515 w 3031519"/>
                  <a:gd name="connsiteY106" fmla="*/ 711225 h 1160647"/>
                  <a:gd name="connsiteX107" fmla="*/ 670835 w 3031519"/>
                  <a:gd name="connsiteY107" fmla="*/ 711225 h 1160647"/>
                  <a:gd name="connsiteX108" fmla="*/ 670835 w 3031519"/>
                  <a:gd name="connsiteY108" fmla="*/ 605298 h 1160647"/>
                  <a:gd name="connsiteX109" fmla="*/ 672355 w 3031519"/>
                  <a:gd name="connsiteY109" fmla="*/ 605298 h 1160647"/>
                  <a:gd name="connsiteX110" fmla="*/ 682995 w 3031519"/>
                  <a:gd name="connsiteY110" fmla="*/ 605298 h 1160647"/>
                  <a:gd name="connsiteX111" fmla="*/ 682995 w 3031519"/>
                  <a:gd name="connsiteY111" fmla="*/ 557739 h 1160647"/>
                  <a:gd name="connsiteX112" fmla="*/ 709342 w 3031519"/>
                  <a:gd name="connsiteY112" fmla="*/ 557739 h 1160647"/>
                  <a:gd name="connsiteX113" fmla="*/ 709342 w 3031519"/>
                  <a:gd name="connsiteY113" fmla="*/ 536121 h 1160647"/>
                  <a:gd name="connsiteX114" fmla="*/ 743796 w 3031519"/>
                  <a:gd name="connsiteY114" fmla="*/ 536121 h 1160647"/>
                  <a:gd name="connsiteX115" fmla="*/ 743796 w 3031519"/>
                  <a:gd name="connsiteY115" fmla="*/ 538553 h 1160647"/>
                  <a:gd name="connsiteX116" fmla="*/ 743796 w 3031519"/>
                  <a:gd name="connsiteY116" fmla="*/ 555577 h 1160647"/>
                  <a:gd name="connsiteX117" fmla="*/ 746076 w 3031519"/>
                  <a:gd name="connsiteY117" fmla="*/ 555577 h 1160647"/>
                  <a:gd name="connsiteX118" fmla="*/ 762036 w 3031519"/>
                  <a:gd name="connsiteY118" fmla="*/ 555577 h 1160647"/>
                  <a:gd name="connsiteX119" fmla="*/ 762036 w 3031519"/>
                  <a:gd name="connsiteY119" fmla="*/ 603136 h 1160647"/>
                  <a:gd name="connsiteX120" fmla="*/ 763049 w 3031519"/>
                  <a:gd name="connsiteY120" fmla="*/ 603136 h 1160647"/>
                  <a:gd name="connsiteX121" fmla="*/ 770143 w 3031519"/>
                  <a:gd name="connsiteY121" fmla="*/ 603136 h 1160647"/>
                  <a:gd name="connsiteX122" fmla="*/ 784330 w 3031519"/>
                  <a:gd name="connsiteY122" fmla="*/ 607460 h 1160647"/>
                  <a:gd name="connsiteX123" fmla="*/ 784330 w 3031519"/>
                  <a:gd name="connsiteY123" fmla="*/ 646372 h 1160647"/>
                  <a:gd name="connsiteX124" fmla="*/ 785343 w 3031519"/>
                  <a:gd name="connsiteY124" fmla="*/ 646372 h 1160647"/>
                  <a:gd name="connsiteX125" fmla="*/ 792436 w 3031519"/>
                  <a:gd name="connsiteY125" fmla="*/ 646372 h 1160647"/>
                  <a:gd name="connsiteX126" fmla="*/ 792436 w 3031519"/>
                  <a:gd name="connsiteY126" fmla="*/ 647993 h 1160647"/>
                  <a:gd name="connsiteX127" fmla="*/ 792436 w 3031519"/>
                  <a:gd name="connsiteY127" fmla="*/ 659342 h 1160647"/>
                  <a:gd name="connsiteX128" fmla="*/ 794463 w 3031519"/>
                  <a:gd name="connsiteY128" fmla="*/ 659342 h 1160647"/>
                  <a:gd name="connsiteX129" fmla="*/ 808650 w 3031519"/>
                  <a:gd name="connsiteY129" fmla="*/ 659342 h 1160647"/>
                  <a:gd name="connsiteX130" fmla="*/ 814730 w 3031519"/>
                  <a:gd name="connsiteY130" fmla="*/ 665828 h 1160647"/>
                  <a:gd name="connsiteX131" fmla="*/ 814730 w 3031519"/>
                  <a:gd name="connsiteY131" fmla="*/ 687446 h 1160647"/>
                  <a:gd name="connsiteX132" fmla="*/ 817010 w 3031519"/>
                  <a:gd name="connsiteY132" fmla="*/ 687446 h 1160647"/>
                  <a:gd name="connsiteX133" fmla="*/ 832970 w 3031519"/>
                  <a:gd name="connsiteY133" fmla="*/ 687446 h 1160647"/>
                  <a:gd name="connsiteX134" fmla="*/ 832970 w 3031519"/>
                  <a:gd name="connsiteY134" fmla="*/ 688526 h 1160647"/>
                  <a:gd name="connsiteX135" fmla="*/ 832970 w 3031519"/>
                  <a:gd name="connsiteY135" fmla="*/ 696093 h 1160647"/>
                  <a:gd name="connsiteX136" fmla="*/ 834237 w 3031519"/>
                  <a:gd name="connsiteY136" fmla="*/ 696093 h 1160647"/>
                  <a:gd name="connsiteX137" fmla="*/ 843104 w 3031519"/>
                  <a:gd name="connsiteY137" fmla="*/ 696093 h 1160647"/>
                  <a:gd name="connsiteX138" fmla="*/ 843104 w 3031519"/>
                  <a:gd name="connsiteY138" fmla="*/ 698254 h 1160647"/>
                  <a:gd name="connsiteX139" fmla="*/ 843104 w 3031519"/>
                  <a:gd name="connsiteY139" fmla="*/ 713387 h 1160647"/>
                  <a:gd name="connsiteX140" fmla="*/ 847157 w 3031519"/>
                  <a:gd name="connsiteY140" fmla="*/ 711495 h 1160647"/>
                  <a:gd name="connsiteX141" fmla="*/ 847157 w 3031519"/>
                  <a:gd name="connsiteY141" fmla="*/ 698254 h 1160647"/>
                  <a:gd name="connsiteX142" fmla="*/ 848170 w 3031519"/>
                  <a:gd name="connsiteY142" fmla="*/ 698254 h 1160647"/>
                  <a:gd name="connsiteX143" fmla="*/ 855264 w 3031519"/>
                  <a:gd name="connsiteY143" fmla="*/ 698254 h 1160647"/>
                  <a:gd name="connsiteX144" fmla="*/ 855264 w 3031519"/>
                  <a:gd name="connsiteY144" fmla="*/ 699876 h 1160647"/>
                  <a:gd name="connsiteX145" fmla="*/ 855264 w 3031519"/>
                  <a:gd name="connsiteY145" fmla="*/ 711225 h 1160647"/>
                  <a:gd name="connsiteX146" fmla="*/ 856024 w 3031519"/>
                  <a:gd name="connsiteY146" fmla="*/ 711225 h 1160647"/>
                  <a:gd name="connsiteX147" fmla="*/ 861344 w 3031519"/>
                  <a:gd name="connsiteY147" fmla="*/ 711225 h 1160647"/>
                  <a:gd name="connsiteX148" fmla="*/ 909984 w 3031519"/>
                  <a:gd name="connsiteY148" fmla="*/ 706902 h 1160647"/>
                  <a:gd name="connsiteX149" fmla="*/ 909984 w 3031519"/>
                  <a:gd name="connsiteY149" fmla="*/ 708253 h 1160647"/>
                  <a:gd name="connsiteX150" fmla="*/ 909984 w 3031519"/>
                  <a:gd name="connsiteY150" fmla="*/ 717710 h 1160647"/>
                  <a:gd name="connsiteX151" fmla="*/ 910744 w 3031519"/>
                  <a:gd name="connsiteY151" fmla="*/ 717710 h 1160647"/>
                  <a:gd name="connsiteX152" fmla="*/ 916065 w 3031519"/>
                  <a:gd name="connsiteY152" fmla="*/ 717710 h 1160647"/>
                  <a:gd name="connsiteX153" fmla="*/ 916065 w 3031519"/>
                  <a:gd name="connsiteY153" fmla="*/ 719872 h 1160647"/>
                  <a:gd name="connsiteX154" fmla="*/ 916065 w 3031519"/>
                  <a:gd name="connsiteY154" fmla="*/ 735005 h 1160647"/>
                  <a:gd name="connsiteX155" fmla="*/ 918091 w 3031519"/>
                  <a:gd name="connsiteY155" fmla="*/ 733654 h 1160647"/>
                  <a:gd name="connsiteX156" fmla="*/ 932278 w 3031519"/>
                  <a:gd name="connsiteY156" fmla="*/ 724196 h 1160647"/>
                  <a:gd name="connsiteX157" fmla="*/ 938358 w 3031519"/>
                  <a:gd name="connsiteY157" fmla="*/ 683122 h 1160647"/>
                  <a:gd name="connsiteX158" fmla="*/ 939118 w 3031519"/>
                  <a:gd name="connsiteY158" fmla="*/ 682852 h 1160647"/>
                  <a:gd name="connsiteX159" fmla="*/ 944438 w 3031519"/>
                  <a:gd name="connsiteY159" fmla="*/ 680960 h 1160647"/>
                  <a:gd name="connsiteX160" fmla="*/ 946465 w 3031519"/>
                  <a:gd name="connsiteY160" fmla="*/ 611783 h 1160647"/>
                  <a:gd name="connsiteX161" fmla="*/ 948492 w 3031519"/>
                  <a:gd name="connsiteY161" fmla="*/ 680960 h 1160647"/>
                  <a:gd name="connsiteX162" fmla="*/ 949252 w 3031519"/>
                  <a:gd name="connsiteY162" fmla="*/ 681230 h 1160647"/>
                  <a:gd name="connsiteX163" fmla="*/ 954572 w 3031519"/>
                  <a:gd name="connsiteY163" fmla="*/ 683122 h 1160647"/>
                  <a:gd name="connsiteX164" fmla="*/ 954572 w 3031519"/>
                  <a:gd name="connsiteY164" fmla="*/ 596651 h 1160647"/>
                  <a:gd name="connsiteX165" fmla="*/ 958625 w 3031519"/>
                  <a:gd name="connsiteY165" fmla="*/ 564224 h 1160647"/>
                  <a:gd name="connsiteX166" fmla="*/ 997132 w 3031519"/>
                  <a:gd name="connsiteY166" fmla="*/ 564224 h 1160647"/>
                  <a:gd name="connsiteX167" fmla="*/ 997132 w 3031519"/>
                  <a:gd name="connsiteY167" fmla="*/ 596651 h 1160647"/>
                  <a:gd name="connsiteX168" fmla="*/ 997892 w 3031519"/>
                  <a:gd name="connsiteY168" fmla="*/ 596651 h 1160647"/>
                  <a:gd name="connsiteX169" fmla="*/ 1003212 w 3031519"/>
                  <a:gd name="connsiteY169" fmla="*/ 596651 h 1160647"/>
                  <a:gd name="connsiteX170" fmla="*/ 1003212 w 3031519"/>
                  <a:gd name="connsiteY170" fmla="*/ 514503 h 1160647"/>
                  <a:gd name="connsiteX171" fmla="*/ 1004986 w 3031519"/>
                  <a:gd name="connsiteY171" fmla="*/ 514503 h 1160647"/>
                  <a:gd name="connsiteX172" fmla="*/ 1017399 w 3031519"/>
                  <a:gd name="connsiteY172" fmla="*/ 514503 h 1160647"/>
                  <a:gd name="connsiteX173" fmla="*/ 1017399 w 3031519"/>
                  <a:gd name="connsiteY173" fmla="*/ 512612 h 1160647"/>
                  <a:gd name="connsiteX174" fmla="*/ 1017399 w 3031519"/>
                  <a:gd name="connsiteY174" fmla="*/ 499371 h 1160647"/>
                  <a:gd name="connsiteX175" fmla="*/ 1039693 w 3031519"/>
                  <a:gd name="connsiteY175" fmla="*/ 499371 h 1160647"/>
                  <a:gd name="connsiteX176" fmla="*/ 1039693 w 3031519"/>
                  <a:gd name="connsiteY176" fmla="*/ 498290 h 1160647"/>
                  <a:gd name="connsiteX177" fmla="*/ 1039693 w 3031519"/>
                  <a:gd name="connsiteY177" fmla="*/ 490724 h 1160647"/>
                  <a:gd name="connsiteX178" fmla="*/ 1041466 w 3031519"/>
                  <a:gd name="connsiteY178" fmla="*/ 490724 h 1160647"/>
                  <a:gd name="connsiteX179" fmla="*/ 1053880 w 3031519"/>
                  <a:gd name="connsiteY179" fmla="*/ 490724 h 1160647"/>
                  <a:gd name="connsiteX180" fmla="*/ 1053880 w 3031519"/>
                  <a:gd name="connsiteY180" fmla="*/ 491805 h 1160647"/>
                  <a:gd name="connsiteX181" fmla="*/ 1053880 w 3031519"/>
                  <a:gd name="connsiteY181" fmla="*/ 499371 h 1160647"/>
                  <a:gd name="connsiteX182" fmla="*/ 1054640 w 3031519"/>
                  <a:gd name="connsiteY182" fmla="*/ 499371 h 1160647"/>
                  <a:gd name="connsiteX183" fmla="*/ 1059960 w 3031519"/>
                  <a:gd name="connsiteY183" fmla="*/ 499371 h 1160647"/>
                  <a:gd name="connsiteX184" fmla="*/ 1070093 w 3031519"/>
                  <a:gd name="connsiteY184" fmla="*/ 495047 h 1160647"/>
                  <a:gd name="connsiteX185" fmla="*/ 1074146 w 3031519"/>
                  <a:gd name="connsiteY185" fmla="*/ 498290 h 1160647"/>
                  <a:gd name="connsiteX186" fmla="*/ 1074146 w 3031519"/>
                  <a:gd name="connsiteY186" fmla="*/ 490724 h 1160647"/>
                  <a:gd name="connsiteX187" fmla="*/ 1076426 w 3031519"/>
                  <a:gd name="connsiteY187" fmla="*/ 490724 h 1160647"/>
                  <a:gd name="connsiteX188" fmla="*/ 1092387 w 3031519"/>
                  <a:gd name="connsiteY188" fmla="*/ 490724 h 1160647"/>
                  <a:gd name="connsiteX189" fmla="*/ 1092387 w 3031519"/>
                  <a:gd name="connsiteY189" fmla="*/ 491805 h 1160647"/>
                  <a:gd name="connsiteX190" fmla="*/ 1092387 w 3031519"/>
                  <a:gd name="connsiteY190" fmla="*/ 499371 h 1160647"/>
                  <a:gd name="connsiteX191" fmla="*/ 1122787 w 3031519"/>
                  <a:gd name="connsiteY191" fmla="*/ 499371 h 1160647"/>
                  <a:gd name="connsiteX192" fmla="*/ 1122787 w 3031519"/>
                  <a:gd name="connsiteY192" fmla="*/ 500992 h 1160647"/>
                  <a:gd name="connsiteX193" fmla="*/ 1122787 w 3031519"/>
                  <a:gd name="connsiteY193" fmla="*/ 512342 h 1160647"/>
                  <a:gd name="connsiteX194" fmla="*/ 1149134 w 3031519"/>
                  <a:gd name="connsiteY194" fmla="*/ 512342 h 1160647"/>
                  <a:gd name="connsiteX195" fmla="*/ 1149134 w 3031519"/>
                  <a:gd name="connsiteY195" fmla="*/ 542606 h 1160647"/>
                  <a:gd name="connsiteX196" fmla="*/ 1149894 w 3031519"/>
                  <a:gd name="connsiteY196" fmla="*/ 542606 h 1160647"/>
                  <a:gd name="connsiteX197" fmla="*/ 1155214 w 3031519"/>
                  <a:gd name="connsiteY197" fmla="*/ 542606 h 1160647"/>
                  <a:gd name="connsiteX198" fmla="*/ 1155214 w 3031519"/>
                  <a:gd name="connsiteY198" fmla="*/ 543687 h 1160647"/>
                  <a:gd name="connsiteX199" fmla="*/ 1155214 w 3031519"/>
                  <a:gd name="connsiteY199" fmla="*/ 551254 h 1160647"/>
                  <a:gd name="connsiteX200" fmla="*/ 1159268 w 3031519"/>
                  <a:gd name="connsiteY200" fmla="*/ 581518 h 1160647"/>
                  <a:gd name="connsiteX201" fmla="*/ 1160028 w 3031519"/>
                  <a:gd name="connsiteY201" fmla="*/ 581518 h 1160647"/>
                  <a:gd name="connsiteX202" fmla="*/ 1165348 w 3031519"/>
                  <a:gd name="connsiteY202" fmla="*/ 581518 h 1160647"/>
                  <a:gd name="connsiteX203" fmla="*/ 1165348 w 3031519"/>
                  <a:gd name="connsiteY203" fmla="*/ 582329 h 1160647"/>
                  <a:gd name="connsiteX204" fmla="*/ 1165348 w 3031519"/>
                  <a:gd name="connsiteY204" fmla="*/ 588004 h 1160647"/>
                  <a:gd name="connsiteX205" fmla="*/ 1166361 w 3031519"/>
                  <a:gd name="connsiteY205" fmla="*/ 588004 h 1160647"/>
                  <a:gd name="connsiteX206" fmla="*/ 1173454 w 3031519"/>
                  <a:gd name="connsiteY206" fmla="*/ 588004 h 1160647"/>
                  <a:gd name="connsiteX207" fmla="*/ 1173454 w 3031519"/>
                  <a:gd name="connsiteY207" fmla="*/ 618269 h 1160647"/>
                  <a:gd name="connsiteX208" fmla="*/ 1175481 w 3031519"/>
                  <a:gd name="connsiteY208" fmla="*/ 618269 h 1160647"/>
                  <a:gd name="connsiteX209" fmla="*/ 1189668 w 3031519"/>
                  <a:gd name="connsiteY209" fmla="*/ 618269 h 1160647"/>
                  <a:gd name="connsiteX210" fmla="*/ 1189668 w 3031519"/>
                  <a:gd name="connsiteY210" fmla="*/ 642048 h 1160647"/>
                  <a:gd name="connsiteX211" fmla="*/ 1191695 w 3031519"/>
                  <a:gd name="connsiteY211" fmla="*/ 643669 h 1160647"/>
                  <a:gd name="connsiteX212" fmla="*/ 1191695 w 3031519"/>
                  <a:gd name="connsiteY212" fmla="*/ 655019 h 1160647"/>
                  <a:gd name="connsiteX213" fmla="*/ 1192455 w 3031519"/>
                  <a:gd name="connsiteY213" fmla="*/ 655019 h 1160647"/>
                  <a:gd name="connsiteX214" fmla="*/ 1197775 w 3031519"/>
                  <a:gd name="connsiteY214" fmla="*/ 655019 h 1160647"/>
                  <a:gd name="connsiteX215" fmla="*/ 1197775 w 3031519"/>
                  <a:gd name="connsiteY215" fmla="*/ 678798 h 1160647"/>
                  <a:gd name="connsiteX216" fmla="*/ 1199041 w 3031519"/>
                  <a:gd name="connsiteY216" fmla="*/ 678798 h 1160647"/>
                  <a:gd name="connsiteX217" fmla="*/ 1207908 w 3031519"/>
                  <a:gd name="connsiteY217" fmla="*/ 678798 h 1160647"/>
                  <a:gd name="connsiteX218" fmla="*/ 1209935 w 3031519"/>
                  <a:gd name="connsiteY218" fmla="*/ 682852 h 1160647"/>
                  <a:gd name="connsiteX219" fmla="*/ 1209935 w 3031519"/>
                  <a:gd name="connsiteY219" fmla="*/ 696093 h 1160647"/>
                  <a:gd name="connsiteX220" fmla="*/ 1211455 w 3031519"/>
                  <a:gd name="connsiteY220" fmla="*/ 694201 h 1160647"/>
                  <a:gd name="connsiteX221" fmla="*/ 1222095 w 3031519"/>
                  <a:gd name="connsiteY221" fmla="*/ 680960 h 1160647"/>
                  <a:gd name="connsiteX222" fmla="*/ 1250469 w 3031519"/>
                  <a:gd name="connsiteY222" fmla="*/ 680960 h 1160647"/>
                  <a:gd name="connsiteX223" fmla="*/ 1250469 w 3031519"/>
                  <a:gd name="connsiteY223" fmla="*/ 767431 h 1160647"/>
                  <a:gd name="connsiteX224" fmla="*/ 1251229 w 3031519"/>
                  <a:gd name="connsiteY224" fmla="*/ 767431 h 1160647"/>
                  <a:gd name="connsiteX225" fmla="*/ 1256549 w 3031519"/>
                  <a:gd name="connsiteY225" fmla="*/ 767431 h 1160647"/>
                  <a:gd name="connsiteX226" fmla="*/ 1257309 w 3031519"/>
                  <a:gd name="connsiteY226" fmla="*/ 766080 h 1160647"/>
                  <a:gd name="connsiteX227" fmla="*/ 1262629 w 3031519"/>
                  <a:gd name="connsiteY227" fmla="*/ 756622 h 1160647"/>
                  <a:gd name="connsiteX228" fmla="*/ 1262629 w 3031519"/>
                  <a:gd name="connsiteY228" fmla="*/ 758514 h 1160647"/>
                  <a:gd name="connsiteX229" fmla="*/ 1262629 w 3031519"/>
                  <a:gd name="connsiteY229" fmla="*/ 771755 h 1160647"/>
                  <a:gd name="connsiteX230" fmla="*/ 1266682 w 3031519"/>
                  <a:gd name="connsiteY230" fmla="*/ 726358 h 1160647"/>
                  <a:gd name="connsiteX231" fmla="*/ 1267442 w 3031519"/>
                  <a:gd name="connsiteY231" fmla="*/ 726358 h 1160647"/>
                  <a:gd name="connsiteX232" fmla="*/ 1272762 w 3031519"/>
                  <a:gd name="connsiteY232" fmla="*/ 726358 h 1160647"/>
                  <a:gd name="connsiteX233" fmla="*/ 1272762 w 3031519"/>
                  <a:gd name="connsiteY233" fmla="*/ 661504 h 1160647"/>
                  <a:gd name="connsiteX234" fmla="*/ 1273776 w 3031519"/>
                  <a:gd name="connsiteY234" fmla="*/ 661504 h 1160647"/>
                  <a:gd name="connsiteX235" fmla="*/ 1280869 w 3031519"/>
                  <a:gd name="connsiteY235" fmla="*/ 661504 h 1160647"/>
                  <a:gd name="connsiteX236" fmla="*/ 1293029 w 3031519"/>
                  <a:gd name="connsiteY236" fmla="*/ 618269 h 1160647"/>
                  <a:gd name="connsiteX237" fmla="*/ 1294296 w 3031519"/>
                  <a:gd name="connsiteY237" fmla="*/ 618269 h 1160647"/>
                  <a:gd name="connsiteX238" fmla="*/ 1303163 w 3031519"/>
                  <a:gd name="connsiteY238" fmla="*/ 618269 h 1160647"/>
                  <a:gd name="connsiteX239" fmla="*/ 1313296 w 3031519"/>
                  <a:gd name="connsiteY239" fmla="*/ 661504 h 1160647"/>
                  <a:gd name="connsiteX240" fmla="*/ 1314309 w 3031519"/>
                  <a:gd name="connsiteY240" fmla="*/ 661504 h 1160647"/>
                  <a:gd name="connsiteX241" fmla="*/ 1321403 w 3031519"/>
                  <a:gd name="connsiteY241" fmla="*/ 661504 h 1160647"/>
                  <a:gd name="connsiteX242" fmla="*/ 1321403 w 3031519"/>
                  <a:gd name="connsiteY242" fmla="*/ 700416 h 1160647"/>
                  <a:gd name="connsiteX243" fmla="*/ 1323176 w 3031519"/>
                  <a:gd name="connsiteY243" fmla="*/ 700416 h 1160647"/>
                  <a:gd name="connsiteX244" fmla="*/ 1335590 w 3031519"/>
                  <a:gd name="connsiteY244" fmla="*/ 700416 h 1160647"/>
                  <a:gd name="connsiteX245" fmla="*/ 1335590 w 3031519"/>
                  <a:gd name="connsiteY245" fmla="*/ 702578 h 1160647"/>
                  <a:gd name="connsiteX246" fmla="*/ 1335590 w 3031519"/>
                  <a:gd name="connsiteY246" fmla="*/ 717710 h 1160647"/>
                  <a:gd name="connsiteX247" fmla="*/ 1339643 w 3031519"/>
                  <a:gd name="connsiteY247" fmla="*/ 715549 h 1160647"/>
                  <a:gd name="connsiteX248" fmla="*/ 1339643 w 3031519"/>
                  <a:gd name="connsiteY248" fmla="*/ 700416 h 1160647"/>
                  <a:gd name="connsiteX249" fmla="*/ 1341163 w 3031519"/>
                  <a:gd name="connsiteY249" fmla="*/ 700416 h 1160647"/>
                  <a:gd name="connsiteX250" fmla="*/ 1351803 w 3031519"/>
                  <a:gd name="connsiteY250" fmla="*/ 700416 h 1160647"/>
                  <a:gd name="connsiteX251" fmla="*/ 1351803 w 3031519"/>
                  <a:gd name="connsiteY251" fmla="*/ 702037 h 1160647"/>
                  <a:gd name="connsiteX252" fmla="*/ 1351803 w 3031519"/>
                  <a:gd name="connsiteY252" fmla="*/ 713387 h 1160647"/>
                  <a:gd name="connsiteX253" fmla="*/ 1382204 w 3031519"/>
                  <a:gd name="connsiteY253" fmla="*/ 713387 h 1160647"/>
                  <a:gd name="connsiteX254" fmla="*/ 1382204 w 3031519"/>
                  <a:gd name="connsiteY254" fmla="*/ 676637 h 1160647"/>
                  <a:gd name="connsiteX255" fmla="*/ 1383470 w 3031519"/>
                  <a:gd name="connsiteY255" fmla="*/ 676637 h 1160647"/>
                  <a:gd name="connsiteX256" fmla="*/ 1392337 w 3031519"/>
                  <a:gd name="connsiteY256" fmla="*/ 676637 h 1160647"/>
                  <a:gd name="connsiteX257" fmla="*/ 1392337 w 3031519"/>
                  <a:gd name="connsiteY257" fmla="*/ 698254 h 1160647"/>
                  <a:gd name="connsiteX258" fmla="*/ 1394364 w 3031519"/>
                  <a:gd name="connsiteY258" fmla="*/ 665828 h 1160647"/>
                  <a:gd name="connsiteX259" fmla="*/ 1416657 w 3031519"/>
                  <a:gd name="connsiteY259" fmla="*/ 665828 h 1160647"/>
                  <a:gd name="connsiteX260" fmla="*/ 1416657 w 3031519"/>
                  <a:gd name="connsiteY260" fmla="*/ 664206 h 1160647"/>
                  <a:gd name="connsiteX261" fmla="*/ 1416657 w 3031519"/>
                  <a:gd name="connsiteY261" fmla="*/ 652857 h 1160647"/>
                  <a:gd name="connsiteX262" fmla="*/ 1417417 w 3031519"/>
                  <a:gd name="connsiteY262" fmla="*/ 652857 h 1160647"/>
                  <a:gd name="connsiteX263" fmla="*/ 1422737 w 3031519"/>
                  <a:gd name="connsiteY263" fmla="*/ 652857 h 1160647"/>
                  <a:gd name="connsiteX264" fmla="*/ 1422737 w 3031519"/>
                  <a:gd name="connsiteY264" fmla="*/ 650966 h 1160647"/>
                  <a:gd name="connsiteX265" fmla="*/ 1422737 w 3031519"/>
                  <a:gd name="connsiteY265" fmla="*/ 637725 h 1160647"/>
                  <a:gd name="connsiteX266" fmla="*/ 1426791 w 3031519"/>
                  <a:gd name="connsiteY266" fmla="*/ 644210 h 1160647"/>
                  <a:gd name="connsiteX267" fmla="*/ 1429071 w 3031519"/>
                  <a:gd name="connsiteY267" fmla="*/ 644210 h 1160647"/>
                  <a:gd name="connsiteX268" fmla="*/ 1445031 w 3031519"/>
                  <a:gd name="connsiteY268" fmla="*/ 644210 h 1160647"/>
                  <a:gd name="connsiteX269" fmla="*/ 1445031 w 3031519"/>
                  <a:gd name="connsiteY269" fmla="*/ 643399 h 1160647"/>
                  <a:gd name="connsiteX270" fmla="*/ 1445031 w 3031519"/>
                  <a:gd name="connsiteY270" fmla="*/ 637725 h 1160647"/>
                  <a:gd name="connsiteX271" fmla="*/ 1445791 w 3031519"/>
                  <a:gd name="connsiteY271" fmla="*/ 637725 h 1160647"/>
                  <a:gd name="connsiteX272" fmla="*/ 1451111 w 3031519"/>
                  <a:gd name="connsiteY272" fmla="*/ 637725 h 1160647"/>
                  <a:gd name="connsiteX273" fmla="*/ 1451111 w 3031519"/>
                  <a:gd name="connsiteY273" fmla="*/ 639076 h 1160647"/>
                  <a:gd name="connsiteX274" fmla="*/ 1451111 w 3031519"/>
                  <a:gd name="connsiteY274" fmla="*/ 648534 h 1160647"/>
                  <a:gd name="connsiteX275" fmla="*/ 1489618 w 3031519"/>
                  <a:gd name="connsiteY275" fmla="*/ 648534 h 1160647"/>
                  <a:gd name="connsiteX276" fmla="*/ 1489618 w 3031519"/>
                  <a:gd name="connsiteY276" fmla="*/ 786887 h 1160647"/>
                  <a:gd name="connsiteX277" fmla="*/ 1491138 w 3031519"/>
                  <a:gd name="connsiteY277" fmla="*/ 786887 h 1160647"/>
                  <a:gd name="connsiteX278" fmla="*/ 1501778 w 3031519"/>
                  <a:gd name="connsiteY278" fmla="*/ 786887 h 1160647"/>
                  <a:gd name="connsiteX279" fmla="*/ 1501778 w 3031519"/>
                  <a:gd name="connsiteY279" fmla="*/ 773917 h 1160647"/>
                  <a:gd name="connsiteX280" fmla="*/ 1505832 w 3031519"/>
                  <a:gd name="connsiteY280" fmla="*/ 773917 h 1160647"/>
                  <a:gd name="connsiteX281" fmla="*/ 1505832 w 3031519"/>
                  <a:gd name="connsiteY281" fmla="*/ 786887 h 1160647"/>
                  <a:gd name="connsiteX282" fmla="*/ 1536232 w 3031519"/>
                  <a:gd name="connsiteY282" fmla="*/ 786887 h 1160647"/>
                  <a:gd name="connsiteX283" fmla="*/ 1536232 w 3031519"/>
                  <a:gd name="connsiteY283" fmla="*/ 756622 h 1160647"/>
                  <a:gd name="connsiteX284" fmla="*/ 1548392 w 3031519"/>
                  <a:gd name="connsiteY284" fmla="*/ 756622 h 1160647"/>
                  <a:gd name="connsiteX285" fmla="*/ 1560552 w 3031519"/>
                  <a:gd name="connsiteY285" fmla="*/ 754461 h 1160647"/>
                  <a:gd name="connsiteX286" fmla="*/ 1564606 w 3031519"/>
                  <a:gd name="connsiteY286" fmla="*/ 756622 h 1160647"/>
                  <a:gd name="connsiteX287" fmla="*/ 1574739 w 3031519"/>
                  <a:gd name="connsiteY287" fmla="*/ 756622 h 1160647"/>
                  <a:gd name="connsiteX288" fmla="*/ 1574739 w 3031519"/>
                  <a:gd name="connsiteY288" fmla="*/ 786887 h 1160647"/>
                  <a:gd name="connsiteX289" fmla="*/ 1582846 w 3031519"/>
                  <a:gd name="connsiteY289" fmla="*/ 786887 h 1160647"/>
                  <a:gd name="connsiteX290" fmla="*/ 1582846 w 3031519"/>
                  <a:gd name="connsiteY290" fmla="*/ 804182 h 1160647"/>
                  <a:gd name="connsiteX291" fmla="*/ 1592182 w 3031519"/>
                  <a:gd name="connsiteY291" fmla="*/ 805087 h 1160647"/>
                  <a:gd name="connsiteX292" fmla="*/ 1605140 w 3031519"/>
                  <a:gd name="connsiteY292" fmla="*/ 805087 h 1160647"/>
                  <a:gd name="connsiteX293" fmla="*/ 1605140 w 3031519"/>
                  <a:gd name="connsiteY293" fmla="*/ 789049 h 1160647"/>
                  <a:gd name="connsiteX294" fmla="*/ 1673096 w 3031519"/>
                  <a:gd name="connsiteY294" fmla="*/ 789049 h 1160647"/>
                  <a:gd name="connsiteX295" fmla="*/ 1673096 w 3031519"/>
                  <a:gd name="connsiteY295" fmla="*/ 703796 h 1160647"/>
                  <a:gd name="connsiteX296" fmla="*/ 1745104 w 3031519"/>
                  <a:gd name="connsiteY296" fmla="*/ 703796 h 1160647"/>
                  <a:gd name="connsiteX297" fmla="*/ 1745104 w 3031519"/>
                  <a:gd name="connsiteY297" fmla="*/ 782564 h 1160647"/>
                  <a:gd name="connsiteX298" fmla="*/ 1747008 w 3031519"/>
                  <a:gd name="connsiteY298" fmla="*/ 782564 h 1160647"/>
                  <a:gd name="connsiteX299" fmla="*/ 1748250 w 3031519"/>
                  <a:gd name="connsiteY299" fmla="*/ 805087 h 1160647"/>
                  <a:gd name="connsiteX300" fmla="*/ 1757926 w 3031519"/>
                  <a:gd name="connsiteY300" fmla="*/ 805087 h 1160647"/>
                  <a:gd name="connsiteX301" fmla="*/ 1759168 w 3031519"/>
                  <a:gd name="connsiteY301" fmla="*/ 782564 h 1160647"/>
                  <a:gd name="connsiteX302" fmla="*/ 1765248 w 3031519"/>
                  <a:gd name="connsiteY302" fmla="*/ 782564 h 1160647"/>
                  <a:gd name="connsiteX303" fmla="*/ 1766490 w 3031519"/>
                  <a:gd name="connsiteY303" fmla="*/ 805087 h 1160647"/>
                  <a:gd name="connsiteX304" fmla="*/ 1817112 w 3031519"/>
                  <a:gd name="connsiteY304" fmla="*/ 805087 h 1160647"/>
                  <a:gd name="connsiteX305" fmla="*/ 1817112 w 3031519"/>
                  <a:gd name="connsiteY305" fmla="*/ 642059 h 1160647"/>
                  <a:gd name="connsiteX306" fmla="*/ 2014439 w 3031519"/>
                  <a:gd name="connsiteY306" fmla="*/ 642059 h 1160647"/>
                  <a:gd name="connsiteX307" fmla="*/ 2014439 w 3031519"/>
                  <a:gd name="connsiteY307" fmla="*/ 805087 h 1160647"/>
                  <a:gd name="connsiteX308" fmla="*/ 2033136 w 3031519"/>
                  <a:gd name="connsiteY308" fmla="*/ 805087 h 1160647"/>
                  <a:gd name="connsiteX309" fmla="*/ 2033136 w 3031519"/>
                  <a:gd name="connsiteY309" fmla="*/ 722394 h 1160647"/>
                  <a:gd name="connsiteX310" fmla="*/ 2128256 w 3031519"/>
                  <a:gd name="connsiteY310" fmla="*/ 722394 h 1160647"/>
                  <a:gd name="connsiteX311" fmla="*/ 2140186 w 3031519"/>
                  <a:gd name="connsiteY311" fmla="*/ 404253 h 1160647"/>
                  <a:gd name="connsiteX312" fmla="*/ 2128026 w 3031519"/>
                  <a:gd name="connsiteY312" fmla="*/ 382635 h 1160647"/>
                  <a:gd name="connsiteX313" fmla="*/ 2121946 w 3031519"/>
                  <a:gd name="connsiteY313" fmla="*/ 378311 h 1160647"/>
                  <a:gd name="connsiteX314" fmla="*/ 2130053 w 3031519"/>
                  <a:gd name="connsiteY314" fmla="*/ 354532 h 1160647"/>
                  <a:gd name="connsiteX315" fmla="*/ 2130053 w 3031519"/>
                  <a:gd name="connsiteY315" fmla="*/ 337238 h 1160647"/>
                  <a:gd name="connsiteX316" fmla="*/ 2144240 w 3031519"/>
                  <a:gd name="connsiteY316" fmla="*/ 337238 h 1160647"/>
                  <a:gd name="connsiteX317" fmla="*/ 2144240 w 3031519"/>
                  <a:gd name="connsiteY317" fmla="*/ 315620 h 1160647"/>
                  <a:gd name="connsiteX318" fmla="*/ 2146266 w 3031519"/>
                  <a:gd name="connsiteY318" fmla="*/ 311296 h 1160647"/>
                  <a:gd name="connsiteX319" fmla="*/ 2146266 w 3031519"/>
                  <a:gd name="connsiteY319" fmla="*/ 233472 h 1160647"/>
                  <a:gd name="connsiteX320" fmla="*/ 2144240 w 3031519"/>
                  <a:gd name="connsiteY320" fmla="*/ 226987 h 1160647"/>
                  <a:gd name="connsiteX321" fmla="*/ 2150320 w 3031519"/>
                  <a:gd name="connsiteY321" fmla="*/ 220501 h 1160647"/>
                  <a:gd name="connsiteX322" fmla="*/ 2150320 w 3031519"/>
                  <a:gd name="connsiteY322" fmla="*/ 162133 h 1160647"/>
                  <a:gd name="connsiteX323" fmla="*/ 2152346 w 3031519"/>
                  <a:gd name="connsiteY323" fmla="*/ 157810 h 1160647"/>
                  <a:gd name="connsiteX324" fmla="*/ 2152346 w 3031519"/>
                  <a:gd name="connsiteY324" fmla="*/ 101604 h 1160647"/>
                  <a:gd name="connsiteX325" fmla="*/ 2154373 w 3031519"/>
                  <a:gd name="connsiteY325" fmla="*/ 82148 h 1160647"/>
                  <a:gd name="connsiteX326" fmla="*/ 2158427 w 3031519"/>
                  <a:gd name="connsiteY326" fmla="*/ 99442 h 1160647"/>
                  <a:gd name="connsiteX327" fmla="*/ 2160453 w 3031519"/>
                  <a:gd name="connsiteY327" fmla="*/ 157810 h 1160647"/>
                  <a:gd name="connsiteX328" fmla="*/ 2162480 w 3031519"/>
                  <a:gd name="connsiteY328" fmla="*/ 220501 h 1160647"/>
                  <a:gd name="connsiteX329" fmla="*/ 2168560 w 3031519"/>
                  <a:gd name="connsiteY329" fmla="*/ 226987 h 1160647"/>
                  <a:gd name="connsiteX330" fmla="*/ 2166533 w 3031519"/>
                  <a:gd name="connsiteY330" fmla="*/ 233472 h 1160647"/>
                  <a:gd name="connsiteX331" fmla="*/ 2166533 w 3031519"/>
                  <a:gd name="connsiteY331" fmla="*/ 311296 h 1160647"/>
                  <a:gd name="connsiteX332" fmla="*/ 2168560 w 3031519"/>
                  <a:gd name="connsiteY332" fmla="*/ 315620 h 1160647"/>
                  <a:gd name="connsiteX333" fmla="*/ 2168560 w 3031519"/>
                  <a:gd name="connsiteY333" fmla="*/ 337238 h 1160647"/>
                  <a:gd name="connsiteX334" fmla="*/ 2182747 w 3031519"/>
                  <a:gd name="connsiteY334" fmla="*/ 337238 h 1160647"/>
                  <a:gd name="connsiteX335" fmla="*/ 2182747 w 3031519"/>
                  <a:gd name="connsiteY335" fmla="*/ 354532 h 1160647"/>
                  <a:gd name="connsiteX336" fmla="*/ 2190854 w 3031519"/>
                  <a:gd name="connsiteY336" fmla="*/ 378311 h 1160647"/>
                  <a:gd name="connsiteX337" fmla="*/ 2184774 w 3031519"/>
                  <a:gd name="connsiteY337" fmla="*/ 382635 h 1160647"/>
                  <a:gd name="connsiteX338" fmla="*/ 2172613 w 3031519"/>
                  <a:gd name="connsiteY338" fmla="*/ 404253 h 1160647"/>
                  <a:gd name="connsiteX339" fmla="*/ 2180720 w 3031519"/>
                  <a:gd name="connsiteY339" fmla="*/ 657181 h 1160647"/>
                  <a:gd name="connsiteX340" fmla="*/ 2245574 w 3031519"/>
                  <a:gd name="connsiteY340" fmla="*/ 657181 h 1160647"/>
                  <a:gd name="connsiteX341" fmla="*/ 2245574 w 3031519"/>
                  <a:gd name="connsiteY341" fmla="*/ 732843 h 1160647"/>
                  <a:gd name="connsiteX342" fmla="*/ 2253681 w 3031519"/>
                  <a:gd name="connsiteY342" fmla="*/ 732843 h 1160647"/>
                  <a:gd name="connsiteX343" fmla="*/ 2255708 w 3031519"/>
                  <a:gd name="connsiteY343" fmla="*/ 726358 h 1160647"/>
                  <a:gd name="connsiteX344" fmla="*/ 2261788 w 3031519"/>
                  <a:gd name="connsiteY344" fmla="*/ 726358 h 1160647"/>
                  <a:gd name="connsiteX345" fmla="*/ 2263815 w 3031519"/>
                  <a:gd name="connsiteY345" fmla="*/ 735005 h 1160647"/>
                  <a:gd name="connsiteX346" fmla="*/ 2275975 w 3031519"/>
                  <a:gd name="connsiteY346" fmla="*/ 735005 h 1160647"/>
                  <a:gd name="connsiteX347" fmla="*/ 2275975 w 3031519"/>
                  <a:gd name="connsiteY347" fmla="*/ 728519 h 1160647"/>
                  <a:gd name="connsiteX348" fmla="*/ 2298268 w 3031519"/>
                  <a:gd name="connsiteY348" fmla="*/ 728519 h 1160647"/>
                  <a:gd name="connsiteX349" fmla="*/ 2298268 w 3031519"/>
                  <a:gd name="connsiteY349" fmla="*/ 735005 h 1160647"/>
                  <a:gd name="connsiteX350" fmla="*/ 2318535 w 3031519"/>
                  <a:gd name="connsiteY350" fmla="*/ 735005 h 1160647"/>
                  <a:gd name="connsiteX351" fmla="*/ 2318535 w 3031519"/>
                  <a:gd name="connsiteY351" fmla="*/ 780402 h 1160647"/>
                  <a:gd name="connsiteX352" fmla="*/ 2332722 w 3031519"/>
                  <a:gd name="connsiteY352" fmla="*/ 780402 h 1160647"/>
                  <a:gd name="connsiteX353" fmla="*/ 2332722 w 3031519"/>
                  <a:gd name="connsiteY353" fmla="*/ 767431 h 1160647"/>
                  <a:gd name="connsiteX354" fmla="*/ 2348936 w 3031519"/>
                  <a:gd name="connsiteY354" fmla="*/ 767431 h 1160647"/>
                  <a:gd name="connsiteX355" fmla="*/ 2348936 w 3031519"/>
                  <a:gd name="connsiteY355" fmla="*/ 588004 h 1160647"/>
                  <a:gd name="connsiteX356" fmla="*/ 2355016 w 3031519"/>
                  <a:gd name="connsiteY356" fmla="*/ 581518 h 1160647"/>
                  <a:gd name="connsiteX357" fmla="*/ 2427977 w 3031519"/>
                  <a:gd name="connsiteY357" fmla="*/ 581518 h 1160647"/>
                  <a:gd name="connsiteX358" fmla="*/ 2427977 w 3031519"/>
                  <a:gd name="connsiteY358" fmla="*/ 590166 h 1160647"/>
                  <a:gd name="connsiteX359" fmla="*/ 2438110 w 3031519"/>
                  <a:gd name="connsiteY359" fmla="*/ 590166 h 1160647"/>
                  <a:gd name="connsiteX360" fmla="*/ 2438110 w 3031519"/>
                  <a:gd name="connsiteY360" fmla="*/ 704740 h 1160647"/>
                  <a:gd name="connsiteX361" fmla="*/ 2460404 w 3031519"/>
                  <a:gd name="connsiteY361" fmla="*/ 704740 h 1160647"/>
                  <a:gd name="connsiteX362" fmla="*/ 2460404 w 3031519"/>
                  <a:gd name="connsiteY362" fmla="*/ 637725 h 1160647"/>
                  <a:gd name="connsiteX363" fmla="*/ 2486751 w 3031519"/>
                  <a:gd name="connsiteY363" fmla="*/ 637725 h 1160647"/>
                  <a:gd name="connsiteX364" fmla="*/ 2490804 w 3031519"/>
                  <a:gd name="connsiteY364" fmla="*/ 633401 h 1160647"/>
                  <a:gd name="connsiteX365" fmla="*/ 2498911 w 3031519"/>
                  <a:gd name="connsiteY365" fmla="*/ 633401 h 1160647"/>
                  <a:gd name="connsiteX366" fmla="*/ 2502964 w 3031519"/>
                  <a:gd name="connsiteY366" fmla="*/ 637725 h 1160647"/>
                  <a:gd name="connsiteX367" fmla="*/ 2525258 w 3031519"/>
                  <a:gd name="connsiteY367" fmla="*/ 637725 h 1160647"/>
                  <a:gd name="connsiteX368" fmla="*/ 2525258 w 3031519"/>
                  <a:gd name="connsiteY368" fmla="*/ 520989 h 1160647"/>
                  <a:gd name="connsiteX369" fmla="*/ 2582005 w 3031519"/>
                  <a:gd name="connsiteY369" fmla="*/ 510180 h 1160647"/>
                  <a:gd name="connsiteX370" fmla="*/ 2582005 w 3031519"/>
                  <a:gd name="connsiteY370" fmla="*/ 511261 h 1160647"/>
                  <a:gd name="connsiteX371" fmla="*/ 2582005 w 3031519"/>
                  <a:gd name="connsiteY371" fmla="*/ 518827 h 1160647"/>
                  <a:gd name="connsiteX372" fmla="*/ 2608352 w 3031519"/>
                  <a:gd name="connsiteY372" fmla="*/ 518827 h 1160647"/>
                  <a:gd name="connsiteX373" fmla="*/ 2608352 w 3031519"/>
                  <a:gd name="connsiteY373" fmla="*/ 773917 h 1160647"/>
                  <a:gd name="connsiteX374" fmla="*/ 2630646 w 3031519"/>
                  <a:gd name="connsiteY374" fmla="*/ 773917 h 1160647"/>
                  <a:gd name="connsiteX375" fmla="*/ 2630646 w 3031519"/>
                  <a:gd name="connsiteY375" fmla="*/ 769593 h 1160647"/>
                  <a:gd name="connsiteX376" fmla="*/ 2642806 w 3031519"/>
                  <a:gd name="connsiteY376" fmla="*/ 769593 h 1160647"/>
                  <a:gd name="connsiteX377" fmla="*/ 2642806 w 3031519"/>
                  <a:gd name="connsiteY377" fmla="*/ 773917 h 1160647"/>
                  <a:gd name="connsiteX378" fmla="*/ 2667126 w 3031519"/>
                  <a:gd name="connsiteY378" fmla="*/ 773917 h 1160647"/>
                  <a:gd name="connsiteX379" fmla="*/ 2667126 w 3031519"/>
                  <a:gd name="connsiteY379" fmla="*/ 760946 h 1160647"/>
                  <a:gd name="connsiteX380" fmla="*/ 2695500 w 3031519"/>
                  <a:gd name="connsiteY380" fmla="*/ 760946 h 1160647"/>
                  <a:gd name="connsiteX381" fmla="*/ 2707660 w 3031519"/>
                  <a:gd name="connsiteY381" fmla="*/ 756622 h 1160647"/>
                  <a:gd name="connsiteX382" fmla="*/ 2727927 w 3031519"/>
                  <a:gd name="connsiteY382" fmla="*/ 760946 h 1160647"/>
                  <a:gd name="connsiteX383" fmla="*/ 2727927 w 3031519"/>
                  <a:gd name="connsiteY383" fmla="*/ 743652 h 1160647"/>
                  <a:gd name="connsiteX384" fmla="*/ 2736034 w 3031519"/>
                  <a:gd name="connsiteY384" fmla="*/ 743652 h 1160647"/>
                  <a:gd name="connsiteX385" fmla="*/ 2736034 w 3031519"/>
                  <a:gd name="connsiteY385" fmla="*/ 730681 h 1160647"/>
                  <a:gd name="connsiteX386" fmla="*/ 2792781 w 3031519"/>
                  <a:gd name="connsiteY386" fmla="*/ 730681 h 1160647"/>
                  <a:gd name="connsiteX387" fmla="*/ 2792781 w 3031519"/>
                  <a:gd name="connsiteY387" fmla="*/ 700416 h 1160647"/>
                  <a:gd name="connsiteX388" fmla="*/ 2811021 w 3031519"/>
                  <a:gd name="connsiteY388" fmla="*/ 700416 h 1160647"/>
                  <a:gd name="connsiteX389" fmla="*/ 2811021 w 3031519"/>
                  <a:gd name="connsiteY389" fmla="*/ 693931 h 1160647"/>
                  <a:gd name="connsiteX390" fmla="*/ 2823181 w 3031519"/>
                  <a:gd name="connsiteY390" fmla="*/ 693931 h 1160647"/>
                  <a:gd name="connsiteX391" fmla="*/ 2823181 w 3031519"/>
                  <a:gd name="connsiteY391" fmla="*/ 700416 h 1160647"/>
                  <a:gd name="connsiteX392" fmla="*/ 2839395 w 3031519"/>
                  <a:gd name="connsiteY392" fmla="*/ 700416 h 1160647"/>
                  <a:gd name="connsiteX393" fmla="*/ 2839395 w 3031519"/>
                  <a:gd name="connsiteY393" fmla="*/ 750137 h 1160647"/>
                  <a:gd name="connsiteX394" fmla="*/ 2871822 w 3031519"/>
                  <a:gd name="connsiteY394" fmla="*/ 750137 h 1160647"/>
                  <a:gd name="connsiteX395" fmla="*/ 2871822 w 3031519"/>
                  <a:gd name="connsiteY395" fmla="*/ 724196 h 1160647"/>
                  <a:gd name="connsiteX396" fmla="*/ 2910329 w 3031519"/>
                  <a:gd name="connsiteY396" fmla="*/ 724196 h 1160647"/>
                  <a:gd name="connsiteX397" fmla="*/ 2910329 w 3031519"/>
                  <a:gd name="connsiteY397" fmla="*/ 693931 h 1160647"/>
                  <a:gd name="connsiteX398" fmla="*/ 2958970 w 3031519"/>
                  <a:gd name="connsiteY398" fmla="*/ 693931 h 1160647"/>
                  <a:gd name="connsiteX399" fmla="*/ 2958970 w 3031519"/>
                  <a:gd name="connsiteY399" fmla="*/ 805087 h 1160647"/>
                  <a:gd name="connsiteX400" fmla="*/ 2958970 w 3031519"/>
                  <a:gd name="connsiteY400" fmla="*/ 818866 h 1160647"/>
                  <a:gd name="connsiteX401" fmla="*/ 3031519 w 3031519"/>
                  <a:gd name="connsiteY401" fmla="*/ 818866 h 1160647"/>
                  <a:gd name="connsiteX402" fmla="*/ 3028183 w 3031519"/>
                  <a:gd name="connsiteY402" fmla="*/ 1160647 h 1160647"/>
                  <a:gd name="connsiteX403" fmla="*/ 2054 w 3031519"/>
                  <a:gd name="connsiteY403" fmla="*/ 1158314 h 1160647"/>
                  <a:gd name="connsiteX404" fmla="*/ 0 w 3031519"/>
                  <a:gd name="connsiteY404" fmla="*/ 724196 h 1160647"/>
                  <a:gd name="connsiteX405" fmla="*/ 20267 w 3031519"/>
                  <a:gd name="connsiteY405" fmla="*/ 724196 h 1160647"/>
                  <a:gd name="connsiteX406" fmla="*/ 20774 w 3031519"/>
                  <a:gd name="connsiteY406" fmla="*/ 723115 h 1160647"/>
                  <a:gd name="connsiteX407" fmla="*/ 24320 w 3031519"/>
                  <a:gd name="connsiteY407" fmla="*/ 715549 h 1160647"/>
                  <a:gd name="connsiteX408" fmla="*/ 26094 w 3031519"/>
                  <a:gd name="connsiteY408" fmla="*/ 715819 h 1160647"/>
                  <a:gd name="connsiteX409" fmla="*/ 38507 w 3031519"/>
                  <a:gd name="connsiteY409" fmla="*/ 717710 h 1160647"/>
                  <a:gd name="connsiteX410" fmla="*/ 39014 w 3031519"/>
                  <a:gd name="connsiteY410" fmla="*/ 719062 h 1160647"/>
                  <a:gd name="connsiteX411" fmla="*/ 42560 w 3031519"/>
                  <a:gd name="connsiteY411" fmla="*/ 728519 h 1160647"/>
                  <a:gd name="connsiteX412" fmla="*/ 68907 w 3031519"/>
                  <a:gd name="connsiteY412" fmla="*/ 730681 h 1160647"/>
                  <a:gd name="connsiteX413" fmla="*/ 68907 w 3031519"/>
                  <a:gd name="connsiteY413" fmla="*/ 607460 h 1160647"/>
                  <a:gd name="connsiteX414" fmla="*/ 70934 w 3031519"/>
                  <a:gd name="connsiteY414" fmla="*/ 607460 h 1160647"/>
                  <a:gd name="connsiteX415" fmla="*/ 85121 w 3031519"/>
                  <a:gd name="connsiteY415" fmla="*/ 607460 h 1160647"/>
                  <a:gd name="connsiteX416" fmla="*/ 85121 w 3031519"/>
                  <a:gd name="connsiteY416" fmla="*/ 471268 h 1160647"/>
                  <a:gd name="connsiteX417" fmla="*/ 86894 w 3031519"/>
                  <a:gd name="connsiteY417" fmla="*/ 471268 h 1160647"/>
                  <a:gd name="connsiteX418" fmla="*/ 99308 w 3031519"/>
                  <a:gd name="connsiteY418" fmla="*/ 471268 h 1160647"/>
                  <a:gd name="connsiteX419" fmla="*/ 99308 w 3031519"/>
                  <a:gd name="connsiteY419" fmla="*/ 356694 h 1160647"/>
                  <a:gd name="connsiteX420" fmla="*/ 103361 w 3031519"/>
                  <a:gd name="connsiteY420" fmla="*/ 328590 h 1160647"/>
                  <a:gd name="connsiteX421" fmla="*/ 105388 w 3031519"/>
                  <a:gd name="connsiteY421" fmla="*/ 328590 h 1160647"/>
                  <a:gd name="connsiteX422" fmla="*/ 119575 w 3031519"/>
                  <a:gd name="connsiteY422" fmla="*/ 328590 h 1160647"/>
                  <a:gd name="connsiteX423" fmla="*/ 156055 w 3031519"/>
                  <a:gd name="connsiteY423" fmla="*/ 246443 h 1160647"/>
                  <a:gd name="connsiteX424" fmla="*/ 160109 w 3031519"/>
                  <a:gd name="connsiteY424" fmla="*/ 0 h 1160647"/>
                  <a:gd name="connsiteX0" fmla="*/ 160109 w 3031520"/>
                  <a:gd name="connsiteY0" fmla="*/ 0 h 1160647"/>
                  <a:gd name="connsiteX1" fmla="*/ 162135 w 3031520"/>
                  <a:gd name="connsiteY1" fmla="*/ 246443 h 1160647"/>
                  <a:gd name="connsiteX2" fmla="*/ 200642 w 3031520"/>
                  <a:gd name="connsiteY2" fmla="*/ 326429 h 1160647"/>
                  <a:gd name="connsiteX3" fmla="*/ 202669 w 3031520"/>
                  <a:gd name="connsiteY3" fmla="*/ 326429 h 1160647"/>
                  <a:gd name="connsiteX4" fmla="*/ 216856 w 3031520"/>
                  <a:gd name="connsiteY4" fmla="*/ 326429 h 1160647"/>
                  <a:gd name="connsiteX5" fmla="*/ 216856 w 3031520"/>
                  <a:gd name="connsiteY5" fmla="*/ 350208 h 1160647"/>
                  <a:gd name="connsiteX6" fmla="*/ 217363 w 3031520"/>
                  <a:gd name="connsiteY6" fmla="*/ 351019 h 1160647"/>
                  <a:gd name="connsiteX7" fmla="*/ 220909 w 3031520"/>
                  <a:gd name="connsiteY7" fmla="*/ 356694 h 1160647"/>
                  <a:gd name="connsiteX8" fmla="*/ 220909 w 3031520"/>
                  <a:gd name="connsiteY8" fmla="*/ 471268 h 1160647"/>
                  <a:gd name="connsiteX9" fmla="*/ 223189 w 3031520"/>
                  <a:gd name="connsiteY9" fmla="*/ 471268 h 1160647"/>
                  <a:gd name="connsiteX10" fmla="*/ 239150 w 3031520"/>
                  <a:gd name="connsiteY10" fmla="*/ 471268 h 1160647"/>
                  <a:gd name="connsiteX11" fmla="*/ 239150 w 3031520"/>
                  <a:gd name="connsiteY11" fmla="*/ 611783 h 1160647"/>
                  <a:gd name="connsiteX12" fmla="*/ 240670 w 3031520"/>
                  <a:gd name="connsiteY12" fmla="*/ 611513 h 1160647"/>
                  <a:gd name="connsiteX13" fmla="*/ 251310 w 3031520"/>
                  <a:gd name="connsiteY13" fmla="*/ 609622 h 1160647"/>
                  <a:gd name="connsiteX14" fmla="*/ 249283 w 3031520"/>
                  <a:gd name="connsiteY14" fmla="*/ 698254 h 1160647"/>
                  <a:gd name="connsiteX15" fmla="*/ 250803 w 3031520"/>
                  <a:gd name="connsiteY15" fmla="*/ 698525 h 1160647"/>
                  <a:gd name="connsiteX16" fmla="*/ 261443 w 3031520"/>
                  <a:gd name="connsiteY16" fmla="*/ 700416 h 1160647"/>
                  <a:gd name="connsiteX17" fmla="*/ 261696 w 3031520"/>
                  <a:gd name="connsiteY17" fmla="*/ 701227 h 1160647"/>
                  <a:gd name="connsiteX18" fmla="*/ 263470 w 3031520"/>
                  <a:gd name="connsiteY18" fmla="*/ 706902 h 1160647"/>
                  <a:gd name="connsiteX19" fmla="*/ 264230 w 3031520"/>
                  <a:gd name="connsiteY19" fmla="*/ 704470 h 1160647"/>
                  <a:gd name="connsiteX20" fmla="*/ 269550 w 3031520"/>
                  <a:gd name="connsiteY20" fmla="*/ 687446 h 1160647"/>
                  <a:gd name="connsiteX21" fmla="*/ 271323 w 3031520"/>
                  <a:gd name="connsiteY21" fmla="*/ 687446 h 1160647"/>
                  <a:gd name="connsiteX22" fmla="*/ 283737 w 3031520"/>
                  <a:gd name="connsiteY22" fmla="*/ 687446 h 1160647"/>
                  <a:gd name="connsiteX23" fmla="*/ 283737 w 3031520"/>
                  <a:gd name="connsiteY23" fmla="*/ 719872 h 1160647"/>
                  <a:gd name="connsiteX24" fmla="*/ 284750 w 3031520"/>
                  <a:gd name="connsiteY24" fmla="*/ 720413 h 1160647"/>
                  <a:gd name="connsiteX25" fmla="*/ 291844 w 3031520"/>
                  <a:gd name="connsiteY25" fmla="*/ 724196 h 1160647"/>
                  <a:gd name="connsiteX26" fmla="*/ 291844 w 3031520"/>
                  <a:gd name="connsiteY26" fmla="*/ 725547 h 1160647"/>
                  <a:gd name="connsiteX27" fmla="*/ 291844 w 3031520"/>
                  <a:gd name="connsiteY27" fmla="*/ 735005 h 1160647"/>
                  <a:gd name="connsiteX28" fmla="*/ 336431 w 3031520"/>
                  <a:gd name="connsiteY28" fmla="*/ 735005 h 1160647"/>
                  <a:gd name="connsiteX29" fmla="*/ 336431 w 3031520"/>
                  <a:gd name="connsiteY29" fmla="*/ 736086 h 1160647"/>
                  <a:gd name="connsiteX30" fmla="*/ 336431 w 3031520"/>
                  <a:gd name="connsiteY30" fmla="*/ 743652 h 1160647"/>
                  <a:gd name="connsiteX31" fmla="*/ 338457 w 3031520"/>
                  <a:gd name="connsiteY31" fmla="*/ 743652 h 1160647"/>
                  <a:gd name="connsiteX32" fmla="*/ 352644 w 3031520"/>
                  <a:gd name="connsiteY32" fmla="*/ 743652 h 1160647"/>
                  <a:gd name="connsiteX33" fmla="*/ 352644 w 3031520"/>
                  <a:gd name="connsiteY33" fmla="*/ 713387 h 1160647"/>
                  <a:gd name="connsiteX34" fmla="*/ 397231 w 3031520"/>
                  <a:gd name="connsiteY34" fmla="*/ 713387 h 1160647"/>
                  <a:gd name="connsiteX35" fmla="*/ 397231 w 3031520"/>
                  <a:gd name="connsiteY35" fmla="*/ 712036 h 1160647"/>
                  <a:gd name="connsiteX36" fmla="*/ 397231 w 3031520"/>
                  <a:gd name="connsiteY36" fmla="*/ 702578 h 1160647"/>
                  <a:gd name="connsiteX37" fmla="*/ 398245 w 3031520"/>
                  <a:gd name="connsiteY37" fmla="*/ 702578 h 1160647"/>
                  <a:gd name="connsiteX38" fmla="*/ 405338 w 3031520"/>
                  <a:gd name="connsiteY38" fmla="*/ 702578 h 1160647"/>
                  <a:gd name="connsiteX39" fmla="*/ 405338 w 3031520"/>
                  <a:gd name="connsiteY39" fmla="*/ 700687 h 1160647"/>
                  <a:gd name="connsiteX40" fmla="*/ 405338 w 3031520"/>
                  <a:gd name="connsiteY40" fmla="*/ 687446 h 1160647"/>
                  <a:gd name="connsiteX41" fmla="*/ 406098 w 3031520"/>
                  <a:gd name="connsiteY41" fmla="*/ 687446 h 1160647"/>
                  <a:gd name="connsiteX42" fmla="*/ 411418 w 3031520"/>
                  <a:gd name="connsiteY42" fmla="*/ 687446 h 1160647"/>
                  <a:gd name="connsiteX43" fmla="*/ 411418 w 3031520"/>
                  <a:gd name="connsiteY43" fmla="*/ 686365 h 1160647"/>
                  <a:gd name="connsiteX44" fmla="*/ 411418 w 3031520"/>
                  <a:gd name="connsiteY44" fmla="*/ 678798 h 1160647"/>
                  <a:gd name="connsiteX45" fmla="*/ 413445 w 3031520"/>
                  <a:gd name="connsiteY45" fmla="*/ 678798 h 1160647"/>
                  <a:gd name="connsiteX46" fmla="*/ 427632 w 3031520"/>
                  <a:gd name="connsiteY46" fmla="*/ 678798 h 1160647"/>
                  <a:gd name="connsiteX47" fmla="*/ 427632 w 3031520"/>
                  <a:gd name="connsiteY47" fmla="*/ 679879 h 1160647"/>
                  <a:gd name="connsiteX48" fmla="*/ 427632 w 3031520"/>
                  <a:gd name="connsiteY48" fmla="*/ 687446 h 1160647"/>
                  <a:gd name="connsiteX49" fmla="*/ 449925 w 3031520"/>
                  <a:gd name="connsiteY49" fmla="*/ 687446 h 1160647"/>
                  <a:gd name="connsiteX50" fmla="*/ 449925 w 3031520"/>
                  <a:gd name="connsiteY50" fmla="*/ 685554 h 1160647"/>
                  <a:gd name="connsiteX51" fmla="*/ 449925 w 3031520"/>
                  <a:gd name="connsiteY51" fmla="*/ 672313 h 1160647"/>
                  <a:gd name="connsiteX52" fmla="*/ 451699 w 3031520"/>
                  <a:gd name="connsiteY52" fmla="*/ 672313 h 1160647"/>
                  <a:gd name="connsiteX53" fmla="*/ 464112 w 3031520"/>
                  <a:gd name="connsiteY53" fmla="*/ 672313 h 1160647"/>
                  <a:gd name="connsiteX54" fmla="*/ 464112 w 3031520"/>
                  <a:gd name="connsiteY54" fmla="*/ 696093 h 1160647"/>
                  <a:gd name="connsiteX55" fmla="*/ 465126 w 3031520"/>
                  <a:gd name="connsiteY55" fmla="*/ 696093 h 1160647"/>
                  <a:gd name="connsiteX56" fmla="*/ 472219 w 3031520"/>
                  <a:gd name="connsiteY56" fmla="*/ 696093 h 1160647"/>
                  <a:gd name="connsiteX57" fmla="*/ 472219 w 3031520"/>
                  <a:gd name="connsiteY57" fmla="*/ 695012 h 1160647"/>
                  <a:gd name="connsiteX58" fmla="*/ 472219 w 3031520"/>
                  <a:gd name="connsiteY58" fmla="*/ 687446 h 1160647"/>
                  <a:gd name="connsiteX59" fmla="*/ 473992 w 3031520"/>
                  <a:gd name="connsiteY59" fmla="*/ 687446 h 1160647"/>
                  <a:gd name="connsiteX60" fmla="*/ 486406 w 3031520"/>
                  <a:gd name="connsiteY60" fmla="*/ 687446 h 1160647"/>
                  <a:gd name="connsiteX61" fmla="*/ 486406 w 3031520"/>
                  <a:gd name="connsiteY61" fmla="*/ 713387 h 1160647"/>
                  <a:gd name="connsiteX62" fmla="*/ 488433 w 3031520"/>
                  <a:gd name="connsiteY62" fmla="*/ 713387 h 1160647"/>
                  <a:gd name="connsiteX63" fmla="*/ 502619 w 3031520"/>
                  <a:gd name="connsiteY63" fmla="*/ 713387 h 1160647"/>
                  <a:gd name="connsiteX64" fmla="*/ 502619 w 3031520"/>
                  <a:gd name="connsiteY64" fmla="*/ 715008 h 1160647"/>
                  <a:gd name="connsiteX65" fmla="*/ 502619 w 3031520"/>
                  <a:gd name="connsiteY65" fmla="*/ 726358 h 1160647"/>
                  <a:gd name="connsiteX66" fmla="*/ 503379 w 3031520"/>
                  <a:gd name="connsiteY66" fmla="*/ 726358 h 1160647"/>
                  <a:gd name="connsiteX67" fmla="*/ 508700 w 3031520"/>
                  <a:gd name="connsiteY67" fmla="*/ 726358 h 1160647"/>
                  <a:gd name="connsiteX68" fmla="*/ 508700 w 3031520"/>
                  <a:gd name="connsiteY68" fmla="*/ 725547 h 1160647"/>
                  <a:gd name="connsiteX69" fmla="*/ 508700 w 3031520"/>
                  <a:gd name="connsiteY69" fmla="*/ 719872 h 1160647"/>
                  <a:gd name="connsiteX70" fmla="*/ 539100 w 3031520"/>
                  <a:gd name="connsiteY70" fmla="*/ 719872 h 1160647"/>
                  <a:gd name="connsiteX71" fmla="*/ 539100 w 3031520"/>
                  <a:gd name="connsiteY71" fmla="*/ 743652 h 1160647"/>
                  <a:gd name="connsiteX72" fmla="*/ 540113 w 3031520"/>
                  <a:gd name="connsiteY72" fmla="*/ 743652 h 1160647"/>
                  <a:gd name="connsiteX73" fmla="*/ 547207 w 3031520"/>
                  <a:gd name="connsiteY73" fmla="*/ 743652 h 1160647"/>
                  <a:gd name="connsiteX74" fmla="*/ 547207 w 3031520"/>
                  <a:gd name="connsiteY74" fmla="*/ 744733 h 1160647"/>
                  <a:gd name="connsiteX75" fmla="*/ 547207 w 3031520"/>
                  <a:gd name="connsiteY75" fmla="*/ 752299 h 1160647"/>
                  <a:gd name="connsiteX76" fmla="*/ 547967 w 3031520"/>
                  <a:gd name="connsiteY76" fmla="*/ 752299 h 1160647"/>
                  <a:gd name="connsiteX77" fmla="*/ 553287 w 3031520"/>
                  <a:gd name="connsiteY77" fmla="*/ 752299 h 1160647"/>
                  <a:gd name="connsiteX78" fmla="*/ 553287 w 3031520"/>
                  <a:gd name="connsiteY78" fmla="*/ 750137 h 1160647"/>
                  <a:gd name="connsiteX79" fmla="*/ 553287 w 3031520"/>
                  <a:gd name="connsiteY79" fmla="*/ 735005 h 1160647"/>
                  <a:gd name="connsiteX80" fmla="*/ 554300 w 3031520"/>
                  <a:gd name="connsiteY80" fmla="*/ 735005 h 1160647"/>
                  <a:gd name="connsiteX81" fmla="*/ 561394 w 3031520"/>
                  <a:gd name="connsiteY81" fmla="*/ 735005 h 1160647"/>
                  <a:gd name="connsiteX82" fmla="*/ 561394 w 3031520"/>
                  <a:gd name="connsiteY82" fmla="*/ 736086 h 1160647"/>
                  <a:gd name="connsiteX83" fmla="*/ 561394 w 3031520"/>
                  <a:gd name="connsiteY83" fmla="*/ 743652 h 1160647"/>
                  <a:gd name="connsiteX84" fmla="*/ 566714 w 3031520"/>
                  <a:gd name="connsiteY84" fmla="*/ 741659 h 1160647"/>
                  <a:gd name="connsiteX85" fmla="*/ 567474 w 3031520"/>
                  <a:gd name="connsiteY85" fmla="*/ 740679 h 1160647"/>
                  <a:gd name="connsiteX86" fmla="*/ 567474 w 3031520"/>
                  <a:gd name="connsiteY86" fmla="*/ 735005 h 1160647"/>
                  <a:gd name="connsiteX87" fmla="*/ 605981 w 3031520"/>
                  <a:gd name="connsiteY87" fmla="*/ 735005 h 1160647"/>
                  <a:gd name="connsiteX88" fmla="*/ 605981 w 3031520"/>
                  <a:gd name="connsiteY88" fmla="*/ 758784 h 1160647"/>
                  <a:gd name="connsiteX89" fmla="*/ 608007 w 3031520"/>
                  <a:gd name="connsiteY89" fmla="*/ 758784 h 1160647"/>
                  <a:gd name="connsiteX90" fmla="*/ 622194 w 3031520"/>
                  <a:gd name="connsiteY90" fmla="*/ 758784 h 1160647"/>
                  <a:gd name="connsiteX91" fmla="*/ 622194 w 3031520"/>
                  <a:gd name="connsiteY91" fmla="*/ 759865 h 1160647"/>
                  <a:gd name="connsiteX92" fmla="*/ 622194 w 3031520"/>
                  <a:gd name="connsiteY92" fmla="*/ 767431 h 1160647"/>
                  <a:gd name="connsiteX93" fmla="*/ 623968 w 3031520"/>
                  <a:gd name="connsiteY93" fmla="*/ 767431 h 1160647"/>
                  <a:gd name="connsiteX94" fmla="*/ 636381 w 3031520"/>
                  <a:gd name="connsiteY94" fmla="*/ 767431 h 1160647"/>
                  <a:gd name="connsiteX95" fmla="*/ 636381 w 3031520"/>
                  <a:gd name="connsiteY95" fmla="*/ 743652 h 1160647"/>
                  <a:gd name="connsiteX96" fmla="*/ 637394 w 3031520"/>
                  <a:gd name="connsiteY96" fmla="*/ 743652 h 1160647"/>
                  <a:gd name="connsiteX97" fmla="*/ 644488 w 3031520"/>
                  <a:gd name="connsiteY97" fmla="*/ 743652 h 1160647"/>
                  <a:gd name="connsiteX98" fmla="*/ 644488 w 3031520"/>
                  <a:gd name="connsiteY98" fmla="*/ 711225 h 1160647"/>
                  <a:gd name="connsiteX99" fmla="*/ 645501 w 3031520"/>
                  <a:gd name="connsiteY99" fmla="*/ 711225 h 1160647"/>
                  <a:gd name="connsiteX100" fmla="*/ 652595 w 3031520"/>
                  <a:gd name="connsiteY100" fmla="*/ 711225 h 1160647"/>
                  <a:gd name="connsiteX101" fmla="*/ 652595 w 3031520"/>
                  <a:gd name="connsiteY101" fmla="*/ 709334 h 1160647"/>
                  <a:gd name="connsiteX102" fmla="*/ 652595 w 3031520"/>
                  <a:gd name="connsiteY102" fmla="*/ 696093 h 1160647"/>
                  <a:gd name="connsiteX103" fmla="*/ 651328 w 3031520"/>
                  <a:gd name="connsiteY103" fmla="*/ 694471 h 1160647"/>
                  <a:gd name="connsiteX104" fmla="*/ 656648 w 3031520"/>
                  <a:gd name="connsiteY104" fmla="*/ 683122 h 1160647"/>
                  <a:gd name="connsiteX105" fmla="*/ 664755 w 3031520"/>
                  <a:gd name="connsiteY105" fmla="*/ 711225 h 1160647"/>
                  <a:gd name="connsiteX106" fmla="*/ 665515 w 3031520"/>
                  <a:gd name="connsiteY106" fmla="*/ 711225 h 1160647"/>
                  <a:gd name="connsiteX107" fmla="*/ 670835 w 3031520"/>
                  <a:gd name="connsiteY107" fmla="*/ 711225 h 1160647"/>
                  <a:gd name="connsiteX108" fmla="*/ 670835 w 3031520"/>
                  <a:gd name="connsiteY108" fmla="*/ 605298 h 1160647"/>
                  <a:gd name="connsiteX109" fmla="*/ 672355 w 3031520"/>
                  <a:gd name="connsiteY109" fmla="*/ 605298 h 1160647"/>
                  <a:gd name="connsiteX110" fmla="*/ 682995 w 3031520"/>
                  <a:gd name="connsiteY110" fmla="*/ 605298 h 1160647"/>
                  <a:gd name="connsiteX111" fmla="*/ 682995 w 3031520"/>
                  <a:gd name="connsiteY111" fmla="*/ 557739 h 1160647"/>
                  <a:gd name="connsiteX112" fmla="*/ 709342 w 3031520"/>
                  <a:gd name="connsiteY112" fmla="*/ 557739 h 1160647"/>
                  <a:gd name="connsiteX113" fmla="*/ 709342 w 3031520"/>
                  <a:gd name="connsiteY113" fmla="*/ 536121 h 1160647"/>
                  <a:gd name="connsiteX114" fmla="*/ 743796 w 3031520"/>
                  <a:gd name="connsiteY114" fmla="*/ 536121 h 1160647"/>
                  <a:gd name="connsiteX115" fmla="*/ 743796 w 3031520"/>
                  <a:gd name="connsiteY115" fmla="*/ 538553 h 1160647"/>
                  <a:gd name="connsiteX116" fmla="*/ 743796 w 3031520"/>
                  <a:gd name="connsiteY116" fmla="*/ 555577 h 1160647"/>
                  <a:gd name="connsiteX117" fmla="*/ 746076 w 3031520"/>
                  <a:gd name="connsiteY117" fmla="*/ 555577 h 1160647"/>
                  <a:gd name="connsiteX118" fmla="*/ 762036 w 3031520"/>
                  <a:gd name="connsiteY118" fmla="*/ 555577 h 1160647"/>
                  <a:gd name="connsiteX119" fmla="*/ 762036 w 3031520"/>
                  <a:gd name="connsiteY119" fmla="*/ 603136 h 1160647"/>
                  <a:gd name="connsiteX120" fmla="*/ 763049 w 3031520"/>
                  <a:gd name="connsiteY120" fmla="*/ 603136 h 1160647"/>
                  <a:gd name="connsiteX121" fmla="*/ 770143 w 3031520"/>
                  <a:gd name="connsiteY121" fmla="*/ 603136 h 1160647"/>
                  <a:gd name="connsiteX122" fmla="*/ 784330 w 3031520"/>
                  <a:gd name="connsiteY122" fmla="*/ 607460 h 1160647"/>
                  <a:gd name="connsiteX123" fmla="*/ 784330 w 3031520"/>
                  <a:gd name="connsiteY123" fmla="*/ 646372 h 1160647"/>
                  <a:gd name="connsiteX124" fmla="*/ 785343 w 3031520"/>
                  <a:gd name="connsiteY124" fmla="*/ 646372 h 1160647"/>
                  <a:gd name="connsiteX125" fmla="*/ 792436 w 3031520"/>
                  <a:gd name="connsiteY125" fmla="*/ 646372 h 1160647"/>
                  <a:gd name="connsiteX126" fmla="*/ 792436 w 3031520"/>
                  <a:gd name="connsiteY126" fmla="*/ 647993 h 1160647"/>
                  <a:gd name="connsiteX127" fmla="*/ 792436 w 3031520"/>
                  <a:gd name="connsiteY127" fmla="*/ 659342 h 1160647"/>
                  <a:gd name="connsiteX128" fmla="*/ 794463 w 3031520"/>
                  <a:gd name="connsiteY128" fmla="*/ 659342 h 1160647"/>
                  <a:gd name="connsiteX129" fmla="*/ 808650 w 3031520"/>
                  <a:gd name="connsiteY129" fmla="*/ 659342 h 1160647"/>
                  <a:gd name="connsiteX130" fmla="*/ 814730 w 3031520"/>
                  <a:gd name="connsiteY130" fmla="*/ 665828 h 1160647"/>
                  <a:gd name="connsiteX131" fmla="*/ 814730 w 3031520"/>
                  <a:gd name="connsiteY131" fmla="*/ 687446 h 1160647"/>
                  <a:gd name="connsiteX132" fmla="*/ 817010 w 3031520"/>
                  <a:gd name="connsiteY132" fmla="*/ 687446 h 1160647"/>
                  <a:gd name="connsiteX133" fmla="*/ 832970 w 3031520"/>
                  <a:gd name="connsiteY133" fmla="*/ 687446 h 1160647"/>
                  <a:gd name="connsiteX134" fmla="*/ 832970 w 3031520"/>
                  <a:gd name="connsiteY134" fmla="*/ 688526 h 1160647"/>
                  <a:gd name="connsiteX135" fmla="*/ 832970 w 3031520"/>
                  <a:gd name="connsiteY135" fmla="*/ 696093 h 1160647"/>
                  <a:gd name="connsiteX136" fmla="*/ 834237 w 3031520"/>
                  <a:gd name="connsiteY136" fmla="*/ 696093 h 1160647"/>
                  <a:gd name="connsiteX137" fmla="*/ 843104 w 3031520"/>
                  <a:gd name="connsiteY137" fmla="*/ 696093 h 1160647"/>
                  <a:gd name="connsiteX138" fmla="*/ 843104 w 3031520"/>
                  <a:gd name="connsiteY138" fmla="*/ 698254 h 1160647"/>
                  <a:gd name="connsiteX139" fmla="*/ 843104 w 3031520"/>
                  <a:gd name="connsiteY139" fmla="*/ 713387 h 1160647"/>
                  <a:gd name="connsiteX140" fmla="*/ 847157 w 3031520"/>
                  <a:gd name="connsiteY140" fmla="*/ 711495 h 1160647"/>
                  <a:gd name="connsiteX141" fmla="*/ 847157 w 3031520"/>
                  <a:gd name="connsiteY141" fmla="*/ 698254 h 1160647"/>
                  <a:gd name="connsiteX142" fmla="*/ 848170 w 3031520"/>
                  <a:gd name="connsiteY142" fmla="*/ 698254 h 1160647"/>
                  <a:gd name="connsiteX143" fmla="*/ 855264 w 3031520"/>
                  <a:gd name="connsiteY143" fmla="*/ 698254 h 1160647"/>
                  <a:gd name="connsiteX144" fmla="*/ 855264 w 3031520"/>
                  <a:gd name="connsiteY144" fmla="*/ 699876 h 1160647"/>
                  <a:gd name="connsiteX145" fmla="*/ 855264 w 3031520"/>
                  <a:gd name="connsiteY145" fmla="*/ 711225 h 1160647"/>
                  <a:gd name="connsiteX146" fmla="*/ 856024 w 3031520"/>
                  <a:gd name="connsiteY146" fmla="*/ 711225 h 1160647"/>
                  <a:gd name="connsiteX147" fmla="*/ 861344 w 3031520"/>
                  <a:gd name="connsiteY147" fmla="*/ 711225 h 1160647"/>
                  <a:gd name="connsiteX148" fmla="*/ 909984 w 3031520"/>
                  <a:gd name="connsiteY148" fmla="*/ 706902 h 1160647"/>
                  <a:gd name="connsiteX149" fmla="*/ 909984 w 3031520"/>
                  <a:gd name="connsiteY149" fmla="*/ 708253 h 1160647"/>
                  <a:gd name="connsiteX150" fmla="*/ 909984 w 3031520"/>
                  <a:gd name="connsiteY150" fmla="*/ 717710 h 1160647"/>
                  <a:gd name="connsiteX151" fmla="*/ 910744 w 3031520"/>
                  <a:gd name="connsiteY151" fmla="*/ 717710 h 1160647"/>
                  <a:gd name="connsiteX152" fmla="*/ 916065 w 3031520"/>
                  <a:gd name="connsiteY152" fmla="*/ 717710 h 1160647"/>
                  <a:gd name="connsiteX153" fmla="*/ 916065 w 3031520"/>
                  <a:gd name="connsiteY153" fmla="*/ 719872 h 1160647"/>
                  <a:gd name="connsiteX154" fmla="*/ 916065 w 3031520"/>
                  <a:gd name="connsiteY154" fmla="*/ 735005 h 1160647"/>
                  <a:gd name="connsiteX155" fmla="*/ 918091 w 3031520"/>
                  <a:gd name="connsiteY155" fmla="*/ 733654 h 1160647"/>
                  <a:gd name="connsiteX156" fmla="*/ 932278 w 3031520"/>
                  <a:gd name="connsiteY156" fmla="*/ 724196 h 1160647"/>
                  <a:gd name="connsiteX157" fmla="*/ 938358 w 3031520"/>
                  <a:gd name="connsiteY157" fmla="*/ 683122 h 1160647"/>
                  <a:gd name="connsiteX158" fmla="*/ 939118 w 3031520"/>
                  <a:gd name="connsiteY158" fmla="*/ 682852 h 1160647"/>
                  <a:gd name="connsiteX159" fmla="*/ 944438 w 3031520"/>
                  <a:gd name="connsiteY159" fmla="*/ 680960 h 1160647"/>
                  <a:gd name="connsiteX160" fmla="*/ 946465 w 3031520"/>
                  <a:gd name="connsiteY160" fmla="*/ 611783 h 1160647"/>
                  <a:gd name="connsiteX161" fmla="*/ 948492 w 3031520"/>
                  <a:gd name="connsiteY161" fmla="*/ 680960 h 1160647"/>
                  <a:gd name="connsiteX162" fmla="*/ 949252 w 3031520"/>
                  <a:gd name="connsiteY162" fmla="*/ 681230 h 1160647"/>
                  <a:gd name="connsiteX163" fmla="*/ 954572 w 3031520"/>
                  <a:gd name="connsiteY163" fmla="*/ 683122 h 1160647"/>
                  <a:gd name="connsiteX164" fmla="*/ 954572 w 3031520"/>
                  <a:gd name="connsiteY164" fmla="*/ 596651 h 1160647"/>
                  <a:gd name="connsiteX165" fmla="*/ 958625 w 3031520"/>
                  <a:gd name="connsiteY165" fmla="*/ 564224 h 1160647"/>
                  <a:gd name="connsiteX166" fmla="*/ 997132 w 3031520"/>
                  <a:gd name="connsiteY166" fmla="*/ 564224 h 1160647"/>
                  <a:gd name="connsiteX167" fmla="*/ 997132 w 3031520"/>
                  <a:gd name="connsiteY167" fmla="*/ 596651 h 1160647"/>
                  <a:gd name="connsiteX168" fmla="*/ 997892 w 3031520"/>
                  <a:gd name="connsiteY168" fmla="*/ 596651 h 1160647"/>
                  <a:gd name="connsiteX169" fmla="*/ 1003212 w 3031520"/>
                  <a:gd name="connsiteY169" fmla="*/ 596651 h 1160647"/>
                  <a:gd name="connsiteX170" fmla="*/ 1003212 w 3031520"/>
                  <a:gd name="connsiteY170" fmla="*/ 514503 h 1160647"/>
                  <a:gd name="connsiteX171" fmla="*/ 1004986 w 3031520"/>
                  <a:gd name="connsiteY171" fmla="*/ 514503 h 1160647"/>
                  <a:gd name="connsiteX172" fmla="*/ 1017399 w 3031520"/>
                  <a:gd name="connsiteY172" fmla="*/ 514503 h 1160647"/>
                  <a:gd name="connsiteX173" fmla="*/ 1017399 w 3031520"/>
                  <a:gd name="connsiteY173" fmla="*/ 512612 h 1160647"/>
                  <a:gd name="connsiteX174" fmla="*/ 1017399 w 3031520"/>
                  <a:gd name="connsiteY174" fmla="*/ 499371 h 1160647"/>
                  <a:gd name="connsiteX175" fmla="*/ 1039693 w 3031520"/>
                  <a:gd name="connsiteY175" fmla="*/ 499371 h 1160647"/>
                  <a:gd name="connsiteX176" fmla="*/ 1039693 w 3031520"/>
                  <a:gd name="connsiteY176" fmla="*/ 498290 h 1160647"/>
                  <a:gd name="connsiteX177" fmla="*/ 1039693 w 3031520"/>
                  <a:gd name="connsiteY177" fmla="*/ 490724 h 1160647"/>
                  <a:gd name="connsiteX178" fmla="*/ 1041466 w 3031520"/>
                  <a:gd name="connsiteY178" fmla="*/ 490724 h 1160647"/>
                  <a:gd name="connsiteX179" fmla="*/ 1053880 w 3031520"/>
                  <a:gd name="connsiteY179" fmla="*/ 490724 h 1160647"/>
                  <a:gd name="connsiteX180" fmla="*/ 1053880 w 3031520"/>
                  <a:gd name="connsiteY180" fmla="*/ 491805 h 1160647"/>
                  <a:gd name="connsiteX181" fmla="*/ 1053880 w 3031520"/>
                  <a:gd name="connsiteY181" fmla="*/ 499371 h 1160647"/>
                  <a:gd name="connsiteX182" fmla="*/ 1054640 w 3031520"/>
                  <a:gd name="connsiteY182" fmla="*/ 499371 h 1160647"/>
                  <a:gd name="connsiteX183" fmla="*/ 1059960 w 3031520"/>
                  <a:gd name="connsiteY183" fmla="*/ 499371 h 1160647"/>
                  <a:gd name="connsiteX184" fmla="*/ 1070093 w 3031520"/>
                  <a:gd name="connsiteY184" fmla="*/ 495047 h 1160647"/>
                  <a:gd name="connsiteX185" fmla="*/ 1074146 w 3031520"/>
                  <a:gd name="connsiteY185" fmla="*/ 498290 h 1160647"/>
                  <a:gd name="connsiteX186" fmla="*/ 1074146 w 3031520"/>
                  <a:gd name="connsiteY186" fmla="*/ 490724 h 1160647"/>
                  <a:gd name="connsiteX187" fmla="*/ 1076426 w 3031520"/>
                  <a:gd name="connsiteY187" fmla="*/ 490724 h 1160647"/>
                  <a:gd name="connsiteX188" fmla="*/ 1092387 w 3031520"/>
                  <a:gd name="connsiteY188" fmla="*/ 490724 h 1160647"/>
                  <a:gd name="connsiteX189" fmla="*/ 1092387 w 3031520"/>
                  <a:gd name="connsiteY189" fmla="*/ 491805 h 1160647"/>
                  <a:gd name="connsiteX190" fmla="*/ 1092387 w 3031520"/>
                  <a:gd name="connsiteY190" fmla="*/ 499371 h 1160647"/>
                  <a:gd name="connsiteX191" fmla="*/ 1122787 w 3031520"/>
                  <a:gd name="connsiteY191" fmla="*/ 499371 h 1160647"/>
                  <a:gd name="connsiteX192" fmla="*/ 1122787 w 3031520"/>
                  <a:gd name="connsiteY192" fmla="*/ 500992 h 1160647"/>
                  <a:gd name="connsiteX193" fmla="*/ 1122787 w 3031520"/>
                  <a:gd name="connsiteY193" fmla="*/ 512342 h 1160647"/>
                  <a:gd name="connsiteX194" fmla="*/ 1149134 w 3031520"/>
                  <a:gd name="connsiteY194" fmla="*/ 512342 h 1160647"/>
                  <a:gd name="connsiteX195" fmla="*/ 1149134 w 3031520"/>
                  <a:gd name="connsiteY195" fmla="*/ 542606 h 1160647"/>
                  <a:gd name="connsiteX196" fmla="*/ 1149894 w 3031520"/>
                  <a:gd name="connsiteY196" fmla="*/ 542606 h 1160647"/>
                  <a:gd name="connsiteX197" fmla="*/ 1155214 w 3031520"/>
                  <a:gd name="connsiteY197" fmla="*/ 542606 h 1160647"/>
                  <a:gd name="connsiteX198" fmla="*/ 1155214 w 3031520"/>
                  <a:gd name="connsiteY198" fmla="*/ 543687 h 1160647"/>
                  <a:gd name="connsiteX199" fmla="*/ 1155214 w 3031520"/>
                  <a:gd name="connsiteY199" fmla="*/ 551254 h 1160647"/>
                  <a:gd name="connsiteX200" fmla="*/ 1159268 w 3031520"/>
                  <a:gd name="connsiteY200" fmla="*/ 581518 h 1160647"/>
                  <a:gd name="connsiteX201" fmla="*/ 1160028 w 3031520"/>
                  <a:gd name="connsiteY201" fmla="*/ 581518 h 1160647"/>
                  <a:gd name="connsiteX202" fmla="*/ 1165348 w 3031520"/>
                  <a:gd name="connsiteY202" fmla="*/ 581518 h 1160647"/>
                  <a:gd name="connsiteX203" fmla="*/ 1165348 w 3031520"/>
                  <a:gd name="connsiteY203" fmla="*/ 582329 h 1160647"/>
                  <a:gd name="connsiteX204" fmla="*/ 1165348 w 3031520"/>
                  <a:gd name="connsiteY204" fmla="*/ 588004 h 1160647"/>
                  <a:gd name="connsiteX205" fmla="*/ 1166361 w 3031520"/>
                  <a:gd name="connsiteY205" fmla="*/ 588004 h 1160647"/>
                  <a:gd name="connsiteX206" fmla="*/ 1173454 w 3031520"/>
                  <a:gd name="connsiteY206" fmla="*/ 588004 h 1160647"/>
                  <a:gd name="connsiteX207" fmla="*/ 1173454 w 3031520"/>
                  <a:gd name="connsiteY207" fmla="*/ 618269 h 1160647"/>
                  <a:gd name="connsiteX208" fmla="*/ 1175481 w 3031520"/>
                  <a:gd name="connsiteY208" fmla="*/ 618269 h 1160647"/>
                  <a:gd name="connsiteX209" fmla="*/ 1189668 w 3031520"/>
                  <a:gd name="connsiteY209" fmla="*/ 618269 h 1160647"/>
                  <a:gd name="connsiteX210" fmla="*/ 1189668 w 3031520"/>
                  <a:gd name="connsiteY210" fmla="*/ 642048 h 1160647"/>
                  <a:gd name="connsiteX211" fmla="*/ 1191695 w 3031520"/>
                  <a:gd name="connsiteY211" fmla="*/ 643669 h 1160647"/>
                  <a:gd name="connsiteX212" fmla="*/ 1191695 w 3031520"/>
                  <a:gd name="connsiteY212" fmla="*/ 655019 h 1160647"/>
                  <a:gd name="connsiteX213" fmla="*/ 1192455 w 3031520"/>
                  <a:gd name="connsiteY213" fmla="*/ 655019 h 1160647"/>
                  <a:gd name="connsiteX214" fmla="*/ 1197775 w 3031520"/>
                  <a:gd name="connsiteY214" fmla="*/ 655019 h 1160647"/>
                  <a:gd name="connsiteX215" fmla="*/ 1197775 w 3031520"/>
                  <a:gd name="connsiteY215" fmla="*/ 678798 h 1160647"/>
                  <a:gd name="connsiteX216" fmla="*/ 1199041 w 3031520"/>
                  <a:gd name="connsiteY216" fmla="*/ 678798 h 1160647"/>
                  <a:gd name="connsiteX217" fmla="*/ 1207908 w 3031520"/>
                  <a:gd name="connsiteY217" fmla="*/ 678798 h 1160647"/>
                  <a:gd name="connsiteX218" fmla="*/ 1209935 w 3031520"/>
                  <a:gd name="connsiteY218" fmla="*/ 682852 h 1160647"/>
                  <a:gd name="connsiteX219" fmla="*/ 1209935 w 3031520"/>
                  <a:gd name="connsiteY219" fmla="*/ 696093 h 1160647"/>
                  <a:gd name="connsiteX220" fmla="*/ 1211455 w 3031520"/>
                  <a:gd name="connsiteY220" fmla="*/ 694201 h 1160647"/>
                  <a:gd name="connsiteX221" fmla="*/ 1222095 w 3031520"/>
                  <a:gd name="connsiteY221" fmla="*/ 680960 h 1160647"/>
                  <a:gd name="connsiteX222" fmla="*/ 1250469 w 3031520"/>
                  <a:gd name="connsiteY222" fmla="*/ 680960 h 1160647"/>
                  <a:gd name="connsiteX223" fmla="*/ 1250469 w 3031520"/>
                  <a:gd name="connsiteY223" fmla="*/ 767431 h 1160647"/>
                  <a:gd name="connsiteX224" fmla="*/ 1251229 w 3031520"/>
                  <a:gd name="connsiteY224" fmla="*/ 767431 h 1160647"/>
                  <a:gd name="connsiteX225" fmla="*/ 1256549 w 3031520"/>
                  <a:gd name="connsiteY225" fmla="*/ 767431 h 1160647"/>
                  <a:gd name="connsiteX226" fmla="*/ 1257309 w 3031520"/>
                  <a:gd name="connsiteY226" fmla="*/ 766080 h 1160647"/>
                  <a:gd name="connsiteX227" fmla="*/ 1262629 w 3031520"/>
                  <a:gd name="connsiteY227" fmla="*/ 756622 h 1160647"/>
                  <a:gd name="connsiteX228" fmla="*/ 1262629 w 3031520"/>
                  <a:gd name="connsiteY228" fmla="*/ 758514 h 1160647"/>
                  <a:gd name="connsiteX229" fmla="*/ 1262629 w 3031520"/>
                  <a:gd name="connsiteY229" fmla="*/ 771755 h 1160647"/>
                  <a:gd name="connsiteX230" fmla="*/ 1266682 w 3031520"/>
                  <a:gd name="connsiteY230" fmla="*/ 726358 h 1160647"/>
                  <a:gd name="connsiteX231" fmla="*/ 1267442 w 3031520"/>
                  <a:gd name="connsiteY231" fmla="*/ 726358 h 1160647"/>
                  <a:gd name="connsiteX232" fmla="*/ 1272762 w 3031520"/>
                  <a:gd name="connsiteY232" fmla="*/ 726358 h 1160647"/>
                  <a:gd name="connsiteX233" fmla="*/ 1272762 w 3031520"/>
                  <a:gd name="connsiteY233" fmla="*/ 661504 h 1160647"/>
                  <a:gd name="connsiteX234" fmla="*/ 1273776 w 3031520"/>
                  <a:gd name="connsiteY234" fmla="*/ 661504 h 1160647"/>
                  <a:gd name="connsiteX235" fmla="*/ 1280869 w 3031520"/>
                  <a:gd name="connsiteY235" fmla="*/ 661504 h 1160647"/>
                  <a:gd name="connsiteX236" fmla="*/ 1293029 w 3031520"/>
                  <a:gd name="connsiteY236" fmla="*/ 618269 h 1160647"/>
                  <a:gd name="connsiteX237" fmla="*/ 1294296 w 3031520"/>
                  <a:gd name="connsiteY237" fmla="*/ 618269 h 1160647"/>
                  <a:gd name="connsiteX238" fmla="*/ 1303163 w 3031520"/>
                  <a:gd name="connsiteY238" fmla="*/ 618269 h 1160647"/>
                  <a:gd name="connsiteX239" fmla="*/ 1313296 w 3031520"/>
                  <a:gd name="connsiteY239" fmla="*/ 661504 h 1160647"/>
                  <a:gd name="connsiteX240" fmla="*/ 1314309 w 3031520"/>
                  <a:gd name="connsiteY240" fmla="*/ 661504 h 1160647"/>
                  <a:gd name="connsiteX241" fmla="*/ 1321403 w 3031520"/>
                  <a:gd name="connsiteY241" fmla="*/ 661504 h 1160647"/>
                  <a:gd name="connsiteX242" fmla="*/ 1321403 w 3031520"/>
                  <a:gd name="connsiteY242" fmla="*/ 700416 h 1160647"/>
                  <a:gd name="connsiteX243" fmla="*/ 1323176 w 3031520"/>
                  <a:gd name="connsiteY243" fmla="*/ 700416 h 1160647"/>
                  <a:gd name="connsiteX244" fmla="*/ 1335590 w 3031520"/>
                  <a:gd name="connsiteY244" fmla="*/ 700416 h 1160647"/>
                  <a:gd name="connsiteX245" fmla="*/ 1335590 w 3031520"/>
                  <a:gd name="connsiteY245" fmla="*/ 702578 h 1160647"/>
                  <a:gd name="connsiteX246" fmla="*/ 1335590 w 3031520"/>
                  <a:gd name="connsiteY246" fmla="*/ 717710 h 1160647"/>
                  <a:gd name="connsiteX247" fmla="*/ 1339643 w 3031520"/>
                  <a:gd name="connsiteY247" fmla="*/ 715549 h 1160647"/>
                  <a:gd name="connsiteX248" fmla="*/ 1339643 w 3031520"/>
                  <a:gd name="connsiteY248" fmla="*/ 700416 h 1160647"/>
                  <a:gd name="connsiteX249" fmla="*/ 1341163 w 3031520"/>
                  <a:gd name="connsiteY249" fmla="*/ 700416 h 1160647"/>
                  <a:gd name="connsiteX250" fmla="*/ 1351803 w 3031520"/>
                  <a:gd name="connsiteY250" fmla="*/ 700416 h 1160647"/>
                  <a:gd name="connsiteX251" fmla="*/ 1351803 w 3031520"/>
                  <a:gd name="connsiteY251" fmla="*/ 702037 h 1160647"/>
                  <a:gd name="connsiteX252" fmla="*/ 1351803 w 3031520"/>
                  <a:gd name="connsiteY252" fmla="*/ 713387 h 1160647"/>
                  <a:gd name="connsiteX253" fmla="*/ 1382204 w 3031520"/>
                  <a:gd name="connsiteY253" fmla="*/ 713387 h 1160647"/>
                  <a:gd name="connsiteX254" fmla="*/ 1382204 w 3031520"/>
                  <a:gd name="connsiteY254" fmla="*/ 676637 h 1160647"/>
                  <a:gd name="connsiteX255" fmla="*/ 1383470 w 3031520"/>
                  <a:gd name="connsiteY255" fmla="*/ 676637 h 1160647"/>
                  <a:gd name="connsiteX256" fmla="*/ 1392337 w 3031520"/>
                  <a:gd name="connsiteY256" fmla="*/ 676637 h 1160647"/>
                  <a:gd name="connsiteX257" fmla="*/ 1392337 w 3031520"/>
                  <a:gd name="connsiteY257" fmla="*/ 698254 h 1160647"/>
                  <a:gd name="connsiteX258" fmla="*/ 1394364 w 3031520"/>
                  <a:gd name="connsiteY258" fmla="*/ 665828 h 1160647"/>
                  <a:gd name="connsiteX259" fmla="*/ 1416657 w 3031520"/>
                  <a:gd name="connsiteY259" fmla="*/ 665828 h 1160647"/>
                  <a:gd name="connsiteX260" fmla="*/ 1416657 w 3031520"/>
                  <a:gd name="connsiteY260" fmla="*/ 664206 h 1160647"/>
                  <a:gd name="connsiteX261" fmla="*/ 1416657 w 3031520"/>
                  <a:gd name="connsiteY261" fmla="*/ 652857 h 1160647"/>
                  <a:gd name="connsiteX262" fmla="*/ 1417417 w 3031520"/>
                  <a:gd name="connsiteY262" fmla="*/ 652857 h 1160647"/>
                  <a:gd name="connsiteX263" fmla="*/ 1422737 w 3031520"/>
                  <a:gd name="connsiteY263" fmla="*/ 652857 h 1160647"/>
                  <a:gd name="connsiteX264" fmla="*/ 1422737 w 3031520"/>
                  <a:gd name="connsiteY264" fmla="*/ 650966 h 1160647"/>
                  <a:gd name="connsiteX265" fmla="*/ 1422737 w 3031520"/>
                  <a:gd name="connsiteY265" fmla="*/ 637725 h 1160647"/>
                  <a:gd name="connsiteX266" fmla="*/ 1426791 w 3031520"/>
                  <a:gd name="connsiteY266" fmla="*/ 644210 h 1160647"/>
                  <a:gd name="connsiteX267" fmla="*/ 1429071 w 3031520"/>
                  <a:gd name="connsiteY267" fmla="*/ 644210 h 1160647"/>
                  <a:gd name="connsiteX268" fmla="*/ 1445031 w 3031520"/>
                  <a:gd name="connsiteY268" fmla="*/ 644210 h 1160647"/>
                  <a:gd name="connsiteX269" fmla="*/ 1445031 w 3031520"/>
                  <a:gd name="connsiteY269" fmla="*/ 643399 h 1160647"/>
                  <a:gd name="connsiteX270" fmla="*/ 1445031 w 3031520"/>
                  <a:gd name="connsiteY270" fmla="*/ 637725 h 1160647"/>
                  <a:gd name="connsiteX271" fmla="*/ 1445791 w 3031520"/>
                  <a:gd name="connsiteY271" fmla="*/ 637725 h 1160647"/>
                  <a:gd name="connsiteX272" fmla="*/ 1451111 w 3031520"/>
                  <a:gd name="connsiteY272" fmla="*/ 637725 h 1160647"/>
                  <a:gd name="connsiteX273" fmla="*/ 1451111 w 3031520"/>
                  <a:gd name="connsiteY273" fmla="*/ 639076 h 1160647"/>
                  <a:gd name="connsiteX274" fmla="*/ 1451111 w 3031520"/>
                  <a:gd name="connsiteY274" fmla="*/ 648534 h 1160647"/>
                  <a:gd name="connsiteX275" fmla="*/ 1489618 w 3031520"/>
                  <a:gd name="connsiteY275" fmla="*/ 648534 h 1160647"/>
                  <a:gd name="connsiteX276" fmla="*/ 1489618 w 3031520"/>
                  <a:gd name="connsiteY276" fmla="*/ 786887 h 1160647"/>
                  <a:gd name="connsiteX277" fmla="*/ 1491138 w 3031520"/>
                  <a:gd name="connsiteY277" fmla="*/ 786887 h 1160647"/>
                  <a:gd name="connsiteX278" fmla="*/ 1501778 w 3031520"/>
                  <a:gd name="connsiteY278" fmla="*/ 786887 h 1160647"/>
                  <a:gd name="connsiteX279" fmla="*/ 1501778 w 3031520"/>
                  <a:gd name="connsiteY279" fmla="*/ 773917 h 1160647"/>
                  <a:gd name="connsiteX280" fmla="*/ 1505832 w 3031520"/>
                  <a:gd name="connsiteY280" fmla="*/ 773917 h 1160647"/>
                  <a:gd name="connsiteX281" fmla="*/ 1505832 w 3031520"/>
                  <a:gd name="connsiteY281" fmla="*/ 786887 h 1160647"/>
                  <a:gd name="connsiteX282" fmla="*/ 1536232 w 3031520"/>
                  <a:gd name="connsiteY282" fmla="*/ 786887 h 1160647"/>
                  <a:gd name="connsiteX283" fmla="*/ 1536232 w 3031520"/>
                  <a:gd name="connsiteY283" fmla="*/ 756622 h 1160647"/>
                  <a:gd name="connsiteX284" fmla="*/ 1548392 w 3031520"/>
                  <a:gd name="connsiteY284" fmla="*/ 756622 h 1160647"/>
                  <a:gd name="connsiteX285" fmla="*/ 1560552 w 3031520"/>
                  <a:gd name="connsiteY285" fmla="*/ 754461 h 1160647"/>
                  <a:gd name="connsiteX286" fmla="*/ 1564606 w 3031520"/>
                  <a:gd name="connsiteY286" fmla="*/ 756622 h 1160647"/>
                  <a:gd name="connsiteX287" fmla="*/ 1574739 w 3031520"/>
                  <a:gd name="connsiteY287" fmla="*/ 756622 h 1160647"/>
                  <a:gd name="connsiteX288" fmla="*/ 1574739 w 3031520"/>
                  <a:gd name="connsiteY288" fmla="*/ 786887 h 1160647"/>
                  <a:gd name="connsiteX289" fmla="*/ 1582846 w 3031520"/>
                  <a:gd name="connsiteY289" fmla="*/ 786887 h 1160647"/>
                  <a:gd name="connsiteX290" fmla="*/ 1582846 w 3031520"/>
                  <a:gd name="connsiteY290" fmla="*/ 804182 h 1160647"/>
                  <a:gd name="connsiteX291" fmla="*/ 1592182 w 3031520"/>
                  <a:gd name="connsiteY291" fmla="*/ 805087 h 1160647"/>
                  <a:gd name="connsiteX292" fmla="*/ 1605140 w 3031520"/>
                  <a:gd name="connsiteY292" fmla="*/ 805087 h 1160647"/>
                  <a:gd name="connsiteX293" fmla="*/ 1605140 w 3031520"/>
                  <a:gd name="connsiteY293" fmla="*/ 789049 h 1160647"/>
                  <a:gd name="connsiteX294" fmla="*/ 1673096 w 3031520"/>
                  <a:gd name="connsiteY294" fmla="*/ 789049 h 1160647"/>
                  <a:gd name="connsiteX295" fmla="*/ 1673096 w 3031520"/>
                  <a:gd name="connsiteY295" fmla="*/ 703796 h 1160647"/>
                  <a:gd name="connsiteX296" fmla="*/ 1745104 w 3031520"/>
                  <a:gd name="connsiteY296" fmla="*/ 703796 h 1160647"/>
                  <a:gd name="connsiteX297" fmla="*/ 1745104 w 3031520"/>
                  <a:gd name="connsiteY297" fmla="*/ 782564 h 1160647"/>
                  <a:gd name="connsiteX298" fmla="*/ 1747008 w 3031520"/>
                  <a:gd name="connsiteY298" fmla="*/ 782564 h 1160647"/>
                  <a:gd name="connsiteX299" fmla="*/ 1748250 w 3031520"/>
                  <a:gd name="connsiteY299" fmla="*/ 805087 h 1160647"/>
                  <a:gd name="connsiteX300" fmla="*/ 1757926 w 3031520"/>
                  <a:gd name="connsiteY300" fmla="*/ 805087 h 1160647"/>
                  <a:gd name="connsiteX301" fmla="*/ 1759168 w 3031520"/>
                  <a:gd name="connsiteY301" fmla="*/ 782564 h 1160647"/>
                  <a:gd name="connsiteX302" fmla="*/ 1765248 w 3031520"/>
                  <a:gd name="connsiteY302" fmla="*/ 782564 h 1160647"/>
                  <a:gd name="connsiteX303" fmla="*/ 1766490 w 3031520"/>
                  <a:gd name="connsiteY303" fmla="*/ 805087 h 1160647"/>
                  <a:gd name="connsiteX304" fmla="*/ 1817112 w 3031520"/>
                  <a:gd name="connsiteY304" fmla="*/ 805087 h 1160647"/>
                  <a:gd name="connsiteX305" fmla="*/ 1817112 w 3031520"/>
                  <a:gd name="connsiteY305" fmla="*/ 642059 h 1160647"/>
                  <a:gd name="connsiteX306" fmla="*/ 2014439 w 3031520"/>
                  <a:gd name="connsiteY306" fmla="*/ 642059 h 1160647"/>
                  <a:gd name="connsiteX307" fmla="*/ 2014439 w 3031520"/>
                  <a:gd name="connsiteY307" fmla="*/ 805087 h 1160647"/>
                  <a:gd name="connsiteX308" fmla="*/ 2033136 w 3031520"/>
                  <a:gd name="connsiteY308" fmla="*/ 805087 h 1160647"/>
                  <a:gd name="connsiteX309" fmla="*/ 2033136 w 3031520"/>
                  <a:gd name="connsiteY309" fmla="*/ 722394 h 1160647"/>
                  <a:gd name="connsiteX310" fmla="*/ 2128256 w 3031520"/>
                  <a:gd name="connsiteY310" fmla="*/ 722394 h 1160647"/>
                  <a:gd name="connsiteX311" fmla="*/ 2140186 w 3031520"/>
                  <a:gd name="connsiteY311" fmla="*/ 404253 h 1160647"/>
                  <a:gd name="connsiteX312" fmla="*/ 2128026 w 3031520"/>
                  <a:gd name="connsiteY312" fmla="*/ 382635 h 1160647"/>
                  <a:gd name="connsiteX313" fmla="*/ 2121946 w 3031520"/>
                  <a:gd name="connsiteY313" fmla="*/ 378311 h 1160647"/>
                  <a:gd name="connsiteX314" fmla="*/ 2130053 w 3031520"/>
                  <a:gd name="connsiteY314" fmla="*/ 354532 h 1160647"/>
                  <a:gd name="connsiteX315" fmla="*/ 2130053 w 3031520"/>
                  <a:gd name="connsiteY315" fmla="*/ 337238 h 1160647"/>
                  <a:gd name="connsiteX316" fmla="*/ 2144240 w 3031520"/>
                  <a:gd name="connsiteY316" fmla="*/ 337238 h 1160647"/>
                  <a:gd name="connsiteX317" fmla="*/ 2144240 w 3031520"/>
                  <a:gd name="connsiteY317" fmla="*/ 315620 h 1160647"/>
                  <a:gd name="connsiteX318" fmla="*/ 2146266 w 3031520"/>
                  <a:gd name="connsiteY318" fmla="*/ 311296 h 1160647"/>
                  <a:gd name="connsiteX319" fmla="*/ 2146266 w 3031520"/>
                  <a:gd name="connsiteY319" fmla="*/ 233472 h 1160647"/>
                  <a:gd name="connsiteX320" fmla="*/ 2144240 w 3031520"/>
                  <a:gd name="connsiteY320" fmla="*/ 226987 h 1160647"/>
                  <a:gd name="connsiteX321" fmla="*/ 2150320 w 3031520"/>
                  <a:gd name="connsiteY321" fmla="*/ 220501 h 1160647"/>
                  <a:gd name="connsiteX322" fmla="*/ 2150320 w 3031520"/>
                  <a:gd name="connsiteY322" fmla="*/ 162133 h 1160647"/>
                  <a:gd name="connsiteX323" fmla="*/ 2152346 w 3031520"/>
                  <a:gd name="connsiteY323" fmla="*/ 157810 h 1160647"/>
                  <a:gd name="connsiteX324" fmla="*/ 2152346 w 3031520"/>
                  <a:gd name="connsiteY324" fmla="*/ 101604 h 1160647"/>
                  <a:gd name="connsiteX325" fmla="*/ 2154373 w 3031520"/>
                  <a:gd name="connsiteY325" fmla="*/ 82148 h 1160647"/>
                  <a:gd name="connsiteX326" fmla="*/ 2158427 w 3031520"/>
                  <a:gd name="connsiteY326" fmla="*/ 99442 h 1160647"/>
                  <a:gd name="connsiteX327" fmla="*/ 2160453 w 3031520"/>
                  <a:gd name="connsiteY327" fmla="*/ 157810 h 1160647"/>
                  <a:gd name="connsiteX328" fmla="*/ 2162480 w 3031520"/>
                  <a:gd name="connsiteY328" fmla="*/ 220501 h 1160647"/>
                  <a:gd name="connsiteX329" fmla="*/ 2168560 w 3031520"/>
                  <a:gd name="connsiteY329" fmla="*/ 226987 h 1160647"/>
                  <a:gd name="connsiteX330" fmla="*/ 2166533 w 3031520"/>
                  <a:gd name="connsiteY330" fmla="*/ 233472 h 1160647"/>
                  <a:gd name="connsiteX331" fmla="*/ 2166533 w 3031520"/>
                  <a:gd name="connsiteY331" fmla="*/ 311296 h 1160647"/>
                  <a:gd name="connsiteX332" fmla="*/ 2168560 w 3031520"/>
                  <a:gd name="connsiteY332" fmla="*/ 315620 h 1160647"/>
                  <a:gd name="connsiteX333" fmla="*/ 2168560 w 3031520"/>
                  <a:gd name="connsiteY333" fmla="*/ 337238 h 1160647"/>
                  <a:gd name="connsiteX334" fmla="*/ 2182747 w 3031520"/>
                  <a:gd name="connsiteY334" fmla="*/ 337238 h 1160647"/>
                  <a:gd name="connsiteX335" fmla="*/ 2182747 w 3031520"/>
                  <a:gd name="connsiteY335" fmla="*/ 354532 h 1160647"/>
                  <a:gd name="connsiteX336" fmla="*/ 2190854 w 3031520"/>
                  <a:gd name="connsiteY336" fmla="*/ 378311 h 1160647"/>
                  <a:gd name="connsiteX337" fmla="*/ 2184774 w 3031520"/>
                  <a:gd name="connsiteY337" fmla="*/ 382635 h 1160647"/>
                  <a:gd name="connsiteX338" fmla="*/ 2172613 w 3031520"/>
                  <a:gd name="connsiteY338" fmla="*/ 404253 h 1160647"/>
                  <a:gd name="connsiteX339" fmla="*/ 2180720 w 3031520"/>
                  <a:gd name="connsiteY339" fmla="*/ 657181 h 1160647"/>
                  <a:gd name="connsiteX340" fmla="*/ 2245574 w 3031520"/>
                  <a:gd name="connsiteY340" fmla="*/ 657181 h 1160647"/>
                  <a:gd name="connsiteX341" fmla="*/ 2245574 w 3031520"/>
                  <a:gd name="connsiteY341" fmla="*/ 732843 h 1160647"/>
                  <a:gd name="connsiteX342" fmla="*/ 2253681 w 3031520"/>
                  <a:gd name="connsiteY342" fmla="*/ 732843 h 1160647"/>
                  <a:gd name="connsiteX343" fmla="*/ 2255708 w 3031520"/>
                  <a:gd name="connsiteY343" fmla="*/ 726358 h 1160647"/>
                  <a:gd name="connsiteX344" fmla="*/ 2261788 w 3031520"/>
                  <a:gd name="connsiteY344" fmla="*/ 726358 h 1160647"/>
                  <a:gd name="connsiteX345" fmla="*/ 2263815 w 3031520"/>
                  <a:gd name="connsiteY345" fmla="*/ 735005 h 1160647"/>
                  <a:gd name="connsiteX346" fmla="*/ 2275975 w 3031520"/>
                  <a:gd name="connsiteY346" fmla="*/ 735005 h 1160647"/>
                  <a:gd name="connsiteX347" fmla="*/ 2275975 w 3031520"/>
                  <a:gd name="connsiteY347" fmla="*/ 728519 h 1160647"/>
                  <a:gd name="connsiteX348" fmla="*/ 2298268 w 3031520"/>
                  <a:gd name="connsiteY348" fmla="*/ 728519 h 1160647"/>
                  <a:gd name="connsiteX349" fmla="*/ 2298268 w 3031520"/>
                  <a:gd name="connsiteY349" fmla="*/ 735005 h 1160647"/>
                  <a:gd name="connsiteX350" fmla="*/ 2318535 w 3031520"/>
                  <a:gd name="connsiteY350" fmla="*/ 735005 h 1160647"/>
                  <a:gd name="connsiteX351" fmla="*/ 2318535 w 3031520"/>
                  <a:gd name="connsiteY351" fmla="*/ 780402 h 1160647"/>
                  <a:gd name="connsiteX352" fmla="*/ 2332722 w 3031520"/>
                  <a:gd name="connsiteY352" fmla="*/ 780402 h 1160647"/>
                  <a:gd name="connsiteX353" fmla="*/ 2332722 w 3031520"/>
                  <a:gd name="connsiteY353" fmla="*/ 767431 h 1160647"/>
                  <a:gd name="connsiteX354" fmla="*/ 2348936 w 3031520"/>
                  <a:gd name="connsiteY354" fmla="*/ 767431 h 1160647"/>
                  <a:gd name="connsiteX355" fmla="*/ 2348936 w 3031520"/>
                  <a:gd name="connsiteY355" fmla="*/ 588004 h 1160647"/>
                  <a:gd name="connsiteX356" fmla="*/ 2355016 w 3031520"/>
                  <a:gd name="connsiteY356" fmla="*/ 581518 h 1160647"/>
                  <a:gd name="connsiteX357" fmla="*/ 2427977 w 3031520"/>
                  <a:gd name="connsiteY357" fmla="*/ 581518 h 1160647"/>
                  <a:gd name="connsiteX358" fmla="*/ 2427977 w 3031520"/>
                  <a:gd name="connsiteY358" fmla="*/ 590166 h 1160647"/>
                  <a:gd name="connsiteX359" fmla="*/ 2438110 w 3031520"/>
                  <a:gd name="connsiteY359" fmla="*/ 590166 h 1160647"/>
                  <a:gd name="connsiteX360" fmla="*/ 2438110 w 3031520"/>
                  <a:gd name="connsiteY360" fmla="*/ 704740 h 1160647"/>
                  <a:gd name="connsiteX361" fmla="*/ 2460404 w 3031520"/>
                  <a:gd name="connsiteY361" fmla="*/ 704740 h 1160647"/>
                  <a:gd name="connsiteX362" fmla="*/ 2460404 w 3031520"/>
                  <a:gd name="connsiteY362" fmla="*/ 637725 h 1160647"/>
                  <a:gd name="connsiteX363" fmla="*/ 2486751 w 3031520"/>
                  <a:gd name="connsiteY363" fmla="*/ 637725 h 1160647"/>
                  <a:gd name="connsiteX364" fmla="*/ 2490804 w 3031520"/>
                  <a:gd name="connsiteY364" fmla="*/ 633401 h 1160647"/>
                  <a:gd name="connsiteX365" fmla="*/ 2498911 w 3031520"/>
                  <a:gd name="connsiteY365" fmla="*/ 633401 h 1160647"/>
                  <a:gd name="connsiteX366" fmla="*/ 2502964 w 3031520"/>
                  <a:gd name="connsiteY366" fmla="*/ 637725 h 1160647"/>
                  <a:gd name="connsiteX367" fmla="*/ 2525258 w 3031520"/>
                  <a:gd name="connsiteY367" fmla="*/ 637725 h 1160647"/>
                  <a:gd name="connsiteX368" fmla="*/ 2525258 w 3031520"/>
                  <a:gd name="connsiteY368" fmla="*/ 520989 h 1160647"/>
                  <a:gd name="connsiteX369" fmla="*/ 2582005 w 3031520"/>
                  <a:gd name="connsiteY369" fmla="*/ 510180 h 1160647"/>
                  <a:gd name="connsiteX370" fmla="*/ 2582005 w 3031520"/>
                  <a:gd name="connsiteY370" fmla="*/ 511261 h 1160647"/>
                  <a:gd name="connsiteX371" fmla="*/ 2582005 w 3031520"/>
                  <a:gd name="connsiteY371" fmla="*/ 518827 h 1160647"/>
                  <a:gd name="connsiteX372" fmla="*/ 2608352 w 3031520"/>
                  <a:gd name="connsiteY372" fmla="*/ 518827 h 1160647"/>
                  <a:gd name="connsiteX373" fmla="*/ 2608352 w 3031520"/>
                  <a:gd name="connsiteY373" fmla="*/ 773917 h 1160647"/>
                  <a:gd name="connsiteX374" fmla="*/ 2630646 w 3031520"/>
                  <a:gd name="connsiteY374" fmla="*/ 773917 h 1160647"/>
                  <a:gd name="connsiteX375" fmla="*/ 2630646 w 3031520"/>
                  <a:gd name="connsiteY375" fmla="*/ 769593 h 1160647"/>
                  <a:gd name="connsiteX376" fmla="*/ 2642806 w 3031520"/>
                  <a:gd name="connsiteY376" fmla="*/ 769593 h 1160647"/>
                  <a:gd name="connsiteX377" fmla="*/ 2642806 w 3031520"/>
                  <a:gd name="connsiteY377" fmla="*/ 773917 h 1160647"/>
                  <a:gd name="connsiteX378" fmla="*/ 2667126 w 3031520"/>
                  <a:gd name="connsiteY378" fmla="*/ 773917 h 1160647"/>
                  <a:gd name="connsiteX379" fmla="*/ 2667126 w 3031520"/>
                  <a:gd name="connsiteY379" fmla="*/ 760946 h 1160647"/>
                  <a:gd name="connsiteX380" fmla="*/ 2695500 w 3031520"/>
                  <a:gd name="connsiteY380" fmla="*/ 760946 h 1160647"/>
                  <a:gd name="connsiteX381" fmla="*/ 2707660 w 3031520"/>
                  <a:gd name="connsiteY381" fmla="*/ 756622 h 1160647"/>
                  <a:gd name="connsiteX382" fmla="*/ 2727927 w 3031520"/>
                  <a:gd name="connsiteY382" fmla="*/ 760946 h 1160647"/>
                  <a:gd name="connsiteX383" fmla="*/ 2727927 w 3031520"/>
                  <a:gd name="connsiteY383" fmla="*/ 743652 h 1160647"/>
                  <a:gd name="connsiteX384" fmla="*/ 2736034 w 3031520"/>
                  <a:gd name="connsiteY384" fmla="*/ 743652 h 1160647"/>
                  <a:gd name="connsiteX385" fmla="*/ 2736034 w 3031520"/>
                  <a:gd name="connsiteY385" fmla="*/ 730681 h 1160647"/>
                  <a:gd name="connsiteX386" fmla="*/ 2792781 w 3031520"/>
                  <a:gd name="connsiteY386" fmla="*/ 730681 h 1160647"/>
                  <a:gd name="connsiteX387" fmla="*/ 2792781 w 3031520"/>
                  <a:gd name="connsiteY387" fmla="*/ 700416 h 1160647"/>
                  <a:gd name="connsiteX388" fmla="*/ 2811021 w 3031520"/>
                  <a:gd name="connsiteY388" fmla="*/ 700416 h 1160647"/>
                  <a:gd name="connsiteX389" fmla="*/ 2811021 w 3031520"/>
                  <a:gd name="connsiteY389" fmla="*/ 693931 h 1160647"/>
                  <a:gd name="connsiteX390" fmla="*/ 2823181 w 3031520"/>
                  <a:gd name="connsiteY390" fmla="*/ 693931 h 1160647"/>
                  <a:gd name="connsiteX391" fmla="*/ 2823181 w 3031520"/>
                  <a:gd name="connsiteY391" fmla="*/ 700416 h 1160647"/>
                  <a:gd name="connsiteX392" fmla="*/ 2839395 w 3031520"/>
                  <a:gd name="connsiteY392" fmla="*/ 700416 h 1160647"/>
                  <a:gd name="connsiteX393" fmla="*/ 2839395 w 3031520"/>
                  <a:gd name="connsiteY393" fmla="*/ 750137 h 1160647"/>
                  <a:gd name="connsiteX394" fmla="*/ 2871822 w 3031520"/>
                  <a:gd name="connsiteY394" fmla="*/ 750137 h 1160647"/>
                  <a:gd name="connsiteX395" fmla="*/ 2871822 w 3031520"/>
                  <a:gd name="connsiteY395" fmla="*/ 724196 h 1160647"/>
                  <a:gd name="connsiteX396" fmla="*/ 2910329 w 3031520"/>
                  <a:gd name="connsiteY396" fmla="*/ 724196 h 1160647"/>
                  <a:gd name="connsiteX397" fmla="*/ 2910329 w 3031520"/>
                  <a:gd name="connsiteY397" fmla="*/ 693931 h 1160647"/>
                  <a:gd name="connsiteX398" fmla="*/ 2958970 w 3031520"/>
                  <a:gd name="connsiteY398" fmla="*/ 693931 h 1160647"/>
                  <a:gd name="connsiteX399" fmla="*/ 2958970 w 3031520"/>
                  <a:gd name="connsiteY399" fmla="*/ 805087 h 1160647"/>
                  <a:gd name="connsiteX400" fmla="*/ 2958970 w 3031520"/>
                  <a:gd name="connsiteY400" fmla="*/ 818866 h 1160647"/>
                  <a:gd name="connsiteX401" fmla="*/ 3031519 w 3031520"/>
                  <a:gd name="connsiteY401" fmla="*/ 818866 h 1160647"/>
                  <a:gd name="connsiteX402" fmla="*/ 3031520 w 3031520"/>
                  <a:gd name="connsiteY402" fmla="*/ 1160647 h 1160647"/>
                  <a:gd name="connsiteX403" fmla="*/ 2054 w 3031520"/>
                  <a:gd name="connsiteY403" fmla="*/ 1158314 h 1160647"/>
                  <a:gd name="connsiteX404" fmla="*/ 0 w 3031520"/>
                  <a:gd name="connsiteY404" fmla="*/ 724196 h 1160647"/>
                  <a:gd name="connsiteX405" fmla="*/ 20267 w 3031520"/>
                  <a:gd name="connsiteY405" fmla="*/ 724196 h 1160647"/>
                  <a:gd name="connsiteX406" fmla="*/ 20774 w 3031520"/>
                  <a:gd name="connsiteY406" fmla="*/ 723115 h 1160647"/>
                  <a:gd name="connsiteX407" fmla="*/ 24320 w 3031520"/>
                  <a:gd name="connsiteY407" fmla="*/ 715549 h 1160647"/>
                  <a:gd name="connsiteX408" fmla="*/ 26094 w 3031520"/>
                  <a:gd name="connsiteY408" fmla="*/ 715819 h 1160647"/>
                  <a:gd name="connsiteX409" fmla="*/ 38507 w 3031520"/>
                  <a:gd name="connsiteY409" fmla="*/ 717710 h 1160647"/>
                  <a:gd name="connsiteX410" fmla="*/ 39014 w 3031520"/>
                  <a:gd name="connsiteY410" fmla="*/ 719062 h 1160647"/>
                  <a:gd name="connsiteX411" fmla="*/ 42560 w 3031520"/>
                  <a:gd name="connsiteY411" fmla="*/ 728519 h 1160647"/>
                  <a:gd name="connsiteX412" fmla="*/ 68907 w 3031520"/>
                  <a:gd name="connsiteY412" fmla="*/ 730681 h 1160647"/>
                  <a:gd name="connsiteX413" fmla="*/ 68907 w 3031520"/>
                  <a:gd name="connsiteY413" fmla="*/ 607460 h 1160647"/>
                  <a:gd name="connsiteX414" fmla="*/ 70934 w 3031520"/>
                  <a:gd name="connsiteY414" fmla="*/ 607460 h 1160647"/>
                  <a:gd name="connsiteX415" fmla="*/ 85121 w 3031520"/>
                  <a:gd name="connsiteY415" fmla="*/ 607460 h 1160647"/>
                  <a:gd name="connsiteX416" fmla="*/ 85121 w 3031520"/>
                  <a:gd name="connsiteY416" fmla="*/ 471268 h 1160647"/>
                  <a:gd name="connsiteX417" fmla="*/ 86894 w 3031520"/>
                  <a:gd name="connsiteY417" fmla="*/ 471268 h 1160647"/>
                  <a:gd name="connsiteX418" fmla="*/ 99308 w 3031520"/>
                  <a:gd name="connsiteY418" fmla="*/ 471268 h 1160647"/>
                  <a:gd name="connsiteX419" fmla="*/ 99308 w 3031520"/>
                  <a:gd name="connsiteY419" fmla="*/ 356694 h 1160647"/>
                  <a:gd name="connsiteX420" fmla="*/ 103361 w 3031520"/>
                  <a:gd name="connsiteY420" fmla="*/ 328590 h 1160647"/>
                  <a:gd name="connsiteX421" fmla="*/ 105388 w 3031520"/>
                  <a:gd name="connsiteY421" fmla="*/ 328590 h 1160647"/>
                  <a:gd name="connsiteX422" fmla="*/ 119575 w 3031520"/>
                  <a:gd name="connsiteY422" fmla="*/ 328590 h 1160647"/>
                  <a:gd name="connsiteX423" fmla="*/ 156055 w 3031520"/>
                  <a:gd name="connsiteY423" fmla="*/ 246443 h 1160647"/>
                  <a:gd name="connsiteX424" fmla="*/ 160109 w 3031520"/>
                  <a:gd name="connsiteY424" fmla="*/ 0 h 1160647"/>
                  <a:gd name="connsiteX0" fmla="*/ 160109 w 3032161"/>
                  <a:gd name="connsiteY0" fmla="*/ 0 h 1160647"/>
                  <a:gd name="connsiteX1" fmla="*/ 162135 w 3032161"/>
                  <a:gd name="connsiteY1" fmla="*/ 246443 h 1160647"/>
                  <a:gd name="connsiteX2" fmla="*/ 200642 w 3032161"/>
                  <a:gd name="connsiteY2" fmla="*/ 326429 h 1160647"/>
                  <a:gd name="connsiteX3" fmla="*/ 202669 w 3032161"/>
                  <a:gd name="connsiteY3" fmla="*/ 326429 h 1160647"/>
                  <a:gd name="connsiteX4" fmla="*/ 216856 w 3032161"/>
                  <a:gd name="connsiteY4" fmla="*/ 326429 h 1160647"/>
                  <a:gd name="connsiteX5" fmla="*/ 216856 w 3032161"/>
                  <a:gd name="connsiteY5" fmla="*/ 350208 h 1160647"/>
                  <a:gd name="connsiteX6" fmla="*/ 217363 w 3032161"/>
                  <a:gd name="connsiteY6" fmla="*/ 351019 h 1160647"/>
                  <a:gd name="connsiteX7" fmla="*/ 220909 w 3032161"/>
                  <a:gd name="connsiteY7" fmla="*/ 356694 h 1160647"/>
                  <a:gd name="connsiteX8" fmla="*/ 220909 w 3032161"/>
                  <a:gd name="connsiteY8" fmla="*/ 471268 h 1160647"/>
                  <a:gd name="connsiteX9" fmla="*/ 223189 w 3032161"/>
                  <a:gd name="connsiteY9" fmla="*/ 471268 h 1160647"/>
                  <a:gd name="connsiteX10" fmla="*/ 239150 w 3032161"/>
                  <a:gd name="connsiteY10" fmla="*/ 471268 h 1160647"/>
                  <a:gd name="connsiteX11" fmla="*/ 239150 w 3032161"/>
                  <a:gd name="connsiteY11" fmla="*/ 611783 h 1160647"/>
                  <a:gd name="connsiteX12" fmla="*/ 240670 w 3032161"/>
                  <a:gd name="connsiteY12" fmla="*/ 611513 h 1160647"/>
                  <a:gd name="connsiteX13" fmla="*/ 251310 w 3032161"/>
                  <a:gd name="connsiteY13" fmla="*/ 609622 h 1160647"/>
                  <a:gd name="connsiteX14" fmla="*/ 249283 w 3032161"/>
                  <a:gd name="connsiteY14" fmla="*/ 698254 h 1160647"/>
                  <a:gd name="connsiteX15" fmla="*/ 250803 w 3032161"/>
                  <a:gd name="connsiteY15" fmla="*/ 698525 h 1160647"/>
                  <a:gd name="connsiteX16" fmla="*/ 261443 w 3032161"/>
                  <a:gd name="connsiteY16" fmla="*/ 700416 h 1160647"/>
                  <a:gd name="connsiteX17" fmla="*/ 261696 w 3032161"/>
                  <a:gd name="connsiteY17" fmla="*/ 701227 h 1160647"/>
                  <a:gd name="connsiteX18" fmla="*/ 263470 w 3032161"/>
                  <a:gd name="connsiteY18" fmla="*/ 706902 h 1160647"/>
                  <a:gd name="connsiteX19" fmla="*/ 264230 w 3032161"/>
                  <a:gd name="connsiteY19" fmla="*/ 704470 h 1160647"/>
                  <a:gd name="connsiteX20" fmla="*/ 269550 w 3032161"/>
                  <a:gd name="connsiteY20" fmla="*/ 687446 h 1160647"/>
                  <a:gd name="connsiteX21" fmla="*/ 271323 w 3032161"/>
                  <a:gd name="connsiteY21" fmla="*/ 687446 h 1160647"/>
                  <a:gd name="connsiteX22" fmla="*/ 283737 w 3032161"/>
                  <a:gd name="connsiteY22" fmla="*/ 687446 h 1160647"/>
                  <a:gd name="connsiteX23" fmla="*/ 283737 w 3032161"/>
                  <a:gd name="connsiteY23" fmla="*/ 719872 h 1160647"/>
                  <a:gd name="connsiteX24" fmla="*/ 284750 w 3032161"/>
                  <a:gd name="connsiteY24" fmla="*/ 720413 h 1160647"/>
                  <a:gd name="connsiteX25" fmla="*/ 291844 w 3032161"/>
                  <a:gd name="connsiteY25" fmla="*/ 724196 h 1160647"/>
                  <a:gd name="connsiteX26" fmla="*/ 291844 w 3032161"/>
                  <a:gd name="connsiteY26" fmla="*/ 725547 h 1160647"/>
                  <a:gd name="connsiteX27" fmla="*/ 291844 w 3032161"/>
                  <a:gd name="connsiteY27" fmla="*/ 735005 h 1160647"/>
                  <a:gd name="connsiteX28" fmla="*/ 336431 w 3032161"/>
                  <a:gd name="connsiteY28" fmla="*/ 735005 h 1160647"/>
                  <a:gd name="connsiteX29" fmla="*/ 336431 w 3032161"/>
                  <a:gd name="connsiteY29" fmla="*/ 736086 h 1160647"/>
                  <a:gd name="connsiteX30" fmla="*/ 336431 w 3032161"/>
                  <a:gd name="connsiteY30" fmla="*/ 743652 h 1160647"/>
                  <a:gd name="connsiteX31" fmla="*/ 338457 w 3032161"/>
                  <a:gd name="connsiteY31" fmla="*/ 743652 h 1160647"/>
                  <a:gd name="connsiteX32" fmla="*/ 352644 w 3032161"/>
                  <a:gd name="connsiteY32" fmla="*/ 743652 h 1160647"/>
                  <a:gd name="connsiteX33" fmla="*/ 352644 w 3032161"/>
                  <a:gd name="connsiteY33" fmla="*/ 713387 h 1160647"/>
                  <a:gd name="connsiteX34" fmla="*/ 397231 w 3032161"/>
                  <a:gd name="connsiteY34" fmla="*/ 713387 h 1160647"/>
                  <a:gd name="connsiteX35" fmla="*/ 397231 w 3032161"/>
                  <a:gd name="connsiteY35" fmla="*/ 712036 h 1160647"/>
                  <a:gd name="connsiteX36" fmla="*/ 397231 w 3032161"/>
                  <a:gd name="connsiteY36" fmla="*/ 702578 h 1160647"/>
                  <a:gd name="connsiteX37" fmla="*/ 398245 w 3032161"/>
                  <a:gd name="connsiteY37" fmla="*/ 702578 h 1160647"/>
                  <a:gd name="connsiteX38" fmla="*/ 405338 w 3032161"/>
                  <a:gd name="connsiteY38" fmla="*/ 702578 h 1160647"/>
                  <a:gd name="connsiteX39" fmla="*/ 405338 w 3032161"/>
                  <a:gd name="connsiteY39" fmla="*/ 700687 h 1160647"/>
                  <a:gd name="connsiteX40" fmla="*/ 405338 w 3032161"/>
                  <a:gd name="connsiteY40" fmla="*/ 687446 h 1160647"/>
                  <a:gd name="connsiteX41" fmla="*/ 406098 w 3032161"/>
                  <a:gd name="connsiteY41" fmla="*/ 687446 h 1160647"/>
                  <a:gd name="connsiteX42" fmla="*/ 411418 w 3032161"/>
                  <a:gd name="connsiteY42" fmla="*/ 687446 h 1160647"/>
                  <a:gd name="connsiteX43" fmla="*/ 411418 w 3032161"/>
                  <a:gd name="connsiteY43" fmla="*/ 686365 h 1160647"/>
                  <a:gd name="connsiteX44" fmla="*/ 411418 w 3032161"/>
                  <a:gd name="connsiteY44" fmla="*/ 678798 h 1160647"/>
                  <a:gd name="connsiteX45" fmla="*/ 413445 w 3032161"/>
                  <a:gd name="connsiteY45" fmla="*/ 678798 h 1160647"/>
                  <a:gd name="connsiteX46" fmla="*/ 427632 w 3032161"/>
                  <a:gd name="connsiteY46" fmla="*/ 678798 h 1160647"/>
                  <a:gd name="connsiteX47" fmla="*/ 427632 w 3032161"/>
                  <a:gd name="connsiteY47" fmla="*/ 679879 h 1160647"/>
                  <a:gd name="connsiteX48" fmla="*/ 427632 w 3032161"/>
                  <a:gd name="connsiteY48" fmla="*/ 687446 h 1160647"/>
                  <a:gd name="connsiteX49" fmla="*/ 449925 w 3032161"/>
                  <a:gd name="connsiteY49" fmla="*/ 687446 h 1160647"/>
                  <a:gd name="connsiteX50" fmla="*/ 449925 w 3032161"/>
                  <a:gd name="connsiteY50" fmla="*/ 685554 h 1160647"/>
                  <a:gd name="connsiteX51" fmla="*/ 449925 w 3032161"/>
                  <a:gd name="connsiteY51" fmla="*/ 672313 h 1160647"/>
                  <a:gd name="connsiteX52" fmla="*/ 451699 w 3032161"/>
                  <a:gd name="connsiteY52" fmla="*/ 672313 h 1160647"/>
                  <a:gd name="connsiteX53" fmla="*/ 464112 w 3032161"/>
                  <a:gd name="connsiteY53" fmla="*/ 672313 h 1160647"/>
                  <a:gd name="connsiteX54" fmla="*/ 464112 w 3032161"/>
                  <a:gd name="connsiteY54" fmla="*/ 696093 h 1160647"/>
                  <a:gd name="connsiteX55" fmla="*/ 465126 w 3032161"/>
                  <a:gd name="connsiteY55" fmla="*/ 696093 h 1160647"/>
                  <a:gd name="connsiteX56" fmla="*/ 472219 w 3032161"/>
                  <a:gd name="connsiteY56" fmla="*/ 696093 h 1160647"/>
                  <a:gd name="connsiteX57" fmla="*/ 472219 w 3032161"/>
                  <a:gd name="connsiteY57" fmla="*/ 695012 h 1160647"/>
                  <a:gd name="connsiteX58" fmla="*/ 472219 w 3032161"/>
                  <a:gd name="connsiteY58" fmla="*/ 687446 h 1160647"/>
                  <a:gd name="connsiteX59" fmla="*/ 473992 w 3032161"/>
                  <a:gd name="connsiteY59" fmla="*/ 687446 h 1160647"/>
                  <a:gd name="connsiteX60" fmla="*/ 486406 w 3032161"/>
                  <a:gd name="connsiteY60" fmla="*/ 687446 h 1160647"/>
                  <a:gd name="connsiteX61" fmla="*/ 486406 w 3032161"/>
                  <a:gd name="connsiteY61" fmla="*/ 713387 h 1160647"/>
                  <a:gd name="connsiteX62" fmla="*/ 488433 w 3032161"/>
                  <a:gd name="connsiteY62" fmla="*/ 713387 h 1160647"/>
                  <a:gd name="connsiteX63" fmla="*/ 502619 w 3032161"/>
                  <a:gd name="connsiteY63" fmla="*/ 713387 h 1160647"/>
                  <a:gd name="connsiteX64" fmla="*/ 502619 w 3032161"/>
                  <a:gd name="connsiteY64" fmla="*/ 715008 h 1160647"/>
                  <a:gd name="connsiteX65" fmla="*/ 502619 w 3032161"/>
                  <a:gd name="connsiteY65" fmla="*/ 726358 h 1160647"/>
                  <a:gd name="connsiteX66" fmla="*/ 503379 w 3032161"/>
                  <a:gd name="connsiteY66" fmla="*/ 726358 h 1160647"/>
                  <a:gd name="connsiteX67" fmla="*/ 508700 w 3032161"/>
                  <a:gd name="connsiteY67" fmla="*/ 726358 h 1160647"/>
                  <a:gd name="connsiteX68" fmla="*/ 508700 w 3032161"/>
                  <a:gd name="connsiteY68" fmla="*/ 725547 h 1160647"/>
                  <a:gd name="connsiteX69" fmla="*/ 508700 w 3032161"/>
                  <a:gd name="connsiteY69" fmla="*/ 719872 h 1160647"/>
                  <a:gd name="connsiteX70" fmla="*/ 539100 w 3032161"/>
                  <a:gd name="connsiteY70" fmla="*/ 719872 h 1160647"/>
                  <a:gd name="connsiteX71" fmla="*/ 539100 w 3032161"/>
                  <a:gd name="connsiteY71" fmla="*/ 743652 h 1160647"/>
                  <a:gd name="connsiteX72" fmla="*/ 540113 w 3032161"/>
                  <a:gd name="connsiteY72" fmla="*/ 743652 h 1160647"/>
                  <a:gd name="connsiteX73" fmla="*/ 547207 w 3032161"/>
                  <a:gd name="connsiteY73" fmla="*/ 743652 h 1160647"/>
                  <a:gd name="connsiteX74" fmla="*/ 547207 w 3032161"/>
                  <a:gd name="connsiteY74" fmla="*/ 744733 h 1160647"/>
                  <a:gd name="connsiteX75" fmla="*/ 547207 w 3032161"/>
                  <a:gd name="connsiteY75" fmla="*/ 752299 h 1160647"/>
                  <a:gd name="connsiteX76" fmla="*/ 547967 w 3032161"/>
                  <a:gd name="connsiteY76" fmla="*/ 752299 h 1160647"/>
                  <a:gd name="connsiteX77" fmla="*/ 553287 w 3032161"/>
                  <a:gd name="connsiteY77" fmla="*/ 752299 h 1160647"/>
                  <a:gd name="connsiteX78" fmla="*/ 553287 w 3032161"/>
                  <a:gd name="connsiteY78" fmla="*/ 750137 h 1160647"/>
                  <a:gd name="connsiteX79" fmla="*/ 553287 w 3032161"/>
                  <a:gd name="connsiteY79" fmla="*/ 735005 h 1160647"/>
                  <a:gd name="connsiteX80" fmla="*/ 554300 w 3032161"/>
                  <a:gd name="connsiteY80" fmla="*/ 735005 h 1160647"/>
                  <a:gd name="connsiteX81" fmla="*/ 561394 w 3032161"/>
                  <a:gd name="connsiteY81" fmla="*/ 735005 h 1160647"/>
                  <a:gd name="connsiteX82" fmla="*/ 561394 w 3032161"/>
                  <a:gd name="connsiteY82" fmla="*/ 736086 h 1160647"/>
                  <a:gd name="connsiteX83" fmla="*/ 561394 w 3032161"/>
                  <a:gd name="connsiteY83" fmla="*/ 743652 h 1160647"/>
                  <a:gd name="connsiteX84" fmla="*/ 566714 w 3032161"/>
                  <a:gd name="connsiteY84" fmla="*/ 741659 h 1160647"/>
                  <a:gd name="connsiteX85" fmla="*/ 567474 w 3032161"/>
                  <a:gd name="connsiteY85" fmla="*/ 740679 h 1160647"/>
                  <a:gd name="connsiteX86" fmla="*/ 567474 w 3032161"/>
                  <a:gd name="connsiteY86" fmla="*/ 735005 h 1160647"/>
                  <a:gd name="connsiteX87" fmla="*/ 605981 w 3032161"/>
                  <a:gd name="connsiteY87" fmla="*/ 735005 h 1160647"/>
                  <a:gd name="connsiteX88" fmla="*/ 605981 w 3032161"/>
                  <a:gd name="connsiteY88" fmla="*/ 758784 h 1160647"/>
                  <a:gd name="connsiteX89" fmla="*/ 608007 w 3032161"/>
                  <a:gd name="connsiteY89" fmla="*/ 758784 h 1160647"/>
                  <a:gd name="connsiteX90" fmla="*/ 622194 w 3032161"/>
                  <a:gd name="connsiteY90" fmla="*/ 758784 h 1160647"/>
                  <a:gd name="connsiteX91" fmla="*/ 622194 w 3032161"/>
                  <a:gd name="connsiteY91" fmla="*/ 759865 h 1160647"/>
                  <a:gd name="connsiteX92" fmla="*/ 622194 w 3032161"/>
                  <a:gd name="connsiteY92" fmla="*/ 767431 h 1160647"/>
                  <a:gd name="connsiteX93" fmla="*/ 623968 w 3032161"/>
                  <a:gd name="connsiteY93" fmla="*/ 767431 h 1160647"/>
                  <a:gd name="connsiteX94" fmla="*/ 636381 w 3032161"/>
                  <a:gd name="connsiteY94" fmla="*/ 767431 h 1160647"/>
                  <a:gd name="connsiteX95" fmla="*/ 636381 w 3032161"/>
                  <a:gd name="connsiteY95" fmla="*/ 743652 h 1160647"/>
                  <a:gd name="connsiteX96" fmla="*/ 637394 w 3032161"/>
                  <a:gd name="connsiteY96" fmla="*/ 743652 h 1160647"/>
                  <a:gd name="connsiteX97" fmla="*/ 644488 w 3032161"/>
                  <a:gd name="connsiteY97" fmla="*/ 743652 h 1160647"/>
                  <a:gd name="connsiteX98" fmla="*/ 644488 w 3032161"/>
                  <a:gd name="connsiteY98" fmla="*/ 711225 h 1160647"/>
                  <a:gd name="connsiteX99" fmla="*/ 645501 w 3032161"/>
                  <a:gd name="connsiteY99" fmla="*/ 711225 h 1160647"/>
                  <a:gd name="connsiteX100" fmla="*/ 652595 w 3032161"/>
                  <a:gd name="connsiteY100" fmla="*/ 711225 h 1160647"/>
                  <a:gd name="connsiteX101" fmla="*/ 652595 w 3032161"/>
                  <a:gd name="connsiteY101" fmla="*/ 709334 h 1160647"/>
                  <a:gd name="connsiteX102" fmla="*/ 652595 w 3032161"/>
                  <a:gd name="connsiteY102" fmla="*/ 696093 h 1160647"/>
                  <a:gd name="connsiteX103" fmla="*/ 651328 w 3032161"/>
                  <a:gd name="connsiteY103" fmla="*/ 694471 h 1160647"/>
                  <a:gd name="connsiteX104" fmla="*/ 656648 w 3032161"/>
                  <a:gd name="connsiteY104" fmla="*/ 683122 h 1160647"/>
                  <a:gd name="connsiteX105" fmla="*/ 664755 w 3032161"/>
                  <a:gd name="connsiteY105" fmla="*/ 711225 h 1160647"/>
                  <a:gd name="connsiteX106" fmla="*/ 665515 w 3032161"/>
                  <a:gd name="connsiteY106" fmla="*/ 711225 h 1160647"/>
                  <a:gd name="connsiteX107" fmla="*/ 670835 w 3032161"/>
                  <a:gd name="connsiteY107" fmla="*/ 711225 h 1160647"/>
                  <a:gd name="connsiteX108" fmla="*/ 670835 w 3032161"/>
                  <a:gd name="connsiteY108" fmla="*/ 605298 h 1160647"/>
                  <a:gd name="connsiteX109" fmla="*/ 672355 w 3032161"/>
                  <a:gd name="connsiteY109" fmla="*/ 605298 h 1160647"/>
                  <a:gd name="connsiteX110" fmla="*/ 682995 w 3032161"/>
                  <a:gd name="connsiteY110" fmla="*/ 605298 h 1160647"/>
                  <a:gd name="connsiteX111" fmla="*/ 682995 w 3032161"/>
                  <a:gd name="connsiteY111" fmla="*/ 557739 h 1160647"/>
                  <a:gd name="connsiteX112" fmla="*/ 709342 w 3032161"/>
                  <a:gd name="connsiteY112" fmla="*/ 557739 h 1160647"/>
                  <a:gd name="connsiteX113" fmla="*/ 709342 w 3032161"/>
                  <a:gd name="connsiteY113" fmla="*/ 536121 h 1160647"/>
                  <a:gd name="connsiteX114" fmla="*/ 743796 w 3032161"/>
                  <a:gd name="connsiteY114" fmla="*/ 536121 h 1160647"/>
                  <a:gd name="connsiteX115" fmla="*/ 743796 w 3032161"/>
                  <a:gd name="connsiteY115" fmla="*/ 538553 h 1160647"/>
                  <a:gd name="connsiteX116" fmla="*/ 743796 w 3032161"/>
                  <a:gd name="connsiteY116" fmla="*/ 555577 h 1160647"/>
                  <a:gd name="connsiteX117" fmla="*/ 746076 w 3032161"/>
                  <a:gd name="connsiteY117" fmla="*/ 555577 h 1160647"/>
                  <a:gd name="connsiteX118" fmla="*/ 762036 w 3032161"/>
                  <a:gd name="connsiteY118" fmla="*/ 555577 h 1160647"/>
                  <a:gd name="connsiteX119" fmla="*/ 762036 w 3032161"/>
                  <a:gd name="connsiteY119" fmla="*/ 603136 h 1160647"/>
                  <a:gd name="connsiteX120" fmla="*/ 763049 w 3032161"/>
                  <a:gd name="connsiteY120" fmla="*/ 603136 h 1160647"/>
                  <a:gd name="connsiteX121" fmla="*/ 770143 w 3032161"/>
                  <a:gd name="connsiteY121" fmla="*/ 603136 h 1160647"/>
                  <a:gd name="connsiteX122" fmla="*/ 784330 w 3032161"/>
                  <a:gd name="connsiteY122" fmla="*/ 607460 h 1160647"/>
                  <a:gd name="connsiteX123" fmla="*/ 784330 w 3032161"/>
                  <a:gd name="connsiteY123" fmla="*/ 646372 h 1160647"/>
                  <a:gd name="connsiteX124" fmla="*/ 785343 w 3032161"/>
                  <a:gd name="connsiteY124" fmla="*/ 646372 h 1160647"/>
                  <a:gd name="connsiteX125" fmla="*/ 792436 w 3032161"/>
                  <a:gd name="connsiteY125" fmla="*/ 646372 h 1160647"/>
                  <a:gd name="connsiteX126" fmla="*/ 792436 w 3032161"/>
                  <a:gd name="connsiteY126" fmla="*/ 647993 h 1160647"/>
                  <a:gd name="connsiteX127" fmla="*/ 792436 w 3032161"/>
                  <a:gd name="connsiteY127" fmla="*/ 659342 h 1160647"/>
                  <a:gd name="connsiteX128" fmla="*/ 794463 w 3032161"/>
                  <a:gd name="connsiteY128" fmla="*/ 659342 h 1160647"/>
                  <a:gd name="connsiteX129" fmla="*/ 808650 w 3032161"/>
                  <a:gd name="connsiteY129" fmla="*/ 659342 h 1160647"/>
                  <a:gd name="connsiteX130" fmla="*/ 814730 w 3032161"/>
                  <a:gd name="connsiteY130" fmla="*/ 665828 h 1160647"/>
                  <a:gd name="connsiteX131" fmla="*/ 814730 w 3032161"/>
                  <a:gd name="connsiteY131" fmla="*/ 687446 h 1160647"/>
                  <a:gd name="connsiteX132" fmla="*/ 817010 w 3032161"/>
                  <a:gd name="connsiteY132" fmla="*/ 687446 h 1160647"/>
                  <a:gd name="connsiteX133" fmla="*/ 832970 w 3032161"/>
                  <a:gd name="connsiteY133" fmla="*/ 687446 h 1160647"/>
                  <a:gd name="connsiteX134" fmla="*/ 832970 w 3032161"/>
                  <a:gd name="connsiteY134" fmla="*/ 688526 h 1160647"/>
                  <a:gd name="connsiteX135" fmla="*/ 832970 w 3032161"/>
                  <a:gd name="connsiteY135" fmla="*/ 696093 h 1160647"/>
                  <a:gd name="connsiteX136" fmla="*/ 834237 w 3032161"/>
                  <a:gd name="connsiteY136" fmla="*/ 696093 h 1160647"/>
                  <a:gd name="connsiteX137" fmla="*/ 843104 w 3032161"/>
                  <a:gd name="connsiteY137" fmla="*/ 696093 h 1160647"/>
                  <a:gd name="connsiteX138" fmla="*/ 843104 w 3032161"/>
                  <a:gd name="connsiteY138" fmla="*/ 698254 h 1160647"/>
                  <a:gd name="connsiteX139" fmla="*/ 843104 w 3032161"/>
                  <a:gd name="connsiteY139" fmla="*/ 713387 h 1160647"/>
                  <a:gd name="connsiteX140" fmla="*/ 847157 w 3032161"/>
                  <a:gd name="connsiteY140" fmla="*/ 711495 h 1160647"/>
                  <a:gd name="connsiteX141" fmla="*/ 847157 w 3032161"/>
                  <a:gd name="connsiteY141" fmla="*/ 698254 h 1160647"/>
                  <a:gd name="connsiteX142" fmla="*/ 848170 w 3032161"/>
                  <a:gd name="connsiteY142" fmla="*/ 698254 h 1160647"/>
                  <a:gd name="connsiteX143" fmla="*/ 855264 w 3032161"/>
                  <a:gd name="connsiteY143" fmla="*/ 698254 h 1160647"/>
                  <a:gd name="connsiteX144" fmla="*/ 855264 w 3032161"/>
                  <a:gd name="connsiteY144" fmla="*/ 699876 h 1160647"/>
                  <a:gd name="connsiteX145" fmla="*/ 855264 w 3032161"/>
                  <a:gd name="connsiteY145" fmla="*/ 711225 h 1160647"/>
                  <a:gd name="connsiteX146" fmla="*/ 856024 w 3032161"/>
                  <a:gd name="connsiteY146" fmla="*/ 711225 h 1160647"/>
                  <a:gd name="connsiteX147" fmla="*/ 861344 w 3032161"/>
                  <a:gd name="connsiteY147" fmla="*/ 711225 h 1160647"/>
                  <a:gd name="connsiteX148" fmla="*/ 909984 w 3032161"/>
                  <a:gd name="connsiteY148" fmla="*/ 706902 h 1160647"/>
                  <a:gd name="connsiteX149" fmla="*/ 909984 w 3032161"/>
                  <a:gd name="connsiteY149" fmla="*/ 708253 h 1160647"/>
                  <a:gd name="connsiteX150" fmla="*/ 909984 w 3032161"/>
                  <a:gd name="connsiteY150" fmla="*/ 717710 h 1160647"/>
                  <a:gd name="connsiteX151" fmla="*/ 910744 w 3032161"/>
                  <a:gd name="connsiteY151" fmla="*/ 717710 h 1160647"/>
                  <a:gd name="connsiteX152" fmla="*/ 916065 w 3032161"/>
                  <a:gd name="connsiteY152" fmla="*/ 717710 h 1160647"/>
                  <a:gd name="connsiteX153" fmla="*/ 916065 w 3032161"/>
                  <a:gd name="connsiteY153" fmla="*/ 719872 h 1160647"/>
                  <a:gd name="connsiteX154" fmla="*/ 916065 w 3032161"/>
                  <a:gd name="connsiteY154" fmla="*/ 735005 h 1160647"/>
                  <a:gd name="connsiteX155" fmla="*/ 918091 w 3032161"/>
                  <a:gd name="connsiteY155" fmla="*/ 733654 h 1160647"/>
                  <a:gd name="connsiteX156" fmla="*/ 932278 w 3032161"/>
                  <a:gd name="connsiteY156" fmla="*/ 724196 h 1160647"/>
                  <a:gd name="connsiteX157" fmla="*/ 938358 w 3032161"/>
                  <a:gd name="connsiteY157" fmla="*/ 683122 h 1160647"/>
                  <a:gd name="connsiteX158" fmla="*/ 939118 w 3032161"/>
                  <a:gd name="connsiteY158" fmla="*/ 682852 h 1160647"/>
                  <a:gd name="connsiteX159" fmla="*/ 944438 w 3032161"/>
                  <a:gd name="connsiteY159" fmla="*/ 680960 h 1160647"/>
                  <a:gd name="connsiteX160" fmla="*/ 946465 w 3032161"/>
                  <a:gd name="connsiteY160" fmla="*/ 611783 h 1160647"/>
                  <a:gd name="connsiteX161" fmla="*/ 948492 w 3032161"/>
                  <a:gd name="connsiteY161" fmla="*/ 680960 h 1160647"/>
                  <a:gd name="connsiteX162" fmla="*/ 949252 w 3032161"/>
                  <a:gd name="connsiteY162" fmla="*/ 681230 h 1160647"/>
                  <a:gd name="connsiteX163" fmla="*/ 954572 w 3032161"/>
                  <a:gd name="connsiteY163" fmla="*/ 683122 h 1160647"/>
                  <a:gd name="connsiteX164" fmla="*/ 954572 w 3032161"/>
                  <a:gd name="connsiteY164" fmla="*/ 596651 h 1160647"/>
                  <a:gd name="connsiteX165" fmla="*/ 958625 w 3032161"/>
                  <a:gd name="connsiteY165" fmla="*/ 564224 h 1160647"/>
                  <a:gd name="connsiteX166" fmla="*/ 997132 w 3032161"/>
                  <a:gd name="connsiteY166" fmla="*/ 564224 h 1160647"/>
                  <a:gd name="connsiteX167" fmla="*/ 997132 w 3032161"/>
                  <a:gd name="connsiteY167" fmla="*/ 596651 h 1160647"/>
                  <a:gd name="connsiteX168" fmla="*/ 997892 w 3032161"/>
                  <a:gd name="connsiteY168" fmla="*/ 596651 h 1160647"/>
                  <a:gd name="connsiteX169" fmla="*/ 1003212 w 3032161"/>
                  <a:gd name="connsiteY169" fmla="*/ 596651 h 1160647"/>
                  <a:gd name="connsiteX170" fmla="*/ 1003212 w 3032161"/>
                  <a:gd name="connsiteY170" fmla="*/ 514503 h 1160647"/>
                  <a:gd name="connsiteX171" fmla="*/ 1004986 w 3032161"/>
                  <a:gd name="connsiteY171" fmla="*/ 514503 h 1160647"/>
                  <a:gd name="connsiteX172" fmla="*/ 1017399 w 3032161"/>
                  <a:gd name="connsiteY172" fmla="*/ 514503 h 1160647"/>
                  <a:gd name="connsiteX173" fmla="*/ 1017399 w 3032161"/>
                  <a:gd name="connsiteY173" fmla="*/ 512612 h 1160647"/>
                  <a:gd name="connsiteX174" fmla="*/ 1017399 w 3032161"/>
                  <a:gd name="connsiteY174" fmla="*/ 499371 h 1160647"/>
                  <a:gd name="connsiteX175" fmla="*/ 1039693 w 3032161"/>
                  <a:gd name="connsiteY175" fmla="*/ 499371 h 1160647"/>
                  <a:gd name="connsiteX176" fmla="*/ 1039693 w 3032161"/>
                  <a:gd name="connsiteY176" fmla="*/ 498290 h 1160647"/>
                  <a:gd name="connsiteX177" fmla="*/ 1039693 w 3032161"/>
                  <a:gd name="connsiteY177" fmla="*/ 490724 h 1160647"/>
                  <a:gd name="connsiteX178" fmla="*/ 1041466 w 3032161"/>
                  <a:gd name="connsiteY178" fmla="*/ 490724 h 1160647"/>
                  <a:gd name="connsiteX179" fmla="*/ 1053880 w 3032161"/>
                  <a:gd name="connsiteY179" fmla="*/ 490724 h 1160647"/>
                  <a:gd name="connsiteX180" fmla="*/ 1053880 w 3032161"/>
                  <a:gd name="connsiteY180" fmla="*/ 491805 h 1160647"/>
                  <a:gd name="connsiteX181" fmla="*/ 1053880 w 3032161"/>
                  <a:gd name="connsiteY181" fmla="*/ 499371 h 1160647"/>
                  <a:gd name="connsiteX182" fmla="*/ 1054640 w 3032161"/>
                  <a:gd name="connsiteY182" fmla="*/ 499371 h 1160647"/>
                  <a:gd name="connsiteX183" fmla="*/ 1059960 w 3032161"/>
                  <a:gd name="connsiteY183" fmla="*/ 499371 h 1160647"/>
                  <a:gd name="connsiteX184" fmla="*/ 1070093 w 3032161"/>
                  <a:gd name="connsiteY184" fmla="*/ 495047 h 1160647"/>
                  <a:gd name="connsiteX185" fmla="*/ 1074146 w 3032161"/>
                  <a:gd name="connsiteY185" fmla="*/ 498290 h 1160647"/>
                  <a:gd name="connsiteX186" fmla="*/ 1074146 w 3032161"/>
                  <a:gd name="connsiteY186" fmla="*/ 490724 h 1160647"/>
                  <a:gd name="connsiteX187" fmla="*/ 1076426 w 3032161"/>
                  <a:gd name="connsiteY187" fmla="*/ 490724 h 1160647"/>
                  <a:gd name="connsiteX188" fmla="*/ 1092387 w 3032161"/>
                  <a:gd name="connsiteY188" fmla="*/ 490724 h 1160647"/>
                  <a:gd name="connsiteX189" fmla="*/ 1092387 w 3032161"/>
                  <a:gd name="connsiteY189" fmla="*/ 491805 h 1160647"/>
                  <a:gd name="connsiteX190" fmla="*/ 1092387 w 3032161"/>
                  <a:gd name="connsiteY190" fmla="*/ 499371 h 1160647"/>
                  <a:gd name="connsiteX191" fmla="*/ 1122787 w 3032161"/>
                  <a:gd name="connsiteY191" fmla="*/ 499371 h 1160647"/>
                  <a:gd name="connsiteX192" fmla="*/ 1122787 w 3032161"/>
                  <a:gd name="connsiteY192" fmla="*/ 500992 h 1160647"/>
                  <a:gd name="connsiteX193" fmla="*/ 1122787 w 3032161"/>
                  <a:gd name="connsiteY193" fmla="*/ 512342 h 1160647"/>
                  <a:gd name="connsiteX194" fmla="*/ 1149134 w 3032161"/>
                  <a:gd name="connsiteY194" fmla="*/ 512342 h 1160647"/>
                  <a:gd name="connsiteX195" fmla="*/ 1149134 w 3032161"/>
                  <a:gd name="connsiteY195" fmla="*/ 542606 h 1160647"/>
                  <a:gd name="connsiteX196" fmla="*/ 1149894 w 3032161"/>
                  <a:gd name="connsiteY196" fmla="*/ 542606 h 1160647"/>
                  <a:gd name="connsiteX197" fmla="*/ 1155214 w 3032161"/>
                  <a:gd name="connsiteY197" fmla="*/ 542606 h 1160647"/>
                  <a:gd name="connsiteX198" fmla="*/ 1155214 w 3032161"/>
                  <a:gd name="connsiteY198" fmla="*/ 543687 h 1160647"/>
                  <a:gd name="connsiteX199" fmla="*/ 1155214 w 3032161"/>
                  <a:gd name="connsiteY199" fmla="*/ 551254 h 1160647"/>
                  <a:gd name="connsiteX200" fmla="*/ 1159268 w 3032161"/>
                  <a:gd name="connsiteY200" fmla="*/ 581518 h 1160647"/>
                  <a:gd name="connsiteX201" fmla="*/ 1160028 w 3032161"/>
                  <a:gd name="connsiteY201" fmla="*/ 581518 h 1160647"/>
                  <a:gd name="connsiteX202" fmla="*/ 1165348 w 3032161"/>
                  <a:gd name="connsiteY202" fmla="*/ 581518 h 1160647"/>
                  <a:gd name="connsiteX203" fmla="*/ 1165348 w 3032161"/>
                  <a:gd name="connsiteY203" fmla="*/ 582329 h 1160647"/>
                  <a:gd name="connsiteX204" fmla="*/ 1165348 w 3032161"/>
                  <a:gd name="connsiteY204" fmla="*/ 588004 h 1160647"/>
                  <a:gd name="connsiteX205" fmla="*/ 1166361 w 3032161"/>
                  <a:gd name="connsiteY205" fmla="*/ 588004 h 1160647"/>
                  <a:gd name="connsiteX206" fmla="*/ 1173454 w 3032161"/>
                  <a:gd name="connsiteY206" fmla="*/ 588004 h 1160647"/>
                  <a:gd name="connsiteX207" fmla="*/ 1173454 w 3032161"/>
                  <a:gd name="connsiteY207" fmla="*/ 618269 h 1160647"/>
                  <a:gd name="connsiteX208" fmla="*/ 1175481 w 3032161"/>
                  <a:gd name="connsiteY208" fmla="*/ 618269 h 1160647"/>
                  <a:gd name="connsiteX209" fmla="*/ 1189668 w 3032161"/>
                  <a:gd name="connsiteY209" fmla="*/ 618269 h 1160647"/>
                  <a:gd name="connsiteX210" fmla="*/ 1189668 w 3032161"/>
                  <a:gd name="connsiteY210" fmla="*/ 642048 h 1160647"/>
                  <a:gd name="connsiteX211" fmla="*/ 1191695 w 3032161"/>
                  <a:gd name="connsiteY211" fmla="*/ 643669 h 1160647"/>
                  <a:gd name="connsiteX212" fmla="*/ 1191695 w 3032161"/>
                  <a:gd name="connsiteY212" fmla="*/ 655019 h 1160647"/>
                  <a:gd name="connsiteX213" fmla="*/ 1192455 w 3032161"/>
                  <a:gd name="connsiteY213" fmla="*/ 655019 h 1160647"/>
                  <a:gd name="connsiteX214" fmla="*/ 1197775 w 3032161"/>
                  <a:gd name="connsiteY214" fmla="*/ 655019 h 1160647"/>
                  <a:gd name="connsiteX215" fmla="*/ 1197775 w 3032161"/>
                  <a:gd name="connsiteY215" fmla="*/ 678798 h 1160647"/>
                  <a:gd name="connsiteX216" fmla="*/ 1199041 w 3032161"/>
                  <a:gd name="connsiteY216" fmla="*/ 678798 h 1160647"/>
                  <a:gd name="connsiteX217" fmla="*/ 1207908 w 3032161"/>
                  <a:gd name="connsiteY217" fmla="*/ 678798 h 1160647"/>
                  <a:gd name="connsiteX218" fmla="*/ 1209935 w 3032161"/>
                  <a:gd name="connsiteY218" fmla="*/ 682852 h 1160647"/>
                  <a:gd name="connsiteX219" fmla="*/ 1209935 w 3032161"/>
                  <a:gd name="connsiteY219" fmla="*/ 696093 h 1160647"/>
                  <a:gd name="connsiteX220" fmla="*/ 1211455 w 3032161"/>
                  <a:gd name="connsiteY220" fmla="*/ 694201 h 1160647"/>
                  <a:gd name="connsiteX221" fmla="*/ 1222095 w 3032161"/>
                  <a:gd name="connsiteY221" fmla="*/ 680960 h 1160647"/>
                  <a:gd name="connsiteX222" fmla="*/ 1250469 w 3032161"/>
                  <a:gd name="connsiteY222" fmla="*/ 680960 h 1160647"/>
                  <a:gd name="connsiteX223" fmla="*/ 1250469 w 3032161"/>
                  <a:gd name="connsiteY223" fmla="*/ 767431 h 1160647"/>
                  <a:gd name="connsiteX224" fmla="*/ 1251229 w 3032161"/>
                  <a:gd name="connsiteY224" fmla="*/ 767431 h 1160647"/>
                  <a:gd name="connsiteX225" fmla="*/ 1256549 w 3032161"/>
                  <a:gd name="connsiteY225" fmla="*/ 767431 h 1160647"/>
                  <a:gd name="connsiteX226" fmla="*/ 1257309 w 3032161"/>
                  <a:gd name="connsiteY226" fmla="*/ 766080 h 1160647"/>
                  <a:gd name="connsiteX227" fmla="*/ 1262629 w 3032161"/>
                  <a:gd name="connsiteY227" fmla="*/ 756622 h 1160647"/>
                  <a:gd name="connsiteX228" fmla="*/ 1262629 w 3032161"/>
                  <a:gd name="connsiteY228" fmla="*/ 758514 h 1160647"/>
                  <a:gd name="connsiteX229" fmla="*/ 1262629 w 3032161"/>
                  <a:gd name="connsiteY229" fmla="*/ 771755 h 1160647"/>
                  <a:gd name="connsiteX230" fmla="*/ 1266682 w 3032161"/>
                  <a:gd name="connsiteY230" fmla="*/ 726358 h 1160647"/>
                  <a:gd name="connsiteX231" fmla="*/ 1267442 w 3032161"/>
                  <a:gd name="connsiteY231" fmla="*/ 726358 h 1160647"/>
                  <a:gd name="connsiteX232" fmla="*/ 1272762 w 3032161"/>
                  <a:gd name="connsiteY232" fmla="*/ 726358 h 1160647"/>
                  <a:gd name="connsiteX233" fmla="*/ 1272762 w 3032161"/>
                  <a:gd name="connsiteY233" fmla="*/ 661504 h 1160647"/>
                  <a:gd name="connsiteX234" fmla="*/ 1273776 w 3032161"/>
                  <a:gd name="connsiteY234" fmla="*/ 661504 h 1160647"/>
                  <a:gd name="connsiteX235" fmla="*/ 1280869 w 3032161"/>
                  <a:gd name="connsiteY235" fmla="*/ 661504 h 1160647"/>
                  <a:gd name="connsiteX236" fmla="*/ 1293029 w 3032161"/>
                  <a:gd name="connsiteY236" fmla="*/ 618269 h 1160647"/>
                  <a:gd name="connsiteX237" fmla="*/ 1294296 w 3032161"/>
                  <a:gd name="connsiteY237" fmla="*/ 618269 h 1160647"/>
                  <a:gd name="connsiteX238" fmla="*/ 1303163 w 3032161"/>
                  <a:gd name="connsiteY238" fmla="*/ 618269 h 1160647"/>
                  <a:gd name="connsiteX239" fmla="*/ 1313296 w 3032161"/>
                  <a:gd name="connsiteY239" fmla="*/ 661504 h 1160647"/>
                  <a:gd name="connsiteX240" fmla="*/ 1314309 w 3032161"/>
                  <a:gd name="connsiteY240" fmla="*/ 661504 h 1160647"/>
                  <a:gd name="connsiteX241" fmla="*/ 1321403 w 3032161"/>
                  <a:gd name="connsiteY241" fmla="*/ 661504 h 1160647"/>
                  <a:gd name="connsiteX242" fmla="*/ 1321403 w 3032161"/>
                  <a:gd name="connsiteY242" fmla="*/ 700416 h 1160647"/>
                  <a:gd name="connsiteX243" fmla="*/ 1323176 w 3032161"/>
                  <a:gd name="connsiteY243" fmla="*/ 700416 h 1160647"/>
                  <a:gd name="connsiteX244" fmla="*/ 1335590 w 3032161"/>
                  <a:gd name="connsiteY244" fmla="*/ 700416 h 1160647"/>
                  <a:gd name="connsiteX245" fmla="*/ 1335590 w 3032161"/>
                  <a:gd name="connsiteY245" fmla="*/ 702578 h 1160647"/>
                  <a:gd name="connsiteX246" fmla="*/ 1335590 w 3032161"/>
                  <a:gd name="connsiteY246" fmla="*/ 717710 h 1160647"/>
                  <a:gd name="connsiteX247" fmla="*/ 1339643 w 3032161"/>
                  <a:gd name="connsiteY247" fmla="*/ 715549 h 1160647"/>
                  <a:gd name="connsiteX248" fmla="*/ 1339643 w 3032161"/>
                  <a:gd name="connsiteY248" fmla="*/ 700416 h 1160647"/>
                  <a:gd name="connsiteX249" fmla="*/ 1341163 w 3032161"/>
                  <a:gd name="connsiteY249" fmla="*/ 700416 h 1160647"/>
                  <a:gd name="connsiteX250" fmla="*/ 1351803 w 3032161"/>
                  <a:gd name="connsiteY250" fmla="*/ 700416 h 1160647"/>
                  <a:gd name="connsiteX251" fmla="*/ 1351803 w 3032161"/>
                  <a:gd name="connsiteY251" fmla="*/ 702037 h 1160647"/>
                  <a:gd name="connsiteX252" fmla="*/ 1351803 w 3032161"/>
                  <a:gd name="connsiteY252" fmla="*/ 713387 h 1160647"/>
                  <a:gd name="connsiteX253" fmla="*/ 1382204 w 3032161"/>
                  <a:gd name="connsiteY253" fmla="*/ 713387 h 1160647"/>
                  <a:gd name="connsiteX254" fmla="*/ 1382204 w 3032161"/>
                  <a:gd name="connsiteY254" fmla="*/ 676637 h 1160647"/>
                  <a:gd name="connsiteX255" fmla="*/ 1383470 w 3032161"/>
                  <a:gd name="connsiteY255" fmla="*/ 676637 h 1160647"/>
                  <a:gd name="connsiteX256" fmla="*/ 1392337 w 3032161"/>
                  <a:gd name="connsiteY256" fmla="*/ 676637 h 1160647"/>
                  <a:gd name="connsiteX257" fmla="*/ 1392337 w 3032161"/>
                  <a:gd name="connsiteY257" fmla="*/ 698254 h 1160647"/>
                  <a:gd name="connsiteX258" fmla="*/ 1394364 w 3032161"/>
                  <a:gd name="connsiteY258" fmla="*/ 665828 h 1160647"/>
                  <a:gd name="connsiteX259" fmla="*/ 1416657 w 3032161"/>
                  <a:gd name="connsiteY259" fmla="*/ 665828 h 1160647"/>
                  <a:gd name="connsiteX260" fmla="*/ 1416657 w 3032161"/>
                  <a:gd name="connsiteY260" fmla="*/ 664206 h 1160647"/>
                  <a:gd name="connsiteX261" fmla="*/ 1416657 w 3032161"/>
                  <a:gd name="connsiteY261" fmla="*/ 652857 h 1160647"/>
                  <a:gd name="connsiteX262" fmla="*/ 1417417 w 3032161"/>
                  <a:gd name="connsiteY262" fmla="*/ 652857 h 1160647"/>
                  <a:gd name="connsiteX263" fmla="*/ 1422737 w 3032161"/>
                  <a:gd name="connsiteY263" fmla="*/ 652857 h 1160647"/>
                  <a:gd name="connsiteX264" fmla="*/ 1422737 w 3032161"/>
                  <a:gd name="connsiteY264" fmla="*/ 650966 h 1160647"/>
                  <a:gd name="connsiteX265" fmla="*/ 1422737 w 3032161"/>
                  <a:gd name="connsiteY265" fmla="*/ 637725 h 1160647"/>
                  <a:gd name="connsiteX266" fmla="*/ 1426791 w 3032161"/>
                  <a:gd name="connsiteY266" fmla="*/ 644210 h 1160647"/>
                  <a:gd name="connsiteX267" fmla="*/ 1429071 w 3032161"/>
                  <a:gd name="connsiteY267" fmla="*/ 644210 h 1160647"/>
                  <a:gd name="connsiteX268" fmla="*/ 1445031 w 3032161"/>
                  <a:gd name="connsiteY268" fmla="*/ 644210 h 1160647"/>
                  <a:gd name="connsiteX269" fmla="*/ 1445031 w 3032161"/>
                  <a:gd name="connsiteY269" fmla="*/ 643399 h 1160647"/>
                  <a:gd name="connsiteX270" fmla="*/ 1445031 w 3032161"/>
                  <a:gd name="connsiteY270" fmla="*/ 637725 h 1160647"/>
                  <a:gd name="connsiteX271" fmla="*/ 1445791 w 3032161"/>
                  <a:gd name="connsiteY271" fmla="*/ 637725 h 1160647"/>
                  <a:gd name="connsiteX272" fmla="*/ 1451111 w 3032161"/>
                  <a:gd name="connsiteY272" fmla="*/ 637725 h 1160647"/>
                  <a:gd name="connsiteX273" fmla="*/ 1451111 w 3032161"/>
                  <a:gd name="connsiteY273" fmla="*/ 639076 h 1160647"/>
                  <a:gd name="connsiteX274" fmla="*/ 1451111 w 3032161"/>
                  <a:gd name="connsiteY274" fmla="*/ 648534 h 1160647"/>
                  <a:gd name="connsiteX275" fmla="*/ 1489618 w 3032161"/>
                  <a:gd name="connsiteY275" fmla="*/ 648534 h 1160647"/>
                  <a:gd name="connsiteX276" fmla="*/ 1489618 w 3032161"/>
                  <a:gd name="connsiteY276" fmla="*/ 786887 h 1160647"/>
                  <a:gd name="connsiteX277" fmla="*/ 1491138 w 3032161"/>
                  <a:gd name="connsiteY277" fmla="*/ 786887 h 1160647"/>
                  <a:gd name="connsiteX278" fmla="*/ 1501778 w 3032161"/>
                  <a:gd name="connsiteY278" fmla="*/ 786887 h 1160647"/>
                  <a:gd name="connsiteX279" fmla="*/ 1501778 w 3032161"/>
                  <a:gd name="connsiteY279" fmla="*/ 773917 h 1160647"/>
                  <a:gd name="connsiteX280" fmla="*/ 1505832 w 3032161"/>
                  <a:gd name="connsiteY280" fmla="*/ 773917 h 1160647"/>
                  <a:gd name="connsiteX281" fmla="*/ 1505832 w 3032161"/>
                  <a:gd name="connsiteY281" fmla="*/ 786887 h 1160647"/>
                  <a:gd name="connsiteX282" fmla="*/ 1536232 w 3032161"/>
                  <a:gd name="connsiteY282" fmla="*/ 786887 h 1160647"/>
                  <a:gd name="connsiteX283" fmla="*/ 1536232 w 3032161"/>
                  <a:gd name="connsiteY283" fmla="*/ 756622 h 1160647"/>
                  <a:gd name="connsiteX284" fmla="*/ 1548392 w 3032161"/>
                  <a:gd name="connsiteY284" fmla="*/ 756622 h 1160647"/>
                  <a:gd name="connsiteX285" fmla="*/ 1560552 w 3032161"/>
                  <a:gd name="connsiteY285" fmla="*/ 754461 h 1160647"/>
                  <a:gd name="connsiteX286" fmla="*/ 1564606 w 3032161"/>
                  <a:gd name="connsiteY286" fmla="*/ 756622 h 1160647"/>
                  <a:gd name="connsiteX287" fmla="*/ 1574739 w 3032161"/>
                  <a:gd name="connsiteY287" fmla="*/ 756622 h 1160647"/>
                  <a:gd name="connsiteX288" fmla="*/ 1574739 w 3032161"/>
                  <a:gd name="connsiteY288" fmla="*/ 786887 h 1160647"/>
                  <a:gd name="connsiteX289" fmla="*/ 1582846 w 3032161"/>
                  <a:gd name="connsiteY289" fmla="*/ 786887 h 1160647"/>
                  <a:gd name="connsiteX290" fmla="*/ 1582846 w 3032161"/>
                  <a:gd name="connsiteY290" fmla="*/ 804182 h 1160647"/>
                  <a:gd name="connsiteX291" fmla="*/ 1592182 w 3032161"/>
                  <a:gd name="connsiteY291" fmla="*/ 805087 h 1160647"/>
                  <a:gd name="connsiteX292" fmla="*/ 1605140 w 3032161"/>
                  <a:gd name="connsiteY292" fmla="*/ 805087 h 1160647"/>
                  <a:gd name="connsiteX293" fmla="*/ 1605140 w 3032161"/>
                  <a:gd name="connsiteY293" fmla="*/ 789049 h 1160647"/>
                  <a:gd name="connsiteX294" fmla="*/ 1673096 w 3032161"/>
                  <a:gd name="connsiteY294" fmla="*/ 789049 h 1160647"/>
                  <a:gd name="connsiteX295" fmla="*/ 1673096 w 3032161"/>
                  <a:gd name="connsiteY295" fmla="*/ 703796 h 1160647"/>
                  <a:gd name="connsiteX296" fmla="*/ 1745104 w 3032161"/>
                  <a:gd name="connsiteY296" fmla="*/ 703796 h 1160647"/>
                  <a:gd name="connsiteX297" fmla="*/ 1745104 w 3032161"/>
                  <a:gd name="connsiteY297" fmla="*/ 782564 h 1160647"/>
                  <a:gd name="connsiteX298" fmla="*/ 1747008 w 3032161"/>
                  <a:gd name="connsiteY298" fmla="*/ 782564 h 1160647"/>
                  <a:gd name="connsiteX299" fmla="*/ 1748250 w 3032161"/>
                  <a:gd name="connsiteY299" fmla="*/ 805087 h 1160647"/>
                  <a:gd name="connsiteX300" fmla="*/ 1757926 w 3032161"/>
                  <a:gd name="connsiteY300" fmla="*/ 805087 h 1160647"/>
                  <a:gd name="connsiteX301" fmla="*/ 1759168 w 3032161"/>
                  <a:gd name="connsiteY301" fmla="*/ 782564 h 1160647"/>
                  <a:gd name="connsiteX302" fmla="*/ 1765248 w 3032161"/>
                  <a:gd name="connsiteY302" fmla="*/ 782564 h 1160647"/>
                  <a:gd name="connsiteX303" fmla="*/ 1766490 w 3032161"/>
                  <a:gd name="connsiteY303" fmla="*/ 805087 h 1160647"/>
                  <a:gd name="connsiteX304" fmla="*/ 1817112 w 3032161"/>
                  <a:gd name="connsiteY304" fmla="*/ 805087 h 1160647"/>
                  <a:gd name="connsiteX305" fmla="*/ 1817112 w 3032161"/>
                  <a:gd name="connsiteY305" fmla="*/ 642059 h 1160647"/>
                  <a:gd name="connsiteX306" fmla="*/ 2014439 w 3032161"/>
                  <a:gd name="connsiteY306" fmla="*/ 642059 h 1160647"/>
                  <a:gd name="connsiteX307" fmla="*/ 2014439 w 3032161"/>
                  <a:gd name="connsiteY307" fmla="*/ 805087 h 1160647"/>
                  <a:gd name="connsiteX308" fmla="*/ 2033136 w 3032161"/>
                  <a:gd name="connsiteY308" fmla="*/ 805087 h 1160647"/>
                  <a:gd name="connsiteX309" fmla="*/ 2033136 w 3032161"/>
                  <a:gd name="connsiteY309" fmla="*/ 722394 h 1160647"/>
                  <a:gd name="connsiteX310" fmla="*/ 2128256 w 3032161"/>
                  <a:gd name="connsiteY310" fmla="*/ 722394 h 1160647"/>
                  <a:gd name="connsiteX311" fmla="*/ 2140186 w 3032161"/>
                  <a:gd name="connsiteY311" fmla="*/ 404253 h 1160647"/>
                  <a:gd name="connsiteX312" fmla="*/ 2128026 w 3032161"/>
                  <a:gd name="connsiteY312" fmla="*/ 382635 h 1160647"/>
                  <a:gd name="connsiteX313" fmla="*/ 2121946 w 3032161"/>
                  <a:gd name="connsiteY313" fmla="*/ 378311 h 1160647"/>
                  <a:gd name="connsiteX314" fmla="*/ 2130053 w 3032161"/>
                  <a:gd name="connsiteY314" fmla="*/ 354532 h 1160647"/>
                  <a:gd name="connsiteX315" fmla="*/ 2130053 w 3032161"/>
                  <a:gd name="connsiteY315" fmla="*/ 337238 h 1160647"/>
                  <a:gd name="connsiteX316" fmla="*/ 2144240 w 3032161"/>
                  <a:gd name="connsiteY316" fmla="*/ 337238 h 1160647"/>
                  <a:gd name="connsiteX317" fmla="*/ 2144240 w 3032161"/>
                  <a:gd name="connsiteY317" fmla="*/ 315620 h 1160647"/>
                  <a:gd name="connsiteX318" fmla="*/ 2146266 w 3032161"/>
                  <a:gd name="connsiteY318" fmla="*/ 311296 h 1160647"/>
                  <a:gd name="connsiteX319" fmla="*/ 2146266 w 3032161"/>
                  <a:gd name="connsiteY319" fmla="*/ 233472 h 1160647"/>
                  <a:gd name="connsiteX320" fmla="*/ 2144240 w 3032161"/>
                  <a:gd name="connsiteY320" fmla="*/ 226987 h 1160647"/>
                  <a:gd name="connsiteX321" fmla="*/ 2150320 w 3032161"/>
                  <a:gd name="connsiteY321" fmla="*/ 220501 h 1160647"/>
                  <a:gd name="connsiteX322" fmla="*/ 2150320 w 3032161"/>
                  <a:gd name="connsiteY322" fmla="*/ 162133 h 1160647"/>
                  <a:gd name="connsiteX323" fmla="*/ 2152346 w 3032161"/>
                  <a:gd name="connsiteY323" fmla="*/ 157810 h 1160647"/>
                  <a:gd name="connsiteX324" fmla="*/ 2152346 w 3032161"/>
                  <a:gd name="connsiteY324" fmla="*/ 101604 h 1160647"/>
                  <a:gd name="connsiteX325" fmla="*/ 2154373 w 3032161"/>
                  <a:gd name="connsiteY325" fmla="*/ 82148 h 1160647"/>
                  <a:gd name="connsiteX326" fmla="*/ 2158427 w 3032161"/>
                  <a:gd name="connsiteY326" fmla="*/ 99442 h 1160647"/>
                  <a:gd name="connsiteX327" fmla="*/ 2160453 w 3032161"/>
                  <a:gd name="connsiteY327" fmla="*/ 157810 h 1160647"/>
                  <a:gd name="connsiteX328" fmla="*/ 2162480 w 3032161"/>
                  <a:gd name="connsiteY328" fmla="*/ 220501 h 1160647"/>
                  <a:gd name="connsiteX329" fmla="*/ 2168560 w 3032161"/>
                  <a:gd name="connsiteY329" fmla="*/ 226987 h 1160647"/>
                  <a:gd name="connsiteX330" fmla="*/ 2166533 w 3032161"/>
                  <a:gd name="connsiteY330" fmla="*/ 233472 h 1160647"/>
                  <a:gd name="connsiteX331" fmla="*/ 2166533 w 3032161"/>
                  <a:gd name="connsiteY331" fmla="*/ 311296 h 1160647"/>
                  <a:gd name="connsiteX332" fmla="*/ 2168560 w 3032161"/>
                  <a:gd name="connsiteY332" fmla="*/ 315620 h 1160647"/>
                  <a:gd name="connsiteX333" fmla="*/ 2168560 w 3032161"/>
                  <a:gd name="connsiteY333" fmla="*/ 337238 h 1160647"/>
                  <a:gd name="connsiteX334" fmla="*/ 2182747 w 3032161"/>
                  <a:gd name="connsiteY334" fmla="*/ 337238 h 1160647"/>
                  <a:gd name="connsiteX335" fmla="*/ 2182747 w 3032161"/>
                  <a:gd name="connsiteY335" fmla="*/ 354532 h 1160647"/>
                  <a:gd name="connsiteX336" fmla="*/ 2190854 w 3032161"/>
                  <a:gd name="connsiteY336" fmla="*/ 378311 h 1160647"/>
                  <a:gd name="connsiteX337" fmla="*/ 2184774 w 3032161"/>
                  <a:gd name="connsiteY337" fmla="*/ 382635 h 1160647"/>
                  <a:gd name="connsiteX338" fmla="*/ 2172613 w 3032161"/>
                  <a:gd name="connsiteY338" fmla="*/ 404253 h 1160647"/>
                  <a:gd name="connsiteX339" fmla="*/ 2180720 w 3032161"/>
                  <a:gd name="connsiteY339" fmla="*/ 657181 h 1160647"/>
                  <a:gd name="connsiteX340" fmla="*/ 2245574 w 3032161"/>
                  <a:gd name="connsiteY340" fmla="*/ 657181 h 1160647"/>
                  <a:gd name="connsiteX341" fmla="*/ 2245574 w 3032161"/>
                  <a:gd name="connsiteY341" fmla="*/ 732843 h 1160647"/>
                  <a:gd name="connsiteX342" fmla="*/ 2253681 w 3032161"/>
                  <a:gd name="connsiteY342" fmla="*/ 732843 h 1160647"/>
                  <a:gd name="connsiteX343" fmla="*/ 2255708 w 3032161"/>
                  <a:gd name="connsiteY343" fmla="*/ 726358 h 1160647"/>
                  <a:gd name="connsiteX344" fmla="*/ 2261788 w 3032161"/>
                  <a:gd name="connsiteY344" fmla="*/ 726358 h 1160647"/>
                  <a:gd name="connsiteX345" fmla="*/ 2263815 w 3032161"/>
                  <a:gd name="connsiteY345" fmla="*/ 735005 h 1160647"/>
                  <a:gd name="connsiteX346" fmla="*/ 2275975 w 3032161"/>
                  <a:gd name="connsiteY346" fmla="*/ 735005 h 1160647"/>
                  <a:gd name="connsiteX347" fmla="*/ 2275975 w 3032161"/>
                  <a:gd name="connsiteY347" fmla="*/ 728519 h 1160647"/>
                  <a:gd name="connsiteX348" fmla="*/ 2298268 w 3032161"/>
                  <a:gd name="connsiteY348" fmla="*/ 728519 h 1160647"/>
                  <a:gd name="connsiteX349" fmla="*/ 2298268 w 3032161"/>
                  <a:gd name="connsiteY349" fmla="*/ 735005 h 1160647"/>
                  <a:gd name="connsiteX350" fmla="*/ 2318535 w 3032161"/>
                  <a:gd name="connsiteY350" fmla="*/ 735005 h 1160647"/>
                  <a:gd name="connsiteX351" fmla="*/ 2318535 w 3032161"/>
                  <a:gd name="connsiteY351" fmla="*/ 780402 h 1160647"/>
                  <a:gd name="connsiteX352" fmla="*/ 2332722 w 3032161"/>
                  <a:gd name="connsiteY352" fmla="*/ 780402 h 1160647"/>
                  <a:gd name="connsiteX353" fmla="*/ 2332722 w 3032161"/>
                  <a:gd name="connsiteY353" fmla="*/ 767431 h 1160647"/>
                  <a:gd name="connsiteX354" fmla="*/ 2348936 w 3032161"/>
                  <a:gd name="connsiteY354" fmla="*/ 767431 h 1160647"/>
                  <a:gd name="connsiteX355" fmla="*/ 2348936 w 3032161"/>
                  <a:gd name="connsiteY355" fmla="*/ 588004 h 1160647"/>
                  <a:gd name="connsiteX356" fmla="*/ 2355016 w 3032161"/>
                  <a:gd name="connsiteY356" fmla="*/ 581518 h 1160647"/>
                  <a:gd name="connsiteX357" fmla="*/ 2427977 w 3032161"/>
                  <a:gd name="connsiteY357" fmla="*/ 581518 h 1160647"/>
                  <a:gd name="connsiteX358" fmla="*/ 2427977 w 3032161"/>
                  <a:gd name="connsiteY358" fmla="*/ 590166 h 1160647"/>
                  <a:gd name="connsiteX359" fmla="*/ 2438110 w 3032161"/>
                  <a:gd name="connsiteY359" fmla="*/ 590166 h 1160647"/>
                  <a:gd name="connsiteX360" fmla="*/ 2438110 w 3032161"/>
                  <a:gd name="connsiteY360" fmla="*/ 704740 h 1160647"/>
                  <a:gd name="connsiteX361" fmla="*/ 2460404 w 3032161"/>
                  <a:gd name="connsiteY361" fmla="*/ 704740 h 1160647"/>
                  <a:gd name="connsiteX362" fmla="*/ 2460404 w 3032161"/>
                  <a:gd name="connsiteY362" fmla="*/ 637725 h 1160647"/>
                  <a:gd name="connsiteX363" fmla="*/ 2486751 w 3032161"/>
                  <a:gd name="connsiteY363" fmla="*/ 637725 h 1160647"/>
                  <a:gd name="connsiteX364" fmla="*/ 2490804 w 3032161"/>
                  <a:gd name="connsiteY364" fmla="*/ 633401 h 1160647"/>
                  <a:gd name="connsiteX365" fmla="*/ 2498911 w 3032161"/>
                  <a:gd name="connsiteY365" fmla="*/ 633401 h 1160647"/>
                  <a:gd name="connsiteX366" fmla="*/ 2502964 w 3032161"/>
                  <a:gd name="connsiteY366" fmla="*/ 637725 h 1160647"/>
                  <a:gd name="connsiteX367" fmla="*/ 2525258 w 3032161"/>
                  <a:gd name="connsiteY367" fmla="*/ 637725 h 1160647"/>
                  <a:gd name="connsiteX368" fmla="*/ 2525258 w 3032161"/>
                  <a:gd name="connsiteY368" fmla="*/ 520989 h 1160647"/>
                  <a:gd name="connsiteX369" fmla="*/ 2582005 w 3032161"/>
                  <a:gd name="connsiteY369" fmla="*/ 510180 h 1160647"/>
                  <a:gd name="connsiteX370" fmla="*/ 2582005 w 3032161"/>
                  <a:gd name="connsiteY370" fmla="*/ 511261 h 1160647"/>
                  <a:gd name="connsiteX371" fmla="*/ 2582005 w 3032161"/>
                  <a:gd name="connsiteY371" fmla="*/ 518827 h 1160647"/>
                  <a:gd name="connsiteX372" fmla="*/ 2608352 w 3032161"/>
                  <a:gd name="connsiteY372" fmla="*/ 518827 h 1160647"/>
                  <a:gd name="connsiteX373" fmla="*/ 2608352 w 3032161"/>
                  <a:gd name="connsiteY373" fmla="*/ 773917 h 1160647"/>
                  <a:gd name="connsiteX374" fmla="*/ 2630646 w 3032161"/>
                  <a:gd name="connsiteY374" fmla="*/ 773917 h 1160647"/>
                  <a:gd name="connsiteX375" fmla="*/ 2630646 w 3032161"/>
                  <a:gd name="connsiteY375" fmla="*/ 769593 h 1160647"/>
                  <a:gd name="connsiteX376" fmla="*/ 2642806 w 3032161"/>
                  <a:gd name="connsiteY376" fmla="*/ 769593 h 1160647"/>
                  <a:gd name="connsiteX377" fmla="*/ 2642806 w 3032161"/>
                  <a:gd name="connsiteY377" fmla="*/ 773917 h 1160647"/>
                  <a:gd name="connsiteX378" fmla="*/ 2667126 w 3032161"/>
                  <a:gd name="connsiteY378" fmla="*/ 773917 h 1160647"/>
                  <a:gd name="connsiteX379" fmla="*/ 2667126 w 3032161"/>
                  <a:gd name="connsiteY379" fmla="*/ 760946 h 1160647"/>
                  <a:gd name="connsiteX380" fmla="*/ 2695500 w 3032161"/>
                  <a:gd name="connsiteY380" fmla="*/ 760946 h 1160647"/>
                  <a:gd name="connsiteX381" fmla="*/ 2707660 w 3032161"/>
                  <a:gd name="connsiteY381" fmla="*/ 756622 h 1160647"/>
                  <a:gd name="connsiteX382" fmla="*/ 2727927 w 3032161"/>
                  <a:gd name="connsiteY382" fmla="*/ 760946 h 1160647"/>
                  <a:gd name="connsiteX383" fmla="*/ 2727927 w 3032161"/>
                  <a:gd name="connsiteY383" fmla="*/ 743652 h 1160647"/>
                  <a:gd name="connsiteX384" fmla="*/ 2736034 w 3032161"/>
                  <a:gd name="connsiteY384" fmla="*/ 743652 h 1160647"/>
                  <a:gd name="connsiteX385" fmla="*/ 2736034 w 3032161"/>
                  <a:gd name="connsiteY385" fmla="*/ 730681 h 1160647"/>
                  <a:gd name="connsiteX386" fmla="*/ 2792781 w 3032161"/>
                  <a:gd name="connsiteY386" fmla="*/ 730681 h 1160647"/>
                  <a:gd name="connsiteX387" fmla="*/ 2792781 w 3032161"/>
                  <a:gd name="connsiteY387" fmla="*/ 700416 h 1160647"/>
                  <a:gd name="connsiteX388" fmla="*/ 2811021 w 3032161"/>
                  <a:gd name="connsiteY388" fmla="*/ 700416 h 1160647"/>
                  <a:gd name="connsiteX389" fmla="*/ 2811021 w 3032161"/>
                  <a:gd name="connsiteY389" fmla="*/ 693931 h 1160647"/>
                  <a:gd name="connsiteX390" fmla="*/ 2823181 w 3032161"/>
                  <a:gd name="connsiteY390" fmla="*/ 693931 h 1160647"/>
                  <a:gd name="connsiteX391" fmla="*/ 2823181 w 3032161"/>
                  <a:gd name="connsiteY391" fmla="*/ 700416 h 1160647"/>
                  <a:gd name="connsiteX392" fmla="*/ 2839395 w 3032161"/>
                  <a:gd name="connsiteY392" fmla="*/ 700416 h 1160647"/>
                  <a:gd name="connsiteX393" fmla="*/ 2839395 w 3032161"/>
                  <a:gd name="connsiteY393" fmla="*/ 750137 h 1160647"/>
                  <a:gd name="connsiteX394" fmla="*/ 2871822 w 3032161"/>
                  <a:gd name="connsiteY394" fmla="*/ 750137 h 1160647"/>
                  <a:gd name="connsiteX395" fmla="*/ 2871822 w 3032161"/>
                  <a:gd name="connsiteY395" fmla="*/ 724196 h 1160647"/>
                  <a:gd name="connsiteX396" fmla="*/ 2910329 w 3032161"/>
                  <a:gd name="connsiteY396" fmla="*/ 724196 h 1160647"/>
                  <a:gd name="connsiteX397" fmla="*/ 2910329 w 3032161"/>
                  <a:gd name="connsiteY397" fmla="*/ 693931 h 1160647"/>
                  <a:gd name="connsiteX398" fmla="*/ 2958970 w 3032161"/>
                  <a:gd name="connsiteY398" fmla="*/ 693931 h 1160647"/>
                  <a:gd name="connsiteX399" fmla="*/ 2958970 w 3032161"/>
                  <a:gd name="connsiteY399" fmla="*/ 805087 h 1160647"/>
                  <a:gd name="connsiteX400" fmla="*/ 2958970 w 3032161"/>
                  <a:gd name="connsiteY400" fmla="*/ 818866 h 1160647"/>
                  <a:gd name="connsiteX401" fmla="*/ 3031519 w 3032161"/>
                  <a:gd name="connsiteY401" fmla="*/ 818866 h 1160647"/>
                  <a:gd name="connsiteX402" fmla="*/ 3031520 w 3032161"/>
                  <a:gd name="connsiteY402" fmla="*/ 1160647 h 1160647"/>
                  <a:gd name="connsiteX403" fmla="*/ 2054 w 3032161"/>
                  <a:gd name="connsiteY403" fmla="*/ 1158314 h 1160647"/>
                  <a:gd name="connsiteX404" fmla="*/ 0 w 3032161"/>
                  <a:gd name="connsiteY404" fmla="*/ 724196 h 1160647"/>
                  <a:gd name="connsiteX405" fmla="*/ 20267 w 3032161"/>
                  <a:gd name="connsiteY405" fmla="*/ 724196 h 1160647"/>
                  <a:gd name="connsiteX406" fmla="*/ 20774 w 3032161"/>
                  <a:gd name="connsiteY406" fmla="*/ 723115 h 1160647"/>
                  <a:gd name="connsiteX407" fmla="*/ 24320 w 3032161"/>
                  <a:gd name="connsiteY407" fmla="*/ 715549 h 1160647"/>
                  <a:gd name="connsiteX408" fmla="*/ 26094 w 3032161"/>
                  <a:gd name="connsiteY408" fmla="*/ 715819 h 1160647"/>
                  <a:gd name="connsiteX409" fmla="*/ 38507 w 3032161"/>
                  <a:gd name="connsiteY409" fmla="*/ 717710 h 1160647"/>
                  <a:gd name="connsiteX410" fmla="*/ 39014 w 3032161"/>
                  <a:gd name="connsiteY410" fmla="*/ 719062 h 1160647"/>
                  <a:gd name="connsiteX411" fmla="*/ 42560 w 3032161"/>
                  <a:gd name="connsiteY411" fmla="*/ 728519 h 1160647"/>
                  <a:gd name="connsiteX412" fmla="*/ 68907 w 3032161"/>
                  <a:gd name="connsiteY412" fmla="*/ 730681 h 1160647"/>
                  <a:gd name="connsiteX413" fmla="*/ 68907 w 3032161"/>
                  <a:gd name="connsiteY413" fmla="*/ 607460 h 1160647"/>
                  <a:gd name="connsiteX414" fmla="*/ 70934 w 3032161"/>
                  <a:gd name="connsiteY414" fmla="*/ 607460 h 1160647"/>
                  <a:gd name="connsiteX415" fmla="*/ 85121 w 3032161"/>
                  <a:gd name="connsiteY415" fmla="*/ 607460 h 1160647"/>
                  <a:gd name="connsiteX416" fmla="*/ 85121 w 3032161"/>
                  <a:gd name="connsiteY416" fmla="*/ 471268 h 1160647"/>
                  <a:gd name="connsiteX417" fmla="*/ 86894 w 3032161"/>
                  <a:gd name="connsiteY417" fmla="*/ 471268 h 1160647"/>
                  <a:gd name="connsiteX418" fmla="*/ 99308 w 3032161"/>
                  <a:gd name="connsiteY418" fmla="*/ 471268 h 1160647"/>
                  <a:gd name="connsiteX419" fmla="*/ 99308 w 3032161"/>
                  <a:gd name="connsiteY419" fmla="*/ 356694 h 1160647"/>
                  <a:gd name="connsiteX420" fmla="*/ 103361 w 3032161"/>
                  <a:gd name="connsiteY420" fmla="*/ 328590 h 1160647"/>
                  <a:gd name="connsiteX421" fmla="*/ 105388 w 3032161"/>
                  <a:gd name="connsiteY421" fmla="*/ 328590 h 1160647"/>
                  <a:gd name="connsiteX422" fmla="*/ 119575 w 3032161"/>
                  <a:gd name="connsiteY422" fmla="*/ 328590 h 1160647"/>
                  <a:gd name="connsiteX423" fmla="*/ 156055 w 3032161"/>
                  <a:gd name="connsiteY423" fmla="*/ 246443 h 1160647"/>
                  <a:gd name="connsiteX424" fmla="*/ 160109 w 3032161"/>
                  <a:gd name="connsiteY424" fmla="*/ 0 h 1160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</a:cxnLst>
                <a:rect l="l" t="t" r="r" b="b"/>
                <a:pathLst>
                  <a:path w="3032161" h="1160647">
                    <a:moveTo>
                      <a:pt x="160109" y="0"/>
                    </a:moveTo>
                    <a:cubicBezTo>
                      <a:pt x="160109" y="18"/>
                      <a:pt x="160125" y="2040"/>
                      <a:pt x="162135" y="246443"/>
                    </a:cubicBezTo>
                    <a:cubicBezTo>
                      <a:pt x="162147" y="246467"/>
                      <a:pt x="162792" y="247808"/>
                      <a:pt x="200642" y="326429"/>
                    </a:cubicBezTo>
                    <a:lnTo>
                      <a:pt x="202669" y="326429"/>
                    </a:lnTo>
                    <a:lnTo>
                      <a:pt x="216856" y="326429"/>
                    </a:lnTo>
                    <a:lnTo>
                      <a:pt x="216856" y="350208"/>
                    </a:lnTo>
                    <a:cubicBezTo>
                      <a:pt x="216858" y="350214"/>
                      <a:pt x="216896" y="350272"/>
                      <a:pt x="217363" y="351019"/>
                    </a:cubicBezTo>
                    <a:lnTo>
                      <a:pt x="220909" y="356694"/>
                    </a:lnTo>
                    <a:lnTo>
                      <a:pt x="220909" y="471268"/>
                    </a:lnTo>
                    <a:lnTo>
                      <a:pt x="223189" y="471268"/>
                    </a:lnTo>
                    <a:lnTo>
                      <a:pt x="239150" y="471268"/>
                    </a:lnTo>
                    <a:lnTo>
                      <a:pt x="239150" y="611783"/>
                    </a:lnTo>
                    <a:cubicBezTo>
                      <a:pt x="239160" y="611782"/>
                      <a:pt x="239272" y="611761"/>
                      <a:pt x="240670" y="611513"/>
                    </a:cubicBezTo>
                    <a:lnTo>
                      <a:pt x="251310" y="609622"/>
                    </a:lnTo>
                    <a:cubicBezTo>
                      <a:pt x="251310" y="609644"/>
                      <a:pt x="251280" y="610978"/>
                      <a:pt x="249283" y="698254"/>
                    </a:cubicBezTo>
                    <a:cubicBezTo>
                      <a:pt x="249293" y="698256"/>
                      <a:pt x="249404" y="698276"/>
                      <a:pt x="250803" y="698525"/>
                    </a:cubicBezTo>
                    <a:lnTo>
                      <a:pt x="261443" y="700416"/>
                    </a:lnTo>
                    <a:cubicBezTo>
                      <a:pt x="261445" y="700423"/>
                      <a:pt x="261465" y="700487"/>
                      <a:pt x="261696" y="701227"/>
                    </a:cubicBezTo>
                    <a:lnTo>
                      <a:pt x="263470" y="706902"/>
                    </a:lnTo>
                    <a:cubicBezTo>
                      <a:pt x="263472" y="706893"/>
                      <a:pt x="263517" y="706750"/>
                      <a:pt x="264230" y="704470"/>
                    </a:cubicBezTo>
                    <a:lnTo>
                      <a:pt x="269550" y="687446"/>
                    </a:lnTo>
                    <a:lnTo>
                      <a:pt x="271323" y="687446"/>
                    </a:lnTo>
                    <a:lnTo>
                      <a:pt x="283737" y="687446"/>
                    </a:lnTo>
                    <a:lnTo>
                      <a:pt x="283737" y="719872"/>
                    </a:lnTo>
                    <a:cubicBezTo>
                      <a:pt x="283743" y="719877"/>
                      <a:pt x="283820" y="719917"/>
                      <a:pt x="284750" y="720413"/>
                    </a:cubicBezTo>
                    <a:lnTo>
                      <a:pt x="291844" y="724196"/>
                    </a:lnTo>
                    <a:lnTo>
                      <a:pt x="291844" y="725547"/>
                    </a:lnTo>
                    <a:lnTo>
                      <a:pt x="291844" y="735005"/>
                    </a:lnTo>
                    <a:lnTo>
                      <a:pt x="336431" y="735005"/>
                    </a:lnTo>
                    <a:lnTo>
                      <a:pt x="336431" y="736086"/>
                    </a:lnTo>
                    <a:lnTo>
                      <a:pt x="336431" y="743652"/>
                    </a:lnTo>
                    <a:lnTo>
                      <a:pt x="338457" y="743652"/>
                    </a:lnTo>
                    <a:lnTo>
                      <a:pt x="352644" y="743652"/>
                    </a:lnTo>
                    <a:lnTo>
                      <a:pt x="352644" y="713387"/>
                    </a:lnTo>
                    <a:lnTo>
                      <a:pt x="397231" y="713387"/>
                    </a:lnTo>
                    <a:lnTo>
                      <a:pt x="397231" y="712036"/>
                    </a:lnTo>
                    <a:lnTo>
                      <a:pt x="397231" y="702578"/>
                    </a:lnTo>
                    <a:lnTo>
                      <a:pt x="398245" y="702578"/>
                    </a:lnTo>
                    <a:lnTo>
                      <a:pt x="405338" y="702578"/>
                    </a:lnTo>
                    <a:lnTo>
                      <a:pt x="405338" y="700687"/>
                    </a:lnTo>
                    <a:lnTo>
                      <a:pt x="405338" y="687446"/>
                    </a:lnTo>
                    <a:lnTo>
                      <a:pt x="406098" y="687446"/>
                    </a:lnTo>
                    <a:lnTo>
                      <a:pt x="411418" y="687446"/>
                    </a:lnTo>
                    <a:lnTo>
                      <a:pt x="411418" y="686365"/>
                    </a:lnTo>
                    <a:lnTo>
                      <a:pt x="411418" y="678798"/>
                    </a:lnTo>
                    <a:lnTo>
                      <a:pt x="413445" y="678798"/>
                    </a:lnTo>
                    <a:lnTo>
                      <a:pt x="427632" y="678798"/>
                    </a:lnTo>
                    <a:lnTo>
                      <a:pt x="427632" y="679879"/>
                    </a:lnTo>
                    <a:lnTo>
                      <a:pt x="427632" y="687446"/>
                    </a:lnTo>
                    <a:lnTo>
                      <a:pt x="449925" y="687446"/>
                    </a:lnTo>
                    <a:lnTo>
                      <a:pt x="449925" y="685554"/>
                    </a:lnTo>
                    <a:lnTo>
                      <a:pt x="449925" y="672313"/>
                    </a:lnTo>
                    <a:lnTo>
                      <a:pt x="451699" y="672313"/>
                    </a:lnTo>
                    <a:lnTo>
                      <a:pt x="464112" y="672313"/>
                    </a:lnTo>
                    <a:lnTo>
                      <a:pt x="464112" y="696093"/>
                    </a:lnTo>
                    <a:lnTo>
                      <a:pt x="465126" y="696093"/>
                    </a:lnTo>
                    <a:lnTo>
                      <a:pt x="472219" y="696093"/>
                    </a:lnTo>
                    <a:lnTo>
                      <a:pt x="472219" y="695012"/>
                    </a:lnTo>
                    <a:lnTo>
                      <a:pt x="472219" y="687446"/>
                    </a:lnTo>
                    <a:lnTo>
                      <a:pt x="473992" y="687446"/>
                    </a:lnTo>
                    <a:lnTo>
                      <a:pt x="486406" y="687446"/>
                    </a:lnTo>
                    <a:lnTo>
                      <a:pt x="486406" y="713387"/>
                    </a:lnTo>
                    <a:lnTo>
                      <a:pt x="488433" y="713387"/>
                    </a:lnTo>
                    <a:lnTo>
                      <a:pt x="502619" y="713387"/>
                    </a:lnTo>
                    <a:lnTo>
                      <a:pt x="502619" y="715008"/>
                    </a:lnTo>
                    <a:lnTo>
                      <a:pt x="502619" y="726358"/>
                    </a:lnTo>
                    <a:lnTo>
                      <a:pt x="503379" y="726358"/>
                    </a:lnTo>
                    <a:lnTo>
                      <a:pt x="508700" y="726358"/>
                    </a:lnTo>
                    <a:lnTo>
                      <a:pt x="508700" y="725547"/>
                    </a:lnTo>
                    <a:lnTo>
                      <a:pt x="508700" y="719872"/>
                    </a:lnTo>
                    <a:lnTo>
                      <a:pt x="539100" y="719872"/>
                    </a:lnTo>
                    <a:lnTo>
                      <a:pt x="539100" y="743652"/>
                    </a:lnTo>
                    <a:lnTo>
                      <a:pt x="540113" y="743652"/>
                    </a:lnTo>
                    <a:lnTo>
                      <a:pt x="547207" y="743652"/>
                    </a:lnTo>
                    <a:lnTo>
                      <a:pt x="547207" y="744733"/>
                    </a:lnTo>
                    <a:lnTo>
                      <a:pt x="547207" y="752299"/>
                    </a:lnTo>
                    <a:lnTo>
                      <a:pt x="547967" y="752299"/>
                    </a:lnTo>
                    <a:lnTo>
                      <a:pt x="553287" y="752299"/>
                    </a:lnTo>
                    <a:lnTo>
                      <a:pt x="553287" y="750137"/>
                    </a:lnTo>
                    <a:lnTo>
                      <a:pt x="553287" y="735005"/>
                    </a:lnTo>
                    <a:lnTo>
                      <a:pt x="554300" y="735005"/>
                    </a:lnTo>
                    <a:lnTo>
                      <a:pt x="561394" y="735005"/>
                    </a:lnTo>
                    <a:lnTo>
                      <a:pt x="561394" y="736086"/>
                    </a:lnTo>
                    <a:lnTo>
                      <a:pt x="561394" y="743652"/>
                    </a:lnTo>
                    <a:lnTo>
                      <a:pt x="566714" y="741659"/>
                    </a:lnTo>
                    <a:cubicBezTo>
                      <a:pt x="567474" y="741287"/>
                      <a:pt x="567474" y="741085"/>
                      <a:pt x="567474" y="740679"/>
                    </a:cubicBezTo>
                    <a:lnTo>
                      <a:pt x="567474" y="735005"/>
                    </a:lnTo>
                    <a:lnTo>
                      <a:pt x="605981" y="735005"/>
                    </a:lnTo>
                    <a:lnTo>
                      <a:pt x="605981" y="758784"/>
                    </a:lnTo>
                    <a:lnTo>
                      <a:pt x="608007" y="758784"/>
                    </a:lnTo>
                    <a:lnTo>
                      <a:pt x="622194" y="758784"/>
                    </a:lnTo>
                    <a:lnTo>
                      <a:pt x="622194" y="759865"/>
                    </a:lnTo>
                    <a:lnTo>
                      <a:pt x="622194" y="767431"/>
                    </a:lnTo>
                    <a:lnTo>
                      <a:pt x="623968" y="767431"/>
                    </a:lnTo>
                    <a:lnTo>
                      <a:pt x="636381" y="767431"/>
                    </a:lnTo>
                    <a:lnTo>
                      <a:pt x="636381" y="743652"/>
                    </a:lnTo>
                    <a:lnTo>
                      <a:pt x="637394" y="743652"/>
                    </a:lnTo>
                    <a:lnTo>
                      <a:pt x="644488" y="743652"/>
                    </a:lnTo>
                    <a:lnTo>
                      <a:pt x="644488" y="711225"/>
                    </a:lnTo>
                    <a:lnTo>
                      <a:pt x="645501" y="711225"/>
                    </a:lnTo>
                    <a:lnTo>
                      <a:pt x="652595" y="711225"/>
                    </a:lnTo>
                    <a:lnTo>
                      <a:pt x="652595" y="709334"/>
                    </a:lnTo>
                    <a:lnTo>
                      <a:pt x="652595" y="696093"/>
                    </a:lnTo>
                    <a:cubicBezTo>
                      <a:pt x="650568" y="696093"/>
                      <a:pt x="650568" y="696093"/>
                      <a:pt x="651328" y="694471"/>
                    </a:cubicBezTo>
                    <a:lnTo>
                      <a:pt x="656648" y="683122"/>
                    </a:lnTo>
                    <a:cubicBezTo>
                      <a:pt x="656653" y="683139"/>
                      <a:pt x="656848" y="683813"/>
                      <a:pt x="664755" y="711225"/>
                    </a:cubicBezTo>
                    <a:lnTo>
                      <a:pt x="665515" y="711225"/>
                    </a:lnTo>
                    <a:lnTo>
                      <a:pt x="670835" y="711225"/>
                    </a:lnTo>
                    <a:lnTo>
                      <a:pt x="670835" y="605298"/>
                    </a:lnTo>
                    <a:lnTo>
                      <a:pt x="672355" y="605298"/>
                    </a:lnTo>
                    <a:lnTo>
                      <a:pt x="682995" y="605298"/>
                    </a:lnTo>
                    <a:lnTo>
                      <a:pt x="682995" y="557739"/>
                    </a:lnTo>
                    <a:lnTo>
                      <a:pt x="709342" y="557739"/>
                    </a:lnTo>
                    <a:lnTo>
                      <a:pt x="709342" y="536121"/>
                    </a:lnTo>
                    <a:lnTo>
                      <a:pt x="743796" y="536121"/>
                    </a:lnTo>
                    <a:lnTo>
                      <a:pt x="743796" y="538553"/>
                    </a:lnTo>
                    <a:lnTo>
                      <a:pt x="743796" y="555577"/>
                    </a:lnTo>
                    <a:lnTo>
                      <a:pt x="746076" y="555577"/>
                    </a:lnTo>
                    <a:lnTo>
                      <a:pt x="762036" y="555577"/>
                    </a:lnTo>
                    <a:lnTo>
                      <a:pt x="762036" y="603136"/>
                    </a:lnTo>
                    <a:lnTo>
                      <a:pt x="763049" y="603136"/>
                    </a:lnTo>
                    <a:lnTo>
                      <a:pt x="770143" y="603136"/>
                    </a:lnTo>
                    <a:lnTo>
                      <a:pt x="784330" y="607460"/>
                    </a:lnTo>
                    <a:lnTo>
                      <a:pt x="784330" y="646372"/>
                    </a:lnTo>
                    <a:lnTo>
                      <a:pt x="785343" y="646372"/>
                    </a:lnTo>
                    <a:lnTo>
                      <a:pt x="792436" y="646372"/>
                    </a:lnTo>
                    <a:lnTo>
                      <a:pt x="792436" y="647993"/>
                    </a:lnTo>
                    <a:lnTo>
                      <a:pt x="792436" y="659342"/>
                    </a:lnTo>
                    <a:lnTo>
                      <a:pt x="794463" y="659342"/>
                    </a:lnTo>
                    <a:lnTo>
                      <a:pt x="808650" y="659342"/>
                    </a:lnTo>
                    <a:lnTo>
                      <a:pt x="814730" y="665828"/>
                    </a:lnTo>
                    <a:lnTo>
                      <a:pt x="814730" y="687446"/>
                    </a:lnTo>
                    <a:lnTo>
                      <a:pt x="817010" y="687446"/>
                    </a:lnTo>
                    <a:lnTo>
                      <a:pt x="832970" y="687446"/>
                    </a:lnTo>
                    <a:lnTo>
                      <a:pt x="832970" y="688526"/>
                    </a:lnTo>
                    <a:lnTo>
                      <a:pt x="832970" y="696093"/>
                    </a:lnTo>
                    <a:lnTo>
                      <a:pt x="834237" y="696093"/>
                    </a:lnTo>
                    <a:lnTo>
                      <a:pt x="843104" y="696093"/>
                    </a:lnTo>
                    <a:lnTo>
                      <a:pt x="843104" y="698254"/>
                    </a:lnTo>
                    <a:lnTo>
                      <a:pt x="843104" y="713387"/>
                    </a:lnTo>
                    <a:cubicBezTo>
                      <a:pt x="847157" y="713387"/>
                      <a:pt x="847157" y="713387"/>
                      <a:pt x="847157" y="711495"/>
                    </a:cubicBezTo>
                    <a:lnTo>
                      <a:pt x="847157" y="698254"/>
                    </a:lnTo>
                    <a:lnTo>
                      <a:pt x="848170" y="698254"/>
                    </a:lnTo>
                    <a:lnTo>
                      <a:pt x="855264" y="698254"/>
                    </a:lnTo>
                    <a:lnTo>
                      <a:pt x="855264" y="699876"/>
                    </a:lnTo>
                    <a:lnTo>
                      <a:pt x="855264" y="711225"/>
                    </a:lnTo>
                    <a:lnTo>
                      <a:pt x="856024" y="711225"/>
                    </a:lnTo>
                    <a:lnTo>
                      <a:pt x="861344" y="711225"/>
                    </a:lnTo>
                    <a:cubicBezTo>
                      <a:pt x="861344" y="706902"/>
                      <a:pt x="861344" y="706902"/>
                      <a:pt x="909984" y="706902"/>
                    </a:cubicBezTo>
                    <a:lnTo>
                      <a:pt x="909984" y="708253"/>
                    </a:lnTo>
                    <a:lnTo>
                      <a:pt x="909984" y="717710"/>
                    </a:lnTo>
                    <a:lnTo>
                      <a:pt x="910744" y="717710"/>
                    </a:lnTo>
                    <a:lnTo>
                      <a:pt x="916065" y="717710"/>
                    </a:lnTo>
                    <a:lnTo>
                      <a:pt x="916065" y="719872"/>
                    </a:lnTo>
                    <a:lnTo>
                      <a:pt x="916065" y="735005"/>
                    </a:lnTo>
                    <a:cubicBezTo>
                      <a:pt x="916073" y="735001"/>
                      <a:pt x="916189" y="734923"/>
                      <a:pt x="918091" y="733654"/>
                    </a:cubicBezTo>
                    <a:lnTo>
                      <a:pt x="932278" y="724196"/>
                    </a:lnTo>
                    <a:cubicBezTo>
                      <a:pt x="932280" y="724177"/>
                      <a:pt x="932411" y="723302"/>
                      <a:pt x="938358" y="683122"/>
                    </a:cubicBezTo>
                    <a:cubicBezTo>
                      <a:pt x="938367" y="683120"/>
                      <a:pt x="938436" y="683094"/>
                      <a:pt x="939118" y="682852"/>
                    </a:cubicBezTo>
                    <a:lnTo>
                      <a:pt x="944438" y="680960"/>
                    </a:lnTo>
                    <a:cubicBezTo>
                      <a:pt x="944438" y="680944"/>
                      <a:pt x="944471" y="679883"/>
                      <a:pt x="946465" y="611783"/>
                    </a:cubicBezTo>
                    <a:cubicBezTo>
                      <a:pt x="946465" y="611801"/>
                      <a:pt x="946498" y="612892"/>
                      <a:pt x="948492" y="680960"/>
                    </a:cubicBezTo>
                    <a:cubicBezTo>
                      <a:pt x="948501" y="680963"/>
                      <a:pt x="948572" y="680988"/>
                      <a:pt x="949252" y="681230"/>
                    </a:cubicBezTo>
                    <a:lnTo>
                      <a:pt x="954572" y="683122"/>
                    </a:lnTo>
                    <a:lnTo>
                      <a:pt x="954572" y="596651"/>
                    </a:lnTo>
                    <a:cubicBezTo>
                      <a:pt x="958625" y="596651"/>
                      <a:pt x="958625" y="596651"/>
                      <a:pt x="958625" y="564224"/>
                    </a:cubicBezTo>
                    <a:lnTo>
                      <a:pt x="997132" y="564224"/>
                    </a:lnTo>
                    <a:lnTo>
                      <a:pt x="997132" y="596651"/>
                    </a:lnTo>
                    <a:lnTo>
                      <a:pt x="997892" y="596651"/>
                    </a:lnTo>
                    <a:lnTo>
                      <a:pt x="1003212" y="596651"/>
                    </a:lnTo>
                    <a:lnTo>
                      <a:pt x="1003212" y="514503"/>
                    </a:lnTo>
                    <a:lnTo>
                      <a:pt x="1004986" y="514503"/>
                    </a:lnTo>
                    <a:lnTo>
                      <a:pt x="1017399" y="514503"/>
                    </a:lnTo>
                    <a:lnTo>
                      <a:pt x="1017399" y="512612"/>
                    </a:lnTo>
                    <a:lnTo>
                      <a:pt x="1017399" y="499371"/>
                    </a:lnTo>
                    <a:lnTo>
                      <a:pt x="1039693" y="499371"/>
                    </a:lnTo>
                    <a:lnTo>
                      <a:pt x="1039693" y="498290"/>
                    </a:lnTo>
                    <a:lnTo>
                      <a:pt x="1039693" y="490724"/>
                    </a:lnTo>
                    <a:lnTo>
                      <a:pt x="1041466" y="490724"/>
                    </a:lnTo>
                    <a:lnTo>
                      <a:pt x="1053880" y="490724"/>
                    </a:lnTo>
                    <a:lnTo>
                      <a:pt x="1053880" y="491805"/>
                    </a:lnTo>
                    <a:lnTo>
                      <a:pt x="1053880" y="499371"/>
                    </a:lnTo>
                    <a:lnTo>
                      <a:pt x="1054640" y="499371"/>
                    </a:lnTo>
                    <a:lnTo>
                      <a:pt x="1059960" y="499371"/>
                    </a:lnTo>
                    <a:lnTo>
                      <a:pt x="1070093" y="495047"/>
                    </a:lnTo>
                    <a:lnTo>
                      <a:pt x="1074146" y="498290"/>
                    </a:lnTo>
                    <a:lnTo>
                      <a:pt x="1074146" y="490724"/>
                    </a:lnTo>
                    <a:lnTo>
                      <a:pt x="1076426" y="490724"/>
                    </a:lnTo>
                    <a:lnTo>
                      <a:pt x="1092387" y="490724"/>
                    </a:lnTo>
                    <a:lnTo>
                      <a:pt x="1092387" y="491805"/>
                    </a:lnTo>
                    <a:lnTo>
                      <a:pt x="1092387" y="499371"/>
                    </a:lnTo>
                    <a:lnTo>
                      <a:pt x="1122787" y="499371"/>
                    </a:lnTo>
                    <a:lnTo>
                      <a:pt x="1122787" y="500992"/>
                    </a:lnTo>
                    <a:lnTo>
                      <a:pt x="1122787" y="512342"/>
                    </a:lnTo>
                    <a:lnTo>
                      <a:pt x="1149134" y="512342"/>
                    </a:lnTo>
                    <a:lnTo>
                      <a:pt x="1149134" y="542606"/>
                    </a:lnTo>
                    <a:lnTo>
                      <a:pt x="1149894" y="542606"/>
                    </a:lnTo>
                    <a:lnTo>
                      <a:pt x="1155214" y="542606"/>
                    </a:lnTo>
                    <a:lnTo>
                      <a:pt x="1155214" y="543687"/>
                    </a:lnTo>
                    <a:lnTo>
                      <a:pt x="1155214" y="551254"/>
                    </a:lnTo>
                    <a:cubicBezTo>
                      <a:pt x="1159268" y="551254"/>
                      <a:pt x="1159268" y="551254"/>
                      <a:pt x="1159268" y="581518"/>
                    </a:cubicBezTo>
                    <a:lnTo>
                      <a:pt x="1160028" y="581518"/>
                    </a:lnTo>
                    <a:lnTo>
                      <a:pt x="1165348" y="581518"/>
                    </a:lnTo>
                    <a:lnTo>
                      <a:pt x="1165348" y="582329"/>
                    </a:lnTo>
                    <a:lnTo>
                      <a:pt x="1165348" y="588004"/>
                    </a:lnTo>
                    <a:lnTo>
                      <a:pt x="1166361" y="588004"/>
                    </a:lnTo>
                    <a:lnTo>
                      <a:pt x="1173454" y="588004"/>
                    </a:lnTo>
                    <a:lnTo>
                      <a:pt x="1173454" y="618269"/>
                    </a:lnTo>
                    <a:lnTo>
                      <a:pt x="1175481" y="618269"/>
                    </a:lnTo>
                    <a:lnTo>
                      <a:pt x="1189668" y="618269"/>
                    </a:lnTo>
                    <a:lnTo>
                      <a:pt x="1189668" y="642048"/>
                    </a:lnTo>
                    <a:cubicBezTo>
                      <a:pt x="1191695" y="642048"/>
                      <a:pt x="1191695" y="642048"/>
                      <a:pt x="1191695" y="643669"/>
                    </a:cubicBezTo>
                    <a:lnTo>
                      <a:pt x="1191695" y="655019"/>
                    </a:lnTo>
                    <a:lnTo>
                      <a:pt x="1192455" y="655019"/>
                    </a:lnTo>
                    <a:lnTo>
                      <a:pt x="1197775" y="655019"/>
                    </a:lnTo>
                    <a:lnTo>
                      <a:pt x="1197775" y="678798"/>
                    </a:lnTo>
                    <a:lnTo>
                      <a:pt x="1199041" y="678798"/>
                    </a:lnTo>
                    <a:lnTo>
                      <a:pt x="1207908" y="678798"/>
                    </a:lnTo>
                    <a:cubicBezTo>
                      <a:pt x="1209935" y="680960"/>
                      <a:pt x="1209935" y="680960"/>
                      <a:pt x="1209935" y="682852"/>
                    </a:cubicBezTo>
                    <a:lnTo>
                      <a:pt x="1209935" y="696093"/>
                    </a:lnTo>
                    <a:cubicBezTo>
                      <a:pt x="1209940" y="696086"/>
                      <a:pt x="1210027" y="695979"/>
                      <a:pt x="1211455" y="694201"/>
                    </a:cubicBezTo>
                    <a:lnTo>
                      <a:pt x="1222095" y="680960"/>
                    </a:lnTo>
                    <a:lnTo>
                      <a:pt x="1250469" y="680960"/>
                    </a:lnTo>
                    <a:lnTo>
                      <a:pt x="1250469" y="767431"/>
                    </a:lnTo>
                    <a:lnTo>
                      <a:pt x="1251229" y="767431"/>
                    </a:lnTo>
                    <a:lnTo>
                      <a:pt x="1256549" y="767431"/>
                    </a:lnTo>
                    <a:cubicBezTo>
                      <a:pt x="1256553" y="767423"/>
                      <a:pt x="1256612" y="767323"/>
                      <a:pt x="1257309" y="766080"/>
                    </a:cubicBezTo>
                    <a:lnTo>
                      <a:pt x="1262629" y="756622"/>
                    </a:lnTo>
                    <a:lnTo>
                      <a:pt x="1262629" y="758514"/>
                    </a:lnTo>
                    <a:lnTo>
                      <a:pt x="1262629" y="771755"/>
                    </a:lnTo>
                    <a:cubicBezTo>
                      <a:pt x="1266682" y="771755"/>
                      <a:pt x="1266682" y="771755"/>
                      <a:pt x="1266682" y="726358"/>
                    </a:cubicBezTo>
                    <a:lnTo>
                      <a:pt x="1267442" y="726358"/>
                    </a:lnTo>
                    <a:lnTo>
                      <a:pt x="1272762" y="726358"/>
                    </a:lnTo>
                    <a:lnTo>
                      <a:pt x="1272762" y="661504"/>
                    </a:lnTo>
                    <a:lnTo>
                      <a:pt x="1273776" y="661504"/>
                    </a:lnTo>
                    <a:lnTo>
                      <a:pt x="1280869" y="661504"/>
                    </a:lnTo>
                    <a:cubicBezTo>
                      <a:pt x="1280875" y="661483"/>
                      <a:pt x="1281139" y="660543"/>
                      <a:pt x="1293029" y="618269"/>
                    </a:cubicBezTo>
                    <a:lnTo>
                      <a:pt x="1294296" y="618269"/>
                    </a:lnTo>
                    <a:lnTo>
                      <a:pt x="1303163" y="618269"/>
                    </a:lnTo>
                    <a:cubicBezTo>
                      <a:pt x="1303168" y="618292"/>
                      <a:pt x="1303394" y="619258"/>
                      <a:pt x="1313296" y="661504"/>
                    </a:cubicBezTo>
                    <a:lnTo>
                      <a:pt x="1314309" y="661504"/>
                    </a:lnTo>
                    <a:lnTo>
                      <a:pt x="1321403" y="661504"/>
                    </a:lnTo>
                    <a:lnTo>
                      <a:pt x="1321403" y="700416"/>
                    </a:lnTo>
                    <a:lnTo>
                      <a:pt x="1323176" y="700416"/>
                    </a:lnTo>
                    <a:lnTo>
                      <a:pt x="1335590" y="700416"/>
                    </a:lnTo>
                    <a:lnTo>
                      <a:pt x="1335590" y="702578"/>
                    </a:lnTo>
                    <a:lnTo>
                      <a:pt x="1335590" y="717710"/>
                    </a:lnTo>
                    <a:cubicBezTo>
                      <a:pt x="1339643" y="717710"/>
                      <a:pt x="1339643" y="717710"/>
                      <a:pt x="1339643" y="715549"/>
                    </a:cubicBezTo>
                    <a:lnTo>
                      <a:pt x="1339643" y="700416"/>
                    </a:lnTo>
                    <a:lnTo>
                      <a:pt x="1341163" y="700416"/>
                    </a:lnTo>
                    <a:lnTo>
                      <a:pt x="1351803" y="700416"/>
                    </a:lnTo>
                    <a:lnTo>
                      <a:pt x="1351803" y="702037"/>
                    </a:lnTo>
                    <a:lnTo>
                      <a:pt x="1351803" y="713387"/>
                    </a:lnTo>
                    <a:lnTo>
                      <a:pt x="1382204" y="713387"/>
                    </a:lnTo>
                    <a:lnTo>
                      <a:pt x="1382204" y="676637"/>
                    </a:lnTo>
                    <a:lnTo>
                      <a:pt x="1383470" y="676637"/>
                    </a:lnTo>
                    <a:lnTo>
                      <a:pt x="1392337" y="676637"/>
                    </a:lnTo>
                    <a:lnTo>
                      <a:pt x="1392337" y="698254"/>
                    </a:lnTo>
                    <a:cubicBezTo>
                      <a:pt x="1394364" y="698254"/>
                      <a:pt x="1394364" y="698254"/>
                      <a:pt x="1394364" y="665828"/>
                    </a:cubicBezTo>
                    <a:lnTo>
                      <a:pt x="1416657" y="665828"/>
                    </a:lnTo>
                    <a:lnTo>
                      <a:pt x="1416657" y="664206"/>
                    </a:lnTo>
                    <a:lnTo>
                      <a:pt x="1416657" y="652857"/>
                    </a:lnTo>
                    <a:lnTo>
                      <a:pt x="1417417" y="652857"/>
                    </a:lnTo>
                    <a:lnTo>
                      <a:pt x="1422737" y="652857"/>
                    </a:lnTo>
                    <a:lnTo>
                      <a:pt x="1422737" y="650966"/>
                    </a:lnTo>
                    <a:lnTo>
                      <a:pt x="1422737" y="637725"/>
                    </a:lnTo>
                    <a:lnTo>
                      <a:pt x="1426791" y="644210"/>
                    </a:lnTo>
                    <a:lnTo>
                      <a:pt x="1429071" y="644210"/>
                    </a:lnTo>
                    <a:lnTo>
                      <a:pt x="1445031" y="644210"/>
                    </a:lnTo>
                    <a:lnTo>
                      <a:pt x="1445031" y="643399"/>
                    </a:lnTo>
                    <a:lnTo>
                      <a:pt x="1445031" y="637725"/>
                    </a:lnTo>
                    <a:lnTo>
                      <a:pt x="1445791" y="637725"/>
                    </a:lnTo>
                    <a:lnTo>
                      <a:pt x="1451111" y="637725"/>
                    </a:lnTo>
                    <a:lnTo>
                      <a:pt x="1451111" y="639076"/>
                    </a:lnTo>
                    <a:lnTo>
                      <a:pt x="1451111" y="648534"/>
                    </a:lnTo>
                    <a:lnTo>
                      <a:pt x="1489618" y="648534"/>
                    </a:lnTo>
                    <a:lnTo>
                      <a:pt x="1489618" y="786887"/>
                    </a:lnTo>
                    <a:lnTo>
                      <a:pt x="1491138" y="786887"/>
                    </a:lnTo>
                    <a:lnTo>
                      <a:pt x="1501778" y="786887"/>
                    </a:lnTo>
                    <a:lnTo>
                      <a:pt x="1501778" y="773917"/>
                    </a:lnTo>
                    <a:lnTo>
                      <a:pt x="1505832" y="773917"/>
                    </a:lnTo>
                    <a:lnTo>
                      <a:pt x="1505832" y="786887"/>
                    </a:lnTo>
                    <a:lnTo>
                      <a:pt x="1536232" y="786887"/>
                    </a:lnTo>
                    <a:lnTo>
                      <a:pt x="1536232" y="756622"/>
                    </a:lnTo>
                    <a:lnTo>
                      <a:pt x="1548392" y="756622"/>
                    </a:lnTo>
                    <a:lnTo>
                      <a:pt x="1560552" y="754461"/>
                    </a:lnTo>
                    <a:cubicBezTo>
                      <a:pt x="1562579" y="754461"/>
                      <a:pt x="1562579" y="756622"/>
                      <a:pt x="1564606" y="756622"/>
                    </a:cubicBezTo>
                    <a:lnTo>
                      <a:pt x="1574739" y="756622"/>
                    </a:lnTo>
                    <a:lnTo>
                      <a:pt x="1574739" y="786887"/>
                    </a:lnTo>
                    <a:lnTo>
                      <a:pt x="1582846" y="786887"/>
                    </a:lnTo>
                    <a:lnTo>
                      <a:pt x="1582846" y="804182"/>
                    </a:lnTo>
                    <a:lnTo>
                      <a:pt x="1592182" y="805087"/>
                    </a:lnTo>
                    <a:lnTo>
                      <a:pt x="1605140" y="805087"/>
                    </a:lnTo>
                    <a:lnTo>
                      <a:pt x="1605140" y="789049"/>
                    </a:lnTo>
                    <a:lnTo>
                      <a:pt x="1673096" y="789049"/>
                    </a:lnTo>
                    <a:lnTo>
                      <a:pt x="1673096" y="703796"/>
                    </a:lnTo>
                    <a:lnTo>
                      <a:pt x="1745104" y="703796"/>
                    </a:lnTo>
                    <a:lnTo>
                      <a:pt x="1745104" y="782564"/>
                    </a:lnTo>
                    <a:lnTo>
                      <a:pt x="1747008" y="782564"/>
                    </a:lnTo>
                    <a:lnTo>
                      <a:pt x="1748250" y="805087"/>
                    </a:lnTo>
                    <a:lnTo>
                      <a:pt x="1757926" y="805087"/>
                    </a:lnTo>
                    <a:cubicBezTo>
                      <a:pt x="1758462" y="797873"/>
                      <a:pt x="1759168" y="790219"/>
                      <a:pt x="1759168" y="782564"/>
                    </a:cubicBezTo>
                    <a:lnTo>
                      <a:pt x="1765248" y="782564"/>
                    </a:lnTo>
                    <a:lnTo>
                      <a:pt x="1766490" y="805087"/>
                    </a:lnTo>
                    <a:lnTo>
                      <a:pt x="1817112" y="805087"/>
                    </a:lnTo>
                    <a:lnTo>
                      <a:pt x="1817112" y="642059"/>
                    </a:lnTo>
                    <a:lnTo>
                      <a:pt x="2014439" y="642059"/>
                    </a:lnTo>
                    <a:lnTo>
                      <a:pt x="2014439" y="805087"/>
                    </a:lnTo>
                    <a:lnTo>
                      <a:pt x="2033136" y="805087"/>
                    </a:lnTo>
                    <a:lnTo>
                      <a:pt x="2033136" y="722394"/>
                    </a:lnTo>
                    <a:lnTo>
                      <a:pt x="2128256" y="722394"/>
                    </a:lnTo>
                    <a:cubicBezTo>
                      <a:pt x="2132331" y="616373"/>
                      <a:pt x="2135709" y="510899"/>
                      <a:pt x="2140186" y="404253"/>
                    </a:cubicBezTo>
                    <a:cubicBezTo>
                      <a:pt x="2130053" y="404253"/>
                      <a:pt x="2105733" y="391282"/>
                      <a:pt x="2128026" y="382635"/>
                    </a:cubicBezTo>
                    <a:cubicBezTo>
                      <a:pt x="2125999" y="380473"/>
                      <a:pt x="2123973" y="378311"/>
                      <a:pt x="2121946" y="378311"/>
                    </a:cubicBezTo>
                    <a:cubicBezTo>
                      <a:pt x="2121946" y="365341"/>
                      <a:pt x="2119919" y="363179"/>
                      <a:pt x="2130053" y="354532"/>
                    </a:cubicBezTo>
                    <a:lnTo>
                      <a:pt x="2130053" y="337238"/>
                    </a:lnTo>
                    <a:lnTo>
                      <a:pt x="2144240" y="337238"/>
                    </a:lnTo>
                    <a:lnTo>
                      <a:pt x="2144240" y="315620"/>
                    </a:lnTo>
                    <a:cubicBezTo>
                      <a:pt x="2144240" y="313458"/>
                      <a:pt x="2146266" y="313458"/>
                      <a:pt x="2146266" y="311296"/>
                    </a:cubicBezTo>
                    <a:lnTo>
                      <a:pt x="2146266" y="233472"/>
                    </a:lnTo>
                    <a:cubicBezTo>
                      <a:pt x="2146266" y="231310"/>
                      <a:pt x="2144240" y="229149"/>
                      <a:pt x="2144240" y="226987"/>
                    </a:cubicBezTo>
                    <a:lnTo>
                      <a:pt x="2150320" y="220501"/>
                    </a:lnTo>
                    <a:lnTo>
                      <a:pt x="2150320" y="162133"/>
                    </a:lnTo>
                    <a:cubicBezTo>
                      <a:pt x="2150320" y="159972"/>
                      <a:pt x="2150320" y="159972"/>
                      <a:pt x="2152346" y="157810"/>
                    </a:cubicBezTo>
                    <a:lnTo>
                      <a:pt x="2152346" y="101604"/>
                    </a:lnTo>
                    <a:cubicBezTo>
                      <a:pt x="2154373" y="92957"/>
                      <a:pt x="2154373" y="88633"/>
                      <a:pt x="2154373" y="82148"/>
                    </a:cubicBezTo>
                    <a:cubicBezTo>
                      <a:pt x="2158427" y="88633"/>
                      <a:pt x="2158427" y="92957"/>
                      <a:pt x="2158427" y="99442"/>
                    </a:cubicBezTo>
                    <a:cubicBezTo>
                      <a:pt x="2160453" y="121060"/>
                      <a:pt x="2160453" y="140516"/>
                      <a:pt x="2160453" y="157810"/>
                    </a:cubicBezTo>
                    <a:cubicBezTo>
                      <a:pt x="2162480" y="181589"/>
                      <a:pt x="2162480" y="201045"/>
                      <a:pt x="2162480" y="220501"/>
                    </a:cubicBezTo>
                    <a:lnTo>
                      <a:pt x="2168560" y="226987"/>
                    </a:lnTo>
                    <a:cubicBezTo>
                      <a:pt x="2168560" y="229149"/>
                      <a:pt x="2166533" y="231310"/>
                      <a:pt x="2166533" y="233472"/>
                    </a:cubicBezTo>
                    <a:lnTo>
                      <a:pt x="2166533" y="311296"/>
                    </a:lnTo>
                    <a:cubicBezTo>
                      <a:pt x="2166533" y="313458"/>
                      <a:pt x="2168560" y="313458"/>
                      <a:pt x="2168560" y="315620"/>
                    </a:cubicBezTo>
                    <a:lnTo>
                      <a:pt x="2168560" y="337238"/>
                    </a:lnTo>
                    <a:lnTo>
                      <a:pt x="2182747" y="337238"/>
                    </a:lnTo>
                    <a:lnTo>
                      <a:pt x="2182747" y="354532"/>
                    </a:lnTo>
                    <a:cubicBezTo>
                      <a:pt x="2190854" y="363179"/>
                      <a:pt x="2190854" y="363179"/>
                      <a:pt x="2190854" y="378311"/>
                    </a:cubicBezTo>
                    <a:cubicBezTo>
                      <a:pt x="2188827" y="378311"/>
                      <a:pt x="2186800" y="380473"/>
                      <a:pt x="2184774" y="382635"/>
                    </a:cubicBezTo>
                    <a:cubicBezTo>
                      <a:pt x="2205040" y="393444"/>
                      <a:pt x="2180720" y="402091"/>
                      <a:pt x="2172613" y="404253"/>
                    </a:cubicBezTo>
                    <a:cubicBezTo>
                      <a:pt x="2174640" y="488562"/>
                      <a:pt x="2178693" y="572871"/>
                      <a:pt x="2180720" y="657181"/>
                    </a:cubicBezTo>
                    <a:lnTo>
                      <a:pt x="2245574" y="657181"/>
                    </a:lnTo>
                    <a:lnTo>
                      <a:pt x="2245574" y="732843"/>
                    </a:lnTo>
                    <a:lnTo>
                      <a:pt x="2253681" y="732843"/>
                    </a:lnTo>
                    <a:cubicBezTo>
                      <a:pt x="2253681" y="730681"/>
                      <a:pt x="2255708" y="728519"/>
                      <a:pt x="2255708" y="726358"/>
                    </a:cubicBezTo>
                    <a:lnTo>
                      <a:pt x="2261788" y="726358"/>
                    </a:lnTo>
                    <a:cubicBezTo>
                      <a:pt x="2261788" y="728519"/>
                      <a:pt x="2261788" y="730681"/>
                      <a:pt x="2263815" y="735005"/>
                    </a:cubicBezTo>
                    <a:lnTo>
                      <a:pt x="2275975" y="735005"/>
                    </a:lnTo>
                    <a:lnTo>
                      <a:pt x="2275975" y="728519"/>
                    </a:lnTo>
                    <a:lnTo>
                      <a:pt x="2298268" y="728519"/>
                    </a:lnTo>
                    <a:lnTo>
                      <a:pt x="2298268" y="735005"/>
                    </a:lnTo>
                    <a:lnTo>
                      <a:pt x="2318535" y="735005"/>
                    </a:lnTo>
                    <a:lnTo>
                      <a:pt x="2318535" y="780402"/>
                    </a:lnTo>
                    <a:lnTo>
                      <a:pt x="2332722" y="780402"/>
                    </a:lnTo>
                    <a:lnTo>
                      <a:pt x="2332722" y="767431"/>
                    </a:lnTo>
                    <a:lnTo>
                      <a:pt x="2348936" y="767431"/>
                    </a:lnTo>
                    <a:lnTo>
                      <a:pt x="2348936" y="588004"/>
                    </a:lnTo>
                    <a:lnTo>
                      <a:pt x="2355016" y="581518"/>
                    </a:lnTo>
                    <a:lnTo>
                      <a:pt x="2427977" y="581518"/>
                    </a:lnTo>
                    <a:lnTo>
                      <a:pt x="2427977" y="590166"/>
                    </a:lnTo>
                    <a:lnTo>
                      <a:pt x="2438110" y="590166"/>
                    </a:lnTo>
                    <a:lnTo>
                      <a:pt x="2438110" y="704740"/>
                    </a:lnTo>
                    <a:lnTo>
                      <a:pt x="2460404" y="704740"/>
                    </a:lnTo>
                    <a:lnTo>
                      <a:pt x="2460404" y="637725"/>
                    </a:lnTo>
                    <a:lnTo>
                      <a:pt x="2486751" y="637725"/>
                    </a:lnTo>
                    <a:cubicBezTo>
                      <a:pt x="2488777" y="637725"/>
                      <a:pt x="2488777" y="635563"/>
                      <a:pt x="2490804" y="633401"/>
                    </a:cubicBezTo>
                    <a:lnTo>
                      <a:pt x="2498911" y="633401"/>
                    </a:lnTo>
                    <a:cubicBezTo>
                      <a:pt x="2500937" y="635563"/>
                      <a:pt x="2500937" y="637725"/>
                      <a:pt x="2502964" y="637725"/>
                    </a:cubicBezTo>
                    <a:lnTo>
                      <a:pt x="2525258" y="637725"/>
                    </a:lnTo>
                    <a:lnTo>
                      <a:pt x="2525258" y="520989"/>
                    </a:lnTo>
                    <a:cubicBezTo>
                      <a:pt x="2525272" y="520986"/>
                      <a:pt x="2526139" y="520822"/>
                      <a:pt x="2582005" y="510180"/>
                    </a:cubicBezTo>
                    <a:lnTo>
                      <a:pt x="2582005" y="511261"/>
                    </a:lnTo>
                    <a:lnTo>
                      <a:pt x="2582005" y="518827"/>
                    </a:lnTo>
                    <a:lnTo>
                      <a:pt x="2608352" y="518827"/>
                    </a:lnTo>
                    <a:lnTo>
                      <a:pt x="2608352" y="773917"/>
                    </a:lnTo>
                    <a:lnTo>
                      <a:pt x="2630646" y="773917"/>
                    </a:lnTo>
                    <a:lnTo>
                      <a:pt x="2630646" y="769593"/>
                    </a:lnTo>
                    <a:lnTo>
                      <a:pt x="2642806" y="769593"/>
                    </a:lnTo>
                    <a:lnTo>
                      <a:pt x="2642806" y="773917"/>
                    </a:lnTo>
                    <a:lnTo>
                      <a:pt x="2667126" y="773917"/>
                    </a:lnTo>
                    <a:lnTo>
                      <a:pt x="2667126" y="760946"/>
                    </a:lnTo>
                    <a:lnTo>
                      <a:pt x="2695500" y="760946"/>
                    </a:lnTo>
                    <a:cubicBezTo>
                      <a:pt x="2699553" y="756622"/>
                      <a:pt x="2703607" y="756622"/>
                      <a:pt x="2707660" y="756622"/>
                    </a:cubicBezTo>
                    <a:cubicBezTo>
                      <a:pt x="2713740" y="760946"/>
                      <a:pt x="2721847" y="760946"/>
                      <a:pt x="2727927" y="760946"/>
                    </a:cubicBezTo>
                    <a:lnTo>
                      <a:pt x="2727927" y="743652"/>
                    </a:lnTo>
                    <a:lnTo>
                      <a:pt x="2736034" y="743652"/>
                    </a:lnTo>
                    <a:lnTo>
                      <a:pt x="2736034" y="730681"/>
                    </a:lnTo>
                    <a:lnTo>
                      <a:pt x="2792781" y="730681"/>
                    </a:lnTo>
                    <a:lnTo>
                      <a:pt x="2792781" y="700416"/>
                    </a:lnTo>
                    <a:lnTo>
                      <a:pt x="2811021" y="700416"/>
                    </a:lnTo>
                    <a:lnTo>
                      <a:pt x="2811021" y="693931"/>
                    </a:lnTo>
                    <a:lnTo>
                      <a:pt x="2823181" y="693931"/>
                    </a:lnTo>
                    <a:lnTo>
                      <a:pt x="2823181" y="700416"/>
                    </a:lnTo>
                    <a:lnTo>
                      <a:pt x="2839395" y="700416"/>
                    </a:lnTo>
                    <a:lnTo>
                      <a:pt x="2839395" y="750137"/>
                    </a:lnTo>
                    <a:lnTo>
                      <a:pt x="2871822" y="750137"/>
                    </a:lnTo>
                    <a:lnTo>
                      <a:pt x="2871822" y="724196"/>
                    </a:lnTo>
                    <a:lnTo>
                      <a:pt x="2910329" y="724196"/>
                    </a:lnTo>
                    <a:lnTo>
                      <a:pt x="2910329" y="693931"/>
                    </a:lnTo>
                    <a:lnTo>
                      <a:pt x="2958970" y="693931"/>
                    </a:lnTo>
                    <a:lnTo>
                      <a:pt x="2958970" y="805087"/>
                    </a:lnTo>
                    <a:lnTo>
                      <a:pt x="2958970" y="818866"/>
                    </a:lnTo>
                    <a:lnTo>
                      <a:pt x="3031519" y="818866"/>
                    </a:lnTo>
                    <a:cubicBezTo>
                      <a:pt x="3029295" y="939467"/>
                      <a:pt x="3033744" y="999999"/>
                      <a:pt x="3031520" y="1160647"/>
                    </a:cubicBezTo>
                    <a:lnTo>
                      <a:pt x="2054" y="1158314"/>
                    </a:lnTo>
                    <a:cubicBezTo>
                      <a:pt x="1369" y="1010750"/>
                      <a:pt x="685" y="871760"/>
                      <a:pt x="0" y="724196"/>
                    </a:cubicBezTo>
                    <a:lnTo>
                      <a:pt x="20267" y="724196"/>
                    </a:lnTo>
                    <a:cubicBezTo>
                      <a:pt x="20271" y="724190"/>
                      <a:pt x="20308" y="724108"/>
                      <a:pt x="20774" y="723115"/>
                    </a:cubicBezTo>
                    <a:lnTo>
                      <a:pt x="24320" y="715549"/>
                    </a:lnTo>
                    <a:cubicBezTo>
                      <a:pt x="24329" y="715550"/>
                      <a:pt x="24442" y="715568"/>
                      <a:pt x="26094" y="715819"/>
                    </a:cubicBezTo>
                    <a:lnTo>
                      <a:pt x="38507" y="717710"/>
                    </a:lnTo>
                    <a:cubicBezTo>
                      <a:pt x="38510" y="717720"/>
                      <a:pt x="38548" y="717821"/>
                      <a:pt x="39014" y="719062"/>
                    </a:cubicBezTo>
                    <a:lnTo>
                      <a:pt x="42560" y="728519"/>
                    </a:lnTo>
                    <a:cubicBezTo>
                      <a:pt x="42574" y="728520"/>
                      <a:pt x="43170" y="728570"/>
                      <a:pt x="68907" y="730681"/>
                    </a:cubicBezTo>
                    <a:lnTo>
                      <a:pt x="68907" y="607460"/>
                    </a:lnTo>
                    <a:lnTo>
                      <a:pt x="70934" y="607460"/>
                    </a:lnTo>
                    <a:lnTo>
                      <a:pt x="85121" y="607460"/>
                    </a:lnTo>
                    <a:lnTo>
                      <a:pt x="85121" y="471268"/>
                    </a:lnTo>
                    <a:lnTo>
                      <a:pt x="86894" y="471268"/>
                    </a:lnTo>
                    <a:lnTo>
                      <a:pt x="99308" y="471268"/>
                    </a:lnTo>
                    <a:lnTo>
                      <a:pt x="99308" y="356694"/>
                    </a:lnTo>
                    <a:cubicBezTo>
                      <a:pt x="103361" y="354532"/>
                      <a:pt x="103361" y="354532"/>
                      <a:pt x="103361" y="328590"/>
                    </a:cubicBezTo>
                    <a:lnTo>
                      <a:pt x="105388" y="328590"/>
                    </a:lnTo>
                    <a:lnTo>
                      <a:pt x="119575" y="328590"/>
                    </a:lnTo>
                    <a:cubicBezTo>
                      <a:pt x="119586" y="328567"/>
                      <a:pt x="120192" y="327200"/>
                      <a:pt x="156055" y="246443"/>
                    </a:cubicBezTo>
                    <a:cubicBezTo>
                      <a:pt x="156055" y="246429"/>
                      <a:pt x="156089" y="244478"/>
                      <a:pt x="160109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5" name="Rectangle 35">
                <a:extLst>
                  <a:ext uri="{FF2B5EF4-FFF2-40B4-BE49-F238E27FC236}">
                    <a16:creationId xmlns:a16="http://schemas.microsoft.com/office/drawing/2014/main" xmlns="" id="{E057580F-6380-491F-B9E1-3A0AEB5BDA87}"/>
                  </a:ext>
                </a:extLst>
              </p:cNvPr>
              <p:cNvSpPr/>
              <p:nvPr/>
            </p:nvSpPr>
            <p:spPr>
              <a:xfrm>
                <a:off x="3024845" y="1883798"/>
                <a:ext cx="3024845" cy="689379"/>
              </a:xfrm>
              <a:custGeom>
                <a:avLst/>
                <a:gdLst>
                  <a:gd name="connsiteX0" fmla="*/ 215205 w 3079941"/>
                  <a:gd name="connsiteY0" fmla="*/ 0 h 1160647"/>
                  <a:gd name="connsiteX1" fmla="*/ 217231 w 3079941"/>
                  <a:gd name="connsiteY1" fmla="*/ 246443 h 1160647"/>
                  <a:gd name="connsiteX2" fmla="*/ 255738 w 3079941"/>
                  <a:gd name="connsiteY2" fmla="*/ 326429 h 1160647"/>
                  <a:gd name="connsiteX3" fmla="*/ 257765 w 3079941"/>
                  <a:gd name="connsiteY3" fmla="*/ 326429 h 1160647"/>
                  <a:gd name="connsiteX4" fmla="*/ 271952 w 3079941"/>
                  <a:gd name="connsiteY4" fmla="*/ 326429 h 1160647"/>
                  <a:gd name="connsiteX5" fmla="*/ 271952 w 3079941"/>
                  <a:gd name="connsiteY5" fmla="*/ 350208 h 1160647"/>
                  <a:gd name="connsiteX6" fmla="*/ 272459 w 3079941"/>
                  <a:gd name="connsiteY6" fmla="*/ 351019 h 1160647"/>
                  <a:gd name="connsiteX7" fmla="*/ 276005 w 3079941"/>
                  <a:gd name="connsiteY7" fmla="*/ 356694 h 1160647"/>
                  <a:gd name="connsiteX8" fmla="*/ 276005 w 3079941"/>
                  <a:gd name="connsiteY8" fmla="*/ 471268 h 1160647"/>
                  <a:gd name="connsiteX9" fmla="*/ 278285 w 3079941"/>
                  <a:gd name="connsiteY9" fmla="*/ 471268 h 1160647"/>
                  <a:gd name="connsiteX10" fmla="*/ 294246 w 3079941"/>
                  <a:gd name="connsiteY10" fmla="*/ 471268 h 1160647"/>
                  <a:gd name="connsiteX11" fmla="*/ 294246 w 3079941"/>
                  <a:gd name="connsiteY11" fmla="*/ 611783 h 1160647"/>
                  <a:gd name="connsiteX12" fmla="*/ 295766 w 3079941"/>
                  <a:gd name="connsiteY12" fmla="*/ 611513 h 1160647"/>
                  <a:gd name="connsiteX13" fmla="*/ 306406 w 3079941"/>
                  <a:gd name="connsiteY13" fmla="*/ 609622 h 1160647"/>
                  <a:gd name="connsiteX14" fmla="*/ 304379 w 3079941"/>
                  <a:gd name="connsiteY14" fmla="*/ 698254 h 1160647"/>
                  <a:gd name="connsiteX15" fmla="*/ 305899 w 3079941"/>
                  <a:gd name="connsiteY15" fmla="*/ 698525 h 1160647"/>
                  <a:gd name="connsiteX16" fmla="*/ 316539 w 3079941"/>
                  <a:gd name="connsiteY16" fmla="*/ 700416 h 1160647"/>
                  <a:gd name="connsiteX17" fmla="*/ 316792 w 3079941"/>
                  <a:gd name="connsiteY17" fmla="*/ 701227 h 1160647"/>
                  <a:gd name="connsiteX18" fmla="*/ 318566 w 3079941"/>
                  <a:gd name="connsiteY18" fmla="*/ 706902 h 1160647"/>
                  <a:gd name="connsiteX19" fmla="*/ 319326 w 3079941"/>
                  <a:gd name="connsiteY19" fmla="*/ 704470 h 1160647"/>
                  <a:gd name="connsiteX20" fmla="*/ 324646 w 3079941"/>
                  <a:gd name="connsiteY20" fmla="*/ 687446 h 1160647"/>
                  <a:gd name="connsiteX21" fmla="*/ 326419 w 3079941"/>
                  <a:gd name="connsiteY21" fmla="*/ 687446 h 1160647"/>
                  <a:gd name="connsiteX22" fmla="*/ 338833 w 3079941"/>
                  <a:gd name="connsiteY22" fmla="*/ 687446 h 1160647"/>
                  <a:gd name="connsiteX23" fmla="*/ 338833 w 3079941"/>
                  <a:gd name="connsiteY23" fmla="*/ 719872 h 1160647"/>
                  <a:gd name="connsiteX24" fmla="*/ 339846 w 3079941"/>
                  <a:gd name="connsiteY24" fmla="*/ 720413 h 1160647"/>
                  <a:gd name="connsiteX25" fmla="*/ 346940 w 3079941"/>
                  <a:gd name="connsiteY25" fmla="*/ 724196 h 1160647"/>
                  <a:gd name="connsiteX26" fmla="*/ 346940 w 3079941"/>
                  <a:gd name="connsiteY26" fmla="*/ 725547 h 1160647"/>
                  <a:gd name="connsiteX27" fmla="*/ 346940 w 3079941"/>
                  <a:gd name="connsiteY27" fmla="*/ 735005 h 1160647"/>
                  <a:gd name="connsiteX28" fmla="*/ 391527 w 3079941"/>
                  <a:gd name="connsiteY28" fmla="*/ 735005 h 1160647"/>
                  <a:gd name="connsiteX29" fmla="*/ 391527 w 3079941"/>
                  <a:gd name="connsiteY29" fmla="*/ 736086 h 1160647"/>
                  <a:gd name="connsiteX30" fmla="*/ 391527 w 3079941"/>
                  <a:gd name="connsiteY30" fmla="*/ 743652 h 1160647"/>
                  <a:gd name="connsiteX31" fmla="*/ 393553 w 3079941"/>
                  <a:gd name="connsiteY31" fmla="*/ 743652 h 1160647"/>
                  <a:gd name="connsiteX32" fmla="*/ 407740 w 3079941"/>
                  <a:gd name="connsiteY32" fmla="*/ 743652 h 1160647"/>
                  <a:gd name="connsiteX33" fmla="*/ 407740 w 3079941"/>
                  <a:gd name="connsiteY33" fmla="*/ 713387 h 1160647"/>
                  <a:gd name="connsiteX34" fmla="*/ 452327 w 3079941"/>
                  <a:gd name="connsiteY34" fmla="*/ 713387 h 1160647"/>
                  <a:gd name="connsiteX35" fmla="*/ 452327 w 3079941"/>
                  <a:gd name="connsiteY35" fmla="*/ 712036 h 1160647"/>
                  <a:gd name="connsiteX36" fmla="*/ 452327 w 3079941"/>
                  <a:gd name="connsiteY36" fmla="*/ 702578 h 1160647"/>
                  <a:gd name="connsiteX37" fmla="*/ 453341 w 3079941"/>
                  <a:gd name="connsiteY37" fmla="*/ 702578 h 1160647"/>
                  <a:gd name="connsiteX38" fmla="*/ 460434 w 3079941"/>
                  <a:gd name="connsiteY38" fmla="*/ 702578 h 1160647"/>
                  <a:gd name="connsiteX39" fmla="*/ 460434 w 3079941"/>
                  <a:gd name="connsiteY39" fmla="*/ 700687 h 1160647"/>
                  <a:gd name="connsiteX40" fmla="*/ 460434 w 3079941"/>
                  <a:gd name="connsiteY40" fmla="*/ 687446 h 1160647"/>
                  <a:gd name="connsiteX41" fmla="*/ 461194 w 3079941"/>
                  <a:gd name="connsiteY41" fmla="*/ 687446 h 1160647"/>
                  <a:gd name="connsiteX42" fmla="*/ 466514 w 3079941"/>
                  <a:gd name="connsiteY42" fmla="*/ 687446 h 1160647"/>
                  <a:gd name="connsiteX43" fmla="*/ 466514 w 3079941"/>
                  <a:gd name="connsiteY43" fmla="*/ 686365 h 1160647"/>
                  <a:gd name="connsiteX44" fmla="*/ 466514 w 3079941"/>
                  <a:gd name="connsiteY44" fmla="*/ 678798 h 1160647"/>
                  <a:gd name="connsiteX45" fmla="*/ 468541 w 3079941"/>
                  <a:gd name="connsiteY45" fmla="*/ 678798 h 1160647"/>
                  <a:gd name="connsiteX46" fmla="*/ 482728 w 3079941"/>
                  <a:gd name="connsiteY46" fmla="*/ 678798 h 1160647"/>
                  <a:gd name="connsiteX47" fmla="*/ 482728 w 3079941"/>
                  <a:gd name="connsiteY47" fmla="*/ 679879 h 1160647"/>
                  <a:gd name="connsiteX48" fmla="*/ 482728 w 3079941"/>
                  <a:gd name="connsiteY48" fmla="*/ 687446 h 1160647"/>
                  <a:gd name="connsiteX49" fmla="*/ 505021 w 3079941"/>
                  <a:gd name="connsiteY49" fmla="*/ 687446 h 1160647"/>
                  <a:gd name="connsiteX50" fmla="*/ 505021 w 3079941"/>
                  <a:gd name="connsiteY50" fmla="*/ 685554 h 1160647"/>
                  <a:gd name="connsiteX51" fmla="*/ 505021 w 3079941"/>
                  <a:gd name="connsiteY51" fmla="*/ 672313 h 1160647"/>
                  <a:gd name="connsiteX52" fmla="*/ 506795 w 3079941"/>
                  <a:gd name="connsiteY52" fmla="*/ 672313 h 1160647"/>
                  <a:gd name="connsiteX53" fmla="*/ 519208 w 3079941"/>
                  <a:gd name="connsiteY53" fmla="*/ 672313 h 1160647"/>
                  <a:gd name="connsiteX54" fmla="*/ 519208 w 3079941"/>
                  <a:gd name="connsiteY54" fmla="*/ 696093 h 1160647"/>
                  <a:gd name="connsiteX55" fmla="*/ 520222 w 3079941"/>
                  <a:gd name="connsiteY55" fmla="*/ 696093 h 1160647"/>
                  <a:gd name="connsiteX56" fmla="*/ 527315 w 3079941"/>
                  <a:gd name="connsiteY56" fmla="*/ 696093 h 1160647"/>
                  <a:gd name="connsiteX57" fmla="*/ 527315 w 3079941"/>
                  <a:gd name="connsiteY57" fmla="*/ 695012 h 1160647"/>
                  <a:gd name="connsiteX58" fmla="*/ 527315 w 3079941"/>
                  <a:gd name="connsiteY58" fmla="*/ 687446 h 1160647"/>
                  <a:gd name="connsiteX59" fmla="*/ 529088 w 3079941"/>
                  <a:gd name="connsiteY59" fmla="*/ 687446 h 1160647"/>
                  <a:gd name="connsiteX60" fmla="*/ 541502 w 3079941"/>
                  <a:gd name="connsiteY60" fmla="*/ 687446 h 1160647"/>
                  <a:gd name="connsiteX61" fmla="*/ 541502 w 3079941"/>
                  <a:gd name="connsiteY61" fmla="*/ 713387 h 1160647"/>
                  <a:gd name="connsiteX62" fmla="*/ 543529 w 3079941"/>
                  <a:gd name="connsiteY62" fmla="*/ 713387 h 1160647"/>
                  <a:gd name="connsiteX63" fmla="*/ 557715 w 3079941"/>
                  <a:gd name="connsiteY63" fmla="*/ 713387 h 1160647"/>
                  <a:gd name="connsiteX64" fmla="*/ 557715 w 3079941"/>
                  <a:gd name="connsiteY64" fmla="*/ 715008 h 1160647"/>
                  <a:gd name="connsiteX65" fmla="*/ 557715 w 3079941"/>
                  <a:gd name="connsiteY65" fmla="*/ 726358 h 1160647"/>
                  <a:gd name="connsiteX66" fmla="*/ 558475 w 3079941"/>
                  <a:gd name="connsiteY66" fmla="*/ 726358 h 1160647"/>
                  <a:gd name="connsiteX67" fmla="*/ 563796 w 3079941"/>
                  <a:gd name="connsiteY67" fmla="*/ 726358 h 1160647"/>
                  <a:gd name="connsiteX68" fmla="*/ 563796 w 3079941"/>
                  <a:gd name="connsiteY68" fmla="*/ 725547 h 1160647"/>
                  <a:gd name="connsiteX69" fmla="*/ 563796 w 3079941"/>
                  <a:gd name="connsiteY69" fmla="*/ 719872 h 1160647"/>
                  <a:gd name="connsiteX70" fmla="*/ 594196 w 3079941"/>
                  <a:gd name="connsiteY70" fmla="*/ 719872 h 1160647"/>
                  <a:gd name="connsiteX71" fmla="*/ 594196 w 3079941"/>
                  <a:gd name="connsiteY71" fmla="*/ 743652 h 1160647"/>
                  <a:gd name="connsiteX72" fmla="*/ 595209 w 3079941"/>
                  <a:gd name="connsiteY72" fmla="*/ 743652 h 1160647"/>
                  <a:gd name="connsiteX73" fmla="*/ 602303 w 3079941"/>
                  <a:gd name="connsiteY73" fmla="*/ 743652 h 1160647"/>
                  <a:gd name="connsiteX74" fmla="*/ 602303 w 3079941"/>
                  <a:gd name="connsiteY74" fmla="*/ 744733 h 1160647"/>
                  <a:gd name="connsiteX75" fmla="*/ 602303 w 3079941"/>
                  <a:gd name="connsiteY75" fmla="*/ 752299 h 1160647"/>
                  <a:gd name="connsiteX76" fmla="*/ 603063 w 3079941"/>
                  <a:gd name="connsiteY76" fmla="*/ 752299 h 1160647"/>
                  <a:gd name="connsiteX77" fmla="*/ 608383 w 3079941"/>
                  <a:gd name="connsiteY77" fmla="*/ 752299 h 1160647"/>
                  <a:gd name="connsiteX78" fmla="*/ 608383 w 3079941"/>
                  <a:gd name="connsiteY78" fmla="*/ 750137 h 1160647"/>
                  <a:gd name="connsiteX79" fmla="*/ 608383 w 3079941"/>
                  <a:gd name="connsiteY79" fmla="*/ 735005 h 1160647"/>
                  <a:gd name="connsiteX80" fmla="*/ 609396 w 3079941"/>
                  <a:gd name="connsiteY80" fmla="*/ 735005 h 1160647"/>
                  <a:gd name="connsiteX81" fmla="*/ 616490 w 3079941"/>
                  <a:gd name="connsiteY81" fmla="*/ 735005 h 1160647"/>
                  <a:gd name="connsiteX82" fmla="*/ 616490 w 3079941"/>
                  <a:gd name="connsiteY82" fmla="*/ 736086 h 1160647"/>
                  <a:gd name="connsiteX83" fmla="*/ 616490 w 3079941"/>
                  <a:gd name="connsiteY83" fmla="*/ 743652 h 1160647"/>
                  <a:gd name="connsiteX84" fmla="*/ 621810 w 3079941"/>
                  <a:gd name="connsiteY84" fmla="*/ 741659 h 1160647"/>
                  <a:gd name="connsiteX85" fmla="*/ 622570 w 3079941"/>
                  <a:gd name="connsiteY85" fmla="*/ 740679 h 1160647"/>
                  <a:gd name="connsiteX86" fmla="*/ 622570 w 3079941"/>
                  <a:gd name="connsiteY86" fmla="*/ 735005 h 1160647"/>
                  <a:gd name="connsiteX87" fmla="*/ 661077 w 3079941"/>
                  <a:gd name="connsiteY87" fmla="*/ 735005 h 1160647"/>
                  <a:gd name="connsiteX88" fmla="*/ 661077 w 3079941"/>
                  <a:gd name="connsiteY88" fmla="*/ 758784 h 1160647"/>
                  <a:gd name="connsiteX89" fmla="*/ 663103 w 3079941"/>
                  <a:gd name="connsiteY89" fmla="*/ 758784 h 1160647"/>
                  <a:gd name="connsiteX90" fmla="*/ 677290 w 3079941"/>
                  <a:gd name="connsiteY90" fmla="*/ 758784 h 1160647"/>
                  <a:gd name="connsiteX91" fmla="*/ 677290 w 3079941"/>
                  <a:gd name="connsiteY91" fmla="*/ 759865 h 1160647"/>
                  <a:gd name="connsiteX92" fmla="*/ 677290 w 3079941"/>
                  <a:gd name="connsiteY92" fmla="*/ 767431 h 1160647"/>
                  <a:gd name="connsiteX93" fmla="*/ 679064 w 3079941"/>
                  <a:gd name="connsiteY93" fmla="*/ 767431 h 1160647"/>
                  <a:gd name="connsiteX94" fmla="*/ 691477 w 3079941"/>
                  <a:gd name="connsiteY94" fmla="*/ 767431 h 1160647"/>
                  <a:gd name="connsiteX95" fmla="*/ 691477 w 3079941"/>
                  <a:gd name="connsiteY95" fmla="*/ 743652 h 1160647"/>
                  <a:gd name="connsiteX96" fmla="*/ 692490 w 3079941"/>
                  <a:gd name="connsiteY96" fmla="*/ 743652 h 1160647"/>
                  <a:gd name="connsiteX97" fmla="*/ 699584 w 3079941"/>
                  <a:gd name="connsiteY97" fmla="*/ 743652 h 1160647"/>
                  <a:gd name="connsiteX98" fmla="*/ 699584 w 3079941"/>
                  <a:gd name="connsiteY98" fmla="*/ 711225 h 1160647"/>
                  <a:gd name="connsiteX99" fmla="*/ 700597 w 3079941"/>
                  <a:gd name="connsiteY99" fmla="*/ 711225 h 1160647"/>
                  <a:gd name="connsiteX100" fmla="*/ 707691 w 3079941"/>
                  <a:gd name="connsiteY100" fmla="*/ 711225 h 1160647"/>
                  <a:gd name="connsiteX101" fmla="*/ 707691 w 3079941"/>
                  <a:gd name="connsiteY101" fmla="*/ 709334 h 1160647"/>
                  <a:gd name="connsiteX102" fmla="*/ 707691 w 3079941"/>
                  <a:gd name="connsiteY102" fmla="*/ 696093 h 1160647"/>
                  <a:gd name="connsiteX103" fmla="*/ 706424 w 3079941"/>
                  <a:gd name="connsiteY103" fmla="*/ 694471 h 1160647"/>
                  <a:gd name="connsiteX104" fmla="*/ 711744 w 3079941"/>
                  <a:gd name="connsiteY104" fmla="*/ 683122 h 1160647"/>
                  <a:gd name="connsiteX105" fmla="*/ 719851 w 3079941"/>
                  <a:gd name="connsiteY105" fmla="*/ 711225 h 1160647"/>
                  <a:gd name="connsiteX106" fmla="*/ 720611 w 3079941"/>
                  <a:gd name="connsiteY106" fmla="*/ 711225 h 1160647"/>
                  <a:gd name="connsiteX107" fmla="*/ 725931 w 3079941"/>
                  <a:gd name="connsiteY107" fmla="*/ 711225 h 1160647"/>
                  <a:gd name="connsiteX108" fmla="*/ 725931 w 3079941"/>
                  <a:gd name="connsiteY108" fmla="*/ 605298 h 1160647"/>
                  <a:gd name="connsiteX109" fmla="*/ 727451 w 3079941"/>
                  <a:gd name="connsiteY109" fmla="*/ 605298 h 1160647"/>
                  <a:gd name="connsiteX110" fmla="*/ 738091 w 3079941"/>
                  <a:gd name="connsiteY110" fmla="*/ 605298 h 1160647"/>
                  <a:gd name="connsiteX111" fmla="*/ 738091 w 3079941"/>
                  <a:gd name="connsiteY111" fmla="*/ 557739 h 1160647"/>
                  <a:gd name="connsiteX112" fmla="*/ 764438 w 3079941"/>
                  <a:gd name="connsiteY112" fmla="*/ 557739 h 1160647"/>
                  <a:gd name="connsiteX113" fmla="*/ 764438 w 3079941"/>
                  <a:gd name="connsiteY113" fmla="*/ 536121 h 1160647"/>
                  <a:gd name="connsiteX114" fmla="*/ 798892 w 3079941"/>
                  <a:gd name="connsiteY114" fmla="*/ 536121 h 1160647"/>
                  <a:gd name="connsiteX115" fmla="*/ 798892 w 3079941"/>
                  <a:gd name="connsiteY115" fmla="*/ 538553 h 1160647"/>
                  <a:gd name="connsiteX116" fmla="*/ 798892 w 3079941"/>
                  <a:gd name="connsiteY116" fmla="*/ 555577 h 1160647"/>
                  <a:gd name="connsiteX117" fmla="*/ 801172 w 3079941"/>
                  <a:gd name="connsiteY117" fmla="*/ 555577 h 1160647"/>
                  <a:gd name="connsiteX118" fmla="*/ 817132 w 3079941"/>
                  <a:gd name="connsiteY118" fmla="*/ 555577 h 1160647"/>
                  <a:gd name="connsiteX119" fmla="*/ 817132 w 3079941"/>
                  <a:gd name="connsiteY119" fmla="*/ 603136 h 1160647"/>
                  <a:gd name="connsiteX120" fmla="*/ 818145 w 3079941"/>
                  <a:gd name="connsiteY120" fmla="*/ 603136 h 1160647"/>
                  <a:gd name="connsiteX121" fmla="*/ 825239 w 3079941"/>
                  <a:gd name="connsiteY121" fmla="*/ 603136 h 1160647"/>
                  <a:gd name="connsiteX122" fmla="*/ 839426 w 3079941"/>
                  <a:gd name="connsiteY122" fmla="*/ 607460 h 1160647"/>
                  <a:gd name="connsiteX123" fmla="*/ 839426 w 3079941"/>
                  <a:gd name="connsiteY123" fmla="*/ 646372 h 1160647"/>
                  <a:gd name="connsiteX124" fmla="*/ 840439 w 3079941"/>
                  <a:gd name="connsiteY124" fmla="*/ 646372 h 1160647"/>
                  <a:gd name="connsiteX125" fmla="*/ 847532 w 3079941"/>
                  <a:gd name="connsiteY125" fmla="*/ 646372 h 1160647"/>
                  <a:gd name="connsiteX126" fmla="*/ 847532 w 3079941"/>
                  <a:gd name="connsiteY126" fmla="*/ 647993 h 1160647"/>
                  <a:gd name="connsiteX127" fmla="*/ 847532 w 3079941"/>
                  <a:gd name="connsiteY127" fmla="*/ 659342 h 1160647"/>
                  <a:gd name="connsiteX128" fmla="*/ 849559 w 3079941"/>
                  <a:gd name="connsiteY128" fmla="*/ 659342 h 1160647"/>
                  <a:gd name="connsiteX129" fmla="*/ 863746 w 3079941"/>
                  <a:gd name="connsiteY129" fmla="*/ 659342 h 1160647"/>
                  <a:gd name="connsiteX130" fmla="*/ 869826 w 3079941"/>
                  <a:gd name="connsiteY130" fmla="*/ 665828 h 1160647"/>
                  <a:gd name="connsiteX131" fmla="*/ 869826 w 3079941"/>
                  <a:gd name="connsiteY131" fmla="*/ 687446 h 1160647"/>
                  <a:gd name="connsiteX132" fmla="*/ 872106 w 3079941"/>
                  <a:gd name="connsiteY132" fmla="*/ 687446 h 1160647"/>
                  <a:gd name="connsiteX133" fmla="*/ 888066 w 3079941"/>
                  <a:gd name="connsiteY133" fmla="*/ 687446 h 1160647"/>
                  <a:gd name="connsiteX134" fmla="*/ 888066 w 3079941"/>
                  <a:gd name="connsiteY134" fmla="*/ 688526 h 1160647"/>
                  <a:gd name="connsiteX135" fmla="*/ 888066 w 3079941"/>
                  <a:gd name="connsiteY135" fmla="*/ 696093 h 1160647"/>
                  <a:gd name="connsiteX136" fmla="*/ 889333 w 3079941"/>
                  <a:gd name="connsiteY136" fmla="*/ 696093 h 1160647"/>
                  <a:gd name="connsiteX137" fmla="*/ 898200 w 3079941"/>
                  <a:gd name="connsiteY137" fmla="*/ 696093 h 1160647"/>
                  <a:gd name="connsiteX138" fmla="*/ 898200 w 3079941"/>
                  <a:gd name="connsiteY138" fmla="*/ 698254 h 1160647"/>
                  <a:gd name="connsiteX139" fmla="*/ 898200 w 3079941"/>
                  <a:gd name="connsiteY139" fmla="*/ 713387 h 1160647"/>
                  <a:gd name="connsiteX140" fmla="*/ 902253 w 3079941"/>
                  <a:gd name="connsiteY140" fmla="*/ 711495 h 1160647"/>
                  <a:gd name="connsiteX141" fmla="*/ 902253 w 3079941"/>
                  <a:gd name="connsiteY141" fmla="*/ 698254 h 1160647"/>
                  <a:gd name="connsiteX142" fmla="*/ 903266 w 3079941"/>
                  <a:gd name="connsiteY142" fmla="*/ 698254 h 1160647"/>
                  <a:gd name="connsiteX143" fmla="*/ 910360 w 3079941"/>
                  <a:gd name="connsiteY143" fmla="*/ 698254 h 1160647"/>
                  <a:gd name="connsiteX144" fmla="*/ 910360 w 3079941"/>
                  <a:gd name="connsiteY144" fmla="*/ 699876 h 1160647"/>
                  <a:gd name="connsiteX145" fmla="*/ 910360 w 3079941"/>
                  <a:gd name="connsiteY145" fmla="*/ 711225 h 1160647"/>
                  <a:gd name="connsiteX146" fmla="*/ 911120 w 3079941"/>
                  <a:gd name="connsiteY146" fmla="*/ 711225 h 1160647"/>
                  <a:gd name="connsiteX147" fmla="*/ 916440 w 3079941"/>
                  <a:gd name="connsiteY147" fmla="*/ 711225 h 1160647"/>
                  <a:gd name="connsiteX148" fmla="*/ 965080 w 3079941"/>
                  <a:gd name="connsiteY148" fmla="*/ 706902 h 1160647"/>
                  <a:gd name="connsiteX149" fmla="*/ 965080 w 3079941"/>
                  <a:gd name="connsiteY149" fmla="*/ 708253 h 1160647"/>
                  <a:gd name="connsiteX150" fmla="*/ 965080 w 3079941"/>
                  <a:gd name="connsiteY150" fmla="*/ 717710 h 1160647"/>
                  <a:gd name="connsiteX151" fmla="*/ 965840 w 3079941"/>
                  <a:gd name="connsiteY151" fmla="*/ 717710 h 1160647"/>
                  <a:gd name="connsiteX152" fmla="*/ 971161 w 3079941"/>
                  <a:gd name="connsiteY152" fmla="*/ 717710 h 1160647"/>
                  <a:gd name="connsiteX153" fmla="*/ 971161 w 3079941"/>
                  <a:gd name="connsiteY153" fmla="*/ 719872 h 1160647"/>
                  <a:gd name="connsiteX154" fmla="*/ 971161 w 3079941"/>
                  <a:gd name="connsiteY154" fmla="*/ 735005 h 1160647"/>
                  <a:gd name="connsiteX155" fmla="*/ 973187 w 3079941"/>
                  <a:gd name="connsiteY155" fmla="*/ 733654 h 1160647"/>
                  <a:gd name="connsiteX156" fmla="*/ 987374 w 3079941"/>
                  <a:gd name="connsiteY156" fmla="*/ 724196 h 1160647"/>
                  <a:gd name="connsiteX157" fmla="*/ 993454 w 3079941"/>
                  <a:gd name="connsiteY157" fmla="*/ 683122 h 1160647"/>
                  <a:gd name="connsiteX158" fmla="*/ 994214 w 3079941"/>
                  <a:gd name="connsiteY158" fmla="*/ 682852 h 1160647"/>
                  <a:gd name="connsiteX159" fmla="*/ 999534 w 3079941"/>
                  <a:gd name="connsiteY159" fmla="*/ 680960 h 1160647"/>
                  <a:gd name="connsiteX160" fmla="*/ 1001561 w 3079941"/>
                  <a:gd name="connsiteY160" fmla="*/ 611783 h 1160647"/>
                  <a:gd name="connsiteX161" fmla="*/ 1003588 w 3079941"/>
                  <a:gd name="connsiteY161" fmla="*/ 680960 h 1160647"/>
                  <a:gd name="connsiteX162" fmla="*/ 1004348 w 3079941"/>
                  <a:gd name="connsiteY162" fmla="*/ 681230 h 1160647"/>
                  <a:gd name="connsiteX163" fmla="*/ 1009668 w 3079941"/>
                  <a:gd name="connsiteY163" fmla="*/ 683122 h 1160647"/>
                  <a:gd name="connsiteX164" fmla="*/ 1009668 w 3079941"/>
                  <a:gd name="connsiteY164" fmla="*/ 596651 h 1160647"/>
                  <a:gd name="connsiteX165" fmla="*/ 1013721 w 3079941"/>
                  <a:gd name="connsiteY165" fmla="*/ 564224 h 1160647"/>
                  <a:gd name="connsiteX166" fmla="*/ 1052228 w 3079941"/>
                  <a:gd name="connsiteY166" fmla="*/ 564224 h 1160647"/>
                  <a:gd name="connsiteX167" fmla="*/ 1052228 w 3079941"/>
                  <a:gd name="connsiteY167" fmla="*/ 596651 h 1160647"/>
                  <a:gd name="connsiteX168" fmla="*/ 1052988 w 3079941"/>
                  <a:gd name="connsiteY168" fmla="*/ 596651 h 1160647"/>
                  <a:gd name="connsiteX169" fmla="*/ 1058308 w 3079941"/>
                  <a:gd name="connsiteY169" fmla="*/ 596651 h 1160647"/>
                  <a:gd name="connsiteX170" fmla="*/ 1058308 w 3079941"/>
                  <a:gd name="connsiteY170" fmla="*/ 514503 h 1160647"/>
                  <a:gd name="connsiteX171" fmla="*/ 1060082 w 3079941"/>
                  <a:gd name="connsiteY171" fmla="*/ 514503 h 1160647"/>
                  <a:gd name="connsiteX172" fmla="*/ 1072495 w 3079941"/>
                  <a:gd name="connsiteY172" fmla="*/ 514503 h 1160647"/>
                  <a:gd name="connsiteX173" fmla="*/ 1072495 w 3079941"/>
                  <a:gd name="connsiteY173" fmla="*/ 512612 h 1160647"/>
                  <a:gd name="connsiteX174" fmla="*/ 1072495 w 3079941"/>
                  <a:gd name="connsiteY174" fmla="*/ 499371 h 1160647"/>
                  <a:gd name="connsiteX175" fmla="*/ 1094789 w 3079941"/>
                  <a:gd name="connsiteY175" fmla="*/ 499371 h 1160647"/>
                  <a:gd name="connsiteX176" fmla="*/ 1094789 w 3079941"/>
                  <a:gd name="connsiteY176" fmla="*/ 498290 h 1160647"/>
                  <a:gd name="connsiteX177" fmla="*/ 1094789 w 3079941"/>
                  <a:gd name="connsiteY177" fmla="*/ 490724 h 1160647"/>
                  <a:gd name="connsiteX178" fmla="*/ 1096562 w 3079941"/>
                  <a:gd name="connsiteY178" fmla="*/ 490724 h 1160647"/>
                  <a:gd name="connsiteX179" fmla="*/ 1108976 w 3079941"/>
                  <a:gd name="connsiteY179" fmla="*/ 490724 h 1160647"/>
                  <a:gd name="connsiteX180" fmla="*/ 1108976 w 3079941"/>
                  <a:gd name="connsiteY180" fmla="*/ 491805 h 1160647"/>
                  <a:gd name="connsiteX181" fmla="*/ 1108976 w 3079941"/>
                  <a:gd name="connsiteY181" fmla="*/ 499371 h 1160647"/>
                  <a:gd name="connsiteX182" fmla="*/ 1109736 w 3079941"/>
                  <a:gd name="connsiteY182" fmla="*/ 499371 h 1160647"/>
                  <a:gd name="connsiteX183" fmla="*/ 1115056 w 3079941"/>
                  <a:gd name="connsiteY183" fmla="*/ 499371 h 1160647"/>
                  <a:gd name="connsiteX184" fmla="*/ 1125189 w 3079941"/>
                  <a:gd name="connsiteY184" fmla="*/ 495047 h 1160647"/>
                  <a:gd name="connsiteX185" fmla="*/ 1129242 w 3079941"/>
                  <a:gd name="connsiteY185" fmla="*/ 498290 h 1160647"/>
                  <a:gd name="connsiteX186" fmla="*/ 1129242 w 3079941"/>
                  <a:gd name="connsiteY186" fmla="*/ 490724 h 1160647"/>
                  <a:gd name="connsiteX187" fmla="*/ 1131522 w 3079941"/>
                  <a:gd name="connsiteY187" fmla="*/ 490724 h 1160647"/>
                  <a:gd name="connsiteX188" fmla="*/ 1147483 w 3079941"/>
                  <a:gd name="connsiteY188" fmla="*/ 490724 h 1160647"/>
                  <a:gd name="connsiteX189" fmla="*/ 1147483 w 3079941"/>
                  <a:gd name="connsiteY189" fmla="*/ 491805 h 1160647"/>
                  <a:gd name="connsiteX190" fmla="*/ 1147483 w 3079941"/>
                  <a:gd name="connsiteY190" fmla="*/ 499371 h 1160647"/>
                  <a:gd name="connsiteX191" fmla="*/ 1177883 w 3079941"/>
                  <a:gd name="connsiteY191" fmla="*/ 499371 h 1160647"/>
                  <a:gd name="connsiteX192" fmla="*/ 1177883 w 3079941"/>
                  <a:gd name="connsiteY192" fmla="*/ 500992 h 1160647"/>
                  <a:gd name="connsiteX193" fmla="*/ 1177883 w 3079941"/>
                  <a:gd name="connsiteY193" fmla="*/ 512342 h 1160647"/>
                  <a:gd name="connsiteX194" fmla="*/ 1204230 w 3079941"/>
                  <a:gd name="connsiteY194" fmla="*/ 512342 h 1160647"/>
                  <a:gd name="connsiteX195" fmla="*/ 1204230 w 3079941"/>
                  <a:gd name="connsiteY195" fmla="*/ 542606 h 1160647"/>
                  <a:gd name="connsiteX196" fmla="*/ 1204990 w 3079941"/>
                  <a:gd name="connsiteY196" fmla="*/ 542606 h 1160647"/>
                  <a:gd name="connsiteX197" fmla="*/ 1210310 w 3079941"/>
                  <a:gd name="connsiteY197" fmla="*/ 542606 h 1160647"/>
                  <a:gd name="connsiteX198" fmla="*/ 1210310 w 3079941"/>
                  <a:gd name="connsiteY198" fmla="*/ 543687 h 1160647"/>
                  <a:gd name="connsiteX199" fmla="*/ 1210310 w 3079941"/>
                  <a:gd name="connsiteY199" fmla="*/ 551254 h 1160647"/>
                  <a:gd name="connsiteX200" fmla="*/ 1214364 w 3079941"/>
                  <a:gd name="connsiteY200" fmla="*/ 581518 h 1160647"/>
                  <a:gd name="connsiteX201" fmla="*/ 1215124 w 3079941"/>
                  <a:gd name="connsiteY201" fmla="*/ 581518 h 1160647"/>
                  <a:gd name="connsiteX202" fmla="*/ 1220444 w 3079941"/>
                  <a:gd name="connsiteY202" fmla="*/ 581518 h 1160647"/>
                  <a:gd name="connsiteX203" fmla="*/ 1220444 w 3079941"/>
                  <a:gd name="connsiteY203" fmla="*/ 582329 h 1160647"/>
                  <a:gd name="connsiteX204" fmla="*/ 1220444 w 3079941"/>
                  <a:gd name="connsiteY204" fmla="*/ 588004 h 1160647"/>
                  <a:gd name="connsiteX205" fmla="*/ 1221457 w 3079941"/>
                  <a:gd name="connsiteY205" fmla="*/ 588004 h 1160647"/>
                  <a:gd name="connsiteX206" fmla="*/ 1228550 w 3079941"/>
                  <a:gd name="connsiteY206" fmla="*/ 588004 h 1160647"/>
                  <a:gd name="connsiteX207" fmla="*/ 1228550 w 3079941"/>
                  <a:gd name="connsiteY207" fmla="*/ 618269 h 1160647"/>
                  <a:gd name="connsiteX208" fmla="*/ 1230577 w 3079941"/>
                  <a:gd name="connsiteY208" fmla="*/ 618269 h 1160647"/>
                  <a:gd name="connsiteX209" fmla="*/ 1244764 w 3079941"/>
                  <a:gd name="connsiteY209" fmla="*/ 618269 h 1160647"/>
                  <a:gd name="connsiteX210" fmla="*/ 1244764 w 3079941"/>
                  <a:gd name="connsiteY210" fmla="*/ 642048 h 1160647"/>
                  <a:gd name="connsiteX211" fmla="*/ 1246791 w 3079941"/>
                  <a:gd name="connsiteY211" fmla="*/ 643669 h 1160647"/>
                  <a:gd name="connsiteX212" fmla="*/ 1246791 w 3079941"/>
                  <a:gd name="connsiteY212" fmla="*/ 655019 h 1160647"/>
                  <a:gd name="connsiteX213" fmla="*/ 1247551 w 3079941"/>
                  <a:gd name="connsiteY213" fmla="*/ 655019 h 1160647"/>
                  <a:gd name="connsiteX214" fmla="*/ 1252871 w 3079941"/>
                  <a:gd name="connsiteY214" fmla="*/ 655019 h 1160647"/>
                  <a:gd name="connsiteX215" fmla="*/ 1252871 w 3079941"/>
                  <a:gd name="connsiteY215" fmla="*/ 678798 h 1160647"/>
                  <a:gd name="connsiteX216" fmla="*/ 1254137 w 3079941"/>
                  <a:gd name="connsiteY216" fmla="*/ 678798 h 1160647"/>
                  <a:gd name="connsiteX217" fmla="*/ 1263004 w 3079941"/>
                  <a:gd name="connsiteY217" fmla="*/ 678798 h 1160647"/>
                  <a:gd name="connsiteX218" fmla="*/ 1265031 w 3079941"/>
                  <a:gd name="connsiteY218" fmla="*/ 682852 h 1160647"/>
                  <a:gd name="connsiteX219" fmla="*/ 1265031 w 3079941"/>
                  <a:gd name="connsiteY219" fmla="*/ 696093 h 1160647"/>
                  <a:gd name="connsiteX220" fmla="*/ 1266551 w 3079941"/>
                  <a:gd name="connsiteY220" fmla="*/ 694201 h 1160647"/>
                  <a:gd name="connsiteX221" fmla="*/ 1277191 w 3079941"/>
                  <a:gd name="connsiteY221" fmla="*/ 680960 h 1160647"/>
                  <a:gd name="connsiteX222" fmla="*/ 1305565 w 3079941"/>
                  <a:gd name="connsiteY222" fmla="*/ 680960 h 1160647"/>
                  <a:gd name="connsiteX223" fmla="*/ 1305565 w 3079941"/>
                  <a:gd name="connsiteY223" fmla="*/ 767431 h 1160647"/>
                  <a:gd name="connsiteX224" fmla="*/ 1306325 w 3079941"/>
                  <a:gd name="connsiteY224" fmla="*/ 767431 h 1160647"/>
                  <a:gd name="connsiteX225" fmla="*/ 1311645 w 3079941"/>
                  <a:gd name="connsiteY225" fmla="*/ 767431 h 1160647"/>
                  <a:gd name="connsiteX226" fmla="*/ 1312405 w 3079941"/>
                  <a:gd name="connsiteY226" fmla="*/ 766080 h 1160647"/>
                  <a:gd name="connsiteX227" fmla="*/ 1317725 w 3079941"/>
                  <a:gd name="connsiteY227" fmla="*/ 756622 h 1160647"/>
                  <a:gd name="connsiteX228" fmla="*/ 1317725 w 3079941"/>
                  <a:gd name="connsiteY228" fmla="*/ 758514 h 1160647"/>
                  <a:gd name="connsiteX229" fmla="*/ 1317725 w 3079941"/>
                  <a:gd name="connsiteY229" fmla="*/ 771755 h 1160647"/>
                  <a:gd name="connsiteX230" fmla="*/ 1321778 w 3079941"/>
                  <a:gd name="connsiteY230" fmla="*/ 726358 h 1160647"/>
                  <a:gd name="connsiteX231" fmla="*/ 1322538 w 3079941"/>
                  <a:gd name="connsiteY231" fmla="*/ 726358 h 1160647"/>
                  <a:gd name="connsiteX232" fmla="*/ 1327858 w 3079941"/>
                  <a:gd name="connsiteY232" fmla="*/ 726358 h 1160647"/>
                  <a:gd name="connsiteX233" fmla="*/ 1327858 w 3079941"/>
                  <a:gd name="connsiteY233" fmla="*/ 661504 h 1160647"/>
                  <a:gd name="connsiteX234" fmla="*/ 1328872 w 3079941"/>
                  <a:gd name="connsiteY234" fmla="*/ 661504 h 1160647"/>
                  <a:gd name="connsiteX235" fmla="*/ 1335965 w 3079941"/>
                  <a:gd name="connsiteY235" fmla="*/ 661504 h 1160647"/>
                  <a:gd name="connsiteX236" fmla="*/ 1348125 w 3079941"/>
                  <a:gd name="connsiteY236" fmla="*/ 618269 h 1160647"/>
                  <a:gd name="connsiteX237" fmla="*/ 1349392 w 3079941"/>
                  <a:gd name="connsiteY237" fmla="*/ 618269 h 1160647"/>
                  <a:gd name="connsiteX238" fmla="*/ 1358259 w 3079941"/>
                  <a:gd name="connsiteY238" fmla="*/ 618269 h 1160647"/>
                  <a:gd name="connsiteX239" fmla="*/ 1368392 w 3079941"/>
                  <a:gd name="connsiteY239" fmla="*/ 661504 h 1160647"/>
                  <a:gd name="connsiteX240" fmla="*/ 1369405 w 3079941"/>
                  <a:gd name="connsiteY240" fmla="*/ 661504 h 1160647"/>
                  <a:gd name="connsiteX241" fmla="*/ 1376499 w 3079941"/>
                  <a:gd name="connsiteY241" fmla="*/ 661504 h 1160647"/>
                  <a:gd name="connsiteX242" fmla="*/ 1376499 w 3079941"/>
                  <a:gd name="connsiteY242" fmla="*/ 700416 h 1160647"/>
                  <a:gd name="connsiteX243" fmla="*/ 1378272 w 3079941"/>
                  <a:gd name="connsiteY243" fmla="*/ 700416 h 1160647"/>
                  <a:gd name="connsiteX244" fmla="*/ 1390686 w 3079941"/>
                  <a:gd name="connsiteY244" fmla="*/ 700416 h 1160647"/>
                  <a:gd name="connsiteX245" fmla="*/ 1390686 w 3079941"/>
                  <a:gd name="connsiteY245" fmla="*/ 702578 h 1160647"/>
                  <a:gd name="connsiteX246" fmla="*/ 1390686 w 3079941"/>
                  <a:gd name="connsiteY246" fmla="*/ 717710 h 1160647"/>
                  <a:gd name="connsiteX247" fmla="*/ 1394739 w 3079941"/>
                  <a:gd name="connsiteY247" fmla="*/ 715549 h 1160647"/>
                  <a:gd name="connsiteX248" fmla="*/ 1394739 w 3079941"/>
                  <a:gd name="connsiteY248" fmla="*/ 700416 h 1160647"/>
                  <a:gd name="connsiteX249" fmla="*/ 1396259 w 3079941"/>
                  <a:gd name="connsiteY249" fmla="*/ 700416 h 1160647"/>
                  <a:gd name="connsiteX250" fmla="*/ 1406899 w 3079941"/>
                  <a:gd name="connsiteY250" fmla="*/ 700416 h 1160647"/>
                  <a:gd name="connsiteX251" fmla="*/ 1406899 w 3079941"/>
                  <a:gd name="connsiteY251" fmla="*/ 702037 h 1160647"/>
                  <a:gd name="connsiteX252" fmla="*/ 1406899 w 3079941"/>
                  <a:gd name="connsiteY252" fmla="*/ 713387 h 1160647"/>
                  <a:gd name="connsiteX253" fmla="*/ 1437300 w 3079941"/>
                  <a:gd name="connsiteY253" fmla="*/ 713387 h 1160647"/>
                  <a:gd name="connsiteX254" fmla="*/ 1437300 w 3079941"/>
                  <a:gd name="connsiteY254" fmla="*/ 676637 h 1160647"/>
                  <a:gd name="connsiteX255" fmla="*/ 1438566 w 3079941"/>
                  <a:gd name="connsiteY255" fmla="*/ 676637 h 1160647"/>
                  <a:gd name="connsiteX256" fmla="*/ 1447433 w 3079941"/>
                  <a:gd name="connsiteY256" fmla="*/ 676637 h 1160647"/>
                  <a:gd name="connsiteX257" fmla="*/ 1447433 w 3079941"/>
                  <a:gd name="connsiteY257" fmla="*/ 698254 h 1160647"/>
                  <a:gd name="connsiteX258" fmla="*/ 1449460 w 3079941"/>
                  <a:gd name="connsiteY258" fmla="*/ 665828 h 1160647"/>
                  <a:gd name="connsiteX259" fmla="*/ 1471753 w 3079941"/>
                  <a:gd name="connsiteY259" fmla="*/ 665828 h 1160647"/>
                  <a:gd name="connsiteX260" fmla="*/ 1471753 w 3079941"/>
                  <a:gd name="connsiteY260" fmla="*/ 664206 h 1160647"/>
                  <a:gd name="connsiteX261" fmla="*/ 1471753 w 3079941"/>
                  <a:gd name="connsiteY261" fmla="*/ 652857 h 1160647"/>
                  <a:gd name="connsiteX262" fmla="*/ 1472513 w 3079941"/>
                  <a:gd name="connsiteY262" fmla="*/ 652857 h 1160647"/>
                  <a:gd name="connsiteX263" fmla="*/ 1477833 w 3079941"/>
                  <a:gd name="connsiteY263" fmla="*/ 652857 h 1160647"/>
                  <a:gd name="connsiteX264" fmla="*/ 1477833 w 3079941"/>
                  <a:gd name="connsiteY264" fmla="*/ 650966 h 1160647"/>
                  <a:gd name="connsiteX265" fmla="*/ 1477833 w 3079941"/>
                  <a:gd name="connsiteY265" fmla="*/ 637725 h 1160647"/>
                  <a:gd name="connsiteX266" fmla="*/ 1481887 w 3079941"/>
                  <a:gd name="connsiteY266" fmla="*/ 644210 h 1160647"/>
                  <a:gd name="connsiteX267" fmla="*/ 1484167 w 3079941"/>
                  <a:gd name="connsiteY267" fmla="*/ 644210 h 1160647"/>
                  <a:gd name="connsiteX268" fmla="*/ 1500127 w 3079941"/>
                  <a:gd name="connsiteY268" fmla="*/ 644210 h 1160647"/>
                  <a:gd name="connsiteX269" fmla="*/ 1500127 w 3079941"/>
                  <a:gd name="connsiteY269" fmla="*/ 643399 h 1160647"/>
                  <a:gd name="connsiteX270" fmla="*/ 1500127 w 3079941"/>
                  <a:gd name="connsiteY270" fmla="*/ 637725 h 1160647"/>
                  <a:gd name="connsiteX271" fmla="*/ 1500887 w 3079941"/>
                  <a:gd name="connsiteY271" fmla="*/ 637725 h 1160647"/>
                  <a:gd name="connsiteX272" fmla="*/ 1506207 w 3079941"/>
                  <a:gd name="connsiteY272" fmla="*/ 637725 h 1160647"/>
                  <a:gd name="connsiteX273" fmla="*/ 1506207 w 3079941"/>
                  <a:gd name="connsiteY273" fmla="*/ 639076 h 1160647"/>
                  <a:gd name="connsiteX274" fmla="*/ 1506207 w 3079941"/>
                  <a:gd name="connsiteY274" fmla="*/ 648534 h 1160647"/>
                  <a:gd name="connsiteX275" fmla="*/ 1544714 w 3079941"/>
                  <a:gd name="connsiteY275" fmla="*/ 648534 h 1160647"/>
                  <a:gd name="connsiteX276" fmla="*/ 1544714 w 3079941"/>
                  <a:gd name="connsiteY276" fmla="*/ 786887 h 1160647"/>
                  <a:gd name="connsiteX277" fmla="*/ 1546234 w 3079941"/>
                  <a:gd name="connsiteY277" fmla="*/ 786887 h 1160647"/>
                  <a:gd name="connsiteX278" fmla="*/ 1556874 w 3079941"/>
                  <a:gd name="connsiteY278" fmla="*/ 786887 h 1160647"/>
                  <a:gd name="connsiteX279" fmla="*/ 1556874 w 3079941"/>
                  <a:gd name="connsiteY279" fmla="*/ 773917 h 1160647"/>
                  <a:gd name="connsiteX280" fmla="*/ 1560928 w 3079941"/>
                  <a:gd name="connsiteY280" fmla="*/ 773917 h 1160647"/>
                  <a:gd name="connsiteX281" fmla="*/ 1560928 w 3079941"/>
                  <a:gd name="connsiteY281" fmla="*/ 786887 h 1160647"/>
                  <a:gd name="connsiteX282" fmla="*/ 1591328 w 3079941"/>
                  <a:gd name="connsiteY282" fmla="*/ 786887 h 1160647"/>
                  <a:gd name="connsiteX283" fmla="*/ 1591328 w 3079941"/>
                  <a:gd name="connsiteY283" fmla="*/ 756622 h 1160647"/>
                  <a:gd name="connsiteX284" fmla="*/ 1603488 w 3079941"/>
                  <a:gd name="connsiteY284" fmla="*/ 756622 h 1160647"/>
                  <a:gd name="connsiteX285" fmla="*/ 1615648 w 3079941"/>
                  <a:gd name="connsiteY285" fmla="*/ 754461 h 1160647"/>
                  <a:gd name="connsiteX286" fmla="*/ 1619702 w 3079941"/>
                  <a:gd name="connsiteY286" fmla="*/ 756622 h 1160647"/>
                  <a:gd name="connsiteX287" fmla="*/ 1629835 w 3079941"/>
                  <a:gd name="connsiteY287" fmla="*/ 756622 h 1160647"/>
                  <a:gd name="connsiteX288" fmla="*/ 1629835 w 3079941"/>
                  <a:gd name="connsiteY288" fmla="*/ 786887 h 1160647"/>
                  <a:gd name="connsiteX289" fmla="*/ 1637942 w 3079941"/>
                  <a:gd name="connsiteY289" fmla="*/ 786887 h 1160647"/>
                  <a:gd name="connsiteX290" fmla="*/ 1637942 w 3079941"/>
                  <a:gd name="connsiteY290" fmla="*/ 804182 h 1160647"/>
                  <a:gd name="connsiteX291" fmla="*/ 1647278 w 3079941"/>
                  <a:gd name="connsiteY291" fmla="*/ 805087 h 1160647"/>
                  <a:gd name="connsiteX292" fmla="*/ 1660236 w 3079941"/>
                  <a:gd name="connsiteY292" fmla="*/ 805087 h 1160647"/>
                  <a:gd name="connsiteX293" fmla="*/ 1660236 w 3079941"/>
                  <a:gd name="connsiteY293" fmla="*/ 789049 h 1160647"/>
                  <a:gd name="connsiteX294" fmla="*/ 1728192 w 3079941"/>
                  <a:gd name="connsiteY294" fmla="*/ 789049 h 1160647"/>
                  <a:gd name="connsiteX295" fmla="*/ 1728192 w 3079941"/>
                  <a:gd name="connsiteY295" fmla="*/ 703796 h 1160647"/>
                  <a:gd name="connsiteX296" fmla="*/ 1800200 w 3079941"/>
                  <a:gd name="connsiteY296" fmla="*/ 703796 h 1160647"/>
                  <a:gd name="connsiteX297" fmla="*/ 1800200 w 3079941"/>
                  <a:gd name="connsiteY297" fmla="*/ 782564 h 1160647"/>
                  <a:gd name="connsiteX298" fmla="*/ 1802104 w 3079941"/>
                  <a:gd name="connsiteY298" fmla="*/ 782564 h 1160647"/>
                  <a:gd name="connsiteX299" fmla="*/ 1803346 w 3079941"/>
                  <a:gd name="connsiteY299" fmla="*/ 805087 h 1160647"/>
                  <a:gd name="connsiteX300" fmla="*/ 1813022 w 3079941"/>
                  <a:gd name="connsiteY300" fmla="*/ 805087 h 1160647"/>
                  <a:gd name="connsiteX301" fmla="*/ 1814264 w 3079941"/>
                  <a:gd name="connsiteY301" fmla="*/ 782564 h 1160647"/>
                  <a:gd name="connsiteX302" fmla="*/ 1820344 w 3079941"/>
                  <a:gd name="connsiteY302" fmla="*/ 782564 h 1160647"/>
                  <a:gd name="connsiteX303" fmla="*/ 1821586 w 3079941"/>
                  <a:gd name="connsiteY303" fmla="*/ 805087 h 1160647"/>
                  <a:gd name="connsiteX304" fmla="*/ 1872208 w 3079941"/>
                  <a:gd name="connsiteY304" fmla="*/ 805087 h 1160647"/>
                  <a:gd name="connsiteX305" fmla="*/ 1872208 w 3079941"/>
                  <a:gd name="connsiteY305" fmla="*/ 642059 h 1160647"/>
                  <a:gd name="connsiteX306" fmla="*/ 2069535 w 3079941"/>
                  <a:gd name="connsiteY306" fmla="*/ 642059 h 1160647"/>
                  <a:gd name="connsiteX307" fmla="*/ 2069535 w 3079941"/>
                  <a:gd name="connsiteY307" fmla="*/ 805087 h 1160647"/>
                  <a:gd name="connsiteX308" fmla="*/ 2088232 w 3079941"/>
                  <a:gd name="connsiteY308" fmla="*/ 805087 h 1160647"/>
                  <a:gd name="connsiteX309" fmla="*/ 2088232 w 3079941"/>
                  <a:gd name="connsiteY309" fmla="*/ 722394 h 1160647"/>
                  <a:gd name="connsiteX310" fmla="*/ 2183352 w 3079941"/>
                  <a:gd name="connsiteY310" fmla="*/ 722394 h 1160647"/>
                  <a:gd name="connsiteX311" fmla="*/ 2195282 w 3079941"/>
                  <a:gd name="connsiteY311" fmla="*/ 404253 h 1160647"/>
                  <a:gd name="connsiteX312" fmla="*/ 2183122 w 3079941"/>
                  <a:gd name="connsiteY312" fmla="*/ 382635 h 1160647"/>
                  <a:gd name="connsiteX313" fmla="*/ 2177042 w 3079941"/>
                  <a:gd name="connsiteY313" fmla="*/ 378311 h 1160647"/>
                  <a:gd name="connsiteX314" fmla="*/ 2185149 w 3079941"/>
                  <a:gd name="connsiteY314" fmla="*/ 354532 h 1160647"/>
                  <a:gd name="connsiteX315" fmla="*/ 2185149 w 3079941"/>
                  <a:gd name="connsiteY315" fmla="*/ 337238 h 1160647"/>
                  <a:gd name="connsiteX316" fmla="*/ 2199336 w 3079941"/>
                  <a:gd name="connsiteY316" fmla="*/ 337238 h 1160647"/>
                  <a:gd name="connsiteX317" fmla="*/ 2199336 w 3079941"/>
                  <a:gd name="connsiteY317" fmla="*/ 315620 h 1160647"/>
                  <a:gd name="connsiteX318" fmla="*/ 2201362 w 3079941"/>
                  <a:gd name="connsiteY318" fmla="*/ 311296 h 1160647"/>
                  <a:gd name="connsiteX319" fmla="*/ 2201362 w 3079941"/>
                  <a:gd name="connsiteY319" fmla="*/ 233472 h 1160647"/>
                  <a:gd name="connsiteX320" fmla="*/ 2199336 w 3079941"/>
                  <a:gd name="connsiteY320" fmla="*/ 226987 h 1160647"/>
                  <a:gd name="connsiteX321" fmla="*/ 2205416 w 3079941"/>
                  <a:gd name="connsiteY321" fmla="*/ 220501 h 1160647"/>
                  <a:gd name="connsiteX322" fmla="*/ 2205416 w 3079941"/>
                  <a:gd name="connsiteY322" fmla="*/ 162133 h 1160647"/>
                  <a:gd name="connsiteX323" fmla="*/ 2207442 w 3079941"/>
                  <a:gd name="connsiteY323" fmla="*/ 157810 h 1160647"/>
                  <a:gd name="connsiteX324" fmla="*/ 2207442 w 3079941"/>
                  <a:gd name="connsiteY324" fmla="*/ 101604 h 1160647"/>
                  <a:gd name="connsiteX325" fmla="*/ 2209469 w 3079941"/>
                  <a:gd name="connsiteY325" fmla="*/ 82148 h 1160647"/>
                  <a:gd name="connsiteX326" fmla="*/ 2213523 w 3079941"/>
                  <a:gd name="connsiteY326" fmla="*/ 99442 h 1160647"/>
                  <a:gd name="connsiteX327" fmla="*/ 2215549 w 3079941"/>
                  <a:gd name="connsiteY327" fmla="*/ 157810 h 1160647"/>
                  <a:gd name="connsiteX328" fmla="*/ 2217576 w 3079941"/>
                  <a:gd name="connsiteY328" fmla="*/ 220501 h 1160647"/>
                  <a:gd name="connsiteX329" fmla="*/ 2223656 w 3079941"/>
                  <a:gd name="connsiteY329" fmla="*/ 226987 h 1160647"/>
                  <a:gd name="connsiteX330" fmla="*/ 2221629 w 3079941"/>
                  <a:gd name="connsiteY330" fmla="*/ 233472 h 1160647"/>
                  <a:gd name="connsiteX331" fmla="*/ 2221629 w 3079941"/>
                  <a:gd name="connsiteY331" fmla="*/ 311296 h 1160647"/>
                  <a:gd name="connsiteX332" fmla="*/ 2223656 w 3079941"/>
                  <a:gd name="connsiteY332" fmla="*/ 315620 h 1160647"/>
                  <a:gd name="connsiteX333" fmla="*/ 2223656 w 3079941"/>
                  <a:gd name="connsiteY333" fmla="*/ 337238 h 1160647"/>
                  <a:gd name="connsiteX334" fmla="*/ 2237843 w 3079941"/>
                  <a:gd name="connsiteY334" fmla="*/ 337238 h 1160647"/>
                  <a:gd name="connsiteX335" fmla="*/ 2237843 w 3079941"/>
                  <a:gd name="connsiteY335" fmla="*/ 354532 h 1160647"/>
                  <a:gd name="connsiteX336" fmla="*/ 2245950 w 3079941"/>
                  <a:gd name="connsiteY336" fmla="*/ 378311 h 1160647"/>
                  <a:gd name="connsiteX337" fmla="*/ 2239870 w 3079941"/>
                  <a:gd name="connsiteY337" fmla="*/ 382635 h 1160647"/>
                  <a:gd name="connsiteX338" fmla="*/ 2227709 w 3079941"/>
                  <a:gd name="connsiteY338" fmla="*/ 404253 h 1160647"/>
                  <a:gd name="connsiteX339" fmla="*/ 2235816 w 3079941"/>
                  <a:gd name="connsiteY339" fmla="*/ 657181 h 1160647"/>
                  <a:gd name="connsiteX340" fmla="*/ 2300670 w 3079941"/>
                  <a:gd name="connsiteY340" fmla="*/ 657181 h 1160647"/>
                  <a:gd name="connsiteX341" fmla="*/ 2300670 w 3079941"/>
                  <a:gd name="connsiteY341" fmla="*/ 732843 h 1160647"/>
                  <a:gd name="connsiteX342" fmla="*/ 2308777 w 3079941"/>
                  <a:gd name="connsiteY342" fmla="*/ 732843 h 1160647"/>
                  <a:gd name="connsiteX343" fmla="*/ 2310804 w 3079941"/>
                  <a:gd name="connsiteY343" fmla="*/ 726358 h 1160647"/>
                  <a:gd name="connsiteX344" fmla="*/ 2316884 w 3079941"/>
                  <a:gd name="connsiteY344" fmla="*/ 726358 h 1160647"/>
                  <a:gd name="connsiteX345" fmla="*/ 2318911 w 3079941"/>
                  <a:gd name="connsiteY345" fmla="*/ 735005 h 1160647"/>
                  <a:gd name="connsiteX346" fmla="*/ 2331071 w 3079941"/>
                  <a:gd name="connsiteY346" fmla="*/ 735005 h 1160647"/>
                  <a:gd name="connsiteX347" fmla="*/ 2331071 w 3079941"/>
                  <a:gd name="connsiteY347" fmla="*/ 728519 h 1160647"/>
                  <a:gd name="connsiteX348" fmla="*/ 2353364 w 3079941"/>
                  <a:gd name="connsiteY348" fmla="*/ 728519 h 1160647"/>
                  <a:gd name="connsiteX349" fmla="*/ 2353364 w 3079941"/>
                  <a:gd name="connsiteY349" fmla="*/ 735005 h 1160647"/>
                  <a:gd name="connsiteX350" fmla="*/ 2373631 w 3079941"/>
                  <a:gd name="connsiteY350" fmla="*/ 735005 h 1160647"/>
                  <a:gd name="connsiteX351" fmla="*/ 2373631 w 3079941"/>
                  <a:gd name="connsiteY351" fmla="*/ 780402 h 1160647"/>
                  <a:gd name="connsiteX352" fmla="*/ 2387818 w 3079941"/>
                  <a:gd name="connsiteY352" fmla="*/ 780402 h 1160647"/>
                  <a:gd name="connsiteX353" fmla="*/ 2387818 w 3079941"/>
                  <a:gd name="connsiteY353" fmla="*/ 767431 h 1160647"/>
                  <a:gd name="connsiteX354" fmla="*/ 2404032 w 3079941"/>
                  <a:gd name="connsiteY354" fmla="*/ 767431 h 1160647"/>
                  <a:gd name="connsiteX355" fmla="*/ 2404032 w 3079941"/>
                  <a:gd name="connsiteY355" fmla="*/ 588004 h 1160647"/>
                  <a:gd name="connsiteX356" fmla="*/ 2410112 w 3079941"/>
                  <a:gd name="connsiteY356" fmla="*/ 581518 h 1160647"/>
                  <a:gd name="connsiteX357" fmla="*/ 2483073 w 3079941"/>
                  <a:gd name="connsiteY357" fmla="*/ 581518 h 1160647"/>
                  <a:gd name="connsiteX358" fmla="*/ 2483073 w 3079941"/>
                  <a:gd name="connsiteY358" fmla="*/ 590166 h 1160647"/>
                  <a:gd name="connsiteX359" fmla="*/ 2493206 w 3079941"/>
                  <a:gd name="connsiteY359" fmla="*/ 590166 h 1160647"/>
                  <a:gd name="connsiteX360" fmla="*/ 2493206 w 3079941"/>
                  <a:gd name="connsiteY360" fmla="*/ 704740 h 1160647"/>
                  <a:gd name="connsiteX361" fmla="*/ 2515500 w 3079941"/>
                  <a:gd name="connsiteY361" fmla="*/ 704740 h 1160647"/>
                  <a:gd name="connsiteX362" fmla="*/ 2515500 w 3079941"/>
                  <a:gd name="connsiteY362" fmla="*/ 637725 h 1160647"/>
                  <a:gd name="connsiteX363" fmla="*/ 2541847 w 3079941"/>
                  <a:gd name="connsiteY363" fmla="*/ 637725 h 1160647"/>
                  <a:gd name="connsiteX364" fmla="*/ 2545900 w 3079941"/>
                  <a:gd name="connsiteY364" fmla="*/ 633401 h 1160647"/>
                  <a:gd name="connsiteX365" fmla="*/ 2554007 w 3079941"/>
                  <a:gd name="connsiteY365" fmla="*/ 633401 h 1160647"/>
                  <a:gd name="connsiteX366" fmla="*/ 2558060 w 3079941"/>
                  <a:gd name="connsiteY366" fmla="*/ 637725 h 1160647"/>
                  <a:gd name="connsiteX367" fmla="*/ 2580354 w 3079941"/>
                  <a:gd name="connsiteY367" fmla="*/ 637725 h 1160647"/>
                  <a:gd name="connsiteX368" fmla="*/ 2580354 w 3079941"/>
                  <a:gd name="connsiteY368" fmla="*/ 520989 h 1160647"/>
                  <a:gd name="connsiteX369" fmla="*/ 2637101 w 3079941"/>
                  <a:gd name="connsiteY369" fmla="*/ 510180 h 1160647"/>
                  <a:gd name="connsiteX370" fmla="*/ 2637101 w 3079941"/>
                  <a:gd name="connsiteY370" fmla="*/ 511261 h 1160647"/>
                  <a:gd name="connsiteX371" fmla="*/ 2637101 w 3079941"/>
                  <a:gd name="connsiteY371" fmla="*/ 518827 h 1160647"/>
                  <a:gd name="connsiteX372" fmla="*/ 2663448 w 3079941"/>
                  <a:gd name="connsiteY372" fmla="*/ 518827 h 1160647"/>
                  <a:gd name="connsiteX373" fmla="*/ 2663448 w 3079941"/>
                  <a:gd name="connsiteY373" fmla="*/ 773917 h 1160647"/>
                  <a:gd name="connsiteX374" fmla="*/ 2685742 w 3079941"/>
                  <a:gd name="connsiteY374" fmla="*/ 773917 h 1160647"/>
                  <a:gd name="connsiteX375" fmla="*/ 2685742 w 3079941"/>
                  <a:gd name="connsiteY375" fmla="*/ 769593 h 1160647"/>
                  <a:gd name="connsiteX376" fmla="*/ 2697902 w 3079941"/>
                  <a:gd name="connsiteY376" fmla="*/ 769593 h 1160647"/>
                  <a:gd name="connsiteX377" fmla="*/ 2697902 w 3079941"/>
                  <a:gd name="connsiteY377" fmla="*/ 773917 h 1160647"/>
                  <a:gd name="connsiteX378" fmla="*/ 2722222 w 3079941"/>
                  <a:gd name="connsiteY378" fmla="*/ 773917 h 1160647"/>
                  <a:gd name="connsiteX379" fmla="*/ 2722222 w 3079941"/>
                  <a:gd name="connsiteY379" fmla="*/ 760946 h 1160647"/>
                  <a:gd name="connsiteX380" fmla="*/ 2750596 w 3079941"/>
                  <a:gd name="connsiteY380" fmla="*/ 760946 h 1160647"/>
                  <a:gd name="connsiteX381" fmla="*/ 2762756 w 3079941"/>
                  <a:gd name="connsiteY381" fmla="*/ 756622 h 1160647"/>
                  <a:gd name="connsiteX382" fmla="*/ 2783023 w 3079941"/>
                  <a:gd name="connsiteY382" fmla="*/ 760946 h 1160647"/>
                  <a:gd name="connsiteX383" fmla="*/ 2783023 w 3079941"/>
                  <a:gd name="connsiteY383" fmla="*/ 743652 h 1160647"/>
                  <a:gd name="connsiteX384" fmla="*/ 2791130 w 3079941"/>
                  <a:gd name="connsiteY384" fmla="*/ 743652 h 1160647"/>
                  <a:gd name="connsiteX385" fmla="*/ 2791130 w 3079941"/>
                  <a:gd name="connsiteY385" fmla="*/ 730681 h 1160647"/>
                  <a:gd name="connsiteX386" fmla="*/ 2847877 w 3079941"/>
                  <a:gd name="connsiteY386" fmla="*/ 730681 h 1160647"/>
                  <a:gd name="connsiteX387" fmla="*/ 2847877 w 3079941"/>
                  <a:gd name="connsiteY387" fmla="*/ 700416 h 1160647"/>
                  <a:gd name="connsiteX388" fmla="*/ 2866117 w 3079941"/>
                  <a:gd name="connsiteY388" fmla="*/ 700416 h 1160647"/>
                  <a:gd name="connsiteX389" fmla="*/ 2866117 w 3079941"/>
                  <a:gd name="connsiteY389" fmla="*/ 693931 h 1160647"/>
                  <a:gd name="connsiteX390" fmla="*/ 2878277 w 3079941"/>
                  <a:gd name="connsiteY390" fmla="*/ 693931 h 1160647"/>
                  <a:gd name="connsiteX391" fmla="*/ 2878277 w 3079941"/>
                  <a:gd name="connsiteY391" fmla="*/ 700416 h 1160647"/>
                  <a:gd name="connsiteX392" fmla="*/ 2894491 w 3079941"/>
                  <a:gd name="connsiteY392" fmla="*/ 700416 h 1160647"/>
                  <a:gd name="connsiteX393" fmla="*/ 2894491 w 3079941"/>
                  <a:gd name="connsiteY393" fmla="*/ 750137 h 1160647"/>
                  <a:gd name="connsiteX394" fmla="*/ 2926918 w 3079941"/>
                  <a:gd name="connsiteY394" fmla="*/ 750137 h 1160647"/>
                  <a:gd name="connsiteX395" fmla="*/ 2926918 w 3079941"/>
                  <a:gd name="connsiteY395" fmla="*/ 724196 h 1160647"/>
                  <a:gd name="connsiteX396" fmla="*/ 2965425 w 3079941"/>
                  <a:gd name="connsiteY396" fmla="*/ 724196 h 1160647"/>
                  <a:gd name="connsiteX397" fmla="*/ 2965425 w 3079941"/>
                  <a:gd name="connsiteY397" fmla="*/ 693931 h 1160647"/>
                  <a:gd name="connsiteX398" fmla="*/ 3014066 w 3079941"/>
                  <a:gd name="connsiteY398" fmla="*/ 693931 h 1160647"/>
                  <a:gd name="connsiteX399" fmla="*/ 3014066 w 3079941"/>
                  <a:gd name="connsiteY399" fmla="*/ 805087 h 1160647"/>
                  <a:gd name="connsiteX400" fmla="*/ 3014066 w 3079941"/>
                  <a:gd name="connsiteY400" fmla="*/ 818866 h 1160647"/>
                  <a:gd name="connsiteX401" fmla="*/ 3079941 w 3079941"/>
                  <a:gd name="connsiteY401" fmla="*/ 818866 h 1160647"/>
                  <a:gd name="connsiteX402" fmla="*/ 3079941 w 3079941"/>
                  <a:gd name="connsiteY402" fmla="*/ 924638 h 1160647"/>
                  <a:gd name="connsiteX403" fmla="*/ 3079941 w 3079941"/>
                  <a:gd name="connsiteY403" fmla="*/ 1030409 h 1160647"/>
                  <a:gd name="connsiteX404" fmla="*/ 3079941 w 3079941"/>
                  <a:gd name="connsiteY404" fmla="*/ 1160647 h 1160647"/>
                  <a:gd name="connsiteX405" fmla="*/ 2842946 w 3079941"/>
                  <a:gd name="connsiteY405" fmla="*/ 1160647 h 1160647"/>
                  <a:gd name="connsiteX406" fmla="*/ 200958 w 3079941"/>
                  <a:gd name="connsiteY406" fmla="*/ 1160647 h 1160647"/>
                  <a:gd name="connsiteX407" fmla="*/ 200958 w 3079941"/>
                  <a:gd name="connsiteY407" fmla="*/ 1126882 h 1160647"/>
                  <a:gd name="connsiteX408" fmla="*/ 0 w 3079941"/>
                  <a:gd name="connsiteY408" fmla="*/ 1126882 h 1160647"/>
                  <a:gd name="connsiteX409" fmla="*/ 0 w 3079941"/>
                  <a:gd name="connsiteY409" fmla="*/ 915339 h 1160647"/>
                  <a:gd name="connsiteX410" fmla="*/ 103377 w 3079941"/>
                  <a:gd name="connsiteY410" fmla="*/ 915339 h 1160647"/>
                  <a:gd name="connsiteX411" fmla="*/ 103377 w 3079941"/>
                  <a:gd name="connsiteY411" fmla="*/ 886329 h 1160647"/>
                  <a:gd name="connsiteX412" fmla="*/ 55096 w 3079941"/>
                  <a:gd name="connsiteY412" fmla="*/ 886329 h 1160647"/>
                  <a:gd name="connsiteX413" fmla="*/ 55096 w 3079941"/>
                  <a:gd name="connsiteY413" fmla="*/ 724196 h 1160647"/>
                  <a:gd name="connsiteX414" fmla="*/ 75363 w 3079941"/>
                  <a:gd name="connsiteY414" fmla="*/ 724196 h 1160647"/>
                  <a:gd name="connsiteX415" fmla="*/ 75870 w 3079941"/>
                  <a:gd name="connsiteY415" fmla="*/ 723115 h 1160647"/>
                  <a:gd name="connsiteX416" fmla="*/ 79416 w 3079941"/>
                  <a:gd name="connsiteY416" fmla="*/ 715549 h 1160647"/>
                  <a:gd name="connsiteX417" fmla="*/ 81190 w 3079941"/>
                  <a:gd name="connsiteY417" fmla="*/ 715819 h 1160647"/>
                  <a:gd name="connsiteX418" fmla="*/ 93603 w 3079941"/>
                  <a:gd name="connsiteY418" fmla="*/ 717710 h 1160647"/>
                  <a:gd name="connsiteX419" fmla="*/ 94110 w 3079941"/>
                  <a:gd name="connsiteY419" fmla="*/ 719062 h 1160647"/>
                  <a:gd name="connsiteX420" fmla="*/ 97656 w 3079941"/>
                  <a:gd name="connsiteY420" fmla="*/ 728519 h 1160647"/>
                  <a:gd name="connsiteX421" fmla="*/ 124003 w 3079941"/>
                  <a:gd name="connsiteY421" fmla="*/ 730681 h 1160647"/>
                  <a:gd name="connsiteX422" fmla="*/ 124003 w 3079941"/>
                  <a:gd name="connsiteY422" fmla="*/ 607460 h 1160647"/>
                  <a:gd name="connsiteX423" fmla="*/ 126030 w 3079941"/>
                  <a:gd name="connsiteY423" fmla="*/ 607460 h 1160647"/>
                  <a:gd name="connsiteX424" fmla="*/ 140217 w 3079941"/>
                  <a:gd name="connsiteY424" fmla="*/ 607460 h 1160647"/>
                  <a:gd name="connsiteX425" fmla="*/ 140217 w 3079941"/>
                  <a:gd name="connsiteY425" fmla="*/ 471268 h 1160647"/>
                  <a:gd name="connsiteX426" fmla="*/ 141990 w 3079941"/>
                  <a:gd name="connsiteY426" fmla="*/ 471268 h 1160647"/>
                  <a:gd name="connsiteX427" fmla="*/ 154404 w 3079941"/>
                  <a:gd name="connsiteY427" fmla="*/ 471268 h 1160647"/>
                  <a:gd name="connsiteX428" fmla="*/ 154404 w 3079941"/>
                  <a:gd name="connsiteY428" fmla="*/ 356694 h 1160647"/>
                  <a:gd name="connsiteX429" fmla="*/ 158457 w 3079941"/>
                  <a:gd name="connsiteY429" fmla="*/ 328590 h 1160647"/>
                  <a:gd name="connsiteX430" fmla="*/ 160484 w 3079941"/>
                  <a:gd name="connsiteY430" fmla="*/ 328590 h 1160647"/>
                  <a:gd name="connsiteX431" fmla="*/ 174671 w 3079941"/>
                  <a:gd name="connsiteY431" fmla="*/ 328590 h 1160647"/>
                  <a:gd name="connsiteX432" fmla="*/ 211151 w 3079941"/>
                  <a:gd name="connsiteY432" fmla="*/ 246443 h 1160647"/>
                  <a:gd name="connsiteX433" fmla="*/ 215205 w 3079941"/>
                  <a:gd name="connsiteY433" fmla="*/ 0 h 1160647"/>
                  <a:gd name="connsiteX0" fmla="*/ 215205 w 3079941"/>
                  <a:gd name="connsiteY0" fmla="*/ 0 h 1160647"/>
                  <a:gd name="connsiteX1" fmla="*/ 217231 w 3079941"/>
                  <a:gd name="connsiteY1" fmla="*/ 246443 h 1160647"/>
                  <a:gd name="connsiteX2" fmla="*/ 255738 w 3079941"/>
                  <a:gd name="connsiteY2" fmla="*/ 326429 h 1160647"/>
                  <a:gd name="connsiteX3" fmla="*/ 257765 w 3079941"/>
                  <a:gd name="connsiteY3" fmla="*/ 326429 h 1160647"/>
                  <a:gd name="connsiteX4" fmla="*/ 271952 w 3079941"/>
                  <a:gd name="connsiteY4" fmla="*/ 326429 h 1160647"/>
                  <a:gd name="connsiteX5" fmla="*/ 271952 w 3079941"/>
                  <a:gd name="connsiteY5" fmla="*/ 350208 h 1160647"/>
                  <a:gd name="connsiteX6" fmla="*/ 272459 w 3079941"/>
                  <a:gd name="connsiteY6" fmla="*/ 351019 h 1160647"/>
                  <a:gd name="connsiteX7" fmla="*/ 276005 w 3079941"/>
                  <a:gd name="connsiteY7" fmla="*/ 356694 h 1160647"/>
                  <a:gd name="connsiteX8" fmla="*/ 276005 w 3079941"/>
                  <a:gd name="connsiteY8" fmla="*/ 471268 h 1160647"/>
                  <a:gd name="connsiteX9" fmla="*/ 278285 w 3079941"/>
                  <a:gd name="connsiteY9" fmla="*/ 471268 h 1160647"/>
                  <a:gd name="connsiteX10" fmla="*/ 294246 w 3079941"/>
                  <a:gd name="connsiteY10" fmla="*/ 471268 h 1160647"/>
                  <a:gd name="connsiteX11" fmla="*/ 294246 w 3079941"/>
                  <a:gd name="connsiteY11" fmla="*/ 611783 h 1160647"/>
                  <a:gd name="connsiteX12" fmla="*/ 295766 w 3079941"/>
                  <a:gd name="connsiteY12" fmla="*/ 611513 h 1160647"/>
                  <a:gd name="connsiteX13" fmla="*/ 306406 w 3079941"/>
                  <a:gd name="connsiteY13" fmla="*/ 609622 h 1160647"/>
                  <a:gd name="connsiteX14" fmla="*/ 304379 w 3079941"/>
                  <a:gd name="connsiteY14" fmla="*/ 698254 h 1160647"/>
                  <a:gd name="connsiteX15" fmla="*/ 305899 w 3079941"/>
                  <a:gd name="connsiteY15" fmla="*/ 698525 h 1160647"/>
                  <a:gd name="connsiteX16" fmla="*/ 316539 w 3079941"/>
                  <a:gd name="connsiteY16" fmla="*/ 700416 h 1160647"/>
                  <a:gd name="connsiteX17" fmla="*/ 316792 w 3079941"/>
                  <a:gd name="connsiteY17" fmla="*/ 701227 h 1160647"/>
                  <a:gd name="connsiteX18" fmla="*/ 318566 w 3079941"/>
                  <a:gd name="connsiteY18" fmla="*/ 706902 h 1160647"/>
                  <a:gd name="connsiteX19" fmla="*/ 319326 w 3079941"/>
                  <a:gd name="connsiteY19" fmla="*/ 704470 h 1160647"/>
                  <a:gd name="connsiteX20" fmla="*/ 324646 w 3079941"/>
                  <a:gd name="connsiteY20" fmla="*/ 687446 h 1160647"/>
                  <a:gd name="connsiteX21" fmla="*/ 326419 w 3079941"/>
                  <a:gd name="connsiteY21" fmla="*/ 687446 h 1160647"/>
                  <a:gd name="connsiteX22" fmla="*/ 338833 w 3079941"/>
                  <a:gd name="connsiteY22" fmla="*/ 687446 h 1160647"/>
                  <a:gd name="connsiteX23" fmla="*/ 338833 w 3079941"/>
                  <a:gd name="connsiteY23" fmla="*/ 719872 h 1160647"/>
                  <a:gd name="connsiteX24" fmla="*/ 339846 w 3079941"/>
                  <a:gd name="connsiteY24" fmla="*/ 720413 h 1160647"/>
                  <a:gd name="connsiteX25" fmla="*/ 346940 w 3079941"/>
                  <a:gd name="connsiteY25" fmla="*/ 724196 h 1160647"/>
                  <a:gd name="connsiteX26" fmla="*/ 346940 w 3079941"/>
                  <a:gd name="connsiteY26" fmla="*/ 725547 h 1160647"/>
                  <a:gd name="connsiteX27" fmla="*/ 346940 w 3079941"/>
                  <a:gd name="connsiteY27" fmla="*/ 735005 h 1160647"/>
                  <a:gd name="connsiteX28" fmla="*/ 391527 w 3079941"/>
                  <a:gd name="connsiteY28" fmla="*/ 735005 h 1160647"/>
                  <a:gd name="connsiteX29" fmla="*/ 391527 w 3079941"/>
                  <a:gd name="connsiteY29" fmla="*/ 736086 h 1160647"/>
                  <a:gd name="connsiteX30" fmla="*/ 391527 w 3079941"/>
                  <a:gd name="connsiteY30" fmla="*/ 743652 h 1160647"/>
                  <a:gd name="connsiteX31" fmla="*/ 393553 w 3079941"/>
                  <a:gd name="connsiteY31" fmla="*/ 743652 h 1160647"/>
                  <a:gd name="connsiteX32" fmla="*/ 407740 w 3079941"/>
                  <a:gd name="connsiteY32" fmla="*/ 743652 h 1160647"/>
                  <a:gd name="connsiteX33" fmla="*/ 407740 w 3079941"/>
                  <a:gd name="connsiteY33" fmla="*/ 713387 h 1160647"/>
                  <a:gd name="connsiteX34" fmla="*/ 452327 w 3079941"/>
                  <a:gd name="connsiteY34" fmla="*/ 713387 h 1160647"/>
                  <a:gd name="connsiteX35" fmla="*/ 452327 w 3079941"/>
                  <a:gd name="connsiteY35" fmla="*/ 712036 h 1160647"/>
                  <a:gd name="connsiteX36" fmla="*/ 452327 w 3079941"/>
                  <a:gd name="connsiteY36" fmla="*/ 702578 h 1160647"/>
                  <a:gd name="connsiteX37" fmla="*/ 453341 w 3079941"/>
                  <a:gd name="connsiteY37" fmla="*/ 702578 h 1160647"/>
                  <a:gd name="connsiteX38" fmla="*/ 460434 w 3079941"/>
                  <a:gd name="connsiteY38" fmla="*/ 702578 h 1160647"/>
                  <a:gd name="connsiteX39" fmla="*/ 460434 w 3079941"/>
                  <a:gd name="connsiteY39" fmla="*/ 700687 h 1160647"/>
                  <a:gd name="connsiteX40" fmla="*/ 460434 w 3079941"/>
                  <a:gd name="connsiteY40" fmla="*/ 687446 h 1160647"/>
                  <a:gd name="connsiteX41" fmla="*/ 461194 w 3079941"/>
                  <a:gd name="connsiteY41" fmla="*/ 687446 h 1160647"/>
                  <a:gd name="connsiteX42" fmla="*/ 466514 w 3079941"/>
                  <a:gd name="connsiteY42" fmla="*/ 687446 h 1160647"/>
                  <a:gd name="connsiteX43" fmla="*/ 466514 w 3079941"/>
                  <a:gd name="connsiteY43" fmla="*/ 686365 h 1160647"/>
                  <a:gd name="connsiteX44" fmla="*/ 466514 w 3079941"/>
                  <a:gd name="connsiteY44" fmla="*/ 678798 h 1160647"/>
                  <a:gd name="connsiteX45" fmla="*/ 468541 w 3079941"/>
                  <a:gd name="connsiteY45" fmla="*/ 678798 h 1160647"/>
                  <a:gd name="connsiteX46" fmla="*/ 482728 w 3079941"/>
                  <a:gd name="connsiteY46" fmla="*/ 678798 h 1160647"/>
                  <a:gd name="connsiteX47" fmla="*/ 482728 w 3079941"/>
                  <a:gd name="connsiteY47" fmla="*/ 679879 h 1160647"/>
                  <a:gd name="connsiteX48" fmla="*/ 482728 w 3079941"/>
                  <a:gd name="connsiteY48" fmla="*/ 687446 h 1160647"/>
                  <a:gd name="connsiteX49" fmla="*/ 505021 w 3079941"/>
                  <a:gd name="connsiteY49" fmla="*/ 687446 h 1160647"/>
                  <a:gd name="connsiteX50" fmla="*/ 505021 w 3079941"/>
                  <a:gd name="connsiteY50" fmla="*/ 685554 h 1160647"/>
                  <a:gd name="connsiteX51" fmla="*/ 505021 w 3079941"/>
                  <a:gd name="connsiteY51" fmla="*/ 672313 h 1160647"/>
                  <a:gd name="connsiteX52" fmla="*/ 506795 w 3079941"/>
                  <a:gd name="connsiteY52" fmla="*/ 672313 h 1160647"/>
                  <a:gd name="connsiteX53" fmla="*/ 519208 w 3079941"/>
                  <a:gd name="connsiteY53" fmla="*/ 672313 h 1160647"/>
                  <a:gd name="connsiteX54" fmla="*/ 519208 w 3079941"/>
                  <a:gd name="connsiteY54" fmla="*/ 696093 h 1160647"/>
                  <a:gd name="connsiteX55" fmla="*/ 520222 w 3079941"/>
                  <a:gd name="connsiteY55" fmla="*/ 696093 h 1160647"/>
                  <a:gd name="connsiteX56" fmla="*/ 527315 w 3079941"/>
                  <a:gd name="connsiteY56" fmla="*/ 696093 h 1160647"/>
                  <a:gd name="connsiteX57" fmla="*/ 527315 w 3079941"/>
                  <a:gd name="connsiteY57" fmla="*/ 695012 h 1160647"/>
                  <a:gd name="connsiteX58" fmla="*/ 527315 w 3079941"/>
                  <a:gd name="connsiteY58" fmla="*/ 687446 h 1160647"/>
                  <a:gd name="connsiteX59" fmla="*/ 529088 w 3079941"/>
                  <a:gd name="connsiteY59" fmla="*/ 687446 h 1160647"/>
                  <a:gd name="connsiteX60" fmla="*/ 541502 w 3079941"/>
                  <a:gd name="connsiteY60" fmla="*/ 687446 h 1160647"/>
                  <a:gd name="connsiteX61" fmla="*/ 541502 w 3079941"/>
                  <a:gd name="connsiteY61" fmla="*/ 713387 h 1160647"/>
                  <a:gd name="connsiteX62" fmla="*/ 543529 w 3079941"/>
                  <a:gd name="connsiteY62" fmla="*/ 713387 h 1160647"/>
                  <a:gd name="connsiteX63" fmla="*/ 557715 w 3079941"/>
                  <a:gd name="connsiteY63" fmla="*/ 713387 h 1160647"/>
                  <a:gd name="connsiteX64" fmla="*/ 557715 w 3079941"/>
                  <a:gd name="connsiteY64" fmla="*/ 715008 h 1160647"/>
                  <a:gd name="connsiteX65" fmla="*/ 557715 w 3079941"/>
                  <a:gd name="connsiteY65" fmla="*/ 726358 h 1160647"/>
                  <a:gd name="connsiteX66" fmla="*/ 558475 w 3079941"/>
                  <a:gd name="connsiteY66" fmla="*/ 726358 h 1160647"/>
                  <a:gd name="connsiteX67" fmla="*/ 563796 w 3079941"/>
                  <a:gd name="connsiteY67" fmla="*/ 726358 h 1160647"/>
                  <a:gd name="connsiteX68" fmla="*/ 563796 w 3079941"/>
                  <a:gd name="connsiteY68" fmla="*/ 725547 h 1160647"/>
                  <a:gd name="connsiteX69" fmla="*/ 563796 w 3079941"/>
                  <a:gd name="connsiteY69" fmla="*/ 719872 h 1160647"/>
                  <a:gd name="connsiteX70" fmla="*/ 594196 w 3079941"/>
                  <a:gd name="connsiteY70" fmla="*/ 719872 h 1160647"/>
                  <a:gd name="connsiteX71" fmla="*/ 594196 w 3079941"/>
                  <a:gd name="connsiteY71" fmla="*/ 743652 h 1160647"/>
                  <a:gd name="connsiteX72" fmla="*/ 595209 w 3079941"/>
                  <a:gd name="connsiteY72" fmla="*/ 743652 h 1160647"/>
                  <a:gd name="connsiteX73" fmla="*/ 602303 w 3079941"/>
                  <a:gd name="connsiteY73" fmla="*/ 743652 h 1160647"/>
                  <a:gd name="connsiteX74" fmla="*/ 602303 w 3079941"/>
                  <a:gd name="connsiteY74" fmla="*/ 744733 h 1160647"/>
                  <a:gd name="connsiteX75" fmla="*/ 602303 w 3079941"/>
                  <a:gd name="connsiteY75" fmla="*/ 752299 h 1160647"/>
                  <a:gd name="connsiteX76" fmla="*/ 603063 w 3079941"/>
                  <a:gd name="connsiteY76" fmla="*/ 752299 h 1160647"/>
                  <a:gd name="connsiteX77" fmla="*/ 608383 w 3079941"/>
                  <a:gd name="connsiteY77" fmla="*/ 752299 h 1160647"/>
                  <a:gd name="connsiteX78" fmla="*/ 608383 w 3079941"/>
                  <a:gd name="connsiteY78" fmla="*/ 750137 h 1160647"/>
                  <a:gd name="connsiteX79" fmla="*/ 608383 w 3079941"/>
                  <a:gd name="connsiteY79" fmla="*/ 735005 h 1160647"/>
                  <a:gd name="connsiteX80" fmla="*/ 609396 w 3079941"/>
                  <a:gd name="connsiteY80" fmla="*/ 735005 h 1160647"/>
                  <a:gd name="connsiteX81" fmla="*/ 616490 w 3079941"/>
                  <a:gd name="connsiteY81" fmla="*/ 735005 h 1160647"/>
                  <a:gd name="connsiteX82" fmla="*/ 616490 w 3079941"/>
                  <a:gd name="connsiteY82" fmla="*/ 736086 h 1160647"/>
                  <a:gd name="connsiteX83" fmla="*/ 616490 w 3079941"/>
                  <a:gd name="connsiteY83" fmla="*/ 743652 h 1160647"/>
                  <a:gd name="connsiteX84" fmla="*/ 621810 w 3079941"/>
                  <a:gd name="connsiteY84" fmla="*/ 741659 h 1160647"/>
                  <a:gd name="connsiteX85" fmla="*/ 622570 w 3079941"/>
                  <a:gd name="connsiteY85" fmla="*/ 740679 h 1160647"/>
                  <a:gd name="connsiteX86" fmla="*/ 622570 w 3079941"/>
                  <a:gd name="connsiteY86" fmla="*/ 735005 h 1160647"/>
                  <a:gd name="connsiteX87" fmla="*/ 661077 w 3079941"/>
                  <a:gd name="connsiteY87" fmla="*/ 735005 h 1160647"/>
                  <a:gd name="connsiteX88" fmla="*/ 661077 w 3079941"/>
                  <a:gd name="connsiteY88" fmla="*/ 758784 h 1160647"/>
                  <a:gd name="connsiteX89" fmla="*/ 663103 w 3079941"/>
                  <a:gd name="connsiteY89" fmla="*/ 758784 h 1160647"/>
                  <a:gd name="connsiteX90" fmla="*/ 677290 w 3079941"/>
                  <a:gd name="connsiteY90" fmla="*/ 758784 h 1160647"/>
                  <a:gd name="connsiteX91" fmla="*/ 677290 w 3079941"/>
                  <a:gd name="connsiteY91" fmla="*/ 759865 h 1160647"/>
                  <a:gd name="connsiteX92" fmla="*/ 677290 w 3079941"/>
                  <a:gd name="connsiteY92" fmla="*/ 767431 h 1160647"/>
                  <a:gd name="connsiteX93" fmla="*/ 679064 w 3079941"/>
                  <a:gd name="connsiteY93" fmla="*/ 767431 h 1160647"/>
                  <a:gd name="connsiteX94" fmla="*/ 691477 w 3079941"/>
                  <a:gd name="connsiteY94" fmla="*/ 767431 h 1160647"/>
                  <a:gd name="connsiteX95" fmla="*/ 691477 w 3079941"/>
                  <a:gd name="connsiteY95" fmla="*/ 743652 h 1160647"/>
                  <a:gd name="connsiteX96" fmla="*/ 692490 w 3079941"/>
                  <a:gd name="connsiteY96" fmla="*/ 743652 h 1160647"/>
                  <a:gd name="connsiteX97" fmla="*/ 699584 w 3079941"/>
                  <a:gd name="connsiteY97" fmla="*/ 743652 h 1160647"/>
                  <a:gd name="connsiteX98" fmla="*/ 699584 w 3079941"/>
                  <a:gd name="connsiteY98" fmla="*/ 711225 h 1160647"/>
                  <a:gd name="connsiteX99" fmla="*/ 700597 w 3079941"/>
                  <a:gd name="connsiteY99" fmla="*/ 711225 h 1160647"/>
                  <a:gd name="connsiteX100" fmla="*/ 707691 w 3079941"/>
                  <a:gd name="connsiteY100" fmla="*/ 711225 h 1160647"/>
                  <a:gd name="connsiteX101" fmla="*/ 707691 w 3079941"/>
                  <a:gd name="connsiteY101" fmla="*/ 709334 h 1160647"/>
                  <a:gd name="connsiteX102" fmla="*/ 707691 w 3079941"/>
                  <a:gd name="connsiteY102" fmla="*/ 696093 h 1160647"/>
                  <a:gd name="connsiteX103" fmla="*/ 706424 w 3079941"/>
                  <a:gd name="connsiteY103" fmla="*/ 694471 h 1160647"/>
                  <a:gd name="connsiteX104" fmla="*/ 711744 w 3079941"/>
                  <a:gd name="connsiteY104" fmla="*/ 683122 h 1160647"/>
                  <a:gd name="connsiteX105" fmla="*/ 719851 w 3079941"/>
                  <a:gd name="connsiteY105" fmla="*/ 711225 h 1160647"/>
                  <a:gd name="connsiteX106" fmla="*/ 720611 w 3079941"/>
                  <a:gd name="connsiteY106" fmla="*/ 711225 h 1160647"/>
                  <a:gd name="connsiteX107" fmla="*/ 725931 w 3079941"/>
                  <a:gd name="connsiteY107" fmla="*/ 711225 h 1160647"/>
                  <a:gd name="connsiteX108" fmla="*/ 725931 w 3079941"/>
                  <a:gd name="connsiteY108" fmla="*/ 605298 h 1160647"/>
                  <a:gd name="connsiteX109" fmla="*/ 727451 w 3079941"/>
                  <a:gd name="connsiteY109" fmla="*/ 605298 h 1160647"/>
                  <a:gd name="connsiteX110" fmla="*/ 738091 w 3079941"/>
                  <a:gd name="connsiteY110" fmla="*/ 605298 h 1160647"/>
                  <a:gd name="connsiteX111" fmla="*/ 738091 w 3079941"/>
                  <a:gd name="connsiteY111" fmla="*/ 557739 h 1160647"/>
                  <a:gd name="connsiteX112" fmla="*/ 764438 w 3079941"/>
                  <a:gd name="connsiteY112" fmla="*/ 557739 h 1160647"/>
                  <a:gd name="connsiteX113" fmla="*/ 764438 w 3079941"/>
                  <a:gd name="connsiteY113" fmla="*/ 536121 h 1160647"/>
                  <a:gd name="connsiteX114" fmla="*/ 798892 w 3079941"/>
                  <a:gd name="connsiteY114" fmla="*/ 536121 h 1160647"/>
                  <a:gd name="connsiteX115" fmla="*/ 798892 w 3079941"/>
                  <a:gd name="connsiteY115" fmla="*/ 538553 h 1160647"/>
                  <a:gd name="connsiteX116" fmla="*/ 798892 w 3079941"/>
                  <a:gd name="connsiteY116" fmla="*/ 555577 h 1160647"/>
                  <a:gd name="connsiteX117" fmla="*/ 801172 w 3079941"/>
                  <a:gd name="connsiteY117" fmla="*/ 555577 h 1160647"/>
                  <a:gd name="connsiteX118" fmla="*/ 817132 w 3079941"/>
                  <a:gd name="connsiteY118" fmla="*/ 555577 h 1160647"/>
                  <a:gd name="connsiteX119" fmla="*/ 817132 w 3079941"/>
                  <a:gd name="connsiteY119" fmla="*/ 603136 h 1160647"/>
                  <a:gd name="connsiteX120" fmla="*/ 818145 w 3079941"/>
                  <a:gd name="connsiteY120" fmla="*/ 603136 h 1160647"/>
                  <a:gd name="connsiteX121" fmla="*/ 825239 w 3079941"/>
                  <a:gd name="connsiteY121" fmla="*/ 603136 h 1160647"/>
                  <a:gd name="connsiteX122" fmla="*/ 839426 w 3079941"/>
                  <a:gd name="connsiteY122" fmla="*/ 607460 h 1160647"/>
                  <a:gd name="connsiteX123" fmla="*/ 839426 w 3079941"/>
                  <a:gd name="connsiteY123" fmla="*/ 646372 h 1160647"/>
                  <a:gd name="connsiteX124" fmla="*/ 840439 w 3079941"/>
                  <a:gd name="connsiteY124" fmla="*/ 646372 h 1160647"/>
                  <a:gd name="connsiteX125" fmla="*/ 847532 w 3079941"/>
                  <a:gd name="connsiteY125" fmla="*/ 646372 h 1160647"/>
                  <a:gd name="connsiteX126" fmla="*/ 847532 w 3079941"/>
                  <a:gd name="connsiteY126" fmla="*/ 647993 h 1160647"/>
                  <a:gd name="connsiteX127" fmla="*/ 847532 w 3079941"/>
                  <a:gd name="connsiteY127" fmla="*/ 659342 h 1160647"/>
                  <a:gd name="connsiteX128" fmla="*/ 849559 w 3079941"/>
                  <a:gd name="connsiteY128" fmla="*/ 659342 h 1160647"/>
                  <a:gd name="connsiteX129" fmla="*/ 863746 w 3079941"/>
                  <a:gd name="connsiteY129" fmla="*/ 659342 h 1160647"/>
                  <a:gd name="connsiteX130" fmla="*/ 869826 w 3079941"/>
                  <a:gd name="connsiteY130" fmla="*/ 665828 h 1160647"/>
                  <a:gd name="connsiteX131" fmla="*/ 869826 w 3079941"/>
                  <a:gd name="connsiteY131" fmla="*/ 687446 h 1160647"/>
                  <a:gd name="connsiteX132" fmla="*/ 872106 w 3079941"/>
                  <a:gd name="connsiteY132" fmla="*/ 687446 h 1160647"/>
                  <a:gd name="connsiteX133" fmla="*/ 888066 w 3079941"/>
                  <a:gd name="connsiteY133" fmla="*/ 687446 h 1160647"/>
                  <a:gd name="connsiteX134" fmla="*/ 888066 w 3079941"/>
                  <a:gd name="connsiteY134" fmla="*/ 688526 h 1160647"/>
                  <a:gd name="connsiteX135" fmla="*/ 888066 w 3079941"/>
                  <a:gd name="connsiteY135" fmla="*/ 696093 h 1160647"/>
                  <a:gd name="connsiteX136" fmla="*/ 889333 w 3079941"/>
                  <a:gd name="connsiteY136" fmla="*/ 696093 h 1160647"/>
                  <a:gd name="connsiteX137" fmla="*/ 898200 w 3079941"/>
                  <a:gd name="connsiteY137" fmla="*/ 696093 h 1160647"/>
                  <a:gd name="connsiteX138" fmla="*/ 898200 w 3079941"/>
                  <a:gd name="connsiteY138" fmla="*/ 698254 h 1160647"/>
                  <a:gd name="connsiteX139" fmla="*/ 898200 w 3079941"/>
                  <a:gd name="connsiteY139" fmla="*/ 713387 h 1160647"/>
                  <a:gd name="connsiteX140" fmla="*/ 902253 w 3079941"/>
                  <a:gd name="connsiteY140" fmla="*/ 711495 h 1160647"/>
                  <a:gd name="connsiteX141" fmla="*/ 902253 w 3079941"/>
                  <a:gd name="connsiteY141" fmla="*/ 698254 h 1160647"/>
                  <a:gd name="connsiteX142" fmla="*/ 903266 w 3079941"/>
                  <a:gd name="connsiteY142" fmla="*/ 698254 h 1160647"/>
                  <a:gd name="connsiteX143" fmla="*/ 910360 w 3079941"/>
                  <a:gd name="connsiteY143" fmla="*/ 698254 h 1160647"/>
                  <a:gd name="connsiteX144" fmla="*/ 910360 w 3079941"/>
                  <a:gd name="connsiteY144" fmla="*/ 699876 h 1160647"/>
                  <a:gd name="connsiteX145" fmla="*/ 910360 w 3079941"/>
                  <a:gd name="connsiteY145" fmla="*/ 711225 h 1160647"/>
                  <a:gd name="connsiteX146" fmla="*/ 911120 w 3079941"/>
                  <a:gd name="connsiteY146" fmla="*/ 711225 h 1160647"/>
                  <a:gd name="connsiteX147" fmla="*/ 916440 w 3079941"/>
                  <a:gd name="connsiteY147" fmla="*/ 711225 h 1160647"/>
                  <a:gd name="connsiteX148" fmla="*/ 965080 w 3079941"/>
                  <a:gd name="connsiteY148" fmla="*/ 706902 h 1160647"/>
                  <a:gd name="connsiteX149" fmla="*/ 965080 w 3079941"/>
                  <a:gd name="connsiteY149" fmla="*/ 708253 h 1160647"/>
                  <a:gd name="connsiteX150" fmla="*/ 965080 w 3079941"/>
                  <a:gd name="connsiteY150" fmla="*/ 717710 h 1160647"/>
                  <a:gd name="connsiteX151" fmla="*/ 965840 w 3079941"/>
                  <a:gd name="connsiteY151" fmla="*/ 717710 h 1160647"/>
                  <a:gd name="connsiteX152" fmla="*/ 971161 w 3079941"/>
                  <a:gd name="connsiteY152" fmla="*/ 717710 h 1160647"/>
                  <a:gd name="connsiteX153" fmla="*/ 971161 w 3079941"/>
                  <a:gd name="connsiteY153" fmla="*/ 719872 h 1160647"/>
                  <a:gd name="connsiteX154" fmla="*/ 971161 w 3079941"/>
                  <a:gd name="connsiteY154" fmla="*/ 735005 h 1160647"/>
                  <a:gd name="connsiteX155" fmla="*/ 973187 w 3079941"/>
                  <a:gd name="connsiteY155" fmla="*/ 733654 h 1160647"/>
                  <a:gd name="connsiteX156" fmla="*/ 987374 w 3079941"/>
                  <a:gd name="connsiteY156" fmla="*/ 724196 h 1160647"/>
                  <a:gd name="connsiteX157" fmla="*/ 993454 w 3079941"/>
                  <a:gd name="connsiteY157" fmla="*/ 683122 h 1160647"/>
                  <a:gd name="connsiteX158" fmla="*/ 994214 w 3079941"/>
                  <a:gd name="connsiteY158" fmla="*/ 682852 h 1160647"/>
                  <a:gd name="connsiteX159" fmla="*/ 999534 w 3079941"/>
                  <a:gd name="connsiteY159" fmla="*/ 680960 h 1160647"/>
                  <a:gd name="connsiteX160" fmla="*/ 1001561 w 3079941"/>
                  <a:gd name="connsiteY160" fmla="*/ 611783 h 1160647"/>
                  <a:gd name="connsiteX161" fmla="*/ 1003588 w 3079941"/>
                  <a:gd name="connsiteY161" fmla="*/ 680960 h 1160647"/>
                  <a:gd name="connsiteX162" fmla="*/ 1004348 w 3079941"/>
                  <a:gd name="connsiteY162" fmla="*/ 681230 h 1160647"/>
                  <a:gd name="connsiteX163" fmla="*/ 1009668 w 3079941"/>
                  <a:gd name="connsiteY163" fmla="*/ 683122 h 1160647"/>
                  <a:gd name="connsiteX164" fmla="*/ 1009668 w 3079941"/>
                  <a:gd name="connsiteY164" fmla="*/ 596651 h 1160647"/>
                  <a:gd name="connsiteX165" fmla="*/ 1013721 w 3079941"/>
                  <a:gd name="connsiteY165" fmla="*/ 564224 h 1160647"/>
                  <a:gd name="connsiteX166" fmla="*/ 1052228 w 3079941"/>
                  <a:gd name="connsiteY166" fmla="*/ 564224 h 1160647"/>
                  <a:gd name="connsiteX167" fmla="*/ 1052228 w 3079941"/>
                  <a:gd name="connsiteY167" fmla="*/ 596651 h 1160647"/>
                  <a:gd name="connsiteX168" fmla="*/ 1052988 w 3079941"/>
                  <a:gd name="connsiteY168" fmla="*/ 596651 h 1160647"/>
                  <a:gd name="connsiteX169" fmla="*/ 1058308 w 3079941"/>
                  <a:gd name="connsiteY169" fmla="*/ 596651 h 1160647"/>
                  <a:gd name="connsiteX170" fmla="*/ 1058308 w 3079941"/>
                  <a:gd name="connsiteY170" fmla="*/ 514503 h 1160647"/>
                  <a:gd name="connsiteX171" fmla="*/ 1060082 w 3079941"/>
                  <a:gd name="connsiteY171" fmla="*/ 514503 h 1160647"/>
                  <a:gd name="connsiteX172" fmla="*/ 1072495 w 3079941"/>
                  <a:gd name="connsiteY172" fmla="*/ 514503 h 1160647"/>
                  <a:gd name="connsiteX173" fmla="*/ 1072495 w 3079941"/>
                  <a:gd name="connsiteY173" fmla="*/ 512612 h 1160647"/>
                  <a:gd name="connsiteX174" fmla="*/ 1072495 w 3079941"/>
                  <a:gd name="connsiteY174" fmla="*/ 499371 h 1160647"/>
                  <a:gd name="connsiteX175" fmla="*/ 1094789 w 3079941"/>
                  <a:gd name="connsiteY175" fmla="*/ 499371 h 1160647"/>
                  <a:gd name="connsiteX176" fmla="*/ 1094789 w 3079941"/>
                  <a:gd name="connsiteY176" fmla="*/ 498290 h 1160647"/>
                  <a:gd name="connsiteX177" fmla="*/ 1094789 w 3079941"/>
                  <a:gd name="connsiteY177" fmla="*/ 490724 h 1160647"/>
                  <a:gd name="connsiteX178" fmla="*/ 1096562 w 3079941"/>
                  <a:gd name="connsiteY178" fmla="*/ 490724 h 1160647"/>
                  <a:gd name="connsiteX179" fmla="*/ 1108976 w 3079941"/>
                  <a:gd name="connsiteY179" fmla="*/ 490724 h 1160647"/>
                  <a:gd name="connsiteX180" fmla="*/ 1108976 w 3079941"/>
                  <a:gd name="connsiteY180" fmla="*/ 491805 h 1160647"/>
                  <a:gd name="connsiteX181" fmla="*/ 1108976 w 3079941"/>
                  <a:gd name="connsiteY181" fmla="*/ 499371 h 1160647"/>
                  <a:gd name="connsiteX182" fmla="*/ 1109736 w 3079941"/>
                  <a:gd name="connsiteY182" fmla="*/ 499371 h 1160647"/>
                  <a:gd name="connsiteX183" fmla="*/ 1115056 w 3079941"/>
                  <a:gd name="connsiteY183" fmla="*/ 499371 h 1160647"/>
                  <a:gd name="connsiteX184" fmla="*/ 1125189 w 3079941"/>
                  <a:gd name="connsiteY184" fmla="*/ 495047 h 1160647"/>
                  <a:gd name="connsiteX185" fmla="*/ 1129242 w 3079941"/>
                  <a:gd name="connsiteY185" fmla="*/ 498290 h 1160647"/>
                  <a:gd name="connsiteX186" fmla="*/ 1129242 w 3079941"/>
                  <a:gd name="connsiteY186" fmla="*/ 490724 h 1160647"/>
                  <a:gd name="connsiteX187" fmla="*/ 1131522 w 3079941"/>
                  <a:gd name="connsiteY187" fmla="*/ 490724 h 1160647"/>
                  <a:gd name="connsiteX188" fmla="*/ 1147483 w 3079941"/>
                  <a:gd name="connsiteY188" fmla="*/ 490724 h 1160647"/>
                  <a:gd name="connsiteX189" fmla="*/ 1147483 w 3079941"/>
                  <a:gd name="connsiteY189" fmla="*/ 491805 h 1160647"/>
                  <a:gd name="connsiteX190" fmla="*/ 1147483 w 3079941"/>
                  <a:gd name="connsiteY190" fmla="*/ 499371 h 1160647"/>
                  <a:gd name="connsiteX191" fmla="*/ 1177883 w 3079941"/>
                  <a:gd name="connsiteY191" fmla="*/ 499371 h 1160647"/>
                  <a:gd name="connsiteX192" fmla="*/ 1177883 w 3079941"/>
                  <a:gd name="connsiteY192" fmla="*/ 500992 h 1160647"/>
                  <a:gd name="connsiteX193" fmla="*/ 1177883 w 3079941"/>
                  <a:gd name="connsiteY193" fmla="*/ 512342 h 1160647"/>
                  <a:gd name="connsiteX194" fmla="*/ 1204230 w 3079941"/>
                  <a:gd name="connsiteY194" fmla="*/ 512342 h 1160647"/>
                  <a:gd name="connsiteX195" fmla="*/ 1204230 w 3079941"/>
                  <a:gd name="connsiteY195" fmla="*/ 542606 h 1160647"/>
                  <a:gd name="connsiteX196" fmla="*/ 1204990 w 3079941"/>
                  <a:gd name="connsiteY196" fmla="*/ 542606 h 1160647"/>
                  <a:gd name="connsiteX197" fmla="*/ 1210310 w 3079941"/>
                  <a:gd name="connsiteY197" fmla="*/ 542606 h 1160647"/>
                  <a:gd name="connsiteX198" fmla="*/ 1210310 w 3079941"/>
                  <a:gd name="connsiteY198" fmla="*/ 543687 h 1160647"/>
                  <a:gd name="connsiteX199" fmla="*/ 1210310 w 3079941"/>
                  <a:gd name="connsiteY199" fmla="*/ 551254 h 1160647"/>
                  <a:gd name="connsiteX200" fmla="*/ 1214364 w 3079941"/>
                  <a:gd name="connsiteY200" fmla="*/ 581518 h 1160647"/>
                  <a:gd name="connsiteX201" fmla="*/ 1215124 w 3079941"/>
                  <a:gd name="connsiteY201" fmla="*/ 581518 h 1160647"/>
                  <a:gd name="connsiteX202" fmla="*/ 1220444 w 3079941"/>
                  <a:gd name="connsiteY202" fmla="*/ 581518 h 1160647"/>
                  <a:gd name="connsiteX203" fmla="*/ 1220444 w 3079941"/>
                  <a:gd name="connsiteY203" fmla="*/ 582329 h 1160647"/>
                  <a:gd name="connsiteX204" fmla="*/ 1220444 w 3079941"/>
                  <a:gd name="connsiteY204" fmla="*/ 588004 h 1160647"/>
                  <a:gd name="connsiteX205" fmla="*/ 1221457 w 3079941"/>
                  <a:gd name="connsiteY205" fmla="*/ 588004 h 1160647"/>
                  <a:gd name="connsiteX206" fmla="*/ 1228550 w 3079941"/>
                  <a:gd name="connsiteY206" fmla="*/ 588004 h 1160647"/>
                  <a:gd name="connsiteX207" fmla="*/ 1228550 w 3079941"/>
                  <a:gd name="connsiteY207" fmla="*/ 618269 h 1160647"/>
                  <a:gd name="connsiteX208" fmla="*/ 1230577 w 3079941"/>
                  <a:gd name="connsiteY208" fmla="*/ 618269 h 1160647"/>
                  <a:gd name="connsiteX209" fmla="*/ 1244764 w 3079941"/>
                  <a:gd name="connsiteY209" fmla="*/ 618269 h 1160647"/>
                  <a:gd name="connsiteX210" fmla="*/ 1244764 w 3079941"/>
                  <a:gd name="connsiteY210" fmla="*/ 642048 h 1160647"/>
                  <a:gd name="connsiteX211" fmla="*/ 1246791 w 3079941"/>
                  <a:gd name="connsiteY211" fmla="*/ 643669 h 1160647"/>
                  <a:gd name="connsiteX212" fmla="*/ 1246791 w 3079941"/>
                  <a:gd name="connsiteY212" fmla="*/ 655019 h 1160647"/>
                  <a:gd name="connsiteX213" fmla="*/ 1247551 w 3079941"/>
                  <a:gd name="connsiteY213" fmla="*/ 655019 h 1160647"/>
                  <a:gd name="connsiteX214" fmla="*/ 1252871 w 3079941"/>
                  <a:gd name="connsiteY214" fmla="*/ 655019 h 1160647"/>
                  <a:gd name="connsiteX215" fmla="*/ 1252871 w 3079941"/>
                  <a:gd name="connsiteY215" fmla="*/ 678798 h 1160647"/>
                  <a:gd name="connsiteX216" fmla="*/ 1254137 w 3079941"/>
                  <a:gd name="connsiteY216" fmla="*/ 678798 h 1160647"/>
                  <a:gd name="connsiteX217" fmla="*/ 1263004 w 3079941"/>
                  <a:gd name="connsiteY217" fmla="*/ 678798 h 1160647"/>
                  <a:gd name="connsiteX218" fmla="*/ 1265031 w 3079941"/>
                  <a:gd name="connsiteY218" fmla="*/ 682852 h 1160647"/>
                  <a:gd name="connsiteX219" fmla="*/ 1265031 w 3079941"/>
                  <a:gd name="connsiteY219" fmla="*/ 696093 h 1160647"/>
                  <a:gd name="connsiteX220" fmla="*/ 1266551 w 3079941"/>
                  <a:gd name="connsiteY220" fmla="*/ 694201 h 1160647"/>
                  <a:gd name="connsiteX221" fmla="*/ 1277191 w 3079941"/>
                  <a:gd name="connsiteY221" fmla="*/ 680960 h 1160647"/>
                  <a:gd name="connsiteX222" fmla="*/ 1305565 w 3079941"/>
                  <a:gd name="connsiteY222" fmla="*/ 680960 h 1160647"/>
                  <a:gd name="connsiteX223" fmla="*/ 1305565 w 3079941"/>
                  <a:gd name="connsiteY223" fmla="*/ 767431 h 1160647"/>
                  <a:gd name="connsiteX224" fmla="*/ 1306325 w 3079941"/>
                  <a:gd name="connsiteY224" fmla="*/ 767431 h 1160647"/>
                  <a:gd name="connsiteX225" fmla="*/ 1311645 w 3079941"/>
                  <a:gd name="connsiteY225" fmla="*/ 767431 h 1160647"/>
                  <a:gd name="connsiteX226" fmla="*/ 1312405 w 3079941"/>
                  <a:gd name="connsiteY226" fmla="*/ 766080 h 1160647"/>
                  <a:gd name="connsiteX227" fmla="*/ 1317725 w 3079941"/>
                  <a:gd name="connsiteY227" fmla="*/ 756622 h 1160647"/>
                  <a:gd name="connsiteX228" fmla="*/ 1317725 w 3079941"/>
                  <a:gd name="connsiteY228" fmla="*/ 758514 h 1160647"/>
                  <a:gd name="connsiteX229" fmla="*/ 1317725 w 3079941"/>
                  <a:gd name="connsiteY229" fmla="*/ 771755 h 1160647"/>
                  <a:gd name="connsiteX230" fmla="*/ 1321778 w 3079941"/>
                  <a:gd name="connsiteY230" fmla="*/ 726358 h 1160647"/>
                  <a:gd name="connsiteX231" fmla="*/ 1322538 w 3079941"/>
                  <a:gd name="connsiteY231" fmla="*/ 726358 h 1160647"/>
                  <a:gd name="connsiteX232" fmla="*/ 1327858 w 3079941"/>
                  <a:gd name="connsiteY232" fmla="*/ 726358 h 1160647"/>
                  <a:gd name="connsiteX233" fmla="*/ 1327858 w 3079941"/>
                  <a:gd name="connsiteY233" fmla="*/ 661504 h 1160647"/>
                  <a:gd name="connsiteX234" fmla="*/ 1328872 w 3079941"/>
                  <a:gd name="connsiteY234" fmla="*/ 661504 h 1160647"/>
                  <a:gd name="connsiteX235" fmla="*/ 1335965 w 3079941"/>
                  <a:gd name="connsiteY235" fmla="*/ 661504 h 1160647"/>
                  <a:gd name="connsiteX236" fmla="*/ 1348125 w 3079941"/>
                  <a:gd name="connsiteY236" fmla="*/ 618269 h 1160647"/>
                  <a:gd name="connsiteX237" fmla="*/ 1349392 w 3079941"/>
                  <a:gd name="connsiteY237" fmla="*/ 618269 h 1160647"/>
                  <a:gd name="connsiteX238" fmla="*/ 1358259 w 3079941"/>
                  <a:gd name="connsiteY238" fmla="*/ 618269 h 1160647"/>
                  <a:gd name="connsiteX239" fmla="*/ 1368392 w 3079941"/>
                  <a:gd name="connsiteY239" fmla="*/ 661504 h 1160647"/>
                  <a:gd name="connsiteX240" fmla="*/ 1369405 w 3079941"/>
                  <a:gd name="connsiteY240" fmla="*/ 661504 h 1160647"/>
                  <a:gd name="connsiteX241" fmla="*/ 1376499 w 3079941"/>
                  <a:gd name="connsiteY241" fmla="*/ 661504 h 1160647"/>
                  <a:gd name="connsiteX242" fmla="*/ 1376499 w 3079941"/>
                  <a:gd name="connsiteY242" fmla="*/ 700416 h 1160647"/>
                  <a:gd name="connsiteX243" fmla="*/ 1378272 w 3079941"/>
                  <a:gd name="connsiteY243" fmla="*/ 700416 h 1160647"/>
                  <a:gd name="connsiteX244" fmla="*/ 1390686 w 3079941"/>
                  <a:gd name="connsiteY244" fmla="*/ 700416 h 1160647"/>
                  <a:gd name="connsiteX245" fmla="*/ 1390686 w 3079941"/>
                  <a:gd name="connsiteY245" fmla="*/ 702578 h 1160647"/>
                  <a:gd name="connsiteX246" fmla="*/ 1390686 w 3079941"/>
                  <a:gd name="connsiteY246" fmla="*/ 717710 h 1160647"/>
                  <a:gd name="connsiteX247" fmla="*/ 1394739 w 3079941"/>
                  <a:gd name="connsiteY247" fmla="*/ 715549 h 1160647"/>
                  <a:gd name="connsiteX248" fmla="*/ 1394739 w 3079941"/>
                  <a:gd name="connsiteY248" fmla="*/ 700416 h 1160647"/>
                  <a:gd name="connsiteX249" fmla="*/ 1396259 w 3079941"/>
                  <a:gd name="connsiteY249" fmla="*/ 700416 h 1160647"/>
                  <a:gd name="connsiteX250" fmla="*/ 1406899 w 3079941"/>
                  <a:gd name="connsiteY250" fmla="*/ 700416 h 1160647"/>
                  <a:gd name="connsiteX251" fmla="*/ 1406899 w 3079941"/>
                  <a:gd name="connsiteY251" fmla="*/ 702037 h 1160647"/>
                  <a:gd name="connsiteX252" fmla="*/ 1406899 w 3079941"/>
                  <a:gd name="connsiteY252" fmla="*/ 713387 h 1160647"/>
                  <a:gd name="connsiteX253" fmla="*/ 1437300 w 3079941"/>
                  <a:gd name="connsiteY253" fmla="*/ 713387 h 1160647"/>
                  <a:gd name="connsiteX254" fmla="*/ 1437300 w 3079941"/>
                  <a:gd name="connsiteY254" fmla="*/ 676637 h 1160647"/>
                  <a:gd name="connsiteX255" fmla="*/ 1438566 w 3079941"/>
                  <a:gd name="connsiteY255" fmla="*/ 676637 h 1160647"/>
                  <a:gd name="connsiteX256" fmla="*/ 1447433 w 3079941"/>
                  <a:gd name="connsiteY256" fmla="*/ 676637 h 1160647"/>
                  <a:gd name="connsiteX257" fmla="*/ 1447433 w 3079941"/>
                  <a:gd name="connsiteY257" fmla="*/ 698254 h 1160647"/>
                  <a:gd name="connsiteX258" fmla="*/ 1449460 w 3079941"/>
                  <a:gd name="connsiteY258" fmla="*/ 665828 h 1160647"/>
                  <a:gd name="connsiteX259" fmla="*/ 1471753 w 3079941"/>
                  <a:gd name="connsiteY259" fmla="*/ 665828 h 1160647"/>
                  <a:gd name="connsiteX260" fmla="*/ 1471753 w 3079941"/>
                  <a:gd name="connsiteY260" fmla="*/ 664206 h 1160647"/>
                  <a:gd name="connsiteX261" fmla="*/ 1471753 w 3079941"/>
                  <a:gd name="connsiteY261" fmla="*/ 652857 h 1160647"/>
                  <a:gd name="connsiteX262" fmla="*/ 1472513 w 3079941"/>
                  <a:gd name="connsiteY262" fmla="*/ 652857 h 1160647"/>
                  <a:gd name="connsiteX263" fmla="*/ 1477833 w 3079941"/>
                  <a:gd name="connsiteY263" fmla="*/ 652857 h 1160647"/>
                  <a:gd name="connsiteX264" fmla="*/ 1477833 w 3079941"/>
                  <a:gd name="connsiteY264" fmla="*/ 650966 h 1160647"/>
                  <a:gd name="connsiteX265" fmla="*/ 1477833 w 3079941"/>
                  <a:gd name="connsiteY265" fmla="*/ 637725 h 1160647"/>
                  <a:gd name="connsiteX266" fmla="*/ 1481887 w 3079941"/>
                  <a:gd name="connsiteY266" fmla="*/ 644210 h 1160647"/>
                  <a:gd name="connsiteX267" fmla="*/ 1484167 w 3079941"/>
                  <a:gd name="connsiteY267" fmla="*/ 644210 h 1160647"/>
                  <a:gd name="connsiteX268" fmla="*/ 1500127 w 3079941"/>
                  <a:gd name="connsiteY268" fmla="*/ 644210 h 1160647"/>
                  <a:gd name="connsiteX269" fmla="*/ 1500127 w 3079941"/>
                  <a:gd name="connsiteY269" fmla="*/ 643399 h 1160647"/>
                  <a:gd name="connsiteX270" fmla="*/ 1500127 w 3079941"/>
                  <a:gd name="connsiteY270" fmla="*/ 637725 h 1160647"/>
                  <a:gd name="connsiteX271" fmla="*/ 1500887 w 3079941"/>
                  <a:gd name="connsiteY271" fmla="*/ 637725 h 1160647"/>
                  <a:gd name="connsiteX272" fmla="*/ 1506207 w 3079941"/>
                  <a:gd name="connsiteY272" fmla="*/ 637725 h 1160647"/>
                  <a:gd name="connsiteX273" fmla="*/ 1506207 w 3079941"/>
                  <a:gd name="connsiteY273" fmla="*/ 639076 h 1160647"/>
                  <a:gd name="connsiteX274" fmla="*/ 1506207 w 3079941"/>
                  <a:gd name="connsiteY274" fmla="*/ 648534 h 1160647"/>
                  <a:gd name="connsiteX275" fmla="*/ 1544714 w 3079941"/>
                  <a:gd name="connsiteY275" fmla="*/ 648534 h 1160647"/>
                  <a:gd name="connsiteX276" fmla="*/ 1544714 w 3079941"/>
                  <a:gd name="connsiteY276" fmla="*/ 786887 h 1160647"/>
                  <a:gd name="connsiteX277" fmla="*/ 1546234 w 3079941"/>
                  <a:gd name="connsiteY277" fmla="*/ 786887 h 1160647"/>
                  <a:gd name="connsiteX278" fmla="*/ 1556874 w 3079941"/>
                  <a:gd name="connsiteY278" fmla="*/ 786887 h 1160647"/>
                  <a:gd name="connsiteX279" fmla="*/ 1556874 w 3079941"/>
                  <a:gd name="connsiteY279" fmla="*/ 773917 h 1160647"/>
                  <a:gd name="connsiteX280" fmla="*/ 1560928 w 3079941"/>
                  <a:gd name="connsiteY280" fmla="*/ 773917 h 1160647"/>
                  <a:gd name="connsiteX281" fmla="*/ 1560928 w 3079941"/>
                  <a:gd name="connsiteY281" fmla="*/ 786887 h 1160647"/>
                  <a:gd name="connsiteX282" fmla="*/ 1591328 w 3079941"/>
                  <a:gd name="connsiteY282" fmla="*/ 786887 h 1160647"/>
                  <a:gd name="connsiteX283" fmla="*/ 1591328 w 3079941"/>
                  <a:gd name="connsiteY283" fmla="*/ 756622 h 1160647"/>
                  <a:gd name="connsiteX284" fmla="*/ 1603488 w 3079941"/>
                  <a:gd name="connsiteY284" fmla="*/ 756622 h 1160647"/>
                  <a:gd name="connsiteX285" fmla="*/ 1615648 w 3079941"/>
                  <a:gd name="connsiteY285" fmla="*/ 754461 h 1160647"/>
                  <a:gd name="connsiteX286" fmla="*/ 1619702 w 3079941"/>
                  <a:gd name="connsiteY286" fmla="*/ 756622 h 1160647"/>
                  <a:gd name="connsiteX287" fmla="*/ 1629835 w 3079941"/>
                  <a:gd name="connsiteY287" fmla="*/ 756622 h 1160647"/>
                  <a:gd name="connsiteX288" fmla="*/ 1629835 w 3079941"/>
                  <a:gd name="connsiteY288" fmla="*/ 786887 h 1160647"/>
                  <a:gd name="connsiteX289" fmla="*/ 1637942 w 3079941"/>
                  <a:gd name="connsiteY289" fmla="*/ 786887 h 1160647"/>
                  <a:gd name="connsiteX290" fmla="*/ 1637942 w 3079941"/>
                  <a:gd name="connsiteY290" fmla="*/ 804182 h 1160647"/>
                  <a:gd name="connsiteX291" fmla="*/ 1647278 w 3079941"/>
                  <a:gd name="connsiteY291" fmla="*/ 805087 h 1160647"/>
                  <a:gd name="connsiteX292" fmla="*/ 1660236 w 3079941"/>
                  <a:gd name="connsiteY292" fmla="*/ 805087 h 1160647"/>
                  <a:gd name="connsiteX293" fmla="*/ 1660236 w 3079941"/>
                  <a:gd name="connsiteY293" fmla="*/ 789049 h 1160647"/>
                  <a:gd name="connsiteX294" fmla="*/ 1728192 w 3079941"/>
                  <a:gd name="connsiteY294" fmla="*/ 789049 h 1160647"/>
                  <a:gd name="connsiteX295" fmla="*/ 1728192 w 3079941"/>
                  <a:gd name="connsiteY295" fmla="*/ 703796 h 1160647"/>
                  <a:gd name="connsiteX296" fmla="*/ 1800200 w 3079941"/>
                  <a:gd name="connsiteY296" fmla="*/ 703796 h 1160647"/>
                  <a:gd name="connsiteX297" fmla="*/ 1800200 w 3079941"/>
                  <a:gd name="connsiteY297" fmla="*/ 782564 h 1160647"/>
                  <a:gd name="connsiteX298" fmla="*/ 1802104 w 3079941"/>
                  <a:gd name="connsiteY298" fmla="*/ 782564 h 1160647"/>
                  <a:gd name="connsiteX299" fmla="*/ 1803346 w 3079941"/>
                  <a:gd name="connsiteY299" fmla="*/ 805087 h 1160647"/>
                  <a:gd name="connsiteX300" fmla="*/ 1813022 w 3079941"/>
                  <a:gd name="connsiteY300" fmla="*/ 805087 h 1160647"/>
                  <a:gd name="connsiteX301" fmla="*/ 1814264 w 3079941"/>
                  <a:gd name="connsiteY301" fmla="*/ 782564 h 1160647"/>
                  <a:gd name="connsiteX302" fmla="*/ 1820344 w 3079941"/>
                  <a:gd name="connsiteY302" fmla="*/ 782564 h 1160647"/>
                  <a:gd name="connsiteX303" fmla="*/ 1821586 w 3079941"/>
                  <a:gd name="connsiteY303" fmla="*/ 805087 h 1160647"/>
                  <a:gd name="connsiteX304" fmla="*/ 1872208 w 3079941"/>
                  <a:gd name="connsiteY304" fmla="*/ 805087 h 1160647"/>
                  <a:gd name="connsiteX305" fmla="*/ 1872208 w 3079941"/>
                  <a:gd name="connsiteY305" fmla="*/ 642059 h 1160647"/>
                  <a:gd name="connsiteX306" fmla="*/ 2069535 w 3079941"/>
                  <a:gd name="connsiteY306" fmla="*/ 642059 h 1160647"/>
                  <a:gd name="connsiteX307" fmla="*/ 2069535 w 3079941"/>
                  <a:gd name="connsiteY307" fmla="*/ 805087 h 1160647"/>
                  <a:gd name="connsiteX308" fmla="*/ 2088232 w 3079941"/>
                  <a:gd name="connsiteY308" fmla="*/ 805087 h 1160647"/>
                  <a:gd name="connsiteX309" fmla="*/ 2088232 w 3079941"/>
                  <a:gd name="connsiteY309" fmla="*/ 722394 h 1160647"/>
                  <a:gd name="connsiteX310" fmla="*/ 2183352 w 3079941"/>
                  <a:gd name="connsiteY310" fmla="*/ 722394 h 1160647"/>
                  <a:gd name="connsiteX311" fmla="*/ 2195282 w 3079941"/>
                  <a:gd name="connsiteY311" fmla="*/ 404253 h 1160647"/>
                  <a:gd name="connsiteX312" fmla="*/ 2183122 w 3079941"/>
                  <a:gd name="connsiteY312" fmla="*/ 382635 h 1160647"/>
                  <a:gd name="connsiteX313" fmla="*/ 2177042 w 3079941"/>
                  <a:gd name="connsiteY313" fmla="*/ 378311 h 1160647"/>
                  <a:gd name="connsiteX314" fmla="*/ 2185149 w 3079941"/>
                  <a:gd name="connsiteY314" fmla="*/ 354532 h 1160647"/>
                  <a:gd name="connsiteX315" fmla="*/ 2185149 w 3079941"/>
                  <a:gd name="connsiteY315" fmla="*/ 337238 h 1160647"/>
                  <a:gd name="connsiteX316" fmla="*/ 2199336 w 3079941"/>
                  <a:gd name="connsiteY316" fmla="*/ 337238 h 1160647"/>
                  <a:gd name="connsiteX317" fmla="*/ 2199336 w 3079941"/>
                  <a:gd name="connsiteY317" fmla="*/ 315620 h 1160647"/>
                  <a:gd name="connsiteX318" fmla="*/ 2201362 w 3079941"/>
                  <a:gd name="connsiteY318" fmla="*/ 311296 h 1160647"/>
                  <a:gd name="connsiteX319" fmla="*/ 2201362 w 3079941"/>
                  <a:gd name="connsiteY319" fmla="*/ 233472 h 1160647"/>
                  <a:gd name="connsiteX320" fmla="*/ 2199336 w 3079941"/>
                  <a:gd name="connsiteY320" fmla="*/ 226987 h 1160647"/>
                  <a:gd name="connsiteX321" fmla="*/ 2205416 w 3079941"/>
                  <a:gd name="connsiteY321" fmla="*/ 220501 h 1160647"/>
                  <a:gd name="connsiteX322" fmla="*/ 2205416 w 3079941"/>
                  <a:gd name="connsiteY322" fmla="*/ 162133 h 1160647"/>
                  <a:gd name="connsiteX323" fmla="*/ 2207442 w 3079941"/>
                  <a:gd name="connsiteY323" fmla="*/ 157810 h 1160647"/>
                  <a:gd name="connsiteX324" fmla="*/ 2207442 w 3079941"/>
                  <a:gd name="connsiteY324" fmla="*/ 101604 h 1160647"/>
                  <a:gd name="connsiteX325" fmla="*/ 2209469 w 3079941"/>
                  <a:gd name="connsiteY325" fmla="*/ 82148 h 1160647"/>
                  <a:gd name="connsiteX326" fmla="*/ 2213523 w 3079941"/>
                  <a:gd name="connsiteY326" fmla="*/ 99442 h 1160647"/>
                  <a:gd name="connsiteX327" fmla="*/ 2215549 w 3079941"/>
                  <a:gd name="connsiteY327" fmla="*/ 157810 h 1160647"/>
                  <a:gd name="connsiteX328" fmla="*/ 2217576 w 3079941"/>
                  <a:gd name="connsiteY328" fmla="*/ 220501 h 1160647"/>
                  <a:gd name="connsiteX329" fmla="*/ 2223656 w 3079941"/>
                  <a:gd name="connsiteY329" fmla="*/ 226987 h 1160647"/>
                  <a:gd name="connsiteX330" fmla="*/ 2221629 w 3079941"/>
                  <a:gd name="connsiteY330" fmla="*/ 233472 h 1160647"/>
                  <a:gd name="connsiteX331" fmla="*/ 2221629 w 3079941"/>
                  <a:gd name="connsiteY331" fmla="*/ 311296 h 1160647"/>
                  <a:gd name="connsiteX332" fmla="*/ 2223656 w 3079941"/>
                  <a:gd name="connsiteY332" fmla="*/ 315620 h 1160647"/>
                  <a:gd name="connsiteX333" fmla="*/ 2223656 w 3079941"/>
                  <a:gd name="connsiteY333" fmla="*/ 337238 h 1160647"/>
                  <a:gd name="connsiteX334" fmla="*/ 2237843 w 3079941"/>
                  <a:gd name="connsiteY334" fmla="*/ 337238 h 1160647"/>
                  <a:gd name="connsiteX335" fmla="*/ 2237843 w 3079941"/>
                  <a:gd name="connsiteY335" fmla="*/ 354532 h 1160647"/>
                  <a:gd name="connsiteX336" fmla="*/ 2245950 w 3079941"/>
                  <a:gd name="connsiteY336" fmla="*/ 378311 h 1160647"/>
                  <a:gd name="connsiteX337" fmla="*/ 2239870 w 3079941"/>
                  <a:gd name="connsiteY337" fmla="*/ 382635 h 1160647"/>
                  <a:gd name="connsiteX338" fmla="*/ 2227709 w 3079941"/>
                  <a:gd name="connsiteY338" fmla="*/ 404253 h 1160647"/>
                  <a:gd name="connsiteX339" fmla="*/ 2235816 w 3079941"/>
                  <a:gd name="connsiteY339" fmla="*/ 657181 h 1160647"/>
                  <a:gd name="connsiteX340" fmla="*/ 2300670 w 3079941"/>
                  <a:gd name="connsiteY340" fmla="*/ 657181 h 1160647"/>
                  <a:gd name="connsiteX341" fmla="*/ 2300670 w 3079941"/>
                  <a:gd name="connsiteY341" fmla="*/ 732843 h 1160647"/>
                  <a:gd name="connsiteX342" fmla="*/ 2308777 w 3079941"/>
                  <a:gd name="connsiteY342" fmla="*/ 732843 h 1160647"/>
                  <a:gd name="connsiteX343" fmla="*/ 2310804 w 3079941"/>
                  <a:gd name="connsiteY343" fmla="*/ 726358 h 1160647"/>
                  <a:gd name="connsiteX344" fmla="*/ 2316884 w 3079941"/>
                  <a:gd name="connsiteY344" fmla="*/ 726358 h 1160647"/>
                  <a:gd name="connsiteX345" fmla="*/ 2318911 w 3079941"/>
                  <a:gd name="connsiteY345" fmla="*/ 735005 h 1160647"/>
                  <a:gd name="connsiteX346" fmla="*/ 2331071 w 3079941"/>
                  <a:gd name="connsiteY346" fmla="*/ 735005 h 1160647"/>
                  <a:gd name="connsiteX347" fmla="*/ 2331071 w 3079941"/>
                  <a:gd name="connsiteY347" fmla="*/ 728519 h 1160647"/>
                  <a:gd name="connsiteX348" fmla="*/ 2353364 w 3079941"/>
                  <a:gd name="connsiteY348" fmla="*/ 728519 h 1160647"/>
                  <a:gd name="connsiteX349" fmla="*/ 2353364 w 3079941"/>
                  <a:gd name="connsiteY349" fmla="*/ 735005 h 1160647"/>
                  <a:gd name="connsiteX350" fmla="*/ 2373631 w 3079941"/>
                  <a:gd name="connsiteY350" fmla="*/ 735005 h 1160647"/>
                  <a:gd name="connsiteX351" fmla="*/ 2373631 w 3079941"/>
                  <a:gd name="connsiteY351" fmla="*/ 780402 h 1160647"/>
                  <a:gd name="connsiteX352" fmla="*/ 2387818 w 3079941"/>
                  <a:gd name="connsiteY352" fmla="*/ 780402 h 1160647"/>
                  <a:gd name="connsiteX353" fmla="*/ 2387818 w 3079941"/>
                  <a:gd name="connsiteY353" fmla="*/ 767431 h 1160647"/>
                  <a:gd name="connsiteX354" fmla="*/ 2404032 w 3079941"/>
                  <a:gd name="connsiteY354" fmla="*/ 767431 h 1160647"/>
                  <a:gd name="connsiteX355" fmla="*/ 2404032 w 3079941"/>
                  <a:gd name="connsiteY355" fmla="*/ 588004 h 1160647"/>
                  <a:gd name="connsiteX356" fmla="*/ 2410112 w 3079941"/>
                  <a:gd name="connsiteY356" fmla="*/ 581518 h 1160647"/>
                  <a:gd name="connsiteX357" fmla="*/ 2483073 w 3079941"/>
                  <a:gd name="connsiteY357" fmla="*/ 581518 h 1160647"/>
                  <a:gd name="connsiteX358" fmla="*/ 2483073 w 3079941"/>
                  <a:gd name="connsiteY358" fmla="*/ 590166 h 1160647"/>
                  <a:gd name="connsiteX359" fmla="*/ 2493206 w 3079941"/>
                  <a:gd name="connsiteY359" fmla="*/ 590166 h 1160647"/>
                  <a:gd name="connsiteX360" fmla="*/ 2493206 w 3079941"/>
                  <a:gd name="connsiteY360" fmla="*/ 704740 h 1160647"/>
                  <a:gd name="connsiteX361" fmla="*/ 2515500 w 3079941"/>
                  <a:gd name="connsiteY361" fmla="*/ 704740 h 1160647"/>
                  <a:gd name="connsiteX362" fmla="*/ 2515500 w 3079941"/>
                  <a:gd name="connsiteY362" fmla="*/ 637725 h 1160647"/>
                  <a:gd name="connsiteX363" fmla="*/ 2541847 w 3079941"/>
                  <a:gd name="connsiteY363" fmla="*/ 637725 h 1160647"/>
                  <a:gd name="connsiteX364" fmla="*/ 2545900 w 3079941"/>
                  <a:gd name="connsiteY364" fmla="*/ 633401 h 1160647"/>
                  <a:gd name="connsiteX365" fmla="*/ 2554007 w 3079941"/>
                  <a:gd name="connsiteY365" fmla="*/ 633401 h 1160647"/>
                  <a:gd name="connsiteX366" fmla="*/ 2558060 w 3079941"/>
                  <a:gd name="connsiteY366" fmla="*/ 637725 h 1160647"/>
                  <a:gd name="connsiteX367" fmla="*/ 2580354 w 3079941"/>
                  <a:gd name="connsiteY367" fmla="*/ 637725 h 1160647"/>
                  <a:gd name="connsiteX368" fmla="*/ 2580354 w 3079941"/>
                  <a:gd name="connsiteY368" fmla="*/ 520989 h 1160647"/>
                  <a:gd name="connsiteX369" fmla="*/ 2637101 w 3079941"/>
                  <a:gd name="connsiteY369" fmla="*/ 510180 h 1160647"/>
                  <a:gd name="connsiteX370" fmla="*/ 2637101 w 3079941"/>
                  <a:gd name="connsiteY370" fmla="*/ 511261 h 1160647"/>
                  <a:gd name="connsiteX371" fmla="*/ 2637101 w 3079941"/>
                  <a:gd name="connsiteY371" fmla="*/ 518827 h 1160647"/>
                  <a:gd name="connsiteX372" fmla="*/ 2663448 w 3079941"/>
                  <a:gd name="connsiteY372" fmla="*/ 518827 h 1160647"/>
                  <a:gd name="connsiteX373" fmla="*/ 2663448 w 3079941"/>
                  <a:gd name="connsiteY373" fmla="*/ 773917 h 1160647"/>
                  <a:gd name="connsiteX374" fmla="*/ 2685742 w 3079941"/>
                  <a:gd name="connsiteY374" fmla="*/ 773917 h 1160647"/>
                  <a:gd name="connsiteX375" fmla="*/ 2685742 w 3079941"/>
                  <a:gd name="connsiteY375" fmla="*/ 769593 h 1160647"/>
                  <a:gd name="connsiteX376" fmla="*/ 2697902 w 3079941"/>
                  <a:gd name="connsiteY376" fmla="*/ 769593 h 1160647"/>
                  <a:gd name="connsiteX377" fmla="*/ 2697902 w 3079941"/>
                  <a:gd name="connsiteY377" fmla="*/ 773917 h 1160647"/>
                  <a:gd name="connsiteX378" fmla="*/ 2722222 w 3079941"/>
                  <a:gd name="connsiteY378" fmla="*/ 773917 h 1160647"/>
                  <a:gd name="connsiteX379" fmla="*/ 2722222 w 3079941"/>
                  <a:gd name="connsiteY379" fmla="*/ 760946 h 1160647"/>
                  <a:gd name="connsiteX380" fmla="*/ 2750596 w 3079941"/>
                  <a:gd name="connsiteY380" fmla="*/ 760946 h 1160647"/>
                  <a:gd name="connsiteX381" fmla="*/ 2762756 w 3079941"/>
                  <a:gd name="connsiteY381" fmla="*/ 756622 h 1160647"/>
                  <a:gd name="connsiteX382" fmla="*/ 2783023 w 3079941"/>
                  <a:gd name="connsiteY382" fmla="*/ 760946 h 1160647"/>
                  <a:gd name="connsiteX383" fmla="*/ 2783023 w 3079941"/>
                  <a:gd name="connsiteY383" fmla="*/ 743652 h 1160647"/>
                  <a:gd name="connsiteX384" fmla="*/ 2791130 w 3079941"/>
                  <a:gd name="connsiteY384" fmla="*/ 743652 h 1160647"/>
                  <a:gd name="connsiteX385" fmla="*/ 2791130 w 3079941"/>
                  <a:gd name="connsiteY385" fmla="*/ 730681 h 1160647"/>
                  <a:gd name="connsiteX386" fmla="*/ 2847877 w 3079941"/>
                  <a:gd name="connsiteY386" fmla="*/ 730681 h 1160647"/>
                  <a:gd name="connsiteX387" fmla="*/ 2847877 w 3079941"/>
                  <a:gd name="connsiteY387" fmla="*/ 700416 h 1160647"/>
                  <a:gd name="connsiteX388" fmla="*/ 2866117 w 3079941"/>
                  <a:gd name="connsiteY388" fmla="*/ 700416 h 1160647"/>
                  <a:gd name="connsiteX389" fmla="*/ 2866117 w 3079941"/>
                  <a:gd name="connsiteY389" fmla="*/ 693931 h 1160647"/>
                  <a:gd name="connsiteX390" fmla="*/ 2878277 w 3079941"/>
                  <a:gd name="connsiteY390" fmla="*/ 693931 h 1160647"/>
                  <a:gd name="connsiteX391" fmla="*/ 2878277 w 3079941"/>
                  <a:gd name="connsiteY391" fmla="*/ 700416 h 1160647"/>
                  <a:gd name="connsiteX392" fmla="*/ 2894491 w 3079941"/>
                  <a:gd name="connsiteY392" fmla="*/ 700416 h 1160647"/>
                  <a:gd name="connsiteX393" fmla="*/ 2894491 w 3079941"/>
                  <a:gd name="connsiteY393" fmla="*/ 750137 h 1160647"/>
                  <a:gd name="connsiteX394" fmla="*/ 2926918 w 3079941"/>
                  <a:gd name="connsiteY394" fmla="*/ 750137 h 1160647"/>
                  <a:gd name="connsiteX395" fmla="*/ 2926918 w 3079941"/>
                  <a:gd name="connsiteY395" fmla="*/ 724196 h 1160647"/>
                  <a:gd name="connsiteX396" fmla="*/ 2965425 w 3079941"/>
                  <a:gd name="connsiteY396" fmla="*/ 724196 h 1160647"/>
                  <a:gd name="connsiteX397" fmla="*/ 2965425 w 3079941"/>
                  <a:gd name="connsiteY397" fmla="*/ 693931 h 1160647"/>
                  <a:gd name="connsiteX398" fmla="*/ 3014066 w 3079941"/>
                  <a:gd name="connsiteY398" fmla="*/ 693931 h 1160647"/>
                  <a:gd name="connsiteX399" fmla="*/ 3014066 w 3079941"/>
                  <a:gd name="connsiteY399" fmla="*/ 805087 h 1160647"/>
                  <a:gd name="connsiteX400" fmla="*/ 3014066 w 3079941"/>
                  <a:gd name="connsiteY400" fmla="*/ 818866 h 1160647"/>
                  <a:gd name="connsiteX401" fmla="*/ 3079941 w 3079941"/>
                  <a:gd name="connsiteY401" fmla="*/ 818866 h 1160647"/>
                  <a:gd name="connsiteX402" fmla="*/ 3079941 w 3079941"/>
                  <a:gd name="connsiteY402" fmla="*/ 924638 h 1160647"/>
                  <a:gd name="connsiteX403" fmla="*/ 3079941 w 3079941"/>
                  <a:gd name="connsiteY403" fmla="*/ 1030409 h 1160647"/>
                  <a:gd name="connsiteX404" fmla="*/ 3079941 w 3079941"/>
                  <a:gd name="connsiteY404" fmla="*/ 1160647 h 1160647"/>
                  <a:gd name="connsiteX405" fmla="*/ 200958 w 3079941"/>
                  <a:gd name="connsiteY405" fmla="*/ 1160647 h 1160647"/>
                  <a:gd name="connsiteX406" fmla="*/ 200958 w 3079941"/>
                  <a:gd name="connsiteY406" fmla="*/ 1126882 h 1160647"/>
                  <a:gd name="connsiteX407" fmla="*/ 0 w 3079941"/>
                  <a:gd name="connsiteY407" fmla="*/ 1126882 h 1160647"/>
                  <a:gd name="connsiteX408" fmla="*/ 0 w 3079941"/>
                  <a:gd name="connsiteY408" fmla="*/ 915339 h 1160647"/>
                  <a:gd name="connsiteX409" fmla="*/ 103377 w 3079941"/>
                  <a:gd name="connsiteY409" fmla="*/ 915339 h 1160647"/>
                  <a:gd name="connsiteX410" fmla="*/ 103377 w 3079941"/>
                  <a:gd name="connsiteY410" fmla="*/ 886329 h 1160647"/>
                  <a:gd name="connsiteX411" fmla="*/ 55096 w 3079941"/>
                  <a:gd name="connsiteY411" fmla="*/ 886329 h 1160647"/>
                  <a:gd name="connsiteX412" fmla="*/ 55096 w 3079941"/>
                  <a:gd name="connsiteY412" fmla="*/ 724196 h 1160647"/>
                  <a:gd name="connsiteX413" fmla="*/ 75363 w 3079941"/>
                  <a:gd name="connsiteY413" fmla="*/ 724196 h 1160647"/>
                  <a:gd name="connsiteX414" fmla="*/ 75870 w 3079941"/>
                  <a:gd name="connsiteY414" fmla="*/ 723115 h 1160647"/>
                  <a:gd name="connsiteX415" fmla="*/ 79416 w 3079941"/>
                  <a:gd name="connsiteY415" fmla="*/ 715549 h 1160647"/>
                  <a:gd name="connsiteX416" fmla="*/ 81190 w 3079941"/>
                  <a:gd name="connsiteY416" fmla="*/ 715819 h 1160647"/>
                  <a:gd name="connsiteX417" fmla="*/ 93603 w 3079941"/>
                  <a:gd name="connsiteY417" fmla="*/ 717710 h 1160647"/>
                  <a:gd name="connsiteX418" fmla="*/ 94110 w 3079941"/>
                  <a:gd name="connsiteY418" fmla="*/ 719062 h 1160647"/>
                  <a:gd name="connsiteX419" fmla="*/ 97656 w 3079941"/>
                  <a:gd name="connsiteY419" fmla="*/ 728519 h 1160647"/>
                  <a:gd name="connsiteX420" fmla="*/ 124003 w 3079941"/>
                  <a:gd name="connsiteY420" fmla="*/ 730681 h 1160647"/>
                  <a:gd name="connsiteX421" fmla="*/ 124003 w 3079941"/>
                  <a:gd name="connsiteY421" fmla="*/ 607460 h 1160647"/>
                  <a:gd name="connsiteX422" fmla="*/ 126030 w 3079941"/>
                  <a:gd name="connsiteY422" fmla="*/ 607460 h 1160647"/>
                  <a:gd name="connsiteX423" fmla="*/ 140217 w 3079941"/>
                  <a:gd name="connsiteY423" fmla="*/ 607460 h 1160647"/>
                  <a:gd name="connsiteX424" fmla="*/ 140217 w 3079941"/>
                  <a:gd name="connsiteY424" fmla="*/ 471268 h 1160647"/>
                  <a:gd name="connsiteX425" fmla="*/ 141990 w 3079941"/>
                  <a:gd name="connsiteY425" fmla="*/ 471268 h 1160647"/>
                  <a:gd name="connsiteX426" fmla="*/ 154404 w 3079941"/>
                  <a:gd name="connsiteY426" fmla="*/ 471268 h 1160647"/>
                  <a:gd name="connsiteX427" fmla="*/ 154404 w 3079941"/>
                  <a:gd name="connsiteY427" fmla="*/ 356694 h 1160647"/>
                  <a:gd name="connsiteX428" fmla="*/ 158457 w 3079941"/>
                  <a:gd name="connsiteY428" fmla="*/ 328590 h 1160647"/>
                  <a:gd name="connsiteX429" fmla="*/ 160484 w 3079941"/>
                  <a:gd name="connsiteY429" fmla="*/ 328590 h 1160647"/>
                  <a:gd name="connsiteX430" fmla="*/ 174671 w 3079941"/>
                  <a:gd name="connsiteY430" fmla="*/ 328590 h 1160647"/>
                  <a:gd name="connsiteX431" fmla="*/ 211151 w 3079941"/>
                  <a:gd name="connsiteY431" fmla="*/ 246443 h 1160647"/>
                  <a:gd name="connsiteX432" fmla="*/ 215205 w 3079941"/>
                  <a:gd name="connsiteY432" fmla="*/ 0 h 1160647"/>
                  <a:gd name="connsiteX0" fmla="*/ 215205 w 3079941"/>
                  <a:gd name="connsiteY0" fmla="*/ 0 h 1160647"/>
                  <a:gd name="connsiteX1" fmla="*/ 217231 w 3079941"/>
                  <a:gd name="connsiteY1" fmla="*/ 246443 h 1160647"/>
                  <a:gd name="connsiteX2" fmla="*/ 255738 w 3079941"/>
                  <a:gd name="connsiteY2" fmla="*/ 326429 h 1160647"/>
                  <a:gd name="connsiteX3" fmla="*/ 257765 w 3079941"/>
                  <a:gd name="connsiteY3" fmla="*/ 326429 h 1160647"/>
                  <a:gd name="connsiteX4" fmla="*/ 271952 w 3079941"/>
                  <a:gd name="connsiteY4" fmla="*/ 326429 h 1160647"/>
                  <a:gd name="connsiteX5" fmla="*/ 271952 w 3079941"/>
                  <a:gd name="connsiteY5" fmla="*/ 350208 h 1160647"/>
                  <a:gd name="connsiteX6" fmla="*/ 272459 w 3079941"/>
                  <a:gd name="connsiteY6" fmla="*/ 351019 h 1160647"/>
                  <a:gd name="connsiteX7" fmla="*/ 276005 w 3079941"/>
                  <a:gd name="connsiteY7" fmla="*/ 356694 h 1160647"/>
                  <a:gd name="connsiteX8" fmla="*/ 276005 w 3079941"/>
                  <a:gd name="connsiteY8" fmla="*/ 471268 h 1160647"/>
                  <a:gd name="connsiteX9" fmla="*/ 278285 w 3079941"/>
                  <a:gd name="connsiteY9" fmla="*/ 471268 h 1160647"/>
                  <a:gd name="connsiteX10" fmla="*/ 294246 w 3079941"/>
                  <a:gd name="connsiteY10" fmla="*/ 471268 h 1160647"/>
                  <a:gd name="connsiteX11" fmla="*/ 294246 w 3079941"/>
                  <a:gd name="connsiteY11" fmla="*/ 611783 h 1160647"/>
                  <a:gd name="connsiteX12" fmla="*/ 295766 w 3079941"/>
                  <a:gd name="connsiteY12" fmla="*/ 611513 h 1160647"/>
                  <a:gd name="connsiteX13" fmla="*/ 306406 w 3079941"/>
                  <a:gd name="connsiteY13" fmla="*/ 609622 h 1160647"/>
                  <a:gd name="connsiteX14" fmla="*/ 304379 w 3079941"/>
                  <a:gd name="connsiteY14" fmla="*/ 698254 h 1160647"/>
                  <a:gd name="connsiteX15" fmla="*/ 305899 w 3079941"/>
                  <a:gd name="connsiteY15" fmla="*/ 698525 h 1160647"/>
                  <a:gd name="connsiteX16" fmla="*/ 316539 w 3079941"/>
                  <a:gd name="connsiteY16" fmla="*/ 700416 h 1160647"/>
                  <a:gd name="connsiteX17" fmla="*/ 316792 w 3079941"/>
                  <a:gd name="connsiteY17" fmla="*/ 701227 h 1160647"/>
                  <a:gd name="connsiteX18" fmla="*/ 318566 w 3079941"/>
                  <a:gd name="connsiteY18" fmla="*/ 706902 h 1160647"/>
                  <a:gd name="connsiteX19" fmla="*/ 319326 w 3079941"/>
                  <a:gd name="connsiteY19" fmla="*/ 704470 h 1160647"/>
                  <a:gd name="connsiteX20" fmla="*/ 324646 w 3079941"/>
                  <a:gd name="connsiteY20" fmla="*/ 687446 h 1160647"/>
                  <a:gd name="connsiteX21" fmla="*/ 326419 w 3079941"/>
                  <a:gd name="connsiteY21" fmla="*/ 687446 h 1160647"/>
                  <a:gd name="connsiteX22" fmla="*/ 338833 w 3079941"/>
                  <a:gd name="connsiteY22" fmla="*/ 687446 h 1160647"/>
                  <a:gd name="connsiteX23" fmla="*/ 338833 w 3079941"/>
                  <a:gd name="connsiteY23" fmla="*/ 719872 h 1160647"/>
                  <a:gd name="connsiteX24" fmla="*/ 339846 w 3079941"/>
                  <a:gd name="connsiteY24" fmla="*/ 720413 h 1160647"/>
                  <a:gd name="connsiteX25" fmla="*/ 346940 w 3079941"/>
                  <a:gd name="connsiteY25" fmla="*/ 724196 h 1160647"/>
                  <a:gd name="connsiteX26" fmla="*/ 346940 w 3079941"/>
                  <a:gd name="connsiteY26" fmla="*/ 725547 h 1160647"/>
                  <a:gd name="connsiteX27" fmla="*/ 346940 w 3079941"/>
                  <a:gd name="connsiteY27" fmla="*/ 735005 h 1160647"/>
                  <a:gd name="connsiteX28" fmla="*/ 391527 w 3079941"/>
                  <a:gd name="connsiteY28" fmla="*/ 735005 h 1160647"/>
                  <a:gd name="connsiteX29" fmla="*/ 391527 w 3079941"/>
                  <a:gd name="connsiteY29" fmla="*/ 736086 h 1160647"/>
                  <a:gd name="connsiteX30" fmla="*/ 391527 w 3079941"/>
                  <a:gd name="connsiteY30" fmla="*/ 743652 h 1160647"/>
                  <a:gd name="connsiteX31" fmla="*/ 393553 w 3079941"/>
                  <a:gd name="connsiteY31" fmla="*/ 743652 h 1160647"/>
                  <a:gd name="connsiteX32" fmla="*/ 407740 w 3079941"/>
                  <a:gd name="connsiteY32" fmla="*/ 743652 h 1160647"/>
                  <a:gd name="connsiteX33" fmla="*/ 407740 w 3079941"/>
                  <a:gd name="connsiteY33" fmla="*/ 713387 h 1160647"/>
                  <a:gd name="connsiteX34" fmla="*/ 452327 w 3079941"/>
                  <a:gd name="connsiteY34" fmla="*/ 713387 h 1160647"/>
                  <a:gd name="connsiteX35" fmla="*/ 452327 w 3079941"/>
                  <a:gd name="connsiteY35" fmla="*/ 712036 h 1160647"/>
                  <a:gd name="connsiteX36" fmla="*/ 452327 w 3079941"/>
                  <a:gd name="connsiteY36" fmla="*/ 702578 h 1160647"/>
                  <a:gd name="connsiteX37" fmla="*/ 453341 w 3079941"/>
                  <a:gd name="connsiteY37" fmla="*/ 702578 h 1160647"/>
                  <a:gd name="connsiteX38" fmla="*/ 460434 w 3079941"/>
                  <a:gd name="connsiteY38" fmla="*/ 702578 h 1160647"/>
                  <a:gd name="connsiteX39" fmla="*/ 460434 w 3079941"/>
                  <a:gd name="connsiteY39" fmla="*/ 700687 h 1160647"/>
                  <a:gd name="connsiteX40" fmla="*/ 460434 w 3079941"/>
                  <a:gd name="connsiteY40" fmla="*/ 687446 h 1160647"/>
                  <a:gd name="connsiteX41" fmla="*/ 461194 w 3079941"/>
                  <a:gd name="connsiteY41" fmla="*/ 687446 h 1160647"/>
                  <a:gd name="connsiteX42" fmla="*/ 466514 w 3079941"/>
                  <a:gd name="connsiteY42" fmla="*/ 687446 h 1160647"/>
                  <a:gd name="connsiteX43" fmla="*/ 466514 w 3079941"/>
                  <a:gd name="connsiteY43" fmla="*/ 686365 h 1160647"/>
                  <a:gd name="connsiteX44" fmla="*/ 466514 w 3079941"/>
                  <a:gd name="connsiteY44" fmla="*/ 678798 h 1160647"/>
                  <a:gd name="connsiteX45" fmla="*/ 468541 w 3079941"/>
                  <a:gd name="connsiteY45" fmla="*/ 678798 h 1160647"/>
                  <a:gd name="connsiteX46" fmla="*/ 482728 w 3079941"/>
                  <a:gd name="connsiteY46" fmla="*/ 678798 h 1160647"/>
                  <a:gd name="connsiteX47" fmla="*/ 482728 w 3079941"/>
                  <a:gd name="connsiteY47" fmla="*/ 679879 h 1160647"/>
                  <a:gd name="connsiteX48" fmla="*/ 482728 w 3079941"/>
                  <a:gd name="connsiteY48" fmla="*/ 687446 h 1160647"/>
                  <a:gd name="connsiteX49" fmla="*/ 505021 w 3079941"/>
                  <a:gd name="connsiteY49" fmla="*/ 687446 h 1160647"/>
                  <a:gd name="connsiteX50" fmla="*/ 505021 w 3079941"/>
                  <a:gd name="connsiteY50" fmla="*/ 685554 h 1160647"/>
                  <a:gd name="connsiteX51" fmla="*/ 505021 w 3079941"/>
                  <a:gd name="connsiteY51" fmla="*/ 672313 h 1160647"/>
                  <a:gd name="connsiteX52" fmla="*/ 506795 w 3079941"/>
                  <a:gd name="connsiteY52" fmla="*/ 672313 h 1160647"/>
                  <a:gd name="connsiteX53" fmla="*/ 519208 w 3079941"/>
                  <a:gd name="connsiteY53" fmla="*/ 672313 h 1160647"/>
                  <a:gd name="connsiteX54" fmla="*/ 519208 w 3079941"/>
                  <a:gd name="connsiteY54" fmla="*/ 696093 h 1160647"/>
                  <a:gd name="connsiteX55" fmla="*/ 520222 w 3079941"/>
                  <a:gd name="connsiteY55" fmla="*/ 696093 h 1160647"/>
                  <a:gd name="connsiteX56" fmla="*/ 527315 w 3079941"/>
                  <a:gd name="connsiteY56" fmla="*/ 696093 h 1160647"/>
                  <a:gd name="connsiteX57" fmla="*/ 527315 w 3079941"/>
                  <a:gd name="connsiteY57" fmla="*/ 695012 h 1160647"/>
                  <a:gd name="connsiteX58" fmla="*/ 527315 w 3079941"/>
                  <a:gd name="connsiteY58" fmla="*/ 687446 h 1160647"/>
                  <a:gd name="connsiteX59" fmla="*/ 529088 w 3079941"/>
                  <a:gd name="connsiteY59" fmla="*/ 687446 h 1160647"/>
                  <a:gd name="connsiteX60" fmla="*/ 541502 w 3079941"/>
                  <a:gd name="connsiteY60" fmla="*/ 687446 h 1160647"/>
                  <a:gd name="connsiteX61" fmla="*/ 541502 w 3079941"/>
                  <a:gd name="connsiteY61" fmla="*/ 713387 h 1160647"/>
                  <a:gd name="connsiteX62" fmla="*/ 543529 w 3079941"/>
                  <a:gd name="connsiteY62" fmla="*/ 713387 h 1160647"/>
                  <a:gd name="connsiteX63" fmla="*/ 557715 w 3079941"/>
                  <a:gd name="connsiteY63" fmla="*/ 713387 h 1160647"/>
                  <a:gd name="connsiteX64" fmla="*/ 557715 w 3079941"/>
                  <a:gd name="connsiteY64" fmla="*/ 715008 h 1160647"/>
                  <a:gd name="connsiteX65" fmla="*/ 557715 w 3079941"/>
                  <a:gd name="connsiteY65" fmla="*/ 726358 h 1160647"/>
                  <a:gd name="connsiteX66" fmla="*/ 558475 w 3079941"/>
                  <a:gd name="connsiteY66" fmla="*/ 726358 h 1160647"/>
                  <a:gd name="connsiteX67" fmla="*/ 563796 w 3079941"/>
                  <a:gd name="connsiteY67" fmla="*/ 726358 h 1160647"/>
                  <a:gd name="connsiteX68" fmla="*/ 563796 w 3079941"/>
                  <a:gd name="connsiteY68" fmla="*/ 725547 h 1160647"/>
                  <a:gd name="connsiteX69" fmla="*/ 563796 w 3079941"/>
                  <a:gd name="connsiteY69" fmla="*/ 719872 h 1160647"/>
                  <a:gd name="connsiteX70" fmla="*/ 594196 w 3079941"/>
                  <a:gd name="connsiteY70" fmla="*/ 719872 h 1160647"/>
                  <a:gd name="connsiteX71" fmla="*/ 594196 w 3079941"/>
                  <a:gd name="connsiteY71" fmla="*/ 743652 h 1160647"/>
                  <a:gd name="connsiteX72" fmla="*/ 595209 w 3079941"/>
                  <a:gd name="connsiteY72" fmla="*/ 743652 h 1160647"/>
                  <a:gd name="connsiteX73" fmla="*/ 602303 w 3079941"/>
                  <a:gd name="connsiteY73" fmla="*/ 743652 h 1160647"/>
                  <a:gd name="connsiteX74" fmla="*/ 602303 w 3079941"/>
                  <a:gd name="connsiteY74" fmla="*/ 744733 h 1160647"/>
                  <a:gd name="connsiteX75" fmla="*/ 602303 w 3079941"/>
                  <a:gd name="connsiteY75" fmla="*/ 752299 h 1160647"/>
                  <a:gd name="connsiteX76" fmla="*/ 603063 w 3079941"/>
                  <a:gd name="connsiteY76" fmla="*/ 752299 h 1160647"/>
                  <a:gd name="connsiteX77" fmla="*/ 608383 w 3079941"/>
                  <a:gd name="connsiteY77" fmla="*/ 752299 h 1160647"/>
                  <a:gd name="connsiteX78" fmla="*/ 608383 w 3079941"/>
                  <a:gd name="connsiteY78" fmla="*/ 750137 h 1160647"/>
                  <a:gd name="connsiteX79" fmla="*/ 608383 w 3079941"/>
                  <a:gd name="connsiteY79" fmla="*/ 735005 h 1160647"/>
                  <a:gd name="connsiteX80" fmla="*/ 609396 w 3079941"/>
                  <a:gd name="connsiteY80" fmla="*/ 735005 h 1160647"/>
                  <a:gd name="connsiteX81" fmla="*/ 616490 w 3079941"/>
                  <a:gd name="connsiteY81" fmla="*/ 735005 h 1160647"/>
                  <a:gd name="connsiteX82" fmla="*/ 616490 w 3079941"/>
                  <a:gd name="connsiteY82" fmla="*/ 736086 h 1160647"/>
                  <a:gd name="connsiteX83" fmla="*/ 616490 w 3079941"/>
                  <a:gd name="connsiteY83" fmla="*/ 743652 h 1160647"/>
                  <a:gd name="connsiteX84" fmla="*/ 621810 w 3079941"/>
                  <a:gd name="connsiteY84" fmla="*/ 741659 h 1160647"/>
                  <a:gd name="connsiteX85" fmla="*/ 622570 w 3079941"/>
                  <a:gd name="connsiteY85" fmla="*/ 740679 h 1160647"/>
                  <a:gd name="connsiteX86" fmla="*/ 622570 w 3079941"/>
                  <a:gd name="connsiteY86" fmla="*/ 735005 h 1160647"/>
                  <a:gd name="connsiteX87" fmla="*/ 661077 w 3079941"/>
                  <a:gd name="connsiteY87" fmla="*/ 735005 h 1160647"/>
                  <a:gd name="connsiteX88" fmla="*/ 661077 w 3079941"/>
                  <a:gd name="connsiteY88" fmla="*/ 758784 h 1160647"/>
                  <a:gd name="connsiteX89" fmla="*/ 663103 w 3079941"/>
                  <a:gd name="connsiteY89" fmla="*/ 758784 h 1160647"/>
                  <a:gd name="connsiteX90" fmla="*/ 677290 w 3079941"/>
                  <a:gd name="connsiteY90" fmla="*/ 758784 h 1160647"/>
                  <a:gd name="connsiteX91" fmla="*/ 677290 w 3079941"/>
                  <a:gd name="connsiteY91" fmla="*/ 759865 h 1160647"/>
                  <a:gd name="connsiteX92" fmla="*/ 677290 w 3079941"/>
                  <a:gd name="connsiteY92" fmla="*/ 767431 h 1160647"/>
                  <a:gd name="connsiteX93" fmla="*/ 679064 w 3079941"/>
                  <a:gd name="connsiteY93" fmla="*/ 767431 h 1160647"/>
                  <a:gd name="connsiteX94" fmla="*/ 691477 w 3079941"/>
                  <a:gd name="connsiteY94" fmla="*/ 767431 h 1160647"/>
                  <a:gd name="connsiteX95" fmla="*/ 691477 w 3079941"/>
                  <a:gd name="connsiteY95" fmla="*/ 743652 h 1160647"/>
                  <a:gd name="connsiteX96" fmla="*/ 692490 w 3079941"/>
                  <a:gd name="connsiteY96" fmla="*/ 743652 h 1160647"/>
                  <a:gd name="connsiteX97" fmla="*/ 699584 w 3079941"/>
                  <a:gd name="connsiteY97" fmla="*/ 743652 h 1160647"/>
                  <a:gd name="connsiteX98" fmla="*/ 699584 w 3079941"/>
                  <a:gd name="connsiteY98" fmla="*/ 711225 h 1160647"/>
                  <a:gd name="connsiteX99" fmla="*/ 700597 w 3079941"/>
                  <a:gd name="connsiteY99" fmla="*/ 711225 h 1160647"/>
                  <a:gd name="connsiteX100" fmla="*/ 707691 w 3079941"/>
                  <a:gd name="connsiteY100" fmla="*/ 711225 h 1160647"/>
                  <a:gd name="connsiteX101" fmla="*/ 707691 w 3079941"/>
                  <a:gd name="connsiteY101" fmla="*/ 709334 h 1160647"/>
                  <a:gd name="connsiteX102" fmla="*/ 707691 w 3079941"/>
                  <a:gd name="connsiteY102" fmla="*/ 696093 h 1160647"/>
                  <a:gd name="connsiteX103" fmla="*/ 706424 w 3079941"/>
                  <a:gd name="connsiteY103" fmla="*/ 694471 h 1160647"/>
                  <a:gd name="connsiteX104" fmla="*/ 711744 w 3079941"/>
                  <a:gd name="connsiteY104" fmla="*/ 683122 h 1160647"/>
                  <a:gd name="connsiteX105" fmla="*/ 719851 w 3079941"/>
                  <a:gd name="connsiteY105" fmla="*/ 711225 h 1160647"/>
                  <a:gd name="connsiteX106" fmla="*/ 720611 w 3079941"/>
                  <a:gd name="connsiteY106" fmla="*/ 711225 h 1160647"/>
                  <a:gd name="connsiteX107" fmla="*/ 725931 w 3079941"/>
                  <a:gd name="connsiteY107" fmla="*/ 711225 h 1160647"/>
                  <a:gd name="connsiteX108" fmla="*/ 725931 w 3079941"/>
                  <a:gd name="connsiteY108" fmla="*/ 605298 h 1160647"/>
                  <a:gd name="connsiteX109" fmla="*/ 727451 w 3079941"/>
                  <a:gd name="connsiteY109" fmla="*/ 605298 h 1160647"/>
                  <a:gd name="connsiteX110" fmla="*/ 738091 w 3079941"/>
                  <a:gd name="connsiteY110" fmla="*/ 605298 h 1160647"/>
                  <a:gd name="connsiteX111" fmla="*/ 738091 w 3079941"/>
                  <a:gd name="connsiteY111" fmla="*/ 557739 h 1160647"/>
                  <a:gd name="connsiteX112" fmla="*/ 764438 w 3079941"/>
                  <a:gd name="connsiteY112" fmla="*/ 557739 h 1160647"/>
                  <a:gd name="connsiteX113" fmla="*/ 764438 w 3079941"/>
                  <a:gd name="connsiteY113" fmla="*/ 536121 h 1160647"/>
                  <a:gd name="connsiteX114" fmla="*/ 798892 w 3079941"/>
                  <a:gd name="connsiteY114" fmla="*/ 536121 h 1160647"/>
                  <a:gd name="connsiteX115" fmla="*/ 798892 w 3079941"/>
                  <a:gd name="connsiteY115" fmla="*/ 538553 h 1160647"/>
                  <a:gd name="connsiteX116" fmla="*/ 798892 w 3079941"/>
                  <a:gd name="connsiteY116" fmla="*/ 555577 h 1160647"/>
                  <a:gd name="connsiteX117" fmla="*/ 801172 w 3079941"/>
                  <a:gd name="connsiteY117" fmla="*/ 555577 h 1160647"/>
                  <a:gd name="connsiteX118" fmla="*/ 817132 w 3079941"/>
                  <a:gd name="connsiteY118" fmla="*/ 555577 h 1160647"/>
                  <a:gd name="connsiteX119" fmla="*/ 817132 w 3079941"/>
                  <a:gd name="connsiteY119" fmla="*/ 603136 h 1160647"/>
                  <a:gd name="connsiteX120" fmla="*/ 818145 w 3079941"/>
                  <a:gd name="connsiteY120" fmla="*/ 603136 h 1160647"/>
                  <a:gd name="connsiteX121" fmla="*/ 825239 w 3079941"/>
                  <a:gd name="connsiteY121" fmla="*/ 603136 h 1160647"/>
                  <a:gd name="connsiteX122" fmla="*/ 839426 w 3079941"/>
                  <a:gd name="connsiteY122" fmla="*/ 607460 h 1160647"/>
                  <a:gd name="connsiteX123" fmla="*/ 839426 w 3079941"/>
                  <a:gd name="connsiteY123" fmla="*/ 646372 h 1160647"/>
                  <a:gd name="connsiteX124" fmla="*/ 840439 w 3079941"/>
                  <a:gd name="connsiteY124" fmla="*/ 646372 h 1160647"/>
                  <a:gd name="connsiteX125" fmla="*/ 847532 w 3079941"/>
                  <a:gd name="connsiteY125" fmla="*/ 646372 h 1160647"/>
                  <a:gd name="connsiteX126" fmla="*/ 847532 w 3079941"/>
                  <a:gd name="connsiteY126" fmla="*/ 647993 h 1160647"/>
                  <a:gd name="connsiteX127" fmla="*/ 847532 w 3079941"/>
                  <a:gd name="connsiteY127" fmla="*/ 659342 h 1160647"/>
                  <a:gd name="connsiteX128" fmla="*/ 849559 w 3079941"/>
                  <a:gd name="connsiteY128" fmla="*/ 659342 h 1160647"/>
                  <a:gd name="connsiteX129" fmla="*/ 863746 w 3079941"/>
                  <a:gd name="connsiteY129" fmla="*/ 659342 h 1160647"/>
                  <a:gd name="connsiteX130" fmla="*/ 869826 w 3079941"/>
                  <a:gd name="connsiteY130" fmla="*/ 665828 h 1160647"/>
                  <a:gd name="connsiteX131" fmla="*/ 869826 w 3079941"/>
                  <a:gd name="connsiteY131" fmla="*/ 687446 h 1160647"/>
                  <a:gd name="connsiteX132" fmla="*/ 872106 w 3079941"/>
                  <a:gd name="connsiteY132" fmla="*/ 687446 h 1160647"/>
                  <a:gd name="connsiteX133" fmla="*/ 888066 w 3079941"/>
                  <a:gd name="connsiteY133" fmla="*/ 687446 h 1160647"/>
                  <a:gd name="connsiteX134" fmla="*/ 888066 w 3079941"/>
                  <a:gd name="connsiteY134" fmla="*/ 688526 h 1160647"/>
                  <a:gd name="connsiteX135" fmla="*/ 888066 w 3079941"/>
                  <a:gd name="connsiteY135" fmla="*/ 696093 h 1160647"/>
                  <a:gd name="connsiteX136" fmla="*/ 889333 w 3079941"/>
                  <a:gd name="connsiteY136" fmla="*/ 696093 h 1160647"/>
                  <a:gd name="connsiteX137" fmla="*/ 898200 w 3079941"/>
                  <a:gd name="connsiteY137" fmla="*/ 696093 h 1160647"/>
                  <a:gd name="connsiteX138" fmla="*/ 898200 w 3079941"/>
                  <a:gd name="connsiteY138" fmla="*/ 698254 h 1160647"/>
                  <a:gd name="connsiteX139" fmla="*/ 898200 w 3079941"/>
                  <a:gd name="connsiteY139" fmla="*/ 713387 h 1160647"/>
                  <a:gd name="connsiteX140" fmla="*/ 902253 w 3079941"/>
                  <a:gd name="connsiteY140" fmla="*/ 711495 h 1160647"/>
                  <a:gd name="connsiteX141" fmla="*/ 902253 w 3079941"/>
                  <a:gd name="connsiteY141" fmla="*/ 698254 h 1160647"/>
                  <a:gd name="connsiteX142" fmla="*/ 903266 w 3079941"/>
                  <a:gd name="connsiteY142" fmla="*/ 698254 h 1160647"/>
                  <a:gd name="connsiteX143" fmla="*/ 910360 w 3079941"/>
                  <a:gd name="connsiteY143" fmla="*/ 698254 h 1160647"/>
                  <a:gd name="connsiteX144" fmla="*/ 910360 w 3079941"/>
                  <a:gd name="connsiteY144" fmla="*/ 699876 h 1160647"/>
                  <a:gd name="connsiteX145" fmla="*/ 910360 w 3079941"/>
                  <a:gd name="connsiteY145" fmla="*/ 711225 h 1160647"/>
                  <a:gd name="connsiteX146" fmla="*/ 911120 w 3079941"/>
                  <a:gd name="connsiteY146" fmla="*/ 711225 h 1160647"/>
                  <a:gd name="connsiteX147" fmla="*/ 916440 w 3079941"/>
                  <a:gd name="connsiteY147" fmla="*/ 711225 h 1160647"/>
                  <a:gd name="connsiteX148" fmla="*/ 965080 w 3079941"/>
                  <a:gd name="connsiteY148" fmla="*/ 706902 h 1160647"/>
                  <a:gd name="connsiteX149" fmla="*/ 965080 w 3079941"/>
                  <a:gd name="connsiteY149" fmla="*/ 708253 h 1160647"/>
                  <a:gd name="connsiteX150" fmla="*/ 965080 w 3079941"/>
                  <a:gd name="connsiteY150" fmla="*/ 717710 h 1160647"/>
                  <a:gd name="connsiteX151" fmla="*/ 965840 w 3079941"/>
                  <a:gd name="connsiteY151" fmla="*/ 717710 h 1160647"/>
                  <a:gd name="connsiteX152" fmla="*/ 971161 w 3079941"/>
                  <a:gd name="connsiteY152" fmla="*/ 717710 h 1160647"/>
                  <a:gd name="connsiteX153" fmla="*/ 971161 w 3079941"/>
                  <a:gd name="connsiteY153" fmla="*/ 719872 h 1160647"/>
                  <a:gd name="connsiteX154" fmla="*/ 971161 w 3079941"/>
                  <a:gd name="connsiteY154" fmla="*/ 735005 h 1160647"/>
                  <a:gd name="connsiteX155" fmla="*/ 973187 w 3079941"/>
                  <a:gd name="connsiteY155" fmla="*/ 733654 h 1160647"/>
                  <a:gd name="connsiteX156" fmla="*/ 987374 w 3079941"/>
                  <a:gd name="connsiteY156" fmla="*/ 724196 h 1160647"/>
                  <a:gd name="connsiteX157" fmla="*/ 993454 w 3079941"/>
                  <a:gd name="connsiteY157" fmla="*/ 683122 h 1160647"/>
                  <a:gd name="connsiteX158" fmla="*/ 994214 w 3079941"/>
                  <a:gd name="connsiteY158" fmla="*/ 682852 h 1160647"/>
                  <a:gd name="connsiteX159" fmla="*/ 999534 w 3079941"/>
                  <a:gd name="connsiteY159" fmla="*/ 680960 h 1160647"/>
                  <a:gd name="connsiteX160" fmla="*/ 1001561 w 3079941"/>
                  <a:gd name="connsiteY160" fmla="*/ 611783 h 1160647"/>
                  <a:gd name="connsiteX161" fmla="*/ 1003588 w 3079941"/>
                  <a:gd name="connsiteY161" fmla="*/ 680960 h 1160647"/>
                  <a:gd name="connsiteX162" fmla="*/ 1004348 w 3079941"/>
                  <a:gd name="connsiteY162" fmla="*/ 681230 h 1160647"/>
                  <a:gd name="connsiteX163" fmla="*/ 1009668 w 3079941"/>
                  <a:gd name="connsiteY163" fmla="*/ 683122 h 1160647"/>
                  <a:gd name="connsiteX164" fmla="*/ 1009668 w 3079941"/>
                  <a:gd name="connsiteY164" fmla="*/ 596651 h 1160647"/>
                  <a:gd name="connsiteX165" fmla="*/ 1013721 w 3079941"/>
                  <a:gd name="connsiteY165" fmla="*/ 564224 h 1160647"/>
                  <a:gd name="connsiteX166" fmla="*/ 1052228 w 3079941"/>
                  <a:gd name="connsiteY166" fmla="*/ 564224 h 1160647"/>
                  <a:gd name="connsiteX167" fmla="*/ 1052228 w 3079941"/>
                  <a:gd name="connsiteY167" fmla="*/ 596651 h 1160647"/>
                  <a:gd name="connsiteX168" fmla="*/ 1052988 w 3079941"/>
                  <a:gd name="connsiteY168" fmla="*/ 596651 h 1160647"/>
                  <a:gd name="connsiteX169" fmla="*/ 1058308 w 3079941"/>
                  <a:gd name="connsiteY169" fmla="*/ 596651 h 1160647"/>
                  <a:gd name="connsiteX170" fmla="*/ 1058308 w 3079941"/>
                  <a:gd name="connsiteY170" fmla="*/ 514503 h 1160647"/>
                  <a:gd name="connsiteX171" fmla="*/ 1060082 w 3079941"/>
                  <a:gd name="connsiteY171" fmla="*/ 514503 h 1160647"/>
                  <a:gd name="connsiteX172" fmla="*/ 1072495 w 3079941"/>
                  <a:gd name="connsiteY172" fmla="*/ 514503 h 1160647"/>
                  <a:gd name="connsiteX173" fmla="*/ 1072495 w 3079941"/>
                  <a:gd name="connsiteY173" fmla="*/ 512612 h 1160647"/>
                  <a:gd name="connsiteX174" fmla="*/ 1072495 w 3079941"/>
                  <a:gd name="connsiteY174" fmla="*/ 499371 h 1160647"/>
                  <a:gd name="connsiteX175" fmla="*/ 1094789 w 3079941"/>
                  <a:gd name="connsiteY175" fmla="*/ 499371 h 1160647"/>
                  <a:gd name="connsiteX176" fmla="*/ 1094789 w 3079941"/>
                  <a:gd name="connsiteY176" fmla="*/ 498290 h 1160647"/>
                  <a:gd name="connsiteX177" fmla="*/ 1094789 w 3079941"/>
                  <a:gd name="connsiteY177" fmla="*/ 490724 h 1160647"/>
                  <a:gd name="connsiteX178" fmla="*/ 1096562 w 3079941"/>
                  <a:gd name="connsiteY178" fmla="*/ 490724 h 1160647"/>
                  <a:gd name="connsiteX179" fmla="*/ 1108976 w 3079941"/>
                  <a:gd name="connsiteY179" fmla="*/ 490724 h 1160647"/>
                  <a:gd name="connsiteX180" fmla="*/ 1108976 w 3079941"/>
                  <a:gd name="connsiteY180" fmla="*/ 491805 h 1160647"/>
                  <a:gd name="connsiteX181" fmla="*/ 1108976 w 3079941"/>
                  <a:gd name="connsiteY181" fmla="*/ 499371 h 1160647"/>
                  <a:gd name="connsiteX182" fmla="*/ 1109736 w 3079941"/>
                  <a:gd name="connsiteY182" fmla="*/ 499371 h 1160647"/>
                  <a:gd name="connsiteX183" fmla="*/ 1115056 w 3079941"/>
                  <a:gd name="connsiteY183" fmla="*/ 499371 h 1160647"/>
                  <a:gd name="connsiteX184" fmla="*/ 1125189 w 3079941"/>
                  <a:gd name="connsiteY184" fmla="*/ 495047 h 1160647"/>
                  <a:gd name="connsiteX185" fmla="*/ 1129242 w 3079941"/>
                  <a:gd name="connsiteY185" fmla="*/ 498290 h 1160647"/>
                  <a:gd name="connsiteX186" fmla="*/ 1129242 w 3079941"/>
                  <a:gd name="connsiteY186" fmla="*/ 490724 h 1160647"/>
                  <a:gd name="connsiteX187" fmla="*/ 1131522 w 3079941"/>
                  <a:gd name="connsiteY187" fmla="*/ 490724 h 1160647"/>
                  <a:gd name="connsiteX188" fmla="*/ 1147483 w 3079941"/>
                  <a:gd name="connsiteY188" fmla="*/ 490724 h 1160647"/>
                  <a:gd name="connsiteX189" fmla="*/ 1147483 w 3079941"/>
                  <a:gd name="connsiteY189" fmla="*/ 491805 h 1160647"/>
                  <a:gd name="connsiteX190" fmla="*/ 1147483 w 3079941"/>
                  <a:gd name="connsiteY190" fmla="*/ 499371 h 1160647"/>
                  <a:gd name="connsiteX191" fmla="*/ 1177883 w 3079941"/>
                  <a:gd name="connsiteY191" fmla="*/ 499371 h 1160647"/>
                  <a:gd name="connsiteX192" fmla="*/ 1177883 w 3079941"/>
                  <a:gd name="connsiteY192" fmla="*/ 500992 h 1160647"/>
                  <a:gd name="connsiteX193" fmla="*/ 1177883 w 3079941"/>
                  <a:gd name="connsiteY193" fmla="*/ 512342 h 1160647"/>
                  <a:gd name="connsiteX194" fmla="*/ 1204230 w 3079941"/>
                  <a:gd name="connsiteY194" fmla="*/ 512342 h 1160647"/>
                  <a:gd name="connsiteX195" fmla="*/ 1204230 w 3079941"/>
                  <a:gd name="connsiteY195" fmla="*/ 542606 h 1160647"/>
                  <a:gd name="connsiteX196" fmla="*/ 1204990 w 3079941"/>
                  <a:gd name="connsiteY196" fmla="*/ 542606 h 1160647"/>
                  <a:gd name="connsiteX197" fmla="*/ 1210310 w 3079941"/>
                  <a:gd name="connsiteY197" fmla="*/ 542606 h 1160647"/>
                  <a:gd name="connsiteX198" fmla="*/ 1210310 w 3079941"/>
                  <a:gd name="connsiteY198" fmla="*/ 543687 h 1160647"/>
                  <a:gd name="connsiteX199" fmla="*/ 1210310 w 3079941"/>
                  <a:gd name="connsiteY199" fmla="*/ 551254 h 1160647"/>
                  <a:gd name="connsiteX200" fmla="*/ 1214364 w 3079941"/>
                  <a:gd name="connsiteY200" fmla="*/ 581518 h 1160647"/>
                  <a:gd name="connsiteX201" fmla="*/ 1215124 w 3079941"/>
                  <a:gd name="connsiteY201" fmla="*/ 581518 h 1160647"/>
                  <a:gd name="connsiteX202" fmla="*/ 1220444 w 3079941"/>
                  <a:gd name="connsiteY202" fmla="*/ 581518 h 1160647"/>
                  <a:gd name="connsiteX203" fmla="*/ 1220444 w 3079941"/>
                  <a:gd name="connsiteY203" fmla="*/ 582329 h 1160647"/>
                  <a:gd name="connsiteX204" fmla="*/ 1220444 w 3079941"/>
                  <a:gd name="connsiteY204" fmla="*/ 588004 h 1160647"/>
                  <a:gd name="connsiteX205" fmla="*/ 1221457 w 3079941"/>
                  <a:gd name="connsiteY205" fmla="*/ 588004 h 1160647"/>
                  <a:gd name="connsiteX206" fmla="*/ 1228550 w 3079941"/>
                  <a:gd name="connsiteY206" fmla="*/ 588004 h 1160647"/>
                  <a:gd name="connsiteX207" fmla="*/ 1228550 w 3079941"/>
                  <a:gd name="connsiteY207" fmla="*/ 618269 h 1160647"/>
                  <a:gd name="connsiteX208" fmla="*/ 1230577 w 3079941"/>
                  <a:gd name="connsiteY208" fmla="*/ 618269 h 1160647"/>
                  <a:gd name="connsiteX209" fmla="*/ 1244764 w 3079941"/>
                  <a:gd name="connsiteY209" fmla="*/ 618269 h 1160647"/>
                  <a:gd name="connsiteX210" fmla="*/ 1244764 w 3079941"/>
                  <a:gd name="connsiteY210" fmla="*/ 642048 h 1160647"/>
                  <a:gd name="connsiteX211" fmla="*/ 1246791 w 3079941"/>
                  <a:gd name="connsiteY211" fmla="*/ 643669 h 1160647"/>
                  <a:gd name="connsiteX212" fmla="*/ 1246791 w 3079941"/>
                  <a:gd name="connsiteY212" fmla="*/ 655019 h 1160647"/>
                  <a:gd name="connsiteX213" fmla="*/ 1247551 w 3079941"/>
                  <a:gd name="connsiteY213" fmla="*/ 655019 h 1160647"/>
                  <a:gd name="connsiteX214" fmla="*/ 1252871 w 3079941"/>
                  <a:gd name="connsiteY214" fmla="*/ 655019 h 1160647"/>
                  <a:gd name="connsiteX215" fmla="*/ 1252871 w 3079941"/>
                  <a:gd name="connsiteY215" fmla="*/ 678798 h 1160647"/>
                  <a:gd name="connsiteX216" fmla="*/ 1254137 w 3079941"/>
                  <a:gd name="connsiteY216" fmla="*/ 678798 h 1160647"/>
                  <a:gd name="connsiteX217" fmla="*/ 1263004 w 3079941"/>
                  <a:gd name="connsiteY217" fmla="*/ 678798 h 1160647"/>
                  <a:gd name="connsiteX218" fmla="*/ 1265031 w 3079941"/>
                  <a:gd name="connsiteY218" fmla="*/ 682852 h 1160647"/>
                  <a:gd name="connsiteX219" fmla="*/ 1265031 w 3079941"/>
                  <a:gd name="connsiteY219" fmla="*/ 696093 h 1160647"/>
                  <a:gd name="connsiteX220" fmla="*/ 1266551 w 3079941"/>
                  <a:gd name="connsiteY220" fmla="*/ 694201 h 1160647"/>
                  <a:gd name="connsiteX221" fmla="*/ 1277191 w 3079941"/>
                  <a:gd name="connsiteY221" fmla="*/ 680960 h 1160647"/>
                  <a:gd name="connsiteX222" fmla="*/ 1305565 w 3079941"/>
                  <a:gd name="connsiteY222" fmla="*/ 680960 h 1160647"/>
                  <a:gd name="connsiteX223" fmla="*/ 1305565 w 3079941"/>
                  <a:gd name="connsiteY223" fmla="*/ 767431 h 1160647"/>
                  <a:gd name="connsiteX224" fmla="*/ 1306325 w 3079941"/>
                  <a:gd name="connsiteY224" fmla="*/ 767431 h 1160647"/>
                  <a:gd name="connsiteX225" fmla="*/ 1311645 w 3079941"/>
                  <a:gd name="connsiteY225" fmla="*/ 767431 h 1160647"/>
                  <a:gd name="connsiteX226" fmla="*/ 1312405 w 3079941"/>
                  <a:gd name="connsiteY226" fmla="*/ 766080 h 1160647"/>
                  <a:gd name="connsiteX227" fmla="*/ 1317725 w 3079941"/>
                  <a:gd name="connsiteY227" fmla="*/ 756622 h 1160647"/>
                  <a:gd name="connsiteX228" fmla="*/ 1317725 w 3079941"/>
                  <a:gd name="connsiteY228" fmla="*/ 758514 h 1160647"/>
                  <a:gd name="connsiteX229" fmla="*/ 1317725 w 3079941"/>
                  <a:gd name="connsiteY229" fmla="*/ 771755 h 1160647"/>
                  <a:gd name="connsiteX230" fmla="*/ 1321778 w 3079941"/>
                  <a:gd name="connsiteY230" fmla="*/ 726358 h 1160647"/>
                  <a:gd name="connsiteX231" fmla="*/ 1322538 w 3079941"/>
                  <a:gd name="connsiteY231" fmla="*/ 726358 h 1160647"/>
                  <a:gd name="connsiteX232" fmla="*/ 1327858 w 3079941"/>
                  <a:gd name="connsiteY232" fmla="*/ 726358 h 1160647"/>
                  <a:gd name="connsiteX233" fmla="*/ 1327858 w 3079941"/>
                  <a:gd name="connsiteY233" fmla="*/ 661504 h 1160647"/>
                  <a:gd name="connsiteX234" fmla="*/ 1328872 w 3079941"/>
                  <a:gd name="connsiteY234" fmla="*/ 661504 h 1160647"/>
                  <a:gd name="connsiteX235" fmla="*/ 1335965 w 3079941"/>
                  <a:gd name="connsiteY235" fmla="*/ 661504 h 1160647"/>
                  <a:gd name="connsiteX236" fmla="*/ 1348125 w 3079941"/>
                  <a:gd name="connsiteY236" fmla="*/ 618269 h 1160647"/>
                  <a:gd name="connsiteX237" fmla="*/ 1349392 w 3079941"/>
                  <a:gd name="connsiteY237" fmla="*/ 618269 h 1160647"/>
                  <a:gd name="connsiteX238" fmla="*/ 1358259 w 3079941"/>
                  <a:gd name="connsiteY238" fmla="*/ 618269 h 1160647"/>
                  <a:gd name="connsiteX239" fmla="*/ 1368392 w 3079941"/>
                  <a:gd name="connsiteY239" fmla="*/ 661504 h 1160647"/>
                  <a:gd name="connsiteX240" fmla="*/ 1369405 w 3079941"/>
                  <a:gd name="connsiteY240" fmla="*/ 661504 h 1160647"/>
                  <a:gd name="connsiteX241" fmla="*/ 1376499 w 3079941"/>
                  <a:gd name="connsiteY241" fmla="*/ 661504 h 1160647"/>
                  <a:gd name="connsiteX242" fmla="*/ 1376499 w 3079941"/>
                  <a:gd name="connsiteY242" fmla="*/ 700416 h 1160647"/>
                  <a:gd name="connsiteX243" fmla="*/ 1378272 w 3079941"/>
                  <a:gd name="connsiteY243" fmla="*/ 700416 h 1160647"/>
                  <a:gd name="connsiteX244" fmla="*/ 1390686 w 3079941"/>
                  <a:gd name="connsiteY244" fmla="*/ 700416 h 1160647"/>
                  <a:gd name="connsiteX245" fmla="*/ 1390686 w 3079941"/>
                  <a:gd name="connsiteY245" fmla="*/ 702578 h 1160647"/>
                  <a:gd name="connsiteX246" fmla="*/ 1390686 w 3079941"/>
                  <a:gd name="connsiteY246" fmla="*/ 717710 h 1160647"/>
                  <a:gd name="connsiteX247" fmla="*/ 1394739 w 3079941"/>
                  <a:gd name="connsiteY247" fmla="*/ 715549 h 1160647"/>
                  <a:gd name="connsiteX248" fmla="*/ 1394739 w 3079941"/>
                  <a:gd name="connsiteY248" fmla="*/ 700416 h 1160647"/>
                  <a:gd name="connsiteX249" fmla="*/ 1396259 w 3079941"/>
                  <a:gd name="connsiteY249" fmla="*/ 700416 h 1160647"/>
                  <a:gd name="connsiteX250" fmla="*/ 1406899 w 3079941"/>
                  <a:gd name="connsiteY250" fmla="*/ 700416 h 1160647"/>
                  <a:gd name="connsiteX251" fmla="*/ 1406899 w 3079941"/>
                  <a:gd name="connsiteY251" fmla="*/ 702037 h 1160647"/>
                  <a:gd name="connsiteX252" fmla="*/ 1406899 w 3079941"/>
                  <a:gd name="connsiteY252" fmla="*/ 713387 h 1160647"/>
                  <a:gd name="connsiteX253" fmla="*/ 1437300 w 3079941"/>
                  <a:gd name="connsiteY253" fmla="*/ 713387 h 1160647"/>
                  <a:gd name="connsiteX254" fmla="*/ 1437300 w 3079941"/>
                  <a:gd name="connsiteY254" fmla="*/ 676637 h 1160647"/>
                  <a:gd name="connsiteX255" fmla="*/ 1438566 w 3079941"/>
                  <a:gd name="connsiteY255" fmla="*/ 676637 h 1160647"/>
                  <a:gd name="connsiteX256" fmla="*/ 1447433 w 3079941"/>
                  <a:gd name="connsiteY256" fmla="*/ 676637 h 1160647"/>
                  <a:gd name="connsiteX257" fmla="*/ 1447433 w 3079941"/>
                  <a:gd name="connsiteY257" fmla="*/ 698254 h 1160647"/>
                  <a:gd name="connsiteX258" fmla="*/ 1449460 w 3079941"/>
                  <a:gd name="connsiteY258" fmla="*/ 665828 h 1160647"/>
                  <a:gd name="connsiteX259" fmla="*/ 1471753 w 3079941"/>
                  <a:gd name="connsiteY259" fmla="*/ 665828 h 1160647"/>
                  <a:gd name="connsiteX260" fmla="*/ 1471753 w 3079941"/>
                  <a:gd name="connsiteY260" fmla="*/ 664206 h 1160647"/>
                  <a:gd name="connsiteX261" fmla="*/ 1471753 w 3079941"/>
                  <a:gd name="connsiteY261" fmla="*/ 652857 h 1160647"/>
                  <a:gd name="connsiteX262" fmla="*/ 1472513 w 3079941"/>
                  <a:gd name="connsiteY262" fmla="*/ 652857 h 1160647"/>
                  <a:gd name="connsiteX263" fmla="*/ 1477833 w 3079941"/>
                  <a:gd name="connsiteY263" fmla="*/ 652857 h 1160647"/>
                  <a:gd name="connsiteX264" fmla="*/ 1477833 w 3079941"/>
                  <a:gd name="connsiteY264" fmla="*/ 650966 h 1160647"/>
                  <a:gd name="connsiteX265" fmla="*/ 1477833 w 3079941"/>
                  <a:gd name="connsiteY265" fmla="*/ 637725 h 1160647"/>
                  <a:gd name="connsiteX266" fmla="*/ 1481887 w 3079941"/>
                  <a:gd name="connsiteY266" fmla="*/ 644210 h 1160647"/>
                  <a:gd name="connsiteX267" fmla="*/ 1484167 w 3079941"/>
                  <a:gd name="connsiteY267" fmla="*/ 644210 h 1160647"/>
                  <a:gd name="connsiteX268" fmla="*/ 1500127 w 3079941"/>
                  <a:gd name="connsiteY268" fmla="*/ 644210 h 1160647"/>
                  <a:gd name="connsiteX269" fmla="*/ 1500127 w 3079941"/>
                  <a:gd name="connsiteY269" fmla="*/ 643399 h 1160647"/>
                  <a:gd name="connsiteX270" fmla="*/ 1500127 w 3079941"/>
                  <a:gd name="connsiteY270" fmla="*/ 637725 h 1160647"/>
                  <a:gd name="connsiteX271" fmla="*/ 1500887 w 3079941"/>
                  <a:gd name="connsiteY271" fmla="*/ 637725 h 1160647"/>
                  <a:gd name="connsiteX272" fmla="*/ 1506207 w 3079941"/>
                  <a:gd name="connsiteY272" fmla="*/ 637725 h 1160647"/>
                  <a:gd name="connsiteX273" fmla="*/ 1506207 w 3079941"/>
                  <a:gd name="connsiteY273" fmla="*/ 639076 h 1160647"/>
                  <a:gd name="connsiteX274" fmla="*/ 1506207 w 3079941"/>
                  <a:gd name="connsiteY274" fmla="*/ 648534 h 1160647"/>
                  <a:gd name="connsiteX275" fmla="*/ 1544714 w 3079941"/>
                  <a:gd name="connsiteY275" fmla="*/ 648534 h 1160647"/>
                  <a:gd name="connsiteX276" fmla="*/ 1544714 w 3079941"/>
                  <a:gd name="connsiteY276" fmla="*/ 786887 h 1160647"/>
                  <a:gd name="connsiteX277" fmla="*/ 1546234 w 3079941"/>
                  <a:gd name="connsiteY277" fmla="*/ 786887 h 1160647"/>
                  <a:gd name="connsiteX278" fmla="*/ 1556874 w 3079941"/>
                  <a:gd name="connsiteY278" fmla="*/ 786887 h 1160647"/>
                  <a:gd name="connsiteX279" fmla="*/ 1556874 w 3079941"/>
                  <a:gd name="connsiteY279" fmla="*/ 773917 h 1160647"/>
                  <a:gd name="connsiteX280" fmla="*/ 1560928 w 3079941"/>
                  <a:gd name="connsiteY280" fmla="*/ 773917 h 1160647"/>
                  <a:gd name="connsiteX281" fmla="*/ 1560928 w 3079941"/>
                  <a:gd name="connsiteY281" fmla="*/ 786887 h 1160647"/>
                  <a:gd name="connsiteX282" fmla="*/ 1591328 w 3079941"/>
                  <a:gd name="connsiteY282" fmla="*/ 786887 h 1160647"/>
                  <a:gd name="connsiteX283" fmla="*/ 1591328 w 3079941"/>
                  <a:gd name="connsiteY283" fmla="*/ 756622 h 1160647"/>
                  <a:gd name="connsiteX284" fmla="*/ 1603488 w 3079941"/>
                  <a:gd name="connsiteY284" fmla="*/ 756622 h 1160647"/>
                  <a:gd name="connsiteX285" fmla="*/ 1615648 w 3079941"/>
                  <a:gd name="connsiteY285" fmla="*/ 754461 h 1160647"/>
                  <a:gd name="connsiteX286" fmla="*/ 1619702 w 3079941"/>
                  <a:gd name="connsiteY286" fmla="*/ 756622 h 1160647"/>
                  <a:gd name="connsiteX287" fmla="*/ 1629835 w 3079941"/>
                  <a:gd name="connsiteY287" fmla="*/ 756622 h 1160647"/>
                  <a:gd name="connsiteX288" fmla="*/ 1629835 w 3079941"/>
                  <a:gd name="connsiteY288" fmla="*/ 786887 h 1160647"/>
                  <a:gd name="connsiteX289" fmla="*/ 1637942 w 3079941"/>
                  <a:gd name="connsiteY289" fmla="*/ 786887 h 1160647"/>
                  <a:gd name="connsiteX290" fmla="*/ 1637942 w 3079941"/>
                  <a:gd name="connsiteY290" fmla="*/ 804182 h 1160647"/>
                  <a:gd name="connsiteX291" fmla="*/ 1647278 w 3079941"/>
                  <a:gd name="connsiteY291" fmla="*/ 805087 h 1160647"/>
                  <a:gd name="connsiteX292" fmla="*/ 1660236 w 3079941"/>
                  <a:gd name="connsiteY292" fmla="*/ 805087 h 1160647"/>
                  <a:gd name="connsiteX293" fmla="*/ 1660236 w 3079941"/>
                  <a:gd name="connsiteY293" fmla="*/ 789049 h 1160647"/>
                  <a:gd name="connsiteX294" fmla="*/ 1728192 w 3079941"/>
                  <a:gd name="connsiteY294" fmla="*/ 789049 h 1160647"/>
                  <a:gd name="connsiteX295" fmla="*/ 1728192 w 3079941"/>
                  <a:gd name="connsiteY295" fmla="*/ 703796 h 1160647"/>
                  <a:gd name="connsiteX296" fmla="*/ 1800200 w 3079941"/>
                  <a:gd name="connsiteY296" fmla="*/ 703796 h 1160647"/>
                  <a:gd name="connsiteX297" fmla="*/ 1800200 w 3079941"/>
                  <a:gd name="connsiteY297" fmla="*/ 782564 h 1160647"/>
                  <a:gd name="connsiteX298" fmla="*/ 1802104 w 3079941"/>
                  <a:gd name="connsiteY298" fmla="*/ 782564 h 1160647"/>
                  <a:gd name="connsiteX299" fmla="*/ 1803346 w 3079941"/>
                  <a:gd name="connsiteY299" fmla="*/ 805087 h 1160647"/>
                  <a:gd name="connsiteX300" fmla="*/ 1813022 w 3079941"/>
                  <a:gd name="connsiteY300" fmla="*/ 805087 h 1160647"/>
                  <a:gd name="connsiteX301" fmla="*/ 1814264 w 3079941"/>
                  <a:gd name="connsiteY301" fmla="*/ 782564 h 1160647"/>
                  <a:gd name="connsiteX302" fmla="*/ 1820344 w 3079941"/>
                  <a:gd name="connsiteY302" fmla="*/ 782564 h 1160647"/>
                  <a:gd name="connsiteX303" fmla="*/ 1821586 w 3079941"/>
                  <a:gd name="connsiteY303" fmla="*/ 805087 h 1160647"/>
                  <a:gd name="connsiteX304" fmla="*/ 1872208 w 3079941"/>
                  <a:gd name="connsiteY304" fmla="*/ 805087 h 1160647"/>
                  <a:gd name="connsiteX305" fmla="*/ 1872208 w 3079941"/>
                  <a:gd name="connsiteY305" fmla="*/ 642059 h 1160647"/>
                  <a:gd name="connsiteX306" fmla="*/ 2069535 w 3079941"/>
                  <a:gd name="connsiteY306" fmla="*/ 642059 h 1160647"/>
                  <a:gd name="connsiteX307" fmla="*/ 2069535 w 3079941"/>
                  <a:gd name="connsiteY307" fmla="*/ 805087 h 1160647"/>
                  <a:gd name="connsiteX308" fmla="*/ 2088232 w 3079941"/>
                  <a:gd name="connsiteY308" fmla="*/ 805087 h 1160647"/>
                  <a:gd name="connsiteX309" fmla="*/ 2088232 w 3079941"/>
                  <a:gd name="connsiteY309" fmla="*/ 722394 h 1160647"/>
                  <a:gd name="connsiteX310" fmla="*/ 2183352 w 3079941"/>
                  <a:gd name="connsiteY310" fmla="*/ 722394 h 1160647"/>
                  <a:gd name="connsiteX311" fmla="*/ 2195282 w 3079941"/>
                  <a:gd name="connsiteY311" fmla="*/ 404253 h 1160647"/>
                  <a:gd name="connsiteX312" fmla="*/ 2183122 w 3079941"/>
                  <a:gd name="connsiteY312" fmla="*/ 382635 h 1160647"/>
                  <a:gd name="connsiteX313" fmla="*/ 2177042 w 3079941"/>
                  <a:gd name="connsiteY313" fmla="*/ 378311 h 1160647"/>
                  <a:gd name="connsiteX314" fmla="*/ 2185149 w 3079941"/>
                  <a:gd name="connsiteY314" fmla="*/ 354532 h 1160647"/>
                  <a:gd name="connsiteX315" fmla="*/ 2185149 w 3079941"/>
                  <a:gd name="connsiteY315" fmla="*/ 337238 h 1160647"/>
                  <a:gd name="connsiteX316" fmla="*/ 2199336 w 3079941"/>
                  <a:gd name="connsiteY316" fmla="*/ 337238 h 1160647"/>
                  <a:gd name="connsiteX317" fmla="*/ 2199336 w 3079941"/>
                  <a:gd name="connsiteY317" fmla="*/ 315620 h 1160647"/>
                  <a:gd name="connsiteX318" fmla="*/ 2201362 w 3079941"/>
                  <a:gd name="connsiteY318" fmla="*/ 311296 h 1160647"/>
                  <a:gd name="connsiteX319" fmla="*/ 2201362 w 3079941"/>
                  <a:gd name="connsiteY319" fmla="*/ 233472 h 1160647"/>
                  <a:gd name="connsiteX320" fmla="*/ 2199336 w 3079941"/>
                  <a:gd name="connsiteY320" fmla="*/ 226987 h 1160647"/>
                  <a:gd name="connsiteX321" fmla="*/ 2205416 w 3079941"/>
                  <a:gd name="connsiteY321" fmla="*/ 220501 h 1160647"/>
                  <a:gd name="connsiteX322" fmla="*/ 2205416 w 3079941"/>
                  <a:gd name="connsiteY322" fmla="*/ 162133 h 1160647"/>
                  <a:gd name="connsiteX323" fmla="*/ 2207442 w 3079941"/>
                  <a:gd name="connsiteY323" fmla="*/ 157810 h 1160647"/>
                  <a:gd name="connsiteX324" fmla="*/ 2207442 w 3079941"/>
                  <a:gd name="connsiteY324" fmla="*/ 101604 h 1160647"/>
                  <a:gd name="connsiteX325" fmla="*/ 2209469 w 3079941"/>
                  <a:gd name="connsiteY325" fmla="*/ 82148 h 1160647"/>
                  <a:gd name="connsiteX326" fmla="*/ 2213523 w 3079941"/>
                  <a:gd name="connsiteY326" fmla="*/ 99442 h 1160647"/>
                  <a:gd name="connsiteX327" fmla="*/ 2215549 w 3079941"/>
                  <a:gd name="connsiteY327" fmla="*/ 157810 h 1160647"/>
                  <a:gd name="connsiteX328" fmla="*/ 2217576 w 3079941"/>
                  <a:gd name="connsiteY328" fmla="*/ 220501 h 1160647"/>
                  <a:gd name="connsiteX329" fmla="*/ 2223656 w 3079941"/>
                  <a:gd name="connsiteY329" fmla="*/ 226987 h 1160647"/>
                  <a:gd name="connsiteX330" fmla="*/ 2221629 w 3079941"/>
                  <a:gd name="connsiteY330" fmla="*/ 233472 h 1160647"/>
                  <a:gd name="connsiteX331" fmla="*/ 2221629 w 3079941"/>
                  <a:gd name="connsiteY331" fmla="*/ 311296 h 1160647"/>
                  <a:gd name="connsiteX332" fmla="*/ 2223656 w 3079941"/>
                  <a:gd name="connsiteY332" fmla="*/ 315620 h 1160647"/>
                  <a:gd name="connsiteX333" fmla="*/ 2223656 w 3079941"/>
                  <a:gd name="connsiteY333" fmla="*/ 337238 h 1160647"/>
                  <a:gd name="connsiteX334" fmla="*/ 2237843 w 3079941"/>
                  <a:gd name="connsiteY334" fmla="*/ 337238 h 1160647"/>
                  <a:gd name="connsiteX335" fmla="*/ 2237843 w 3079941"/>
                  <a:gd name="connsiteY335" fmla="*/ 354532 h 1160647"/>
                  <a:gd name="connsiteX336" fmla="*/ 2245950 w 3079941"/>
                  <a:gd name="connsiteY336" fmla="*/ 378311 h 1160647"/>
                  <a:gd name="connsiteX337" fmla="*/ 2239870 w 3079941"/>
                  <a:gd name="connsiteY337" fmla="*/ 382635 h 1160647"/>
                  <a:gd name="connsiteX338" fmla="*/ 2227709 w 3079941"/>
                  <a:gd name="connsiteY338" fmla="*/ 404253 h 1160647"/>
                  <a:gd name="connsiteX339" fmla="*/ 2235816 w 3079941"/>
                  <a:gd name="connsiteY339" fmla="*/ 657181 h 1160647"/>
                  <a:gd name="connsiteX340" fmla="*/ 2300670 w 3079941"/>
                  <a:gd name="connsiteY340" fmla="*/ 657181 h 1160647"/>
                  <a:gd name="connsiteX341" fmla="*/ 2300670 w 3079941"/>
                  <a:gd name="connsiteY341" fmla="*/ 732843 h 1160647"/>
                  <a:gd name="connsiteX342" fmla="*/ 2308777 w 3079941"/>
                  <a:gd name="connsiteY342" fmla="*/ 732843 h 1160647"/>
                  <a:gd name="connsiteX343" fmla="*/ 2310804 w 3079941"/>
                  <a:gd name="connsiteY343" fmla="*/ 726358 h 1160647"/>
                  <a:gd name="connsiteX344" fmla="*/ 2316884 w 3079941"/>
                  <a:gd name="connsiteY344" fmla="*/ 726358 h 1160647"/>
                  <a:gd name="connsiteX345" fmla="*/ 2318911 w 3079941"/>
                  <a:gd name="connsiteY345" fmla="*/ 735005 h 1160647"/>
                  <a:gd name="connsiteX346" fmla="*/ 2331071 w 3079941"/>
                  <a:gd name="connsiteY346" fmla="*/ 735005 h 1160647"/>
                  <a:gd name="connsiteX347" fmla="*/ 2331071 w 3079941"/>
                  <a:gd name="connsiteY347" fmla="*/ 728519 h 1160647"/>
                  <a:gd name="connsiteX348" fmla="*/ 2353364 w 3079941"/>
                  <a:gd name="connsiteY348" fmla="*/ 728519 h 1160647"/>
                  <a:gd name="connsiteX349" fmla="*/ 2353364 w 3079941"/>
                  <a:gd name="connsiteY349" fmla="*/ 735005 h 1160647"/>
                  <a:gd name="connsiteX350" fmla="*/ 2373631 w 3079941"/>
                  <a:gd name="connsiteY350" fmla="*/ 735005 h 1160647"/>
                  <a:gd name="connsiteX351" fmla="*/ 2373631 w 3079941"/>
                  <a:gd name="connsiteY351" fmla="*/ 780402 h 1160647"/>
                  <a:gd name="connsiteX352" fmla="*/ 2387818 w 3079941"/>
                  <a:gd name="connsiteY352" fmla="*/ 780402 h 1160647"/>
                  <a:gd name="connsiteX353" fmla="*/ 2387818 w 3079941"/>
                  <a:gd name="connsiteY353" fmla="*/ 767431 h 1160647"/>
                  <a:gd name="connsiteX354" fmla="*/ 2404032 w 3079941"/>
                  <a:gd name="connsiteY354" fmla="*/ 767431 h 1160647"/>
                  <a:gd name="connsiteX355" fmla="*/ 2404032 w 3079941"/>
                  <a:gd name="connsiteY355" fmla="*/ 588004 h 1160647"/>
                  <a:gd name="connsiteX356" fmla="*/ 2410112 w 3079941"/>
                  <a:gd name="connsiteY356" fmla="*/ 581518 h 1160647"/>
                  <a:gd name="connsiteX357" fmla="*/ 2483073 w 3079941"/>
                  <a:gd name="connsiteY357" fmla="*/ 581518 h 1160647"/>
                  <a:gd name="connsiteX358" fmla="*/ 2483073 w 3079941"/>
                  <a:gd name="connsiteY358" fmla="*/ 590166 h 1160647"/>
                  <a:gd name="connsiteX359" fmla="*/ 2493206 w 3079941"/>
                  <a:gd name="connsiteY359" fmla="*/ 590166 h 1160647"/>
                  <a:gd name="connsiteX360" fmla="*/ 2493206 w 3079941"/>
                  <a:gd name="connsiteY360" fmla="*/ 704740 h 1160647"/>
                  <a:gd name="connsiteX361" fmla="*/ 2515500 w 3079941"/>
                  <a:gd name="connsiteY361" fmla="*/ 704740 h 1160647"/>
                  <a:gd name="connsiteX362" fmla="*/ 2515500 w 3079941"/>
                  <a:gd name="connsiteY362" fmla="*/ 637725 h 1160647"/>
                  <a:gd name="connsiteX363" fmla="*/ 2541847 w 3079941"/>
                  <a:gd name="connsiteY363" fmla="*/ 637725 h 1160647"/>
                  <a:gd name="connsiteX364" fmla="*/ 2545900 w 3079941"/>
                  <a:gd name="connsiteY364" fmla="*/ 633401 h 1160647"/>
                  <a:gd name="connsiteX365" fmla="*/ 2554007 w 3079941"/>
                  <a:gd name="connsiteY365" fmla="*/ 633401 h 1160647"/>
                  <a:gd name="connsiteX366" fmla="*/ 2558060 w 3079941"/>
                  <a:gd name="connsiteY366" fmla="*/ 637725 h 1160647"/>
                  <a:gd name="connsiteX367" fmla="*/ 2580354 w 3079941"/>
                  <a:gd name="connsiteY367" fmla="*/ 637725 h 1160647"/>
                  <a:gd name="connsiteX368" fmla="*/ 2580354 w 3079941"/>
                  <a:gd name="connsiteY368" fmla="*/ 520989 h 1160647"/>
                  <a:gd name="connsiteX369" fmla="*/ 2637101 w 3079941"/>
                  <a:gd name="connsiteY369" fmla="*/ 510180 h 1160647"/>
                  <a:gd name="connsiteX370" fmla="*/ 2637101 w 3079941"/>
                  <a:gd name="connsiteY370" fmla="*/ 511261 h 1160647"/>
                  <a:gd name="connsiteX371" fmla="*/ 2637101 w 3079941"/>
                  <a:gd name="connsiteY371" fmla="*/ 518827 h 1160647"/>
                  <a:gd name="connsiteX372" fmla="*/ 2663448 w 3079941"/>
                  <a:gd name="connsiteY372" fmla="*/ 518827 h 1160647"/>
                  <a:gd name="connsiteX373" fmla="*/ 2663448 w 3079941"/>
                  <a:gd name="connsiteY373" fmla="*/ 773917 h 1160647"/>
                  <a:gd name="connsiteX374" fmla="*/ 2685742 w 3079941"/>
                  <a:gd name="connsiteY374" fmla="*/ 773917 h 1160647"/>
                  <a:gd name="connsiteX375" fmla="*/ 2685742 w 3079941"/>
                  <a:gd name="connsiteY375" fmla="*/ 769593 h 1160647"/>
                  <a:gd name="connsiteX376" fmla="*/ 2697902 w 3079941"/>
                  <a:gd name="connsiteY376" fmla="*/ 769593 h 1160647"/>
                  <a:gd name="connsiteX377" fmla="*/ 2697902 w 3079941"/>
                  <a:gd name="connsiteY377" fmla="*/ 773917 h 1160647"/>
                  <a:gd name="connsiteX378" fmla="*/ 2722222 w 3079941"/>
                  <a:gd name="connsiteY378" fmla="*/ 773917 h 1160647"/>
                  <a:gd name="connsiteX379" fmla="*/ 2722222 w 3079941"/>
                  <a:gd name="connsiteY379" fmla="*/ 760946 h 1160647"/>
                  <a:gd name="connsiteX380" fmla="*/ 2750596 w 3079941"/>
                  <a:gd name="connsiteY380" fmla="*/ 760946 h 1160647"/>
                  <a:gd name="connsiteX381" fmla="*/ 2762756 w 3079941"/>
                  <a:gd name="connsiteY381" fmla="*/ 756622 h 1160647"/>
                  <a:gd name="connsiteX382" fmla="*/ 2783023 w 3079941"/>
                  <a:gd name="connsiteY382" fmla="*/ 760946 h 1160647"/>
                  <a:gd name="connsiteX383" fmla="*/ 2783023 w 3079941"/>
                  <a:gd name="connsiteY383" fmla="*/ 743652 h 1160647"/>
                  <a:gd name="connsiteX384" fmla="*/ 2791130 w 3079941"/>
                  <a:gd name="connsiteY384" fmla="*/ 743652 h 1160647"/>
                  <a:gd name="connsiteX385" fmla="*/ 2791130 w 3079941"/>
                  <a:gd name="connsiteY385" fmla="*/ 730681 h 1160647"/>
                  <a:gd name="connsiteX386" fmla="*/ 2847877 w 3079941"/>
                  <a:gd name="connsiteY386" fmla="*/ 730681 h 1160647"/>
                  <a:gd name="connsiteX387" fmla="*/ 2847877 w 3079941"/>
                  <a:gd name="connsiteY387" fmla="*/ 700416 h 1160647"/>
                  <a:gd name="connsiteX388" fmla="*/ 2866117 w 3079941"/>
                  <a:gd name="connsiteY388" fmla="*/ 700416 h 1160647"/>
                  <a:gd name="connsiteX389" fmla="*/ 2866117 w 3079941"/>
                  <a:gd name="connsiteY389" fmla="*/ 693931 h 1160647"/>
                  <a:gd name="connsiteX390" fmla="*/ 2878277 w 3079941"/>
                  <a:gd name="connsiteY390" fmla="*/ 693931 h 1160647"/>
                  <a:gd name="connsiteX391" fmla="*/ 2878277 w 3079941"/>
                  <a:gd name="connsiteY391" fmla="*/ 700416 h 1160647"/>
                  <a:gd name="connsiteX392" fmla="*/ 2894491 w 3079941"/>
                  <a:gd name="connsiteY392" fmla="*/ 700416 h 1160647"/>
                  <a:gd name="connsiteX393" fmla="*/ 2894491 w 3079941"/>
                  <a:gd name="connsiteY393" fmla="*/ 750137 h 1160647"/>
                  <a:gd name="connsiteX394" fmla="*/ 2926918 w 3079941"/>
                  <a:gd name="connsiteY394" fmla="*/ 750137 h 1160647"/>
                  <a:gd name="connsiteX395" fmla="*/ 2926918 w 3079941"/>
                  <a:gd name="connsiteY395" fmla="*/ 724196 h 1160647"/>
                  <a:gd name="connsiteX396" fmla="*/ 2965425 w 3079941"/>
                  <a:gd name="connsiteY396" fmla="*/ 724196 h 1160647"/>
                  <a:gd name="connsiteX397" fmla="*/ 2965425 w 3079941"/>
                  <a:gd name="connsiteY397" fmla="*/ 693931 h 1160647"/>
                  <a:gd name="connsiteX398" fmla="*/ 3014066 w 3079941"/>
                  <a:gd name="connsiteY398" fmla="*/ 693931 h 1160647"/>
                  <a:gd name="connsiteX399" fmla="*/ 3014066 w 3079941"/>
                  <a:gd name="connsiteY399" fmla="*/ 805087 h 1160647"/>
                  <a:gd name="connsiteX400" fmla="*/ 3014066 w 3079941"/>
                  <a:gd name="connsiteY400" fmla="*/ 818866 h 1160647"/>
                  <a:gd name="connsiteX401" fmla="*/ 3079941 w 3079941"/>
                  <a:gd name="connsiteY401" fmla="*/ 818866 h 1160647"/>
                  <a:gd name="connsiteX402" fmla="*/ 3079941 w 3079941"/>
                  <a:gd name="connsiteY402" fmla="*/ 1030409 h 1160647"/>
                  <a:gd name="connsiteX403" fmla="*/ 3079941 w 3079941"/>
                  <a:gd name="connsiteY403" fmla="*/ 1160647 h 1160647"/>
                  <a:gd name="connsiteX404" fmla="*/ 200958 w 3079941"/>
                  <a:gd name="connsiteY404" fmla="*/ 1160647 h 1160647"/>
                  <a:gd name="connsiteX405" fmla="*/ 200958 w 3079941"/>
                  <a:gd name="connsiteY405" fmla="*/ 1126882 h 1160647"/>
                  <a:gd name="connsiteX406" fmla="*/ 0 w 3079941"/>
                  <a:gd name="connsiteY406" fmla="*/ 1126882 h 1160647"/>
                  <a:gd name="connsiteX407" fmla="*/ 0 w 3079941"/>
                  <a:gd name="connsiteY407" fmla="*/ 915339 h 1160647"/>
                  <a:gd name="connsiteX408" fmla="*/ 103377 w 3079941"/>
                  <a:gd name="connsiteY408" fmla="*/ 915339 h 1160647"/>
                  <a:gd name="connsiteX409" fmla="*/ 103377 w 3079941"/>
                  <a:gd name="connsiteY409" fmla="*/ 886329 h 1160647"/>
                  <a:gd name="connsiteX410" fmla="*/ 55096 w 3079941"/>
                  <a:gd name="connsiteY410" fmla="*/ 886329 h 1160647"/>
                  <a:gd name="connsiteX411" fmla="*/ 55096 w 3079941"/>
                  <a:gd name="connsiteY411" fmla="*/ 724196 h 1160647"/>
                  <a:gd name="connsiteX412" fmla="*/ 75363 w 3079941"/>
                  <a:gd name="connsiteY412" fmla="*/ 724196 h 1160647"/>
                  <a:gd name="connsiteX413" fmla="*/ 75870 w 3079941"/>
                  <a:gd name="connsiteY413" fmla="*/ 723115 h 1160647"/>
                  <a:gd name="connsiteX414" fmla="*/ 79416 w 3079941"/>
                  <a:gd name="connsiteY414" fmla="*/ 715549 h 1160647"/>
                  <a:gd name="connsiteX415" fmla="*/ 81190 w 3079941"/>
                  <a:gd name="connsiteY415" fmla="*/ 715819 h 1160647"/>
                  <a:gd name="connsiteX416" fmla="*/ 93603 w 3079941"/>
                  <a:gd name="connsiteY416" fmla="*/ 717710 h 1160647"/>
                  <a:gd name="connsiteX417" fmla="*/ 94110 w 3079941"/>
                  <a:gd name="connsiteY417" fmla="*/ 719062 h 1160647"/>
                  <a:gd name="connsiteX418" fmla="*/ 97656 w 3079941"/>
                  <a:gd name="connsiteY418" fmla="*/ 728519 h 1160647"/>
                  <a:gd name="connsiteX419" fmla="*/ 124003 w 3079941"/>
                  <a:gd name="connsiteY419" fmla="*/ 730681 h 1160647"/>
                  <a:gd name="connsiteX420" fmla="*/ 124003 w 3079941"/>
                  <a:gd name="connsiteY420" fmla="*/ 607460 h 1160647"/>
                  <a:gd name="connsiteX421" fmla="*/ 126030 w 3079941"/>
                  <a:gd name="connsiteY421" fmla="*/ 607460 h 1160647"/>
                  <a:gd name="connsiteX422" fmla="*/ 140217 w 3079941"/>
                  <a:gd name="connsiteY422" fmla="*/ 607460 h 1160647"/>
                  <a:gd name="connsiteX423" fmla="*/ 140217 w 3079941"/>
                  <a:gd name="connsiteY423" fmla="*/ 471268 h 1160647"/>
                  <a:gd name="connsiteX424" fmla="*/ 141990 w 3079941"/>
                  <a:gd name="connsiteY424" fmla="*/ 471268 h 1160647"/>
                  <a:gd name="connsiteX425" fmla="*/ 154404 w 3079941"/>
                  <a:gd name="connsiteY425" fmla="*/ 471268 h 1160647"/>
                  <a:gd name="connsiteX426" fmla="*/ 154404 w 3079941"/>
                  <a:gd name="connsiteY426" fmla="*/ 356694 h 1160647"/>
                  <a:gd name="connsiteX427" fmla="*/ 158457 w 3079941"/>
                  <a:gd name="connsiteY427" fmla="*/ 328590 h 1160647"/>
                  <a:gd name="connsiteX428" fmla="*/ 160484 w 3079941"/>
                  <a:gd name="connsiteY428" fmla="*/ 328590 h 1160647"/>
                  <a:gd name="connsiteX429" fmla="*/ 174671 w 3079941"/>
                  <a:gd name="connsiteY429" fmla="*/ 328590 h 1160647"/>
                  <a:gd name="connsiteX430" fmla="*/ 211151 w 3079941"/>
                  <a:gd name="connsiteY430" fmla="*/ 246443 h 1160647"/>
                  <a:gd name="connsiteX431" fmla="*/ 215205 w 3079941"/>
                  <a:gd name="connsiteY431" fmla="*/ 0 h 1160647"/>
                  <a:gd name="connsiteX0" fmla="*/ 215205 w 3079941"/>
                  <a:gd name="connsiteY0" fmla="*/ 0 h 1160647"/>
                  <a:gd name="connsiteX1" fmla="*/ 217231 w 3079941"/>
                  <a:gd name="connsiteY1" fmla="*/ 246443 h 1160647"/>
                  <a:gd name="connsiteX2" fmla="*/ 255738 w 3079941"/>
                  <a:gd name="connsiteY2" fmla="*/ 326429 h 1160647"/>
                  <a:gd name="connsiteX3" fmla="*/ 257765 w 3079941"/>
                  <a:gd name="connsiteY3" fmla="*/ 326429 h 1160647"/>
                  <a:gd name="connsiteX4" fmla="*/ 271952 w 3079941"/>
                  <a:gd name="connsiteY4" fmla="*/ 326429 h 1160647"/>
                  <a:gd name="connsiteX5" fmla="*/ 271952 w 3079941"/>
                  <a:gd name="connsiteY5" fmla="*/ 350208 h 1160647"/>
                  <a:gd name="connsiteX6" fmla="*/ 272459 w 3079941"/>
                  <a:gd name="connsiteY6" fmla="*/ 351019 h 1160647"/>
                  <a:gd name="connsiteX7" fmla="*/ 276005 w 3079941"/>
                  <a:gd name="connsiteY7" fmla="*/ 356694 h 1160647"/>
                  <a:gd name="connsiteX8" fmla="*/ 276005 w 3079941"/>
                  <a:gd name="connsiteY8" fmla="*/ 471268 h 1160647"/>
                  <a:gd name="connsiteX9" fmla="*/ 278285 w 3079941"/>
                  <a:gd name="connsiteY9" fmla="*/ 471268 h 1160647"/>
                  <a:gd name="connsiteX10" fmla="*/ 294246 w 3079941"/>
                  <a:gd name="connsiteY10" fmla="*/ 471268 h 1160647"/>
                  <a:gd name="connsiteX11" fmla="*/ 294246 w 3079941"/>
                  <a:gd name="connsiteY11" fmla="*/ 611783 h 1160647"/>
                  <a:gd name="connsiteX12" fmla="*/ 295766 w 3079941"/>
                  <a:gd name="connsiteY12" fmla="*/ 611513 h 1160647"/>
                  <a:gd name="connsiteX13" fmla="*/ 306406 w 3079941"/>
                  <a:gd name="connsiteY13" fmla="*/ 609622 h 1160647"/>
                  <a:gd name="connsiteX14" fmla="*/ 304379 w 3079941"/>
                  <a:gd name="connsiteY14" fmla="*/ 698254 h 1160647"/>
                  <a:gd name="connsiteX15" fmla="*/ 305899 w 3079941"/>
                  <a:gd name="connsiteY15" fmla="*/ 698525 h 1160647"/>
                  <a:gd name="connsiteX16" fmla="*/ 316539 w 3079941"/>
                  <a:gd name="connsiteY16" fmla="*/ 700416 h 1160647"/>
                  <a:gd name="connsiteX17" fmla="*/ 316792 w 3079941"/>
                  <a:gd name="connsiteY17" fmla="*/ 701227 h 1160647"/>
                  <a:gd name="connsiteX18" fmla="*/ 318566 w 3079941"/>
                  <a:gd name="connsiteY18" fmla="*/ 706902 h 1160647"/>
                  <a:gd name="connsiteX19" fmla="*/ 319326 w 3079941"/>
                  <a:gd name="connsiteY19" fmla="*/ 704470 h 1160647"/>
                  <a:gd name="connsiteX20" fmla="*/ 324646 w 3079941"/>
                  <a:gd name="connsiteY20" fmla="*/ 687446 h 1160647"/>
                  <a:gd name="connsiteX21" fmla="*/ 326419 w 3079941"/>
                  <a:gd name="connsiteY21" fmla="*/ 687446 h 1160647"/>
                  <a:gd name="connsiteX22" fmla="*/ 338833 w 3079941"/>
                  <a:gd name="connsiteY22" fmla="*/ 687446 h 1160647"/>
                  <a:gd name="connsiteX23" fmla="*/ 338833 w 3079941"/>
                  <a:gd name="connsiteY23" fmla="*/ 719872 h 1160647"/>
                  <a:gd name="connsiteX24" fmla="*/ 339846 w 3079941"/>
                  <a:gd name="connsiteY24" fmla="*/ 720413 h 1160647"/>
                  <a:gd name="connsiteX25" fmla="*/ 346940 w 3079941"/>
                  <a:gd name="connsiteY25" fmla="*/ 724196 h 1160647"/>
                  <a:gd name="connsiteX26" fmla="*/ 346940 w 3079941"/>
                  <a:gd name="connsiteY26" fmla="*/ 725547 h 1160647"/>
                  <a:gd name="connsiteX27" fmla="*/ 346940 w 3079941"/>
                  <a:gd name="connsiteY27" fmla="*/ 735005 h 1160647"/>
                  <a:gd name="connsiteX28" fmla="*/ 391527 w 3079941"/>
                  <a:gd name="connsiteY28" fmla="*/ 735005 h 1160647"/>
                  <a:gd name="connsiteX29" fmla="*/ 391527 w 3079941"/>
                  <a:gd name="connsiteY29" fmla="*/ 736086 h 1160647"/>
                  <a:gd name="connsiteX30" fmla="*/ 391527 w 3079941"/>
                  <a:gd name="connsiteY30" fmla="*/ 743652 h 1160647"/>
                  <a:gd name="connsiteX31" fmla="*/ 393553 w 3079941"/>
                  <a:gd name="connsiteY31" fmla="*/ 743652 h 1160647"/>
                  <a:gd name="connsiteX32" fmla="*/ 407740 w 3079941"/>
                  <a:gd name="connsiteY32" fmla="*/ 743652 h 1160647"/>
                  <a:gd name="connsiteX33" fmla="*/ 407740 w 3079941"/>
                  <a:gd name="connsiteY33" fmla="*/ 713387 h 1160647"/>
                  <a:gd name="connsiteX34" fmla="*/ 452327 w 3079941"/>
                  <a:gd name="connsiteY34" fmla="*/ 713387 h 1160647"/>
                  <a:gd name="connsiteX35" fmla="*/ 452327 w 3079941"/>
                  <a:gd name="connsiteY35" fmla="*/ 712036 h 1160647"/>
                  <a:gd name="connsiteX36" fmla="*/ 452327 w 3079941"/>
                  <a:gd name="connsiteY36" fmla="*/ 702578 h 1160647"/>
                  <a:gd name="connsiteX37" fmla="*/ 453341 w 3079941"/>
                  <a:gd name="connsiteY37" fmla="*/ 702578 h 1160647"/>
                  <a:gd name="connsiteX38" fmla="*/ 460434 w 3079941"/>
                  <a:gd name="connsiteY38" fmla="*/ 702578 h 1160647"/>
                  <a:gd name="connsiteX39" fmla="*/ 460434 w 3079941"/>
                  <a:gd name="connsiteY39" fmla="*/ 700687 h 1160647"/>
                  <a:gd name="connsiteX40" fmla="*/ 460434 w 3079941"/>
                  <a:gd name="connsiteY40" fmla="*/ 687446 h 1160647"/>
                  <a:gd name="connsiteX41" fmla="*/ 461194 w 3079941"/>
                  <a:gd name="connsiteY41" fmla="*/ 687446 h 1160647"/>
                  <a:gd name="connsiteX42" fmla="*/ 466514 w 3079941"/>
                  <a:gd name="connsiteY42" fmla="*/ 687446 h 1160647"/>
                  <a:gd name="connsiteX43" fmla="*/ 466514 w 3079941"/>
                  <a:gd name="connsiteY43" fmla="*/ 686365 h 1160647"/>
                  <a:gd name="connsiteX44" fmla="*/ 466514 w 3079941"/>
                  <a:gd name="connsiteY44" fmla="*/ 678798 h 1160647"/>
                  <a:gd name="connsiteX45" fmla="*/ 468541 w 3079941"/>
                  <a:gd name="connsiteY45" fmla="*/ 678798 h 1160647"/>
                  <a:gd name="connsiteX46" fmla="*/ 482728 w 3079941"/>
                  <a:gd name="connsiteY46" fmla="*/ 678798 h 1160647"/>
                  <a:gd name="connsiteX47" fmla="*/ 482728 w 3079941"/>
                  <a:gd name="connsiteY47" fmla="*/ 679879 h 1160647"/>
                  <a:gd name="connsiteX48" fmla="*/ 482728 w 3079941"/>
                  <a:gd name="connsiteY48" fmla="*/ 687446 h 1160647"/>
                  <a:gd name="connsiteX49" fmla="*/ 505021 w 3079941"/>
                  <a:gd name="connsiteY49" fmla="*/ 687446 h 1160647"/>
                  <a:gd name="connsiteX50" fmla="*/ 505021 w 3079941"/>
                  <a:gd name="connsiteY50" fmla="*/ 685554 h 1160647"/>
                  <a:gd name="connsiteX51" fmla="*/ 505021 w 3079941"/>
                  <a:gd name="connsiteY51" fmla="*/ 672313 h 1160647"/>
                  <a:gd name="connsiteX52" fmla="*/ 506795 w 3079941"/>
                  <a:gd name="connsiteY52" fmla="*/ 672313 h 1160647"/>
                  <a:gd name="connsiteX53" fmla="*/ 519208 w 3079941"/>
                  <a:gd name="connsiteY53" fmla="*/ 672313 h 1160647"/>
                  <a:gd name="connsiteX54" fmla="*/ 519208 w 3079941"/>
                  <a:gd name="connsiteY54" fmla="*/ 696093 h 1160647"/>
                  <a:gd name="connsiteX55" fmla="*/ 520222 w 3079941"/>
                  <a:gd name="connsiteY55" fmla="*/ 696093 h 1160647"/>
                  <a:gd name="connsiteX56" fmla="*/ 527315 w 3079941"/>
                  <a:gd name="connsiteY56" fmla="*/ 696093 h 1160647"/>
                  <a:gd name="connsiteX57" fmla="*/ 527315 w 3079941"/>
                  <a:gd name="connsiteY57" fmla="*/ 695012 h 1160647"/>
                  <a:gd name="connsiteX58" fmla="*/ 527315 w 3079941"/>
                  <a:gd name="connsiteY58" fmla="*/ 687446 h 1160647"/>
                  <a:gd name="connsiteX59" fmla="*/ 529088 w 3079941"/>
                  <a:gd name="connsiteY59" fmla="*/ 687446 h 1160647"/>
                  <a:gd name="connsiteX60" fmla="*/ 541502 w 3079941"/>
                  <a:gd name="connsiteY60" fmla="*/ 687446 h 1160647"/>
                  <a:gd name="connsiteX61" fmla="*/ 541502 w 3079941"/>
                  <a:gd name="connsiteY61" fmla="*/ 713387 h 1160647"/>
                  <a:gd name="connsiteX62" fmla="*/ 543529 w 3079941"/>
                  <a:gd name="connsiteY62" fmla="*/ 713387 h 1160647"/>
                  <a:gd name="connsiteX63" fmla="*/ 557715 w 3079941"/>
                  <a:gd name="connsiteY63" fmla="*/ 713387 h 1160647"/>
                  <a:gd name="connsiteX64" fmla="*/ 557715 w 3079941"/>
                  <a:gd name="connsiteY64" fmla="*/ 715008 h 1160647"/>
                  <a:gd name="connsiteX65" fmla="*/ 557715 w 3079941"/>
                  <a:gd name="connsiteY65" fmla="*/ 726358 h 1160647"/>
                  <a:gd name="connsiteX66" fmla="*/ 558475 w 3079941"/>
                  <a:gd name="connsiteY66" fmla="*/ 726358 h 1160647"/>
                  <a:gd name="connsiteX67" fmla="*/ 563796 w 3079941"/>
                  <a:gd name="connsiteY67" fmla="*/ 726358 h 1160647"/>
                  <a:gd name="connsiteX68" fmla="*/ 563796 w 3079941"/>
                  <a:gd name="connsiteY68" fmla="*/ 725547 h 1160647"/>
                  <a:gd name="connsiteX69" fmla="*/ 563796 w 3079941"/>
                  <a:gd name="connsiteY69" fmla="*/ 719872 h 1160647"/>
                  <a:gd name="connsiteX70" fmla="*/ 594196 w 3079941"/>
                  <a:gd name="connsiteY70" fmla="*/ 719872 h 1160647"/>
                  <a:gd name="connsiteX71" fmla="*/ 594196 w 3079941"/>
                  <a:gd name="connsiteY71" fmla="*/ 743652 h 1160647"/>
                  <a:gd name="connsiteX72" fmla="*/ 595209 w 3079941"/>
                  <a:gd name="connsiteY72" fmla="*/ 743652 h 1160647"/>
                  <a:gd name="connsiteX73" fmla="*/ 602303 w 3079941"/>
                  <a:gd name="connsiteY73" fmla="*/ 743652 h 1160647"/>
                  <a:gd name="connsiteX74" fmla="*/ 602303 w 3079941"/>
                  <a:gd name="connsiteY74" fmla="*/ 744733 h 1160647"/>
                  <a:gd name="connsiteX75" fmla="*/ 602303 w 3079941"/>
                  <a:gd name="connsiteY75" fmla="*/ 752299 h 1160647"/>
                  <a:gd name="connsiteX76" fmla="*/ 603063 w 3079941"/>
                  <a:gd name="connsiteY76" fmla="*/ 752299 h 1160647"/>
                  <a:gd name="connsiteX77" fmla="*/ 608383 w 3079941"/>
                  <a:gd name="connsiteY77" fmla="*/ 752299 h 1160647"/>
                  <a:gd name="connsiteX78" fmla="*/ 608383 w 3079941"/>
                  <a:gd name="connsiteY78" fmla="*/ 750137 h 1160647"/>
                  <a:gd name="connsiteX79" fmla="*/ 608383 w 3079941"/>
                  <a:gd name="connsiteY79" fmla="*/ 735005 h 1160647"/>
                  <a:gd name="connsiteX80" fmla="*/ 609396 w 3079941"/>
                  <a:gd name="connsiteY80" fmla="*/ 735005 h 1160647"/>
                  <a:gd name="connsiteX81" fmla="*/ 616490 w 3079941"/>
                  <a:gd name="connsiteY81" fmla="*/ 735005 h 1160647"/>
                  <a:gd name="connsiteX82" fmla="*/ 616490 w 3079941"/>
                  <a:gd name="connsiteY82" fmla="*/ 736086 h 1160647"/>
                  <a:gd name="connsiteX83" fmla="*/ 616490 w 3079941"/>
                  <a:gd name="connsiteY83" fmla="*/ 743652 h 1160647"/>
                  <a:gd name="connsiteX84" fmla="*/ 621810 w 3079941"/>
                  <a:gd name="connsiteY84" fmla="*/ 741659 h 1160647"/>
                  <a:gd name="connsiteX85" fmla="*/ 622570 w 3079941"/>
                  <a:gd name="connsiteY85" fmla="*/ 740679 h 1160647"/>
                  <a:gd name="connsiteX86" fmla="*/ 622570 w 3079941"/>
                  <a:gd name="connsiteY86" fmla="*/ 735005 h 1160647"/>
                  <a:gd name="connsiteX87" fmla="*/ 661077 w 3079941"/>
                  <a:gd name="connsiteY87" fmla="*/ 735005 h 1160647"/>
                  <a:gd name="connsiteX88" fmla="*/ 661077 w 3079941"/>
                  <a:gd name="connsiteY88" fmla="*/ 758784 h 1160647"/>
                  <a:gd name="connsiteX89" fmla="*/ 663103 w 3079941"/>
                  <a:gd name="connsiteY89" fmla="*/ 758784 h 1160647"/>
                  <a:gd name="connsiteX90" fmla="*/ 677290 w 3079941"/>
                  <a:gd name="connsiteY90" fmla="*/ 758784 h 1160647"/>
                  <a:gd name="connsiteX91" fmla="*/ 677290 w 3079941"/>
                  <a:gd name="connsiteY91" fmla="*/ 759865 h 1160647"/>
                  <a:gd name="connsiteX92" fmla="*/ 677290 w 3079941"/>
                  <a:gd name="connsiteY92" fmla="*/ 767431 h 1160647"/>
                  <a:gd name="connsiteX93" fmla="*/ 679064 w 3079941"/>
                  <a:gd name="connsiteY93" fmla="*/ 767431 h 1160647"/>
                  <a:gd name="connsiteX94" fmla="*/ 691477 w 3079941"/>
                  <a:gd name="connsiteY94" fmla="*/ 767431 h 1160647"/>
                  <a:gd name="connsiteX95" fmla="*/ 691477 w 3079941"/>
                  <a:gd name="connsiteY95" fmla="*/ 743652 h 1160647"/>
                  <a:gd name="connsiteX96" fmla="*/ 692490 w 3079941"/>
                  <a:gd name="connsiteY96" fmla="*/ 743652 h 1160647"/>
                  <a:gd name="connsiteX97" fmla="*/ 699584 w 3079941"/>
                  <a:gd name="connsiteY97" fmla="*/ 743652 h 1160647"/>
                  <a:gd name="connsiteX98" fmla="*/ 699584 w 3079941"/>
                  <a:gd name="connsiteY98" fmla="*/ 711225 h 1160647"/>
                  <a:gd name="connsiteX99" fmla="*/ 700597 w 3079941"/>
                  <a:gd name="connsiteY99" fmla="*/ 711225 h 1160647"/>
                  <a:gd name="connsiteX100" fmla="*/ 707691 w 3079941"/>
                  <a:gd name="connsiteY100" fmla="*/ 711225 h 1160647"/>
                  <a:gd name="connsiteX101" fmla="*/ 707691 w 3079941"/>
                  <a:gd name="connsiteY101" fmla="*/ 709334 h 1160647"/>
                  <a:gd name="connsiteX102" fmla="*/ 707691 w 3079941"/>
                  <a:gd name="connsiteY102" fmla="*/ 696093 h 1160647"/>
                  <a:gd name="connsiteX103" fmla="*/ 706424 w 3079941"/>
                  <a:gd name="connsiteY103" fmla="*/ 694471 h 1160647"/>
                  <a:gd name="connsiteX104" fmla="*/ 711744 w 3079941"/>
                  <a:gd name="connsiteY104" fmla="*/ 683122 h 1160647"/>
                  <a:gd name="connsiteX105" fmla="*/ 719851 w 3079941"/>
                  <a:gd name="connsiteY105" fmla="*/ 711225 h 1160647"/>
                  <a:gd name="connsiteX106" fmla="*/ 720611 w 3079941"/>
                  <a:gd name="connsiteY106" fmla="*/ 711225 h 1160647"/>
                  <a:gd name="connsiteX107" fmla="*/ 725931 w 3079941"/>
                  <a:gd name="connsiteY107" fmla="*/ 711225 h 1160647"/>
                  <a:gd name="connsiteX108" fmla="*/ 725931 w 3079941"/>
                  <a:gd name="connsiteY108" fmla="*/ 605298 h 1160647"/>
                  <a:gd name="connsiteX109" fmla="*/ 727451 w 3079941"/>
                  <a:gd name="connsiteY109" fmla="*/ 605298 h 1160647"/>
                  <a:gd name="connsiteX110" fmla="*/ 738091 w 3079941"/>
                  <a:gd name="connsiteY110" fmla="*/ 605298 h 1160647"/>
                  <a:gd name="connsiteX111" fmla="*/ 738091 w 3079941"/>
                  <a:gd name="connsiteY111" fmla="*/ 557739 h 1160647"/>
                  <a:gd name="connsiteX112" fmla="*/ 764438 w 3079941"/>
                  <a:gd name="connsiteY112" fmla="*/ 557739 h 1160647"/>
                  <a:gd name="connsiteX113" fmla="*/ 764438 w 3079941"/>
                  <a:gd name="connsiteY113" fmla="*/ 536121 h 1160647"/>
                  <a:gd name="connsiteX114" fmla="*/ 798892 w 3079941"/>
                  <a:gd name="connsiteY114" fmla="*/ 536121 h 1160647"/>
                  <a:gd name="connsiteX115" fmla="*/ 798892 w 3079941"/>
                  <a:gd name="connsiteY115" fmla="*/ 538553 h 1160647"/>
                  <a:gd name="connsiteX116" fmla="*/ 798892 w 3079941"/>
                  <a:gd name="connsiteY116" fmla="*/ 555577 h 1160647"/>
                  <a:gd name="connsiteX117" fmla="*/ 801172 w 3079941"/>
                  <a:gd name="connsiteY117" fmla="*/ 555577 h 1160647"/>
                  <a:gd name="connsiteX118" fmla="*/ 817132 w 3079941"/>
                  <a:gd name="connsiteY118" fmla="*/ 555577 h 1160647"/>
                  <a:gd name="connsiteX119" fmla="*/ 817132 w 3079941"/>
                  <a:gd name="connsiteY119" fmla="*/ 603136 h 1160647"/>
                  <a:gd name="connsiteX120" fmla="*/ 818145 w 3079941"/>
                  <a:gd name="connsiteY120" fmla="*/ 603136 h 1160647"/>
                  <a:gd name="connsiteX121" fmla="*/ 825239 w 3079941"/>
                  <a:gd name="connsiteY121" fmla="*/ 603136 h 1160647"/>
                  <a:gd name="connsiteX122" fmla="*/ 839426 w 3079941"/>
                  <a:gd name="connsiteY122" fmla="*/ 607460 h 1160647"/>
                  <a:gd name="connsiteX123" fmla="*/ 839426 w 3079941"/>
                  <a:gd name="connsiteY123" fmla="*/ 646372 h 1160647"/>
                  <a:gd name="connsiteX124" fmla="*/ 840439 w 3079941"/>
                  <a:gd name="connsiteY124" fmla="*/ 646372 h 1160647"/>
                  <a:gd name="connsiteX125" fmla="*/ 847532 w 3079941"/>
                  <a:gd name="connsiteY125" fmla="*/ 646372 h 1160647"/>
                  <a:gd name="connsiteX126" fmla="*/ 847532 w 3079941"/>
                  <a:gd name="connsiteY126" fmla="*/ 647993 h 1160647"/>
                  <a:gd name="connsiteX127" fmla="*/ 847532 w 3079941"/>
                  <a:gd name="connsiteY127" fmla="*/ 659342 h 1160647"/>
                  <a:gd name="connsiteX128" fmla="*/ 849559 w 3079941"/>
                  <a:gd name="connsiteY128" fmla="*/ 659342 h 1160647"/>
                  <a:gd name="connsiteX129" fmla="*/ 863746 w 3079941"/>
                  <a:gd name="connsiteY129" fmla="*/ 659342 h 1160647"/>
                  <a:gd name="connsiteX130" fmla="*/ 869826 w 3079941"/>
                  <a:gd name="connsiteY130" fmla="*/ 665828 h 1160647"/>
                  <a:gd name="connsiteX131" fmla="*/ 869826 w 3079941"/>
                  <a:gd name="connsiteY131" fmla="*/ 687446 h 1160647"/>
                  <a:gd name="connsiteX132" fmla="*/ 872106 w 3079941"/>
                  <a:gd name="connsiteY132" fmla="*/ 687446 h 1160647"/>
                  <a:gd name="connsiteX133" fmla="*/ 888066 w 3079941"/>
                  <a:gd name="connsiteY133" fmla="*/ 687446 h 1160647"/>
                  <a:gd name="connsiteX134" fmla="*/ 888066 w 3079941"/>
                  <a:gd name="connsiteY134" fmla="*/ 688526 h 1160647"/>
                  <a:gd name="connsiteX135" fmla="*/ 888066 w 3079941"/>
                  <a:gd name="connsiteY135" fmla="*/ 696093 h 1160647"/>
                  <a:gd name="connsiteX136" fmla="*/ 889333 w 3079941"/>
                  <a:gd name="connsiteY136" fmla="*/ 696093 h 1160647"/>
                  <a:gd name="connsiteX137" fmla="*/ 898200 w 3079941"/>
                  <a:gd name="connsiteY137" fmla="*/ 696093 h 1160647"/>
                  <a:gd name="connsiteX138" fmla="*/ 898200 w 3079941"/>
                  <a:gd name="connsiteY138" fmla="*/ 698254 h 1160647"/>
                  <a:gd name="connsiteX139" fmla="*/ 898200 w 3079941"/>
                  <a:gd name="connsiteY139" fmla="*/ 713387 h 1160647"/>
                  <a:gd name="connsiteX140" fmla="*/ 902253 w 3079941"/>
                  <a:gd name="connsiteY140" fmla="*/ 711495 h 1160647"/>
                  <a:gd name="connsiteX141" fmla="*/ 902253 w 3079941"/>
                  <a:gd name="connsiteY141" fmla="*/ 698254 h 1160647"/>
                  <a:gd name="connsiteX142" fmla="*/ 903266 w 3079941"/>
                  <a:gd name="connsiteY142" fmla="*/ 698254 h 1160647"/>
                  <a:gd name="connsiteX143" fmla="*/ 910360 w 3079941"/>
                  <a:gd name="connsiteY143" fmla="*/ 698254 h 1160647"/>
                  <a:gd name="connsiteX144" fmla="*/ 910360 w 3079941"/>
                  <a:gd name="connsiteY144" fmla="*/ 699876 h 1160647"/>
                  <a:gd name="connsiteX145" fmla="*/ 910360 w 3079941"/>
                  <a:gd name="connsiteY145" fmla="*/ 711225 h 1160647"/>
                  <a:gd name="connsiteX146" fmla="*/ 911120 w 3079941"/>
                  <a:gd name="connsiteY146" fmla="*/ 711225 h 1160647"/>
                  <a:gd name="connsiteX147" fmla="*/ 916440 w 3079941"/>
                  <a:gd name="connsiteY147" fmla="*/ 711225 h 1160647"/>
                  <a:gd name="connsiteX148" fmla="*/ 965080 w 3079941"/>
                  <a:gd name="connsiteY148" fmla="*/ 706902 h 1160647"/>
                  <a:gd name="connsiteX149" fmla="*/ 965080 w 3079941"/>
                  <a:gd name="connsiteY149" fmla="*/ 708253 h 1160647"/>
                  <a:gd name="connsiteX150" fmla="*/ 965080 w 3079941"/>
                  <a:gd name="connsiteY150" fmla="*/ 717710 h 1160647"/>
                  <a:gd name="connsiteX151" fmla="*/ 965840 w 3079941"/>
                  <a:gd name="connsiteY151" fmla="*/ 717710 h 1160647"/>
                  <a:gd name="connsiteX152" fmla="*/ 971161 w 3079941"/>
                  <a:gd name="connsiteY152" fmla="*/ 717710 h 1160647"/>
                  <a:gd name="connsiteX153" fmla="*/ 971161 w 3079941"/>
                  <a:gd name="connsiteY153" fmla="*/ 719872 h 1160647"/>
                  <a:gd name="connsiteX154" fmla="*/ 971161 w 3079941"/>
                  <a:gd name="connsiteY154" fmla="*/ 735005 h 1160647"/>
                  <a:gd name="connsiteX155" fmla="*/ 973187 w 3079941"/>
                  <a:gd name="connsiteY155" fmla="*/ 733654 h 1160647"/>
                  <a:gd name="connsiteX156" fmla="*/ 987374 w 3079941"/>
                  <a:gd name="connsiteY156" fmla="*/ 724196 h 1160647"/>
                  <a:gd name="connsiteX157" fmla="*/ 993454 w 3079941"/>
                  <a:gd name="connsiteY157" fmla="*/ 683122 h 1160647"/>
                  <a:gd name="connsiteX158" fmla="*/ 994214 w 3079941"/>
                  <a:gd name="connsiteY158" fmla="*/ 682852 h 1160647"/>
                  <a:gd name="connsiteX159" fmla="*/ 999534 w 3079941"/>
                  <a:gd name="connsiteY159" fmla="*/ 680960 h 1160647"/>
                  <a:gd name="connsiteX160" fmla="*/ 1001561 w 3079941"/>
                  <a:gd name="connsiteY160" fmla="*/ 611783 h 1160647"/>
                  <a:gd name="connsiteX161" fmla="*/ 1003588 w 3079941"/>
                  <a:gd name="connsiteY161" fmla="*/ 680960 h 1160647"/>
                  <a:gd name="connsiteX162" fmla="*/ 1004348 w 3079941"/>
                  <a:gd name="connsiteY162" fmla="*/ 681230 h 1160647"/>
                  <a:gd name="connsiteX163" fmla="*/ 1009668 w 3079941"/>
                  <a:gd name="connsiteY163" fmla="*/ 683122 h 1160647"/>
                  <a:gd name="connsiteX164" fmla="*/ 1009668 w 3079941"/>
                  <a:gd name="connsiteY164" fmla="*/ 596651 h 1160647"/>
                  <a:gd name="connsiteX165" fmla="*/ 1013721 w 3079941"/>
                  <a:gd name="connsiteY165" fmla="*/ 564224 h 1160647"/>
                  <a:gd name="connsiteX166" fmla="*/ 1052228 w 3079941"/>
                  <a:gd name="connsiteY166" fmla="*/ 564224 h 1160647"/>
                  <a:gd name="connsiteX167" fmla="*/ 1052228 w 3079941"/>
                  <a:gd name="connsiteY167" fmla="*/ 596651 h 1160647"/>
                  <a:gd name="connsiteX168" fmla="*/ 1052988 w 3079941"/>
                  <a:gd name="connsiteY168" fmla="*/ 596651 h 1160647"/>
                  <a:gd name="connsiteX169" fmla="*/ 1058308 w 3079941"/>
                  <a:gd name="connsiteY169" fmla="*/ 596651 h 1160647"/>
                  <a:gd name="connsiteX170" fmla="*/ 1058308 w 3079941"/>
                  <a:gd name="connsiteY170" fmla="*/ 514503 h 1160647"/>
                  <a:gd name="connsiteX171" fmla="*/ 1060082 w 3079941"/>
                  <a:gd name="connsiteY171" fmla="*/ 514503 h 1160647"/>
                  <a:gd name="connsiteX172" fmla="*/ 1072495 w 3079941"/>
                  <a:gd name="connsiteY172" fmla="*/ 514503 h 1160647"/>
                  <a:gd name="connsiteX173" fmla="*/ 1072495 w 3079941"/>
                  <a:gd name="connsiteY173" fmla="*/ 512612 h 1160647"/>
                  <a:gd name="connsiteX174" fmla="*/ 1072495 w 3079941"/>
                  <a:gd name="connsiteY174" fmla="*/ 499371 h 1160647"/>
                  <a:gd name="connsiteX175" fmla="*/ 1094789 w 3079941"/>
                  <a:gd name="connsiteY175" fmla="*/ 499371 h 1160647"/>
                  <a:gd name="connsiteX176" fmla="*/ 1094789 w 3079941"/>
                  <a:gd name="connsiteY176" fmla="*/ 498290 h 1160647"/>
                  <a:gd name="connsiteX177" fmla="*/ 1094789 w 3079941"/>
                  <a:gd name="connsiteY177" fmla="*/ 490724 h 1160647"/>
                  <a:gd name="connsiteX178" fmla="*/ 1096562 w 3079941"/>
                  <a:gd name="connsiteY178" fmla="*/ 490724 h 1160647"/>
                  <a:gd name="connsiteX179" fmla="*/ 1108976 w 3079941"/>
                  <a:gd name="connsiteY179" fmla="*/ 490724 h 1160647"/>
                  <a:gd name="connsiteX180" fmla="*/ 1108976 w 3079941"/>
                  <a:gd name="connsiteY180" fmla="*/ 491805 h 1160647"/>
                  <a:gd name="connsiteX181" fmla="*/ 1108976 w 3079941"/>
                  <a:gd name="connsiteY181" fmla="*/ 499371 h 1160647"/>
                  <a:gd name="connsiteX182" fmla="*/ 1109736 w 3079941"/>
                  <a:gd name="connsiteY182" fmla="*/ 499371 h 1160647"/>
                  <a:gd name="connsiteX183" fmla="*/ 1115056 w 3079941"/>
                  <a:gd name="connsiteY183" fmla="*/ 499371 h 1160647"/>
                  <a:gd name="connsiteX184" fmla="*/ 1125189 w 3079941"/>
                  <a:gd name="connsiteY184" fmla="*/ 495047 h 1160647"/>
                  <a:gd name="connsiteX185" fmla="*/ 1129242 w 3079941"/>
                  <a:gd name="connsiteY185" fmla="*/ 498290 h 1160647"/>
                  <a:gd name="connsiteX186" fmla="*/ 1129242 w 3079941"/>
                  <a:gd name="connsiteY186" fmla="*/ 490724 h 1160647"/>
                  <a:gd name="connsiteX187" fmla="*/ 1131522 w 3079941"/>
                  <a:gd name="connsiteY187" fmla="*/ 490724 h 1160647"/>
                  <a:gd name="connsiteX188" fmla="*/ 1147483 w 3079941"/>
                  <a:gd name="connsiteY188" fmla="*/ 490724 h 1160647"/>
                  <a:gd name="connsiteX189" fmla="*/ 1147483 w 3079941"/>
                  <a:gd name="connsiteY189" fmla="*/ 491805 h 1160647"/>
                  <a:gd name="connsiteX190" fmla="*/ 1147483 w 3079941"/>
                  <a:gd name="connsiteY190" fmla="*/ 499371 h 1160647"/>
                  <a:gd name="connsiteX191" fmla="*/ 1177883 w 3079941"/>
                  <a:gd name="connsiteY191" fmla="*/ 499371 h 1160647"/>
                  <a:gd name="connsiteX192" fmla="*/ 1177883 w 3079941"/>
                  <a:gd name="connsiteY192" fmla="*/ 500992 h 1160647"/>
                  <a:gd name="connsiteX193" fmla="*/ 1177883 w 3079941"/>
                  <a:gd name="connsiteY193" fmla="*/ 512342 h 1160647"/>
                  <a:gd name="connsiteX194" fmla="*/ 1204230 w 3079941"/>
                  <a:gd name="connsiteY194" fmla="*/ 512342 h 1160647"/>
                  <a:gd name="connsiteX195" fmla="*/ 1204230 w 3079941"/>
                  <a:gd name="connsiteY195" fmla="*/ 542606 h 1160647"/>
                  <a:gd name="connsiteX196" fmla="*/ 1204990 w 3079941"/>
                  <a:gd name="connsiteY196" fmla="*/ 542606 h 1160647"/>
                  <a:gd name="connsiteX197" fmla="*/ 1210310 w 3079941"/>
                  <a:gd name="connsiteY197" fmla="*/ 542606 h 1160647"/>
                  <a:gd name="connsiteX198" fmla="*/ 1210310 w 3079941"/>
                  <a:gd name="connsiteY198" fmla="*/ 543687 h 1160647"/>
                  <a:gd name="connsiteX199" fmla="*/ 1210310 w 3079941"/>
                  <a:gd name="connsiteY199" fmla="*/ 551254 h 1160647"/>
                  <a:gd name="connsiteX200" fmla="*/ 1214364 w 3079941"/>
                  <a:gd name="connsiteY200" fmla="*/ 581518 h 1160647"/>
                  <a:gd name="connsiteX201" fmla="*/ 1215124 w 3079941"/>
                  <a:gd name="connsiteY201" fmla="*/ 581518 h 1160647"/>
                  <a:gd name="connsiteX202" fmla="*/ 1220444 w 3079941"/>
                  <a:gd name="connsiteY202" fmla="*/ 581518 h 1160647"/>
                  <a:gd name="connsiteX203" fmla="*/ 1220444 w 3079941"/>
                  <a:gd name="connsiteY203" fmla="*/ 582329 h 1160647"/>
                  <a:gd name="connsiteX204" fmla="*/ 1220444 w 3079941"/>
                  <a:gd name="connsiteY204" fmla="*/ 588004 h 1160647"/>
                  <a:gd name="connsiteX205" fmla="*/ 1221457 w 3079941"/>
                  <a:gd name="connsiteY205" fmla="*/ 588004 h 1160647"/>
                  <a:gd name="connsiteX206" fmla="*/ 1228550 w 3079941"/>
                  <a:gd name="connsiteY206" fmla="*/ 588004 h 1160647"/>
                  <a:gd name="connsiteX207" fmla="*/ 1228550 w 3079941"/>
                  <a:gd name="connsiteY207" fmla="*/ 618269 h 1160647"/>
                  <a:gd name="connsiteX208" fmla="*/ 1230577 w 3079941"/>
                  <a:gd name="connsiteY208" fmla="*/ 618269 h 1160647"/>
                  <a:gd name="connsiteX209" fmla="*/ 1244764 w 3079941"/>
                  <a:gd name="connsiteY209" fmla="*/ 618269 h 1160647"/>
                  <a:gd name="connsiteX210" fmla="*/ 1244764 w 3079941"/>
                  <a:gd name="connsiteY210" fmla="*/ 642048 h 1160647"/>
                  <a:gd name="connsiteX211" fmla="*/ 1246791 w 3079941"/>
                  <a:gd name="connsiteY211" fmla="*/ 643669 h 1160647"/>
                  <a:gd name="connsiteX212" fmla="*/ 1246791 w 3079941"/>
                  <a:gd name="connsiteY212" fmla="*/ 655019 h 1160647"/>
                  <a:gd name="connsiteX213" fmla="*/ 1247551 w 3079941"/>
                  <a:gd name="connsiteY213" fmla="*/ 655019 h 1160647"/>
                  <a:gd name="connsiteX214" fmla="*/ 1252871 w 3079941"/>
                  <a:gd name="connsiteY214" fmla="*/ 655019 h 1160647"/>
                  <a:gd name="connsiteX215" fmla="*/ 1252871 w 3079941"/>
                  <a:gd name="connsiteY215" fmla="*/ 678798 h 1160647"/>
                  <a:gd name="connsiteX216" fmla="*/ 1254137 w 3079941"/>
                  <a:gd name="connsiteY216" fmla="*/ 678798 h 1160647"/>
                  <a:gd name="connsiteX217" fmla="*/ 1263004 w 3079941"/>
                  <a:gd name="connsiteY217" fmla="*/ 678798 h 1160647"/>
                  <a:gd name="connsiteX218" fmla="*/ 1265031 w 3079941"/>
                  <a:gd name="connsiteY218" fmla="*/ 682852 h 1160647"/>
                  <a:gd name="connsiteX219" fmla="*/ 1265031 w 3079941"/>
                  <a:gd name="connsiteY219" fmla="*/ 696093 h 1160647"/>
                  <a:gd name="connsiteX220" fmla="*/ 1266551 w 3079941"/>
                  <a:gd name="connsiteY220" fmla="*/ 694201 h 1160647"/>
                  <a:gd name="connsiteX221" fmla="*/ 1277191 w 3079941"/>
                  <a:gd name="connsiteY221" fmla="*/ 680960 h 1160647"/>
                  <a:gd name="connsiteX222" fmla="*/ 1305565 w 3079941"/>
                  <a:gd name="connsiteY222" fmla="*/ 680960 h 1160647"/>
                  <a:gd name="connsiteX223" fmla="*/ 1305565 w 3079941"/>
                  <a:gd name="connsiteY223" fmla="*/ 767431 h 1160647"/>
                  <a:gd name="connsiteX224" fmla="*/ 1306325 w 3079941"/>
                  <a:gd name="connsiteY224" fmla="*/ 767431 h 1160647"/>
                  <a:gd name="connsiteX225" fmla="*/ 1311645 w 3079941"/>
                  <a:gd name="connsiteY225" fmla="*/ 767431 h 1160647"/>
                  <a:gd name="connsiteX226" fmla="*/ 1312405 w 3079941"/>
                  <a:gd name="connsiteY226" fmla="*/ 766080 h 1160647"/>
                  <a:gd name="connsiteX227" fmla="*/ 1317725 w 3079941"/>
                  <a:gd name="connsiteY227" fmla="*/ 756622 h 1160647"/>
                  <a:gd name="connsiteX228" fmla="*/ 1317725 w 3079941"/>
                  <a:gd name="connsiteY228" fmla="*/ 758514 h 1160647"/>
                  <a:gd name="connsiteX229" fmla="*/ 1317725 w 3079941"/>
                  <a:gd name="connsiteY229" fmla="*/ 771755 h 1160647"/>
                  <a:gd name="connsiteX230" fmla="*/ 1321778 w 3079941"/>
                  <a:gd name="connsiteY230" fmla="*/ 726358 h 1160647"/>
                  <a:gd name="connsiteX231" fmla="*/ 1322538 w 3079941"/>
                  <a:gd name="connsiteY231" fmla="*/ 726358 h 1160647"/>
                  <a:gd name="connsiteX232" fmla="*/ 1327858 w 3079941"/>
                  <a:gd name="connsiteY232" fmla="*/ 726358 h 1160647"/>
                  <a:gd name="connsiteX233" fmla="*/ 1327858 w 3079941"/>
                  <a:gd name="connsiteY233" fmla="*/ 661504 h 1160647"/>
                  <a:gd name="connsiteX234" fmla="*/ 1328872 w 3079941"/>
                  <a:gd name="connsiteY234" fmla="*/ 661504 h 1160647"/>
                  <a:gd name="connsiteX235" fmla="*/ 1335965 w 3079941"/>
                  <a:gd name="connsiteY235" fmla="*/ 661504 h 1160647"/>
                  <a:gd name="connsiteX236" fmla="*/ 1348125 w 3079941"/>
                  <a:gd name="connsiteY236" fmla="*/ 618269 h 1160647"/>
                  <a:gd name="connsiteX237" fmla="*/ 1349392 w 3079941"/>
                  <a:gd name="connsiteY237" fmla="*/ 618269 h 1160647"/>
                  <a:gd name="connsiteX238" fmla="*/ 1358259 w 3079941"/>
                  <a:gd name="connsiteY238" fmla="*/ 618269 h 1160647"/>
                  <a:gd name="connsiteX239" fmla="*/ 1368392 w 3079941"/>
                  <a:gd name="connsiteY239" fmla="*/ 661504 h 1160647"/>
                  <a:gd name="connsiteX240" fmla="*/ 1369405 w 3079941"/>
                  <a:gd name="connsiteY240" fmla="*/ 661504 h 1160647"/>
                  <a:gd name="connsiteX241" fmla="*/ 1376499 w 3079941"/>
                  <a:gd name="connsiteY241" fmla="*/ 661504 h 1160647"/>
                  <a:gd name="connsiteX242" fmla="*/ 1376499 w 3079941"/>
                  <a:gd name="connsiteY242" fmla="*/ 700416 h 1160647"/>
                  <a:gd name="connsiteX243" fmla="*/ 1378272 w 3079941"/>
                  <a:gd name="connsiteY243" fmla="*/ 700416 h 1160647"/>
                  <a:gd name="connsiteX244" fmla="*/ 1390686 w 3079941"/>
                  <a:gd name="connsiteY244" fmla="*/ 700416 h 1160647"/>
                  <a:gd name="connsiteX245" fmla="*/ 1390686 w 3079941"/>
                  <a:gd name="connsiteY245" fmla="*/ 702578 h 1160647"/>
                  <a:gd name="connsiteX246" fmla="*/ 1390686 w 3079941"/>
                  <a:gd name="connsiteY246" fmla="*/ 717710 h 1160647"/>
                  <a:gd name="connsiteX247" fmla="*/ 1394739 w 3079941"/>
                  <a:gd name="connsiteY247" fmla="*/ 715549 h 1160647"/>
                  <a:gd name="connsiteX248" fmla="*/ 1394739 w 3079941"/>
                  <a:gd name="connsiteY248" fmla="*/ 700416 h 1160647"/>
                  <a:gd name="connsiteX249" fmla="*/ 1396259 w 3079941"/>
                  <a:gd name="connsiteY249" fmla="*/ 700416 h 1160647"/>
                  <a:gd name="connsiteX250" fmla="*/ 1406899 w 3079941"/>
                  <a:gd name="connsiteY250" fmla="*/ 700416 h 1160647"/>
                  <a:gd name="connsiteX251" fmla="*/ 1406899 w 3079941"/>
                  <a:gd name="connsiteY251" fmla="*/ 702037 h 1160647"/>
                  <a:gd name="connsiteX252" fmla="*/ 1406899 w 3079941"/>
                  <a:gd name="connsiteY252" fmla="*/ 713387 h 1160647"/>
                  <a:gd name="connsiteX253" fmla="*/ 1437300 w 3079941"/>
                  <a:gd name="connsiteY253" fmla="*/ 713387 h 1160647"/>
                  <a:gd name="connsiteX254" fmla="*/ 1437300 w 3079941"/>
                  <a:gd name="connsiteY254" fmla="*/ 676637 h 1160647"/>
                  <a:gd name="connsiteX255" fmla="*/ 1438566 w 3079941"/>
                  <a:gd name="connsiteY255" fmla="*/ 676637 h 1160647"/>
                  <a:gd name="connsiteX256" fmla="*/ 1447433 w 3079941"/>
                  <a:gd name="connsiteY256" fmla="*/ 676637 h 1160647"/>
                  <a:gd name="connsiteX257" fmla="*/ 1447433 w 3079941"/>
                  <a:gd name="connsiteY257" fmla="*/ 698254 h 1160647"/>
                  <a:gd name="connsiteX258" fmla="*/ 1449460 w 3079941"/>
                  <a:gd name="connsiteY258" fmla="*/ 665828 h 1160647"/>
                  <a:gd name="connsiteX259" fmla="*/ 1471753 w 3079941"/>
                  <a:gd name="connsiteY259" fmla="*/ 665828 h 1160647"/>
                  <a:gd name="connsiteX260" fmla="*/ 1471753 w 3079941"/>
                  <a:gd name="connsiteY260" fmla="*/ 664206 h 1160647"/>
                  <a:gd name="connsiteX261" fmla="*/ 1471753 w 3079941"/>
                  <a:gd name="connsiteY261" fmla="*/ 652857 h 1160647"/>
                  <a:gd name="connsiteX262" fmla="*/ 1472513 w 3079941"/>
                  <a:gd name="connsiteY262" fmla="*/ 652857 h 1160647"/>
                  <a:gd name="connsiteX263" fmla="*/ 1477833 w 3079941"/>
                  <a:gd name="connsiteY263" fmla="*/ 652857 h 1160647"/>
                  <a:gd name="connsiteX264" fmla="*/ 1477833 w 3079941"/>
                  <a:gd name="connsiteY264" fmla="*/ 650966 h 1160647"/>
                  <a:gd name="connsiteX265" fmla="*/ 1477833 w 3079941"/>
                  <a:gd name="connsiteY265" fmla="*/ 637725 h 1160647"/>
                  <a:gd name="connsiteX266" fmla="*/ 1481887 w 3079941"/>
                  <a:gd name="connsiteY266" fmla="*/ 644210 h 1160647"/>
                  <a:gd name="connsiteX267" fmla="*/ 1484167 w 3079941"/>
                  <a:gd name="connsiteY267" fmla="*/ 644210 h 1160647"/>
                  <a:gd name="connsiteX268" fmla="*/ 1500127 w 3079941"/>
                  <a:gd name="connsiteY268" fmla="*/ 644210 h 1160647"/>
                  <a:gd name="connsiteX269" fmla="*/ 1500127 w 3079941"/>
                  <a:gd name="connsiteY269" fmla="*/ 643399 h 1160647"/>
                  <a:gd name="connsiteX270" fmla="*/ 1500127 w 3079941"/>
                  <a:gd name="connsiteY270" fmla="*/ 637725 h 1160647"/>
                  <a:gd name="connsiteX271" fmla="*/ 1500887 w 3079941"/>
                  <a:gd name="connsiteY271" fmla="*/ 637725 h 1160647"/>
                  <a:gd name="connsiteX272" fmla="*/ 1506207 w 3079941"/>
                  <a:gd name="connsiteY272" fmla="*/ 637725 h 1160647"/>
                  <a:gd name="connsiteX273" fmla="*/ 1506207 w 3079941"/>
                  <a:gd name="connsiteY273" fmla="*/ 639076 h 1160647"/>
                  <a:gd name="connsiteX274" fmla="*/ 1506207 w 3079941"/>
                  <a:gd name="connsiteY274" fmla="*/ 648534 h 1160647"/>
                  <a:gd name="connsiteX275" fmla="*/ 1544714 w 3079941"/>
                  <a:gd name="connsiteY275" fmla="*/ 648534 h 1160647"/>
                  <a:gd name="connsiteX276" fmla="*/ 1544714 w 3079941"/>
                  <a:gd name="connsiteY276" fmla="*/ 786887 h 1160647"/>
                  <a:gd name="connsiteX277" fmla="*/ 1546234 w 3079941"/>
                  <a:gd name="connsiteY277" fmla="*/ 786887 h 1160647"/>
                  <a:gd name="connsiteX278" fmla="*/ 1556874 w 3079941"/>
                  <a:gd name="connsiteY278" fmla="*/ 786887 h 1160647"/>
                  <a:gd name="connsiteX279" fmla="*/ 1556874 w 3079941"/>
                  <a:gd name="connsiteY279" fmla="*/ 773917 h 1160647"/>
                  <a:gd name="connsiteX280" fmla="*/ 1560928 w 3079941"/>
                  <a:gd name="connsiteY280" fmla="*/ 773917 h 1160647"/>
                  <a:gd name="connsiteX281" fmla="*/ 1560928 w 3079941"/>
                  <a:gd name="connsiteY281" fmla="*/ 786887 h 1160647"/>
                  <a:gd name="connsiteX282" fmla="*/ 1591328 w 3079941"/>
                  <a:gd name="connsiteY282" fmla="*/ 786887 h 1160647"/>
                  <a:gd name="connsiteX283" fmla="*/ 1591328 w 3079941"/>
                  <a:gd name="connsiteY283" fmla="*/ 756622 h 1160647"/>
                  <a:gd name="connsiteX284" fmla="*/ 1603488 w 3079941"/>
                  <a:gd name="connsiteY284" fmla="*/ 756622 h 1160647"/>
                  <a:gd name="connsiteX285" fmla="*/ 1615648 w 3079941"/>
                  <a:gd name="connsiteY285" fmla="*/ 754461 h 1160647"/>
                  <a:gd name="connsiteX286" fmla="*/ 1619702 w 3079941"/>
                  <a:gd name="connsiteY286" fmla="*/ 756622 h 1160647"/>
                  <a:gd name="connsiteX287" fmla="*/ 1629835 w 3079941"/>
                  <a:gd name="connsiteY287" fmla="*/ 756622 h 1160647"/>
                  <a:gd name="connsiteX288" fmla="*/ 1629835 w 3079941"/>
                  <a:gd name="connsiteY288" fmla="*/ 786887 h 1160647"/>
                  <a:gd name="connsiteX289" fmla="*/ 1637942 w 3079941"/>
                  <a:gd name="connsiteY289" fmla="*/ 786887 h 1160647"/>
                  <a:gd name="connsiteX290" fmla="*/ 1637942 w 3079941"/>
                  <a:gd name="connsiteY290" fmla="*/ 804182 h 1160647"/>
                  <a:gd name="connsiteX291" fmla="*/ 1647278 w 3079941"/>
                  <a:gd name="connsiteY291" fmla="*/ 805087 h 1160647"/>
                  <a:gd name="connsiteX292" fmla="*/ 1660236 w 3079941"/>
                  <a:gd name="connsiteY292" fmla="*/ 805087 h 1160647"/>
                  <a:gd name="connsiteX293" fmla="*/ 1660236 w 3079941"/>
                  <a:gd name="connsiteY293" fmla="*/ 789049 h 1160647"/>
                  <a:gd name="connsiteX294" fmla="*/ 1728192 w 3079941"/>
                  <a:gd name="connsiteY294" fmla="*/ 789049 h 1160647"/>
                  <a:gd name="connsiteX295" fmla="*/ 1728192 w 3079941"/>
                  <a:gd name="connsiteY295" fmla="*/ 703796 h 1160647"/>
                  <a:gd name="connsiteX296" fmla="*/ 1800200 w 3079941"/>
                  <a:gd name="connsiteY296" fmla="*/ 703796 h 1160647"/>
                  <a:gd name="connsiteX297" fmla="*/ 1800200 w 3079941"/>
                  <a:gd name="connsiteY297" fmla="*/ 782564 h 1160647"/>
                  <a:gd name="connsiteX298" fmla="*/ 1802104 w 3079941"/>
                  <a:gd name="connsiteY298" fmla="*/ 782564 h 1160647"/>
                  <a:gd name="connsiteX299" fmla="*/ 1803346 w 3079941"/>
                  <a:gd name="connsiteY299" fmla="*/ 805087 h 1160647"/>
                  <a:gd name="connsiteX300" fmla="*/ 1813022 w 3079941"/>
                  <a:gd name="connsiteY300" fmla="*/ 805087 h 1160647"/>
                  <a:gd name="connsiteX301" fmla="*/ 1814264 w 3079941"/>
                  <a:gd name="connsiteY301" fmla="*/ 782564 h 1160647"/>
                  <a:gd name="connsiteX302" fmla="*/ 1820344 w 3079941"/>
                  <a:gd name="connsiteY302" fmla="*/ 782564 h 1160647"/>
                  <a:gd name="connsiteX303" fmla="*/ 1821586 w 3079941"/>
                  <a:gd name="connsiteY303" fmla="*/ 805087 h 1160647"/>
                  <a:gd name="connsiteX304" fmla="*/ 1872208 w 3079941"/>
                  <a:gd name="connsiteY304" fmla="*/ 805087 h 1160647"/>
                  <a:gd name="connsiteX305" fmla="*/ 1872208 w 3079941"/>
                  <a:gd name="connsiteY305" fmla="*/ 642059 h 1160647"/>
                  <a:gd name="connsiteX306" fmla="*/ 2069535 w 3079941"/>
                  <a:gd name="connsiteY306" fmla="*/ 642059 h 1160647"/>
                  <a:gd name="connsiteX307" fmla="*/ 2069535 w 3079941"/>
                  <a:gd name="connsiteY307" fmla="*/ 805087 h 1160647"/>
                  <a:gd name="connsiteX308" fmla="*/ 2088232 w 3079941"/>
                  <a:gd name="connsiteY308" fmla="*/ 805087 h 1160647"/>
                  <a:gd name="connsiteX309" fmla="*/ 2088232 w 3079941"/>
                  <a:gd name="connsiteY309" fmla="*/ 722394 h 1160647"/>
                  <a:gd name="connsiteX310" fmla="*/ 2183352 w 3079941"/>
                  <a:gd name="connsiteY310" fmla="*/ 722394 h 1160647"/>
                  <a:gd name="connsiteX311" fmla="*/ 2195282 w 3079941"/>
                  <a:gd name="connsiteY311" fmla="*/ 404253 h 1160647"/>
                  <a:gd name="connsiteX312" fmla="*/ 2183122 w 3079941"/>
                  <a:gd name="connsiteY312" fmla="*/ 382635 h 1160647"/>
                  <a:gd name="connsiteX313" fmla="*/ 2177042 w 3079941"/>
                  <a:gd name="connsiteY313" fmla="*/ 378311 h 1160647"/>
                  <a:gd name="connsiteX314" fmla="*/ 2185149 w 3079941"/>
                  <a:gd name="connsiteY314" fmla="*/ 354532 h 1160647"/>
                  <a:gd name="connsiteX315" fmla="*/ 2185149 w 3079941"/>
                  <a:gd name="connsiteY315" fmla="*/ 337238 h 1160647"/>
                  <a:gd name="connsiteX316" fmla="*/ 2199336 w 3079941"/>
                  <a:gd name="connsiteY316" fmla="*/ 337238 h 1160647"/>
                  <a:gd name="connsiteX317" fmla="*/ 2199336 w 3079941"/>
                  <a:gd name="connsiteY317" fmla="*/ 315620 h 1160647"/>
                  <a:gd name="connsiteX318" fmla="*/ 2201362 w 3079941"/>
                  <a:gd name="connsiteY318" fmla="*/ 311296 h 1160647"/>
                  <a:gd name="connsiteX319" fmla="*/ 2201362 w 3079941"/>
                  <a:gd name="connsiteY319" fmla="*/ 233472 h 1160647"/>
                  <a:gd name="connsiteX320" fmla="*/ 2199336 w 3079941"/>
                  <a:gd name="connsiteY320" fmla="*/ 226987 h 1160647"/>
                  <a:gd name="connsiteX321" fmla="*/ 2205416 w 3079941"/>
                  <a:gd name="connsiteY321" fmla="*/ 220501 h 1160647"/>
                  <a:gd name="connsiteX322" fmla="*/ 2205416 w 3079941"/>
                  <a:gd name="connsiteY322" fmla="*/ 162133 h 1160647"/>
                  <a:gd name="connsiteX323" fmla="*/ 2207442 w 3079941"/>
                  <a:gd name="connsiteY323" fmla="*/ 157810 h 1160647"/>
                  <a:gd name="connsiteX324" fmla="*/ 2207442 w 3079941"/>
                  <a:gd name="connsiteY324" fmla="*/ 101604 h 1160647"/>
                  <a:gd name="connsiteX325" fmla="*/ 2209469 w 3079941"/>
                  <a:gd name="connsiteY325" fmla="*/ 82148 h 1160647"/>
                  <a:gd name="connsiteX326" fmla="*/ 2213523 w 3079941"/>
                  <a:gd name="connsiteY326" fmla="*/ 99442 h 1160647"/>
                  <a:gd name="connsiteX327" fmla="*/ 2215549 w 3079941"/>
                  <a:gd name="connsiteY327" fmla="*/ 157810 h 1160647"/>
                  <a:gd name="connsiteX328" fmla="*/ 2217576 w 3079941"/>
                  <a:gd name="connsiteY328" fmla="*/ 220501 h 1160647"/>
                  <a:gd name="connsiteX329" fmla="*/ 2223656 w 3079941"/>
                  <a:gd name="connsiteY329" fmla="*/ 226987 h 1160647"/>
                  <a:gd name="connsiteX330" fmla="*/ 2221629 w 3079941"/>
                  <a:gd name="connsiteY330" fmla="*/ 233472 h 1160647"/>
                  <a:gd name="connsiteX331" fmla="*/ 2221629 w 3079941"/>
                  <a:gd name="connsiteY331" fmla="*/ 311296 h 1160647"/>
                  <a:gd name="connsiteX332" fmla="*/ 2223656 w 3079941"/>
                  <a:gd name="connsiteY332" fmla="*/ 315620 h 1160647"/>
                  <a:gd name="connsiteX333" fmla="*/ 2223656 w 3079941"/>
                  <a:gd name="connsiteY333" fmla="*/ 337238 h 1160647"/>
                  <a:gd name="connsiteX334" fmla="*/ 2237843 w 3079941"/>
                  <a:gd name="connsiteY334" fmla="*/ 337238 h 1160647"/>
                  <a:gd name="connsiteX335" fmla="*/ 2237843 w 3079941"/>
                  <a:gd name="connsiteY335" fmla="*/ 354532 h 1160647"/>
                  <a:gd name="connsiteX336" fmla="*/ 2245950 w 3079941"/>
                  <a:gd name="connsiteY336" fmla="*/ 378311 h 1160647"/>
                  <a:gd name="connsiteX337" fmla="*/ 2239870 w 3079941"/>
                  <a:gd name="connsiteY337" fmla="*/ 382635 h 1160647"/>
                  <a:gd name="connsiteX338" fmla="*/ 2227709 w 3079941"/>
                  <a:gd name="connsiteY338" fmla="*/ 404253 h 1160647"/>
                  <a:gd name="connsiteX339" fmla="*/ 2235816 w 3079941"/>
                  <a:gd name="connsiteY339" fmla="*/ 657181 h 1160647"/>
                  <a:gd name="connsiteX340" fmla="*/ 2300670 w 3079941"/>
                  <a:gd name="connsiteY340" fmla="*/ 657181 h 1160647"/>
                  <a:gd name="connsiteX341" fmla="*/ 2300670 w 3079941"/>
                  <a:gd name="connsiteY341" fmla="*/ 732843 h 1160647"/>
                  <a:gd name="connsiteX342" fmla="*/ 2308777 w 3079941"/>
                  <a:gd name="connsiteY342" fmla="*/ 732843 h 1160647"/>
                  <a:gd name="connsiteX343" fmla="*/ 2310804 w 3079941"/>
                  <a:gd name="connsiteY343" fmla="*/ 726358 h 1160647"/>
                  <a:gd name="connsiteX344" fmla="*/ 2316884 w 3079941"/>
                  <a:gd name="connsiteY344" fmla="*/ 726358 h 1160647"/>
                  <a:gd name="connsiteX345" fmla="*/ 2318911 w 3079941"/>
                  <a:gd name="connsiteY345" fmla="*/ 735005 h 1160647"/>
                  <a:gd name="connsiteX346" fmla="*/ 2331071 w 3079941"/>
                  <a:gd name="connsiteY346" fmla="*/ 735005 h 1160647"/>
                  <a:gd name="connsiteX347" fmla="*/ 2331071 w 3079941"/>
                  <a:gd name="connsiteY347" fmla="*/ 728519 h 1160647"/>
                  <a:gd name="connsiteX348" fmla="*/ 2353364 w 3079941"/>
                  <a:gd name="connsiteY348" fmla="*/ 728519 h 1160647"/>
                  <a:gd name="connsiteX349" fmla="*/ 2353364 w 3079941"/>
                  <a:gd name="connsiteY349" fmla="*/ 735005 h 1160647"/>
                  <a:gd name="connsiteX350" fmla="*/ 2373631 w 3079941"/>
                  <a:gd name="connsiteY350" fmla="*/ 735005 h 1160647"/>
                  <a:gd name="connsiteX351" fmla="*/ 2373631 w 3079941"/>
                  <a:gd name="connsiteY351" fmla="*/ 780402 h 1160647"/>
                  <a:gd name="connsiteX352" fmla="*/ 2387818 w 3079941"/>
                  <a:gd name="connsiteY352" fmla="*/ 780402 h 1160647"/>
                  <a:gd name="connsiteX353" fmla="*/ 2387818 w 3079941"/>
                  <a:gd name="connsiteY353" fmla="*/ 767431 h 1160647"/>
                  <a:gd name="connsiteX354" fmla="*/ 2404032 w 3079941"/>
                  <a:gd name="connsiteY354" fmla="*/ 767431 h 1160647"/>
                  <a:gd name="connsiteX355" fmla="*/ 2404032 w 3079941"/>
                  <a:gd name="connsiteY355" fmla="*/ 588004 h 1160647"/>
                  <a:gd name="connsiteX356" fmla="*/ 2410112 w 3079941"/>
                  <a:gd name="connsiteY356" fmla="*/ 581518 h 1160647"/>
                  <a:gd name="connsiteX357" fmla="*/ 2483073 w 3079941"/>
                  <a:gd name="connsiteY357" fmla="*/ 581518 h 1160647"/>
                  <a:gd name="connsiteX358" fmla="*/ 2483073 w 3079941"/>
                  <a:gd name="connsiteY358" fmla="*/ 590166 h 1160647"/>
                  <a:gd name="connsiteX359" fmla="*/ 2493206 w 3079941"/>
                  <a:gd name="connsiteY359" fmla="*/ 590166 h 1160647"/>
                  <a:gd name="connsiteX360" fmla="*/ 2493206 w 3079941"/>
                  <a:gd name="connsiteY360" fmla="*/ 704740 h 1160647"/>
                  <a:gd name="connsiteX361" fmla="*/ 2515500 w 3079941"/>
                  <a:gd name="connsiteY361" fmla="*/ 704740 h 1160647"/>
                  <a:gd name="connsiteX362" fmla="*/ 2515500 w 3079941"/>
                  <a:gd name="connsiteY362" fmla="*/ 637725 h 1160647"/>
                  <a:gd name="connsiteX363" fmla="*/ 2541847 w 3079941"/>
                  <a:gd name="connsiteY363" fmla="*/ 637725 h 1160647"/>
                  <a:gd name="connsiteX364" fmla="*/ 2545900 w 3079941"/>
                  <a:gd name="connsiteY364" fmla="*/ 633401 h 1160647"/>
                  <a:gd name="connsiteX365" fmla="*/ 2554007 w 3079941"/>
                  <a:gd name="connsiteY365" fmla="*/ 633401 h 1160647"/>
                  <a:gd name="connsiteX366" fmla="*/ 2558060 w 3079941"/>
                  <a:gd name="connsiteY366" fmla="*/ 637725 h 1160647"/>
                  <a:gd name="connsiteX367" fmla="*/ 2580354 w 3079941"/>
                  <a:gd name="connsiteY367" fmla="*/ 637725 h 1160647"/>
                  <a:gd name="connsiteX368" fmla="*/ 2580354 w 3079941"/>
                  <a:gd name="connsiteY368" fmla="*/ 520989 h 1160647"/>
                  <a:gd name="connsiteX369" fmla="*/ 2637101 w 3079941"/>
                  <a:gd name="connsiteY369" fmla="*/ 510180 h 1160647"/>
                  <a:gd name="connsiteX370" fmla="*/ 2637101 w 3079941"/>
                  <a:gd name="connsiteY370" fmla="*/ 511261 h 1160647"/>
                  <a:gd name="connsiteX371" fmla="*/ 2637101 w 3079941"/>
                  <a:gd name="connsiteY371" fmla="*/ 518827 h 1160647"/>
                  <a:gd name="connsiteX372" fmla="*/ 2663448 w 3079941"/>
                  <a:gd name="connsiteY372" fmla="*/ 518827 h 1160647"/>
                  <a:gd name="connsiteX373" fmla="*/ 2663448 w 3079941"/>
                  <a:gd name="connsiteY373" fmla="*/ 773917 h 1160647"/>
                  <a:gd name="connsiteX374" fmla="*/ 2685742 w 3079941"/>
                  <a:gd name="connsiteY374" fmla="*/ 773917 h 1160647"/>
                  <a:gd name="connsiteX375" fmla="*/ 2685742 w 3079941"/>
                  <a:gd name="connsiteY375" fmla="*/ 769593 h 1160647"/>
                  <a:gd name="connsiteX376" fmla="*/ 2697902 w 3079941"/>
                  <a:gd name="connsiteY376" fmla="*/ 769593 h 1160647"/>
                  <a:gd name="connsiteX377" fmla="*/ 2697902 w 3079941"/>
                  <a:gd name="connsiteY377" fmla="*/ 773917 h 1160647"/>
                  <a:gd name="connsiteX378" fmla="*/ 2722222 w 3079941"/>
                  <a:gd name="connsiteY378" fmla="*/ 773917 h 1160647"/>
                  <a:gd name="connsiteX379" fmla="*/ 2722222 w 3079941"/>
                  <a:gd name="connsiteY379" fmla="*/ 760946 h 1160647"/>
                  <a:gd name="connsiteX380" fmla="*/ 2750596 w 3079941"/>
                  <a:gd name="connsiteY380" fmla="*/ 760946 h 1160647"/>
                  <a:gd name="connsiteX381" fmla="*/ 2762756 w 3079941"/>
                  <a:gd name="connsiteY381" fmla="*/ 756622 h 1160647"/>
                  <a:gd name="connsiteX382" fmla="*/ 2783023 w 3079941"/>
                  <a:gd name="connsiteY382" fmla="*/ 760946 h 1160647"/>
                  <a:gd name="connsiteX383" fmla="*/ 2783023 w 3079941"/>
                  <a:gd name="connsiteY383" fmla="*/ 743652 h 1160647"/>
                  <a:gd name="connsiteX384" fmla="*/ 2791130 w 3079941"/>
                  <a:gd name="connsiteY384" fmla="*/ 743652 h 1160647"/>
                  <a:gd name="connsiteX385" fmla="*/ 2791130 w 3079941"/>
                  <a:gd name="connsiteY385" fmla="*/ 730681 h 1160647"/>
                  <a:gd name="connsiteX386" fmla="*/ 2847877 w 3079941"/>
                  <a:gd name="connsiteY386" fmla="*/ 730681 h 1160647"/>
                  <a:gd name="connsiteX387" fmla="*/ 2847877 w 3079941"/>
                  <a:gd name="connsiteY387" fmla="*/ 700416 h 1160647"/>
                  <a:gd name="connsiteX388" fmla="*/ 2866117 w 3079941"/>
                  <a:gd name="connsiteY388" fmla="*/ 700416 h 1160647"/>
                  <a:gd name="connsiteX389" fmla="*/ 2866117 w 3079941"/>
                  <a:gd name="connsiteY389" fmla="*/ 693931 h 1160647"/>
                  <a:gd name="connsiteX390" fmla="*/ 2878277 w 3079941"/>
                  <a:gd name="connsiteY390" fmla="*/ 693931 h 1160647"/>
                  <a:gd name="connsiteX391" fmla="*/ 2878277 w 3079941"/>
                  <a:gd name="connsiteY391" fmla="*/ 700416 h 1160647"/>
                  <a:gd name="connsiteX392" fmla="*/ 2894491 w 3079941"/>
                  <a:gd name="connsiteY392" fmla="*/ 700416 h 1160647"/>
                  <a:gd name="connsiteX393" fmla="*/ 2894491 w 3079941"/>
                  <a:gd name="connsiteY393" fmla="*/ 750137 h 1160647"/>
                  <a:gd name="connsiteX394" fmla="*/ 2926918 w 3079941"/>
                  <a:gd name="connsiteY394" fmla="*/ 750137 h 1160647"/>
                  <a:gd name="connsiteX395" fmla="*/ 2926918 w 3079941"/>
                  <a:gd name="connsiteY395" fmla="*/ 724196 h 1160647"/>
                  <a:gd name="connsiteX396" fmla="*/ 2965425 w 3079941"/>
                  <a:gd name="connsiteY396" fmla="*/ 724196 h 1160647"/>
                  <a:gd name="connsiteX397" fmla="*/ 2965425 w 3079941"/>
                  <a:gd name="connsiteY397" fmla="*/ 693931 h 1160647"/>
                  <a:gd name="connsiteX398" fmla="*/ 3014066 w 3079941"/>
                  <a:gd name="connsiteY398" fmla="*/ 693931 h 1160647"/>
                  <a:gd name="connsiteX399" fmla="*/ 3014066 w 3079941"/>
                  <a:gd name="connsiteY399" fmla="*/ 805087 h 1160647"/>
                  <a:gd name="connsiteX400" fmla="*/ 3014066 w 3079941"/>
                  <a:gd name="connsiteY400" fmla="*/ 818866 h 1160647"/>
                  <a:gd name="connsiteX401" fmla="*/ 3079941 w 3079941"/>
                  <a:gd name="connsiteY401" fmla="*/ 818866 h 1160647"/>
                  <a:gd name="connsiteX402" fmla="*/ 3079941 w 3079941"/>
                  <a:gd name="connsiteY402" fmla="*/ 1160647 h 1160647"/>
                  <a:gd name="connsiteX403" fmla="*/ 200958 w 3079941"/>
                  <a:gd name="connsiteY403" fmla="*/ 1160647 h 1160647"/>
                  <a:gd name="connsiteX404" fmla="*/ 200958 w 3079941"/>
                  <a:gd name="connsiteY404" fmla="*/ 1126882 h 1160647"/>
                  <a:gd name="connsiteX405" fmla="*/ 0 w 3079941"/>
                  <a:gd name="connsiteY405" fmla="*/ 1126882 h 1160647"/>
                  <a:gd name="connsiteX406" fmla="*/ 0 w 3079941"/>
                  <a:gd name="connsiteY406" fmla="*/ 915339 h 1160647"/>
                  <a:gd name="connsiteX407" fmla="*/ 103377 w 3079941"/>
                  <a:gd name="connsiteY407" fmla="*/ 915339 h 1160647"/>
                  <a:gd name="connsiteX408" fmla="*/ 103377 w 3079941"/>
                  <a:gd name="connsiteY408" fmla="*/ 886329 h 1160647"/>
                  <a:gd name="connsiteX409" fmla="*/ 55096 w 3079941"/>
                  <a:gd name="connsiteY409" fmla="*/ 886329 h 1160647"/>
                  <a:gd name="connsiteX410" fmla="*/ 55096 w 3079941"/>
                  <a:gd name="connsiteY410" fmla="*/ 724196 h 1160647"/>
                  <a:gd name="connsiteX411" fmla="*/ 75363 w 3079941"/>
                  <a:gd name="connsiteY411" fmla="*/ 724196 h 1160647"/>
                  <a:gd name="connsiteX412" fmla="*/ 75870 w 3079941"/>
                  <a:gd name="connsiteY412" fmla="*/ 723115 h 1160647"/>
                  <a:gd name="connsiteX413" fmla="*/ 79416 w 3079941"/>
                  <a:gd name="connsiteY413" fmla="*/ 715549 h 1160647"/>
                  <a:gd name="connsiteX414" fmla="*/ 81190 w 3079941"/>
                  <a:gd name="connsiteY414" fmla="*/ 715819 h 1160647"/>
                  <a:gd name="connsiteX415" fmla="*/ 93603 w 3079941"/>
                  <a:gd name="connsiteY415" fmla="*/ 717710 h 1160647"/>
                  <a:gd name="connsiteX416" fmla="*/ 94110 w 3079941"/>
                  <a:gd name="connsiteY416" fmla="*/ 719062 h 1160647"/>
                  <a:gd name="connsiteX417" fmla="*/ 97656 w 3079941"/>
                  <a:gd name="connsiteY417" fmla="*/ 728519 h 1160647"/>
                  <a:gd name="connsiteX418" fmla="*/ 124003 w 3079941"/>
                  <a:gd name="connsiteY418" fmla="*/ 730681 h 1160647"/>
                  <a:gd name="connsiteX419" fmla="*/ 124003 w 3079941"/>
                  <a:gd name="connsiteY419" fmla="*/ 607460 h 1160647"/>
                  <a:gd name="connsiteX420" fmla="*/ 126030 w 3079941"/>
                  <a:gd name="connsiteY420" fmla="*/ 607460 h 1160647"/>
                  <a:gd name="connsiteX421" fmla="*/ 140217 w 3079941"/>
                  <a:gd name="connsiteY421" fmla="*/ 607460 h 1160647"/>
                  <a:gd name="connsiteX422" fmla="*/ 140217 w 3079941"/>
                  <a:gd name="connsiteY422" fmla="*/ 471268 h 1160647"/>
                  <a:gd name="connsiteX423" fmla="*/ 141990 w 3079941"/>
                  <a:gd name="connsiteY423" fmla="*/ 471268 h 1160647"/>
                  <a:gd name="connsiteX424" fmla="*/ 154404 w 3079941"/>
                  <a:gd name="connsiteY424" fmla="*/ 471268 h 1160647"/>
                  <a:gd name="connsiteX425" fmla="*/ 154404 w 3079941"/>
                  <a:gd name="connsiteY425" fmla="*/ 356694 h 1160647"/>
                  <a:gd name="connsiteX426" fmla="*/ 158457 w 3079941"/>
                  <a:gd name="connsiteY426" fmla="*/ 328590 h 1160647"/>
                  <a:gd name="connsiteX427" fmla="*/ 160484 w 3079941"/>
                  <a:gd name="connsiteY427" fmla="*/ 328590 h 1160647"/>
                  <a:gd name="connsiteX428" fmla="*/ 174671 w 3079941"/>
                  <a:gd name="connsiteY428" fmla="*/ 328590 h 1160647"/>
                  <a:gd name="connsiteX429" fmla="*/ 211151 w 3079941"/>
                  <a:gd name="connsiteY429" fmla="*/ 246443 h 1160647"/>
                  <a:gd name="connsiteX430" fmla="*/ 215205 w 3079941"/>
                  <a:gd name="connsiteY430" fmla="*/ 0 h 1160647"/>
                  <a:gd name="connsiteX0" fmla="*/ 215205 w 3079941"/>
                  <a:gd name="connsiteY0" fmla="*/ 0 h 1160647"/>
                  <a:gd name="connsiteX1" fmla="*/ 217231 w 3079941"/>
                  <a:gd name="connsiteY1" fmla="*/ 246443 h 1160647"/>
                  <a:gd name="connsiteX2" fmla="*/ 255738 w 3079941"/>
                  <a:gd name="connsiteY2" fmla="*/ 326429 h 1160647"/>
                  <a:gd name="connsiteX3" fmla="*/ 257765 w 3079941"/>
                  <a:gd name="connsiteY3" fmla="*/ 326429 h 1160647"/>
                  <a:gd name="connsiteX4" fmla="*/ 271952 w 3079941"/>
                  <a:gd name="connsiteY4" fmla="*/ 326429 h 1160647"/>
                  <a:gd name="connsiteX5" fmla="*/ 271952 w 3079941"/>
                  <a:gd name="connsiteY5" fmla="*/ 350208 h 1160647"/>
                  <a:gd name="connsiteX6" fmla="*/ 272459 w 3079941"/>
                  <a:gd name="connsiteY6" fmla="*/ 351019 h 1160647"/>
                  <a:gd name="connsiteX7" fmla="*/ 276005 w 3079941"/>
                  <a:gd name="connsiteY7" fmla="*/ 356694 h 1160647"/>
                  <a:gd name="connsiteX8" fmla="*/ 276005 w 3079941"/>
                  <a:gd name="connsiteY8" fmla="*/ 471268 h 1160647"/>
                  <a:gd name="connsiteX9" fmla="*/ 278285 w 3079941"/>
                  <a:gd name="connsiteY9" fmla="*/ 471268 h 1160647"/>
                  <a:gd name="connsiteX10" fmla="*/ 294246 w 3079941"/>
                  <a:gd name="connsiteY10" fmla="*/ 471268 h 1160647"/>
                  <a:gd name="connsiteX11" fmla="*/ 294246 w 3079941"/>
                  <a:gd name="connsiteY11" fmla="*/ 611783 h 1160647"/>
                  <a:gd name="connsiteX12" fmla="*/ 295766 w 3079941"/>
                  <a:gd name="connsiteY12" fmla="*/ 611513 h 1160647"/>
                  <a:gd name="connsiteX13" fmla="*/ 306406 w 3079941"/>
                  <a:gd name="connsiteY13" fmla="*/ 609622 h 1160647"/>
                  <a:gd name="connsiteX14" fmla="*/ 304379 w 3079941"/>
                  <a:gd name="connsiteY14" fmla="*/ 698254 h 1160647"/>
                  <a:gd name="connsiteX15" fmla="*/ 305899 w 3079941"/>
                  <a:gd name="connsiteY15" fmla="*/ 698525 h 1160647"/>
                  <a:gd name="connsiteX16" fmla="*/ 316539 w 3079941"/>
                  <a:gd name="connsiteY16" fmla="*/ 700416 h 1160647"/>
                  <a:gd name="connsiteX17" fmla="*/ 316792 w 3079941"/>
                  <a:gd name="connsiteY17" fmla="*/ 701227 h 1160647"/>
                  <a:gd name="connsiteX18" fmla="*/ 318566 w 3079941"/>
                  <a:gd name="connsiteY18" fmla="*/ 706902 h 1160647"/>
                  <a:gd name="connsiteX19" fmla="*/ 319326 w 3079941"/>
                  <a:gd name="connsiteY19" fmla="*/ 704470 h 1160647"/>
                  <a:gd name="connsiteX20" fmla="*/ 324646 w 3079941"/>
                  <a:gd name="connsiteY20" fmla="*/ 687446 h 1160647"/>
                  <a:gd name="connsiteX21" fmla="*/ 326419 w 3079941"/>
                  <a:gd name="connsiteY21" fmla="*/ 687446 h 1160647"/>
                  <a:gd name="connsiteX22" fmla="*/ 338833 w 3079941"/>
                  <a:gd name="connsiteY22" fmla="*/ 687446 h 1160647"/>
                  <a:gd name="connsiteX23" fmla="*/ 338833 w 3079941"/>
                  <a:gd name="connsiteY23" fmla="*/ 719872 h 1160647"/>
                  <a:gd name="connsiteX24" fmla="*/ 339846 w 3079941"/>
                  <a:gd name="connsiteY24" fmla="*/ 720413 h 1160647"/>
                  <a:gd name="connsiteX25" fmla="*/ 346940 w 3079941"/>
                  <a:gd name="connsiteY25" fmla="*/ 724196 h 1160647"/>
                  <a:gd name="connsiteX26" fmla="*/ 346940 w 3079941"/>
                  <a:gd name="connsiteY26" fmla="*/ 725547 h 1160647"/>
                  <a:gd name="connsiteX27" fmla="*/ 346940 w 3079941"/>
                  <a:gd name="connsiteY27" fmla="*/ 735005 h 1160647"/>
                  <a:gd name="connsiteX28" fmla="*/ 391527 w 3079941"/>
                  <a:gd name="connsiteY28" fmla="*/ 735005 h 1160647"/>
                  <a:gd name="connsiteX29" fmla="*/ 391527 w 3079941"/>
                  <a:gd name="connsiteY29" fmla="*/ 736086 h 1160647"/>
                  <a:gd name="connsiteX30" fmla="*/ 391527 w 3079941"/>
                  <a:gd name="connsiteY30" fmla="*/ 743652 h 1160647"/>
                  <a:gd name="connsiteX31" fmla="*/ 393553 w 3079941"/>
                  <a:gd name="connsiteY31" fmla="*/ 743652 h 1160647"/>
                  <a:gd name="connsiteX32" fmla="*/ 407740 w 3079941"/>
                  <a:gd name="connsiteY32" fmla="*/ 743652 h 1160647"/>
                  <a:gd name="connsiteX33" fmla="*/ 407740 w 3079941"/>
                  <a:gd name="connsiteY33" fmla="*/ 713387 h 1160647"/>
                  <a:gd name="connsiteX34" fmla="*/ 452327 w 3079941"/>
                  <a:gd name="connsiteY34" fmla="*/ 713387 h 1160647"/>
                  <a:gd name="connsiteX35" fmla="*/ 452327 w 3079941"/>
                  <a:gd name="connsiteY35" fmla="*/ 712036 h 1160647"/>
                  <a:gd name="connsiteX36" fmla="*/ 452327 w 3079941"/>
                  <a:gd name="connsiteY36" fmla="*/ 702578 h 1160647"/>
                  <a:gd name="connsiteX37" fmla="*/ 453341 w 3079941"/>
                  <a:gd name="connsiteY37" fmla="*/ 702578 h 1160647"/>
                  <a:gd name="connsiteX38" fmla="*/ 460434 w 3079941"/>
                  <a:gd name="connsiteY38" fmla="*/ 702578 h 1160647"/>
                  <a:gd name="connsiteX39" fmla="*/ 460434 w 3079941"/>
                  <a:gd name="connsiteY39" fmla="*/ 700687 h 1160647"/>
                  <a:gd name="connsiteX40" fmla="*/ 460434 w 3079941"/>
                  <a:gd name="connsiteY40" fmla="*/ 687446 h 1160647"/>
                  <a:gd name="connsiteX41" fmla="*/ 461194 w 3079941"/>
                  <a:gd name="connsiteY41" fmla="*/ 687446 h 1160647"/>
                  <a:gd name="connsiteX42" fmla="*/ 466514 w 3079941"/>
                  <a:gd name="connsiteY42" fmla="*/ 687446 h 1160647"/>
                  <a:gd name="connsiteX43" fmla="*/ 466514 w 3079941"/>
                  <a:gd name="connsiteY43" fmla="*/ 686365 h 1160647"/>
                  <a:gd name="connsiteX44" fmla="*/ 466514 w 3079941"/>
                  <a:gd name="connsiteY44" fmla="*/ 678798 h 1160647"/>
                  <a:gd name="connsiteX45" fmla="*/ 468541 w 3079941"/>
                  <a:gd name="connsiteY45" fmla="*/ 678798 h 1160647"/>
                  <a:gd name="connsiteX46" fmla="*/ 482728 w 3079941"/>
                  <a:gd name="connsiteY46" fmla="*/ 678798 h 1160647"/>
                  <a:gd name="connsiteX47" fmla="*/ 482728 w 3079941"/>
                  <a:gd name="connsiteY47" fmla="*/ 679879 h 1160647"/>
                  <a:gd name="connsiteX48" fmla="*/ 482728 w 3079941"/>
                  <a:gd name="connsiteY48" fmla="*/ 687446 h 1160647"/>
                  <a:gd name="connsiteX49" fmla="*/ 505021 w 3079941"/>
                  <a:gd name="connsiteY49" fmla="*/ 687446 h 1160647"/>
                  <a:gd name="connsiteX50" fmla="*/ 505021 w 3079941"/>
                  <a:gd name="connsiteY50" fmla="*/ 685554 h 1160647"/>
                  <a:gd name="connsiteX51" fmla="*/ 505021 w 3079941"/>
                  <a:gd name="connsiteY51" fmla="*/ 672313 h 1160647"/>
                  <a:gd name="connsiteX52" fmla="*/ 506795 w 3079941"/>
                  <a:gd name="connsiteY52" fmla="*/ 672313 h 1160647"/>
                  <a:gd name="connsiteX53" fmla="*/ 519208 w 3079941"/>
                  <a:gd name="connsiteY53" fmla="*/ 672313 h 1160647"/>
                  <a:gd name="connsiteX54" fmla="*/ 519208 w 3079941"/>
                  <a:gd name="connsiteY54" fmla="*/ 696093 h 1160647"/>
                  <a:gd name="connsiteX55" fmla="*/ 520222 w 3079941"/>
                  <a:gd name="connsiteY55" fmla="*/ 696093 h 1160647"/>
                  <a:gd name="connsiteX56" fmla="*/ 527315 w 3079941"/>
                  <a:gd name="connsiteY56" fmla="*/ 696093 h 1160647"/>
                  <a:gd name="connsiteX57" fmla="*/ 527315 w 3079941"/>
                  <a:gd name="connsiteY57" fmla="*/ 695012 h 1160647"/>
                  <a:gd name="connsiteX58" fmla="*/ 527315 w 3079941"/>
                  <a:gd name="connsiteY58" fmla="*/ 687446 h 1160647"/>
                  <a:gd name="connsiteX59" fmla="*/ 529088 w 3079941"/>
                  <a:gd name="connsiteY59" fmla="*/ 687446 h 1160647"/>
                  <a:gd name="connsiteX60" fmla="*/ 541502 w 3079941"/>
                  <a:gd name="connsiteY60" fmla="*/ 687446 h 1160647"/>
                  <a:gd name="connsiteX61" fmla="*/ 541502 w 3079941"/>
                  <a:gd name="connsiteY61" fmla="*/ 713387 h 1160647"/>
                  <a:gd name="connsiteX62" fmla="*/ 543529 w 3079941"/>
                  <a:gd name="connsiteY62" fmla="*/ 713387 h 1160647"/>
                  <a:gd name="connsiteX63" fmla="*/ 557715 w 3079941"/>
                  <a:gd name="connsiteY63" fmla="*/ 713387 h 1160647"/>
                  <a:gd name="connsiteX64" fmla="*/ 557715 w 3079941"/>
                  <a:gd name="connsiteY64" fmla="*/ 715008 h 1160647"/>
                  <a:gd name="connsiteX65" fmla="*/ 557715 w 3079941"/>
                  <a:gd name="connsiteY65" fmla="*/ 726358 h 1160647"/>
                  <a:gd name="connsiteX66" fmla="*/ 558475 w 3079941"/>
                  <a:gd name="connsiteY66" fmla="*/ 726358 h 1160647"/>
                  <a:gd name="connsiteX67" fmla="*/ 563796 w 3079941"/>
                  <a:gd name="connsiteY67" fmla="*/ 726358 h 1160647"/>
                  <a:gd name="connsiteX68" fmla="*/ 563796 w 3079941"/>
                  <a:gd name="connsiteY68" fmla="*/ 725547 h 1160647"/>
                  <a:gd name="connsiteX69" fmla="*/ 563796 w 3079941"/>
                  <a:gd name="connsiteY69" fmla="*/ 719872 h 1160647"/>
                  <a:gd name="connsiteX70" fmla="*/ 594196 w 3079941"/>
                  <a:gd name="connsiteY70" fmla="*/ 719872 h 1160647"/>
                  <a:gd name="connsiteX71" fmla="*/ 594196 w 3079941"/>
                  <a:gd name="connsiteY71" fmla="*/ 743652 h 1160647"/>
                  <a:gd name="connsiteX72" fmla="*/ 595209 w 3079941"/>
                  <a:gd name="connsiteY72" fmla="*/ 743652 h 1160647"/>
                  <a:gd name="connsiteX73" fmla="*/ 602303 w 3079941"/>
                  <a:gd name="connsiteY73" fmla="*/ 743652 h 1160647"/>
                  <a:gd name="connsiteX74" fmla="*/ 602303 w 3079941"/>
                  <a:gd name="connsiteY74" fmla="*/ 744733 h 1160647"/>
                  <a:gd name="connsiteX75" fmla="*/ 602303 w 3079941"/>
                  <a:gd name="connsiteY75" fmla="*/ 752299 h 1160647"/>
                  <a:gd name="connsiteX76" fmla="*/ 603063 w 3079941"/>
                  <a:gd name="connsiteY76" fmla="*/ 752299 h 1160647"/>
                  <a:gd name="connsiteX77" fmla="*/ 608383 w 3079941"/>
                  <a:gd name="connsiteY77" fmla="*/ 752299 h 1160647"/>
                  <a:gd name="connsiteX78" fmla="*/ 608383 w 3079941"/>
                  <a:gd name="connsiteY78" fmla="*/ 750137 h 1160647"/>
                  <a:gd name="connsiteX79" fmla="*/ 608383 w 3079941"/>
                  <a:gd name="connsiteY79" fmla="*/ 735005 h 1160647"/>
                  <a:gd name="connsiteX80" fmla="*/ 609396 w 3079941"/>
                  <a:gd name="connsiteY80" fmla="*/ 735005 h 1160647"/>
                  <a:gd name="connsiteX81" fmla="*/ 616490 w 3079941"/>
                  <a:gd name="connsiteY81" fmla="*/ 735005 h 1160647"/>
                  <a:gd name="connsiteX82" fmla="*/ 616490 w 3079941"/>
                  <a:gd name="connsiteY82" fmla="*/ 736086 h 1160647"/>
                  <a:gd name="connsiteX83" fmla="*/ 616490 w 3079941"/>
                  <a:gd name="connsiteY83" fmla="*/ 743652 h 1160647"/>
                  <a:gd name="connsiteX84" fmla="*/ 621810 w 3079941"/>
                  <a:gd name="connsiteY84" fmla="*/ 741659 h 1160647"/>
                  <a:gd name="connsiteX85" fmla="*/ 622570 w 3079941"/>
                  <a:gd name="connsiteY85" fmla="*/ 740679 h 1160647"/>
                  <a:gd name="connsiteX86" fmla="*/ 622570 w 3079941"/>
                  <a:gd name="connsiteY86" fmla="*/ 735005 h 1160647"/>
                  <a:gd name="connsiteX87" fmla="*/ 661077 w 3079941"/>
                  <a:gd name="connsiteY87" fmla="*/ 735005 h 1160647"/>
                  <a:gd name="connsiteX88" fmla="*/ 661077 w 3079941"/>
                  <a:gd name="connsiteY88" fmla="*/ 758784 h 1160647"/>
                  <a:gd name="connsiteX89" fmla="*/ 663103 w 3079941"/>
                  <a:gd name="connsiteY89" fmla="*/ 758784 h 1160647"/>
                  <a:gd name="connsiteX90" fmla="*/ 677290 w 3079941"/>
                  <a:gd name="connsiteY90" fmla="*/ 758784 h 1160647"/>
                  <a:gd name="connsiteX91" fmla="*/ 677290 w 3079941"/>
                  <a:gd name="connsiteY91" fmla="*/ 759865 h 1160647"/>
                  <a:gd name="connsiteX92" fmla="*/ 677290 w 3079941"/>
                  <a:gd name="connsiteY92" fmla="*/ 767431 h 1160647"/>
                  <a:gd name="connsiteX93" fmla="*/ 679064 w 3079941"/>
                  <a:gd name="connsiteY93" fmla="*/ 767431 h 1160647"/>
                  <a:gd name="connsiteX94" fmla="*/ 691477 w 3079941"/>
                  <a:gd name="connsiteY94" fmla="*/ 767431 h 1160647"/>
                  <a:gd name="connsiteX95" fmla="*/ 691477 w 3079941"/>
                  <a:gd name="connsiteY95" fmla="*/ 743652 h 1160647"/>
                  <a:gd name="connsiteX96" fmla="*/ 692490 w 3079941"/>
                  <a:gd name="connsiteY96" fmla="*/ 743652 h 1160647"/>
                  <a:gd name="connsiteX97" fmla="*/ 699584 w 3079941"/>
                  <a:gd name="connsiteY97" fmla="*/ 743652 h 1160647"/>
                  <a:gd name="connsiteX98" fmla="*/ 699584 w 3079941"/>
                  <a:gd name="connsiteY98" fmla="*/ 711225 h 1160647"/>
                  <a:gd name="connsiteX99" fmla="*/ 700597 w 3079941"/>
                  <a:gd name="connsiteY99" fmla="*/ 711225 h 1160647"/>
                  <a:gd name="connsiteX100" fmla="*/ 707691 w 3079941"/>
                  <a:gd name="connsiteY100" fmla="*/ 711225 h 1160647"/>
                  <a:gd name="connsiteX101" fmla="*/ 707691 w 3079941"/>
                  <a:gd name="connsiteY101" fmla="*/ 709334 h 1160647"/>
                  <a:gd name="connsiteX102" fmla="*/ 707691 w 3079941"/>
                  <a:gd name="connsiteY102" fmla="*/ 696093 h 1160647"/>
                  <a:gd name="connsiteX103" fmla="*/ 706424 w 3079941"/>
                  <a:gd name="connsiteY103" fmla="*/ 694471 h 1160647"/>
                  <a:gd name="connsiteX104" fmla="*/ 711744 w 3079941"/>
                  <a:gd name="connsiteY104" fmla="*/ 683122 h 1160647"/>
                  <a:gd name="connsiteX105" fmla="*/ 719851 w 3079941"/>
                  <a:gd name="connsiteY105" fmla="*/ 711225 h 1160647"/>
                  <a:gd name="connsiteX106" fmla="*/ 720611 w 3079941"/>
                  <a:gd name="connsiteY106" fmla="*/ 711225 h 1160647"/>
                  <a:gd name="connsiteX107" fmla="*/ 725931 w 3079941"/>
                  <a:gd name="connsiteY107" fmla="*/ 711225 h 1160647"/>
                  <a:gd name="connsiteX108" fmla="*/ 725931 w 3079941"/>
                  <a:gd name="connsiteY108" fmla="*/ 605298 h 1160647"/>
                  <a:gd name="connsiteX109" fmla="*/ 727451 w 3079941"/>
                  <a:gd name="connsiteY109" fmla="*/ 605298 h 1160647"/>
                  <a:gd name="connsiteX110" fmla="*/ 738091 w 3079941"/>
                  <a:gd name="connsiteY110" fmla="*/ 605298 h 1160647"/>
                  <a:gd name="connsiteX111" fmla="*/ 738091 w 3079941"/>
                  <a:gd name="connsiteY111" fmla="*/ 557739 h 1160647"/>
                  <a:gd name="connsiteX112" fmla="*/ 764438 w 3079941"/>
                  <a:gd name="connsiteY112" fmla="*/ 557739 h 1160647"/>
                  <a:gd name="connsiteX113" fmla="*/ 764438 w 3079941"/>
                  <a:gd name="connsiteY113" fmla="*/ 536121 h 1160647"/>
                  <a:gd name="connsiteX114" fmla="*/ 798892 w 3079941"/>
                  <a:gd name="connsiteY114" fmla="*/ 536121 h 1160647"/>
                  <a:gd name="connsiteX115" fmla="*/ 798892 w 3079941"/>
                  <a:gd name="connsiteY115" fmla="*/ 538553 h 1160647"/>
                  <a:gd name="connsiteX116" fmla="*/ 798892 w 3079941"/>
                  <a:gd name="connsiteY116" fmla="*/ 555577 h 1160647"/>
                  <a:gd name="connsiteX117" fmla="*/ 801172 w 3079941"/>
                  <a:gd name="connsiteY117" fmla="*/ 555577 h 1160647"/>
                  <a:gd name="connsiteX118" fmla="*/ 817132 w 3079941"/>
                  <a:gd name="connsiteY118" fmla="*/ 555577 h 1160647"/>
                  <a:gd name="connsiteX119" fmla="*/ 817132 w 3079941"/>
                  <a:gd name="connsiteY119" fmla="*/ 603136 h 1160647"/>
                  <a:gd name="connsiteX120" fmla="*/ 818145 w 3079941"/>
                  <a:gd name="connsiteY120" fmla="*/ 603136 h 1160647"/>
                  <a:gd name="connsiteX121" fmla="*/ 825239 w 3079941"/>
                  <a:gd name="connsiteY121" fmla="*/ 603136 h 1160647"/>
                  <a:gd name="connsiteX122" fmla="*/ 839426 w 3079941"/>
                  <a:gd name="connsiteY122" fmla="*/ 607460 h 1160647"/>
                  <a:gd name="connsiteX123" fmla="*/ 839426 w 3079941"/>
                  <a:gd name="connsiteY123" fmla="*/ 646372 h 1160647"/>
                  <a:gd name="connsiteX124" fmla="*/ 840439 w 3079941"/>
                  <a:gd name="connsiteY124" fmla="*/ 646372 h 1160647"/>
                  <a:gd name="connsiteX125" fmla="*/ 847532 w 3079941"/>
                  <a:gd name="connsiteY125" fmla="*/ 646372 h 1160647"/>
                  <a:gd name="connsiteX126" fmla="*/ 847532 w 3079941"/>
                  <a:gd name="connsiteY126" fmla="*/ 647993 h 1160647"/>
                  <a:gd name="connsiteX127" fmla="*/ 847532 w 3079941"/>
                  <a:gd name="connsiteY127" fmla="*/ 659342 h 1160647"/>
                  <a:gd name="connsiteX128" fmla="*/ 849559 w 3079941"/>
                  <a:gd name="connsiteY128" fmla="*/ 659342 h 1160647"/>
                  <a:gd name="connsiteX129" fmla="*/ 863746 w 3079941"/>
                  <a:gd name="connsiteY129" fmla="*/ 659342 h 1160647"/>
                  <a:gd name="connsiteX130" fmla="*/ 869826 w 3079941"/>
                  <a:gd name="connsiteY130" fmla="*/ 665828 h 1160647"/>
                  <a:gd name="connsiteX131" fmla="*/ 869826 w 3079941"/>
                  <a:gd name="connsiteY131" fmla="*/ 687446 h 1160647"/>
                  <a:gd name="connsiteX132" fmla="*/ 872106 w 3079941"/>
                  <a:gd name="connsiteY132" fmla="*/ 687446 h 1160647"/>
                  <a:gd name="connsiteX133" fmla="*/ 888066 w 3079941"/>
                  <a:gd name="connsiteY133" fmla="*/ 687446 h 1160647"/>
                  <a:gd name="connsiteX134" fmla="*/ 888066 w 3079941"/>
                  <a:gd name="connsiteY134" fmla="*/ 688526 h 1160647"/>
                  <a:gd name="connsiteX135" fmla="*/ 888066 w 3079941"/>
                  <a:gd name="connsiteY135" fmla="*/ 696093 h 1160647"/>
                  <a:gd name="connsiteX136" fmla="*/ 889333 w 3079941"/>
                  <a:gd name="connsiteY136" fmla="*/ 696093 h 1160647"/>
                  <a:gd name="connsiteX137" fmla="*/ 898200 w 3079941"/>
                  <a:gd name="connsiteY137" fmla="*/ 696093 h 1160647"/>
                  <a:gd name="connsiteX138" fmla="*/ 898200 w 3079941"/>
                  <a:gd name="connsiteY138" fmla="*/ 698254 h 1160647"/>
                  <a:gd name="connsiteX139" fmla="*/ 898200 w 3079941"/>
                  <a:gd name="connsiteY139" fmla="*/ 713387 h 1160647"/>
                  <a:gd name="connsiteX140" fmla="*/ 902253 w 3079941"/>
                  <a:gd name="connsiteY140" fmla="*/ 711495 h 1160647"/>
                  <a:gd name="connsiteX141" fmla="*/ 902253 w 3079941"/>
                  <a:gd name="connsiteY141" fmla="*/ 698254 h 1160647"/>
                  <a:gd name="connsiteX142" fmla="*/ 903266 w 3079941"/>
                  <a:gd name="connsiteY142" fmla="*/ 698254 h 1160647"/>
                  <a:gd name="connsiteX143" fmla="*/ 910360 w 3079941"/>
                  <a:gd name="connsiteY143" fmla="*/ 698254 h 1160647"/>
                  <a:gd name="connsiteX144" fmla="*/ 910360 w 3079941"/>
                  <a:gd name="connsiteY144" fmla="*/ 699876 h 1160647"/>
                  <a:gd name="connsiteX145" fmla="*/ 910360 w 3079941"/>
                  <a:gd name="connsiteY145" fmla="*/ 711225 h 1160647"/>
                  <a:gd name="connsiteX146" fmla="*/ 911120 w 3079941"/>
                  <a:gd name="connsiteY146" fmla="*/ 711225 h 1160647"/>
                  <a:gd name="connsiteX147" fmla="*/ 916440 w 3079941"/>
                  <a:gd name="connsiteY147" fmla="*/ 711225 h 1160647"/>
                  <a:gd name="connsiteX148" fmla="*/ 965080 w 3079941"/>
                  <a:gd name="connsiteY148" fmla="*/ 706902 h 1160647"/>
                  <a:gd name="connsiteX149" fmla="*/ 965080 w 3079941"/>
                  <a:gd name="connsiteY149" fmla="*/ 708253 h 1160647"/>
                  <a:gd name="connsiteX150" fmla="*/ 965080 w 3079941"/>
                  <a:gd name="connsiteY150" fmla="*/ 717710 h 1160647"/>
                  <a:gd name="connsiteX151" fmla="*/ 965840 w 3079941"/>
                  <a:gd name="connsiteY151" fmla="*/ 717710 h 1160647"/>
                  <a:gd name="connsiteX152" fmla="*/ 971161 w 3079941"/>
                  <a:gd name="connsiteY152" fmla="*/ 717710 h 1160647"/>
                  <a:gd name="connsiteX153" fmla="*/ 971161 w 3079941"/>
                  <a:gd name="connsiteY153" fmla="*/ 719872 h 1160647"/>
                  <a:gd name="connsiteX154" fmla="*/ 971161 w 3079941"/>
                  <a:gd name="connsiteY154" fmla="*/ 735005 h 1160647"/>
                  <a:gd name="connsiteX155" fmla="*/ 973187 w 3079941"/>
                  <a:gd name="connsiteY155" fmla="*/ 733654 h 1160647"/>
                  <a:gd name="connsiteX156" fmla="*/ 987374 w 3079941"/>
                  <a:gd name="connsiteY156" fmla="*/ 724196 h 1160647"/>
                  <a:gd name="connsiteX157" fmla="*/ 993454 w 3079941"/>
                  <a:gd name="connsiteY157" fmla="*/ 683122 h 1160647"/>
                  <a:gd name="connsiteX158" fmla="*/ 994214 w 3079941"/>
                  <a:gd name="connsiteY158" fmla="*/ 682852 h 1160647"/>
                  <a:gd name="connsiteX159" fmla="*/ 999534 w 3079941"/>
                  <a:gd name="connsiteY159" fmla="*/ 680960 h 1160647"/>
                  <a:gd name="connsiteX160" fmla="*/ 1001561 w 3079941"/>
                  <a:gd name="connsiteY160" fmla="*/ 611783 h 1160647"/>
                  <a:gd name="connsiteX161" fmla="*/ 1003588 w 3079941"/>
                  <a:gd name="connsiteY161" fmla="*/ 680960 h 1160647"/>
                  <a:gd name="connsiteX162" fmla="*/ 1004348 w 3079941"/>
                  <a:gd name="connsiteY162" fmla="*/ 681230 h 1160647"/>
                  <a:gd name="connsiteX163" fmla="*/ 1009668 w 3079941"/>
                  <a:gd name="connsiteY163" fmla="*/ 683122 h 1160647"/>
                  <a:gd name="connsiteX164" fmla="*/ 1009668 w 3079941"/>
                  <a:gd name="connsiteY164" fmla="*/ 596651 h 1160647"/>
                  <a:gd name="connsiteX165" fmla="*/ 1013721 w 3079941"/>
                  <a:gd name="connsiteY165" fmla="*/ 564224 h 1160647"/>
                  <a:gd name="connsiteX166" fmla="*/ 1052228 w 3079941"/>
                  <a:gd name="connsiteY166" fmla="*/ 564224 h 1160647"/>
                  <a:gd name="connsiteX167" fmla="*/ 1052228 w 3079941"/>
                  <a:gd name="connsiteY167" fmla="*/ 596651 h 1160647"/>
                  <a:gd name="connsiteX168" fmla="*/ 1052988 w 3079941"/>
                  <a:gd name="connsiteY168" fmla="*/ 596651 h 1160647"/>
                  <a:gd name="connsiteX169" fmla="*/ 1058308 w 3079941"/>
                  <a:gd name="connsiteY169" fmla="*/ 596651 h 1160647"/>
                  <a:gd name="connsiteX170" fmla="*/ 1058308 w 3079941"/>
                  <a:gd name="connsiteY170" fmla="*/ 514503 h 1160647"/>
                  <a:gd name="connsiteX171" fmla="*/ 1060082 w 3079941"/>
                  <a:gd name="connsiteY171" fmla="*/ 514503 h 1160647"/>
                  <a:gd name="connsiteX172" fmla="*/ 1072495 w 3079941"/>
                  <a:gd name="connsiteY172" fmla="*/ 514503 h 1160647"/>
                  <a:gd name="connsiteX173" fmla="*/ 1072495 w 3079941"/>
                  <a:gd name="connsiteY173" fmla="*/ 512612 h 1160647"/>
                  <a:gd name="connsiteX174" fmla="*/ 1072495 w 3079941"/>
                  <a:gd name="connsiteY174" fmla="*/ 499371 h 1160647"/>
                  <a:gd name="connsiteX175" fmla="*/ 1094789 w 3079941"/>
                  <a:gd name="connsiteY175" fmla="*/ 499371 h 1160647"/>
                  <a:gd name="connsiteX176" fmla="*/ 1094789 w 3079941"/>
                  <a:gd name="connsiteY176" fmla="*/ 498290 h 1160647"/>
                  <a:gd name="connsiteX177" fmla="*/ 1094789 w 3079941"/>
                  <a:gd name="connsiteY177" fmla="*/ 490724 h 1160647"/>
                  <a:gd name="connsiteX178" fmla="*/ 1096562 w 3079941"/>
                  <a:gd name="connsiteY178" fmla="*/ 490724 h 1160647"/>
                  <a:gd name="connsiteX179" fmla="*/ 1108976 w 3079941"/>
                  <a:gd name="connsiteY179" fmla="*/ 490724 h 1160647"/>
                  <a:gd name="connsiteX180" fmla="*/ 1108976 w 3079941"/>
                  <a:gd name="connsiteY180" fmla="*/ 491805 h 1160647"/>
                  <a:gd name="connsiteX181" fmla="*/ 1108976 w 3079941"/>
                  <a:gd name="connsiteY181" fmla="*/ 499371 h 1160647"/>
                  <a:gd name="connsiteX182" fmla="*/ 1109736 w 3079941"/>
                  <a:gd name="connsiteY182" fmla="*/ 499371 h 1160647"/>
                  <a:gd name="connsiteX183" fmla="*/ 1115056 w 3079941"/>
                  <a:gd name="connsiteY183" fmla="*/ 499371 h 1160647"/>
                  <a:gd name="connsiteX184" fmla="*/ 1125189 w 3079941"/>
                  <a:gd name="connsiteY184" fmla="*/ 495047 h 1160647"/>
                  <a:gd name="connsiteX185" fmla="*/ 1129242 w 3079941"/>
                  <a:gd name="connsiteY185" fmla="*/ 498290 h 1160647"/>
                  <a:gd name="connsiteX186" fmla="*/ 1129242 w 3079941"/>
                  <a:gd name="connsiteY186" fmla="*/ 490724 h 1160647"/>
                  <a:gd name="connsiteX187" fmla="*/ 1131522 w 3079941"/>
                  <a:gd name="connsiteY187" fmla="*/ 490724 h 1160647"/>
                  <a:gd name="connsiteX188" fmla="*/ 1147483 w 3079941"/>
                  <a:gd name="connsiteY188" fmla="*/ 490724 h 1160647"/>
                  <a:gd name="connsiteX189" fmla="*/ 1147483 w 3079941"/>
                  <a:gd name="connsiteY189" fmla="*/ 491805 h 1160647"/>
                  <a:gd name="connsiteX190" fmla="*/ 1147483 w 3079941"/>
                  <a:gd name="connsiteY190" fmla="*/ 499371 h 1160647"/>
                  <a:gd name="connsiteX191" fmla="*/ 1177883 w 3079941"/>
                  <a:gd name="connsiteY191" fmla="*/ 499371 h 1160647"/>
                  <a:gd name="connsiteX192" fmla="*/ 1177883 w 3079941"/>
                  <a:gd name="connsiteY192" fmla="*/ 500992 h 1160647"/>
                  <a:gd name="connsiteX193" fmla="*/ 1177883 w 3079941"/>
                  <a:gd name="connsiteY193" fmla="*/ 512342 h 1160647"/>
                  <a:gd name="connsiteX194" fmla="*/ 1204230 w 3079941"/>
                  <a:gd name="connsiteY194" fmla="*/ 512342 h 1160647"/>
                  <a:gd name="connsiteX195" fmla="*/ 1204230 w 3079941"/>
                  <a:gd name="connsiteY195" fmla="*/ 542606 h 1160647"/>
                  <a:gd name="connsiteX196" fmla="*/ 1204990 w 3079941"/>
                  <a:gd name="connsiteY196" fmla="*/ 542606 h 1160647"/>
                  <a:gd name="connsiteX197" fmla="*/ 1210310 w 3079941"/>
                  <a:gd name="connsiteY197" fmla="*/ 542606 h 1160647"/>
                  <a:gd name="connsiteX198" fmla="*/ 1210310 w 3079941"/>
                  <a:gd name="connsiteY198" fmla="*/ 543687 h 1160647"/>
                  <a:gd name="connsiteX199" fmla="*/ 1210310 w 3079941"/>
                  <a:gd name="connsiteY199" fmla="*/ 551254 h 1160647"/>
                  <a:gd name="connsiteX200" fmla="*/ 1214364 w 3079941"/>
                  <a:gd name="connsiteY200" fmla="*/ 581518 h 1160647"/>
                  <a:gd name="connsiteX201" fmla="*/ 1215124 w 3079941"/>
                  <a:gd name="connsiteY201" fmla="*/ 581518 h 1160647"/>
                  <a:gd name="connsiteX202" fmla="*/ 1220444 w 3079941"/>
                  <a:gd name="connsiteY202" fmla="*/ 581518 h 1160647"/>
                  <a:gd name="connsiteX203" fmla="*/ 1220444 w 3079941"/>
                  <a:gd name="connsiteY203" fmla="*/ 582329 h 1160647"/>
                  <a:gd name="connsiteX204" fmla="*/ 1220444 w 3079941"/>
                  <a:gd name="connsiteY204" fmla="*/ 588004 h 1160647"/>
                  <a:gd name="connsiteX205" fmla="*/ 1221457 w 3079941"/>
                  <a:gd name="connsiteY205" fmla="*/ 588004 h 1160647"/>
                  <a:gd name="connsiteX206" fmla="*/ 1228550 w 3079941"/>
                  <a:gd name="connsiteY206" fmla="*/ 588004 h 1160647"/>
                  <a:gd name="connsiteX207" fmla="*/ 1228550 w 3079941"/>
                  <a:gd name="connsiteY207" fmla="*/ 618269 h 1160647"/>
                  <a:gd name="connsiteX208" fmla="*/ 1230577 w 3079941"/>
                  <a:gd name="connsiteY208" fmla="*/ 618269 h 1160647"/>
                  <a:gd name="connsiteX209" fmla="*/ 1244764 w 3079941"/>
                  <a:gd name="connsiteY209" fmla="*/ 618269 h 1160647"/>
                  <a:gd name="connsiteX210" fmla="*/ 1244764 w 3079941"/>
                  <a:gd name="connsiteY210" fmla="*/ 642048 h 1160647"/>
                  <a:gd name="connsiteX211" fmla="*/ 1246791 w 3079941"/>
                  <a:gd name="connsiteY211" fmla="*/ 643669 h 1160647"/>
                  <a:gd name="connsiteX212" fmla="*/ 1246791 w 3079941"/>
                  <a:gd name="connsiteY212" fmla="*/ 655019 h 1160647"/>
                  <a:gd name="connsiteX213" fmla="*/ 1247551 w 3079941"/>
                  <a:gd name="connsiteY213" fmla="*/ 655019 h 1160647"/>
                  <a:gd name="connsiteX214" fmla="*/ 1252871 w 3079941"/>
                  <a:gd name="connsiteY214" fmla="*/ 655019 h 1160647"/>
                  <a:gd name="connsiteX215" fmla="*/ 1252871 w 3079941"/>
                  <a:gd name="connsiteY215" fmla="*/ 678798 h 1160647"/>
                  <a:gd name="connsiteX216" fmla="*/ 1254137 w 3079941"/>
                  <a:gd name="connsiteY216" fmla="*/ 678798 h 1160647"/>
                  <a:gd name="connsiteX217" fmla="*/ 1263004 w 3079941"/>
                  <a:gd name="connsiteY217" fmla="*/ 678798 h 1160647"/>
                  <a:gd name="connsiteX218" fmla="*/ 1265031 w 3079941"/>
                  <a:gd name="connsiteY218" fmla="*/ 682852 h 1160647"/>
                  <a:gd name="connsiteX219" fmla="*/ 1265031 w 3079941"/>
                  <a:gd name="connsiteY219" fmla="*/ 696093 h 1160647"/>
                  <a:gd name="connsiteX220" fmla="*/ 1266551 w 3079941"/>
                  <a:gd name="connsiteY220" fmla="*/ 694201 h 1160647"/>
                  <a:gd name="connsiteX221" fmla="*/ 1277191 w 3079941"/>
                  <a:gd name="connsiteY221" fmla="*/ 680960 h 1160647"/>
                  <a:gd name="connsiteX222" fmla="*/ 1305565 w 3079941"/>
                  <a:gd name="connsiteY222" fmla="*/ 680960 h 1160647"/>
                  <a:gd name="connsiteX223" fmla="*/ 1305565 w 3079941"/>
                  <a:gd name="connsiteY223" fmla="*/ 767431 h 1160647"/>
                  <a:gd name="connsiteX224" fmla="*/ 1306325 w 3079941"/>
                  <a:gd name="connsiteY224" fmla="*/ 767431 h 1160647"/>
                  <a:gd name="connsiteX225" fmla="*/ 1311645 w 3079941"/>
                  <a:gd name="connsiteY225" fmla="*/ 767431 h 1160647"/>
                  <a:gd name="connsiteX226" fmla="*/ 1312405 w 3079941"/>
                  <a:gd name="connsiteY226" fmla="*/ 766080 h 1160647"/>
                  <a:gd name="connsiteX227" fmla="*/ 1317725 w 3079941"/>
                  <a:gd name="connsiteY227" fmla="*/ 756622 h 1160647"/>
                  <a:gd name="connsiteX228" fmla="*/ 1317725 w 3079941"/>
                  <a:gd name="connsiteY228" fmla="*/ 758514 h 1160647"/>
                  <a:gd name="connsiteX229" fmla="*/ 1317725 w 3079941"/>
                  <a:gd name="connsiteY229" fmla="*/ 771755 h 1160647"/>
                  <a:gd name="connsiteX230" fmla="*/ 1321778 w 3079941"/>
                  <a:gd name="connsiteY230" fmla="*/ 726358 h 1160647"/>
                  <a:gd name="connsiteX231" fmla="*/ 1322538 w 3079941"/>
                  <a:gd name="connsiteY231" fmla="*/ 726358 h 1160647"/>
                  <a:gd name="connsiteX232" fmla="*/ 1327858 w 3079941"/>
                  <a:gd name="connsiteY232" fmla="*/ 726358 h 1160647"/>
                  <a:gd name="connsiteX233" fmla="*/ 1327858 w 3079941"/>
                  <a:gd name="connsiteY233" fmla="*/ 661504 h 1160647"/>
                  <a:gd name="connsiteX234" fmla="*/ 1328872 w 3079941"/>
                  <a:gd name="connsiteY234" fmla="*/ 661504 h 1160647"/>
                  <a:gd name="connsiteX235" fmla="*/ 1335965 w 3079941"/>
                  <a:gd name="connsiteY235" fmla="*/ 661504 h 1160647"/>
                  <a:gd name="connsiteX236" fmla="*/ 1348125 w 3079941"/>
                  <a:gd name="connsiteY236" fmla="*/ 618269 h 1160647"/>
                  <a:gd name="connsiteX237" fmla="*/ 1349392 w 3079941"/>
                  <a:gd name="connsiteY237" fmla="*/ 618269 h 1160647"/>
                  <a:gd name="connsiteX238" fmla="*/ 1358259 w 3079941"/>
                  <a:gd name="connsiteY238" fmla="*/ 618269 h 1160647"/>
                  <a:gd name="connsiteX239" fmla="*/ 1368392 w 3079941"/>
                  <a:gd name="connsiteY239" fmla="*/ 661504 h 1160647"/>
                  <a:gd name="connsiteX240" fmla="*/ 1369405 w 3079941"/>
                  <a:gd name="connsiteY240" fmla="*/ 661504 h 1160647"/>
                  <a:gd name="connsiteX241" fmla="*/ 1376499 w 3079941"/>
                  <a:gd name="connsiteY241" fmla="*/ 661504 h 1160647"/>
                  <a:gd name="connsiteX242" fmla="*/ 1376499 w 3079941"/>
                  <a:gd name="connsiteY242" fmla="*/ 700416 h 1160647"/>
                  <a:gd name="connsiteX243" fmla="*/ 1378272 w 3079941"/>
                  <a:gd name="connsiteY243" fmla="*/ 700416 h 1160647"/>
                  <a:gd name="connsiteX244" fmla="*/ 1390686 w 3079941"/>
                  <a:gd name="connsiteY244" fmla="*/ 700416 h 1160647"/>
                  <a:gd name="connsiteX245" fmla="*/ 1390686 w 3079941"/>
                  <a:gd name="connsiteY245" fmla="*/ 702578 h 1160647"/>
                  <a:gd name="connsiteX246" fmla="*/ 1390686 w 3079941"/>
                  <a:gd name="connsiteY246" fmla="*/ 717710 h 1160647"/>
                  <a:gd name="connsiteX247" fmla="*/ 1394739 w 3079941"/>
                  <a:gd name="connsiteY247" fmla="*/ 715549 h 1160647"/>
                  <a:gd name="connsiteX248" fmla="*/ 1394739 w 3079941"/>
                  <a:gd name="connsiteY248" fmla="*/ 700416 h 1160647"/>
                  <a:gd name="connsiteX249" fmla="*/ 1396259 w 3079941"/>
                  <a:gd name="connsiteY249" fmla="*/ 700416 h 1160647"/>
                  <a:gd name="connsiteX250" fmla="*/ 1406899 w 3079941"/>
                  <a:gd name="connsiteY250" fmla="*/ 700416 h 1160647"/>
                  <a:gd name="connsiteX251" fmla="*/ 1406899 w 3079941"/>
                  <a:gd name="connsiteY251" fmla="*/ 702037 h 1160647"/>
                  <a:gd name="connsiteX252" fmla="*/ 1406899 w 3079941"/>
                  <a:gd name="connsiteY252" fmla="*/ 713387 h 1160647"/>
                  <a:gd name="connsiteX253" fmla="*/ 1437300 w 3079941"/>
                  <a:gd name="connsiteY253" fmla="*/ 713387 h 1160647"/>
                  <a:gd name="connsiteX254" fmla="*/ 1437300 w 3079941"/>
                  <a:gd name="connsiteY254" fmla="*/ 676637 h 1160647"/>
                  <a:gd name="connsiteX255" fmla="*/ 1438566 w 3079941"/>
                  <a:gd name="connsiteY255" fmla="*/ 676637 h 1160647"/>
                  <a:gd name="connsiteX256" fmla="*/ 1447433 w 3079941"/>
                  <a:gd name="connsiteY256" fmla="*/ 676637 h 1160647"/>
                  <a:gd name="connsiteX257" fmla="*/ 1447433 w 3079941"/>
                  <a:gd name="connsiteY257" fmla="*/ 698254 h 1160647"/>
                  <a:gd name="connsiteX258" fmla="*/ 1449460 w 3079941"/>
                  <a:gd name="connsiteY258" fmla="*/ 665828 h 1160647"/>
                  <a:gd name="connsiteX259" fmla="*/ 1471753 w 3079941"/>
                  <a:gd name="connsiteY259" fmla="*/ 665828 h 1160647"/>
                  <a:gd name="connsiteX260" fmla="*/ 1471753 w 3079941"/>
                  <a:gd name="connsiteY260" fmla="*/ 664206 h 1160647"/>
                  <a:gd name="connsiteX261" fmla="*/ 1471753 w 3079941"/>
                  <a:gd name="connsiteY261" fmla="*/ 652857 h 1160647"/>
                  <a:gd name="connsiteX262" fmla="*/ 1472513 w 3079941"/>
                  <a:gd name="connsiteY262" fmla="*/ 652857 h 1160647"/>
                  <a:gd name="connsiteX263" fmla="*/ 1477833 w 3079941"/>
                  <a:gd name="connsiteY263" fmla="*/ 652857 h 1160647"/>
                  <a:gd name="connsiteX264" fmla="*/ 1477833 w 3079941"/>
                  <a:gd name="connsiteY264" fmla="*/ 650966 h 1160647"/>
                  <a:gd name="connsiteX265" fmla="*/ 1477833 w 3079941"/>
                  <a:gd name="connsiteY265" fmla="*/ 637725 h 1160647"/>
                  <a:gd name="connsiteX266" fmla="*/ 1481887 w 3079941"/>
                  <a:gd name="connsiteY266" fmla="*/ 644210 h 1160647"/>
                  <a:gd name="connsiteX267" fmla="*/ 1484167 w 3079941"/>
                  <a:gd name="connsiteY267" fmla="*/ 644210 h 1160647"/>
                  <a:gd name="connsiteX268" fmla="*/ 1500127 w 3079941"/>
                  <a:gd name="connsiteY268" fmla="*/ 644210 h 1160647"/>
                  <a:gd name="connsiteX269" fmla="*/ 1500127 w 3079941"/>
                  <a:gd name="connsiteY269" fmla="*/ 643399 h 1160647"/>
                  <a:gd name="connsiteX270" fmla="*/ 1500127 w 3079941"/>
                  <a:gd name="connsiteY270" fmla="*/ 637725 h 1160647"/>
                  <a:gd name="connsiteX271" fmla="*/ 1500887 w 3079941"/>
                  <a:gd name="connsiteY271" fmla="*/ 637725 h 1160647"/>
                  <a:gd name="connsiteX272" fmla="*/ 1506207 w 3079941"/>
                  <a:gd name="connsiteY272" fmla="*/ 637725 h 1160647"/>
                  <a:gd name="connsiteX273" fmla="*/ 1506207 w 3079941"/>
                  <a:gd name="connsiteY273" fmla="*/ 639076 h 1160647"/>
                  <a:gd name="connsiteX274" fmla="*/ 1506207 w 3079941"/>
                  <a:gd name="connsiteY274" fmla="*/ 648534 h 1160647"/>
                  <a:gd name="connsiteX275" fmla="*/ 1544714 w 3079941"/>
                  <a:gd name="connsiteY275" fmla="*/ 648534 h 1160647"/>
                  <a:gd name="connsiteX276" fmla="*/ 1544714 w 3079941"/>
                  <a:gd name="connsiteY276" fmla="*/ 786887 h 1160647"/>
                  <a:gd name="connsiteX277" fmla="*/ 1546234 w 3079941"/>
                  <a:gd name="connsiteY277" fmla="*/ 786887 h 1160647"/>
                  <a:gd name="connsiteX278" fmla="*/ 1556874 w 3079941"/>
                  <a:gd name="connsiteY278" fmla="*/ 786887 h 1160647"/>
                  <a:gd name="connsiteX279" fmla="*/ 1556874 w 3079941"/>
                  <a:gd name="connsiteY279" fmla="*/ 773917 h 1160647"/>
                  <a:gd name="connsiteX280" fmla="*/ 1560928 w 3079941"/>
                  <a:gd name="connsiteY280" fmla="*/ 773917 h 1160647"/>
                  <a:gd name="connsiteX281" fmla="*/ 1560928 w 3079941"/>
                  <a:gd name="connsiteY281" fmla="*/ 786887 h 1160647"/>
                  <a:gd name="connsiteX282" fmla="*/ 1591328 w 3079941"/>
                  <a:gd name="connsiteY282" fmla="*/ 786887 h 1160647"/>
                  <a:gd name="connsiteX283" fmla="*/ 1591328 w 3079941"/>
                  <a:gd name="connsiteY283" fmla="*/ 756622 h 1160647"/>
                  <a:gd name="connsiteX284" fmla="*/ 1603488 w 3079941"/>
                  <a:gd name="connsiteY284" fmla="*/ 756622 h 1160647"/>
                  <a:gd name="connsiteX285" fmla="*/ 1615648 w 3079941"/>
                  <a:gd name="connsiteY285" fmla="*/ 754461 h 1160647"/>
                  <a:gd name="connsiteX286" fmla="*/ 1619702 w 3079941"/>
                  <a:gd name="connsiteY286" fmla="*/ 756622 h 1160647"/>
                  <a:gd name="connsiteX287" fmla="*/ 1629835 w 3079941"/>
                  <a:gd name="connsiteY287" fmla="*/ 756622 h 1160647"/>
                  <a:gd name="connsiteX288" fmla="*/ 1629835 w 3079941"/>
                  <a:gd name="connsiteY288" fmla="*/ 786887 h 1160647"/>
                  <a:gd name="connsiteX289" fmla="*/ 1637942 w 3079941"/>
                  <a:gd name="connsiteY289" fmla="*/ 786887 h 1160647"/>
                  <a:gd name="connsiteX290" fmla="*/ 1637942 w 3079941"/>
                  <a:gd name="connsiteY290" fmla="*/ 804182 h 1160647"/>
                  <a:gd name="connsiteX291" fmla="*/ 1647278 w 3079941"/>
                  <a:gd name="connsiteY291" fmla="*/ 805087 h 1160647"/>
                  <a:gd name="connsiteX292" fmla="*/ 1660236 w 3079941"/>
                  <a:gd name="connsiteY292" fmla="*/ 805087 h 1160647"/>
                  <a:gd name="connsiteX293" fmla="*/ 1660236 w 3079941"/>
                  <a:gd name="connsiteY293" fmla="*/ 789049 h 1160647"/>
                  <a:gd name="connsiteX294" fmla="*/ 1728192 w 3079941"/>
                  <a:gd name="connsiteY294" fmla="*/ 789049 h 1160647"/>
                  <a:gd name="connsiteX295" fmla="*/ 1728192 w 3079941"/>
                  <a:gd name="connsiteY295" fmla="*/ 703796 h 1160647"/>
                  <a:gd name="connsiteX296" fmla="*/ 1800200 w 3079941"/>
                  <a:gd name="connsiteY296" fmla="*/ 703796 h 1160647"/>
                  <a:gd name="connsiteX297" fmla="*/ 1800200 w 3079941"/>
                  <a:gd name="connsiteY297" fmla="*/ 782564 h 1160647"/>
                  <a:gd name="connsiteX298" fmla="*/ 1802104 w 3079941"/>
                  <a:gd name="connsiteY298" fmla="*/ 782564 h 1160647"/>
                  <a:gd name="connsiteX299" fmla="*/ 1803346 w 3079941"/>
                  <a:gd name="connsiteY299" fmla="*/ 805087 h 1160647"/>
                  <a:gd name="connsiteX300" fmla="*/ 1813022 w 3079941"/>
                  <a:gd name="connsiteY300" fmla="*/ 805087 h 1160647"/>
                  <a:gd name="connsiteX301" fmla="*/ 1814264 w 3079941"/>
                  <a:gd name="connsiteY301" fmla="*/ 782564 h 1160647"/>
                  <a:gd name="connsiteX302" fmla="*/ 1820344 w 3079941"/>
                  <a:gd name="connsiteY302" fmla="*/ 782564 h 1160647"/>
                  <a:gd name="connsiteX303" fmla="*/ 1821586 w 3079941"/>
                  <a:gd name="connsiteY303" fmla="*/ 805087 h 1160647"/>
                  <a:gd name="connsiteX304" fmla="*/ 1872208 w 3079941"/>
                  <a:gd name="connsiteY304" fmla="*/ 805087 h 1160647"/>
                  <a:gd name="connsiteX305" fmla="*/ 1872208 w 3079941"/>
                  <a:gd name="connsiteY305" fmla="*/ 642059 h 1160647"/>
                  <a:gd name="connsiteX306" fmla="*/ 2069535 w 3079941"/>
                  <a:gd name="connsiteY306" fmla="*/ 642059 h 1160647"/>
                  <a:gd name="connsiteX307" fmla="*/ 2069535 w 3079941"/>
                  <a:gd name="connsiteY307" fmla="*/ 805087 h 1160647"/>
                  <a:gd name="connsiteX308" fmla="*/ 2088232 w 3079941"/>
                  <a:gd name="connsiteY308" fmla="*/ 805087 h 1160647"/>
                  <a:gd name="connsiteX309" fmla="*/ 2088232 w 3079941"/>
                  <a:gd name="connsiteY309" fmla="*/ 722394 h 1160647"/>
                  <a:gd name="connsiteX310" fmla="*/ 2183352 w 3079941"/>
                  <a:gd name="connsiteY310" fmla="*/ 722394 h 1160647"/>
                  <a:gd name="connsiteX311" fmla="*/ 2195282 w 3079941"/>
                  <a:gd name="connsiteY311" fmla="*/ 404253 h 1160647"/>
                  <a:gd name="connsiteX312" fmla="*/ 2183122 w 3079941"/>
                  <a:gd name="connsiteY312" fmla="*/ 382635 h 1160647"/>
                  <a:gd name="connsiteX313" fmla="*/ 2177042 w 3079941"/>
                  <a:gd name="connsiteY313" fmla="*/ 378311 h 1160647"/>
                  <a:gd name="connsiteX314" fmla="*/ 2185149 w 3079941"/>
                  <a:gd name="connsiteY314" fmla="*/ 354532 h 1160647"/>
                  <a:gd name="connsiteX315" fmla="*/ 2185149 w 3079941"/>
                  <a:gd name="connsiteY315" fmla="*/ 337238 h 1160647"/>
                  <a:gd name="connsiteX316" fmla="*/ 2199336 w 3079941"/>
                  <a:gd name="connsiteY316" fmla="*/ 337238 h 1160647"/>
                  <a:gd name="connsiteX317" fmla="*/ 2199336 w 3079941"/>
                  <a:gd name="connsiteY317" fmla="*/ 315620 h 1160647"/>
                  <a:gd name="connsiteX318" fmla="*/ 2201362 w 3079941"/>
                  <a:gd name="connsiteY318" fmla="*/ 311296 h 1160647"/>
                  <a:gd name="connsiteX319" fmla="*/ 2201362 w 3079941"/>
                  <a:gd name="connsiteY319" fmla="*/ 233472 h 1160647"/>
                  <a:gd name="connsiteX320" fmla="*/ 2199336 w 3079941"/>
                  <a:gd name="connsiteY320" fmla="*/ 226987 h 1160647"/>
                  <a:gd name="connsiteX321" fmla="*/ 2205416 w 3079941"/>
                  <a:gd name="connsiteY321" fmla="*/ 220501 h 1160647"/>
                  <a:gd name="connsiteX322" fmla="*/ 2205416 w 3079941"/>
                  <a:gd name="connsiteY322" fmla="*/ 162133 h 1160647"/>
                  <a:gd name="connsiteX323" fmla="*/ 2207442 w 3079941"/>
                  <a:gd name="connsiteY323" fmla="*/ 157810 h 1160647"/>
                  <a:gd name="connsiteX324" fmla="*/ 2207442 w 3079941"/>
                  <a:gd name="connsiteY324" fmla="*/ 101604 h 1160647"/>
                  <a:gd name="connsiteX325" fmla="*/ 2209469 w 3079941"/>
                  <a:gd name="connsiteY325" fmla="*/ 82148 h 1160647"/>
                  <a:gd name="connsiteX326" fmla="*/ 2213523 w 3079941"/>
                  <a:gd name="connsiteY326" fmla="*/ 99442 h 1160647"/>
                  <a:gd name="connsiteX327" fmla="*/ 2215549 w 3079941"/>
                  <a:gd name="connsiteY327" fmla="*/ 157810 h 1160647"/>
                  <a:gd name="connsiteX328" fmla="*/ 2217576 w 3079941"/>
                  <a:gd name="connsiteY328" fmla="*/ 220501 h 1160647"/>
                  <a:gd name="connsiteX329" fmla="*/ 2223656 w 3079941"/>
                  <a:gd name="connsiteY329" fmla="*/ 226987 h 1160647"/>
                  <a:gd name="connsiteX330" fmla="*/ 2221629 w 3079941"/>
                  <a:gd name="connsiteY330" fmla="*/ 233472 h 1160647"/>
                  <a:gd name="connsiteX331" fmla="*/ 2221629 w 3079941"/>
                  <a:gd name="connsiteY331" fmla="*/ 311296 h 1160647"/>
                  <a:gd name="connsiteX332" fmla="*/ 2223656 w 3079941"/>
                  <a:gd name="connsiteY332" fmla="*/ 315620 h 1160647"/>
                  <a:gd name="connsiteX333" fmla="*/ 2223656 w 3079941"/>
                  <a:gd name="connsiteY333" fmla="*/ 337238 h 1160647"/>
                  <a:gd name="connsiteX334" fmla="*/ 2237843 w 3079941"/>
                  <a:gd name="connsiteY334" fmla="*/ 337238 h 1160647"/>
                  <a:gd name="connsiteX335" fmla="*/ 2237843 w 3079941"/>
                  <a:gd name="connsiteY335" fmla="*/ 354532 h 1160647"/>
                  <a:gd name="connsiteX336" fmla="*/ 2245950 w 3079941"/>
                  <a:gd name="connsiteY336" fmla="*/ 378311 h 1160647"/>
                  <a:gd name="connsiteX337" fmla="*/ 2239870 w 3079941"/>
                  <a:gd name="connsiteY337" fmla="*/ 382635 h 1160647"/>
                  <a:gd name="connsiteX338" fmla="*/ 2227709 w 3079941"/>
                  <a:gd name="connsiteY338" fmla="*/ 404253 h 1160647"/>
                  <a:gd name="connsiteX339" fmla="*/ 2235816 w 3079941"/>
                  <a:gd name="connsiteY339" fmla="*/ 657181 h 1160647"/>
                  <a:gd name="connsiteX340" fmla="*/ 2300670 w 3079941"/>
                  <a:gd name="connsiteY340" fmla="*/ 657181 h 1160647"/>
                  <a:gd name="connsiteX341" fmla="*/ 2300670 w 3079941"/>
                  <a:gd name="connsiteY341" fmla="*/ 732843 h 1160647"/>
                  <a:gd name="connsiteX342" fmla="*/ 2308777 w 3079941"/>
                  <a:gd name="connsiteY342" fmla="*/ 732843 h 1160647"/>
                  <a:gd name="connsiteX343" fmla="*/ 2310804 w 3079941"/>
                  <a:gd name="connsiteY343" fmla="*/ 726358 h 1160647"/>
                  <a:gd name="connsiteX344" fmla="*/ 2316884 w 3079941"/>
                  <a:gd name="connsiteY344" fmla="*/ 726358 h 1160647"/>
                  <a:gd name="connsiteX345" fmla="*/ 2318911 w 3079941"/>
                  <a:gd name="connsiteY345" fmla="*/ 735005 h 1160647"/>
                  <a:gd name="connsiteX346" fmla="*/ 2331071 w 3079941"/>
                  <a:gd name="connsiteY346" fmla="*/ 735005 h 1160647"/>
                  <a:gd name="connsiteX347" fmla="*/ 2331071 w 3079941"/>
                  <a:gd name="connsiteY347" fmla="*/ 728519 h 1160647"/>
                  <a:gd name="connsiteX348" fmla="*/ 2353364 w 3079941"/>
                  <a:gd name="connsiteY348" fmla="*/ 728519 h 1160647"/>
                  <a:gd name="connsiteX349" fmla="*/ 2353364 w 3079941"/>
                  <a:gd name="connsiteY349" fmla="*/ 735005 h 1160647"/>
                  <a:gd name="connsiteX350" fmla="*/ 2373631 w 3079941"/>
                  <a:gd name="connsiteY350" fmla="*/ 735005 h 1160647"/>
                  <a:gd name="connsiteX351" fmla="*/ 2373631 w 3079941"/>
                  <a:gd name="connsiteY351" fmla="*/ 780402 h 1160647"/>
                  <a:gd name="connsiteX352" fmla="*/ 2387818 w 3079941"/>
                  <a:gd name="connsiteY352" fmla="*/ 780402 h 1160647"/>
                  <a:gd name="connsiteX353" fmla="*/ 2387818 w 3079941"/>
                  <a:gd name="connsiteY353" fmla="*/ 767431 h 1160647"/>
                  <a:gd name="connsiteX354" fmla="*/ 2404032 w 3079941"/>
                  <a:gd name="connsiteY354" fmla="*/ 767431 h 1160647"/>
                  <a:gd name="connsiteX355" fmla="*/ 2404032 w 3079941"/>
                  <a:gd name="connsiteY355" fmla="*/ 588004 h 1160647"/>
                  <a:gd name="connsiteX356" fmla="*/ 2410112 w 3079941"/>
                  <a:gd name="connsiteY356" fmla="*/ 581518 h 1160647"/>
                  <a:gd name="connsiteX357" fmla="*/ 2483073 w 3079941"/>
                  <a:gd name="connsiteY357" fmla="*/ 581518 h 1160647"/>
                  <a:gd name="connsiteX358" fmla="*/ 2483073 w 3079941"/>
                  <a:gd name="connsiteY358" fmla="*/ 590166 h 1160647"/>
                  <a:gd name="connsiteX359" fmla="*/ 2493206 w 3079941"/>
                  <a:gd name="connsiteY359" fmla="*/ 590166 h 1160647"/>
                  <a:gd name="connsiteX360" fmla="*/ 2493206 w 3079941"/>
                  <a:gd name="connsiteY360" fmla="*/ 704740 h 1160647"/>
                  <a:gd name="connsiteX361" fmla="*/ 2515500 w 3079941"/>
                  <a:gd name="connsiteY361" fmla="*/ 704740 h 1160647"/>
                  <a:gd name="connsiteX362" fmla="*/ 2515500 w 3079941"/>
                  <a:gd name="connsiteY362" fmla="*/ 637725 h 1160647"/>
                  <a:gd name="connsiteX363" fmla="*/ 2541847 w 3079941"/>
                  <a:gd name="connsiteY363" fmla="*/ 637725 h 1160647"/>
                  <a:gd name="connsiteX364" fmla="*/ 2545900 w 3079941"/>
                  <a:gd name="connsiteY364" fmla="*/ 633401 h 1160647"/>
                  <a:gd name="connsiteX365" fmla="*/ 2554007 w 3079941"/>
                  <a:gd name="connsiteY365" fmla="*/ 633401 h 1160647"/>
                  <a:gd name="connsiteX366" fmla="*/ 2558060 w 3079941"/>
                  <a:gd name="connsiteY366" fmla="*/ 637725 h 1160647"/>
                  <a:gd name="connsiteX367" fmla="*/ 2580354 w 3079941"/>
                  <a:gd name="connsiteY367" fmla="*/ 637725 h 1160647"/>
                  <a:gd name="connsiteX368" fmla="*/ 2580354 w 3079941"/>
                  <a:gd name="connsiteY368" fmla="*/ 520989 h 1160647"/>
                  <a:gd name="connsiteX369" fmla="*/ 2637101 w 3079941"/>
                  <a:gd name="connsiteY369" fmla="*/ 510180 h 1160647"/>
                  <a:gd name="connsiteX370" fmla="*/ 2637101 w 3079941"/>
                  <a:gd name="connsiteY370" fmla="*/ 511261 h 1160647"/>
                  <a:gd name="connsiteX371" fmla="*/ 2637101 w 3079941"/>
                  <a:gd name="connsiteY371" fmla="*/ 518827 h 1160647"/>
                  <a:gd name="connsiteX372" fmla="*/ 2663448 w 3079941"/>
                  <a:gd name="connsiteY372" fmla="*/ 518827 h 1160647"/>
                  <a:gd name="connsiteX373" fmla="*/ 2663448 w 3079941"/>
                  <a:gd name="connsiteY373" fmla="*/ 773917 h 1160647"/>
                  <a:gd name="connsiteX374" fmla="*/ 2685742 w 3079941"/>
                  <a:gd name="connsiteY374" fmla="*/ 773917 h 1160647"/>
                  <a:gd name="connsiteX375" fmla="*/ 2685742 w 3079941"/>
                  <a:gd name="connsiteY375" fmla="*/ 769593 h 1160647"/>
                  <a:gd name="connsiteX376" fmla="*/ 2697902 w 3079941"/>
                  <a:gd name="connsiteY376" fmla="*/ 769593 h 1160647"/>
                  <a:gd name="connsiteX377" fmla="*/ 2697902 w 3079941"/>
                  <a:gd name="connsiteY377" fmla="*/ 773917 h 1160647"/>
                  <a:gd name="connsiteX378" fmla="*/ 2722222 w 3079941"/>
                  <a:gd name="connsiteY378" fmla="*/ 773917 h 1160647"/>
                  <a:gd name="connsiteX379" fmla="*/ 2722222 w 3079941"/>
                  <a:gd name="connsiteY379" fmla="*/ 760946 h 1160647"/>
                  <a:gd name="connsiteX380" fmla="*/ 2750596 w 3079941"/>
                  <a:gd name="connsiteY380" fmla="*/ 760946 h 1160647"/>
                  <a:gd name="connsiteX381" fmla="*/ 2762756 w 3079941"/>
                  <a:gd name="connsiteY381" fmla="*/ 756622 h 1160647"/>
                  <a:gd name="connsiteX382" fmla="*/ 2783023 w 3079941"/>
                  <a:gd name="connsiteY382" fmla="*/ 760946 h 1160647"/>
                  <a:gd name="connsiteX383" fmla="*/ 2783023 w 3079941"/>
                  <a:gd name="connsiteY383" fmla="*/ 743652 h 1160647"/>
                  <a:gd name="connsiteX384" fmla="*/ 2791130 w 3079941"/>
                  <a:gd name="connsiteY384" fmla="*/ 743652 h 1160647"/>
                  <a:gd name="connsiteX385" fmla="*/ 2791130 w 3079941"/>
                  <a:gd name="connsiteY385" fmla="*/ 730681 h 1160647"/>
                  <a:gd name="connsiteX386" fmla="*/ 2847877 w 3079941"/>
                  <a:gd name="connsiteY386" fmla="*/ 730681 h 1160647"/>
                  <a:gd name="connsiteX387" fmla="*/ 2847877 w 3079941"/>
                  <a:gd name="connsiteY387" fmla="*/ 700416 h 1160647"/>
                  <a:gd name="connsiteX388" fmla="*/ 2866117 w 3079941"/>
                  <a:gd name="connsiteY388" fmla="*/ 700416 h 1160647"/>
                  <a:gd name="connsiteX389" fmla="*/ 2866117 w 3079941"/>
                  <a:gd name="connsiteY389" fmla="*/ 693931 h 1160647"/>
                  <a:gd name="connsiteX390" fmla="*/ 2878277 w 3079941"/>
                  <a:gd name="connsiteY390" fmla="*/ 693931 h 1160647"/>
                  <a:gd name="connsiteX391" fmla="*/ 2878277 w 3079941"/>
                  <a:gd name="connsiteY391" fmla="*/ 700416 h 1160647"/>
                  <a:gd name="connsiteX392" fmla="*/ 2894491 w 3079941"/>
                  <a:gd name="connsiteY392" fmla="*/ 700416 h 1160647"/>
                  <a:gd name="connsiteX393" fmla="*/ 2894491 w 3079941"/>
                  <a:gd name="connsiteY393" fmla="*/ 750137 h 1160647"/>
                  <a:gd name="connsiteX394" fmla="*/ 2926918 w 3079941"/>
                  <a:gd name="connsiteY394" fmla="*/ 750137 h 1160647"/>
                  <a:gd name="connsiteX395" fmla="*/ 2926918 w 3079941"/>
                  <a:gd name="connsiteY395" fmla="*/ 724196 h 1160647"/>
                  <a:gd name="connsiteX396" fmla="*/ 2965425 w 3079941"/>
                  <a:gd name="connsiteY396" fmla="*/ 724196 h 1160647"/>
                  <a:gd name="connsiteX397" fmla="*/ 2965425 w 3079941"/>
                  <a:gd name="connsiteY397" fmla="*/ 693931 h 1160647"/>
                  <a:gd name="connsiteX398" fmla="*/ 3014066 w 3079941"/>
                  <a:gd name="connsiteY398" fmla="*/ 693931 h 1160647"/>
                  <a:gd name="connsiteX399" fmla="*/ 3014066 w 3079941"/>
                  <a:gd name="connsiteY399" fmla="*/ 805087 h 1160647"/>
                  <a:gd name="connsiteX400" fmla="*/ 3014066 w 3079941"/>
                  <a:gd name="connsiteY400" fmla="*/ 818866 h 1160647"/>
                  <a:gd name="connsiteX401" fmla="*/ 3079941 w 3079941"/>
                  <a:gd name="connsiteY401" fmla="*/ 818866 h 1160647"/>
                  <a:gd name="connsiteX402" fmla="*/ 3079941 w 3079941"/>
                  <a:gd name="connsiteY402" fmla="*/ 1160647 h 1160647"/>
                  <a:gd name="connsiteX403" fmla="*/ 200958 w 3079941"/>
                  <a:gd name="connsiteY403" fmla="*/ 1160647 h 1160647"/>
                  <a:gd name="connsiteX404" fmla="*/ 0 w 3079941"/>
                  <a:gd name="connsiteY404" fmla="*/ 1126882 h 1160647"/>
                  <a:gd name="connsiteX405" fmla="*/ 0 w 3079941"/>
                  <a:gd name="connsiteY405" fmla="*/ 915339 h 1160647"/>
                  <a:gd name="connsiteX406" fmla="*/ 103377 w 3079941"/>
                  <a:gd name="connsiteY406" fmla="*/ 915339 h 1160647"/>
                  <a:gd name="connsiteX407" fmla="*/ 103377 w 3079941"/>
                  <a:gd name="connsiteY407" fmla="*/ 886329 h 1160647"/>
                  <a:gd name="connsiteX408" fmla="*/ 55096 w 3079941"/>
                  <a:gd name="connsiteY408" fmla="*/ 886329 h 1160647"/>
                  <a:gd name="connsiteX409" fmla="*/ 55096 w 3079941"/>
                  <a:gd name="connsiteY409" fmla="*/ 724196 h 1160647"/>
                  <a:gd name="connsiteX410" fmla="*/ 75363 w 3079941"/>
                  <a:gd name="connsiteY410" fmla="*/ 724196 h 1160647"/>
                  <a:gd name="connsiteX411" fmla="*/ 75870 w 3079941"/>
                  <a:gd name="connsiteY411" fmla="*/ 723115 h 1160647"/>
                  <a:gd name="connsiteX412" fmla="*/ 79416 w 3079941"/>
                  <a:gd name="connsiteY412" fmla="*/ 715549 h 1160647"/>
                  <a:gd name="connsiteX413" fmla="*/ 81190 w 3079941"/>
                  <a:gd name="connsiteY413" fmla="*/ 715819 h 1160647"/>
                  <a:gd name="connsiteX414" fmla="*/ 93603 w 3079941"/>
                  <a:gd name="connsiteY414" fmla="*/ 717710 h 1160647"/>
                  <a:gd name="connsiteX415" fmla="*/ 94110 w 3079941"/>
                  <a:gd name="connsiteY415" fmla="*/ 719062 h 1160647"/>
                  <a:gd name="connsiteX416" fmla="*/ 97656 w 3079941"/>
                  <a:gd name="connsiteY416" fmla="*/ 728519 h 1160647"/>
                  <a:gd name="connsiteX417" fmla="*/ 124003 w 3079941"/>
                  <a:gd name="connsiteY417" fmla="*/ 730681 h 1160647"/>
                  <a:gd name="connsiteX418" fmla="*/ 124003 w 3079941"/>
                  <a:gd name="connsiteY418" fmla="*/ 607460 h 1160647"/>
                  <a:gd name="connsiteX419" fmla="*/ 126030 w 3079941"/>
                  <a:gd name="connsiteY419" fmla="*/ 607460 h 1160647"/>
                  <a:gd name="connsiteX420" fmla="*/ 140217 w 3079941"/>
                  <a:gd name="connsiteY420" fmla="*/ 607460 h 1160647"/>
                  <a:gd name="connsiteX421" fmla="*/ 140217 w 3079941"/>
                  <a:gd name="connsiteY421" fmla="*/ 471268 h 1160647"/>
                  <a:gd name="connsiteX422" fmla="*/ 141990 w 3079941"/>
                  <a:gd name="connsiteY422" fmla="*/ 471268 h 1160647"/>
                  <a:gd name="connsiteX423" fmla="*/ 154404 w 3079941"/>
                  <a:gd name="connsiteY423" fmla="*/ 471268 h 1160647"/>
                  <a:gd name="connsiteX424" fmla="*/ 154404 w 3079941"/>
                  <a:gd name="connsiteY424" fmla="*/ 356694 h 1160647"/>
                  <a:gd name="connsiteX425" fmla="*/ 158457 w 3079941"/>
                  <a:gd name="connsiteY425" fmla="*/ 328590 h 1160647"/>
                  <a:gd name="connsiteX426" fmla="*/ 160484 w 3079941"/>
                  <a:gd name="connsiteY426" fmla="*/ 328590 h 1160647"/>
                  <a:gd name="connsiteX427" fmla="*/ 174671 w 3079941"/>
                  <a:gd name="connsiteY427" fmla="*/ 328590 h 1160647"/>
                  <a:gd name="connsiteX428" fmla="*/ 211151 w 3079941"/>
                  <a:gd name="connsiteY428" fmla="*/ 246443 h 1160647"/>
                  <a:gd name="connsiteX429" fmla="*/ 215205 w 3079941"/>
                  <a:gd name="connsiteY429" fmla="*/ 0 h 1160647"/>
                  <a:gd name="connsiteX0" fmla="*/ 215205 w 3079941"/>
                  <a:gd name="connsiteY0" fmla="*/ 0 h 1160647"/>
                  <a:gd name="connsiteX1" fmla="*/ 217231 w 3079941"/>
                  <a:gd name="connsiteY1" fmla="*/ 246443 h 1160647"/>
                  <a:gd name="connsiteX2" fmla="*/ 255738 w 3079941"/>
                  <a:gd name="connsiteY2" fmla="*/ 326429 h 1160647"/>
                  <a:gd name="connsiteX3" fmla="*/ 257765 w 3079941"/>
                  <a:gd name="connsiteY3" fmla="*/ 326429 h 1160647"/>
                  <a:gd name="connsiteX4" fmla="*/ 271952 w 3079941"/>
                  <a:gd name="connsiteY4" fmla="*/ 326429 h 1160647"/>
                  <a:gd name="connsiteX5" fmla="*/ 271952 w 3079941"/>
                  <a:gd name="connsiteY5" fmla="*/ 350208 h 1160647"/>
                  <a:gd name="connsiteX6" fmla="*/ 272459 w 3079941"/>
                  <a:gd name="connsiteY6" fmla="*/ 351019 h 1160647"/>
                  <a:gd name="connsiteX7" fmla="*/ 276005 w 3079941"/>
                  <a:gd name="connsiteY7" fmla="*/ 356694 h 1160647"/>
                  <a:gd name="connsiteX8" fmla="*/ 276005 w 3079941"/>
                  <a:gd name="connsiteY8" fmla="*/ 471268 h 1160647"/>
                  <a:gd name="connsiteX9" fmla="*/ 278285 w 3079941"/>
                  <a:gd name="connsiteY9" fmla="*/ 471268 h 1160647"/>
                  <a:gd name="connsiteX10" fmla="*/ 294246 w 3079941"/>
                  <a:gd name="connsiteY10" fmla="*/ 471268 h 1160647"/>
                  <a:gd name="connsiteX11" fmla="*/ 294246 w 3079941"/>
                  <a:gd name="connsiteY11" fmla="*/ 611783 h 1160647"/>
                  <a:gd name="connsiteX12" fmla="*/ 295766 w 3079941"/>
                  <a:gd name="connsiteY12" fmla="*/ 611513 h 1160647"/>
                  <a:gd name="connsiteX13" fmla="*/ 306406 w 3079941"/>
                  <a:gd name="connsiteY13" fmla="*/ 609622 h 1160647"/>
                  <a:gd name="connsiteX14" fmla="*/ 304379 w 3079941"/>
                  <a:gd name="connsiteY14" fmla="*/ 698254 h 1160647"/>
                  <a:gd name="connsiteX15" fmla="*/ 305899 w 3079941"/>
                  <a:gd name="connsiteY15" fmla="*/ 698525 h 1160647"/>
                  <a:gd name="connsiteX16" fmla="*/ 316539 w 3079941"/>
                  <a:gd name="connsiteY16" fmla="*/ 700416 h 1160647"/>
                  <a:gd name="connsiteX17" fmla="*/ 316792 w 3079941"/>
                  <a:gd name="connsiteY17" fmla="*/ 701227 h 1160647"/>
                  <a:gd name="connsiteX18" fmla="*/ 318566 w 3079941"/>
                  <a:gd name="connsiteY18" fmla="*/ 706902 h 1160647"/>
                  <a:gd name="connsiteX19" fmla="*/ 319326 w 3079941"/>
                  <a:gd name="connsiteY19" fmla="*/ 704470 h 1160647"/>
                  <a:gd name="connsiteX20" fmla="*/ 324646 w 3079941"/>
                  <a:gd name="connsiteY20" fmla="*/ 687446 h 1160647"/>
                  <a:gd name="connsiteX21" fmla="*/ 326419 w 3079941"/>
                  <a:gd name="connsiteY21" fmla="*/ 687446 h 1160647"/>
                  <a:gd name="connsiteX22" fmla="*/ 338833 w 3079941"/>
                  <a:gd name="connsiteY22" fmla="*/ 687446 h 1160647"/>
                  <a:gd name="connsiteX23" fmla="*/ 338833 w 3079941"/>
                  <a:gd name="connsiteY23" fmla="*/ 719872 h 1160647"/>
                  <a:gd name="connsiteX24" fmla="*/ 339846 w 3079941"/>
                  <a:gd name="connsiteY24" fmla="*/ 720413 h 1160647"/>
                  <a:gd name="connsiteX25" fmla="*/ 346940 w 3079941"/>
                  <a:gd name="connsiteY25" fmla="*/ 724196 h 1160647"/>
                  <a:gd name="connsiteX26" fmla="*/ 346940 w 3079941"/>
                  <a:gd name="connsiteY26" fmla="*/ 725547 h 1160647"/>
                  <a:gd name="connsiteX27" fmla="*/ 346940 w 3079941"/>
                  <a:gd name="connsiteY27" fmla="*/ 735005 h 1160647"/>
                  <a:gd name="connsiteX28" fmla="*/ 391527 w 3079941"/>
                  <a:gd name="connsiteY28" fmla="*/ 735005 h 1160647"/>
                  <a:gd name="connsiteX29" fmla="*/ 391527 w 3079941"/>
                  <a:gd name="connsiteY29" fmla="*/ 736086 h 1160647"/>
                  <a:gd name="connsiteX30" fmla="*/ 391527 w 3079941"/>
                  <a:gd name="connsiteY30" fmla="*/ 743652 h 1160647"/>
                  <a:gd name="connsiteX31" fmla="*/ 393553 w 3079941"/>
                  <a:gd name="connsiteY31" fmla="*/ 743652 h 1160647"/>
                  <a:gd name="connsiteX32" fmla="*/ 407740 w 3079941"/>
                  <a:gd name="connsiteY32" fmla="*/ 743652 h 1160647"/>
                  <a:gd name="connsiteX33" fmla="*/ 407740 w 3079941"/>
                  <a:gd name="connsiteY33" fmla="*/ 713387 h 1160647"/>
                  <a:gd name="connsiteX34" fmla="*/ 452327 w 3079941"/>
                  <a:gd name="connsiteY34" fmla="*/ 713387 h 1160647"/>
                  <a:gd name="connsiteX35" fmla="*/ 452327 w 3079941"/>
                  <a:gd name="connsiteY35" fmla="*/ 712036 h 1160647"/>
                  <a:gd name="connsiteX36" fmla="*/ 452327 w 3079941"/>
                  <a:gd name="connsiteY36" fmla="*/ 702578 h 1160647"/>
                  <a:gd name="connsiteX37" fmla="*/ 453341 w 3079941"/>
                  <a:gd name="connsiteY37" fmla="*/ 702578 h 1160647"/>
                  <a:gd name="connsiteX38" fmla="*/ 460434 w 3079941"/>
                  <a:gd name="connsiteY38" fmla="*/ 702578 h 1160647"/>
                  <a:gd name="connsiteX39" fmla="*/ 460434 w 3079941"/>
                  <a:gd name="connsiteY39" fmla="*/ 700687 h 1160647"/>
                  <a:gd name="connsiteX40" fmla="*/ 460434 w 3079941"/>
                  <a:gd name="connsiteY40" fmla="*/ 687446 h 1160647"/>
                  <a:gd name="connsiteX41" fmla="*/ 461194 w 3079941"/>
                  <a:gd name="connsiteY41" fmla="*/ 687446 h 1160647"/>
                  <a:gd name="connsiteX42" fmla="*/ 466514 w 3079941"/>
                  <a:gd name="connsiteY42" fmla="*/ 687446 h 1160647"/>
                  <a:gd name="connsiteX43" fmla="*/ 466514 w 3079941"/>
                  <a:gd name="connsiteY43" fmla="*/ 686365 h 1160647"/>
                  <a:gd name="connsiteX44" fmla="*/ 466514 w 3079941"/>
                  <a:gd name="connsiteY44" fmla="*/ 678798 h 1160647"/>
                  <a:gd name="connsiteX45" fmla="*/ 468541 w 3079941"/>
                  <a:gd name="connsiteY45" fmla="*/ 678798 h 1160647"/>
                  <a:gd name="connsiteX46" fmla="*/ 482728 w 3079941"/>
                  <a:gd name="connsiteY46" fmla="*/ 678798 h 1160647"/>
                  <a:gd name="connsiteX47" fmla="*/ 482728 w 3079941"/>
                  <a:gd name="connsiteY47" fmla="*/ 679879 h 1160647"/>
                  <a:gd name="connsiteX48" fmla="*/ 482728 w 3079941"/>
                  <a:gd name="connsiteY48" fmla="*/ 687446 h 1160647"/>
                  <a:gd name="connsiteX49" fmla="*/ 505021 w 3079941"/>
                  <a:gd name="connsiteY49" fmla="*/ 687446 h 1160647"/>
                  <a:gd name="connsiteX50" fmla="*/ 505021 w 3079941"/>
                  <a:gd name="connsiteY50" fmla="*/ 685554 h 1160647"/>
                  <a:gd name="connsiteX51" fmla="*/ 505021 w 3079941"/>
                  <a:gd name="connsiteY51" fmla="*/ 672313 h 1160647"/>
                  <a:gd name="connsiteX52" fmla="*/ 506795 w 3079941"/>
                  <a:gd name="connsiteY52" fmla="*/ 672313 h 1160647"/>
                  <a:gd name="connsiteX53" fmla="*/ 519208 w 3079941"/>
                  <a:gd name="connsiteY53" fmla="*/ 672313 h 1160647"/>
                  <a:gd name="connsiteX54" fmla="*/ 519208 w 3079941"/>
                  <a:gd name="connsiteY54" fmla="*/ 696093 h 1160647"/>
                  <a:gd name="connsiteX55" fmla="*/ 520222 w 3079941"/>
                  <a:gd name="connsiteY55" fmla="*/ 696093 h 1160647"/>
                  <a:gd name="connsiteX56" fmla="*/ 527315 w 3079941"/>
                  <a:gd name="connsiteY56" fmla="*/ 696093 h 1160647"/>
                  <a:gd name="connsiteX57" fmla="*/ 527315 w 3079941"/>
                  <a:gd name="connsiteY57" fmla="*/ 695012 h 1160647"/>
                  <a:gd name="connsiteX58" fmla="*/ 527315 w 3079941"/>
                  <a:gd name="connsiteY58" fmla="*/ 687446 h 1160647"/>
                  <a:gd name="connsiteX59" fmla="*/ 529088 w 3079941"/>
                  <a:gd name="connsiteY59" fmla="*/ 687446 h 1160647"/>
                  <a:gd name="connsiteX60" fmla="*/ 541502 w 3079941"/>
                  <a:gd name="connsiteY60" fmla="*/ 687446 h 1160647"/>
                  <a:gd name="connsiteX61" fmla="*/ 541502 w 3079941"/>
                  <a:gd name="connsiteY61" fmla="*/ 713387 h 1160647"/>
                  <a:gd name="connsiteX62" fmla="*/ 543529 w 3079941"/>
                  <a:gd name="connsiteY62" fmla="*/ 713387 h 1160647"/>
                  <a:gd name="connsiteX63" fmla="*/ 557715 w 3079941"/>
                  <a:gd name="connsiteY63" fmla="*/ 713387 h 1160647"/>
                  <a:gd name="connsiteX64" fmla="*/ 557715 w 3079941"/>
                  <a:gd name="connsiteY64" fmla="*/ 715008 h 1160647"/>
                  <a:gd name="connsiteX65" fmla="*/ 557715 w 3079941"/>
                  <a:gd name="connsiteY65" fmla="*/ 726358 h 1160647"/>
                  <a:gd name="connsiteX66" fmla="*/ 558475 w 3079941"/>
                  <a:gd name="connsiteY66" fmla="*/ 726358 h 1160647"/>
                  <a:gd name="connsiteX67" fmla="*/ 563796 w 3079941"/>
                  <a:gd name="connsiteY67" fmla="*/ 726358 h 1160647"/>
                  <a:gd name="connsiteX68" fmla="*/ 563796 w 3079941"/>
                  <a:gd name="connsiteY68" fmla="*/ 725547 h 1160647"/>
                  <a:gd name="connsiteX69" fmla="*/ 563796 w 3079941"/>
                  <a:gd name="connsiteY69" fmla="*/ 719872 h 1160647"/>
                  <a:gd name="connsiteX70" fmla="*/ 594196 w 3079941"/>
                  <a:gd name="connsiteY70" fmla="*/ 719872 h 1160647"/>
                  <a:gd name="connsiteX71" fmla="*/ 594196 w 3079941"/>
                  <a:gd name="connsiteY71" fmla="*/ 743652 h 1160647"/>
                  <a:gd name="connsiteX72" fmla="*/ 595209 w 3079941"/>
                  <a:gd name="connsiteY72" fmla="*/ 743652 h 1160647"/>
                  <a:gd name="connsiteX73" fmla="*/ 602303 w 3079941"/>
                  <a:gd name="connsiteY73" fmla="*/ 743652 h 1160647"/>
                  <a:gd name="connsiteX74" fmla="*/ 602303 w 3079941"/>
                  <a:gd name="connsiteY74" fmla="*/ 744733 h 1160647"/>
                  <a:gd name="connsiteX75" fmla="*/ 602303 w 3079941"/>
                  <a:gd name="connsiteY75" fmla="*/ 752299 h 1160647"/>
                  <a:gd name="connsiteX76" fmla="*/ 603063 w 3079941"/>
                  <a:gd name="connsiteY76" fmla="*/ 752299 h 1160647"/>
                  <a:gd name="connsiteX77" fmla="*/ 608383 w 3079941"/>
                  <a:gd name="connsiteY77" fmla="*/ 752299 h 1160647"/>
                  <a:gd name="connsiteX78" fmla="*/ 608383 w 3079941"/>
                  <a:gd name="connsiteY78" fmla="*/ 750137 h 1160647"/>
                  <a:gd name="connsiteX79" fmla="*/ 608383 w 3079941"/>
                  <a:gd name="connsiteY79" fmla="*/ 735005 h 1160647"/>
                  <a:gd name="connsiteX80" fmla="*/ 609396 w 3079941"/>
                  <a:gd name="connsiteY80" fmla="*/ 735005 h 1160647"/>
                  <a:gd name="connsiteX81" fmla="*/ 616490 w 3079941"/>
                  <a:gd name="connsiteY81" fmla="*/ 735005 h 1160647"/>
                  <a:gd name="connsiteX82" fmla="*/ 616490 w 3079941"/>
                  <a:gd name="connsiteY82" fmla="*/ 736086 h 1160647"/>
                  <a:gd name="connsiteX83" fmla="*/ 616490 w 3079941"/>
                  <a:gd name="connsiteY83" fmla="*/ 743652 h 1160647"/>
                  <a:gd name="connsiteX84" fmla="*/ 621810 w 3079941"/>
                  <a:gd name="connsiteY84" fmla="*/ 741659 h 1160647"/>
                  <a:gd name="connsiteX85" fmla="*/ 622570 w 3079941"/>
                  <a:gd name="connsiteY85" fmla="*/ 740679 h 1160647"/>
                  <a:gd name="connsiteX86" fmla="*/ 622570 w 3079941"/>
                  <a:gd name="connsiteY86" fmla="*/ 735005 h 1160647"/>
                  <a:gd name="connsiteX87" fmla="*/ 661077 w 3079941"/>
                  <a:gd name="connsiteY87" fmla="*/ 735005 h 1160647"/>
                  <a:gd name="connsiteX88" fmla="*/ 661077 w 3079941"/>
                  <a:gd name="connsiteY88" fmla="*/ 758784 h 1160647"/>
                  <a:gd name="connsiteX89" fmla="*/ 663103 w 3079941"/>
                  <a:gd name="connsiteY89" fmla="*/ 758784 h 1160647"/>
                  <a:gd name="connsiteX90" fmla="*/ 677290 w 3079941"/>
                  <a:gd name="connsiteY90" fmla="*/ 758784 h 1160647"/>
                  <a:gd name="connsiteX91" fmla="*/ 677290 w 3079941"/>
                  <a:gd name="connsiteY91" fmla="*/ 759865 h 1160647"/>
                  <a:gd name="connsiteX92" fmla="*/ 677290 w 3079941"/>
                  <a:gd name="connsiteY92" fmla="*/ 767431 h 1160647"/>
                  <a:gd name="connsiteX93" fmla="*/ 679064 w 3079941"/>
                  <a:gd name="connsiteY93" fmla="*/ 767431 h 1160647"/>
                  <a:gd name="connsiteX94" fmla="*/ 691477 w 3079941"/>
                  <a:gd name="connsiteY94" fmla="*/ 767431 h 1160647"/>
                  <a:gd name="connsiteX95" fmla="*/ 691477 w 3079941"/>
                  <a:gd name="connsiteY95" fmla="*/ 743652 h 1160647"/>
                  <a:gd name="connsiteX96" fmla="*/ 692490 w 3079941"/>
                  <a:gd name="connsiteY96" fmla="*/ 743652 h 1160647"/>
                  <a:gd name="connsiteX97" fmla="*/ 699584 w 3079941"/>
                  <a:gd name="connsiteY97" fmla="*/ 743652 h 1160647"/>
                  <a:gd name="connsiteX98" fmla="*/ 699584 w 3079941"/>
                  <a:gd name="connsiteY98" fmla="*/ 711225 h 1160647"/>
                  <a:gd name="connsiteX99" fmla="*/ 700597 w 3079941"/>
                  <a:gd name="connsiteY99" fmla="*/ 711225 h 1160647"/>
                  <a:gd name="connsiteX100" fmla="*/ 707691 w 3079941"/>
                  <a:gd name="connsiteY100" fmla="*/ 711225 h 1160647"/>
                  <a:gd name="connsiteX101" fmla="*/ 707691 w 3079941"/>
                  <a:gd name="connsiteY101" fmla="*/ 709334 h 1160647"/>
                  <a:gd name="connsiteX102" fmla="*/ 707691 w 3079941"/>
                  <a:gd name="connsiteY102" fmla="*/ 696093 h 1160647"/>
                  <a:gd name="connsiteX103" fmla="*/ 706424 w 3079941"/>
                  <a:gd name="connsiteY103" fmla="*/ 694471 h 1160647"/>
                  <a:gd name="connsiteX104" fmla="*/ 711744 w 3079941"/>
                  <a:gd name="connsiteY104" fmla="*/ 683122 h 1160647"/>
                  <a:gd name="connsiteX105" fmla="*/ 719851 w 3079941"/>
                  <a:gd name="connsiteY105" fmla="*/ 711225 h 1160647"/>
                  <a:gd name="connsiteX106" fmla="*/ 720611 w 3079941"/>
                  <a:gd name="connsiteY106" fmla="*/ 711225 h 1160647"/>
                  <a:gd name="connsiteX107" fmla="*/ 725931 w 3079941"/>
                  <a:gd name="connsiteY107" fmla="*/ 711225 h 1160647"/>
                  <a:gd name="connsiteX108" fmla="*/ 725931 w 3079941"/>
                  <a:gd name="connsiteY108" fmla="*/ 605298 h 1160647"/>
                  <a:gd name="connsiteX109" fmla="*/ 727451 w 3079941"/>
                  <a:gd name="connsiteY109" fmla="*/ 605298 h 1160647"/>
                  <a:gd name="connsiteX110" fmla="*/ 738091 w 3079941"/>
                  <a:gd name="connsiteY110" fmla="*/ 605298 h 1160647"/>
                  <a:gd name="connsiteX111" fmla="*/ 738091 w 3079941"/>
                  <a:gd name="connsiteY111" fmla="*/ 557739 h 1160647"/>
                  <a:gd name="connsiteX112" fmla="*/ 764438 w 3079941"/>
                  <a:gd name="connsiteY112" fmla="*/ 557739 h 1160647"/>
                  <a:gd name="connsiteX113" fmla="*/ 764438 w 3079941"/>
                  <a:gd name="connsiteY113" fmla="*/ 536121 h 1160647"/>
                  <a:gd name="connsiteX114" fmla="*/ 798892 w 3079941"/>
                  <a:gd name="connsiteY114" fmla="*/ 536121 h 1160647"/>
                  <a:gd name="connsiteX115" fmla="*/ 798892 w 3079941"/>
                  <a:gd name="connsiteY115" fmla="*/ 538553 h 1160647"/>
                  <a:gd name="connsiteX116" fmla="*/ 798892 w 3079941"/>
                  <a:gd name="connsiteY116" fmla="*/ 555577 h 1160647"/>
                  <a:gd name="connsiteX117" fmla="*/ 801172 w 3079941"/>
                  <a:gd name="connsiteY117" fmla="*/ 555577 h 1160647"/>
                  <a:gd name="connsiteX118" fmla="*/ 817132 w 3079941"/>
                  <a:gd name="connsiteY118" fmla="*/ 555577 h 1160647"/>
                  <a:gd name="connsiteX119" fmla="*/ 817132 w 3079941"/>
                  <a:gd name="connsiteY119" fmla="*/ 603136 h 1160647"/>
                  <a:gd name="connsiteX120" fmla="*/ 818145 w 3079941"/>
                  <a:gd name="connsiteY120" fmla="*/ 603136 h 1160647"/>
                  <a:gd name="connsiteX121" fmla="*/ 825239 w 3079941"/>
                  <a:gd name="connsiteY121" fmla="*/ 603136 h 1160647"/>
                  <a:gd name="connsiteX122" fmla="*/ 839426 w 3079941"/>
                  <a:gd name="connsiteY122" fmla="*/ 607460 h 1160647"/>
                  <a:gd name="connsiteX123" fmla="*/ 839426 w 3079941"/>
                  <a:gd name="connsiteY123" fmla="*/ 646372 h 1160647"/>
                  <a:gd name="connsiteX124" fmla="*/ 840439 w 3079941"/>
                  <a:gd name="connsiteY124" fmla="*/ 646372 h 1160647"/>
                  <a:gd name="connsiteX125" fmla="*/ 847532 w 3079941"/>
                  <a:gd name="connsiteY125" fmla="*/ 646372 h 1160647"/>
                  <a:gd name="connsiteX126" fmla="*/ 847532 w 3079941"/>
                  <a:gd name="connsiteY126" fmla="*/ 647993 h 1160647"/>
                  <a:gd name="connsiteX127" fmla="*/ 847532 w 3079941"/>
                  <a:gd name="connsiteY127" fmla="*/ 659342 h 1160647"/>
                  <a:gd name="connsiteX128" fmla="*/ 849559 w 3079941"/>
                  <a:gd name="connsiteY128" fmla="*/ 659342 h 1160647"/>
                  <a:gd name="connsiteX129" fmla="*/ 863746 w 3079941"/>
                  <a:gd name="connsiteY129" fmla="*/ 659342 h 1160647"/>
                  <a:gd name="connsiteX130" fmla="*/ 869826 w 3079941"/>
                  <a:gd name="connsiteY130" fmla="*/ 665828 h 1160647"/>
                  <a:gd name="connsiteX131" fmla="*/ 869826 w 3079941"/>
                  <a:gd name="connsiteY131" fmla="*/ 687446 h 1160647"/>
                  <a:gd name="connsiteX132" fmla="*/ 872106 w 3079941"/>
                  <a:gd name="connsiteY132" fmla="*/ 687446 h 1160647"/>
                  <a:gd name="connsiteX133" fmla="*/ 888066 w 3079941"/>
                  <a:gd name="connsiteY133" fmla="*/ 687446 h 1160647"/>
                  <a:gd name="connsiteX134" fmla="*/ 888066 w 3079941"/>
                  <a:gd name="connsiteY134" fmla="*/ 688526 h 1160647"/>
                  <a:gd name="connsiteX135" fmla="*/ 888066 w 3079941"/>
                  <a:gd name="connsiteY135" fmla="*/ 696093 h 1160647"/>
                  <a:gd name="connsiteX136" fmla="*/ 889333 w 3079941"/>
                  <a:gd name="connsiteY136" fmla="*/ 696093 h 1160647"/>
                  <a:gd name="connsiteX137" fmla="*/ 898200 w 3079941"/>
                  <a:gd name="connsiteY137" fmla="*/ 696093 h 1160647"/>
                  <a:gd name="connsiteX138" fmla="*/ 898200 w 3079941"/>
                  <a:gd name="connsiteY138" fmla="*/ 698254 h 1160647"/>
                  <a:gd name="connsiteX139" fmla="*/ 898200 w 3079941"/>
                  <a:gd name="connsiteY139" fmla="*/ 713387 h 1160647"/>
                  <a:gd name="connsiteX140" fmla="*/ 902253 w 3079941"/>
                  <a:gd name="connsiteY140" fmla="*/ 711495 h 1160647"/>
                  <a:gd name="connsiteX141" fmla="*/ 902253 w 3079941"/>
                  <a:gd name="connsiteY141" fmla="*/ 698254 h 1160647"/>
                  <a:gd name="connsiteX142" fmla="*/ 903266 w 3079941"/>
                  <a:gd name="connsiteY142" fmla="*/ 698254 h 1160647"/>
                  <a:gd name="connsiteX143" fmla="*/ 910360 w 3079941"/>
                  <a:gd name="connsiteY143" fmla="*/ 698254 h 1160647"/>
                  <a:gd name="connsiteX144" fmla="*/ 910360 w 3079941"/>
                  <a:gd name="connsiteY144" fmla="*/ 699876 h 1160647"/>
                  <a:gd name="connsiteX145" fmla="*/ 910360 w 3079941"/>
                  <a:gd name="connsiteY145" fmla="*/ 711225 h 1160647"/>
                  <a:gd name="connsiteX146" fmla="*/ 911120 w 3079941"/>
                  <a:gd name="connsiteY146" fmla="*/ 711225 h 1160647"/>
                  <a:gd name="connsiteX147" fmla="*/ 916440 w 3079941"/>
                  <a:gd name="connsiteY147" fmla="*/ 711225 h 1160647"/>
                  <a:gd name="connsiteX148" fmla="*/ 965080 w 3079941"/>
                  <a:gd name="connsiteY148" fmla="*/ 706902 h 1160647"/>
                  <a:gd name="connsiteX149" fmla="*/ 965080 w 3079941"/>
                  <a:gd name="connsiteY149" fmla="*/ 708253 h 1160647"/>
                  <a:gd name="connsiteX150" fmla="*/ 965080 w 3079941"/>
                  <a:gd name="connsiteY150" fmla="*/ 717710 h 1160647"/>
                  <a:gd name="connsiteX151" fmla="*/ 965840 w 3079941"/>
                  <a:gd name="connsiteY151" fmla="*/ 717710 h 1160647"/>
                  <a:gd name="connsiteX152" fmla="*/ 971161 w 3079941"/>
                  <a:gd name="connsiteY152" fmla="*/ 717710 h 1160647"/>
                  <a:gd name="connsiteX153" fmla="*/ 971161 w 3079941"/>
                  <a:gd name="connsiteY153" fmla="*/ 719872 h 1160647"/>
                  <a:gd name="connsiteX154" fmla="*/ 971161 w 3079941"/>
                  <a:gd name="connsiteY154" fmla="*/ 735005 h 1160647"/>
                  <a:gd name="connsiteX155" fmla="*/ 973187 w 3079941"/>
                  <a:gd name="connsiteY155" fmla="*/ 733654 h 1160647"/>
                  <a:gd name="connsiteX156" fmla="*/ 987374 w 3079941"/>
                  <a:gd name="connsiteY156" fmla="*/ 724196 h 1160647"/>
                  <a:gd name="connsiteX157" fmla="*/ 993454 w 3079941"/>
                  <a:gd name="connsiteY157" fmla="*/ 683122 h 1160647"/>
                  <a:gd name="connsiteX158" fmla="*/ 994214 w 3079941"/>
                  <a:gd name="connsiteY158" fmla="*/ 682852 h 1160647"/>
                  <a:gd name="connsiteX159" fmla="*/ 999534 w 3079941"/>
                  <a:gd name="connsiteY159" fmla="*/ 680960 h 1160647"/>
                  <a:gd name="connsiteX160" fmla="*/ 1001561 w 3079941"/>
                  <a:gd name="connsiteY160" fmla="*/ 611783 h 1160647"/>
                  <a:gd name="connsiteX161" fmla="*/ 1003588 w 3079941"/>
                  <a:gd name="connsiteY161" fmla="*/ 680960 h 1160647"/>
                  <a:gd name="connsiteX162" fmla="*/ 1004348 w 3079941"/>
                  <a:gd name="connsiteY162" fmla="*/ 681230 h 1160647"/>
                  <a:gd name="connsiteX163" fmla="*/ 1009668 w 3079941"/>
                  <a:gd name="connsiteY163" fmla="*/ 683122 h 1160647"/>
                  <a:gd name="connsiteX164" fmla="*/ 1009668 w 3079941"/>
                  <a:gd name="connsiteY164" fmla="*/ 596651 h 1160647"/>
                  <a:gd name="connsiteX165" fmla="*/ 1013721 w 3079941"/>
                  <a:gd name="connsiteY165" fmla="*/ 564224 h 1160647"/>
                  <a:gd name="connsiteX166" fmla="*/ 1052228 w 3079941"/>
                  <a:gd name="connsiteY166" fmla="*/ 564224 h 1160647"/>
                  <a:gd name="connsiteX167" fmla="*/ 1052228 w 3079941"/>
                  <a:gd name="connsiteY167" fmla="*/ 596651 h 1160647"/>
                  <a:gd name="connsiteX168" fmla="*/ 1052988 w 3079941"/>
                  <a:gd name="connsiteY168" fmla="*/ 596651 h 1160647"/>
                  <a:gd name="connsiteX169" fmla="*/ 1058308 w 3079941"/>
                  <a:gd name="connsiteY169" fmla="*/ 596651 h 1160647"/>
                  <a:gd name="connsiteX170" fmla="*/ 1058308 w 3079941"/>
                  <a:gd name="connsiteY170" fmla="*/ 514503 h 1160647"/>
                  <a:gd name="connsiteX171" fmla="*/ 1060082 w 3079941"/>
                  <a:gd name="connsiteY171" fmla="*/ 514503 h 1160647"/>
                  <a:gd name="connsiteX172" fmla="*/ 1072495 w 3079941"/>
                  <a:gd name="connsiteY172" fmla="*/ 514503 h 1160647"/>
                  <a:gd name="connsiteX173" fmla="*/ 1072495 w 3079941"/>
                  <a:gd name="connsiteY173" fmla="*/ 512612 h 1160647"/>
                  <a:gd name="connsiteX174" fmla="*/ 1072495 w 3079941"/>
                  <a:gd name="connsiteY174" fmla="*/ 499371 h 1160647"/>
                  <a:gd name="connsiteX175" fmla="*/ 1094789 w 3079941"/>
                  <a:gd name="connsiteY175" fmla="*/ 499371 h 1160647"/>
                  <a:gd name="connsiteX176" fmla="*/ 1094789 w 3079941"/>
                  <a:gd name="connsiteY176" fmla="*/ 498290 h 1160647"/>
                  <a:gd name="connsiteX177" fmla="*/ 1094789 w 3079941"/>
                  <a:gd name="connsiteY177" fmla="*/ 490724 h 1160647"/>
                  <a:gd name="connsiteX178" fmla="*/ 1096562 w 3079941"/>
                  <a:gd name="connsiteY178" fmla="*/ 490724 h 1160647"/>
                  <a:gd name="connsiteX179" fmla="*/ 1108976 w 3079941"/>
                  <a:gd name="connsiteY179" fmla="*/ 490724 h 1160647"/>
                  <a:gd name="connsiteX180" fmla="*/ 1108976 w 3079941"/>
                  <a:gd name="connsiteY180" fmla="*/ 491805 h 1160647"/>
                  <a:gd name="connsiteX181" fmla="*/ 1108976 w 3079941"/>
                  <a:gd name="connsiteY181" fmla="*/ 499371 h 1160647"/>
                  <a:gd name="connsiteX182" fmla="*/ 1109736 w 3079941"/>
                  <a:gd name="connsiteY182" fmla="*/ 499371 h 1160647"/>
                  <a:gd name="connsiteX183" fmla="*/ 1115056 w 3079941"/>
                  <a:gd name="connsiteY183" fmla="*/ 499371 h 1160647"/>
                  <a:gd name="connsiteX184" fmla="*/ 1125189 w 3079941"/>
                  <a:gd name="connsiteY184" fmla="*/ 495047 h 1160647"/>
                  <a:gd name="connsiteX185" fmla="*/ 1129242 w 3079941"/>
                  <a:gd name="connsiteY185" fmla="*/ 498290 h 1160647"/>
                  <a:gd name="connsiteX186" fmla="*/ 1129242 w 3079941"/>
                  <a:gd name="connsiteY186" fmla="*/ 490724 h 1160647"/>
                  <a:gd name="connsiteX187" fmla="*/ 1131522 w 3079941"/>
                  <a:gd name="connsiteY187" fmla="*/ 490724 h 1160647"/>
                  <a:gd name="connsiteX188" fmla="*/ 1147483 w 3079941"/>
                  <a:gd name="connsiteY188" fmla="*/ 490724 h 1160647"/>
                  <a:gd name="connsiteX189" fmla="*/ 1147483 w 3079941"/>
                  <a:gd name="connsiteY189" fmla="*/ 491805 h 1160647"/>
                  <a:gd name="connsiteX190" fmla="*/ 1147483 w 3079941"/>
                  <a:gd name="connsiteY190" fmla="*/ 499371 h 1160647"/>
                  <a:gd name="connsiteX191" fmla="*/ 1177883 w 3079941"/>
                  <a:gd name="connsiteY191" fmla="*/ 499371 h 1160647"/>
                  <a:gd name="connsiteX192" fmla="*/ 1177883 w 3079941"/>
                  <a:gd name="connsiteY192" fmla="*/ 500992 h 1160647"/>
                  <a:gd name="connsiteX193" fmla="*/ 1177883 w 3079941"/>
                  <a:gd name="connsiteY193" fmla="*/ 512342 h 1160647"/>
                  <a:gd name="connsiteX194" fmla="*/ 1204230 w 3079941"/>
                  <a:gd name="connsiteY194" fmla="*/ 512342 h 1160647"/>
                  <a:gd name="connsiteX195" fmla="*/ 1204230 w 3079941"/>
                  <a:gd name="connsiteY195" fmla="*/ 542606 h 1160647"/>
                  <a:gd name="connsiteX196" fmla="*/ 1204990 w 3079941"/>
                  <a:gd name="connsiteY196" fmla="*/ 542606 h 1160647"/>
                  <a:gd name="connsiteX197" fmla="*/ 1210310 w 3079941"/>
                  <a:gd name="connsiteY197" fmla="*/ 542606 h 1160647"/>
                  <a:gd name="connsiteX198" fmla="*/ 1210310 w 3079941"/>
                  <a:gd name="connsiteY198" fmla="*/ 543687 h 1160647"/>
                  <a:gd name="connsiteX199" fmla="*/ 1210310 w 3079941"/>
                  <a:gd name="connsiteY199" fmla="*/ 551254 h 1160647"/>
                  <a:gd name="connsiteX200" fmla="*/ 1214364 w 3079941"/>
                  <a:gd name="connsiteY200" fmla="*/ 581518 h 1160647"/>
                  <a:gd name="connsiteX201" fmla="*/ 1215124 w 3079941"/>
                  <a:gd name="connsiteY201" fmla="*/ 581518 h 1160647"/>
                  <a:gd name="connsiteX202" fmla="*/ 1220444 w 3079941"/>
                  <a:gd name="connsiteY202" fmla="*/ 581518 h 1160647"/>
                  <a:gd name="connsiteX203" fmla="*/ 1220444 w 3079941"/>
                  <a:gd name="connsiteY203" fmla="*/ 582329 h 1160647"/>
                  <a:gd name="connsiteX204" fmla="*/ 1220444 w 3079941"/>
                  <a:gd name="connsiteY204" fmla="*/ 588004 h 1160647"/>
                  <a:gd name="connsiteX205" fmla="*/ 1221457 w 3079941"/>
                  <a:gd name="connsiteY205" fmla="*/ 588004 h 1160647"/>
                  <a:gd name="connsiteX206" fmla="*/ 1228550 w 3079941"/>
                  <a:gd name="connsiteY206" fmla="*/ 588004 h 1160647"/>
                  <a:gd name="connsiteX207" fmla="*/ 1228550 w 3079941"/>
                  <a:gd name="connsiteY207" fmla="*/ 618269 h 1160647"/>
                  <a:gd name="connsiteX208" fmla="*/ 1230577 w 3079941"/>
                  <a:gd name="connsiteY208" fmla="*/ 618269 h 1160647"/>
                  <a:gd name="connsiteX209" fmla="*/ 1244764 w 3079941"/>
                  <a:gd name="connsiteY209" fmla="*/ 618269 h 1160647"/>
                  <a:gd name="connsiteX210" fmla="*/ 1244764 w 3079941"/>
                  <a:gd name="connsiteY210" fmla="*/ 642048 h 1160647"/>
                  <a:gd name="connsiteX211" fmla="*/ 1246791 w 3079941"/>
                  <a:gd name="connsiteY211" fmla="*/ 643669 h 1160647"/>
                  <a:gd name="connsiteX212" fmla="*/ 1246791 w 3079941"/>
                  <a:gd name="connsiteY212" fmla="*/ 655019 h 1160647"/>
                  <a:gd name="connsiteX213" fmla="*/ 1247551 w 3079941"/>
                  <a:gd name="connsiteY213" fmla="*/ 655019 h 1160647"/>
                  <a:gd name="connsiteX214" fmla="*/ 1252871 w 3079941"/>
                  <a:gd name="connsiteY214" fmla="*/ 655019 h 1160647"/>
                  <a:gd name="connsiteX215" fmla="*/ 1252871 w 3079941"/>
                  <a:gd name="connsiteY215" fmla="*/ 678798 h 1160647"/>
                  <a:gd name="connsiteX216" fmla="*/ 1254137 w 3079941"/>
                  <a:gd name="connsiteY216" fmla="*/ 678798 h 1160647"/>
                  <a:gd name="connsiteX217" fmla="*/ 1263004 w 3079941"/>
                  <a:gd name="connsiteY217" fmla="*/ 678798 h 1160647"/>
                  <a:gd name="connsiteX218" fmla="*/ 1265031 w 3079941"/>
                  <a:gd name="connsiteY218" fmla="*/ 682852 h 1160647"/>
                  <a:gd name="connsiteX219" fmla="*/ 1265031 w 3079941"/>
                  <a:gd name="connsiteY219" fmla="*/ 696093 h 1160647"/>
                  <a:gd name="connsiteX220" fmla="*/ 1266551 w 3079941"/>
                  <a:gd name="connsiteY220" fmla="*/ 694201 h 1160647"/>
                  <a:gd name="connsiteX221" fmla="*/ 1277191 w 3079941"/>
                  <a:gd name="connsiteY221" fmla="*/ 680960 h 1160647"/>
                  <a:gd name="connsiteX222" fmla="*/ 1305565 w 3079941"/>
                  <a:gd name="connsiteY222" fmla="*/ 680960 h 1160647"/>
                  <a:gd name="connsiteX223" fmla="*/ 1305565 w 3079941"/>
                  <a:gd name="connsiteY223" fmla="*/ 767431 h 1160647"/>
                  <a:gd name="connsiteX224" fmla="*/ 1306325 w 3079941"/>
                  <a:gd name="connsiteY224" fmla="*/ 767431 h 1160647"/>
                  <a:gd name="connsiteX225" fmla="*/ 1311645 w 3079941"/>
                  <a:gd name="connsiteY225" fmla="*/ 767431 h 1160647"/>
                  <a:gd name="connsiteX226" fmla="*/ 1312405 w 3079941"/>
                  <a:gd name="connsiteY226" fmla="*/ 766080 h 1160647"/>
                  <a:gd name="connsiteX227" fmla="*/ 1317725 w 3079941"/>
                  <a:gd name="connsiteY227" fmla="*/ 756622 h 1160647"/>
                  <a:gd name="connsiteX228" fmla="*/ 1317725 w 3079941"/>
                  <a:gd name="connsiteY228" fmla="*/ 758514 h 1160647"/>
                  <a:gd name="connsiteX229" fmla="*/ 1317725 w 3079941"/>
                  <a:gd name="connsiteY229" fmla="*/ 771755 h 1160647"/>
                  <a:gd name="connsiteX230" fmla="*/ 1321778 w 3079941"/>
                  <a:gd name="connsiteY230" fmla="*/ 726358 h 1160647"/>
                  <a:gd name="connsiteX231" fmla="*/ 1322538 w 3079941"/>
                  <a:gd name="connsiteY231" fmla="*/ 726358 h 1160647"/>
                  <a:gd name="connsiteX232" fmla="*/ 1327858 w 3079941"/>
                  <a:gd name="connsiteY232" fmla="*/ 726358 h 1160647"/>
                  <a:gd name="connsiteX233" fmla="*/ 1327858 w 3079941"/>
                  <a:gd name="connsiteY233" fmla="*/ 661504 h 1160647"/>
                  <a:gd name="connsiteX234" fmla="*/ 1328872 w 3079941"/>
                  <a:gd name="connsiteY234" fmla="*/ 661504 h 1160647"/>
                  <a:gd name="connsiteX235" fmla="*/ 1335965 w 3079941"/>
                  <a:gd name="connsiteY235" fmla="*/ 661504 h 1160647"/>
                  <a:gd name="connsiteX236" fmla="*/ 1348125 w 3079941"/>
                  <a:gd name="connsiteY236" fmla="*/ 618269 h 1160647"/>
                  <a:gd name="connsiteX237" fmla="*/ 1349392 w 3079941"/>
                  <a:gd name="connsiteY237" fmla="*/ 618269 h 1160647"/>
                  <a:gd name="connsiteX238" fmla="*/ 1358259 w 3079941"/>
                  <a:gd name="connsiteY238" fmla="*/ 618269 h 1160647"/>
                  <a:gd name="connsiteX239" fmla="*/ 1368392 w 3079941"/>
                  <a:gd name="connsiteY239" fmla="*/ 661504 h 1160647"/>
                  <a:gd name="connsiteX240" fmla="*/ 1369405 w 3079941"/>
                  <a:gd name="connsiteY240" fmla="*/ 661504 h 1160647"/>
                  <a:gd name="connsiteX241" fmla="*/ 1376499 w 3079941"/>
                  <a:gd name="connsiteY241" fmla="*/ 661504 h 1160647"/>
                  <a:gd name="connsiteX242" fmla="*/ 1376499 w 3079941"/>
                  <a:gd name="connsiteY242" fmla="*/ 700416 h 1160647"/>
                  <a:gd name="connsiteX243" fmla="*/ 1378272 w 3079941"/>
                  <a:gd name="connsiteY243" fmla="*/ 700416 h 1160647"/>
                  <a:gd name="connsiteX244" fmla="*/ 1390686 w 3079941"/>
                  <a:gd name="connsiteY244" fmla="*/ 700416 h 1160647"/>
                  <a:gd name="connsiteX245" fmla="*/ 1390686 w 3079941"/>
                  <a:gd name="connsiteY245" fmla="*/ 702578 h 1160647"/>
                  <a:gd name="connsiteX246" fmla="*/ 1390686 w 3079941"/>
                  <a:gd name="connsiteY246" fmla="*/ 717710 h 1160647"/>
                  <a:gd name="connsiteX247" fmla="*/ 1394739 w 3079941"/>
                  <a:gd name="connsiteY247" fmla="*/ 715549 h 1160647"/>
                  <a:gd name="connsiteX248" fmla="*/ 1394739 w 3079941"/>
                  <a:gd name="connsiteY248" fmla="*/ 700416 h 1160647"/>
                  <a:gd name="connsiteX249" fmla="*/ 1396259 w 3079941"/>
                  <a:gd name="connsiteY249" fmla="*/ 700416 h 1160647"/>
                  <a:gd name="connsiteX250" fmla="*/ 1406899 w 3079941"/>
                  <a:gd name="connsiteY250" fmla="*/ 700416 h 1160647"/>
                  <a:gd name="connsiteX251" fmla="*/ 1406899 w 3079941"/>
                  <a:gd name="connsiteY251" fmla="*/ 702037 h 1160647"/>
                  <a:gd name="connsiteX252" fmla="*/ 1406899 w 3079941"/>
                  <a:gd name="connsiteY252" fmla="*/ 713387 h 1160647"/>
                  <a:gd name="connsiteX253" fmla="*/ 1437300 w 3079941"/>
                  <a:gd name="connsiteY253" fmla="*/ 713387 h 1160647"/>
                  <a:gd name="connsiteX254" fmla="*/ 1437300 w 3079941"/>
                  <a:gd name="connsiteY254" fmla="*/ 676637 h 1160647"/>
                  <a:gd name="connsiteX255" fmla="*/ 1438566 w 3079941"/>
                  <a:gd name="connsiteY255" fmla="*/ 676637 h 1160647"/>
                  <a:gd name="connsiteX256" fmla="*/ 1447433 w 3079941"/>
                  <a:gd name="connsiteY256" fmla="*/ 676637 h 1160647"/>
                  <a:gd name="connsiteX257" fmla="*/ 1447433 w 3079941"/>
                  <a:gd name="connsiteY257" fmla="*/ 698254 h 1160647"/>
                  <a:gd name="connsiteX258" fmla="*/ 1449460 w 3079941"/>
                  <a:gd name="connsiteY258" fmla="*/ 665828 h 1160647"/>
                  <a:gd name="connsiteX259" fmla="*/ 1471753 w 3079941"/>
                  <a:gd name="connsiteY259" fmla="*/ 665828 h 1160647"/>
                  <a:gd name="connsiteX260" fmla="*/ 1471753 w 3079941"/>
                  <a:gd name="connsiteY260" fmla="*/ 664206 h 1160647"/>
                  <a:gd name="connsiteX261" fmla="*/ 1471753 w 3079941"/>
                  <a:gd name="connsiteY261" fmla="*/ 652857 h 1160647"/>
                  <a:gd name="connsiteX262" fmla="*/ 1472513 w 3079941"/>
                  <a:gd name="connsiteY262" fmla="*/ 652857 h 1160647"/>
                  <a:gd name="connsiteX263" fmla="*/ 1477833 w 3079941"/>
                  <a:gd name="connsiteY263" fmla="*/ 652857 h 1160647"/>
                  <a:gd name="connsiteX264" fmla="*/ 1477833 w 3079941"/>
                  <a:gd name="connsiteY264" fmla="*/ 650966 h 1160647"/>
                  <a:gd name="connsiteX265" fmla="*/ 1477833 w 3079941"/>
                  <a:gd name="connsiteY265" fmla="*/ 637725 h 1160647"/>
                  <a:gd name="connsiteX266" fmla="*/ 1481887 w 3079941"/>
                  <a:gd name="connsiteY266" fmla="*/ 644210 h 1160647"/>
                  <a:gd name="connsiteX267" fmla="*/ 1484167 w 3079941"/>
                  <a:gd name="connsiteY267" fmla="*/ 644210 h 1160647"/>
                  <a:gd name="connsiteX268" fmla="*/ 1500127 w 3079941"/>
                  <a:gd name="connsiteY268" fmla="*/ 644210 h 1160647"/>
                  <a:gd name="connsiteX269" fmla="*/ 1500127 w 3079941"/>
                  <a:gd name="connsiteY269" fmla="*/ 643399 h 1160647"/>
                  <a:gd name="connsiteX270" fmla="*/ 1500127 w 3079941"/>
                  <a:gd name="connsiteY270" fmla="*/ 637725 h 1160647"/>
                  <a:gd name="connsiteX271" fmla="*/ 1500887 w 3079941"/>
                  <a:gd name="connsiteY271" fmla="*/ 637725 h 1160647"/>
                  <a:gd name="connsiteX272" fmla="*/ 1506207 w 3079941"/>
                  <a:gd name="connsiteY272" fmla="*/ 637725 h 1160647"/>
                  <a:gd name="connsiteX273" fmla="*/ 1506207 w 3079941"/>
                  <a:gd name="connsiteY273" fmla="*/ 639076 h 1160647"/>
                  <a:gd name="connsiteX274" fmla="*/ 1506207 w 3079941"/>
                  <a:gd name="connsiteY274" fmla="*/ 648534 h 1160647"/>
                  <a:gd name="connsiteX275" fmla="*/ 1544714 w 3079941"/>
                  <a:gd name="connsiteY275" fmla="*/ 648534 h 1160647"/>
                  <a:gd name="connsiteX276" fmla="*/ 1544714 w 3079941"/>
                  <a:gd name="connsiteY276" fmla="*/ 786887 h 1160647"/>
                  <a:gd name="connsiteX277" fmla="*/ 1546234 w 3079941"/>
                  <a:gd name="connsiteY277" fmla="*/ 786887 h 1160647"/>
                  <a:gd name="connsiteX278" fmla="*/ 1556874 w 3079941"/>
                  <a:gd name="connsiteY278" fmla="*/ 786887 h 1160647"/>
                  <a:gd name="connsiteX279" fmla="*/ 1556874 w 3079941"/>
                  <a:gd name="connsiteY279" fmla="*/ 773917 h 1160647"/>
                  <a:gd name="connsiteX280" fmla="*/ 1560928 w 3079941"/>
                  <a:gd name="connsiteY280" fmla="*/ 773917 h 1160647"/>
                  <a:gd name="connsiteX281" fmla="*/ 1560928 w 3079941"/>
                  <a:gd name="connsiteY281" fmla="*/ 786887 h 1160647"/>
                  <a:gd name="connsiteX282" fmla="*/ 1591328 w 3079941"/>
                  <a:gd name="connsiteY282" fmla="*/ 786887 h 1160647"/>
                  <a:gd name="connsiteX283" fmla="*/ 1591328 w 3079941"/>
                  <a:gd name="connsiteY283" fmla="*/ 756622 h 1160647"/>
                  <a:gd name="connsiteX284" fmla="*/ 1603488 w 3079941"/>
                  <a:gd name="connsiteY284" fmla="*/ 756622 h 1160647"/>
                  <a:gd name="connsiteX285" fmla="*/ 1615648 w 3079941"/>
                  <a:gd name="connsiteY285" fmla="*/ 754461 h 1160647"/>
                  <a:gd name="connsiteX286" fmla="*/ 1619702 w 3079941"/>
                  <a:gd name="connsiteY286" fmla="*/ 756622 h 1160647"/>
                  <a:gd name="connsiteX287" fmla="*/ 1629835 w 3079941"/>
                  <a:gd name="connsiteY287" fmla="*/ 756622 h 1160647"/>
                  <a:gd name="connsiteX288" fmla="*/ 1629835 w 3079941"/>
                  <a:gd name="connsiteY288" fmla="*/ 786887 h 1160647"/>
                  <a:gd name="connsiteX289" fmla="*/ 1637942 w 3079941"/>
                  <a:gd name="connsiteY289" fmla="*/ 786887 h 1160647"/>
                  <a:gd name="connsiteX290" fmla="*/ 1637942 w 3079941"/>
                  <a:gd name="connsiteY290" fmla="*/ 804182 h 1160647"/>
                  <a:gd name="connsiteX291" fmla="*/ 1647278 w 3079941"/>
                  <a:gd name="connsiteY291" fmla="*/ 805087 h 1160647"/>
                  <a:gd name="connsiteX292" fmla="*/ 1660236 w 3079941"/>
                  <a:gd name="connsiteY292" fmla="*/ 805087 h 1160647"/>
                  <a:gd name="connsiteX293" fmla="*/ 1660236 w 3079941"/>
                  <a:gd name="connsiteY293" fmla="*/ 789049 h 1160647"/>
                  <a:gd name="connsiteX294" fmla="*/ 1728192 w 3079941"/>
                  <a:gd name="connsiteY294" fmla="*/ 789049 h 1160647"/>
                  <a:gd name="connsiteX295" fmla="*/ 1728192 w 3079941"/>
                  <a:gd name="connsiteY295" fmla="*/ 703796 h 1160647"/>
                  <a:gd name="connsiteX296" fmla="*/ 1800200 w 3079941"/>
                  <a:gd name="connsiteY296" fmla="*/ 703796 h 1160647"/>
                  <a:gd name="connsiteX297" fmla="*/ 1800200 w 3079941"/>
                  <a:gd name="connsiteY297" fmla="*/ 782564 h 1160647"/>
                  <a:gd name="connsiteX298" fmla="*/ 1802104 w 3079941"/>
                  <a:gd name="connsiteY298" fmla="*/ 782564 h 1160647"/>
                  <a:gd name="connsiteX299" fmla="*/ 1803346 w 3079941"/>
                  <a:gd name="connsiteY299" fmla="*/ 805087 h 1160647"/>
                  <a:gd name="connsiteX300" fmla="*/ 1813022 w 3079941"/>
                  <a:gd name="connsiteY300" fmla="*/ 805087 h 1160647"/>
                  <a:gd name="connsiteX301" fmla="*/ 1814264 w 3079941"/>
                  <a:gd name="connsiteY301" fmla="*/ 782564 h 1160647"/>
                  <a:gd name="connsiteX302" fmla="*/ 1820344 w 3079941"/>
                  <a:gd name="connsiteY302" fmla="*/ 782564 h 1160647"/>
                  <a:gd name="connsiteX303" fmla="*/ 1821586 w 3079941"/>
                  <a:gd name="connsiteY303" fmla="*/ 805087 h 1160647"/>
                  <a:gd name="connsiteX304" fmla="*/ 1872208 w 3079941"/>
                  <a:gd name="connsiteY304" fmla="*/ 805087 h 1160647"/>
                  <a:gd name="connsiteX305" fmla="*/ 1872208 w 3079941"/>
                  <a:gd name="connsiteY305" fmla="*/ 642059 h 1160647"/>
                  <a:gd name="connsiteX306" fmla="*/ 2069535 w 3079941"/>
                  <a:gd name="connsiteY306" fmla="*/ 642059 h 1160647"/>
                  <a:gd name="connsiteX307" fmla="*/ 2069535 w 3079941"/>
                  <a:gd name="connsiteY307" fmla="*/ 805087 h 1160647"/>
                  <a:gd name="connsiteX308" fmla="*/ 2088232 w 3079941"/>
                  <a:gd name="connsiteY308" fmla="*/ 805087 h 1160647"/>
                  <a:gd name="connsiteX309" fmla="*/ 2088232 w 3079941"/>
                  <a:gd name="connsiteY309" fmla="*/ 722394 h 1160647"/>
                  <a:gd name="connsiteX310" fmla="*/ 2183352 w 3079941"/>
                  <a:gd name="connsiteY310" fmla="*/ 722394 h 1160647"/>
                  <a:gd name="connsiteX311" fmla="*/ 2195282 w 3079941"/>
                  <a:gd name="connsiteY311" fmla="*/ 404253 h 1160647"/>
                  <a:gd name="connsiteX312" fmla="*/ 2183122 w 3079941"/>
                  <a:gd name="connsiteY312" fmla="*/ 382635 h 1160647"/>
                  <a:gd name="connsiteX313" fmla="*/ 2177042 w 3079941"/>
                  <a:gd name="connsiteY313" fmla="*/ 378311 h 1160647"/>
                  <a:gd name="connsiteX314" fmla="*/ 2185149 w 3079941"/>
                  <a:gd name="connsiteY314" fmla="*/ 354532 h 1160647"/>
                  <a:gd name="connsiteX315" fmla="*/ 2185149 w 3079941"/>
                  <a:gd name="connsiteY315" fmla="*/ 337238 h 1160647"/>
                  <a:gd name="connsiteX316" fmla="*/ 2199336 w 3079941"/>
                  <a:gd name="connsiteY316" fmla="*/ 337238 h 1160647"/>
                  <a:gd name="connsiteX317" fmla="*/ 2199336 w 3079941"/>
                  <a:gd name="connsiteY317" fmla="*/ 315620 h 1160647"/>
                  <a:gd name="connsiteX318" fmla="*/ 2201362 w 3079941"/>
                  <a:gd name="connsiteY318" fmla="*/ 311296 h 1160647"/>
                  <a:gd name="connsiteX319" fmla="*/ 2201362 w 3079941"/>
                  <a:gd name="connsiteY319" fmla="*/ 233472 h 1160647"/>
                  <a:gd name="connsiteX320" fmla="*/ 2199336 w 3079941"/>
                  <a:gd name="connsiteY320" fmla="*/ 226987 h 1160647"/>
                  <a:gd name="connsiteX321" fmla="*/ 2205416 w 3079941"/>
                  <a:gd name="connsiteY321" fmla="*/ 220501 h 1160647"/>
                  <a:gd name="connsiteX322" fmla="*/ 2205416 w 3079941"/>
                  <a:gd name="connsiteY322" fmla="*/ 162133 h 1160647"/>
                  <a:gd name="connsiteX323" fmla="*/ 2207442 w 3079941"/>
                  <a:gd name="connsiteY323" fmla="*/ 157810 h 1160647"/>
                  <a:gd name="connsiteX324" fmla="*/ 2207442 w 3079941"/>
                  <a:gd name="connsiteY324" fmla="*/ 101604 h 1160647"/>
                  <a:gd name="connsiteX325" fmla="*/ 2209469 w 3079941"/>
                  <a:gd name="connsiteY325" fmla="*/ 82148 h 1160647"/>
                  <a:gd name="connsiteX326" fmla="*/ 2213523 w 3079941"/>
                  <a:gd name="connsiteY326" fmla="*/ 99442 h 1160647"/>
                  <a:gd name="connsiteX327" fmla="*/ 2215549 w 3079941"/>
                  <a:gd name="connsiteY327" fmla="*/ 157810 h 1160647"/>
                  <a:gd name="connsiteX328" fmla="*/ 2217576 w 3079941"/>
                  <a:gd name="connsiteY328" fmla="*/ 220501 h 1160647"/>
                  <a:gd name="connsiteX329" fmla="*/ 2223656 w 3079941"/>
                  <a:gd name="connsiteY329" fmla="*/ 226987 h 1160647"/>
                  <a:gd name="connsiteX330" fmla="*/ 2221629 w 3079941"/>
                  <a:gd name="connsiteY330" fmla="*/ 233472 h 1160647"/>
                  <a:gd name="connsiteX331" fmla="*/ 2221629 w 3079941"/>
                  <a:gd name="connsiteY331" fmla="*/ 311296 h 1160647"/>
                  <a:gd name="connsiteX332" fmla="*/ 2223656 w 3079941"/>
                  <a:gd name="connsiteY332" fmla="*/ 315620 h 1160647"/>
                  <a:gd name="connsiteX333" fmla="*/ 2223656 w 3079941"/>
                  <a:gd name="connsiteY333" fmla="*/ 337238 h 1160647"/>
                  <a:gd name="connsiteX334" fmla="*/ 2237843 w 3079941"/>
                  <a:gd name="connsiteY334" fmla="*/ 337238 h 1160647"/>
                  <a:gd name="connsiteX335" fmla="*/ 2237843 w 3079941"/>
                  <a:gd name="connsiteY335" fmla="*/ 354532 h 1160647"/>
                  <a:gd name="connsiteX336" fmla="*/ 2245950 w 3079941"/>
                  <a:gd name="connsiteY336" fmla="*/ 378311 h 1160647"/>
                  <a:gd name="connsiteX337" fmla="*/ 2239870 w 3079941"/>
                  <a:gd name="connsiteY337" fmla="*/ 382635 h 1160647"/>
                  <a:gd name="connsiteX338" fmla="*/ 2227709 w 3079941"/>
                  <a:gd name="connsiteY338" fmla="*/ 404253 h 1160647"/>
                  <a:gd name="connsiteX339" fmla="*/ 2235816 w 3079941"/>
                  <a:gd name="connsiteY339" fmla="*/ 657181 h 1160647"/>
                  <a:gd name="connsiteX340" fmla="*/ 2300670 w 3079941"/>
                  <a:gd name="connsiteY340" fmla="*/ 657181 h 1160647"/>
                  <a:gd name="connsiteX341" fmla="*/ 2300670 w 3079941"/>
                  <a:gd name="connsiteY341" fmla="*/ 732843 h 1160647"/>
                  <a:gd name="connsiteX342" fmla="*/ 2308777 w 3079941"/>
                  <a:gd name="connsiteY342" fmla="*/ 732843 h 1160647"/>
                  <a:gd name="connsiteX343" fmla="*/ 2310804 w 3079941"/>
                  <a:gd name="connsiteY343" fmla="*/ 726358 h 1160647"/>
                  <a:gd name="connsiteX344" fmla="*/ 2316884 w 3079941"/>
                  <a:gd name="connsiteY344" fmla="*/ 726358 h 1160647"/>
                  <a:gd name="connsiteX345" fmla="*/ 2318911 w 3079941"/>
                  <a:gd name="connsiteY345" fmla="*/ 735005 h 1160647"/>
                  <a:gd name="connsiteX346" fmla="*/ 2331071 w 3079941"/>
                  <a:gd name="connsiteY346" fmla="*/ 735005 h 1160647"/>
                  <a:gd name="connsiteX347" fmla="*/ 2331071 w 3079941"/>
                  <a:gd name="connsiteY347" fmla="*/ 728519 h 1160647"/>
                  <a:gd name="connsiteX348" fmla="*/ 2353364 w 3079941"/>
                  <a:gd name="connsiteY348" fmla="*/ 728519 h 1160647"/>
                  <a:gd name="connsiteX349" fmla="*/ 2353364 w 3079941"/>
                  <a:gd name="connsiteY349" fmla="*/ 735005 h 1160647"/>
                  <a:gd name="connsiteX350" fmla="*/ 2373631 w 3079941"/>
                  <a:gd name="connsiteY350" fmla="*/ 735005 h 1160647"/>
                  <a:gd name="connsiteX351" fmla="*/ 2373631 w 3079941"/>
                  <a:gd name="connsiteY351" fmla="*/ 780402 h 1160647"/>
                  <a:gd name="connsiteX352" fmla="*/ 2387818 w 3079941"/>
                  <a:gd name="connsiteY352" fmla="*/ 780402 h 1160647"/>
                  <a:gd name="connsiteX353" fmla="*/ 2387818 w 3079941"/>
                  <a:gd name="connsiteY353" fmla="*/ 767431 h 1160647"/>
                  <a:gd name="connsiteX354" fmla="*/ 2404032 w 3079941"/>
                  <a:gd name="connsiteY354" fmla="*/ 767431 h 1160647"/>
                  <a:gd name="connsiteX355" fmla="*/ 2404032 w 3079941"/>
                  <a:gd name="connsiteY355" fmla="*/ 588004 h 1160647"/>
                  <a:gd name="connsiteX356" fmla="*/ 2410112 w 3079941"/>
                  <a:gd name="connsiteY356" fmla="*/ 581518 h 1160647"/>
                  <a:gd name="connsiteX357" fmla="*/ 2483073 w 3079941"/>
                  <a:gd name="connsiteY357" fmla="*/ 581518 h 1160647"/>
                  <a:gd name="connsiteX358" fmla="*/ 2483073 w 3079941"/>
                  <a:gd name="connsiteY358" fmla="*/ 590166 h 1160647"/>
                  <a:gd name="connsiteX359" fmla="*/ 2493206 w 3079941"/>
                  <a:gd name="connsiteY359" fmla="*/ 590166 h 1160647"/>
                  <a:gd name="connsiteX360" fmla="*/ 2493206 w 3079941"/>
                  <a:gd name="connsiteY360" fmla="*/ 704740 h 1160647"/>
                  <a:gd name="connsiteX361" fmla="*/ 2515500 w 3079941"/>
                  <a:gd name="connsiteY361" fmla="*/ 704740 h 1160647"/>
                  <a:gd name="connsiteX362" fmla="*/ 2515500 w 3079941"/>
                  <a:gd name="connsiteY362" fmla="*/ 637725 h 1160647"/>
                  <a:gd name="connsiteX363" fmla="*/ 2541847 w 3079941"/>
                  <a:gd name="connsiteY363" fmla="*/ 637725 h 1160647"/>
                  <a:gd name="connsiteX364" fmla="*/ 2545900 w 3079941"/>
                  <a:gd name="connsiteY364" fmla="*/ 633401 h 1160647"/>
                  <a:gd name="connsiteX365" fmla="*/ 2554007 w 3079941"/>
                  <a:gd name="connsiteY365" fmla="*/ 633401 h 1160647"/>
                  <a:gd name="connsiteX366" fmla="*/ 2558060 w 3079941"/>
                  <a:gd name="connsiteY366" fmla="*/ 637725 h 1160647"/>
                  <a:gd name="connsiteX367" fmla="*/ 2580354 w 3079941"/>
                  <a:gd name="connsiteY367" fmla="*/ 637725 h 1160647"/>
                  <a:gd name="connsiteX368" fmla="*/ 2580354 w 3079941"/>
                  <a:gd name="connsiteY368" fmla="*/ 520989 h 1160647"/>
                  <a:gd name="connsiteX369" fmla="*/ 2637101 w 3079941"/>
                  <a:gd name="connsiteY369" fmla="*/ 510180 h 1160647"/>
                  <a:gd name="connsiteX370" fmla="*/ 2637101 w 3079941"/>
                  <a:gd name="connsiteY370" fmla="*/ 511261 h 1160647"/>
                  <a:gd name="connsiteX371" fmla="*/ 2637101 w 3079941"/>
                  <a:gd name="connsiteY371" fmla="*/ 518827 h 1160647"/>
                  <a:gd name="connsiteX372" fmla="*/ 2663448 w 3079941"/>
                  <a:gd name="connsiteY372" fmla="*/ 518827 h 1160647"/>
                  <a:gd name="connsiteX373" fmla="*/ 2663448 w 3079941"/>
                  <a:gd name="connsiteY373" fmla="*/ 773917 h 1160647"/>
                  <a:gd name="connsiteX374" fmla="*/ 2685742 w 3079941"/>
                  <a:gd name="connsiteY374" fmla="*/ 773917 h 1160647"/>
                  <a:gd name="connsiteX375" fmla="*/ 2685742 w 3079941"/>
                  <a:gd name="connsiteY375" fmla="*/ 769593 h 1160647"/>
                  <a:gd name="connsiteX376" fmla="*/ 2697902 w 3079941"/>
                  <a:gd name="connsiteY376" fmla="*/ 769593 h 1160647"/>
                  <a:gd name="connsiteX377" fmla="*/ 2697902 w 3079941"/>
                  <a:gd name="connsiteY377" fmla="*/ 773917 h 1160647"/>
                  <a:gd name="connsiteX378" fmla="*/ 2722222 w 3079941"/>
                  <a:gd name="connsiteY378" fmla="*/ 773917 h 1160647"/>
                  <a:gd name="connsiteX379" fmla="*/ 2722222 w 3079941"/>
                  <a:gd name="connsiteY379" fmla="*/ 760946 h 1160647"/>
                  <a:gd name="connsiteX380" fmla="*/ 2750596 w 3079941"/>
                  <a:gd name="connsiteY380" fmla="*/ 760946 h 1160647"/>
                  <a:gd name="connsiteX381" fmla="*/ 2762756 w 3079941"/>
                  <a:gd name="connsiteY381" fmla="*/ 756622 h 1160647"/>
                  <a:gd name="connsiteX382" fmla="*/ 2783023 w 3079941"/>
                  <a:gd name="connsiteY382" fmla="*/ 760946 h 1160647"/>
                  <a:gd name="connsiteX383" fmla="*/ 2783023 w 3079941"/>
                  <a:gd name="connsiteY383" fmla="*/ 743652 h 1160647"/>
                  <a:gd name="connsiteX384" fmla="*/ 2791130 w 3079941"/>
                  <a:gd name="connsiteY384" fmla="*/ 743652 h 1160647"/>
                  <a:gd name="connsiteX385" fmla="*/ 2791130 w 3079941"/>
                  <a:gd name="connsiteY385" fmla="*/ 730681 h 1160647"/>
                  <a:gd name="connsiteX386" fmla="*/ 2847877 w 3079941"/>
                  <a:gd name="connsiteY386" fmla="*/ 730681 h 1160647"/>
                  <a:gd name="connsiteX387" fmla="*/ 2847877 w 3079941"/>
                  <a:gd name="connsiteY387" fmla="*/ 700416 h 1160647"/>
                  <a:gd name="connsiteX388" fmla="*/ 2866117 w 3079941"/>
                  <a:gd name="connsiteY388" fmla="*/ 700416 h 1160647"/>
                  <a:gd name="connsiteX389" fmla="*/ 2866117 w 3079941"/>
                  <a:gd name="connsiteY389" fmla="*/ 693931 h 1160647"/>
                  <a:gd name="connsiteX390" fmla="*/ 2878277 w 3079941"/>
                  <a:gd name="connsiteY390" fmla="*/ 693931 h 1160647"/>
                  <a:gd name="connsiteX391" fmla="*/ 2878277 w 3079941"/>
                  <a:gd name="connsiteY391" fmla="*/ 700416 h 1160647"/>
                  <a:gd name="connsiteX392" fmla="*/ 2894491 w 3079941"/>
                  <a:gd name="connsiteY392" fmla="*/ 700416 h 1160647"/>
                  <a:gd name="connsiteX393" fmla="*/ 2894491 w 3079941"/>
                  <a:gd name="connsiteY393" fmla="*/ 750137 h 1160647"/>
                  <a:gd name="connsiteX394" fmla="*/ 2926918 w 3079941"/>
                  <a:gd name="connsiteY394" fmla="*/ 750137 h 1160647"/>
                  <a:gd name="connsiteX395" fmla="*/ 2926918 w 3079941"/>
                  <a:gd name="connsiteY395" fmla="*/ 724196 h 1160647"/>
                  <a:gd name="connsiteX396" fmla="*/ 2965425 w 3079941"/>
                  <a:gd name="connsiteY396" fmla="*/ 724196 h 1160647"/>
                  <a:gd name="connsiteX397" fmla="*/ 2965425 w 3079941"/>
                  <a:gd name="connsiteY397" fmla="*/ 693931 h 1160647"/>
                  <a:gd name="connsiteX398" fmla="*/ 3014066 w 3079941"/>
                  <a:gd name="connsiteY398" fmla="*/ 693931 h 1160647"/>
                  <a:gd name="connsiteX399" fmla="*/ 3014066 w 3079941"/>
                  <a:gd name="connsiteY399" fmla="*/ 805087 h 1160647"/>
                  <a:gd name="connsiteX400" fmla="*/ 3014066 w 3079941"/>
                  <a:gd name="connsiteY400" fmla="*/ 818866 h 1160647"/>
                  <a:gd name="connsiteX401" fmla="*/ 3079941 w 3079941"/>
                  <a:gd name="connsiteY401" fmla="*/ 818866 h 1160647"/>
                  <a:gd name="connsiteX402" fmla="*/ 3079941 w 3079941"/>
                  <a:gd name="connsiteY402" fmla="*/ 1160647 h 1160647"/>
                  <a:gd name="connsiteX403" fmla="*/ 200958 w 3079941"/>
                  <a:gd name="connsiteY403" fmla="*/ 1160647 h 1160647"/>
                  <a:gd name="connsiteX404" fmla="*/ 0 w 3079941"/>
                  <a:gd name="connsiteY404" fmla="*/ 1126882 h 1160647"/>
                  <a:gd name="connsiteX405" fmla="*/ 0 w 3079941"/>
                  <a:gd name="connsiteY405" fmla="*/ 915339 h 1160647"/>
                  <a:gd name="connsiteX406" fmla="*/ 103377 w 3079941"/>
                  <a:gd name="connsiteY406" fmla="*/ 915339 h 1160647"/>
                  <a:gd name="connsiteX407" fmla="*/ 55096 w 3079941"/>
                  <a:gd name="connsiteY407" fmla="*/ 886329 h 1160647"/>
                  <a:gd name="connsiteX408" fmla="*/ 55096 w 3079941"/>
                  <a:gd name="connsiteY408" fmla="*/ 724196 h 1160647"/>
                  <a:gd name="connsiteX409" fmla="*/ 75363 w 3079941"/>
                  <a:gd name="connsiteY409" fmla="*/ 724196 h 1160647"/>
                  <a:gd name="connsiteX410" fmla="*/ 75870 w 3079941"/>
                  <a:gd name="connsiteY410" fmla="*/ 723115 h 1160647"/>
                  <a:gd name="connsiteX411" fmla="*/ 79416 w 3079941"/>
                  <a:gd name="connsiteY411" fmla="*/ 715549 h 1160647"/>
                  <a:gd name="connsiteX412" fmla="*/ 81190 w 3079941"/>
                  <a:gd name="connsiteY412" fmla="*/ 715819 h 1160647"/>
                  <a:gd name="connsiteX413" fmla="*/ 93603 w 3079941"/>
                  <a:gd name="connsiteY413" fmla="*/ 717710 h 1160647"/>
                  <a:gd name="connsiteX414" fmla="*/ 94110 w 3079941"/>
                  <a:gd name="connsiteY414" fmla="*/ 719062 h 1160647"/>
                  <a:gd name="connsiteX415" fmla="*/ 97656 w 3079941"/>
                  <a:gd name="connsiteY415" fmla="*/ 728519 h 1160647"/>
                  <a:gd name="connsiteX416" fmla="*/ 124003 w 3079941"/>
                  <a:gd name="connsiteY416" fmla="*/ 730681 h 1160647"/>
                  <a:gd name="connsiteX417" fmla="*/ 124003 w 3079941"/>
                  <a:gd name="connsiteY417" fmla="*/ 607460 h 1160647"/>
                  <a:gd name="connsiteX418" fmla="*/ 126030 w 3079941"/>
                  <a:gd name="connsiteY418" fmla="*/ 607460 h 1160647"/>
                  <a:gd name="connsiteX419" fmla="*/ 140217 w 3079941"/>
                  <a:gd name="connsiteY419" fmla="*/ 607460 h 1160647"/>
                  <a:gd name="connsiteX420" fmla="*/ 140217 w 3079941"/>
                  <a:gd name="connsiteY420" fmla="*/ 471268 h 1160647"/>
                  <a:gd name="connsiteX421" fmla="*/ 141990 w 3079941"/>
                  <a:gd name="connsiteY421" fmla="*/ 471268 h 1160647"/>
                  <a:gd name="connsiteX422" fmla="*/ 154404 w 3079941"/>
                  <a:gd name="connsiteY422" fmla="*/ 471268 h 1160647"/>
                  <a:gd name="connsiteX423" fmla="*/ 154404 w 3079941"/>
                  <a:gd name="connsiteY423" fmla="*/ 356694 h 1160647"/>
                  <a:gd name="connsiteX424" fmla="*/ 158457 w 3079941"/>
                  <a:gd name="connsiteY424" fmla="*/ 328590 h 1160647"/>
                  <a:gd name="connsiteX425" fmla="*/ 160484 w 3079941"/>
                  <a:gd name="connsiteY425" fmla="*/ 328590 h 1160647"/>
                  <a:gd name="connsiteX426" fmla="*/ 174671 w 3079941"/>
                  <a:gd name="connsiteY426" fmla="*/ 328590 h 1160647"/>
                  <a:gd name="connsiteX427" fmla="*/ 211151 w 3079941"/>
                  <a:gd name="connsiteY427" fmla="*/ 246443 h 1160647"/>
                  <a:gd name="connsiteX428" fmla="*/ 215205 w 3079941"/>
                  <a:gd name="connsiteY428" fmla="*/ 0 h 1160647"/>
                  <a:gd name="connsiteX0" fmla="*/ 215205 w 3079941"/>
                  <a:gd name="connsiteY0" fmla="*/ 0 h 1160647"/>
                  <a:gd name="connsiteX1" fmla="*/ 217231 w 3079941"/>
                  <a:gd name="connsiteY1" fmla="*/ 246443 h 1160647"/>
                  <a:gd name="connsiteX2" fmla="*/ 255738 w 3079941"/>
                  <a:gd name="connsiteY2" fmla="*/ 326429 h 1160647"/>
                  <a:gd name="connsiteX3" fmla="*/ 257765 w 3079941"/>
                  <a:gd name="connsiteY3" fmla="*/ 326429 h 1160647"/>
                  <a:gd name="connsiteX4" fmla="*/ 271952 w 3079941"/>
                  <a:gd name="connsiteY4" fmla="*/ 326429 h 1160647"/>
                  <a:gd name="connsiteX5" fmla="*/ 271952 w 3079941"/>
                  <a:gd name="connsiteY5" fmla="*/ 350208 h 1160647"/>
                  <a:gd name="connsiteX6" fmla="*/ 272459 w 3079941"/>
                  <a:gd name="connsiteY6" fmla="*/ 351019 h 1160647"/>
                  <a:gd name="connsiteX7" fmla="*/ 276005 w 3079941"/>
                  <a:gd name="connsiteY7" fmla="*/ 356694 h 1160647"/>
                  <a:gd name="connsiteX8" fmla="*/ 276005 w 3079941"/>
                  <a:gd name="connsiteY8" fmla="*/ 471268 h 1160647"/>
                  <a:gd name="connsiteX9" fmla="*/ 278285 w 3079941"/>
                  <a:gd name="connsiteY9" fmla="*/ 471268 h 1160647"/>
                  <a:gd name="connsiteX10" fmla="*/ 294246 w 3079941"/>
                  <a:gd name="connsiteY10" fmla="*/ 471268 h 1160647"/>
                  <a:gd name="connsiteX11" fmla="*/ 294246 w 3079941"/>
                  <a:gd name="connsiteY11" fmla="*/ 611783 h 1160647"/>
                  <a:gd name="connsiteX12" fmla="*/ 295766 w 3079941"/>
                  <a:gd name="connsiteY12" fmla="*/ 611513 h 1160647"/>
                  <a:gd name="connsiteX13" fmla="*/ 306406 w 3079941"/>
                  <a:gd name="connsiteY13" fmla="*/ 609622 h 1160647"/>
                  <a:gd name="connsiteX14" fmla="*/ 304379 w 3079941"/>
                  <a:gd name="connsiteY14" fmla="*/ 698254 h 1160647"/>
                  <a:gd name="connsiteX15" fmla="*/ 305899 w 3079941"/>
                  <a:gd name="connsiteY15" fmla="*/ 698525 h 1160647"/>
                  <a:gd name="connsiteX16" fmla="*/ 316539 w 3079941"/>
                  <a:gd name="connsiteY16" fmla="*/ 700416 h 1160647"/>
                  <a:gd name="connsiteX17" fmla="*/ 316792 w 3079941"/>
                  <a:gd name="connsiteY17" fmla="*/ 701227 h 1160647"/>
                  <a:gd name="connsiteX18" fmla="*/ 318566 w 3079941"/>
                  <a:gd name="connsiteY18" fmla="*/ 706902 h 1160647"/>
                  <a:gd name="connsiteX19" fmla="*/ 319326 w 3079941"/>
                  <a:gd name="connsiteY19" fmla="*/ 704470 h 1160647"/>
                  <a:gd name="connsiteX20" fmla="*/ 324646 w 3079941"/>
                  <a:gd name="connsiteY20" fmla="*/ 687446 h 1160647"/>
                  <a:gd name="connsiteX21" fmla="*/ 326419 w 3079941"/>
                  <a:gd name="connsiteY21" fmla="*/ 687446 h 1160647"/>
                  <a:gd name="connsiteX22" fmla="*/ 338833 w 3079941"/>
                  <a:gd name="connsiteY22" fmla="*/ 687446 h 1160647"/>
                  <a:gd name="connsiteX23" fmla="*/ 338833 w 3079941"/>
                  <a:gd name="connsiteY23" fmla="*/ 719872 h 1160647"/>
                  <a:gd name="connsiteX24" fmla="*/ 339846 w 3079941"/>
                  <a:gd name="connsiteY24" fmla="*/ 720413 h 1160647"/>
                  <a:gd name="connsiteX25" fmla="*/ 346940 w 3079941"/>
                  <a:gd name="connsiteY25" fmla="*/ 724196 h 1160647"/>
                  <a:gd name="connsiteX26" fmla="*/ 346940 w 3079941"/>
                  <a:gd name="connsiteY26" fmla="*/ 725547 h 1160647"/>
                  <a:gd name="connsiteX27" fmla="*/ 346940 w 3079941"/>
                  <a:gd name="connsiteY27" fmla="*/ 735005 h 1160647"/>
                  <a:gd name="connsiteX28" fmla="*/ 391527 w 3079941"/>
                  <a:gd name="connsiteY28" fmla="*/ 735005 h 1160647"/>
                  <a:gd name="connsiteX29" fmla="*/ 391527 w 3079941"/>
                  <a:gd name="connsiteY29" fmla="*/ 736086 h 1160647"/>
                  <a:gd name="connsiteX30" fmla="*/ 391527 w 3079941"/>
                  <a:gd name="connsiteY30" fmla="*/ 743652 h 1160647"/>
                  <a:gd name="connsiteX31" fmla="*/ 393553 w 3079941"/>
                  <a:gd name="connsiteY31" fmla="*/ 743652 h 1160647"/>
                  <a:gd name="connsiteX32" fmla="*/ 407740 w 3079941"/>
                  <a:gd name="connsiteY32" fmla="*/ 743652 h 1160647"/>
                  <a:gd name="connsiteX33" fmla="*/ 407740 w 3079941"/>
                  <a:gd name="connsiteY33" fmla="*/ 713387 h 1160647"/>
                  <a:gd name="connsiteX34" fmla="*/ 452327 w 3079941"/>
                  <a:gd name="connsiteY34" fmla="*/ 713387 h 1160647"/>
                  <a:gd name="connsiteX35" fmla="*/ 452327 w 3079941"/>
                  <a:gd name="connsiteY35" fmla="*/ 712036 h 1160647"/>
                  <a:gd name="connsiteX36" fmla="*/ 452327 w 3079941"/>
                  <a:gd name="connsiteY36" fmla="*/ 702578 h 1160647"/>
                  <a:gd name="connsiteX37" fmla="*/ 453341 w 3079941"/>
                  <a:gd name="connsiteY37" fmla="*/ 702578 h 1160647"/>
                  <a:gd name="connsiteX38" fmla="*/ 460434 w 3079941"/>
                  <a:gd name="connsiteY38" fmla="*/ 702578 h 1160647"/>
                  <a:gd name="connsiteX39" fmla="*/ 460434 w 3079941"/>
                  <a:gd name="connsiteY39" fmla="*/ 700687 h 1160647"/>
                  <a:gd name="connsiteX40" fmla="*/ 460434 w 3079941"/>
                  <a:gd name="connsiteY40" fmla="*/ 687446 h 1160647"/>
                  <a:gd name="connsiteX41" fmla="*/ 461194 w 3079941"/>
                  <a:gd name="connsiteY41" fmla="*/ 687446 h 1160647"/>
                  <a:gd name="connsiteX42" fmla="*/ 466514 w 3079941"/>
                  <a:gd name="connsiteY42" fmla="*/ 687446 h 1160647"/>
                  <a:gd name="connsiteX43" fmla="*/ 466514 w 3079941"/>
                  <a:gd name="connsiteY43" fmla="*/ 686365 h 1160647"/>
                  <a:gd name="connsiteX44" fmla="*/ 466514 w 3079941"/>
                  <a:gd name="connsiteY44" fmla="*/ 678798 h 1160647"/>
                  <a:gd name="connsiteX45" fmla="*/ 468541 w 3079941"/>
                  <a:gd name="connsiteY45" fmla="*/ 678798 h 1160647"/>
                  <a:gd name="connsiteX46" fmla="*/ 482728 w 3079941"/>
                  <a:gd name="connsiteY46" fmla="*/ 678798 h 1160647"/>
                  <a:gd name="connsiteX47" fmla="*/ 482728 w 3079941"/>
                  <a:gd name="connsiteY47" fmla="*/ 679879 h 1160647"/>
                  <a:gd name="connsiteX48" fmla="*/ 482728 w 3079941"/>
                  <a:gd name="connsiteY48" fmla="*/ 687446 h 1160647"/>
                  <a:gd name="connsiteX49" fmla="*/ 505021 w 3079941"/>
                  <a:gd name="connsiteY49" fmla="*/ 687446 h 1160647"/>
                  <a:gd name="connsiteX50" fmla="*/ 505021 w 3079941"/>
                  <a:gd name="connsiteY50" fmla="*/ 685554 h 1160647"/>
                  <a:gd name="connsiteX51" fmla="*/ 505021 w 3079941"/>
                  <a:gd name="connsiteY51" fmla="*/ 672313 h 1160647"/>
                  <a:gd name="connsiteX52" fmla="*/ 506795 w 3079941"/>
                  <a:gd name="connsiteY52" fmla="*/ 672313 h 1160647"/>
                  <a:gd name="connsiteX53" fmla="*/ 519208 w 3079941"/>
                  <a:gd name="connsiteY53" fmla="*/ 672313 h 1160647"/>
                  <a:gd name="connsiteX54" fmla="*/ 519208 w 3079941"/>
                  <a:gd name="connsiteY54" fmla="*/ 696093 h 1160647"/>
                  <a:gd name="connsiteX55" fmla="*/ 520222 w 3079941"/>
                  <a:gd name="connsiteY55" fmla="*/ 696093 h 1160647"/>
                  <a:gd name="connsiteX56" fmla="*/ 527315 w 3079941"/>
                  <a:gd name="connsiteY56" fmla="*/ 696093 h 1160647"/>
                  <a:gd name="connsiteX57" fmla="*/ 527315 w 3079941"/>
                  <a:gd name="connsiteY57" fmla="*/ 695012 h 1160647"/>
                  <a:gd name="connsiteX58" fmla="*/ 527315 w 3079941"/>
                  <a:gd name="connsiteY58" fmla="*/ 687446 h 1160647"/>
                  <a:gd name="connsiteX59" fmla="*/ 529088 w 3079941"/>
                  <a:gd name="connsiteY59" fmla="*/ 687446 h 1160647"/>
                  <a:gd name="connsiteX60" fmla="*/ 541502 w 3079941"/>
                  <a:gd name="connsiteY60" fmla="*/ 687446 h 1160647"/>
                  <a:gd name="connsiteX61" fmla="*/ 541502 w 3079941"/>
                  <a:gd name="connsiteY61" fmla="*/ 713387 h 1160647"/>
                  <a:gd name="connsiteX62" fmla="*/ 543529 w 3079941"/>
                  <a:gd name="connsiteY62" fmla="*/ 713387 h 1160647"/>
                  <a:gd name="connsiteX63" fmla="*/ 557715 w 3079941"/>
                  <a:gd name="connsiteY63" fmla="*/ 713387 h 1160647"/>
                  <a:gd name="connsiteX64" fmla="*/ 557715 w 3079941"/>
                  <a:gd name="connsiteY64" fmla="*/ 715008 h 1160647"/>
                  <a:gd name="connsiteX65" fmla="*/ 557715 w 3079941"/>
                  <a:gd name="connsiteY65" fmla="*/ 726358 h 1160647"/>
                  <a:gd name="connsiteX66" fmla="*/ 558475 w 3079941"/>
                  <a:gd name="connsiteY66" fmla="*/ 726358 h 1160647"/>
                  <a:gd name="connsiteX67" fmla="*/ 563796 w 3079941"/>
                  <a:gd name="connsiteY67" fmla="*/ 726358 h 1160647"/>
                  <a:gd name="connsiteX68" fmla="*/ 563796 w 3079941"/>
                  <a:gd name="connsiteY68" fmla="*/ 725547 h 1160647"/>
                  <a:gd name="connsiteX69" fmla="*/ 563796 w 3079941"/>
                  <a:gd name="connsiteY69" fmla="*/ 719872 h 1160647"/>
                  <a:gd name="connsiteX70" fmla="*/ 594196 w 3079941"/>
                  <a:gd name="connsiteY70" fmla="*/ 719872 h 1160647"/>
                  <a:gd name="connsiteX71" fmla="*/ 594196 w 3079941"/>
                  <a:gd name="connsiteY71" fmla="*/ 743652 h 1160647"/>
                  <a:gd name="connsiteX72" fmla="*/ 595209 w 3079941"/>
                  <a:gd name="connsiteY72" fmla="*/ 743652 h 1160647"/>
                  <a:gd name="connsiteX73" fmla="*/ 602303 w 3079941"/>
                  <a:gd name="connsiteY73" fmla="*/ 743652 h 1160647"/>
                  <a:gd name="connsiteX74" fmla="*/ 602303 w 3079941"/>
                  <a:gd name="connsiteY74" fmla="*/ 744733 h 1160647"/>
                  <a:gd name="connsiteX75" fmla="*/ 602303 w 3079941"/>
                  <a:gd name="connsiteY75" fmla="*/ 752299 h 1160647"/>
                  <a:gd name="connsiteX76" fmla="*/ 603063 w 3079941"/>
                  <a:gd name="connsiteY76" fmla="*/ 752299 h 1160647"/>
                  <a:gd name="connsiteX77" fmla="*/ 608383 w 3079941"/>
                  <a:gd name="connsiteY77" fmla="*/ 752299 h 1160647"/>
                  <a:gd name="connsiteX78" fmla="*/ 608383 w 3079941"/>
                  <a:gd name="connsiteY78" fmla="*/ 750137 h 1160647"/>
                  <a:gd name="connsiteX79" fmla="*/ 608383 w 3079941"/>
                  <a:gd name="connsiteY79" fmla="*/ 735005 h 1160647"/>
                  <a:gd name="connsiteX80" fmla="*/ 609396 w 3079941"/>
                  <a:gd name="connsiteY80" fmla="*/ 735005 h 1160647"/>
                  <a:gd name="connsiteX81" fmla="*/ 616490 w 3079941"/>
                  <a:gd name="connsiteY81" fmla="*/ 735005 h 1160647"/>
                  <a:gd name="connsiteX82" fmla="*/ 616490 w 3079941"/>
                  <a:gd name="connsiteY82" fmla="*/ 736086 h 1160647"/>
                  <a:gd name="connsiteX83" fmla="*/ 616490 w 3079941"/>
                  <a:gd name="connsiteY83" fmla="*/ 743652 h 1160647"/>
                  <a:gd name="connsiteX84" fmla="*/ 621810 w 3079941"/>
                  <a:gd name="connsiteY84" fmla="*/ 741659 h 1160647"/>
                  <a:gd name="connsiteX85" fmla="*/ 622570 w 3079941"/>
                  <a:gd name="connsiteY85" fmla="*/ 740679 h 1160647"/>
                  <a:gd name="connsiteX86" fmla="*/ 622570 w 3079941"/>
                  <a:gd name="connsiteY86" fmla="*/ 735005 h 1160647"/>
                  <a:gd name="connsiteX87" fmla="*/ 661077 w 3079941"/>
                  <a:gd name="connsiteY87" fmla="*/ 735005 h 1160647"/>
                  <a:gd name="connsiteX88" fmla="*/ 661077 w 3079941"/>
                  <a:gd name="connsiteY88" fmla="*/ 758784 h 1160647"/>
                  <a:gd name="connsiteX89" fmla="*/ 663103 w 3079941"/>
                  <a:gd name="connsiteY89" fmla="*/ 758784 h 1160647"/>
                  <a:gd name="connsiteX90" fmla="*/ 677290 w 3079941"/>
                  <a:gd name="connsiteY90" fmla="*/ 758784 h 1160647"/>
                  <a:gd name="connsiteX91" fmla="*/ 677290 w 3079941"/>
                  <a:gd name="connsiteY91" fmla="*/ 759865 h 1160647"/>
                  <a:gd name="connsiteX92" fmla="*/ 677290 w 3079941"/>
                  <a:gd name="connsiteY92" fmla="*/ 767431 h 1160647"/>
                  <a:gd name="connsiteX93" fmla="*/ 679064 w 3079941"/>
                  <a:gd name="connsiteY93" fmla="*/ 767431 h 1160647"/>
                  <a:gd name="connsiteX94" fmla="*/ 691477 w 3079941"/>
                  <a:gd name="connsiteY94" fmla="*/ 767431 h 1160647"/>
                  <a:gd name="connsiteX95" fmla="*/ 691477 w 3079941"/>
                  <a:gd name="connsiteY95" fmla="*/ 743652 h 1160647"/>
                  <a:gd name="connsiteX96" fmla="*/ 692490 w 3079941"/>
                  <a:gd name="connsiteY96" fmla="*/ 743652 h 1160647"/>
                  <a:gd name="connsiteX97" fmla="*/ 699584 w 3079941"/>
                  <a:gd name="connsiteY97" fmla="*/ 743652 h 1160647"/>
                  <a:gd name="connsiteX98" fmla="*/ 699584 w 3079941"/>
                  <a:gd name="connsiteY98" fmla="*/ 711225 h 1160647"/>
                  <a:gd name="connsiteX99" fmla="*/ 700597 w 3079941"/>
                  <a:gd name="connsiteY99" fmla="*/ 711225 h 1160647"/>
                  <a:gd name="connsiteX100" fmla="*/ 707691 w 3079941"/>
                  <a:gd name="connsiteY100" fmla="*/ 711225 h 1160647"/>
                  <a:gd name="connsiteX101" fmla="*/ 707691 w 3079941"/>
                  <a:gd name="connsiteY101" fmla="*/ 709334 h 1160647"/>
                  <a:gd name="connsiteX102" fmla="*/ 707691 w 3079941"/>
                  <a:gd name="connsiteY102" fmla="*/ 696093 h 1160647"/>
                  <a:gd name="connsiteX103" fmla="*/ 706424 w 3079941"/>
                  <a:gd name="connsiteY103" fmla="*/ 694471 h 1160647"/>
                  <a:gd name="connsiteX104" fmla="*/ 711744 w 3079941"/>
                  <a:gd name="connsiteY104" fmla="*/ 683122 h 1160647"/>
                  <a:gd name="connsiteX105" fmla="*/ 719851 w 3079941"/>
                  <a:gd name="connsiteY105" fmla="*/ 711225 h 1160647"/>
                  <a:gd name="connsiteX106" fmla="*/ 720611 w 3079941"/>
                  <a:gd name="connsiteY106" fmla="*/ 711225 h 1160647"/>
                  <a:gd name="connsiteX107" fmla="*/ 725931 w 3079941"/>
                  <a:gd name="connsiteY107" fmla="*/ 711225 h 1160647"/>
                  <a:gd name="connsiteX108" fmla="*/ 725931 w 3079941"/>
                  <a:gd name="connsiteY108" fmla="*/ 605298 h 1160647"/>
                  <a:gd name="connsiteX109" fmla="*/ 727451 w 3079941"/>
                  <a:gd name="connsiteY109" fmla="*/ 605298 h 1160647"/>
                  <a:gd name="connsiteX110" fmla="*/ 738091 w 3079941"/>
                  <a:gd name="connsiteY110" fmla="*/ 605298 h 1160647"/>
                  <a:gd name="connsiteX111" fmla="*/ 738091 w 3079941"/>
                  <a:gd name="connsiteY111" fmla="*/ 557739 h 1160647"/>
                  <a:gd name="connsiteX112" fmla="*/ 764438 w 3079941"/>
                  <a:gd name="connsiteY112" fmla="*/ 557739 h 1160647"/>
                  <a:gd name="connsiteX113" fmla="*/ 764438 w 3079941"/>
                  <a:gd name="connsiteY113" fmla="*/ 536121 h 1160647"/>
                  <a:gd name="connsiteX114" fmla="*/ 798892 w 3079941"/>
                  <a:gd name="connsiteY114" fmla="*/ 536121 h 1160647"/>
                  <a:gd name="connsiteX115" fmla="*/ 798892 w 3079941"/>
                  <a:gd name="connsiteY115" fmla="*/ 538553 h 1160647"/>
                  <a:gd name="connsiteX116" fmla="*/ 798892 w 3079941"/>
                  <a:gd name="connsiteY116" fmla="*/ 555577 h 1160647"/>
                  <a:gd name="connsiteX117" fmla="*/ 801172 w 3079941"/>
                  <a:gd name="connsiteY117" fmla="*/ 555577 h 1160647"/>
                  <a:gd name="connsiteX118" fmla="*/ 817132 w 3079941"/>
                  <a:gd name="connsiteY118" fmla="*/ 555577 h 1160647"/>
                  <a:gd name="connsiteX119" fmla="*/ 817132 w 3079941"/>
                  <a:gd name="connsiteY119" fmla="*/ 603136 h 1160647"/>
                  <a:gd name="connsiteX120" fmla="*/ 818145 w 3079941"/>
                  <a:gd name="connsiteY120" fmla="*/ 603136 h 1160647"/>
                  <a:gd name="connsiteX121" fmla="*/ 825239 w 3079941"/>
                  <a:gd name="connsiteY121" fmla="*/ 603136 h 1160647"/>
                  <a:gd name="connsiteX122" fmla="*/ 839426 w 3079941"/>
                  <a:gd name="connsiteY122" fmla="*/ 607460 h 1160647"/>
                  <a:gd name="connsiteX123" fmla="*/ 839426 w 3079941"/>
                  <a:gd name="connsiteY123" fmla="*/ 646372 h 1160647"/>
                  <a:gd name="connsiteX124" fmla="*/ 840439 w 3079941"/>
                  <a:gd name="connsiteY124" fmla="*/ 646372 h 1160647"/>
                  <a:gd name="connsiteX125" fmla="*/ 847532 w 3079941"/>
                  <a:gd name="connsiteY125" fmla="*/ 646372 h 1160647"/>
                  <a:gd name="connsiteX126" fmla="*/ 847532 w 3079941"/>
                  <a:gd name="connsiteY126" fmla="*/ 647993 h 1160647"/>
                  <a:gd name="connsiteX127" fmla="*/ 847532 w 3079941"/>
                  <a:gd name="connsiteY127" fmla="*/ 659342 h 1160647"/>
                  <a:gd name="connsiteX128" fmla="*/ 849559 w 3079941"/>
                  <a:gd name="connsiteY128" fmla="*/ 659342 h 1160647"/>
                  <a:gd name="connsiteX129" fmla="*/ 863746 w 3079941"/>
                  <a:gd name="connsiteY129" fmla="*/ 659342 h 1160647"/>
                  <a:gd name="connsiteX130" fmla="*/ 869826 w 3079941"/>
                  <a:gd name="connsiteY130" fmla="*/ 665828 h 1160647"/>
                  <a:gd name="connsiteX131" fmla="*/ 869826 w 3079941"/>
                  <a:gd name="connsiteY131" fmla="*/ 687446 h 1160647"/>
                  <a:gd name="connsiteX132" fmla="*/ 872106 w 3079941"/>
                  <a:gd name="connsiteY132" fmla="*/ 687446 h 1160647"/>
                  <a:gd name="connsiteX133" fmla="*/ 888066 w 3079941"/>
                  <a:gd name="connsiteY133" fmla="*/ 687446 h 1160647"/>
                  <a:gd name="connsiteX134" fmla="*/ 888066 w 3079941"/>
                  <a:gd name="connsiteY134" fmla="*/ 688526 h 1160647"/>
                  <a:gd name="connsiteX135" fmla="*/ 888066 w 3079941"/>
                  <a:gd name="connsiteY135" fmla="*/ 696093 h 1160647"/>
                  <a:gd name="connsiteX136" fmla="*/ 889333 w 3079941"/>
                  <a:gd name="connsiteY136" fmla="*/ 696093 h 1160647"/>
                  <a:gd name="connsiteX137" fmla="*/ 898200 w 3079941"/>
                  <a:gd name="connsiteY137" fmla="*/ 696093 h 1160647"/>
                  <a:gd name="connsiteX138" fmla="*/ 898200 w 3079941"/>
                  <a:gd name="connsiteY138" fmla="*/ 698254 h 1160647"/>
                  <a:gd name="connsiteX139" fmla="*/ 898200 w 3079941"/>
                  <a:gd name="connsiteY139" fmla="*/ 713387 h 1160647"/>
                  <a:gd name="connsiteX140" fmla="*/ 902253 w 3079941"/>
                  <a:gd name="connsiteY140" fmla="*/ 711495 h 1160647"/>
                  <a:gd name="connsiteX141" fmla="*/ 902253 w 3079941"/>
                  <a:gd name="connsiteY141" fmla="*/ 698254 h 1160647"/>
                  <a:gd name="connsiteX142" fmla="*/ 903266 w 3079941"/>
                  <a:gd name="connsiteY142" fmla="*/ 698254 h 1160647"/>
                  <a:gd name="connsiteX143" fmla="*/ 910360 w 3079941"/>
                  <a:gd name="connsiteY143" fmla="*/ 698254 h 1160647"/>
                  <a:gd name="connsiteX144" fmla="*/ 910360 w 3079941"/>
                  <a:gd name="connsiteY144" fmla="*/ 699876 h 1160647"/>
                  <a:gd name="connsiteX145" fmla="*/ 910360 w 3079941"/>
                  <a:gd name="connsiteY145" fmla="*/ 711225 h 1160647"/>
                  <a:gd name="connsiteX146" fmla="*/ 911120 w 3079941"/>
                  <a:gd name="connsiteY146" fmla="*/ 711225 h 1160647"/>
                  <a:gd name="connsiteX147" fmla="*/ 916440 w 3079941"/>
                  <a:gd name="connsiteY147" fmla="*/ 711225 h 1160647"/>
                  <a:gd name="connsiteX148" fmla="*/ 965080 w 3079941"/>
                  <a:gd name="connsiteY148" fmla="*/ 706902 h 1160647"/>
                  <a:gd name="connsiteX149" fmla="*/ 965080 w 3079941"/>
                  <a:gd name="connsiteY149" fmla="*/ 708253 h 1160647"/>
                  <a:gd name="connsiteX150" fmla="*/ 965080 w 3079941"/>
                  <a:gd name="connsiteY150" fmla="*/ 717710 h 1160647"/>
                  <a:gd name="connsiteX151" fmla="*/ 965840 w 3079941"/>
                  <a:gd name="connsiteY151" fmla="*/ 717710 h 1160647"/>
                  <a:gd name="connsiteX152" fmla="*/ 971161 w 3079941"/>
                  <a:gd name="connsiteY152" fmla="*/ 717710 h 1160647"/>
                  <a:gd name="connsiteX153" fmla="*/ 971161 w 3079941"/>
                  <a:gd name="connsiteY153" fmla="*/ 719872 h 1160647"/>
                  <a:gd name="connsiteX154" fmla="*/ 971161 w 3079941"/>
                  <a:gd name="connsiteY154" fmla="*/ 735005 h 1160647"/>
                  <a:gd name="connsiteX155" fmla="*/ 973187 w 3079941"/>
                  <a:gd name="connsiteY155" fmla="*/ 733654 h 1160647"/>
                  <a:gd name="connsiteX156" fmla="*/ 987374 w 3079941"/>
                  <a:gd name="connsiteY156" fmla="*/ 724196 h 1160647"/>
                  <a:gd name="connsiteX157" fmla="*/ 993454 w 3079941"/>
                  <a:gd name="connsiteY157" fmla="*/ 683122 h 1160647"/>
                  <a:gd name="connsiteX158" fmla="*/ 994214 w 3079941"/>
                  <a:gd name="connsiteY158" fmla="*/ 682852 h 1160647"/>
                  <a:gd name="connsiteX159" fmla="*/ 999534 w 3079941"/>
                  <a:gd name="connsiteY159" fmla="*/ 680960 h 1160647"/>
                  <a:gd name="connsiteX160" fmla="*/ 1001561 w 3079941"/>
                  <a:gd name="connsiteY160" fmla="*/ 611783 h 1160647"/>
                  <a:gd name="connsiteX161" fmla="*/ 1003588 w 3079941"/>
                  <a:gd name="connsiteY161" fmla="*/ 680960 h 1160647"/>
                  <a:gd name="connsiteX162" fmla="*/ 1004348 w 3079941"/>
                  <a:gd name="connsiteY162" fmla="*/ 681230 h 1160647"/>
                  <a:gd name="connsiteX163" fmla="*/ 1009668 w 3079941"/>
                  <a:gd name="connsiteY163" fmla="*/ 683122 h 1160647"/>
                  <a:gd name="connsiteX164" fmla="*/ 1009668 w 3079941"/>
                  <a:gd name="connsiteY164" fmla="*/ 596651 h 1160647"/>
                  <a:gd name="connsiteX165" fmla="*/ 1013721 w 3079941"/>
                  <a:gd name="connsiteY165" fmla="*/ 564224 h 1160647"/>
                  <a:gd name="connsiteX166" fmla="*/ 1052228 w 3079941"/>
                  <a:gd name="connsiteY166" fmla="*/ 564224 h 1160647"/>
                  <a:gd name="connsiteX167" fmla="*/ 1052228 w 3079941"/>
                  <a:gd name="connsiteY167" fmla="*/ 596651 h 1160647"/>
                  <a:gd name="connsiteX168" fmla="*/ 1052988 w 3079941"/>
                  <a:gd name="connsiteY168" fmla="*/ 596651 h 1160647"/>
                  <a:gd name="connsiteX169" fmla="*/ 1058308 w 3079941"/>
                  <a:gd name="connsiteY169" fmla="*/ 596651 h 1160647"/>
                  <a:gd name="connsiteX170" fmla="*/ 1058308 w 3079941"/>
                  <a:gd name="connsiteY170" fmla="*/ 514503 h 1160647"/>
                  <a:gd name="connsiteX171" fmla="*/ 1060082 w 3079941"/>
                  <a:gd name="connsiteY171" fmla="*/ 514503 h 1160647"/>
                  <a:gd name="connsiteX172" fmla="*/ 1072495 w 3079941"/>
                  <a:gd name="connsiteY172" fmla="*/ 514503 h 1160647"/>
                  <a:gd name="connsiteX173" fmla="*/ 1072495 w 3079941"/>
                  <a:gd name="connsiteY173" fmla="*/ 512612 h 1160647"/>
                  <a:gd name="connsiteX174" fmla="*/ 1072495 w 3079941"/>
                  <a:gd name="connsiteY174" fmla="*/ 499371 h 1160647"/>
                  <a:gd name="connsiteX175" fmla="*/ 1094789 w 3079941"/>
                  <a:gd name="connsiteY175" fmla="*/ 499371 h 1160647"/>
                  <a:gd name="connsiteX176" fmla="*/ 1094789 w 3079941"/>
                  <a:gd name="connsiteY176" fmla="*/ 498290 h 1160647"/>
                  <a:gd name="connsiteX177" fmla="*/ 1094789 w 3079941"/>
                  <a:gd name="connsiteY177" fmla="*/ 490724 h 1160647"/>
                  <a:gd name="connsiteX178" fmla="*/ 1096562 w 3079941"/>
                  <a:gd name="connsiteY178" fmla="*/ 490724 h 1160647"/>
                  <a:gd name="connsiteX179" fmla="*/ 1108976 w 3079941"/>
                  <a:gd name="connsiteY179" fmla="*/ 490724 h 1160647"/>
                  <a:gd name="connsiteX180" fmla="*/ 1108976 w 3079941"/>
                  <a:gd name="connsiteY180" fmla="*/ 491805 h 1160647"/>
                  <a:gd name="connsiteX181" fmla="*/ 1108976 w 3079941"/>
                  <a:gd name="connsiteY181" fmla="*/ 499371 h 1160647"/>
                  <a:gd name="connsiteX182" fmla="*/ 1109736 w 3079941"/>
                  <a:gd name="connsiteY182" fmla="*/ 499371 h 1160647"/>
                  <a:gd name="connsiteX183" fmla="*/ 1115056 w 3079941"/>
                  <a:gd name="connsiteY183" fmla="*/ 499371 h 1160647"/>
                  <a:gd name="connsiteX184" fmla="*/ 1125189 w 3079941"/>
                  <a:gd name="connsiteY184" fmla="*/ 495047 h 1160647"/>
                  <a:gd name="connsiteX185" fmla="*/ 1129242 w 3079941"/>
                  <a:gd name="connsiteY185" fmla="*/ 498290 h 1160647"/>
                  <a:gd name="connsiteX186" fmla="*/ 1129242 w 3079941"/>
                  <a:gd name="connsiteY186" fmla="*/ 490724 h 1160647"/>
                  <a:gd name="connsiteX187" fmla="*/ 1131522 w 3079941"/>
                  <a:gd name="connsiteY187" fmla="*/ 490724 h 1160647"/>
                  <a:gd name="connsiteX188" fmla="*/ 1147483 w 3079941"/>
                  <a:gd name="connsiteY188" fmla="*/ 490724 h 1160647"/>
                  <a:gd name="connsiteX189" fmla="*/ 1147483 w 3079941"/>
                  <a:gd name="connsiteY189" fmla="*/ 491805 h 1160647"/>
                  <a:gd name="connsiteX190" fmla="*/ 1147483 w 3079941"/>
                  <a:gd name="connsiteY190" fmla="*/ 499371 h 1160647"/>
                  <a:gd name="connsiteX191" fmla="*/ 1177883 w 3079941"/>
                  <a:gd name="connsiteY191" fmla="*/ 499371 h 1160647"/>
                  <a:gd name="connsiteX192" fmla="*/ 1177883 w 3079941"/>
                  <a:gd name="connsiteY192" fmla="*/ 500992 h 1160647"/>
                  <a:gd name="connsiteX193" fmla="*/ 1177883 w 3079941"/>
                  <a:gd name="connsiteY193" fmla="*/ 512342 h 1160647"/>
                  <a:gd name="connsiteX194" fmla="*/ 1204230 w 3079941"/>
                  <a:gd name="connsiteY194" fmla="*/ 512342 h 1160647"/>
                  <a:gd name="connsiteX195" fmla="*/ 1204230 w 3079941"/>
                  <a:gd name="connsiteY195" fmla="*/ 542606 h 1160647"/>
                  <a:gd name="connsiteX196" fmla="*/ 1204990 w 3079941"/>
                  <a:gd name="connsiteY196" fmla="*/ 542606 h 1160647"/>
                  <a:gd name="connsiteX197" fmla="*/ 1210310 w 3079941"/>
                  <a:gd name="connsiteY197" fmla="*/ 542606 h 1160647"/>
                  <a:gd name="connsiteX198" fmla="*/ 1210310 w 3079941"/>
                  <a:gd name="connsiteY198" fmla="*/ 543687 h 1160647"/>
                  <a:gd name="connsiteX199" fmla="*/ 1210310 w 3079941"/>
                  <a:gd name="connsiteY199" fmla="*/ 551254 h 1160647"/>
                  <a:gd name="connsiteX200" fmla="*/ 1214364 w 3079941"/>
                  <a:gd name="connsiteY200" fmla="*/ 581518 h 1160647"/>
                  <a:gd name="connsiteX201" fmla="*/ 1215124 w 3079941"/>
                  <a:gd name="connsiteY201" fmla="*/ 581518 h 1160647"/>
                  <a:gd name="connsiteX202" fmla="*/ 1220444 w 3079941"/>
                  <a:gd name="connsiteY202" fmla="*/ 581518 h 1160647"/>
                  <a:gd name="connsiteX203" fmla="*/ 1220444 w 3079941"/>
                  <a:gd name="connsiteY203" fmla="*/ 582329 h 1160647"/>
                  <a:gd name="connsiteX204" fmla="*/ 1220444 w 3079941"/>
                  <a:gd name="connsiteY204" fmla="*/ 588004 h 1160647"/>
                  <a:gd name="connsiteX205" fmla="*/ 1221457 w 3079941"/>
                  <a:gd name="connsiteY205" fmla="*/ 588004 h 1160647"/>
                  <a:gd name="connsiteX206" fmla="*/ 1228550 w 3079941"/>
                  <a:gd name="connsiteY206" fmla="*/ 588004 h 1160647"/>
                  <a:gd name="connsiteX207" fmla="*/ 1228550 w 3079941"/>
                  <a:gd name="connsiteY207" fmla="*/ 618269 h 1160647"/>
                  <a:gd name="connsiteX208" fmla="*/ 1230577 w 3079941"/>
                  <a:gd name="connsiteY208" fmla="*/ 618269 h 1160647"/>
                  <a:gd name="connsiteX209" fmla="*/ 1244764 w 3079941"/>
                  <a:gd name="connsiteY209" fmla="*/ 618269 h 1160647"/>
                  <a:gd name="connsiteX210" fmla="*/ 1244764 w 3079941"/>
                  <a:gd name="connsiteY210" fmla="*/ 642048 h 1160647"/>
                  <a:gd name="connsiteX211" fmla="*/ 1246791 w 3079941"/>
                  <a:gd name="connsiteY211" fmla="*/ 643669 h 1160647"/>
                  <a:gd name="connsiteX212" fmla="*/ 1246791 w 3079941"/>
                  <a:gd name="connsiteY212" fmla="*/ 655019 h 1160647"/>
                  <a:gd name="connsiteX213" fmla="*/ 1247551 w 3079941"/>
                  <a:gd name="connsiteY213" fmla="*/ 655019 h 1160647"/>
                  <a:gd name="connsiteX214" fmla="*/ 1252871 w 3079941"/>
                  <a:gd name="connsiteY214" fmla="*/ 655019 h 1160647"/>
                  <a:gd name="connsiteX215" fmla="*/ 1252871 w 3079941"/>
                  <a:gd name="connsiteY215" fmla="*/ 678798 h 1160647"/>
                  <a:gd name="connsiteX216" fmla="*/ 1254137 w 3079941"/>
                  <a:gd name="connsiteY216" fmla="*/ 678798 h 1160647"/>
                  <a:gd name="connsiteX217" fmla="*/ 1263004 w 3079941"/>
                  <a:gd name="connsiteY217" fmla="*/ 678798 h 1160647"/>
                  <a:gd name="connsiteX218" fmla="*/ 1265031 w 3079941"/>
                  <a:gd name="connsiteY218" fmla="*/ 682852 h 1160647"/>
                  <a:gd name="connsiteX219" fmla="*/ 1265031 w 3079941"/>
                  <a:gd name="connsiteY219" fmla="*/ 696093 h 1160647"/>
                  <a:gd name="connsiteX220" fmla="*/ 1266551 w 3079941"/>
                  <a:gd name="connsiteY220" fmla="*/ 694201 h 1160647"/>
                  <a:gd name="connsiteX221" fmla="*/ 1277191 w 3079941"/>
                  <a:gd name="connsiteY221" fmla="*/ 680960 h 1160647"/>
                  <a:gd name="connsiteX222" fmla="*/ 1305565 w 3079941"/>
                  <a:gd name="connsiteY222" fmla="*/ 680960 h 1160647"/>
                  <a:gd name="connsiteX223" fmla="*/ 1305565 w 3079941"/>
                  <a:gd name="connsiteY223" fmla="*/ 767431 h 1160647"/>
                  <a:gd name="connsiteX224" fmla="*/ 1306325 w 3079941"/>
                  <a:gd name="connsiteY224" fmla="*/ 767431 h 1160647"/>
                  <a:gd name="connsiteX225" fmla="*/ 1311645 w 3079941"/>
                  <a:gd name="connsiteY225" fmla="*/ 767431 h 1160647"/>
                  <a:gd name="connsiteX226" fmla="*/ 1312405 w 3079941"/>
                  <a:gd name="connsiteY226" fmla="*/ 766080 h 1160647"/>
                  <a:gd name="connsiteX227" fmla="*/ 1317725 w 3079941"/>
                  <a:gd name="connsiteY227" fmla="*/ 756622 h 1160647"/>
                  <a:gd name="connsiteX228" fmla="*/ 1317725 w 3079941"/>
                  <a:gd name="connsiteY228" fmla="*/ 758514 h 1160647"/>
                  <a:gd name="connsiteX229" fmla="*/ 1317725 w 3079941"/>
                  <a:gd name="connsiteY229" fmla="*/ 771755 h 1160647"/>
                  <a:gd name="connsiteX230" fmla="*/ 1321778 w 3079941"/>
                  <a:gd name="connsiteY230" fmla="*/ 726358 h 1160647"/>
                  <a:gd name="connsiteX231" fmla="*/ 1322538 w 3079941"/>
                  <a:gd name="connsiteY231" fmla="*/ 726358 h 1160647"/>
                  <a:gd name="connsiteX232" fmla="*/ 1327858 w 3079941"/>
                  <a:gd name="connsiteY232" fmla="*/ 726358 h 1160647"/>
                  <a:gd name="connsiteX233" fmla="*/ 1327858 w 3079941"/>
                  <a:gd name="connsiteY233" fmla="*/ 661504 h 1160647"/>
                  <a:gd name="connsiteX234" fmla="*/ 1328872 w 3079941"/>
                  <a:gd name="connsiteY234" fmla="*/ 661504 h 1160647"/>
                  <a:gd name="connsiteX235" fmla="*/ 1335965 w 3079941"/>
                  <a:gd name="connsiteY235" fmla="*/ 661504 h 1160647"/>
                  <a:gd name="connsiteX236" fmla="*/ 1348125 w 3079941"/>
                  <a:gd name="connsiteY236" fmla="*/ 618269 h 1160647"/>
                  <a:gd name="connsiteX237" fmla="*/ 1349392 w 3079941"/>
                  <a:gd name="connsiteY237" fmla="*/ 618269 h 1160647"/>
                  <a:gd name="connsiteX238" fmla="*/ 1358259 w 3079941"/>
                  <a:gd name="connsiteY238" fmla="*/ 618269 h 1160647"/>
                  <a:gd name="connsiteX239" fmla="*/ 1368392 w 3079941"/>
                  <a:gd name="connsiteY239" fmla="*/ 661504 h 1160647"/>
                  <a:gd name="connsiteX240" fmla="*/ 1369405 w 3079941"/>
                  <a:gd name="connsiteY240" fmla="*/ 661504 h 1160647"/>
                  <a:gd name="connsiteX241" fmla="*/ 1376499 w 3079941"/>
                  <a:gd name="connsiteY241" fmla="*/ 661504 h 1160647"/>
                  <a:gd name="connsiteX242" fmla="*/ 1376499 w 3079941"/>
                  <a:gd name="connsiteY242" fmla="*/ 700416 h 1160647"/>
                  <a:gd name="connsiteX243" fmla="*/ 1378272 w 3079941"/>
                  <a:gd name="connsiteY243" fmla="*/ 700416 h 1160647"/>
                  <a:gd name="connsiteX244" fmla="*/ 1390686 w 3079941"/>
                  <a:gd name="connsiteY244" fmla="*/ 700416 h 1160647"/>
                  <a:gd name="connsiteX245" fmla="*/ 1390686 w 3079941"/>
                  <a:gd name="connsiteY245" fmla="*/ 702578 h 1160647"/>
                  <a:gd name="connsiteX246" fmla="*/ 1390686 w 3079941"/>
                  <a:gd name="connsiteY246" fmla="*/ 717710 h 1160647"/>
                  <a:gd name="connsiteX247" fmla="*/ 1394739 w 3079941"/>
                  <a:gd name="connsiteY247" fmla="*/ 715549 h 1160647"/>
                  <a:gd name="connsiteX248" fmla="*/ 1394739 w 3079941"/>
                  <a:gd name="connsiteY248" fmla="*/ 700416 h 1160647"/>
                  <a:gd name="connsiteX249" fmla="*/ 1396259 w 3079941"/>
                  <a:gd name="connsiteY249" fmla="*/ 700416 h 1160647"/>
                  <a:gd name="connsiteX250" fmla="*/ 1406899 w 3079941"/>
                  <a:gd name="connsiteY250" fmla="*/ 700416 h 1160647"/>
                  <a:gd name="connsiteX251" fmla="*/ 1406899 w 3079941"/>
                  <a:gd name="connsiteY251" fmla="*/ 702037 h 1160647"/>
                  <a:gd name="connsiteX252" fmla="*/ 1406899 w 3079941"/>
                  <a:gd name="connsiteY252" fmla="*/ 713387 h 1160647"/>
                  <a:gd name="connsiteX253" fmla="*/ 1437300 w 3079941"/>
                  <a:gd name="connsiteY253" fmla="*/ 713387 h 1160647"/>
                  <a:gd name="connsiteX254" fmla="*/ 1437300 w 3079941"/>
                  <a:gd name="connsiteY254" fmla="*/ 676637 h 1160647"/>
                  <a:gd name="connsiteX255" fmla="*/ 1438566 w 3079941"/>
                  <a:gd name="connsiteY255" fmla="*/ 676637 h 1160647"/>
                  <a:gd name="connsiteX256" fmla="*/ 1447433 w 3079941"/>
                  <a:gd name="connsiteY256" fmla="*/ 676637 h 1160647"/>
                  <a:gd name="connsiteX257" fmla="*/ 1447433 w 3079941"/>
                  <a:gd name="connsiteY257" fmla="*/ 698254 h 1160647"/>
                  <a:gd name="connsiteX258" fmla="*/ 1449460 w 3079941"/>
                  <a:gd name="connsiteY258" fmla="*/ 665828 h 1160647"/>
                  <a:gd name="connsiteX259" fmla="*/ 1471753 w 3079941"/>
                  <a:gd name="connsiteY259" fmla="*/ 665828 h 1160647"/>
                  <a:gd name="connsiteX260" fmla="*/ 1471753 w 3079941"/>
                  <a:gd name="connsiteY260" fmla="*/ 664206 h 1160647"/>
                  <a:gd name="connsiteX261" fmla="*/ 1471753 w 3079941"/>
                  <a:gd name="connsiteY261" fmla="*/ 652857 h 1160647"/>
                  <a:gd name="connsiteX262" fmla="*/ 1472513 w 3079941"/>
                  <a:gd name="connsiteY262" fmla="*/ 652857 h 1160647"/>
                  <a:gd name="connsiteX263" fmla="*/ 1477833 w 3079941"/>
                  <a:gd name="connsiteY263" fmla="*/ 652857 h 1160647"/>
                  <a:gd name="connsiteX264" fmla="*/ 1477833 w 3079941"/>
                  <a:gd name="connsiteY264" fmla="*/ 650966 h 1160647"/>
                  <a:gd name="connsiteX265" fmla="*/ 1477833 w 3079941"/>
                  <a:gd name="connsiteY265" fmla="*/ 637725 h 1160647"/>
                  <a:gd name="connsiteX266" fmla="*/ 1481887 w 3079941"/>
                  <a:gd name="connsiteY266" fmla="*/ 644210 h 1160647"/>
                  <a:gd name="connsiteX267" fmla="*/ 1484167 w 3079941"/>
                  <a:gd name="connsiteY267" fmla="*/ 644210 h 1160647"/>
                  <a:gd name="connsiteX268" fmla="*/ 1500127 w 3079941"/>
                  <a:gd name="connsiteY268" fmla="*/ 644210 h 1160647"/>
                  <a:gd name="connsiteX269" fmla="*/ 1500127 w 3079941"/>
                  <a:gd name="connsiteY269" fmla="*/ 643399 h 1160647"/>
                  <a:gd name="connsiteX270" fmla="*/ 1500127 w 3079941"/>
                  <a:gd name="connsiteY270" fmla="*/ 637725 h 1160647"/>
                  <a:gd name="connsiteX271" fmla="*/ 1500887 w 3079941"/>
                  <a:gd name="connsiteY271" fmla="*/ 637725 h 1160647"/>
                  <a:gd name="connsiteX272" fmla="*/ 1506207 w 3079941"/>
                  <a:gd name="connsiteY272" fmla="*/ 637725 h 1160647"/>
                  <a:gd name="connsiteX273" fmla="*/ 1506207 w 3079941"/>
                  <a:gd name="connsiteY273" fmla="*/ 639076 h 1160647"/>
                  <a:gd name="connsiteX274" fmla="*/ 1506207 w 3079941"/>
                  <a:gd name="connsiteY274" fmla="*/ 648534 h 1160647"/>
                  <a:gd name="connsiteX275" fmla="*/ 1544714 w 3079941"/>
                  <a:gd name="connsiteY275" fmla="*/ 648534 h 1160647"/>
                  <a:gd name="connsiteX276" fmla="*/ 1544714 w 3079941"/>
                  <a:gd name="connsiteY276" fmla="*/ 786887 h 1160647"/>
                  <a:gd name="connsiteX277" fmla="*/ 1546234 w 3079941"/>
                  <a:gd name="connsiteY277" fmla="*/ 786887 h 1160647"/>
                  <a:gd name="connsiteX278" fmla="*/ 1556874 w 3079941"/>
                  <a:gd name="connsiteY278" fmla="*/ 786887 h 1160647"/>
                  <a:gd name="connsiteX279" fmla="*/ 1556874 w 3079941"/>
                  <a:gd name="connsiteY279" fmla="*/ 773917 h 1160647"/>
                  <a:gd name="connsiteX280" fmla="*/ 1560928 w 3079941"/>
                  <a:gd name="connsiteY280" fmla="*/ 773917 h 1160647"/>
                  <a:gd name="connsiteX281" fmla="*/ 1560928 w 3079941"/>
                  <a:gd name="connsiteY281" fmla="*/ 786887 h 1160647"/>
                  <a:gd name="connsiteX282" fmla="*/ 1591328 w 3079941"/>
                  <a:gd name="connsiteY282" fmla="*/ 786887 h 1160647"/>
                  <a:gd name="connsiteX283" fmla="*/ 1591328 w 3079941"/>
                  <a:gd name="connsiteY283" fmla="*/ 756622 h 1160647"/>
                  <a:gd name="connsiteX284" fmla="*/ 1603488 w 3079941"/>
                  <a:gd name="connsiteY284" fmla="*/ 756622 h 1160647"/>
                  <a:gd name="connsiteX285" fmla="*/ 1615648 w 3079941"/>
                  <a:gd name="connsiteY285" fmla="*/ 754461 h 1160647"/>
                  <a:gd name="connsiteX286" fmla="*/ 1619702 w 3079941"/>
                  <a:gd name="connsiteY286" fmla="*/ 756622 h 1160647"/>
                  <a:gd name="connsiteX287" fmla="*/ 1629835 w 3079941"/>
                  <a:gd name="connsiteY287" fmla="*/ 756622 h 1160647"/>
                  <a:gd name="connsiteX288" fmla="*/ 1629835 w 3079941"/>
                  <a:gd name="connsiteY288" fmla="*/ 786887 h 1160647"/>
                  <a:gd name="connsiteX289" fmla="*/ 1637942 w 3079941"/>
                  <a:gd name="connsiteY289" fmla="*/ 786887 h 1160647"/>
                  <a:gd name="connsiteX290" fmla="*/ 1637942 w 3079941"/>
                  <a:gd name="connsiteY290" fmla="*/ 804182 h 1160647"/>
                  <a:gd name="connsiteX291" fmla="*/ 1647278 w 3079941"/>
                  <a:gd name="connsiteY291" fmla="*/ 805087 h 1160647"/>
                  <a:gd name="connsiteX292" fmla="*/ 1660236 w 3079941"/>
                  <a:gd name="connsiteY292" fmla="*/ 805087 h 1160647"/>
                  <a:gd name="connsiteX293" fmla="*/ 1660236 w 3079941"/>
                  <a:gd name="connsiteY293" fmla="*/ 789049 h 1160647"/>
                  <a:gd name="connsiteX294" fmla="*/ 1728192 w 3079941"/>
                  <a:gd name="connsiteY294" fmla="*/ 789049 h 1160647"/>
                  <a:gd name="connsiteX295" fmla="*/ 1728192 w 3079941"/>
                  <a:gd name="connsiteY295" fmla="*/ 703796 h 1160647"/>
                  <a:gd name="connsiteX296" fmla="*/ 1800200 w 3079941"/>
                  <a:gd name="connsiteY296" fmla="*/ 703796 h 1160647"/>
                  <a:gd name="connsiteX297" fmla="*/ 1800200 w 3079941"/>
                  <a:gd name="connsiteY297" fmla="*/ 782564 h 1160647"/>
                  <a:gd name="connsiteX298" fmla="*/ 1802104 w 3079941"/>
                  <a:gd name="connsiteY298" fmla="*/ 782564 h 1160647"/>
                  <a:gd name="connsiteX299" fmla="*/ 1803346 w 3079941"/>
                  <a:gd name="connsiteY299" fmla="*/ 805087 h 1160647"/>
                  <a:gd name="connsiteX300" fmla="*/ 1813022 w 3079941"/>
                  <a:gd name="connsiteY300" fmla="*/ 805087 h 1160647"/>
                  <a:gd name="connsiteX301" fmla="*/ 1814264 w 3079941"/>
                  <a:gd name="connsiteY301" fmla="*/ 782564 h 1160647"/>
                  <a:gd name="connsiteX302" fmla="*/ 1820344 w 3079941"/>
                  <a:gd name="connsiteY302" fmla="*/ 782564 h 1160647"/>
                  <a:gd name="connsiteX303" fmla="*/ 1821586 w 3079941"/>
                  <a:gd name="connsiteY303" fmla="*/ 805087 h 1160647"/>
                  <a:gd name="connsiteX304" fmla="*/ 1872208 w 3079941"/>
                  <a:gd name="connsiteY304" fmla="*/ 805087 h 1160647"/>
                  <a:gd name="connsiteX305" fmla="*/ 1872208 w 3079941"/>
                  <a:gd name="connsiteY305" fmla="*/ 642059 h 1160647"/>
                  <a:gd name="connsiteX306" fmla="*/ 2069535 w 3079941"/>
                  <a:gd name="connsiteY306" fmla="*/ 642059 h 1160647"/>
                  <a:gd name="connsiteX307" fmla="*/ 2069535 w 3079941"/>
                  <a:gd name="connsiteY307" fmla="*/ 805087 h 1160647"/>
                  <a:gd name="connsiteX308" fmla="*/ 2088232 w 3079941"/>
                  <a:gd name="connsiteY308" fmla="*/ 805087 h 1160647"/>
                  <a:gd name="connsiteX309" fmla="*/ 2088232 w 3079941"/>
                  <a:gd name="connsiteY309" fmla="*/ 722394 h 1160647"/>
                  <a:gd name="connsiteX310" fmla="*/ 2183352 w 3079941"/>
                  <a:gd name="connsiteY310" fmla="*/ 722394 h 1160647"/>
                  <a:gd name="connsiteX311" fmla="*/ 2195282 w 3079941"/>
                  <a:gd name="connsiteY311" fmla="*/ 404253 h 1160647"/>
                  <a:gd name="connsiteX312" fmla="*/ 2183122 w 3079941"/>
                  <a:gd name="connsiteY312" fmla="*/ 382635 h 1160647"/>
                  <a:gd name="connsiteX313" fmla="*/ 2177042 w 3079941"/>
                  <a:gd name="connsiteY313" fmla="*/ 378311 h 1160647"/>
                  <a:gd name="connsiteX314" fmla="*/ 2185149 w 3079941"/>
                  <a:gd name="connsiteY314" fmla="*/ 354532 h 1160647"/>
                  <a:gd name="connsiteX315" fmla="*/ 2185149 w 3079941"/>
                  <a:gd name="connsiteY315" fmla="*/ 337238 h 1160647"/>
                  <a:gd name="connsiteX316" fmla="*/ 2199336 w 3079941"/>
                  <a:gd name="connsiteY316" fmla="*/ 337238 h 1160647"/>
                  <a:gd name="connsiteX317" fmla="*/ 2199336 w 3079941"/>
                  <a:gd name="connsiteY317" fmla="*/ 315620 h 1160647"/>
                  <a:gd name="connsiteX318" fmla="*/ 2201362 w 3079941"/>
                  <a:gd name="connsiteY318" fmla="*/ 311296 h 1160647"/>
                  <a:gd name="connsiteX319" fmla="*/ 2201362 w 3079941"/>
                  <a:gd name="connsiteY319" fmla="*/ 233472 h 1160647"/>
                  <a:gd name="connsiteX320" fmla="*/ 2199336 w 3079941"/>
                  <a:gd name="connsiteY320" fmla="*/ 226987 h 1160647"/>
                  <a:gd name="connsiteX321" fmla="*/ 2205416 w 3079941"/>
                  <a:gd name="connsiteY321" fmla="*/ 220501 h 1160647"/>
                  <a:gd name="connsiteX322" fmla="*/ 2205416 w 3079941"/>
                  <a:gd name="connsiteY322" fmla="*/ 162133 h 1160647"/>
                  <a:gd name="connsiteX323" fmla="*/ 2207442 w 3079941"/>
                  <a:gd name="connsiteY323" fmla="*/ 157810 h 1160647"/>
                  <a:gd name="connsiteX324" fmla="*/ 2207442 w 3079941"/>
                  <a:gd name="connsiteY324" fmla="*/ 101604 h 1160647"/>
                  <a:gd name="connsiteX325" fmla="*/ 2209469 w 3079941"/>
                  <a:gd name="connsiteY325" fmla="*/ 82148 h 1160647"/>
                  <a:gd name="connsiteX326" fmla="*/ 2213523 w 3079941"/>
                  <a:gd name="connsiteY326" fmla="*/ 99442 h 1160647"/>
                  <a:gd name="connsiteX327" fmla="*/ 2215549 w 3079941"/>
                  <a:gd name="connsiteY327" fmla="*/ 157810 h 1160647"/>
                  <a:gd name="connsiteX328" fmla="*/ 2217576 w 3079941"/>
                  <a:gd name="connsiteY328" fmla="*/ 220501 h 1160647"/>
                  <a:gd name="connsiteX329" fmla="*/ 2223656 w 3079941"/>
                  <a:gd name="connsiteY329" fmla="*/ 226987 h 1160647"/>
                  <a:gd name="connsiteX330" fmla="*/ 2221629 w 3079941"/>
                  <a:gd name="connsiteY330" fmla="*/ 233472 h 1160647"/>
                  <a:gd name="connsiteX331" fmla="*/ 2221629 w 3079941"/>
                  <a:gd name="connsiteY331" fmla="*/ 311296 h 1160647"/>
                  <a:gd name="connsiteX332" fmla="*/ 2223656 w 3079941"/>
                  <a:gd name="connsiteY332" fmla="*/ 315620 h 1160647"/>
                  <a:gd name="connsiteX333" fmla="*/ 2223656 w 3079941"/>
                  <a:gd name="connsiteY333" fmla="*/ 337238 h 1160647"/>
                  <a:gd name="connsiteX334" fmla="*/ 2237843 w 3079941"/>
                  <a:gd name="connsiteY334" fmla="*/ 337238 h 1160647"/>
                  <a:gd name="connsiteX335" fmla="*/ 2237843 w 3079941"/>
                  <a:gd name="connsiteY335" fmla="*/ 354532 h 1160647"/>
                  <a:gd name="connsiteX336" fmla="*/ 2245950 w 3079941"/>
                  <a:gd name="connsiteY336" fmla="*/ 378311 h 1160647"/>
                  <a:gd name="connsiteX337" fmla="*/ 2239870 w 3079941"/>
                  <a:gd name="connsiteY337" fmla="*/ 382635 h 1160647"/>
                  <a:gd name="connsiteX338" fmla="*/ 2227709 w 3079941"/>
                  <a:gd name="connsiteY338" fmla="*/ 404253 h 1160647"/>
                  <a:gd name="connsiteX339" fmla="*/ 2235816 w 3079941"/>
                  <a:gd name="connsiteY339" fmla="*/ 657181 h 1160647"/>
                  <a:gd name="connsiteX340" fmla="*/ 2300670 w 3079941"/>
                  <a:gd name="connsiteY340" fmla="*/ 657181 h 1160647"/>
                  <a:gd name="connsiteX341" fmla="*/ 2300670 w 3079941"/>
                  <a:gd name="connsiteY341" fmla="*/ 732843 h 1160647"/>
                  <a:gd name="connsiteX342" fmla="*/ 2308777 w 3079941"/>
                  <a:gd name="connsiteY342" fmla="*/ 732843 h 1160647"/>
                  <a:gd name="connsiteX343" fmla="*/ 2310804 w 3079941"/>
                  <a:gd name="connsiteY343" fmla="*/ 726358 h 1160647"/>
                  <a:gd name="connsiteX344" fmla="*/ 2316884 w 3079941"/>
                  <a:gd name="connsiteY344" fmla="*/ 726358 h 1160647"/>
                  <a:gd name="connsiteX345" fmla="*/ 2318911 w 3079941"/>
                  <a:gd name="connsiteY345" fmla="*/ 735005 h 1160647"/>
                  <a:gd name="connsiteX346" fmla="*/ 2331071 w 3079941"/>
                  <a:gd name="connsiteY346" fmla="*/ 735005 h 1160647"/>
                  <a:gd name="connsiteX347" fmla="*/ 2331071 w 3079941"/>
                  <a:gd name="connsiteY347" fmla="*/ 728519 h 1160647"/>
                  <a:gd name="connsiteX348" fmla="*/ 2353364 w 3079941"/>
                  <a:gd name="connsiteY348" fmla="*/ 728519 h 1160647"/>
                  <a:gd name="connsiteX349" fmla="*/ 2353364 w 3079941"/>
                  <a:gd name="connsiteY349" fmla="*/ 735005 h 1160647"/>
                  <a:gd name="connsiteX350" fmla="*/ 2373631 w 3079941"/>
                  <a:gd name="connsiteY350" fmla="*/ 735005 h 1160647"/>
                  <a:gd name="connsiteX351" fmla="*/ 2373631 w 3079941"/>
                  <a:gd name="connsiteY351" fmla="*/ 780402 h 1160647"/>
                  <a:gd name="connsiteX352" fmla="*/ 2387818 w 3079941"/>
                  <a:gd name="connsiteY352" fmla="*/ 780402 h 1160647"/>
                  <a:gd name="connsiteX353" fmla="*/ 2387818 w 3079941"/>
                  <a:gd name="connsiteY353" fmla="*/ 767431 h 1160647"/>
                  <a:gd name="connsiteX354" fmla="*/ 2404032 w 3079941"/>
                  <a:gd name="connsiteY354" fmla="*/ 767431 h 1160647"/>
                  <a:gd name="connsiteX355" fmla="*/ 2404032 w 3079941"/>
                  <a:gd name="connsiteY355" fmla="*/ 588004 h 1160647"/>
                  <a:gd name="connsiteX356" fmla="*/ 2410112 w 3079941"/>
                  <a:gd name="connsiteY356" fmla="*/ 581518 h 1160647"/>
                  <a:gd name="connsiteX357" fmla="*/ 2483073 w 3079941"/>
                  <a:gd name="connsiteY357" fmla="*/ 581518 h 1160647"/>
                  <a:gd name="connsiteX358" fmla="*/ 2483073 w 3079941"/>
                  <a:gd name="connsiteY358" fmla="*/ 590166 h 1160647"/>
                  <a:gd name="connsiteX359" fmla="*/ 2493206 w 3079941"/>
                  <a:gd name="connsiteY359" fmla="*/ 590166 h 1160647"/>
                  <a:gd name="connsiteX360" fmla="*/ 2493206 w 3079941"/>
                  <a:gd name="connsiteY360" fmla="*/ 704740 h 1160647"/>
                  <a:gd name="connsiteX361" fmla="*/ 2515500 w 3079941"/>
                  <a:gd name="connsiteY361" fmla="*/ 704740 h 1160647"/>
                  <a:gd name="connsiteX362" fmla="*/ 2515500 w 3079941"/>
                  <a:gd name="connsiteY362" fmla="*/ 637725 h 1160647"/>
                  <a:gd name="connsiteX363" fmla="*/ 2541847 w 3079941"/>
                  <a:gd name="connsiteY363" fmla="*/ 637725 h 1160647"/>
                  <a:gd name="connsiteX364" fmla="*/ 2545900 w 3079941"/>
                  <a:gd name="connsiteY364" fmla="*/ 633401 h 1160647"/>
                  <a:gd name="connsiteX365" fmla="*/ 2554007 w 3079941"/>
                  <a:gd name="connsiteY365" fmla="*/ 633401 h 1160647"/>
                  <a:gd name="connsiteX366" fmla="*/ 2558060 w 3079941"/>
                  <a:gd name="connsiteY366" fmla="*/ 637725 h 1160647"/>
                  <a:gd name="connsiteX367" fmla="*/ 2580354 w 3079941"/>
                  <a:gd name="connsiteY367" fmla="*/ 637725 h 1160647"/>
                  <a:gd name="connsiteX368" fmla="*/ 2580354 w 3079941"/>
                  <a:gd name="connsiteY368" fmla="*/ 520989 h 1160647"/>
                  <a:gd name="connsiteX369" fmla="*/ 2637101 w 3079941"/>
                  <a:gd name="connsiteY369" fmla="*/ 510180 h 1160647"/>
                  <a:gd name="connsiteX370" fmla="*/ 2637101 w 3079941"/>
                  <a:gd name="connsiteY370" fmla="*/ 511261 h 1160647"/>
                  <a:gd name="connsiteX371" fmla="*/ 2637101 w 3079941"/>
                  <a:gd name="connsiteY371" fmla="*/ 518827 h 1160647"/>
                  <a:gd name="connsiteX372" fmla="*/ 2663448 w 3079941"/>
                  <a:gd name="connsiteY372" fmla="*/ 518827 h 1160647"/>
                  <a:gd name="connsiteX373" fmla="*/ 2663448 w 3079941"/>
                  <a:gd name="connsiteY373" fmla="*/ 773917 h 1160647"/>
                  <a:gd name="connsiteX374" fmla="*/ 2685742 w 3079941"/>
                  <a:gd name="connsiteY374" fmla="*/ 773917 h 1160647"/>
                  <a:gd name="connsiteX375" fmla="*/ 2685742 w 3079941"/>
                  <a:gd name="connsiteY375" fmla="*/ 769593 h 1160647"/>
                  <a:gd name="connsiteX376" fmla="*/ 2697902 w 3079941"/>
                  <a:gd name="connsiteY376" fmla="*/ 769593 h 1160647"/>
                  <a:gd name="connsiteX377" fmla="*/ 2697902 w 3079941"/>
                  <a:gd name="connsiteY377" fmla="*/ 773917 h 1160647"/>
                  <a:gd name="connsiteX378" fmla="*/ 2722222 w 3079941"/>
                  <a:gd name="connsiteY378" fmla="*/ 773917 h 1160647"/>
                  <a:gd name="connsiteX379" fmla="*/ 2722222 w 3079941"/>
                  <a:gd name="connsiteY379" fmla="*/ 760946 h 1160647"/>
                  <a:gd name="connsiteX380" fmla="*/ 2750596 w 3079941"/>
                  <a:gd name="connsiteY380" fmla="*/ 760946 h 1160647"/>
                  <a:gd name="connsiteX381" fmla="*/ 2762756 w 3079941"/>
                  <a:gd name="connsiteY381" fmla="*/ 756622 h 1160647"/>
                  <a:gd name="connsiteX382" fmla="*/ 2783023 w 3079941"/>
                  <a:gd name="connsiteY382" fmla="*/ 760946 h 1160647"/>
                  <a:gd name="connsiteX383" fmla="*/ 2783023 w 3079941"/>
                  <a:gd name="connsiteY383" fmla="*/ 743652 h 1160647"/>
                  <a:gd name="connsiteX384" fmla="*/ 2791130 w 3079941"/>
                  <a:gd name="connsiteY384" fmla="*/ 743652 h 1160647"/>
                  <a:gd name="connsiteX385" fmla="*/ 2791130 w 3079941"/>
                  <a:gd name="connsiteY385" fmla="*/ 730681 h 1160647"/>
                  <a:gd name="connsiteX386" fmla="*/ 2847877 w 3079941"/>
                  <a:gd name="connsiteY386" fmla="*/ 730681 h 1160647"/>
                  <a:gd name="connsiteX387" fmla="*/ 2847877 w 3079941"/>
                  <a:gd name="connsiteY387" fmla="*/ 700416 h 1160647"/>
                  <a:gd name="connsiteX388" fmla="*/ 2866117 w 3079941"/>
                  <a:gd name="connsiteY388" fmla="*/ 700416 h 1160647"/>
                  <a:gd name="connsiteX389" fmla="*/ 2866117 w 3079941"/>
                  <a:gd name="connsiteY389" fmla="*/ 693931 h 1160647"/>
                  <a:gd name="connsiteX390" fmla="*/ 2878277 w 3079941"/>
                  <a:gd name="connsiteY390" fmla="*/ 693931 h 1160647"/>
                  <a:gd name="connsiteX391" fmla="*/ 2878277 w 3079941"/>
                  <a:gd name="connsiteY391" fmla="*/ 700416 h 1160647"/>
                  <a:gd name="connsiteX392" fmla="*/ 2894491 w 3079941"/>
                  <a:gd name="connsiteY392" fmla="*/ 700416 h 1160647"/>
                  <a:gd name="connsiteX393" fmla="*/ 2894491 w 3079941"/>
                  <a:gd name="connsiteY393" fmla="*/ 750137 h 1160647"/>
                  <a:gd name="connsiteX394" fmla="*/ 2926918 w 3079941"/>
                  <a:gd name="connsiteY394" fmla="*/ 750137 h 1160647"/>
                  <a:gd name="connsiteX395" fmla="*/ 2926918 w 3079941"/>
                  <a:gd name="connsiteY395" fmla="*/ 724196 h 1160647"/>
                  <a:gd name="connsiteX396" fmla="*/ 2965425 w 3079941"/>
                  <a:gd name="connsiteY396" fmla="*/ 724196 h 1160647"/>
                  <a:gd name="connsiteX397" fmla="*/ 2965425 w 3079941"/>
                  <a:gd name="connsiteY397" fmla="*/ 693931 h 1160647"/>
                  <a:gd name="connsiteX398" fmla="*/ 3014066 w 3079941"/>
                  <a:gd name="connsiteY398" fmla="*/ 693931 h 1160647"/>
                  <a:gd name="connsiteX399" fmla="*/ 3014066 w 3079941"/>
                  <a:gd name="connsiteY399" fmla="*/ 805087 h 1160647"/>
                  <a:gd name="connsiteX400" fmla="*/ 3014066 w 3079941"/>
                  <a:gd name="connsiteY400" fmla="*/ 818866 h 1160647"/>
                  <a:gd name="connsiteX401" fmla="*/ 3079941 w 3079941"/>
                  <a:gd name="connsiteY401" fmla="*/ 818866 h 1160647"/>
                  <a:gd name="connsiteX402" fmla="*/ 3079941 w 3079941"/>
                  <a:gd name="connsiteY402" fmla="*/ 1160647 h 1160647"/>
                  <a:gd name="connsiteX403" fmla="*/ 200958 w 3079941"/>
                  <a:gd name="connsiteY403" fmla="*/ 1160647 h 1160647"/>
                  <a:gd name="connsiteX404" fmla="*/ 0 w 3079941"/>
                  <a:gd name="connsiteY404" fmla="*/ 1126882 h 1160647"/>
                  <a:gd name="connsiteX405" fmla="*/ 0 w 3079941"/>
                  <a:gd name="connsiteY405" fmla="*/ 915339 h 1160647"/>
                  <a:gd name="connsiteX406" fmla="*/ 55096 w 3079941"/>
                  <a:gd name="connsiteY406" fmla="*/ 886329 h 1160647"/>
                  <a:gd name="connsiteX407" fmla="*/ 55096 w 3079941"/>
                  <a:gd name="connsiteY407" fmla="*/ 724196 h 1160647"/>
                  <a:gd name="connsiteX408" fmla="*/ 75363 w 3079941"/>
                  <a:gd name="connsiteY408" fmla="*/ 724196 h 1160647"/>
                  <a:gd name="connsiteX409" fmla="*/ 75870 w 3079941"/>
                  <a:gd name="connsiteY409" fmla="*/ 723115 h 1160647"/>
                  <a:gd name="connsiteX410" fmla="*/ 79416 w 3079941"/>
                  <a:gd name="connsiteY410" fmla="*/ 715549 h 1160647"/>
                  <a:gd name="connsiteX411" fmla="*/ 81190 w 3079941"/>
                  <a:gd name="connsiteY411" fmla="*/ 715819 h 1160647"/>
                  <a:gd name="connsiteX412" fmla="*/ 93603 w 3079941"/>
                  <a:gd name="connsiteY412" fmla="*/ 717710 h 1160647"/>
                  <a:gd name="connsiteX413" fmla="*/ 94110 w 3079941"/>
                  <a:gd name="connsiteY413" fmla="*/ 719062 h 1160647"/>
                  <a:gd name="connsiteX414" fmla="*/ 97656 w 3079941"/>
                  <a:gd name="connsiteY414" fmla="*/ 728519 h 1160647"/>
                  <a:gd name="connsiteX415" fmla="*/ 124003 w 3079941"/>
                  <a:gd name="connsiteY415" fmla="*/ 730681 h 1160647"/>
                  <a:gd name="connsiteX416" fmla="*/ 124003 w 3079941"/>
                  <a:gd name="connsiteY416" fmla="*/ 607460 h 1160647"/>
                  <a:gd name="connsiteX417" fmla="*/ 126030 w 3079941"/>
                  <a:gd name="connsiteY417" fmla="*/ 607460 h 1160647"/>
                  <a:gd name="connsiteX418" fmla="*/ 140217 w 3079941"/>
                  <a:gd name="connsiteY418" fmla="*/ 607460 h 1160647"/>
                  <a:gd name="connsiteX419" fmla="*/ 140217 w 3079941"/>
                  <a:gd name="connsiteY419" fmla="*/ 471268 h 1160647"/>
                  <a:gd name="connsiteX420" fmla="*/ 141990 w 3079941"/>
                  <a:gd name="connsiteY420" fmla="*/ 471268 h 1160647"/>
                  <a:gd name="connsiteX421" fmla="*/ 154404 w 3079941"/>
                  <a:gd name="connsiteY421" fmla="*/ 471268 h 1160647"/>
                  <a:gd name="connsiteX422" fmla="*/ 154404 w 3079941"/>
                  <a:gd name="connsiteY422" fmla="*/ 356694 h 1160647"/>
                  <a:gd name="connsiteX423" fmla="*/ 158457 w 3079941"/>
                  <a:gd name="connsiteY423" fmla="*/ 328590 h 1160647"/>
                  <a:gd name="connsiteX424" fmla="*/ 160484 w 3079941"/>
                  <a:gd name="connsiteY424" fmla="*/ 328590 h 1160647"/>
                  <a:gd name="connsiteX425" fmla="*/ 174671 w 3079941"/>
                  <a:gd name="connsiteY425" fmla="*/ 328590 h 1160647"/>
                  <a:gd name="connsiteX426" fmla="*/ 211151 w 3079941"/>
                  <a:gd name="connsiteY426" fmla="*/ 246443 h 1160647"/>
                  <a:gd name="connsiteX427" fmla="*/ 215205 w 3079941"/>
                  <a:gd name="connsiteY427" fmla="*/ 0 h 1160647"/>
                  <a:gd name="connsiteX0" fmla="*/ 215205 w 3079941"/>
                  <a:gd name="connsiteY0" fmla="*/ 0 h 1160647"/>
                  <a:gd name="connsiteX1" fmla="*/ 217231 w 3079941"/>
                  <a:gd name="connsiteY1" fmla="*/ 246443 h 1160647"/>
                  <a:gd name="connsiteX2" fmla="*/ 255738 w 3079941"/>
                  <a:gd name="connsiteY2" fmla="*/ 326429 h 1160647"/>
                  <a:gd name="connsiteX3" fmla="*/ 257765 w 3079941"/>
                  <a:gd name="connsiteY3" fmla="*/ 326429 h 1160647"/>
                  <a:gd name="connsiteX4" fmla="*/ 271952 w 3079941"/>
                  <a:gd name="connsiteY4" fmla="*/ 326429 h 1160647"/>
                  <a:gd name="connsiteX5" fmla="*/ 271952 w 3079941"/>
                  <a:gd name="connsiteY5" fmla="*/ 350208 h 1160647"/>
                  <a:gd name="connsiteX6" fmla="*/ 272459 w 3079941"/>
                  <a:gd name="connsiteY6" fmla="*/ 351019 h 1160647"/>
                  <a:gd name="connsiteX7" fmla="*/ 276005 w 3079941"/>
                  <a:gd name="connsiteY7" fmla="*/ 356694 h 1160647"/>
                  <a:gd name="connsiteX8" fmla="*/ 276005 w 3079941"/>
                  <a:gd name="connsiteY8" fmla="*/ 471268 h 1160647"/>
                  <a:gd name="connsiteX9" fmla="*/ 278285 w 3079941"/>
                  <a:gd name="connsiteY9" fmla="*/ 471268 h 1160647"/>
                  <a:gd name="connsiteX10" fmla="*/ 294246 w 3079941"/>
                  <a:gd name="connsiteY10" fmla="*/ 471268 h 1160647"/>
                  <a:gd name="connsiteX11" fmla="*/ 294246 w 3079941"/>
                  <a:gd name="connsiteY11" fmla="*/ 611783 h 1160647"/>
                  <a:gd name="connsiteX12" fmla="*/ 295766 w 3079941"/>
                  <a:gd name="connsiteY12" fmla="*/ 611513 h 1160647"/>
                  <a:gd name="connsiteX13" fmla="*/ 306406 w 3079941"/>
                  <a:gd name="connsiteY13" fmla="*/ 609622 h 1160647"/>
                  <a:gd name="connsiteX14" fmla="*/ 304379 w 3079941"/>
                  <a:gd name="connsiteY14" fmla="*/ 698254 h 1160647"/>
                  <a:gd name="connsiteX15" fmla="*/ 305899 w 3079941"/>
                  <a:gd name="connsiteY15" fmla="*/ 698525 h 1160647"/>
                  <a:gd name="connsiteX16" fmla="*/ 316539 w 3079941"/>
                  <a:gd name="connsiteY16" fmla="*/ 700416 h 1160647"/>
                  <a:gd name="connsiteX17" fmla="*/ 316792 w 3079941"/>
                  <a:gd name="connsiteY17" fmla="*/ 701227 h 1160647"/>
                  <a:gd name="connsiteX18" fmla="*/ 318566 w 3079941"/>
                  <a:gd name="connsiteY18" fmla="*/ 706902 h 1160647"/>
                  <a:gd name="connsiteX19" fmla="*/ 319326 w 3079941"/>
                  <a:gd name="connsiteY19" fmla="*/ 704470 h 1160647"/>
                  <a:gd name="connsiteX20" fmla="*/ 324646 w 3079941"/>
                  <a:gd name="connsiteY20" fmla="*/ 687446 h 1160647"/>
                  <a:gd name="connsiteX21" fmla="*/ 326419 w 3079941"/>
                  <a:gd name="connsiteY21" fmla="*/ 687446 h 1160647"/>
                  <a:gd name="connsiteX22" fmla="*/ 338833 w 3079941"/>
                  <a:gd name="connsiteY22" fmla="*/ 687446 h 1160647"/>
                  <a:gd name="connsiteX23" fmla="*/ 338833 w 3079941"/>
                  <a:gd name="connsiteY23" fmla="*/ 719872 h 1160647"/>
                  <a:gd name="connsiteX24" fmla="*/ 339846 w 3079941"/>
                  <a:gd name="connsiteY24" fmla="*/ 720413 h 1160647"/>
                  <a:gd name="connsiteX25" fmla="*/ 346940 w 3079941"/>
                  <a:gd name="connsiteY25" fmla="*/ 724196 h 1160647"/>
                  <a:gd name="connsiteX26" fmla="*/ 346940 w 3079941"/>
                  <a:gd name="connsiteY26" fmla="*/ 725547 h 1160647"/>
                  <a:gd name="connsiteX27" fmla="*/ 346940 w 3079941"/>
                  <a:gd name="connsiteY27" fmla="*/ 735005 h 1160647"/>
                  <a:gd name="connsiteX28" fmla="*/ 391527 w 3079941"/>
                  <a:gd name="connsiteY28" fmla="*/ 735005 h 1160647"/>
                  <a:gd name="connsiteX29" fmla="*/ 391527 w 3079941"/>
                  <a:gd name="connsiteY29" fmla="*/ 736086 h 1160647"/>
                  <a:gd name="connsiteX30" fmla="*/ 391527 w 3079941"/>
                  <a:gd name="connsiteY30" fmla="*/ 743652 h 1160647"/>
                  <a:gd name="connsiteX31" fmla="*/ 393553 w 3079941"/>
                  <a:gd name="connsiteY31" fmla="*/ 743652 h 1160647"/>
                  <a:gd name="connsiteX32" fmla="*/ 407740 w 3079941"/>
                  <a:gd name="connsiteY32" fmla="*/ 743652 h 1160647"/>
                  <a:gd name="connsiteX33" fmla="*/ 407740 w 3079941"/>
                  <a:gd name="connsiteY33" fmla="*/ 713387 h 1160647"/>
                  <a:gd name="connsiteX34" fmla="*/ 452327 w 3079941"/>
                  <a:gd name="connsiteY34" fmla="*/ 713387 h 1160647"/>
                  <a:gd name="connsiteX35" fmla="*/ 452327 w 3079941"/>
                  <a:gd name="connsiteY35" fmla="*/ 712036 h 1160647"/>
                  <a:gd name="connsiteX36" fmla="*/ 452327 w 3079941"/>
                  <a:gd name="connsiteY36" fmla="*/ 702578 h 1160647"/>
                  <a:gd name="connsiteX37" fmla="*/ 453341 w 3079941"/>
                  <a:gd name="connsiteY37" fmla="*/ 702578 h 1160647"/>
                  <a:gd name="connsiteX38" fmla="*/ 460434 w 3079941"/>
                  <a:gd name="connsiteY38" fmla="*/ 702578 h 1160647"/>
                  <a:gd name="connsiteX39" fmla="*/ 460434 w 3079941"/>
                  <a:gd name="connsiteY39" fmla="*/ 700687 h 1160647"/>
                  <a:gd name="connsiteX40" fmla="*/ 460434 w 3079941"/>
                  <a:gd name="connsiteY40" fmla="*/ 687446 h 1160647"/>
                  <a:gd name="connsiteX41" fmla="*/ 461194 w 3079941"/>
                  <a:gd name="connsiteY41" fmla="*/ 687446 h 1160647"/>
                  <a:gd name="connsiteX42" fmla="*/ 466514 w 3079941"/>
                  <a:gd name="connsiteY42" fmla="*/ 687446 h 1160647"/>
                  <a:gd name="connsiteX43" fmla="*/ 466514 w 3079941"/>
                  <a:gd name="connsiteY43" fmla="*/ 686365 h 1160647"/>
                  <a:gd name="connsiteX44" fmla="*/ 466514 w 3079941"/>
                  <a:gd name="connsiteY44" fmla="*/ 678798 h 1160647"/>
                  <a:gd name="connsiteX45" fmla="*/ 468541 w 3079941"/>
                  <a:gd name="connsiteY45" fmla="*/ 678798 h 1160647"/>
                  <a:gd name="connsiteX46" fmla="*/ 482728 w 3079941"/>
                  <a:gd name="connsiteY46" fmla="*/ 678798 h 1160647"/>
                  <a:gd name="connsiteX47" fmla="*/ 482728 w 3079941"/>
                  <a:gd name="connsiteY47" fmla="*/ 679879 h 1160647"/>
                  <a:gd name="connsiteX48" fmla="*/ 482728 w 3079941"/>
                  <a:gd name="connsiteY48" fmla="*/ 687446 h 1160647"/>
                  <a:gd name="connsiteX49" fmla="*/ 505021 w 3079941"/>
                  <a:gd name="connsiteY49" fmla="*/ 687446 h 1160647"/>
                  <a:gd name="connsiteX50" fmla="*/ 505021 w 3079941"/>
                  <a:gd name="connsiteY50" fmla="*/ 685554 h 1160647"/>
                  <a:gd name="connsiteX51" fmla="*/ 505021 w 3079941"/>
                  <a:gd name="connsiteY51" fmla="*/ 672313 h 1160647"/>
                  <a:gd name="connsiteX52" fmla="*/ 506795 w 3079941"/>
                  <a:gd name="connsiteY52" fmla="*/ 672313 h 1160647"/>
                  <a:gd name="connsiteX53" fmla="*/ 519208 w 3079941"/>
                  <a:gd name="connsiteY53" fmla="*/ 672313 h 1160647"/>
                  <a:gd name="connsiteX54" fmla="*/ 519208 w 3079941"/>
                  <a:gd name="connsiteY54" fmla="*/ 696093 h 1160647"/>
                  <a:gd name="connsiteX55" fmla="*/ 520222 w 3079941"/>
                  <a:gd name="connsiteY55" fmla="*/ 696093 h 1160647"/>
                  <a:gd name="connsiteX56" fmla="*/ 527315 w 3079941"/>
                  <a:gd name="connsiteY56" fmla="*/ 696093 h 1160647"/>
                  <a:gd name="connsiteX57" fmla="*/ 527315 w 3079941"/>
                  <a:gd name="connsiteY57" fmla="*/ 695012 h 1160647"/>
                  <a:gd name="connsiteX58" fmla="*/ 527315 w 3079941"/>
                  <a:gd name="connsiteY58" fmla="*/ 687446 h 1160647"/>
                  <a:gd name="connsiteX59" fmla="*/ 529088 w 3079941"/>
                  <a:gd name="connsiteY59" fmla="*/ 687446 h 1160647"/>
                  <a:gd name="connsiteX60" fmla="*/ 541502 w 3079941"/>
                  <a:gd name="connsiteY60" fmla="*/ 687446 h 1160647"/>
                  <a:gd name="connsiteX61" fmla="*/ 541502 w 3079941"/>
                  <a:gd name="connsiteY61" fmla="*/ 713387 h 1160647"/>
                  <a:gd name="connsiteX62" fmla="*/ 543529 w 3079941"/>
                  <a:gd name="connsiteY62" fmla="*/ 713387 h 1160647"/>
                  <a:gd name="connsiteX63" fmla="*/ 557715 w 3079941"/>
                  <a:gd name="connsiteY63" fmla="*/ 713387 h 1160647"/>
                  <a:gd name="connsiteX64" fmla="*/ 557715 w 3079941"/>
                  <a:gd name="connsiteY64" fmla="*/ 715008 h 1160647"/>
                  <a:gd name="connsiteX65" fmla="*/ 557715 w 3079941"/>
                  <a:gd name="connsiteY65" fmla="*/ 726358 h 1160647"/>
                  <a:gd name="connsiteX66" fmla="*/ 558475 w 3079941"/>
                  <a:gd name="connsiteY66" fmla="*/ 726358 h 1160647"/>
                  <a:gd name="connsiteX67" fmla="*/ 563796 w 3079941"/>
                  <a:gd name="connsiteY67" fmla="*/ 726358 h 1160647"/>
                  <a:gd name="connsiteX68" fmla="*/ 563796 w 3079941"/>
                  <a:gd name="connsiteY68" fmla="*/ 725547 h 1160647"/>
                  <a:gd name="connsiteX69" fmla="*/ 563796 w 3079941"/>
                  <a:gd name="connsiteY69" fmla="*/ 719872 h 1160647"/>
                  <a:gd name="connsiteX70" fmla="*/ 594196 w 3079941"/>
                  <a:gd name="connsiteY70" fmla="*/ 719872 h 1160647"/>
                  <a:gd name="connsiteX71" fmla="*/ 594196 w 3079941"/>
                  <a:gd name="connsiteY71" fmla="*/ 743652 h 1160647"/>
                  <a:gd name="connsiteX72" fmla="*/ 595209 w 3079941"/>
                  <a:gd name="connsiteY72" fmla="*/ 743652 h 1160647"/>
                  <a:gd name="connsiteX73" fmla="*/ 602303 w 3079941"/>
                  <a:gd name="connsiteY73" fmla="*/ 743652 h 1160647"/>
                  <a:gd name="connsiteX74" fmla="*/ 602303 w 3079941"/>
                  <a:gd name="connsiteY74" fmla="*/ 744733 h 1160647"/>
                  <a:gd name="connsiteX75" fmla="*/ 602303 w 3079941"/>
                  <a:gd name="connsiteY75" fmla="*/ 752299 h 1160647"/>
                  <a:gd name="connsiteX76" fmla="*/ 603063 w 3079941"/>
                  <a:gd name="connsiteY76" fmla="*/ 752299 h 1160647"/>
                  <a:gd name="connsiteX77" fmla="*/ 608383 w 3079941"/>
                  <a:gd name="connsiteY77" fmla="*/ 752299 h 1160647"/>
                  <a:gd name="connsiteX78" fmla="*/ 608383 w 3079941"/>
                  <a:gd name="connsiteY78" fmla="*/ 750137 h 1160647"/>
                  <a:gd name="connsiteX79" fmla="*/ 608383 w 3079941"/>
                  <a:gd name="connsiteY79" fmla="*/ 735005 h 1160647"/>
                  <a:gd name="connsiteX80" fmla="*/ 609396 w 3079941"/>
                  <a:gd name="connsiteY80" fmla="*/ 735005 h 1160647"/>
                  <a:gd name="connsiteX81" fmla="*/ 616490 w 3079941"/>
                  <a:gd name="connsiteY81" fmla="*/ 735005 h 1160647"/>
                  <a:gd name="connsiteX82" fmla="*/ 616490 w 3079941"/>
                  <a:gd name="connsiteY82" fmla="*/ 736086 h 1160647"/>
                  <a:gd name="connsiteX83" fmla="*/ 616490 w 3079941"/>
                  <a:gd name="connsiteY83" fmla="*/ 743652 h 1160647"/>
                  <a:gd name="connsiteX84" fmla="*/ 621810 w 3079941"/>
                  <a:gd name="connsiteY84" fmla="*/ 741659 h 1160647"/>
                  <a:gd name="connsiteX85" fmla="*/ 622570 w 3079941"/>
                  <a:gd name="connsiteY85" fmla="*/ 740679 h 1160647"/>
                  <a:gd name="connsiteX86" fmla="*/ 622570 w 3079941"/>
                  <a:gd name="connsiteY86" fmla="*/ 735005 h 1160647"/>
                  <a:gd name="connsiteX87" fmla="*/ 661077 w 3079941"/>
                  <a:gd name="connsiteY87" fmla="*/ 735005 h 1160647"/>
                  <a:gd name="connsiteX88" fmla="*/ 661077 w 3079941"/>
                  <a:gd name="connsiteY88" fmla="*/ 758784 h 1160647"/>
                  <a:gd name="connsiteX89" fmla="*/ 663103 w 3079941"/>
                  <a:gd name="connsiteY89" fmla="*/ 758784 h 1160647"/>
                  <a:gd name="connsiteX90" fmla="*/ 677290 w 3079941"/>
                  <a:gd name="connsiteY90" fmla="*/ 758784 h 1160647"/>
                  <a:gd name="connsiteX91" fmla="*/ 677290 w 3079941"/>
                  <a:gd name="connsiteY91" fmla="*/ 759865 h 1160647"/>
                  <a:gd name="connsiteX92" fmla="*/ 677290 w 3079941"/>
                  <a:gd name="connsiteY92" fmla="*/ 767431 h 1160647"/>
                  <a:gd name="connsiteX93" fmla="*/ 679064 w 3079941"/>
                  <a:gd name="connsiteY93" fmla="*/ 767431 h 1160647"/>
                  <a:gd name="connsiteX94" fmla="*/ 691477 w 3079941"/>
                  <a:gd name="connsiteY94" fmla="*/ 767431 h 1160647"/>
                  <a:gd name="connsiteX95" fmla="*/ 691477 w 3079941"/>
                  <a:gd name="connsiteY95" fmla="*/ 743652 h 1160647"/>
                  <a:gd name="connsiteX96" fmla="*/ 692490 w 3079941"/>
                  <a:gd name="connsiteY96" fmla="*/ 743652 h 1160647"/>
                  <a:gd name="connsiteX97" fmla="*/ 699584 w 3079941"/>
                  <a:gd name="connsiteY97" fmla="*/ 743652 h 1160647"/>
                  <a:gd name="connsiteX98" fmla="*/ 699584 w 3079941"/>
                  <a:gd name="connsiteY98" fmla="*/ 711225 h 1160647"/>
                  <a:gd name="connsiteX99" fmla="*/ 700597 w 3079941"/>
                  <a:gd name="connsiteY99" fmla="*/ 711225 h 1160647"/>
                  <a:gd name="connsiteX100" fmla="*/ 707691 w 3079941"/>
                  <a:gd name="connsiteY100" fmla="*/ 711225 h 1160647"/>
                  <a:gd name="connsiteX101" fmla="*/ 707691 w 3079941"/>
                  <a:gd name="connsiteY101" fmla="*/ 709334 h 1160647"/>
                  <a:gd name="connsiteX102" fmla="*/ 707691 w 3079941"/>
                  <a:gd name="connsiteY102" fmla="*/ 696093 h 1160647"/>
                  <a:gd name="connsiteX103" fmla="*/ 706424 w 3079941"/>
                  <a:gd name="connsiteY103" fmla="*/ 694471 h 1160647"/>
                  <a:gd name="connsiteX104" fmla="*/ 711744 w 3079941"/>
                  <a:gd name="connsiteY104" fmla="*/ 683122 h 1160647"/>
                  <a:gd name="connsiteX105" fmla="*/ 719851 w 3079941"/>
                  <a:gd name="connsiteY105" fmla="*/ 711225 h 1160647"/>
                  <a:gd name="connsiteX106" fmla="*/ 720611 w 3079941"/>
                  <a:gd name="connsiteY106" fmla="*/ 711225 h 1160647"/>
                  <a:gd name="connsiteX107" fmla="*/ 725931 w 3079941"/>
                  <a:gd name="connsiteY107" fmla="*/ 711225 h 1160647"/>
                  <a:gd name="connsiteX108" fmla="*/ 725931 w 3079941"/>
                  <a:gd name="connsiteY108" fmla="*/ 605298 h 1160647"/>
                  <a:gd name="connsiteX109" fmla="*/ 727451 w 3079941"/>
                  <a:gd name="connsiteY109" fmla="*/ 605298 h 1160647"/>
                  <a:gd name="connsiteX110" fmla="*/ 738091 w 3079941"/>
                  <a:gd name="connsiteY110" fmla="*/ 605298 h 1160647"/>
                  <a:gd name="connsiteX111" fmla="*/ 738091 w 3079941"/>
                  <a:gd name="connsiteY111" fmla="*/ 557739 h 1160647"/>
                  <a:gd name="connsiteX112" fmla="*/ 764438 w 3079941"/>
                  <a:gd name="connsiteY112" fmla="*/ 557739 h 1160647"/>
                  <a:gd name="connsiteX113" fmla="*/ 764438 w 3079941"/>
                  <a:gd name="connsiteY113" fmla="*/ 536121 h 1160647"/>
                  <a:gd name="connsiteX114" fmla="*/ 798892 w 3079941"/>
                  <a:gd name="connsiteY114" fmla="*/ 536121 h 1160647"/>
                  <a:gd name="connsiteX115" fmla="*/ 798892 w 3079941"/>
                  <a:gd name="connsiteY115" fmla="*/ 538553 h 1160647"/>
                  <a:gd name="connsiteX116" fmla="*/ 798892 w 3079941"/>
                  <a:gd name="connsiteY116" fmla="*/ 555577 h 1160647"/>
                  <a:gd name="connsiteX117" fmla="*/ 801172 w 3079941"/>
                  <a:gd name="connsiteY117" fmla="*/ 555577 h 1160647"/>
                  <a:gd name="connsiteX118" fmla="*/ 817132 w 3079941"/>
                  <a:gd name="connsiteY118" fmla="*/ 555577 h 1160647"/>
                  <a:gd name="connsiteX119" fmla="*/ 817132 w 3079941"/>
                  <a:gd name="connsiteY119" fmla="*/ 603136 h 1160647"/>
                  <a:gd name="connsiteX120" fmla="*/ 818145 w 3079941"/>
                  <a:gd name="connsiteY120" fmla="*/ 603136 h 1160647"/>
                  <a:gd name="connsiteX121" fmla="*/ 825239 w 3079941"/>
                  <a:gd name="connsiteY121" fmla="*/ 603136 h 1160647"/>
                  <a:gd name="connsiteX122" fmla="*/ 839426 w 3079941"/>
                  <a:gd name="connsiteY122" fmla="*/ 607460 h 1160647"/>
                  <a:gd name="connsiteX123" fmla="*/ 839426 w 3079941"/>
                  <a:gd name="connsiteY123" fmla="*/ 646372 h 1160647"/>
                  <a:gd name="connsiteX124" fmla="*/ 840439 w 3079941"/>
                  <a:gd name="connsiteY124" fmla="*/ 646372 h 1160647"/>
                  <a:gd name="connsiteX125" fmla="*/ 847532 w 3079941"/>
                  <a:gd name="connsiteY125" fmla="*/ 646372 h 1160647"/>
                  <a:gd name="connsiteX126" fmla="*/ 847532 w 3079941"/>
                  <a:gd name="connsiteY126" fmla="*/ 647993 h 1160647"/>
                  <a:gd name="connsiteX127" fmla="*/ 847532 w 3079941"/>
                  <a:gd name="connsiteY127" fmla="*/ 659342 h 1160647"/>
                  <a:gd name="connsiteX128" fmla="*/ 849559 w 3079941"/>
                  <a:gd name="connsiteY128" fmla="*/ 659342 h 1160647"/>
                  <a:gd name="connsiteX129" fmla="*/ 863746 w 3079941"/>
                  <a:gd name="connsiteY129" fmla="*/ 659342 h 1160647"/>
                  <a:gd name="connsiteX130" fmla="*/ 869826 w 3079941"/>
                  <a:gd name="connsiteY130" fmla="*/ 665828 h 1160647"/>
                  <a:gd name="connsiteX131" fmla="*/ 869826 w 3079941"/>
                  <a:gd name="connsiteY131" fmla="*/ 687446 h 1160647"/>
                  <a:gd name="connsiteX132" fmla="*/ 872106 w 3079941"/>
                  <a:gd name="connsiteY132" fmla="*/ 687446 h 1160647"/>
                  <a:gd name="connsiteX133" fmla="*/ 888066 w 3079941"/>
                  <a:gd name="connsiteY133" fmla="*/ 687446 h 1160647"/>
                  <a:gd name="connsiteX134" fmla="*/ 888066 w 3079941"/>
                  <a:gd name="connsiteY134" fmla="*/ 688526 h 1160647"/>
                  <a:gd name="connsiteX135" fmla="*/ 888066 w 3079941"/>
                  <a:gd name="connsiteY135" fmla="*/ 696093 h 1160647"/>
                  <a:gd name="connsiteX136" fmla="*/ 889333 w 3079941"/>
                  <a:gd name="connsiteY136" fmla="*/ 696093 h 1160647"/>
                  <a:gd name="connsiteX137" fmla="*/ 898200 w 3079941"/>
                  <a:gd name="connsiteY137" fmla="*/ 696093 h 1160647"/>
                  <a:gd name="connsiteX138" fmla="*/ 898200 w 3079941"/>
                  <a:gd name="connsiteY138" fmla="*/ 698254 h 1160647"/>
                  <a:gd name="connsiteX139" fmla="*/ 898200 w 3079941"/>
                  <a:gd name="connsiteY139" fmla="*/ 713387 h 1160647"/>
                  <a:gd name="connsiteX140" fmla="*/ 902253 w 3079941"/>
                  <a:gd name="connsiteY140" fmla="*/ 711495 h 1160647"/>
                  <a:gd name="connsiteX141" fmla="*/ 902253 w 3079941"/>
                  <a:gd name="connsiteY141" fmla="*/ 698254 h 1160647"/>
                  <a:gd name="connsiteX142" fmla="*/ 903266 w 3079941"/>
                  <a:gd name="connsiteY142" fmla="*/ 698254 h 1160647"/>
                  <a:gd name="connsiteX143" fmla="*/ 910360 w 3079941"/>
                  <a:gd name="connsiteY143" fmla="*/ 698254 h 1160647"/>
                  <a:gd name="connsiteX144" fmla="*/ 910360 w 3079941"/>
                  <a:gd name="connsiteY144" fmla="*/ 699876 h 1160647"/>
                  <a:gd name="connsiteX145" fmla="*/ 910360 w 3079941"/>
                  <a:gd name="connsiteY145" fmla="*/ 711225 h 1160647"/>
                  <a:gd name="connsiteX146" fmla="*/ 911120 w 3079941"/>
                  <a:gd name="connsiteY146" fmla="*/ 711225 h 1160647"/>
                  <a:gd name="connsiteX147" fmla="*/ 916440 w 3079941"/>
                  <a:gd name="connsiteY147" fmla="*/ 711225 h 1160647"/>
                  <a:gd name="connsiteX148" fmla="*/ 965080 w 3079941"/>
                  <a:gd name="connsiteY148" fmla="*/ 706902 h 1160647"/>
                  <a:gd name="connsiteX149" fmla="*/ 965080 w 3079941"/>
                  <a:gd name="connsiteY149" fmla="*/ 708253 h 1160647"/>
                  <a:gd name="connsiteX150" fmla="*/ 965080 w 3079941"/>
                  <a:gd name="connsiteY150" fmla="*/ 717710 h 1160647"/>
                  <a:gd name="connsiteX151" fmla="*/ 965840 w 3079941"/>
                  <a:gd name="connsiteY151" fmla="*/ 717710 h 1160647"/>
                  <a:gd name="connsiteX152" fmla="*/ 971161 w 3079941"/>
                  <a:gd name="connsiteY152" fmla="*/ 717710 h 1160647"/>
                  <a:gd name="connsiteX153" fmla="*/ 971161 w 3079941"/>
                  <a:gd name="connsiteY153" fmla="*/ 719872 h 1160647"/>
                  <a:gd name="connsiteX154" fmla="*/ 971161 w 3079941"/>
                  <a:gd name="connsiteY154" fmla="*/ 735005 h 1160647"/>
                  <a:gd name="connsiteX155" fmla="*/ 973187 w 3079941"/>
                  <a:gd name="connsiteY155" fmla="*/ 733654 h 1160647"/>
                  <a:gd name="connsiteX156" fmla="*/ 987374 w 3079941"/>
                  <a:gd name="connsiteY156" fmla="*/ 724196 h 1160647"/>
                  <a:gd name="connsiteX157" fmla="*/ 993454 w 3079941"/>
                  <a:gd name="connsiteY157" fmla="*/ 683122 h 1160647"/>
                  <a:gd name="connsiteX158" fmla="*/ 994214 w 3079941"/>
                  <a:gd name="connsiteY158" fmla="*/ 682852 h 1160647"/>
                  <a:gd name="connsiteX159" fmla="*/ 999534 w 3079941"/>
                  <a:gd name="connsiteY159" fmla="*/ 680960 h 1160647"/>
                  <a:gd name="connsiteX160" fmla="*/ 1001561 w 3079941"/>
                  <a:gd name="connsiteY160" fmla="*/ 611783 h 1160647"/>
                  <a:gd name="connsiteX161" fmla="*/ 1003588 w 3079941"/>
                  <a:gd name="connsiteY161" fmla="*/ 680960 h 1160647"/>
                  <a:gd name="connsiteX162" fmla="*/ 1004348 w 3079941"/>
                  <a:gd name="connsiteY162" fmla="*/ 681230 h 1160647"/>
                  <a:gd name="connsiteX163" fmla="*/ 1009668 w 3079941"/>
                  <a:gd name="connsiteY163" fmla="*/ 683122 h 1160647"/>
                  <a:gd name="connsiteX164" fmla="*/ 1009668 w 3079941"/>
                  <a:gd name="connsiteY164" fmla="*/ 596651 h 1160647"/>
                  <a:gd name="connsiteX165" fmla="*/ 1013721 w 3079941"/>
                  <a:gd name="connsiteY165" fmla="*/ 564224 h 1160647"/>
                  <a:gd name="connsiteX166" fmla="*/ 1052228 w 3079941"/>
                  <a:gd name="connsiteY166" fmla="*/ 564224 h 1160647"/>
                  <a:gd name="connsiteX167" fmla="*/ 1052228 w 3079941"/>
                  <a:gd name="connsiteY167" fmla="*/ 596651 h 1160647"/>
                  <a:gd name="connsiteX168" fmla="*/ 1052988 w 3079941"/>
                  <a:gd name="connsiteY168" fmla="*/ 596651 h 1160647"/>
                  <a:gd name="connsiteX169" fmla="*/ 1058308 w 3079941"/>
                  <a:gd name="connsiteY169" fmla="*/ 596651 h 1160647"/>
                  <a:gd name="connsiteX170" fmla="*/ 1058308 w 3079941"/>
                  <a:gd name="connsiteY170" fmla="*/ 514503 h 1160647"/>
                  <a:gd name="connsiteX171" fmla="*/ 1060082 w 3079941"/>
                  <a:gd name="connsiteY171" fmla="*/ 514503 h 1160647"/>
                  <a:gd name="connsiteX172" fmla="*/ 1072495 w 3079941"/>
                  <a:gd name="connsiteY172" fmla="*/ 514503 h 1160647"/>
                  <a:gd name="connsiteX173" fmla="*/ 1072495 w 3079941"/>
                  <a:gd name="connsiteY173" fmla="*/ 512612 h 1160647"/>
                  <a:gd name="connsiteX174" fmla="*/ 1072495 w 3079941"/>
                  <a:gd name="connsiteY174" fmla="*/ 499371 h 1160647"/>
                  <a:gd name="connsiteX175" fmla="*/ 1094789 w 3079941"/>
                  <a:gd name="connsiteY175" fmla="*/ 499371 h 1160647"/>
                  <a:gd name="connsiteX176" fmla="*/ 1094789 w 3079941"/>
                  <a:gd name="connsiteY176" fmla="*/ 498290 h 1160647"/>
                  <a:gd name="connsiteX177" fmla="*/ 1094789 w 3079941"/>
                  <a:gd name="connsiteY177" fmla="*/ 490724 h 1160647"/>
                  <a:gd name="connsiteX178" fmla="*/ 1096562 w 3079941"/>
                  <a:gd name="connsiteY178" fmla="*/ 490724 h 1160647"/>
                  <a:gd name="connsiteX179" fmla="*/ 1108976 w 3079941"/>
                  <a:gd name="connsiteY179" fmla="*/ 490724 h 1160647"/>
                  <a:gd name="connsiteX180" fmla="*/ 1108976 w 3079941"/>
                  <a:gd name="connsiteY180" fmla="*/ 491805 h 1160647"/>
                  <a:gd name="connsiteX181" fmla="*/ 1108976 w 3079941"/>
                  <a:gd name="connsiteY181" fmla="*/ 499371 h 1160647"/>
                  <a:gd name="connsiteX182" fmla="*/ 1109736 w 3079941"/>
                  <a:gd name="connsiteY182" fmla="*/ 499371 h 1160647"/>
                  <a:gd name="connsiteX183" fmla="*/ 1115056 w 3079941"/>
                  <a:gd name="connsiteY183" fmla="*/ 499371 h 1160647"/>
                  <a:gd name="connsiteX184" fmla="*/ 1125189 w 3079941"/>
                  <a:gd name="connsiteY184" fmla="*/ 495047 h 1160647"/>
                  <a:gd name="connsiteX185" fmla="*/ 1129242 w 3079941"/>
                  <a:gd name="connsiteY185" fmla="*/ 498290 h 1160647"/>
                  <a:gd name="connsiteX186" fmla="*/ 1129242 w 3079941"/>
                  <a:gd name="connsiteY186" fmla="*/ 490724 h 1160647"/>
                  <a:gd name="connsiteX187" fmla="*/ 1131522 w 3079941"/>
                  <a:gd name="connsiteY187" fmla="*/ 490724 h 1160647"/>
                  <a:gd name="connsiteX188" fmla="*/ 1147483 w 3079941"/>
                  <a:gd name="connsiteY188" fmla="*/ 490724 h 1160647"/>
                  <a:gd name="connsiteX189" fmla="*/ 1147483 w 3079941"/>
                  <a:gd name="connsiteY189" fmla="*/ 491805 h 1160647"/>
                  <a:gd name="connsiteX190" fmla="*/ 1147483 w 3079941"/>
                  <a:gd name="connsiteY190" fmla="*/ 499371 h 1160647"/>
                  <a:gd name="connsiteX191" fmla="*/ 1177883 w 3079941"/>
                  <a:gd name="connsiteY191" fmla="*/ 499371 h 1160647"/>
                  <a:gd name="connsiteX192" fmla="*/ 1177883 w 3079941"/>
                  <a:gd name="connsiteY192" fmla="*/ 500992 h 1160647"/>
                  <a:gd name="connsiteX193" fmla="*/ 1177883 w 3079941"/>
                  <a:gd name="connsiteY193" fmla="*/ 512342 h 1160647"/>
                  <a:gd name="connsiteX194" fmla="*/ 1204230 w 3079941"/>
                  <a:gd name="connsiteY194" fmla="*/ 512342 h 1160647"/>
                  <a:gd name="connsiteX195" fmla="*/ 1204230 w 3079941"/>
                  <a:gd name="connsiteY195" fmla="*/ 542606 h 1160647"/>
                  <a:gd name="connsiteX196" fmla="*/ 1204990 w 3079941"/>
                  <a:gd name="connsiteY196" fmla="*/ 542606 h 1160647"/>
                  <a:gd name="connsiteX197" fmla="*/ 1210310 w 3079941"/>
                  <a:gd name="connsiteY197" fmla="*/ 542606 h 1160647"/>
                  <a:gd name="connsiteX198" fmla="*/ 1210310 w 3079941"/>
                  <a:gd name="connsiteY198" fmla="*/ 543687 h 1160647"/>
                  <a:gd name="connsiteX199" fmla="*/ 1210310 w 3079941"/>
                  <a:gd name="connsiteY199" fmla="*/ 551254 h 1160647"/>
                  <a:gd name="connsiteX200" fmla="*/ 1214364 w 3079941"/>
                  <a:gd name="connsiteY200" fmla="*/ 581518 h 1160647"/>
                  <a:gd name="connsiteX201" fmla="*/ 1215124 w 3079941"/>
                  <a:gd name="connsiteY201" fmla="*/ 581518 h 1160647"/>
                  <a:gd name="connsiteX202" fmla="*/ 1220444 w 3079941"/>
                  <a:gd name="connsiteY202" fmla="*/ 581518 h 1160647"/>
                  <a:gd name="connsiteX203" fmla="*/ 1220444 w 3079941"/>
                  <a:gd name="connsiteY203" fmla="*/ 582329 h 1160647"/>
                  <a:gd name="connsiteX204" fmla="*/ 1220444 w 3079941"/>
                  <a:gd name="connsiteY204" fmla="*/ 588004 h 1160647"/>
                  <a:gd name="connsiteX205" fmla="*/ 1221457 w 3079941"/>
                  <a:gd name="connsiteY205" fmla="*/ 588004 h 1160647"/>
                  <a:gd name="connsiteX206" fmla="*/ 1228550 w 3079941"/>
                  <a:gd name="connsiteY206" fmla="*/ 588004 h 1160647"/>
                  <a:gd name="connsiteX207" fmla="*/ 1228550 w 3079941"/>
                  <a:gd name="connsiteY207" fmla="*/ 618269 h 1160647"/>
                  <a:gd name="connsiteX208" fmla="*/ 1230577 w 3079941"/>
                  <a:gd name="connsiteY208" fmla="*/ 618269 h 1160647"/>
                  <a:gd name="connsiteX209" fmla="*/ 1244764 w 3079941"/>
                  <a:gd name="connsiteY209" fmla="*/ 618269 h 1160647"/>
                  <a:gd name="connsiteX210" fmla="*/ 1244764 w 3079941"/>
                  <a:gd name="connsiteY210" fmla="*/ 642048 h 1160647"/>
                  <a:gd name="connsiteX211" fmla="*/ 1246791 w 3079941"/>
                  <a:gd name="connsiteY211" fmla="*/ 643669 h 1160647"/>
                  <a:gd name="connsiteX212" fmla="*/ 1246791 w 3079941"/>
                  <a:gd name="connsiteY212" fmla="*/ 655019 h 1160647"/>
                  <a:gd name="connsiteX213" fmla="*/ 1247551 w 3079941"/>
                  <a:gd name="connsiteY213" fmla="*/ 655019 h 1160647"/>
                  <a:gd name="connsiteX214" fmla="*/ 1252871 w 3079941"/>
                  <a:gd name="connsiteY214" fmla="*/ 655019 h 1160647"/>
                  <a:gd name="connsiteX215" fmla="*/ 1252871 w 3079941"/>
                  <a:gd name="connsiteY215" fmla="*/ 678798 h 1160647"/>
                  <a:gd name="connsiteX216" fmla="*/ 1254137 w 3079941"/>
                  <a:gd name="connsiteY216" fmla="*/ 678798 h 1160647"/>
                  <a:gd name="connsiteX217" fmla="*/ 1263004 w 3079941"/>
                  <a:gd name="connsiteY217" fmla="*/ 678798 h 1160647"/>
                  <a:gd name="connsiteX218" fmla="*/ 1265031 w 3079941"/>
                  <a:gd name="connsiteY218" fmla="*/ 682852 h 1160647"/>
                  <a:gd name="connsiteX219" fmla="*/ 1265031 w 3079941"/>
                  <a:gd name="connsiteY219" fmla="*/ 696093 h 1160647"/>
                  <a:gd name="connsiteX220" fmla="*/ 1266551 w 3079941"/>
                  <a:gd name="connsiteY220" fmla="*/ 694201 h 1160647"/>
                  <a:gd name="connsiteX221" fmla="*/ 1277191 w 3079941"/>
                  <a:gd name="connsiteY221" fmla="*/ 680960 h 1160647"/>
                  <a:gd name="connsiteX222" fmla="*/ 1305565 w 3079941"/>
                  <a:gd name="connsiteY222" fmla="*/ 680960 h 1160647"/>
                  <a:gd name="connsiteX223" fmla="*/ 1305565 w 3079941"/>
                  <a:gd name="connsiteY223" fmla="*/ 767431 h 1160647"/>
                  <a:gd name="connsiteX224" fmla="*/ 1306325 w 3079941"/>
                  <a:gd name="connsiteY224" fmla="*/ 767431 h 1160647"/>
                  <a:gd name="connsiteX225" fmla="*/ 1311645 w 3079941"/>
                  <a:gd name="connsiteY225" fmla="*/ 767431 h 1160647"/>
                  <a:gd name="connsiteX226" fmla="*/ 1312405 w 3079941"/>
                  <a:gd name="connsiteY226" fmla="*/ 766080 h 1160647"/>
                  <a:gd name="connsiteX227" fmla="*/ 1317725 w 3079941"/>
                  <a:gd name="connsiteY227" fmla="*/ 756622 h 1160647"/>
                  <a:gd name="connsiteX228" fmla="*/ 1317725 w 3079941"/>
                  <a:gd name="connsiteY228" fmla="*/ 758514 h 1160647"/>
                  <a:gd name="connsiteX229" fmla="*/ 1317725 w 3079941"/>
                  <a:gd name="connsiteY229" fmla="*/ 771755 h 1160647"/>
                  <a:gd name="connsiteX230" fmla="*/ 1321778 w 3079941"/>
                  <a:gd name="connsiteY230" fmla="*/ 726358 h 1160647"/>
                  <a:gd name="connsiteX231" fmla="*/ 1322538 w 3079941"/>
                  <a:gd name="connsiteY231" fmla="*/ 726358 h 1160647"/>
                  <a:gd name="connsiteX232" fmla="*/ 1327858 w 3079941"/>
                  <a:gd name="connsiteY232" fmla="*/ 726358 h 1160647"/>
                  <a:gd name="connsiteX233" fmla="*/ 1327858 w 3079941"/>
                  <a:gd name="connsiteY233" fmla="*/ 661504 h 1160647"/>
                  <a:gd name="connsiteX234" fmla="*/ 1328872 w 3079941"/>
                  <a:gd name="connsiteY234" fmla="*/ 661504 h 1160647"/>
                  <a:gd name="connsiteX235" fmla="*/ 1335965 w 3079941"/>
                  <a:gd name="connsiteY235" fmla="*/ 661504 h 1160647"/>
                  <a:gd name="connsiteX236" fmla="*/ 1348125 w 3079941"/>
                  <a:gd name="connsiteY236" fmla="*/ 618269 h 1160647"/>
                  <a:gd name="connsiteX237" fmla="*/ 1349392 w 3079941"/>
                  <a:gd name="connsiteY237" fmla="*/ 618269 h 1160647"/>
                  <a:gd name="connsiteX238" fmla="*/ 1358259 w 3079941"/>
                  <a:gd name="connsiteY238" fmla="*/ 618269 h 1160647"/>
                  <a:gd name="connsiteX239" fmla="*/ 1368392 w 3079941"/>
                  <a:gd name="connsiteY239" fmla="*/ 661504 h 1160647"/>
                  <a:gd name="connsiteX240" fmla="*/ 1369405 w 3079941"/>
                  <a:gd name="connsiteY240" fmla="*/ 661504 h 1160647"/>
                  <a:gd name="connsiteX241" fmla="*/ 1376499 w 3079941"/>
                  <a:gd name="connsiteY241" fmla="*/ 661504 h 1160647"/>
                  <a:gd name="connsiteX242" fmla="*/ 1376499 w 3079941"/>
                  <a:gd name="connsiteY242" fmla="*/ 700416 h 1160647"/>
                  <a:gd name="connsiteX243" fmla="*/ 1378272 w 3079941"/>
                  <a:gd name="connsiteY243" fmla="*/ 700416 h 1160647"/>
                  <a:gd name="connsiteX244" fmla="*/ 1390686 w 3079941"/>
                  <a:gd name="connsiteY244" fmla="*/ 700416 h 1160647"/>
                  <a:gd name="connsiteX245" fmla="*/ 1390686 w 3079941"/>
                  <a:gd name="connsiteY245" fmla="*/ 702578 h 1160647"/>
                  <a:gd name="connsiteX246" fmla="*/ 1390686 w 3079941"/>
                  <a:gd name="connsiteY246" fmla="*/ 717710 h 1160647"/>
                  <a:gd name="connsiteX247" fmla="*/ 1394739 w 3079941"/>
                  <a:gd name="connsiteY247" fmla="*/ 715549 h 1160647"/>
                  <a:gd name="connsiteX248" fmla="*/ 1394739 w 3079941"/>
                  <a:gd name="connsiteY248" fmla="*/ 700416 h 1160647"/>
                  <a:gd name="connsiteX249" fmla="*/ 1396259 w 3079941"/>
                  <a:gd name="connsiteY249" fmla="*/ 700416 h 1160647"/>
                  <a:gd name="connsiteX250" fmla="*/ 1406899 w 3079941"/>
                  <a:gd name="connsiteY250" fmla="*/ 700416 h 1160647"/>
                  <a:gd name="connsiteX251" fmla="*/ 1406899 w 3079941"/>
                  <a:gd name="connsiteY251" fmla="*/ 702037 h 1160647"/>
                  <a:gd name="connsiteX252" fmla="*/ 1406899 w 3079941"/>
                  <a:gd name="connsiteY252" fmla="*/ 713387 h 1160647"/>
                  <a:gd name="connsiteX253" fmla="*/ 1437300 w 3079941"/>
                  <a:gd name="connsiteY253" fmla="*/ 713387 h 1160647"/>
                  <a:gd name="connsiteX254" fmla="*/ 1437300 w 3079941"/>
                  <a:gd name="connsiteY254" fmla="*/ 676637 h 1160647"/>
                  <a:gd name="connsiteX255" fmla="*/ 1438566 w 3079941"/>
                  <a:gd name="connsiteY255" fmla="*/ 676637 h 1160647"/>
                  <a:gd name="connsiteX256" fmla="*/ 1447433 w 3079941"/>
                  <a:gd name="connsiteY256" fmla="*/ 676637 h 1160647"/>
                  <a:gd name="connsiteX257" fmla="*/ 1447433 w 3079941"/>
                  <a:gd name="connsiteY257" fmla="*/ 698254 h 1160647"/>
                  <a:gd name="connsiteX258" fmla="*/ 1449460 w 3079941"/>
                  <a:gd name="connsiteY258" fmla="*/ 665828 h 1160647"/>
                  <a:gd name="connsiteX259" fmla="*/ 1471753 w 3079941"/>
                  <a:gd name="connsiteY259" fmla="*/ 665828 h 1160647"/>
                  <a:gd name="connsiteX260" fmla="*/ 1471753 w 3079941"/>
                  <a:gd name="connsiteY260" fmla="*/ 664206 h 1160647"/>
                  <a:gd name="connsiteX261" fmla="*/ 1471753 w 3079941"/>
                  <a:gd name="connsiteY261" fmla="*/ 652857 h 1160647"/>
                  <a:gd name="connsiteX262" fmla="*/ 1472513 w 3079941"/>
                  <a:gd name="connsiteY262" fmla="*/ 652857 h 1160647"/>
                  <a:gd name="connsiteX263" fmla="*/ 1477833 w 3079941"/>
                  <a:gd name="connsiteY263" fmla="*/ 652857 h 1160647"/>
                  <a:gd name="connsiteX264" fmla="*/ 1477833 w 3079941"/>
                  <a:gd name="connsiteY264" fmla="*/ 650966 h 1160647"/>
                  <a:gd name="connsiteX265" fmla="*/ 1477833 w 3079941"/>
                  <a:gd name="connsiteY265" fmla="*/ 637725 h 1160647"/>
                  <a:gd name="connsiteX266" fmla="*/ 1481887 w 3079941"/>
                  <a:gd name="connsiteY266" fmla="*/ 644210 h 1160647"/>
                  <a:gd name="connsiteX267" fmla="*/ 1484167 w 3079941"/>
                  <a:gd name="connsiteY267" fmla="*/ 644210 h 1160647"/>
                  <a:gd name="connsiteX268" fmla="*/ 1500127 w 3079941"/>
                  <a:gd name="connsiteY268" fmla="*/ 644210 h 1160647"/>
                  <a:gd name="connsiteX269" fmla="*/ 1500127 w 3079941"/>
                  <a:gd name="connsiteY269" fmla="*/ 643399 h 1160647"/>
                  <a:gd name="connsiteX270" fmla="*/ 1500127 w 3079941"/>
                  <a:gd name="connsiteY270" fmla="*/ 637725 h 1160647"/>
                  <a:gd name="connsiteX271" fmla="*/ 1500887 w 3079941"/>
                  <a:gd name="connsiteY271" fmla="*/ 637725 h 1160647"/>
                  <a:gd name="connsiteX272" fmla="*/ 1506207 w 3079941"/>
                  <a:gd name="connsiteY272" fmla="*/ 637725 h 1160647"/>
                  <a:gd name="connsiteX273" fmla="*/ 1506207 w 3079941"/>
                  <a:gd name="connsiteY273" fmla="*/ 639076 h 1160647"/>
                  <a:gd name="connsiteX274" fmla="*/ 1506207 w 3079941"/>
                  <a:gd name="connsiteY274" fmla="*/ 648534 h 1160647"/>
                  <a:gd name="connsiteX275" fmla="*/ 1544714 w 3079941"/>
                  <a:gd name="connsiteY275" fmla="*/ 648534 h 1160647"/>
                  <a:gd name="connsiteX276" fmla="*/ 1544714 w 3079941"/>
                  <a:gd name="connsiteY276" fmla="*/ 786887 h 1160647"/>
                  <a:gd name="connsiteX277" fmla="*/ 1546234 w 3079941"/>
                  <a:gd name="connsiteY277" fmla="*/ 786887 h 1160647"/>
                  <a:gd name="connsiteX278" fmla="*/ 1556874 w 3079941"/>
                  <a:gd name="connsiteY278" fmla="*/ 786887 h 1160647"/>
                  <a:gd name="connsiteX279" fmla="*/ 1556874 w 3079941"/>
                  <a:gd name="connsiteY279" fmla="*/ 773917 h 1160647"/>
                  <a:gd name="connsiteX280" fmla="*/ 1560928 w 3079941"/>
                  <a:gd name="connsiteY280" fmla="*/ 773917 h 1160647"/>
                  <a:gd name="connsiteX281" fmla="*/ 1560928 w 3079941"/>
                  <a:gd name="connsiteY281" fmla="*/ 786887 h 1160647"/>
                  <a:gd name="connsiteX282" fmla="*/ 1591328 w 3079941"/>
                  <a:gd name="connsiteY282" fmla="*/ 786887 h 1160647"/>
                  <a:gd name="connsiteX283" fmla="*/ 1591328 w 3079941"/>
                  <a:gd name="connsiteY283" fmla="*/ 756622 h 1160647"/>
                  <a:gd name="connsiteX284" fmla="*/ 1603488 w 3079941"/>
                  <a:gd name="connsiteY284" fmla="*/ 756622 h 1160647"/>
                  <a:gd name="connsiteX285" fmla="*/ 1615648 w 3079941"/>
                  <a:gd name="connsiteY285" fmla="*/ 754461 h 1160647"/>
                  <a:gd name="connsiteX286" fmla="*/ 1619702 w 3079941"/>
                  <a:gd name="connsiteY286" fmla="*/ 756622 h 1160647"/>
                  <a:gd name="connsiteX287" fmla="*/ 1629835 w 3079941"/>
                  <a:gd name="connsiteY287" fmla="*/ 756622 h 1160647"/>
                  <a:gd name="connsiteX288" fmla="*/ 1629835 w 3079941"/>
                  <a:gd name="connsiteY288" fmla="*/ 786887 h 1160647"/>
                  <a:gd name="connsiteX289" fmla="*/ 1637942 w 3079941"/>
                  <a:gd name="connsiteY289" fmla="*/ 786887 h 1160647"/>
                  <a:gd name="connsiteX290" fmla="*/ 1637942 w 3079941"/>
                  <a:gd name="connsiteY290" fmla="*/ 804182 h 1160647"/>
                  <a:gd name="connsiteX291" fmla="*/ 1647278 w 3079941"/>
                  <a:gd name="connsiteY291" fmla="*/ 805087 h 1160647"/>
                  <a:gd name="connsiteX292" fmla="*/ 1660236 w 3079941"/>
                  <a:gd name="connsiteY292" fmla="*/ 805087 h 1160647"/>
                  <a:gd name="connsiteX293" fmla="*/ 1660236 w 3079941"/>
                  <a:gd name="connsiteY293" fmla="*/ 789049 h 1160647"/>
                  <a:gd name="connsiteX294" fmla="*/ 1728192 w 3079941"/>
                  <a:gd name="connsiteY294" fmla="*/ 789049 h 1160647"/>
                  <a:gd name="connsiteX295" fmla="*/ 1728192 w 3079941"/>
                  <a:gd name="connsiteY295" fmla="*/ 703796 h 1160647"/>
                  <a:gd name="connsiteX296" fmla="*/ 1800200 w 3079941"/>
                  <a:gd name="connsiteY296" fmla="*/ 703796 h 1160647"/>
                  <a:gd name="connsiteX297" fmla="*/ 1800200 w 3079941"/>
                  <a:gd name="connsiteY297" fmla="*/ 782564 h 1160647"/>
                  <a:gd name="connsiteX298" fmla="*/ 1802104 w 3079941"/>
                  <a:gd name="connsiteY298" fmla="*/ 782564 h 1160647"/>
                  <a:gd name="connsiteX299" fmla="*/ 1803346 w 3079941"/>
                  <a:gd name="connsiteY299" fmla="*/ 805087 h 1160647"/>
                  <a:gd name="connsiteX300" fmla="*/ 1813022 w 3079941"/>
                  <a:gd name="connsiteY300" fmla="*/ 805087 h 1160647"/>
                  <a:gd name="connsiteX301" fmla="*/ 1814264 w 3079941"/>
                  <a:gd name="connsiteY301" fmla="*/ 782564 h 1160647"/>
                  <a:gd name="connsiteX302" fmla="*/ 1820344 w 3079941"/>
                  <a:gd name="connsiteY302" fmla="*/ 782564 h 1160647"/>
                  <a:gd name="connsiteX303" fmla="*/ 1821586 w 3079941"/>
                  <a:gd name="connsiteY303" fmla="*/ 805087 h 1160647"/>
                  <a:gd name="connsiteX304" fmla="*/ 1872208 w 3079941"/>
                  <a:gd name="connsiteY304" fmla="*/ 805087 h 1160647"/>
                  <a:gd name="connsiteX305" fmla="*/ 1872208 w 3079941"/>
                  <a:gd name="connsiteY305" fmla="*/ 642059 h 1160647"/>
                  <a:gd name="connsiteX306" fmla="*/ 2069535 w 3079941"/>
                  <a:gd name="connsiteY306" fmla="*/ 642059 h 1160647"/>
                  <a:gd name="connsiteX307" fmla="*/ 2069535 w 3079941"/>
                  <a:gd name="connsiteY307" fmla="*/ 805087 h 1160647"/>
                  <a:gd name="connsiteX308" fmla="*/ 2088232 w 3079941"/>
                  <a:gd name="connsiteY308" fmla="*/ 805087 h 1160647"/>
                  <a:gd name="connsiteX309" fmla="*/ 2088232 w 3079941"/>
                  <a:gd name="connsiteY309" fmla="*/ 722394 h 1160647"/>
                  <a:gd name="connsiteX310" fmla="*/ 2183352 w 3079941"/>
                  <a:gd name="connsiteY310" fmla="*/ 722394 h 1160647"/>
                  <a:gd name="connsiteX311" fmla="*/ 2195282 w 3079941"/>
                  <a:gd name="connsiteY311" fmla="*/ 404253 h 1160647"/>
                  <a:gd name="connsiteX312" fmla="*/ 2183122 w 3079941"/>
                  <a:gd name="connsiteY312" fmla="*/ 382635 h 1160647"/>
                  <a:gd name="connsiteX313" fmla="*/ 2177042 w 3079941"/>
                  <a:gd name="connsiteY313" fmla="*/ 378311 h 1160647"/>
                  <a:gd name="connsiteX314" fmla="*/ 2185149 w 3079941"/>
                  <a:gd name="connsiteY314" fmla="*/ 354532 h 1160647"/>
                  <a:gd name="connsiteX315" fmla="*/ 2185149 w 3079941"/>
                  <a:gd name="connsiteY315" fmla="*/ 337238 h 1160647"/>
                  <a:gd name="connsiteX316" fmla="*/ 2199336 w 3079941"/>
                  <a:gd name="connsiteY316" fmla="*/ 337238 h 1160647"/>
                  <a:gd name="connsiteX317" fmla="*/ 2199336 w 3079941"/>
                  <a:gd name="connsiteY317" fmla="*/ 315620 h 1160647"/>
                  <a:gd name="connsiteX318" fmla="*/ 2201362 w 3079941"/>
                  <a:gd name="connsiteY318" fmla="*/ 311296 h 1160647"/>
                  <a:gd name="connsiteX319" fmla="*/ 2201362 w 3079941"/>
                  <a:gd name="connsiteY319" fmla="*/ 233472 h 1160647"/>
                  <a:gd name="connsiteX320" fmla="*/ 2199336 w 3079941"/>
                  <a:gd name="connsiteY320" fmla="*/ 226987 h 1160647"/>
                  <a:gd name="connsiteX321" fmla="*/ 2205416 w 3079941"/>
                  <a:gd name="connsiteY321" fmla="*/ 220501 h 1160647"/>
                  <a:gd name="connsiteX322" fmla="*/ 2205416 w 3079941"/>
                  <a:gd name="connsiteY322" fmla="*/ 162133 h 1160647"/>
                  <a:gd name="connsiteX323" fmla="*/ 2207442 w 3079941"/>
                  <a:gd name="connsiteY323" fmla="*/ 157810 h 1160647"/>
                  <a:gd name="connsiteX324" fmla="*/ 2207442 w 3079941"/>
                  <a:gd name="connsiteY324" fmla="*/ 101604 h 1160647"/>
                  <a:gd name="connsiteX325" fmla="*/ 2209469 w 3079941"/>
                  <a:gd name="connsiteY325" fmla="*/ 82148 h 1160647"/>
                  <a:gd name="connsiteX326" fmla="*/ 2213523 w 3079941"/>
                  <a:gd name="connsiteY326" fmla="*/ 99442 h 1160647"/>
                  <a:gd name="connsiteX327" fmla="*/ 2215549 w 3079941"/>
                  <a:gd name="connsiteY327" fmla="*/ 157810 h 1160647"/>
                  <a:gd name="connsiteX328" fmla="*/ 2217576 w 3079941"/>
                  <a:gd name="connsiteY328" fmla="*/ 220501 h 1160647"/>
                  <a:gd name="connsiteX329" fmla="*/ 2223656 w 3079941"/>
                  <a:gd name="connsiteY329" fmla="*/ 226987 h 1160647"/>
                  <a:gd name="connsiteX330" fmla="*/ 2221629 w 3079941"/>
                  <a:gd name="connsiteY330" fmla="*/ 233472 h 1160647"/>
                  <a:gd name="connsiteX331" fmla="*/ 2221629 w 3079941"/>
                  <a:gd name="connsiteY331" fmla="*/ 311296 h 1160647"/>
                  <a:gd name="connsiteX332" fmla="*/ 2223656 w 3079941"/>
                  <a:gd name="connsiteY332" fmla="*/ 315620 h 1160647"/>
                  <a:gd name="connsiteX333" fmla="*/ 2223656 w 3079941"/>
                  <a:gd name="connsiteY333" fmla="*/ 337238 h 1160647"/>
                  <a:gd name="connsiteX334" fmla="*/ 2237843 w 3079941"/>
                  <a:gd name="connsiteY334" fmla="*/ 337238 h 1160647"/>
                  <a:gd name="connsiteX335" fmla="*/ 2237843 w 3079941"/>
                  <a:gd name="connsiteY335" fmla="*/ 354532 h 1160647"/>
                  <a:gd name="connsiteX336" fmla="*/ 2245950 w 3079941"/>
                  <a:gd name="connsiteY336" fmla="*/ 378311 h 1160647"/>
                  <a:gd name="connsiteX337" fmla="*/ 2239870 w 3079941"/>
                  <a:gd name="connsiteY337" fmla="*/ 382635 h 1160647"/>
                  <a:gd name="connsiteX338" fmla="*/ 2227709 w 3079941"/>
                  <a:gd name="connsiteY338" fmla="*/ 404253 h 1160647"/>
                  <a:gd name="connsiteX339" fmla="*/ 2235816 w 3079941"/>
                  <a:gd name="connsiteY339" fmla="*/ 657181 h 1160647"/>
                  <a:gd name="connsiteX340" fmla="*/ 2300670 w 3079941"/>
                  <a:gd name="connsiteY340" fmla="*/ 657181 h 1160647"/>
                  <a:gd name="connsiteX341" fmla="*/ 2300670 w 3079941"/>
                  <a:gd name="connsiteY341" fmla="*/ 732843 h 1160647"/>
                  <a:gd name="connsiteX342" fmla="*/ 2308777 w 3079941"/>
                  <a:gd name="connsiteY342" fmla="*/ 732843 h 1160647"/>
                  <a:gd name="connsiteX343" fmla="*/ 2310804 w 3079941"/>
                  <a:gd name="connsiteY343" fmla="*/ 726358 h 1160647"/>
                  <a:gd name="connsiteX344" fmla="*/ 2316884 w 3079941"/>
                  <a:gd name="connsiteY344" fmla="*/ 726358 h 1160647"/>
                  <a:gd name="connsiteX345" fmla="*/ 2318911 w 3079941"/>
                  <a:gd name="connsiteY345" fmla="*/ 735005 h 1160647"/>
                  <a:gd name="connsiteX346" fmla="*/ 2331071 w 3079941"/>
                  <a:gd name="connsiteY346" fmla="*/ 735005 h 1160647"/>
                  <a:gd name="connsiteX347" fmla="*/ 2331071 w 3079941"/>
                  <a:gd name="connsiteY347" fmla="*/ 728519 h 1160647"/>
                  <a:gd name="connsiteX348" fmla="*/ 2353364 w 3079941"/>
                  <a:gd name="connsiteY348" fmla="*/ 728519 h 1160647"/>
                  <a:gd name="connsiteX349" fmla="*/ 2353364 w 3079941"/>
                  <a:gd name="connsiteY349" fmla="*/ 735005 h 1160647"/>
                  <a:gd name="connsiteX350" fmla="*/ 2373631 w 3079941"/>
                  <a:gd name="connsiteY350" fmla="*/ 735005 h 1160647"/>
                  <a:gd name="connsiteX351" fmla="*/ 2373631 w 3079941"/>
                  <a:gd name="connsiteY351" fmla="*/ 780402 h 1160647"/>
                  <a:gd name="connsiteX352" fmla="*/ 2387818 w 3079941"/>
                  <a:gd name="connsiteY352" fmla="*/ 780402 h 1160647"/>
                  <a:gd name="connsiteX353" fmla="*/ 2387818 w 3079941"/>
                  <a:gd name="connsiteY353" fmla="*/ 767431 h 1160647"/>
                  <a:gd name="connsiteX354" fmla="*/ 2404032 w 3079941"/>
                  <a:gd name="connsiteY354" fmla="*/ 767431 h 1160647"/>
                  <a:gd name="connsiteX355" fmla="*/ 2404032 w 3079941"/>
                  <a:gd name="connsiteY355" fmla="*/ 588004 h 1160647"/>
                  <a:gd name="connsiteX356" fmla="*/ 2410112 w 3079941"/>
                  <a:gd name="connsiteY356" fmla="*/ 581518 h 1160647"/>
                  <a:gd name="connsiteX357" fmla="*/ 2483073 w 3079941"/>
                  <a:gd name="connsiteY357" fmla="*/ 581518 h 1160647"/>
                  <a:gd name="connsiteX358" fmla="*/ 2483073 w 3079941"/>
                  <a:gd name="connsiteY358" fmla="*/ 590166 h 1160647"/>
                  <a:gd name="connsiteX359" fmla="*/ 2493206 w 3079941"/>
                  <a:gd name="connsiteY359" fmla="*/ 590166 h 1160647"/>
                  <a:gd name="connsiteX360" fmla="*/ 2493206 w 3079941"/>
                  <a:gd name="connsiteY360" fmla="*/ 704740 h 1160647"/>
                  <a:gd name="connsiteX361" fmla="*/ 2515500 w 3079941"/>
                  <a:gd name="connsiteY361" fmla="*/ 704740 h 1160647"/>
                  <a:gd name="connsiteX362" fmla="*/ 2515500 w 3079941"/>
                  <a:gd name="connsiteY362" fmla="*/ 637725 h 1160647"/>
                  <a:gd name="connsiteX363" fmla="*/ 2541847 w 3079941"/>
                  <a:gd name="connsiteY363" fmla="*/ 637725 h 1160647"/>
                  <a:gd name="connsiteX364" fmla="*/ 2545900 w 3079941"/>
                  <a:gd name="connsiteY364" fmla="*/ 633401 h 1160647"/>
                  <a:gd name="connsiteX365" fmla="*/ 2554007 w 3079941"/>
                  <a:gd name="connsiteY365" fmla="*/ 633401 h 1160647"/>
                  <a:gd name="connsiteX366" fmla="*/ 2558060 w 3079941"/>
                  <a:gd name="connsiteY366" fmla="*/ 637725 h 1160647"/>
                  <a:gd name="connsiteX367" fmla="*/ 2580354 w 3079941"/>
                  <a:gd name="connsiteY367" fmla="*/ 637725 h 1160647"/>
                  <a:gd name="connsiteX368" fmla="*/ 2580354 w 3079941"/>
                  <a:gd name="connsiteY368" fmla="*/ 520989 h 1160647"/>
                  <a:gd name="connsiteX369" fmla="*/ 2637101 w 3079941"/>
                  <a:gd name="connsiteY369" fmla="*/ 510180 h 1160647"/>
                  <a:gd name="connsiteX370" fmla="*/ 2637101 w 3079941"/>
                  <a:gd name="connsiteY370" fmla="*/ 511261 h 1160647"/>
                  <a:gd name="connsiteX371" fmla="*/ 2637101 w 3079941"/>
                  <a:gd name="connsiteY371" fmla="*/ 518827 h 1160647"/>
                  <a:gd name="connsiteX372" fmla="*/ 2663448 w 3079941"/>
                  <a:gd name="connsiteY372" fmla="*/ 518827 h 1160647"/>
                  <a:gd name="connsiteX373" fmla="*/ 2663448 w 3079941"/>
                  <a:gd name="connsiteY373" fmla="*/ 773917 h 1160647"/>
                  <a:gd name="connsiteX374" fmla="*/ 2685742 w 3079941"/>
                  <a:gd name="connsiteY374" fmla="*/ 773917 h 1160647"/>
                  <a:gd name="connsiteX375" fmla="*/ 2685742 w 3079941"/>
                  <a:gd name="connsiteY375" fmla="*/ 769593 h 1160647"/>
                  <a:gd name="connsiteX376" fmla="*/ 2697902 w 3079941"/>
                  <a:gd name="connsiteY376" fmla="*/ 769593 h 1160647"/>
                  <a:gd name="connsiteX377" fmla="*/ 2697902 w 3079941"/>
                  <a:gd name="connsiteY377" fmla="*/ 773917 h 1160647"/>
                  <a:gd name="connsiteX378" fmla="*/ 2722222 w 3079941"/>
                  <a:gd name="connsiteY378" fmla="*/ 773917 h 1160647"/>
                  <a:gd name="connsiteX379" fmla="*/ 2722222 w 3079941"/>
                  <a:gd name="connsiteY379" fmla="*/ 760946 h 1160647"/>
                  <a:gd name="connsiteX380" fmla="*/ 2750596 w 3079941"/>
                  <a:gd name="connsiteY380" fmla="*/ 760946 h 1160647"/>
                  <a:gd name="connsiteX381" fmla="*/ 2762756 w 3079941"/>
                  <a:gd name="connsiteY381" fmla="*/ 756622 h 1160647"/>
                  <a:gd name="connsiteX382" fmla="*/ 2783023 w 3079941"/>
                  <a:gd name="connsiteY382" fmla="*/ 760946 h 1160647"/>
                  <a:gd name="connsiteX383" fmla="*/ 2783023 w 3079941"/>
                  <a:gd name="connsiteY383" fmla="*/ 743652 h 1160647"/>
                  <a:gd name="connsiteX384" fmla="*/ 2791130 w 3079941"/>
                  <a:gd name="connsiteY384" fmla="*/ 743652 h 1160647"/>
                  <a:gd name="connsiteX385" fmla="*/ 2791130 w 3079941"/>
                  <a:gd name="connsiteY385" fmla="*/ 730681 h 1160647"/>
                  <a:gd name="connsiteX386" fmla="*/ 2847877 w 3079941"/>
                  <a:gd name="connsiteY386" fmla="*/ 730681 h 1160647"/>
                  <a:gd name="connsiteX387" fmla="*/ 2847877 w 3079941"/>
                  <a:gd name="connsiteY387" fmla="*/ 700416 h 1160647"/>
                  <a:gd name="connsiteX388" fmla="*/ 2866117 w 3079941"/>
                  <a:gd name="connsiteY388" fmla="*/ 700416 h 1160647"/>
                  <a:gd name="connsiteX389" fmla="*/ 2866117 w 3079941"/>
                  <a:gd name="connsiteY389" fmla="*/ 693931 h 1160647"/>
                  <a:gd name="connsiteX390" fmla="*/ 2878277 w 3079941"/>
                  <a:gd name="connsiteY390" fmla="*/ 693931 h 1160647"/>
                  <a:gd name="connsiteX391" fmla="*/ 2878277 w 3079941"/>
                  <a:gd name="connsiteY391" fmla="*/ 700416 h 1160647"/>
                  <a:gd name="connsiteX392" fmla="*/ 2894491 w 3079941"/>
                  <a:gd name="connsiteY392" fmla="*/ 700416 h 1160647"/>
                  <a:gd name="connsiteX393" fmla="*/ 2894491 w 3079941"/>
                  <a:gd name="connsiteY393" fmla="*/ 750137 h 1160647"/>
                  <a:gd name="connsiteX394" fmla="*/ 2926918 w 3079941"/>
                  <a:gd name="connsiteY394" fmla="*/ 750137 h 1160647"/>
                  <a:gd name="connsiteX395" fmla="*/ 2926918 w 3079941"/>
                  <a:gd name="connsiteY395" fmla="*/ 724196 h 1160647"/>
                  <a:gd name="connsiteX396" fmla="*/ 2965425 w 3079941"/>
                  <a:gd name="connsiteY396" fmla="*/ 724196 h 1160647"/>
                  <a:gd name="connsiteX397" fmla="*/ 2965425 w 3079941"/>
                  <a:gd name="connsiteY397" fmla="*/ 693931 h 1160647"/>
                  <a:gd name="connsiteX398" fmla="*/ 3014066 w 3079941"/>
                  <a:gd name="connsiteY398" fmla="*/ 693931 h 1160647"/>
                  <a:gd name="connsiteX399" fmla="*/ 3014066 w 3079941"/>
                  <a:gd name="connsiteY399" fmla="*/ 805087 h 1160647"/>
                  <a:gd name="connsiteX400" fmla="*/ 3014066 w 3079941"/>
                  <a:gd name="connsiteY400" fmla="*/ 818866 h 1160647"/>
                  <a:gd name="connsiteX401" fmla="*/ 3079941 w 3079941"/>
                  <a:gd name="connsiteY401" fmla="*/ 818866 h 1160647"/>
                  <a:gd name="connsiteX402" fmla="*/ 3079941 w 3079941"/>
                  <a:gd name="connsiteY402" fmla="*/ 1160647 h 1160647"/>
                  <a:gd name="connsiteX403" fmla="*/ 200958 w 3079941"/>
                  <a:gd name="connsiteY403" fmla="*/ 1160647 h 1160647"/>
                  <a:gd name="connsiteX404" fmla="*/ 0 w 3079941"/>
                  <a:gd name="connsiteY404" fmla="*/ 1126882 h 1160647"/>
                  <a:gd name="connsiteX405" fmla="*/ 55096 w 3079941"/>
                  <a:gd name="connsiteY405" fmla="*/ 886329 h 1160647"/>
                  <a:gd name="connsiteX406" fmla="*/ 55096 w 3079941"/>
                  <a:gd name="connsiteY406" fmla="*/ 724196 h 1160647"/>
                  <a:gd name="connsiteX407" fmla="*/ 75363 w 3079941"/>
                  <a:gd name="connsiteY407" fmla="*/ 724196 h 1160647"/>
                  <a:gd name="connsiteX408" fmla="*/ 75870 w 3079941"/>
                  <a:gd name="connsiteY408" fmla="*/ 723115 h 1160647"/>
                  <a:gd name="connsiteX409" fmla="*/ 79416 w 3079941"/>
                  <a:gd name="connsiteY409" fmla="*/ 715549 h 1160647"/>
                  <a:gd name="connsiteX410" fmla="*/ 81190 w 3079941"/>
                  <a:gd name="connsiteY410" fmla="*/ 715819 h 1160647"/>
                  <a:gd name="connsiteX411" fmla="*/ 93603 w 3079941"/>
                  <a:gd name="connsiteY411" fmla="*/ 717710 h 1160647"/>
                  <a:gd name="connsiteX412" fmla="*/ 94110 w 3079941"/>
                  <a:gd name="connsiteY412" fmla="*/ 719062 h 1160647"/>
                  <a:gd name="connsiteX413" fmla="*/ 97656 w 3079941"/>
                  <a:gd name="connsiteY413" fmla="*/ 728519 h 1160647"/>
                  <a:gd name="connsiteX414" fmla="*/ 124003 w 3079941"/>
                  <a:gd name="connsiteY414" fmla="*/ 730681 h 1160647"/>
                  <a:gd name="connsiteX415" fmla="*/ 124003 w 3079941"/>
                  <a:gd name="connsiteY415" fmla="*/ 607460 h 1160647"/>
                  <a:gd name="connsiteX416" fmla="*/ 126030 w 3079941"/>
                  <a:gd name="connsiteY416" fmla="*/ 607460 h 1160647"/>
                  <a:gd name="connsiteX417" fmla="*/ 140217 w 3079941"/>
                  <a:gd name="connsiteY417" fmla="*/ 607460 h 1160647"/>
                  <a:gd name="connsiteX418" fmla="*/ 140217 w 3079941"/>
                  <a:gd name="connsiteY418" fmla="*/ 471268 h 1160647"/>
                  <a:gd name="connsiteX419" fmla="*/ 141990 w 3079941"/>
                  <a:gd name="connsiteY419" fmla="*/ 471268 h 1160647"/>
                  <a:gd name="connsiteX420" fmla="*/ 154404 w 3079941"/>
                  <a:gd name="connsiteY420" fmla="*/ 471268 h 1160647"/>
                  <a:gd name="connsiteX421" fmla="*/ 154404 w 3079941"/>
                  <a:gd name="connsiteY421" fmla="*/ 356694 h 1160647"/>
                  <a:gd name="connsiteX422" fmla="*/ 158457 w 3079941"/>
                  <a:gd name="connsiteY422" fmla="*/ 328590 h 1160647"/>
                  <a:gd name="connsiteX423" fmla="*/ 160484 w 3079941"/>
                  <a:gd name="connsiteY423" fmla="*/ 328590 h 1160647"/>
                  <a:gd name="connsiteX424" fmla="*/ 174671 w 3079941"/>
                  <a:gd name="connsiteY424" fmla="*/ 328590 h 1160647"/>
                  <a:gd name="connsiteX425" fmla="*/ 211151 w 3079941"/>
                  <a:gd name="connsiteY425" fmla="*/ 246443 h 1160647"/>
                  <a:gd name="connsiteX426" fmla="*/ 215205 w 3079941"/>
                  <a:gd name="connsiteY426" fmla="*/ 0 h 1160647"/>
                  <a:gd name="connsiteX0" fmla="*/ 215205 w 3079941"/>
                  <a:gd name="connsiteY0" fmla="*/ 0 h 1160647"/>
                  <a:gd name="connsiteX1" fmla="*/ 217231 w 3079941"/>
                  <a:gd name="connsiteY1" fmla="*/ 246443 h 1160647"/>
                  <a:gd name="connsiteX2" fmla="*/ 255738 w 3079941"/>
                  <a:gd name="connsiteY2" fmla="*/ 326429 h 1160647"/>
                  <a:gd name="connsiteX3" fmla="*/ 257765 w 3079941"/>
                  <a:gd name="connsiteY3" fmla="*/ 326429 h 1160647"/>
                  <a:gd name="connsiteX4" fmla="*/ 271952 w 3079941"/>
                  <a:gd name="connsiteY4" fmla="*/ 326429 h 1160647"/>
                  <a:gd name="connsiteX5" fmla="*/ 271952 w 3079941"/>
                  <a:gd name="connsiteY5" fmla="*/ 350208 h 1160647"/>
                  <a:gd name="connsiteX6" fmla="*/ 272459 w 3079941"/>
                  <a:gd name="connsiteY6" fmla="*/ 351019 h 1160647"/>
                  <a:gd name="connsiteX7" fmla="*/ 276005 w 3079941"/>
                  <a:gd name="connsiteY7" fmla="*/ 356694 h 1160647"/>
                  <a:gd name="connsiteX8" fmla="*/ 276005 w 3079941"/>
                  <a:gd name="connsiteY8" fmla="*/ 471268 h 1160647"/>
                  <a:gd name="connsiteX9" fmla="*/ 278285 w 3079941"/>
                  <a:gd name="connsiteY9" fmla="*/ 471268 h 1160647"/>
                  <a:gd name="connsiteX10" fmla="*/ 294246 w 3079941"/>
                  <a:gd name="connsiteY10" fmla="*/ 471268 h 1160647"/>
                  <a:gd name="connsiteX11" fmla="*/ 294246 w 3079941"/>
                  <a:gd name="connsiteY11" fmla="*/ 611783 h 1160647"/>
                  <a:gd name="connsiteX12" fmla="*/ 295766 w 3079941"/>
                  <a:gd name="connsiteY12" fmla="*/ 611513 h 1160647"/>
                  <a:gd name="connsiteX13" fmla="*/ 306406 w 3079941"/>
                  <a:gd name="connsiteY13" fmla="*/ 609622 h 1160647"/>
                  <a:gd name="connsiteX14" fmla="*/ 304379 w 3079941"/>
                  <a:gd name="connsiteY14" fmla="*/ 698254 h 1160647"/>
                  <a:gd name="connsiteX15" fmla="*/ 305899 w 3079941"/>
                  <a:gd name="connsiteY15" fmla="*/ 698525 h 1160647"/>
                  <a:gd name="connsiteX16" fmla="*/ 316539 w 3079941"/>
                  <a:gd name="connsiteY16" fmla="*/ 700416 h 1160647"/>
                  <a:gd name="connsiteX17" fmla="*/ 316792 w 3079941"/>
                  <a:gd name="connsiteY17" fmla="*/ 701227 h 1160647"/>
                  <a:gd name="connsiteX18" fmla="*/ 318566 w 3079941"/>
                  <a:gd name="connsiteY18" fmla="*/ 706902 h 1160647"/>
                  <a:gd name="connsiteX19" fmla="*/ 319326 w 3079941"/>
                  <a:gd name="connsiteY19" fmla="*/ 704470 h 1160647"/>
                  <a:gd name="connsiteX20" fmla="*/ 324646 w 3079941"/>
                  <a:gd name="connsiteY20" fmla="*/ 687446 h 1160647"/>
                  <a:gd name="connsiteX21" fmla="*/ 326419 w 3079941"/>
                  <a:gd name="connsiteY21" fmla="*/ 687446 h 1160647"/>
                  <a:gd name="connsiteX22" fmla="*/ 338833 w 3079941"/>
                  <a:gd name="connsiteY22" fmla="*/ 687446 h 1160647"/>
                  <a:gd name="connsiteX23" fmla="*/ 338833 w 3079941"/>
                  <a:gd name="connsiteY23" fmla="*/ 719872 h 1160647"/>
                  <a:gd name="connsiteX24" fmla="*/ 339846 w 3079941"/>
                  <a:gd name="connsiteY24" fmla="*/ 720413 h 1160647"/>
                  <a:gd name="connsiteX25" fmla="*/ 346940 w 3079941"/>
                  <a:gd name="connsiteY25" fmla="*/ 724196 h 1160647"/>
                  <a:gd name="connsiteX26" fmla="*/ 346940 w 3079941"/>
                  <a:gd name="connsiteY26" fmla="*/ 725547 h 1160647"/>
                  <a:gd name="connsiteX27" fmla="*/ 346940 w 3079941"/>
                  <a:gd name="connsiteY27" fmla="*/ 735005 h 1160647"/>
                  <a:gd name="connsiteX28" fmla="*/ 391527 w 3079941"/>
                  <a:gd name="connsiteY28" fmla="*/ 735005 h 1160647"/>
                  <a:gd name="connsiteX29" fmla="*/ 391527 w 3079941"/>
                  <a:gd name="connsiteY29" fmla="*/ 736086 h 1160647"/>
                  <a:gd name="connsiteX30" fmla="*/ 391527 w 3079941"/>
                  <a:gd name="connsiteY30" fmla="*/ 743652 h 1160647"/>
                  <a:gd name="connsiteX31" fmla="*/ 393553 w 3079941"/>
                  <a:gd name="connsiteY31" fmla="*/ 743652 h 1160647"/>
                  <a:gd name="connsiteX32" fmla="*/ 407740 w 3079941"/>
                  <a:gd name="connsiteY32" fmla="*/ 743652 h 1160647"/>
                  <a:gd name="connsiteX33" fmla="*/ 407740 w 3079941"/>
                  <a:gd name="connsiteY33" fmla="*/ 713387 h 1160647"/>
                  <a:gd name="connsiteX34" fmla="*/ 452327 w 3079941"/>
                  <a:gd name="connsiteY34" fmla="*/ 713387 h 1160647"/>
                  <a:gd name="connsiteX35" fmla="*/ 452327 w 3079941"/>
                  <a:gd name="connsiteY35" fmla="*/ 712036 h 1160647"/>
                  <a:gd name="connsiteX36" fmla="*/ 452327 w 3079941"/>
                  <a:gd name="connsiteY36" fmla="*/ 702578 h 1160647"/>
                  <a:gd name="connsiteX37" fmla="*/ 453341 w 3079941"/>
                  <a:gd name="connsiteY37" fmla="*/ 702578 h 1160647"/>
                  <a:gd name="connsiteX38" fmla="*/ 460434 w 3079941"/>
                  <a:gd name="connsiteY38" fmla="*/ 702578 h 1160647"/>
                  <a:gd name="connsiteX39" fmla="*/ 460434 w 3079941"/>
                  <a:gd name="connsiteY39" fmla="*/ 700687 h 1160647"/>
                  <a:gd name="connsiteX40" fmla="*/ 460434 w 3079941"/>
                  <a:gd name="connsiteY40" fmla="*/ 687446 h 1160647"/>
                  <a:gd name="connsiteX41" fmla="*/ 461194 w 3079941"/>
                  <a:gd name="connsiteY41" fmla="*/ 687446 h 1160647"/>
                  <a:gd name="connsiteX42" fmla="*/ 466514 w 3079941"/>
                  <a:gd name="connsiteY42" fmla="*/ 687446 h 1160647"/>
                  <a:gd name="connsiteX43" fmla="*/ 466514 w 3079941"/>
                  <a:gd name="connsiteY43" fmla="*/ 686365 h 1160647"/>
                  <a:gd name="connsiteX44" fmla="*/ 466514 w 3079941"/>
                  <a:gd name="connsiteY44" fmla="*/ 678798 h 1160647"/>
                  <a:gd name="connsiteX45" fmla="*/ 468541 w 3079941"/>
                  <a:gd name="connsiteY45" fmla="*/ 678798 h 1160647"/>
                  <a:gd name="connsiteX46" fmla="*/ 482728 w 3079941"/>
                  <a:gd name="connsiteY46" fmla="*/ 678798 h 1160647"/>
                  <a:gd name="connsiteX47" fmla="*/ 482728 w 3079941"/>
                  <a:gd name="connsiteY47" fmla="*/ 679879 h 1160647"/>
                  <a:gd name="connsiteX48" fmla="*/ 482728 w 3079941"/>
                  <a:gd name="connsiteY48" fmla="*/ 687446 h 1160647"/>
                  <a:gd name="connsiteX49" fmla="*/ 505021 w 3079941"/>
                  <a:gd name="connsiteY49" fmla="*/ 687446 h 1160647"/>
                  <a:gd name="connsiteX50" fmla="*/ 505021 w 3079941"/>
                  <a:gd name="connsiteY50" fmla="*/ 685554 h 1160647"/>
                  <a:gd name="connsiteX51" fmla="*/ 505021 w 3079941"/>
                  <a:gd name="connsiteY51" fmla="*/ 672313 h 1160647"/>
                  <a:gd name="connsiteX52" fmla="*/ 506795 w 3079941"/>
                  <a:gd name="connsiteY52" fmla="*/ 672313 h 1160647"/>
                  <a:gd name="connsiteX53" fmla="*/ 519208 w 3079941"/>
                  <a:gd name="connsiteY53" fmla="*/ 672313 h 1160647"/>
                  <a:gd name="connsiteX54" fmla="*/ 519208 w 3079941"/>
                  <a:gd name="connsiteY54" fmla="*/ 696093 h 1160647"/>
                  <a:gd name="connsiteX55" fmla="*/ 520222 w 3079941"/>
                  <a:gd name="connsiteY55" fmla="*/ 696093 h 1160647"/>
                  <a:gd name="connsiteX56" fmla="*/ 527315 w 3079941"/>
                  <a:gd name="connsiteY56" fmla="*/ 696093 h 1160647"/>
                  <a:gd name="connsiteX57" fmla="*/ 527315 w 3079941"/>
                  <a:gd name="connsiteY57" fmla="*/ 695012 h 1160647"/>
                  <a:gd name="connsiteX58" fmla="*/ 527315 w 3079941"/>
                  <a:gd name="connsiteY58" fmla="*/ 687446 h 1160647"/>
                  <a:gd name="connsiteX59" fmla="*/ 529088 w 3079941"/>
                  <a:gd name="connsiteY59" fmla="*/ 687446 h 1160647"/>
                  <a:gd name="connsiteX60" fmla="*/ 541502 w 3079941"/>
                  <a:gd name="connsiteY60" fmla="*/ 687446 h 1160647"/>
                  <a:gd name="connsiteX61" fmla="*/ 541502 w 3079941"/>
                  <a:gd name="connsiteY61" fmla="*/ 713387 h 1160647"/>
                  <a:gd name="connsiteX62" fmla="*/ 543529 w 3079941"/>
                  <a:gd name="connsiteY62" fmla="*/ 713387 h 1160647"/>
                  <a:gd name="connsiteX63" fmla="*/ 557715 w 3079941"/>
                  <a:gd name="connsiteY63" fmla="*/ 713387 h 1160647"/>
                  <a:gd name="connsiteX64" fmla="*/ 557715 w 3079941"/>
                  <a:gd name="connsiteY64" fmla="*/ 715008 h 1160647"/>
                  <a:gd name="connsiteX65" fmla="*/ 557715 w 3079941"/>
                  <a:gd name="connsiteY65" fmla="*/ 726358 h 1160647"/>
                  <a:gd name="connsiteX66" fmla="*/ 558475 w 3079941"/>
                  <a:gd name="connsiteY66" fmla="*/ 726358 h 1160647"/>
                  <a:gd name="connsiteX67" fmla="*/ 563796 w 3079941"/>
                  <a:gd name="connsiteY67" fmla="*/ 726358 h 1160647"/>
                  <a:gd name="connsiteX68" fmla="*/ 563796 w 3079941"/>
                  <a:gd name="connsiteY68" fmla="*/ 725547 h 1160647"/>
                  <a:gd name="connsiteX69" fmla="*/ 563796 w 3079941"/>
                  <a:gd name="connsiteY69" fmla="*/ 719872 h 1160647"/>
                  <a:gd name="connsiteX70" fmla="*/ 594196 w 3079941"/>
                  <a:gd name="connsiteY70" fmla="*/ 719872 h 1160647"/>
                  <a:gd name="connsiteX71" fmla="*/ 594196 w 3079941"/>
                  <a:gd name="connsiteY71" fmla="*/ 743652 h 1160647"/>
                  <a:gd name="connsiteX72" fmla="*/ 595209 w 3079941"/>
                  <a:gd name="connsiteY72" fmla="*/ 743652 h 1160647"/>
                  <a:gd name="connsiteX73" fmla="*/ 602303 w 3079941"/>
                  <a:gd name="connsiteY73" fmla="*/ 743652 h 1160647"/>
                  <a:gd name="connsiteX74" fmla="*/ 602303 w 3079941"/>
                  <a:gd name="connsiteY74" fmla="*/ 744733 h 1160647"/>
                  <a:gd name="connsiteX75" fmla="*/ 602303 w 3079941"/>
                  <a:gd name="connsiteY75" fmla="*/ 752299 h 1160647"/>
                  <a:gd name="connsiteX76" fmla="*/ 603063 w 3079941"/>
                  <a:gd name="connsiteY76" fmla="*/ 752299 h 1160647"/>
                  <a:gd name="connsiteX77" fmla="*/ 608383 w 3079941"/>
                  <a:gd name="connsiteY77" fmla="*/ 752299 h 1160647"/>
                  <a:gd name="connsiteX78" fmla="*/ 608383 w 3079941"/>
                  <a:gd name="connsiteY78" fmla="*/ 750137 h 1160647"/>
                  <a:gd name="connsiteX79" fmla="*/ 608383 w 3079941"/>
                  <a:gd name="connsiteY79" fmla="*/ 735005 h 1160647"/>
                  <a:gd name="connsiteX80" fmla="*/ 609396 w 3079941"/>
                  <a:gd name="connsiteY80" fmla="*/ 735005 h 1160647"/>
                  <a:gd name="connsiteX81" fmla="*/ 616490 w 3079941"/>
                  <a:gd name="connsiteY81" fmla="*/ 735005 h 1160647"/>
                  <a:gd name="connsiteX82" fmla="*/ 616490 w 3079941"/>
                  <a:gd name="connsiteY82" fmla="*/ 736086 h 1160647"/>
                  <a:gd name="connsiteX83" fmla="*/ 616490 w 3079941"/>
                  <a:gd name="connsiteY83" fmla="*/ 743652 h 1160647"/>
                  <a:gd name="connsiteX84" fmla="*/ 621810 w 3079941"/>
                  <a:gd name="connsiteY84" fmla="*/ 741659 h 1160647"/>
                  <a:gd name="connsiteX85" fmla="*/ 622570 w 3079941"/>
                  <a:gd name="connsiteY85" fmla="*/ 740679 h 1160647"/>
                  <a:gd name="connsiteX86" fmla="*/ 622570 w 3079941"/>
                  <a:gd name="connsiteY86" fmla="*/ 735005 h 1160647"/>
                  <a:gd name="connsiteX87" fmla="*/ 661077 w 3079941"/>
                  <a:gd name="connsiteY87" fmla="*/ 735005 h 1160647"/>
                  <a:gd name="connsiteX88" fmla="*/ 661077 w 3079941"/>
                  <a:gd name="connsiteY88" fmla="*/ 758784 h 1160647"/>
                  <a:gd name="connsiteX89" fmla="*/ 663103 w 3079941"/>
                  <a:gd name="connsiteY89" fmla="*/ 758784 h 1160647"/>
                  <a:gd name="connsiteX90" fmla="*/ 677290 w 3079941"/>
                  <a:gd name="connsiteY90" fmla="*/ 758784 h 1160647"/>
                  <a:gd name="connsiteX91" fmla="*/ 677290 w 3079941"/>
                  <a:gd name="connsiteY91" fmla="*/ 759865 h 1160647"/>
                  <a:gd name="connsiteX92" fmla="*/ 677290 w 3079941"/>
                  <a:gd name="connsiteY92" fmla="*/ 767431 h 1160647"/>
                  <a:gd name="connsiteX93" fmla="*/ 679064 w 3079941"/>
                  <a:gd name="connsiteY93" fmla="*/ 767431 h 1160647"/>
                  <a:gd name="connsiteX94" fmla="*/ 691477 w 3079941"/>
                  <a:gd name="connsiteY94" fmla="*/ 767431 h 1160647"/>
                  <a:gd name="connsiteX95" fmla="*/ 691477 w 3079941"/>
                  <a:gd name="connsiteY95" fmla="*/ 743652 h 1160647"/>
                  <a:gd name="connsiteX96" fmla="*/ 692490 w 3079941"/>
                  <a:gd name="connsiteY96" fmla="*/ 743652 h 1160647"/>
                  <a:gd name="connsiteX97" fmla="*/ 699584 w 3079941"/>
                  <a:gd name="connsiteY97" fmla="*/ 743652 h 1160647"/>
                  <a:gd name="connsiteX98" fmla="*/ 699584 w 3079941"/>
                  <a:gd name="connsiteY98" fmla="*/ 711225 h 1160647"/>
                  <a:gd name="connsiteX99" fmla="*/ 700597 w 3079941"/>
                  <a:gd name="connsiteY99" fmla="*/ 711225 h 1160647"/>
                  <a:gd name="connsiteX100" fmla="*/ 707691 w 3079941"/>
                  <a:gd name="connsiteY100" fmla="*/ 711225 h 1160647"/>
                  <a:gd name="connsiteX101" fmla="*/ 707691 w 3079941"/>
                  <a:gd name="connsiteY101" fmla="*/ 709334 h 1160647"/>
                  <a:gd name="connsiteX102" fmla="*/ 707691 w 3079941"/>
                  <a:gd name="connsiteY102" fmla="*/ 696093 h 1160647"/>
                  <a:gd name="connsiteX103" fmla="*/ 706424 w 3079941"/>
                  <a:gd name="connsiteY103" fmla="*/ 694471 h 1160647"/>
                  <a:gd name="connsiteX104" fmla="*/ 711744 w 3079941"/>
                  <a:gd name="connsiteY104" fmla="*/ 683122 h 1160647"/>
                  <a:gd name="connsiteX105" fmla="*/ 719851 w 3079941"/>
                  <a:gd name="connsiteY105" fmla="*/ 711225 h 1160647"/>
                  <a:gd name="connsiteX106" fmla="*/ 720611 w 3079941"/>
                  <a:gd name="connsiteY106" fmla="*/ 711225 h 1160647"/>
                  <a:gd name="connsiteX107" fmla="*/ 725931 w 3079941"/>
                  <a:gd name="connsiteY107" fmla="*/ 711225 h 1160647"/>
                  <a:gd name="connsiteX108" fmla="*/ 725931 w 3079941"/>
                  <a:gd name="connsiteY108" fmla="*/ 605298 h 1160647"/>
                  <a:gd name="connsiteX109" fmla="*/ 727451 w 3079941"/>
                  <a:gd name="connsiteY109" fmla="*/ 605298 h 1160647"/>
                  <a:gd name="connsiteX110" fmla="*/ 738091 w 3079941"/>
                  <a:gd name="connsiteY110" fmla="*/ 605298 h 1160647"/>
                  <a:gd name="connsiteX111" fmla="*/ 738091 w 3079941"/>
                  <a:gd name="connsiteY111" fmla="*/ 557739 h 1160647"/>
                  <a:gd name="connsiteX112" fmla="*/ 764438 w 3079941"/>
                  <a:gd name="connsiteY112" fmla="*/ 557739 h 1160647"/>
                  <a:gd name="connsiteX113" fmla="*/ 764438 w 3079941"/>
                  <a:gd name="connsiteY113" fmla="*/ 536121 h 1160647"/>
                  <a:gd name="connsiteX114" fmla="*/ 798892 w 3079941"/>
                  <a:gd name="connsiteY114" fmla="*/ 536121 h 1160647"/>
                  <a:gd name="connsiteX115" fmla="*/ 798892 w 3079941"/>
                  <a:gd name="connsiteY115" fmla="*/ 538553 h 1160647"/>
                  <a:gd name="connsiteX116" fmla="*/ 798892 w 3079941"/>
                  <a:gd name="connsiteY116" fmla="*/ 555577 h 1160647"/>
                  <a:gd name="connsiteX117" fmla="*/ 801172 w 3079941"/>
                  <a:gd name="connsiteY117" fmla="*/ 555577 h 1160647"/>
                  <a:gd name="connsiteX118" fmla="*/ 817132 w 3079941"/>
                  <a:gd name="connsiteY118" fmla="*/ 555577 h 1160647"/>
                  <a:gd name="connsiteX119" fmla="*/ 817132 w 3079941"/>
                  <a:gd name="connsiteY119" fmla="*/ 603136 h 1160647"/>
                  <a:gd name="connsiteX120" fmla="*/ 818145 w 3079941"/>
                  <a:gd name="connsiteY120" fmla="*/ 603136 h 1160647"/>
                  <a:gd name="connsiteX121" fmla="*/ 825239 w 3079941"/>
                  <a:gd name="connsiteY121" fmla="*/ 603136 h 1160647"/>
                  <a:gd name="connsiteX122" fmla="*/ 839426 w 3079941"/>
                  <a:gd name="connsiteY122" fmla="*/ 607460 h 1160647"/>
                  <a:gd name="connsiteX123" fmla="*/ 839426 w 3079941"/>
                  <a:gd name="connsiteY123" fmla="*/ 646372 h 1160647"/>
                  <a:gd name="connsiteX124" fmla="*/ 840439 w 3079941"/>
                  <a:gd name="connsiteY124" fmla="*/ 646372 h 1160647"/>
                  <a:gd name="connsiteX125" fmla="*/ 847532 w 3079941"/>
                  <a:gd name="connsiteY125" fmla="*/ 646372 h 1160647"/>
                  <a:gd name="connsiteX126" fmla="*/ 847532 w 3079941"/>
                  <a:gd name="connsiteY126" fmla="*/ 647993 h 1160647"/>
                  <a:gd name="connsiteX127" fmla="*/ 847532 w 3079941"/>
                  <a:gd name="connsiteY127" fmla="*/ 659342 h 1160647"/>
                  <a:gd name="connsiteX128" fmla="*/ 849559 w 3079941"/>
                  <a:gd name="connsiteY128" fmla="*/ 659342 h 1160647"/>
                  <a:gd name="connsiteX129" fmla="*/ 863746 w 3079941"/>
                  <a:gd name="connsiteY129" fmla="*/ 659342 h 1160647"/>
                  <a:gd name="connsiteX130" fmla="*/ 869826 w 3079941"/>
                  <a:gd name="connsiteY130" fmla="*/ 665828 h 1160647"/>
                  <a:gd name="connsiteX131" fmla="*/ 869826 w 3079941"/>
                  <a:gd name="connsiteY131" fmla="*/ 687446 h 1160647"/>
                  <a:gd name="connsiteX132" fmla="*/ 872106 w 3079941"/>
                  <a:gd name="connsiteY132" fmla="*/ 687446 h 1160647"/>
                  <a:gd name="connsiteX133" fmla="*/ 888066 w 3079941"/>
                  <a:gd name="connsiteY133" fmla="*/ 687446 h 1160647"/>
                  <a:gd name="connsiteX134" fmla="*/ 888066 w 3079941"/>
                  <a:gd name="connsiteY134" fmla="*/ 688526 h 1160647"/>
                  <a:gd name="connsiteX135" fmla="*/ 888066 w 3079941"/>
                  <a:gd name="connsiteY135" fmla="*/ 696093 h 1160647"/>
                  <a:gd name="connsiteX136" fmla="*/ 889333 w 3079941"/>
                  <a:gd name="connsiteY136" fmla="*/ 696093 h 1160647"/>
                  <a:gd name="connsiteX137" fmla="*/ 898200 w 3079941"/>
                  <a:gd name="connsiteY137" fmla="*/ 696093 h 1160647"/>
                  <a:gd name="connsiteX138" fmla="*/ 898200 w 3079941"/>
                  <a:gd name="connsiteY138" fmla="*/ 698254 h 1160647"/>
                  <a:gd name="connsiteX139" fmla="*/ 898200 w 3079941"/>
                  <a:gd name="connsiteY139" fmla="*/ 713387 h 1160647"/>
                  <a:gd name="connsiteX140" fmla="*/ 902253 w 3079941"/>
                  <a:gd name="connsiteY140" fmla="*/ 711495 h 1160647"/>
                  <a:gd name="connsiteX141" fmla="*/ 902253 w 3079941"/>
                  <a:gd name="connsiteY141" fmla="*/ 698254 h 1160647"/>
                  <a:gd name="connsiteX142" fmla="*/ 903266 w 3079941"/>
                  <a:gd name="connsiteY142" fmla="*/ 698254 h 1160647"/>
                  <a:gd name="connsiteX143" fmla="*/ 910360 w 3079941"/>
                  <a:gd name="connsiteY143" fmla="*/ 698254 h 1160647"/>
                  <a:gd name="connsiteX144" fmla="*/ 910360 w 3079941"/>
                  <a:gd name="connsiteY144" fmla="*/ 699876 h 1160647"/>
                  <a:gd name="connsiteX145" fmla="*/ 910360 w 3079941"/>
                  <a:gd name="connsiteY145" fmla="*/ 711225 h 1160647"/>
                  <a:gd name="connsiteX146" fmla="*/ 911120 w 3079941"/>
                  <a:gd name="connsiteY146" fmla="*/ 711225 h 1160647"/>
                  <a:gd name="connsiteX147" fmla="*/ 916440 w 3079941"/>
                  <a:gd name="connsiteY147" fmla="*/ 711225 h 1160647"/>
                  <a:gd name="connsiteX148" fmla="*/ 965080 w 3079941"/>
                  <a:gd name="connsiteY148" fmla="*/ 706902 h 1160647"/>
                  <a:gd name="connsiteX149" fmla="*/ 965080 w 3079941"/>
                  <a:gd name="connsiteY149" fmla="*/ 708253 h 1160647"/>
                  <a:gd name="connsiteX150" fmla="*/ 965080 w 3079941"/>
                  <a:gd name="connsiteY150" fmla="*/ 717710 h 1160647"/>
                  <a:gd name="connsiteX151" fmla="*/ 965840 w 3079941"/>
                  <a:gd name="connsiteY151" fmla="*/ 717710 h 1160647"/>
                  <a:gd name="connsiteX152" fmla="*/ 971161 w 3079941"/>
                  <a:gd name="connsiteY152" fmla="*/ 717710 h 1160647"/>
                  <a:gd name="connsiteX153" fmla="*/ 971161 w 3079941"/>
                  <a:gd name="connsiteY153" fmla="*/ 719872 h 1160647"/>
                  <a:gd name="connsiteX154" fmla="*/ 971161 w 3079941"/>
                  <a:gd name="connsiteY154" fmla="*/ 735005 h 1160647"/>
                  <a:gd name="connsiteX155" fmla="*/ 973187 w 3079941"/>
                  <a:gd name="connsiteY155" fmla="*/ 733654 h 1160647"/>
                  <a:gd name="connsiteX156" fmla="*/ 987374 w 3079941"/>
                  <a:gd name="connsiteY156" fmla="*/ 724196 h 1160647"/>
                  <a:gd name="connsiteX157" fmla="*/ 993454 w 3079941"/>
                  <a:gd name="connsiteY157" fmla="*/ 683122 h 1160647"/>
                  <a:gd name="connsiteX158" fmla="*/ 994214 w 3079941"/>
                  <a:gd name="connsiteY158" fmla="*/ 682852 h 1160647"/>
                  <a:gd name="connsiteX159" fmla="*/ 999534 w 3079941"/>
                  <a:gd name="connsiteY159" fmla="*/ 680960 h 1160647"/>
                  <a:gd name="connsiteX160" fmla="*/ 1001561 w 3079941"/>
                  <a:gd name="connsiteY160" fmla="*/ 611783 h 1160647"/>
                  <a:gd name="connsiteX161" fmla="*/ 1003588 w 3079941"/>
                  <a:gd name="connsiteY161" fmla="*/ 680960 h 1160647"/>
                  <a:gd name="connsiteX162" fmla="*/ 1004348 w 3079941"/>
                  <a:gd name="connsiteY162" fmla="*/ 681230 h 1160647"/>
                  <a:gd name="connsiteX163" fmla="*/ 1009668 w 3079941"/>
                  <a:gd name="connsiteY163" fmla="*/ 683122 h 1160647"/>
                  <a:gd name="connsiteX164" fmla="*/ 1009668 w 3079941"/>
                  <a:gd name="connsiteY164" fmla="*/ 596651 h 1160647"/>
                  <a:gd name="connsiteX165" fmla="*/ 1013721 w 3079941"/>
                  <a:gd name="connsiteY165" fmla="*/ 564224 h 1160647"/>
                  <a:gd name="connsiteX166" fmla="*/ 1052228 w 3079941"/>
                  <a:gd name="connsiteY166" fmla="*/ 564224 h 1160647"/>
                  <a:gd name="connsiteX167" fmla="*/ 1052228 w 3079941"/>
                  <a:gd name="connsiteY167" fmla="*/ 596651 h 1160647"/>
                  <a:gd name="connsiteX168" fmla="*/ 1052988 w 3079941"/>
                  <a:gd name="connsiteY168" fmla="*/ 596651 h 1160647"/>
                  <a:gd name="connsiteX169" fmla="*/ 1058308 w 3079941"/>
                  <a:gd name="connsiteY169" fmla="*/ 596651 h 1160647"/>
                  <a:gd name="connsiteX170" fmla="*/ 1058308 w 3079941"/>
                  <a:gd name="connsiteY170" fmla="*/ 514503 h 1160647"/>
                  <a:gd name="connsiteX171" fmla="*/ 1060082 w 3079941"/>
                  <a:gd name="connsiteY171" fmla="*/ 514503 h 1160647"/>
                  <a:gd name="connsiteX172" fmla="*/ 1072495 w 3079941"/>
                  <a:gd name="connsiteY172" fmla="*/ 514503 h 1160647"/>
                  <a:gd name="connsiteX173" fmla="*/ 1072495 w 3079941"/>
                  <a:gd name="connsiteY173" fmla="*/ 512612 h 1160647"/>
                  <a:gd name="connsiteX174" fmla="*/ 1072495 w 3079941"/>
                  <a:gd name="connsiteY174" fmla="*/ 499371 h 1160647"/>
                  <a:gd name="connsiteX175" fmla="*/ 1094789 w 3079941"/>
                  <a:gd name="connsiteY175" fmla="*/ 499371 h 1160647"/>
                  <a:gd name="connsiteX176" fmla="*/ 1094789 w 3079941"/>
                  <a:gd name="connsiteY176" fmla="*/ 498290 h 1160647"/>
                  <a:gd name="connsiteX177" fmla="*/ 1094789 w 3079941"/>
                  <a:gd name="connsiteY177" fmla="*/ 490724 h 1160647"/>
                  <a:gd name="connsiteX178" fmla="*/ 1096562 w 3079941"/>
                  <a:gd name="connsiteY178" fmla="*/ 490724 h 1160647"/>
                  <a:gd name="connsiteX179" fmla="*/ 1108976 w 3079941"/>
                  <a:gd name="connsiteY179" fmla="*/ 490724 h 1160647"/>
                  <a:gd name="connsiteX180" fmla="*/ 1108976 w 3079941"/>
                  <a:gd name="connsiteY180" fmla="*/ 491805 h 1160647"/>
                  <a:gd name="connsiteX181" fmla="*/ 1108976 w 3079941"/>
                  <a:gd name="connsiteY181" fmla="*/ 499371 h 1160647"/>
                  <a:gd name="connsiteX182" fmla="*/ 1109736 w 3079941"/>
                  <a:gd name="connsiteY182" fmla="*/ 499371 h 1160647"/>
                  <a:gd name="connsiteX183" fmla="*/ 1115056 w 3079941"/>
                  <a:gd name="connsiteY183" fmla="*/ 499371 h 1160647"/>
                  <a:gd name="connsiteX184" fmla="*/ 1125189 w 3079941"/>
                  <a:gd name="connsiteY184" fmla="*/ 495047 h 1160647"/>
                  <a:gd name="connsiteX185" fmla="*/ 1129242 w 3079941"/>
                  <a:gd name="connsiteY185" fmla="*/ 498290 h 1160647"/>
                  <a:gd name="connsiteX186" fmla="*/ 1129242 w 3079941"/>
                  <a:gd name="connsiteY186" fmla="*/ 490724 h 1160647"/>
                  <a:gd name="connsiteX187" fmla="*/ 1131522 w 3079941"/>
                  <a:gd name="connsiteY187" fmla="*/ 490724 h 1160647"/>
                  <a:gd name="connsiteX188" fmla="*/ 1147483 w 3079941"/>
                  <a:gd name="connsiteY188" fmla="*/ 490724 h 1160647"/>
                  <a:gd name="connsiteX189" fmla="*/ 1147483 w 3079941"/>
                  <a:gd name="connsiteY189" fmla="*/ 491805 h 1160647"/>
                  <a:gd name="connsiteX190" fmla="*/ 1147483 w 3079941"/>
                  <a:gd name="connsiteY190" fmla="*/ 499371 h 1160647"/>
                  <a:gd name="connsiteX191" fmla="*/ 1177883 w 3079941"/>
                  <a:gd name="connsiteY191" fmla="*/ 499371 h 1160647"/>
                  <a:gd name="connsiteX192" fmla="*/ 1177883 w 3079941"/>
                  <a:gd name="connsiteY192" fmla="*/ 500992 h 1160647"/>
                  <a:gd name="connsiteX193" fmla="*/ 1177883 w 3079941"/>
                  <a:gd name="connsiteY193" fmla="*/ 512342 h 1160647"/>
                  <a:gd name="connsiteX194" fmla="*/ 1204230 w 3079941"/>
                  <a:gd name="connsiteY194" fmla="*/ 512342 h 1160647"/>
                  <a:gd name="connsiteX195" fmla="*/ 1204230 w 3079941"/>
                  <a:gd name="connsiteY195" fmla="*/ 542606 h 1160647"/>
                  <a:gd name="connsiteX196" fmla="*/ 1204990 w 3079941"/>
                  <a:gd name="connsiteY196" fmla="*/ 542606 h 1160647"/>
                  <a:gd name="connsiteX197" fmla="*/ 1210310 w 3079941"/>
                  <a:gd name="connsiteY197" fmla="*/ 542606 h 1160647"/>
                  <a:gd name="connsiteX198" fmla="*/ 1210310 w 3079941"/>
                  <a:gd name="connsiteY198" fmla="*/ 543687 h 1160647"/>
                  <a:gd name="connsiteX199" fmla="*/ 1210310 w 3079941"/>
                  <a:gd name="connsiteY199" fmla="*/ 551254 h 1160647"/>
                  <a:gd name="connsiteX200" fmla="*/ 1214364 w 3079941"/>
                  <a:gd name="connsiteY200" fmla="*/ 581518 h 1160647"/>
                  <a:gd name="connsiteX201" fmla="*/ 1215124 w 3079941"/>
                  <a:gd name="connsiteY201" fmla="*/ 581518 h 1160647"/>
                  <a:gd name="connsiteX202" fmla="*/ 1220444 w 3079941"/>
                  <a:gd name="connsiteY202" fmla="*/ 581518 h 1160647"/>
                  <a:gd name="connsiteX203" fmla="*/ 1220444 w 3079941"/>
                  <a:gd name="connsiteY203" fmla="*/ 582329 h 1160647"/>
                  <a:gd name="connsiteX204" fmla="*/ 1220444 w 3079941"/>
                  <a:gd name="connsiteY204" fmla="*/ 588004 h 1160647"/>
                  <a:gd name="connsiteX205" fmla="*/ 1221457 w 3079941"/>
                  <a:gd name="connsiteY205" fmla="*/ 588004 h 1160647"/>
                  <a:gd name="connsiteX206" fmla="*/ 1228550 w 3079941"/>
                  <a:gd name="connsiteY206" fmla="*/ 588004 h 1160647"/>
                  <a:gd name="connsiteX207" fmla="*/ 1228550 w 3079941"/>
                  <a:gd name="connsiteY207" fmla="*/ 618269 h 1160647"/>
                  <a:gd name="connsiteX208" fmla="*/ 1230577 w 3079941"/>
                  <a:gd name="connsiteY208" fmla="*/ 618269 h 1160647"/>
                  <a:gd name="connsiteX209" fmla="*/ 1244764 w 3079941"/>
                  <a:gd name="connsiteY209" fmla="*/ 618269 h 1160647"/>
                  <a:gd name="connsiteX210" fmla="*/ 1244764 w 3079941"/>
                  <a:gd name="connsiteY210" fmla="*/ 642048 h 1160647"/>
                  <a:gd name="connsiteX211" fmla="*/ 1246791 w 3079941"/>
                  <a:gd name="connsiteY211" fmla="*/ 643669 h 1160647"/>
                  <a:gd name="connsiteX212" fmla="*/ 1246791 w 3079941"/>
                  <a:gd name="connsiteY212" fmla="*/ 655019 h 1160647"/>
                  <a:gd name="connsiteX213" fmla="*/ 1247551 w 3079941"/>
                  <a:gd name="connsiteY213" fmla="*/ 655019 h 1160647"/>
                  <a:gd name="connsiteX214" fmla="*/ 1252871 w 3079941"/>
                  <a:gd name="connsiteY214" fmla="*/ 655019 h 1160647"/>
                  <a:gd name="connsiteX215" fmla="*/ 1252871 w 3079941"/>
                  <a:gd name="connsiteY215" fmla="*/ 678798 h 1160647"/>
                  <a:gd name="connsiteX216" fmla="*/ 1254137 w 3079941"/>
                  <a:gd name="connsiteY216" fmla="*/ 678798 h 1160647"/>
                  <a:gd name="connsiteX217" fmla="*/ 1263004 w 3079941"/>
                  <a:gd name="connsiteY217" fmla="*/ 678798 h 1160647"/>
                  <a:gd name="connsiteX218" fmla="*/ 1265031 w 3079941"/>
                  <a:gd name="connsiteY218" fmla="*/ 682852 h 1160647"/>
                  <a:gd name="connsiteX219" fmla="*/ 1265031 w 3079941"/>
                  <a:gd name="connsiteY219" fmla="*/ 696093 h 1160647"/>
                  <a:gd name="connsiteX220" fmla="*/ 1266551 w 3079941"/>
                  <a:gd name="connsiteY220" fmla="*/ 694201 h 1160647"/>
                  <a:gd name="connsiteX221" fmla="*/ 1277191 w 3079941"/>
                  <a:gd name="connsiteY221" fmla="*/ 680960 h 1160647"/>
                  <a:gd name="connsiteX222" fmla="*/ 1305565 w 3079941"/>
                  <a:gd name="connsiteY222" fmla="*/ 680960 h 1160647"/>
                  <a:gd name="connsiteX223" fmla="*/ 1305565 w 3079941"/>
                  <a:gd name="connsiteY223" fmla="*/ 767431 h 1160647"/>
                  <a:gd name="connsiteX224" fmla="*/ 1306325 w 3079941"/>
                  <a:gd name="connsiteY224" fmla="*/ 767431 h 1160647"/>
                  <a:gd name="connsiteX225" fmla="*/ 1311645 w 3079941"/>
                  <a:gd name="connsiteY225" fmla="*/ 767431 h 1160647"/>
                  <a:gd name="connsiteX226" fmla="*/ 1312405 w 3079941"/>
                  <a:gd name="connsiteY226" fmla="*/ 766080 h 1160647"/>
                  <a:gd name="connsiteX227" fmla="*/ 1317725 w 3079941"/>
                  <a:gd name="connsiteY227" fmla="*/ 756622 h 1160647"/>
                  <a:gd name="connsiteX228" fmla="*/ 1317725 w 3079941"/>
                  <a:gd name="connsiteY228" fmla="*/ 758514 h 1160647"/>
                  <a:gd name="connsiteX229" fmla="*/ 1317725 w 3079941"/>
                  <a:gd name="connsiteY229" fmla="*/ 771755 h 1160647"/>
                  <a:gd name="connsiteX230" fmla="*/ 1321778 w 3079941"/>
                  <a:gd name="connsiteY230" fmla="*/ 726358 h 1160647"/>
                  <a:gd name="connsiteX231" fmla="*/ 1322538 w 3079941"/>
                  <a:gd name="connsiteY231" fmla="*/ 726358 h 1160647"/>
                  <a:gd name="connsiteX232" fmla="*/ 1327858 w 3079941"/>
                  <a:gd name="connsiteY232" fmla="*/ 726358 h 1160647"/>
                  <a:gd name="connsiteX233" fmla="*/ 1327858 w 3079941"/>
                  <a:gd name="connsiteY233" fmla="*/ 661504 h 1160647"/>
                  <a:gd name="connsiteX234" fmla="*/ 1328872 w 3079941"/>
                  <a:gd name="connsiteY234" fmla="*/ 661504 h 1160647"/>
                  <a:gd name="connsiteX235" fmla="*/ 1335965 w 3079941"/>
                  <a:gd name="connsiteY235" fmla="*/ 661504 h 1160647"/>
                  <a:gd name="connsiteX236" fmla="*/ 1348125 w 3079941"/>
                  <a:gd name="connsiteY236" fmla="*/ 618269 h 1160647"/>
                  <a:gd name="connsiteX237" fmla="*/ 1349392 w 3079941"/>
                  <a:gd name="connsiteY237" fmla="*/ 618269 h 1160647"/>
                  <a:gd name="connsiteX238" fmla="*/ 1358259 w 3079941"/>
                  <a:gd name="connsiteY238" fmla="*/ 618269 h 1160647"/>
                  <a:gd name="connsiteX239" fmla="*/ 1368392 w 3079941"/>
                  <a:gd name="connsiteY239" fmla="*/ 661504 h 1160647"/>
                  <a:gd name="connsiteX240" fmla="*/ 1369405 w 3079941"/>
                  <a:gd name="connsiteY240" fmla="*/ 661504 h 1160647"/>
                  <a:gd name="connsiteX241" fmla="*/ 1376499 w 3079941"/>
                  <a:gd name="connsiteY241" fmla="*/ 661504 h 1160647"/>
                  <a:gd name="connsiteX242" fmla="*/ 1376499 w 3079941"/>
                  <a:gd name="connsiteY242" fmla="*/ 700416 h 1160647"/>
                  <a:gd name="connsiteX243" fmla="*/ 1378272 w 3079941"/>
                  <a:gd name="connsiteY243" fmla="*/ 700416 h 1160647"/>
                  <a:gd name="connsiteX244" fmla="*/ 1390686 w 3079941"/>
                  <a:gd name="connsiteY244" fmla="*/ 700416 h 1160647"/>
                  <a:gd name="connsiteX245" fmla="*/ 1390686 w 3079941"/>
                  <a:gd name="connsiteY245" fmla="*/ 702578 h 1160647"/>
                  <a:gd name="connsiteX246" fmla="*/ 1390686 w 3079941"/>
                  <a:gd name="connsiteY246" fmla="*/ 717710 h 1160647"/>
                  <a:gd name="connsiteX247" fmla="*/ 1394739 w 3079941"/>
                  <a:gd name="connsiteY247" fmla="*/ 715549 h 1160647"/>
                  <a:gd name="connsiteX248" fmla="*/ 1394739 w 3079941"/>
                  <a:gd name="connsiteY248" fmla="*/ 700416 h 1160647"/>
                  <a:gd name="connsiteX249" fmla="*/ 1396259 w 3079941"/>
                  <a:gd name="connsiteY249" fmla="*/ 700416 h 1160647"/>
                  <a:gd name="connsiteX250" fmla="*/ 1406899 w 3079941"/>
                  <a:gd name="connsiteY250" fmla="*/ 700416 h 1160647"/>
                  <a:gd name="connsiteX251" fmla="*/ 1406899 w 3079941"/>
                  <a:gd name="connsiteY251" fmla="*/ 702037 h 1160647"/>
                  <a:gd name="connsiteX252" fmla="*/ 1406899 w 3079941"/>
                  <a:gd name="connsiteY252" fmla="*/ 713387 h 1160647"/>
                  <a:gd name="connsiteX253" fmla="*/ 1437300 w 3079941"/>
                  <a:gd name="connsiteY253" fmla="*/ 713387 h 1160647"/>
                  <a:gd name="connsiteX254" fmla="*/ 1437300 w 3079941"/>
                  <a:gd name="connsiteY254" fmla="*/ 676637 h 1160647"/>
                  <a:gd name="connsiteX255" fmla="*/ 1438566 w 3079941"/>
                  <a:gd name="connsiteY255" fmla="*/ 676637 h 1160647"/>
                  <a:gd name="connsiteX256" fmla="*/ 1447433 w 3079941"/>
                  <a:gd name="connsiteY256" fmla="*/ 676637 h 1160647"/>
                  <a:gd name="connsiteX257" fmla="*/ 1447433 w 3079941"/>
                  <a:gd name="connsiteY257" fmla="*/ 698254 h 1160647"/>
                  <a:gd name="connsiteX258" fmla="*/ 1449460 w 3079941"/>
                  <a:gd name="connsiteY258" fmla="*/ 665828 h 1160647"/>
                  <a:gd name="connsiteX259" fmla="*/ 1471753 w 3079941"/>
                  <a:gd name="connsiteY259" fmla="*/ 665828 h 1160647"/>
                  <a:gd name="connsiteX260" fmla="*/ 1471753 w 3079941"/>
                  <a:gd name="connsiteY260" fmla="*/ 664206 h 1160647"/>
                  <a:gd name="connsiteX261" fmla="*/ 1471753 w 3079941"/>
                  <a:gd name="connsiteY261" fmla="*/ 652857 h 1160647"/>
                  <a:gd name="connsiteX262" fmla="*/ 1472513 w 3079941"/>
                  <a:gd name="connsiteY262" fmla="*/ 652857 h 1160647"/>
                  <a:gd name="connsiteX263" fmla="*/ 1477833 w 3079941"/>
                  <a:gd name="connsiteY263" fmla="*/ 652857 h 1160647"/>
                  <a:gd name="connsiteX264" fmla="*/ 1477833 w 3079941"/>
                  <a:gd name="connsiteY264" fmla="*/ 650966 h 1160647"/>
                  <a:gd name="connsiteX265" fmla="*/ 1477833 w 3079941"/>
                  <a:gd name="connsiteY265" fmla="*/ 637725 h 1160647"/>
                  <a:gd name="connsiteX266" fmla="*/ 1481887 w 3079941"/>
                  <a:gd name="connsiteY266" fmla="*/ 644210 h 1160647"/>
                  <a:gd name="connsiteX267" fmla="*/ 1484167 w 3079941"/>
                  <a:gd name="connsiteY267" fmla="*/ 644210 h 1160647"/>
                  <a:gd name="connsiteX268" fmla="*/ 1500127 w 3079941"/>
                  <a:gd name="connsiteY268" fmla="*/ 644210 h 1160647"/>
                  <a:gd name="connsiteX269" fmla="*/ 1500127 w 3079941"/>
                  <a:gd name="connsiteY269" fmla="*/ 643399 h 1160647"/>
                  <a:gd name="connsiteX270" fmla="*/ 1500127 w 3079941"/>
                  <a:gd name="connsiteY270" fmla="*/ 637725 h 1160647"/>
                  <a:gd name="connsiteX271" fmla="*/ 1500887 w 3079941"/>
                  <a:gd name="connsiteY271" fmla="*/ 637725 h 1160647"/>
                  <a:gd name="connsiteX272" fmla="*/ 1506207 w 3079941"/>
                  <a:gd name="connsiteY272" fmla="*/ 637725 h 1160647"/>
                  <a:gd name="connsiteX273" fmla="*/ 1506207 w 3079941"/>
                  <a:gd name="connsiteY273" fmla="*/ 639076 h 1160647"/>
                  <a:gd name="connsiteX274" fmla="*/ 1506207 w 3079941"/>
                  <a:gd name="connsiteY274" fmla="*/ 648534 h 1160647"/>
                  <a:gd name="connsiteX275" fmla="*/ 1544714 w 3079941"/>
                  <a:gd name="connsiteY275" fmla="*/ 648534 h 1160647"/>
                  <a:gd name="connsiteX276" fmla="*/ 1544714 w 3079941"/>
                  <a:gd name="connsiteY276" fmla="*/ 786887 h 1160647"/>
                  <a:gd name="connsiteX277" fmla="*/ 1546234 w 3079941"/>
                  <a:gd name="connsiteY277" fmla="*/ 786887 h 1160647"/>
                  <a:gd name="connsiteX278" fmla="*/ 1556874 w 3079941"/>
                  <a:gd name="connsiteY278" fmla="*/ 786887 h 1160647"/>
                  <a:gd name="connsiteX279" fmla="*/ 1556874 w 3079941"/>
                  <a:gd name="connsiteY279" fmla="*/ 773917 h 1160647"/>
                  <a:gd name="connsiteX280" fmla="*/ 1560928 w 3079941"/>
                  <a:gd name="connsiteY280" fmla="*/ 773917 h 1160647"/>
                  <a:gd name="connsiteX281" fmla="*/ 1560928 w 3079941"/>
                  <a:gd name="connsiteY281" fmla="*/ 786887 h 1160647"/>
                  <a:gd name="connsiteX282" fmla="*/ 1591328 w 3079941"/>
                  <a:gd name="connsiteY282" fmla="*/ 786887 h 1160647"/>
                  <a:gd name="connsiteX283" fmla="*/ 1591328 w 3079941"/>
                  <a:gd name="connsiteY283" fmla="*/ 756622 h 1160647"/>
                  <a:gd name="connsiteX284" fmla="*/ 1603488 w 3079941"/>
                  <a:gd name="connsiteY284" fmla="*/ 756622 h 1160647"/>
                  <a:gd name="connsiteX285" fmla="*/ 1615648 w 3079941"/>
                  <a:gd name="connsiteY285" fmla="*/ 754461 h 1160647"/>
                  <a:gd name="connsiteX286" fmla="*/ 1619702 w 3079941"/>
                  <a:gd name="connsiteY286" fmla="*/ 756622 h 1160647"/>
                  <a:gd name="connsiteX287" fmla="*/ 1629835 w 3079941"/>
                  <a:gd name="connsiteY287" fmla="*/ 756622 h 1160647"/>
                  <a:gd name="connsiteX288" fmla="*/ 1629835 w 3079941"/>
                  <a:gd name="connsiteY288" fmla="*/ 786887 h 1160647"/>
                  <a:gd name="connsiteX289" fmla="*/ 1637942 w 3079941"/>
                  <a:gd name="connsiteY289" fmla="*/ 786887 h 1160647"/>
                  <a:gd name="connsiteX290" fmla="*/ 1637942 w 3079941"/>
                  <a:gd name="connsiteY290" fmla="*/ 804182 h 1160647"/>
                  <a:gd name="connsiteX291" fmla="*/ 1647278 w 3079941"/>
                  <a:gd name="connsiteY291" fmla="*/ 805087 h 1160647"/>
                  <a:gd name="connsiteX292" fmla="*/ 1660236 w 3079941"/>
                  <a:gd name="connsiteY292" fmla="*/ 805087 h 1160647"/>
                  <a:gd name="connsiteX293" fmla="*/ 1660236 w 3079941"/>
                  <a:gd name="connsiteY293" fmla="*/ 789049 h 1160647"/>
                  <a:gd name="connsiteX294" fmla="*/ 1728192 w 3079941"/>
                  <a:gd name="connsiteY294" fmla="*/ 789049 h 1160647"/>
                  <a:gd name="connsiteX295" fmla="*/ 1728192 w 3079941"/>
                  <a:gd name="connsiteY295" fmla="*/ 703796 h 1160647"/>
                  <a:gd name="connsiteX296" fmla="*/ 1800200 w 3079941"/>
                  <a:gd name="connsiteY296" fmla="*/ 703796 h 1160647"/>
                  <a:gd name="connsiteX297" fmla="*/ 1800200 w 3079941"/>
                  <a:gd name="connsiteY297" fmla="*/ 782564 h 1160647"/>
                  <a:gd name="connsiteX298" fmla="*/ 1802104 w 3079941"/>
                  <a:gd name="connsiteY298" fmla="*/ 782564 h 1160647"/>
                  <a:gd name="connsiteX299" fmla="*/ 1803346 w 3079941"/>
                  <a:gd name="connsiteY299" fmla="*/ 805087 h 1160647"/>
                  <a:gd name="connsiteX300" fmla="*/ 1813022 w 3079941"/>
                  <a:gd name="connsiteY300" fmla="*/ 805087 h 1160647"/>
                  <a:gd name="connsiteX301" fmla="*/ 1814264 w 3079941"/>
                  <a:gd name="connsiteY301" fmla="*/ 782564 h 1160647"/>
                  <a:gd name="connsiteX302" fmla="*/ 1820344 w 3079941"/>
                  <a:gd name="connsiteY302" fmla="*/ 782564 h 1160647"/>
                  <a:gd name="connsiteX303" fmla="*/ 1821586 w 3079941"/>
                  <a:gd name="connsiteY303" fmla="*/ 805087 h 1160647"/>
                  <a:gd name="connsiteX304" fmla="*/ 1872208 w 3079941"/>
                  <a:gd name="connsiteY304" fmla="*/ 805087 h 1160647"/>
                  <a:gd name="connsiteX305" fmla="*/ 1872208 w 3079941"/>
                  <a:gd name="connsiteY305" fmla="*/ 642059 h 1160647"/>
                  <a:gd name="connsiteX306" fmla="*/ 2069535 w 3079941"/>
                  <a:gd name="connsiteY306" fmla="*/ 642059 h 1160647"/>
                  <a:gd name="connsiteX307" fmla="*/ 2069535 w 3079941"/>
                  <a:gd name="connsiteY307" fmla="*/ 805087 h 1160647"/>
                  <a:gd name="connsiteX308" fmla="*/ 2088232 w 3079941"/>
                  <a:gd name="connsiteY308" fmla="*/ 805087 h 1160647"/>
                  <a:gd name="connsiteX309" fmla="*/ 2088232 w 3079941"/>
                  <a:gd name="connsiteY309" fmla="*/ 722394 h 1160647"/>
                  <a:gd name="connsiteX310" fmla="*/ 2183352 w 3079941"/>
                  <a:gd name="connsiteY310" fmla="*/ 722394 h 1160647"/>
                  <a:gd name="connsiteX311" fmla="*/ 2195282 w 3079941"/>
                  <a:gd name="connsiteY311" fmla="*/ 404253 h 1160647"/>
                  <a:gd name="connsiteX312" fmla="*/ 2183122 w 3079941"/>
                  <a:gd name="connsiteY312" fmla="*/ 382635 h 1160647"/>
                  <a:gd name="connsiteX313" fmla="*/ 2177042 w 3079941"/>
                  <a:gd name="connsiteY313" fmla="*/ 378311 h 1160647"/>
                  <a:gd name="connsiteX314" fmla="*/ 2185149 w 3079941"/>
                  <a:gd name="connsiteY314" fmla="*/ 354532 h 1160647"/>
                  <a:gd name="connsiteX315" fmla="*/ 2185149 w 3079941"/>
                  <a:gd name="connsiteY315" fmla="*/ 337238 h 1160647"/>
                  <a:gd name="connsiteX316" fmla="*/ 2199336 w 3079941"/>
                  <a:gd name="connsiteY316" fmla="*/ 337238 h 1160647"/>
                  <a:gd name="connsiteX317" fmla="*/ 2199336 w 3079941"/>
                  <a:gd name="connsiteY317" fmla="*/ 315620 h 1160647"/>
                  <a:gd name="connsiteX318" fmla="*/ 2201362 w 3079941"/>
                  <a:gd name="connsiteY318" fmla="*/ 311296 h 1160647"/>
                  <a:gd name="connsiteX319" fmla="*/ 2201362 w 3079941"/>
                  <a:gd name="connsiteY319" fmla="*/ 233472 h 1160647"/>
                  <a:gd name="connsiteX320" fmla="*/ 2199336 w 3079941"/>
                  <a:gd name="connsiteY320" fmla="*/ 226987 h 1160647"/>
                  <a:gd name="connsiteX321" fmla="*/ 2205416 w 3079941"/>
                  <a:gd name="connsiteY321" fmla="*/ 220501 h 1160647"/>
                  <a:gd name="connsiteX322" fmla="*/ 2205416 w 3079941"/>
                  <a:gd name="connsiteY322" fmla="*/ 162133 h 1160647"/>
                  <a:gd name="connsiteX323" fmla="*/ 2207442 w 3079941"/>
                  <a:gd name="connsiteY323" fmla="*/ 157810 h 1160647"/>
                  <a:gd name="connsiteX324" fmla="*/ 2207442 w 3079941"/>
                  <a:gd name="connsiteY324" fmla="*/ 101604 h 1160647"/>
                  <a:gd name="connsiteX325" fmla="*/ 2209469 w 3079941"/>
                  <a:gd name="connsiteY325" fmla="*/ 82148 h 1160647"/>
                  <a:gd name="connsiteX326" fmla="*/ 2213523 w 3079941"/>
                  <a:gd name="connsiteY326" fmla="*/ 99442 h 1160647"/>
                  <a:gd name="connsiteX327" fmla="*/ 2215549 w 3079941"/>
                  <a:gd name="connsiteY327" fmla="*/ 157810 h 1160647"/>
                  <a:gd name="connsiteX328" fmla="*/ 2217576 w 3079941"/>
                  <a:gd name="connsiteY328" fmla="*/ 220501 h 1160647"/>
                  <a:gd name="connsiteX329" fmla="*/ 2223656 w 3079941"/>
                  <a:gd name="connsiteY329" fmla="*/ 226987 h 1160647"/>
                  <a:gd name="connsiteX330" fmla="*/ 2221629 w 3079941"/>
                  <a:gd name="connsiteY330" fmla="*/ 233472 h 1160647"/>
                  <a:gd name="connsiteX331" fmla="*/ 2221629 w 3079941"/>
                  <a:gd name="connsiteY331" fmla="*/ 311296 h 1160647"/>
                  <a:gd name="connsiteX332" fmla="*/ 2223656 w 3079941"/>
                  <a:gd name="connsiteY332" fmla="*/ 315620 h 1160647"/>
                  <a:gd name="connsiteX333" fmla="*/ 2223656 w 3079941"/>
                  <a:gd name="connsiteY333" fmla="*/ 337238 h 1160647"/>
                  <a:gd name="connsiteX334" fmla="*/ 2237843 w 3079941"/>
                  <a:gd name="connsiteY334" fmla="*/ 337238 h 1160647"/>
                  <a:gd name="connsiteX335" fmla="*/ 2237843 w 3079941"/>
                  <a:gd name="connsiteY335" fmla="*/ 354532 h 1160647"/>
                  <a:gd name="connsiteX336" fmla="*/ 2245950 w 3079941"/>
                  <a:gd name="connsiteY336" fmla="*/ 378311 h 1160647"/>
                  <a:gd name="connsiteX337" fmla="*/ 2239870 w 3079941"/>
                  <a:gd name="connsiteY337" fmla="*/ 382635 h 1160647"/>
                  <a:gd name="connsiteX338" fmla="*/ 2227709 w 3079941"/>
                  <a:gd name="connsiteY338" fmla="*/ 404253 h 1160647"/>
                  <a:gd name="connsiteX339" fmla="*/ 2235816 w 3079941"/>
                  <a:gd name="connsiteY339" fmla="*/ 657181 h 1160647"/>
                  <a:gd name="connsiteX340" fmla="*/ 2300670 w 3079941"/>
                  <a:gd name="connsiteY340" fmla="*/ 657181 h 1160647"/>
                  <a:gd name="connsiteX341" fmla="*/ 2300670 w 3079941"/>
                  <a:gd name="connsiteY341" fmla="*/ 732843 h 1160647"/>
                  <a:gd name="connsiteX342" fmla="*/ 2308777 w 3079941"/>
                  <a:gd name="connsiteY342" fmla="*/ 732843 h 1160647"/>
                  <a:gd name="connsiteX343" fmla="*/ 2310804 w 3079941"/>
                  <a:gd name="connsiteY343" fmla="*/ 726358 h 1160647"/>
                  <a:gd name="connsiteX344" fmla="*/ 2316884 w 3079941"/>
                  <a:gd name="connsiteY344" fmla="*/ 726358 h 1160647"/>
                  <a:gd name="connsiteX345" fmla="*/ 2318911 w 3079941"/>
                  <a:gd name="connsiteY345" fmla="*/ 735005 h 1160647"/>
                  <a:gd name="connsiteX346" fmla="*/ 2331071 w 3079941"/>
                  <a:gd name="connsiteY346" fmla="*/ 735005 h 1160647"/>
                  <a:gd name="connsiteX347" fmla="*/ 2331071 w 3079941"/>
                  <a:gd name="connsiteY347" fmla="*/ 728519 h 1160647"/>
                  <a:gd name="connsiteX348" fmla="*/ 2353364 w 3079941"/>
                  <a:gd name="connsiteY348" fmla="*/ 728519 h 1160647"/>
                  <a:gd name="connsiteX349" fmla="*/ 2353364 w 3079941"/>
                  <a:gd name="connsiteY349" fmla="*/ 735005 h 1160647"/>
                  <a:gd name="connsiteX350" fmla="*/ 2373631 w 3079941"/>
                  <a:gd name="connsiteY350" fmla="*/ 735005 h 1160647"/>
                  <a:gd name="connsiteX351" fmla="*/ 2373631 w 3079941"/>
                  <a:gd name="connsiteY351" fmla="*/ 780402 h 1160647"/>
                  <a:gd name="connsiteX352" fmla="*/ 2387818 w 3079941"/>
                  <a:gd name="connsiteY352" fmla="*/ 780402 h 1160647"/>
                  <a:gd name="connsiteX353" fmla="*/ 2387818 w 3079941"/>
                  <a:gd name="connsiteY353" fmla="*/ 767431 h 1160647"/>
                  <a:gd name="connsiteX354" fmla="*/ 2404032 w 3079941"/>
                  <a:gd name="connsiteY354" fmla="*/ 767431 h 1160647"/>
                  <a:gd name="connsiteX355" fmla="*/ 2404032 w 3079941"/>
                  <a:gd name="connsiteY355" fmla="*/ 588004 h 1160647"/>
                  <a:gd name="connsiteX356" fmla="*/ 2410112 w 3079941"/>
                  <a:gd name="connsiteY356" fmla="*/ 581518 h 1160647"/>
                  <a:gd name="connsiteX357" fmla="*/ 2483073 w 3079941"/>
                  <a:gd name="connsiteY357" fmla="*/ 581518 h 1160647"/>
                  <a:gd name="connsiteX358" fmla="*/ 2483073 w 3079941"/>
                  <a:gd name="connsiteY358" fmla="*/ 590166 h 1160647"/>
                  <a:gd name="connsiteX359" fmla="*/ 2493206 w 3079941"/>
                  <a:gd name="connsiteY359" fmla="*/ 590166 h 1160647"/>
                  <a:gd name="connsiteX360" fmla="*/ 2493206 w 3079941"/>
                  <a:gd name="connsiteY360" fmla="*/ 704740 h 1160647"/>
                  <a:gd name="connsiteX361" fmla="*/ 2515500 w 3079941"/>
                  <a:gd name="connsiteY361" fmla="*/ 704740 h 1160647"/>
                  <a:gd name="connsiteX362" fmla="*/ 2515500 w 3079941"/>
                  <a:gd name="connsiteY362" fmla="*/ 637725 h 1160647"/>
                  <a:gd name="connsiteX363" fmla="*/ 2541847 w 3079941"/>
                  <a:gd name="connsiteY363" fmla="*/ 637725 h 1160647"/>
                  <a:gd name="connsiteX364" fmla="*/ 2545900 w 3079941"/>
                  <a:gd name="connsiteY364" fmla="*/ 633401 h 1160647"/>
                  <a:gd name="connsiteX365" fmla="*/ 2554007 w 3079941"/>
                  <a:gd name="connsiteY365" fmla="*/ 633401 h 1160647"/>
                  <a:gd name="connsiteX366" fmla="*/ 2558060 w 3079941"/>
                  <a:gd name="connsiteY366" fmla="*/ 637725 h 1160647"/>
                  <a:gd name="connsiteX367" fmla="*/ 2580354 w 3079941"/>
                  <a:gd name="connsiteY367" fmla="*/ 637725 h 1160647"/>
                  <a:gd name="connsiteX368" fmla="*/ 2580354 w 3079941"/>
                  <a:gd name="connsiteY368" fmla="*/ 520989 h 1160647"/>
                  <a:gd name="connsiteX369" fmla="*/ 2637101 w 3079941"/>
                  <a:gd name="connsiteY369" fmla="*/ 510180 h 1160647"/>
                  <a:gd name="connsiteX370" fmla="*/ 2637101 w 3079941"/>
                  <a:gd name="connsiteY370" fmla="*/ 511261 h 1160647"/>
                  <a:gd name="connsiteX371" fmla="*/ 2637101 w 3079941"/>
                  <a:gd name="connsiteY371" fmla="*/ 518827 h 1160647"/>
                  <a:gd name="connsiteX372" fmla="*/ 2663448 w 3079941"/>
                  <a:gd name="connsiteY372" fmla="*/ 518827 h 1160647"/>
                  <a:gd name="connsiteX373" fmla="*/ 2663448 w 3079941"/>
                  <a:gd name="connsiteY373" fmla="*/ 773917 h 1160647"/>
                  <a:gd name="connsiteX374" fmla="*/ 2685742 w 3079941"/>
                  <a:gd name="connsiteY374" fmla="*/ 773917 h 1160647"/>
                  <a:gd name="connsiteX375" fmla="*/ 2685742 w 3079941"/>
                  <a:gd name="connsiteY375" fmla="*/ 769593 h 1160647"/>
                  <a:gd name="connsiteX376" fmla="*/ 2697902 w 3079941"/>
                  <a:gd name="connsiteY376" fmla="*/ 769593 h 1160647"/>
                  <a:gd name="connsiteX377" fmla="*/ 2697902 w 3079941"/>
                  <a:gd name="connsiteY377" fmla="*/ 773917 h 1160647"/>
                  <a:gd name="connsiteX378" fmla="*/ 2722222 w 3079941"/>
                  <a:gd name="connsiteY378" fmla="*/ 773917 h 1160647"/>
                  <a:gd name="connsiteX379" fmla="*/ 2722222 w 3079941"/>
                  <a:gd name="connsiteY379" fmla="*/ 760946 h 1160647"/>
                  <a:gd name="connsiteX380" fmla="*/ 2750596 w 3079941"/>
                  <a:gd name="connsiteY380" fmla="*/ 760946 h 1160647"/>
                  <a:gd name="connsiteX381" fmla="*/ 2762756 w 3079941"/>
                  <a:gd name="connsiteY381" fmla="*/ 756622 h 1160647"/>
                  <a:gd name="connsiteX382" fmla="*/ 2783023 w 3079941"/>
                  <a:gd name="connsiteY382" fmla="*/ 760946 h 1160647"/>
                  <a:gd name="connsiteX383" fmla="*/ 2783023 w 3079941"/>
                  <a:gd name="connsiteY383" fmla="*/ 743652 h 1160647"/>
                  <a:gd name="connsiteX384" fmla="*/ 2791130 w 3079941"/>
                  <a:gd name="connsiteY384" fmla="*/ 743652 h 1160647"/>
                  <a:gd name="connsiteX385" fmla="*/ 2791130 w 3079941"/>
                  <a:gd name="connsiteY385" fmla="*/ 730681 h 1160647"/>
                  <a:gd name="connsiteX386" fmla="*/ 2847877 w 3079941"/>
                  <a:gd name="connsiteY386" fmla="*/ 730681 h 1160647"/>
                  <a:gd name="connsiteX387" fmla="*/ 2847877 w 3079941"/>
                  <a:gd name="connsiteY387" fmla="*/ 700416 h 1160647"/>
                  <a:gd name="connsiteX388" fmla="*/ 2866117 w 3079941"/>
                  <a:gd name="connsiteY388" fmla="*/ 700416 h 1160647"/>
                  <a:gd name="connsiteX389" fmla="*/ 2866117 w 3079941"/>
                  <a:gd name="connsiteY389" fmla="*/ 693931 h 1160647"/>
                  <a:gd name="connsiteX390" fmla="*/ 2878277 w 3079941"/>
                  <a:gd name="connsiteY390" fmla="*/ 693931 h 1160647"/>
                  <a:gd name="connsiteX391" fmla="*/ 2878277 w 3079941"/>
                  <a:gd name="connsiteY391" fmla="*/ 700416 h 1160647"/>
                  <a:gd name="connsiteX392" fmla="*/ 2894491 w 3079941"/>
                  <a:gd name="connsiteY392" fmla="*/ 700416 h 1160647"/>
                  <a:gd name="connsiteX393" fmla="*/ 2894491 w 3079941"/>
                  <a:gd name="connsiteY393" fmla="*/ 750137 h 1160647"/>
                  <a:gd name="connsiteX394" fmla="*/ 2926918 w 3079941"/>
                  <a:gd name="connsiteY394" fmla="*/ 750137 h 1160647"/>
                  <a:gd name="connsiteX395" fmla="*/ 2926918 w 3079941"/>
                  <a:gd name="connsiteY395" fmla="*/ 724196 h 1160647"/>
                  <a:gd name="connsiteX396" fmla="*/ 2965425 w 3079941"/>
                  <a:gd name="connsiteY396" fmla="*/ 724196 h 1160647"/>
                  <a:gd name="connsiteX397" fmla="*/ 2965425 w 3079941"/>
                  <a:gd name="connsiteY397" fmla="*/ 693931 h 1160647"/>
                  <a:gd name="connsiteX398" fmla="*/ 3014066 w 3079941"/>
                  <a:gd name="connsiteY398" fmla="*/ 693931 h 1160647"/>
                  <a:gd name="connsiteX399" fmla="*/ 3014066 w 3079941"/>
                  <a:gd name="connsiteY399" fmla="*/ 805087 h 1160647"/>
                  <a:gd name="connsiteX400" fmla="*/ 3014066 w 3079941"/>
                  <a:gd name="connsiteY400" fmla="*/ 818866 h 1160647"/>
                  <a:gd name="connsiteX401" fmla="*/ 3079941 w 3079941"/>
                  <a:gd name="connsiteY401" fmla="*/ 818866 h 1160647"/>
                  <a:gd name="connsiteX402" fmla="*/ 3079941 w 3079941"/>
                  <a:gd name="connsiteY402" fmla="*/ 1160647 h 1160647"/>
                  <a:gd name="connsiteX403" fmla="*/ 200958 w 3079941"/>
                  <a:gd name="connsiteY403" fmla="*/ 1160647 h 1160647"/>
                  <a:gd name="connsiteX404" fmla="*/ 0 w 3079941"/>
                  <a:gd name="connsiteY404" fmla="*/ 1126882 h 1160647"/>
                  <a:gd name="connsiteX405" fmla="*/ 55096 w 3079941"/>
                  <a:gd name="connsiteY405" fmla="*/ 724196 h 1160647"/>
                  <a:gd name="connsiteX406" fmla="*/ 75363 w 3079941"/>
                  <a:gd name="connsiteY406" fmla="*/ 724196 h 1160647"/>
                  <a:gd name="connsiteX407" fmla="*/ 75870 w 3079941"/>
                  <a:gd name="connsiteY407" fmla="*/ 723115 h 1160647"/>
                  <a:gd name="connsiteX408" fmla="*/ 79416 w 3079941"/>
                  <a:gd name="connsiteY408" fmla="*/ 715549 h 1160647"/>
                  <a:gd name="connsiteX409" fmla="*/ 81190 w 3079941"/>
                  <a:gd name="connsiteY409" fmla="*/ 715819 h 1160647"/>
                  <a:gd name="connsiteX410" fmla="*/ 93603 w 3079941"/>
                  <a:gd name="connsiteY410" fmla="*/ 717710 h 1160647"/>
                  <a:gd name="connsiteX411" fmla="*/ 94110 w 3079941"/>
                  <a:gd name="connsiteY411" fmla="*/ 719062 h 1160647"/>
                  <a:gd name="connsiteX412" fmla="*/ 97656 w 3079941"/>
                  <a:gd name="connsiteY412" fmla="*/ 728519 h 1160647"/>
                  <a:gd name="connsiteX413" fmla="*/ 124003 w 3079941"/>
                  <a:gd name="connsiteY413" fmla="*/ 730681 h 1160647"/>
                  <a:gd name="connsiteX414" fmla="*/ 124003 w 3079941"/>
                  <a:gd name="connsiteY414" fmla="*/ 607460 h 1160647"/>
                  <a:gd name="connsiteX415" fmla="*/ 126030 w 3079941"/>
                  <a:gd name="connsiteY415" fmla="*/ 607460 h 1160647"/>
                  <a:gd name="connsiteX416" fmla="*/ 140217 w 3079941"/>
                  <a:gd name="connsiteY416" fmla="*/ 607460 h 1160647"/>
                  <a:gd name="connsiteX417" fmla="*/ 140217 w 3079941"/>
                  <a:gd name="connsiteY417" fmla="*/ 471268 h 1160647"/>
                  <a:gd name="connsiteX418" fmla="*/ 141990 w 3079941"/>
                  <a:gd name="connsiteY418" fmla="*/ 471268 h 1160647"/>
                  <a:gd name="connsiteX419" fmla="*/ 154404 w 3079941"/>
                  <a:gd name="connsiteY419" fmla="*/ 471268 h 1160647"/>
                  <a:gd name="connsiteX420" fmla="*/ 154404 w 3079941"/>
                  <a:gd name="connsiteY420" fmla="*/ 356694 h 1160647"/>
                  <a:gd name="connsiteX421" fmla="*/ 158457 w 3079941"/>
                  <a:gd name="connsiteY421" fmla="*/ 328590 h 1160647"/>
                  <a:gd name="connsiteX422" fmla="*/ 160484 w 3079941"/>
                  <a:gd name="connsiteY422" fmla="*/ 328590 h 1160647"/>
                  <a:gd name="connsiteX423" fmla="*/ 174671 w 3079941"/>
                  <a:gd name="connsiteY423" fmla="*/ 328590 h 1160647"/>
                  <a:gd name="connsiteX424" fmla="*/ 211151 w 3079941"/>
                  <a:gd name="connsiteY424" fmla="*/ 246443 h 1160647"/>
                  <a:gd name="connsiteX425" fmla="*/ 215205 w 3079941"/>
                  <a:gd name="connsiteY425" fmla="*/ 0 h 1160647"/>
                  <a:gd name="connsiteX0" fmla="*/ 160109 w 3024845"/>
                  <a:gd name="connsiteY0" fmla="*/ 0 h 1166887"/>
                  <a:gd name="connsiteX1" fmla="*/ 162135 w 3024845"/>
                  <a:gd name="connsiteY1" fmla="*/ 246443 h 1166887"/>
                  <a:gd name="connsiteX2" fmla="*/ 200642 w 3024845"/>
                  <a:gd name="connsiteY2" fmla="*/ 326429 h 1166887"/>
                  <a:gd name="connsiteX3" fmla="*/ 202669 w 3024845"/>
                  <a:gd name="connsiteY3" fmla="*/ 326429 h 1166887"/>
                  <a:gd name="connsiteX4" fmla="*/ 216856 w 3024845"/>
                  <a:gd name="connsiteY4" fmla="*/ 326429 h 1166887"/>
                  <a:gd name="connsiteX5" fmla="*/ 216856 w 3024845"/>
                  <a:gd name="connsiteY5" fmla="*/ 350208 h 1166887"/>
                  <a:gd name="connsiteX6" fmla="*/ 217363 w 3024845"/>
                  <a:gd name="connsiteY6" fmla="*/ 351019 h 1166887"/>
                  <a:gd name="connsiteX7" fmla="*/ 220909 w 3024845"/>
                  <a:gd name="connsiteY7" fmla="*/ 356694 h 1166887"/>
                  <a:gd name="connsiteX8" fmla="*/ 220909 w 3024845"/>
                  <a:gd name="connsiteY8" fmla="*/ 471268 h 1166887"/>
                  <a:gd name="connsiteX9" fmla="*/ 223189 w 3024845"/>
                  <a:gd name="connsiteY9" fmla="*/ 471268 h 1166887"/>
                  <a:gd name="connsiteX10" fmla="*/ 239150 w 3024845"/>
                  <a:gd name="connsiteY10" fmla="*/ 471268 h 1166887"/>
                  <a:gd name="connsiteX11" fmla="*/ 239150 w 3024845"/>
                  <a:gd name="connsiteY11" fmla="*/ 611783 h 1166887"/>
                  <a:gd name="connsiteX12" fmla="*/ 240670 w 3024845"/>
                  <a:gd name="connsiteY12" fmla="*/ 611513 h 1166887"/>
                  <a:gd name="connsiteX13" fmla="*/ 251310 w 3024845"/>
                  <a:gd name="connsiteY13" fmla="*/ 609622 h 1166887"/>
                  <a:gd name="connsiteX14" fmla="*/ 249283 w 3024845"/>
                  <a:gd name="connsiteY14" fmla="*/ 698254 h 1166887"/>
                  <a:gd name="connsiteX15" fmla="*/ 250803 w 3024845"/>
                  <a:gd name="connsiteY15" fmla="*/ 698525 h 1166887"/>
                  <a:gd name="connsiteX16" fmla="*/ 261443 w 3024845"/>
                  <a:gd name="connsiteY16" fmla="*/ 700416 h 1166887"/>
                  <a:gd name="connsiteX17" fmla="*/ 261696 w 3024845"/>
                  <a:gd name="connsiteY17" fmla="*/ 701227 h 1166887"/>
                  <a:gd name="connsiteX18" fmla="*/ 263470 w 3024845"/>
                  <a:gd name="connsiteY18" fmla="*/ 706902 h 1166887"/>
                  <a:gd name="connsiteX19" fmla="*/ 264230 w 3024845"/>
                  <a:gd name="connsiteY19" fmla="*/ 704470 h 1166887"/>
                  <a:gd name="connsiteX20" fmla="*/ 269550 w 3024845"/>
                  <a:gd name="connsiteY20" fmla="*/ 687446 h 1166887"/>
                  <a:gd name="connsiteX21" fmla="*/ 271323 w 3024845"/>
                  <a:gd name="connsiteY21" fmla="*/ 687446 h 1166887"/>
                  <a:gd name="connsiteX22" fmla="*/ 283737 w 3024845"/>
                  <a:gd name="connsiteY22" fmla="*/ 687446 h 1166887"/>
                  <a:gd name="connsiteX23" fmla="*/ 283737 w 3024845"/>
                  <a:gd name="connsiteY23" fmla="*/ 719872 h 1166887"/>
                  <a:gd name="connsiteX24" fmla="*/ 284750 w 3024845"/>
                  <a:gd name="connsiteY24" fmla="*/ 720413 h 1166887"/>
                  <a:gd name="connsiteX25" fmla="*/ 291844 w 3024845"/>
                  <a:gd name="connsiteY25" fmla="*/ 724196 h 1166887"/>
                  <a:gd name="connsiteX26" fmla="*/ 291844 w 3024845"/>
                  <a:gd name="connsiteY26" fmla="*/ 725547 h 1166887"/>
                  <a:gd name="connsiteX27" fmla="*/ 291844 w 3024845"/>
                  <a:gd name="connsiteY27" fmla="*/ 735005 h 1166887"/>
                  <a:gd name="connsiteX28" fmla="*/ 336431 w 3024845"/>
                  <a:gd name="connsiteY28" fmla="*/ 735005 h 1166887"/>
                  <a:gd name="connsiteX29" fmla="*/ 336431 w 3024845"/>
                  <a:gd name="connsiteY29" fmla="*/ 736086 h 1166887"/>
                  <a:gd name="connsiteX30" fmla="*/ 336431 w 3024845"/>
                  <a:gd name="connsiteY30" fmla="*/ 743652 h 1166887"/>
                  <a:gd name="connsiteX31" fmla="*/ 338457 w 3024845"/>
                  <a:gd name="connsiteY31" fmla="*/ 743652 h 1166887"/>
                  <a:gd name="connsiteX32" fmla="*/ 352644 w 3024845"/>
                  <a:gd name="connsiteY32" fmla="*/ 743652 h 1166887"/>
                  <a:gd name="connsiteX33" fmla="*/ 352644 w 3024845"/>
                  <a:gd name="connsiteY33" fmla="*/ 713387 h 1166887"/>
                  <a:gd name="connsiteX34" fmla="*/ 397231 w 3024845"/>
                  <a:gd name="connsiteY34" fmla="*/ 713387 h 1166887"/>
                  <a:gd name="connsiteX35" fmla="*/ 397231 w 3024845"/>
                  <a:gd name="connsiteY35" fmla="*/ 712036 h 1166887"/>
                  <a:gd name="connsiteX36" fmla="*/ 397231 w 3024845"/>
                  <a:gd name="connsiteY36" fmla="*/ 702578 h 1166887"/>
                  <a:gd name="connsiteX37" fmla="*/ 398245 w 3024845"/>
                  <a:gd name="connsiteY37" fmla="*/ 702578 h 1166887"/>
                  <a:gd name="connsiteX38" fmla="*/ 405338 w 3024845"/>
                  <a:gd name="connsiteY38" fmla="*/ 702578 h 1166887"/>
                  <a:gd name="connsiteX39" fmla="*/ 405338 w 3024845"/>
                  <a:gd name="connsiteY39" fmla="*/ 700687 h 1166887"/>
                  <a:gd name="connsiteX40" fmla="*/ 405338 w 3024845"/>
                  <a:gd name="connsiteY40" fmla="*/ 687446 h 1166887"/>
                  <a:gd name="connsiteX41" fmla="*/ 406098 w 3024845"/>
                  <a:gd name="connsiteY41" fmla="*/ 687446 h 1166887"/>
                  <a:gd name="connsiteX42" fmla="*/ 411418 w 3024845"/>
                  <a:gd name="connsiteY42" fmla="*/ 687446 h 1166887"/>
                  <a:gd name="connsiteX43" fmla="*/ 411418 w 3024845"/>
                  <a:gd name="connsiteY43" fmla="*/ 686365 h 1166887"/>
                  <a:gd name="connsiteX44" fmla="*/ 411418 w 3024845"/>
                  <a:gd name="connsiteY44" fmla="*/ 678798 h 1166887"/>
                  <a:gd name="connsiteX45" fmla="*/ 413445 w 3024845"/>
                  <a:gd name="connsiteY45" fmla="*/ 678798 h 1166887"/>
                  <a:gd name="connsiteX46" fmla="*/ 427632 w 3024845"/>
                  <a:gd name="connsiteY46" fmla="*/ 678798 h 1166887"/>
                  <a:gd name="connsiteX47" fmla="*/ 427632 w 3024845"/>
                  <a:gd name="connsiteY47" fmla="*/ 679879 h 1166887"/>
                  <a:gd name="connsiteX48" fmla="*/ 427632 w 3024845"/>
                  <a:gd name="connsiteY48" fmla="*/ 687446 h 1166887"/>
                  <a:gd name="connsiteX49" fmla="*/ 449925 w 3024845"/>
                  <a:gd name="connsiteY49" fmla="*/ 687446 h 1166887"/>
                  <a:gd name="connsiteX50" fmla="*/ 449925 w 3024845"/>
                  <a:gd name="connsiteY50" fmla="*/ 685554 h 1166887"/>
                  <a:gd name="connsiteX51" fmla="*/ 449925 w 3024845"/>
                  <a:gd name="connsiteY51" fmla="*/ 672313 h 1166887"/>
                  <a:gd name="connsiteX52" fmla="*/ 451699 w 3024845"/>
                  <a:gd name="connsiteY52" fmla="*/ 672313 h 1166887"/>
                  <a:gd name="connsiteX53" fmla="*/ 464112 w 3024845"/>
                  <a:gd name="connsiteY53" fmla="*/ 672313 h 1166887"/>
                  <a:gd name="connsiteX54" fmla="*/ 464112 w 3024845"/>
                  <a:gd name="connsiteY54" fmla="*/ 696093 h 1166887"/>
                  <a:gd name="connsiteX55" fmla="*/ 465126 w 3024845"/>
                  <a:gd name="connsiteY55" fmla="*/ 696093 h 1166887"/>
                  <a:gd name="connsiteX56" fmla="*/ 472219 w 3024845"/>
                  <a:gd name="connsiteY56" fmla="*/ 696093 h 1166887"/>
                  <a:gd name="connsiteX57" fmla="*/ 472219 w 3024845"/>
                  <a:gd name="connsiteY57" fmla="*/ 695012 h 1166887"/>
                  <a:gd name="connsiteX58" fmla="*/ 472219 w 3024845"/>
                  <a:gd name="connsiteY58" fmla="*/ 687446 h 1166887"/>
                  <a:gd name="connsiteX59" fmla="*/ 473992 w 3024845"/>
                  <a:gd name="connsiteY59" fmla="*/ 687446 h 1166887"/>
                  <a:gd name="connsiteX60" fmla="*/ 486406 w 3024845"/>
                  <a:gd name="connsiteY60" fmla="*/ 687446 h 1166887"/>
                  <a:gd name="connsiteX61" fmla="*/ 486406 w 3024845"/>
                  <a:gd name="connsiteY61" fmla="*/ 713387 h 1166887"/>
                  <a:gd name="connsiteX62" fmla="*/ 488433 w 3024845"/>
                  <a:gd name="connsiteY62" fmla="*/ 713387 h 1166887"/>
                  <a:gd name="connsiteX63" fmla="*/ 502619 w 3024845"/>
                  <a:gd name="connsiteY63" fmla="*/ 713387 h 1166887"/>
                  <a:gd name="connsiteX64" fmla="*/ 502619 w 3024845"/>
                  <a:gd name="connsiteY64" fmla="*/ 715008 h 1166887"/>
                  <a:gd name="connsiteX65" fmla="*/ 502619 w 3024845"/>
                  <a:gd name="connsiteY65" fmla="*/ 726358 h 1166887"/>
                  <a:gd name="connsiteX66" fmla="*/ 503379 w 3024845"/>
                  <a:gd name="connsiteY66" fmla="*/ 726358 h 1166887"/>
                  <a:gd name="connsiteX67" fmla="*/ 508700 w 3024845"/>
                  <a:gd name="connsiteY67" fmla="*/ 726358 h 1166887"/>
                  <a:gd name="connsiteX68" fmla="*/ 508700 w 3024845"/>
                  <a:gd name="connsiteY68" fmla="*/ 725547 h 1166887"/>
                  <a:gd name="connsiteX69" fmla="*/ 508700 w 3024845"/>
                  <a:gd name="connsiteY69" fmla="*/ 719872 h 1166887"/>
                  <a:gd name="connsiteX70" fmla="*/ 539100 w 3024845"/>
                  <a:gd name="connsiteY70" fmla="*/ 719872 h 1166887"/>
                  <a:gd name="connsiteX71" fmla="*/ 539100 w 3024845"/>
                  <a:gd name="connsiteY71" fmla="*/ 743652 h 1166887"/>
                  <a:gd name="connsiteX72" fmla="*/ 540113 w 3024845"/>
                  <a:gd name="connsiteY72" fmla="*/ 743652 h 1166887"/>
                  <a:gd name="connsiteX73" fmla="*/ 547207 w 3024845"/>
                  <a:gd name="connsiteY73" fmla="*/ 743652 h 1166887"/>
                  <a:gd name="connsiteX74" fmla="*/ 547207 w 3024845"/>
                  <a:gd name="connsiteY74" fmla="*/ 744733 h 1166887"/>
                  <a:gd name="connsiteX75" fmla="*/ 547207 w 3024845"/>
                  <a:gd name="connsiteY75" fmla="*/ 752299 h 1166887"/>
                  <a:gd name="connsiteX76" fmla="*/ 547967 w 3024845"/>
                  <a:gd name="connsiteY76" fmla="*/ 752299 h 1166887"/>
                  <a:gd name="connsiteX77" fmla="*/ 553287 w 3024845"/>
                  <a:gd name="connsiteY77" fmla="*/ 752299 h 1166887"/>
                  <a:gd name="connsiteX78" fmla="*/ 553287 w 3024845"/>
                  <a:gd name="connsiteY78" fmla="*/ 750137 h 1166887"/>
                  <a:gd name="connsiteX79" fmla="*/ 553287 w 3024845"/>
                  <a:gd name="connsiteY79" fmla="*/ 735005 h 1166887"/>
                  <a:gd name="connsiteX80" fmla="*/ 554300 w 3024845"/>
                  <a:gd name="connsiteY80" fmla="*/ 735005 h 1166887"/>
                  <a:gd name="connsiteX81" fmla="*/ 561394 w 3024845"/>
                  <a:gd name="connsiteY81" fmla="*/ 735005 h 1166887"/>
                  <a:gd name="connsiteX82" fmla="*/ 561394 w 3024845"/>
                  <a:gd name="connsiteY82" fmla="*/ 736086 h 1166887"/>
                  <a:gd name="connsiteX83" fmla="*/ 561394 w 3024845"/>
                  <a:gd name="connsiteY83" fmla="*/ 743652 h 1166887"/>
                  <a:gd name="connsiteX84" fmla="*/ 566714 w 3024845"/>
                  <a:gd name="connsiteY84" fmla="*/ 741659 h 1166887"/>
                  <a:gd name="connsiteX85" fmla="*/ 567474 w 3024845"/>
                  <a:gd name="connsiteY85" fmla="*/ 740679 h 1166887"/>
                  <a:gd name="connsiteX86" fmla="*/ 567474 w 3024845"/>
                  <a:gd name="connsiteY86" fmla="*/ 735005 h 1166887"/>
                  <a:gd name="connsiteX87" fmla="*/ 605981 w 3024845"/>
                  <a:gd name="connsiteY87" fmla="*/ 735005 h 1166887"/>
                  <a:gd name="connsiteX88" fmla="*/ 605981 w 3024845"/>
                  <a:gd name="connsiteY88" fmla="*/ 758784 h 1166887"/>
                  <a:gd name="connsiteX89" fmla="*/ 608007 w 3024845"/>
                  <a:gd name="connsiteY89" fmla="*/ 758784 h 1166887"/>
                  <a:gd name="connsiteX90" fmla="*/ 622194 w 3024845"/>
                  <a:gd name="connsiteY90" fmla="*/ 758784 h 1166887"/>
                  <a:gd name="connsiteX91" fmla="*/ 622194 w 3024845"/>
                  <a:gd name="connsiteY91" fmla="*/ 759865 h 1166887"/>
                  <a:gd name="connsiteX92" fmla="*/ 622194 w 3024845"/>
                  <a:gd name="connsiteY92" fmla="*/ 767431 h 1166887"/>
                  <a:gd name="connsiteX93" fmla="*/ 623968 w 3024845"/>
                  <a:gd name="connsiteY93" fmla="*/ 767431 h 1166887"/>
                  <a:gd name="connsiteX94" fmla="*/ 636381 w 3024845"/>
                  <a:gd name="connsiteY94" fmla="*/ 767431 h 1166887"/>
                  <a:gd name="connsiteX95" fmla="*/ 636381 w 3024845"/>
                  <a:gd name="connsiteY95" fmla="*/ 743652 h 1166887"/>
                  <a:gd name="connsiteX96" fmla="*/ 637394 w 3024845"/>
                  <a:gd name="connsiteY96" fmla="*/ 743652 h 1166887"/>
                  <a:gd name="connsiteX97" fmla="*/ 644488 w 3024845"/>
                  <a:gd name="connsiteY97" fmla="*/ 743652 h 1166887"/>
                  <a:gd name="connsiteX98" fmla="*/ 644488 w 3024845"/>
                  <a:gd name="connsiteY98" fmla="*/ 711225 h 1166887"/>
                  <a:gd name="connsiteX99" fmla="*/ 645501 w 3024845"/>
                  <a:gd name="connsiteY99" fmla="*/ 711225 h 1166887"/>
                  <a:gd name="connsiteX100" fmla="*/ 652595 w 3024845"/>
                  <a:gd name="connsiteY100" fmla="*/ 711225 h 1166887"/>
                  <a:gd name="connsiteX101" fmla="*/ 652595 w 3024845"/>
                  <a:gd name="connsiteY101" fmla="*/ 709334 h 1166887"/>
                  <a:gd name="connsiteX102" fmla="*/ 652595 w 3024845"/>
                  <a:gd name="connsiteY102" fmla="*/ 696093 h 1166887"/>
                  <a:gd name="connsiteX103" fmla="*/ 651328 w 3024845"/>
                  <a:gd name="connsiteY103" fmla="*/ 694471 h 1166887"/>
                  <a:gd name="connsiteX104" fmla="*/ 656648 w 3024845"/>
                  <a:gd name="connsiteY104" fmla="*/ 683122 h 1166887"/>
                  <a:gd name="connsiteX105" fmla="*/ 664755 w 3024845"/>
                  <a:gd name="connsiteY105" fmla="*/ 711225 h 1166887"/>
                  <a:gd name="connsiteX106" fmla="*/ 665515 w 3024845"/>
                  <a:gd name="connsiteY106" fmla="*/ 711225 h 1166887"/>
                  <a:gd name="connsiteX107" fmla="*/ 670835 w 3024845"/>
                  <a:gd name="connsiteY107" fmla="*/ 711225 h 1166887"/>
                  <a:gd name="connsiteX108" fmla="*/ 670835 w 3024845"/>
                  <a:gd name="connsiteY108" fmla="*/ 605298 h 1166887"/>
                  <a:gd name="connsiteX109" fmla="*/ 672355 w 3024845"/>
                  <a:gd name="connsiteY109" fmla="*/ 605298 h 1166887"/>
                  <a:gd name="connsiteX110" fmla="*/ 682995 w 3024845"/>
                  <a:gd name="connsiteY110" fmla="*/ 605298 h 1166887"/>
                  <a:gd name="connsiteX111" fmla="*/ 682995 w 3024845"/>
                  <a:gd name="connsiteY111" fmla="*/ 557739 h 1166887"/>
                  <a:gd name="connsiteX112" fmla="*/ 709342 w 3024845"/>
                  <a:gd name="connsiteY112" fmla="*/ 557739 h 1166887"/>
                  <a:gd name="connsiteX113" fmla="*/ 709342 w 3024845"/>
                  <a:gd name="connsiteY113" fmla="*/ 536121 h 1166887"/>
                  <a:gd name="connsiteX114" fmla="*/ 743796 w 3024845"/>
                  <a:gd name="connsiteY114" fmla="*/ 536121 h 1166887"/>
                  <a:gd name="connsiteX115" fmla="*/ 743796 w 3024845"/>
                  <a:gd name="connsiteY115" fmla="*/ 538553 h 1166887"/>
                  <a:gd name="connsiteX116" fmla="*/ 743796 w 3024845"/>
                  <a:gd name="connsiteY116" fmla="*/ 555577 h 1166887"/>
                  <a:gd name="connsiteX117" fmla="*/ 746076 w 3024845"/>
                  <a:gd name="connsiteY117" fmla="*/ 555577 h 1166887"/>
                  <a:gd name="connsiteX118" fmla="*/ 762036 w 3024845"/>
                  <a:gd name="connsiteY118" fmla="*/ 555577 h 1166887"/>
                  <a:gd name="connsiteX119" fmla="*/ 762036 w 3024845"/>
                  <a:gd name="connsiteY119" fmla="*/ 603136 h 1166887"/>
                  <a:gd name="connsiteX120" fmla="*/ 763049 w 3024845"/>
                  <a:gd name="connsiteY120" fmla="*/ 603136 h 1166887"/>
                  <a:gd name="connsiteX121" fmla="*/ 770143 w 3024845"/>
                  <a:gd name="connsiteY121" fmla="*/ 603136 h 1166887"/>
                  <a:gd name="connsiteX122" fmla="*/ 784330 w 3024845"/>
                  <a:gd name="connsiteY122" fmla="*/ 607460 h 1166887"/>
                  <a:gd name="connsiteX123" fmla="*/ 784330 w 3024845"/>
                  <a:gd name="connsiteY123" fmla="*/ 646372 h 1166887"/>
                  <a:gd name="connsiteX124" fmla="*/ 785343 w 3024845"/>
                  <a:gd name="connsiteY124" fmla="*/ 646372 h 1166887"/>
                  <a:gd name="connsiteX125" fmla="*/ 792436 w 3024845"/>
                  <a:gd name="connsiteY125" fmla="*/ 646372 h 1166887"/>
                  <a:gd name="connsiteX126" fmla="*/ 792436 w 3024845"/>
                  <a:gd name="connsiteY126" fmla="*/ 647993 h 1166887"/>
                  <a:gd name="connsiteX127" fmla="*/ 792436 w 3024845"/>
                  <a:gd name="connsiteY127" fmla="*/ 659342 h 1166887"/>
                  <a:gd name="connsiteX128" fmla="*/ 794463 w 3024845"/>
                  <a:gd name="connsiteY128" fmla="*/ 659342 h 1166887"/>
                  <a:gd name="connsiteX129" fmla="*/ 808650 w 3024845"/>
                  <a:gd name="connsiteY129" fmla="*/ 659342 h 1166887"/>
                  <a:gd name="connsiteX130" fmla="*/ 814730 w 3024845"/>
                  <a:gd name="connsiteY130" fmla="*/ 665828 h 1166887"/>
                  <a:gd name="connsiteX131" fmla="*/ 814730 w 3024845"/>
                  <a:gd name="connsiteY131" fmla="*/ 687446 h 1166887"/>
                  <a:gd name="connsiteX132" fmla="*/ 817010 w 3024845"/>
                  <a:gd name="connsiteY132" fmla="*/ 687446 h 1166887"/>
                  <a:gd name="connsiteX133" fmla="*/ 832970 w 3024845"/>
                  <a:gd name="connsiteY133" fmla="*/ 687446 h 1166887"/>
                  <a:gd name="connsiteX134" fmla="*/ 832970 w 3024845"/>
                  <a:gd name="connsiteY134" fmla="*/ 688526 h 1166887"/>
                  <a:gd name="connsiteX135" fmla="*/ 832970 w 3024845"/>
                  <a:gd name="connsiteY135" fmla="*/ 696093 h 1166887"/>
                  <a:gd name="connsiteX136" fmla="*/ 834237 w 3024845"/>
                  <a:gd name="connsiteY136" fmla="*/ 696093 h 1166887"/>
                  <a:gd name="connsiteX137" fmla="*/ 843104 w 3024845"/>
                  <a:gd name="connsiteY137" fmla="*/ 696093 h 1166887"/>
                  <a:gd name="connsiteX138" fmla="*/ 843104 w 3024845"/>
                  <a:gd name="connsiteY138" fmla="*/ 698254 h 1166887"/>
                  <a:gd name="connsiteX139" fmla="*/ 843104 w 3024845"/>
                  <a:gd name="connsiteY139" fmla="*/ 713387 h 1166887"/>
                  <a:gd name="connsiteX140" fmla="*/ 847157 w 3024845"/>
                  <a:gd name="connsiteY140" fmla="*/ 711495 h 1166887"/>
                  <a:gd name="connsiteX141" fmla="*/ 847157 w 3024845"/>
                  <a:gd name="connsiteY141" fmla="*/ 698254 h 1166887"/>
                  <a:gd name="connsiteX142" fmla="*/ 848170 w 3024845"/>
                  <a:gd name="connsiteY142" fmla="*/ 698254 h 1166887"/>
                  <a:gd name="connsiteX143" fmla="*/ 855264 w 3024845"/>
                  <a:gd name="connsiteY143" fmla="*/ 698254 h 1166887"/>
                  <a:gd name="connsiteX144" fmla="*/ 855264 w 3024845"/>
                  <a:gd name="connsiteY144" fmla="*/ 699876 h 1166887"/>
                  <a:gd name="connsiteX145" fmla="*/ 855264 w 3024845"/>
                  <a:gd name="connsiteY145" fmla="*/ 711225 h 1166887"/>
                  <a:gd name="connsiteX146" fmla="*/ 856024 w 3024845"/>
                  <a:gd name="connsiteY146" fmla="*/ 711225 h 1166887"/>
                  <a:gd name="connsiteX147" fmla="*/ 861344 w 3024845"/>
                  <a:gd name="connsiteY147" fmla="*/ 711225 h 1166887"/>
                  <a:gd name="connsiteX148" fmla="*/ 909984 w 3024845"/>
                  <a:gd name="connsiteY148" fmla="*/ 706902 h 1166887"/>
                  <a:gd name="connsiteX149" fmla="*/ 909984 w 3024845"/>
                  <a:gd name="connsiteY149" fmla="*/ 708253 h 1166887"/>
                  <a:gd name="connsiteX150" fmla="*/ 909984 w 3024845"/>
                  <a:gd name="connsiteY150" fmla="*/ 717710 h 1166887"/>
                  <a:gd name="connsiteX151" fmla="*/ 910744 w 3024845"/>
                  <a:gd name="connsiteY151" fmla="*/ 717710 h 1166887"/>
                  <a:gd name="connsiteX152" fmla="*/ 916065 w 3024845"/>
                  <a:gd name="connsiteY152" fmla="*/ 717710 h 1166887"/>
                  <a:gd name="connsiteX153" fmla="*/ 916065 w 3024845"/>
                  <a:gd name="connsiteY153" fmla="*/ 719872 h 1166887"/>
                  <a:gd name="connsiteX154" fmla="*/ 916065 w 3024845"/>
                  <a:gd name="connsiteY154" fmla="*/ 735005 h 1166887"/>
                  <a:gd name="connsiteX155" fmla="*/ 918091 w 3024845"/>
                  <a:gd name="connsiteY155" fmla="*/ 733654 h 1166887"/>
                  <a:gd name="connsiteX156" fmla="*/ 932278 w 3024845"/>
                  <a:gd name="connsiteY156" fmla="*/ 724196 h 1166887"/>
                  <a:gd name="connsiteX157" fmla="*/ 938358 w 3024845"/>
                  <a:gd name="connsiteY157" fmla="*/ 683122 h 1166887"/>
                  <a:gd name="connsiteX158" fmla="*/ 939118 w 3024845"/>
                  <a:gd name="connsiteY158" fmla="*/ 682852 h 1166887"/>
                  <a:gd name="connsiteX159" fmla="*/ 944438 w 3024845"/>
                  <a:gd name="connsiteY159" fmla="*/ 680960 h 1166887"/>
                  <a:gd name="connsiteX160" fmla="*/ 946465 w 3024845"/>
                  <a:gd name="connsiteY160" fmla="*/ 611783 h 1166887"/>
                  <a:gd name="connsiteX161" fmla="*/ 948492 w 3024845"/>
                  <a:gd name="connsiteY161" fmla="*/ 680960 h 1166887"/>
                  <a:gd name="connsiteX162" fmla="*/ 949252 w 3024845"/>
                  <a:gd name="connsiteY162" fmla="*/ 681230 h 1166887"/>
                  <a:gd name="connsiteX163" fmla="*/ 954572 w 3024845"/>
                  <a:gd name="connsiteY163" fmla="*/ 683122 h 1166887"/>
                  <a:gd name="connsiteX164" fmla="*/ 954572 w 3024845"/>
                  <a:gd name="connsiteY164" fmla="*/ 596651 h 1166887"/>
                  <a:gd name="connsiteX165" fmla="*/ 958625 w 3024845"/>
                  <a:gd name="connsiteY165" fmla="*/ 564224 h 1166887"/>
                  <a:gd name="connsiteX166" fmla="*/ 997132 w 3024845"/>
                  <a:gd name="connsiteY166" fmla="*/ 564224 h 1166887"/>
                  <a:gd name="connsiteX167" fmla="*/ 997132 w 3024845"/>
                  <a:gd name="connsiteY167" fmla="*/ 596651 h 1166887"/>
                  <a:gd name="connsiteX168" fmla="*/ 997892 w 3024845"/>
                  <a:gd name="connsiteY168" fmla="*/ 596651 h 1166887"/>
                  <a:gd name="connsiteX169" fmla="*/ 1003212 w 3024845"/>
                  <a:gd name="connsiteY169" fmla="*/ 596651 h 1166887"/>
                  <a:gd name="connsiteX170" fmla="*/ 1003212 w 3024845"/>
                  <a:gd name="connsiteY170" fmla="*/ 514503 h 1166887"/>
                  <a:gd name="connsiteX171" fmla="*/ 1004986 w 3024845"/>
                  <a:gd name="connsiteY171" fmla="*/ 514503 h 1166887"/>
                  <a:gd name="connsiteX172" fmla="*/ 1017399 w 3024845"/>
                  <a:gd name="connsiteY172" fmla="*/ 514503 h 1166887"/>
                  <a:gd name="connsiteX173" fmla="*/ 1017399 w 3024845"/>
                  <a:gd name="connsiteY173" fmla="*/ 512612 h 1166887"/>
                  <a:gd name="connsiteX174" fmla="*/ 1017399 w 3024845"/>
                  <a:gd name="connsiteY174" fmla="*/ 499371 h 1166887"/>
                  <a:gd name="connsiteX175" fmla="*/ 1039693 w 3024845"/>
                  <a:gd name="connsiteY175" fmla="*/ 499371 h 1166887"/>
                  <a:gd name="connsiteX176" fmla="*/ 1039693 w 3024845"/>
                  <a:gd name="connsiteY176" fmla="*/ 498290 h 1166887"/>
                  <a:gd name="connsiteX177" fmla="*/ 1039693 w 3024845"/>
                  <a:gd name="connsiteY177" fmla="*/ 490724 h 1166887"/>
                  <a:gd name="connsiteX178" fmla="*/ 1041466 w 3024845"/>
                  <a:gd name="connsiteY178" fmla="*/ 490724 h 1166887"/>
                  <a:gd name="connsiteX179" fmla="*/ 1053880 w 3024845"/>
                  <a:gd name="connsiteY179" fmla="*/ 490724 h 1166887"/>
                  <a:gd name="connsiteX180" fmla="*/ 1053880 w 3024845"/>
                  <a:gd name="connsiteY180" fmla="*/ 491805 h 1166887"/>
                  <a:gd name="connsiteX181" fmla="*/ 1053880 w 3024845"/>
                  <a:gd name="connsiteY181" fmla="*/ 499371 h 1166887"/>
                  <a:gd name="connsiteX182" fmla="*/ 1054640 w 3024845"/>
                  <a:gd name="connsiteY182" fmla="*/ 499371 h 1166887"/>
                  <a:gd name="connsiteX183" fmla="*/ 1059960 w 3024845"/>
                  <a:gd name="connsiteY183" fmla="*/ 499371 h 1166887"/>
                  <a:gd name="connsiteX184" fmla="*/ 1070093 w 3024845"/>
                  <a:gd name="connsiteY184" fmla="*/ 495047 h 1166887"/>
                  <a:gd name="connsiteX185" fmla="*/ 1074146 w 3024845"/>
                  <a:gd name="connsiteY185" fmla="*/ 498290 h 1166887"/>
                  <a:gd name="connsiteX186" fmla="*/ 1074146 w 3024845"/>
                  <a:gd name="connsiteY186" fmla="*/ 490724 h 1166887"/>
                  <a:gd name="connsiteX187" fmla="*/ 1076426 w 3024845"/>
                  <a:gd name="connsiteY187" fmla="*/ 490724 h 1166887"/>
                  <a:gd name="connsiteX188" fmla="*/ 1092387 w 3024845"/>
                  <a:gd name="connsiteY188" fmla="*/ 490724 h 1166887"/>
                  <a:gd name="connsiteX189" fmla="*/ 1092387 w 3024845"/>
                  <a:gd name="connsiteY189" fmla="*/ 491805 h 1166887"/>
                  <a:gd name="connsiteX190" fmla="*/ 1092387 w 3024845"/>
                  <a:gd name="connsiteY190" fmla="*/ 499371 h 1166887"/>
                  <a:gd name="connsiteX191" fmla="*/ 1122787 w 3024845"/>
                  <a:gd name="connsiteY191" fmla="*/ 499371 h 1166887"/>
                  <a:gd name="connsiteX192" fmla="*/ 1122787 w 3024845"/>
                  <a:gd name="connsiteY192" fmla="*/ 500992 h 1166887"/>
                  <a:gd name="connsiteX193" fmla="*/ 1122787 w 3024845"/>
                  <a:gd name="connsiteY193" fmla="*/ 512342 h 1166887"/>
                  <a:gd name="connsiteX194" fmla="*/ 1149134 w 3024845"/>
                  <a:gd name="connsiteY194" fmla="*/ 512342 h 1166887"/>
                  <a:gd name="connsiteX195" fmla="*/ 1149134 w 3024845"/>
                  <a:gd name="connsiteY195" fmla="*/ 542606 h 1166887"/>
                  <a:gd name="connsiteX196" fmla="*/ 1149894 w 3024845"/>
                  <a:gd name="connsiteY196" fmla="*/ 542606 h 1166887"/>
                  <a:gd name="connsiteX197" fmla="*/ 1155214 w 3024845"/>
                  <a:gd name="connsiteY197" fmla="*/ 542606 h 1166887"/>
                  <a:gd name="connsiteX198" fmla="*/ 1155214 w 3024845"/>
                  <a:gd name="connsiteY198" fmla="*/ 543687 h 1166887"/>
                  <a:gd name="connsiteX199" fmla="*/ 1155214 w 3024845"/>
                  <a:gd name="connsiteY199" fmla="*/ 551254 h 1166887"/>
                  <a:gd name="connsiteX200" fmla="*/ 1159268 w 3024845"/>
                  <a:gd name="connsiteY200" fmla="*/ 581518 h 1166887"/>
                  <a:gd name="connsiteX201" fmla="*/ 1160028 w 3024845"/>
                  <a:gd name="connsiteY201" fmla="*/ 581518 h 1166887"/>
                  <a:gd name="connsiteX202" fmla="*/ 1165348 w 3024845"/>
                  <a:gd name="connsiteY202" fmla="*/ 581518 h 1166887"/>
                  <a:gd name="connsiteX203" fmla="*/ 1165348 w 3024845"/>
                  <a:gd name="connsiteY203" fmla="*/ 582329 h 1166887"/>
                  <a:gd name="connsiteX204" fmla="*/ 1165348 w 3024845"/>
                  <a:gd name="connsiteY204" fmla="*/ 588004 h 1166887"/>
                  <a:gd name="connsiteX205" fmla="*/ 1166361 w 3024845"/>
                  <a:gd name="connsiteY205" fmla="*/ 588004 h 1166887"/>
                  <a:gd name="connsiteX206" fmla="*/ 1173454 w 3024845"/>
                  <a:gd name="connsiteY206" fmla="*/ 588004 h 1166887"/>
                  <a:gd name="connsiteX207" fmla="*/ 1173454 w 3024845"/>
                  <a:gd name="connsiteY207" fmla="*/ 618269 h 1166887"/>
                  <a:gd name="connsiteX208" fmla="*/ 1175481 w 3024845"/>
                  <a:gd name="connsiteY208" fmla="*/ 618269 h 1166887"/>
                  <a:gd name="connsiteX209" fmla="*/ 1189668 w 3024845"/>
                  <a:gd name="connsiteY209" fmla="*/ 618269 h 1166887"/>
                  <a:gd name="connsiteX210" fmla="*/ 1189668 w 3024845"/>
                  <a:gd name="connsiteY210" fmla="*/ 642048 h 1166887"/>
                  <a:gd name="connsiteX211" fmla="*/ 1191695 w 3024845"/>
                  <a:gd name="connsiteY211" fmla="*/ 643669 h 1166887"/>
                  <a:gd name="connsiteX212" fmla="*/ 1191695 w 3024845"/>
                  <a:gd name="connsiteY212" fmla="*/ 655019 h 1166887"/>
                  <a:gd name="connsiteX213" fmla="*/ 1192455 w 3024845"/>
                  <a:gd name="connsiteY213" fmla="*/ 655019 h 1166887"/>
                  <a:gd name="connsiteX214" fmla="*/ 1197775 w 3024845"/>
                  <a:gd name="connsiteY214" fmla="*/ 655019 h 1166887"/>
                  <a:gd name="connsiteX215" fmla="*/ 1197775 w 3024845"/>
                  <a:gd name="connsiteY215" fmla="*/ 678798 h 1166887"/>
                  <a:gd name="connsiteX216" fmla="*/ 1199041 w 3024845"/>
                  <a:gd name="connsiteY216" fmla="*/ 678798 h 1166887"/>
                  <a:gd name="connsiteX217" fmla="*/ 1207908 w 3024845"/>
                  <a:gd name="connsiteY217" fmla="*/ 678798 h 1166887"/>
                  <a:gd name="connsiteX218" fmla="*/ 1209935 w 3024845"/>
                  <a:gd name="connsiteY218" fmla="*/ 682852 h 1166887"/>
                  <a:gd name="connsiteX219" fmla="*/ 1209935 w 3024845"/>
                  <a:gd name="connsiteY219" fmla="*/ 696093 h 1166887"/>
                  <a:gd name="connsiteX220" fmla="*/ 1211455 w 3024845"/>
                  <a:gd name="connsiteY220" fmla="*/ 694201 h 1166887"/>
                  <a:gd name="connsiteX221" fmla="*/ 1222095 w 3024845"/>
                  <a:gd name="connsiteY221" fmla="*/ 680960 h 1166887"/>
                  <a:gd name="connsiteX222" fmla="*/ 1250469 w 3024845"/>
                  <a:gd name="connsiteY222" fmla="*/ 680960 h 1166887"/>
                  <a:gd name="connsiteX223" fmla="*/ 1250469 w 3024845"/>
                  <a:gd name="connsiteY223" fmla="*/ 767431 h 1166887"/>
                  <a:gd name="connsiteX224" fmla="*/ 1251229 w 3024845"/>
                  <a:gd name="connsiteY224" fmla="*/ 767431 h 1166887"/>
                  <a:gd name="connsiteX225" fmla="*/ 1256549 w 3024845"/>
                  <a:gd name="connsiteY225" fmla="*/ 767431 h 1166887"/>
                  <a:gd name="connsiteX226" fmla="*/ 1257309 w 3024845"/>
                  <a:gd name="connsiteY226" fmla="*/ 766080 h 1166887"/>
                  <a:gd name="connsiteX227" fmla="*/ 1262629 w 3024845"/>
                  <a:gd name="connsiteY227" fmla="*/ 756622 h 1166887"/>
                  <a:gd name="connsiteX228" fmla="*/ 1262629 w 3024845"/>
                  <a:gd name="connsiteY228" fmla="*/ 758514 h 1166887"/>
                  <a:gd name="connsiteX229" fmla="*/ 1262629 w 3024845"/>
                  <a:gd name="connsiteY229" fmla="*/ 771755 h 1166887"/>
                  <a:gd name="connsiteX230" fmla="*/ 1266682 w 3024845"/>
                  <a:gd name="connsiteY230" fmla="*/ 726358 h 1166887"/>
                  <a:gd name="connsiteX231" fmla="*/ 1267442 w 3024845"/>
                  <a:gd name="connsiteY231" fmla="*/ 726358 h 1166887"/>
                  <a:gd name="connsiteX232" fmla="*/ 1272762 w 3024845"/>
                  <a:gd name="connsiteY232" fmla="*/ 726358 h 1166887"/>
                  <a:gd name="connsiteX233" fmla="*/ 1272762 w 3024845"/>
                  <a:gd name="connsiteY233" fmla="*/ 661504 h 1166887"/>
                  <a:gd name="connsiteX234" fmla="*/ 1273776 w 3024845"/>
                  <a:gd name="connsiteY234" fmla="*/ 661504 h 1166887"/>
                  <a:gd name="connsiteX235" fmla="*/ 1280869 w 3024845"/>
                  <a:gd name="connsiteY235" fmla="*/ 661504 h 1166887"/>
                  <a:gd name="connsiteX236" fmla="*/ 1293029 w 3024845"/>
                  <a:gd name="connsiteY236" fmla="*/ 618269 h 1166887"/>
                  <a:gd name="connsiteX237" fmla="*/ 1294296 w 3024845"/>
                  <a:gd name="connsiteY237" fmla="*/ 618269 h 1166887"/>
                  <a:gd name="connsiteX238" fmla="*/ 1303163 w 3024845"/>
                  <a:gd name="connsiteY238" fmla="*/ 618269 h 1166887"/>
                  <a:gd name="connsiteX239" fmla="*/ 1313296 w 3024845"/>
                  <a:gd name="connsiteY239" fmla="*/ 661504 h 1166887"/>
                  <a:gd name="connsiteX240" fmla="*/ 1314309 w 3024845"/>
                  <a:gd name="connsiteY240" fmla="*/ 661504 h 1166887"/>
                  <a:gd name="connsiteX241" fmla="*/ 1321403 w 3024845"/>
                  <a:gd name="connsiteY241" fmla="*/ 661504 h 1166887"/>
                  <a:gd name="connsiteX242" fmla="*/ 1321403 w 3024845"/>
                  <a:gd name="connsiteY242" fmla="*/ 700416 h 1166887"/>
                  <a:gd name="connsiteX243" fmla="*/ 1323176 w 3024845"/>
                  <a:gd name="connsiteY243" fmla="*/ 700416 h 1166887"/>
                  <a:gd name="connsiteX244" fmla="*/ 1335590 w 3024845"/>
                  <a:gd name="connsiteY244" fmla="*/ 700416 h 1166887"/>
                  <a:gd name="connsiteX245" fmla="*/ 1335590 w 3024845"/>
                  <a:gd name="connsiteY245" fmla="*/ 702578 h 1166887"/>
                  <a:gd name="connsiteX246" fmla="*/ 1335590 w 3024845"/>
                  <a:gd name="connsiteY246" fmla="*/ 717710 h 1166887"/>
                  <a:gd name="connsiteX247" fmla="*/ 1339643 w 3024845"/>
                  <a:gd name="connsiteY247" fmla="*/ 715549 h 1166887"/>
                  <a:gd name="connsiteX248" fmla="*/ 1339643 w 3024845"/>
                  <a:gd name="connsiteY248" fmla="*/ 700416 h 1166887"/>
                  <a:gd name="connsiteX249" fmla="*/ 1341163 w 3024845"/>
                  <a:gd name="connsiteY249" fmla="*/ 700416 h 1166887"/>
                  <a:gd name="connsiteX250" fmla="*/ 1351803 w 3024845"/>
                  <a:gd name="connsiteY250" fmla="*/ 700416 h 1166887"/>
                  <a:gd name="connsiteX251" fmla="*/ 1351803 w 3024845"/>
                  <a:gd name="connsiteY251" fmla="*/ 702037 h 1166887"/>
                  <a:gd name="connsiteX252" fmla="*/ 1351803 w 3024845"/>
                  <a:gd name="connsiteY252" fmla="*/ 713387 h 1166887"/>
                  <a:gd name="connsiteX253" fmla="*/ 1382204 w 3024845"/>
                  <a:gd name="connsiteY253" fmla="*/ 713387 h 1166887"/>
                  <a:gd name="connsiteX254" fmla="*/ 1382204 w 3024845"/>
                  <a:gd name="connsiteY254" fmla="*/ 676637 h 1166887"/>
                  <a:gd name="connsiteX255" fmla="*/ 1383470 w 3024845"/>
                  <a:gd name="connsiteY255" fmla="*/ 676637 h 1166887"/>
                  <a:gd name="connsiteX256" fmla="*/ 1392337 w 3024845"/>
                  <a:gd name="connsiteY256" fmla="*/ 676637 h 1166887"/>
                  <a:gd name="connsiteX257" fmla="*/ 1392337 w 3024845"/>
                  <a:gd name="connsiteY257" fmla="*/ 698254 h 1166887"/>
                  <a:gd name="connsiteX258" fmla="*/ 1394364 w 3024845"/>
                  <a:gd name="connsiteY258" fmla="*/ 665828 h 1166887"/>
                  <a:gd name="connsiteX259" fmla="*/ 1416657 w 3024845"/>
                  <a:gd name="connsiteY259" fmla="*/ 665828 h 1166887"/>
                  <a:gd name="connsiteX260" fmla="*/ 1416657 w 3024845"/>
                  <a:gd name="connsiteY260" fmla="*/ 664206 h 1166887"/>
                  <a:gd name="connsiteX261" fmla="*/ 1416657 w 3024845"/>
                  <a:gd name="connsiteY261" fmla="*/ 652857 h 1166887"/>
                  <a:gd name="connsiteX262" fmla="*/ 1417417 w 3024845"/>
                  <a:gd name="connsiteY262" fmla="*/ 652857 h 1166887"/>
                  <a:gd name="connsiteX263" fmla="*/ 1422737 w 3024845"/>
                  <a:gd name="connsiteY263" fmla="*/ 652857 h 1166887"/>
                  <a:gd name="connsiteX264" fmla="*/ 1422737 w 3024845"/>
                  <a:gd name="connsiteY264" fmla="*/ 650966 h 1166887"/>
                  <a:gd name="connsiteX265" fmla="*/ 1422737 w 3024845"/>
                  <a:gd name="connsiteY265" fmla="*/ 637725 h 1166887"/>
                  <a:gd name="connsiteX266" fmla="*/ 1426791 w 3024845"/>
                  <a:gd name="connsiteY266" fmla="*/ 644210 h 1166887"/>
                  <a:gd name="connsiteX267" fmla="*/ 1429071 w 3024845"/>
                  <a:gd name="connsiteY267" fmla="*/ 644210 h 1166887"/>
                  <a:gd name="connsiteX268" fmla="*/ 1445031 w 3024845"/>
                  <a:gd name="connsiteY268" fmla="*/ 644210 h 1166887"/>
                  <a:gd name="connsiteX269" fmla="*/ 1445031 w 3024845"/>
                  <a:gd name="connsiteY269" fmla="*/ 643399 h 1166887"/>
                  <a:gd name="connsiteX270" fmla="*/ 1445031 w 3024845"/>
                  <a:gd name="connsiteY270" fmla="*/ 637725 h 1166887"/>
                  <a:gd name="connsiteX271" fmla="*/ 1445791 w 3024845"/>
                  <a:gd name="connsiteY271" fmla="*/ 637725 h 1166887"/>
                  <a:gd name="connsiteX272" fmla="*/ 1451111 w 3024845"/>
                  <a:gd name="connsiteY272" fmla="*/ 637725 h 1166887"/>
                  <a:gd name="connsiteX273" fmla="*/ 1451111 w 3024845"/>
                  <a:gd name="connsiteY273" fmla="*/ 639076 h 1166887"/>
                  <a:gd name="connsiteX274" fmla="*/ 1451111 w 3024845"/>
                  <a:gd name="connsiteY274" fmla="*/ 648534 h 1166887"/>
                  <a:gd name="connsiteX275" fmla="*/ 1489618 w 3024845"/>
                  <a:gd name="connsiteY275" fmla="*/ 648534 h 1166887"/>
                  <a:gd name="connsiteX276" fmla="*/ 1489618 w 3024845"/>
                  <a:gd name="connsiteY276" fmla="*/ 786887 h 1166887"/>
                  <a:gd name="connsiteX277" fmla="*/ 1491138 w 3024845"/>
                  <a:gd name="connsiteY277" fmla="*/ 786887 h 1166887"/>
                  <a:gd name="connsiteX278" fmla="*/ 1501778 w 3024845"/>
                  <a:gd name="connsiteY278" fmla="*/ 786887 h 1166887"/>
                  <a:gd name="connsiteX279" fmla="*/ 1501778 w 3024845"/>
                  <a:gd name="connsiteY279" fmla="*/ 773917 h 1166887"/>
                  <a:gd name="connsiteX280" fmla="*/ 1505832 w 3024845"/>
                  <a:gd name="connsiteY280" fmla="*/ 773917 h 1166887"/>
                  <a:gd name="connsiteX281" fmla="*/ 1505832 w 3024845"/>
                  <a:gd name="connsiteY281" fmla="*/ 786887 h 1166887"/>
                  <a:gd name="connsiteX282" fmla="*/ 1536232 w 3024845"/>
                  <a:gd name="connsiteY282" fmla="*/ 786887 h 1166887"/>
                  <a:gd name="connsiteX283" fmla="*/ 1536232 w 3024845"/>
                  <a:gd name="connsiteY283" fmla="*/ 756622 h 1166887"/>
                  <a:gd name="connsiteX284" fmla="*/ 1548392 w 3024845"/>
                  <a:gd name="connsiteY284" fmla="*/ 756622 h 1166887"/>
                  <a:gd name="connsiteX285" fmla="*/ 1560552 w 3024845"/>
                  <a:gd name="connsiteY285" fmla="*/ 754461 h 1166887"/>
                  <a:gd name="connsiteX286" fmla="*/ 1564606 w 3024845"/>
                  <a:gd name="connsiteY286" fmla="*/ 756622 h 1166887"/>
                  <a:gd name="connsiteX287" fmla="*/ 1574739 w 3024845"/>
                  <a:gd name="connsiteY287" fmla="*/ 756622 h 1166887"/>
                  <a:gd name="connsiteX288" fmla="*/ 1574739 w 3024845"/>
                  <a:gd name="connsiteY288" fmla="*/ 786887 h 1166887"/>
                  <a:gd name="connsiteX289" fmla="*/ 1582846 w 3024845"/>
                  <a:gd name="connsiteY289" fmla="*/ 786887 h 1166887"/>
                  <a:gd name="connsiteX290" fmla="*/ 1582846 w 3024845"/>
                  <a:gd name="connsiteY290" fmla="*/ 804182 h 1166887"/>
                  <a:gd name="connsiteX291" fmla="*/ 1592182 w 3024845"/>
                  <a:gd name="connsiteY291" fmla="*/ 805087 h 1166887"/>
                  <a:gd name="connsiteX292" fmla="*/ 1605140 w 3024845"/>
                  <a:gd name="connsiteY292" fmla="*/ 805087 h 1166887"/>
                  <a:gd name="connsiteX293" fmla="*/ 1605140 w 3024845"/>
                  <a:gd name="connsiteY293" fmla="*/ 789049 h 1166887"/>
                  <a:gd name="connsiteX294" fmla="*/ 1673096 w 3024845"/>
                  <a:gd name="connsiteY294" fmla="*/ 789049 h 1166887"/>
                  <a:gd name="connsiteX295" fmla="*/ 1673096 w 3024845"/>
                  <a:gd name="connsiteY295" fmla="*/ 703796 h 1166887"/>
                  <a:gd name="connsiteX296" fmla="*/ 1745104 w 3024845"/>
                  <a:gd name="connsiteY296" fmla="*/ 703796 h 1166887"/>
                  <a:gd name="connsiteX297" fmla="*/ 1745104 w 3024845"/>
                  <a:gd name="connsiteY297" fmla="*/ 782564 h 1166887"/>
                  <a:gd name="connsiteX298" fmla="*/ 1747008 w 3024845"/>
                  <a:gd name="connsiteY298" fmla="*/ 782564 h 1166887"/>
                  <a:gd name="connsiteX299" fmla="*/ 1748250 w 3024845"/>
                  <a:gd name="connsiteY299" fmla="*/ 805087 h 1166887"/>
                  <a:gd name="connsiteX300" fmla="*/ 1757926 w 3024845"/>
                  <a:gd name="connsiteY300" fmla="*/ 805087 h 1166887"/>
                  <a:gd name="connsiteX301" fmla="*/ 1759168 w 3024845"/>
                  <a:gd name="connsiteY301" fmla="*/ 782564 h 1166887"/>
                  <a:gd name="connsiteX302" fmla="*/ 1765248 w 3024845"/>
                  <a:gd name="connsiteY302" fmla="*/ 782564 h 1166887"/>
                  <a:gd name="connsiteX303" fmla="*/ 1766490 w 3024845"/>
                  <a:gd name="connsiteY303" fmla="*/ 805087 h 1166887"/>
                  <a:gd name="connsiteX304" fmla="*/ 1817112 w 3024845"/>
                  <a:gd name="connsiteY304" fmla="*/ 805087 h 1166887"/>
                  <a:gd name="connsiteX305" fmla="*/ 1817112 w 3024845"/>
                  <a:gd name="connsiteY305" fmla="*/ 642059 h 1166887"/>
                  <a:gd name="connsiteX306" fmla="*/ 2014439 w 3024845"/>
                  <a:gd name="connsiteY306" fmla="*/ 642059 h 1166887"/>
                  <a:gd name="connsiteX307" fmla="*/ 2014439 w 3024845"/>
                  <a:gd name="connsiteY307" fmla="*/ 805087 h 1166887"/>
                  <a:gd name="connsiteX308" fmla="*/ 2033136 w 3024845"/>
                  <a:gd name="connsiteY308" fmla="*/ 805087 h 1166887"/>
                  <a:gd name="connsiteX309" fmla="*/ 2033136 w 3024845"/>
                  <a:gd name="connsiteY309" fmla="*/ 722394 h 1166887"/>
                  <a:gd name="connsiteX310" fmla="*/ 2128256 w 3024845"/>
                  <a:gd name="connsiteY310" fmla="*/ 722394 h 1166887"/>
                  <a:gd name="connsiteX311" fmla="*/ 2140186 w 3024845"/>
                  <a:gd name="connsiteY311" fmla="*/ 404253 h 1166887"/>
                  <a:gd name="connsiteX312" fmla="*/ 2128026 w 3024845"/>
                  <a:gd name="connsiteY312" fmla="*/ 382635 h 1166887"/>
                  <a:gd name="connsiteX313" fmla="*/ 2121946 w 3024845"/>
                  <a:gd name="connsiteY313" fmla="*/ 378311 h 1166887"/>
                  <a:gd name="connsiteX314" fmla="*/ 2130053 w 3024845"/>
                  <a:gd name="connsiteY314" fmla="*/ 354532 h 1166887"/>
                  <a:gd name="connsiteX315" fmla="*/ 2130053 w 3024845"/>
                  <a:gd name="connsiteY315" fmla="*/ 337238 h 1166887"/>
                  <a:gd name="connsiteX316" fmla="*/ 2144240 w 3024845"/>
                  <a:gd name="connsiteY316" fmla="*/ 337238 h 1166887"/>
                  <a:gd name="connsiteX317" fmla="*/ 2144240 w 3024845"/>
                  <a:gd name="connsiteY317" fmla="*/ 315620 h 1166887"/>
                  <a:gd name="connsiteX318" fmla="*/ 2146266 w 3024845"/>
                  <a:gd name="connsiteY318" fmla="*/ 311296 h 1166887"/>
                  <a:gd name="connsiteX319" fmla="*/ 2146266 w 3024845"/>
                  <a:gd name="connsiteY319" fmla="*/ 233472 h 1166887"/>
                  <a:gd name="connsiteX320" fmla="*/ 2144240 w 3024845"/>
                  <a:gd name="connsiteY320" fmla="*/ 226987 h 1166887"/>
                  <a:gd name="connsiteX321" fmla="*/ 2150320 w 3024845"/>
                  <a:gd name="connsiteY321" fmla="*/ 220501 h 1166887"/>
                  <a:gd name="connsiteX322" fmla="*/ 2150320 w 3024845"/>
                  <a:gd name="connsiteY322" fmla="*/ 162133 h 1166887"/>
                  <a:gd name="connsiteX323" fmla="*/ 2152346 w 3024845"/>
                  <a:gd name="connsiteY323" fmla="*/ 157810 h 1166887"/>
                  <a:gd name="connsiteX324" fmla="*/ 2152346 w 3024845"/>
                  <a:gd name="connsiteY324" fmla="*/ 101604 h 1166887"/>
                  <a:gd name="connsiteX325" fmla="*/ 2154373 w 3024845"/>
                  <a:gd name="connsiteY325" fmla="*/ 82148 h 1166887"/>
                  <a:gd name="connsiteX326" fmla="*/ 2158427 w 3024845"/>
                  <a:gd name="connsiteY326" fmla="*/ 99442 h 1166887"/>
                  <a:gd name="connsiteX327" fmla="*/ 2160453 w 3024845"/>
                  <a:gd name="connsiteY327" fmla="*/ 157810 h 1166887"/>
                  <a:gd name="connsiteX328" fmla="*/ 2162480 w 3024845"/>
                  <a:gd name="connsiteY328" fmla="*/ 220501 h 1166887"/>
                  <a:gd name="connsiteX329" fmla="*/ 2168560 w 3024845"/>
                  <a:gd name="connsiteY329" fmla="*/ 226987 h 1166887"/>
                  <a:gd name="connsiteX330" fmla="*/ 2166533 w 3024845"/>
                  <a:gd name="connsiteY330" fmla="*/ 233472 h 1166887"/>
                  <a:gd name="connsiteX331" fmla="*/ 2166533 w 3024845"/>
                  <a:gd name="connsiteY331" fmla="*/ 311296 h 1166887"/>
                  <a:gd name="connsiteX332" fmla="*/ 2168560 w 3024845"/>
                  <a:gd name="connsiteY332" fmla="*/ 315620 h 1166887"/>
                  <a:gd name="connsiteX333" fmla="*/ 2168560 w 3024845"/>
                  <a:gd name="connsiteY333" fmla="*/ 337238 h 1166887"/>
                  <a:gd name="connsiteX334" fmla="*/ 2182747 w 3024845"/>
                  <a:gd name="connsiteY334" fmla="*/ 337238 h 1166887"/>
                  <a:gd name="connsiteX335" fmla="*/ 2182747 w 3024845"/>
                  <a:gd name="connsiteY335" fmla="*/ 354532 h 1166887"/>
                  <a:gd name="connsiteX336" fmla="*/ 2190854 w 3024845"/>
                  <a:gd name="connsiteY336" fmla="*/ 378311 h 1166887"/>
                  <a:gd name="connsiteX337" fmla="*/ 2184774 w 3024845"/>
                  <a:gd name="connsiteY337" fmla="*/ 382635 h 1166887"/>
                  <a:gd name="connsiteX338" fmla="*/ 2172613 w 3024845"/>
                  <a:gd name="connsiteY338" fmla="*/ 404253 h 1166887"/>
                  <a:gd name="connsiteX339" fmla="*/ 2180720 w 3024845"/>
                  <a:gd name="connsiteY339" fmla="*/ 657181 h 1166887"/>
                  <a:gd name="connsiteX340" fmla="*/ 2245574 w 3024845"/>
                  <a:gd name="connsiteY340" fmla="*/ 657181 h 1166887"/>
                  <a:gd name="connsiteX341" fmla="*/ 2245574 w 3024845"/>
                  <a:gd name="connsiteY341" fmla="*/ 732843 h 1166887"/>
                  <a:gd name="connsiteX342" fmla="*/ 2253681 w 3024845"/>
                  <a:gd name="connsiteY342" fmla="*/ 732843 h 1166887"/>
                  <a:gd name="connsiteX343" fmla="*/ 2255708 w 3024845"/>
                  <a:gd name="connsiteY343" fmla="*/ 726358 h 1166887"/>
                  <a:gd name="connsiteX344" fmla="*/ 2261788 w 3024845"/>
                  <a:gd name="connsiteY344" fmla="*/ 726358 h 1166887"/>
                  <a:gd name="connsiteX345" fmla="*/ 2263815 w 3024845"/>
                  <a:gd name="connsiteY345" fmla="*/ 735005 h 1166887"/>
                  <a:gd name="connsiteX346" fmla="*/ 2275975 w 3024845"/>
                  <a:gd name="connsiteY346" fmla="*/ 735005 h 1166887"/>
                  <a:gd name="connsiteX347" fmla="*/ 2275975 w 3024845"/>
                  <a:gd name="connsiteY347" fmla="*/ 728519 h 1166887"/>
                  <a:gd name="connsiteX348" fmla="*/ 2298268 w 3024845"/>
                  <a:gd name="connsiteY348" fmla="*/ 728519 h 1166887"/>
                  <a:gd name="connsiteX349" fmla="*/ 2298268 w 3024845"/>
                  <a:gd name="connsiteY349" fmla="*/ 735005 h 1166887"/>
                  <a:gd name="connsiteX350" fmla="*/ 2318535 w 3024845"/>
                  <a:gd name="connsiteY350" fmla="*/ 735005 h 1166887"/>
                  <a:gd name="connsiteX351" fmla="*/ 2318535 w 3024845"/>
                  <a:gd name="connsiteY351" fmla="*/ 780402 h 1166887"/>
                  <a:gd name="connsiteX352" fmla="*/ 2332722 w 3024845"/>
                  <a:gd name="connsiteY352" fmla="*/ 780402 h 1166887"/>
                  <a:gd name="connsiteX353" fmla="*/ 2332722 w 3024845"/>
                  <a:gd name="connsiteY353" fmla="*/ 767431 h 1166887"/>
                  <a:gd name="connsiteX354" fmla="*/ 2348936 w 3024845"/>
                  <a:gd name="connsiteY354" fmla="*/ 767431 h 1166887"/>
                  <a:gd name="connsiteX355" fmla="*/ 2348936 w 3024845"/>
                  <a:gd name="connsiteY355" fmla="*/ 588004 h 1166887"/>
                  <a:gd name="connsiteX356" fmla="*/ 2355016 w 3024845"/>
                  <a:gd name="connsiteY356" fmla="*/ 581518 h 1166887"/>
                  <a:gd name="connsiteX357" fmla="*/ 2427977 w 3024845"/>
                  <a:gd name="connsiteY357" fmla="*/ 581518 h 1166887"/>
                  <a:gd name="connsiteX358" fmla="*/ 2427977 w 3024845"/>
                  <a:gd name="connsiteY358" fmla="*/ 590166 h 1166887"/>
                  <a:gd name="connsiteX359" fmla="*/ 2438110 w 3024845"/>
                  <a:gd name="connsiteY359" fmla="*/ 590166 h 1166887"/>
                  <a:gd name="connsiteX360" fmla="*/ 2438110 w 3024845"/>
                  <a:gd name="connsiteY360" fmla="*/ 704740 h 1166887"/>
                  <a:gd name="connsiteX361" fmla="*/ 2460404 w 3024845"/>
                  <a:gd name="connsiteY361" fmla="*/ 704740 h 1166887"/>
                  <a:gd name="connsiteX362" fmla="*/ 2460404 w 3024845"/>
                  <a:gd name="connsiteY362" fmla="*/ 637725 h 1166887"/>
                  <a:gd name="connsiteX363" fmla="*/ 2486751 w 3024845"/>
                  <a:gd name="connsiteY363" fmla="*/ 637725 h 1166887"/>
                  <a:gd name="connsiteX364" fmla="*/ 2490804 w 3024845"/>
                  <a:gd name="connsiteY364" fmla="*/ 633401 h 1166887"/>
                  <a:gd name="connsiteX365" fmla="*/ 2498911 w 3024845"/>
                  <a:gd name="connsiteY365" fmla="*/ 633401 h 1166887"/>
                  <a:gd name="connsiteX366" fmla="*/ 2502964 w 3024845"/>
                  <a:gd name="connsiteY366" fmla="*/ 637725 h 1166887"/>
                  <a:gd name="connsiteX367" fmla="*/ 2525258 w 3024845"/>
                  <a:gd name="connsiteY367" fmla="*/ 637725 h 1166887"/>
                  <a:gd name="connsiteX368" fmla="*/ 2525258 w 3024845"/>
                  <a:gd name="connsiteY368" fmla="*/ 520989 h 1166887"/>
                  <a:gd name="connsiteX369" fmla="*/ 2582005 w 3024845"/>
                  <a:gd name="connsiteY369" fmla="*/ 510180 h 1166887"/>
                  <a:gd name="connsiteX370" fmla="*/ 2582005 w 3024845"/>
                  <a:gd name="connsiteY370" fmla="*/ 511261 h 1166887"/>
                  <a:gd name="connsiteX371" fmla="*/ 2582005 w 3024845"/>
                  <a:gd name="connsiteY371" fmla="*/ 518827 h 1166887"/>
                  <a:gd name="connsiteX372" fmla="*/ 2608352 w 3024845"/>
                  <a:gd name="connsiteY372" fmla="*/ 518827 h 1166887"/>
                  <a:gd name="connsiteX373" fmla="*/ 2608352 w 3024845"/>
                  <a:gd name="connsiteY373" fmla="*/ 773917 h 1166887"/>
                  <a:gd name="connsiteX374" fmla="*/ 2630646 w 3024845"/>
                  <a:gd name="connsiteY374" fmla="*/ 773917 h 1166887"/>
                  <a:gd name="connsiteX375" fmla="*/ 2630646 w 3024845"/>
                  <a:gd name="connsiteY375" fmla="*/ 769593 h 1166887"/>
                  <a:gd name="connsiteX376" fmla="*/ 2642806 w 3024845"/>
                  <a:gd name="connsiteY376" fmla="*/ 769593 h 1166887"/>
                  <a:gd name="connsiteX377" fmla="*/ 2642806 w 3024845"/>
                  <a:gd name="connsiteY377" fmla="*/ 773917 h 1166887"/>
                  <a:gd name="connsiteX378" fmla="*/ 2667126 w 3024845"/>
                  <a:gd name="connsiteY378" fmla="*/ 773917 h 1166887"/>
                  <a:gd name="connsiteX379" fmla="*/ 2667126 w 3024845"/>
                  <a:gd name="connsiteY379" fmla="*/ 760946 h 1166887"/>
                  <a:gd name="connsiteX380" fmla="*/ 2695500 w 3024845"/>
                  <a:gd name="connsiteY380" fmla="*/ 760946 h 1166887"/>
                  <a:gd name="connsiteX381" fmla="*/ 2707660 w 3024845"/>
                  <a:gd name="connsiteY381" fmla="*/ 756622 h 1166887"/>
                  <a:gd name="connsiteX382" fmla="*/ 2727927 w 3024845"/>
                  <a:gd name="connsiteY382" fmla="*/ 760946 h 1166887"/>
                  <a:gd name="connsiteX383" fmla="*/ 2727927 w 3024845"/>
                  <a:gd name="connsiteY383" fmla="*/ 743652 h 1166887"/>
                  <a:gd name="connsiteX384" fmla="*/ 2736034 w 3024845"/>
                  <a:gd name="connsiteY384" fmla="*/ 743652 h 1166887"/>
                  <a:gd name="connsiteX385" fmla="*/ 2736034 w 3024845"/>
                  <a:gd name="connsiteY385" fmla="*/ 730681 h 1166887"/>
                  <a:gd name="connsiteX386" fmla="*/ 2792781 w 3024845"/>
                  <a:gd name="connsiteY386" fmla="*/ 730681 h 1166887"/>
                  <a:gd name="connsiteX387" fmla="*/ 2792781 w 3024845"/>
                  <a:gd name="connsiteY387" fmla="*/ 700416 h 1166887"/>
                  <a:gd name="connsiteX388" fmla="*/ 2811021 w 3024845"/>
                  <a:gd name="connsiteY388" fmla="*/ 700416 h 1166887"/>
                  <a:gd name="connsiteX389" fmla="*/ 2811021 w 3024845"/>
                  <a:gd name="connsiteY389" fmla="*/ 693931 h 1166887"/>
                  <a:gd name="connsiteX390" fmla="*/ 2823181 w 3024845"/>
                  <a:gd name="connsiteY390" fmla="*/ 693931 h 1166887"/>
                  <a:gd name="connsiteX391" fmla="*/ 2823181 w 3024845"/>
                  <a:gd name="connsiteY391" fmla="*/ 700416 h 1166887"/>
                  <a:gd name="connsiteX392" fmla="*/ 2839395 w 3024845"/>
                  <a:gd name="connsiteY392" fmla="*/ 700416 h 1166887"/>
                  <a:gd name="connsiteX393" fmla="*/ 2839395 w 3024845"/>
                  <a:gd name="connsiteY393" fmla="*/ 750137 h 1166887"/>
                  <a:gd name="connsiteX394" fmla="*/ 2871822 w 3024845"/>
                  <a:gd name="connsiteY394" fmla="*/ 750137 h 1166887"/>
                  <a:gd name="connsiteX395" fmla="*/ 2871822 w 3024845"/>
                  <a:gd name="connsiteY395" fmla="*/ 724196 h 1166887"/>
                  <a:gd name="connsiteX396" fmla="*/ 2910329 w 3024845"/>
                  <a:gd name="connsiteY396" fmla="*/ 724196 h 1166887"/>
                  <a:gd name="connsiteX397" fmla="*/ 2910329 w 3024845"/>
                  <a:gd name="connsiteY397" fmla="*/ 693931 h 1166887"/>
                  <a:gd name="connsiteX398" fmla="*/ 2958970 w 3024845"/>
                  <a:gd name="connsiteY398" fmla="*/ 693931 h 1166887"/>
                  <a:gd name="connsiteX399" fmla="*/ 2958970 w 3024845"/>
                  <a:gd name="connsiteY399" fmla="*/ 805087 h 1166887"/>
                  <a:gd name="connsiteX400" fmla="*/ 2958970 w 3024845"/>
                  <a:gd name="connsiteY400" fmla="*/ 818866 h 1166887"/>
                  <a:gd name="connsiteX401" fmla="*/ 3024845 w 3024845"/>
                  <a:gd name="connsiteY401" fmla="*/ 818866 h 1166887"/>
                  <a:gd name="connsiteX402" fmla="*/ 3024845 w 3024845"/>
                  <a:gd name="connsiteY402" fmla="*/ 1160647 h 1166887"/>
                  <a:gd name="connsiteX403" fmla="*/ 145862 w 3024845"/>
                  <a:gd name="connsiteY403" fmla="*/ 1160647 h 1166887"/>
                  <a:gd name="connsiteX404" fmla="*/ 2054 w 3024845"/>
                  <a:gd name="connsiteY404" fmla="*/ 1166887 h 1166887"/>
                  <a:gd name="connsiteX405" fmla="*/ 0 w 3024845"/>
                  <a:gd name="connsiteY405" fmla="*/ 724196 h 1166887"/>
                  <a:gd name="connsiteX406" fmla="*/ 20267 w 3024845"/>
                  <a:gd name="connsiteY406" fmla="*/ 724196 h 1166887"/>
                  <a:gd name="connsiteX407" fmla="*/ 20774 w 3024845"/>
                  <a:gd name="connsiteY407" fmla="*/ 723115 h 1166887"/>
                  <a:gd name="connsiteX408" fmla="*/ 24320 w 3024845"/>
                  <a:gd name="connsiteY408" fmla="*/ 715549 h 1166887"/>
                  <a:gd name="connsiteX409" fmla="*/ 26094 w 3024845"/>
                  <a:gd name="connsiteY409" fmla="*/ 715819 h 1166887"/>
                  <a:gd name="connsiteX410" fmla="*/ 38507 w 3024845"/>
                  <a:gd name="connsiteY410" fmla="*/ 717710 h 1166887"/>
                  <a:gd name="connsiteX411" fmla="*/ 39014 w 3024845"/>
                  <a:gd name="connsiteY411" fmla="*/ 719062 h 1166887"/>
                  <a:gd name="connsiteX412" fmla="*/ 42560 w 3024845"/>
                  <a:gd name="connsiteY412" fmla="*/ 728519 h 1166887"/>
                  <a:gd name="connsiteX413" fmla="*/ 68907 w 3024845"/>
                  <a:gd name="connsiteY413" fmla="*/ 730681 h 1166887"/>
                  <a:gd name="connsiteX414" fmla="*/ 68907 w 3024845"/>
                  <a:gd name="connsiteY414" fmla="*/ 607460 h 1166887"/>
                  <a:gd name="connsiteX415" fmla="*/ 70934 w 3024845"/>
                  <a:gd name="connsiteY415" fmla="*/ 607460 h 1166887"/>
                  <a:gd name="connsiteX416" fmla="*/ 85121 w 3024845"/>
                  <a:gd name="connsiteY416" fmla="*/ 607460 h 1166887"/>
                  <a:gd name="connsiteX417" fmla="*/ 85121 w 3024845"/>
                  <a:gd name="connsiteY417" fmla="*/ 471268 h 1166887"/>
                  <a:gd name="connsiteX418" fmla="*/ 86894 w 3024845"/>
                  <a:gd name="connsiteY418" fmla="*/ 471268 h 1166887"/>
                  <a:gd name="connsiteX419" fmla="*/ 99308 w 3024845"/>
                  <a:gd name="connsiteY419" fmla="*/ 471268 h 1166887"/>
                  <a:gd name="connsiteX420" fmla="*/ 99308 w 3024845"/>
                  <a:gd name="connsiteY420" fmla="*/ 356694 h 1166887"/>
                  <a:gd name="connsiteX421" fmla="*/ 103361 w 3024845"/>
                  <a:gd name="connsiteY421" fmla="*/ 328590 h 1166887"/>
                  <a:gd name="connsiteX422" fmla="*/ 105388 w 3024845"/>
                  <a:gd name="connsiteY422" fmla="*/ 328590 h 1166887"/>
                  <a:gd name="connsiteX423" fmla="*/ 119575 w 3024845"/>
                  <a:gd name="connsiteY423" fmla="*/ 328590 h 1166887"/>
                  <a:gd name="connsiteX424" fmla="*/ 156055 w 3024845"/>
                  <a:gd name="connsiteY424" fmla="*/ 246443 h 1166887"/>
                  <a:gd name="connsiteX425" fmla="*/ 160109 w 3024845"/>
                  <a:gd name="connsiteY425" fmla="*/ 0 h 1166887"/>
                  <a:gd name="connsiteX0" fmla="*/ 160109 w 3024845"/>
                  <a:gd name="connsiteY0" fmla="*/ 0 h 1160647"/>
                  <a:gd name="connsiteX1" fmla="*/ 162135 w 3024845"/>
                  <a:gd name="connsiteY1" fmla="*/ 246443 h 1160647"/>
                  <a:gd name="connsiteX2" fmla="*/ 200642 w 3024845"/>
                  <a:gd name="connsiteY2" fmla="*/ 326429 h 1160647"/>
                  <a:gd name="connsiteX3" fmla="*/ 202669 w 3024845"/>
                  <a:gd name="connsiteY3" fmla="*/ 326429 h 1160647"/>
                  <a:gd name="connsiteX4" fmla="*/ 216856 w 3024845"/>
                  <a:gd name="connsiteY4" fmla="*/ 326429 h 1160647"/>
                  <a:gd name="connsiteX5" fmla="*/ 216856 w 3024845"/>
                  <a:gd name="connsiteY5" fmla="*/ 350208 h 1160647"/>
                  <a:gd name="connsiteX6" fmla="*/ 217363 w 3024845"/>
                  <a:gd name="connsiteY6" fmla="*/ 351019 h 1160647"/>
                  <a:gd name="connsiteX7" fmla="*/ 220909 w 3024845"/>
                  <a:gd name="connsiteY7" fmla="*/ 356694 h 1160647"/>
                  <a:gd name="connsiteX8" fmla="*/ 220909 w 3024845"/>
                  <a:gd name="connsiteY8" fmla="*/ 471268 h 1160647"/>
                  <a:gd name="connsiteX9" fmla="*/ 223189 w 3024845"/>
                  <a:gd name="connsiteY9" fmla="*/ 471268 h 1160647"/>
                  <a:gd name="connsiteX10" fmla="*/ 239150 w 3024845"/>
                  <a:gd name="connsiteY10" fmla="*/ 471268 h 1160647"/>
                  <a:gd name="connsiteX11" fmla="*/ 239150 w 3024845"/>
                  <a:gd name="connsiteY11" fmla="*/ 611783 h 1160647"/>
                  <a:gd name="connsiteX12" fmla="*/ 240670 w 3024845"/>
                  <a:gd name="connsiteY12" fmla="*/ 611513 h 1160647"/>
                  <a:gd name="connsiteX13" fmla="*/ 251310 w 3024845"/>
                  <a:gd name="connsiteY13" fmla="*/ 609622 h 1160647"/>
                  <a:gd name="connsiteX14" fmla="*/ 249283 w 3024845"/>
                  <a:gd name="connsiteY14" fmla="*/ 698254 h 1160647"/>
                  <a:gd name="connsiteX15" fmla="*/ 250803 w 3024845"/>
                  <a:gd name="connsiteY15" fmla="*/ 698525 h 1160647"/>
                  <a:gd name="connsiteX16" fmla="*/ 261443 w 3024845"/>
                  <a:gd name="connsiteY16" fmla="*/ 700416 h 1160647"/>
                  <a:gd name="connsiteX17" fmla="*/ 261696 w 3024845"/>
                  <a:gd name="connsiteY17" fmla="*/ 701227 h 1160647"/>
                  <a:gd name="connsiteX18" fmla="*/ 263470 w 3024845"/>
                  <a:gd name="connsiteY18" fmla="*/ 706902 h 1160647"/>
                  <a:gd name="connsiteX19" fmla="*/ 264230 w 3024845"/>
                  <a:gd name="connsiteY19" fmla="*/ 704470 h 1160647"/>
                  <a:gd name="connsiteX20" fmla="*/ 269550 w 3024845"/>
                  <a:gd name="connsiteY20" fmla="*/ 687446 h 1160647"/>
                  <a:gd name="connsiteX21" fmla="*/ 271323 w 3024845"/>
                  <a:gd name="connsiteY21" fmla="*/ 687446 h 1160647"/>
                  <a:gd name="connsiteX22" fmla="*/ 283737 w 3024845"/>
                  <a:gd name="connsiteY22" fmla="*/ 687446 h 1160647"/>
                  <a:gd name="connsiteX23" fmla="*/ 283737 w 3024845"/>
                  <a:gd name="connsiteY23" fmla="*/ 719872 h 1160647"/>
                  <a:gd name="connsiteX24" fmla="*/ 284750 w 3024845"/>
                  <a:gd name="connsiteY24" fmla="*/ 720413 h 1160647"/>
                  <a:gd name="connsiteX25" fmla="*/ 291844 w 3024845"/>
                  <a:gd name="connsiteY25" fmla="*/ 724196 h 1160647"/>
                  <a:gd name="connsiteX26" fmla="*/ 291844 w 3024845"/>
                  <a:gd name="connsiteY26" fmla="*/ 725547 h 1160647"/>
                  <a:gd name="connsiteX27" fmla="*/ 291844 w 3024845"/>
                  <a:gd name="connsiteY27" fmla="*/ 735005 h 1160647"/>
                  <a:gd name="connsiteX28" fmla="*/ 336431 w 3024845"/>
                  <a:gd name="connsiteY28" fmla="*/ 735005 h 1160647"/>
                  <a:gd name="connsiteX29" fmla="*/ 336431 w 3024845"/>
                  <a:gd name="connsiteY29" fmla="*/ 736086 h 1160647"/>
                  <a:gd name="connsiteX30" fmla="*/ 336431 w 3024845"/>
                  <a:gd name="connsiteY30" fmla="*/ 743652 h 1160647"/>
                  <a:gd name="connsiteX31" fmla="*/ 338457 w 3024845"/>
                  <a:gd name="connsiteY31" fmla="*/ 743652 h 1160647"/>
                  <a:gd name="connsiteX32" fmla="*/ 352644 w 3024845"/>
                  <a:gd name="connsiteY32" fmla="*/ 743652 h 1160647"/>
                  <a:gd name="connsiteX33" fmla="*/ 352644 w 3024845"/>
                  <a:gd name="connsiteY33" fmla="*/ 713387 h 1160647"/>
                  <a:gd name="connsiteX34" fmla="*/ 397231 w 3024845"/>
                  <a:gd name="connsiteY34" fmla="*/ 713387 h 1160647"/>
                  <a:gd name="connsiteX35" fmla="*/ 397231 w 3024845"/>
                  <a:gd name="connsiteY35" fmla="*/ 712036 h 1160647"/>
                  <a:gd name="connsiteX36" fmla="*/ 397231 w 3024845"/>
                  <a:gd name="connsiteY36" fmla="*/ 702578 h 1160647"/>
                  <a:gd name="connsiteX37" fmla="*/ 398245 w 3024845"/>
                  <a:gd name="connsiteY37" fmla="*/ 702578 h 1160647"/>
                  <a:gd name="connsiteX38" fmla="*/ 405338 w 3024845"/>
                  <a:gd name="connsiteY38" fmla="*/ 702578 h 1160647"/>
                  <a:gd name="connsiteX39" fmla="*/ 405338 w 3024845"/>
                  <a:gd name="connsiteY39" fmla="*/ 700687 h 1160647"/>
                  <a:gd name="connsiteX40" fmla="*/ 405338 w 3024845"/>
                  <a:gd name="connsiteY40" fmla="*/ 687446 h 1160647"/>
                  <a:gd name="connsiteX41" fmla="*/ 406098 w 3024845"/>
                  <a:gd name="connsiteY41" fmla="*/ 687446 h 1160647"/>
                  <a:gd name="connsiteX42" fmla="*/ 411418 w 3024845"/>
                  <a:gd name="connsiteY42" fmla="*/ 687446 h 1160647"/>
                  <a:gd name="connsiteX43" fmla="*/ 411418 w 3024845"/>
                  <a:gd name="connsiteY43" fmla="*/ 686365 h 1160647"/>
                  <a:gd name="connsiteX44" fmla="*/ 411418 w 3024845"/>
                  <a:gd name="connsiteY44" fmla="*/ 678798 h 1160647"/>
                  <a:gd name="connsiteX45" fmla="*/ 413445 w 3024845"/>
                  <a:gd name="connsiteY45" fmla="*/ 678798 h 1160647"/>
                  <a:gd name="connsiteX46" fmla="*/ 427632 w 3024845"/>
                  <a:gd name="connsiteY46" fmla="*/ 678798 h 1160647"/>
                  <a:gd name="connsiteX47" fmla="*/ 427632 w 3024845"/>
                  <a:gd name="connsiteY47" fmla="*/ 679879 h 1160647"/>
                  <a:gd name="connsiteX48" fmla="*/ 427632 w 3024845"/>
                  <a:gd name="connsiteY48" fmla="*/ 687446 h 1160647"/>
                  <a:gd name="connsiteX49" fmla="*/ 449925 w 3024845"/>
                  <a:gd name="connsiteY49" fmla="*/ 687446 h 1160647"/>
                  <a:gd name="connsiteX50" fmla="*/ 449925 w 3024845"/>
                  <a:gd name="connsiteY50" fmla="*/ 685554 h 1160647"/>
                  <a:gd name="connsiteX51" fmla="*/ 449925 w 3024845"/>
                  <a:gd name="connsiteY51" fmla="*/ 672313 h 1160647"/>
                  <a:gd name="connsiteX52" fmla="*/ 451699 w 3024845"/>
                  <a:gd name="connsiteY52" fmla="*/ 672313 h 1160647"/>
                  <a:gd name="connsiteX53" fmla="*/ 464112 w 3024845"/>
                  <a:gd name="connsiteY53" fmla="*/ 672313 h 1160647"/>
                  <a:gd name="connsiteX54" fmla="*/ 464112 w 3024845"/>
                  <a:gd name="connsiteY54" fmla="*/ 696093 h 1160647"/>
                  <a:gd name="connsiteX55" fmla="*/ 465126 w 3024845"/>
                  <a:gd name="connsiteY55" fmla="*/ 696093 h 1160647"/>
                  <a:gd name="connsiteX56" fmla="*/ 472219 w 3024845"/>
                  <a:gd name="connsiteY56" fmla="*/ 696093 h 1160647"/>
                  <a:gd name="connsiteX57" fmla="*/ 472219 w 3024845"/>
                  <a:gd name="connsiteY57" fmla="*/ 695012 h 1160647"/>
                  <a:gd name="connsiteX58" fmla="*/ 472219 w 3024845"/>
                  <a:gd name="connsiteY58" fmla="*/ 687446 h 1160647"/>
                  <a:gd name="connsiteX59" fmla="*/ 473992 w 3024845"/>
                  <a:gd name="connsiteY59" fmla="*/ 687446 h 1160647"/>
                  <a:gd name="connsiteX60" fmla="*/ 486406 w 3024845"/>
                  <a:gd name="connsiteY60" fmla="*/ 687446 h 1160647"/>
                  <a:gd name="connsiteX61" fmla="*/ 486406 w 3024845"/>
                  <a:gd name="connsiteY61" fmla="*/ 713387 h 1160647"/>
                  <a:gd name="connsiteX62" fmla="*/ 488433 w 3024845"/>
                  <a:gd name="connsiteY62" fmla="*/ 713387 h 1160647"/>
                  <a:gd name="connsiteX63" fmla="*/ 502619 w 3024845"/>
                  <a:gd name="connsiteY63" fmla="*/ 713387 h 1160647"/>
                  <a:gd name="connsiteX64" fmla="*/ 502619 w 3024845"/>
                  <a:gd name="connsiteY64" fmla="*/ 715008 h 1160647"/>
                  <a:gd name="connsiteX65" fmla="*/ 502619 w 3024845"/>
                  <a:gd name="connsiteY65" fmla="*/ 726358 h 1160647"/>
                  <a:gd name="connsiteX66" fmla="*/ 503379 w 3024845"/>
                  <a:gd name="connsiteY66" fmla="*/ 726358 h 1160647"/>
                  <a:gd name="connsiteX67" fmla="*/ 508700 w 3024845"/>
                  <a:gd name="connsiteY67" fmla="*/ 726358 h 1160647"/>
                  <a:gd name="connsiteX68" fmla="*/ 508700 w 3024845"/>
                  <a:gd name="connsiteY68" fmla="*/ 725547 h 1160647"/>
                  <a:gd name="connsiteX69" fmla="*/ 508700 w 3024845"/>
                  <a:gd name="connsiteY69" fmla="*/ 719872 h 1160647"/>
                  <a:gd name="connsiteX70" fmla="*/ 539100 w 3024845"/>
                  <a:gd name="connsiteY70" fmla="*/ 719872 h 1160647"/>
                  <a:gd name="connsiteX71" fmla="*/ 539100 w 3024845"/>
                  <a:gd name="connsiteY71" fmla="*/ 743652 h 1160647"/>
                  <a:gd name="connsiteX72" fmla="*/ 540113 w 3024845"/>
                  <a:gd name="connsiteY72" fmla="*/ 743652 h 1160647"/>
                  <a:gd name="connsiteX73" fmla="*/ 547207 w 3024845"/>
                  <a:gd name="connsiteY73" fmla="*/ 743652 h 1160647"/>
                  <a:gd name="connsiteX74" fmla="*/ 547207 w 3024845"/>
                  <a:gd name="connsiteY74" fmla="*/ 744733 h 1160647"/>
                  <a:gd name="connsiteX75" fmla="*/ 547207 w 3024845"/>
                  <a:gd name="connsiteY75" fmla="*/ 752299 h 1160647"/>
                  <a:gd name="connsiteX76" fmla="*/ 547967 w 3024845"/>
                  <a:gd name="connsiteY76" fmla="*/ 752299 h 1160647"/>
                  <a:gd name="connsiteX77" fmla="*/ 553287 w 3024845"/>
                  <a:gd name="connsiteY77" fmla="*/ 752299 h 1160647"/>
                  <a:gd name="connsiteX78" fmla="*/ 553287 w 3024845"/>
                  <a:gd name="connsiteY78" fmla="*/ 750137 h 1160647"/>
                  <a:gd name="connsiteX79" fmla="*/ 553287 w 3024845"/>
                  <a:gd name="connsiteY79" fmla="*/ 735005 h 1160647"/>
                  <a:gd name="connsiteX80" fmla="*/ 554300 w 3024845"/>
                  <a:gd name="connsiteY80" fmla="*/ 735005 h 1160647"/>
                  <a:gd name="connsiteX81" fmla="*/ 561394 w 3024845"/>
                  <a:gd name="connsiteY81" fmla="*/ 735005 h 1160647"/>
                  <a:gd name="connsiteX82" fmla="*/ 561394 w 3024845"/>
                  <a:gd name="connsiteY82" fmla="*/ 736086 h 1160647"/>
                  <a:gd name="connsiteX83" fmla="*/ 561394 w 3024845"/>
                  <a:gd name="connsiteY83" fmla="*/ 743652 h 1160647"/>
                  <a:gd name="connsiteX84" fmla="*/ 566714 w 3024845"/>
                  <a:gd name="connsiteY84" fmla="*/ 741659 h 1160647"/>
                  <a:gd name="connsiteX85" fmla="*/ 567474 w 3024845"/>
                  <a:gd name="connsiteY85" fmla="*/ 740679 h 1160647"/>
                  <a:gd name="connsiteX86" fmla="*/ 567474 w 3024845"/>
                  <a:gd name="connsiteY86" fmla="*/ 735005 h 1160647"/>
                  <a:gd name="connsiteX87" fmla="*/ 605981 w 3024845"/>
                  <a:gd name="connsiteY87" fmla="*/ 735005 h 1160647"/>
                  <a:gd name="connsiteX88" fmla="*/ 605981 w 3024845"/>
                  <a:gd name="connsiteY88" fmla="*/ 758784 h 1160647"/>
                  <a:gd name="connsiteX89" fmla="*/ 608007 w 3024845"/>
                  <a:gd name="connsiteY89" fmla="*/ 758784 h 1160647"/>
                  <a:gd name="connsiteX90" fmla="*/ 622194 w 3024845"/>
                  <a:gd name="connsiteY90" fmla="*/ 758784 h 1160647"/>
                  <a:gd name="connsiteX91" fmla="*/ 622194 w 3024845"/>
                  <a:gd name="connsiteY91" fmla="*/ 759865 h 1160647"/>
                  <a:gd name="connsiteX92" fmla="*/ 622194 w 3024845"/>
                  <a:gd name="connsiteY92" fmla="*/ 767431 h 1160647"/>
                  <a:gd name="connsiteX93" fmla="*/ 623968 w 3024845"/>
                  <a:gd name="connsiteY93" fmla="*/ 767431 h 1160647"/>
                  <a:gd name="connsiteX94" fmla="*/ 636381 w 3024845"/>
                  <a:gd name="connsiteY94" fmla="*/ 767431 h 1160647"/>
                  <a:gd name="connsiteX95" fmla="*/ 636381 w 3024845"/>
                  <a:gd name="connsiteY95" fmla="*/ 743652 h 1160647"/>
                  <a:gd name="connsiteX96" fmla="*/ 637394 w 3024845"/>
                  <a:gd name="connsiteY96" fmla="*/ 743652 h 1160647"/>
                  <a:gd name="connsiteX97" fmla="*/ 644488 w 3024845"/>
                  <a:gd name="connsiteY97" fmla="*/ 743652 h 1160647"/>
                  <a:gd name="connsiteX98" fmla="*/ 644488 w 3024845"/>
                  <a:gd name="connsiteY98" fmla="*/ 711225 h 1160647"/>
                  <a:gd name="connsiteX99" fmla="*/ 645501 w 3024845"/>
                  <a:gd name="connsiteY99" fmla="*/ 711225 h 1160647"/>
                  <a:gd name="connsiteX100" fmla="*/ 652595 w 3024845"/>
                  <a:gd name="connsiteY100" fmla="*/ 711225 h 1160647"/>
                  <a:gd name="connsiteX101" fmla="*/ 652595 w 3024845"/>
                  <a:gd name="connsiteY101" fmla="*/ 709334 h 1160647"/>
                  <a:gd name="connsiteX102" fmla="*/ 652595 w 3024845"/>
                  <a:gd name="connsiteY102" fmla="*/ 696093 h 1160647"/>
                  <a:gd name="connsiteX103" fmla="*/ 651328 w 3024845"/>
                  <a:gd name="connsiteY103" fmla="*/ 694471 h 1160647"/>
                  <a:gd name="connsiteX104" fmla="*/ 656648 w 3024845"/>
                  <a:gd name="connsiteY104" fmla="*/ 683122 h 1160647"/>
                  <a:gd name="connsiteX105" fmla="*/ 664755 w 3024845"/>
                  <a:gd name="connsiteY105" fmla="*/ 711225 h 1160647"/>
                  <a:gd name="connsiteX106" fmla="*/ 665515 w 3024845"/>
                  <a:gd name="connsiteY106" fmla="*/ 711225 h 1160647"/>
                  <a:gd name="connsiteX107" fmla="*/ 670835 w 3024845"/>
                  <a:gd name="connsiteY107" fmla="*/ 711225 h 1160647"/>
                  <a:gd name="connsiteX108" fmla="*/ 670835 w 3024845"/>
                  <a:gd name="connsiteY108" fmla="*/ 605298 h 1160647"/>
                  <a:gd name="connsiteX109" fmla="*/ 672355 w 3024845"/>
                  <a:gd name="connsiteY109" fmla="*/ 605298 h 1160647"/>
                  <a:gd name="connsiteX110" fmla="*/ 682995 w 3024845"/>
                  <a:gd name="connsiteY110" fmla="*/ 605298 h 1160647"/>
                  <a:gd name="connsiteX111" fmla="*/ 682995 w 3024845"/>
                  <a:gd name="connsiteY111" fmla="*/ 557739 h 1160647"/>
                  <a:gd name="connsiteX112" fmla="*/ 709342 w 3024845"/>
                  <a:gd name="connsiteY112" fmla="*/ 557739 h 1160647"/>
                  <a:gd name="connsiteX113" fmla="*/ 709342 w 3024845"/>
                  <a:gd name="connsiteY113" fmla="*/ 536121 h 1160647"/>
                  <a:gd name="connsiteX114" fmla="*/ 743796 w 3024845"/>
                  <a:gd name="connsiteY114" fmla="*/ 536121 h 1160647"/>
                  <a:gd name="connsiteX115" fmla="*/ 743796 w 3024845"/>
                  <a:gd name="connsiteY115" fmla="*/ 538553 h 1160647"/>
                  <a:gd name="connsiteX116" fmla="*/ 743796 w 3024845"/>
                  <a:gd name="connsiteY116" fmla="*/ 555577 h 1160647"/>
                  <a:gd name="connsiteX117" fmla="*/ 746076 w 3024845"/>
                  <a:gd name="connsiteY117" fmla="*/ 555577 h 1160647"/>
                  <a:gd name="connsiteX118" fmla="*/ 762036 w 3024845"/>
                  <a:gd name="connsiteY118" fmla="*/ 555577 h 1160647"/>
                  <a:gd name="connsiteX119" fmla="*/ 762036 w 3024845"/>
                  <a:gd name="connsiteY119" fmla="*/ 603136 h 1160647"/>
                  <a:gd name="connsiteX120" fmla="*/ 763049 w 3024845"/>
                  <a:gd name="connsiteY120" fmla="*/ 603136 h 1160647"/>
                  <a:gd name="connsiteX121" fmla="*/ 770143 w 3024845"/>
                  <a:gd name="connsiteY121" fmla="*/ 603136 h 1160647"/>
                  <a:gd name="connsiteX122" fmla="*/ 784330 w 3024845"/>
                  <a:gd name="connsiteY122" fmla="*/ 607460 h 1160647"/>
                  <a:gd name="connsiteX123" fmla="*/ 784330 w 3024845"/>
                  <a:gd name="connsiteY123" fmla="*/ 646372 h 1160647"/>
                  <a:gd name="connsiteX124" fmla="*/ 785343 w 3024845"/>
                  <a:gd name="connsiteY124" fmla="*/ 646372 h 1160647"/>
                  <a:gd name="connsiteX125" fmla="*/ 792436 w 3024845"/>
                  <a:gd name="connsiteY125" fmla="*/ 646372 h 1160647"/>
                  <a:gd name="connsiteX126" fmla="*/ 792436 w 3024845"/>
                  <a:gd name="connsiteY126" fmla="*/ 647993 h 1160647"/>
                  <a:gd name="connsiteX127" fmla="*/ 792436 w 3024845"/>
                  <a:gd name="connsiteY127" fmla="*/ 659342 h 1160647"/>
                  <a:gd name="connsiteX128" fmla="*/ 794463 w 3024845"/>
                  <a:gd name="connsiteY128" fmla="*/ 659342 h 1160647"/>
                  <a:gd name="connsiteX129" fmla="*/ 808650 w 3024845"/>
                  <a:gd name="connsiteY129" fmla="*/ 659342 h 1160647"/>
                  <a:gd name="connsiteX130" fmla="*/ 814730 w 3024845"/>
                  <a:gd name="connsiteY130" fmla="*/ 665828 h 1160647"/>
                  <a:gd name="connsiteX131" fmla="*/ 814730 w 3024845"/>
                  <a:gd name="connsiteY131" fmla="*/ 687446 h 1160647"/>
                  <a:gd name="connsiteX132" fmla="*/ 817010 w 3024845"/>
                  <a:gd name="connsiteY132" fmla="*/ 687446 h 1160647"/>
                  <a:gd name="connsiteX133" fmla="*/ 832970 w 3024845"/>
                  <a:gd name="connsiteY133" fmla="*/ 687446 h 1160647"/>
                  <a:gd name="connsiteX134" fmla="*/ 832970 w 3024845"/>
                  <a:gd name="connsiteY134" fmla="*/ 688526 h 1160647"/>
                  <a:gd name="connsiteX135" fmla="*/ 832970 w 3024845"/>
                  <a:gd name="connsiteY135" fmla="*/ 696093 h 1160647"/>
                  <a:gd name="connsiteX136" fmla="*/ 834237 w 3024845"/>
                  <a:gd name="connsiteY136" fmla="*/ 696093 h 1160647"/>
                  <a:gd name="connsiteX137" fmla="*/ 843104 w 3024845"/>
                  <a:gd name="connsiteY137" fmla="*/ 696093 h 1160647"/>
                  <a:gd name="connsiteX138" fmla="*/ 843104 w 3024845"/>
                  <a:gd name="connsiteY138" fmla="*/ 698254 h 1160647"/>
                  <a:gd name="connsiteX139" fmla="*/ 843104 w 3024845"/>
                  <a:gd name="connsiteY139" fmla="*/ 713387 h 1160647"/>
                  <a:gd name="connsiteX140" fmla="*/ 847157 w 3024845"/>
                  <a:gd name="connsiteY140" fmla="*/ 711495 h 1160647"/>
                  <a:gd name="connsiteX141" fmla="*/ 847157 w 3024845"/>
                  <a:gd name="connsiteY141" fmla="*/ 698254 h 1160647"/>
                  <a:gd name="connsiteX142" fmla="*/ 848170 w 3024845"/>
                  <a:gd name="connsiteY142" fmla="*/ 698254 h 1160647"/>
                  <a:gd name="connsiteX143" fmla="*/ 855264 w 3024845"/>
                  <a:gd name="connsiteY143" fmla="*/ 698254 h 1160647"/>
                  <a:gd name="connsiteX144" fmla="*/ 855264 w 3024845"/>
                  <a:gd name="connsiteY144" fmla="*/ 699876 h 1160647"/>
                  <a:gd name="connsiteX145" fmla="*/ 855264 w 3024845"/>
                  <a:gd name="connsiteY145" fmla="*/ 711225 h 1160647"/>
                  <a:gd name="connsiteX146" fmla="*/ 856024 w 3024845"/>
                  <a:gd name="connsiteY146" fmla="*/ 711225 h 1160647"/>
                  <a:gd name="connsiteX147" fmla="*/ 861344 w 3024845"/>
                  <a:gd name="connsiteY147" fmla="*/ 711225 h 1160647"/>
                  <a:gd name="connsiteX148" fmla="*/ 909984 w 3024845"/>
                  <a:gd name="connsiteY148" fmla="*/ 706902 h 1160647"/>
                  <a:gd name="connsiteX149" fmla="*/ 909984 w 3024845"/>
                  <a:gd name="connsiteY149" fmla="*/ 708253 h 1160647"/>
                  <a:gd name="connsiteX150" fmla="*/ 909984 w 3024845"/>
                  <a:gd name="connsiteY150" fmla="*/ 717710 h 1160647"/>
                  <a:gd name="connsiteX151" fmla="*/ 910744 w 3024845"/>
                  <a:gd name="connsiteY151" fmla="*/ 717710 h 1160647"/>
                  <a:gd name="connsiteX152" fmla="*/ 916065 w 3024845"/>
                  <a:gd name="connsiteY152" fmla="*/ 717710 h 1160647"/>
                  <a:gd name="connsiteX153" fmla="*/ 916065 w 3024845"/>
                  <a:gd name="connsiteY153" fmla="*/ 719872 h 1160647"/>
                  <a:gd name="connsiteX154" fmla="*/ 916065 w 3024845"/>
                  <a:gd name="connsiteY154" fmla="*/ 735005 h 1160647"/>
                  <a:gd name="connsiteX155" fmla="*/ 918091 w 3024845"/>
                  <a:gd name="connsiteY155" fmla="*/ 733654 h 1160647"/>
                  <a:gd name="connsiteX156" fmla="*/ 932278 w 3024845"/>
                  <a:gd name="connsiteY156" fmla="*/ 724196 h 1160647"/>
                  <a:gd name="connsiteX157" fmla="*/ 938358 w 3024845"/>
                  <a:gd name="connsiteY157" fmla="*/ 683122 h 1160647"/>
                  <a:gd name="connsiteX158" fmla="*/ 939118 w 3024845"/>
                  <a:gd name="connsiteY158" fmla="*/ 682852 h 1160647"/>
                  <a:gd name="connsiteX159" fmla="*/ 944438 w 3024845"/>
                  <a:gd name="connsiteY159" fmla="*/ 680960 h 1160647"/>
                  <a:gd name="connsiteX160" fmla="*/ 946465 w 3024845"/>
                  <a:gd name="connsiteY160" fmla="*/ 611783 h 1160647"/>
                  <a:gd name="connsiteX161" fmla="*/ 948492 w 3024845"/>
                  <a:gd name="connsiteY161" fmla="*/ 680960 h 1160647"/>
                  <a:gd name="connsiteX162" fmla="*/ 949252 w 3024845"/>
                  <a:gd name="connsiteY162" fmla="*/ 681230 h 1160647"/>
                  <a:gd name="connsiteX163" fmla="*/ 954572 w 3024845"/>
                  <a:gd name="connsiteY163" fmla="*/ 683122 h 1160647"/>
                  <a:gd name="connsiteX164" fmla="*/ 954572 w 3024845"/>
                  <a:gd name="connsiteY164" fmla="*/ 596651 h 1160647"/>
                  <a:gd name="connsiteX165" fmla="*/ 958625 w 3024845"/>
                  <a:gd name="connsiteY165" fmla="*/ 564224 h 1160647"/>
                  <a:gd name="connsiteX166" fmla="*/ 997132 w 3024845"/>
                  <a:gd name="connsiteY166" fmla="*/ 564224 h 1160647"/>
                  <a:gd name="connsiteX167" fmla="*/ 997132 w 3024845"/>
                  <a:gd name="connsiteY167" fmla="*/ 596651 h 1160647"/>
                  <a:gd name="connsiteX168" fmla="*/ 997892 w 3024845"/>
                  <a:gd name="connsiteY168" fmla="*/ 596651 h 1160647"/>
                  <a:gd name="connsiteX169" fmla="*/ 1003212 w 3024845"/>
                  <a:gd name="connsiteY169" fmla="*/ 596651 h 1160647"/>
                  <a:gd name="connsiteX170" fmla="*/ 1003212 w 3024845"/>
                  <a:gd name="connsiteY170" fmla="*/ 514503 h 1160647"/>
                  <a:gd name="connsiteX171" fmla="*/ 1004986 w 3024845"/>
                  <a:gd name="connsiteY171" fmla="*/ 514503 h 1160647"/>
                  <a:gd name="connsiteX172" fmla="*/ 1017399 w 3024845"/>
                  <a:gd name="connsiteY172" fmla="*/ 514503 h 1160647"/>
                  <a:gd name="connsiteX173" fmla="*/ 1017399 w 3024845"/>
                  <a:gd name="connsiteY173" fmla="*/ 512612 h 1160647"/>
                  <a:gd name="connsiteX174" fmla="*/ 1017399 w 3024845"/>
                  <a:gd name="connsiteY174" fmla="*/ 499371 h 1160647"/>
                  <a:gd name="connsiteX175" fmla="*/ 1039693 w 3024845"/>
                  <a:gd name="connsiteY175" fmla="*/ 499371 h 1160647"/>
                  <a:gd name="connsiteX176" fmla="*/ 1039693 w 3024845"/>
                  <a:gd name="connsiteY176" fmla="*/ 498290 h 1160647"/>
                  <a:gd name="connsiteX177" fmla="*/ 1039693 w 3024845"/>
                  <a:gd name="connsiteY177" fmla="*/ 490724 h 1160647"/>
                  <a:gd name="connsiteX178" fmla="*/ 1041466 w 3024845"/>
                  <a:gd name="connsiteY178" fmla="*/ 490724 h 1160647"/>
                  <a:gd name="connsiteX179" fmla="*/ 1053880 w 3024845"/>
                  <a:gd name="connsiteY179" fmla="*/ 490724 h 1160647"/>
                  <a:gd name="connsiteX180" fmla="*/ 1053880 w 3024845"/>
                  <a:gd name="connsiteY180" fmla="*/ 491805 h 1160647"/>
                  <a:gd name="connsiteX181" fmla="*/ 1053880 w 3024845"/>
                  <a:gd name="connsiteY181" fmla="*/ 499371 h 1160647"/>
                  <a:gd name="connsiteX182" fmla="*/ 1054640 w 3024845"/>
                  <a:gd name="connsiteY182" fmla="*/ 499371 h 1160647"/>
                  <a:gd name="connsiteX183" fmla="*/ 1059960 w 3024845"/>
                  <a:gd name="connsiteY183" fmla="*/ 499371 h 1160647"/>
                  <a:gd name="connsiteX184" fmla="*/ 1070093 w 3024845"/>
                  <a:gd name="connsiteY184" fmla="*/ 495047 h 1160647"/>
                  <a:gd name="connsiteX185" fmla="*/ 1074146 w 3024845"/>
                  <a:gd name="connsiteY185" fmla="*/ 498290 h 1160647"/>
                  <a:gd name="connsiteX186" fmla="*/ 1074146 w 3024845"/>
                  <a:gd name="connsiteY186" fmla="*/ 490724 h 1160647"/>
                  <a:gd name="connsiteX187" fmla="*/ 1076426 w 3024845"/>
                  <a:gd name="connsiteY187" fmla="*/ 490724 h 1160647"/>
                  <a:gd name="connsiteX188" fmla="*/ 1092387 w 3024845"/>
                  <a:gd name="connsiteY188" fmla="*/ 490724 h 1160647"/>
                  <a:gd name="connsiteX189" fmla="*/ 1092387 w 3024845"/>
                  <a:gd name="connsiteY189" fmla="*/ 491805 h 1160647"/>
                  <a:gd name="connsiteX190" fmla="*/ 1092387 w 3024845"/>
                  <a:gd name="connsiteY190" fmla="*/ 499371 h 1160647"/>
                  <a:gd name="connsiteX191" fmla="*/ 1122787 w 3024845"/>
                  <a:gd name="connsiteY191" fmla="*/ 499371 h 1160647"/>
                  <a:gd name="connsiteX192" fmla="*/ 1122787 w 3024845"/>
                  <a:gd name="connsiteY192" fmla="*/ 500992 h 1160647"/>
                  <a:gd name="connsiteX193" fmla="*/ 1122787 w 3024845"/>
                  <a:gd name="connsiteY193" fmla="*/ 512342 h 1160647"/>
                  <a:gd name="connsiteX194" fmla="*/ 1149134 w 3024845"/>
                  <a:gd name="connsiteY194" fmla="*/ 512342 h 1160647"/>
                  <a:gd name="connsiteX195" fmla="*/ 1149134 w 3024845"/>
                  <a:gd name="connsiteY195" fmla="*/ 542606 h 1160647"/>
                  <a:gd name="connsiteX196" fmla="*/ 1149894 w 3024845"/>
                  <a:gd name="connsiteY196" fmla="*/ 542606 h 1160647"/>
                  <a:gd name="connsiteX197" fmla="*/ 1155214 w 3024845"/>
                  <a:gd name="connsiteY197" fmla="*/ 542606 h 1160647"/>
                  <a:gd name="connsiteX198" fmla="*/ 1155214 w 3024845"/>
                  <a:gd name="connsiteY198" fmla="*/ 543687 h 1160647"/>
                  <a:gd name="connsiteX199" fmla="*/ 1155214 w 3024845"/>
                  <a:gd name="connsiteY199" fmla="*/ 551254 h 1160647"/>
                  <a:gd name="connsiteX200" fmla="*/ 1159268 w 3024845"/>
                  <a:gd name="connsiteY200" fmla="*/ 581518 h 1160647"/>
                  <a:gd name="connsiteX201" fmla="*/ 1160028 w 3024845"/>
                  <a:gd name="connsiteY201" fmla="*/ 581518 h 1160647"/>
                  <a:gd name="connsiteX202" fmla="*/ 1165348 w 3024845"/>
                  <a:gd name="connsiteY202" fmla="*/ 581518 h 1160647"/>
                  <a:gd name="connsiteX203" fmla="*/ 1165348 w 3024845"/>
                  <a:gd name="connsiteY203" fmla="*/ 582329 h 1160647"/>
                  <a:gd name="connsiteX204" fmla="*/ 1165348 w 3024845"/>
                  <a:gd name="connsiteY204" fmla="*/ 588004 h 1160647"/>
                  <a:gd name="connsiteX205" fmla="*/ 1166361 w 3024845"/>
                  <a:gd name="connsiteY205" fmla="*/ 588004 h 1160647"/>
                  <a:gd name="connsiteX206" fmla="*/ 1173454 w 3024845"/>
                  <a:gd name="connsiteY206" fmla="*/ 588004 h 1160647"/>
                  <a:gd name="connsiteX207" fmla="*/ 1173454 w 3024845"/>
                  <a:gd name="connsiteY207" fmla="*/ 618269 h 1160647"/>
                  <a:gd name="connsiteX208" fmla="*/ 1175481 w 3024845"/>
                  <a:gd name="connsiteY208" fmla="*/ 618269 h 1160647"/>
                  <a:gd name="connsiteX209" fmla="*/ 1189668 w 3024845"/>
                  <a:gd name="connsiteY209" fmla="*/ 618269 h 1160647"/>
                  <a:gd name="connsiteX210" fmla="*/ 1189668 w 3024845"/>
                  <a:gd name="connsiteY210" fmla="*/ 642048 h 1160647"/>
                  <a:gd name="connsiteX211" fmla="*/ 1191695 w 3024845"/>
                  <a:gd name="connsiteY211" fmla="*/ 643669 h 1160647"/>
                  <a:gd name="connsiteX212" fmla="*/ 1191695 w 3024845"/>
                  <a:gd name="connsiteY212" fmla="*/ 655019 h 1160647"/>
                  <a:gd name="connsiteX213" fmla="*/ 1192455 w 3024845"/>
                  <a:gd name="connsiteY213" fmla="*/ 655019 h 1160647"/>
                  <a:gd name="connsiteX214" fmla="*/ 1197775 w 3024845"/>
                  <a:gd name="connsiteY214" fmla="*/ 655019 h 1160647"/>
                  <a:gd name="connsiteX215" fmla="*/ 1197775 w 3024845"/>
                  <a:gd name="connsiteY215" fmla="*/ 678798 h 1160647"/>
                  <a:gd name="connsiteX216" fmla="*/ 1199041 w 3024845"/>
                  <a:gd name="connsiteY216" fmla="*/ 678798 h 1160647"/>
                  <a:gd name="connsiteX217" fmla="*/ 1207908 w 3024845"/>
                  <a:gd name="connsiteY217" fmla="*/ 678798 h 1160647"/>
                  <a:gd name="connsiteX218" fmla="*/ 1209935 w 3024845"/>
                  <a:gd name="connsiteY218" fmla="*/ 682852 h 1160647"/>
                  <a:gd name="connsiteX219" fmla="*/ 1209935 w 3024845"/>
                  <a:gd name="connsiteY219" fmla="*/ 696093 h 1160647"/>
                  <a:gd name="connsiteX220" fmla="*/ 1211455 w 3024845"/>
                  <a:gd name="connsiteY220" fmla="*/ 694201 h 1160647"/>
                  <a:gd name="connsiteX221" fmla="*/ 1222095 w 3024845"/>
                  <a:gd name="connsiteY221" fmla="*/ 680960 h 1160647"/>
                  <a:gd name="connsiteX222" fmla="*/ 1250469 w 3024845"/>
                  <a:gd name="connsiteY222" fmla="*/ 680960 h 1160647"/>
                  <a:gd name="connsiteX223" fmla="*/ 1250469 w 3024845"/>
                  <a:gd name="connsiteY223" fmla="*/ 767431 h 1160647"/>
                  <a:gd name="connsiteX224" fmla="*/ 1251229 w 3024845"/>
                  <a:gd name="connsiteY224" fmla="*/ 767431 h 1160647"/>
                  <a:gd name="connsiteX225" fmla="*/ 1256549 w 3024845"/>
                  <a:gd name="connsiteY225" fmla="*/ 767431 h 1160647"/>
                  <a:gd name="connsiteX226" fmla="*/ 1257309 w 3024845"/>
                  <a:gd name="connsiteY226" fmla="*/ 766080 h 1160647"/>
                  <a:gd name="connsiteX227" fmla="*/ 1262629 w 3024845"/>
                  <a:gd name="connsiteY227" fmla="*/ 756622 h 1160647"/>
                  <a:gd name="connsiteX228" fmla="*/ 1262629 w 3024845"/>
                  <a:gd name="connsiteY228" fmla="*/ 758514 h 1160647"/>
                  <a:gd name="connsiteX229" fmla="*/ 1262629 w 3024845"/>
                  <a:gd name="connsiteY229" fmla="*/ 771755 h 1160647"/>
                  <a:gd name="connsiteX230" fmla="*/ 1266682 w 3024845"/>
                  <a:gd name="connsiteY230" fmla="*/ 726358 h 1160647"/>
                  <a:gd name="connsiteX231" fmla="*/ 1267442 w 3024845"/>
                  <a:gd name="connsiteY231" fmla="*/ 726358 h 1160647"/>
                  <a:gd name="connsiteX232" fmla="*/ 1272762 w 3024845"/>
                  <a:gd name="connsiteY232" fmla="*/ 726358 h 1160647"/>
                  <a:gd name="connsiteX233" fmla="*/ 1272762 w 3024845"/>
                  <a:gd name="connsiteY233" fmla="*/ 661504 h 1160647"/>
                  <a:gd name="connsiteX234" fmla="*/ 1273776 w 3024845"/>
                  <a:gd name="connsiteY234" fmla="*/ 661504 h 1160647"/>
                  <a:gd name="connsiteX235" fmla="*/ 1280869 w 3024845"/>
                  <a:gd name="connsiteY235" fmla="*/ 661504 h 1160647"/>
                  <a:gd name="connsiteX236" fmla="*/ 1293029 w 3024845"/>
                  <a:gd name="connsiteY236" fmla="*/ 618269 h 1160647"/>
                  <a:gd name="connsiteX237" fmla="*/ 1294296 w 3024845"/>
                  <a:gd name="connsiteY237" fmla="*/ 618269 h 1160647"/>
                  <a:gd name="connsiteX238" fmla="*/ 1303163 w 3024845"/>
                  <a:gd name="connsiteY238" fmla="*/ 618269 h 1160647"/>
                  <a:gd name="connsiteX239" fmla="*/ 1313296 w 3024845"/>
                  <a:gd name="connsiteY239" fmla="*/ 661504 h 1160647"/>
                  <a:gd name="connsiteX240" fmla="*/ 1314309 w 3024845"/>
                  <a:gd name="connsiteY240" fmla="*/ 661504 h 1160647"/>
                  <a:gd name="connsiteX241" fmla="*/ 1321403 w 3024845"/>
                  <a:gd name="connsiteY241" fmla="*/ 661504 h 1160647"/>
                  <a:gd name="connsiteX242" fmla="*/ 1321403 w 3024845"/>
                  <a:gd name="connsiteY242" fmla="*/ 700416 h 1160647"/>
                  <a:gd name="connsiteX243" fmla="*/ 1323176 w 3024845"/>
                  <a:gd name="connsiteY243" fmla="*/ 700416 h 1160647"/>
                  <a:gd name="connsiteX244" fmla="*/ 1335590 w 3024845"/>
                  <a:gd name="connsiteY244" fmla="*/ 700416 h 1160647"/>
                  <a:gd name="connsiteX245" fmla="*/ 1335590 w 3024845"/>
                  <a:gd name="connsiteY245" fmla="*/ 702578 h 1160647"/>
                  <a:gd name="connsiteX246" fmla="*/ 1335590 w 3024845"/>
                  <a:gd name="connsiteY246" fmla="*/ 717710 h 1160647"/>
                  <a:gd name="connsiteX247" fmla="*/ 1339643 w 3024845"/>
                  <a:gd name="connsiteY247" fmla="*/ 715549 h 1160647"/>
                  <a:gd name="connsiteX248" fmla="*/ 1339643 w 3024845"/>
                  <a:gd name="connsiteY248" fmla="*/ 700416 h 1160647"/>
                  <a:gd name="connsiteX249" fmla="*/ 1341163 w 3024845"/>
                  <a:gd name="connsiteY249" fmla="*/ 700416 h 1160647"/>
                  <a:gd name="connsiteX250" fmla="*/ 1351803 w 3024845"/>
                  <a:gd name="connsiteY250" fmla="*/ 700416 h 1160647"/>
                  <a:gd name="connsiteX251" fmla="*/ 1351803 w 3024845"/>
                  <a:gd name="connsiteY251" fmla="*/ 702037 h 1160647"/>
                  <a:gd name="connsiteX252" fmla="*/ 1351803 w 3024845"/>
                  <a:gd name="connsiteY252" fmla="*/ 713387 h 1160647"/>
                  <a:gd name="connsiteX253" fmla="*/ 1382204 w 3024845"/>
                  <a:gd name="connsiteY253" fmla="*/ 713387 h 1160647"/>
                  <a:gd name="connsiteX254" fmla="*/ 1382204 w 3024845"/>
                  <a:gd name="connsiteY254" fmla="*/ 676637 h 1160647"/>
                  <a:gd name="connsiteX255" fmla="*/ 1383470 w 3024845"/>
                  <a:gd name="connsiteY255" fmla="*/ 676637 h 1160647"/>
                  <a:gd name="connsiteX256" fmla="*/ 1392337 w 3024845"/>
                  <a:gd name="connsiteY256" fmla="*/ 676637 h 1160647"/>
                  <a:gd name="connsiteX257" fmla="*/ 1392337 w 3024845"/>
                  <a:gd name="connsiteY257" fmla="*/ 698254 h 1160647"/>
                  <a:gd name="connsiteX258" fmla="*/ 1394364 w 3024845"/>
                  <a:gd name="connsiteY258" fmla="*/ 665828 h 1160647"/>
                  <a:gd name="connsiteX259" fmla="*/ 1416657 w 3024845"/>
                  <a:gd name="connsiteY259" fmla="*/ 665828 h 1160647"/>
                  <a:gd name="connsiteX260" fmla="*/ 1416657 w 3024845"/>
                  <a:gd name="connsiteY260" fmla="*/ 664206 h 1160647"/>
                  <a:gd name="connsiteX261" fmla="*/ 1416657 w 3024845"/>
                  <a:gd name="connsiteY261" fmla="*/ 652857 h 1160647"/>
                  <a:gd name="connsiteX262" fmla="*/ 1417417 w 3024845"/>
                  <a:gd name="connsiteY262" fmla="*/ 652857 h 1160647"/>
                  <a:gd name="connsiteX263" fmla="*/ 1422737 w 3024845"/>
                  <a:gd name="connsiteY263" fmla="*/ 652857 h 1160647"/>
                  <a:gd name="connsiteX264" fmla="*/ 1422737 w 3024845"/>
                  <a:gd name="connsiteY264" fmla="*/ 650966 h 1160647"/>
                  <a:gd name="connsiteX265" fmla="*/ 1422737 w 3024845"/>
                  <a:gd name="connsiteY265" fmla="*/ 637725 h 1160647"/>
                  <a:gd name="connsiteX266" fmla="*/ 1426791 w 3024845"/>
                  <a:gd name="connsiteY266" fmla="*/ 644210 h 1160647"/>
                  <a:gd name="connsiteX267" fmla="*/ 1429071 w 3024845"/>
                  <a:gd name="connsiteY267" fmla="*/ 644210 h 1160647"/>
                  <a:gd name="connsiteX268" fmla="*/ 1445031 w 3024845"/>
                  <a:gd name="connsiteY268" fmla="*/ 644210 h 1160647"/>
                  <a:gd name="connsiteX269" fmla="*/ 1445031 w 3024845"/>
                  <a:gd name="connsiteY269" fmla="*/ 643399 h 1160647"/>
                  <a:gd name="connsiteX270" fmla="*/ 1445031 w 3024845"/>
                  <a:gd name="connsiteY270" fmla="*/ 637725 h 1160647"/>
                  <a:gd name="connsiteX271" fmla="*/ 1445791 w 3024845"/>
                  <a:gd name="connsiteY271" fmla="*/ 637725 h 1160647"/>
                  <a:gd name="connsiteX272" fmla="*/ 1451111 w 3024845"/>
                  <a:gd name="connsiteY272" fmla="*/ 637725 h 1160647"/>
                  <a:gd name="connsiteX273" fmla="*/ 1451111 w 3024845"/>
                  <a:gd name="connsiteY273" fmla="*/ 639076 h 1160647"/>
                  <a:gd name="connsiteX274" fmla="*/ 1451111 w 3024845"/>
                  <a:gd name="connsiteY274" fmla="*/ 648534 h 1160647"/>
                  <a:gd name="connsiteX275" fmla="*/ 1489618 w 3024845"/>
                  <a:gd name="connsiteY275" fmla="*/ 648534 h 1160647"/>
                  <a:gd name="connsiteX276" fmla="*/ 1489618 w 3024845"/>
                  <a:gd name="connsiteY276" fmla="*/ 786887 h 1160647"/>
                  <a:gd name="connsiteX277" fmla="*/ 1491138 w 3024845"/>
                  <a:gd name="connsiteY277" fmla="*/ 786887 h 1160647"/>
                  <a:gd name="connsiteX278" fmla="*/ 1501778 w 3024845"/>
                  <a:gd name="connsiteY278" fmla="*/ 786887 h 1160647"/>
                  <a:gd name="connsiteX279" fmla="*/ 1501778 w 3024845"/>
                  <a:gd name="connsiteY279" fmla="*/ 773917 h 1160647"/>
                  <a:gd name="connsiteX280" fmla="*/ 1505832 w 3024845"/>
                  <a:gd name="connsiteY280" fmla="*/ 773917 h 1160647"/>
                  <a:gd name="connsiteX281" fmla="*/ 1505832 w 3024845"/>
                  <a:gd name="connsiteY281" fmla="*/ 786887 h 1160647"/>
                  <a:gd name="connsiteX282" fmla="*/ 1536232 w 3024845"/>
                  <a:gd name="connsiteY282" fmla="*/ 786887 h 1160647"/>
                  <a:gd name="connsiteX283" fmla="*/ 1536232 w 3024845"/>
                  <a:gd name="connsiteY283" fmla="*/ 756622 h 1160647"/>
                  <a:gd name="connsiteX284" fmla="*/ 1548392 w 3024845"/>
                  <a:gd name="connsiteY284" fmla="*/ 756622 h 1160647"/>
                  <a:gd name="connsiteX285" fmla="*/ 1560552 w 3024845"/>
                  <a:gd name="connsiteY285" fmla="*/ 754461 h 1160647"/>
                  <a:gd name="connsiteX286" fmla="*/ 1564606 w 3024845"/>
                  <a:gd name="connsiteY286" fmla="*/ 756622 h 1160647"/>
                  <a:gd name="connsiteX287" fmla="*/ 1574739 w 3024845"/>
                  <a:gd name="connsiteY287" fmla="*/ 756622 h 1160647"/>
                  <a:gd name="connsiteX288" fmla="*/ 1574739 w 3024845"/>
                  <a:gd name="connsiteY288" fmla="*/ 786887 h 1160647"/>
                  <a:gd name="connsiteX289" fmla="*/ 1582846 w 3024845"/>
                  <a:gd name="connsiteY289" fmla="*/ 786887 h 1160647"/>
                  <a:gd name="connsiteX290" fmla="*/ 1582846 w 3024845"/>
                  <a:gd name="connsiteY290" fmla="*/ 804182 h 1160647"/>
                  <a:gd name="connsiteX291" fmla="*/ 1592182 w 3024845"/>
                  <a:gd name="connsiteY291" fmla="*/ 805087 h 1160647"/>
                  <a:gd name="connsiteX292" fmla="*/ 1605140 w 3024845"/>
                  <a:gd name="connsiteY292" fmla="*/ 805087 h 1160647"/>
                  <a:gd name="connsiteX293" fmla="*/ 1605140 w 3024845"/>
                  <a:gd name="connsiteY293" fmla="*/ 789049 h 1160647"/>
                  <a:gd name="connsiteX294" fmla="*/ 1673096 w 3024845"/>
                  <a:gd name="connsiteY294" fmla="*/ 789049 h 1160647"/>
                  <a:gd name="connsiteX295" fmla="*/ 1673096 w 3024845"/>
                  <a:gd name="connsiteY295" fmla="*/ 703796 h 1160647"/>
                  <a:gd name="connsiteX296" fmla="*/ 1745104 w 3024845"/>
                  <a:gd name="connsiteY296" fmla="*/ 703796 h 1160647"/>
                  <a:gd name="connsiteX297" fmla="*/ 1745104 w 3024845"/>
                  <a:gd name="connsiteY297" fmla="*/ 782564 h 1160647"/>
                  <a:gd name="connsiteX298" fmla="*/ 1747008 w 3024845"/>
                  <a:gd name="connsiteY298" fmla="*/ 782564 h 1160647"/>
                  <a:gd name="connsiteX299" fmla="*/ 1748250 w 3024845"/>
                  <a:gd name="connsiteY299" fmla="*/ 805087 h 1160647"/>
                  <a:gd name="connsiteX300" fmla="*/ 1757926 w 3024845"/>
                  <a:gd name="connsiteY300" fmla="*/ 805087 h 1160647"/>
                  <a:gd name="connsiteX301" fmla="*/ 1759168 w 3024845"/>
                  <a:gd name="connsiteY301" fmla="*/ 782564 h 1160647"/>
                  <a:gd name="connsiteX302" fmla="*/ 1765248 w 3024845"/>
                  <a:gd name="connsiteY302" fmla="*/ 782564 h 1160647"/>
                  <a:gd name="connsiteX303" fmla="*/ 1766490 w 3024845"/>
                  <a:gd name="connsiteY303" fmla="*/ 805087 h 1160647"/>
                  <a:gd name="connsiteX304" fmla="*/ 1817112 w 3024845"/>
                  <a:gd name="connsiteY304" fmla="*/ 805087 h 1160647"/>
                  <a:gd name="connsiteX305" fmla="*/ 1817112 w 3024845"/>
                  <a:gd name="connsiteY305" fmla="*/ 642059 h 1160647"/>
                  <a:gd name="connsiteX306" fmla="*/ 2014439 w 3024845"/>
                  <a:gd name="connsiteY306" fmla="*/ 642059 h 1160647"/>
                  <a:gd name="connsiteX307" fmla="*/ 2014439 w 3024845"/>
                  <a:gd name="connsiteY307" fmla="*/ 805087 h 1160647"/>
                  <a:gd name="connsiteX308" fmla="*/ 2033136 w 3024845"/>
                  <a:gd name="connsiteY308" fmla="*/ 805087 h 1160647"/>
                  <a:gd name="connsiteX309" fmla="*/ 2033136 w 3024845"/>
                  <a:gd name="connsiteY309" fmla="*/ 722394 h 1160647"/>
                  <a:gd name="connsiteX310" fmla="*/ 2128256 w 3024845"/>
                  <a:gd name="connsiteY310" fmla="*/ 722394 h 1160647"/>
                  <a:gd name="connsiteX311" fmla="*/ 2140186 w 3024845"/>
                  <a:gd name="connsiteY311" fmla="*/ 404253 h 1160647"/>
                  <a:gd name="connsiteX312" fmla="*/ 2128026 w 3024845"/>
                  <a:gd name="connsiteY312" fmla="*/ 382635 h 1160647"/>
                  <a:gd name="connsiteX313" fmla="*/ 2121946 w 3024845"/>
                  <a:gd name="connsiteY313" fmla="*/ 378311 h 1160647"/>
                  <a:gd name="connsiteX314" fmla="*/ 2130053 w 3024845"/>
                  <a:gd name="connsiteY314" fmla="*/ 354532 h 1160647"/>
                  <a:gd name="connsiteX315" fmla="*/ 2130053 w 3024845"/>
                  <a:gd name="connsiteY315" fmla="*/ 337238 h 1160647"/>
                  <a:gd name="connsiteX316" fmla="*/ 2144240 w 3024845"/>
                  <a:gd name="connsiteY316" fmla="*/ 337238 h 1160647"/>
                  <a:gd name="connsiteX317" fmla="*/ 2144240 w 3024845"/>
                  <a:gd name="connsiteY317" fmla="*/ 315620 h 1160647"/>
                  <a:gd name="connsiteX318" fmla="*/ 2146266 w 3024845"/>
                  <a:gd name="connsiteY318" fmla="*/ 311296 h 1160647"/>
                  <a:gd name="connsiteX319" fmla="*/ 2146266 w 3024845"/>
                  <a:gd name="connsiteY319" fmla="*/ 233472 h 1160647"/>
                  <a:gd name="connsiteX320" fmla="*/ 2144240 w 3024845"/>
                  <a:gd name="connsiteY320" fmla="*/ 226987 h 1160647"/>
                  <a:gd name="connsiteX321" fmla="*/ 2150320 w 3024845"/>
                  <a:gd name="connsiteY321" fmla="*/ 220501 h 1160647"/>
                  <a:gd name="connsiteX322" fmla="*/ 2150320 w 3024845"/>
                  <a:gd name="connsiteY322" fmla="*/ 162133 h 1160647"/>
                  <a:gd name="connsiteX323" fmla="*/ 2152346 w 3024845"/>
                  <a:gd name="connsiteY323" fmla="*/ 157810 h 1160647"/>
                  <a:gd name="connsiteX324" fmla="*/ 2152346 w 3024845"/>
                  <a:gd name="connsiteY324" fmla="*/ 101604 h 1160647"/>
                  <a:gd name="connsiteX325" fmla="*/ 2154373 w 3024845"/>
                  <a:gd name="connsiteY325" fmla="*/ 82148 h 1160647"/>
                  <a:gd name="connsiteX326" fmla="*/ 2158427 w 3024845"/>
                  <a:gd name="connsiteY326" fmla="*/ 99442 h 1160647"/>
                  <a:gd name="connsiteX327" fmla="*/ 2160453 w 3024845"/>
                  <a:gd name="connsiteY327" fmla="*/ 157810 h 1160647"/>
                  <a:gd name="connsiteX328" fmla="*/ 2162480 w 3024845"/>
                  <a:gd name="connsiteY328" fmla="*/ 220501 h 1160647"/>
                  <a:gd name="connsiteX329" fmla="*/ 2168560 w 3024845"/>
                  <a:gd name="connsiteY329" fmla="*/ 226987 h 1160647"/>
                  <a:gd name="connsiteX330" fmla="*/ 2166533 w 3024845"/>
                  <a:gd name="connsiteY330" fmla="*/ 233472 h 1160647"/>
                  <a:gd name="connsiteX331" fmla="*/ 2166533 w 3024845"/>
                  <a:gd name="connsiteY331" fmla="*/ 311296 h 1160647"/>
                  <a:gd name="connsiteX332" fmla="*/ 2168560 w 3024845"/>
                  <a:gd name="connsiteY332" fmla="*/ 315620 h 1160647"/>
                  <a:gd name="connsiteX333" fmla="*/ 2168560 w 3024845"/>
                  <a:gd name="connsiteY333" fmla="*/ 337238 h 1160647"/>
                  <a:gd name="connsiteX334" fmla="*/ 2182747 w 3024845"/>
                  <a:gd name="connsiteY334" fmla="*/ 337238 h 1160647"/>
                  <a:gd name="connsiteX335" fmla="*/ 2182747 w 3024845"/>
                  <a:gd name="connsiteY335" fmla="*/ 354532 h 1160647"/>
                  <a:gd name="connsiteX336" fmla="*/ 2190854 w 3024845"/>
                  <a:gd name="connsiteY336" fmla="*/ 378311 h 1160647"/>
                  <a:gd name="connsiteX337" fmla="*/ 2184774 w 3024845"/>
                  <a:gd name="connsiteY337" fmla="*/ 382635 h 1160647"/>
                  <a:gd name="connsiteX338" fmla="*/ 2172613 w 3024845"/>
                  <a:gd name="connsiteY338" fmla="*/ 404253 h 1160647"/>
                  <a:gd name="connsiteX339" fmla="*/ 2180720 w 3024845"/>
                  <a:gd name="connsiteY339" fmla="*/ 657181 h 1160647"/>
                  <a:gd name="connsiteX340" fmla="*/ 2245574 w 3024845"/>
                  <a:gd name="connsiteY340" fmla="*/ 657181 h 1160647"/>
                  <a:gd name="connsiteX341" fmla="*/ 2245574 w 3024845"/>
                  <a:gd name="connsiteY341" fmla="*/ 732843 h 1160647"/>
                  <a:gd name="connsiteX342" fmla="*/ 2253681 w 3024845"/>
                  <a:gd name="connsiteY342" fmla="*/ 732843 h 1160647"/>
                  <a:gd name="connsiteX343" fmla="*/ 2255708 w 3024845"/>
                  <a:gd name="connsiteY343" fmla="*/ 726358 h 1160647"/>
                  <a:gd name="connsiteX344" fmla="*/ 2261788 w 3024845"/>
                  <a:gd name="connsiteY344" fmla="*/ 726358 h 1160647"/>
                  <a:gd name="connsiteX345" fmla="*/ 2263815 w 3024845"/>
                  <a:gd name="connsiteY345" fmla="*/ 735005 h 1160647"/>
                  <a:gd name="connsiteX346" fmla="*/ 2275975 w 3024845"/>
                  <a:gd name="connsiteY346" fmla="*/ 735005 h 1160647"/>
                  <a:gd name="connsiteX347" fmla="*/ 2275975 w 3024845"/>
                  <a:gd name="connsiteY347" fmla="*/ 728519 h 1160647"/>
                  <a:gd name="connsiteX348" fmla="*/ 2298268 w 3024845"/>
                  <a:gd name="connsiteY348" fmla="*/ 728519 h 1160647"/>
                  <a:gd name="connsiteX349" fmla="*/ 2298268 w 3024845"/>
                  <a:gd name="connsiteY349" fmla="*/ 735005 h 1160647"/>
                  <a:gd name="connsiteX350" fmla="*/ 2318535 w 3024845"/>
                  <a:gd name="connsiteY350" fmla="*/ 735005 h 1160647"/>
                  <a:gd name="connsiteX351" fmla="*/ 2318535 w 3024845"/>
                  <a:gd name="connsiteY351" fmla="*/ 780402 h 1160647"/>
                  <a:gd name="connsiteX352" fmla="*/ 2332722 w 3024845"/>
                  <a:gd name="connsiteY352" fmla="*/ 780402 h 1160647"/>
                  <a:gd name="connsiteX353" fmla="*/ 2332722 w 3024845"/>
                  <a:gd name="connsiteY353" fmla="*/ 767431 h 1160647"/>
                  <a:gd name="connsiteX354" fmla="*/ 2348936 w 3024845"/>
                  <a:gd name="connsiteY354" fmla="*/ 767431 h 1160647"/>
                  <a:gd name="connsiteX355" fmla="*/ 2348936 w 3024845"/>
                  <a:gd name="connsiteY355" fmla="*/ 588004 h 1160647"/>
                  <a:gd name="connsiteX356" fmla="*/ 2355016 w 3024845"/>
                  <a:gd name="connsiteY356" fmla="*/ 581518 h 1160647"/>
                  <a:gd name="connsiteX357" fmla="*/ 2427977 w 3024845"/>
                  <a:gd name="connsiteY357" fmla="*/ 581518 h 1160647"/>
                  <a:gd name="connsiteX358" fmla="*/ 2427977 w 3024845"/>
                  <a:gd name="connsiteY358" fmla="*/ 590166 h 1160647"/>
                  <a:gd name="connsiteX359" fmla="*/ 2438110 w 3024845"/>
                  <a:gd name="connsiteY359" fmla="*/ 590166 h 1160647"/>
                  <a:gd name="connsiteX360" fmla="*/ 2438110 w 3024845"/>
                  <a:gd name="connsiteY360" fmla="*/ 704740 h 1160647"/>
                  <a:gd name="connsiteX361" fmla="*/ 2460404 w 3024845"/>
                  <a:gd name="connsiteY361" fmla="*/ 704740 h 1160647"/>
                  <a:gd name="connsiteX362" fmla="*/ 2460404 w 3024845"/>
                  <a:gd name="connsiteY362" fmla="*/ 637725 h 1160647"/>
                  <a:gd name="connsiteX363" fmla="*/ 2486751 w 3024845"/>
                  <a:gd name="connsiteY363" fmla="*/ 637725 h 1160647"/>
                  <a:gd name="connsiteX364" fmla="*/ 2490804 w 3024845"/>
                  <a:gd name="connsiteY364" fmla="*/ 633401 h 1160647"/>
                  <a:gd name="connsiteX365" fmla="*/ 2498911 w 3024845"/>
                  <a:gd name="connsiteY365" fmla="*/ 633401 h 1160647"/>
                  <a:gd name="connsiteX366" fmla="*/ 2502964 w 3024845"/>
                  <a:gd name="connsiteY366" fmla="*/ 637725 h 1160647"/>
                  <a:gd name="connsiteX367" fmla="*/ 2525258 w 3024845"/>
                  <a:gd name="connsiteY367" fmla="*/ 637725 h 1160647"/>
                  <a:gd name="connsiteX368" fmla="*/ 2525258 w 3024845"/>
                  <a:gd name="connsiteY368" fmla="*/ 520989 h 1160647"/>
                  <a:gd name="connsiteX369" fmla="*/ 2582005 w 3024845"/>
                  <a:gd name="connsiteY369" fmla="*/ 510180 h 1160647"/>
                  <a:gd name="connsiteX370" fmla="*/ 2582005 w 3024845"/>
                  <a:gd name="connsiteY370" fmla="*/ 511261 h 1160647"/>
                  <a:gd name="connsiteX371" fmla="*/ 2582005 w 3024845"/>
                  <a:gd name="connsiteY371" fmla="*/ 518827 h 1160647"/>
                  <a:gd name="connsiteX372" fmla="*/ 2608352 w 3024845"/>
                  <a:gd name="connsiteY372" fmla="*/ 518827 h 1160647"/>
                  <a:gd name="connsiteX373" fmla="*/ 2608352 w 3024845"/>
                  <a:gd name="connsiteY373" fmla="*/ 773917 h 1160647"/>
                  <a:gd name="connsiteX374" fmla="*/ 2630646 w 3024845"/>
                  <a:gd name="connsiteY374" fmla="*/ 773917 h 1160647"/>
                  <a:gd name="connsiteX375" fmla="*/ 2630646 w 3024845"/>
                  <a:gd name="connsiteY375" fmla="*/ 769593 h 1160647"/>
                  <a:gd name="connsiteX376" fmla="*/ 2642806 w 3024845"/>
                  <a:gd name="connsiteY376" fmla="*/ 769593 h 1160647"/>
                  <a:gd name="connsiteX377" fmla="*/ 2642806 w 3024845"/>
                  <a:gd name="connsiteY377" fmla="*/ 773917 h 1160647"/>
                  <a:gd name="connsiteX378" fmla="*/ 2667126 w 3024845"/>
                  <a:gd name="connsiteY378" fmla="*/ 773917 h 1160647"/>
                  <a:gd name="connsiteX379" fmla="*/ 2667126 w 3024845"/>
                  <a:gd name="connsiteY379" fmla="*/ 760946 h 1160647"/>
                  <a:gd name="connsiteX380" fmla="*/ 2695500 w 3024845"/>
                  <a:gd name="connsiteY380" fmla="*/ 760946 h 1160647"/>
                  <a:gd name="connsiteX381" fmla="*/ 2707660 w 3024845"/>
                  <a:gd name="connsiteY381" fmla="*/ 756622 h 1160647"/>
                  <a:gd name="connsiteX382" fmla="*/ 2727927 w 3024845"/>
                  <a:gd name="connsiteY382" fmla="*/ 760946 h 1160647"/>
                  <a:gd name="connsiteX383" fmla="*/ 2727927 w 3024845"/>
                  <a:gd name="connsiteY383" fmla="*/ 743652 h 1160647"/>
                  <a:gd name="connsiteX384" fmla="*/ 2736034 w 3024845"/>
                  <a:gd name="connsiteY384" fmla="*/ 743652 h 1160647"/>
                  <a:gd name="connsiteX385" fmla="*/ 2736034 w 3024845"/>
                  <a:gd name="connsiteY385" fmla="*/ 730681 h 1160647"/>
                  <a:gd name="connsiteX386" fmla="*/ 2792781 w 3024845"/>
                  <a:gd name="connsiteY386" fmla="*/ 730681 h 1160647"/>
                  <a:gd name="connsiteX387" fmla="*/ 2792781 w 3024845"/>
                  <a:gd name="connsiteY387" fmla="*/ 700416 h 1160647"/>
                  <a:gd name="connsiteX388" fmla="*/ 2811021 w 3024845"/>
                  <a:gd name="connsiteY388" fmla="*/ 700416 h 1160647"/>
                  <a:gd name="connsiteX389" fmla="*/ 2811021 w 3024845"/>
                  <a:gd name="connsiteY389" fmla="*/ 693931 h 1160647"/>
                  <a:gd name="connsiteX390" fmla="*/ 2823181 w 3024845"/>
                  <a:gd name="connsiteY390" fmla="*/ 693931 h 1160647"/>
                  <a:gd name="connsiteX391" fmla="*/ 2823181 w 3024845"/>
                  <a:gd name="connsiteY391" fmla="*/ 700416 h 1160647"/>
                  <a:gd name="connsiteX392" fmla="*/ 2839395 w 3024845"/>
                  <a:gd name="connsiteY392" fmla="*/ 700416 h 1160647"/>
                  <a:gd name="connsiteX393" fmla="*/ 2839395 w 3024845"/>
                  <a:gd name="connsiteY393" fmla="*/ 750137 h 1160647"/>
                  <a:gd name="connsiteX394" fmla="*/ 2871822 w 3024845"/>
                  <a:gd name="connsiteY394" fmla="*/ 750137 h 1160647"/>
                  <a:gd name="connsiteX395" fmla="*/ 2871822 w 3024845"/>
                  <a:gd name="connsiteY395" fmla="*/ 724196 h 1160647"/>
                  <a:gd name="connsiteX396" fmla="*/ 2910329 w 3024845"/>
                  <a:gd name="connsiteY396" fmla="*/ 724196 h 1160647"/>
                  <a:gd name="connsiteX397" fmla="*/ 2910329 w 3024845"/>
                  <a:gd name="connsiteY397" fmla="*/ 693931 h 1160647"/>
                  <a:gd name="connsiteX398" fmla="*/ 2958970 w 3024845"/>
                  <a:gd name="connsiteY398" fmla="*/ 693931 h 1160647"/>
                  <a:gd name="connsiteX399" fmla="*/ 2958970 w 3024845"/>
                  <a:gd name="connsiteY399" fmla="*/ 805087 h 1160647"/>
                  <a:gd name="connsiteX400" fmla="*/ 2958970 w 3024845"/>
                  <a:gd name="connsiteY400" fmla="*/ 818866 h 1160647"/>
                  <a:gd name="connsiteX401" fmla="*/ 3024845 w 3024845"/>
                  <a:gd name="connsiteY401" fmla="*/ 818866 h 1160647"/>
                  <a:gd name="connsiteX402" fmla="*/ 3024845 w 3024845"/>
                  <a:gd name="connsiteY402" fmla="*/ 1160647 h 1160647"/>
                  <a:gd name="connsiteX403" fmla="*/ 145862 w 3024845"/>
                  <a:gd name="connsiteY403" fmla="*/ 1160647 h 1160647"/>
                  <a:gd name="connsiteX404" fmla="*/ 2054 w 3024845"/>
                  <a:gd name="connsiteY404" fmla="*/ 1158314 h 1160647"/>
                  <a:gd name="connsiteX405" fmla="*/ 0 w 3024845"/>
                  <a:gd name="connsiteY405" fmla="*/ 724196 h 1160647"/>
                  <a:gd name="connsiteX406" fmla="*/ 20267 w 3024845"/>
                  <a:gd name="connsiteY406" fmla="*/ 724196 h 1160647"/>
                  <a:gd name="connsiteX407" fmla="*/ 20774 w 3024845"/>
                  <a:gd name="connsiteY407" fmla="*/ 723115 h 1160647"/>
                  <a:gd name="connsiteX408" fmla="*/ 24320 w 3024845"/>
                  <a:gd name="connsiteY408" fmla="*/ 715549 h 1160647"/>
                  <a:gd name="connsiteX409" fmla="*/ 26094 w 3024845"/>
                  <a:gd name="connsiteY409" fmla="*/ 715819 h 1160647"/>
                  <a:gd name="connsiteX410" fmla="*/ 38507 w 3024845"/>
                  <a:gd name="connsiteY410" fmla="*/ 717710 h 1160647"/>
                  <a:gd name="connsiteX411" fmla="*/ 39014 w 3024845"/>
                  <a:gd name="connsiteY411" fmla="*/ 719062 h 1160647"/>
                  <a:gd name="connsiteX412" fmla="*/ 42560 w 3024845"/>
                  <a:gd name="connsiteY412" fmla="*/ 728519 h 1160647"/>
                  <a:gd name="connsiteX413" fmla="*/ 68907 w 3024845"/>
                  <a:gd name="connsiteY413" fmla="*/ 730681 h 1160647"/>
                  <a:gd name="connsiteX414" fmla="*/ 68907 w 3024845"/>
                  <a:gd name="connsiteY414" fmla="*/ 607460 h 1160647"/>
                  <a:gd name="connsiteX415" fmla="*/ 70934 w 3024845"/>
                  <a:gd name="connsiteY415" fmla="*/ 607460 h 1160647"/>
                  <a:gd name="connsiteX416" fmla="*/ 85121 w 3024845"/>
                  <a:gd name="connsiteY416" fmla="*/ 607460 h 1160647"/>
                  <a:gd name="connsiteX417" fmla="*/ 85121 w 3024845"/>
                  <a:gd name="connsiteY417" fmla="*/ 471268 h 1160647"/>
                  <a:gd name="connsiteX418" fmla="*/ 86894 w 3024845"/>
                  <a:gd name="connsiteY418" fmla="*/ 471268 h 1160647"/>
                  <a:gd name="connsiteX419" fmla="*/ 99308 w 3024845"/>
                  <a:gd name="connsiteY419" fmla="*/ 471268 h 1160647"/>
                  <a:gd name="connsiteX420" fmla="*/ 99308 w 3024845"/>
                  <a:gd name="connsiteY420" fmla="*/ 356694 h 1160647"/>
                  <a:gd name="connsiteX421" fmla="*/ 103361 w 3024845"/>
                  <a:gd name="connsiteY421" fmla="*/ 328590 h 1160647"/>
                  <a:gd name="connsiteX422" fmla="*/ 105388 w 3024845"/>
                  <a:gd name="connsiteY422" fmla="*/ 328590 h 1160647"/>
                  <a:gd name="connsiteX423" fmla="*/ 119575 w 3024845"/>
                  <a:gd name="connsiteY423" fmla="*/ 328590 h 1160647"/>
                  <a:gd name="connsiteX424" fmla="*/ 156055 w 3024845"/>
                  <a:gd name="connsiteY424" fmla="*/ 246443 h 1160647"/>
                  <a:gd name="connsiteX425" fmla="*/ 160109 w 3024845"/>
                  <a:gd name="connsiteY425" fmla="*/ 0 h 1160647"/>
                  <a:gd name="connsiteX0" fmla="*/ 160109 w 3024845"/>
                  <a:gd name="connsiteY0" fmla="*/ 0 h 1160647"/>
                  <a:gd name="connsiteX1" fmla="*/ 162135 w 3024845"/>
                  <a:gd name="connsiteY1" fmla="*/ 246443 h 1160647"/>
                  <a:gd name="connsiteX2" fmla="*/ 200642 w 3024845"/>
                  <a:gd name="connsiteY2" fmla="*/ 326429 h 1160647"/>
                  <a:gd name="connsiteX3" fmla="*/ 202669 w 3024845"/>
                  <a:gd name="connsiteY3" fmla="*/ 326429 h 1160647"/>
                  <a:gd name="connsiteX4" fmla="*/ 216856 w 3024845"/>
                  <a:gd name="connsiteY4" fmla="*/ 326429 h 1160647"/>
                  <a:gd name="connsiteX5" fmla="*/ 216856 w 3024845"/>
                  <a:gd name="connsiteY5" fmla="*/ 350208 h 1160647"/>
                  <a:gd name="connsiteX6" fmla="*/ 217363 w 3024845"/>
                  <a:gd name="connsiteY6" fmla="*/ 351019 h 1160647"/>
                  <a:gd name="connsiteX7" fmla="*/ 220909 w 3024845"/>
                  <a:gd name="connsiteY7" fmla="*/ 356694 h 1160647"/>
                  <a:gd name="connsiteX8" fmla="*/ 220909 w 3024845"/>
                  <a:gd name="connsiteY8" fmla="*/ 471268 h 1160647"/>
                  <a:gd name="connsiteX9" fmla="*/ 223189 w 3024845"/>
                  <a:gd name="connsiteY9" fmla="*/ 471268 h 1160647"/>
                  <a:gd name="connsiteX10" fmla="*/ 239150 w 3024845"/>
                  <a:gd name="connsiteY10" fmla="*/ 471268 h 1160647"/>
                  <a:gd name="connsiteX11" fmla="*/ 239150 w 3024845"/>
                  <a:gd name="connsiteY11" fmla="*/ 611783 h 1160647"/>
                  <a:gd name="connsiteX12" fmla="*/ 240670 w 3024845"/>
                  <a:gd name="connsiteY12" fmla="*/ 611513 h 1160647"/>
                  <a:gd name="connsiteX13" fmla="*/ 251310 w 3024845"/>
                  <a:gd name="connsiteY13" fmla="*/ 609622 h 1160647"/>
                  <a:gd name="connsiteX14" fmla="*/ 249283 w 3024845"/>
                  <a:gd name="connsiteY14" fmla="*/ 698254 h 1160647"/>
                  <a:gd name="connsiteX15" fmla="*/ 250803 w 3024845"/>
                  <a:gd name="connsiteY15" fmla="*/ 698525 h 1160647"/>
                  <a:gd name="connsiteX16" fmla="*/ 261443 w 3024845"/>
                  <a:gd name="connsiteY16" fmla="*/ 700416 h 1160647"/>
                  <a:gd name="connsiteX17" fmla="*/ 261696 w 3024845"/>
                  <a:gd name="connsiteY17" fmla="*/ 701227 h 1160647"/>
                  <a:gd name="connsiteX18" fmla="*/ 263470 w 3024845"/>
                  <a:gd name="connsiteY18" fmla="*/ 706902 h 1160647"/>
                  <a:gd name="connsiteX19" fmla="*/ 264230 w 3024845"/>
                  <a:gd name="connsiteY19" fmla="*/ 704470 h 1160647"/>
                  <a:gd name="connsiteX20" fmla="*/ 269550 w 3024845"/>
                  <a:gd name="connsiteY20" fmla="*/ 687446 h 1160647"/>
                  <a:gd name="connsiteX21" fmla="*/ 271323 w 3024845"/>
                  <a:gd name="connsiteY21" fmla="*/ 687446 h 1160647"/>
                  <a:gd name="connsiteX22" fmla="*/ 283737 w 3024845"/>
                  <a:gd name="connsiteY22" fmla="*/ 687446 h 1160647"/>
                  <a:gd name="connsiteX23" fmla="*/ 283737 w 3024845"/>
                  <a:gd name="connsiteY23" fmla="*/ 719872 h 1160647"/>
                  <a:gd name="connsiteX24" fmla="*/ 284750 w 3024845"/>
                  <a:gd name="connsiteY24" fmla="*/ 720413 h 1160647"/>
                  <a:gd name="connsiteX25" fmla="*/ 291844 w 3024845"/>
                  <a:gd name="connsiteY25" fmla="*/ 724196 h 1160647"/>
                  <a:gd name="connsiteX26" fmla="*/ 291844 w 3024845"/>
                  <a:gd name="connsiteY26" fmla="*/ 725547 h 1160647"/>
                  <a:gd name="connsiteX27" fmla="*/ 291844 w 3024845"/>
                  <a:gd name="connsiteY27" fmla="*/ 735005 h 1160647"/>
                  <a:gd name="connsiteX28" fmla="*/ 336431 w 3024845"/>
                  <a:gd name="connsiteY28" fmla="*/ 735005 h 1160647"/>
                  <a:gd name="connsiteX29" fmla="*/ 336431 w 3024845"/>
                  <a:gd name="connsiteY29" fmla="*/ 736086 h 1160647"/>
                  <a:gd name="connsiteX30" fmla="*/ 336431 w 3024845"/>
                  <a:gd name="connsiteY30" fmla="*/ 743652 h 1160647"/>
                  <a:gd name="connsiteX31" fmla="*/ 338457 w 3024845"/>
                  <a:gd name="connsiteY31" fmla="*/ 743652 h 1160647"/>
                  <a:gd name="connsiteX32" fmla="*/ 352644 w 3024845"/>
                  <a:gd name="connsiteY32" fmla="*/ 743652 h 1160647"/>
                  <a:gd name="connsiteX33" fmla="*/ 352644 w 3024845"/>
                  <a:gd name="connsiteY33" fmla="*/ 713387 h 1160647"/>
                  <a:gd name="connsiteX34" fmla="*/ 397231 w 3024845"/>
                  <a:gd name="connsiteY34" fmla="*/ 713387 h 1160647"/>
                  <a:gd name="connsiteX35" fmla="*/ 397231 w 3024845"/>
                  <a:gd name="connsiteY35" fmla="*/ 712036 h 1160647"/>
                  <a:gd name="connsiteX36" fmla="*/ 397231 w 3024845"/>
                  <a:gd name="connsiteY36" fmla="*/ 702578 h 1160647"/>
                  <a:gd name="connsiteX37" fmla="*/ 398245 w 3024845"/>
                  <a:gd name="connsiteY37" fmla="*/ 702578 h 1160647"/>
                  <a:gd name="connsiteX38" fmla="*/ 405338 w 3024845"/>
                  <a:gd name="connsiteY38" fmla="*/ 702578 h 1160647"/>
                  <a:gd name="connsiteX39" fmla="*/ 405338 w 3024845"/>
                  <a:gd name="connsiteY39" fmla="*/ 700687 h 1160647"/>
                  <a:gd name="connsiteX40" fmla="*/ 405338 w 3024845"/>
                  <a:gd name="connsiteY40" fmla="*/ 687446 h 1160647"/>
                  <a:gd name="connsiteX41" fmla="*/ 406098 w 3024845"/>
                  <a:gd name="connsiteY41" fmla="*/ 687446 h 1160647"/>
                  <a:gd name="connsiteX42" fmla="*/ 411418 w 3024845"/>
                  <a:gd name="connsiteY42" fmla="*/ 687446 h 1160647"/>
                  <a:gd name="connsiteX43" fmla="*/ 411418 w 3024845"/>
                  <a:gd name="connsiteY43" fmla="*/ 686365 h 1160647"/>
                  <a:gd name="connsiteX44" fmla="*/ 411418 w 3024845"/>
                  <a:gd name="connsiteY44" fmla="*/ 678798 h 1160647"/>
                  <a:gd name="connsiteX45" fmla="*/ 413445 w 3024845"/>
                  <a:gd name="connsiteY45" fmla="*/ 678798 h 1160647"/>
                  <a:gd name="connsiteX46" fmla="*/ 427632 w 3024845"/>
                  <a:gd name="connsiteY46" fmla="*/ 678798 h 1160647"/>
                  <a:gd name="connsiteX47" fmla="*/ 427632 w 3024845"/>
                  <a:gd name="connsiteY47" fmla="*/ 679879 h 1160647"/>
                  <a:gd name="connsiteX48" fmla="*/ 427632 w 3024845"/>
                  <a:gd name="connsiteY48" fmla="*/ 687446 h 1160647"/>
                  <a:gd name="connsiteX49" fmla="*/ 449925 w 3024845"/>
                  <a:gd name="connsiteY49" fmla="*/ 687446 h 1160647"/>
                  <a:gd name="connsiteX50" fmla="*/ 449925 w 3024845"/>
                  <a:gd name="connsiteY50" fmla="*/ 685554 h 1160647"/>
                  <a:gd name="connsiteX51" fmla="*/ 449925 w 3024845"/>
                  <a:gd name="connsiteY51" fmla="*/ 672313 h 1160647"/>
                  <a:gd name="connsiteX52" fmla="*/ 451699 w 3024845"/>
                  <a:gd name="connsiteY52" fmla="*/ 672313 h 1160647"/>
                  <a:gd name="connsiteX53" fmla="*/ 464112 w 3024845"/>
                  <a:gd name="connsiteY53" fmla="*/ 672313 h 1160647"/>
                  <a:gd name="connsiteX54" fmla="*/ 464112 w 3024845"/>
                  <a:gd name="connsiteY54" fmla="*/ 696093 h 1160647"/>
                  <a:gd name="connsiteX55" fmla="*/ 465126 w 3024845"/>
                  <a:gd name="connsiteY55" fmla="*/ 696093 h 1160647"/>
                  <a:gd name="connsiteX56" fmla="*/ 472219 w 3024845"/>
                  <a:gd name="connsiteY56" fmla="*/ 696093 h 1160647"/>
                  <a:gd name="connsiteX57" fmla="*/ 472219 w 3024845"/>
                  <a:gd name="connsiteY57" fmla="*/ 695012 h 1160647"/>
                  <a:gd name="connsiteX58" fmla="*/ 472219 w 3024845"/>
                  <a:gd name="connsiteY58" fmla="*/ 687446 h 1160647"/>
                  <a:gd name="connsiteX59" fmla="*/ 473992 w 3024845"/>
                  <a:gd name="connsiteY59" fmla="*/ 687446 h 1160647"/>
                  <a:gd name="connsiteX60" fmla="*/ 486406 w 3024845"/>
                  <a:gd name="connsiteY60" fmla="*/ 687446 h 1160647"/>
                  <a:gd name="connsiteX61" fmla="*/ 486406 w 3024845"/>
                  <a:gd name="connsiteY61" fmla="*/ 713387 h 1160647"/>
                  <a:gd name="connsiteX62" fmla="*/ 488433 w 3024845"/>
                  <a:gd name="connsiteY62" fmla="*/ 713387 h 1160647"/>
                  <a:gd name="connsiteX63" fmla="*/ 502619 w 3024845"/>
                  <a:gd name="connsiteY63" fmla="*/ 713387 h 1160647"/>
                  <a:gd name="connsiteX64" fmla="*/ 502619 w 3024845"/>
                  <a:gd name="connsiteY64" fmla="*/ 715008 h 1160647"/>
                  <a:gd name="connsiteX65" fmla="*/ 502619 w 3024845"/>
                  <a:gd name="connsiteY65" fmla="*/ 726358 h 1160647"/>
                  <a:gd name="connsiteX66" fmla="*/ 503379 w 3024845"/>
                  <a:gd name="connsiteY66" fmla="*/ 726358 h 1160647"/>
                  <a:gd name="connsiteX67" fmla="*/ 508700 w 3024845"/>
                  <a:gd name="connsiteY67" fmla="*/ 726358 h 1160647"/>
                  <a:gd name="connsiteX68" fmla="*/ 508700 w 3024845"/>
                  <a:gd name="connsiteY68" fmla="*/ 725547 h 1160647"/>
                  <a:gd name="connsiteX69" fmla="*/ 508700 w 3024845"/>
                  <a:gd name="connsiteY69" fmla="*/ 719872 h 1160647"/>
                  <a:gd name="connsiteX70" fmla="*/ 539100 w 3024845"/>
                  <a:gd name="connsiteY70" fmla="*/ 719872 h 1160647"/>
                  <a:gd name="connsiteX71" fmla="*/ 539100 w 3024845"/>
                  <a:gd name="connsiteY71" fmla="*/ 743652 h 1160647"/>
                  <a:gd name="connsiteX72" fmla="*/ 540113 w 3024845"/>
                  <a:gd name="connsiteY72" fmla="*/ 743652 h 1160647"/>
                  <a:gd name="connsiteX73" fmla="*/ 547207 w 3024845"/>
                  <a:gd name="connsiteY73" fmla="*/ 743652 h 1160647"/>
                  <a:gd name="connsiteX74" fmla="*/ 547207 w 3024845"/>
                  <a:gd name="connsiteY74" fmla="*/ 744733 h 1160647"/>
                  <a:gd name="connsiteX75" fmla="*/ 547207 w 3024845"/>
                  <a:gd name="connsiteY75" fmla="*/ 752299 h 1160647"/>
                  <a:gd name="connsiteX76" fmla="*/ 547967 w 3024845"/>
                  <a:gd name="connsiteY76" fmla="*/ 752299 h 1160647"/>
                  <a:gd name="connsiteX77" fmla="*/ 553287 w 3024845"/>
                  <a:gd name="connsiteY77" fmla="*/ 752299 h 1160647"/>
                  <a:gd name="connsiteX78" fmla="*/ 553287 w 3024845"/>
                  <a:gd name="connsiteY78" fmla="*/ 750137 h 1160647"/>
                  <a:gd name="connsiteX79" fmla="*/ 553287 w 3024845"/>
                  <a:gd name="connsiteY79" fmla="*/ 735005 h 1160647"/>
                  <a:gd name="connsiteX80" fmla="*/ 554300 w 3024845"/>
                  <a:gd name="connsiteY80" fmla="*/ 735005 h 1160647"/>
                  <a:gd name="connsiteX81" fmla="*/ 561394 w 3024845"/>
                  <a:gd name="connsiteY81" fmla="*/ 735005 h 1160647"/>
                  <a:gd name="connsiteX82" fmla="*/ 561394 w 3024845"/>
                  <a:gd name="connsiteY82" fmla="*/ 736086 h 1160647"/>
                  <a:gd name="connsiteX83" fmla="*/ 561394 w 3024845"/>
                  <a:gd name="connsiteY83" fmla="*/ 743652 h 1160647"/>
                  <a:gd name="connsiteX84" fmla="*/ 566714 w 3024845"/>
                  <a:gd name="connsiteY84" fmla="*/ 741659 h 1160647"/>
                  <a:gd name="connsiteX85" fmla="*/ 567474 w 3024845"/>
                  <a:gd name="connsiteY85" fmla="*/ 740679 h 1160647"/>
                  <a:gd name="connsiteX86" fmla="*/ 567474 w 3024845"/>
                  <a:gd name="connsiteY86" fmla="*/ 735005 h 1160647"/>
                  <a:gd name="connsiteX87" fmla="*/ 605981 w 3024845"/>
                  <a:gd name="connsiteY87" fmla="*/ 735005 h 1160647"/>
                  <a:gd name="connsiteX88" fmla="*/ 605981 w 3024845"/>
                  <a:gd name="connsiteY88" fmla="*/ 758784 h 1160647"/>
                  <a:gd name="connsiteX89" fmla="*/ 608007 w 3024845"/>
                  <a:gd name="connsiteY89" fmla="*/ 758784 h 1160647"/>
                  <a:gd name="connsiteX90" fmla="*/ 622194 w 3024845"/>
                  <a:gd name="connsiteY90" fmla="*/ 758784 h 1160647"/>
                  <a:gd name="connsiteX91" fmla="*/ 622194 w 3024845"/>
                  <a:gd name="connsiteY91" fmla="*/ 759865 h 1160647"/>
                  <a:gd name="connsiteX92" fmla="*/ 622194 w 3024845"/>
                  <a:gd name="connsiteY92" fmla="*/ 767431 h 1160647"/>
                  <a:gd name="connsiteX93" fmla="*/ 623968 w 3024845"/>
                  <a:gd name="connsiteY93" fmla="*/ 767431 h 1160647"/>
                  <a:gd name="connsiteX94" fmla="*/ 636381 w 3024845"/>
                  <a:gd name="connsiteY94" fmla="*/ 767431 h 1160647"/>
                  <a:gd name="connsiteX95" fmla="*/ 636381 w 3024845"/>
                  <a:gd name="connsiteY95" fmla="*/ 743652 h 1160647"/>
                  <a:gd name="connsiteX96" fmla="*/ 637394 w 3024845"/>
                  <a:gd name="connsiteY96" fmla="*/ 743652 h 1160647"/>
                  <a:gd name="connsiteX97" fmla="*/ 644488 w 3024845"/>
                  <a:gd name="connsiteY97" fmla="*/ 743652 h 1160647"/>
                  <a:gd name="connsiteX98" fmla="*/ 644488 w 3024845"/>
                  <a:gd name="connsiteY98" fmla="*/ 711225 h 1160647"/>
                  <a:gd name="connsiteX99" fmla="*/ 645501 w 3024845"/>
                  <a:gd name="connsiteY99" fmla="*/ 711225 h 1160647"/>
                  <a:gd name="connsiteX100" fmla="*/ 652595 w 3024845"/>
                  <a:gd name="connsiteY100" fmla="*/ 711225 h 1160647"/>
                  <a:gd name="connsiteX101" fmla="*/ 652595 w 3024845"/>
                  <a:gd name="connsiteY101" fmla="*/ 709334 h 1160647"/>
                  <a:gd name="connsiteX102" fmla="*/ 652595 w 3024845"/>
                  <a:gd name="connsiteY102" fmla="*/ 696093 h 1160647"/>
                  <a:gd name="connsiteX103" fmla="*/ 651328 w 3024845"/>
                  <a:gd name="connsiteY103" fmla="*/ 694471 h 1160647"/>
                  <a:gd name="connsiteX104" fmla="*/ 656648 w 3024845"/>
                  <a:gd name="connsiteY104" fmla="*/ 683122 h 1160647"/>
                  <a:gd name="connsiteX105" fmla="*/ 664755 w 3024845"/>
                  <a:gd name="connsiteY105" fmla="*/ 711225 h 1160647"/>
                  <a:gd name="connsiteX106" fmla="*/ 665515 w 3024845"/>
                  <a:gd name="connsiteY106" fmla="*/ 711225 h 1160647"/>
                  <a:gd name="connsiteX107" fmla="*/ 670835 w 3024845"/>
                  <a:gd name="connsiteY107" fmla="*/ 711225 h 1160647"/>
                  <a:gd name="connsiteX108" fmla="*/ 670835 w 3024845"/>
                  <a:gd name="connsiteY108" fmla="*/ 605298 h 1160647"/>
                  <a:gd name="connsiteX109" fmla="*/ 672355 w 3024845"/>
                  <a:gd name="connsiteY109" fmla="*/ 605298 h 1160647"/>
                  <a:gd name="connsiteX110" fmla="*/ 682995 w 3024845"/>
                  <a:gd name="connsiteY110" fmla="*/ 605298 h 1160647"/>
                  <a:gd name="connsiteX111" fmla="*/ 682995 w 3024845"/>
                  <a:gd name="connsiteY111" fmla="*/ 557739 h 1160647"/>
                  <a:gd name="connsiteX112" fmla="*/ 709342 w 3024845"/>
                  <a:gd name="connsiteY112" fmla="*/ 557739 h 1160647"/>
                  <a:gd name="connsiteX113" fmla="*/ 709342 w 3024845"/>
                  <a:gd name="connsiteY113" fmla="*/ 536121 h 1160647"/>
                  <a:gd name="connsiteX114" fmla="*/ 743796 w 3024845"/>
                  <a:gd name="connsiteY114" fmla="*/ 536121 h 1160647"/>
                  <a:gd name="connsiteX115" fmla="*/ 743796 w 3024845"/>
                  <a:gd name="connsiteY115" fmla="*/ 538553 h 1160647"/>
                  <a:gd name="connsiteX116" fmla="*/ 743796 w 3024845"/>
                  <a:gd name="connsiteY116" fmla="*/ 555577 h 1160647"/>
                  <a:gd name="connsiteX117" fmla="*/ 746076 w 3024845"/>
                  <a:gd name="connsiteY117" fmla="*/ 555577 h 1160647"/>
                  <a:gd name="connsiteX118" fmla="*/ 762036 w 3024845"/>
                  <a:gd name="connsiteY118" fmla="*/ 555577 h 1160647"/>
                  <a:gd name="connsiteX119" fmla="*/ 762036 w 3024845"/>
                  <a:gd name="connsiteY119" fmla="*/ 603136 h 1160647"/>
                  <a:gd name="connsiteX120" fmla="*/ 763049 w 3024845"/>
                  <a:gd name="connsiteY120" fmla="*/ 603136 h 1160647"/>
                  <a:gd name="connsiteX121" fmla="*/ 770143 w 3024845"/>
                  <a:gd name="connsiteY121" fmla="*/ 603136 h 1160647"/>
                  <a:gd name="connsiteX122" fmla="*/ 784330 w 3024845"/>
                  <a:gd name="connsiteY122" fmla="*/ 607460 h 1160647"/>
                  <a:gd name="connsiteX123" fmla="*/ 784330 w 3024845"/>
                  <a:gd name="connsiteY123" fmla="*/ 646372 h 1160647"/>
                  <a:gd name="connsiteX124" fmla="*/ 785343 w 3024845"/>
                  <a:gd name="connsiteY124" fmla="*/ 646372 h 1160647"/>
                  <a:gd name="connsiteX125" fmla="*/ 792436 w 3024845"/>
                  <a:gd name="connsiteY125" fmla="*/ 646372 h 1160647"/>
                  <a:gd name="connsiteX126" fmla="*/ 792436 w 3024845"/>
                  <a:gd name="connsiteY126" fmla="*/ 647993 h 1160647"/>
                  <a:gd name="connsiteX127" fmla="*/ 792436 w 3024845"/>
                  <a:gd name="connsiteY127" fmla="*/ 659342 h 1160647"/>
                  <a:gd name="connsiteX128" fmla="*/ 794463 w 3024845"/>
                  <a:gd name="connsiteY128" fmla="*/ 659342 h 1160647"/>
                  <a:gd name="connsiteX129" fmla="*/ 808650 w 3024845"/>
                  <a:gd name="connsiteY129" fmla="*/ 659342 h 1160647"/>
                  <a:gd name="connsiteX130" fmla="*/ 814730 w 3024845"/>
                  <a:gd name="connsiteY130" fmla="*/ 665828 h 1160647"/>
                  <a:gd name="connsiteX131" fmla="*/ 814730 w 3024845"/>
                  <a:gd name="connsiteY131" fmla="*/ 687446 h 1160647"/>
                  <a:gd name="connsiteX132" fmla="*/ 817010 w 3024845"/>
                  <a:gd name="connsiteY132" fmla="*/ 687446 h 1160647"/>
                  <a:gd name="connsiteX133" fmla="*/ 832970 w 3024845"/>
                  <a:gd name="connsiteY133" fmla="*/ 687446 h 1160647"/>
                  <a:gd name="connsiteX134" fmla="*/ 832970 w 3024845"/>
                  <a:gd name="connsiteY134" fmla="*/ 688526 h 1160647"/>
                  <a:gd name="connsiteX135" fmla="*/ 832970 w 3024845"/>
                  <a:gd name="connsiteY135" fmla="*/ 696093 h 1160647"/>
                  <a:gd name="connsiteX136" fmla="*/ 834237 w 3024845"/>
                  <a:gd name="connsiteY136" fmla="*/ 696093 h 1160647"/>
                  <a:gd name="connsiteX137" fmla="*/ 843104 w 3024845"/>
                  <a:gd name="connsiteY137" fmla="*/ 696093 h 1160647"/>
                  <a:gd name="connsiteX138" fmla="*/ 843104 w 3024845"/>
                  <a:gd name="connsiteY138" fmla="*/ 698254 h 1160647"/>
                  <a:gd name="connsiteX139" fmla="*/ 843104 w 3024845"/>
                  <a:gd name="connsiteY139" fmla="*/ 713387 h 1160647"/>
                  <a:gd name="connsiteX140" fmla="*/ 847157 w 3024845"/>
                  <a:gd name="connsiteY140" fmla="*/ 711495 h 1160647"/>
                  <a:gd name="connsiteX141" fmla="*/ 847157 w 3024845"/>
                  <a:gd name="connsiteY141" fmla="*/ 698254 h 1160647"/>
                  <a:gd name="connsiteX142" fmla="*/ 848170 w 3024845"/>
                  <a:gd name="connsiteY142" fmla="*/ 698254 h 1160647"/>
                  <a:gd name="connsiteX143" fmla="*/ 855264 w 3024845"/>
                  <a:gd name="connsiteY143" fmla="*/ 698254 h 1160647"/>
                  <a:gd name="connsiteX144" fmla="*/ 855264 w 3024845"/>
                  <a:gd name="connsiteY144" fmla="*/ 699876 h 1160647"/>
                  <a:gd name="connsiteX145" fmla="*/ 855264 w 3024845"/>
                  <a:gd name="connsiteY145" fmla="*/ 711225 h 1160647"/>
                  <a:gd name="connsiteX146" fmla="*/ 856024 w 3024845"/>
                  <a:gd name="connsiteY146" fmla="*/ 711225 h 1160647"/>
                  <a:gd name="connsiteX147" fmla="*/ 861344 w 3024845"/>
                  <a:gd name="connsiteY147" fmla="*/ 711225 h 1160647"/>
                  <a:gd name="connsiteX148" fmla="*/ 909984 w 3024845"/>
                  <a:gd name="connsiteY148" fmla="*/ 706902 h 1160647"/>
                  <a:gd name="connsiteX149" fmla="*/ 909984 w 3024845"/>
                  <a:gd name="connsiteY149" fmla="*/ 708253 h 1160647"/>
                  <a:gd name="connsiteX150" fmla="*/ 909984 w 3024845"/>
                  <a:gd name="connsiteY150" fmla="*/ 717710 h 1160647"/>
                  <a:gd name="connsiteX151" fmla="*/ 910744 w 3024845"/>
                  <a:gd name="connsiteY151" fmla="*/ 717710 h 1160647"/>
                  <a:gd name="connsiteX152" fmla="*/ 916065 w 3024845"/>
                  <a:gd name="connsiteY152" fmla="*/ 717710 h 1160647"/>
                  <a:gd name="connsiteX153" fmla="*/ 916065 w 3024845"/>
                  <a:gd name="connsiteY153" fmla="*/ 719872 h 1160647"/>
                  <a:gd name="connsiteX154" fmla="*/ 916065 w 3024845"/>
                  <a:gd name="connsiteY154" fmla="*/ 735005 h 1160647"/>
                  <a:gd name="connsiteX155" fmla="*/ 918091 w 3024845"/>
                  <a:gd name="connsiteY155" fmla="*/ 733654 h 1160647"/>
                  <a:gd name="connsiteX156" fmla="*/ 932278 w 3024845"/>
                  <a:gd name="connsiteY156" fmla="*/ 724196 h 1160647"/>
                  <a:gd name="connsiteX157" fmla="*/ 938358 w 3024845"/>
                  <a:gd name="connsiteY157" fmla="*/ 683122 h 1160647"/>
                  <a:gd name="connsiteX158" fmla="*/ 939118 w 3024845"/>
                  <a:gd name="connsiteY158" fmla="*/ 682852 h 1160647"/>
                  <a:gd name="connsiteX159" fmla="*/ 944438 w 3024845"/>
                  <a:gd name="connsiteY159" fmla="*/ 680960 h 1160647"/>
                  <a:gd name="connsiteX160" fmla="*/ 946465 w 3024845"/>
                  <a:gd name="connsiteY160" fmla="*/ 611783 h 1160647"/>
                  <a:gd name="connsiteX161" fmla="*/ 948492 w 3024845"/>
                  <a:gd name="connsiteY161" fmla="*/ 680960 h 1160647"/>
                  <a:gd name="connsiteX162" fmla="*/ 949252 w 3024845"/>
                  <a:gd name="connsiteY162" fmla="*/ 681230 h 1160647"/>
                  <a:gd name="connsiteX163" fmla="*/ 954572 w 3024845"/>
                  <a:gd name="connsiteY163" fmla="*/ 683122 h 1160647"/>
                  <a:gd name="connsiteX164" fmla="*/ 954572 w 3024845"/>
                  <a:gd name="connsiteY164" fmla="*/ 596651 h 1160647"/>
                  <a:gd name="connsiteX165" fmla="*/ 958625 w 3024845"/>
                  <a:gd name="connsiteY165" fmla="*/ 564224 h 1160647"/>
                  <a:gd name="connsiteX166" fmla="*/ 997132 w 3024845"/>
                  <a:gd name="connsiteY166" fmla="*/ 564224 h 1160647"/>
                  <a:gd name="connsiteX167" fmla="*/ 997132 w 3024845"/>
                  <a:gd name="connsiteY167" fmla="*/ 596651 h 1160647"/>
                  <a:gd name="connsiteX168" fmla="*/ 997892 w 3024845"/>
                  <a:gd name="connsiteY168" fmla="*/ 596651 h 1160647"/>
                  <a:gd name="connsiteX169" fmla="*/ 1003212 w 3024845"/>
                  <a:gd name="connsiteY169" fmla="*/ 596651 h 1160647"/>
                  <a:gd name="connsiteX170" fmla="*/ 1003212 w 3024845"/>
                  <a:gd name="connsiteY170" fmla="*/ 514503 h 1160647"/>
                  <a:gd name="connsiteX171" fmla="*/ 1004986 w 3024845"/>
                  <a:gd name="connsiteY171" fmla="*/ 514503 h 1160647"/>
                  <a:gd name="connsiteX172" fmla="*/ 1017399 w 3024845"/>
                  <a:gd name="connsiteY172" fmla="*/ 514503 h 1160647"/>
                  <a:gd name="connsiteX173" fmla="*/ 1017399 w 3024845"/>
                  <a:gd name="connsiteY173" fmla="*/ 512612 h 1160647"/>
                  <a:gd name="connsiteX174" fmla="*/ 1017399 w 3024845"/>
                  <a:gd name="connsiteY174" fmla="*/ 499371 h 1160647"/>
                  <a:gd name="connsiteX175" fmla="*/ 1039693 w 3024845"/>
                  <a:gd name="connsiteY175" fmla="*/ 499371 h 1160647"/>
                  <a:gd name="connsiteX176" fmla="*/ 1039693 w 3024845"/>
                  <a:gd name="connsiteY176" fmla="*/ 498290 h 1160647"/>
                  <a:gd name="connsiteX177" fmla="*/ 1039693 w 3024845"/>
                  <a:gd name="connsiteY177" fmla="*/ 490724 h 1160647"/>
                  <a:gd name="connsiteX178" fmla="*/ 1041466 w 3024845"/>
                  <a:gd name="connsiteY178" fmla="*/ 490724 h 1160647"/>
                  <a:gd name="connsiteX179" fmla="*/ 1053880 w 3024845"/>
                  <a:gd name="connsiteY179" fmla="*/ 490724 h 1160647"/>
                  <a:gd name="connsiteX180" fmla="*/ 1053880 w 3024845"/>
                  <a:gd name="connsiteY180" fmla="*/ 491805 h 1160647"/>
                  <a:gd name="connsiteX181" fmla="*/ 1053880 w 3024845"/>
                  <a:gd name="connsiteY181" fmla="*/ 499371 h 1160647"/>
                  <a:gd name="connsiteX182" fmla="*/ 1054640 w 3024845"/>
                  <a:gd name="connsiteY182" fmla="*/ 499371 h 1160647"/>
                  <a:gd name="connsiteX183" fmla="*/ 1059960 w 3024845"/>
                  <a:gd name="connsiteY183" fmla="*/ 499371 h 1160647"/>
                  <a:gd name="connsiteX184" fmla="*/ 1070093 w 3024845"/>
                  <a:gd name="connsiteY184" fmla="*/ 495047 h 1160647"/>
                  <a:gd name="connsiteX185" fmla="*/ 1074146 w 3024845"/>
                  <a:gd name="connsiteY185" fmla="*/ 498290 h 1160647"/>
                  <a:gd name="connsiteX186" fmla="*/ 1074146 w 3024845"/>
                  <a:gd name="connsiteY186" fmla="*/ 490724 h 1160647"/>
                  <a:gd name="connsiteX187" fmla="*/ 1076426 w 3024845"/>
                  <a:gd name="connsiteY187" fmla="*/ 490724 h 1160647"/>
                  <a:gd name="connsiteX188" fmla="*/ 1092387 w 3024845"/>
                  <a:gd name="connsiteY188" fmla="*/ 490724 h 1160647"/>
                  <a:gd name="connsiteX189" fmla="*/ 1092387 w 3024845"/>
                  <a:gd name="connsiteY189" fmla="*/ 491805 h 1160647"/>
                  <a:gd name="connsiteX190" fmla="*/ 1092387 w 3024845"/>
                  <a:gd name="connsiteY190" fmla="*/ 499371 h 1160647"/>
                  <a:gd name="connsiteX191" fmla="*/ 1122787 w 3024845"/>
                  <a:gd name="connsiteY191" fmla="*/ 499371 h 1160647"/>
                  <a:gd name="connsiteX192" fmla="*/ 1122787 w 3024845"/>
                  <a:gd name="connsiteY192" fmla="*/ 500992 h 1160647"/>
                  <a:gd name="connsiteX193" fmla="*/ 1122787 w 3024845"/>
                  <a:gd name="connsiteY193" fmla="*/ 512342 h 1160647"/>
                  <a:gd name="connsiteX194" fmla="*/ 1149134 w 3024845"/>
                  <a:gd name="connsiteY194" fmla="*/ 512342 h 1160647"/>
                  <a:gd name="connsiteX195" fmla="*/ 1149134 w 3024845"/>
                  <a:gd name="connsiteY195" fmla="*/ 542606 h 1160647"/>
                  <a:gd name="connsiteX196" fmla="*/ 1149894 w 3024845"/>
                  <a:gd name="connsiteY196" fmla="*/ 542606 h 1160647"/>
                  <a:gd name="connsiteX197" fmla="*/ 1155214 w 3024845"/>
                  <a:gd name="connsiteY197" fmla="*/ 542606 h 1160647"/>
                  <a:gd name="connsiteX198" fmla="*/ 1155214 w 3024845"/>
                  <a:gd name="connsiteY198" fmla="*/ 543687 h 1160647"/>
                  <a:gd name="connsiteX199" fmla="*/ 1155214 w 3024845"/>
                  <a:gd name="connsiteY199" fmla="*/ 551254 h 1160647"/>
                  <a:gd name="connsiteX200" fmla="*/ 1159268 w 3024845"/>
                  <a:gd name="connsiteY200" fmla="*/ 581518 h 1160647"/>
                  <a:gd name="connsiteX201" fmla="*/ 1160028 w 3024845"/>
                  <a:gd name="connsiteY201" fmla="*/ 581518 h 1160647"/>
                  <a:gd name="connsiteX202" fmla="*/ 1165348 w 3024845"/>
                  <a:gd name="connsiteY202" fmla="*/ 581518 h 1160647"/>
                  <a:gd name="connsiteX203" fmla="*/ 1165348 w 3024845"/>
                  <a:gd name="connsiteY203" fmla="*/ 582329 h 1160647"/>
                  <a:gd name="connsiteX204" fmla="*/ 1165348 w 3024845"/>
                  <a:gd name="connsiteY204" fmla="*/ 588004 h 1160647"/>
                  <a:gd name="connsiteX205" fmla="*/ 1166361 w 3024845"/>
                  <a:gd name="connsiteY205" fmla="*/ 588004 h 1160647"/>
                  <a:gd name="connsiteX206" fmla="*/ 1173454 w 3024845"/>
                  <a:gd name="connsiteY206" fmla="*/ 588004 h 1160647"/>
                  <a:gd name="connsiteX207" fmla="*/ 1173454 w 3024845"/>
                  <a:gd name="connsiteY207" fmla="*/ 618269 h 1160647"/>
                  <a:gd name="connsiteX208" fmla="*/ 1175481 w 3024845"/>
                  <a:gd name="connsiteY208" fmla="*/ 618269 h 1160647"/>
                  <a:gd name="connsiteX209" fmla="*/ 1189668 w 3024845"/>
                  <a:gd name="connsiteY209" fmla="*/ 618269 h 1160647"/>
                  <a:gd name="connsiteX210" fmla="*/ 1189668 w 3024845"/>
                  <a:gd name="connsiteY210" fmla="*/ 642048 h 1160647"/>
                  <a:gd name="connsiteX211" fmla="*/ 1191695 w 3024845"/>
                  <a:gd name="connsiteY211" fmla="*/ 643669 h 1160647"/>
                  <a:gd name="connsiteX212" fmla="*/ 1191695 w 3024845"/>
                  <a:gd name="connsiteY212" fmla="*/ 655019 h 1160647"/>
                  <a:gd name="connsiteX213" fmla="*/ 1192455 w 3024845"/>
                  <a:gd name="connsiteY213" fmla="*/ 655019 h 1160647"/>
                  <a:gd name="connsiteX214" fmla="*/ 1197775 w 3024845"/>
                  <a:gd name="connsiteY214" fmla="*/ 655019 h 1160647"/>
                  <a:gd name="connsiteX215" fmla="*/ 1197775 w 3024845"/>
                  <a:gd name="connsiteY215" fmla="*/ 678798 h 1160647"/>
                  <a:gd name="connsiteX216" fmla="*/ 1199041 w 3024845"/>
                  <a:gd name="connsiteY216" fmla="*/ 678798 h 1160647"/>
                  <a:gd name="connsiteX217" fmla="*/ 1207908 w 3024845"/>
                  <a:gd name="connsiteY217" fmla="*/ 678798 h 1160647"/>
                  <a:gd name="connsiteX218" fmla="*/ 1209935 w 3024845"/>
                  <a:gd name="connsiteY218" fmla="*/ 682852 h 1160647"/>
                  <a:gd name="connsiteX219" fmla="*/ 1209935 w 3024845"/>
                  <a:gd name="connsiteY219" fmla="*/ 696093 h 1160647"/>
                  <a:gd name="connsiteX220" fmla="*/ 1211455 w 3024845"/>
                  <a:gd name="connsiteY220" fmla="*/ 694201 h 1160647"/>
                  <a:gd name="connsiteX221" fmla="*/ 1222095 w 3024845"/>
                  <a:gd name="connsiteY221" fmla="*/ 680960 h 1160647"/>
                  <a:gd name="connsiteX222" fmla="*/ 1250469 w 3024845"/>
                  <a:gd name="connsiteY222" fmla="*/ 680960 h 1160647"/>
                  <a:gd name="connsiteX223" fmla="*/ 1250469 w 3024845"/>
                  <a:gd name="connsiteY223" fmla="*/ 767431 h 1160647"/>
                  <a:gd name="connsiteX224" fmla="*/ 1251229 w 3024845"/>
                  <a:gd name="connsiteY224" fmla="*/ 767431 h 1160647"/>
                  <a:gd name="connsiteX225" fmla="*/ 1256549 w 3024845"/>
                  <a:gd name="connsiteY225" fmla="*/ 767431 h 1160647"/>
                  <a:gd name="connsiteX226" fmla="*/ 1257309 w 3024845"/>
                  <a:gd name="connsiteY226" fmla="*/ 766080 h 1160647"/>
                  <a:gd name="connsiteX227" fmla="*/ 1262629 w 3024845"/>
                  <a:gd name="connsiteY227" fmla="*/ 756622 h 1160647"/>
                  <a:gd name="connsiteX228" fmla="*/ 1262629 w 3024845"/>
                  <a:gd name="connsiteY228" fmla="*/ 758514 h 1160647"/>
                  <a:gd name="connsiteX229" fmla="*/ 1262629 w 3024845"/>
                  <a:gd name="connsiteY229" fmla="*/ 771755 h 1160647"/>
                  <a:gd name="connsiteX230" fmla="*/ 1266682 w 3024845"/>
                  <a:gd name="connsiteY230" fmla="*/ 726358 h 1160647"/>
                  <a:gd name="connsiteX231" fmla="*/ 1267442 w 3024845"/>
                  <a:gd name="connsiteY231" fmla="*/ 726358 h 1160647"/>
                  <a:gd name="connsiteX232" fmla="*/ 1272762 w 3024845"/>
                  <a:gd name="connsiteY232" fmla="*/ 726358 h 1160647"/>
                  <a:gd name="connsiteX233" fmla="*/ 1272762 w 3024845"/>
                  <a:gd name="connsiteY233" fmla="*/ 661504 h 1160647"/>
                  <a:gd name="connsiteX234" fmla="*/ 1273776 w 3024845"/>
                  <a:gd name="connsiteY234" fmla="*/ 661504 h 1160647"/>
                  <a:gd name="connsiteX235" fmla="*/ 1280869 w 3024845"/>
                  <a:gd name="connsiteY235" fmla="*/ 661504 h 1160647"/>
                  <a:gd name="connsiteX236" fmla="*/ 1293029 w 3024845"/>
                  <a:gd name="connsiteY236" fmla="*/ 618269 h 1160647"/>
                  <a:gd name="connsiteX237" fmla="*/ 1294296 w 3024845"/>
                  <a:gd name="connsiteY237" fmla="*/ 618269 h 1160647"/>
                  <a:gd name="connsiteX238" fmla="*/ 1303163 w 3024845"/>
                  <a:gd name="connsiteY238" fmla="*/ 618269 h 1160647"/>
                  <a:gd name="connsiteX239" fmla="*/ 1313296 w 3024845"/>
                  <a:gd name="connsiteY239" fmla="*/ 661504 h 1160647"/>
                  <a:gd name="connsiteX240" fmla="*/ 1314309 w 3024845"/>
                  <a:gd name="connsiteY240" fmla="*/ 661504 h 1160647"/>
                  <a:gd name="connsiteX241" fmla="*/ 1321403 w 3024845"/>
                  <a:gd name="connsiteY241" fmla="*/ 661504 h 1160647"/>
                  <a:gd name="connsiteX242" fmla="*/ 1321403 w 3024845"/>
                  <a:gd name="connsiteY242" fmla="*/ 700416 h 1160647"/>
                  <a:gd name="connsiteX243" fmla="*/ 1323176 w 3024845"/>
                  <a:gd name="connsiteY243" fmla="*/ 700416 h 1160647"/>
                  <a:gd name="connsiteX244" fmla="*/ 1335590 w 3024845"/>
                  <a:gd name="connsiteY244" fmla="*/ 700416 h 1160647"/>
                  <a:gd name="connsiteX245" fmla="*/ 1335590 w 3024845"/>
                  <a:gd name="connsiteY245" fmla="*/ 702578 h 1160647"/>
                  <a:gd name="connsiteX246" fmla="*/ 1335590 w 3024845"/>
                  <a:gd name="connsiteY246" fmla="*/ 717710 h 1160647"/>
                  <a:gd name="connsiteX247" fmla="*/ 1339643 w 3024845"/>
                  <a:gd name="connsiteY247" fmla="*/ 715549 h 1160647"/>
                  <a:gd name="connsiteX248" fmla="*/ 1339643 w 3024845"/>
                  <a:gd name="connsiteY248" fmla="*/ 700416 h 1160647"/>
                  <a:gd name="connsiteX249" fmla="*/ 1341163 w 3024845"/>
                  <a:gd name="connsiteY249" fmla="*/ 700416 h 1160647"/>
                  <a:gd name="connsiteX250" fmla="*/ 1351803 w 3024845"/>
                  <a:gd name="connsiteY250" fmla="*/ 700416 h 1160647"/>
                  <a:gd name="connsiteX251" fmla="*/ 1351803 w 3024845"/>
                  <a:gd name="connsiteY251" fmla="*/ 702037 h 1160647"/>
                  <a:gd name="connsiteX252" fmla="*/ 1351803 w 3024845"/>
                  <a:gd name="connsiteY252" fmla="*/ 713387 h 1160647"/>
                  <a:gd name="connsiteX253" fmla="*/ 1382204 w 3024845"/>
                  <a:gd name="connsiteY253" fmla="*/ 713387 h 1160647"/>
                  <a:gd name="connsiteX254" fmla="*/ 1382204 w 3024845"/>
                  <a:gd name="connsiteY254" fmla="*/ 676637 h 1160647"/>
                  <a:gd name="connsiteX255" fmla="*/ 1383470 w 3024845"/>
                  <a:gd name="connsiteY255" fmla="*/ 676637 h 1160647"/>
                  <a:gd name="connsiteX256" fmla="*/ 1392337 w 3024845"/>
                  <a:gd name="connsiteY256" fmla="*/ 676637 h 1160647"/>
                  <a:gd name="connsiteX257" fmla="*/ 1392337 w 3024845"/>
                  <a:gd name="connsiteY257" fmla="*/ 698254 h 1160647"/>
                  <a:gd name="connsiteX258" fmla="*/ 1394364 w 3024845"/>
                  <a:gd name="connsiteY258" fmla="*/ 665828 h 1160647"/>
                  <a:gd name="connsiteX259" fmla="*/ 1416657 w 3024845"/>
                  <a:gd name="connsiteY259" fmla="*/ 665828 h 1160647"/>
                  <a:gd name="connsiteX260" fmla="*/ 1416657 w 3024845"/>
                  <a:gd name="connsiteY260" fmla="*/ 664206 h 1160647"/>
                  <a:gd name="connsiteX261" fmla="*/ 1416657 w 3024845"/>
                  <a:gd name="connsiteY261" fmla="*/ 652857 h 1160647"/>
                  <a:gd name="connsiteX262" fmla="*/ 1417417 w 3024845"/>
                  <a:gd name="connsiteY262" fmla="*/ 652857 h 1160647"/>
                  <a:gd name="connsiteX263" fmla="*/ 1422737 w 3024845"/>
                  <a:gd name="connsiteY263" fmla="*/ 652857 h 1160647"/>
                  <a:gd name="connsiteX264" fmla="*/ 1422737 w 3024845"/>
                  <a:gd name="connsiteY264" fmla="*/ 650966 h 1160647"/>
                  <a:gd name="connsiteX265" fmla="*/ 1422737 w 3024845"/>
                  <a:gd name="connsiteY265" fmla="*/ 637725 h 1160647"/>
                  <a:gd name="connsiteX266" fmla="*/ 1426791 w 3024845"/>
                  <a:gd name="connsiteY266" fmla="*/ 644210 h 1160647"/>
                  <a:gd name="connsiteX267" fmla="*/ 1429071 w 3024845"/>
                  <a:gd name="connsiteY267" fmla="*/ 644210 h 1160647"/>
                  <a:gd name="connsiteX268" fmla="*/ 1445031 w 3024845"/>
                  <a:gd name="connsiteY268" fmla="*/ 644210 h 1160647"/>
                  <a:gd name="connsiteX269" fmla="*/ 1445031 w 3024845"/>
                  <a:gd name="connsiteY269" fmla="*/ 643399 h 1160647"/>
                  <a:gd name="connsiteX270" fmla="*/ 1445031 w 3024845"/>
                  <a:gd name="connsiteY270" fmla="*/ 637725 h 1160647"/>
                  <a:gd name="connsiteX271" fmla="*/ 1445791 w 3024845"/>
                  <a:gd name="connsiteY271" fmla="*/ 637725 h 1160647"/>
                  <a:gd name="connsiteX272" fmla="*/ 1451111 w 3024845"/>
                  <a:gd name="connsiteY272" fmla="*/ 637725 h 1160647"/>
                  <a:gd name="connsiteX273" fmla="*/ 1451111 w 3024845"/>
                  <a:gd name="connsiteY273" fmla="*/ 639076 h 1160647"/>
                  <a:gd name="connsiteX274" fmla="*/ 1451111 w 3024845"/>
                  <a:gd name="connsiteY274" fmla="*/ 648534 h 1160647"/>
                  <a:gd name="connsiteX275" fmla="*/ 1489618 w 3024845"/>
                  <a:gd name="connsiteY275" fmla="*/ 648534 h 1160647"/>
                  <a:gd name="connsiteX276" fmla="*/ 1489618 w 3024845"/>
                  <a:gd name="connsiteY276" fmla="*/ 786887 h 1160647"/>
                  <a:gd name="connsiteX277" fmla="*/ 1491138 w 3024845"/>
                  <a:gd name="connsiteY277" fmla="*/ 786887 h 1160647"/>
                  <a:gd name="connsiteX278" fmla="*/ 1501778 w 3024845"/>
                  <a:gd name="connsiteY278" fmla="*/ 786887 h 1160647"/>
                  <a:gd name="connsiteX279" fmla="*/ 1501778 w 3024845"/>
                  <a:gd name="connsiteY279" fmla="*/ 773917 h 1160647"/>
                  <a:gd name="connsiteX280" fmla="*/ 1505832 w 3024845"/>
                  <a:gd name="connsiteY280" fmla="*/ 773917 h 1160647"/>
                  <a:gd name="connsiteX281" fmla="*/ 1505832 w 3024845"/>
                  <a:gd name="connsiteY281" fmla="*/ 786887 h 1160647"/>
                  <a:gd name="connsiteX282" fmla="*/ 1536232 w 3024845"/>
                  <a:gd name="connsiteY282" fmla="*/ 786887 h 1160647"/>
                  <a:gd name="connsiteX283" fmla="*/ 1536232 w 3024845"/>
                  <a:gd name="connsiteY283" fmla="*/ 756622 h 1160647"/>
                  <a:gd name="connsiteX284" fmla="*/ 1548392 w 3024845"/>
                  <a:gd name="connsiteY284" fmla="*/ 756622 h 1160647"/>
                  <a:gd name="connsiteX285" fmla="*/ 1560552 w 3024845"/>
                  <a:gd name="connsiteY285" fmla="*/ 754461 h 1160647"/>
                  <a:gd name="connsiteX286" fmla="*/ 1564606 w 3024845"/>
                  <a:gd name="connsiteY286" fmla="*/ 756622 h 1160647"/>
                  <a:gd name="connsiteX287" fmla="*/ 1574739 w 3024845"/>
                  <a:gd name="connsiteY287" fmla="*/ 756622 h 1160647"/>
                  <a:gd name="connsiteX288" fmla="*/ 1574739 w 3024845"/>
                  <a:gd name="connsiteY288" fmla="*/ 786887 h 1160647"/>
                  <a:gd name="connsiteX289" fmla="*/ 1582846 w 3024845"/>
                  <a:gd name="connsiteY289" fmla="*/ 786887 h 1160647"/>
                  <a:gd name="connsiteX290" fmla="*/ 1582846 w 3024845"/>
                  <a:gd name="connsiteY290" fmla="*/ 804182 h 1160647"/>
                  <a:gd name="connsiteX291" fmla="*/ 1592182 w 3024845"/>
                  <a:gd name="connsiteY291" fmla="*/ 805087 h 1160647"/>
                  <a:gd name="connsiteX292" fmla="*/ 1605140 w 3024845"/>
                  <a:gd name="connsiteY292" fmla="*/ 805087 h 1160647"/>
                  <a:gd name="connsiteX293" fmla="*/ 1605140 w 3024845"/>
                  <a:gd name="connsiteY293" fmla="*/ 789049 h 1160647"/>
                  <a:gd name="connsiteX294" fmla="*/ 1673096 w 3024845"/>
                  <a:gd name="connsiteY294" fmla="*/ 789049 h 1160647"/>
                  <a:gd name="connsiteX295" fmla="*/ 1673096 w 3024845"/>
                  <a:gd name="connsiteY295" fmla="*/ 703796 h 1160647"/>
                  <a:gd name="connsiteX296" fmla="*/ 1745104 w 3024845"/>
                  <a:gd name="connsiteY296" fmla="*/ 703796 h 1160647"/>
                  <a:gd name="connsiteX297" fmla="*/ 1745104 w 3024845"/>
                  <a:gd name="connsiteY297" fmla="*/ 782564 h 1160647"/>
                  <a:gd name="connsiteX298" fmla="*/ 1747008 w 3024845"/>
                  <a:gd name="connsiteY298" fmla="*/ 782564 h 1160647"/>
                  <a:gd name="connsiteX299" fmla="*/ 1748250 w 3024845"/>
                  <a:gd name="connsiteY299" fmla="*/ 805087 h 1160647"/>
                  <a:gd name="connsiteX300" fmla="*/ 1757926 w 3024845"/>
                  <a:gd name="connsiteY300" fmla="*/ 805087 h 1160647"/>
                  <a:gd name="connsiteX301" fmla="*/ 1759168 w 3024845"/>
                  <a:gd name="connsiteY301" fmla="*/ 782564 h 1160647"/>
                  <a:gd name="connsiteX302" fmla="*/ 1765248 w 3024845"/>
                  <a:gd name="connsiteY302" fmla="*/ 782564 h 1160647"/>
                  <a:gd name="connsiteX303" fmla="*/ 1766490 w 3024845"/>
                  <a:gd name="connsiteY303" fmla="*/ 805087 h 1160647"/>
                  <a:gd name="connsiteX304" fmla="*/ 1817112 w 3024845"/>
                  <a:gd name="connsiteY304" fmla="*/ 805087 h 1160647"/>
                  <a:gd name="connsiteX305" fmla="*/ 1817112 w 3024845"/>
                  <a:gd name="connsiteY305" fmla="*/ 642059 h 1160647"/>
                  <a:gd name="connsiteX306" fmla="*/ 2014439 w 3024845"/>
                  <a:gd name="connsiteY306" fmla="*/ 642059 h 1160647"/>
                  <a:gd name="connsiteX307" fmla="*/ 2014439 w 3024845"/>
                  <a:gd name="connsiteY307" fmla="*/ 805087 h 1160647"/>
                  <a:gd name="connsiteX308" fmla="*/ 2033136 w 3024845"/>
                  <a:gd name="connsiteY308" fmla="*/ 805087 h 1160647"/>
                  <a:gd name="connsiteX309" fmla="*/ 2033136 w 3024845"/>
                  <a:gd name="connsiteY309" fmla="*/ 722394 h 1160647"/>
                  <a:gd name="connsiteX310" fmla="*/ 2128256 w 3024845"/>
                  <a:gd name="connsiteY310" fmla="*/ 722394 h 1160647"/>
                  <a:gd name="connsiteX311" fmla="*/ 2140186 w 3024845"/>
                  <a:gd name="connsiteY311" fmla="*/ 404253 h 1160647"/>
                  <a:gd name="connsiteX312" fmla="*/ 2128026 w 3024845"/>
                  <a:gd name="connsiteY312" fmla="*/ 382635 h 1160647"/>
                  <a:gd name="connsiteX313" fmla="*/ 2121946 w 3024845"/>
                  <a:gd name="connsiteY313" fmla="*/ 378311 h 1160647"/>
                  <a:gd name="connsiteX314" fmla="*/ 2130053 w 3024845"/>
                  <a:gd name="connsiteY314" fmla="*/ 354532 h 1160647"/>
                  <a:gd name="connsiteX315" fmla="*/ 2130053 w 3024845"/>
                  <a:gd name="connsiteY315" fmla="*/ 337238 h 1160647"/>
                  <a:gd name="connsiteX316" fmla="*/ 2144240 w 3024845"/>
                  <a:gd name="connsiteY316" fmla="*/ 337238 h 1160647"/>
                  <a:gd name="connsiteX317" fmla="*/ 2144240 w 3024845"/>
                  <a:gd name="connsiteY317" fmla="*/ 315620 h 1160647"/>
                  <a:gd name="connsiteX318" fmla="*/ 2146266 w 3024845"/>
                  <a:gd name="connsiteY318" fmla="*/ 311296 h 1160647"/>
                  <a:gd name="connsiteX319" fmla="*/ 2146266 w 3024845"/>
                  <a:gd name="connsiteY319" fmla="*/ 233472 h 1160647"/>
                  <a:gd name="connsiteX320" fmla="*/ 2144240 w 3024845"/>
                  <a:gd name="connsiteY320" fmla="*/ 226987 h 1160647"/>
                  <a:gd name="connsiteX321" fmla="*/ 2150320 w 3024845"/>
                  <a:gd name="connsiteY321" fmla="*/ 220501 h 1160647"/>
                  <a:gd name="connsiteX322" fmla="*/ 2150320 w 3024845"/>
                  <a:gd name="connsiteY322" fmla="*/ 162133 h 1160647"/>
                  <a:gd name="connsiteX323" fmla="*/ 2152346 w 3024845"/>
                  <a:gd name="connsiteY323" fmla="*/ 157810 h 1160647"/>
                  <a:gd name="connsiteX324" fmla="*/ 2152346 w 3024845"/>
                  <a:gd name="connsiteY324" fmla="*/ 101604 h 1160647"/>
                  <a:gd name="connsiteX325" fmla="*/ 2154373 w 3024845"/>
                  <a:gd name="connsiteY325" fmla="*/ 82148 h 1160647"/>
                  <a:gd name="connsiteX326" fmla="*/ 2158427 w 3024845"/>
                  <a:gd name="connsiteY326" fmla="*/ 99442 h 1160647"/>
                  <a:gd name="connsiteX327" fmla="*/ 2160453 w 3024845"/>
                  <a:gd name="connsiteY327" fmla="*/ 157810 h 1160647"/>
                  <a:gd name="connsiteX328" fmla="*/ 2162480 w 3024845"/>
                  <a:gd name="connsiteY328" fmla="*/ 220501 h 1160647"/>
                  <a:gd name="connsiteX329" fmla="*/ 2168560 w 3024845"/>
                  <a:gd name="connsiteY329" fmla="*/ 226987 h 1160647"/>
                  <a:gd name="connsiteX330" fmla="*/ 2166533 w 3024845"/>
                  <a:gd name="connsiteY330" fmla="*/ 233472 h 1160647"/>
                  <a:gd name="connsiteX331" fmla="*/ 2166533 w 3024845"/>
                  <a:gd name="connsiteY331" fmla="*/ 311296 h 1160647"/>
                  <a:gd name="connsiteX332" fmla="*/ 2168560 w 3024845"/>
                  <a:gd name="connsiteY332" fmla="*/ 315620 h 1160647"/>
                  <a:gd name="connsiteX333" fmla="*/ 2168560 w 3024845"/>
                  <a:gd name="connsiteY333" fmla="*/ 337238 h 1160647"/>
                  <a:gd name="connsiteX334" fmla="*/ 2182747 w 3024845"/>
                  <a:gd name="connsiteY334" fmla="*/ 337238 h 1160647"/>
                  <a:gd name="connsiteX335" fmla="*/ 2182747 w 3024845"/>
                  <a:gd name="connsiteY335" fmla="*/ 354532 h 1160647"/>
                  <a:gd name="connsiteX336" fmla="*/ 2190854 w 3024845"/>
                  <a:gd name="connsiteY336" fmla="*/ 378311 h 1160647"/>
                  <a:gd name="connsiteX337" fmla="*/ 2184774 w 3024845"/>
                  <a:gd name="connsiteY337" fmla="*/ 382635 h 1160647"/>
                  <a:gd name="connsiteX338" fmla="*/ 2172613 w 3024845"/>
                  <a:gd name="connsiteY338" fmla="*/ 404253 h 1160647"/>
                  <a:gd name="connsiteX339" fmla="*/ 2180720 w 3024845"/>
                  <a:gd name="connsiteY339" fmla="*/ 657181 h 1160647"/>
                  <a:gd name="connsiteX340" fmla="*/ 2245574 w 3024845"/>
                  <a:gd name="connsiteY340" fmla="*/ 657181 h 1160647"/>
                  <a:gd name="connsiteX341" fmla="*/ 2245574 w 3024845"/>
                  <a:gd name="connsiteY341" fmla="*/ 732843 h 1160647"/>
                  <a:gd name="connsiteX342" fmla="*/ 2253681 w 3024845"/>
                  <a:gd name="connsiteY342" fmla="*/ 732843 h 1160647"/>
                  <a:gd name="connsiteX343" fmla="*/ 2255708 w 3024845"/>
                  <a:gd name="connsiteY343" fmla="*/ 726358 h 1160647"/>
                  <a:gd name="connsiteX344" fmla="*/ 2261788 w 3024845"/>
                  <a:gd name="connsiteY344" fmla="*/ 726358 h 1160647"/>
                  <a:gd name="connsiteX345" fmla="*/ 2263815 w 3024845"/>
                  <a:gd name="connsiteY345" fmla="*/ 735005 h 1160647"/>
                  <a:gd name="connsiteX346" fmla="*/ 2275975 w 3024845"/>
                  <a:gd name="connsiteY346" fmla="*/ 735005 h 1160647"/>
                  <a:gd name="connsiteX347" fmla="*/ 2275975 w 3024845"/>
                  <a:gd name="connsiteY347" fmla="*/ 728519 h 1160647"/>
                  <a:gd name="connsiteX348" fmla="*/ 2298268 w 3024845"/>
                  <a:gd name="connsiteY348" fmla="*/ 728519 h 1160647"/>
                  <a:gd name="connsiteX349" fmla="*/ 2298268 w 3024845"/>
                  <a:gd name="connsiteY349" fmla="*/ 735005 h 1160647"/>
                  <a:gd name="connsiteX350" fmla="*/ 2318535 w 3024845"/>
                  <a:gd name="connsiteY350" fmla="*/ 735005 h 1160647"/>
                  <a:gd name="connsiteX351" fmla="*/ 2318535 w 3024845"/>
                  <a:gd name="connsiteY351" fmla="*/ 780402 h 1160647"/>
                  <a:gd name="connsiteX352" fmla="*/ 2332722 w 3024845"/>
                  <a:gd name="connsiteY352" fmla="*/ 780402 h 1160647"/>
                  <a:gd name="connsiteX353" fmla="*/ 2332722 w 3024845"/>
                  <a:gd name="connsiteY353" fmla="*/ 767431 h 1160647"/>
                  <a:gd name="connsiteX354" fmla="*/ 2348936 w 3024845"/>
                  <a:gd name="connsiteY354" fmla="*/ 767431 h 1160647"/>
                  <a:gd name="connsiteX355" fmla="*/ 2348936 w 3024845"/>
                  <a:gd name="connsiteY355" fmla="*/ 588004 h 1160647"/>
                  <a:gd name="connsiteX356" fmla="*/ 2355016 w 3024845"/>
                  <a:gd name="connsiteY356" fmla="*/ 581518 h 1160647"/>
                  <a:gd name="connsiteX357" fmla="*/ 2427977 w 3024845"/>
                  <a:gd name="connsiteY357" fmla="*/ 581518 h 1160647"/>
                  <a:gd name="connsiteX358" fmla="*/ 2427977 w 3024845"/>
                  <a:gd name="connsiteY358" fmla="*/ 590166 h 1160647"/>
                  <a:gd name="connsiteX359" fmla="*/ 2438110 w 3024845"/>
                  <a:gd name="connsiteY359" fmla="*/ 590166 h 1160647"/>
                  <a:gd name="connsiteX360" fmla="*/ 2438110 w 3024845"/>
                  <a:gd name="connsiteY360" fmla="*/ 704740 h 1160647"/>
                  <a:gd name="connsiteX361" fmla="*/ 2460404 w 3024845"/>
                  <a:gd name="connsiteY361" fmla="*/ 704740 h 1160647"/>
                  <a:gd name="connsiteX362" fmla="*/ 2460404 w 3024845"/>
                  <a:gd name="connsiteY362" fmla="*/ 637725 h 1160647"/>
                  <a:gd name="connsiteX363" fmla="*/ 2486751 w 3024845"/>
                  <a:gd name="connsiteY363" fmla="*/ 637725 h 1160647"/>
                  <a:gd name="connsiteX364" fmla="*/ 2490804 w 3024845"/>
                  <a:gd name="connsiteY364" fmla="*/ 633401 h 1160647"/>
                  <a:gd name="connsiteX365" fmla="*/ 2498911 w 3024845"/>
                  <a:gd name="connsiteY365" fmla="*/ 633401 h 1160647"/>
                  <a:gd name="connsiteX366" fmla="*/ 2502964 w 3024845"/>
                  <a:gd name="connsiteY366" fmla="*/ 637725 h 1160647"/>
                  <a:gd name="connsiteX367" fmla="*/ 2525258 w 3024845"/>
                  <a:gd name="connsiteY367" fmla="*/ 637725 h 1160647"/>
                  <a:gd name="connsiteX368" fmla="*/ 2525258 w 3024845"/>
                  <a:gd name="connsiteY368" fmla="*/ 520989 h 1160647"/>
                  <a:gd name="connsiteX369" fmla="*/ 2582005 w 3024845"/>
                  <a:gd name="connsiteY369" fmla="*/ 510180 h 1160647"/>
                  <a:gd name="connsiteX370" fmla="*/ 2582005 w 3024845"/>
                  <a:gd name="connsiteY370" fmla="*/ 511261 h 1160647"/>
                  <a:gd name="connsiteX371" fmla="*/ 2582005 w 3024845"/>
                  <a:gd name="connsiteY371" fmla="*/ 518827 h 1160647"/>
                  <a:gd name="connsiteX372" fmla="*/ 2608352 w 3024845"/>
                  <a:gd name="connsiteY372" fmla="*/ 518827 h 1160647"/>
                  <a:gd name="connsiteX373" fmla="*/ 2608352 w 3024845"/>
                  <a:gd name="connsiteY373" fmla="*/ 773917 h 1160647"/>
                  <a:gd name="connsiteX374" fmla="*/ 2630646 w 3024845"/>
                  <a:gd name="connsiteY374" fmla="*/ 773917 h 1160647"/>
                  <a:gd name="connsiteX375" fmla="*/ 2630646 w 3024845"/>
                  <a:gd name="connsiteY375" fmla="*/ 769593 h 1160647"/>
                  <a:gd name="connsiteX376" fmla="*/ 2642806 w 3024845"/>
                  <a:gd name="connsiteY376" fmla="*/ 769593 h 1160647"/>
                  <a:gd name="connsiteX377" fmla="*/ 2642806 w 3024845"/>
                  <a:gd name="connsiteY377" fmla="*/ 773917 h 1160647"/>
                  <a:gd name="connsiteX378" fmla="*/ 2667126 w 3024845"/>
                  <a:gd name="connsiteY378" fmla="*/ 773917 h 1160647"/>
                  <a:gd name="connsiteX379" fmla="*/ 2667126 w 3024845"/>
                  <a:gd name="connsiteY379" fmla="*/ 760946 h 1160647"/>
                  <a:gd name="connsiteX380" fmla="*/ 2695500 w 3024845"/>
                  <a:gd name="connsiteY380" fmla="*/ 760946 h 1160647"/>
                  <a:gd name="connsiteX381" fmla="*/ 2707660 w 3024845"/>
                  <a:gd name="connsiteY381" fmla="*/ 756622 h 1160647"/>
                  <a:gd name="connsiteX382" fmla="*/ 2727927 w 3024845"/>
                  <a:gd name="connsiteY382" fmla="*/ 760946 h 1160647"/>
                  <a:gd name="connsiteX383" fmla="*/ 2727927 w 3024845"/>
                  <a:gd name="connsiteY383" fmla="*/ 743652 h 1160647"/>
                  <a:gd name="connsiteX384" fmla="*/ 2736034 w 3024845"/>
                  <a:gd name="connsiteY384" fmla="*/ 743652 h 1160647"/>
                  <a:gd name="connsiteX385" fmla="*/ 2736034 w 3024845"/>
                  <a:gd name="connsiteY385" fmla="*/ 730681 h 1160647"/>
                  <a:gd name="connsiteX386" fmla="*/ 2792781 w 3024845"/>
                  <a:gd name="connsiteY386" fmla="*/ 730681 h 1160647"/>
                  <a:gd name="connsiteX387" fmla="*/ 2792781 w 3024845"/>
                  <a:gd name="connsiteY387" fmla="*/ 700416 h 1160647"/>
                  <a:gd name="connsiteX388" fmla="*/ 2811021 w 3024845"/>
                  <a:gd name="connsiteY388" fmla="*/ 700416 h 1160647"/>
                  <a:gd name="connsiteX389" fmla="*/ 2811021 w 3024845"/>
                  <a:gd name="connsiteY389" fmla="*/ 693931 h 1160647"/>
                  <a:gd name="connsiteX390" fmla="*/ 2823181 w 3024845"/>
                  <a:gd name="connsiteY390" fmla="*/ 693931 h 1160647"/>
                  <a:gd name="connsiteX391" fmla="*/ 2823181 w 3024845"/>
                  <a:gd name="connsiteY391" fmla="*/ 700416 h 1160647"/>
                  <a:gd name="connsiteX392" fmla="*/ 2839395 w 3024845"/>
                  <a:gd name="connsiteY392" fmla="*/ 700416 h 1160647"/>
                  <a:gd name="connsiteX393" fmla="*/ 2839395 w 3024845"/>
                  <a:gd name="connsiteY393" fmla="*/ 750137 h 1160647"/>
                  <a:gd name="connsiteX394" fmla="*/ 2871822 w 3024845"/>
                  <a:gd name="connsiteY394" fmla="*/ 750137 h 1160647"/>
                  <a:gd name="connsiteX395" fmla="*/ 2871822 w 3024845"/>
                  <a:gd name="connsiteY395" fmla="*/ 724196 h 1160647"/>
                  <a:gd name="connsiteX396" fmla="*/ 2910329 w 3024845"/>
                  <a:gd name="connsiteY396" fmla="*/ 724196 h 1160647"/>
                  <a:gd name="connsiteX397" fmla="*/ 2910329 w 3024845"/>
                  <a:gd name="connsiteY397" fmla="*/ 693931 h 1160647"/>
                  <a:gd name="connsiteX398" fmla="*/ 2958970 w 3024845"/>
                  <a:gd name="connsiteY398" fmla="*/ 693931 h 1160647"/>
                  <a:gd name="connsiteX399" fmla="*/ 2958970 w 3024845"/>
                  <a:gd name="connsiteY399" fmla="*/ 805087 h 1160647"/>
                  <a:gd name="connsiteX400" fmla="*/ 2958970 w 3024845"/>
                  <a:gd name="connsiteY400" fmla="*/ 818866 h 1160647"/>
                  <a:gd name="connsiteX401" fmla="*/ 3024845 w 3024845"/>
                  <a:gd name="connsiteY401" fmla="*/ 818866 h 1160647"/>
                  <a:gd name="connsiteX402" fmla="*/ 3024845 w 3024845"/>
                  <a:gd name="connsiteY402" fmla="*/ 1160647 h 1160647"/>
                  <a:gd name="connsiteX403" fmla="*/ 145862 w 3024845"/>
                  <a:gd name="connsiteY403" fmla="*/ 1160647 h 1160647"/>
                  <a:gd name="connsiteX404" fmla="*/ 2054 w 3024845"/>
                  <a:gd name="connsiteY404" fmla="*/ 1158314 h 1160647"/>
                  <a:gd name="connsiteX405" fmla="*/ 0 w 3024845"/>
                  <a:gd name="connsiteY405" fmla="*/ 724196 h 1160647"/>
                  <a:gd name="connsiteX406" fmla="*/ 20267 w 3024845"/>
                  <a:gd name="connsiteY406" fmla="*/ 724196 h 1160647"/>
                  <a:gd name="connsiteX407" fmla="*/ 20774 w 3024845"/>
                  <a:gd name="connsiteY407" fmla="*/ 723115 h 1160647"/>
                  <a:gd name="connsiteX408" fmla="*/ 24320 w 3024845"/>
                  <a:gd name="connsiteY408" fmla="*/ 715549 h 1160647"/>
                  <a:gd name="connsiteX409" fmla="*/ 26094 w 3024845"/>
                  <a:gd name="connsiteY409" fmla="*/ 715819 h 1160647"/>
                  <a:gd name="connsiteX410" fmla="*/ 38507 w 3024845"/>
                  <a:gd name="connsiteY410" fmla="*/ 717710 h 1160647"/>
                  <a:gd name="connsiteX411" fmla="*/ 39014 w 3024845"/>
                  <a:gd name="connsiteY411" fmla="*/ 719062 h 1160647"/>
                  <a:gd name="connsiteX412" fmla="*/ 42560 w 3024845"/>
                  <a:gd name="connsiteY412" fmla="*/ 728519 h 1160647"/>
                  <a:gd name="connsiteX413" fmla="*/ 68907 w 3024845"/>
                  <a:gd name="connsiteY413" fmla="*/ 730681 h 1160647"/>
                  <a:gd name="connsiteX414" fmla="*/ 68907 w 3024845"/>
                  <a:gd name="connsiteY414" fmla="*/ 607460 h 1160647"/>
                  <a:gd name="connsiteX415" fmla="*/ 70934 w 3024845"/>
                  <a:gd name="connsiteY415" fmla="*/ 607460 h 1160647"/>
                  <a:gd name="connsiteX416" fmla="*/ 85121 w 3024845"/>
                  <a:gd name="connsiteY416" fmla="*/ 607460 h 1160647"/>
                  <a:gd name="connsiteX417" fmla="*/ 85121 w 3024845"/>
                  <a:gd name="connsiteY417" fmla="*/ 471268 h 1160647"/>
                  <a:gd name="connsiteX418" fmla="*/ 86894 w 3024845"/>
                  <a:gd name="connsiteY418" fmla="*/ 471268 h 1160647"/>
                  <a:gd name="connsiteX419" fmla="*/ 99308 w 3024845"/>
                  <a:gd name="connsiteY419" fmla="*/ 471268 h 1160647"/>
                  <a:gd name="connsiteX420" fmla="*/ 99308 w 3024845"/>
                  <a:gd name="connsiteY420" fmla="*/ 356694 h 1160647"/>
                  <a:gd name="connsiteX421" fmla="*/ 103361 w 3024845"/>
                  <a:gd name="connsiteY421" fmla="*/ 328590 h 1160647"/>
                  <a:gd name="connsiteX422" fmla="*/ 105388 w 3024845"/>
                  <a:gd name="connsiteY422" fmla="*/ 328590 h 1160647"/>
                  <a:gd name="connsiteX423" fmla="*/ 119575 w 3024845"/>
                  <a:gd name="connsiteY423" fmla="*/ 328590 h 1160647"/>
                  <a:gd name="connsiteX424" fmla="*/ 156055 w 3024845"/>
                  <a:gd name="connsiteY424" fmla="*/ 246443 h 1160647"/>
                  <a:gd name="connsiteX425" fmla="*/ 160109 w 3024845"/>
                  <a:gd name="connsiteY425" fmla="*/ 0 h 1160647"/>
                  <a:gd name="connsiteX0" fmla="*/ 160109 w 3024845"/>
                  <a:gd name="connsiteY0" fmla="*/ 0 h 1160647"/>
                  <a:gd name="connsiteX1" fmla="*/ 162135 w 3024845"/>
                  <a:gd name="connsiteY1" fmla="*/ 246443 h 1160647"/>
                  <a:gd name="connsiteX2" fmla="*/ 200642 w 3024845"/>
                  <a:gd name="connsiteY2" fmla="*/ 326429 h 1160647"/>
                  <a:gd name="connsiteX3" fmla="*/ 202669 w 3024845"/>
                  <a:gd name="connsiteY3" fmla="*/ 326429 h 1160647"/>
                  <a:gd name="connsiteX4" fmla="*/ 216856 w 3024845"/>
                  <a:gd name="connsiteY4" fmla="*/ 326429 h 1160647"/>
                  <a:gd name="connsiteX5" fmla="*/ 216856 w 3024845"/>
                  <a:gd name="connsiteY5" fmla="*/ 350208 h 1160647"/>
                  <a:gd name="connsiteX6" fmla="*/ 217363 w 3024845"/>
                  <a:gd name="connsiteY6" fmla="*/ 351019 h 1160647"/>
                  <a:gd name="connsiteX7" fmla="*/ 220909 w 3024845"/>
                  <a:gd name="connsiteY7" fmla="*/ 356694 h 1160647"/>
                  <a:gd name="connsiteX8" fmla="*/ 220909 w 3024845"/>
                  <a:gd name="connsiteY8" fmla="*/ 471268 h 1160647"/>
                  <a:gd name="connsiteX9" fmla="*/ 223189 w 3024845"/>
                  <a:gd name="connsiteY9" fmla="*/ 471268 h 1160647"/>
                  <a:gd name="connsiteX10" fmla="*/ 239150 w 3024845"/>
                  <a:gd name="connsiteY10" fmla="*/ 471268 h 1160647"/>
                  <a:gd name="connsiteX11" fmla="*/ 239150 w 3024845"/>
                  <a:gd name="connsiteY11" fmla="*/ 611783 h 1160647"/>
                  <a:gd name="connsiteX12" fmla="*/ 240670 w 3024845"/>
                  <a:gd name="connsiteY12" fmla="*/ 611513 h 1160647"/>
                  <a:gd name="connsiteX13" fmla="*/ 251310 w 3024845"/>
                  <a:gd name="connsiteY13" fmla="*/ 609622 h 1160647"/>
                  <a:gd name="connsiteX14" fmla="*/ 249283 w 3024845"/>
                  <a:gd name="connsiteY14" fmla="*/ 698254 h 1160647"/>
                  <a:gd name="connsiteX15" fmla="*/ 250803 w 3024845"/>
                  <a:gd name="connsiteY15" fmla="*/ 698525 h 1160647"/>
                  <a:gd name="connsiteX16" fmla="*/ 261443 w 3024845"/>
                  <a:gd name="connsiteY16" fmla="*/ 700416 h 1160647"/>
                  <a:gd name="connsiteX17" fmla="*/ 261696 w 3024845"/>
                  <a:gd name="connsiteY17" fmla="*/ 701227 h 1160647"/>
                  <a:gd name="connsiteX18" fmla="*/ 263470 w 3024845"/>
                  <a:gd name="connsiteY18" fmla="*/ 706902 h 1160647"/>
                  <a:gd name="connsiteX19" fmla="*/ 264230 w 3024845"/>
                  <a:gd name="connsiteY19" fmla="*/ 704470 h 1160647"/>
                  <a:gd name="connsiteX20" fmla="*/ 269550 w 3024845"/>
                  <a:gd name="connsiteY20" fmla="*/ 687446 h 1160647"/>
                  <a:gd name="connsiteX21" fmla="*/ 271323 w 3024845"/>
                  <a:gd name="connsiteY21" fmla="*/ 687446 h 1160647"/>
                  <a:gd name="connsiteX22" fmla="*/ 283737 w 3024845"/>
                  <a:gd name="connsiteY22" fmla="*/ 687446 h 1160647"/>
                  <a:gd name="connsiteX23" fmla="*/ 283737 w 3024845"/>
                  <a:gd name="connsiteY23" fmla="*/ 719872 h 1160647"/>
                  <a:gd name="connsiteX24" fmla="*/ 284750 w 3024845"/>
                  <a:gd name="connsiteY24" fmla="*/ 720413 h 1160647"/>
                  <a:gd name="connsiteX25" fmla="*/ 291844 w 3024845"/>
                  <a:gd name="connsiteY25" fmla="*/ 724196 h 1160647"/>
                  <a:gd name="connsiteX26" fmla="*/ 291844 w 3024845"/>
                  <a:gd name="connsiteY26" fmla="*/ 725547 h 1160647"/>
                  <a:gd name="connsiteX27" fmla="*/ 291844 w 3024845"/>
                  <a:gd name="connsiteY27" fmla="*/ 735005 h 1160647"/>
                  <a:gd name="connsiteX28" fmla="*/ 336431 w 3024845"/>
                  <a:gd name="connsiteY28" fmla="*/ 735005 h 1160647"/>
                  <a:gd name="connsiteX29" fmla="*/ 336431 w 3024845"/>
                  <a:gd name="connsiteY29" fmla="*/ 736086 h 1160647"/>
                  <a:gd name="connsiteX30" fmla="*/ 336431 w 3024845"/>
                  <a:gd name="connsiteY30" fmla="*/ 743652 h 1160647"/>
                  <a:gd name="connsiteX31" fmla="*/ 338457 w 3024845"/>
                  <a:gd name="connsiteY31" fmla="*/ 743652 h 1160647"/>
                  <a:gd name="connsiteX32" fmla="*/ 352644 w 3024845"/>
                  <a:gd name="connsiteY32" fmla="*/ 743652 h 1160647"/>
                  <a:gd name="connsiteX33" fmla="*/ 352644 w 3024845"/>
                  <a:gd name="connsiteY33" fmla="*/ 713387 h 1160647"/>
                  <a:gd name="connsiteX34" fmla="*/ 397231 w 3024845"/>
                  <a:gd name="connsiteY34" fmla="*/ 713387 h 1160647"/>
                  <a:gd name="connsiteX35" fmla="*/ 397231 w 3024845"/>
                  <a:gd name="connsiteY35" fmla="*/ 712036 h 1160647"/>
                  <a:gd name="connsiteX36" fmla="*/ 397231 w 3024845"/>
                  <a:gd name="connsiteY36" fmla="*/ 702578 h 1160647"/>
                  <a:gd name="connsiteX37" fmla="*/ 398245 w 3024845"/>
                  <a:gd name="connsiteY37" fmla="*/ 702578 h 1160647"/>
                  <a:gd name="connsiteX38" fmla="*/ 405338 w 3024845"/>
                  <a:gd name="connsiteY38" fmla="*/ 702578 h 1160647"/>
                  <a:gd name="connsiteX39" fmla="*/ 405338 w 3024845"/>
                  <a:gd name="connsiteY39" fmla="*/ 700687 h 1160647"/>
                  <a:gd name="connsiteX40" fmla="*/ 405338 w 3024845"/>
                  <a:gd name="connsiteY40" fmla="*/ 687446 h 1160647"/>
                  <a:gd name="connsiteX41" fmla="*/ 406098 w 3024845"/>
                  <a:gd name="connsiteY41" fmla="*/ 687446 h 1160647"/>
                  <a:gd name="connsiteX42" fmla="*/ 411418 w 3024845"/>
                  <a:gd name="connsiteY42" fmla="*/ 687446 h 1160647"/>
                  <a:gd name="connsiteX43" fmla="*/ 411418 w 3024845"/>
                  <a:gd name="connsiteY43" fmla="*/ 686365 h 1160647"/>
                  <a:gd name="connsiteX44" fmla="*/ 411418 w 3024845"/>
                  <a:gd name="connsiteY44" fmla="*/ 678798 h 1160647"/>
                  <a:gd name="connsiteX45" fmla="*/ 413445 w 3024845"/>
                  <a:gd name="connsiteY45" fmla="*/ 678798 h 1160647"/>
                  <a:gd name="connsiteX46" fmla="*/ 427632 w 3024845"/>
                  <a:gd name="connsiteY46" fmla="*/ 678798 h 1160647"/>
                  <a:gd name="connsiteX47" fmla="*/ 427632 w 3024845"/>
                  <a:gd name="connsiteY47" fmla="*/ 679879 h 1160647"/>
                  <a:gd name="connsiteX48" fmla="*/ 427632 w 3024845"/>
                  <a:gd name="connsiteY48" fmla="*/ 687446 h 1160647"/>
                  <a:gd name="connsiteX49" fmla="*/ 449925 w 3024845"/>
                  <a:gd name="connsiteY49" fmla="*/ 687446 h 1160647"/>
                  <a:gd name="connsiteX50" fmla="*/ 449925 w 3024845"/>
                  <a:gd name="connsiteY50" fmla="*/ 685554 h 1160647"/>
                  <a:gd name="connsiteX51" fmla="*/ 449925 w 3024845"/>
                  <a:gd name="connsiteY51" fmla="*/ 672313 h 1160647"/>
                  <a:gd name="connsiteX52" fmla="*/ 451699 w 3024845"/>
                  <a:gd name="connsiteY52" fmla="*/ 672313 h 1160647"/>
                  <a:gd name="connsiteX53" fmla="*/ 464112 w 3024845"/>
                  <a:gd name="connsiteY53" fmla="*/ 672313 h 1160647"/>
                  <a:gd name="connsiteX54" fmla="*/ 464112 w 3024845"/>
                  <a:gd name="connsiteY54" fmla="*/ 696093 h 1160647"/>
                  <a:gd name="connsiteX55" fmla="*/ 465126 w 3024845"/>
                  <a:gd name="connsiteY55" fmla="*/ 696093 h 1160647"/>
                  <a:gd name="connsiteX56" fmla="*/ 472219 w 3024845"/>
                  <a:gd name="connsiteY56" fmla="*/ 696093 h 1160647"/>
                  <a:gd name="connsiteX57" fmla="*/ 472219 w 3024845"/>
                  <a:gd name="connsiteY57" fmla="*/ 695012 h 1160647"/>
                  <a:gd name="connsiteX58" fmla="*/ 472219 w 3024845"/>
                  <a:gd name="connsiteY58" fmla="*/ 687446 h 1160647"/>
                  <a:gd name="connsiteX59" fmla="*/ 473992 w 3024845"/>
                  <a:gd name="connsiteY59" fmla="*/ 687446 h 1160647"/>
                  <a:gd name="connsiteX60" fmla="*/ 486406 w 3024845"/>
                  <a:gd name="connsiteY60" fmla="*/ 687446 h 1160647"/>
                  <a:gd name="connsiteX61" fmla="*/ 486406 w 3024845"/>
                  <a:gd name="connsiteY61" fmla="*/ 713387 h 1160647"/>
                  <a:gd name="connsiteX62" fmla="*/ 488433 w 3024845"/>
                  <a:gd name="connsiteY62" fmla="*/ 713387 h 1160647"/>
                  <a:gd name="connsiteX63" fmla="*/ 502619 w 3024845"/>
                  <a:gd name="connsiteY63" fmla="*/ 713387 h 1160647"/>
                  <a:gd name="connsiteX64" fmla="*/ 502619 w 3024845"/>
                  <a:gd name="connsiteY64" fmla="*/ 715008 h 1160647"/>
                  <a:gd name="connsiteX65" fmla="*/ 502619 w 3024845"/>
                  <a:gd name="connsiteY65" fmla="*/ 726358 h 1160647"/>
                  <a:gd name="connsiteX66" fmla="*/ 503379 w 3024845"/>
                  <a:gd name="connsiteY66" fmla="*/ 726358 h 1160647"/>
                  <a:gd name="connsiteX67" fmla="*/ 508700 w 3024845"/>
                  <a:gd name="connsiteY67" fmla="*/ 726358 h 1160647"/>
                  <a:gd name="connsiteX68" fmla="*/ 508700 w 3024845"/>
                  <a:gd name="connsiteY68" fmla="*/ 725547 h 1160647"/>
                  <a:gd name="connsiteX69" fmla="*/ 508700 w 3024845"/>
                  <a:gd name="connsiteY69" fmla="*/ 719872 h 1160647"/>
                  <a:gd name="connsiteX70" fmla="*/ 539100 w 3024845"/>
                  <a:gd name="connsiteY70" fmla="*/ 719872 h 1160647"/>
                  <a:gd name="connsiteX71" fmla="*/ 539100 w 3024845"/>
                  <a:gd name="connsiteY71" fmla="*/ 743652 h 1160647"/>
                  <a:gd name="connsiteX72" fmla="*/ 540113 w 3024845"/>
                  <a:gd name="connsiteY72" fmla="*/ 743652 h 1160647"/>
                  <a:gd name="connsiteX73" fmla="*/ 547207 w 3024845"/>
                  <a:gd name="connsiteY73" fmla="*/ 743652 h 1160647"/>
                  <a:gd name="connsiteX74" fmla="*/ 547207 w 3024845"/>
                  <a:gd name="connsiteY74" fmla="*/ 744733 h 1160647"/>
                  <a:gd name="connsiteX75" fmla="*/ 547207 w 3024845"/>
                  <a:gd name="connsiteY75" fmla="*/ 752299 h 1160647"/>
                  <a:gd name="connsiteX76" fmla="*/ 547967 w 3024845"/>
                  <a:gd name="connsiteY76" fmla="*/ 752299 h 1160647"/>
                  <a:gd name="connsiteX77" fmla="*/ 553287 w 3024845"/>
                  <a:gd name="connsiteY77" fmla="*/ 752299 h 1160647"/>
                  <a:gd name="connsiteX78" fmla="*/ 553287 w 3024845"/>
                  <a:gd name="connsiteY78" fmla="*/ 750137 h 1160647"/>
                  <a:gd name="connsiteX79" fmla="*/ 553287 w 3024845"/>
                  <a:gd name="connsiteY79" fmla="*/ 735005 h 1160647"/>
                  <a:gd name="connsiteX80" fmla="*/ 554300 w 3024845"/>
                  <a:gd name="connsiteY80" fmla="*/ 735005 h 1160647"/>
                  <a:gd name="connsiteX81" fmla="*/ 561394 w 3024845"/>
                  <a:gd name="connsiteY81" fmla="*/ 735005 h 1160647"/>
                  <a:gd name="connsiteX82" fmla="*/ 561394 w 3024845"/>
                  <a:gd name="connsiteY82" fmla="*/ 736086 h 1160647"/>
                  <a:gd name="connsiteX83" fmla="*/ 561394 w 3024845"/>
                  <a:gd name="connsiteY83" fmla="*/ 743652 h 1160647"/>
                  <a:gd name="connsiteX84" fmla="*/ 566714 w 3024845"/>
                  <a:gd name="connsiteY84" fmla="*/ 741659 h 1160647"/>
                  <a:gd name="connsiteX85" fmla="*/ 567474 w 3024845"/>
                  <a:gd name="connsiteY85" fmla="*/ 740679 h 1160647"/>
                  <a:gd name="connsiteX86" fmla="*/ 567474 w 3024845"/>
                  <a:gd name="connsiteY86" fmla="*/ 735005 h 1160647"/>
                  <a:gd name="connsiteX87" fmla="*/ 605981 w 3024845"/>
                  <a:gd name="connsiteY87" fmla="*/ 735005 h 1160647"/>
                  <a:gd name="connsiteX88" fmla="*/ 605981 w 3024845"/>
                  <a:gd name="connsiteY88" fmla="*/ 758784 h 1160647"/>
                  <a:gd name="connsiteX89" fmla="*/ 608007 w 3024845"/>
                  <a:gd name="connsiteY89" fmla="*/ 758784 h 1160647"/>
                  <a:gd name="connsiteX90" fmla="*/ 622194 w 3024845"/>
                  <a:gd name="connsiteY90" fmla="*/ 758784 h 1160647"/>
                  <a:gd name="connsiteX91" fmla="*/ 622194 w 3024845"/>
                  <a:gd name="connsiteY91" fmla="*/ 759865 h 1160647"/>
                  <a:gd name="connsiteX92" fmla="*/ 622194 w 3024845"/>
                  <a:gd name="connsiteY92" fmla="*/ 767431 h 1160647"/>
                  <a:gd name="connsiteX93" fmla="*/ 623968 w 3024845"/>
                  <a:gd name="connsiteY93" fmla="*/ 767431 h 1160647"/>
                  <a:gd name="connsiteX94" fmla="*/ 636381 w 3024845"/>
                  <a:gd name="connsiteY94" fmla="*/ 767431 h 1160647"/>
                  <a:gd name="connsiteX95" fmla="*/ 636381 w 3024845"/>
                  <a:gd name="connsiteY95" fmla="*/ 743652 h 1160647"/>
                  <a:gd name="connsiteX96" fmla="*/ 637394 w 3024845"/>
                  <a:gd name="connsiteY96" fmla="*/ 743652 h 1160647"/>
                  <a:gd name="connsiteX97" fmla="*/ 644488 w 3024845"/>
                  <a:gd name="connsiteY97" fmla="*/ 743652 h 1160647"/>
                  <a:gd name="connsiteX98" fmla="*/ 644488 w 3024845"/>
                  <a:gd name="connsiteY98" fmla="*/ 711225 h 1160647"/>
                  <a:gd name="connsiteX99" fmla="*/ 645501 w 3024845"/>
                  <a:gd name="connsiteY99" fmla="*/ 711225 h 1160647"/>
                  <a:gd name="connsiteX100" fmla="*/ 652595 w 3024845"/>
                  <a:gd name="connsiteY100" fmla="*/ 711225 h 1160647"/>
                  <a:gd name="connsiteX101" fmla="*/ 652595 w 3024845"/>
                  <a:gd name="connsiteY101" fmla="*/ 709334 h 1160647"/>
                  <a:gd name="connsiteX102" fmla="*/ 652595 w 3024845"/>
                  <a:gd name="connsiteY102" fmla="*/ 696093 h 1160647"/>
                  <a:gd name="connsiteX103" fmla="*/ 651328 w 3024845"/>
                  <a:gd name="connsiteY103" fmla="*/ 694471 h 1160647"/>
                  <a:gd name="connsiteX104" fmla="*/ 656648 w 3024845"/>
                  <a:gd name="connsiteY104" fmla="*/ 683122 h 1160647"/>
                  <a:gd name="connsiteX105" fmla="*/ 664755 w 3024845"/>
                  <a:gd name="connsiteY105" fmla="*/ 711225 h 1160647"/>
                  <a:gd name="connsiteX106" fmla="*/ 665515 w 3024845"/>
                  <a:gd name="connsiteY106" fmla="*/ 711225 h 1160647"/>
                  <a:gd name="connsiteX107" fmla="*/ 670835 w 3024845"/>
                  <a:gd name="connsiteY107" fmla="*/ 711225 h 1160647"/>
                  <a:gd name="connsiteX108" fmla="*/ 670835 w 3024845"/>
                  <a:gd name="connsiteY108" fmla="*/ 605298 h 1160647"/>
                  <a:gd name="connsiteX109" fmla="*/ 672355 w 3024845"/>
                  <a:gd name="connsiteY109" fmla="*/ 605298 h 1160647"/>
                  <a:gd name="connsiteX110" fmla="*/ 682995 w 3024845"/>
                  <a:gd name="connsiteY110" fmla="*/ 605298 h 1160647"/>
                  <a:gd name="connsiteX111" fmla="*/ 682995 w 3024845"/>
                  <a:gd name="connsiteY111" fmla="*/ 557739 h 1160647"/>
                  <a:gd name="connsiteX112" fmla="*/ 709342 w 3024845"/>
                  <a:gd name="connsiteY112" fmla="*/ 557739 h 1160647"/>
                  <a:gd name="connsiteX113" fmla="*/ 709342 w 3024845"/>
                  <a:gd name="connsiteY113" fmla="*/ 536121 h 1160647"/>
                  <a:gd name="connsiteX114" fmla="*/ 743796 w 3024845"/>
                  <a:gd name="connsiteY114" fmla="*/ 536121 h 1160647"/>
                  <a:gd name="connsiteX115" fmla="*/ 743796 w 3024845"/>
                  <a:gd name="connsiteY115" fmla="*/ 538553 h 1160647"/>
                  <a:gd name="connsiteX116" fmla="*/ 743796 w 3024845"/>
                  <a:gd name="connsiteY116" fmla="*/ 555577 h 1160647"/>
                  <a:gd name="connsiteX117" fmla="*/ 746076 w 3024845"/>
                  <a:gd name="connsiteY117" fmla="*/ 555577 h 1160647"/>
                  <a:gd name="connsiteX118" fmla="*/ 762036 w 3024845"/>
                  <a:gd name="connsiteY118" fmla="*/ 555577 h 1160647"/>
                  <a:gd name="connsiteX119" fmla="*/ 762036 w 3024845"/>
                  <a:gd name="connsiteY119" fmla="*/ 603136 h 1160647"/>
                  <a:gd name="connsiteX120" fmla="*/ 763049 w 3024845"/>
                  <a:gd name="connsiteY120" fmla="*/ 603136 h 1160647"/>
                  <a:gd name="connsiteX121" fmla="*/ 770143 w 3024845"/>
                  <a:gd name="connsiteY121" fmla="*/ 603136 h 1160647"/>
                  <a:gd name="connsiteX122" fmla="*/ 784330 w 3024845"/>
                  <a:gd name="connsiteY122" fmla="*/ 607460 h 1160647"/>
                  <a:gd name="connsiteX123" fmla="*/ 784330 w 3024845"/>
                  <a:gd name="connsiteY123" fmla="*/ 646372 h 1160647"/>
                  <a:gd name="connsiteX124" fmla="*/ 785343 w 3024845"/>
                  <a:gd name="connsiteY124" fmla="*/ 646372 h 1160647"/>
                  <a:gd name="connsiteX125" fmla="*/ 792436 w 3024845"/>
                  <a:gd name="connsiteY125" fmla="*/ 646372 h 1160647"/>
                  <a:gd name="connsiteX126" fmla="*/ 792436 w 3024845"/>
                  <a:gd name="connsiteY126" fmla="*/ 647993 h 1160647"/>
                  <a:gd name="connsiteX127" fmla="*/ 792436 w 3024845"/>
                  <a:gd name="connsiteY127" fmla="*/ 659342 h 1160647"/>
                  <a:gd name="connsiteX128" fmla="*/ 794463 w 3024845"/>
                  <a:gd name="connsiteY128" fmla="*/ 659342 h 1160647"/>
                  <a:gd name="connsiteX129" fmla="*/ 808650 w 3024845"/>
                  <a:gd name="connsiteY129" fmla="*/ 659342 h 1160647"/>
                  <a:gd name="connsiteX130" fmla="*/ 814730 w 3024845"/>
                  <a:gd name="connsiteY130" fmla="*/ 665828 h 1160647"/>
                  <a:gd name="connsiteX131" fmla="*/ 814730 w 3024845"/>
                  <a:gd name="connsiteY131" fmla="*/ 687446 h 1160647"/>
                  <a:gd name="connsiteX132" fmla="*/ 817010 w 3024845"/>
                  <a:gd name="connsiteY132" fmla="*/ 687446 h 1160647"/>
                  <a:gd name="connsiteX133" fmla="*/ 832970 w 3024845"/>
                  <a:gd name="connsiteY133" fmla="*/ 687446 h 1160647"/>
                  <a:gd name="connsiteX134" fmla="*/ 832970 w 3024845"/>
                  <a:gd name="connsiteY134" fmla="*/ 688526 h 1160647"/>
                  <a:gd name="connsiteX135" fmla="*/ 832970 w 3024845"/>
                  <a:gd name="connsiteY135" fmla="*/ 696093 h 1160647"/>
                  <a:gd name="connsiteX136" fmla="*/ 834237 w 3024845"/>
                  <a:gd name="connsiteY136" fmla="*/ 696093 h 1160647"/>
                  <a:gd name="connsiteX137" fmla="*/ 843104 w 3024845"/>
                  <a:gd name="connsiteY137" fmla="*/ 696093 h 1160647"/>
                  <a:gd name="connsiteX138" fmla="*/ 843104 w 3024845"/>
                  <a:gd name="connsiteY138" fmla="*/ 698254 h 1160647"/>
                  <a:gd name="connsiteX139" fmla="*/ 843104 w 3024845"/>
                  <a:gd name="connsiteY139" fmla="*/ 713387 h 1160647"/>
                  <a:gd name="connsiteX140" fmla="*/ 847157 w 3024845"/>
                  <a:gd name="connsiteY140" fmla="*/ 711495 h 1160647"/>
                  <a:gd name="connsiteX141" fmla="*/ 847157 w 3024845"/>
                  <a:gd name="connsiteY141" fmla="*/ 698254 h 1160647"/>
                  <a:gd name="connsiteX142" fmla="*/ 848170 w 3024845"/>
                  <a:gd name="connsiteY142" fmla="*/ 698254 h 1160647"/>
                  <a:gd name="connsiteX143" fmla="*/ 855264 w 3024845"/>
                  <a:gd name="connsiteY143" fmla="*/ 698254 h 1160647"/>
                  <a:gd name="connsiteX144" fmla="*/ 855264 w 3024845"/>
                  <a:gd name="connsiteY144" fmla="*/ 699876 h 1160647"/>
                  <a:gd name="connsiteX145" fmla="*/ 855264 w 3024845"/>
                  <a:gd name="connsiteY145" fmla="*/ 711225 h 1160647"/>
                  <a:gd name="connsiteX146" fmla="*/ 856024 w 3024845"/>
                  <a:gd name="connsiteY146" fmla="*/ 711225 h 1160647"/>
                  <a:gd name="connsiteX147" fmla="*/ 861344 w 3024845"/>
                  <a:gd name="connsiteY147" fmla="*/ 711225 h 1160647"/>
                  <a:gd name="connsiteX148" fmla="*/ 909984 w 3024845"/>
                  <a:gd name="connsiteY148" fmla="*/ 706902 h 1160647"/>
                  <a:gd name="connsiteX149" fmla="*/ 909984 w 3024845"/>
                  <a:gd name="connsiteY149" fmla="*/ 708253 h 1160647"/>
                  <a:gd name="connsiteX150" fmla="*/ 909984 w 3024845"/>
                  <a:gd name="connsiteY150" fmla="*/ 717710 h 1160647"/>
                  <a:gd name="connsiteX151" fmla="*/ 910744 w 3024845"/>
                  <a:gd name="connsiteY151" fmla="*/ 717710 h 1160647"/>
                  <a:gd name="connsiteX152" fmla="*/ 916065 w 3024845"/>
                  <a:gd name="connsiteY152" fmla="*/ 717710 h 1160647"/>
                  <a:gd name="connsiteX153" fmla="*/ 916065 w 3024845"/>
                  <a:gd name="connsiteY153" fmla="*/ 719872 h 1160647"/>
                  <a:gd name="connsiteX154" fmla="*/ 916065 w 3024845"/>
                  <a:gd name="connsiteY154" fmla="*/ 735005 h 1160647"/>
                  <a:gd name="connsiteX155" fmla="*/ 918091 w 3024845"/>
                  <a:gd name="connsiteY155" fmla="*/ 733654 h 1160647"/>
                  <a:gd name="connsiteX156" fmla="*/ 932278 w 3024845"/>
                  <a:gd name="connsiteY156" fmla="*/ 724196 h 1160647"/>
                  <a:gd name="connsiteX157" fmla="*/ 938358 w 3024845"/>
                  <a:gd name="connsiteY157" fmla="*/ 683122 h 1160647"/>
                  <a:gd name="connsiteX158" fmla="*/ 939118 w 3024845"/>
                  <a:gd name="connsiteY158" fmla="*/ 682852 h 1160647"/>
                  <a:gd name="connsiteX159" fmla="*/ 944438 w 3024845"/>
                  <a:gd name="connsiteY159" fmla="*/ 680960 h 1160647"/>
                  <a:gd name="connsiteX160" fmla="*/ 946465 w 3024845"/>
                  <a:gd name="connsiteY160" fmla="*/ 611783 h 1160647"/>
                  <a:gd name="connsiteX161" fmla="*/ 948492 w 3024845"/>
                  <a:gd name="connsiteY161" fmla="*/ 680960 h 1160647"/>
                  <a:gd name="connsiteX162" fmla="*/ 949252 w 3024845"/>
                  <a:gd name="connsiteY162" fmla="*/ 681230 h 1160647"/>
                  <a:gd name="connsiteX163" fmla="*/ 954572 w 3024845"/>
                  <a:gd name="connsiteY163" fmla="*/ 683122 h 1160647"/>
                  <a:gd name="connsiteX164" fmla="*/ 954572 w 3024845"/>
                  <a:gd name="connsiteY164" fmla="*/ 596651 h 1160647"/>
                  <a:gd name="connsiteX165" fmla="*/ 958625 w 3024845"/>
                  <a:gd name="connsiteY165" fmla="*/ 564224 h 1160647"/>
                  <a:gd name="connsiteX166" fmla="*/ 997132 w 3024845"/>
                  <a:gd name="connsiteY166" fmla="*/ 564224 h 1160647"/>
                  <a:gd name="connsiteX167" fmla="*/ 997132 w 3024845"/>
                  <a:gd name="connsiteY167" fmla="*/ 596651 h 1160647"/>
                  <a:gd name="connsiteX168" fmla="*/ 997892 w 3024845"/>
                  <a:gd name="connsiteY168" fmla="*/ 596651 h 1160647"/>
                  <a:gd name="connsiteX169" fmla="*/ 1003212 w 3024845"/>
                  <a:gd name="connsiteY169" fmla="*/ 596651 h 1160647"/>
                  <a:gd name="connsiteX170" fmla="*/ 1003212 w 3024845"/>
                  <a:gd name="connsiteY170" fmla="*/ 514503 h 1160647"/>
                  <a:gd name="connsiteX171" fmla="*/ 1004986 w 3024845"/>
                  <a:gd name="connsiteY171" fmla="*/ 514503 h 1160647"/>
                  <a:gd name="connsiteX172" fmla="*/ 1017399 w 3024845"/>
                  <a:gd name="connsiteY172" fmla="*/ 514503 h 1160647"/>
                  <a:gd name="connsiteX173" fmla="*/ 1017399 w 3024845"/>
                  <a:gd name="connsiteY173" fmla="*/ 512612 h 1160647"/>
                  <a:gd name="connsiteX174" fmla="*/ 1017399 w 3024845"/>
                  <a:gd name="connsiteY174" fmla="*/ 499371 h 1160647"/>
                  <a:gd name="connsiteX175" fmla="*/ 1039693 w 3024845"/>
                  <a:gd name="connsiteY175" fmla="*/ 499371 h 1160647"/>
                  <a:gd name="connsiteX176" fmla="*/ 1039693 w 3024845"/>
                  <a:gd name="connsiteY176" fmla="*/ 498290 h 1160647"/>
                  <a:gd name="connsiteX177" fmla="*/ 1039693 w 3024845"/>
                  <a:gd name="connsiteY177" fmla="*/ 490724 h 1160647"/>
                  <a:gd name="connsiteX178" fmla="*/ 1041466 w 3024845"/>
                  <a:gd name="connsiteY178" fmla="*/ 490724 h 1160647"/>
                  <a:gd name="connsiteX179" fmla="*/ 1053880 w 3024845"/>
                  <a:gd name="connsiteY179" fmla="*/ 490724 h 1160647"/>
                  <a:gd name="connsiteX180" fmla="*/ 1053880 w 3024845"/>
                  <a:gd name="connsiteY180" fmla="*/ 491805 h 1160647"/>
                  <a:gd name="connsiteX181" fmla="*/ 1053880 w 3024845"/>
                  <a:gd name="connsiteY181" fmla="*/ 499371 h 1160647"/>
                  <a:gd name="connsiteX182" fmla="*/ 1054640 w 3024845"/>
                  <a:gd name="connsiteY182" fmla="*/ 499371 h 1160647"/>
                  <a:gd name="connsiteX183" fmla="*/ 1059960 w 3024845"/>
                  <a:gd name="connsiteY183" fmla="*/ 499371 h 1160647"/>
                  <a:gd name="connsiteX184" fmla="*/ 1070093 w 3024845"/>
                  <a:gd name="connsiteY184" fmla="*/ 495047 h 1160647"/>
                  <a:gd name="connsiteX185" fmla="*/ 1074146 w 3024845"/>
                  <a:gd name="connsiteY185" fmla="*/ 498290 h 1160647"/>
                  <a:gd name="connsiteX186" fmla="*/ 1074146 w 3024845"/>
                  <a:gd name="connsiteY186" fmla="*/ 490724 h 1160647"/>
                  <a:gd name="connsiteX187" fmla="*/ 1076426 w 3024845"/>
                  <a:gd name="connsiteY187" fmla="*/ 490724 h 1160647"/>
                  <a:gd name="connsiteX188" fmla="*/ 1092387 w 3024845"/>
                  <a:gd name="connsiteY188" fmla="*/ 490724 h 1160647"/>
                  <a:gd name="connsiteX189" fmla="*/ 1092387 w 3024845"/>
                  <a:gd name="connsiteY189" fmla="*/ 491805 h 1160647"/>
                  <a:gd name="connsiteX190" fmla="*/ 1092387 w 3024845"/>
                  <a:gd name="connsiteY190" fmla="*/ 499371 h 1160647"/>
                  <a:gd name="connsiteX191" fmla="*/ 1122787 w 3024845"/>
                  <a:gd name="connsiteY191" fmla="*/ 499371 h 1160647"/>
                  <a:gd name="connsiteX192" fmla="*/ 1122787 w 3024845"/>
                  <a:gd name="connsiteY192" fmla="*/ 500992 h 1160647"/>
                  <a:gd name="connsiteX193" fmla="*/ 1122787 w 3024845"/>
                  <a:gd name="connsiteY193" fmla="*/ 512342 h 1160647"/>
                  <a:gd name="connsiteX194" fmla="*/ 1149134 w 3024845"/>
                  <a:gd name="connsiteY194" fmla="*/ 512342 h 1160647"/>
                  <a:gd name="connsiteX195" fmla="*/ 1149134 w 3024845"/>
                  <a:gd name="connsiteY195" fmla="*/ 542606 h 1160647"/>
                  <a:gd name="connsiteX196" fmla="*/ 1149894 w 3024845"/>
                  <a:gd name="connsiteY196" fmla="*/ 542606 h 1160647"/>
                  <a:gd name="connsiteX197" fmla="*/ 1155214 w 3024845"/>
                  <a:gd name="connsiteY197" fmla="*/ 542606 h 1160647"/>
                  <a:gd name="connsiteX198" fmla="*/ 1155214 w 3024845"/>
                  <a:gd name="connsiteY198" fmla="*/ 543687 h 1160647"/>
                  <a:gd name="connsiteX199" fmla="*/ 1155214 w 3024845"/>
                  <a:gd name="connsiteY199" fmla="*/ 551254 h 1160647"/>
                  <a:gd name="connsiteX200" fmla="*/ 1159268 w 3024845"/>
                  <a:gd name="connsiteY200" fmla="*/ 581518 h 1160647"/>
                  <a:gd name="connsiteX201" fmla="*/ 1160028 w 3024845"/>
                  <a:gd name="connsiteY201" fmla="*/ 581518 h 1160647"/>
                  <a:gd name="connsiteX202" fmla="*/ 1165348 w 3024845"/>
                  <a:gd name="connsiteY202" fmla="*/ 581518 h 1160647"/>
                  <a:gd name="connsiteX203" fmla="*/ 1165348 w 3024845"/>
                  <a:gd name="connsiteY203" fmla="*/ 582329 h 1160647"/>
                  <a:gd name="connsiteX204" fmla="*/ 1165348 w 3024845"/>
                  <a:gd name="connsiteY204" fmla="*/ 588004 h 1160647"/>
                  <a:gd name="connsiteX205" fmla="*/ 1166361 w 3024845"/>
                  <a:gd name="connsiteY205" fmla="*/ 588004 h 1160647"/>
                  <a:gd name="connsiteX206" fmla="*/ 1173454 w 3024845"/>
                  <a:gd name="connsiteY206" fmla="*/ 588004 h 1160647"/>
                  <a:gd name="connsiteX207" fmla="*/ 1173454 w 3024845"/>
                  <a:gd name="connsiteY207" fmla="*/ 618269 h 1160647"/>
                  <a:gd name="connsiteX208" fmla="*/ 1175481 w 3024845"/>
                  <a:gd name="connsiteY208" fmla="*/ 618269 h 1160647"/>
                  <a:gd name="connsiteX209" fmla="*/ 1189668 w 3024845"/>
                  <a:gd name="connsiteY209" fmla="*/ 618269 h 1160647"/>
                  <a:gd name="connsiteX210" fmla="*/ 1189668 w 3024845"/>
                  <a:gd name="connsiteY210" fmla="*/ 642048 h 1160647"/>
                  <a:gd name="connsiteX211" fmla="*/ 1191695 w 3024845"/>
                  <a:gd name="connsiteY211" fmla="*/ 643669 h 1160647"/>
                  <a:gd name="connsiteX212" fmla="*/ 1191695 w 3024845"/>
                  <a:gd name="connsiteY212" fmla="*/ 655019 h 1160647"/>
                  <a:gd name="connsiteX213" fmla="*/ 1192455 w 3024845"/>
                  <a:gd name="connsiteY213" fmla="*/ 655019 h 1160647"/>
                  <a:gd name="connsiteX214" fmla="*/ 1197775 w 3024845"/>
                  <a:gd name="connsiteY214" fmla="*/ 655019 h 1160647"/>
                  <a:gd name="connsiteX215" fmla="*/ 1197775 w 3024845"/>
                  <a:gd name="connsiteY215" fmla="*/ 678798 h 1160647"/>
                  <a:gd name="connsiteX216" fmla="*/ 1199041 w 3024845"/>
                  <a:gd name="connsiteY216" fmla="*/ 678798 h 1160647"/>
                  <a:gd name="connsiteX217" fmla="*/ 1207908 w 3024845"/>
                  <a:gd name="connsiteY217" fmla="*/ 678798 h 1160647"/>
                  <a:gd name="connsiteX218" fmla="*/ 1209935 w 3024845"/>
                  <a:gd name="connsiteY218" fmla="*/ 682852 h 1160647"/>
                  <a:gd name="connsiteX219" fmla="*/ 1209935 w 3024845"/>
                  <a:gd name="connsiteY219" fmla="*/ 696093 h 1160647"/>
                  <a:gd name="connsiteX220" fmla="*/ 1211455 w 3024845"/>
                  <a:gd name="connsiteY220" fmla="*/ 694201 h 1160647"/>
                  <a:gd name="connsiteX221" fmla="*/ 1222095 w 3024845"/>
                  <a:gd name="connsiteY221" fmla="*/ 680960 h 1160647"/>
                  <a:gd name="connsiteX222" fmla="*/ 1250469 w 3024845"/>
                  <a:gd name="connsiteY222" fmla="*/ 680960 h 1160647"/>
                  <a:gd name="connsiteX223" fmla="*/ 1250469 w 3024845"/>
                  <a:gd name="connsiteY223" fmla="*/ 767431 h 1160647"/>
                  <a:gd name="connsiteX224" fmla="*/ 1251229 w 3024845"/>
                  <a:gd name="connsiteY224" fmla="*/ 767431 h 1160647"/>
                  <a:gd name="connsiteX225" fmla="*/ 1256549 w 3024845"/>
                  <a:gd name="connsiteY225" fmla="*/ 767431 h 1160647"/>
                  <a:gd name="connsiteX226" fmla="*/ 1257309 w 3024845"/>
                  <a:gd name="connsiteY226" fmla="*/ 766080 h 1160647"/>
                  <a:gd name="connsiteX227" fmla="*/ 1262629 w 3024845"/>
                  <a:gd name="connsiteY227" fmla="*/ 756622 h 1160647"/>
                  <a:gd name="connsiteX228" fmla="*/ 1262629 w 3024845"/>
                  <a:gd name="connsiteY228" fmla="*/ 758514 h 1160647"/>
                  <a:gd name="connsiteX229" fmla="*/ 1262629 w 3024845"/>
                  <a:gd name="connsiteY229" fmla="*/ 771755 h 1160647"/>
                  <a:gd name="connsiteX230" fmla="*/ 1266682 w 3024845"/>
                  <a:gd name="connsiteY230" fmla="*/ 726358 h 1160647"/>
                  <a:gd name="connsiteX231" fmla="*/ 1267442 w 3024845"/>
                  <a:gd name="connsiteY231" fmla="*/ 726358 h 1160647"/>
                  <a:gd name="connsiteX232" fmla="*/ 1272762 w 3024845"/>
                  <a:gd name="connsiteY232" fmla="*/ 726358 h 1160647"/>
                  <a:gd name="connsiteX233" fmla="*/ 1272762 w 3024845"/>
                  <a:gd name="connsiteY233" fmla="*/ 661504 h 1160647"/>
                  <a:gd name="connsiteX234" fmla="*/ 1273776 w 3024845"/>
                  <a:gd name="connsiteY234" fmla="*/ 661504 h 1160647"/>
                  <a:gd name="connsiteX235" fmla="*/ 1280869 w 3024845"/>
                  <a:gd name="connsiteY235" fmla="*/ 661504 h 1160647"/>
                  <a:gd name="connsiteX236" fmla="*/ 1293029 w 3024845"/>
                  <a:gd name="connsiteY236" fmla="*/ 618269 h 1160647"/>
                  <a:gd name="connsiteX237" fmla="*/ 1294296 w 3024845"/>
                  <a:gd name="connsiteY237" fmla="*/ 618269 h 1160647"/>
                  <a:gd name="connsiteX238" fmla="*/ 1303163 w 3024845"/>
                  <a:gd name="connsiteY238" fmla="*/ 618269 h 1160647"/>
                  <a:gd name="connsiteX239" fmla="*/ 1313296 w 3024845"/>
                  <a:gd name="connsiteY239" fmla="*/ 661504 h 1160647"/>
                  <a:gd name="connsiteX240" fmla="*/ 1314309 w 3024845"/>
                  <a:gd name="connsiteY240" fmla="*/ 661504 h 1160647"/>
                  <a:gd name="connsiteX241" fmla="*/ 1321403 w 3024845"/>
                  <a:gd name="connsiteY241" fmla="*/ 661504 h 1160647"/>
                  <a:gd name="connsiteX242" fmla="*/ 1321403 w 3024845"/>
                  <a:gd name="connsiteY242" fmla="*/ 700416 h 1160647"/>
                  <a:gd name="connsiteX243" fmla="*/ 1323176 w 3024845"/>
                  <a:gd name="connsiteY243" fmla="*/ 700416 h 1160647"/>
                  <a:gd name="connsiteX244" fmla="*/ 1335590 w 3024845"/>
                  <a:gd name="connsiteY244" fmla="*/ 700416 h 1160647"/>
                  <a:gd name="connsiteX245" fmla="*/ 1335590 w 3024845"/>
                  <a:gd name="connsiteY245" fmla="*/ 702578 h 1160647"/>
                  <a:gd name="connsiteX246" fmla="*/ 1335590 w 3024845"/>
                  <a:gd name="connsiteY246" fmla="*/ 717710 h 1160647"/>
                  <a:gd name="connsiteX247" fmla="*/ 1339643 w 3024845"/>
                  <a:gd name="connsiteY247" fmla="*/ 715549 h 1160647"/>
                  <a:gd name="connsiteX248" fmla="*/ 1339643 w 3024845"/>
                  <a:gd name="connsiteY248" fmla="*/ 700416 h 1160647"/>
                  <a:gd name="connsiteX249" fmla="*/ 1341163 w 3024845"/>
                  <a:gd name="connsiteY249" fmla="*/ 700416 h 1160647"/>
                  <a:gd name="connsiteX250" fmla="*/ 1351803 w 3024845"/>
                  <a:gd name="connsiteY250" fmla="*/ 700416 h 1160647"/>
                  <a:gd name="connsiteX251" fmla="*/ 1351803 w 3024845"/>
                  <a:gd name="connsiteY251" fmla="*/ 702037 h 1160647"/>
                  <a:gd name="connsiteX252" fmla="*/ 1351803 w 3024845"/>
                  <a:gd name="connsiteY252" fmla="*/ 713387 h 1160647"/>
                  <a:gd name="connsiteX253" fmla="*/ 1382204 w 3024845"/>
                  <a:gd name="connsiteY253" fmla="*/ 713387 h 1160647"/>
                  <a:gd name="connsiteX254" fmla="*/ 1382204 w 3024845"/>
                  <a:gd name="connsiteY254" fmla="*/ 676637 h 1160647"/>
                  <a:gd name="connsiteX255" fmla="*/ 1383470 w 3024845"/>
                  <a:gd name="connsiteY255" fmla="*/ 676637 h 1160647"/>
                  <a:gd name="connsiteX256" fmla="*/ 1392337 w 3024845"/>
                  <a:gd name="connsiteY256" fmla="*/ 676637 h 1160647"/>
                  <a:gd name="connsiteX257" fmla="*/ 1392337 w 3024845"/>
                  <a:gd name="connsiteY257" fmla="*/ 698254 h 1160647"/>
                  <a:gd name="connsiteX258" fmla="*/ 1394364 w 3024845"/>
                  <a:gd name="connsiteY258" fmla="*/ 665828 h 1160647"/>
                  <a:gd name="connsiteX259" fmla="*/ 1416657 w 3024845"/>
                  <a:gd name="connsiteY259" fmla="*/ 665828 h 1160647"/>
                  <a:gd name="connsiteX260" fmla="*/ 1416657 w 3024845"/>
                  <a:gd name="connsiteY260" fmla="*/ 664206 h 1160647"/>
                  <a:gd name="connsiteX261" fmla="*/ 1416657 w 3024845"/>
                  <a:gd name="connsiteY261" fmla="*/ 652857 h 1160647"/>
                  <a:gd name="connsiteX262" fmla="*/ 1417417 w 3024845"/>
                  <a:gd name="connsiteY262" fmla="*/ 652857 h 1160647"/>
                  <a:gd name="connsiteX263" fmla="*/ 1422737 w 3024845"/>
                  <a:gd name="connsiteY263" fmla="*/ 652857 h 1160647"/>
                  <a:gd name="connsiteX264" fmla="*/ 1422737 w 3024845"/>
                  <a:gd name="connsiteY264" fmla="*/ 650966 h 1160647"/>
                  <a:gd name="connsiteX265" fmla="*/ 1422737 w 3024845"/>
                  <a:gd name="connsiteY265" fmla="*/ 637725 h 1160647"/>
                  <a:gd name="connsiteX266" fmla="*/ 1426791 w 3024845"/>
                  <a:gd name="connsiteY266" fmla="*/ 644210 h 1160647"/>
                  <a:gd name="connsiteX267" fmla="*/ 1429071 w 3024845"/>
                  <a:gd name="connsiteY267" fmla="*/ 644210 h 1160647"/>
                  <a:gd name="connsiteX268" fmla="*/ 1445031 w 3024845"/>
                  <a:gd name="connsiteY268" fmla="*/ 644210 h 1160647"/>
                  <a:gd name="connsiteX269" fmla="*/ 1445031 w 3024845"/>
                  <a:gd name="connsiteY269" fmla="*/ 643399 h 1160647"/>
                  <a:gd name="connsiteX270" fmla="*/ 1445031 w 3024845"/>
                  <a:gd name="connsiteY270" fmla="*/ 637725 h 1160647"/>
                  <a:gd name="connsiteX271" fmla="*/ 1445791 w 3024845"/>
                  <a:gd name="connsiteY271" fmla="*/ 637725 h 1160647"/>
                  <a:gd name="connsiteX272" fmla="*/ 1451111 w 3024845"/>
                  <a:gd name="connsiteY272" fmla="*/ 637725 h 1160647"/>
                  <a:gd name="connsiteX273" fmla="*/ 1451111 w 3024845"/>
                  <a:gd name="connsiteY273" fmla="*/ 639076 h 1160647"/>
                  <a:gd name="connsiteX274" fmla="*/ 1451111 w 3024845"/>
                  <a:gd name="connsiteY274" fmla="*/ 648534 h 1160647"/>
                  <a:gd name="connsiteX275" fmla="*/ 1489618 w 3024845"/>
                  <a:gd name="connsiteY275" fmla="*/ 648534 h 1160647"/>
                  <a:gd name="connsiteX276" fmla="*/ 1489618 w 3024845"/>
                  <a:gd name="connsiteY276" fmla="*/ 786887 h 1160647"/>
                  <a:gd name="connsiteX277" fmla="*/ 1491138 w 3024845"/>
                  <a:gd name="connsiteY277" fmla="*/ 786887 h 1160647"/>
                  <a:gd name="connsiteX278" fmla="*/ 1501778 w 3024845"/>
                  <a:gd name="connsiteY278" fmla="*/ 786887 h 1160647"/>
                  <a:gd name="connsiteX279" fmla="*/ 1501778 w 3024845"/>
                  <a:gd name="connsiteY279" fmla="*/ 773917 h 1160647"/>
                  <a:gd name="connsiteX280" fmla="*/ 1505832 w 3024845"/>
                  <a:gd name="connsiteY280" fmla="*/ 773917 h 1160647"/>
                  <a:gd name="connsiteX281" fmla="*/ 1505832 w 3024845"/>
                  <a:gd name="connsiteY281" fmla="*/ 786887 h 1160647"/>
                  <a:gd name="connsiteX282" fmla="*/ 1536232 w 3024845"/>
                  <a:gd name="connsiteY282" fmla="*/ 786887 h 1160647"/>
                  <a:gd name="connsiteX283" fmla="*/ 1536232 w 3024845"/>
                  <a:gd name="connsiteY283" fmla="*/ 756622 h 1160647"/>
                  <a:gd name="connsiteX284" fmla="*/ 1548392 w 3024845"/>
                  <a:gd name="connsiteY284" fmla="*/ 756622 h 1160647"/>
                  <a:gd name="connsiteX285" fmla="*/ 1560552 w 3024845"/>
                  <a:gd name="connsiteY285" fmla="*/ 754461 h 1160647"/>
                  <a:gd name="connsiteX286" fmla="*/ 1564606 w 3024845"/>
                  <a:gd name="connsiteY286" fmla="*/ 756622 h 1160647"/>
                  <a:gd name="connsiteX287" fmla="*/ 1574739 w 3024845"/>
                  <a:gd name="connsiteY287" fmla="*/ 756622 h 1160647"/>
                  <a:gd name="connsiteX288" fmla="*/ 1574739 w 3024845"/>
                  <a:gd name="connsiteY288" fmla="*/ 786887 h 1160647"/>
                  <a:gd name="connsiteX289" fmla="*/ 1582846 w 3024845"/>
                  <a:gd name="connsiteY289" fmla="*/ 786887 h 1160647"/>
                  <a:gd name="connsiteX290" fmla="*/ 1582846 w 3024845"/>
                  <a:gd name="connsiteY290" fmla="*/ 804182 h 1160647"/>
                  <a:gd name="connsiteX291" fmla="*/ 1592182 w 3024845"/>
                  <a:gd name="connsiteY291" fmla="*/ 805087 h 1160647"/>
                  <a:gd name="connsiteX292" fmla="*/ 1605140 w 3024845"/>
                  <a:gd name="connsiteY292" fmla="*/ 805087 h 1160647"/>
                  <a:gd name="connsiteX293" fmla="*/ 1605140 w 3024845"/>
                  <a:gd name="connsiteY293" fmla="*/ 789049 h 1160647"/>
                  <a:gd name="connsiteX294" fmla="*/ 1673096 w 3024845"/>
                  <a:gd name="connsiteY294" fmla="*/ 789049 h 1160647"/>
                  <a:gd name="connsiteX295" fmla="*/ 1673096 w 3024845"/>
                  <a:gd name="connsiteY295" fmla="*/ 703796 h 1160647"/>
                  <a:gd name="connsiteX296" fmla="*/ 1745104 w 3024845"/>
                  <a:gd name="connsiteY296" fmla="*/ 703796 h 1160647"/>
                  <a:gd name="connsiteX297" fmla="*/ 1745104 w 3024845"/>
                  <a:gd name="connsiteY297" fmla="*/ 782564 h 1160647"/>
                  <a:gd name="connsiteX298" fmla="*/ 1747008 w 3024845"/>
                  <a:gd name="connsiteY298" fmla="*/ 782564 h 1160647"/>
                  <a:gd name="connsiteX299" fmla="*/ 1748250 w 3024845"/>
                  <a:gd name="connsiteY299" fmla="*/ 805087 h 1160647"/>
                  <a:gd name="connsiteX300" fmla="*/ 1757926 w 3024845"/>
                  <a:gd name="connsiteY300" fmla="*/ 805087 h 1160647"/>
                  <a:gd name="connsiteX301" fmla="*/ 1759168 w 3024845"/>
                  <a:gd name="connsiteY301" fmla="*/ 782564 h 1160647"/>
                  <a:gd name="connsiteX302" fmla="*/ 1765248 w 3024845"/>
                  <a:gd name="connsiteY302" fmla="*/ 782564 h 1160647"/>
                  <a:gd name="connsiteX303" fmla="*/ 1766490 w 3024845"/>
                  <a:gd name="connsiteY303" fmla="*/ 805087 h 1160647"/>
                  <a:gd name="connsiteX304" fmla="*/ 1817112 w 3024845"/>
                  <a:gd name="connsiteY304" fmla="*/ 805087 h 1160647"/>
                  <a:gd name="connsiteX305" fmla="*/ 1817112 w 3024845"/>
                  <a:gd name="connsiteY305" fmla="*/ 642059 h 1160647"/>
                  <a:gd name="connsiteX306" fmla="*/ 2014439 w 3024845"/>
                  <a:gd name="connsiteY306" fmla="*/ 642059 h 1160647"/>
                  <a:gd name="connsiteX307" fmla="*/ 2014439 w 3024845"/>
                  <a:gd name="connsiteY307" fmla="*/ 805087 h 1160647"/>
                  <a:gd name="connsiteX308" fmla="*/ 2033136 w 3024845"/>
                  <a:gd name="connsiteY308" fmla="*/ 805087 h 1160647"/>
                  <a:gd name="connsiteX309" fmla="*/ 2033136 w 3024845"/>
                  <a:gd name="connsiteY309" fmla="*/ 722394 h 1160647"/>
                  <a:gd name="connsiteX310" fmla="*/ 2128256 w 3024845"/>
                  <a:gd name="connsiteY310" fmla="*/ 722394 h 1160647"/>
                  <a:gd name="connsiteX311" fmla="*/ 2140186 w 3024845"/>
                  <a:gd name="connsiteY311" fmla="*/ 404253 h 1160647"/>
                  <a:gd name="connsiteX312" fmla="*/ 2128026 w 3024845"/>
                  <a:gd name="connsiteY312" fmla="*/ 382635 h 1160647"/>
                  <a:gd name="connsiteX313" fmla="*/ 2121946 w 3024845"/>
                  <a:gd name="connsiteY313" fmla="*/ 378311 h 1160647"/>
                  <a:gd name="connsiteX314" fmla="*/ 2130053 w 3024845"/>
                  <a:gd name="connsiteY314" fmla="*/ 354532 h 1160647"/>
                  <a:gd name="connsiteX315" fmla="*/ 2130053 w 3024845"/>
                  <a:gd name="connsiteY315" fmla="*/ 337238 h 1160647"/>
                  <a:gd name="connsiteX316" fmla="*/ 2144240 w 3024845"/>
                  <a:gd name="connsiteY316" fmla="*/ 337238 h 1160647"/>
                  <a:gd name="connsiteX317" fmla="*/ 2144240 w 3024845"/>
                  <a:gd name="connsiteY317" fmla="*/ 315620 h 1160647"/>
                  <a:gd name="connsiteX318" fmla="*/ 2146266 w 3024845"/>
                  <a:gd name="connsiteY318" fmla="*/ 311296 h 1160647"/>
                  <a:gd name="connsiteX319" fmla="*/ 2146266 w 3024845"/>
                  <a:gd name="connsiteY319" fmla="*/ 233472 h 1160647"/>
                  <a:gd name="connsiteX320" fmla="*/ 2144240 w 3024845"/>
                  <a:gd name="connsiteY320" fmla="*/ 226987 h 1160647"/>
                  <a:gd name="connsiteX321" fmla="*/ 2150320 w 3024845"/>
                  <a:gd name="connsiteY321" fmla="*/ 220501 h 1160647"/>
                  <a:gd name="connsiteX322" fmla="*/ 2150320 w 3024845"/>
                  <a:gd name="connsiteY322" fmla="*/ 162133 h 1160647"/>
                  <a:gd name="connsiteX323" fmla="*/ 2152346 w 3024845"/>
                  <a:gd name="connsiteY323" fmla="*/ 157810 h 1160647"/>
                  <a:gd name="connsiteX324" fmla="*/ 2152346 w 3024845"/>
                  <a:gd name="connsiteY324" fmla="*/ 101604 h 1160647"/>
                  <a:gd name="connsiteX325" fmla="*/ 2154373 w 3024845"/>
                  <a:gd name="connsiteY325" fmla="*/ 82148 h 1160647"/>
                  <a:gd name="connsiteX326" fmla="*/ 2158427 w 3024845"/>
                  <a:gd name="connsiteY326" fmla="*/ 99442 h 1160647"/>
                  <a:gd name="connsiteX327" fmla="*/ 2160453 w 3024845"/>
                  <a:gd name="connsiteY327" fmla="*/ 157810 h 1160647"/>
                  <a:gd name="connsiteX328" fmla="*/ 2162480 w 3024845"/>
                  <a:gd name="connsiteY328" fmla="*/ 220501 h 1160647"/>
                  <a:gd name="connsiteX329" fmla="*/ 2168560 w 3024845"/>
                  <a:gd name="connsiteY329" fmla="*/ 226987 h 1160647"/>
                  <a:gd name="connsiteX330" fmla="*/ 2166533 w 3024845"/>
                  <a:gd name="connsiteY330" fmla="*/ 233472 h 1160647"/>
                  <a:gd name="connsiteX331" fmla="*/ 2166533 w 3024845"/>
                  <a:gd name="connsiteY331" fmla="*/ 311296 h 1160647"/>
                  <a:gd name="connsiteX332" fmla="*/ 2168560 w 3024845"/>
                  <a:gd name="connsiteY332" fmla="*/ 315620 h 1160647"/>
                  <a:gd name="connsiteX333" fmla="*/ 2168560 w 3024845"/>
                  <a:gd name="connsiteY333" fmla="*/ 337238 h 1160647"/>
                  <a:gd name="connsiteX334" fmla="*/ 2182747 w 3024845"/>
                  <a:gd name="connsiteY334" fmla="*/ 337238 h 1160647"/>
                  <a:gd name="connsiteX335" fmla="*/ 2182747 w 3024845"/>
                  <a:gd name="connsiteY335" fmla="*/ 354532 h 1160647"/>
                  <a:gd name="connsiteX336" fmla="*/ 2190854 w 3024845"/>
                  <a:gd name="connsiteY336" fmla="*/ 378311 h 1160647"/>
                  <a:gd name="connsiteX337" fmla="*/ 2184774 w 3024845"/>
                  <a:gd name="connsiteY337" fmla="*/ 382635 h 1160647"/>
                  <a:gd name="connsiteX338" fmla="*/ 2172613 w 3024845"/>
                  <a:gd name="connsiteY338" fmla="*/ 404253 h 1160647"/>
                  <a:gd name="connsiteX339" fmla="*/ 2180720 w 3024845"/>
                  <a:gd name="connsiteY339" fmla="*/ 657181 h 1160647"/>
                  <a:gd name="connsiteX340" fmla="*/ 2245574 w 3024845"/>
                  <a:gd name="connsiteY340" fmla="*/ 657181 h 1160647"/>
                  <a:gd name="connsiteX341" fmla="*/ 2245574 w 3024845"/>
                  <a:gd name="connsiteY341" fmla="*/ 732843 h 1160647"/>
                  <a:gd name="connsiteX342" fmla="*/ 2253681 w 3024845"/>
                  <a:gd name="connsiteY342" fmla="*/ 732843 h 1160647"/>
                  <a:gd name="connsiteX343" fmla="*/ 2255708 w 3024845"/>
                  <a:gd name="connsiteY343" fmla="*/ 726358 h 1160647"/>
                  <a:gd name="connsiteX344" fmla="*/ 2261788 w 3024845"/>
                  <a:gd name="connsiteY344" fmla="*/ 726358 h 1160647"/>
                  <a:gd name="connsiteX345" fmla="*/ 2263815 w 3024845"/>
                  <a:gd name="connsiteY345" fmla="*/ 735005 h 1160647"/>
                  <a:gd name="connsiteX346" fmla="*/ 2275975 w 3024845"/>
                  <a:gd name="connsiteY346" fmla="*/ 735005 h 1160647"/>
                  <a:gd name="connsiteX347" fmla="*/ 2275975 w 3024845"/>
                  <a:gd name="connsiteY347" fmla="*/ 728519 h 1160647"/>
                  <a:gd name="connsiteX348" fmla="*/ 2298268 w 3024845"/>
                  <a:gd name="connsiteY348" fmla="*/ 728519 h 1160647"/>
                  <a:gd name="connsiteX349" fmla="*/ 2298268 w 3024845"/>
                  <a:gd name="connsiteY349" fmla="*/ 735005 h 1160647"/>
                  <a:gd name="connsiteX350" fmla="*/ 2318535 w 3024845"/>
                  <a:gd name="connsiteY350" fmla="*/ 735005 h 1160647"/>
                  <a:gd name="connsiteX351" fmla="*/ 2318535 w 3024845"/>
                  <a:gd name="connsiteY351" fmla="*/ 780402 h 1160647"/>
                  <a:gd name="connsiteX352" fmla="*/ 2332722 w 3024845"/>
                  <a:gd name="connsiteY352" fmla="*/ 780402 h 1160647"/>
                  <a:gd name="connsiteX353" fmla="*/ 2332722 w 3024845"/>
                  <a:gd name="connsiteY353" fmla="*/ 767431 h 1160647"/>
                  <a:gd name="connsiteX354" fmla="*/ 2348936 w 3024845"/>
                  <a:gd name="connsiteY354" fmla="*/ 767431 h 1160647"/>
                  <a:gd name="connsiteX355" fmla="*/ 2348936 w 3024845"/>
                  <a:gd name="connsiteY355" fmla="*/ 588004 h 1160647"/>
                  <a:gd name="connsiteX356" fmla="*/ 2355016 w 3024845"/>
                  <a:gd name="connsiteY356" fmla="*/ 581518 h 1160647"/>
                  <a:gd name="connsiteX357" fmla="*/ 2427977 w 3024845"/>
                  <a:gd name="connsiteY357" fmla="*/ 581518 h 1160647"/>
                  <a:gd name="connsiteX358" fmla="*/ 2427977 w 3024845"/>
                  <a:gd name="connsiteY358" fmla="*/ 590166 h 1160647"/>
                  <a:gd name="connsiteX359" fmla="*/ 2438110 w 3024845"/>
                  <a:gd name="connsiteY359" fmla="*/ 590166 h 1160647"/>
                  <a:gd name="connsiteX360" fmla="*/ 2438110 w 3024845"/>
                  <a:gd name="connsiteY360" fmla="*/ 704740 h 1160647"/>
                  <a:gd name="connsiteX361" fmla="*/ 2460404 w 3024845"/>
                  <a:gd name="connsiteY361" fmla="*/ 704740 h 1160647"/>
                  <a:gd name="connsiteX362" fmla="*/ 2460404 w 3024845"/>
                  <a:gd name="connsiteY362" fmla="*/ 637725 h 1160647"/>
                  <a:gd name="connsiteX363" fmla="*/ 2486751 w 3024845"/>
                  <a:gd name="connsiteY363" fmla="*/ 637725 h 1160647"/>
                  <a:gd name="connsiteX364" fmla="*/ 2490804 w 3024845"/>
                  <a:gd name="connsiteY364" fmla="*/ 633401 h 1160647"/>
                  <a:gd name="connsiteX365" fmla="*/ 2498911 w 3024845"/>
                  <a:gd name="connsiteY365" fmla="*/ 633401 h 1160647"/>
                  <a:gd name="connsiteX366" fmla="*/ 2502964 w 3024845"/>
                  <a:gd name="connsiteY366" fmla="*/ 637725 h 1160647"/>
                  <a:gd name="connsiteX367" fmla="*/ 2525258 w 3024845"/>
                  <a:gd name="connsiteY367" fmla="*/ 637725 h 1160647"/>
                  <a:gd name="connsiteX368" fmla="*/ 2525258 w 3024845"/>
                  <a:gd name="connsiteY368" fmla="*/ 520989 h 1160647"/>
                  <a:gd name="connsiteX369" fmla="*/ 2582005 w 3024845"/>
                  <a:gd name="connsiteY369" fmla="*/ 510180 h 1160647"/>
                  <a:gd name="connsiteX370" fmla="*/ 2582005 w 3024845"/>
                  <a:gd name="connsiteY370" fmla="*/ 511261 h 1160647"/>
                  <a:gd name="connsiteX371" fmla="*/ 2582005 w 3024845"/>
                  <a:gd name="connsiteY371" fmla="*/ 518827 h 1160647"/>
                  <a:gd name="connsiteX372" fmla="*/ 2608352 w 3024845"/>
                  <a:gd name="connsiteY372" fmla="*/ 518827 h 1160647"/>
                  <a:gd name="connsiteX373" fmla="*/ 2608352 w 3024845"/>
                  <a:gd name="connsiteY373" fmla="*/ 773917 h 1160647"/>
                  <a:gd name="connsiteX374" fmla="*/ 2630646 w 3024845"/>
                  <a:gd name="connsiteY374" fmla="*/ 773917 h 1160647"/>
                  <a:gd name="connsiteX375" fmla="*/ 2630646 w 3024845"/>
                  <a:gd name="connsiteY375" fmla="*/ 769593 h 1160647"/>
                  <a:gd name="connsiteX376" fmla="*/ 2642806 w 3024845"/>
                  <a:gd name="connsiteY376" fmla="*/ 769593 h 1160647"/>
                  <a:gd name="connsiteX377" fmla="*/ 2642806 w 3024845"/>
                  <a:gd name="connsiteY377" fmla="*/ 773917 h 1160647"/>
                  <a:gd name="connsiteX378" fmla="*/ 2667126 w 3024845"/>
                  <a:gd name="connsiteY378" fmla="*/ 773917 h 1160647"/>
                  <a:gd name="connsiteX379" fmla="*/ 2667126 w 3024845"/>
                  <a:gd name="connsiteY379" fmla="*/ 760946 h 1160647"/>
                  <a:gd name="connsiteX380" fmla="*/ 2695500 w 3024845"/>
                  <a:gd name="connsiteY380" fmla="*/ 760946 h 1160647"/>
                  <a:gd name="connsiteX381" fmla="*/ 2707660 w 3024845"/>
                  <a:gd name="connsiteY381" fmla="*/ 756622 h 1160647"/>
                  <a:gd name="connsiteX382" fmla="*/ 2727927 w 3024845"/>
                  <a:gd name="connsiteY382" fmla="*/ 760946 h 1160647"/>
                  <a:gd name="connsiteX383" fmla="*/ 2727927 w 3024845"/>
                  <a:gd name="connsiteY383" fmla="*/ 743652 h 1160647"/>
                  <a:gd name="connsiteX384" fmla="*/ 2736034 w 3024845"/>
                  <a:gd name="connsiteY384" fmla="*/ 743652 h 1160647"/>
                  <a:gd name="connsiteX385" fmla="*/ 2736034 w 3024845"/>
                  <a:gd name="connsiteY385" fmla="*/ 730681 h 1160647"/>
                  <a:gd name="connsiteX386" fmla="*/ 2792781 w 3024845"/>
                  <a:gd name="connsiteY386" fmla="*/ 730681 h 1160647"/>
                  <a:gd name="connsiteX387" fmla="*/ 2792781 w 3024845"/>
                  <a:gd name="connsiteY387" fmla="*/ 700416 h 1160647"/>
                  <a:gd name="connsiteX388" fmla="*/ 2811021 w 3024845"/>
                  <a:gd name="connsiteY388" fmla="*/ 700416 h 1160647"/>
                  <a:gd name="connsiteX389" fmla="*/ 2811021 w 3024845"/>
                  <a:gd name="connsiteY389" fmla="*/ 693931 h 1160647"/>
                  <a:gd name="connsiteX390" fmla="*/ 2823181 w 3024845"/>
                  <a:gd name="connsiteY390" fmla="*/ 693931 h 1160647"/>
                  <a:gd name="connsiteX391" fmla="*/ 2823181 w 3024845"/>
                  <a:gd name="connsiteY391" fmla="*/ 700416 h 1160647"/>
                  <a:gd name="connsiteX392" fmla="*/ 2839395 w 3024845"/>
                  <a:gd name="connsiteY392" fmla="*/ 700416 h 1160647"/>
                  <a:gd name="connsiteX393" fmla="*/ 2839395 w 3024845"/>
                  <a:gd name="connsiteY393" fmla="*/ 750137 h 1160647"/>
                  <a:gd name="connsiteX394" fmla="*/ 2871822 w 3024845"/>
                  <a:gd name="connsiteY394" fmla="*/ 750137 h 1160647"/>
                  <a:gd name="connsiteX395" fmla="*/ 2871822 w 3024845"/>
                  <a:gd name="connsiteY395" fmla="*/ 724196 h 1160647"/>
                  <a:gd name="connsiteX396" fmla="*/ 2910329 w 3024845"/>
                  <a:gd name="connsiteY396" fmla="*/ 724196 h 1160647"/>
                  <a:gd name="connsiteX397" fmla="*/ 2910329 w 3024845"/>
                  <a:gd name="connsiteY397" fmla="*/ 693931 h 1160647"/>
                  <a:gd name="connsiteX398" fmla="*/ 2958970 w 3024845"/>
                  <a:gd name="connsiteY398" fmla="*/ 693931 h 1160647"/>
                  <a:gd name="connsiteX399" fmla="*/ 2958970 w 3024845"/>
                  <a:gd name="connsiteY399" fmla="*/ 805087 h 1160647"/>
                  <a:gd name="connsiteX400" fmla="*/ 2958970 w 3024845"/>
                  <a:gd name="connsiteY400" fmla="*/ 818866 h 1160647"/>
                  <a:gd name="connsiteX401" fmla="*/ 3024845 w 3024845"/>
                  <a:gd name="connsiteY401" fmla="*/ 818866 h 1160647"/>
                  <a:gd name="connsiteX402" fmla="*/ 3024845 w 3024845"/>
                  <a:gd name="connsiteY402" fmla="*/ 1160647 h 1160647"/>
                  <a:gd name="connsiteX403" fmla="*/ 2054 w 3024845"/>
                  <a:gd name="connsiteY403" fmla="*/ 1158314 h 1160647"/>
                  <a:gd name="connsiteX404" fmla="*/ 0 w 3024845"/>
                  <a:gd name="connsiteY404" fmla="*/ 724196 h 1160647"/>
                  <a:gd name="connsiteX405" fmla="*/ 20267 w 3024845"/>
                  <a:gd name="connsiteY405" fmla="*/ 724196 h 1160647"/>
                  <a:gd name="connsiteX406" fmla="*/ 20774 w 3024845"/>
                  <a:gd name="connsiteY406" fmla="*/ 723115 h 1160647"/>
                  <a:gd name="connsiteX407" fmla="*/ 24320 w 3024845"/>
                  <a:gd name="connsiteY407" fmla="*/ 715549 h 1160647"/>
                  <a:gd name="connsiteX408" fmla="*/ 26094 w 3024845"/>
                  <a:gd name="connsiteY408" fmla="*/ 715819 h 1160647"/>
                  <a:gd name="connsiteX409" fmla="*/ 38507 w 3024845"/>
                  <a:gd name="connsiteY409" fmla="*/ 717710 h 1160647"/>
                  <a:gd name="connsiteX410" fmla="*/ 39014 w 3024845"/>
                  <a:gd name="connsiteY410" fmla="*/ 719062 h 1160647"/>
                  <a:gd name="connsiteX411" fmla="*/ 42560 w 3024845"/>
                  <a:gd name="connsiteY411" fmla="*/ 728519 h 1160647"/>
                  <a:gd name="connsiteX412" fmla="*/ 68907 w 3024845"/>
                  <a:gd name="connsiteY412" fmla="*/ 730681 h 1160647"/>
                  <a:gd name="connsiteX413" fmla="*/ 68907 w 3024845"/>
                  <a:gd name="connsiteY413" fmla="*/ 607460 h 1160647"/>
                  <a:gd name="connsiteX414" fmla="*/ 70934 w 3024845"/>
                  <a:gd name="connsiteY414" fmla="*/ 607460 h 1160647"/>
                  <a:gd name="connsiteX415" fmla="*/ 85121 w 3024845"/>
                  <a:gd name="connsiteY415" fmla="*/ 607460 h 1160647"/>
                  <a:gd name="connsiteX416" fmla="*/ 85121 w 3024845"/>
                  <a:gd name="connsiteY416" fmla="*/ 471268 h 1160647"/>
                  <a:gd name="connsiteX417" fmla="*/ 86894 w 3024845"/>
                  <a:gd name="connsiteY417" fmla="*/ 471268 h 1160647"/>
                  <a:gd name="connsiteX418" fmla="*/ 99308 w 3024845"/>
                  <a:gd name="connsiteY418" fmla="*/ 471268 h 1160647"/>
                  <a:gd name="connsiteX419" fmla="*/ 99308 w 3024845"/>
                  <a:gd name="connsiteY419" fmla="*/ 356694 h 1160647"/>
                  <a:gd name="connsiteX420" fmla="*/ 103361 w 3024845"/>
                  <a:gd name="connsiteY420" fmla="*/ 328590 h 1160647"/>
                  <a:gd name="connsiteX421" fmla="*/ 105388 w 3024845"/>
                  <a:gd name="connsiteY421" fmla="*/ 328590 h 1160647"/>
                  <a:gd name="connsiteX422" fmla="*/ 119575 w 3024845"/>
                  <a:gd name="connsiteY422" fmla="*/ 328590 h 1160647"/>
                  <a:gd name="connsiteX423" fmla="*/ 156055 w 3024845"/>
                  <a:gd name="connsiteY423" fmla="*/ 246443 h 1160647"/>
                  <a:gd name="connsiteX424" fmla="*/ 160109 w 3024845"/>
                  <a:gd name="connsiteY424" fmla="*/ 0 h 1160647"/>
                  <a:gd name="connsiteX0" fmla="*/ 160109 w 3024845"/>
                  <a:gd name="connsiteY0" fmla="*/ 0 h 1160647"/>
                  <a:gd name="connsiteX1" fmla="*/ 162135 w 3024845"/>
                  <a:gd name="connsiteY1" fmla="*/ 246443 h 1160647"/>
                  <a:gd name="connsiteX2" fmla="*/ 200642 w 3024845"/>
                  <a:gd name="connsiteY2" fmla="*/ 326429 h 1160647"/>
                  <a:gd name="connsiteX3" fmla="*/ 202669 w 3024845"/>
                  <a:gd name="connsiteY3" fmla="*/ 326429 h 1160647"/>
                  <a:gd name="connsiteX4" fmla="*/ 216856 w 3024845"/>
                  <a:gd name="connsiteY4" fmla="*/ 326429 h 1160647"/>
                  <a:gd name="connsiteX5" fmla="*/ 216856 w 3024845"/>
                  <a:gd name="connsiteY5" fmla="*/ 350208 h 1160647"/>
                  <a:gd name="connsiteX6" fmla="*/ 217363 w 3024845"/>
                  <a:gd name="connsiteY6" fmla="*/ 351019 h 1160647"/>
                  <a:gd name="connsiteX7" fmla="*/ 220909 w 3024845"/>
                  <a:gd name="connsiteY7" fmla="*/ 356694 h 1160647"/>
                  <a:gd name="connsiteX8" fmla="*/ 220909 w 3024845"/>
                  <a:gd name="connsiteY8" fmla="*/ 471268 h 1160647"/>
                  <a:gd name="connsiteX9" fmla="*/ 223189 w 3024845"/>
                  <a:gd name="connsiteY9" fmla="*/ 471268 h 1160647"/>
                  <a:gd name="connsiteX10" fmla="*/ 239150 w 3024845"/>
                  <a:gd name="connsiteY10" fmla="*/ 471268 h 1160647"/>
                  <a:gd name="connsiteX11" fmla="*/ 239150 w 3024845"/>
                  <a:gd name="connsiteY11" fmla="*/ 611783 h 1160647"/>
                  <a:gd name="connsiteX12" fmla="*/ 240670 w 3024845"/>
                  <a:gd name="connsiteY12" fmla="*/ 611513 h 1160647"/>
                  <a:gd name="connsiteX13" fmla="*/ 251310 w 3024845"/>
                  <a:gd name="connsiteY13" fmla="*/ 609622 h 1160647"/>
                  <a:gd name="connsiteX14" fmla="*/ 249283 w 3024845"/>
                  <a:gd name="connsiteY14" fmla="*/ 698254 h 1160647"/>
                  <a:gd name="connsiteX15" fmla="*/ 250803 w 3024845"/>
                  <a:gd name="connsiteY15" fmla="*/ 698525 h 1160647"/>
                  <a:gd name="connsiteX16" fmla="*/ 261443 w 3024845"/>
                  <a:gd name="connsiteY16" fmla="*/ 700416 h 1160647"/>
                  <a:gd name="connsiteX17" fmla="*/ 261696 w 3024845"/>
                  <a:gd name="connsiteY17" fmla="*/ 701227 h 1160647"/>
                  <a:gd name="connsiteX18" fmla="*/ 263470 w 3024845"/>
                  <a:gd name="connsiteY18" fmla="*/ 706902 h 1160647"/>
                  <a:gd name="connsiteX19" fmla="*/ 264230 w 3024845"/>
                  <a:gd name="connsiteY19" fmla="*/ 704470 h 1160647"/>
                  <a:gd name="connsiteX20" fmla="*/ 269550 w 3024845"/>
                  <a:gd name="connsiteY20" fmla="*/ 687446 h 1160647"/>
                  <a:gd name="connsiteX21" fmla="*/ 271323 w 3024845"/>
                  <a:gd name="connsiteY21" fmla="*/ 687446 h 1160647"/>
                  <a:gd name="connsiteX22" fmla="*/ 283737 w 3024845"/>
                  <a:gd name="connsiteY22" fmla="*/ 687446 h 1160647"/>
                  <a:gd name="connsiteX23" fmla="*/ 283737 w 3024845"/>
                  <a:gd name="connsiteY23" fmla="*/ 719872 h 1160647"/>
                  <a:gd name="connsiteX24" fmla="*/ 284750 w 3024845"/>
                  <a:gd name="connsiteY24" fmla="*/ 720413 h 1160647"/>
                  <a:gd name="connsiteX25" fmla="*/ 291844 w 3024845"/>
                  <a:gd name="connsiteY25" fmla="*/ 724196 h 1160647"/>
                  <a:gd name="connsiteX26" fmla="*/ 291844 w 3024845"/>
                  <a:gd name="connsiteY26" fmla="*/ 725547 h 1160647"/>
                  <a:gd name="connsiteX27" fmla="*/ 291844 w 3024845"/>
                  <a:gd name="connsiteY27" fmla="*/ 735005 h 1160647"/>
                  <a:gd name="connsiteX28" fmla="*/ 336431 w 3024845"/>
                  <a:gd name="connsiteY28" fmla="*/ 735005 h 1160647"/>
                  <a:gd name="connsiteX29" fmla="*/ 336431 w 3024845"/>
                  <a:gd name="connsiteY29" fmla="*/ 736086 h 1160647"/>
                  <a:gd name="connsiteX30" fmla="*/ 336431 w 3024845"/>
                  <a:gd name="connsiteY30" fmla="*/ 743652 h 1160647"/>
                  <a:gd name="connsiteX31" fmla="*/ 338457 w 3024845"/>
                  <a:gd name="connsiteY31" fmla="*/ 743652 h 1160647"/>
                  <a:gd name="connsiteX32" fmla="*/ 352644 w 3024845"/>
                  <a:gd name="connsiteY32" fmla="*/ 743652 h 1160647"/>
                  <a:gd name="connsiteX33" fmla="*/ 352644 w 3024845"/>
                  <a:gd name="connsiteY33" fmla="*/ 713387 h 1160647"/>
                  <a:gd name="connsiteX34" fmla="*/ 397231 w 3024845"/>
                  <a:gd name="connsiteY34" fmla="*/ 713387 h 1160647"/>
                  <a:gd name="connsiteX35" fmla="*/ 397231 w 3024845"/>
                  <a:gd name="connsiteY35" fmla="*/ 712036 h 1160647"/>
                  <a:gd name="connsiteX36" fmla="*/ 397231 w 3024845"/>
                  <a:gd name="connsiteY36" fmla="*/ 702578 h 1160647"/>
                  <a:gd name="connsiteX37" fmla="*/ 398245 w 3024845"/>
                  <a:gd name="connsiteY37" fmla="*/ 702578 h 1160647"/>
                  <a:gd name="connsiteX38" fmla="*/ 405338 w 3024845"/>
                  <a:gd name="connsiteY38" fmla="*/ 702578 h 1160647"/>
                  <a:gd name="connsiteX39" fmla="*/ 405338 w 3024845"/>
                  <a:gd name="connsiteY39" fmla="*/ 700687 h 1160647"/>
                  <a:gd name="connsiteX40" fmla="*/ 405338 w 3024845"/>
                  <a:gd name="connsiteY40" fmla="*/ 687446 h 1160647"/>
                  <a:gd name="connsiteX41" fmla="*/ 406098 w 3024845"/>
                  <a:gd name="connsiteY41" fmla="*/ 687446 h 1160647"/>
                  <a:gd name="connsiteX42" fmla="*/ 411418 w 3024845"/>
                  <a:gd name="connsiteY42" fmla="*/ 687446 h 1160647"/>
                  <a:gd name="connsiteX43" fmla="*/ 411418 w 3024845"/>
                  <a:gd name="connsiteY43" fmla="*/ 686365 h 1160647"/>
                  <a:gd name="connsiteX44" fmla="*/ 411418 w 3024845"/>
                  <a:gd name="connsiteY44" fmla="*/ 678798 h 1160647"/>
                  <a:gd name="connsiteX45" fmla="*/ 413445 w 3024845"/>
                  <a:gd name="connsiteY45" fmla="*/ 678798 h 1160647"/>
                  <a:gd name="connsiteX46" fmla="*/ 427632 w 3024845"/>
                  <a:gd name="connsiteY46" fmla="*/ 678798 h 1160647"/>
                  <a:gd name="connsiteX47" fmla="*/ 427632 w 3024845"/>
                  <a:gd name="connsiteY47" fmla="*/ 679879 h 1160647"/>
                  <a:gd name="connsiteX48" fmla="*/ 427632 w 3024845"/>
                  <a:gd name="connsiteY48" fmla="*/ 687446 h 1160647"/>
                  <a:gd name="connsiteX49" fmla="*/ 449925 w 3024845"/>
                  <a:gd name="connsiteY49" fmla="*/ 687446 h 1160647"/>
                  <a:gd name="connsiteX50" fmla="*/ 449925 w 3024845"/>
                  <a:gd name="connsiteY50" fmla="*/ 685554 h 1160647"/>
                  <a:gd name="connsiteX51" fmla="*/ 449925 w 3024845"/>
                  <a:gd name="connsiteY51" fmla="*/ 672313 h 1160647"/>
                  <a:gd name="connsiteX52" fmla="*/ 451699 w 3024845"/>
                  <a:gd name="connsiteY52" fmla="*/ 672313 h 1160647"/>
                  <a:gd name="connsiteX53" fmla="*/ 464112 w 3024845"/>
                  <a:gd name="connsiteY53" fmla="*/ 672313 h 1160647"/>
                  <a:gd name="connsiteX54" fmla="*/ 464112 w 3024845"/>
                  <a:gd name="connsiteY54" fmla="*/ 696093 h 1160647"/>
                  <a:gd name="connsiteX55" fmla="*/ 465126 w 3024845"/>
                  <a:gd name="connsiteY55" fmla="*/ 696093 h 1160647"/>
                  <a:gd name="connsiteX56" fmla="*/ 472219 w 3024845"/>
                  <a:gd name="connsiteY56" fmla="*/ 696093 h 1160647"/>
                  <a:gd name="connsiteX57" fmla="*/ 472219 w 3024845"/>
                  <a:gd name="connsiteY57" fmla="*/ 695012 h 1160647"/>
                  <a:gd name="connsiteX58" fmla="*/ 472219 w 3024845"/>
                  <a:gd name="connsiteY58" fmla="*/ 687446 h 1160647"/>
                  <a:gd name="connsiteX59" fmla="*/ 473992 w 3024845"/>
                  <a:gd name="connsiteY59" fmla="*/ 687446 h 1160647"/>
                  <a:gd name="connsiteX60" fmla="*/ 486406 w 3024845"/>
                  <a:gd name="connsiteY60" fmla="*/ 687446 h 1160647"/>
                  <a:gd name="connsiteX61" fmla="*/ 486406 w 3024845"/>
                  <a:gd name="connsiteY61" fmla="*/ 713387 h 1160647"/>
                  <a:gd name="connsiteX62" fmla="*/ 488433 w 3024845"/>
                  <a:gd name="connsiteY62" fmla="*/ 713387 h 1160647"/>
                  <a:gd name="connsiteX63" fmla="*/ 502619 w 3024845"/>
                  <a:gd name="connsiteY63" fmla="*/ 713387 h 1160647"/>
                  <a:gd name="connsiteX64" fmla="*/ 502619 w 3024845"/>
                  <a:gd name="connsiteY64" fmla="*/ 715008 h 1160647"/>
                  <a:gd name="connsiteX65" fmla="*/ 502619 w 3024845"/>
                  <a:gd name="connsiteY65" fmla="*/ 726358 h 1160647"/>
                  <a:gd name="connsiteX66" fmla="*/ 503379 w 3024845"/>
                  <a:gd name="connsiteY66" fmla="*/ 726358 h 1160647"/>
                  <a:gd name="connsiteX67" fmla="*/ 508700 w 3024845"/>
                  <a:gd name="connsiteY67" fmla="*/ 726358 h 1160647"/>
                  <a:gd name="connsiteX68" fmla="*/ 508700 w 3024845"/>
                  <a:gd name="connsiteY68" fmla="*/ 725547 h 1160647"/>
                  <a:gd name="connsiteX69" fmla="*/ 508700 w 3024845"/>
                  <a:gd name="connsiteY69" fmla="*/ 719872 h 1160647"/>
                  <a:gd name="connsiteX70" fmla="*/ 539100 w 3024845"/>
                  <a:gd name="connsiteY70" fmla="*/ 719872 h 1160647"/>
                  <a:gd name="connsiteX71" fmla="*/ 539100 w 3024845"/>
                  <a:gd name="connsiteY71" fmla="*/ 743652 h 1160647"/>
                  <a:gd name="connsiteX72" fmla="*/ 540113 w 3024845"/>
                  <a:gd name="connsiteY72" fmla="*/ 743652 h 1160647"/>
                  <a:gd name="connsiteX73" fmla="*/ 547207 w 3024845"/>
                  <a:gd name="connsiteY73" fmla="*/ 743652 h 1160647"/>
                  <a:gd name="connsiteX74" fmla="*/ 547207 w 3024845"/>
                  <a:gd name="connsiteY74" fmla="*/ 744733 h 1160647"/>
                  <a:gd name="connsiteX75" fmla="*/ 547207 w 3024845"/>
                  <a:gd name="connsiteY75" fmla="*/ 752299 h 1160647"/>
                  <a:gd name="connsiteX76" fmla="*/ 547967 w 3024845"/>
                  <a:gd name="connsiteY76" fmla="*/ 752299 h 1160647"/>
                  <a:gd name="connsiteX77" fmla="*/ 553287 w 3024845"/>
                  <a:gd name="connsiteY77" fmla="*/ 752299 h 1160647"/>
                  <a:gd name="connsiteX78" fmla="*/ 553287 w 3024845"/>
                  <a:gd name="connsiteY78" fmla="*/ 750137 h 1160647"/>
                  <a:gd name="connsiteX79" fmla="*/ 553287 w 3024845"/>
                  <a:gd name="connsiteY79" fmla="*/ 735005 h 1160647"/>
                  <a:gd name="connsiteX80" fmla="*/ 554300 w 3024845"/>
                  <a:gd name="connsiteY80" fmla="*/ 735005 h 1160647"/>
                  <a:gd name="connsiteX81" fmla="*/ 561394 w 3024845"/>
                  <a:gd name="connsiteY81" fmla="*/ 735005 h 1160647"/>
                  <a:gd name="connsiteX82" fmla="*/ 561394 w 3024845"/>
                  <a:gd name="connsiteY82" fmla="*/ 736086 h 1160647"/>
                  <a:gd name="connsiteX83" fmla="*/ 561394 w 3024845"/>
                  <a:gd name="connsiteY83" fmla="*/ 743652 h 1160647"/>
                  <a:gd name="connsiteX84" fmla="*/ 566714 w 3024845"/>
                  <a:gd name="connsiteY84" fmla="*/ 741659 h 1160647"/>
                  <a:gd name="connsiteX85" fmla="*/ 567474 w 3024845"/>
                  <a:gd name="connsiteY85" fmla="*/ 740679 h 1160647"/>
                  <a:gd name="connsiteX86" fmla="*/ 567474 w 3024845"/>
                  <a:gd name="connsiteY86" fmla="*/ 735005 h 1160647"/>
                  <a:gd name="connsiteX87" fmla="*/ 605981 w 3024845"/>
                  <a:gd name="connsiteY87" fmla="*/ 735005 h 1160647"/>
                  <a:gd name="connsiteX88" fmla="*/ 605981 w 3024845"/>
                  <a:gd name="connsiteY88" fmla="*/ 758784 h 1160647"/>
                  <a:gd name="connsiteX89" fmla="*/ 608007 w 3024845"/>
                  <a:gd name="connsiteY89" fmla="*/ 758784 h 1160647"/>
                  <a:gd name="connsiteX90" fmla="*/ 622194 w 3024845"/>
                  <a:gd name="connsiteY90" fmla="*/ 758784 h 1160647"/>
                  <a:gd name="connsiteX91" fmla="*/ 622194 w 3024845"/>
                  <a:gd name="connsiteY91" fmla="*/ 759865 h 1160647"/>
                  <a:gd name="connsiteX92" fmla="*/ 622194 w 3024845"/>
                  <a:gd name="connsiteY92" fmla="*/ 767431 h 1160647"/>
                  <a:gd name="connsiteX93" fmla="*/ 623968 w 3024845"/>
                  <a:gd name="connsiteY93" fmla="*/ 767431 h 1160647"/>
                  <a:gd name="connsiteX94" fmla="*/ 636381 w 3024845"/>
                  <a:gd name="connsiteY94" fmla="*/ 767431 h 1160647"/>
                  <a:gd name="connsiteX95" fmla="*/ 636381 w 3024845"/>
                  <a:gd name="connsiteY95" fmla="*/ 743652 h 1160647"/>
                  <a:gd name="connsiteX96" fmla="*/ 637394 w 3024845"/>
                  <a:gd name="connsiteY96" fmla="*/ 743652 h 1160647"/>
                  <a:gd name="connsiteX97" fmla="*/ 644488 w 3024845"/>
                  <a:gd name="connsiteY97" fmla="*/ 743652 h 1160647"/>
                  <a:gd name="connsiteX98" fmla="*/ 644488 w 3024845"/>
                  <a:gd name="connsiteY98" fmla="*/ 711225 h 1160647"/>
                  <a:gd name="connsiteX99" fmla="*/ 645501 w 3024845"/>
                  <a:gd name="connsiteY99" fmla="*/ 711225 h 1160647"/>
                  <a:gd name="connsiteX100" fmla="*/ 652595 w 3024845"/>
                  <a:gd name="connsiteY100" fmla="*/ 711225 h 1160647"/>
                  <a:gd name="connsiteX101" fmla="*/ 652595 w 3024845"/>
                  <a:gd name="connsiteY101" fmla="*/ 709334 h 1160647"/>
                  <a:gd name="connsiteX102" fmla="*/ 652595 w 3024845"/>
                  <a:gd name="connsiteY102" fmla="*/ 696093 h 1160647"/>
                  <a:gd name="connsiteX103" fmla="*/ 651328 w 3024845"/>
                  <a:gd name="connsiteY103" fmla="*/ 694471 h 1160647"/>
                  <a:gd name="connsiteX104" fmla="*/ 656648 w 3024845"/>
                  <a:gd name="connsiteY104" fmla="*/ 683122 h 1160647"/>
                  <a:gd name="connsiteX105" fmla="*/ 664755 w 3024845"/>
                  <a:gd name="connsiteY105" fmla="*/ 711225 h 1160647"/>
                  <a:gd name="connsiteX106" fmla="*/ 665515 w 3024845"/>
                  <a:gd name="connsiteY106" fmla="*/ 711225 h 1160647"/>
                  <a:gd name="connsiteX107" fmla="*/ 670835 w 3024845"/>
                  <a:gd name="connsiteY107" fmla="*/ 711225 h 1160647"/>
                  <a:gd name="connsiteX108" fmla="*/ 670835 w 3024845"/>
                  <a:gd name="connsiteY108" fmla="*/ 605298 h 1160647"/>
                  <a:gd name="connsiteX109" fmla="*/ 672355 w 3024845"/>
                  <a:gd name="connsiteY109" fmla="*/ 605298 h 1160647"/>
                  <a:gd name="connsiteX110" fmla="*/ 682995 w 3024845"/>
                  <a:gd name="connsiteY110" fmla="*/ 605298 h 1160647"/>
                  <a:gd name="connsiteX111" fmla="*/ 682995 w 3024845"/>
                  <a:gd name="connsiteY111" fmla="*/ 557739 h 1160647"/>
                  <a:gd name="connsiteX112" fmla="*/ 709342 w 3024845"/>
                  <a:gd name="connsiteY112" fmla="*/ 557739 h 1160647"/>
                  <a:gd name="connsiteX113" fmla="*/ 709342 w 3024845"/>
                  <a:gd name="connsiteY113" fmla="*/ 536121 h 1160647"/>
                  <a:gd name="connsiteX114" fmla="*/ 743796 w 3024845"/>
                  <a:gd name="connsiteY114" fmla="*/ 536121 h 1160647"/>
                  <a:gd name="connsiteX115" fmla="*/ 743796 w 3024845"/>
                  <a:gd name="connsiteY115" fmla="*/ 538553 h 1160647"/>
                  <a:gd name="connsiteX116" fmla="*/ 743796 w 3024845"/>
                  <a:gd name="connsiteY116" fmla="*/ 555577 h 1160647"/>
                  <a:gd name="connsiteX117" fmla="*/ 746076 w 3024845"/>
                  <a:gd name="connsiteY117" fmla="*/ 555577 h 1160647"/>
                  <a:gd name="connsiteX118" fmla="*/ 762036 w 3024845"/>
                  <a:gd name="connsiteY118" fmla="*/ 555577 h 1160647"/>
                  <a:gd name="connsiteX119" fmla="*/ 762036 w 3024845"/>
                  <a:gd name="connsiteY119" fmla="*/ 603136 h 1160647"/>
                  <a:gd name="connsiteX120" fmla="*/ 763049 w 3024845"/>
                  <a:gd name="connsiteY120" fmla="*/ 603136 h 1160647"/>
                  <a:gd name="connsiteX121" fmla="*/ 770143 w 3024845"/>
                  <a:gd name="connsiteY121" fmla="*/ 603136 h 1160647"/>
                  <a:gd name="connsiteX122" fmla="*/ 784330 w 3024845"/>
                  <a:gd name="connsiteY122" fmla="*/ 607460 h 1160647"/>
                  <a:gd name="connsiteX123" fmla="*/ 784330 w 3024845"/>
                  <a:gd name="connsiteY123" fmla="*/ 646372 h 1160647"/>
                  <a:gd name="connsiteX124" fmla="*/ 785343 w 3024845"/>
                  <a:gd name="connsiteY124" fmla="*/ 646372 h 1160647"/>
                  <a:gd name="connsiteX125" fmla="*/ 792436 w 3024845"/>
                  <a:gd name="connsiteY125" fmla="*/ 646372 h 1160647"/>
                  <a:gd name="connsiteX126" fmla="*/ 792436 w 3024845"/>
                  <a:gd name="connsiteY126" fmla="*/ 647993 h 1160647"/>
                  <a:gd name="connsiteX127" fmla="*/ 792436 w 3024845"/>
                  <a:gd name="connsiteY127" fmla="*/ 659342 h 1160647"/>
                  <a:gd name="connsiteX128" fmla="*/ 794463 w 3024845"/>
                  <a:gd name="connsiteY128" fmla="*/ 659342 h 1160647"/>
                  <a:gd name="connsiteX129" fmla="*/ 808650 w 3024845"/>
                  <a:gd name="connsiteY129" fmla="*/ 659342 h 1160647"/>
                  <a:gd name="connsiteX130" fmla="*/ 814730 w 3024845"/>
                  <a:gd name="connsiteY130" fmla="*/ 665828 h 1160647"/>
                  <a:gd name="connsiteX131" fmla="*/ 814730 w 3024845"/>
                  <a:gd name="connsiteY131" fmla="*/ 687446 h 1160647"/>
                  <a:gd name="connsiteX132" fmla="*/ 817010 w 3024845"/>
                  <a:gd name="connsiteY132" fmla="*/ 687446 h 1160647"/>
                  <a:gd name="connsiteX133" fmla="*/ 832970 w 3024845"/>
                  <a:gd name="connsiteY133" fmla="*/ 687446 h 1160647"/>
                  <a:gd name="connsiteX134" fmla="*/ 832970 w 3024845"/>
                  <a:gd name="connsiteY134" fmla="*/ 688526 h 1160647"/>
                  <a:gd name="connsiteX135" fmla="*/ 832970 w 3024845"/>
                  <a:gd name="connsiteY135" fmla="*/ 696093 h 1160647"/>
                  <a:gd name="connsiteX136" fmla="*/ 834237 w 3024845"/>
                  <a:gd name="connsiteY136" fmla="*/ 696093 h 1160647"/>
                  <a:gd name="connsiteX137" fmla="*/ 843104 w 3024845"/>
                  <a:gd name="connsiteY137" fmla="*/ 696093 h 1160647"/>
                  <a:gd name="connsiteX138" fmla="*/ 843104 w 3024845"/>
                  <a:gd name="connsiteY138" fmla="*/ 698254 h 1160647"/>
                  <a:gd name="connsiteX139" fmla="*/ 843104 w 3024845"/>
                  <a:gd name="connsiteY139" fmla="*/ 713387 h 1160647"/>
                  <a:gd name="connsiteX140" fmla="*/ 847157 w 3024845"/>
                  <a:gd name="connsiteY140" fmla="*/ 711495 h 1160647"/>
                  <a:gd name="connsiteX141" fmla="*/ 847157 w 3024845"/>
                  <a:gd name="connsiteY141" fmla="*/ 698254 h 1160647"/>
                  <a:gd name="connsiteX142" fmla="*/ 848170 w 3024845"/>
                  <a:gd name="connsiteY142" fmla="*/ 698254 h 1160647"/>
                  <a:gd name="connsiteX143" fmla="*/ 855264 w 3024845"/>
                  <a:gd name="connsiteY143" fmla="*/ 698254 h 1160647"/>
                  <a:gd name="connsiteX144" fmla="*/ 855264 w 3024845"/>
                  <a:gd name="connsiteY144" fmla="*/ 699876 h 1160647"/>
                  <a:gd name="connsiteX145" fmla="*/ 855264 w 3024845"/>
                  <a:gd name="connsiteY145" fmla="*/ 711225 h 1160647"/>
                  <a:gd name="connsiteX146" fmla="*/ 856024 w 3024845"/>
                  <a:gd name="connsiteY146" fmla="*/ 711225 h 1160647"/>
                  <a:gd name="connsiteX147" fmla="*/ 861344 w 3024845"/>
                  <a:gd name="connsiteY147" fmla="*/ 711225 h 1160647"/>
                  <a:gd name="connsiteX148" fmla="*/ 909984 w 3024845"/>
                  <a:gd name="connsiteY148" fmla="*/ 706902 h 1160647"/>
                  <a:gd name="connsiteX149" fmla="*/ 909984 w 3024845"/>
                  <a:gd name="connsiteY149" fmla="*/ 708253 h 1160647"/>
                  <a:gd name="connsiteX150" fmla="*/ 909984 w 3024845"/>
                  <a:gd name="connsiteY150" fmla="*/ 717710 h 1160647"/>
                  <a:gd name="connsiteX151" fmla="*/ 910744 w 3024845"/>
                  <a:gd name="connsiteY151" fmla="*/ 717710 h 1160647"/>
                  <a:gd name="connsiteX152" fmla="*/ 916065 w 3024845"/>
                  <a:gd name="connsiteY152" fmla="*/ 717710 h 1160647"/>
                  <a:gd name="connsiteX153" fmla="*/ 916065 w 3024845"/>
                  <a:gd name="connsiteY153" fmla="*/ 719872 h 1160647"/>
                  <a:gd name="connsiteX154" fmla="*/ 916065 w 3024845"/>
                  <a:gd name="connsiteY154" fmla="*/ 735005 h 1160647"/>
                  <a:gd name="connsiteX155" fmla="*/ 918091 w 3024845"/>
                  <a:gd name="connsiteY155" fmla="*/ 733654 h 1160647"/>
                  <a:gd name="connsiteX156" fmla="*/ 932278 w 3024845"/>
                  <a:gd name="connsiteY156" fmla="*/ 724196 h 1160647"/>
                  <a:gd name="connsiteX157" fmla="*/ 938358 w 3024845"/>
                  <a:gd name="connsiteY157" fmla="*/ 683122 h 1160647"/>
                  <a:gd name="connsiteX158" fmla="*/ 939118 w 3024845"/>
                  <a:gd name="connsiteY158" fmla="*/ 682852 h 1160647"/>
                  <a:gd name="connsiteX159" fmla="*/ 944438 w 3024845"/>
                  <a:gd name="connsiteY159" fmla="*/ 680960 h 1160647"/>
                  <a:gd name="connsiteX160" fmla="*/ 946465 w 3024845"/>
                  <a:gd name="connsiteY160" fmla="*/ 611783 h 1160647"/>
                  <a:gd name="connsiteX161" fmla="*/ 948492 w 3024845"/>
                  <a:gd name="connsiteY161" fmla="*/ 680960 h 1160647"/>
                  <a:gd name="connsiteX162" fmla="*/ 949252 w 3024845"/>
                  <a:gd name="connsiteY162" fmla="*/ 681230 h 1160647"/>
                  <a:gd name="connsiteX163" fmla="*/ 954572 w 3024845"/>
                  <a:gd name="connsiteY163" fmla="*/ 683122 h 1160647"/>
                  <a:gd name="connsiteX164" fmla="*/ 954572 w 3024845"/>
                  <a:gd name="connsiteY164" fmla="*/ 596651 h 1160647"/>
                  <a:gd name="connsiteX165" fmla="*/ 958625 w 3024845"/>
                  <a:gd name="connsiteY165" fmla="*/ 564224 h 1160647"/>
                  <a:gd name="connsiteX166" fmla="*/ 997132 w 3024845"/>
                  <a:gd name="connsiteY166" fmla="*/ 564224 h 1160647"/>
                  <a:gd name="connsiteX167" fmla="*/ 997132 w 3024845"/>
                  <a:gd name="connsiteY167" fmla="*/ 596651 h 1160647"/>
                  <a:gd name="connsiteX168" fmla="*/ 997892 w 3024845"/>
                  <a:gd name="connsiteY168" fmla="*/ 596651 h 1160647"/>
                  <a:gd name="connsiteX169" fmla="*/ 1003212 w 3024845"/>
                  <a:gd name="connsiteY169" fmla="*/ 596651 h 1160647"/>
                  <a:gd name="connsiteX170" fmla="*/ 1003212 w 3024845"/>
                  <a:gd name="connsiteY170" fmla="*/ 514503 h 1160647"/>
                  <a:gd name="connsiteX171" fmla="*/ 1004986 w 3024845"/>
                  <a:gd name="connsiteY171" fmla="*/ 514503 h 1160647"/>
                  <a:gd name="connsiteX172" fmla="*/ 1017399 w 3024845"/>
                  <a:gd name="connsiteY172" fmla="*/ 514503 h 1160647"/>
                  <a:gd name="connsiteX173" fmla="*/ 1017399 w 3024845"/>
                  <a:gd name="connsiteY173" fmla="*/ 512612 h 1160647"/>
                  <a:gd name="connsiteX174" fmla="*/ 1017399 w 3024845"/>
                  <a:gd name="connsiteY174" fmla="*/ 499371 h 1160647"/>
                  <a:gd name="connsiteX175" fmla="*/ 1039693 w 3024845"/>
                  <a:gd name="connsiteY175" fmla="*/ 499371 h 1160647"/>
                  <a:gd name="connsiteX176" fmla="*/ 1039693 w 3024845"/>
                  <a:gd name="connsiteY176" fmla="*/ 498290 h 1160647"/>
                  <a:gd name="connsiteX177" fmla="*/ 1039693 w 3024845"/>
                  <a:gd name="connsiteY177" fmla="*/ 490724 h 1160647"/>
                  <a:gd name="connsiteX178" fmla="*/ 1041466 w 3024845"/>
                  <a:gd name="connsiteY178" fmla="*/ 490724 h 1160647"/>
                  <a:gd name="connsiteX179" fmla="*/ 1053880 w 3024845"/>
                  <a:gd name="connsiteY179" fmla="*/ 490724 h 1160647"/>
                  <a:gd name="connsiteX180" fmla="*/ 1053880 w 3024845"/>
                  <a:gd name="connsiteY180" fmla="*/ 491805 h 1160647"/>
                  <a:gd name="connsiteX181" fmla="*/ 1053880 w 3024845"/>
                  <a:gd name="connsiteY181" fmla="*/ 499371 h 1160647"/>
                  <a:gd name="connsiteX182" fmla="*/ 1054640 w 3024845"/>
                  <a:gd name="connsiteY182" fmla="*/ 499371 h 1160647"/>
                  <a:gd name="connsiteX183" fmla="*/ 1059960 w 3024845"/>
                  <a:gd name="connsiteY183" fmla="*/ 499371 h 1160647"/>
                  <a:gd name="connsiteX184" fmla="*/ 1070093 w 3024845"/>
                  <a:gd name="connsiteY184" fmla="*/ 495047 h 1160647"/>
                  <a:gd name="connsiteX185" fmla="*/ 1074146 w 3024845"/>
                  <a:gd name="connsiteY185" fmla="*/ 498290 h 1160647"/>
                  <a:gd name="connsiteX186" fmla="*/ 1074146 w 3024845"/>
                  <a:gd name="connsiteY186" fmla="*/ 490724 h 1160647"/>
                  <a:gd name="connsiteX187" fmla="*/ 1076426 w 3024845"/>
                  <a:gd name="connsiteY187" fmla="*/ 490724 h 1160647"/>
                  <a:gd name="connsiteX188" fmla="*/ 1092387 w 3024845"/>
                  <a:gd name="connsiteY188" fmla="*/ 490724 h 1160647"/>
                  <a:gd name="connsiteX189" fmla="*/ 1092387 w 3024845"/>
                  <a:gd name="connsiteY189" fmla="*/ 491805 h 1160647"/>
                  <a:gd name="connsiteX190" fmla="*/ 1092387 w 3024845"/>
                  <a:gd name="connsiteY190" fmla="*/ 499371 h 1160647"/>
                  <a:gd name="connsiteX191" fmla="*/ 1122787 w 3024845"/>
                  <a:gd name="connsiteY191" fmla="*/ 499371 h 1160647"/>
                  <a:gd name="connsiteX192" fmla="*/ 1122787 w 3024845"/>
                  <a:gd name="connsiteY192" fmla="*/ 500992 h 1160647"/>
                  <a:gd name="connsiteX193" fmla="*/ 1122787 w 3024845"/>
                  <a:gd name="connsiteY193" fmla="*/ 512342 h 1160647"/>
                  <a:gd name="connsiteX194" fmla="*/ 1149134 w 3024845"/>
                  <a:gd name="connsiteY194" fmla="*/ 512342 h 1160647"/>
                  <a:gd name="connsiteX195" fmla="*/ 1149134 w 3024845"/>
                  <a:gd name="connsiteY195" fmla="*/ 542606 h 1160647"/>
                  <a:gd name="connsiteX196" fmla="*/ 1149894 w 3024845"/>
                  <a:gd name="connsiteY196" fmla="*/ 542606 h 1160647"/>
                  <a:gd name="connsiteX197" fmla="*/ 1155214 w 3024845"/>
                  <a:gd name="connsiteY197" fmla="*/ 542606 h 1160647"/>
                  <a:gd name="connsiteX198" fmla="*/ 1155214 w 3024845"/>
                  <a:gd name="connsiteY198" fmla="*/ 543687 h 1160647"/>
                  <a:gd name="connsiteX199" fmla="*/ 1155214 w 3024845"/>
                  <a:gd name="connsiteY199" fmla="*/ 551254 h 1160647"/>
                  <a:gd name="connsiteX200" fmla="*/ 1159268 w 3024845"/>
                  <a:gd name="connsiteY200" fmla="*/ 581518 h 1160647"/>
                  <a:gd name="connsiteX201" fmla="*/ 1160028 w 3024845"/>
                  <a:gd name="connsiteY201" fmla="*/ 581518 h 1160647"/>
                  <a:gd name="connsiteX202" fmla="*/ 1165348 w 3024845"/>
                  <a:gd name="connsiteY202" fmla="*/ 581518 h 1160647"/>
                  <a:gd name="connsiteX203" fmla="*/ 1165348 w 3024845"/>
                  <a:gd name="connsiteY203" fmla="*/ 582329 h 1160647"/>
                  <a:gd name="connsiteX204" fmla="*/ 1165348 w 3024845"/>
                  <a:gd name="connsiteY204" fmla="*/ 588004 h 1160647"/>
                  <a:gd name="connsiteX205" fmla="*/ 1166361 w 3024845"/>
                  <a:gd name="connsiteY205" fmla="*/ 588004 h 1160647"/>
                  <a:gd name="connsiteX206" fmla="*/ 1173454 w 3024845"/>
                  <a:gd name="connsiteY206" fmla="*/ 588004 h 1160647"/>
                  <a:gd name="connsiteX207" fmla="*/ 1173454 w 3024845"/>
                  <a:gd name="connsiteY207" fmla="*/ 618269 h 1160647"/>
                  <a:gd name="connsiteX208" fmla="*/ 1175481 w 3024845"/>
                  <a:gd name="connsiteY208" fmla="*/ 618269 h 1160647"/>
                  <a:gd name="connsiteX209" fmla="*/ 1189668 w 3024845"/>
                  <a:gd name="connsiteY209" fmla="*/ 618269 h 1160647"/>
                  <a:gd name="connsiteX210" fmla="*/ 1189668 w 3024845"/>
                  <a:gd name="connsiteY210" fmla="*/ 642048 h 1160647"/>
                  <a:gd name="connsiteX211" fmla="*/ 1191695 w 3024845"/>
                  <a:gd name="connsiteY211" fmla="*/ 643669 h 1160647"/>
                  <a:gd name="connsiteX212" fmla="*/ 1191695 w 3024845"/>
                  <a:gd name="connsiteY212" fmla="*/ 655019 h 1160647"/>
                  <a:gd name="connsiteX213" fmla="*/ 1192455 w 3024845"/>
                  <a:gd name="connsiteY213" fmla="*/ 655019 h 1160647"/>
                  <a:gd name="connsiteX214" fmla="*/ 1197775 w 3024845"/>
                  <a:gd name="connsiteY214" fmla="*/ 655019 h 1160647"/>
                  <a:gd name="connsiteX215" fmla="*/ 1197775 w 3024845"/>
                  <a:gd name="connsiteY215" fmla="*/ 678798 h 1160647"/>
                  <a:gd name="connsiteX216" fmla="*/ 1199041 w 3024845"/>
                  <a:gd name="connsiteY216" fmla="*/ 678798 h 1160647"/>
                  <a:gd name="connsiteX217" fmla="*/ 1207908 w 3024845"/>
                  <a:gd name="connsiteY217" fmla="*/ 678798 h 1160647"/>
                  <a:gd name="connsiteX218" fmla="*/ 1209935 w 3024845"/>
                  <a:gd name="connsiteY218" fmla="*/ 682852 h 1160647"/>
                  <a:gd name="connsiteX219" fmla="*/ 1209935 w 3024845"/>
                  <a:gd name="connsiteY219" fmla="*/ 696093 h 1160647"/>
                  <a:gd name="connsiteX220" fmla="*/ 1211455 w 3024845"/>
                  <a:gd name="connsiteY220" fmla="*/ 694201 h 1160647"/>
                  <a:gd name="connsiteX221" fmla="*/ 1222095 w 3024845"/>
                  <a:gd name="connsiteY221" fmla="*/ 680960 h 1160647"/>
                  <a:gd name="connsiteX222" fmla="*/ 1250469 w 3024845"/>
                  <a:gd name="connsiteY222" fmla="*/ 680960 h 1160647"/>
                  <a:gd name="connsiteX223" fmla="*/ 1250469 w 3024845"/>
                  <a:gd name="connsiteY223" fmla="*/ 767431 h 1160647"/>
                  <a:gd name="connsiteX224" fmla="*/ 1251229 w 3024845"/>
                  <a:gd name="connsiteY224" fmla="*/ 767431 h 1160647"/>
                  <a:gd name="connsiteX225" fmla="*/ 1256549 w 3024845"/>
                  <a:gd name="connsiteY225" fmla="*/ 767431 h 1160647"/>
                  <a:gd name="connsiteX226" fmla="*/ 1257309 w 3024845"/>
                  <a:gd name="connsiteY226" fmla="*/ 766080 h 1160647"/>
                  <a:gd name="connsiteX227" fmla="*/ 1262629 w 3024845"/>
                  <a:gd name="connsiteY227" fmla="*/ 756622 h 1160647"/>
                  <a:gd name="connsiteX228" fmla="*/ 1262629 w 3024845"/>
                  <a:gd name="connsiteY228" fmla="*/ 758514 h 1160647"/>
                  <a:gd name="connsiteX229" fmla="*/ 1262629 w 3024845"/>
                  <a:gd name="connsiteY229" fmla="*/ 771755 h 1160647"/>
                  <a:gd name="connsiteX230" fmla="*/ 1266682 w 3024845"/>
                  <a:gd name="connsiteY230" fmla="*/ 726358 h 1160647"/>
                  <a:gd name="connsiteX231" fmla="*/ 1267442 w 3024845"/>
                  <a:gd name="connsiteY231" fmla="*/ 726358 h 1160647"/>
                  <a:gd name="connsiteX232" fmla="*/ 1272762 w 3024845"/>
                  <a:gd name="connsiteY232" fmla="*/ 726358 h 1160647"/>
                  <a:gd name="connsiteX233" fmla="*/ 1272762 w 3024845"/>
                  <a:gd name="connsiteY233" fmla="*/ 661504 h 1160647"/>
                  <a:gd name="connsiteX234" fmla="*/ 1273776 w 3024845"/>
                  <a:gd name="connsiteY234" fmla="*/ 661504 h 1160647"/>
                  <a:gd name="connsiteX235" fmla="*/ 1280869 w 3024845"/>
                  <a:gd name="connsiteY235" fmla="*/ 661504 h 1160647"/>
                  <a:gd name="connsiteX236" fmla="*/ 1293029 w 3024845"/>
                  <a:gd name="connsiteY236" fmla="*/ 618269 h 1160647"/>
                  <a:gd name="connsiteX237" fmla="*/ 1294296 w 3024845"/>
                  <a:gd name="connsiteY237" fmla="*/ 618269 h 1160647"/>
                  <a:gd name="connsiteX238" fmla="*/ 1303163 w 3024845"/>
                  <a:gd name="connsiteY238" fmla="*/ 618269 h 1160647"/>
                  <a:gd name="connsiteX239" fmla="*/ 1313296 w 3024845"/>
                  <a:gd name="connsiteY239" fmla="*/ 661504 h 1160647"/>
                  <a:gd name="connsiteX240" fmla="*/ 1314309 w 3024845"/>
                  <a:gd name="connsiteY240" fmla="*/ 661504 h 1160647"/>
                  <a:gd name="connsiteX241" fmla="*/ 1321403 w 3024845"/>
                  <a:gd name="connsiteY241" fmla="*/ 661504 h 1160647"/>
                  <a:gd name="connsiteX242" fmla="*/ 1321403 w 3024845"/>
                  <a:gd name="connsiteY242" fmla="*/ 700416 h 1160647"/>
                  <a:gd name="connsiteX243" fmla="*/ 1323176 w 3024845"/>
                  <a:gd name="connsiteY243" fmla="*/ 700416 h 1160647"/>
                  <a:gd name="connsiteX244" fmla="*/ 1335590 w 3024845"/>
                  <a:gd name="connsiteY244" fmla="*/ 700416 h 1160647"/>
                  <a:gd name="connsiteX245" fmla="*/ 1335590 w 3024845"/>
                  <a:gd name="connsiteY245" fmla="*/ 702578 h 1160647"/>
                  <a:gd name="connsiteX246" fmla="*/ 1335590 w 3024845"/>
                  <a:gd name="connsiteY246" fmla="*/ 717710 h 1160647"/>
                  <a:gd name="connsiteX247" fmla="*/ 1339643 w 3024845"/>
                  <a:gd name="connsiteY247" fmla="*/ 715549 h 1160647"/>
                  <a:gd name="connsiteX248" fmla="*/ 1339643 w 3024845"/>
                  <a:gd name="connsiteY248" fmla="*/ 700416 h 1160647"/>
                  <a:gd name="connsiteX249" fmla="*/ 1341163 w 3024845"/>
                  <a:gd name="connsiteY249" fmla="*/ 700416 h 1160647"/>
                  <a:gd name="connsiteX250" fmla="*/ 1351803 w 3024845"/>
                  <a:gd name="connsiteY250" fmla="*/ 700416 h 1160647"/>
                  <a:gd name="connsiteX251" fmla="*/ 1351803 w 3024845"/>
                  <a:gd name="connsiteY251" fmla="*/ 702037 h 1160647"/>
                  <a:gd name="connsiteX252" fmla="*/ 1351803 w 3024845"/>
                  <a:gd name="connsiteY252" fmla="*/ 713387 h 1160647"/>
                  <a:gd name="connsiteX253" fmla="*/ 1382204 w 3024845"/>
                  <a:gd name="connsiteY253" fmla="*/ 713387 h 1160647"/>
                  <a:gd name="connsiteX254" fmla="*/ 1382204 w 3024845"/>
                  <a:gd name="connsiteY254" fmla="*/ 676637 h 1160647"/>
                  <a:gd name="connsiteX255" fmla="*/ 1383470 w 3024845"/>
                  <a:gd name="connsiteY255" fmla="*/ 676637 h 1160647"/>
                  <a:gd name="connsiteX256" fmla="*/ 1392337 w 3024845"/>
                  <a:gd name="connsiteY256" fmla="*/ 676637 h 1160647"/>
                  <a:gd name="connsiteX257" fmla="*/ 1392337 w 3024845"/>
                  <a:gd name="connsiteY257" fmla="*/ 698254 h 1160647"/>
                  <a:gd name="connsiteX258" fmla="*/ 1394364 w 3024845"/>
                  <a:gd name="connsiteY258" fmla="*/ 665828 h 1160647"/>
                  <a:gd name="connsiteX259" fmla="*/ 1416657 w 3024845"/>
                  <a:gd name="connsiteY259" fmla="*/ 665828 h 1160647"/>
                  <a:gd name="connsiteX260" fmla="*/ 1416657 w 3024845"/>
                  <a:gd name="connsiteY260" fmla="*/ 664206 h 1160647"/>
                  <a:gd name="connsiteX261" fmla="*/ 1416657 w 3024845"/>
                  <a:gd name="connsiteY261" fmla="*/ 652857 h 1160647"/>
                  <a:gd name="connsiteX262" fmla="*/ 1417417 w 3024845"/>
                  <a:gd name="connsiteY262" fmla="*/ 652857 h 1160647"/>
                  <a:gd name="connsiteX263" fmla="*/ 1422737 w 3024845"/>
                  <a:gd name="connsiteY263" fmla="*/ 652857 h 1160647"/>
                  <a:gd name="connsiteX264" fmla="*/ 1422737 w 3024845"/>
                  <a:gd name="connsiteY264" fmla="*/ 650966 h 1160647"/>
                  <a:gd name="connsiteX265" fmla="*/ 1422737 w 3024845"/>
                  <a:gd name="connsiteY265" fmla="*/ 637725 h 1160647"/>
                  <a:gd name="connsiteX266" fmla="*/ 1426791 w 3024845"/>
                  <a:gd name="connsiteY266" fmla="*/ 644210 h 1160647"/>
                  <a:gd name="connsiteX267" fmla="*/ 1429071 w 3024845"/>
                  <a:gd name="connsiteY267" fmla="*/ 644210 h 1160647"/>
                  <a:gd name="connsiteX268" fmla="*/ 1445031 w 3024845"/>
                  <a:gd name="connsiteY268" fmla="*/ 644210 h 1160647"/>
                  <a:gd name="connsiteX269" fmla="*/ 1445031 w 3024845"/>
                  <a:gd name="connsiteY269" fmla="*/ 643399 h 1160647"/>
                  <a:gd name="connsiteX270" fmla="*/ 1445031 w 3024845"/>
                  <a:gd name="connsiteY270" fmla="*/ 637725 h 1160647"/>
                  <a:gd name="connsiteX271" fmla="*/ 1445791 w 3024845"/>
                  <a:gd name="connsiteY271" fmla="*/ 637725 h 1160647"/>
                  <a:gd name="connsiteX272" fmla="*/ 1451111 w 3024845"/>
                  <a:gd name="connsiteY272" fmla="*/ 637725 h 1160647"/>
                  <a:gd name="connsiteX273" fmla="*/ 1451111 w 3024845"/>
                  <a:gd name="connsiteY273" fmla="*/ 639076 h 1160647"/>
                  <a:gd name="connsiteX274" fmla="*/ 1451111 w 3024845"/>
                  <a:gd name="connsiteY274" fmla="*/ 648534 h 1160647"/>
                  <a:gd name="connsiteX275" fmla="*/ 1489618 w 3024845"/>
                  <a:gd name="connsiteY275" fmla="*/ 648534 h 1160647"/>
                  <a:gd name="connsiteX276" fmla="*/ 1489618 w 3024845"/>
                  <a:gd name="connsiteY276" fmla="*/ 786887 h 1160647"/>
                  <a:gd name="connsiteX277" fmla="*/ 1491138 w 3024845"/>
                  <a:gd name="connsiteY277" fmla="*/ 786887 h 1160647"/>
                  <a:gd name="connsiteX278" fmla="*/ 1501778 w 3024845"/>
                  <a:gd name="connsiteY278" fmla="*/ 786887 h 1160647"/>
                  <a:gd name="connsiteX279" fmla="*/ 1501778 w 3024845"/>
                  <a:gd name="connsiteY279" fmla="*/ 773917 h 1160647"/>
                  <a:gd name="connsiteX280" fmla="*/ 1505832 w 3024845"/>
                  <a:gd name="connsiteY280" fmla="*/ 773917 h 1160647"/>
                  <a:gd name="connsiteX281" fmla="*/ 1505832 w 3024845"/>
                  <a:gd name="connsiteY281" fmla="*/ 786887 h 1160647"/>
                  <a:gd name="connsiteX282" fmla="*/ 1536232 w 3024845"/>
                  <a:gd name="connsiteY282" fmla="*/ 786887 h 1160647"/>
                  <a:gd name="connsiteX283" fmla="*/ 1536232 w 3024845"/>
                  <a:gd name="connsiteY283" fmla="*/ 756622 h 1160647"/>
                  <a:gd name="connsiteX284" fmla="*/ 1548392 w 3024845"/>
                  <a:gd name="connsiteY284" fmla="*/ 756622 h 1160647"/>
                  <a:gd name="connsiteX285" fmla="*/ 1560552 w 3024845"/>
                  <a:gd name="connsiteY285" fmla="*/ 754461 h 1160647"/>
                  <a:gd name="connsiteX286" fmla="*/ 1564606 w 3024845"/>
                  <a:gd name="connsiteY286" fmla="*/ 756622 h 1160647"/>
                  <a:gd name="connsiteX287" fmla="*/ 1574739 w 3024845"/>
                  <a:gd name="connsiteY287" fmla="*/ 756622 h 1160647"/>
                  <a:gd name="connsiteX288" fmla="*/ 1574739 w 3024845"/>
                  <a:gd name="connsiteY288" fmla="*/ 786887 h 1160647"/>
                  <a:gd name="connsiteX289" fmla="*/ 1582846 w 3024845"/>
                  <a:gd name="connsiteY289" fmla="*/ 786887 h 1160647"/>
                  <a:gd name="connsiteX290" fmla="*/ 1582846 w 3024845"/>
                  <a:gd name="connsiteY290" fmla="*/ 804182 h 1160647"/>
                  <a:gd name="connsiteX291" fmla="*/ 1592182 w 3024845"/>
                  <a:gd name="connsiteY291" fmla="*/ 805087 h 1160647"/>
                  <a:gd name="connsiteX292" fmla="*/ 1605140 w 3024845"/>
                  <a:gd name="connsiteY292" fmla="*/ 805087 h 1160647"/>
                  <a:gd name="connsiteX293" fmla="*/ 1605140 w 3024845"/>
                  <a:gd name="connsiteY293" fmla="*/ 789049 h 1160647"/>
                  <a:gd name="connsiteX294" fmla="*/ 1673096 w 3024845"/>
                  <a:gd name="connsiteY294" fmla="*/ 789049 h 1160647"/>
                  <a:gd name="connsiteX295" fmla="*/ 1673096 w 3024845"/>
                  <a:gd name="connsiteY295" fmla="*/ 703796 h 1160647"/>
                  <a:gd name="connsiteX296" fmla="*/ 1745104 w 3024845"/>
                  <a:gd name="connsiteY296" fmla="*/ 703796 h 1160647"/>
                  <a:gd name="connsiteX297" fmla="*/ 1745104 w 3024845"/>
                  <a:gd name="connsiteY297" fmla="*/ 782564 h 1160647"/>
                  <a:gd name="connsiteX298" fmla="*/ 1747008 w 3024845"/>
                  <a:gd name="connsiteY298" fmla="*/ 782564 h 1160647"/>
                  <a:gd name="connsiteX299" fmla="*/ 1748250 w 3024845"/>
                  <a:gd name="connsiteY299" fmla="*/ 805087 h 1160647"/>
                  <a:gd name="connsiteX300" fmla="*/ 1757926 w 3024845"/>
                  <a:gd name="connsiteY300" fmla="*/ 805087 h 1160647"/>
                  <a:gd name="connsiteX301" fmla="*/ 1759168 w 3024845"/>
                  <a:gd name="connsiteY301" fmla="*/ 782564 h 1160647"/>
                  <a:gd name="connsiteX302" fmla="*/ 1765248 w 3024845"/>
                  <a:gd name="connsiteY302" fmla="*/ 782564 h 1160647"/>
                  <a:gd name="connsiteX303" fmla="*/ 1766490 w 3024845"/>
                  <a:gd name="connsiteY303" fmla="*/ 805087 h 1160647"/>
                  <a:gd name="connsiteX304" fmla="*/ 1817112 w 3024845"/>
                  <a:gd name="connsiteY304" fmla="*/ 805087 h 1160647"/>
                  <a:gd name="connsiteX305" fmla="*/ 1817112 w 3024845"/>
                  <a:gd name="connsiteY305" fmla="*/ 642059 h 1160647"/>
                  <a:gd name="connsiteX306" fmla="*/ 2014439 w 3024845"/>
                  <a:gd name="connsiteY306" fmla="*/ 642059 h 1160647"/>
                  <a:gd name="connsiteX307" fmla="*/ 2014439 w 3024845"/>
                  <a:gd name="connsiteY307" fmla="*/ 805087 h 1160647"/>
                  <a:gd name="connsiteX308" fmla="*/ 2033136 w 3024845"/>
                  <a:gd name="connsiteY308" fmla="*/ 805087 h 1160647"/>
                  <a:gd name="connsiteX309" fmla="*/ 2033136 w 3024845"/>
                  <a:gd name="connsiteY309" fmla="*/ 722394 h 1160647"/>
                  <a:gd name="connsiteX310" fmla="*/ 2128256 w 3024845"/>
                  <a:gd name="connsiteY310" fmla="*/ 722394 h 1160647"/>
                  <a:gd name="connsiteX311" fmla="*/ 2140186 w 3024845"/>
                  <a:gd name="connsiteY311" fmla="*/ 404253 h 1160647"/>
                  <a:gd name="connsiteX312" fmla="*/ 2128026 w 3024845"/>
                  <a:gd name="connsiteY312" fmla="*/ 382635 h 1160647"/>
                  <a:gd name="connsiteX313" fmla="*/ 2121946 w 3024845"/>
                  <a:gd name="connsiteY313" fmla="*/ 378311 h 1160647"/>
                  <a:gd name="connsiteX314" fmla="*/ 2130053 w 3024845"/>
                  <a:gd name="connsiteY314" fmla="*/ 354532 h 1160647"/>
                  <a:gd name="connsiteX315" fmla="*/ 2130053 w 3024845"/>
                  <a:gd name="connsiteY315" fmla="*/ 337238 h 1160647"/>
                  <a:gd name="connsiteX316" fmla="*/ 2144240 w 3024845"/>
                  <a:gd name="connsiteY316" fmla="*/ 337238 h 1160647"/>
                  <a:gd name="connsiteX317" fmla="*/ 2144240 w 3024845"/>
                  <a:gd name="connsiteY317" fmla="*/ 315620 h 1160647"/>
                  <a:gd name="connsiteX318" fmla="*/ 2146266 w 3024845"/>
                  <a:gd name="connsiteY318" fmla="*/ 311296 h 1160647"/>
                  <a:gd name="connsiteX319" fmla="*/ 2146266 w 3024845"/>
                  <a:gd name="connsiteY319" fmla="*/ 233472 h 1160647"/>
                  <a:gd name="connsiteX320" fmla="*/ 2144240 w 3024845"/>
                  <a:gd name="connsiteY320" fmla="*/ 226987 h 1160647"/>
                  <a:gd name="connsiteX321" fmla="*/ 2150320 w 3024845"/>
                  <a:gd name="connsiteY321" fmla="*/ 220501 h 1160647"/>
                  <a:gd name="connsiteX322" fmla="*/ 2150320 w 3024845"/>
                  <a:gd name="connsiteY322" fmla="*/ 162133 h 1160647"/>
                  <a:gd name="connsiteX323" fmla="*/ 2152346 w 3024845"/>
                  <a:gd name="connsiteY323" fmla="*/ 157810 h 1160647"/>
                  <a:gd name="connsiteX324" fmla="*/ 2152346 w 3024845"/>
                  <a:gd name="connsiteY324" fmla="*/ 101604 h 1160647"/>
                  <a:gd name="connsiteX325" fmla="*/ 2154373 w 3024845"/>
                  <a:gd name="connsiteY325" fmla="*/ 82148 h 1160647"/>
                  <a:gd name="connsiteX326" fmla="*/ 2158427 w 3024845"/>
                  <a:gd name="connsiteY326" fmla="*/ 99442 h 1160647"/>
                  <a:gd name="connsiteX327" fmla="*/ 2160453 w 3024845"/>
                  <a:gd name="connsiteY327" fmla="*/ 157810 h 1160647"/>
                  <a:gd name="connsiteX328" fmla="*/ 2162480 w 3024845"/>
                  <a:gd name="connsiteY328" fmla="*/ 220501 h 1160647"/>
                  <a:gd name="connsiteX329" fmla="*/ 2168560 w 3024845"/>
                  <a:gd name="connsiteY329" fmla="*/ 226987 h 1160647"/>
                  <a:gd name="connsiteX330" fmla="*/ 2166533 w 3024845"/>
                  <a:gd name="connsiteY330" fmla="*/ 233472 h 1160647"/>
                  <a:gd name="connsiteX331" fmla="*/ 2166533 w 3024845"/>
                  <a:gd name="connsiteY331" fmla="*/ 311296 h 1160647"/>
                  <a:gd name="connsiteX332" fmla="*/ 2168560 w 3024845"/>
                  <a:gd name="connsiteY332" fmla="*/ 315620 h 1160647"/>
                  <a:gd name="connsiteX333" fmla="*/ 2168560 w 3024845"/>
                  <a:gd name="connsiteY333" fmla="*/ 337238 h 1160647"/>
                  <a:gd name="connsiteX334" fmla="*/ 2182747 w 3024845"/>
                  <a:gd name="connsiteY334" fmla="*/ 337238 h 1160647"/>
                  <a:gd name="connsiteX335" fmla="*/ 2182747 w 3024845"/>
                  <a:gd name="connsiteY335" fmla="*/ 354532 h 1160647"/>
                  <a:gd name="connsiteX336" fmla="*/ 2190854 w 3024845"/>
                  <a:gd name="connsiteY336" fmla="*/ 378311 h 1160647"/>
                  <a:gd name="connsiteX337" fmla="*/ 2184774 w 3024845"/>
                  <a:gd name="connsiteY337" fmla="*/ 382635 h 1160647"/>
                  <a:gd name="connsiteX338" fmla="*/ 2172613 w 3024845"/>
                  <a:gd name="connsiteY338" fmla="*/ 404253 h 1160647"/>
                  <a:gd name="connsiteX339" fmla="*/ 2180720 w 3024845"/>
                  <a:gd name="connsiteY339" fmla="*/ 657181 h 1160647"/>
                  <a:gd name="connsiteX340" fmla="*/ 2245574 w 3024845"/>
                  <a:gd name="connsiteY340" fmla="*/ 657181 h 1160647"/>
                  <a:gd name="connsiteX341" fmla="*/ 2245574 w 3024845"/>
                  <a:gd name="connsiteY341" fmla="*/ 732843 h 1160647"/>
                  <a:gd name="connsiteX342" fmla="*/ 2253681 w 3024845"/>
                  <a:gd name="connsiteY342" fmla="*/ 732843 h 1160647"/>
                  <a:gd name="connsiteX343" fmla="*/ 2255708 w 3024845"/>
                  <a:gd name="connsiteY343" fmla="*/ 726358 h 1160647"/>
                  <a:gd name="connsiteX344" fmla="*/ 2261788 w 3024845"/>
                  <a:gd name="connsiteY344" fmla="*/ 726358 h 1160647"/>
                  <a:gd name="connsiteX345" fmla="*/ 2263815 w 3024845"/>
                  <a:gd name="connsiteY345" fmla="*/ 735005 h 1160647"/>
                  <a:gd name="connsiteX346" fmla="*/ 2275975 w 3024845"/>
                  <a:gd name="connsiteY346" fmla="*/ 735005 h 1160647"/>
                  <a:gd name="connsiteX347" fmla="*/ 2275975 w 3024845"/>
                  <a:gd name="connsiteY347" fmla="*/ 728519 h 1160647"/>
                  <a:gd name="connsiteX348" fmla="*/ 2298268 w 3024845"/>
                  <a:gd name="connsiteY348" fmla="*/ 728519 h 1160647"/>
                  <a:gd name="connsiteX349" fmla="*/ 2298268 w 3024845"/>
                  <a:gd name="connsiteY349" fmla="*/ 735005 h 1160647"/>
                  <a:gd name="connsiteX350" fmla="*/ 2318535 w 3024845"/>
                  <a:gd name="connsiteY350" fmla="*/ 735005 h 1160647"/>
                  <a:gd name="connsiteX351" fmla="*/ 2318535 w 3024845"/>
                  <a:gd name="connsiteY351" fmla="*/ 780402 h 1160647"/>
                  <a:gd name="connsiteX352" fmla="*/ 2332722 w 3024845"/>
                  <a:gd name="connsiteY352" fmla="*/ 780402 h 1160647"/>
                  <a:gd name="connsiteX353" fmla="*/ 2332722 w 3024845"/>
                  <a:gd name="connsiteY353" fmla="*/ 767431 h 1160647"/>
                  <a:gd name="connsiteX354" fmla="*/ 2348936 w 3024845"/>
                  <a:gd name="connsiteY354" fmla="*/ 767431 h 1160647"/>
                  <a:gd name="connsiteX355" fmla="*/ 2348936 w 3024845"/>
                  <a:gd name="connsiteY355" fmla="*/ 588004 h 1160647"/>
                  <a:gd name="connsiteX356" fmla="*/ 2355016 w 3024845"/>
                  <a:gd name="connsiteY356" fmla="*/ 581518 h 1160647"/>
                  <a:gd name="connsiteX357" fmla="*/ 2427977 w 3024845"/>
                  <a:gd name="connsiteY357" fmla="*/ 581518 h 1160647"/>
                  <a:gd name="connsiteX358" fmla="*/ 2427977 w 3024845"/>
                  <a:gd name="connsiteY358" fmla="*/ 590166 h 1160647"/>
                  <a:gd name="connsiteX359" fmla="*/ 2438110 w 3024845"/>
                  <a:gd name="connsiteY359" fmla="*/ 590166 h 1160647"/>
                  <a:gd name="connsiteX360" fmla="*/ 2438110 w 3024845"/>
                  <a:gd name="connsiteY360" fmla="*/ 704740 h 1160647"/>
                  <a:gd name="connsiteX361" fmla="*/ 2460404 w 3024845"/>
                  <a:gd name="connsiteY361" fmla="*/ 704740 h 1160647"/>
                  <a:gd name="connsiteX362" fmla="*/ 2460404 w 3024845"/>
                  <a:gd name="connsiteY362" fmla="*/ 637725 h 1160647"/>
                  <a:gd name="connsiteX363" fmla="*/ 2486751 w 3024845"/>
                  <a:gd name="connsiteY363" fmla="*/ 637725 h 1160647"/>
                  <a:gd name="connsiteX364" fmla="*/ 2490804 w 3024845"/>
                  <a:gd name="connsiteY364" fmla="*/ 633401 h 1160647"/>
                  <a:gd name="connsiteX365" fmla="*/ 2498911 w 3024845"/>
                  <a:gd name="connsiteY365" fmla="*/ 633401 h 1160647"/>
                  <a:gd name="connsiteX366" fmla="*/ 2502964 w 3024845"/>
                  <a:gd name="connsiteY366" fmla="*/ 637725 h 1160647"/>
                  <a:gd name="connsiteX367" fmla="*/ 2525258 w 3024845"/>
                  <a:gd name="connsiteY367" fmla="*/ 637725 h 1160647"/>
                  <a:gd name="connsiteX368" fmla="*/ 2525258 w 3024845"/>
                  <a:gd name="connsiteY368" fmla="*/ 520989 h 1160647"/>
                  <a:gd name="connsiteX369" fmla="*/ 2582005 w 3024845"/>
                  <a:gd name="connsiteY369" fmla="*/ 510180 h 1160647"/>
                  <a:gd name="connsiteX370" fmla="*/ 2582005 w 3024845"/>
                  <a:gd name="connsiteY370" fmla="*/ 511261 h 1160647"/>
                  <a:gd name="connsiteX371" fmla="*/ 2582005 w 3024845"/>
                  <a:gd name="connsiteY371" fmla="*/ 518827 h 1160647"/>
                  <a:gd name="connsiteX372" fmla="*/ 2608352 w 3024845"/>
                  <a:gd name="connsiteY372" fmla="*/ 518827 h 1160647"/>
                  <a:gd name="connsiteX373" fmla="*/ 2608352 w 3024845"/>
                  <a:gd name="connsiteY373" fmla="*/ 773917 h 1160647"/>
                  <a:gd name="connsiteX374" fmla="*/ 2630646 w 3024845"/>
                  <a:gd name="connsiteY374" fmla="*/ 773917 h 1160647"/>
                  <a:gd name="connsiteX375" fmla="*/ 2630646 w 3024845"/>
                  <a:gd name="connsiteY375" fmla="*/ 769593 h 1160647"/>
                  <a:gd name="connsiteX376" fmla="*/ 2642806 w 3024845"/>
                  <a:gd name="connsiteY376" fmla="*/ 769593 h 1160647"/>
                  <a:gd name="connsiteX377" fmla="*/ 2642806 w 3024845"/>
                  <a:gd name="connsiteY377" fmla="*/ 773917 h 1160647"/>
                  <a:gd name="connsiteX378" fmla="*/ 2667126 w 3024845"/>
                  <a:gd name="connsiteY378" fmla="*/ 773917 h 1160647"/>
                  <a:gd name="connsiteX379" fmla="*/ 2667126 w 3024845"/>
                  <a:gd name="connsiteY379" fmla="*/ 760946 h 1160647"/>
                  <a:gd name="connsiteX380" fmla="*/ 2695500 w 3024845"/>
                  <a:gd name="connsiteY380" fmla="*/ 760946 h 1160647"/>
                  <a:gd name="connsiteX381" fmla="*/ 2707660 w 3024845"/>
                  <a:gd name="connsiteY381" fmla="*/ 756622 h 1160647"/>
                  <a:gd name="connsiteX382" fmla="*/ 2727927 w 3024845"/>
                  <a:gd name="connsiteY382" fmla="*/ 760946 h 1160647"/>
                  <a:gd name="connsiteX383" fmla="*/ 2727927 w 3024845"/>
                  <a:gd name="connsiteY383" fmla="*/ 743652 h 1160647"/>
                  <a:gd name="connsiteX384" fmla="*/ 2736034 w 3024845"/>
                  <a:gd name="connsiteY384" fmla="*/ 743652 h 1160647"/>
                  <a:gd name="connsiteX385" fmla="*/ 2736034 w 3024845"/>
                  <a:gd name="connsiteY385" fmla="*/ 730681 h 1160647"/>
                  <a:gd name="connsiteX386" fmla="*/ 2792781 w 3024845"/>
                  <a:gd name="connsiteY386" fmla="*/ 730681 h 1160647"/>
                  <a:gd name="connsiteX387" fmla="*/ 2792781 w 3024845"/>
                  <a:gd name="connsiteY387" fmla="*/ 700416 h 1160647"/>
                  <a:gd name="connsiteX388" fmla="*/ 2811021 w 3024845"/>
                  <a:gd name="connsiteY388" fmla="*/ 700416 h 1160647"/>
                  <a:gd name="connsiteX389" fmla="*/ 2811021 w 3024845"/>
                  <a:gd name="connsiteY389" fmla="*/ 693931 h 1160647"/>
                  <a:gd name="connsiteX390" fmla="*/ 2823181 w 3024845"/>
                  <a:gd name="connsiteY390" fmla="*/ 693931 h 1160647"/>
                  <a:gd name="connsiteX391" fmla="*/ 2823181 w 3024845"/>
                  <a:gd name="connsiteY391" fmla="*/ 700416 h 1160647"/>
                  <a:gd name="connsiteX392" fmla="*/ 2839395 w 3024845"/>
                  <a:gd name="connsiteY392" fmla="*/ 700416 h 1160647"/>
                  <a:gd name="connsiteX393" fmla="*/ 2839395 w 3024845"/>
                  <a:gd name="connsiteY393" fmla="*/ 750137 h 1160647"/>
                  <a:gd name="connsiteX394" fmla="*/ 2871822 w 3024845"/>
                  <a:gd name="connsiteY394" fmla="*/ 750137 h 1160647"/>
                  <a:gd name="connsiteX395" fmla="*/ 2871822 w 3024845"/>
                  <a:gd name="connsiteY395" fmla="*/ 724196 h 1160647"/>
                  <a:gd name="connsiteX396" fmla="*/ 2910329 w 3024845"/>
                  <a:gd name="connsiteY396" fmla="*/ 724196 h 1160647"/>
                  <a:gd name="connsiteX397" fmla="*/ 2910329 w 3024845"/>
                  <a:gd name="connsiteY397" fmla="*/ 693931 h 1160647"/>
                  <a:gd name="connsiteX398" fmla="*/ 2958970 w 3024845"/>
                  <a:gd name="connsiteY398" fmla="*/ 693931 h 1160647"/>
                  <a:gd name="connsiteX399" fmla="*/ 2958970 w 3024845"/>
                  <a:gd name="connsiteY399" fmla="*/ 805087 h 1160647"/>
                  <a:gd name="connsiteX400" fmla="*/ 2958970 w 3024845"/>
                  <a:gd name="connsiteY400" fmla="*/ 818866 h 1160647"/>
                  <a:gd name="connsiteX401" fmla="*/ 3024845 w 3024845"/>
                  <a:gd name="connsiteY401" fmla="*/ 818866 h 1160647"/>
                  <a:gd name="connsiteX402" fmla="*/ 3024845 w 3024845"/>
                  <a:gd name="connsiteY402" fmla="*/ 1160647 h 1160647"/>
                  <a:gd name="connsiteX403" fmla="*/ 2054 w 3024845"/>
                  <a:gd name="connsiteY403" fmla="*/ 1158314 h 1160647"/>
                  <a:gd name="connsiteX404" fmla="*/ 0 w 3024845"/>
                  <a:gd name="connsiteY404" fmla="*/ 724196 h 1160647"/>
                  <a:gd name="connsiteX405" fmla="*/ 20267 w 3024845"/>
                  <a:gd name="connsiteY405" fmla="*/ 724196 h 1160647"/>
                  <a:gd name="connsiteX406" fmla="*/ 20774 w 3024845"/>
                  <a:gd name="connsiteY406" fmla="*/ 723115 h 1160647"/>
                  <a:gd name="connsiteX407" fmla="*/ 24320 w 3024845"/>
                  <a:gd name="connsiteY407" fmla="*/ 715549 h 1160647"/>
                  <a:gd name="connsiteX408" fmla="*/ 26094 w 3024845"/>
                  <a:gd name="connsiteY408" fmla="*/ 715819 h 1160647"/>
                  <a:gd name="connsiteX409" fmla="*/ 38507 w 3024845"/>
                  <a:gd name="connsiteY409" fmla="*/ 717710 h 1160647"/>
                  <a:gd name="connsiteX410" fmla="*/ 39014 w 3024845"/>
                  <a:gd name="connsiteY410" fmla="*/ 719062 h 1160647"/>
                  <a:gd name="connsiteX411" fmla="*/ 42560 w 3024845"/>
                  <a:gd name="connsiteY411" fmla="*/ 728519 h 1160647"/>
                  <a:gd name="connsiteX412" fmla="*/ 68907 w 3024845"/>
                  <a:gd name="connsiteY412" fmla="*/ 730681 h 1160647"/>
                  <a:gd name="connsiteX413" fmla="*/ 68907 w 3024845"/>
                  <a:gd name="connsiteY413" fmla="*/ 607460 h 1160647"/>
                  <a:gd name="connsiteX414" fmla="*/ 70934 w 3024845"/>
                  <a:gd name="connsiteY414" fmla="*/ 607460 h 1160647"/>
                  <a:gd name="connsiteX415" fmla="*/ 85121 w 3024845"/>
                  <a:gd name="connsiteY415" fmla="*/ 607460 h 1160647"/>
                  <a:gd name="connsiteX416" fmla="*/ 85121 w 3024845"/>
                  <a:gd name="connsiteY416" fmla="*/ 471268 h 1160647"/>
                  <a:gd name="connsiteX417" fmla="*/ 86894 w 3024845"/>
                  <a:gd name="connsiteY417" fmla="*/ 471268 h 1160647"/>
                  <a:gd name="connsiteX418" fmla="*/ 99308 w 3024845"/>
                  <a:gd name="connsiteY418" fmla="*/ 471268 h 1160647"/>
                  <a:gd name="connsiteX419" fmla="*/ 99308 w 3024845"/>
                  <a:gd name="connsiteY419" fmla="*/ 356694 h 1160647"/>
                  <a:gd name="connsiteX420" fmla="*/ 103361 w 3024845"/>
                  <a:gd name="connsiteY420" fmla="*/ 328590 h 1160647"/>
                  <a:gd name="connsiteX421" fmla="*/ 105388 w 3024845"/>
                  <a:gd name="connsiteY421" fmla="*/ 328590 h 1160647"/>
                  <a:gd name="connsiteX422" fmla="*/ 119575 w 3024845"/>
                  <a:gd name="connsiteY422" fmla="*/ 328590 h 1160647"/>
                  <a:gd name="connsiteX423" fmla="*/ 156055 w 3024845"/>
                  <a:gd name="connsiteY423" fmla="*/ 246443 h 1160647"/>
                  <a:gd name="connsiteX424" fmla="*/ 160109 w 3024845"/>
                  <a:gd name="connsiteY424" fmla="*/ 0 h 1160647"/>
                  <a:gd name="connsiteX0" fmla="*/ 156055 w 3024845"/>
                  <a:gd name="connsiteY0" fmla="*/ 164295 h 1078499"/>
                  <a:gd name="connsiteX1" fmla="*/ 162135 w 3024845"/>
                  <a:gd name="connsiteY1" fmla="*/ 164295 h 1078499"/>
                  <a:gd name="connsiteX2" fmla="*/ 200642 w 3024845"/>
                  <a:gd name="connsiteY2" fmla="*/ 244281 h 1078499"/>
                  <a:gd name="connsiteX3" fmla="*/ 202669 w 3024845"/>
                  <a:gd name="connsiteY3" fmla="*/ 244281 h 1078499"/>
                  <a:gd name="connsiteX4" fmla="*/ 216856 w 3024845"/>
                  <a:gd name="connsiteY4" fmla="*/ 244281 h 1078499"/>
                  <a:gd name="connsiteX5" fmla="*/ 216856 w 3024845"/>
                  <a:gd name="connsiteY5" fmla="*/ 268060 h 1078499"/>
                  <a:gd name="connsiteX6" fmla="*/ 217363 w 3024845"/>
                  <a:gd name="connsiteY6" fmla="*/ 268871 h 1078499"/>
                  <a:gd name="connsiteX7" fmla="*/ 220909 w 3024845"/>
                  <a:gd name="connsiteY7" fmla="*/ 274546 h 1078499"/>
                  <a:gd name="connsiteX8" fmla="*/ 220909 w 3024845"/>
                  <a:gd name="connsiteY8" fmla="*/ 389120 h 1078499"/>
                  <a:gd name="connsiteX9" fmla="*/ 223189 w 3024845"/>
                  <a:gd name="connsiteY9" fmla="*/ 389120 h 1078499"/>
                  <a:gd name="connsiteX10" fmla="*/ 239150 w 3024845"/>
                  <a:gd name="connsiteY10" fmla="*/ 389120 h 1078499"/>
                  <a:gd name="connsiteX11" fmla="*/ 239150 w 3024845"/>
                  <a:gd name="connsiteY11" fmla="*/ 529635 h 1078499"/>
                  <a:gd name="connsiteX12" fmla="*/ 240670 w 3024845"/>
                  <a:gd name="connsiteY12" fmla="*/ 529365 h 1078499"/>
                  <a:gd name="connsiteX13" fmla="*/ 251310 w 3024845"/>
                  <a:gd name="connsiteY13" fmla="*/ 527474 h 1078499"/>
                  <a:gd name="connsiteX14" fmla="*/ 249283 w 3024845"/>
                  <a:gd name="connsiteY14" fmla="*/ 616106 h 1078499"/>
                  <a:gd name="connsiteX15" fmla="*/ 250803 w 3024845"/>
                  <a:gd name="connsiteY15" fmla="*/ 616377 h 1078499"/>
                  <a:gd name="connsiteX16" fmla="*/ 261443 w 3024845"/>
                  <a:gd name="connsiteY16" fmla="*/ 618268 h 1078499"/>
                  <a:gd name="connsiteX17" fmla="*/ 261696 w 3024845"/>
                  <a:gd name="connsiteY17" fmla="*/ 619079 h 1078499"/>
                  <a:gd name="connsiteX18" fmla="*/ 263470 w 3024845"/>
                  <a:gd name="connsiteY18" fmla="*/ 624754 h 1078499"/>
                  <a:gd name="connsiteX19" fmla="*/ 264230 w 3024845"/>
                  <a:gd name="connsiteY19" fmla="*/ 622322 h 1078499"/>
                  <a:gd name="connsiteX20" fmla="*/ 269550 w 3024845"/>
                  <a:gd name="connsiteY20" fmla="*/ 605298 h 1078499"/>
                  <a:gd name="connsiteX21" fmla="*/ 271323 w 3024845"/>
                  <a:gd name="connsiteY21" fmla="*/ 605298 h 1078499"/>
                  <a:gd name="connsiteX22" fmla="*/ 283737 w 3024845"/>
                  <a:gd name="connsiteY22" fmla="*/ 605298 h 1078499"/>
                  <a:gd name="connsiteX23" fmla="*/ 283737 w 3024845"/>
                  <a:gd name="connsiteY23" fmla="*/ 637724 h 1078499"/>
                  <a:gd name="connsiteX24" fmla="*/ 284750 w 3024845"/>
                  <a:gd name="connsiteY24" fmla="*/ 638265 h 1078499"/>
                  <a:gd name="connsiteX25" fmla="*/ 291844 w 3024845"/>
                  <a:gd name="connsiteY25" fmla="*/ 642048 h 1078499"/>
                  <a:gd name="connsiteX26" fmla="*/ 291844 w 3024845"/>
                  <a:gd name="connsiteY26" fmla="*/ 643399 h 1078499"/>
                  <a:gd name="connsiteX27" fmla="*/ 291844 w 3024845"/>
                  <a:gd name="connsiteY27" fmla="*/ 652857 h 1078499"/>
                  <a:gd name="connsiteX28" fmla="*/ 336431 w 3024845"/>
                  <a:gd name="connsiteY28" fmla="*/ 652857 h 1078499"/>
                  <a:gd name="connsiteX29" fmla="*/ 336431 w 3024845"/>
                  <a:gd name="connsiteY29" fmla="*/ 653938 h 1078499"/>
                  <a:gd name="connsiteX30" fmla="*/ 336431 w 3024845"/>
                  <a:gd name="connsiteY30" fmla="*/ 661504 h 1078499"/>
                  <a:gd name="connsiteX31" fmla="*/ 338457 w 3024845"/>
                  <a:gd name="connsiteY31" fmla="*/ 661504 h 1078499"/>
                  <a:gd name="connsiteX32" fmla="*/ 352644 w 3024845"/>
                  <a:gd name="connsiteY32" fmla="*/ 661504 h 1078499"/>
                  <a:gd name="connsiteX33" fmla="*/ 352644 w 3024845"/>
                  <a:gd name="connsiteY33" fmla="*/ 631239 h 1078499"/>
                  <a:gd name="connsiteX34" fmla="*/ 397231 w 3024845"/>
                  <a:gd name="connsiteY34" fmla="*/ 631239 h 1078499"/>
                  <a:gd name="connsiteX35" fmla="*/ 397231 w 3024845"/>
                  <a:gd name="connsiteY35" fmla="*/ 629888 h 1078499"/>
                  <a:gd name="connsiteX36" fmla="*/ 397231 w 3024845"/>
                  <a:gd name="connsiteY36" fmla="*/ 620430 h 1078499"/>
                  <a:gd name="connsiteX37" fmla="*/ 398245 w 3024845"/>
                  <a:gd name="connsiteY37" fmla="*/ 620430 h 1078499"/>
                  <a:gd name="connsiteX38" fmla="*/ 405338 w 3024845"/>
                  <a:gd name="connsiteY38" fmla="*/ 620430 h 1078499"/>
                  <a:gd name="connsiteX39" fmla="*/ 405338 w 3024845"/>
                  <a:gd name="connsiteY39" fmla="*/ 618539 h 1078499"/>
                  <a:gd name="connsiteX40" fmla="*/ 405338 w 3024845"/>
                  <a:gd name="connsiteY40" fmla="*/ 605298 h 1078499"/>
                  <a:gd name="connsiteX41" fmla="*/ 406098 w 3024845"/>
                  <a:gd name="connsiteY41" fmla="*/ 605298 h 1078499"/>
                  <a:gd name="connsiteX42" fmla="*/ 411418 w 3024845"/>
                  <a:gd name="connsiteY42" fmla="*/ 605298 h 1078499"/>
                  <a:gd name="connsiteX43" fmla="*/ 411418 w 3024845"/>
                  <a:gd name="connsiteY43" fmla="*/ 604217 h 1078499"/>
                  <a:gd name="connsiteX44" fmla="*/ 411418 w 3024845"/>
                  <a:gd name="connsiteY44" fmla="*/ 596650 h 1078499"/>
                  <a:gd name="connsiteX45" fmla="*/ 413445 w 3024845"/>
                  <a:gd name="connsiteY45" fmla="*/ 596650 h 1078499"/>
                  <a:gd name="connsiteX46" fmla="*/ 427632 w 3024845"/>
                  <a:gd name="connsiteY46" fmla="*/ 596650 h 1078499"/>
                  <a:gd name="connsiteX47" fmla="*/ 427632 w 3024845"/>
                  <a:gd name="connsiteY47" fmla="*/ 597731 h 1078499"/>
                  <a:gd name="connsiteX48" fmla="*/ 427632 w 3024845"/>
                  <a:gd name="connsiteY48" fmla="*/ 605298 h 1078499"/>
                  <a:gd name="connsiteX49" fmla="*/ 449925 w 3024845"/>
                  <a:gd name="connsiteY49" fmla="*/ 605298 h 1078499"/>
                  <a:gd name="connsiteX50" fmla="*/ 449925 w 3024845"/>
                  <a:gd name="connsiteY50" fmla="*/ 603406 h 1078499"/>
                  <a:gd name="connsiteX51" fmla="*/ 449925 w 3024845"/>
                  <a:gd name="connsiteY51" fmla="*/ 590165 h 1078499"/>
                  <a:gd name="connsiteX52" fmla="*/ 451699 w 3024845"/>
                  <a:gd name="connsiteY52" fmla="*/ 590165 h 1078499"/>
                  <a:gd name="connsiteX53" fmla="*/ 464112 w 3024845"/>
                  <a:gd name="connsiteY53" fmla="*/ 590165 h 1078499"/>
                  <a:gd name="connsiteX54" fmla="*/ 464112 w 3024845"/>
                  <a:gd name="connsiteY54" fmla="*/ 613945 h 1078499"/>
                  <a:gd name="connsiteX55" fmla="*/ 465126 w 3024845"/>
                  <a:gd name="connsiteY55" fmla="*/ 613945 h 1078499"/>
                  <a:gd name="connsiteX56" fmla="*/ 472219 w 3024845"/>
                  <a:gd name="connsiteY56" fmla="*/ 613945 h 1078499"/>
                  <a:gd name="connsiteX57" fmla="*/ 472219 w 3024845"/>
                  <a:gd name="connsiteY57" fmla="*/ 612864 h 1078499"/>
                  <a:gd name="connsiteX58" fmla="*/ 472219 w 3024845"/>
                  <a:gd name="connsiteY58" fmla="*/ 605298 h 1078499"/>
                  <a:gd name="connsiteX59" fmla="*/ 473992 w 3024845"/>
                  <a:gd name="connsiteY59" fmla="*/ 605298 h 1078499"/>
                  <a:gd name="connsiteX60" fmla="*/ 486406 w 3024845"/>
                  <a:gd name="connsiteY60" fmla="*/ 605298 h 1078499"/>
                  <a:gd name="connsiteX61" fmla="*/ 486406 w 3024845"/>
                  <a:gd name="connsiteY61" fmla="*/ 631239 h 1078499"/>
                  <a:gd name="connsiteX62" fmla="*/ 488433 w 3024845"/>
                  <a:gd name="connsiteY62" fmla="*/ 631239 h 1078499"/>
                  <a:gd name="connsiteX63" fmla="*/ 502619 w 3024845"/>
                  <a:gd name="connsiteY63" fmla="*/ 631239 h 1078499"/>
                  <a:gd name="connsiteX64" fmla="*/ 502619 w 3024845"/>
                  <a:gd name="connsiteY64" fmla="*/ 632860 h 1078499"/>
                  <a:gd name="connsiteX65" fmla="*/ 502619 w 3024845"/>
                  <a:gd name="connsiteY65" fmla="*/ 644210 h 1078499"/>
                  <a:gd name="connsiteX66" fmla="*/ 503379 w 3024845"/>
                  <a:gd name="connsiteY66" fmla="*/ 644210 h 1078499"/>
                  <a:gd name="connsiteX67" fmla="*/ 508700 w 3024845"/>
                  <a:gd name="connsiteY67" fmla="*/ 644210 h 1078499"/>
                  <a:gd name="connsiteX68" fmla="*/ 508700 w 3024845"/>
                  <a:gd name="connsiteY68" fmla="*/ 643399 h 1078499"/>
                  <a:gd name="connsiteX69" fmla="*/ 508700 w 3024845"/>
                  <a:gd name="connsiteY69" fmla="*/ 637724 h 1078499"/>
                  <a:gd name="connsiteX70" fmla="*/ 539100 w 3024845"/>
                  <a:gd name="connsiteY70" fmla="*/ 637724 h 1078499"/>
                  <a:gd name="connsiteX71" fmla="*/ 539100 w 3024845"/>
                  <a:gd name="connsiteY71" fmla="*/ 661504 h 1078499"/>
                  <a:gd name="connsiteX72" fmla="*/ 540113 w 3024845"/>
                  <a:gd name="connsiteY72" fmla="*/ 661504 h 1078499"/>
                  <a:gd name="connsiteX73" fmla="*/ 547207 w 3024845"/>
                  <a:gd name="connsiteY73" fmla="*/ 661504 h 1078499"/>
                  <a:gd name="connsiteX74" fmla="*/ 547207 w 3024845"/>
                  <a:gd name="connsiteY74" fmla="*/ 662585 h 1078499"/>
                  <a:gd name="connsiteX75" fmla="*/ 547207 w 3024845"/>
                  <a:gd name="connsiteY75" fmla="*/ 670151 h 1078499"/>
                  <a:gd name="connsiteX76" fmla="*/ 547967 w 3024845"/>
                  <a:gd name="connsiteY76" fmla="*/ 670151 h 1078499"/>
                  <a:gd name="connsiteX77" fmla="*/ 553287 w 3024845"/>
                  <a:gd name="connsiteY77" fmla="*/ 670151 h 1078499"/>
                  <a:gd name="connsiteX78" fmla="*/ 553287 w 3024845"/>
                  <a:gd name="connsiteY78" fmla="*/ 667989 h 1078499"/>
                  <a:gd name="connsiteX79" fmla="*/ 553287 w 3024845"/>
                  <a:gd name="connsiteY79" fmla="*/ 652857 h 1078499"/>
                  <a:gd name="connsiteX80" fmla="*/ 554300 w 3024845"/>
                  <a:gd name="connsiteY80" fmla="*/ 652857 h 1078499"/>
                  <a:gd name="connsiteX81" fmla="*/ 561394 w 3024845"/>
                  <a:gd name="connsiteY81" fmla="*/ 652857 h 1078499"/>
                  <a:gd name="connsiteX82" fmla="*/ 561394 w 3024845"/>
                  <a:gd name="connsiteY82" fmla="*/ 653938 h 1078499"/>
                  <a:gd name="connsiteX83" fmla="*/ 561394 w 3024845"/>
                  <a:gd name="connsiteY83" fmla="*/ 661504 h 1078499"/>
                  <a:gd name="connsiteX84" fmla="*/ 566714 w 3024845"/>
                  <a:gd name="connsiteY84" fmla="*/ 659511 h 1078499"/>
                  <a:gd name="connsiteX85" fmla="*/ 567474 w 3024845"/>
                  <a:gd name="connsiteY85" fmla="*/ 658531 h 1078499"/>
                  <a:gd name="connsiteX86" fmla="*/ 567474 w 3024845"/>
                  <a:gd name="connsiteY86" fmla="*/ 652857 h 1078499"/>
                  <a:gd name="connsiteX87" fmla="*/ 605981 w 3024845"/>
                  <a:gd name="connsiteY87" fmla="*/ 652857 h 1078499"/>
                  <a:gd name="connsiteX88" fmla="*/ 605981 w 3024845"/>
                  <a:gd name="connsiteY88" fmla="*/ 676636 h 1078499"/>
                  <a:gd name="connsiteX89" fmla="*/ 608007 w 3024845"/>
                  <a:gd name="connsiteY89" fmla="*/ 676636 h 1078499"/>
                  <a:gd name="connsiteX90" fmla="*/ 622194 w 3024845"/>
                  <a:gd name="connsiteY90" fmla="*/ 676636 h 1078499"/>
                  <a:gd name="connsiteX91" fmla="*/ 622194 w 3024845"/>
                  <a:gd name="connsiteY91" fmla="*/ 677717 h 1078499"/>
                  <a:gd name="connsiteX92" fmla="*/ 622194 w 3024845"/>
                  <a:gd name="connsiteY92" fmla="*/ 685283 h 1078499"/>
                  <a:gd name="connsiteX93" fmla="*/ 623968 w 3024845"/>
                  <a:gd name="connsiteY93" fmla="*/ 685283 h 1078499"/>
                  <a:gd name="connsiteX94" fmla="*/ 636381 w 3024845"/>
                  <a:gd name="connsiteY94" fmla="*/ 685283 h 1078499"/>
                  <a:gd name="connsiteX95" fmla="*/ 636381 w 3024845"/>
                  <a:gd name="connsiteY95" fmla="*/ 661504 h 1078499"/>
                  <a:gd name="connsiteX96" fmla="*/ 637394 w 3024845"/>
                  <a:gd name="connsiteY96" fmla="*/ 661504 h 1078499"/>
                  <a:gd name="connsiteX97" fmla="*/ 644488 w 3024845"/>
                  <a:gd name="connsiteY97" fmla="*/ 661504 h 1078499"/>
                  <a:gd name="connsiteX98" fmla="*/ 644488 w 3024845"/>
                  <a:gd name="connsiteY98" fmla="*/ 629077 h 1078499"/>
                  <a:gd name="connsiteX99" fmla="*/ 645501 w 3024845"/>
                  <a:gd name="connsiteY99" fmla="*/ 629077 h 1078499"/>
                  <a:gd name="connsiteX100" fmla="*/ 652595 w 3024845"/>
                  <a:gd name="connsiteY100" fmla="*/ 629077 h 1078499"/>
                  <a:gd name="connsiteX101" fmla="*/ 652595 w 3024845"/>
                  <a:gd name="connsiteY101" fmla="*/ 627186 h 1078499"/>
                  <a:gd name="connsiteX102" fmla="*/ 652595 w 3024845"/>
                  <a:gd name="connsiteY102" fmla="*/ 613945 h 1078499"/>
                  <a:gd name="connsiteX103" fmla="*/ 651328 w 3024845"/>
                  <a:gd name="connsiteY103" fmla="*/ 612323 h 1078499"/>
                  <a:gd name="connsiteX104" fmla="*/ 656648 w 3024845"/>
                  <a:gd name="connsiteY104" fmla="*/ 600974 h 1078499"/>
                  <a:gd name="connsiteX105" fmla="*/ 664755 w 3024845"/>
                  <a:gd name="connsiteY105" fmla="*/ 629077 h 1078499"/>
                  <a:gd name="connsiteX106" fmla="*/ 665515 w 3024845"/>
                  <a:gd name="connsiteY106" fmla="*/ 629077 h 1078499"/>
                  <a:gd name="connsiteX107" fmla="*/ 670835 w 3024845"/>
                  <a:gd name="connsiteY107" fmla="*/ 629077 h 1078499"/>
                  <a:gd name="connsiteX108" fmla="*/ 670835 w 3024845"/>
                  <a:gd name="connsiteY108" fmla="*/ 523150 h 1078499"/>
                  <a:gd name="connsiteX109" fmla="*/ 672355 w 3024845"/>
                  <a:gd name="connsiteY109" fmla="*/ 523150 h 1078499"/>
                  <a:gd name="connsiteX110" fmla="*/ 682995 w 3024845"/>
                  <a:gd name="connsiteY110" fmla="*/ 523150 h 1078499"/>
                  <a:gd name="connsiteX111" fmla="*/ 682995 w 3024845"/>
                  <a:gd name="connsiteY111" fmla="*/ 475591 h 1078499"/>
                  <a:gd name="connsiteX112" fmla="*/ 709342 w 3024845"/>
                  <a:gd name="connsiteY112" fmla="*/ 475591 h 1078499"/>
                  <a:gd name="connsiteX113" fmla="*/ 709342 w 3024845"/>
                  <a:gd name="connsiteY113" fmla="*/ 453973 h 1078499"/>
                  <a:gd name="connsiteX114" fmla="*/ 743796 w 3024845"/>
                  <a:gd name="connsiteY114" fmla="*/ 453973 h 1078499"/>
                  <a:gd name="connsiteX115" fmla="*/ 743796 w 3024845"/>
                  <a:gd name="connsiteY115" fmla="*/ 456405 h 1078499"/>
                  <a:gd name="connsiteX116" fmla="*/ 743796 w 3024845"/>
                  <a:gd name="connsiteY116" fmla="*/ 473429 h 1078499"/>
                  <a:gd name="connsiteX117" fmla="*/ 746076 w 3024845"/>
                  <a:gd name="connsiteY117" fmla="*/ 473429 h 1078499"/>
                  <a:gd name="connsiteX118" fmla="*/ 762036 w 3024845"/>
                  <a:gd name="connsiteY118" fmla="*/ 473429 h 1078499"/>
                  <a:gd name="connsiteX119" fmla="*/ 762036 w 3024845"/>
                  <a:gd name="connsiteY119" fmla="*/ 520988 h 1078499"/>
                  <a:gd name="connsiteX120" fmla="*/ 763049 w 3024845"/>
                  <a:gd name="connsiteY120" fmla="*/ 520988 h 1078499"/>
                  <a:gd name="connsiteX121" fmla="*/ 770143 w 3024845"/>
                  <a:gd name="connsiteY121" fmla="*/ 520988 h 1078499"/>
                  <a:gd name="connsiteX122" fmla="*/ 784330 w 3024845"/>
                  <a:gd name="connsiteY122" fmla="*/ 525312 h 1078499"/>
                  <a:gd name="connsiteX123" fmla="*/ 784330 w 3024845"/>
                  <a:gd name="connsiteY123" fmla="*/ 564224 h 1078499"/>
                  <a:gd name="connsiteX124" fmla="*/ 785343 w 3024845"/>
                  <a:gd name="connsiteY124" fmla="*/ 564224 h 1078499"/>
                  <a:gd name="connsiteX125" fmla="*/ 792436 w 3024845"/>
                  <a:gd name="connsiteY125" fmla="*/ 564224 h 1078499"/>
                  <a:gd name="connsiteX126" fmla="*/ 792436 w 3024845"/>
                  <a:gd name="connsiteY126" fmla="*/ 565845 h 1078499"/>
                  <a:gd name="connsiteX127" fmla="*/ 792436 w 3024845"/>
                  <a:gd name="connsiteY127" fmla="*/ 577194 h 1078499"/>
                  <a:gd name="connsiteX128" fmla="*/ 794463 w 3024845"/>
                  <a:gd name="connsiteY128" fmla="*/ 577194 h 1078499"/>
                  <a:gd name="connsiteX129" fmla="*/ 808650 w 3024845"/>
                  <a:gd name="connsiteY129" fmla="*/ 577194 h 1078499"/>
                  <a:gd name="connsiteX130" fmla="*/ 814730 w 3024845"/>
                  <a:gd name="connsiteY130" fmla="*/ 583680 h 1078499"/>
                  <a:gd name="connsiteX131" fmla="*/ 814730 w 3024845"/>
                  <a:gd name="connsiteY131" fmla="*/ 605298 h 1078499"/>
                  <a:gd name="connsiteX132" fmla="*/ 817010 w 3024845"/>
                  <a:gd name="connsiteY132" fmla="*/ 605298 h 1078499"/>
                  <a:gd name="connsiteX133" fmla="*/ 832970 w 3024845"/>
                  <a:gd name="connsiteY133" fmla="*/ 605298 h 1078499"/>
                  <a:gd name="connsiteX134" fmla="*/ 832970 w 3024845"/>
                  <a:gd name="connsiteY134" fmla="*/ 606378 h 1078499"/>
                  <a:gd name="connsiteX135" fmla="*/ 832970 w 3024845"/>
                  <a:gd name="connsiteY135" fmla="*/ 613945 h 1078499"/>
                  <a:gd name="connsiteX136" fmla="*/ 834237 w 3024845"/>
                  <a:gd name="connsiteY136" fmla="*/ 613945 h 1078499"/>
                  <a:gd name="connsiteX137" fmla="*/ 843104 w 3024845"/>
                  <a:gd name="connsiteY137" fmla="*/ 613945 h 1078499"/>
                  <a:gd name="connsiteX138" fmla="*/ 843104 w 3024845"/>
                  <a:gd name="connsiteY138" fmla="*/ 616106 h 1078499"/>
                  <a:gd name="connsiteX139" fmla="*/ 843104 w 3024845"/>
                  <a:gd name="connsiteY139" fmla="*/ 631239 h 1078499"/>
                  <a:gd name="connsiteX140" fmla="*/ 847157 w 3024845"/>
                  <a:gd name="connsiteY140" fmla="*/ 629347 h 1078499"/>
                  <a:gd name="connsiteX141" fmla="*/ 847157 w 3024845"/>
                  <a:gd name="connsiteY141" fmla="*/ 616106 h 1078499"/>
                  <a:gd name="connsiteX142" fmla="*/ 848170 w 3024845"/>
                  <a:gd name="connsiteY142" fmla="*/ 616106 h 1078499"/>
                  <a:gd name="connsiteX143" fmla="*/ 855264 w 3024845"/>
                  <a:gd name="connsiteY143" fmla="*/ 616106 h 1078499"/>
                  <a:gd name="connsiteX144" fmla="*/ 855264 w 3024845"/>
                  <a:gd name="connsiteY144" fmla="*/ 617728 h 1078499"/>
                  <a:gd name="connsiteX145" fmla="*/ 855264 w 3024845"/>
                  <a:gd name="connsiteY145" fmla="*/ 629077 h 1078499"/>
                  <a:gd name="connsiteX146" fmla="*/ 856024 w 3024845"/>
                  <a:gd name="connsiteY146" fmla="*/ 629077 h 1078499"/>
                  <a:gd name="connsiteX147" fmla="*/ 861344 w 3024845"/>
                  <a:gd name="connsiteY147" fmla="*/ 629077 h 1078499"/>
                  <a:gd name="connsiteX148" fmla="*/ 909984 w 3024845"/>
                  <a:gd name="connsiteY148" fmla="*/ 624754 h 1078499"/>
                  <a:gd name="connsiteX149" fmla="*/ 909984 w 3024845"/>
                  <a:gd name="connsiteY149" fmla="*/ 626105 h 1078499"/>
                  <a:gd name="connsiteX150" fmla="*/ 909984 w 3024845"/>
                  <a:gd name="connsiteY150" fmla="*/ 635562 h 1078499"/>
                  <a:gd name="connsiteX151" fmla="*/ 910744 w 3024845"/>
                  <a:gd name="connsiteY151" fmla="*/ 635562 h 1078499"/>
                  <a:gd name="connsiteX152" fmla="*/ 916065 w 3024845"/>
                  <a:gd name="connsiteY152" fmla="*/ 635562 h 1078499"/>
                  <a:gd name="connsiteX153" fmla="*/ 916065 w 3024845"/>
                  <a:gd name="connsiteY153" fmla="*/ 637724 h 1078499"/>
                  <a:gd name="connsiteX154" fmla="*/ 916065 w 3024845"/>
                  <a:gd name="connsiteY154" fmla="*/ 652857 h 1078499"/>
                  <a:gd name="connsiteX155" fmla="*/ 918091 w 3024845"/>
                  <a:gd name="connsiteY155" fmla="*/ 651506 h 1078499"/>
                  <a:gd name="connsiteX156" fmla="*/ 932278 w 3024845"/>
                  <a:gd name="connsiteY156" fmla="*/ 642048 h 1078499"/>
                  <a:gd name="connsiteX157" fmla="*/ 938358 w 3024845"/>
                  <a:gd name="connsiteY157" fmla="*/ 600974 h 1078499"/>
                  <a:gd name="connsiteX158" fmla="*/ 939118 w 3024845"/>
                  <a:gd name="connsiteY158" fmla="*/ 600704 h 1078499"/>
                  <a:gd name="connsiteX159" fmla="*/ 944438 w 3024845"/>
                  <a:gd name="connsiteY159" fmla="*/ 598812 h 1078499"/>
                  <a:gd name="connsiteX160" fmla="*/ 946465 w 3024845"/>
                  <a:gd name="connsiteY160" fmla="*/ 529635 h 1078499"/>
                  <a:gd name="connsiteX161" fmla="*/ 948492 w 3024845"/>
                  <a:gd name="connsiteY161" fmla="*/ 598812 h 1078499"/>
                  <a:gd name="connsiteX162" fmla="*/ 949252 w 3024845"/>
                  <a:gd name="connsiteY162" fmla="*/ 599082 h 1078499"/>
                  <a:gd name="connsiteX163" fmla="*/ 954572 w 3024845"/>
                  <a:gd name="connsiteY163" fmla="*/ 600974 h 1078499"/>
                  <a:gd name="connsiteX164" fmla="*/ 954572 w 3024845"/>
                  <a:gd name="connsiteY164" fmla="*/ 514503 h 1078499"/>
                  <a:gd name="connsiteX165" fmla="*/ 958625 w 3024845"/>
                  <a:gd name="connsiteY165" fmla="*/ 482076 h 1078499"/>
                  <a:gd name="connsiteX166" fmla="*/ 997132 w 3024845"/>
                  <a:gd name="connsiteY166" fmla="*/ 482076 h 1078499"/>
                  <a:gd name="connsiteX167" fmla="*/ 997132 w 3024845"/>
                  <a:gd name="connsiteY167" fmla="*/ 514503 h 1078499"/>
                  <a:gd name="connsiteX168" fmla="*/ 997892 w 3024845"/>
                  <a:gd name="connsiteY168" fmla="*/ 514503 h 1078499"/>
                  <a:gd name="connsiteX169" fmla="*/ 1003212 w 3024845"/>
                  <a:gd name="connsiteY169" fmla="*/ 514503 h 1078499"/>
                  <a:gd name="connsiteX170" fmla="*/ 1003212 w 3024845"/>
                  <a:gd name="connsiteY170" fmla="*/ 432355 h 1078499"/>
                  <a:gd name="connsiteX171" fmla="*/ 1004986 w 3024845"/>
                  <a:gd name="connsiteY171" fmla="*/ 432355 h 1078499"/>
                  <a:gd name="connsiteX172" fmla="*/ 1017399 w 3024845"/>
                  <a:gd name="connsiteY172" fmla="*/ 432355 h 1078499"/>
                  <a:gd name="connsiteX173" fmla="*/ 1017399 w 3024845"/>
                  <a:gd name="connsiteY173" fmla="*/ 430464 h 1078499"/>
                  <a:gd name="connsiteX174" fmla="*/ 1017399 w 3024845"/>
                  <a:gd name="connsiteY174" fmla="*/ 417223 h 1078499"/>
                  <a:gd name="connsiteX175" fmla="*/ 1039693 w 3024845"/>
                  <a:gd name="connsiteY175" fmla="*/ 417223 h 1078499"/>
                  <a:gd name="connsiteX176" fmla="*/ 1039693 w 3024845"/>
                  <a:gd name="connsiteY176" fmla="*/ 416142 h 1078499"/>
                  <a:gd name="connsiteX177" fmla="*/ 1039693 w 3024845"/>
                  <a:gd name="connsiteY177" fmla="*/ 408576 h 1078499"/>
                  <a:gd name="connsiteX178" fmla="*/ 1041466 w 3024845"/>
                  <a:gd name="connsiteY178" fmla="*/ 408576 h 1078499"/>
                  <a:gd name="connsiteX179" fmla="*/ 1053880 w 3024845"/>
                  <a:gd name="connsiteY179" fmla="*/ 408576 h 1078499"/>
                  <a:gd name="connsiteX180" fmla="*/ 1053880 w 3024845"/>
                  <a:gd name="connsiteY180" fmla="*/ 409657 h 1078499"/>
                  <a:gd name="connsiteX181" fmla="*/ 1053880 w 3024845"/>
                  <a:gd name="connsiteY181" fmla="*/ 417223 h 1078499"/>
                  <a:gd name="connsiteX182" fmla="*/ 1054640 w 3024845"/>
                  <a:gd name="connsiteY182" fmla="*/ 417223 h 1078499"/>
                  <a:gd name="connsiteX183" fmla="*/ 1059960 w 3024845"/>
                  <a:gd name="connsiteY183" fmla="*/ 417223 h 1078499"/>
                  <a:gd name="connsiteX184" fmla="*/ 1070093 w 3024845"/>
                  <a:gd name="connsiteY184" fmla="*/ 412899 h 1078499"/>
                  <a:gd name="connsiteX185" fmla="*/ 1074146 w 3024845"/>
                  <a:gd name="connsiteY185" fmla="*/ 416142 h 1078499"/>
                  <a:gd name="connsiteX186" fmla="*/ 1074146 w 3024845"/>
                  <a:gd name="connsiteY186" fmla="*/ 408576 h 1078499"/>
                  <a:gd name="connsiteX187" fmla="*/ 1076426 w 3024845"/>
                  <a:gd name="connsiteY187" fmla="*/ 408576 h 1078499"/>
                  <a:gd name="connsiteX188" fmla="*/ 1092387 w 3024845"/>
                  <a:gd name="connsiteY188" fmla="*/ 408576 h 1078499"/>
                  <a:gd name="connsiteX189" fmla="*/ 1092387 w 3024845"/>
                  <a:gd name="connsiteY189" fmla="*/ 409657 h 1078499"/>
                  <a:gd name="connsiteX190" fmla="*/ 1092387 w 3024845"/>
                  <a:gd name="connsiteY190" fmla="*/ 417223 h 1078499"/>
                  <a:gd name="connsiteX191" fmla="*/ 1122787 w 3024845"/>
                  <a:gd name="connsiteY191" fmla="*/ 417223 h 1078499"/>
                  <a:gd name="connsiteX192" fmla="*/ 1122787 w 3024845"/>
                  <a:gd name="connsiteY192" fmla="*/ 418844 h 1078499"/>
                  <a:gd name="connsiteX193" fmla="*/ 1122787 w 3024845"/>
                  <a:gd name="connsiteY193" fmla="*/ 430194 h 1078499"/>
                  <a:gd name="connsiteX194" fmla="*/ 1149134 w 3024845"/>
                  <a:gd name="connsiteY194" fmla="*/ 430194 h 1078499"/>
                  <a:gd name="connsiteX195" fmla="*/ 1149134 w 3024845"/>
                  <a:gd name="connsiteY195" fmla="*/ 460458 h 1078499"/>
                  <a:gd name="connsiteX196" fmla="*/ 1149894 w 3024845"/>
                  <a:gd name="connsiteY196" fmla="*/ 460458 h 1078499"/>
                  <a:gd name="connsiteX197" fmla="*/ 1155214 w 3024845"/>
                  <a:gd name="connsiteY197" fmla="*/ 460458 h 1078499"/>
                  <a:gd name="connsiteX198" fmla="*/ 1155214 w 3024845"/>
                  <a:gd name="connsiteY198" fmla="*/ 461539 h 1078499"/>
                  <a:gd name="connsiteX199" fmla="*/ 1155214 w 3024845"/>
                  <a:gd name="connsiteY199" fmla="*/ 469106 h 1078499"/>
                  <a:gd name="connsiteX200" fmla="*/ 1159268 w 3024845"/>
                  <a:gd name="connsiteY200" fmla="*/ 499370 h 1078499"/>
                  <a:gd name="connsiteX201" fmla="*/ 1160028 w 3024845"/>
                  <a:gd name="connsiteY201" fmla="*/ 499370 h 1078499"/>
                  <a:gd name="connsiteX202" fmla="*/ 1165348 w 3024845"/>
                  <a:gd name="connsiteY202" fmla="*/ 499370 h 1078499"/>
                  <a:gd name="connsiteX203" fmla="*/ 1165348 w 3024845"/>
                  <a:gd name="connsiteY203" fmla="*/ 500181 h 1078499"/>
                  <a:gd name="connsiteX204" fmla="*/ 1165348 w 3024845"/>
                  <a:gd name="connsiteY204" fmla="*/ 505856 h 1078499"/>
                  <a:gd name="connsiteX205" fmla="*/ 1166361 w 3024845"/>
                  <a:gd name="connsiteY205" fmla="*/ 505856 h 1078499"/>
                  <a:gd name="connsiteX206" fmla="*/ 1173454 w 3024845"/>
                  <a:gd name="connsiteY206" fmla="*/ 505856 h 1078499"/>
                  <a:gd name="connsiteX207" fmla="*/ 1173454 w 3024845"/>
                  <a:gd name="connsiteY207" fmla="*/ 536121 h 1078499"/>
                  <a:gd name="connsiteX208" fmla="*/ 1175481 w 3024845"/>
                  <a:gd name="connsiteY208" fmla="*/ 536121 h 1078499"/>
                  <a:gd name="connsiteX209" fmla="*/ 1189668 w 3024845"/>
                  <a:gd name="connsiteY209" fmla="*/ 536121 h 1078499"/>
                  <a:gd name="connsiteX210" fmla="*/ 1189668 w 3024845"/>
                  <a:gd name="connsiteY210" fmla="*/ 559900 h 1078499"/>
                  <a:gd name="connsiteX211" fmla="*/ 1191695 w 3024845"/>
                  <a:gd name="connsiteY211" fmla="*/ 561521 h 1078499"/>
                  <a:gd name="connsiteX212" fmla="*/ 1191695 w 3024845"/>
                  <a:gd name="connsiteY212" fmla="*/ 572871 h 1078499"/>
                  <a:gd name="connsiteX213" fmla="*/ 1192455 w 3024845"/>
                  <a:gd name="connsiteY213" fmla="*/ 572871 h 1078499"/>
                  <a:gd name="connsiteX214" fmla="*/ 1197775 w 3024845"/>
                  <a:gd name="connsiteY214" fmla="*/ 572871 h 1078499"/>
                  <a:gd name="connsiteX215" fmla="*/ 1197775 w 3024845"/>
                  <a:gd name="connsiteY215" fmla="*/ 596650 h 1078499"/>
                  <a:gd name="connsiteX216" fmla="*/ 1199041 w 3024845"/>
                  <a:gd name="connsiteY216" fmla="*/ 596650 h 1078499"/>
                  <a:gd name="connsiteX217" fmla="*/ 1207908 w 3024845"/>
                  <a:gd name="connsiteY217" fmla="*/ 596650 h 1078499"/>
                  <a:gd name="connsiteX218" fmla="*/ 1209935 w 3024845"/>
                  <a:gd name="connsiteY218" fmla="*/ 600704 h 1078499"/>
                  <a:gd name="connsiteX219" fmla="*/ 1209935 w 3024845"/>
                  <a:gd name="connsiteY219" fmla="*/ 613945 h 1078499"/>
                  <a:gd name="connsiteX220" fmla="*/ 1211455 w 3024845"/>
                  <a:gd name="connsiteY220" fmla="*/ 612053 h 1078499"/>
                  <a:gd name="connsiteX221" fmla="*/ 1222095 w 3024845"/>
                  <a:gd name="connsiteY221" fmla="*/ 598812 h 1078499"/>
                  <a:gd name="connsiteX222" fmla="*/ 1250469 w 3024845"/>
                  <a:gd name="connsiteY222" fmla="*/ 598812 h 1078499"/>
                  <a:gd name="connsiteX223" fmla="*/ 1250469 w 3024845"/>
                  <a:gd name="connsiteY223" fmla="*/ 685283 h 1078499"/>
                  <a:gd name="connsiteX224" fmla="*/ 1251229 w 3024845"/>
                  <a:gd name="connsiteY224" fmla="*/ 685283 h 1078499"/>
                  <a:gd name="connsiteX225" fmla="*/ 1256549 w 3024845"/>
                  <a:gd name="connsiteY225" fmla="*/ 685283 h 1078499"/>
                  <a:gd name="connsiteX226" fmla="*/ 1257309 w 3024845"/>
                  <a:gd name="connsiteY226" fmla="*/ 683932 h 1078499"/>
                  <a:gd name="connsiteX227" fmla="*/ 1262629 w 3024845"/>
                  <a:gd name="connsiteY227" fmla="*/ 674474 h 1078499"/>
                  <a:gd name="connsiteX228" fmla="*/ 1262629 w 3024845"/>
                  <a:gd name="connsiteY228" fmla="*/ 676366 h 1078499"/>
                  <a:gd name="connsiteX229" fmla="*/ 1262629 w 3024845"/>
                  <a:gd name="connsiteY229" fmla="*/ 689607 h 1078499"/>
                  <a:gd name="connsiteX230" fmla="*/ 1266682 w 3024845"/>
                  <a:gd name="connsiteY230" fmla="*/ 644210 h 1078499"/>
                  <a:gd name="connsiteX231" fmla="*/ 1267442 w 3024845"/>
                  <a:gd name="connsiteY231" fmla="*/ 644210 h 1078499"/>
                  <a:gd name="connsiteX232" fmla="*/ 1272762 w 3024845"/>
                  <a:gd name="connsiteY232" fmla="*/ 644210 h 1078499"/>
                  <a:gd name="connsiteX233" fmla="*/ 1272762 w 3024845"/>
                  <a:gd name="connsiteY233" fmla="*/ 579356 h 1078499"/>
                  <a:gd name="connsiteX234" fmla="*/ 1273776 w 3024845"/>
                  <a:gd name="connsiteY234" fmla="*/ 579356 h 1078499"/>
                  <a:gd name="connsiteX235" fmla="*/ 1280869 w 3024845"/>
                  <a:gd name="connsiteY235" fmla="*/ 579356 h 1078499"/>
                  <a:gd name="connsiteX236" fmla="*/ 1293029 w 3024845"/>
                  <a:gd name="connsiteY236" fmla="*/ 536121 h 1078499"/>
                  <a:gd name="connsiteX237" fmla="*/ 1294296 w 3024845"/>
                  <a:gd name="connsiteY237" fmla="*/ 536121 h 1078499"/>
                  <a:gd name="connsiteX238" fmla="*/ 1303163 w 3024845"/>
                  <a:gd name="connsiteY238" fmla="*/ 536121 h 1078499"/>
                  <a:gd name="connsiteX239" fmla="*/ 1313296 w 3024845"/>
                  <a:gd name="connsiteY239" fmla="*/ 579356 h 1078499"/>
                  <a:gd name="connsiteX240" fmla="*/ 1314309 w 3024845"/>
                  <a:gd name="connsiteY240" fmla="*/ 579356 h 1078499"/>
                  <a:gd name="connsiteX241" fmla="*/ 1321403 w 3024845"/>
                  <a:gd name="connsiteY241" fmla="*/ 579356 h 1078499"/>
                  <a:gd name="connsiteX242" fmla="*/ 1321403 w 3024845"/>
                  <a:gd name="connsiteY242" fmla="*/ 618268 h 1078499"/>
                  <a:gd name="connsiteX243" fmla="*/ 1323176 w 3024845"/>
                  <a:gd name="connsiteY243" fmla="*/ 618268 h 1078499"/>
                  <a:gd name="connsiteX244" fmla="*/ 1335590 w 3024845"/>
                  <a:gd name="connsiteY244" fmla="*/ 618268 h 1078499"/>
                  <a:gd name="connsiteX245" fmla="*/ 1335590 w 3024845"/>
                  <a:gd name="connsiteY245" fmla="*/ 620430 h 1078499"/>
                  <a:gd name="connsiteX246" fmla="*/ 1335590 w 3024845"/>
                  <a:gd name="connsiteY246" fmla="*/ 635562 h 1078499"/>
                  <a:gd name="connsiteX247" fmla="*/ 1339643 w 3024845"/>
                  <a:gd name="connsiteY247" fmla="*/ 633401 h 1078499"/>
                  <a:gd name="connsiteX248" fmla="*/ 1339643 w 3024845"/>
                  <a:gd name="connsiteY248" fmla="*/ 618268 h 1078499"/>
                  <a:gd name="connsiteX249" fmla="*/ 1341163 w 3024845"/>
                  <a:gd name="connsiteY249" fmla="*/ 618268 h 1078499"/>
                  <a:gd name="connsiteX250" fmla="*/ 1351803 w 3024845"/>
                  <a:gd name="connsiteY250" fmla="*/ 618268 h 1078499"/>
                  <a:gd name="connsiteX251" fmla="*/ 1351803 w 3024845"/>
                  <a:gd name="connsiteY251" fmla="*/ 619889 h 1078499"/>
                  <a:gd name="connsiteX252" fmla="*/ 1351803 w 3024845"/>
                  <a:gd name="connsiteY252" fmla="*/ 631239 h 1078499"/>
                  <a:gd name="connsiteX253" fmla="*/ 1382204 w 3024845"/>
                  <a:gd name="connsiteY253" fmla="*/ 631239 h 1078499"/>
                  <a:gd name="connsiteX254" fmla="*/ 1382204 w 3024845"/>
                  <a:gd name="connsiteY254" fmla="*/ 594489 h 1078499"/>
                  <a:gd name="connsiteX255" fmla="*/ 1383470 w 3024845"/>
                  <a:gd name="connsiteY255" fmla="*/ 594489 h 1078499"/>
                  <a:gd name="connsiteX256" fmla="*/ 1392337 w 3024845"/>
                  <a:gd name="connsiteY256" fmla="*/ 594489 h 1078499"/>
                  <a:gd name="connsiteX257" fmla="*/ 1392337 w 3024845"/>
                  <a:gd name="connsiteY257" fmla="*/ 616106 h 1078499"/>
                  <a:gd name="connsiteX258" fmla="*/ 1394364 w 3024845"/>
                  <a:gd name="connsiteY258" fmla="*/ 583680 h 1078499"/>
                  <a:gd name="connsiteX259" fmla="*/ 1416657 w 3024845"/>
                  <a:gd name="connsiteY259" fmla="*/ 583680 h 1078499"/>
                  <a:gd name="connsiteX260" fmla="*/ 1416657 w 3024845"/>
                  <a:gd name="connsiteY260" fmla="*/ 582058 h 1078499"/>
                  <a:gd name="connsiteX261" fmla="*/ 1416657 w 3024845"/>
                  <a:gd name="connsiteY261" fmla="*/ 570709 h 1078499"/>
                  <a:gd name="connsiteX262" fmla="*/ 1417417 w 3024845"/>
                  <a:gd name="connsiteY262" fmla="*/ 570709 h 1078499"/>
                  <a:gd name="connsiteX263" fmla="*/ 1422737 w 3024845"/>
                  <a:gd name="connsiteY263" fmla="*/ 570709 h 1078499"/>
                  <a:gd name="connsiteX264" fmla="*/ 1422737 w 3024845"/>
                  <a:gd name="connsiteY264" fmla="*/ 568818 h 1078499"/>
                  <a:gd name="connsiteX265" fmla="*/ 1422737 w 3024845"/>
                  <a:gd name="connsiteY265" fmla="*/ 555577 h 1078499"/>
                  <a:gd name="connsiteX266" fmla="*/ 1426791 w 3024845"/>
                  <a:gd name="connsiteY266" fmla="*/ 562062 h 1078499"/>
                  <a:gd name="connsiteX267" fmla="*/ 1429071 w 3024845"/>
                  <a:gd name="connsiteY267" fmla="*/ 562062 h 1078499"/>
                  <a:gd name="connsiteX268" fmla="*/ 1445031 w 3024845"/>
                  <a:gd name="connsiteY268" fmla="*/ 562062 h 1078499"/>
                  <a:gd name="connsiteX269" fmla="*/ 1445031 w 3024845"/>
                  <a:gd name="connsiteY269" fmla="*/ 561251 h 1078499"/>
                  <a:gd name="connsiteX270" fmla="*/ 1445031 w 3024845"/>
                  <a:gd name="connsiteY270" fmla="*/ 555577 h 1078499"/>
                  <a:gd name="connsiteX271" fmla="*/ 1445791 w 3024845"/>
                  <a:gd name="connsiteY271" fmla="*/ 555577 h 1078499"/>
                  <a:gd name="connsiteX272" fmla="*/ 1451111 w 3024845"/>
                  <a:gd name="connsiteY272" fmla="*/ 555577 h 1078499"/>
                  <a:gd name="connsiteX273" fmla="*/ 1451111 w 3024845"/>
                  <a:gd name="connsiteY273" fmla="*/ 556928 h 1078499"/>
                  <a:gd name="connsiteX274" fmla="*/ 1451111 w 3024845"/>
                  <a:gd name="connsiteY274" fmla="*/ 566386 h 1078499"/>
                  <a:gd name="connsiteX275" fmla="*/ 1489618 w 3024845"/>
                  <a:gd name="connsiteY275" fmla="*/ 566386 h 1078499"/>
                  <a:gd name="connsiteX276" fmla="*/ 1489618 w 3024845"/>
                  <a:gd name="connsiteY276" fmla="*/ 704739 h 1078499"/>
                  <a:gd name="connsiteX277" fmla="*/ 1491138 w 3024845"/>
                  <a:gd name="connsiteY277" fmla="*/ 704739 h 1078499"/>
                  <a:gd name="connsiteX278" fmla="*/ 1501778 w 3024845"/>
                  <a:gd name="connsiteY278" fmla="*/ 704739 h 1078499"/>
                  <a:gd name="connsiteX279" fmla="*/ 1501778 w 3024845"/>
                  <a:gd name="connsiteY279" fmla="*/ 691769 h 1078499"/>
                  <a:gd name="connsiteX280" fmla="*/ 1505832 w 3024845"/>
                  <a:gd name="connsiteY280" fmla="*/ 691769 h 1078499"/>
                  <a:gd name="connsiteX281" fmla="*/ 1505832 w 3024845"/>
                  <a:gd name="connsiteY281" fmla="*/ 704739 h 1078499"/>
                  <a:gd name="connsiteX282" fmla="*/ 1536232 w 3024845"/>
                  <a:gd name="connsiteY282" fmla="*/ 704739 h 1078499"/>
                  <a:gd name="connsiteX283" fmla="*/ 1536232 w 3024845"/>
                  <a:gd name="connsiteY283" fmla="*/ 674474 h 1078499"/>
                  <a:gd name="connsiteX284" fmla="*/ 1548392 w 3024845"/>
                  <a:gd name="connsiteY284" fmla="*/ 674474 h 1078499"/>
                  <a:gd name="connsiteX285" fmla="*/ 1560552 w 3024845"/>
                  <a:gd name="connsiteY285" fmla="*/ 672313 h 1078499"/>
                  <a:gd name="connsiteX286" fmla="*/ 1564606 w 3024845"/>
                  <a:gd name="connsiteY286" fmla="*/ 674474 h 1078499"/>
                  <a:gd name="connsiteX287" fmla="*/ 1574739 w 3024845"/>
                  <a:gd name="connsiteY287" fmla="*/ 674474 h 1078499"/>
                  <a:gd name="connsiteX288" fmla="*/ 1574739 w 3024845"/>
                  <a:gd name="connsiteY288" fmla="*/ 704739 h 1078499"/>
                  <a:gd name="connsiteX289" fmla="*/ 1582846 w 3024845"/>
                  <a:gd name="connsiteY289" fmla="*/ 704739 h 1078499"/>
                  <a:gd name="connsiteX290" fmla="*/ 1582846 w 3024845"/>
                  <a:gd name="connsiteY290" fmla="*/ 722034 h 1078499"/>
                  <a:gd name="connsiteX291" fmla="*/ 1592182 w 3024845"/>
                  <a:gd name="connsiteY291" fmla="*/ 722939 h 1078499"/>
                  <a:gd name="connsiteX292" fmla="*/ 1605140 w 3024845"/>
                  <a:gd name="connsiteY292" fmla="*/ 722939 h 1078499"/>
                  <a:gd name="connsiteX293" fmla="*/ 1605140 w 3024845"/>
                  <a:gd name="connsiteY293" fmla="*/ 706901 h 1078499"/>
                  <a:gd name="connsiteX294" fmla="*/ 1673096 w 3024845"/>
                  <a:gd name="connsiteY294" fmla="*/ 706901 h 1078499"/>
                  <a:gd name="connsiteX295" fmla="*/ 1673096 w 3024845"/>
                  <a:gd name="connsiteY295" fmla="*/ 621648 h 1078499"/>
                  <a:gd name="connsiteX296" fmla="*/ 1745104 w 3024845"/>
                  <a:gd name="connsiteY296" fmla="*/ 621648 h 1078499"/>
                  <a:gd name="connsiteX297" fmla="*/ 1745104 w 3024845"/>
                  <a:gd name="connsiteY297" fmla="*/ 700416 h 1078499"/>
                  <a:gd name="connsiteX298" fmla="*/ 1747008 w 3024845"/>
                  <a:gd name="connsiteY298" fmla="*/ 700416 h 1078499"/>
                  <a:gd name="connsiteX299" fmla="*/ 1748250 w 3024845"/>
                  <a:gd name="connsiteY299" fmla="*/ 722939 h 1078499"/>
                  <a:gd name="connsiteX300" fmla="*/ 1757926 w 3024845"/>
                  <a:gd name="connsiteY300" fmla="*/ 722939 h 1078499"/>
                  <a:gd name="connsiteX301" fmla="*/ 1759168 w 3024845"/>
                  <a:gd name="connsiteY301" fmla="*/ 700416 h 1078499"/>
                  <a:gd name="connsiteX302" fmla="*/ 1765248 w 3024845"/>
                  <a:gd name="connsiteY302" fmla="*/ 700416 h 1078499"/>
                  <a:gd name="connsiteX303" fmla="*/ 1766490 w 3024845"/>
                  <a:gd name="connsiteY303" fmla="*/ 722939 h 1078499"/>
                  <a:gd name="connsiteX304" fmla="*/ 1817112 w 3024845"/>
                  <a:gd name="connsiteY304" fmla="*/ 722939 h 1078499"/>
                  <a:gd name="connsiteX305" fmla="*/ 1817112 w 3024845"/>
                  <a:gd name="connsiteY305" fmla="*/ 559911 h 1078499"/>
                  <a:gd name="connsiteX306" fmla="*/ 2014439 w 3024845"/>
                  <a:gd name="connsiteY306" fmla="*/ 559911 h 1078499"/>
                  <a:gd name="connsiteX307" fmla="*/ 2014439 w 3024845"/>
                  <a:gd name="connsiteY307" fmla="*/ 722939 h 1078499"/>
                  <a:gd name="connsiteX308" fmla="*/ 2033136 w 3024845"/>
                  <a:gd name="connsiteY308" fmla="*/ 722939 h 1078499"/>
                  <a:gd name="connsiteX309" fmla="*/ 2033136 w 3024845"/>
                  <a:gd name="connsiteY309" fmla="*/ 640246 h 1078499"/>
                  <a:gd name="connsiteX310" fmla="*/ 2128256 w 3024845"/>
                  <a:gd name="connsiteY310" fmla="*/ 640246 h 1078499"/>
                  <a:gd name="connsiteX311" fmla="*/ 2140186 w 3024845"/>
                  <a:gd name="connsiteY311" fmla="*/ 322105 h 1078499"/>
                  <a:gd name="connsiteX312" fmla="*/ 2128026 w 3024845"/>
                  <a:gd name="connsiteY312" fmla="*/ 300487 h 1078499"/>
                  <a:gd name="connsiteX313" fmla="*/ 2121946 w 3024845"/>
                  <a:gd name="connsiteY313" fmla="*/ 296163 h 1078499"/>
                  <a:gd name="connsiteX314" fmla="*/ 2130053 w 3024845"/>
                  <a:gd name="connsiteY314" fmla="*/ 272384 h 1078499"/>
                  <a:gd name="connsiteX315" fmla="*/ 2130053 w 3024845"/>
                  <a:gd name="connsiteY315" fmla="*/ 255090 h 1078499"/>
                  <a:gd name="connsiteX316" fmla="*/ 2144240 w 3024845"/>
                  <a:gd name="connsiteY316" fmla="*/ 255090 h 1078499"/>
                  <a:gd name="connsiteX317" fmla="*/ 2144240 w 3024845"/>
                  <a:gd name="connsiteY317" fmla="*/ 233472 h 1078499"/>
                  <a:gd name="connsiteX318" fmla="*/ 2146266 w 3024845"/>
                  <a:gd name="connsiteY318" fmla="*/ 229148 h 1078499"/>
                  <a:gd name="connsiteX319" fmla="*/ 2146266 w 3024845"/>
                  <a:gd name="connsiteY319" fmla="*/ 151324 h 1078499"/>
                  <a:gd name="connsiteX320" fmla="*/ 2144240 w 3024845"/>
                  <a:gd name="connsiteY320" fmla="*/ 144839 h 1078499"/>
                  <a:gd name="connsiteX321" fmla="*/ 2150320 w 3024845"/>
                  <a:gd name="connsiteY321" fmla="*/ 138353 h 1078499"/>
                  <a:gd name="connsiteX322" fmla="*/ 2150320 w 3024845"/>
                  <a:gd name="connsiteY322" fmla="*/ 79985 h 1078499"/>
                  <a:gd name="connsiteX323" fmla="*/ 2152346 w 3024845"/>
                  <a:gd name="connsiteY323" fmla="*/ 75662 h 1078499"/>
                  <a:gd name="connsiteX324" fmla="*/ 2152346 w 3024845"/>
                  <a:gd name="connsiteY324" fmla="*/ 19456 h 1078499"/>
                  <a:gd name="connsiteX325" fmla="*/ 2154373 w 3024845"/>
                  <a:gd name="connsiteY325" fmla="*/ 0 h 1078499"/>
                  <a:gd name="connsiteX326" fmla="*/ 2158427 w 3024845"/>
                  <a:gd name="connsiteY326" fmla="*/ 17294 h 1078499"/>
                  <a:gd name="connsiteX327" fmla="*/ 2160453 w 3024845"/>
                  <a:gd name="connsiteY327" fmla="*/ 75662 h 1078499"/>
                  <a:gd name="connsiteX328" fmla="*/ 2162480 w 3024845"/>
                  <a:gd name="connsiteY328" fmla="*/ 138353 h 1078499"/>
                  <a:gd name="connsiteX329" fmla="*/ 2168560 w 3024845"/>
                  <a:gd name="connsiteY329" fmla="*/ 144839 h 1078499"/>
                  <a:gd name="connsiteX330" fmla="*/ 2166533 w 3024845"/>
                  <a:gd name="connsiteY330" fmla="*/ 151324 h 1078499"/>
                  <a:gd name="connsiteX331" fmla="*/ 2166533 w 3024845"/>
                  <a:gd name="connsiteY331" fmla="*/ 229148 h 1078499"/>
                  <a:gd name="connsiteX332" fmla="*/ 2168560 w 3024845"/>
                  <a:gd name="connsiteY332" fmla="*/ 233472 h 1078499"/>
                  <a:gd name="connsiteX333" fmla="*/ 2168560 w 3024845"/>
                  <a:gd name="connsiteY333" fmla="*/ 255090 h 1078499"/>
                  <a:gd name="connsiteX334" fmla="*/ 2182747 w 3024845"/>
                  <a:gd name="connsiteY334" fmla="*/ 255090 h 1078499"/>
                  <a:gd name="connsiteX335" fmla="*/ 2182747 w 3024845"/>
                  <a:gd name="connsiteY335" fmla="*/ 272384 h 1078499"/>
                  <a:gd name="connsiteX336" fmla="*/ 2190854 w 3024845"/>
                  <a:gd name="connsiteY336" fmla="*/ 296163 h 1078499"/>
                  <a:gd name="connsiteX337" fmla="*/ 2184774 w 3024845"/>
                  <a:gd name="connsiteY337" fmla="*/ 300487 h 1078499"/>
                  <a:gd name="connsiteX338" fmla="*/ 2172613 w 3024845"/>
                  <a:gd name="connsiteY338" fmla="*/ 322105 h 1078499"/>
                  <a:gd name="connsiteX339" fmla="*/ 2180720 w 3024845"/>
                  <a:gd name="connsiteY339" fmla="*/ 575033 h 1078499"/>
                  <a:gd name="connsiteX340" fmla="*/ 2245574 w 3024845"/>
                  <a:gd name="connsiteY340" fmla="*/ 575033 h 1078499"/>
                  <a:gd name="connsiteX341" fmla="*/ 2245574 w 3024845"/>
                  <a:gd name="connsiteY341" fmla="*/ 650695 h 1078499"/>
                  <a:gd name="connsiteX342" fmla="*/ 2253681 w 3024845"/>
                  <a:gd name="connsiteY342" fmla="*/ 650695 h 1078499"/>
                  <a:gd name="connsiteX343" fmla="*/ 2255708 w 3024845"/>
                  <a:gd name="connsiteY343" fmla="*/ 644210 h 1078499"/>
                  <a:gd name="connsiteX344" fmla="*/ 2261788 w 3024845"/>
                  <a:gd name="connsiteY344" fmla="*/ 644210 h 1078499"/>
                  <a:gd name="connsiteX345" fmla="*/ 2263815 w 3024845"/>
                  <a:gd name="connsiteY345" fmla="*/ 652857 h 1078499"/>
                  <a:gd name="connsiteX346" fmla="*/ 2275975 w 3024845"/>
                  <a:gd name="connsiteY346" fmla="*/ 652857 h 1078499"/>
                  <a:gd name="connsiteX347" fmla="*/ 2275975 w 3024845"/>
                  <a:gd name="connsiteY347" fmla="*/ 646371 h 1078499"/>
                  <a:gd name="connsiteX348" fmla="*/ 2298268 w 3024845"/>
                  <a:gd name="connsiteY348" fmla="*/ 646371 h 1078499"/>
                  <a:gd name="connsiteX349" fmla="*/ 2298268 w 3024845"/>
                  <a:gd name="connsiteY349" fmla="*/ 652857 h 1078499"/>
                  <a:gd name="connsiteX350" fmla="*/ 2318535 w 3024845"/>
                  <a:gd name="connsiteY350" fmla="*/ 652857 h 1078499"/>
                  <a:gd name="connsiteX351" fmla="*/ 2318535 w 3024845"/>
                  <a:gd name="connsiteY351" fmla="*/ 698254 h 1078499"/>
                  <a:gd name="connsiteX352" fmla="*/ 2332722 w 3024845"/>
                  <a:gd name="connsiteY352" fmla="*/ 698254 h 1078499"/>
                  <a:gd name="connsiteX353" fmla="*/ 2332722 w 3024845"/>
                  <a:gd name="connsiteY353" fmla="*/ 685283 h 1078499"/>
                  <a:gd name="connsiteX354" fmla="*/ 2348936 w 3024845"/>
                  <a:gd name="connsiteY354" fmla="*/ 685283 h 1078499"/>
                  <a:gd name="connsiteX355" fmla="*/ 2348936 w 3024845"/>
                  <a:gd name="connsiteY355" fmla="*/ 505856 h 1078499"/>
                  <a:gd name="connsiteX356" fmla="*/ 2355016 w 3024845"/>
                  <a:gd name="connsiteY356" fmla="*/ 499370 h 1078499"/>
                  <a:gd name="connsiteX357" fmla="*/ 2427977 w 3024845"/>
                  <a:gd name="connsiteY357" fmla="*/ 499370 h 1078499"/>
                  <a:gd name="connsiteX358" fmla="*/ 2427977 w 3024845"/>
                  <a:gd name="connsiteY358" fmla="*/ 508018 h 1078499"/>
                  <a:gd name="connsiteX359" fmla="*/ 2438110 w 3024845"/>
                  <a:gd name="connsiteY359" fmla="*/ 508018 h 1078499"/>
                  <a:gd name="connsiteX360" fmla="*/ 2438110 w 3024845"/>
                  <a:gd name="connsiteY360" fmla="*/ 622592 h 1078499"/>
                  <a:gd name="connsiteX361" fmla="*/ 2460404 w 3024845"/>
                  <a:gd name="connsiteY361" fmla="*/ 622592 h 1078499"/>
                  <a:gd name="connsiteX362" fmla="*/ 2460404 w 3024845"/>
                  <a:gd name="connsiteY362" fmla="*/ 555577 h 1078499"/>
                  <a:gd name="connsiteX363" fmla="*/ 2486751 w 3024845"/>
                  <a:gd name="connsiteY363" fmla="*/ 555577 h 1078499"/>
                  <a:gd name="connsiteX364" fmla="*/ 2490804 w 3024845"/>
                  <a:gd name="connsiteY364" fmla="*/ 551253 h 1078499"/>
                  <a:gd name="connsiteX365" fmla="*/ 2498911 w 3024845"/>
                  <a:gd name="connsiteY365" fmla="*/ 551253 h 1078499"/>
                  <a:gd name="connsiteX366" fmla="*/ 2502964 w 3024845"/>
                  <a:gd name="connsiteY366" fmla="*/ 555577 h 1078499"/>
                  <a:gd name="connsiteX367" fmla="*/ 2525258 w 3024845"/>
                  <a:gd name="connsiteY367" fmla="*/ 555577 h 1078499"/>
                  <a:gd name="connsiteX368" fmla="*/ 2525258 w 3024845"/>
                  <a:gd name="connsiteY368" fmla="*/ 438841 h 1078499"/>
                  <a:gd name="connsiteX369" fmla="*/ 2582005 w 3024845"/>
                  <a:gd name="connsiteY369" fmla="*/ 428032 h 1078499"/>
                  <a:gd name="connsiteX370" fmla="*/ 2582005 w 3024845"/>
                  <a:gd name="connsiteY370" fmla="*/ 429113 h 1078499"/>
                  <a:gd name="connsiteX371" fmla="*/ 2582005 w 3024845"/>
                  <a:gd name="connsiteY371" fmla="*/ 436679 h 1078499"/>
                  <a:gd name="connsiteX372" fmla="*/ 2608352 w 3024845"/>
                  <a:gd name="connsiteY372" fmla="*/ 436679 h 1078499"/>
                  <a:gd name="connsiteX373" fmla="*/ 2608352 w 3024845"/>
                  <a:gd name="connsiteY373" fmla="*/ 691769 h 1078499"/>
                  <a:gd name="connsiteX374" fmla="*/ 2630646 w 3024845"/>
                  <a:gd name="connsiteY374" fmla="*/ 691769 h 1078499"/>
                  <a:gd name="connsiteX375" fmla="*/ 2630646 w 3024845"/>
                  <a:gd name="connsiteY375" fmla="*/ 687445 h 1078499"/>
                  <a:gd name="connsiteX376" fmla="*/ 2642806 w 3024845"/>
                  <a:gd name="connsiteY376" fmla="*/ 687445 h 1078499"/>
                  <a:gd name="connsiteX377" fmla="*/ 2642806 w 3024845"/>
                  <a:gd name="connsiteY377" fmla="*/ 691769 h 1078499"/>
                  <a:gd name="connsiteX378" fmla="*/ 2667126 w 3024845"/>
                  <a:gd name="connsiteY378" fmla="*/ 691769 h 1078499"/>
                  <a:gd name="connsiteX379" fmla="*/ 2667126 w 3024845"/>
                  <a:gd name="connsiteY379" fmla="*/ 678798 h 1078499"/>
                  <a:gd name="connsiteX380" fmla="*/ 2695500 w 3024845"/>
                  <a:gd name="connsiteY380" fmla="*/ 678798 h 1078499"/>
                  <a:gd name="connsiteX381" fmla="*/ 2707660 w 3024845"/>
                  <a:gd name="connsiteY381" fmla="*/ 674474 h 1078499"/>
                  <a:gd name="connsiteX382" fmla="*/ 2727927 w 3024845"/>
                  <a:gd name="connsiteY382" fmla="*/ 678798 h 1078499"/>
                  <a:gd name="connsiteX383" fmla="*/ 2727927 w 3024845"/>
                  <a:gd name="connsiteY383" fmla="*/ 661504 h 1078499"/>
                  <a:gd name="connsiteX384" fmla="*/ 2736034 w 3024845"/>
                  <a:gd name="connsiteY384" fmla="*/ 661504 h 1078499"/>
                  <a:gd name="connsiteX385" fmla="*/ 2736034 w 3024845"/>
                  <a:gd name="connsiteY385" fmla="*/ 648533 h 1078499"/>
                  <a:gd name="connsiteX386" fmla="*/ 2792781 w 3024845"/>
                  <a:gd name="connsiteY386" fmla="*/ 648533 h 1078499"/>
                  <a:gd name="connsiteX387" fmla="*/ 2792781 w 3024845"/>
                  <a:gd name="connsiteY387" fmla="*/ 618268 h 1078499"/>
                  <a:gd name="connsiteX388" fmla="*/ 2811021 w 3024845"/>
                  <a:gd name="connsiteY388" fmla="*/ 618268 h 1078499"/>
                  <a:gd name="connsiteX389" fmla="*/ 2811021 w 3024845"/>
                  <a:gd name="connsiteY389" fmla="*/ 611783 h 1078499"/>
                  <a:gd name="connsiteX390" fmla="*/ 2823181 w 3024845"/>
                  <a:gd name="connsiteY390" fmla="*/ 611783 h 1078499"/>
                  <a:gd name="connsiteX391" fmla="*/ 2823181 w 3024845"/>
                  <a:gd name="connsiteY391" fmla="*/ 618268 h 1078499"/>
                  <a:gd name="connsiteX392" fmla="*/ 2839395 w 3024845"/>
                  <a:gd name="connsiteY392" fmla="*/ 618268 h 1078499"/>
                  <a:gd name="connsiteX393" fmla="*/ 2839395 w 3024845"/>
                  <a:gd name="connsiteY393" fmla="*/ 667989 h 1078499"/>
                  <a:gd name="connsiteX394" fmla="*/ 2871822 w 3024845"/>
                  <a:gd name="connsiteY394" fmla="*/ 667989 h 1078499"/>
                  <a:gd name="connsiteX395" fmla="*/ 2871822 w 3024845"/>
                  <a:gd name="connsiteY395" fmla="*/ 642048 h 1078499"/>
                  <a:gd name="connsiteX396" fmla="*/ 2910329 w 3024845"/>
                  <a:gd name="connsiteY396" fmla="*/ 642048 h 1078499"/>
                  <a:gd name="connsiteX397" fmla="*/ 2910329 w 3024845"/>
                  <a:gd name="connsiteY397" fmla="*/ 611783 h 1078499"/>
                  <a:gd name="connsiteX398" fmla="*/ 2958970 w 3024845"/>
                  <a:gd name="connsiteY398" fmla="*/ 611783 h 1078499"/>
                  <a:gd name="connsiteX399" fmla="*/ 2958970 w 3024845"/>
                  <a:gd name="connsiteY399" fmla="*/ 722939 h 1078499"/>
                  <a:gd name="connsiteX400" fmla="*/ 2958970 w 3024845"/>
                  <a:gd name="connsiteY400" fmla="*/ 736718 h 1078499"/>
                  <a:gd name="connsiteX401" fmla="*/ 3024845 w 3024845"/>
                  <a:gd name="connsiteY401" fmla="*/ 736718 h 1078499"/>
                  <a:gd name="connsiteX402" fmla="*/ 3024845 w 3024845"/>
                  <a:gd name="connsiteY402" fmla="*/ 1078499 h 1078499"/>
                  <a:gd name="connsiteX403" fmla="*/ 2054 w 3024845"/>
                  <a:gd name="connsiteY403" fmla="*/ 1076166 h 1078499"/>
                  <a:gd name="connsiteX404" fmla="*/ 0 w 3024845"/>
                  <a:gd name="connsiteY404" fmla="*/ 642048 h 1078499"/>
                  <a:gd name="connsiteX405" fmla="*/ 20267 w 3024845"/>
                  <a:gd name="connsiteY405" fmla="*/ 642048 h 1078499"/>
                  <a:gd name="connsiteX406" fmla="*/ 20774 w 3024845"/>
                  <a:gd name="connsiteY406" fmla="*/ 640967 h 1078499"/>
                  <a:gd name="connsiteX407" fmla="*/ 24320 w 3024845"/>
                  <a:gd name="connsiteY407" fmla="*/ 633401 h 1078499"/>
                  <a:gd name="connsiteX408" fmla="*/ 26094 w 3024845"/>
                  <a:gd name="connsiteY408" fmla="*/ 633671 h 1078499"/>
                  <a:gd name="connsiteX409" fmla="*/ 38507 w 3024845"/>
                  <a:gd name="connsiteY409" fmla="*/ 635562 h 1078499"/>
                  <a:gd name="connsiteX410" fmla="*/ 39014 w 3024845"/>
                  <a:gd name="connsiteY410" fmla="*/ 636914 h 1078499"/>
                  <a:gd name="connsiteX411" fmla="*/ 42560 w 3024845"/>
                  <a:gd name="connsiteY411" fmla="*/ 646371 h 1078499"/>
                  <a:gd name="connsiteX412" fmla="*/ 68907 w 3024845"/>
                  <a:gd name="connsiteY412" fmla="*/ 648533 h 1078499"/>
                  <a:gd name="connsiteX413" fmla="*/ 68907 w 3024845"/>
                  <a:gd name="connsiteY413" fmla="*/ 525312 h 1078499"/>
                  <a:gd name="connsiteX414" fmla="*/ 70934 w 3024845"/>
                  <a:gd name="connsiteY414" fmla="*/ 525312 h 1078499"/>
                  <a:gd name="connsiteX415" fmla="*/ 85121 w 3024845"/>
                  <a:gd name="connsiteY415" fmla="*/ 525312 h 1078499"/>
                  <a:gd name="connsiteX416" fmla="*/ 85121 w 3024845"/>
                  <a:gd name="connsiteY416" fmla="*/ 389120 h 1078499"/>
                  <a:gd name="connsiteX417" fmla="*/ 86894 w 3024845"/>
                  <a:gd name="connsiteY417" fmla="*/ 389120 h 1078499"/>
                  <a:gd name="connsiteX418" fmla="*/ 99308 w 3024845"/>
                  <a:gd name="connsiteY418" fmla="*/ 389120 h 1078499"/>
                  <a:gd name="connsiteX419" fmla="*/ 99308 w 3024845"/>
                  <a:gd name="connsiteY419" fmla="*/ 274546 h 1078499"/>
                  <a:gd name="connsiteX420" fmla="*/ 103361 w 3024845"/>
                  <a:gd name="connsiteY420" fmla="*/ 246442 h 1078499"/>
                  <a:gd name="connsiteX421" fmla="*/ 105388 w 3024845"/>
                  <a:gd name="connsiteY421" fmla="*/ 246442 h 1078499"/>
                  <a:gd name="connsiteX422" fmla="*/ 119575 w 3024845"/>
                  <a:gd name="connsiteY422" fmla="*/ 246442 h 1078499"/>
                  <a:gd name="connsiteX423" fmla="*/ 156055 w 3024845"/>
                  <a:gd name="connsiteY423" fmla="*/ 164295 h 1078499"/>
                  <a:gd name="connsiteX0" fmla="*/ 119575 w 3024845"/>
                  <a:gd name="connsiteY0" fmla="*/ 246442 h 1078499"/>
                  <a:gd name="connsiteX1" fmla="*/ 162135 w 3024845"/>
                  <a:gd name="connsiteY1" fmla="*/ 164295 h 1078499"/>
                  <a:gd name="connsiteX2" fmla="*/ 200642 w 3024845"/>
                  <a:gd name="connsiteY2" fmla="*/ 244281 h 1078499"/>
                  <a:gd name="connsiteX3" fmla="*/ 202669 w 3024845"/>
                  <a:gd name="connsiteY3" fmla="*/ 244281 h 1078499"/>
                  <a:gd name="connsiteX4" fmla="*/ 216856 w 3024845"/>
                  <a:gd name="connsiteY4" fmla="*/ 244281 h 1078499"/>
                  <a:gd name="connsiteX5" fmla="*/ 216856 w 3024845"/>
                  <a:gd name="connsiteY5" fmla="*/ 268060 h 1078499"/>
                  <a:gd name="connsiteX6" fmla="*/ 217363 w 3024845"/>
                  <a:gd name="connsiteY6" fmla="*/ 268871 h 1078499"/>
                  <a:gd name="connsiteX7" fmla="*/ 220909 w 3024845"/>
                  <a:gd name="connsiteY7" fmla="*/ 274546 h 1078499"/>
                  <a:gd name="connsiteX8" fmla="*/ 220909 w 3024845"/>
                  <a:gd name="connsiteY8" fmla="*/ 389120 h 1078499"/>
                  <a:gd name="connsiteX9" fmla="*/ 223189 w 3024845"/>
                  <a:gd name="connsiteY9" fmla="*/ 389120 h 1078499"/>
                  <a:gd name="connsiteX10" fmla="*/ 239150 w 3024845"/>
                  <a:gd name="connsiteY10" fmla="*/ 389120 h 1078499"/>
                  <a:gd name="connsiteX11" fmla="*/ 239150 w 3024845"/>
                  <a:gd name="connsiteY11" fmla="*/ 529635 h 1078499"/>
                  <a:gd name="connsiteX12" fmla="*/ 240670 w 3024845"/>
                  <a:gd name="connsiteY12" fmla="*/ 529365 h 1078499"/>
                  <a:gd name="connsiteX13" fmla="*/ 251310 w 3024845"/>
                  <a:gd name="connsiteY13" fmla="*/ 527474 h 1078499"/>
                  <a:gd name="connsiteX14" fmla="*/ 249283 w 3024845"/>
                  <a:gd name="connsiteY14" fmla="*/ 616106 h 1078499"/>
                  <a:gd name="connsiteX15" fmla="*/ 250803 w 3024845"/>
                  <a:gd name="connsiteY15" fmla="*/ 616377 h 1078499"/>
                  <a:gd name="connsiteX16" fmla="*/ 261443 w 3024845"/>
                  <a:gd name="connsiteY16" fmla="*/ 618268 h 1078499"/>
                  <a:gd name="connsiteX17" fmla="*/ 261696 w 3024845"/>
                  <a:gd name="connsiteY17" fmla="*/ 619079 h 1078499"/>
                  <a:gd name="connsiteX18" fmla="*/ 263470 w 3024845"/>
                  <a:gd name="connsiteY18" fmla="*/ 624754 h 1078499"/>
                  <a:gd name="connsiteX19" fmla="*/ 264230 w 3024845"/>
                  <a:gd name="connsiteY19" fmla="*/ 622322 h 1078499"/>
                  <a:gd name="connsiteX20" fmla="*/ 269550 w 3024845"/>
                  <a:gd name="connsiteY20" fmla="*/ 605298 h 1078499"/>
                  <a:gd name="connsiteX21" fmla="*/ 271323 w 3024845"/>
                  <a:gd name="connsiteY21" fmla="*/ 605298 h 1078499"/>
                  <a:gd name="connsiteX22" fmla="*/ 283737 w 3024845"/>
                  <a:gd name="connsiteY22" fmla="*/ 605298 h 1078499"/>
                  <a:gd name="connsiteX23" fmla="*/ 283737 w 3024845"/>
                  <a:gd name="connsiteY23" fmla="*/ 637724 h 1078499"/>
                  <a:gd name="connsiteX24" fmla="*/ 284750 w 3024845"/>
                  <a:gd name="connsiteY24" fmla="*/ 638265 h 1078499"/>
                  <a:gd name="connsiteX25" fmla="*/ 291844 w 3024845"/>
                  <a:gd name="connsiteY25" fmla="*/ 642048 h 1078499"/>
                  <a:gd name="connsiteX26" fmla="*/ 291844 w 3024845"/>
                  <a:gd name="connsiteY26" fmla="*/ 643399 h 1078499"/>
                  <a:gd name="connsiteX27" fmla="*/ 291844 w 3024845"/>
                  <a:gd name="connsiteY27" fmla="*/ 652857 h 1078499"/>
                  <a:gd name="connsiteX28" fmla="*/ 336431 w 3024845"/>
                  <a:gd name="connsiteY28" fmla="*/ 652857 h 1078499"/>
                  <a:gd name="connsiteX29" fmla="*/ 336431 w 3024845"/>
                  <a:gd name="connsiteY29" fmla="*/ 653938 h 1078499"/>
                  <a:gd name="connsiteX30" fmla="*/ 336431 w 3024845"/>
                  <a:gd name="connsiteY30" fmla="*/ 661504 h 1078499"/>
                  <a:gd name="connsiteX31" fmla="*/ 338457 w 3024845"/>
                  <a:gd name="connsiteY31" fmla="*/ 661504 h 1078499"/>
                  <a:gd name="connsiteX32" fmla="*/ 352644 w 3024845"/>
                  <a:gd name="connsiteY32" fmla="*/ 661504 h 1078499"/>
                  <a:gd name="connsiteX33" fmla="*/ 352644 w 3024845"/>
                  <a:gd name="connsiteY33" fmla="*/ 631239 h 1078499"/>
                  <a:gd name="connsiteX34" fmla="*/ 397231 w 3024845"/>
                  <a:gd name="connsiteY34" fmla="*/ 631239 h 1078499"/>
                  <a:gd name="connsiteX35" fmla="*/ 397231 w 3024845"/>
                  <a:gd name="connsiteY35" fmla="*/ 629888 h 1078499"/>
                  <a:gd name="connsiteX36" fmla="*/ 397231 w 3024845"/>
                  <a:gd name="connsiteY36" fmla="*/ 620430 h 1078499"/>
                  <a:gd name="connsiteX37" fmla="*/ 398245 w 3024845"/>
                  <a:gd name="connsiteY37" fmla="*/ 620430 h 1078499"/>
                  <a:gd name="connsiteX38" fmla="*/ 405338 w 3024845"/>
                  <a:gd name="connsiteY38" fmla="*/ 620430 h 1078499"/>
                  <a:gd name="connsiteX39" fmla="*/ 405338 w 3024845"/>
                  <a:gd name="connsiteY39" fmla="*/ 618539 h 1078499"/>
                  <a:gd name="connsiteX40" fmla="*/ 405338 w 3024845"/>
                  <a:gd name="connsiteY40" fmla="*/ 605298 h 1078499"/>
                  <a:gd name="connsiteX41" fmla="*/ 406098 w 3024845"/>
                  <a:gd name="connsiteY41" fmla="*/ 605298 h 1078499"/>
                  <a:gd name="connsiteX42" fmla="*/ 411418 w 3024845"/>
                  <a:gd name="connsiteY42" fmla="*/ 605298 h 1078499"/>
                  <a:gd name="connsiteX43" fmla="*/ 411418 w 3024845"/>
                  <a:gd name="connsiteY43" fmla="*/ 604217 h 1078499"/>
                  <a:gd name="connsiteX44" fmla="*/ 411418 w 3024845"/>
                  <a:gd name="connsiteY44" fmla="*/ 596650 h 1078499"/>
                  <a:gd name="connsiteX45" fmla="*/ 413445 w 3024845"/>
                  <a:gd name="connsiteY45" fmla="*/ 596650 h 1078499"/>
                  <a:gd name="connsiteX46" fmla="*/ 427632 w 3024845"/>
                  <a:gd name="connsiteY46" fmla="*/ 596650 h 1078499"/>
                  <a:gd name="connsiteX47" fmla="*/ 427632 w 3024845"/>
                  <a:gd name="connsiteY47" fmla="*/ 597731 h 1078499"/>
                  <a:gd name="connsiteX48" fmla="*/ 427632 w 3024845"/>
                  <a:gd name="connsiteY48" fmla="*/ 605298 h 1078499"/>
                  <a:gd name="connsiteX49" fmla="*/ 449925 w 3024845"/>
                  <a:gd name="connsiteY49" fmla="*/ 605298 h 1078499"/>
                  <a:gd name="connsiteX50" fmla="*/ 449925 w 3024845"/>
                  <a:gd name="connsiteY50" fmla="*/ 603406 h 1078499"/>
                  <a:gd name="connsiteX51" fmla="*/ 449925 w 3024845"/>
                  <a:gd name="connsiteY51" fmla="*/ 590165 h 1078499"/>
                  <a:gd name="connsiteX52" fmla="*/ 451699 w 3024845"/>
                  <a:gd name="connsiteY52" fmla="*/ 590165 h 1078499"/>
                  <a:gd name="connsiteX53" fmla="*/ 464112 w 3024845"/>
                  <a:gd name="connsiteY53" fmla="*/ 590165 h 1078499"/>
                  <a:gd name="connsiteX54" fmla="*/ 464112 w 3024845"/>
                  <a:gd name="connsiteY54" fmla="*/ 613945 h 1078499"/>
                  <a:gd name="connsiteX55" fmla="*/ 465126 w 3024845"/>
                  <a:gd name="connsiteY55" fmla="*/ 613945 h 1078499"/>
                  <a:gd name="connsiteX56" fmla="*/ 472219 w 3024845"/>
                  <a:gd name="connsiteY56" fmla="*/ 613945 h 1078499"/>
                  <a:gd name="connsiteX57" fmla="*/ 472219 w 3024845"/>
                  <a:gd name="connsiteY57" fmla="*/ 612864 h 1078499"/>
                  <a:gd name="connsiteX58" fmla="*/ 472219 w 3024845"/>
                  <a:gd name="connsiteY58" fmla="*/ 605298 h 1078499"/>
                  <a:gd name="connsiteX59" fmla="*/ 473992 w 3024845"/>
                  <a:gd name="connsiteY59" fmla="*/ 605298 h 1078499"/>
                  <a:gd name="connsiteX60" fmla="*/ 486406 w 3024845"/>
                  <a:gd name="connsiteY60" fmla="*/ 605298 h 1078499"/>
                  <a:gd name="connsiteX61" fmla="*/ 486406 w 3024845"/>
                  <a:gd name="connsiteY61" fmla="*/ 631239 h 1078499"/>
                  <a:gd name="connsiteX62" fmla="*/ 488433 w 3024845"/>
                  <a:gd name="connsiteY62" fmla="*/ 631239 h 1078499"/>
                  <a:gd name="connsiteX63" fmla="*/ 502619 w 3024845"/>
                  <a:gd name="connsiteY63" fmla="*/ 631239 h 1078499"/>
                  <a:gd name="connsiteX64" fmla="*/ 502619 w 3024845"/>
                  <a:gd name="connsiteY64" fmla="*/ 632860 h 1078499"/>
                  <a:gd name="connsiteX65" fmla="*/ 502619 w 3024845"/>
                  <a:gd name="connsiteY65" fmla="*/ 644210 h 1078499"/>
                  <a:gd name="connsiteX66" fmla="*/ 503379 w 3024845"/>
                  <a:gd name="connsiteY66" fmla="*/ 644210 h 1078499"/>
                  <a:gd name="connsiteX67" fmla="*/ 508700 w 3024845"/>
                  <a:gd name="connsiteY67" fmla="*/ 644210 h 1078499"/>
                  <a:gd name="connsiteX68" fmla="*/ 508700 w 3024845"/>
                  <a:gd name="connsiteY68" fmla="*/ 643399 h 1078499"/>
                  <a:gd name="connsiteX69" fmla="*/ 508700 w 3024845"/>
                  <a:gd name="connsiteY69" fmla="*/ 637724 h 1078499"/>
                  <a:gd name="connsiteX70" fmla="*/ 539100 w 3024845"/>
                  <a:gd name="connsiteY70" fmla="*/ 637724 h 1078499"/>
                  <a:gd name="connsiteX71" fmla="*/ 539100 w 3024845"/>
                  <a:gd name="connsiteY71" fmla="*/ 661504 h 1078499"/>
                  <a:gd name="connsiteX72" fmla="*/ 540113 w 3024845"/>
                  <a:gd name="connsiteY72" fmla="*/ 661504 h 1078499"/>
                  <a:gd name="connsiteX73" fmla="*/ 547207 w 3024845"/>
                  <a:gd name="connsiteY73" fmla="*/ 661504 h 1078499"/>
                  <a:gd name="connsiteX74" fmla="*/ 547207 w 3024845"/>
                  <a:gd name="connsiteY74" fmla="*/ 662585 h 1078499"/>
                  <a:gd name="connsiteX75" fmla="*/ 547207 w 3024845"/>
                  <a:gd name="connsiteY75" fmla="*/ 670151 h 1078499"/>
                  <a:gd name="connsiteX76" fmla="*/ 547967 w 3024845"/>
                  <a:gd name="connsiteY76" fmla="*/ 670151 h 1078499"/>
                  <a:gd name="connsiteX77" fmla="*/ 553287 w 3024845"/>
                  <a:gd name="connsiteY77" fmla="*/ 670151 h 1078499"/>
                  <a:gd name="connsiteX78" fmla="*/ 553287 w 3024845"/>
                  <a:gd name="connsiteY78" fmla="*/ 667989 h 1078499"/>
                  <a:gd name="connsiteX79" fmla="*/ 553287 w 3024845"/>
                  <a:gd name="connsiteY79" fmla="*/ 652857 h 1078499"/>
                  <a:gd name="connsiteX80" fmla="*/ 554300 w 3024845"/>
                  <a:gd name="connsiteY80" fmla="*/ 652857 h 1078499"/>
                  <a:gd name="connsiteX81" fmla="*/ 561394 w 3024845"/>
                  <a:gd name="connsiteY81" fmla="*/ 652857 h 1078499"/>
                  <a:gd name="connsiteX82" fmla="*/ 561394 w 3024845"/>
                  <a:gd name="connsiteY82" fmla="*/ 653938 h 1078499"/>
                  <a:gd name="connsiteX83" fmla="*/ 561394 w 3024845"/>
                  <a:gd name="connsiteY83" fmla="*/ 661504 h 1078499"/>
                  <a:gd name="connsiteX84" fmla="*/ 566714 w 3024845"/>
                  <a:gd name="connsiteY84" fmla="*/ 659511 h 1078499"/>
                  <a:gd name="connsiteX85" fmla="*/ 567474 w 3024845"/>
                  <a:gd name="connsiteY85" fmla="*/ 658531 h 1078499"/>
                  <a:gd name="connsiteX86" fmla="*/ 567474 w 3024845"/>
                  <a:gd name="connsiteY86" fmla="*/ 652857 h 1078499"/>
                  <a:gd name="connsiteX87" fmla="*/ 605981 w 3024845"/>
                  <a:gd name="connsiteY87" fmla="*/ 652857 h 1078499"/>
                  <a:gd name="connsiteX88" fmla="*/ 605981 w 3024845"/>
                  <a:gd name="connsiteY88" fmla="*/ 676636 h 1078499"/>
                  <a:gd name="connsiteX89" fmla="*/ 608007 w 3024845"/>
                  <a:gd name="connsiteY89" fmla="*/ 676636 h 1078499"/>
                  <a:gd name="connsiteX90" fmla="*/ 622194 w 3024845"/>
                  <a:gd name="connsiteY90" fmla="*/ 676636 h 1078499"/>
                  <a:gd name="connsiteX91" fmla="*/ 622194 w 3024845"/>
                  <a:gd name="connsiteY91" fmla="*/ 677717 h 1078499"/>
                  <a:gd name="connsiteX92" fmla="*/ 622194 w 3024845"/>
                  <a:gd name="connsiteY92" fmla="*/ 685283 h 1078499"/>
                  <a:gd name="connsiteX93" fmla="*/ 623968 w 3024845"/>
                  <a:gd name="connsiteY93" fmla="*/ 685283 h 1078499"/>
                  <a:gd name="connsiteX94" fmla="*/ 636381 w 3024845"/>
                  <a:gd name="connsiteY94" fmla="*/ 685283 h 1078499"/>
                  <a:gd name="connsiteX95" fmla="*/ 636381 w 3024845"/>
                  <a:gd name="connsiteY95" fmla="*/ 661504 h 1078499"/>
                  <a:gd name="connsiteX96" fmla="*/ 637394 w 3024845"/>
                  <a:gd name="connsiteY96" fmla="*/ 661504 h 1078499"/>
                  <a:gd name="connsiteX97" fmla="*/ 644488 w 3024845"/>
                  <a:gd name="connsiteY97" fmla="*/ 661504 h 1078499"/>
                  <a:gd name="connsiteX98" fmla="*/ 644488 w 3024845"/>
                  <a:gd name="connsiteY98" fmla="*/ 629077 h 1078499"/>
                  <a:gd name="connsiteX99" fmla="*/ 645501 w 3024845"/>
                  <a:gd name="connsiteY99" fmla="*/ 629077 h 1078499"/>
                  <a:gd name="connsiteX100" fmla="*/ 652595 w 3024845"/>
                  <a:gd name="connsiteY100" fmla="*/ 629077 h 1078499"/>
                  <a:gd name="connsiteX101" fmla="*/ 652595 w 3024845"/>
                  <a:gd name="connsiteY101" fmla="*/ 627186 h 1078499"/>
                  <a:gd name="connsiteX102" fmla="*/ 652595 w 3024845"/>
                  <a:gd name="connsiteY102" fmla="*/ 613945 h 1078499"/>
                  <a:gd name="connsiteX103" fmla="*/ 651328 w 3024845"/>
                  <a:gd name="connsiteY103" fmla="*/ 612323 h 1078499"/>
                  <a:gd name="connsiteX104" fmla="*/ 656648 w 3024845"/>
                  <a:gd name="connsiteY104" fmla="*/ 600974 h 1078499"/>
                  <a:gd name="connsiteX105" fmla="*/ 664755 w 3024845"/>
                  <a:gd name="connsiteY105" fmla="*/ 629077 h 1078499"/>
                  <a:gd name="connsiteX106" fmla="*/ 665515 w 3024845"/>
                  <a:gd name="connsiteY106" fmla="*/ 629077 h 1078499"/>
                  <a:gd name="connsiteX107" fmla="*/ 670835 w 3024845"/>
                  <a:gd name="connsiteY107" fmla="*/ 629077 h 1078499"/>
                  <a:gd name="connsiteX108" fmla="*/ 670835 w 3024845"/>
                  <a:gd name="connsiteY108" fmla="*/ 523150 h 1078499"/>
                  <a:gd name="connsiteX109" fmla="*/ 672355 w 3024845"/>
                  <a:gd name="connsiteY109" fmla="*/ 523150 h 1078499"/>
                  <a:gd name="connsiteX110" fmla="*/ 682995 w 3024845"/>
                  <a:gd name="connsiteY110" fmla="*/ 523150 h 1078499"/>
                  <a:gd name="connsiteX111" fmla="*/ 682995 w 3024845"/>
                  <a:gd name="connsiteY111" fmla="*/ 475591 h 1078499"/>
                  <a:gd name="connsiteX112" fmla="*/ 709342 w 3024845"/>
                  <a:gd name="connsiteY112" fmla="*/ 475591 h 1078499"/>
                  <a:gd name="connsiteX113" fmla="*/ 709342 w 3024845"/>
                  <a:gd name="connsiteY113" fmla="*/ 453973 h 1078499"/>
                  <a:gd name="connsiteX114" fmla="*/ 743796 w 3024845"/>
                  <a:gd name="connsiteY114" fmla="*/ 453973 h 1078499"/>
                  <a:gd name="connsiteX115" fmla="*/ 743796 w 3024845"/>
                  <a:gd name="connsiteY115" fmla="*/ 456405 h 1078499"/>
                  <a:gd name="connsiteX116" fmla="*/ 743796 w 3024845"/>
                  <a:gd name="connsiteY116" fmla="*/ 473429 h 1078499"/>
                  <a:gd name="connsiteX117" fmla="*/ 746076 w 3024845"/>
                  <a:gd name="connsiteY117" fmla="*/ 473429 h 1078499"/>
                  <a:gd name="connsiteX118" fmla="*/ 762036 w 3024845"/>
                  <a:gd name="connsiteY118" fmla="*/ 473429 h 1078499"/>
                  <a:gd name="connsiteX119" fmla="*/ 762036 w 3024845"/>
                  <a:gd name="connsiteY119" fmla="*/ 520988 h 1078499"/>
                  <a:gd name="connsiteX120" fmla="*/ 763049 w 3024845"/>
                  <a:gd name="connsiteY120" fmla="*/ 520988 h 1078499"/>
                  <a:gd name="connsiteX121" fmla="*/ 770143 w 3024845"/>
                  <a:gd name="connsiteY121" fmla="*/ 520988 h 1078499"/>
                  <a:gd name="connsiteX122" fmla="*/ 784330 w 3024845"/>
                  <a:gd name="connsiteY122" fmla="*/ 525312 h 1078499"/>
                  <a:gd name="connsiteX123" fmla="*/ 784330 w 3024845"/>
                  <a:gd name="connsiteY123" fmla="*/ 564224 h 1078499"/>
                  <a:gd name="connsiteX124" fmla="*/ 785343 w 3024845"/>
                  <a:gd name="connsiteY124" fmla="*/ 564224 h 1078499"/>
                  <a:gd name="connsiteX125" fmla="*/ 792436 w 3024845"/>
                  <a:gd name="connsiteY125" fmla="*/ 564224 h 1078499"/>
                  <a:gd name="connsiteX126" fmla="*/ 792436 w 3024845"/>
                  <a:gd name="connsiteY126" fmla="*/ 565845 h 1078499"/>
                  <a:gd name="connsiteX127" fmla="*/ 792436 w 3024845"/>
                  <a:gd name="connsiteY127" fmla="*/ 577194 h 1078499"/>
                  <a:gd name="connsiteX128" fmla="*/ 794463 w 3024845"/>
                  <a:gd name="connsiteY128" fmla="*/ 577194 h 1078499"/>
                  <a:gd name="connsiteX129" fmla="*/ 808650 w 3024845"/>
                  <a:gd name="connsiteY129" fmla="*/ 577194 h 1078499"/>
                  <a:gd name="connsiteX130" fmla="*/ 814730 w 3024845"/>
                  <a:gd name="connsiteY130" fmla="*/ 583680 h 1078499"/>
                  <a:gd name="connsiteX131" fmla="*/ 814730 w 3024845"/>
                  <a:gd name="connsiteY131" fmla="*/ 605298 h 1078499"/>
                  <a:gd name="connsiteX132" fmla="*/ 817010 w 3024845"/>
                  <a:gd name="connsiteY132" fmla="*/ 605298 h 1078499"/>
                  <a:gd name="connsiteX133" fmla="*/ 832970 w 3024845"/>
                  <a:gd name="connsiteY133" fmla="*/ 605298 h 1078499"/>
                  <a:gd name="connsiteX134" fmla="*/ 832970 w 3024845"/>
                  <a:gd name="connsiteY134" fmla="*/ 606378 h 1078499"/>
                  <a:gd name="connsiteX135" fmla="*/ 832970 w 3024845"/>
                  <a:gd name="connsiteY135" fmla="*/ 613945 h 1078499"/>
                  <a:gd name="connsiteX136" fmla="*/ 834237 w 3024845"/>
                  <a:gd name="connsiteY136" fmla="*/ 613945 h 1078499"/>
                  <a:gd name="connsiteX137" fmla="*/ 843104 w 3024845"/>
                  <a:gd name="connsiteY137" fmla="*/ 613945 h 1078499"/>
                  <a:gd name="connsiteX138" fmla="*/ 843104 w 3024845"/>
                  <a:gd name="connsiteY138" fmla="*/ 616106 h 1078499"/>
                  <a:gd name="connsiteX139" fmla="*/ 843104 w 3024845"/>
                  <a:gd name="connsiteY139" fmla="*/ 631239 h 1078499"/>
                  <a:gd name="connsiteX140" fmla="*/ 847157 w 3024845"/>
                  <a:gd name="connsiteY140" fmla="*/ 629347 h 1078499"/>
                  <a:gd name="connsiteX141" fmla="*/ 847157 w 3024845"/>
                  <a:gd name="connsiteY141" fmla="*/ 616106 h 1078499"/>
                  <a:gd name="connsiteX142" fmla="*/ 848170 w 3024845"/>
                  <a:gd name="connsiteY142" fmla="*/ 616106 h 1078499"/>
                  <a:gd name="connsiteX143" fmla="*/ 855264 w 3024845"/>
                  <a:gd name="connsiteY143" fmla="*/ 616106 h 1078499"/>
                  <a:gd name="connsiteX144" fmla="*/ 855264 w 3024845"/>
                  <a:gd name="connsiteY144" fmla="*/ 617728 h 1078499"/>
                  <a:gd name="connsiteX145" fmla="*/ 855264 w 3024845"/>
                  <a:gd name="connsiteY145" fmla="*/ 629077 h 1078499"/>
                  <a:gd name="connsiteX146" fmla="*/ 856024 w 3024845"/>
                  <a:gd name="connsiteY146" fmla="*/ 629077 h 1078499"/>
                  <a:gd name="connsiteX147" fmla="*/ 861344 w 3024845"/>
                  <a:gd name="connsiteY147" fmla="*/ 629077 h 1078499"/>
                  <a:gd name="connsiteX148" fmla="*/ 909984 w 3024845"/>
                  <a:gd name="connsiteY148" fmla="*/ 624754 h 1078499"/>
                  <a:gd name="connsiteX149" fmla="*/ 909984 w 3024845"/>
                  <a:gd name="connsiteY149" fmla="*/ 626105 h 1078499"/>
                  <a:gd name="connsiteX150" fmla="*/ 909984 w 3024845"/>
                  <a:gd name="connsiteY150" fmla="*/ 635562 h 1078499"/>
                  <a:gd name="connsiteX151" fmla="*/ 910744 w 3024845"/>
                  <a:gd name="connsiteY151" fmla="*/ 635562 h 1078499"/>
                  <a:gd name="connsiteX152" fmla="*/ 916065 w 3024845"/>
                  <a:gd name="connsiteY152" fmla="*/ 635562 h 1078499"/>
                  <a:gd name="connsiteX153" fmla="*/ 916065 w 3024845"/>
                  <a:gd name="connsiteY153" fmla="*/ 637724 h 1078499"/>
                  <a:gd name="connsiteX154" fmla="*/ 916065 w 3024845"/>
                  <a:gd name="connsiteY154" fmla="*/ 652857 h 1078499"/>
                  <a:gd name="connsiteX155" fmla="*/ 918091 w 3024845"/>
                  <a:gd name="connsiteY155" fmla="*/ 651506 h 1078499"/>
                  <a:gd name="connsiteX156" fmla="*/ 932278 w 3024845"/>
                  <a:gd name="connsiteY156" fmla="*/ 642048 h 1078499"/>
                  <a:gd name="connsiteX157" fmla="*/ 938358 w 3024845"/>
                  <a:gd name="connsiteY157" fmla="*/ 600974 h 1078499"/>
                  <a:gd name="connsiteX158" fmla="*/ 939118 w 3024845"/>
                  <a:gd name="connsiteY158" fmla="*/ 600704 h 1078499"/>
                  <a:gd name="connsiteX159" fmla="*/ 944438 w 3024845"/>
                  <a:gd name="connsiteY159" fmla="*/ 598812 h 1078499"/>
                  <a:gd name="connsiteX160" fmla="*/ 946465 w 3024845"/>
                  <a:gd name="connsiteY160" fmla="*/ 529635 h 1078499"/>
                  <a:gd name="connsiteX161" fmla="*/ 948492 w 3024845"/>
                  <a:gd name="connsiteY161" fmla="*/ 598812 h 1078499"/>
                  <a:gd name="connsiteX162" fmla="*/ 949252 w 3024845"/>
                  <a:gd name="connsiteY162" fmla="*/ 599082 h 1078499"/>
                  <a:gd name="connsiteX163" fmla="*/ 954572 w 3024845"/>
                  <a:gd name="connsiteY163" fmla="*/ 600974 h 1078499"/>
                  <a:gd name="connsiteX164" fmla="*/ 954572 w 3024845"/>
                  <a:gd name="connsiteY164" fmla="*/ 514503 h 1078499"/>
                  <a:gd name="connsiteX165" fmla="*/ 958625 w 3024845"/>
                  <a:gd name="connsiteY165" fmla="*/ 482076 h 1078499"/>
                  <a:gd name="connsiteX166" fmla="*/ 997132 w 3024845"/>
                  <a:gd name="connsiteY166" fmla="*/ 482076 h 1078499"/>
                  <a:gd name="connsiteX167" fmla="*/ 997132 w 3024845"/>
                  <a:gd name="connsiteY167" fmla="*/ 514503 h 1078499"/>
                  <a:gd name="connsiteX168" fmla="*/ 997892 w 3024845"/>
                  <a:gd name="connsiteY168" fmla="*/ 514503 h 1078499"/>
                  <a:gd name="connsiteX169" fmla="*/ 1003212 w 3024845"/>
                  <a:gd name="connsiteY169" fmla="*/ 514503 h 1078499"/>
                  <a:gd name="connsiteX170" fmla="*/ 1003212 w 3024845"/>
                  <a:gd name="connsiteY170" fmla="*/ 432355 h 1078499"/>
                  <a:gd name="connsiteX171" fmla="*/ 1004986 w 3024845"/>
                  <a:gd name="connsiteY171" fmla="*/ 432355 h 1078499"/>
                  <a:gd name="connsiteX172" fmla="*/ 1017399 w 3024845"/>
                  <a:gd name="connsiteY172" fmla="*/ 432355 h 1078499"/>
                  <a:gd name="connsiteX173" fmla="*/ 1017399 w 3024845"/>
                  <a:gd name="connsiteY173" fmla="*/ 430464 h 1078499"/>
                  <a:gd name="connsiteX174" fmla="*/ 1017399 w 3024845"/>
                  <a:gd name="connsiteY174" fmla="*/ 417223 h 1078499"/>
                  <a:gd name="connsiteX175" fmla="*/ 1039693 w 3024845"/>
                  <a:gd name="connsiteY175" fmla="*/ 417223 h 1078499"/>
                  <a:gd name="connsiteX176" fmla="*/ 1039693 w 3024845"/>
                  <a:gd name="connsiteY176" fmla="*/ 416142 h 1078499"/>
                  <a:gd name="connsiteX177" fmla="*/ 1039693 w 3024845"/>
                  <a:gd name="connsiteY177" fmla="*/ 408576 h 1078499"/>
                  <a:gd name="connsiteX178" fmla="*/ 1041466 w 3024845"/>
                  <a:gd name="connsiteY178" fmla="*/ 408576 h 1078499"/>
                  <a:gd name="connsiteX179" fmla="*/ 1053880 w 3024845"/>
                  <a:gd name="connsiteY179" fmla="*/ 408576 h 1078499"/>
                  <a:gd name="connsiteX180" fmla="*/ 1053880 w 3024845"/>
                  <a:gd name="connsiteY180" fmla="*/ 409657 h 1078499"/>
                  <a:gd name="connsiteX181" fmla="*/ 1053880 w 3024845"/>
                  <a:gd name="connsiteY181" fmla="*/ 417223 h 1078499"/>
                  <a:gd name="connsiteX182" fmla="*/ 1054640 w 3024845"/>
                  <a:gd name="connsiteY182" fmla="*/ 417223 h 1078499"/>
                  <a:gd name="connsiteX183" fmla="*/ 1059960 w 3024845"/>
                  <a:gd name="connsiteY183" fmla="*/ 417223 h 1078499"/>
                  <a:gd name="connsiteX184" fmla="*/ 1070093 w 3024845"/>
                  <a:gd name="connsiteY184" fmla="*/ 412899 h 1078499"/>
                  <a:gd name="connsiteX185" fmla="*/ 1074146 w 3024845"/>
                  <a:gd name="connsiteY185" fmla="*/ 416142 h 1078499"/>
                  <a:gd name="connsiteX186" fmla="*/ 1074146 w 3024845"/>
                  <a:gd name="connsiteY186" fmla="*/ 408576 h 1078499"/>
                  <a:gd name="connsiteX187" fmla="*/ 1076426 w 3024845"/>
                  <a:gd name="connsiteY187" fmla="*/ 408576 h 1078499"/>
                  <a:gd name="connsiteX188" fmla="*/ 1092387 w 3024845"/>
                  <a:gd name="connsiteY188" fmla="*/ 408576 h 1078499"/>
                  <a:gd name="connsiteX189" fmla="*/ 1092387 w 3024845"/>
                  <a:gd name="connsiteY189" fmla="*/ 409657 h 1078499"/>
                  <a:gd name="connsiteX190" fmla="*/ 1092387 w 3024845"/>
                  <a:gd name="connsiteY190" fmla="*/ 417223 h 1078499"/>
                  <a:gd name="connsiteX191" fmla="*/ 1122787 w 3024845"/>
                  <a:gd name="connsiteY191" fmla="*/ 417223 h 1078499"/>
                  <a:gd name="connsiteX192" fmla="*/ 1122787 w 3024845"/>
                  <a:gd name="connsiteY192" fmla="*/ 418844 h 1078499"/>
                  <a:gd name="connsiteX193" fmla="*/ 1122787 w 3024845"/>
                  <a:gd name="connsiteY193" fmla="*/ 430194 h 1078499"/>
                  <a:gd name="connsiteX194" fmla="*/ 1149134 w 3024845"/>
                  <a:gd name="connsiteY194" fmla="*/ 430194 h 1078499"/>
                  <a:gd name="connsiteX195" fmla="*/ 1149134 w 3024845"/>
                  <a:gd name="connsiteY195" fmla="*/ 460458 h 1078499"/>
                  <a:gd name="connsiteX196" fmla="*/ 1149894 w 3024845"/>
                  <a:gd name="connsiteY196" fmla="*/ 460458 h 1078499"/>
                  <a:gd name="connsiteX197" fmla="*/ 1155214 w 3024845"/>
                  <a:gd name="connsiteY197" fmla="*/ 460458 h 1078499"/>
                  <a:gd name="connsiteX198" fmla="*/ 1155214 w 3024845"/>
                  <a:gd name="connsiteY198" fmla="*/ 461539 h 1078499"/>
                  <a:gd name="connsiteX199" fmla="*/ 1155214 w 3024845"/>
                  <a:gd name="connsiteY199" fmla="*/ 469106 h 1078499"/>
                  <a:gd name="connsiteX200" fmla="*/ 1159268 w 3024845"/>
                  <a:gd name="connsiteY200" fmla="*/ 499370 h 1078499"/>
                  <a:gd name="connsiteX201" fmla="*/ 1160028 w 3024845"/>
                  <a:gd name="connsiteY201" fmla="*/ 499370 h 1078499"/>
                  <a:gd name="connsiteX202" fmla="*/ 1165348 w 3024845"/>
                  <a:gd name="connsiteY202" fmla="*/ 499370 h 1078499"/>
                  <a:gd name="connsiteX203" fmla="*/ 1165348 w 3024845"/>
                  <a:gd name="connsiteY203" fmla="*/ 500181 h 1078499"/>
                  <a:gd name="connsiteX204" fmla="*/ 1165348 w 3024845"/>
                  <a:gd name="connsiteY204" fmla="*/ 505856 h 1078499"/>
                  <a:gd name="connsiteX205" fmla="*/ 1166361 w 3024845"/>
                  <a:gd name="connsiteY205" fmla="*/ 505856 h 1078499"/>
                  <a:gd name="connsiteX206" fmla="*/ 1173454 w 3024845"/>
                  <a:gd name="connsiteY206" fmla="*/ 505856 h 1078499"/>
                  <a:gd name="connsiteX207" fmla="*/ 1173454 w 3024845"/>
                  <a:gd name="connsiteY207" fmla="*/ 536121 h 1078499"/>
                  <a:gd name="connsiteX208" fmla="*/ 1175481 w 3024845"/>
                  <a:gd name="connsiteY208" fmla="*/ 536121 h 1078499"/>
                  <a:gd name="connsiteX209" fmla="*/ 1189668 w 3024845"/>
                  <a:gd name="connsiteY209" fmla="*/ 536121 h 1078499"/>
                  <a:gd name="connsiteX210" fmla="*/ 1189668 w 3024845"/>
                  <a:gd name="connsiteY210" fmla="*/ 559900 h 1078499"/>
                  <a:gd name="connsiteX211" fmla="*/ 1191695 w 3024845"/>
                  <a:gd name="connsiteY211" fmla="*/ 561521 h 1078499"/>
                  <a:gd name="connsiteX212" fmla="*/ 1191695 w 3024845"/>
                  <a:gd name="connsiteY212" fmla="*/ 572871 h 1078499"/>
                  <a:gd name="connsiteX213" fmla="*/ 1192455 w 3024845"/>
                  <a:gd name="connsiteY213" fmla="*/ 572871 h 1078499"/>
                  <a:gd name="connsiteX214" fmla="*/ 1197775 w 3024845"/>
                  <a:gd name="connsiteY214" fmla="*/ 572871 h 1078499"/>
                  <a:gd name="connsiteX215" fmla="*/ 1197775 w 3024845"/>
                  <a:gd name="connsiteY215" fmla="*/ 596650 h 1078499"/>
                  <a:gd name="connsiteX216" fmla="*/ 1199041 w 3024845"/>
                  <a:gd name="connsiteY216" fmla="*/ 596650 h 1078499"/>
                  <a:gd name="connsiteX217" fmla="*/ 1207908 w 3024845"/>
                  <a:gd name="connsiteY217" fmla="*/ 596650 h 1078499"/>
                  <a:gd name="connsiteX218" fmla="*/ 1209935 w 3024845"/>
                  <a:gd name="connsiteY218" fmla="*/ 600704 h 1078499"/>
                  <a:gd name="connsiteX219" fmla="*/ 1209935 w 3024845"/>
                  <a:gd name="connsiteY219" fmla="*/ 613945 h 1078499"/>
                  <a:gd name="connsiteX220" fmla="*/ 1211455 w 3024845"/>
                  <a:gd name="connsiteY220" fmla="*/ 612053 h 1078499"/>
                  <a:gd name="connsiteX221" fmla="*/ 1222095 w 3024845"/>
                  <a:gd name="connsiteY221" fmla="*/ 598812 h 1078499"/>
                  <a:gd name="connsiteX222" fmla="*/ 1250469 w 3024845"/>
                  <a:gd name="connsiteY222" fmla="*/ 598812 h 1078499"/>
                  <a:gd name="connsiteX223" fmla="*/ 1250469 w 3024845"/>
                  <a:gd name="connsiteY223" fmla="*/ 685283 h 1078499"/>
                  <a:gd name="connsiteX224" fmla="*/ 1251229 w 3024845"/>
                  <a:gd name="connsiteY224" fmla="*/ 685283 h 1078499"/>
                  <a:gd name="connsiteX225" fmla="*/ 1256549 w 3024845"/>
                  <a:gd name="connsiteY225" fmla="*/ 685283 h 1078499"/>
                  <a:gd name="connsiteX226" fmla="*/ 1257309 w 3024845"/>
                  <a:gd name="connsiteY226" fmla="*/ 683932 h 1078499"/>
                  <a:gd name="connsiteX227" fmla="*/ 1262629 w 3024845"/>
                  <a:gd name="connsiteY227" fmla="*/ 674474 h 1078499"/>
                  <a:gd name="connsiteX228" fmla="*/ 1262629 w 3024845"/>
                  <a:gd name="connsiteY228" fmla="*/ 676366 h 1078499"/>
                  <a:gd name="connsiteX229" fmla="*/ 1262629 w 3024845"/>
                  <a:gd name="connsiteY229" fmla="*/ 689607 h 1078499"/>
                  <a:gd name="connsiteX230" fmla="*/ 1266682 w 3024845"/>
                  <a:gd name="connsiteY230" fmla="*/ 644210 h 1078499"/>
                  <a:gd name="connsiteX231" fmla="*/ 1267442 w 3024845"/>
                  <a:gd name="connsiteY231" fmla="*/ 644210 h 1078499"/>
                  <a:gd name="connsiteX232" fmla="*/ 1272762 w 3024845"/>
                  <a:gd name="connsiteY232" fmla="*/ 644210 h 1078499"/>
                  <a:gd name="connsiteX233" fmla="*/ 1272762 w 3024845"/>
                  <a:gd name="connsiteY233" fmla="*/ 579356 h 1078499"/>
                  <a:gd name="connsiteX234" fmla="*/ 1273776 w 3024845"/>
                  <a:gd name="connsiteY234" fmla="*/ 579356 h 1078499"/>
                  <a:gd name="connsiteX235" fmla="*/ 1280869 w 3024845"/>
                  <a:gd name="connsiteY235" fmla="*/ 579356 h 1078499"/>
                  <a:gd name="connsiteX236" fmla="*/ 1293029 w 3024845"/>
                  <a:gd name="connsiteY236" fmla="*/ 536121 h 1078499"/>
                  <a:gd name="connsiteX237" fmla="*/ 1294296 w 3024845"/>
                  <a:gd name="connsiteY237" fmla="*/ 536121 h 1078499"/>
                  <a:gd name="connsiteX238" fmla="*/ 1303163 w 3024845"/>
                  <a:gd name="connsiteY238" fmla="*/ 536121 h 1078499"/>
                  <a:gd name="connsiteX239" fmla="*/ 1313296 w 3024845"/>
                  <a:gd name="connsiteY239" fmla="*/ 579356 h 1078499"/>
                  <a:gd name="connsiteX240" fmla="*/ 1314309 w 3024845"/>
                  <a:gd name="connsiteY240" fmla="*/ 579356 h 1078499"/>
                  <a:gd name="connsiteX241" fmla="*/ 1321403 w 3024845"/>
                  <a:gd name="connsiteY241" fmla="*/ 579356 h 1078499"/>
                  <a:gd name="connsiteX242" fmla="*/ 1321403 w 3024845"/>
                  <a:gd name="connsiteY242" fmla="*/ 618268 h 1078499"/>
                  <a:gd name="connsiteX243" fmla="*/ 1323176 w 3024845"/>
                  <a:gd name="connsiteY243" fmla="*/ 618268 h 1078499"/>
                  <a:gd name="connsiteX244" fmla="*/ 1335590 w 3024845"/>
                  <a:gd name="connsiteY244" fmla="*/ 618268 h 1078499"/>
                  <a:gd name="connsiteX245" fmla="*/ 1335590 w 3024845"/>
                  <a:gd name="connsiteY245" fmla="*/ 620430 h 1078499"/>
                  <a:gd name="connsiteX246" fmla="*/ 1335590 w 3024845"/>
                  <a:gd name="connsiteY246" fmla="*/ 635562 h 1078499"/>
                  <a:gd name="connsiteX247" fmla="*/ 1339643 w 3024845"/>
                  <a:gd name="connsiteY247" fmla="*/ 633401 h 1078499"/>
                  <a:gd name="connsiteX248" fmla="*/ 1339643 w 3024845"/>
                  <a:gd name="connsiteY248" fmla="*/ 618268 h 1078499"/>
                  <a:gd name="connsiteX249" fmla="*/ 1341163 w 3024845"/>
                  <a:gd name="connsiteY249" fmla="*/ 618268 h 1078499"/>
                  <a:gd name="connsiteX250" fmla="*/ 1351803 w 3024845"/>
                  <a:gd name="connsiteY250" fmla="*/ 618268 h 1078499"/>
                  <a:gd name="connsiteX251" fmla="*/ 1351803 w 3024845"/>
                  <a:gd name="connsiteY251" fmla="*/ 619889 h 1078499"/>
                  <a:gd name="connsiteX252" fmla="*/ 1351803 w 3024845"/>
                  <a:gd name="connsiteY252" fmla="*/ 631239 h 1078499"/>
                  <a:gd name="connsiteX253" fmla="*/ 1382204 w 3024845"/>
                  <a:gd name="connsiteY253" fmla="*/ 631239 h 1078499"/>
                  <a:gd name="connsiteX254" fmla="*/ 1382204 w 3024845"/>
                  <a:gd name="connsiteY254" fmla="*/ 594489 h 1078499"/>
                  <a:gd name="connsiteX255" fmla="*/ 1383470 w 3024845"/>
                  <a:gd name="connsiteY255" fmla="*/ 594489 h 1078499"/>
                  <a:gd name="connsiteX256" fmla="*/ 1392337 w 3024845"/>
                  <a:gd name="connsiteY256" fmla="*/ 594489 h 1078499"/>
                  <a:gd name="connsiteX257" fmla="*/ 1392337 w 3024845"/>
                  <a:gd name="connsiteY257" fmla="*/ 616106 h 1078499"/>
                  <a:gd name="connsiteX258" fmla="*/ 1394364 w 3024845"/>
                  <a:gd name="connsiteY258" fmla="*/ 583680 h 1078499"/>
                  <a:gd name="connsiteX259" fmla="*/ 1416657 w 3024845"/>
                  <a:gd name="connsiteY259" fmla="*/ 583680 h 1078499"/>
                  <a:gd name="connsiteX260" fmla="*/ 1416657 w 3024845"/>
                  <a:gd name="connsiteY260" fmla="*/ 582058 h 1078499"/>
                  <a:gd name="connsiteX261" fmla="*/ 1416657 w 3024845"/>
                  <a:gd name="connsiteY261" fmla="*/ 570709 h 1078499"/>
                  <a:gd name="connsiteX262" fmla="*/ 1417417 w 3024845"/>
                  <a:gd name="connsiteY262" fmla="*/ 570709 h 1078499"/>
                  <a:gd name="connsiteX263" fmla="*/ 1422737 w 3024845"/>
                  <a:gd name="connsiteY263" fmla="*/ 570709 h 1078499"/>
                  <a:gd name="connsiteX264" fmla="*/ 1422737 w 3024845"/>
                  <a:gd name="connsiteY264" fmla="*/ 568818 h 1078499"/>
                  <a:gd name="connsiteX265" fmla="*/ 1422737 w 3024845"/>
                  <a:gd name="connsiteY265" fmla="*/ 555577 h 1078499"/>
                  <a:gd name="connsiteX266" fmla="*/ 1426791 w 3024845"/>
                  <a:gd name="connsiteY266" fmla="*/ 562062 h 1078499"/>
                  <a:gd name="connsiteX267" fmla="*/ 1429071 w 3024845"/>
                  <a:gd name="connsiteY267" fmla="*/ 562062 h 1078499"/>
                  <a:gd name="connsiteX268" fmla="*/ 1445031 w 3024845"/>
                  <a:gd name="connsiteY268" fmla="*/ 562062 h 1078499"/>
                  <a:gd name="connsiteX269" fmla="*/ 1445031 w 3024845"/>
                  <a:gd name="connsiteY269" fmla="*/ 561251 h 1078499"/>
                  <a:gd name="connsiteX270" fmla="*/ 1445031 w 3024845"/>
                  <a:gd name="connsiteY270" fmla="*/ 555577 h 1078499"/>
                  <a:gd name="connsiteX271" fmla="*/ 1445791 w 3024845"/>
                  <a:gd name="connsiteY271" fmla="*/ 555577 h 1078499"/>
                  <a:gd name="connsiteX272" fmla="*/ 1451111 w 3024845"/>
                  <a:gd name="connsiteY272" fmla="*/ 555577 h 1078499"/>
                  <a:gd name="connsiteX273" fmla="*/ 1451111 w 3024845"/>
                  <a:gd name="connsiteY273" fmla="*/ 556928 h 1078499"/>
                  <a:gd name="connsiteX274" fmla="*/ 1451111 w 3024845"/>
                  <a:gd name="connsiteY274" fmla="*/ 566386 h 1078499"/>
                  <a:gd name="connsiteX275" fmla="*/ 1489618 w 3024845"/>
                  <a:gd name="connsiteY275" fmla="*/ 566386 h 1078499"/>
                  <a:gd name="connsiteX276" fmla="*/ 1489618 w 3024845"/>
                  <a:gd name="connsiteY276" fmla="*/ 704739 h 1078499"/>
                  <a:gd name="connsiteX277" fmla="*/ 1491138 w 3024845"/>
                  <a:gd name="connsiteY277" fmla="*/ 704739 h 1078499"/>
                  <a:gd name="connsiteX278" fmla="*/ 1501778 w 3024845"/>
                  <a:gd name="connsiteY278" fmla="*/ 704739 h 1078499"/>
                  <a:gd name="connsiteX279" fmla="*/ 1501778 w 3024845"/>
                  <a:gd name="connsiteY279" fmla="*/ 691769 h 1078499"/>
                  <a:gd name="connsiteX280" fmla="*/ 1505832 w 3024845"/>
                  <a:gd name="connsiteY280" fmla="*/ 691769 h 1078499"/>
                  <a:gd name="connsiteX281" fmla="*/ 1505832 w 3024845"/>
                  <a:gd name="connsiteY281" fmla="*/ 704739 h 1078499"/>
                  <a:gd name="connsiteX282" fmla="*/ 1536232 w 3024845"/>
                  <a:gd name="connsiteY282" fmla="*/ 704739 h 1078499"/>
                  <a:gd name="connsiteX283" fmla="*/ 1536232 w 3024845"/>
                  <a:gd name="connsiteY283" fmla="*/ 674474 h 1078499"/>
                  <a:gd name="connsiteX284" fmla="*/ 1548392 w 3024845"/>
                  <a:gd name="connsiteY284" fmla="*/ 674474 h 1078499"/>
                  <a:gd name="connsiteX285" fmla="*/ 1560552 w 3024845"/>
                  <a:gd name="connsiteY285" fmla="*/ 672313 h 1078499"/>
                  <a:gd name="connsiteX286" fmla="*/ 1564606 w 3024845"/>
                  <a:gd name="connsiteY286" fmla="*/ 674474 h 1078499"/>
                  <a:gd name="connsiteX287" fmla="*/ 1574739 w 3024845"/>
                  <a:gd name="connsiteY287" fmla="*/ 674474 h 1078499"/>
                  <a:gd name="connsiteX288" fmla="*/ 1574739 w 3024845"/>
                  <a:gd name="connsiteY288" fmla="*/ 704739 h 1078499"/>
                  <a:gd name="connsiteX289" fmla="*/ 1582846 w 3024845"/>
                  <a:gd name="connsiteY289" fmla="*/ 704739 h 1078499"/>
                  <a:gd name="connsiteX290" fmla="*/ 1582846 w 3024845"/>
                  <a:gd name="connsiteY290" fmla="*/ 722034 h 1078499"/>
                  <a:gd name="connsiteX291" fmla="*/ 1592182 w 3024845"/>
                  <a:gd name="connsiteY291" fmla="*/ 722939 h 1078499"/>
                  <a:gd name="connsiteX292" fmla="*/ 1605140 w 3024845"/>
                  <a:gd name="connsiteY292" fmla="*/ 722939 h 1078499"/>
                  <a:gd name="connsiteX293" fmla="*/ 1605140 w 3024845"/>
                  <a:gd name="connsiteY293" fmla="*/ 706901 h 1078499"/>
                  <a:gd name="connsiteX294" fmla="*/ 1673096 w 3024845"/>
                  <a:gd name="connsiteY294" fmla="*/ 706901 h 1078499"/>
                  <a:gd name="connsiteX295" fmla="*/ 1673096 w 3024845"/>
                  <a:gd name="connsiteY295" fmla="*/ 621648 h 1078499"/>
                  <a:gd name="connsiteX296" fmla="*/ 1745104 w 3024845"/>
                  <a:gd name="connsiteY296" fmla="*/ 621648 h 1078499"/>
                  <a:gd name="connsiteX297" fmla="*/ 1745104 w 3024845"/>
                  <a:gd name="connsiteY297" fmla="*/ 700416 h 1078499"/>
                  <a:gd name="connsiteX298" fmla="*/ 1747008 w 3024845"/>
                  <a:gd name="connsiteY298" fmla="*/ 700416 h 1078499"/>
                  <a:gd name="connsiteX299" fmla="*/ 1748250 w 3024845"/>
                  <a:gd name="connsiteY299" fmla="*/ 722939 h 1078499"/>
                  <a:gd name="connsiteX300" fmla="*/ 1757926 w 3024845"/>
                  <a:gd name="connsiteY300" fmla="*/ 722939 h 1078499"/>
                  <a:gd name="connsiteX301" fmla="*/ 1759168 w 3024845"/>
                  <a:gd name="connsiteY301" fmla="*/ 700416 h 1078499"/>
                  <a:gd name="connsiteX302" fmla="*/ 1765248 w 3024845"/>
                  <a:gd name="connsiteY302" fmla="*/ 700416 h 1078499"/>
                  <a:gd name="connsiteX303" fmla="*/ 1766490 w 3024845"/>
                  <a:gd name="connsiteY303" fmla="*/ 722939 h 1078499"/>
                  <a:gd name="connsiteX304" fmla="*/ 1817112 w 3024845"/>
                  <a:gd name="connsiteY304" fmla="*/ 722939 h 1078499"/>
                  <a:gd name="connsiteX305" fmla="*/ 1817112 w 3024845"/>
                  <a:gd name="connsiteY305" fmla="*/ 559911 h 1078499"/>
                  <a:gd name="connsiteX306" fmla="*/ 2014439 w 3024845"/>
                  <a:gd name="connsiteY306" fmla="*/ 559911 h 1078499"/>
                  <a:gd name="connsiteX307" fmla="*/ 2014439 w 3024845"/>
                  <a:gd name="connsiteY307" fmla="*/ 722939 h 1078499"/>
                  <a:gd name="connsiteX308" fmla="*/ 2033136 w 3024845"/>
                  <a:gd name="connsiteY308" fmla="*/ 722939 h 1078499"/>
                  <a:gd name="connsiteX309" fmla="*/ 2033136 w 3024845"/>
                  <a:gd name="connsiteY309" fmla="*/ 640246 h 1078499"/>
                  <a:gd name="connsiteX310" fmla="*/ 2128256 w 3024845"/>
                  <a:gd name="connsiteY310" fmla="*/ 640246 h 1078499"/>
                  <a:gd name="connsiteX311" fmla="*/ 2140186 w 3024845"/>
                  <a:gd name="connsiteY311" fmla="*/ 322105 h 1078499"/>
                  <a:gd name="connsiteX312" fmla="*/ 2128026 w 3024845"/>
                  <a:gd name="connsiteY312" fmla="*/ 300487 h 1078499"/>
                  <a:gd name="connsiteX313" fmla="*/ 2121946 w 3024845"/>
                  <a:gd name="connsiteY313" fmla="*/ 296163 h 1078499"/>
                  <a:gd name="connsiteX314" fmla="*/ 2130053 w 3024845"/>
                  <a:gd name="connsiteY314" fmla="*/ 272384 h 1078499"/>
                  <a:gd name="connsiteX315" fmla="*/ 2130053 w 3024845"/>
                  <a:gd name="connsiteY315" fmla="*/ 255090 h 1078499"/>
                  <a:gd name="connsiteX316" fmla="*/ 2144240 w 3024845"/>
                  <a:gd name="connsiteY316" fmla="*/ 255090 h 1078499"/>
                  <a:gd name="connsiteX317" fmla="*/ 2144240 w 3024845"/>
                  <a:gd name="connsiteY317" fmla="*/ 233472 h 1078499"/>
                  <a:gd name="connsiteX318" fmla="*/ 2146266 w 3024845"/>
                  <a:gd name="connsiteY318" fmla="*/ 229148 h 1078499"/>
                  <a:gd name="connsiteX319" fmla="*/ 2146266 w 3024845"/>
                  <a:gd name="connsiteY319" fmla="*/ 151324 h 1078499"/>
                  <a:gd name="connsiteX320" fmla="*/ 2144240 w 3024845"/>
                  <a:gd name="connsiteY320" fmla="*/ 144839 h 1078499"/>
                  <a:gd name="connsiteX321" fmla="*/ 2150320 w 3024845"/>
                  <a:gd name="connsiteY321" fmla="*/ 138353 h 1078499"/>
                  <a:gd name="connsiteX322" fmla="*/ 2150320 w 3024845"/>
                  <a:gd name="connsiteY322" fmla="*/ 79985 h 1078499"/>
                  <a:gd name="connsiteX323" fmla="*/ 2152346 w 3024845"/>
                  <a:gd name="connsiteY323" fmla="*/ 75662 h 1078499"/>
                  <a:gd name="connsiteX324" fmla="*/ 2152346 w 3024845"/>
                  <a:gd name="connsiteY324" fmla="*/ 19456 h 1078499"/>
                  <a:gd name="connsiteX325" fmla="*/ 2154373 w 3024845"/>
                  <a:gd name="connsiteY325" fmla="*/ 0 h 1078499"/>
                  <a:gd name="connsiteX326" fmla="*/ 2158427 w 3024845"/>
                  <a:gd name="connsiteY326" fmla="*/ 17294 h 1078499"/>
                  <a:gd name="connsiteX327" fmla="*/ 2160453 w 3024845"/>
                  <a:gd name="connsiteY327" fmla="*/ 75662 h 1078499"/>
                  <a:gd name="connsiteX328" fmla="*/ 2162480 w 3024845"/>
                  <a:gd name="connsiteY328" fmla="*/ 138353 h 1078499"/>
                  <a:gd name="connsiteX329" fmla="*/ 2168560 w 3024845"/>
                  <a:gd name="connsiteY329" fmla="*/ 144839 h 1078499"/>
                  <a:gd name="connsiteX330" fmla="*/ 2166533 w 3024845"/>
                  <a:gd name="connsiteY330" fmla="*/ 151324 h 1078499"/>
                  <a:gd name="connsiteX331" fmla="*/ 2166533 w 3024845"/>
                  <a:gd name="connsiteY331" fmla="*/ 229148 h 1078499"/>
                  <a:gd name="connsiteX332" fmla="*/ 2168560 w 3024845"/>
                  <a:gd name="connsiteY332" fmla="*/ 233472 h 1078499"/>
                  <a:gd name="connsiteX333" fmla="*/ 2168560 w 3024845"/>
                  <a:gd name="connsiteY333" fmla="*/ 255090 h 1078499"/>
                  <a:gd name="connsiteX334" fmla="*/ 2182747 w 3024845"/>
                  <a:gd name="connsiteY334" fmla="*/ 255090 h 1078499"/>
                  <a:gd name="connsiteX335" fmla="*/ 2182747 w 3024845"/>
                  <a:gd name="connsiteY335" fmla="*/ 272384 h 1078499"/>
                  <a:gd name="connsiteX336" fmla="*/ 2190854 w 3024845"/>
                  <a:gd name="connsiteY336" fmla="*/ 296163 h 1078499"/>
                  <a:gd name="connsiteX337" fmla="*/ 2184774 w 3024845"/>
                  <a:gd name="connsiteY337" fmla="*/ 300487 h 1078499"/>
                  <a:gd name="connsiteX338" fmla="*/ 2172613 w 3024845"/>
                  <a:gd name="connsiteY338" fmla="*/ 322105 h 1078499"/>
                  <a:gd name="connsiteX339" fmla="*/ 2180720 w 3024845"/>
                  <a:gd name="connsiteY339" fmla="*/ 575033 h 1078499"/>
                  <a:gd name="connsiteX340" fmla="*/ 2245574 w 3024845"/>
                  <a:gd name="connsiteY340" fmla="*/ 575033 h 1078499"/>
                  <a:gd name="connsiteX341" fmla="*/ 2245574 w 3024845"/>
                  <a:gd name="connsiteY341" fmla="*/ 650695 h 1078499"/>
                  <a:gd name="connsiteX342" fmla="*/ 2253681 w 3024845"/>
                  <a:gd name="connsiteY342" fmla="*/ 650695 h 1078499"/>
                  <a:gd name="connsiteX343" fmla="*/ 2255708 w 3024845"/>
                  <a:gd name="connsiteY343" fmla="*/ 644210 h 1078499"/>
                  <a:gd name="connsiteX344" fmla="*/ 2261788 w 3024845"/>
                  <a:gd name="connsiteY344" fmla="*/ 644210 h 1078499"/>
                  <a:gd name="connsiteX345" fmla="*/ 2263815 w 3024845"/>
                  <a:gd name="connsiteY345" fmla="*/ 652857 h 1078499"/>
                  <a:gd name="connsiteX346" fmla="*/ 2275975 w 3024845"/>
                  <a:gd name="connsiteY346" fmla="*/ 652857 h 1078499"/>
                  <a:gd name="connsiteX347" fmla="*/ 2275975 w 3024845"/>
                  <a:gd name="connsiteY347" fmla="*/ 646371 h 1078499"/>
                  <a:gd name="connsiteX348" fmla="*/ 2298268 w 3024845"/>
                  <a:gd name="connsiteY348" fmla="*/ 646371 h 1078499"/>
                  <a:gd name="connsiteX349" fmla="*/ 2298268 w 3024845"/>
                  <a:gd name="connsiteY349" fmla="*/ 652857 h 1078499"/>
                  <a:gd name="connsiteX350" fmla="*/ 2318535 w 3024845"/>
                  <a:gd name="connsiteY350" fmla="*/ 652857 h 1078499"/>
                  <a:gd name="connsiteX351" fmla="*/ 2318535 w 3024845"/>
                  <a:gd name="connsiteY351" fmla="*/ 698254 h 1078499"/>
                  <a:gd name="connsiteX352" fmla="*/ 2332722 w 3024845"/>
                  <a:gd name="connsiteY352" fmla="*/ 698254 h 1078499"/>
                  <a:gd name="connsiteX353" fmla="*/ 2332722 w 3024845"/>
                  <a:gd name="connsiteY353" fmla="*/ 685283 h 1078499"/>
                  <a:gd name="connsiteX354" fmla="*/ 2348936 w 3024845"/>
                  <a:gd name="connsiteY354" fmla="*/ 685283 h 1078499"/>
                  <a:gd name="connsiteX355" fmla="*/ 2348936 w 3024845"/>
                  <a:gd name="connsiteY355" fmla="*/ 505856 h 1078499"/>
                  <a:gd name="connsiteX356" fmla="*/ 2355016 w 3024845"/>
                  <a:gd name="connsiteY356" fmla="*/ 499370 h 1078499"/>
                  <a:gd name="connsiteX357" fmla="*/ 2427977 w 3024845"/>
                  <a:gd name="connsiteY357" fmla="*/ 499370 h 1078499"/>
                  <a:gd name="connsiteX358" fmla="*/ 2427977 w 3024845"/>
                  <a:gd name="connsiteY358" fmla="*/ 508018 h 1078499"/>
                  <a:gd name="connsiteX359" fmla="*/ 2438110 w 3024845"/>
                  <a:gd name="connsiteY359" fmla="*/ 508018 h 1078499"/>
                  <a:gd name="connsiteX360" fmla="*/ 2438110 w 3024845"/>
                  <a:gd name="connsiteY360" fmla="*/ 622592 h 1078499"/>
                  <a:gd name="connsiteX361" fmla="*/ 2460404 w 3024845"/>
                  <a:gd name="connsiteY361" fmla="*/ 622592 h 1078499"/>
                  <a:gd name="connsiteX362" fmla="*/ 2460404 w 3024845"/>
                  <a:gd name="connsiteY362" fmla="*/ 555577 h 1078499"/>
                  <a:gd name="connsiteX363" fmla="*/ 2486751 w 3024845"/>
                  <a:gd name="connsiteY363" fmla="*/ 555577 h 1078499"/>
                  <a:gd name="connsiteX364" fmla="*/ 2490804 w 3024845"/>
                  <a:gd name="connsiteY364" fmla="*/ 551253 h 1078499"/>
                  <a:gd name="connsiteX365" fmla="*/ 2498911 w 3024845"/>
                  <a:gd name="connsiteY365" fmla="*/ 551253 h 1078499"/>
                  <a:gd name="connsiteX366" fmla="*/ 2502964 w 3024845"/>
                  <a:gd name="connsiteY366" fmla="*/ 555577 h 1078499"/>
                  <a:gd name="connsiteX367" fmla="*/ 2525258 w 3024845"/>
                  <a:gd name="connsiteY367" fmla="*/ 555577 h 1078499"/>
                  <a:gd name="connsiteX368" fmla="*/ 2525258 w 3024845"/>
                  <a:gd name="connsiteY368" fmla="*/ 438841 h 1078499"/>
                  <a:gd name="connsiteX369" fmla="*/ 2582005 w 3024845"/>
                  <a:gd name="connsiteY369" fmla="*/ 428032 h 1078499"/>
                  <a:gd name="connsiteX370" fmla="*/ 2582005 w 3024845"/>
                  <a:gd name="connsiteY370" fmla="*/ 429113 h 1078499"/>
                  <a:gd name="connsiteX371" fmla="*/ 2582005 w 3024845"/>
                  <a:gd name="connsiteY371" fmla="*/ 436679 h 1078499"/>
                  <a:gd name="connsiteX372" fmla="*/ 2608352 w 3024845"/>
                  <a:gd name="connsiteY372" fmla="*/ 436679 h 1078499"/>
                  <a:gd name="connsiteX373" fmla="*/ 2608352 w 3024845"/>
                  <a:gd name="connsiteY373" fmla="*/ 691769 h 1078499"/>
                  <a:gd name="connsiteX374" fmla="*/ 2630646 w 3024845"/>
                  <a:gd name="connsiteY374" fmla="*/ 691769 h 1078499"/>
                  <a:gd name="connsiteX375" fmla="*/ 2630646 w 3024845"/>
                  <a:gd name="connsiteY375" fmla="*/ 687445 h 1078499"/>
                  <a:gd name="connsiteX376" fmla="*/ 2642806 w 3024845"/>
                  <a:gd name="connsiteY376" fmla="*/ 687445 h 1078499"/>
                  <a:gd name="connsiteX377" fmla="*/ 2642806 w 3024845"/>
                  <a:gd name="connsiteY377" fmla="*/ 691769 h 1078499"/>
                  <a:gd name="connsiteX378" fmla="*/ 2667126 w 3024845"/>
                  <a:gd name="connsiteY378" fmla="*/ 691769 h 1078499"/>
                  <a:gd name="connsiteX379" fmla="*/ 2667126 w 3024845"/>
                  <a:gd name="connsiteY379" fmla="*/ 678798 h 1078499"/>
                  <a:gd name="connsiteX380" fmla="*/ 2695500 w 3024845"/>
                  <a:gd name="connsiteY380" fmla="*/ 678798 h 1078499"/>
                  <a:gd name="connsiteX381" fmla="*/ 2707660 w 3024845"/>
                  <a:gd name="connsiteY381" fmla="*/ 674474 h 1078499"/>
                  <a:gd name="connsiteX382" fmla="*/ 2727927 w 3024845"/>
                  <a:gd name="connsiteY382" fmla="*/ 678798 h 1078499"/>
                  <a:gd name="connsiteX383" fmla="*/ 2727927 w 3024845"/>
                  <a:gd name="connsiteY383" fmla="*/ 661504 h 1078499"/>
                  <a:gd name="connsiteX384" fmla="*/ 2736034 w 3024845"/>
                  <a:gd name="connsiteY384" fmla="*/ 661504 h 1078499"/>
                  <a:gd name="connsiteX385" fmla="*/ 2736034 w 3024845"/>
                  <a:gd name="connsiteY385" fmla="*/ 648533 h 1078499"/>
                  <a:gd name="connsiteX386" fmla="*/ 2792781 w 3024845"/>
                  <a:gd name="connsiteY386" fmla="*/ 648533 h 1078499"/>
                  <a:gd name="connsiteX387" fmla="*/ 2792781 w 3024845"/>
                  <a:gd name="connsiteY387" fmla="*/ 618268 h 1078499"/>
                  <a:gd name="connsiteX388" fmla="*/ 2811021 w 3024845"/>
                  <a:gd name="connsiteY388" fmla="*/ 618268 h 1078499"/>
                  <a:gd name="connsiteX389" fmla="*/ 2811021 w 3024845"/>
                  <a:gd name="connsiteY389" fmla="*/ 611783 h 1078499"/>
                  <a:gd name="connsiteX390" fmla="*/ 2823181 w 3024845"/>
                  <a:gd name="connsiteY390" fmla="*/ 611783 h 1078499"/>
                  <a:gd name="connsiteX391" fmla="*/ 2823181 w 3024845"/>
                  <a:gd name="connsiteY391" fmla="*/ 618268 h 1078499"/>
                  <a:gd name="connsiteX392" fmla="*/ 2839395 w 3024845"/>
                  <a:gd name="connsiteY392" fmla="*/ 618268 h 1078499"/>
                  <a:gd name="connsiteX393" fmla="*/ 2839395 w 3024845"/>
                  <a:gd name="connsiteY393" fmla="*/ 667989 h 1078499"/>
                  <a:gd name="connsiteX394" fmla="*/ 2871822 w 3024845"/>
                  <a:gd name="connsiteY394" fmla="*/ 667989 h 1078499"/>
                  <a:gd name="connsiteX395" fmla="*/ 2871822 w 3024845"/>
                  <a:gd name="connsiteY395" fmla="*/ 642048 h 1078499"/>
                  <a:gd name="connsiteX396" fmla="*/ 2910329 w 3024845"/>
                  <a:gd name="connsiteY396" fmla="*/ 642048 h 1078499"/>
                  <a:gd name="connsiteX397" fmla="*/ 2910329 w 3024845"/>
                  <a:gd name="connsiteY397" fmla="*/ 611783 h 1078499"/>
                  <a:gd name="connsiteX398" fmla="*/ 2958970 w 3024845"/>
                  <a:gd name="connsiteY398" fmla="*/ 611783 h 1078499"/>
                  <a:gd name="connsiteX399" fmla="*/ 2958970 w 3024845"/>
                  <a:gd name="connsiteY399" fmla="*/ 722939 h 1078499"/>
                  <a:gd name="connsiteX400" fmla="*/ 2958970 w 3024845"/>
                  <a:gd name="connsiteY400" fmla="*/ 736718 h 1078499"/>
                  <a:gd name="connsiteX401" fmla="*/ 3024845 w 3024845"/>
                  <a:gd name="connsiteY401" fmla="*/ 736718 h 1078499"/>
                  <a:gd name="connsiteX402" fmla="*/ 3024845 w 3024845"/>
                  <a:gd name="connsiteY402" fmla="*/ 1078499 h 1078499"/>
                  <a:gd name="connsiteX403" fmla="*/ 2054 w 3024845"/>
                  <a:gd name="connsiteY403" fmla="*/ 1076166 h 1078499"/>
                  <a:gd name="connsiteX404" fmla="*/ 0 w 3024845"/>
                  <a:gd name="connsiteY404" fmla="*/ 642048 h 1078499"/>
                  <a:gd name="connsiteX405" fmla="*/ 20267 w 3024845"/>
                  <a:gd name="connsiteY405" fmla="*/ 642048 h 1078499"/>
                  <a:gd name="connsiteX406" fmla="*/ 20774 w 3024845"/>
                  <a:gd name="connsiteY406" fmla="*/ 640967 h 1078499"/>
                  <a:gd name="connsiteX407" fmla="*/ 24320 w 3024845"/>
                  <a:gd name="connsiteY407" fmla="*/ 633401 h 1078499"/>
                  <a:gd name="connsiteX408" fmla="*/ 26094 w 3024845"/>
                  <a:gd name="connsiteY408" fmla="*/ 633671 h 1078499"/>
                  <a:gd name="connsiteX409" fmla="*/ 38507 w 3024845"/>
                  <a:gd name="connsiteY409" fmla="*/ 635562 h 1078499"/>
                  <a:gd name="connsiteX410" fmla="*/ 39014 w 3024845"/>
                  <a:gd name="connsiteY410" fmla="*/ 636914 h 1078499"/>
                  <a:gd name="connsiteX411" fmla="*/ 42560 w 3024845"/>
                  <a:gd name="connsiteY411" fmla="*/ 646371 h 1078499"/>
                  <a:gd name="connsiteX412" fmla="*/ 68907 w 3024845"/>
                  <a:gd name="connsiteY412" fmla="*/ 648533 h 1078499"/>
                  <a:gd name="connsiteX413" fmla="*/ 68907 w 3024845"/>
                  <a:gd name="connsiteY413" fmla="*/ 525312 h 1078499"/>
                  <a:gd name="connsiteX414" fmla="*/ 70934 w 3024845"/>
                  <a:gd name="connsiteY414" fmla="*/ 525312 h 1078499"/>
                  <a:gd name="connsiteX415" fmla="*/ 85121 w 3024845"/>
                  <a:gd name="connsiteY415" fmla="*/ 525312 h 1078499"/>
                  <a:gd name="connsiteX416" fmla="*/ 85121 w 3024845"/>
                  <a:gd name="connsiteY416" fmla="*/ 389120 h 1078499"/>
                  <a:gd name="connsiteX417" fmla="*/ 86894 w 3024845"/>
                  <a:gd name="connsiteY417" fmla="*/ 389120 h 1078499"/>
                  <a:gd name="connsiteX418" fmla="*/ 99308 w 3024845"/>
                  <a:gd name="connsiteY418" fmla="*/ 389120 h 1078499"/>
                  <a:gd name="connsiteX419" fmla="*/ 99308 w 3024845"/>
                  <a:gd name="connsiteY419" fmla="*/ 274546 h 1078499"/>
                  <a:gd name="connsiteX420" fmla="*/ 103361 w 3024845"/>
                  <a:gd name="connsiteY420" fmla="*/ 246442 h 1078499"/>
                  <a:gd name="connsiteX421" fmla="*/ 105388 w 3024845"/>
                  <a:gd name="connsiteY421" fmla="*/ 246442 h 1078499"/>
                  <a:gd name="connsiteX422" fmla="*/ 119575 w 3024845"/>
                  <a:gd name="connsiteY422" fmla="*/ 246442 h 1078499"/>
                  <a:gd name="connsiteX0" fmla="*/ 119575 w 3024845"/>
                  <a:gd name="connsiteY0" fmla="*/ 246442 h 1078499"/>
                  <a:gd name="connsiteX1" fmla="*/ 200642 w 3024845"/>
                  <a:gd name="connsiteY1" fmla="*/ 244281 h 1078499"/>
                  <a:gd name="connsiteX2" fmla="*/ 202669 w 3024845"/>
                  <a:gd name="connsiteY2" fmla="*/ 244281 h 1078499"/>
                  <a:gd name="connsiteX3" fmla="*/ 216856 w 3024845"/>
                  <a:gd name="connsiteY3" fmla="*/ 244281 h 1078499"/>
                  <a:gd name="connsiteX4" fmla="*/ 216856 w 3024845"/>
                  <a:gd name="connsiteY4" fmla="*/ 268060 h 1078499"/>
                  <a:gd name="connsiteX5" fmla="*/ 217363 w 3024845"/>
                  <a:gd name="connsiteY5" fmla="*/ 268871 h 1078499"/>
                  <a:gd name="connsiteX6" fmla="*/ 220909 w 3024845"/>
                  <a:gd name="connsiteY6" fmla="*/ 274546 h 1078499"/>
                  <a:gd name="connsiteX7" fmla="*/ 220909 w 3024845"/>
                  <a:gd name="connsiteY7" fmla="*/ 389120 h 1078499"/>
                  <a:gd name="connsiteX8" fmla="*/ 223189 w 3024845"/>
                  <a:gd name="connsiteY8" fmla="*/ 389120 h 1078499"/>
                  <a:gd name="connsiteX9" fmla="*/ 239150 w 3024845"/>
                  <a:gd name="connsiteY9" fmla="*/ 389120 h 1078499"/>
                  <a:gd name="connsiteX10" fmla="*/ 239150 w 3024845"/>
                  <a:gd name="connsiteY10" fmla="*/ 529635 h 1078499"/>
                  <a:gd name="connsiteX11" fmla="*/ 240670 w 3024845"/>
                  <a:gd name="connsiteY11" fmla="*/ 529365 h 1078499"/>
                  <a:gd name="connsiteX12" fmla="*/ 251310 w 3024845"/>
                  <a:gd name="connsiteY12" fmla="*/ 527474 h 1078499"/>
                  <a:gd name="connsiteX13" fmla="*/ 249283 w 3024845"/>
                  <a:gd name="connsiteY13" fmla="*/ 616106 h 1078499"/>
                  <a:gd name="connsiteX14" fmla="*/ 250803 w 3024845"/>
                  <a:gd name="connsiteY14" fmla="*/ 616377 h 1078499"/>
                  <a:gd name="connsiteX15" fmla="*/ 261443 w 3024845"/>
                  <a:gd name="connsiteY15" fmla="*/ 618268 h 1078499"/>
                  <a:gd name="connsiteX16" fmla="*/ 261696 w 3024845"/>
                  <a:gd name="connsiteY16" fmla="*/ 619079 h 1078499"/>
                  <a:gd name="connsiteX17" fmla="*/ 263470 w 3024845"/>
                  <a:gd name="connsiteY17" fmla="*/ 624754 h 1078499"/>
                  <a:gd name="connsiteX18" fmla="*/ 264230 w 3024845"/>
                  <a:gd name="connsiteY18" fmla="*/ 622322 h 1078499"/>
                  <a:gd name="connsiteX19" fmla="*/ 269550 w 3024845"/>
                  <a:gd name="connsiteY19" fmla="*/ 605298 h 1078499"/>
                  <a:gd name="connsiteX20" fmla="*/ 271323 w 3024845"/>
                  <a:gd name="connsiteY20" fmla="*/ 605298 h 1078499"/>
                  <a:gd name="connsiteX21" fmla="*/ 283737 w 3024845"/>
                  <a:gd name="connsiteY21" fmla="*/ 605298 h 1078499"/>
                  <a:gd name="connsiteX22" fmla="*/ 283737 w 3024845"/>
                  <a:gd name="connsiteY22" fmla="*/ 637724 h 1078499"/>
                  <a:gd name="connsiteX23" fmla="*/ 284750 w 3024845"/>
                  <a:gd name="connsiteY23" fmla="*/ 638265 h 1078499"/>
                  <a:gd name="connsiteX24" fmla="*/ 291844 w 3024845"/>
                  <a:gd name="connsiteY24" fmla="*/ 642048 h 1078499"/>
                  <a:gd name="connsiteX25" fmla="*/ 291844 w 3024845"/>
                  <a:gd name="connsiteY25" fmla="*/ 643399 h 1078499"/>
                  <a:gd name="connsiteX26" fmla="*/ 291844 w 3024845"/>
                  <a:gd name="connsiteY26" fmla="*/ 652857 h 1078499"/>
                  <a:gd name="connsiteX27" fmla="*/ 336431 w 3024845"/>
                  <a:gd name="connsiteY27" fmla="*/ 652857 h 1078499"/>
                  <a:gd name="connsiteX28" fmla="*/ 336431 w 3024845"/>
                  <a:gd name="connsiteY28" fmla="*/ 653938 h 1078499"/>
                  <a:gd name="connsiteX29" fmla="*/ 336431 w 3024845"/>
                  <a:gd name="connsiteY29" fmla="*/ 661504 h 1078499"/>
                  <a:gd name="connsiteX30" fmla="*/ 338457 w 3024845"/>
                  <a:gd name="connsiteY30" fmla="*/ 661504 h 1078499"/>
                  <a:gd name="connsiteX31" fmla="*/ 352644 w 3024845"/>
                  <a:gd name="connsiteY31" fmla="*/ 661504 h 1078499"/>
                  <a:gd name="connsiteX32" fmla="*/ 352644 w 3024845"/>
                  <a:gd name="connsiteY32" fmla="*/ 631239 h 1078499"/>
                  <a:gd name="connsiteX33" fmla="*/ 397231 w 3024845"/>
                  <a:gd name="connsiteY33" fmla="*/ 631239 h 1078499"/>
                  <a:gd name="connsiteX34" fmla="*/ 397231 w 3024845"/>
                  <a:gd name="connsiteY34" fmla="*/ 629888 h 1078499"/>
                  <a:gd name="connsiteX35" fmla="*/ 397231 w 3024845"/>
                  <a:gd name="connsiteY35" fmla="*/ 620430 h 1078499"/>
                  <a:gd name="connsiteX36" fmla="*/ 398245 w 3024845"/>
                  <a:gd name="connsiteY36" fmla="*/ 620430 h 1078499"/>
                  <a:gd name="connsiteX37" fmla="*/ 405338 w 3024845"/>
                  <a:gd name="connsiteY37" fmla="*/ 620430 h 1078499"/>
                  <a:gd name="connsiteX38" fmla="*/ 405338 w 3024845"/>
                  <a:gd name="connsiteY38" fmla="*/ 618539 h 1078499"/>
                  <a:gd name="connsiteX39" fmla="*/ 405338 w 3024845"/>
                  <a:gd name="connsiteY39" fmla="*/ 605298 h 1078499"/>
                  <a:gd name="connsiteX40" fmla="*/ 406098 w 3024845"/>
                  <a:gd name="connsiteY40" fmla="*/ 605298 h 1078499"/>
                  <a:gd name="connsiteX41" fmla="*/ 411418 w 3024845"/>
                  <a:gd name="connsiteY41" fmla="*/ 605298 h 1078499"/>
                  <a:gd name="connsiteX42" fmla="*/ 411418 w 3024845"/>
                  <a:gd name="connsiteY42" fmla="*/ 604217 h 1078499"/>
                  <a:gd name="connsiteX43" fmla="*/ 411418 w 3024845"/>
                  <a:gd name="connsiteY43" fmla="*/ 596650 h 1078499"/>
                  <a:gd name="connsiteX44" fmla="*/ 413445 w 3024845"/>
                  <a:gd name="connsiteY44" fmla="*/ 596650 h 1078499"/>
                  <a:gd name="connsiteX45" fmla="*/ 427632 w 3024845"/>
                  <a:gd name="connsiteY45" fmla="*/ 596650 h 1078499"/>
                  <a:gd name="connsiteX46" fmla="*/ 427632 w 3024845"/>
                  <a:gd name="connsiteY46" fmla="*/ 597731 h 1078499"/>
                  <a:gd name="connsiteX47" fmla="*/ 427632 w 3024845"/>
                  <a:gd name="connsiteY47" fmla="*/ 605298 h 1078499"/>
                  <a:gd name="connsiteX48" fmla="*/ 449925 w 3024845"/>
                  <a:gd name="connsiteY48" fmla="*/ 605298 h 1078499"/>
                  <a:gd name="connsiteX49" fmla="*/ 449925 w 3024845"/>
                  <a:gd name="connsiteY49" fmla="*/ 603406 h 1078499"/>
                  <a:gd name="connsiteX50" fmla="*/ 449925 w 3024845"/>
                  <a:gd name="connsiteY50" fmla="*/ 590165 h 1078499"/>
                  <a:gd name="connsiteX51" fmla="*/ 451699 w 3024845"/>
                  <a:gd name="connsiteY51" fmla="*/ 590165 h 1078499"/>
                  <a:gd name="connsiteX52" fmla="*/ 464112 w 3024845"/>
                  <a:gd name="connsiteY52" fmla="*/ 590165 h 1078499"/>
                  <a:gd name="connsiteX53" fmla="*/ 464112 w 3024845"/>
                  <a:gd name="connsiteY53" fmla="*/ 613945 h 1078499"/>
                  <a:gd name="connsiteX54" fmla="*/ 465126 w 3024845"/>
                  <a:gd name="connsiteY54" fmla="*/ 613945 h 1078499"/>
                  <a:gd name="connsiteX55" fmla="*/ 472219 w 3024845"/>
                  <a:gd name="connsiteY55" fmla="*/ 613945 h 1078499"/>
                  <a:gd name="connsiteX56" fmla="*/ 472219 w 3024845"/>
                  <a:gd name="connsiteY56" fmla="*/ 612864 h 1078499"/>
                  <a:gd name="connsiteX57" fmla="*/ 472219 w 3024845"/>
                  <a:gd name="connsiteY57" fmla="*/ 605298 h 1078499"/>
                  <a:gd name="connsiteX58" fmla="*/ 473992 w 3024845"/>
                  <a:gd name="connsiteY58" fmla="*/ 605298 h 1078499"/>
                  <a:gd name="connsiteX59" fmla="*/ 486406 w 3024845"/>
                  <a:gd name="connsiteY59" fmla="*/ 605298 h 1078499"/>
                  <a:gd name="connsiteX60" fmla="*/ 486406 w 3024845"/>
                  <a:gd name="connsiteY60" fmla="*/ 631239 h 1078499"/>
                  <a:gd name="connsiteX61" fmla="*/ 488433 w 3024845"/>
                  <a:gd name="connsiteY61" fmla="*/ 631239 h 1078499"/>
                  <a:gd name="connsiteX62" fmla="*/ 502619 w 3024845"/>
                  <a:gd name="connsiteY62" fmla="*/ 631239 h 1078499"/>
                  <a:gd name="connsiteX63" fmla="*/ 502619 w 3024845"/>
                  <a:gd name="connsiteY63" fmla="*/ 632860 h 1078499"/>
                  <a:gd name="connsiteX64" fmla="*/ 502619 w 3024845"/>
                  <a:gd name="connsiteY64" fmla="*/ 644210 h 1078499"/>
                  <a:gd name="connsiteX65" fmla="*/ 503379 w 3024845"/>
                  <a:gd name="connsiteY65" fmla="*/ 644210 h 1078499"/>
                  <a:gd name="connsiteX66" fmla="*/ 508700 w 3024845"/>
                  <a:gd name="connsiteY66" fmla="*/ 644210 h 1078499"/>
                  <a:gd name="connsiteX67" fmla="*/ 508700 w 3024845"/>
                  <a:gd name="connsiteY67" fmla="*/ 643399 h 1078499"/>
                  <a:gd name="connsiteX68" fmla="*/ 508700 w 3024845"/>
                  <a:gd name="connsiteY68" fmla="*/ 637724 h 1078499"/>
                  <a:gd name="connsiteX69" fmla="*/ 539100 w 3024845"/>
                  <a:gd name="connsiteY69" fmla="*/ 637724 h 1078499"/>
                  <a:gd name="connsiteX70" fmla="*/ 539100 w 3024845"/>
                  <a:gd name="connsiteY70" fmla="*/ 661504 h 1078499"/>
                  <a:gd name="connsiteX71" fmla="*/ 540113 w 3024845"/>
                  <a:gd name="connsiteY71" fmla="*/ 661504 h 1078499"/>
                  <a:gd name="connsiteX72" fmla="*/ 547207 w 3024845"/>
                  <a:gd name="connsiteY72" fmla="*/ 661504 h 1078499"/>
                  <a:gd name="connsiteX73" fmla="*/ 547207 w 3024845"/>
                  <a:gd name="connsiteY73" fmla="*/ 662585 h 1078499"/>
                  <a:gd name="connsiteX74" fmla="*/ 547207 w 3024845"/>
                  <a:gd name="connsiteY74" fmla="*/ 670151 h 1078499"/>
                  <a:gd name="connsiteX75" fmla="*/ 547967 w 3024845"/>
                  <a:gd name="connsiteY75" fmla="*/ 670151 h 1078499"/>
                  <a:gd name="connsiteX76" fmla="*/ 553287 w 3024845"/>
                  <a:gd name="connsiteY76" fmla="*/ 670151 h 1078499"/>
                  <a:gd name="connsiteX77" fmla="*/ 553287 w 3024845"/>
                  <a:gd name="connsiteY77" fmla="*/ 667989 h 1078499"/>
                  <a:gd name="connsiteX78" fmla="*/ 553287 w 3024845"/>
                  <a:gd name="connsiteY78" fmla="*/ 652857 h 1078499"/>
                  <a:gd name="connsiteX79" fmla="*/ 554300 w 3024845"/>
                  <a:gd name="connsiteY79" fmla="*/ 652857 h 1078499"/>
                  <a:gd name="connsiteX80" fmla="*/ 561394 w 3024845"/>
                  <a:gd name="connsiteY80" fmla="*/ 652857 h 1078499"/>
                  <a:gd name="connsiteX81" fmla="*/ 561394 w 3024845"/>
                  <a:gd name="connsiteY81" fmla="*/ 653938 h 1078499"/>
                  <a:gd name="connsiteX82" fmla="*/ 561394 w 3024845"/>
                  <a:gd name="connsiteY82" fmla="*/ 661504 h 1078499"/>
                  <a:gd name="connsiteX83" fmla="*/ 566714 w 3024845"/>
                  <a:gd name="connsiteY83" fmla="*/ 659511 h 1078499"/>
                  <a:gd name="connsiteX84" fmla="*/ 567474 w 3024845"/>
                  <a:gd name="connsiteY84" fmla="*/ 658531 h 1078499"/>
                  <a:gd name="connsiteX85" fmla="*/ 567474 w 3024845"/>
                  <a:gd name="connsiteY85" fmla="*/ 652857 h 1078499"/>
                  <a:gd name="connsiteX86" fmla="*/ 605981 w 3024845"/>
                  <a:gd name="connsiteY86" fmla="*/ 652857 h 1078499"/>
                  <a:gd name="connsiteX87" fmla="*/ 605981 w 3024845"/>
                  <a:gd name="connsiteY87" fmla="*/ 676636 h 1078499"/>
                  <a:gd name="connsiteX88" fmla="*/ 608007 w 3024845"/>
                  <a:gd name="connsiteY88" fmla="*/ 676636 h 1078499"/>
                  <a:gd name="connsiteX89" fmla="*/ 622194 w 3024845"/>
                  <a:gd name="connsiteY89" fmla="*/ 676636 h 1078499"/>
                  <a:gd name="connsiteX90" fmla="*/ 622194 w 3024845"/>
                  <a:gd name="connsiteY90" fmla="*/ 677717 h 1078499"/>
                  <a:gd name="connsiteX91" fmla="*/ 622194 w 3024845"/>
                  <a:gd name="connsiteY91" fmla="*/ 685283 h 1078499"/>
                  <a:gd name="connsiteX92" fmla="*/ 623968 w 3024845"/>
                  <a:gd name="connsiteY92" fmla="*/ 685283 h 1078499"/>
                  <a:gd name="connsiteX93" fmla="*/ 636381 w 3024845"/>
                  <a:gd name="connsiteY93" fmla="*/ 685283 h 1078499"/>
                  <a:gd name="connsiteX94" fmla="*/ 636381 w 3024845"/>
                  <a:gd name="connsiteY94" fmla="*/ 661504 h 1078499"/>
                  <a:gd name="connsiteX95" fmla="*/ 637394 w 3024845"/>
                  <a:gd name="connsiteY95" fmla="*/ 661504 h 1078499"/>
                  <a:gd name="connsiteX96" fmla="*/ 644488 w 3024845"/>
                  <a:gd name="connsiteY96" fmla="*/ 661504 h 1078499"/>
                  <a:gd name="connsiteX97" fmla="*/ 644488 w 3024845"/>
                  <a:gd name="connsiteY97" fmla="*/ 629077 h 1078499"/>
                  <a:gd name="connsiteX98" fmla="*/ 645501 w 3024845"/>
                  <a:gd name="connsiteY98" fmla="*/ 629077 h 1078499"/>
                  <a:gd name="connsiteX99" fmla="*/ 652595 w 3024845"/>
                  <a:gd name="connsiteY99" fmla="*/ 629077 h 1078499"/>
                  <a:gd name="connsiteX100" fmla="*/ 652595 w 3024845"/>
                  <a:gd name="connsiteY100" fmla="*/ 627186 h 1078499"/>
                  <a:gd name="connsiteX101" fmla="*/ 652595 w 3024845"/>
                  <a:gd name="connsiteY101" fmla="*/ 613945 h 1078499"/>
                  <a:gd name="connsiteX102" fmla="*/ 651328 w 3024845"/>
                  <a:gd name="connsiteY102" fmla="*/ 612323 h 1078499"/>
                  <a:gd name="connsiteX103" fmla="*/ 656648 w 3024845"/>
                  <a:gd name="connsiteY103" fmla="*/ 600974 h 1078499"/>
                  <a:gd name="connsiteX104" fmla="*/ 664755 w 3024845"/>
                  <a:gd name="connsiteY104" fmla="*/ 629077 h 1078499"/>
                  <a:gd name="connsiteX105" fmla="*/ 665515 w 3024845"/>
                  <a:gd name="connsiteY105" fmla="*/ 629077 h 1078499"/>
                  <a:gd name="connsiteX106" fmla="*/ 670835 w 3024845"/>
                  <a:gd name="connsiteY106" fmla="*/ 629077 h 1078499"/>
                  <a:gd name="connsiteX107" fmla="*/ 670835 w 3024845"/>
                  <a:gd name="connsiteY107" fmla="*/ 523150 h 1078499"/>
                  <a:gd name="connsiteX108" fmla="*/ 672355 w 3024845"/>
                  <a:gd name="connsiteY108" fmla="*/ 523150 h 1078499"/>
                  <a:gd name="connsiteX109" fmla="*/ 682995 w 3024845"/>
                  <a:gd name="connsiteY109" fmla="*/ 523150 h 1078499"/>
                  <a:gd name="connsiteX110" fmla="*/ 682995 w 3024845"/>
                  <a:gd name="connsiteY110" fmla="*/ 475591 h 1078499"/>
                  <a:gd name="connsiteX111" fmla="*/ 709342 w 3024845"/>
                  <a:gd name="connsiteY111" fmla="*/ 475591 h 1078499"/>
                  <a:gd name="connsiteX112" fmla="*/ 709342 w 3024845"/>
                  <a:gd name="connsiteY112" fmla="*/ 453973 h 1078499"/>
                  <a:gd name="connsiteX113" fmla="*/ 743796 w 3024845"/>
                  <a:gd name="connsiteY113" fmla="*/ 453973 h 1078499"/>
                  <a:gd name="connsiteX114" fmla="*/ 743796 w 3024845"/>
                  <a:gd name="connsiteY114" fmla="*/ 456405 h 1078499"/>
                  <a:gd name="connsiteX115" fmla="*/ 743796 w 3024845"/>
                  <a:gd name="connsiteY115" fmla="*/ 473429 h 1078499"/>
                  <a:gd name="connsiteX116" fmla="*/ 746076 w 3024845"/>
                  <a:gd name="connsiteY116" fmla="*/ 473429 h 1078499"/>
                  <a:gd name="connsiteX117" fmla="*/ 762036 w 3024845"/>
                  <a:gd name="connsiteY117" fmla="*/ 473429 h 1078499"/>
                  <a:gd name="connsiteX118" fmla="*/ 762036 w 3024845"/>
                  <a:gd name="connsiteY118" fmla="*/ 520988 h 1078499"/>
                  <a:gd name="connsiteX119" fmla="*/ 763049 w 3024845"/>
                  <a:gd name="connsiteY119" fmla="*/ 520988 h 1078499"/>
                  <a:gd name="connsiteX120" fmla="*/ 770143 w 3024845"/>
                  <a:gd name="connsiteY120" fmla="*/ 520988 h 1078499"/>
                  <a:gd name="connsiteX121" fmla="*/ 784330 w 3024845"/>
                  <a:gd name="connsiteY121" fmla="*/ 525312 h 1078499"/>
                  <a:gd name="connsiteX122" fmla="*/ 784330 w 3024845"/>
                  <a:gd name="connsiteY122" fmla="*/ 564224 h 1078499"/>
                  <a:gd name="connsiteX123" fmla="*/ 785343 w 3024845"/>
                  <a:gd name="connsiteY123" fmla="*/ 564224 h 1078499"/>
                  <a:gd name="connsiteX124" fmla="*/ 792436 w 3024845"/>
                  <a:gd name="connsiteY124" fmla="*/ 564224 h 1078499"/>
                  <a:gd name="connsiteX125" fmla="*/ 792436 w 3024845"/>
                  <a:gd name="connsiteY125" fmla="*/ 565845 h 1078499"/>
                  <a:gd name="connsiteX126" fmla="*/ 792436 w 3024845"/>
                  <a:gd name="connsiteY126" fmla="*/ 577194 h 1078499"/>
                  <a:gd name="connsiteX127" fmla="*/ 794463 w 3024845"/>
                  <a:gd name="connsiteY127" fmla="*/ 577194 h 1078499"/>
                  <a:gd name="connsiteX128" fmla="*/ 808650 w 3024845"/>
                  <a:gd name="connsiteY128" fmla="*/ 577194 h 1078499"/>
                  <a:gd name="connsiteX129" fmla="*/ 814730 w 3024845"/>
                  <a:gd name="connsiteY129" fmla="*/ 583680 h 1078499"/>
                  <a:gd name="connsiteX130" fmla="*/ 814730 w 3024845"/>
                  <a:gd name="connsiteY130" fmla="*/ 605298 h 1078499"/>
                  <a:gd name="connsiteX131" fmla="*/ 817010 w 3024845"/>
                  <a:gd name="connsiteY131" fmla="*/ 605298 h 1078499"/>
                  <a:gd name="connsiteX132" fmla="*/ 832970 w 3024845"/>
                  <a:gd name="connsiteY132" fmla="*/ 605298 h 1078499"/>
                  <a:gd name="connsiteX133" fmla="*/ 832970 w 3024845"/>
                  <a:gd name="connsiteY133" fmla="*/ 606378 h 1078499"/>
                  <a:gd name="connsiteX134" fmla="*/ 832970 w 3024845"/>
                  <a:gd name="connsiteY134" fmla="*/ 613945 h 1078499"/>
                  <a:gd name="connsiteX135" fmla="*/ 834237 w 3024845"/>
                  <a:gd name="connsiteY135" fmla="*/ 613945 h 1078499"/>
                  <a:gd name="connsiteX136" fmla="*/ 843104 w 3024845"/>
                  <a:gd name="connsiteY136" fmla="*/ 613945 h 1078499"/>
                  <a:gd name="connsiteX137" fmla="*/ 843104 w 3024845"/>
                  <a:gd name="connsiteY137" fmla="*/ 616106 h 1078499"/>
                  <a:gd name="connsiteX138" fmla="*/ 843104 w 3024845"/>
                  <a:gd name="connsiteY138" fmla="*/ 631239 h 1078499"/>
                  <a:gd name="connsiteX139" fmla="*/ 847157 w 3024845"/>
                  <a:gd name="connsiteY139" fmla="*/ 629347 h 1078499"/>
                  <a:gd name="connsiteX140" fmla="*/ 847157 w 3024845"/>
                  <a:gd name="connsiteY140" fmla="*/ 616106 h 1078499"/>
                  <a:gd name="connsiteX141" fmla="*/ 848170 w 3024845"/>
                  <a:gd name="connsiteY141" fmla="*/ 616106 h 1078499"/>
                  <a:gd name="connsiteX142" fmla="*/ 855264 w 3024845"/>
                  <a:gd name="connsiteY142" fmla="*/ 616106 h 1078499"/>
                  <a:gd name="connsiteX143" fmla="*/ 855264 w 3024845"/>
                  <a:gd name="connsiteY143" fmla="*/ 617728 h 1078499"/>
                  <a:gd name="connsiteX144" fmla="*/ 855264 w 3024845"/>
                  <a:gd name="connsiteY144" fmla="*/ 629077 h 1078499"/>
                  <a:gd name="connsiteX145" fmla="*/ 856024 w 3024845"/>
                  <a:gd name="connsiteY145" fmla="*/ 629077 h 1078499"/>
                  <a:gd name="connsiteX146" fmla="*/ 861344 w 3024845"/>
                  <a:gd name="connsiteY146" fmla="*/ 629077 h 1078499"/>
                  <a:gd name="connsiteX147" fmla="*/ 909984 w 3024845"/>
                  <a:gd name="connsiteY147" fmla="*/ 624754 h 1078499"/>
                  <a:gd name="connsiteX148" fmla="*/ 909984 w 3024845"/>
                  <a:gd name="connsiteY148" fmla="*/ 626105 h 1078499"/>
                  <a:gd name="connsiteX149" fmla="*/ 909984 w 3024845"/>
                  <a:gd name="connsiteY149" fmla="*/ 635562 h 1078499"/>
                  <a:gd name="connsiteX150" fmla="*/ 910744 w 3024845"/>
                  <a:gd name="connsiteY150" fmla="*/ 635562 h 1078499"/>
                  <a:gd name="connsiteX151" fmla="*/ 916065 w 3024845"/>
                  <a:gd name="connsiteY151" fmla="*/ 635562 h 1078499"/>
                  <a:gd name="connsiteX152" fmla="*/ 916065 w 3024845"/>
                  <a:gd name="connsiteY152" fmla="*/ 637724 h 1078499"/>
                  <a:gd name="connsiteX153" fmla="*/ 916065 w 3024845"/>
                  <a:gd name="connsiteY153" fmla="*/ 652857 h 1078499"/>
                  <a:gd name="connsiteX154" fmla="*/ 918091 w 3024845"/>
                  <a:gd name="connsiteY154" fmla="*/ 651506 h 1078499"/>
                  <a:gd name="connsiteX155" fmla="*/ 932278 w 3024845"/>
                  <a:gd name="connsiteY155" fmla="*/ 642048 h 1078499"/>
                  <a:gd name="connsiteX156" fmla="*/ 938358 w 3024845"/>
                  <a:gd name="connsiteY156" fmla="*/ 600974 h 1078499"/>
                  <a:gd name="connsiteX157" fmla="*/ 939118 w 3024845"/>
                  <a:gd name="connsiteY157" fmla="*/ 600704 h 1078499"/>
                  <a:gd name="connsiteX158" fmla="*/ 944438 w 3024845"/>
                  <a:gd name="connsiteY158" fmla="*/ 598812 h 1078499"/>
                  <a:gd name="connsiteX159" fmla="*/ 946465 w 3024845"/>
                  <a:gd name="connsiteY159" fmla="*/ 529635 h 1078499"/>
                  <a:gd name="connsiteX160" fmla="*/ 948492 w 3024845"/>
                  <a:gd name="connsiteY160" fmla="*/ 598812 h 1078499"/>
                  <a:gd name="connsiteX161" fmla="*/ 949252 w 3024845"/>
                  <a:gd name="connsiteY161" fmla="*/ 599082 h 1078499"/>
                  <a:gd name="connsiteX162" fmla="*/ 954572 w 3024845"/>
                  <a:gd name="connsiteY162" fmla="*/ 600974 h 1078499"/>
                  <a:gd name="connsiteX163" fmla="*/ 954572 w 3024845"/>
                  <a:gd name="connsiteY163" fmla="*/ 514503 h 1078499"/>
                  <a:gd name="connsiteX164" fmla="*/ 958625 w 3024845"/>
                  <a:gd name="connsiteY164" fmla="*/ 482076 h 1078499"/>
                  <a:gd name="connsiteX165" fmla="*/ 997132 w 3024845"/>
                  <a:gd name="connsiteY165" fmla="*/ 482076 h 1078499"/>
                  <a:gd name="connsiteX166" fmla="*/ 997132 w 3024845"/>
                  <a:gd name="connsiteY166" fmla="*/ 514503 h 1078499"/>
                  <a:gd name="connsiteX167" fmla="*/ 997892 w 3024845"/>
                  <a:gd name="connsiteY167" fmla="*/ 514503 h 1078499"/>
                  <a:gd name="connsiteX168" fmla="*/ 1003212 w 3024845"/>
                  <a:gd name="connsiteY168" fmla="*/ 514503 h 1078499"/>
                  <a:gd name="connsiteX169" fmla="*/ 1003212 w 3024845"/>
                  <a:gd name="connsiteY169" fmla="*/ 432355 h 1078499"/>
                  <a:gd name="connsiteX170" fmla="*/ 1004986 w 3024845"/>
                  <a:gd name="connsiteY170" fmla="*/ 432355 h 1078499"/>
                  <a:gd name="connsiteX171" fmla="*/ 1017399 w 3024845"/>
                  <a:gd name="connsiteY171" fmla="*/ 432355 h 1078499"/>
                  <a:gd name="connsiteX172" fmla="*/ 1017399 w 3024845"/>
                  <a:gd name="connsiteY172" fmla="*/ 430464 h 1078499"/>
                  <a:gd name="connsiteX173" fmla="*/ 1017399 w 3024845"/>
                  <a:gd name="connsiteY173" fmla="*/ 417223 h 1078499"/>
                  <a:gd name="connsiteX174" fmla="*/ 1039693 w 3024845"/>
                  <a:gd name="connsiteY174" fmla="*/ 417223 h 1078499"/>
                  <a:gd name="connsiteX175" fmla="*/ 1039693 w 3024845"/>
                  <a:gd name="connsiteY175" fmla="*/ 416142 h 1078499"/>
                  <a:gd name="connsiteX176" fmla="*/ 1039693 w 3024845"/>
                  <a:gd name="connsiteY176" fmla="*/ 408576 h 1078499"/>
                  <a:gd name="connsiteX177" fmla="*/ 1041466 w 3024845"/>
                  <a:gd name="connsiteY177" fmla="*/ 408576 h 1078499"/>
                  <a:gd name="connsiteX178" fmla="*/ 1053880 w 3024845"/>
                  <a:gd name="connsiteY178" fmla="*/ 408576 h 1078499"/>
                  <a:gd name="connsiteX179" fmla="*/ 1053880 w 3024845"/>
                  <a:gd name="connsiteY179" fmla="*/ 409657 h 1078499"/>
                  <a:gd name="connsiteX180" fmla="*/ 1053880 w 3024845"/>
                  <a:gd name="connsiteY180" fmla="*/ 417223 h 1078499"/>
                  <a:gd name="connsiteX181" fmla="*/ 1054640 w 3024845"/>
                  <a:gd name="connsiteY181" fmla="*/ 417223 h 1078499"/>
                  <a:gd name="connsiteX182" fmla="*/ 1059960 w 3024845"/>
                  <a:gd name="connsiteY182" fmla="*/ 417223 h 1078499"/>
                  <a:gd name="connsiteX183" fmla="*/ 1070093 w 3024845"/>
                  <a:gd name="connsiteY183" fmla="*/ 412899 h 1078499"/>
                  <a:gd name="connsiteX184" fmla="*/ 1074146 w 3024845"/>
                  <a:gd name="connsiteY184" fmla="*/ 416142 h 1078499"/>
                  <a:gd name="connsiteX185" fmla="*/ 1074146 w 3024845"/>
                  <a:gd name="connsiteY185" fmla="*/ 408576 h 1078499"/>
                  <a:gd name="connsiteX186" fmla="*/ 1076426 w 3024845"/>
                  <a:gd name="connsiteY186" fmla="*/ 408576 h 1078499"/>
                  <a:gd name="connsiteX187" fmla="*/ 1092387 w 3024845"/>
                  <a:gd name="connsiteY187" fmla="*/ 408576 h 1078499"/>
                  <a:gd name="connsiteX188" fmla="*/ 1092387 w 3024845"/>
                  <a:gd name="connsiteY188" fmla="*/ 409657 h 1078499"/>
                  <a:gd name="connsiteX189" fmla="*/ 1092387 w 3024845"/>
                  <a:gd name="connsiteY189" fmla="*/ 417223 h 1078499"/>
                  <a:gd name="connsiteX190" fmla="*/ 1122787 w 3024845"/>
                  <a:gd name="connsiteY190" fmla="*/ 417223 h 1078499"/>
                  <a:gd name="connsiteX191" fmla="*/ 1122787 w 3024845"/>
                  <a:gd name="connsiteY191" fmla="*/ 418844 h 1078499"/>
                  <a:gd name="connsiteX192" fmla="*/ 1122787 w 3024845"/>
                  <a:gd name="connsiteY192" fmla="*/ 430194 h 1078499"/>
                  <a:gd name="connsiteX193" fmla="*/ 1149134 w 3024845"/>
                  <a:gd name="connsiteY193" fmla="*/ 430194 h 1078499"/>
                  <a:gd name="connsiteX194" fmla="*/ 1149134 w 3024845"/>
                  <a:gd name="connsiteY194" fmla="*/ 460458 h 1078499"/>
                  <a:gd name="connsiteX195" fmla="*/ 1149894 w 3024845"/>
                  <a:gd name="connsiteY195" fmla="*/ 460458 h 1078499"/>
                  <a:gd name="connsiteX196" fmla="*/ 1155214 w 3024845"/>
                  <a:gd name="connsiteY196" fmla="*/ 460458 h 1078499"/>
                  <a:gd name="connsiteX197" fmla="*/ 1155214 w 3024845"/>
                  <a:gd name="connsiteY197" fmla="*/ 461539 h 1078499"/>
                  <a:gd name="connsiteX198" fmla="*/ 1155214 w 3024845"/>
                  <a:gd name="connsiteY198" fmla="*/ 469106 h 1078499"/>
                  <a:gd name="connsiteX199" fmla="*/ 1159268 w 3024845"/>
                  <a:gd name="connsiteY199" fmla="*/ 499370 h 1078499"/>
                  <a:gd name="connsiteX200" fmla="*/ 1160028 w 3024845"/>
                  <a:gd name="connsiteY200" fmla="*/ 499370 h 1078499"/>
                  <a:gd name="connsiteX201" fmla="*/ 1165348 w 3024845"/>
                  <a:gd name="connsiteY201" fmla="*/ 499370 h 1078499"/>
                  <a:gd name="connsiteX202" fmla="*/ 1165348 w 3024845"/>
                  <a:gd name="connsiteY202" fmla="*/ 500181 h 1078499"/>
                  <a:gd name="connsiteX203" fmla="*/ 1165348 w 3024845"/>
                  <a:gd name="connsiteY203" fmla="*/ 505856 h 1078499"/>
                  <a:gd name="connsiteX204" fmla="*/ 1166361 w 3024845"/>
                  <a:gd name="connsiteY204" fmla="*/ 505856 h 1078499"/>
                  <a:gd name="connsiteX205" fmla="*/ 1173454 w 3024845"/>
                  <a:gd name="connsiteY205" fmla="*/ 505856 h 1078499"/>
                  <a:gd name="connsiteX206" fmla="*/ 1173454 w 3024845"/>
                  <a:gd name="connsiteY206" fmla="*/ 536121 h 1078499"/>
                  <a:gd name="connsiteX207" fmla="*/ 1175481 w 3024845"/>
                  <a:gd name="connsiteY207" fmla="*/ 536121 h 1078499"/>
                  <a:gd name="connsiteX208" fmla="*/ 1189668 w 3024845"/>
                  <a:gd name="connsiteY208" fmla="*/ 536121 h 1078499"/>
                  <a:gd name="connsiteX209" fmla="*/ 1189668 w 3024845"/>
                  <a:gd name="connsiteY209" fmla="*/ 559900 h 1078499"/>
                  <a:gd name="connsiteX210" fmla="*/ 1191695 w 3024845"/>
                  <a:gd name="connsiteY210" fmla="*/ 561521 h 1078499"/>
                  <a:gd name="connsiteX211" fmla="*/ 1191695 w 3024845"/>
                  <a:gd name="connsiteY211" fmla="*/ 572871 h 1078499"/>
                  <a:gd name="connsiteX212" fmla="*/ 1192455 w 3024845"/>
                  <a:gd name="connsiteY212" fmla="*/ 572871 h 1078499"/>
                  <a:gd name="connsiteX213" fmla="*/ 1197775 w 3024845"/>
                  <a:gd name="connsiteY213" fmla="*/ 572871 h 1078499"/>
                  <a:gd name="connsiteX214" fmla="*/ 1197775 w 3024845"/>
                  <a:gd name="connsiteY214" fmla="*/ 596650 h 1078499"/>
                  <a:gd name="connsiteX215" fmla="*/ 1199041 w 3024845"/>
                  <a:gd name="connsiteY215" fmla="*/ 596650 h 1078499"/>
                  <a:gd name="connsiteX216" fmla="*/ 1207908 w 3024845"/>
                  <a:gd name="connsiteY216" fmla="*/ 596650 h 1078499"/>
                  <a:gd name="connsiteX217" fmla="*/ 1209935 w 3024845"/>
                  <a:gd name="connsiteY217" fmla="*/ 600704 h 1078499"/>
                  <a:gd name="connsiteX218" fmla="*/ 1209935 w 3024845"/>
                  <a:gd name="connsiteY218" fmla="*/ 613945 h 1078499"/>
                  <a:gd name="connsiteX219" fmla="*/ 1211455 w 3024845"/>
                  <a:gd name="connsiteY219" fmla="*/ 612053 h 1078499"/>
                  <a:gd name="connsiteX220" fmla="*/ 1222095 w 3024845"/>
                  <a:gd name="connsiteY220" fmla="*/ 598812 h 1078499"/>
                  <a:gd name="connsiteX221" fmla="*/ 1250469 w 3024845"/>
                  <a:gd name="connsiteY221" fmla="*/ 598812 h 1078499"/>
                  <a:gd name="connsiteX222" fmla="*/ 1250469 w 3024845"/>
                  <a:gd name="connsiteY222" fmla="*/ 685283 h 1078499"/>
                  <a:gd name="connsiteX223" fmla="*/ 1251229 w 3024845"/>
                  <a:gd name="connsiteY223" fmla="*/ 685283 h 1078499"/>
                  <a:gd name="connsiteX224" fmla="*/ 1256549 w 3024845"/>
                  <a:gd name="connsiteY224" fmla="*/ 685283 h 1078499"/>
                  <a:gd name="connsiteX225" fmla="*/ 1257309 w 3024845"/>
                  <a:gd name="connsiteY225" fmla="*/ 683932 h 1078499"/>
                  <a:gd name="connsiteX226" fmla="*/ 1262629 w 3024845"/>
                  <a:gd name="connsiteY226" fmla="*/ 674474 h 1078499"/>
                  <a:gd name="connsiteX227" fmla="*/ 1262629 w 3024845"/>
                  <a:gd name="connsiteY227" fmla="*/ 676366 h 1078499"/>
                  <a:gd name="connsiteX228" fmla="*/ 1262629 w 3024845"/>
                  <a:gd name="connsiteY228" fmla="*/ 689607 h 1078499"/>
                  <a:gd name="connsiteX229" fmla="*/ 1266682 w 3024845"/>
                  <a:gd name="connsiteY229" fmla="*/ 644210 h 1078499"/>
                  <a:gd name="connsiteX230" fmla="*/ 1267442 w 3024845"/>
                  <a:gd name="connsiteY230" fmla="*/ 644210 h 1078499"/>
                  <a:gd name="connsiteX231" fmla="*/ 1272762 w 3024845"/>
                  <a:gd name="connsiteY231" fmla="*/ 644210 h 1078499"/>
                  <a:gd name="connsiteX232" fmla="*/ 1272762 w 3024845"/>
                  <a:gd name="connsiteY232" fmla="*/ 579356 h 1078499"/>
                  <a:gd name="connsiteX233" fmla="*/ 1273776 w 3024845"/>
                  <a:gd name="connsiteY233" fmla="*/ 579356 h 1078499"/>
                  <a:gd name="connsiteX234" fmla="*/ 1280869 w 3024845"/>
                  <a:gd name="connsiteY234" fmla="*/ 579356 h 1078499"/>
                  <a:gd name="connsiteX235" fmla="*/ 1293029 w 3024845"/>
                  <a:gd name="connsiteY235" fmla="*/ 536121 h 1078499"/>
                  <a:gd name="connsiteX236" fmla="*/ 1294296 w 3024845"/>
                  <a:gd name="connsiteY236" fmla="*/ 536121 h 1078499"/>
                  <a:gd name="connsiteX237" fmla="*/ 1303163 w 3024845"/>
                  <a:gd name="connsiteY237" fmla="*/ 536121 h 1078499"/>
                  <a:gd name="connsiteX238" fmla="*/ 1313296 w 3024845"/>
                  <a:gd name="connsiteY238" fmla="*/ 579356 h 1078499"/>
                  <a:gd name="connsiteX239" fmla="*/ 1314309 w 3024845"/>
                  <a:gd name="connsiteY239" fmla="*/ 579356 h 1078499"/>
                  <a:gd name="connsiteX240" fmla="*/ 1321403 w 3024845"/>
                  <a:gd name="connsiteY240" fmla="*/ 579356 h 1078499"/>
                  <a:gd name="connsiteX241" fmla="*/ 1321403 w 3024845"/>
                  <a:gd name="connsiteY241" fmla="*/ 618268 h 1078499"/>
                  <a:gd name="connsiteX242" fmla="*/ 1323176 w 3024845"/>
                  <a:gd name="connsiteY242" fmla="*/ 618268 h 1078499"/>
                  <a:gd name="connsiteX243" fmla="*/ 1335590 w 3024845"/>
                  <a:gd name="connsiteY243" fmla="*/ 618268 h 1078499"/>
                  <a:gd name="connsiteX244" fmla="*/ 1335590 w 3024845"/>
                  <a:gd name="connsiteY244" fmla="*/ 620430 h 1078499"/>
                  <a:gd name="connsiteX245" fmla="*/ 1335590 w 3024845"/>
                  <a:gd name="connsiteY245" fmla="*/ 635562 h 1078499"/>
                  <a:gd name="connsiteX246" fmla="*/ 1339643 w 3024845"/>
                  <a:gd name="connsiteY246" fmla="*/ 633401 h 1078499"/>
                  <a:gd name="connsiteX247" fmla="*/ 1339643 w 3024845"/>
                  <a:gd name="connsiteY247" fmla="*/ 618268 h 1078499"/>
                  <a:gd name="connsiteX248" fmla="*/ 1341163 w 3024845"/>
                  <a:gd name="connsiteY248" fmla="*/ 618268 h 1078499"/>
                  <a:gd name="connsiteX249" fmla="*/ 1351803 w 3024845"/>
                  <a:gd name="connsiteY249" fmla="*/ 618268 h 1078499"/>
                  <a:gd name="connsiteX250" fmla="*/ 1351803 w 3024845"/>
                  <a:gd name="connsiteY250" fmla="*/ 619889 h 1078499"/>
                  <a:gd name="connsiteX251" fmla="*/ 1351803 w 3024845"/>
                  <a:gd name="connsiteY251" fmla="*/ 631239 h 1078499"/>
                  <a:gd name="connsiteX252" fmla="*/ 1382204 w 3024845"/>
                  <a:gd name="connsiteY252" fmla="*/ 631239 h 1078499"/>
                  <a:gd name="connsiteX253" fmla="*/ 1382204 w 3024845"/>
                  <a:gd name="connsiteY253" fmla="*/ 594489 h 1078499"/>
                  <a:gd name="connsiteX254" fmla="*/ 1383470 w 3024845"/>
                  <a:gd name="connsiteY254" fmla="*/ 594489 h 1078499"/>
                  <a:gd name="connsiteX255" fmla="*/ 1392337 w 3024845"/>
                  <a:gd name="connsiteY255" fmla="*/ 594489 h 1078499"/>
                  <a:gd name="connsiteX256" fmla="*/ 1392337 w 3024845"/>
                  <a:gd name="connsiteY256" fmla="*/ 616106 h 1078499"/>
                  <a:gd name="connsiteX257" fmla="*/ 1394364 w 3024845"/>
                  <a:gd name="connsiteY257" fmla="*/ 583680 h 1078499"/>
                  <a:gd name="connsiteX258" fmla="*/ 1416657 w 3024845"/>
                  <a:gd name="connsiteY258" fmla="*/ 583680 h 1078499"/>
                  <a:gd name="connsiteX259" fmla="*/ 1416657 w 3024845"/>
                  <a:gd name="connsiteY259" fmla="*/ 582058 h 1078499"/>
                  <a:gd name="connsiteX260" fmla="*/ 1416657 w 3024845"/>
                  <a:gd name="connsiteY260" fmla="*/ 570709 h 1078499"/>
                  <a:gd name="connsiteX261" fmla="*/ 1417417 w 3024845"/>
                  <a:gd name="connsiteY261" fmla="*/ 570709 h 1078499"/>
                  <a:gd name="connsiteX262" fmla="*/ 1422737 w 3024845"/>
                  <a:gd name="connsiteY262" fmla="*/ 570709 h 1078499"/>
                  <a:gd name="connsiteX263" fmla="*/ 1422737 w 3024845"/>
                  <a:gd name="connsiteY263" fmla="*/ 568818 h 1078499"/>
                  <a:gd name="connsiteX264" fmla="*/ 1422737 w 3024845"/>
                  <a:gd name="connsiteY264" fmla="*/ 555577 h 1078499"/>
                  <a:gd name="connsiteX265" fmla="*/ 1426791 w 3024845"/>
                  <a:gd name="connsiteY265" fmla="*/ 562062 h 1078499"/>
                  <a:gd name="connsiteX266" fmla="*/ 1429071 w 3024845"/>
                  <a:gd name="connsiteY266" fmla="*/ 562062 h 1078499"/>
                  <a:gd name="connsiteX267" fmla="*/ 1445031 w 3024845"/>
                  <a:gd name="connsiteY267" fmla="*/ 562062 h 1078499"/>
                  <a:gd name="connsiteX268" fmla="*/ 1445031 w 3024845"/>
                  <a:gd name="connsiteY268" fmla="*/ 561251 h 1078499"/>
                  <a:gd name="connsiteX269" fmla="*/ 1445031 w 3024845"/>
                  <a:gd name="connsiteY269" fmla="*/ 555577 h 1078499"/>
                  <a:gd name="connsiteX270" fmla="*/ 1445791 w 3024845"/>
                  <a:gd name="connsiteY270" fmla="*/ 555577 h 1078499"/>
                  <a:gd name="connsiteX271" fmla="*/ 1451111 w 3024845"/>
                  <a:gd name="connsiteY271" fmla="*/ 555577 h 1078499"/>
                  <a:gd name="connsiteX272" fmla="*/ 1451111 w 3024845"/>
                  <a:gd name="connsiteY272" fmla="*/ 556928 h 1078499"/>
                  <a:gd name="connsiteX273" fmla="*/ 1451111 w 3024845"/>
                  <a:gd name="connsiteY273" fmla="*/ 566386 h 1078499"/>
                  <a:gd name="connsiteX274" fmla="*/ 1489618 w 3024845"/>
                  <a:gd name="connsiteY274" fmla="*/ 566386 h 1078499"/>
                  <a:gd name="connsiteX275" fmla="*/ 1489618 w 3024845"/>
                  <a:gd name="connsiteY275" fmla="*/ 704739 h 1078499"/>
                  <a:gd name="connsiteX276" fmla="*/ 1491138 w 3024845"/>
                  <a:gd name="connsiteY276" fmla="*/ 704739 h 1078499"/>
                  <a:gd name="connsiteX277" fmla="*/ 1501778 w 3024845"/>
                  <a:gd name="connsiteY277" fmla="*/ 704739 h 1078499"/>
                  <a:gd name="connsiteX278" fmla="*/ 1501778 w 3024845"/>
                  <a:gd name="connsiteY278" fmla="*/ 691769 h 1078499"/>
                  <a:gd name="connsiteX279" fmla="*/ 1505832 w 3024845"/>
                  <a:gd name="connsiteY279" fmla="*/ 691769 h 1078499"/>
                  <a:gd name="connsiteX280" fmla="*/ 1505832 w 3024845"/>
                  <a:gd name="connsiteY280" fmla="*/ 704739 h 1078499"/>
                  <a:gd name="connsiteX281" fmla="*/ 1536232 w 3024845"/>
                  <a:gd name="connsiteY281" fmla="*/ 704739 h 1078499"/>
                  <a:gd name="connsiteX282" fmla="*/ 1536232 w 3024845"/>
                  <a:gd name="connsiteY282" fmla="*/ 674474 h 1078499"/>
                  <a:gd name="connsiteX283" fmla="*/ 1548392 w 3024845"/>
                  <a:gd name="connsiteY283" fmla="*/ 674474 h 1078499"/>
                  <a:gd name="connsiteX284" fmla="*/ 1560552 w 3024845"/>
                  <a:gd name="connsiteY284" fmla="*/ 672313 h 1078499"/>
                  <a:gd name="connsiteX285" fmla="*/ 1564606 w 3024845"/>
                  <a:gd name="connsiteY285" fmla="*/ 674474 h 1078499"/>
                  <a:gd name="connsiteX286" fmla="*/ 1574739 w 3024845"/>
                  <a:gd name="connsiteY286" fmla="*/ 674474 h 1078499"/>
                  <a:gd name="connsiteX287" fmla="*/ 1574739 w 3024845"/>
                  <a:gd name="connsiteY287" fmla="*/ 704739 h 1078499"/>
                  <a:gd name="connsiteX288" fmla="*/ 1582846 w 3024845"/>
                  <a:gd name="connsiteY288" fmla="*/ 704739 h 1078499"/>
                  <a:gd name="connsiteX289" fmla="*/ 1582846 w 3024845"/>
                  <a:gd name="connsiteY289" fmla="*/ 722034 h 1078499"/>
                  <a:gd name="connsiteX290" fmla="*/ 1592182 w 3024845"/>
                  <a:gd name="connsiteY290" fmla="*/ 722939 h 1078499"/>
                  <a:gd name="connsiteX291" fmla="*/ 1605140 w 3024845"/>
                  <a:gd name="connsiteY291" fmla="*/ 722939 h 1078499"/>
                  <a:gd name="connsiteX292" fmla="*/ 1605140 w 3024845"/>
                  <a:gd name="connsiteY292" fmla="*/ 706901 h 1078499"/>
                  <a:gd name="connsiteX293" fmla="*/ 1673096 w 3024845"/>
                  <a:gd name="connsiteY293" fmla="*/ 706901 h 1078499"/>
                  <a:gd name="connsiteX294" fmla="*/ 1673096 w 3024845"/>
                  <a:gd name="connsiteY294" fmla="*/ 621648 h 1078499"/>
                  <a:gd name="connsiteX295" fmla="*/ 1745104 w 3024845"/>
                  <a:gd name="connsiteY295" fmla="*/ 621648 h 1078499"/>
                  <a:gd name="connsiteX296" fmla="*/ 1745104 w 3024845"/>
                  <a:gd name="connsiteY296" fmla="*/ 700416 h 1078499"/>
                  <a:gd name="connsiteX297" fmla="*/ 1747008 w 3024845"/>
                  <a:gd name="connsiteY297" fmla="*/ 700416 h 1078499"/>
                  <a:gd name="connsiteX298" fmla="*/ 1748250 w 3024845"/>
                  <a:gd name="connsiteY298" fmla="*/ 722939 h 1078499"/>
                  <a:gd name="connsiteX299" fmla="*/ 1757926 w 3024845"/>
                  <a:gd name="connsiteY299" fmla="*/ 722939 h 1078499"/>
                  <a:gd name="connsiteX300" fmla="*/ 1759168 w 3024845"/>
                  <a:gd name="connsiteY300" fmla="*/ 700416 h 1078499"/>
                  <a:gd name="connsiteX301" fmla="*/ 1765248 w 3024845"/>
                  <a:gd name="connsiteY301" fmla="*/ 700416 h 1078499"/>
                  <a:gd name="connsiteX302" fmla="*/ 1766490 w 3024845"/>
                  <a:gd name="connsiteY302" fmla="*/ 722939 h 1078499"/>
                  <a:gd name="connsiteX303" fmla="*/ 1817112 w 3024845"/>
                  <a:gd name="connsiteY303" fmla="*/ 722939 h 1078499"/>
                  <a:gd name="connsiteX304" fmla="*/ 1817112 w 3024845"/>
                  <a:gd name="connsiteY304" fmla="*/ 559911 h 1078499"/>
                  <a:gd name="connsiteX305" fmla="*/ 2014439 w 3024845"/>
                  <a:gd name="connsiteY305" fmla="*/ 559911 h 1078499"/>
                  <a:gd name="connsiteX306" fmla="*/ 2014439 w 3024845"/>
                  <a:gd name="connsiteY306" fmla="*/ 722939 h 1078499"/>
                  <a:gd name="connsiteX307" fmla="*/ 2033136 w 3024845"/>
                  <a:gd name="connsiteY307" fmla="*/ 722939 h 1078499"/>
                  <a:gd name="connsiteX308" fmla="*/ 2033136 w 3024845"/>
                  <a:gd name="connsiteY308" fmla="*/ 640246 h 1078499"/>
                  <a:gd name="connsiteX309" fmla="*/ 2128256 w 3024845"/>
                  <a:gd name="connsiteY309" fmla="*/ 640246 h 1078499"/>
                  <a:gd name="connsiteX310" fmla="*/ 2140186 w 3024845"/>
                  <a:gd name="connsiteY310" fmla="*/ 322105 h 1078499"/>
                  <a:gd name="connsiteX311" fmla="*/ 2128026 w 3024845"/>
                  <a:gd name="connsiteY311" fmla="*/ 300487 h 1078499"/>
                  <a:gd name="connsiteX312" fmla="*/ 2121946 w 3024845"/>
                  <a:gd name="connsiteY312" fmla="*/ 296163 h 1078499"/>
                  <a:gd name="connsiteX313" fmla="*/ 2130053 w 3024845"/>
                  <a:gd name="connsiteY313" fmla="*/ 272384 h 1078499"/>
                  <a:gd name="connsiteX314" fmla="*/ 2130053 w 3024845"/>
                  <a:gd name="connsiteY314" fmla="*/ 255090 h 1078499"/>
                  <a:gd name="connsiteX315" fmla="*/ 2144240 w 3024845"/>
                  <a:gd name="connsiteY315" fmla="*/ 255090 h 1078499"/>
                  <a:gd name="connsiteX316" fmla="*/ 2144240 w 3024845"/>
                  <a:gd name="connsiteY316" fmla="*/ 233472 h 1078499"/>
                  <a:gd name="connsiteX317" fmla="*/ 2146266 w 3024845"/>
                  <a:gd name="connsiteY317" fmla="*/ 229148 h 1078499"/>
                  <a:gd name="connsiteX318" fmla="*/ 2146266 w 3024845"/>
                  <a:gd name="connsiteY318" fmla="*/ 151324 h 1078499"/>
                  <a:gd name="connsiteX319" fmla="*/ 2144240 w 3024845"/>
                  <a:gd name="connsiteY319" fmla="*/ 144839 h 1078499"/>
                  <a:gd name="connsiteX320" fmla="*/ 2150320 w 3024845"/>
                  <a:gd name="connsiteY320" fmla="*/ 138353 h 1078499"/>
                  <a:gd name="connsiteX321" fmla="*/ 2150320 w 3024845"/>
                  <a:gd name="connsiteY321" fmla="*/ 79985 h 1078499"/>
                  <a:gd name="connsiteX322" fmla="*/ 2152346 w 3024845"/>
                  <a:gd name="connsiteY322" fmla="*/ 75662 h 1078499"/>
                  <a:gd name="connsiteX323" fmla="*/ 2152346 w 3024845"/>
                  <a:gd name="connsiteY323" fmla="*/ 19456 h 1078499"/>
                  <a:gd name="connsiteX324" fmla="*/ 2154373 w 3024845"/>
                  <a:gd name="connsiteY324" fmla="*/ 0 h 1078499"/>
                  <a:gd name="connsiteX325" fmla="*/ 2158427 w 3024845"/>
                  <a:gd name="connsiteY325" fmla="*/ 17294 h 1078499"/>
                  <a:gd name="connsiteX326" fmla="*/ 2160453 w 3024845"/>
                  <a:gd name="connsiteY326" fmla="*/ 75662 h 1078499"/>
                  <a:gd name="connsiteX327" fmla="*/ 2162480 w 3024845"/>
                  <a:gd name="connsiteY327" fmla="*/ 138353 h 1078499"/>
                  <a:gd name="connsiteX328" fmla="*/ 2168560 w 3024845"/>
                  <a:gd name="connsiteY328" fmla="*/ 144839 h 1078499"/>
                  <a:gd name="connsiteX329" fmla="*/ 2166533 w 3024845"/>
                  <a:gd name="connsiteY329" fmla="*/ 151324 h 1078499"/>
                  <a:gd name="connsiteX330" fmla="*/ 2166533 w 3024845"/>
                  <a:gd name="connsiteY330" fmla="*/ 229148 h 1078499"/>
                  <a:gd name="connsiteX331" fmla="*/ 2168560 w 3024845"/>
                  <a:gd name="connsiteY331" fmla="*/ 233472 h 1078499"/>
                  <a:gd name="connsiteX332" fmla="*/ 2168560 w 3024845"/>
                  <a:gd name="connsiteY332" fmla="*/ 255090 h 1078499"/>
                  <a:gd name="connsiteX333" fmla="*/ 2182747 w 3024845"/>
                  <a:gd name="connsiteY333" fmla="*/ 255090 h 1078499"/>
                  <a:gd name="connsiteX334" fmla="*/ 2182747 w 3024845"/>
                  <a:gd name="connsiteY334" fmla="*/ 272384 h 1078499"/>
                  <a:gd name="connsiteX335" fmla="*/ 2190854 w 3024845"/>
                  <a:gd name="connsiteY335" fmla="*/ 296163 h 1078499"/>
                  <a:gd name="connsiteX336" fmla="*/ 2184774 w 3024845"/>
                  <a:gd name="connsiteY336" fmla="*/ 300487 h 1078499"/>
                  <a:gd name="connsiteX337" fmla="*/ 2172613 w 3024845"/>
                  <a:gd name="connsiteY337" fmla="*/ 322105 h 1078499"/>
                  <a:gd name="connsiteX338" fmla="*/ 2180720 w 3024845"/>
                  <a:gd name="connsiteY338" fmla="*/ 575033 h 1078499"/>
                  <a:gd name="connsiteX339" fmla="*/ 2245574 w 3024845"/>
                  <a:gd name="connsiteY339" fmla="*/ 575033 h 1078499"/>
                  <a:gd name="connsiteX340" fmla="*/ 2245574 w 3024845"/>
                  <a:gd name="connsiteY340" fmla="*/ 650695 h 1078499"/>
                  <a:gd name="connsiteX341" fmla="*/ 2253681 w 3024845"/>
                  <a:gd name="connsiteY341" fmla="*/ 650695 h 1078499"/>
                  <a:gd name="connsiteX342" fmla="*/ 2255708 w 3024845"/>
                  <a:gd name="connsiteY342" fmla="*/ 644210 h 1078499"/>
                  <a:gd name="connsiteX343" fmla="*/ 2261788 w 3024845"/>
                  <a:gd name="connsiteY343" fmla="*/ 644210 h 1078499"/>
                  <a:gd name="connsiteX344" fmla="*/ 2263815 w 3024845"/>
                  <a:gd name="connsiteY344" fmla="*/ 652857 h 1078499"/>
                  <a:gd name="connsiteX345" fmla="*/ 2275975 w 3024845"/>
                  <a:gd name="connsiteY345" fmla="*/ 652857 h 1078499"/>
                  <a:gd name="connsiteX346" fmla="*/ 2275975 w 3024845"/>
                  <a:gd name="connsiteY346" fmla="*/ 646371 h 1078499"/>
                  <a:gd name="connsiteX347" fmla="*/ 2298268 w 3024845"/>
                  <a:gd name="connsiteY347" fmla="*/ 646371 h 1078499"/>
                  <a:gd name="connsiteX348" fmla="*/ 2298268 w 3024845"/>
                  <a:gd name="connsiteY348" fmla="*/ 652857 h 1078499"/>
                  <a:gd name="connsiteX349" fmla="*/ 2318535 w 3024845"/>
                  <a:gd name="connsiteY349" fmla="*/ 652857 h 1078499"/>
                  <a:gd name="connsiteX350" fmla="*/ 2318535 w 3024845"/>
                  <a:gd name="connsiteY350" fmla="*/ 698254 h 1078499"/>
                  <a:gd name="connsiteX351" fmla="*/ 2332722 w 3024845"/>
                  <a:gd name="connsiteY351" fmla="*/ 698254 h 1078499"/>
                  <a:gd name="connsiteX352" fmla="*/ 2332722 w 3024845"/>
                  <a:gd name="connsiteY352" fmla="*/ 685283 h 1078499"/>
                  <a:gd name="connsiteX353" fmla="*/ 2348936 w 3024845"/>
                  <a:gd name="connsiteY353" fmla="*/ 685283 h 1078499"/>
                  <a:gd name="connsiteX354" fmla="*/ 2348936 w 3024845"/>
                  <a:gd name="connsiteY354" fmla="*/ 505856 h 1078499"/>
                  <a:gd name="connsiteX355" fmla="*/ 2355016 w 3024845"/>
                  <a:gd name="connsiteY355" fmla="*/ 499370 h 1078499"/>
                  <a:gd name="connsiteX356" fmla="*/ 2427977 w 3024845"/>
                  <a:gd name="connsiteY356" fmla="*/ 499370 h 1078499"/>
                  <a:gd name="connsiteX357" fmla="*/ 2427977 w 3024845"/>
                  <a:gd name="connsiteY357" fmla="*/ 508018 h 1078499"/>
                  <a:gd name="connsiteX358" fmla="*/ 2438110 w 3024845"/>
                  <a:gd name="connsiteY358" fmla="*/ 508018 h 1078499"/>
                  <a:gd name="connsiteX359" fmla="*/ 2438110 w 3024845"/>
                  <a:gd name="connsiteY359" fmla="*/ 622592 h 1078499"/>
                  <a:gd name="connsiteX360" fmla="*/ 2460404 w 3024845"/>
                  <a:gd name="connsiteY360" fmla="*/ 622592 h 1078499"/>
                  <a:gd name="connsiteX361" fmla="*/ 2460404 w 3024845"/>
                  <a:gd name="connsiteY361" fmla="*/ 555577 h 1078499"/>
                  <a:gd name="connsiteX362" fmla="*/ 2486751 w 3024845"/>
                  <a:gd name="connsiteY362" fmla="*/ 555577 h 1078499"/>
                  <a:gd name="connsiteX363" fmla="*/ 2490804 w 3024845"/>
                  <a:gd name="connsiteY363" fmla="*/ 551253 h 1078499"/>
                  <a:gd name="connsiteX364" fmla="*/ 2498911 w 3024845"/>
                  <a:gd name="connsiteY364" fmla="*/ 551253 h 1078499"/>
                  <a:gd name="connsiteX365" fmla="*/ 2502964 w 3024845"/>
                  <a:gd name="connsiteY365" fmla="*/ 555577 h 1078499"/>
                  <a:gd name="connsiteX366" fmla="*/ 2525258 w 3024845"/>
                  <a:gd name="connsiteY366" fmla="*/ 555577 h 1078499"/>
                  <a:gd name="connsiteX367" fmla="*/ 2525258 w 3024845"/>
                  <a:gd name="connsiteY367" fmla="*/ 438841 h 1078499"/>
                  <a:gd name="connsiteX368" fmla="*/ 2582005 w 3024845"/>
                  <a:gd name="connsiteY368" fmla="*/ 428032 h 1078499"/>
                  <a:gd name="connsiteX369" fmla="*/ 2582005 w 3024845"/>
                  <a:gd name="connsiteY369" fmla="*/ 429113 h 1078499"/>
                  <a:gd name="connsiteX370" fmla="*/ 2582005 w 3024845"/>
                  <a:gd name="connsiteY370" fmla="*/ 436679 h 1078499"/>
                  <a:gd name="connsiteX371" fmla="*/ 2608352 w 3024845"/>
                  <a:gd name="connsiteY371" fmla="*/ 436679 h 1078499"/>
                  <a:gd name="connsiteX372" fmla="*/ 2608352 w 3024845"/>
                  <a:gd name="connsiteY372" fmla="*/ 691769 h 1078499"/>
                  <a:gd name="connsiteX373" fmla="*/ 2630646 w 3024845"/>
                  <a:gd name="connsiteY373" fmla="*/ 691769 h 1078499"/>
                  <a:gd name="connsiteX374" fmla="*/ 2630646 w 3024845"/>
                  <a:gd name="connsiteY374" fmla="*/ 687445 h 1078499"/>
                  <a:gd name="connsiteX375" fmla="*/ 2642806 w 3024845"/>
                  <a:gd name="connsiteY375" fmla="*/ 687445 h 1078499"/>
                  <a:gd name="connsiteX376" fmla="*/ 2642806 w 3024845"/>
                  <a:gd name="connsiteY376" fmla="*/ 691769 h 1078499"/>
                  <a:gd name="connsiteX377" fmla="*/ 2667126 w 3024845"/>
                  <a:gd name="connsiteY377" fmla="*/ 691769 h 1078499"/>
                  <a:gd name="connsiteX378" fmla="*/ 2667126 w 3024845"/>
                  <a:gd name="connsiteY378" fmla="*/ 678798 h 1078499"/>
                  <a:gd name="connsiteX379" fmla="*/ 2695500 w 3024845"/>
                  <a:gd name="connsiteY379" fmla="*/ 678798 h 1078499"/>
                  <a:gd name="connsiteX380" fmla="*/ 2707660 w 3024845"/>
                  <a:gd name="connsiteY380" fmla="*/ 674474 h 1078499"/>
                  <a:gd name="connsiteX381" fmla="*/ 2727927 w 3024845"/>
                  <a:gd name="connsiteY381" fmla="*/ 678798 h 1078499"/>
                  <a:gd name="connsiteX382" fmla="*/ 2727927 w 3024845"/>
                  <a:gd name="connsiteY382" fmla="*/ 661504 h 1078499"/>
                  <a:gd name="connsiteX383" fmla="*/ 2736034 w 3024845"/>
                  <a:gd name="connsiteY383" fmla="*/ 661504 h 1078499"/>
                  <a:gd name="connsiteX384" fmla="*/ 2736034 w 3024845"/>
                  <a:gd name="connsiteY384" fmla="*/ 648533 h 1078499"/>
                  <a:gd name="connsiteX385" fmla="*/ 2792781 w 3024845"/>
                  <a:gd name="connsiteY385" fmla="*/ 648533 h 1078499"/>
                  <a:gd name="connsiteX386" fmla="*/ 2792781 w 3024845"/>
                  <a:gd name="connsiteY386" fmla="*/ 618268 h 1078499"/>
                  <a:gd name="connsiteX387" fmla="*/ 2811021 w 3024845"/>
                  <a:gd name="connsiteY387" fmla="*/ 618268 h 1078499"/>
                  <a:gd name="connsiteX388" fmla="*/ 2811021 w 3024845"/>
                  <a:gd name="connsiteY388" fmla="*/ 611783 h 1078499"/>
                  <a:gd name="connsiteX389" fmla="*/ 2823181 w 3024845"/>
                  <a:gd name="connsiteY389" fmla="*/ 611783 h 1078499"/>
                  <a:gd name="connsiteX390" fmla="*/ 2823181 w 3024845"/>
                  <a:gd name="connsiteY390" fmla="*/ 618268 h 1078499"/>
                  <a:gd name="connsiteX391" fmla="*/ 2839395 w 3024845"/>
                  <a:gd name="connsiteY391" fmla="*/ 618268 h 1078499"/>
                  <a:gd name="connsiteX392" fmla="*/ 2839395 w 3024845"/>
                  <a:gd name="connsiteY392" fmla="*/ 667989 h 1078499"/>
                  <a:gd name="connsiteX393" fmla="*/ 2871822 w 3024845"/>
                  <a:gd name="connsiteY393" fmla="*/ 667989 h 1078499"/>
                  <a:gd name="connsiteX394" fmla="*/ 2871822 w 3024845"/>
                  <a:gd name="connsiteY394" fmla="*/ 642048 h 1078499"/>
                  <a:gd name="connsiteX395" fmla="*/ 2910329 w 3024845"/>
                  <a:gd name="connsiteY395" fmla="*/ 642048 h 1078499"/>
                  <a:gd name="connsiteX396" fmla="*/ 2910329 w 3024845"/>
                  <a:gd name="connsiteY396" fmla="*/ 611783 h 1078499"/>
                  <a:gd name="connsiteX397" fmla="*/ 2958970 w 3024845"/>
                  <a:gd name="connsiteY397" fmla="*/ 611783 h 1078499"/>
                  <a:gd name="connsiteX398" fmla="*/ 2958970 w 3024845"/>
                  <a:gd name="connsiteY398" fmla="*/ 722939 h 1078499"/>
                  <a:gd name="connsiteX399" fmla="*/ 2958970 w 3024845"/>
                  <a:gd name="connsiteY399" fmla="*/ 736718 h 1078499"/>
                  <a:gd name="connsiteX400" fmla="*/ 3024845 w 3024845"/>
                  <a:gd name="connsiteY400" fmla="*/ 736718 h 1078499"/>
                  <a:gd name="connsiteX401" fmla="*/ 3024845 w 3024845"/>
                  <a:gd name="connsiteY401" fmla="*/ 1078499 h 1078499"/>
                  <a:gd name="connsiteX402" fmla="*/ 2054 w 3024845"/>
                  <a:gd name="connsiteY402" fmla="*/ 1076166 h 1078499"/>
                  <a:gd name="connsiteX403" fmla="*/ 0 w 3024845"/>
                  <a:gd name="connsiteY403" fmla="*/ 642048 h 1078499"/>
                  <a:gd name="connsiteX404" fmla="*/ 20267 w 3024845"/>
                  <a:gd name="connsiteY404" fmla="*/ 642048 h 1078499"/>
                  <a:gd name="connsiteX405" fmla="*/ 20774 w 3024845"/>
                  <a:gd name="connsiteY405" fmla="*/ 640967 h 1078499"/>
                  <a:gd name="connsiteX406" fmla="*/ 24320 w 3024845"/>
                  <a:gd name="connsiteY406" fmla="*/ 633401 h 1078499"/>
                  <a:gd name="connsiteX407" fmla="*/ 26094 w 3024845"/>
                  <a:gd name="connsiteY407" fmla="*/ 633671 h 1078499"/>
                  <a:gd name="connsiteX408" fmla="*/ 38507 w 3024845"/>
                  <a:gd name="connsiteY408" fmla="*/ 635562 h 1078499"/>
                  <a:gd name="connsiteX409" fmla="*/ 39014 w 3024845"/>
                  <a:gd name="connsiteY409" fmla="*/ 636914 h 1078499"/>
                  <a:gd name="connsiteX410" fmla="*/ 42560 w 3024845"/>
                  <a:gd name="connsiteY410" fmla="*/ 646371 h 1078499"/>
                  <a:gd name="connsiteX411" fmla="*/ 68907 w 3024845"/>
                  <a:gd name="connsiteY411" fmla="*/ 648533 h 1078499"/>
                  <a:gd name="connsiteX412" fmla="*/ 68907 w 3024845"/>
                  <a:gd name="connsiteY412" fmla="*/ 525312 h 1078499"/>
                  <a:gd name="connsiteX413" fmla="*/ 70934 w 3024845"/>
                  <a:gd name="connsiteY413" fmla="*/ 525312 h 1078499"/>
                  <a:gd name="connsiteX414" fmla="*/ 85121 w 3024845"/>
                  <a:gd name="connsiteY414" fmla="*/ 525312 h 1078499"/>
                  <a:gd name="connsiteX415" fmla="*/ 85121 w 3024845"/>
                  <a:gd name="connsiteY415" fmla="*/ 389120 h 1078499"/>
                  <a:gd name="connsiteX416" fmla="*/ 86894 w 3024845"/>
                  <a:gd name="connsiteY416" fmla="*/ 389120 h 1078499"/>
                  <a:gd name="connsiteX417" fmla="*/ 99308 w 3024845"/>
                  <a:gd name="connsiteY417" fmla="*/ 389120 h 1078499"/>
                  <a:gd name="connsiteX418" fmla="*/ 99308 w 3024845"/>
                  <a:gd name="connsiteY418" fmla="*/ 274546 h 1078499"/>
                  <a:gd name="connsiteX419" fmla="*/ 103361 w 3024845"/>
                  <a:gd name="connsiteY419" fmla="*/ 246442 h 1078499"/>
                  <a:gd name="connsiteX420" fmla="*/ 105388 w 3024845"/>
                  <a:gd name="connsiteY420" fmla="*/ 246442 h 1078499"/>
                  <a:gd name="connsiteX421" fmla="*/ 119575 w 3024845"/>
                  <a:gd name="connsiteY421" fmla="*/ 246442 h 1078499"/>
                  <a:gd name="connsiteX0" fmla="*/ 119575 w 3024845"/>
                  <a:gd name="connsiteY0" fmla="*/ 246442 h 1078499"/>
                  <a:gd name="connsiteX1" fmla="*/ 200642 w 3024845"/>
                  <a:gd name="connsiteY1" fmla="*/ 244281 h 1078499"/>
                  <a:gd name="connsiteX2" fmla="*/ 202669 w 3024845"/>
                  <a:gd name="connsiteY2" fmla="*/ 244281 h 1078499"/>
                  <a:gd name="connsiteX3" fmla="*/ 216856 w 3024845"/>
                  <a:gd name="connsiteY3" fmla="*/ 244281 h 1078499"/>
                  <a:gd name="connsiteX4" fmla="*/ 216856 w 3024845"/>
                  <a:gd name="connsiteY4" fmla="*/ 268060 h 1078499"/>
                  <a:gd name="connsiteX5" fmla="*/ 217363 w 3024845"/>
                  <a:gd name="connsiteY5" fmla="*/ 268871 h 1078499"/>
                  <a:gd name="connsiteX6" fmla="*/ 220909 w 3024845"/>
                  <a:gd name="connsiteY6" fmla="*/ 274546 h 1078499"/>
                  <a:gd name="connsiteX7" fmla="*/ 220909 w 3024845"/>
                  <a:gd name="connsiteY7" fmla="*/ 389120 h 1078499"/>
                  <a:gd name="connsiteX8" fmla="*/ 223189 w 3024845"/>
                  <a:gd name="connsiteY8" fmla="*/ 389120 h 1078499"/>
                  <a:gd name="connsiteX9" fmla="*/ 239150 w 3024845"/>
                  <a:gd name="connsiteY9" fmla="*/ 389120 h 1078499"/>
                  <a:gd name="connsiteX10" fmla="*/ 239150 w 3024845"/>
                  <a:gd name="connsiteY10" fmla="*/ 529635 h 1078499"/>
                  <a:gd name="connsiteX11" fmla="*/ 240670 w 3024845"/>
                  <a:gd name="connsiteY11" fmla="*/ 529365 h 1078499"/>
                  <a:gd name="connsiteX12" fmla="*/ 251310 w 3024845"/>
                  <a:gd name="connsiteY12" fmla="*/ 527474 h 1078499"/>
                  <a:gd name="connsiteX13" fmla="*/ 249283 w 3024845"/>
                  <a:gd name="connsiteY13" fmla="*/ 616106 h 1078499"/>
                  <a:gd name="connsiteX14" fmla="*/ 250803 w 3024845"/>
                  <a:gd name="connsiteY14" fmla="*/ 616377 h 1078499"/>
                  <a:gd name="connsiteX15" fmla="*/ 261443 w 3024845"/>
                  <a:gd name="connsiteY15" fmla="*/ 618268 h 1078499"/>
                  <a:gd name="connsiteX16" fmla="*/ 261696 w 3024845"/>
                  <a:gd name="connsiteY16" fmla="*/ 619079 h 1078499"/>
                  <a:gd name="connsiteX17" fmla="*/ 263470 w 3024845"/>
                  <a:gd name="connsiteY17" fmla="*/ 624754 h 1078499"/>
                  <a:gd name="connsiteX18" fmla="*/ 264230 w 3024845"/>
                  <a:gd name="connsiteY18" fmla="*/ 622322 h 1078499"/>
                  <a:gd name="connsiteX19" fmla="*/ 269550 w 3024845"/>
                  <a:gd name="connsiteY19" fmla="*/ 605298 h 1078499"/>
                  <a:gd name="connsiteX20" fmla="*/ 271323 w 3024845"/>
                  <a:gd name="connsiteY20" fmla="*/ 605298 h 1078499"/>
                  <a:gd name="connsiteX21" fmla="*/ 283737 w 3024845"/>
                  <a:gd name="connsiteY21" fmla="*/ 605298 h 1078499"/>
                  <a:gd name="connsiteX22" fmla="*/ 283737 w 3024845"/>
                  <a:gd name="connsiteY22" fmla="*/ 637724 h 1078499"/>
                  <a:gd name="connsiteX23" fmla="*/ 284750 w 3024845"/>
                  <a:gd name="connsiteY23" fmla="*/ 638265 h 1078499"/>
                  <a:gd name="connsiteX24" fmla="*/ 291844 w 3024845"/>
                  <a:gd name="connsiteY24" fmla="*/ 642048 h 1078499"/>
                  <a:gd name="connsiteX25" fmla="*/ 291844 w 3024845"/>
                  <a:gd name="connsiteY25" fmla="*/ 643399 h 1078499"/>
                  <a:gd name="connsiteX26" fmla="*/ 291844 w 3024845"/>
                  <a:gd name="connsiteY26" fmla="*/ 652857 h 1078499"/>
                  <a:gd name="connsiteX27" fmla="*/ 336431 w 3024845"/>
                  <a:gd name="connsiteY27" fmla="*/ 652857 h 1078499"/>
                  <a:gd name="connsiteX28" fmla="*/ 336431 w 3024845"/>
                  <a:gd name="connsiteY28" fmla="*/ 653938 h 1078499"/>
                  <a:gd name="connsiteX29" fmla="*/ 336431 w 3024845"/>
                  <a:gd name="connsiteY29" fmla="*/ 661504 h 1078499"/>
                  <a:gd name="connsiteX30" fmla="*/ 338457 w 3024845"/>
                  <a:gd name="connsiteY30" fmla="*/ 661504 h 1078499"/>
                  <a:gd name="connsiteX31" fmla="*/ 352644 w 3024845"/>
                  <a:gd name="connsiteY31" fmla="*/ 661504 h 1078499"/>
                  <a:gd name="connsiteX32" fmla="*/ 352644 w 3024845"/>
                  <a:gd name="connsiteY32" fmla="*/ 631239 h 1078499"/>
                  <a:gd name="connsiteX33" fmla="*/ 397231 w 3024845"/>
                  <a:gd name="connsiteY33" fmla="*/ 631239 h 1078499"/>
                  <a:gd name="connsiteX34" fmla="*/ 397231 w 3024845"/>
                  <a:gd name="connsiteY34" fmla="*/ 629888 h 1078499"/>
                  <a:gd name="connsiteX35" fmla="*/ 397231 w 3024845"/>
                  <a:gd name="connsiteY35" fmla="*/ 620430 h 1078499"/>
                  <a:gd name="connsiteX36" fmla="*/ 398245 w 3024845"/>
                  <a:gd name="connsiteY36" fmla="*/ 620430 h 1078499"/>
                  <a:gd name="connsiteX37" fmla="*/ 405338 w 3024845"/>
                  <a:gd name="connsiteY37" fmla="*/ 620430 h 1078499"/>
                  <a:gd name="connsiteX38" fmla="*/ 405338 w 3024845"/>
                  <a:gd name="connsiteY38" fmla="*/ 618539 h 1078499"/>
                  <a:gd name="connsiteX39" fmla="*/ 405338 w 3024845"/>
                  <a:gd name="connsiteY39" fmla="*/ 605298 h 1078499"/>
                  <a:gd name="connsiteX40" fmla="*/ 406098 w 3024845"/>
                  <a:gd name="connsiteY40" fmla="*/ 605298 h 1078499"/>
                  <a:gd name="connsiteX41" fmla="*/ 411418 w 3024845"/>
                  <a:gd name="connsiteY41" fmla="*/ 605298 h 1078499"/>
                  <a:gd name="connsiteX42" fmla="*/ 411418 w 3024845"/>
                  <a:gd name="connsiteY42" fmla="*/ 604217 h 1078499"/>
                  <a:gd name="connsiteX43" fmla="*/ 411418 w 3024845"/>
                  <a:gd name="connsiteY43" fmla="*/ 596650 h 1078499"/>
                  <a:gd name="connsiteX44" fmla="*/ 413445 w 3024845"/>
                  <a:gd name="connsiteY44" fmla="*/ 596650 h 1078499"/>
                  <a:gd name="connsiteX45" fmla="*/ 427632 w 3024845"/>
                  <a:gd name="connsiteY45" fmla="*/ 596650 h 1078499"/>
                  <a:gd name="connsiteX46" fmla="*/ 427632 w 3024845"/>
                  <a:gd name="connsiteY46" fmla="*/ 597731 h 1078499"/>
                  <a:gd name="connsiteX47" fmla="*/ 427632 w 3024845"/>
                  <a:gd name="connsiteY47" fmla="*/ 605298 h 1078499"/>
                  <a:gd name="connsiteX48" fmla="*/ 449925 w 3024845"/>
                  <a:gd name="connsiteY48" fmla="*/ 605298 h 1078499"/>
                  <a:gd name="connsiteX49" fmla="*/ 449925 w 3024845"/>
                  <a:gd name="connsiteY49" fmla="*/ 603406 h 1078499"/>
                  <a:gd name="connsiteX50" fmla="*/ 449925 w 3024845"/>
                  <a:gd name="connsiteY50" fmla="*/ 590165 h 1078499"/>
                  <a:gd name="connsiteX51" fmla="*/ 451699 w 3024845"/>
                  <a:gd name="connsiteY51" fmla="*/ 590165 h 1078499"/>
                  <a:gd name="connsiteX52" fmla="*/ 464112 w 3024845"/>
                  <a:gd name="connsiteY52" fmla="*/ 590165 h 1078499"/>
                  <a:gd name="connsiteX53" fmla="*/ 464112 w 3024845"/>
                  <a:gd name="connsiteY53" fmla="*/ 613945 h 1078499"/>
                  <a:gd name="connsiteX54" fmla="*/ 465126 w 3024845"/>
                  <a:gd name="connsiteY54" fmla="*/ 613945 h 1078499"/>
                  <a:gd name="connsiteX55" fmla="*/ 472219 w 3024845"/>
                  <a:gd name="connsiteY55" fmla="*/ 613945 h 1078499"/>
                  <a:gd name="connsiteX56" fmla="*/ 472219 w 3024845"/>
                  <a:gd name="connsiteY56" fmla="*/ 612864 h 1078499"/>
                  <a:gd name="connsiteX57" fmla="*/ 472219 w 3024845"/>
                  <a:gd name="connsiteY57" fmla="*/ 605298 h 1078499"/>
                  <a:gd name="connsiteX58" fmla="*/ 473992 w 3024845"/>
                  <a:gd name="connsiteY58" fmla="*/ 605298 h 1078499"/>
                  <a:gd name="connsiteX59" fmla="*/ 486406 w 3024845"/>
                  <a:gd name="connsiteY59" fmla="*/ 605298 h 1078499"/>
                  <a:gd name="connsiteX60" fmla="*/ 486406 w 3024845"/>
                  <a:gd name="connsiteY60" fmla="*/ 631239 h 1078499"/>
                  <a:gd name="connsiteX61" fmla="*/ 488433 w 3024845"/>
                  <a:gd name="connsiteY61" fmla="*/ 631239 h 1078499"/>
                  <a:gd name="connsiteX62" fmla="*/ 502619 w 3024845"/>
                  <a:gd name="connsiteY62" fmla="*/ 631239 h 1078499"/>
                  <a:gd name="connsiteX63" fmla="*/ 502619 w 3024845"/>
                  <a:gd name="connsiteY63" fmla="*/ 632860 h 1078499"/>
                  <a:gd name="connsiteX64" fmla="*/ 502619 w 3024845"/>
                  <a:gd name="connsiteY64" fmla="*/ 644210 h 1078499"/>
                  <a:gd name="connsiteX65" fmla="*/ 503379 w 3024845"/>
                  <a:gd name="connsiteY65" fmla="*/ 644210 h 1078499"/>
                  <a:gd name="connsiteX66" fmla="*/ 508700 w 3024845"/>
                  <a:gd name="connsiteY66" fmla="*/ 644210 h 1078499"/>
                  <a:gd name="connsiteX67" fmla="*/ 508700 w 3024845"/>
                  <a:gd name="connsiteY67" fmla="*/ 643399 h 1078499"/>
                  <a:gd name="connsiteX68" fmla="*/ 508700 w 3024845"/>
                  <a:gd name="connsiteY68" fmla="*/ 637724 h 1078499"/>
                  <a:gd name="connsiteX69" fmla="*/ 539100 w 3024845"/>
                  <a:gd name="connsiteY69" fmla="*/ 637724 h 1078499"/>
                  <a:gd name="connsiteX70" fmla="*/ 539100 w 3024845"/>
                  <a:gd name="connsiteY70" fmla="*/ 661504 h 1078499"/>
                  <a:gd name="connsiteX71" fmla="*/ 540113 w 3024845"/>
                  <a:gd name="connsiteY71" fmla="*/ 661504 h 1078499"/>
                  <a:gd name="connsiteX72" fmla="*/ 547207 w 3024845"/>
                  <a:gd name="connsiteY72" fmla="*/ 661504 h 1078499"/>
                  <a:gd name="connsiteX73" fmla="*/ 547207 w 3024845"/>
                  <a:gd name="connsiteY73" fmla="*/ 662585 h 1078499"/>
                  <a:gd name="connsiteX74" fmla="*/ 547207 w 3024845"/>
                  <a:gd name="connsiteY74" fmla="*/ 670151 h 1078499"/>
                  <a:gd name="connsiteX75" fmla="*/ 547967 w 3024845"/>
                  <a:gd name="connsiteY75" fmla="*/ 670151 h 1078499"/>
                  <a:gd name="connsiteX76" fmla="*/ 553287 w 3024845"/>
                  <a:gd name="connsiteY76" fmla="*/ 670151 h 1078499"/>
                  <a:gd name="connsiteX77" fmla="*/ 553287 w 3024845"/>
                  <a:gd name="connsiteY77" fmla="*/ 667989 h 1078499"/>
                  <a:gd name="connsiteX78" fmla="*/ 553287 w 3024845"/>
                  <a:gd name="connsiteY78" fmla="*/ 652857 h 1078499"/>
                  <a:gd name="connsiteX79" fmla="*/ 554300 w 3024845"/>
                  <a:gd name="connsiteY79" fmla="*/ 652857 h 1078499"/>
                  <a:gd name="connsiteX80" fmla="*/ 561394 w 3024845"/>
                  <a:gd name="connsiteY80" fmla="*/ 652857 h 1078499"/>
                  <a:gd name="connsiteX81" fmla="*/ 561394 w 3024845"/>
                  <a:gd name="connsiteY81" fmla="*/ 653938 h 1078499"/>
                  <a:gd name="connsiteX82" fmla="*/ 561394 w 3024845"/>
                  <a:gd name="connsiteY82" fmla="*/ 661504 h 1078499"/>
                  <a:gd name="connsiteX83" fmla="*/ 566714 w 3024845"/>
                  <a:gd name="connsiteY83" fmla="*/ 659511 h 1078499"/>
                  <a:gd name="connsiteX84" fmla="*/ 567474 w 3024845"/>
                  <a:gd name="connsiteY84" fmla="*/ 658531 h 1078499"/>
                  <a:gd name="connsiteX85" fmla="*/ 567474 w 3024845"/>
                  <a:gd name="connsiteY85" fmla="*/ 652857 h 1078499"/>
                  <a:gd name="connsiteX86" fmla="*/ 605981 w 3024845"/>
                  <a:gd name="connsiteY86" fmla="*/ 652857 h 1078499"/>
                  <a:gd name="connsiteX87" fmla="*/ 605981 w 3024845"/>
                  <a:gd name="connsiteY87" fmla="*/ 676636 h 1078499"/>
                  <a:gd name="connsiteX88" fmla="*/ 608007 w 3024845"/>
                  <a:gd name="connsiteY88" fmla="*/ 676636 h 1078499"/>
                  <a:gd name="connsiteX89" fmla="*/ 622194 w 3024845"/>
                  <a:gd name="connsiteY89" fmla="*/ 676636 h 1078499"/>
                  <a:gd name="connsiteX90" fmla="*/ 622194 w 3024845"/>
                  <a:gd name="connsiteY90" fmla="*/ 677717 h 1078499"/>
                  <a:gd name="connsiteX91" fmla="*/ 622194 w 3024845"/>
                  <a:gd name="connsiteY91" fmla="*/ 685283 h 1078499"/>
                  <a:gd name="connsiteX92" fmla="*/ 623968 w 3024845"/>
                  <a:gd name="connsiteY92" fmla="*/ 685283 h 1078499"/>
                  <a:gd name="connsiteX93" fmla="*/ 636381 w 3024845"/>
                  <a:gd name="connsiteY93" fmla="*/ 685283 h 1078499"/>
                  <a:gd name="connsiteX94" fmla="*/ 636381 w 3024845"/>
                  <a:gd name="connsiteY94" fmla="*/ 661504 h 1078499"/>
                  <a:gd name="connsiteX95" fmla="*/ 637394 w 3024845"/>
                  <a:gd name="connsiteY95" fmla="*/ 661504 h 1078499"/>
                  <a:gd name="connsiteX96" fmla="*/ 644488 w 3024845"/>
                  <a:gd name="connsiteY96" fmla="*/ 661504 h 1078499"/>
                  <a:gd name="connsiteX97" fmla="*/ 644488 w 3024845"/>
                  <a:gd name="connsiteY97" fmla="*/ 629077 h 1078499"/>
                  <a:gd name="connsiteX98" fmla="*/ 645501 w 3024845"/>
                  <a:gd name="connsiteY98" fmla="*/ 629077 h 1078499"/>
                  <a:gd name="connsiteX99" fmla="*/ 652595 w 3024845"/>
                  <a:gd name="connsiteY99" fmla="*/ 629077 h 1078499"/>
                  <a:gd name="connsiteX100" fmla="*/ 652595 w 3024845"/>
                  <a:gd name="connsiteY100" fmla="*/ 627186 h 1078499"/>
                  <a:gd name="connsiteX101" fmla="*/ 652595 w 3024845"/>
                  <a:gd name="connsiteY101" fmla="*/ 613945 h 1078499"/>
                  <a:gd name="connsiteX102" fmla="*/ 651328 w 3024845"/>
                  <a:gd name="connsiteY102" fmla="*/ 612323 h 1078499"/>
                  <a:gd name="connsiteX103" fmla="*/ 656648 w 3024845"/>
                  <a:gd name="connsiteY103" fmla="*/ 600974 h 1078499"/>
                  <a:gd name="connsiteX104" fmla="*/ 664755 w 3024845"/>
                  <a:gd name="connsiteY104" fmla="*/ 629077 h 1078499"/>
                  <a:gd name="connsiteX105" fmla="*/ 665515 w 3024845"/>
                  <a:gd name="connsiteY105" fmla="*/ 629077 h 1078499"/>
                  <a:gd name="connsiteX106" fmla="*/ 670835 w 3024845"/>
                  <a:gd name="connsiteY106" fmla="*/ 629077 h 1078499"/>
                  <a:gd name="connsiteX107" fmla="*/ 670835 w 3024845"/>
                  <a:gd name="connsiteY107" fmla="*/ 523150 h 1078499"/>
                  <a:gd name="connsiteX108" fmla="*/ 672355 w 3024845"/>
                  <a:gd name="connsiteY108" fmla="*/ 523150 h 1078499"/>
                  <a:gd name="connsiteX109" fmla="*/ 682995 w 3024845"/>
                  <a:gd name="connsiteY109" fmla="*/ 523150 h 1078499"/>
                  <a:gd name="connsiteX110" fmla="*/ 682995 w 3024845"/>
                  <a:gd name="connsiteY110" fmla="*/ 475591 h 1078499"/>
                  <a:gd name="connsiteX111" fmla="*/ 709342 w 3024845"/>
                  <a:gd name="connsiteY111" fmla="*/ 475591 h 1078499"/>
                  <a:gd name="connsiteX112" fmla="*/ 709342 w 3024845"/>
                  <a:gd name="connsiteY112" fmla="*/ 453973 h 1078499"/>
                  <a:gd name="connsiteX113" fmla="*/ 743796 w 3024845"/>
                  <a:gd name="connsiteY113" fmla="*/ 453973 h 1078499"/>
                  <a:gd name="connsiteX114" fmla="*/ 743796 w 3024845"/>
                  <a:gd name="connsiteY114" fmla="*/ 456405 h 1078499"/>
                  <a:gd name="connsiteX115" fmla="*/ 743796 w 3024845"/>
                  <a:gd name="connsiteY115" fmla="*/ 473429 h 1078499"/>
                  <a:gd name="connsiteX116" fmla="*/ 746076 w 3024845"/>
                  <a:gd name="connsiteY116" fmla="*/ 473429 h 1078499"/>
                  <a:gd name="connsiteX117" fmla="*/ 762036 w 3024845"/>
                  <a:gd name="connsiteY117" fmla="*/ 473429 h 1078499"/>
                  <a:gd name="connsiteX118" fmla="*/ 762036 w 3024845"/>
                  <a:gd name="connsiteY118" fmla="*/ 520988 h 1078499"/>
                  <a:gd name="connsiteX119" fmla="*/ 763049 w 3024845"/>
                  <a:gd name="connsiteY119" fmla="*/ 520988 h 1078499"/>
                  <a:gd name="connsiteX120" fmla="*/ 770143 w 3024845"/>
                  <a:gd name="connsiteY120" fmla="*/ 520988 h 1078499"/>
                  <a:gd name="connsiteX121" fmla="*/ 784330 w 3024845"/>
                  <a:gd name="connsiteY121" fmla="*/ 525312 h 1078499"/>
                  <a:gd name="connsiteX122" fmla="*/ 784330 w 3024845"/>
                  <a:gd name="connsiteY122" fmla="*/ 564224 h 1078499"/>
                  <a:gd name="connsiteX123" fmla="*/ 785343 w 3024845"/>
                  <a:gd name="connsiteY123" fmla="*/ 564224 h 1078499"/>
                  <a:gd name="connsiteX124" fmla="*/ 792436 w 3024845"/>
                  <a:gd name="connsiteY124" fmla="*/ 564224 h 1078499"/>
                  <a:gd name="connsiteX125" fmla="*/ 792436 w 3024845"/>
                  <a:gd name="connsiteY125" fmla="*/ 565845 h 1078499"/>
                  <a:gd name="connsiteX126" fmla="*/ 792436 w 3024845"/>
                  <a:gd name="connsiteY126" fmla="*/ 577194 h 1078499"/>
                  <a:gd name="connsiteX127" fmla="*/ 794463 w 3024845"/>
                  <a:gd name="connsiteY127" fmla="*/ 577194 h 1078499"/>
                  <a:gd name="connsiteX128" fmla="*/ 808650 w 3024845"/>
                  <a:gd name="connsiteY128" fmla="*/ 577194 h 1078499"/>
                  <a:gd name="connsiteX129" fmla="*/ 814730 w 3024845"/>
                  <a:gd name="connsiteY129" fmla="*/ 583680 h 1078499"/>
                  <a:gd name="connsiteX130" fmla="*/ 814730 w 3024845"/>
                  <a:gd name="connsiteY130" fmla="*/ 605298 h 1078499"/>
                  <a:gd name="connsiteX131" fmla="*/ 817010 w 3024845"/>
                  <a:gd name="connsiteY131" fmla="*/ 605298 h 1078499"/>
                  <a:gd name="connsiteX132" fmla="*/ 832970 w 3024845"/>
                  <a:gd name="connsiteY132" fmla="*/ 605298 h 1078499"/>
                  <a:gd name="connsiteX133" fmla="*/ 832970 w 3024845"/>
                  <a:gd name="connsiteY133" fmla="*/ 606378 h 1078499"/>
                  <a:gd name="connsiteX134" fmla="*/ 832970 w 3024845"/>
                  <a:gd name="connsiteY134" fmla="*/ 613945 h 1078499"/>
                  <a:gd name="connsiteX135" fmla="*/ 834237 w 3024845"/>
                  <a:gd name="connsiteY135" fmla="*/ 613945 h 1078499"/>
                  <a:gd name="connsiteX136" fmla="*/ 843104 w 3024845"/>
                  <a:gd name="connsiteY136" fmla="*/ 613945 h 1078499"/>
                  <a:gd name="connsiteX137" fmla="*/ 843104 w 3024845"/>
                  <a:gd name="connsiteY137" fmla="*/ 616106 h 1078499"/>
                  <a:gd name="connsiteX138" fmla="*/ 843104 w 3024845"/>
                  <a:gd name="connsiteY138" fmla="*/ 631239 h 1078499"/>
                  <a:gd name="connsiteX139" fmla="*/ 847157 w 3024845"/>
                  <a:gd name="connsiteY139" fmla="*/ 629347 h 1078499"/>
                  <a:gd name="connsiteX140" fmla="*/ 847157 w 3024845"/>
                  <a:gd name="connsiteY140" fmla="*/ 616106 h 1078499"/>
                  <a:gd name="connsiteX141" fmla="*/ 848170 w 3024845"/>
                  <a:gd name="connsiteY141" fmla="*/ 616106 h 1078499"/>
                  <a:gd name="connsiteX142" fmla="*/ 855264 w 3024845"/>
                  <a:gd name="connsiteY142" fmla="*/ 616106 h 1078499"/>
                  <a:gd name="connsiteX143" fmla="*/ 855264 w 3024845"/>
                  <a:gd name="connsiteY143" fmla="*/ 617728 h 1078499"/>
                  <a:gd name="connsiteX144" fmla="*/ 855264 w 3024845"/>
                  <a:gd name="connsiteY144" fmla="*/ 629077 h 1078499"/>
                  <a:gd name="connsiteX145" fmla="*/ 856024 w 3024845"/>
                  <a:gd name="connsiteY145" fmla="*/ 629077 h 1078499"/>
                  <a:gd name="connsiteX146" fmla="*/ 861344 w 3024845"/>
                  <a:gd name="connsiteY146" fmla="*/ 629077 h 1078499"/>
                  <a:gd name="connsiteX147" fmla="*/ 909984 w 3024845"/>
                  <a:gd name="connsiteY147" fmla="*/ 624754 h 1078499"/>
                  <a:gd name="connsiteX148" fmla="*/ 909984 w 3024845"/>
                  <a:gd name="connsiteY148" fmla="*/ 626105 h 1078499"/>
                  <a:gd name="connsiteX149" fmla="*/ 909984 w 3024845"/>
                  <a:gd name="connsiteY149" fmla="*/ 635562 h 1078499"/>
                  <a:gd name="connsiteX150" fmla="*/ 910744 w 3024845"/>
                  <a:gd name="connsiteY150" fmla="*/ 635562 h 1078499"/>
                  <a:gd name="connsiteX151" fmla="*/ 916065 w 3024845"/>
                  <a:gd name="connsiteY151" fmla="*/ 635562 h 1078499"/>
                  <a:gd name="connsiteX152" fmla="*/ 916065 w 3024845"/>
                  <a:gd name="connsiteY152" fmla="*/ 637724 h 1078499"/>
                  <a:gd name="connsiteX153" fmla="*/ 916065 w 3024845"/>
                  <a:gd name="connsiteY153" fmla="*/ 652857 h 1078499"/>
                  <a:gd name="connsiteX154" fmla="*/ 918091 w 3024845"/>
                  <a:gd name="connsiteY154" fmla="*/ 651506 h 1078499"/>
                  <a:gd name="connsiteX155" fmla="*/ 932278 w 3024845"/>
                  <a:gd name="connsiteY155" fmla="*/ 642048 h 1078499"/>
                  <a:gd name="connsiteX156" fmla="*/ 938358 w 3024845"/>
                  <a:gd name="connsiteY156" fmla="*/ 600974 h 1078499"/>
                  <a:gd name="connsiteX157" fmla="*/ 939118 w 3024845"/>
                  <a:gd name="connsiteY157" fmla="*/ 600704 h 1078499"/>
                  <a:gd name="connsiteX158" fmla="*/ 944438 w 3024845"/>
                  <a:gd name="connsiteY158" fmla="*/ 598812 h 1078499"/>
                  <a:gd name="connsiteX159" fmla="*/ 946465 w 3024845"/>
                  <a:gd name="connsiteY159" fmla="*/ 529635 h 1078499"/>
                  <a:gd name="connsiteX160" fmla="*/ 948492 w 3024845"/>
                  <a:gd name="connsiteY160" fmla="*/ 598812 h 1078499"/>
                  <a:gd name="connsiteX161" fmla="*/ 949252 w 3024845"/>
                  <a:gd name="connsiteY161" fmla="*/ 599082 h 1078499"/>
                  <a:gd name="connsiteX162" fmla="*/ 954572 w 3024845"/>
                  <a:gd name="connsiteY162" fmla="*/ 600974 h 1078499"/>
                  <a:gd name="connsiteX163" fmla="*/ 954572 w 3024845"/>
                  <a:gd name="connsiteY163" fmla="*/ 514503 h 1078499"/>
                  <a:gd name="connsiteX164" fmla="*/ 958625 w 3024845"/>
                  <a:gd name="connsiteY164" fmla="*/ 482076 h 1078499"/>
                  <a:gd name="connsiteX165" fmla="*/ 997132 w 3024845"/>
                  <a:gd name="connsiteY165" fmla="*/ 482076 h 1078499"/>
                  <a:gd name="connsiteX166" fmla="*/ 997132 w 3024845"/>
                  <a:gd name="connsiteY166" fmla="*/ 514503 h 1078499"/>
                  <a:gd name="connsiteX167" fmla="*/ 997892 w 3024845"/>
                  <a:gd name="connsiteY167" fmla="*/ 514503 h 1078499"/>
                  <a:gd name="connsiteX168" fmla="*/ 1003212 w 3024845"/>
                  <a:gd name="connsiteY168" fmla="*/ 514503 h 1078499"/>
                  <a:gd name="connsiteX169" fmla="*/ 1003212 w 3024845"/>
                  <a:gd name="connsiteY169" fmla="*/ 432355 h 1078499"/>
                  <a:gd name="connsiteX170" fmla="*/ 1004986 w 3024845"/>
                  <a:gd name="connsiteY170" fmla="*/ 432355 h 1078499"/>
                  <a:gd name="connsiteX171" fmla="*/ 1017399 w 3024845"/>
                  <a:gd name="connsiteY171" fmla="*/ 432355 h 1078499"/>
                  <a:gd name="connsiteX172" fmla="*/ 1017399 w 3024845"/>
                  <a:gd name="connsiteY172" fmla="*/ 430464 h 1078499"/>
                  <a:gd name="connsiteX173" fmla="*/ 1017399 w 3024845"/>
                  <a:gd name="connsiteY173" fmla="*/ 417223 h 1078499"/>
                  <a:gd name="connsiteX174" fmla="*/ 1039693 w 3024845"/>
                  <a:gd name="connsiteY174" fmla="*/ 417223 h 1078499"/>
                  <a:gd name="connsiteX175" fmla="*/ 1039693 w 3024845"/>
                  <a:gd name="connsiteY175" fmla="*/ 416142 h 1078499"/>
                  <a:gd name="connsiteX176" fmla="*/ 1039693 w 3024845"/>
                  <a:gd name="connsiteY176" fmla="*/ 408576 h 1078499"/>
                  <a:gd name="connsiteX177" fmla="*/ 1041466 w 3024845"/>
                  <a:gd name="connsiteY177" fmla="*/ 408576 h 1078499"/>
                  <a:gd name="connsiteX178" fmla="*/ 1053880 w 3024845"/>
                  <a:gd name="connsiteY178" fmla="*/ 408576 h 1078499"/>
                  <a:gd name="connsiteX179" fmla="*/ 1053880 w 3024845"/>
                  <a:gd name="connsiteY179" fmla="*/ 409657 h 1078499"/>
                  <a:gd name="connsiteX180" fmla="*/ 1053880 w 3024845"/>
                  <a:gd name="connsiteY180" fmla="*/ 417223 h 1078499"/>
                  <a:gd name="connsiteX181" fmla="*/ 1054640 w 3024845"/>
                  <a:gd name="connsiteY181" fmla="*/ 417223 h 1078499"/>
                  <a:gd name="connsiteX182" fmla="*/ 1059960 w 3024845"/>
                  <a:gd name="connsiteY182" fmla="*/ 417223 h 1078499"/>
                  <a:gd name="connsiteX183" fmla="*/ 1070093 w 3024845"/>
                  <a:gd name="connsiteY183" fmla="*/ 412899 h 1078499"/>
                  <a:gd name="connsiteX184" fmla="*/ 1074146 w 3024845"/>
                  <a:gd name="connsiteY184" fmla="*/ 416142 h 1078499"/>
                  <a:gd name="connsiteX185" fmla="*/ 1074146 w 3024845"/>
                  <a:gd name="connsiteY185" fmla="*/ 408576 h 1078499"/>
                  <a:gd name="connsiteX186" fmla="*/ 1076426 w 3024845"/>
                  <a:gd name="connsiteY186" fmla="*/ 408576 h 1078499"/>
                  <a:gd name="connsiteX187" fmla="*/ 1092387 w 3024845"/>
                  <a:gd name="connsiteY187" fmla="*/ 408576 h 1078499"/>
                  <a:gd name="connsiteX188" fmla="*/ 1092387 w 3024845"/>
                  <a:gd name="connsiteY188" fmla="*/ 409657 h 1078499"/>
                  <a:gd name="connsiteX189" fmla="*/ 1092387 w 3024845"/>
                  <a:gd name="connsiteY189" fmla="*/ 417223 h 1078499"/>
                  <a:gd name="connsiteX190" fmla="*/ 1122787 w 3024845"/>
                  <a:gd name="connsiteY190" fmla="*/ 417223 h 1078499"/>
                  <a:gd name="connsiteX191" fmla="*/ 1122787 w 3024845"/>
                  <a:gd name="connsiteY191" fmla="*/ 418844 h 1078499"/>
                  <a:gd name="connsiteX192" fmla="*/ 1122787 w 3024845"/>
                  <a:gd name="connsiteY192" fmla="*/ 430194 h 1078499"/>
                  <a:gd name="connsiteX193" fmla="*/ 1149134 w 3024845"/>
                  <a:gd name="connsiteY193" fmla="*/ 430194 h 1078499"/>
                  <a:gd name="connsiteX194" fmla="*/ 1149134 w 3024845"/>
                  <a:gd name="connsiteY194" fmla="*/ 460458 h 1078499"/>
                  <a:gd name="connsiteX195" fmla="*/ 1149894 w 3024845"/>
                  <a:gd name="connsiteY195" fmla="*/ 460458 h 1078499"/>
                  <a:gd name="connsiteX196" fmla="*/ 1155214 w 3024845"/>
                  <a:gd name="connsiteY196" fmla="*/ 460458 h 1078499"/>
                  <a:gd name="connsiteX197" fmla="*/ 1155214 w 3024845"/>
                  <a:gd name="connsiteY197" fmla="*/ 461539 h 1078499"/>
                  <a:gd name="connsiteX198" fmla="*/ 1155214 w 3024845"/>
                  <a:gd name="connsiteY198" fmla="*/ 469106 h 1078499"/>
                  <a:gd name="connsiteX199" fmla="*/ 1159268 w 3024845"/>
                  <a:gd name="connsiteY199" fmla="*/ 499370 h 1078499"/>
                  <a:gd name="connsiteX200" fmla="*/ 1160028 w 3024845"/>
                  <a:gd name="connsiteY200" fmla="*/ 499370 h 1078499"/>
                  <a:gd name="connsiteX201" fmla="*/ 1165348 w 3024845"/>
                  <a:gd name="connsiteY201" fmla="*/ 499370 h 1078499"/>
                  <a:gd name="connsiteX202" fmla="*/ 1165348 w 3024845"/>
                  <a:gd name="connsiteY202" fmla="*/ 500181 h 1078499"/>
                  <a:gd name="connsiteX203" fmla="*/ 1165348 w 3024845"/>
                  <a:gd name="connsiteY203" fmla="*/ 505856 h 1078499"/>
                  <a:gd name="connsiteX204" fmla="*/ 1166361 w 3024845"/>
                  <a:gd name="connsiteY204" fmla="*/ 505856 h 1078499"/>
                  <a:gd name="connsiteX205" fmla="*/ 1173454 w 3024845"/>
                  <a:gd name="connsiteY205" fmla="*/ 505856 h 1078499"/>
                  <a:gd name="connsiteX206" fmla="*/ 1173454 w 3024845"/>
                  <a:gd name="connsiteY206" fmla="*/ 536121 h 1078499"/>
                  <a:gd name="connsiteX207" fmla="*/ 1175481 w 3024845"/>
                  <a:gd name="connsiteY207" fmla="*/ 536121 h 1078499"/>
                  <a:gd name="connsiteX208" fmla="*/ 1189668 w 3024845"/>
                  <a:gd name="connsiteY208" fmla="*/ 536121 h 1078499"/>
                  <a:gd name="connsiteX209" fmla="*/ 1189668 w 3024845"/>
                  <a:gd name="connsiteY209" fmla="*/ 559900 h 1078499"/>
                  <a:gd name="connsiteX210" fmla="*/ 1191695 w 3024845"/>
                  <a:gd name="connsiteY210" fmla="*/ 561521 h 1078499"/>
                  <a:gd name="connsiteX211" fmla="*/ 1191695 w 3024845"/>
                  <a:gd name="connsiteY211" fmla="*/ 572871 h 1078499"/>
                  <a:gd name="connsiteX212" fmla="*/ 1192455 w 3024845"/>
                  <a:gd name="connsiteY212" fmla="*/ 572871 h 1078499"/>
                  <a:gd name="connsiteX213" fmla="*/ 1197775 w 3024845"/>
                  <a:gd name="connsiteY213" fmla="*/ 572871 h 1078499"/>
                  <a:gd name="connsiteX214" fmla="*/ 1197775 w 3024845"/>
                  <a:gd name="connsiteY214" fmla="*/ 596650 h 1078499"/>
                  <a:gd name="connsiteX215" fmla="*/ 1199041 w 3024845"/>
                  <a:gd name="connsiteY215" fmla="*/ 596650 h 1078499"/>
                  <a:gd name="connsiteX216" fmla="*/ 1207908 w 3024845"/>
                  <a:gd name="connsiteY216" fmla="*/ 596650 h 1078499"/>
                  <a:gd name="connsiteX217" fmla="*/ 1209935 w 3024845"/>
                  <a:gd name="connsiteY217" fmla="*/ 600704 h 1078499"/>
                  <a:gd name="connsiteX218" fmla="*/ 1209935 w 3024845"/>
                  <a:gd name="connsiteY218" fmla="*/ 613945 h 1078499"/>
                  <a:gd name="connsiteX219" fmla="*/ 1211455 w 3024845"/>
                  <a:gd name="connsiteY219" fmla="*/ 612053 h 1078499"/>
                  <a:gd name="connsiteX220" fmla="*/ 1222095 w 3024845"/>
                  <a:gd name="connsiteY220" fmla="*/ 598812 h 1078499"/>
                  <a:gd name="connsiteX221" fmla="*/ 1250469 w 3024845"/>
                  <a:gd name="connsiteY221" fmla="*/ 598812 h 1078499"/>
                  <a:gd name="connsiteX222" fmla="*/ 1250469 w 3024845"/>
                  <a:gd name="connsiteY222" fmla="*/ 685283 h 1078499"/>
                  <a:gd name="connsiteX223" fmla="*/ 1251229 w 3024845"/>
                  <a:gd name="connsiteY223" fmla="*/ 685283 h 1078499"/>
                  <a:gd name="connsiteX224" fmla="*/ 1256549 w 3024845"/>
                  <a:gd name="connsiteY224" fmla="*/ 685283 h 1078499"/>
                  <a:gd name="connsiteX225" fmla="*/ 1257309 w 3024845"/>
                  <a:gd name="connsiteY225" fmla="*/ 683932 h 1078499"/>
                  <a:gd name="connsiteX226" fmla="*/ 1262629 w 3024845"/>
                  <a:gd name="connsiteY226" fmla="*/ 674474 h 1078499"/>
                  <a:gd name="connsiteX227" fmla="*/ 1262629 w 3024845"/>
                  <a:gd name="connsiteY227" fmla="*/ 676366 h 1078499"/>
                  <a:gd name="connsiteX228" fmla="*/ 1262629 w 3024845"/>
                  <a:gd name="connsiteY228" fmla="*/ 689607 h 1078499"/>
                  <a:gd name="connsiteX229" fmla="*/ 1266682 w 3024845"/>
                  <a:gd name="connsiteY229" fmla="*/ 644210 h 1078499"/>
                  <a:gd name="connsiteX230" fmla="*/ 1267442 w 3024845"/>
                  <a:gd name="connsiteY230" fmla="*/ 644210 h 1078499"/>
                  <a:gd name="connsiteX231" fmla="*/ 1272762 w 3024845"/>
                  <a:gd name="connsiteY231" fmla="*/ 644210 h 1078499"/>
                  <a:gd name="connsiteX232" fmla="*/ 1272762 w 3024845"/>
                  <a:gd name="connsiteY232" fmla="*/ 579356 h 1078499"/>
                  <a:gd name="connsiteX233" fmla="*/ 1273776 w 3024845"/>
                  <a:gd name="connsiteY233" fmla="*/ 579356 h 1078499"/>
                  <a:gd name="connsiteX234" fmla="*/ 1280869 w 3024845"/>
                  <a:gd name="connsiteY234" fmla="*/ 579356 h 1078499"/>
                  <a:gd name="connsiteX235" fmla="*/ 1293029 w 3024845"/>
                  <a:gd name="connsiteY235" fmla="*/ 536121 h 1078499"/>
                  <a:gd name="connsiteX236" fmla="*/ 1294296 w 3024845"/>
                  <a:gd name="connsiteY236" fmla="*/ 536121 h 1078499"/>
                  <a:gd name="connsiteX237" fmla="*/ 1303163 w 3024845"/>
                  <a:gd name="connsiteY237" fmla="*/ 536121 h 1078499"/>
                  <a:gd name="connsiteX238" fmla="*/ 1313296 w 3024845"/>
                  <a:gd name="connsiteY238" fmla="*/ 579356 h 1078499"/>
                  <a:gd name="connsiteX239" fmla="*/ 1314309 w 3024845"/>
                  <a:gd name="connsiteY239" fmla="*/ 579356 h 1078499"/>
                  <a:gd name="connsiteX240" fmla="*/ 1321403 w 3024845"/>
                  <a:gd name="connsiteY240" fmla="*/ 579356 h 1078499"/>
                  <a:gd name="connsiteX241" fmla="*/ 1321403 w 3024845"/>
                  <a:gd name="connsiteY241" fmla="*/ 618268 h 1078499"/>
                  <a:gd name="connsiteX242" fmla="*/ 1323176 w 3024845"/>
                  <a:gd name="connsiteY242" fmla="*/ 618268 h 1078499"/>
                  <a:gd name="connsiteX243" fmla="*/ 1335590 w 3024845"/>
                  <a:gd name="connsiteY243" fmla="*/ 618268 h 1078499"/>
                  <a:gd name="connsiteX244" fmla="*/ 1335590 w 3024845"/>
                  <a:gd name="connsiteY244" fmla="*/ 620430 h 1078499"/>
                  <a:gd name="connsiteX245" fmla="*/ 1335590 w 3024845"/>
                  <a:gd name="connsiteY245" fmla="*/ 635562 h 1078499"/>
                  <a:gd name="connsiteX246" fmla="*/ 1339643 w 3024845"/>
                  <a:gd name="connsiteY246" fmla="*/ 633401 h 1078499"/>
                  <a:gd name="connsiteX247" fmla="*/ 1339643 w 3024845"/>
                  <a:gd name="connsiteY247" fmla="*/ 618268 h 1078499"/>
                  <a:gd name="connsiteX248" fmla="*/ 1341163 w 3024845"/>
                  <a:gd name="connsiteY248" fmla="*/ 618268 h 1078499"/>
                  <a:gd name="connsiteX249" fmla="*/ 1351803 w 3024845"/>
                  <a:gd name="connsiteY249" fmla="*/ 618268 h 1078499"/>
                  <a:gd name="connsiteX250" fmla="*/ 1351803 w 3024845"/>
                  <a:gd name="connsiteY250" fmla="*/ 619889 h 1078499"/>
                  <a:gd name="connsiteX251" fmla="*/ 1351803 w 3024845"/>
                  <a:gd name="connsiteY251" fmla="*/ 631239 h 1078499"/>
                  <a:gd name="connsiteX252" fmla="*/ 1382204 w 3024845"/>
                  <a:gd name="connsiteY252" fmla="*/ 631239 h 1078499"/>
                  <a:gd name="connsiteX253" fmla="*/ 1382204 w 3024845"/>
                  <a:gd name="connsiteY253" fmla="*/ 594489 h 1078499"/>
                  <a:gd name="connsiteX254" fmla="*/ 1383470 w 3024845"/>
                  <a:gd name="connsiteY254" fmla="*/ 594489 h 1078499"/>
                  <a:gd name="connsiteX255" fmla="*/ 1392337 w 3024845"/>
                  <a:gd name="connsiteY255" fmla="*/ 594489 h 1078499"/>
                  <a:gd name="connsiteX256" fmla="*/ 1392337 w 3024845"/>
                  <a:gd name="connsiteY256" fmla="*/ 616106 h 1078499"/>
                  <a:gd name="connsiteX257" fmla="*/ 1394364 w 3024845"/>
                  <a:gd name="connsiteY257" fmla="*/ 583680 h 1078499"/>
                  <a:gd name="connsiteX258" fmla="*/ 1416657 w 3024845"/>
                  <a:gd name="connsiteY258" fmla="*/ 583680 h 1078499"/>
                  <a:gd name="connsiteX259" fmla="*/ 1416657 w 3024845"/>
                  <a:gd name="connsiteY259" fmla="*/ 582058 h 1078499"/>
                  <a:gd name="connsiteX260" fmla="*/ 1416657 w 3024845"/>
                  <a:gd name="connsiteY260" fmla="*/ 570709 h 1078499"/>
                  <a:gd name="connsiteX261" fmla="*/ 1417417 w 3024845"/>
                  <a:gd name="connsiteY261" fmla="*/ 570709 h 1078499"/>
                  <a:gd name="connsiteX262" fmla="*/ 1422737 w 3024845"/>
                  <a:gd name="connsiteY262" fmla="*/ 570709 h 1078499"/>
                  <a:gd name="connsiteX263" fmla="*/ 1422737 w 3024845"/>
                  <a:gd name="connsiteY263" fmla="*/ 568818 h 1078499"/>
                  <a:gd name="connsiteX264" fmla="*/ 1422737 w 3024845"/>
                  <a:gd name="connsiteY264" fmla="*/ 555577 h 1078499"/>
                  <a:gd name="connsiteX265" fmla="*/ 1426791 w 3024845"/>
                  <a:gd name="connsiteY265" fmla="*/ 562062 h 1078499"/>
                  <a:gd name="connsiteX266" fmla="*/ 1429071 w 3024845"/>
                  <a:gd name="connsiteY266" fmla="*/ 562062 h 1078499"/>
                  <a:gd name="connsiteX267" fmla="*/ 1445031 w 3024845"/>
                  <a:gd name="connsiteY267" fmla="*/ 562062 h 1078499"/>
                  <a:gd name="connsiteX268" fmla="*/ 1445031 w 3024845"/>
                  <a:gd name="connsiteY268" fmla="*/ 561251 h 1078499"/>
                  <a:gd name="connsiteX269" fmla="*/ 1445031 w 3024845"/>
                  <a:gd name="connsiteY269" fmla="*/ 555577 h 1078499"/>
                  <a:gd name="connsiteX270" fmla="*/ 1445791 w 3024845"/>
                  <a:gd name="connsiteY270" fmla="*/ 555577 h 1078499"/>
                  <a:gd name="connsiteX271" fmla="*/ 1451111 w 3024845"/>
                  <a:gd name="connsiteY271" fmla="*/ 555577 h 1078499"/>
                  <a:gd name="connsiteX272" fmla="*/ 1451111 w 3024845"/>
                  <a:gd name="connsiteY272" fmla="*/ 556928 h 1078499"/>
                  <a:gd name="connsiteX273" fmla="*/ 1451111 w 3024845"/>
                  <a:gd name="connsiteY273" fmla="*/ 566386 h 1078499"/>
                  <a:gd name="connsiteX274" fmla="*/ 1489618 w 3024845"/>
                  <a:gd name="connsiteY274" fmla="*/ 566386 h 1078499"/>
                  <a:gd name="connsiteX275" fmla="*/ 1489618 w 3024845"/>
                  <a:gd name="connsiteY275" fmla="*/ 704739 h 1078499"/>
                  <a:gd name="connsiteX276" fmla="*/ 1491138 w 3024845"/>
                  <a:gd name="connsiteY276" fmla="*/ 704739 h 1078499"/>
                  <a:gd name="connsiteX277" fmla="*/ 1501778 w 3024845"/>
                  <a:gd name="connsiteY277" fmla="*/ 704739 h 1078499"/>
                  <a:gd name="connsiteX278" fmla="*/ 1501778 w 3024845"/>
                  <a:gd name="connsiteY278" fmla="*/ 691769 h 1078499"/>
                  <a:gd name="connsiteX279" fmla="*/ 1505832 w 3024845"/>
                  <a:gd name="connsiteY279" fmla="*/ 691769 h 1078499"/>
                  <a:gd name="connsiteX280" fmla="*/ 1505832 w 3024845"/>
                  <a:gd name="connsiteY280" fmla="*/ 704739 h 1078499"/>
                  <a:gd name="connsiteX281" fmla="*/ 1536232 w 3024845"/>
                  <a:gd name="connsiteY281" fmla="*/ 704739 h 1078499"/>
                  <a:gd name="connsiteX282" fmla="*/ 1536232 w 3024845"/>
                  <a:gd name="connsiteY282" fmla="*/ 674474 h 1078499"/>
                  <a:gd name="connsiteX283" fmla="*/ 1548392 w 3024845"/>
                  <a:gd name="connsiteY283" fmla="*/ 674474 h 1078499"/>
                  <a:gd name="connsiteX284" fmla="*/ 1560552 w 3024845"/>
                  <a:gd name="connsiteY284" fmla="*/ 672313 h 1078499"/>
                  <a:gd name="connsiteX285" fmla="*/ 1564606 w 3024845"/>
                  <a:gd name="connsiteY285" fmla="*/ 674474 h 1078499"/>
                  <a:gd name="connsiteX286" fmla="*/ 1574739 w 3024845"/>
                  <a:gd name="connsiteY286" fmla="*/ 674474 h 1078499"/>
                  <a:gd name="connsiteX287" fmla="*/ 1574739 w 3024845"/>
                  <a:gd name="connsiteY287" fmla="*/ 704739 h 1078499"/>
                  <a:gd name="connsiteX288" fmla="*/ 1582846 w 3024845"/>
                  <a:gd name="connsiteY288" fmla="*/ 704739 h 1078499"/>
                  <a:gd name="connsiteX289" fmla="*/ 1582846 w 3024845"/>
                  <a:gd name="connsiteY289" fmla="*/ 722034 h 1078499"/>
                  <a:gd name="connsiteX290" fmla="*/ 1592182 w 3024845"/>
                  <a:gd name="connsiteY290" fmla="*/ 722939 h 1078499"/>
                  <a:gd name="connsiteX291" fmla="*/ 1605140 w 3024845"/>
                  <a:gd name="connsiteY291" fmla="*/ 722939 h 1078499"/>
                  <a:gd name="connsiteX292" fmla="*/ 1605140 w 3024845"/>
                  <a:gd name="connsiteY292" fmla="*/ 706901 h 1078499"/>
                  <a:gd name="connsiteX293" fmla="*/ 1673096 w 3024845"/>
                  <a:gd name="connsiteY293" fmla="*/ 706901 h 1078499"/>
                  <a:gd name="connsiteX294" fmla="*/ 1673096 w 3024845"/>
                  <a:gd name="connsiteY294" fmla="*/ 621648 h 1078499"/>
                  <a:gd name="connsiteX295" fmla="*/ 1745104 w 3024845"/>
                  <a:gd name="connsiteY295" fmla="*/ 621648 h 1078499"/>
                  <a:gd name="connsiteX296" fmla="*/ 1745104 w 3024845"/>
                  <a:gd name="connsiteY296" fmla="*/ 700416 h 1078499"/>
                  <a:gd name="connsiteX297" fmla="*/ 1747008 w 3024845"/>
                  <a:gd name="connsiteY297" fmla="*/ 700416 h 1078499"/>
                  <a:gd name="connsiteX298" fmla="*/ 1748250 w 3024845"/>
                  <a:gd name="connsiteY298" fmla="*/ 722939 h 1078499"/>
                  <a:gd name="connsiteX299" fmla="*/ 1757926 w 3024845"/>
                  <a:gd name="connsiteY299" fmla="*/ 722939 h 1078499"/>
                  <a:gd name="connsiteX300" fmla="*/ 1759168 w 3024845"/>
                  <a:gd name="connsiteY300" fmla="*/ 700416 h 1078499"/>
                  <a:gd name="connsiteX301" fmla="*/ 1765248 w 3024845"/>
                  <a:gd name="connsiteY301" fmla="*/ 700416 h 1078499"/>
                  <a:gd name="connsiteX302" fmla="*/ 1766490 w 3024845"/>
                  <a:gd name="connsiteY302" fmla="*/ 722939 h 1078499"/>
                  <a:gd name="connsiteX303" fmla="*/ 1817112 w 3024845"/>
                  <a:gd name="connsiteY303" fmla="*/ 722939 h 1078499"/>
                  <a:gd name="connsiteX304" fmla="*/ 1817112 w 3024845"/>
                  <a:gd name="connsiteY304" fmla="*/ 559911 h 1078499"/>
                  <a:gd name="connsiteX305" fmla="*/ 2014439 w 3024845"/>
                  <a:gd name="connsiteY305" fmla="*/ 559911 h 1078499"/>
                  <a:gd name="connsiteX306" fmla="*/ 2014439 w 3024845"/>
                  <a:gd name="connsiteY306" fmla="*/ 722939 h 1078499"/>
                  <a:gd name="connsiteX307" fmla="*/ 2033136 w 3024845"/>
                  <a:gd name="connsiteY307" fmla="*/ 722939 h 1078499"/>
                  <a:gd name="connsiteX308" fmla="*/ 2033136 w 3024845"/>
                  <a:gd name="connsiteY308" fmla="*/ 640246 h 1078499"/>
                  <a:gd name="connsiteX309" fmla="*/ 2128256 w 3024845"/>
                  <a:gd name="connsiteY309" fmla="*/ 640246 h 1078499"/>
                  <a:gd name="connsiteX310" fmla="*/ 2140186 w 3024845"/>
                  <a:gd name="connsiteY310" fmla="*/ 322105 h 1078499"/>
                  <a:gd name="connsiteX311" fmla="*/ 2128026 w 3024845"/>
                  <a:gd name="connsiteY311" fmla="*/ 300487 h 1078499"/>
                  <a:gd name="connsiteX312" fmla="*/ 2121946 w 3024845"/>
                  <a:gd name="connsiteY312" fmla="*/ 296163 h 1078499"/>
                  <a:gd name="connsiteX313" fmla="*/ 2130053 w 3024845"/>
                  <a:gd name="connsiteY313" fmla="*/ 272384 h 1078499"/>
                  <a:gd name="connsiteX314" fmla="*/ 2130053 w 3024845"/>
                  <a:gd name="connsiteY314" fmla="*/ 255090 h 1078499"/>
                  <a:gd name="connsiteX315" fmla="*/ 2144240 w 3024845"/>
                  <a:gd name="connsiteY315" fmla="*/ 255090 h 1078499"/>
                  <a:gd name="connsiteX316" fmla="*/ 2144240 w 3024845"/>
                  <a:gd name="connsiteY316" fmla="*/ 233472 h 1078499"/>
                  <a:gd name="connsiteX317" fmla="*/ 2146266 w 3024845"/>
                  <a:gd name="connsiteY317" fmla="*/ 229148 h 1078499"/>
                  <a:gd name="connsiteX318" fmla="*/ 2146266 w 3024845"/>
                  <a:gd name="connsiteY318" fmla="*/ 151324 h 1078499"/>
                  <a:gd name="connsiteX319" fmla="*/ 2144240 w 3024845"/>
                  <a:gd name="connsiteY319" fmla="*/ 144839 h 1078499"/>
                  <a:gd name="connsiteX320" fmla="*/ 2150320 w 3024845"/>
                  <a:gd name="connsiteY320" fmla="*/ 138353 h 1078499"/>
                  <a:gd name="connsiteX321" fmla="*/ 2150320 w 3024845"/>
                  <a:gd name="connsiteY321" fmla="*/ 79985 h 1078499"/>
                  <a:gd name="connsiteX322" fmla="*/ 2152346 w 3024845"/>
                  <a:gd name="connsiteY322" fmla="*/ 75662 h 1078499"/>
                  <a:gd name="connsiteX323" fmla="*/ 2152346 w 3024845"/>
                  <a:gd name="connsiteY323" fmla="*/ 19456 h 1078499"/>
                  <a:gd name="connsiteX324" fmla="*/ 2154373 w 3024845"/>
                  <a:gd name="connsiteY324" fmla="*/ 0 h 1078499"/>
                  <a:gd name="connsiteX325" fmla="*/ 2160453 w 3024845"/>
                  <a:gd name="connsiteY325" fmla="*/ 75662 h 1078499"/>
                  <a:gd name="connsiteX326" fmla="*/ 2162480 w 3024845"/>
                  <a:gd name="connsiteY326" fmla="*/ 138353 h 1078499"/>
                  <a:gd name="connsiteX327" fmla="*/ 2168560 w 3024845"/>
                  <a:gd name="connsiteY327" fmla="*/ 144839 h 1078499"/>
                  <a:gd name="connsiteX328" fmla="*/ 2166533 w 3024845"/>
                  <a:gd name="connsiteY328" fmla="*/ 151324 h 1078499"/>
                  <a:gd name="connsiteX329" fmla="*/ 2166533 w 3024845"/>
                  <a:gd name="connsiteY329" fmla="*/ 229148 h 1078499"/>
                  <a:gd name="connsiteX330" fmla="*/ 2168560 w 3024845"/>
                  <a:gd name="connsiteY330" fmla="*/ 233472 h 1078499"/>
                  <a:gd name="connsiteX331" fmla="*/ 2168560 w 3024845"/>
                  <a:gd name="connsiteY331" fmla="*/ 255090 h 1078499"/>
                  <a:gd name="connsiteX332" fmla="*/ 2182747 w 3024845"/>
                  <a:gd name="connsiteY332" fmla="*/ 255090 h 1078499"/>
                  <a:gd name="connsiteX333" fmla="*/ 2182747 w 3024845"/>
                  <a:gd name="connsiteY333" fmla="*/ 272384 h 1078499"/>
                  <a:gd name="connsiteX334" fmla="*/ 2190854 w 3024845"/>
                  <a:gd name="connsiteY334" fmla="*/ 296163 h 1078499"/>
                  <a:gd name="connsiteX335" fmla="*/ 2184774 w 3024845"/>
                  <a:gd name="connsiteY335" fmla="*/ 300487 h 1078499"/>
                  <a:gd name="connsiteX336" fmla="*/ 2172613 w 3024845"/>
                  <a:gd name="connsiteY336" fmla="*/ 322105 h 1078499"/>
                  <a:gd name="connsiteX337" fmla="*/ 2180720 w 3024845"/>
                  <a:gd name="connsiteY337" fmla="*/ 575033 h 1078499"/>
                  <a:gd name="connsiteX338" fmla="*/ 2245574 w 3024845"/>
                  <a:gd name="connsiteY338" fmla="*/ 575033 h 1078499"/>
                  <a:gd name="connsiteX339" fmla="*/ 2245574 w 3024845"/>
                  <a:gd name="connsiteY339" fmla="*/ 650695 h 1078499"/>
                  <a:gd name="connsiteX340" fmla="*/ 2253681 w 3024845"/>
                  <a:gd name="connsiteY340" fmla="*/ 650695 h 1078499"/>
                  <a:gd name="connsiteX341" fmla="*/ 2255708 w 3024845"/>
                  <a:gd name="connsiteY341" fmla="*/ 644210 h 1078499"/>
                  <a:gd name="connsiteX342" fmla="*/ 2261788 w 3024845"/>
                  <a:gd name="connsiteY342" fmla="*/ 644210 h 1078499"/>
                  <a:gd name="connsiteX343" fmla="*/ 2263815 w 3024845"/>
                  <a:gd name="connsiteY343" fmla="*/ 652857 h 1078499"/>
                  <a:gd name="connsiteX344" fmla="*/ 2275975 w 3024845"/>
                  <a:gd name="connsiteY344" fmla="*/ 652857 h 1078499"/>
                  <a:gd name="connsiteX345" fmla="*/ 2275975 w 3024845"/>
                  <a:gd name="connsiteY345" fmla="*/ 646371 h 1078499"/>
                  <a:gd name="connsiteX346" fmla="*/ 2298268 w 3024845"/>
                  <a:gd name="connsiteY346" fmla="*/ 646371 h 1078499"/>
                  <a:gd name="connsiteX347" fmla="*/ 2298268 w 3024845"/>
                  <a:gd name="connsiteY347" fmla="*/ 652857 h 1078499"/>
                  <a:gd name="connsiteX348" fmla="*/ 2318535 w 3024845"/>
                  <a:gd name="connsiteY348" fmla="*/ 652857 h 1078499"/>
                  <a:gd name="connsiteX349" fmla="*/ 2318535 w 3024845"/>
                  <a:gd name="connsiteY349" fmla="*/ 698254 h 1078499"/>
                  <a:gd name="connsiteX350" fmla="*/ 2332722 w 3024845"/>
                  <a:gd name="connsiteY350" fmla="*/ 698254 h 1078499"/>
                  <a:gd name="connsiteX351" fmla="*/ 2332722 w 3024845"/>
                  <a:gd name="connsiteY351" fmla="*/ 685283 h 1078499"/>
                  <a:gd name="connsiteX352" fmla="*/ 2348936 w 3024845"/>
                  <a:gd name="connsiteY352" fmla="*/ 685283 h 1078499"/>
                  <a:gd name="connsiteX353" fmla="*/ 2348936 w 3024845"/>
                  <a:gd name="connsiteY353" fmla="*/ 505856 h 1078499"/>
                  <a:gd name="connsiteX354" fmla="*/ 2355016 w 3024845"/>
                  <a:gd name="connsiteY354" fmla="*/ 499370 h 1078499"/>
                  <a:gd name="connsiteX355" fmla="*/ 2427977 w 3024845"/>
                  <a:gd name="connsiteY355" fmla="*/ 499370 h 1078499"/>
                  <a:gd name="connsiteX356" fmla="*/ 2427977 w 3024845"/>
                  <a:gd name="connsiteY356" fmla="*/ 508018 h 1078499"/>
                  <a:gd name="connsiteX357" fmla="*/ 2438110 w 3024845"/>
                  <a:gd name="connsiteY357" fmla="*/ 508018 h 1078499"/>
                  <a:gd name="connsiteX358" fmla="*/ 2438110 w 3024845"/>
                  <a:gd name="connsiteY358" fmla="*/ 622592 h 1078499"/>
                  <a:gd name="connsiteX359" fmla="*/ 2460404 w 3024845"/>
                  <a:gd name="connsiteY359" fmla="*/ 622592 h 1078499"/>
                  <a:gd name="connsiteX360" fmla="*/ 2460404 w 3024845"/>
                  <a:gd name="connsiteY360" fmla="*/ 555577 h 1078499"/>
                  <a:gd name="connsiteX361" fmla="*/ 2486751 w 3024845"/>
                  <a:gd name="connsiteY361" fmla="*/ 555577 h 1078499"/>
                  <a:gd name="connsiteX362" fmla="*/ 2490804 w 3024845"/>
                  <a:gd name="connsiteY362" fmla="*/ 551253 h 1078499"/>
                  <a:gd name="connsiteX363" fmla="*/ 2498911 w 3024845"/>
                  <a:gd name="connsiteY363" fmla="*/ 551253 h 1078499"/>
                  <a:gd name="connsiteX364" fmla="*/ 2502964 w 3024845"/>
                  <a:gd name="connsiteY364" fmla="*/ 555577 h 1078499"/>
                  <a:gd name="connsiteX365" fmla="*/ 2525258 w 3024845"/>
                  <a:gd name="connsiteY365" fmla="*/ 555577 h 1078499"/>
                  <a:gd name="connsiteX366" fmla="*/ 2525258 w 3024845"/>
                  <a:gd name="connsiteY366" fmla="*/ 438841 h 1078499"/>
                  <a:gd name="connsiteX367" fmla="*/ 2582005 w 3024845"/>
                  <a:gd name="connsiteY367" fmla="*/ 428032 h 1078499"/>
                  <a:gd name="connsiteX368" fmla="*/ 2582005 w 3024845"/>
                  <a:gd name="connsiteY368" fmla="*/ 429113 h 1078499"/>
                  <a:gd name="connsiteX369" fmla="*/ 2582005 w 3024845"/>
                  <a:gd name="connsiteY369" fmla="*/ 436679 h 1078499"/>
                  <a:gd name="connsiteX370" fmla="*/ 2608352 w 3024845"/>
                  <a:gd name="connsiteY370" fmla="*/ 436679 h 1078499"/>
                  <a:gd name="connsiteX371" fmla="*/ 2608352 w 3024845"/>
                  <a:gd name="connsiteY371" fmla="*/ 691769 h 1078499"/>
                  <a:gd name="connsiteX372" fmla="*/ 2630646 w 3024845"/>
                  <a:gd name="connsiteY372" fmla="*/ 691769 h 1078499"/>
                  <a:gd name="connsiteX373" fmla="*/ 2630646 w 3024845"/>
                  <a:gd name="connsiteY373" fmla="*/ 687445 h 1078499"/>
                  <a:gd name="connsiteX374" fmla="*/ 2642806 w 3024845"/>
                  <a:gd name="connsiteY374" fmla="*/ 687445 h 1078499"/>
                  <a:gd name="connsiteX375" fmla="*/ 2642806 w 3024845"/>
                  <a:gd name="connsiteY375" fmla="*/ 691769 h 1078499"/>
                  <a:gd name="connsiteX376" fmla="*/ 2667126 w 3024845"/>
                  <a:gd name="connsiteY376" fmla="*/ 691769 h 1078499"/>
                  <a:gd name="connsiteX377" fmla="*/ 2667126 w 3024845"/>
                  <a:gd name="connsiteY377" fmla="*/ 678798 h 1078499"/>
                  <a:gd name="connsiteX378" fmla="*/ 2695500 w 3024845"/>
                  <a:gd name="connsiteY378" fmla="*/ 678798 h 1078499"/>
                  <a:gd name="connsiteX379" fmla="*/ 2707660 w 3024845"/>
                  <a:gd name="connsiteY379" fmla="*/ 674474 h 1078499"/>
                  <a:gd name="connsiteX380" fmla="*/ 2727927 w 3024845"/>
                  <a:gd name="connsiteY380" fmla="*/ 678798 h 1078499"/>
                  <a:gd name="connsiteX381" fmla="*/ 2727927 w 3024845"/>
                  <a:gd name="connsiteY381" fmla="*/ 661504 h 1078499"/>
                  <a:gd name="connsiteX382" fmla="*/ 2736034 w 3024845"/>
                  <a:gd name="connsiteY382" fmla="*/ 661504 h 1078499"/>
                  <a:gd name="connsiteX383" fmla="*/ 2736034 w 3024845"/>
                  <a:gd name="connsiteY383" fmla="*/ 648533 h 1078499"/>
                  <a:gd name="connsiteX384" fmla="*/ 2792781 w 3024845"/>
                  <a:gd name="connsiteY384" fmla="*/ 648533 h 1078499"/>
                  <a:gd name="connsiteX385" fmla="*/ 2792781 w 3024845"/>
                  <a:gd name="connsiteY385" fmla="*/ 618268 h 1078499"/>
                  <a:gd name="connsiteX386" fmla="*/ 2811021 w 3024845"/>
                  <a:gd name="connsiteY386" fmla="*/ 618268 h 1078499"/>
                  <a:gd name="connsiteX387" fmla="*/ 2811021 w 3024845"/>
                  <a:gd name="connsiteY387" fmla="*/ 611783 h 1078499"/>
                  <a:gd name="connsiteX388" fmla="*/ 2823181 w 3024845"/>
                  <a:gd name="connsiteY388" fmla="*/ 611783 h 1078499"/>
                  <a:gd name="connsiteX389" fmla="*/ 2823181 w 3024845"/>
                  <a:gd name="connsiteY389" fmla="*/ 618268 h 1078499"/>
                  <a:gd name="connsiteX390" fmla="*/ 2839395 w 3024845"/>
                  <a:gd name="connsiteY390" fmla="*/ 618268 h 1078499"/>
                  <a:gd name="connsiteX391" fmla="*/ 2839395 w 3024845"/>
                  <a:gd name="connsiteY391" fmla="*/ 667989 h 1078499"/>
                  <a:gd name="connsiteX392" fmla="*/ 2871822 w 3024845"/>
                  <a:gd name="connsiteY392" fmla="*/ 667989 h 1078499"/>
                  <a:gd name="connsiteX393" fmla="*/ 2871822 w 3024845"/>
                  <a:gd name="connsiteY393" fmla="*/ 642048 h 1078499"/>
                  <a:gd name="connsiteX394" fmla="*/ 2910329 w 3024845"/>
                  <a:gd name="connsiteY394" fmla="*/ 642048 h 1078499"/>
                  <a:gd name="connsiteX395" fmla="*/ 2910329 w 3024845"/>
                  <a:gd name="connsiteY395" fmla="*/ 611783 h 1078499"/>
                  <a:gd name="connsiteX396" fmla="*/ 2958970 w 3024845"/>
                  <a:gd name="connsiteY396" fmla="*/ 611783 h 1078499"/>
                  <a:gd name="connsiteX397" fmla="*/ 2958970 w 3024845"/>
                  <a:gd name="connsiteY397" fmla="*/ 722939 h 1078499"/>
                  <a:gd name="connsiteX398" fmla="*/ 2958970 w 3024845"/>
                  <a:gd name="connsiteY398" fmla="*/ 736718 h 1078499"/>
                  <a:gd name="connsiteX399" fmla="*/ 3024845 w 3024845"/>
                  <a:gd name="connsiteY399" fmla="*/ 736718 h 1078499"/>
                  <a:gd name="connsiteX400" fmla="*/ 3024845 w 3024845"/>
                  <a:gd name="connsiteY400" fmla="*/ 1078499 h 1078499"/>
                  <a:gd name="connsiteX401" fmla="*/ 2054 w 3024845"/>
                  <a:gd name="connsiteY401" fmla="*/ 1076166 h 1078499"/>
                  <a:gd name="connsiteX402" fmla="*/ 0 w 3024845"/>
                  <a:gd name="connsiteY402" fmla="*/ 642048 h 1078499"/>
                  <a:gd name="connsiteX403" fmla="*/ 20267 w 3024845"/>
                  <a:gd name="connsiteY403" fmla="*/ 642048 h 1078499"/>
                  <a:gd name="connsiteX404" fmla="*/ 20774 w 3024845"/>
                  <a:gd name="connsiteY404" fmla="*/ 640967 h 1078499"/>
                  <a:gd name="connsiteX405" fmla="*/ 24320 w 3024845"/>
                  <a:gd name="connsiteY405" fmla="*/ 633401 h 1078499"/>
                  <a:gd name="connsiteX406" fmla="*/ 26094 w 3024845"/>
                  <a:gd name="connsiteY406" fmla="*/ 633671 h 1078499"/>
                  <a:gd name="connsiteX407" fmla="*/ 38507 w 3024845"/>
                  <a:gd name="connsiteY407" fmla="*/ 635562 h 1078499"/>
                  <a:gd name="connsiteX408" fmla="*/ 39014 w 3024845"/>
                  <a:gd name="connsiteY408" fmla="*/ 636914 h 1078499"/>
                  <a:gd name="connsiteX409" fmla="*/ 42560 w 3024845"/>
                  <a:gd name="connsiteY409" fmla="*/ 646371 h 1078499"/>
                  <a:gd name="connsiteX410" fmla="*/ 68907 w 3024845"/>
                  <a:gd name="connsiteY410" fmla="*/ 648533 h 1078499"/>
                  <a:gd name="connsiteX411" fmla="*/ 68907 w 3024845"/>
                  <a:gd name="connsiteY411" fmla="*/ 525312 h 1078499"/>
                  <a:gd name="connsiteX412" fmla="*/ 70934 w 3024845"/>
                  <a:gd name="connsiteY412" fmla="*/ 525312 h 1078499"/>
                  <a:gd name="connsiteX413" fmla="*/ 85121 w 3024845"/>
                  <a:gd name="connsiteY413" fmla="*/ 525312 h 1078499"/>
                  <a:gd name="connsiteX414" fmla="*/ 85121 w 3024845"/>
                  <a:gd name="connsiteY414" fmla="*/ 389120 h 1078499"/>
                  <a:gd name="connsiteX415" fmla="*/ 86894 w 3024845"/>
                  <a:gd name="connsiteY415" fmla="*/ 389120 h 1078499"/>
                  <a:gd name="connsiteX416" fmla="*/ 99308 w 3024845"/>
                  <a:gd name="connsiteY416" fmla="*/ 389120 h 1078499"/>
                  <a:gd name="connsiteX417" fmla="*/ 99308 w 3024845"/>
                  <a:gd name="connsiteY417" fmla="*/ 274546 h 1078499"/>
                  <a:gd name="connsiteX418" fmla="*/ 103361 w 3024845"/>
                  <a:gd name="connsiteY418" fmla="*/ 246442 h 1078499"/>
                  <a:gd name="connsiteX419" fmla="*/ 105388 w 3024845"/>
                  <a:gd name="connsiteY419" fmla="*/ 246442 h 1078499"/>
                  <a:gd name="connsiteX420" fmla="*/ 119575 w 3024845"/>
                  <a:gd name="connsiteY420" fmla="*/ 246442 h 1078499"/>
                  <a:gd name="connsiteX0" fmla="*/ 119575 w 3024845"/>
                  <a:gd name="connsiteY0" fmla="*/ 246442 h 1078499"/>
                  <a:gd name="connsiteX1" fmla="*/ 200642 w 3024845"/>
                  <a:gd name="connsiteY1" fmla="*/ 244281 h 1078499"/>
                  <a:gd name="connsiteX2" fmla="*/ 202669 w 3024845"/>
                  <a:gd name="connsiteY2" fmla="*/ 244281 h 1078499"/>
                  <a:gd name="connsiteX3" fmla="*/ 216856 w 3024845"/>
                  <a:gd name="connsiteY3" fmla="*/ 244281 h 1078499"/>
                  <a:gd name="connsiteX4" fmla="*/ 216856 w 3024845"/>
                  <a:gd name="connsiteY4" fmla="*/ 268060 h 1078499"/>
                  <a:gd name="connsiteX5" fmla="*/ 217363 w 3024845"/>
                  <a:gd name="connsiteY5" fmla="*/ 268871 h 1078499"/>
                  <a:gd name="connsiteX6" fmla="*/ 220909 w 3024845"/>
                  <a:gd name="connsiteY6" fmla="*/ 274546 h 1078499"/>
                  <a:gd name="connsiteX7" fmla="*/ 220909 w 3024845"/>
                  <a:gd name="connsiteY7" fmla="*/ 389120 h 1078499"/>
                  <a:gd name="connsiteX8" fmla="*/ 223189 w 3024845"/>
                  <a:gd name="connsiteY8" fmla="*/ 389120 h 1078499"/>
                  <a:gd name="connsiteX9" fmla="*/ 239150 w 3024845"/>
                  <a:gd name="connsiteY9" fmla="*/ 389120 h 1078499"/>
                  <a:gd name="connsiteX10" fmla="*/ 239150 w 3024845"/>
                  <a:gd name="connsiteY10" fmla="*/ 529635 h 1078499"/>
                  <a:gd name="connsiteX11" fmla="*/ 240670 w 3024845"/>
                  <a:gd name="connsiteY11" fmla="*/ 529365 h 1078499"/>
                  <a:gd name="connsiteX12" fmla="*/ 251310 w 3024845"/>
                  <a:gd name="connsiteY12" fmla="*/ 527474 h 1078499"/>
                  <a:gd name="connsiteX13" fmla="*/ 249283 w 3024845"/>
                  <a:gd name="connsiteY13" fmla="*/ 616106 h 1078499"/>
                  <a:gd name="connsiteX14" fmla="*/ 250803 w 3024845"/>
                  <a:gd name="connsiteY14" fmla="*/ 616377 h 1078499"/>
                  <a:gd name="connsiteX15" fmla="*/ 261443 w 3024845"/>
                  <a:gd name="connsiteY15" fmla="*/ 618268 h 1078499"/>
                  <a:gd name="connsiteX16" fmla="*/ 261696 w 3024845"/>
                  <a:gd name="connsiteY16" fmla="*/ 619079 h 1078499"/>
                  <a:gd name="connsiteX17" fmla="*/ 263470 w 3024845"/>
                  <a:gd name="connsiteY17" fmla="*/ 624754 h 1078499"/>
                  <a:gd name="connsiteX18" fmla="*/ 264230 w 3024845"/>
                  <a:gd name="connsiteY18" fmla="*/ 622322 h 1078499"/>
                  <a:gd name="connsiteX19" fmla="*/ 269550 w 3024845"/>
                  <a:gd name="connsiteY19" fmla="*/ 605298 h 1078499"/>
                  <a:gd name="connsiteX20" fmla="*/ 271323 w 3024845"/>
                  <a:gd name="connsiteY20" fmla="*/ 605298 h 1078499"/>
                  <a:gd name="connsiteX21" fmla="*/ 283737 w 3024845"/>
                  <a:gd name="connsiteY21" fmla="*/ 605298 h 1078499"/>
                  <a:gd name="connsiteX22" fmla="*/ 283737 w 3024845"/>
                  <a:gd name="connsiteY22" fmla="*/ 637724 h 1078499"/>
                  <a:gd name="connsiteX23" fmla="*/ 284750 w 3024845"/>
                  <a:gd name="connsiteY23" fmla="*/ 638265 h 1078499"/>
                  <a:gd name="connsiteX24" fmla="*/ 291844 w 3024845"/>
                  <a:gd name="connsiteY24" fmla="*/ 642048 h 1078499"/>
                  <a:gd name="connsiteX25" fmla="*/ 291844 w 3024845"/>
                  <a:gd name="connsiteY25" fmla="*/ 643399 h 1078499"/>
                  <a:gd name="connsiteX26" fmla="*/ 291844 w 3024845"/>
                  <a:gd name="connsiteY26" fmla="*/ 652857 h 1078499"/>
                  <a:gd name="connsiteX27" fmla="*/ 336431 w 3024845"/>
                  <a:gd name="connsiteY27" fmla="*/ 652857 h 1078499"/>
                  <a:gd name="connsiteX28" fmla="*/ 336431 w 3024845"/>
                  <a:gd name="connsiteY28" fmla="*/ 653938 h 1078499"/>
                  <a:gd name="connsiteX29" fmla="*/ 336431 w 3024845"/>
                  <a:gd name="connsiteY29" fmla="*/ 661504 h 1078499"/>
                  <a:gd name="connsiteX30" fmla="*/ 338457 w 3024845"/>
                  <a:gd name="connsiteY30" fmla="*/ 661504 h 1078499"/>
                  <a:gd name="connsiteX31" fmla="*/ 352644 w 3024845"/>
                  <a:gd name="connsiteY31" fmla="*/ 661504 h 1078499"/>
                  <a:gd name="connsiteX32" fmla="*/ 352644 w 3024845"/>
                  <a:gd name="connsiteY32" fmla="*/ 631239 h 1078499"/>
                  <a:gd name="connsiteX33" fmla="*/ 397231 w 3024845"/>
                  <a:gd name="connsiteY33" fmla="*/ 631239 h 1078499"/>
                  <a:gd name="connsiteX34" fmla="*/ 397231 w 3024845"/>
                  <a:gd name="connsiteY34" fmla="*/ 629888 h 1078499"/>
                  <a:gd name="connsiteX35" fmla="*/ 397231 w 3024845"/>
                  <a:gd name="connsiteY35" fmla="*/ 620430 h 1078499"/>
                  <a:gd name="connsiteX36" fmla="*/ 398245 w 3024845"/>
                  <a:gd name="connsiteY36" fmla="*/ 620430 h 1078499"/>
                  <a:gd name="connsiteX37" fmla="*/ 405338 w 3024845"/>
                  <a:gd name="connsiteY37" fmla="*/ 620430 h 1078499"/>
                  <a:gd name="connsiteX38" fmla="*/ 405338 w 3024845"/>
                  <a:gd name="connsiteY38" fmla="*/ 618539 h 1078499"/>
                  <a:gd name="connsiteX39" fmla="*/ 405338 w 3024845"/>
                  <a:gd name="connsiteY39" fmla="*/ 605298 h 1078499"/>
                  <a:gd name="connsiteX40" fmla="*/ 406098 w 3024845"/>
                  <a:gd name="connsiteY40" fmla="*/ 605298 h 1078499"/>
                  <a:gd name="connsiteX41" fmla="*/ 411418 w 3024845"/>
                  <a:gd name="connsiteY41" fmla="*/ 605298 h 1078499"/>
                  <a:gd name="connsiteX42" fmla="*/ 411418 w 3024845"/>
                  <a:gd name="connsiteY42" fmla="*/ 604217 h 1078499"/>
                  <a:gd name="connsiteX43" fmla="*/ 411418 w 3024845"/>
                  <a:gd name="connsiteY43" fmla="*/ 596650 h 1078499"/>
                  <a:gd name="connsiteX44" fmla="*/ 413445 w 3024845"/>
                  <a:gd name="connsiteY44" fmla="*/ 596650 h 1078499"/>
                  <a:gd name="connsiteX45" fmla="*/ 427632 w 3024845"/>
                  <a:gd name="connsiteY45" fmla="*/ 596650 h 1078499"/>
                  <a:gd name="connsiteX46" fmla="*/ 427632 w 3024845"/>
                  <a:gd name="connsiteY46" fmla="*/ 597731 h 1078499"/>
                  <a:gd name="connsiteX47" fmla="*/ 427632 w 3024845"/>
                  <a:gd name="connsiteY47" fmla="*/ 605298 h 1078499"/>
                  <a:gd name="connsiteX48" fmla="*/ 449925 w 3024845"/>
                  <a:gd name="connsiteY48" fmla="*/ 605298 h 1078499"/>
                  <a:gd name="connsiteX49" fmla="*/ 449925 w 3024845"/>
                  <a:gd name="connsiteY49" fmla="*/ 603406 h 1078499"/>
                  <a:gd name="connsiteX50" fmla="*/ 449925 w 3024845"/>
                  <a:gd name="connsiteY50" fmla="*/ 590165 h 1078499"/>
                  <a:gd name="connsiteX51" fmla="*/ 451699 w 3024845"/>
                  <a:gd name="connsiteY51" fmla="*/ 590165 h 1078499"/>
                  <a:gd name="connsiteX52" fmla="*/ 464112 w 3024845"/>
                  <a:gd name="connsiteY52" fmla="*/ 590165 h 1078499"/>
                  <a:gd name="connsiteX53" fmla="*/ 464112 w 3024845"/>
                  <a:gd name="connsiteY53" fmla="*/ 613945 h 1078499"/>
                  <a:gd name="connsiteX54" fmla="*/ 465126 w 3024845"/>
                  <a:gd name="connsiteY54" fmla="*/ 613945 h 1078499"/>
                  <a:gd name="connsiteX55" fmla="*/ 472219 w 3024845"/>
                  <a:gd name="connsiteY55" fmla="*/ 613945 h 1078499"/>
                  <a:gd name="connsiteX56" fmla="*/ 472219 w 3024845"/>
                  <a:gd name="connsiteY56" fmla="*/ 612864 h 1078499"/>
                  <a:gd name="connsiteX57" fmla="*/ 472219 w 3024845"/>
                  <a:gd name="connsiteY57" fmla="*/ 605298 h 1078499"/>
                  <a:gd name="connsiteX58" fmla="*/ 473992 w 3024845"/>
                  <a:gd name="connsiteY58" fmla="*/ 605298 h 1078499"/>
                  <a:gd name="connsiteX59" fmla="*/ 486406 w 3024845"/>
                  <a:gd name="connsiteY59" fmla="*/ 605298 h 1078499"/>
                  <a:gd name="connsiteX60" fmla="*/ 486406 w 3024845"/>
                  <a:gd name="connsiteY60" fmla="*/ 631239 h 1078499"/>
                  <a:gd name="connsiteX61" fmla="*/ 488433 w 3024845"/>
                  <a:gd name="connsiteY61" fmla="*/ 631239 h 1078499"/>
                  <a:gd name="connsiteX62" fmla="*/ 502619 w 3024845"/>
                  <a:gd name="connsiteY62" fmla="*/ 631239 h 1078499"/>
                  <a:gd name="connsiteX63" fmla="*/ 502619 w 3024845"/>
                  <a:gd name="connsiteY63" fmla="*/ 632860 h 1078499"/>
                  <a:gd name="connsiteX64" fmla="*/ 502619 w 3024845"/>
                  <a:gd name="connsiteY64" fmla="*/ 644210 h 1078499"/>
                  <a:gd name="connsiteX65" fmla="*/ 503379 w 3024845"/>
                  <a:gd name="connsiteY65" fmla="*/ 644210 h 1078499"/>
                  <a:gd name="connsiteX66" fmla="*/ 508700 w 3024845"/>
                  <a:gd name="connsiteY66" fmla="*/ 644210 h 1078499"/>
                  <a:gd name="connsiteX67" fmla="*/ 508700 w 3024845"/>
                  <a:gd name="connsiteY67" fmla="*/ 643399 h 1078499"/>
                  <a:gd name="connsiteX68" fmla="*/ 508700 w 3024845"/>
                  <a:gd name="connsiteY68" fmla="*/ 637724 h 1078499"/>
                  <a:gd name="connsiteX69" fmla="*/ 539100 w 3024845"/>
                  <a:gd name="connsiteY69" fmla="*/ 637724 h 1078499"/>
                  <a:gd name="connsiteX70" fmla="*/ 539100 w 3024845"/>
                  <a:gd name="connsiteY70" fmla="*/ 661504 h 1078499"/>
                  <a:gd name="connsiteX71" fmla="*/ 540113 w 3024845"/>
                  <a:gd name="connsiteY71" fmla="*/ 661504 h 1078499"/>
                  <a:gd name="connsiteX72" fmla="*/ 547207 w 3024845"/>
                  <a:gd name="connsiteY72" fmla="*/ 661504 h 1078499"/>
                  <a:gd name="connsiteX73" fmla="*/ 547207 w 3024845"/>
                  <a:gd name="connsiteY73" fmla="*/ 662585 h 1078499"/>
                  <a:gd name="connsiteX74" fmla="*/ 547207 w 3024845"/>
                  <a:gd name="connsiteY74" fmla="*/ 670151 h 1078499"/>
                  <a:gd name="connsiteX75" fmla="*/ 547967 w 3024845"/>
                  <a:gd name="connsiteY75" fmla="*/ 670151 h 1078499"/>
                  <a:gd name="connsiteX76" fmla="*/ 553287 w 3024845"/>
                  <a:gd name="connsiteY76" fmla="*/ 670151 h 1078499"/>
                  <a:gd name="connsiteX77" fmla="*/ 553287 w 3024845"/>
                  <a:gd name="connsiteY77" fmla="*/ 667989 h 1078499"/>
                  <a:gd name="connsiteX78" fmla="*/ 553287 w 3024845"/>
                  <a:gd name="connsiteY78" fmla="*/ 652857 h 1078499"/>
                  <a:gd name="connsiteX79" fmla="*/ 554300 w 3024845"/>
                  <a:gd name="connsiteY79" fmla="*/ 652857 h 1078499"/>
                  <a:gd name="connsiteX80" fmla="*/ 561394 w 3024845"/>
                  <a:gd name="connsiteY80" fmla="*/ 652857 h 1078499"/>
                  <a:gd name="connsiteX81" fmla="*/ 561394 w 3024845"/>
                  <a:gd name="connsiteY81" fmla="*/ 653938 h 1078499"/>
                  <a:gd name="connsiteX82" fmla="*/ 561394 w 3024845"/>
                  <a:gd name="connsiteY82" fmla="*/ 661504 h 1078499"/>
                  <a:gd name="connsiteX83" fmla="*/ 566714 w 3024845"/>
                  <a:gd name="connsiteY83" fmla="*/ 659511 h 1078499"/>
                  <a:gd name="connsiteX84" fmla="*/ 567474 w 3024845"/>
                  <a:gd name="connsiteY84" fmla="*/ 658531 h 1078499"/>
                  <a:gd name="connsiteX85" fmla="*/ 567474 w 3024845"/>
                  <a:gd name="connsiteY85" fmla="*/ 652857 h 1078499"/>
                  <a:gd name="connsiteX86" fmla="*/ 605981 w 3024845"/>
                  <a:gd name="connsiteY86" fmla="*/ 652857 h 1078499"/>
                  <a:gd name="connsiteX87" fmla="*/ 605981 w 3024845"/>
                  <a:gd name="connsiteY87" fmla="*/ 676636 h 1078499"/>
                  <a:gd name="connsiteX88" fmla="*/ 608007 w 3024845"/>
                  <a:gd name="connsiteY88" fmla="*/ 676636 h 1078499"/>
                  <a:gd name="connsiteX89" fmla="*/ 622194 w 3024845"/>
                  <a:gd name="connsiteY89" fmla="*/ 676636 h 1078499"/>
                  <a:gd name="connsiteX90" fmla="*/ 622194 w 3024845"/>
                  <a:gd name="connsiteY90" fmla="*/ 677717 h 1078499"/>
                  <a:gd name="connsiteX91" fmla="*/ 622194 w 3024845"/>
                  <a:gd name="connsiteY91" fmla="*/ 685283 h 1078499"/>
                  <a:gd name="connsiteX92" fmla="*/ 623968 w 3024845"/>
                  <a:gd name="connsiteY92" fmla="*/ 685283 h 1078499"/>
                  <a:gd name="connsiteX93" fmla="*/ 636381 w 3024845"/>
                  <a:gd name="connsiteY93" fmla="*/ 685283 h 1078499"/>
                  <a:gd name="connsiteX94" fmla="*/ 636381 w 3024845"/>
                  <a:gd name="connsiteY94" fmla="*/ 661504 h 1078499"/>
                  <a:gd name="connsiteX95" fmla="*/ 637394 w 3024845"/>
                  <a:gd name="connsiteY95" fmla="*/ 661504 h 1078499"/>
                  <a:gd name="connsiteX96" fmla="*/ 644488 w 3024845"/>
                  <a:gd name="connsiteY96" fmla="*/ 661504 h 1078499"/>
                  <a:gd name="connsiteX97" fmla="*/ 644488 w 3024845"/>
                  <a:gd name="connsiteY97" fmla="*/ 629077 h 1078499"/>
                  <a:gd name="connsiteX98" fmla="*/ 645501 w 3024845"/>
                  <a:gd name="connsiteY98" fmla="*/ 629077 h 1078499"/>
                  <a:gd name="connsiteX99" fmla="*/ 652595 w 3024845"/>
                  <a:gd name="connsiteY99" fmla="*/ 629077 h 1078499"/>
                  <a:gd name="connsiteX100" fmla="*/ 652595 w 3024845"/>
                  <a:gd name="connsiteY100" fmla="*/ 627186 h 1078499"/>
                  <a:gd name="connsiteX101" fmla="*/ 652595 w 3024845"/>
                  <a:gd name="connsiteY101" fmla="*/ 613945 h 1078499"/>
                  <a:gd name="connsiteX102" fmla="*/ 651328 w 3024845"/>
                  <a:gd name="connsiteY102" fmla="*/ 612323 h 1078499"/>
                  <a:gd name="connsiteX103" fmla="*/ 656648 w 3024845"/>
                  <a:gd name="connsiteY103" fmla="*/ 600974 h 1078499"/>
                  <a:gd name="connsiteX104" fmla="*/ 664755 w 3024845"/>
                  <a:gd name="connsiteY104" fmla="*/ 629077 h 1078499"/>
                  <a:gd name="connsiteX105" fmla="*/ 665515 w 3024845"/>
                  <a:gd name="connsiteY105" fmla="*/ 629077 h 1078499"/>
                  <a:gd name="connsiteX106" fmla="*/ 670835 w 3024845"/>
                  <a:gd name="connsiteY106" fmla="*/ 629077 h 1078499"/>
                  <a:gd name="connsiteX107" fmla="*/ 670835 w 3024845"/>
                  <a:gd name="connsiteY107" fmla="*/ 523150 h 1078499"/>
                  <a:gd name="connsiteX108" fmla="*/ 672355 w 3024845"/>
                  <a:gd name="connsiteY108" fmla="*/ 523150 h 1078499"/>
                  <a:gd name="connsiteX109" fmla="*/ 682995 w 3024845"/>
                  <a:gd name="connsiteY109" fmla="*/ 523150 h 1078499"/>
                  <a:gd name="connsiteX110" fmla="*/ 682995 w 3024845"/>
                  <a:gd name="connsiteY110" fmla="*/ 475591 h 1078499"/>
                  <a:gd name="connsiteX111" fmla="*/ 709342 w 3024845"/>
                  <a:gd name="connsiteY111" fmla="*/ 475591 h 1078499"/>
                  <a:gd name="connsiteX112" fmla="*/ 709342 w 3024845"/>
                  <a:gd name="connsiteY112" fmla="*/ 453973 h 1078499"/>
                  <a:gd name="connsiteX113" fmla="*/ 743796 w 3024845"/>
                  <a:gd name="connsiteY113" fmla="*/ 453973 h 1078499"/>
                  <a:gd name="connsiteX114" fmla="*/ 743796 w 3024845"/>
                  <a:gd name="connsiteY114" fmla="*/ 456405 h 1078499"/>
                  <a:gd name="connsiteX115" fmla="*/ 743796 w 3024845"/>
                  <a:gd name="connsiteY115" fmla="*/ 473429 h 1078499"/>
                  <a:gd name="connsiteX116" fmla="*/ 746076 w 3024845"/>
                  <a:gd name="connsiteY116" fmla="*/ 473429 h 1078499"/>
                  <a:gd name="connsiteX117" fmla="*/ 762036 w 3024845"/>
                  <a:gd name="connsiteY117" fmla="*/ 473429 h 1078499"/>
                  <a:gd name="connsiteX118" fmla="*/ 762036 w 3024845"/>
                  <a:gd name="connsiteY118" fmla="*/ 520988 h 1078499"/>
                  <a:gd name="connsiteX119" fmla="*/ 763049 w 3024845"/>
                  <a:gd name="connsiteY119" fmla="*/ 520988 h 1078499"/>
                  <a:gd name="connsiteX120" fmla="*/ 770143 w 3024845"/>
                  <a:gd name="connsiteY120" fmla="*/ 520988 h 1078499"/>
                  <a:gd name="connsiteX121" fmla="*/ 784330 w 3024845"/>
                  <a:gd name="connsiteY121" fmla="*/ 525312 h 1078499"/>
                  <a:gd name="connsiteX122" fmla="*/ 784330 w 3024845"/>
                  <a:gd name="connsiteY122" fmla="*/ 564224 h 1078499"/>
                  <a:gd name="connsiteX123" fmla="*/ 785343 w 3024845"/>
                  <a:gd name="connsiteY123" fmla="*/ 564224 h 1078499"/>
                  <a:gd name="connsiteX124" fmla="*/ 792436 w 3024845"/>
                  <a:gd name="connsiteY124" fmla="*/ 564224 h 1078499"/>
                  <a:gd name="connsiteX125" fmla="*/ 792436 w 3024845"/>
                  <a:gd name="connsiteY125" fmla="*/ 565845 h 1078499"/>
                  <a:gd name="connsiteX126" fmla="*/ 792436 w 3024845"/>
                  <a:gd name="connsiteY126" fmla="*/ 577194 h 1078499"/>
                  <a:gd name="connsiteX127" fmla="*/ 794463 w 3024845"/>
                  <a:gd name="connsiteY127" fmla="*/ 577194 h 1078499"/>
                  <a:gd name="connsiteX128" fmla="*/ 808650 w 3024845"/>
                  <a:gd name="connsiteY128" fmla="*/ 577194 h 1078499"/>
                  <a:gd name="connsiteX129" fmla="*/ 814730 w 3024845"/>
                  <a:gd name="connsiteY129" fmla="*/ 583680 h 1078499"/>
                  <a:gd name="connsiteX130" fmla="*/ 814730 w 3024845"/>
                  <a:gd name="connsiteY130" fmla="*/ 605298 h 1078499"/>
                  <a:gd name="connsiteX131" fmla="*/ 817010 w 3024845"/>
                  <a:gd name="connsiteY131" fmla="*/ 605298 h 1078499"/>
                  <a:gd name="connsiteX132" fmla="*/ 832970 w 3024845"/>
                  <a:gd name="connsiteY132" fmla="*/ 605298 h 1078499"/>
                  <a:gd name="connsiteX133" fmla="*/ 832970 w 3024845"/>
                  <a:gd name="connsiteY133" fmla="*/ 606378 h 1078499"/>
                  <a:gd name="connsiteX134" fmla="*/ 832970 w 3024845"/>
                  <a:gd name="connsiteY134" fmla="*/ 613945 h 1078499"/>
                  <a:gd name="connsiteX135" fmla="*/ 834237 w 3024845"/>
                  <a:gd name="connsiteY135" fmla="*/ 613945 h 1078499"/>
                  <a:gd name="connsiteX136" fmla="*/ 843104 w 3024845"/>
                  <a:gd name="connsiteY136" fmla="*/ 613945 h 1078499"/>
                  <a:gd name="connsiteX137" fmla="*/ 843104 w 3024845"/>
                  <a:gd name="connsiteY137" fmla="*/ 616106 h 1078499"/>
                  <a:gd name="connsiteX138" fmla="*/ 843104 w 3024845"/>
                  <a:gd name="connsiteY138" fmla="*/ 631239 h 1078499"/>
                  <a:gd name="connsiteX139" fmla="*/ 847157 w 3024845"/>
                  <a:gd name="connsiteY139" fmla="*/ 629347 h 1078499"/>
                  <a:gd name="connsiteX140" fmla="*/ 847157 w 3024845"/>
                  <a:gd name="connsiteY140" fmla="*/ 616106 h 1078499"/>
                  <a:gd name="connsiteX141" fmla="*/ 848170 w 3024845"/>
                  <a:gd name="connsiteY141" fmla="*/ 616106 h 1078499"/>
                  <a:gd name="connsiteX142" fmla="*/ 855264 w 3024845"/>
                  <a:gd name="connsiteY142" fmla="*/ 616106 h 1078499"/>
                  <a:gd name="connsiteX143" fmla="*/ 855264 w 3024845"/>
                  <a:gd name="connsiteY143" fmla="*/ 617728 h 1078499"/>
                  <a:gd name="connsiteX144" fmla="*/ 855264 w 3024845"/>
                  <a:gd name="connsiteY144" fmla="*/ 629077 h 1078499"/>
                  <a:gd name="connsiteX145" fmla="*/ 856024 w 3024845"/>
                  <a:gd name="connsiteY145" fmla="*/ 629077 h 1078499"/>
                  <a:gd name="connsiteX146" fmla="*/ 861344 w 3024845"/>
                  <a:gd name="connsiteY146" fmla="*/ 629077 h 1078499"/>
                  <a:gd name="connsiteX147" fmla="*/ 909984 w 3024845"/>
                  <a:gd name="connsiteY147" fmla="*/ 624754 h 1078499"/>
                  <a:gd name="connsiteX148" fmla="*/ 909984 w 3024845"/>
                  <a:gd name="connsiteY148" fmla="*/ 626105 h 1078499"/>
                  <a:gd name="connsiteX149" fmla="*/ 909984 w 3024845"/>
                  <a:gd name="connsiteY149" fmla="*/ 635562 h 1078499"/>
                  <a:gd name="connsiteX150" fmla="*/ 910744 w 3024845"/>
                  <a:gd name="connsiteY150" fmla="*/ 635562 h 1078499"/>
                  <a:gd name="connsiteX151" fmla="*/ 916065 w 3024845"/>
                  <a:gd name="connsiteY151" fmla="*/ 635562 h 1078499"/>
                  <a:gd name="connsiteX152" fmla="*/ 916065 w 3024845"/>
                  <a:gd name="connsiteY152" fmla="*/ 637724 h 1078499"/>
                  <a:gd name="connsiteX153" fmla="*/ 916065 w 3024845"/>
                  <a:gd name="connsiteY153" fmla="*/ 652857 h 1078499"/>
                  <a:gd name="connsiteX154" fmla="*/ 918091 w 3024845"/>
                  <a:gd name="connsiteY154" fmla="*/ 651506 h 1078499"/>
                  <a:gd name="connsiteX155" fmla="*/ 932278 w 3024845"/>
                  <a:gd name="connsiteY155" fmla="*/ 642048 h 1078499"/>
                  <a:gd name="connsiteX156" fmla="*/ 938358 w 3024845"/>
                  <a:gd name="connsiteY156" fmla="*/ 600974 h 1078499"/>
                  <a:gd name="connsiteX157" fmla="*/ 939118 w 3024845"/>
                  <a:gd name="connsiteY157" fmla="*/ 600704 h 1078499"/>
                  <a:gd name="connsiteX158" fmla="*/ 944438 w 3024845"/>
                  <a:gd name="connsiteY158" fmla="*/ 598812 h 1078499"/>
                  <a:gd name="connsiteX159" fmla="*/ 946465 w 3024845"/>
                  <a:gd name="connsiteY159" fmla="*/ 529635 h 1078499"/>
                  <a:gd name="connsiteX160" fmla="*/ 948492 w 3024845"/>
                  <a:gd name="connsiteY160" fmla="*/ 598812 h 1078499"/>
                  <a:gd name="connsiteX161" fmla="*/ 949252 w 3024845"/>
                  <a:gd name="connsiteY161" fmla="*/ 599082 h 1078499"/>
                  <a:gd name="connsiteX162" fmla="*/ 954572 w 3024845"/>
                  <a:gd name="connsiteY162" fmla="*/ 600974 h 1078499"/>
                  <a:gd name="connsiteX163" fmla="*/ 954572 w 3024845"/>
                  <a:gd name="connsiteY163" fmla="*/ 514503 h 1078499"/>
                  <a:gd name="connsiteX164" fmla="*/ 958625 w 3024845"/>
                  <a:gd name="connsiteY164" fmla="*/ 482076 h 1078499"/>
                  <a:gd name="connsiteX165" fmla="*/ 997132 w 3024845"/>
                  <a:gd name="connsiteY165" fmla="*/ 482076 h 1078499"/>
                  <a:gd name="connsiteX166" fmla="*/ 997132 w 3024845"/>
                  <a:gd name="connsiteY166" fmla="*/ 514503 h 1078499"/>
                  <a:gd name="connsiteX167" fmla="*/ 997892 w 3024845"/>
                  <a:gd name="connsiteY167" fmla="*/ 514503 h 1078499"/>
                  <a:gd name="connsiteX168" fmla="*/ 1003212 w 3024845"/>
                  <a:gd name="connsiteY168" fmla="*/ 514503 h 1078499"/>
                  <a:gd name="connsiteX169" fmla="*/ 1003212 w 3024845"/>
                  <a:gd name="connsiteY169" fmla="*/ 432355 h 1078499"/>
                  <a:gd name="connsiteX170" fmla="*/ 1004986 w 3024845"/>
                  <a:gd name="connsiteY170" fmla="*/ 432355 h 1078499"/>
                  <a:gd name="connsiteX171" fmla="*/ 1017399 w 3024845"/>
                  <a:gd name="connsiteY171" fmla="*/ 432355 h 1078499"/>
                  <a:gd name="connsiteX172" fmla="*/ 1017399 w 3024845"/>
                  <a:gd name="connsiteY172" fmla="*/ 430464 h 1078499"/>
                  <a:gd name="connsiteX173" fmla="*/ 1017399 w 3024845"/>
                  <a:gd name="connsiteY173" fmla="*/ 417223 h 1078499"/>
                  <a:gd name="connsiteX174" fmla="*/ 1039693 w 3024845"/>
                  <a:gd name="connsiteY174" fmla="*/ 417223 h 1078499"/>
                  <a:gd name="connsiteX175" fmla="*/ 1039693 w 3024845"/>
                  <a:gd name="connsiteY175" fmla="*/ 416142 h 1078499"/>
                  <a:gd name="connsiteX176" fmla="*/ 1039693 w 3024845"/>
                  <a:gd name="connsiteY176" fmla="*/ 408576 h 1078499"/>
                  <a:gd name="connsiteX177" fmla="*/ 1041466 w 3024845"/>
                  <a:gd name="connsiteY177" fmla="*/ 408576 h 1078499"/>
                  <a:gd name="connsiteX178" fmla="*/ 1053880 w 3024845"/>
                  <a:gd name="connsiteY178" fmla="*/ 408576 h 1078499"/>
                  <a:gd name="connsiteX179" fmla="*/ 1053880 w 3024845"/>
                  <a:gd name="connsiteY179" fmla="*/ 409657 h 1078499"/>
                  <a:gd name="connsiteX180" fmla="*/ 1053880 w 3024845"/>
                  <a:gd name="connsiteY180" fmla="*/ 417223 h 1078499"/>
                  <a:gd name="connsiteX181" fmla="*/ 1054640 w 3024845"/>
                  <a:gd name="connsiteY181" fmla="*/ 417223 h 1078499"/>
                  <a:gd name="connsiteX182" fmla="*/ 1059960 w 3024845"/>
                  <a:gd name="connsiteY182" fmla="*/ 417223 h 1078499"/>
                  <a:gd name="connsiteX183" fmla="*/ 1070093 w 3024845"/>
                  <a:gd name="connsiteY183" fmla="*/ 412899 h 1078499"/>
                  <a:gd name="connsiteX184" fmla="*/ 1074146 w 3024845"/>
                  <a:gd name="connsiteY184" fmla="*/ 416142 h 1078499"/>
                  <a:gd name="connsiteX185" fmla="*/ 1074146 w 3024845"/>
                  <a:gd name="connsiteY185" fmla="*/ 408576 h 1078499"/>
                  <a:gd name="connsiteX186" fmla="*/ 1076426 w 3024845"/>
                  <a:gd name="connsiteY186" fmla="*/ 408576 h 1078499"/>
                  <a:gd name="connsiteX187" fmla="*/ 1092387 w 3024845"/>
                  <a:gd name="connsiteY187" fmla="*/ 408576 h 1078499"/>
                  <a:gd name="connsiteX188" fmla="*/ 1092387 w 3024845"/>
                  <a:gd name="connsiteY188" fmla="*/ 409657 h 1078499"/>
                  <a:gd name="connsiteX189" fmla="*/ 1092387 w 3024845"/>
                  <a:gd name="connsiteY189" fmla="*/ 417223 h 1078499"/>
                  <a:gd name="connsiteX190" fmla="*/ 1122787 w 3024845"/>
                  <a:gd name="connsiteY190" fmla="*/ 417223 h 1078499"/>
                  <a:gd name="connsiteX191" fmla="*/ 1122787 w 3024845"/>
                  <a:gd name="connsiteY191" fmla="*/ 418844 h 1078499"/>
                  <a:gd name="connsiteX192" fmla="*/ 1122787 w 3024845"/>
                  <a:gd name="connsiteY192" fmla="*/ 430194 h 1078499"/>
                  <a:gd name="connsiteX193" fmla="*/ 1149134 w 3024845"/>
                  <a:gd name="connsiteY193" fmla="*/ 430194 h 1078499"/>
                  <a:gd name="connsiteX194" fmla="*/ 1149134 w 3024845"/>
                  <a:gd name="connsiteY194" fmla="*/ 460458 h 1078499"/>
                  <a:gd name="connsiteX195" fmla="*/ 1149894 w 3024845"/>
                  <a:gd name="connsiteY195" fmla="*/ 460458 h 1078499"/>
                  <a:gd name="connsiteX196" fmla="*/ 1155214 w 3024845"/>
                  <a:gd name="connsiteY196" fmla="*/ 460458 h 1078499"/>
                  <a:gd name="connsiteX197" fmla="*/ 1155214 w 3024845"/>
                  <a:gd name="connsiteY197" fmla="*/ 461539 h 1078499"/>
                  <a:gd name="connsiteX198" fmla="*/ 1155214 w 3024845"/>
                  <a:gd name="connsiteY198" fmla="*/ 469106 h 1078499"/>
                  <a:gd name="connsiteX199" fmla="*/ 1159268 w 3024845"/>
                  <a:gd name="connsiteY199" fmla="*/ 499370 h 1078499"/>
                  <a:gd name="connsiteX200" fmla="*/ 1160028 w 3024845"/>
                  <a:gd name="connsiteY200" fmla="*/ 499370 h 1078499"/>
                  <a:gd name="connsiteX201" fmla="*/ 1165348 w 3024845"/>
                  <a:gd name="connsiteY201" fmla="*/ 499370 h 1078499"/>
                  <a:gd name="connsiteX202" fmla="*/ 1165348 w 3024845"/>
                  <a:gd name="connsiteY202" fmla="*/ 500181 h 1078499"/>
                  <a:gd name="connsiteX203" fmla="*/ 1165348 w 3024845"/>
                  <a:gd name="connsiteY203" fmla="*/ 505856 h 1078499"/>
                  <a:gd name="connsiteX204" fmla="*/ 1166361 w 3024845"/>
                  <a:gd name="connsiteY204" fmla="*/ 505856 h 1078499"/>
                  <a:gd name="connsiteX205" fmla="*/ 1173454 w 3024845"/>
                  <a:gd name="connsiteY205" fmla="*/ 505856 h 1078499"/>
                  <a:gd name="connsiteX206" fmla="*/ 1173454 w 3024845"/>
                  <a:gd name="connsiteY206" fmla="*/ 536121 h 1078499"/>
                  <a:gd name="connsiteX207" fmla="*/ 1175481 w 3024845"/>
                  <a:gd name="connsiteY207" fmla="*/ 536121 h 1078499"/>
                  <a:gd name="connsiteX208" fmla="*/ 1189668 w 3024845"/>
                  <a:gd name="connsiteY208" fmla="*/ 536121 h 1078499"/>
                  <a:gd name="connsiteX209" fmla="*/ 1189668 w 3024845"/>
                  <a:gd name="connsiteY209" fmla="*/ 559900 h 1078499"/>
                  <a:gd name="connsiteX210" fmla="*/ 1191695 w 3024845"/>
                  <a:gd name="connsiteY210" fmla="*/ 561521 h 1078499"/>
                  <a:gd name="connsiteX211" fmla="*/ 1191695 w 3024845"/>
                  <a:gd name="connsiteY211" fmla="*/ 572871 h 1078499"/>
                  <a:gd name="connsiteX212" fmla="*/ 1192455 w 3024845"/>
                  <a:gd name="connsiteY212" fmla="*/ 572871 h 1078499"/>
                  <a:gd name="connsiteX213" fmla="*/ 1197775 w 3024845"/>
                  <a:gd name="connsiteY213" fmla="*/ 572871 h 1078499"/>
                  <a:gd name="connsiteX214" fmla="*/ 1197775 w 3024845"/>
                  <a:gd name="connsiteY214" fmla="*/ 596650 h 1078499"/>
                  <a:gd name="connsiteX215" fmla="*/ 1199041 w 3024845"/>
                  <a:gd name="connsiteY215" fmla="*/ 596650 h 1078499"/>
                  <a:gd name="connsiteX216" fmla="*/ 1207908 w 3024845"/>
                  <a:gd name="connsiteY216" fmla="*/ 596650 h 1078499"/>
                  <a:gd name="connsiteX217" fmla="*/ 1209935 w 3024845"/>
                  <a:gd name="connsiteY217" fmla="*/ 600704 h 1078499"/>
                  <a:gd name="connsiteX218" fmla="*/ 1209935 w 3024845"/>
                  <a:gd name="connsiteY218" fmla="*/ 613945 h 1078499"/>
                  <a:gd name="connsiteX219" fmla="*/ 1211455 w 3024845"/>
                  <a:gd name="connsiteY219" fmla="*/ 612053 h 1078499"/>
                  <a:gd name="connsiteX220" fmla="*/ 1222095 w 3024845"/>
                  <a:gd name="connsiteY220" fmla="*/ 598812 h 1078499"/>
                  <a:gd name="connsiteX221" fmla="*/ 1250469 w 3024845"/>
                  <a:gd name="connsiteY221" fmla="*/ 598812 h 1078499"/>
                  <a:gd name="connsiteX222" fmla="*/ 1250469 w 3024845"/>
                  <a:gd name="connsiteY222" fmla="*/ 685283 h 1078499"/>
                  <a:gd name="connsiteX223" fmla="*/ 1251229 w 3024845"/>
                  <a:gd name="connsiteY223" fmla="*/ 685283 h 1078499"/>
                  <a:gd name="connsiteX224" fmla="*/ 1256549 w 3024845"/>
                  <a:gd name="connsiteY224" fmla="*/ 685283 h 1078499"/>
                  <a:gd name="connsiteX225" fmla="*/ 1257309 w 3024845"/>
                  <a:gd name="connsiteY225" fmla="*/ 683932 h 1078499"/>
                  <a:gd name="connsiteX226" fmla="*/ 1262629 w 3024845"/>
                  <a:gd name="connsiteY226" fmla="*/ 674474 h 1078499"/>
                  <a:gd name="connsiteX227" fmla="*/ 1262629 w 3024845"/>
                  <a:gd name="connsiteY227" fmla="*/ 676366 h 1078499"/>
                  <a:gd name="connsiteX228" fmla="*/ 1262629 w 3024845"/>
                  <a:gd name="connsiteY228" fmla="*/ 689607 h 1078499"/>
                  <a:gd name="connsiteX229" fmla="*/ 1266682 w 3024845"/>
                  <a:gd name="connsiteY229" fmla="*/ 644210 h 1078499"/>
                  <a:gd name="connsiteX230" fmla="*/ 1267442 w 3024845"/>
                  <a:gd name="connsiteY230" fmla="*/ 644210 h 1078499"/>
                  <a:gd name="connsiteX231" fmla="*/ 1272762 w 3024845"/>
                  <a:gd name="connsiteY231" fmla="*/ 644210 h 1078499"/>
                  <a:gd name="connsiteX232" fmla="*/ 1272762 w 3024845"/>
                  <a:gd name="connsiteY232" fmla="*/ 579356 h 1078499"/>
                  <a:gd name="connsiteX233" fmla="*/ 1273776 w 3024845"/>
                  <a:gd name="connsiteY233" fmla="*/ 579356 h 1078499"/>
                  <a:gd name="connsiteX234" fmla="*/ 1280869 w 3024845"/>
                  <a:gd name="connsiteY234" fmla="*/ 579356 h 1078499"/>
                  <a:gd name="connsiteX235" fmla="*/ 1293029 w 3024845"/>
                  <a:gd name="connsiteY235" fmla="*/ 536121 h 1078499"/>
                  <a:gd name="connsiteX236" fmla="*/ 1294296 w 3024845"/>
                  <a:gd name="connsiteY236" fmla="*/ 536121 h 1078499"/>
                  <a:gd name="connsiteX237" fmla="*/ 1303163 w 3024845"/>
                  <a:gd name="connsiteY237" fmla="*/ 536121 h 1078499"/>
                  <a:gd name="connsiteX238" fmla="*/ 1313296 w 3024845"/>
                  <a:gd name="connsiteY238" fmla="*/ 579356 h 1078499"/>
                  <a:gd name="connsiteX239" fmla="*/ 1314309 w 3024845"/>
                  <a:gd name="connsiteY239" fmla="*/ 579356 h 1078499"/>
                  <a:gd name="connsiteX240" fmla="*/ 1321403 w 3024845"/>
                  <a:gd name="connsiteY240" fmla="*/ 579356 h 1078499"/>
                  <a:gd name="connsiteX241" fmla="*/ 1321403 w 3024845"/>
                  <a:gd name="connsiteY241" fmla="*/ 618268 h 1078499"/>
                  <a:gd name="connsiteX242" fmla="*/ 1323176 w 3024845"/>
                  <a:gd name="connsiteY242" fmla="*/ 618268 h 1078499"/>
                  <a:gd name="connsiteX243" fmla="*/ 1335590 w 3024845"/>
                  <a:gd name="connsiteY243" fmla="*/ 618268 h 1078499"/>
                  <a:gd name="connsiteX244" fmla="*/ 1335590 w 3024845"/>
                  <a:gd name="connsiteY244" fmla="*/ 620430 h 1078499"/>
                  <a:gd name="connsiteX245" fmla="*/ 1335590 w 3024845"/>
                  <a:gd name="connsiteY245" fmla="*/ 635562 h 1078499"/>
                  <a:gd name="connsiteX246" fmla="*/ 1339643 w 3024845"/>
                  <a:gd name="connsiteY246" fmla="*/ 633401 h 1078499"/>
                  <a:gd name="connsiteX247" fmla="*/ 1339643 w 3024845"/>
                  <a:gd name="connsiteY247" fmla="*/ 618268 h 1078499"/>
                  <a:gd name="connsiteX248" fmla="*/ 1341163 w 3024845"/>
                  <a:gd name="connsiteY248" fmla="*/ 618268 h 1078499"/>
                  <a:gd name="connsiteX249" fmla="*/ 1351803 w 3024845"/>
                  <a:gd name="connsiteY249" fmla="*/ 618268 h 1078499"/>
                  <a:gd name="connsiteX250" fmla="*/ 1351803 w 3024845"/>
                  <a:gd name="connsiteY250" fmla="*/ 619889 h 1078499"/>
                  <a:gd name="connsiteX251" fmla="*/ 1351803 w 3024845"/>
                  <a:gd name="connsiteY251" fmla="*/ 631239 h 1078499"/>
                  <a:gd name="connsiteX252" fmla="*/ 1382204 w 3024845"/>
                  <a:gd name="connsiteY252" fmla="*/ 631239 h 1078499"/>
                  <a:gd name="connsiteX253" fmla="*/ 1382204 w 3024845"/>
                  <a:gd name="connsiteY253" fmla="*/ 594489 h 1078499"/>
                  <a:gd name="connsiteX254" fmla="*/ 1383470 w 3024845"/>
                  <a:gd name="connsiteY254" fmla="*/ 594489 h 1078499"/>
                  <a:gd name="connsiteX255" fmla="*/ 1392337 w 3024845"/>
                  <a:gd name="connsiteY255" fmla="*/ 594489 h 1078499"/>
                  <a:gd name="connsiteX256" fmla="*/ 1392337 w 3024845"/>
                  <a:gd name="connsiteY256" fmla="*/ 616106 h 1078499"/>
                  <a:gd name="connsiteX257" fmla="*/ 1394364 w 3024845"/>
                  <a:gd name="connsiteY257" fmla="*/ 583680 h 1078499"/>
                  <a:gd name="connsiteX258" fmla="*/ 1416657 w 3024845"/>
                  <a:gd name="connsiteY258" fmla="*/ 583680 h 1078499"/>
                  <a:gd name="connsiteX259" fmla="*/ 1416657 w 3024845"/>
                  <a:gd name="connsiteY259" fmla="*/ 582058 h 1078499"/>
                  <a:gd name="connsiteX260" fmla="*/ 1416657 w 3024845"/>
                  <a:gd name="connsiteY260" fmla="*/ 570709 h 1078499"/>
                  <a:gd name="connsiteX261" fmla="*/ 1417417 w 3024845"/>
                  <a:gd name="connsiteY261" fmla="*/ 570709 h 1078499"/>
                  <a:gd name="connsiteX262" fmla="*/ 1422737 w 3024845"/>
                  <a:gd name="connsiteY262" fmla="*/ 570709 h 1078499"/>
                  <a:gd name="connsiteX263" fmla="*/ 1422737 w 3024845"/>
                  <a:gd name="connsiteY263" fmla="*/ 568818 h 1078499"/>
                  <a:gd name="connsiteX264" fmla="*/ 1422737 w 3024845"/>
                  <a:gd name="connsiteY264" fmla="*/ 555577 h 1078499"/>
                  <a:gd name="connsiteX265" fmla="*/ 1426791 w 3024845"/>
                  <a:gd name="connsiteY265" fmla="*/ 562062 h 1078499"/>
                  <a:gd name="connsiteX266" fmla="*/ 1429071 w 3024845"/>
                  <a:gd name="connsiteY266" fmla="*/ 562062 h 1078499"/>
                  <a:gd name="connsiteX267" fmla="*/ 1445031 w 3024845"/>
                  <a:gd name="connsiteY267" fmla="*/ 562062 h 1078499"/>
                  <a:gd name="connsiteX268" fmla="*/ 1445031 w 3024845"/>
                  <a:gd name="connsiteY268" fmla="*/ 561251 h 1078499"/>
                  <a:gd name="connsiteX269" fmla="*/ 1445031 w 3024845"/>
                  <a:gd name="connsiteY269" fmla="*/ 555577 h 1078499"/>
                  <a:gd name="connsiteX270" fmla="*/ 1445791 w 3024845"/>
                  <a:gd name="connsiteY270" fmla="*/ 555577 h 1078499"/>
                  <a:gd name="connsiteX271" fmla="*/ 1451111 w 3024845"/>
                  <a:gd name="connsiteY271" fmla="*/ 555577 h 1078499"/>
                  <a:gd name="connsiteX272" fmla="*/ 1451111 w 3024845"/>
                  <a:gd name="connsiteY272" fmla="*/ 556928 h 1078499"/>
                  <a:gd name="connsiteX273" fmla="*/ 1451111 w 3024845"/>
                  <a:gd name="connsiteY273" fmla="*/ 566386 h 1078499"/>
                  <a:gd name="connsiteX274" fmla="*/ 1489618 w 3024845"/>
                  <a:gd name="connsiteY274" fmla="*/ 566386 h 1078499"/>
                  <a:gd name="connsiteX275" fmla="*/ 1489618 w 3024845"/>
                  <a:gd name="connsiteY275" fmla="*/ 704739 h 1078499"/>
                  <a:gd name="connsiteX276" fmla="*/ 1491138 w 3024845"/>
                  <a:gd name="connsiteY276" fmla="*/ 704739 h 1078499"/>
                  <a:gd name="connsiteX277" fmla="*/ 1501778 w 3024845"/>
                  <a:gd name="connsiteY277" fmla="*/ 704739 h 1078499"/>
                  <a:gd name="connsiteX278" fmla="*/ 1501778 w 3024845"/>
                  <a:gd name="connsiteY278" fmla="*/ 691769 h 1078499"/>
                  <a:gd name="connsiteX279" fmla="*/ 1505832 w 3024845"/>
                  <a:gd name="connsiteY279" fmla="*/ 691769 h 1078499"/>
                  <a:gd name="connsiteX280" fmla="*/ 1505832 w 3024845"/>
                  <a:gd name="connsiteY280" fmla="*/ 704739 h 1078499"/>
                  <a:gd name="connsiteX281" fmla="*/ 1536232 w 3024845"/>
                  <a:gd name="connsiteY281" fmla="*/ 704739 h 1078499"/>
                  <a:gd name="connsiteX282" fmla="*/ 1536232 w 3024845"/>
                  <a:gd name="connsiteY282" fmla="*/ 674474 h 1078499"/>
                  <a:gd name="connsiteX283" fmla="*/ 1548392 w 3024845"/>
                  <a:gd name="connsiteY283" fmla="*/ 674474 h 1078499"/>
                  <a:gd name="connsiteX284" fmla="*/ 1560552 w 3024845"/>
                  <a:gd name="connsiteY284" fmla="*/ 672313 h 1078499"/>
                  <a:gd name="connsiteX285" fmla="*/ 1564606 w 3024845"/>
                  <a:gd name="connsiteY285" fmla="*/ 674474 h 1078499"/>
                  <a:gd name="connsiteX286" fmla="*/ 1574739 w 3024845"/>
                  <a:gd name="connsiteY286" fmla="*/ 674474 h 1078499"/>
                  <a:gd name="connsiteX287" fmla="*/ 1574739 w 3024845"/>
                  <a:gd name="connsiteY287" fmla="*/ 704739 h 1078499"/>
                  <a:gd name="connsiteX288" fmla="*/ 1582846 w 3024845"/>
                  <a:gd name="connsiteY288" fmla="*/ 704739 h 1078499"/>
                  <a:gd name="connsiteX289" fmla="*/ 1582846 w 3024845"/>
                  <a:gd name="connsiteY289" fmla="*/ 722034 h 1078499"/>
                  <a:gd name="connsiteX290" fmla="*/ 1592182 w 3024845"/>
                  <a:gd name="connsiteY290" fmla="*/ 722939 h 1078499"/>
                  <a:gd name="connsiteX291" fmla="*/ 1605140 w 3024845"/>
                  <a:gd name="connsiteY291" fmla="*/ 722939 h 1078499"/>
                  <a:gd name="connsiteX292" fmla="*/ 1605140 w 3024845"/>
                  <a:gd name="connsiteY292" fmla="*/ 706901 h 1078499"/>
                  <a:gd name="connsiteX293" fmla="*/ 1673096 w 3024845"/>
                  <a:gd name="connsiteY293" fmla="*/ 706901 h 1078499"/>
                  <a:gd name="connsiteX294" fmla="*/ 1673096 w 3024845"/>
                  <a:gd name="connsiteY294" fmla="*/ 621648 h 1078499"/>
                  <a:gd name="connsiteX295" fmla="*/ 1745104 w 3024845"/>
                  <a:gd name="connsiteY295" fmla="*/ 621648 h 1078499"/>
                  <a:gd name="connsiteX296" fmla="*/ 1745104 w 3024845"/>
                  <a:gd name="connsiteY296" fmla="*/ 700416 h 1078499"/>
                  <a:gd name="connsiteX297" fmla="*/ 1747008 w 3024845"/>
                  <a:gd name="connsiteY297" fmla="*/ 700416 h 1078499"/>
                  <a:gd name="connsiteX298" fmla="*/ 1748250 w 3024845"/>
                  <a:gd name="connsiteY298" fmla="*/ 722939 h 1078499"/>
                  <a:gd name="connsiteX299" fmla="*/ 1757926 w 3024845"/>
                  <a:gd name="connsiteY299" fmla="*/ 722939 h 1078499"/>
                  <a:gd name="connsiteX300" fmla="*/ 1759168 w 3024845"/>
                  <a:gd name="connsiteY300" fmla="*/ 700416 h 1078499"/>
                  <a:gd name="connsiteX301" fmla="*/ 1765248 w 3024845"/>
                  <a:gd name="connsiteY301" fmla="*/ 700416 h 1078499"/>
                  <a:gd name="connsiteX302" fmla="*/ 1766490 w 3024845"/>
                  <a:gd name="connsiteY302" fmla="*/ 722939 h 1078499"/>
                  <a:gd name="connsiteX303" fmla="*/ 1817112 w 3024845"/>
                  <a:gd name="connsiteY303" fmla="*/ 722939 h 1078499"/>
                  <a:gd name="connsiteX304" fmla="*/ 1817112 w 3024845"/>
                  <a:gd name="connsiteY304" fmla="*/ 559911 h 1078499"/>
                  <a:gd name="connsiteX305" fmla="*/ 2014439 w 3024845"/>
                  <a:gd name="connsiteY305" fmla="*/ 559911 h 1078499"/>
                  <a:gd name="connsiteX306" fmla="*/ 2014439 w 3024845"/>
                  <a:gd name="connsiteY306" fmla="*/ 722939 h 1078499"/>
                  <a:gd name="connsiteX307" fmla="*/ 2033136 w 3024845"/>
                  <a:gd name="connsiteY307" fmla="*/ 722939 h 1078499"/>
                  <a:gd name="connsiteX308" fmla="*/ 2033136 w 3024845"/>
                  <a:gd name="connsiteY308" fmla="*/ 640246 h 1078499"/>
                  <a:gd name="connsiteX309" fmla="*/ 2128256 w 3024845"/>
                  <a:gd name="connsiteY309" fmla="*/ 640246 h 1078499"/>
                  <a:gd name="connsiteX310" fmla="*/ 2140186 w 3024845"/>
                  <a:gd name="connsiteY310" fmla="*/ 322105 h 1078499"/>
                  <a:gd name="connsiteX311" fmla="*/ 2128026 w 3024845"/>
                  <a:gd name="connsiteY311" fmla="*/ 300487 h 1078499"/>
                  <a:gd name="connsiteX312" fmla="*/ 2121946 w 3024845"/>
                  <a:gd name="connsiteY312" fmla="*/ 296163 h 1078499"/>
                  <a:gd name="connsiteX313" fmla="*/ 2130053 w 3024845"/>
                  <a:gd name="connsiteY313" fmla="*/ 272384 h 1078499"/>
                  <a:gd name="connsiteX314" fmla="*/ 2130053 w 3024845"/>
                  <a:gd name="connsiteY314" fmla="*/ 255090 h 1078499"/>
                  <a:gd name="connsiteX315" fmla="*/ 2144240 w 3024845"/>
                  <a:gd name="connsiteY315" fmla="*/ 255090 h 1078499"/>
                  <a:gd name="connsiteX316" fmla="*/ 2144240 w 3024845"/>
                  <a:gd name="connsiteY316" fmla="*/ 233472 h 1078499"/>
                  <a:gd name="connsiteX317" fmla="*/ 2146266 w 3024845"/>
                  <a:gd name="connsiteY317" fmla="*/ 229148 h 1078499"/>
                  <a:gd name="connsiteX318" fmla="*/ 2146266 w 3024845"/>
                  <a:gd name="connsiteY318" fmla="*/ 151324 h 1078499"/>
                  <a:gd name="connsiteX319" fmla="*/ 2144240 w 3024845"/>
                  <a:gd name="connsiteY319" fmla="*/ 144839 h 1078499"/>
                  <a:gd name="connsiteX320" fmla="*/ 2150320 w 3024845"/>
                  <a:gd name="connsiteY320" fmla="*/ 138353 h 1078499"/>
                  <a:gd name="connsiteX321" fmla="*/ 2150320 w 3024845"/>
                  <a:gd name="connsiteY321" fmla="*/ 79985 h 1078499"/>
                  <a:gd name="connsiteX322" fmla="*/ 2152346 w 3024845"/>
                  <a:gd name="connsiteY322" fmla="*/ 75662 h 1078499"/>
                  <a:gd name="connsiteX323" fmla="*/ 2152346 w 3024845"/>
                  <a:gd name="connsiteY323" fmla="*/ 19456 h 1078499"/>
                  <a:gd name="connsiteX324" fmla="*/ 2154373 w 3024845"/>
                  <a:gd name="connsiteY324" fmla="*/ 0 h 1078499"/>
                  <a:gd name="connsiteX325" fmla="*/ 2162480 w 3024845"/>
                  <a:gd name="connsiteY325" fmla="*/ 138353 h 1078499"/>
                  <a:gd name="connsiteX326" fmla="*/ 2168560 w 3024845"/>
                  <a:gd name="connsiteY326" fmla="*/ 144839 h 1078499"/>
                  <a:gd name="connsiteX327" fmla="*/ 2166533 w 3024845"/>
                  <a:gd name="connsiteY327" fmla="*/ 151324 h 1078499"/>
                  <a:gd name="connsiteX328" fmla="*/ 2166533 w 3024845"/>
                  <a:gd name="connsiteY328" fmla="*/ 229148 h 1078499"/>
                  <a:gd name="connsiteX329" fmla="*/ 2168560 w 3024845"/>
                  <a:gd name="connsiteY329" fmla="*/ 233472 h 1078499"/>
                  <a:gd name="connsiteX330" fmla="*/ 2168560 w 3024845"/>
                  <a:gd name="connsiteY330" fmla="*/ 255090 h 1078499"/>
                  <a:gd name="connsiteX331" fmla="*/ 2182747 w 3024845"/>
                  <a:gd name="connsiteY331" fmla="*/ 255090 h 1078499"/>
                  <a:gd name="connsiteX332" fmla="*/ 2182747 w 3024845"/>
                  <a:gd name="connsiteY332" fmla="*/ 272384 h 1078499"/>
                  <a:gd name="connsiteX333" fmla="*/ 2190854 w 3024845"/>
                  <a:gd name="connsiteY333" fmla="*/ 296163 h 1078499"/>
                  <a:gd name="connsiteX334" fmla="*/ 2184774 w 3024845"/>
                  <a:gd name="connsiteY334" fmla="*/ 300487 h 1078499"/>
                  <a:gd name="connsiteX335" fmla="*/ 2172613 w 3024845"/>
                  <a:gd name="connsiteY335" fmla="*/ 322105 h 1078499"/>
                  <a:gd name="connsiteX336" fmla="*/ 2180720 w 3024845"/>
                  <a:gd name="connsiteY336" fmla="*/ 575033 h 1078499"/>
                  <a:gd name="connsiteX337" fmla="*/ 2245574 w 3024845"/>
                  <a:gd name="connsiteY337" fmla="*/ 575033 h 1078499"/>
                  <a:gd name="connsiteX338" fmla="*/ 2245574 w 3024845"/>
                  <a:gd name="connsiteY338" fmla="*/ 650695 h 1078499"/>
                  <a:gd name="connsiteX339" fmla="*/ 2253681 w 3024845"/>
                  <a:gd name="connsiteY339" fmla="*/ 650695 h 1078499"/>
                  <a:gd name="connsiteX340" fmla="*/ 2255708 w 3024845"/>
                  <a:gd name="connsiteY340" fmla="*/ 644210 h 1078499"/>
                  <a:gd name="connsiteX341" fmla="*/ 2261788 w 3024845"/>
                  <a:gd name="connsiteY341" fmla="*/ 644210 h 1078499"/>
                  <a:gd name="connsiteX342" fmla="*/ 2263815 w 3024845"/>
                  <a:gd name="connsiteY342" fmla="*/ 652857 h 1078499"/>
                  <a:gd name="connsiteX343" fmla="*/ 2275975 w 3024845"/>
                  <a:gd name="connsiteY343" fmla="*/ 652857 h 1078499"/>
                  <a:gd name="connsiteX344" fmla="*/ 2275975 w 3024845"/>
                  <a:gd name="connsiteY344" fmla="*/ 646371 h 1078499"/>
                  <a:gd name="connsiteX345" fmla="*/ 2298268 w 3024845"/>
                  <a:gd name="connsiteY345" fmla="*/ 646371 h 1078499"/>
                  <a:gd name="connsiteX346" fmla="*/ 2298268 w 3024845"/>
                  <a:gd name="connsiteY346" fmla="*/ 652857 h 1078499"/>
                  <a:gd name="connsiteX347" fmla="*/ 2318535 w 3024845"/>
                  <a:gd name="connsiteY347" fmla="*/ 652857 h 1078499"/>
                  <a:gd name="connsiteX348" fmla="*/ 2318535 w 3024845"/>
                  <a:gd name="connsiteY348" fmla="*/ 698254 h 1078499"/>
                  <a:gd name="connsiteX349" fmla="*/ 2332722 w 3024845"/>
                  <a:gd name="connsiteY349" fmla="*/ 698254 h 1078499"/>
                  <a:gd name="connsiteX350" fmla="*/ 2332722 w 3024845"/>
                  <a:gd name="connsiteY350" fmla="*/ 685283 h 1078499"/>
                  <a:gd name="connsiteX351" fmla="*/ 2348936 w 3024845"/>
                  <a:gd name="connsiteY351" fmla="*/ 685283 h 1078499"/>
                  <a:gd name="connsiteX352" fmla="*/ 2348936 w 3024845"/>
                  <a:gd name="connsiteY352" fmla="*/ 505856 h 1078499"/>
                  <a:gd name="connsiteX353" fmla="*/ 2355016 w 3024845"/>
                  <a:gd name="connsiteY353" fmla="*/ 499370 h 1078499"/>
                  <a:gd name="connsiteX354" fmla="*/ 2427977 w 3024845"/>
                  <a:gd name="connsiteY354" fmla="*/ 499370 h 1078499"/>
                  <a:gd name="connsiteX355" fmla="*/ 2427977 w 3024845"/>
                  <a:gd name="connsiteY355" fmla="*/ 508018 h 1078499"/>
                  <a:gd name="connsiteX356" fmla="*/ 2438110 w 3024845"/>
                  <a:gd name="connsiteY356" fmla="*/ 508018 h 1078499"/>
                  <a:gd name="connsiteX357" fmla="*/ 2438110 w 3024845"/>
                  <a:gd name="connsiteY357" fmla="*/ 622592 h 1078499"/>
                  <a:gd name="connsiteX358" fmla="*/ 2460404 w 3024845"/>
                  <a:gd name="connsiteY358" fmla="*/ 622592 h 1078499"/>
                  <a:gd name="connsiteX359" fmla="*/ 2460404 w 3024845"/>
                  <a:gd name="connsiteY359" fmla="*/ 555577 h 1078499"/>
                  <a:gd name="connsiteX360" fmla="*/ 2486751 w 3024845"/>
                  <a:gd name="connsiteY360" fmla="*/ 555577 h 1078499"/>
                  <a:gd name="connsiteX361" fmla="*/ 2490804 w 3024845"/>
                  <a:gd name="connsiteY361" fmla="*/ 551253 h 1078499"/>
                  <a:gd name="connsiteX362" fmla="*/ 2498911 w 3024845"/>
                  <a:gd name="connsiteY362" fmla="*/ 551253 h 1078499"/>
                  <a:gd name="connsiteX363" fmla="*/ 2502964 w 3024845"/>
                  <a:gd name="connsiteY363" fmla="*/ 555577 h 1078499"/>
                  <a:gd name="connsiteX364" fmla="*/ 2525258 w 3024845"/>
                  <a:gd name="connsiteY364" fmla="*/ 555577 h 1078499"/>
                  <a:gd name="connsiteX365" fmla="*/ 2525258 w 3024845"/>
                  <a:gd name="connsiteY365" fmla="*/ 438841 h 1078499"/>
                  <a:gd name="connsiteX366" fmla="*/ 2582005 w 3024845"/>
                  <a:gd name="connsiteY366" fmla="*/ 428032 h 1078499"/>
                  <a:gd name="connsiteX367" fmla="*/ 2582005 w 3024845"/>
                  <a:gd name="connsiteY367" fmla="*/ 429113 h 1078499"/>
                  <a:gd name="connsiteX368" fmla="*/ 2582005 w 3024845"/>
                  <a:gd name="connsiteY368" fmla="*/ 436679 h 1078499"/>
                  <a:gd name="connsiteX369" fmla="*/ 2608352 w 3024845"/>
                  <a:gd name="connsiteY369" fmla="*/ 436679 h 1078499"/>
                  <a:gd name="connsiteX370" fmla="*/ 2608352 w 3024845"/>
                  <a:gd name="connsiteY370" fmla="*/ 691769 h 1078499"/>
                  <a:gd name="connsiteX371" fmla="*/ 2630646 w 3024845"/>
                  <a:gd name="connsiteY371" fmla="*/ 691769 h 1078499"/>
                  <a:gd name="connsiteX372" fmla="*/ 2630646 w 3024845"/>
                  <a:gd name="connsiteY372" fmla="*/ 687445 h 1078499"/>
                  <a:gd name="connsiteX373" fmla="*/ 2642806 w 3024845"/>
                  <a:gd name="connsiteY373" fmla="*/ 687445 h 1078499"/>
                  <a:gd name="connsiteX374" fmla="*/ 2642806 w 3024845"/>
                  <a:gd name="connsiteY374" fmla="*/ 691769 h 1078499"/>
                  <a:gd name="connsiteX375" fmla="*/ 2667126 w 3024845"/>
                  <a:gd name="connsiteY375" fmla="*/ 691769 h 1078499"/>
                  <a:gd name="connsiteX376" fmla="*/ 2667126 w 3024845"/>
                  <a:gd name="connsiteY376" fmla="*/ 678798 h 1078499"/>
                  <a:gd name="connsiteX377" fmla="*/ 2695500 w 3024845"/>
                  <a:gd name="connsiteY377" fmla="*/ 678798 h 1078499"/>
                  <a:gd name="connsiteX378" fmla="*/ 2707660 w 3024845"/>
                  <a:gd name="connsiteY378" fmla="*/ 674474 h 1078499"/>
                  <a:gd name="connsiteX379" fmla="*/ 2727927 w 3024845"/>
                  <a:gd name="connsiteY379" fmla="*/ 678798 h 1078499"/>
                  <a:gd name="connsiteX380" fmla="*/ 2727927 w 3024845"/>
                  <a:gd name="connsiteY380" fmla="*/ 661504 h 1078499"/>
                  <a:gd name="connsiteX381" fmla="*/ 2736034 w 3024845"/>
                  <a:gd name="connsiteY381" fmla="*/ 661504 h 1078499"/>
                  <a:gd name="connsiteX382" fmla="*/ 2736034 w 3024845"/>
                  <a:gd name="connsiteY382" fmla="*/ 648533 h 1078499"/>
                  <a:gd name="connsiteX383" fmla="*/ 2792781 w 3024845"/>
                  <a:gd name="connsiteY383" fmla="*/ 648533 h 1078499"/>
                  <a:gd name="connsiteX384" fmla="*/ 2792781 w 3024845"/>
                  <a:gd name="connsiteY384" fmla="*/ 618268 h 1078499"/>
                  <a:gd name="connsiteX385" fmla="*/ 2811021 w 3024845"/>
                  <a:gd name="connsiteY385" fmla="*/ 618268 h 1078499"/>
                  <a:gd name="connsiteX386" fmla="*/ 2811021 w 3024845"/>
                  <a:gd name="connsiteY386" fmla="*/ 611783 h 1078499"/>
                  <a:gd name="connsiteX387" fmla="*/ 2823181 w 3024845"/>
                  <a:gd name="connsiteY387" fmla="*/ 611783 h 1078499"/>
                  <a:gd name="connsiteX388" fmla="*/ 2823181 w 3024845"/>
                  <a:gd name="connsiteY388" fmla="*/ 618268 h 1078499"/>
                  <a:gd name="connsiteX389" fmla="*/ 2839395 w 3024845"/>
                  <a:gd name="connsiteY389" fmla="*/ 618268 h 1078499"/>
                  <a:gd name="connsiteX390" fmla="*/ 2839395 w 3024845"/>
                  <a:gd name="connsiteY390" fmla="*/ 667989 h 1078499"/>
                  <a:gd name="connsiteX391" fmla="*/ 2871822 w 3024845"/>
                  <a:gd name="connsiteY391" fmla="*/ 667989 h 1078499"/>
                  <a:gd name="connsiteX392" fmla="*/ 2871822 w 3024845"/>
                  <a:gd name="connsiteY392" fmla="*/ 642048 h 1078499"/>
                  <a:gd name="connsiteX393" fmla="*/ 2910329 w 3024845"/>
                  <a:gd name="connsiteY393" fmla="*/ 642048 h 1078499"/>
                  <a:gd name="connsiteX394" fmla="*/ 2910329 w 3024845"/>
                  <a:gd name="connsiteY394" fmla="*/ 611783 h 1078499"/>
                  <a:gd name="connsiteX395" fmla="*/ 2958970 w 3024845"/>
                  <a:gd name="connsiteY395" fmla="*/ 611783 h 1078499"/>
                  <a:gd name="connsiteX396" fmla="*/ 2958970 w 3024845"/>
                  <a:gd name="connsiteY396" fmla="*/ 722939 h 1078499"/>
                  <a:gd name="connsiteX397" fmla="*/ 2958970 w 3024845"/>
                  <a:gd name="connsiteY397" fmla="*/ 736718 h 1078499"/>
                  <a:gd name="connsiteX398" fmla="*/ 3024845 w 3024845"/>
                  <a:gd name="connsiteY398" fmla="*/ 736718 h 1078499"/>
                  <a:gd name="connsiteX399" fmla="*/ 3024845 w 3024845"/>
                  <a:gd name="connsiteY399" fmla="*/ 1078499 h 1078499"/>
                  <a:gd name="connsiteX400" fmla="*/ 2054 w 3024845"/>
                  <a:gd name="connsiteY400" fmla="*/ 1076166 h 1078499"/>
                  <a:gd name="connsiteX401" fmla="*/ 0 w 3024845"/>
                  <a:gd name="connsiteY401" fmla="*/ 642048 h 1078499"/>
                  <a:gd name="connsiteX402" fmla="*/ 20267 w 3024845"/>
                  <a:gd name="connsiteY402" fmla="*/ 642048 h 1078499"/>
                  <a:gd name="connsiteX403" fmla="*/ 20774 w 3024845"/>
                  <a:gd name="connsiteY403" fmla="*/ 640967 h 1078499"/>
                  <a:gd name="connsiteX404" fmla="*/ 24320 w 3024845"/>
                  <a:gd name="connsiteY404" fmla="*/ 633401 h 1078499"/>
                  <a:gd name="connsiteX405" fmla="*/ 26094 w 3024845"/>
                  <a:gd name="connsiteY405" fmla="*/ 633671 h 1078499"/>
                  <a:gd name="connsiteX406" fmla="*/ 38507 w 3024845"/>
                  <a:gd name="connsiteY406" fmla="*/ 635562 h 1078499"/>
                  <a:gd name="connsiteX407" fmla="*/ 39014 w 3024845"/>
                  <a:gd name="connsiteY407" fmla="*/ 636914 h 1078499"/>
                  <a:gd name="connsiteX408" fmla="*/ 42560 w 3024845"/>
                  <a:gd name="connsiteY408" fmla="*/ 646371 h 1078499"/>
                  <a:gd name="connsiteX409" fmla="*/ 68907 w 3024845"/>
                  <a:gd name="connsiteY409" fmla="*/ 648533 h 1078499"/>
                  <a:gd name="connsiteX410" fmla="*/ 68907 w 3024845"/>
                  <a:gd name="connsiteY410" fmla="*/ 525312 h 1078499"/>
                  <a:gd name="connsiteX411" fmla="*/ 70934 w 3024845"/>
                  <a:gd name="connsiteY411" fmla="*/ 525312 h 1078499"/>
                  <a:gd name="connsiteX412" fmla="*/ 85121 w 3024845"/>
                  <a:gd name="connsiteY412" fmla="*/ 525312 h 1078499"/>
                  <a:gd name="connsiteX413" fmla="*/ 85121 w 3024845"/>
                  <a:gd name="connsiteY413" fmla="*/ 389120 h 1078499"/>
                  <a:gd name="connsiteX414" fmla="*/ 86894 w 3024845"/>
                  <a:gd name="connsiteY414" fmla="*/ 389120 h 1078499"/>
                  <a:gd name="connsiteX415" fmla="*/ 99308 w 3024845"/>
                  <a:gd name="connsiteY415" fmla="*/ 389120 h 1078499"/>
                  <a:gd name="connsiteX416" fmla="*/ 99308 w 3024845"/>
                  <a:gd name="connsiteY416" fmla="*/ 274546 h 1078499"/>
                  <a:gd name="connsiteX417" fmla="*/ 103361 w 3024845"/>
                  <a:gd name="connsiteY417" fmla="*/ 246442 h 1078499"/>
                  <a:gd name="connsiteX418" fmla="*/ 105388 w 3024845"/>
                  <a:gd name="connsiteY418" fmla="*/ 246442 h 1078499"/>
                  <a:gd name="connsiteX419" fmla="*/ 119575 w 3024845"/>
                  <a:gd name="connsiteY419" fmla="*/ 246442 h 1078499"/>
                  <a:gd name="connsiteX0" fmla="*/ 119575 w 3024845"/>
                  <a:gd name="connsiteY0" fmla="*/ 226986 h 1059043"/>
                  <a:gd name="connsiteX1" fmla="*/ 200642 w 3024845"/>
                  <a:gd name="connsiteY1" fmla="*/ 224825 h 1059043"/>
                  <a:gd name="connsiteX2" fmla="*/ 202669 w 3024845"/>
                  <a:gd name="connsiteY2" fmla="*/ 224825 h 1059043"/>
                  <a:gd name="connsiteX3" fmla="*/ 216856 w 3024845"/>
                  <a:gd name="connsiteY3" fmla="*/ 224825 h 1059043"/>
                  <a:gd name="connsiteX4" fmla="*/ 216856 w 3024845"/>
                  <a:gd name="connsiteY4" fmla="*/ 248604 h 1059043"/>
                  <a:gd name="connsiteX5" fmla="*/ 217363 w 3024845"/>
                  <a:gd name="connsiteY5" fmla="*/ 249415 h 1059043"/>
                  <a:gd name="connsiteX6" fmla="*/ 220909 w 3024845"/>
                  <a:gd name="connsiteY6" fmla="*/ 255090 h 1059043"/>
                  <a:gd name="connsiteX7" fmla="*/ 220909 w 3024845"/>
                  <a:gd name="connsiteY7" fmla="*/ 369664 h 1059043"/>
                  <a:gd name="connsiteX8" fmla="*/ 223189 w 3024845"/>
                  <a:gd name="connsiteY8" fmla="*/ 369664 h 1059043"/>
                  <a:gd name="connsiteX9" fmla="*/ 239150 w 3024845"/>
                  <a:gd name="connsiteY9" fmla="*/ 369664 h 1059043"/>
                  <a:gd name="connsiteX10" fmla="*/ 239150 w 3024845"/>
                  <a:gd name="connsiteY10" fmla="*/ 510179 h 1059043"/>
                  <a:gd name="connsiteX11" fmla="*/ 240670 w 3024845"/>
                  <a:gd name="connsiteY11" fmla="*/ 509909 h 1059043"/>
                  <a:gd name="connsiteX12" fmla="*/ 251310 w 3024845"/>
                  <a:gd name="connsiteY12" fmla="*/ 508018 h 1059043"/>
                  <a:gd name="connsiteX13" fmla="*/ 249283 w 3024845"/>
                  <a:gd name="connsiteY13" fmla="*/ 596650 h 1059043"/>
                  <a:gd name="connsiteX14" fmla="*/ 250803 w 3024845"/>
                  <a:gd name="connsiteY14" fmla="*/ 596921 h 1059043"/>
                  <a:gd name="connsiteX15" fmla="*/ 261443 w 3024845"/>
                  <a:gd name="connsiteY15" fmla="*/ 598812 h 1059043"/>
                  <a:gd name="connsiteX16" fmla="*/ 261696 w 3024845"/>
                  <a:gd name="connsiteY16" fmla="*/ 599623 h 1059043"/>
                  <a:gd name="connsiteX17" fmla="*/ 263470 w 3024845"/>
                  <a:gd name="connsiteY17" fmla="*/ 605298 h 1059043"/>
                  <a:gd name="connsiteX18" fmla="*/ 264230 w 3024845"/>
                  <a:gd name="connsiteY18" fmla="*/ 602866 h 1059043"/>
                  <a:gd name="connsiteX19" fmla="*/ 269550 w 3024845"/>
                  <a:gd name="connsiteY19" fmla="*/ 585842 h 1059043"/>
                  <a:gd name="connsiteX20" fmla="*/ 271323 w 3024845"/>
                  <a:gd name="connsiteY20" fmla="*/ 585842 h 1059043"/>
                  <a:gd name="connsiteX21" fmla="*/ 283737 w 3024845"/>
                  <a:gd name="connsiteY21" fmla="*/ 585842 h 1059043"/>
                  <a:gd name="connsiteX22" fmla="*/ 283737 w 3024845"/>
                  <a:gd name="connsiteY22" fmla="*/ 618268 h 1059043"/>
                  <a:gd name="connsiteX23" fmla="*/ 284750 w 3024845"/>
                  <a:gd name="connsiteY23" fmla="*/ 618809 h 1059043"/>
                  <a:gd name="connsiteX24" fmla="*/ 291844 w 3024845"/>
                  <a:gd name="connsiteY24" fmla="*/ 622592 h 1059043"/>
                  <a:gd name="connsiteX25" fmla="*/ 291844 w 3024845"/>
                  <a:gd name="connsiteY25" fmla="*/ 623943 h 1059043"/>
                  <a:gd name="connsiteX26" fmla="*/ 291844 w 3024845"/>
                  <a:gd name="connsiteY26" fmla="*/ 633401 h 1059043"/>
                  <a:gd name="connsiteX27" fmla="*/ 336431 w 3024845"/>
                  <a:gd name="connsiteY27" fmla="*/ 633401 h 1059043"/>
                  <a:gd name="connsiteX28" fmla="*/ 336431 w 3024845"/>
                  <a:gd name="connsiteY28" fmla="*/ 634482 h 1059043"/>
                  <a:gd name="connsiteX29" fmla="*/ 336431 w 3024845"/>
                  <a:gd name="connsiteY29" fmla="*/ 642048 h 1059043"/>
                  <a:gd name="connsiteX30" fmla="*/ 338457 w 3024845"/>
                  <a:gd name="connsiteY30" fmla="*/ 642048 h 1059043"/>
                  <a:gd name="connsiteX31" fmla="*/ 352644 w 3024845"/>
                  <a:gd name="connsiteY31" fmla="*/ 642048 h 1059043"/>
                  <a:gd name="connsiteX32" fmla="*/ 352644 w 3024845"/>
                  <a:gd name="connsiteY32" fmla="*/ 611783 h 1059043"/>
                  <a:gd name="connsiteX33" fmla="*/ 397231 w 3024845"/>
                  <a:gd name="connsiteY33" fmla="*/ 611783 h 1059043"/>
                  <a:gd name="connsiteX34" fmla="*/ 397231 w 3024845"/>
                  <a:gd name="connsiteY34" fmla="*/ 610432 h 1059043"/>
                  <a:gd name="connsiteX35" fmla="*/ 397231 w 3024845"/>
                  <a:gd name="connsiteY35" fmla="*/ 600974 h 1059043"/>
                  <a:gd name="connsiteX36" fmla="*/ 398245 w 3024845"/>
                  <a:gd name="connsiteY36" fmla="*/ 600974 h 1059043"/>
                  <a:gd name="connsiteX37" fmla="*/ 405338 w 3024845"/>
                  <a:gd name="connsiteY37" fmla="*/ 600974 h 1059043"/>
                  <a:gd name="connsiteX38" fmla="*/ 405338 w 3024845"/>
                  <a:gd name="connsiteY38" fmla="*/ 599083 h 1059043"/>
                  <a:gd name="connsiteX39" fmla="*/ 405338 w 3024845"/>
                  <a:gd name="connsiteY39" fmla="*/ 585842 h 1059043"/>
                  <a:gd name="connsiteX40" fmla="*/ 406098 w 3024845"/>
                  <a:gd name="connsiteY40" fmla="*/ 585842 h 1059043"/>
                  <a:gd name="connsiteX41" fmla="*/ 411418 w 3024845"/>
                  <a:gd name="connsiteY41" fmla="*/ 585842 h 1059043"/>
                  <a:gd name="connsiteX42" fmla="*/ 411418 w 3024845"/>
                  <a:gd name="connsiteY42" fmla="*/ 584761 h 1059043"/>
                  <a:gd name="connsiteX43" fmla="*/ 411418 w 3024845"/>
                  <a:gd name="connsiteY43" fmla="*/ 577194 h 1059043"/>
                  <a:gd name="connsiteX44" fmla="*/ 413445 w 3024845"/>
                  <a:gd name="connsiteY44" fmla="*/ 577194 h 1059043"/>
                  <a:gd name="connsiteX45" fmla="*/ 427632 w 3024845"/>
                  <a:gd name="connsiteY45" fmla="*/ 577194 h 1059043"/>
                  <a:gd name="connsiteX46" fmla="*/ 427632 w 3024845"/>
                  <a:gd name="connsiteY46" fmla="*/ 578275 h 1059043"/>
                  <a:gd name="connsiteX47" fmla="*/ 427632 w 3024845"/>
                  <a:gd name="connsiteY47" fmla="*/ 585842 h 1059043"/>
                  <a:gd name="connsiteX48" fmla="*/ 449925 w 3024845"/>
                  <a:gd name="connsiteY48" fmla="*/ 585842 h 1059043"/>
                  <a:gd name="connsiteX49" fmla="*/ 449925 w 3024845"/>
                  <a:gd name="connsiteY49" fmla="*/ 583950 h 1059043"/>
                  <a:gd name="connsiteX50" fmla="*/ 449925 w 3024845"/>
                  <a:gd name="connsiteY50" fmla="*/ 570709 h 1059043"/>
                  <a:gd name="connsiteX51" fmla="*/ 451699 w 3024845"/>
                  <a:gd name="connsiteY51" fmla="*/ 570709 h 1059043"/>
                  <a:gd name="connsiteX52" fmla="*/ 464112 w 3024845"/>
                  <a:gd name="connsiteY52" fmla="*/ 570709 h 1059043"/>
                  <a:gd name="connsiteX53" fmla="*/ 464112 w 3024845"/>
                  <a:gd name="connsiteY53" fmla="*/ 594489 h 1059043"/>
                  <a:gd name="connsiteX54" fmla="*/ 465126 w 3024845"/>
                  <a:gd name="connsiteY54" fmla="*/ 594489 h 1059043"/>
                  <a:gd name="connsiteX55" fmla="*/ 472219 w 3024845"/>
                  <a:gd name="connsiteY55" fmla="*/ 594489 h 1059043"/>
                  <a:gd name="connsiteX56" fmla="*/ 472219 w 3024845"/>
                  <a:gd name="connsiteY56" fmla="*/ 593408 h 1059043"/>
                  <a:gd name="connsiteX57" fmla="*/ 472219 w 3024845"/>
                  <a:gd name="connsiteY57" fmla="*/ 585842 h 1059043"/>
                  <a:gd name="connsiteX58" fmla="*/ 473992 w 3024845"/>
                  <a:gd name="connsiteY58" fmla="*/ 585842 h 1059043"/>
                  <a:gd name="connsiteX59" fmla="*/ 486406 w 3024845"/>
                  <a:gd name="connsiteY59" fmla="*/ 585842 h 1059043"/>
                  <a:gd name="connsiteX60" fmla="*/ 486406 w 3024845"/>
                  <a:gd name="connsiteY60" fmla="*/ 611783 h 1059043"/>
                  <a:gd name="connsiteX61" fmla="*/ 488433 w 3024845"/>
                  <a:gd name="connsiteY61" fmla="*/ 611783 h 1059043"/>
                  <a:gd name="connsiteX62" fmla="*/ 502619 w 3024845"/>
                  <a:gd name="connsiteY62" fmla="*/ 611783 h 1059043"/>
                  <a:gd name="connsiteX63" fmla="*/ 502619 w 3024845"/>
                  <a:gd name="connsiteY63" fmla="*/ 613404 h 1059043"/>
                  <a:gd name="connsiteX64" fmla="*/ 502619 w 3024845"/>
                  <a:gd name="connsiteY64" fmla="*/ 624754 h 1059043"/>
                  <a:gd name="connsiteX65" fmla="*/ 503379 w 3024845"/>
                  <a:gd name="connsiteY65" fmla="*/ 624754 h 1059043"/>
                  <a:gd name="connsiteX66" fmla="*/ 508700 w 3024845"/>
                  <a:gd name="connsiteY66" fmla="*/ 624754 h 1059043"/>
                  <a:gd name="connsiteX67" fmla="*/ 508700 w 3024845"/>
                  <a:gd name="connsiteY67" fmla="*/ 623943 h 1059043"/>
                  <a:gd name="connsiteX68" fmla="*/ 508700 w 3024845"/>
                  <a:gd name="connsiteY68" fmla="*/ 618268 h 1059043"/>
                  <a:gd name="connsiteX69" fmla="*/ 539100 w 3024845"/>
                  <a:gd name="connsiteY69" fmla="*/ 618268 h 1059043"/>
                  <a:gd name="connsiteX70" fmla="*/ 539100 w 3024845"/>
                  <a:gd name="connsiteY70" fmla="*/ 642048 h 1059043"/>
                  <a:gd name="connsiteX71" fmla="*/ 540113 w 3024845"/>
                  <a:gd name="connsiteY71" fmla="*/ 642048 h 1059043"/>
                  <a:gd name="connsiteX72" fmla="*/ 547207 w 3024845"/>
                  <a:gd name="connsiteY72" fmla="*/ 642048 h 1059043"/>
                  <a:gd name="connsiteX73" fmla="*/ 547207 w 3024845"/>
                  <a:gd name="connsiteY73" fmla="*/ 643129 h 1059043"/>
                  <a:gd name="connsiteX74" fmla="*/ 547207 w 3024845"/>
                  <a:gd name="connsiteY74" fmla="*/ 650695 h 1059043"/>
                  <a:gd name="connsiteX75" fmla="*/ 547967 w 3024845"/>
                  <a:gd name="connsiteY75" fmla="*/ 650695 h 1059043"/>
                  <a:gd name="connsiteX76" fmla="*/ 553287 w 3024845"/>
                  <a:gd name="connsiteY76" fmla="*/ 650695 h 1059043"/>
                  <a:gd name="connsiteX77" fmla="*/ 553287 w 3024845"/>
                  <a:gd name="connsiteY77" fmla="*/ 648533 h 1059043"/>
                  <a:gd name="connsiteX78" fmla="*/ 553287 w 3024845"/>
                  <a:gd name="connsiteY78" fmla="*/ 633401 h 1059043"/>
                  <a:gd name="connsiteX79" fmla="*/ 554300 w 3024845"/>
                  <a:gd name="connsiteY79" fmla="*/ 633401 h 1059043"/>
                  <a:gd name="connsiteX80" fmla="*/ 561394 w 3024845"/>
                  <a:gd name="connsiteY80" fmla="*/ 633401 h 1059043"/>
                  <a:gd name="connsiteX81" fmla="*/ 561394 w 3024845"/>
                  <a:gd name="connsiteY81" fmla="*/ 634482 h 1059043"/>
                  <a:gd name="connsiteX82" fmla="*/ 561394 w 3024845"/>
                  <a:gd name="connsiteY82" fmla="*/ 642048 h 1059043"/>
                  <a:gd name="connsiteX83" fmla="*/ 566714 w 3024845"/>
                  <a:gd name="connsiteY83" fmla="*/ 640055 h 1059043"/>
                  <a:gd name="connsiteX84" fmla="*/ 567474 w 3024845"/>
                  <a:gd name="connsiteY84" fmla="*/ 639075 h 1059043"/>
                  <a:gd name="connsiteX85" fmla="*/ 567474 w 3024845"/>
                  <a:gd name="connsiteY85" fmla="*/ 633401 h 1059043"/>
                  <a:gd name="connsiteX86" fmla="*/ 605981 w 3024845"/>
                  <a:gd name="connsiteY86" fmla="*/ 633401 h 1059043"/>
                  <a:gd name="connsiteX87" fmla="*/ 605981 w 3024845"/>
                  <a:gd name="connsiteY87" fmla="*/ 657180 h 1059043"/>
                  <a:gd name="connsiteX88" fmla="*/ 608007 w 3024845"/>
                  <a:gd name="connsiteY88" fmla="*/ 657180 h 1059043"/>
                  <a:gd name="connsiteX89" fmla="*/ 622194 w 3024845"/>
                  <a:gd name="connsiteY89" fmla="*/ 657180 h 1059043"/>
                  <a:gd name="connsiteX90" fmla="*/ 622194 w 3024845"/>
                  <a:gd name="connsiteY90" fmla="*/ 658261 h 1059043"/>
                  <a:gd name="connsiteX91" fmla="*/ 622194 w 3024845"/>
                  <a:gd name="connsiteY91" fmla="*/ 665827 h 1059043"/>
                  <a:gd name="connsiteX92" fmla="*/ 623968 w 3024845"/>
                  <a:gd name="connsiteY92" fmla="*/ 665827 h 1059043"/>
                  <a:gd name="connsiteX93" fmla="*/ 636381 w 3024845"/>
                  <a:gd name="connsiteY93" fmla="*/ 665827 h 1059043"/>
                  <a:gd name="connsiteX94" fmla="*/ 636381 w 3024845"/>
                  <a:gd name="connsiteY94" fmla="*/ 642048 h 1059043"/>
                  <a:gd name="connsiteX95" fmla="*/ 637394 w 3024845"/>
                  <a:gd name="connsiteY95" fmla="*/ 642048 h 1059043"/>
                  <a:gd name="connsiteX96" fmla="*/ 644488 w 3024845"/>
                  <a:gd name="connsiteY96" fmla="*/ 642048 h 1059043"/>
                  <a:gd name="connsiteX97" fmla="*/ 644488 w 3024845"/>
                  <a:gd name="connsiteY97" fmla="*/ 609621 h 1059043"/>
                  <a:gd name="connsiteX98" fmla="*/ 645501 w 3024845"/>
                  <a:gd name="connsiteY98" fmla="*/ 609621 h 1059043"/>
                  <a:gd name="connsiteX99" fmla="*/ 652595 w 3024845"/>
                  <a:gd name="connsiteY99" fmla="*/ 609621 h 1059043"/>
                  <a:gd name="connsiteX100" fmla="*/ 652595 w 3024845"/>
                  <a:gd name="connsiteY100" fmla="*/ 607730 h 1059043"/>
                  <a:gd name="connsiteX101" fmla="*/ 652595 w 3024845"/>
                  <a:gd name="connsiteY101" fmla="*/ 594489 h 1059043"/>
                  <a:gd name="connsiteX102" fmla="*/ 651328 w 3024845"/>
                  <a:gd name="connsiteY102" fmla="*/ 592867 h 1059043"/>
                  <a:gd name="connsiteX103" fmla="*/ 656648 w 3024845"/>
                  <a:gd name="connsiteY103" fmla="*/ 581518 h 1059043"/>
                  <a:gd name="connsiteX104" fmla="*/ 664755 w 3024845"/>
                  <a:gd name="connsiteY104" fmla="*/ 609621 h 1059043"/>
                  <a:gd name="connsiteX105" fmla="*/ 665515 w 3024845"/>
                  <a:gd name="connsiteY105" fmla="*/ 609621 h 1059043"/>
                  <a:gd name="connsiteX106" fmla="*/ 670835 w 3024845"/>
                  <a:gd name="connsiteY106" fmla="*/ 609621 h 1059043"/>
                  <a:gd name="connsiteX107" fmla="*/ 670835 w 3024845"/>
                  <a:gd name="connsiteY107" fmla="*/ 503694 h 1059043"/>
                  <a:gd name="connsiteX108" fmla="*/ 672355 w 3024845"/>
                  <a:gd name="connsiteY108" fmla="*/ 503694 h 1059043"/>
                  <a:gd name="connsiteX109" fmla="*/ 682995 w 3024845"/>
                  <a:gd name="connsiteY109" fmla="*/ 503694 h 1059043"/>
                  <a:gd name="connsiteX110" fmla="*/ 682995 w 3024845"/>
                  <a:gd name="connsiteY110" fmla="*/ 456135 h 1059043"/>
                  <a:gd name="connsiteX111" fmla="*/ 709342 w 3024845"/>
                  <a:gd name="connsiteY111" fmla="*/ 456135 h 1059043"/>
                  <a:gd name="connsiteX112" fmla="*/ 709342 w 3024845"/>
                  <a:gd name="connsiteY112" fmla="*/ 434517 h 1059043"/>
                  <a:gd name="connsiteX113" fmla="*/ 743796 w 3024845"/>
                  <a:gd name="connsiteY113" fmla="*/ 434517 h 1059043"/>
                  <a:gd name="connsiteX114" fmla="*/ 743796 w 3024845"/>
                  <a:gd name="connsiteY114" fmla="*/ 436949 h 1059043"/>
                  <a:gd name="connsiteX115" fmla="*/ 743796 w 3024845"/>
                  <a:gd name="connsiteY115" fmla="*/ 453973 h 1059043"/>
                  <a:gd name="connsiteX116" fmla="*/ 746076 w 3024845"/>
                  <a:gd name="connsiteY116" fmla="*/ 453973 h 1059043"/>
                  <a:gd name="connsiteX117" fmla="*/ 762036 w 3024845"/>
                  <a:gd name="connsiteY117" fmla="*/ 453973 h 1059043"/>
                  <a:gd name="connsiteX118" fmla="*/ 762036 w 3024845"/>
                  <a:gd name="connsiteY118" fmla="*/ 501532 h 1059043"/>
                  <a:gd name="connsiteX119" fmla="*/ 763049 w 3024845"/>
                  <a:gd name="connsiteY119" fmla="*/ 501532 h 1059043"/>
                  <a:gd name="connsiteX120" fmla="*/ 770143 w 3024845"/>
                  <a:gd name="connsiteY120" fmla="*/ 501532 h 1059043"/>
                  <a:gd name="connsiteX121" fmla="*/ 784330 w 3024845"/>
                  <a:gd name="connsiteY121" fmla="*/ 505856 h 1059043"/>
                  <a:gd name="connsiteX122" fmla="*/ 784330 w 3024845"/>
                  <a:gd name="connsiteY122" fmla="*/ 544768 h 1059043"/>
                  <a:gd name="connsiteX123" fmla="*/ 785343 w 3024845"/>
                  <a:gd name="connsiteY123" fmla="*/ 544768 h 1059043"/>
                  <a:gd name="connsiteX124" fmla="*/ 792436 w 3024845"/>
                  <a:gd name="connsiteY124" fmla="*/ 544768 h 1059043"/>
                  <a:gd name="connsiteX125" fmla="*/ 792436 w 3024845"/>
                  <a:gd name="connsiteY125" fmla="*/ 546389 h 1059043"/>
                  <a:gd name="connsiteX126" fmla="*/ 792436 w 3024845"/>
                  <a:gd name="connsiteY126" fmla="*/ 557738 h 1059043"/>
                  <a:gd name="connsiteX127" fmla="*/ 794463 w 3024845"/>
                  <a:gd name="connsiteY127" fmla="*/ 557738 h 1059043"/>
                  <a:gd name="connsiteX128" fmla="*/ 808650 w 3024845"/>
                  <a:gd name="connsiteY128" fmla="*/ 557738 h 1059043"/>
                  <a:gd name="connsiteX129" fmla="*/ 814730 w 3024845"/>
                  <a:gd name="connsiteY129" fmla="*/ 564224 h 1059043"/>
                  <a:gd name="connsiteX130" fmla="*/ 814730 w 3024845"/>
                  <a:gd name="connsiteY130" fmla="*/ 585842 h 1059043"/>
                  <a:gd name="connsiteX131" fmla="*/ 817010 w 3024845"/>
                  <a:gd name="connsiteY131" fmla="*/ 585842 h 1059043"/>
                  <a:gd name="connsiteX132" fmla="*/ 832970 w 3024845"/>
                  <a:gd name="connsiteY132" fmla="*/ 585842 h 1059043"/>
                  <a:gd name="connsiteX133" fmla="*/ 832970 w 3024845"/>
                  <a:gd name="connsiteY133" fmla="*/ 586922 h 1059043"/>
                  <a:gd name="connsiteX134" fmla="*/ 832970 w 3024845"/>
                  <a:gd name="connsiteY134" fmla="*/ 594489 h 1059043"/>
                  <a:gd name="connsiteX135" fmla="*/ 834237 w 3024845"/>
                  <a:gd name="connsiteY135" fmla="*/ 594489 h 1059043"/>
                  <a:gd name="connsiteX136" fmla="*/ 843104 w 3024845"/>
                  <a:gd name="connsiteY136" fmla="*/ 594489 h 1059043"/>
                  <a:gd name="connsiteX137" fmla="*/ 843104 w 3024845"/>
                  <a:gd name="connsiteY137" fmla="*/ 596650 h 1059043"/>
                  <a:gd name="connsiteX138" fmla="*/ 843104 w 3024845"/>
                  <a:gd name="connsiteY138" fmla="*/ 611783 h 1059043"/>
                  <a:gd name="connsiteX139" fmla="*/ 847157 w 3024845"/>
                  <a:gd name="connsiteY139" fmla="*/ 609891 h 1059043"/>
                  <a:gd name="connsiteX140" fmla="*/ 847157 w 3024845"/>
                  <a:gd name="connsiteY140" fmla="*/ 596650 h 1059043"/>
                  <a:gd name="connsiteX141" fmla="*/ 848170 w 3024845"/>
                  <a:gd name="connsiteY141" fmla="*/ 596650 h 1059043"/>
                  <a:gd name="connsiteX142" fmla="*/ 855264 w 3024845"/>
                  <a:gd name="connsiteY142" fmla="*/ 596650 h 1059043"/>
                  <a:gd name="connsiteX143" fmla="*/ 855264 w 3024845"/>
                  <a:gd name="connsiteY143" fmla="*/ 598272 h 1059043"/>
                  <a:gd name="connsiteX144" fmla="*/ 855264 w 3024845"/>
                  <a:gd name="connsiteY144" fmla="*/ 609621 h 1059043"/>
                  <a:gd name="connsiteX145" fmla="*/ 856024 w 3024845"/>
                  <a:gd name="connsiteY145" fmla="*/ 609621 h 1059043"/>
                  <a:gd name="connsiteX146" fmla="*/ 861344 w 3024845"/>
                  <a:gd name="connsiteY146" fmla="*/ 609621 h 1059043"/>
                  <a:gd name="connsiteX147" fmla="*/ 909984 w 3024845"/>
                  <a:gd name="connsiteY147" fmla="*/ 605298 h 1059043"/>
                  <a:gd name="connsiteX148" fmla="*/ 909984 w 3024845"/>
                  <a:gd name="connsiteY148" fmla="*/ 606649 h 1059043"/>
                  <a:gd name="connsiteX149" fmla="*/ 909984 w 3024845"/>
                  <a:gd name="connsiteY149" fmla="*/ 616106 h 1059043"/>
                  <a:gd name="connsiteX150" fmla="*/ 910744 w 3024845"/>
                  <a:gd name="connsiteY150" fmla="*/ 616106 h 1059043"/>
                  <a:gd name="connsiteX151" fmla="*/ 916065 w 3024845"/>
                  <a:gd name="connsiteY151" fmla="*/ 616106 h 1059043"/>
                  <a:gd name="connsiteX152" fmla="*/ 916065 w 3024845"/>
                  <a:gd name="connsiteY152" fmla="*/ 618268 h 1059043"/>
                  <a:gd name="connsiteX153" fmla="*/ 916065 w 3024845"/>
                  <a:gd name="connsiteY153" fmla="*/ 633401 h 1059043"/>
                  <a:gd name="connsiteX154" fmla="*/ 918091 w 3024845"/>
                  <a:gd name="connsiteY154" fmla="*/ 632050 h 1059043"/>
                  <a:gd name="connsiteX155" fmla="*/ 932278 w 3024845"/>
                  <a:gd name="connsiteY155" fmla="*/ 622592 h 1059043"/>
                  <a:gd name="connsiteX156" fmla="*/ 938358 w 3024845"/>
                  <a:gd name="connsiteY156" fmla="*/ 581518 h 1059043"/>
                  <a:gd name="connsiteX157" fmla="*/ 939118 w 3024845"/>
                  <a:gd name="connsiteY157" fmla="*/ 581248 h 1059043"/>
                  <a:gd name="connsiteX158" fmla="*/ 944438 w 3024845"/>
                  <a:gd name="connsiteY158" fmla="*/ 579356 h 1059043"/>
                  <a:gd name="connsiteX159" fmla="*/ 946465 w 3024845"/>
                  <a:gd name="connsiteY159" fmla="*/ 510179 h 1059043"/>
                  <a:gd name="connsiteX160" fmla="*/ 948492 w 3024845"/>
                  <a:gd name="connsiteY160" fmla="*/ 579356 h 1059043"/>
                  <a:gd name="connsiteX161" fmla="*/ 949252 w 3024845"/>
                  <a:gd name="connsiteY161" fmla="*/ 579626 h 1059043"/>
                  <a:gd name="connsiteX162" fmla="*/ 954572 w 3024845"/>
                  <a:gd name="connsiteY162" fmla="*/ 581518 h 1059043"/>
                  <a:gd name="connsiteX163" fmla="*/ 954572 w 3024845"/>
                  <a:gd name="connsiteY163" fmla="*/ 495047 h 1059043"/>
                  <a:gd name="connsiteX164" fmla="*/ 958625 w 3024845"/>
                  <a:gd name="connsiteY164" fmla="*/ 462620 h 1059043"/>
                  <a:gd name="connsiteX165" fmla="*/ 997132 w 3024845"/>
                  <a:gd name="connsiteY165" fmla="*/ 462620 h 1059043"/>
                  <a:gd name="connsiteX166" fmla="*/ 997132 w 3024845"/>
                  <a:gd name="connsiteY166" fmla="*/ 495047 h 1059043"/>
                  <a:gd name="connsiteX167" fmla="*/ 997892 w 3024845"/>
                  <a:gd name="connsiteY167" fmla="*/ 495047 h 1059043"/>
                  <a:gd name="connsiteX168" fmla="*/ 1003212 w 3024845"/>
                  <a:gd name="connsiteY168" fmla="*/ 495047 h 1059043"/>
                  <a:gd name="connsiteX169" fmla="*/ 1003212 w 3024845"/>
                  <a:gd name="connsiteY169" fmla="*/ 412899 h 1059043"/>
                  <a:gd name="connsiteX170" fmla="*/ 1004986 w 3024845"/>
                  <a:gd name="connsiteY170" fmla="*/ 412899 h 1059043"/>
                  <a:gd name="connsiteX171" fmla="*/ 1017399 w 3024845"/>
                  <a:gd name="connsiteY171" fmla="*/ 412899 h 1059043"/>
                  <a:gd name="connsiteX172" fmla="*/ 1017399 w 3024845"/>
                  <a:gd name="connsiteY172" fmla="*/ 411008 h 1059043"/>
                  <a:gd name="connsiteX173" fmla="*/ 1017399 w 3024845"/>
                  <a:gd name="connsiteY173" fmla="*/ 397767 h 1059043"/>
                  <a:gd name="connsiteX174" fmla="*/ 1039693 w 3024845"/>
                  <a:gd name="connsiteY174" fmla="*/ 397767 h 1059043"/>
                  <a:gd name="connsiteX175" fmla="*/ 1039693 w 3024845"/>
                  <a:gd name="connsiteY175" fmla="*/ 396686 h 1059043"/>
                  <a:gd name="connsiteX176" fmla="*/ 1039693 w 3024845"/>
                  <a:gd name="connsiteY176" fmla="*/ 389120 h 1059043"/>
                  <a:gd name="connsiteX177" fmla="*/ 1041466 w 3024845"/>
                  <a:gd name="connsiteY177" fmla="*/ 389120 h 1059043"/>
                  <a:gd name="connsiteX178" fmla="*/ 1053880 w 3024845"/>
                  <a:gd name="connsiteY178" fmla="*/ 389120 h 1059043"/>
                  <a:gd name="connsiteX179" fmla="*/ 1053880 w 3024845"/>
                  <a:gd name="connsiteY179" fmla="*/ 390201 h 1059043"/>
                  <a:gd name="connsiteX180" fmla="*/ 1053880 w 3024845"/>
                  <a:gd name="connsiteY180" fmla="*/ 397767 h 1059043"/>
                  <a:gd name="connsiteX181" fmla="*/ 1054640 w 3024845"/>
                  <a:gd name="connsiteY181" fmla="*/ 397767 h 1059043"/>
                  <a:gd name="connsiteX182" fmla="*/ 1059960 w 3024845"/>
                  <a:gd name="connsiteY182" fmla="*/ 397767 h 1059043"/>
                  <a:gd name="connsiteX183" fmla="*/ 1070093 w 3024845"/>
                  <a:gd name="connsiteY183" fmla="*/ 393443 h 1059043"/>
                  <a:gd name="connsiteX184" fmla="*/ 1074146 w 3024845"/>
                  <a:gd name="connsiteY184" fmla="*/ 396686 h 1059043"/>
                  <a:gd name="connsiteX185" fmla="*/ 1074146 w 3024845"/>
                  <a:gd name="connsiteY185" fmla="*/ 389120 h 1059043"/>
                  <a:gd name="connsiteX186" fmla="*/ 1076426 w 3024845"/>
                  <a:gd name="connsiteY186" fmla="*/ 389120 h 1059043"/>
                  <a:gd name="connsiteX187" fmla="*/ 1092387 w 3024845"/>
                  <a:gd name="connsiteY187" fmla="*/ 389120 h 1059043"/>
                  <a:gd name="connsiteX188" fmla="*/ 1092387 w 3024845"/>
                  <a:gd name="connsiteY188" fmla="*/ 390201 h 1059043"/>
                  <a:gd name="connsiteX189" fmla="*/ 1092387 w 3024845"/>
                  <a:gd name="connsiteY189" fmla="*/ 397767 h 1059043"/>
                  <a:gd name="connsiteX190" fmla="*/ 1122787 w 3024845"/>
                  <a:gd name="connsiteY190" fmla="*/ 397767 h 1059043"/>
                  <a:gd name="connsiteX191" fmla="*/ 1122787 w 3024845"/>
                  <a:gd name="connsiteY191" fmla="*/ 399388 h 1059043"/>
                  <a:gd name="connsiteX192" fmla="*/ 1122787 w 3024845"/>
                  <a:gd name="connsiteY192" fmla="*/ 410738 h 1059043"/>
                  <a:gd name="connsiteX193" fmla="*/ 1149134 w 3024845"/>
                  <a:gd name="connsiteY193" fmla="*/ 410738 h 1059043"/>
                  <a:gd name="connsiteX194" fmla="*/ 1149134 w 3024845"/>
                  <a:gd name="connsiteY194" fmla="*/ 441002 h 1059043"/>
                  <a:gd name="connsiteX195" fmla="*/ 1149894 w 3024845"/>
                  <a:gd name="connsiteY195" fmla="*/ 441002 h 1059043"/>
                  <a:gd name="connsiteX196" fmla="*/ 1155214 w 3024845"/>
                  <a:gd name="connsiteY196" fmla="*/ 441002 h 1059043"/>
                  <a:gd name="connsiteX197" fmla="*/ 1155214 w 3024845"/>
                  <a:gd name="connsiteY197" fmla="*/ 442083 h 1059043"/>
                  <a:gd name="connsiteX198" fmla="*/ 1155214 w 3024845"/>
                  <a:gd name="connsiteY198" fmla="*/ 449650 h 1059043"/>
                  <a:gd name="connsiteX199" fmla="*/ 1159268 w 3024845"/>
                  <a:gd name="connsiteY199" fmla="*/ 479914 h 1059043"/>
                  <a:gd name="connsiteX200" fmla="*/ 1160028 w 3024845"/>
                  <a:gd name="connsiteY200" fmla="*/ 479914 h 1059043"/>
                  <a:gd name="connsiteX201" fmla="*/ 1165348 w 3024845"/>
                  <a:gd name="connsiteY201" fmla="*/ 479914 h 1059043"/>
                  <a:gd name="connsiteX202" fmla="*/ 1165348 w 3024845"/>
                  <a:gd name="connsiteY202" fmla="*/ 480725 h 1059043"/>
                  <a:gd name="connsiteX203" fmla="*/ 1165348 w 3024845"/>
                  <a:gd name="connsiteY203" fmla="*/ 486400 h 1059043"/>
                  <a:gd name="connsiteX204" fmla="*/ 1166361 w 3024845"/>
                  <a:gd name="connsiteY204" fmla="*/ 486400 h 1059043"/>
                  <a:gd name="connsiteX205" fmla="*/ 1173454 w 3024845"/>
                  <a:gd name="connsiteY205" fmla="*/ 486400 h 1059043"/>
                  <a:gd name="connsiteX206" fmla="*/ 1173454 w 3024845"/>
                  <a:gd name="connsiteY206" fmla="*/ 516665 h 1059043"/>
                  <a:gd name="connsiteX207" fmla="*/ 1175481 w 3024845"/>
                  <a:gd name="connsiteY207" fmla="*/ 516665 h 1059043"/>
                  <a:gd name="connsiteX208" fmla="*/ 1189668 w 3024845"/>
                  <a:gd name="connsiteY208" fmla="*/ 516665 h 1059043"/>
                  <a:gd name="connsiteX209" fmla="*/ 1189668 w 3024845"/>
                  <a:gd name="connsiteY209" fmla="*/ 540444 h 1059043"/>
                  <a:gd name="connsiteX210" fmla="*/ 1191695 w 3024845"/>
                  <a:gd name="connsiteY210" fmla="*/ 542065 h 1059043"/>
                  <a:gd name="connsiteX211" fmla="*/ 1191695 w 3024845"/>
                  <a:gd name="connsiteY211" fmla="*/ 553415 h 1059043"/>
                  <a:gd name="connsiteX212" fmla="*/ 1192455 w 3024845"/>
                  <a:gd name="connsiteY212" fmla="*/ 553415 h 1059043"/>
                  <a:gd name="connsiteX213" fmla="*/ 1197775 w 3024845"/>
                  <a:gd name="connsiteY213" fmla="*/ 553415 h 1059043"/>
                  <a:gd name="connsiteX214" fmla="*/ 1197775 w 3024845"/>
                  <a:gd name="connsiteY214" fmla="*/ 577194 h 1059043"/>
                  <a:gd name="connsiteX215" fmla="*/ 1199041 w 3024845"/>
                  <a:gd name="connsiteY215" fmla="*/ 577194 h 1059043"/>
                  <a:gd name="connsiteX216" fmla="*/ 1207908 w 3024845"/>
                  <a:gd name="connsiteY216" fmla="*/ 577194 h 1059043"/>
                  <a:gd name="connsiteX217" fmla="*/ 1209935 w 3024845"/>
                  <a:gd name="connsiteY217" fmla="*/ 581248 h 1059043"/>
                  <a:gd name="connsiteX218" fmla="*/ 1209935 w 3024845"/>
                  <a:gd name="connsiteY218" fmla="*/ 594489 h 1059043"/>
                  <a:gd name="connsiteX219" fmla="*/ 1211455 w 3024845"/>
                  <a:gd name="connsiteY219" fmla="*/ 592597 h 1059043"/>
                  <a:gd name="connsiteX220" fmla="*/ 1222095 w 3024845"/>
                  <a:gd name="connsiteY220" fmla="*/ 579356 h 1059043"/>
                  <a:gd name="connsiteX221" fmla="*/ 1250469 w 3024845"/>
                  <a:gd name="connsiteY221" fmla="*/ 579356 h 1059043"/>
                  <a:gd name="connsiteX222" fmla="*/ 1250469 w 3024845"/>
                  <a:gd name="connsiteY222" fmla="*/ 665827 h 1059043"/>
                  <a:gd name="connsiteX223" fmla="*/ 1251229 w 3024845"/>
                  <a:gd name="connsiteY223" fmla="*/ 665827 h 1059043"/>
                  <a:gd name="connsiteX224" fmla="*/ 1256549 w 3024845"/>
                  <a:gd name="connsiteY224" fmla="*/ 665827 h 1059043"/>
                  <a:gd name="connsiteX225" fmla="*/ 1257309 w 3024845"/>
                  <a:gd name="connsiteY225" fmla="*/ 664476 h 1059043"/>
                  <a:gd name="connsiteX226" fmla="*/ 1262629 w 3024845"/>
                  <a:gd name="connsiteY226" fmla="*/ 655018 h 1059043"/>
                  <a:gd name="connsiteX227" fmla="*/ 1262629 w 3024845"/>
                  <a:gd name="connsiteY227" fmla="*/ 656910 h 1059043"/>
                  <a:gd name="connsiteX228" fmla="*/ 1262629 w 3024845"/>
                  <a:gd name="connsiteY228" fmla="*/ 670151 h 1059043"/>
                  <a:gd name="connsiteX229" fmla="*/ 1266682 w 3024845"/>
                  <a:gd name="connsiteY229" fmla="*/ 624754 h 1059043"/>
                  <a:gd name="connsiteX230" fmla="*/ 1267442 w 3024845"/>
                  <a:gd name="connsiteY230" fmla="*/ 624754 h 1059043"/>
                  <a:gd name="connsiteX231" fmla="*/ 1272762 w 3024845"/>
                  <a:gd name="connsiteY231" fmla="*/ 624754 h 1059043"/>
                  <a:gd name="connsiteX232" fmla="*/ 1272762 w 3024845"/>
                  <a:gd name="connsiteY232" fmla="*/ 559900 h 1059043"/>
                  <a:gd name="connsiteX233" fmla="*/ 1273776 w 3024845"/>
                  <a:gd name="connsiteY233" fmla="*/ 559900 h 1059043"/>
                  <a:gd name="connsiteX234" fmla="*/ 1280869 w 3024845"/>
                  <a:gd name="connsiteY234" fmla="*/ 559900 h 1059043"/>
                  <a:gd name="connsiteX235" fmla="*/ 1293029 w 3024845"/>
                  <a:gd name="connsiteY235" fmla="*/ 516665 h 1059043"/>
                  <a:gd name="connsiteX236" fmla="*/ 1294296 w 3024845"/>
                  <a:gd name="connsiteY236" fmla="*/ 516665 h 1059043"/>
                  <a:gd name="connsiteX237" fmla="*/ 1303163 w 3024845"/>
                  <a:gd name="connsiteY237" fmla="*/ 516665 h 1059043"/>
                  <a:gd name="connsiteX238" fmla="*/ 1313296 w 3024845"/>
                  <a:gd name="connsiteY238" fmla="*/ 559900 h 1059043"/>
                  <a:gd name="connsiteX239" fmla="*/ 1314309 w 3024845"/>
                  <a:gd name="connsiteY239" fmla="*/ 559900 h 1059043"/>
                  <a:gd name="connsiteX240" fmla="*/ 1321403 w 3024845"/>
                  <a:gd name="connsiteY240" fmla="*/ 559900 h 1059043"/>
                  <a:gd name="connsiteX241" fmla="*/ 1321403 w 3024845"/>
                  <a:gd name="connsiteY241" fmla="*/ 598812 h 1059043"/>
                  <a:gd name="connsiteX242" fmla="*/ 1323176 w 3024845"/>
                  <a:gd name="connsiteY242" fmla="*/ 598812 h 1059043"/>
                  <a:gd name="connsiteX243" fmla="*/ 1335590 w 3024845"/>
                  <a:gd name="connsiteY243" fmla="*/ 598812 h 1059043"/>
                  <a:gd name="connsiteX244" fmla="*/ 1335590 w 3024845"/>
                  <a:gd name="connsiteY244" fmla="*/ 600974 h 1059043"/>
                  <a:gd name="connsiteX245" fmla="*/ 1335590 w 3024845"/>
                  <a:gd name="connsiteY245" fmla="*/ 616106 h 1059043"/>
                  <a:gd name="connsiteX246" fmla="*/ 1339643 w 3024845"/>
                  <a:gd name="connsiteY246" fmla="*/ 613945 h 1059043"/>
                  <a:gd name="connsiteX247" fmla="*/ 1339643 w 3024845"/>
                  <a:gd name="connsiteY247" fmla="*/ 598812 h 1059043"/>
                  <a:gd name="connsiteX248" fmla="*/ 1341163 w 3024845"/>
                  <a:gd name="connsiteY248" fmla="*/ 598812 h 1059043"/>
                  <a:gd name="connsiteX249" fmla="*/ 1351803 w 3024845"/>
                  <a:gd name="connsiteY249" fmla="*/ 598812 h 1059043"/>
                  <a:gd name="connsiteX250" fmla="*/ 1351803 w 3024845"/>
                  <a:gd name="connsiteY250" fmla="*/ 600433 h 1059043"/>
                  <a:gd name="connsiteX251" fmla="*/ 1351803 w 3024845"/>
                  <a:gd name="connsiteY251" fmla="*/ 611783 h 1059043"/>
                  <a:gd name="connsiteX252" fmla="*/ 1382204 w 3024845"/>
                  <a:gd name="connsiteY252" fmla="*/ 611783 h 1059043"/>
                  <a:gd name="connsiteX253" fmla="*/ 1382204 w 3024845"/>
                  <a:gd name="connsiteY253" fmla="*/ 575033 h 1059043"/>
                  <a:gd name="connsiteX254" fmla="*/ 1383470 w 3024845"/>
                  <a:gd name="connsiteY254" fmla="*/ 575033 h 1059043"/>
                  <a:gd name="connsiteX255" fmla="*/ 1392337 w 3024845"/>
                  <a:gd name="connsiteY255" fmla="*/ 575033 h 1059043"/>
                  <a:gd name="connsiteX256" fmla="*/ 1392337 w 3024845"/>
                  <a:gd name="connsiteY256" fmla="*/ 596650 h 1059043"/>
                  <a:gd name="connsiteX257" fmla="*/ 1394364 w 3024845"/>
                  <a:gd name="connsiteY257" fmla="*/ 564224 h 1059043"/>
                  <a:gd name="connsiteX258" fmla="*/ 1416657 w 3024845"/>
                  <a:gd name="connsiteY258" fmla="*/ 564224 h 1059043"/>
                  <a:gd name="connsiteX259" fmla="*/ 1416657 w 3024845"/>
                  <a:gd name="connsiteY259" fmla="*/ 562602 h 1059043"/>
                  <a:gd name="connsiteX260" fmla="*/ 1416657 w 3024845"/>
                  <a:gd name="connsiteY260" fmla="*/ 551253 h 1059043"/>
                  <a:gd name="connsiteX261" fmla="*/ 1417417 w 3024845"/>
                  <a:gd name="connsiteY261" fmla="*/ 551253 h 1059043"/>
                  <a:gd name="connsiteX262" fmla="*/ 1422737 w 3024845"/>
                  <a:gd name="connsiteY262" fmla="*/ 551253 h 1059043"/>
                  <a:gd name="connsiteX263" fmla="*/ 1422737 w 3024845"/>
                  <a:gd name="connsiteY263" fmla="*/ 549362 h 1059043"/>
                  <a:gd name="connsiteX264" fmla="*/ 1422737 w 3024845"/>
                  <a:gd name="connsiteY264" fmla="*/ 536121 h 1059043"/>
                  <a:gd name="connsiteX265" fmla="*/ 1426791 w 3024845"/>
                  <a:gd name="connsiteY265" fmla="*/ 542606 h 1059043"/>
                  <a:gd name="connsiteX266" fmla="*/ 1429071 w 3024845"/>
                  <a:gd name="connsiteY266" fmla="*/ 542606 h 1059043"/>
                  <a:gd name="connsiteX267" fmla="*/ 1445031 w 3024845"/>
                  <a:gd name="connsiteY267" fmla="*/ 542606 h 1059043"/>
                  <a:gd name="connsiteX268" fmla="*/ 1445031 w 3024845"/>
                  <a:gd name="connsiteY268" fmla="*/ 541795 h 1059043"/>
                  <a:gd name="connsiteX269" fmla="*/ 1445031 w 3024845"/>
                  <a:gd name="connsiteY269" fmla="*/ 536121 h 1059043"/>
                  <a:gd name="connsiteX270" fmla="*/ 1445791 w 3024845"/>
                  <a:gd name="connsiteY270" fmla="*/ 536121 h 1059043"/>
                  <a:gd name="connsiteX271" fmla="*/ 1451111 w 3024845"/>
                  <a:gd name="connsiteY271" fmla="*/ 536121 h 1059043"/>
                  <a:gd name="connsiteX272" fmla="*/ 1451111 w 3024845"/>
                  <a:gd name="connsiteY272" fmla="*/ 537472 h 1059043"/>
                  <a:gd name="connsiteX273" fmla="*/ 1451111 w 3024845"/>
                  <a:gd name="connsiteY273" fmla="*/ 546930 h 1059043"/>
                  <a:gd name="connsiteX274" fmla="*/ 1489618 w 3024845"/>
                  <a:gd name="connsiteY274" fmla="*/ 546930 h 1059043"/>
                  <a:gd name="connsiteX275" fmla="*/ 1489618 w 3024845"/>
                  <a:gd name="connsiteY275" fmla="*/ 685283 h 1059043"/>
                  <a:gd name="connsiteX276" fmla="*/ 1491138 w 3024845"/>
                  <a:gd name="connsiteY276" fmla="*/ 685283 h 1059043"/>
                  <a:gd name="connsiteX277" fmla="*/ 1501778 w 3024845"/>
                  <a:gd name="connsiteY277" fmla="*/ 685283 h 1059043"/>
                  <a:gd name="connsiteX278" fmla="*/ 1501778 w 3024845"/>
                  <a:gd name="connsiteY278" fmla="*/ 672313 h 1059043"/>
                  <a:gd name="connsiteX279" fmla="*/ 1505832 w 3024845"/>
                  <a:gd name="connsiteY279" fmla="*/ 672313 h 1059043"/>
                  <a:gd name="connsiteX280" fmla="*/ 1505832 w 3024845"/>
                  <a:gd name="connsiteY280" fmla="*/ 685283 h 1059043"/>
                  <a:gd name="connsiteX281" fmla="*/ 1536232 w 3024845"/>
                  <a:gd name="connsiteY281" fmla="*/ 685283 h 1059043"/>
                  <a:gd name="connsiteX282" fmla="*/ 1536232 w 3024845"/>
                  <a:gd name="connsiteY282" fmla="*/ 655018 h 1059043"/>
                  <a:gd name="connsiteX283" fmla="*/ 1548392 w 3024845"/>
                  <a:gd name="connsiteY283" fmla="*/ 655018 h 1059043"/>
                  <a:gd name="connsiteX284" fmla="*/ 1560552 w 3024845"/>
                  <a:gd name="connsiteY284" fmla="*/ 652857 h 1059043"/>
                  <a:gd name="connsiteX285" fmla="*/ 1564606 w 3024845"/>
                  <a:gd name="connsiteY285" fmla="*/ 655018 h 1059043"/>
                  <a:gd name="connsiteX286" fmla="*/ 1574739 w 3024845"/>
                  <a:gd name="connsiteY286" fmla="*/ 655018 h 1059043"/>
                  <a:gd name="connsiteX287" fmla="*/ 1574739 w 3024845"/>
                  <a:gd name="connsiteY287" fmla="*/ 685283 h 1059043"/>
                  <a:gd name="connsiteX288" fmla="*/ 1582846 w 3024845"/>
                  <a:gd name="connsiteY288" fmla="*/ 685283 h 1059043"/>
                  <a:gd name="connsiteX289" fmla="*/ 1582846 w 3024845"/>
                  <a:gd name="connsiteY289" fmla="*/ 702578 h 1059043"/>
                  <a:gd name="connsiteX290" fmla="*/ 1592182 w 3024845"/>
                  <a:gd name="connsiteY290" fmla="*/ 703483 h 1059043"/>
                  <a:gd name="connsiteX291" fmla="*/ 1605140 w 3024845"/>
                  <a:gd name="connsiteY291" fmla="*/ 703483 h 1059043"/>
                  <a:gd name="connsiteX292" fmla="*/ 1605140 w 3024845"/>
                  <a:gd name="connsiteY292" fmla="*/ 687445 h 1059043"/>
                  <a:gd name="connsiteX293" fmla="*/ 1673096 w 3024845"/>
                  <a:gd name="connsiteY293" fmla="*/ 687445 h 1059043"/>
                  <a:gd name="connsiteX294" fmla="*/ 1673096 w 3024845"/>
                  <a:gd name="connsiteY294" fmla="*/ 602192 h 1059043"/>
                  <a:gd name="connsiteX295" fmla="*/ 1745104 w 3024845"/>
                  <a:gd name="connsiteY295" fmla="*/ 602192 h 1059043"/>
                  <a:gd name="connsiteX296" fmla="*/ 1745104 w 3024845"/>
                  <a:gd name="connsiteY296" fmla="*/ 680960 h 1059043"/>
                  <a:gd name="connsiteX297" fmla="*/ 1747008 w 3024845"/>
                  <a:gd name="connsiteY297" fmla="*/ 680960 h 1059043"/>
                  <a:gd name="connsiteX298" fmla="*/ 1748250 w 3024845"/>
                  <a:gd name="connsiteY298" fmla="*/ 703483 h 1059043"/>
                  <a:gd name="connsiteX299" fmla="*/ 1757926 w 3024845"/>
                  <a:gd name="connsiteY299" fmla="*/ 703483 h 1059043"/>
                  <a:gd name="connsiteX300" fmla="*/ 1759168 w 3024845"/>
                  <a:gd name="connsiteY300" fmla="*/ 680960 h 1059043"/>
                  <a:gd name="connsiteX301" fmla="*/ 1765248 w 3024845"/>
                  <a:gd name="connsiteY301" fmla="*/ 680960 h 1059043"/>
                  <a:gd name="connsiteX302" fmla="*/ 1766490 w 3024845"/>
                  <a:gd name="connsiteY302" fmla="*/ 703483 h 1059043"/>
                  <a:gd name="connsiteX303" fmla="*/ 1817112 w 3024845"/>
                  <a:gd name="connsiteY303" fmla="*/ 703483 h 1059043"/>
                  <a:gd name="connsiteX304" fmla="*/ 1817112 w 3024845"/>
                  <a:gd name="connsiteY304" fmla="*/ 540455 h 1059043"/>
                  <a:gd name="connsiteX305" fmla="*/ 2014439 w 3024845"/>
                  <a:gd name="connsiteY305" fmla="*/ 540455 h 1059043"/>
                  <a:gd name="connsiteX306" fmla="*/ 2014439 w 3024845"/>
                  <a:gd name="connsiteY306" fmla="*/ 703483 h 1059043"/>
                  <a:gd name="connsiteX307" fmla="*/ 2033136 w 3024845"/>
                  <a:gd name="connsiteY307" fmla="*/ 703483 h 1059043"/>
                  <a:gd name="connsiteX308" fmla="*/ 2033136 w 3024845"/>
                  <a:gd name="connsiteY308" fmla="*/ 620790 h 1059043"/>
                  <a:gd name="connsiteX309" fmla="*/ 2128256 w 3024845"/>
                  <a:gd name="connsiteY309" fmla="*/ 620790 h 1059043"/>
                  <a:gd name="connsiteX310" fmla="*/ 2140186 w 3024845"/>
                  <a:gd name="connsiteY310" fmla="*/ 302649 h 1059043"/>
                  <a:gd name="connsiteX311" fmla="*/ 2128026 w 3024845"/>
                  <a:gd name="connsiteY311" fmla="*/ 281031 h 1059043"/>
                  <a:gd name="connsiteX312" fmla="*/ 2121946 w 3024845"/>
                  <a:gd name="connsiteY312" fmla="*/ 276707 h 1059043"/>
                  <a:gd name="connsiteX313" fmla="*/ 2130053 w 3024845"/>
                  <a:gd name="connsiteY313" fmla="*/ 252928 h 1059043"/>
                  <a:gd name="connsiteX314" fmla="*/ 2130053 w 3024845"/>
                  <a:gd name="connsiteY314" fmla="*/ 235634 h 1059043"/>
                  <a:gd name="connsiteX315" fmla="*/ 2144240 w 3024845"/>
                  <a:gd name="connsiteY315" fmla="*/ 235634 h 1059043"/>
                  <a:gd name="connsiteX316" fmla="*/ 2144240 w 3024845"/>
                  <a:gd name="connsiteY316" fmla="*/ 214016 h 1059043"/>
                  <a:gd name="connsiteX317" fmla="*/ 2146266 w 3024845"/>
                  <a:gd name="connsiteY317" fmla="*/ 209692 h 1059043"/>
                  <a:gd name="connsiteX318" fmla="*/ 2146266 w 3024845"/>
                  <a:gd name="connsiteY318" fmla="*/ 131868 h 1059043"/>
                  <a:gd name="connsiteX319" fmla="*/ 2144240 w 3024845"/>
                  <a:gd name="connsiteY319" fmla="*/ 125383 h 1059043"/>
                  <a:gd name="connsiteX320" fmla="*/ 2150320 w 3024845"/>
                  <a:gd name="connsiteY320" fmla="*/ 118897 h 1059043"/>
                  <a:gd name="connsiteX321" fmla="*/ 2150320 w 3024845"/>
                  <a:gd name="connsiteY321" fmla="*/ 60529 h 1059043"/>
                  <a:gd name="connsiteX322" fmla="*/ 2152346 w 3024845"/>
                  <a:gd name="connsiteY322" fmla="*/ 56206 h 1059043"/>
                  <a:gd name="connsiteX323" fmla="*/ 2152346 w 3024845"/>
                  <a:gd name="connsiteY323" fmla="*/ 0 h 1059043"/>
                  <a:gd name="connsiteX324" fmla="*/ 2162480 w 3024845"/>
                  <a:gd name="connsiteY324" fmla="*/ 118897 h 1059043"/>
                  <a:gd name="connsiteX325" fmla="*/ 2168560 w 3024845"/>
                  <a:gd name="connsiteY325" fmla="*/ 125383 h 1059043"/>
                  <a:gd name="connsiteX326" fmla="*/ 2166533 w 3024845"/>
                  <a:gd name="connsiteY326" fmla="*/ 131868 h 1059043"/>
                  <a:gd name="connsiteX327" fmla="*/ 2166533 w 3024845"/>
                  <a:gd name="connsiteY327" fmla="*/ 209692 h 1059043"/>
                  <a:gd name="connsiteX328" fmla="*/ 2168560 w 3024845"/>
                  <a:gd name="connsiteY328" fmla="*/ 214016 h 1059043"/>
                  <a:gd name="connsiteX329" fmla="*/ 2168560 w 3024845"/>
                  <a:gd name="connsiteY329" fmla="*/ 235634 h 1059043"/>
                  <a:gd name="connsiteX330" fmla="*/ 2182747 w 3024845"/>
                  <a:gd name="connsiteY330" fmla="*/ 235634 h 1059043"/>
                  <a:gd name="connsiteX331" fmla="*/ 2182747 w 3024845"/>
                  <a:gd name="connsiteY331" fmla="*/ 252928 h 1059043"/>
                  <a:gd name="connsiteX332" fmla="*/ 2190854 w 3024845"/>
                  <a:gd name="connsiteY332" fmla="*/ 276707 h 1059043"/>
                  <a:gd name="connsiteX333" fmla="*/ 2184774 w 3024845"/>
                  <a:gd name="connsiteY333" fmla="*/ 281031 h 1059043"/>
                  <a:gd name="connsiteX334" fmla="*/ 2172613 w 3024845"/>
                  <a:gd name="connsiteY334" fmla="*/ 302649 h 1059043"/>
                  <a:gd name="connsiteX335" fmla="*/ 2180720 w 3024845"/>
                  <a:gd name="connsiteY335" fmla="*/ 555577 h 1059043"/>
                  <a:gd name="connsiteX336" fmla="*/ 2245574 w 3024845"/>
                  <a:gd name="connsiteY336" fmla="*/ 555577 h 1059043"/>
                  <a:gd name="connsiteX337" fmla="*/ 2245574 w 3024845"/>
                  <a:gd name="connsiteY337" fmla="*/ 631239 h 1059043"/>
                  <a:gd name="connsiteX338" fmla="*/ 2253681 w 3024845"/>
                  <a:gd name="connsiteY338" fmla="*/ 631239 h 1059043"/>
                  <a:gd name="connsiteX339" fmla="*/ 2255708 w 3024845"/>
                  <a:gd name="connsiteY339" fmla="*/ 624754 h 1059043"/>
                  <a:gd name="connsiteX340" fmla="*/ 2261788 w 3024845"/>
                  <a:gd name="connsiteY340" fmla="*/ 624754 h 1059043"/>
                  <a:gd name="connsiteX341" fmla="*/ 2263815 w 3024845"/>
                  <a:gd name="connsiteY341" fmla="*/ 633401 h 1059043"/>
                  <a:gd name="connsiteX342" fmla="*/ 2275975 w 3024845"/>
                  <a:gd name="connsiteY342" fmla="*/ 633401 h 1059043"/>
                  <a:gd name="connsiteX343" fmla="*/ 2275975 w 3024845"/>
                  <a:gd name="connsiteY343" fmla="*/ 626915 h 1059043"/>
                  <a:gd name="connsiteX344" fmla="*/ 2298268 w 3024845"/>
                  <a:gd name="connsiteY344" fmla="*/ 626915 h 1059043"/>
                  <a:gd name="connsiteX345" fmla="*/ 2298268 w 3024845"/>
                  <a:gd name="connsiteY345" fmla="*/ 633401 h 1059043"/>
                  <a:gd name="connsiteX346" fmla="*/ 2318535 w 3024845"/>
                  <a:gd name="connsiteY346" fmla="*/ 633401 h 1059043"/>
                  <a:gd name="connsiteX347" fmla="*/ 2318535 w 3024845"/>
                  <a:gd name="connsiteY347" fmla="*/ 678798 h 1059043"/>
                  <a:gd name="connsiteX348" fmla="*/ 2332722 w 3024845"/>
                  <a:gd name="connsiteY348" fmla="*/ 678798 h 1059043"/>
                  <a:gd name="connsiteX349" fmla="*/ 2332722 w 3024845"/>
                  <a:gd name="connsiteY349" fmla="*/ 665827 h 1059043"/>
                  <a:gd name="connsiteX350" fmla="*/ 2348936 w 3024845"/>
                  <a:gd name="connsiteY350" fmla="*/ 665827 h 1059043"/>
                  <a:gd name="connsiteX351" fmla="*/ 2348936 w 3024845"/>
                  <a:gd name="connsiteY351" fmla="*/ 486400 h 1059043"/>
                  <a:gd name="connsiteX352" fmla="*/ 2355016 w 3024845"/>
                  <a:gd name="connsiteY352" fmla="*/ 479914 h 1059043"/>
                  <a:gd name="connsiteX353" fmla="*/ 2427977 w 3024845"/>
                  <a:gd name="connsiteY353" fmla="*/ 479914 h 1059043"/>
                  <a:gd name="connsiteX354" fmla="*/ 2427977 w 3024845"/>
                  <a:gd name="connsiteY354" fmla="*/ 488562 h 1059043"/>
                  <a:gd name="connsiteX355" fmla="*/ 2438110 w 3024845"/>
                  <a:gd name="connsiteY355" fmla="*/ 488562 h 1059043"/>
                  <a:gd name="connsiteX356" fmla="*/ 2438110 w 3024845"/>
                  <a:gd name="connsiteY356" fmla="*/ 603136 h 1059043"/>
                  <a:gd name="connsiteX357" fmla="*/ 2460404 w 3024845"/>
                  <a:gd name="connsiteY357" fmla="*/ 603136 h 1059043"/>
                  <a:gd name="connsiteX358" fmla="*/ 2460404 w 3024845"/>
                  <a:gd name="connsiteY358" fmla="*/ 536121 h 1059043"/>
                  <a:gd name="connsiteX359" fmla="*/ 2486751 w 3024845"/>
                  <a:gd name="connsiteY359" fmla="*/ 536121 h 1059043"/>
                  <a:gd name="connsiteX360" fmla="*/ 2490804 w 3024845"/>
                  <a:gd name="connsiteY360" fmla="*/ 531797 h 1059043"/>
                  <a:gd name="connsiteX361" fmla="*/ 2498911 w 3024845"/>
                  <a:gd name="connsiteY361" fmla="*/ 531797 h 1059043"/>
                  <a:gd name="connsiteX362" fmla="*/ 2502964 w 3024845"/>
                  <a:gd name="connsiteY362" fmla="*/ 536121 h 1059043"/>
                  <a:gd name="connsiteX363" fmla="*/ 2525258 w 3024845"/>
                  <a:gd name="connsiteY363" fmla="*/ 536121 h 1059043"/>
                  <a:gd name="connsiteX364" fmla="*/ 2525258 w 3024845"/>
                  <a:gd name="connsiteY364" fmla="*/ 419385 h 1059043"/>
                  <a:gd name="connsiteX365" fmla="*/ 2582005 w 3024845"/>
                  <a:gd name="connsiteY365" fmla="*/ 408576 h 1059043"/>
                  <a:gd name="connsiteX366" fmla="*/ 2582005 w 3024845"/>
                  <a:gd name="connsiteY366" fmla="*/ 409657 h 1059043"/>
                  <a:gd name="connsiteX367" fmla="*/ 2582005 w 3024845"/>
                  <a:gd name="connsiteY367" fmla="*/ 417223 h 1059043"/>
                  <a:gd name="connsiteX368" fmla="*/ 2608352 w 3024845"/>
                  <a:gd name="connsiteY368" fmla="*/ 417223 h 1059043"/>
                  <a:gd name="connsiteX369" fmla="*/ 2608352 w 3024845"/>
                  <a:gd name="connsiteY369" fmla="*/ 672313 h 1059043"/>
                  <a:gd name="connsiteX370" fmla="*/ 2630646 w 3024845"/>
                  <a:gd name="connsiteY370" fmla="*/ 672313 h 1059043"/>
                  <a:gd name="connsiteX371" fmla="*/ 2630646 w 3024845"/>
                  <a:gd name="connsiteY371" fmla="*/ 667989 h 1059043"/>
                  <a:gd name="connsiteX372" fmla="*/ 2642806 w 3024845"/>
                  <a:gd name="connsiteY372" fmla="*/ 667989 h 1059043"/>
                  <a:gd name="connsiteX373" fmla="*/ 2642806 w 3024845"/>
                  <a:gd name="connsiteY373" fmla="*/ 672313 h 1059043"/>
                  <a:gd name="connsiteX374" fmla="*/ 2667126 w 3024845"/>
                  <a:gd name="connsiteY374" fmla="*/ 672313 h 1059043"/>
                  <a:gd name="connsiteX375" fmla="*/ 2667126 w 3024845"/>
                  <a:gd name="connsiteY375" fmla="*/ 659342 h 1059043"/>
                  <a:gd name="connsiteX376" fmla="*/ 2695500 w 3024845"/>
                  <a:gd name="connsiteY376" fmla="*/ 659342 h 1059043"/>
                  <a:gd name="connsiteX377" fmla="*/ 2707660 w 3024845"/>
                  <a:gd name="connsiteY377" fmla="*/ 655018 h 1059043"/>
                  <a:gd name="connsiteX378" fmla="*/ 2727927 w 3024845"/>
                  <a:gd name="connsiteY378" fmla="*/ 659342 h 1059043"/>
                  <a:gd name="connsiteX379" fmla="*/ 2727927 w 3024845"/>
                  <a:gd name="connsiteY379" fmla="*/ 642048 h 1059043"/>
                  <a:gd name="connsiteX380" fmla="*/ 2736034 w 3024845"/>
                  <a:gd name="connsiteY380" fmla="*/ 642048 h 1059043"/>
                  <a:gd name="connsiteX381" fmla="*/ 2736034 w 3024845"/>
                  <a:gd name="connsiteY381" fmla="*/ 629077 h 1059043"/>
                  <a:gd name="connsiteX382" fmla="*/ 2792781 w 3024845"/>
                  <a:gd name="connsiteY382" fmla="*/ 629077 h 1059043"/>
                  <a:gd name="connsiteX383" fmla="*/ 2792781 w 3024845"/>
                  <a:gd name="connsiteY383" fmla="*/ 598812 h 1059043"/>
                  <a:gd name="connsiteX384" fmla="*/ 2811021 w 3024845"/>
                  <a:gd name="connsiteY384" fmla="*/ 598812 h 1059043"/>
                  <a:gd name="connsiteX385" fmla="*/ 2811021 w 3024845"/>
                  <a:gd name="connsiteY385" fmla="*/ 592327 h 1059043"/>
                  <a:gd name="connsiteX386" fmla="*/ 2823181 w 3024845"/>
                  <a:gd name="connsiteY386" fmla="*/ 592327 h 1059043"/>
                  <a:gd name="connsiteX387" fmla="*/ 2823181 w 3024845"/>
                  <a:gd name="connsiteY387" fmla="*/ 598812 h 1059043"/>
                  <a:gd name="connsiteX388" fmla="*/ 2839395 w 3024845"/>
                  <a:gd name="connsiteY388" fmla="*/ 598812 h 1059043"/>
                  <a:gd name="connsiteX389" fmla="*/ 2839395 w 3024845"/>
                  <a:gd name="connsiteY389" fmla="*/ 648533 h 1059043"/>
                  <a:gd name="connsiteX390" fmla="*/ 2871822 w 3024845"/>
                  <a:gd name="connsiteY390" fmla="*/ 648533 h 1059043"/>
                  <a:gd name="connsiteX391" fmla="*/ 2871822 w 3024845"/>
                  <a:gd name="connsiteY391" fmla="*/ 622592 h 1059043"/>
                  <a:gd name="connsiteX392" fmla="*/ 2910329 w 3024845"/>
                  <a:gd name="connsiteY392" fmla="*/ 622592 h 1059043"/>
                  <a:gd name="connsiteX393" fmla="*/ 2910329 w 3024845"/>
                  <a:gd name="connsiteY393" fmla="*/ 592327 h 1059043"/>
                  <a:gd name="connsiteX394" fmla="*/ 2958970 w 3024845"/>
                  <a:gd name="connsiteY394" fmla="*/ 592327 h 1059043"/>
                  <a:gd name="connsiteX395" fmla="*/ 2958970 w 3024845"/>
                  <a:gd name="connsiteY395" fmla="*/ 703483 h 1059043"/>
                  <a:gd name="connsiteX396" fmla="*/ 2958970 w 3024845"/>
                  <a:gd name="connsiteY396" fmla="*/ 717262 h 1059043"/>
                  <a:gd name="connsiteX397" fmla="*/ 3024845 w 3024845"/>
                  <a:gd name="connsiteY397" fmla="*/ 717262 h 1059043"/>
                  <a:gd name="connsiteX398" fmla="*/ 3024845 w 3024845"/>
                  <a:gd name="connsiteY398" fmla="*/ 1059043 h 1059043"/>
                  <a:gd name="connsiteX399" fmla="*/ 2054 w 3024845"/>
                  <a:gd name="connsiteY399" fmla="*/ 1056710 h 1059043"/>
                  <a:gd name="connsiteX400" fmla="*/ 0 w 3024845"/>
                  <a:gd name="connsiteY400" fmla="*/ 622592 h 1059043"/>
                  <a:gd name="connsiteX401" fmla="*/ 20267 w 3024845"/>
                  <a:gd name="connsiteY401" fmla="*/ 622592 h 1059043"/>
                  <a:gd name="connsiteX402" fmla="*/ 20774 w 3024845"/>
                  <a:gd name="connsiteY402" fmla="*/ 621511 h 1059043"/>
                  <a:gd name="connsiteX403" fmla="*/ 24320 w 3024845"/>
                  <a:gd name="connsiteY403" fmla="*/ 613945 h 1059043"/>
                  <a:gd name="connsiteX404" fmla="*/ 26094 w 3024845"/>
                  <a:gd name="connsiteY404" fmla="*/ 614215 h 1059043"/>
                  <a:gd name="connsiteX405" fmla="*/ 38507 w 3024845"/>
                  <a:gd name="connsiteY405" fmla="*/ 616106 h 1059043"/>
                  <a:gd name="connsiteX406" fmla="*/ 39014 w 3024845"/>
                  <a:gd name="connsiteY406" fmla="*/ 617458 h 1059043"/>
                  <a:gd name="connsiteX407" fmla="*/ 42560 w 3024845"/>
                  <a:gd name="connsiteY407" fmla="*/ 626915 h 1059043"/>
                  <a:gd name="connsiteX408" fmla="*/ 68907 w 3024845"/>
                  <a:gd name="connsiteY408" fmla="*/ 629077 h 1059043"/>
                  <a:gd name="connsiteX409" fmla="*/ 68907 w 3024845"/>
                  <a:gd name="connsiteY409" fmla="*/ 505856 h 1059043"/>
                  <a:gd name="connsiteX410" fmla="*/ 70934 w 3024845"/>
                  <a:gd name="connsiteY410" fmla="*/ 505856 h 1059043"/>
                  <a:gd name="connsiteX411" fmla="*/ 85121 w 3024845"/>
                  <a:gd name="connsiteY411" fmla="*/ 505856 h 1059043"/>
                  <a:gd name="connsiteX412" fmla="*/ 85121 w 3024845"/>
                  <a:gd name="connsiteY412" fmla="*/ 369664 h 1059043"/>
                  <a:gd name="connsiteX413" fmla="*/ 86894 w 3024845"/>
                  <a:gd name="connsiteY413" fmla="*/ 369664 h 1059043"/>
                  <a:gd name="connsiteX414" fmla="*/ 99308 w 3024845"/>
                  <a:gd name="connsiteY414" fmla="*/ 369664 h 1059043"/>
                  <a:gd name="connsiteX415" fmla="*/ 99308 w 3024845"/>
                  <a:gd name="connsiteY415" fmla="*/ 255090 h 1059043"/>
                  <a:gd name="connsiteX416" fmla="*/ 103361 w 3024845"/>
                  <a:gd name="connsiteY416" fmla="*/ 226986 h 1059043"/>
                  <a:gd name="connsiteX417" fmla="*/ 105388 w 3024845"/>
                  <a:gd name="connsiteY417" fmla="*/ 226986 h 1059043"/>
                  <a:gd name="connsiteX418" fmla="*/ 119575 w 3024845"/>
                  <a:gd name="connsiteY418" fmla="*/ 226986 h 1059043"/>
                  <a:gd name="connsiteX0" fmla="*/ 119575 w 3024845"/>
                  <a:gd name="connsiteY0" fmla="*/ 226986 h 1059043"/>
                  <a:gd name="connsiteX1" fmla="*/ 200642 w 3024845"/>
                  <a:gd name="connsiteY1" fmla="*/ 224825 h 1059043"/>
                  <a:gd name="connsiteX2" fmla="*/ 202669 w 3024845"/>
                  <a:gd name="connsiteY2" fmla="*/ 224825 h 1059043"/>
                  <a:gd name="connsiteX3" fmla="*/ 216856 w 3024845"/>
                  <a:gd name="connsiteY3" fmla="*/ 224825 h 1059043"/>
                  <a:gd name="connsiteX4" fmla="*/ 216856 w 3024845"/>
                  <a:gd name="connsiteY4" fmla="*/ 248604 h 1059043"/>
                  <a:gd name="connsiteX5" fmla="*/ 217363 w 3024845"/>
                  <a:gd name="connsiteY5" fmla="*/ 249415 h 1059043"/>
                  <a:gd name="connsiteX6" fmla="*/ 220909 w 3024845"/>
                  <a:gd name="connsiteY6" fmla="*/ 255090 h 1059043"/>
                  <a:gd name="connsiteX7" fmla="*/ 220909 w 3024845"/>
                  <a:gd name="connsiteY7" fmla="*/ 369664 h 1059043"/>
                  <a:gd name="connsiteX8" fmla="*/ 223189 w 3024845"/>
                  <a:gd name="connsiteY8" fmla="*/ 369664 h 1059043"/>
                  <a:gd name="connsiteX9" fmla="*/ 239150 w 3024845"/>
                  <a:gd name="connsiteY9" fmla="*/ 369664 h 1059043"/>
                  <a:gd name="connsiteX10" fmla="*/ 239150 w 3024845"/>
                  <a:gd name="connsiteY10" fmla="*/ 510179 h 1059043"/>
                  <a:gd name="connsiteX11" fmla="*/ 240670 w 3024845"/>
                  <a:gd name="connsiteY11" fmla="*/ 509909 h 1059043"/>
                  <a:gd name="connsiteX12" fmla="*/ 251310 w 3024845"/>
                  <a:gd name="connsiteY12" fmla="*/ 508018 h 1059043"/>
                  <a:gd name="connsiteX13" fmla="*/ 249283 w 3024845"/>
                  <a:gd name="connsiteY13" fmla="*/ 596650 h 1059043"/>
                  <a:gd name="connsiteX14" fmla="*/ 250803 w 3024845"/>
                  <a:gd name="connsiteY14" fmla="*/ 596921 h 1059043"/>
                  <a:gd name="connsiteX15" fmla="*/ 261443 w 3024845"/>
                  <a:gd name="connsiteY15" fmla="*/ 598812 h 1059043"/>
                  <a:gd name="connsiteX16" fmla="*/ 261696 w 3024845"/>
                  <a:gd name="connsiteY16" fmla="*/ 599623 h 1059043"/>
                  <a:gd name="connsiteX17" fmla="*/ 263470 w 3024845"/>
                  <a:gd name="connsiteY17" fmla="*/ 605298 h 1059043"/>
                  <a:gd name="connsiteX18" fmla="*/ 264230 w 3024845"/>
                  <a:gd name="connsiteY18" fmla="*/ 602866 h 1059043"/>
                  <a:gd name="connsiteX19" fmla="*/ 269550 w 3024845"/>
                  <a:gd name="connsiteY19" fmla="*/ 585842 h 1059043"/>
                  <a:gd name="connsiteX20" fmla="*/ 271323 w 3024845"/>
                  <a:gd name="connsiteY20" fmla="*/ 585842 h 1059043"/>
                  <a:gd name="connsiteX21" fmla="*/ 283737 w 3024845"/>
                  <a:gd name="connsiteY21" fmla="*/ 585842 h 1059043"/>
                  <a:gd name="connsiteX22" fmla="*/ 283737 w 3024845"/>
                  <a:gd name="connsiteY22" fmla="*/ 618268 h 1059043"/>
                  <a:gd name="connsiteX23" fmla="*/ 284750 w 3024845"/>
                  <a:gd name="connsiteY23" fmla="*/ 618809 h 1059043"/>
                  <a:gd name="connsiteX24" fmla="*/ 291844 w 3024845"/>
                  <a:gd name="connsiteY24" fmla="*/ 622592 h 1059043"/>
                  <a:gd name="connsiteX25" fmla="*/ 291844 w 3024845"/>
                  <a:gd name="connsiteY25" fmla="*/ 623943 h 1059043"/>
                  <a:gd name="connsiteX26" fmla="*/ 291844 w 3024845"/>
                  <a:gd name="connsiteY26" fmla="*/ 633401 h 1059043"/>
                  <a:gd name="connsiteX27" fmla="*/ 336431 w 3024845"/>
                  <a:gd name="connsiteY27" fmla="*/ 633401 h 1059043"/>
                  <a:gd name="connsiteX28" fmla="*/ 336431 w 3024845"/>
                  <a:gd name="connsiteY28" fmla="*/ 634482 h 1059043"/>
                  <a:gd name="connsiteX29" fmla="*/ 336431 w 3024845"/>
                  <a:gd name="connsiteY29" fmla="*/ 642048 h 1059043"/>
                  <a:gd name="connsiteX30" fmla="*/ 338457 w 3024845"/>
                  <a:gd name="connsiteY30" fmla="*/ 642048 h 1059043"/>
                  <a:gd name="connsiteX31" fmla="*/ 352644 w 3024845"/>
                  <a:gd name="connsiteY31" fmla="*/ 642048 h 1059043"/>
                  <a:gd name="connsiteX32" fmla="*/ 352644 w 3024845"/>
                  <a:gd name="connsiteY32" fmla="*/ 611783 h 1059043"/>
                  <a:gd name="connsiteX33" fmla="*/ 397231 w 3024845"/>
                  <a:gd name="connsiteY33" fmla="*/ 611783 h 1059043"/>
                  <a:gd name="connsiteX34" fmla="*/ 397231 w 3024845"/>
                  <a:gd name="connsiteY34" fmla="*/ 610432 h 1059043"/>
                  <a:gd name="connsiteX35" fmla="*/ 397231 w 3024845"/>
                  <a:gd name="connsiteY35" fmla="*/ 600974 h 1059043"/>
                  <a:gd name="connsiteX36" fmla="*/ 398245 w 3024845"/>
                  <a:gd name="connsiteY36" fmla="*/ 600974 h 1059043"/>
                  <a:gd name="connsiteX37" fmla="*/ 405338 w 3024845"/>
                  <a:gd name="connsiteY37" fmla="*/ 600974 h 1059043"/>
                  <a:gd name="connsiteX38" fmla="*/ 405338 w 3024845"/>
                  <a:gd name="connsiteY38" fmla="*/ 599083 h 1059043"/>
                  <a:gd name="connsiteX39" fmla="*/ 405338 w 3024845"/>
                  <a:gd name="connsiteY39" fmla="*/ 585842 h 1059043"/>
                  <a:gd name="connsiteX40" fmla="*/ 406098 w 3024845"/>
                  <a:gd name="connsiteY40" fmla="*/ 585842 h 1059043"/>
                  <a:gd name="connsiteX41" fmla="*/ 411418 w 3024845"/>
                  <a:gd name="connsiteY41" fmla="*/ 585842 h 1059043"/>
                  <a:gd name="connsiteX42" fmla="*/ 411418 w 3024845"/>
                  <a:gd name="connsiteY42" fmla="*/ 584761 h 1059043"/>
                  <a:gd name="connsiteX43" fmla="*/ 411418 w 3024845"/>
                  <a:gd name="connsiteY43" fmla="*/ 577194 h 1059043"/>
                  <a:gd name="connsiteX44" fmla="*/ 413445 w 3024845"/>
                  <a:gd name="connsiteY44" fmla="*/ 577194 h 1059043"/>
                  <a:gd name="connsiteX45" fmla="*/ 427632 w 3024845"/>
                  <a:gd name="connsiteY45" fmla="*/ 577194 h 1059043"/>
                  <a:gd name="connsiteX46" fmla="*/ 427632 w 3024845"/>
                  <a:gd name="connsiteY46" fmla="*/ 578275 h 1059043"/>
                  <a:gd name="connsiteX47" fmla="*/ 427632 w 3024845"/>
                  <a:gd name="connsiteY47" fmla="*/ 585842 h 1059043"/>
                  <a:gd name="connsiteX48" fmla="*/ 449925 w 3024845"/>
                  <a:gd name="connsiteY48" fmla="*/ 585842 h 1059043"/>
                  <a:gd name="connsiteX49" fmla="*/ 449925 w 3024845"/>
                  <a:gd name="connsiteY49" fmla="*/ 583950 h 1059043"/>
                  <a:gd name="connsiteX50" fmla="*/ 449925 w 3024845"/>
                  <a:gd name="connsiteY50" fmla="*/ 570709 h 1059043"/>
                  <a:gd name="connsiteX51" fmla="*/ 451699 w 3024845"/>
                  <a:gd name="connsiteY51" fmla="*/ 570709 h 1059043"/>
                  <a:gd name="connsiteX52" fmla="*/ 464112 w 3024845"/>
                  <a:gd name="connsiteY52" fmla="*/ 570709 h 1059043"/>
                  <a:gd name="connsiteX53" fmla="*/ 464112 w 3024845"/>
                  <a:gd name="connsiteY53" fmla="*/ 594489 h 1059043"/>
                  <a:gd name="connsiteX54" fmla="*/ 465126 w 3024845"/>
                  <a:gd name="connsiteY54" fmla="*/ 594489 h 1059043"/>
                  <a:gd name="connsiteX55" fmla="*/ 472219 w 3024845"/>
                  <a:gd name="connsiteY55" fmla="*/ 594489 h 1059043"/>
                  <a:gd name="connsiteX56" fmla="*/ 472219 w 3024845"/>
                  <a:gd name="connsiteY56" fmla="*/ 593408 h 1059043"/>
                  <a:gd name="connsiteX57" fmla="*/ 472219 w 3024845"/>
                  <a:gd name="connsiteY57" fmla="*/ 585842 h 1059043"/>
                  <a:gd name="connsiteX58" fmla="*/ 473992 w 3024845"/>
                  <a:gd name="connsiteY58" fmla="*/ 585842 h 1059043"/>
                  <a:gd name="connsiteX59" fmla="*/ 486406 w 3024845"/>
                  <a:gd name="connsiteY59" fmla="*/ 585842 h 1059043"/>
                  <a:gd name="connsiteX60" fmla="*/ 486406 w 3024845"/>
                  <a:gd name="connsiteY60" fmla="*/ 611783 h 1059043"/>
                  <a:gd name="connsiteX61" fmla="*/ 488433 w 3024845"/>
                  <a:gd name="connsiteY61" fmla="*/ 611783 h 1059043"/>
                  <a:gd name="connsiteX62" fmla="*/ 502619 w 3024845"/>
                  <a:gd name="connsiteY62" fmla="*/ 611783 h 1059043"/>
                  <a:gd name="connsiteX63" fmla="*/ 502619 w 3024845"/>
                  <a:gd name="connsiteY63" fmla="*/ 613404 h 1059043"/>
                  <a:gd name="connsiteX64" fmla="*/ 502619 w 3024845"/>
                  <a:gd name="connsiteY64" fmla="*/ 624754 h 1059043"/>
                  <a:gd name="connsiteX65" fmla="*/ 503379 w 3024845"/>
                  <a:gd name="connsiteY65" fmla="*/ 624754 h 1059043"/>
                  <a:gd name="connsiteX66" fmla="*/ 508700 w 3024845"/>
                  <a:gd name="connsiteY66" fmla="*/ 624754 h 1059043"/>
                  <a:gd name="connsiteX67" fmla="*/ 508700 w 3024845"/>
                  <a:gd name="connsiteY67" fmla="*/ 623943 h 1059043"/>
                  <a:gd name="connsiteX68" fmla="*/ 508700 w 3024845"/>
                  <a:gd name="connsiteY68" fmla="*/ 618268 h 1059043"/>
                  <a:gd name="connsiteX69" fmla="*/ 539100 w 3024845"/>
                  <a:gd name="connsiteY69" fmla="*/ 618268 h 1059043"/>
                  <a:gd name="connsiteX70" fmla="*/ 539100 w 3024845"/>
                  <a:gd name="connsiteY70" fmla="*/ 642048 h 1059043"/>
                  <a:gd name="connsiteX71" fmla="*/ 540113 w 3024845"/>
                  <a:gd name="connsiteY71" fmla="*/ 642048 h 1059043"/>
                  <a:gd name="connsiteX72" fmla="*/ 547207 w 3024845"/>
                  <a:gd name="connsiteY72" fmla="*/ 642048 h 1059043"/>
                  <a:gd name="connsiteX73" fmla="*/ 547207 w 3024845"/>
                  <a:gd name="connsiteY73" fmla="*/ 643129 h 1059043"/>
                  <a:gd name="connsiteX74" fmla="*/ 547207 w 3024845"/>
                  <a:gd name="connsiteY74" fmla="*/ 650695 h 1059043"/>
                  <a:gd name="connsiteX75" fmla="*/ 547967 w 3024845"/>
                  <a:gd name="connsiteY75" fmla="*/ 650695 h 1059043"/>
                  <a:gd name="connsiteX76" fmla="*/ 553287 w 3024845"/>
                  <a:gd name="connsiteY76" fmla="*/ 650695 h 1059043"/>
                  <a:gd name="connsiteX77" fmla="*/ 553287 w 3024845"/>
                  <a:gd name="connsiteY77" fmla="*/ 648533 h 1059043"/>
                  <a:gd name="connsiteX78" fmla="*/ 553287 w 3024845"/>
                  <a:gd name="connsiteY78" fmla="*/ 633401 h 1059043"/>
                  <a:gd name="connsiteX79" fmla="*/ 554300 w 3024845"/>
                  <a:gd name="connsiteY79" fmla="*/ 633401 h 1059043"/>
                  <a:gd name="connsiteX80" fmla="*/ 561394 w 3024845"/>
                  <a:gd name="connsiteY80" fmla="*/ 633401 h 1059043"/>
                  <a:gd name="connsiteX81" fmla="*/ 561394 w 3024845"/>
                  <a:gd name="connsiteY81" fmla="*/ 634482 h 1059043"/>
                  <a:gd name="connsiteX82" fmla="*/ 561394 w 3024845"/>
                  <a:gd name="connsiteY82" fmla="*/ 642048 h 1059043"/>
                  <a:gd name="connsiteX83" fmla="*/ 566714 w 3024845"/>
                  <a:gd name="connsiteY83" fmla="*/ 640055 h 1059043"/>
                  <a:gd name="connsiteX84" fmla="*/ 567474 w 3024845"/>
                  <a:gd name="connsiteY84" fmla="*/ 639075 h 1059043"/>
                  <a:gd name="connsiteX85" fmla="*/ 567474 w 3024845"/>
                  <a:gd name="connsiteY85" fmla="*/ 633401 h 1059043"/>
                  <a:gd name="connsiteX86" fmla="*/ 605981 w 3024845"/>
                  <a:gd name="connsiteY86" fmla="*/ 633401 h 1059043"/>
                  <a:gd name="connsiteX87" fmla="*/ 605981 w 3024845"/>
                  <a:gd name="connsiteY87" fmla="*/ 657180 h 1059043"/>
                  <a:gd name="connsiteX88" fmla="*/ 608007 w 3024845"/>
                  <a:gd name="connsiteY88" fmla="*/ 657180 h 1059043"/>
                  <a:gd name="connsiteX89" fmla="*/ 622194 w 3024845"/>
                  <a:gd name="connsiteY89" fmla="*/ 657180 h 1059043"/>
                  <a:gd name="connsiteX90" fmla="*/ 622194 w 3024845"/>
                  <a:gd name="connsiteY90" fmla="*/ 658261 h 1059043"/>
                  <a:gd name="connsiteX91" fmla="*/ 622194 w 3024845"/>
                  <a:gd name="connsiteY91" fmla="*/ 665827 h 1059043"/>
                  <a:gd name="connsiteX92" fmla="*/ 623968 w 3024845"/>
                  <a:gd name="connsiteY92" fmla="*/ 665827 h 1059043"/>
                  <a:gd name="connsiteX93" fmla="*/ 636381 w 3024845"/>
                  <a:gd name="connsiteY93" fmla="*/ 665827 h 1059043"/>
                  <a:gd name="connsiteX94" fmla="*/ 636381 w 3024845"/>
                  <a:gd name="connsiteY94" fmla="*/ 642048 h 1059043"/>
                  <a:gd name="connsiteX95" fmla="*/ 637394 w 3024845"/>
                  <a:gd name="connsiteY95" fmla="*/ 642048 h 1059043"/>
                  <a:gd name="connsiteX96" fmla="*/ 644488 w 3024845"/>
                  <a:gd name="connsiteY96" fmla="*/ 642048 h 1059043"/>
                  <a:gd name="connsiteX97" fmla="*/ 644488 w 3024845"/>
                  <a:gd name="connsiteY97" fmla="*/ 609621 h 1059043"/>
                  <a:gd name="connsiteX98" fmla="*/ 645501 w 3024845"/>
                  <a:gd name="connsiteY98" fmla="*/ 609621 h 1059043"/>
                  <a:gd name="connsiteX99" fmla="*/ 652595 w 3024845"/>
                  <a:gd name="connsiteY99" fmla="*/ 609621 h 1059043"/>
                  <a:gd name="connsiteX100" fmla="*/ 652595 w 3024845"/>
                  <a:gd name="connsiteY100" fmla="*/ 607730 h 1059043"/>
                  <a:gd name="connsiteX101" fmla="*/ 652595 w 3024845"/>
                  <a:gd name="connsiteY101" fmla="*/ 594489 h 1059043"/>
                  <a:gd name="connsiteX102" fmla="*/ 651328 w 3024845"/>
                  <a:gd name="connsiteY102" fmla="*/ 592867 h 1059043"/>
                  <a:gd name="connsiteX103" fmla="*/ 656648 w 3024845"/>
                  <a:gd name="connsiteY103" fmla="*/ 581518 h 1059043"/>
                  <a:gd name="connsiteX104" fmla="*/ 664755 w 3024845"/>
                  <a:gd name="connsiteY104" fmla="*/ 609621 h 1059043"/>
                  <a:gd name="connsiteX105" fmla="*/ 665515 w 3024845"/>
                  <a:gd name="connsiteY105" fmla="*/ 609621 h 1059043"/>
                  <a:gd name="connsiteX106" fmla="*/ 670835 w 3024845"/>
                  <a:gd name="connsiteY106" fmla="*/ 609621 h 1059043"/>
                  <a:gd name="connsiteX107" fmla="*/ 670835 w 3024845"/>
                  <a:gd name="connsiteY107" fmla="*/ 503694 h 1059043"/>
                  <a:gd name="connsiteX108" fmla="*/ 672355 w 3024845"/>
                  <a:gd name="connsiteY108" fmla="*/ 503694 h 1059043"/>
                  <a:gd name="connsiteX109" fmla="*/ 682995 w 3024845"/>
                  <a:gd name="connsiteY109" fmla="*/ 503694 h 1059043"/>
                  <a:gd name="connsiteX110" fmla="*/ 682995 w 3024845"/>
                  <a:gd name="connsiteY110" fmla="*/ 456135 h 1059043"/>
                  <a:gd name="connsiteX111" fmla="*/ 709342 w 3024845"/>
                  <a:gd name="connsiteY111" fmla="*/ 456135 h 1059043"/>
                  <a:gd name="connsiteX112" fmla="*/ 709342 w 3024845"/>
                  <a:gd name="connsiteY112" fmla="*/ 434517 h 1059043"/>
                  <a:gd name="connsiteX113" fmla="*/ 743796 w 3024845"/>
                  <a:gd name="connsiteY113" fmla="*/ 434517 h 1059043"/>
                  <a:gd name="connsiteX114" fmla="*/ 743796 w 3024845"/>
                  <a:gd name="connsiteY114" fmla="*/ 436949 h 1059043"/>
                  <a:gd name="connsiteX115" fmla="*/ 743796 w 3024845"/>
                  <a:gd name="connsiteY115" fmla="*/ 453973 h 1059043"/>
                  <a:gd name="connsiteX116" fmla="*/ 746076 w 3024845"/>
                  <a:gd name="connsiteY116" fmla="*/ 453973 h 1059043"/>
                  <a:gd name="connsiteX117" fmla="*/ 762036 w 3024845"/>
                  <a:gd name="connsiteY117" fmla="*/ 453973 h 1059043"/>
                  <a:gd name="connsiteX118" fmla="*/ 762036 w 3024845"/>
                  <a:gd name="connsiteY118" fmla="*/ 501532 h 1059043"/>
                  <a:gd name="connsiteX119" fmla="*/ 763049 w 3024845"/>
                  <a:gd name="connsiteY119" fmla="*/ 501532 h 1059043"/>
                  <a:gd name="connsiteX120" fmla="*/ 770143 w 3024845"/>
                  <a:gd name="connsiteY120" fmla="*/ 501532 h 1059043"/>
                  <a:gd name="connsiteX121" fmla="*/ 784330 w 3024845"/>
                  <a:gd name="connsiteY121" fmla="*/ 505856 h 1059043"/>
                  <a:gd name="connsiteX122" fmla="*/ 784330 w 3024845"/>
                  <a:gd name="connsiteY122" fmla="*/ 544768 h 1059043"/>
                  <a:gd name="connsiteX123" fmla="*/ 785343 w 3024845"/>
                  <a:gd name="connsiteY123" fmla="*/ 544768 h 1059043"/>
                  <a:gd name="connsiteX124" fmla="*/ 792436 w 3024845"/>
                  <a:gd name="connsiteY124" fmla="*/ 544768 h 1059043"/>
                  <a:gd name="connsiteX125" fmla="*/ 792436 w 3024845"/>
                  <a:gd name="connsiteY125" fmla="*/ 546389 h 1059043"/>
                  <a:gd name="connsiteX126" fmla="*/ 792436 w 3024845"/>
                  <a:gd name="connsiteY126" fmla="*/ 557738 h 1059043"/>
                  <a:gd name="connsiteX127" fmla="*/ 794463 w 3024845"/>
                  <a:gd name="connsiteY127" fmla="*/ 557738 h 1059043"/>
                  <a:gd name="connsiteX128" fmla="*/ 808650 w 3024845"/>
                  <a:gd name="connsiteY128" fmla="*/ 557738 h 1059043"/>
                  <a:gd name="connsiteX129" fmla="*/ 814730 w 3024845"/>
                  <a:gd name="connsiteY129" fmla="*/ 564224 h 1059043"/>
                  <a:gd name="connsiteX130" fmla="*/ 814730 w 3024845"/>
                  <a:gd name="connsiteY130" fmla="*/ 585842 h 1059043"/>
                  <a:gd name="connsiteX131" fmla="*/ 817010 w 3024845"/>
                  <a:gd name="connsiteY131" fmla="*/ 585842 h 1059043"/>
                  <a:gd name="connsiteX132" fmla="*/ 832970 w 3024845"/>
                  <a:gd name="connsiteY132" fmla="*/ 585842 h 1059043"/>
                  <a:gd name="connsiteX133" fmla="*/ 832970 w 3024845"/>
                  <a:gd name="connsiteY133" fmla="*/ 586922 h 1059043"/>
                  <a:gd name="connsiteX134" fmla="*/ 832970 w 3024845"/>
                  <a:gd name="connsiteY134" fmla="*/ 594489 h 1059043"/>
                  <a:gd name="connsiteX135" fmla="*/ 834237 w 3024845"/>
                  <a:gd name="connsiteY135" fmla="*/ 594489 h 1059043"/>
                  <a:gd name="connsiteX136" fmla="*/ 843104 w 3024845"/>
                  <a:gd name="connsiteY136" fmla="*/ 594489 h 1059043"/>
                  <a:gd name="connsiteX137" fmla="*/ 843104 w 3024845"/>
                  <a:gd name="connsiteY137" fmla="*/ 596650 h 1059043"/>
                  <a:gd name="connsiteX138" fmla="*/ 843104 w 3024845"/>
                  <a:gd name="connsiteY138" fmla="*/ 611783 h 1059043"/>
                  <a:gd name="connsiteX139" fmla="*/ 847157 w 3024845"/>
                  <a:gd name="connsiteY139" fmla="*/ 609891 h 1059043"/>
                  <a:gd name="connsiteX140" fmla="*/ 847157 w 3024845"/>
                  <a:gd name="connsiteY140" fmla="*/ 596650 h 1059043"/>
                  <a:gd name="connsiteX141" fmla="*/ 848170 w 3024845"/>
                  <a:gd name="connsiteY141" fmla="*/ 596650 h 1059043"/>
                  <a:gd name="connsiteX142" fmla="*/ 855264 w 3024845"/>
                  <a:gd name="connsiteY142" fmla="*/ 596650 h 1059043"/>
                  <a:gd name="connsiteX143" fmla="*/ 855264 w 3024845"/>
                  <a:gd name="connsiteY143" fmla="*/ 598272 h 1059043"/>
                  <a:gd name="connsiteX144" fmla="*/ 855264 w 3024845"/>
                  <a:gd name="connsiteY144" fmla="*/ 609621 h 1059043"/>
                  <a:gd name="connsiteX145" fmla="*/ 856024 w 3024845"/>
                  <a:gd name="connsiteY145" fmla="*/ 609621 h 1059043"/>
                  <a:gd name="connsiteX146" fmla="*/ 861344 w 3024845"/>
                  <a:gd name="connsiteY146" fmla="*/ 609621 h 1059043"/>
                  <a:gd name="connsiteX147" fmla="*/ 909984 w 3024845"/>
                  <a:gd name="connsiteY147" fmla="*/ 605298 h 1059043"/>
                  <a:gd name="connsiteX148" fmla="*/ 909984 w 3024845"/>
                  <a:gd name="connsiteY148" fmla="*/ 606649 h 1059043"/>
                  <a:gd name="connsiteX149" fmla="*/ 909984 w 3024845"/>
                  <a:gd name="connsiteY149" fmla="*/ 616106 h 1059043"/>
                  <a:gd name="connsiteX150" fmla="*/ 910744 w 3024845"/>
                  <a:gd name="connsiteY150" fmla="*/ 616106 h 1059043"/>
                  <a:gd name="connsiteX151" fmla="*/ 916065 w 3024845"/>
                  <a:gd name="connsiteY151" fmla="*/ 616106 h 1059043"/>
                  <a:gd name="connsiteX152" fmla="*/ 916065 w 3024845"/>
                  <a:gd name="connsiteY152" fmla="*/ 618268 h 1059043"/>
                  <a:gd name="connsiteX153" fmla="*/ 916065 w 3024845"/>
                  <a:gd name="connsiteY153" fmla="*/ 633401 h 1059043"/>
                  <a:gd name="connsiteX154" fmla="*/ 918091 w 3024845"/>
                  <a:gd name="connsiteY154" fmla="*/ 632050 h 1059043"/>
                  <a:gd name="connsiteX155" fmla="*/ 932278 w 3024845"/>
                  <a:gd name="connsiteY155" fmla="*/ 622592 h 1059043"/>
                  <a:gd name="connsiteX156" fmla="*/ 938358 w 3024845"/>
                  <a:gd name="connsiteY156" fmla="*/ 581518 h 1059043"/>
                  <a:gd name="connsiteX157" fmla="*/ 939118 w 3024845"/>
                  <a:gd name="connsiteY157" fmla="*/ 581248 h 1059043"/>
                  <a:gd name="connsiteX158" fmla="*/ 944438 w 3024845"/>
                  <a:gd name="connsiteY158" fmla="*/ 579356 h 1059043"/>
                  <a:gd name="connsiteX159" fmla="*/ 946465 w 3024845"/>
                  <a:gd name="connsiteY159" fmla="*/ 510179 h 1059043"/>
                  <a:gd name="connsiteX160" fmla="*/ 948492 w 3024845"/>
                  <a:gd name="connsiteY160" fmla="*/ 579356 h 1059043"/>
                  <a:gd name="connsiteX161" fmla="*/ 949252 w 3024845"/>
                  <a:gd name="connsiteY161" fmla="*/ 579626 h 1059043"/>
                  <a:gd name="connsiteX162" fmla="*/ 954572 w 3024845"/>
                  <a:gd name="connsiteY162" fmla="*/ 581518 h 1059043"/>
                  <a:gd name="connsiteX163" fmla="*/ 954572 w 3024845"/>
                  <a:gd name="connsiteY163" fmla="*/ 495047 h 1059043"/>
                  <a:gd name="connsiteX164" fmla="*/ 958625 w 3024845"/>
                  <a:gd name="connsiteY164" fmla="*/ 462620 h 1059043"/>
                  <a:gd name="connsiteX165" fmla="*/ 997132 w 3024845"/>
                  <a:gd name="connsiteY165" fmla="*/ 462620 h 1059043"/>
                  <a:gd name="connsiteX166" fmla="*/ 997132 w 3024845"/>
                  <a:gd name="connsiteY166" fmla="*/ 495047 h 1059043"/>
                  <a:gd name="connsiteX167" fmla="*/ 997892 w 3024845"/>
                  <a:gd name="connsiteY167" fmla="*/ 495047 h 1059043"/>
                  <a:gd name="connsiteX168" fmla="*/ 1003212 w 3024845"/>
                  <a:gd name="connsiteY168" fmla="*/ 495047 h 1059043"/>
                  <a:gd name="connsiteX169" fmla="*/ 1003212 w 3024845"/>
                  <a:gd name="connsiteY169" fmla="*/ 412899 h 1059043"/>
                  <a:gd name="connsiteX170" fmla="*/ 1004986 w 3024845"/>
                  <a:gd name="connsiteY170" fmla="*/ 412899 h 1059043"/>
                  <a:gd name="connsiteX171" fmla="*/ 1017399 w 3024845"/>
                  <a:gd name="connsiteY171" fmla="*/ 412899 h 1059043"/>
                  <a:gd name="connsiteX172" fmla="*/ 1017399 w 3024845"/>
                  <a:gd name="connsiteY172" fmla="*/ 411008 h 1059043"/>
                  <a:gd name="connsiteX173" fmla="*/ 1017399 w 3024845"/>
                  <a:gd name="connsiteY173" fmla="*/ 397767 h 1059043"/>
                  <a:gd name="connsiteX174" fmla="*/ 1039693 w 3024845"/>
                  <a:gd name="connsiteY174" fmla="*/ 397767 h 1059043"/>
                  <a:gd name="connsiteX175" fmla="*/ 1039693 w 3024845"/>
                  <a:gd name="connsiteY175" fmla="*/ 396686 h 1059043"/>
                  <a:gd name="connsiteX176" fmla="*/ 1039693 w 3024845"/>
                  <a:gd name="connsiteY176" fmla="*/ 389120 h 1059043"/>
                  <a:gd name="connsiteX177" fmla="*/ 1041466 w 3024845"/>
                  <a:gd name="connsiteY177" fmla="*/ 389120 h 1059043"/>
                  <a:gd name="connsiteX178" fmla="*/ 1053880 w 3024845"/>
                  <a:gd name="connsiteY178" fmla="*/ 389120 h 1059043"/>
                  <a:gd name="connsiteX179" fmla="*/ 1053880 w 3024845"/>
                  <a:gd name="connsiteY179" fmla="*/ 390201 h 1059043"/>
                  <a:gd name="connsiteX180" fmla="*/ 1053880 w 3024845"/>
                  <a:gd name="connsiteY180" fmla="*/ 397767 h 1059043"/>
                  <a:gd name="connsiteX181" fmla="*/ 1054640 w 3024845"/>
                  <a:gd name="connsiteY181" fmla="*/ 397767 h 1059043"/>
                  <a:gd name="connsiteX182" fmla="*/ 1059960 w 3024845"/>
                  <a:gd name="connsiteY182" fmla="*/ 397767 h 1059043"/>
                  <a:gd name="connsiteX183" fmla="*/ 1070093 w 3024845"/>
                  <a:gd name="connsiteY183" fmla="*/ 393443 h 1059043"/>
                  <a:gd name="connsiteX184" fmla="*/ 1074146 w 3024845"/>
                  <a:gd name="connsiteY184" fmla="*/ 396686 h 1059043"/>
                  <a:gd name="connsiteX185" fmla="*/ 1074146 w 3024845"/>
                  <a:gd name="connsiteY185" fmla="*/ 389120 h 1059043"/>
                  <a:gd name="connsiteX186" fmla="*/ 1076426 w 3024845"/>
                  <a:gd name="connsiteY186" fmla="*/ 389120 h 1059043"/>
                  <a:gd name="connsiteX187" fmla="*/ 1092387 w 3024845"/>
                  <a:gd name="connsiteY187" fmla="*/ 389120 h 1059043"/>
                  <a:gd name="connsiteX188" fmla="*/ 1092387 w 3024845"/>
                  <a:gd name="connsiteY188" fmla="*/ 390201 h 1059043"/>
                  <a:gd name="connsiteX189" fmla="*/ 1092387 w 3024845"/>
                  <a:gd name="connsiteY189" fmla="*/ 397767 h 1059043"/>
                  <a:gd name="connsiteX190" fmla="*/ 1122787 w 3024845"/>
                  <a:gd name="connsiteY190" fmla="*/ 397767 h 1059043"/>
                  <a:gd name="connsiteX191" fmla="*/ 1122787 w 3024845"/>
                  <a:gd name="connsiteY191" fmla="*/ 399388 h 1059043"/>
                  <a:gd name="connsiteX192" fmla="*/ 1122787 w 3024845"/>
                  <a:gd name="connsiteY192" fmla="*/ 410738 h 1059043"/>
                  <a:gd name="connsiteX193" fmla="*/ 1149134 w 3024845"/>
                  <a:gd name="connsiteY193" fmla="*/ 410738 h 1059043"/>
                  <a:gd name="connsiteX194" fmla="*/ 1149134 w 3024845"/>
                  <a:gd name="connsiteY194" fmla="*/ 441002 h 1059043"/>
                  <a:gd name="connsiteX195" fmla="*/ 1149894 w 3024845"/>
                  <a:gd name="connsiteY195" fmla="*/ 441002 h 1059043"/>
                  <a:gd name="connsiteX196" fmla="*/ 1155214 w 3024845"/>
                  <a:gd name="connsiteY196" fmla="*/ 441002 h 1059043"/>
                  <a:gd name="connsiteX197" fmla="*/ 1155214 w 3024845"/>
                  <a:gd name="connsiteY197" fmla="*/ 442083 h 1059043"/>
                  <a:gd name="connsiteX198" fmla="*/ 1155214 w 3024845"/>
                  <a:gd name="connsiteY198" fmla="*/ 449650 h 1059043"/>
                  <a:gd name="connsiteX199" fmla="*/ 1159268 w 3024845"/>
                  <a:gd name="connsiteY199" fmla="*/ 479914 h 1059043"/>
                  <a:gd name="connsiteX200" fmla="*/ 1160028 w 3024845"/>
                  <a:gd name="connsiteY200" fmla="*/ 479914 h 1059043"/>
                  <a:gd name="connsiteX201" fmla="*/ 1165348 w 3024845"/>
                  <a:gd name="connsiteY201" fmla="*/ 479914 h 1059043"/>
                  <a:gd name="connsiteX202" fmla="*/ 1165348 w 3024845"/>
                  <a:gd name="connsiteY202" fmla="*/ 480725 h 1059043"/>
                  <a:gd name="connsiteX203" fmla="*/ 1165348 w 3024845"/>
                  <a:gd name="connsiteY203" fmla="*/ 486400 h 1059043"/>
                  <a:gd name="connsiteX204" fmla="*/ 1166361 w 3024845"/>
                  <a:gd name="connsiteY204" fmla="*/ 486400 h 1059043"/>
                  <a:gd name="connsiteX205" fmla="*/ 1173454 w 3024845"/>
                  <a:gd name="connsiteY205" fmla="*/ 486400 h 1059043"/>
                  <a:gd name="connsiteX206" fmla="*/ 1173454 w 3024845"/>
                  <a:gd name="connsiteY206" fmla="*/ 516665 h 1059043"/>
                  <a:gd name="connsiteX207" fmla="*/ 1175481 w 3024845"/>
                  <a:gd name="connsiteY207" fmla="*/ 516665 h 1059043"/>
                  <a:gd name="connsiteX208" fmla="*/ 1189668 w 3024845"/>
                  <a:gd name="connsiteY208" fmla="*/ 516665 h 1059043"/>
                  <a:gd name="connsiteX209" fmla="*/ 1189668 w 3024845"/>
                  <a:gd name="connsiteY209" fmla="*/ 540444 h 1059043"/>
                  <a:gd name="connsiteX210" fmla="*/ 1191695 w 3024845"/>
                  <a:gd name="connsiteY210" fmla="*/ 542065 h 1059043"/>
                  <a:gd name="connsiteX211" fmla="*/ 1191695 w 3024845"/>
                  <a:gd name="connsiteY211" fmla="*/ 553415 h 1059043"/>
                  <a:gd name="connsiteX212" fmla="*/ 1192455 w 3024845"/>
                  <a:gd name="connsiteY212" fmla="*/ 553415 h 1059043"/>
                  <a:gd name="connsiteX213" fmla="*/ 1197775 w 3024845"/>
                  <a:gd name="connsiteY213" fmla="*/ 553415 h 1059043"/>
                  <a:gd name="connsiteX214" fmla="*/ 1197775 w 3024845"/>
                  <a:gd name="connsiteY214" fmla="*/ 577194 h 1059043"/>
                  <a:gd name="connsiteX215" fmla="*/ 1199041 w 3024845"/>
                  <a:gd name="connsiteY215" fmla="*/ 577194 h 1059043"/>
                  <a:gd name="connsiteX216" fmla="*/ 1207908 w 3024845"/>
                  <a:gd name="connsiteY216" fmla="*/ 577194 h 1059043"/>
                  <a:gd name="connsiteX217" fmla="*/ 1209935 w 3024845"/>
                  <a:gd name="connsiteY217" fmla="*/ 581248 h 1059043"/>
                  <a:gd name="connsiteX218" fmla="*/ 1209935 w 3024845"/>
                  <a:gd name="connsiteY218" fmla="*/ 594489 h 1059043"/>
                  <a:gd name="connsiteX219" fmla="*/ 1211455 w 3024845"/>
                  <a:gd name="connsiteY219" fmla="*/ 592597 h 1059043"/>
                  <a:gd name="connsiteX220" fmla="*/ 1222095 w 3024845"/>
                  <a:gd name="connsiteY220" fmla="*/ 579356 h 1059043"/>
                  <a:gd name="connsiteX221" fmla="*/ 1250469 w 3024845"/>
                  <a:gd name="connsiteY221" fmla="*/ 579356 h 1059043"/>
                  <a:gd name="connsiteX222" fmla="*/ 1250469 w 3024845"/>
                  <a:gd name="connsiteY222" fmla="*/ 665827 h 1059043"/>
                  <a:gd name="connsiteX223" fmla="*/ 1251229 w 3024845"/>
                  <a:gd name="connsiteY223" fmla="*/ 665827 h 1059043"/>
                  <a:gd name="connsiteX224" fmla="*/ 1256549 w 3024845"/>
                  <a:gd name="connsiteY224" fmla="*/ 665827 h 1059043"/>
                  <a:gd name="connsiteX225" fmla="*/ 1257309 w 3024845"/>
                  <a:gd name="connsiteY225" fmla="*/ 664476 h 1059043"/>
                  <a:gd name="connsiteX226" fmla="*/ 1262629 w 3024845"/>
                  <a:gd name="connsiteY226" fmla="*/ 655018 h 1059043"/>
                  <a:gd name="connsiteX227" fmla="*/ 1262629 w 3024845"/>
                  <a:gd name="connsiteY227" fmla="*/ 656910 h 1059043"/>
                  <a:gd name="connsiteX228" fmla="*/ 1262629 w 3024845"/>
                  <a:gd name="connsiteY228" fmla="*/ 670151 h 1059043"/>
                  <a:gd name="connsiteX229" fmla="*/ 1266682 w 3024845"/>
                  <a:gd name="connsiteY229" fmla="*/ 624754 h 1059043"/>
                  <a:gd name="connsiteX230" fmla="*/ 1267442 w 3024845"/>
                  <a:gd name="connsiteY230" fmla="*/ 624754 h 1059043"/>
                  <a:gd name="connsiteX231" fmla="*/ 1272762 w 3024845"/>
                  <a:gd name="connsiteY231" fmla="*/ 624754 h 1059043"/>
                  <a:gd name="connsiteX232" fmla="*/ 1272762 w 3024845"/>
                  <a:gd name="connsiteY232" fmla="*/ 559900 h 1059043"/>
                  <a:gd name="connsiteX233" fmla="*/ 1273776 w 3024845"/>
                  <a:gd name="connsiteY233" fmla="*/ 559900 h 1059043"/>
                  <a:gd name="connsiteX234" fmla="*/ 1280869 w 3024845"/>
                  <a:gd name="connsiteY234" fmla="*/ 559900 h 1059043"/>
                  <a:gd name="connsiteX235" fmla="*/ 1293029 w 3024845"/>
                  <a:gd name="connsiteY235" fmla="*/ 516665 h 1059043"/>
                  <a:gd name="connsiteX236" fmla="*/ 1294296 w 3024845"/>
                  <a:gd name="connsiteY236" fmla="*/ 516665 h 1059043"/>
                  <a:gd name="connsiteX237" fmla="*/ 1303163 w 3024845"/>
                  <a:gd name="connsiteY237" fmla="*/ 516665 h 1059043"/>
                  <a:gd name="connsiteX238" fmla="*/ 1313296 w 3024845"/>
                  <a:gd name="connsiteY238" fmla="*/ 559900 h 1059043"/>
                  <a:gd name="connsiteX239" fmla="*/ 1314309 w 3024845"/>
                  <a:gd name="connsiteY239" fmla="*/ 559900 h 1059043"/>
                  <a:gd name="connsiteX240" fmla="*/ 1321403 w 3024845"/>
                  <a:gd name="connsiteY240" fmla="*/ 559900 h 1059043"/>
                  <a:gd name="connsiteX241" fmla="*/ 1321403 w 3024845"/>
                  <a:gd name="connsiteY241" fmla="*/ 598812 h 1059043"/>
                  <a:gd name="connsiteX242" fmla="*/ 1323176 w 3024845"/>
                  <a:gd name="connsiteY242" fmla="*/ 598812 h 1059043"/>
                  <a:gd name="connsiteX243" fmla="*/ 1335590 w 3024845"/>
                  <a:gd name="connsiteY243" fmla="*/ 598812 h 1059043"/>
                  <a:gd name="connsiteX244" fmla="*/ 1335590 w 3024845"/>
                  <a:gd name="connsiteY244" fmla="*/ 600974 h 1059043"/>
                  <a:gd name="connsiteX245" fmla="*/ 1335590 w 3024845"/>
                  <a:gd name="connsiteY245" fmla="*/ 616106 h 1059043"/>
                  <a:gd name="connsiteX246" fmla="*/ 1339643 w 3024845"/>
                  <a:gd name="connsiteY246" fmla="*/ 613945 h 1059043"/>
                  <a:gd name="connsiteX247" fmla="*/ 1339643 w 3024845"/>
                  <a:gd name="connsiteY247" fmla="*/ 598812 h 1059043"/>
                  <a:gd name="connsiteX248" fmla="*/ 1341163 w 3024845"/>
                  <a:gd name="connsiteY248" fmla="*/ 598812 h 1059043"/>
                  <a:gd name="connsiteX249" fmla="*/ 1351803 w 3024845"/>
                  <a:gd name="connsiteY249" fmla="*/ 598812 h 1059043"/>
                  <a:gd name="connsiteX250" fmla="*/ 1351803 w 3024845"/>
                  <a:gd name="connsiteY250" fmla="*/ 600433 h 1059043"/>
                  <a:gd name="connsiteX251" fmla="*/ 1351803 w 3024845"/>
                  <a:gd name="connsiteY251" fmla="*/ 611783 h 1059043"/>
                  <a:gd name="connsiteX252" fmla="*/ 1382204 w 3024845"/>
                  <a:gd name="connsiteY252" fmla="*/ 611783 h 1059043"/>
                  <a:gd name="connsiteX253" fmla="*/ 1382204 w 3024845"/>
                  <a:gd name="connsiteY253" fmla="*/ 575033 h 1059043"/>
                  <a:gd name="connsiteX254" fmla="*/ 1383470 w 3024845"/>
                  <a:gd name="connsiteY254" fmla="*/ 575033 h 1059043"/>
                  <a:gd name="connsiteX255" fmla="*/ 1392337 w 3024845"/>
                  <a:gd name="connsiteY255" fmla="*/ 575033 h 1059043"/>
                  <a:gd name="connsiteX256" fmla="*/ 1392337 w 3024845"/>
                  <a:gd name="connsiteY256" fmla="*/ 596650 h 1059043"/>
                  <a:gd name="connsiteX257" fmla="*/ 1394364 w 3024845"/>
                  <a:gd name="connsiteY257" fmla="*/ 564224 h 1059043"/>
                  <a:gd name="connsiteX258" fmla="*/ 1416657 w 3024845"/>
                  <a:gd name="connsiteY258" fmla="*/ 564224 h 1059043"/>
                  <a:gd name="connsiteX259" fmla="*/ 1416657 w 3024845"/>
                  <a:gd name="connsiteY259" fmla="*/ 562602 h 1059043"/>
                  <a:gd name="connsiteX260" fmla="*/ 1416657 w 3024845"/>
                  <a:gd name="connsiteY260" fmla="*/ 551253 h 1059043"/>
                  <a:gd name="connsiteX261" fmla="*/ 1417417 w 3024845"/>
                  <a:gd name="connsiteY261" fmla="*/ 551253 h 1059043"/>
                  <a:gd name="connsiteX262" fmla="*/ 1422737 w 3024845"/>
                  <a:gd name="connsiteY262" fmla="*/ 551253 h 1059043"/>
                  <a:gd name="connsiteX263" fmla="*/ 1422737 w 3024845"/>
                  <a:gd name="connsiteY263" fmla="*/ 549362 h 1059043"/>
                  <a:gd name="connsiteX264" fmla="*/ 1422737 w 3024845"/>
                  <a:gd name="connsiteY264" fmla="*/ 536121 h 1059043"/>
                  <a:gd name="connsiteX265" fmla="*/ 1426791 w 3024845"/>
                  <a:gd name="connsiteY265" fmla="*/ 542606 h 1059043"/>
                  <a:gd name="connsiteX266" fmla="*/ 1429071 w 3024845"/>
                  <a:gd name="connsiteY266" fmla="*/ 542606 h 1059043"/>
                  <a:gd name="connsiteX267" fmla="*/ 1445031 w 3024845"/>
                  <a:gd name="connsiteY267" fmla="*/ 542606 h 1059043"/>
                  <a:gd name="connsiteX268" fmla="*/ 1445031 w 3024845"/>
                  <a:gd name="connsiteY268" fmla="*/ 541795 h 1059043"/>
                  <a:gd name="connsiteX269" fmla="*/ 1445031 w 3024845"/>
                  <a:gd name="connsiteY269" fmla="*/ 536121 h 1059043"/>
                  <a:gd name="connsiteX270" fmla="*/ 1445791 w 3024845"/>
                  <a:gd name="connsiteY270" fmla="*/ 536121 h 1059043"/>
                  <a:gd name="connsiteX271" fmla="*/ 1451111 w 3024845"/>
                  <a:gd name="connsiteY271" fmla="*/ 536121 h 1059043"/>
                  <a:gd name="connsiteX272" fmla="*/ 1451111 w 3024845"/>
                  <a:gd name="connsiteY272" fmla="*/ 537472 h 1059043"/>
                  <a:gd name="connsiteX273" fmla="*/ 1451111 w 3024845"/>
                  <a:gd name="connsiteY273" fmla="*/ 546930 h 1059043"/>
                  <a:gd name="connsiteX274" fmla="*/ 1489618 w 3024845"/>
                  <a:gd name="connsiteY274" fmla="*/ 546930 h 1059043"/>
                  <a:gd name="connsiteX275" fmla="*/ 1489618 w 3024845"/>
                  <a:gd name="connsiteY275" fmla="*/ 685283 h 1059043"/>
                  <a:gd name="connsiteX276" fmla="*/ 1491138 w 3024845"/>
                  <a:gd name="connsiteY276" fmla="*/ 685283 h 1059043"/>
                  <a:gd name="connsiteX277" fmla="*/ 1501778 w 3024845"/>
                  <a:gd name="connsiteY277" fmla="*/ 685283 h 1059043"/>
                  <a:gd name="connsiteX278" fmla="*/ 1501778 w 3024845"/>
                  <a:gd name="connsiteY278" fmla="*/ 672313 h 1059043"/>
                  <a:gd name="connsiteX279" fmla="*/ 1505832 w 3024845"/>
                  <a:gd name="connsiteY279" fmla="*/ 672313 h 1059043"/>
                  <a:gd name="connsiteX280" fmla="*/ 1505832 w 3024845"/>
                  <a:gd name="connsiteY280" fmla="*/ 685283 h 1059043"/>
                  <a:gd name="connsiteX281" fmla="*/ 1536232 w 3024845"/>
                  <a:gd name="connsiteY281" fmla="*/ 685283 h 1059043"/>
                  <a:gd name="connsiteX282" fmla="*/ 1536232 w 3024845"/>
                  <a:gd name="connsiteY282" fmla="*/ 655018 h 1059043"/>
                  <a:gd name="connsiteX283" fmla="*/ 1548392 w 3024845"/>
                  <a:gd name="connsiteY283" fmla="*/ 655018 h 1059043"/>
                  <a:gd name="connsiteX284" fmla="*/ 1560552 w 3024845"/>
                  <a:gd name="connsiteY284" fmla="*/ 652857 h 1059043"/>
                  <a:gd name="connsiteX285" fmla="*/ 1564606 w 3024845"/>
                  <a:gd name="connsiteY285" fmla="*/ 655018 h 1059043"/>
                  <a:gd name="connsiteX286" fmla="*/ 1574739 w 3024845"/>
                  <a:gd name="connsiteY286" fmla="*/ 655018 h 1059043"/>
                  <a:gd name="connsiteX287" fmla="*/ 1574739 w 3024845"/>
                  <a:gd name="connsiteY287" fmla="*/ 685283 h 1059043"/>
                  <a:gd name="connsiteX288" fmla="*/ 1582846 w 3024845"/>
                  <a:gd name="connsiteY288" fmla="*/ 685283 h 1059043"/>
                  <a:gd name="connsiteX289" fmla="*/ 1582846 w 3024845"/>
                  <a:gd name="connsiteY289" fmla="*/ 702578 h 1059043"/>
                  <a:gd name="connsiteX290" fmla="*/ 1592182 w 3024845"/>
                  <a:gd name="connsiteY290" fmla="*/ 703483 h 1059043"/>
                  <a:gd name="connsiteX291" fmla="*/ 1605140 w 3024845"/>
                  <a:gd name="connsiteY291" fmla="*/ 703483 h 1059043"/>
                  <a:gd name="connsiteX292" fmla="*/ 1605140 w 3024845"/>
                  <a:gd name="connsiteY292" fmla="*/ 687445 h 1059043"/>
                  <a:gd name="connsiteX293" fmla="*/ 1673096 w 3024845"/>
                  <a:gd name="connsiteY293" fmla="*/ 687445 h 1059043"/>
                  <a:gd name="connsiteX294" fmla="*/ 1673096 w 3024845"/>
                  <a:gd name="connsiteY294" fmla="*/ 602192 h 1059043"/>
                  <a:gd name="connsiteX295" fmla="*/ 1745104 w 3024845"/>
                  <a:gd name="connsiteY295" fmla="*/ 602192 h 1059043"/>
                  <a:gd name="connsiteX296" fmla="*/ 1745104 w 3024845"/>
                  <a:gd name="connsiteY296" fmla="*/ 680960 h 1059043"/>
                  <a:gd name="connsiteX297" fmla="*/ 1747008 w 3024845"/>
                  <a:gd name="connsiteY297" fmla="*/ 680960 h 1059043"/>
                  <a:gd name="connsiteX298" fmla="*/ 1748250 w 3024845"/>
                  <a:gd name="connsiteY298" fmla="*/ 703483 h 1059043"/>
                  <a:gd name="connsiteX299" fmla="*/ 1757926 w 3024845"/>
                  <a:gd name="connsiteY299" fmla="*/ 703483 h 1059043"/>
                  <a:gd name="connsiteX300" fmla="*/ 1759168 w 3024845"/>
                  <a:gd name="connsiteY300" fmla="*/ 680960 h 1059043"/>
                  <a:gd name="connsiteX301" fmla="*/ 1765248 w 3024845"/>
                  <a:gd name="connsiteY301" fmla="*/ 680960 h 1059043"/>
                  <a:gd name="connsiteX302" fmla="*/ 1766490 w 3024845"/>
                  <a:gd name="connsiteY302" fmla="*/ 703483 h 1059043"/>
                  <a:gd name="connsiteX303" fmla="*/ 1817112 w 3024845"/>
                  <a:gd name="connsiteY303" fmla="*/ 703483 h 1059043"/>
                  <a:gd name="connsiteX304" fmla="*/ 1817112 w 3024845"/>
                  <a:gd name="connsiteY304" fmla="*/ 540455 h 1059043"/>
                  <a:gd name="connsiteX305" fmla="*/ 2014439 w 3024845"/>
                  <a:gd name="connsiteY305" fmla="*/ 540455 h 1059043"/>
                  <a:gd name="connsiteX306" fmla="*/ 2014439 w 3024845"/>
                  <a:gd name="connsiteY306" fmla="*/ 703483 h 1059043"/>
                  <a:gd name="connsiteX307" fmla="*/ 2033136 w 3024845"/>
                  <a:gd name="connsiteY307" fmla="*/ 703483 h 1059043"/>
                  <a:gd name="connsiteX308" fmla="*/ 2033136 w 3024845"/>
                  <a:gd name="connsiteY308" fmla="*/ 620790 h 1059043"/>
                  <a:gd name="connsiteX309" fmla="*/ 2128256 w 3024845"/>
                  <a:gd name="connsiteY309" fmla="*/ 620790 h 1059043"/>
                  <a:gd name="connsiteX310" fmla="*/ 2140186 w 3024845"/>
                  <a:gd name="connsiteY310" fmla="*/ 302649 h 1059043"/>
                  <a:gd name="connsiteX311" fmla="*/ 2128026 w 3024845"/>
                  <a:gd name="connsiteY311" fmla="*/ 281031 h 1059043"/>
                  <a:gd name="connsiteX312" fmla="*/ 2121946 w 3024845"/>
                  <a:gd name="connsiteY312" fmla="*/ 276707 h 1059043"/>
                  <a:gd name="connsiteX313" fmla="*/ 2130053 w 3024845"/>
                  <a:gd name="connsiteY313" fmla="*/ 252928 h 1059043"/>
                  <a:gd name="connsiteX314" fmla="*/ 2130053 w 3024845"/>
                  <a:gd name="connsiteY314" fmla="*/ 235634 h 1059043"/>
                  <a:gd name="connsiteX315" fmla="*/ 2144240 w 3024845"/>
                  <a:gd name="connsiteY315" fmla="*/ 235634 h 1059043"/>
                  <a:gd name="connsiteX316" fmla="*/ 2144240 w 3024845"/>
                  <a:gd name="connsiteY316" fmla="*/ 214016 h 1059043"/>
                  <a:gd name="connsiteX317" fmla="*/ 2146266 w 3024845"/>
                  <a:gd name="connsiteY317" fmla="*/ 209692 h 1059043"/>
                  <a:gd name="connsiteX318" fmla="*/ 2146266 w 3024845"/>
                  <a:gd name="connsiteY318" fmla="*/ 131868 h 1059043"/>
                  <a:gd name="connsiteX319" fmla="*/ 2144240 w 3024845"/>
                  <a:gd name="connsiteY319" fmla="*/ 125383 h 1059043"/>
                  <a:gd name="connsiteX320" fmla="*/ 2150320 w 3024845"/>
                  <a:gd name="connsiteY320" fmla="*/ 118897 h 1059043"/>
                  <a:gd name="connsiteX321" fmla="*/ 2150320 w 3024845"/>
                  <a:gd name="connsiteY321" fmla="*/ 60529 h 1059043"/>
                  <a:gd name="connsiteX322" fmla="*/ 2152346 w 3024845"/>
                  <a:gd name="connsiteY322" fmla="*/ 56206 h 1059043"/>
                  <a:gd name="connsiteX323" fmla="*/ 2152346 w 3024845"/>
                  <a:gd name="connsiteY323" fmla="*/ 0 h 1059043"/>
                  <a:gd name="connsiteX324" fmla="*/ 2162480 w 3024845"/>
                  <a:gd name="connsiteY324" fmla="*/ 118897 h 1059043"/>
                  <a:gd name="connsiteX325" fmla="*/ 2168560 w 3024845"/>
                  <a:gd name="connsiteY325" fmla="*/ 125383 h 1059043"/>
                  <a:gd name="connsiteX326" fmla="*/ 2166533 w 3024845"/>
                  <a:gd name="connsiteY326" fmla="*/ 131868 h 1059043"/>
                  <a:gd name="connsiteX327" fmla="*/ 2166533 w 3024845"/>
                  <a:gd name="connsiteY327" fmla="*/ 209692 h 1059043"/>
                  <a:gd name="connsiteX328" fmla="*/ 2168560 w 3024845"/>
                  <a:gd name="connsiteY328" fmla="*/ 214016 h 1059043"/>
                  <a:gd name="connsiteX329" fmla="*/ 2168560 w 3024845"/>
                  <a:gd name="connsiteY329" fmla="*/ 235634 h 1059043"/>
                  <a:gd name="connsiteX330" fmla="*/ 2182747 w 3024845"/>
                  <a:gd name="connsiteY330" fmla="*/ 235634 h 1059043"/>
                  <a:gd name="connsiteX331" fmla="*/ 2182747 w 3024845"/>
                  <a:gd name="connsiteY331" fmla="*/ 252928 h 1059043"/>
                  <a:gd name="connsiteX332" fmla="*/ 2190854 w 3024845"/>
                  <a:gd name="connsiteY332" fmla="*/ 276707 h 1059043"/>
                  <a:gd name="connsiteX333" fmla="*/ 2184774 w 3024845"/>
                  <a:gd name="connsiteY333" fmla="*/ 281031 h 1059043"/>
                  <a:gd name="connsiteX334" fmla="*/ 2180720 w 3024845"/>
                  <a:gd name="connsiteY334" fmla="*/ 555577 h 1059043"/>
                  <a:gd name="connsiteX335" fmla="*/ 2245574 w 3024845"/>
                  <a:gd name="connsiteY335" fmla="*/ 555577 h 1059043"/>
                  <a:gd name="connsiteX336" fmla="*/ 2245574 w 3024845"/>
                  <a:gd name="connsiteY336" fmla="*/ 631239 h 1059043"/>
                  <a:gd name="connsiteX337" fmla="*/ 2253681 w 3024845"/>
                  <a:gd name="connsiteY337" fmla="*/ 631239 h 1059043"/>
                  <a:gd name="connsiteX338" fmla="*/ 2255708 w 3024845"/>
                  <a:gd name="connsiteY338" fmla="*/ 624754 h 1059043"/>
                  <a:gd name="connsiteX339" fmla="*/ 2261788 w 3024845"/>
                  <a:gd name="connsiteY339" fmla="*/ 624754 h 1059043"/>
                  <a:gd name="connsiteX340" fmla="*/ 2263815 w 3024845"/>
                  <a:gd name="connsiteY340" fmla="*/ 633401 h 1059043"/>
                  <a:gd name="connsiteX341" fmla="*/ 2275975 w 3024845"/>
                  <a:gd name="connsiteY341" fmla="*/ 633401 h 1059043"/>
                  <a:gd name="connsiteX342" fmla="*/ 2275975 w 3024845"/>
                  <a:gd name="connsiteY342" fmla="*/ 626915 h 1059043"/>
                  <a:gd name="connsiteX343" fmla="*/ 2298268 w 3024845"/>
                  <a:gd name="connsiteY343" fmla="*/ 626915 h 1059043"/>
                  <a:gd name="connsiteX344" fmla="*/ 2298268 w 3024845"/>
                  <a:gd name="connsiteY344" fmla="*/ 633401 h 1059043"/>
                  <a:gd name="connsiteX345" fmla="*/ 2318535 w 3024845"/>
                  <a:gd name="connsiteY345" fmla="*/ 633401 h 1059043"/>
                  <a:gd name="connsiteX346" fmla="*/ 2318535 w 3024845"/>
                  <a:gd name="connsiteY346" fmla="*/ 678798 h 1059043"/>
                  <a:gd name="connsiteX347" fmla="*/ 2332722 w 3024845"/>
                  <a:gd name="connsiteY347" fmla="*/ 678798 h 1059043"/>
                  <a:gd name="connsiteX348" fmla="*/ 2332722 w 3024845"/>
                  <a:gd name="connsiteY348" fmla="*/ 665827 h 1059043"/>
                  <a:gd name="connsiteX349" fmla="*/ 2348936 w 3024845"/>
                  <a:gd name="connsiteY349" fmla="*/ 665827 h 1059043"/>
                  <a:gd name="connsiteX350" fmla="*/ 2348936 w 3024845"/>
                  <a:gd name="connsiteY350" fmla="*/ 486400 h 1059043"/>
                  <a:gd name="connsiteX351" fmla="*/ 2355016 w 3024845"/>
                  <a:gd name="connsiteY351" fmla="*/ 479914 h 1059043"/>
                  <a:gd name="connsiteX352" fmla="*/ 2427977 w 3024845"/>
                  <a:gd name="connsiteY352" fmla="*/ 479914 h 1059043"/>
                  <a:gd name="connsiteX353" fmla="*/ 2427977 w 3024845"/>
                  <a:gd name="connsiteY353" fmla="*/ 488562 h 1059043"/>
                  <a:gd name="connsiteX354" fmla="*/ 2438110 w 3024845"/>
                  <a:gd name="connsiteY354" fmla="*/ 488562 h 1059043"/>
                  <a:gd name="connsiteX355" fmla="*/ 2438110 w 3024845"/>
                  <a:gd name="connsiteY355" fmla="*/ 603136 h 1059043"/>
                  <a:gd name="connsiteX356" fmla="*/ 2460404 w 3024845"/>
                  <a:gd name="connsiteY356" fmla="*/ 603136 h 1059043"/>
                  <a:gd name="connsiteX357" fmla="*/ 2460404 w 3024845"/>
                  <a:gd name="connsiteY357" fmla="*/ 536121 h 1059043"/>
                  <a:gd name="connsiteX358" fmla="*/ 2486751 w 3024845"/>
                  <a:gd name="connsiteY358" fmla="*/ 536121 h 1059043"/>
                  <a:gd name="connsiteX359" fmla="*/ 2490804 w 3024845"/>
                  <a:gd name="connsiteY359" fmla="*/ 531797 h 1059043"/>
                  <a:gd name="connsiteX360" fmla="*/ 2498911 w 3024845"/>
                  <a:gd name="connsiteY360" fmla="*/ 531797 h 1059043"/>
                  <a:gd name="connsiteX361" fmla="*/ 2502964 w 3024845"/>
                  <a:gd name="connsiteY361" fmla="*/ 536121 h 1059043"/>
                  <a:gd name="connsiteX362" fmla="*/ 2525258 w 3024845"/>
                  <a:gd name="connsiteY362" fmla="*/ 536121 h 1059043"/>
                  <a:gd name="connsiteX363" fmla="*/ 2525258 w 3024845"/>
                  <a:gd name="connsiteY363" fmla="*/ 419385 h 1059043"/>
                  <a:gd name="connsiteX364" fmla="*/ 2582005 w 3024845"/>
                  <a:gd name="connsiteY364" fmla="*/ 408576 h 1059043"/>
                  <a:gd name="connsiteX365" fmla="*/ 2582005 w 3024845"/>
                  <a:gd name="connsiteY365" fmla="*/ 409657 h 1059043"/>
                  <a:gd name="connsiteX366" fmla="*/ 2582005 w 3024845"/>
                  <a:gd name="connsiteY366" fmla="*/ 417223 h 1059043"/>
                  <a:gd name="connsiteX367" fmla="*/ 2608352 w 3024845"/>
                  <a:gd name="connsiteY367" fmla="*/ 417223 h 1059043"/>
                  <a:gd name="connsiteX368" fmla="*/ 2608352 w 3024845"/>
                  <a:gd name="connsiteY368" fmla="*/ 672313 h 1059043"/>
                  <a:gd name="connsiteX369" fmla="*/ 2630646 w 3024845"/>
                  <a:gd name="connsiteY369" fmla="*/ 672313 h 1059043"/>
                  <a:gd name="connsiteX370" fmla="*/ 2630646 w 3024845"/>
                  <a:gd name="connsiteY370" fmla="*/ 667989 h 1059043"/>
                  <a:gd name="connsiteX371" fmla="*/ 2642806 w 3024845"/>
                  <a:gd name="connsiteY371" fmla="*/ 667989 h 1059043"/>
                  <a:gd name="connsiteX372" fmla="*/ 2642806 w 3024845"/>
                  <a:gd name="connsiteY372" fmla="*/ 672313 h 1059043"/>
                  <a:gd name="connsiteX373" fmla="*/ 2667126 w 3024845"/>
                  <a:gd name="connsiteY373" fmla="*/ 672313 h 1059043"/>
                  <a:gd name="connsiteX374" fmla="*/ 2667126 w 3024845"/>
                  <a:gd name="connsiteY374" fmla="*/ 659342 h 1059043"/>
                  <a:gd name="connsiteX375" fmla="*/ 2695500 w 3024845"/>
                  <a:gd name="connsiteY375" fmla="*/ 659342 h 1059043"/>
                  <a:gd name="connsiteX376" fmla="*/ 2707660 w 3024845"/>
                  <a:gd name="connsiteY376" fmla="*/ 655018 h 1059043"/>
                  <a:gd name="connsiteX377" fmla="*/ 2727927 w 3024845"/>
                  <a:gd name="connsiteY377" fmla="*/ 659342 h 1059043"/>
                  <a:gd name="connsiteX378" fmla="*/ 2727927 w 3024845"/>
                  <a:gd name="connsiteY378" fmla="*/ 642048 h 1059043"/>
                  <a:gd name="connsiteX379" fmla="*/ 2736034 w 3024845"/>
                  <a:gd name="connsiteY379" fmla="*/ 642048 h 1059043"/>
                  <a:gd name="connsiteX380" fmla="*/ 2736034 w 3024845"/>
                  <a:gd name="connsiteY380" fmla="*/ 629077 h 1059043"/>
                  <a:gd name="connsiteX381" fmla="*/ 2792781 w 3024845"/>
                  <a:gd name="connsiteY381" fmla="*/ 629077 h 1059043"/>
                  <a:gd name="connsiteX382" fmla="*/ 2792781 w 3024845"/>
                  <a:gd name="connsiteY382" fmla="*/ 598812 h 1059043"/>
                  <a:gd name="connsiteX383" fmla="*/ 2811021 w 3024845"/>
                  <a:gd name="connsiteY383" fmla="*/ 598812 h 1059043"/>
                  <a:gd name="connsiteX384" fmla="*/ 2811021 w 3024845"/>
                  <a:gd name="connsiteY384" fmla="*/ 592327 h 1059043"/>
                  <a:gd name="connsiteX385" fmla="*/ 2823181 w 3024845"/>
                  <a:gd name="connsiteY385" fmla="*/ 592327 h 1059043"/>
                  <a:gd name="connsiteX386" fmla="*/ 2823181 w 3024845"/>
                  <a:gd name="connsiteY386" fmla="*/ 598812 h 1059043"/>
                  <a:gd name="connsiteX387" fmla="*/ 2839395 w 3024845"/>
                  <a:gd name="connsiteY387" fmla="*/ 598812 h 1059043"/>
                  <a:gd name="connsiteX388" fmla="*/ 2839395 w 3024845"/>
                  <a:gd name="connsiteY388" fmla="*/ 648533 h 1059043"/>
                  <a:gd name="connsiteX389" fmla="*/ 2871822 w 3024845"/>
                  <a:gd name="connsiteY389" fmla="*/ 648533 h 1059043"/>
                  <a:gd name="connsiteX390" fmla="*/ 2871822 w 3024845"/>
                  <a:gd name="connsiteY390" fmla="*/ 622592 h 1059043"/>
                  <a:gd name="connsiteX391" fmla="*/ 2910329 w 3024845"/>
                  <a:gd name="connsiteY391" fmla="*/ 622592 h 1059043"/>
                  <a:gd name="connsiteX392" fmla="*/ 2910329 w 3024845"/>
                  <a:gd name="connsiteY392" fmla="*/ 592327 h 1059043"/>
                  <a:gd name="connsiteX393" fmla="*/ 2958970 w 3024845"/>
                  <a:gd name="connsiteY393" fmla="*/ 592327 h 1059043"/>
                  <a:gd name="connsiteX394" fmla="*/ 2958970 w 3024845"/>
                  <a:gd name="connsiteY394" fmla="*/ 703483 h 1059043"/>
                  <a:gd name="connsiteX395" fmla="*/ 2958970 w 3024845"/>
                  <a:gd name="connsiteY395" fmla="*/ 717262 h 1059043"/>
                  <a:gd name="connsiteX396" fmla="*/ 3024845 w 3024845"/>
                  <a:gd name="connsiteY396" fmla="*/ 717262 h 1059043"/>
                  <a:gd name="connsiteX397" fmla="*/ 3024845 w 3024845"/>
                  <a:gd name="connsiteY397" fmla="*/ 1059043 h 1059043"/>
                  <a:gd name="connsiteX398" fmla="*/ 2054 w 3024845"/>
                  <a:gd name="connsiteY398" fmla="*/ 1056710 h 1059043"/>
                  <a:gd name="connsiteX399" fmla="*/ 0 w 3024845"/>
                  <a:gd name="connsiteY399" fmla="*/ 622592 h 1059043"/>
                  <a:gd name="connsiteX400" fmla="*/ 20267 w 3024845"/>
                  <a:gd name="connsiteY400" fmla="*/ 622592 h 1059043"/>
                  <a:gd name="connsiteX401" fmla="*/ 20774 w 3024845"/>
                  <a:gd name="connsiteY401" fmla="*/ 621511 h 1059043"/>
                  <a:gd name="connsiteX402" fmla="*/ 24320 w 3024845"/>
                  <a:gd name="connsiteY402" fmla="*/ 613945 h 1059043"/>
                  <a:gd name="connsiteX403" fmla="*/ 26094 w 3024845"/>
                  <a:gd name="connsiteY403" fmla="*/ 614215 h 1059043"/>
                  <a:gd name="connsiteX404" fmla="*/ 38507 w 3024845"/>
                  <a:gd name="connsiteY404" fmla="*/ 616106 h 1059043"/>
                  <a:gd name="connsiteX405" fmla="*/ 39014 w 3024845"/>
                  <a:gd name="connsiteY405" fmla="*/ 617458 h 1059043"/>
                  <a:gd name="connsiteX406" fmla="*/ 42560 w 3024845"/>
                  <a:gd name="connsiteY406" fmla="*/ 626915 h 1059043"/>
                  <a:gd name="connsiteX407" fmla="*/ 68907 w 3024845"/>
                  <a:gd name="connsiteY407" fmla="*/ 629077 h 1059043"/>
                  <a:gd name="connsiteX408" fmla="*/ 68907 w 3024845"/>
                  <a:gd name="connsiteY408" fmla="*/ 505856 h 1059043"/>
                  <a:gd name="connsiteX409" fmla="*/ 70934 w 3024845"/>
                  <a:gd name="connsiteY409" fmla="*/ 505856 h 1059043"/>
                  <a:gd name="connsiteX410" fmla="*/ 85121 w 3024845"/>
                  <a:gd name="connsiteY410" fmla="*/ 505856 h 1059043"/>
                  <a:gd name="connsiteX411" fmla="*/ 85121 w 3024845"/>
                  <a:gd name="connsiteY411" fmla="*/ 369664 h 1059043"/>
                  <a:gd name="connsiteX412" fmla="*/ 86894 w 3024845"/>
                  <a:gd name="connsiteY412" fmla="*/ 369664 h 1059043"/>
                  <a:gd name="connsiteX413" fmla="*/ 99308 w 3024845"/>
                  <a:gd name="connsiteY413" fmla="*/ 369664 h 1059043"/>
                  <a:gd name="connsiteX414" fmla="*/ 99308 w 3024845"/>
                  <a:gd name="connsiteY414" fmla="*/ 255090 h 1059043"/>
                  <a:gd name="connsiteX415" fmla="*/ 103361 w 3024845"/>
                  <a:gd name="connsiteY415" fmla="*/ 226986 h 1059043"/>
                  <a:gd name="connsiteX416" fmla="*/ 105388 w 3024845"/>
                  <a:gd name="connsiteY416" fmla="*/ 226986 h 1059043"/>
                  <a:gd name="connsiteX417" fmla="*/ 119575 w 3024845"/>
                  <a:gd name="connsiteY417" fmla="*/ 226986 h 1059043"/>
                  <a:gd name="connsiteX0" fmla="*/ 119575 w 3024845"/>
                  <a:gd name="connsiteY0" fmla="*/ 226986 h 1059043"/>
                  <a:gd name="connsiteX1" fmla="*/ 200642 w 3024845"/>
                  <a:gd name="connsiteY1" fmla="*/ 224825 h 1059043"/>
                  <a:gd name="connsiteX2" fmla="*/ 202669 w 3024845"/>
                  <a:gd name="connsiteY2" fmla="*/ 224825 h 1059043"/>
                  <a:gd name="connsiteX3" fmla="*/ 216856 w 3024845"/>
                  <a:gd name="connsiteY3" fmla="*/ 224825 h 1059043"/>
                  <a:gd name="connsiteX4" fmla="*/ 216856 w 3024845"/>
                  <a:gd name="connsiteY4" fmla="*/ 248604 h 1059043"/>
                  <a:gd name="connsiteX5" fmla="*/ 217363 w 3024845"/>
                  <a:gd name="connsiteY5" fmla="*/ 249415 h 1059043"/>
                  <a:gd name="connsiteX6" fmla="*/ 220909 w 3024845"/>
                  <a:gd name="connsiteY6" fmla="*/ 255090 h 1059043"/>
                  <a:gd name="connsiteX7" fmla="*/ 220909 w 3024845"/>
                  <a:gd name="connsiteY7" fmla="*/ 369664 h 1059043"/>
                  <a:gd name="connsiteX8" fmla="*/ 223189 w 3024845"/>
                  <a:gd name="connsiteY8" fmla="*/ 369664 h 1059043"/>
                  <a:gd name="connsiteX9" fmla="*/ 239150 w 3024845"/>
                  <a:gd name="connsiteY9" fmla="*/ 369664 h 1059043"/>
                  <a:gd name="connsiteX10" fmla="*/ 239150 w 3024845"/>
                  <a:gd name="connsiteY10" fmla="*/ 510179 h 1059043"/>
                  <a:gd name="connsiteX11" fmla="*/ 240670 w 3024845"/>
                  <a:gd name="connsiteY11" fmla="*/ 509909 h 1059043"/>
                  <a:gd name="connsiteX12" fmla="*/ 251310 w 3024845"/>
                  <a:gd name="connsiteY12" fmla="*/ 508018 h 1059043"/>
                  <a:gd name="connsiteX13" fmla="*/ 249283 w 3024845"/>
                  <a:gd name="connsiteY13" fmla="*/ 596650 h 1059043"/>
                  <a:gd name="connsiteX14" fmla="*/ 250803 w 3024845"/>
                  <a:gd name="connsiteY14" fmla="*/ 596921 h 1059043"/>
                  <a:gd name="connsiteX15" fmla="*/ 261443 w 3024845"/>
                  <a:gd name="connsiteY15" fmla="*/ 598812 h 1059043"/>
                  <a:gd name="connsiteX16" fmla="*/ 261696 w 3024845"/>
                  <a:gd name="connsiteY16" fmla="*/ 599623 h 1059043"/>
                  <a:gd name="connsiteX17" fmla="*/ 263470 w 3024845"/>
                  <a:gd name="connsiteY17" fmla="*/ 605298 h 1059043"/>
                  <a:gd name="connsiteX18" fmla="*/ 264230 w 3024845"/>
                  <a:gd name="connsiteY18" fmla="*/ 602866 h 1059043"/>
                  <a:gd name="connsiteX19" fmla="*/ 269550 w 3024845"/>
                  <a:gd name="connsiteY19" fmla="*/ 585842 h 1059043"/>
                  <a:gd name="connsiteX20" fmla="*/ 271323 w 3024845"/>
                  <a:gd name="connsiteY20" fmla="*/ 585842 h 1059043"/>
                  <a:gd name="connsiteX21" fmla="*/ 283737 w 3024845"/>
                  <a:gd name="connsiteY21" fmla="*/ 585842 h 1059043"/>
                  <a:gd name="connsiteX22" fmla="*/ 283737 w 3024845"/>
                  <a:gd name="connsiteY22" fmla="*/ 618268 h 1059043"/>
                  <a:gd name="connsiteX23" fmla="*/ 284750 w 3024845"/>
                  <a:gd name="connsiteY23" fmla="*/ 618809 h 1059043"/>
                  <a:gd name="connsiteX24" fmla="*/ 291844 w 3024845"/>
                  <a:gd name="connsiteY24" fmla="*/ 622592 h 1059043"/>
                  <a:gd name="connsiteX25" fmla="*/ 291844 w 3024845"/>
                  <a:gd name="connsiteY25" fmla="*/ 623943 h 1059043"/>
                  <a:gd name="connsiteX26" fmla="*/ 291844 w 3024845"/>
                  <a:gd name="connsiteY26" fmla="*/ 633401 h 1059043"/>
                  <a:gd name="connsiteX27" fmla="*/ 336431 w 3024845"/>
                  <a:gd name="connsiteY27" fmla="*/ 633401 h 1059043"/>
                  <a:gd name="connsiteX28" fmla="*/ 336431 w 3024845"/>
                  <a:gd name="connsiteY28" fmla="*/ 634482 h 1059043"/>
                  <a:gd name="connsiteX29" fmla="*/ 336431 w 3024845"/>
                  <a:gd name="connsiteY29" fmla="*/ 642048 h 1059043"/>
                  <a:gd name="connsiteX30" fmla="*/ 338457 w 3024845"/>
                  <a:gd name="connsiteY30" fmla="*/ 642048 h 1059043"/>
                  <a:gd name="connsiteX31" fmla="*/ 352644 w 3024845"/>
                  <a:gd name="connsiteY31" fmla="*/ 642048 h 1059043"/>
                  <a:gd name="connsiteX32" fmla="*/ 352644 w 3024845"/>
                  <a:gd name="connsiteY32" fmla="*/ 611783 h 1059043"/>
                  <a:gd name="connsiteX33" fmla="*/ 397231 w 3024845"/>
                  <a:gd name="connsiteY33" fmla="*/ 611783 h 1059043"/>
                  <a:gd name="connsiteX34" fmla="*/ 397231 w 3024845"/>
                  <a:gd name="connsiteY34" fmla="*/ 610432 h 1059043"/>
                  <a:gd name="connsiteX35" fmla="*/ 397231 w 3024845"/>
                  <a:gd name="connsiteY35" fmla="*/ 600974 h 1059043"/>
                  <a:gd name="connsiteX36" fmla="*/ 398245 w 3024845"/>
                  <a:gd name="connsiteY36" fmla="*/ 600974 h 1059043"/>
                  <a:gd name="connsiteX37" fmla="*/ 405338 w 3024845"/>
                  <a:gd name="connsiteY37" fmla="*/ 600974 h 1059043"/>
                  <a:gd name="connsiteX38" fmla="*/ 405338 w 3024845"/>
                  <a:gd name="connsiteY38" fmla="*/ 599083 h 1059043"/>
                  <a:gd name="connsiteX39" fmla="*/ 405338 w 3024845"/>
                  <a:gd name="connsiteY39" fmla="*/ 585842 h 1059043"/>
                  <a:gd name="connsiteX40" fmla="*/ 406098 w 3024845"/>
                  <a:gd name="connsiteY40" fmla="*/ 585842 h 1059043"/>
                  <a:gd name="connsiteX41" fmla="*/ 411418 w 3024845"/>
                  <a:gd name="connsiteY41" fmla="*/ 585842 h 1059043"/>
                  <a:gd name="connsiteX42" fmla="*/ 411418 w 3024845"/>
                  <a:gd name="connsiteY42" fmla="*/ 584761 h 1059043"/>
                  <a:gd name="connsiteX43" fmla="*/ 411418 w 3024845"/>
                  <a:gd name="connsiteY43" fmla="*/ 577194 h 1059043"/>
                  <a:gd name="connsiteX44" fmla="*/ 413445 w 3024845"/>
                  <a:gd name="connsiteY44" fmla="*/ 577194 h 1059043"/>
                  <a:gd name="connsiteX45" fmla="*/ 427632 w 3024845"/>
                  <a:gd name="connsiteY45" fmla="*/ 577194 h 1059043"/>
                  <a:gd name="connsiteX46" fmla="*/ 427632 w 3024845"/>
                  <a:gd name="connsiteY46" fmla="*/ 578275 h 1059043"/>
                  <a:gd name="connsiteX47" fmla="*/ 427632 w 3024845"/>
                  <a:gd name="connsiteY47" fmla="*/ 585842 h 1059043"/>
                  <a:gd name="connsiteX48" fmla="*/ 449925 w 3024845"/>
                  <a:gd name="connsiteY48" fmla="*/ 585842 h 1059043"/>
                  <a:gd name="connsiteX49" fmla="*/ 449925 w 3024845"/>
                  <a:gd name="connsiteY49" fmla="*/ 583950 h 1059043"/>
                  <a:gd name="connsiteX50" fmla="*/ 449925 w 3024845"/>
                  <a:gd name="connsiteY50" fmla="*/ 570709 h 1059043"/>
                  <a:gd name="connsiteX51" fmla="*/ 451699 w 3024845"/>
                  <a:gd name="connsiteY51" fmla="*/ 570709 h 1059043"/>
                  <a:gd name="connsiteX52" fmla="*/ 464112 w 3024845"/>
                  <a:gd name="connsiteY52" fmla="*/ 570709 h 1059043"/>
                  <a:gd name="connsiteX53" fmla="*/ 464112 w 3024845"/>
                  <a:gd name="connsiteY53" fmla="*/ 594489 h 1059043"/>
                  <a:gd name="connsiteX54" fmla="*/ 465126 w 3024845"/>
                  <a:gd name="connsiteY54" fmla="*/ 594489 h 1059043"/>
                  <a:gd name="connsiteX55" fmla="*/ 472219 w 3024845"/>
                  <a:gd name="connsiteY55" fmla="*/ 594489 h 1059043"/>
                  <a:gd name="connsiteX56" fmla="*/ 472219 w 3024845"/>
                  <a:gd name="connsiteY56" fmla="*/ 593408 h 1059043"/>
                  <a:gd name="connsiteX57" fmla="*/ 472219 w 3024845"/>
                  <a:gd name="connsiteY57" fmla="*/ 585842 h 1059043"/>
                  <a:gd name="connsiteX58" fmla="*/ 473992 w 3024845"/>
                  <a:gd name="connsiteY58" fmla="*/ 585842 h 1059043"/>
                  <a:gd name="connsiteX59" fmla="*/ 486406 w 3024845"/>
                  <a:gd name="connsiteY59" fmla="*/ 585842 h 1059043"/>
                  <a:gd name="connsiteX60" fmla="*/ 486406 w 3024845"/>
                  <a:gd name="connsiteY60" fmla="*/ 611783 h 1059043"/>
                  <a:gd name="connsiteX61" fmla="*/ 488433 w 3024845"/>
                  <a:gd name="connsiteY61" fmla="*/ 611783 h 1059043"/>
                  <a:gd name="connsiteX62" fmla="*/ 502619 w 3024845"/>
                  <a:gd name="connsiteY62" fmla="*/ 611783 h 1059043"/>
                  <a:gd name="connsiteX63" fmla="*/ 502619 w 3024845"/>
                  <a:gd name="connsiteY63" fmla="*/ 613404 h 1059043"/>
                  <a:gd name="connsiteX64" fmla="*/ 502619 w 3024845"/>
                  <a:gd name="connsiteY64" fmla="*/ 624754 h 1059043"/>
                  <a:gd name="connsiteX65" fmla="*/ 503379 w 3024845"/>
                  <a:gd name="connsiteY65" fmla="*/ 624754 h 1059043"/>
                  <a:gd name="connsiteX66" fmla="*/ 508700 w 3024845"/>
                  <a:gd name="connsiteY66" fmla="*/ 624754 h 1059043"/>
                  <a:gd name="connsiteX67" fmla="*/ 508700 w 3024845"/>
                  <a:gd name="connsiteY67" fmla="*/ 623943 h 1059043"/>
                  <a:gd name="connsiteX68" fmla="*/ 508700 w 3024845"/>
                  <a:gd name="connsiteY68" fmla="*/ 618268 h 1059043"/>
                  <a:gd name="connsiteX69" fmla="*/ 539100 w 3024845"/>
                  <a:gd name="connsiteY69" fmla="*/ 618268 h 1059043"/>
                  <a:gd name="connsiteX70" fmla="*/ 539100 w 3024845"/>
                  <a:gd name="connsiteY70" fmla="*/ 642048 h 1059043"/>
                  <a:gd name="connsiteX71" fmla="*/ 540113 w 3024845"/>
                  <a:gd name="connsiteY71" fmla="*/ 642048 h 1059043"/>
                  <a:gd name="connsiteX72" fmla="*/ 547207 w 3024845"/>
                  <a:gd name="connsiteY72" fmla="*/ 642048 h 1059043"/>
                  <a:gd name="connsiteX73" fmla="*/ 547207 w 3024845"/>
                  <a:gd name="connsiteY73" fmla="*/ 643129 h 1059043"/>
                  <a:gd name="connsiteX74" fmla="*/ 547207 w 3024845"/>
                  <a:gd name="connsiteY74" fmla="*/ 650695 h 1059043"/>
                  <a:gd name="connsiteX75" fmla="*/ 547967 w 3024845"/>
                  <a:gd name="connsiteY75" fmla="*/ 650695 h 1059043"/>
                  <a:gd name="connsiteX76" fmla="*/ 553287 w 3024845"/>
                  <a:gd name="connsiteY76" fmla="*/ 650695 h 1059043"/>
                  <a:gd name="connsiteX77" fmla="*/ 553287 w 3024845"/>
                  <a:gd name="connsiteY77" fmla="*/ 648533 h 1059043"/>
                  <a:gd name="connsiteX78" fmla="*/ 553287 w 3024845"/>
                  <a:gd name="connsiteY78" fmla="*/ 633401 h 1059043"/>
                  <a:gd name="connsiteX79" fmla="*/ 554300 w 3024845"/>
                  <a:gd name="connsiteY79" fmla="*/ 633401 h 1059043"/>
                  <a:gd name="connsiteX80" fmla="*/ 561394 w 3024845"/>
                  <a:gd name="connsiteY80" fmla="*/ 633401 h 1059043"/>
                  <a:gd name="connsiteX81" fmla="*/ 561394 w 3024845"/>
                  <a:gd name="connsiteY81" fmla="*/ 634482 h 1059043"/>
                  <a:gd name="connsiteX82" fmla="*/ 561394 w 3024845"/>
                  <a:gd name="connsiteY82" fmla="*/ 642048 h 1059043"/>
                  <a:gd name="connsiteX83" fmla="*/ 566714 w 3024845"/>
                  <a:gd name="connsiteY83" fmla="*/ 640055 h 1059043"/>
                  <a:gd name="connsiteX84" fmla="*/ 567474 w 3024845"/>
                  <a:gd name="connsiteY84" fmla="*/ 639075 h 1059043"/>
                  <a:gd name="connsiteX85" fmla="*/ 567474 w 3024845"/>
                  <a:gd name="connsiteY85" fmla="*/ 633401 h 1059043"/>
                  <a:gd name="connsiteX86" fmla="*/ 605981 w 3024845"/>
                  <a:gd name="connsiteY86" fmla="*/ 633401 h 1059043"/>
                  <a:gd name="connsiteX87" fmla="*/ 605981 w 3024845"/>
                  <a:gd name="connsiteY87" fmla="*/ 657180 h 1059043"/>
                  <a:gd name="connsiteX88" fmla="*/ 608007 w 3024845"/>
                  <a:gd name="connsiteY88" fmla="*/ 657180 h 1059043"/>
                  <a:gd name="connsiteX89" fmla="*/ 622194 w 3024845"/>
                  <a:gd name="connsiteY89" fmla="*/ 657180 h 1059043"/>
                  <a:gd name="connsiteX90" fmla="*/ 622194 w 3024845"/>
                  <a:gd name="connsiteY90" fmla="*/ 658261 h 1059043"/>
                  <a:gd name="connsiteX91" fmla="*/ 622194 w 3024845"/>
                  <a:gd name="connsiteY91" fmla="*/ 665827 h 1059043"/>
                  <a:gd name="connsiteX92" fmla="*/ 623968 w 3024845"/>
                  <a:gd name="connsiteY92" fmla="*/ 665827 h 1059043"/>
                  <a:gd name="connsiteX93" fmla="*/ 636381 w 3024845"/>
                  <a:gd name="connsiteY93" fmla="*/ 665827 h 1059043"/>
                  <a:gd name="connsiteX94" fmla="*/ 636381 w 3024845"/>
                  <a:gd name="connsiteY94" fmla="*/ 642048 h 1059043"/>
                  <a:gd name="connsiteX95" fmla="*/ 637394 w 3024845"/>
                  <a:gd name="connsiteY95" fmla="*/ 642048 h 1059043"/>
                  <a:gd name="connsiteX96" fmla="*/ 644488 w 3024845"/>
                  <a:gd name="connsiteY96" fmla="*/ 642048 h 1059043"/>
                  <a:gd name="connsiteX97" fmla="*/ 644488 w 3024845"/>
                  <a:gd name="connsiteY97" fmla="*/ 609621 h 1059043"/>
                  <a:gd name="connsiteX98" fmla="*/ 645501 w 3024845"/>
                  <a:gd name="connsiteY98" fmla="*/ 609621 h 1059043"/>
                  <a:gd name="connsiteX99" fmla="*/ 652595 w 3024845"/>
                  <a:gd name="connsiteY99" fmla="*/ 609621 h 1059043"/>
                  <a:gd name="connsiteX100" fmla="*/ 652595 w 3024845"/>
                  <a:gd name="connsiteY100" fmla="*/ 607730 h 1059043"/>
                  <a:gd name="connsiteX101" fmla="*/ 652595 w 3024845"/>
                  <a:gd name="connsiteY101" fmla="*/ 594489 h 1059043"/>
                  <a:gd name="connsiteX102" fmla="*/ 651328 w 3024845"/>
                  <a:gd name="connsiteY102" fmla="*/ 592867 h 1059043"/>
                  <a:gd name="connsiteX103" fmla="*/ 656648 w 3024845"/>
                  <a:gd name="connsiteY103" fmla="*/ 581518 h 1059043"/>
                  <a:gd name="connsiteX104" fmla="*/ 664755 w 3024845"/>
                  <a:gd name="connsiteY104" fmla="*/ 609621 h 1059043"/>
                  <a:gd name="connsiteX105" fmla="*/ 665515 w 3024845"/>
                  <a:gd name="connsiteY105" fmla="*/ 609621 h 1059043"/>
                  <a:gd name="connsiteX106" fmla="*/ 670835 w 3024845"/>
                  <a:gd name="connsiteY106" fmla="*/ 609621 h 1059043"/>
                  <a:gd name="connsiteX107" fmla="*/ 670835 w 3024845"/>
                  <a:gd name="connsiteY107" fmla="*/ 503694 h 1059043"/>
                  <a:gd name="connsiteX108" fmla="*/ 672355 w 3024845"/>
                  <a:gd name="connsiteY108" fmla="*/ 503694 h 1059043"/>
                  <a:gd name="connsiteX109" fmla="*/ 682995 w 3024845"/>
                  <a:gd name="connsiteY109" fmla="*/ 503694 h 1059043"/>
                  <a:gd name="connsiteX110" fmla="*/ 682995 w 3024845"/>
                  <a:gd name="connsiteY110" fmla="*/ 456135 h 1059043"/>
                  <a:gd name="connsiteX111" fmla="*/ 709342 w 3024845"/>
                  <a:gd name="connsiteY111" fmla="*/ 456135 h 1059043"/>
                  <a:gd name="connsiteX112" fmla="*/ 709342 w 3024845"/>
                  <a:gd name="connsiteY112" fmla="*/ 434517 h 1059043"/>
                  <a:gd name="connsiteX113" fmla="*/ 743796 w 3024845"/>
                  <a:gd name="connsiteY113" fmla="*/ 434517 h 1059043"/>
                  <a:gd name="connsiteX114" fmla="*/ 743796 w 3024845"/>
                  <a:gd name="connsiteY114" fmla="*/ 436949 h 1059043"/>
                  <a:gd name="connsiteX115" fmla="*/ 743796 w 3024845"/>
                  <a:gd name="connsiteY115" fmla="*/ 453973 h 1059043"/>
                  <a:gd name="connsiteX116" fmla="*/ 746076 w 3024845"/>
                  <a:gd name="connsiteY116" fmla="*/ 453973 h 1059043"/>
                  <a:gd name="connsiteX117" fmla="*/ 762036 w 3024845"/>
                  <a:gd name="connsiteY117" fmla="*/ 453973 h 1059043"/>
                  <a:gd name="connsiteX118" fmla="*/ 762036 w 3024845"/>
                  <a:gd name="connsiteY118" fmla="*/ 501532 h 1059043"/>
                  <a:gd name="connsiteX119" fmla="*/ 763049 w 3024845"/>
                  <a:gd name="connsiteY119" fmla="*/ 501532 h 1059043"/>
                  <a:gd name="connsiteX120" fmla="*/ 770143 w 3024845"/>
                  <a:gd name="connsiteY120" fmla="*/ 501532 h 1059043"/>
                  <a:gd name="connsiteX121" fmla="*/ 784330 w 3024845"/>
                  <a:gd name="connsiteY121" fmla="*/ 505856 h 1059043"/>
                  <a:gd name="connsiteX122" fmla="*/ 784330 w 3024845"/>
                  <a:gd name="connsiteY122" fmla="*/ 544768 h 1059043"/>
                  <a:gd name="connsiteX123" fmla="*/ 785343 w 3024845"/>
                  <a:gd name="connsiteY123" fmla="*/ 544768 h 1059043"/>
                  <a:gd name="connsiteX124" fmla="*/ 792436 w 3024845"/>
                  <a:gd name="connsiteY124" fmla="*/ 544768 h 1059043"/>
                  <a:gd name="connsiteX125" fmla="*/ 792436 w 3024845"/>
                  <a:gd name="connsiteY125" fmla="*/ 546389 h 1059043"/>
                  <a:gd name="connsiteX126" fmla="*/ 792436 w 3024845"/>
                  <a:gd name="connsiteY126" fmla="*/ 557738 h 1059043"/>
                  <a:gd name="connsiteX127" fmla="*/ 794463 w 3024845"/>
                  <a:gd name="connsiteY127" fmla="*/ 557738 h 1059043"/>
                  <a:gd name="connsiteX128" fmla="*/ 808650 w 3024845"/>
                  <a:gd name="connsiteY128" fmla="*/ 557738 h 1059043"/>
                  <a:gd name="connsiteX129" fmla="*/ 814730 w 3024845"/>
                  <a:gd name="connsiteY129" fmla="*/ 564224 h 1059043"/>
                  <a:gd name="connsiteX130" fmla="*/ 814730 w 3024845"/>
                  <a:gd name="connsiteY130" fmla="*/ 585842 h 1059043"/>
                  <a:gd name="connsiteX131" fmla="*/ 817010 w 3024845"/>
                  <a:gd name="connsiteY131" fmla="*/ 585842 h 1059043"/>
                  <a:gd name="connsiteX132" fmla="*/ 832970 w 3024845"/>
                  <a:gd name="connsiteY132" fmla="*/ 585842 h 1059043"/>
                  <a:gd name="connsiteX133" fmla="*/ 832970 w 3024845"/>
                  <a:gd name="connsiteY133" fmla="*/ 586922 h 1059043"/>
                  <a:gd name="connsiteX134" fmla="*/ 832970 w 3024845"/>
                  <a:gd name="connsiteY134" fmla="*/ 594489 h 1059043"/>
                  <a:gd name="connsiteX135" fmla="*/ 834237 w 3024845"/>
                  <a:gd name="connsiteY135" fmla="*/ 594489 h 1059043"/>
                  <a:gd name="connsiteX136" fmla="*/ 843104 w 3024845"/>
                  <a:gd name="connsiteY136" fmla="*/ 594489 h 1059043"/>
                  <a:gd name="connsiteX137" fmla="*/ 843104 w 3024845"/>
                  <a:gd name="connsiteY137" fmla="*/ 596650 h 1059043"/>
                  <a:gd name="connsiteX138" fmla="*/ 843104 w 3024845"/>
                  <a:gd name="connsiteY138" fmla="*/ 611783 h 1059043"/>
                  <a:gd name="connsiteX139" fmla="*/ 847157 w 3024845"/>
                  <a:gd name="connsiteY139" fmla="*/ 609891 h 1059043"/>
                  <a:gd name="connsiteX140" fmla="*/ 847157 w 3024845"/>
                  <a:gd name="connsiteY140" fmla="*/ 596650 h 1059043"/>
                  <a:gd name="connsiteX141" fmla="*/ 848170 w 3024845"/>
                  <a:gd name="connsiteY141" fmla="*/ 596650 h 1059043"/>
                  <a:gd name="connsiteX142" fmla="*/ 855264 w 3024845"/>
                  <a:gd name="connsiteY142" fmla="*/ 596650 h 1059043"/>
                  <a:gd name="connsiteX143" fmla="*/ 855264 w 3024845"/>
                  <a:gd name="connsiteY143" fmla="*/ 598272 h 1059043"/>
                  <a:gd name="connsiteX144" fmla="*/ 855264 w 3024845"/>
                  <a:gd name="connsiteY144" fmla="*/ 609621 h 1059043"/>
                  <a:gd name="connsiteX145" fmla="*/ 856024 w 3024845"/>
                  <a:gd name="connsiteY145" fmla="*/ 609621 h 1059043"/>
                  <a:gd name="connsiteX146" fmla="*/ 861344 w 3024845"/>
                  <a:gd name="connsiteY146" fmla="*/ 609621 h 1059043"/>
                  <a:gd name="connsiteX147" fmla="*/ 909984 w 3024845"/>
                  <a:gd name="connsiteY147" fmla="*/ 605298 h 1059043"/>
                  <a:gd name="connsiteX148" fmla="*/ 909984 w 3024845"/>
                  <a:gd name="connsiteY148" fmla="*/ 606649 h 1059043"/>
                  <a:gd name="connsiteX149" fmla="*/ 909984 w 3024845"/>
                  <a:gd name="connsiteY149" fmla="*/ 616106 h 1059043"/>
                  <a:gd name="connsiteX150" fmla="*/ 910744 w 3024845"/>
                  <a:gd name="connsiteY150" fmla="*/ 616106 h 1059043"/>
                  <a:gd name="connsiteX151" fmla="*/ 916065 w 3024845"/>
                  <a:gd name="connsiteY151" fmla="*/ 616106 h 1059043"/>
                  <a:gd name="connsiteX152" fmla="*/ 916065 w 3024845"/>
                  <a:gd name="connsiteY152" fmla="*/ 618268 h 1059043"/>
                  <a:gd name="connsiteX153" fmla="*/ 916065 w 3024845"/>
                  <a:gd name="connsiteY153" fmla="*/ 633401 h 1059043"/>
                  <a:gd name="connsiteX154" fmla="*/ 918091 w 3024845"/>
                  <a:gd name="connsiteY154" fmla="*/ 632050 h 1059043"/>
                  <a:gd name="connsiteX155" fmla="*/ 932278 w 3024845"/>
                  <a:gd name="connsiteY155" fmla="*/ 622592 h 1059043"/>
                  <a:gd name="connsiteX156" fmla="*/ 938358 w 3024845"/>
                  <a:gd name="connsiteY156" fmla="*/ 581518 h 1059043"/>
                  <a:gd name="connsiteX157" fmla="*/ 939118 w 3024845"/>
                  <a:gd name="connsiteY157" fmla="*/ 581248 h 1059043"/>
                  <a:gd name="connsiteX158" fmla="*/ 944438 w 3024845"/>
                  <a:gd name="connsiteY158" fmla="*/ 579356 h 1059043"/>
                  <a:gd name="connsiteX159" fmla="*/ 946465 w 3024845"/>
                  <a:gd name="connsiteY159" fmla="*/ 510179 h 1059043"/>
                  <a:gd name="connsiteX160" fmla="*/ 948492 w 3024845"/>
                  <a:gd name="connsiteY160" fmla="*/ 579356 h 1059043"/>
                  <a:gd name="connsiteX161" fmla="*/ 949252 w 3024845"/>
                  <a:gd name="connsiteY161" fmla="*/ 579626 h 1059043"/>
                  <a:gd name="connsiteX162" fmla="*/ 954572 w 3024845"/>
                  <a:gd name="connsiteY162" fmla="*/ 581518 h 1059043"/>
                  <a:gd name="connsiteX163" fmla="*/ 954572 w 3024845"/>
                  <a:gd name="connsiteY163" fmla="*/ 495047 h 1059043"/>
                  <a:gd name="connsiteX164" fmla="*/ 958625 w 3024845"/>
                  <a:gd name="connsiteY164" fmla="*/ 462620 h 1059043"/>
                  <a:gd name="connsiteX165" fmla="*/ 997132 w 3024845"/>
                  <a:gd name="connsiteY165" fmla="*/ 462620 h 1059043"/>
                  <a:gd name="connsiteX166" fmla="*/ 997132 w 3024845"/>
                  <a:gd name="connsiteY166" fmla="*/ 495047 h 1059043"/>
                  <a:gd name="connsiteX167" fmla="*/ 997892 w 3024845"/>
                  <a:gd name="connsiteY167" fmla="*/ 495047 h 1059043"/>
                  <a:gd name="connsiteX168" fmla="*/ 1003212 w 3024845"/>
                  <a:gd name="connsiteY168" fmla="*/ 495047 h 1059043"/>
                  <a:gd name="connsiteX169" fmla="*/ 1003212 w 3024845"/>
                  <a:gd name="connsiteY169" fmla="*/ 412899 h 1059043"/>
                  <a:gd name="connsiteX170" fmla="*/ 1004986 w 3024845"/>
                  <a:gd name="connsiteY170" fmla="*/ 412899 h 1059043"/>
                  <a:gd name="connsiteX171" fmla="*/ 1017399 w 3024845"/>
                  <a:gd name="connsiteY171" fmla="*/ 412899 h 1059043"/>
                  <a:gd name="connsiteX172" fmla="*/ 1017399 w 3024845"/>
                  <a:gd name="connsiteY172" fmla="*/ 411008 h 1059043"/>
                  <a:gd name="connsiteX173" fmla="*/ 1017399 w 3024845"/>
                  <a:gd name="connsiteY173" fmla="*/ 397767 h 1059043"/>
                  <a:gd name="connsiteX174" fmla="*/ 1039693 w 3024845"/>
                  <a:gd name="connsiteY174" fmla="*/ 397767 h 1059043"/>
                  <a:gd name="connsiteX175" fmla="*/ 1039693 w 3024845"/>
                  <a:gd name="connsiteY175" fmla="*/ 396686 h 1059043"/>
                  <a:gd name="connsiteX176" fmla="*/ 1039693 w 3024845"/>
                  <a:gd name="connsiteY176" fmla="*/ 389120 h 1059043"/>
                  <a:gd name="connsiteX177" fmla="*/ 1041466 w 3024845"/>
                  <a:gd name="connsiteY177" fmla="*/ 389120 h 1059043"/>
                  <a:gd name="connsiteX178" fmla="*/ 1053880 w 3024845"/>
                  <a:gd name="connsiteY178" fmla="*/ 389120 h 1059043"/>
                  <a:gd name="connsiteX179" fmla="*/ 1053880 w 3024845"/>
                  <a:gd name="connsiteY179" fmla="*/ 390201 h 1059043"/>
                  <a:gd name="connsiteX180" fmla="*/ 1053880 w 3024845"/>
                  <a:gd name="connsiteY180" fmla="*/ 397767 h 1059043"/>
                  <a:gd name="connsiteX181" fmla="*/ 1054640 w 3024845"/>
                  <a:gd name="connsiteY181" fmla="*/ 397767 h 1059043"/>
                  <a:gd name="connsiteX182" fmla="*/ 1059960 w 3024845"/>
                  <a:gd name="connsiteY182" fmla="*/ 397767 h 1059043"/>
                  <a:gd name="connsiteX183" fmla="*/ 1070093 w 3024845"/>
                  <a:gd name="connsiteY183" fmla="*/ 393443 h 1059043"/>
                  <a:gd name="connsiteX184" fmla="*/ 1074146 w 3024845"/>
                  <a:gd name="connsiteY184" fmla="*/ 396686 h 1059043"/>
                  <a:gd name="connsiteX185" fmla="*/ 1074146 w 3024845"/>
                  <a:gd name="connsiteY185" fmla="*/ 389120 h 1059043"/>
                  <a:gd name="connsiteX186" fmla="*/ 1076426 w 3024845"/>
                  <a:gd name="connsiteY186" fmla="*/ 389120 h 1059043"/>
                  <a:gd name="connsiteX187" fmla="*/ 1092387 w 3024845"/>
                  <a:gd name="connsiteY187" fmla="*/ 389120 h 1059043"/>
                  <a:gd name="connsiteX188" fmla="*/ 1092387 w 3024845"/>
                  <a:gd name="connsiteY188" fmla="*/ 390201 h 1059043"/>
                  <a:gd name="connsiteX189" fmla="*/ 1092387 w 3024845"/>
                  <a:gd name="connsiteY189" fmla="*/ 397767 h 1059043"/>
                  <a:gd name="connsiteX190" fmla="*/ 1122787 w 3024845"/>
                  <a:gd name="connsiteY190" fmla="*/ 397767 h 1059043"/>
                  <a:gd name="connsiteX191" fmla="*/ 1122787 w 3024845"/>
                  <a:gd name="connsiteY191" fmla="*/ 399388 h 1059043"/>
                  <a:gd name="connsiteX192" fmla="*/ 1122787 w 3024845"/>
                  <a:gd name="connsiteY192" fmla="*/ 410738 h 1059043"/>
                  <a:gd name="connsiteX193" fmla="*/ 1149134 w 3024845"/>
                  <a:gd name="connsiteY193" fmla="*/ 410738 h 1059043"/>
                  <a:gd name="connsiteX194" fmla="*/ 1149134 w 3024845"/>
                  <a:gd name="connsiteY194" fmla="*/ 441002 h 1059043"/>
                  <a:gd name="connsiteX195" fmla="*/ 1149894 w 3024845"/>
                  <a:gd name="connsiteY195" fmla="*/ 441002 h 1059043"/>
                  <a:gd name="connsiteX196" fmla="*/ 1155214 w 3024845"/>
                  <a:gd name="connsiteY196" fmla="*/ 441002 h 1059043"/>
                  <a:gd name="connsiteX197" fmla="*/ 1155214 w 3024845"/>
                  <a:gd name="connsiteY197" fmla="*/ 442083 h 1059043"/>
                  <a:gd name="connsiteX198" fmla="*/ 1155214 w 3024845"/>
                  <a:gd name="connsiteY198" fmla="*/ 449650 h 1059043"/>
                  <a:gd name="connsiteX199" fmla="*/ 1159268 w 3024845"/>
                  <a:gd name="connsiteY199" fmla="*/ 479914 h 1059043"/>
                  <a:gd name="connsiteX200" fmla="*/ 1160028 w 3024845"/>
                  <a:gd name="connsiteY200" fmla="*/ 479914 h 1059043"/>
                  <a:gd name="connsiteX201" fmla="*/ 1165348 w 3024845"/>
                  <a:gd name="connsiteY201" fmla="*/ 479914 h 1059043"/>
                  <a:gd name="connsiteX202" fmla="*/ 1165348 w 3024845"/>
                  <a:gd name="connsiteY202" fmla="*/ 480725 h 1059043"/>
                  <a:gd name="connsiteX203" fmla="*/ 1165348 w 3024845"/>
                  <a:gd name="connsiteY203" fmla="*/ 486400 h 1059043"/>
                  <a:gd name="connsiteX204" fmla="*/ 1166361 w 3024845"/>
                  <a:gd name="connsiteY204" fmla="*/ 486400 h 1059043"/>
                  <a:gd name="connsiteX205" fmla="*/ 1173454 w 3024845"/>
                  <a:gd name="connsiteY205" fmla="*/ 486400 h 1059043"/>
                  <a:gd name="connsiteX206" fmla="*/ 1173454 w 3024845"/>
                  <a:gd name="connsiteY206" fmla="*/ 516665 h 1059043"/>
                  <a:gd name="connsiteX207" fmla="*/ 1175481 w 3024845"/>
                  <a:gd name="connsiteY207" fmla="*/ 516665 h 1059043"/>
                  <a:gd name="connsiteX208" fmla="*/ 1189668 w 3024845"/>
                  <a:gd name="connsiteY208" fmla="*/ 516665 h 1059043"/>
                  <a:gd name="connsiteX209" fmla="*/ 1189668 w 3024845"/>
                  <a:gd name="connsiteY209" fmla="*/ 540444 h 1059043"/>
                  <a:gd name="connsiteX210" fmla="*/ 1191695 w 3024845"/>
                  <a:gd name="connsiteY210" fmla="*/ 542065 h 1059043"/>
                  <a:gd name="connsiteX211" fmla="*/ 1191695 w 3024845"/>
                  <a:gd name="connsiteY211" fmla="*/ 553415 h 1059043"/>
                  <a:gd name="connsiteX212" fmla="*/ 1192455 w 3024845"/>
                  <a:gd name="connsiteY212" fmla="*/ 553415 h 1059043"/>
                  <a:gd name="connsiteX213" fmla="*/ 1197775 w 3024845"/>
                  <a:gd name="connsiteY213" fmla="*/ 553415 h 1059043"/>
                  <a:gd name="connsiteX214" fmla="*/ 1197775 w 3024845"/>
                  <a:gd name="connsiteY214" fmla="*/ 577194 h 1059043"/>
                  <a:gd name="connsiteX215" fmla="*/ 1199041 w 3024845"/>
                  <a:gd name="connsiteY215" fmla="*/ 577194 h 1059043"/>
                  <a:gd name="connsiteX216" fmla="*/ 1207908 w 3024845"/>
                  <a:gd name="connsiteY216" fmla="*/ 577194 h 1059043"/>
                  <a:gd name="connsiteX217" fmla="*/ 1209935 w 3024845"/>
                  <a:gd name="connsiteY217" fmla="*/ 581248 h 1059043"/>
                  <a:gd name="connsiteX218" fmla="*/ 1209935 w 3024845"/>
                  <a:gd name="connsiteY218" fmla="*/ 594489 h 1059043"/>
                  <a:gd name="connsiteX219" fmla="*/ 1211455 w 3024845"/>
                  <a:gd name="connsiteY219" fmla="*/ 592597 h 1059043"/>
                  <a:gd name="connsiteX220" fmla="*/ 1222095 w 3024845"/>
                  <a:gd name="connsiteY220" fmla="*/ 579356 h 1059043"/>
                  <a:gd name="connsiteX221" fmla="*/ 1250469 w 3024845"/>
                  <a:gd name="connsiteY221" fmla="*/ 579356 h 1059043"/>
                  <a:gd name="connsiteX222" fmla="*/ 1250469 w 3024845"/>
                  <a:gd name="connsiteY222" fmla="*/ 665827 h 1059043"/>
                  <a:gd name="connsiteX223" fmla="*/ 1251229 w 3024845"/>
                  <a:gd name="connsiteY223" fmla="*/ 665827 h 1059043"/>
                  <a:gd name="connsiteX224" fmla="*/ 1256549 w 3024845"/>
                  <a:gd name="connsiteY224" fmla="*/ 665827 h 1059043"/>
                  <a:gd name="connsiteX225" fmla="*/ 1257309 w 3024845"/>
                  <a:gd name="connsiteY225" fmla="*/ 664476 h 1059043"/>
                  <a:gd name="connsiteX226" fmla="*/ 1262629 w 3024845"/>
                  <a:gd name="connsiteY226" fmla="*/ 655018 h 1059043"/>
                  <a:gd name="connsiteX227" fmla="*/ 1262629 w 3024845"/>
                  <a:gd name="connsiteY227" fmla="*/ 656910 h 1059043"/>
                  <a:gd name="connsiteX228" fmla="*/ 1262629 w 3024845"/>
                  <a:gd name="connsiteY228" fmla="*/ 670151 h 1059043"/>
                  <a:gd name="connsiteX229" fmla="*/ 1266682 w 3024845"/>
                  <a:gd name="connsiteY229" fmla="*/ 624754 h 1059043"/>
                  <a:gd name="connsiteX230" fmla="*/ 1267442 w 3024845"/>
                  <a:gd name="connsiteY230" fmla="*/ 624754 h 1059043"/>
                  <a:gd name="connsiteX231" fmla="*/ 1272762 w 3024845"/>
                  <a:gd name="connsiteY231" fmla="*/ 624754 h 1059043"/>
                  <a:gd name="connsiteX232" fmla="*/ 1272762 w 3024845"/>
                  <a:gd name="connsiteY232" fmla="*/ 559900 h 1059043"/>
                  <a:gd name="connsiteX233" fmla="*/ 1273776 w 3024845"/>
                  <a:gd name="connsiteY233" fmla="*/ 559900 h 1059043"/>
                  <a:gd name="connsiteX234" fmla="*/ 1280869 w 3024845"/>
                  <a:gd name="connsiteY234" fmla="*/ 559900 h 1059043"/>
                  <a:gd name="connsiteX235" fmla="*/ 1293029 w 3024845"/>
                  <a:gd name="connsiteY235" fmla="*/ 516665 h 1059043"/>
                  <a:gd name="connsiteX236" fmla="*/ 1294296 w 3024845"/>
                  <a:gd name="connsiteY236" fmla="*/ 516665 h 1059043"/>
                  <a:gd name="connsiteX237" fmla="*/ 1303163 w 3024845"/>
                  <a:gd name="connsiteY237" fmla="*/ 516665 h 1059043"/>
                  <a:gd name="connsiteX238" fmla="*/ 1313296 w 3024845"/>
                  <a:gd name="connsiteY238" fmla="*/ 559900 h 1059043"/>
                  <a:gd name="connsiteX239" fmla="*/ 1314309 w 3024845"/>
                  <a:gd name="connsiteY239" fmla="*/ 559900 h 1059043"/>
                  <a:gd name="connsiteX240" fmla="*/ 1321403 w 3024845"/>
                  <a:gd name="connsiteY240" fmla="*/ 559900 h 1059043"/>
                  <a:gd name="connsiteX241" fmla="*/ 1321403 w 3024845"/>
                  <a:gd name="connsiteY241" fmla="*/ 598812 h 1059043"/>
                  <a:gd name="connsiteX242" fmla="*/ 1323176 w 3024845"/>
                  <a:gd name="connsiteY242" fmla="*/ 598812 h 1059043"/>
                  <a:gd name="connsiteX243" fmla="*/ 1335590 w 3024845"/>
                  <a:gd name="connsiteY243" fmla="*/ 598812 h 1059043"/>
                  <a:gd name="connsiteX244" fmla="*/ 1335590 w 3024845"/>
                  <a:gd name="connsiteY244" fmla="*/ 600974 h 1059043"/>
                  <a:gd name="connsiteX245" fmla="*/ 1335590 w 3024845"/>
                  <a:gd name="connsiteY245" fmla="*/ 616106 h 1059043"/>
                  <a:gd name="connsiteX246" fmla="*/ 1339643 w 3024845"/>
                  <a:gd name="connsiteY246" fmla="*/ 613945 h 1059043"/>
                  <a:gd name="connsiteX247" fmla="*/ 1339643 w 3024845"/>
                  <a:gd name="connsiteY247" fmla="*/ 598812 h 1059043"/>
                  <a:gd name="connsiteX248" fmla="*/ 1341163 w 3024845"/>
                  <a:gd name="connsiteY248" fmla="*/ 598812 h 1059043"/>
                  <a:gd name="connsiteX249" fmla="*/ 1351803 w 3024845"/>
                  <a:gd name="connsiteY249" fmla="*/ 598812 h 1059043"/>
                  <a:gd name="connsiteX250" fmla="*/ 1351803 w 3024845"/>
                  <a:gd name="connsiteY250" fmla="*/ 600433 h 1059043"/>
                  <a:gd name="connsiteX251" fmla="*/ 1351803 w 3024845"/>
                  <a:gd name="connsiteY251" fmla="*/ 611783 h 1059043"/>
                  <a:gd name="connsiteX252" fmla="*/ 1382204 w 3024845"/>
                  <a:gd name="connsiteY252" fmla="*/ 611783 h 1059043"/>
                  <a:gd name="connsiteX253" fmla="*/ 1382204 w 3024845"/>
                  <a:gd name="connsiteY253" fmla="*/ 575033 h 1059043"/>
                  <a:gd name="connsiteX254" fmla="*/ 1383470 w 3024845"/>
                  <a:gd name="connsiteY254" fmla="*/ 575033 h 1059043"/>
                  <a:gd name="connsiteX255" fmla="*/ 1392337 w 3024845"/>
                  <a:gd name="connsiteY255" fmla="*/ 575033 h 1059043"/>
                  <a:gd name="connsiteX256" fmla="*/ 1392337 w 3024845"/>
                  <a:gd name="connsiteY256" fmla="*/ 596650 h 1059043"/>
                  <a:gd name="connsiteX257" fmla="*/ 1394364 w 3024845"/>
                  <a:gd name="connsiteY257" fmla="*/ 564224 h 1059043"/>
                  <a:gd name="connsiteX258" fmla="*/ 1416657 w 3024845"/>
                  <a:gd name="connsiteY258" fmla="*/ 564224 h 1059043"/>
                  <a:gd name="connsiteX259" fmla="*/ 1416657 w 3024845"/>
                  <a:gd name="connsiteY259" fmla="*/ 562602 h 1059043"/>
                  <a:gd name="connsiteX260" fmla="*/ 1416657 w 3024845"/>
                  <a:gd name="connsiteY260" fmla="*/ 551253 h 1059043"/>
                  <a:gd name="connsiteX261" fmla="*/ 1417417 w 3024845"/>
                  <a:gd name="connsiteY261" fmla="*/ 551253 h 1059043"/>
                  <a:gd name="connsiteX262" fmla="*/ 1422737 w 3024845"/>
                  <a:gd name="connsiteY262" fmla="*/ 551253 h 1059043"/>
                  <a:gd name="connsiteX263" fmla="*/ 1422737 w 3024845"/>
                  <a:gd name="connsiteY263" fmla="*/ 549362 h 1059043"/>
                  <a:gd name="connsiteX264" fmla="*/ 1422737 w 3024845"/>
                  <a:gd name="connsiteY264" fmla="*/ 536121 h 1059043"/>
                  <a:gd name="connsiteX265" fmla="*/ 1426791 w 3024845"/>
                  <a:gd name="connsiteY265" fmla="*/ 542606 h 1059043"/>
                  <a:gd name="connsiteX266" fmla="*/ 1429071 w 3024845"/>
                  <a:gd name="connsiteY266" fmla="*/ 542606 h 1059043"/>
                  <a:gd name="connsiteX267" fmla="*/ 1445031 w 3024845"/>
                  <a:gd name="connsiteY267" fmla="*/ 542606 h 1059043"/>
                  <a:gd name="connsiteX268" fmla="*/ 1445031 w 3024845"/>
                  <a:gd name="connsiteY268" fmla="*/ 541795 h 1059043"/>
                  <a:gd name="connsiteX269" fmla="*/ 1445031 w 3024845"/>
                  <a:gd name="connsiteY269" fmla="*/ 536121 h 1059043"/>
                  <a:gd name="connsiteX270" fmla="*/ 1445791 w 3024845"/>
                  <a:gd name="connsiteY270" fmla="*/ 536121 h 1059043"/>
                  <a:gd name="connsiteX271" fmla="*/ 1451111 w 3024845"/>
                  <a:gd name="connsiteY271" fmla="*/ 536121 h 1059043"/>
                  <a:gd name="connsiteX272" fmla="*/ 1451111 w 3024845"/>
                  <a:gd name="connsiteY272" fmla="*/ 537472 h 1059043"/>
                  <a:gd name="connsiteX273" fmla="*/ 1451111 w 3024845"/>
                  <a:gd name="connsiteY273" fmla="*/ 546930 h 1059043"/>
                  <a:gd name="connsiteX274" fmla="*/ 1489618 w 3024845"/>
                  <a:gd name="connsiteY274" fmla="*/ 546930 h 1059043"/>
                  <a:gd name="connsiteX275" fmla="*/ 1489618 w 3024845"/>
                  <a:gd name="connsiteY275" fmla="*/ 685283 h 1059043"/>
                  <a:gd name="connsiteX276" fmla="*/ 1491138 w 3024845"/>
                  <a:gd name="connsiteY276" fmla="*/ 685283 h 1059043"/>
                  <a:gd name="connsiteX277" fmla="*/ 1501778 w 3024845"/>
                  <a:gd name="connsiteY277" fmla="*/ 685283 h 1059043"/>
                  <a:gd name="connsiteX278" fmla="*/ 1501778 w 3024845"/>
                  <a:gd name="connsiteY278" fmla="*/ 672313 h 1059043"/>
                  <a:gd name="connsiteX279" fmla="*/ 1505832 w 3024845"/>
                  <a:gd name="connsiteY279" fmla="*/ 672313 h 1059043"/>
                  <a:gd name="connsiteX280" fmla="*/ 1505832 w 3024845"/>
                  <a:gd name="connsiteY280" fmla="*/ 685283 h 1059043"/>
                  <a:gd name="connsiteX281" fmla="*/ 1536232 w 3024845"/>
                  <a:gd name="connsiteY281" fmla="*/ 685283 h 1059043"/>
                  <a:gd name="connsiteX282" fmla="*/ 1536232 w 3024845"/>
                  <a:gd name="connsiteY282" fmla="*/ 655018 h 1059043"/>
                  <a:gd name="connsiteX283" fmla="*/ 1548392 w 3024845"/>
                  <a:gd name="connsiteY283" fmla="*/ 655018 h 1059043"/>
                  <a:gd name="connsiteX284" fmla="*/ 1560552 w 3024845"/>
                  <a:gd name="connsiteY284" fmla="*/ 652857 h 1059043"/>
                  <a:gd name="connsiteX285" fmla="*/ 1564606 w 3024845"/>
                  <a:gd name="connsiteY285" fmla="*/ 655018 h 1059043"/>
                  <a:gd name="connsiteX286" fmla="*/ 1574739 w 3024845"/>
                  <a:gd name="connsiteY286" fmla="*/ 655018 h 1059043"/>
                  <a:gd name="connsiteX287" fmla="*/ 1574739 w 3024845"/>
                  <a:gd name="connsiteY287" fmla="*/ 685283 h 1059043"/>
                  <a:gd name="connsiteX288" fmla="*/ 1582846 w 3024845"/>
                  <a:gd name="connsiteY288" fmla="*/ 685283 h 1059043"/>
                  <a:gd name="connsiteX289" fmla="*/ 1582846 w 3024845"/>
                  <a:gd name="connsiteY289" fmla="*/ 702578 h 1059043"/>
                  <a:gd name="connsiteX290" fmla="*/ 1592182 w 3024845"/>
                  <a:gd name="connsiteY290" fmla="*/ 703483 h 1059043"/>
                  <a:gd name="connsiteX291" fmla="*/ 1605140 w 3024845"/>
                  <a:gd name="connsiteY291" fmla="*/ 703483 h 1059043"/>
                  <a:gd name="connsiteX292" fmla="*/ 1605140 w 3024845"/>
                  <a:gd name="connsiteY292" fmla="*/ 687445 h 1059043"/>
                  <a:gd name="connsiteX293" fmla="*/ 1673096 w 3024845"/>
                  <a:gd name="connsiteY293" fmla="*/ 687445 h 1059043"/>
                  <a:gd name="connsiteX294" fmla="*/ 1673096 w 3024845"/>
                  <a:gd name="connsiteY294" fmla="*/ 602192 h 1059043"/>
                  <a:gd name="connsiteX295" fmla="*/ 1745104 w 3024845"/>
                  <a:gd name="connsiteY295" fmla="*/ 602192 h 1059043"/>
                  <a:gd name="connsiteX296" fmla="*/ 1745104 w 3024845"/>
                  <a:gd name="connsiteY296" fmla="*/ 680960 h 1059043"/>
                  <a:gd name="connsiteX297" fmla="*/ 1747008 w 3024845"/>
                  <a:gd name="connsiteY297" fmla="*/ 680960 h 1059043"/>
                  <a:gd name="connsiteX298" fmla="*/ 1748250 w 3024845"/>
                  <a:gd name="connsiteY298" fmla="*/ 703483 h 1059043"/>
                  <a:gd name="connsiteX299" fmla="*/ 1757926 w 3024845"/>
                  <a:gd name="connsiteY299" fmla="*/ 703483 h 1059043"/>
                  <a:gd name="connsiteX300" fmla="*/ 1759168 w 3024845"/>
                  <a:gd name="connsiteY300" fmla="*/ 680960 h 1059043"/>
                  <a:gd name="connsiteX301" fmla="*/ 1765248 w 3024845"/>
                  <a:gd name="connsiteY301" fmla="*/ 680960 h 1059043"/>
                  <a:gd name="connsiteX302" fmla="*/ 1766490 w 3024845"/>
                  <a:gd name="connsiteY302" fmla="*/ 703483 h 1059043"/>
                  <a:gd name="connsiteX303" fmla="*/ 1817112 w 3024845"/>
                  <a:gd name="connsiteY303" fmla="*/ 703483 h 1059043"/>
                  <a:gd name="connsiteX304" fmla="*/ 1817112 w 3024845"/>
                  <a:gd name="connsiteY304" fmla="*/ 540455 h 1059043"/>
                  <a:gd name="connsiteX305" fmla="*/ 2014439 w 3024845"/>
                  <a:gd name="connsiteY305" fmla="*/ 540455 h 1059043"/>
                  <a:gd name="connsiteX306" fmla="*/ 2014439 w 3024845"/>
                  <a:gd name="connsiteY306" fmla="*/ 703483 h 1059043"/>
                  <a:gd name="connsiteX307" fmla="*/ 2033136 w 3024845"/>
                  <a:gd name="connsiteY307" fmla="*/ 703483 h 1059043"/>
                  <a:gd name="connsiteX308" fmla="*/ 2033136 w 3024845"/>
                  <a:gd name="connsiteY308" fmla="*/ 620790 h 1059043"/>
                  <a:gd name="connsiteX309" fmla="*/ 2128256 w 3024845"/>
                  <a:gd name="connsiteY309" fmla="*/ 620790 h 1059043"/>
                  <a:gd name="connsiteX310" fmla="*/ 2140186 w 3024845"/>
                  <a:gd name="connsiteY310" fmla="*/ 302649 h 1059043"/>
                  <a:gd name="connsiteX311" fmla="*/ 2128026 w 3024845"/>
                  <a:gd name="connsiteY311" fmla="*/ 281031 h 1059043"/>
                  <a:gd name="connsiteX312" fmla="*/ 2121946 w 3024845"/>
                  <a:gd name="connsiteY312" fmla="*/ 276707 h 1059043"/>
                  <a:gd name="connsiteX313" fmla="*/ 2130053 w 3024845"/>
                  <a:gd name="connsiteY313" fmla="*/ 252928 h 1059043"/>
                  <a:gd name="connsiteX314" fmla="*/ 2130053 w 3024845"/>
                  <a:gd name="connsiteY314" fmla="*/ 235634 h 1059043"/>
                  <a:gd name="connsiteX315" fmla="*/ 2144240 w 3024845"/>
                  <a:gd name="connsiteY315" fmla="*/ 235634 h 1059043"/>
                  <a:gd name="connsiteX316" fmla="*/ 2144240 w 3024845"/>
                  <a:gd name="connsiteY316" fmla="*/ 214016 h 1059043"/>
                  <a:gd name="connsiteX317" fmla="*/ 2146266 w 3024845"/>
                  <a:gd name="connsiteY317" fmla="*/ 209692 h 1059043"/>
                  <a:gd name="connsiteX318" fmla="*/ 2146266 w 3024845"/>
                  <a:gd name="connsiteY318" fmla="*/ 131868 h 1059043"/>
                  <a:gd name="connsiteX319" fmla="*/ 2144240 w 3024845"/>
                  <a:gd name="connsiteY319" fmla="*/ 125383 h 1059043"/>
                  <a:gd name="connsiteX320" fmla="*/ 2150320 w 3024845"/>
                  <a:gd name="connsiteY320" fmla="*/ 118897 h 1059043"/>
                  <a:gd name="connsiteX321" fmla="*/ 2150320 w 3024845"/>
                  <a:gd name="connsiteY321" fmla="*/ 60529 h 1059043"/>
                  <a:gd name="connsiteX322" fmla="*/ 2152346 w 3024845"/>
                  <a:gd name="connsiteY322" fmla="*/ 56206 h 1059043"/>
                  <a:gd name="connsiteX323" fmla="*/ 2152346 w 3024845"/>
                  <a:gd name="connsiteY323" fmla="*/ 0 h 1059043"/>
                  <a:gd name="connsiteX324" fmla="*/ 2162480 w 3024845"/>
                  <a:gd name="connsiteY324" fmla="*/ 118897 h 1059043"/>
                  <a:gd name="connsiteX325" fmla="*/ 2168560 w 3024845"/>
                  <a:gd name="connsiteY325" fmla="*/ 125383 h 1059043"/>
                  <a:gd name="connsiteX326" fmla="*/ 2166533 w 3024845"/>
                  <a:gd name="connsiteY326" fmla="*/ 131868 h 1059043"/>
                  <a:gd name="connsiteX327" fmla="*/ 2166533 w 3024845"/>
                  <a:gd name="connsiteY327" fmla="*/ 209692 h 1059043"/>
                  <a:gd name="connsiteX328" fmla="*/ 2168560 w 3024845"/>
                  <a:gd name="connsiteY328" fmla="*/ 214016 h 1059043"/>
                  <a:gd name="connsiteX329" fmla="*/ 2168560 w 3024845"/>
                  <a:gd name="connsiteY329" fmla="*/ 235634 h 1059043"/>
                  <a:gd name="connsiteX330" fmla="*/ 2182747 w 3024845"/>
                  <a:gd name="connsiteY330" fmla="*/ 235634 h 1059043"/>
                  <a:gd name="connsiteX331" fmla="*/ 2182747 w 3024845"/>
                  <a:gd name="connsiteY331" fmla="*/ 252928 h 1059043"/>
                  <a:gd name="connsiteX332" fmla="*/ 2190854 w 3024845"/>
                  <a:gd name="connsiteY332" fmla="*/ 276707 h 1059043"/>
                  <a:gd name="connsiteX333" fmla="*/ 2180720 w 3024845"/>
                  <a:gd name="connsiteY333" fmla="*/ 555577 h 1059043"/>
                  <a:gd name="connsiteX334" fmla="*/ 2245574 w 3024845"/>
                  <a:gd name="connsiteY334" fmla="*/ 555577 h 1059043"/>
                  <a:gd name="connsiteX335" fmla="*/ 2245574 w 3024845"/>
                  <a:gd name="connsiteY335" fmla="*/ 631239 h 1059043"/>
                  <a:gd name="connsiteX336" fmla="*/ 2253681 w 3024845"/>
                  <a:gd name="connsiteY336" fmla="*/ 631239 h 1059043"/>
                  <a:gd name="connsiteX337" fmla="*/ 2255708 w 3024845"/>
                  <a:gd name="connsiteY337" fmla="*/ 624754 h 1059043"/>
                  <a:gd name="connsiteX338" fmla="*/ 2261788 w 3024845"/>
                  <a:gd name="connsiteY338" fmla="*/ 624754 h 1059043"/>
                  <a:gd name="connsiteX339" fmla="*/ 2263815 w 3024845"/>
                  <a:gd name="connsiteY339" fmla="*/ 633401 h 1059043"/>
                  <a:gd name="connsiteX340" fmla="*/ 2275975 w 3024845"/>
                  <a:gd name="connsiteY340" fmla="*/ 633401 h 1059043"/>
                  <a:gd name="connsiteX341" fmla="*/ 2275975 w 3024845"/>
                  <a:gd name="connsiteY341" fmla="*/ 626915 h 1059043"/>
                  <a:gd name="connsiteX342" fmla="*/ 2298268 w 3024845"/>
                  <a:gd name="connsiteY342" fmla="*/ 626915 h 1059043"/>
                  <a:gd name="connsiteX343" fmla="*/ 2298268 w 3024845"/>
                  <a:gd name="connsiteY343" fmla="*/ 633401 h 1059043"/>
                  <a:gd name="connsiteX344" fmla="*/ 2318535 w 3024845"/>
                  <a:gd name="connsiteY344" fmla="*/ 633401 h 1059043"/>
                  <a:gd name="connsiteX345" fmla="*/ 2318535 w 3024845"/>
                  <a:gd name="connsiteY345" fmla="*/ 678798 h 1059043"/>
                  <a:gd name="connsiteX346" fmla="*/ 2332722 w 3024845"/>
                  <a:gd name="connsiteY346" fmla="*/ 678798 h 1059043"/>
                  <a:gd name="connsiteX347" fmla="*/ 2332722 w 3024845"/>
                  <a:gd name="connsiteY347" fmla="*/ 665827 h 1059043"/>
                  <a:gd name="connsiteX348" fmla="*/ 2348936 w 3024845"/>
                  <a:gd name="connsiteY348" fmla="*/ 665827 h 1059043"/>
                  <a:gd name="connsiteX349" fmla="*/ 2348936 w 3024845"/>
                  <a:gd name="connsiteY349" fmla="*/ 486400 h 1059043"/>
                  <a:gd name="connsiteX350" fmla="*/ 2355016 w 3024845"/>
                  <a:gd name="connsiteY350" fmla="*/ 479914 h 1059043"/>
                  <a:gd name="connsiteX351" fmla="*/ 2427977 w 3024845"/>
                  <a:gd name="connsiteY351" fmla="*/ 479914 h 1059043"/>
                  <a:gd name="connsiteX352" fmla="*/ 2427977 w 3024845"/>
                  <a:gd name="connsiteY352" fmla="*/ 488562 h 1059043"/>
                  <a:gd name="connsiteX353" fmla="*/ 2438110 w 3024845"/>
                  <a:gd name="connsiteY353" fmla="*/ 488562 h 1059043"/>
                  <a:gd name="connsiteX354" fmla="*/ 2438110 w 3024845"/>
                  <a:gd name="connsiteY354" fmla="*/ 603136 h 1059043"/>
                  <a:gd name="connsiteX355" fmla="*/ 2460404 w 3024845"/>
                  <a:gd name="connsiteY355" fmla="*/ 603136 h 1059043"/>
                  <a:gd name="connsiteX356" fmla="*/ 2460404 w 3024845"/>
                  <a:gd name="connsiteY356" fmla="*/ 536121 h 1059043"/>
                  <a:gd name="connsiteX357" fmla="*/ 2486751 w 3024845"/>
                  <a:gd name="connsiteY357" fmla="*/ 536121 h 1059043"/>
                  <a:gd name="connsiteX358" fmla="*/ 2490804 w 3024845"/>
                  <a:gd name="connsiteY358" fmla="*/ 531797 h 1059043"/>
                  <a:gd name="connsiteX359" fmla="*/ 2498911 w 3024845"/>
                  <a:gd name="connsiteY359" fmla="*/ 531797 h 1059043"/>
                  <a:gd name="connsiteX360" fmla="*/ 2502964 w 3024845"/>
                  <a:gd name="connsiteY360" fmla="*/ 536121 h 1059043"/>
                  <a:gd name="connsiteX361" fmla="*/ 2525258 w 3024845"/>
                  <a:gd name="connsiteY361" fmla="*/ 536121 h 1059043"/>
                  <a:gd name="connsiteX362" fmla="*/ 2525258 w 3024845"/>
                  <a:gd name="connsiteY362" fmla="*/ 419385 h 1059043"/>
                  <a:gd name="connsiteX363" fmla="*/ 2582005 w 3024845"/>
                  <a:gd name="connsiteY363" fmla="*/ 408576 h 1059043"/>
                  <a:gd name="connsiteX364" fmla="*/ 2582005 w 3024845"/>
                  <a:gd name="connsiteY364" fmla="*/ 409657 h 1059043"/>
                  <a:gd name="connsiteX365" fmla="*/ 2582005 w 3024845"/>
                  <a:gd name="connsiteY365" fmla="*/ 417223 h 1059043"/>
                  <a:gd name="connsiteX366" fmla="*/ 2608352 w 3024845"/>
                  <a:gd name="connsiteY366" fmla="*/ 417223 h 1059043"/>
                  <a:gd name="connsiteX367" fmla="*/ 2608352 w 3024845"/>
                  <a:gd name="connsiteY367" fmla="*/ 672313 h 1059043"/>
                  <a:gd name="connsiteX368" fmla="*/ 2630646 w 3024845"/>
                  <a:gd name="connsiteY368" fmla="*/ 672313 h 1059043"/>
                  <a:gd name="connsiteX369" fmla="*/ 2630646 w 3024845"/>
                  <a:gd name="connsiteY369" fmla="*/ 667989 h 1059043"/>
                  <a:gd name="connsiteX370" fmla="*/ 2642806 w 3024845"/>
                  <a:gd name="connsiteY370" fmla="*/ 667989 h 1059043"/>
                  <a:gd name="connsiteX371" fmla="*/ 2642806 w 3024845"/>
                  <a:gd name="connsiteY371" fmla="*/ 672313 h 1059043"/>
                  <a:gd name="connsiteX372" fmla="*/ 2667126 w 3024845"/>
                  <a:gd name="connsiteY372" fmla="*/ 672313 h 1059043"/>
                  <a:gd name="connsiteX373" fmla="*/ 2667126 w 3024845"/>
                  <a:gd name="connsiteY373" fmla="*/ 659342 h 1059043"/>
                  <a:gd name="connsiteX374" fmla="*/ 2695500 w 3024845"/>
                  <a:gd name="connsiteY374" fmla="*/ 659342 h 1059043"/>
                  <a:gd name="connsiteX375" fmla="*/ 2707660 w 3024845"/>
                  <a:gd name="connsiteY375" fmla="*/ 655018 h 1059043"/>
                  <a:gd name="connsiteX376" fmla="*/ 2727927 w 3024845"/>
                  <a:gd name="connsiteY376" fmla="*/ 659342 h 1059043"/>
                  <a:gd name="connsiteX377" fmla="*/ 2727927 w 3024845"/>
                  <a:gd name="connsiteY377" fmla="*/ 642048 h 1059043"/>
                  <a:gd name="connsiteX378" fmla="*/ 2736034 w 3024845"/>
                  <a:gd name="connsiteY378" fmla="*/ 642048 h 1059043"/>
                  <a:gd name="connsiteX379" fmla="*/ 2736034 w 3024845"/>
                  <a:gd name="connsiteY379" fmla="*/ 629077 h 1059043"/>
                  <a:gd name="connsiteX380" fmla="*/ 2792781 w 3024845"/>
                  <a:gd name="connsiteY380" fmla="*/ 629077 h 1059043"/>
                  <a:gd name="connsiteX381" fmla="*/ 2792781 w 3024845"/>
                  <a:gd name="connsiteY381" fmla="*/ 598812 h 1059043"/>
                  <a:gd name="connsiteX382" fmla="*/ 2811021 w 3024845"/>
                  <a:gd name="connsiteY382" fmla="*/ 598812 h 1059043"/>
                  <a:gd name="connsiteX383" fmla="*/ 2811021 w 3024845"/>
                  <a:gd name="connsiteY383" fmla="*/ 592327 h 1059043"/>
                  <a:gd name="connsiteX384" fmla="*/ 2823181 w 3024845"/>
                  <a:gd name="connsiteY384" fmla="*/ 592327 h 1059043"/>
                  <a:gd name="connsiteX385" fmla="*/ 2823181 w 3024845"/>
                  <a:gd name="connsiteY385" fmla="*/ 598812 h 1059043"/>
                  <a:gd name="connsiteX386" fmla="*/ 2839395 w 3024845"/>
                  <a:gd name="connsiteY386" fmla="*/ 598812 h 1059043"/>
                  <a:gd name="connsiteX387" fmla="*/ 2839395 w 3024845"/>
                  <a:gd name="connsiteY387" fmla="*/ 648533 h 1059043"/>
                  <a:gd name="connsiteX388" fmla="*/ 2871822 w 3024845"/>
                  <a:gd name="connsiteY388" fmla="*/ 648533 h 1059043"/>
                  <a:gd name="connsiteX389" fmla="*/ 2871822 w 3024845"/>
                  <a:gd name="connsiteY389" fmla="*/ 622592 h 1059043"/>
                  <a:gd name="connsiteX390" fmla="*/ 2910329 w 3024845"/>
                  <a:gd name="connsiteY390" fmla="*/ 622592 h 1059043"/>
                  <a:gd name="connsiteX391" fmla="*/ 2910329 w 3024845"/>
                  <a:gd name="connsiteY391" fmla="*/ 592327 h 1059043"/>
                  <a:gd name="connsiteX392" fmla="*/ 2958970 w 3024845"/>
                  <a:gd name="connsiteY392" fmla="*/ 592327 h 1059043"/>
                  <a:gd name="connsiteX393" fmla="*/ 2958970 w 3024845"/>
                  <a:gd name="connsiteY393" fmla="*/ 703483 h 1059043"/>
                  <a:gd name="connsiteX394" fmla="*/ 2958970 w 3024845"/>
                  <a:gd name="connsiteY394" fmla="*/ 717262 h 1059043"/>
                  <a:gd name="connsiteX395" fmla="*/ 3024845 w 3024845"/>
                  <a:gd name="connsiteY395" fmla="*/ 717262 h 1059043"/>
                  <a:gd name="connsiteX396" fmla="*/ 3024845 w 3024845"/>
                  <a:gd name="connsiteY396" fmla="*/ 1059043 h 1059043"/>
                  <a:gd name="connsiteX397" fmla="*/ 2054 w 3024845"/>
                  <a:gd name="connsiteY397" fmla="*/ 1056710 h 1059043"/>
                  <a:gd name="connsiteX398" fmla="*/ 0 w 3024845"/>
                  <a:gd name="connsiteY398" fmla="*/ 622592 h 1059043"/>
                  <a:gd name="connsiteX399" fmla="*/ 20267 w 3024845"/>
                  <a:gd name="connsiteY399" fmla="*/ 622592 h 1059043"/>
                  <a:gd name="connsiteX400" fmla="*/ 20774 w 3024845"/>
                  <a:gd name="connsiteY400" fmla="*/ 621511 h 1059043"/>
                  <a:gd name="connsiteX401" fmla="*/ 24320 w 3024845"/>
                  <a:gd name="connsiteY401" fmla="*/ 613945 h 1059043"/>
                  <a:gd name="connsiteX402" fmla="*/ 26094 w 3024845"/>
                  <a:gd name="connsiteY402" fmla="*/ 614215 h 1059043"/>
                  <a:gd name="connsiteX403" fmla="*/ 38507 w 3024845"/>
                  <a:gd name="connsiteY403" fmla="*/ 616106 h 1059043"/>
                  <a:gd name="connsiteX404" fmla="*/ 39014 w 3024845"/>
                  <a:gd name="connsiteY404" fmla="*/ 617458 h 1059043"/>
                  <a:gd name="connsiteX405" fmla="*/ 42560 w 3024845"/>
                  <a:gd name="connsiteY405" fmla="*/ 626915 h 1059043"/>
                  <a:gd name="connsiteX406" fmla="*/ 68907 w 3024845"/>
                  <a:gd name="connsiteY406" fmla="*/ 629077 h 1059043"/>
                  <a:gd name="connsiteX407" fmla="*/ 68907 w 3024845"/>
                  <a:gd name="connsiteY407" fmla="*/ 505856 h 1059043"/>
                  <a:gd name="connsiteX408" fmla="*/ 70934 w 3024845"/>
                  <a:gd name="connsiteY408" fmla="*/ 505856 h 1059043"/>
                  <a:gd name="connsiteX409" fmla="*/ 85121 w 3024845"/>
                  <a:gd name="connsiteY409" fmla="*/ 505856 h 1059043"/>
                  <a:gd name="connsiteX410" fmla="*/ 85121 w 3024845"/>
                  <a:gd name="connsiteY410" fmla="*/ 369664 h 1059043"/>
                  <a:gd name="connsiteX411" fmla="*/ 86894 w 3024845"/>
                  <a:gd name="connsiteY411" fmla="*/ 369664 h 1059043"/>
                  <a:gd name="connsiteX412" fmla="*/ 99308 w 3024845"/>
                  <a:gd name="connsiteY412" fmla="*/ 369664 h 1059043"/>
                  <a:gd name="connsiteX413" fmla="*/ 99308 w 3024845"/>
                  <a:gd name="connsiteY413" fmla="*/ 255090 h 1059043"/>
                  <a:gd name="connsiteX414" fmla="*/ 103361 w 3024845"/>
                  <a:gd name="connsiteY414" fmla="*/ 226986 h 1059043"/>
                  <a:gd name="connsiteX415" fmla="*/ 105388 w 3024845"/>
                  <a:gd name="connsiteY415" fmla="*/ 226986 h 1059043"/>
                  <a:gd name="connsiteX416" fmla="*/ 119575 w 3024845"/>
                  <a:gd name="connsiteY416" fmla="*/ 226986 h 1059043"/>
                  <a:gd name="connsiteX0" fmla="*/ 119575 w 3024845"/>
                  <a:gd name="connsiteY0" fmla="*/ 226986 h 1059043"/>
                  <a:gd name="connsiteX1" fmla="*/ 200642 w 3024845"/>
                  <a:gd name="connsiteY1" fmla="*/ 224825 h 1059043"/>
                  <a:gd name="connsiteX2" fmla="*/ 202669 w 3024845"/>
                  <a:gd name="connsiteY2" fmla="*/ 224825 h 1059043"/>
                  <a:gd name="connsiteX3" fmla="*/ 216856 w 3024845"/>
                  <a:gd name="connsiteY3" fmla="*/ 224825 h 1059043"/>
                  <a:gd name="connsiteX4" fmla="*/ 216856 w 3024845"/>
                  <a:gd name="connsiteY4" fmla="*/ 248604 h 1059043"/>
                  <a:gd name="connsiteX5" fmla="*/ 217363 w 3024845"/>
                  <a:gd name="connsiteY5" fmla="*/ 249415 h 1059043"/>
                  <a:gd name="connsiteX6" fmla="*/ 220909 w 3024845"/>
                  <a:gd name="connsiteY6" fmla="*/ 255090 h 1059043"/>
                  <a:gd name="connsiteX7" fmla="*/ 220909 w 3024845"/>
                  <a:gd name="connsiteY7" fmla="*/ 369664 h 1059043"/>
                  <a:gd name="connsiteX8" fmla="*/ 223189 w 3024845"/>
                  <a:gd name="connsiteY8" fmla="*/ 369664 h 1059043"/>
                  <a:gd name="connsiteX9" fmla="*/ 239150 w 3024845"/>
                  <a:gd name="connsiteY9" fmla="*/ 369664 h 1059043"/>
                  <a:gd name="connsiteX10" fmla="*/ 239150 w 3024845"/>
                  <a:gd name="connsiteY10" fmla="*/ 510179 h 1059043"/>
                  <a:gd name="connsiteX11" fmla="*/ 240670 w 3024845"/>
                  <a:gd name="connsiteY11" fmla="*/ 509909 h 1059043"/>
                  <a:gd name="connsiteX12" fmla="*/ 251310 w 3024845"/>
                  <a:gd name="connsiteY12" fmla="*/ 508018 h 1059043"/>
                  <a:gd name="connsiteX13" fmla="*/ 249283 w 3024845"/>
                  <a:gd name="connsiteY13" fmla="*/ 596650 h 1059043"/>
                  <a:gd name="connsiteX14" fmla="*/ 250803 w 3024845"/>
                  <a:gd name="connsiteY14" fmla="*/ 596921 h 1059043"/>
                  <a:gd name="connsiteX15" fmla="*/ 261443 w 3024845"/>
                  <a:gd name="connsiteY15" fmla="*/ 598812 h 1059043"/>
                  <a:gd name="connsiteX16" fmla="*/ 261696 w 3024845"/>
                  <a:gd name="connsiteY16" fmla="*/ 599623 h 1059043"/>
                  <a:gd name="connsiteX17" fmla="*/ 263470 w 3024845"/>
                  <a:gd name="connsiteY17" fmla="*/ 605298 h 1059043"/>
                  <a:gd name="connsiteX18" fmla="*/ 264230 w 3024845"/>
                  <a:gd name="connsiteY18" fmla="*/ 602866 h 1059043"/>
                  <a:gd name="connsiteX19" fmla="*/ 269550 w 3024845"/>
                  <a:gd name="connsiteY19" fmla="*/ 585842 h 1059043"/>
                  <a:gd name="connsiteX20" fmla="*/ 271323 w 3024845"/>
                  <a:gd name="connsiteY20" fmla="*/ 585842 h 1059043"/>
                  <a:gd name="connsiteX21" fmla="*/ 283737 w 3024845"/>
                  <a:gd name="connsiteY21" fmla="*/ 585842 h 1059043"/>
                  <a:gd name="connsiteX22" fmla="*/ 283737 w 3024845"/>
                  <a:gd name="connsiteY22" fmla="*/ 618268 h 1059043"/>
                  <a:gd name="connsiteX23" fmla="*/ 284750 w 3024845"/>
                  <a:gd name="connsiteY23" fmla="*/ 618809 h 1059043"/>
                  <a:gd name="connsiteX24" fmla="*/ 291844 w 3024845"/>
                  <a:gd name="connsiteY24" fmla="*/ 622592 h 1059043"/>
                  <a:gd name="connsiteX25" fmla="*/ 291844 w 3024845"/>
                  <a:gd name="connsiteY25" fmla="*/ 623943 h 1059043"/>
                  <a:gd name="connsiteX26" fmla="*/ 291844 w 3024845"/>
                  <a:gd name="connsiteY26" fmla="*/ 633401 h 1059043"/>
                  <a:gd name="connsiteX27" fmla="*/ 336431 w 3024845"/>
                  <a:gd name="connsiteY27" fmla="*/ 633401 h 1059043"/>
                  <a:gd name="connsiteX28" fmla="*/ 336431 w 3024845"/>
                  <a:gd name="connsiteY28" fmla="*/ 634482 h 1059043"/>
                  <a:gd name="connsiteX29" fmla="*/ 336431 w 3024845"/>
                  <a:gd name="connsiteY29" fmla="*/ 642048 h 1059043"/>
                  <a:gd name="connsiteX30" fmla="*/ 338457 w 3024845"/>
                  <a:gd name="connsiteY30" fmla="*/ 642048 h 1059043"/>
                  <a:gd name="connsiteX31" fmla="*/ 352644 w 3024845"/>
                  <a:gd name="connsiteY31" fmla="*/ 642048 h 1059043"/>
                  <a:gd name="connsiteX32" fmla="*/ 352644 w 3024845"/>
                  <a:gd name="connsiteY32" fmla="*/ 611783 h 1059043"/>
                  <a:gd name="connsiteX33" fmla="*/ 397231 w 3024845"/>
                  <a:gd name="connsiteY33" fmla="*/ 611783 h 1059043"/>
                  <a:gd name="connsiteX34" fmla="*/ 397231 w 3024845"/>
                  <a:gd name="connsiteY34" fmla="*/ 610432 h 1059043"/>
                  <a:gd name="connsiteX35" fmla="*/ 397231 w 3024845"/>
                  <a:gd name="connsiteY35" fmla="*/ 600974 h 1059043"/>
                  <a:gd name="connsiteX36" fmla="*/ 398245 w 3024845"/>
                  <a:gd name="connsiteY36" fmla="*/ 600974 h 1059043"/>
                  <a:gd name="connsiteX37" fmla="*/ 405338 w 3024845"/>
                  <a:gd name="connsiteY37" fmla="*/ 600974 h 1059043"/>
                  <a:gd name="connsiteX38" fmla="*/ 405338 w 3024845"/>
                  <a:gd name="connsiteY38" fmla="*/ 599083 h 1059043"/>
                  <a:gd name="connsiteX39" fmla="*/ 405338 w 3024845"/>
                  <a:gd name="connsiteY39" fmla="*/ 585842 h 1059043"/>
                  <a:gd name="connsiteX40" fmla="*/ 406098 w 3024845"/>
                  <a:gd name="connsiteY40" fmla="*/ 585842 h 1059043"/>
                  <a:gd name="connsiteX41" fmla="*/ 411418 w 3024845"/>
                  <a:gd name="connsiteY41" fmla="*/ 585842 h 1059043"/>
                  <a:gd name="connsiteX42" fmla="*/ 411418 w 3024845"/>
                  <a:gd name="connsiteY42" fmla="*/ 584761 h 1059043"/>
                  <a:gd name="connsiteX43" fmla="*/ 411418 w 3024845"/>
                  <a:gd name="connsiteY43" fmla="*/ 577194 h 1059043"/>
                  <a:gd name="connsiteX44" fmla="*/ 413445 w 3024845"/>
                  <a:gd name="connsiteY44" fmla="*/ 577194 h 1059043"/>
                  <a:gd name="connsiteX45" fmla="*/ 427632 w 3024845"/>
                  <a:gd name="connsiteY45" fmla="*/ 577194 h 1059043"/>
                  <a:gd name="connsiteX46" fmla="*/ 427632 w 3024845"/>
                  <a:gd name="connsiteY46" fmla="*/ 578275 h 1059043"/>
                  <a:gd name="connsiteX47" fmla="*/ 427632 w 3024845"/>
                  <a:gd name="connsiteY47" fmla="*/ 585842 h 1059043"/>
                  <a:gd name="connsiteX48" fmla="*/ 449925 w 3024845"/>
                  <a:gd name="connsiteY48" fmla="*/ 585842 h 1059043"/>
                  <a:gd name="connsiteX49" fmla="*/ 449925 w 3024845"/>
                  <a:gd name="connsiteY49" fmla="*/ 583950 h 1059043"/>
                  <a:gd name="connsiteX50" fmla="*/ 449925 w 3024845"/>
                  <a:gd name="connsiteY50" fmla="*/ 570709 h 1059043"/>
                  <a:gd name="connsiteX51" fmla="*/ 451699 w 3024845"/>
                  <a:gd name="connsiteY51" fmla="*/ 570709 h 1059043"/>
                  <a:gd name="connsiteX52" fmla="*/ 464112 w 3024845"/>
                  <a:gd name="connsiteY52" fmla="*/ 570709 h 1059043"/>
                  <a:gd name="connsiteX53" fmla="*/ 464112 w 3024845"/>
                  <a:gd name="connsiteY53" fmla="*/ 594489 h 1059043"/>
                  <a:gd name="connsiteX54" fmla="*/ 465126 w 3024845"/>
                  <a:gd name="connsiteY54" fmla="*/ 594489 h 1059043"/>
                  <a:gd name="connsiteX55" fmla="*/ 472219 w 3024845"/>
                  <a:gd name="connsiteY55" fmla="*/ 594489 h 1059043"/>
                  <a:gd name="connsiteX56" fmla="*/ 472219 w 3024845"/>
                  <a:gd name="connsiteY56" fmla="*/ 593408 h 1059043"/>
                  <a:gd name="connsiteX57" fmla="*/ 472219 w 3024845"/>
                  <a:gd name="connsiteY57" fmla="*/ 585842 h 1059043"/>
                  <a:gd name="connsiteX58" fmla="*/ 473992 w 3024845"/>
                  <a:gd name="connsiteY58" fmla="*/ 585842 h 1059043"/>
                  <a:gd name="connsiteX59" fmla="*/ 486406 w 3024845"/>
                  <a:gd name="connsiteY59" fmla="*/ 585842 h 1059043"/>
                  <a:gd name="connsiteX60" fmla="*/ 486406 w 3024845"/>
                  <a:gd name="connsiteY60" fmla="*/ 611783 h 1059043"/>
                  <a:gd name="connsiteX61" fmla="*/ 488433 w 3024845"/>
                  <a:gd name="connsiteY61" fmla="*/ 611783 h 1059043"/>
                  <a:gd name="connsiteX62" fmla="*/ 502619 w 3024845"/>
                  <a:gd name="connsiteY62" fmla="*/ 611783 h 1059043"/>
                  <a:gd name="connsiteX63" fmla="*/ 502619 w 3024845"/>
                  <a:gd name="connsiteY63" fmla="*/ 613404 h 1059043"/>
                  <a:gd name="connsiteX64" fmla="*/ 502619 w 3024845"/>
                  <a:gd name="connsiteY64" fmla="*/ 624754 h 1059043"/>
                  <a:gd name="connsiteX65" fmla="*/ 503379 w 3024845"/>
                  <a:gd name="connsiteY65" fmla="*/ 624754 h 1059043"/>
                  <a:gd name="connsiteX66" fmla="*/ 508700 w 3024845"/>
                  <a:gd name="connsiteY66" fmla="*/ 624754 h 1059043"/>
                  <a:gd name="connsiteX67" fmla="*/ 508700 w 3024845"/>
                  <a:gd name="connsiteY67" fmla="*/ 623943 h 1059043"/>
                  <a:gd name="connsiteX68" fmla="*/ 508700 w 3024845"/>
                  <a:gd name="connsiteY68" fmla="*/ 618268 h 1059043"/>
                  <a:gd name="connsiteX69" fmla="*/ 539100 w 3024845"/>
                  <a:gd name="connsiteY69" fmla="*/ 618268 h 1059043"/>
                  <a:gd name="connsiteX70" fmla="*/ 539100 w 3024845"/>
                  <a:gd name="connsiteY70" fmla="*/ 642048 h 1059043"/>
                  <a:gd name="connsiteX71" fmla="*/ 540113 w 3024845"/>
                  <a:gd name="connsiteY71" fmla="*/ 642048 h 1059043"/>
                  <a:gd name="connsiteX72" fmla="*/ 547207 w 3024845"/>
                  <a:gd name="connsiteY72" fmla="*/ 642048 h 1059043"/>
                  <a:gd name="connsiteX73" fmla="*/ 547207 w 3024845"/>
                  <a:gd name="connsiteY73" fmla="*/ 643129 h 1059043"/>
                  <a:gd name="connsiteX74" fmla="*/ 547207 w 3024845"/>
                  <a:gd name="connsiteY74" fmla="*/ 650695 h 1059043"/>
                  <a:gd name="connsiteX75" fmla="*/ 547967 w 3024845"/>
                  <a:gd name="connsiteY75" fmla="*/ 650695 h 1059043"/>
                  <a:gd name="connsiteX76" fmla="*/ 553287 w 3024845"/>
                  <a:gd name="connsiteY76" fmla="*/ 650695 h 1059043"/>
                  <a:gd name="connsiteX77" fmla="*/ 553287 w 3024845"/>
                  <a:gd name="connsiteY77" fmla="*/ 648533 h 1059043"/>
                  <a:gd name="connsiteX78" fmla="*/ 553287 w 3024845"/>
                  <a:gd name="connsiteY78" fmla="*/ 633401 h 1059043"/>
                  <a:gd name="connsiteX79" fmla="*/ 554300 w 3024845"/>
                  <a:gd name="connsiteY79" fmla="*/ 633401 h 1059043"/>
                  <a:gd name="connsiteX80" fmla="*/ 561394 w 3024845"/>
                  <a:gd name="connsiteY80" fmla="*/ 633401 h 1059043"/>
                  <a:gd name="connsiteX81" fmla="*/ 561394 w 3024845"/>
                  <a:gd name="connsiteY81" fmla="*/ 634482 h 1059043"/>
                  <a:gd name="connsiteX82" fmla="*/ 561394 w 3024845"/>
                  <a:gd name="connsiteY82" fmla="*/ 642048 h 1059043"/>
                  <a:gd name="connsiteX83" fmla="*/ 566714 w 3024845"/>
                  <a:gd name="connsiteY83" fmla="*/ 640055 h 1059043"/>
                  <a:gd name="connsiteX84" fmla="*/ 567474 w 3024845"/>
                  <a:gd name="connsiteY84" fmla="*/ 639075 h 1059043"/>
                  <a:gd name="connsiteX85" fmla="*/ 567474 w 3024845"/>
                  <a:gd name="connsiteY85" fmla="*/ 633401 h 1059043"/>
                  <a:gd name="connsiteX86" fmla="*/ 605981 w 3024845"/>
                  <a:gd name="connsiteY86" fmla="*/ 633401 h 1059043"/>
                  <a:gd name="connsiteX87" fmla="*/ 605981 w 3024845"/>
                  <a:gd name="connsiteY87" fmla="*/ 657180 h 1059043"/>
                  <a:gd name="connsiteX88" fmla="*/ 608007 w 3024845"/>
                  <a:gd name="connsiteY88" fmla="*/ 657180 h 1059043"/>
                  <a:gd name="connsiteX89" fmla="*/ 622194 w 3024845"/>
                  <a:gd name="connsiteY89" fmla="*/ 657180 h 1059043"/>
                  <a:gd name="connsiteX90" fmla="*/ 622194 w 3024845"/>
                  <a:gd name="connsiteY90" fmla="*/ 658261 h 1059043"/>
                  <a:gd name="connsiteX91" fmla="*/ 622194 w 3024845"/>
                  <a:gd name="connsiteY91" fmla="*/ 665827 h 1059043"/>
                  <a:gd name="connsiteX92" fmla="*/ 623968 w 3024845"/>
                  <a:gd name="connsiteY92" fmla="*/ 665827 h 1059043"/>
                  <a:gd name="connsiteX93" fmla="*/ 636381 w 3024845"/>
                  <a:gd name="connsiteY93" fmla="*/ 665827 h 1059043"/>
                  <a:gd name="connsiteX94" fmla="*/ 636381 w 3024845"/>
                  <a:gd name="connsiteY94" fmla="*/ 642048 h 1059043"/>
                  <a:gd name="connsiteX95" fmla="*/ 637394 w 3024845"/>
                  <a:gd name="connsiteY95" fmla="*/ 642048 h 1059043"/>
                  <a:gd name="connsiteX96" fmla="*/ 644488 w 3024845"/>
                  <a:gd name="connsiteY96" fmla="*/ 642048 h 1059043"/>
                  <a:gd name="connsiteX97" fmla="*/ 644488 w 3024845"/>
                  <a:gd name="connsiteY97" fmla="*/ 609621 h 1059043"/>
                  <a:gd name="connsiteX98" fmla="*/ 645501 w 3024845"/>
                  <a:gd name="connsiteY98" fmla="*/ 609621 h 1059043"/>
                  <a:gd name="connsiteX99" fmla="*/ 652595 w 3024845"/>
                  <a:gd name="connsiteY99" fmla="*/ 609621 h 1059043"/>
                  <a:gd name="connsiteX100" fmla="*/ 652595 w 3024845"/>
                  <a:gd name="connsiteY100" fmla="*/ 607730 h 1059043"/>
                  <a:gd name="connsiteX101" fmla="*/ 652595 w 3024845"/>
                  <a:gd name="connsiteY101" fmla="*/ 594489 h 1059043"/>
                  <a:gd name="connsiteX102" fmla="*/ 651328 w 3024845"/>
                  <a:gd name="connsiteY102" fmla="*/ 592867 h 1059043"/>
                  <a:gd name="connsiteX103" fmla="*/ 656648 w 3024845"/>
                  <a:gd name="connsiteY103" fmla="*/ 581518 h 1059043"/>
                  <a:gd name="connsiteX104" fmla="*/ 664755 w 3024845"/>
                  <a:gd name="connsiteY104" fmla="*/ 609621 h 1059043"/>
                  <a:gd name="connsiteX105" fmla="*/ 665515 w 3024845"/>
                  <a:gd name="connsiteY105" fmla="*/ 609621 h 1059043"/>
                  <a:gd name="connsiteX106" fmla="*/ 670835 w 3024845"/>
                  <a:gd name="connsiteY106" fmla="*/ 609621 h 1059043"/>
                  <a:gd name="connsiteX107" fmla="*/ 670835 w 3024845"/>
                  <a:gd name="connsiteY107" fmla="*/ 503694 h 1059043"/>
                  <a:gd name="connsiteX108" fmla="*/ 672355 w 3024845"/>
                  <a:gd name="connsiteY108" fmla="*/ 503694 h 1059043"/>
                  <a:gd name="connsiteX109" fmla="*/ 682995 w 3024845"/>
                  <a:gd name="connsiteY109" fmla="*/ 503694 h 1059043"/>
                  <a:gd name="connsiteX110" fmla="*/ 682995 w 3024845"/>
                  <a:gd name="connsiteY110" fmla="*/ 456135 h 1059043"/>
                  <a:gd name="connsiteX111" fmla="*/ 709342 w 3024845"/>
                  <a:gd name="connsiteY111" fmla="*/ 456135 h 1059043"/>
                  <a:gd name="connsiteX112" fmla="*/ 709342 w 3024845"/>
                  <a:gd name="connsiteY112" fmla="*/ 434517 h 1059043"/>
                  <a:gd name="connsiteX113" fmla="*/ 743796 w 3024845"/>
                  <a:gd name="connsiteY113" fmla="*/ 434517 h 1059043"/>
                  <a:gd name="connsiteX114" fmla="*/ 743796 w 3024845"/>
                  <a:gd name="connsiteY114" fmla="*/ 436949 h 1059043"/>
                  <a:gd name="connsiteX115" fmla="*/ 743796 w 3024845"/>
                  <a:gd name="connsiteY115" fmla="*/ 453973 h 1059043"/>
                  <a:gd name="connsiteX116" fmla="*/ 746076 w 3024845"/>
                  <a:gd name="connsiteY116" fmla="*/ 453973 h 1059043"/>
                  <a:gd name="connsiteX117" fmla="*/ 762036 w 3024845"/>
                  <a:gd name="connsiteY117" fmla="*/ 453973 h 1059043"/>
                  <a:gd name="connsiteX118" fmla="*/ 762036 w 3024845"/>
                  <a:gd name="connsiteY118" fmla="*/ 501532 h 1059043"/>
                  <a:gd name="connsiteX119" fmla="*/ 763049 w 3024845"/>
                  <a:gd name="connsiteY119" fmla="*/ 501532 h 1059043"/>
                  <a:gd name="connsiteX120" fmla="*/ 770143 w 3024845"/>
                  <a:gd name="connsiteY120" fmla="*/ 501532 h 1059043"/>
                  <a:gd name="connsiteX121" fmla="*/ 784330 w 3024845"/>
                  <a:gd name="connsiteY121" fmla="*/ 505856 h 1059043"/>
                  <a:gd name="connsiteX122" fmla="*/ 784330 w 3024845"/>
                  <a:gd name="connsiteY122" fmla="*/ 544768 h 1059043"/>
                  <a:gd name="connsiteX123" fmla="*/ 785343 w 3024845"/>
                  <a:gd name="connsiteY123" fmla="*/ 544768 h 1059043"/>
                  <a:gd name="connsiteX124" fmla="*/ 792436 w 3024845"/>
                  <a:gd name="connsiteY124" fmla="*/ 544768 h 1059043"/>
                  <a:gd name="connsiteX125" fmla="*/ 792436 w 3024845"/>
                  <a:gd name="connsiteY125" fmla="*/ 546389 h 1059043"/>
                  <a:gd name="connsiteX126" fmla="*/ 792436 w 3024845"/>
                  <a:gd name="connsiteY126" fmla="*/ 557738 h 1059043"/>
                  <a:gd name="connsiteX127" fmla="*/ 794463 w 3024845"/>
                  <a:gd name="connsiteY127" fmla="*/ 557738 h 1059043"/>
                  <a:gd name="connsiteX128" fmla="*/ 808650 w 3024845"/>
                  <a:gd name="connsiteY128" fmla="*/ 557738 h 1059043"/>
                  <a:gd name="connsiteX129" fmla="*/ 814730 w 3024845"/>
                  <a:gd name="connsiteY129" fmla="*/ 564224 h 1059043"/>
                  <a:gd name="connsiteX130" fmla="*/ 814730 w 3024845"/>
                  <a:gd name="connsiteY130" fmla="*/ 585842 h 1059043"/>
                  <a:gd name="connsiteX131" fmla="*/ 817010 w 3024845"/>
                  <a:gd name="connsiteY131" fmla="*/ 585842 h 1059043"/>
                  <a:gd name="connsiteX132" fmla="*/ 832970 w 3024845"/>
                  <a:gd name="connsiteY132" fmla="*/ 585842 h 1059043"/>
                  <a:gd name="connsiteX133" fmla="*/ 832970 w 3024845"/>
                  <a:gd name="connsiteY133" fmla="*/ 586922 h 1059043"/>
                  <a:gd name="connsiteX134" fmla="*/ 832970 w 3024845"/>
                  <a:gd name="connsiteY134" fmla="*/ 594489 h 1059043"/>
                  <a:gd name="connsiteX135" fmla="*/ 834237 w 3024845"/>
                  <a:gd name="connsiteY135" fmla="*/ 594489 h 1059043"/>
                  <a:gd name="connsiteX136" fmla="*/ 843104 w 3024845"/>
                  <a:gd name="connsiteY136" fmla="*/ 594489 h 1059043"/>
                  <a:gd name="connsiteX137" fmla="*/ 843104 w 3024845"/>
                  <a:gd name="connsiteY137" fmla="*/ 596650 h 1059043"/>
                  <a:gd name="connsiteX138" fmla="*/ 843104 w 3024845"/>
                  <a:gd name="connsiteY138" fmla="*/ 611783 h 1059043"/>
                  <a:gd name="connsiteX139" fmla="*/ 847157 w 3024845"/>
                  <a:gd name="connsiteY139" fmla="*/ 609891 h 1059043"/>
                  <a:gd name="connsiteX140" fmla="*/ 847157 w 3024845"/>
                  <a:gd name="connsiteY140" fmla="*/ 596650 h 1059043"/>
                  <a:gd name="connsiteX141" fmla="*/ 848170 w 3024845"/>
                  <a:gd name="connsiteY141" fmla="*/ 596650 h 1059043"/>
                  <a:gd name="connsiteX142" fmla="*/ 855264 w 3024845"/>
                  <a:gd name="connsiteY142" fmla="*/ 596650 h 1059043"/>
                  <a:gd name="connsiteX143" fmla="*/ 855264 w 3024845"/>
                  <a:gd name="connsiteY143" fmla="*/ 598272 h 1059043"/>
                  <a:gd name="connsiteX144" fmla="*/ 855264 w 3024845"/>
                  <a:gd name="connsiteY144" fmla="*/ 609621 h 1059043"/>
                  <a:gd name="connsiteX145" fmla="*/ 856024 w 3024845"/>
                  <a:gd name="connsiteY145" fmla="*/ 609621 h 1059043"/>
                  <a:gd name="connsiteX146" fmla="*/ 861344 w 3024845"/>
                  <a:gd name="connsiteY146" fmla="*/ 609621 h 1059043"/>
                  <a:gd name="connsiteX147" fmla="*/ 909984 w 3024845"/>
                  <a:gd name="connsiteY147" fmla="*/ 605298 h 1059043"/>
                  <a:gd name="connsiteX148" fmla="*/ 909984 w 3024845"/>
                  <a:gd name="connsiteY148" fmla="*/ 606649 h 1059043"/>
                  <a:gd name="connsiteX149" fmla="*/ 909984 w 3024845"/>
                  <a:gd name="connsiteY149" fmla="*/ 616106 h 1059043"/>
                  <a:gd name="connsiteX150" fmla="*/ 910744 w 3024845"/>
                  <a:gd name="connsiteY150" fmla="*/ 616106 h 1059043"/>
                  <a:gd name="connsiteX151" fmla="*/ 916065 w 3024845"/>
                  <a:gd name="connsiteY151" fmla="*/ 616106 h 1059043"/>
                  <a:gd name="connsiteX152" fmla="*/ 916065 w 3024845"/>
                  <a:gd name="connsiteY152" fmla="*/ 618268 h 1059043"/>
                  <a:gd name="connsiteX153" fmla="*/ 916065 w 3024845"/>
                  <a:gd name="connsiteY153" fmla="*/ 633401 h 1059043"/>
                  <a:gd name="connsiteX154" fmla="*/ 918091 w 3024845"/>
                  <a:gd name="connsiteY154" fmla="*/ 632050 h 1059043"/>
                  <a:gd name="connsiteX155" fmla="*/ 932278 w 3024845"/>
                  <a:gd name="connsiteY155" fmla="*/ 622592 h 1059043"/>
                  <a:gd name="connsiteX156" fmla="*/ 938358 w 3024845"/>
                  <a:gd name="connsiteY156" fmla="*/ 581518 h 1059043"/>
                  <a:gd name="connsiteX157" fmla="*/ 939118 w 3024845"/>
                  <a:gd name="connsiteY157" fmla="*/ 581248 h 1059043"/>
                  <a:gd name="connsiteX158" fmla="*/ 944438 w 3024845"/>
                  <a:gd name="connsiteY158" fmla="*/ 579356 h 1059043"/>
                  <a:gd name="connsiteX159" fmla="*/ 946465 w 3024845"/>
                  <a:gd name="connsiteY159" fmla="*/ 510179 h 1059043"/>
                  <a:gd name="connsiteX160" fmla="*/ 948492 w 3024845"/>
                  <a:gd name="connsiteY160" fmla="*/ 579356 h 1059043"/>
                  <a:gd name="connsiteX161" fmla="*/ 949252 w 3024845"/>
                  <a:gd name="connsiteY161" fmla="*/ 579626 h 1059043"/>
                  <a:gd name="connsiteX162" fmla="*/ 954572 w 3024845"/>
                  <a:gd name="connsiteY162" fmla="*/ 581518 h 1059043"/>
                  <a:gd name="connsiteX163" fmla="*/ 954572 w 3024845"/>
                  <a:gd name="connsiteY163" fmla="*/ 495047 h 1059043"/>
                  <a:gd name="connsiteX164" fmla="*/ 958625 w 3024845"/>
                  <a:gd name="connsiteY164" fmla="*/ 462620 h 1059043"/>
                  <a:gd name="connsiteX165" fmla="*/ 997132 w 3024845"/>
                  <a:gd name="connsiteY165" fmla="*/ 462620 h 1059043"/>
                  <a:gd name="connsiteX166" fmla="*/ 997132 w 3024845"/>
                  <a:gd name="connsiteY166" fmla="*/ 495047 h 1059043"/>
                  <a:gd name="connsiteX167" fmla="*/ 997892 w 3024845"/>
                  <a:gd name="connsiteY167" fmla="*/ 495047 h 1059043"/>
                  <a:gd name="connsiteX168" fmla="*/ 1003212 w 3024845"/>
                  <a:gd name="connsiteY168" fmla="*/ 495047 h 1059043"/>
                  <a:gd name="connsiteX169" fmla="*/ 1003212 w 3024845"/>
                  <a:gd name="connsiteY169" fmla="*/ 412899 h 1059043"/>
                  <a:gd name="connsiteX170" fmla="*/ 1004986 w 3024845"/>
                  <a:gd name="connsiteY170" fmla="*/ 412899 h 1059043"/>
                  <a:gd name="connsiteX171" fmla="*/ 1017399 w 3024845"/>
                  <a:gd name="connsiteY171" fmla="*/ 412899 h 1059043"/>
                  <a:gd name="connsiteX172" fmla="*/ 1017399 w 3024845"/>
                  <a:gd name="connsiteY172" fmla="*/ 411008 h 1059043"/>
                  <a:gd name="connsiteX173" fmla="*/ 1017399 w 3024845"/>
                  <a:gd name="connsiteY173" fmla="*/ 397767 h 1059043"/>
                  <a:gd name="connsiteX174" fmla="*/ 1039693 w 3024845"/>
                  <a:gd name="connsiteY174" fmla="*/ 397767 h 1059043"/>
                  <a:gd name="connsiteX175" fmla="*/ 1039693 w 3024845"/>
                  <a:gd name="connsiteY175" fmla="*/ 396686 h 1059043"/>
                  <a:gd name="connsiteX176" fmla="*/ 1039693 w 3024845"/>
                  <a:gd name="connsiteY176" fmla="*/ 389120 h 1059043"/>
                  <a:gd name="connsiteX177" fmla="*/ 1041466 w 3024845"/>
                  <a:gd name="connsiteY177" fmla="*/ 389120 h 1059043"/>
                  <a:gd name="connsiteX178" fmla="*/ 1053880 w 3024845"/>
                  <a:gd name="connsiteY178" fmla="*/ 389120 h 1059043"/>
                  <a:gd name="connsiteX179" fmla="*/ 1053880 w 3024845"/>
                  <a:gd name="connsiteY179" fmla="*/ 390201 h 1059043"/>
                  <a:gd name="connsiteX180" fmla="*/ 1053880 w 3024845"/>
                  <a:gd name="connsiteY180" fmla="*/ 397767 h 1059043"/>
                  <a:gd name="connsiteX181" fmla="*/ 1054640 w 3024845"/>
                  <a:gd name="connsiteY181" fmla="*/ 397767 h 1059043"/>
                  <a:gd name="connsiteX182" fmla="*/ 1059960 w 3024845"/>
                  <a:gd name="connsiteY182" fmla="*/ 397767 h 1059043"/>
                  <a:gd name="connsiteX183" fmla="*/ 1070093 w 3024845"/>
                  <a:gd name="connsiteY183" fmla="*/ 393443 h 1059043"/>
                  <a:gd name="connsiteX184" fmla="*/ 1074146 w 3024845"/>
                  <a:gd name="connsiteY184" fmla="*/ 396686 h 1059043"/>
                  <a:gd name="connsiteX185" fmla="*/ 1074146 w 3024845"/>
                  <a:gd name="connsiteY185" fmla="*/ 389120 h 1059043"/>
                  <a:gd name="connsiteX186" fmla="*/ 1076426 w 3024845"/>
                  <a:gd name="connsiteY186" fmla="*/ 389120 h 1059043"/>
                  <a:gd name="connsiteX187" fmla="*/ 1092387 w 3024845"/>
                  <a:gd name="connsiteY187" fmla="*/ 389120 h 1059043"/>
                  <a:gd name="connsiteX188" fmla="*/ 1092387 w 3024845"/>
                  <a:gd name="connsiteY188" fmla="*/ 390201 h 1059043"/>
                  <a:gd name="connsiteX189" fmla="*/ 1092387 w 3024845"/>
                  <a:gd name="connsiteY189" fmla="*/ 397767 h 1059043"/>
                  <a:gd name="connsiteX190" fmla="*/ 1122787 w 3024845"/>
                  <a:gd name="connsiteY190" fmla="*/ 397767 h 1059043"/>
                  <a:gd name="connsiteX191" fmla="*/ 1122787 w 3024845"/>
                  <a:gd name="connsiteY191" fmla="*/ 399388 h 1059043"/>
                  <a:gd name="connsiteX192" fmla="*/ 1122787 w 3024845"/>
                  <a:gd name="connsiteY192" fmla="*/ 410738 h 1059043"/>
                  <a:gd name="connsiteX193" fmla="*/ 1149134 w 3024845"/>
                  <a:gd name="connsiteY193" fmla="*/ 410738 h 1059043"/>
                  <a:gd name="connsiteX194" fmla="*/ 1149134 w 3024845"/>
                  <a:gd name="connsiteY194" fmla="*/ 441002 h 1059043"/>
                  <a:gd name="connsiteX195" fmla="*/ 1149894 w 3024845"/>
                  <a:gd name="connsiteY195" fmla="*/ 441002 h 1059043"/>
                  <a:gd name="connsiteX196" fmla="*/ 1155214 w 3024845"/>
                  <a:gd name="connsiteY196" fmla="*/ 441002 h 1059043"/>
                  <a:gd name="connsiteX197" fmla="*/ 1155214 w 3024845"/>
                  <a:gd name="connsiteY197" fmla="*/ 442083 h 1059043"/>
                  <a:gd name="connsiteX198" fmla="*/ 1155214 w 3024845"/>
                  <a:gd name="connsiteY198" fmla="*/ 449650 h 1059043"/>
                  <a:gd name="connsiteX199" fmla="*/ 1159268 w 3024845"/>
                  <a:gd name="connsiteY199" fmla="*/ 479914 h 1059043"/>
                  <a:gd name="connsiteX200" fmla="*/ 1160028 w 3024845"/>
                  <a:gd name="connsiteY200" fmla="*/ 479914 h 1059043"/>
                  <a:gd name="connsiteX201" fmla="*/ 1165348 w 3024845"/>
                  <a:gd name="connsiteY201" fmla="*/ 479914 h 1059043"/>
                  <a:gd name="connsiteX202" fmla="*/ 1165348 w 3024845"/>
                  <a:gd name="connsiteY202" fmla="*/ 480725 h 1059043"/>
                  <a:gd name="connsiteX203" fmla="*/ 1165348 w 3024845"/>
                  <a:gd name="connsiteY203" fmla="*/ 486400 h 1059043"/>
                  <a:gd name="connsiteX204" fmla="*/ 1166361 w 3024845"/>
                  <a:gd name="connsiteY204" fmla="*/ 486400 h 1059043"/>
                  <a:gd name="connsiteX205" fmla="*/ 1173454 w 3024845"/>
                  <a:gd name="connsiteY205" fmla="*/ 486400 h 1059043"/>
                  <a:gd name="connsiteX206" fmla="*/ 1173454 w 3024845"/>
                  <a:gd name="connsiteY206" fmla="*/ 516665 h 1059043"/>
                  <a:gd name="connsiteX207" fmla="*/ 1175481 w 3024845"/>
                  <a:gd name="connsiteY207" fmla="*/ 516665 h 1059043"/>
                  <a:gd name="connsiteX208" fmla="*/ 1189668 w 3024845"/>
                  <a:gd name="connsiteY208" fmla="*/ 516665 h 1059043"/>
                  <a:gd name="connsiteX209" fmla="*/ 1189668 w 3024845"/>
                  <a:gd name="connsiteY209" fmla="*/ 540444 h 1059043"/>
                  <a:gd name="connsiteX210" fmla="*/ 1191695 w 3024845"/>
                  <a:gd name="connsiteY210" fmla="*/ 542065 h 1059043"/>
                  <a:gd name="connsiteX211" fmla="*/ 1191695 w 3024845"/>
                  <a:gd name="connsiteY211" fmla="*/ 553415 h 1059043"/>
                  <a:gd name="connsiteX212" fmla="*/ 1192455 w 3024845"/>
                  <a:gd name="connsiteY212" fmla="*/ 553415 h 1059043"/>
                  <a:gd name="connsiteX213" fmla="*/ 1197775 w 3024845"/>
                  <a:gd name="connsiteY213" fmla="*/ 553415 h 1059043"/>
                  <a:gd name="connsiteX214" fmla="*/ 1197775 w 3024845"/>
                  <a:gd name="connsiteY214" fmla="*/ 577194 h 1059043"/>
                  <a:gd name="connsiteX215" fmla="*/ 1199041 w 3024845"/>
                  <a:gd name="connsiteY215" fmla="*/ 577194 h 1059043"/>
                  <a:gd name="connsiteX216" fmla="*/ 1207908 w 3024845"/>
                  <a:gd name="connsiteY216" fmla="*/ 577194 h 1059043"/>
                  <a:gd name="connsiteX217" fmla="*/ 1209935 w 3024845"/>
                  <a:gd name="connsiteY217" fmla="*/ 581248 h 1059043"/>
                  <a:gd name="connsiteX218" fmla="*/ 1209935 w 3024845"/>
                  <a:gd name="connsiteY218" fmla="*/ 594489 h 1059043"/>
                  <a:gd name="connsiteX219" fmla="*/ 1211455 w 3024845"/>
                  <a:gd name="connsiteY219" fmla="*/ 592597 h 1059043"/>
                  <a:gd name="connsiteX220" fmla="*/ 1222095 w 3024845"/>
                  <a:gd name="connsiteY220" fmla="*/ 579356 h 1059043"/>
                  <a:gd name="connsiteX221" fmla="*/ 1250469 w 3024845"/>
                  <a:gd name="connsiteY221" fmla="*/ 579356 h 1059043"/>
                  <a:gd name="connsiteX222" fmla="*/ 1250469 w 3024845"/>
                  <a:gd name="connsiteY222" fmla="*/ 665827 h 1059043"/>
                  <a:gd name="connsiteX223" fmla="*/ 1251229 w 3024845"/>
                  <a:gd name="connsiteY223" fmla="*/ 665827 h 1059043"/>
                  <a:gd name="connsiteX224" fmla="*/ 1256549 w 3024845"/>
                  <a:gd name="connsiteY224" fmla="*/ 665827 h 1059043"/>
                  <a:gd name="connsiteX225" fmla="*/ 1257309 w 3024845"/>
                  <a:gd name="connsiteY225" fmla="*/ 664476 h 1059043"/>
                  <a:gd name="connsiteX226" fmla="*/ 1262629 w 3024845"/>
                  <a:gd name="connsiteY226" fmla="*/ 655018 h 1059043"/>
                  <a:gd name="connsiteX227" fmla="*/ 1262629 w 3024845"/>
                  <a:gd name="connsiteY227" fmla="*/ 656910 h 1059043"/>
                  <a:gd name="connsiteX228" fmla="*/ 1262629 w 3024845"/>
                  <a:gd name="connsiteY228" fmla="*/ 670151 h 1059043"/>
                  <a:gd name="connsiteX229" fmla="*/ 1266682 w 3024845"/>
                  <a:gd name="connsiteY229" fmla="*/ 624754 h 1059043"/>
                  <a:gd name="connsiteX230" fmla="*/ 1267442 w 3024845"/>
                  <a:gd name="connsiteY230" fmla="*/ 624754 h 1059043"/>
                  <a:gd name="connsiteX231" fmla="*/ 1272762 w 3024845"/>
                  <a:gd name="connsiteY231" fmla="*/ 624754 h 1059043"/>
                  <a:gd name="connsiteX232" fmla="*/ 1272762 w 3024845"/>
                  <a:gd name="connsiteY232" fmla="*/ 559900 h 1059043"/>
                  <a:gd name="connsiteX233" fmla="*/ 1273776 w 3024845"/>
                  <a:gd name="connsiteY233" fmla="*/ 559900 h 1059043"/>
                  <a:gd name="connsiteX234" fmla="*/ 1280869 w 3024845"/>
                  <a:gd name="connsiteY234" fmla="*/ 559900 h 1059043"/>
                  <a:gd name="connsiteX235" fmla="*/ 1293029 w 3024845"/>
                  <a:gd name="connsiteY235" fmla="*/ 516665 h 1059043"/>
                  <a:gd name="connsiteX236" fmla="*/ 1294296 w 3024845"/>
                  <a:gd name="connsiteY236" fmla="*/ 516665 h 1059043"/>
                  <a:gd name="connsiteX237" fmla="*/ 1303163 w 3024845"/>
                  <a:gd name="connsiteY237" fmla="*/ 516665 h 1059043"/>
                  <a:gd name="connsiteX238" fmla="*/ 1313296 w 3024845"/>
                  <a:gd name="connsiteY238" fmla="*/ 559900 h 1059043"/>
                  <a:gd name="connsiteX239" fmla="*/ 1314309 w 3024845"/>
                  <a:gd name="connsiteY239" fmla="*/ 559900 h 1059043"/>
                  <a:gd name="connsiteX240" fmla="*/ 1321403 w 3024845"/>
                  <a:gd name="connsiteY240" fmla="*/ 559900 h 1059043"/>
                  <a:gd name="connsiteX241" fmla="*/ 1321403 w 3024845"/>
                  <a:gd name="connsiteY241" fmla="*/ 598812 h 1059043"/>
                  <a:gd name="connsiteX242" fmla="*/ 1323176 w 3024845"/>
                  <a:gd name="connsiteY242" fmla="*/ 598812 h 1059043"/>
                  <a:gd name="connsiteX243" fmla="*/ 1335590 w 3024845"/>
                  <a:gd name="connsiteY243" fmla="*/ 598812 h 1059043"/>
                  <a:gd name="connsiteX244" fmla="*/ 1335590 w 3024845"/>
                  <a:gd name="connsiteY244" fmla="*/ 600974 h 1059043"/>
                  <a:gd name="connsiteX245" fmla="*/ 1335590 w 3024845"/>
                  <a:gd name="connsiteY245" fmla="*/ 616106 h 1059043"/>
                  <a:gd name="connsiteX246" fmla="*/ 1339643 w 3024845"/>
                  <a:gd name="connsiteY246" fmla="*/ 613945 h 1059043"/>
                  <a:gd name="connsiteX247" fmla="*/ 1339643 w 3024845"/>
                  <a:gd name="connsiteY247" fmla="*/ 598812 h 1059043"/>
                  <a:gd name="connsiteX248" fmla="*/ 1341163 w 3024845"/>
                  <a:gd name="connsiteY248" fmla="*/ 598812 h 1059043"/>
                  <a:gd name="connsiteX249" fmla="*/ 1351803 w 3024845"/>
                  <a:gd name="connsiteY249" fmla="*/ 598812 h 1059043"/>
                  <a:gd name="connsiteX250" fmla="*/ 1351803 w 3024845"/>
                  <a:gd name="connsiteY250" fmla="*/ 600433 h 1059043"/>
                  <a:gd name="connsiteX251" fmla="*/ 1351803 w 3024845"/>
                  <a:gd name="connsiteY251" fmla="*/ 611783 h 1059043"/>
                  <a:gd name="connsiteX252" fmla="*/ 1382204 w 3024845"/>
                  <a:gd name="connsiteY252" fmla="*/ 611783 h 1059043"/>
                  <a:gd name="connsiteX253" fmla="*/ 1382204 w 3024845"/>
                  <a:gd name="connsiteY253" fmla="*/ 575033 h 1059043"/>
                  <a:gd name="connsiteX254" fmla="*/ 1383470 w 3024845"/>
                  <a:gd name="connsiteY254" fmla="*/ 575033 h 1059043"/>
                  <a:gd name="connsiteX255" fmla="*/ 1392337 w 3024845"/>
                  <a:gd name="connsiteY255" fmla="*/ 575033 h 1059043"/>
                  <a:gd name="connsiteX256" fmla="*/ 1392337 w 3024845"/>
                  <a:gd name="connsiteY256" fmla="*/ 596650 h 1059043"/>
                  <a:gd name="connsiteX257" fmla="*/ 1394364 w 3024845"/>
                  <a:gd name="connsiteY257" fmla="*/ 564224 h 1059043"/>
                  <a:gd name="connsiteX258" fmla="*/ 1416657 w 3024845"/>
                  <a:gd name="connsiteY258" fmla="*/ 564224 h 1059043"/>
                  <a:gd name="connsiteX259" fmla="*/ 1416657 w 3024845"/>
                  <a:gd name="connsiteY259" fmla="*/ 562602 h 1059043"/>
                  <a:gd name="connsiteX260" fmla="*/ 1416657 w 3024845"/>
                  <a:gd name="connsiteY260" fmla="*/ 551253 h 1059043"/>
                  <a:gd name="connsiteX261" fmla="*/ 1417417 w 3024845"/>
                  <a:gd name="connsiteY261" fmla="*/ 551253 h 1059043"/>
                  <a:gd name="connsiteX262" fmla="*/ 1422737 w 3024845"/>
                  <a:gd name="connsiteY262" fmla="*/ 551253 h 1059043"/>
                  <a:gd name="connsiteX263" fmla="*/ 1422737 w 3024845"/>
                  <a:gd name="connsiteY263" fmla="*/ 549362 h 1059043"/>
                  <a:gd name="connsiteX264" fmla="*/ 1422737 w 3024845"/>
                  <a:gd name="connsiteY264" fmla="*/ 536121 h 1059043"/>
                  <a:gd name="connsiteX265" fmla="*/ 1426791 w 3024845"/>
                  <a:gd name="connsiteY265" fmla="*/ 542606 h 1059043"/>
                  <a:gd name="connsiteX266" fmla="*/ 1429071 w 3024845"/>
                  <a:gd name="connsiteY266" fmla="*/ 542606 h 1059043"/>
                  <a:gd name="connsiteX267" fmla="*/ 1445031 w 3024845"/>
                  <a:gd name="connsiteY267" fmla="*/ 542606 h 1059043"/>
                  <a:gd name="connsiteX268" fmla="*/ 1445031 w 3024845"/>
                  <a:gd name="connsiteY268" fmla="*/ 541795 h 1059043"/>
                  <a:gd name="connsiteX269" fmla="*/ 1445031 w 3024845"/>
                  <a:gd name="connsiteY269" fmla="*/ 536121 h 1059043"/>
                  <a:gd name="connsiteX270" fmla="*/ 1445791 w 3024845"/>
                  <a:gd name="connsiteY270" fmla="*/ 536121 h 1059043"/>
                  <a:gd name="connsiteX271" fmla="*/ 1451111 w 3024845"/>
                  <a:gd name="connsiteY271" fmla="*/ 536121 h 1059043"/>
                  <a:gd name="connsiteX272" fmla="*/ 1451111 w 3024845"/>
                  <a:gd name="connsiteY272" fmla="*/ 537472 h 1059043"/>
                  <a:gd name="connsiteX273" fmla="*/ 1451111 w 3024845"/>
                  <a:gd name="connsiteY273" fmla="*/ 546930 h 1059043"/>
                  <a:gd name="connsiteX274" fmla="*/ 1489618 w 3024845"/>
                  <a:gd name="connsiteY274" fmla="*/ 546930 h 1059043"/>
                  <a:gd name="connsiteX275" fmla="*/ 1489618 w 3024845"/>
                  <a:gd name="connsiteY275" fmla="*/ 685283 h 1059043"/>
                  <a:gd name="connsiteX276" fmla="*/ 1491138 w 3024845"/>
                  <a:gd name="connsiteY276" fmla="*/ 685283 h 1059043"/>
                  <a:gd name="connsiteX277" fmla="*/ 1501778 w 3024845"/>
                  <a:gd name="connsiteY277" fmla="*/ 685283 h 1059043"/>
                  <a:gd name="connsiteX278" fmla="*/ 1501778 w 3024845"/>
                  <a:gd name="connsiteY278" fmla="*/ 672313 h 1059043"/>
                  <a:gd name="connsiteX279" fmla="*/ 1505832 w 3024845"/>
                  <a:gd name="connsiteY279" fmla="*/ 672313 h 1059043"/>
                  <a:gd name="connsiteX280" fmla="*/ 1505832 w 3024845"/>
                  <a:gd name="connsiteY280" fmla="*/ 685283 h 1059043"/>
                  <a:gd name="connsiteX281" fmla="*/ 1536232 w 3024845"/>
                  <a:gd name="connsiteY281" fmla="*/ 685283 h 1059043"/>
                  <a:gd name="connsiteX282" fmla="*/ 1536232 w 3024845"/>
                  <a:gd name="connsiteY282" fmla="*/ 655018 h 1059043"/>
                  <a:gd name="connsiteX283" fmla="*/ 1548392 w 3024845"/>
                  <a:gd name="connsiteY283" fmla="*/ 655018 h 1059043"/>
                  <a:gd name="connsiteX284" fmla="*/ 1560552 w 3024845"/>
                  <a:gd name="connsiteY284" fmla="*/ 652857 h 1059043"/>
                  <a:gd name="connsiteX285" fmla="*/ 1564606 w 3024845"/>
                  <a:gd name="connsiteY285" fmla="*/ 655018 h 1059043"/>
                  <a:gd name="connsiteX286" fmla="*/ 1574739 w 3024845"/>
                  <a:gd name="connsiteY286" fmla="*/ 655018 h 1059043"/>
                  <a:gd name="connsiteX287" fmla="*/ 1574739 w 3024845"/>
                  <a:gd name="connsiteY287" fmla="*/ 685283 h 1059043"/>
                  <a:gd name="connsiteX288" fmla="*/ 1582846 w 3024845"/>
                  <a:gd name="connsiteY288" fmla="*/ 685283 h 1059043"/>
                  <a:gd name="connsiteX289" fmla="*/ 1582846 w 3024845"/>
                  <a:gd name="connsiteY289" fmla="*/ 702578 h 1059043"/>
                  <a:gd name="connsiteX290" fmla="*/ 1592182 w 3024845"/>
                  <a:gd name="connsiteY290" fmla="*/ 703483 h 1059043"/>
                  <a:gd name="connsiteX291" fmla="*/ 1605140 w 3024845"/>
                  <a:gd name="connsiteY291" fmla="*/ 703483 h 1059043"/>
                  <a:gd name="connsiteX292" fmla="*/ 1605140 w 3024845"/>
                  <a:gd name="connsiteY292" fmla="*/ 687445 h 1059043"/>
                  <a:gd name="connsiteX293" fmla="*/ 1673096 w 3024845"/>
                  <a:gd name="connsiteY293" fmla="*/ 687445 h 1059043"/>
                  <a:gd name="connsiteX294" fmla="*/ 1673096 w 3024845"/>
                  <a:gd name="connsiteY294" fmla="*/ 602192 h 1059043"/>
                  <a:gd name="connsiteX295" fmla="*/ 1745104 w 3024845"/>
                  <a:gd name="connsiteY295" fmla="*/ 602192 h 1059043"/>
                  <a:gd name="connsiteX296" fmla="*/ 1745104 w 3024845"/>
                  <a:gd name="connsiteY296" fmla="*/ 680960 h 1059043"/>
                  <a:gd name="connsiteX297" fmla="*/ 1747008 w 3024845"/>
                  <a:gd name="connsiteY297" fmla="*/ 680960 h 1059043"/>
                  <a:gd name="connsiteX298" fmla="*/ 1748250 w 3024845"/>
                  <a:gd name="connsiteY298" fmla="*/ 703483 h 1059043"/>
                  <a:gd name="connsiteX299" fmla="*/ 1757926 w 3024845"/>
                  <a:gd name="connsiteY299" fmla="*/ 703483 h 1059043"/>
                  <a:gd name="connsiteX300" fmla="*/ 1759168 w 3024845"/>
                  <a:gd name="connsiteY300" fmla="*/ 680960 h 1059043"/>
                  <a:gd name="connsiteX301" fmla="*/ 1765248 w 3024845"/>
                  <a:gd name="connsiteY301" fmla="*/ 680960 h 1059043"/>
                  <a:gd name="connsiteX302" fmla="*/ 1766490 w 3024845"/>
                  <a:gd name="connsiteY302" fmla="*/ 703483 h 1059043"/>
                  <a:gd name="connsiteX303" fmla="*/ 1817112 w 3024845"/>
                  <a:gd name="connsiteY303" fmla="*/ 703483 h 1059043"/>
                  <a:gd name="connsiteX304" fmla="*/ 1817112 w 3024845"/>
                  <a:gd name="connsiteY304" fmla="*/ 540455 h 1059043"/>
                  <a:gd name="connsiteX305" fmla="*/ 2014439 w 3024845"/>
                  <a:gd name="connsiteY305" fmla="*/ 540455 h 1059043"/>
                  <a:gd name="connsiteX306" fmla="*/ 2014439 w 3024845"/>
                  <a:gd name="connsiteY306" fmla="*/ 703483 h 1059043"/>
                  <a:gd name="connsiteX307" fmla="*/ 2033136 w 3024845"/>
                  <a:gd name="connsiteY307" fmla="*/ 703483 h 1059043"/>
                  <a:gd name="connsiteX308" fmla="*/ 2033136 w 3024845"/>
                  <a:gd name="connsiteY308" fmla="*/ 620790 h 1059043"/>
                  <a:gd name="connsiteX309" fmla="*/ 2128256 w 3024845"/>
                  <a:gd name="connsiteY309" fmla="*/ 620790 h 1059043"/>
                  <a:gd name="connsiteX310" fmla="*/ 2128026 w 3024845"/>
                  <a:gd name="connsiteY310" fmla="*/ 281031 h 1059043"/>
                  <a:gd name="connsiteX311" fmla="*/ 2121946 w 3024845"/>
                  <a:gd name="connsiteY311" fmla="*/ 276707 h 1059043"/>
                  <a:gd name="connsiteX312" fmla="*/ 2130053 w 3024845"/>
                  <a:gd name="connsiteY312" fmla="*/ 252928 h 1059043"/>
                  <a:gd name="connsiteX313" fmla="*/ 2130053 w 3024845"/>
                  <a:gd name="connsiteY313" fmla="*/ 235634 h 1059043"/>
                  <a:gd name="connsiteX314" fmla="*/ 2144240 w 3024845"/>
                  <a:gd name="connsiteY314" fmla="*/ 235634 h 1059043"/>
                  <a:gd name="connsiteX315" fmla="*/ 2144240 w 3024845"/>
                  <a:gd name="connsiteY315" fmla="*/ 214016 h 1059043"/>
                  <a:gd name="connsiteX316" fmla="*/ 2146266 w 3024845"/>
                  <a:gd name="connsiteY316" fmla="*/ 209692 h 1059043"/>
                  <a:gd name="connsiteX317" fmla="*/ 2146266 w 3024845"/>
                  <a:gd name="connsiteY317" fmla="*/ 131868 h 1059043"/>
                  <a:gd name="connsiteX318" fmla="*/ 2144240 w 3024845"/>
                  <a:gd name="connsiteY318" fmla="*/ 125383 h 1059043"/>
                  <a:gd name="connsiteX319" fmla="*/ 2150320 w 3024845"/>
                  <a:gd name="connsiteY319" fmla="*/ 118897 h 1059043"/>
                  <a:gd name="connsiteX320" fmla="*/ 2150320 w 3024845"/>
                  <a:gd name="connsiteY320" fmla="*/ 60529 h 1059043"/>
                  <a:gd name="connsiteX321" fmla="*/ 2152346 w 3024845"/>
                  <a:gd name="connsiteY321" fmla="*/ 56206 h 1059043"/>
                  <a:gd name="connsiteX322" fmla="*/ 2152346 w 3024845"/>
                  <a:gd name="connsiteY322" fmla="*/ 0 h 1059043"/>
                  <a:gd name="connsiteX323" fmla="*/ 2162480 w 3024845"/>
                  <a:gd name="connsiteY323" fmla="*/ 118897 h 1059043"/>
                  <a:gd name="connsiteX324" fmla="*/ 2168560 w 3024845"/>
                  <a:gd name="connsiteY324" fmla="*/ 125383 h 1059043"/>
                  <a:gd name="connsiteX325" fmla="*/ 2166533 w 3024845"/>
                  <a:gd name="connsiteY325" fmla="*/ 131868 h 1059043"/>
                  <a:gd name="connsiteX326" fmla="*/ 2166533 w 3024845"/>
                  <a:gd name="connsiteY326" fmla="*/ 209692 h 1059043"/>
                  <a:gd name="connsiteX327" fmla="*/ 2168560 w 3024845"/>
                  <a:gd name="connsiteY327" fmla="*/ 214016 h 1059043"/>
                  <a:gd name="connsiteX328" fmla="*/ 2168560 w 3024845"/>
                  <a:gd name="connsiteY328" fmla="*/ 235634 h 1059043"/>
                  <a:gd name="connsiteX329" fmla="*/ 2182747 w 3024845"/>
                  <a:gd name="connsiteY329" fmla="*/ 235634 h 1059043"/>
                  <a:gd name="connsiteX330" fmla="*/ 2182747 w 3024845"/>
                  <a:gd name="connsiteY330" fmla="*/ 252928 h 1059043"/>
                  <a:gd name="connsiteX331" fmla="*/ 2190854 w 3024845"/>
                  <a:gd name="connsiteY331" fmla="*/ 276707 h 1059043"/>
                  <a:gd name="connsiteX332" fmla="*/ 2180720 w 3024845"/>
                  <a:gd name="connsiteY332" fmla="*/ 555577 h 1059043"/>
                  <a:gd name="connsiteX333" fmla="*/ 2245574 w 3024845"/>
                  <a:gd name="connsiteY333" fmla="*/ 555577 h 1059043"/>
                  <a:gd name="connsiteX334" fmla="*/ 2245574 w 3024845"/>
                  <a:gd name="connsiteY334" fmla="*/ 631239 h 1059043"/>
                  <a:gd name="connsiteX335" fmla="*/ 2253681 w 3024845"/>
                  <a:gd name="connsiteY335" fmla="*/ 631239 h 1059043"/>
                  <a:gd name="connsiteX336" fmla="*/ 2255708 w 3024845"/>
                  <a:gd name="connsiteY336" fmla="*/ 624754 h 1059043"/>
                  <a:gd name="connsiteX337" fmla="*/ 2261788 w 3024845"/>
                  <a:gd name="connsiteY337" fmla="*/ 624754 h 1059043"/>
                  <a:gd name="connsiteX338" fmla="*/ 2263815 w 3024845"/>
                  <a:gd name="connsiteY338" fmla="*/ 633401 h 1059043"/>
                  <a:gd name="connsiteX339" fmla="*/ 2275975 w 3024845"/>
                  <a:gd name="connsiteY339" fmla="*/ 633401 h 1059043"/>
                  <a:gd name="connsiteX340" fmla="*/ 2275975 w 3024845"/>
                  <a:gd name="connsiteY340" fmla="*/ 626915 h 1059043"/>
                  <a:gd name="connsiteX341" fmla="*/ 2298268 w 3024845"/>
                  <a:gd name="connsiteY341" fmla="*/ 626915 h 1059043"/>
                  <a:gd name="connsiteX342" fmla="*/ 2298268 w 3024845"/>
                  <a:gd name="connsiteY342" fmla="*/ 633401 h 1059043"/>
                  <a:gd name="connsiteX343" fmla="*/ 2318535 w 3024845"/>
                  <a:gd name="connsiteY343" fmla="*/ 633401 h 1059043"/>
                  <a:gd name="connsiteX344" fmla="*/ 2318535 w 3024845"/>
                  <a:gd name="connsiteY344" fmla="*/ 678798 h 1059043"/>
                  <a:gd name="connsiteX345" fmla="*/ 2332722 w 3024845"/>
                  <a:gd name="connsiteY345" fmla="*/ 678798 h 1059043"/>
                  <a:gd name="connsiteX346" fmla="*/ 2332722 w 3024845"/>
                  <a:gd name="connsiteY346" fmla="*/ 665827 h 1059043"/>
                  <a:gd name="connsiteX347" fmla="*/ 2348936 w 3024845"/>
                  <a:gd name="connsiteY347" fmla="*/ 665827 h 1059043"/>
                  <a:gd name="connsiteX348" fmla="*/ 2348936 w 3024845"/>
                  <a:gd name="connsiteY348" fmla="*/ 486400 h 1059043"/>
                  <a:gd name="connsiteX349" fmla="*/ 2355016 w 3024845"/>
                  <a:gd name="connsiteY349" fmla="*/ 479914 h 1059043"/>
                  <a:gd name="connsiteX350" fmla="*/ 2427977 w 3024845"/>
                  <a:gd name="connsiteY350" fmla="*/ 479914 h 1059043"/>
                  <a:gd name="connsiteX351" fmla="*/ 2427977 w 3024845"/>
                  <a:gd name="connsiteY351" fmla="*/ 488562 h 1059043"/>
                  <a:gd name="connsiteX352" fmla="*/ 2438110 w 3024845"/>
                  <a:gd name="connsiteY352" fmla="*/ 488562 h 1059043"/>
                  <a:gd name="connsiteX353" fmla="*/ 2438110 w 3024845"/>
                  <a:gd name="connsiteY353" fmla="*/ 603136 h 1059043"/>
                  <a:gd name="connsiteX354" fmla="*/ 2460404 w 3024845"/>
                  <a:gd name="connsiteY354" fmla="*/ 603136 h 1059043"/>
                  <a:gd name="connsiteX355" fmla="*/ 2460404 w 3024845"/>
                  <a:gd name="connsiteY355" fmla="*/ 536121 h 1059043"/>
                  <a:gd name="connsiteX356" fmla="*/ 2486751 w 3024845"/>
                  <a:gd name="connsiteY356" fmla="*/ 536121 h 1059043"/>
                  <a:gd name="connsiteX357" fmla="*/ 2490804 w 3024845"/>
                  <a:gd name="connsiteY357" fmla="*/ 531797 h 1059043"/>
                  <a:gd name="connsiteX358" fmla="*/ 2498911 w 3024845"/>
                  <a:gd name="connsiteY358" fmla="*/ 531797 h 1059043"/>
                  <a:gd name="connsiteX359" fmla="*/ 2502964 w 3024845"/>
                  <a:gd name="connsiteY359" fmla="*/ 536121 h 1059043"/>
                  <a:gd name="connsiteX360" fmla="*/ 2525258 w 3024845"/>
                  <a:gd name="connsiteY360" fmla="*/ 536121 h 1059043"/>
                  <a:gd name="connsiteX361" fmla="*/ 2525258 w 3024845"/>
                  <a:gd name="connsiteY361" fmla="*/ 419385 h 1059043"/>
                  <a:gd name="connsiteX362" fmla="*/ 2582005 w 3024845"/>
                  <a:gd name="connsiteY362" fmla="*/ 408576 h 1059043"/>
                  <a:gd name="connsiteX363" fmla="*/ 2582005 w 3024845"/>
                  <a:gd name="connsiteY363" fmla="*/ 409657 h 1059043"/>
                  <a:gd name="connsiteX364" fmla="*/ 2582005 w 3024845"/>
                  <a:gd name="connsiteY364" fmla="*/ 417223 h 1059043"/>
                  <a:gd name="connsiteX365" fmla="*/ 2608352 w 3024845"/>
                  <a:gd name="connsiteY365" fmla="*/ 417223 h 1059043"/>
                  <a:gd name="connsiteX366" fmla="*/ 2608352 w 3024845"/>
                  <a:gd name="connsiteY366" fmla="*/ 672313 h 1059043"/>
                  <a:gd name="connsiteX367" fmla="*/ 2630646 w 3024845"/>
                  <a:gd name="connsiteY367" fmla="*/ 672313 h 1059043"/>
                  <a:gd name="connsiteX368" fmla="*/ 2630646 w 3024845"/>
                  <a:gd name="connsiteY368" fmla="*/ 667989 h 1059043"/>
                  <a:gd name="connsiteX369" fmla="*/ 2642806 w 3024845"/>
                  <a:gd name="connsiteY369" fmla="*/ 667989 h 1059043"/>
                  <a:gd name="connsiteX370" fmla="*/ 2642806 w 3024845"/>
                  <a:gd name="connsiteY370" fmla="*/ 672313 h 1059043"/>
                  <a:gd name="connsiteX371" fmla="*/ 2667126 w 3024845"/>
                  <a:gd name="connsiteY371" fmla="*/ 672313 h 1059043"/>
                  <a:gd name="connsiteX372" fmla="*/ 2667126 w 3024845"/>
                  <a:gd name="connsiteY372" fmla="*/ 659342 h 1059043"/>
                  <a:gd name="connsiteX373" fmla="*/ 2695500 w 3024845"/>
                  <a:gd name="connsiteY373" fmla="*/ 659342 h 1059043"/>
                  <a:gd name="connsiteX374" fmla="*/ 2707660 w 3024845"/>
                  <a:gd name="connsiteY374" fmla="*/ 655018 h 1059043"/>
                  <a:gd name="connsiteX375" fmla="*/ 2727927 w 3024845"/>
                  <a:gd name="connsiteY375" fmla="*/ 659342 h 1059043"/>
                  <a:gd name="connsiteX376" fmla="*/ 2727927 w 3024845"/>
                  <a:gd name="connsiteY376" fmla="*/ 642048 h 1059043"/>
                  <a:gd name="connsiteX377" fmla="*/ 2736034 w 3024845"/>
                  <a:gd name="connsiteY377" fmla="*/ 642048 h 1059043"/>
                  <a:gd name="connsiteX378" fmla="*/ 2736034 w 3024845"/>
                  <a:gd name="connsiteY378" fmla="*/ 629077 h 1059043"/>
                  <a:gd name="connsiteX379" fmla="*/ 2792781 w 3024845"/>
                  <a:gd name="connsiteY379" fmla="*/ 629077 h 1059043"/>
                  <a:gd name="connsiteX380" fmla="*/ 2792781 w 3024845"/>
                  <a:gd name="connsiteY380" fmla="*/ 598812 h 1059043"/>
                  <a:gd name="connsiteX381" fmla="*/ 2811021 w 3024845"/>
                  <a:gd name="connsiteY381" fmla="*/ 598812 h 1059043"/>
                  <a:gd name="connsiteX382" fmla="*/ 2811021 w 3024845"/>
                  <a:gd name="connsiteY382" fmla="*/ 592327 h 1059043"/>
                  <a:gd name="connsiteX383" fmla="*/ 2823181 w 3024845"/>
                  <a:gd name="connsiteY383" fmla="*/ 592327 h 1059043"/>
                  <a:gd name="connsiteX384" fmla="*/ 2823181 w 3024845"/>
                  <a:gd name="connsiteY384" fmla="*/ 598812 h 1059043"/>
                  <a:gd name="connsiteX385" fmla="*/ 2839395 w 3024845"/>
                  <a:gd name="connsiteY385" fmla="*/ 598812 h 1059043"/>
                  <a:gd name="connsiteX386" fmla="*/ 2839395 w 3024845"/>
                  <a:gd name="connsiteY386" fmla="*/ 648533 h 1059043"/>
                  <a:gd name="connsiteX387" fmla="*/ 2871822 w 3024845"/>
                  <a:gd name="connsiteY387" fmla="*/ 648533 h 1059043"/>
                  <a:gd name="connsiteX388" fmla="*/ 2871822 w 3024845"/>
                  <a:gd name="connsiteY388" fmla="*/ 622592 h 1059043"/>
                  <a:gd name="connsiteX389" fmla="*/ 2910329 w 3024845"/>
                  <a:gd name="connsiteY389" fmla="*/ 622592 h 1059043"/>
                  <a:gd name="connsiteX390" fmla="*/ 2910329 w 3024845"/>
                  <a:gd name="connsiteY390" fmla="*/ 592327 h 1059043"/>
                  <a:gd name="connsiteX391" fmla="*/ 2958970 w 3024845"/>
                  <a:gd name="connsiteY391" fmla="*/ 592327 h 1059043"/>
                  <a:gd name="connsiteX392" fmla="*/ 2958970 w 3024845"/>
                  <a:gd name="connsiteY392" fmla="*/ 703483 h 1059043"/>
                  <a:gd name="connsiteX393" fmla="*/ 2958970 w 3024845"/>
                  <a:gd name="connsiteY393" fmla="*/ 717262 h 1059043"/>
                  <a:gd name="connsiteX394" fmla="*/ 3024845 w 3024845"/>
                  <a:gd name="connsiteY394" fmla="*/ 717262 h 1059043"/>
                  <a:gd name="connsiteX395" fmla="*/ 3024845 w 3024845"/>
                  <a:gd name="connsiteY395" fmla="*/ 1059043 h 1059043"/>
                  <a:gd name="connsiteX396" fmla="*/ 2054 w 3024845"/>
                  <a:gd name="connsiteY396" fmla="*/ 1056710 h 1059043"/>
                  <a:gd name="connsiteX397" fmla="*/ 0 w 3024845"/>
                  <a:gd name="connsiteY397" fmla="*/ 622592 h 1059043"/>
                  <a:gd name="connsiteX398" fmla="*/ 20267 w 3024845"/>
                  <a:gd name="connsiteY398" fmla="*/ 622592 h 1059043"/>
                  <a:gd name="connsiteX399" fmla="*/ 20774 w 3024845"/>
                  <a:gd name="connsiteY399" fmla="*/ 621511 h 1059043"/>
                  <a:gd name="connsiteX400" fmla="*/ 24320 w 3024845"/>
                  <a:gd name="connsiteY400" fmla="*/ 613945 h 1059043"/>
                  <a:gd name="connsiteX401" fmla="*/ 26094 w 3024845"/>
                  <a:gd name="connsiteY401" fmla="*/ 614215 h 1059043"/>
                  <a:gd name="connsiteX402" fmla="*/ 38507 w 3024845"/>
                  <a:gd name="connsiteY402" fmla="*/ 616106 h 1059043"/>
                  <a:gd name="connsiteX403" fmla="*/ 39014 w 3024845"/>
                  <a:gd name="connsiteY403" fmla="*/ 617458 h 1059043"/>
                  <a:gd name="connsiteX404" fmla="*/ 42560 w 3024845"/>
                  <a:gd name="connsiteY404" fmla="*/ 626915 h 1059043"/>
                  <a:gd name="connsiteX405" fmla="*/ 68907 w 3024845"/>
                  <a:gd name="connsiteY405" fmla="*/ 629077 h 1059043"/>
                  <a:gd name="connsiteX406" fmla="*/ 68907 w 3024845"/>
                  <a:gd name="connsiteY406" fmla="*/ 505856 h 1059043"/>
                  <a:gd name="connsiteX407" fmla="*/ 70934 w 3024845"/>
                  <a:gd name="connsiteY407" fmla="*/ 505856 h 1059043"/>
                  <a:gd name="connsiteX408" fmla="*/ 85121 w 3024845"/>
                  <a:gd name="connsiteY408" fmla="*/ 505856 h 1059043"/>
                  <a:gd name="connsiteX409" fmla="*/ 85121 w 3024845"/>
                  <a:gd name="connsiteY409" fmla="*/ 369664 h 1059043"/>
                  <a:gd name="connsiteX410" fmla="*/ 86894 w 3024845"/>
                  <a:gd name="connsiteY410" fmla="*/ 369664 h 1059043"/>
                  <a:gd name="connsiteX411" fmla="*/ 99308 w 3024845"/>
                  <a:gd name="connsiteY411" fmla="*/ 369664 h 1059043"/>
                  <a:gd name="connsiteX412" fmla="*/ 99308 w 3024845"/>
                  <a:gd name="connsiteY412" fmla="*/ 255090 h 1059043"/>
                  <a:gd name="connsiteX413" fmla="*/ 103361 w 3024845"/>
                  <a:gd name="connsiteY413" fmla="*/ 226986 h 1059043"/>
                  <a:gd name="connsiteX414" fmla="*/ 105388 w 3024845"/>
                  <a:gd name="connsiteY414" fmla="*/ 226986 h 1059043"/>
                  <a:gd name="connsiteX415" fmla="*/ 119575 w 3024845"/>
                  <a:gd name="connsiteY415" fmla="*/ 226986 h 1059043"/>
                  <a:gd name="connsiteX0" fmla="*/ 119575 w 3024845"/>
                  <a:gd name="connsiteY0" fmla="*/ 226986 h 1059043"/>
                  <a:gd name="connsiteX1" fmla="*/ 200642 w 3024845"/>
                  <a:gd name="connsiteY1" fmla="*/ 224825 h 1059043"/>
                  <a:gd name="connsiteX2" fmla="*/ 202669 w 3024845"/>
                  <a:gd name="connsiteY2" fmla="*/ 224825 h 1059043"/>
                  <a:gd name="connsiteX3" fmla="*/ 216856 w 3024845"/>
                  <a:gd name="connsiteY3" fmla="*/ 224825 h 1059043"/>
                  <a:gd name="connsiteX4" fmla="*/ 216856 w 3024845"/>
                  <a:gd name="connsiteY4" fmla="*/ 248604 h 1059043"/>
                  <a:gd name="connsiteX5" fmla="*/ 217363 w 3024845"/>
                  <a:gd name="connsiteY5" fmla="*/ 249415 h 1059043"/>
                  <a:gd name="connsiteX6" fmla="*/ 220909 w 3024845"/>
                  <a:gd name="connsiteY6" fmla="*/ 255090 h 1059043"/>
                  <a:gd name="connsiteX7" fmla="*/ 220909 w 3024845"/>
                  <a:gd name="connsiteY7" fmla="*/ 369664 h 1059043"/>
                  <a:gd name="connsiteX8" fmla="*/ 223189 w 3024845"/>
                  <a:gd name="connsiteY8" fmla="*/ 369664 h 1059043"/>
                  <a:gd name="connsiteX9" fmla="*/ 239150 w 3024845"/>
                  <a:gd name="connsiteY9" fmla="*/ 369664 h 1059043"/>
                  <a:gd name="connsiteX10" fmla="*/ 239150 w 3024845"/>
                  <a:gd name="connsiteY10" fmla="*/ 510179 h 1059043"/>
                  <a:gd name="connsiteX11" fmla="*/ 240670 w 3024845"/>
                  <a:gd name="connsiteY11" fmla="*/ 509909 h 1059043"/>
                  <a:gd name="connsiteX12" fmla="*/ 251310 w 3024845"/>
                  <a:gd name="connsiteY12" fmla="*/ 508018 h 1059043"/>
                  <a:gd name="connsiteX13" fmla="*/ 249283 w 3024845"/>
                  <a:gd name="connsiteY13" fmla="*/ 596650 h 1059043"/>
                  <a:gd name="connsiteX14" fmla="*/ 250803 w 3024845"/>
                  <a:gd name="connsiteY14" fmla="*/ 596921 h 1059043"/>
                  <a:gd name="connsiteX15" fmla="*/ 261443 w 3024845"/>
                  <a:gd name="connsiteY15" fmla="*/ 598812 h 1059043"/>
                  <a:gd name="connsiteX16" fmla="*/ 261696 w 3024845"/>
                  <a:gd name="connsiteY16" fmla="*/ 599623 h 1059043"/>
                  <a:gd name="connsiteX17" fmla="*/ 263470 w 3024845"/>
                  <a:gd name="connsiteY17" fmla="*/ 605298 h 1059043"/>
                  <a:gd name="connsiteX18" fmla="*/ 264230 w 3024845"/>
                  <a:gd name="connsiteY18" fmla="*/ 602866 h 1059043"/>
                  <a:gd name="connsiteX19" fmla="*/ 269550 w 3024845"/>
                  <a:gd name="connsiteY19" fmla="*/ 585842 h 1059043"/>
                  <a:gd name="connsiteX20" fmla="*/ 271323 w 3024845"/>
                  <a:gd name="connsiteY20" fmla="*/ 585842 h 1059043"/>
                  <a:gd name="connsiteX21" fmla="*/ 283737 w 3024845"/>
                  <a:gd name="connsiteY21" fmla="*/ 585842 h 1059043"/>
                  <a:gd name="connsiteX22" fmla="*/ 283737 w 3024845"/>
                  <a:gd name="connsiteY22" fmla="*/ 618268 h 1059043"/>
                  <a:gd name="connsiteX23" fmla="*/ 284750 w 3024845"/>
                  <a:gd name="connsiteY23" fmla="*/ 618809 h 1059043"/>
                  <a:gd name="connsiteX24" fmla="*/ 291844 w 3024845"/>
                  <a:gd name="connsiteY24" fmla="*/ 622592 h 1059043"/>
                  <a:gd name="connsiteX25" fmla="*/ 291844 w 3024845"/>
                  <a:gd name="connsiteY25" fmla="*/ 623943 h 1059043"/>
                  <a:gd name="connsiteX26" fmla="*/ 291844 w 3024845"/>
                  <a:gd name="connsiteY26" fmla="*/ 633401 h 1059043"/>
                  <a:gd name="connsiteX27" fmla="*/ 336431 w 3024845"/>
                  <a:gd name="connsiteY27" fmla="*/ 633401 h 1059043"/>
                  <a:gd name="connsiteX28" fmla="*/ 336431 w 3024845"/>
                  <a:gd name="connsiteY28" fmla="*/ 634482 h 1059043"/>
                  <a:gd name="connsiteX29" fmla="*/ 336431 w 3024845"/>
                  <a:gd name="connsiteY29" fmla="*/ 642048 h 1059043"/>
                  <a:gd name="connsiteX30" fmla="*/ 338457 w 3024845"/>
                  <a:gd name="connsiteY30" fmla="*/ 642048 h 1059043"/>
                  <a:gd name="connsiteX31" fmla="*/ 352644 w 3024845"/>
                  <a:gd name="connsiteY31" fmla="*/ 642048 h 1059043"/>
                  <a:gd name="connsiteX32" fmla="*/ 352644 w 3024845"/>
                  <a:gd name="connsiteY32" fmla="*/ 611783 h 1059043"/>
                  <a:gd name="connsiteX33" fmla="*/ 397231 w 3024845"/>
                  <a:gd name="connsiteY33" fmla="*/ 611783 h 1059043"/>
                  <a:gd name="connsiteX34" fmla="*/ 397231 w 3024845"/>
                  <a:gd name="connsiteY34" fmla="*/ 610432 h 1059043"/>
                  <a:gd name="connsiteX35" fmla="*/ 397231 w 3024845"/>
                  <a:gd name="connsiteY35" fmla="*/ 600974 h 1059043"/>
                  <a:gd name="connsiteX36" fmla="*/ 398245 w 3024845"/>
                  <a:gd name="connsiteY36" fmla="*/ 600974 h 1059043"/>
                  <a:gd name="connsiteX37" fmla="*/ 405338 w 3024845"/>
                  <a:gd name="connsiteY37" fmla="*/ 600974 h 1059043"/>
                  <a:gd name="connsiteX38" fmla="*/ 405338 w 3024845"/>
                  <a:gd name="connsiteY38" fmla="*/ 599083 h 1059043"/>
                  <a:gd name="connsiteX39" fmla="*/ 405338 w 3024845"/>
                  <a:gd name="connsiteY39" fmla="*/ 585842 h 1059043"/>
                  <a:gd name="connsiteX40" fmla="*/ 406098 w 3024845"/>
                  <a:gd name="connsiteY40" fmla="*/ 585842 h 1059043"/>
                  <a:gd name="connsiteX41" fmla="*/ 411418 w 3024845"/>
                  <a:gd name="connsiteY41" fmla="*/ 585842 h 1059043"/>
                  <a:gd name="connsiteX42" fmla="*/ 411418 w 3024845"/>
                  <a:gd name="connsiteY42" fmla="*/ 584761 h 1059043"/>
                  <a:gd name="connsiteX43" fmla="*/ 411418 w 3024845"/>
                  <a:gd name="connsiteY43" fmla="*/ 577194 h 1059043"/>
                  <a:gd name="connsiteX44" fmla="*/ 413445 w 3024845"/>
                  <a:gd name="connsiteY44" fmla="*/ 577194 h 1059043"/>
                  <a:gd name="connsiteX45" fmla="*/ 427632 w 3024845"/>
                  <a:gd name="connsiteY45" fmla="*/ 577194 h 1059043"/>
                  <a:gd name="connsiteX46" fmla="*/ 427632 w 3024845"/>
                  <a:gd name="connsiteY46" fmla="*/ 578275 h 1059043"/>
                  <a:gd name="connsiteX47" fmla="*/ 427632 w 3024845"/>
                  <a:gd name="connsiteY47" fmla="*/ 585842 h 1059043"/>
                  <a:gd name="connsiteX48" fmla="*/ 449925 w 3024845"/>
                  <a:gd name="connsiteY48" fmla="*/ 585842 h 1059043"/>
                  <a:gd name="connsiteX49" fmla="*/ 449925 w 3024845"/>
                  <a:gd name="connsiteY49" fmla="*/ 583950 h 1059043"/>
                  <a:gd name="connsiteX50" fmla="*/ 449925 w 3024845"/>
                  <a:gd name="connsiteY50" fmla="*/ 570709 h 1059043"/>
                  <a:gd name="connsiteX51" fmla="*/ 451699 w 3024845"/>
                  <a:gd name="connsiteY51" fmla="*/ 570709 h 1059043"/>
                  <a:gd name="connsiteX52" fmla="*/ 464112 w 3024845"/>
                  <a:gd name="connsiteY52" fmla="*/ 570709 h 1059043"/>
                  <a:gd name="connsiteX53" fmla="*/ 464112 w 3024845"/>
                  <a:gd name="connsiteY53" fmla="*/ 594489 h 1059043"/>
                  <a:gd name="connsiteX54" fmla="*/ 465126 w 3024845"/>
                  <a:gd name="connsiteY54" fmla="*/ 594489 h 1059043"/>
                  <a:gd name="connsiteX55" fmla="*/ 472219 w 3024845"/>
                  <a:gd name="connsiteY55" fmla="*/ 594489 h 1059043"/>
                  <a:gd name="connsiteX56" fmla="*/ 472219 w 3024845"/>
                  <a:gd name="connsiteY56" fmla="*/ 593408 h 1059043"/>
                  <a:gd name="connsiteX57" fmla="*/ 472219 w 3024845"/>
                  <a:gd name="connsiteY57" fmla="*/ 585842 h 1059043"/>
                  <a:gd name="connsiteX58" fmla="*/ 473992 w 3024845"/>
                  <a:gd name="connsiteY58" fmla="*/ 585842 h 1059043"/>
                  <a:gd name="connsiteX59" fmla="*/ 486406 w 3024845"/>
                  <a:gd name="connsiteY59" fmla="*/ 585842 h 1059043"/>
                  <a:gd name="connsiteX60" fmla="*/ 486406 w 3024845"/>
                  <a:gd name="connsiteY60" fmla="*/ 611783 h 1059043"/>
                  <a:gd name="connsiteX61" fmla="*/ 488433 w 3024845"/>
                  <a:gd name="connsiteY61" fmla="*/ 611783 h 1059043"/>
                  <a:gd name="connsiteX62" fmla="*/ 502619 w 3024845"/>
                  <a:gd name="connsiteY62" fmla="*/ 611783 h 1059043"/>
                  <a:gd name="connsiteX63" fmla="*/ 502619 w 3024845"/>
                  <a:gd name="connsiteY63" fmla="*/ 613404 h 1059043"/>
                  <a:gd name="connsiteX64" fmla="*/ 502619 w 3024845"/>
                  <a:gd name="connsiteY64" fmla="*/ 624754 h 1059043"/>
                  <a:gd name="connsiteX65" fmla="*/ 503379 w 3024845"/>
                  <a:gd name="connsiteY65" fmla="*/ 624754 h 1059043"/>
                  <a:gd name="connsiteX66" fmla="*/ 508700 w 3024845"/>
                  <a:gd name="connsiteY66" fmla="*/ 624754 h 1059043"/>
                  <a:gd name="connsiteX67" fmla="*/ 508700 w 3024845"/>
                  <a:gd name="connsiteY67" fmla="*/ 623943 h 1059043"/>
                  <a:gd name="connsiteX68" fmla="*/ 508700 w 3024845"/>
                  <a:gd name="connsiteY68" fmla="*/ 618268 h 1059043"/>
                  <a:gd name="connsiteX69" fmla="*/ 539100 w 3024845"/>
                  <a:gd name="connsiteY69" fmla="*/ 618268 h 1059043"/>
                  <a:gd name="connsiteX70" fmla="*/ 539100 w 3024845"/>
                  <a:gd name="connsiteY70" fmla="*/ 642048 h 1059043"/>
                  <a:gd name="connsiteX71" fmla="*/ 540113 w 3024845"/>
                  <a:gd name="connsiteY71" fmla="*/ 642048 h 1059043"/>
                  <a:gd name="connsiteX72" fmla="*/ 547207 w 3024845"/>
                  <a:gd name="connsiteY72" fmla="*/ 642048 h 1059043"/>
                  <a:gd name="connsiteX73" fmla="*/ 547207 w 3024845"/>
                  <a:gd name="connsiteY73" fmla="*/ 643129 h 1059043"/>
                  <a:gd name="connsiteX74" fmla="*/ 547207 w 3024845"/>
                  <a:gd name="connsiteY74" fmla="*/ 650695 h 1059043"/>
                  <a:gd name="connsiteX75" fmla="*/ 547967 w 3024845"/>
                  <a:gd name="connsiteY75" fmla="*/ 650695 h 1059043"/>
                  <a:gd name="connsiteX76" fmla="*/ 553287 w 3024845"/>
                  <a:gd name="connsiteY76" fmla="*/ 650695 h 1059043"/>
                  <a:gd name="connsiteX77" fmla="*/ 553287 w 3024845"/>
                  <a:gd name="connsiteY77" fmla="*/ 648533 h 1059043"/>
                  <a:gd name="connsiteX78" fmla="*/ 553287 w 3024845"/>
                  <a:gd name="connsiteY78" fmla="*/ 633401 h 1059043"/>
                  <a:gd name="connsiteX79" fmla="*/ 554300 w 3024845"/>
                  <a:gd name="connsiteY79" fmla="*/ 633401 h 1059043"/>
                  <a:gd name="connsiteX80" fmla="*/ 561394 w 3024845"/>
                  <a:gd name="connsiteY80" fmla="*/ 633401 h 1059043"/>
                  <a:gd name="connsiteX81" fmla="*/ 561394 w 3024845"/>
                  <a:gd name="connsiteY81" fmla="*/ 634482 h 1059043"/>
                  <a:gd name="connsiteX82" fmla="*/ 561394 w 3024845"/>
                  <a:gd name="connsiteY82" fmla="*/ 642048 h 1059043"/>
                  <a:gd name="connsiteX83" fmla="*/ 566714 w 3024845"/>
                  <a:gd name="connsiteY83" fmla="*/ 640055 h 1059043"/>
                  <a:gd name="connsiteX84" fmla="*/ 567474 w 3024845"/>
                  <a:gd name="connsiteY84" fmla="*/ 639075 h 1059043"/>
                  <a:gd name="connsiteX85" fmla="*/ 567474 w 3024845"/>
                  <a:gd name="connsiteY85" fmla="*/ 633401 h 1059043"/>
                  <a:gd name="connsiteX86" fmla="*/ 605981 w 3024845"/>
                  <a:gd name="connsiteY86" fmla="*/ 633401 h 1059043"/>
                  <a:gd name="connsiteX87" fmla="*/ 605981 w 3024845"/>
                  <a:gd name="connsiteY87" fmla="*/ 657180 h 1059043"/>
                  <a:gd name="connsiteX88" fmla="*/ 608007 w 3024845"/>
                  <a:gd name="connsiteY88" fmla="*/ 657180 h 1059043"/>
                  <a:gd name="connsiteX89" fmla="*/ 622194 w 3024845"/>
                  <a:gd name="connsiteY89" fmla="*/ 657180 h 1059043"/>
                  <a:gd name="connsiteX90" fmla="*/ 622194 w 3024845"/>
                  <a:gd name="connsiteY90" fmla="*/ 658261 h 1059043"/>
                  <a:gd name="connsiteX91" fmla="*/ 622194 w 3024845"/>
                  <a:gd name="connsiteY91" fmla="*/ 665827 h 1059043"/>
                  <a:gd name="connsiteX92" fmla="*/ 623968 w 3024845"/>
                  <a:gd name="connsiteY92" fmla="*/ 665827 h 1059043"/>
                  <a:gd name="connsiteX93" fmla="*/ 636381 w 3024845"/>
                  <a:gd name="connsiteY93" fmla="*/ 665827 h 1059043"/>
                  <a:gd name="connsiteX94" fmla="*/ 636381 w 3024845"/>
                  <a:gd name="connsiteY94" fmla="*/ 642048 h 1059043"/>
                  <a:gd name="connsiteX95" fmla="*/ 637394 w 3024845"/>
                  <a:gd name="connsiteY95" fmla="*/ 642048 h 1059043"/>
                  <a:gd name="connsiteX96" fmla="*/ 644488 w 3024845"/>
                  <a:gd name="connsiteY96" fmla="*/ 642048 h 1059043"/>
                  <a:gd name="connsiteX97" fmla="*/ 644488 w 3024845"/>
                  <a:gd name="connsiteY97" fmla="*/ 609621 h 1059043"/>
                  <a:gd name="connsiteX98" fmla="*/ 645501 w 3024845"/>
                  <a:gd name="connsiteY98" fmla="*/ 609621 h 1059043"/>
                  <a:gd name="connsiteX99" fmla="*/ 652595 w 3024845"/>
                  <a:gd name="connsiteY99" fmla="*/ 609621 h 1059043"/>
                  <a:gd name="connsiteX100" fmla="*/ 652595 w 3024845"/>
                  <a:gd name="connsiteY100" fmla="*/ 607730 h 1059043"/>
                  <a:gd name="connsiteX101" fmla="*/ 652595 w 3024845"/>
                  <a:gd name="connsiteY101" fmla="*/ 594489 h 1059043"/>
                  <a:gd name="connsiteX102" fmla="*/ 651328 w 3024845"/>
                  <a:gd name="connsiteY102" fmla="*/ 592867 h 1059043"/>
                  <a:gd name="connsiteX103" fmla="*/ 656648 w 3024845"/>
                  <a:gd name="connsiteY103" fmla="*/ 581518 h 1059043"/>
                  <a:gd name="connsiteX104" fmla="*/ 664755 w 3024845"/>
                  <a:gd name="connsiteY104" fmla="*/ 609621 h 1059043"/>
                  <a:gd name="connsiteX105" fmla="*/ 665515 w 3024845"/>
                  <a:gd name="connsiteY105" fmla="*/ 609621 h 1059043"/>
                  <a:gd name="connsiteX106" fmla="*/ 670835 w 3024845"/>
                  <a:gd name="connsiteY106" fmla="*/ 609621 h 1059043"/>
                  <a:gd name="connsiteX107" fmla="*/ 670835 w 3024845"/>
                  <a:gd name="connsiteY107" fmla="*/ 503694 h 1059043"/>
                  <a:gd name="connsiteX108" fmla="*/ 672355 w 3024845"/>
                  <a:gd name="connsiteY108" fmla="*/ 503694 h 1059043"/>
                  <a:gd name="connsiteX109" fmla="*/ 682995 w 3024845"/>
                  <a:gd name="connsiteY109" fmla="*/ 503694 h 1059043"/>
                  <a:gd name="connsiteX110" fmla="*/ 682995 w 3024845"/>
                  <a:gd name="connsiteY110" fmla="*/ 456135 h 1059043"/>
                  <a:gd name="connsiteX111" fmla="*/ 709342 w 3024845"/>
                  <a:gd name="connsiteY111" fmla="*/ 456135 h 1059043"/>
                  <a:gd name="connsiteX112" fmla="*/ 709342 w 3024845"/>
                  <a:gd name="connsiteY112" fmla="*/ 434517 h 1059043"/>
                  <a:gd name="connsiteX113" fmla="*/ 743796 w 3024845"/>
                  <a:gd name="connsiteY113" fmla="*/ 434517 h 1059043"/>
                  <a:gd name="connsiteX114" fmla="*/ 743796 w 3024845"/>
                  <a:gd name="connsiteY114" fmla="*/ 436949 h 1059043"/>
                  <a:gd name="connsiteX115" fmla="*/ 743796 w 3024845"/>
                  <a:gd name="connsiteY115" fmla="*/ 453973 h 1059043"/>
                  <a:gd name="connsiteX116" fmla="*/ 746076 w 3024845"/>
                  <a:gd name="connsiteY116" fmla="*/ 453973 h 1059043"/>
                  <a:gd name="connsiteX117" fmla="*/ 762036 w 3024845"/>
                  <a:gd name="connsiteY117" fmla="*/ 453973 h 1059043"/>
                  <a:gd name="connsiteX118" fmla="*/ 762036 w 3024845"/>
                  <a:gd name="connsiteY118" fmla="*/ 501532 h 1059043"/>
                  <a:gd name="connsiteX119" fmla="*/ 763049 w 3024845"/>
                  <a:gd name="connsiteY119" fmla="*/ 501532 h 1059043"/>
                  <a:gd name="connsiteX120" fmla="*/ 770143 w 3024845"/>
                  <a:gd name="connsiteY120" fmla="*/ 501532 h 1059043"/>
                  <a:gd name="connsiteX121" fmla="*/ 784330 w 3024845"/>
                  <a:gd name="connsiteY121" fmla="*/ 505856 h 1059043"/>
                  <a:gd name="connsiteX122" fmla="*/ 784330 w 3024845"/>
                  <a:gd name="connsiteY122" fmla="*/ 544768 h 1059043"/>
                  <a:gd name="connsiteX123" fmla="*/ 785343 w 3024845"/>
                  <a:gd name="connsiteY123" fmla="*/ 544768 h 1059043"/>
                  <a:gd name="connsiteX124" fmla="*/ 792436 w 3024845"/>
                  <a:gd name="connsiteY124" fmla="*/ 544768 h 1059043"/>
                  <a:gd name="connsiteX125" fmla="*/ 792436 w 3024845"/>
                  <a:gd name="connsiteY125" fmla="*/ 546389 h 1059043"/>
                  <a:gd name="connsiteX126" fmla="*/ 792436 w 3024845"/>
                  <a:gd name="connsiteY126" fmla="*/ 557738 h 1059043"/>
                  <a:gd name="connsiteX127" fmla="*/ 794463 w 3024845"/>
                  <a:gd name="connsiteY127" fmla="*/ 557738 h 1059043"/>
                  <a:gd name="connsiteX128" fmla="*/ 808650 w 3024845"/>
                  <a:gd name="connsiteY128" fmla="*/ 557738 h 1059043"/>
                  <a:gd name="connsiteX129" fmla="*/ 814730 w 3024845"/>
                  <a:gd name="connsiteY129" fmla="*/ 564224 h 1059043"/>
                  <a:gd name="connsiteX130" fmla="*/ 814730 w 3024845"/>
                  <a:gd name="connsiteY130" fmla="*/ 585842 h 1059043"/>
                  <a:gd name="connsiteX131" fmla="*/ 817010 w 3024845"/>
                  <a:gd name="connsiteY131" fmla="*/ 585842 h 1059043"/>
                  <a:gd name="connsiteX132" fmla="*/ 832970 w 3024845"/>
                  <a:gd name="connsiteY132" fmla="*/ 585842 h 1059043"/>
                  <a:gd name="connsiteX133" fmla="*/ 832970 w 3024845"/>
                  <a:gd name="connsiteY133" fmla="*/ 586922 h 1059043"/>
                  <a:gd name="connsiteX134" fmla="*/ 832970 w 3024845"/>
                  <a:gd name="connsiteY134" fmla="*/ 594489 h 1059043"/>
                  <a:gd name="connsiteX135" fmla="*/ 834237 w 3024845"/>
                  <a:gd name="connsiteY135" fmla="*/ 594489 h 1059043"/>
                  <a:gd name="connsiteX136" fmla="*/ 843104 w 3024845"/>
                  <a:gd name="connsiteY136" fmla="*/ 594489 h 1059043"/>
                  <a:gd name="connsiteX137" fmla="*/ 843104 w 3024845"/>
                  <a:gd name="connsiteY137" fmla="*/ 596650 h 1059043"/>
                  <a:gd name="connsiteX138" fmla="*/ 843104 w 3024845"/>
                  <a:gd name="connsiteY138" fmla="*/ 611783 h 1059043"/>
                  <a:gd name="connsiteX139" fmla="*/ 847157 w 3024845"/>
                  <a:gd name="connsiteY139" fmla="*/ 609891 h 1059043"/>
                  <a:gd name="connsiteX140" fmla="*/ 847157 w 3024845"/>
                  <a:gd name="connsiteY140" fmla="*/ 596650 h 1059043"/>
                  <a:gd name="connsiteX141" fmla="*/ 848170 w 3024845"/>
                  <a:gd name="connsiteY141" fmla="*/ 596650 h 1059043"/>
                  <a:gd name="connsiteX142" fmla="*/ 855264 w 3024845"/>
                  <a:gd name="connsiteY142" fmla="*/ 596650 h 1059043"/>
                  <a:gd name="connsiteX143" fmla="*/ 855264 w 3024845"/>
                  <a:gd name="connsiteY143" fmla="*/ 598272 h 1059043"/>
                  <a:gd name="connsiteX144" fmla="*/ 855264 w 3024845"/>
                  <a:gd name="connsiteY144" fmla="*/ 609621 h 1059043"/>
                  <a:gd name="connsiteX145" fmla="*/ 856024 w 3024845"/>
                  <a:gd name="connsiteY145" fmla="*/ 609621 h 1059043"/>
                  <a:gd name="connsiteX146" fmla="*/ 861344 w 3024845"/>
                  <a:gd name="connsiteY146" fmla="*/ 609621 h 1059043"/>
                  <a:gd name="connsiteX147" fmla="*/ 909984 w 3024845"/>
                  <a:gd name="connsiteY147" fmla="*/ 605298 h 1059043"/>
                  <a:gd name="connsiteX148" fmla="*/ 909984 w 3024845"/>
                  <a:gd name="connsiteY148" fmla="*/ 606649 h 1059043"/>
                  <a:gd name="connsiteX149" fmla="*/ 909984 w 3024845"/>
                  <a:gd name="connsiteY149" fmla="*/ 616106 h 1059043"/>
                  <a:gd name="connsiteX150" fmla="*/ 910744 w 3024845"/>
                  <a:gd name="connsiteY150" fmla="*/ 616106 h 1059043"/>
                  <a:gd name="connsiteX151" fmla="*/ 916065 w 3024845"/>
                  <a:gd name="connsiteY151" fmla="*/ 616106 h 1059043"/>
                  <a:gd name="connsiteX152" fmla="*/ 916065 w 3024845"/>
                  <a:gd name="connsiteY152" fmla="*/ 618268 h 1059043"/>
                  <a:gd name="connsiteX153" fmla="*/ 916065 w 3024845"/>
                  <a:gd name="connsiteY153" fmla="*/ 633401 h 1059043"/>
                  <a:gd name="connsiteX154" fmla="*/ 918091 w 3024845"/>
                  <a:gd name="connsiteY154" fmla="*/ 632050 h 1059043"/>
                  <a:gd name="connsiteX155" fmla="*/ 932278 w 3024845"/>
                  <a:gd name="connsiteY155" fmla="*/ 622592 h 1059043"/>
                  <a:gd name="connsiteX156" fmla="*/ 938358 w 3024845"/>
                  <a:gd name="connsiteY156" fmla="*/ 581518 h 1059043"/>
                  <a:gd name="connsiteX157" fmla="*/ 939118 w 3024845"/>
                  <a:gd name="connsiteY157" fmla="*/ 581248 h 1059043"/>
                  <a:gd name="connsiteX158" fmla="*/ 944438 w 3024845"/>
                  <a:gd name="connsiteY158" fmla="*/ 579356 h 1059043"/>
                  <a:gd name="connsiteX159" fmla="*/ 946465 w 3024845"/>
                  <a:gd name="connsiteY159" fmla="*/ 510179 h 1059043"/>
                  <a:gd name="connsiteX160" fmla="*/ 948492 w 3024845"/>
                  <a:gd name="connsiteY160" fmla="*/ 579356 h 1059043"/>
                  <a:gd name="connsiteX161" fmla="*/ 949252 w 3024845"/>
                  <a:gd name="connsiteY161" fmla="*/ 579626 h 1059043"/>
                  <a:gd name="connsiteX162" fmla="*/ 954572 w 3024845"/>
                  <a:gd name="connsiteY162" fmla="*/ 581518 h 1059043"/>
                  <a:gd name="connsiteX163" fmla="*/ 954572 w 3024845"/>
                  <a:gd name="connsiteY163" fmla="*/ 495047 h 1059043"/>
                  <a:gd name="connsiteX164" fmla="*/ 958625 w 3024845"/>
                  <a:gd name="connsiteY164" fmla="*/ 462620 h 1059043"/>
                  <a:gd name="connsiteX165" fmla="*/ 997132 w 3024845"/>
                  <a:gd name="connsiteY165" fmla="*/ 462620 h 1059043"/>
                  <a:gd name="connsiteX166" fmla="*/ 997132 w 3024845"/>
                  <a:gd name="connsiteY166" fmla="*/ 495047 h 1059043"/>
                  <a:gd name="connsiteX167" fmla="*/ 997892 w 3024845"/>
                  <a:gd name="connsiteY167" fmla="*/ 495047 h 1059043"/>
                  <a:gd name="connsiteX168" fmla="*/ 1003212 w 3024845"/>
                  <a:gd name="connsiteY168" fmla="*/ 495047 h 1059043"/>
                  <a:gd name="connsiteX169" fmla="*/ 1003212 w 3024845"/>
                  <a:gd name="connsiteY169" fmla="*/ 412899 h 1059043"/>
                  <a:gd name="connsiteX170" fmla="*/ 1004986 w 3024845"/>
                  <a:gd name="connsiteY170" fmla="*/ 412899 h 1059043"/>
                  <a:gd name="connsiteX171" fmla="*/ 1017399 w 3024845"/>
                  <a:gd name="connsiteY171" fmla="*/ 412899 h 1059043"/>
                  <a:gd name="connsiteX172" fmla="*/ 1017399 w 3024845"/>
                  <a:gd name="connsiteY172" fmla="*/ 411008 h 1059043"/>
                  <a:gd name="connsiteX173" fmla="*/ 1017399 w 3024845"/>
                  <a:gd name="connsiteY173" fmla="*/ 397767 h 1059043"/>
                  <a:gd name="connsiteX174" fmla="*/ 1039693 w 3024845"/>
                  <a:gd name="connsiteY174" fmla="*/ 397767 h 1059043"/>
                  <a:gd name="connsiteX175" fmla="*/ 1039693 w 3024845"/>
                  <a:gd name="connsiteY175" fmla="*/ 396686 h 1059043"/>
                  <a:gd name="connsiteX176" fmla="*/ 1039693 w 3024845"/>
                  <a:gd name="connsiteY176" fmla="*/ 389120 h 1059043"/>
                  <a:gd name="connsiteX177" fmla="*/ 1041466 w 3024845"/>
                  <a:gd name="connsiteY177" fmla="*/ 389120 h 1059043"/>
                  <a:gd name="connsiteX178" fmla="*/ 1053880 w 3024845"/>
                  <a:gd name="connsiteY178" fmla="*/ 389120 h 1059043"/>
                  <a:gd name="connsiteX179" fmla="*/ 1053880 w 3024845"/>
                  <a:gd name="connsiteY179" fmla="*/ 390201 h 1059043"/>
                  <a:gd name="connsiteX180" fmla="*/ 1053880 w 3024845"/>
                  <a:gd name="connsiteY180" fmla="*/ 397767 h 1059043"/>
                  <a:gd name="connsiteX181" fmla="*/ 1054640 w 3024845"/>
                  <a:gd name="connsiteY181" fmla="*/ 397767 h 1059043"/>
                  <a:gd name="connsiteX182" fmla="*/ 1059960 w 3024845"/>
                  <a:gd name="connsiteY182" fmla="*/ 397767 h 1059043"/>
                  <a:gd name="connsiteX183" fmla="*/ 1070093 w 3024845"/>
                  <a:gd name="connsiteY183" fmla="*/ 393443 h 1059043"/>
                  <a:gd name="connsiteX184" fmla="*/ 1074146 w 3024845"/>
                  <a:gd name="connsiteY184" fmla="*/ 396686 h 1059043"/>
                  <a:gd name="connsiteX185" fmla="*/ 1074146 w 3024845"/>
                  <a:gd name="connsiteY185" fmla="*/ 389120 h 1059043"/>
                  <a:gd name="connsiteX186" fmla="*/ 1076426 w 3024845"/>
                  <a:gd name="connsiteY186" fmla="*/ 389120 h 1059043"/>
                  <a:gd name="connsiteX187" fmla="*/ 1092387 w 3024845"/>
                  <a:gd name="connsiteY187" fmla="*/ 389120 h 1059043"/>
                  <a:gd name="connsiteX188" fmla="*/ 1092387 w 3024845"/>
                  <a:gd name="connsiteY188" fmla="*/ 390201 h 1059043"/>
                  <a:gd name="connsiteX189" fmla="*/ 1092387 w 3024845"/>
                  <a:gd name="connsiteY189" fmla="*/ 397767 h 1059043"/>
                  <a:gd name="connsiteX190" fmla="*/ 1122787 w 3024845"/>
                  <a:gd name="connsiteY190" fmla="*/ 397767 h 1059043"/>
                  <a:gd name="connsiteX191" fmla="*/ 1122787 w 3024845"/>
                  <a:gd name="connsiteY191" fmla="*/ 399388 h 1059043"/>
                  <a:gd name="connsiteX192" fmla="*/ 1122787 w 3024845"/>
                  <a:gd name="connsiteY192" fmla="*/ 410738 h 1059043"/>
                  <a:gd name="connsiteX193" fmla="*/ 1149134 w 3024845"/>
                  <a:gd name="connsiteY193" fmla="*/ 410738 h 1059043"/>
                  <a:gd name="connsiteX194" fmla="*/ 1149134 w 3024845"/>
                  <a:gd name="connsiteY194" fmla="*/ 441002 h 1059043"/>
                  <a:gd name="connsiteX195" fmla="*/ 1149894 w 3024845"/>
                  <a:gd name="connsiteY195" fmla="*/ 441002 h 1059043"/>
                  <a:gd name="connsiteX196" fmla="*/ 1155214 w 3024845"/>
                  <a:gd name="connsiteY196" fmla="*/ 441002 h 1059043"/>
                  <a:gd name="connsiteX197" fmla="*/ 1155214 w 3024845"/>
                  <a:gd name="connsiteY197" fmla="*/ 442083 h 1059043"/>
                  <a:gd name="connsiteX198" fmla="*/ 1155214 w 3024845"/>
                  <a:gd name="connsiteY198" fmla="*/ 449650 h 1059043"/>
                  <a:gd name="connsiteX199" fmla="*/ 1159268 w 3024845"/>
                  <a:gd name="connsiteY199" fmla="*/ 479914 h 1059043"/>
                  <a:gd name="connsiteX200" fmla="*/ 1160028 w 3024845"/>
                  <a:gd name="connsiteY200" fmla="*/ 479914 h 1059043"/>
                  <a:gd name="connsiteX201" fmla="*/ 1165348 w 3024845"/>
                  <a:gd name="connsiteY201" fmla="*/ 479914 h 1059043"/>
                  <a:gd name="connsiteX202" fmla="*/ 1165348 w 3024845"/>
                  <a:gd name="connsiteY202" fmla="*/ 480725 h 1059043"/>
                  <a:gd name="connsiteX203" fmla="*/ 1165348 w 3024845"/>
                  <a:gd name="connsiteY203" fmla="*/ 486400 h 1059043"/>
                  <a:gd name="connsiteX204" fmla="*/ 1166361 w 3024845"/>
                  <a:gd name="connsiteY204" fmla="*/ 486400 h 1059043"/>
                  <a:gd name="connsiteX205" fmla="*/ 1173454 w 3024845"/>
                  <a:gd name="connsiteY205" fmla="*/ 486400 h 1059043"/>
                  <a:gd name="connsiteX206" fmla="*/ 1173454 w 3024845"/>
                  <a:gd name="connsiteY206" fmla="*/ 516665 h 1059043"/>
                  <a:gd name="connsiteX207" fmla="*/ 1175481 w 3024845"/>
                  <a:gd name="connsiteY207" fmla="*/ 516665 h 1059043"/>
                  <a:gd name="connsiteX208" fmla="*/ 1189668 w 3024845"/>
                  <a:gd name="connsiteY208" fmla="*/ 516665 h 1059043"/>
                  <a:gd name="connsiteX209" fmla="*/ 1189668 w 3024845"/>
                  <a:gd name="connsiteY209" fmla="*/ 540444 h 1059043"/>
                  <a:gd name="connsiteX210" fmla="*/ 1191695 w 3024845"/>
                  <a:gd name="connsiteY210" fmla="*/ 542065 h 1059043"/>
                  <a:gd name="connsiteX211" fmla="*/ 1191695 w 3024845"/>
                  <a:gd name="connsiteY211" fmla="*/ 553415 h 1059043"/>
                  <a:gd name="connsiteX212" fmla="*/ 1192455 w 3024845"/>
                  <a:gd name="connsiteY212" fmla="*/ 553415 h 1059043"/>
                  <a:gd name="connsiteX213" fmla="*/ 1197775 w 3024845"/>
                  <a:gd name="connsiteY213" fmla="*/ 553415 h 1059043"/>
                  <a:gd name="connsiteX214" fmla="*/ 1197775 w 3024845"/>
                  <a:gd name="connsiteY214" fmla="*/ 577194 h 1059043"/>
                  <a:gd name="connsiteX215" fmla="*/ 1199041 w 3024845"/>
                  <a:gd name="connsiteY215" fmla="*/ 577194 h 1059043"/>
                  <a:gd name="connsiteX216" fmla="*/ 1207908 w 3024845"/>
                  <a:gd name="connsiteY216" fmla="*/ 577194 h 1059043"/>
                  <a:gd name="connsiteX217" fmla="*/ 1209935 w 3024845"/>
                  <a:gd name="connsiteY217" fmla="*/ 581248 h 1059043"/>
                  <a:gd name="connsiteX218" fmla="*/ 1209935 w 3024845"/>
                  <a:gd name="connsiteY218" fmla="*/ 594489 h 1059043"/>
                  <a:gd name="connsiteX219" fmla="*/ 1211455 w 3024845"/>
                  <a:gd name="connsiteY219" fmla="*/ 592597 h 1059043"/>
                  <a:gd name="connsiteX220" fmla="*/ 1222095 w 3024845"/>
                  <a:gd name="connsiteY220" fmla="*/ 579356 h 1059043"/>
                  <a:gd name="connsiteX221" fmla="*/ 1250469 w 3024845"/>
                  <a:gd name="connsiteY221" fmla="*/ 579356 h 1059043"/>
                  <a:gd name="connsiteX222" fmla="*/ 1250469 w 3024845"/>
                  <a:gd name="connsiteY222" fmla="*/ 665827 h 1059043"/>
                  <a:gd name="connsiteX223" fmla="*/ 1251229 w 3024845"/>
                  <a:gd name="connsiteY223" fmla="*/ 665827 h 1059043"/>
                  <a:gd name="connsiteX224" fmla="*/ 1256549 w 3024845"/>
                  <a:gd name="connsiteY224" fmla="*/ 665827 h 1059043"/>
                  <a:gd name="connsiteX225" fmla="*/ 1257309 w 3024845"/>
                  <a:gd name="connsiteY225" fmla="*/ 664476 h 1059043"/>
                  <a:gd name="connsiteX226" fmla="*/ 1262629 w 3024845"/>
                  <a:gd name="connsiteY226" fmla="*/ 655018 h 1059043"/>
                  <a:gd name="connsiteX227" fmla="*/ 1262629 w 3024845"/>
                  <a:gd name="connsiteY227" fmla="*/ 656910 h 1059043"/>
                  <a:gd name="connsiteX228" fmla="*/ 1262629 w 3024845"/>
                  <a:gd name="connsiteY228" fmla="*/ 670151 h 1059043"/>
                  <a:gd name="connsiteX229" fmla="*/ 1266682 w 3024845"/>
                  <a:gd name="connsiteY229" fmla="*/ 624754 h 1059043"/>
                  <a:gd name="connsiteX230" fmla="*/ 1267442 w 3024845"/>
                  <a:gd name="connsiteY230" fmla="*/ 624754 h 1059043"/>
                  <a:gd name="connsiteX231" fmla="*/ 1272762 w 3024845"/>
                  <a:gd name="connsiteY231" fmla="*/ 624754 h 1059043"/>
                  <a:gd name="connsiteX232" fmla="*/ 1272762 w 3024845"/>
                  <a:gd name="connsiteY232" fmla="*/ 559900 h 1059043"/>
                  <a:gd name="connsiteX233" fmla="*/ 1273776 w 3024845"/>
                  <a:gd name="connsiteY233" fmla="*/ 559900 h 1059043"/>
                  <a:gd name="connsiteX234" fmla="*/ 1280869 w 3024845"/>
                  <a:gd name="connsiteY234" fmla="*/ 559900 h 1059043"/>
                  <a:gd name="connsiteX235" fmla="*/ 1293029 w 3024845"/>
                  <a:gd name="connsiteY235" fmla="*/ 516665 h 1059043"/>
                  <a:gd name="connsiteX236" fmla="*/ 1294296 w 3024845"/>
                  <a:gd name="connsiteY236" fmla="*/ 516665 h 1059043"/>
                  <a:gd name="connsiteX237" fmla="*/ 1303163 w 3024845"/>
                  <a:gd name="connsiteY237" fmla="*/ 516665 h 1059043"/>
                  <a:gd name="connsiteX238" fmla="*/ 1313296 w 3024845"/>
                  <a:gd name="connsiteY238" fmla="*/ 559900 h 1059043"/>
                  <a:gd name="connsiteX239" fmla="*/ 1314309 w 3024845"/>
                  <a:gd name="connsiteY239" fmla="*/ 559900 h 1059043"/>
                  <a:gd name="connsiteX240" fmla="*/ 1321403 w 3024845"/>
                  <a:gd name="connsiteY240" fmla="*/ 559900 h 1059043"/>
                  <a:gd name="connsiteX241" fmla="*/ 1321403 w 3024845"/>
                  <a:gd name="connsiteY241" fmla="*/ 598812 h 1059043"/>
                  <a:gd name="connsiteX242" fmla="*/ 1323176 w 3024845"/>
                  <a:gd name="connsiteY242" fmla="*/ 598812 h 1059043"/>
                  <a:gd name="connsiteX243" fmla="*/ 1335590 w 3024845"/>
                  <a:gd name="connsiteY243" fmla="*/ 598812 h 1059043"/>
                  <a:gd name="connsiteX244" fmla="*/ 1335590 w 3024845"/>
                  <a:gd name="connsiteY244" fmla="*/ 600974 h 1059043"/>
                  <a:gd name="connsiteX245" fmla="*/ 1335590 w 3024845"/>
                  <a:gd name="connsiteY245" fmla="*/ 616106 h 1059043"/>
                  <a:gd name="connsiteX246" fmla="*/ 1339643 w 3024845"/>
                  <a:gd name="connsiteY246" fmla="*/ 613945 h 1059043"/>
                  <a:gd name="connsiteX247" fmla="*/ 1339643 w 3024845"/>
                  <a:gd name="connsiteY247" fmla="*/ 598812 h 1059043"/>
                  <a:gd name="connsiteX248" fmla="*/ 1341163 w 3024845"/>
                  <a:gd name="connsiteY248" fmla="*/ 598812 h 1059043"/>
                  <a:gd name="connsiteX249" fmla="*/ 1351803 w 3024845"/>
                  <a:gd name="connsiteY249" fmla="*/ 598812 h 1059043"/>
                  <a:gd name="connsiteX250" fmla="*/ 1351803 w 3024845"/>
                  <a:gd name="connsiteY250" fmla="*/ 600433 h 1059043"/>
                  <a:gd name="connsiteX251" fmla="*/ 1351803 w 3024845"/>
                  <a:gd name="connsiteY251" fmla="*/ 611783 h 1059043"/>
                  <a:gd name="connsiteX252" fmla="*/ 1382204 w 3024845"/>
                  <a:gd name="connsiteY252" fmla="*/ 611783 h 1059043"/>
                  <a:gd name="connsiteX253" fmla="*/ 1382204 w 3024845"/>
                  <a:gd name="connsiteY253" fmla="*/ 575033 h 1059043"/>
                  <a:gd name="connsiteX254" fmla="*/ 1383470 w 3024845"/>
                  <a:gd name="connsiteY254" fmla="*/ 575033 h 1059043"/>
                  <a:gd name="connsiteX255" fmla="*/ 1392337 w 3024845"/>
                  <a:gd name="connsiteY255" fmla="*/ 575033 h 1059043"/>
                  <a:gd name="connsiteX256" fmla="*/ 1392337 w 3024845"/>
                  <a:gd name="connsiteY256" fmla="*/ 596650 h 1059043"/>
                  <a:gd name="connsiteX257" fmla="*/ 1394364 w 3024845"/>
                  <a:gd name="connsiteY257" fmla="*/ 564224 h 1059043"/>
                  <a:gd name="connsiteX258" fmla="*/ 1416657 w 3024845"/>
                  <a:gd name="connsiteY258" fmla="*/ 564224 h 1059043"/>
                  <a:gd name="connsiteX259" fmla="*/ 1416657 w 3024845"/>
                  <a:gd name="connsiteY259" fmla="*/ 562602 h 1059043"/>
                  <a:gd name="connsiteX260" fmla="*/ 1416657 w 3024845"/>
                  <a:gd name="connsiteY260" fmla="*/ 551253 h 1059043"/>
                  <a:gd name="connsiteX261" fmla="*/ 1417417 w 3024845"/>
                  <a:gd name="connsiteY261" fmla="*/ 551253 h 1059043"/>
                  <a:gd name="connsiteX262" fmla="*/ 1422737 w 3024845"/>
                  <a:gd name="connsiteY262" fmla="*/ 551253 h 1059043"/>
                  <a:gd name="connsiteX263" fmla="*/ 1422737 w 3024845"/>
                  <a:gd name="connsiteY263" fmla="*/ 549362 h 1059043"/>
                  <a:gd name="connsiteX264" fmla="*/ 1422737 w 3024845"/>
                  <a:gd name="connsiteY264" fmla="*/ 536121 h 1059043"/>
                  <a:gd name="connsiteX265" fmla="*/ 1426791 w 3024845"/>
                  <a:gd name="connsiteY265" fmla="*/ 542606 h 1059043"/>
                  <a:gd name="connsiteX266" fmla="*/ 1429071 w 3024845"/>
                  <a:gd name="connsiteY266" fmla="*/ 542606 h 1059043"/>
                  <a:gd name="connsiteX267" fmla="*/ 1445031 w 3024845"/>
                  <a:gd name="connsiteY267" fmla="*/ 542606 h 1059043"/>
                  <a:gd name="connsiteX268" fmla="*/ 1445031 w 3024845"/>
                  <a:gd name="connsiteY268" fmla="*/ 541795 h 1059043"/>
                  <a:gd name="connsiteX269" fmla="*/ 1445031 w 3024845"/>
                  <a:gd name="connsiteY269" fmla="*/ 536121 h 1059043"/>
                  <a:gd name="connsiteX270" fmla="*/ 1445791 w 3024845"/>
                  <a:gd name="connsiteY270" fmla="*/ 536121 h 1059043"/>
                  <a:gd name="connsiteX271" fmla="*/ 1451111 w 3024845"/>
                  <a:gd name="connsiteY271" fmla="*/ 536121 h 1059043"/>
                  <a:gd name="connsiteX272" fmla="*/ 1451111 w 3024845"/>
                  <a:gd name="connsiteY272" fmla="*/ 537472 h 1059043"/>
                  <a:gd name="connsiteX273" fmla="*/ 1451111 w 3024845"/>
                  <a:gd name="connsiteY273" fmla="*/ 546930 h 1059043"/>
                  <a:gd name="connsiteX274" fmla="*/ 1489618 w 3024845"/>
                  <a:gd name="connsiteY274" fmla="*/ 546930 h 1059043"/>
                  <a:gd name="connsiteX275" fmla="*/ 1489618 w 3024845"/>
                  <a:gd name="connsiteY275" fmla="*/ 685283 h 1059043"/>
                  <a:gd name="connsiteX276" fmla="*/ 1491138 w 3024845"/>
                  <a:gd name="connsiteY276" fmla="*/ 685283 h 1059043"/>
                  <a:gd name="connsiteX277" fmla="*/ 1501778 w 3024845"/>
                  <a:gd name="connsiteY277" fmla="*/ 685283 h 1059043"/>
                  <a:gd name="connsiteX278" fmla="*/ 1501778 w 3024845"/>
                  <a:gd name="connsiteY278" fmla="*/ 672313 h 1059043"/>
                  <a:gd name="connsiteX279" fmla="*/ 1505832 w 3024845"/>
                  <a:gd name="connsiteY279" fmla="*/ 672313 h 1059043"/>
                  <a:gd name="connsiteX280" fmla="*/ 1505832 w 3024845"/>
                  <a:gd name="connsiteY280" fmla="*/ 685283 h 1059043"/>
                  <a:gd name="connsiteX281" fmla="*/ 1536232 w 3024845"/>
                  <a:gd name="connsiteY281" fmla="*/ 685283 h 1059043"/>
                  <a:gd name="connsiteX282" fmla="*/ 1536232 w 3024845"/>
                  <a:gd name="connsiteY282" fmla="*/ 655018 h 1059043"/>
                  <a:gd name="connsiteX283" fmla="*/ 1548392 w 3024845"/>
                  <a:gd name="connsiteY283" fmla="*/ 655018 h 1059043"/>
                  <a:gd name="connsiteX284" fmla="*/ 1560552 w 3024845"/>
                  <a:gd name="connsiteY284" fmla="*/ 652857 h 1059043"/>
                  <a:gd name="connsiteX285" fmla="*/ 1564606 w 3024845"/>
                  <a:gd name="connsiteY285" fmla="*/ 655018 h 1059043"/>
                  <a:gd name="connsiteX286" fmla="*/ 1574739 w 3024845"/>
                  <a:gd name="connsiteY286" fmla="*/ 655018 h 1059043"/>
                  <a:gd name="connsiteX287" fmla="*/ 1574739 w 3024845"/>
                  <a:gd name="connsiteY287" fmla="*/ 685283 h 1059043"/>
                  <a:gd name="connsiteX288" fmla="*/ 1582846 w 3024845"/>
                  <a:gd name="connsiteY288" fmla="*/ 685283 h 1059043"/>
                  <a:gd name="connsiteX289" fmla="*/ 1582846 w 3024845"/>
                  <a:gd name="connsiteY289" fmla="*/ 702578 h 1059043"/>
                  <a:gd name="connsiteX290" fmla="*/ 1592182 w 3024845"/>
                  <a:gd name="connsiteY290" fmla="*/ 703483 h 1059043"/>
                  <a:gd name="connsiteX291" fmla="*/ 1605140 w 3024845"/>
                  <a:gd name="connsiteY291" fmla="*/ 703483 h 1059043"/>
                  <a:gd name="connsiteX292" fmla="*/ 1605140 w 3024845"/>
                  <a:gd name="connsiteY292" fmla="*/ 687445 h 1059043"/>
                  <a:gd name="connsiteX293" fmla="*/ 1673096 w 3024845"/>
                  <a:gd name="connsiteY293" fmla="*/ 687445 h 1059043"/>
                  <a:gd name="connsiteX294" fmla="*/ 1673096 w 3024845"/>
                  <a:gd name="connsiteY294" fmla="*/ 602192 h 1059043"/>
                  <a:gd name="connsiteX295" fmla="*/ 1745104 w 3024845"/>
                  <a:gd name="connsiteY295" fmla="*/ 602192 h 1059043"/>
                  <a:gd name="connsiteX296" fmla="*/ 1745104 w 3024845"/>
                  <a:gd name="connsiteY296" fmla="*/ 680960 h 1059043"/>
                  <a:gd name="connsiteX297" fmla="*/ 1747008 w 3024845"/>
                  <a:gd name="connsiteY297" fmla="*/ 680960 h 1059043"/>
                  <a:gd name="connsiteX298" fmla="*/ 1748250 w 3024845"/>
                  <a:gd name="connsiteY298" fmla="*/ 703483 h 1059043"/>
                  <a:gd name="connsiteX299" fmla="*/ 1757926 w 3024845"/>
                  <a:gd name="connsiteY299" fmla="*/ 703483 h 1059043"/>
                  <a:gd name="connsiteX300" fmla="*/ 1759168 w 3024845"/>
                  <a:gd name="connsiteY300" fmla="*/ 680960 h 1059043"/>
                  <a:gd name="connsiteX301" fmla="*/ 1765248 w 3024845"/>
                  <a:gd name="connsiteY301" fmla="*/ 680960 h 1059043"/>
                  <a:gd name="connsiteX302" fmla="*/ 1766490 w 3024845"/>
                  <a:gd name="connsiteY302" fmla="*/ 703483 h 1059043"/>
                  <a:gd name="connsiteX303" fmla="*/ 1817112 w 3024845"/>
                  <a:gd name="connsiteY303" fmla="*/ 703483 h 1059043"/>
                  <a:gd name="connsiteX304" fmla="*/ 1817112 w 3024845"/>
                  <a:gd name="connsiteY304" fmla="*/ 540455 h 1059043"/>
                  <a:gd name="connsiteX305" fmla="*/ 2014439 w 3024845"/>
                  <a:gd name="connsiteY305" fmla="*/ 540455 h 1059043"/>
                  <a:gd name="connsiteX306" fmla="*/ 2014439 w 3024845"/>
                  <a:gd name="connsiteY306" fmla="*/ 703483 h 1059043"/>
                  <a:gd name="connsiteX307" fmla="*/ 2033136 w 3024845"/>
                  <a:gd name="connsiteY307" fmla="*/ 703483 h 1059043"/>
                  <a:gd name="connsiteX308" fmla="*/ 2033136 w 3024845"/>
                  <a:gd name="connsiteY308" fmla="*/ 620790 h 1059043"/>
                  <a:gd name="connsiteX309" fmla="*/ 2128256 w 3024845"/>
                  <a:gd name="connsiteY309" fmla="*/ 620790 h 1059043"/>
                  <a:gd name="connsiteX310" fmla="*/ 2128026 w 3024845"/>
                  <a:gd name="connsiteY310" fmla="*/ 281031 h 1059043"/>
                  <a:gd name="connsiteX311" fmla="*/ 2121946 w 3024845"/>
                  <a:gd name="connsiteY311" fmla="*/ 276707 h 1059043"/>
                  <a:gd name="connsiteX312" fmla="*/ 2130053 w 3024845"/>
                  <a:gd name="connsiteY312" fmla="*/ 252928 h 1059043"/>
                  <a:gd name="connsiteX313" fmla="*/ 2130053 w 3024845"/>
                  <a:gd name="connsiteY313" fmla="*/ 235634 h 1059043"/>
                  <a:gd name="connsiteX314" fmla="*/ 2144240 w 3024845"/>
                  <a:gd name="connsiteY314" fmla="*/ 235634 h 1059043"/>
                  <a:gd name="connsiteX315" fmla="*/ 2144240 w 3024845"/>
                  <a:gd name="connsiteY315" fmla="*/ 214016 h 1059043"/>
                  <a:gd name="connsiteX316" fmla="*/ 2146266 w 3024845"/>
                  <a:gd name="connsiteY316" fmla="*/ 209692 h 1059043"/>
                  <a:gd name="connsiteX317" fmla="*/ 2146266 w 3024845"/>
                  <a:gd name="connsiteY317" fmla="*/ 131868 h 1059043"/>
                  <a:gd name="connsiteX318" fmla="*/ 2144240 w 3024845"/>
                  <a:gd name="connsiteY318" fmla="*/ 125383 h 1059043"/>
                  <a:gd name="connsiteX319" fmla="*/ 2150320 w 3024845"/>
                  <a:gd name="connsiteY319" fmla="*/ 118897 h 1059043"/>
                  <a:gd name="connsiteX320" fmla="*/ 2150320 w 3024845"/>
                  <a:gd name="connsiteY320" fmla="*/ 60529 h 1059043"/>
                  <a:gd name="connsiteX321" fmla="*/ 2152346 w 3024845"/>
                  <a:gd name="connsiteY321" fmla="*/ 56206 h 1059043"/>
                  <a:gd name="connsiteX322" fmla="*/ 2152346 w 3024845"/>
                  <a:gd name="connsiteY322" fmla="*/ 0 h 1059043"/>
                  <a:gd name="connsiteX323" fmla="*/ 2162480 w 3024845"/>
                  <a:gd name="connsiteY323" fmla="*/ 118897 h 1059043"/>
                  <a:gd name="connsiteX324" fmla="*/ 2168560 w 3024845"/>
                  <a:gd name="connsiteY324" fmla="*/ 125383 h 1059043"/>
                  <a:gd name="connsiteX325" fmla="*/ 2166533 w 3024845"/>
                  <a:gd name="connsiteY325" fmla="*/ 131868 h 1059043"/>
                  <a:gd name="connsiteX326" fmla="*/ 2166533 w 3024845"/>
                  <a:gd name="connsiteY326" fmla="*/ 209692 h 1059043"/>
                  <a:gd name="connsiteX327" fmla="*/ 2168560 w 3024845"/>
                  <a:gd name="connsiteY327" fmla="*/ 214016 h 1059043"/>
                  <a:gd name="connsiteX328" fmla="*/ 2168560 w 3024845"/>
                  <a:gd name="connsiteY328" fmla="*/ 235634 h 1059043"/>
                  <a:gd name="connsiteX329" fmla="*/ 2182747 w 3024845"/>
                  <a:gd name="connsiteY329" fmla="*/ 252928 h 1059043"/>
                  <a:gd name="connsiteX330" fmla="*/ 2190854 w 3024845"/>
                  <a:gd name="connsiteY330" fmla="*/ 276707 h 1059043"/>
                  <a:gd name="connsiteX331" fmla="*/ 2180720 w 3024845"/>
                  <a:gd name="connsiteY331" fmla="*/ 555577 h 1059043"/>
                  <a:gd name="connsiteX332" fmla="*/ 2245574 w 3024845"/>
                  <a:gd name="connsiteY332" fmla="*/ 555577 h 1059043"/>
                  <a:gd name="connsiteX333" fmla="*/ 2245574 w 3024845"/>
                  <a:gd name="connsiteY333" fmla="*/ 631239 h 1059043"/>
                  <a:gd name="connsiteX334" fmla="*/ 2253681 w 3024845"/>
                  <a:gd name="connsiteY334" fmla="*/ 631239 h 1059043"/>
                  <a:gd name="connsiteX335" fmla="*/ 2255708 w 3024845"/>
                  <a:gd name="connsiteY335" fmla="*/ 624754 h 1059043"/>
                  <a:gd name="connsiteX336" fmla="*/ 2261788 w 3024845"/>
                  <a:gd name="connsiteY336" fmla="*/ 624754 h 1059043"/>
                  <a:gd name="connsiteX337" fmla="*/ 2263815 w 3024845"/>
                  <a:gd name="connsiteY337" fmla="*/ 633401 h 1059043"/>
                  <a:gd name="connsiteX338" fmla="*/ 2275975 w 3024845"/>
                  <a:gd name="connsiteY338" fmla="*/ 633401 h 1059043"/>
                  <a:gd name="connsiteX339" fmla="*/ 2275975 w 3024845"/>
                  <a:gd name="connsiteY339" fmla="*/ 626915 h 1059043"/>
                  <a:gd name="connsiteX340" fmla="*/ 2298268 w 3024845"/>
                  <a:gd name="connsiteY340" fmla="*/ 626915 h 1059043"/>
                  <a:gd name="connsiteX341" fmla="*/ 2298268 w 3024845"/>
                  <a:gd name="connsiteY341" fmla="*/ 633401 h 1059043"/>
                  <a:gd name="connsiteX342" fmla="*/ 2318535 w 3024845"/>
                  <a:gd name="connsiteY342" fmla="*/ 633401 h 1059043"/>
                  <a:gd name="connsiteX343" fmla="*/ 2318535 w 3024845"/>
                  <a:gd name="connsiteY343" fmla="*/ 678798 h 1059043"/>
                  <a:gd name="connsiteX344" fmla="*/ 2332722 w 3024845"/>
                  <a:gd name="connsiteY344" fmla="*/ 678798 h 1059043"/>
                  <a:gd name="connsiteX345" fmla="*/ 2332722 w 3024845"/>
                  <a:gd name="connsiteY345" fmla="*/ 665827 h 1059043"/>
                  <a:gd name="connsiteX346" fmla="*/ 2348936 w 3024845"/>
                  <a:gd name="connsiteY346" fmla="*/ 665827 h 1059043"/>
                  <a:gd name="connsiteX347" fmla="*/ 2348936 w 3024845"/>
                  <a:gd name="connsiteY347" fmla="*/ 486400 h 1059043"/>
                  <a:gd name="connsiteX348" fmla="*/ 2355016 w 3024845"/>
                  <a:gd name="connsiteY348" fmla="*/ 479914 h 1059043"/>
                  <a:gd name="connsiteX349" fmla="*/ 2427977 w 3024845"/>
                  <a:gd name="connsiteY349" fmla="*/ 479914 h 1059043"/>
                  <a:gd name="connsiteX350" fmla="*/ 2427977 w 3024845"/>
                  <a:gd name="connsiteY350" fmla="*/ 488562 h 1059043"/>
                  <a:gd name="connsiteX351" fmla="*/ 2438110 w 3024845"/>
                  <a:gd name="connsiteY351" fmla="*/ 488562 h 1059043"/>
                  <a:gd name="connsiteX352" fmla="*/ 2438110 w 3024845"/>
                  <a:gd name="connsiteY352" fmla="*/ 603136 h 1059043"/>
                  <a:gd name="connsiteX353" fmla="*/ 2460404 w 3024845"/>
                  <a:gd name="connsiteY353" fmla="*/ 603136 h 1059043"/>
                  <a:gd name="connsiteX354" fmla="*/ 2460404 w 3024845"/>
                  <a:gd name="connsiteY354" fmla="*/ 536121 h 1059043"/>
                  <a:gd name="connsiteX355" fmla="*/ 2486751 w 3024845"/>
                  <a:gd name="connsiteY355" fmla="*/ 536121 h 1059043"/>
                  <a:gd name="connsiteX356" fmla="*/ 2490804 w 3024845"/>
                  <a:gd name="connsiteY356" fmla="*/ 531797 h 1059043"/>
                  <a:gd name="connsiteX357" fmla="*/ 2498911 w 3024845"/>
                  <a:gd name="connsiteY357" fmla="*/ 531797 h 1059043"/>
                  <a:gd name="connsiteX358" fmla="*/ 2502964 w 3024845"/>
                  <a:gd name="connsiteY358" fmla="*/ 536121 h 1059043"/>
                  <a:gd name="connsiteX359" fmla="*/ 2525258 w 3024845"/>
                  <a:gd name="connsiteY359" fmla="*/ 536121 h 1059043"/>
                  <a:gd name="connsiteX360" fmla="*/ 2525258 w 3024845"/>
                  <a:gd name="connsiteY360" fmla="*/ 419385 h 1059043"/>
                  <a:gd name="connsiteX361" fmla="*/ 2582005 w 3024845"/>
                  <a:gd name="connsiteY361" fmla="*/ 408576 h 1059043"/>
                  <a:gd name="connsiteX362" fmla="*/ 2582005 w 3024845"/>
                  <a:gd name="connsiteY362" fmla="*/ 409657 h 1059043"/>
                  <a:gd name="connsiteX363" fmla="*/ 2582005 w 3024845"/>
                  <a:gd name="connsiteY363" fmla="*/ 417223 h 1059043"/>
                  <a:gd name="connsiteX364" fmla="*/ 2608352 w 3024845"/>
                  <a:gd name="connsiteY364" fmla="*/ 417223 h 1059043"/>
                  <a:gd name="connsiteX365" fmla="*/ 2608352 w 3024845"/>
                  <a:gd name="connsiteY365" fmla="*/ 672313 h 1059043"/>
                  <a:gd name="connsiteX366" fmla="*/ 2630646 w 3024845"/>
                  <a:gd name="connsiteY366" fmla="*/ 672313 h 1059043"/>
                  <a:gd name="connsiteX367" fmla="*/ 2630646 w 3024845"/>
                  <a:gd name="connsiteY367" fmla="*/ 667989 h 1059043"/>
                  <a:gd name="connsiteX368" fmla="*/ 2642806 w 3024845"/>
                  <a:gd name="connsiteY368" fmla="*/ 667989 h 1059043"/>
                  <a:gd name="connsiteX369" fmla="*/ 2642806 w 3024845"/>
                  <a:gd name="connsiteY369" fmla="*/ 672313 h 1059043"/>
                  <a:gd name="connsiteX370" fmla="*/ 2667126 w 3024845"/>
                  <a:gd name="connsiteY370" fmla="*/ 672313 h 1059043"/>
                  <a:gd name="connsiteX371" fmla="*/ 2667126 w 3024845"/>
                  <a:gd name="connsiteY371" fmla="*/ 659342 h 1059043"/>
                  <a:gd name="connsiteX372" fmla="*/ 2695500 w 3024845"/>
                  <a:gd name="connsiteY372" fmla="*/ 659342 h 1059043"/>
                  <a:gd name="connsiteX373" fmla="*/ 2707660 w 3024845"/>
                  <a:gd name="connsiteY373" fmla="*/ 655018 h 1059043"/>
                  <a:gd name="connsiteX374" fmla="*/ 2727927 w 3024845"/>
                  <a:gd name="connsiteY374" fmla="*/ 659342 h 1059043"/>
                  <a:gd name="connsiteX375" fmla="*/ 2727927 w 3024845"/>
                  <a:gd name="connsiteY375" fmla="*/ 642048 h 1059043"/>
                  <a:gd name="connsiteX376" fmla="*/ 2736034 w 3024845"/>
                  <a:gd name="connsiteY376" fmla="*/ 642048 h 1059043"/>
                  <a:gd name="connsiteX377" fmla="*/ 2736034 w 3024845"/>
                  <a:gd name="connsiteY377" fmla="*/ 629077 h 1059043"/>
                  <a:gd name="connsiteX378" fmla="*/ 2792781 w 3024845"/>
                  <a:gd name="connsiteY378" fmla="*/ 629077 h 1059043"/>
                  <a:gd name="connsiteX379" fmla="*/ 2792781 w 3024845"/>
                  <a:gd name="connsiteY379" fmla="*/ 598812 h 1059043"/>
                  <a:gd name="connsiteX380" fmla="*/ 2811021 w 3024845"/>
                  <a:gd name="connsiteY380" fmla="*/ 598812 h 1059043"/>
                  <a:gd name="connsiteX381" fmla="*/ 2811021 w 3024845"/>
                  <a:gd name="connsiteY381" fmla="*/ 592327 h 1059043"/>
                  <a:gd name="connsiteX382" fmla="*/ 2823181 w 3024845"/>
                  <a:gd name="connsiteY382" fmla="*/ 592327 h 1059043"/>
                  <a:gd name="connsiteX383" fmla="*/ 2823181 w 3024845"/>
                  <a:gd name="connsiteY383" fmla="*/ 598812 h 1059043"/>
                  <a:gd name="connsiteX384" fmla="*/ 2839395 w 3024845"/>
                  <a:gd name="connsiteY384" fmla="*/ 598812 h 1059043"/>
                  <a:gd name="connsiteX385" fmla="*/ 2839395 w 3024845"/>
                  <a:gd name="connsiteY385" fmla="*/ 648533 h 1059043"/>
                  <a:gd name="connsiteX386" fmla="*/ 2871822 w 3024845"/>
                  <a:gd name="connsiteY386" fmla="*/ 648533 h 1059043"/>
                  <a:gd name="connsiteX387" fmla="*/ 2871822 w 3024845"/>
                  <a:gd name="connsiteY387" fmla="*/ 622592 h 1059043"/>
                  <a:gd name="connsiteX388" fmla="*/ 2910329 w 3024845"/>
                  <a:gd name="connsiteY388" fmla="*/ 622592 h 1059043"/>
                  <a:gd name="connsiteX389" fmla="*/ 2910329 w 3024845"/>
                  <a:gd name="connsiteY389" fmla="*/ 592327 h 1059043"/>
                  <a:gd name="connsiteX390" fmla="*/ 2958970 w 3024845"/>
                  <a:gd name="connsiteY390" fmla="*/ 592327 h 1059043"/>
                  <a:gd name="connsiteX391" fmla="*/ 2958970 w 3024845"/>
                  <a:gd name="connsiteY391" fmla="*/ 703483 h 1059043"/>
                  <a:gd name="connsiteX392" fmla="*/ 2958970 w 3024845"/>
                  <a:gd name="connsiteY392" fmla="*/ 717262 h 1059043"/>
                  <a:gd name="connsiteX393" fmla="*/ 3024845 w 3024845"/>
                  <a:gd name="connsiteY393" fmla="*/ 717262 h 1059043"/>
                  <a:gd name="connsiteX394" fmla="*/ 3024845 w 3024845"/>
                  <a:gd name="connsiteY394" fmla="*/ 1059043 h 1059043"/>
                  <a:gd name="connsiteX395" fmla="*/ 2054 w 3024845"/>
                  <a:gd name="connsiteY395" fmla="*/ 1056710 h 1059043"/>
                  <a:gd name="connsiteX396" fmla="*/ 0 w 3024845"/>
                  <a:gd name="connsiteY396" fmla="*/ 622592 h 1059043"/>
                  <a:gd name="connsiteX397" fmla="*/ 20267 w 3024845"/>
                  <a:gd name="connsiteY397" fmla="*/ 622592 h 1059043"/>
                  <a:gd name="connsiteX398" fmla="*/ 20774 w 3024845"/>
                  <a:gd name="connsiteY398" fmla="*/ 621511 h 1059043"/>
                  <a:gd name="connsiteX399" fmla="*/ 24320 w 3024845"/>
                  <a:gd name="connsiteY399" fmla="*/ 613945 h 1059043"/>
                  <a:gd name="connsiteX400" fmla="*/ 26094 w 3024845"/>
                  <a:gd name="connsiteY400" fmla="*/ 614215 h 1059043"/>
                  <a:gd name="connsiteX401" fmla="*/ 38507 w 3024845"/>
                  <a:gd name="connsiteY401" fmla="*/ 616106 h 1059043"/>
                  <a:gd name="connsiteX402" fmla="*/ 39014 w 3024845"/>
                  <a:gd name="connsiteY402" fmla="*/ 617458 h 1059043"/>
                  <a:gd name="connsiteX403" fmla="*/ 42560 w 3024845"/>
                  <a:gd name="connsiteY403" fmla="*/ 626915 h 1059043"/>
                  <a:gd name="connsiteX404" fmla="*/ 68907 w 3024845"/>
                  <a:gd name="connsiteY404" fmla="*/ 629077 h 1059043"/>
                  <a:gd name="connsiteX405" fmla="*/ 68907 w 3024845"/>
                  <a:gd name="connsiteY405" fmla="*/ 505856 h 1059043"/>
                  <a:gd name="connsiteX406" fmla="*/ 70934 w 3024845"/>
                  <a:gd name="connsiteY406" fmla="*/ 505856 h 1059043"/>
                  <a:gd name="connsiteX407" fmla="*/ 85121 w 3024845"/>
                  <a:gd name="connsiteY407" fmla="*/ 505856 h 1059043"/>
                  <a:gd name="connsiteX408" fmla="*/ 85121 w 3024845"/>
                  <a:gd name="connsiteY408" fmla="*/ 369664 h 1059043"/>
                  <a:gd name="connsiteX409" fmla="*/ 86894 w 3024845"/>
                  <a:gd name="connsiteY409" fmla="*/ 369664 h 1059043"/>
                  <a:gd name="connsiteX410" fmla="*/ 99308 w 3024845"/>
                  <a:gd name="connsiteY410" fmla="*/ 369664 h 1059043"/>
                  <a:gd name="connsiteX411" fmla="*/ 99308 w 3024845"/>
                  <a:gd name="connsiteY411" fmla="*/ 255090 h 1059043"/>
                  <a:gd name="connsiteX412" fmla="*/ 103361 w 3024845"/>
                  <a:gd name="connsiteY412" fmla="*/ 226986 h 1059043"/>
                  <a:gd name="connsiteX413" fmla="*/ 105388 w 3024845"/>
                  <a:gd name="connsiteY413" fmla="*/ 226986 h 1059043"/>
                  <a:gd name="connsiteX414" fmla="*/ 119575 w 3024845"/>
                  <a:gd name="connsiteY414" fmla="*/ 226986 h 1059043"/>
                  <a:gd name="connsiteX0" fmla="*/ 119575 w 3024845"/>
                  <a:gd name="connsiteY0" fmla="*/ 226986 h 1059043"/>
                  <a:gd name="connsiteX1" fmla="*/ 200642 w 3024845"/>
                  <a:gd name="connsiteY1" fmla="*/ 224825 h 1059043"/>
                  <a:gd name="connsiteX2" fmla="*/ 202669 w 3024845"/>
                  <a:gd name="connsiteY2" fmla="*/ 224825 h 1059043"/>
                  <a:gd name="connsiteX3" fmla="*/ 216856 w 3024845"/>
                  <a:gd name="connsiteY3" fmla="*/ 224825 h 1059043"/>
                  <a:gd name="connsiteX4" fmla="*/ 216856 w 3024845"/>
                  <a:gd name="connsiteY4" fmla="*/ 248604 h 1059043"/>
                  <a:gd name="connsiteX5" fmla="*/ 217363 w 3024845"/>
                  <a:gd name="connsiteY5" fmla="*/ 249415 h 1059043"/>
                  <a:gd name="connsiteX6" fmla="*/ 220909 w 3024845"/>
                  <a:gd name="connsiteY6" fmla="*/ 255090 h 1059043"/>
                  <a:gd name="connsiteX7" fmla="*/ 220909 w 3024845"/>
                  <a:gd name="connsiteY7" fmla="*/ 369664 h 1059043"/>
                  <a:gd name="connsiteX8" fmla="*/ 223189 w 3024845"/>
                  <a:gd name="connsiteY8" fmla="*/ 369664 h 1059043"/>
                  <a:gd name="connsiteX9" fmla="*/ 239150 w 3024845"/>
                  <a:gd name="connsiteY9" fmla="*/ 369664 h 1059043"/>
                  <a:gd name="connsiteX10" fmla="*/ 239150 w 3024845"/>
                  <a:gd name="connsiteY10" fmla="*/ 510179 h 1059043"/>
                  <a:gd name="connsiteX11" fmla="*/ 240670 w 3024845"/>
                  <a:gd name="connsiteY11" fmla="*/ 509909 h 1059043"/>
                  <a:gd name="connsiteX12" fmla="*/ 251310 w 3024845"/>
                  <a:gd name="connsiteY12" fmla="*/ 508018 h 1059043"/>
                  <a:gd name="connsiteX13" fmla="*/ 249283 w 3024845"/>
                  <a:gd name="connsiteY13" fmla="*/ 596650 h 1059043"/>
                  <a:gd name="connsiteX14" fmla="*/ 250803 w 3024845"/>
                  <a:gd name="connsiteY14" fmla="*/ 596921 h 1059043"/>
                  <a:gd name="connsiteX15" fmla="*/ 261443 w 3024845"/>
                  <a:gd name="connsiteY15" fmla="*/ 598812 h 1059043"/>
                  <a:gd name="connsiteX16" fmla="*/ 261696 w 3024845"/>
                  <a:gd name="connsiteY16" fmla="*/ 599623 h 1059043"/>
                  <a:gd name="connsiteX17" fmla="*/ 263470 w 3024845"/>
                  <a:gd name="connsiteY17" fmla="*/ 605298 h 1059043"/>
                  <a:gd name="connsiteX18" fmla="*/ 264230 w 3024845"/>
                  <a:gd name="connsiteY18" fmla="*/ 602866 h 1059043"/>
                  <a:gd name="connsiteX19" fmla="*/ 269550 w 3024845"/>
                  <a:gd name="connsiteY19" fmla="*/ 585842 h 1059043"/>
                  <a:gd name="connsiteX20" fmla="*/ 271323 w 3024845"/>
                  <a:gd name="connsiteY20" fmla="*/ 585842 h 1059043"/>
                  <a:gd name="connsiteX21" fmla="*/ 283737 w 3024845"/>
                  <a:gd name="connsiteY21" fmla="*/ 585842 h 1059043"/>
                  <a:gd name="connsiteX22" fmla="*/ 283737 w 3024845"/>
                  <a:gd name="connsiteY22" fmla="*/ 618268 h 1059043"/>
                  <a:gd name="connsiteX23" fmla="*/ 284750 w 3024845"/>
                  <a:gd name="connsiteY23" fmla="*/ 618809 h 1059043"/>
                  <a:gd name="connsiteX24" fmla="*/ 291844 w 3024845"/>
                  <a:gd name="connsiteY24" fmla="*/ 622592 h 1059043"/>
                  <a:gd name="connsiteX25" fmla="*/ 291844 w 3024845"/>
                  <a:gd name="connsiteY25" fmla="*/ 623943 h 1059043"/>
                  <a:gd name="connsiteX26" fmla="*/ 291844 w 3024845"/>
                  <a:gd name="connsiteY26" fmla="*/ 633401 h 1059043"/>
                  <a:gd name="connsiteX27" fmla="*/ 336431 w 3024845"/>
                  <a:gd name="connsiteY27" fmla="*/ 633401 h 1059043"/>
                  <a:gd name="connsiteX28" fmla="*/ 336431 w 3024845"/>
                  <a:gd name="connsiteY28" fmla="*/ 634482 h 1059043"/>
                  <a:gd name="connsiteX29" fmla="*/ 336431 w 3024845"/>
                  <a:gd name="connsiteY29" fmla="*/ 642048 h 1059043"/>
                  <a:gd name="connsiteX30" fmla="*/ 338457 w 3024845"/>
                  <a:gd name="connsiteY30" fmla="*/ 642048 h 1059043"/>
                  <a:gd name="connsiteX31" fmla="*/ 352644 w 3024845"/>
                  <a:gd name="connsiteY31" fmla="*/ 642048 h 1059043"/>
                  <a:gd name="connsiteX32" fmla="*/ 352644 w 3024845"/>
                  <a:gd name="connsiteY32" fmla="*/ 611783 h 1059043"/>
                  <a:gd name="connsiteX33" fmla="*/ 397231 w 3024845"/>
                  <a:gd name="connsiteY33" fmla="*/ 611783 h 1059043"/>
                  <a:gd name="connsiteX34" fmla="*/ 397231 w 3024845"/>
                  <a:gd name="connsiteY34" fmla="*/ 610432 h 1059043"/>
                  <a:gd name="connsiteX35" fmla="*/ 397231 w 3024845"/>
                  <a:gd name="connsiteY35" fmla="*/ 600974 h 1059043"/>
                  <a:gd name="connsiteX36" fmla="*/ 398245 w 3024845"/>
                  <a:gd name="connsiteY36" fmla="*/ 600974 h 1059043"/>
                  <a:gd name="connsiteX37" fmla="*/ 405338 w 3024845"/>
                  <a:gd name="connsiteY37" fmla="*/ 600974 h 1059043"/>
                  <a:gd name="connsiteX38" fmla="*/ 405338 w 3024845"/>
                  <a:gd name="connsiteY38" fmla="*/ 599083 h 1059043"/>
                  <a:gd name="connsiteX39" fmla="*/ 405338 w 3024845"/>
                  <a:gd name="connsiteY39" fmla="*/ 585842 h 1059043"/>
                  <a:gd name="connsiteX40" fmla="*/ 406098 w 3024845"/>
                  <a:gd name="connsiteY40" fmla="*/ 585842 h 1059043"/>
                  <a:gd name="connsiteX41" fmla="*/ 411418 w 3024845"/>
                  <a:gd name="connsiteY41" fmla="*/ 585842 h 1059043"/>
                  <a:gd name="connsiteX42" fmla="*/ 411418 w 3024845"/>
                  <a:gd name="connsiteY42" fmla="*/ 584761 h 1059043"/>
                  <a:gd name="connsiteX43" fmla="*/ 411418 w 3024845"/>
                  <a:gd name="connsiteY43" fmla="*/ 577194 h 1059043"/>
                  <a:gd name="connsiteX44" fmla="*/ 413445 w 3024845"/>
                  <a:gd name="connsiteY44" fmla="*/ 577194 h 1059043"/>
                  <a:gd name="connsiteX45" fmla="*/ 427632 w 3024845"/>
                  <a:gd name="connsiteY45" fmla="*/ 577194 h 1059043"/>
                  <a:gd name="connsiteX46" fmla="*/ 427632 w 3024845"/>
                  <a:gd name="connsiteY46" fmla="*/ 578275 h 1059043"/>
                  <a:gd name="connsiteX47" fmla="*/ 427632 w 3024845"/>
                  <a:gd name="connsiteY47" fmla="*/ 585842 h 1059043"/>
                  <a:gd name="connsiteX48" fmla="*/ 449925 w 3024845"/>
                  <a:gd name="connsiteY48" fmla="*/ 585842 h 1059043"/>
                  <a:gd name="connsiteX49" fmla="*/ 449925 w 3024845"/>
                  <a:gd name="connsiteY49" fmla="*/ 583950 h 1059043"/>
                  <a:gd name="connsiteX50" fmla="*/ 449925 w 3024845"/>
                  <a:gd name="connsiteY50" fmla="*/ 570709 h 1059043"/>
                  <a:gd name="connsiteX51" fmla="*/ 451699 w 3024845"/>
                  <a:gd name="connsiteY51" fmla="*/ 570709 h 1059043"/>
                  <a:gd name="connsiteX52" fmla="*/ 464112 w 3024845"/>
                  <a:gd name="connsiteY52" fmla="*/ 570709 h 1059043"/>
                  <a:gd name="connsiteX53" fmla="*/ 464112 w 3024845"/>
                  <a:gd name="connsiteY53" fmla="*/ 594489 h 1059043"/>
                  <a:gd name="connsiteX54" fmla="*/ 465126 w 3024845"/>
                  <a:gd name="connsiteY54" fmla="*/ 594489 h 1059043"/>
                  <a:gd name="connsiteX55" fmla="*/ 472219 w 3024845"/>
                  <a:gd name="connsiteY55" fmla="*/ 594489 h 1059043"/>
                  <a:gd name="connsiteX56" fmla="*/ 472219 w 3024845"/>
                  <a:gd name="connsiteY56" fmla="*/ 593408 h 1059043"/>
                  <a:gd name="connsiteX57" fmla="*/ 472219 w 3024845"/>
                  <a:gd name="connsiteY57" fmla="*/ 585842 h 1059043"/>
                  <a:gd name="connsiteX58" fmla="*/ 473992 w 3024845"/>
                  <a:gd name="connsiteY58" fmla="*/ 585842 h 1059043"/>
                  <a:gd name="connsiteX59" fmla="*/ 486406 w 3024845"/>
                  <a:gd name="connsiteY59" fmla="*/ 585842 h 1059043"/>
                  <a:gd name="connsiteX60" fmla="*/ 486406 w 3024845"/>
                  <a:gd name="connsiteY60" fmla="*/ 611783 h 1059043"/>
                  <a:gd name="connsiteX61" fmla="*/ 488433 w 3024845"/>
                  <a:gd name="connsiteY61" fmla="*/ 611783 h 1059043"/>
                  <a:gd name="connsiteX62" fmla="*/ 502619 w 3024845"/>
                  <a:gd name="connsiteY62" fmla="*/ 611783 h 1059043"/>
                  <a:gd name="connsiteX63" fmla="*/ 502619 w 3024845"/>
                  <a:gd name="connsiteY63" fmla="*/ 613404 h 1059043"/>
                  <a:gd name="connsiteX64" fmla="*/ 502619 w 3024845"/>
                  <a:gd name="connsiteY64" fmla="*/ 624754 h 1059043"/>
                  <a:gd name="connsiteX65" fmla="*/ 503379 w 3024845"/>
                  <a:gd name="connsiteY65" fmla="*/ 624754 h 1059043"/>
                  <a:gd name="connsiteX66" fmla="*/ 508700 w 3024845"/>
                  <a:gd name="connsiteY66" fmla="*/ 624754 h 1059043"/>
                  <a:gd name="connsiteX67" fmla="*/ 508700 w 3024845"/>
                  <a:gd name="connsiteY67" fmla="*/ 623943 h 1059043"/>
                  <a:gd name="connsiteX68" fmla="*/ 508700 w 3024845"/>
                  <a:gd name="connsiteY68" fmla="*/ 618268 h 1059043"/>
                  <a:gd name="connsiteX69" fmla="*/ 539100 w 3024845"/>
                  <a:gd name="connsiteY69" fmla="*/ 618268 h 1059043"/>
                  <a:gd name="connsiteX70" fmla="*/ 539100 w 3024845"/>
                  <a:gd name="connsiteY70" fmla="*/ 642048 h 1059043"/>
                  <a:gd name="connsiteX71" fmla="*/ 540113 w 3024845"/>
                  <a:gd name="connsiteY71" fmla="*/ 642048 h 1059043"/>
                  <a:gd name="connsiteX72" fmla="*/ 547207 w 3024845"/>
                  <a:gd name="connsiteY72" fmla="*/ 642048 h 1059043"/>
                  <a:gd name="connsiteX73" fmla="*/ 547207 w 3024845"/>
                  <a:gd name="connsiteY73" fmla="*/ 643129 h 1059043"/>
                  <a:gd name="connsiteX74" fmla="*/ 547207 w 3024845"/>
                  <a:gd name="connsiteY74" fmla="*/ 650695 h 1059043"/>
                  <a:gd name="connsiteX75" fmla="*/ 547967 w 3024845"/>
                  <a:gd name="connsiteY75" fmla="*/ 650695 h 1059043"/>
                  <a:gd name="connsiteX76" fmla="*/ 553287 w 3024845"/>
                  <a:gd name="connsiteY76" fmla="*/ 650695 h 1059043"/>
                  <a:gd name="connsiteX77" fmla="*/ 553287 w 3024845"/>
                  <a:gd name="connsiteY77" fmla="*/ 648533 h 1059043"/>
                  <a:gd name="connsiteX78" fmla="*/ 553287 w 3024845"/>
                  <a:gd name="connsiteY78" fmla="*/ 633401 h 1059043"/>
                  <a:gd name="connsiteX79" fmla="*/ 554300 w 3024845"/>
                  <a:gd name="connsiteY79" fmla="*/ 633401 h 1059043"/>
                  <a:gd name="connsiteX80" fmla="*/ 561394 w 3024845"/>
                  <a:gd name="connsiteY80" fmla="*/ 633401 h 1059043"/>
                  <a:gd name="connsiteX81" fmla="*/ 561394 w 3024845"/>
                  <a:gd name="connsiteY81" fmla="*/ 634482 h 1059043"/>
                  <a:gd name="connsiteX82" fmla="*/ 561394 w 3024845"/>
                  <a:gd name="connsiteY82" fmla="*/ 642048 h 1059043"/>
                  <a:gd name="connsiteX83" fmla="*/ 566714 w 3024845"/>
                  <a:gd name="connsiteY83" fmla="*/ 640055 h 1059043"/>
                  <a:gd name="connsiteX84" fmla="*/ 567474 w 3024845"/>
                  <a:gd name="connsiteY84" fmla="*/ 639075 h 1059043"/>
                  <a:gd name="connsiteX85" fmla="*/ 567474 w 3024845"/>
                  <a:gd name="connsiteY85" fmla="*/ 633401 h 1059043"/>
                  <a:gd name="connsiteX86" fmla="*/ 605981 w 3024845"/>
                  <a:gd name="connsiteY86" fmla="*/ 633401 h 1059043"/>
                  <a:gd name="connsiteX87" fmla="*/ 605981 w 3024845"/>
                  <a:gd name="connsiteY87" fmla="*/ 657180 h 1059043"/>
                  <a:gd name="connsiteX88" fmla="*/ 608007 w 3024845"/>
                  <a:gd name="connsiteY88" fmla="*/ 657180 h 1059043"/>
                  <a:gd name="connsiteX89" fmla="*/ 622194 w 3024845"/>
                  <a:gd name="connsiteY89" fmla="*/ 657180 h 1059043"/>
                  <a:gd name="connsiteX90" fmla="*/ 622194 w 3024845"/>
                  <a:gd name="connsiteY90" fmla="*/ 658261 h 1059043"/>
                  <a:gd name="connsiteX91" fmla="*/ 622194 w 3024845"/>
                  <a:gd name="connsiteY91" fmla="*/ 665827 h 1059043"/>
                  <a:gd name="connsiteX92" fmla="*/ 623968 w 3024845"/>
                  <a:gd name="connsiteY92" fmla="*/ 665827 h 1059043"/>
                  <a:gd name="connsiteX93" fmla="*/ 636381 w 3024845"/>
                  <a:gd name="connsiteY93" fmla="*/ 665827 h 1059043"/>
                  <a:gd name="connsiteX94" fmla="*/ 636381 w 3024845"/>
                  <a:gd name="connsiteY94" fmla="*/ 642048 h 1059043"/>
                  <a:gd name="connsiteX95" fmla="*/ 637394 w 3024845"/>
                  <a:gd name="connsiteY95" fmla="*/ 642048 h 1059043"/>
                  <a:gd name="connsiteX96" fmla="*/ 644488 w 3024845"/>
                  <a:gd name="connsiteY96" fmla="*/ 642048 h 1059043"/>
                  <a:gd name="connsiteX97" fmla="*/ 644488 w 3024845"/>
                  <a:gd name="connsiteY97" fmla="*/ 609621 h 1059043"/>
                  <a:gd name="connsiteX98" fmla="*/ 645501 w 3024845"/>
                  <a:gd name="connsiteY98" fmla="*/ 609621 h 1059043"/>
                  <a:gd name="connsiteX99" fmla="*/ 652595 w 3024845"/>
                  <a:gd name="connsiteY99" fmla="*/ 609621 h 1059043"/>
                  <a:gd name="connsiteX100" fmla="*/ 652595 w 3024845"/>
                  <a:gd name="connsiteY100" fmla="*/ 607730 h 1059043"/>
                  <a:gd name="connsiteX101" fmla="*/ 652595 w 3024845"/>
                  <a:gd name="connsiteY101" fmla="*/ 594489 h 1059043"/>
                  <a:gd name="connsiteX102" fmla="*/ 651328 w 3024845"/>
                  <a:gd name="connsiteY102" fmla="*/ 592867 h 1059043"/>
                  <a:gd name="connsiteX103" fmla="*/ 656648 w 3024845"/>
                  <a:gd name="connsiteY103" fmla="*/ 581518 h 1059043"/>
                  <a:gd name="connsiteX104" fmla="*/ 664755 w 3024845"/>
                  <a:gd name="connsiteY104" fmla="*/ 609621 h 1059043"/>
                  <a:gd name="connsiteX105" fmla="*/ 665515 w 3024845"/>
                  <a:gd name="connsiteY105" fmla="*/ 609621 h 1059043"/>
                  <a:gd name="connsiteX106" fmla="*/ 670835 w 3024845"/>
                  <a:gd name="connsiteY106" fmla="*/ 609621 h 1059043"/>
                  <a:gd name="connsiteX107" fmla="*/ 670835 w 3024845"/>
                  <a:gd name="connsiteY107" fmla="*/ 503694 h 1059043"/>
                  <a:gd name="connsiteX108" fmla="*/ 672355 w 3024845"/>
                  <a:gd name="connsiteY108" fmla="*/ 503694 h 1059043"/>
                  <a:gd name="connsiteX109" fmla="*/ 682995 w 3024845"/>
                  <a:gd name="connsiteY109" fmla="*/ 503694 h 1059043"/>
                  <a:gd name="connsiteX110" fmla="*/ 682995 w 3024845"/>
                  <a:gd name="connsiteY110" fmla="*/ 456135 h 1059043"/>
                  <a:gd name="connsiteX111" fmla="*/ 709342 w 3024845"/>
                  <a:gd name="connsiteY111" fmla="*/ 456135 h 1059043"/>
                  <a:gd name="connsiteX112" fmla="*/ 709342 w 3024845"/>
                  <a:gd name="connsiteY112" fmla="*/ 434517 h 1059043"/>
                  <a:gd name="connsiteX113" fmla="*/ 743796 w 3024845"/>
                  <a:gd name="connsiteY113" fmla="*/ 434517 h 1059043"/>
                  <a:gd name="connsiteX114" fmla="*/ 743796 w 3024845"/>
                  <a:gd name="connsiteY114" fmla="*/ 436949 h 1059043"/>
                  <a:gd name="connsiteX115" fmla="*/ 743796 w 3024845"/>
                  <a:gd name="connsiteY115" fmla="*/ 453973 h 1059043"/>
                  <a:gd name="connsiteX116" fmla="*/ 746076 w 3024845"/>
                  <a:gd name="connsiteY116" fmla="*/ 453973 h 1059043"/>
                  <a:gd name="connsiteX117" fmla="*/ 762036 w 3024845"/>
                  <a:gd name="connsiteY117" fmla="*/ 453973 h 1059043"/>
                  <a:gd name="connsiteX118" fmla="*/ 762036 w 3024845"/>
                  <a:gd name="connsiteY118" fmla="*/ 501532 h 1059043"/>
                  <a:gd name="connsiteX119" fmla="*/ 763049 w 3024845"/>
                  <a:gd name="connsiteY119" fmla="*/ 501532 h 1059043"/>
                  <a:gd name="connsiteX120" fmla="*/ 770143 w 3024845"/>
                  <a:gd name="connsiteY120" fmla="*/ 501532 h 1059043"/>
                  <a:gd name="connsiteX121" fmla="*/ 784330 w 3024845"/>
                  <a:gd name="connsiteY121" fmla="*/ 505856 h 1059043"/>
                  <a:gd name="connsiteX122" fmla="*/ 784330 w 3024845"/>
                  <a:gd name="connsiteY122" fmla="*/ 544768 h 1059043"/>
                  <a:gd name="connsiteX123" fmla="*/ 785343 w 3024845"/>
                  <a:gd name="connsiteY123" fmla="*/ 544768 h 1059043"/>
                  <a:gd name="connsiteX124" fmla="*/ 792436 w 3024845"/>
                  <a:gd name="connsiteY124" fmla="*/ 544768 h 1059043"/>
                  <a:gd name="connsiteX125" fmla="*/ 792436 w 3024845"/>
                  <a:gd name="connsiteY125" fmla="*/ 546389 h 1059043"/>
                  <a:gd name="connsiteX126" fmla="*/ 792436 w 3024845"/>
                  <a:gd name="connsiteY126" fmla="*/ 557738 h 1059043"/>
                  <a:gd name="connsiteX127" fmla="*/ 794463 w 3024845"/>
                  <a:gd name="connsiteY127" fmla="*/ 557738 h 1059043"/>
                  <a:gd name="connsiteX128" fmla="*/ 808650 w 3024845"/>
                  <a:gd name="connsiteY128" fmla="*/ 557738 h 1059043"/>
                  <a:gd name="connsiteX129" fmla="*/ 814730 w 3024845"/>
                  <a:gd name="connsiteY129" fmla="*/ 564224 h 1059043"/>
                  <a:gd name="connsiteX130" fmla="*/ 814730 w 3024845"/>
                  <a:gd name="connsiteY130" fmla="*/ 585842 h 1059043"/>
                  <a:gd name="connsiteX131" fmla="*/ 817010 w 3024845"/>
                  <a:gd name="connsiteY131" fmla="*/ 585842 h 1059043"/>
                  <a:gd name="connsiteX132" fmla="*/ 832970 w 3024845"/>
                  <a:gd name="connsiteY132" fmla="*/ 585842 h 1059043"/>
                  <a:gd name="connsiteX133" fmla="*/ 832970 w 3024845"/>
                  <a:gd name="connsiteY133" fmla="*/ 586922 h 1059043"/>
                  <a:gd name="connsiteX134" fmla="*/ 832970 w 3024845"/>
                  <a:gd name="connsiteY134" fmla="*/ 594489 h 1059043"/>
                  <a:gd name="connsiteX135" fmla="*/ 834237 w 3024845"/>
                  <a:gd name="connsiteY135" fmla="*/ 594489 h 1059043"/>
                  <a:gd name="connsiteX136" fmla="*/ 843104 w 3024845"/>
                  <a:gd name="connsiteY136" fmla="*/ 594489 h 1059043"/>
                  <a:gd name="connsiteX137" fmla="*/ 843104 w 3024845"/>
                  <a:gd name="connsiteY137" fmla="*/ 596650 h 1059043"/>
                  <a:gd name="connsiteX138" fmla="*/ 843104 w 3024845"/>
                  <a:gd name="connsiteY138" fmla="*/ 611783 h 1059043"/>
                  <a:gd name="connsiteX139" fmla="*/ 847157 w 3024845"/>
                  <a:gd name="connsiteY139" fmla="*/ 609891 h 1059043"/>
                  <a:gd name="connsiteX140" fmla="*/ 847157 w 3024845"/>
                  <a:gd name="connsiteY140" fmla="*/ 596650 h 1059043"/>
                  <a:gd name="connsiteX141" fmla="*/ 848170 w 3024845"/>
                  <a:gd name="connsiteY141" fmla="*/ 596650 h 1059043"/>
                  <a:gd name="connsiteX142" fmla="*/ 855264 w 3024845"/>
                  <a:gd name="connsiteY142" fmla="*/ 596650 h 1059043"/>
                  <a:gd name="connsiteX143" fmla="*/ 855264 w 3024845"/>
                  <a:gd name="connsiteY143" fmla="*/ 598272 h 1059043"/>
                  <a:gd name="connsiteX144" fmla="*/ 855264 w 3024845"/>
                  <a:gd name="connsiteY144" fmla="*/ 609621 h 1059043"/>
                  <a:gd name="connsiteX145" fmla="*/ 856024 w 3024845"/>
                  <a:gd name="connsiteY145" fmla="*/ 609621 h 1059043"/>
                  <a:gd name="connsiteX146" fmla="*/ 861344 w 3024845"/>
                  <a:gd name="connsiteY146" fmla="*/ 609621 h 1059043"/>
                  <a:gd name="connsiteX147" fmla="*/ 909984 w 3024845"/>
                  <a:gd name="connsiteY147" fmla="*/ 605298 h 1059043"/>
                  <a:gd name="connsiteX148" fmla="*/ 909984 w 3024845"/>
                  <a:gd name="connsiteY148" fmla="*/ 606649 h 1059043"/>
                  <a:gd name="connsiteX149" fmla="*/ 909984 w 3024845"/>
                  <a:gd name="connsiteY149" fmla="*/ 616106 h 1059043"/>
                  <a:gd name="connsiteX150" fmla="*/ 910744 w 3024845"/>
                  <a:gd name="connsiteY150" fmla="*/ 616106 h 1059043"/>
                  <a:gd name="connsiteX151" fmla="*/ 916065 w 3024845"/>
                  <a:gd name="connsiteY151" fmla="*/ 616106 h 1059043"/>
                  <a:gd name="connsiteX152" fmla="*/ 916065 w 3024845"/>
                  <a:gd name="connsiteY152" fmla="*/ 618268 h 1059043"/>
                  <a:gd name="connsiteX153" fmla="*/ 916065 w 3024845"/>
                  <a:gd name="connsiteY153" fmla="*/ 633401 h 1059043"/>
                  <a:gd name="connsiteX154" fmla="*/ 918091 w 3024845"/>
                  <a:gd name="connsiteY154" fmla="*/ 632050 h 1059043"/>
                  <a:gd name="connsiteX155" fmla="*/ 932278 w 3024845"/>
                  <a:gd name="connsiteY155" fmla="*/ 622592 h 1059043"/>
                  <a:gd name="connsiteX156" fmla="*/ 938358 w 3024845"/>
                  <a:gd name="connsiteY156" fmla="*/ 581518 h 1059043"/>
                  <a:gd name="connsiteX157" fmla="*/ 939118 w 3024845"/>
                  <a:gd name="connsiteY157" fmla="*/ 581248 h 1059043"/>
                  <a:gd name="connsiteX158" fmla="*/ 944438 w 3024845"/>
                  <a:gd name="connsiteY158" fmla="*/ 579356 h 1059043"/>
                  <a:gd name="connsiteX159" fmla="*/ 946465 w 3024845"/>
                  <a:gd name="connsiteY159" fmla="*/ 510179 h 1059043"/>
                  <a:gd name="connsiteX160" fmla="*/ 948492 w 3024845"/>
                  <a:gd name="connsiteY160" fmla="*/ 579356 h 1059043"/>
                  <a:gd name="connsiteX161" fmla="*/ 949252 w 3024845"/>
                  <a:gd name="connsiteY161" fmla="*/ 579626 h 1059043"/>
                  <a:gd name="connsiteX162" fmla="*/ 954572 w 3024845"/>
                  <a:gd name="connsiteY162" fmla="*/ 581518 h 1059043"/>
                  <a:gd name="connsiteX163" fmla="*/ 954572 w 3024845"/>
                  <a:gd name="connsiteY163" fmla="*/ 495047 h 1059043"/>
                  <a:gd name="connsiteX164" fmla="*/ 958625 w 3024845"/>
                  <a:gd name="connsiteY164" fmla="*/ 462620 h 1059043"/>
                  <a:gd name="connsiteX165" fmla="*/ 997132 w 3024845"/>
                  <a:gd name="connsiteY165" fmla="*/ 462620 h 1059043"/>
                  <a:gd name="connsiteX166" fmla="*/ 997132 w 3024845"/>
                  <a:gd name="connsiteY166" fmla="*/ 495047 h 1059043"/>
                  <a:gd name="connsiteX167" fmla="*/ 997892 w 3024845"/>
                  <a:gd name="connsiteY167" fmla="*/ 495047 h 1059043"/>
                  <a:gd name="connsiteX168" fmla="*/ 1003212 w 3024845"/>
                  <a:gd name="connsiteY168" fmla="*/ 495047 h 1059043"/>
                  <a:gd name="connsiteX169" fmla="*/ 1003212 w 3024845"/>
                  <a:gd name="connsiteY169" fmla="*/ 412899 h 1059043"/>
                  <a:gd name="connsiteX170" fmla="*/ 1004986 w 3024845"/>
                  <a:gd name="connsiteY170" fmla="*/ 412899 h 1059043"/>
                  <a:gd name="connsiteX171" fmla="*/ 1017399 w 3024845"/>
                  <a:gd name="connsiteY171" fmla="*/ 412899 h 1059043"/>
                  <a:gd name="connsiteX172" fmla="*/ 1017399 w 3024845"/>
                  <a:gd name="connsiteY172" fmla="*/ 411008 h 1059043"/>
                  <a:gd name="connsiteX173" fmla="*/ 1017399 w 3024845"/>
                  <a:gd name="connsiteY173" fmla="*/ 397767 h 1059043"/>
                  <a:gd name="connsiteX174" fmla="*/ 1039693 w 3024845"/>
                  <a:gd name="connsiteY174" fmla="*/ 397767 h 1059043"/>
                  <a:gd name="connsiteX175" fmla="*/ 1039693 w 3024845"/>
                  <a:gd name="connsiteY175" fmla="*/ 396686 h 1059043"/>
                  <a:gd name="connsiteX176" fmla="*/ 1039693 w 3024845"/>
                  <a:gd name="connsiteY176" fmla="*/ 389120 h 1059043"/>
                  <a:gd name="connsiteX177" fmla="*/ 1041466 w 3024845"/>
                  <a:gd name="connsiteY177" fmla="*/ 389120 h 1059043"/>
                  <a:gd name="connsiteX178" fmla="*/ 1053880 w 3024845"/>
                  <a:gd name="connsiteY178" fmla="*/ 389120 h 1059043"/>
                  <a:gd name="connsiteX179" fmla="*/ 1053880 w 3024845"/>
                  <a:gd name="connsiteY179" fmla="*/ 390201 h 1059043"/>
                  <a:gd name="connsiteX180" fmla="*/ 1053880 w 3024845"/>
                  <a:gd name="connsiteY180" fmla="*/ 397767 h 1059043"/>
                  <a:gd name="connsiteX181" fmla="*/ 1054640 w 3024845"/>
                  <a:gd name="connsiteY181" fmla="*/ 397767 h 1059043"/>
                  <a:gd name="connsiteX182" fmla="*/ 1059960 w 3024845"/>
                  <a:gd name="connsiteY182" fmla="*/ 397767 h 1059043"/>
                  <a:gd name="connsiteX183" fmla="*/ 1070093 w 3024845"/>
                  <a:gd name="connsiteY183" fmla="*/ 393443 h 1059043"/>
                  <a:gd name="connsiteX184" fmla="*/ 1074146 w 3024845"/>
                  <a:gd name="connsiteY184" fmla="*/ 396686 h 1059043"/>
                  <a:gd name="connsiteX185" fmla="*/ 1074146 w 3024845"/>
                  <a:gd name="connsiteY185" fmla="*/ 389120 h 1059043"/>
                  <a:gd name="connsiteX186" fmla="*/ 1076426 w 3024845"/>
                  <a:gd name="connsiteY186" fmla="*/ 389120 h 1059043"/>
                  <a:gd name="connsiteX187" fmla="*/ 1092387 w 3024845"/>
                  <a:gd name="connsiteY187" fmla="*/ 389120 h 1059043"/>
                  <a:gd name="connsiteX188" fmla="*/ 1092387 w 3024845"/>
                  <a:gd name="connsiteY188" fmla="*/ 390201 h 1059043"/>
                  <a:gd name="connsiteX189" fmla="*/ 1092387 w 3024845"/>
                  <a:gd name="connsiteY189" fmla="*/ 397767 h 1059043"/>
                  <a:gd name="connsiteX190" fmla="*/ 1122787 w 3024845"/>
                  <a:gd name="connsiteY190" fmla="*/ 397767 h 1059043"/>
                  <a:gd name="connsiteX191" fmla="*/ 1122787 w 3024845"/>
                  <a:gd name="connsiteY191" fmla="*/ 399388 h 1059043"/>
                  <a:gd name="connsiteX192" fmla="*/ 1122787 w 3024845"/>
                  <a:gd name="connsiteY192" fmla="*/ 410738 h 1059043"/>
                  <a:gd name="connsiteX193" fmla="*/ 1149134 w 3024845"/>
                  <a:gd name="connsiteY193" fmla="*/ 410738 h 1059043"/>
                  <a:gd name="connsiteX194" fmla="*/ 1149134 w 3024845"/>
                  <a:gd name="connsiteY194" fmla="*/ 441002 h 1059043"/>
                  <a:gd name="connsiteX195" fmla="*/ 1149894 w 3024845"/>
                  <a:gd name="connsiteY195" fmla="*/ 441002 h 1059043"/>
                  <a:gd name="connsiteX196" fmla="*/ 1155214 w 3024845"/>
                  <a:gd name="connsiteY196" fmla="*/ 441002 h 1059043"/>
                  <a:gd name="connsiteX197" fmla="*/ 1155214 w 3024845"/>
                  <a:gd name="connsiteY197" fmla="*/ 442083 h 1059043"/>
                  <a:gd name="connsiteX198" fmla="*/ 1155214 w 3024845"/>
                  <a:gd name="connsiteY198" fmla="*/ 449650 h 1059043"/>
                  <a:gd name="connsiteX199" fmla="*/ 1159268 w 3024845"/>
                  <a:gd name="connsiteY199" fmla="*/ 479914 h 1059043"/>
                  <a:gd name="connsiteX200" fmla="*/ 1160028 w 3024845"/>
                  <a:gd name="connsiteY200" fmla="*/ 479914 h 1059043"/>
                  <a:gd name="connsiteX201" fmla="*/ 1165348 w 3024845"/>
                  <a:gd name="connsiteY201" fmla="*/ 479914 h 1059043"/>
                  <a:gd name="connsiteX202" fmla="*/ 1165348 w 3024845"/>
                  <a:gd name="connsiteY202" fmla="*/ 480725 h 1059043"/>
                  <a:gd name="connsiteX203" fmla="*/ 1165348 w 3024845"/>
                  <a:gd name="connsiteY203" fmla="*/ 486400 h 1059043"/>
                  <a:gd name="connsiteX204" fmla="*/ 1166361 w 3024845"/>
                  <a:gd name="connsiteY204" fmla="*/ 486400 h 1059043"/>
                  <a:gd name="connsiteX205" fmla="*/ 1173454 w 3024845"/>
                  <a:gd name="connsiteY205" fmla="*/ 486400 h 1059043"/>
                  <a:gd name="connsiteX206" fmla="*/ 1173454 w 3024845"/>
                  <a:gd name="connsiteY206" fmla="*/ 516665 h 1059043"/>
                  <a:gd name="connsiteX207" fmla="*/ 1175481 w 3024845"/>
                  <a:gd name="connsiteY207" fmla="*/ 516665 h 1059043"/>
                  <a:gd name="connsiteX208" fmla="*/ 1189668 w 3024845"/>
                  <a:gd name="connsiteY208" fmla="*/ 516665 h 1059043"/>
                  <a:gd name="connsiteX209" fmla="*/ 1189668 w 3024845"/>
                  <a:gd name="connsiteY209" fmla="*/ 540444 h 1059043"/>
                  <a:gd name="connsiteX210" fmla="*/ 1191695 w 3024845"/>
                  <a:gd name="connsiteY210" fmla="*/ 542065 h 1059043"/>
                  <a:gd name="connsiteX211" fmla="*/ 1191695 w 3024845"/>
                  <a:gd name="connsiteY211" fmla="*/ 553415 h 1059043"/>
                  <a:gd name="connsiteX212" fmla="*/ 1192455 w 3024845"/>
                  <a:gd name="connsiteY212" fmla="*/ 553415 h 1059043"/>
                  <a:gd name="connsiteX213" fmla="*/ 1197775 w 3024845"/>
                  <a:gd name="connsiteY213" fmla="*/ 553415 h 1059043"/>
                  <a:gd name="connsiteX214" fmla="*/ 1197775 w 3024845"/>
                  <a:gd name="connsiteY214" fmla="*/ 577194 h 1059043"/>
                  <a:gd name="connsiteX215" fmla="*/ 1199041 w 3024845"/>
                  <a:gd name="connsiteY215" fmla="*/ 577194 h 1059043"/>
                  <a:gd name="connsiteX216" fmla="*/ 1207908 w 3024845"/>
                  <a:gd name="connsiteY216" fmla="*/ 577194 h 1059043"/>
                  <a:gd name="connsiteX217" fmla="*/ 1209935 w 3024845"/>
                  <a:gd name="connsiteY217" fmla="*/ 581248 h 1059043"/>
                  <a:gd name="connsiteX218" fmla="*/ 1209935 w 3024845"/>
                  <a:gd name="connsiteY218" fmla="*/ 594489 h 1059043"/>
                  <a:gd name="connsiteX219" fmla="*/ 1211455 w 3024845"/>
                  <a:gd name="connsiteY219" fmla="*/ 592597 h 1059043"/>
                  <a:gd name="connsiteX220" fmla="*/ 1222095 w 3024845"/>
                  <a:gd name="connsiteY220" fmla="*/ 579356 h 1059043"/>
                  <a:gd name="connsiteX221" fmla="*/ 1250469 w 3024845"/>
                  <a:gd name="connsiteY221" fmla="*/ 579356 h 1059043"/>
                  <a:gd name="connsiteX222" fmla="*/ 1250469 w 3024845"/>
                  <a:gd name="connsiteY222" fmla="*/ 665827 h 1059043"/>
                  <a:gd name="connsiteX223" fmla="*/ 1251229 w 3024845"/>
                  <a:gd name="connsiteY223" fmla="*/ 665827 h 1059043"/>
                  <a:gd name="connsiteX224" fmla="*/ 1256549 w 3024845"/>
                  <a:gd name="connsiteY224" fmla="*/ 665827 h 1059043"/>
                  <a:gd name="connsiteX225" fmla="*/ 1257309 w 3024845"/>
                  <a:gd name="connsiteY225" fmla="*/ 664476 h 1059043"/>
                  <a:gd name="connsiteX226" fmla="*/ 1262629 w 3024845"/>
                  <a:gd name="connsiteY226" fmla="*/ 655018 h 1059043"/>
                  <a:gd name="connsiteX227" fmla="*/ 1262629 w 3024845"/>
                  <a:gd name="connsiteY227" fmla="*/ 656910 h 1059043"/>
                  <a:gd name="connsiteX228" fmla="*/ 1262629 w 3024845"/>
                  <a:gd name="connsiteY228" fmla="*/ 670151 h 1059043"/>
                  <a:gd name="connsiteX229" fmla="*/ 1266682 w 3024845"/>
                  <a:gd name="connsiteY229" fmla="*/ 624754 h 1059043"/>
                  <a:gd name="connsiteX230" fmla="*/ 1267442 w 3024845"/>
                  <a:gd name="connsiteY230" fmla="*/ 624754 h 1059043"/>
                  <a:gd name="connsiteX231" fmla="*/ 1272762 w 3024845"/>
                  <a:gd name="connsiteY231" fmla="*/ 624754 h 1059043"/>
                  <a:gd name="connsiteX232" fmla="*/ 1272762 w 3024845"/>
                  <a:gd name="connsiteY232" fmla="*/ 559900 h 1059043"/>
                  <a:gd name="connsiteX233" fmla="*/ 1273776 w 3024845"/>
                  <a:gd name="connsiteY233" fmla="*/ 559900 h 1059043"/>
                  <a:gd name="connsiteX234" fmla="*/ 1280869 w 3024845"/>
                  <a:gd name="connsiteY234" fmla="*/ 559900 h 1059043"/>
                  <a:gd name="connsiteX235" fmla="*/ 1293029 w 3024845"/>
                  <a:gd name="connsiteY235" fmla="*/ 516665 h 1059043"/>
                  <a:gd name="connsiteX236" fmla="*/ 1294296 w 3024845"/>
                  <a:gd name="connsiteY236" fmla="*/ 516665 h 1059043"/>
                  <a:gd name="connsiteX237" fmla="*/ 1303163 w 3024845"/>
                  <a:gd name="connsiteY237" fmla="*/ 516665 h 1059043"/>
                  <a:gd name="connsiteX238" fmla="*/ 1313296 w 3024845"/>
                  <a:gd name="connsiteY238" fmla="*/ 559900 h 1059043"/>
                  <a:gd name="connsiteX239" fmla="*/ 1314309 w 3024845"/>
                  <a:gd name="connsiteY239" fmla="*/ 559900 h 1059043"/>
                  <a:gd name="connsiteX240" fmla="*/ 1321403 w 3024845"/>
                  <a:gd name="connsiteY240" fmla="*/ 559900 h 1059043"/>
                  <a:gd name="connsiteX241" fmla="*/ 1321403 w 3024845"/>
                  <a:gd name="connsiteY241" fmla="*/ 598812 h 1059043"/>
                  <a:gd name="connsiteX242" fmla="*/ 1323176 w 3024845"/>
                  <a:gd name="connsiteY242" fmla="*/ 598812 h 1059043"/>
                  <a:gd name="connsiteX243" fmla="*/ 1335590 w 3024845"/>
                  <a:gd name="connsiteY243" fmla="*/ 598812 h 1059043"/>
                  <a:gd name="connsiteX244" fmla="*/ 1335590 w 3024845"/>
                  <a:gd name="connsiteY244" fmla="*/ 600974 h 1059043"/>
                  <a:gd name="connsiteX245" fmla="*/ 1335590 w 3024845"/>
                  <a:gd name="connsiteY245" fmla="*/ 616106 h 1059043"/>
                  <a:gd name="connsiteX246" fmla="*/ 1339643 w 3024845"/>
                  <a:gd name="connsiteY246" fmla="*/ 613945 h 1059043"/>
                  <a:gd name="connsiteX247" fmla="*/ 1339643 w 3024845"/>
                  <a:gd name="connsiteY247" fmla="*/ 598812 h 1059043"/>
                  <a:gd name="connsiteX248" fmla="*/ 1341163 w 3024845"/>
                  <a:gd name="connsiteY248" fmla="*/ 598812 h 1059043"/>
                  <a:gd name="connsiteX249" fmla="*/ 1351803 w 3024845"/>
                  <a:gd name="connsiteY249" fmla="*/ 598812 h 1059043"/>
                  <a:gd name="connsiteX250" fmla="*/ 1351803 w 3024845"/>
                  <a:gd name="connsiteY250" fmla="*/ 600433 h 1059043"/>
                  <a:gd name="connsiteX251" fmla="*/ 1351803 w 3024845"/>
                  <a:gd name="connsiteY251" fmla="*/ 611783 h 1059043"/>
                  <a:gd name="connsiteX252" fmla="*/ 1382204 w 3024845"/>
                  <a:gd name="connsiteY252" fmla="*/ 611783 h 1059043"/>
                  <a:gd name="connsiteX253" fmla="*/ 1382204 w 3024845"/>
                  <a:gd name="connsiteY253" fmla="*/ 575033 h 1059043"/>
                  <a:gd name="connsiteX254" fmla="*/ 1383470 w 3024845"/>
                  <a:gd name="connsiteY254" fmla="*/ 575033 h 1059043"/>
                  <a:gd name="connsiteX255" fmla="*/ 1392337 w 3024845"/>
                  <a:gd name="connsiteY255" fmla="*/ 575033 h 1059043"/>
                  <a:gd name="connsiteX256" fmla="*/ 1392337 w 3024845"/>
                  <a:gd name="connsiteY256" fmla="*/ 596650 h 1059043"/>
                  <a:gd name="connsiteX257" fmla="*/ 1394364 w 3024845"/>
                  <a:gd name="connsiteY257" fmla="*/ 564224 h 1059043"/>
                  <a:gd name="connsiteX258" fmla="*/ 1416657 w 3024845"/>
                  <a:gd name="connsiteY258" fmla="*/ 564224 h 1059043"/>
                  <a:gd name="connsiteX259" fmla="*/ 1416657 w 3024845"/>
                  <a:gd name="connsiteY259" fmla="*/ 562602 h 1059043"/>
                  <a:gd name="connsiteX260" fmla="*/ 1416657 w 3024845"/>
                  <a:gd name="connsiteY260" fmla="*/ 551253 h 1059043"/>
                  <a:gd name="connsiteX261" fmla="*/ 1417417 w 3024845"/>
                  <a:gd name="connsiteY261" fmla="*/ 551253 h 1059043"/>
                  <a:gd name="connsiteX262" fmla="*/ 1422737 w 3024845"/>
                  <a:gd name="connsiteY262" fmla="*/ 551253 h 1059043"/>
                  <a:gd name="connsiteX263" fmla="*/ 1422737 w 3024845"/>
                  <a:gd name="connsiteY263" fmla="*/ 549362 h 1059043"/>
                  <a:gd name="connsiteX264" fmla="*/ 1422737 w 3024845"/>
                  <a:gd name="connsiteY264" fmla="*/ 536121 h 1059043"/>
                  <a:gd name="connsiteX265" fmla="*/ 1426791 w 3024845"/>
                  <a:gd name="connsiteY265" fmla="*/ 542606 h 1059043"/>
                  <a:gd name="connsiteX266" fmla="*/ 1429071 w 3024845"/>
                  <a:gd name="connsiteY266" fmla="*/ 542606 h 1059043"/>
                  <a:gd name="connsiteX267" fmla="*/ 1445031 w 3024845"/>
                  <a:gd name="connsiteY267" fmla="*/ 542606 h 1059043"/>
                  <a:gd name="connsiteX268" fmla="*/ 1445031 w 3024845"/>
                  <a:gd name="connsiteY268" fmla="*/ 541795 h 1059043"/>
                  <a:gd name="connsiteX269" fmla="*/ 1445031 w 3024845"/>
                  <a:gd name="connsiteY269" fmla="*/ 536121 h 1059043"/>
                  <a:gd name="connsiteX270" fmla="*/ 1445791 w 3024845"/>
                  <a:gd name="connsiteY270" fmla="*/ 536121 h 1059043"/>
                  <a:gd name="connsiteX271" fmla="*/ 1451111 w 3024845"/>
                  <a:gd name="connsiteY271" fmla="*/ 536121 h 1059043"/>
                  <a:gd name="connsiteX272" fmla="*/ 1451111 w 3024845"/>
                  <a:gd name="connsiteY272" fmla="*/ 537472 h 1059043"/>
                  <a:gd name="connsiteX273" fmla="*/ 1451111 w 3024845"/>
                  <a:gd name="connsiteY273" fmla="*/ 546930 h 1059043"/>
                  <a:gd name="connsiteX274" fmla="*/ 1489618 w 3024845"/>
                  <a:gd name="connsiteY274" fmla="*/ 546930 h 1059043"/>
                  <a:gd name="connsiteX275" fmla="*/ 1489618 w 3024845"/>
                  <a:gd name="connsiteY275" fmla="*/ 685283 h 1059043"/>
                  <a:gd name="connsiteX276" fmla="*/ 1491138 w 3024845"/>
                  <a:gd name="connsiteY276" fmla="*/ 685283 h 1059043"/>
                  <a:gd name="connsiteX277" fmla="*/ 1501778 w 3024845"/>
                  <a:gd name="connsiteY277" fmla="*/ 685283 h 1059043"/>
                  <a:gd name="connsiteX278" fmla="*/ 1501778 w 3024845"/>
                  <a:gd name="connsiteY278" fmla="*/ 672313 h 1059043"/>
                  <a:gd name="connsiteX279" fmla="*/ 1505832 w 3024845"/>
                  <a:gd name="connsiteY279" fmla="*/ 672313 h 1059043"/>
                  <a:gd name="connsiteX280" fmla="*/ 1505832 w 3024845"/>
                  <a:gd name="connsiteY280" fmla="*/ 685283 h 1059043"/>
                  <a:gd name="connsiteX281" fmla="*/ 1536232 w 3024845"/>
                  <a:gd name="connsiteY281" fmla="*/ 685283 h 1059043"/>
                  <a:gd name="connsiteX282" fmla="*/ 1536232 w 3024845"/>
                  <a:gd name="connsiteY282" fmla="*/ 655018 h 1059043"/>
                  <a:gd name="connsiteX283" fmla="*/ 1548392 w 3024845"/>
                  <a:gd name="connsiteY283" fmla="*/ 655018 h 1059043"/>
                  <a:gd name="connsiteX284" fmla="*/ 1560552 w 3024845"/>
                  <a:gd name="connsiteY284" fmla="*/ 652857 h 1059043"/>
                  <a:gd name="connsiteX285" fmla="*/ 1564606 w 3024845"/>
                  <a:gd name="connsiteY285" fmla="*/ 655018 h 1059043"/>
                  <a:gd name="connsiteX286" fmla="*/ 1574739 w 3024845"/>
                  <a:gd name="connsiteY286" fmla="*/ 655018 h 1059043"/>
                  <a:gd name="connsiteX287" fmla="*/ 1574739 w 3024845"/>
                  <a:gd name="connsiteY287" fmla="*/ 685283 h 1059043"/>
                  <a:gd name="connsiteX288" fmla="*/ 1582846 w 3024845"/>
                  <a:gd name="connsiteY288" fmla="*/ 685283 h 1059043"/>
                  <a:gd name="connsiteX289" fmla="*/ 1582846 w 3024845"/>
                  <a:gd name="connsiteY289" fmla="*/ 702578 h 1059043"/>
                  <a:gd name="connsiteX290" fmla="*/ 1592182 w 3024845"/>
                  <a:gd name="connsiteY290" fmla="*/ 703483 h 1059043"/>
                  <a:gd name="connsiteX291" fmla="*/ 1605140 w 3024845"/>
                  <a:gd name="connsiteY291" fmla="*/ 703483 h 1059043"/>
                  <a:gd name="connsiteX292" fmla="*/ 1605140 w 3024845"/>
                  <a:gd name="connsiteY292" fmla="*/ 687445 h 1059043"/>
                  <a:gd name="connsiteX293" fmla="*/ 1673096 w 3024845"/>
                  <a:gd name="connsiteY293" fmla="*/ 687445 h 1059043"/>
                  <a:gd name="connsiteX294" fmla="*/ 1673096 w 3024845"/>
                  <a:gd name="connsiteY294" fmla="*/ 602192 h 1059043"/>
                  <a:gd name="connsiteX295" fmla="*/ 1745104 w 3024845"/>
                  <a:gd name="connsiteY295" fmla="*/ 602192 h 1059043"/>
                  <a:gd name="connsiteX296" fmla="*/ 1745104 w 3024845"/>
                  <a:gd name="connsiteY296" fmla="*/ 680960 h 1059043"/>
                  <a:gd name="connsiteX297" fmla="*/ 1747008 w 3024845"/>
                  <a:gd name="connsiteY297" fmla="*/ 680960 h 1059043"/>
                  <a:gd name="connsiteX298" fmla="*/ 1748250 w 3024845"/>
                  <a:gd name="connsiteY298" fmla="*/ 703483 h 1059043"/>
                  <a:gd name="connsiteX299" fmla="*/ 1757926 w 3024845"/>
                  <a:gd name="connsiteY299" fmla="*/ 703483 h 1059043"/>
                  <a:gd name="connsiteX300" fmla="*/ 1759168 w 3024845"/>
                  <a:gd name="connsiteY300" fmla="*/ 680960 h 1059043"/>
                  <a:gd name="connsiteX301" fmla="*/ 1765248 w 3024845"/>
                  <a:gd name="connsiteY301" fmla="*/ 680960 h 1059043"/>
                  <a:gd name="connsiteX302" fmla="*/ 1766490 w 3024845"/>
                  <a:gd name="connsiteY302" fmla="*/ 703483 h 1059043"/>
                  <a:gd name="connsiteX303" fmla="*/ 1817112 w 3024845"/>
                  <a:gd name="connsiteY303" fmla="*/ 703483 h 1059043"/>
                  <a:gd name="connsiteX304" fmla="*/ 1817112 w 3024845"/>
                  <a:gd name="connsiteY304" fmla="*/ 540455 h 1059043"/>
                  <a:gd name="connsiteX305" fmla="*/ 2014439 w 3024845"/>
                  <a:gd name="connsiteY305" fmla="*/ 540455 h 1059043"/>
                  <a:gd name="connsiteX306" fmla="*/ 2014439 w 3024845"/>
                  <a:gd name="connsiteY306" fmla="*/ 703483 h 1059043"/>
                  <a:gd name="connsiteX307" fmla="*/ 2033136 w 3024845"/>
                  <a:gd name="connsiteY307" fmla="*/ 703483 h 1059043"/>
                  <a:gd name="connsiteX308" fmla="*/ 2033136 w 3024845"/>
                  <a:gd name="connsiteY308" fmla="*/ 620790 h 1059043"/>
                  <a:gd name="connsiteX309" fmla="*/ 2128256 w 3024845"/>
                  <a:gd name="connsiteY309" fmla="*/ 620790 h 1059043"/>
                  <a:gd name="connsiteX310" fmla="*/ 2128026 w 3024845"/>
                  <a:gd name="connsiteY310" fmla="*/ 281031 h 1059043"/>
                  <a:gd name="connsiteX311" fmla="*/ 2121946 w 3024845"/>
                  <a:gd name="connsiteY311" fmla="*/ 276707 h 1059043"/>
                  <a:gd name="connsiteX312" fmla="*/ 2130053 w 3024845"/>
                  <a:gd name="connsiteY312" fmla="*/ 252928 h 1059043"/>
                  <a:gd name="connsiteX313" fmla="*/ 2130053 w 3024845"/>
                  <a:gd name="connsiteY313" fmla="*/ 235634 h 1059043"/>
                  <a:gd name="connsiteX314" fmla="*/ 2144240 w 3024845"/>
                  <a:gd name="connsiteY314" fmla="*/ 235634 h 1059043"/>
                  <a:gd name="connsiteX315" fmla="*/ 2144240 w 3024845"/>
                  <a:gd name="connsiteY315" fmla="*/ 214016 h 1059043"/>
                  <a:gd name="connsiteX316" fmla="*/ 2146266 w 3024845"/>
                  <a:gd name="connsiteY316" fmla="*/ 209692 h 1059043"/>
                  <a:gd name="connsiteX317" fmla="*/ 2146266 w 3024845"/>
                  <a:gd name="connsiteY317" fmla="*/ 131868 h 1059043"/>
                  <a:gd name="connsiteX318" fmla="*/ 2144240 w 3024845"/>
                  <a:gd name="connsiteY318" fmla="*/ 125383 h 1059043"/>
                  <a:gd name="connsiteX319" fmla="*/ 2150320 w 3024845"/>
                  <a:gd name="connsiteY319" fmla="*/ 118897 h 1059043"/>
                  <a:gd name="connsiteX320" fmla="*/ 2150320 w 3024845"/>
                  <a:gd name="connsiteY320" fmla="*/ 60529 h 1059043"/>
                  <a:gd name="connsiteX321" fmla="*/ 2152346 w 3024845"/>
                  <a:gd name="connsiteY321" fmla="*/ 56206 h 1059043"/>
                  <a:gd name="connsiteX322" fmla="*/ 2152346 w 3024845"/>
                  <a:gd name="connsiteY322" fmla="*/ 0 h 1059043"/>
                  <a:gd name="connsiteX323" fmla="*/ 2162480 w 3024845"/>
                  <a:gd name="connsiteY323" fmla="*/ 118897 h 1059043"/>
                  <a:gd name="connsiteX324" fmla="*/ 2168560 w 3024845"/>
                  <a:gd name="connsiteY324" fmla="*/ 125383 h 1059043"/>
                  <a:gd name="connsiteX325" fmla="*/ 2166533 w 3024845"/>
                  <a:gd name="connsiteY325" fmla="*/ 131868 h 1059043"/>
                  <a:gd name="connsiteX326" fmla="*/ 2166533 w 3024845"/>
                  <a:gd name="connsiteY326" fmla="*/ 209692 h 1059043"/>
                  <a:gd name="connsiteX327" fmla="*/ 2168560 w 3024845"/>
                  <a:gd name="connsiteY327" fmla="*/ 214016 h 1059043"/>
                  <a:gd name="connsiteX328" fmla="*/ 2168560 w 3024845"/>
                  <a:gd name="connsiteY328" fmla="*/ 235634 h 1059043"/>
                  <a:gd name="connsiteX329" fmla="*/ 2182747 w 3024845"/>
                  <a:gd name="connsiteY329" fmla="*/ 252928 h 1059043"/>
                  <a:gd name="connsiteX330" fmla="*/ 2180720 w 3024845"/>
                  <a:gd name="connsiteY330" fmla="*/ 555577 h 1059043"/>
                  <a:gd name="connsiteX331" fmla="*/ 2245574 w 3024845"/>
                  <a:gd name="connsiteY331" fmla="*/ 555577 h 1059043"/>
                  <a:gd name="connsiteX332" fmla="*/ 2245574 w 3024845"/>
                  <a:gd name="connsiteY332" fmla="*/ 631239 h 1059043"/>
                  <a:gd name="connsiteX333" fmla="*/ 2253681 w 3024845"/>
                  <a:gd name="connsiteY333" fmla="*/ 631239 h 1059043"/>
                  <a:gd name="connsiteX334" fmla="*/ 2255708 w 3024845"/>
                  <a:gd name="connsiteY334" fmla="*/ 624754 h 1059043"/>
                  <a:gd name="connsiteX335" fmla="*/ 2261788 w 3024845"/>
                  <a:gd name="connsiteY335" fmla="*/ 624754 h 1059043"/>
                  <a:gd name="connsiteX336" fmla="*/ 2263815 w 3024845"/>
                  <a:gd name="connsiteY336" fmla="*/ 633401 h 1059043"/>
                  <a:gd name="connsiteX337" fmla="*/ 2275975 w 3024845"/>
                  <a:gd name="connsiteY337" fmla="*/ 633401 h 1059043"/>
                  <a:gd name="connsiteX338" fmla="*/ 2275975 w 3024845"/>
                  <a:gd name="connsiteY338" fmla="*/ 626915 h 1059043"/>
                  <a:gd name="connsiteX339" fmla="*/ 2298268 w 3024845"/>
                  <a:gd name="connsiteY339" fmla="*/ 626915 h 1059043"/>
                  <a:gd name="connsiteX340" fmla="*/ 2298268 w 3024845"/>
                  <a:gd name="connsiteY340" fmla="*/ 633401 h 1059043"/>
                  <a:gd name="connsiteX341" fmla="*/ 2318535 w 3024845"/>
                  <a:gd name="connsiteY341" fmla="*/ 633401 h 1059043"/>
                  <a:gd name="connsiteX342" fmla="*/ 2318535 w 3024845"/>
                  <a:gd name="connsiteY342" fmla="*/ 678798 h 1059043"/>
                  <a:gd name="connsiteX343" fmla="*/ 2332722 w 3024845"/>
                  <a:gd name="connsiteY343" fmla="*/ 678798 h 1059043"/>
                  <a:gd name="connsiteX344" fmla="*/ 2332722 w 3024845"/>
                  <a:gd name="connsiteY344" fmla="*/ 665827 h 1059043"/>
                  <a:gd name="connsiteX345" fmla="*/ 2348936 w 3024845"/>
                  <a:gd name="connsiteY345" fmla="*/ 665827 h 1059043"/>
                  <a:gd name="connsiteX346" fmla="*/ 2348936 w 3024845"/>
                  <a:gd name="connsiteY346" fmla="*/ 486400 h 1059043"/>
                  <a:gd name="connsiteX347" fmla="*/ 2355016 w 3024845"/>
                  <a:gd name="connsiteY347" fmla="*/ 479914 h 1059043"/>
                  <a:gd name="connsiteX348" fmla="*/ 2427977 w 3024845"/>
                  <a:gd name="connsiteY348" fmla="*/ 479914 h 1059043"/>
                  <a:gd name="connsiteX349" fmla="*/ 2427977 w 3024845"/>
                  <a:gd name="connsiteY349" fmla="*/ 488562 h 1059043"/>
                  <a:gd name="connsiteX350" fmla="*/ 2438110 w 3024845"/>
                  <a:gd name="connsiteY350" fmla="*/ 488562 h 1059043"/>
                  <a:gd name="connsiteX351" fmla="*/ 2438110 w 3024845"/>
                  <a:gd name="connsiteY351" fmla="*/ 603136 h 1059043"/>
                  <a:gd name="connsiteX352" fmla="*/ 2460404 w 3024845"/>
                  <a:gd name="connsiteY352" fmla="*/ 603136 h 1059043"/>
                  <a:gd name="connsiteX353" fmla="*/ 2460404 w 3024845"/>
                  <a:gd name="connsiteY353" fmla="*/ 536121 h 1059043"/>
                  <a:gd name="connsiteX354" fmla="*/ 2486751 w 3024845"/>
                  <a:gd name="connsiteY354" fmla="*/ 536121 h 1059043"/>
                  <a:gd name="connsiteX355" fmla="*/ 2490804 w 3024845"/>
                  <a:gd name="connsiteY355" fmla="*/ 531797 h 1059043"/>
                  <a:gd name="connsiteX356" fmla="*/ 2498911 w 3024845"/>
                  <a:gd name="connsiteY356" fmla="*/ 531797 h 1059043"/>
                  <a:gd name="connsiteX357" fmla="*/ 2502964 w 3024845"/>
                  <a:gd name="connsiteY357" fmla="*/ 536121 h 1059043"/>
                  <a:gd name="connsiteX358" fmla="*/ 2525258 w 3024845"/>
                  <a:gd name="connsiteY358" fmla="*/ 536121 h 1059043"/>
                  <a:gd name="connsiteX359" fmla="*/ 2525258 w 3024845"/>
                  <a:gd name="connsiteY359" fmla="*/ 419385 h 1059043"/>
                  <a:gd name="connsiteX360" fmla="*/ 2582005 w 3024845"/>
                  <a:gd name="connsiteY360" fmla="*/ 408576 h 1059043"/>
                  <a:gd name="connsiteX361" fmla="*/ 2582005 w 3024845"/>
                  <a:gd name="connsiteY361" fmla="*/ 409657 h 1059043"/>
                  <a:gd name="connsiteX362" fmla="*/ 2582005 w 3024845"/>
                  <a:gd name="connsiteY362" fmla="*/ 417223 h 1059043"/>
                  <a:gd name="connsiteX363" fmla="*/ 2608352 w 3024845"/>
                  <a:gd name="connsiteY363" fmla="*/ 417223 h 1059043"/>
                  <a:gd name="connsiteX364" fmla="*/ 2608352 w 3024845"/>
                  <a:gd name="connsiteY364" fmla="*/ 672313 h 1059043"/>
                  <a:gd name="connsiteX365" fmla="*/ 2630646 w 3024845"/>
                  <a:gd name="connsiteY365" fmla="*/ 672313 h 1059043"/>
                  <a:gd name="connsiteX366" fmla="*/ 2630646 w 3024845"/>
                  <a:gd name="connsiteY366" fmla="*/ 667989 h 1059043"/>
                  <a:gd name="connsiteX367" fmla="*/ 2642806 w 3024845"/>
                  <a:gd name="connsiteY367" fmla="*/ 667989 h 1059043"/>
                  <a:gd name="connsiteX368" fmla="*/ 2642806 w 3024845"/>
                  <a:gd name="connsiteY368" fmla="*/ 672313 h 1059043"/>
                  <a:gd name="connsiteX369" fmla="*/ 2667126 w 3024845"/>
                  <a:gd name="connsiteY369" fmla="*/ 672313 h 1059043"/>
                  <a:gd name="connsiteX370" fmla="*/ 2667126 w 3024845"/>
                  <a:gd name="connsiteY370" fmla="*/ 659342 h 1059043"/>
                  <a:gd name="connsiteX371" fmla="*/ 2695500 w 3024845"/>
                  <a:gd name="connsiteY371" fmla="*/ 659342 h 1059043"/>
                  <a:gd name="connsiteX372" fmla="*/ 2707660 w 3024845"/>
                  <a:gd name="connsiteY372" fmla="*/ 655018 h 1059043"/>
                  <a:gd name="connsiteX373" fmla="*/ 2727927 w 3024845"/>
                  <a:gd name="connsiteY373" fmla="*/ 659342 h 1059043"/>
                  <a:gd name="connsiteX374" fmla="*/ 2727927 w 3024845"/>
                  <a:gd name="connsiteY374" fmla="*/ 642048 h 1059043"/>
                  <a:gd name="connsiteX375" fmla="*/ 2736034 w 3024845"/>
                  <a:gd name="connsiteY375" fmla="*/ 642048 h 1059043"/>
                  <a:gd name="connsiteX376" fmla="*/ 2736034 w 3024845"/>
                  <a:gd name="connsiteY376" fmla="*/ 629077 h 1059043"/>
                  <a:gd name="connsiteX377" fmla="*/ 2792781 w 3024845"/>
                  <a:gd name="connsiteY377" fmla="*/ 629077 h 1059043"/>
                  <a:gd name="connsiteX378" fmla="*/ 2792781 w 3024845"/>
                  <a:gd name="connsiteY378" fmla="*/ 598812 h 1059043"/>
                  <a:gd name="connsiteX379" fmla="*/ 2811021 w 3024845"/>
                  <a:gd name="connsiteY379" fmla="*/ 598812 h 1059043"/>
                  <a:gd name="connsiteX380" fmla="*/ 2811021 w 3024845"/>
                  <a:gd name="connsiteY380" fmla="*/ 592327 h 1059043"/>
                  <a:gd name="connsiteX381" fmla="*/ 2823181 w 3024845"/>
                  <a:gd name="connsiteY381" fmla="*/ 592327 h 1059043"/>
                  <a:gd name="connsiteX382" fmla="*/ 2823181 w 3024845"/>
                  <a:gd name="connsiteY382" fmla="*/ 598812 h 1059043"/>
                  <a:gd name="connsiteX383" fmla="*/ 2839395 w 3024845"/>
                  <a:gd name="connsiteY383" fmla="*/ 598812 h 1059043"/>
                  <a:gd name="connsiteX384" fmla="*/ 2839395 w 3024845"/>
                  <a:gd name="connsiteY384" fmla="*/ 648533 h 1059043"/>
                  <a:gd name="connsiteX385" fmla="*/ 2871822 w 3024845"/>
                  <a:gd name="connsiteY385" fmla="*/ 648533 h 1059043"/>
                  <a:gd name="connsiteX386" fmla="*/ 2871822 w 3024845"/>
                  <a:gd name="connsiteY386" fmla="*/ 622592 h 1059043"/>
                  <a:gd name="connsiteX387" fmla="*/ 2910329 w 3024845"/>
                  <a:gd name="connsiteY387" fmla="*/ 622592 h 1059043"/>
                  <a:gd name="connsiteX388" fmla="*/ 2910329 w 3024845"/>
                  <a:gd name="connsiteY388" fmla="*/ 592327 h 1059043"/>
                  <a:gd name="connsiteX389" fmla="*/ 2958970 w 3024845"/>
                  <a:gd name="connsiteY389" fmla="*/ 592327 h 1059043"/>
                  <a:gd name="connsiteX390" fmla="*/ 2958970 w 3024845"/>
                  <a:gd name="connsiteY390" fmla="*/ 703483 h 1059043"/>
                  <a:gd name="connsiteX391" fmla="*/ 2958970 w 3024845"/>
                  <a:gd name="connsiteY391" fmla="*/ 717262 h 1059043"/>
                  <a:gd name="connsiteX392" fmla="*/ 3024845 w 3024845"/>
                  <a:gd name="connsiteY392" fmla="*/ 717262 h 1059043"/>
                  <a:gd name="connsiteX393" fmla="*/ 3024845 w 3024845"/>
                  <a:gd name="connsiteY393" fmla="*/ 1059043 h 1059043"/>
                  <a:gd name="connsiteX394" fmla="*/ 2054 w 3024845"/>
                  <a:gd name="connsiteY394" fmla="*/ 1056710 h 1059043"/>
                  <a:gd name="connsiteX395" fmla="*/ 0 w 3024845"/>
                  <a:gd name="connsiteY395" fmla="*/ 622592 h 1059043"/>
                  <a:gd name="connsiteX396" fmla="*/ 20267 w 3024845"/>
                  <a:gd name="connsiteY396" fmla="*/ 622592 h 1059043"/>
                  <a:gd name="connsiteX397" fmla="*/ 20774 w 3024845"/>
                  <a:gd name="connsiteY397" fmla="*/ 621511 h 1059043"/>
                  <a:gd name="connsiteX398" fmla="*/ 24320 w 3024845"/>
                  <a:gd name="connsiteY398" fmla="*/ 613945 h 1059043"/>
                  <a:gd name="connsiteX399" fmla="*/ 26094 w 3024845"/>
                  <a:gd name="connsiteY399" fmla="*/ 614215 h 1059043"/>
                  <a:gd name="connsiteX400" fmla="*/ 38507 w 3024845"/>
                  <a:gd name="connsiteY400" fmla="*/ 616106 h 1059043"/>
                  <a:gd name="connsiteX401" fmla="*/ 39014 w 3024845"/>
                  <a:gd name="connsiteY401" fmla="*/ 617458 h 1059043"/>
                  <a:gd name="connsiteX402" fmla="*/ 42560 w 3024845"/>
                  <a:gd name="connsiteY402" fmla="*/ 626915 h 1059043"/>
                  <a:gd name="connsiteX403" fmla="*/ 68907 w 3024845"/>
                  <a:gd name="connsiteY403" fmla="*/ 629077 h 1059043"/>
                  <a:gd name="connsiteX404" fmla="*/ 68907 w 3024845"/>
                  <a:gd name="connsiteY404" fmla="*/ 505856 h 1059043"/>
                  <a:gd name="connsiteX405" fmla="*/ 70934 w 3024845"/>
                  <a:gd name="connsiteY405" fmla="*/ 505856 h 1059043"/>
                  <a:gd name="connsiteX406" fmla="*/ 85121 w 3024845"/>
                  <a:gd name="connsiteY406" fmla="*/ 505856 h 1059043"/>
                  <a:gd name="connsiteX407" fmla="*/ 85121 w 3024845"/>
                  <a:gd name="connsiteY407" fmla="*/ 369664 h 1059043"/>
                  <a:gd name="connsiteX408" fmla="*/ 86894 w 3024845"/>
                  <a:gd name="connsiteY408" fmla="*/ 369664 h 1059043"/>
                  <a:gd name="connsiteX409" fmla="*/ 99308 w 3024845"/>
                  <a:gd name="connsiteY409" fmla="*/ 369664 h 1059043"/>
                  <a:gd name="connsiteX410" fmla="*/ 99308 w 3024845"/>
                  <a:gd name="connsiteY410" fmla="*/ 255090 h 1059043"/>
                  <a:gd name="connsiteX411" fmla="*/ 103361 w 3024845"/>
                  <a:gd name="connsiteY411" fmla="*/ 226986 h 1059043"/>
                  <a:gd name="connsiteX412" fmla="*/ 105388 w 3024845"/>
                  <a:gd name="connsiteY412" fmla="*/ 226986 h 1059043"/>
                  <a:gd name="connsiteX413" fmla="*/ 119575 w 3024845"/>
                  <a:gd name="connsiteY413" fmla="*/ 226986 h 1059043"/>
                  <a:gd name="connsiteX0" fmla="*/ 119575 w 3024845"/>
                  <a:gd name="connsiteY0" fmla="*/ 226986 h 1059043"/>
                  <a:gd name="connsiteX1" fmla="*/ 200642 w 3024845"/>
                  <a:gd name="connsiteY1" fmla="*/ 224825 h 1059043"/>
                  <a:gd name="connsiteX2" fmla="*/ 202669 w 3024845"/>
                  <a:gd name="connsiteY2" fmla="*/ 224825 h 1059043"/>
                  <a:gd name="connsiteX3" fmla="*/ 216856 w 3024845"/>
                  <a:gd name="connsiteY3" fmla="*/ 224825 h 1059043"/>
                  <a:gd name="connsiteX4" fmla="*/ 216856 w 3024845"/>
                  <a:gd name="connsiteY4" fmla="*/ 248604 h 1059043"/>
                  <a:gd name="connsiteX5" fmla="*/ 217363 w 3024845"/>
                  <a:gd name="connsiteY5" fmla="*/ 249415 h 1059043"/>
                  <a:gd name="connsiteX6" fmla="*/ 220909 w 3024845"/>
                  <a:gd name="connsiteY6" fmla="*/ 255090 h 1059043"/>
                  <a:gd name="connsiteX7" fmla="*/ 220909 w 3024845"/>
                  <a:gd name="connsiteY7" fmla="*/ 369664 h 1059043"/>
                  <a:gd name="connsiteX8" fmla="*/ 223189 w 3024845"/>
                  <a:gd name="connsiteY8" fmla="*/ 369664 h 1059043"/>
                  <a:gd name="connsiteX9" fmla="*/ 239150 w 3024845"/>
                  <a:gd name="connsiteY9" fmla="*/ 369664 h 1059043"/>
                  <a:gd name="connsiteX10" fmla="*/ 239150 w 3024845"/>
                  <a:gd name="connsiteY10" fmla="*/ 510179 h 1059043"/>
                  <a:gd name="connsiteX11" fmla="*/ 240670 w 3024845"/>
                  <a:gd name="connsiteY11" fmla="*/ 509909 h 1059043"/>
                  <a:gd name="connsiteX12" fmla="*/ 251310 w 3024845"/>
                  <a:gd name="connsiteY12" fmla="*/ 508018 h 1059043"/>
                  <a:gd name="connsiteX13" fmla="*/ 249283 w 3024845"/>
                  <a:gd name="connsiteY13" fmla="*/ 596650 h 1059043"/>
                  <a:gd name="connsiteX14" fmla="*/ 250803 w 3024845"/>
                  <a:gd name="connsiteY14" fmla="*/ 596921 h 1059043"/>
                  <a:gd name="connsiteX15" fmla="*/ 261443 w 3024845"/>
                  <a:gd name="connsiteY15" fmla="*/ 598812 h 1059043"/>
                  <a:gd name="connsiteX16" fmla="*/ 261696 w 3024845"/>
                  <a:gd name="connsiteY16" fmla="*/ 599623 h 1059043"/>
                  <a:gd name="connsiteX17" fmla="*/ 263470 w 3024845"/>
                  <a:gd name="connsiteY17" fmla="*/ 605298 h 1059043"/>
                  <a:gd name="connsiteX18" fmla="*/ 264230 w 3024845"/>
                  <a:gd name="connsiteY18" fmla="*/ 602866 h 1059043"/>
                  <a:gd name="connsiteX19" fmla="*/ 269550 w 3024845"/>
                  <a:gd name="connsiteY19" fmla="*/ 585842 h 1059043"/>
                  <a:gd name="connsiteX20" fmla="*/ 271323 w 3024845"/>
                  <a:gd name="connsiteY20" fmla="*/ 585842 h 1059043"/>
                  <a:gd name="connsiteX21" fmla="*/ 283737 w 3024845"/>
                  <a:gd name="connsiteY21" fmla="*/ 585842 h 1059043"/>
                  <a:gd name="connsiteX22" fmla="*/ 283737 w 3024845"/>
                  <a:gd name="connsiteY22" fmla="*/ 618268 h 1059043"/>
                  <a:gd name="connsiteX23" fmla="*/ 284750 w 3024845"/>
                  <a:gd name="connsiteY23" fmla="*/ 618809 h 1059043"/>
                  <a:gd name="connsiteX24" fmla="*/ 291844 w 3024845"/>
                  <a:gd name="connsiteY24" fmla="*/ 622592 h 1059043"/>
                  <a:gd name="connsiteX25" fmla="*/ 291844 w 3024845"/>
                  <a:gd name="connsiteY25" fmla="*/ 623943 h 1059043"/>
                  <a:gd name="connsiteX26" fmla="*/ 291844 w 3024845"/>
                  <a:gd name="connsiteY26" fmla="*/ 633401 h 1059043"/>
                  <a:gd name="connsiteX27" fmla="*/ 336431 w 3024845"/>
                  <a:gd name="connsiteY27" fmla="*/ 633401 h 1059043"/>
                  <a:gd name="connsiteX28" fmla="*/ 336431 w 3024845"/>
                  <a:gd name="connsiteY28" fmla="*/ 634482 h 1059043"/>
                  <a:gd name="connsiteX29" fmla="*/ 336431 w 3024845"/>
                  <a:gd name="connsiteY29" fmla="*/ 642048 h 1059043"/>
                  <a:gd name="connsiteX30" fmla="*/ 338457 w 3024845"/>
                  <a:gd name="connsiteY30" fmla="*/ 642048 h 1059043"/>
                  <a:gd name="connsiteX31" fmla="*/ 352644 w 3024845"/>
                  <a:gd name="connsiteY31" fmla="*/ 642048 h 1059043"/>
                  <a:gd name="connsiteX32" fmla="*/ 352644 w 3024845"/>
                  <a:gd name="connsiteY32" fmla="*/ 611783 h 1059043"/>
                  <a:gd name="connsiteX33" fmla="*/ 397231 w 3024845"/>
                  <a:gd name="connsiteY33" fmla="*/ 611783 h 1059043"/>
                  <a:gd name="connsiteX34" fmla="*/ 397231 w 3024845"/>
                  <a:gd name="connsiteY34" fmla="*/ 610432 h 1059043"/>
                  <a:gd name="connsiteX35" fmla="*/ 397231 w 3024845"/>
                  <a:gd name="connsiteY35" fmla="*/ 600974 h 1059043"/>
                  <a:gd name="connsiteX36" fmla="*/ 398245 w 3024845"/>
                  <a:gd name="connsiteY36" fmla="*/ 600974 h 1059043"/>
                  <a:gd name="connsiteX37" fmla="*/ 405338 w 3024845"/>
                  <a:gd name="connsiteY37" fmla="*/ 600974 h 1059043"/>
                  <a:gd name="connsiteX38" fmla="*/ 405338 w 3024845"/>
                  <a:gd name="connsiteY38" fmla="*/ 599083 h 1059043"/>
                  <a:gd name="connsiteX39" fmla="*/ 405338 w 3024845"/>
                  <a:gd name="connsiteY39" fmla="*/ 585842 h 1059043"/>
                  <a:gd name="connsiteX40" fmla="*/ 406098 w 3024845"/>
                  <a:gd name="connsiteY40" fmla="*/ 585842 h 1059043"/>
                  <a:gd name="connsiteX41" fmla="*/ 411418 w 3024845"/>
                  <a:gd name="connsiteY41" fmla="*/ 585842 h 1059043"/>
                  <a:gd name="connsiteX42" fmla="*/ 411418 w 3024845"/>
                  <a:gd name="connsiteY42" fmla="*/ 584761 h 1059043"/>
                  <a:gd name="connsiteX43" fmla="*/ 411418 w 3024845"/>
                  <a:gd name="connsiteY43" fmla="*/ 577194 h 1059043"/>
                  <a:gd name="connsiteX44" fmla="*/ 413445 w 3024845"/>
                  <a:gd name="connsiteY44" fmla="*/ 577194 h 1059043"/>
                  <a:gd name="connsiteX45" fmla="*/ 427632 w 3024845"/>
                  <a:gd name="connsiteY45" fmla="*/ 577194 h 1059043"/>
                  <a:gd name="connsiteX46" fmla="*/ 427632 w 3024845"/>
                  <a:gd name="connsiteY46" fmla="*/ 578275 h 1059043"/>
                  <a:gd name="connsiteX47" fmla="*/ 427632 w 3024845"/>
                  <a:gd name="connsiteY47" fmla="*/ 585842 h 1059043"/>
                  <a:gd name="connsiteX48" fmla="*/ 449925 w 3024845"/>
                  <a:gd name="connsiteY48" fmla="*/ 585842 h 1059043"/>
                  <a:gd name="connsiteX49" fmla="*/ 449925 w 3024845"/>
                  <a:gd name="connsiteY49" fmla="*/ 583950 h 1059043"/>
                  <a:gd name="connsiteX50" fmla="*/ 449925 w 3024845"/>
                  <a:gd name="connsiteY50" fmla="*/ 570709 h 1059043"/>
                  <a:gd name="connsiteX51" fmla="*/ 451699 w 3024845"/>
                  <a:gd name="connsiteY51" fmla="*/ 570709 h 1059043"/>
                  <a:gd name="connsiteX52" fmla="*/ 464112 w 3024845"/>
                  <a:gd name="connsiteY52" fmla="*/ 570709 h 1059043"/>
                  <a:gd name="connsiteX53" fmla="*/ 464112 w 3024845"/>
                  <a:gd name="connsiteY53" fmla="*/ 594489 h 1059043"/>
                  <a:gd name="connsiteX54" fmla="*/ 465126 w 3024845"/>
                  <a:gd name="connsiteY54" fmla="*/ 594489 h 1059043"/>
                  <a:gd name="connsiteX55" fmla="*/ 472219 w 3024845"/>
                  <a:gd name="connsiteY55" fmla="*/ 594489 h 1059043"/>
                  <a:gd name="connsiteX56" fmla="*/ 472219 w 3024845"/>
                  <a:gd name="connsiteY56" fmla="*/ 593408 h 1059043"/>
                  <a:gd name="connsiteX57" fmla="*/ 472219 w 3024845"/>
                  <a:gd name="connsiteY57" fmla="*/ 585842 h 1059043"/>
                  <a:gd name="connsiteX58" fmla="*/ 473992 w 3024845"/>
                  <a:gd name="connsiteY58" fmla="*/ 585842 h 1059043"/>
                  <a:gd name="connsiteX59" fmla="*/ 486406 w 3024845"/>
                  <a:gd name="connsiteY59" fmla="*/ 585842 h 1059043"/>
                  <a:gd name="connsiteX60" fmla="*/ 486406 w 3024845"/>
                  <a:gd name="connsiteY60" fmla="*/ 611783 h 1059043"/>
                  <a:gd name="connsiteX61" fmla="*/ 488433 w 3024845"/>
                  <a:gd name="connsiteY61" fmla="*/ 611783 h 1059043"/>
                  <a:gd name="connsiteX62" fmla="*/ 502619 w 3024845"/>
                  <a:gd name="connsiteY62" fmla="*/ 611783 h 1059043"/>
                  <a:gd name="connsiteX63" fmla="*/ 502619 w 3024845"/>
                  <a:gd name="connsiteY63" fmla="*/ 613404 h 1059043"/>
                  <a:gd name="connsiteX64" fmla="*/ 502619 w 3024845"/>
                  <a:gd name="connsiteY64" fmla="*/ 624754 h 1059043"/>
                  <a:gd name="connsiteX65" fmla="*/ 503379 w 3024845"/>
                  <a:gd name="connsiteY65" fmla="*/ 624754 h 1059043"/>
                  <a:gd name="connsiteX66" fmla="*/ 508700 w 3024845"/>
                  <a:gd name="connsiteY66" fmla="*/ 624754 h 1059043"/>
                  <a:gd name="connsiteX67" fmla="*/ 508700 w 3024845"/>
                  <a:gd name="connsiteY67" fmla="*/ 623943 h 1059043"/>
                  <a:gd name="connsiteX68" fmla="*/ 508700 w 3024845"/>
                  <a:gd name="connsiteY68" fmla="*/ 618268 h 1059043"/>
                  <a:gd name="connsiteX69" fmla="*/ 539100 w 3024845"/>
                  <a:gd name="connsiteY69" fmla="*/ 618268 h 1059043"/>
                  <a:gd name="connsiteX70" fmla="*/ 539100 w 3024845"/>
                  <a:gd name="connsiteY70" fmla="*/ 642048 h 1059043"/>
                  <a:gd name="connsiteX71" fmla="*/ 540113 w 3024845"/>
                  <a:gd name="connsiteY71" fmla="*/ 642048 h 1059043"/>
                  <a:gd name="connsiteX72" fmla="*/ 547207 w 3024845"/>
                  <a:gd name="connsiteY72" fmla="*/ 642048 h 1059043"/>
                  <a:gd name="connsiteX73" fmla="*/ 547207 w 3024845"/>
                  <a:gd name="connsiteY73" fmla="*/ 643129 h 1059043"/>
                  <a:gd name="connsiteX74" fmla="*/ 547207 w 3024845"/>
                  <a:gd name="connsiteY74" fmla="*/ 650695 h 1059043"/>
                  <a:gd name="connsiteX75" fmla="*/ 547967 w 3024845"/>
                  <a:gd name="connsiteY75" fmla="*/ 650695 h 1059043"/>
                  <a:gd name="connsiteX76" fmla="*/ 553287 w 3024845"/>
                  <a:gd name="connsiteY76" fmla="*/ 650695 h 1059043"/>
                  <a:gd name="connsiteX77" fmla="*/ 553287 w 3024845"/>
                  <a:gd name="connsiteY77" fmla="*/ 648533 h 1059043"/>
                  <a:gd name="connsiteX78" fmla="*/ 553287 w 3024845"/>
                  <a:gd name="connsiteY78" fmla="*/ 633401 h 1059043"/>
                  <a:gd name="connsiteX79" fmla="*/ 554300 w 3024845"/>
                  <a:gd name="connsiteY79" fmla="*/ 633401 h 1059043"/>
                  <a:gd name="connsiteX80" fmla="*/ 561394 w 3024845"/>
                  <a:gd name="connsiteY80" fmla="*/ 633401 h 1059043"/>
                  <a:gd name="connsiteX81" fmla="*/ 561394 w 3024845"/>
                  <a:gd name="connsiteY81" fmla="*/ 634482 h 1059043"/>
                  <a:gd name="connsiteX82" fmla="*/ 561394 w 3024845"/>
                  <a:gd name="connsiteY82" fmla="*/ 642048 h 1059043"/>
                  <a:gd name="connsiteX83" fmla="*/ 566714 w 3024845"/>
                  <a:gd name="connsiteY83" fmla="*/ 640055 h 1059043"/>
                  <a:gd name="connsiteX84" fmla="*/ 567474 w 3024845"/>
                  <a:gd name="connsiteY84" fmla="*/ 639075 h 1059043"/>
                  <a:gd name="connsiteX85" fmla="*/ 567474 w 3024845"/>
                  <a:gd name="connsiteY85" fmla="*/ 633401 h 1059043"/>
                  <a:gd name="connsiteX86" fmla="*/ 605981 w 3024845"/>
                  <a:gd name="connsiteY86" fmla="*/ 633401 h 1059043"/>
                  <a:gd name="connsiteX87" fmla="*/ 605981 w 3024845"/>
                  <a:gd name="connsiteY87" fmla="*/ 657180 h 1059043"/>
                  <a:gd name="connsiteX88" fmla="*/ 608007 w 3024845"/>
                  <a:gd name="connsiteY88" fmla="*/ 657180 h 1059043"/>
                  <a:gd name="connsiteX89" fmla="*/ 622194 w 3024845"/>
                  <a:gd name="connsiteY89" fmla="*/ 657180 h 1059043"/>
                  <a:gd name="connsiteX90" fmla="*/ 622194 w 3024845"/>
                  <a:gd name="connsiteY90" fmla="*/ 658261 h 1059043"/>
                  <a:gd name="connsiteX91" fmla="*/ 622194 w 3024845"/>
                  <a:gd name="connsiteY91" fmla="*/ 665827 h 1059043"/>
                  <a:gd name="connsiteX92" fmla="*/ 623968 w 3024845"/>
                  <a:gd name="connsiteY92" fmla="*/ 665827 h 1059043"/>
                  <a:gd name="connsiteX93" fmla="*/ 636381 w 3024845"/>
                  <a:gd name="connsiteY93" fmla="*/ 665827 h 1059043"/>
                  <a:gd name="connsiteX94" fmla="*/ 636381 w 3024845"/>
                  <a:gd name="connsiteY94" fmla="*/ 642048 h 1059043"/>
                  <a:gd name="connsiteX95" fmla="*/ 637394 w 3024845"/>
                  <a:gd name="connsiteY95" fmla="*/ 642048 h 1059043"/>
                  <a:gd name="connsiteX96" fmla="*/ 644488 w 3024845"/>
                  <a:gd name="connsiteY96" fmla="*/ 642048 h 1059043"/>
                  <a:gd name="connsiteX97" fmla="*/ 644488 w 3024845"/>
                  <a:gd name="connsiteY97" fmla="*/ 609621 h 1059043"/>
                  <a:gd name="connsiteX98" fmla="*/ 645501 w 3024845"/>
                  <a:gd name="connsiteY98" fmla="*/ 609621 h 1059043"/>
                  <a:gd name="connsiteX99" fmla="*/ 652595 w 3024845"/>
                  <a:gd name="connsiteY99" fmla="*/ 609621 h 1059043"/>
                  <a:gd name="connsiteX100" fmla="*/ 652595 w 3024845"/>
                  <a:gd name="connsiteY100" fmla="*/ 607730 h 1059043"/>
                  <a:gd name="connsiteX101" fmla="*/ 652595 w 3024845"/>
                  <a:gd name="connsiteY101" fmla="*/ 594489 h 1059043"/>
                  <a:gd name="connsiteX102" fmla="*/ 651328 w 3024845"/>
                  <a:gd name="connsiteY102" fmla="*/ 592867 h 1059043"/>
                  <a:gd name="connsiteX103" fmla="*/ 656648 w 3024845"/>
                  <a:gd name="connsiteY103" fmla="*/ 581518 h 1059043"/>
                  <a:gd name="connsiteX104" fmla="*/ 664755 w 3024845"/>
                  <a:gd name="connsiteY104" fmla="*/ 609621 h 1059043"/>
                  <a:gd name="connsiteX105" fmla="*/ 665515 w 3024845"/>
                  <a:gd name="connsiteY105" fmla="*/ 609621 h 1059043"/>
                  <a:gd name="connsiteX106" fmla="*/ 670835 w 3024845"/>
                  <a:gd name="connsiteY106" fmla="*/ 609621 h 1059043"/>
                  <a:gd name="connsiteX107" fmla="*/ 670835 w 3024845"/>
                  <a:gd name="connsiteY107" fmla="*/ 503694 h 1059043"/>
                  <a:gd name="connsiteX108" fmla="*/ 672355 w 3024845"/>
                  <a:gd name="connsiteY108" fmla="*/ 503694 h 1059043"/>
                  <a:gd name="connsiteX109" fmla="*/ 682995 w 3024845"/>
                  <a:gd name="connsiteY109" fmla="*/ 503694 h 1059043"/>
                  <a:gd name="connsiteX110" fmla="*/ 682995 w 3024845"/>
                  <a:gd name="connsiteY110" fmla="*/ 456135 h 1059043"/>
                  <a:gd name="connsiteX111" fmla="*/ 709342 w 3024845"/>
                  <a:gd name="connsiteY111" fmla="*/ 456135 h 1059043"/>
                  <a:gd name="connsiteX112" fmla="*/ 709342 w 3024845"/>
                  <a:gd name="connsiteY112" fmla="*/ 434517 h 1059043"/>
                  <a:gd name="connsiteX113" fmla="*/ 743796 w 3024845"/>
                  <a:gd name="connsiteY113" fmla="*/ 434517 h 1059043"/>
                  <a:gd name="connsiteX114" fmla="*/ 743796 w 3024845"/>
                  <a:gd name="connsiteY114" fmla="*/ 436949 h 1059043"/>
                  <a:gd name="connsiteX115" fmla="*/ 743796 w 3024845"/>
                  <a:gd name="connsiteY115" fmla="*/ 453973 h 1059043"/>
                  <a:gd name="connsiteX116" fmla="*/ 746076 w 3024845"/>
                  <a:gd name="connsiteY116" fmla="*/ 453973 h 1059043"/>
                  <a:gd name="connsiteX117" fmla="*/ 762036 w 3024845"/>
                  <a:gd name="connsiteY117" fmla="*/ 453973 h 1059043"/>
                  <a:gd name="connsiteX118" fmla="*/ 762036 w 3024845"/>
                  <a:gd name="connsiteY118" fmla="*/ 501532 h 1059043"/>
                  <a:gd name="connsiteX119" fmla="*/ 763049 w 3024845"/>
                  <a:gd name="connsiteY119" fmla="*/ 501532 h 1059043"/>
                  <a:gd name="connsiteX120" fmla="*/ 770143 w 3024845"/>
                  <a:gd name="connsiteY120" fmla="*/ 501532 h 1059043"/>
                  <a:gd name="connsiteX121" fmla="*/ 784330 w 3024845"/>
                  <a:gd name="connsiteY121" fmla="*/ 505856 h 1059043"/>
                  <a:gd name="connsiteX122" fmla="*/ 784330 w 3024845"/>
                  <a:gd name="connsiteY122" fmla="*/ 544768 h 1059043"/>
                  <a:gd name="connsiteX123" fmla="*/ 785343 w 3024845"/>
                  <a:gd name="connsiteY123" fmla="*/ 544768 h 1059043"/>
                  <a:gd name="connsiteX124" fmla="*/ 792436 w 3024845"/>
                  <a:gd name="connsiteY124" fmla="*/ 544768 h 1059043"/>
                  <a:gd name="connsiteX125" fmla="*/ 792436 w 3024845"/>
                  <a:gd name="connsiteY125" fmla="*/ 546389 h 1059043"/>
                  <a:gd name="connsiteX126" fmla="*/ 792436 w 3024845"/>
                  <a:gd name="connsiteY126" fmla="*/ 557738 h 1059043"/>
                  <a:gd name="connsiteX127" fmla="*/ 794463 w 3024845"/>
                  <a:gd name="connsiteY127" fmla="*/ 557738 h 1059043"/>
                  <a:gd name="connsiteX128" fmla="*/ 808650 w 3024845"/>
                  <a:gd name="connsiteY128" fmla="*/ 557738 h 1059043"/>
                  <a:gd name="connsiteX129" fmla="*/ 814730 w 3024845"/>
                  <a:gd name="connsiteY129" fmla="*/ 564224 h 1059043"/>
                  <a:gd name="connsiteX130" fmla="*/ 814730 w 3024845"/>
                  <a:gd name="connsiteY130" fmla="*/ 585842 h 1059043"/>
                  <a:gd name="connsiteX131" fmla="*/ 817010 w 3024845"/>
                  <a:gd name="connsiteY131" fmla="*/ 585842 h 1059043"/>
                  <a:gd name="connsiteX132" fmla="*/ 832970 w 3024845"/>
                  <a:gd name="connsiteY132" fmla="*/ 585842 h 1059043"/>
                  <a:gd name="connsiteX133" fmla="*/ 832970 w 3024845"/>
                  <a:gd name="connsiteY133" fmla="*/ 586922 h 1059043"/>
                  <a:gd name="connsiteX134" fmla="*/ 832970 w 3024845"/>
                  <a:gd name="connsiteY134" fmla="*/ 594489 h 1059043"/>
                  <a:gd name="connsiteX135" fmla="*/ 834237 w 3024845"/>
                  <a:gd name="connsiteY135" fmla="*/ 594489 h 1059043"/>
                  <a:gd name="connsiteX136" fmla="*/ 843104 w 3024845"/>
                  <a:gd name="connsiteY136" fmla="*/ 594489 h 1059043"/>
                  <a:gd name="connsiteX137" fmla="*/ 843104 w 3024845"/>
                  <a:gd name="connsiteY137" fmla="*/ 596650 h 1059043"/>
                  <a:gd name="connsiteX138" fmla="*/ 843104 w 3024845"/>
                  <a:gd name="connsiteY138" fmla="*/ 611783 h 1059043"/>
                  <a:gd name="connsiteX139" fmla="*/ 847157 w 3024845"/>
                  <a:gd name="connsiteY139" fmla="*/ 609891 h 1059043"/>
                  <a:gd name="connsiteX140" fmla="*/ 847157 w 3024845"/>
                  <a:gd name="connsiteY140" fmla="*/ 596650 h 1059043"/>
                  <a:gd name="connsiteX141" fmla="*/ 848170 w 3024845"/>
                  <a:gd name="connsiteY141" fmla="*/ 596650 h 1059043"/>
                  <a:gd name="connsiteX142" fmla="*/ 855264 w 3024845"/>
                  <a:gd name="connsiteY142" fmla="*/ 596650 h 1059043"/>
                  <a:gd name="connsiteX143" fmla="*/ 855264 w 3024845"/>
                  <a:gd name="connsiteY143" fmla="*/ 598272 h 1059043"/>
                  <a:gd name="connsiteX144" fmla="*/ 855264 w 3024845"/>
                  <a:gd name="connsiteY144" fmla="*/ 609621 h 1059043"/>
                  <a:gd name="connsiteX145" fmla="*/ 856024 w 3024845"/>
                  <a:gd name="connsiteY145" fmla="*/ 609621 h 1059043"/>
                  <a:gd name="connsiteX146" fmla="*/ 861344 w 3024845"/>
                  <a:gd name="connsiteY146" fmla="*/ 609621 h 1059043"/>
                  <a:gd name="connsiteX147" fmla="*/ 909984 w 3024845"/>
                  <a:gd name="connsiteY147" fmla="*/ 605298 h 1059043"/>
                  <a:gd name="connsiteX148" fmla="*/ 909984 w 3024845"/>
                  <a:gd name="connsiteY148" fmla="*/ 606649 h 1059043"/>
                  <a:gd name="connsiteX149" fmla="*/ 909984 w 3024845"/>
                  <a:gd name="connsiteY149" fmla="*/ 616106 h 1059043"/>
                  <a:gd name="connsiteX150" fmla="*/ 910744 w 3024845"/>
                  <a:gd name="connsiteY150" fmla="*/ 616106 h 1059043"/>
                  <a:gd name="connsiteX151" fmla="*/ 916065 w 3024845"/>
                  <a:gd name="connsiteY151" fmla="*/ 616106 h 1059043"/>
                  <a:gd name="connsiteX152" fmla="*/ 916065 w 3024845"/>
                  <a:gd name="connsiteY152" fmla="*/ 618268 h 1059043"/>
                  <a:gd name="connsiteX153" fmla="*/ 916065 w 3024845"/>
                  <a:gd name="connsiteY153" fmla="*/ 633401 h 1059043"/>
                  <a:gd name="connsiteX154" fmla="*/ 918091 w 3024845"/>
                  <a:gd name="connsiteY154" fmla="*/ 632050 h 1059043"/>
                  <a:gd name="connsiteX155" fmla="*/ 932278 w 3024845"/>
                  <a:gd name="connsiteY155" fmla="*/ 622592 h 1059043"/>
                  <a:gd name="connsiteX156" fmla="*/ 938358 w 3024845"/>
                  <a:gd name="connsiteY156" fmla="*/ 581518 h 1059043"/>
                  <a:gd name="connsiteX157" fmla="*/ 939118 w 3024845"/>
                  <a:gd name="connsiteY157" fmla="*/ 581248 h 1059043"/>
                  <a:gd name="connsiteX158" fmla="*/ 944438 w 3024845"/>
                  <a:gd name="connsiteY158" fmla="*/ 579356 h 1059043"/>
                  <a:gd name="connsiteX159" fmla="*/ 946465 w 3024845"/>
                  <a:gd name="connsiteY159" fmla="*/ 510179 h 1059043"/>
                  <a:gd name="connsiteX160" fmla="*/ 948492 w 3024845"/>
                  <a:gd name="connsiteY160" fmla="*/ 579356 h 1059043"/>
                  <a:gd name="connsiteX161" fmla="*/ 949252 w 3024845"/>
                  <a:gd name="connsiteY161" fmla="*/ 579626 h 1059043"/>
                  <a:gd name="connsiteX162" fmla="*/ 954572 w 3024845"/>
                  <a:gd name="connsiteY162" fmla="*/ 581518 h 1059043"/>
                  <a:gd name="connsiteX163" fmla="*/ 954572 w 3024845"/>
                  <a:gd name="connsiteY163" fmla="*/ 495047 h 1059043"/>
                  <a:gd name="connsiteX164" fmla="*/ 958625 w 3024845"/>
                  <a:gd name="connsiteY164" fmla="*/ 462620 h 1059043"/>
                  <a:gd name="connsiteX165" fmla="*/ 997132 w 3024845"/>
                  <a:gd name="connsiteY165" fmla="*/ 462620 h 1059043"/>
                  <a:gd name="connsiteX166" fmla="*/ 997132 w 3024845"/>
                  <a:gd name="connsiteY166" fmla="*/ 495047 h 1059043"/>
                  <a:gd name="connsiteX167" fmla="*/ 997892 w 3024845"/>
                  <a:gd name="connsiteY167" fmla="*/ 495047 h 1059043"/>
                  <a:gd name="connsiteX168" fmla="*/ 1003212 w 3024845"/>
                  <a:gd name="connsiteY168" fmla="*/ 495047 h 1059043"/>
                  <a:gd name="connsiteX169" fmla="*/ 1003212 w 3024845"/>
                  <a:gd name="connsiteY169" fmla="*/ 412899 h 1059043"/>
                  <a:gd name="connsiteX170" fmla="*/ 1004986 w 3024845"/>
                  <a:gd name="connsiteY170" fmla="*/ 412899 h 1059043"/>
                  <a:gd name="connsiteX171" fmla="*/ 1017399 w 3024845"/>
                  <a:gd name="connsiteY171" fmla="*/ 412899 h 1059043"/>
                  <a:gd name="connsiteX172" fmla="*/ 1017399 w 3024845"/>
                  <a:gd name="connsiteY172" fmla="*/ 411008 h 1059043"/>
                  <a:gd name="connsiteX173" fmla="*/ 1017399 w 3024845"/>
                  <a:gd name="connsiteY173" fmla="*/ 397767 h 1059043"/>
                  <a:gd name="connsiteX174" fmla="*/ 1039693 w 3024845"/>
                  <a:gd name="connsiteY174" fmla="*/ 397767 h 1059043"/>
                  <a:gd name="connsiteX175" fmla="*/ 1039693 w 3024845"/>
                  <a:gd name="connsiteY175" fmla="*/ 396686 h 1059043"/>
                  <a:gd name="connsiteX176" fmla="*/ 1039693 w 3024845"/>
                  <a:gd name="connsiteY176" fmla="*/ 389120 h 1059043"/>
                  <a:gd name="connsiteX177" fmla="*/ 1041466 w 3024845"/>
                  <a:gd name="connsiteY177" fmla="*/ 389120 h 1059043"/>
                  <a:gd name="connsiteX178" fmla="*/ 1053880 w 3024845"/>
                  <a:gd name="connsiteY178" fmla="*/ 389120 h 1059043"/>
                  <a:gd name="connsiteX179" fmla="*/ 1053880 w 3024845"/>
                  <a:gd name="connsiteY179" fmla="*/ 390201 h 1059043"/>
                  <a:gd name="connsiteX180" fmla="*/ 1053880 w 3024845"/>
                  <a:gd name="connsiteY180" fmla="*/ 397767 h 1059043"/>
                  <a:gd name="connsiteX181" fmla="*/ 1054640 w 3024845"/>
                  <a:gd name="connsiteY181" fmla="*/ 397767 h 1059043"/>
                  <a:gd name="connsiteX182" fmla="*/ 1059960 w 3024845"/>
                  <a:gd name="connsiteY182" fmla="*/ 397767 h 1059043"/>
                  <a:gd name="connsiteX183" fmla="*/ 1070093 w 3024845"/>
                  <a:gd name="connsiteY183" fmla="*/ 393443 h 1059043"/>
                  <a:gd name="connsiteX184" fmla="*/ 1074146 w 3024845"/>
                  <a:gd name="connsiteY184" fmla="*/ 396686 h 1059043"/>
                  <a:gd name="connsiteX185" fmla="*/ 1074146 w 3024845"/>
                  <a:gd name="connsiteY185" fmla="*/ 389120 h 1059043"/>
                  <a:gd name="connsiteX186" fmla="*/ 1076426 w 3024845"/>
                  <a:gd name="connsiteY186" fmla="*/ 389120 h 1059043"/>
                  <a:gd name="connsiteX187" fmla="*/ 1092387 w 3024845"/>
                  <a:gd name="connsiteY187" fmla="*/ 389120 h 1059043"/>
                  <a:gd name="connsiteX188" fmla="*/ 1092387 w 3024845"/>
                  <a:gd name="connsiteY188" fmla="*/ 390201 h 1059043"/>
                  <a:gd name="connsiteX189" fmla="*/ 1092387 w 3024845"/>
                  <a:gd name="connsiteY189" fmla="*/ 397767 h 1059043"/>
                  <a:gd name="connsiteX190" fmla="*/ 1122787 w 3024845"/>
                  <a:gd name="connsiteY190" fmla="*/ 397767 h 1059043"/>
                  <a:gd name="connsiteX191" fmla="*/ 1122787 w 3024845"/>
                  <a:gd name="connsiteY191" fmla="*/ 399388 h 1059043"/>
                  <a:gd name="connsiteX192" fmla="*/ 1122787 w 3024845"/>
                  <a:gd name="connsiteY192" fmla="*/ 410738 h 1059043"/>
                  <a:gd name="connsiteX193" fmla="*/ 1149134 w 3024845"/>
                  <a:gd name="connsiteY193" fmla="*/ 410738 h 1059043"/>
                  <a:gd name="connsiteX194" fmla="*/ 1149134 w 3024845"/>
                  <a:gd name="connsiteY194" fmla="*/ 441002 h 1059043"/>
                  <a:gd name="connsiteX195" fmla="*/ 1149894 w 3024845"/>
                  <a:gd name="connsiteY195" fmla="*/ 441002 h 1059043"/>
                  <a:gd name="connsiteX196" fmla="*/ 1155214 w 3024845"/>
                  <a:gd name="connsiteY196" fmla="*/ 441002 h 1059043"/>
                  <a:gd name="connsiteX197" fmla="*/ 1155214 w 3024845"/>
                  <a:gd name="connsiteY197" fmla="*/ 442083 h 1059043"/>
                  <a:gd name="connsiteX198" fmla="*/ 1155214 w 3024845"/>
                  <a:gd name="connsiteY198" fmla="*/ 449650 h 1059043"/>
                  <a:gd name="connsiteX199" fmla="*/ 1159268 w 3024845"/>
                  <a:gd name="connsiteY199" fmla="*/ 479914 h 1059043"/>
                  <a:gd name="connsiteX200" fmla="*/ 1160028 w 3024845"/>
                  <a:gd name="connsiteY200" fmla="*/ 479914 h 1059043"/>
                  <a:gd name="connsiteX201" fmla="*/ 1165348 w 3024845"/>
                  <a:gd name="connsiteY201" fmla="*/ 479914 h 1059043"/>
                  <a:gd name="connsiteX202" fmla="*/ 1165348 w 3024845"/>
                  <a:gd name="connsiteY202" fmla="*/ 480725 h 1059043"/>
                  <a:gd name="connsiteX203" fmla="*/ 1165348 w 3024845"/>
                  <a:gd name="connsiteY203" fmla="*/ 486400 h 1059043"/>
                  <a:gd name="connsiteX204" fmla="*/ 1166361 w 3024845"/>
                  <a:gd name="connsiteY204" fmla="*/ 486400 h 1059043"/>
                  <a:gd name="connsiteX205" fmla="*/ 1173454 w 3024845"/>
                  <a:gd name="connsiteY205" fmla="*/ 486400 h 1059043"/>
                  <a:gd name="connsiteX206" fmla="*/ 1173454 w 3024845"/>
                  <a:gd name="connsiteY206" fmla="*/ 516665 h 1059043"/>
                  <a:gd name="connsiteX207" fmla="*/ 1175481 w 3024845"/>
                  <a:gd name="connsiteY207" fmla="*/ 516665 h 1059043"/>
                  <a:gd name="connsiteX208" fmla="*/ 1189668 w 3024845"/>
                  <a:gd name="connsiteY208" fmla="*/ 516665 h 1059043"/>
                  <a:gd name="connsiteX209" fmla="*/ 1189668 w 3024845"/>
                  <a:gd name="connsiteY209" fmla="*/ 540444 h 1059043"/>
                  <a:gd name="connsiteX210" fmla="*/ 1191695 w 3024845"/>
                  <a:gd name="connsiteY210" fmla="*/ 542065 h 1059043"/>
                  <a:gd name="connsiteX211" fmla="*/ 1191695 w 3024845"/>
                  <a:gd name="connsiteY211" fmla="*/ 553415 h 1059043"/>
                  <a:gd name="connsiteX212" fmla="*/ 1192455 w 3024845"/>
                  <a:gd name="connsiteY212" fmla="*/ 553415 h 1059043"/>
                  <a:gd name="connsiteX213" fmla="*/ 1197775 w 3024845"/>
                  <a:gd name="connsiteY213" fmla="*/ 553415 h 1059043"/>
                  <a:gd name="connsiteX214" fmla="*/ 1197775 w 3024845"/>
                  <a:gd name="connsiteY214" fmla="*/ 577194 h 1059043"/>
                  <a:gd name="connsiteX215" fmla="*/ 1199041 w 3024845"/>
                  <a:gd name="connsiteY215" fmla="*/ 577194 h 1059043"/>
                  <a:gd name="connsiteX216" fmla="*/ 1207908 w 3024845"/>
                  <a:gd name="connsiteY216" fmla="*/ 577194 h 1059043"/>
                  <a:gd name="connsiteX217" fmla="*/ 1209935 w 3024845"/>
                  <a:gd name="connsiteY217" fmla="*/ 581248 h 1059043"/>
                  <a:gd name="connsiteX218" fmla="*/ 1209935 w 3024845"/>
                  <a:gd name="connsiteY218" fmla="*/ 594489 h 1059043"/>
                  <a:gd name="connsiteX219" fmla="*/ 1211455 w 3024845"/>
                  <a:gd name="connsiteY219" fmla="*/ 592597 h 1059043"/>
                  <a:gd name="connsiteX220" fmla="*/ 1222095 w 3024845"/>
                  <a:gd name="connsiteY220" fmla="*/ 579356 h 1059043"/>
                  <a:gd name="connsiteX221" fmla="*/ 1250469 w 3024845"/>
                  <a:gd name="connsiteY221" fmla="*/ 579356 h 1059043"/>
                  <a:gd name="connsiteX222" fmla="*/ 1250469 w 3024845"/>
                  <a:gd name="connsiteY222" fmla="*/ 665827 h 1059043"/>
                  <a:gd name="connsiteX223" fmla="*/ 1251229 w 3024845"/>
                  <a:gd name="connsiteY223" fmla="*/ 665827 h 1059043"/>
                  <a:gd name="connsiteX224" fmla="*/ 1256549 w 3024845"/>
                  <a:gd name="connsiteY224" fmla="*/ 665827 h 1059043"/>
                  <a:gd name="connsiteX225" fmla="*/ 1257309 w 3024845"/>
                  <a:gd name="connsiteY225" fmla="*/ 664476 h 1059043"/>
                  <a:gd name="connsiteX226" fmla="*/ 1262629 w 3024845"/>
                  <a:gd name="connsiteY226" fmla="*/ 655018 h 1059043"/>
                  <a:gd name="connsiteX227" fmla="*/ 1262629 w 3024845"/>
                  <a:gd name="connsiteY227" fmla="*/ 656910 h 1059043"/>
                  <a:gd name="connsiteX228" fmla="*/ 1262629 w 3024845"/>
                  <a:gd name="connsiteY228" fmla="*/ 670151 h 1059043"/>
                  <a:gd name="connsiteX229" fmla="*/ 1266682 w 3024845"/>
                  <a:gd name="connsiteY229" fmla="*/ 624754 h 1059043"/>
                  <a:gd name="connsiteX230" fmla="*/ 1267442 w 3024845"/>
                  <a:gd name="connsiteY230" fmla="*/ 624754 h 1059043"/>
                  <a:gd name="connsiteX231" fmla="*/ 1272762 w 3024845"/>
                  <a:gd name="connsiteY231" fmla="*/ 624754 h 1059043"/>
                  <a:gd name="connsiteX232" fmla="*/ 1272762 w 3024845"/>
                  <a:gd name="connsiteY232" fmla="*/ 559900 h 1059043"/>
                  <a:gd name="connsiteX233" fmla="*/ 1273776 w 3024845"/>
                  <a:gd name="connsiteY233" fmla="*/ 559900 h 1059043"/>
                  <a:gd name="connsiteX234" fmla="*/ 1280869 w 3024845"/>
                  <a:gd name="connsiteY234" fmla="*/ 559900 h 1059043"/>
                  <a:gd name="connsiteX235" fmla="*/ 1293029 w 3024845"/>
                  <a:gd name="connsiteY235" fmla="*/ 516665 h 1059043"/>
                  <a:gd name="connsiteX236" fmla="*/ 1294296 w 3024845"/>
                  <a:gd name="connsiteY236" fmla="*/ 516665 h 1059043"/>
                  <a:gd name="connsiteX237" fmla="*/ 1303163 w 3024845"/>
                  <a:gd name="connsiteY237" fmla="*/ 516665 h 1059043"/>
                  <a:gd name="connsiteX238" fmla="*/ 1313296 w 3024845"/>
                  <a:gd name="connsiteY238" fmla="*/ 559900 h 1059043"/>
                  <a:gd name="connsiteX239" fmla="*/ 1314309 w 3024845"/>
                  <a:gd name="connsiteY239" fmla="*/ 559900 h 1059043"/>
                  <a:gd name="connsiteX240" fmla="*/ 1321403 w 3024845"/>
                  <a:gd name="connsiteY240" fmla="*/ 559900 h 1059043"/>
                  <a:gd name="connsiteX241" fmla="*/ 1321403 w 3024845"/>
                  <a:gd name="connsiteY241" fmla="*/ 598812 h 1059043"/>
                  <a:gd name="connsiteX242" fmla="*/ 1323176 w 3024845"/>
                  <a:gd name="connsiteY242" fmla="*/ 598812 h 1059043"/>
                  <a:gd name="connsiteX243" fmla="*/ 1335590 w 3024845"/>
                  <a:gd name="connsiteY243" fmla="*/ 598812 h 1059043"/>
                  <a:gd name="connsiteX244" fmla="*/ 1335590 w 3024845"/>
                  <a:gd name="connsiteY244" fmla="*/ 600974 h 1059043"/>
                  <a:gd name="connsiteX245" fmla="*/ 1335590 w 3024845"/>
                  <a:gd name="connsiteY245" fmla="*/ 616106 h 1059043"/>
                  <a:gd name="connsiteX246" fmla="*/ 1339643 w 3024845"/>
                  <a:gd name="connsiteY246" fmla="*/ 613945 h 1059043"/>
                  <a:gd name="connsiteX247" fmla="*/ 1339643 w 3024845"/>
                  <a:gd name="connsiteY247" fmla="*/ 598812 h 1059043"/>
                  <a:gd name="connsiteX248" fmla="*/ 1341163 w 3024845"/>
                  <a:gd name="connsiteY248" fmla="*/ 598812 h 1059043"/>
                  <a:gd name="connsiteX249" fmla="*/ 1351803 w 3024845"/>
                  <a:gd name="connsiteY249" fmla="*/ 598812 h 1059043"/>
                  <a:gd name="connsiteX250" fmla="*/ 1351803 w 3024845"/>
                  <a:gd name="connsiteY250" fmla="*/ 600433 h 1059043"/>
                  <a:gd name="connsiteX251" fmla="*/ 1351803 w 3024845"/>
                  <a:gd name="connsiteY251" fmla="*/ 611783 h 1059043"/>
                  <a:gd name="connsiteX252" fmla="*/ 1382204 w 3024845"/>
                  <a:gd name="connsiteY252" fmla="*/ 611783 h 1059043"/>
                  <a:gd name="connsiteX253" fmla="*/ 1382204 w 3024845"/>
                  <a:gd name="connsiteY253" fmla="*/ 575033 h 1059043"/>
                  <a:gd name="connsiteX254" fmla="*/ 1383470 w 3024845"/>
                  <a:gd name="connsiteY254" fmla="*/ 575033 h 1059043"/>
                  <a:gd name="connsiteX255" fmla="*/ 1392337 w 3024845"/>
                  <a:gd name="connsiteY255" fmla="*/ 575033 h 1059043"/>
                  <a:gd name="connsiteX256" fmla="*/ 1392337 w 3024845"/>
                  <a:gd name="connsiteY256" fmla="*/ 596650 h 1059043"/>
                  <a:gd name="connsiteX257" fmla="*/ 1394364 w 3024845"/>
                  <a:gd name="connsiteY257" fmla="*/ 564224 h 1059043"/>
                  <a:gd name="connsiteX258" fmla="*/ 1416657 w 3024845"/>
                  <a:gd name="connsiteY258" fmla="*/ 564224 h 1059043"/>
                  <a:gd name="connsiteX259" fmla="*/ 1416657 w 3024845"/>
                  <a:gd name="connsiteY259" fmla="*/ 562602 h 1059043"/>
                  <a:gd name="connsiteX260" fmla="*/ 1416657 w 3024845"/>
                  <a:gd name="connsiteY260" fmla="*/ 551253 h 1059043"/>
                  <a:gd name="connsiteX261" fmla="*/ 1417417 w 3024845"/>
                  <a:gd name="connsiteY261" fmla="*/ 551253 h 1059043"/>
                  <a:gd name="connsiteX262" fmla="*/ 1422737 w 3024845"/>
                  <a:gd name="connsiteY262" fmla="*/ 551253 h 1059043"/>
                  <a:gd name="connsiteX263" fmla="*/ 1422737 w 3024845"/>
                  <a:gd name="connsiteY263" fmla="*/ 549362 h 1059043"/>
                  <a:gd name="connsiteX264" fmla="*/ 1422737 w 3024845"/>
                  <a:gd name="connsiteY264" fmla="*/ 536121 h 1059043"/>
                  <a:gd name="connsiteX265" fmla="*/ 1426791 w 3024845"/>
                  <a:gd name="connsiteY265" fmla="*/ 542606 h 1059043"/>
                  <a:gd name="connsiteX266" fmla="*/ 1429071 w 3024845"/>
                  <a:gd name="connsiteY266" fmla="*/ 542606 h 1059043"/>
                  <a:gd name="connsiteX267" fmla="*/ 1445031 w 3024845"/>
                  <a:gd name="connsiteY267" fmla="*/ 542606 h 1059043"/>
                  <a:gd name="connsiteX268" fmla="*/ 1445031 w 3024845"/>
                  <a:gd name="connsiteY268" fmla="*/ 541795 h 1059043"/>
                  <a:gd name="connsiteX269" fmla="*/ 1445031 w 3024845"/>
                  <a:gd name="connsiteY269" fmla="*/ 536121 h 1059043"/>
                  <a:gd name="connsiteX270" fmla="*/ 1445791 w 3024845"/>
                  <a:gd name="connsiteY270" fmla="*/ 536121 h 1059043"/>
                  <a:gd name="connsiteX271" fmla="*/ 1451111 w 3024845"/>
                  <a:gd name="connsiteY271" fmla="*/ 536121 h 1059043"/>
                  <a:gd name="connsiteX272" fmla="*/ 1451111 w 3024845"/>
                  <a:gd name="connsiteY272" fmla="*/ 537472 h 1059043"/>
                  <a:gd name="connsiteX273" fmla="*/ 1451111 w 3024845"/>
                  <a:gd name="connsiteY273" fmla="*/ 546930 h 1059043"/>
                  <a:gd name="connsiteX274" fmla="*/ 1489618 w 3024845"/>
                  <a:gd name="connsiteY274" fmla="*/ 546930 h 1059043"/>
                  <a:gd name="connsiteX275" fmla="*/ 1489618 w 3024845"/>
                  <a:gd name="connsiteY275" fmla="*/ 685283 h 1059043"/>
                  <a:gd name="connsiteX276" fmla="*/ 1491138 w 3024845"/>
                  <a:gd name="connsiteY276" fmla="*/ 685283 h 1059043"/>
                  <a:gd name="connsiteX277" fmla="*/ 1501778 w 3024845"/>
                  <a:gd name="connsiteY277" fmla="*/ 685283 h 1059043"/>
                  <a:gd name="connsiteX278" fmla="*/ 1501778 w 3024845"/>
                  <a:gd name="connsiteY278" fmla="*/ 672313 h 1059043"/>
                  <a:gd name="connsiteX279" fmla="*/ 1505832 w 3024845"/>
                  <a:gd name="connsiteY279" fmla="*/ 672313 h 1059043"/>
                  <a:gd name="connsiteX280" fmla="*/ 1505832 w 3024845"/>
                  <a:gd name="connsiteY280" fmla="*/ 685283 h 1059043"/>
                  <a:gd name="connsiteX281" fmla="*/ 1536232 w 3024845"/>
                  <a:gd name="connsiteY281" fmla="*/ 685283 h 1059043"/>
                  <a:gd name="connsiteX282" fmla="*/ 1536232 w 3024845"/>
                  <a:gd name="connsiteY282" fmla="*/ 655018 h 1059043"/>
                  <a:gd name="connsiteX283" fmla="*/ 1548392 w 3024845"/>
                  <a:gd name="connsiteY283" fmla="*/ 655018 h 1059043"/>
                  <a:gd name="connsiteX284" fmla="*/ 1560552 w 3024845"/>
                  <a:gd name="connsiteY284" fmla="*/ 652857 h 1059043"/>
                  <a:gd name="connsiteX285" fmla="*/ 1564606 w 3024845"/>
                  <a:gd name="connsiteY285" fmla="*/ 655018 h 1059043"/>
                  <a:gd name="connsiteX286" fmla="*/ 1574739 w 3024845"/>
                  <a:gd name="connsiteY286" fmla="*/ 655018 h 1059043"/>
                  <a:gd name="connsiteX287" fmla="*/ 1574739 w 3024845"/>
                  <a:gd name="connsiteY287" fmla="*/ 685283 h 1059043"/>
                  <a:gd name="connsiteX288" fmla="*/ 1582846 w 3024845"/>
                  <a:gd name="connsiteY288" fmla="*/ 685283 h 1059043"/>
                  <a:gd name="connsiteX289" fmla="*/ 1582846 w 3024845"/>
                  <a:gd name="connsiteY289" fmla="*/ 702578 h 1059043"/>
                  <a:gd name="connsiteX290" fmla="*/ 1592182 w 3024845"/>
                  <a:gd name="connsiteY290" fmla="*/ 703483 h 1059043"/>
                  <a:gd name="connsiteX291" fmla="*/ 1605140 w 3024845"/>
                  <a:gd name="connsiteY291" fmla="*/ 703483 h 1059043"/>
                  <a:gd name="connsiteX292" fmla="*/ 1605140 w 3024845"/>
                  <a:gd name="connsiteY292" fmla="*/ 687445 h 1059043"/>
                  <a:gd name="connsiteX293" fmla="*/ 1673096 w 3024845"/>
                  <a:gd name="connsiteY293" fmla="*/ 687445 h 1059043"/>
                  <a:gd name="connsiteX294" fmla="*/ 1673096 w 3024845"/>
                  <a:gd name="connsiteY294" fmla="*/ 602192 h 1059043"/>
                  <a:gd name="connsiteX295" fmla="*/ 1745104 w 3024845"/>
                  <a:gd name="connsiteY295" fmla="*/ 602192 h 1059043"/>
                  <a:gd name="connsiteX296" fmla="*/ 1745104 w 3024845"/>
                  <a:gd name="connsiteY296" fmla="*/ 680960 h 1059043"/>
                  <a:gd name="connsiteX297" fmla="*/ 1747008 w 3024845"/>
                  <a:gd name="connsiteY297" fmla="*/ 680960 h 1059043"/>
                  <a:gd name="connsiteX298" fmla="*/ 1748250 w 3024845"/>
                  <a:gd name="connsiteY298" fmla="*/ 703483 h 1059043"/>
                  <a:gd name="connsiteX299" fmla="*/ 1757926 w 3024845"/>
                  <a:gd name="connsiteY299" fmla="*/ 703483 h 1059043"/>
                  <a:gd name="connsiteX300" fmla="*/ 1759168 w 3024845"/>
                  <a:gd name="connsiteY300" fmla="*/ 680960 h 1059043"/>
                  <a:gd name="connsiteX301" fmla="*/ 1765248 w 3024845"/>
                  <a:gd name="connsiteY301" fmla="*/ 680960 h 1059043"/>
                  <a:gd name="connsiteX302" fmla="*/ 1766490 w 3024845"/>
                  <a:gd name="connsiteY302" fmla="*/ 703483 h 1059043"/>
                  <a:gd name="connsiteX303" fmla="*/ 1817112 w 3024845"/>
                  <a:gd name="connsiteY303" fmla="*/ 703483 h 1059043"/>
                  <a:gd name="connsiteX304" fmla="*/ 1817112 w 3024845"/>
                  <a:gd name="connsiteY304" fmla="*/ 540455 h 1059043"/>
                  <a:gd name="connsiteX305" fmla="*/ 2014439 w 3024845"/>
                  <a:gd name="connsiteY305" fmla="*/ 540455 h 1059043"/>
                  <a:gd name="connsiteX306" fmla="*/ 2014439 w 3024845"/>
                  <a:gd name="connsiteY306" fmla="*/ 703483 h 1059043"/>
                  <a:gd name="connsiteX307" fmla="*/ 2033136 w 3024845"/>
                  <a:gd name="connsiteY307" fmla="*/ 703483 h 1059043"/>
                  <a:gd name="connsiteX308" fmla="*/ 2033136 w 3024845"/>
                  <a:gd name="connsiteY308" fmla="*/ 620790 h 1059043"/>
                  <a:gd name="connsiteX309" fmla="*/ 2128256 w 3024845"/>
                  <a:gd name="connsiteY309" fmla="*/ 620790 h 1059043"/>
                  <a:gd name="connsiteX310" fmla="*/ 2128026 w 3024845"/>
                  <a:gd name="connsiteY310" fmla="*/ 281031 h 1059043"/>
                  <a:gd name="connsiteX311" fmla="*/ 2121946 w 3024845"/>
                  <a:gd name="connsiteY311" fmla="*/ 276707 h 1059043"/>
                  <a:gd name="connsiteX312" fmla="*/ 2130053 w 3024845"/>
                  <a:gd name="connsiteY312" fmla="*/ 252928 h 1059043"/>
                  <a:gd name="connsiteX313" fmla="*/ 2130053 w 3024845"/>
                  <a:gd name="connsiteY313" fmla="*/ 235634 h 1059043"/>
                  <a:gd name="connsiteX314" fmla="*/ 2144240 w 3024845"/>
                  <a:gd name="connsiteY314" fmla="*/ 235634 h 1059043"/>
                  <a:gd name="connsiteX315" fmla="*/ 2144240 w 3024845"/>
                  <a:gd name="connsiteY315" fmla="*/ 214016 h 1059043"/>
                  <a:gd name="connsiteX316" fmla="*/ 2146266 w 3024845"/>
                  <a:gd name="connsiteY316" fmla="*/ 209692 h 1059043"/>
                  <a:gd name="connsiteX317" fmla="*/ 2146266 w 3024845"/>
                  <a:gd name="connsiteY317" fmla="*/ 131868 h 1059043"/>
                  <a:gd name="connsiteX318" fmla="*/ 2144240 w 3024845"/>
                  <a:gd name="connsiteY318" fmla="*/ 125383 h 1059043"/>
                  <a:gd name="connsiteX319" fmla="*/ 2150320 w 3024845"/>
                  <a:gd name="connsiteY319" fmla="*/ 118897 h 1059043"/>
                  <a:gd name="connsiteX320" fmla="*/ 2150320 w 3024845"/>
                  <a:gd name="connsiteY320" fmla="*/ 60529 h 1059043"/>
                  <a:gd name="connsiteX321" fmla="*/ 2152346 w 3024845"/>
                  <a:gd name="connsiteY321" fmla="*/ 56206 h 1059043"/>
                  <a:gd name="connsiteX322" fmla="*/ 2152346 w 3024845"/>
                  <a:gd name="connsiteY322" fmla="*/ 0 h 1059043"/>
                  <a:gd name="connsiteX323" fmla="*/ 2162480 w 3024845"/>
                  <a:gd name="connsiteY323" fmla="*/ 118897 h 1059043"/>
                  <a:gd name="connsiteX324" fmla="*/ 2168560 w 3024845"/>
                  <a:gd name="connsiteY324" fmla="*/ 125383 h 1059043"/>
                  <a:gd name="connsiteX325" fmla="*/ 2166533 w 3024845"/>
                  <a:gd name="connsiteY325" fmla="*/ 131868 h 1059043"/>
                  <a:gd name="connsiteX326" fmla="*/ 2166533 w 3024845"/>
                  <a:gd name="connsiteY326" fmla="*/ 209692 h 1059043"/>
                  <a:gd name="connsiteX327" fmla="*/ 2168560 w 3024845"/>
                  <a:gd name="connsiteY327" fmla="*/ 214016 h 1059043"/>
                  <a:gd name="connsiteX328" fmla="*/ 2168560 w 3024845"/>
                  <a:gd name="connsiteY328" fmla="*/ 235634 h 1059043"/>
                  <a:gd name="connsiteX329" fmla="*/ 2180720 w 3024845"/>
                  <a:gd name="connsiteY329" fmla="*/ 555577 h 1059043"/>
                  <a:gd name="connsiteX330" fmla="*/ 2245574 w 3024845"/>
                  <a:gd name="connsiteY330" fmla="*/ 555577 h 1059043"/>
                  <a:gd name="connsiteX331" fmla="*/ 2245574 w 3024845"/>
                  <a:gd name="connsiteY331" fmla="*/ 631239 h 1059043"/>
                  <a:gd name="connsiteX332" fmla="*/ 2253681 w 3024845"/>
                  <a:gd name="connsiteY332" fmla="*/ 631239 h 1059043"/>
                  <a:gd name="connsiteX333" fmla="*/ 2255708 w 3024845"/>
                  <a:gd name="connsiteY333" fmla="*/ 624754 h 1059043"/>
                  <a:gd name="connsiteX334" fmla="*/ 2261788 w 3024845"/>
                  <a:gd name="connsiteY334" fmla="*/ 624754 h 1059043"/>
                  <a:gd name="connsiteX335" fmla="*/ 2263815 w 3024845"/>
                  <a:gd name="connsiteY335" fmla="*/ 633401 h 1059043"/>
                  <a:gd name="connsiteX336" fmla="*/ 2275975 w 3024845"/>
                  <a:gd name="connsiteY336" fmla="*/ 633401 h 1059043"/>
                  <a:gd name="connsiteX337" fmla="*/ 2275975 w 3024845"/>
                  <a:gd name="connsiteY337" fmla="*/ 626915 h 1059043"/>
                  <a:gd name="connsiteX338" fmla="*/ 2298268 w 3024845"/>
                  <a:gd name="connsiteY338" fmla="*/ 626915 h 1059043"/>
                  <a:gd name="connsiteX339" fmla="*/ 2298268 w 3024845"/>
                  <a:gd name="connsiteY339" fmla="*/ 633401 h 1059043"/>
                  <a:gd name="connsiteX340" fmla="*/ 2318535 w 3024845"/>
                  <a:gd name="connsiteY340" fmla="*/ 633401 h 1059043"/>
                  <a:gd name="connsiteX341" fmla="*/ 2318535 w 3024845"/>
                  <a:gd name="connsiteY341" fmla="*/ 678798 h 1059043"/>
                  <a:gd name="connsiteX342" fmla="*/ 2332722 w 3024845"/>
                  <a:gd name="connsiteY342" fmla="*/ 678798 h 1059043"/>
                  <a:gd name="connsiteX343" fmla="*/ 2332722 w 3024845"/>
                  <a:gd name="connsiteY343" fmla="*/ 665827 h 1059043"/>
                  <a:gd name="connsiteX344" fmla="*/ 2348936 w 3024845"/>
                  <a:gd name="connsiteY344" fmla="*/ 665827 h 1059043"/>
                  <a:gd name="connsiteX345" fmla="*/ 2348936 w 3024845"/>
                  <a:gd name="connsiteY345" fmla="*/ 486400 h 1059043"/>
                  <a:gd name="connsiteX346" fmla="*/ 2355016 w 3024845"/>
                  <a:gd name="connsiteY346" fmla="*/ 479914 h 1059043"/>
                  <a:gd name="connsiteX347" fmla="*/ 2427977 w 3024845"/>
                  <a:gd name="connsiteY347" fmla="*/ 479914 h 1059043"/>
                  <a:gd name="connsiteX348" fmla="*/ 2427977 w 3024845"/>
                  <a:gd name="connsiteY348" fmla="*/ 488562 h 1059043"/>
                  <a:gd name="connsiteX349" fmla="*/ 2438110 w 3024845"/>
                  <a:gd name="connsiteY349" fmla="*/ 488562 h 1059043"/>
                  <a:gd name="connsiteX350" fmla="*/ 2438110 w 3024845"/>
                  <a:gd name="connsiteY350" fmla="*/ 603136 h 1059043"/>
                  <a:gd name="connsiteX351" fmla="*/ 2460404 w 3024845"/>
                  <a:gd name="connsiteY351" fmla="*/ 603136 h 1059043"/>
                  <a:gd name="connsiteX352" fmla="*/ 2460404 w 3024845"/>
                  <a:gd name="connsiteY352" fmla="*/ 536121 h 1059043"/>
                  <a:gd name="connsiteX353" fmla="*/ 2486751 w 3024845"/>
                  <a:gd name="connsiteY353" fmla="*/ 536121 h 1059043"/>
                  <a:gd name="connsiteX354" fmla="*/ 2490804 w 3024845"/>
                  <a:gd name="connsiteY354" fmla="*/ 531797 h 1059043"/>
                  <a:gd name="connsiteX355" fmla="*/ 2498911 w 3024845"/>
                  <a:gd name="connsiteY355" fmla="*/ 531797 h 1059043"/>
                  <a:gd name="connsiteX356" fmla="*/ 2502964 w 3024845"/>
                  <a:gd name="connsiteY356" fmla="*/ 536121 h 1059043"/>
                  <a:gd name="connsiteX357" fmla="*/ 2525258 w 3024845"/>
                  <a:gd name="connsiteY357" fmla="*/ 536121 h 1059043"/>
                  <a:gd name="connsiteX358" fmla="*/ 2525258 w 3024845"/>
                  <a:gd name="connsiteY358" fmla="*/ 419385 h 1059043"/>
                  <a:gd name="connsiteX359" fmla="*/ 2582005 w 3024845"/>
                  <a:gd name="connsiteY359" fmla="*/ 408576 h 1059043"/>
                  <a:gd name="connsiteX360" fmla="*/ 2582005 w 3024845"/>
                  <a:gd name="connsiteY360" fmla="*/ 409657 h 1059043"/>
                  <a:gd name="connsiteX361" fmla="*/ 2582005 w 3024845"/>
                  <a:gd name="connsiteY361" fmla="*/ 417223 h 1059043"/>
                  <a:gd name="connsiteX362" fmla="*/ 2608352 w 3024845"/>
                  <a:gd name="connsiteY362" fmla="*/ 417223 h 1059043"/>
                  <a:gd name="connsiteX363" fmla="*/ 2608352 w 3024845"/>
                  <a:gd name="connsiteY363" fmla="*/ 672313 h 1059043"/>
                  <a:gd name="connsiteX364" fmla="*/ 2630646 w 3024845"/>
                  <a:gd name="connsiteY364" fmla="*/ 672313 h 1059043"/>
                  <a:gd name="connsiteX365" fmla="*/ 2630646 w 3024845"/>
                  <a:gd name="connsiteY365" fmla="*/ 667989 h 1059043"/>
                  <a:gd name="connsiteX366" fmla="*/ 2642806 w 3024845"/>
                  <a:gd name="connsiteY366" fmla="*/ 667989 h 1059043"/>
                  <a:gd name="connsiteX367" fmla="*/ 2642806 w 3024845"/>
                  <a:gd name="connsiteY367" fmla="*/ 672313 h 1059043"/>
                  <a:gd name="connsiteX368" fmla="*/ 2667126 w 3024845"/>
                  <a:gd name="connsiteY368" fmla="*/ 672313 h 1059043"/>
                  <a:gd name="connsiteX369" fmla="*/ 2667126 w 3024845"/>
                  <a:gd name="connsiteY369" fmla="*/ 659342 h 1059043"/>
                  <a:gd name="connsiteX370" fmla="*/ 2695500 w 3024845"/>
                  <a:gd name="connsiteY370" fmla="*/ 659342 h 1059043"/>
                  <a:gd name="connsiteX371" fmla="*/ 2707660 w 3024845"/>
                  <a:gd name="connsiteY371" fmla="*/ 655018 h 1059043"/>
                  <a:gd name="connsiteX372" fmla="*/ 2727927 w 3024845"/>
                  <a:gd name="connsiteY372" fmla="*/ 659342 h 1059043"/>
                  <a:gd name="connsiteX373" fmla="*/ 2727927 w 3024845"/>
                  <a:gd name="connsiteY373" fmla="*/ 642048 h 1059043"/>
                  <a:gd name="connsiteX374" fmla="*/ 2736034 w 3024845"/>
                  <a:gd name="connsiteY374" fmla="*/ 642048 h 1059043"/>
                  <a:gd name="connsiteX375" fmla="*/ 2736034 w 3024845"/>
                  <a:gd name="connsiteY375" fmla="*/ 629077 h 1059043"/>
                  <a:gd name="connsiteX376" fmla="*/ 2792781 w 3024845"/>
                  <a:gd name="connsiteY376" fmla="*/ 629077 h 1059043"/>
                  <a:gd name="connsiteX377" fmla="*/ 2792781 w 3024845"/>
                  <a:gd name="connsiteY377" fmla="*/ 598812 h 1059043"/>
                  <a:gd name="connsiteX378" fmla="*/ 2811021 w 3024845"/>
                  <a:gd name="connsiteY378" fmla="*/ 598812 h 1059043"/>
                  <a:gd name="connsiteX379" fmla="*/ 2811021 w 3024845"/>
                  <a:gd name="connsiteY379" fmla="*/ 592327 h 1059043"/>
                  <a:gd name="connsiteX380" fmla="*/ 2823181 w 3024845"/>
                  <a:gd name="connsiteY380" fmla="*/ 592327 h 1059043"/>
                  <a:gd name="connsiteX381" fmla="*/ 2823181 w 3024845"/>
                  <a:gd name="connsiteY381" fmla="*/ 598812 h 1059043"/>
                  <a:gd name="connsiteX382" fmla="*/ 2839395 w 3024845"/>
                  <a:gd name="connsiteY382" fmla="*/ 598812 h 1059043"/>
                  <a:gd name="connsiteX383" fmla="*/ 2839395 w 3024845"/>
                  <a:gd name="connsiteY383" fmla="*/ 648533 h 1059043"/>
                  <a:gd name="connsiteX384" fmla="*/ 2871822 w 3024845"/>
                  <a:gd name="connsiteY384" fmla="*/ 648533 h 1059043"/>
                  <a:gd name="connsiteX385" fmla="*/ 2871822 w 3024845"/>
                  <a:gd name="connsiteY385" fmla="*/ 622592 h 1059043"/>
                  <a:gd name="connsiteX386" fmla="*/ 2910329 w 3024845"/>
                  <a:gd name="connsiteY386" fmla="*/ 622592 h 1059043"/>
                  <a:gd name="connsiteX387" fmla="*/ 2910329 w 3024845"/>
                  <a:gd name="connsiteY387" fmla="*/ 592327 h 1059043"/>
                  <a:gd name="connsiteX388" fmla="*/ 2958970 w 3024845"/>
                  <a:gd name="connsiteY388" fmla="*/ 592327 h 1059043"/>
                  <a:gd name="connsiteX389" fmla="*/ 2958970 w 3024845"/>
                  <a:gd name="connsiteY389" fmla="*/ 703483 h 1059043"/>
                  <a:gd name="connsiteX390" fmla="*/ 2958970 w 3024845"/>
                  <a:gd name="connsiteY390" fmla="*/ 717262 h 1059043"/>
                  <a:gd name="connsiteX391" fmla="*/ 3024845 w 3024845"/>
                  <a:gd name="connsiteY391" fmla="*/ 717262 h 1059043"/>
                  <a:gd name="connsiteX392" fmla="*/ 3024845 w 3024845"/>
                  <a:gd name="connsiteY392" fmla="*/ 1059043 h 1059043"/>
                  <a:gd name="connsiteX393" fmla="*/ 2054 w 3024845"/>
                  <a:gd name="connsiteY393" fmla="*/ 1056710 h 1059043"/>
                  <a:gd name="connsiteX394" fmla="*/ 0 w 3024845"/>
                  <a:gd name="connsiteY394" fmla="*/ 622592 h 1059043"/>
                  <a:gd name="connsiteX395" fmla="*/ 20267 w 3024845"/>
                  <a:gd name="connsiteY395" fmla="*/ 622592 h 1059043"/>
                  <a:gd name="connsiteX396" fmla="*/ 20774 w 3024845"/>
                  <a:gd name="connsiteY396" fmla="*/ 621511 h 1059043"/>
                  <a:gd name="connsiteX397" fmla="*/ 24320 w 3024845"/>
                  <a:gd name="connsiteY397" fmla="*/ 613945 h 1059043"/>
                  <a:gd name="connsiteX398" fmla="*/ 26094 w 3024845"/>
                  <a:gd name="connsiteY398" fmla="*/ 614215 h 1059043"/>
                  <a:gd name="connsiteX399" fmla="*/ 38507 w 3024845"/>
                  <a:gd name="connsiteY399" fmla="*/ 616106 h 1059043"/>
                  <a:gd name="connsiteX400" fmla="*/ 39014 w 3024845"/>
                  <a:gd name="connsiteY400" fmla="*/ 617458 h 1059043"/>
                  <a:gd name="connsiteX401" fmla="*/ 42560 w 3024845"/>
                  <a:gd name="connsiteY401" fmla="*/ 626915 h 1059043"/>
                  <a:gd name="connsiteX402" fmla="*/ 68907 w 3024845"/>
                  <a:gd name="connsiteY402" fmla="*/ 629077 h 1059043"/>
                  <a:gd name="connsiteX403" fmla="*/ 68907 w 3024845"/>
                  <a:gd name="connsiteY403" fmla="*/ 505856 h 1059043"/>
                  <a:gd name="connsiteX404" fmla="*/ 70934 w 3024845"/>
                  <a:gd name="connsiteY404" fmla="*/ 505856 h 1059043"/>
                  <a:gd name="connsiteX405" fmla="*/ 85121 w 3024845"/>
                  <a:gd name="connsiteY405" fmla="*/ 505856 h 1059043"/>
                  <a:gd name="connsiteX406" fmla="*/ 85121 w 3024845"/>
                  <a:gd name="connsiteY406" fmla="*/ 369664 h 1059043"/>
                  <a:gd name="connsiteX407" fmla="*/ 86894 w 3024845"/>
                  <a:gd name="connsiteY407" fmla="*/ 369664 h 1059043"/>
                  <a:gd name="connsiteX408" fmla="*/ 99308 w 3024845"/>
                  <a:gd name="connsiteY408" fmla="*/ 369664 h 1059043"/>
                  <a:gd name="connsiteX409" fmla="*/ 99308 w 3024845"/>
                  <a:gd name="connsiteY409" fmla="*/ 255090 h 1059043"/>
                  <a:gd name="connsiteX410" fmla="*/ 103361 w 3024845"/>
                  <a:gd name="connsiteY410" fmla="*/ 226986 h 1059043"/>
                  <a:gd name="connsiteX411" fmla="*/ 105388 w 3024845"/>
                  <a:gd name="connsiteY411" fmla="*/ 226986 h 1059043"/>
                  <a:gd name="connsiteX412" fmla="*/ 119575 w 3024845"/>
                  <a:gd name="connsiteY412" fmla="*/ 226986 h 1059043"/>
                  <a:gd name="connsiteX0" fmla="*/ 119575 w 3024845"/>
                  <a:gd name="connsiteY0" fmla="*/ 226986 h 1059043"/>
                  <a:gd name="connsiteX1" fmla="*/ 200642 w 3024845"/>
                  <a:gd name="connsiteY1" fmla="*/ 224825 h 1059043"/>
                  <a:gd name="connsiteX2" fmla="*/ 202669 w 3024845"/>
                  <a:gd name="connsiteY2" fmla="*/ 224825 h 1059043"/>
                  <a:gd name="connsiteX3" fmla="*/ 216856 w 3024845"/>
                  <a:gd name="connsiteY3" fmla="*/ 224825 h 1059043"/>
                  <a:gd name="connsiteX4" fmla="*/ 216856 w 3024845"/>
                  <a:gd name="connsiteY4" fmla="*/ 248604 h 1059043"/>
                  <a:gd name="connsiteX5" fmla="*/ 217363 w 3024845"/>
                  <a:gd name="connsiteY5" fmla="*/ 249415 h 1059043"/>
                  <a:gd name="connsiteX6" fmla="*/ 220909 w 3024845"/>
                  <a:gd name="connsiteY6" fmla="*/ 255090 h 1059043"/>
                  <a:gd name="connsiteX7" fmla="*/ 220909 w 3024845"/>
                  <a:gd name="connsiteY7" fmla="*/ 369664 h 1059043"/>
                  <a:gd name="connsiteX8" fmla="*/ 223189 w 3024845"/>
                  <a:gd name="connsiteY8" fmla="*/ 369664 h 1059043"/>
                  <a:gd name="connsiteX9" fmla="*/ 239150 w 3024845"/>
                  <a:gd name="connsiteY9" fmla="*/ 369664 h 1059043"/>
                  <a:gd name="connsiteX10" fmla="*/ 239150 w 3024845"/>
                  <a:gd name="connsiteY10" fmla="*/ 510179 h 1059043"/>
                  <a:gd name="connsiteX11" fmla="*/ 240670 w 3024845"/>
                  <a:gd name="connsiteY11" fmla="*/ 509909 h 1059043"/>
                  <a:gd name="connsiteX12" fmla="*/ 251310 w 3024845"/>
                  <a:gd name="connsiteY12" fmla="*/ 508018 h 1059043"/>
                  <a:gd name="connsiteX13" fmla="*/ 249283 w 3024845"/>
                  <a:gd name="connsiteY13" fmla="*/ 596650 h 1059043"/>
                  <a:gd name="connsiteX14" fmla="*/ 250803 w 3024845"/>
                  <a:gd name="connsiteY14" fmla="*/ 596921 h 1059043"/>
                  <a:gd name="connsiteX15" fmla="*/ 261443 w 3024845"/>
                  <a:gd name="connsiteY15" fmla="*/ 598812 h 1059043"/>
                  <a:gd name="connsiteX16" fmla="*/ 261696 w 3024845"/>
                  <a:gd name="connsiteY16" fmla="*/ 599623 h 1059043"/>
                  <a:gd name="connsiteX17" fmla="*/ 263470 w 3024845"/>
                  <a:gd name="connsiteY17" fmla="*/ 605298 h 1059043"/>
                  <a:gd name="connsiteX18" fmla="*/ 264230 w 3024845"/>
                  <a:gd name="connsiteY18" fmla="*/ 602866 h 1059043"/>
                  <a:gd name="connsiteX19" fmla="*/ 269550 w 3024845"/>
                  <a:gd name="connsiteY19" fmla="*/ 585842 h 1059043"/>
                  <a:gd name="connsiteX20" fmla="*/ 271323 w 3024845"/>
                  <a:gd name="connsiteY20" fmla="*/ 585842 h 1059043"/>
                  <a:gd name="connsiteX21" fmla="*/ 283737 w 3024845"/>
                  <a:gd name="connsiteY21" fmla="*/ 585842 h 1059043"/>
                  <a:gd name="connsiteX22" fmla="*/ 283737 w 3024845"/>
                  <a:gd name="connsiteY22" fmla="*/ 618268 h 1059043"/>
                  <a:gd name="connsiteX23" fmla="*/ 284750 w 3024845"/>
                  <a:gd name="connsiteY23" fmla="*/ 618809 h 1059043"/>
                  <a:gd name="connsiteX24" fmla="*/ 291844 w 3024845"/>
                  <a:gd name="connsiteY24" fmla="*/ 622592 h 1059043"/>
                  <a:gd name="connsiteX25" fmla="*/ 291844 w 3024845"/>
                  <a:gd name="connsiteY25" fmla="*/ 623943 h 1059043"/>
                  <a:gd name="connsiteX26" fmla="*/ 291844 w 3024845"/>
                  <a:gd name="connsiteY26" fmla="*/ 633401 h 1059043"/>
                  <a:gd name="connsiteX27" fmla="*/ 336431 w 3024845"/>
                  <a:gd name="connsiteY27" fmla="*/ 633401 h 1059043"/>
                  <a:gd name="connsiteX28" fmla="*/ 336431 w 3024845"/>
                  <a:gd name="connsiteY28" fmla="*/ 634482 h 1059043"/>
                  <a:gd name="connsiteX29" fmla="*/ 336431 w 3024845"/>
                  <a:gd name="connsiteY29" fmla="*/ 642048 h 1059043"/>
                  <a:gd name="connsiteX30" fmla="*/ 338457 w 3024845"/>
                  <a:gd name="connsiteY30" fmla="*/ 642048 h 1059043"/>
                  <a:gd name="connsiteX31" fmla="*/ 352644 w 3024845"/>
                  <a:gd name="connsiteY31" fmla="*/ 642048 h 1059043"/>
                  <a:gd name="connsiteX32" fmla="*/ 352644 w 3024845"/>
                  <a:gd name="connsiteY32" fmla="*/ 611783 h 1059043"/>
                  <a:gd name="connsiteX33" fmla="*/ 397231 w 3024845"/>
                  <a:gd name="connsiteY33" fmla="*/ 611783 h 1059043"/>
                  <a:gd name="connsiteX34" fmla="*/ 397231 w 3024845"/>
                  <a:gd name="connsiteY34" fmla="*/ 610432 h 1059043"/>
                  <a:gd name="connsiteX35" fmla="*/ 397231 w 3024845"/>
                  <a:gd name="connsiteY35" fmla="*/ 600974 h 1059043"/>
                  <a:gd name="connsiteX36" fmla="*/ 398245 w 3024845"/>
                  <a:gd name="connsiteY36" fmla="*/ 600974 h 1059043"/>
                  <a:gd name="connsiteX37" fmla="*/ 405338 w 3024845"/>
                  <a:gd name="connsiteY37" fmla="*/ 600974 h 1059043"/>
                  <a:gd name="connsiteX38" fmla="*/ 405338 w 3024845"/>
                  <a:gd name="connsiteY38" fmla="*/ 599083 h 1059043"/>
                  <a:gd name="connsiteX39" fmla="*/ 405338 w 3024845"/>
                  <a:gd name="connsiteY39" fmla="*/ 585842 h 1059043"/>
                  <a:gd name="connsiteX40" fmla="*/ 406098 w 3024845"/>
                  <a:gd name="connsiteY40" fmla="*/ 585842 h 1059043"/>
                  <a:gd name="connsiteX41" fmla="*/ 411418 w 3024845"/>
                  <a:gd name="connsiteY41" fmla="*/ 585842 h 1059043"/>
                  <a:gd name="connsiteX42" fmla="*/ 411418 w 3024845"/>
                  <a:gd name="connsiteY42" fmla="*/ 584761 h 1059043"/>
                  <a:gd name="connsiteX43" fmla="*/ 411418 w 3024845"/>
                  <a:gd name="connsiteY43" fmla="*/ 577194 h 1059043"/>
                  <a:gd name="connsiteX44" fmla="*/ 413445 w 3024845"/>
                  <a:gd name="connsiteY44" fmla="*/ 577194 h 1059043"/>
                  <a:gd name="connsiteX45" fmla="*/ 427632 w 3024845"/>
                  <a:gd name="connsiteY45" fmla="*/ 577194 h 1059043"/>
                  <a:gd name="connsiteX46" fmla="*/ 427632 w 3024845"/>
                  <a:gd name="connsiteY46" fmla="*/ 578275 h 1059043"/>
                  <a:gd name="connsiteX47" fmla="*/ 427632 w 3024845"/>
                  <a:gd name="connsiteY47" fmla="*/ 585842 h 1059043"/>
                  <a:gd name="connsiteX48" fmla="*/ 449925 w 3024845"/>
                  <a:gd name="connsiteY48" fmla="*/ 585842 h 1059043"/>
                  <a:gd name="connsiteX49" fmla="*/ 449925 w 3024845"/>
                  <a:gd name="connsiteY49" fmla="*/ 583950 h 1059043"/>
                  <a:gd name="connsiteX50" fmla="*/ 449925 w 3024845"/>
                  <a:gd name="connsiteY50" fmla="*/ 570709 h 1059043"/>
                  <a:gd name="connsiteX51" fmla="*/ 451699 w 3024845"/>
                  <a:gd name="connsiteY51" fmla="*/ 570709 h 1059043"/>
                  <a:gd name="connsiteX52" fmla="*/ 464112 w 3024845"/>
                  <a:gd name="connsiteY52" fmla="*/ 570709 h 1059043"/>
                  <a:gd name="connsiteX53" fmla="*/ 464112 w 3024845"/>
                  <a:gd name="connsiteY53" fmla="*/ 594489 h 1059043"/>
                  <a:gd name="connsiteX54" fmla="*/ 465126 w 3024845"/>
                  <a:gd name="connsiteY54" fmla="*/ 594489 h 1059043"/>
                  <a:gd name="connsiteX55" fmla="*/ 472219 w 3024845"/>
                  <a:gd name="connsiteY55" fmla="*/ 594489 h 1059043"/>
                  <a:gd name="connsiteX56" fmla="*/ 472219 w 3024845"/>
                  <a:gd name="connsiteY56" fmla="*/ 593408 h 1059043"/>
                  <a:gd name="connsiteX57" fmla="*/ 472219 w 3024845"/>
                  <a:gd name="connsiteY57" fmla="*/ 585842 h 1059043"/>
                  <a:gd name="connsiteX58" fmla="*/ 473992 w 3024845"/>
                  <a:gd name="connsiteY58" fmla="*/ 585842 h 1059043"/>
                  <a:gd name="connsiteX59" fmla="*/ 486406 w 3024845"/>
                  <a:gd name="connsiteY59" fmla="*/ 585842 h 1059043"/>
                  <a:gd name="connsiteX60" fmla="*/ 486406 w 3024845"/>
                  <a:gd name="connsiteY60" fmla="*/ 611783 h 1059043"/>
                  <a:gd name="connsiteX61" fmla="*/ 488433 w 3024845"/>
                  <a:gd name="connsiteY61" fmla="*/ 611783 h 1059043"/>
                  <a:gd name="connsiteX62" fmla="*/ 502619 w 3024845"/>
                  <a:gd name="connsiteY62" fmla="*/ 611783 h 1059043"/>
                  <a:gd name="connsiteX63" fmla="*/ 502619 w 3024845"/>
                  <a:gd name="connsiteY63" fmla="*/ 613404 h 1059043"/>
                  <a:gd name="connsiteX64" fmla="*/ 502619 w 3024845"/>
                  <a:gd name="connsiteY64" fmla="*/ 624754 h 1059043"/>
                  <a:gd name="connsiteX65" fmla="*/ 503379 w 3024845"/>
                  <a:gd name="connsiteY65" fmla="*/ 624754 h 1059043"/>
                  <a:gd name="connsiteX66" fmla="*/ 508700 w 3024845"/>
                  <a:gd name="connsiteY66" fmla="*/ 624754 h 1059043"/>
                  <a:gd name="connsiteX67" fmla="*/ 508700 w 3024845"/>
                  <a:gd name="connsiteY67" fmla="*/ 623943 h 1059043"/>
                  <a:gd name="connsiteX68" fmla="*/ 508700 w 3024845"/>
                  <a:gd name="connsiteY68" fmla="*/ 618268 h 1059043"/>
                  <a:gd name="connsiteX69" fmla="*/ 539100 w 3024845"/>
                  <a:gd name="connsiteY69" fmla="*/ 618268 h 1059043"/>
                  <a:gd name="connsiteX70" fmla="*/ 539100 w 3024845"/>
                  <a:gd name="connsiteY70" fmla="*/ 642048 h 1059043"/>
                  <a:gd name="connsiteX71" fmla="*/ 540113 w 3024845"/>
                  <a:gd name="connsiteY71" fmla="*/ 642048 h 1059043"/>
                  <a:gd name="connsiteX72" fmla="*/ 547207 w 3024845"/>
                  <a:gd name="connsiteY72" fmla="*/ 642048 h 1059043"/>
                  <a:gd name="connsiteX73" fmla="*/ 547207 w 3024845"/>
                  <a:gd name="connsiteY73" fmla="*/ 643129 h 1059043"/>
                  <a:gd name="connsiteX74" fmla="*/ 547207 w 3024845"/>
                  <a:gd name="connsiteY74" fmla="*/ 650695 h 1059043"/>
                  <a:gd name="connsiteX75" fmla="*/ 547967 w 3024845"/>
                  <a:gd name="connsiteY75" fmla="*/ 650695 h 1059043"/>
                  <a:gd name="connsiteX76" fmla="*/ 553287 w 3024845"/>
                  <a:gd name="connsiteY76" fmla="*/ 650695 h 1059043"/>
                  <a:gd name="connsiteX77" fmla="*/ 553287 w 3024845"/>
                  <a:gd name="connsiteY77" fmla="*/ 648533 h 1059043"/>
                  <a:gd name="connsiteX78" fmla="*/ 553287 w 3024845"/>
                  <a:gd name="connsiteY78" fmla="*/ 633401 h 1059043"/>
                  <a:gd name="connsiteX79" fmla="*/ 554300 w 3024845"/>
                  <a:gd name="connsiteY79" fmla="*/ 633401 h 1059043"/>
                  <a:gd name="connsiteX80" fmla="*/ 561394 w 3024845"/>
                  <a:gd name="connsiteY80" fmla="*/ 633401 h 1059043"/>
                  <a:gd name="connsiteX81" fmla="*/ 561394 w 3024845"/>
                  <a:gd name="connsiteY81" fmla="*/ 634482 h 1059043"/>
                  <a:gd name="connsiteX82" fmla="*/ 561394 w 3024845"/>
                  <a:gd name="connsiteY82" fmla="*/ 642048 h 1059043"/>
                  <a:gd name="connsiteX83" fmla="*/ 566714 w 3024845"/>
                  <a:gd name="connsiteY83" fmla="*/ 640055 h 1059043"/>
                  <a:gd name="connsiteX84" fmla="*/ 567474 w 3024845"/>
                  <a:gd name="connsiteY84" fmla="*/ 639075 h 1059043"/>
                  <a:gd name="connsiteX85" fmla="*/ 567474 w 3024845"/>
                  <a:gd name="connsiteY85" fmla="*/ 633401 h 1059043"/>
                  <a:gd name="connsiteX86" fmla="*/ 605981 w 3024845"/>
                  <a:gd name="connsiteY86" fmla="*/ 633401 h 1059043"/>
                  <a:gd name="connsiteX87" fmla="*/ 605981 w 3024845"/>
                  <a:gd name="connsiteY87" fmla="*/ 657180 h 1059043"/>
                  <a:gd name="connsiteX88" fmla="*/ 608007 w 3024845"/>
                  <a:gd name="connsiteY88" fmla="*/ 657180 h 1059043"/>
                  <a:gd name="connsiteX89" fmla="*/ 622194 w 3024845"/>
                  <a:gd name="connsiteY89" fmla="*/ 657180 h 1059043"/>
                  <a:gd name="connsiteX90" fmla="*/ 622194 w 3024845"/>
                  <a:gd name="connsiteY90" fmla="*/ 658261 h 1059043"/>
                  <a:gd name="connsiteX91" fmla="*/ 622194 w 3024845"/>
                  <a:gd name="connsiteY91" fmla="*/ 665827 h 1059043"/>
                  <a:gd name="connsiteX92" fmla="*/ 623968 w 3024845"/>
                  <a:gd name="connsiteY92" fmla="*/ 665827 h 1059043"/>
                  <a:gd name="connsiteX93" fmla="*/ 636381 w 3024845"/>
                  <a:gd name="connsiteY93" fmla="*/ 665827 h 1059043"/>
                  <a:gd name="connsiteX94" fmla="*/ 636381 w 3024845"/>
                  <a:gd name="connsiteY94" fmla="*/ 642048 h 1059043"/>
                  <a:gd name="connsiteX95" fmla="*/ 637394 w 3024845"/>
                  <a:gd name="connsiteY95" fmla="*/ 642048 h 1059043"/>
                  <a:gd name="connsiteX96" fmla="*/ 644488 w 3024845"/>
                  <a:gd name="connsiteY96" fmla="*/ 642048 h 1059043"/>
                  <a:gd name="connsiteX97" fmla="*/ 644488 w 3024845"/>
                  <a:gd name="connsiteY97" fmla="*/ 609621 h 1059043"/>
                  <a:gd name="connsiteX98" fmla="*/ 645501 w 3024845"/>
                  <a:gd name="connsiteY98" fmla="*/ 609621 h 1059043"/>
                  <a:gd name="connsiteX99" fmla="*/ 652595 w 3024845"/>
                  <a:gd name="connsiteY99" fmla="*/ 609621 h 1059043"/>
                  <a:gd name="connsiteX100" fmla="*/ 652595 w 3024845"/>
                  <a:gd name="connsiteY100" fmla="*/ 607730 h 1059043"/>
                  <a:gd name="connsiteX101" fmla="*/ 652595 w 3024845"/>
                  <a:gd name="connsiteY101" fmla="*/ 594489 h 1059043"/>
                  <a:gd name="connsiteX102" fmla="*/ 651328 w 3024845"/>
                  <a:gd name="connsiteY102" fmla="*/ 592867 h 1059043"/>
                  <a:gd name="connsiteX103" fmla="*/ 656648 w 3024845"/>
                  <a:gd name="connsiteY103" fmla="*/ 581518 h 1059043"/>
                  <a:gd name="connsiteX104" fmla="*/ 664755 w 3024845"/>
                  <a:gd name="connsiteY104" fmla="*/ 609621 h 1059043"/>
                  <a:gd name="connsiteX105" fmla="*/ 665515 w 3024845"/>
                  <a:gd name="connsiteY105" fmla="*/ 609621 h 1059043"/>
                  <a:gd name="connsiteX106" fmla="*/ 670835 w 3024845"/>
                  <a:gd name="connsiteY106" fmla="*/ 609621 h 1059043"/>
                  <a:gd name="connsiteX107" fmla="*/ 670835 w 3024845"/>
                  <a:gd name="connsiteY107" fmla="*/ 503694 h 1059043"/>
                  <a:gd name="connsiteX108" fmla="*/ 672355 w 3024845"/>
                  <a:gd name="connsiteY108" fmla="*/ 503694 h 1059043"/>
                  <a:gd name="connsiteX109" fmla="*/ 682995 w 3024845"/>
                  <a:gd name="connsiteY109" fmla="*/ 503694 h 1059043"/>
                  <a:gd name="connsiteX110" fmla="*/ 682995 w 3024845"/>
                  <a:gd name="connsiteY110" fmla="*/ 456135 h 1059043"/>
                  <a:gd name="connsiteX111" fmla="*/ 709342 w 3024845"/>
                  <a:gd name="connsiteY111" fmla="*/ 456135 h 1059043"/>
                  <a:gd name="connsiteX112" fmla="*/ 709342 w 3024845"/>
                  <a:gd name="connsiteY112" fmla="*/ 434517 h 1059043"/>
                  <a:gd name="connsiteX113" fmla="*/ 743796 w 3024845"/>
                  <a:gd name="connsiteY113" fmla="*/ 434517 h 1059043"/>
                  <a:gd name="connsiteX114" fmla="*/ 743796 w 3024845"/>
                  <a:gd name="connsiteY114" fmla="*/ 436949 h 1059043"/>
                  <a:gd name="connsiteX115" fmla="*/ 743796 w 3024845"/>
                  <a:gd name="connsiteY115" fmla="*/ 453973 h 1059043"/>
                  <a:gd name="connsiteX116" fmla="*/ 746076 w 3024845"/>
                  <a:gd name="connsiteY116" fmla="*/ 453973 h 1059043"/>
                  <a:gd name="connsiteX117" fmla="*/ 762036 w 3024845"/>
                  <a:gd name="connsiteY117" fmla="*/ 453973 h 1059043"/>
                  <a:gd name="connsiteX118" fmla="*/ 762036 w 3024845"/>
                  <a:gd name="connsiteY118" fmla="*/ 501532 h 1059043"/>
                  <a:gd name="connsiteX119" fmla="*/ 763049 w 3024845"/>
                  <a:gd name="connsiteY119" fmla="*/ 501532 h 1059043"/>
                  <a:gd name="connsiteX120" fmla="*/ 770143 w 3024845"/>
                  <a:gd name="connsiteY120" fmla="*/ 501532 h 1059043"/>
                  <a:gd name="connsiteX121" fmla="*/ 784330 w 3024845"/>
                  <a:gd name="connsiteY121" fmla="*/ 505856 h 1059043"/>
                  <a:gd name="connsiteX122" fmla="*/ 784330 w 3024845"/>
                  <a:gd name="connsiteY122" fmla="*/ 544768 h 1059043"/>
                  <a:gd name="connsiteX123" fmla="*/ 785343 w 3024845"/>
                  <a:gd name="connsiteY123" fmla="*/ 544768 h 1059043"/>
                  <a:gd name="connsiteX124" fmla="*/ 792436 w 3024845"/>
                  <a:gd name="connsiteY124" fmla="*/ 544768 h 1059043"/>
                  <a:gd name="connsiteX125" fmla="*/ 792436 w 3024845"/>
                  <a:gd name="connsiteY125" fmla="*/ 546389 h 1059043"/>
                  <a:gd name="connsiteX126" fmla="*/ 792436 w 3024845"/>
                  <a:gd name="connsiteY126" fmla="*/ 557738 h 1059043"/>
                  <a:gd name="connsiteX127" fmla="*/ 794463 w 3024845"/>
                  <a:gd name="connsiteY127" fmla="*/ 557738 h 1059043"/>
                  <a:gd name="connsiteX128" fmla="*/ 808650 w 3024845"/>
                  <a:gd name="connsiteY128" fmla="*/ 557738 h 1059043"/>
                  <a:gd name="connsiteX129" fmla="*/ 814730 w 3024845"/>
                  <a:gd name="connsiteY129" fmla="*/ 564224 h 1059043"/>
                  <a:gd name="connsiteX130" fmla="*/ 814730 w 3024845"/>
                  <a:gd name="connsiteY130" fmla="*/ 585842 h 1059043"/>
                  <a:gd name="connsiteX131" fmla="*/ 817010 w 3024845"/>
                  <a:gd name="connsiteY131" fmla="*/ 585842 h 1059043"/>
                  <a:gd name="connsiteX132" fmla="*/ 832970 w 3024845"/>
                  <a:gd name="connsiteY132" fmla="*/ 585842 h 1059043"/>
                  <a:gd name="connsiteX133" fmla="*/ 832970 w 3024845"/>
                  <a:gd name="connsiteY133" fmla="*/ 586922 h 1059043"/>
                  <a:gd name="connsiteX134" fmla="*/ 832970 w 3024845"/>
                  <a:gd name="connsiteY134" fmla="*/ 594489 h 1059043"/>
                  <a:gd name="connsiteX135" fmla="*/ 834237 w 3024845"/>
                  <a:gd name="connsiteY135" fmla="*/ 594489 h 1059043"/>
                  <a:gd name="connsiteX136" fmla="*/ 843104 w 3024845"/>
                  <a:gd name="connsiteY136" fmla="*/ 594489 h 1059043"/>
                  <a:gd name="connsiteX137" fmla="*/ 843104 w 3024845"/>
                  <a:gd name="connsiteY137" fmla="*/ 596650 h 1059043"/>
                  <a:gd name="connsiteX138" fmla="*/ 843104 w 3024845"/>
                  <a:gd name="connsiteY138" fmla="*/ 611783 h 1059043"/>
                  <a:gd name="connsiteX139" fmla="*/ 847157 w 3024845"/>
                  <a:gd name="connsiteY139" fmla="*/ 609891 h 1059043"/>
                  <a:gd name="connsiteX140" fmla="*/ 847157 w 3024845"/>
                  <a:gd name="connsiteY140" fmla="*/ 596650 h 1059043"/>
                  <a:gd name="connsiteX141" fmla="*/ 848170 w 3024845"/>
                  <a:gd name="connsiteY141" fmla="*/ 596650 h 1059043"/>
                  <a:gd name="connsiteX142" fmla="*/ 855264 w 3024845"/>
                  <a:gd name="connsiteY142" fmla="*/ 596650 h 1059043"/>
                  <a:gd name="connsiteX143" fmla="*/ 855264 w 3024845"/>
                  <a:gd name="connsiteY143" fmla="*/ 598272 h 1059043"/>
                  <a:gd name="connsiteX144" fmla="*/ 855264 w 3024845"/>
                  <a:gd name="connsiteY144" fmla="*/ 609621 h 1059043"/>
                  <a:gd name="connsiteX145" fmla="*/ 856024 w 3024845"/>
                  <a:gd name="connsiteY145" fmla="*/ 609621 h 1059043"/>
                  <a:gd name="connsiteX146" fmla="*/ 861344 w 3024845"/>
                  <a:gd name="connsiteY146" fmla="*/ 609621 h 1059043"/>
                  <a:gd name="connsiteX147" fmla="*/ 909984 w 3024845"/>
                  <a:gd name="connsiteY147" fmla="*/ 605298 h 1059043"/>
                  <a:gd name="connsiteX148" fmla="*/ 909984 w 3024845"/>
                  <a:gd name="connsiteY148" fmla="*/ 606649 h 1059043"/>
                  <a:gd name="connsiteX149" fmla="*/ 909984 w 3024845"/>
                  <a:gd name="connsiteY149" fmla="*/ 616106 h 1059043"/>
                  <a:gd name="connsiteX150" fmla="*/ 910744 w 3024845"/>
                  <a:gd name="connsiteY150" fmla="*/ 616106 h 1059043"/>
                  <a:gd name="connsiteX151" fmla="*/ 916065 w 3024845"/>
                  <a:gd name="connsiteY151" fmla="*/ 616106 h 1059043"/>
                  <a:gd name="connsiteX152" fmla="*/ 916065 w 3024845"/>
                  <a:gd name="connsiteY152" fmla="*/ 618268 h 1059043"/>
                  <a:gd name="connsiteX153" fmla="*/ 916065 w 3024845"/>
                  <a:gd name="connsiteY153" fmla="*/ 633401 h 1059043"/>
                  <a:gd name="connsiteX154" fmla="*/ 918091 w 3024845"/>
                  <a:gd name="connsiteY154" fmla="*/ 632050 h 1059043"/>
                  <a:gd name="connsiteX155" fmla="*/ 932278 w 3024845"/>
                  <a:gd name="connsiteY155" fmla="*/ 622592 h 1059043"/>
                  <a:gd name="connsiteX156" fmla="*/ 938358 w 3024845"/>
                  <a:gd name="connsiteY156" fmla="*/ 581518 h 1059043"/>
                  <a:gd name="connsiteX157" fmla="*/ 939118 w 3024845"/>
                  <a:gd name="connsiteY157" fmla="*/ 581248 h 1059043"/>
                  <a:gd name="connsiteX158" fmla="*/ 944438 w 3024845"/>
                  <a:gd name="connsiteY158" fmla="*/ 579356 h 1059043"/>
                  <a:gd name="connsiteX159" fmla="*/ 946465 w 3024845"/>
                  <a:gd name="connsiteY159" fmla="*/ 510179 h 1059043"/>
                  <a:gd name="connsiteX160" fmla="*/ 948492 w 3024845"/>
                  <a:gd name="connsiteY160" fmla="*/ 579356 h 1059043"/>
                  <a:gd name="connsiteX161" fmla="*/ 949252 w 3024845"/>
                  <a:gd name="connsiteY161" fmla="*/ 579626 h 1059043"/>
                  <a:gd name="connsiteX162" fmla="*/ 954572 w 3024845"/>
                  <a:gd name="connsiteY162" fmla="*/ 581518 h 1059043"/>
                  <a:gd name="connsiteX163" fmla="*/ 954572 w 3024845"/>
                  <a:gd name="connsiteY163" fmla="*/ 495047 h 1059043"/>
                  <a:gd name="connsiteX164" fmla="*/ 958625 w 3024845"/>
                  <a:gd name="connsiteY164" fmla="*/ 462620 h 1059043"/>
                  <a:gd name="connsiteX165" fmla="*/ 997132 w 3024845"/>
                  <a:gd name="connsiteY165" fmla="*/ 462620 h 1059043"/>
                  <a:gd name="connsiteX166" fmla="*/ 997132 w 3024845"/>
                  <a:gd name="connsiteY166" fmla="*/ 495047 h 1059043"/>
                  <a:gd name="connsiteX167" fmla="*/ 997892 w 3024845"/>
                  <a:gd name="connsiteY167" fmla="*/ 495047 h 1059043"/>
                  <a:gd name="connsiteX168" fmla="*/ 1003212 w 3024845"/>
                  <a:gd name="connsiteY168" fmla="*/ 495047 h 1059043"/>
                  <a:gd name="connsiteX169" fmla="*/ 1003212 w 3024845"/>
                  <a:gd name="connsiteY169" fmla="*/ 412899 h 1059043"/>
                  <a:gd name="connsiteX170" fmla="*/ 1004986 w 3024845"/>
                  <a:gd name="connsiteY170" fmla="*/ 412899 h 1059043"/>
                  <a:gd name="connsiteX171" fmla="*/ 1017399 w 3024845"/>
                  <a:gd name="connsiteY171" fmla="*/ 412899 h 1059043"/>
                  <a:gd name="connsiteX172" fmla="*/ 1017399 w 3024845"/>
                  <a:gd name="connsiteY172" fmla="*/ 411008 h 1059043"/>
                  <a:gd name="connsiteX173" fmla="*/ 1017399 w 3024845"/>
                  <a:gd name="connsiteY173" fmla="*/ 397767 h 1059043"/>
                  <a:gd name="connsiteX174" fmla="*/ 1039693 w 3024845"/>
                  <a:gd name="connsiteY174" fmla="*/ 397767 h 1059043"/>
                  <a:gd name="connsiteX175" fmla="*/ 1039693 w 3024845"/>
                  <a:gd name="connsiteY175" fmla="*/ 396686 h 1059043"/>
                  <a:gd name="connsiteX176" fmla="*/ 1039693 w 3024845"/>
                  <a:gd name="connsiteY176" fmla="*/ 389120 h 1059043"/>
                  <a:gd name="connsiteX177" fmla="*/ 1041466 w 3024845"/>
                  <a:gd name="connsiteY177" fmla="*/ 389120 h 1059043"/>
                  <a:gd name="connsiteX178" fmla="*/ 1053880 w 3024845"/>
                  <a:gd name="connsiteY178" fmla="*/ 389120 h 1059043"/>
                  <a:gd name="connsiteX179" fmla="*/ 1053880 w 3024845"/>
                  <a:gd name="connsiteY179" fmla="*/ 390201 h 1059043"/>
                  <a:gd name="connsiteX180" fmla="*/ 1053880 w 3024845"/>
                  <a:gd name="connsiteY180" fmla="*/ 397767 h 1059043"/>
                  <a:gd name="connsiteX181" fmla="*/ 1054640 w 3024845"/>
                  <a:gd name="connsiteY181" fmla="*/ 397767 h 1059043"/>
                  <a:gd name="connsiteX182" fmla="*/ 1059960 w 3024845"/>
                  <a:gd name="connsiteY182" fmla="*/ 397767 h 1059043"/>
                  <a:gd name="connsiteX183" fmla="*/ 1070093 w 3024845"/>
                  <a:gd name="connsiteY183" fmla="*/ 393443 h 1059043"/>
                  <a:gd name="connsiteX184" fmla="*/ 1074146 w 3024845"/>
                  <a:gd name="connsiteY184" fmla="*/ 396686 h 1059043"/>
                  <a:gd name="connsiteX185" fmla="*/ 1074146 w 3024845"/>
                  <a:gd name="connsiteY185" fmla="*/ 389120 h 1059043"/>
                  <a:gd name="connsiteX186" fmla="*/ 1076426 w 3024845"/>
                  <a:gd name="connsiteY186" fmla="*/ 389120 h 1059043"/>
                  <a:gd name="connsiteX187" fmla="*/ 1092387 w 3024845"/>
                  <a:gd name="connsiteY187" fmla="*/ 389120 h 1059043"/>
                  <a:gd name="connsiteX188" fmla="*/ 1092387 w 3024845"/>
                  <a:gd name="connsiteY188" fmla="*/ 390201 h 1059043"/>
                  <a:gd name="connsiteX189" fmla="*/ 1092387 w 3024845"/>
                  <a:gd name="connsiteY189" fmla="*/ 397767 h 1059043"/>
                  <a:gd name="connsiteX190" fmla="*/ 1122787 w 3024845"/>
                  <a:gd name="connsiteY190" fmla="*/ 397767 h 1059043"/>
                  <a:gd name="connsiteX191" fmla="*/ 1122787 w 3024845"/>
                  <a:gd name="connsiteY191" fmla="*/ 399388 h 1059043"/>
                  <a:gd name="connsiteX192" fmla="*/ 1122787 w 3024845"/>
                  <a:gd name="connsiteY192" fmla="*/ 410738 h 1059043"/>
                  <a:gd name="connsiteX193" fmla="*/ 1149134 w 3024845"/>
                  <a:gd name="connsiteY193" fmla="*/ 410738 h 1059043"/>
                  <a:gd name="connsiteX194" fmla="*/ 1149134 w 3024845"/>
                  <a:gd name="connsiteY194" fmla="*/ 441002 h 1059043"/>
                  <a:gd name="connsiteX195" fmla="*/ 1149894 w 3024845"/>
                  <a:gd name="connsiteY195" fmla="*/ 441002 h 1059043"/>
                  <a:gd name="connsiteX196" fmla="*/ 1155214 w 3024845"/>
                  <a:gd name="connsiteY196" fmla="*/ 441002 h 1059043"/>
                  <a:gd name="connsiteX197" fmla="*/ 1155214 w 3024845"/>
                  <a:gd name="connsiteY197" fmla="*/ 442083 h 1059043"/>
                  <a:gd name="connsiteX198" fmla="*/ 1155214 w 3024845"/>
                  <a:gd name="connsiteY198" fmla="*/ 449650 h 1059043"/>
                  <a:gd name="connsiteX199" fmla="*/ 1159268 w 3024845"/>
                  <a:gd name="connsiteY199" fmla="*/ 479914 h 1059043"/>
                  <a:gd name="connsiteX200" fmla="*/ 1160028 w 3024845"/>
                  <a:gd name="connsiteY200" fmla="*/ 479914 h 1059043"/>
                  <a:gd name="connsiteX201" fmla="*/ 1165348 w 3024845"/>
                  <a:gd name="connsiteY201" fmla="*/ 479914 h 1059043"/>
                  <a:gd name="connsiteX202" fmla="*/ 1165348 w 3024845"/>
                  <a:gd name="connsiteY202" fmla="*/ 480725 h 1059043"/>
                  <a:gd name="connsiteX203" fmla="*/ 1165348 w 3024845"/>
                  <a:gd name="connsiteY203" fmla="*/ 486400 h 1059043"/>
                  <a:gd name="connsiteX204" fmla="*/ 1166361 w 3024845"/>
                  <a:gd name="connsiteY204" fmla="*/ 486400 h 1059043"/>
                  <a:gd name="connsiteX205" fmla="*/ 1173454 w 3024845"/>
                  <a:gd name="connsiteY205" fmla="*/ 486400 h 1059043"/>
                  <a:gd name="connsiteX206" fmla="*/ 1173454 w 3024845"/>
                  <a:gd name="connsiteY206" fmla="*/ 516665 h 1059043"/>
                  <a:gd name="connsiteX207" fmla="*/ 1175481 w 3024845"/>
                  <a:gd name="connsiteY207" fmla="*/ 516665 h 1059043"/>
                  <a:gd name="connsiteX208" fmla="*/ 1189668 w 3024845"/>
                  <a:gd name="connsiteY208" fmla="*/ 516665 h 1059043"/>
                  <a:gd name="connsiteX209" fmla="*/ 1189668 w 3024845"/>
                  <a:gd name="connsiteY209" fmla="*/ 540444 h 1059043"/>
                  <a:gd name="connsiteX210" fmla="*/ 1191695 w 3024845"/>
                  <a:gd name="connsiteY210" fmla="*/ 542065 h 1059043"/>
                  <a:gd name="connsiteX211" fmla="*/ 1191695 w 3024845"/>
                  <a:gd name="connsiteY211" fmla="*/ 553415 h 1059043"/>
                  <a:gd name="connsiteX212" fmla="*/ 1192455 w 3024845"/>
                  <a:gd name="connsiteY212" fmla="*/ 553415 h 1059043"/>
                  <a:gd name="connsiteX213" fmla="*/ 1197775 w 3024845"/>
                  <a:gd name="connsiteY213" fmla="*/ 553415 h 1059043"/>
                  <a:gd name="connsiteX214" fmla="*/ 1197775 w 3024845"/>
                  <a:gd name="connsiteY214" fmla="*/ 577194 h 1059043"/>
                  <a:gd name="connsiteX215" fmla="*/ 1199041 w 3024845"/>
                  <a:gd name="connsiteY215" fmla="*/ 577194 h 1059043"/>
                  <a:gd name="connsiteX216" fmla="*/ 1207908 w 3024845"/>
                  <a:gd name="connsiteY216" fmla="*/ 577194 h 1059043"/>
                  <a:gd name="connsiteX217" fmla="*/ 1209935 w 3024845"/>
                  <a:gd name="connsiteY217" fmla="*/ 581248 h 1059043"/>
                  <a:gd name="connsiteX218" fmla="*/ 1209935 w 3024845"/>
                  <a:gd name="connsiteY218" fmla="*/ 594489 h 1059043"/>
                  <a:gd name="connsiteX219" fmla="*/ 1211455 w 3024845"/>
                  <a:gd name="connsiteY219" fmla="*/ 592597 h 1059043"/>
                  <a:gd name="connsiteX220" fmla="*/ 1222095 w 3024845"/>
                  <a:gd name="connsiteY220" fmla="*/ 579356 h 1059043"/>
                  <a:gd name="connsiteX221" fmla="*/ 1250469 w 3024845"/>
                  <a:gd name="connsiteY221" fmla="*/ 579356 h 1059043"/>
                  <a:gd name="connsiteX222" fmla="*/ 1250469 w 3024845"/>
                  <a:gd name="connsiteY222" fmla="*/ 665827 h 1059043"/>
                  <a:gd name="connsiteX223" fmla="*/ 1251229 w 3024845"/>
                  <a:gd name="connsiteY223" fmla="*/ 665827 h 1059043"/>
                  <a:gd name="connsiteX224" fmla="*/ 1256549 w 3024845"/>
                  <a:gd name="connsiteY224" fmla="*/ 665827 h 1059043"/>
                  <a:gd name="connsiteX225" fmla="*/ 1257309 w 3024845"/>
                  <a:gd name="connsiteY225" fmla="*/ 664476 h 1059043"/>
                  <a:gd name="connsiteX226" fmla="*/ 1262629 w 3024845"/>
                  <a:gd name="connsiteY226" fmla="*/ 655018 h 1059043"/>
                  <a:gd name="connsiteX227" fmla="*/ 1262629 w 3024845"/>
                  <a:gd name="connsiteY227" fmla="*/ 656910 h 1059043"/>
                  <a:gd name="connsiteX228" fmla="*/ 1262629 w 3024845"/>
                  <a:gd name="connsiteY228" fmla="*/ 670151 h 1059043"/>
                  <a:gd name="connsiteX229" fmla="*/ 1266682 w 3024845"/>
                  <a:gd name="connsiteY229" fmla="*/ 624754 h 1059043"/>
                  <a:gd name="connsiteX230" fmla="*/ 1267442 w 3024845"/>
                  <a:gd name="connsiteY230" fmla="*/ 624754 h 1059043"/>
                  <a:gd name="connsiteX231" fmla="*/ 1272762 w 3024845"/>
                  <a:gd name="connsiteY231" fmla="*/ 624754 h 1059043"/>
                  <a:gd name="connsiteX232" fmla="*/ 1272762 w 3024845"/>
                  <a:gd name="connsiteY232" fmla="*/ 559900 h 1059043"/>
                  <a:gd name="connsiteX233" fmla="*/ 1273776 w 3024845"/>
                  <a:gd name="connsiteY233" fmla="*/ 559900 h 1059043"/>
                  <a:gd name="connsiteX234" fmla="*/ 1280869 w 3024845"/>
                  <a:gd name="connsiteY234" fmla="*/ 559900 h 1059043"/>
                  <a:gd name="connsiteX235" fmla="*/ 1293029 w 3024845"/>
                  <a:gd name="connsiteY235" fmla="*/ 516665 h 1059043"/>
                  <a:gd name="connsiteX236" fmla="*/ 1294296 w 3024845"/>
                  <a:gd name="connsiteY236" fmla="*/ 516665 h 1059043"/>
                  <a:gd name="connsiteX237" fmla="*/ 1303163 w 3024845"/>
                  <a:gd name="connsiteY237" fmla="*/ 516665 h 1059043"/>
                  <a:gd name="connsiteX238" fmla="*/ 1313296 w 3024845"/>
                  <a:gd name="connsiteY238" fmla="*/ 559900 h 1059043"/>
                  <a:gd name="connsiteX239" fmla="*/ 1314309 w 3024845"/>
                  <a:gd name="connsiteY239" fmla="*/ 559900 h 1059043"/>
                  <a:gd name="connsiteX240" fmla="*/ 1321403 w 3024845"/>
                  <a:gd name="connsiteY240" fmla="*/ 559900 h 1059043"/>
                  <a:gd name="connsiteX241" fmla="*/ 1321403 w 3024845"/>
                  <a:gd name="connsiteY241" fmla="*/ 598812 h 1059043"/>
                  <a:gd name="connsiteX242" fmla="*/ 1323176 w 3024845"/>
                  <a:gd name="connsiteY242" fmla="*/ 598812 h 1059043"/>
                  <a:gd name="connsiteX243" fmla="*/ 1335590 w 3024845"/>
                  <a:gd name="connsiteY243" fmla="*/ 598812 h 1059043"/>
                  <a:gd name="connsiteX244" fmla="*/ 1335590 w 3024845"/>
                  <a:gd name="connsiteY244" fmla="*/ 600974 h 1059043"/>
                  <a:gd name="connsiteX245" fmla="*/ 1335590 w 3024845"/>
                  <a:gd name="connsiteY245" fmla="*/ 616106 h 1059043"/>
                  <a:gd name="connsiteX246" fmla="*/ 1339643 w 3024845"/>
                  <a:gd name="connsiteY246" fmla="*/ 613945 h 1059043"/>
                  <a:gd name="connsiteX247" fmla="*/ 1339643 w 3024845"/>
                  <a:gd name="connsiteY247" fmla="*/ 598812 h 1059043"/>
                  <a:gd name="connsiteX248" fmla="*/ 1341163 w 3024845"/>
                  <a:gd name="connsiteY248" fmla="*/ 598812 h 1059043"/>
                  <a:gd name="connsiteX249" fmla="*/ 1351803 w 3024845"/>
                  <a:gd name="connsiteY249" fmla="*/ 598812 h 1059043"/>
                  <a:gd name="connsiteX250" fmla="*/ 1351803 w 3024845"/>
                  <a:gd name="connsiteY250" fmla="*/ 600433 h 1059043"/>
                  <a:gd name="connsiteX251" fmla="*/ 1351803 w 3024845"/>
                  <a:gd name="connsiteY251" fmla="*/ 611783 h 1059043"/>
                  <a:gd name="connsiteX252" fmla="*/ 1382204 w 3024845"/>
                  <a:gd name="connsiteY252" fmla="*/ 611783 h 1059043"/>
                  <a:gd name="connsiteX253" fmla="*/ 1382204 w 3024845"/>
                  <a:gd name="connsiteY253" fmla="*/ 575033 h 1059043"/>
                  <a:gd name="connsiteX254" fmla="*/ 1383470 w 3024845"/>
                  <a:gd name="connsiteY254" fmla="*/ 575033 h 1059043"/>
                  <a:gd name="connsiteX255" fmla="*/ 1392337 w 3024845"/>
                  <a:gd name="connsiteY255" fmla="*/ 575033 h 1059043"/>
                  <a:gd name="connsiteX256" fmla="*/ 1392337 w 3024845"/>
                  <a:gd name="connsiteY256" fmla="*/ 596650 h 1059043"/>
                  <a:gd name="connsiteX257" fmla="*/ 1394364 w 3024845"/>
                  <a:gd name="connsiteY257" fmla="*/ 564224 h 1059043"/>
                  <a:gd name="connsiteX258" fmla="*/ 1416657 w 3024845"/>
                  <a:gd name="connsiteY258" fmla="*/ 564224 h 1059043"/>
                  <a:gd name="connsiteX259" fmla="*/ 1416657 w 3024845"/>
                  <a:gd name="connsiteY259" fmla="*/ 562602 h 1059043"/>
                  <a:gd name="connsiteX260" fmla="*/ 1416657 w 3024845"/>
                  <a:gd name="connsiteY260" fmla="*/ 551253 h 1059043"/>
                  <a:gd name="connsiteX261" fmla="*/ 1417417 w 3024845"/>
                  <a:gd name="connsiteY261" fmla="*/ 551253 h 1059043"/>
                  <a:gd name="connsiteX262" fmla="*/ 1422737 w 3024845"/>
                  <a:gd name="connsiteY262" fmla="*/ 551253 h 1059043"/>
                  <a:gd name="connsiteX263" fmla="*/ 1422737 w 3024845"/>
                  <a:gd name="connsiteY263" fmla="*/ 549362 h 1059043"/>
                  <a:gd name="connsiteX264" fmla="*/ 1422737 w 3024845"/>
                  <a:gd name="connsiteY264" fmla="*/ 536121 h 1059043"/>
                  <a:gd name="connsiteX265" fmla="*/ 1426791 w 3024845"/>
                  <a:gd name="connsiteY265" fmla="*/ 542606 h 1059043"/>
                  <a:gd name="connsiteX266" fmla="*/ 1429071 w 3024845"/>
                  <a:gd name="connsiteY266" fmla="*/ 542606 h 1059043"/>
                  <a:gd name="connsiteX267" fmla="*/ 1445031 w 3024845"/>
                  <a:gd name="connsiteY267" fmla="*/ 542606 h 1059043"/>
                  <a:gd name="connsiteX268" fmla="*/ 1445031 w 3024845"/>
                  <a:gd name="connsiteY268" fmla="*/ 541795 h 1059043"/>
                  <a:gd name="connsiteX269" fmla="*/ 1445031 w 3024845"/>
                  <a:gd name="connsiteY269" fmla="*/ 536121 h 1059043"/>
                  <a:gd name="connsiteX270" fmla="*/ 1445791 w 3024845"/>
                  <a:gd name="connsiteY270" fmla="*/ 536121 h 1059043"/>
                  <a:gd name="connsiteX271" fmla="*/ 1451111 w 3024845"/>
                  <a:gd name="connsiteY271" fmla="*/ 536121 h 1059043"/>
                  <a:gd name="connsiteX272" fmla="*/ 1451111 w 3024845"/>
                  <a:gd name="connsiteY272" fmla="*/ 537472 h 1059043"/>
                  <a:gd name="connsiteX273" fmla="*/ 1451111 w 3024845"/>
                  <a:gd name="connsiteY273" fmla="*/ 546930 h 1059043"/>
                  <a:gd name="connsiteX274" fmla="*/ 1489618 w 3024845"/>
                  <a:gd name="connsiteY274" fmla="*/ 546930 h 1059043"/>
                  <a:gd name="connsiteX275" fmla="*/ 1489618 w 3024845"/>
                  <a:gd name="connsiteY275" fmla="*/ 685283 h 1059043"/>
                  <a:gd name="connsiteX276" fmla="*/ 1491138 w 3024845"/>
                  <a:gd name="connsiteY276" fmla="*/ 685283 h 1059043"/>
                  <a:gd name="connsiteX277" fmla="*/ 1501778 w 3024845"/>
                  <a:gd name="connsiteY277" fmla="*/ 685283 h 1059043"/>
                  <a:gd name="connsiteX278" fmla="*/ 1501778 w 3024845"/>
                  <a:gd name="connsiteY278" fmla="*/ 672313 h 1059043"/>
                  <a:gd name="connsiteX279" fmla="*/ 1505832 w 3024845"/>
                  <a:gd name="connsiteY279" fmla="*/ 672313 h 1059043"/>
                  <a:gd name="connsiteX280" fmla="*/ 1505832 w 3024845"/>
                  <a:gd name="connsiteY280" fmla="*/ 685283 h 1059043"/>
                  <a:gd name="connsiteX281" fmla="*/ 1536232 w 3024845"/>
                  <a:gd name="connsiteY281" fmla="*/ 685283 h 1059043"/>
                  <a:gd name="connsiteX282" fmla="*/ 1536232 w 3024845"/>
                  <a:gd name="connsiteY282" fmla="*/ 655018 h 1059043"/>
                  <a:gd name="connsiteX283" fmla="*/ 1548392 w 3024845"/>
                  <a:gd name="connsiteY283" fmla="*/ 655018 h 1059043"/>
                  <a:gd name="connsiteX284" fmla="*/ 1560552 w 3024845"/>
                  <a:gd name="connsiteY284" fmla="*/ 652857 h 1059043"/>
                  <a:gd name="connsiteX285" fmla="*/ 1564606 w 3024845"/>
                  <a:gd name="connsiteY285" fmla="*/ 655018 h 1059043"/>
                  <a:gd name="connsiteX286" fmla="*/ 1574739 w 3024845"/>
                  <a:gd name="connsiteY286" fmla="*/ 655018 h 1059043"/>
                  <a:gd name="connsiteX287" fmla="*/ 1574739 w 3024845"/>
                  <a:gd name="connsiteY287" fmla="*/ 685283 h 1059043"/>
                  <a:gd name="connsiteX288" fmla="*/ 1582846 w 3024845"/>
                  <a:gd name="connsiteY288" fmla="*/ 685283 h 1059043"/>
                  <a:gd name="connsiteX289" fmla="*/ 1582846 w 3024845"/>
                  <a:gd name="connsiteY289" fmla="*/ 702578 h 1059043"/>
                  <a:gd name="connsiteX290" fmla="*/ 1592182 w 3024845"/>
                  <a:gd name="connsiteY290" fmla="*/ 703483 h 1059043"/>
                  <a:gd name="connsiteX291" fmla="*/ 1605140 w 3024845"/>
                  <a:gd name="connsiteY291" fmla="*/ 703483 h 1059043"/>
                  <a:gd name="connsiteX292" fmla="*/ 1605140 w 3024845"/>
                  <a:gd name="connsiteY292" fmla="*/ 687445 h 1059043"/>
                  <a:gd name="connsiteX293" fmla="*/ 1673096 w 3024845"/>
                  <a:gd name="connsiteY293" fmla="*/ 687445 h 1059043"/>
                  <a:gd name="connsiteX294" fmla="*/ 1673096 w 3024845"/>
                  <a:gd name="connsiteY294" fmla="*/ 602192 h 1059043"/>
                  <a:gd name="connsiteX295" fmla="*/ 1745104 w 3024845"/>
                  <a:gd name="connsiteY295" fmla="*/ 602192 h 1059043"/>
                  <a:gd name="connsiteX296" fmla="*/ 1745104 w 3024845"/>
                  <a:gd name="connsiteY296" fmla="*/ 680960 h 1059043"/>
                  <a:gd name="connsiteX297" fmla="*/ 1747008 w 3024845"/>
                  <a:gd name="connsiteY297" fmla="*/ 680960 h 1059043"/>
                  <a:gd name="connsiteX298" fmla="*/ 1748250 w 3024845"/>
                  <a:gd name="connsiteY298" fmla="*/ 703483 h 1059043"/>
                  <a:gd name="connsiteX299" fmla="*/ 1757926 w 3024845"/>
                  <a:gd name="connsiteY299" fmla="*/ 703483 h 1059043"/>
                  <a:gd name="connsiteX300" fmla="*/ 1759168 w 3024845"/>
                  <a:gd name="connsiteY300" fmla="*/ 680960 h 1059043"/>
                  <a:gd name="connsiteX301" fmla="*/ 1765248 w 3024845"/>
                  <a:gd name="connsiteY301" fmla="*/ 680960 h 1059043"/>
                  <a:gd name="connsiteX302" fmla="*/ 1766490 w 3024845"/>
                  <a:gd name="connsiteY302" fmla="*/ 703483 h 1059043"/>
                  <a:gd name="connsiteX303" fmla="*/ 1817112 w 3024845"/>
                  <a:gd name="connsiteY303" fmla="*/ 703483 h 1059043"/>
                  <a:gd name="connsiteX304" fmla="*/ 1817112 w 3024845"/>
                  <a:gd name="connsiteY304" fmla="*/ 540455 h 1059043"/>
                  <a:gd name="connsiteX305" fmla="*/ 2014439 w 3024845"/>
                  <a:gd name="connsiteY305" fmla="*/ 540455 h 1059043"/>
                  <a:gd name="connsiteX306" fmla="*/ 2014439 w 3024845"/>
                  <a:gd name="connsiteY306" fmla="*/ 703483 h 1059043"/>
                  <a:gd name="connsiteX307" fmla="*/ 2033136 w 3024845"/>
                  <a:gd name="connsiteY307" fmla="*/ 703483 h 1059043"/>
                  <a:gd name="connsiteX308" fmla="*/ 2033136 w 3024845"/>
                  <a:gd name="connsiteY308" fmla="*/ 620790 h 1059043"/>
                  <a:gd name="connsiteX309" fmla="*/ 2128256 w 3024845"/>
                  <a:gd name="connsiteY309" fmla="*/ 620790 h 1059043"/>
                  <a:gd name="connsiteX310" fmla="*/ 2128026 w 3024845"/>
                  <a:gd name="connsiteY310" fmla="*/ 281031 h 1059043"/>
                  <a:gd name="connsiteX311" fmla="*/ 2121946 w 3024845"/>
                  <a:gd name="connsiteY311" fmla="*/ 276707 h 1059043"/>
                  <a:gd name="connsiteX312" fmla="*/ 2130053 w 3024845"/>
                  <a:gd name="connsiteY312" fmla="*/ 252928 h 1059043"/>
                  <a:gd name="connsiteX313" fmla="*/ 2130053 w 3024845"/>
                  <a:gd name="connsiteY313" fmla="*/ 235634 h 1059043"/>
                  <a:gd name="connsiteX314" fmla="*/ 2144240 w 3024845"/>
                  <a:gd name="connsiteY314" fmla="*/ 235634 h 1059043"/>
                  <a:gd name="connsiteX315" fmla="*/ 2144240 w 3024845"/>
                  <a:gd name="connsiteY315" fmla="*/ 214016 h 1059043"/>
                  <a:gd name="connsiteX316" fmla="*/ 2146266 w 3024845"/>
                  <a:gd name="connsiteY316" fmla="*/ 209692 h 1059043"/>
                  <a:gd name="connsiteX317" fmla="*/ 2146266 w 3024845"/>
                  <a:gd name="connsiteY317" fmla="*/ 131868 h 1059043"/>
                  <a:gd name="connsiteX318" fmla="*/ 2144240 w 3024845"/>
                  <a:gd name="connsiteY318" fmla="*/ 125383 h 1059043"/>
                  <a:gd name="connsiteX319" fmla="*/ 2150320 w 3024845"/>
                  <a:gd name="connsiteY319" fmla="*/ 118897 h 1059043"/>
                  <a:gd name="connsiteX320" fmla="*/ 2150320 w 3024845"/>
                  <a:gd name="connsiteY320" fmla="*/ 60529 h 1059043"/>
                  <a:gd name="connsiteX321" fmla="*/ 2152346 w 3024845"/>
                  <a:gd name="connsiteY321" fmla="*/ 56206 h 1059043"/>
                  <a:gd name="connsiteX322" fmla="*/ 2152346 w 3024845"/>
                  <a:gd name="connsiteY322" fmla="*/ 0 h 1059043"/>
                  <a:gd name="connsiteX323" fmla="*/ 2162480 w 3024845"/>
                  <a:gd name="connsiteY323" fmla="*/ 118897 h 1059043"/>
                  <a:gd name="connsiteX324" fmla="*/ 2168560 w 3024845"/>
                  <a:gd name="connsiteY324" fmla="*/ 125383 h 1059043"/>
                  <a:gd name="connsiteX325" fmla="*/ 2166533 w 3024845"/>
                  <a:gd name="connsiteY325" fmla="*/ 131868 h 1059043"/>
                  <a:gd name="connsiteX326" fmla="*/ 2166533 w 3024845"/>
                  <a:gd name="connsiteY326" fmla="*/ 209692 h 1059043"/>
                  <a:gd name="connsiteX327" fmla="*/ 2168560 w 3024845"/>
                  <a:gd name="connsiteY327" fmla="*/ 235634 h 1059043"/>
                  <a:gd name="connsiteX328" fmla="*/ 2180720 w 3024845"/>
                  <a:gd name="connsiteY328" fmla="*/ 555577 h 1059043"/>
                  <a:gd name="connsiteX329" fmla="*/ 2245574 w 3024845"/>
                  <a:gd name="connsiteY329" fmla="*/ 555577 h 1059043"/>
                  <a:gd name="connsiteX330" fmla="*/ 2245574 w 3024845"/>
                  <a:gd name="connsiteY330" fmla="*/ 631239 h 1059043"/>
                  <a:gd name="connsiteX331" fmla="*/ 2253681 w 3024845"/>
                  <a:gd name="connsiteY331" fmla="*/ 631239 h 1059043"/>
                  <a:gd name="connsiteX332" fmla="*/ 2255708 w 3024845"/>
                  <a:gd name="connsiteY332" fmla="*/ 624754 h 1059043"/>
                  <a:gd name="connsiteX333" fmla="*/ 2261788 w 3024845"/>
                  <a:gd name="connsiteY333" fmla="*/ 624754 h 1059043"/>
                  <a:gd name="connsiteX334" fmla="*/ 2263815 w 3024845"/>
                  <a:gd name="connsiteY334" fmla="*/ 633401 h 1059043"/>
                  <a:gd name="connsiteX335" fmla="*/ 2275975 w 3024845"/>
                  <a:gd name="connsiteY335" fmla="*/ 633401 h 1059043"/>
                  <a:gd name="connsiteX336" fmla="*/ 2275975 w 3024845"/>
                  <a:gd name="connsiteY336" fmla="*/ 626915 h 1059043"/>
                  <a:gd name="connsiteX337" fmla="*/ 2298268 w 3024845"/>
                  <a:gd name="connsiteY337" fmla="*/ 626915 h 1059043"/>
                  <a:gd name="connsiteX338" fmla="*/ 2298268 w 3024845"/>
                  <a:gd name="connsiteY338" fmla="*/ 633401 h 1059043"/>
                  <a:gd name="connsiteX339" fmla="*/ 2318535 w 3024845"/>
                  <a:gd name="connsiteY339" fmla="*/ 633401 h 1059043"/>
                  <a:gd name="connsiteX340" fmla="*/ 2318535 w 3024845"/>
                  <a:gd name="connsiteY340" fmla="*/ 678798 h 1059043"/>
                  <a:gd name="connsiteX341" fmla="*/ 2332722 w 3024845"/>
                  <a:gd name="connsiteY341" fmla="*/ 678798 h 1059043"/>
                  <a:gd name="connsiteX342" fmla="*/ 2332722 w 3024845"/>
                  <a:gd name="connsiteY342" fmla="*/ 665827 h 1059043"/>
                  <a:gd name="connsiteX343" fmla="*/ 2348936 w 3024845"/>
                  <a:gd name="connsiteY343" fmla="*/ 665827 h 1059043"/>
                  <a:gd name="connsiteX344" fmla="*/ 2348936 w 3024845"/>
                  <a:gd name="connsiteY344" fmla="*/ 486400 h 1059043"/>
                  <a:gd name="connsiteX345" fmla="*/ 2355016 w 3024845"/>
                  <a:gd name="connsiteY345" fmla="*/ 479914 h 1059043"/>
                  <a:gd name="connsiteX346" fmla="*/ 2427977 w 3024845"/>
                  <a:gd name="connsiteY346" fmla="*/ 479914 h 1059043"/>
                  <a:gd name="connsiteX347" fmla="*/ 2427977 w 3024845"/>
                  <a:gd name="connsiteY347" fmla="*/ 488562 h 1059043"/>
                  <a:gd name="connsiteX348" fmla="*/ 2438110 w 3024845"/>
                  <a:gd name="connsiteY348" fmla="*/ 488562 h 1059043"/>
                  <a:gd name="connsiteX349" fmla="*/ 2438110 w 3024845"/>
                  <a:gd name="connsiteY349" fmla="*/ 603136 h 1059043"/>
                  <a:gd name="connsiteX350" fmla="*/ 2460404 w 3024845"/>
                  <a:gd name="connsiteY350" fmla="*/ 603136 h 1059043"/>
                  <a:gd name="connsiteX351" fmla="*/ 2460404 w 3024845"/>
                  <a:gd name="connsiteY351" fmla="*/ 536121 h 1059043"/>
                  <a:gd name="connsiteX352" fmla="*/ 2486751 w 3024845"/>
                  <a:gd name="connsiteY352" fmla="*/ 536121 h 1059043"/>
                  <a:gd name="connsiteX353" fmla="*/ 2490804 w 3024845"/>
                  <a:gd name="connsiteY353" fmla="*/ 531797 h 1059043"/>
                  <a:gd name="connsiteX354" fmla="*/ 2498911 w 3024845"/>
                  <a:gd name="connsiteY354" fmla="*/ 531797 h 1059043"/>
                  <a:gd name="connsiteX355" fmla="*/ 2502964 w 3024845"/>
                  <a:gd name="connsiteY355" fmla="*/ 536121 h 1059043"/>
                  <a:gd name="connsiteX356" fmla="*/ 2525258 w 3024845"/>
                  <a:gd name="connsiteY356" fmla="*/ 536121 h 1059043"/>
                  <a:gd name="connsiteX357" fmla="*/ 2525258 w 3024845"/>
                  <a:gd name="connsiteY357" fmla="*/ 419385 h 1059043"/>
                  <a:gd name="connsiteX358" fmla="*/ 2582005 w 3024845"/>
                  <a:gd name="connsiteY358" fmla="*/ 408576 h 1059043"/>
                  <a:gd name="connsiteX359" fmla="*/ 2582005 w 3024845"/>
                  <a:gd name="connsiteY359" fmla="*/ 409657 h 1059043"/>
                  <a:gd name="connsiteX360" fmla="*/ 2582005 w 3024845"/>
                  <a:gd name="connsiteY360" fmla="*/ 417223 h 1059043"/>
                  <a:gd name="connsiteX361" fmla="*/ 2608352 w 3024845"/>
                  <a:gd name="connsiteY361" fmla="*/ 417223 h 1059043"/>
                  <a:gd name="connsiteX362" fmla="*/ 2608352 w 3024845"/>
                  <a:gd name="connsiteY362" fmla="*/ 672313 h 1059043"/>
                  <a:gd name="connsiteX363" fmla="*/ 2630646 w 3024845"/>
                  <a:gd name="connsiteY363" fmla="*/ 672313 h 1059043"/>
                  <a:gd name="connsiteX364" fmla="*/ 2630646 w 3024845"/>
                  <a:gd name="connsiteY364" fmla="*/ 667989 h 1059043"/>
                  <a:gd name="connsiteX365" fmla="*/ 2642806 w 3024845"/>
                  <a:gd name="connsiteY365" fmla="*/ 667989 h 1059043"/>
                  <a:gd name="connsiteX366" fmla="*/ 2642806 w 3024845"/>
                  <a:gd name="connsiteY366" fmla="*/ 672313 h 1059043"/>
                  <a:gd name="connsiteX367" fmla="*/ 2667126 w 3024845"/>
                  <a:gd name="connsiteY367" fmla="*/ 672313 h 1059043"/>
                  <a:gd name="connsiteX368" fmla="*/ 2667126 w 3024845"/>
                  <a:gd name="connsiteY368" fmla="*/ 659342 h 1059043"/>
                  <a:gd name="connsiteX369" fmla="*/ 2695500 w 3024845"/>
                  <a:gd name="connsiteY369" fmla="*/ 659342 h 1059043"/>
                  <a:gd name="connsiteX370" fmla="*/ 2707660 w 3024845"/>
                  <a:gd name="connsiteY370" fmla="*/ 655018 h 1059043"/>
                  <a:gd name="connsiteX371" fmla="*/ 2727927 w 3024845"/>
                  <a:gd name="connsiteY371" fmla="*/ 659342 h 1059043"/>
                  <a:gd name="connsiteX372" fmla="*/ 2727927 w 3024845"/>
                  <a:gd name="connsiteY372" fmla="*/ 642048 h 1059043"/>
                  <a:gd name="connsiteX373" fmla="*/ 2736034 w 3024845"/>
                  <a:gd name="connsiteY373" fmla="*/ 642048 h 1059043"/>
                  <a:gd name="connsiteX374" fmla="*/ 2736034 w 3024845"/>
                  <a:gd name="connsiteY374" fmla="*/ 629077 h 1059043"/>
                  <a:gd name="connsiteX375" fmla="*/ 2792781 w 3024845"/>
                  <a:gd name="connsiteY375" fmla="*/ 629077 h 1059043"/>
                  <a:gd name="connsiteX376" fmla="*/ 2792781 w 3024845"/>
                  <a:gd name="connsiteY376" fmla="*/ 598812 h 1059043"/>
                  <a:gd name="connsiteX377" fmla="*/ 2811021 w 3024845"/>
                  <a:gd name="connsiteY377" fmla="*/ 598812 h 1059043"/>
                  <a:gd name="connsiteX378" fmla="*/ 2811021 w 3024845"/>
                  <a:gd name="connsiteY378" fmla="*/ 592327 h 1059043"/>
                  <a:gd name="connsiteX379" fmla="*/ 2823181 w 3024845"/>
                  <a:gd name="connsiteY379" fmla="*/ 592327 h 1059043"/>
                  <a:gd name="connsiteX380" fmla="*/ 2823181 w 3024845"/>
                  <a:gd name="connsiteY380" fmla="*/ 598812 h 1059043"/>
                  <a:gd name="connsiteX381" fmla="*/ 2839395 w 3024845"/>
                  <a:gd name="connsiteY381" fmla="*/ 598812 h 1059043"/>
                  <a:gd name="connsiteX382" fmla="*/ 2839395 w 3024845"/>
                  <a:gd name="connsiteY382" fmla="*/ 648533 h 1059043"/>
                  <a:gd name="connsiteX383" fmla="*/ 2871822 w 3024845"/>
                  <a:gd name="connsiteY383" fmla="*/ 648533 h 1059043"/>
                  <a:gd name="connsiteX384" fmla="*/ 2871822 w 3024845"/>
                  <a:gd name="connsiteY384" fmla="*/ 622592 h 1059043"/>
                  <a:gd name="connsiteX385" fmla="*/ 2910329 w 3024845"/>
                  <a:gd name="connsiteY385" fmla="*/ 622592 h 1059043"/>
                  <a:gd name="connsiteX386" fmla="*/ 2910329 w 3024845"/>
                  <a:gd name="connsiteY386" fmla="*/ 592327 h 1059043"/>
                  <a:gd name="connsiteX387" fmla="*/ 2958970 w 3024845"/>
                  <a:gd name="connsiteY387" fmla="*/ 592327 h 1059043"/>
                  <a:gd name="connsiteX388" fmla="*/ 2958970 w 3024845"/>
                  <a:gd name="connsiteY388" fmla="*/ 703483 h 1059043"/>
                  <a:gd name="connsiteX389" fmla="*/ 2958970 w 3024845"/>
                  <a:gd name="connsiteY389" fmla="*/ 717262 h 1059043"/>
                  <a:gd name="connsiteX390" fmla="*/ 3024845 w 3024845"/>
                  <a:gd name="connsiteY390" fmla="*/ 717262 h 1059043"/>
                  <a:gd name="connsiteX391" fmla="*/ 3024845 w 3024845"/>
                  <a:gd name="connsiteY391" fmla="*/ 1059043 h 1059043"/>
                  <a:gd name="connsiteX392" fmla="*/ 2054 w 3024845"/>
                  <a:gd name="connsiteY392" fmla="*/ 1056710 h 1059043"/>
                  <a:gd name="connsiteX393" fmla="*/ 0 w 3024845"/>
                  <a:gd name="connsiteY393" fmla="*/ 622592 h 1059043"/>
                  <a:gd name="connsiteX394" fmla="*/ 20267 w 3024845"/>
                  <a:gd name="connsiteY394" fmla="*/ 622592 h 1059043"/>
                  <a:gd name="connsiteX395" fmla="*/ 20774 w 3024845"/>
                  <a:gd name="connsiteY395" fmla="*/ 621511 h 1059043"/>
                  <a:gd name="connsiteX396" fmla="*/ 24320 w 3024845"/>
                  <a:gd name="connsiteY396" fmla="*/ 613945 h 1059043"/>
                  <a:gd name="connsiteX397" fmla="*/ 26094 w 3024845"/>
                  <a:gd name="connsiteY397" fmla="*/ 614215 h 1059043"/>
                  <a:gd name="connsiteX398" fmla="*/ 38507 w 3024845"/>
                  <a:gd name="connsiteY398" fmla="*/ 616106 h 1059043"/>
                  <a:gd name="connsiteX399" fmla="*/ 39014 w 3024845"/>
                  <a:gd name="connsiteY399" fmla="*/ 617458 h 1059043"/>
                  <a:gd name="connsiteX400" fmla="*/ 42560 w 3024845"/>
                  <a:gd name="connsiteY400" fmla="*/ 626915 h 1059043"/>
                  <a:gd name="connsiteX401" fmla="*/ 68907 w 3024845"/>
                  <a:gd name="connsiteY401" fmla="*/ 629077 h 1059043"/>
                  <a:gd name="connsiteX402" fmla="*/ 68907 w 3024845"/>
                  <a:gd name="connsiteY402" fmla="*/ 505856 h 1059043"/>
                  <a:gd name="connsiteX403" fmla="*/ 70934 w 3024845"/>
                  <a:gd name="connsiteY403" fmla="*/ 505856 h 1059043"/>
                  <a:gd name="connsiteX404" fmla="*/ 85121 w 3024845"/>
                  <a:gd name="connsiteY404" fmla="*/ 505856 h 1059043"/>
                  <a:gd name="connsiteX405" fmla="*/ 85121 w 3024845"/>
                  <a:gd name="connsiteY405" fmla="*/ 369664 h 1059043"/>
                  <a:gd name="connsiteX406" fmla="*/ 86894 w 3024845"/>
                  <a:gd name="connsiteY406" fmla="*/ 369664 h 1059043"/>
                  <a:gd name="connsiteX407" fmla="*/ 99308 w 3024845"/>
                  <a:gd name="connsiteY407" fmla="*/ 369664 h 1059043"/>
                  <a:gd name="connsiteX408" fmla="*/ 99308 w 3024845"/>
                  <a:gd name="connsiteY408" fmla="*/ 255090 h 1059043"/>
                  <a:gd name="connsiteX409" fmla="*/ 103361 w 3024845"/>
                  <a:gd name="connsiteY409" fmla="*/ 226986 h 1059043"/>
                  <a:gd name="connsiteX410" fmla="*/ 105388 w 3024845"/>
                  <a:gd name="connsiteY410" fmla="*/ 226986 h 1059043"/>
                  <a:gd name="connsiteX411" fmla="*/ 119575 w 3024845"/>
                  <a:gd name="connsiteY411" fmla="*/ 226986 h 1059043"/>
                  <a:gd name="connsiteX0" fmla="*/ 119575 w 3024845"/>
                  <a:gd name="connsiteY0" fmla="*/ 226986 h 1059043"/>
                  <a:gd name="connsiteX1" fmla="*/ 200642 w 3024845"/>
                  <a:gd name="connsiteY1" fmla="*/ 224825 h 1059043"/>
                  <a:gd name="connsiteX2" fmla="*/ 202669 w 3024845"/>
                  <a:gd name="connsiteY2" fmla="*/ 224825 h 1059043"/>
                  <a:gd name="connsiteX3" fmla="*/ 216856 w 3024845"/>
                  <a:gd name="connsiteY3" fmla="*/ 224825 h 1059043"/>
                  <a:gd name="connsiteX4" fmla="*/ 216856 w 3024845"/>
                  <a:gd name="connsiteY4" fmla="*/ 248604 h 1059043"/>
                  <a:gd name="connsiteX5" fmla="*/ 217363 w 3024845"/>
                  <a:gd name="connsiteY5" fmla="*/ 249415 h 1059043"/>
                  <a:gd name="connsiteX6" fmla="*/ 220909 w 3024845"/>
                  <a:gd name="connsiteY6" fmla="*/ 255090 h 1059043"/>
                  <a:gd name="connsiteX7" fmla="*/ 220909 w 3024845"/>
                  <a:gd name="connsiteY7" fmla="*/ 369664 h 1059043"/>
                  <a:gd name="connsiteX8" fmla="*/ 223189 w 3024845"/>
                  <a:gd name="connsiteY8" fmla="*/ 369664 h 1059043"/>
                  <a:gd name="connsiteX9" fmla="*/ 239150 w 3024845"/>
                  <a:gd name="connsiteY9" fmla="*/ 369664 h 1059043"/>
                  <a:gd name="connsiteX10" fmla="*/ 239150 w 3024845"/>
                  <a:gd name="connsiteY10" fmla="*/ 510179 h 1059043"/>
                  <a:gd name="connsiteX11" fmla="*/ 240670 w 3024845"/>
                  <a:gd name="connsiteY11" fmla="*/ 509909 h 1059043"/>
                  <a:gd name="connsiteX12" fmla="*/ 251310 w 3024845"/>
                  <a:gd name="connsiteY12" fmla="*/ 508018 h 1059043"/>
                  <a:gd name="connsiteX13" fmla="*/ 249283 w 3024845"/>
                  <a:gd name="connsiteY13" fmla="*/ 596650 h 1059043"/>
                  <a:gd name="connsiteX14" fmla="*/ 250803 w 3024845"/>
                  <a:gd name="connsiteY14" fmla="*/ 596921 h 1059043"/>
                  <a:gd name="connsiteX15" fmla="*/ 261443 w 3024845"/>
                  <a:gd name="connsiteY15" fmla="*/ 598812 h 1059043"/>
                  <a:gd name="connsiteX16" fmla="*/ 261696 w 3024845"/>
                  <a:gd name="connsiteY16" fmla="*/ 599623 h 1059043"/>
                  <a:gd name="connsiteX17" fmla="*/ 263470 w 3024845"/>
                  <a:gd name="connsiteY17" fmla="*/ 605298 h 1059043"/>
                  <a:gd name="connsiteX18" fmla="*/ 264230 w 3024845"/>
                  <a:gd name="connsiteY18" fmla="*/ 602866 h 1059043"/>
                  <a:gd name="connsiteX19" fmla="*/ 269550 w 3024845"/>
                  <a:gd name="connsiteY19" fmla="*/ 585842 h 1059043"/>
                  <a:gd name="connsiteX20" fmla="*/ 271323 w 3024845"/>
                  <a:gd name="connsiteY20" fmla="*/ 585842 h 1059043"/>
                  <a:gd name="connsiteX21" fmla="*/ 283737 w 3024845"/>
                  <a:gd name="connsiteY21" fmla="*/ 585842 h 1059043"/>
                  <a:gd name="connsiteX22" fmla="*/ 283737 w 3024845"/>
                  <a:gd name="connsiteY22" fmla="*/ 618268 h 1059043"/>
                  <a:gd name="connsiteX23" fmla="*/ 284750 w 3024845"/>
                  <a:gd name="connsiteY23" fmla="*/ 618809 h 1059043"/>
                  <a:gd name="connsiteX24" fmla="*/ 291844 w 3024845"/>
                  <a:gd name="connsiteY24" fmla="*/ 622592 h 1059043"/>
                  <a:gd name="connsiteX25" fmla="*/ 291844 w 3024845"/>
                  <a:gd name="connsiteY25" fmla="*/ 623943 h 1059043"/>
                  <a:gd name="connsiteX26" fmla="*/ 291844 w 3024845"/>
                  <a:gd name="connsiteY26" fmla="*/ 633401 h 1059043"/>
                  <a:gd name="connsiteX27" fmla="*/ 336431 w 3024845"/>
                  <a:gd name="connsiteY27" fmla="*/ 633401 h 1059043"/>
                  <a:gd name="connsiteX28" fmla="*/ 336431 w 3024845"/>
                  <a:gd name="connsiteY28" fmla="*/ 634482 h 1059043"/>
                  <a:gd name="connsiteX29" fmla="*/ 336431 w 3024845"/>
                  <a:gd name="connsiteY29" fmla="*/ 642048 h 1059043"/>
                  <a:gd name="connsiteX30" fmla="*/ 338457 w 3024845"/>
                  <a:gd name="connsiteY30" fmla="*/ 642048 h 1059043"/>
                  <a:gd name="connsiteX31" fmla="*/ 352644 w 3024845"/>
                  <a:gd name="connsiteY31" fmla="*/ 642048 h 1059043"/>
                  <a:gd name="connsiteX32" fmla="*/ 352644 w 3024845"/>
                  <a:gd name="connsiteY32" fmla="*/ 611783 h 1059043"/>
                  <a:gd name="connsiteX33" fmla="*/ 397231 w 3024845"/>
                  <a:gd name="connsiteY33" fmla="*/ 611783 h 1059043"/>
                  <a:gd name="connsiteX34" fmla="*/ 397231 w 3024845"/>
                  <a:gd name="connsiteY34" fmla="*/ 610432 h 1059043"/>
                  <a:gd name="connsiteX35" fmla="*/ 397231 w 3024845"/>
                  <a:gd name="connsiteY35" fmla="*/ 600974 h 1059043"/>
                  <a:gd name="connsiteX36" fmla="*/ 398245 w 3024845"/>
                  <a:gd name="connsiteY36" fmla="*/ 600974 h 1059043"/>
                  <a:gd name="connsiteX37" fmla="*/ 405338 w 3024845"/>
                  <a:gd name="connsiteY37" fmla="*/ 600974 h 1059043"/>
                  <a:gd name="connsiteX38" fmla="*/ 405338 w 3024845"/>
                  <a:gd name="connsiteY38" fmla="*/ 599083 h 1059043"/>
                  <a:gd name="connsiteX39" fmla="*/ 405338 w 3024845"/>
                  <a:gd name="connsiteY39" fmla="*/ 585842 h 1059043"/>
                  <a:gd name="connsiteX40" fmla="*/ 406098 w 3024845"/>
                  <a:gd name="connsiteY40" fmla="*/ 585842 h 1059043"/>
                  <a:gd name="connsiteX41" fmla="*/ 411418 w 3024845"/>
                  <a:gd name="connsiteY41" fmla="*/ 585842 h 1059043"/>
                  <a:gd name="connsiteX42" fmla="*/ 411418 w 3024845"/>
                  <a:gd name="connsiteY42" fmla="*/ 584761 h 1059043"/>
                  <a:gd name="connsiteX43" fmla="*/ 411418 w 3024845"/>
                  <a:gd name="connsiteY43" fmla="*/ 577194 h 1059043"/>
                  <a:gd name="connsiteX44" fmla="*/ 413445 w 3024845"/>
                  <a:gd name="connsiteY44" fmla="*/ 577194 h 1059043"/>
                  <a:gd name="connsiteX45" fmla="*/ 427632 w 3024845"/>
                  <a:gd name="connsiteY45" fmla="*/ 577194 h 1059043"/>
                  <a:gd name="connsiteX46" fmla="*/ 427632 w 3024845"/>
                  <a:gd name="connsiteY46" fmla="*/ 578275 h 1059043"/>
                  <a:gd name="connsiteX47" fmla="*/ 427632 w 3024845"/>
                  <a:gd name="connsiteY47" fmla="*/ 585842 h 1059043"/>
                  <a:gd name="connsiteX48" fmla="*/ 449925 w 3024845"/>
                  <a:gd name="connsiteY48" fmla="*/ 585842 h 1059043"/>
                  <a:gd name="connsiteX49" fmla="*/ 449925 w 3024845"/>
                  <a:gd name="connsiteY49" fmla="*/ 583950 h 1059043"/>
                  <a:gd name="connsiteX50" fmla="*/ 449925 w 3024845"/>
                  <a:gd name="connsiteY50" fmla="*/ 570709 h 1059043"/>
                  <a:gd name="connsiteX51" fmla="*/ 451699 w 3024845"/>
                  <a:gd name="connsiteY51" fmla="*/ 570709 h 1059043"/>
                  <a:gd name="connsiteX52" fmla="*/ 464112 w 3024845"/>
                  <a:gd name="connsiteY52" fmla="*/ 570709 h 1059043"/>
                  <a:gd name="connsiteX53" fmla="*/ 464112 w 3024845"/>
                  <a:gd name="connsiteY53" fmla="*/ 594489 h 1059043"/>
                  <a:gd name="connsiteX54" fmla="*/ 465126 w 3024845"/>
                  <a:gd name="connsiteY54" fmla="*/ 594489 h 1059043"/>
                  <a:gd name="connsiteX55" fmla="*/ 472219 w 3024845"/>
                  <a:gd name="connsiteY55" fmla="*/ 594489 h 1059043"/>
                  <a:gd name="connsiteX56" fmla="*/ 472219 w 3024845"/>
                  <a:gd name="connsiteY56" fmla="*/ 593408 h 1059043"/>
                  <a:gd name="connsiteX57" fmla="*/ 472219 w 3024845"/>
                  <a:gd name="connsiteY57" fmla="*/ 585842 h 1059043"/>
                  <a:gd name="connsiteX58" fmla="*/ 473992 w 3024845"/>
                  <a:gd name="connsiteY58" fmla="*/ 585842 h 1059043"/>
                  <a:gd name="connsiteX59" fmla="*/ 486406 w 3024845"/>
                  <a:gd name="connsiteY59" fmla="*/ 585842 h 1059043"/>
                  <a:gd name="connsiteX60" fmla="*/ 486406 w 3024845"/>
                  <a:gd name="connsiteY60" fmla="*/ 611783 h 1059043"/>
                  <a:gd name="connsiteX61" fmla="*/ 488433 w 3024845"/>
                  <a:gd name="connsiteY61" fmla="*/ 611783 h 1059043"/>
                  <a:gd name="connsiteX62" fmla="*/ 502619 w 3024845"/>
                  <a:gd name="connsiteY62" fmla="*/ 611783 h 1059043"/>
                  <a:gd name="connsiteX63" fmla="*/ 502619 w 3024845"/>
                  <a:gd name="connsiteY63" fmla="*/ 613404 h 1059043"/>
                  <a:gd name="connsiteX64" fmla="*/ 502619 w 3024845"/>
                  <a:gd name="connsiteY64" fmla="*/ 624754 h 1059043"/>
                  <a:gd name="connsiteX65" fmla="*/ 503379 w 3024845"/>
                  <a:gd name="connsiteY65" fmla="*/ 624754 h 1059043"/>
                  <a:gd name="connsiteX66" fmla="*/ 508700 w 3024845"/>
                  <a:gd name="connsiteY66" fmla="*/ 624754 h 1059043"/>
                  <a:gd name="connsiteX67" fmla="*/ 508700 w 3024845"/>
                  <a:gd name="connsiteY67" fmla="*/ 623943 h 1059043"/>
                  <a:gd name="connsiteX68" fmla="*/ 508700 w 3024845"/>
                  <a:gd name="connsiteY68" fmla="*/ 618268 h 1059043"/>
                  <a:gd name="connsiteX69" fmla="*/ 539100 w 3024845"/>
                  <a:gd name="connsiteY69" fmla="*/ 618268 h 1059043"/>
                  <a:gd name="connsiteX70" fmla="*/ 539100 w 3024845"/>
                  <a:gd name="connsiteY70" fmla="*/ 642048 h 1059043"/>
                  <a:gd name="connsiteX71" fmla="*/ 540113 w 3024845"/>
                  <a:gd name="connsiteY71" fmla="*/ 642048 h 1059043"/>
                  <a:gd name="connsiteX72" fmla="*/ 547207 w 3024845"/>
                  <a:gd name="connsiteY72" fmla="*/ 642048 h 1059043"/>
                  <a:gd name="connsiteX73" fmla="*/ 547207 w 3024845"/>
                  <a:gd name="connsiteY73" fmla="*/ 643129 h 1059043"/>
                  <a:gd name="connsiteX74" fmla="*/ 547207 w 3024845"/>
                  <a:gd name="connsiteY74" fmla="*/ 650695 h 1059043"/>
                  <a:gd name="connsiteX75" fmla="*/ 547967 w 3024845"/>
                  <a:gd name="connsiteY75" fmla="*/ 650695 h 1059043"/>
                  <a:gd name="connsiteX76" fmla="*/ 553287 w 3024845"/>
                  <a:gd name="connsiteY76" fmla="*/ 650695 h 1059043"/>
                  <a:gd name="connsiteX77" fmla="*/ 553287 w 3024845"/>
                  <a:gd name="connsiteY77" fmla="*/ 648533 h 1059043"/>
                  <a:gd name="connsiteX78" fmla="*/ 553287 w 3024845"/>
                  <a:gd name="connsiteY78" fmla="*/ 633401 h 1059043"/>
                  <a:gd name="connsiteX79" fmla="*/ 554300 w 3024845"/>
                  <a:gd name="connsiteY79" fmla="*/ 633401 h 1059043"/>
                  <a:gd name="connsiteX80" fmla="*/ 561394 w 3024845"/>
                  <a:gd name="connsiteY80" fmla="*/ 633401 h 1059043"/>
                  <a:gd name="connsiteX81" fmla="*/ 561394 w 3024845"/>
                  <a:gd name="connsiteY81" fmla="*/ 634482 h 1059043"/>
                  <a:gd name="connsiteX82" fmla="*/ 561394 w 3024845"/>
                  <a:gd name="connsiteY82" fmla="*/ 642048 h 1059043"/>
                  <a:gd name="connsiteX83" fmla="*/ 566714 w 3024845"/>
                  <a:gd name="connsiteY83" fmla="*/ 640055 h 1059043"/>
                  <a:gd name="connsiteX84" fmla="*/ 567474 w 3024845"/>
                  <a:gd name="connsiteY84" fmla="*/ 639075 h 1059043"/>
                  <a:gd name="connsiteX85" fmla="*/ 567474 w 3024845"/>
                  <a:gd name="connsiteY85" fmla="*/ 633401 h 1059043"/>
                  <a:gd name="connsiteX86" fmla="*/ 605981 w 3024845"/>
                  <a:gd name="connsiteY86" fmla="*/ 633401 h 1059043"/>
                  <a:gd name="connsiteX87" fmla="*/ 605981 w 3024845"/>
                  <a:gd name="connsiteY87" fmla="*/ 657180 h 1059043"/>
                  <a:gd name="connsiteX88" fmla="*/ 608007 w 3024845"/>
                  <a:gd name="connsiteY88" fmla="*/ 657180 h 1059043"/>
                  <a:gd name="connsiteX89" fmla="*/ 622194 w 3024845"/>
                  <a:gd name="connsiteY89" fmla="*/ 657180 h 1059043"/>
                  <a:gd name="connsiteX90" fmla="*/ 622194 w 3024845"/>
                  <a:gd name="connsiteY90" fmla="*/ 658261 h 1059043"/>
                  <a:gd name="connsiteX91" fmla="*/ 622194 w 3024845"/>
                  <a:gd name="connsiteY91" fmla="*/ 665827 h 1059043"/>
                  <a:gd name="connsiteX92" fmla="*/ 623968 w 3024845"/>
                  <a:gd name="connsiteY92" fmla="*/ 665827 h 1059043"/>
                  <a:gd name="connsiteX93" fmla="*/ 636381 w 3024845"/>
                  <a:gd name="connsiteY93" fmla="*/ 665827 h 1059043"/>
                  <a:gd name="connsiteX94" fmla="*/ 636381 w 3024845"/>
                  <a:gd name="connsiteY94" fmla="*/ 642048 h 1059043"/>
                  <a:gd name="connsiteX95" fmla="*/ 637394 w 3024845"/>
                  <a:gd name="connsiteY95" fmla="*/ 642048 h 1059043"/>
                  <a:gd name="connsiteX96" fmla="*/ 644488 w 3024845"/>
                  <a:gd name="connsiteY96" fmla="*/ 642048 h 1059043"/>
                  <a:gd name="connsiteX97" fmla="*/ 644488 w 3024845"/>
                  <a:gd name="connsiteY97" fmla="*/ 609621 h 1059043"/>
                  <a:gd name="connsiteX98" fmla="*/ 645501 w 3024845"/>
                  <a:gd name="connsiteY98" fmla="*/ 609621 h 1059043"/>
                  <a:gd name="connsiteX99" fmla="*/ 652595 w 3024845"/>
                  <a:gd name="connsiteY99" fmla="*/ 609621 h 1059043"/>
                  <a:gd name="connsiteX100" fmla="*/ 652595 w 3024845"/>
                  <a:gd name="connsiteY100" fmla="*/ 607730 h 1059043"/>
                  <a:gd name="connsiteX101" fmla="*/ 652595 w 3024845"/>
                  <a:gd name="connsiteY101" fmla="*/ 594489 h 1059043"/>
                  <a:gd name="connsiteX102" fmla="*/ 651328 w 3024845"/>
                  <a:gd name="connsiteY102" fmla="*/ 592867 h 1059043"/>
                  <a:gd name="connsiteX103" fmla="*/ 656648 w 3024845"/>
                  <a:gd name="connsiteY103" fmla="*/ 581518 h 1059043"/>
                  <a:gd name="connsiteX104" fmla="*/ 664755 w 3024845"/>
                  <a:gd name="connsiteY104" fmla="*/ 609621 h 1059043"/>
                  <a:gd name="connsiteX105" fmla="*/ 665515 w 3024845"/>
                  <a:gd name="connsiteY105" fmla="*/ 609621 h 1059043"/>
                  <a:gd name="connsiteX106" fmla="*/ 670835 w 3024845"/>
                  <a:gd name="connsiteY106" fmla="*/ 609621 h 1059043"/>
                  <a:gd name="connsiteX107" fmla="*/ 670835 w 3024845"/>
                  <a:gd name="connsiteY107" fmla="*/ 503694 h 1059043"/>
                  <a:gd name="connsiteX108" fmla="*/ 672355 w 3024845"/>
                  <a:gd name="connsiteY108" fmla="*/ 503694 h 1059043"/>
                  <a:gd name="connsiteX109" fmla="*/ 682995 w 3024845"/>
                  <a:gd name="connsiteY109" fmla="*/ 503694 h 1059043"/>
                  <a:gd name="connsiteX110" fmla="*/ 682995 w 3024845"/>
                  <a:gd name="connsiteY110" fmla="*/ 456135 h 1059043"/>
                  <a:gd name="connsiteX111" fmla="*/ 709342 w 3024845"/>
                  <a:gd name="connsiteY111" fmla="*/ 456135 h 1059043"/>
                  <a:gd name="connsiteX112" fmla="*/ 709342 w 3024845"/>
                  <a:gd name="connsiteY112" fmla="*/ 434517 h 1059043"/>
                  <a:gd name="connsiteX113" fmla="*/ 743796 w 3024845"/>
                  <a:gd name="connsiteY113" fmla="*/ 434517 h 1059043"/>
                  <a:gd name="connsiteX114" fmla="*/ 743796 w 3024845"/>
                  <a:gd name="connsiteY114" fmla="*/ 436949 h 1059043"/>
                  <a:gd name="connsiteX115" fmla="*/ 743796 w 3024845"/>
                  <a:gd name="connsiteY115" fmla="*/ 453973 h 1059043"/>
                  <a:gd name="connsiteX116" fmla="*/ 746076 w 3024845"/>
                  <a:gd name="connsiteY116" fmla="*/ 453973 h 1059043"/>
                  <a:gd name="connsiteX117" fmla="*/ 762036 w 3024845"/>
                  <a:gd name="connsiteY117" fmla="*/ 453973 h 1059043"/>
                  <a:gd name="connsiteX118" fmla="*/ 762036 w 3024845"/>
                  <a:gd name="connsiteY118" fmla="*/ 501532 h 1059043"/>
                  <a:gd name="connsiteX119" fmla="*/ 763049 w 3024845"/>
                  <a:gd name="connsiteY119" fmla="*/ 501532 h 1059043"/>
                  <a:gd name="connsiteX120" fmla="*/ 770143 w 3024845"/>
                  <a:gd name="connsiteY120" fmla="*/ 501532 h 1059043"/>
                  <a:gd name="connsiteX121" fmla="*/ 784330 w 3024845"/>
                  <a:gd name="connsiteY121" fmla="*/ 505856 h 1059043"/>
                  <a:gd name="connsiteX122" fmla="*/ 784330 w 3024845"/>
                  <a:gd name="connsiteY122" fmla="*/ 544768 h 1059043"/>
                  <a:gd name="connsiteX123" fmla="*/ 785343 w 3024845"/>
                  <a:gd name="connsiteY123" fmla="*/ 544768 h 1059043"/>
                  <a:gd name="connsiteX124" fmla="*/ 792436 w 3024845"/>
                  <a:gd name="connsiteY124" fmla="*/ 544768 h 1059043"/>
                  <a:gd name="connsiteX125" fmla="*/ 792436 w 3024845"/>
                  <a:gd name="connsiteY125" fmla="*/ 546389 h 1059043"/>
                  <a:gd name="connsiteX126" fmla="*/ 792436 w 3024845"/>
                  <a:gd name="connsiteY126" fmla="*/ 557738 h 1059043"/>
                  <a:gd name="connsiteX127" fmla="*/ 794463 w 3024845"/>
                  <a:gd name="connsiteY127" fmla="*/ 557738 h 1059043"/>
                  <a:gd name="connsiteX128" fmla="*/ 808650 w 3024845"/>
                  <a:gd name="connsiteY128" fmla="*/ 557738 h 1059043"/>
                  <a:gd name="connsiteX129" fmla="*/ 814730 w 3024845"/>
                  <a:gd name="connsiteY129" fmla="*/ 564224 h 1059043"/>
                  <a:gd name="connsiteX130" fmla="*/ 814730 w 3024845"/>
                  <a:gd name="connsiteY130" fmla="*/ 585842 h 1059043"/>
                  <a:gd name="connsiteX131" fmla="*/ 817010 w 3024845"/>
                  <a:gd name="connsiteY131" fmla="*/ 585842 h 1059043"/>
                  <a:gd name="connsiteX132" fmla="*/ 832970 w 3024845"/>
                  <a:gd name="connsiteY132" fmla="*/ 585842 h 1059043"/>
                  <a:gd name="connsiteX133" fmla="*/ 832970 w 3024845"/>
                  <a:gd name="connsiteY133" fmla="*/ 586922 h 1059043"/>
                  <a:gd name="connsiteX134" fmla="*/ 832970 w 3024845"/>
                  <a:gd name="connsiteY134" fmla="*/ 594489 h 1059043"/>
                  <a:gd name="connsiteX135" fmla="*/ 834237 w 3024845"/>
                  <a:gd name="connsiteY135" fmla="*/ 594489 h 1059043"/>
                  <a:gd name="connsiteX136" fmla="*/ 843104 w 3024845"/>
                  <a:gd name="connsiteY136" fmla="*/ 594489 h 1059043"/>
                  <a:gd name="connsiteX137" fmla="*/ 843104 w 3024845"/>
                  <a:gd name="connsiteY137" fmla="*/ 596650 h 1059043"/>
                  <a:gd name="connsiteX138" fmla="*/ 843104 w 3024845"/>
                  <a:gd name="connsiteY138" fmla="*/ 611783 h 1059043"/>
                  <a:gd name="connsiteX139" fmla="*/ 847157 w 3024845"/>
                  <a:gd name="connsiteY139" fmla="*/ 609891 h 1059043"/>
                  <a:gd name="connsiteX140" fmla="*/ 847157 w 3024845"/>
                  <a:gd name="connsiteY140" fmla="*/ 596650 h 1059043"/>
                  <a:gd name="connsiteX141" fmla="*/ 848170 w 3024845"/>
                  <a:gd name="connsiteY141" fmla="*/ 596650 h 1059043"/>
                  <a:gd name="connsiteX142" fmla="*/ 855264 w 3024845"/>
                  <a:gd name="connsiteY142" fmla="*/ 596650 h 1059043"/>
                  <a:gd name="connsiteX143" fmla="*/ 855264 w 3024845"/>
                  <a:gd name="connsiteY143" fmla="*/ 598272 h 1059043"/>
                  <a:gd name="connsiteX144" fmla="*/ 855264 w 3024845"/>
                  <a:gd name="connsiteY144" fmla="*/ 609621 h 1059043"/>
                  <a:gd name="connsiteX145" fmla="*/ 856024 w 3024845"/>
                  <a:gd name="connsiteY145" fmla="*/ 609621 h 1059043"/>
                  <a:gd name="connsiteX146" fmla="*/ 861344 w 3024845"/>
                  <a:gd name="connsiteY146" fmla="*/ 609621 h 1059043"/>
                  <a:gd name="connsiteX147" fmla="*/ 909984 w 3024845"/>
                  <a:gd name="connsiteY147" fmla="*/ 605298 h 1059043"/>
                  <a:gd name="connsiteX148" fmla="*/ 909984 w 3024845"/>
                  <a:gd name="connsiteY148" fmla="*/ 606649 h 1059043"/>
                  <a:gd name="connsiteX149" fmla="*/ 909984 w 3024845"/>
                  <a:gd name="connsiteY149" fmla="*/ 616106 h 1059043"/>
                  <a:gd name="connsiteX150" fmla="*/ 910744 w 3024845"/>
                  <a:gd name="connsiteY150" fmla="*/ 616106 h 1059043"/>
                  <a:gd name="connsiteX151" fmla="*/ 916065 w 3024845"/>
                  <a:gd name="connsiteY151" fmla="*/ 616106 h 1059043"/>
                  <a:gd name="connsiteX152" fmla="*/ 916065 w 3024845"/>
                  <a:gd name="connsiteY152" fmla="*/ 618268 h 1059043"/>
                  <a:gd name="connsiteX153" fmla="*/ 916065 w 3024845"/>
                  <a:gd name="connsiteY153" fmla="*/ 633401 h 1059043"/>
                  <a:gd name="connsiteX154" fmla="*/ 918091 w 3024845"/>
                  <a:gd name="connsiteY154" fmla="*/ 632050 h 1059043"/>
                  <a:gd name="connsiteX155" fmla="*/ 932278 w 3024845"/>
                  <a:gd name="connsiteY155" fmla="*/ 622592 h 1059043"/>
                  <a:gd name="connsiteX156" fmla="*/ 938358 w 3024845"/>
                  <a:gd name="connsiteY156" fmla="*/ 581518 h 1059043"/>
                  <a:gd name="connsiteX157" fmla="*/ 939118 w 3024845"/>
                  <a:gd name="connsiteY157" fmla="*/ 581248 h 1059043"/>
                  <a:gd name="connsiteX158" fmla="*/ 944438 w 3024845"/>
                  <a:gd name="connsiteY158" fmla="*/ 579356 h 1059043"/>
                  <a:gd name="connsiteX159" fmla="*/ 946465 w 3024845"/>
                  <a:gd name="connsiteY159" fmla="*/ 510179 h 1059043"/>
                  <a:gd name="connsiteX160" fmla="*/ 948492 w 3024845"/>
                  <a:gd name="connsiteY160" fmla="*/ 579356 h 1059043"/>
                  <a:gd name="connsiteX161" fmla="*/ 949252 w 3024845"/>
                  <a:gd name="connsiteY161" fmla="*/ 579626 h 1059043"/>
                  <a:gd name="connsiteX162" fmla="*/ 954572 w 3024845"/>
                  <a:gd name="connsiteY162" fmla="*/ 581518 h 1059043"/>
                  <a:gd name="connsiteX163" fmla="*/ 954572 w 3024845"/>
                  <a:gd name="connsiteY163" fmla="*/ 495047 h 1059043"/>
                  <a:gd name="connsiteX164" fmla="*/ 958625 w 3024845"/>
                  <a:gd name="connsiteY164" fmla="*/ 462620 h 1059043"/>
                  <a:gd name="connsiteX165" fmla="*/ 997132 w 3024845"/>
                  <a:gd name="connsiteY165" fmla="*/ 462620 h 1059043"/>
                  <a:gd name="connsiteX166" fmla="*/ 997132 w 3024845"/>
                  <a:gd name="connsiteY166" fmla="*/ 495047 h 1059043"/>
                  <a:gd name="connsiteX167" fmla="*/ 997892 w 3024845"/>
                  <a:gd name="connsiteY167" fmla="*/ 495047 h 1059043"/>
                  <a:gd name="connsiteX168" fmla="*/ 1003212 w 3024845"/>
                  <a:gd name="connsiteY168" fmla="*/ 495047 h 1059043"/>
                  <a:gd name="connsiteX169" fmla="*/ 1003212 w 3024845"/>
                  <a:gd name="connsiteY169" fmla="*/ 412899 h 1059043"/>
                  <a:gd name="connsiteX170" fmla="*/ 1004986 w 3024845"/>
                  <a:gd name="connsiteY170" fmla="*/ 412899 h 1059043"/>
                  <a:gd name="connsiteX171" fmla="*/ 1017399 w 3024845"/>
                  <a:gd name="connsiteY171" fmla="*/ 412899 h 1059043"/>
                  <a:gd name="connsiteX172" fmla="*/ 1017399 w 3024845"/>
                  <a:gd name="connsiteY172" fmla="*/ 411008 h 1059043"/>
                  <a:gd name="connsiteX173" fmla="*/ 1017399 w 3024845"/>
                  <a:gd name="connsiteY173" fmla="*/ 397767 h 1059043"/>
                  <a:gd name="connsiteX174" fmla="*/ 1039693 w 3024845"/>
                  <a:gd name="connsiteY174" fmla="*/ 397767 h 1059043"/>
                  <a:gd name="connsiteX175" fmla="*/ 1039693 w 3024845"/>
                  <a:gd name="connsiteY175" fmla="*/ 396686 h 1059043"/>
                  <a:gd name="connsiteX176" fmla="*/ 1039693 w 3024845"/>
                  <a:gd name="connsiteY176" fmla="*/ 389120 h 1059043"/>
                  <a:gd name="connsiteX177" fmla="*/ 1041466 w 3024845"/>
                  <a:gd name="connsiteY177" fmla="*/ 389120 h 1059043"/>
                  <a:gd name="connsiteX178" fmla="*/ 1053880 w 3024845"/>
                  <a:gd name="connsiteY178" fmla="*/ 389120 h 1059043"/>
                  <a:gd name="connsiteX179" fmla="*/ 1053880 w 3024845"/>
                  <a:gd name="connsiteY179" fmla="*/ 390201 h 1059043"/>
                  <a:gd name="connsiteX180" fmla="*/ 1053880 w 3024845"/>
                  <a:gd name="connsiteY180" fmla="*/ 397767 h 1059043"/>
                  <a:gd name="connsiteX181" fmla="*/ 1054640 w 3024845"/>
                  <a:gd name="connsiteY181" fmla="*/ 397767 h 1059043"/>
                  <a:gd name="connsiteX182" fmla="*/ 1059960 w 3024845"/>
                  <a:gd name="connsiteY182" fmla="*/ 397767 h 1059043"/>
                  <a:gd name="connsiteX183" fmla="*/ 1070093 w 3024845"/>
                  <a:gd name="connsiteY183" fmla="*/ 393443 h 1059043"/>
                  <a:gd name="connsiteX184" fmla="*/ 1074146 w 3024845"/>
                  <a:gd name="connsiteY184" fmla="*/ 396686 h 1059043"/>
                  <a:gd name="connsiteX185" fmla="*/ 1074146 w 3024845"/>
                  <a:gd name="connsiteY185" fmla="*/ 389120 h 1059043"/>
                  <a:gd name="connsiteX186" fmla="*/ 1076426 w 3024845"/>
                  <a:gd name="connsiteY186" fmla="*/ 389120 h 1059043"/>
                  <a:gd name="connsiteX187" fmla="*/ 1092387 w 3024845"/>
                  <a:gd name="connsiteY187" fmla="*/ 389120 h 1059043"/>
                  <a:gd name="connsiteX188" fmla="*/ 1092387 w 3024845"/>
                  <a:gd name="connsiteY188" fmla="*/ 390201 h 1059043"/>
                  <a:gd name="connsiteX189" fmla="*/ 1092387 w 3024845"/>
                  <a:gd name="connsiteY189" fmla="*/ 397767 h 1059043"/>
                  <a:gd name="connsiteX190" fmla="*/ 1122787 w 3024845"/>
                  <a:gd name="connsiteY190" fmla="*/ 397767 h 1059043"/>
                  <a:gd name="connsiteX191" fmla="*/ 1122787 w 3024845"/>
                  <a:gd name="connsiteY191" fmla="*/ 399388 h 1059043"/>
                  <a:gd name="connsiteX192" fmla="*/ 1122787 w 3024845"/>
                  <a:gd name="connsiteY192" fmla="*/ 410738 h 1059043"/>
                  <a:gd name="connsiteX193" fmla="*/ 1149134 w 3024845"/>
                  <a:gd name="connsiteY193" fmla="*/ 410738 h 1059043"/>
                  <a:gd name="connsiteX194" fmla="*/ 1149134 w 3024845"/>
                  <a:gd name="connsiteY194" fmla="*/ 441002 h 1059043"/>
                  <a:gd name="connsiteX195" fmla="*/ 1149894 w 3024845"/>
                  <a:gd name="connsiteY195" fmla="*/ 441002 h 1059043"/>
                  <a:gd name="connsiteX196" fmla="*/ 1155214 w 3024845"/>
                  <a:gd name="connsiteY196" fmla="*/ 441002 h 1059043"/>
                  <a:gd name="connsiteX197" fmla="*/ 1155214 w 3024845"/>
                  <a:gd name="connsiteY197" fmla="*/ 442083 h 1059043"/>
                  <a:gd name="connsiteX198" fmla="*/ 1155214 w 3024845"/>
                  <a:gd name="connsiteY198" fmla="*/ 449650 h 1059043"/>
                  <a:gd name="connsiteX199" fmla="*/ 1159268 w 3024845"/>
                  <a:gd name="connsiteY199" fmla="*/ 479914 h 1059043"/>
                  <a:gd name="connsiteX200" fmla="*/ 1160028 w 3024845"/>
                  <a:gd name="connsiteY200" fmla="*/ 479914 h 1059043"/>
                  <a:gd name="connsiteX201" fmla="*/ 1165348 w 3024845"/>
                  <a:gd name="connsiteY201" fmla="*/ 479914 h 1059043"/>
                  <a:gd name="connsiteX202" fmla="*/ 1165348 w 3024845"/>
                  <a:gd name="connsiteY202" fmla="*/ 480725 h 1059043"/>
                  <a:gd name="connsiteX203" fmla="*/ 1165348 w 3024845"/>
                  <a:gd name="connsiteY203" fmla="*/ 486400 h 1059043"/>
                  <a:gd name="connsiteX204" fmla="*/ 1166361 w 3024845"/>
                  <a:gd name="connsiteY204" fmla="*/ 486400 h 1059043"/>
                  <a:gd name="connsiteX205" fmla="*/ 1173454 w 3024845"/>
                  <a:gd name="connsiteY205" fmla="*/ 486400 h 1059043"/>
                  <a:gd name="connsiteX206" fmla="*/ 1173454 w 3024845"/>
                  <a:gd name="connsiteY206" fmla="*/ 516665 h 1059043"/>
                  <a:gd name="connsiteX207" fmla="*/ 1175481 w 3024845"/>
                  <a:gd name="connsiteY207" fmla="*/ 516665 h 1059043"/>
                  <a:gd name="connsiteX208" fmla="*/ 1189668 w 3024845"/>
                  <a:gd name="connsiteY208" fmla="*/ 516665 h 1059043"/>
                  <a:gd name="connsiteX209" fmla="*/ 1189668 w 3024845"/>
                  <a:gd name="connsiteY209" fmla="*/ 540444 h 1059043"/>
                  <a:gd name="connsiteX210" fmla="*/ 1191695 w 3024845"/>
                  <a:gd name="connsiteY210" fmla="*/ 542065 h 1059043"/>
                  <a:gd name="connsiteX211" fmla="*/ 1191695 w 3024845"/>
                  <a:gd name="connsiteY211" fmla="*/ 553415 h 1059043"/>
                  <a:gd name="connsiteX212" fmla="*/ 1192455 w 3024845"/>
                  <a:gd name="connsiteY212" fmla="*/ 553415 h 1059043"/>
                  <a:gd name="connsiteX213" fmla="*/ 1197775 w 3024845"/>
                  <a:gd name="connsiteY213" fmla="*/ 553415 h 1059043"/>
                  <a:gd name="connsiteX214" fmla="*/ 1197775 w 3024845"/>
                  <a:gd name="connsiteY214" fmla="*/ 577194 h 1059043"/>
                  <a:gd name="connsiteX215" fmla="*/ 1199041 w 3024845"/>
                  <a:gd name="connsiteY215" fmla="*/ 577194 h 1059043"/>
                  <a:gd name="connsiteX216" fmla="*/ 1207908 w 3024845"/>
                  <a:gd name="connsiteY216" fmla="*/ 577194 h 1059043"/>
                  <a:gd name="connsiteX217" fmla="*/ 1209935 w 3024845"/>
                  <a:gd name="connsiteY217" fmla="*/ 581248 h 1059043"/>
                  <a:gd name="connsiteX218" fmla="*/ 1209935 w 3024845"/>
                  <a:gd name="connsiteY218" fmla="*/ 594489 h 1059043"/>
                  <a:gd name="connsiteX219" fmla="*/ 1211455 w 3024845"/>
                  <a:gd name="connsiteY219" fmla="*/ 592597 h 1059043"/>
                  <a:gd name="connsiteX220" fmla="*/ 1222095 w 3024845"/>
                  <a:gd name="connsiteY220" fmla="*/ 579356 h 1059043"/>
                  <a:gd name="connsiteX221" fmla="*/ 1250469 w 3024845"/>
                  <a:gd name="connsiteY221" fmla="*/ 579356 h 1059043"/>
                  <a:gd name="connsiteX222" fmla="*/ 1250469 w 3024845"/>
                  <a:gd name="connsiteY222" fmla="*/ 665827 h 1059043"/>
                  <a:gd name="connsiteX223" fmla="*/ 1251229 w 3024845"/>
                  <a:gd name="connsiteY223" fmla="*/ 665827 h 1059043"/>
                  <a:gd name="connsiteX224" fmla="*/ 1256549 w 3024845"/>
                  <a:gd name="connsiteY224" fmla="*/ 665827 h 1059043"/>
                  <a:gd name="connsiteX225" fmla="*/ 1257309 w 3024845"/>
                  <a:gd name="connsiteY225" fmla="*/ 664476 h 1059043"/>
                  <a:gd name="connsiteX226" fmla="*/ 1262629 w 3024845"/>
                  <a:gd name="connsiteY226" fmla="*/ 655018 h 1059043"/>
                  <a:gd name="connsiteX227" fmla="*/ 1262629 w 3024845"/>
                  <a:gd name="connsiteY227" fmla="*/ 656910 h 1059043"/>
                  <a:gd name="connsiteX228" fmla="*/ 1262629 w 3024845"/>
                  <a:gd name="connsiteY228" fmla="*/ 670151 h 1059043"/>
                  <a:gd name="connsiteX229" fmla="*/ 1266682 w 3024845"/>
                  <a:gd name="connsiteY229" fmla="*/ 624754 h 1059043"/>
                  <a:gd name="connsiteX230" fmla="*/ 1267442 w 3024845"/>
                  <a:gd name="connsiteY230" fmla="*/ 624754 h 1059043"/>
                  <a:gd name="connsiteX231" fmla="*/ 1272762 w 3024845"/>
                  <a:gd name="connsiteY231" fmla="*/ 624754 h 1059043"/>
                  <a:gd name="connsiteX232" fmla="*/ 1272762 w 3024845"/>
                  <a:gd name="connsiteY232" fmla="*/ 559900 h 1059043"/>
                  <a:gd name="connsiteX233" fmla="*/ 1273776 w 3024845"/>
                  <a:gd name="connsiteY233" fmla="*/ 559900 h 1059043"/>
                  <a:gd name="connsiteX234" fmla="*/ 1280869 w 3024845"/>
                  <a:gd name="connsiteY234" fmla="*/ 559900 h 1059043"/>
                  <a:gd name="connsiteX235" fmla="*/ 1293029 w 3024845"/>
                  <a:gd name="connsiteY235" fmla="*/ 516665 h 1059043"/>
                  <a:gd name="connsiteX236" fmla="*/ 1294296 w 3024845"/>
                  <a:gd name="connsiteY236" fmla="*/ 516665 h 1059043"/>
                  <a:gd name="connsiteX237" fmla="*/ 1303163 w 3024845"/>
                  <a:gd name="connsiteY237" fmla="*/ 516665 h 1059043"/>
                  <a:gd name="connsiteX238" fmla="*/ 1313296 w 3024845"/>
                  <a:gd name="connsiteY238" fmla="*/ 559900 h 1059043"/>
                  <a:gd name="connsiteX239" fmla="*/ 1314309 w 3024845"/>
                  <a:gd name="connsiteY239" fmla="*/ 559900 h 1059043"/>
                  <a:gd name="connsiteX240" fmla="*/ 1321403 w 3024845"/>
                  <a:gd name="connsiteY240" fmla="*/ 559900 h 1059043"/>
                  <a:gd name="connsiteX241" fmla="*/ 1321403 w 3024845"/>
                  <a:gd name="connsiteY241" fmla="*/ 598812 h 1059043"/>
                  <a:gd name="connsiteX242" fmla="*/ 1323176 w 3024845"/>
                  <a:gd name="connsiteY242" fmla="*/ 598812 h 1059043"/>
                  <a:gd name="connsiteX243" fmla="*/ 1335590 w 3024845"/>
                  <a:gd name="connsiteY243" fmla="*/ 598812 h 1059043"/>
                  <a:gd name="connsiteX244" fmla="*/ 1335590 w 3024845"/>
                  <a:gd name="connsiteY244" fmla="*/ 600974 h 1059043"/>
                  <a:gd name="connsiteX245" fmla="*/ 1335590 w 3024845"/>
                  <a:gd name="connsiteY245" fmla="*/ 616106 h 1059043"/>
                  <a:gd name="connsiteX246" fmla="*/ 1339643 w 3024845"/>
                  <a:gd name="connsiteY246" fmla="*/ 613945 h 1059043"/>
                  <a:gd name="connsiteX247" fmla="*/ 1339643 w 3024845"/>
                  <a:gd name="connsiteY247" fmla="*/ 598812 h 1059043"/>
                  <a:gd name="connsiteX248" fmla="*/ 1341163 w 3024845"/>
                  <a:gd name="connsiteY248" fmla="*/ 598812 h 1059043"/>
                  <a:gd name="connsiteX249" fmla="*/ 1351803 w 3024845"/>
                  <a:gd name="connsiteY249" fmla="*/ 598812 h 1059043"/>
                  <a:gd name="connsiteX250" fmla="*/ 1351803 w 3024845"/>
                  <a:gd name="connsiteY250" fmla="*/ 600433 h 1059043"/>
                  <a:gd name="connsiteX251" fmla="*/ 1351803 w 3024845"/>
                  <a:gd name="connsiteY251" fmla="*/ 611783 h 1059043"/>
                  <a:gd name="connsiteX252" fmla="*/ 1382204 w 3024845"/>
                  <a:gd name="connsiteY252" fmla="*/ 611783 h 1059043"/>
                  <a:gd name="connsiteX253" fmla="*/ 1382204 w 3024845"/>
                  <a:gd name="connsiteY253" fmla="*/ 575033 h 1059043"/>
                  <a:gd name="connsiteX254" fmla="*/ 1383470 w 3024845"/>
                  <a:gd name="connsiteY254" fmla="*/ 575033 h 1059043"/>
                  <a:gd name="connsiteX255" fmla="*/ 1392337 w 3024845"/>
                  <a:gd name="connsiteY255" fmla="*/ 575033 h 1059043"/>
                  <a:gd name="connsiteX256" fmla="*/ 1392337 w 3024845"/>
                  <a:gd name="connsiteY256" fmla="*/ 596650 h 1059043"/>
                  <a:gd name="connsiteX257" fmla="*/ 1394364 w 3024845"/>
                  <a:gd name="connsiteY257" fmla="*/ 564224 h 1059043"/>
                  <a:gd name="connsiteX258" fmla="*/ 1416657 w 3024845"/>
                  <a:gd name="connsiteY258" fmla="*/ 564224 h 1059043"/>
                  <a:gd name="connsiteX259" fmla="*/ 1416657 w 3024845"/>
                  <a:gd name="connsiteY259" fmla="*/ 562602 h 1059043"/>
                  <a:gd name="connsiteX260" fmla="*/ 1416657 w 3024845"/>
                  <a:gd name="connsiteY260" fmla="*/ 551253 h 1059043"/>
                  <a:gd name="connsiteX261" fmla="*/ 1417417 w 3024845"/>
                  <a:gd name="connsiteY261" fmla="*/ 551253 h 1059043"/>
                  <a:gd name="connsiteX262" fmla="*/ 1422737 w 3024845"/>
                  <a:gd name="connsiteY262" fmla="*/ 551253 h 1059043"/>
                  <a:gd name="connsiteX263" fmla="*/ 1422737 w 3024845"/>
                  <a:gd name="connsiteY263" fmla="*/ 549362 h 1059043"/>
                  <a:gd name="connsiteX264" fmla="*/ 1422737 w 3024845"/>
                  <a:gd name="connsiteY264" fmla="*/ 536121 h 1059043"/>
                  <a:gd name="connsiteX265" fmla="*/ 1426791 w 3024845"/>
                  <a:gd name="connsiteY265" fmla="*/ 542606 h 1059043"/>
                  <a:gd name="connsiteX266" fmla="*/ 1429071 w 3024845"/>
                  <a:gd name="connsiteY266" fmla="*/ 542606 h 1059043"/>
                  <a:gd name="connsiteX267" fmla="*/ 1445031 w 3024845"/>
                  <a:gd name="connsiteY267" fmla="*/ 542606 h 1059043"/>
                  <a:gd name="connsiteX268" fmla="*/ 1445031 w 3024845"/>
                  <a:gd name="connsiteY268" fmla="*/ 541795 h 1059043"/>
                  <a:gd name="connsiteX269" fmla="*/ 1445031 w 3024845"/>
                  <a:gd name="connsiteY269" fmla="*/ 536121 h 1059043"/>
                  <a:gd name="connsiteX270" fmla="*/ 1445791 w 3024845"/>
                  <a:gd name="connsiteY270" fmla="*/ 536121 h 1059043"/>
                  <a:gd name="connsiteX271" fmla="*/ 1451111 w 3024845"/>
                  <a:gd name="connsiteY271" fmla="*/ 536121 h 1059043"/>
                  <a:gd name="connsiteX272" fmla="*/ 1451111 w 3024845"/>
                  <a:gd name="connsiteY272" fmla="*/ 537472 h 1059043"/>
                  <a:gd name="connsiteX273" fmla="*/ 1451111 w 3024845"/>
                  <a:gd name="connsiteY273" fmla="*/ 546930 h 1059043"/>
                  <a:gd name="connsiteX274" fmla="*/ 1489618 w 3024845"/>
                  <a:gd name="connsiteY274" fmla="*/ 546930 h 1059043"/>
                  <a:gd name="connsiteX275" fmla="*/ 1489618 w 3024845"/>
                  <a:gd name="connsiteY275" fmla="*/ 685283 h 1059043"/>
                  <a:gd name="connsiteX276" fmla="*/ 1491138 w 3024845"/>
                  <a:gd name="connsiteY276" fmla="*/ 685283 h 1059043"/>
                  <a:gd name="connsiteX277" fmla="*/ 1501778 w 3024845"/>
                  <a:gd name="connsiteY277" fmla="*/ 685283 h 1059043"/>
                  <a:gd name="connsiteX278" fmla="*/ 1501778 w 3024845"/>
                  <a:gd name="connsiteY278" fmla="*/ 672313 h 1059043"/>
                  <a:gd name="connsiteX279" fmla="*/ 1505832 w 3024845"/>
                  <a:gd name="connsiteY279" fmla="*/ 672313 h 1059043"/>
                  <a:gd name="connsiteX280" fmla="*/ 1505832 w 3024845"/>
                  <a:gd name="connsiteY280" fmla="*/ 685283 h 1059043"/>
                  <a:gd name="connsiteX281" fmla="*/ 1536232 w 3024845"/>
                  <a:gd name="connsiteY281" fmla="*/ 685283 h 1059043"/>
                  <a:gd name="connsiteX282" fmla="*/ 1536232 w 3024845"/>
                  <a:gd name="connsiteY282" fmla="*/ 655018 h 1059043"/>
                  <a:gd name="connsiteX283" fmla="*/ 1548392 w 3024845"/>
                  <a:gd name="connsiteY283" fmla="*/ 655018 h 1059043"/>
                  <a:gd name="connsiteX284" fmla="*/ 1560552 w 3024845"/>
                  <a:gd name="connsiteY284" fmla="*/ 652857 h 1059043"/>
                  <a:gd name="connsiteX285" fmla="*/ 1564606 w 3024845"/>
                  <a:gd name="connsiteY285" fmla="*/ 655018 h 1059043"/>
                  <a:gd name="connsiteX286" fmla="*/ 1574739 w 3024845"/>
                  <a:gd name="connsiteY286" fmla="*/ 655018 h 1059043"/>
                  <a:gd name="connsiteX287" fmla="*/ 1574739 w 3024845"/>
                  <a:gd name="connsiteY287" fmla="*/ 685283 h 1059043"/>
                  <a:gd name="connsiteX288" fmla="*/ 1582846 w 3024845"/>
                  <a:gd name="connsiteY288" fmla="*/ 685283 h 1059043"/>
                  <a:gd name="connsiteX289" fmla="*/ 1582846 w 3024845"/>
                  <a:gd name="connsiteY289" fmla="*/ 702578 h 1059043"/>
                  <a:gd name="connsiteX290" fmla="*/ 1592182 w 3024845"/>
                  <a:gd name="connsiteY290" fmla="*/ 703483 h 1059043"/>
                  <a:gd name="connsiteX291" fmla="*/ 1605140 w 3024845"/>
                  <a:gd name="connsiteY291" fmla="*/ 703483 h 1059043"/>
                  <a:gd name="connsiteX292" fmla="*/ 1605140 w 3024845"/>
                  <a:gd name="connsiteY292" fmla="*/ 687445 h 1059043"/>
                  <a:gd name="connsiteX293" fmla="*/ 1673096 w 3024845"/>
                  <a:gd name="connsiteY293" fmla="*/ 687445 h 1059043"/>
                  <a:gd name="connsiteX294" fmla="*/ 1673096 w 3024845"/>
                  <a:gd name="connsiteY294" fmla="*/ 602192 h 1059043"/>
                  <a:gd name="connsiteX295" fmla="*/ 1745104 w 3024845"/>
                  <a:gd name="connsiteY295" fmla="*/ 602192 h 1059043"/>
                  <a:gd name="connsiteX296" fmla="*/ 1745104 w 3024845"/>
                  <a:gd name="connsiteY296" fmla="*/ 680960 h 1059043"/>
                  <a:gd name="connsiteX297" fmla="*/ 1747008 w 3024845"/>
                  <a:gd name="connsiteY297" fmla="*/ 680960 h 1059043"/>
                  <a:gd name="connsiteX298" fmla="*/ 1748250 w 3024845"/>
                  <a:gd name="connsiteY298" fmla="*/ 703483 h 1059043"/>
                  <a:gd name="connsiteX299" fmla="*/ 1757926 w 3024845"/>
                  <a:gd name="connsiteY299" fmla="*/ 703483 h 1059043"/>
                  <a:gd name="connsiteX300" fmla="*/ 1759168 w 3024845"/>
                  <a:gd name="connsiteY300" fmla="*/ 680960 h 1059043"/>
                  <a:gd name="connsiteX301" fmla="*/ 1765248 w 3024845"/>
                  <a:gd name="connsiteY301" fmla="*/ 680960 h 1059043"/>
                  <a:gd name="connsiteX302" fmla="*/ 1766490 w 3024845"/>
                  <a:gd name="connsiteY302" fmla="*/ 703483 h 1059043"/>
                  <a:gd name="connsiteX303" fmla="*/ 1817112 w 3024845"/>
                  <a:gd name="connsiteY303" fmla="*/ 703483 h 1059043"/>
                  <a:gd name="connsiteX304" fmla="*/ 1817112 w 3024845"/>
                  <a:gd name="connsiteY304" fmla="*/ 540455 h 1059043"/>
                  <a:gd name="connsiteX305" fmla="*/ 2014439 w 3024845"/>
                  <a:gd name="connsiteY305" fmla="*/ 540455 h 1059043"/>
                  <a:gd name="connsiteX306" fmla="*/ 2014439 w 3024845"/>
                  <a:gd name="connsiteY306" fmla="*/ 703483 h 1059043"/>
                  <a:gd name="connsiteX307" fmla="*/ 2033136 w 3024845"/>
                  <a:gd name="connsiteY307" fmla="*/ 703483 h 1059043"/>
                  <a:gd name="connsiteX308" fmla="*/ 2033136 w 3024845"/>
                  <a:gd name="connsiteY308" fmla="*/ 620790 h 1059043"/>
                  <a:gd name="connsiteX309" fmla="*/ 2128256 w 3024845"/>
                  <a:gd name="connsiteY309" fmla="*/ 620790 h 1059043"/>
                  <a:gd name="connsiteX310" fmla="*/ 2128026 w 3024845"/>
                  <a:gd name="connsiteY310" fmla="*/ 281031 h 1059043"/>
                  <a:gd name="connsiteX311" fmla="*/ 2121946 w 3024845"/>
                  <a:gd name="connsiteY311" fmla="*/ 276707 h 1059043"/>
                  <a:gd name="connsiteX312" fmla="*/ 2130053 w 3024845"/>
                  <a:gd name="connsiteY312" fmla="*/ 252928 h 1059043"/>
                  <a:gd name="connsiteX313" fmla="*/ 2130053 w 3024845"/>
                  <a:gd name="connsiteY313" fmla="*/ 235634 h 1059043"/>
                  <a:gd name="connsiteX314" fmla="*/ 2144240 w 3024845"/>
                  <a:gd name="connsiteY314" fmla="*/ 235634 h 1059043"/>
                  <a:gd name="connsiteX315" fmla="*/ 2144240 w 3024845"/>
                  <a:gd name="connsiteY315" fmla="*/ 214016 h 1059043"/>
                  <a:gd name="connsiteX316" fmla="*/ 2146266 w 3024845"/>
                  <a:gd name="connsiteY316" fmla="*/ 209692 h 1059043"/>
                  <a:gd name="connsiteX317" fmla="*/ 2146266 w 3024845"/>
                  <a:gd name="connsiteY317" fmla="*/ 131868 h 1059043"/>
                  <a:gd name="connsiteX318" fmla="*/ 2144240 w 3024845"/>
                  <a:gd name="connsiteY318" fmla="*/ 125383 h 1059043"/>
                  <a:gd name="connsiteX319" fmla="*/ 2150320 w 3024845"/>
                  <a:gd name="connsiteY319" fmla="*/ 118897 h 1059043"/>
                  <a:gd name="connsiteX320" fmla="*/ 2150320 w 3024845"/>
                  <a:gd name="connsiteY320" fmla="*/ 60529 h 1059043"/>
                  <a:gd name="connsiteX321" fmla="*/ 2152346 w 3024845"/>
                  <a:gd name="connsiteY321" fmla="*/ 56206 h 1059043"/>
                  <a:gd name="connsiteX322" fmla="*/ 2152346 w 3024845"/>
                  <a:gd name="connsiteY322" fmla="*/ 0 h 1059043"/>
                  <a:gd name="connsiteX323" fmla="*/ 2162480 w 3024845"/>
                  <a:gd name="connsiteY323" fmla="*/ 118897 h 1059043"/>
                  <a:gd name="connsiteX324" fmla="*/ 2168560 w 3024845"/>
                  <a:gd name="connsiteY324" fmla="*/ 125383 h 1059043"/>
                  <a:gd name="connsiteX325" fmla="*/ 2166533 w 3024845"/>
                  <a:gd name="connsiteY325" fmla="*/ 131868 h 1059043"/>
                  <a:gd name="connsiteX326" fmla="*/ 2166533 w 3024845"/>
                  <a:gd name="connsiteY326" fmla="*/ 209692 h 1059043"/>
                  <a:gd name="connsiteX327" fmla="*/ 2180720 w 3024845"/>
                  <a:gd name="connsiteY327" fmla="*/ 555577 h 1059043"/>
                  <a:gd name="connsiteX328" fmla="*/ 2245574 w 3024845"/>
                  <a:gd name="connsiteY328" fmla="*/ 555577 h 1059043"/>
                  <a:gd name="connsiteX329" fmla="*/ 2245574 w 3024845"/>
                  <a:gd name="connsiteY329" fmla="*/ 631239 h 1059043"/>
                  <a:gd name="connsiteX330" fmla="*/ 2253681 w 3024845"/>
                  <a:gd name="connsiteY330" fmla="*/ 631239 h 1059043"/>
                  <a:gd name="connsiteX331" fmla="*/ 2255708 w 3024845"/>
                  <a:gd name="connsiteY331" fmla="*/ 624754 h 1059043"/>
                  <a:gd name="connsiteX332" fmla="*/ 2261788 w 3024845"/>
                  <a:gd name="connsiteY332" fmla="*/ 624754 h 1059043"/>
                  <a:gd name="connsiteX333" fmla="*/ 2263815 w 3024845"/>
                  <a:gd name="connsiteY333" fmla="*/ 633401 h 1059043"/>
                  <a:gd name="connsiteX334" fmla="*/ 2275975 w 3024845"/>
                  <a:gd name="connsiteY334" fmla="*/ 633401 h 1059043"/>
                  <a:gd name="connsiteX335" fmla="*/ 2275975 w 3024845"/>
                  <a:gd name="connsiteY335" fmla="*/ 626915 h 1059043"/>
                  <a:gd name="connsiteX336" fmla="*/ 2298268 w 3024845"/>
                  <a:gd name="connsiteY336" fmla="*/ 626915 h 1059043"/>
                  <a:gd name="connsiteX337" fmla="*/ 2298268 w 3024845"/>
                  <a:gd name="connsiteY337" fmla="*/ 633401 h 1059043"/>
                  <a:gd name="connsiteX338" fmla="*/ 2318535 w 3024845"/>
                  <a:gd name="connsiteY338" fmla="*/ 633401 h 1059043"/>
                  <a:gd name="connsiteX339" fmla="*/ 2318535 w 3024845"/>
                  <a:gd name="connsiteY339" fmla="*/ 678798 h 1059043"/>
                  <a:gd name="connsiteX340" fmla="*/ 2332722 w 3024845"/>
                  <a:gd name="connsiteY340" fmla="*/ 678798 h 1059043"/>
                  <a:gd name="connsiteX341" fmla="*/ 2332722 w 3024845"/>
                  <a:gd name="connsiteY341" fmla="*/ 665827 h 1059043"/>
                  <a:gd name="connsiteX342" fmla="*/ 2348936 w 3024845"/>
                  <a:gd name="connsiteY342" fmla="*/ 665827 h 1059043"/>
                  <a:gd name="connsiteX343" fmla="*/ 2348936 w 3024845"/>
                  <a:gd name="connsiteY343" fmla="*/ 486400 h 1059043"/>
                  <a:gd name="connsiteX344" fmla="*/ 2355016 w 3024845"/>
                  <a:gd name="connsiteY344" fmla="*/ 479914 h 1059043"/>
                  <a:gd name="connsiteX345" fmla="*/ 2427977 w 3024845"/>
                  <a:gd name="connsiteY345" fmla="*/ 479914 h 1059043"/>
                  <a:gd name="connsiteX346" fmla="*/ 2427977 w 3024845"/>
                  <a:gd name="connsiteY346" fmla="*/ 488562 h 1059043"/>
                  <a:gd name="connsiteX347" fmla="*/ 2438110 w 3024845"/>
                  <a:gd name="connsiteY347" fmla="*/ 488562 h 1059043"/>
                  <a:gd name="connsiteX348" fmla="*/ 2438110 w 3024845"/>
                  <a:gd name="connsiteY348" fmla="*/ 603136 h 1059043"/>
                  <a:gd name="connsiteX349" fmla="*/ 2460404 w 3024845"/>
                  <a:gd name="connsiteY349" fmla="*/ 603136 h 1059043"/>
                  <a:gd name="connsiteX350" fmla="*/ 2460404 w 3024845"/>
                  <a:gd name="connsiteY350" fmla="*/ 536121 h 1059043"/>
                  <a:gd name="connsiteX351" fmla="*/ 2486751 w 3024845"/>
                  <a:gd name="connsiteY351" fmla="*/ 536121 h 1059043"/>
                  <a:gd name="connsiteX352" fmla="*/ 2490804 w 3024845"/>
                  <a:gd name="connsiteY352" fmla="*/ 531797 h 1059043"/>
                  <a:gd name="connsiteX353" fmla="*/ 2498911 w 3024845"/>
                  <a:gd name="connsiteY353" fmla="*/ 531797 h 1059043"/>
                  <a:gd name="connsiteX354" fmla="*/ 2502964 w 3024845"/>
                  <a:gd name="connsiteY354" fmla="*/ 536121 h 1059043"/>
                  <a:gd name="connsiteX355" fmla="*/ 2525258 w 3024845"/>
                  <a:gd name="connsiteY355" fmla="*/ 536121 h 1059043"/>
                  <a:gd name="connsiteX356" fmla="*/ 2525258 w 3024845"/>
                  <a:gd name="connsiteY356" fmla="*/ 419385 h 1059043"/>
                  <a:gd name="connsiteX357" fmla="*/ 2582005 w 3024845"/>
                  <a:gd name="connsiteY357" fmla="*/ 408576 h 1059043"/>
                  <a:gd name="connsiteX358" fmla="*/ 2582005 w 3024845"/>
                  <a:gd name="connsiteY358" fmla="*/ 409657 h 1059043"/>
                  <a:gd name="connsiteX359" fmla="*/ 2582005 w 3024845"/>
                  <a:gd name="connsiteY359" fmla="*/ 417223 h 1059043"/>
                  <a:gd name="connsiteX360" fmla="*/ 2608352 w 3024845"/>
                  <a:gd name="connsiteY360" fmla="*/ 417223 h 1059043"/>
                  <a:gd name="connsiteX361" fmla="*/ 2608352 w 3024845"/>
                  <a:gd name="connsiteY361" fmla="*/ 672313 h 1059043"/>
                  <a:gd name="connsiteX362" fmla="*/ 2630646 w 3024845"/>
                  <a:gd name="connsiteY362" fmla="*/ 672313 h 1059043"/>
                  <a:gd name="connsiteX363" fmla="*/ 2630646 w 3024845"/>
                  <a:gd name="connsiteY363" fmla="*/ 667989 h 1059043"/>
                  <a:gd name="connsiteX364" fmla="*/ 2642806 w 3024845"/>
                  <a:gd name="connsiteY364" fmla="*/ 667989 h 1059043"/>
                  <a:gd name="connsiteX365" fmla="*/ 2642806 w 3024845"/>
                  <a:gd name="connsiteY365" fmla="*/ 672313 h 1059043"/>
                  <a:gd name="connsiteX366" fmla="*/ 2667126 w 3024845"/>
                  <a:gd name="connsiteY366" fmla="*/ 672313 h 1059043"/>
                  <a:gd name="connsiteX367" fmla="*/ 2667126 w 3024845"/>
                  <a:gd name="connsiteY367" fmla="*/ 659342 h 1059043"/>
                  <a:gd name="connsiteX368" fmla="*/ 2695500 w 3024845"/>
                  <a:gd name="connsiteY368" fmla="*/ 659342 h 1059043"/>
                  <a:gd name="connsiteX369" fmla="*/ 2707660 w 3024845"/>
                  <a:gd name="connsiteY369" fmla="*/ 655018 h 1059043"/>
                  <a:gd name="connsiteX370" fmla="*/ 2727927 w 3024845"/>
                  <a:gd name="connsiteY370" fmla="*/ 659342 h 1059043"/>
                  <a:gd name="connsiteX371" fmla="*/ 2727927 w 3024845"/>
                  <a:gd name="connsiteY371" fmla="*/ 642048 h 1059043"/>
                  <a:gd name="connsiteX372" fmla="*/ 2736034 w 3024845"/>
                  <a:gd name="connsiteY372" fmla="*/ 642048 h 1059043"/>
                  <a:gd name="connsiteX373" fmla="*/ 2736034 w 3024845"/>
                  <a:gd name="connsiteY373" fmla="*/ 629077 h 1059043"/>
                  <a:gd name="connsiteX374" fmla="*/ 2792781 w 3024845"/>
                  <a:gd name="connsiteY374" fmla="*/ 629077 h 1059043"/>
                  <a:gd name="connsiteX375" fmla="*/ 2792781 w 3024845"/>
                  <a:gd name="connsiteY375" fmla="*/ 598812 h 1059043"/>
                  <a:gd name="connsiteX376" fmla="*/ 2811021 w 3024845"/>
                  <a:gd name="connsiteY376" fmla="*/ 598812 h 1059043"/>
                  <a:gd name="connsiteX377" fmla="*/ 2811021 w 3024845"/>
                  <a:gd name="connsiteY377" fmla="*/ 592327 h 1059043"/>
                  <a:gd name="connsiteX378" fmla="*/ 2823181 w 3024845"/>
                  <a:gd name="connsiteY378" fmla="*/ 592327 h 1059043"/>
                  <a:gd name="connsiteX379" fmla="*/ 2823181 w 3024845"/>
                  <a:gd name="connsiteY379" fmla="*/ 598812 h 1059043"/>
                  <a:gd name="connsiteX380" fmla="*/ 2839395 w 3024845"/>
                  <a:gd name="connsiteY380" fmla="*/ 598812 h 1059043"/>
                  <a:gd name="connsiteX381" fmla="*/ 2839395 w 3024845"/>
                  <a:gd name="connsiteY381" fmla="*/ 648533 h 1059043"/>
                  <a:gd name="connsiteX382" fmla="*/ 2871822 w 3024845"/>
                  <a:gd name="connsiteY382" fmla="*/ 648533 h 1059043"/>
                  <a:gd name="connsiteX383" fmla="*/ 2871822 w 3024845"/>
                  <a:gd name="connsiteY383" fmla="*/ 622592 h 1059043"/>
                  <a:gd name="connsiteX384" fmla="*/ 2910329 w 3024845"/>
                  <a:gd name="connsiteY384" fmla="*/ 622592 h 1059043"/>
                  <a:gd name="connsiteX385" fmla="*/ 2910329 w 3024845"/>
                  <a:gd name="connsiteY385" fmla="*/ 592327 h 1059043"/>
                  <a:gd name="connsiteX386" fmla="*/ 2958970 w 3024845"/>
                  <a:gd name="connsiteY386" fmla="*/ 592327 h 1059043"/>
                  <a:gd name="connsiteX387" fmla="*/ 2958970 w 3024845"/>
                  <a:gd name="connsiteY387" fmla="*/ 703483 h 1059043"/>
                  <a:gd name="connsiteX388" fmla="*/ 2958970 w 3024845"/>
                  <a:gd name="connsiteY388" fmla="*/ 717262 h 1059043"/>
                  <a:gd name="connsiteX389" fmla="*/ 3024845 w 3024845"/>
                  <a:gd name="connsiteY389" fmla="*/ 717262 h 1059043"/>
                  <a:gd name="connsiteX390" fmla="*/ 3024845 w 3024845"/>
                  <a:gd name="connsiteY390" fmla="*/ 1059043 h 1059043"/>
                  <a:gd name="connsiteX391" fmla="*/ 2054 w 3024845"/>
                  <a:gd name="connsiteY391" fmla="*/ 1056710 h 1059043"/>
                  <a:gd name="connsiteX392" fmla="*/ 0 w 3024845"/>
                  <a:gd name="connsiteY392" fmla="*/ 622592 h 1059043"/>
                  <a:gd name="connsiteX393" fmla="*/ 20267 w 3024845"/>
                  <a:gd name="connsiteY393" fmla="*/ 622592 h 1059043"/>
                  <a:gd name="connsiteX394" fmla="*/ 20774 w 3024845"/>
                  <a:gd name="connsiteY394" fmla="*/ 621511 h 1059043"/>
                  <a:gd name="connsiteX395" fmla="*/ 24320 w 3024845"/>
                  <a:gd name="connsiteY395" fmla="*/ 613945 h 1059043"/>
                  <a:gd name="connsiteX396" fmla="*/ 26094 w 3024845"/>
                  <a:gd name="connsiteY396" fmla="*/ 614215 h 1059043"/>
                  <a:gd name="connsiteX397" fmla="*/ 38507 w 3024845"/>
                  <a:gd name="connsiteY397" fmla="*/ 616106 h 1059043"/>
                  <a:gd name="connsiteX398" fmla="*/ 39014 w 3024845"/>
                  <a:gd name="connsiteY398" fmla="*/ 617458 h 1059043"/>
                  <a:gd name="connsiteX399" fmla="*/ 42560 w 3024845"/>
                  <a:gd name="connsiteY399" fmla="*/ 626915 h 1059043"/>
                  <a:gd name="connsiteX400" fmla="*/ 68907 w 3024845"/>
                  <a:gd name="connsiteY400" fmla="*/ 629077 h 1059043"/>
                  <a:gd name="connsiteX401" fmla="*/ 68907 w 3024845"/>
                  <a:gd name="connsiteY401" fmla="*/ 505856 h 1059043"/>
                  <a:gd name="connsiteX402" fmla="*/ 70934 w 3024845"/>
                  <a:gd name="connsiteY402" fmla="*/ 505856 h 1059043"/>
                  <a:gd name="connsiteX403" fmla="*/ 85121 w 3024845"/>
                  <a:gd name="connsiteY403" fmla="*/ 505856 h 1059043"/>
                  <a:gd name="connsiteX404" fmla="*/ 85121 w 3024845"/>
                  <a:gd name="connsiteY404" fmla="*/ 369664 h 1059043"/>
                  <a:gd name="connsiteX405" fmla="*/ 86894 w 3024845"/>
                  <a:gd name="connsiteY405" fmla="*/ 369664 h 1059043"/>
                  <a:gd name="connsiteX406" fmla="*/ 99308 w 3024845"/>
                  <a:gd name="connsiteY406" fmla="*/ 369664 h 1059043"/>
                  <a:gd name="connsiteX407" fmla="*/ 99308 w 3024845"/>
                  <a:gd name="connsiteY407" fmla="*/ 255090 h 1059043"/>
                  <a:gd name="connsiteX408" fmla="*/ 103361 w 3024845"/>
                  <a:gd name="connsiteY408" fmla="*/ 226986 h 1059043"/>
                  <a:gd name="connsiteX409" fmla="*/ 105388 w 3024845"/>
                  <a:gd name="connsiteY409" fmla="*/ 226986 h 1059043"/>
                  <a:gd name="connsiteX410" fmla="*/ 119575 w 3024845"/>
                  <a:gd name="connsiteY410" fmla="*/ 226986 h 1059043"/>
                  <a:gd name="connsiteX0" fmla="*/ 119575 w 3024845"/>
                  <a:gd name="connsiteY0" fmla="*/ 226986 h 1059043"/>
                  <a:gd name="connsiteX1" fmla="*/ 200642 w 3024845"/>
                  <a:gd name="connsiteY1" fmla="*/ 224825 h 1059043"/>
                  <a:gd name="connsiteX2" fmla="*/ 202669 w 3024845"/>
                  <a:gd name="connsiteY2" fmla="*/ 224825 h 1059043"/>
                  <a:gd name="connsiteX3" fmla="*/ 216856 w 3024845"/>
                  <a:gd name="connsiteY3" fmla="*/ 224825 h 1059043"/>
                  <a:gd name="connsiteX4" fmla="*/ 216856 w 3024845"/>
                  <a:gd name="connsiteY4" fmla="*/ 248604 h 1059043"/>
                  <a:gd name="connsiteX5" fmla="*/ 217363 w 3024845"/>
                  <a:gd name="connsiteY5" fmla="*/ 249415 h 1059043"/>
                  <a:gd name="connsiteX6" fmla="*/ 220909 w 3024845"/>
                  <a:gd name="connsiteY6" fmla="*/ 255090 h 1059043"/>
                  <a:gd name="connsiteX7" fmla="*/ 220909 w 3024845"/>
                  <a:gd name="connsiteY7" fmla="*/ 369664 h 1059043"/>
                  <a:gd name="connsiteX8" fmla="*/ 223189 w 3024845"/>
                  <a:gd name="connsiteY8" fmla="*/ 369664 h 1059043"/>
                  <a:gd name="connsiteX9" fmla="*/ 239150 w 3024845"/>
                  <a:gd name="connsiteY9" fmla="*/ 369664 h 1059043"/>
                  <a:gd name="connsiteX10" fmla="*/ 239150 w 3024845"/>
                  <a:gd name="connsiteY10" fmla="*/ 510179 h 1059043"/>
                  <a:gd name="connsiteX11" fmla="*/ 240670 w 3024845"/>
                  <a:gd name="connsiteY11" fmla="*/ 509909 h 1059043"/>
                  <a:gd name="connsiteX12" fmla="*/ 251310 w 3024845"/>
                  <a:gd name="connsiteY12" fmla="*/ 508018 h 1059043"/>
                  <a:gd name="connsiteX13" fmla="*/ 249283 w 3024845"/>
                  <a:gd name="connsiteY13" fmla="*/ 596650 h 1059043"/>
                  <a:gd name="connsiteX14" fmla="*/ 250803 w 3024845"/>
                  <a:gd name="connsiteY14" fmla="*/ 596921 h 1059043"/>
                  <a:gd name="connsiteX15" fmla="*/ 261443 w 3024845"/>
                  <a:gd name="connsiteY15" fmla="*/ 598812 h 1059043"/>
                  <a:gd name="connsiteX16" fmla="*/ 261696 w 3024845"/>
                  <a:gd name="connsiteY16" fmla="*/ 599623 h 1059043"/>
                  <a:gd name="connsiteX17" fmla="*/ 263470 w 3024845"/>
                  <a:gd name="connsiteY17" fmla="*/ 605298 h 1059043"/>
                  <a:gd name="connsiteX18" fmla="*/ 264230 w 3024845"/>
                  <a:gd name="connsiteY18" fmla="*/ 602866 h 1059043"/>
                  <a:gd name="connsiteX19" fmla="*/ 269550 w 3024845"/>
                  <a:gd name="connsiteY19" fmla="*/ 585842 h 1059043"/>
                  <a:gd name="connsiteX20" fmla="*/ 271323 w 3024845"/>
                  <a:gd name="connsiteY20" fmla="*/ 585842 h 1059043"/>
                  <a:gd name="connsiteX21" fmla="*/ 283737 w 3024845"/>
                  <a:gd name="connsiteY21" fmla="*/ 585842 h 1059043"/>
                  <a:gd name="connsiteX22" fmla="*/ 283737 w 3024845"/>
                  <a:gd name="connsiteY22" fmla="*/ 618268 h 1059043"/>
                  <a:gd name="connsiteX23" fmla="*/ 284750 w 3024845"/>
                  <a:gd name="connsiteY23" fmla="*/ 618809 h 1059043"/>
                  <a:gd name="connsiteX24" fmla="*/ 291844 w 3024845"/>
                  <a:gd name="connsiteY24" fmla="*/ 622592 h 1059043"/>
                  <a:gd name="connsiteX25" fmla="*/ 291844 w 3024845"/>
                  <a:gd name="connsiteY25" fmla="*/ 623943 h 1059043"/>
                  <a:gd name="connsiteX26" fmla="*/ 291844 w 3024845"/>
                  <a:gd name="connsiteY26" fmla="*/ 633401 h 1059043"/>
                  <a:gd name="connsiteX27" fmla="*/ 336431 w 3024845"/>
                  <a:gd name="connsiteY27" fmla="*/ 633401 h 1059043"/>
                  <a:gd name="connsiteX28" fmla="*/ 336431 w 3024845"/>
                  <a:gd name="connsiteY28" fmla="*/ 634482 h 1059043"/>
                  <a:gd name="connsiteX29" fmla="*/ 336431 w 3024845"/>
                  <a:gd name="connsiteY29" fmla="*/ 642048 h 1059043"/>
                  <a:gd name="connsiteX30" fmla="*/ 338457 w 3024845"/>
                  <a:gd name="connsiteY30" fmla="*/ 642048 h 1059043"/>
                  <a:gd name="connsiteX31" fmla="*/ 352644 w 3024845"/>
                  <a:gd name="connsiteY31" fmla="*/ 642048 h 1059043"/>
                  <a:gd name="connsiteX32" fmla="*/ 352644 w 3024845"/>
                  <a:gd name="connsiteY32" fmla="*/ 611783 h 1059043"/>
                  <a:gd name="connsiteX33" fmla="*/ 397231 w 3024845"/>
                  <a:gd name="connsiteY33" fmla="*/ 611783 h 1059043"/>
                  <a:gd name="connsiteX34" fmla="*/ 397231 w 3024845"/>
                  <a:gd name="connsiteY34" fmla="*/ 610432 h 1059043"/>
                  <a:gd name="connsiteX35" fmla="*/ 397231 w 3024845"/>
                  <a:gd name="connsiteY35" fmla="*/ 600974 h 1059043"/>
                  <a:gd name="connsiteX36" fmla="*/ 398245 w 3024845"/>
                  <a:gd name="connsiteY36" fmla="*/ 600974 h 1059043"/>
                  <a:gd name="connsiteX37" fmla="*/ 405338 w 3024845"/>
                  <a:gd name="connsiteY37" fmla="*/ 600974 h 1059043"/>
                  <a:gd name="connsiteX38" fmla="*/ 405338 w 3024845"/>
                  <a:gd name="connsiteY38" fmla="*/ 599083 h 1059043"/>
                  <a:gd name="connsiteX39" fmla="*/ 405338 w 3024845"/>
                  <a:gd name="connsiteY39" fmla="*/ 585842 h 1059043"/>
                  <a:gd name="connsiteX40" fmla="*/ 406098 w 3024845"/>
                  <a:gd name="connsiteY40" fmla="*/ 585842 h 1059043"/>
                  <a:gd name="connsiteX41" fmla="*/ 411418 w 3024845"/>
                  <a:gd name="connsiteY41" fmla="*/ 585842 h 1059043"/>
                  <a:gd name="connsiteX42" fmla="*/ 411418 w 3024845"/>
                  <a:gd name="connsiteY42" fmla="*/ 584761 h 1059043"/>
                  <a:gd name="connsiteX43" fmla="*/ 411418 w 3024845"/>
                  <a:gd name="connsiteY43" fmla="*/ 577194 h 1059043"/>
                  <a:gd name="connsiteX44" fmla="*/ 413445 w 3024845"/>
                  <a:gd name="connsiteY44" fmla="*/ 577194 h 1059043"/>
                  <a:gd name="connsiteX45" fmla="*/ 427632 w 3024845"/>
                  <a:gd name="connsiteY45" fmla="*/ 577194 h 1059043"/>
                  <a:gd name="connsiteX46" fmla="*/ 427632 w 3024845"/>
                  <a:gd name="connsiteY46" fmla="*/ 578275 h 1059043"/>
                  <a:gd name="connsiteX47" fmla="*/ 427632 w 3024845"/>
                  <a:gd name="connsiteY47" fmla="*/ 585842 h 1059043"/>
                  <a:gd name="connsiteX48" fmla="*/ 449925 w 3024845"/>
                  <a:gd name="connsiteY48" fmla="*/ 585842 h 1059043"/>
                  <a:gd name="connsiteX49" fmla="*/ 449925 w 3024845"/>
                  <a:gd name="connsiteY49" fmla="*/ 583950 h 1059043"/>
                  <a:gd name="connsiteX50" fmla="*/ 449925 w 3024845"/>
                  <a:gd name="connsiteY50" fmla="*/ 570709 h 1059043"/>
                  <a:gd name="connsiteX51" fmla="*/ 451699 w 3024845"/>
                  <a:gd name="connsiteY51" fmla="*/ 570709 h 1059043"/>
                  <a:gd name="connsiteX52" fmla="*/ 464112 w 3024845"/>
                  <a:gd name="connsiteY52" fmla="*/ 570709 h 1059043"/>
                  <a:gd name="connsiteX53" fmla="*/ 464112 w 3024845"/>
                  <a:gd name="connsiteY53" fmla="*/ 594489 h 1059043"/>
                  <a:gd name="connsiteX54" fmla="*/ 465126 w 3024845"/>
                  <a:gd name="connsiteY54" fmla="*/ 594489 h 1059043"/>
                  <a:gd name="connsiteX55" fmla="*/ 472219 w 3024845"/>
                  <a:gd name="connsiteY55" fmla="*/ 594489 h 1059043"/>
                  <a:gd name="connsiteX56" fmla="*/ 472219 w 3024845"/>
                  <a:gd name="connsiteY56" fmla="*/ 593408 h 1059043"/>
                  <a:gd name="connsiteX57" fmla="*/ 472219 w 3024845"/>
                  <a:gd name="connsiteY57" fmla="*/ 585842 h 1059043"/>
                  <a:gd name="connsiteX58" fmla="*/ 473992 w 3024845"/>
                  <a:gd name="connsiteY58" fmla="*/ 585842 h 1059043"/>
                  <a:gd name="connsiteX59" fmla="*/ 486406 w 3024845"/>
                  <a:gd name="connsiteY59" fmla="*/ 585842 h 1059043"/>
                  <a:gd name="connsiteX60" fmla="*/ 486406 w 3024845"/>
                  <a:gd name="connsiteY60" fmla="*/ 611783 h 1059043"/>
                  <a:gd name="connsiteX61" fmla="*/ 488433 w 3024845"/>
                  <a:gd name="connsiteY61" fmla="*/ 611783 h 1059043"/>
                  <a:gd name="connsiteX62" fmla="*/ 502619 w 3024845"/>
                  <a:gd name="connsiteY62" fmla="*/ 611783 h 1059043"/>
                  <a:gd name="connsiteX63" fmla="*/ 502619 w 3024845"/>
                  <a:gd name="connsiteY63" fmla="*/ 613404 h 1059043"/>
                  <a:gd name="connsiteX64" fmla="*/ 502619 w 3024845"/>
                  <a:gd name="connsiteY64" fmla="*/ 624754 h 1059043"/>
                  <a:gd name="connsiteX65" fmla="*/ 503379 w 3024845"/>
                  <a:gd name="connsiteY65" fmla="*/ 624754 h 1059043"/>
                  <a:gd name="connsiteX66" fmla="*/ 508700 w 3024845"/>
                  <a:gd name="connsiteY66" fmla="*/ 624754 h 1059043"/>
                  <a:gd name="connsiteX67" fmla="*/ 508700 w 3024845"/>
                  <a:gd name="connsiteY67" fmla="*/ 623943 h 1059043"/>
                  <a:gd name="connsiteX68" fmla="*/ 508700 w 3024845"/>
                  <a:gd name="connsiteY68" fmla="*/ 618268 h 1059043"/>
                  <a:gd name="connsiteX69" fmla="*/ 539100 w 3024845"/>
                  <a:gd name="connsiteY69" fmla="*/ 618268 h 1059043"/>
                  <a:gd name="connsiteX70" fmla="*/ 539100 w 3024845"/>
                  <a:gd name="connsiteY70" fmla="*/ 642048 h 1059043"/>
                  <a:gd name="connsiteX71" fmla="*/ 540113 w 3024845"/>
                  <a:gd name="connsiteY71" fmla="*/ 642048 h 1059043"/>
                  <a:gd name="connsiteX72" fmla="*/ 547207 w 3024845"/>
                  <a:gd name="connsiteY72" fmla="*/ 642048 h 1059043"/>
                  <a:gd name="connsiteX73" fmla="*/ 547207 w 3024845"/>
                  <a:gd name="connsiteY73" fmla="*/ 643129 h 1059043"/>
                  <a:gd name="connsiteX74" fmla="*/ 547207 w 3024845"/>
                  <a:gd name="connsiteY74" fmla="*/ 650695 h 1059043"/>
                  <a:gd name="connsiteX75" fmla="*/ 547967 w 3024845"/>
                  <a:gd name="connsiteY75" fmla="*/ 650695 h 1059043"/>
                  <a:gd name="connsiteX76" fmla="*/ 553287 w 3024845"/>
                  <a:gd name="connsiteY76" fmla="*/ 650695 h 1059043"/>
                  <a:gd name="connsiteX77" fmla="*/ 553287 w 3024845"/>
                  <a:gd name="connsiteY77" fmla="*/ 648533 h 1059043"/>
                  <a:gd name="connsiteX78" fmla="*/ 553287 w 3024845"/>
                  <a:gd name="connsiteY78" fmla="*/ 633401 h 1059043"/>
                  <a:gd name="connsiteX79" fmla="*/ 554300 w 3024845"/>
                  <a:gd name="connsiteY79" fmla="*/ 633401 h 1059043"/>
                  <a:gd name="connsiteX80" fmla="*/ 561394 w 3024845"/>
                  <a:gd name="connsiteY80" fmla="*/ 633401 h 1059043"/>
                  <a:gd name="connsiteX81" fmla="*/ 561394 w 3024845"/>
                  <a:gd name="connsiteY81" fmla="*/ 634482 h 1059043"/>
                  <a:gd name="connsiteX82" fmla="*/ 561394 w 3024845"/>
                  <a:gd name="connsiteY82" fmla="*/ 642048 h 1059043"/>
                  <a:gd name="connsiteX83" fmla="*/ 566714 w 3024845"/>
                  <a:gd name="connsiteY83" fmla="*/ 640055 h 1059043"/>
                  <a:gd name="connsiteX84" fmla="*/ 567474 w 3024845"/>
                  <a:gd name="connsiteY84" fmla="*/ 639075 h 1059043"/>
                  <a:gd name="connsiteX85" fmla="*/ 567474 w 3024845"/>
                  <a:gd name="connsiteY85" fmla="*/ 633401 h 1059043"/>
                  <a:gd name="connsiteX86" fmla="*/ 605981 w 3024845"/>
                  <a:gd name="connsiteY86" fmla="*/ 633401 h 1059043"/>
                  <a:gd name="connsiteX87" fmla="*/ 605981 w 3024845"/>
                  <a:gd name="connsiteY87" fmla="*/ 657180 h 1059043"/>
                  <a:gd name="connsiteX88" fmla="*/ 608007 w 3024845"/>
                  <a:gd name="connsiteY88" fmla="*/ 657180 h 1059043"/>
                  <a:gd name="connsiteX89" fmla="*/ 622194 w 3024845"/>
                  <a:gd name="connsiteY89" fmla="*/ 657180 h 1059043"/>
                  <a:gd name="connsiteX90" fmla="*/ 622194 w 3024845"/>
                  <a:gd name="connsiteY90" fmla="*/ 658261 h 1059043"/>
                  <a:gd name="connsiteX91" fmla="*/ 622194 w 3024845"/>
                  <a:gd name="connsiteY91" fmla="*/ 665827 h 1059043"/>
                  <a:gd name="connsiteX92" fmla="*/ 623968 w 3024845"/>
                  <a:gd name="connsiteY92" fmla="*/ 665827 h 1059043"/>
                  <a:gd name="connsiteX93" fmla="*/ 636381 w 3024845"/>
                  <a:gd name="connsiteY93" fmla="*/ 665827 h 1059043"/>
                  <a:gd name="connsiteX94" fmla="*/ 636381 w 3024845"/>
                  <a:gd name="connsiteY94" fmla="*/ 642048 h 1059043"/>
                  <a:gd name="connsiteX95" fmla="*/ 637394 w 3024845"/>
                  <a:gd name="connsiteY95" fmla="*/ 642048 h 1059043"/>
                  <a:gd name="connsiteX96" fmla="*/ 644488 w 3024845"/>
                  <a:gd name="connsiteY96" fmla="*/ 642048 h 1059043"/>
                  <a:gd name="connsiteX97" fmla="*/ 644488 w 3024845"/>
                  <a:gd name="connsiteY97" fmla="*/ 609621 h 1059043"/>
                  <a:gd name="connsiteX98" fmla="*/ 645501 w 3024845"/>
                  <a:gd name="connsiteY98" fmla="*/ 609621 h 1059043"/>
                  <a:gd name="connsiteX99" fmla="*/ 652595 w 3024845"/>
                  <a:gd name="connsiteY99" fmla="*/ 609621 h 1059043"/>
                  <a:gd name="connsiteX100" fmla="*/ 652595 w 3024845"/>
                  <a:gd name="connsiteY100" fmla="*/ 607730 h 1059043"/>
                  <a:gd name="connsiteX101" fmla="*/ 652595 w 3024845"/>
                  <a:gd name="connsiteY101" fmla="*/ 594489 h 1059043"/>
                  <a:gd name="connsiteX102" fmla="*/ 651328 w 3024845"/>
                  <a:gd name="connsiteY102" fmla="*/ 592867 h 1059043"/>
                  <a:gd name="connsiteX103" fmla="*/ 656648 w 3024845"/>
                  <a:gd name="connsiteY103" fmla="*/ 581518 h 1059043"/>
                  <a:gd name="connsiteX104" fmla="*/ 664755 w 3024845"/>
                  <a:gd name="connsiteY104" fmla="*/ 609621 h 1059043"/>
                  <a:gd name="connsiteX105" fmla="*/ 665515 w 3024845"/>
                  <a:gd name="connsiteY105" fmla="*/ 609621 h 1059043"/>
                  <a:gd name="connsiteX106" fmla="*/ 670835 w 3024845"/>
                  <a:gd name="connsiteY106" fmla="*/ 609621 h 1059043"/>
                  <a:gd name="connsiteX107" fmla="*/ 670835 w 3024845"/>
                  <a:gd name="connsiteY107" fmla="*/ 503694 h 1059043"/>
                  <a:gd name="connsiteX108" fmla="*/ 672355 w 3024845"/>
                  <a:gd name="connsiteY108" fmla="*/ 503694 h 1059043"/>
                  <a:gd name="connsiteX109" fmla="*/ 682995 w 3024845"/>
                  <a:gd name="connsiteY109" fmla="*/ 503694 h 1059043"/>
                  <a:gd name="connsiteX110" fmla="*/ 682995 w 3024845"/>
                  <a:gd name="connsiteY110" fmla="*/ 456135 h 1059043"/>
                  <a:gd name="connsiteX111" fmla="*/ 709342 w 3024845"/>
                  <a:gd name="connsiteY111" fmla="*/ 456135 h 1059043"/>
                  <a:gd name="connsiteX112" fmla="*/ 709342 w 3024845"/>
                  <a:gd name="connsiteY112" fmla="*/ 434517 h 1059043"/>
                  <a:gd name="connsiteX113" fmla="*/ 743796 w 3024845"/>
                  <a:gd name="connsiteY113" fmla="*/ 434517 h 1059043"/>
                  <a:gd name="connsiteX114" fmla="*/ 743796 w 3024845"/>
                  <a:gd name="connsiteY114" fmla="*/ 436949 h 1059043"/>
                  <a:gd name="connsiteX115" fmla="*/ 743796 w 3024845"/>
                  <a:gd name="connsiteY115" fmla="*/ 453973 h 1059043"/>
                  <a:gd name="connsiteX116" fmla="*/ 746076 w 3024845"/>
                  <a:gd name="connsiteY116" fmla="*/ 453973 h 1059043"/>
                  <a:gd name="connsiteX117" fmla="*/ 762036 w 3024845"/>
                  <a:gd name="connsiteY117" fmla="*/ 453973 h 1059043"/>
                  <a:gd name="connsiteX118" fmla="*/ 762036 w 3024845"/>
                  <a:gd name="connsiteY118" fmla="*/ 501532 h 1059043"/>
                  <a:gd name="connsiteX119" fmla="*/ 763049 w 3024845"/>
                  <a:gd name="connsiteY119" fmla="*/ 501532 h 1059043"/>
                  <a:gd name="connsiteX120" fmla="*/ 770143 w 3024845"/>
                  <a:gd name="connsiteY120" fmla="*/ 501532 h 1059043"/>
                  <a:gd name="connsiteX121" fmla="*/ 784330 w 3024845"/>
                  <a:gd name="connsiteY121" fmla="*/ 505856 h 1059043"/>
                  <a:gd name="connsiteX122" fmla="*/ 784330 w 3024845"/>
                  <a:gd name="connsiteY122" fmla="*/ 544768 h 1059043"/>
                  <a:gd name="connsiteX123" fmla="*/ 785343 w 3024845"/>
                  <a:gd name="connsiteY123" fmla="*/ 544768 h 1059043"/>
                  <a:gd name="connsiteX124" fmla="*/ 792436 w 3024845"/>
                  <a:gd name="connsiteY124" fmla="*/ 544768 h 1059043"/>
                  <a:gd name="connsiteX125" fmla="*/ 792436 w 3024845"/>
                  <a:gd name="connsiteY125" fmla="*/ 546389 h 1059043"/>
                  <a:gd name="connsiteX126" fmla="*/ 792436 w 3024845"/>
                  <a:gd name="connsiteY126" fmla="*/ 557738 h 1059043"/>
                  <a:gd name="connsiteX127" fmla="*/ 794463 w 3024845"/>
                  <a:gd name="connsiteY127" fmla="*/ 557738 h 1059043"/>
                  <a:gd name="connsiteX128" fmla="*/ 808650 w 3024845"/>
                  <a:gd name="connsiteY128" fmla="*/ 557738 h 1059043"/>
                  <a:gd name="connsiteX129" fmla="*/ 814730 w 3024845"/>
                  <a:gd name="connsiteY129" fmla="*/ 564224 h 1059043"/>
                  <a:gd name="connsiteX130" fmla="*/ 814730 w 3024845"/>
                  <a:gd name="connsiteY130" fmla="*/ 585842 h 1059043"/>
                  <a:gd name="connsiteX131" fmla="*/ 817010 w 3024845"/>
                  <a:gd name="connsiteY131" fmla="*/ 585842 h 1059043"/>
                  <a:gd name="connsiteX132" fmla="*/ 832970 w 3024845"/>
                  <a:gd name="connsiteY132" fmla="*/ 585842 h 1059043"/>
                  <a:gd name="connsiteX133" fmla="*/ 832970 w 3024845"/>
                  <a:gd name="connsiteY133" fmla="*/ 586922 h 1059043"/>
                  <a:gd name="connsiteX134" fmla="*/ 832970 w 3024845"/>
                  <a:gd name="connsiteY134" fmla="*/ 594489 h 1059043"/>
                  <a:gd name="connsiteX135" fmla="*/ 834237 w 3024845"/>
                  <a:gd name="connsiteY135" fmla="*/ 594489 h 1059043"/>
                  <a:gd name="connsiteX136" fmla="*/ 843104 w 3024845"/>
                  <a:gd name="connsiteY136" fmla="*/ 594489 h 1059043"/>
                  <a:gd name="connsiteX137" fmla="*/ 843104 w 3024845"/>
                  <a:gd name="connsiteY137" fmla="*/ 596650 h 1059043"/>
                  <a:gd name="connsiteX138" fmla="*/ 843104 w 3024845"/>
                  <a:gd name="connsiteY138" fmla="*/ 611783 h 1059043"/>
                  <a:gd name="connsiteX139" fmla="*/ 847157 w 3024845"/>
                  <a:gd name="connsiteY139" fmla="*/ 609891 h 1059043"/>
                  <a:gd name="connsiteX140" fmla="*/ 847157 w 3024845"/>
                  <a:gd name="connsiteY140" fmla="*/ 596650 h 1059043"/>
                  <a:gd name="connsiteX141" fmla="*/ 848170 w 3024845"/>
                  <a:gd name="connsiteY141" fmla="*/ 596650 h 1059043"/>
                  <a:gd name="connsiteX142" fmla="*/ 855264 w 3024845"/>
                  <a:gd name="connsiteY142" fmla="*/ 596650 h 1059043"/>
                  <a:gd name="connsiteX143" fmla="*/ 855264 w 3024845"/>
                  <a:gd name="connsiteY143" fmla="*/ 598272 h 1059043"/>
                  <a:gd name="connsiteX144" fmla="*/ 855264 w 3024845"/>
                  <a:gd name="connsiteY144" fmla="*/ 609621 h 1059043"/>
                  <a:gd name="connsiteX145" fmla="*/ 856024 w 3024845"/>
                  <a:gd name="connsiteY145" fmla="*/ 609621 h 1059043"/>
                  <a:gd name="connsiteX146" fmla="*/ 861344 w 3024845"/>
                  <a:gd name="connsiteY146" fmla="*/ 609621 h 1059043"/>
                  <a:gd name="connsiteX147" fmla="*/ 909984 w 3024845"/>
                  <a:gd name="connsiteY147" fmla="*/ 605298 h 1059043"/>
                  <a:gd name="connsiteX148" fmla="*/ 909984 w 3024845"/>
                  <a:gd name="connsiteY148" fmla="*/ 606649 h 1059043"/>
                  <a:gd name="connsiteX149" fmla="*/ 909984 w 3024845"/>
                  <a:gd name="connsiteY149" fmla="*/ 616106 h 1059043"/>
                  <a:gd name="connsiteX150" fmla="*/ 910744 w 3024845"/>
                  <a:gd name="connsiteY150" fmla="*/ 616106 h 1059043"/>
                  <a:gd name="connsiteX151" fmla="*/ 916065 w 3024845"/>
                  <a:gd name="connsiteY151" fmla="*/ 616106 h 1059043"/>
                  <a:gd name="connsiteX152" fmla="*/ 916065 w 3024845"/>
                  <a:gd name="connsiteY152" fmla="*/ 618268 h 1059043"/>
                  <a:gd name="connsiteX153" fmla="*/ 916065 w 3024845"/>
                  <a:gd name="connsiteY153" fmla="*/ 633401 h 1059043"/>
                  <a:gd name="connsiteX154" fmla="*/ 918091 w 3024845"/>
                  <a:gd name="connsiteY154" fmla="*/ 632050 h 1059043"/>
                  <a:gd name="connsiteX155" fmla="*/ 932278 w 3024845"/>
                  <a:gd name="connsiteY155" fmla="*/ 622592 h 1059043"/>
                  <a:gd name="connsiteX156" fmla="*/ 938358 w 3024845"/>
                  <a:gd name="connsiteY156" fmla="*/ 581518 h 1059043"/>
                  <a:gd name="connsiteX157" fmla="*/ 939118 w 3024845"/>
                  <a:gd name="connsiteY157" fmla="*/ 581248 h 1059043"/>
                  <a:gd name="connsiteX158" fmla="*/ 944438 w 3024845"/>
                  <a:gd name="connsiteY158" fmla="*/ 579356 h 1059043"/>
                  <a:gd name="connsiteX159" fmla="*/ 946465 w 3024845"/>
                  <a:gd name="connsiteY159" fmla="*/ 510179 h 1059043"/>
                  <a:gd name="connsiteX160" fmla="*/ 948492 w 3024845"/>
                  <a:gd name="connsiteY160" fmla="*/ 579356 h 1059043"/>
                  <a:gd name="connsiteX161" fmla="*/ 949252 w 3024845"/>
                  <a:gd name="connsiteY161" fmla="*/ 579626 h 1059043"/>
                  <a:gd name="connsiteX162" fmla="*/ 954572 w 3024845"/>
                  <a:gd name="connsiteY162" fmla="*/ 581518 h 1059043"/>
                  <a:gd name="connsiteX163" fmla="*/ 954572 w 3024845"/>
                  <a:gd name="connsiteY163" fmla="*/ 495047 h 1059043"/>
                  <a:gd name="connsiteX164" fmla="*/ 958625 w 3024845"/>
                  <a:gd name="connsiteY164" fmla="*/ 462620 h 1059043"/>
                  <a:gd name="connsiteX165" fmla="*/ 997132 w 3024845"/>
                  <a:gd name="connsiteY165" fmla="*/ 462620 h 1059043"/>
                  <a:gd name="connsiteX166" fmla="*/ 997132 w 3024845"/>
                  <a:gd name="connsiteY166" fmla="*/ 495047 h 1059043"/>
                  <a:gd name="connsiteX167" fmla="*/ 997892 w 3024845"/>
                  <a:gd name="connsiteY167" fmla="*/ 495047 h 1059043"/>
                  <a:gd name="connsiteX168" fmla="*/ 1003212 w 3024845"/>
                  <a:gd name="connsiteY168" fmla="*/ 495047 h 1059043"/>
                  <a:gd name="connsiteX169" fmla="*/ 1003212 w 3024845"/>
                  <a:gd name="connsiteY169" fmla="*/ 412899 h 1059043"/>
                  <a:gd name="connsiteX170" fmla="*/ 1004986 w 3024845"/>
                  <a:gd name="connsiteY170" fmla="*/ 412899 h 1059043"/>
                  <a:gd name="connsiteX171" fmla="*/ 1017399 w 3024845"/>
                  <a:gd name="connsiteY171" fmla="*/ 412899 h 1059043"/>
                  <a:gd name="connsiteX172" fmla="*/ 1017399 w 3024845"/>
                  <a:gd name="connsiteY172" fmla="*/ 411008 h 1059043"/>
                  <a:gd name="connsiteX173" fmla="*/ 1017399 w 3024845"/>
                  <a:gd name="connsiteY173" fmla="*/ 397767 h 1059043"/>
                  <a:gd name="connsiteX174" fmla="*/ 1039693 w 3024845"/>
                  <a:gd name="connsiteY174" fmla="*/ 397767 h 1059043"/>
                  <a:gd name="connsiteX175" fmla="*/ 1039693 w 3024845"/>
                  <a:gd name="connsiteY175" fmla="*/ 396686 h 1059043"/>
                  <a:gd name="connsiteX176" fmla="*/ 1039693 w 3024845"/>
                  <a:gd name="connsiteY176" fmla="*/ 389120 h 1059043"/>
                  <a:gd name="connsiteX177" fmla="*/ 1041466 w 3024845"/>
                  <a:gd name="connsiteY177" fmla="*/ 389120 h 1059043"/>
                  <a:gd name="connsiteX178" fmla="*/ 1053880 w 3024845"/>
                  <a:gd name="connsiteY178" fmla="*/ 389120 h 1059043"/>
                  <a:gd name="connsiteX179" fmla="*/ 1053880 w 3024845"/>
                  <a:gd name="connsiteY179" fmla="*/ 390201 h 1059043"/>
                  <a:gd name="connsiteX180" fmla="*/ 1053880 w 3024845"/>
                  <a:gd name="connsiteY180" fmla="*/ 397767 h 1059043"/>
                  <a:gd name="connsiteX181" fmla="*/ 1054640 w 3024845"/>
                  <a:gd name="connsiteY181" fmla="*/ 397767 h 1059043"/>
                  <a:gd name="connsiteX182" fmla="*/ 1059960 w 3024845"/>
                  <a:gd name="connsiteY182" fmla="*/ 397767 h 1059043"/>
                  <a:gd name="connsiteX183" fmla="*/ 1070093 w 3024845"/>
                  <a:gd name="connsiteY183" fmla="*/ 393443 h 1059043"/>
                  <a:gd name="connsiteX184" fmla="*/ 1074146 w 3024845"/>
                  <a:gd name="connsiteY184" fmla="*/ 396686 h 1059043"/>
                  <a:gd name="connsiteX185" fmla="*/ 1074146 w 3024845"/>
                  <a:gd name="connsiteY185" fmla="*/ 389120 h 1059043"/>
                  <a:gd name="connsiteX186" fmla="*/ 1076426 w 3024845"/>
                  <a:gd name="connsiteY186" fmla="*/ 389120 h 1059043"/>
                  <a:gd name="connsiteX187" fmla="*/ 1092387 w 3024845"/>
                  <a:gd name="connsiteY187" fmla="*/ 389120 h 1059043"/>
                  <a:gd name="connsiteX188" fmla="*/ 1092387 w 3024845"/>
                  <a:gd name="connsiteY188" fmla="*/ 390201 h 1059043"/>
                  <a:gd name="connsiteX189" fmla="*/ 1092387 w 3024845"/>
                  <a:gd name="connsiteY189" fmla="*/ 397767 h 1059043"/>
                  <a:gd name="connsiteX190" fmla="*/ 1122787 w 3024845"/>
                  <a:gd name="connsiteY190" fmla="*/ 397767 h 1059043"/>
                  <a:gd name="connsiteX191" fmla="*/ 1122787 w 3024845"/>
                  <a:gd name="connsiteY191" fmla="*/ 399388 h 1059043"/>
                  <a:gd name="connsiteX192" fmla="*/ 1122787 w 3024845"/>
                  <a:gd name="connsiteY192" fmla="*/ 410738 h 1059043"/>
                  <a:gd name="connsiteX193" fmla="*/ 1149134 w 3024845"/>
                  <a:gd name="connsiteY193" fmla="*/ 410738 h 1059043"/>
                  <a:gd name="connsiteX194" fmla="*/ 1149134 w 3024845"/>
                  <a:gd name="connsiteY194" fmla="*/ 441002 h 1059043"/>
                  <a:gd name="connsiteX195" fmla="*/ 1149894 w 3024845"/>
                  <a:gd name="connsiteY195" fmla="*/ 441002 h 1059043"/>
                  <a:gd name="connsiteX196" fmla="*/ 1155214 w 3024845"/>
                  <a:gd name="connsiteY196" fmla="*/ 441002 h 1059043"/>
                  <a:gd name="connsiteX197" fmla="*/ 1155214 w 3024845"/>
                  <a:gd name="connsiteY197" fmla="*/ 442083 h 1059043"/>
                  <a:gd name="connsiteX198" fmla="*/ 1155214 w 3024845"/>
                  <a:gd name="connsiteY198" fmla="*/ 449650 h 1059043"/>
                  <a:gd name="connsiteX199" fmla="*/ 1159268 w 3024845"/>
                  <a:gd name="connsiteY199" fmla="*/ 479914 h 1059043"/>
                  <a:gd name="connsiteX200" fmla="*/ 1160028 w 3024845"/>
                  <a:gd name="connsiteY200" fmla="*/ 479914 h 1059043"/>
                  <a:gd name="connsiteX201" fmla="*/ 1165348 w 3024845"/>
                  <a:gd name="connsiteY201" fmla="*/ 479914 h 1059043"/>
                  <a:gd name="connsiteX202" fmla="*/ 1165348 w 3024845"/>
                  <a:gd name="connsiteY202" fmla="*/ 480725 h 1059043"/>
                  <a:gd name="connsiteX203" fmla="*/ 1165348 w 3024845"/>
                  <a:gd name="connsiteY203" fmla="*/ 486400 h 1059043"/>
                  <a:gd name="connsiteX204" fmla="*/ 1166361 w 3024845"/>
                  <a:gd name="connsiteY204" fmla="*/ 486400 h 1059043"/>
                  <a:gd name="connsiteX205" fmla="*/ 1173454 w 3024845"/>
                  <a:gd name="connsiteY205" fmla="*/ 486400 h 1059043"/>
                  <a:gd name="connsiteX206" fmla="*/ 1173454 w 3024845"/>
                  <a:gd name="connsiteY206" fmla="*/ 516665 h 1059043"/>
                  <a:gd name="connsiteX207" fmla="*/ 1175481 w 3024845"/>
                  <a:gd name="connsiteY207" fmla="*/ 516665 h 1059043"/>
                  <a:gd name="connsiteX208" fmla="*/ 1189668 w 3024845"/>
                  <a:gd name="connsiteY208" fmla="*/ 516665 h 1059043"/>
                  <a:gd name="connsiteX209" fmla="*/ 1189668 w 3024845"/>
                  <a:gd name="connsiteY209" fmla="*/ 540444 h 1059043"/>
                  <a:gd name="connsiteX210" fmla="*/ 1191695 w 3024845"/>
                  <a:gd name="connsiteY210" fmla="*/ 542065 h 1059043"/>
                  <a:gd name="connsiteX211" fmla="*/ 1191695 w 3024845"/>
                  <a:gd name="connsiteY211" fmla="*/ 553415 h 1059043"/>
                  <a:gd name="connsiteX212" fmla="*/ 1192455 w 3024845"/>
                  <a:gd name="connsiteY212" fmla="*/ 553415 h 1059043"/>
                  <a:gd name="connsiteX213" fmla="*/ 1197775 w 3024845"/>
                  <a:gd name="connsiteY213" fmla="*/ 553415 h 1059043"/>
                  <a:gd name="connsiteX214" fmla="*/ 1197775 w 3024845"/>
                  <a:gd name="connsiteY214" fmla="*/ 577194 h 1059043"/>
                  <a:gd name="connsiteX215" fmla="*/ 1199041 w 3024845"/>
                  <a:gd name="connsiteY215" fmla="*/ 577194 h 1059043"/>
                  <a:gd name="connsiteX216" fmla="*/ 1207908 w 3024845"/>
                  <a:gd name="connsiteY216" fmla="*/ 577194 h 1059043"/>
                  <a:gd name="connsiteX217" fmla="*/ 1209935 w 3024845"/>
                  <a:gd name="connsiteY217" fmla="*/ 581248 h 1059043"/>
                  <a:gd name="connsiteX218" fmla="*/ 1209935 w 3024845"/>
                  <a:gd name="connsiteY218" fmla="*/ 594489 h 1059043"/>
                  <a:gd name="connsiteX219" fmla="*/ 1211455 w 3024845"/>
                  <a:gd name="connsiteY219" fmla="*/ 592597 h 1059043"/>
                  <a:gd name="connsiteX220" fmla="*/ 1222095 w 3024845"/>
                  <a:gd name="connsiteY220" fmla="*/ 579356 h 1059043"/>
                  <a:gd name="connsiteX221" fmla="*/ 1250469 w 3024845"/>
                  <a:gd name="connsiteY221" fmla="*/ 579356 h 1059043"/>
                  <a:gd name="connsiteX222" fmla="*/ 1250469 w 3024845"/>
                  <a:gd name="connsiteY222" fmla="*/ 665827 h 1059043"/>
                  <a:gd name="connsiteX223" fmla="*/ 1251229 w 3024845"/>
                  <a:gd name="connsiteY223" fmla="*/ 665827 h 1059043"/>
                  <a:gd name="connsiteX224" fmla="*/ 1256549 w 3024845"/>
                  <a:gd name="connsiteY224" fmla="*/ 665827 h 1059043"/>
                  <a:gd name="connsiteX225" fmla="*/ 1257309 w 3024845"/>
                  <a:gd name="connsiteY225" fmla="*/ 664476 h 1059043"/>
                  <a:gd name="connsiteX226" fmla="*/ 1262629 w 3024845"/>
                  <a:gd name="connsiteY226" fmla="*/ 655018 h 1059043"/>
                  <a:gd name="connsiteX227" fmla="*/ 1262629 w 3024845"/>
                  <a:gd name="connsiteY227" fmla="*/ 656910 h 1059043"/>
                  <a:gd name="connsiteX228" fmla="*/ 1262629 w 3024845"/>
                  <a:gd name="connsiteY228" fmla="*/ 670151 h 1059043"/>
                  <a:gd name="connsiteX229" fmla="*/ 1266682 w 3024845"/>
                  <a:gd name="connsiteY229" fmla="*/ 624754 h 1059043"/>
                  <a:gd name="connsiteX230" fmla="*/ 1267442 w 3024845"/>
                  <a:gd name="connsiteY230" fmla="*/ 624754 h 1059043"/>
                  <a:gd name="connsiteX231" fmla="*/ 1272762 w 3024845"/>
                  <a:gd name="connsiteY231" fmla="*/ 624754 h 1059043"/>
                  <a:gd name="connsiteX232" fmla="*/ 1272762 w 3024845"/>
                  <a:gd name="connsiteY232" fmla="*/ 559900 h 1059043"/>
                  <a:gd name="connsiteX233" fmla="*/ 1273776 w 3024845"/>
                  <a:gd name="connsiteY233" fmla="*/ 559900 h 1059043"/>
                  <a:gd name="connsiteX234" fmla="*/ 1280869 w 3024845"/>
                  <a:gd name="connsiteY234" fmla="*/ 559900 h 1059043"/>
                  <a:gd name="connsiteX235" fmla="*/ 1293029 w 3024845"/>
                  <a:gd name="connsiteY235" fmla="*/ 516665 h 1059043"/>
                  <a:gd name="connsiteX236" fmla="*/ 1294296 w 3024845"/>
                  <a:gd name="connsiteY236" fmla="*/ 516665 h 1059043"/>
                  <a:gd name="connsiteX237" fmla="*/ 1303163 w 3024845"/>
                  <a:gd name="connsiteY237" fmla="*/ 516665 h 1059043"/>
                  <a:gd name="connsiteX238" fmla="*/ 1313296 w 3024845"/>
                  <a:gd name="connsiteY238" fmla="*/ 559900 h 1059043"/>
                  <a:gd name="connsiteX239" fmla="*/ 1314309 w 3024845"/>
                  <a:gd name="connsiteY239" fmla="*/ 559900 h 1059043"/>
                  <a:gd name="connsiteX240" fmla="*/ 1321403 w 3024845"/>
                  <a:gd name="connsiteY240" fmla="*/ 559900 h 1059043"/>
                  <a:gd name="connsiteX241" fmla="*/ 1321403 w 3024845"/>
                  <a:gd name="connsiteY241" fmla="*/ 598812 h 1059043"/>
                  <a:gd name="connsiteX242" fmla="*/ 1323176 w 3024845"/>
                  <a:gd name="connsiteY242" fmla="*/ 598812 h 1059043"/>
                  <a:gd name="connsiteX243" fmla="*/ 1335590 w 3024845"/>
                  <a:gd name="connsiteY243" fmla="*/ 598812 h 1059043"/>
                  <a:gd name="connsiteX244" fmla="*/ 1335590 w 3024845"/>
                  <a:gd name="connsiteY244" fmla="*/ 600974 h 1059043"/>
                  <a:gd name="connsiteX245" fmla="*/ 1335590 w 3024845"/>
                  <a:gd name="connsiteY245" fmla="*/ 616106 h 1059043"/>
                  <a:gd name="connsiteX246" fmla="*/ 1339643 w 3024845"/>
                  <a:gd name="connsiteY246" fmla="*/ 613945 h 1059043"/>
                  <a:gd name="connsiteX247" fmla="*/ 1339643 w 3024845"/>
                  <a:gd name="connsiteY247" fmla="*/ 598812 h 1059043"/>
                  <a:gd name="connsiteX248" fmla="*/ 1341163 w 3024845"/>
                  <a:gd name="connsiteY248" fmla="*/ 598812 h 1059043"/>
                  <a:gd name="connsiteX249" fmla="*/ 1351803 w 3024845"/>
                  <a:gd name="connsiteY249" fmla="*/ 598812 h 1059043"/>
                  <a:gd name="connsiteX250" fmla="*/ 1351803 w 3024845"/>
                  <a:gd name="connsiteY250" fmla="*/ 600433 h 1059043"/>
                  <a:gd name="connsiteX251" fmla="*/ 1351803 w 3024845"/>
                  <a:gd name="connsiteY251" fmla="*/ 611783 h 1059043"/>
                  <a:gd name="connsiteX252" fmla="*/ 1382204 w 3024845"/>
                  <a:gd name="connsiteY252" fmla="*/ 611783 h 1059043"/>
                  <a:gd name="connsiteX253" fmla="*/ 1382204 w 3024845"/>
                  <a:gd name="connsiteY253" fmla="*/ 575033 h 1059043"/>
                  <a:gd name="connsiteX254" fmla="*/ 1383470 w 3024845"/>
                  <a:gd name="connsiteY254" fmla="*/ 575033 h 1059043"/>
                  <a:gd name="connsiteX255" fmla="*/ 1392337 w 3024845"/>
                  <a:gd name="connsiteY255" fmla="*/ 575033 h 1059043"/>
                  <a:gd name="connsiteX256" fmla="*/ 1392337 w 3024845"/>
                  <a:gd name="connsiteY256" fmla="*/ 596650 h 1059043"/>
                  <a:gd name="connsiteX257" fmla="*/ 1394364 w 3024845"/>
                  <a:gd name="connsiteY257" fmla="*/ 564224 h 1059043"/>
                  <a:gd name="connsiteX258" fmla="*/ 1416657 w 3024845"/>
                  <a:gd name="connsiteY258" fmla="*/ 564224 h 1059043"/>
                  <a:gd name="connsiteX259" fmla="*/ 1416657 w 3024845"/>
                  <a:gd name="connsiteY259" fmla="*/ 562602 h 1059043"/>
                  <a:gd name="connsiteX260" fmla="*/ 1416657 w 3024845"/>
                  <a:gd name="connsiteY260" fmla="*/ 551253 h 1059043"/>
                  <a:gd name="connsiteX261" fmla="*/ 1417417 w 3024845"/>
                  <a:gd name="connsiteY261" fmla="*/ 551253 h 1059043"/>
                  <a:gd name="connsiteX262" fmla="*/ 1422737 w 3024845"/>
                  <a:gd name="connsiteY262" fmla="*/ 551253 h 1059043"/>
                  <a:gd name="connsiteX263" fmla="*/ 1422737 w 3024845"/>
                  <a:gd name="connsiteY263" fmla="*/ 549362 h 1059043"/>
                  <a:gd name="connsiteX264" fmla="*/ 1422737 w 3024845"/>
                  <a:gd name="connsiteY264" fmla="*/ 536121 h 1059043"/>
                  <a:gd name="connsiteX265" fmla="*/ 1426791 w 3024845"/>
                  <a:gd name="connsiteY265" fmla="*/ 542606 h 1059043"/>
                  <a:gd name="connsiteX266" fmla="*/ 1429071 w 3024845"/>
                  <a:gd name="connsiteY266" fmla="*/ 542606 h 1059043"/>
                  <a:gd name="connsiteX267" fmla="*/ 1445031 w 3024845"/>
                  <a:gd name="connsiteY267" fmla="*/ 542606 h 1059043"/>
                  <a:gd name="connsiteX268" fmla="*/ 1445031 w 3024845"/>
                  <a:gd name="connsiteY268" fmla="*/ 541795 h 1059043"/>
                  <a:gd name="connsiteX269" fmla="*/ 1445031 w 3024845"/>
                  <a:gd name="connsiteY269" fmla="*/ 536121 h 1059043"/>
                  <a:gd name="connsiteX270" fmla="*/ 1445791 w 3024845"/>
                  <a:gd name="connsiteY270" fmla="*/ 536121 h 1059043"/>
                  <a:gd name="connsiteX271" fmla="*/ 1451111 w 3024845"/>
                  <a:gd name="connsiteY271" fmla="*/ 536121 h 1059043"/>
                  <a:gd name="connsiteX272" fmla="*/ 1451111 w 3024845"/>
                  <a:gd name="connsiteY272" fmla="*/ 537472 h 1059043"/>
                  <a:gd name="connsiteX273" fmla="*/ 1451111 w 3024845"/>
                  <a:gd name="connsiteY273" fmla="*/ 546930 h 1059043"/>
                  <a:gd name="connsiteX274" fmla="*/ 1489618 w 3024845"/>
                  <a:gd name="connsiteY274" fmla="*/ 546930 h 1059043"/>
                  <a:gd name="connsiteX275" fmla="*/ 1489618 w 3024845"/>
                  <a:gd name="connsiteY275" fmla="*/ 685283 h 1059043"/>
                  <a:gd name="connsiteX276" fmla="*/ 1491138 w 3024845"/>
                  <a:gd name="connsiteY276" fmla="*/ 685283 h 1059043"/>
                  <a:gd name="connsiteX277" fmla="*/ 1501778 w 3024845"/>
                  <a:gd name="connsiteY277" fmla="*/ 685283 h 1059043"/>
                  <a:gd name="connsiteX278" fmla="*/ 1501778 w 3024845"/>
                  <a:gd name="connsiteY278" fmla="*/ 672313 h 1059043"/>
                  <a:gd name="connsiteX279" fmla="*/ 1505832 w 3024845"/>
                  <a:gd name="connsiteY279" fmla="*/ 672313 h 1059043"/>
                  <a:gd name="connsiteX280" fmla="*/ 1505832 w 3024845"/>
                  <a:gd name="connsiteY280" fmla="*/ 685283 h 1059043"/>
                  <a:gd name="connsiteX281" fmla="*/ 1536232 w 3024845"/>
                  <a:gd name="connsiteY281" fmla="*/ 685283 h 1059043"/>
                  <a:gd name="connsiteX282" fmla="*/ 1536232 w 3024845"/>
                  <a:gd name="connsiteY282" fmla="*/ 655018 h 1059043"/>
                  <a:gd name="connsiteX283" fmla="*/ 1548392 w 3024845"/>
                  <a:gd name="connsiteY283" fmla="*/ 655018 h 1059043"/>
                  <a:gd name="connsiteX284" fmla="*/ 1560552 w 3024845"/>
                  <a:gd name="connsiteY284" fmla="*/ 652857 h 1059043"/>
                  <a:gd name="connsiteX285" fmla="*/ 1564606 w 3024845"/>
                  <a:gd name="connsiteY285" fmla="*/ 655018 h 1059043"/>
                  <a:gd name="connsiteX286" fmla="*/ 1574739 w 3024845"/>
                  <a:gd name="connsiteY286" fmla="*/ 655018 h 1059043"/>
                  <a:gd name="connsiteX287" fmla="*/ 1574739 w 3024845"/>
                  <a:gd name="connsiteY287" fmla="*/ 685283 h 1059043"/>
                  <a:gd name="connsiteX288" fmla="*/ 1582846 w 3024845"/>
                  <a:gd name="connsiteY288" fmla="*/ 685283 h 1059043"/>
                  <a:gd name="connsiteX289" fmla="*/ 1582846 w 3024845"/>
                  <a:gd name="connsiteY289" fmla="*/ 702578 h 1059043"/>
                  <a:gd name="connsiteX290" fmla="*/ 1592182 w 3024845"/>
                  <a:gd name="connsiteY290" fmla="*/ 703483 h 1059043"/>
                  <a:gd name="connsiteX291" fmla="*/ 1605140 w 3024845"/>
                  <a:gd name="connsiteY291" fmla="*/ 703483 h 1059043"/>
                  <a:gd name="connsiteX292" fmla="*/ 1605140 w 3024845"/>
                  <a:gd name="connsiteY292" fmla="*/ 687445 h 1059043"/>
                  <a:gd name="connsiteX293" fmla="*/ 1673096 w 3024845"/>
                  <a:gd name="connsiteY293" fmla="*/ 687445 h 1059043"/>
                  <a:gd name="connsiteX294" fmla="*/ 1673096 w 3024845"/>
                  <a:gd name="connsiteY294" fmla="*/ 602192 h 1059043"/>
                  <a:gd name="connsiteX295" fmla="*/ 1745104 w 3024845"/>
                  <a:gd name="connsiteY295" fmla="*/ 602192 h 1059043"/>
                  <a:gd name="connsiteX296" fmla="*/ 1745104 w 3024845"/>
                  <a:gd name="connsiteY296" fmla="*/ 680960 h 1059043"/>
                  <a:gd name="connsiteX297" fmla="*/ 1747008 w 3024845"/>
                  <a:gd name="connsiteY297" fmla="*/ 680960 h 1059043"/>
                  <a:gd name="connsiteX298" fmla="*/ 1748250 w 3024845"/>
                  <a:gd name="connsiteY298" fmla="*/ 703483 h 1059043"/>
                  <a:gd name="connsiteX299" fmla="*/ 1757926 w 3024845"/>
                  <a:gd name="connsiteY299" fmla="*/ 703483 h 1059043"/>
                  <a:gd name="connsiteX300" fmla="*/ 1759168 w 3024845"/>
                  <a:gd name="connsiteY300" fmla="*/ 680960 h 1059043"/>
                  <a:gd name="connsiteX301" fmla="*/ 1765248 w 3024845"/>
                  <a:gd name="connsiteY301" fmla="*/ 680960 h 1059043"/>
                  <a:gd name="connsiteX302" fmla="*/ 1766490 w 3024845"/>
                  <a:gd name="connsiteY302" fmla="*/ 703483 h 1059043"/>
                  <a:gd name="connsiteX303" fmla="*/ 1817112 w 3024845"/>
                  <a:gd name="connsiteY303" fmla="*/ 703483 h 1059043"/>
                  <a:gd name="connsiteX304" fmla="*/ 1817112 w 3024845"/>
                  <a:gd name="connsiteY304" fmla="*/ 540455 h 1059043"/>
                  <a:gd name="connsiteX305" fmla="*/ 2014439 w 3024845"/>
                  <a:gd name="connsiteY305" fmla="*/ 540455 h 1059043"/>
                  <a:gd name="connsiteX306" fmla="*/ 2014439 w 3024845"/>
                  <a:gd name="connsiteY306" fmla="*/ 703483 h 1059043"/>
                  <a:gd name="connsiteX307" fmla="*/ 2033136 w 3024845"/>
                  <a:gd name="connsiteY307" fmla="*/ 703483 h 1059043"/>
                  <a:gd name="connsiteX308" fmla="*/ 2033136 w 3024845"/>
                  <a:gd name="connsiteY308" fmla="*/ 620790 h 1059043"/>
                  <a:gd name="connsiteX309" fmla="*/ 2128256 w 3024845"/>
                  <a:gd name="connsiteY309" fmla="*/ 620790 h 1059043"/>
                  <a:gd name="connsiteX310" fmla="*/ 2128026 w 3024845"/>
                  <a:gd name="connsiteY310" fmla="*/ 281031 h 1059043"/>
                  <a:gd name="connsiteX311" fmla="*/ 2121946 w 3024845"/>
                  <a:gd name="connsiteY311" fmla="*/ 276707 h 1059043"/>
                  <a:gd name="connsiteX312" fmla="*/ 2130053 w 3024845"/>
                  <a:gd name="connsiteY312" fmla="*/ 252928 h 1059043"/>
                  <a:gd name="connsiteX313" fmla="*/ 2130053 w 3024845"/>
                  <a:gd name="connsiteY313" fmla="*/ 235634 h 1059043"/>
                  <a:gd name="connsiteX314" fmla="*/ 2144240 w 3024845"/>
                  <a:gd name="connsiteY314" fmla="*/ 235634 h 1059043"/>
                  <a:gd name="connsiteX315" fmla="*/ 2144240 w 3024845"/>
                  <a:gd name="connsiteY315" fmla="*/ 214016 h 1059043"/>
                  <a:gd name="connsiteX316" fmla="*/ 2146266 w 3024845"/>
                  <a:gd name="connsiteY316" fmla="*/ 209692 h 1059043"/>
                  <a:gd name="connsiteX317" fmla="*/ 2146266 w 3024845"/>
                  <a:gd name="connsiteY317" fmla="*/ 131868 h 1059043"/>
                  <a:gd name="connsiteX318" fmla="*/ 2144240 w 3024845"/>
                  <a:gd name="connsiteY318" fmla="*/ 125383 h 1059043"/>
                  <a:gd name="connsiteX319" fmla="*/ 2150320 w 3024845"/>
                  <a:gd name="connsiteY319" fmla="*/ 118897 h 1059043"/>
                  <a:gd name="connsiteX320" fmla="*/ 2150320 w 3024845"/>
                  <a:gd name="connsiteY320" fmla="*/ 60529 h 1059043"/>
                  <a:gd name="connsiteX321" fmla="*/ 2152346 w 3024845"/>
                  <a:gd name="connsiteY321" fmla="*/ 56206 h 1059043"/>
                  <a:gd name="connsiteX322" fmla="*/ 2152346 w 3024845"/>
                  <a:gd name="connsiteY322" fmla="*/ 0 h 1059043"/>
                  <a:gd name="connsiteX323" fmla="*/ 2162480 w 3024845"/>
                  <a:gd name="connsiteY323" fmla="*/ 118897 h 1059043"/>
                  <a:gd name="connsiteX324" fmla="*/ 2168560 w 3024845"/>
                  <a:gd name="connsiteY324" fmla="*/ 125383 h 1059043"/>
                  <a:gd name="connsiteX325" fmla="*/ 2166533 w 3024845"/>
                  <a:gd name="connsiteY325" fmla="*/ 131868 h 1059043"/>
                  <a:gd name="connsiteX326" fmla="*/ 2180720 w 3024845"/>
                  <a:gd name="connsiteY326" fmla="*/ 555577 h 1059043"/>
                  <a:gd name="connsiteX327" fmla="*/ 2245574 w 3024845"/>
                  <a:gd name="connsiteY327" fmla="*/ 555577 h 1059043"/>
                  <a:gd name="connsiteX328" fmla="*/ 2245574 w 3024845"/>
                  <a:gd name="connsiteY328" fmla="*/ 631239 h 1059043"/>
                  <a:gd name="connsiteX329" fmla="*/ 2253681 w 3024845"/>
                  <a:gd name="connsiteY329" fmla="*/ 631239 h 1059043"/>
                  <a:gd name="connsiteX330" fmla="*/ 2255708 w 3024845"/>
                  <a:gd name="connsiteY330" fmla="*/ 624754 h 1059043"/>
                  <a:gd name="connsiteX331" fmla="*/ 2261788 w 3024845"/>
                  <a:gd name="connsiteY331" fmla="*/ 624754 h 1059043"/>
                  <a:gd name="connsiteX332" fmla="*/ 2263815 w 3024845"/>
                  <a:gd name="connsiteY332" fmla="*/ 633401 h 1059043"/>
                  <a:gd name="connsiteX333" fmla="*/ 2275975 w 3024845"/>
                  <a:gd name="connsiteY333" fmla="*/ 633401 h 1059043"/>
                  <a:gd name="connsiteX334" fmla="*/ 2275975 w 3024845"/>
                  <a:gd name="connsiteY334" fmla="*/ 626915 h 1059043"/>
                  <a:gd name="connsiteX335" fmla="*/ 2298268 w 3024845"/>
                  <a:gd name="connsiteY335" fmla="*/ 626915 h 1059043"/>
                  <a:gd name="connsiteX336" fmla="*/ 2298268 w 3024845"/>
                  <a:gd name="connsiteY336" fmla="*/ 633401 h 1059043"/>
                  <a:gd name="connsiteX337" fmla="*/ 2318535 w 3024845"/>
                  <a:gd name="connsiteY337" fmla="*/ 633401 h 1059043"/>
                  <a:gd name="connsiteX338" fmla="*/ 2318535 w 3024845"/>
                  <a:gd name="connsiteY338" fmla="*/ 678798 h 1059043"/>
                  <a:gd name="connsiteX339" fmla="*/ 2332722 w 3024845"/>
                  <a:gd name="connsiteY339" fmla="*/ 678798 h 1059043"/>
                  <a:gd name="connsiteX340" fmla="*/ 2332722 w 3024845"/>
                  <a:gd name="connsiteY340" fmla="*/ 665827 h 1059043"/>
                  <a:gd name="connsiteX341" fmla="*/ 2348936 w 3024845"/>
                  <a:gd name="connsiteY341" fmla="*/ 665827 h 1059043"/>
                  <a:gd name="connsiteX342" fmla="*/ 2348936 w 3024845"/>
                  <a:gd name="connsiteY342" fmla="*/ 486400 h 1059043"/>
                  <a:gd name="connsiteX343" fmla="*/ 2355016 w 3024845"/>
                  <a:gd name="connsiteY343" fmla="*/ 479914 h 1059043"/>
                  <a:gd name="connsiteX344" fmla="*/ 2427977 w 3024845"/>
                  <a:gd name="connsiteY344" fmla="*/ 479914 h 1059043"/>
                  <a:gd name="connsiteX345" fmla="*/ 2427977 w 3024845"/>
                  <a:gd name="connsiteY345" fmla="*/ 488562 h 1059043"/>
                  <a:gd name="connsiteX346" fmla="*/ 2438110 w 3024845"/>
                  <a:gd name="connsiteY346" fmla="*/ 488562 h 1059043"/>
                  <a:gd name="connsiteX347" fmla="*/ 2438110 w 3024845"/>
                  <a:gd name="connsiteY347" fmla="*/ 603136 h 1059043"/>
                  <a:gd name="connsiteX348" fmla="*/ 2460404 w 3024845"/>
                  <a:gd name="connsiteY348" fmla="*/ 603136 h 1059043"/>
                  <a:gd name="connsiteX349" fmla="*/ 2460404 w 3024845"/>
                  <a:gd name="connsiteY349" fmla="*/ 536121 h 1059043"/>
                  <a:gd name="connsiteX350" fmla="*/ 2486751 w 3024845"/>
                  <a:gd name="connsiteY350" fmla="*/ 536121 h 1059043"/>
                  <a:gd name="connsiteX351" fmla="*/ 2490804 w 3024845"/>
                  <a:gd name="connsiteY351" fmla="*/ 531797 h 1059043"/>
                  <a:gd name="connsiteX352" fmla="*/ 2498911 w 3024845"/>
                  <a:gd name="connsiteY352" fmla="*/ 531797 h 1059043"/>
                  <a:gd name="connsiteX353" fmla="*/ 2502964 w 3024845"/>
                  <a:gd name="connsiteY353" fmla="*/ 536121 h 1059043"/>
                  <a:gd name="connsiteX354" fmla="*/ 2525258 w 3024845"/>
                  <a:gd name="connsiteY354" fmla="*/ 536121 h 1059043"/>
                  <a:gd name="connsiteX355" fmla="*/ 2525258 w 3024845"/>
                  <a:gd name="connsiteY355" fmla="*/ 419385 h 1059043"/>
                  <a:gd name="connsiteX356" fmla="*/ 2582005 w 3024845"/>
                  <a:gd name="connsiteY356" fmla="*/ 408576 h 1059043"/>
                  <a:gd name="connsiteX357" fmla="*/ 2582005 w 3024845"/>
                  <a:gd name="connsiteY357" fmla="*/ 409657 h 1059043"/>
                  <a:gd name="connsiteX358" fmla="*/ 2582005 w 3024845"/>
                  <a:gd name="connsiteY358" fmla="*/ 417223 h 1059043"/>
                  <a:gd name="connsiteX359" fmla="*/ 2608352 w 3024845"/>
                  <a:gd name="connsiteY359" fmla="*/ 417223 h 1059043"/>
                  <a:gd name="connsiteX360" fmla="*/ 2608352 w 3024845"/>
                  <a:gd name="connsiteY360" fmla="*/ 672313 h 1059043"/>
                  <a:gd name="connsiteX361" fmla="*/ 2630646 w 3024845"/>
                  <a:gd name="connsiteY361" fmla="*/ 672313 h 1059043"/>
                  <a:gd name="connsiteX362" fmla="*/ 2630646 w 3024845"/>
                  <a:gd name="connsiteY362" fmla="*/ 667989 h 1059043"/>
                  <a:gd name="connsiteX363" fmla="*/ 2642806 w 3024845"/>
                  <a:gd name="connsiteY363" fmla="*/ 667989 h 1059043"/>
                  <a:gd name="connsiteX364" fmla="*/ 2642806 w 3024845"/>
                  <a:gd name="connsiteY364" fmla="*/ 672313 h 1059043"/>
                  <a:gd name="connsiteX365" fmla="*/ 2667126 w 3024845"/>
                  <a:gd name="connsiteY365" fmla="*/ 672313 h 1059043"/>
                  <a:gd name="connsiteX366" fmla="*/ 2667126 w 3024845"/>
                  <a:gd name="connsiteY366" fmla="*/ 659342 h 1059043"/>
                  <a:gd name="connsiteX367" fmla="*/ 2695500 w 3024845"/>
                  <a:gd name="connsiteY367" fmla="*/ 659342 h 1059043"/>
                  <a:gd name="connsiteX368" fmla="*/ 2707660 w 3024845"/>
                  <a:gd name="connsiteY368" fmla="*/ 655018 h 1059043"/>
                  <a:gd name="connsiteX369" fmla="*/ 2727927 w 3024845"/>
                  <a:gd name="connsiteY369" fmla="*/ 659342 h 1059043"/>
                  <a:gd name="connsiteX370" fmla="*/ 2727927 w 3024845"/>
                  <a:gd name="connsiteY370" fmla="*/ 642048 h 1059043"/>
                  <a:gd name="connsiteX371" fmla="*/ 2736034 w 3024845"/>
                  <a:gd name="connsiteY371" fmla="*/ 642048 h 1059043"/>
                  <a:gd name="connsiteX372" fmla="*/ 2736034 w 3024845"/>
                  <a:gd name="connsiteY372" fmla="*/ 629077 h 1059043"/>
                  <a:gd name="connsiteX373" fmla="*/ 2792781 w 3024845"/>
                  <a:gd name="connsiteY373" fmla="*/ 629077 h 1059043"/>
                  <a:gd name="connsiteX374" fmla="*/ 2792781 w 3024845"/>
                  <a:gd name="connsiteY374" fmla="*/ 598812 h 1059043"/>
                  <a:gd name="connsiteX375" fmla="*/ 2811021 w 3024845"/>
                  <a:gd name="connsiteY375" fmla="*/ 598812 h 1059043"/>
                  <a:gd name="connsiteX376" fmla="*/ 2811021 w 3024845"/>
                  <a:gd name="connsiteY376" fmla="*/ 592327 h 1059043"/>
                  <a:gd name="connsiteX377" fmla="*/ 2823181 w 3024845"/>
                  <a:gd name="connsiteY377" fmla="*/ 592327 h 1059043"/>
                  <a:gd name="connsiteX378" fmla="*/ 2823181 w 3024845"/>
                  <a:gd name="connsiteY378" fmla="*/ 598812 h 1059043"/>
                  <a:gd name="connsiteX379" fmla="*/ 2839395 w 3024845"/>
                  <a:gd name="connsiteY379" fmla="*/ 598812 h 1059043"/>
                  <a:gd name="connsiteX380" fmla="*/ 2839395 w 3024845"/>
                  <a:gd name="connsiteY380" fmla="*/ 648533 h 1059043"/>
                  <a:gd name="connsiteX381" fmla="*/ 2871822 w 3024845"/>
                  <a:gd name="connsiteY381" fmla="*/ 648533 h 1059043"/>
                  <a:gd name="connsiteX382" fmla="*/ 2871822 w 3024845"/>
                  <a:gd name="connsiteY382" fmla="*/ 622592 h 1059043"/>
                  <a:gd name="connsiteX383" fmla="*/ 2910329 w 3024845"/>
                  <a:gd name="connsiteY383" fmla="*/ 622592 h 1059043"/>
                  <a:gd name="connsiteX384" fmla="*/ 2910329 w 3024845"/>
                  <a:gd name="connsiteY384" fmla="*/ 592327 h 1059043"/>
                  <a:gd name="connsiteX385" fmla="*/ 2958970 w 3024845"/>
                  <a:gd name="connsiteY385" fmla="*/ 592327 h 1059043"/>
                  <a:gd name="connsiteX386" fmla="*/ 2958970 w 3024845"/>
                  <a:gd name="connsiteY386" fmla="*/ 703483 h 1059043"/>
                  <a:gd name="connsiteX387" fmla="*/ 2958970 w 3024845"/>
                  <a:gd name="connsiteY387" fmla="*/ 717262 h 1059043"/>
                  <a:gd name="connsiteX388" fmla="*/ 3024845 w 3024845"/>
                  <a:gd name="connsiteY388" fmla="*/ 717262 h 1059043"/>
                  <a:gd name="connsiteX389" fmla="*/ 3024845 w 3024845"/>
                  <a:gd name="connsiteY389" fmla="*/ 1059043 h 1059043"/>
                  <a:gd name="connsiteX390" fmla="*/ 2054 w 3024845"/>
                  <a:gd name="connsiteY390" fmla="*/ 1056710 h 1059043"/>
                  <a:gd name="connsiteX391" fmla="*/ 0 w 3024845"/>
                  <a:gd name="connsiteY391" fmla="*/ 622592 h 1059043"/>
                  <a:gd name="connsiteX392" fmla="*/ 20267 w 3024845"/>
                  <a:gd name="connsiteY392" fmla="*/ 622592 h 1059043"/>
                  <a:gd name="connsiteX393" fmla="*/ 20774 w 3024845"/>
                  <a:gd name="connsiteY393" fmla="*/ 621511 h 1059043"/>
                  <a:gd name="connsiteX394" fmla="*/ 24320 w 3024845"/>
                  <a:gd name="connsiteY394" fmla="*/ 613945 h 1059043"/>
                  <a:gd name="connsiteX395" fmla="*/ 26094 w 3024845"/>
                  <a:gd name="connsiteY395" fmla="*/ 614215 h 1059043"/>
                  <a:gd name="connsiteX396" fmla="*/ 38507 w 3024845"/>
                  <a:gd name="connsiteY396" fmla="*/ 616106 h 1059043"/>
                  <a:gd name="connsiteX397" fmla="*/ 39014 w 3024845"/>
                  <a:gd name="connsiteY397" fmla="*/ 617458 h 1059043"/>
                  <a:gd name="connsiteX398" fmla="*/ 42560 w 3024845"/>
                  <a:gd name="connsiteY398" fmla="*/ 626915 h 1059043"/>
                  <a:gd name="connsiteX399" fmla="*/ 68907 w 3024845"/>
                  <a:gd name="connsiteY399" fmla="*/ 629077 h 1059043"/>
                  <a:gd name="connsiteX400" fmla="*/ 68907 w 3024845"/>
                  <a:gd name="connsiteY400" fmla="*/ 505856 h 1059043"/>
                  <a:gd name="connsiteX401" fmla="*/ 70934 w 3024845"/>
                  <a:gd name="connsiteY401" fmla="*/ 505856 h 1059043"/>
                  <a:gd name="connsiteX402" fmla="*/ 85121 w 3024845"/>
                  <a:gd name="connsiteY402" fmla="*/ 505856 h 1059043"/>
                  <a:gd name="connsiteX403" fmla="*/ 85121 w 3024845"/>
                  <a:gd name="connsiteY403" fmla="*/ 369664 h 1059043"/>
                  <a:gd name="connsiteX404" fmla="*/ 86894 w 3024845"/>
                  <a:gd name="connsiteY404" fmla="*/ 369664 h 1059043"/>
                  <a:gd name="connsiteX405" fmla="*/ 99308 w 3024845"/>
                  <a:gd name="connsiteY405" fmla="*/ 369664 h 1059043"/>
                  <a:gd name="connsiteX406" fmla="*/ 99308 w 3024845"/>
                  <a:gd name="connsiteY406" fmla="*/ 255090 h 1059043"/>
                  <a:gd name="connsiteX407" fmla="*/ 103361 w 3024845"/>
                  <a:gd name="connsiteY407" fmla="*/ 226986 h 1059043"/>
                  <a:gd name="connsiteX408" fmla="*/ 105388 w 3024845"/>
                  <a:gd name="connsiteY408" fmla="*/ 226986 h 1059043"/>
                  <a:gd name="connsiteX409" fmla="*/ 119575 w 3024845"/>
                  <a:gd name="connsiteY409" fmla="*/ 226986 h 1059043"/>
                  <a:gd name="connsiteX0" fmla="*/ 119575 w 3024845"/>
                  <a:gd name="connsiteY0" fmla="*/ 226986 h 1059043"/>
                  <a:gd name="connsiteX1" fmla="*/ 200642 w 3024845"/>
                  <a:gd name="connsiteY1" fmla="*/ 224825 h 1059043"/>
                  <a:gd name="connsiteX2" fmla="*/ 202669 w 3024845"/>
                  <a:gd name="connsiteY2" fmla="*/ 224825 h 1059043"/>
                  <a:gd name="connsiteX3" fmla="*/ 216856 w 3024845"/>
                  <a:gd name="connsiteY3" fmla="*/ 224825 h 1059043"/>
                  <a:gd name="connsiteX4" fmla="*/ 216856 w 3024845"/>
                  <a:gd name="connsiteY4" fmla="*/ 248604 h 1059043"/>
                  <a:gd name="connsiteX5" fmla="*/ 217363 w 3024845"/>
                  <a:gd name="connsiteY5" fmla="*/ 249415 h 1059043"/>
                  <a:gd name="connsiteX6" fmla="*/ 220909 w 3024845"/>
                  <a:gd name="connsiteY6" fmla="*/ 255090 h 1059043"/>
                  <a:gd name="connsiteX7" fmla="*/ 220909 w 3024845"/>
                  <a:gd name="connsiteY7" fmla="*/ 369664 h 1059043"/>
                  <a:gd name="connsiteX8" fmla="*/ 223189 w 3024845"/>
                  <a:gd name="connsiteY8" fmla="*/ 369664 h 1059043"/>
                  <a:gd name="connsiteX9" fmla="*/ 239150 w 3024845"/>
                  <a:gd name="connsiteY9" fmla="*/ 369664 h 1059043"/>
                  <a:gd name="connsiteX10" fmla="*/ 239150 w 3024845"/>
                  <a:gd name="connsiteY10" fmla="*/ 510179 h 1059043"/>
                  <a:gd name="connsiteX11" fmla="*/ 240670 w 3024845"/>
                  <a:gd name="connsiteY11" fmla="*/ 509909 h 1059043"/>
                  <a:gd name="connsiteX12" fmla="*/ 251310 w 3024845"/>
                  <a:gd name="connsiteY12" fmla="*/ 508018 h 1059043"/>
                  <a:gd name="connsiteX13" fmla="*/ 249283 w 3024845"/>
                  <a:gd name="connsiteY13" fmla="*/ 596650 h 1059043"/>
                  <a:gd name="connsiteX14" fmla="*/ 250803 w 3024845"/>
                  <a:gd name="connsiteY14" fmla="*/ 596921 h 1059043"/>
                  <a:gd name="connsiteX15" fmla="*/ 261443 w 3024845"/>
                  <a:gd name="connsiteY15" fmla="*/ 598812 h 1059043"/>
                  <a:gd name="connsiteX16" fmla="*/ 261696 w 3024845"/>
                  <a:gd name="connsiteY16" fmla="*/ 599623 h 1059043"/>
                  <a:gd name="connsiteX17" fmla="*/ 263470 w 3024845"/>
                  <a:gd name="connsiteY17" fmla="*/ 605298 h 1059043"/>
                  <a:gd name="connsiteX18" fmla="*/ 264230 w 3024845"/>
                  <a:gd name="connsiteY18" fmla="*/ 602866 h 1059043"/>
                  <a:gd name="connsiteX19" fmla="*/ 269550 w 3024845"/>
                  <a:gd name="connsiteY19" fmla="*/ 585842 h 1059043"/>
                  <a:gd name="connsiteX20" fmla="*/ 271323 w 3024845"/>
                  <a:gd name="connsiteY20" fmla="*/ 585842 h 1059043"/>
                  <a:gd name="connsiteX21" fmla="*/ 283737 w 3024845"/>
                  <a:gd name="connsiteY21" fmla="*/ 585842 h 1059043"/>
                  <a:gd name="connsiteX22" fmla="*/ 283737 w 3024845"/>
                  <a:gd name="connsiteY22" fmla="*/ 618268 h 1059043"/>
                  <a:gd name="connsiteX23" fmla="*/ 284750 w 3024845"/>
                  <a:gd name="connsiteY23" fmla="*/ 618809 h 1059043"/>
                  <a:gd name="connsiteX24" fmla="*/ 291844 w 3024845"/>
                  <a:gd name="connsiteY24" fmla="*/ 622592 h 1059043"/>
                  <a:gd name="connsiteX25" fmla="*/ 291844 w 3024845"/>
                  <a:gd name="connsiteY25" fmla="*/ 623943 h 1059043"/>
                  <a:gd name="connsiteX26" fmla="*/ 291844 w 3024845"/>
                  <a:gd name="connsiteY26" fmla="*/ 633401 h 1059043"/>
                  <a:gd name="connsiteX27" fmla="*/ 336431 w 3024845"/>
                  <a:gd name="connsiteY27" fmla="*/ 633401 h 1059043"/>
                  <a:gd name="connsiteX28" fmla="*/ 336431 w 3024845"/>
                  <a:gd name="connsiteY28" fmla="*/ 634482 h 1059043"/>
                  <a:gd name="connsiteX29" fmla="*/ 336431 w 3024845"/>
                  <a:gd name="connsiteY29" fmla="*/ 642048 h 1059043"/>
                  <a:gd name="connsiteX30" fmla="*/ 338457 w 3024845"/>
                  <a:gd name="connsiteY30" fmla="*/ 642048 h 1059043"/>
                  <a:gd name="connsiteX31" fmla="*/ 352644 w 3024845"/>
                  <a:gd name="connsiteY31" fmla="*/ 642048 h 1059043"/>
                  <a:gd name="connsiteX32" fmla="*/ 352644 w 3024845"/>
                  <a:gd name="connsiteY32" fmla="*/ 611783 h 1059043"/>
                  <a:gd name="connsiteX33" fmla="*/ 397231 w 3024845"/>
                  <a:gd name="connsiteY33" fmla="*/ 611783 h 1059043"/>
                  <a:gd name="connsiteX34" fmla="*/ 397231 w 3024845"/>
                  <a:gd name="connsiteY34" fmla="*/ 610432 h 1059043"/>
                  <a:gd name="connsiteX35" fmla="*/ 397231 w 3024845"/>
                  <a:gd name="connsiteY35" fmla="*/ 600974 h 1059043"/>
                  <a:gd name="connsiteX36" fmla="*/ 398245 w 3024845"/>
                  <a:gd name="connsiteY36" fmla="*/ 600974 h 1059043"/>
                  <a:gd name="connsiteX37" fmla="*/ 405338 w 3024845"/>
                  <a:gd name="connsiteY37" fmla="*/ 600974 h 1059043"/>
                  <a:gd name="connsiteX38" fmla="*/ 405338 w 3024845"/>
                  <a:gd name="connsiteY38" fmla="*/ 599083 h 1059043"/>
                  <a:gd name="connsiteX39" fmla="*/ 405338 w 3024845"/>
                  <a:gd name="connsiteY39" fmla="*/ 585842 h 1059043"/>
                  <a:gd name="connsiteX40" fmla="*/ 406098 w 3024845"/>
                  <a:gd name="connsiteY40" fmla="*/ 585842 h 1059043"/>
                  <a:gd name="connsiteX41" fmla="*/ 411418 w 3024845"/>
                  <a:gd name="connsiteY41" fmla="*/ 585842 h 1059043"/>
                  <a:gd name="connsiteX42" fmla="*/ 411418 w 3024845"/>
                  <a:gd name="connsiteY42" fmla="*/ 584761 h 1059043"/>
                  <a:gd name="connsiteX43" fmla="*/ 411418 w 3024845"/>
                  <a:gd name="connsiteY43" fmla="*/ 577194 h 1059043"/>
                  <a:gd name="connsiteX44" fmla="*/ 413445 w 3024845"/>
                  <a:gd name="connsiteY44" fmla="*/ 577194 h 1059043"/>
                  <a:gd name="connsiteX45" fmla="*/ 427632 w 3024845"/>
                  <a:gd name="connsiteY45" fmla="*/ 577194 h 1059043"/>
                  <a:gd name="connsiteX46" fmla="*/ 427632 w 3024845"/>
                  <a:gd name="connsiteY46" fmla="*/ 578275 h 1059043"/>
                  <a:gd name="connsiteX47" fmla="*/ 427632 w 3024845"/>
                  <a:gd name="connsiteY47" fmla="*/ 585842 h 1059043"/>
                  <a:gd name="connsiteX48" fmla="*/ 449925 w 3024845"/>
                  <a:gd name="connsiteY48" fmla="*/ 585842 h 1059043"/>
                  <a:gd name="connsiteX49" fmla="*/ 449925 w 3024845"/>
                  <a:gd name="connsiteY49" fmla="*/ 583950 h 1059043"/>
                  <a:gd name="connsiteX50" fmla="*/ 449925 w 3024845"/>
                  <a:gd name="connsiteY50" fmla="*/ 570709 h 1059043"/>
                  <a:gd name="connsiteX51" fmla="*/ 451699 w 3024845"/>
                  <a:gd name="connsiteY51" fmla="*/ 570709 h 1059043"/>
                  <a:gd name="connsiteX52" fmla="*/ 464112 w 3024845"/>
                  <a:gd name="connsiteY52" fmla="*/ 570709 h 1059043"/>
                  <a:gd name="connsiteX53" fmla="*/ 464112 w 3024845"/>
                  <a:gd name="connsiteY53" fmla="*/ 594489 h 1059043"/>
                  <a:gd name="connsiteX54" fmla="*/ 465126 w 3024845"/>
                  <a:gd name="connsiteY54" fmla="*/ 594489 h 1059043"/>
                  <a:gd name="connsiteX55" fmla="*/ 472219 w 3024845"/>
                  <a:gd name="connsiteY55" fmla="*/ 594489 h 1059043"/>
                  <a:gd name="connsiteX56" fmla="*/ 472219 w 3024845"/>
                  <a:gd name="connsiteY56" fmla="*/ 593408 h 1059043"/>
                  <a:gd name="connsiteX57" fmla="*/ 472219 w 3024845"/>
                  <a:gd name="connsiteY57" fmla="*/ 585842 h 1059043"/>
                  <a:gd name="connsiteX58" fmla="*/ 473992 w 3024845"/>
                  <a:gd name="connsiteY58" fmla="*/ 585842 h 1059043"/>
                  <a:gd name="connsiteX59" fmla="*/ 486406 w 3024845"/>
                  <a:gd name="connsiteY59" fmla="*/ 585842 h 1059043"/>
                  <a:gd name="connsiteX60" fmla="*/ 486406 w 3024845"/>
                  <a:gd name="connsiteY60" fmla="*/ 611783 h 1059043"/>
                  <a:gd name="connsiteX61" fmla="*/ 488433 w 3024845"/>
                  <a:gd name="connsiteY61" fmla="*/ 611783 h 1059043"/>
                  <a:gd name="connsiteX62" fmla="*/ 502619 w 3024845"/>
                  <a:gd name="connsiteY62" fmla="*/ 611783 h 1059043"/>
                  <a:gd name="connsiteX63" fmla="*/ 502619 w 3024845"/>
                  <a:gd name="connsiteY63" fmla="*/ 613404 h 1059043"/>
                  <a:gd name="connsiteX64" fmla="*/ 502619 w 3024845"/>
                  <a:gd name="connsiteY64" fmla="*/ 624754 h 1059043"/>
                  <a:gd name="connsiteX65" fmla="*/ 503379 w 3024845"/>
                  <a:gd name="connsiteY65" fmla="*/ 624754 h 1059043"/>
                  <a:gd name="connsiteX66" fmla="*/ 508700 w 3024845"/>
                  <a:gd name="connsiteY66" fmla="*/ 624754 h 1059043"/>
                  <a:gd name="connsiteX67" fmla="*/ 508700 w 3024845"/>
                  <a:gd name="connsiteY67" fmla="*/ 623943 h 1059043"/>
                  <a:gd name="connsiteX68" fmla="*/ 508700 w 3024845"/>
                  <a:gd name="connsiteY68" fmla="*/ 618268 h 1059043"/>
                  <a:gd name="connsiteX69" fmla="*/ 539100 w 3024845"/>
                  <a:gd name="connsiteY69" fmla="*/ 618268 h 1059043"/>
                  <a:gd name="connsiteX70" fmla="*/ 539100 w 3024845"/>
                  <a:gd name="connsiteY70" fmla="*/ 642048 h 1059043"/>
                  <a:gd name="connsiteX71" fmla="*/ 540113 w 3024845"/>
                  <a:gd name="connsiteY71" fmla="*/ 642048 h 1059043"/>
                  <a:gd name="connsiteX72" fmla="*/ 547207 w 3024845"/>
                  <a:gd name="connsiteY72" fmla="*/ 642048 h 1059043"/>
                  <a:gd name="connsiteX73" fmla="*/ 547207 w 3024845"/>
                  <a:gd name="connsiteY73" fmla="*/ 643129 h 1059043"/>
                  <a:gd name="connsiteX74" fmla="*/ 547207 w 3024845"/>
                  <a:gd name="connsiteY74" fmla="*/ 650695 h 1059043"/>
                  <a:gd name="connsiteX75" fmla="*/ 547967 w 3024845"/>
                  <a:gd name="connsiteY75" fmla="*/ 650695 h 1059043"/>
                  <a:gd name="connsiteX76" fmla="*/ 553287 w 3024845"/>
                  <a:gd name="connsiteY76" fmla="*/ 650695 h 1059043"/>
                  <a:gd name="connsiteX77" fmla="*/ 553287 w 3024845"/>
                  <a:gd name="connsiteY77" fmla="*/ 648533 h 1059043"/>
                  <a:gd name="connsiteX78" fmla="*/ 553287 w 3024845"/>
                  <a:gd name="connsiteY78" fmla="*/ 633401 h 1059043"/>
                  <a:gd name="connsiteX79" fmla="*/ 554300 w 3024845"/>
                  <a:gd name="connsiteY79" fmla="*/ 633401 h 1059043"/>
                  <a:gd name="connsiteX80" fmla="*/ 561394 w 3024845"/>
                  <a:gd name="connsiteY80" fmla="*/ 633401 h 1059043"/>
                  <a:gd name="connsiteX81" fmla="*/ 561394 w 3024845"/>
                  <a:gd name="connsiteY81" fmla="*/ 634482 h 1059043"/>
                  <a:gd name="connsiteX82" fmla="*/ 561394 w 3024845"/>
                  <a:gd name="connsiteY82" fmla="*/ 642048 h 1059043"/>
                  <a:gd name="connsiteX83" fmla="*/ 566714 w 3024845"/>
                  <a:gd name="connsiteY83" fmla="*/ 640055 h 1059043"/>
                  <a:gd name="connsiteX84" fmla="*/ 567474 w 3024845"/>
                  <a:gd name="connsiteY84" fmla="*/ 639075 h 1059043"/>
                  <a:gd name="connsiteX85" fmla="*/ 567474 w 3024845"/>
                  <a:gd name="connsiteY85" fmla="*/ 633401 h 1059043"/>
                  <a:gd name="connsiteX86" fmla="*/ 605981 w 3024845"/>
                  <a:gd name="connsiteY86" fmla="*/ 633401 h 1059043"/>
                  <a:gd name="connsiteX87" fmla="*/ 605981 w 3024845"/>
                  <a:gd name="connsiteY87" fmla="*/ 657180 h 1059043"/>
                  <a:gd name="connsiteX88" fmla="*/ 608007 w 3024845"/>
                  <a:gd name="connsiteY88" fmla="*/ 657180 h 1059043"/>
                  <a:gd name="connsiteX89" fmla="*/ 622194 w 3024845"/>
                  <a:gd name="connsiteY89" fmla="*/ 657180 h 1059043"/>
                  <a:gd name="connsiteX90" fmla="*/ 622194 w 3024845"/>
                  <a:gd name="connsiteY90" fmla="*/ 658261 h 1059043"/>
                  <a:gd name="connsiteX91" fmla="*/ 622194 w 3024845"/>
                  <a:gd name="connsiteY91" fmla="*/ 665827 h 1059043"/>
                  <a:gd name="connsiteX92" fmla="*/ 623968 w 3024845"/>
                  <a:gd name="connsiteY92" fmla="*/ 665827 h 1059043"/>
                  <a:gd name="connsiteX93" fmla="*/ 636381 w 3024845"/>
                  <a:gd name="connsiteY93" fmla="*/ 665827 h 1059043"/>
                  <a:gd name="connsiteX94" fmla="*/ 636381 w 3024845"/>
                  <a:gd name="connsiteY94" fmla="*/ 642048 h 1059043"/>
                  <a:gd name="connsiteX95" fmla="*/ 637394 w 3024845"/>
                  <a:gd name="connsiteY95" fmla="*/ 642048 h 1059043"/>
                  <a:gd name="connsiteX96" fmla="*/ 644488 w 3024845"/>
                  <a:gd name="connsiteY96" fmla="*/ 642048 h 1059043"/>
                  <a:gd name="connsiteX97" fmla="*/ 644488 w 3024845"/>
                  <a:gd name="connsiteY97" fmla="*/ 609621 h 1059043"/>
                  <a:gd name="connsiteX98" fmla="*/ 645501 w 3024845"/>
                  <a:gd name="connsiteY98" fmla="*/ 609621 h 1059043"/>
                  <a:gd name="connsiteX99" fmla="*/ 652595 w 3024845"/>
                  <a:gd name="connsiteY99" fmla="*/ 609621 h 1059043"/>
                  <a:gd name="connsiteX100" fmla="*/ 652595 w 3024845"/>
                  <a:gd name="connsiteY100" fmla="*/ 607730 h 1059043"/>
                  <a:gd name="connsiteX101" fmla="*/ 652595 w 3024845"/>
                  <a:gd name="connsiteY101" fmla="*/ 594489 h 1059043"/>
                  <a:gd name="connsiteX102" fmla="*/ 651328 w 3024845"/>
                  <a:gd name="connsiteY102" fmla="*/ 592867 h 1059043"/>
                  <a:gd name="connsiteX103" fmla="*/ 656648 w 3024845"/>
                  <a:gd name="connsiteY103" fmla="*/ 581518 h 1059043"/>
                  <a:gd name="connsiteX104" fmla="*/ 664755 w 3024845"/>
                  <a:gd name="connsiteY104" fmla="*/ 609621 h 1059043"/>
                  <a:gd name="connsiteX105" fmla="*/ 665515 w 3024845"/>
                  <a:gd name="connsiteY105" fmla="*/ 609621 h 1059043"/>
                  <a:gd name="connsiteX106" fmla="*/ 670835 w 3024845"/>
                  <a:gd name="connsiteY106" fmla="*/ 609621 h 1059043"/>
                  <a:gd name="connsiteX107" fmla="*/ 670835 w 3024845"/>
                  <a:gd name="connsiteY107" fmla="*/ 503694 h 1059043"/>
                  <a:gd name="connsiteX108" fmla="*/ 672355 w 3024845"/>
                  <a:gd name="connsiteY108" fmla="*/ 503694 h 1059043"/>
                  <a:gd name="connsiteX109" fmla="*/ 682995 w 3024845"/>
                  <a:gd name="connsiteY109" fmla="*/ 503694 h 1059043"/>
                  <a:gd name="connsiteX110" fmla="*/ 682995 w 3024845"/>
                  <a:gd name="connsiteY110" fmla="*/ 456135 h 1059043"/>
                  <a:gd name="connsiteX111" fmla="*/ 709342 w 3024845"/>
                  <a:gd name="connsiteY111" fmla="*/ 456135 h 1059043"/>
                  <a:gd name="connsiteX112" fmla="*/ 709342 w 3024845"/>
                  <a:gd name="connsiteY112" fmla="*/ 434517 h 1059043"/>
                  <a:gd name="connsiteX113" fmla="*/ 743796 w 3024845"/>
                  <a:gd name="connsiteY113" fmla="*/ 434517 h 1059043"/>
                  <a:gd name="connsiteX114" fmla="*/ 743796 w 3024845"/>
                  <a:gd name="connsiteY114" fmla="*/ 436949 h 1059043"/>
                  <a:gd name="connsiteX115" fmla="*/ 743796 w 3024845"/>
                  <a:gd name="connsiteY115" fmla="*/ 453973 h 1059043"/>
                  <a:gd name="connsiteX116" fmla="*/ 746076 w 3024845"/>
                  <a:gd name="connsiteY116" fmla="*/ 453973 h 1059043"/>
                  <a:gd name="connsiteX117" fmla="*/ 762036 w 3024845"/>
                  <a:gd name="connsiteY117" fmla="*/ 453973 h 1059043"/>
                  <a:gd name="connsiteX118" fmla="*/ 762036 w 3024845"/>
                  <a:gd name="connsiteY118" fmla="*/ 501532 h 1059043"/>
                  <a:gd name="connsiteX119" fmla="*/ 763049 w 3024845"/>
                  <a:gd name="connsiteY119" fmla="*/ 501532 h 1059043"/>
                  <a:gd name="connsiteX120" fmla="*/ 770143 w 3024845"/>
                  <a:gd name="connsiteY120" fmla="*/ 501532 h 1059043"/>
                  <a:gd name="connsiteX121" fmla="*/ 784330 w 3024845"/>
                  <a:gd name="connsiteY121" fmla="*/ 505856 h 1059043"/>
                  <a:gd name="connsiteX122" fmla="*/ 784330 w 3024845"/>
                  <a:gd name="connsiteY122" fmla="*/ 544768 h 1059043"/>
                  <a:gd name="connsiteX123" fmla="*/ 785343 w 3024845"/>
                  <a:gd name="connsiteY123" fmla="*/ 544768 h 1059043"/>
                  <a:gd name="connsiteX124" fmla="*/ 792436 w 3024845"/>
                  <a:gd name="connsiteY124" fmla="*/ 544768 h 1059043"/>
                  <a:gd name="connsiteX125" fmla="*/ 792436 w 3024845"/>
                  <a:gd name="connsiteY125" fmla="*/ 546389 h 1059043"/>
                  <a:gd name="connsiteX126" fmla="*/ 792436 w 3024845"/>
                  <a:gd name="connsiteY126" fmla="*/ 557738 h 1059043"/>
                  <a:gd name="connsiteX127" fmla="*/ 794463 w 3024845"/>
                  <a:gd name="connsiteY127" fmla="*/ 557738 h 1059043"/>
                  <a:gd name="connsiteX128" fmla="*/ 808650 w 3024845"/>
                  <a:gd name="connsiteY128" fmla="*/ 557738 h 1059043"/>
                  <a:gd name="connsiteX129" fmla="*/ 814730 w 3024845"/>
                  <a:gd name="connsiteY129" fmla="*/ 564224 h 1059043"/>
                  <a:gd name="connsiteX130" fmla="*/ 814730 w 3024845"/>
                  <a:gd name="connsiteY130" fmla="*/ 585842 h 1059043"/>
                  <a:gd name="connsiteX131" fmla="*/ 817010 w 3024845"/>
                  <a:gd name="connsiteY131" fmla="*/ 585842 h 1059043"/>
                  <a:gd name="connsiteX132" fmla="*/ 832970 w 3024845"/>
                  <a:gd name="connsiteY132" fmla="*/ 585842 h 1059043"/>
                  <a:gd name="connsiteX133" fmla="*/ 832970 w 3024845"/>
                  <a:gd name="connsiteY133" fmla="*/ 586922 h 1059043"/>
                  <a:gd name="connsiteX134" fmla="*/ 832970 w 3024845"/>
                  <a:gd name="connsiteY134" fmla="*/ 594489 h 1059043"/>
                  <a:gd name="connsiteX135" fmla="*/ 834237 w 3024845"/>
                  <a:gd name="connsiteY135" fmla="*/ 594489 h 1059043"/>
                  <a:gd name="connsiteX136" fmla="*/ 843104 w 3024845"/>
                  <a:gd name="connsiteY136" fmla="*/ 594489 h 1059043"/>
                  <a:gd name="connsiteX137" fmla="*/ 843104 w 3024845"/>
                  <a:gd name="connsiteY137" fmla="*/ 596650 h 1059043"/>
                  <a:gd name="connsiteX138" fmla="*/ 843104 w 3024845"/>
                  <a:gd name="connsiteY138" fmla="*/ 611783 h 1059043"/>
                  <a:gd name="connsiteX139" fmla="*/ 847157 w 3024845"/>
                  <a:gd name="connsiteY139" fmla="*/ 609891 h 1059043"/>
                  <a:gd name="connsiteX140" fmla="*/ 847157 w 3024845"/>
                  <a:gd name="connsiteY140" fmla="*/ 596650 h 1059043"/>
                  <a:gd name="connsiteX141" fmla="*/ 848170 w 3024845"/>
                  <a:gd name="connsiteY141" fmla="*/ 596650 h 1059043"/>
                  <a:gd name="connsiteX142" fmla="*/ 855264 w 3024845"/>
                  <a:gd name="connsiteY142" fmla="*/ 596650 h 1059043"/>
                  <a:gd name="connsiteX143" fmla="*/ 855264 w 3024845"/>
                  <a:gd name="connsiteY143" fmla="*/ 598272 h 1059043"/>
                  <a:gd name="connsiteX144" fmla="*/ 855264 w 3024845"/>
                  <a:gd name="connsiteY144" fmla="*/ 609621 h 1059043"/>
                  <a:gd name="connsiteX145" fmla="*/ 856024 w 3024845"/>
                  <a:gd name="connsiteY145" fmla="*/ 609621 h 1059043"/>
                  <a:gd name="connsiteX146" fmla="*/ 861344 w 3024845"/>
                  <a:gd name="connsiteY146" fmla="*/ 609621 h 1059043"/>
                  <a:gd name="connsiteX147" fmla="*/ 909984 w 3024845"/>
                  <a:gd name="connsiteY147" fmla="*/ 605298 h 1059043"/>
                  <a:gd name="connsiteX148" fmla="*/ 909984 w 3024845"/>
                  <a:gd name="connsiteY148" fmla="*/ 606649 h 1059043"/>
                  <a:gd name="connsiteX149" fmla="*/ 909984 w 3024845"/>
                  <a:gd name="connsiteY149" fmla="*/ 616106 h 1059043"/>
                  <a:gd name="connsiteX150" fmla="*/ 910744 w 3024845"/>
                  <a:gd name="connsiteY150" fmla="*/ 616106 h 1059043"/>
                  <a:gd name="connsiteX151" fmla="*/ 916065 w 3024845"/>
                  <a:gd name="connsiteY151" fmla="*/ 616106 h 1059043"/>
                  <a:gd name="connsiteX152" fmla="*/ 916065 w 3024845"/>
                  <a:gd name="connsiteY152" fmla="*/ 618268 h 1059043"/>
                  <a:gd name="connsiteX153" fmla="*/ 916065 w 3024845"/>
                  <a:gd name="connsiteY153" fmla="*/ 633401 h 1059043"/>
                  <a:gd name="connsiteX154" fmla="*/ 918091 w 3024845"/>
                  <a:gd name="connsiteY154" fmla="*/ 632050 h 1059043"/>
                  <a:gd name="connsiteX155" fmla="*/ 932278 w 3024845"/>
                  <a:gd name="connsiteY155" fmla="*/ 622592 h 1059043"/>
                  <a:gd name="connsiteX156" fmla="*/ 938358 w 3024845"/>
                  <a:gd name="connsiteY156" fmla="*/ 581518 h 1059043"/>
                  <a:gd name="connsiteX157" fmla="*/ 939118 w 3024845"/>
                  <a:gd name="connsiteY157" fmla="*/ 581248 h 1059043"/>
                  <a:gd name="connsiteX158" fmla="*/ 944438 w 3024845"/>
                  <a:gd name="connsiteY158" fmla="*/ 579356 h 1059043"/>
                  <a:gd name="connsiteX159" fmla="*/ 946465 w 3024845"/>
                  <a:gd name="connsiteY159" fmla="*/ 510179 h 1059043"/>
                  <a:gd name="connsiteX160" fmla="*/ 948492 w 3024845"/>
                  <a:gd name="connsiteY160" fmla="*/ 579356 h 1059043"/>
                  <a:gd name="connsiteX161" fmla="*/ 949252 w 3024845"/>
                  <a:gd name="connsiteY161" fmla="*/ 579626 h 1059043"/>
                  <a:gd name="connsiteX162" fmla="*/ 954572 w 3024845"/>
                  <a:gd name="connsiteY162" fmla="*/ 581518 h 1059043"/>
                  <a:gd name="connsiteX163" fmla="*/ 954572 w 3024845"/>
                  <a:gd name="connsiteY163" fmla="*/ 495047 h 1059043"/>
                  <a:gd name="connsiteX164" fmla="*/ 958625 w 3024845"/>
                  <a:gd name="connsiteY164" fmla="*/ 462620 h 1059043"/>
                  <a:gd name="connsiteX165" fmla="*/ 997132 w 3024845"/>
                  <a:gd name="connsiteY165" fmla="*/ 462620 h 1059043"/>
                  <a:gd name="connsiteX166" fmla="*/ 997132 w 3024845"/>
                  <a:gd name="connsiteY166" fmla="*/ 495047 h 1059043"/>
                  <a:gd name="connsiteX167" fmla="*/ 997892 w 3024845"/>
                  <a:gd name="connsiteY167" fmla="*/ 495047 h 1059043"/>
                  <a:gd name="connsiteX168" fmla="*/ 1003212 w 3024845"/>
                  <a:gd name="connsiteY168" fmla="*/ 495047 h 1059043"/>
                  <a:gd name="connsiteX169" fmla="*/ 1003212 w 3024845"/>
                  <a:gd name="connsiteY169" fmla="*/ 412899 h 1059043"/>
                  <a:gd name="connsiteX170" fmla="*/ 1004986 w 3024845"/>
                  <a:gd name="connsiteY170" fmla="*/ 412899 h 1059043"/>
                  <a:gd name="connsiteX171" fmla="*/ 1017399 w 3024845"/>
                  <a:gd name="connsiteY171" fmla="*/ 412899 h 1059043"/>
                  <a:gd name="connsiteX172" fmla="*/ 1017399 w 3024845"/>
                  <a:gd name="connsiteY172" fmla="*/ 411008 h 1059043"/>
                  <a:gd name="connsiteX173" fmla="*/ 1017399 w 3024845"/>
                  <a:gd name="connsiteY173" fmla="*/ 397767 h 1059043"/>
                  <a:gd name="connsiteX174" fmla="*/ 1039693 w 3024845"/>
                  <a:gd name="connsiteY174" fmla="*/ 397767 h 1059043"/>
                  <a:gd name="connsiteX175" fmla="*/ 1039693 w 3024845"/>
                  <a:gd name="connsiteY175" fmla="*/ 396686 h 1059043"/>
                  <a:gd name="connsiteX176" fmla="*/ 1039693 w 3024845"/>
                  <a:gd name="connsiteY176" fmla="*/ 389120 h 1059043"/>
                  <a:gd name="connsiteX177" fmla="*/ 1041466 w 3024845"/>
                  <a:gd name="connsiteY177" fmla="*/ 389120 h 1059043"/>
                  <a:gd name="connsiteX178" fmla="*/ 1053880 w 3024845"/>
                  <a:gd name="connsiteY178" fmla="*/ 389120 h 1059043"/>
                  <a:gd name="connsiteX179" fmla="*/ 1053880 w 3024845"/>
                  <a:gd name="connsiteY179" fmla="*/ 390201 h 1059043"/>
                  <a:gd name="connsiteX180" fmla="*/ 1053880 w 3024845"/>
                  <a:gd name="connsiteY180" fmla="*/ 397767 h 1059043"/>
                  <a:gd name="connsiteX181" fmla="*/ 1054640 w 3024845"/>
                  <a:gd name="connsiteY181" fmla="*/ 397767 h 1059043"/>
                  <a:gd name="connsiteX182" fmla="*/ 1059960 w 3024845"/>
                  <a:gd name="connsiteY182" fmla="*/ 397767 h 1059043"/>
                  <a:gd name="connsiteX183" fmla="*/ 1070093 w 3024845"/>
                  <a:gd name="connsiteY183" fmla="*/ 393443 h 1059043"/>
                  <a:gd name="connsiteX184" fmla="*/ 1074146 w 3024845"/>
                  <a:gd name="connsiteY184" fmla="*/ 396686 h 1059043"/>
                  <a:gd name="connsiteX185" fmla="*/ 1074146 w 3024845"/>
                  <a:gd name="connsiteY185" fmla="*/ 389120 h 1059043"/>
                  <a:gd name="connsiteX186" fmla="*/ 1076426 w 3024845"/>
                  <a:gd name="connsiteY186" fmla="*/ 389120 h 1059043"/>
                  <a:gd name="connsiteX187" fmla="*/ 1092387 w 3024845"/>
                  <a:gd name="connsiteY187" fmla="*/ 389120 h 1059043"/>
                  <a:gd name="connsiteX188" fmla="*/ 1092387 w 3024845"/>
                  <a:gd name="connsiteY188" fmla="*/ 390201 h 1059043"/>
                  <a:gd name="connsiteX189" fmla="*/ 1092387 w 3024845"/>
                  <a:gd name="connsiteY189" fmla="*/ 397767 h 1059043"/>
                  <a:gd name="connsiteX190" fmla="*/ 1122787 w 3024845"/>
                  <a:gd name="connsiteY190" fmla="*/ 397767 h 1059043"/>
                  <a:gd name="connsiteX191" fmla="*/ 1122787 w 3024845"/>
                  <a:gd name="connsiteY191" fmla="*/ 399388 h 1059043"/>
                  <a:gd name="connsiteX192" fmla="*/ 1122787 w 3024845"/>
                  <a:gd name="connsiteY192" fmla="*/ 410738 h 1059043"/>
                  <a:gd name="connsiteX193" fmla="*/ 1149134 w 3024845"/>
                  <a:gd name="connsiteY193" fmla="*/ 410738 h 1059043"/>
                  <a:gd name="connsiteX194" fmla="*/ 1149134 w 3024845"/>
                  <a:gd name="connsiteY194" fmla="*/ 441002 h 1059043"/>
                  <a:gd name="connsiteX195" fmla="*/ 1149894 w 3024845"/>
                  <a:gd name="connsiteY195" fmla="*/ 441002 h 1059043"/>
                  <a:gd name="connsiteX196" fmla="*/ 1155214 w 3024845"/>
                  <a:gd name="connsiteY196" fmla="*/ 441002 h 1059043"/>
                  <a:gd name="connsiteX197" fmla="*/ 1155214 w 3024845"/>
                  <a:gd name="connsiteY197" fmla="*/ 442083 h 1059043"/>
                  <a:gd name="connsiteX198" fmla="*/ 1155214 w 3024845"/>
                  <a:gd name="connsiteY198" fmla="*/ 449650 h 1059043"/>
                  <a:gd name="connsiteX199" fmla="*/ 1159268 w 3024845"/>
                  <a:gd name="connsiteY199" fmla="*/ 479914 h 1059043"/>
                  <a:gd name="connsiteX200" fmla="*/ 1160028 w 3024845"/>
                  <a:gd name="connsiteY200" fmla="*/ 479914 h 1059043"/>
                  <a:gd name="connsiteX201" fmla="*/ 1165348 w 3024845"/>
                  <a:gd name="connsiteY201" fmla="*/ 479914 h 1059043"/>
                  <a:gd name="connsiteX202" fmla="*/ 1165348 w 3024845"/>
                  <a:gd name="connsiteY202" fmla="*/ 480725 h 1059043"/>
                  <a:gd name="connsiteX203" fmla="*/ 1165348 w 3024845"/>
                  <a:gd name="connsiteY203" fmla="*/ 486400 h 1059043"/>
                  <a:gd name="connsiteX204" fmla="*/ 1166361 w 3024845"/>
                  <a:gd name="connsiteY204" fmla="*/ 486400 h 1059043"/>
                  <a:gd name="connsiteX205" fmla="*/ 1173454 w 3024845"/>
                  <a:gd name="connsiteY205" fmla="*/ 486400 h 1059043"/>
                  <a:gd name="connsiteX206" fmla="*/ 1173454 w 3024845"/>
                  <a:gd name="connsiteY206" fmla="*/ 516665 h 1059043"/>
                  <a:gd name="connsiteX207" fmla="*/ 1175481 w 3024845"/>
                  <a:gd name="connsiteY207" fmla="*/ 516665 h 1059043"/>
                  <a:gd name="connsiteX208" fmla="*/ 1189668 w 3024845"/>
                  <a:gd name="connsiteY208" fmla="*/ 516665 h 1059043"/>
                  <a:gd name="connsiteX209" fmla="*/ 1189668 w 3024845"/>
                  <a:gd name="connsiteY209" fmla="*/ 540444 h 1059043"/>
                  <a:gd name="connsiteX210" fmla="*/ 1191695 w 3024845"/>
                  <a:gd name="connsiteY210" fmla="*/ 542065 h 1059043"/>
                  <a:gd name="connsiteX211" fmla="*/ 1191695 w 3024845"/>
                  <a:gd name="connsiteY211" fmla="*/ 553415 h 1059043"/>
                  <a:gd name="connsiteX212" fmla="*/ 1192455 w 3024845"/>
                  <a:gd name="connsiteY212" fmla="*/ 553415 h 1059043"/>
                  <a:gd name="connsiteX213" fmla="*/ 1197775 w 3024845"/>
                  <a:gd name="connsiteY213" fmla="*/ 553415 h 1059043"/>
                  <a:gd name="connsiteX214" fmla="*/ 1197775 w 3024845"/>
                  <a:gd name="connsiteY214" fmla="*/ 577194 h 1059043"/>
                  <a:gd name="connsiteX215" fmla="*/ 1199041 w 3024845"/>
                  <a:gd name="connsiteY215" fmla="*/ 577194 h 1059043"/>
                  <a:gd name="connsiteX216" fmla="*/ 1207908 w 3024845"/>
                  <a:gd name="connsiteY216" fmla="*/ 577194 h 1059043"/>
                  <a:gd name="connsiteX217" fmla="*/ 1209935 w 3024845"/>
                  <a:gd name="connsiteY217" fmla="*/ 581248 h 1059043"/>
                  <a:gd name="connsiteX218" fmla="*/ 1209935 w 3024845"/>
                  <a:gd name="connsiteY218" fmla="*/ 594489 h 1059043"/>
                  <a:gd name="connsiteX219" fmla="*/ 1211455 w 3024845"/>
                  <a:gd name="connsiteY219" fmla="*/ 592597 h 1059043"/>
                  <a:gd name="connsiteX220" fmla="*/ 1222095 w 3024845"/>
                  <a:gd name="connsiteY220" fmla="*/ 579356 h 1059043"/>
                  <a:gd name="connsiteX221" fmla="*/ 1250469 w 3024845"/>
                  <a:gd name="connsiteY221" fmla="*/ 579356 h 1059043"/>
                  <a:gd name="connsiteX222" fmla="*/ 1250469 w 3024845"/>
                  <a:gd name="connsiteY222" fmla="*/ 665827 h 1059043"/>
                  <a:gd name="connsiteX223" fmla="*/ 1251229 w 3024845"/>
                  <a:gd name="connsiteY223" fmla="*/ 665827 h 1059043"/>
                  <a:gd name="connsiteX224" fmla="*/ 1256549 w 3024845"/>
                  <a:gd name="connsiteY224" fmla="*/ 665827 h 1059043"/>
                  <a:gd name="connsiteX225" fmla="*/ 1257309 w 3024845"/>
                  <a:gd name="connsiteY225" fmla="*/ 664476 h 1059043"/>
                  <a:gd name="connsiteX226" fmla="*/ 1262629 w 3024845"/>
                  <a:gd name="connsiteY226" fmla="*/ 655018 h 1059043"/>
                  <a:gd name="connsiteX227" fmla="*/ 1262629 w 3024845"/>
                  <a:gd name="connsiteY227" fmla="*/ 656910 h 1059043"/>
                  <a:gd name="connsiteX228" fmla="*/ 1262629 w 3024845"/>
                  <a:gd name="connsiteY228" fmla="*/ 670151 h 1059043"/>
                  <a:gd name="connsiteX229" fmla="*/ 1266682 w 3024845"/>
                  <a:gd name="connsiteY229" fmla="*/ 624754 h 1059043"/>
                  <a:gd name="connsiteX230" fmla="*/ 1267442 w 3024845"/>
                  <a:gd name="connsiteY230" fmla="*/ 624754 h 1059043"/>
                  <a:gd name="connsiteX231" fmla="*/ 1272762 w 3024845"/>
                  <a:gd name="connsiteY231" fmla="*/ 624754 h 1059043"/>
                  <a:gd name="connsiteX232" fmla="*/ 1272762 w 3024845"/>
                  <a:gd name="connsiteY232" fmla="*/ 559900 h 1059043"/>
                  <a:gd name="connsiteX233" fmla="*/ 1273776 w 3024845"/>
                  <a:gd name="connsiteY233" fmla="*/ 559900 h 1059043"/>
                  <a:gd name="connsiteX234" fmla="*/ 1280869 w 3024845"/>
                  <a:gd name="connsiteY234" fmla="*/ 559900 h 1059043"/>
                  <a:gd name="connsiteX235" fmla="*/ 1293029 w 3024845"/>
                  <a:gd name="connsiteY235" fmla="*/ 516665 h 1059043"/>
                  <a:gd name="connsiteX236" fmla="*/ 1294296 w 3024845"/>
                  <a:gd name="connsiteY236" fmla="*/ 516665 h 1059043"/>
                  <a:gd name="connsiteX237" fmla="*/ 1303163 w 3024845"/>
                  <a:gd name="connsiteY237" fmla="*/ 516665 h 1059043"/>
                  <a:gd name="connsiteX238" fmla="*/ 1313296 w 3024845"/>
                  <a:gd name="connsiteY238" fmla="*/ 559900 h 1059043"/>
                  <a:gd name="connsiteX239" fmla="*/ 1314309 w 3024845"/>
                  <a:gd name="connsiteY239" fmla="*/ 559900 h 1059043"/>
                  <a:gd name="connsiteX240" fmla="*/ 1321403 w 3024845"/>
                  <a:gd name="connsiteY240" fmla="*/ 559900 h 1059043"/>
                  <a:gd name="connsiteX241" fmla="*/ 1321403 w 3024845"/>
                  <a:gd name="connsiteY241" fmla="*/ 598812 h 1059043"/>
                  <a:gd name="connsiteX242" fmla="*/ 1323176 w 3024845"/>
                  <a:gd name="connsiteY242" fmla="*/ 598812 h 1059043"/>
                  <a:gd name="connsiteX243" fmla="*/ 1335590 w 3024845"/>
                  <a:gd name="connsiteY243" fmla="*/ 598812 h 1059043"/>
                  <a:gd name="connsiteX244" fmla="*/ 1335590 w 3024845"/>
                  <a:gd name="connsiteY244" fmla="*/ 600974 h 1059043"/>
                  <a:gd name="connsiteX245" fmla="*/ 1335590 w 3024845"/>
                  <a:gd name="connsiteY245" fmla="*/ 616106 h 1059043"/>
                  <a:gd name="connsiteX246" fmla="*/ 1339643 w 3024845"/>
                  <a:gd name="connsiteY246" fmla="*/ 613945 h 1059043"/>
                  <a:gd name="connsiteX247" fmla="*/ 1339643 w 3024845"/>
                  <a:gd name="connsiteY247" fmla="*/ 598812 h 1059043"/>
                  <a:gd name="connsiteX248" fmla="*/ 1341163 w 3024845"/>
                  <a:gd name="connsiteY248" fmla="*/ 598812 h 1059043"/>
                  <a:gd name="connsiteX249" fmla="*/ 1351803 w 3024845"/>
                  <a:gd name="connsiteY249" fmla="*/ 598812 h 1059043"/>
                  <a:gd name="connsiteX250" fmla="*/ 1351803 w 3024845"/>
                  <a:gd name="connsiteY250" fmla="*/ 600433 h 1059043"/>
                  <a:gd name="connsiteX251" fmla="*/ 1351803 w 3024845"/>
                  <a:gd name="connsiteY251" fmla="*/ 611783 h 1059043"/>
                  <a:gd name="connsiteX252" fmla="*/ 1382204 w 3024845"/>
                  <a:gd name="connsiteY252" fmla="*/ 611783 h 1059043"/>
                  <a:gd name="connsiteX253" fmla="*/ 1382204 w 3024845"/>
                  <a:gd name="connsiteY253" fmla="*/ 575033 h 1059043"/>
                  <a:gd name="connsiteX254" fmla="*/ 1383470 w 3024845"/>
                  <a:gd name="connsiteY254" fmla="*/ 575033 h 1059043"/>
                  <a:gd name="connsiteX255" fmla="*/ 1392337 w 3024845"/>
                  <a:gd name="connsiteY255" fmla="*/ 575033 h 1059043"/>
                  <a:gd name="connsiteX256" fmla="*/ 1392337 w 3024845"/>
                  <a:gd name="connsiteY256" fmla="*/ 596650 h 1059043"/>
                  <a:gd name="connsiteX257" fmla="*/ 1394364 w 3024845"/>
                  <a:gd name="connsiteY257" fmla="*/ 564224 h 1059043"/>
                  <a:gd name="connsiteX258" fmla="*/ 1416657 w 3024845"/>
                  <a:gd name="connsiteY258" fmla="*/ 564224 h 1059043"/>
                  <a:gd name="connsiteX259" fmla="*/ 1416657 w 3024845"/>
                  <a:gd name="connsiteY259" fmla="*/ 562602 h 1059043"/>
                  <a:gd name="connsiteX260" fmla="*/ 1416657 w 3024845"/>
                  <a:gd name="connsiteY260" fmla="*/ 551253 h 1059043"/>
                  <a:gd name="connsiteX261" fmla="*/ 1417417 w 3024845"/>
                  <a:gd name="connsiteY261" fmla="*/ 551253 h 1059043"/>
                  <a:gd name="connsiteX262" fmla="*/ 1422737 w 3024845"/>
                  <a:gd name="connsiteY262" fmla="*/ 551253 h 1059043"/>
                  <a:gd name="connsiteX263" fmla="*/ 1422737 w 3024845"/>
                  <a:gd name="connsiteY263" fmla="*/ 549362 h 1059043"/>
                  <a:gd name="connsiteX264" fmla="*/ 1422737 w 3024845"/>
                  <a:gd name="connsiteY264" fmla="*/ 536121 h 1059043"/>
                  <a:gd name="connsiteX265" fmla="*/ 1426791 w 3024845"/>
                  <a:gd name="connsiteY265" fmla="*/ 542606 h 1059043"/>
                  <a:gd name="connsiteX266" fmla="*/ 1429071 w 3024845"/>
                  <a:gd name="connsiteY266" fmla="*/ 542606 h 1059043"/>
                  <a:gd name="connsiteX267" fmla="*/ 1445031 w 3024845"/>
                  <a:gd name="connsiteY267" fmla="*/ 542606 h 1059043"/>
                  <a:gd name="connsiteX268" fmla="*/ 1445031 w 3024845"/>
                  <a:gd name="connsiteY268" fmla="*/ 541795 h 1059043"/>
                  <a:gd name="connsiteX269" fmla="*/ 1445031 w 3024845"/>
                  <a:gd name="connsiteY269" fmla="*/ 536121 h 1059043"/>
                  <a:gd name="connsiteX270" fmla="*/ 1445791 w 3024845"/>
                  <a:gd name="connsiteY270" fmla="*/ 536121 h 1059043"/>
                  <a:gd name="connsiteX271" fmla="*/ 1451111 w 3024845"/>
                  <a:gd name="connsiteY271" fmla="*/ 536121 h 1059043"/>
                  <a:gd name="connsiteX272" fmla="*/ 1451111 w 3024845"/>
                  <a:gd name="connsiteY272" fmla="*/ 537472 h 1059043"/>
                  <a:gd name="connsiteX273" fmla="*/ 1451111 w 3024845"/>
                  <a:gd name="connsiteY273" fmla="*/ 546930 h 1059043"/>
                  <a:gd name="connsiteX274" fmla="*/ 1489618 w 3024845"/>
                  <a:gd name="connsiteY274" fmla="*/ 546930 h 1059043"/>
                  <a:gd name="connsiteX275" fmla="*/ 1489618 w 3024845"/>
                  <a:gd name="connsiteY275" fmla="*/ 685283 h 1059043"/>
                  <a:gd name="connsiteX276" fmla="*/ 1491138 w 3024845"/>
                  <a:gd name="connsiteY276" fmla="*/ 685283 h 1059043"/>
                  <a:gd name="connsiteX277" fmla="*/ 1501778 w 3024845"/>
                  <a:gd name="connsiteY277" fmla="*/ 685283 h 1059043"/>
                  <a:gd name="connsiteX278" fmla="*/ 1501778 w 3024845"/>
                  <a:gd name="connsiteY278" fmla="*/ 672313 h 1059043"/>
                  <a:gd name="connsiteX279" fmla="*/ 1505832 w 3024845"/>
                  <a:gd name="connsiteY279" fmla="*/ 672313 h 1059043"/>
                  <a:gd name="connsiteX280" fmla="*/ 1505832 w 3024845"/>
                  <a:gd name="connsiteY280" fmla="*/ 685283 h 1059043"/>
                  <a:gd name="connsiteX281" fmla="*/ 1536232 w 3024845"/>
                  <a:gd name="connsiteY281" fmla="*/ 685283 h 1059043"/>
                  <a:gd name="connsiteX282" fmla="*/ 1536232 w 3024845"/>
                  <a:gd name="connsiteY282" fmla="*/ 655018 h 1059043"/>
                  <a:gd name="connsiteX283" fmla="*/ 1548392 w 3024845"/>
                  <a:gd name="connsiteY283" fmla="*/ 655018 h 1059043"/>
                  <a:gd name="connsiteX284" fmla="*/ 1560552 w 3024845"/>
                  <a:gd name="connsiteY284" fmla="*/ 652857 h 1059043"/>
                  <a:gd name="connsiteX285" fmla="*/ 1564606 w 3024845"/>
                  <a:gd name="connsiteY285" fmla="*/ 655018 h 1059043"/>
                  <a:gd name="connsiteX286" fmla="*/ 1574739 w 3024845"/>
                  <a:gd name="connsiteY286" fmla="*/ 655018 h 1059043"/>
                  <a:gd name="connsiteX287" fmla="*/ 1574739 w 3024845"/>
                  <a:gd name="connsiteY287" fmla="*/ 685283 h 1059043"/>
                  <a:gd name="connsiteX288" fmla="*/ 1582846 w 3024845"/>
                  <a:gd name="connsiteY288" fmla="*/ 685283 h 1059043"/>
                  <a:gd name="connsiteX289" fmla="*/ 1582846 w 3024845"/>
                  <a:gd name="connsiteY289" fmla="*/ 702578 h 1059043"/>
                  <a:gd name="connsiteX290" fmla="*/ 1592182 w 3024845"/>
                  <a:gd name="connsiteY290" fmla="*/ 703483 h 1059043"/>
                  <a:gd name="connsiteX291" fmla="*/ 1605140 w 3024845"/>
                  <a:gd name="connsiteY291" fmla="*/ 703483 h 1059043"/>
                  <a:gd name="connsiteX292" fmla="*/ 1605140 w 3024845"/>
                  <a:gd name="connsiteY292" fmla="*/ 687445 h 1059043"/>
                  <a:gd name="connsiteX293" fmla="*/ 1673096 w 3024845"/>
                  <a:gd name="connsiteY293" fmla="*/ 687445 h 1059043"/>
                  <a:gd name="connsiteX294" fmla="*/ 1673096 w 3024845"/>
                  <a:gd name="connsiteY294" fmla="*/ 602192 h 1059043"/>
                  <a:gd name="connsiteX295" fmla="*/ 1745104 w 3024845"/>
                  <a:gd name="connsiteY295" fmla="*/ 602192 h 1059043"/>
                  <a:gd name="connsiteX296" fmla="*/ 1745104 w 3024845"/>
                  <a:gd name="connsiteY296" fmla="*/ 680960 h 1059043"/>
                  <a:gd name="connsiteX297" fmla="*/ 1747008 w 3024845"/>
                  <a:gd name="connsiteY297" fmla="*/ 680960 h 1059043"/>
                  <a:gd name="connsiteX298" fmla="*/ 1748250 w 3024845"/>
                  <a:gd name="connsiteY298" fmla="*/ 703483 h 1059043"/>
                  <a:gd name="connsiteX299" fmla="*/ 1757926 w 3024845"/>
                  <a:gd name="connsiteY299" fmla="*/ 703483 h 1059043"/>
                  <a:gd name="connsiteX300" fmla="*/ 1759168 w 3024845"/>
                  <a:gd name="connsiteY300" fmla="*/ 680960 h 1059043"/>
                  <a:gd name="connsiteX301" fmla="*/ 1765248 w 3024845"/>
                  <a:gd name="connsiteY301" fmla="*/ 680960 h 1059043"/>
                  <a:gd name="connsiteX302" fmla="*/ 1766490 w 3024845"/>
                  <a:gd name="connsiteY302" fmla="*/ 703483 h 1059043"/>
                  <a:gd name="connsiteX303" fmla="*/ 1817112 w 3024845"/>
                  <a:gd name="connsiteY303" fmla="*/ 703483 h 1059043"/>
                  <a:gd name="connsiteX304" fmla="*/ 1817112 w 3024845"/>
                  <a:gd name="connsiteY304" fmla="*/ 540455 h 1059043"/>
                  <a:gd name="connsiteX305" fmla="*/ 2014439 w 3024845"/>
                  <a:gd name="connsiteY305" fmla="*/ 540455 h 1059043"/>
                  <a:gd name="connsiteX306" fmla="*/ 2014439 w 3024845"/>
                  <a:gd name="connsiteY306" fmla="*/ 703483 h 1059043"/>
                  <a:gd name="connsiteX307" fmla="*/ 2033136 w 3024845"/>
                  <a:gd name="connsiteY307" fmla="*/ 703483 h 1059043"/>
                  <a:gd name="connsiteX308" fmla="*/ 2033136 w 3024845"/>
                  <a:gd name="connsiteY308" fmla="*/ 620790 h 1059043"/>
                  <a:gd name="connsiteX309" fmla="*/ 2128256 w 3024845"/>
                  <a:gd name="connsiteY309" fmla="*/ 620790 h 1059043"/>
                  <a:gd name="connsiteX310" fmla="*/ 2128026 w 3024845"/>
                  <a:gd name="connsiteY310" fmla="*/ 281031 h 1059043"/>
                  <a:gd name="connsiteX311" fmla="*/ 2121946 w 3024845"/>
                  <a:gd name="connsiteY311" fmla="*/ 276707 h 1059043"/>
                  <a:gd name="connsiteX312" fmla="*/ 2130053 w 3024845"/>
                  <a:gd name="connsiteY312" fmla="*/ 252928 h 1059043"/>
                  <a:gd name="connsiteX313" fmla="*/ 2130053 w 3024845"/>
                  <a:gd name="connsiteY313" fmla="*/ 235634 h 1059043"/>
                  <a:gd name="connsiteX314" fmla="*/ 2144240 w 3024845"/>
                  <a:gd name="connsiteY314" fmla="*/ 235634 h 1059043"/>
                  <a:gd name="connsiteX315" fmla="*/ 2144240 w 3024845"/>
                  <a:gd name="connsiteY315" fmla="*/ 214016 h 1059043"/>
                  <a:gd name="connsiteX316" fmla="*/ 2146266 w 3024845"/>
                  <a:gd name="connsiteY316" fmla="*/ 131868 h 1059043"/>
                  <a:gd name="connsiteX317" fmla="*/ 2144240 w 3024845"/>
                  <a:gd name="connsiteY317" fmla="*/ 125383 h 1059043"/>
                  <a:gd name="connsiteX318" fmla="*/ 2150320 w 3024845"/>
                  <a:gd name="connsiteY318" fmla="*/ 118897 h 1059043"/>
                  <a:gd name="connsiteX319" fmla="*/ 2150320 w 3024845"/>
                  <a:gd name="connsiteY319" fmla="*/ 60529 h 1059043"/>
                  <a:gd name="connsiteX320" fmla="*/ 2152346 w 3024845"/>
                  <a:gd name="connsiteY320" fmla="*/ 56206 h 1059043"/>
                  <a:gd name="connsiteX321" fmla="*/ 2152346 w 3024845"/>
                  <a:gd name="connsiteY321" fmla="*/ 0 h 1059043"/>
                  <a:gd name="connsiteX322" fmla="*/ 2162480 w 3024845"/>
                  <a:gd name="connsiteY322" fmla="*/ 118897 h 1059043"/>
                  <a:gd name="connsiteX323" fmla="*/ 2168560 w 3024845"/>
                  <a:gd name="connsiteY323" fmla="*/ 125383 h 1059043"/>
                  <a:gd name="connsiteX324" fmla="*/ 2166533 w 3024845"/>
                  <a:gd name="connsiteY324" fmla="*/ 131868 h 1059043"/>
                  <a:gd name="connsiteX325" fmla="*/ 2180720 w 3024845"/>
                  <a:gd name="connsiteY325" fmla="*/ 555577 h 1059043"/>
                  <a:gd name="connsiteX326" fmla="*/ 2245574 w 3024845"/>
                  <a:gd name="connsiteY326" fmla="*/ 555577 h 1059043"/>
                  <a:gd name="connsiteX327" fmla="*/ 2245574 w 3024845"/>
                  <a:gd name="connsiteY327" fmla="*/ 631239 h 1059043"/>
                  <a:gd name="connsiteX328" fmla="*/ 2253681 w 3024845"/>
                  <a:gd name="connsiteY328" fmla="*/ 631239 h 1059043"/>
                  <a:gd name="connsiteX329" fmla="*/ 2255708 w 3024845"/>
                  <a:gd name="connsiteY329" fmla="*/ 624754 h 1059043"/>
                  <a:gd name="connsiteX330" fmla="*/ 2261788 w 3024845"/>
                  <a:gd name="connsiteY330" fmla="*/ 624754 h 1059043"/>
                  <a:gd name="connsiteX331" fmla="*/ 2263815 w 3024845"/>
                  <a:gd name="connsiteY331" fmla="*/ 633401 h 1059043"/>
                  <a:gd name="connsiteX332" fmla="*/ 2275975 w 3024845"/>
                  <a:gd name="connsiteY332" fmla="*/ 633401 h 1059043"/>
                  <a:gd name="connsiteX333" fmla="*/ 2275975 w 3024845"/>
                  <a:gd name="connsiteY333" fmla="*/ 626915 h 1059043"/>
                  <a:gd name="connsiteX334" fmla="*/ 2298268 w 3024845"/>
                  <a:gd name="connsiteY334" fmla="*/ 626915 h 1059043"/>
                  <a:gd name="connsiteX335" fmla="*/ 2298268 w 3024845"/>
                  <a:gd name="connsiteY335" fmla="*/ 633401 h 1059043"/>
                  <a:gd name="connsiteX336" fmla="*/ 2318535 w 3024845"/>
                  <a:gd name="connsiteY336" fmla="*/ 633401 h 1059043"/>
                  <a:gd name="connsiteX337" fmla="*/ 2318535 w 3024845"/>
                  <a:gd name="connsiteY337" fmla="*/ 678798 h 1059043"/>
                  <a:gd name="connsiteX338" fmla="*/ 2332722 w 3024845"/>
                  <a:gd name="connsiteY338" fmla="*/ 678798 h 1059043"/>
                  <a:gd name="connsiteX339" fmla="*/ 2332722 w 3024845"/>
                  <a:gd name="connsiteY339" fmla="*/ 665827 h 1059043"/>
                  <a:gd name="connsiteX340" fmla="*/ 2348936 w 3024845"/>
                  <a:gd name="connsiteY340" fmla="*/ 665827 h 1059043"/>
                  <a:gd name="connsiteX341" fmla="*/ 2348936 w 3024845"/>
                  <a:gd name="connsiteY341" fmla="*/ 486400 h 1059043"/>
                  <a:gd name="connsiteX342" fmla="*/ 2355016 w 3024845"/>
                  <a:gd name="connsiteY342" fmla="*/ 479914 h 1059043"/>
                  <a:gd name="connsiteX343" fmla="*/ 2427977 w 3024845"/>
                  <a:gd name="connsiteY343" fmla="*/ 479914 h 1059043"/>
                  <a:gd name="connsiteX344" fmla="*/ 2427977 w 3024845"/>
                  <a:gd name="connsiteY344" fmla="*/ 488562 h 1059043"/>
                  <a:gd name="connsiteX345" fmla="*/ 2438110 w 3024845"/>
                  <a:gd name="connsiteY345" fmla="*/ 488562 h 1059043"/>
                  <a:gd name="connsiteX346" fmla="*/ 2438110 w 3024845"/>
                  <a:gd name="connsiteY346" fmla="*/ 603136 h 1059043"/>
                  <a:gd name="connsiteX347" fmla="*/ 2460404 w 3024845"/>
                  <a:gd name="connsiteY347" fmla="*/ 603136 h 1059043"/>
                  <a:gd name="connsiteX348" fmla="*/ 2460404 w 3024845"/>
                  <a:gd name="connsiteY348" fmla="*/ 536121 h 1059043"/>
                  <a:gd name="connsiteX349" fmla="*/ 2486751 w 3024845"/>
                  <a:gd name="connsiteY349" fmla="*/ 536121 h 1059043"/>
                  <a:gd name="connsiteX350" fmla="*/ 2490804 w 3024845"/>
                  <a:gd name="connsiteY350" fmla="*/ 531797 h 1059043"/>
                  <a:gd name="connsiteX351" fmla="*/ 2498911 w 3024845"/>
                  <a:gd name="connsiteY351" fmla="*/ 531797 h 1059043"/>
                  <a:gd name="connsiteX352" fmla="*/ 2502964 w 3024845"/>
                  <a:gd name="connsiteY352" fmla="*/ 536121 h 1059043"/>
                  <a:gd name="connsiteX353" fmla="*/ 2525258 w 3024845"/>
                  <a:gd name="connsiteY353" fmla="*/ 536121 h 1059043"/>
                  <a:gd name="connsiteX354" fmla="*/ 2525258 w 3024845"/>
                  <a:gd name="connsiteY354" fmla="*/ 419385 h 1059043"/>
                  <a:gd name="connsiteX355" fmla="*/ 2582005 w 3024845"/>
                  <a:gd name="connsiteY355" fmla="*/ 408576 h 1059043"/>
                  <a:gd name="connsiteX356" fmla="*/ 2582005 w 3024845"/>
                  <a:gd name="connsiteY356" fmla="*/ 409657 h 1059043"/>
                  <a:gd name="connsiteX357" fmla="*/ 2582005 w 3024845"/>
                  <a:gd name="connsiteY357" fmla="*/ 417223 h 1059043"/>
                  <a:gd name="connsiteX358" fmla="*/ 2608352 w 3024845"/>
                  <a:gd name="connsiteY358" fmla="*/ 417223 h 1059043"/>
                  <a:gd name="connsiteX359" fmla="*/ 2608352 w 3024845"/>
                  <a:gd name="connsiteY359" fmla="*/ 672313 h 1059043"/>
                  <a:gd name="connsiteX360" fmla="*/ 2630646 w 3024845"/>
                  <a:gd name="connsiteY360" fmla="*/ 672313 h 1059043"/>
                  <a:gd name="connsiteX361" fmla="*/ 2630646 w 3024845"/>
                  <a:gd name="connsiteY361" fmla="*/ 667989 h 1059043"/>
                  <a:gd name="connsiteX362" fmla="*/ 2642806 w 3024845"/>
                  <a:gd name="connsiteY362" fmla="*/ 667989 h 1059043"/>
                  <a:gd name="connsiteX363" fmla="*/ 2642806 w 3024845"/>
                  <a:gd name="connsiteY363" fmla="*/ 672313 h 1059043"/>
                  <a:gd name="connsiteX364" fmla="*/ 2667126 w 3024845"/>
                  <a:gd name="connsiteY364" fmla="*/ 672313 h 1059043"/>
                  <a:gd name="connsiteX365" fmla="*/ 2667126 w 3024845"/>
                  <a:gd name="connsiteY365" fmla="*/ 659342 h 1059043"/>
                  <a:gd name="connsiteX366" fmla="*/ 2695500 w 3024845"/>
                  <a:gd name="connsiteY366" fmla="*/ 659342 h 1059043"/>
                  <a:gd name="connsiteX367" fmla="*/ 2707660 w 3024845"/>
                  <a:gd name="connsiteY367" fmla="*/ 655018 h 1059043"/>
                  <a:gd name="connsiteX368" fmla="*/ 2727927 w 3024845"/>
                  <a:gd name="connsiteY368" fmla="*/ 659342 h 1059043"/>
                  <a:gd name="connsiteX369" fmla="*/ 2727927 w 3024845"/>
                  <a:gd name="connsiteY369" fmla="*/ 642048 h 1059043"/>
                  <a:gd name="connsiteX370" fmla="*/ 2736034 w 3024845"/>
                  <a:gd name="connsiteY370" fmla="*/ 642048 h 1059043"/>
                  <a:gd name="connsiteX371" fmla="*/ 2736034 w 3024845"/>
                  <a:gd name="connsiteY371" fmla="*/ 629077 h 1059043"/>
                  <a:gd name="connsiteX372" fmla="*/ 2792781 w 3024845"/>
                  <a:gd name="connsiteY372" fmla="*/ 629077 h 1059043"/>
                  <a:gd name="connsiteX373" fmla="*/ 2792781 w 3024845"/>
                  <a:gd name="connsiteY373" fmla="*/ 598812 h 1059043"/>
                  <a:gd name="connsiteX374" fmla="*/ 2811021 w 3024845"/>
                  <a:gd name="connsiteY374" fmla="*/ 598812 h 1059043"/>
                  <a:gd name="connsiteX375" fmla="*/ 2811021 w 3024845"/>
                  <a:gd name="connsiteY375" fmla="*/ 592327 h 1059043"/>
                  <a:gd name="connsiteX376" fmla="*/ 2823181 w 3024845"/>
                  <a:gd name="connsiteY376" fmla="*/ 592327 h 1059043"/>
                  <a:gd name="connsiteX377" fmla="*/ 2823181 w 3024845"/>
                  <a:gd name="connsiteY377" fmla="*/ 598812 h 1059043"/>
                  <a:gd name="connsiteX378" fmla="*/ 2839395 w 3024845"/>
                  <a:gd name="connsiteY378" fmla="*/ 598812 h 1059043"/>
                  <a:gd name="connsiteX379" fmla="*/ 2839395 w 3024845"/>
                  <a:gd name="connsiteY379" fmla="*/ 648533 h 1059043"/>
                  <a:gd name="connsiteX380" fmla="*/ 2871822 w 3024845"/>
                  <a:gd name="connsiteY380" fmla="*/ 648533 h 1059043"/>
                  <a:gd name="connsiteX381" fmla="*/ 2871822 w 3024845"/>
                  <a:gd name="connsiteY381" fmla="*/ 622592 h 1059043"/>
                  <a:gd name="connsiteX382" fmla="*/ 2910329 w 3024845"/>
                  <a:gd name="connsiteY382" fmla="*/ 622592 h 1059043"/>
                  <a:gd name="connsiteX383" fmla="*/ 2910329 w 3024845"/>
                  <a:gd name="connsiteY383" fmla="*/ 592327 h 1059043"/>
                  <a:gd name="connsiteX384" fmla="*/ 2958970 w 3024845"/>
                  <a:gd name="connsiteY384" fmla="*/ 592327 h 1059043"/>
                  <a:gd name="connsiteX385" fmla="*/ 2958970 w 3024845"/>
                  <a:gd name="connsiteY385" fmla="*/ 703483 h 1059043"/>
                  <a:gd name="connsiteX386" fmla="*/ 2958970 w 3024845"/>
                  <a:gd name="connsiteY386" fmla="*/ 717262 h 1059043"/>
                  <a:gd name="connsiteX387" fmla="*/ 3024845 w 3024845"/>
                  <a:gd name="connsiteY387" fmla="*/ 717262 h 1059043"/>
                  <a:gd name="connsiteX388" fmla="*/ 3024845 w 3024845"/>
                  <a:gd name="connsiteY388" fmla="*/ 1059043 h 1059043"/>
                  <a:gd name="connsiteX389" fmla="*/ 2054 w 3024845"/>
                  <a:gd name="connsiteY389" fmla="*/ 1056710 h 1059043"/>
                  <a:gd name="connsiteX390" fmla="*/ 0 w 3024845"/>
                  <a:gd name="connsiteY390" fmla="*/ 622592 h 1059043"/>
                  <a:gd name="connsiteX391" fmla="*/ 20267 w 3024845"/>
                  <a:gd name="connsiteY391" fmla="*/ 622592 h 1059043"/>
                  <a:gd name="connsiteX392" fmla="*/ 20774 w 3024845"/>
                  <a:gd name="connsiteY392" fmla="*/ 621511 h 1059043"/>
                  <a:gd name="connsiteX393" fmla="*/ 24320 w 3024845"/>
                  <a:gd name="connsiteY393" fmla="*/ 613945 h 1059043"/>
                  <a:gd name="connsiteX394" fmla="*/ 26094 w 3024845"/>
                  <a:gd name="connsiteY394" fmla="*/ 614215 h 1059043"/>
                  <a:gd name="connsiteX395" fmla="*/ 38507 w 3024845"/>
                  <a:gd name="connsiteY395" fmla="*/ 616106 h 1059043"/>
                  <a:gd name="connsiteX396" fmla="*/ 39014 w 3024845"/>
                  <a:gd name="connsiteY396" fmla="*/ 617458 h 1059043"/>
                  <a:gd name="connsiteX397" fmla="*/ 42560 w 3024845"/>
                  <a:gd name="connsiteY397" fmla="*/ 626915 h 1059043"/>
                  <a:gd name="connsiteX398" fmla="*/ 68907 w 3024845"/>
                  <a:gd name="connsiteY398" fmla="*/ 629077 h 1059043"/>
                  <a:gd name="connsiteX399" fmla="*/ 68907 w 3024845"/>
                  <a:gd name="connsiteY399" fmla="*/ 505856 h 1059043"/>
                  <a:gd name="connsiteX400" fmla="*/ 70934 w 3024845"/>
                  <a:gd name="connsiteY400" fmla="*/ 505856 h 1059043"/>
                  <a:gd name="connsiteX401" fmla="*/ 85121 w 3024845"/>
                  <a:gd name="connsiteY401" fmla="*/ 505856 h 1059043"/>
                  <a:gd name="connsiteX402" fmla="*/ 85121 w 3024845"/>
                  <a:gd name="connsiteY402" fmla="*/ 369664 h 1059043"/>
                  <a:gd name="connsiteX403" fmla="*/ 86894 w 3024845"/>
                  <a:gd name="connsiteY403" fmla="*/ 369664 h 1059043"/>
                  <a:gd name="connsiteX404" fmla="*/ 99308 w 3024845"/>
                  <a:gd name="connsiteY404" fmla="*/ 369664 h 1059043"/>
                  <a:gd name="connsiteX405" fmla="*/ 99308 w 3024845"/>
                  <a:gd name="connsiteY405" fmla="*/ 255090 h 1059043"/>
                  <a:gd name="connsiteX406" fmla="*/ 103361 w 3024845"/>
                  <a:gd name="connsiteY406" fmla="*/ 226986 h 1059043"/>
                  <a:gd name="connsiteX407" fmla="*/ 105388 w 3024845"/>
                  <a:gd name="connsiteY407" fmla="*/ 226986 h 1059043"/>
                  <a:gd name="connsiteX408" fmla="*/ 119575 w 3024845"/>
                  <a:gd name="connsiteY408" fmla="*/ 226986 h 1059043"/>
                  <a:gd name="connsiteX0" fmla="*/ 119575 w 3024845"/>
                  <a:gd name="connsiteY0" fmla="*/ 226986 h 1059043"/>
                  <a:gd name="connsiteX1" fmla="*/ 200642 w 3024845"/>
                  <a:gd name="connsiteY1" fmla="*/ 224825 h 1059043"/>
                  <a:gd name="connsiteX2" fmla="*/ 202669 w 3024845"/>
                  <a:gd name="connsiteY2" fmla="*/ 224825 h 1059043"/>
                  <a:gd name="connsiteX3" fmla="*/ 216856 w 3024845"/>
                  <a:gd name="connsiteY3" fmla="*/ 224825 h 1059043"/>
                  <a:gd name="connsiteX4" fmla="*/ 216856 w 3024845"/>
                  <a:gd name="connsiteY4" fmla="*/ 248604 h 1059043"/>
                  <a:gd name="connsiteX5" fmla="*/ 217363 w 3024845"/>
                  <a:gd name="connsiteY5" fmla="*/ 249415 h 1059043"/>
                  <a:gd name="connsiteX6" fmla="*/ 220909 w 3024845"/>
                  <a:gd name="connsiteY6" fmla="*/ 255090 h 1059043"/>
                  <a:gd name="connsiteX7" fmla="*/ 220909 w 3024845"/>
                  <a:gd name="connsiteY7" fmla="*/ 369664 h 1059043"/>
                  <a:gd name="connsiteX8" fmla="*/ 223189 w 3024845"/>
                  <a:gd name="connsiteY8" fmla="*/ 369664 h 1059043"/>
                  <a:gd name="connsiteX9" fmla="*/ 239150 w 3024845"/>
                  <a:gd name="connsiteY9" fmla="*/ 369664 h 1059043"/>
                  <a:gd name="connsiteX10" fmla="*/ 239150 w 3024845"/>
                  <a:gd name="connsiteY10" fmla="*/ 510179 h 1059043"/>
                  <a:gd name="connsiteX11" fmla="*/ 240670 w 3024845"/>
                  <a:gd name="connsiteY11" fmla="*/ 509909 h 1059043"/>
                  <a:gd name="connsiteX12" fmla="*/ 251310 w 3024845"/>
                  <a:gd name="connsiteY12" fmla="*/ 508018 h 1059043"/>
                  <a:gd name="connsiteX13" fmla="*/ 249283 w 3024845"/>
                  <a:gd name="connsiteY13" fmla="*/ 596650 h 1059043"/>
                  <a:gd name="connsiteX14" fmla="*/ 250803 w 3024845"/>
                  <a:gd name="connsiteY14" fmla="*/ 596921 h 1059043"/>
                  <a:gd name="connsiteX15" fmla="*/ 261443 w 3024845"/>
                  <a:gd name="connsiteY15" fmla="*/ 598812 h 1059043"/>
                  <a:gd name="connsiteX16" fmla="*/ 261696 w 3024845"/>
                  <a:gd name="connsiteY16" fmla="*/ 599623 h 1059043"/>
                  <a:gd name="connsiteX17" fmla="*/ 263470 w 3024845"/>
                  <a:gd name="connsiteY17" fmla="*/ 605298 h 1059043"/>
                  <a:gd name="connsiteX18" fmla="*/ 264230 w 3024845"/>
                  <a:gd name="connsiteY18" fmla="*/ 602866 h 1059043"/>
                  <a:gd name="connsiteX19" fmla="*/ 269550 w 3024845"/>
                  <a:gd name="connsiteY19" fmla="*/ 585842 h 1059043"/>
                  <a:gd name="connsiteX20" fmla="*/ 271323 w 3024845"/>
                  <a:gd name="connsiteY20" fmla="*/ 585842 h 1059043"/>
                  <a:gd name="connsiteX21" fmla="*/ 283737 w 3024845"/>
                  <a:gd name="connsiteY21" fmla="*/ 585842 h 1059043"/>
                  <a:gd name="connsiteX22" fmla="*/ 283737 w 3024845"/>
                  <a:gd name="connsiteY22" fmla="*/ 618268 h 1059043"/>
                  <a:gd name="connsiteX23" fmla="*/ 284750 w 3024845"/>
                  <a:gd name="connsiteY23" fmla="*/ 618809 h 1059043"/>
                  <a:gd name="connsiteX24" fmla="*/ 291844 w 3024845"/>
                  <a:gd name="connsiteY24" fmla="*/ 622592 h 1059043"/>
                  <a:gd name="connsiteX25" fmla="*/ 291844 w 3024845"/>
                  <a:gd name="connsiteY25" fmla="*/ 623943 h 1059043"/>
                  <a:gd name="connsiteX26" fmla="*/ 291844 w 3024845"/>
                  <a:gd name="connsiteY26" fmla="*/ 633401 h 1059043"/>
                  <a:gd name="connsiteX27" fmla="*/ 336431 w 3024845"/>
                  <a:gd name="connsiteY27" fmla="*/ 633401 h 1059043"/>
                  <a:gd name="connsiteX28" fmla="*/ 336431 w 3024845"/>
                  <a:gd name="connsiteY28" fmla="*/ 634482 h 1059043"/>
                  <a:gd name="connsiteX29" fmla="*/ 336431 w 3024845"/>
                  <a:gd name="connsiteY29" fmla="*/ 642048 h 1059043"/>
                  <a:gd name="connsiteX30" fmla="*/ 338457 w 3024845"/>
                  <a:gd name="connsiteY30" fmla="*/ 642048 h 1059043"/>
                  <a:gd name="connsiteX31" fmla="*/ 352644 w 3024845"/>
                  <a:gd name="connsiteY31" fmla="*/ 642048 h 1059043"/>
                  <a:gd name="connsiteX32" fmla="*/ 352644 w 3024845"/>
                  <a:gd name="connsiteY32" fmla="*/ 611783 h 1059043"/>
                  <a:gd name="connsiteX33" fmla="*/ 397231 w 3024845"/>
                  <a:gd name="connsiteY33" fmla="*/ 611783 h 1059043"/>
                  <a:gd name="connsiteX34" fmla="*/ 397231 w 3024845"/>
                  <a:gd name="connsiteY34" fmla="*/ 610432 h 1059043"/>
                  <a:gd name="connsiteX35" fmla="*/ 397231 w 3024845"/>
                  <a:gd name="connsiteY35" fmla="*/ 600974 h 1059043"/>
                  <a:gd name="connsiteX36" fmla="*/ 398245 w 3024845"/>
                  <a:gd name="connsiteY36" fmla="*/ 600974 h 1059043"/>
                  <a:gd name="connsiteX37" fmla="*/ 405338 w 3024845"/>
                  <a:gd name="connsiteY37" fmla="*/ 600974 h 1059043"/>
                  <a:gd name="connsiteX38" fmla="*/ 405338 w 3024845"/>
                  <a:gd name="connsiteY38" fmla="*/ 599083 h 1059043"/>
                  <a:gd name="connsiteX39" fmla="*/ 405338 w 3024845"/>
                  <a:gd name="connsiteY39" fmla="*/ 585842 h 1059043"/>
                  <a:gd name="connsiteX40" fmla="*/ 406098 w 3024845"/>
                  <a:gd name="connsiteY40" fmla="*/ 585842 h 1059043"/>
                  <a:gd name="connsiteX41" fmla="*/ 411418 w 3024845"/>
                  <a:gd name="connsiteY41" fmla="*/ 585842 h 1059043"/>
                  <a:gd name="connsiteX42" fmla="*/ 411418 w 3024845"/>
                  <a:gd name="connsiteY42" fmla="*/ 584761 h 1059043"/>
                  <a:gd name="connsiteX43" fmla="*/ 411418 w 3024845"/>
                  <a:gd name="connsiteY43" fmla="*/ 577194 h 1059043"/>
                  <a:gd name="connsiteX44" fmla="*/ 413445 w 3024845"/>
                  <a:gd name="connsiteY44" fmla="*/ 577194 h 1059043"/>
                  <a:gd name="connsiteX45" fmla="*/ 427632 w 3024845"/>
                  <a:gd name="connsiteY45" fmla="*/ 577194 h 1059043"/>
                  <a:gd name="connsiteX46" fmla="*/ 427632 w 3024845"/>
                  <a:gd name="connsiteY46" fmla="*/ 578275 h 1059043"/>
                  <a:gd name="connsiteX47" fmla="*/ 427632 w 3024845"/>
                  <a:gd name="connsiteY47" fmla="*/ 585842 h 1059043"/>
                  <a:gd name="connsiteX48" fmla="*/ 449925 w 3024845"/>
                  <a:gd name="connsiteY48" fmla="*/ 585842 h 1059043"/>
                  <a:gd name="connsiteX49" fmla="*/ 449925 w 3024845"/>
                  <a:gd name="connsiteY49" fmla="*/ 583950 h 1059043"/>
                  <a:gd name="connsiteX50" fmla="*/ 449925 w 3024845"/>
                  <a:gd name="connsiteY50" fmla="*/ 570709 h 1059043"/>
                  <a:gd name="connsiteX51" fmla="*/ 451699 w 3024845"/>
                  <a:gd name="connsiteY51" fmla="*/ 570709 h 1059043"/>
                  <a:gd name="connsiteX52" fmla="*/ 464112 w 3024845"/>
                  <a:gd name="connsiteY52" fmla="*/ 570709 h 1059043"/>
                  <a:gd name="connsiteX53" fmla="*/ 464112 w 3024845"/>
                  <a:gd name="connsiteY53" fmla="*/ 594489 h 1059043"/>
                  <a:gd name="connsiteX54" fmla="*/ 465126 w 3024845"/>
                  <a:gd name="connsiteY54" fmla="*/ 594489 h 1059043"/>
                  <a:gd name="connsiteX55" fmla="*/ 472219 w 3024845"/>
                  <a:gd name="connsiteY55" fmla="*/ 594489 h 1059043"/>
                  <a:gd name="connsiteX56" fmla="*/ 472219 w 3024845"/>
                  <a:gd name="connsiteY56" fmla="*/ 593408 h 1059043"/>
                  <a:gd name="connsiteX57" fmla="*/ 472219 w 3024845"/>
                  <a:gd name="connsiteY57" fmla="*/ 585842 h 1059043"/>
                  <a:gd name="connsiteX58" fmla="*/ 473992 w 3024845"/>
                  <a:gd name="connsiteY58" fmla="*/ 585842 h 1059043"/>
                  <a:gd name="connsiteX59" fmla="*/ 486406 w 3024845"/>
                  <a:gd name="connsiteY59" fmla="*/ 585842 h 1059043"/>
                  <a:gd name="connsiteX60" fmla="*/ 486406 w 3024845"/>
                  <a:gd name="connsiteY60" fmla="*/ 611783 h 1059043"/>
                  <a:gd name="connsiteX61" fmla="*/ 488433 w 3024845"/>
                  <a:gd name="connsiteY61" fmla="*/ 611783 h 1059043"/>
                  <a:gd name="connsiteX62" fmla="*/ 502619 w 3024845"/>
                  <a:gd name="connsiteY62" fmla="*/ 611783 h 1059043"/>
                  <a:gd name="connsiteX63" fmla="*/ 502619 w 3024845"/>
                  <a:gd name="connsiteY63" fmla="*/ 613404 h 1059043"/>
                  <a:gd name="connsiteX64" fmla="*/ 502619 w 3024845"/>
                  <a:gd name="connsiteY64" fmla="*/ 624754 h 1059043"/>
                  <a:gd name="connsiteX65" fmla="*/ 503379 w 3024845"/>
                  <a:gd name="connsiteY65" fmla="*/ 624754 h 1059043"/>
                  <a:gd name="connsiteX66" fmla="*/ 508700 w 3024845"/>
                  <a:gd name="connsiteY66" fmla="*/ 624754 h 1059043"/>
                  <a:gd name="connsiteX67" fmla="*/ 508700 w 3024845"/>
                  <a:gd name="connsiteY67" fmla="*/ 623943 h 1059043"/>
                  <a:gd name="connsiteX68" fmla="*/ 508700 w 3024845"/>
                  <a:gd name="connsiteY68" fmla="*/ 618268 h 1059043"/>
                  <a:gd name="connsiteX69" fmla="*/ 539100 w 3024845"/>
                  <a:gd name="connsiteY69" fmla="*/ 618268 h 1059043"/>
                  <a:gd name="connsiteX70" fmla="*/ 539100 w 3024845"/>
                  <a:gd name="connsiteY70" fmla="*/ 642048 h 1059043"/>
                  <a:gd name="connsiteX71" fmla="*/ 540113 w 3024845"/>
                  <a:gd name="connsiteY71" fmla="*/ 642048 h 1059043"/>
                  <a:gd name="connsiteX72" fmla="*/ 547207 w 3024845"/>
                  <a:gd name="connsiteY72" fmla="*/ 642048 h 1059043"/>
                  <a:gd name="connsiteX73" fmla="*/ 547207 w 3024845"/>
                  <a:gd name="connsiteY73" fmla="*/ 643129 h 1059043"/>
                  <a:gd name="connsiteX74" fmla="*/ 547207 w 3024845"/>
                  <a:gd name="connsiteY74" fmla="*/ 650695 h 1059043"/>
                  <a:gd name="connsiteX75" fmla="*/ 547967 w 3024845"/>
                  <a:gd name="connsiteY75" fmla="*/ 650695 h 1059043"/>
                  <a:gd name="connsiteX76" fmla="*/ 553287 w 3024845"/>
                  <a:gd name="connsiteY76" fmla="*/ 650695 h 1059043"/>
                  <a:gd name="connsiteX77" fmla="*/ 553287 w 3024845"/>
                  <a:gd name="connsiteY77" fmla="*/ 648533 h 1059043"/>
                  <a:gd name="connsiteX78" fmla="*/ 553287 w 3024845"/>
                  <a:gd name="connsiteY78" fmla="*/ 633401 h 1059043"/>
                  <a:gd name="connsiteX79" fmla="*/ 554300 w 3024845"/>
                  <a:gd name="connsiteY79" fmla="*/ 633401 h 1059043"/>
                  <a:gd name="connsiteX80" fmla="*/ 561394 w 3024845"/>
                  <a:gd name="connsiteY80" fmla="*/ 633401 h 1059043"/>
                  <a:gd name="connsiteX81" fmla="*/ 561394 w 3024845"/>
                  <a:gd name="connsiteY81" fmla="*/ 634482 h 1059043"/>
                  <a:gd name="connsiteX82" fmla="*/ 561394 w 3024845"/>
                  <a:gd name="connsiteY82" fmla="*/ 642048 h 1059043"/>
                  <a:gd name="connsiteX83" fmla="*/ 566714 w 3024845"/>
                  <a:gd name="connsiteY83" fmla="*/ 640055 h 1059043"/>
                  <a:gd name="connsiteX84" fmla="*/ 567474 w 3024845"/>
                  <a:gd name="connsiteY84" fmla="*/ 639075 h 1059043"/>
                  <a:gd name="connsiteX85" fmla="*/ 567474 w 3024845"/>
                  <a:gd name="connsiteY85" fmla="*/ 633401 h 1059043"/>
                  <a:gd name="connsiteX86" fmla="*/ 605981 w 3024845"/>
                  <a:gd name="connsiteY86" fmla="*/ 633401 h 1059043"/>
                  <a:gd name="connsiteX87" fmla="*/ 605981 w 3024845"/>
                  <a:gd name="connsiteY87" fmla="*/ 657180 h 1059043"/>
                  <a:gd name="connsiteX88" fmla="*/ 608007 w 3024845"/>
                  <a:gd name="connsiteY88" fmla="*/ 657180 h 1059043"/>
                  <a:gd name="connsiteX89" fmla="*/ 622194 w 3024845"/>
                  <a:gd name="connsiteY89" fmla="*/ 657180 h 1059043"/>
                  <a:gd name="connsiteX90" fmla="*/ 622194 w 3024845"/>
                  <a:gd name="connsiteY90" fmla="*/ 658261 h 1059043"/>
                  <a:gd name="connsiteX91" fmla="*/ 622194 w 3024845"/>
                  <a:gd name="connsiteY91" fmla="*/ 665827 h 1059043"/>
                  <a:gd name="connsiteX92" fmla="*/ 623968 w 3024845"/>
                  <a:gd name="connsiteY92" fmla="*/ 665827 h 1059043"/>
                  <a:gd name="connsiteX93" fmla="*/ 636381 w 3024845"/>
                  <a:gd name="connsiteY93" fmla="*/ 665827 h 1059043"/>
                  <a:gd name="connsiteX94" fmla="*/ 636381 w 3024845"/>
                  <a:gd name="connsiteY94" fmla="*/ 642048 h 1059043"/>
                  <a:gd name="connsiteX95" fmla="*/ 637394 w 3024845"/>
                  <a:gd name="connsiteY95" fmla="*/ 642048 h 1059043"/>
                  <a:gd name="connsiteX96" fmla="*/ 644488 w 3024845"/>
                  <a:gd name="connsiteY96" fmla="*/ 642048 h 1059043"/>
                  <a:gd name="connsiteX97" fmla="*/ 644488 w 3024845"/>
                  <a:gd name="connsiteY97" fmla="*/ 609621 h 1059043"/>
                  <a:gd name="connsiteX98" fmla="*/ 645501 w 3024845"/>
                  <a:gd name="connsiteY98" fmla="*/ 609621 h 1059043"/>
                  <a:gd name="connsiteX99" fmla="*/ 652595 w 3024845"/>
                  <a:gd name="connsiteY99" fmla="*/ 609621 h 1059043"/>
                  <a:gd name="connsiteX100" fmla="*/ 652595 w 3024845"/>
                  <a:gd name="connsiteY100" fmla="*/ 607730 h 1059043"/>
                  <a:gd name="connsiteX101" fmla="*/ 652595 w 3024845"/>
                  <a:gd name="connsiteY101" fmla="*/ 594489 h 1059043"/>
                  <a:gd name="connsiteX102" fmla="*/ 651328 w 3024845"/>
                  <a:gd name="connsiteY102" fmla="*/ 592867 h 1059043"/>
                  <a:gd name="connsiteX103" fmla="*/ 656648 w 3024845"/>
                  <a:gd name="connsiteY103" fmla="*/ 581518 h 1059043"/>
                  <a:gd name="connsiteX104" fmla="*/ 664755 w 3024845"/>
                  <a:gd name="connsiteY104" fmla="*/ 609621 h 1059043"/>
                  <a:gd name="connsiteX105" fmla="*/ 665515 w 3024845"/>
                  <a:gd name="connsiteY105" fmla="*/ 609621 h 1059043"/>
                  <a:gd name="connsiteX106" fmla="*/ 670835 w 3024845"/>
                  <a:gd name="connsiteY106" fmla="*/ 609621 h 1059043"/>
                  <a:gd name="connsiteX107" fmla="*/ 670835 w 3024845"/>
                  <a:gd name="connsiteY107" fmla="*/ 503694 h 1059043"/>
                  <a:gd name="connsiteX108" fmla="*/ 672355 w 3024845"/>
                  <a:gd name="connsiteY108" fmla="*/ 503694 h 1059043"/>
                  <a:gd name="connsiteX109" fmla="*/ 682995 w 3024845"/>
                  <a:gd name="connsiteY109" fmla="*/ 503694 h 1059043"/>
                  <a:gd name="connsiteX110" fmla="*/ 682995 w 3024845"/>
                  <a:gd name="connsiteY110" fmla="*/ 456135 h 1059043"/>
                  <a:gd name="connsiteX111" fmla="*/ 709342 w 3024845"/>
                  <a:gd name="connsiteY111" fmla="*/ 456135 h 1059043"/>
                  <a:gd name="connsiteX112" fmla="*/ 709342 w 3024845"/>
                  <a:gd name="connsiteY112" fmla="*/ 434517 h 1059043"/>
                  <a:gd name="connsiteX113" fmla="*/ 743796 w 3024845"/>
                  <a:gd name="connsiteY113" fmla="*/ 434517 h 1059043"/>
                  <a:gd name="connsiteX114" fmla="*/ 743796 w 3024845"/>
                  <a:gd name="connsiteY114" fmla="*/ 436949 h 1059043"/>
                  <a:gd name="connsiteX115" fmla="*/ 743796 w 3024845"/>
                  <a:gd name="connsiteY115" fmla="*/ 453973 h 1059043"/>
                  <a:gd name="connsiteX116" fmla="*/ 746076 w 3024845"/>
                  <a:gd name="connsiteY116" fmla="*/ 453973 h 1059043"/>
                  <a:gd name="connsiteX117" fmla="*/ 762036 w 3024845"/>
                  <a:gd name="connsiteY117" fmla="*/ 453973 h 1059043"/>
                  <a:gd name="connsiteX118" fmla="*/ 762036 w 3024845"/>
                  <a:gd name="connsiteY118" fmla="*/ 501532 h 1059043"/>
                  <a:gd name="connsiteX119" fmla="*/ 763049 w 3024845"/>
                  <a:gd name="connsiteY119" fmla="*/ 501532 h 1059043"/>
                  <a:gd name="connsiteX120" fmla="*/ 770143 w 3024845"/>
                  <a:gd name="connsiteY120" fmla="*/ 501532 h 1059043"/>
                  <a:gd name="connsiteX121" fmla="*/ 784330 w 3024845"/>
                  <a:gd name="connsiteY121" fmla="*/ 505856 h 1059043"/>
                  <a:gd name="connsiteX122" fmla="*/ 784330 w 3024845"/>
                  <a:gd name="connsiteY122" fmla="*/ 544768 h 1059043"/>
                  <a:gd name="connsiteX123" fmla="*/ 785343 w 3024845"/>
                  <a:gd name="connsiteY123" fmla="*/ 544768 h 1059043"/>
                  <a:gd name="connsiteX124" fmla="*/ 792436 w 3024845"/>
                  <a:gd name="connsiteY124" fmla="*/ 544768 h 1059043"/>
                  <a:gd name="connsiteX125" fmla="*/ 792436 w 3024845"/>
                  <a:gd name="connsiteY125" fmla="*/ 546389 h 1059043"/>
                  <a:gd name="connsiteX126" fmla="*/ 792436 w 3024845"/>
                  <a:gd name="connsiteY126" fmla="*/ 557738 h 1059043"/>
                  <a:gd name="connsiteX127" fmla="*/ 794463 w 3024845"/>
                  <a:gd name="connsiteY127" fmla="*/ 557738 h 1059043"/>
                  <a:gd name="connsiteX128" fmla="*/ 808650 w 3024845"/>
                  <a:gd name="connsiteY128" fmla="*/ 557738 h 1059043"/>
                  <a:gd name="connsiteX129" fmla="*/ 814730 w 3024845"/>
                  <a:gd name="connsiteY129" fmla="*/ 564224 h 1059043"/>
                  <a:gd name="connsiteX130" fmla="*/ 814730 w 3024845"/>
                  <a:gd name="connsiteY130" fmla="*/ 585842 h 1059043"/>
                  <a:gd name="connsiteX131" fmla="*/ 817010 w 3024845"/>
                  <a:gd name="connsiteY131" fmla="*/ 585842 h 1059043"/>
                  <a:gd name="connsiteX132" fmla="*/ 832970 w 3024845"/>
                  <a:gd name="connsiteY132" fmla="*/ 585842 h 1059043"/>
                  <a:gd name="connsiteX133" fmla="*/ 832970 w 3024845"/>
                  <a:gd name="connsiteY133" fmla="*/ 586922 h 1059043"/>
                  <a:gd name="connsiteX134" fmla="*/ 832970 w 3024845"/>
                  <a:gd name="connsiteY134" fmla="*/ 594489 h 1059043"/>
                  <a:gd name="connsiteX135" fmla="*/ 834237 w 3024845"/>
                  <a:gd name="connsiteY135" fmla="*/ 594489 h 1059043"/>
                  <a:gd name="connsiteX136" fmla="*/ 843104 w 3024845"/>
                  <a:gd name="connsiteY136" fmla="*/ 594489 h 1059043"/>
                  <a:gd name="connsiteX137" fmla="*/ 843104 w 3024845"/>
                  <a:gd name="connsiteY137" fmla="*/ 596650 h 1059043"/>
                  <a:gd name="connsiteX138" fmla="*/ 843104 w 3024845"/>
                  <a:gd name="connsiteY138" fmla="*/ 611783 h 1059043"/>
                  <a:gd name="connsiteX139" fmla="*/ 847157 w 3024845"/>
                  <a:gd name="connsiteY139" fmla="*/ 609891 h 1059043"/>
                  <a:gd name="connsiteX140" fmla="*/ 847157 w 3024845"/>
                  <a:gd name="connsiteY140" fmla="*/ 596650 h 1059043"/>
                  <a:gd name="connsiteX141" fmla="*/ 848170 w 3024845"/>
                  <a:gd name="connsiteY141" fmla="*/ 596650 h 1059043"/>
                  <a:gd name="connsiteX142" fmla="*/ 855264 w 3024845"/>
                  <a:gd name="connsiteY142" fmla="*/ 596650 h 1059043"/>
                  <a:gd name="connsiteX143" fmla="*/ 855264 w 3024845"/>
                  <a:gd name="connsiteY143" fmla="*/ 598272 h 1059043"/>
                  <a:gd name="connsiteX144" fmla="*/ 855264 w 3024845"/>
                  <a:gd name="connsiteY144" fmla="*/ 609621 h 1059043"/>
                  <a:gd name="connsiteX145" fmla="*/ 856024 w 3024845"/>
                  <a:gd name="connsiteY145" fmla="*/ 609621 h 1059043"/>
                  <a:gd name="connsiteX146" fmla="*/ 861344 w 3024845"/>
                  <a:gd name="connsiteY146" fmla="*/ 609621 h 1059043"/>
                  <a:gd name="connsiteX147" fmla="*/ 909984 w 3024845"/>
                  <a:gd name="connsiteY147" fmla="*/ 605298 h 1059043"/>
                  <a:gd name="connsiteX148" fmla="*/ 909984 w 3024845"/>
                  <a:gd name="connsiteY148" fmla="*/ 606649 h 1059043"/>
                  <a:gd name="connsiteX149" fmla="*/ 909984 w 3024845"/>
                  <a:gd name="connsiteY149" fmla="*/ 616106 h 1059043"/>
                  <a:gd name="connsiteX150" fmla="*/ 910744 w 3024845"/>
                  <a:gd name="connsiteY150" fmla="*/ 616106 h 1059043"/>
                  <a:gd name="connsiteX151" fmla="*/ 916065 w 3024845"/>
                  <a:gd name="connsiteY151" fmla="*/ 616106 h 1059043"/>
                  <a:gd name="connsiteX152" fmla="*/ 916065 w 3024845"/>
                  <a:gd name="connsiteY152" fmla="*/ 618268 h 1059043"/>
                  <a:gd name="connsiteX153" fmla="*/ 916065 w 3024845"/>
                  <a:gd name="connsiteY153" fmla="*/ 633401 h 1059043"/>
                  <a:gd name="connsiteX154" fmla="*/ 918091 w 3024845"/>
                  <a:gd name="connsiteY154" fmla="*/ 632050 h 1059043"/>
                  <a:gd name="connsiteX155" fmla="*/ 932278 w 3024845"/>
                  <a:gd name="connsiteY155" fmla="*/ 622592 h 1059043"/>
                  <a:gd name="connsiteX156" fmla="*/ 938358 w 3024845"/>
                  <a:gd name="connsiteY156" fmla="*/ 581518 h 1059043"/>
                  <a:gd name="connsiteX157" fmla="*/ 939118 w 3024845"/>
                  <a:gd name="connsiteY157" fmla="*/ 581248 h 1059043"/>
                  <a:gd name="connsiteX158" fmla="*/ 944438 w 3024845"/>
                  <a:gd name="connsiteY158" fmla="*/ 579356 h 1059043"/>
                  <a:gd name="connsiteX159" fmla="*/ 946465 w 3024845"/>
                  <a:gd name="connsiteY159" fmla="*/ 510179 h 1059043"/>
                  <a:gd name="connsiteX160" fmla="*/ 948492 w 3024845"/>
                  <a:gd name="connsiteY160" fmla="*/ 579356 h 1059043"/>
                  <a:gd name="connsiteX161" fmla="*/ 949252 w 3024845"/>
                  <a:gd name="connsiteY161" fmla="*/ 579626 h 1059043"/>
                  <a:gd name="connsiteX162" fmla="*/ 954572 w 3024845"/>
                  <a:gd name="connsiteY162" fmla="*/ 581518 h 1059043"/>
                  <a:gd name="connsiteX163" fmla="*/ 954572 w 3024845"/>
                  <a:gd name="connsiteY163" fmla="*/ 495047 h 1059043"/>
                  <a:gd name="connsiteX164" fmla="*/ 958625 w 3024845"/>
                  <a:gd name="connsiteY164" fmla="*/ 462620 h 1059043"/>
                  <a:gd name="connsiteX165" fmla="*/ 997132 w 3024845"/>
                  <a:gd name="connsiteY165" fmla="*/ 462620 h 1059043"/>
                  <a:gd name="connsiteX166" fmla="*/ 997132 w 3024845"/>
                  <a:gd name="connsiteY166" fmla="*/ 495047 h 1059043"/>
                  <a:gd name="connsiteX167" fmla="*/ 997892 w 3024845"/>
                  <a:gd name="connsiteY167" fmla="*/ 495047 h 1059043"/>
                  <a:gd name="connsiteX168" fmla="*/ 1003212 w 3024845"/>
                  <a:gd name="connsiteY168" fmla="*/ 495047 h 1059043"/>
                  <a:gd name="connsiteX169" fmla="*/ 1003212 w 3024845"/>
                  <a:gd name="connsiteY169" fmla="*/ 412899 h 1059043"/>
                  <a:gd name="connsiteX170" fmla="*/ 1004986 w 3024845"/>
                  <a:gd name="connsiteY170" fmla="*/ 412899 h 1059043"/>
                  <a:gd name="connsiteX171" fmla="*/ 1017399 w 3024845"/>
                  <a:gd name="connsiteY171" fmla="*/ 412899 h 1059043"/>
                  <a:gd name="connsiteX172" fmla="*/ 1017399 w 3024845"/>
                  <a:gd name="connsiteY172" fmla="*/ 411008 h 1059043"/>
                  <a:gd name="connsiteX173" fmla="*/ 1017399 w 3024845"/>
                  <a:gd name="connsiteY173" fmla="*/ 397767 h 1059043"/>
                  <a:gd name="connsiteX174" fmla="*/ 1039693 w 3024845"/>
                  <a:gd name="connsiteY174" fmla="*/ 397767 h 1059043"/>
                  <a:gd name="connsiteX175" fmla="*/ 1039693 w 3024845"/>
                  <a:gd name="connsiteY175" fmla="*/ 396686 h 1059043"/>
                  <a:gd name="connsiteX176" fmla="*/ 1039693 w 3024845"/>
                  <a:gd name="connsiteY176" fmla="*/ 389120 h 1059043"/>
                  <a:gd name="connsiteX177" fmla="*/ 1041466 w 3024845"/>
                  <a:gd name="connsiteY177" fmla="*/ 389120 h 1059043"/>
                  <a:gd name="connsiteX178" fmla="*/ 1053880 w 3024845"/>
                  <a:gd name="connsiteY178" fmla="*/ 389120 h 1059043"/>
                  <a:gd name="connsiteX179" fmla="*/ 1053880 w 3024845"/>
                  <a:gd name="connsiteY179" fmla="*/ 390201 h 1059043"/>
                  <a:gd name="connsiteX180" fmla="*/ 1053880 w 3024845"/>
                  <a:gd name="connsiteY180" fmla="*/ 397767 h 1059043"/>
                  <a:gd name="connsiteX181" fmla="*/ 1054640 w 3024845"/>
                  <a:gd name="connsiteY181" fmla="*/ 397767 h 1059043"/>
                  <a:gd name="connsiteX182" fmla="*/ 1059960 w 3024845"/>
                  <a:gd name="connsiteY182" fmla="*/ 397767 h 1059043"/>
                  <a:gd name="connsiteX183" fmla="*/ 1070093 w 3024845"/>
                  <a:gd name="connsiteY183" fmla="*/ 393443 h 1059043"/>
                  <a:gd name="connsiteX184" fmla="*/ 1074146 w 3024845"/>
                  <a:gd name="connsiteY184" fmla="*/ 396686 h 1059043"/>
                  <a:gd name="connsiteX185" fmla="*/ 1074146 w 3024845"/>
                  <a:gd name="connsiteY185" fmla="*/ 389120 h 1059043"/>
                  <a:gd name="connsiteX186" fmla="*/ 1076426 w 3024845"/>
                  <a:gd name="connsiteY186" fmla="*/ 389120 h 1059043"/>
                  <a:gd name="connsiteX187" fmla="*/ 1092387 w 3024845"/>
                  <a:gd name="connsiteY187" fmla="*/ 389120 h 1059043"/>
                  <a:gd name="connsiteX188" fmla="*/ 1092387 w 3024845"/>
                  <a:gd name="connsiteY188" fmla="*/ 390201 h 1059043"/>
                  <a:gd name="connsiteX189" fmla="*/ 1092387 w 3024845"/>
                  <a:gd name="connsiteY189" fmla="*/ 397767 h 1059043"/>
                  <a:gd name="connsiteX190" fmla="*/ 1122787 w 3024845"/>
                  <a:gd name="connsiteY190" fmla="*/ 397767 h 1059043"/>
                  <a:gd name="connsiteX191" fmla="*/ 1122787 w 3024845"/>
                  <a:gd name="connsiteY191" fmla="*/ 399388 h 1059043"/>
                  <a:gd name="connsiteX192" fmla="*/ 1122787 w 3024845"/>
                  <a:gd name="connsiteY192" fmla="*/ 410738 h 1059043"/>
                  <a:gd name="connsiteX193" fmla="*/ 1149134 w 3024845"/>
                  <a:gd name="connsiteY193" fmla="*/ 410738 h 1059043"/>
                  <a:gd name="connsiteX194" fmla="*/ 1149134 w 3024845"/>
                  <a:gd name="connsiteY194" fmla="*/ 441002 h 1059043"/>
                  <a:gd name="connsiteX195" fmla="*/ 1149894 w 3024845"/>
                  <a:gd name="connsiteY195" fmla="*/ 441002 h 1059043"/>
                  <a:gd name="connsiteX196" fmla="*/ 1155214 w 3024845"/>
                  <a:gd name="connsiteY196" fmla="*/ 441002 h 1059043"/>
                  <a:gd name="connsiteX197" fmla="*/ 1155214 w 3024845"/>
                  <a:gd name="connsiteY197" fmla="*/ 442083 h 1059043"/>
                  <a:gd name="connsiteX198" fmla="*/ 1155214 w 3024845"/>
                  <a:gd name="connsiteY198" fmla="*/ 449650 h 1059043"/>
                  <a:gd name="connsiteX199" fmla="*/ 1159268 w 3024845"/>
                  <a:gd name="connsiteY199" fmla="*/ 479914 h 1059043"/>
                  <a:gd name="connsiteX200" fmla="*/ 1160028 w 3024845"/>
                  <a:gd name="connsiteY200" fmla="*/ 479914 h 1059043"/>
                  <a:gd name="connsiteX201" fmla="*/ 1165348 w 3024845"/>
                  <a:gd name="connsiteY201" fmla="*/ 479914 h 1059043"/>
                  <a:gd name="connsiteX202" fmla="*/ 1165348 w 3024845"/>
                  <a:gd name="connsiteY202" fmla="*/ 480725 h 1059043"/>
                  <a:gd name="connsiteX203" fmla="*/ 1165348 w 3024845"/>
                  <a:gd name="connsiteY203" fmla="*/ 486400 h 1059043"/>
                  <a:gd name="connsiteX204" fmla="*/ 1166361 w 3024845"/>
                  <a:gd name="connsiteY204" fmla="*/ 486400 h 1059043"/>
                  <a:gd name="connsiteX205" fmla="*/ 1173454 w 3024845"/>
                  <a:gd name="connsiteY205" fmla="*/ 486400 h 1059043"/>
                  <a:gd name="connsiteX206" fmla="*/ 1173454 w 3024845"/>
                  <a:gd name="connsiteY206" fmla="*/ 516665 h 1059043"/>
                  <a:gd name="connsiteX207" fmla="*/ 1175481 w 3024845"/>
                  <a:gd name="connsiteY207" fmla="*/ 516665 h 1059043"/>
                  <a:gd name="connsiteX208" fmla="*/ 1189668 w 3024845"/>
                  <a:gd name="connsiteY208" fmla="*/ 516665 h 1059043"/>
                  <a:gd name="connsiteX209" fmla="*/ 1189668 w 3024845"/>
                  <a:gd name="connsiteY209" fmla="*/ 540444 h 1059043"/>
                  <a:gd name="connsiteX210" fmla="*/ 1191695 w 3024845"/>
                  <a:gd name="connsiteY210" fmla="*/ 542065 h 1059043"/>
                  <a:gd name="connsiteX211" fmla="*/ 1191695 w 3024845"/>
                  <a:gd name="connsiteY211" fmla="*/ 553415 h 1059043"/>
                  <a:gd name="connsiteX212" fmla="*/ 1192455 w 3024845"/>
                  <a:gd name="connsiteY212" fmla="*/ 553415 h 1059043"/>
                  <a:gd name="connsiteX213" fmla="*/ 1197775 w 3024845"/>
                  <a:gd name="connsiteY213" fmla="*/ 553415 h 1059043"/>
                  <a:gd name="connsiteX214" fmla="*/ 1197775 w 3024845"/>
                  <a:gd name="connsiteY214" fmla="*/ 577194 h 1059043"/>
                  <a:gd name="connsiteX215" fmla="*/ 1199041 w 3024845"/>
                  <a:gd name="connsiteY215" fmla="*/ 577194 h 1059043"/>
                  <a:gd name="connsiteX216" fmla="*/ 1207908 w 3024845"/>
                  <a:gd name="connsiteY216" fmla="*/ 577194 h 1059043"/>
                  <a:gd name="connsiteX217" fmla="*/ 1209935 w 3024845"/>
                  <a:gd name="connsiteY217" fmla="*/ 581248 h 1059043"/>
                  <a:gd name="connsiteX218" fmla="*/ 1209935 w 3024845"/>
                  <a:gd name="connsiteY218" fmla="*/ 594489 h 1059043"/>
                  <a:gd name="connsiteX219" fmla="*/ 1211455 w 3024845"/>
                  <a:gd name="connsiteY219" fmla="*/ 592597 h 1059043"/>
                  <a:gd name="connsiteX220" fmla="*/ 1222095 w 3024845"/>
                  <a:gd name="connsiteY220" fmla="*/ 579356 h 1059043"/>
                  <a:gd name="connsiteX221" fmla="*/ 1250469 w 3024845"/>
                  <a:gd name="connsiteY221" fmla="*/ 579356 h 1059043"/>
                  <a:gd name="connsiteX222" fmla="*/ 1250469 w 3024845"/>
                  <a:gd name="connsiteY222" fmla="*/ 665827 h 1059043"/>
                  <a:gd name="connsiteX223" fmla="*/ 1251229 w 3024845"/>
                  <a:gd name="connsiteY223" fmla="*/ 665827 h 1059043"/>
                  <a:gd name="connsiteX224" fmla="*/ 1256549 w 3024845"/>
                  <a:gd name="connsiteY224" fmla="*/ 665827 h 1059043"/>
                  <a:gd name="connsiteX225" fmla="*/ 1257309 w 3024845"/>
                  <a:gd name="connsiteY225" fmla="*/ 664476 h 1059043"/>
                  <a:gd name="connsiteX226" fmla="*/ 1262629 w 3024845"/>
                  <a:gd name="connsiteY226" fmla="*/ 655018 h 1059043"/>
                  <a:gd name="connsiteX227" fmla="*/ 1262629 w 3024845"/>
                  <a:gd name="connsiteY227" fmla="*/ 656910 h 1059043"/>
                  <a:gd name="connsiteX228" fmla="*/ 1262629 w 3024845"/>
                  <a:gd name="connsiteY228" fmla="*/ 670151 h 1059043"/>
                  <a:gd name="connsiteX229" fmla="*/ 1266682 w 3024845"/>
                  <a:gd name="connsiteY229" fmla="*/ 624754 h 1059043"/>
                  <a:gd name="connsiteX230" fmla="*/ 1267442 w 3024845"/>
                  <a:gd name="connsiteY230" fmla="*/ 624754 h 1059043"/>
                  <a:gd name="connsiteX231" fmla="*/ 1272762 w 3024845"/>
                  <a:gd name="connsiteY231" fmla="*/ 624754 h 1059043"/>
                  <a:gd name="connsiteX232" fmla="*/ 1272762 w 3024845"/>
                  <a:gd name="connsiteY232" fmla="*/ 559900 h 1059043"/>
                  <a:gd name="connsiteX233" fmla="*/ 1273776 w 3024845"/>
                  <a:gd name="connsiteY233" fmla="*/ 559900 h 1059043"/>
                  <a:gd name="connsiteX234" fmla="*/ 1280869 w 3024845"/>
                  <a:gd name="connsiteY234" fmla="*/ 559900 h 1059043"/>
                  <a:gd name="connsiteX235" fmla="*/ 1293029 w 3024845"/>
                  <a:gd name="connsiteY235" fmla="*/ 516665 h 1059043"/>
                  <a:gd name="connsiteX236" fmla="*/ 1294296 w 3024845"/>
                  <a:gd name="connsiteY236" fmla="*/ 516665 h 1059043"/>
                  <a:gd name="connsiteX237" fmla="*/ 1303163 w 3024845"/>
                  <a:gd name="connsiteY237" fmla="*/ 516665 h 1059043"/>
                  <a:gd name="connsiteX238" fmla="*/ 1313296 w 3024845"/>
                  <a:gd name="connsiteY238" fmla="*/ 559900 h 1059043"/>
                  <a:gd name="connsiteX239" fmla="*/ 1314309 w 3024845"/>
                  <a:gd name="connsiteY239" fmla="*/ 559900 h 1059043"/>
                  <a:gd name="connsiteX240" fmla="*/ 1321403 w 3024845"/>
                  <a:gd name="connsiteY240" fmla="*/ 559900 h 1059043"/>
                  <a:gd name="connsiteX241" fmla="*/ 1321403 w 3024845"/>
                  <a:gd name="connsiteY241" fmla="*/ 598812 h 1059043"/>
                  <a:gd name="connsiteX242" fmla="*/ 1323176 w 3024845"/>
                  <a:gd name="connsiteY242" fmla="*/ 598812 h 1059043"/>
                  <a:gd name="connsiteX243" fmla="*/ 1335590 w 3024845"/>
                  <a:gd name="connsiteY243" fmla="*/ 598812 h 1059043"/>
                  <a:gd name="connsiteX244" fmla="*/ 1335590 w 3024845"/>
                  <a:gd name="connsiteY244" fmla="*/ 600974 h 1059043"/>
                  <a:gd name="connsiteX245" fmla="*/ 1335590 w 3024845"/>
                  <a:gd name="connsiteY245" fmla="*/ 616106 h 1059043"/>
                  <a:gd name="connsiteX246" fmla="*/ 1339643 w 3024845"/>
                  <a:gd name="connsiteY246" fmla="*/ 613945 h 1059043"/>
                  <a:gd name="connsiteX247" fmla="*/ 1339643 w 3024845"/>
                  <a:gd name="connsiteY247" fmla="*/ 598812 h 1059043"/>
                  <a:gd name="connsiteX248" fmla="*/ 1341163 w 3024845"/>
                  <a:gd name="connsiteY248" fmla="*/ 598812 h 1059043"/>
                  <a:gd name="connsiteX249" fmla="*/ 1351803 w 3024845"/>
                  <a:gd name="connsiteY249" fmla="*/ 598812 h 1059043"/>
                  <a:gd name="connsiteX250" fmla="*/ 1351803 w 3024845"/>
                  <a:gd name="connsiteY250" fmla="*/ 600433 h 1059043"/>
                  <a:gd name="connsiteX251" fmla="*/ 1351803 w 3024845"/>
                  <a:gd name="connsiteY251" fmla="*/ 611783 h 1059043"/>
                  <a:gd name="connsiteX252" fmla="*/ 1382204 w 3024845"/>
                  <a:gd name="connsiteY252" fmla="*/ 611783 h 1059043"/>
                  <a:gd name="connsiteX253" fmla="*/ 1382204 w 3024845"/>
                  <a:gd name="connsiteY253" fmla="*/ 575033 h 1059043"/>
                  <a:gd name="connsiteX254" fmla="*/ 1383470 w 3024845"/>
                  <a:gd name="connsiteY254" fmla="*/ 575033 h 1059043"/>
                  <a:gd name="connsiteX255" fmla="*/ 1392337 w 3024845"/>
                  <a:gd name="connsiteY255" fmla="*/ 575033 h 1059043"/>
                  <a:gd name="connsiteX256" fmla="*/ 1392337 w 3024845"/>
                  <a:gd name="connsiteY256" fmla="*/ 596650 h 1059043"/>
                  <a:gd name="connsiteX257" fmla="*/ 1394364 w 3024845"/>
                  <a:gd name="connsiteY257" fmla="*/ 564224 h 1059043"/>
                  <a:gd name="connsiteX258" fmla="*/ 1416657 w 3024845"/>
                  <a:gd name="connsiteY258" fmla="*/ 564224 h 1059043"/>
                  <a:gd name="connsiteX259" fmla="*/ 1416657 w 3024845"/>
                  <a:gd name="connsiteY259" fmla="*/ 562602 h 1059043"/>
                  <a:gd name="connsiteX260" fmla="*/ 1416657 w 3024845"/>
                  <a:gd name="connsiteY260" fmla="*/ 551253 h 1059043"/>
                  <a:gd name="connsiteX261" fmla="*/ 1417417 w 3024845"/>
                  <a:gd name="connsiteY261" fmla="*/ 551253 h 1059043"/>
                  <a:gd name="connsiteX262" fmla="*/ 1422737 w 3024845"/>
                  <a:gd name="connsiteY262" fmla="*/ 551253 h 1059043"/>
                  <a:gd name="connsiteX263" fmla="*/ 1422737 w 3024845"/>
                  <a:gd name="connsiteY263" fmla="*/ 549362 h 1059043"/>
                  <a:gd name="connsiteX264" fmla="*/ 1422737 w 3024845"/>
                  <a:gd name="connsiteY264" fmla="*/ 536121 h 1059043"/>
                  <a:gd name="connsiteX265" fmla="*/ 1426791 w 3024845"/>
                  <a:gd name="connsiteY265" fmla="*/ 542606 h 1059043"/>
                  <a:gd name="connsiteX266" fmla="*/ 1429071 w 3024845"/>
                  <a:gd name="connsiteY266" fmla="*/ 542606 h 1059043"/>
                  <a:gd name="connsiteX267" fmla="*/ 1445031 w 3024845"/>
                  <a:gd name="connsiteY267" fmla="*/ 542606 h 1059043"/>
                  <a:gd name="connsiteX268" fmla="*/ 1445031 w 3024845"/>
                  <a:gd name="connsiteY268" fmla="*/ 541795 h 1059043"/>
                  <a:gd name="connsiteX269" fmla="*/ 1445031 w 3024845"/>
                  <a:gd name="connsiteY269" fmla="*/ 536121 h 1059043"/>
                  <a:gd name="connsiteX270" fmla="*/ 1445791 w 3024845"/>
                  <a:gd name="connsiteY270" fmla="*/ 536121 h 1059043"/>
                  <a:gd name="connsiteX271" fmla="*/ 1451111 w 3024845"/>
                  <a:gd name="connsiteY271" fmla="*/ 536121 h 1059043"/>
                  <a:gd name="connsiteX272" fmla="*/ 1451111 w 3024845"/>
                  <a:gd name="connsiteY272" fmla="*/ 537472 h 1059043"/>
                  <a:gd name="connsiteX273" fmla="*/ 1451111 w 3024845"/>
                  <a:gd name="connsiteY273" fmla="*/ 546930 h 1059043"/>
                  <a:gd name="connsiteX274" fmla="*/ 1489618 w 3024845"/>
                  <a:gd name="connsiteY274" fmla="*/ 546930 h 1059043"/>
                  <a:gd name="connsiteX275" fmla="*/ 1489618 w 3024845"/>
                  <a:gd name="connsiteY275" fmla="*/ 685283 h 1059043"/>
                  <a:gd name="connsiteX276" fmla="*/ 1491138 w 3024845"/>
                  <a:gd name="connsiteY276" fmla="*/ 685283 h 1059043"/>
                  <a:gd name="connsiteX277" fmla="*/ 1501778 w 3024845"/>
                  <a:gd name="connsiteY277" fmla="*/ 685283 h 1059043"/>
                  <a:gd name="connsiteX278" fmla="*/ 1501778 w 3024845"/>
                  <a:gd name="connsiteY278" fmla="*/ 672313 h 1059043"/>
                  <a:gd name="connsiteX279" fmla="*/ 1505832 w 3024845"/>
                  <a:gd name="connsiteY279" fmla="*/ 672313 h 1059043"/>
                  <a:gd name="connsiteX280" fmla="*/ 1505832 w 3024845"/>
                  <a:gd name="connsiteY280" fmla="*/ 685283 h 1059043"/>
                  <a:gd name="connsiteX281" fmla="*/ 1536232 w 3024845"/>
                  <a:gd name="connsiteY281" fmla="*/ 685283 h 1059043"/>
                  <a:gd name="connsiteX282" fmla="*/ 1536232 w 3024845"/>
                  <a:gd name="connsiteY282" fmla="*/ 655018 h 1059043"/>
                  <a:gd name="connsiteX283" fmla="*/ 1548392 w 3024845"/>
                  <a:gd name="connsiteY283" fmla="*/ 655018 h 1059043"/>
                  <a:gd name="connsiteX284" fmla="*/ 1560552 w 3024845"/>
                  <a:gd name="connsiteY284" fmla="*/ 652857 h 1059043"/>
                  <a:gd name="connsiteX285" fmla="*/ 1564606 w 3024845"/>
                  <a:gd name="connsiteY285" fmla="*/ 655018 h 1059043"/>
                  <a:gd name="connsiteX286" fmla="*/ 1574739 w 3024845"/>
                  <a:gd name="connsiteY286" fmla="*/ 655018 h 1059043"/>
                  <a:gd name="connsiteX287" fmla="*/ 1574739 w 3024845"/>
                  <a:gd name="connsiteY287" fmla="*/ 685283 h 1059043"/>
                  <a:gd name="connsiteX288" fmla="*/ 1582846 w 3024845"/>
                  <a:gd name="connsiteY288" fmla="*/ 685283 h 1059043"/>
                  <a:gd name="connsiteX289" fmla="*/ 1582846 w 3024845"/>
                  <a:gd name="connsiteY289" fmla="*/ 702578 h 1059043"/>
                  <a:gd name="connsiteX290" fmla="*/ 1592182 w 3024845"/>
                  <a:gd name="connsiteY290" fmla="*/ 703483 h 1059043"/>
                  <a:gd name="connsiteX291" fmla="*/ 1605140 w 3024845"/>
                  <a:gd name="connsiteY291" fmla="*/ 703483 h 1059043"/>
                  <a:gd name="connsiteX292" fmla="*/ 1605140 w 3024845"/>
                  <a:gd name="connsiteY292" fmla="*/ 687445 h 1059043"/>
                  <a:gd name="connsiteX293" fmla="*/ 1673096 w 3024845"/>
                  <a:gd name="connsiteY293" fmla="*/ 687445 h 1059043"/>
                  <a:gd name="connsiteX294" fmla="*/ 1673096 w 3024845"/>
                  <a:gd name="connsiteY294" fmla="*/ 602192 h 1059043"/>
                  <a:gd name="connsiteX295" fmla="*/ 1745104 w 3024845"/>
                  <a:gd name="connsiteY295" fmla="*/ 602192 h 1059043"/>
                  <a:gd name="connsiteX296" fmla="*/ 1745104 w 3024845"/>
                  <a:gd name="connsiteY296" fmla="*/ 680960 h 1059043"/>
                  <a:gd name="connsiteX297" fmla="*/ 1747008 w 3024845"/>
                  <a:gd name="connsiteY297" fmla="*/ 680960 h 1059043"/>
                  <a:gd name="connsiteX298" fmla="*/ 1748250 w 3024845"/>
                  <a:gd name="connsiteY298" fmla="*/ 703483 h 1059043"/>
                  <a:gd name="connsiteX299" fmla="*/ 1757926 w 3024845"/>
                  <a:gd name="connsiteY299" fmla="*/ 703483 h 1059043"/>
                  <a:gd name="connsiteX300" fmla="*/ 1759168 w 3024845"/>
                  <a:gd name="connsiteY300" fmla="*/ 680960 h 1059043"/>
                  <a:gd name="connsiteX301" fmla="*/ 1765248 w 3024845"/>
                  <a:gd name="connsiteY301" fmla="*/ 680960 h 1059043"/>
                  <a:gd name="connsiteX302" fmla="*/ 1766490 w 3024845"/>
                  <a:gd name="connsiteY302" fmla="*/ 703483 h 1059043"/>
                  <a:gd name="connsiteX303" fmla="*/ 1817112 w 3024845"/>
                  <a:gd name="connsiteY303" fmla="*/ 703483 h 1059043"/>
                  <a:gd name="connsiteX304" fmla="*/ 1817112 w 3024845"/>
                  <a:gd name="connsiteY304" fmla="*/ 540455 h 1059043"/>
                  <a:gd name="connsiteX305" fmla="*/ 2014439 w 3024845"/>
                  <a:gd name="connsiteY305" fmla="*/ 540455 h 1059043"/>
                  <a:gd name="connsiteX306" fmla="*/ 2014439 w 3024845"/>
                  <a:gd name="connsiteY306" fmla="*/ 703483 h 1059043"/>
                  <a:gd name="connsiteX307" fmla="*/ 2033136 w 3024845"/>
                  <a:gd name="connsiteY307" fmla="*/ 703483 h 1059043"/>
                  <a:gd name="connsiteX308" fmla="*/ 2033136 w 3024845"/>
                  <a:gd name="connsiteY308" fmla="*/ 620790 h 1059043"/>
                  <a:gd name="connsiteX309" fmla="*/ 2128256 w 3024845"/>
                  <a:gd name="connsiteY309" fmla="*/ 620790 h 1059043"/>
                  <a:gd name="connsiteX310" fmla="*/ 2128026 w 3024845"/>
                  <a:gd name="connsiteY310" fmla="*/ 281031 h 1059043"/>
                  <a:gd name="connsiteX311" fmla="*/ 2121946 w 3024845"/>
                  <a:gd name="connsiteY311" fmla="*/ 276707 h 1059043"/>
                  <a:gd name="connsiteX312" fmla="*/ 2130053 w 3024845"/>
                  <a:gd name="connsiteY312" fmla="*/ 252928 h 1059043"/>
                  <a:gd name="connsiteX313" fmla="*/ 2130053 w 3024845"/>
                  <a:gd name="connsiteY313" fmla="*/ 235634 h 1059043"/>
                  <a:gd name="connsiteX314" fmla="*/ 2144240 w 3024845"/>
                  <a:gd name="connsiteY314" fmla="*/ 214016 h 1059043"/>
                  <a:gd name="connsiteX315" fmla="*/ 2146266 w 3024845"/>
                  <a:gd name="connsiteY315" fmla="*/ 131868 h 1059043"/>
                  <a:gd name="connsiteX316" fmla="*/ 2144240 w 3024845"/>
                  <a:gd name="connsiteY316" fmla="*/ 125383 h 1059043"/>
                  <a:gd name="connsiteX317" fmla="*/ 2150320 w 3024845"/>
                  <a:gd name="connsiteY317" fmla="*/ 118897 h 1059043"/>
                  <a:gd name="connsiteX318" fmla="*/ 2150320 w 3024845"/>
                  <a:gd name="connsiteY318" fmla="*/ 60529 h 1059043"/>
                  <a:gd name="connsiteX319" fmla="*/ 2152346 w 3024845"/>
                  <a:gd name="connsiteY319" fmla="*/ 56206 h 1059043"/>
                  <a:gd name="connsiteX320" fmla="*/ 2152346 w 3024845"/>
                  <a:gd name="connsiteY320" fmla="*/ 0 h 1059043"/>
                  <a:gd name="connsiteX321" fmla="*/ 2162480 w 3024845"/>
                  <a:gd name="connsiteY321" fmla="*/ 118897 h 1059043"/>
                  <a:gd name="connsiteX322" fmla="*/ 2168560 w 3024845"/>
                  <a:gd name="connsiteY322" fmla="*/ 125383 h 1059043"/>
                  <a:gd name="connsiteX323" fmla="*/ 2166533 w 3024845"/>
                  <a:gd name="connsiteY323" fmla="*/ 131868 h 1059043"/>
                  <a:gd name="connsiteX324" fmla="*/ 2180720 w 3024845"/>
                  <a:gd name="connsiteY324" fmla="*/ 555577 h 1059043"/>
                  <a:gd name="connsiteX325" fmla="*/ 2245574 w 3024845"/>
                  <a:gd name="connsiteY325" fmla="*/ 555577 h 1059043"/>
                  <a:gd name="connsiteX326" fmla="*/ 2245574 w 3024845"/>
                  <a:gd name="connsiteY326" fmla="*/ 631239 h 1059043"/>
                  <a:gd name="connsiteX327" fmla="*/ 2253681 w 3024845"/>
                  <a:gd name="connsiteY327" fmla="*/ 631239 h 1059043"/>
                  <a:gd name="connsiteX328" fmla="*/ 2255708 w 3024845"/>
                  <a:gd name="connsiteY328" fmla="*/ 624754 h 1059043"/>
                  <a:gd name="connsiteX329" fmla="*/ 2261788 w 3024845"/>
                  <a:gd name="connsiteY329" fmla="*/ 624754 h 1059043"/>
                  <a:gd name="connsiteX330" fmla="*/ 2263815 w 3024845"/>
                  <a:gd name="connsiteY330" fmla="*/ 633401 h 1059043"/>
                  <a:gd name="connsiteX331" fmla="*/ 2275975 w 3024845"/>
                  <a:gd name="connsiteY331" fmla="*/ 633401 h 1059043"/>
                  <a:gd name="connsiteX332" fmla="*/ 2275975 w 3024845"/>
                  <a:gd name="connsiteY332" fmla="*/ 626915 h 1059043"/>
                  <a:gd name="connsiteX333" fmla="*/ 2298268 w 3024845"/>
                  <a:gd name="connsiteY333" fmla="*/ 626915 h 1059043"/>
                  <a:gd name="connsiteX334" fmla="*/ 2298268 w 3024845"/>
                  <a:gd name="connsiteY334" fmla="*/ 633401 h 1059043"/>
                  <a:gd name="connsiteX335" fmla="*/ 2318535 w 3024845"/>
                  <a:gd name="connsiteY335" fmla="*/ 633401 h 1059043"/>
                  <a:gd name="connsiteX336" fmla="*/ 2318535 w 3024845"/>
                  <a:gd name="connsiteY336" fmla="*/ 678798 h 1059043"/>
                  <a:gd name="connsiteX337" fmla="*/ 2332722 w 3024845"/>
                  <a:gd name="connsiteY337" fmla="*/ 678798 h 1059043"/>
                  <a:gd name="connsiteX338" fmla="*/ 2332722 w 3024845"/>
                  <a:gd name="connsiteY338" fmla="*/ 665827 h 1059043"/>
                  <a:gd name="connsiteX339" fmla="*/ 2348936 w 3024845"/>
                  <a:gd name="connsiteY339" fmla="*/ 665827 h 1059043"/>
                  <a:gd name="connsiteX340" fmla="*/ 2348936 w 3024845"/>
                  <a:gd name="connsiteY340" fmla="*/ 486400 h 1059043"/>
                  <a:gd name="connsiteX341" fmla="*/ 2355016 w 3024845"/>
                  <a:gd name="connsiteY341" fmla="*/ 479914 h 1059043"/>
                  <a:gd name="connsiteX342" fmla="*/ 2427977 w 3024845"/>
                  <a:gd name="connsiteY342" fmla="*/ 479914 h 1059043"/>
                  <a:gd name="connsiteX343" fmla="*/ 2427977 w 3024845"/>
                  <a:gd name="connsiteY343" fmla="*/ 488562 h 1059043"/>
                  <a:gd name="connsiteX344" fmla="*/ 2438110 w 3024845"/>
                  <a:gd name="connsiteY344" fmla="*/ 488562 h 1059043"/>
                  <a:gd name="connsiteX345" fmla="*/ 2438110 w 3024845"/>
                  <a:gd name="connsiteY345" fmla="*/ 603136 h 1059043"/>
                  <a:gd name="connsiteX346" fmla="*/ 2460404 w 3024845"/>
                  <a:gd name="connsiteY346" fmla="*/ 603136 h 1059043"/>
                  <a:gd name="connsiteX347" fmla="*/ 2460404 w 3024845"/>
                  <a:gd name="connsiteY347" fmla="*/ 536121 h 1059043"/>
                  <a:gd name="connsiteX348" fmla="*/ 2486751 w 3024845"/>
                  <a:gd name="connsiteY348" fmla="*/ 536121 h 1059043"/>
                  <a:gd name="connsiteX349" fmla="*/ 2490804 w 3024845"/>
                  <a:gd name="connsiteY349" fmla="*/ 531797 h 1059043"/>
                  <a:gd name="connsiteX350" fmla="*/ 2498911 w 3024845"/>
                  <a:gd name="connsiteY350" fmla="*/ 531797 h 1059043"/>
                  <a:gd name="connsiteX351" fmla="*/ 2502964 w 3024845"/>
                  <a:gd name="connsiteY351" fmla="*/ 536121 h 1059043"/>
                  <a:gd name="connsiteX352" fmla="*/ 2525258 w 3024845"/>
                  <a:gd name="connsiteY352" fmla="*/ 536121 h 1059043"/>
                  <a:gd name="connsiteX353" fmla="*/ 2525258 w 3024845"/>
                  <a:gd name="connsiteY353" fmla="*/ 419385 h 1059043"/>
                  <a:gd name="connsiteX354" fmla="*/ 2582005 w 3024845"/>
                  <a:gd name="connsiteY354" fmla="*/ 408576 h 1059043"/>
                  <a:gd name="connsiteX355" fmla="*/ 2582005 w 3024845"/>
                  <a:gd name="connsiteY355" fmla="*/ 409657 h 1059043"/>
                  <a:gd name="connsiteX356" fmla="*/ 2582005 w 3024845"/>
                  <a:gd name="connsiteY356" fmla="*/ 417223 h 1059043"/>
                  <a:gd name="connsiteX357" fmla="*/ 2608352 w 3024845"/>
                  <a:gd name="connsiteY357" fmla="*/ 417223 h 1059043"/>
                  <a:gd name="connsiteX358" fmla="*/ 2608352 w 3024845"/>
                  <a:gd name="connsiteY358" fmla="*/ 672313 h 1059043"/>
                  <a:gd name="connsiteX359" fmla="*/ 2630646 w 3024845"/>
                  <a:gd name="connsiteY359" fmla="*/ 672313 h 1059043"/>
                  <a:gd name="connsiteX360" fmla="*/ 2630646 w 3024845"/>
                  <a:gd name="connsiteY360" fmla="*/ 667989 h 1059043"/>
                  <a:gd name="connsiteX361" fmla="*/ 2642806 w 3024845"/>
                  <a:gd name="connsiteY361" fmla="*/ 667989 h 1059043"/>
                  <a:gd name="connsiteX362" fmla="*/ 2642806 w 3024845"/>
                  <a:gd name="connsiteY362" fmla="*/ 672313 h 1059043"/>
                  <a:gd name="connsiteX363" fmla="*/ 2667126 w 3024845"/>
                  <a:gd name="connsiteY363" fmla="*/ 672313 h 1059043"/>
                  <a:gd name="connsiteX364" fmla="*/ 2667126 w 3024845"/>
                  <a:gd name="connsiteY364" fmla="*/ 659342 h 1059043"/>
                  <a:gd name="connsiteX365" fmla="*/ 2695500 w 3024845"/>
                  <a:gd name="connsiteY365" fmla="*/ 659342 h 1059043"/>
                  <a:gd name="connsiteX366" fmla="*/ 2707660 w 3024845"/>
                  <a:gd name="connsiteY366" fmla="*/ 655018 h 1059043"/>
                  <a:gd name="connsiteX367" fmla="*/ 2727927 w 3024845"/>
                  <a:gd name="connsiteY367" fmla="*/ 659342 h 1059043"/>
                  <a:gd name="connsiteX368" fmla="*/ 2727927 w 3024845"/>
                  <a:gd name="connsiteY368" fmla="*/ 642048 h 1059043"/>
                  <a:gd name="connsiteX369" fmla="*/ 2736034 w 3024845"/>
                  <a:gd name="connsiteY369" fmla="*/ 642048 h 1059043"/>
                  <a:gd name="connsiteX370" fmla="*/ 2736034 w 3024845"/>
                  <a:gd name="connsiteY370" fmla="*/ 629077 h 1059043"/>
                  <a:gd name="connsiteX371" fmla="*/ 2792781 w 3024845"/>
                  <a:gd name="connsiteY371" fmla="*/ 629077 h 1059043"/>
                  <a:gd name="connsiteX372" fmla="*/ 2792781 w 3024845"/>
                  <a:gd name="connsiteY372" fmla="*/ 598812 h 1059043"/>
                  <a:gd name="connsiteX373" fmla="*/ 2811021 w 3024845"/>
                  <a:gd name="connsiteY373" fmla="*/ 598812 h 1059043"/>
                  <a:gd name="connsiteX374" fmla="*/ 2811021 w 3024845"/>
                  <a:gd name="connsiteY374" fmla="*/ 592327 h 1059043"/>
                  <a:gd name="connsiteX375" fmla="*/ 2823181 w 3024845"/>
                  <a:gd name="connsiteY375" fmla="*/ 592327 h 1059043"/>
                  <a:gd name="connsiteX376" fmla="*/ 2823181 w 3024845"/>
                  <a:gd name="connsiteY376" fmla="*/ 598812 h 1059043"/>
                  <a:gd name="connsiteX377" fmla="*/ 2839395 w 3024845"/>
                  <a:gd name="connsiteY377" fmla="*/ 598812 h 1059043"/>
                  <a:gd name="connsiteX378" fmla="*/ 2839395 w 3024845"/>
                  <a:gd name="connsiteY378" fmla="*/ 648533 h 1059043"/>
                  <a:gd name="connsiteX379" fmla="*/ 2871822 w 3024845"/>
                  <a:gd name="connsiteY379" fmla="*/ 648533 h 1059043"/>
                  <a:gd name="connsiteX380" fmla="*/ 2871822 w 3024845"/>
                  <a:gd name="connsiteY380" fmla="*/ 622592 h 1059043"/>
                  <a:gd name="connsiteX381" fmla="*/ 2910329 w 3024845"/>
                  <a:gd name="connsiteY381" fmla="*/ 622592 h 1059043"/>
                  <a:gd name="connsiteX382" fmla="*/ 2910329 w 3024845"/>
                  <a:gd name="connsiteY382" fmla="*/ 592327 h 1059043"/>
                  <a:gd name="connsiteX383" fmla="*/ 2958970 w 3024845"/>
                  <a:gd name="connsiteY383" fmla="*/ 592327 h 1059043"/>
                  <a:gd name="connsiteX384" fmla="*/ 2958970 w 3024845"/>
                  <a:gd name="connsiteY384" fmla="*/ 703483 h 1059043"/>
                  <a:gd name="connsiteX385" fmla="*/ 2958970 w 3024845"/>
                  <a:gd name="connsiteY385" fmla="*/ 717262 h 1059043"/>
                  <a:gd name="connsiteX386" fmla="*/ 3024845 w 3024845"/>
                  <a:gd name="connsiteY386" fmla="*/ 717262 h 1059043"/>
                  <a:gd name="connsiteX387" fmla="*/ 3024845 w 3024845"/>
                  <a:gd name="connsiteY387" fmla="*/ 1059043 h 1059043"/>
                  <a:gd name="connsiteX388" fmla="*/ 2054 w 3024845"/>
                  <a:gd name="connsiteY388" fmla="*/ 1056710 h 1059043"/>
                  <a:gd name="connsiteX389" fmla="*/ 0 w 3024845"/>
                  <a:gd name="connsiteY389" fmla="*/ 622592 h 1059043"/>
                  <a:gd name="connsiteX390" fmla="*/ 20267 w 3024845"/>
                  <a:gd name="connsiteY390" fmla="*/ 622592 h 1059043"/>
                  <a:gd name="connsiteX391" fmla="*/ 20774 w 3024845"/>
                  <a:gd name="connsiteY391" fmla="*/ 621511 h 1059043"/>
                  <a:gd name="connsiteX392" fmla="*/ 24320 w 3024845"/>
                  <a:gd name="connsiteY392" fmla="*/ 613945 h 1059043"/>
                  <a:gd name="connsiteX393" fmla="*/ 26094 w 3024845"/>
                  <a:gd name="connsiteY393" fmla="*/ 614215 h 1059043"/>
                  <a:gd name="connsiteX394" fmla="*/ 38507 w 3024845"/>
                  <a:gd name="connsiteY394" fmla="*/ 616106 h 1059043"/>
                  <a:gd name="connsiteX395" fmla="*/ 39014 w 3024845"/>
                  <a:gd name="connsiteY395" fmla="*/ 617458 h 1059043"/>
                  <a:gd name="connsiteX396" fmla="*/ 42560 w 3024845"/>
                  <a:gd name="connsiteY396" fmla="*/ 626915 h 1059043"/>
                  <a:gd name="connsiteX397" fmla="*/ 68907 w 3024845"/>
                  <a:gd name="connsiteY397" fmla="*/ 629077 h 1059043"/>
                  <a:gd name="connsiteX398" fmla="*/ 68907 w 3024845"/>
                  <a:gd name="connsiteY398" fmla="*/ 505856 h 1059043"/>
                  <a:gd name="connsiteX399" fmla="*/ 70934 w 3024845"/>
                  <a:gd name="connsiteY399" fmla="*/ 505856 h 1059043"/>
                  <a:gd name="connsiteX400" fmla="*/ 85121 w 3024845"/>
                  <a:gd name="connsiteY400" fmla="*/ 505856 h 1059043"/>
                  <a:gd name="connsiteX401" fmla="*/ 85121 w 3024845"/>
                  <a:gd name="connsiteY401" fmla="*/ 369664 h 1059043"/>
                  <a:gd name="connsiteX402" fmla="*/ 86894 w 3024845"/>
                  <a:gd name="connsiteY402" fmla="*/ 369664 h 1059043"/>
                  <a:gd name="connsiteX403" fmla="*/ 99308 w 3024845"/>
                  <a:gd name="connsiteY403" fmla="*/ 369664 h 1059043"/>
                  <a:gd name="connsiteX404" fmla="*/ 99308 w 3024845"/>
                  <a:gd name="connsiteY404" fmla="*/ 255090 h 1059043"/>
                  <a:gd name="connsiteX405" fmla="*/ 103361 w 3024845"/>
                  <a:gd name="connsiteY405" fmla="*/ 226986 h 1059043"/>
                  <a:gd name="connsiteX406" fmla="*/ 105388 w 3024845"/>
                  <a:gd name="connsiteY406" fmla="*/ 226986 h 1059043"/>
                  <a:gd name="connsiteX407" fmla="*/ 119575 w 3024845"/>
                  <a:gd name="connsiteY407" fmla="*/ 226986 h 1059043"/>
                  <a:gd name="connsiteX0" fmla="*/ 119575 w 3024845"/>
                  <a:gd name="connsiteY0" fmla="*/ 226986 h 1059043"/>
                  <a:gd name="connsiteX1" fmla="*/ 200642 w 3024845"/>
                  <a:gd name="connsiteY1" fmla="*/ 224825 h 1059043"/>
                  <a:gd name="connsiteX2" fmla="*/ 202669 w 3024845"/>
                  <a:gd name="connsiteY2" fmla="*/ 224825 h 1059043"/>
                  <a:gd name="connsiteX3" fmla="*/ 216856 w 3024845"/>
                  <a:gd name="connsiteY3" fmla="*/ 224825 h 1059043"/>
                  <a:gd name="connsiteX4" fmla="*/ 216856 w 3024845"/>
                  <a:gd name="connsiteY4" fmla="*/ 248604 h 1059043"/>
                  <a:gd name="connsiteX5" fmla="*/ 217363 w 3024845"/>
                  <a:gd name="connsiteY5" fmla="*/ 249415 h 1059043"/>
                  <a:gd name="connsiteX6" fmla="*/ 220909 w 3024845"/>
                  <a:gd name="connsiteY6" fmla="*/ 255090 h 1059043"/>
                  <a:gd name="connsiteX7" fmla="*/ 220909 w 3024845"/>
                  <a:gd name="connsiteY7" fmla="*/ 369664 h 1059043"/>
                  <a:gd name="connsiteX8" fmla="*/ 223189 w 3024845"/>
                  <a:gd name="connsiteY8" fmla="*/ 369664 h 1059043"/>
                  <a:gd name="connsiteX9" fmla="*/ 239150 w 3024845"/>
                  <a:gd name="connsiteY9" fmla="*/ 369664 h 1059043"/>
                  <a:gd name="connsiteX10" fmla="*/ 239150 w 3024845"/>
                  <a:gd name="connsiteY10" fmla="*/ 510179 h 1059043"/>
                  <a:gd name="connsiteX11" fmla="*/ 240670 w 3024845"/>
                  <a:gd name="connsiteY11" fmla="*/ 509909 h 1059043"/>
                  <a:gd name="connsiteX12" fmla="*/ 251310 w 3024845"/>
                  <a:gd name="connsiteY12" fmla="*/ 508018 h 1059043"/>
                  <a:gd name="connsiteX13" fmla="*/ 249283 w 3024845"/>
                  <a:gd name="connsiteY13" fmla="*/ 596650 h 1059043"/>
                  <a:gd name="connsiteX14" fmla="*/ 250803 w 3024845"/>
                  <a:gd name="connsiteY14" fmla="*/ 596921 h 1059043"/>
                  <a:gd name="connsiteX15" fmla="*/ 261443 w 3024845"/>
                  <a:gd name="connsiteY15" fmla="*/ 598812 h 1059043"/>
                  <a:gd name="connsiteX16" fmla="*/ 261696 w 3024845"/>
                  <a:gd name="connsiteY16" fmla="*/ 599623 h 1059043"/>
                  <a:gd name="connsiteX17" fmla="*/ 263470 w 3024845"/>
                  <a:gd name="connsiteY17" fmla="*/ 605298 h 1059043"/>
                  <a:gd name="connsiteX18" fmla="*/ 264230 w 3024845"/>
                  <a:gd name="connsiteY18" fmla="*/ 602866 h 1059043"/>
                  <a:gd name="connsiteX19" fmla="*/ 269550 w 3024845"/>
                  <a:gd name="connsiteY19" fmla="*/ 585842 h 1059043"/>
                  <a:gd name="connsiteX20" fmla="*/ 271323 w 3024845"/>
                  <a:gd name="connsiteY20" fmla="*/ 585842 h 1059043"/>
                  <a:gd name="connsiteX21" fmla="*/ 283737 w 3024845"/>
                  <a:gd name="connsiteY21" fmla="*/ 585842 h 1059043"/>
                  <a:gd name="connsiteX22" fmla="*/ 283737 w 3024845"/>
                  <a:gd name="connsiteY22" fmla="*/ 618268 h 1059043"/>
                  <a:gd name="connsiteX23" fmla="*/ 284750 w 3024845"/>
                  <a:gd name="connsiteY23" fmla="*/ 618809 h 1059043"/>
                  <a:gd name="connsiteX24" fmla="*/ 291844 w 3024845"/>
                  <a:gd name="connsiteY24" fmla="*/ 622592 h 1059043"/>
                  <a:gd name="connsiteX25" fmla="*/ 291844 w 3024845"/>
                  <a:gd name="connsiteY25" fmla="*/ 623943 h 1059043"/>
                  <a:gd name="connsiteX26" fmla="*/ 291844 w 3024845"/>
                  <a:gd name="connsiteY26" fmla="*/ 633401 h 1059043"/>
                  <a:gd name="connsiteX27" fmla="*/ 336431 w 3024845"/>
                  <a:gd name="connsiteY27" fmla="*/ 633401 h 1059043"/>
                  <a:gd name="connsiteX28" fmla="*/ 336431 w 3024845"/>
                  <a:gd name="connsiteY28" fmla="*/ 634482 h 1059043"/>
                  <a:gd name="connsiteX29" fmla="*/ 336431 w 3024845"/>
                  <a:gd name="connsiteY29" fmla="*/ 642048 h 1059043"/>
                  <a:gd name="connsiteX30" fmla="*/ 338457 w 3024845"/>
                  <a:gd name="connsiteY30" fmla="*/ 642048 h 1059043"/>
                  <a:gd name="connsiteX31" fmla="*/ 352644 w 3024845"/>
                  <a:gd name="connsiteY31" fmla="*/ 642048 h 1059043"/>
                  <a:gd name="connsiteX32" fmla="*/ 352644 w 3024845"/>
                  <a:gd name="connsiteY32" fmla="*/ 611783 h 1059043"/>
                  <a:gd name="connsiteX33" fmla="*/ 397231 w 3024845"/>
                  <a:gd name="connsiteY33" fmla="*/ 611783 h 1059043"/>
                  <a:gd name="connsiteX34" fmla="*/ 397231 w 3024845"/>
                  <a:gd name="connsiteY34" fmla="*/ 610432 h 1059043"/>
                  <a:gd name="connsiteX35" fmla="*/ 397231 w 3024845"/>
                  <a:gd name="connsiteY35" fmla="*/ 600974 h 1059043"/>
                  <a:gd name="connsiteX36" fmla="*/ 398245 w 3024845"/>
                  <a:gd name="connsiteY36" fmla="*/ 600974 h 1059043"/>
                  <a:gd name="connsiteX37" fmla="*/ 405338 w 3024845"/>
                  <a:gd name="connsiteY37" fmla="*/ 600974 h 1059043"/>
                  <a:gd name="connsiteX38" fmla="*/ 405338 w 3024845"/>
                  <a:gd name="connsiteY38" fmla="*/ 599083 h 1059043"/>
                  <a:gd name="connsiteX39" fmla="*/ 405338 w 3024845"/>
                  <a:gd name="connsiteY39" fmla="*/ 585842 h 1059043"/>
                  <a:gd name="connsiteX40" fmla="*/ 406098 w 3024845"/>
                  <a:gd name="connsiteY40" fmla="*/ 585842 h 1059043"/>
                  <a:gd name="connsiteX41" fmla="*/ 411418 w 3024845"/>
                  <a:gd name="connsiteY41" fmla="*/ 585842 h 1059043"/>
                  <a:gd name="connsiteX42" fmla="*/ 411418 w 3024845"/>
                  <a:gd name="connsiteY42" fmla="*/ 584761 h 1059043"/>
                  <a:gd name="connsiteX43" fmla="*/ 411418 w 3024845"/>
                  <a:gd name="connsiteY43" fmla="*/ 577194 h 1059043"/>
                  <a:gd name="connsiteX44" fmla="*/ 413445 w 3024845"/>
                  <a:gd name="connsiteY44" fmla="*/ 577194 h 1059043"/>
                  <a:gd name="connsiteX45" fmla="*/ 427632 w 3024845"/>
                  <a:gd name="connsiteY45" fmla="*/ 577194 h 1059043"/>
                  <a:gd name="connsiteX46" fmla="*/ 427632 w 3024845"/>
                  <a:gd name="connsiteY46" fmla="*/ 578275 h 1059043"/>
                  <a:gd name="connsiteX47" fmla="*/ 427632 w 3024845"/>
                  <a:gd name="connsiteY47" fmla="*/ 585842 h 1059043"/>
                  <a:gd name="connsiteX48" fmla="*/ 449925 w 3024845"/>
                  <a:gd name="connsiteY48" fmla="*/ 585842 h 1059043"/>
                  <a:gd name="connsiteX49" fmla="*/ 449925 w 3024845"/>
                  <a:gd name="connsiteY49" fmla="*/ 583950 h 1059043"/>
                  <a:gd name="connsiteX50" fmla="*/ 449925 w 3024845"/>
                  <a:gd name="connsiteY50" fmla="*/ 570709 h 1059043"/>
                  <a:gd name="connsiteX51" fmla="*/ 451699 w 3024845"/>
                  <a:gd name="connsiteY51" fmla="*/ 570709 h 1059043"/>
                  <a:gd name="connsiteX52" fmla="*/ 464112 w 3024845"/>
                  <a:gd name="connsiteY52" fmla="*/ 570709 h 1059043"/>
                  <a:gd name="connsiteX53" fmla="*/ 464112 w 3024845"/>
                  <a:gd name="connsiteY53" fmla="*/ 594489 h 1059043"/>
                  <a:gd name="connsiteX54" fmla="*/ 465126 w 3024845"/>
                  <a:gd name="connsiteY54" fmla="*/ 594489 h 1059043"/>
                  <a:gd name="connsiteX55" fmla="*/ 472219 w 3024845"/>
                  <a:gd name="connsiteY55" fmla="*/ 594489 h 1059043"/>
                  <a:gd name="connsiteX56" fmla="*/ 472219 w 3024845"/>
                  <a:gd name="connsiteY56" fmla="*/ 593408 h 1059043"/>
                  <a:gd name="connsiteX57" fmla="*/ 472219 w 3024845"/>
                  <a:gd name="connsiteY57" fmla="*/ 585842 h 1059043"/>
                  <a:gd name="connsiteX58" fmla="*/ 473992 w 3024845"/>
                  <a:gd name="connsiteY58" fmla="*/ 585842 h 1059043"/>
                  <a:gd name="connsiteX59" fmla="*/ 486406 w 3024845"/>
                  <a:gd name="connsiteY59" fmla="*/ 585842 h 1059043"/>
                  <a:gd name="connsiteX60" fmla="*/ 486406 w 3024845"/>
                  <a:gd name="connsiteY60" fmla="*/ 611783 h 1059043"/>
                  <a:gd name="connsiteX61" fmla="*/ 488433 w 3024845"/>
                  <a:gd name="connsiteY61" fmla="*/ 611783 h 1059043"/>
                  <a:gd name="connsiteX62" fmla="*/ 502619 w 3024845"/>
                  <a:gd name="connsiteY62" fmla="*/ 611783 h 1059043"/>
                  <a:gd name="connsiteX63" fmla="*/ 502619 w 3024845"/>
                  <a:gd name="connsiteY63" fmla="*/ 613404 h 1059043"/>
                  <a:gd name="connsiteX64" fmla="*/ 502619 w 3024845"/>
                  <a:gd name="connsiteY64" fmla="*/ 624754 h 1059043"/>
                  <a:gd name="connsiteX65" fmla="*/ 503379 w 3024845"/>
                  <a:gd name="connsiteY65" fmla="*/ 624754 h 1059043"/>
                  <a:gd name="connsiteX66" fmla="*/ 508700 w 3024845"/>
                  <a:gd name="connsiteY66" fmla="*/ 624754 h 1059043"/>
                  <a:gd name="connsiteX67" fmla="*/ 508700 w 3024845"/>
                  <a:gd name="connsiteY67" fmla="*/ 623943 h 1059043"/>
                  <a:gd name="connsiteX68" fmla="*/ 508700 w 3024845"/>
                  <a:gd name="connsiteY68" fmla="*/ 618268 h 1059043"/>
                  <a:gd name="connsiteX69" fmla="*/ 539100 w 3024845"/>
                  <a:gd name="connsiteY69" fmla="*/ 618268 h 1059043"/>
                  <a:gd name="connsiteX70" fmla="*/ 539100 w 3024845"/>
                  <a:gd name="connsiteY70" fmla="*/ 642048 h 1059043"/>
                  <a:gd name="connsiteX71" fmla="*/ 540113 w 3024845"/>
                  <a:gd name="connsiteY71" fmla="*/ 642048 h 1059043"/>
                  <a:gd name="connsiteX72" fmla="*/ 547207 w 3024845"/>
                  <a:gd name="connsiteY72" fmla="*/ 642048 h 1059043"/>
                  <a:gd name="connsiteX73" fmla="*/ 547207 w 3024845"/>
                  <a:gd name="connsiteY73" fmla="*/ 643129 h 1059043"/>
                  <a:gd name="connsiteX74" fmla="*/ 547207 w 3024845"/>
                  <a:gd name="connsiteY74" fmla="*/ 650695 h 1059043"/>
                  <a:gd name="connsiteX75" fmla="*/ 547967 w 3024845"/>
                  <a:gd name="connsiteY75" fmla="*/ 650695 h 1059043"/>
                  <a:gd name="connsiteX76" fmla="*/ 553287 w 3024845"/>
                  <a:gd name="connsiteY76" fmla="*/ 650695 h 1059043"/>
                  <a:gd name="connsiteX77" fmla="*/ 553287 w 3024845"/>
                  <a:gd name="connsiteY77" fmla="*/ 648533 h 1059043"/>
                  <a:gd name="connsiteX78" fmla="*/ 553287 w 3024845"/>
                  <a:gd name="connsiteY78" fmla="*/ 633401 h 1059043"/>
                  <a:gd name="connsiteX79" fmla="*/ 554300 w 3024845"/>
                  <a:gd name="connsiteY79" fmla="*/ 633401 h 1059043"/>
                  <a:gd name="connsiteX80" fmla="*/ 561394 w 3024845"/>
                  <a:gd name="connsiteY80" fmla="*/ 633401 h 1059043"/>
                  <a:gd name="connsiteX81" fmla="*/ 561394 w 3024845"/>
                  <a:gd name="connsiteY81" fmla="*/ 634482 h 1059043"/>
                  <a:gd name="connsiteX82" fmla="*/ 561394 w 3024845"/>
                  <a:gd name="connsiteY82" fmla="*/ 642048 h 1059043"/>
                  <a:gd name="connsiteX83" fmla="*/ 566714 w 3024845"/>
                  <a:gd name="connsiteY83" fmla="*/ 640055 h 1059043"/>
                  <a:gd name="connsiteX84" fmla="*/ 567474 w 3024845"/>
                  <a:gd name="connsiteY84" fmla="*/ 639075 h 1059043"/>
                  <a:gd name="connsiteX85" fmla="*/ 567474 w 3024845"/>
                  <a:gd name="connsiteY85" fmla="*/ 633401 h 1059043"/>
                  <a:gd name="connsiteX86" fmla="*/ 605981 w 3024845"/>
                  <a:gd name="connsiteY86" fmla="*/ 633401 h 1059043"/>
                  <a:gd name="connsiteX87" fmla="*/ 605981 w 3024845"/>
                  <a:gd name="connsiteY87" fmla="*/ 657180 h 1059043"/>
                  <a:gd name="connsiteX88" fmla="*/ 608007 w 3024845"/>
                  <a:gd name="connsiteY88" fmla="*/ 657180 h 1059043"/>
                  <a:gd name="connsiteX89" fmla="*/ 622194 w 3024845"/>
                  <a:gd name="connsiteY89" fmla="*/ 657180 h 1059043"/>
                  <a:gd name="connsiteX90" fmla="*/ 622194 w 3024845"/>
                  <a:gd name="connsiteY90" fmla="*/ 658261 h 1059043"/>
                  <a:gd name="connsiteX91" fmla="*/ 622194 w 3024845"/>
                  <a:gd name="connsiteY91" fmla="*/ 665827 h 1059043"/>
                  <a:gd name="connsiteX92" fmla="*/ 623968 w 3024845"/>
                  <a:gd name="connsiteY92" fmla="*/ 665827 h 1059043"/>
                  <a:gd name="connsiteX93" fmla="*/ 636381 w 3024845"/>
                  <a:gd name="connsiteY93" fmla="*/ 665827 h 1059043"/>
                  <a:gd name="connsiteX94" fmla="*/ 636381 w 3024845"/>
                  <a:gd name="connsiteY94" fmla="*/ 642048 h 1059043"/>
                  <a:gd name="connsiteX95" fmla="*/ 637394 w 3024845"/>
                  <a:gd name="connsiteY95" fmla="*/ 642048 h 1059043"/>
                  <a:gd name="connsiteX96" fmla="*/ 644488 w 3024845"/>
                  <a:gd name="connsiteY96" fmla="*/ 642048 h 1059043"/>
                  <a:gd name="connsiteX97" fmla="*/ 644488 w 3024845"/>
                  <a:gd name="connsiteY97" fmla="*/ 609621 h 1059043"/>
                  <a:gd name="connsiteX98" fmla="*/ 645501 w 3024845"/>
                  <a:gd name="connsiteY98" fmla="*/ 609621 h 1059043"/>
                  <a:gd name="connsiteX99" fmla="*/ 652595 w 3024845"/>
                  <a:gd name="connsiteY99" fmla="*/ 609621 h 1059043"/>
                  <a:gd name="connsiteX100" fmla="*/ 652595 w 3024845"/>
                  <a:gd name="connsiteY100" fmla="*/ 607730 h 1059043"/>
                  <a:gd name="connsiteX101" fmla="*/ 652595 w 3024845"/>
                  <a:gd name="connsiteY101" fmla="*/ 594489 h 1059043"/>
                  <a:gd name="connsiteX102" fmla="*/ 651328 w 3024845"/>
                  <a:gd name="connsiteY102" fmla="*/ 592867 h 1059043"/>
                  <a:gd name="connsiteX103" fmla="*/ 656648 w 3024845"/>
                  <a:gd name="connsiteY103" fmla="*/ 581518 h 1059043"/>
                  <a:gd name="connsiteX104" fmla="*/ 664755 w 3024845"/>
                  <a:gd name="connsiteY104" fmla="*/ 609621 h 1059043"/>
                  <a:gd name="connsiteX105" fmla="*/ 665515 w 3024845"/>
                  <a:gd name="connsiteY105" fmla="*/ 609621 h 1059043"/>
                  <a:gd name="connsiteX106" fmla="*/ 670835 w 3024845"/>
                  <a:gd name="connsiteY106" fmla="*/ 609621 h 1059043"/>
                  <a:gd name="connsiteX107" fmla="*/ 670835 w 3024845"/>
                  <a:gd name="connsiteY107" fmla="*/ 503694 h 1059043"/>
                  <a:gd name="connsiteX108" fmla="*/ 672355 w 3024845"/>
                  <a:gd name="connsiteY108" fmla="*/ 503694 h 1059043"/>
                  <a:gd name="connsiteX109" fmla="*/ 682995 w 3024845"/>
                  <a:gd name="connsiteY109" fmla="*/ 503694 h 1059043"/>
                  <a:gd name="connsiteX110" fmla="*/ 682995 w 3024845"/>
                  <a:gd name="connsiteY110" fmla="*/ 456135 h 1059043"/>
                  <a:gd name="connsiteX111" fmla="*/ 709342 w 3024845"/>
                  <a:gd name="connsiteY111" fmla="*/ 456135 h 1059043"/>
                  <a:gd name="connsiteX112" fmla="*/ 709342 w 3024845"/>
                  <a:gd name="connsiteY112" fmla="*/ 434517 h 1059043"/>
                  <a:gd name="connsiteX113" fmla="*/ 743796 w 3024845"/>
                  <a:gd name="connsiteY113" fmla="*/ 434517 h 1059043"/>
                  <a:gd name="connsiteX114" fmla="*/ 743796 w 3024845"/>
                  <a:gd name="connsiteY114" fmla="*/ 436949 h 1059043"/>
                  <a:gd name="connsiteX115" fmla="*/ 743796 w 3024845"/>
                  <a:gd name="connsiteY115" fmla="*/ 453973 h 1059043"/>
                  <a:gd name="connsiteX116" fmla="*/ 746076 w 3024845"/>
                  <a:gd name="connsiteY116" fmla="*/ 453973 h 1059043"/>
                  <a:gd name="connsiteX117" fmla="*/ 762036 w 3024845"/>
                  <a:gd name="connsiteY117" fmla="*/ 453973 h 1059043"/>
                  <a:gd name="connsiteX118" fmla="*/ 762036 w 3024845"/>
                  <a:gd name="connsiteY118" fmla="*/ 501532 h 1059043"/>
                  <a:gd name="connsiteX119" fmla="*/ 763049 w 3024845"/>
                  <a:gd name="connsiteY119" fmla="*/ 501532 h 1059043"/>
                  <a:gd name="connsiteX120" fmla="*/ 770143 w 3024845"/>
                  <a:gd name="connsiteY120" fmla="*/ 501532 h 1059043"/>
                  <a:gd name="connsiteX121" fmla="*/ 784330 w 3024845"/>
                  <a:gd name="connsiteY121" fmla="*/ 505856 h 1059043"/>
                  <a:gd name="connsiteX122" fmla="*/ 784330 w 3024845"/>
                  <a:gd name="connsiteY122" fmla="*/ 544768 h 1059043"/>
                  <a:gd name="connsiteX123" fmla="*/ 785343 w 3024845"/>
                  <a:gd name="connsiteY123" fmla="*/ 544768 h 1059043"/>
                  <a:gd name="connsiteX124" fmla="*/ 792436 w 3024845"/>
                  <a:gd name="connsiteY124" fmla="*/ 544768 h 1059043"/>
                  <a:gd name="connsiteX125" fmla="*/ 792436 w 3024845"/>
                  <a:gd name="connsiteY125" fmla="*/ 546389 h 1059043"/>
                  <a:gd name="connsiteX126" fmla="*/ 792436 w 3024845"/>
                  <a:gd name="connsiteY126" fmla="*/ 557738 h 1059043"/>
                  <a:gd name="connsiteX127" fmla="*/ 794463 w 3024845"/>
                  <a:gd name="connsiteY127" fmla="*/ 557738 h 1059043"/>
                  <a:gd name="connsiteX128" fmla="*/ 808650 w 3024845"/>
                  <a:gd name="connsiteY128" fmla="*/ 557738 h 1059043"/>
                  <a:gd name="connsiteX129" fmla="*/ 814730 w 3024845"/>
                  <a:gd name="connsiteY129" fmla="*/ 564224 h 1059043"/>
                  <a:gd name="connsiteX130" fmla="*/ 814730 w 3024845"/>
                  <a:gd name="connsiteY130" fmla="*/ 585842 h 1059043"/>
                  <a:gd name="connsiteX131" fmla="*/ 817010 w 3024845"/>
                  <a:gd name="connsiteY131" fmla="*/ 585842 h 1059043"/>
                  <a:gd name="connsiteX132" fmla="*/ 832970 w 3024845"/>
                  <a:gd name="connsiteY132" fmla="*/ 585842 h 1059043"/>
                  <a:gd name="connsiteX133" fmla="*/ 832970 w 3024845"/>
                  <a:gd name="connsiteY133" fmla="*/ 586922 h 1059043"/>
                  <a:gd name="connsiteX134" fmla="*/ 832970 w 3024845"/>
                  <a:gd name="connsiteY134" fmla="*/ 594489 h 1059043"/>
                  <a:gd name="connsiteX135" fmla="*/ 834237 w 3024845"/>
                  <a:gd name="connsiteY135" fmla="*/ 594489 h 1059043"/>
                  <a:gd name="connsiteX136" fmla="*/ 843104 w 3024845"/>
                  <a:gd name="connsiteY136" fmla="*/ 594489 h 1059043"/>
                  <a:gd name="connsiteX137" fmla="*/ 843104 w 3024845"/>
                  <a:gd name="connsiteY137" fmla="*/ 596650 h 1059043"/>
                  <a:gd name="connsiteX138" fmla="*/ 843104 w 3024845"/>
                  <a:gd name="connsiteY138" fmla="*/ 611783 h 1059043"/>
                  <a:gd name="connsiteX139" fmla="*/ 847157 w 3024845"/>
                  <a:gd name="connsiteY139" fmla="*/ 609891 h 1059043"/>
                  <a:gd name="connsiteX140" fmla="*/ 847157 w 3024845"/>
                  <a:gd name="connsiteY140" fmla="*/ 596650 h 1059043"/>
                  <a:gd name="connsiteX141" fmla="*/ 848170 w 3024845"/>
                  <a:gd name="connsiteY141" fmla="*/ 596650 h 1059043"/>
                  <a:gd name="connsiteX142" fmla="*/ 855264 w 3024845"/>
                  <a:gd name="connsiteY142" fmla="*/ 596650 h 1059043"/>
                  <a:gd name="connsiteX143" fmla="*/ 855264 w 3024845"/>
                  <a:gd name="connsiteY143" fmla="*/ 598272 h 1059043"/>
                  <a:gd name="connsiteX144" fmla="*/ 855264 w 3024845"/>
                  <a:gd name="connsiteY144" fmla="*/ 609621 h 1059043"/>
                  <a:gd name="connsiteX145" fmla="*/ 856024 w 3024845"/>
                  <a:gd name="connsiteY145" fmla="*/ 609621 h 1059043"/>
                  <a:gd name="connsiteX146" fmla="*/ 861344 w 3024845"/>
                  <a:gd name="connsiteY146" fmla="*/ 609621 h 1059043"/>
                  <a:gd name="connsiteX147" fmla="*/ 909984 w 3024845"/>
                  <a:gd name="connsiteY147" fmla="*/ 605298 h 1059043"/>
                  <a:gd name="connsiteX148" fmla="*/ 909984 w 3024845"/>
                  <a:gd name="connsiteY148" fmla="*/ 606649 h 1059043"/>
                  <a:gd name="connsiteX149" fmla="*/ 909984 w 3024845"/>
                  <a:gd name="connsiteY149" fmla="*/ 616106 h 1059043"/>
                  <a:gd name="connsiteX150" fmla="*/ 910744 w 3024845"/>
                  <a:gd name="connsiteY150" fmla="*/ 616106 h 1059043"/>
                  <a:gd name="connsiteX151" fmla="*/ 916065 w 3024845"/>
                  <a:gd name="connsiteY151" fmla="*/ 616106 h 1059043"/>
                  <a:gd name="connsiteX152" fmla="*/ 916065 w 3024845"/>
                  <a:gd name="connsiteY152" fmla="*/ 618268 h 1059043"/>
                  <a:gd name="connsiteX153" fmla="*/ 916065 w 3024845"/>
                  <a:gd name="connsiteY153" fmla="*/ 633401 h 1059043"/>
                  <a:gd name="connsiteX154" fmla="*/ 918091 w 3024845"/>
                  <a:gd name="connsiteY154" fmla="*/ 632050 h 1059043"/>
                  <a:gd name="connsiteX155" fmla="*/ 932278 w 3024845"/>
                  <a:gd name="connsiteY155" fmla="*/ 622592 h 1059043"/>
                  <a:gd name="connsiteX156" fmla="*/ 938358 w 3024845"/>
                  <a:gd name="connsiteY156" fmla="*/ 581518 h 1059043"/>
                  <a:gd name="connsiteX157" fmla="*/ 939118 w 3024845"/>
                  <a:gd name="connsiteY157" fmla="*/ 581248 h 1059043"/>
                  <a:gd name="connsiteX158" fmla="*/ 944438 w 3024845"/>
                  <a:gd name="connsiteY158" fmla="*/ 579356 h 1059043"/>
                  <a:gd name="connsiteX159" fmla="*/ 946465 w 3024845"/>
                  <a:gd name="connsiteY159" fmla="*/ 510179 h 1059043"/>
                  <a:gd name="connsiteX160" fmla="*/ 948492 w 3024845"/>
                  <a:gd name="connsiteY160" fmla="*/ 579356 h 1059043"/>
                  <a:gd name="connsiteX161" fmla="*/ 949252 w 3024845"/>
                  <a:gd name="connsiteY161" fmla="*/ 579626 h 1059043"/>
                  <a:gd name="connsiteX162" fmla="*/ 954572 w 3024845"/>
                  <a:gd name="connsiteY162" fmla="*/ 581518 h 1059043"/>
                  <a:gd name="connsiteX163" fmla="*/ 954572 w 3024845"/>
                  <a:gd name="connsiteY163" fmla="*/ 495047 h 1059043"/>
                  <a:gd name="connsiteX164" fmla="*/ 958625 w 3024845"/>
                  <a:gd name="connsiteY164" fmla="*/ 462620 h 1059043"/>
                  <a:gd name="connsiteX165" fmla="*/ 997132 w 3024845"/>
                  <a:gd name="connsiteY165" fmla="*/ 462620 h 1059043"/>
                  <a:gd name="connsiteX166" fmla="*/ 997132 w 3024845"/>
                  <a:gd name="connsiteY166" fmla="*/ 495047 h 1059043"/>
                  <a:gd name="connsiteX167" fmla="*/ 997892 w 3024845"/>
                  <a:gd name="connsiteY167" fmla="*/ 495047 h 1059043"/>
                  <a:gd name="connsiteX168" fmla="*/ 1003212 w 3024845"/>
                  <a:gd name="connsiteY168" fmla="*/ 495047 h 1059043"/>
                  <a:gd name="connsiteX169" fmla="*/ 1003212 w 3024845"/>
                  <a:gd name="connsiteY169" fmla="*/ 412899 h 1059043"/>
                  <a:gd name="connsiteX170" fmla="*/ 1004986 w 3024845"/>
                  <a:gd name="connsiteY170" fmla="*/ 412899 h 1059043"/>
                  <a:gd name="connsiteX171" fmla="*/ 1017399 w 3024845"/>
                  <a:gd name="connsiteY171" fmla="*/ 412899 h 1059043"/>
                  <a:gd name="connsiteX172" fmla="*/ 1017399 w 3024845"/>
                  <a:gd name="connsiteY172" fmla="*/ 411008 h 1059043"/>
                  <a:gd name="connsiteX173" fmla="*/ 1017399 w 3024845"/>
                  <a:gd name="connsiteY173" fmla="*/ 397767 h 1059043"/>
                  <a:gd name="connsiteX174" fmla="*/ 1039693 w 3024845"/>
                  <a:gd name="connsiteY174" fmla="*/ 397767 h 1059043"/>
                  <a:gd name="connsiteX175" fmla="*/ 1039693 w 3024845"/>
                  <a:gd name="connsiteY175" fmla="*/ 396686 h 1059043"/>
                  <a:gd name="connsiteX176" fmla="*/ 1039693 w 3024845"/>
                  <a:gd name="connsiteY176" fmla="*/ 389120 h 1059043"/>
                  <a:gd name="connsiteX177" fmla="*/ 1041466 w 3024845"/>
                  <a:gd name="connsiteY177" fmla="*/ 389120 h 1059043"/>
                  <a:gd name="connsiteX178" fmla="*/ 1053880 w 3024845"/>
                  <a:gd name="connsiteY178" fmla="*/ 389120 h 1059043"/>
                  <a:gd name="connsiteX179" fmla="*/ 1053880 w 3024845"/>
                  <a:gd name="connsiteY179" fmla="*/ 390201 h 1059043"/>
                  <a:gd name="connsiteX180" fmla="*/ 1053880 w 3024845"/>
                  <a:gd name="connsiteY180" fmla="*/ 397767 h 1059043"/>
                  <a:gd name="connsiteX181" fmla="*/ 1054640 w 3024845"/>
                  <a:gd name="connsiteY181" fmla="*/ 397767 h 1059043"/>
                  <a:gd name="connsiteX182" fmla="*/ 1059960 w 3024845"/>
                  <a:gd name="connsiteY182" fmla="*/ 397767 h 1059043"/>
                  <a:gd name="connsiteX183" fmla="*/ 1070093 w 3024845"/>
                  <a:gd name="connsiteY183" fmla="*/ 393443 h 1059043"/>
                  <a:gd name="connsiteX184" fmla="*/ 1074146 w 3024845"/>
                  <a:gd name="connsiteY184" fmla="*/ 396686 h 1059043"/>
                  <a:gd name="connsiteX185" fmla="*/ 1074146 w 3024845"/>
                  <a:gd name="connsiteY185" fmla="*/ 389120 h 1059043"/>
                  <a:gd name="connsiteX186" fmla="*/ 1076426 w 3024845"/>
                  <a:gd name="connsiteY186" fmla="*/ 389120 h 1059043"/>
                  <a:gd name="connsiteX187" fmla="*/ 1092387 w 3024845"/>
                  <a:gd name="connsiteY187" fmla="*/ 389120 h 1059043"/>
                  <a:gd name="connsiteX188" fmla="*/ 1092387 w 3024845"/>
                  <a:gd name="connsiteY188" fmla="*/ 390201 h 1059043"/>
                  <a:gd name="connsiteX189" fmla="*/ 1092387 w 3024845"/>
                  <a:gd name="connsiteY189" fmla="*/ 397767 h 1059043"/>
                  <a:gd name="connsiteX190" fmla="*/ 1122787 w 3024845"/>
                  <a:gd name="connsiteY190" fmla="*/ 397767 h 1059043"/>
                  <a:gd name="connsiteX191" fmla="*/ 1122787 w 3024845"/>
                  <a:gd name="connsiteY191" fmla="*/ 399388 h 1059043"/>
                  <a:gd name="connsiteX192" fmla="*/ 1122787 w 3024845"/>
                  <a:gd name="connsiteY192" fmla="*/ 410738 h 1059043"/>
                  <a:gd name="connsiteX193" fmla="*/ 1149134 w 3024845"/>
                  <a:gd name="connsiteY193" fmla="*/ 410738 h 1059043"/>
                  <a:gd name="connsiteX194" fmla="*/ 1149134 w 3024845"/>
                  <a:gd name="connsiteY194" fmla="*/ 441002 h 1059043"/>
                  <a:gd name="connsiteX195" fmla="*/ 1149894 w 3024845"/>
                  <a:gd name="connsiteY195" fmla="*/ 441002 h 1059043"/>
                  <a:gd name="connsiteX196" fmla="*/ 1155214 w 3024845"/>
                  <a:gd name="connsiteY196" fmla="*/ 441002 h 1059043"/>
                  <a:gd name="connsiteX197" fmla="*/ 1155214 w 3024845"/>
                  <a:gd name="connsiteY197" fmla="*/ 442083 h 1059043"/>
                  <a:gd name="connsiteX198" fmla="*/ 1155214 w 3024845"/>
                  <a:gd name="connsiteY198" fmla="*/ 449650 h 1059043"/>
                  <a:gd name="connsiteX199" fmla="*/ 1159268 w 3024845"/>
                  <a:gd name="connsiteY199" fmla="*/ 479914 h 1059043"/>
                  <a:gd name="connsiteX200" fmla="*/ 1160028 w 3024845"/>
                  <a:gd name="connsiteY200" fmla="*/ 479914 h 1059043"/>
                  <a:gd name="connsiteX201" fmla="*/ 1165348 w 3024845"/>
                  <a:gd name="connsiteY201" fmla="*/ 479914 h 1059043"/>
                  <a:gd name="connsiteX202" fmla="*/ 1165348 w 3024845"/>
                  <a:gd name="connsiteY202" fmla="*/ 480725 h 1059043"/>
                  <a:gd name="connsiteX203" fmla="*/ 1165348 w 3024845"/>
                  <a:gd name="connsiteY203" fmla="*/ 486400 h 1059043"/>
                  <a:gd name="connsiteX204" fmla="*/ 1166361 w 3024845"/>
                  <a:gd name="connsiteY204" fmla="*/ 486400 h 1059043"/>
                  <a:gd name="connsiteX205" fmla="*/ 1173454 w 3024845"/>
                  <a:gd name="connsiteY205" fmla="*/ 486400 h 1059043"/>
                  <a:gd name="connsiteX206" fmla="*/ 1173454 w 3024845"/>
                  <a:gd name="connsiteY206" fmla="*/ 516665 h 1059043"/>
                  <a:gd name="connsiteX207" fmla="*/ 1175481 w 3024845"/>
                  <a:gd name="connsiteY207" fmla="*/ 516665 h 1059043"/>
                  <a:gd name="connsiteX208" fmla="*/ 1189668 w 3024845"/>
                  <a:gd name="connsiteY208" fmla="*/ 516665 h 1059043"/>
                  <a:gd name="connsiteX209" fmla="*/ 1189668 w 3024845"/>
                  <a:gd name="connsiteY209" fmla="*/ 540444 h 1059043"/>
                  <a:gd name="connsiteX210" fmla="*/ 1191695 w 3024845"/>
                  <a:gd name="connsiteY210" fmla="*/ 542065 h 1059043"/>
                  <a:gd name="connsiteX211" fmla="*/ 1191695 w 3024845"/>
                  <a:gd name="connsiteY211" fmla="*/ 553415 h 1059043"/>
                  <a:gd name="connsiteX212" fmla="*/ 1192455 w 3024845"/>
                  <a:gd name="connsiteY212" fmla="*/ 553415 h 1059043"/>
                  <a:gd name="connsiteX213" fmla="*/ 1197775 w 3024845"/>
                  <a:gd name="connsiteY213" fmla="*/ 553415 h 1059043"/>
                  <a:gd name="connsiteX214" fmla="*/ 1197775 w 3024845"/>
                  <a:gd name="connsiteY214" fmla="*/ 577194 h 1059043"/>
                  <a:gd name="connsiteX215" fmla="*/ 1199041 w 3024845"/>
                  <a:gd name="connsiteY215" fmla="*/ 577194 h 1059043"/>
                  <a:gd name="connsiteX216" fmla="*/ 1207908 w 3024845"/>
                  <a:gd name="connsiteY216" fmla="*/ 577194 h 1059043"/>
                  <a:gd name="connsiteX217" fmla="*/ 1209935 w 3024845"/>
                  <a:gd name="connsiteY217" fmla="*/ 581248 h 1059043"/>
                  <a:gd name="connsiteX218" fmla="*/ 1209935 w 3024845"/>
                  <a:gd name="connsiteY218" fmla="*/ 594489 h 1059043"/>
                  <a:gd name="connsiteX219" fmla="*/ 1211455 w 3024845"/>
                  <a:gd name="connsiteY219" fmla="*/ 592597 h 1059043"/>
                  <a:gd name="connsiteX220" fmla="*/ 1222095 w 3024845"/>
                  <a:gd name="connsiteY220" fmla="*/ 579356 h 1059043"/>
                  <a:gd name="connsiteX221" fmla="*/ 1250469 w 3024845"/>
                  <a:gd name="connsiteY221" fmla="*/ 579356 h 1059043"/>
                  <a:gd name="connsiteX222" fmla="*/ 1250469 w 3024845"/>
                  <a:gd name="connsiteY222" fmla="*/ 665827 h 1059043"/>
                  <a:gd name="connsiteX223" fmla="*/ 1251229 w 3024845"/>
                  <a:gd name="connsiteY223" fmla="*/ 665827 h 1059043"/>
                  <a:gd name="connsiteX224" fmla="*/ 1256549 w 3024845"/>
                  <a:gd name="connsiteY224" fmla="*/ 665827 h 1059043"/>
                  <a:gd name="connsiteX225" fmla="*/ 1257309 w 3024845"/>
                  <a:gd name="connsiteY225" fmla="*/ 664476 h 1059043"/>
                  <a:gd name="connsiteX226" fmla="*/ 1262629 w 3024845"/>
                  <a:gd name="connsiteY226" fmla="*/ 655018 h 1059043"/>
                  <a:gd name="connsiteX227" fmla="*/ 1262629 w 3024845"/>
                  <a:gd name="connsiteY227" fmla="*/ 656910 h 1059043"/>
                  <a:gd name="connsiteX228" fmla="*/ 1262629 w 3024845"/>
                  <a:gd name="connsiteY228" fmla="*/ 670151 h 1059043"/>
                  <a:gd name="connsiteX229" fmla="*/ 1266682 w 3024845"/>
                  <a:gd name="connsiteY229" fmla="*/ 624754 h 1059043"/>
                  <a:gd name="connsiteX230" fmla="*/ 1267442 w 3024845"/>
                  <a:gd name="connsiteY230" fmla="*/ 624754 h 1059043"/>
                  <a:gd name="connsiteX231" fmla="*/ 1272762 w 3024845"/>
                  <a:gd name="connsiteY231" fmla="*/ 624754 h 1059043"/>
                  <a:gd name="connsiteX232" fmla="*/ 1272762 w 3024845"/>
                  <a:gd name="connsiteY232" fmla="*/ 559900 h 1059043"/>
                  <a:gd name="connsiteX233" fmla="*/ 1273776 w 3024845"/>
                  <a:gd name="connsiteY233" fmla="*/ 559900 h 1059043"/>
                  <a:gd name="connsiteX234" fmla="*/ 1280869 w 3024845"/>
                  <a:gd name="connsiteY234" fmla="*/ 559900 h 1059043"/>
                  <a:gd name="connsiteX235" fmla="*/ 1293029 w 3024845"/>
                  <a:gd name="connsiteY235" fmla="*/ 516665 h 1059043"/>
                  <a:gd name="connsiteX236" fmla="*/ 1294296 w 3024845"/>
                  <a:gd name="connsiteY236" fmla="*/ 516665 h 1059043"/>
                  <a:gd name="connsiteX237" fmla="*/ 1303163 w 3024845"/>
                  <a:gd name="connsiteY237" fmla="*/ 516665 h 1059043"/>
                  <a:gd name="connsiteX238" fmla="*/ 1313296 w 3024845"/>
                  <a:gd name="connsiteY238" fmla="*/ 559900 h 1059043"/>
                  <a:gd name="connsiteX239" fmla="*/ 1314309 w 3024845"/>
                  <a:gd name="connsiteY239" fmla="*/ 559900 h 1059043"/>
                  <a:gd name="connsiteX240" fmla="*/ 1321403 w 3024845"/>
                  <a:gd name="connsiteY240" fmla="*/ 559900 h 1059043"/>
                  <a:gd name="connsiteX241" fmla="*/ 1321403 w 3024845"/>
                  <a:gd name="connsiteY241" fmla="*/ 598812 h 1059043"/>
                  <a:gd name="connsiteX242" fmla="*/ 1323176 w 3024845"/>
                  <a:gd name="connsiteY242" fmla="*/ 598812 h 1059043"/>
                  <a:gd name="connsiteX243" fmla="*/ 1335590 w 3024845"/>
                  <a:gd name="connsiteY243" fmla="*/ 598812 h 1059043"/>
                  <a:gd name="connsiteX244" fmla="*/ 1335590 w 3024845"/>
                  <a:gd name="connsiteY244" fmla="*/ 600974 h 1059043"/>
                  <a:gd name="connsiteX245" fmla="*/ 1335590 w 3024845"/>
                  <a:gd name="connsiteY245" fmla="*/ 616106 h 1059043"/>
                  <a:gd name="connsiteX246" fmla="*/ 1339643 w 3024845"/>
                  <a:gd name="connsiteY246" fmla="*/ 613945 h 1059043"/>
                  <a:gd name="connsiteX247" fmla="*/ 1339643 w 3024845"/>
                  <a:gd name="connsiteY247" fmla="*/ 598812 h 1059043"/>
                  <a:gd name="connsiteX248" fmla="*/ 1341163 w 3024845"/>
                  <a:gd name="connsiteY248" fmla="*/ 598812 h 1059043"/>
                  <a:gd name="connsiteX249" fmla="*/ 1351803 w 3024845"/>
                  <a:gd name="connsiteY249" fmla="*/ 598812 h 1059043"/>
                  <a:gd name="connsiteX250" fmla="*/ 1351803 w 3024845"/>
                  <a:gd name="connsiteY250" fmla="*/ 600433 h 1059043"/>
                  <a:gd name="connsiteX251" fmla="*/ 1351803 w 3024845"/>
                  <a:gd name="connsiteY251" fmla="*/ 611783 h 1059043"/>
                  <a:gd name="connsiteX252" fmla="*/ 1382204 w 3024845"/>
                  <a:gd name="connsiteY252" fmla="*/ 611783 h 1059043"/>
                  <a:gd name="connsiteX253" fmla="*/ 1382204 w 3024845"/>
                  <a:gd name="connsiteY253" fmla="*/ 575033 h 1059043"/>
                  <a:gd name="connsiteX254" fmla="*/ 1383470 w 3024845"/>
                  <a:gd name="connsiteY254" fmla="*/ 575033 h 1059043"/>
                  <a:gd name="connsiteX255" fmla="*/ 1392337 w 3024845"/>
                  <a:gd name="connsiteY255" fmla="*/ 575033 h 1059043"/>
                  <a:gd name="connsiteX256" fmla="*/ 1392337 w 3024845"/>
                  <a:gd name="connsiteY256" fmla="*/ 596650 h 1059043"/>
                  <a:gd name="connsiteX257" fmla="*/ 1394364 w 3024845"/>
                  <a:gd name="connsiteY257" fmla="*/ 564224 h 1059043"/>
                  <a:gd name="connsiteX258" fmla="*/ 1416657 w 3024845"/>
                  <a:gd name="connsiteY258" fmla="*/ 564224 h 1059043"/>
                  <a:gd name="connsiteX259" fmla="*/ 1416657 w 3024845"/>
                  <a:gd name="connsiteY259" fmla="*/ 562602 h 1059043"/>
                  <a:gd name="connsiteX260" fmla="*/ 1416657 w 3024845"/>
                  <a:gd name="connsiteY260" fmla="*/ 551253 h 1059043"/>
                  <a:gd name="connsiteX261" fmla="*/ 1417417 w 3024845"/>
                  <a:gd name="connsiteY261" fmla="*/ 551253 h 1059043"/>
                  <a:gd name="connsiteX262" fmla="*/ 1422737 w 3024845"/>
                  <a:gd name="connsiteY262" fmla="*/ 551253 h 1059043"/>
                  <a:gd name="connsiteX263" fmla="*/ 1422737 w 3024845"/>
                  <a:gd name="connsiteY263" fmla="*/ 549362 h 1059043"/>
                  <a:gd name="connsiteX264" fmla="*/ 1422737 w 3024845"/>
                  <a:gd name="connsiteY264" fmla="*/ 536121 h 1059043"/>
                  <a:gd name="connsiteX265" fmla="*/ 1426791 w 3024845"/>
                  <a:gd name="connsiteY265" fmla="*/ 542606 h 1059043"/>
                  <a:gd name="connsiteX266" fmla="*/ 1429071 w 3024845"/>
                  <a:gd name="connsiteY266" fmla="*/ 542606 h 1059043"/>
                  <a:gd name="connsiteX267" fmla="*/ 1445031 w 3024845"/>
                  <a:gd name="connsiteY267" fmla="*/ 542606 h 1059043"/>
                  <a:gd name="connsiteX268" fmla="*/ 1445031 w 3024845"/>
                  <a:gd name="connsiteY268" fmla="*/ 541795 h 1059043"/>
                  <a:gd name="connsiteX269" fmla="*/ 1445031 w 3024845"/>
                  <a:gd name="connsiteY269" fmla="*/ 536121 h 1059043"/>
                  <a:gd name="connsiteX270" fmla="*/ 1445791 w 3024845"/>
                  <a:gd name="connsiteY270" fmla="*/ 536121 h 1059043"/>
                  <a:gd name="connsiteX271" fmla="*/ 1451111 w 3024845"/>
                  <a:gd name="connsiteY271" fmla="*/ 536121 h 1059043"/>
                  <a:gd name="connsiteX272" fmla="*/ 1451111 w 3024845"/>
                  <a:gd name="connsiteY272" fmla="*/ 537472 h 1059043"/>
                  <a:gd name="connsiteX273" fmla="*/ 1451111 w 3024845"/>
                  <a:gd name="connsiteY273" fmla="*/ 546930 h 1059043"/>
                  <a:gd name="connsiteX274" fmla="*/ 1489618 w 3024845"/>
                  <a:gd name="connsiteY274" fmla="*/ 546930 h 1059043"/>
                  <a:gd name="connsiteX275" fmla="*/ 1489618 w 3024845"/>
                  <a:gd name="connsiteY275" fmla="*/ 685283 h 1059043"/>
                  <a:gd name="connsiteX276" fmla="*/ 1491138 w 3024845"/>
                  <a:gd name="connsiteY276" fmla="*/ 685283 h 1059043"/>
                  <a:gd name="connsiteX277" fmla="*/ 1501778 w 3024845"/>
                  <a:gd name="connsiteY277" fmla="*/ 685283 h 1059043"/>
                  <a:gd name="connsiteX278" fmla="*/ 1501778 w 3024845"/>
                  <a:gd name="connsiteY278" fmla="*/ 672313 h 1059043"/>
                  <a:gd name="connsiteX279" fmla="*/ 1505832 w 3024845"/>
                  <a:gd name="connsiteY279" fmla="*/ 672313 h 1059043"/>
                  <a:gd name="connsiteX280" fmla="*/ 1505832 w 3024845"/>
                  <a:gd name="connsiteY280" fmla="*/ 685283 h 1059043"/>
                  <a:gd name="connsiteX281" fmla="*/ 1536232 w 3024845"/>
                  <a:gd name="connsiteY281" fmla="*/ 685283 h 1059043"/>
                  <a:gd name="connsiteX282" fmla="*/ 1536232 w 3024845"/>
                  <a:gd name="connsiteY282" fmla="*/ 655018 h 1059043"/>
                  <a:gd name="connsiteX283" fmla="*/ 1548392 w 3024845"/>
                  <a:gd name="connsiteY283" fmla="*/ 655018 h 1059043"/>
                  <a:gd name="connsiteX284" fmla="*/ 1560552 w 3024845"/>
                  <a:gd name="connsiteY284" fmla="*/ 652857 h 1059043"/>
                  <a:gd name="connsiteX285" fmla="*/ 1564606 w 3024845"/>
                  <a:gd name="connsiteY285" fmla="*/ 655018 h 1059043"/>
                  <a:gd name="connsiteX286" fmla="*/ 1574739 w 3024845"/>
                  <a:gd name="connsiteY286" fmla="*/ 655018 h 1059043"/>
                  <a:gd name="connsiteX287" fmla="*/ 1574739 w 3024845"/>
                  <a:gd name="connsiteY287" fmla="*/ 685283 h 1059043"/>
                  <a:gd name="connsiteX288" fmla="*/ 1582846 w 3024845"/>
                  <a:gd name="connsiteY288" fmla="*/ 685283 h 1059043"/>
                  <a:gd name="connsiteX289" fmla="*/ 1582846 w 3024845"/>
                  <a:gd name="connsiteY289" fmla="*/ 702578 h 1059043"/>
                  <a:gd name="connsiteX290" fmla="*/ 1592182 w 3024845"/>
                  <a:gd name="connsiteY290" fmla="*/ 703483 h 1059043"/>
                  <a:gd name="connsiteX291" fmla="*/ 1605140 w 3024845"/>
                  <a:gd name="connsiteY291" fmla="*/ 703483 h 1059043"/>
                  <a:gd name="connsiteX292" fmla="*/ 1605140 w 3024845"/>
                  <a:gd name="connsiteY292" fmla="*/ 687445 h 1059043"/>
                  <a:gd name="connsiteX293" fmla="*/ 1673096 w 3024845"/>
                  <a:gd name="connsiteY293" fmla="*/ 687445 h 1059043"/>
                  <a:gd name="connsiteX294" fmla="*/ 1673096 w 3024845"/>
                  <a:gd name="connsiteY294" fmla="*/ 602192 h 1059043"/>
                  <a:gd name="connsiteX295" fmla="*/ 1745104 w 3024845"/>
                  <a:gd name="connsiteY295" fmla="*/ 602192 h 1059043"/>
                  <a:gd name="connsiteX296" fmla="*/ 1745104 w 3024845"/>
                  <a:gd name="connsiteY296" fmla="*/ 680960 h 1059043"/>
                  <a:gd name="connsiteX297" fmla="*/ 1747008 w 3024845"/>
                  <a:gd name="connsiteY297" fmla="*/ 680960 h 1059043"/>
                  <a:gd name="connsiteX298" fmla="*/ 1748250 w 3024845"/>
                  <a:gd name="connsiteY298" fmla="*/ 703483 h 1059043"/>
                  <a:gd name="connsiteX299" fmla="*/ 1757926 w 3024845"/>
                  <a:gd name="connsiteY299" fmla="*/ 703483 h 1059043"/>
                  <a:gd name="connsiteX300" fmla="*/ 1759168 w 3024845"/>
                  <a:gd name="connsiteY300" fmla="*/ 680960 h 1059043"/>
                  <a:gd name="connsiteX301" fmla="*/ 1765248 w 3024845"/>
                  <a:gd name="connsiteY301" fmla="*/ 680960 h 1059043"/>
                  <a:gd name="connsiteX302" fmla="*/ 1766490 w 3024845"/>
                  <a:gd name="connsiteY302" fmla="*/ 703483 h 1059043"/>
                  <a:gd name="connsiteX303" fmla="*/ 1817112 w 3024845"/>
                  <a:gd name="connsiteY303" fmla="*/ 703483 h 1059043"/>
                  <a:gd name="connsiteX304" fmla="*/ 1817112 w 3024845"/>
                  <a:gd name="connsiteY304" fmla="*/ 540455 h 1059043"/>
                  <a:gd name="connsiteX305" fmla="*/ 2014439 w 3024845"/>
                  <a:gd name="connsiteY305" fmla="*/ 540455 h 1059043"/>
                  <a:gd name="connsiteX306" fmla="*/ 2014439 w 3024845"/>
                  <a:gd name="connsiteY306" fmla="*/ 703483 h 1059043"/>
                  <a:gd name="connsiteX307" fmla="*/ 2033136 w 3024845"/>
                  <a:gd name="connsiteY307" fmla="*/ 703483 h 1059043"/>
                  <a:gd name="connsiteX308" fmla="*/ 2033136 w 3024845"/>
                  <a:gd name="connsiteY308" fmla="*/ 620790 h 1059043"/>
                  <a:gd name="connsiteX309" fmla="*/ 2128256 w 3024845"/>
                  <a:gd name="connsiteY309" fmla="*/ 620790 h 1059043"/>
                  <a:gd name="connsiteX310" fmla="*/ 2128026 w 3024845"/>
                  <a:gd name="connsiteY310" fmla="*/ 281031 h 1059043"/>
                  <a:gd name="connsiteX311" fmla="*/ 2121946 w 3024845"/>
                  <a:gd name="connsiteY311" fmla="*/ 276707 h 1059043"/>
                  <a:gd name="connsiteX312" fmla="*/ 2130053 w 3024845"/>
                  <a:gd name="connsiteY312" fmla="*/ 252928 h 1059043"/>
                  <a:gd name="connsiteX313" fmla="*/ 2144240 w 3024845"/>
                  <a:gd name="connsiteY313" fmla="*/ 214016 h 1059043"/>
                  <a:gd name="connsiteX314" fmla="*/ 2146266 w 3024845"/>
                  <a:gd name="connsiteY314" fmla="*/ 131868 h 1059043"/>
                  <a:gd name="connsiteX315" fmla="*/ 2144240 w 3024845"/>
                  <a:gd name="connsiteY315" fmla="*/ 125383 h 1059043"/>
                  <a:gd name="connsiteX316" fmla="*/ 2150320 w 3024845"/>
                  <a:gd name="connsiteY316" fmla="*/ 118897 h 1059043"/>
                  <a:gd name="connsiteX317" fmla="*/ 2150320 w 3024845"/>
                  <a:gd name="connsiteY317" fmla="*/ 60529 h 1059043"/>
                  <a:gd name="connsiteX318" fmla="*/ 2152346 w 3024845"/>
                  <a:gd name="connsiteY318" fmla="*/ 56206 h 1059043"/>
                  <a:gd name="connsiteX319" fmla="*/ 2152346 w 3024845"/>
                  <a:gd name="connsiteY319" fmla="*/ 0 h 1059043"/>
                  <a:gd name="connsiteX320" fmla="*/ 2162480 w 3024845"/>
                  <a:gd name="connsiteY320" fmla="*/ 118897 h 1059043"/>
                  <a:gd name="connsiteX321" fmla="*/ 2168560 w 3024845"/>
                  <a:gd name="connsiteY321" fmla="*/ 125383 h 1059043"/>
                  <a:gd name="connsiteX322" fmla="*/ 2166533 w 3024845"/>
                  <a:gd name="connsiteY322" fmla="*/ 131868 h 1059043"/>
                  <a:gd name="connsiteX323" fmla="*/ 2180720 w 3024845"/>
                  <a:gd name="connsiteY323" fmla="*/ 555577 h 1059043"/>
                  <a:gd name="connsiteX324" fmla="*/ 2245574 w 3024845"/>
                  <a:gd name="connsiteY324" fmla="*/ 555577 h 1059043"/>
                  <a:gd name="connsiteX325" fmla="*/ 2245574 w 3024845"/>
                  <a:gd name="connsiteY325" fmla="*/ 631239 h 1059043"/>
                  <a:gd name="connsiteX326" fmla="*/ 2253681 w 3024845"/>
                  <a:gd name="connsiteY326" fmla="*/ 631239 h 1059043"/>
                  <a:gd name="connsiteX327" fmla="*/ 2255708 w 3024845"/>
                  <a:gd name="connsiteY327" fmla="*/ 624754 h 1059043"/>
                  <a:gd name="connsiteX328" fmla="*/ 2261788 w 3024845"/>
                  <a:gd name="connsiteY328" fmla="*/ 624754 h 1059043"/>
                  <a:gd name="connsiteX329" fmla="*/ 2263815 w 3024845"/>
                  <a:gd name="connsiteY329" fmla="*/ 633401 h 1059043"/>
                  <a:gd name="connsiteX330" fmla="*/ 2275975 w 3024845"/>
                  <a:gd name="connsiteY330" fmla="*/ 633401 h 1059043"/>
                  <a:gd name="connsiteX331" fmla="*/ 2275975 w 3024845"/>
                  <a:gd name="connsiteY331" fmla="*/ 626915 h 1059043"/>
                  <a:gd name="connsiteX332" fmla="*/ 2298268 w 3024845"/>
                  <a:gd name="connsiteY332" fmla="*/ 626915 h 1059043"/>
                  <a:gd name="connsiteX333" fmla="*/ 2298268 w 3024845"/>
                  <a:gd name="connsiteY333" fmla="*/ 633401 h 1059043"/>
                  <a:gd name="connsiteX334" fmla="*/ 2318535 w 3024845"/>
                  <a:gd name="connsiteY334" fmla="*/ 633401 h 1059043"/>
                  <a:gd name="connsiteX335" fmla="*/ 2318535 w 3024845"/>
                  <a:gd name="connsiteY335" fmla="*/ 678798 h 1059043"/>
                  <a:gd name="connsiteX336" fmla="*/ 2332722 w 3024845"/>
                  <a:gd name="connsiteY336" fmla="*/ 678798 h 1059043"/>
                  <a:gd name="connsiteX337" fmla="*/ 2332722 w 3024845"/>
                  <a:gd name="connsiteY337" fmla="*/ 665827 h 1059043"/>
                  <a:gd name="connsiteX338" fmla="*/ 2348936 w 3024845"/>
                  <a:gd name="connsiteY338" fmla="*/ 665827 h 1059043"/>
                  <a:gd name="connsiteX339" fmla="*/ 2348936 w 3024845"/>
                  <a:gd name="connsiteY339" fmla="*/ 486400 h 1059043"/>
                  <a:gd name="connsiteX340" fmla="*/ 2355016 w 3024845"/>
                  <a:gd name="connsiteY340" fmla="*/ 479914 h 1059043"/>
                  <a:gd name="connsiteX341" fmla="*/ 2427977 w 3024845"/>
                  <a:gd name="connsiteY341" fmla="*/ 479914 h 1059043"/>
                  <a:gd name="connsiteX342" fmla="*/ 2427977 w 3024845"/>
                  <a:gd name="connsiteY342" fmla="*/ 488562 h 1059043"/>
                  <a:gd name="connsiteX343" fmla="*/ 2438110 w 3024845"/>
                  <a:gd name="connsiteY343" fmla="*/ 488562 h 1059043"/>
                  <a:gd name="connsiteX344" fmla="*/ 2438110 w 3024845"/>
                  <a:gd name="connsiteY344" fmla="*/ 603136 h 1059043"/>
                  <a:gd name="connsiteX345" fmla="*/ 2460404 w 3024845"/>
                  <a:gd name="connsiteY345" fmla="*/ 603136 h 1059043"/>
                  <a:gd name="connsiteX346" fmla="*/ 2460404 w 3024845"/>
                  <a:gd name="connsiteY346" fmla="*/ 536121 h 1059043"/>
                  <a:gd name="connsiteX347" fmla="*/ 2486751 w 3024845"/>
                  <a:gd name="connsiteY347" fmla="*/ 536121 h 1059043"/>
                  <a:gd name="connsiteX348" fmla="*/ 2490804 w 3024845"/>
                  <a:gd name="connsiteY348" fmla="*/ 531797 h 1059043"/>
                  <a:gd name="connsiteX349" fmla="*/ 2498911 w 3024845"/>
                  <a:gd name="connsiteY349" fmla="*/ 531797 h 1059043"/>
                  <a:gd name="connsiteX350" fmla="*/ 2502964 w 3024845"/>
                  <a:gd name="connsiteY350" fmla="*/ 536121 h 1059043"/>
                  <a:gd name="connsiteX351" fmla="*/ 2525258 w 3024845"/>
                  <a:gd name="connsiteY351" fmla="*/ 536121 h 1059043"/>
                  <a:gd name="connsiteX352" fmla="*/ 2525258 w 3024845"/>
                  <a:gd name="connsiteY352" fmla="*/ 419385 h 1059043"/>
                  <a:gd name="connsiteX353" fmla="*/ 2582005 w 3024845"/>
                  <a:gd name="connsiteY353" fmla="*/ 408576 h 1059043"/>
                  <a:gd name="connsiteX354" fmla="*/ 2582005 w 3024845"/>
                  <a:gd name="connsiteY354" fmla="*/ 409657 h 1059043"/>
                  <a:gd name="connsiteX355" fmla="*/ 2582005 w 3024845"/>
                  <a:gd name="connsiteY355" fmla="*/ 417223 h 1059043"/>
                  <a:gd name="connsiteX356" fmla="*/ 2608352 w 3024845"/>
                  <a:gd name="connsiteY356" fmla="*/ 417223 h 1059043"/>
                  <a:gd name="connsiteX357" fmla="*/ 2608352 w 3024845"/>
                  <a:gd name="connsiteY357" fmla="*/ 672313 h 1059043"/>
                  <a:gd name="connsiteX358" fmla="*/ 2630646 w 3024845"/>
                  <a:gd name="connsiteY358" fmla="*/ 672313 h 1059043"/>
                  <a:gd name="connsiteX359" fmla="*/ 2630646 w 3024845"/>
                  <a:gd name="connsiteY359" fmla="*/ 667989 h 1059043"/>
                  <a:gd name="connsiteX360" fmla="*/ 2642806 w 3024845"/>
                  <a:gd name="connsiteY360" fmla="*/ 667989 h 1059043"/>
                  <a:gd name="connsiteX361" fmla="*/ 2642806 w 3024845"/>
                  <a:gd name="connsiteY361" fmla="*/ 672313 h 1059043"/>
                  <a:gd name="connsiteX362" fmla="*/ 2667126 w 3024845"/>
                  <a:gd name="connsiteY362" fmla="*/ 672313 h 1059043"/>
                  <a:gd name="connsiteX363" fmla="*/ 2667126 w 3024845"/>
                  <a:gd name="connsiteY363" fmla="*/ 659342 h 1059043"/>
                  <a:gd name="connsiteX364" fmla="*/ 2695500 w 3024845"/>
                  <a:gd name="connsiteY364" fmla="*/ 659342 h 1059043"/>
                  <a:gd name="connsiteX365" fmla="*/ 2707660 w 3024845"/>
                  <a:gd name="connsiteY365" fmla="*/ 655018 h 1059043"/>
                  <a:gd name="connsiteX366" fmla="*/ 2727927 w 3024845"/>
                  <a:gd name="connsiteY366" fmla="*/ 659342 h 1059043"/>
                  <a:gd name="connsiteX367" fmla="*/ 2727927 w 3024845"/>
                  <a:gd name="connsiteY367" fmla="*/ 642048 h 1059043"/>
                  <a:gd name="connsiteX368" fmla="*/ 2736034 w 3024845"/>
                  <a:gd name="connsiteY368" fmla="*/ 642048 h 1059043"/>
                  <a:gd name="connsiteX369" fmla="*/ 2736034 w 3024845"/>
                  <a:gd name="connsiteY369" fmla="*/ 629077 h 1059043"/>
                  <a:gd name="connsiteX370" fmla="*/ 2792781 w 3024845"/>
                  <a:gd name="connsiteY370" fmla="*/ 629077 h 1059043"/>
                  <a:gd name="connsiteX371" fmla="*/ 2792781 w 3024845"/>
                  <a:gd name="connsiteY371" fmla="*/ 598812 h 1059043"/>
                  <a:gd name="connsiteX372" fmla="*/ 2811021 w 3024845"/>
                  <a:gd name="connsiteY372" fmla="*/ 598812 h 1059043"/>
                  <a:gd name="connsiteX373" fmla="*/ 2811021 w 3024845"/>
                  <a:gd name="connsiteY373" fmla="*/ 592327 h 1059043"/>
                  <a:gd name="connsiteX374" fmla="*/ 2823181 w 3024845"/>
                  <a:gd name="connsiteY374" fmla="*/ 592327 h 1059043"/>
                  <a:gd name="connsiteX375" fmla="*/ 2823181 w 3024845"/>
                  <a:gd name="connsiteY375" fmla="*/ 598812 h 1059043"/>
                  <a:gd name="connsiteX376" fmla="*/ 2839395 w 3024845"/>
                  <a:gd name="connsiteY376" fmla="*/ 598812 h 1059043"/>
                  <a:gd name="connsiteX377" fmla="*/ 2839395 w 3024845"/>
                  <a:gd name="connsiteY377" fmla="*/ 648533 h 1059043"/>
                  <a:gd name="connsiteX378" fmla="*/ 2871822 w 3024845"/>
                  <a:gd name="connsiteY378" fmla="*/ 648533 h 1059043"/>
                  <a:gd name="connsiteX379" fmla="*/ 2871822 w 3024845"/>
                  <a:gd name="connsiteY379" fmla="*/ 622592 h 1059043"/>
                  <a:gd name="connsiteX380" fmla="*/ 2910329 w 3024845"/>
                  <a:gd name="connsiteY380" fmla="*/ 622592 h 1059043"/>
                  <a:gd name="connsiteX381" fmla="*/ 2910329 w 3024845"/>
                  <a:gd name="connsiteY381" fmla="*/ 592327 h 1059043"/>
                  <a:gd name="connsiteX382" fmla="*/ 2958970 w 3024845"/>
                  <a:gd name="connsiteY382" fmla="*/ 592327 h 1059043"/>
                  <a:gd name="connsiteX383" fmla="*/ 2958970 w 3024845"/>
                  <a:gd name="connsiteY383" fmla="*/ 703483 h 1059043"/>
                  <a:gd name="connsiteX384" fmla="*/ 2958970 w 3024845"/>
                  <a:gd name="connsiteY384" fmla="*/ 717262 h 1059043"/>
                  <a:gd name="connsiteX385" fmla="*/ 3024845 w 3024845"/>
                  <a:gd name="connsiteY385" fmla="*/ 717262 h 1059043"/>
                  <a:gd name="connsiteX386" fmla="*/ 3024845 w 3024845"/>
                  <a:gd name="connsiteY386" fmla="*/ 1059043 h 1059043"/>
                  <a:gd name="connsiteX387" fmla="*/ 2054 w 3024845"/>
                  <a:gd name="connsiteY387" fmla="*/ 1056710 h 1059043"/>
                  <a:gd name="connsiteX388" fmla="*/ 0 w 3024845"/>
                  <a:gd name="connsiteY388" fmla="*/ 622592 h 1059043"/>
                  <a:gd name="connsiteX389" fmla="*/ 20267 w 3024845"/>
                  <a:gd name="connsiteY389" fmla="*/ 622592 h 1059043"/>
                  <a:gd name="connsiteX390" fmla="*/ 20774 w 3024845"/>
                  <a:gd name="connsiteY390" fmla="*/ 621511 h 1059043"/>
                  <a:gd name="connsiteX391" fmla="*/ 24320 w 3024845"/>
                  <a:gd name="connsiteY391" fmla="*/ 613945 h 1059043"/>
                  <a:gd name="connsiteX392" fmla="*/ 26094 w 3024845"/>
                  <a:gd name="connsiteY392" fmla="*/ 614215 h 1059043"/>
                  <a:gd name="connsiteX393" fmla="*/ 38507 w 3024845"/>
                  <a:gd name="connsiteY393" fmla="*/ 616106 h 1059043"/>
                  <a:gd name="connsiteX394" fmla="*/ 39014 w 3024845"/>
                  <a:gd name="connsiteY394" fmla="*/ 617458 h 1059043"/>
                  <a:gd name="connsiteX395" fmla="*/ 42560 w 3024845"/>
                  <a:gd name="connsiteY395" fmla="*/ 626915 h 1059043"/>
                  <a:gd name="connsiteX396" fmla="*/ 68907 w 3024845"/>
                  <a:gd name="connsiteY396" fmla="*/ 629077 h 1059043"/>
                  <a:gd name="connsiteX397" fmla="*/ 68907 w 3024845"/>
                  <a:gd name="connsiteY397" fmla="*/ 505856 h 1059043"/>
                  <a:gd name="connsiteX398" fmla="*/ 70934 w 3024845"/>
                  <a:gd name="connsiteY398" fmla="*/ 505856 h 1059043"/>
                  <a:gd name="connsiteX399" fmla="*/ 85121 w 3024845"/>
                  <a:gd name="connsiteY399" fmla="*/ 505856 h 1059043"/>
                  <a:gd name="connsiteX400" fmla="*/ 85121 w 3024845"/>
                  <a:gd name="connsiteY400" fmla="*/ 369664 h 1059043"/>
                  <a:gd name="connsiteX401" fmla="*/ 86894 w 3024845"/>
                  <a:gd name="connsiteY401" fmla="*/ 369664 h 1059043"/>
                  <a:gd name="connsiteX402" fmla="*/ 99308 w 3024845"/>
                  <a:gd name="connsiteY402" fmla="*/ 369664 h 1059043"/>
                  <a:gd name="connsiteX403" fmla="*/ 99308 w 3024845"/>
                  <a:gd name="connsiteY403" fmla="*/ 255090 h 1059043"/>
                  <a:gd name="connsiteX404" fmla="*/ 103361 w 3024845"/>
                  <a:gd name="connsiteY404" fmla="*/ 226986 h 1059043"/>
                  <a:gd name="connsiteX405" fmla="*/ 105388 w 3024845"/>
                  <a:gd name="connsiteY405" fmla="*/ 226986 h 1059043"/>
                  <a:gd name="connsiteX406" fmla="*/ 119575 w 3024845"/>
                  <a:gd name="connsiteY406" fmla="*/ 226986 h 1059043"/>
                  <a:gd name="connsiteX0" fmla="*/ 119575 w 3024845"/>
                  <a:gd name="connsiteY0" fmla="*/ 226986 h 1059043"/>
                  <a:gd name="connsiteX1" fmla="*/ 200642 w 3024845"/>
                  <a:gd name="connsiteY1" fmla="*/ 224825 h 1059043"/>
                  <a:gd name="connsiteX2" fmla="*/ 202669 w 3024845"/>
                  <a:gd name="connsiteY2" fmla="*/ 224825 h 1059043"/>
                  <a:gd name="connsiteX3" fmla="*/ 216856 w 3024845"/>
                  <a:gd name="connsiteY3" fmla="*/ 224825 h 1059043"/>
                  <a:gd name="connsiteX4" fmla="*/ 216856 w 3024845"/>
                  <a:gd name="connsiteY4" fmla="*/ 248604 h 1059043"/>
                  <a:gd name="connsiteX5" fmla="*/ 217363 w 3024845"/>
                  <a:gd name="connsiteY5" fmla="*/ 249415 h 1059043"/>
                  <a:gd name="connsiteX6" fmla="*/ 220909 w 3024845"/>
                  <a:gd name="connsiteY6" fmla="*/ 255090 h 1059043"/>
                  <a:gd name="connsiteX7" fmla="*/ 220909 w 3024845"/>
                  <a:gd name="connsiteY7" fmla="*/ 369664 h 1059043"/>
                  <a:gd name="connsiteX8" fmla="*/ 223189 w 3024845"/>
                  <a:gd name="connsiteY8" fmla="*/ 369664 h 1059043"/>
                  <a:gd name="connsiteX9" fmla="*/ 239150 w 3024845"/>
                  <a:gd name="connsiteY9" fmla="*/ 369664 h 1059043"/>
                  <a:gd name="connsiteX10" fmla="*/ 239150 w 3024845"/>
                  <a:gd name="connsiteY10" fmla="*/ 510179 h 1059043"/>
                  <a:gd name="connsiteX11" fmla="*/ 240670 w 3024845"/>
                  <a:gd name="connsiteY11" fmla="*/ 509909 h 1059043"/>
                  <a:gd name="connsiteX12" fmla="*/ 251310 w 3024845"/>
                  <a:gd name="connsiteY12" fmla="*/ 508018 h 1059043"/>
                  <a:gd name="connsiteX13" fmla="*/ 249283 w 3024845"/>
                  <a:gd name="connsiteY13" fmla="*/ 596650 h 1059043"/>
                  <a:gd name="connsiteX14" fmla="*/ 250803 w 3024845"/>
                  <a:gd name="connsiteY14" fmla="*/ 596921 h 1059043"/>
                  <a:gd name="connsiteX15" fmla="*/ 261443 w 3024845"/>
                  <a:gd name="connsiteY15" fmla="*/ 598812 h 1059043"/>
                  <a:gd name="connsiteX16" fmla="*/ 261696 w 3024845"/>
                  <a:gd name="connsiteY16" fmla="*/ 599623 h 1059043"/>
                  <a:gd name="connsiteX17" fmla="*/ 263470 w 3024845"/>
                  <a:gd name="connsiteY17" fmla="*/ 605298 h 1059043"/>
                  <a:gd name="connsiteX18" fmla="*/ 264230 w 3024845"/>
                  <a:gd name="connsiteY18" fmla="*/ 602866 h 1059043"/>
                  <a:gd name="connsiteX19" fmla="*/ 269550 w 3024845"/>
                  <a:gd name="connsiteY19" fmla="*/ 585842 h 1059043"/>
                  <a:gd name="connsiteX20" fmla="*/ 271323 w 3024845"/>
                  <a:gd name="connsiteY20" fmla="*/ 585842 h 1059043"/>
                  <a:gd name="connsiteX21" fmla="*/ 283737 w 3024845"/>
                  <a:gd name="connsiteY21" fmla="*/ 585842 h 1059043"/>
                  <a:gd name="connsiteX22" fmla="*/ 283737 w 3024845"/>
                  <a:gd name="connsiteY22" fmla="*/ 618268 h 1059043"/>
                  <a:gd name="connsiteX23" fmla="*/ 284750 w 3024845"/>
                  <a:gd name="connsiteY23" fmla="*/ 618809 h 1059043"/>
                  <a:gd name="connsiteX24" fmla="*/ 291844 w 3024845"/>
                  <a:gd name="connsiteY24" fmla="*/ 622592 h 1059043"/>
                  <a:gd name="connsiteX25" fmla="*/ 291844 w 3024845"/>
                  <a:gd name="connsiteY25" fmla="*/ 623943 h 1059043"/>
                  <a:gd name="connsiteX26" fmla="*/ 291844 w 3024845"/>
                  <a:gd name="connsiteY26" fmla="*/ 633401 h 1059043"/>
                  <a:gd name="connsiteX27" fmla="*/ 336431 w 3024845"/>
                  <a:gd name="connsiteY27" fmla="*/ 633401 h 1059043"/>
                  <a:gd name="connsiteX28" fmla="*/ 336431 w 3024845"/>
                  <a:gd name="connsiteY28" fmla="*/ 634482 h 1059043"/>
                  <a:gd name="connsiteX29" fmla="*/ 336431 w 3024845"/>
                  <a:gd name="connsiteY29" fmla="*/ 642048 h 1059043"/>
                  <a:gd name="connsiteX30" fmla="*/ 338457 w 3024845"/>
                  <a:gd name="connsiteY30" fmla="*/ 642048 h 1059043"/>
                  <a:gd name="connsiteX31" fmla="*/ 352644 w 3024845"/>
                  <a:gd name="connsiteY31" fmla="*/ 642048 h 1059043"/>
                  <a:gd name="connsiteX32" fmla="*/ 352644 w 3024845"/>
                  <a:gd name="connsiteY32" fmla="*/ 611783 h 1059043"/>
                  <a:gd name="connsiteX33" fmla="*/ 397231 w 3024845"/>
                  <a:gd name="connsiteY33" fmla="*/ 611783 h 1059043"/>
                  <a:gd name="connsiteX34" fmla="*/ 397231 w 3024845"/>
                  <a:gd name="connsiteY34" fmla="*/ 610432 h 1059043"/>
                  <a:gd name="connsiteX35" fmla="*/ 397231 w 3024845"/>
                  <a:gd name="connsiteY35" fmla="*/ 600974 h 1059043"/>
                  <a:gd name="connsiteX36" fmla="*/ 398245 w 3024845"/>
                  <a:gd name="connsiteY36" fmla="*/ 600974 h 1059043"/>
                  <a:gd name="connsiteX37" fmla="*/ 405338 w 3024845"/>
                  <a:gd name="connsiteY37" fmla="*/ 600974 h 1059043"/>
                  <a:gd name="connsiteX38" fmla="*/ 405338 w 3024845"/>
                  <a:gd name="connsiteY38" fmla="*/ 599083 h 1059043"/>
                  <a:gd name="connsiteX39" fmla="*/ 405338 w 3024845"/>
                  <a:gd name="connsiteY39" fmla="*/ 585842 h 1059043"/>
                  <a:gd name="connsiteX40" fmla="*/ 406098 w 3024845"/>
                  <a:gd name="connsiteY40" fmla="*/ 585842 h 1059043"/>
                  <a:gd name="connsiteX41" fmla="*/ 411418 w 3024845"/>
                  <a:gd name="connsiteY41" fmla="*/ 585842 h 1059043"/>
                  <a:gd name="connsiteX42" fmla="*/ 411418 w 3024845"/>
                  <a:gd name="connsiteY42" fmla="*/ 584761 h 1059043"/>
                  <a:gd name="connsiteX43" fmla="*/ 411418 w 3024845"/>
                  <a:gd name="connsiteY43" fmla="*/ 577194 h 1059043"/>
                  <a:gd name="connsiteX44" fmla="*/ 413445 w 3024845"/>
                  <a:gd name="connsiteY44" fmla="*/ 577194 h 1059043"/>
                  <a:gd name="connsiteX45" fmla="*/ 427632 w 3024845"/>
                  <a:gd name="connsiteY45" fmla="*/ 577194 h 1059043"/>
                  <a:gd name="connsiteX46" fmla="*/ 427632 w 3024845"/>
                  <a:gd name="connsiteY46" fmla="*/ 578275 h 1059043"/>
                  <a:gd name="connsiteX47" fmla="*/ 427632 w 3024845"/>
                  <a:gd name="connsiteY47" fmla="*/ 585842 h 1059043"/>
                  <a:gd name="connsiteX48" fmla="*/ 449925 w 3024845"/>
                  <a:gd name="connsiteY48" fmla="*/ 585842 h 1059043"/>
                  <a:gd name="connsiteX49" fmla="*/ 449925 w 3024845"/>
                  <a:gd name="connsiteY49" fmla="*/ 583950 h 1059043"/>
                  <a:gd name="connsiteX50" fmla="*/ 449925 w 3024845"/>
                  <a:gd name="connsiteY50" fmla="*/ 570709 h 1059043"/>
                  <a:gd name="connsiteX51" fmla="*/ 451699 w 3024845"/>
                  <a:gd name="connsiteY51" fmla="*/ 570709 h 1059043"/>
                  <a:gd name="connsiteX52" fmla="*/ 464112 w 3024845"/>
                  <a:gd name="connsiteY52" fmla="*/ 570709 h 1059043"/>
                  <a:gd name="connsiteX53" fmla="*/ 464112 w 3024845"/>
                  <a:gd name="connsiteY53" fmla="*/ 594489 h 1059043"/>
                  <a:gd name="connsiteX54" fmla="*/ 465126 w 3024845"/>
                  <a:gd name="connsiteY54" fmla="*/ 594489 h 1059043"/>
                  <a:gd name="connsiteX55" fmla="*/ 472219 w 3024845"/>
                  <a:gd name="connsiteY55" fmla="*/ 594489 h 1059043"/>
                  <a:gd name="connsiteX56" fmla="*/ 472219 w 3024845"/>
                  <a:gd name="connsiteY56" fmla="*/ 593408 h 1059043"/>
                  <a:gd name="connsiteX57" fmla="*/ 472219 w 3024845"/>
                  <a:gd name="connsiteY57" fmla="*/ 585842 h 1059043"/>
                  <a:gd name="connsiteX58" fmla="*/ 473992 w 3024845"/>
                  <a:gd name="connsiteY58" fmla="*/ 585842 h 1059043"/>
                  <a:gd name="connsiteX59" fmla="*/ 486406 w 3024845"/>
                  <a:gd name="connsiteY59" fmla="*/ 585842 h 1059043"/>
                  <a:gd name="connsiteX60" fmla="*/ 486406 w 3024845"/>
                  <a:gd name="connsiteY60" fmla="*/ 611783 h 1059043"/>
                  <a:gd name="connsiteX61" fmla="*/ 488433 w 3024845"/>
                  <a:gd name="connsiteY61" fmla="*/ 611783 h 1059043"/>
                  <a:gd name="connsiteX62" fmla="*/ 502619 w 3024845"/>
                  <a:gd name="connsiteY62" fmla="*/ 611783 h 1059043"/>
                  <a:gd name="connsiteX63" fmla="*/ 502619 w 3024845"/>
                  <a:gd name="connsiteY63" fmla="*/ 613404 h 1059043"/>
                  <a:gd name="connsiteX64" fmla="*/ 502619 w 3024845"/>
                  <a:gd name="connsiteY64" fmla="*/ 624754 h 1059043"/>
                  <a:gd name="connsiteX65" fmla="*/ 503379 w 3024845"/>
                  <a:gd name="connsiteY65" fmla="*/ 624754 h 1059043"/>
                  <a:gd name="connsiteX66" fmla="*/ 508700 w 3024845"/>
                  <a:gd name="connsiteY66" fmla="*/ 624754 h 1059043"/>
                  <a:gd name="connsiteX67" fmla="*/ 508700 w 3024845"/>
                  <a:gd name="connsiteY67" fmla="*/ 623943 h 1059043"/>
                  <a:gd name="connsiteX68" fmla="*/ 508700 w 3024845"/>
                  <a:gd name="connsiteY68" fmla="*/ 618268 h 1059043"/>
                  <a:gd name="connsiteX69" fmla="*/ 539100 w 3024845"/>
                  <a:gd name="connsiteY69" fmla="*/ 618268 h 1059043"/>
                  <a:gd name="connsiteX70" fmla="*/ 539100 w 3024845"/>
                  <a:gd name="connsiteY70" fmla="*/ 642048 h 1059043"/>
                  <a:gd name="connsiteX71" fmla="*/ 540113 w 3024845"/>
                  <a:gd name="connsiteY71" fmla="*/ 642048 h 1059043"/>
                  <a:gd name="connsiteX72" fmla="*/ 547207 w 3024845"/>
                  <a:gd name="connsiteY72" fmla="*/ 642048 h 1059043"/>
                  <a:gd name="connsiteX73" fmla="*/ 547207 w 3024845"/>
                  <a:gd name="connsiteY73" fmla="*/ 643129 h 1059043"/>
                  <a:gd name="connsiteX74" fmla="*/ 547207 w 3024845"/>
                  <a:gd name="connsiteY74" fmla="*/ 650695 h 1059043"/>
                  <a:gd name="connsiteX75" fmla="*/ 547967 w 3024845"/>
                  <a:gd name="connsiteY75" fmla="*/ 650695 h 1059043"/>
                  <a:gd name="connsiteX76" fmla="*/ 553287 w 3024845"/>
                  <a:gd name="connsiteY76" fmla="*/ 650695 h 1059043"/>
                  <a:gd name="connsiteX77" fmla="*/ 553287 w 3024845"/>
                  <a:gd name="connsiteY77" fmla="*/ 648533 h 1059043"/>
                  <a:gd name="connsiteX78" fmla="*/ 553287 w 3024845"/>
                  <a:gd name="connsiteY78" fmla="*/ 633401 h 1059043"/>
                  <a:gd name="connsiteX79" fmla="*/ 554300 w 3024845"/>
                  <a:gd name="connsiteY79" fmla="*/ 633401 h 1059043"/>
                  <a:gd name="connsiteX80" fmla="*/ 561394 w 3024845"/>
                  <a:gd name="connsiteY80" fmla="*/ 633401 h 1059043"/>
                  <a:gd name="connsiteX81" fmla="*/ 561394 w 3024845"/>
                  <a:gd name="connsiteY81" fmla="*/ 634482 h 1059043"/>
                  <a:gd name="connsiteX82" fmla="*/ 561394 w 3024845"/>
                  <a:gd name="connsiteY82" fmla="*/ 642048 h 1059043"/>
                  <a:gd name="connsiteX83" fmla="*/ 566714 w 3024845"/>
                  <a:gd name="connsiteY83" fmla="*/ 640055 h 1059043"/>
                  <a:gd name="connsiteX84" fmla="*/ 567474 w 3024845"/>
                  <a:gd name="connsiteY84" fmla="*/ 639075 h 1059043"/>
                  <a:gd name="connsiteX85" fmla="*/ 567474 w 3024845"/>
                  <a:gd name="connsiteY85" fmla="*/ 633401 h 1059043"/>
                  <a:gd name="connsiteX86" fmla="*/ 605981 w 3024845"/>
                  <a:gd name="connsiteY86" fmla="*/ 633401 h 1059043"/>
                  <a:gd name="connsiteX87" fmla="*/ 605981 w 3024845"/>
                  <a:gd name="connsiteY87" fmla="*/ 657180 h 1059043"/>
                  <a:gd name="connsiteX88" fmla="*/ 608007 w 3024845"/>
                  <a:gd name="connsiteY88" fmla="*/ 657180 h 1059043"/>
                  <a:gd name="connsiteX89" fmla="*/ 622194 w 3024845"/>
                  <a:gd name="connsiteY89" fmla="*/ 657180 h 1059043"/>
                  <a:gd name="connsiteX90" fmla="*/ 622194 w 3024845"/>
                  <a:gd name="connsiteY90" fmla="*/ 658261 h 1059043"/>
                  <a:gd name="connsiteX91" fmla="*/ 622194 w 3024845"/>
                  <a:gd name="connsiteY91" fmla="*/ 665827 h 1059043"/>
                  <a:gd name="connsiteX92" fmla="*/ 623968 w 3024845"/>
                  <a:gd name="connsiteY92" fmla="*/ 665827 h 1059043"/>
                  <a:gd name="connsiteX93" fmla="*/ 636381 w 3024845"/>
                  <a:gd name="connsiteY93" fmla="*/ 665827 h 1059043"/>
                  <a:gd name="connsiteX94" fmla="*/ 636381 w 3024845"/>
                  <a:gd name="connsiteY94" fmla="*/ 642048 h 1059043"/>
                  <a:gd name="connsiteX95" fmla="*/ 637394 w 3024845"/>
                  <a:gd name="connsiteY95" fmla="*/ 642048 h 1059043"/>
                  <a:gd name="connsiteX96" fmla="*/ 644488 w 3024845"/>
                  <a:gd name="connsiteY96" fmla="*/ 642048 h 1059043"/>
                  <a:gd name="connsiteX97" fmla="*/ 644488 w 3024845"/>
                  <a:gd name="connsiteY97" fmla="*/ 609621 h 1059043"/>
                  <a:gd name="connsiteX98" fmla="*/ 645501 w 3024845"/>
                  <a:gd name="connsiteY98" fmla="*/ 609621 h 1059043"/>
                  <a:gd name="connsiteX99" fmla="*/ 652595 w 3024845"/>
                  <a:gd name="connsiteY99" fmla="*/ 609621 h 1059043"/>
                  <a:gd name="connsiteX100" fmla="*/ 652595 w 3024845"/>
                  <a:gd name="connsiteY100" fmla="*/ 607730 h 1059043"/>
                  <a:gd name="connsiteX101" fmla="*/ 652595 w 3024845"/>
                  <a:gd name="connsiteY101" fmla="*/ 594489 h 1059043"/>
                  <a:gd name="connsiteX102" fmla="*/ 651328 w 3024845"/>
                  <a:gd name="connsiteY102" fmla="*/ 592867 h 1059043"/>
                  <a:gd name="connsiteX103" fmla="*/ 656648 w 3024845"/>
                  <a:gd name="connsiteY103" fmla="*/ 581518 h 1059043"/>
                  <a:gd name="connsiteX104" fmla="*/ 664755 w 3024845"/>
                  <a:gd name="connsiteY104" fmla="*/ 609621 h 1059043"/>
                  <a:gd name="connsiteX105" fmla="*/ 665515 w 3024845"/>
                  <a:gd name="connsiteY105" fmla="*/ 609621 h 1059043"/>
                  <a:gd name="connsiteX106" fmla="*/ 670835 w 3024845"/>
                  <a:gd name="connsiteY106" fmla="*/ 609621 h 1059043"/>
                  <a:gd name="connsiteX107" fmla="*/ 670835 w 3024845"/>
                  <a:gd name="connsiteY107" fmla="*/ 503694 h 1059043"/>
                  <a:gd name="connsiteX108" fmla="*/ 672355 w 3024845"/>
                  <a:gd name="connsiteY108" fmla="*/ 503694 h 1059043"/>
                  <a:gd name="connsiteX109" fmla="*/ 682995 w 3024845"/>
                  <a:gd name="connsiteY109" fmla="*/ 503694 h 1059043"/>
                  <a:gd name="connsiteX110" fmla="*/ 682995 w 3024845"/>
                  <a:gd name="connsiteY110" fmla="*/ 456135 h 1059043"/>
                  <a:gd name="connsiteX111" fmla="*/ 709342 w 3024845"/>
                  <a:gd name="connsiteY111" fmla="*/ 456135 h 1059043"/>
                  <a:gd name="connsiteX112" fmla="*/ 709342 w 3024845"/>
                  <a:gd name="connsiteY112" fmla="*/ 434517 h 1059043"/>
                  <a:gd name="connsiteX113" fmla="*/ 743796 w 3024845"/>
                  <a:gd name="connsiteY113" fmla="*/ 434517 h 1059043"/>
                  <a:gd name="connsiteX114" fmla="*/ 743796 w 3024845"/>
                  <a:gd name="connsiteY114" fmla="*/ 436949 h 1059043"/>
                  <a:gd name="connsiteX115" fmla="*/ 743796 w 3024845"/>
                  <a:gd name="connsiteY115" fmla="*/ 453973 h 1059043"/>
                  <a:gd name="connsiteX116" fmla="*/ 746076 w 3024845"/>
                  <a:gd name="connsiteY116" fmla="*/ 453973 h 1059043"/>
                  <a:gd name="connsiteX117" fmla="*/ 762036 w 3024845"/>
                  <a:gd name="connsiteY117" fmla="*/ 453973 h 1059043"/>
                  <a:gd name="connsiteX118" fmla="*/ 762036 w 3024845"/>
                  <a:gd name="connsiteY118" fmla="*/ 501532 h 1059043"/>
                  <a:gd name="connsiteX119" fmla="*/ 763049 w 3024845"/>
                  <a:gd name="connsiteY119" fmla="*/ 501532 h 1059043"/>
                  <a:gd name="connsiteX120" fmla="*/ 770143 w 3024845"/>
                  <a:gd name="connsiteY120" fmla="*/ 501532 h 1059043"/>
                  <a:gd name="connsiteX121" fmla="*/ 784330 w 3024845"/>
                  <a:gd name="connsiteY121" fmla="*/ 505856 h 1059043"/>
                  <a:gd name="connsiteX122" fmla="*/ 784330 w 3024845"/>
                  <a:gd name="connsiteY122" fmla="*/ 544768 h 1059043"/>
                  <a:gd name="connsiteX123" fmla="*/ 785343 w 3024845"/>
                  <a:gd name="connsiteY123" fmla="*/ 544768 h 1059043"/>
                  <a:gd name="connsiteX124" fmla="*/ 792436 w 3024845"/>
                  <a:gd name="connsiteY124" fmla="*/ 544768 h 1059043"/>
                  <a:gd name="connsiteX125" fmla="*/ 792436 w 3024845"/>
                  <a:gd name="connsiteY125" fmla="*/ 546389 h 1059043"/>
                  <a:gd name="connsiteX126" fmla="*/ 792436 w 3024845"/>
                  <a:gd name="connsiteY126" fmla="*/ 557738 h 1059043"/>
                  <a:gd name="connsiteX127" fmla="*/ 794463 w 3024845"/>
                  <a:gd name="connsiteY127" fmla="*/ 557738 h 1059043"/>
                  <a:gd name="connsiteX128" fmla="*/ 808650 w 3024845"/>
                  <a:gd name="connsiteY128" fmla="*/ 557738 h 1059043"/>
                  <a:gd name="connsiteX129" fmla="*/ 814730 w 3024845"/>
                  <a:gd name="connsiteY129" fmla="*/ 564224 h 1059043"/>
                  <a:gd name="connsiteX130" fmla="*/ 814730 w 3024845"/>
                  <a:gd name="connsiteY130" fmla="*/ 585842 h 1059043"/>
                  <a:gd name="connsiteX131" fmla="*/ 817010 w 3024845"/>
                  <a:gd name="connsiteY131" fmla="*/ 585842 h 1059043"/>
                  <a:gd name="connsiteX132" fmla="*/ 832970 w 3024845"/>
                  <a:gd name="connsiteY132" fmla="*/ 585842 h 1059043"/>
                  <a:gd name="connsiteX133" fmla="*/ 832970 w 3024845"/>
                  <a:gd name="connsiteY133" fmla="*/ 586922 h 1059043"/>
                  <a:gd name="connsiteX134" fmla="*/ 832970 w 3024845"/>
                  <a:gd name="connsiteY134" fmla="*/ 594489 h 1059043"/>
                  <a:gd name="connsiteX135" fmla="*/ 834237 w 3024845"/>
                  <a:gd name="connsiteY135" fmla="*/ 594489 h 1059043"/>
                  <a:gd name="connsiteX136" fmla="*/ 843104 w 3024845"/>
                  <a:gd name="connsiteY136" fmla="*/ 594489 h 1059043"/>
                  <a:gd name="connsiteX137" fmla="*/ 843104 w 3024845"/>
                  <a:gd name="connsiteY137" fmla="*/ 596650 h 1059043"/>
                  <a:gd name="connsiteX138" fmla="*/ 843104 w 3024845"/>
                  <a:gd name="connsiteY138" fmla="*/ 611783 h 1059043"/>
                  <a:gd name="connsiteX139" fmla="*/ 847157 w 3024845"/>
                  <a:gd name="connsiteY139" fmla="*/ 609891 h 1059043"/>
                  <a:gd name="connsiteX140" fmla="*/ 847157 w 3024845"/>
                  <a:gd name="connsiteY140" fmla="*/ 596650 h 1059043"/>
                  <a:gd name="connsiteX141" fmla="*/ 848170 w 3024845"/>
                  <a:gd name="connsiteY141" fmla="*/ 596650 h 1059043"/>
                  <a:gd name="connsiteX142" fmla="*/ 855264 w 3024845"/>
                  <a:gd name="connsiteY142" fmla="*/ 596650 h 1059043"/>
                  <a:gd name="connsiteX143" fmla="*/ 855264 w 3024845"/>
                  <a:gd name="connsiteY143" fmla="*/ 598272 h 1059043"/>
                  <a:gd name="connsiteX144" fmla="*/ 855264 w 3024845"/>
                  <a:gd name="connsiteY144" fmla="*/ 609621 h 1059043"/>
                  <a:gd name="connsiteX145" fmla="*/ 856024 w 3024845"/>
                  <a:gd name="connsiteY145" fmla="*/ 609621 h 1059043"/>
                  <a:gd name="connsiteX146" fmla="*/ 861344 w 3024845"/>
                  <a:gd name="connsiteY146" fmla="*/ 609621 h 1059043"/>
                  <a:gd name="connsiteX147" fmla="*/ 909984 w 3024845"/>
                  <a:gd name="connsiteY147" fmla="*/ 605298 h 1059043"/>
                  <a:gd name="connsiteX148" fmla="*/ 909984 w 3024845"/>
                  <a:gd name="connsiteY148" fmla="*/ 606649 h 1059043"/>
                  <a:gd name="connsiteX149" fmla="*/ 909984 w 3024845"/>
                  <a:gd name="connsiteY149" fmla="*/ 616106 h 1059043"/>
                  <a:gd name="connsiteX150" fmla="*/ 910744 w 3024845"/>
                  <a:gd name="connsiteY150" fmla="*/ 616106 h 1059043"/>
                  <a:gd name="connsiteX151" fmla="*/ 916065 w 3024845"/>
                  <a:gd name="connsiteY151" fmla="*/ 616106 h 1059043"/>
                  <a:gd name="connsiteX152" fmla="*/ 916065 w 3024845"/>
                  <a:gd name="connsiteY152" fmla="*/ 618268 h 1059043"/>
                  <a:gd name="connsiteX153" fmla="*/ 916065 w 3024845"/>
                  <a:gd name="connsiteY153" fmla="*/ 633401 h 1059043"/>
                  <a:gd name="connsiteX154" fmla="*/ 918091 w 3024845"/>
                  <a:gd name="connsiteY154" fmla="*/ 632050 h 1059043"/>
                  <a:gd name="connsiteX155" fmla="*/ 932278 w 3024845"/>
                  <a:gd name="connsiteY155" fmla="*/ 622592 h 1059043"/>
                  <a:gd name="connsiteX156" fmla="*/ 938358 w 3024845"/>
                  <a:gd name="connsiteY156" fmla="*/ 581518 h 1059043"/>
                  <a:gd name="connsiteX157" fmla="*/ 939118 w 3024845"/>
                  <a:gd name="connsiteY157" fmla="*/ 581248 h 1059043"/>
                  <a:gd name="connsiteX158" fmla="*/ 944438 w 3024845"/>
                  <a:gd name="connsiteY158" fmla="*/ 579356 h 1059043"/>
                  <a:gd name="connsiteX159" fmla="*/ 946465 w 3024845"/>
                  <a:gd name="connsiteY159" fmla="*/ 510179 h 1059043"/>
                  <a:gd name="connsiteX160" fmla="*/ 948492 w 3024845"/>
                  <a:gd name="connsiteY160" fmla="*/ 579356 h 1059043"/>
                  <a:gd name="connsiteX161" fmla="*/ 949252 w 3024845"/>
                  <a:gd name="connsiteY161" fmla="*/ 579626 h 1059043"/>
                  <a:gd name="connsiteX162" fmla="*/ 954572 w 3024845"/>
                  <a:gd name="connsiteY162" fmla="*/ 581518 h 1059043"/>
                  <a:gd name="connsiteX163" fmla="*/ 954572 w 3024845"/>
                  <a:gd name="connsiteY163" fmla="*/ 495047 h 1059043"/>
                  <a:gd name="connsiteX164" fmla="*/ 958625 w 3024845"/>
                  <a:gd name="connsiteY164" fmla="*/ 462620 h 1059043"/>
                  <a:gd name="connsiteX165" fmla="*/ 997132 w 3024845"/>
                  <a:gd name="connsiteY165" fmla="*/ 462620 h 1059043"/>
                  <a:gd name="connsiteX166" fmla="*/ 997132 w 3024845"/>
                  <a:gd name="connsiteY166" fmla="*/ 495047 h 1059043"/>
                  <a:gd name="connsiteX167" fmla="*/ 997892 w 3024845"/>
                  <a:gd name="connsiteY167" fmla="*/ 495047 h 1059043"/>
                  <a:gd name="connsiteX168" fmla="*/ 1003212 w 3024845"/>
                  <a:gd name="connsiteY168" fmla="*/ 495047 h 1059043"/>
                  <a:gd name="connsiteX169" fmla="*/ 1003212 w 3024845"/>
                  <a:gd name="connsiteY169" fmla="*/ 412899 h 1059043"/>
                  <a:gd name="connsiteX170" fmla="*/ 1004986 w 3024845"/>
                  <a:gd name="connsiteY170" fmla="*/ 412899 h 1059043"/>
                  <a:gd name="connsiteX171" fmla="*/ 1017399 w 3024845"/>
                  <a:gd name="connsiteY171" fmla="*/ 412899 h 1059043"/>
                  <a:gd name="connsiteX172" fmla="*/ 1017399 w 3024845"/>
                  <a:gd name="connsiteY172" fmla="*/ 411008 h 1059043"/>
                  <a:gd name="connsiteX173" fmla="*/ 1017399 w 3024845"/>
                  <a:gd name="connsiteY173" fmla="*/ 397767 h 1059043"/>
                  <a:gd name="connsiteX174" fmla="*/ 1039693 w 3024845"/>
                  <a:gd name="connsiteY174" fmla="*/ 397767 h 1059043"/>
                  <a:gd name="connsiteX175" fmla="*/ 1039693 w 3024845"/>
                  <a:gd name="connsiteY175" fmla="*/ 396686 h 1059043"/>
                  <a:gd name="connsiteX176" fmla="*/ 1039693 w 3024845"/>
                  <a:gd name="connsiteY176" fmla="*/ 389120 h 1059043"/>
                  <a:gd name="connsiteX177" fmla="*/ 1041466 w 3024845"/>
                  <a:gd name="connsiteY177" fmla="*/ 389120 h 1059043"/>
                  <a:gd name="connsiteX178" fmla="*/ 1053880 w 3024845"/>
                  <a:gd name="connsiteY178" fmla="*/ 389120 h 1059043"/>
                  <a:gd name="connsiteX179" fmla="*/ 1053880 w 3024845"/>
                  <a:gd name="connsiteY179" fmla="*/ 390201 h 1059043"/>
                  <a:gd name="connsiteX180" fmla="*/ 1053880 w 3024845"/>
                  <a:gd name="connsiteY180" fmla="*/ 397767 h 1059043"/>
                  <a:gd name="connsiteX181" fmla="*/ 1054640 w 3024845"/>
                  <a:gd name="connsiteY181" fmla="*/ 397767 h 1059043"/>
                  <a:gd name="connsiteX182" fmla="*/ 1059960 w 3024845"/>
                  <a:gd name="connsiteY182" fmla="*/ 397767 h 1059043"/>
                  <a:gd name="connsiteX183" fmla="*/ 1070093 w 3024845"/>
                  <a:gd name="connsiteY183" fmla="*/ 393443 h 1059043"/>
                  <a:gd name="connsiteX184" fmla="*/ 1074146 w 3024845"/>
                  <a:gd name="connsiteY184" fmla="*/ 396686 h 1059043"/>
                  <a:gd name="connsiteX185" fmla="*/ 1074146 w 3024845"/>
                  <a:gd name="connsiteY185" fmla="*/ 389120 h 1059043"/>
                  <a:gd name="connsiteX186" fmla="*/ 1076426 w 3024845"/>
                  <a:gd name="connsiteY186" fmla="*/ 389120 h 1059043"/>
                  <a:gd name="connsiteX187" fmla="*/ 1092387 w 3024845"/>
                  <a:gd name="connsiteY187" fmla="*/ 389120 h 1059043"/>
                  <a:gd name="connsiteX188" fmla="*/ 1092387 w 3024845"/>
                  <a:gd name="connsiteY188" fmla="*/ 390201 h 1059043"/>
                  <a:gd name="connsiteX189" fmla="*/ 1092387 w 3024845"/>
                  <a:gd name="connsiteY189" fmla="*/ 397767 h 1059043"/>
                  <a:gd name="connsiteX190" fmla="*/ 1122787 w 3024845"/>
                  <a:gd name="connsiteY190" fmla="*/ 397767 h 1059043"/>
                  <a:gd name="connsiteX191" fmla="*/ 1122787 w 3024845"/>
                  <a:gd name="connsiteY191" fmla="*/ 399388 h 1059043"/>
                  <a:gd name="connsiteX192" fmla="*/ 1122787 w 3024845"/>
                  <a:gd name="connsiteY192" fmla="*/ 410738 h 1059043"/>
                  <a:gd name="connsiteX193" fmla="*/ 1149134 w 3024845"/>
                  <a:gd name="connsiteY193" fmla="*/ 410738 h 1059043"/>
                  <a:gd name="connsiteX194" fmla="*/ 1149134 w 3024845"/>
                  <a:gd name="connsiteY194" fmla="*/ 441002 h 1059043"/>
                  <a:gd name="connsiteX195" fmla="*/ 1149894 w 3024845"/>
                  <a:gd name="connsiteY195" fmla="*/ 441002 h 1059043"/>
                  <a:gd name="connsiteX196" fmla="*/ 1155214 w 3024845"/>
                  <a:gd name="connsiteY196" fmla="*/ 441002 h 1059043"/>
                  <a:gd name="connsiteX197" fmla="*/ 1155214 w 3024845"/>
                  <a:gd name="connsiteY197" fmla="*/ 442083 h 1059043"/>
                  <a:gd name="connsiteX198" fmla="*/ 1155214 w 3024845"/>
                  <a:gd name="connsiteY198" fmla="*/ 449650 h 1059043"/>
                  <a:gd name="connsiteX199" fmla="*/ 1159268 w 3024845"/>
                  <a:gd name="connsiteY199" fmla="*/ 479914 h 1059043"/>
                  <a:gd name="connsiteX200" fmla="*/ 1160028 w 3024845"/>
                  <a:gd name="connsiteY200" fmla="*/ 479914 h 1059043"/>
                  <a:gd name="connsiteX201" fmla="*/ 1165348 w 3024845"/>
                  <a:gd name="connsiteY201" fmla="*/ 479914 h 1059043"/>
                  <a:gd name="connsiteX202" fmla="*/ 1165348 w 3024845"/>
                  <a:gd name="connsiteY202" fmla="*/ 480725 h 1059043"/>
                  <a:gd name="connsiteX203" fmla="*/ 1165348 w 3024845"/>
                  <a:gd name="connsiteY203" fmla="*/ 486400 h 1059043"/>
                  <a:gd name="connsiteX204" fmla="*/ 1166361 w 3024845"/>
                  <a:gd name="connsiteY204" fmla="*/ 486400 h 1059043"/>
                  <a:gd name="connsiteX205" fmla="*/ 1173454 w 3024845"/>
                  <a:gd name="connsiteY205" fmla="*/ 486400 h 1059043"/>
                  <a:gd name="connsiteX206" fmla="*/ 1173454 w 3024845"/>
                  <a:gd name="connsiteY206" fmla="*/ 516665 h 1059043"/>
                  <a:gd name="connsiteX207" fmla="*/ 1175481 w 3024845"/>
                  <a:gd name="connsiteY207" fmla="*/ 516665 h 1059043"/>
                  <a:gd name="connsiteX208" fmla="*/ 1189668 w 3024845"/>
                  <a:gd name="connsiteY208" fmla="*/ 516665 h 1059043"/>
                  <a:gd name="connsiteX209" fmla="*/ 1189668 w 3024845"/>
                  <a:gd name="connsiteY209" fmla="*/ 540444 h 1059043"/>
                  <a:gd name="connsiteX210" fmla="*/ 1191695 w 3024845"/>
                  <a:gd name="connsiteY210" fmla="*/ 542065 h 1059043"/>
                  <a:gd name="connsiteX211" fmla="*/ 1191695 w 3024845"/>
                  <a:gd name="connsiteY211" fmla="*/ 553415 h 1059043"/>
                  <a:gd name="connsiteX212" fmla="*/ 1192455 w 3024845"/>
                  <a:gd name="connsiteY212" fmla="*/ 553415 h 1059043"/>
                  <a:gd name="connsiteX213" fmla="*/ 1197775 w 3024845"/>
                  <a:gd name="connsiteY213" fmla="*/ 553415 h 1059043"/>
                  <a:gd name="connsiteX214" fmla="*/ 1197775 w 3024845"/>
                  <a:gd name="connsiteY214" fmla="*/ 577194 h 1059043"/>
                  <a:gd name="connsiteX215" fmla="*/ 1199041 w 3024845"/>
                  <a:gd name="connsiteY215" fmla="*/ 577194 h 1059043"/>
                  <a:gd name="connsiteX216" fmla="*/ 1207908 w 3024845"/>
                  <a:gd name="connsiteY216" fmla="*/ 577194 h 1059043"/>
                  <a:gd name="connsiteX217" fmla="*/ 1209935 w 3024845"/>
                  <a:gd name="connsiteY217" fmla="*/ 581248 h 1059043"/>
                  <a:gd name="connsiteX218" fmla="*/ 1209935 w 3024845"/>
                  <a:gd name="connsiteY218" fmla="*/ 594489 h 1059043"/>
                  <a:gd name="connsiteX219" fmla="*/ 1211455 w 3024845"/>
                  <a:gd name="connsiteY219" fmla="*/ 592597 h 1059043"/>
                  <a:gd name="connsiteX220" fmla="*/ 1222095 w 3024845"/>
                  <a:gd name="connsiteY220" fmla="*/ 579356 h 1059043"/>
                  <a:gd name="connsiteX221" fmla="*/ 1250469 w 3024845"/>
                  <a:gd name="connsiteY221" fmla="*/ 579356 h 1059043"/>
                  <a:gd name="connsiteX222" fmla="*/ 1250469 w 3024845"/>
                  <a:gd name="connsiteY222" fmla="*/ 665827 h 1059043"/>
                  <a:gd name="connsiteX223" fmla="*/ 1251229 w 3024845"/>
                  <a:gd name="connsiteY223" fmla="*/ 665827 h 1059043"/>
                  <a:gd name="connsiteX224" fmla="*/ 1256549 w 3024845"/>
                  <a:gd name="connsiteY224" fmla="*/ 665827 h 1059043"/>
                  <a:gd name="connsiteX225" fmla="*/ 1257309 w 3024845"/>
                  <a:gd name="connsiteY225" fmla="*/ 664476 h 1059043"/>
                  <a:gd name="connsiteX226" fmla="*/ 1262629 w 3024845"/>
                  <a:gd name="connsiteY226" fmla="*/ 655018 h 1059043"/>
                  <a:gd name="connsiteX227" fmla="*/ 1262629 w 3024845"/>
                  <a:gd name="connsiteY227" fmla="*/ 656910 h 1059043"/>
                  <a:gd name="connsiteX228" fmla="*/ 1262629 w 3024845"/>
                  <a:gd name="connsiteY228" fmla="*/ 670151 h 1059043"/>
                  <a:gd name="connsiteX229" fmla="*/ 1266682 w 3024845"/>
                  <a:gd name="connsiteY229" fmla="*/ 624754 h 1059043"/>
                  <a:gd name="connsiteX230" fmla="*/ 1267442 w 3024845"/>
                  <a:gd name="connsiteY230" fmla="*/ 624754 h 1059043"/>
                  <a:gd name="connsiteX231" fmla="*/ 1272762 w 3024845"/>
                  <a:gd name="connsiteY231" fmla="*/ 624754 h 1059043"/>
                  <a:gd name="connsiteX232" fmla="*/ 1272762 w 3024845"/>
                  <a:gd name="connsiteY232" fmla="*/ 559900 h 1059043"/>
                  <a:gd name="connsiteX233" fmla="*/ 1273776 w 3024845"/>
                  <a:gd name="connsiteY233" fmla="*/ 559900 h 1059043"/>
                  <a:gd name="connsiteX234" fmla="*/ 1280869 w 3024845"/>
                  <a:gd name="connsiteY234" fmla="*/ 559900 h 1059043"/>
                  <a:gd name="connsiteX235" fmla="*/ 1293029 w 3024845"/>
                  <a:gd name="connsiteY235" fmla="*/ 516665 h 1059043"/>
                  <a:gd name="connsiteX236" fmla="*/ 1294296 w 3024845"/>
                  <a:gd name="connsiteY236" fmla="*/ 516665 h 1059043"/>
                  <a:gd name="connsiteX237" fmla="*/ 1303163 w 3024845"/>
                  <a:gd name="connsiteY237" fmla="*/ 516665 h 1059043"/>
                  <a:gd name="connsiteX238" fmla="*/ 1313296 w 3024845"/>
                  <a:gd name="connsiteY238" fmla="*/ 559900 h 1059043"/>
                  <a:gd name="connsiteX239" fmla="*/ 1314309 w 3024845"/>
                  <a:gd name="connsiteY239" fmla="*/ 559900 h 1059043"/>
                  <a:gd name="connsiteX240" fmla="*/ 1321403 w 3024845"/>
                  <a:gd name="connsiteY240" fmla="*/ 559900 h 1059043"/>
                  <a:gd name="connsiteX241" fmla="*/ 1321403 w 3024845"/>
                  <a:gd name="connsiteY241" fmla="*/ 598812 h 1059043"/>
                  <a:gd name="connsiteX242" fmla="*/ 1323176 w 3024845"/>
                  <a:gd name="connsiteY242" fmla="*/ 598812 h 1059043"/>
                  <a:gd name="connsiteX243" fmla="*/ 1335590 w 3024845"/>
                  <a:gd name="connsiteY243" fmla="*/ 598812 h 1059043"/>
                  <a:gd name="connsiteX244" fmla="*/ 1335590 w 3024845"/>
                  <a:gd name="connsiteY244" fmla="*/ 600974 h 1059043"/>
                  <a:gd name="connsiteX245" fmla="*/ 1335590 w 3024845"/>
                  <a:gd name="connsiteY245" fmla="*/ 616106 h 1059043"/>
                  <a:gd name="connsiteX246" fmla="*/ 1339643 w 3024845"/>
                  <a:gd name="connsiteY246" fmla="*/ 613945 h 1059043"/>
                  <a:gd name="connsiteX247" fmla="*/ 1339643 w 3024845"/>
                  <a:gd name="connsiteY247" fmla="*/ 598812 h 1059043"/>
                  <a:gd name="connsiteX248" fmla="*/ 1341163 w 3024845"/>
                  <a:gd name="connsiteY248" fmla="*/ 598812 h 1059043"/>
                  <a:gd name="connsiteX249" fmla="*/ 1351803 w 3024845"/>
                  <a:gd name="connsiteY249" fmla="*/ 598812 h 1059043"/>
                  <a:gd name="connsiteX250" fmla="*/ 1351803 w 3024845"/>
                  <a:gd name="connsiteY250" fmla="*/ 600433 h 1059043"/>
                  <a:gd name="connsiteX251" fmla="*/ 1351803 w 3024845"/>
                  <a:gd name="connsiteY251" fmla="*/ 611783 h 1059043"/>
                  <a:gd name="connsiteX252" fmla="*/ 1382204 w 3024845"/>
                  <a:gd name="connsiteY252" fmla="*/ 611783 h 1059043"/>
                  <a:gd name="connsiteX253" fmla="*/ 1382204 w 3024845"/>
                  <a:gd name="connsiteY253" fmla="*/ 575033 h 1059043"/>
                  <a:gd name="connsiteX254" fmla="*/ 1383470 w 3024845"/>
                  <a:gd name="connsiteY254" fmla="*/ 575033 h 1059043"/>
                  <a:gd name="connsiteX255" fmla="*/ 1392337 w 3024845"/>
                  <a:gd name="connsiteY255" fmla="*/ 575033 h 1059043"/>
                  <a:gd name="connsiteX256" fmla="*/ 1392337 w 3024845"/>
                  <a:gd name="connsiteY256" fmla="*/ 596650 h 1059043"/>
                  <a:gd name="connsiteX257" fmla="*/ 1394364 w 3024845"/>
                  <a:gd name="connsiteY257" fmla="*/ 564224 h 1059043"/>
                  <a:gd name="connsiteX258" fmla="*/ 1416657 w 3024845"/>
                  <a:gd name="connsiteY258" fmla="*/ 564224 h 1059043"/>
                  <a:gd name="connsiteX259" fmla="*/ 1416657 w 3024845"/>
                  <a:gd name="connsiteY259" fmla="*/ 562602 h 1059043"/>
                  <a:gd name="connsiteX260" fmla="*/ 1416657 w 3024845"/>
                  <a:gd name="connsiteY260" fmla="*/ 551253 h 1059043"/>
                  <a:gd name="connsiteX261" fmla="*/ 1417417 w 3024845"/>
                  <a:gd name="connsiteY261" fmla="*/ 551253 h 1059043"/>
                  <a:gd name="connsiteX262" fmla="*/ 1422737 w 3024845"/>
                  <a:gd name="connsiteY262" fmla="*/ 551253 h 1059043"/>
                  <a:gd name="connsiteX263" fmla="*/ 1422737 w 3024845"/>
                  <a:gd name="connsiteY263" fmla="*/ 549362 h 1059043"/>
                  <a:gd name="connsiteX264" fmla="*/ 1422737 w 3024845"/>
                  <a:gd name="connsiteY264" fmla="*/ 536121 h 1059043"/>
                  <a:gd name="connsiteX265" fmla="*/ 1426791 w 3024845"/>
                  <a:gd name="connsiteY265" fmla="*/ 542606 h 1059043"/>
                  <a:gd name="connsiteX266" fmla="*/ 1429071 w 3024845"/>
                  <a:gd name="connsiteY266" fmla="*/ 542606 h 1059043"/>
                  <a:gd name="connsiteX267" fmla="*/ 1445031 w 3024845"/>
                  <a:gd name="connsiteY267" fmla="*/ 542606 h 1059043"/>
                  <a:gd name="connsiteX268" fmla="*/ 1445031 w 3024845"/>
                  <a:gd name="connsiteY268" fmla="*/ 541795 h 1059043"/>
                  <a:gd name="connsiteX269" fmla="*/ 1445031 w 3024845"/>
                  <a:gd name="connsiteY269" fmla="*/ 536121 h 1059043"/>
                  <a:gd name="connsiteX270" fmla="*/ 1445791 w 3024845"/>
                  <a:gd name="connsiteY270" fmla="*/ 536121 h 1059043"/>
                  <a:gd name="connsiteX271" fmla="*/ 1451111 w 3024845"/>
                  <a:gd name="connsiteY271" fmla="*/ 536121 h 1059043"/>
                  <a:gd name="connsiteX272" fmla="*/ 1451111 w 3024845"/>
                  <a:gd name="connsiteY272" fmla="*/ 537472 h 1059043"/>
                  <a:gd name="connsiteX273" fmla="*/ 1451111 w 3024845"/>
                  <a:gd name="connsiteY273" fmla="*/ 546930 h 1059043"/>
                  <a:gd name="connsiteX274" fmla="*/ 1489618 w 3024845"/>
                  <a:gd name="connsiteY274" fmla="*/ 546930 h 1059043"/>
                  <a:gd name="connsiteX275" fmla="*/ 1489618 w 3024845"/>
                  <a:gd name="connsiteY275" fmla="*/ 685283 h 1059043"/>
                  <a:gd name="connsiteX276" fmla="*/ 1491138 w 3024845"/>
                  <a:gd name="connsiteY276" fmla="*/ 685283 h 1059043"/>
                  <a:gd name="connsiteX277" fmla="*/ 1501778 w 3024845"/>
                  <a:gd name="connsiteY277" fmla="*/ 685283 h 1059043"/>
                  <a:gd name="connsiteX278" fmla="*/ 1501778 w 3024845"/>
                  <a:gd name="connsiteY278" fmla="*/ 672313 h 1059043"/>
                  <a:gd name="connsiteX279" fmla="*/ 1505832 w 3024845"/>
                  <a:gd name="connsiteY279" fmla="*/ 672313 h 1059043"/>
                  <a:gd name="connsiteX280" fmla="*/ 1505832 w 3024845"/>
                  <a:gd name="connsiteY280" fmla="*/ 685283 h 1059043"/>
                  <a:gd name="connsiteX281" fmla="*/ 1536232 w 3024845"/>
                  <a:gd name="connsiteY281" fmla="*/ 685283 h 1059043"/>
                  <a:gd name="connsiteX282" fmla="*/ 1536232 w 3024845"/>
                  <a:gd name="connsiteY282" fmla="*/ 655018 h 1059043"/>
                  <a:gd name="connsiteX283" fmla="*/ 1548392 w 3024845"/>
                  <a:gd name="connsiteY283" fmla="*/ 655018 h 1059043"/>
                  <a:gd name="connsiteX284" fmla="*/ 1560552 w 3024845"/>
                  <a:gd name="connsiteY284" fmla="*/ 652857 h 1059043"/>
                  <a:gd name="connsiteX285" fmla="*/ 1564606 w 3024845"/>
                  <a:gd name="connsiteY285" fmla="*/ 655018 h 1059043"/>
                  <a:gd name="connsiteX286" fmla="*/ 1574739 w 3024845"/>
                  <a:gd name="connsiteY286" fmla="*/ 655018 h 1059043"/>
                  <a:gd name="connsiteX287" fmla="*/ 1574739 w 3024845"/>
                  <a:gd name="connsiteY287" fmla="*/ 685283 h 1059043"/>
                  <a:gd name="connsiteX288" fmla="*/ 1582846 w 3024845"/>
                  <a:gd name="connsiteY288" fmla="*/ 685283 h 1059043"/>
                  <a:gd name="connsiteX289" fmla="*/ 1582846 w 3024845"/>
                  <a:gd name="connsiteY289" fmla="*/ 702578 h 1059043"/>
                  <a:gd name="connsiteX290" fmla="*/ 1592182 w 3024845"/>
                  <a:gd name="connsiteY290" fmla="*/ 703483 h 1059043"/>
                  <a:gd name="connsiteX291" fmla="*/ 1605140 w 3024845"/>
                  <a:gd name="connsiteY291" fmla="*/ 703483 h 1059043"/>
                  <a:gd name="connsiteX292" fmla="*/ 1605140 w 3024845"/>
                  <a:gd name="connsiteY292" fmla="*/ 687445 h 1059043"/>
                  <a:gd name="connsiteX293" fmla="*/ 1673096 w 3024845"/>
                  <a:gd name="connsiteY293" fmla="*/ 687445 h 1059043"/>
                  <a:gd name="connsiteX294" fmla="*/ 1673096 w 3024845"/>
                  <a:gd name="connsiteY294" fmla="*/ 602192 h 1059043"/>
                  <a:gd name="connsiteX295" fmla="*/ 1745104 w 3024845"/>
                  <a:gd name="connsiteY295" fmla="*/ 602192 h 1059043"/>
                  <a:gd name="connsiteX296" fmla="*/ 1745104 w 3024845"/>
                  <a:gd name="connsiteY296" fmla="*/ 680960 h 1059043"/>
                  <a:gd name="connsiteX297" fmla="*/ 1747008 w 3024845"/>
                  <a:gd name="connsiteY297" fmla="*/ 680960 h 1059043"/>
                  <a:gd name="connsiteX298" fmla="*/ 1748250 w 3024845"/>
                  <a:gd name="connsiteY298" fmla="*/ 703483 h 1059043"/>
                  <a:gd name="connsiteX299" fmla="*/ 1757926 w 3024845"/>
                  <a:gd name="connsiteY299" fmla="*/ 703483 h 1059043"/>
                  <a:gd name="connsiteX300" fmla="*/ 1759168 w 3024845"/>
                  <a:gd name="connsiteY300" fmla="*/ 680960 h 1059043"/>
                  <a:gd name="connsiteX301" fmla="*/ 1765248 w 3024845"/>
                  <a:gd name="connsiteY301" fmla="*/ 680960 h 1059043"/>
                  <a:gd name="connsiteX302" fmla="*/ 1766490 w 3024845"/>
                  <a:gd name="connsiteY302" fmla="*/ 703483 h 1059043"/>
                  <a:gd name="connsiteX303" fmla="*/ 1817112 w 3024845"/>
                  <a:gd name="connsiteY303" fmla="*/ 703483 h 1059043"/>
                  <a:gd name="connsiteX304" fmla="*/ 1817112 w 3024845"/>
                  <a:gd name="connsiteY304" fmla="*/ 540455 h 1059043"/>
                  <a:gd name="connsiteX305" fmla="*/ 2014439 w 3024845"/>
                  <a:gd name="connsiteY305" fmla="*/ 540455 h 1059043"/>
                  <a:gd name="connsiteX306" fmla="*/ 2014439 w 3024845"/>
                  <a:gd name="connsiteY306" fmla="*/ 703483 h 1059043"/>
                  <a:gd name="connsiteX307" fmla="*/ 2033136 w 3024845"/>
                  <a:gd name="connsiteY307" fmla="*/ 703483 h 1059043"/>
                  <a:gd name="connsiteX308" fmla="*/ 2033136 w 3024845"/>
                  <a:gd name="connsiteY308" fmla="*/ 620790 h 1059043"/>
                  <a:gd name="connsiteX309" fmla="*/ 2128256 w 3024845"/>
                  <a:gd name="connsiteY309" fmla="*/ 620790 h 1059043"/>
                  <a:gd name="connsiteX310" fmla="*/ 2128026 w 3024845"/>
                  <a:gd name="connsiteY310" fmla="*/ 281031 h 1059043"/>
                  <a:gd name="connsiteX311" fmla="*/ 2121946 w 3024845"/>
                  <a:gd name="connsiteY311" fmla="*/ 276707 h 1059043"/>
                  <a:gd name="connsiteX312" fmla="*/ 2144240 w 3024845"/>
                  <a:gd name="connsiteY312" fmla="*/ 214016 h 1059043"/>
                  <a:gd name="connsiteX313" fmla="*/ 2146266 w 3024845"/>
                  <a:gd name="connsiteY313" fmla="*/ 131868 h 1059043"/>
                  <a:gd name="connsiteX314" fmla="*/ 2144240 w 3024845"/>
                  <a:gd name="connsiteY314" fmla="*/ 125383 h 1059043"/>
                  <a:gd name="connsiteX315" fmla="*/ 2150320 w 3024845"/>
                  <a:gd name="connsiteY315" fmla="*/ 118897 h 1059043"/>
                  <a:gd name="connsiteX316" fmla="*/ 2150320 w 3024845"/>
                  <a:gd name="connsiteY316" fmla="*/ 60529 h 1059043"/>
                  <a:gd name="connsiteX317" fmla="*/ 2152346 w 3024845"/>
                  <a:gd name="connsiteY317" fmla="*/ 56206 h 1059043"/>
                  <a:gd name="connsiteX318" fmla="*/ 2152346 w 3024845"/>
                  <a:gd name="connsiteY318" fmla="*/ 0 h 1059043"/>
                  <a:gd name="connsiteX319" fmla="*/ 2162480 w 3024845"/>
                  <a:gd name="connsiteY319" fmla="*/ 118897 h 1059043"/>
                  <a:gd name="connsiteX320" fmla="*/ 2168560 w 3024845"/>
                  <a:gd name="connsiteY320" fmla="*/ 125383 h 1059043"/>
                  <a:gd name="connsiteX321" fmla="*/ 2166533 w 3024845"/>
                  <a:gd name="connsiteY321" fmla="*/ 131868 h 1059043"/>
                  <a:gd name="connsiteX322" fmla="*/ 2180720 w 3024845"/>
                  <a:gd name="connsiteY322" fmla="*/ 555577 h 1059043"/>
                  <a:gd name="connsiteX323" fmla="*/ 2245574 w 3024845"/>
                  <a:gd name="connsiteY323" fmla="*/ 555577 h 1059043"/>
                  <a:gd name="connsiteX324" fmla="*/ 2245574 w 3024845"/>
                  <a:gd name="connsiteY324" fmla="*/ 631239 h 1059043"/>
                  <a:gd name="connsiteX325" fmla="*/ 2253681 w 3024845"/>
                  <a:gd name="connsiteY325" fmla="*/ 631239 h 1059043"/>
                  <a:gd name="connsiteX326" fmla="*/ 2255708 w 3024845"/>
                  <a:gd name="connsiteY326" fmla="*/ 624754 h 1059043"/>
                  <a:gd name="connsiteX327" fmla="*/ 2261788 w 3024845"/>
                  <a:gd name="connsiteY327" fmla="*/ 624754 h 1059043"/>
                  <a:gd name="connsiteX328" fmla="*/ 2263815 w 3024845"/>
                  <a:gd name="connsiteY328" fmla="*/ 633401 h 1059043"/>
                  <a:gd name="connsiteX329" fmla="*/ 2275975 w 3024845"/>
                  <a:gd name="connsiteY329" fmla="*/ 633401 h 1059043"/>
                  <a:gd name="connsiteX330" fmla="*/ 2275975 w 3024845"/>
                  <a:gd name="connsiteY330" fmla="*/ 626915 h 1059043"/>
                  <a:gd name="connsiteX331" fmla="*/ 2298268 w 3024845"/>
                  <a:gd name="connsiteY331" fmla="*/ 626915 h 1059043"/>
                  <a:gd name="connsiteX332" fmla="*/ 2298268 w 3024845"/>
                  <a:gd name="connsiteY332" fmla="*/ 633401 h 1059043"/>
                  <a:gd name="connsiteX333" fmla="*/ 2318535 w 3024845"/>
                  <a:gd name="connsiteY333" fmla="*/ 633401 h 1059043"/>
                  <a:gd name="connsiteX334" fmla="*/ 2318535 w 3024845"/>
                  <a:gd name="connsiteY334" fmla="*/ 678798 h 1059043"/>
                  <a:gd name="connsiteX335" fmla="*/ 2332722 w 3024845"/>
                  <a:gd name="connsiteY335" fmla="*/ 678798 h 1059043"/>
                  <a:gd name="connsiteX336" fmla="*/ 2332722 w 3024845"/>
                  <a:gd name="connsiteY336" fmla="*/ 665827 h 1059043"/>
                  <a:gd name="connsiteX337" fmla="*/ 2348936 w 3024845"/>
                  <a:gd name="connsiteY337" fmla="*/ 665827 h 1059043"/>
                  <a:gd name="connsiteX338" fmla="*/ 2348936 w 3024845"/>
                  <a:gd name="connsiteY338" fmla="*/ 486400 h 1059043"/>
                  <a:gd name="connsiteX339" fmla="*/ 2355016 w 3024845"/>
                  <a:gd name="connsiteY339" fmla="*/ 479914 h 1059043"/>
                  <a:gd name="connsiteX340" fmla="*/ 2427977 w 3024845"/>
                  <a:gd name="connsiteY340" fmla="*/ 479914 h 1059043"/>
                  <a:gd name="connsiteX341" fmla="*/ 2427977 w 3024845"/>
                  <a:gd name="connsiteY341" fmla="*/ 488562 h 1059043"/>
                  <a:gd name="connsiteX342" fmla="*/ 2438110 w 3024845"/>
                  <a:gd name="connsiteY342" fmla="*/ 488562 h 1059043"/>
                  <a:gd name="connsiteX343" fmla="*/ 2438110 w 3024845"/>
                  <a:gd name="connsiteY343" fmla="*/ 603136 h 1059043"/>
                  <a:gd name="connsiteX344" fmla="*/ 2460404 w 3024845"/>
                  <a:gd name="connsiteY344" fmla="*/ 603136 h 1059043"/>
                  <a:gd name="connsiteX345" fmla="*/ 2460404 w 3024845"/>
                  <a:gd name="connsiteY345" fmla="*/ 536121 h 1059043"/>
                  <a:gd name="connsiteX346" fmla="*/ 2486751 w 3024845"/>
                  <a:gd name="connsiteY346" fmla="*/ 536121 h 1059043"/>
                  <a:gd name="connsiteX347" fmla="*/ 2490804 w 3024845"/>
                  <a:gd name="connsiteY347" fmla="*/ 531797 h 1059043"/>
                  <a:gd name="connsiteX348" fmla="*/ 2498911 w 3024845"/>
                  <a:gd name="connsiteY348" fmla="*/ 531797 h 1059043"/>
                  <a:gd name="connsiteX349" fmla="*/ 2502964 w 3024845"/>
                  <a:gd name="connsiteY349" fmla="*/ 536121 h 1059043"/>
                  <a:gd name="connsiteX350" fmla="*/ 2525258 w 3024845"/>
                  <a:gd name="connsiteY350" fmla="*/ 536121 h 1059043"/>
                  <a:gd name="connsiteX351" fmla="*/ 2525258 w 3024845"/>
                  <a:gd name="connsiteY351" fmla="*/ 419385 h 1059043"/>
                  <a:gd name="connsiteX352" fmla="*/ 2582005 w 3024845"/>
                  <a:gd name="connsiteY352" fmla="*/ 408576 h 1059043"/>
                  <a:gd name="connsiteX353" fmla="*/ 2582005 w 3024845"/>
                  <a:gd name="connsiteY353" fmla="*/ 409657 h 1059043"/>
                  <a:gd name="connsiteX354" fmla="*/ 2582005 w 3024845"/>
                  <a:gd name="connsiteY354" fmla="*/ 417223 h 1059043"/>
                  <a:gd name="connsiteX355" fmla="*/ 2608352 w 3024845"/>
                  <a:gd name="connsiteY355" fmla="*/ 417223 h 1059043"/>
                  <a:gd name="connsiteX356" fmla="*/ 2608352 w 3024845"/>
                  <a:gd name="connsiteY356" fmla="*/ 672313 h 1059043"/>
                  <a:gd name="connsiteX357" fmla="*/ 2630646 w 3024845"/>
                  <a:gd name="connsiteY357" fmla="*/ 672313 h 1059043"/>
                  <a:gd name="connsiteX358" fmla="*/ 2630646 w 3024845"/>
                  <a:gd name="connsiteY358" fmla="*/ 667989 h 1059043"/>
                  <a:gd name="connsiteX359" fmla="*/ 2642806 w 3024845"/>
                  <a:gd name="connsiteY359" fmla="*/ 667989 h 1059043"/>
                  <a:gd name="connsiteX360" fmla="*/ 2642806 w 3024845"/>
                  <a:gd name="connsiteY360" fmla="*/ 672313 h 1059043"/>
                  <a:gd name="connsiteX361" fmla="*/ 2667126 w 3024845"/>
                  <a:gd name="connsiteY361" fmla="*/ 672313 h 1059043"/>
                  <a:gd name="connsiteX362" fmla="*/ 2667126 w 3024845"/>
                  <a:gd name="connsiteY362" fmla="*/ 659342 h 1059043"/>
                  <a:gd name="connsiteX363" fmla="*/ 2695500 w 3024845"/>
                  <a:gd name="connsiteY363" fmla="*/ 659342 h 1059043"/>
                  <a:gd name="connsiteX364" fmla="*/ 2707660 w 3024845"/>
                  <a:gd name="connsiteY364" fmla="*/ 655018 h 1059043"/>
                  <a:gd name="connsiteX365" fmla="*/ 2727927 w 3024845"/>
                  <a:gd name="connsiteY365" fmla="*/ 659342 h 1059043"/>
                  <a:gd name="connsiteX366" fmla="*/ 2727927 w 3024845"/>
                  <a:gd name="connsiteY366" fmla="*/ 642048 h 1059043"/>
                  <a:gd name="connsiteX367" fmla="*/ 2736034 w 3024845"/>
                  <a:gd name="connsiteY367" fmla="*/ 642048 h 1059043"/>
                  <a:gd name="connsiteX368" fmla="*/ 2736034 w 3024845"/>
                  <a:gd name="connsiteY368" fmla="*/ 629077 h 1059043"/>
                  <a:gd name="connsiteX369" fmla="*/ 2792781 w 3024845"/>
                  <a:gd name="connsiteY369" fmla="*/ 629077 h 1059043"/>
                  <a:gd name="connsiteX370" fmla="*/ 2792781 w 3024845"/>
                  <a:gd name="connsiteY370" fmla="*/ 598812 h 1059043"/>
                  <a:gd name="connsiteX371" fmla="*/ 2811021 w 3024845"/>
                  <a:gd name="connsiteY371" fmla="*/ 598812 h 1059043"/>
                  <a:gd name="connsiteX372" fmla="*/ 2811021 w 3024845"/>
                  <a:gd name="connsiteY372" fmla="*/ 592327 h 1059043"/>
                  <a:gd name="connsiteX373" fmla="*/ 2823181 w 3024845"/>
                  <a:gd name="connsiteY373" fmla="*/ 592327 h 1059043"/>
                  <a:gd name="connsiteX374" fmla="*/ 2823181 w 3024845"/>
                  <a:gd name="connsiteY374" fmla="*/ 598812 h 1059043"/>
                  <a:gd name="connsiteX375" fmla="*/ 2839395 w 3024845"/>
                  <a:gd name="connsiteY375" fmla="*/ 598812 h 1059043"/>
                  <a:gd name="connsiteX376" fmla="*/ 2839395 w 3024845"/>
                  <a:gd name="connsiteY376" fmla="*/ 648533 h 1059043"/>
                  <a:gd name="connsiteX377" fmla="*/ 2871822 w 3024845"/>
                  <a:gd name="connsiteY377" fmla="*/ 648533 h 1059043"/>
                  <a:gd name="connsiteX378" fmla="*/ 2871822 w 3024845"/>
                  <a:gd name="connsiteY378" fmla="*/ 622592 h 1059043"/>
                  <a:gd name="connsiteX379" fmla="*/ 2910329 w 3024845"/>
                  <a:gd name="connsiteY379" fmla="*/ 622592 h 1059043"/>
                  <a:gd name="connsiteX380" fmla="*/ 2910329 w 3024845"/>
                  <a:gd name="connsiteY380" fmla="*/ 592327 h 1059043"/>
                  <a:gd name="connsiteX381" fmla="*/ 2958970 w 3024845"/>
                  <a:gd name="connsiteY381" fmla="*/ 592327 h 1059043"/>
                  <a:gd name="connsiteX382" fmla="*/ 2958970 w 3024845"/>
                  <a:gd name="connsiteY382" fmla="*/ 703483 h 1059043"/>
                  <a:gd name="connsiteX383" fmla="*/ 2958970 w 3024845"/>
                  <a:gd name="connsiteY383" fmla="*/ 717262 h 1059043"/>
                  <a:gd name="connsiteX384" fmla="*/ 3024845 w 3024845"/>
                  <a:gd name="connsiteY384" fmla="*/ 717262 h 1059043"/>
                  <a:gd name="connsiteX385" fmla="*/ 3024845 w 3024845"/>
                  <a:gd name="connsiteY385" fmla="*/ 1059043 h 1059043"/>
                  <a:gd name="connsiteX386" fmla="*/ 2054 w 3024845"/>
                  <a:gd name="connsiteY386" fmla="*/ 1056710 h 1059043"/>
                  <a:gd name="connsiteX387" fmla="*/ 0 w 3024845"/>
                  <a:gd name="connsiteY387" fmla="*/ 622592 h 1059043"/>
                  <a:gd name="connsiteX388" fmla="*/ 20267 w 3024845"/>
                  <a:gd name="connsiteY388" fmla="*/ 622592 h 1059043"/>
                  <a:gd name="connsiteX389" fmla="*/ 20774 w 3024845"/>
                  <a:gd name="connsiteY389" fmla="*/ 621511 h 1059043"/>
                  <a:gd name="connsiteX390" fmla="*/ 24320 w 3024845"/>
                  <a:gd name="connsiteY390" fmla="*/ 613945 h 1059043"/>
                  <a:gd name="connsiteX391" fmla="*/ 26094 w 3024845"/>
                  <a:gd name="connsiteY391" fmla="*/ 614215 h 1059043"/>
                  <a:gd name="connsiteX392" fmla="*/ 38507 w 3024845"/>
                  <a:gd name="connsiteY392" fmla="*/ 616106 h 1059043"/>
                  <a:gd name="connsiteX393" fmla="*/ 39014 w 3024845"/>
                  <a:gd name="connsiteY393" fmla="*/ 617458 h 1059043"/>
                  <a:gd name="connsiteX394" fmla="*/ 42560 w 3024845"/>
                  <a:gd name="connsiteY394" fmla="*/ 626915 h 1059043"/>
                  <a:gd name="connsiteX395" fmla="*/ 68907 w 3024845"/>
                  <a:gd name="connsiteY395" fmla="*/ 629077 h 1059043"/>
                  <a:gd name="connsiteX396" fmla="*/ 68907 w 3024845"/>
                  <a:gd name="connsiteY396" fmla="*/ 505856 h 1059043"/>
                  <a:gd name="connsiteX397" fmla="*/ 70934 w 3024845"/>
                  <a:gd name="connsiteY397" fmla="*/ 505856 h 1059043"/>
                  <a:gd name="connsiteX398" fmla="*/ 85121 w 3024845"/>
                  <a:gd name="connsiteY398" fmla="*/ 505856 h 1059043"/>
                  <a:gd name="connsiteX399" fmla="*/ 85121 w 3024845"/>
                  <a:gd name="connsiteY399" fmla="*/ 369664 h 1059043"/>
                  <a:gd name="connsiteX400" fmla="*/ 86894 w 3024845"/>
                  <a:gd name="connsiteY400" fmla="*/ 369664 h 1059043"/>
                  <a:gd name="connsiteX401" fmla="*/ 99308 w 3024845"/>
                  <a:gd name="connsiteY401" fmla="*/ 369664 h 1059043"/>
                  <a:gd name="connsiteX402" fmla="*/ 99308 w 3024845"/>
                  <a:gd name="connsiteY402" fmla="*/ 255090 h 1059043"/>
                  <a:gd name="connsiteX403" fmla="*/ 103361 w 3024845"/>
                  <a:gd name="connsiteY403" fmla="*/ 226986 h 1059043"/>
                  <a:gd name="connsiteX404" fmla="*/ 105388 w 3024845"/>
                  <a:gd name="connsiteY404" fmla="*/ 226986 h 1059043"/>
                  <a:gd name="connsiteX405" fmla="*/ 119575 w 3024845"/>
                  <a:gd name="connsiteY405" fmla="*/ 226986 h 1059043"/>
                  <a:gd name="connsiteX0" fmla="*/ 119575 w 3024845"/>
                  <a:gd name="connsiteY0" fmla="*/ 226986 h 1059043"/>
                  <a:gd name="connsiteX1" fmla="*/ 200642 w 3024845"/>
                  <a:gd name="connsiteY1" fmla="*/ 224825 h 1059043"/>
                  <a:gd name="connsiteX2" fmla="*/ 202669 w 3024845"/>
                  <a:gd name="connsiteY2" fmla="*/ 224825 h 1059043"/>
                  <a:gd name="connsiteX3" fmla="*/ 216856 w 3024845"/>
                  <a:gd name="connsiteY3" fmla="*/ 224825 h 1059043"/>
                  <a:gd name="connsiteX4" fmla="*/ 216856 w 3024845"/>
                  <a:gd name="connsiteY4" fmla="*/ 248604 h 1059043"/>
                  <a:gd name="connsiteX5" fmla="*/ 217363 w 3024845"/>
                  <a:gd name="connsiteY5" fmla="*/ 249415 h 1059043"/>
                  <a:gd name="connsiteX6" fmla="*/ 220909 w 3024845"/>
                  <a:gd name="connsiteY6" fmla="*/ 255090 h 1059043"/>
                  <a:gd name="connsiteX7" fmla="*/ 220909 w 3024845"/>
                  <a:gd name="connsiteY7" fmla="*/ 369664 h 1059043"/>
                  <a:gd name="connsiteX8" fmla="*/ 223189 w 3024845"/>
                  <a:gd name="connsiteY8" fmla="*/ 369664 h 1059043"/>
                  <a:gd name="connsiteX9" fmla="*/ 239150 w 3024845"/>
                  <a:gd name="connsiteY9" fmla="*/ 369664 h 1059043"/>
                  <a:gd name="connsiteX10" fmla="*/ 239150 w 3024845"/>
                  <a:gd name="connsiteY10" fmla="*/ 510179 h 1059043"/>
                  <a:gd name="connsiteX11" fmla="*/ 240670 w 3024845"/>
                  <a:gd name="connsiteY11" fmla="*/ 509909 h 1059043"/>
                  <a:gd name="connsiteX12" fmla="*/ 251310 w 3024845"/>
                  <a:gd name="connsiteY12" fmla="*/ 508018 h 1059043"/>
                  <a:gd name="connsiteX13" fmla="*/ 249283 w 3024845"/>
                  <a:gd name="connsiteY13" fmla="*/ 596650 h 1059043"/>
                  <a:gd name="connsiteX14" fmla="*/ 250803 w 3024845"/>
                  <a:gd name="connsiteY14" fmla="*/ 596921 h 1059043"/>
                  <a:gd name="connsiteX15" fmla="*/ 261443 w 3024845"/>
                  <a:gd name="connsiteY15" fmla="*/ 598812 h 1059043"/>
                  <a:gd name="connsiteX16" fmla="*/ 261696 w 3024845"/>
                  <a:gd name="connsiteY16" fmla="*/ 599623 h 1059043"/>
                  <a:gd name="connsiteX17" fmla="*/ 263470 w 3024845"/>
                  <a:gd name="connsiteY17" fmla="*/ 605298 h 1059043"/>
                  <a:gd name="connsiteX18" fmla="*/ 264230 w 3024845"/>
                  <a:gd name="connsiteY18" fmla="*/ 602866 h 1059043"/>
                  <a:gd name="connsiteX19" fmla="*/ 269550 w 3024845"/>
                  <a:gd name="connsiteY19" fmla="*/ 585842 h 1059043"/>
                  <a:gd name="connsiteX20" fmla="*/ 271323 w 3024845"/>
                  <a:gd name="connsiteY20" fmla="*/ 585842 h 1059043"/>
                  <a:gd name="connsiteX21" fmla="*/ 283737 w 3024845"/>
                  <a:gd name="connsiteY21" fmla="*/ 585842 h 1059043"/>
                  <a:gd name="connsiteX22" fmla="*/ 283737 w 3024845"/>
                  <a:gd name="connsiteY22" fmla="*/ 618268 h 1059043"/>
                  <a:gd name="connsiteX23" fmla="*/ 284750 w 3024845"/>
                  <a:gd name="connsiteY23" fmla="*/ 618809 h 1059043"/>
                  <a:gd name="connsiteX24" fmla="*/ 291844 w 3024845"/>
                  <a:gd name="connsiteY24" fmla="*/ 622592 h 1059043"/>
                  <a:gd name="connsiteX25" fmla="*/ 291844 w 3024845"/>
                  <a:gd name="connsiteY25" fmla="*/ 623943 h 1059043"/>
                  <a:gd name="connsiteX26" fmla="*/ 291844 w 3024845"/>
                  <a:gd name="connsiteY26" fmla="*/ 633401 h 1059043"/>
                  <a:gd name="connsiteX27" fmla="*/ 336431 w 3024845"/>
                  <a:gd name="connsiteY27" fmla="*/ 633401 h 1059043"/>
                  <a:gd name="connsiteX28" fmla="*/ 336431 w 3024845"/>
                  <a:gd name="connsiteY28" fmla="*/ 634482 h 1059043"/>
                  <a:gd name="connsiteX29" fmla="*/ 336431 w 3024845"/>
                  <a:gd name="connsiteY29" fmla="*/ 642048 h 1059043"/>
                  <a:gd name="connsiteX30" fmla="*/ 338457 w 3024845"/>
                  <a:gd name="connsiteY30" fmla="*/ 642048 h 1059043"/>
                  <a:gd name="connsiteX31" fmla="*/ 352644 w 3024845"/>
                  <a:gd name="connsiteY31" fmla="*/ 642048 h 1059043"/>
                  <a:gd name="connsiteX32" fmla="*/ 352644 w 3024845"/>
                  <a:gd name="connsiteY32" fmla="*/ 611783 h 1059043"/>
                  <a:gd name="connsiteX33" fmla="*/ 397231 w 3024845"/>
                  <a:gd name="connsiteY33" fmla="*/ 611783 h 1059043"/>
                  <a:gd name="connsiteX34" fmla="*/ 397231 w 3024845"/>
                  <a:gd name="connsiteY34" fmla="*/ 610432 h 1059043"/>
                  <a:gd name="connsiteX35" fmla="*/ 397231 w 3024845"/>
                  <a:gd name="connsiteY35" fmla="*/ 600974 h 1059043"/>
                  <a:gd name="connsiteX36" fmla="*/ 398245 w 3024845"/>
                  <a:gd name="connsiteY36" fmla="*/ 600974 h 1059043"/>
                  <a:gd name="connsiteX37" fmla="*/ 405338 w 3024845"/>
                  <a:gd name="connsiteY37" fmla="*/ 600974 h 1059043"/>
                  <a:gd name="connsiteX38" fmla="*/ 405338 w 3024845"/>
                  <a:gd name="connsiteY38" fmla="*/ 599083 h 1059043"/>
                  <a:gd name="connsiteX39" fmla="*/ 405338 w 3024845"/>
                  <a:gd name="connsiteY39" fmla="*/ 585842 h 1059043"/>
                  <a:gd name="connsiteX40" fmla="*/ 406098 w 3024845"/>
                  <a:gd name="connsiteY40" fmla="*/ 585842 h 1059043"/>
                  <a:gd name="connsiteX41" fmla="*/ 411418 w 3024845"/>
                  <a:gd name="connsiteY41" fmla="*/ 585842 h 1059043"/>
                  <a:gd name="connsiteX42" fmla="*/ 411418 w 3024845"/>
                  <a:gd name="connsiteY42" fmla="*/ 584761 h 1059043"/>
                  <a:gd name="connsiteX43" fmla="*/ 411418 w 3024845"/>
                  <a:gd name="connsiteY43" fmla="*/ 577194 h 1059043"/>
                  <a:gd name="connsiteX44" fmla="*/ 413445 w 3024845"/>
                  <a:gd name="connsiteY44" fmla="*/ 577194 h 1059043"/>
                  <a:gd name="connsiteX45" fmla="*/ 427632 w 3024845"/>
                  <a:gd name="connsiteY45" fmla="*/ 577194 h 1059043"/>
                  <a:gd name="connsiteX46" fmla="*/ 427632 w 3024845"/>
                  <a:gd name="connsiteY46" fmla="*/ 578275 h 1059043"/>
                  <a:gd name="connsiteX47" fmla="*/ 427632 w 3024845"/>
                  <a:gd name="connsiteY47" fmla="*/ 585842 h 1059043"/>
                  <a:gd name="connsiteX48" fmla="*/ 449925 w 3024845"/>
                  <a:gd name="connsiteY48" fmla="*/ 585842 h 1059043"/>
                  <a:gd name="connsiteX49" fmla="*/ 449925 w 3024845"/>
                  <a:gd name="connsiteY49" fmla="*/ 583950 h 1059043"/>
                  <a:gd name="connsiteX50" fmla="*/ 449925 w 3024845"/>
                  <a:gd name="connsiteY50" fmla="*/ 570709 h 1059043"/>
                  <a:gd name="connsiteX51" fmla="*/ 451699 w 3024845"/>
                  <a:gd name="connsiteY51" fmla="*/ 570709 h 1059043"/>
                  <a:gd name="connsiteX52" fmla="*/ 464112 w 3024845"/>
                  <a:gd name="connsiteY52" fmla="*/ 570709 h 1059043"/>
                  <a:gd name="connsiteX53" fmla="*/ 464112 w 3024845"/>
                  <a:gd name="connsiteY53" fmla="*/ 594489 h 1059043"/>
                  <a:gd name="connsiteX54" fmla="*/ 465126 w 3024845"/>
                  <a:gd name="connsiteY54" fmla="*/ 594489 h 1059043"/>
                  <a:gd name="connsiteX55" fmla="*/ 472219 w 3024845"/>
                  <a:gd name="connsiteY55" fmla="*/ 594489 h 1059043"/>
                  <a:gd name="connsiteX56" fmla="*/ 472219 w 3024845"/>
                  <a:gd name="connsiteY56" fmla="*/ 593408 h 1059043"/>
                  <a:gd name="connsiteX57" fmla="*/ 472219 w 3024845"/>
                  <a:gd name="connsiteY57" fmla="*/ 585842 h 1059043"/>
                  <a:gd name="connsiteX58" fmla="*/ 473992 w 3024845"/>
                  <a:gd name="connsiteY58" fmla="*/ 585842 h 1059043"/>
                  <a:gd name="connsiteX59" fmla="*/ 486406 w 3024845"/>
                  <a:gd name="connsiteY59" fmla="*/ 585842 h 1059043"/>
                  <a:gd name="connsiteX60" fmla="*/ 486406 w 3024845"/>
                  <a:gd name="connsiteY60" fmla="*/ 611783 h 1059043"/>
                  <a:gd name="connsiteX61" fmla="*/ 488433 w 3024845"/>
                  <a:gd name="connsiteY61" fmla="*/ 611783 h 1059043"/>
                  <a:gd name="connsiteX62" fmla="*/ 502619 w 3024845"/>
                  <a:gd name="connsiteY62" fmla="*/ 611783 h 1059043"/>
                  <a:gd name="connsiteX63" fmla="*/ 502619 w 3024845"/>
                  <a:gd name="connsiteY63" fmla="*/ 613404 h 1059043"/>
                  <a:gd name="connsiteX64" fmla="*/ 502619 w 3024845"/>
                  <a:gd name="connsiteY64" fmla="*/ 624754 h 1059043"/>
                  <a:gd name="connsiteX65" fmla="*/ 503379 w 3024845"/>
                  <a:gd name="connsiteY65" fmla="*/ 624754 h 1059043"/>
                  <a:gd name="connsiteX66" fmla="*/ 508700 w 3024845"/>
                  <a:gd name="connsiteY66" fmla="*/ 624754 h 1059043"/>
                  <a:gd name="connsiteX67" fmla="*/ 508700 w 3024845"/>
                  <a:gd name="connsiteY67" fmla="*/ 623943 h 1059043"/>
                  <a:gd name="connsiteX68" fmla="*/ 508700 w 3024845"/>
                  <a:gd name="connsiteY68" fmla="*/ 618268 h 1059043"/>
                  <a:gd name="connsiteX69" fmla="*/ 539100 w 3024845"/>
                  <a:gd name="connsiteY69" fmla="*/ 618268 h 1059043"/>
                  <a:gd name="connsiteX70" fmla="*/ 539100 w 3024845"/>
                  <a:gd name="connsiteY70" fmla="*/ 642048 h 1059043"/>
                  <a:gd name="connsiteX71" fmla="*/ 540113 w 3024845"/>
                  <a:gd name="connsiteY71" fmla="*/ 642048 h 1059043"/>
                  <a:gd name="connsiteX72" fmla="*/ 547207 w 3024845"/>
                  <a:gd name="connsiteY72" fmla="*/ 642048 h 1059043"/>
                  <a:gd name="connsiteX73" fmla="*/ 547207 w 3024845"/>
                  <a:gd name="connsiteY73" fmla="*/ 643129 h 1059043"/>
                  <a:gd name="connsiteX74" fmla="*/ 547207 w 3024845"/>
                  <a:gd name="connsiteY74" fmla="*/ 650695 h 1059043"/>
                  <a:gd name="connsiteX75" fmla="*/ 547967 w 3024845"/>
                  <a:gd name="connsiteY75" fmla="*/ 650695 h 1059043"/>
                  <a:gd name="connsiteX76" fmla="*/ 553287 w 3024845"/>
                  <a:gd name="connsiteY76" fmla="*/ 650695 h 1059043"/>
                  <a:gd name="connsiteX77" fmla="*/ 553287 w 3024845"/>
                  <a:gd name="connsiteY77" fmla="*/ 648533 h 1059043"/>
                  <a:gd name="connsiteX78" fmla="*/ 553287 w 3024845"/>
                  <a:gd name="connsiteY78" fmla="*/ 633401 h 1059043"/>
                  <a:gd name="connsiteX79" fmla="*/ 554300 w 3024845"/>
                  <a:gd name="connsiteY79" fmla="*/ 633401 h 1059043"/>
                  <a:gd name="connsiteX80" fmla="*/ 561394 w 3024845"/>
                  <a:gd name="connsiteY80" fmla="*/ 633401 h 1059043"/>
                  <a:gd name="connsiteX81" fmla="*/ 561394 w 3024845"/>
                  <a:gd name="connsiteY81" fmla="*/ 634482 h 1059043"/>
                  <a:gd name="connsiteX82" fmla="*/ 561394 w 3024845"/>
                  <a:gd name="connsiteY82" fmla="*/ 642048 h 1059043"/>
                  <a:gd name="connsiteX83" fmla="*/ 566714 w 3024845"/>
                  <a:gd name="connsiteY83" fmla="*/ 640055 h 1059043"/>
                  <a:gd name="connsiteX84" fmla="*/ 567474 w 3024845"/>
                  <a:gd name="connsiteY84" fmla="*/ 639075 h 1059043"/>
                  <a:gd name="connsiteX85" fmla="*/ 567474 w 3024845"/>
                  <a:gd name="connsiteY85" fmla="*/ 633401 h 1059043"/>
                  <a:gd name="connsiteX86" fmla="*/ 605981 w 3024845"/>
                  <a:gd name="connsiteY86" fmla="*/ 633401 h 1059043"/>
                  <a:gd name="connsiteX87" fmla="*/ 605981 w 3024845"/>
                  <a:gd name="connsiteY87" fmla="*/ 657180 h 1059043"/>
                  <a:gd name="connsiteX88" fmla="*/ 608007 w 3024845"/>
                  <a:gd name="connsiteY88" fmla="*/ 657180 h 1059043"/>
                  <a:gd name="connsiteX89" fmla="*/ 622194 w 3024845"/>
                  <a:gd name="connsiteY89" fmla="*/ 657180 h 1059043"/>
                  <a:gd name="connsiteX90" fmla="*/ 622194 w 3024845"/>
                  <a:gd name="connsiteY90" fmla="*/ 658261 h 1059043"/>
                  <a:gd name="connsiteX91" fmla="*/ 622194 w 3024845"/>
                  <a:gd name="connsiteY91" fmla="*/ 665827 h 1059043"/>
                  <a:gd name="connsiteX92" fmla="*/ 623968 w 3024845"/>
                  <a:gd name="connsiteY92" fmla="*/ 665827 h 1059043"/>
                  <a:gd name="connsiteX93" fmla="*/ 636381 w 3024845"/>
                  <a:gd name="connsiteY93" fmla="*/ 665827 h 1059043"/>
                  <a:gd name="connsiteX94" fmla="*/ 636381 w 3024845"/>
                  <a:gd name="connsiteY94" fmla="*/ 642048 h 1059043"/>
                  <a:gd name="connsiteX95" fmla="*/ 637394 w 3024845"/>
                  <a:gd name="connsiteY95" fmla="*/ 642048 h 1059043"/>
                  <a:gd name="connsiteX96" fmla="*/ 644488 w 3024845"/>
                  <a:gd name="connsiteY96" fmla="*/ 642048 h 1059043"/>
                  <a:gd name="connsiteX97" fmla="*/ 644488 w 3024845"/>
                  <a:gd name="connsiteY97" fmla="*/ 609621 h 1059043"/>
                  <a:gd name="connsiteX98" fmla="*/ 645501 w 3024845"/>
                  <a:gd name="connsiteY98" fmla="*/ 609621 h 1059043"/>
                  <a:gd name="connsiteX99" fmla="*/ 652595 w 3024845"/>
                  <a:gd name="connsiteY99" fmla="*/ 609621 h 1059043"/>
                  <a:gd name="connsiteX100" fmla="*/ 652595 w 3024845"/>
                  <a:gd name="connsiteY100" fmla="*/ 607730 h 1059043"/>
                  <a:gd name="connsiteX101" fmla="*/ 652595 w 3024845"/>
                  <a:gd name="connsiteY101" fmla="*/ 594489 h 1059043"/>
                  <a:gd name="connsiteX102" fmla="*/ 651328 w 3024845"/>
                  <a:gd name="connsiteY102" fmla="*/ 592867 h 1059043"/>
                  <a:gd name="connsiteX103" fmla="*/ 656648 w 3024845"/>
                  <a:gd name="connsiteY103" fmla="*/ 581518 h 1059043"/>
                  <a:gd name="connsiteX104" fmla="*/ 664755 w 3024845"/>
                  <a:gd name="connsiteY104" fmla="*/ 609621 h 1059043"/>
                  <a:gd name="connsiteX105" fmla="*/ 665515 w 3024845"/>
                  <a:gd name="connsiteY105" fmla="*/ 609621 h 1059043"/>
                  <a:gd name="connsiteX106" fmla="*/ 670835 w 3024845"/>
                  <a:gd name="connsiteY106" fmla="*/ 609621 h 1059043"/>
                  <a:gd name="connsiteX107" fmla="*/ 670835 w 3024845"/>
                  <a:gd name="connsiteY107" fmla="*/ 503694 h 1059043"/>
                  <a:gd name="connsiteX108" fmla="*/ 672355 w 3024845"/>
                  <a:gd name="connsiteY108" fmla="*/ 503694 h 1059043"/>
                  <a:gd name="connsiteX109" fmla="*/ 682995 w 3024845"/>
                  <a:gd name="connsiteY109" fmla="*/ 503694 h 1059043"/>
                  <a:gd name="connsiteX110" fmla="*/ 682995 w 3024845"/>
                  <a:gd name="connsiteY110" fmla="*/ 456135 h 1059043"/>
                  <a:gd name="connsiteX111" fmla="*/ 709342 w 3024845"/>
                  <a:gd name="connsiteY111" fmla="*/ 456135 h 1059043"/>
                  <a:gd name="connsiteX112" fmla="*/ 709342 w 3024845"/>
                  <a:gd name="connsiteY112" fmla="*/ 434517 h 1059043"/>
                  <a:gd name="connsiteX113" fmla="*/ 743796 w 3024845"/>
                  <a:gd name="connsiteY113" fmla="*/ 434517 h 1059043"/>
                  <a:gd name="connsiteX114" fmla="*/ 743796 w 3024845"/>
                  <a:gd name="connsiteY114" fmla="*/ 436949 h 1059043"/>
                  <a:gd name="connsiteX115" fmla="*/ 743796 w 3024845"/>
                  <a:gd name="connsiteY115" fmla="*/ 453973 h 1059043"/>
                  <a:gd name="connsiteX116" fmla="*/ 746076 w 3024845"/>
                  <a:gd name="connsiteY116" fmla="*/ 453973 h 1059043"/>
                  <a:gd name="connsiteX117" fmla="*/ 762036 w 3024845"/>
                  <a:gd name="connsiteY117" fmla="*/ 453973 h 1059043"/>
                  <a:gd name="connsiteX118" fmla="*/ 762036 w 3024845"/>
                  <a:gd name="connsiteY118" fmla="*/ 501532 h 1059043"/>
                  <a:gd name="connsiteX119" fmla="*/ 763049 w 3024845"/>
                  <a:gd name="connsiteY119" fmla="*/ 501532 h 1059043"/>
                  <a:gd name="connsiteX120" fmla="*/ 770143 w 3024845"/>
                  <a:gd name="connsiteY120" fmla="*/ 501532 h 1059043"/>
                  <a:gd name="connsiteX121" fmla="*/ 784330 w 3024845"/>
                  <a:gd name="connsiteY121" fmla="*/ 505856 h 1059043"/>
                  <a:gd name="connsiteX122" fmla="*/ 784330 w 3024845"/>
                  <a:gd name="connsiteY122" fmla="*/ 544768 h 1059043"/>
                  <a:gd name="connsiteX123" fmla="*/ 785343 w 3024845"/>
                  <a:gd name="connsiteY123" fmla="*/ 544768 h 1059043"/>
                  <a:gd name="connsiteX124" fmla="*/ 792436 w 3024845"/>
                  <a:gd name="connsiteY124" fmla="*/ 544768 h 1059043"/>
                  <a:gd name="connsiteX125" fmla="*/ 792436 w 3024845"/>
                  <a:gd name="connsiteY125" fmla="*/ 546389 h 1059043"/>
                  <a:gd name="connsiteX126" fmla="*/ 792436 w 3024845"/>
                  <a:gd name="connsiteY126" fmla="*/ 557738 h 1059043"/>
                  <a:gd name="connsiteX127" fmla="*/ 794463 w 3024845"/>
                  <a:gd name="connsiteY127" fmla="*/ 557738 h 1059043"/>
                  <a:gd name="connsiteX128" fmla="*/ 808650 w 3024845"/>
                  <a:gd name="connsiteY128" fmla="*/ 557738 h 1059043"/>
                  <a:gd name="connsiteX129" fmla="*/ 814730 w 3024845"/>
                  <a:gd name="connsiteY129" fmla="*/ 564224 h 1059043"/>
                  <a:gd name="connsiteX130" fmla="*/ 814730 w 3024845"/>
                  <a:gd name="connsiteY130" fmla="*/ 585842 h 1059043"/>
                  <a:gd name="connsiteX131" fmla="*/ 817010 w 3024845"/>
                  <a:gd name="connsiteY131" fmla="*/ 585842 h 1059043"/>
                  <a:gd name="connsiteX132" fmla="*/ 832970 w 3024845"/>
                  <a:gd name="connsiteY132" fmla="*/ 585842 h 1059043"/>
                  <a:gd name="connsiteX133" fmla="*/ 832970 w 3024845"/>
                  <a:gd name="connsiteY133" fmla="*/ 586922 h 1059043"/>
                  <a:gd name="connsiteX134" fmla="*/ 832970 w 3024845"/>
                  <a:gd name="connsiteY134" fmla="*/ 594489 h 1059043"/>
                  <a:gd name="connsiteX135" fmla="*/ 834237 w 3024845"/>
                  <a:gd name="connsiteY135" fmla="*/ 594489 h 1059043"/>
                  <a:gd name="connsiteX136" fmla="*/ 843104 w 3024845"/>
                  <a:gd name="connsiteY136" fmla="*/ 594489 h 1059043"/>
                  <a:gd name="connsiteX137" fmla="*/ 843104 w 3024845"/>
                  <a:gd name="connsiteY137" fmla="*/ 596650 h 1059043"/>
                  <a:gd name="connsiteX138" fmla="*/ 843104 w 3024845"/>
                  <a:gd name="connsiteY138" fmla="*/ 611783 h 1059043"/>
                  <a:gd name="connsiteX139" fmla="*/ 847157 w 3024845"/>
                  <a:gd name="connsiteY139" fmla="*/ 609891 h 1059043"/>
                  <a:gd name="connsiteX140" fmla="*/ 847157 w 3024845"/>
                  <a:gd name="connsiteY140" fmla="*/ 596650 h 1059043"/>
                  <a:gd name="connsiteX141" fmla="*/ 848170 w 3024845"/>
                  <a:gd name="connsiteY141" fmla="*/ 596650 h 1059043"/>
                  <a:gd name="connsiteX142" fmla="*/ 855264 w 3024845"/>
                  <a:gd name="connsiteY142" fmla="*/ 596650 h 1059043"/>
                  <a:gd name="connsiteX143" fmla="*/ 855264 w 3024845"/>
                  <a:gd name="connsiteY143" fmla="*/ 598272 h 1059043"/>
                  <a:gd name="connsiteX144" fmla="*/ 855264 w 3024845"/>
                  <a:gd name="connsiteY144" fmla="*/ 609621 h 1059043"/>
                  <a:gd name="connsiteX145" fmla="*/ 856024 w 3024845"/>
                  <a:gd name="connsiteY145" fmla="*/ 609621 h 1059043"/>
                  <a:gd name="connsiteX146" fmla="*/ 861344 w 3024845"/>
                  <a:gd name="connsiteY146" fmla="*/ 609621 h 1059043"/>
                  <a:gd name="connsiteX147" fmla="*/ 909984 w 3024845"/>
                  <a:gd name="connsiteY147" fmla="*/ 605298 h 1059043"/>
                  <a:gd name="connsiteX148" fmla="*/ 909984 w 3024845"/>
                  <a:gd name="connsiteY148" fmla="*/ 606649 h 1059043"/>
                  <a:gd name="connsiteX149" fmla="*/ 909984 w 3024845"/>
                  <a:gd name="connsiteY149" fmla="*/ 616106 h 1059043"/>
                  <a:gd name="connsiteX150" fmla="*/ 910744 w 3024845"/>
                  <a:gd name="connsiteY150" fmla="*/ 616106 h 1059043"/>
                  <a:gd name="connsiteX151" fmla="*/ 916065 w 3024845"/>
                  <a:gd name="connsiteY151" fmla="*/ 616106 h 1059043"/>
                  <a:gd name="connsiteX152" fmla="*/ 916065 w 3024845"/>
                  <a:gd name="connsiteY152" fmla="*/ 618268 h 1059043"/>
                  <a:gd name="connsiteX153" fmla="*/ 916065 w 3024845"/>
                  <a:gd name="connsiteY153" fmla="*/ 633401 h 1059043"/>
                  <a:gd name="connsiteX154" fmla="*/ 918091 w 3024845"/>
                  <a:gd name="connsiteY154" fmla="*/ 632050 h 1059043"/>
                  <a:gd name="connsiteX155" fmla="*/ 932278 w 3024845"/>
                  <a:gd name="connsiteY155" fmla="*/ 622592 h 1059043"/>
                  <a:gd name="connsiteX156" fmla="*/ 938358 w 3024845"/>
                  <a:gd name="connsiteY156" fmla="*/ 581518 h 1059043"/>
                  <a:gd name="connsiteX157" fmla="*/ 939118 w 3024845"/>
                  <a:gd name="connsiteY157" fmla="*/ 581248 h 1059043"/>
                  <a:gd name="connsiteX158" fmla="*/ 944438 w 3024845"/>
                  <a:gd name="connsiteY158" fmla="*/ 579356 h 1059043"/>
                  <a:gd name="connsiteX159" fmla="*/ 946465 w 3024845"/>
                  <a:gd name="connsiteY159" fmla="*/ 510179 h 1059043"/>
                  <a:gd name="connsiteX160" fmla="*/ 948492 w 3024845"/>
                  <a:gd name="connsiteY160" fmla="*/ 579356 h 1059043"/>
                  <a:gd name="connsiteX161" fmla="*/ 949252 w 3024845"/>
                  <a:gd name="connsiteY161" fmla="*/ 579626 h 1059043"/>
                  <a:gd name="connsiteX162" fmla="*/ 954572 w 3024845"/>
                  <a:gd name="connsiteY162" fmla="*/ 581518 h 1059043"/>
                  <a:gd name="connsiteX163" fmla="*/ 954572 w 3024845"/>
                  <a:gd name="connsiteY163" fmla="*/ 495047 h 1059043"/>
                  <a:gd name="connsiteX164" fmla="*/ 958625 w 3024845"/>
                  <a:gd name="connsiteY164" fmla="*/ 462620 h 1059043"/>
                  <a:gd name="connsiteX165" fmla="*/ 997132 w 3024845"/>
                  <a:gd name="connsiteY165" fmla="*/ 462620 h 1059043"/>
                  <a:gd name="connsiteX166" fmla="*/ 997132 w 3024845"/>
                  <a:gd name="connsiteY166" fmla="*/ 495047 h 1059043"/>
                  <a:gd name="connsiteX167" fmla="*/ 997892 w 3024845"/>
                  <a:gd name="connsiteY167" fmla="*/ 495047 h 1059043"/>
                  <a:gd name="connsiteX168" fmla="*/ 1003212 w 3024845"/>
                  <a:gd name="connsiteY168" fmla="*/ 495047 h 1059043"/>
                  <a:gd name="connsiteX169" fmla="*/ 1003212 w 3024845"/>
                  <a:gd name="connsiteY169" fmla="*/ 412899 h 1059043"/>
                  <a:gd name="connsiteX170" fmla="*/ 1004986 w 3024845"/>
                  <a:gd name="connsiteY170" fmla="*/ 412899 h 1059043"/>
                  <a:gd name="connsiteX171" fmla="*/ 1017399 w 3024845"/>
                  <a:gd name="connsiteY171" fmla="*/ 412899 h 1059043"/>
                  <a:gd name="connsiteX172" fmla="*/ 1017399 w 3024845"/>
                  <a:gd name="connsiteY172" fmla="*/ 411008 h 1059043"/>
                  <a:gd name="connsiteX173" fmla="*/ 1017399 w 3024845"/>
                  <a:gd name="connsiteY173" fmla="*/ 397767 h 1059043"/>
                  <a:gd name="connsiteX174" fmla="*/ 1039693 w 3024845"/>
                  <a:gd name="connsiteY174" fmla="*/ 397767 h 1059043"/>
                  <a:gd name="connsiteX175" fmla="*/ 1039693 w 3024845"/>
                  <a:gd name="connsiteY175" fmla="*/ 396686 h 1059043"/>
                  <a:gd name="connsiteX176" fmla="*/ 1039693 w 3024845"/>
                  <a:gd name="connsiteY176" fmla="*/ 389120 h 1059043"/>
                  <a:gd name="connsiteX177" fmla="*/ 1041466 w 3024845"/>
                  <a:gd name="connsiteY177" fmla="*/ 389120 h 1059043"/>
                  <a:gd name="connsiteX178" fmla="*/ 1053880 w 3024845"/>
                  <a:gd name="connsiteY178" fmla="*/ 389120 h 1059043"/>
                  <a:gd name="connsiteX179" fmla="*/ 1053880 w 3024845"/>
                  <a:gd name="connsiteY179" fmla="*/ 390201 h 1059043"/>
                  <a:gd name="connsiteX180" fmla="*/ 1053880 w 3024845"/>
                  <a:gd name="connsiteY180" fmla="*/ 397767 h 1059043"/>
                  <a:gd name="connsiteX181" fmla="*/ 1054640 w 3024845"/>
                  <a:gd name="connsiteY181" fmla="*/ 397767 h 1059043"/>
                  <a:gd name="connsiteX182" fmla="*/ 1059960 w 3024845"/>
                  <a:gd name="connsiteY182" fmla="*/ 397767 h 1059043"/>
                  <a:gd name="connsiteX183" fmla="*/ 1070093 w 3024845"/>
                  <a:gd name="connsiteY183" fmla="*/ 393443 h 1059043"/>
                  <a:gd name="connsiteX184" fmla="*/ 1074146 w 3024845"/>
                  <a:gd name="connsiteY184" fmla="*/ 396686 h 1059043"/>
                  <a:gd name="connsiteX185" fmla="*/ 1074146 w 3024845"/>
                  <a:gd name="connsiteY185" fmla="*/ 389120 h 1059043"/>
                  <a:gd name="connsiteX186" fmla="*/ 1076426 w 3024845"/>
                  <a:gd name="connsiteY186" fmla="*/ 389120 h 1059043"/>
                  <a:gd name="connsiteX187" fmla="*/ 1092387 w 3024845"/>
                  <a:gd name="connsiteY187" fmla="*/ 389120 h 1059043"/>
                  <a:gd name="connsiteX188" fmla="*/ 1092387 w 3024845"/>
                  <a:gd name="connsiteY188" fmla="*/ 390201 h 1059043"/>
                  <a:gd name="connsiteX189" fmla="*/ 1092387 w 3024845"/>
                  <a:gd name="connsiteY189" fmla="*/ 397767 h 1059043"/>
                  <a:gd name="connsiteX190" fmla="*/ 1122787 w 3024845"/>
                  <a:gd name="connsiteY190" fmla="*/ 397767 h 1059043"/>
                  <a:gd name="connsiteX191" fmla="*/ 1122787 w 3024845"/>
                  <a:gd name="connsiteY191" fmla="*/ 399388 h 1059043"/>
                  <a:gd name="connsiteX192" fmla="*/ 1122787 w 3024845"/>
                  <a:gd name="connsiteY192" fmla="*/ 410738 h 1059043"/>
                  <a:gd name="connsiteX193" fmla="*/ 1149134 w 3024845"/>
                  <a:gd name="connsiteY193" fmla="*/ 410738 h 1059043"/>
                  <a:gd name="connsiteX194" fmla="*/ 1149134 w 3024845"/>
                  <a:gd name="connsiteY194" fmla="*/ 441002 h 1059043"/>
                  <a:gd name="connsiteX195" fmla="*/ 1149894 w 3024845"/>
                  <a:gd name="connsiteY195" fmla="*/ 441002 h 1059043"/>
                  <a:gd name="connsiteX196" fmla="*/ 1155214 w 3024845"/>
                  <a:gd name="connsiteY196" fmla="*/ 441002 h 1059043"/>
                  <a:gd name="connsiteX197" fmla="*/ 1155214 w 3024845"/>
                  <a:gd name="connsiteY197" fmla="*/ 442083 h 1059043"/>
                  <a:gd name="connsiteX198" fmla="*/ 1155214 w 3024845"/>
                  <a:gd name="connsiteY198" fmla="*/ 449650 h 1059043"/>
                  <a:gd name="connsiteX199" fmla="*/ 1159268 w 3024845"/>
                  <a:gd name="connsiteY199" fmla="*/ 479914 h 1059043"/>
                  <a:gd name="connsiteX200" fmla="*/ 1160028 w 3024845"/>
                  <a:gd name="connsiteY200" fmla="*/ 479914 h 1059043"/>
                  <a:gd name="connsiteX201" fmla="*/ 1165348 w 3024845"/>
                  <a:gd name="connsiteY201" fmla="*/ 479914 h 1059043"/>
                  <a:gd name="connsiteX202" fmla="*/ 1165348 w 3024845"/>
                  <a:gd name="connsiteY202" fmla="*/ 480725 h 1059043"/>
                  <a:gd name="connsiteX203" fmla="*/ 1165348 w 3024845"/>
                  <a:gd name="connsiteY203" fmla="*/ 486400 h 1059043"/>
                  <a:gd name="connsiteX204" fmla="*/ 1166361 w 3024845"/>
                  <a:gd name="connsiteY204" fmla="*/ 486400 h 1059043"/>
                  <a:gd name="connsiteX205" fmla="*/ 1173454 w 3024845"/>
                  <a:gd name="connsiteY205" fmla="*/ 486400 h 1059043"/>
                  <a:gd name="connsiteX206" fmla="*/ 1173454 w 3024845"/>
                  <a:gd name="connsiteY206" fmla="*/ 516665 h 1059043"/>
                  <a:gd name="connsiteX207" fmla="*/ 1175481 w 3024845"/>
                  <a:gd name="connsiteY207" fmla="*/ 516665 h 1059043"/>
                  <a:gd name="connsiteX208" fmla="*/ 1189668 w 3024845"/>
                  <a:gd name="connsiteY208" fmla="*/ 516665 h 1059043"/>
                  <a:gd name="connsiteX209" fmla="*/ 1189668 w 3024845"/>
                  <a:gd name="connsiteY209" fmla="*/ 540444 h 1059043"/>
                  <a:gd name="connsiteX210" fmla="*/ 1191695 w 3024845"/>
                  <a:gd name="connsiteY210" fmla="*/ 542065 h 1059043"/>
                  <a:gd name="connsiteX211" fmla="*/ 1191695 w 3024845"/>
                  <a:gd name="connsiteY211" fmla="*/ 553415 h 1059043"/>
                  <a:gd name="connsiteX212" fmla="*/ 1192455 w 3024845"/>
                  <a:gd name="connsiteY212" fmla="*/ 553415 h 1059043"/>
                  <a:gd name="connsiteX213" fmla="*/ 1197775 w 3024845"/>
                  <a:gd name="connsiteY213" fmla="*/ 553415 h 1059043"/>
                  <a:gd name="connsiteX214" fmla="*/ 1197775 w 3024845"/>
                  <a:gd name="connsiteY214" fmla="*/ 577194 h 1059043"/>
                  <a:gd name="connsiteX215" fmla="*/ 1199041 w 3024845"/>
                  <a:gd name="connsiteY215" fmla="*/ 577194 h 1059043"/>
                  <a:gd name="connsiteX216" fmla="*/ 1207908 w 3024845"/>
                  <a:gd name="connsiteY216" fmla="*/ 577194 h 1059043"/>
                  <a:gd name="connsiteX217" fmla="*/ 1209935 w 3024845"/>
                  <a:gd name="connsiteY217" fmla="*/ 581248 h 1059043"/>
                  <a:gd name="connsiteX218" fmla="*/ 1209935 w 3024845"/>
                  <a:gd name="connsiteY218" fmla="*/ 594489 h 1059043"/>
                  <a:gd name="connsiteX219" fmla="*/ 1211455 w 3024845"/>
                  <a:gd name="connsiteY219" fmla="*/ 592597 h 1059043"/>
                  <a:gd name="connsiteX220" fmla="*/ 1222095 w 3024845"/>
                  <a:gd name="connsiteY220" fmla="*/ 579356 h 1059043"/>
                  <a:gd name="connsiteX221" fmla="*/ 1250469 w 3024845"/>
                  <a:gd name="connsiteY221" fmla="*/ 579356 h 1059043"/>
                  <a:gd name="connsiteX222" fmla="*/ 1250469 w 3024845"/>
                  <a:gd name="connsiteY222" fmla="*/ 665827 h 1059043"/>
                  <a:gd name="connsiteX223" fmla="*/ 1251229 w 3024845"/>
                  <a:gd name="connsiteY223" fmla="*/ 665827 h 1059043"/>
                  <a:gd name="connsiteX224" fmla="*/ 1256549 w 3024845"/>
                  <a:gd name="connsiteY224" fmla="*/ 665827 h 1059043"/>
                  <a:gd name="connsiteX225" fmla="*/ 1257309 w 3024845"/>
                  <a:gd name="connsiteY225" fmla="*/ 664476 h 1059043"/>
                  <a:gd name="connsiteX226" fmla="*/ 1262629 w 3024845"/>
                  <a:gd name="connsiteY226" fmla="*/ 655018 h 1059043"/>
                  <a:gd name="connsiteX227" fmla="*/ 1262629 w 3024845"/>
                  <a:gd name="connsiteY227" fmla="*/ 656910 h 1059043"/>
                  <a:gd name="connsiteX228" fmla="*/ 1262629 w 3024845"/>
                  <a:gd name="connsiteY228" fmla="*/ 670151 h 1059043"/>
                  <a:gd name="connsiteX229" fmla="*/ 1266682 w 3024845"/>
                  <a:gd name="connsiteY229" fmla="*/ 624754 h 1059043"/>
                  <a:gd name="connsiteX230" fmla="*/ 1267442 w 3024845"/>
                  <a:gd name="connsiteY230" fmla="*/ 624754 h 1059043"/>
                  <a:gd name="connsiteX231" fmla="*/ 1272762 w 3024845"/>
                  <a:gd name="connsiteY231" fmla="*/ 624754 h 1059043"/>
                  <a:gd name="connsiteX232" fmla="*/ 1272762 w 3024845"/>
                  <a:gd name="connsiteY232" fmla="*/ 559900 h 1059043"/>
                  <a:gd name="connsiteX233" fmla="*/ 1273776 w 3024845"/>
                  <a:gd name="connsiteY233" fmla="*/ 559900 h 1059043"/>
                  <a:gd name="connsiteX234" fmla="*/ 1280869 w 3024845"/>
                  <a:gd name="connsiteY234" fmla="*/ 559900 h 1059043"/>
                  <a:gd name="connsiteX235" fmla="*/ 1293029 w 3024845"/>
                  <a:gd name="connsiteY235" fmla="*/ 516665 h 1059043"/>
                  <a:gd name="connsiteX236" fmla="*/ 1294296 w 3024845"/>
                  <a:gd name="connsiteY236" fmla="*/ 516665 h 1059043"/>
                  <a:gd name="connsiteX237" fmla="*/ 1303163 w 3024845"/>
                  <a:gd name="connsiteY237" fmla="*/ 516665 h 1059043"/>
                  <a:gd name="connsiteX238" fmla="*/ 1313296 w 3024845"/>
                  <a:gd name="connsiteY238" fmla="*/ 559900 h 1059043"/>
                  <a:gd name="connsiteX239" fmla="*/ 1314309 w 3024845"/>
                  <a:gd name="connsiteY239" fmla="*/ 559900 h 1059043"/>
                  <a:gd name="connsiteX240" fmla="*/ 1321403 w 3024845"/>
                  <a:gd name="connsiteY240" fmla="*/ 559900 h 1059043"/>
                  <a:gd name="connsiteX241" fmla="*/ 1321403 w 3024845"/>
                  <a:gd name="connsiteY241" fmla="*/ 598812 h 1059043"/>
                  <a:gd name="connsiteX242" fmla="*/ 1323176 w 3024845"/>
                  <a:gd name="connsiteY242" fmla="*/ 598812 h 1059043"/>
                  <a:gd name="connsiteX243" fmla="*/ 1335590 w 3024845"/>
                  <a:gd name="connsiteY243" fmla="*/ 598812 h 1059043"/>
                  <a:gd name="connsiteX244" fmla="*/ 1335590 w 3024845"/>
                  <a:gd name="connsiteY244" fmla="*/ 600974 h 1059043"/>
                  <a:gd name="connsiteX245" fmla="*/ 1335590 w 3024845"/>
                  <a:gd name="connsiteY245" fmla="*/ 616106 h 1059043"/>
                  <a:gd name="connsiteX246" fmla="*/ 1339643 w 3024845"/>
                  <a:gd name="connsiteY246" fmla="*/ 613945 h 1059043"/>
                  <a:gd name="connsiteX247" fmla="*/ 1339643 w 3024845"/>
                  <a:gd name="connsiteY247" fmla="*/ 598812 h 1059043"/>
                  <a:gd name="connsiteX248" fmla="*/ 1341163 w 3024845"/>
                  <a:gd name="connsiteY248" fmla="*/ 598812 h 1059043"/>
                  <a:gd name="connsiteX249" fmla="*/ 1351803 w 3024845"/>
                  <a:gd name="connsiteY249" fmla="*/ 598812 h 1059043"/>
                  <a:gd name="connsiteX250" fmla="*/ 1351803 w 3024845"/>
                  <a:gd name="connsiteY250" fmla="*/ 600433 h 1059043"/>
                  <a:gd name="connsiteX251" fmla="*/ 1351803 w 3024845"/>
                  <a:gd name="connsiteY251" fmla="*/ 611783 h 1059043"/>
                  <a:gd name="connsiteX252" fmla="*/ 1382204 w 3024845"/>
                  <a:gd name="connsiteY252" fmla="*/ 611783 h 1059043"/>
                  <a:gd name="connsiteX253" fmla="*/ 1382204 w 3024845"/>
                  <a:gd name="connsiteY253" fmla="*/ 575033 h 1059043"/>
                  <a:gd name="connsiteX254" fmla="*/ 1383470 w 3024845"/>
                  <a:gd name="connsiteY254" fmla="*/ 575033 h 1059043"/>
                  <a:gd name="connsiteX255" fmla="*/ 1392337 w 3024845"/>
                  <a:gd name="connsiteY255" fmla="*/ 575033 h 1059043"/>
                  <a:gd name="connsiteX256" fmla="*/ 1392337 w 3024845"/>
                  <a:gd name="connsiteY256" fmla="*/ 596650 h 1059043"/>
                  <a:gd name="connsiteX257" fmla="*/ 1394364 w 3024845"/>
                  <a:gd name="connsiteY257" fmla="*/ 564224 h 1059043"/>
                  <a:gd name="connsiteX258" fmla="*/ 1416657 w 3024845"/>
                  <a:gd name="connsiteY258" fmla="*/ 564224 h 1059043"/>
                  <a:gd name="connsiteX259" fmla="*/ 1416657 w 3024845"/>
                  <a:gd name="connsiteY259" fmla="*/ 562602 h 1059043"/>
                  <a:gd name="connsiteX260" fmla="*/ 1416657 w 3024845"/>
                  <a:gd name="connsiteY260" fmla="*/ 551253 h 1059043"/>
                  <a:gd name="connsiteX261" fmla="*/ 1417417 w 3024845"/>
                  <a:gd name="connsiteY261" fmla="*/ 551253 h 1059043"/>
                  <a:gd name="connsiteX262" fmla="*/ 1422737 w 3024845"/>
                  <a:gd name="connsiteY262" fmla="*/ 551253 h 1059043"/>
                  <a:gd name="connsiteX263" fmla="*/ 1422737 w 3024845"/>
                  <a:gd name="connsiteY263" fmla="*/ 549362 h 1059043"/>
                  <a:gd name="connsiteX264" fmla="*/ 1422737 w 3024845"/>
                  <a:gd name="connsiteY264" fmla="*/ 536121 h 1059043"/>
                  <a:gd name="connsiteX265" fmla="*/ 1426791 w 3024845"/>
                  <a:gd name="connsiteY265" fmla="*/ 542606 h 1059043"/>
                  <a:gd name="connsiteX266" fmla="*/ 1429071 w 3024845"/>
                  <a:gd name="connsiteY266" fmla="*/ 542606 h 1059043"/>
                  <a:gd name="connsiteX267" fmla="*/ 1445031 w 3024845"/>
                  <a:gd name="connsiteY267" fmla="*/ 542606 h 1059043"/>
                  <a:gd name="connsiteX268" fmla="*/ 1445031 w 3024845"/>
                  <a:gd name="connsiteY268" fmla="*/ 541795 h 1059043"/>
                  <a:gd name="connsiteX269" fmla="*/ 1445031 w 3024845"/>
                  <a:gd name="connsiteY269" fmla="*/ 536121 h 1059043"/>
                  <a:gd name="connsiteX270" fmla="*/ 1445791 w 3024845"/>
                  <a:gd name="connsiteY270" fmla="*/ 536121 h 1059043"/>
                  <a:gd name="connsiteX271" fmla="*/ 1451111 w 3024845"/>
                  <a:gd name="connsiteY271" fmla="*/ 536121 h 1059043"/>
                  <a:gd name="connsiteX272" fmla="*/ 1451111 w 3024845"/>
                  <a:gd name="connsiteY272" fmla="*/ 537472 h 1059043"/>
                  <a:gd name="connsiteX273" fmla="*/ 1451111 w 3024845"/>
                  <a:gd name="connsiteY273" fmla="*/ 546930 h 1059043"/>
                  <a:gd name="connsiteX274" fmla="*/ 1489618 w 3024845"/>
                  <a:gd name="connsiteY274" fmla="*/ 546930 h 1059043"/>
                  <a:gd name="connsiteX275" fmla="*/ 1489618 w 3024845"/>
                  <a:gd name="connsiteY275" fmla="*/ 685283 h 1059043"/>
                  <a:gd name="connsiteX276" fmla="*/ 1491138 w 3024845"/>
                  <a:gd name="connsiteY276" fmla="*/ 685283 h 1059043"/>
                  <a:gd name="connsiteX277" fmla="*/ 1501778 w 3024845"/>
                  <a:gd name="connsiteY277" fmla="*/ 685283 h 1059043"/>
                  <a:gd name="connsiteX278" fmla="*/ 1501778 w 3024845"/>
                  <a:gd name="connsiteY278" fmla="*/ 672313 h 1059043"/>
                  <a:gd name="connsiteX279" fmla="*/ 1505832 w 3024845"/>
                  <a:gd name="connsiteY279" fmla="*/ 672313 h 1059043"/>
                  <a:gd name="connsiteX280" fmla="*/ 1505832 w 3024845"/>
                  <a:gd name="connsiteY280" fmla="*/ 685283 h 1059043"/>
                  <a:gd name="connsiteX281" fmla="*/ 1536232 w 3024845"/>
                  <a:gd name="connsiteY281" fmla="*/ 685283 h 1059043"/>
                  <a:gd name="connsiteX282" fmla="*/ 1536232 w 3024845"/>
                  <a:gd name="connsiteY282" fmla="*/ 655018 h 1059043"/>
                  <a:gd name="connsiteX283" fmla="*/ 1548392 w 3024845"/>
                  <a:gd name="connsiteY283" fmla="*/ 655018 h 1059043"/>
                  <a:gd name="connsiteX284" fmla="*/ 1560552 w 3024845"/>
                  <a:gd name="connsiteY284" fmla="*/ 652857 h 1059043"/>
                  <a:gd name="connsiteX285" fmla="*/ 1564606 w 3024845"/>
                  <a:gd name="connsiteY285" fmla="*/ 655018 h 1059043"/>
                  <a:gd name="connsiteX286" fmla="*/ 1574739 w 3024845"/>
                  <a:gd name="connsiteY286" fmla="*/ 655018 h 1059043"/>
                  <a:gd name="connsiteX287" fmla="*/ 1574739 w 3024845"/>
                  <a:gd name="connsiteY287" fmla="*/ 685283 h 1059043"/>
                  <a:gd name="connsiteX288" fmla="*/ 1582846 w 3024845"/>
                  <a:gd name="connsiteY288" fmla="*/ 685283 h 1059043"/>
                  <a:gd name="connsiteX289" fmla="*/ 1582846 w 3024845"/>
                  <a:gd name="connsiteY289" fmla="*/ 702578 h 1059043"/>
                  <a:gd name="connsiteX290" fmla="*/ 1592182 w 3024845"/>
                  <a:gd name="connsiteY290" fmla="*/ 703483 h 1059043"/>
                  <a:gd name="connsiteX291" fmla="*/ 1605140 w 3024845"/>
                  <a:gd name="connsiteY291" fmla="*/ 703483 h 1059043"/>
                  <a:gd name="connsiteX292" fmla="*/ 1605140 w 3024845"/>
                  <a:gd name="connsiteY292" fmla="*/ 687445 h 1059043"/>
                  <a:gd name="connsiteX293" fmla="*/ 1673096 w 3024845"/>
                  <a:gd name="connsiteY293" fmla="*/ 687445 h 1059043"/>
                  <a:gd name="connsiteX294" fmla="*/ 1673096 w 3024845"/>
                  <a:gd name="connsiteY294" fmla="*/ 602192 h 1059043"/>
                  <a:gd name="connsiteX295" fmla="*/ 1745104 w 3024845"/>
                  <a:gd name="connsiteY295" fmla="*/ 602192 h 1059043"/>
                  <a:gd name="connsiteX296" fmla="*/ 1745104 w 3024845"/>
                  <a:gd name="connsiteY296" fmla="*/ 680960 h 1059043"/>
                  <a:gd name="connsiteX297" fmla="*/ 1747008 w 3024845"/>
                  <a:gd name="connsiteY297" fmla="*/ 680960 h 1059043"/>
                  <a:gd name="connsiteX298" fmla="*/ 1748250 w 3024845"/>
                  <a:gd name="connsiteY298" fmla="*/ 703483 h 1059043"/>
                  <a:gd name="connsiteX299" fmla="*/ 1757926 w 3024845"/>
                  <a:gd name="connsiteY299" fmla="*/ 703483 h 1059043"/>
                  <a:gd name="connsiteX300" fmla="*/ 1759168 w 3024845"/>
                  <a:gd name="connsiteY300" fmla="*/ 680960 h 1059043"/>
                  <a:gd name="connsiteX301" fmla="*/ 1765248 w 3024845"/>
                  <a:gd name="connsiteY301" fmla="*/ 680960 h 1059043"/>
                  <a:gd name="connsiteX302" fmla="*/ 1766490 w 3024845"/>
                  <a:gd name="connsiteY302" fmla="*/ 703483 h 1059043"/>
                  <a:gd name="connsiteX303" fmla="*/ 1817112 w 3024845"/>
                  <a:gd name="connsiteY303" fmla="*/ 703483 h 1059043"/>
                  <a:gd name="connsiteX304" fmla="*/ 1817112 w 3024845"/>
                  <a:gd name="connsiteY304" fmla="*/ 540455 h 1059043"/>
                  <a:gd name="connsiteX305" fmla="*/ 2014439 w 3024845"/>
                  <a:gd name="connsiteY305" fmla="*/ 540455 h 1059043"/>
                  <a:gd name="connsiteX306" fmla="*/ 2014439 w 3024845"/>
                  <a:gd name="connsiteY306" fmla="*/ 703483 h 1059043"/>
                  <a:gd name="connsiteX307" fmla="*/ 2033136 w 3024845"/>
                  <a:gd name="connsiteY307" fmla="*/ 703483 h 1059043"/>
                  <a:gd name="connsiteX308" fmla="*/ 2033136 w 3024845"/>
                  <a:gd name="connsiteY308" fmla="*/ 620790 h 1059043"/>
                  <a:gd name="connsiteX309" fmla="*/ 2128256 w 3024845"/>
                  <a:gd name="connsiteY309" fmla="*/ 620790 h 1059043"/>
                  <a:gd name="connsiteX310" fmla="*/ 2128026 w 3024845"/>
                  <a:gd name="connsiteY310" fmla="*/ 281031 h 1059043"/>
                  <a:gd name="connsiteX311" fmla="*/ 2144240 w 3024845"/>
                  <a:gd name="connsiteY311" fmla="*/ 214016 h 1059043"/>
                  <a:gd name="connsiteX312" fmla="*/ 2146266 w 3024845"/>
                  <a:gd name="connsiteY312" fmla="*/ 131868 h 1059043"/>
                  <a:gd name="connsiteX313" fmla="*/ 2144240 w 3024845"/>
                  <a:gd name="connsiteY313" fmla="*/ 125383 h 1059043"/>
                  <a:gd name="connsiteX314" fmla="*/ 2150320 w 3024845"/>
                  <a:gd name="connsiteY314" fmla="*/ 118897 h 1059043"/>
                  <a:gd name="connsiteX315" fmla="*/ 2150320 w 3024845"/>
                  <a:gd name="connsiteY315" fmla="*/ 60529 h 1059043"/>
                  <a:gd name="connsiteX316" fmla="*/ 2152346 w 3024845"/>
                  <a:gd name="connsiteY316" fmla="*/ 56206 h 1059043"/>
                  <a:gd name="connsiteX317" fmla="*/ 2152346 w 3024845"/>
                  <a:gd name="connsiteY317" fmla="*/ 0 h 1059043"/>
                  <a:gd name="connsiteX318" fmla="*/ 2162480 w 3024845"/>
                  <a:gd name="connsiteY318" fmla="*/ 118897 h 1059043"/>
                  <a:gd name="connsiteX319" fmla="*/ 2168560 w 3024845"/>
                  <a:gd name="connsiteY319" fmla="*/ 125383 h 1059043"/>
                  <a:gd name="connsiteX320" fmla="*/ 2166533 w 3024845"/>
                  <a:gd name="connsiteY320" fmla="*/ 131868 h 1059043"/>
                  <a:gd name="connsiteX321" fmla="*/ 2180720 w 3024845"/>
                  <a:gd name="connsiteY321" fmla="*/ 555577 h 1059043"/>
                  <a:gd name="connsiteX322" fmla="*/ 2245574 w 3024845"/>
                  <a:gd name="connsiteY322" fmla="*/ 555577 h 1059043"/>
                  <a:gd name="connsiteX323" fmla="*/ 2245574 w 3024845"/>
                  <a:gd name="connsiteY323" fmla="*/ 631239 h 1059043"/>
                  <a:gd name="connsiteX324" fmla="*/ 2253681 w 3024845"/>
                  <a:gd name="connsiteY324" fmla="*/ 631239 h 1059043"/>
                  <a:gd name="connsiteX325" fmla="*/ 2255708 w 3024845"/>
                  <a:gd name="connsiteY325" fmla="*/ 624754 h 1059043"/>
                  <a:gd name="connsiteX326" fmla="*/ 2261788 w 3024845"/>
                  <a:gd name="connsiteY326" fmla="*/ 624754 h 1059043"/>
                  <a:gd name="connsiteX327" fmla="*/ 2263815 w 3024845"/>
                  <a:gd name="connsiteY327" fmla="*/ 633401 h 1059043"/>
                  <a:gd name="connsiteX328" fmla="*/ 2275975 w 3024845"/>
                  <a:gd name="connsiteY328" fmla="*/ 633401 h 1059043"/>
                  <a:gd name="connsiteX329" fmla="*/ 2275975 w 3024845"/>
                  <a:gd name="connsiteY329" fmla="*/ 626915 h 1059043"/>
                  <a:gd name="connsiteX330" fmla="*/ 2298268 w 3024845"/>
                  <a:gd name="connsiteY330" fmla="*/ 626915 h 1059043"/>
                  <a:gd name="connsiteX331" fmla="*/ 2298268 w 3024845"/>
                  <a:gd name="connsiteY331" fmla="*/ 633401 h 1059043"/>
                  <a:gd name="connsiteX332" fmla="*/ 2318535 w 3024845"/>
                  <a:gd name="connsiteY332" fmla="*/ 633401 h 1059043"/>
                  <a:gd name="connsiteX333" fmla="*/ 2318535 w 3024845"/>
                  <a:gd name="connsiteY333" fmla="*/ 678798 h 1059043"/>
                  <a:gd name="connsiteX334" fmla="*/ 2332722 w 3024845"/>
                  <a:gd name="connsiteY334" fmla="*/ 678798 h 1059043"/>
                  <a:gd name="connsiteX335" fmla="*/ 2332722 w 3024845"/>
                  <a:gd name="connsiteY335" fmla="*/ 665827 h 1059043"/>
                  <a:gd name="connsiteX336" fmla="*/ 2348936 w 3024845"/>
                  <a:gd name="connsiteY336" fmla="*/ 665827 h 1059043"/>
                  <a:gd name="connsiteX337" fmla="*/ 2348936 w 3024845"/>
                  <a:gd name="connsiteY337" fmla="*/ 486400 h 1059043"/>
                  <a:gd name="connsiteX338" fmla="*/ 2355016 w 3024845"/>
                  <a:gd name="connsiteY338" fmla="*/ 479914 h 1059043"/>
                  <a:gd name="connsiteX339" fmla="*/ 2427977 w 3024845"/>
                  <a:gd name="connsiteY339" fmla="*/ 479914 h 1059043"/>
                  <a:gd name="connsiteX340" fmla="*/ 2427977 w 3024845"/>
                  <a:gd name="connsiteY340" fmla="*/ 488562 h 1059043"/>
                  <a:gd name="connsiteX341" fmla="*/ 2438110 w 3024845"/>
                  <a:gd name="connsiteY341" fmla="*/ 488562 h 1059043"/>
                  <a:gd name="connsiteX342" fmla="*/ 2438110 w 3024845"/>
                  <a:gd name="connsiteY342" fmla="*/ 603136 h 1059043"/>
                  <a:gd name="connsiteX343" fmla="*/ 2460404 w 3024845"/>
                  <a:gd name="connsiteY343" fmla="*/ 603136 h 1059043"/>
                  <a:gd name="connsiteX344" fmla="*/ 2460404 w 3024845"/>
                  <a:gd name="connsiteY344" fmla="*/ 536121 h 1059043"/>
                  <a:gd name="connsiteX345" fmla="*/ 2486751 w 3024845"/>
                  <a:gd name="connsiteY345" fmla="*/ 536121 h 1059043"/>
                  <a:gd name="connsiteX346" fmla="*/ 2490804 w 3024845"/>
                  <a:gd name="connsiteY346" fmla="*/ 531797 h 1059043"/>
                  <a:gd name="connsiteX347" fmla="*/ 2498911 w 3024845"/>
                  <a:gd name="connsiteY347" fmla="*/ 531797 h 1059043"/>
                  <a:gd name="connsiteX348" fmla="*/ 2502964 w 3024845"/>
                  <a:gd name="connsiteY348" fmla="*/ 536121 h 1059043"/>
                  <a:gd name="connsiteX349" fmla="*/ 2525258 w 3024845"/>
                  <a:gd name="connsiteY349" fmla="*/ 536121 h 1059043"/>
                  <a:gd name="connsiteX350" fmla="*/ 2525258 w 3024845"/>
                  <a:gd name="connsiteY350" fmla="*/ 419385 h 1059043"/>
                  <a:gd name="connsiteX351" fmla="*/ 2582005 w 3024845"/>
                  <a:gd name="connsiteY351" fmla="*/ 408576 h 1059043"/>
                  <a:gd name="connsiteX352" fmla="*/ 2582005 w 3024845"/>
                  <a:gd name="connsiteY352" fmla="*/ 409657 h 1059043"/>
                  <a:gd name="connsiteX353" fmla="*/ 2582005 w 3024845"/>
                  <a:gd name="connsiteY353" fmla="*/ 417223 h 1059043"/>
                  <a:gd name="connsiteX354" fmla="*/ 2608352 w 3024845"/>
                  <a:gd name="connsiteY354" fmla="*/ 417223 h 1059043"/>
                  <a:gd name="connsiteX355" fmla="*/ 2608352 w 3024845"/>
                  <a:gd name="connsiteY355" fmla="*/ 672313 h 1059043"/>
                  <a:gd name="connsiteX356" fmla="*/ 2630646 w 3024845"/>
                  <a:gd name="connsiteY356" fmla="*/ 672313 h 1059043"/>
                  <a:gd name="connsiteX357" fmla="*/ 2630646 w 3024845"/>
                  <a:gd name="connsiteY357" fmla="*/ 667989 h 1059043"/>
                  <a:gd name="connsiteX358" fmla="*/ 2642806 w 3024845"/>
                  <a:gd name="connsiteY358" fmla="*/ 667989 h 1059043"/>
                  <a:gd name="connsiteX359" fmla="*/ 2642806 w 3024845"/>
                  <a:gd name="connsiteY359" fmla="*/ 672313 h 1059043"/>
                  <a:gd name="connsiteX360" fmla="*/ 2667126 w 3024845"/>
                  <a:gd name="connsiteY360" fmla="*/ 672313 h 1059043"/>
                  <a:gd name="connsiteX361" fmla="*/ 2667126 w 3024845"/>
                  <a:gd name="connsiteY361" fmla="*/ 659342 h 1059043"/>
                  <a:gd name="connsiteX362" fmla="*/ 2695500 w 3024845"/>
                  <a:gd name="connsiteY362" fmla="*/ 659342 h 1059043"/>
                  <a:gd name="connsiteX363" fmla="*/ 2707660 w 3024845"/>
                  <a:gd name="connsiteY363" fmla="*/ 655018 h 1059043"/>
                  <a:gd name="connsiteX364" fmla="*/ 2727927 w 3024845"/>
                  <a:gd name="connsiteY364" fmla="*/ 659342 h 1059043"/>
                  <a:gd name="connsiteX365" fmla="*/ 2727927 w 3024845"/>
                  <a:gd name="connsiteY365" fmla="*/ 642048 h 1059043"/>
                  <a:gd name="connsiteX366" fmla="*/ 2736034 w 3024845"/>
                  <a:gd name="connsiteY366" fmla="*/ 642048 h 1059043"/>
                  <a:gd name="connsiteX367" fmla="*/ 2736034 w 3024845"/>
                  <a:gd name="connsiteY367" fmla="*/ 629077 h 1059043"/>
                  <a:gd name="connsiteX368" fmla="*/ 2792781 w 3024845"/>
                  <a:gd name="connsiteY368" fmla="*/ 629077 h 1059043"/>
                  <a:gd name="connsiteX369" fmla="*/ 2792781 w 3024845"/>
                  <a:gd name="connsiteY369" fmla="*/ 598812 h 1059043"/>
                  <a:gd name="connsiteX370" fmla="*/ 2811021 w 3024845"/>
                  <a:gd name="connsiteY370" fmla="*/ 598812 h 1059043"/>
                  <a:gd name="connsiteX371" fmla="*/ 2811021 w 3024845"/>
                  <a:gd name="connsiteY371" fmla="*/ 592327 h 1059043"/>
                  <a:gd name="connsiteX372" fmla="*/ 2823181 w 3024845"/>
                  <a:gd name="connsiteY372" fmla="*/ 592327 h 1059043"/>
                  <a:gd name="connsiteX373" fmla="*/ 2823181 w 3024845"/>
                  <a:gd name="connsiteY373" fmla="*/ 598812 h 1059043"/>
                  <a:gd name="connsiteX374" fmla="*/ 2839395 w 3024845"/>
                  <a:gd name="connsiteY374" fmla="*/ 598812 h 1059043"/>
                  <a:gd name="connsiteX375" fmla="*/ 2839395 w 3024845"/>
                  <a:gd name="connsiteY375" fmla="*/ 648533 h 1059043"/>
                  <a:gd name="connsiteX376" fmla="*/ 2871822 w 3024845"/>
                  <a:gd name="connsiteY376" fmla="*/ 648533 h 1059043"/>
                  <a:gd name="connsiteX377" fmla="*/ 2871822 w 3024845"/>
                  <a:gd name="connsiteY377" fmla="*/ 622592 h 1059043"/>
                  <a:gd name="connsiteX378" fmla="*/ 2910329 w 3024845"/>
                  <a:gd name="connsiteY378" fmla="*/ 622592 h 1059043"/>
                  <a:gd name="connsiteX379" fmla="*/ 2910329 w 3024845"/>
                  <a:gd name="connsiteY379" fmla="*/ 592327 h 1059043"/>
                  <a:gd name="connsiteX380" fmla="*/ 2958970 w 3024845"/>
                  <a:gd name="connsiteY380" fmla="*/ 592327 h 1059043"/>
                  <a:gd name="connsiteX381" fmla="*/ 2958970 w 3024845"/>
                  <a:gd name="connsiteY381" fmla="*/ 703483 h 1059043"/>
                  <a:gd name="connsiteX382" fmla="*/ 2958970 w 3024845"/>
                  <a:gd name="connsiteY382" fmla="*/ 717262 h 1059043"/>
                  <a:gd name="connsiteX383" fmla="*/ 3024845 w 3024845"/>
                  <a:gd name="connsiteY383" fmla="*/ 717262 h 1059043"/>
                  <a:gd name="connsiteX384" fmla="*/ 3024845 w 3024845"/>
                  <a:gd name="connsiteY384" fmla="*/ 1059043 h 1059043"/>
                  <a:gd name="connsiteX385" fmla="*/ 2054 w 3024845"/>
                  <a:gd name="connsiteY385" fmla="*/ 1056710 h 1059043"/>
                  <a:gd name="connsiteX386" fmla="*/ 0 w 3024845"/>
                  <a:gd name="connsiteY386" fmla="*/ 622592 h 1059043"/>
                  <a:gd name="connsiteX387" fmla="*/ 20267 w 3024845"/>
                  <a:gd name="connsiteY387" fmla="*/ 622592 h 1059043"/>
                  <a:gd name="connsiteX388" fmla="*/ 20774 w 3024845"/>
                  <a:gd name="connsiteY388" fmla="*/ 621511 h 1059043"/>
                  <a:gd name="connsiteX389" fmla="*/ 24320 w 3024845"/>
                  <a:gd name="connsiteY389" fmla="*/ 613945 h 1059043"/>
                  <a:gd name="connsiteX390" fmla="*/ 26094 w 3024845"/>
                  <a:gd name="connsiteY390" fmla="*/ 614215 h 1059043"/>
                  <a:gd name="connsiteX391" fmla="*/ 38507 w 3024845"/>
                  <a:gd name="connsiteY391" fmla="*/ 616106 h 1059043"/>
                  <a:gd name="connsiteX392" fmla="*/ 39014 w 3024845"/>
                  <a:gd name="connsiteY392" fmla="*/ 617458 h 1059043"/>
                  <a:gd name="connsiteX393" fmla="*/ 42560 w 3024845"/>
                  <a:gd name="connsiteY393" fmla="*/ 626915 h 1059043"/>
                  <a:gd name="connsiteX394" fmla="*/ 68907 w 3024845"/>
                  <a:gd name="connsiteY394" fmla="*/ 629077 h 1059043"/>
                  <a:gd name="connsiteX395" fmla="*/ 68907 w 3024845"/>
                  <a:gd name="connsiteY395" fmla="*/ 505856 h 1059043"/>
                  <a:gd name="connsiteX396" fmla="*/ 70934 w 3024845"/>
                  <a:gd name="connsiteY396" fmla="*/ 505856 h 1059043"/>
                  <a:gd name="connsiteX397" fmla="*/ 85121 w 3024845"/>
                  <a:gd name="connsiteY397" fmla="*/ 505856 h 1059043"/>
                  <a:gd name="connsiteX398" fmla="*/ 85121 w 3024845"/>
                  <a:gd name="connsiteY398" fmla="*/ 369664 h 1059043"/>
                  <a:gd name="connsiteX399" fmla="*/ 86894 w 3024845"/>
                  <a:gd name="connsiteY399" fmla="*/ 369664 h 1059043"/>
                  <a:gd name="connsiteX400" fmla="*/ 99308 w 3024845"/>
                  <a:gd name="connsiteY400" fmla="*/ 369664 h 1059043"/>
                  <a:gd name="connsiteX401" fmla="*/ 99308 w 3024845"/>
                  <a:gd name="connsiteY401" fmla="*/ 255090 h 1059043"/>
                  <a:gd name="connsiteX402" fmla="*/ 103361 w 3024845"/>
                  <a:gd name="connsiteY402" fmla="*/ 226986 h 1059043"/>
                  <a:gd name="connsiteX403" fmla="*/ 105388 w 3024845"/>
                  <a:gd name="connsiteY403" fmla="*/ 226986 h 1059043"/>
                  <a:gd name="connsiteX404" fmla="*/ 119575 w 3024845"/>
                  <a:gd name="connsiteY404" fmla="*/ 226986 h 1059043"/>
                  <a:gd name="connsiteX0" fmla="*/ 119575 w 3024845"/>
                  <a:gd name="connsiteY0" fmla="*/ 226986 h 1059043"/>
                  <a:gd name="connsiteX1" fmla="*/ 200642 w 3024845"/>
                  <a:gd name="connsiteY1" fmla="*/ 224825 h 1059043"/>
                  <a:gd name="connsiteX2" fmla="*/ 202669 w 3024845"/>
                  <a:gd name="connsiteY2" fmla="*/ 224825 h 1059043"/>
                  <a:gd name="connsiteX3" fmla="*/ 216856 w 3024845"/>
                  <a:gd name="connsiteY3" fmla="*/ 224825 h 1059043"/>
                  <a:gd name="connsiteX4" fmla="*/ 216856 w 3024845"/>
                  <a:gd name="connsiteY4" fmla="*/ 248604 h 1059043"/>
                  <a:gd name="connsiteX5" fmla="*/ 217363 w 3024845"/>
                  <a:gd name="connsiteY5" fmla="*/ 249415 h 1059043"/>
                  <a:gd name="connsiteX6" fmla="*/ 220909 w 3024845"/>
                  <a:gd name="connsiteY6" fmla="*/ 255090 h 1059043"/>
                  <a:gd name="connsiteX7" fmla="*/ 220909 w 3024845"/>
                  <a:gd name="connsiteY7" fmla="*/ 369664 h 1059043"/>
                  <a:gd name="connsiteX8" fmla="*/ 223189 w 3024845"/>
                  <a:gd name="connsiteY8" fmla="*/ 369664 h 1059043"/>
                  <a:gd name="connsiteX9" fmla="*/ 239150 w 3024845"/>
                  <a:gd name="connsiteY9" fmla="*/ 369664 h 1059043"/>
                  <a:gd name="connsiteX10" fmla="*/ 239150 w 3024845"/>
                  <a:gd name="connsiteY10" fmla="*/ 510179 h 1059043"/>
                  <a:gd name="connsiteX11" fmla="*/ 240670 w 3024845"/>
                  <a:gd name="connsiteY11" fmla="*/ 509909 h 1059043"/>
                  <a:gd name="connsiteX12" fmla="*/ 251310 w 3024845"/>
                  <a:gd name="connsiteY12" fmla="*/ 508018 h 1059043"/>
                  <a:gd name="connsiteX13" fmla="*/ 249283 w 3024845"/>
                  <a:gd name="connsiteY13" fmla="*/ 596650 h 1059043"/>
                  <a:gd name="connsiteX14" fmla="*/ 250803 w 3024845"/>
                  <a:gd name="connsiteY14" fmla="*/ 596921 h 1059043"/>
                  <a:gd name="connsiteX15" fmla="*/ 261443 w 3024845"/>
                  <a:gd name="connsiteY15" fmla="*/ 598812 h 1059043"/>
                  <a:gd name="connsiteX16" fmla="*/ 261696 w 3024845"/>
                  <a:gd name="connsiteY16" fmla="*/ 599623 h 1059043"/>
                  <a:gd name="connsiteX17" fmla="*/ 263470 w 3024845"/>
                  <a:gd name="connsiteY17" fmla="*/ 605298 h 1059043"/>
                  <a:gd name="connsiteX18" fmla="*/ 264230 w 3024845"/>
                  <a:gd name="connsiteY18" fmla="*/ 602866 h 1059043"/>
                  <a:gd name="connsiteX19" fmla="*/ 269550 w 3024845"/>
                  <a:gd name="connsiteY19" fmla="*/ 585842 h 1059043"/>
                  <a:gd name="connsiteX20" fmla="*/ 271323 w 3024845"/>
                  <a:gd name="connsiteY20" fmla="*/ 585842 h 1059043"/>
                  <a:gd name="connsiteX21" fmla="*/ 283737 w 3024845"/>
                  <a:gd name="connsiteY21" fmla="*/ 585842 h 1059043"/>
                  <a:gd name="connsiteX22" fmla="*/ 283737 w 3024845"/>
                  <a:gd name="connsiteY22" fmla="*/ 618268 h 1059043"/>
                  <a:gd name="connsiteX23" fmla="*/ 284750 w 3024845"/>
                  <a:gd name="connsiteY23" fmla="*/ 618809 h 1059043"/>
                  <a:gd name="connsiteX24" fmla="*/ 291844 w 3024845"/>
                  <a:gd name="connsiteY24" fmla="*/ 622592 h 1059043"/>
                  <a:gd name="connsiteX25" fmla="*/ 291844 w 3024845"/>
                  <a:gd name="connsiteY25" fmla="*/ 623943 h 1059043"/>
                  <a:gd name="connsiteX26" fmla="*/ 291844 w 3024845"/>
                  <a:gd name="connsiteY26" fmla="*/ 633401 h 1059043"/>
                  <a:gd name="connsiteX27" fmla="*/ 336431 w 3024845"/>
                  <a:gd name="connsiteY27" fmla="*/ 633401 h 1059043"/>
                  <a:gd name="connsiteX28" fmla="*/ 336431 w 3024845"/>
                  <a:gd name="connsiteY28" fmla="*/ 634482 h 1059043"/>
                  <a:gd name="connsiteX29" fmla="*/ 336431 w 3024845"/>
                  <a:gd name="connsiteY29" fmla="*/ 642048 h 1059043"/>
                  <a:gd name="connsiteX30" fmla="*/ 338457 w 3024845"/>
                  <a:gd name="connsiteY30" fmla="*/ 642048 h 1059043"/>
                  <a:gd name="connsiteX31" fmla="*/ 352644 w 3024845"/>
                  <a:gd name="connsiteY31" fmla="*/ 642048 h 1059043"/>
                  <a:gd name="connsiteX32" fmla="*/ 352644 w 3024845"/>
                  <a:gd name="connsiteY32" fmla="*/ 611783 h 1059043"/>
                  <a:gd name="connsiteX33" fmla="*/ 397231 w 3024845"/>
                  <a:gd name="connsiteY33" fmla="*/ 611783 h 1059043"/>
                  <a:gd name="connsiteX34" fmla="*/ 397231 w 3024845"/>
                  <a:gd name="connsiteY34" fmla="*/ 610432 h 1059043"/>
                  <a:gd name="connsiteX35" fmla="*/ 397231 w 3024845"/>
                  <a:gd name="connsiteY35" fmla="*/ 600974 h 1059043"/>
                  <a:gd name="connsiteX36" fmla="*/ 398245 w 3024845"/>
                  <a:gd name="connsiteY36" fmla="*/ 600974 h 1059043"/>
                  <a:gd name="connsiteX37" fmla="*/ 405338 w 3024845"/>
                  <a:gd name="connsiteY37" fmla="*/ 600974 h 1059043"/>
                  <a:gd name="connsiteX38" fmla="*/ 405338 w 3024845"/>
                  <a:gd name="connsiteY38" fmla="*/ 599083 h 1059043"/>
                  <a:gd name="connsiteX39" fmla="*/ 405338 w 3024845"/>
                  <a:gd name="connsiteY39" fmla="*/ 585842 h 1059043"/>
                  <a:gd name="connsiteX40" fmla="*/ 406098 w 3024845"/>
                  <a:gd name="connsiteY40" fmla="*/ 585842 h 1059043"/>
                  <a:gd name="connsiteX41" fmla="*/ 411418 w 3024845"/>
                  <a:gd name="connsiteY41" fmla="*/ 585842 h 1059043"/>
                  <a:gd name="connsiteX42" fmla="*/ 411418 w 3024845"/>
                  <a:gd name="connsiteY42" fmla="*/ 584761 h 1059043"/>
                  <a:gd name="connsiteX43" fmla="*/ 411418 w 3024845"/>
                  <a:gd name="connsiteY43" fmla="*/ 577194 h 1059043"/>
                  <a:gd name="connsiteX44" fmla="*/ 413445 w 3024845"/>
                  <a:gd name="connsiteY44" fmla="*/ 577194 h 1059043"/>
                  <a:gd name="connsiteX45" fmla="*/ 427632 w 3024845"/>
                  <a:gd name="connsiteY45" fmla="*/ 577194 h 1059043"/>
                  <a:gd name="connsiteX46" fmla="*/ 427632 w 3024845"/>
                  <a:gd name="connsiteY46" fmla="*/ 578275 h 1059043"/>
                  <a:gd name="connsiteX47" fmla="*/ 427632 w 3024845"/>
                  <a:gd name="connsiteY47" fmla="*/ 585842 h 1059043"/>
                  <a:gd name="connsiteX48" fmla="*/ 449925 w 3024845"/>
                  <a:gd name="connsiteY48" fmla="*/ 585842 h 1059043"/>
                  <a:gd name="connsiteX49" fmla="*/ 449925 w 3024845"/>
                  <a:gd name="connsiteY49" fmla="*/ 583950 h 1059043"/>
                  <a:gd name="connsiteX50" fmla="*/ 449925 w 3024845"/>
                  <a:gd name="connsiteY50" fmla="*/ 570709 h 1059043"/>
                  <a:gd name="connsiteX51" fmla="*/ 451699 w 3024845"/>
                  <a:gd name="connsiteY51" fmla="*/ 570709 h 1059043"/>
                  <a:gd name="connsiteX52" fmla="*/ 464112 w 3024845"/>
                  <a:gd name="connsiteY52" fmla="*/ 570709 h 1059043"/>
                  <a:gd name="connsiteX53" fmla="*/ 464112 w 3024845"/>
                  <a:gd name="connsiteY53" fmla="*/ 594489 h 1059043"/>
                  <a:gd name="connsiteX54" fmla="*/ 465126 w 3024845"/>
                  <a:gd name="connsiteY54" fmla="*/ 594489 h 1059043"/>
                  <a:gd name="connsiteX55" fmla="*/ 472219 w 3024845"/>
                  <a:gd name="connsiteY55" fmla="*/ 594489 h 1059043"/>
                  <a:gd name="connsiteX56" fmla="*/ 472219 w 3024845"/>
                  <a:gd name="connsiteY56" fmla="*/ 593408 h 1059043"/>
                  <a:gd name="connsiteX57" fmla="*/ 472219 w 3024845"/>
                  <a:gd name="connsiteY57" fmla="*/ 585842 h 1059043"/>
                  <a:gd name="connsiteX58" fmla="*/ 473992 w 3024845"/>
                  <a:gd name="connsiteY58" fmla="*/ 585842 h 1059043"/>
                  <a:gd name="connsiteX59" fmla="*/ 486406 w 3024845"/>
                  <a:gd name="connsiteY59" fmla="*/ 585842 h 1059043"/>
                  <a:gd name="connsiteX60" fmla="*/ 486406 w 3024845"/>
                  <a:gd name="connsiteY60" fmla="*/ 611783 h 1059043"/>
                  <a:gd name="connsiteX61" fmla="*/ 488433 w 3024845"/>
                  <a:gd name="connsiteY61" fmla="*/ 611783 h 1059043"/>
                  <a:gd name="connsiteX62" fmla="*/ 502619 w 3024845"/>
                  <a:gd name="connsiteY62" fmla="*/ 611783 h 1059043"/>
                  <a:gd name="connsiteX63" fmla="*/ 502619 w 3024845"/>
                  <a:gd name="connsiteY63" fmla="*/ 613404 h 1059043"/>
                  <a:gd name="connsiteX64" fmla="*/ 502619 w 3024845"/>
                  <a:gd name="connsiteY64" fmla="*/ 624754 h 1059043"/>
                  <a:gd name="connsiteX65" fmla="*/ 503379 w 3024845"/>
                  <a:gd name="connsiteY65" fmla="*/ 624754 h 1059043"/>
                  <a:gd name="connsiteX66" fmla="*/ 508700 w 3024845"/>
                  <a:gd name="connsiteY66" fmla="*/ 624754 h 1059043"/>
                  <a:gd name="connsiteX67" fmla="*/ 508700 w 3024845"/>
                  <a:gd name="connsiteY67" fmla="*/ 623943 h 1059043"/>
                  <a:gd name="connsiteX68" fmla="*/ 508700 w 3024845"/>
                  <a:gd name="connsiteY68" fmla="*/ 618268 h 1059043"/>
                  <a:gd name="connsiteX69" fmla="*/ 539100 w 3024845"/>
                  <a:gd name="connsiteY69" fmla="*/ 618268 h 1059043"/>
                  <a:gd name="connsiteX70" fmla="*/ 539100 w 3024845"/>
                  <a:gd name="connsiteY70" fmla="*/ 642048 h 1059043"/>
                  <a:gd name="connsiteX71" fmla="*/ 540113 w 3024845"/>
                  <a:gd name="connsiteY71" fmla="*/ 642048 h 1059043"/>
                  <a:gd name="connsiteX72" fmla="*/ 547207 w 3024845"/>
                  <a:gd name="connsiteY72" fmla="*/ 642048 h 1059043"/>
                  <a:gd name="connsiteX73" fmla="*/ 547207 w 3024845"/>
                  <a:gd name="connsiteY73" fmla="*/ 643129 h 1059043"/>
                  <a:gd name="connsiteX74" fmla="*/ 547207 w 3024845"/>
                  <a:gd name="connsiteY74" fmla="*/ 650695 h 1059043"/>
                  <a:gd name="connsiteX75" fmla="*/ 547967 w 3024845"/>
                  <a:gd name="connsiteY75" fmla="*/ 650695 h 1059043"/>
                  <a:gd name="connsiteX76" fmla="*/ 553287 w 3024845"/>
                  <a:gd name="connsiteY76" fmla="*/ 650695 h 1059043"/>
                  <a:gd name="connsiteX77" fmla="*/ 553287 w 3024845"/>
                  <a:gd name="connsiteY77" fmla="*/ 648533 h 1059043"/>
                  <a:gd name="connsiteX78" fmla="*/ 553287 w 3024845"/>
                  <a:gd name="connsiteY78" fmla="*/ 633401 h 1059043"/>
                  <a:gd name="connsiteX79" fmla="*/ 554300 w 3024845"/>
                  <a:gd name="connsiteY79" fmla="*/ 633401 h 1059043"/>
                  <a:gd name="connsiteX80" fmla="*/ 561394 w 3024845"/>
                  <a:gd name="connsiteY80" fmla="*/ 633401 h 1059043"/>
                  <a:gd name="connsiteX81" fmla="*/ 561394 w 3024845"/>
                  <a:gd name="connsiteY81" fmla="*/ 634482 h 1059043"/>
                  <a:gd name="connsiteX82" fmla="*/ 561394 w 3024845"/>
                  <a:gd name="connsiteY82" fmla="*/ 642048 h 1059043"/>
                  <a:gd name="connsiteX83" fmla="*/ 566714 w 3024845"/>
                  <a:gd name="connsiteY83" fmla="*/ 640055 h 1059043"/>
                  <a:gd name="connsiteX84" fmla="*/ 567474 w 3024845"/>
                  <a:gd name="connsiteY84" fmla="*/ 639075 h 1059043"/>
                  <a:gd name="connsiteX85" fmla="*/ 567474 w 3024845"/>
                  <a:gd name="connsiteY85" fmla="*/ 633401 h 1059043"/>
                  <a:gd name="connsiteX86" fmla="*/ 605981 w 3024845"/>
                  <a:gd name="connsiteY86" fmla="*/ 633401 h 1059043"/>
                  <a:gd name="connsiteX87" fmla="*/ 605981 w 3024845"/>
                  <a:gd name="connsiteY87" fmla="*/ 657180 h 1059043"/>
                  <a:gd name="connsiteX88" fmla="*/ 608007 w 3024845"/>
                  <a:gd name="connsiteY88" fmla="*/ 657180 h 1059043"/>
                  <a:gd name="connsiteX89" fmla="*/ 622194 w 3024845"/>
                  <a:gd name="connsiteY89" fmla="*/ 657180 h 1059043"/>
                  <a:gd name="connsiteX90" fmla="*/ 622194 w 3024845"/>
                  <a:gd name="connsiteY90" fmla="*/ 658261 h 1059043"/>
                  <a:gd name="connsiteX91" fmla="*/ 622194 w 3024845"/>
                  <a:gd name="connsiteY91" fmla="*/ 665827 h 1059043"/>
                  <a:gd name="connsiteX92" fmla="*/ 623968 w 3024845"/>
                  <a:gd name="connsiteY92" fmla="*/ 665827 h 1059043"/>
                  <a:gd name="connsiteX93" fmla="*/ 636381 w 3024845"/>
                  <a:gd name="connsiteY93" fmla="*/ 665827 h 1059043"/>
                  <a:gd name="connsiteX94" fmla="*/ 636381 w 3024845"/>
                  <a:gd name="connsiteY94" fmla="*/ 642048 h 1059043"/>
                  <a:gd name="connsiteX95" fmla="*/ 637394 w 3024845"/>
                  <a:gd name="connsiteY95" fmla="*/ 642048 h 1059043"/>
                  <a:gd name="connsiteX96" fmla="*/ 644488 w 3024845"/>
                  <a:gd name="connsiteY96" fmla="*/ 642048 h 1059043"/>
                  <a:gd name="connsiteX97" fmla="*/ 644488 w 3024845"/>
                  <a:gd name="connsiteY97" fmla="*/ 609621 h 1059043"/>
                  <a:gd name="connsiteX98" fmla="*/ 645501 w 3024845"/>
                  <a:gd name="connsiteY98" fmla="*/ 609621 h 1059043"/>
                  <a:gd name="connsiteX99" fmla="*/ 652595 w 3024845"/>
                  <a:gd name="connsiteY99" fmla="*/ 609621 h 1059043"/>
                  <a:gd name="connsiteX100" fmla="*/ 652595 w 3024845"/>
                  <a:gd name="connsiteY100" fmla="*/ 607730 h 1059043"/>
                  <a:gd name="connsiteX101" fmla="*/ 652595 w 3024845"/>
                  <a:gd name="connsiteY101" fmla="*/ 594489 h 1059043"/>
                  <a:gd name="connsiteX102" fmla="*/ 651328 w 3024845"/>
                  <a:gd name="connsiteY102" fmla="*/ 592867 h 1059043"/>
                  <a:gd name="connsiteX103" fmla="*/ 656648 w 3024845"/>
                  <a:gd name="connsiteY103" fmla="*/ 581518 h 1059043"/>
                  <a:gd name="connsiteX104" fmla="*/ 664755 w 3024845"/>
                  <a:gd name="connsiteY104" fmla="*/ 609621 h 1059043"/>
                  <a:gd name="connsiteX105" fmla="*/ 665515 w 3024845"/>
                  <a:gd name="connsiteY105" fmla="*/ 609621 h 1059043"/>
                  <a:gd name="connsiteX106" fmla="*/ 670835 w 3024845"/>
                  <a:gd name="connsiteY106" fmla="*/ 609621 h 1059043"/>
                  <a:gd name="connsiteX107" fmla="*/ 670835 w 3024845"/>
                  <a:gd name="connsiteY107" fmla="*/ 503694 h 1059043"/>
                  <a:gd name="connsiteX108" fmla="*/ 672355 w 3024845"/>
                  <a:gd name="connsiteY108" fmla="*/ 503694 h 1059043"/>
                  <a:gd name="connsiteX109" fmla="*/ 682995 w 3024845"/>
                  <a:gd name="connsiteY109" fmla="*/ 503694 h 1059043"/>
                  <a:gd name="connsiteX110" fmla="*/ 682995 w 3024845"/>
                  <a:gd name="connsiteY110" fmla="*/ 456135 h 1059043"/>
                  <a:gd name="connsiteX111" fmla="*/ 709342 w 3024845"/>
                  <a:gd name="connsiteY111" fmla="*/ 456135 h 1059043"/>
                  <a:gd name="connsiteX112" fmla="*/ 709342 w 3024845"/>
                  <a:gd name="connsiteY112" fmla="*/ 434517 h 1059043"/>
                  <a:gd name="connsiteX113" fmla="*/ 743796 w 3024845"/>
                  <a:gd name="connsiteY113" fmla="*/ 434517 h 1059043"/>
                  <a:gd name="connsiteX114" fmla="*/ 743796 w 3024845"/>
                  <a:gd name="connsiteY114" fmla="*/ 436949 h 1059043"/>
                  <a:gd name="connsiteX115" fmla="*/ 743796 w 3024845"/>
                  <a:gd name="connsiteY115" fmla="*/ 453973 h 1059043"/>
                  <a:gd name="connsiteX116" fmla="*/ 746076 w 3024845"/>
                  <a:gd name="connsiteY116" fmla="*/ 453973 h 1059043"/>
                  <a:gd name="connsiteX117" fmla="*/ 762036 w 3024845"/>
                  <a:gd name="connsiteY117" fmla="*/ 453973 h 1059043"/>
                  <a:gd name="connsiteX118" fmla="*/ 762036 w 3024845"/>
                  <a:gd name="connsiteY118" fmla="*/ 501532 h 1059043"/>
                  <a:gd name="connsiteX119" fmla="*/ 763049 w 3024845"/>
                  <a:gd name="connsiteY119" fmla="*/ 501532 h 1059043"/>
                  <a:gd name="connsiteX120" fmla="*/ 770143 w 3024845"/>
                  <a:gd name="connsiteY120" fmla="*/ 501532 h 1059043"/>
                  <a:gd name="connsiteX121" fmla="*/ 784330 w 3024845"/>
                  <a:gd name="connsiteY121" fmla="*/ 505856 h 1059043"/>
                  <a:gd name="connsiteX122" fmla="*/ 784330 w 3024845"/>
                  <a:gd name="connsiteY122" fmla="*/ 544768 h 1059043"/>
                  <a:gd name="connsiteX123" fmla="*/ 785343 w 3024845"/>
                  <a:gd name="connsiteY123" fmla="*/ 544768 h 1059043"/>
                  <a:gd name="connsiteX124" fmla="*/ 792436 w 3024845"/>
                  <a:gd name="connsiteY124" fmla="*/ 544768 h 1059043"/>
                  <a:gd name="connsiteX125" fmla="*/ 792436 w 3024845"/>
                  <a:gd name="connsiteY125" fmla="*/ 546389 h 1059043"/>
                  <a:gd name="connsiteX126" fmla="*/ 792436 w 3024845"/>
                  <a:gd name="connsiteY126" fmla="*/ 557738 h 1059043"/>
                  <a:gd name="connsiteX127" fmla="*/ 794463 w 3024845"/>
                  <a:gd name="connsiteY127" fmla="*/ 557738 h 1059043"/>
                  <a:gd name="connsiteX128" fmla="*/ 808650 w 3024845"/>
                  <a:gd name="connsiteY128" fmla="*/ 557738 h 1059043"/>
                  <a:gd name="connsiteX129" fmla="*/ 814730 w 3024845"/>
                  <a:gd name="connsiteY129" fmla="*/ 564224 h 1059043"/>
                  <a:gd name="connsiteX130" fmla="*/ 814730 w 3024845"/>
                  <a:gd name="connsiteY130" fmla="*/ 585842 h 1059043"/>
                  <a:gd name="connsiteX131" fmla="*/ 817010 w 3024845"/>
                  <a:gd name="connsiteY131" fmla="*/ 585842 h 1059043"/>
                  <a:gd name="connsiteX132" fmla="*/ 832970 w 3024845"/>
                  <a:gd name="connsiteY132" fmla="*/ 585842 h 1059043"/>
                  <a:gd name="connsiteX133" fmla="*/ 832970 w 3024845"/>
                  <a:gd name="connsiteY133" fmla="*/ 586922 h 1059043"/>
                  <a:gd name="connsiteX134" fmla="*/ 832970 w 3024845"/>
                  <a:gd name="connsiteY134" fmla="*/ 594489 h 1059043"/>
                  <a:gd name="connsiteX135" fmla="*/ 834237 w 3024845"/>
                  <a:gd name="connsiteY135" fmla="*/ 594489 h 1059043"/>
                  <a:gd name="connsiteX136" fmla="*/ 843104 w 3024845"/>
                  <a:gd name="connsiteY136" fmla="*/ 594489 h 1059043"/>
                  <a:gd name="connsiteX137" fmla="*/ 843104 w 3024845"/>
                  <a:gd name="connsiteY137" fmla="*/ 596650 h 1059043"/>
                  <a:gd name="connsiteX138" fmla="*/ 843104 w 3024845"/>
                  <a:gd name="connsiteY138" fmla="*/ 611783 h 1059043"/>
                  <a:gd name="connsiteX139" fmla="*/ 847157 w 3024845"/>
                  <a:gd name="connsiteY139" fmla="*/ 609891 h 1059043"/>
                  <a:gd name="connsiteX140" fmla="*/ 847157 w 3024845"/>
                  <a:gd name="connsiteY140" fmla="*/ 596650 h 1059043"/>
                  <a:gd name="connsiteX141" fmla="*/ 848170 w 3024845"/>
                  <a:gd name="connsiteY141" fmla="*/ 596650 h 1059043"/>
                  <a:gd name="connsiteX142" fmla="*/ 855264 w 3024845"/>
                  <a:gd name="connsiteY142" fmla="*/ 596650 h 1059043"/>
                  <a:gd name="connsiteX143" fmla="*/ 855264 w 3024845"/>
                  <a:gd name="connsiteY143" fmla="*/ 598272 h 1059043"/>
                  <a:gd name="connsiteX144" fmla="*/ 855264 w 3024845"/>
                  <a:gd name="connsiteY144" fmla="*/ 609621 h 1059043"/>
                  <a:gd name="connsiteX145" fmla="*/ 856024 w 3024845"/>
                  <a:gd name="connsiteY145" fmla="*/ 609621 h 1059043"/>
                  <a:gd name="connsiteX146" fmla="*/ 861344 w 3024845"/>
                  <a:gd name="connsiteY146" fmla="*/ 609621 h 1059043"/>
                  <a:gd name="connsiteX147" fmla="*/ 909984 w 3024845"/>
                  <a:gd name="connsiteY147" fmla="*/ 605298 h 1059043"/>
                  <a:gd name="connsiteX148" fmla="*/ 909984 w 3024845"/>
                  <a:gd name="connsiteY148" fmla="*/ 606649 h 1059043"/>
                  <a:gd name="connsiteX149" fmla="*/ 909984 w 3024845"/>
                  <a:gd name="connsiteY149" fmla="*/ 616106 h 1059043"/>
                  <a:gd name="connsiteX150" fmla="*/ 910744 w 3024845"/>
                  <a:gd name="connsiteY150" fmla="*/ 616106 h 1059043"/>
                  <a:gd name="connsiteX151" fmla="*/ 916065 w 3024845"/>
                  <a:gd name="connsiteY151" fmla="*/ 616106 h 1059043"/>
                  <a:gd name="connsiteX152" fmla="*/ 916065 w 3024845"/>
                  <a:gd name="connsiteY152" fmla="*/ 618268 h 1059043"/>
                  <a:gd name="connsiteX153" fmla="*/ 916065 w 3024845"/>
                  <a:gd name="connsiteY153" fmla="*/ 633401 h 1059043"/>
                  <a:gd name="connsiteX154" fmla="*/ 918091 w 3024845"/>
                  <a:gd name="connsiteY154" fmla="*/ 632050 h 1059043"/>
                  <a:gd name="connsiteX155" fmla="*/ 932278 w 3024845"/>
                  <a:gd name="connsiteY155" fmla="*/ 622592 h 1059043"/>
                  <a:gd name="connsiteX156" fmla="*/ 938358 w 3024845"/>
                  <a:gd name="connsiteY156" fmla="*/ 581518 h 1059043"/>
                  <a:gd name="connsiteX157" fmla="*/ 939118 w 3024845"/>
                  <a:gd name="connsiteY157" fmla="*/ 581248 h 1059043"/>
                  <a:gd name="connsiteX158" fmla="*/ 944438 w 3024845"/>
                  <a:gd name="connsiteY158" fmla="*/ 579356 h 1059043"/>
                  <a:gd name="connsiteX159" fmla="*/ 946465 w 3024845"/>
                  <a:gd name="connsiteY159" fmla="*/ 510179 h 1059043"/>
                  <a:gd name="connsiteX160" fmla="*/ 948492 w 3024845"/>
                  <a:gd name="connsiteY160" fmla="*/ 579356 h 1059043"/>
                  <a:gd name="connsiteX161" fmla="*/ 949252 w 3024845"/>
                  <a:gd name="connsiteY161" fmla="*/ 579626 h 1059043"/>
                  <a:gd name="connsiteX162" fmla="*/ 954572 w 3024845"/>
                  <a:gd name="connsiteY162" fmla="*/ 581518 h 1059043"/>
                  <a:gd name="connsiteX163" fmla="*/ 954572 w 3024845"/>
                  <a:gd name="connsiteY163" fmla="*/ 495047 h 1059043"/>
                  <a:gd name="connsiteX164" fmla="*/ 958625 w 3024845"/>
                  <a:gd name="connsiteY164" fmla="*/ 462620 h 1059043"/>
                  <a:gd name="connsiteX165" fmla="*/ 997132 w 3024845"/>
                  <a:gd name="connsiteY165" fmla="*/ 462620 h 1059043"/>
                  <a:gd name="connsiteX166" fmla="*/ 997132 w 3024845"/>
                  <a:gd name="connsiteY166" fmla="*/ 495047 h 1059043"/>
                  <a:gd name="connsiteX167" fmla="*/ 997892 w 3024845"/>
                  <a:gd name="connsiteY167" fmla="*/ 495047 h 1059043"/>
                  <a:gd name="connsiteX168" fmla="*/ 1003212 w 3024845"/>
                  <a:gd name="connsiteY168" fmla="*/ 495047 h 1059043"/>
                  <a:gd name="connsiteX169" fmla="*/ 1003212 w 3024845"/>
                  <a:gd name="connsiteY169" fmla="*/ 412899 h 1059043"/>
                  <a:gd name="connsiteX170" fmla="*/ 1004986 w 3024845"/>
                  <a:gd name="connsiteY170" fmla="*/ 412899 h 1059043"/>
                  <a:gd name="connsiteX171" fmla="*/ 1017399 w 3024845"/>
                  <a:gd name="connsiteY171" fmla="*/ 412899 h 1059043"/>
                  <a:gd name="connsiteX172" fmla="*/ 1017399 w 3024845"/>
                  <a:gd name="connsiteY172" fmla="*/ 411008 h 1059043"/>
                  <a:gd name="connsiteX173" fmla="*/ 1017399 w 3024845"/>
                  <a:gd name="connsiteY173" fmla="*/ 397767 h 1059043"/>
                  <a:gd name="connsiteX174" fmla="*/ 1039693 w 3024845"/>
                  <a:gd name="connsiteY174" fmla="*/ 397767 h 1059043"/>
                  <a:gd name="connsiteX175" fmla="*/ 1039693 w 3024845"/>
                  <a:gd name="connsiteY175" fmla="*/ 396686 h 1059043"/>
                  <a:gd name="connsiteX176" fmla="*/ 1039693 w 3024845"/>
                  <a:gd name="connsiteY176" fmla="*/ 389120 h 1059043"/>
                  <a:gd name="connsiteX177" fmla="*/ 1041466 w 3024845"/>
                  <a:gd name="connsiteY177" fmla="*/ 389120 h 1059043"/>
                  <a:gd name="connsiteX178" fmla="*/ 1053880 w 3024845"/>
                  <a:gd name="connsiteY178" fmla="*/ 389120 h 1059043"/>
                  <a:gd name="connsiteX179" fmla="*/ 1053880 w 3024845"/>
                  <a:gd name="connsiteY179" fmla="*/ 390201 h 1059043"/>
                  <a:gd name="connsiteX180" fmla="*/ 1053880 w 3024845"/>
                  <a:gd name="connsiteY180" fmla="*/ 397767 h 1059043"/>
                  <a:gd name="connsiteX181" fmla="*/ 1054640 w 3024845"/>
                  <a:gd name="connsiteY181" fmla="*/ 397767 h 1059043"/>
                  <a:gd name="connsiteX182" fmla="*/ 1059960 w 3024845"/>
                  <a:gd name="connsiteY182" fmla="*/ 397767 h 1059043"/>
                  <a:gd name="connsiteX183" fmla="*/ 1070093 w 3024845"/>
                  <a:gd name="connsiteY183" fmla="*/ 393443 h 1059043"/>
                  <a:gd name="connsiteX184" fmla="*/ 1074146 w 3024845"/>
                  <a:gd name="connsiteY184" fmla="*/ 396686 h 1059043"/>
                  <a:gd name="connsiteX185" fmla="*/ 1074146 w 3024845"/>
                  <a:gd name="connsiteY185" fmla="*/ 389120 h 1059043"/>
                  <a:gd name="connsiteX186" fmla="*/ 1076426 w 3024845"/>
                  <a:gd name="connsiteY186" fmla="*/ 389120 h 1059043"/>
                  <a:gd name="connsiteX187" fmla="*/ 1092387 w 3024845"/>
                  <a:gd name="connsiteY187" fmla="*/ 389120 h 1059043"/>
                  <a:gd name="connsiteX188" fmla="*/ 1092387 w 3024845"/>
                  <a:gd name="connsiteY188" fmla="*/ 390201 h 1059043"/>
                  <a:gd name="connsiteX189" fmla="*/ 1092387 w 3024845"/>
                  <a:gd name="connsiteY189" fmla="*/ 397767 h 1059043"/>
                  <a:gd name="connsiteX190" fmla="*/ 1122787 w 3024845"/>
                  <a:gd name="connsiteY190" fmla="*/ 397767 h 1059043"/>
                  <a:gd name="connsiteX191" fmla="*/ 1122787 w 3024845"/>
                  <a:gd name="connsiteY191" fmla="*/ 399388 h 1059043"/>
                  <a:gd name="connsiteX192" fmla="*/ 1122787 w 3024845"/>
                  <a:gd name="connsiteY192" fmla="*/ 410738 h 1059043"/>
                  <a:gd name="connsiteX193" fmla="*/ 1149134 w 3024845"/>
                  <a:gd name="connsiteY193" fmla="*/ 410738 h 1059043"/>
                  <a:gd name="connsiteX194" fmla="*/ 1149134 w 3024845"/>
                  <a:gd name="connsiteY194" fmla="*/ 441002 h 1059043"/>
                  <a:gd name="connsiteX195" fmla="*/ 1149894 w 3024845"/>
                  <a:gd name="connsiteY195" fmla="*/ 441002 h 1059043"/>
                  <a:gd name="connsiteX196" fmla="*/ 1155214 w 3024845"/>
                  <a:gd name="connsiteY196" fmla="*/ 441002 h 1059043"/>
                  <a:gd name="connsiteX197" fmla="*/ 1155214 w 3024845"/>
                  <a:gd name="connsiteY197" fmla="*/ 442083 h 1059043"/>
                  <a:gd name="connsiteX198" fmla="*/ 1155214 w 3024845"/>
                  <a:gd name="connsiteY198" fmla="*/ 449650 h 1059043"/>
                  <a:gd name="connsiteX199" fmla="*/ 1159268 w 3024845"/>
                  <a:gd name="connsiteY199" fmla="*/ 479914 h 1059043"/>
                  <a:gd name="connsiteX200" fmla="*/ 1160028 w 3024845"/>
                  <a:gd name="connsiteY200" fmla="*/ 479914 h 1059043"/>
                  <a:gd name="connsiteX201" fmla="*/ 1165348 w 3024845"/>
                  <a:gd name="connsiteY201" fmla="*/ 479914 h 1059043"/>
                  <a:gd name="connsiteX202" fmla="*/ 1165348 w 3024845"/>
                  <a:gd name="connsiteY202" fmla="*/ 480725 h 1059043"/>
                  <a:gd name="connsiteX203" fmla="*/ 1165348 w 3024845"/>
                  <a:gd name="connsiteY203" fmla="*/ 486400 h 1059043"/>
                  <a:gd name="connsiteX204" fmla="*/ 1166361 w 3024845"/>
                  <a:gd name="connsiteY204" fmla="*/ 486400 h 1059043"/>
                  <a:gd name="connsiteX205" fmla="*/ 1173454 w 3024845"/>
                  <a:gd name="connsiteY205" fmla="*/ 486400 h 1059043"/>
                  <a:gd name="connsiteX206" fmla="*/ 1173454 w 3024845"/>
                  <a:gd name="connsiteY206" fmla="*/ 516665 h 1059043"/>
                  <a:gd name="connsiteX207" fmla="*/ 1175481 w 3024845"/>
                  <a:gd name="connsiteY207" fmla="*/ 516665 h 1059043"/>
                  <a:gd name="connsiteX208" fmla="*/ 1189668 w 3024845"/>
                  <a:gd name="connsiteY208" fmla="*/ 516665 h 1059043"/>
                  <a:gd name="connsiteX209" fmla="*/ 1189668 w 3024845"/>
                  <a:gd name="connsiteY209" fmla="*/ 540444 h 1059043"/>
                  <a:gd name="connsiteX210" fmla="*/ 1191695 w 3024845"/>
                  <a:gd name="connsiteY210" fmla="*/ 542065 h 1059043"/>
                  <a:gd name="connsiteX211" fmla="*/ 1191695 w 3024845"/>
                  <a:gd name="connsiteY211" fmla="*/ 553415 h 1059043"/>
                  <a:gd name="connsiteX212" fmla="*/ 1192455 w 3024845"/>
                  <a:gd name="connsiteY212" fmla="*/ 553415 h 1059043"/>
                  <a:gd name="connsiteX213" fmla="*/ 1197775 w 3024845"/>
                  <a:gd name="connsiteY213" fmla="*/ 553415 h 1059043"/>
                  <a:gd name="connsiteX214" fmla="*/ 1197775 w 3024845"/>
                  <a:gd name="connsiteY214" fmla="*/ 577194 h 1059043"/>
                  <a:gd name="connsiteX215" fmla="*/ 1199041 w 3024845"/>
                  <a:gd name="connsiteY215" fmla="*/ 577194 h 1059043"/>
                  <a:gd name="connsiteX216" fmla="*/ 1207908 w 3024845"/>
                  <a:gd name="connsiteY216" fmla="*/ 577194 h 1059043"/>
                  <a:gd name="connsiteX217" fmla="*/ 1209935 w 3024845"/>
                  <a:gd name="connsiteY217" fmla="*/ 581248 h 1059043"/>
                  <a:gd name="connsiteX218" fmla="*/ 1209935 w 3024845"/>
                  <a:gd name="connsiteY218" fmla="*/ 594489 h 1059043"/>
                  <a:gd name="connsiteX219" fmla="*/ 1211455 w 3024845"/>
                  <a:gd name="connsiteY219" fmla="*/ 592597 h 1059043"/>
                  <a:gd name="connsiteX220" fmla="*/ 1222095 w 3024845"/>
                  <a:gd name="connsiteY220" fmla="*/ 579356 h 1059043"/>
                  <a:gd name="connsiteX221" fmla="*/ 1250469 w 3024845"/>
                  <a:gd name="connsiteY221" fmla="*/ 579356 h 1059043"/>
                  <a:gd name="connsiteX222" fmla="*/ 1250469 w 3024845"/>
                  <a:gd name="connsiteY222" fmla="*/ 665827 h 1059043"/>
                  <a:gd name="connsiteX223" fmla="*/ 1251229 w 3024845"/>
                  <a:gd name="connsiteY223" fmla="*/ 665827 h 1059043"/>
                  <a:gd name="connsiteX224" fmla="*/ 1256549 w 3024845"/>
                  <a:gd name="connsiteY224" fmla="*/ 665827 h 1059043"/>
                  <a:gd name="connsiteX225" fmla="*/ 1257309 w 3024845"/>
                  <a:gd name="connsiteY225" fmla="*/ 664476 h 1059043"/>
                  <a:gd name="connsiteX226" fmla="*/ 1262629 w 3024845"/>
                  <a:gd name="connsiteY226" fmla="*/ 655018 h 1059043"/>
                  <a:gd name="connsiteX227" fmla="*/ 1262629 w 3024845"/>
                  <a:gd name="connsiteY227" fmla="*/ 656910 h 1059043"/>
                  <a:gd name="connsiteX228" fmla="*/ 1262629 w 3024845"/>
                  <a:gd name="connsiteY228" fmla="*/ 670151 h 1059043"/>
                  <a:gd name="connsiteX229" fmla="*/ 1266682 w 3024845"/>
                  <a:gd name="connsiteY229" fmla="*/ 624754 h 1059043"/>
                  <a:gd name="connsiteX230" fmla="*/ 1267442 w 3024845"/>
                  <a:gd name="connsiteY230" fmla="*/ 624754 h 1059043"/>
                  <a:gd name="connsiteX231" fmla="*/ 1272762 w 3024845"/>
                  <a:gd name="connsiteY231" fmla="*/ 624754 h 1059043"/>
                  <a:gd name="connsiteX232" fmla="*/ 1272762 w 3024845"/>
                  <a:gd name="connsiteY232" fmla="*/ 559900 h 1059043"/>
                  <a:gd name="connsiteX233" fmla="*/ 1273776 w 3024845"/>
                  <a:gd name="connsiteY233" fmla="*/ 559900 h 1059043"/>
                  <a:gd name="connsiteX234" fmla="*/ 1280869 w 3024845"/>
                  <a:gd name="connsiteY234" fmla="*/ 559900 h 1059043"/>
                  <a:gd name="connsiteX235" fmla="*/ 1293029 w 3024845"/>
                  <a:gd name="connsiteY235" fmla="*/ 516665 h 1059043"/>
                  <a:gd name="connsiteX236" fmla="*/ 1294296 w 3024845"/>
                  <a:gd name="connsiteY236" fmla="*/ 516665 h 1059043"/>
                  <a:gd name="connsiteX237" fmla="*/ 1303163 w 3024845"/>
                  <a:gd name="connsiteY237" fmla="*/ 516665 h 1059043"/>
                  <a:gd name="connsiteX238" fmla="*/ 1313296 w 3024845"/>
                  <a:gd name="connsiteY238" fmla="*/ 559900 h 1059043"/>
                  <a:gd name="connsiteX239" fmla="*/ 1314309 w 3024845"/>
                  <a:gd name="connsiteY239" fmla="*/ 559900 h 1059043"/>
                  <a:gd name="connsiteX240" fmla="*/ 1321403 w 3024845"/>
                  <a:gd name="connsiteY240" fmla="*/ 559900 h 1059043"/>
                  <a:gd name="connsiteX241" fmla="*/ 1321403 w 3024845"/>
                  <a:gd name="connsiteY241" fmla="*/ 598812 h 1059043"/>
                  <a:gd name="connsiteX242" fmla="*/ 1323176 w 3024845"/>
                  <a:gd name="connsiteY242" fmla="*/ 598812 h 1059043"/>
                  <a:gd name="connsiteX243" fmla="*/ 1335590 w 3024845"/>
                  <a:gd name="connsiteY243" fmla="*/ 598812 h 1059043"/>
                  <a:gd name="connsiteX244" fmla="*/ 1335590 w 3024845"/>
                  <a:gd name="connsiteY244" fmla="*/ 600974 h 1059043"/>
                  <a:gd name="connsiteX245" fmla="*/ 1335590 w 3024845"/>
                  <a:gd name="connsiteY245" fmla="*/ 616106 h 1059043"/>
                  <a:gd name="connsiteX246" fmla="*/ 1339643 w 3024845"/>
                  <a:gd name="connsiteY246" fmla="*/ 613945 h 1059043"/>
                  <a:gd name="connsiteX247" fmla="*/ 1339643 w 3024845"/>
                  <a:gd name="connsiteY247" fmla="*/ 598812 h 1059043"/>
                  <a:gd name="connsiteX248" fmla="*/ 1341163 w 3024845"/>
                  <a:gd name="connsiteY248" fmla="*/ 598812 h 1059043"/>
                  <a:gd name="connsiteX249" fmla="*/ 1351803 w 3024845"/>
                  <a:gd name="connsiteY249" fmla="*/ 598812 h 1059043"/>
                  <a:gd name="connsiteX250" fmla="*/ 1351803 w 3024845"/>
                  <a:gd name="connsiteY250" fmla="*/ 600433 h 1059043"/>
                  <a:gd name="connsiteX251" fmla="*/ 1351803 w 3024845"/>
                  <a:gd name="connsiteY251" fmla="*/ 611783 h 1059043"/>
                  <a:gd name="connsiteX252" fmla="*/ 1382204 w 3024845"/>
                  <a:gd name="connsiteY252" fmla="*/ 611783 h 1059043"/>
                  <a:gd name="connsiteX253" fmla="*/ 1382204 w 3024845"/>
                  <a:gd name="connsiteY253" fmla="*/ 575033 h 1059043"/>
                  <a:gd name="connsiteX254" fmla="*/ 1383470 w 3024845"/>
                  <a:gd name="connsiteY254" fmla="*/ 575033 h 1059043"/>
                  <a:gd name="connsiteX255" fmla="*/ 1392337 w 3024845"/>
                  <a:gd name="connsiteY255" fmla="*/ 575033 h 1059043"/>
                  <a:gd name="connsiteX256" fmla="*/ 1392337 w 3024845"/>
                  <a:gd name="connsiteY256" fmla="*/ 596650 h 1059043"/>
                  <a:gd name="connsiteX257" fmla="*/ 1394364 w 3024845"/>
                  <a:gd name="connsiteY257" fmla="*/ 564224 h 1059043"/>
                  <a:gd name="connsiteX258" fmla="*/ 1416657 w 3024845"/>
                  <a:gd name="connsiteY258" fmla="*/ 564224 h 1059043"/>
                  <a:gd name="connsiteX259" fmla="*/ 1416657 w 3024845"/>
                  <a:gd name="connsiteY259" fmla="*/ 562602 h 1059043"/>
                  <a:gd name="connsiteX260" fmla="*/ 1416657 w 3024845"/>
                  <a:gd name="connsiteY260" fmla="*/ 551253 h 1059043"/>
                  <a:gd name="connsiteX261" fmla="*/ 1417417 w 3024845"/>
                  <a:gd name="connsiteY261" fmla="*/ 551253 h 1059043"/>
                  <a:gd name="connsiteX262" fmla="*/ 1422737 w 3024845"/>
                  <a:gd name="connsiteY262" fmla="*/ 551253 h 1059043"/>
                  <a:gd name="connsiteX263" fmla="*/ 1422737 w 3024845"/>
                  <a:gd name="connsiteY263" fmla="*/ 549362 h 1059043"/>
                  <a:gd name="connsiteX264" fmla="*/ 1422737 w 3024845"/>
                  <a:gd name="connsiteY264" fmla="*/ 536121 h 1059043"/>
                  <a:gd name="connsiteX265" fmla="*/ 1426791 w 3024845"/>
                  <a:gd name="connsiteY265" fmla="*/ 542606 h 1059043"/>
                  <a:gd name="connsiteX266" fmla="*/ 1429071 w 3024845"/>
                  <a:gd name="connsiteY266" fmla="*/ 542606 h 1059043"/>
                  <a:gd name="connsiteX267" fmla="*/ 1445031 w 3024845"/>
                  <a:gd name="connsiteY267" fmla="*/ 542606 h 1059043"/>
                  <a:gd name="connsiteX268" fmla="*/ 1445031 w 3024845"/>
                  <a:gd name="connsiteY268" fmla="*/ 541795 h 1059043"/>
                  <a:gd name="connsiteX269" fmla="*/ 1445031 w 3024845"/>
                  <a:gd name="connsiteY269" fmla="*/ 536121 h 1059043"/>
                  <a:gd name="connsiteX270" fmla="*/ 1445791 w 3024845"/>
                  <a:gd name="connsiteY270" fmla="*/ 536121 h 1059043"/>
                  <a:gd name="connsiteX271" fmla="*/ 1451111 w 3024845"/>
                  <a:gd name="connsiteY271" fmla="*/ 536121 h 1059043"/>
                  <a:gd name="connsiteX272" fmla="*/ 1451111 w 3024845"/>
                  <a:gd name="connsiteY272" fmla="*/ 537472 h 1059043"/>
                  <a:gd name="connsiteX273" fmla="*/ 1451111 w 3024845"/>
                  <a:gd name="connsiteY273" fmla="*/ 546930 h 1059043"/>
                  <a:gd name="connsiteX274" fmla="*/ 1489618 w 3024845"/>
                  <a:gd name="connsiteY274" fmla="*/ 546930 h 1059043"/>
                  <a:gd name="connsiteX275" fmla="*/ 1489618 w 3024845"/>
                  <a:gd name="connsiteY275" fmla="*/ 685283 h 1059043"/>
                  <a:gd name="connsiteX276" fmla="*/ 1491138 w 3024845"/>
                  <a:gd name="connsiteY276" fmla="*/ 685283 h 1059043"/>
                  <a:gd name="connsiteX277" fmla="*/ 1501778 w 3024845"/>
                  <a:gd name="connsiteY277" fmla="*/ 685283 h 1059043"/>
                  <a:gd name="connsiteX278" fmla="*/ 1501778 w 3024845"/>
                  <a:gd name="connsiteY278" fmla="*/ 672313 h 1059043"/>
                  <a:gd name="connsiteX279" fmla="*/ 1505832 w 3024845"/>
                  <a:gd name="connsiteY279" fmla="*/ 672313 h 1059043"/>
                  <a:gd name="connsiteX280" fmla="*/ 1505832 w 3024845"/>
                  <a:gd name="connsiteY280" fmla="*/ 685283 h 1059043"/>
                  <a:gd name="connsiteX281" fmla="*/ 1536232 w 3024845"/>
                  <a:gd name="connsiteY281" fmla="*/ 685283 h 1059043"/>
                  <a:gd name="connsiteX282" fmla="*/ 1536232 w 3024845"/>
                  <a:gd name="connsiteY282" fmla="*/ 655018 h 1059043"/>
                  <a:gd name="connsiteX283" fmla="*/ 1548392 w 3024845"/>
                  <a:gd name="connsiteY283" fmla="*/ 655018 h 1059043"/>
                  <a:gd name="connsiteX284" fmla="*/ 1560552 w 3024845"/>
                  <a:gd name="connsiteY284" fmla="*/ 652857 h 1059043"/>
                  <a:gd name="connsiteX285" fmla="*/ 1564606 w 3024845"/>
                  <a:gd name="connsiteY285" fmla="*/ 655018 h 1059043"/>
                  <a:gd name="connsiteX286" fmla="*/ 1574739 w 3024845"/>
                  <a:gd name="connsiteY286" fmla="*/ 655018 h 1059043"/>
                  <a:gd name="connsiteX287" fmla="*/ 1574739 w 3024845"/>
                  <a:gd name="connsiteY287" fmla="*/ 685283 h 1059043"/>
                  <a:gd name="connsiteX288" fmla="*/ 1582846 w 3024845"/>
                  <a:gd name="connsiteY288" fmla="*/ 685283 h 1059043"/>
                  <a:gd name="connsiteX289" fmla="*/ 1582846 w 3024845"/>
                  <a:gd name="connsiteY289" fmla="*/ 702578 h 1059043"/>
                  <a:gd name="connsiteX290" fmla="*/ 1592182 w 3024845"/>
                  <a:gd name="connsiteY290" fmla="*/ 703483 h 1059043"/>
                  <a:gd name="connsiteX291" fmla="*/ 1605140 w 3024845"/>
                  <a:gd name="connsiteY291" fmla="*/ 703483 h 1059043"/>
                  <a:gd name="connsiteX292" fmla="*/ 1605140 w 3024845"/>
                  <a:gd name="connsiteY292" fmla="*/ 687445 h 1059043"/>
                  <a:gd name="connsiteX293" fmla="*/ 1673096 w 3024845"/>
                  <a:gd name="connsiteY293" fmla="*/ 687445 h 1059043"/>
                  <a:gd name="connsiteX294" fmla="*/ 1673096 w 3024845"/>
                  <a:gd name="connsiteY294" fmla="*/ 602192 h 1059043"/>
                  <a:gd name="connsiteX295" fmla="*/ 1745104 w 3024845"/>
                  <a:gd name="connsiteY295" fmla="*/ 602192 h 1059043"/>
                  <a:gd name="connsiteX296" fmla="*/ 1745104 w 3024845"/>
                  <a:gd name="connsiteY296" fmla="*/ 680960 h 1059043"/>
                  <a:gd name="connsiteX297" fmla="*/ 1747008 w 3024845"/>
                  <a:gd name="connsiteY297" fmla="*/ 680960 h 1059043"/>
                  <a:gd name="connsiteX298" fmla="*/ 1748250 w 3024845"/>
                  <a:gd name="connsiteY298" fmla="*/ 703483 h 1059043"/>
                  <a:gd name="connsiteX299" fmla="*/ 1757926 w 3024845"/>
                  <a:gd name="connsiteY299" fmla="*/ 703483 h 1059043"/>
                  <a:gd name="connsiteX300" fmla="*/ 1759168 w 3024845"/>
                  <a:gd name="connsiteY300" fmla="*/ 680960 h 1059043"/>
                  <a:gd name="connsiteX301" fmla="*/ 1765248 w 3024845"/>
                  <a:gd name="connsiteY301" fmla="*/ 680960 h 1059043"/>
                  <a:gd name="connsiteX302" fmla="*/ 1766490 w 3024845"/>
                  <a:gd name="connsiteY302" fmla="*/ 703483 h 1059043"/>
                  <a:gd name="connsiteX303" fmla="*/ 1817112 w 3024845"/>
                  <a:gd name="connsiteY303" fmla="*/ 703483 h 1059043"/>
                  <a:gd name="connsiteX304" fmla="*/ 1817112 w 3024845"/>
                  <a:gd name="connsiteY304" fmla="*/ 540455 h 1059043"/>
                  <a:gd name="connsiteX305" fmla="*/ 2014439 w 3024845"/>
                  <a:gd name="connsiteY305" fmla="*/ 540455 h 1059043"/>
                  <a:gd name="connsiteX306" fmla="*/ 2014439 w 3024845"/>
                  <a:gd name="connsiteY306" fmla="*/ 703483 h 1059043"/>
                  <a:gd name="connsiteX307" fmla="*/ 2033136 w 3024845"/>
                  <a:gd name="connsiteY307" fmla="*/ 703483 h 1059043"/>
                  <a:gd name="connsiteX308" fmla="*/ 2033136 w 3024845"/>
                  <a:gd name="connsiteY308" fmla="*/ 620790 h 1059043"/>
                  <a:gd name="connsiteX309" fmla="*/ 2128256 w 3024845"/>
                  <a:gd name="connsiteY309" fmla="*/ 620790 h 1059043"/>
                  <a:gd name="connsiteX310" fmla="*/ 2144240 w 3024845"/>
                  <a:gd name="connsiteY310" fmla="*/ 214016 h 1059043"/>
                  <a:gd name="connsiteX311" fmla="*/ 2146266 w 3024845"/>
                  <a:gd name="connsiteY311" fmla="*/ 131868 h 1059043"/>
                  <a:gd name="connsiteX312" fmla="*/ 2144240 w 3024845"/>
                  <a:gd name="connsiteY312" fmla="*/ 125383 h 1059043"/>
                  <a:gd name="connsiteX313" fmla="*/ 2150320 w 3024845"/>
                  <a:gd name="connsiteY313" fmla="*/ 118897 h 1059043"/>
                  <a:gd name="connsiteX314" fmla="*/ 2150320 w 3024845"/>
                  <a:gd name="connsiteY314" fmla="*/ 60529 h 1059043"/>
                  <a:gd name="connsiteX315" fmla="*/ 2152346 w 3024845"/>
                  <a:gd name="connsiteY315" fmla="*/ 56206 h 1059043"/>
                  <a:gd name="connsiteX316" fmla="*/ 2152346 w 3024845"/>
                  <a:gd name="connsiteY316" fmla="*/ 0 h 1059043"/>
                  <a:gd name="connsiteX317" fmla="*/ 2162480 w 3024845"/>
                  <a:gd name="connsiteY317" fmla="*/ 118897 h 1059043"/>
                  <a:gd name="connsiteX318" fmla="*/ 2168560 w 3024845"/>
                  <a:gd name="connsiteY318" fmla="*/ 125383 h 1059043"/>
                  <a:gd name="connsiteX319" fmla="*/ 2166533 w 3024845"/>
                  <a:gd name="connsiteY319" fmla="*/ 131868 h 1059043"/>
                  <a:gd name="connsiteX320" fmla="*/ 2180720 w 3024845"/>
                  <a:gd name="connsiteY320" fmla="*/ 555577 h 1059043"/>
                  <a:gd name="connsiteX321" fmla="*/ 2245574 w 3024845"/>
                  <a:gd name="connsiteY321" fmla="*/ 555577 h 1059043"/>
                  <a:gd name="connsiteX322" fmla="*/ 2245574 w 3024845"/>
                  <a:gd name="connsiteY322" fmla="*/ 631239 h 1059043"/>
                  <a:gd name="connsiteX323" fmla="*/ 2253681 w 3024845"/>
                  <a:gd name="connsiteY323" fmla="*/ 631239 h 1059043"/>
                  <a:gd name="connsiteX324" fmla="*/ 2255708 w 3024845"/>
                  <a:gd name="connsiteY324" fmla="*/ 624754 h 1059043"/>
                  <a:gd name="connsiteX325" fmla="*/ 2261788 w 3024845"/>
                  <a:gd name="connsiteY325" fmla="*/ 624754 h 1059043"/>
                  <a:gd name="connsiteX326" fmla="*/ 2263815 w 3024845"/>
                  <a:gd name="connsiteY326" fmla="*/ 633401 h 1059043"/>
                  <a:gd name="connsiteX327" fmla="*/ 2275975 w 3024845"/>
                  <a:gd name="connsiteY327" fmla="*/ 633401 h 1059043"/>
                  <a:gd name="connsiteX328" fmla="*/ 2275975 w 3024845"/>
                  <a:gd name="connsiteY328" fmla="*/ 626915 h 1059043"/>
                  <a:gd name="connsiteX329" fmla="*/ 2298268 w 3024845"/>
                  <a:gd name="connsiteY329" fmla="*/ 626915 h 1059043"/>
                  <a:gd name="connsiteX330" fmla="*/ 2298268 w 3024845"/>
                  <a:gd name="connsiteY330" fmla="*/ 633401 h 1059043"/>
                  <a:gd name="connsiteX331" fmla="*/ 2318535 w 3024845"/>
                  <a:gd name="connsiteY331" fmla="*/ 633401 h 1059043"/>
                  <a:gd name="connsiteX332" fmla="*/ 2318535 w 3024845"/>
                  <a:gd name="connsiteY332" fmla="*/ 678798 h 1059043"/>
                  <a:gd name="connsiteX333" fmla="*/ 2332722 w 3024845"/>
                  <a:gd name="connsiteY333" fmla="*/ 678798 h 1059043"/>
                  <a:gd name="connsiteX334" fmla="*/ 2332722 w 3024845"/>
                  <a:gd name="connsiteY334" fmla="*/ 665827 h 1059043"/>
                  <a:gd name="connsiteX335" fmla="*/ 2348936 w 3024845"/>
                  <a:gd name="connsiteY335" fmla="*/ 665827 h 1059043"/>
                  <a:gd name="connsiteX336" fmla="*/ 2348936 w 3024845"/>
                  <a:gd name="connsiteY336" fmla="*/ 486400 h 1059043"/>
                  <a:gd name="connsiteX337" fmla="*/ 2355016 w 3024845"/>
                  <a:gd name="connsiteY337" fmla="*/ 479914 h 1059043"/>
                  <a:gd name="connsiteX338" fmla="*/ 2427977 w 3024845"/>
                  <a:gd name="connsiteY338" fmla="*/ 479914 h 1059043"/>
                  <a:gd name="connsiteX339" fmla="*/ 2427977 w 3024845"/>
                  <a:gd name="connsiteY339" fmla="*/ 488562 h 1059043"/>
                  <a:gd name="connsiteX340" fmla="*/ 2438110 w 3024845"/>
                  <a:gd name="connsiteY340" fmla="*/ 488562 h 1059043"/>
                  <a:gd name="connsiteX341" fmla="*/ 2438110 w 3024845"/>
                  <a:gd name="connsiteY341" fmla="*/ 603136 h 1059043"/>
                  <a:gd name="connsiteX342" fmla="*/ 2460404 w 3024845"/>
                  <a:gd name="connsiteY342" fmla="*/ 603136 h 1059043"/>
                  <a:gd name="connsiteX343" fmla="*/ 2460404 w 3024845"/>
                  <a:gd name="connsiteY343" fmla="*/ 536121 h 1059043"/>
                  <a:gd name="connsiteX344" fmla="*/ 2486751 w 3024845"/>
                  <a:gd name="connsiteY344" fmla="*/ 536121 h 1059043"/>
                  <a:gd name="connsiteX345" fmla="*/ 2490804 w 3024845"/>
                  <a:gd name="connsiteY345" fmla="*/ 531797 h 1059043"/>
                  <a:gd name="connsiteX346" fmla="*/ 2498911 w 3024845"/>
                  <a:gd name="connsiteY346" fmla="*/ 531797 h 1059043"/>
                  <a:gd name="connsiteX347" fmla="*/ 2502964 w 3024845"/>
                  <a:gd name="connsiteY347" fmla="*/ 536121 h 1059043"/>
                  <a:gd name="connsiteX348" fmla="*/ 2525258 w 3024845"/>
                  <a:gd name="connsiteY348" fmla="*/ 536121 h 1059043"/>
                  <a:gd name="connsiteX349" fmla="*/ 2525258 w 3024845"/>
                  <a:gd name="connsiteY349" fmla="*/ 419385 h 1059043"/>
                  <a:gd name="connsiteX350" fmla="*/ 2582005 w 3024845"/>
                  <a:gd name="connsiteY350" fmla="*/ 408576 h 1059043"/>
                  <a:gd name="connsiteX351" fmla="*/ 2582005 w 3024845"/>
                  <a:gd name="connsiteY351" fmla="*/ 409657 h 1059043"/>
                  <a:gd name="connsiteX352" fmla="*/ 2582005 w 3024845"/>
                  <a:gd name="connsiteY352" fmla="*/ 417223 h 1059043"/>
                  <a:gd name="connsiteX353" fmla="*/ 2608352 w 3024845"/>
                  <a:gd name="connsiteY353" fmla="*/ 417223 h 1059043"/>
                  <a:gd name="connsiteX354" fmla="*/ 2608352 w 3024845"/>
                  <a:gd name="connsiteY354" fmla="*/ 672313 h 1059043"/>
                  <a:gd name="connsiteX355" fmla="*/ 2630646 w 3024845"/>
                  <a:gd name="connsiteY355" fmla="*/ 672313 h 1059043"/>
                  <a:gd name="connsiteX356" fmla="*/ 2630646 w 3024845"/>
                  <a:gd name="connsiteY356" fmla="*/ 667989 h 1059043"/>
                  <a:gd name="connsiteX357" fmla="*/ 2642806 w 3024845"/>
                  <a:gd name="connsiteY357" fmla="*/ 667989 h 1059043"/>
                  <a:gd name="connsiteX358" fmla="*/ 2642806 w 3024845"/>
                  <a:gd name="connsiteY358" fmla="*/ 672313 h 1059043"/>
                  <a:gd name="connsiteX359" fmla="*/ 2667126 w 3024845"/>
                  <a:gd name="connsiteY359" fmla="*/ 672313 h 1059043"/>
                  <a:gd name="connsiteX360" fmla="*/ 2667126 w 3024845"/>
                  <a:gd name="connsiteY360" fmla="*/ 659342 h 1059043"/>
                  <a:gd name="connsiteX361" fmla="*/ 2695500 w 3024845"/>
                  <a:gd name="connsiteY361" fmla="*/ 659342 h 1059043"/>
                  <a:gd name="connsiteX362" fmla="*/ 2707660 w 3024845"/>
                  <a:gd name="connsiteY362" fmla="*/ 655018 h 1059043"/>
                  <a:gd name="connsiteX363" fmla="*/ 2727927 w 3024845"/>
                  <a:gd name="connsiteY363" fmla="*/ 659342 h 1059043"/>
                  <a:gd name="connsiteX364" fmla="*/ 2727927 w 3024845"/>
                  <a:gd name="connsiteY364" fmla="*/ 642048 h 1059043"/>
                  <a:gd name="connsiteX365" fmla="*/ 2736034 w 3024845"/>
                  <a:gd name="connsiteY365" fmla="*/ 642048 h 1059043"/>
                  <a:gd name="connsiteX366" fmla="*/ 2736034 w 3024845"/>
                  <a:gd name="connsiteY366" fmla="*/ 629077 h 1059043"/>
                  <a:gd name="connsiteX367" fmla="*/ 2792781 w 3024845"/>
                  <a:gd name="connsiteY367" fmla="*/ 629077 h 1059043"/>
                  <a:gd name="connsiteX368" fmla="*/ 2792781 w 3024845"/>
                  <a:gd name="connsiteY368" fmla="*/ 598812 h 1059043"/>
                  <a:gd name="connsiteX369" fmla="*/ 2811021 w 3024845"/>
                  <a:gd name="connsiteY369" fmla="*/ 598812 h 1059043"/>
                  <a:gd name="connsiteX370" fmla="*/ 2811021 w 3024845"/>
                  <a:gd name="connsiteY370" fmla="*/ 592327 h 1059043"/>
                  <a:gd name="connsiteX371" fmla="*/ 2823181 w 3024845"/>
                  <a:gd name="connsiteY371" fmla="*/ 592327 h 1059043"/>
                  <a:gd name="connsiteX372" fmla="*/ 2823181 w 3024845"/>
                  <a:gd name="connsiteY372" fmla="*/ 598812 h 1059043"/>
                  <a:gd name="connsiteX373" fmla="*/ 2839395 w 3024845"/>
                  <a:gd name="connsiteY373" fmla="*/ 598812 h 1059043"/>
                  <a:gd name="connsiteX374" fmla="*/ 2839395 w 3024845"/>
                  <a:gd name="connsiteY374" fmla="*/ 648533 h 1059043"/>
                  <a:gd name="connsiteX375" fmla="*/ 2871822 w 3024845"/>
                  <a:gd name="connsiteY375" fmla="*/ 648533 h 1059043"/>
                  <a:gd name="connsiteX376" fmla="*/ 2871822 w 3024845"/>
                  <a:gd name="connsiteY376" fmla="*/ 622592 h 1059043"/>
                  <a:gd name="connsiteX377" fmla="*/ 2910329 w 3024845"/>
                  <a:gd name="connsiteY377" fmla="*/ 622592 h 1059043"/>
                  <a:gd name="connsiteX378" fmla="*/ 2910329 w 3024845"/>
                  <a:gd name="connsiteY378" fmla="*/ 592327 h 1059043"/>
                  <a:gd name="connsiteX379" fmla="*/ 2958970 w 3024845"/>
                  <a:gd name="connsiteY379" fmla="*/ 592327 h 1059043"/>
                  <a:gd name="connsiteX380" fmla="*/ 2958970 w 3024845"/>
                  <a:gd name="connsiteY380" fmla="*/ 703483 h 1059043"/>
                  <a:gd name="connsiteX381" fmla="*/ 2958970 w 3024845"/>
                  <a:gd name="connsiteY381" fmla="*/ 717262 h 1059043"/>
                  <a:gd name="connsiteX382" fmla="*/ 3024845 w 3024845"/>
                  <a:gd name="connsiteY382" fmla="*/ 717262 h 1059043"/>
                  <a:gd name="connsiteX383" fmla="*/ 3024845 w 3024845"/>
                  <a:gd name="connsiteY383" fmla="*/ 1059043 h 1059043"/>
                  <a:gd name="connsiteX384" fmla="*/ 2054 w 3024845"/>
                  <a:gd name="connsiteY384" fmla="*/ 1056710 h 1059043"/>
                  <a:gd name="connsiteX385" fmla="*/ 0 w 3024845"/>
                  <a:gd name="connsiteY385" fmla="*/ 622592 h 1059043"/>
                  <a:gd name="connsiteX386" fmla="*/ 20267 w 3024845"/>
                  <a:gd name="connsiteY386" fmla="*/ 622592 h 1059043"/>
                  <a:gd name="connsiteX387" fmla="*/ 20774 w 3024845"/>
                  <a:gd name="connsiteY387" fmla="*/ 621511 h 1059043"/>
                  <a:gd name="connsiteX388" fmla="*/ 24320 w 3024845"/>
                  <a:gd name="connsiteY388" fmla="*/ 613945 h 1059043"/>
                  <a:gd name="connsiteX389" fmla="*/ 26094 w 3024845"/>
                  <a:gd name="connsiteY389" fmla="*/ 614215 h 1059043"/>
                  <a:gd name="connsiteX390" fmla="*/ 38507 w 3024845"/>
                  <a:gd name="connsiteY390" fmla="*/ 616106 h 1059043"/>
                  <a:gd name="connsiteX391" fmla="*/ 39014 w 3024845"/>
                  <a:gd name="connsiteY391" fmla="*/ 617458 h 1059043"/>
                  <a:gd name="connsiteX392" fmla="*/ 42560 w 3024845"/>
                  <a:gd name="connsiteY392" fmla="*/ 626915 h 1059043"/>
                  <a:gd name="connsiteX393" fmla="*/ 68907 w 3024845"/>
                  <a:gd name="connsiteY393" fmla="*/ 629077 h 1059043"/>
                  <a:gd name="connsiteX394" fmla="*/ 68907 w 3024845"/>
                  <a:gd name="connsiteY394" fmla="*/ 505856 h 1059043"/>
                  <a:gd name="connsiteX395" fmla="*/ 70934 w 3024845"/>
                  <a:gd name="connsiteY395" fmla="*/ 505856 h 1059043"/>
                  <a:gd name="connsiteX396" fmla="*/ 85121 w 3024845"/>
                  <a:gd name="connsiteY396" fmla="*/ 505856 h 1059043"/>
                  <a:gd name="connsiteX397" fmla="*/ 85121 w 3024845"/>
                  <a:gd name="connsiteY397" fmla="*/ 369664 h 1059043"/>
                  <a:gd name="connsiteX398" fmla="*/ 86894 w 3024845"/>
                  <a:gd name="connsiteY398" fmla="*/ 369664 h 1059043"/>
                  <a:gd name="connsiteX399" fmla="*/ 99308 w 3024845"/>
                  <a:gd name="connsiteY399" fmla="*/ 369664 h 1059043"/>
                  <a:gd name="connsiteX400" fmla="*/ 99308 w 3024845"/>
                  <a:gd name="connsiteY400" fmla="*/ 255090 h 1059043"/>
                  <a:gd name="connsiteX401" fmla="*/ 103361 w 3024845"/>
                  <a:gd name="connsiteY401" fmla="*/ 226986 h 1059043"/>
                  <a:gd name="connsiteX402" fmla="*/ 105388 w 3024845"/>
                  <a:gd name="connsiteY402" fmla="*/ 226986 h 1059043"/>
                  <a:gd name="connsiteX403" fmla="*/ 119575 w 3024845"/>
                  <a:gd name="connsiteY403" fmla="*/ 226986 h 1059043"/>
                  <a:gd name="connsiteX0" fmla="*/ 119575 w 3024845"/>
                  <a:gd name="connsiteY0" fmla="*/ 226986 h 1059043"/>
                  <a:gd name="connsiteX1" fmla="*/ 200642 w 3024845"/>
                  <a:gd name="connsiteY1" fmla="*/ 224825 h 1059043"/>
                  <a:gd name="connsiteX2" fmla="*/ 202669 w 3024845"/>
                  <a:gd name="connsiteY2" fmla="*/ 224825 h 1059043"/>
                  <a:gd name="connsiteX3" fmla="*/ 216856 w 3024845"/>
                  <a:gd name="connsiteY3" fmla="*/ 224825 h 1059043"/>
                  <a:gd name="connsiteX4" fmla="*/ 216856 w 3024845"/>
                  <a:gd name="connsiteY4" fmla="*/ 248604 h 1059043"/>
                  <a:gd name="connsiteX5" fmla="*/ 217363 w 3024845"/>
                  <a:gd name="connsiteY5" fmla="*/ 249415 h 1059043"/>
                  <a:gd name="connsiteX6" fmla="*/ 220909 w 3024845"/>
                  <a:gd name="connsiteY6" fmla="*/ 255090 h 1059043"/>
                  <a:gd name="connsiteX7" fmla="*/ 220909 w 3024845"/>
                  <a:gd name="connsiteY7" fmla="*/ 369664 h 1059043"/>
                  <a:gd name="connsiteX8" fmla="*/ 223189 w 3024845"/>
                  <a:gd name="connsiteY8" fmla="*/ 369664 h 1059043"/>
                  <a:gd name="connsiteX9" fmla="*/ 239150 w 3024845"/>
                  <a:gd name="connsiteY9" fmla="*/ 369664 h 1059043"/>
                  <a:gd name="connsiteX10" fmla="*/ 239150 w 3024845"/>
                  <a:gd name="connsiteY10" fmla="*/ 510179 h 1059043"/>
                  <a:gd name="connsiteX11" fmla="*/ 240670 w 3024845"/>
                  <a:gd name="connsiteY11" fmla="*/ 509909 h 1059043"/>
                  <a:gd name="connsiteX12" fmla="*/ 251310 w 3024845"/>
                  <a:gd name="connsiteY12" fmla="*/ 508018 h 1059043"/>
                  <a:gd name="connsiteX13" fmla="*/ 249283 w 3024845"/>
                  <a:gd name="connsiteY13" fmla="*/ 596650 h 1059043"/>
                  <a:gd name="connsiteX14" fmla="*/ 250803 w 3024845"/>
                  <a:gd name="connsiteY14" fmla="*/ 596921 h 1059043"/>
                  <a:gd name="connsiteX15" fmla="*/ 261443 w 3024845"/>
                  <a:gd name="connsiteY15" fmla="*/ 598812 h 1059043"/>
                  <a:gd name="connsiteX16" fmla="*/ 261696 w 3024845"/>
                  <a:gd name="connsiteY16" fmla="*/ 599623 h 1059043"/>
                  <a:gd name="connsiteX17" fmla="*/ 263470 w 3024845"/>
                  <a:gd name="connsiteY17" fmla="*/ 605298 h 1059043"/>
                  <a:gd name="connsiteX18" fmla="*/ 264230 w 3024845"/>
                  <a:gd name="connsiteY18" fmla="*/ 602866 h 1059043"/>
                  <a:gd name="connsiteX19" fmla="*/ 269550 w 3024845"/>
                  <a:gd name="connsiteY19" fmla="*/ 585842 h 1059043"/>
                  <a:gd name="connsiteX20" fmla="*/ 271323 w 3024845"/>
                  <a:gd name="connsiteY20" fmla="*/ 585842 h 1059043"/>
                  <a:gd name="connsiteX21" fmla="*/ 283737 w 3024845"/>
                  <a:gd name="connsiteY21" fmla="*/ 585842 h 1059043"/>
                  <a:gd name="connsiteX22" fmla="*/ 283737 w 3024845"/>
                  <a:gd name="connsiteY22" fmla="*/ 618268 h 1059043"/>
                  <a:gd name="connsiteX23" fmla="*/ 284750 w 3024845"/>
                  <a:gd name="connsiteY23" fmla="*/ 618809 h 1059043"/>
                  <a:gd name="connsiteX24" fmla="*/ 291844 w 3024845"/>
                  <a:gd name="connsiteY24" fmla="*/ 622592 h 1059043"/>
                  <a:gd name="connsiteX25" fmla="*/ 291844 w 3024845"/>
                  <a:gd name="connsiteY25" fmla="*/ 623943 h 1059043"/>
                  <a:gd name="connsiteX26" fmla="*/ 291844 w 3024845"/>
                  <a:gd name="connsiteY26" fmla="*/ 633401 h 1059043"/>
                  <a:gd name="connsiteX27" fmla="*/ 336431 w 3024845"/>
                  <a:gd name="connsiteY27" fmla="*/ 633401 h 1059043"/>
                  <a:gd name="connsiteX28" fmla="*/ 336431 w 3024845"/>
                  <a:gd name="connsiteY28" fmla="*/ 634482 h 1059043"/>
                  <a:gd name="connsiteX29" fmla="*/ 336431 w 3024845"/>
                  <a:gd name="connsiteY29" fmla="*/ 642048 h 1059043"/>
                  <a:gd name="connsiteX30" fmla="*/ 338457 w 3024845"/>
                  <a:gd name="connsiteY30" fmla="*/ 642048 h 1059043"/>
                  <a:gd name="connsiteX31" fmla="*/ 352644 w 3024845"/>
                  <a:gd name="connsiteY31" fmla="*/ 642048 h 1059043"/>
                  <a:gd name="connsiteX32" fmla="*/ 352644 w 3024845"/>
                  <a:gd name="connsiteY32" fmla="*/ 611783 h 1059043"/>
                  <a:gd name="connsiteX33" fmla="*/ 397231 w 3024845"/>
                  <a:gd name="connsiteY33" fmla="*/ 611783 h 1059043"/>
                  <a:gd name="connsiteX34" fmla="*/ 397231 w 3024845"/>
                  <a:gd name="connsiteY34" fmla="*/ 610432 h 1059043"/>
                  <a:gd name="connsiteX35" fmla="*/ 397231 w 3024845"/>
                  <a:gd name="connsiteY35" fmla="*/ 600974 h 1059043"/>
                  <a:gd name="connsiteX36" fmla="*/ 398245 w 3024845"/>
                  <a:gd name="connsiteY36" fmla="*/ 600974 h 1059043"/>
                  <a:gd name="connsiteX37" fmla="*/ 405338 w 3024845"/>
                  <a:gd name="connsiteY37" fmla="*/ 600974 h 1059043"/>
                  <a:gd name="connsiteX38" fmla="*/ 405338 w 3024845"/>
                  <a:gd name="connsiteY38" fmla="*/ 599083 h 1059043"/>
                  <a:gd name="connsiteX39" fmla="*/ 405338 w 3024845"/>
                  <a:gd name="connsiteY39" fmla="*/ 585842 h 1059043"/>
                  <a:gd name="connsiteX40" fmla="*/ 406098 w 3024845"/>
                  <a:gd name="connsiteY40" fmla="*/ 585842 h 1059043"/>
                  <a:gd name="connsiteX41" fmla="*/ 411418 w 3024845"/>
                  <a:gd name="connsiteY41" fmla="*/ 585842 h 1059043"/>
                  <a:gd name="connsiteX42" fmla="*/ 411418 w 3024845"/>
                  <a:gd name="connsiteY42" fmla="*/ 584761 h 1059043"/>
                  <a:gd name="connsiteX43" fmla="*/ 411418 w 3024845"/>
                  <a:gd name="connsiteY43" fmla="*/ 577194 h 1059043"/>
                  <a:gd name="connsiteX44" fmla="*/ 413445 w 3024845"/>
                  <a:gd name="connsiteY44" fmla="*/ 577194 h 1059043"/>
                  <a:gd name="connsiteX45" fmla="*/ 427632 w 3024845"/>
                  <a:gd name="connsiteY45" fmla="*/ 577194 h 1059043"/>
                  <a:gd name="connsiteX46" fmla="*/ 427632 w 3024845"/>
                  <a:gd name="connsiteY46" fmla="*/ 578275 h 1059043"/>
                  <a:gd name="connsiteX47" fmla="*/ 427632 w 3024845"/>
                  <a:gd name="connsiteY47" fmla="*/ 585842 h 1059043"/>
                  <a:gd name="connsiteX48" fmla="*/ 449925 w 3024845"/>
                  <a:gd name="connsiteY48" fmla="*/ 585842 h 1059043"/>
                  <a:gd name="connsiteX49" fmla="*/ 449925 w 3024845"/>
                  <a:gd name="connsiteY49" fmla="*/ 583950 h 1059043"/>
                  <a:gd name="connsiteX50" fmla="*/ 449925 w 3024845"/>
                  <a:gd name="connsiteY50" fmla="*/ 570709 h 1059043"/>
                  <a:gd name="connsiteX51" fmla="*/ 451699 w 3024845"/>
                  <a:gd name="connsiteY51" fmla="*/ 570709 h 1059043"/>
                  <a:gd name="connsiteX52" fmla="*/ 464112 w 3024845"/>
                  <a:gd name="connsiteY52" fmla="*/ 570709 h 1059043"/>
                  <a:gd name="connsiteX53" fmla="*/ 464112 w 3024845"/>
                  <a:gd name="connsiteY53" fmla="*/ 594489 h 1059043"/>
                  <a:gd name="connsiteX54" fmla="*/ 465126 w 3024845"/>
                  <a:gd name="connsiteY54" fmla="*/ 594489 h 1059043"/>
                  <a:gd name="connsiteX55" fmla="*/ 472219 w 3024845"/>
                  <a:gd name="connsiteY55" fmla="*/ 594489 h 1059043"/>
                  <a:gd name="connsiteX56" fmla="*/ 472219 w 3024845"/>
                  <a:gd name="connsiteY56" fmla="*/ 593408 h 1059043"/>
                  <a:gd name="connsiteX57" fmla="*/ 472219 w 3024845"/>
                  <a:gd name="connsiteY57" fmla="*/ 585842 h 1059043"/>
                  <a:gd name="connsiteX58" fmla="*/ 473992 w 3024845"/>
                  <a:gd name="connsiteY58" fmla="*/ 585842 h 1059043"/>
                  <a:gd name="connsiteX59" fmla="*/ 486406 w 3024845"/>
                  <a:gd name="connsiteY59" fmla="*/ 585842 h 1059043"/>
                  <a:gd name="connsiteX60" fmla="*/ 486406 w 3024845"/>
                  <a:gd name="connsiteY60" fmla="*/ 611783 h 1059043"/>
                  <a:gd name="connsiteX61" fmla="*/ 488433 w 3024845"/>
                  <a:gd name="connsiteY61" fmla="*/ 611783 h 1059043"/>
                  <a:gd name="connsiteX62" fmla="*/ 502619 w 3024845"/>
                  <a:gd name="connsiteY62" fmla="*/ 611783 h 1059043"/>
                  <a:gd name="connsiteX63" fmla="*/ 502619 w 3024845"/>
                  <a:gd name="connsiteY63" fmla="*/ 613404 h 1059043"/>
                  <a:gd name="connsiteX64" fmla="*/ 502619 w 3024845"/>
                  <a:gd name="connsiteY64" fmla="*/ 624754 h 1059043"/>
                  <a:gd name="connsiteX65" fmla="*/ 503379 w 3024845"/>
                  <a:gd name="connsiteY65" fmla="*/ 624754 h 1059043"/>
                  <a:gd name="connsiteX66" fmla="*/ 508700 w 3024845"/>
                  <a:gd name="connsiteY66" fmla="*/ 624754 h 1059043"/>
                  <a:gd name="connsiteX67" fmla="*/ 508700 w 3024845"/>
                  <a:gd name="connsiteY67" fmla="*/ 623943 h 1059043"/>
                  <a:gd name="connsiteX68" fmla="*/ 508700 w 3024845"/>
                  <a:gd name="connsiteY68" fmla="*/ 618268 h 1059043"/>
                  <a:gd name="connsiteX69" fmla="*/ 539100 w 3024845"/>
                  <a:gd name="connsiteY69" fmla="*/ 618268 h 1059043"/>
                  <a:gd name="connsiteX70" fmla="*/ 539100 w 3024845"/>
                  <a:gd name="connsiteY70" fmla="*/ 642048 h 1059043"/>
                  <a:gd name="connsiteX71" fmla="*/ 540113 w 3024845"/>
                  <a:gd name="connsiteY71" fmla="*/ 642048 h 1059043"/>
                  <a:gd name="connsiteX72" fmla="*/ 547207 w 3024845"/>
                  <a:gd name="connsiteY72" fmla="*/ 642048 h 1059043"/>
                  <a:gd name="connsiteX73" fmla="*/ 547207 w 3024845"/>
                  <a:gd name="connsiteY73" fmla="*/ 643129 h 1059043"/>
                  <a:gd name="connsiteX74" fmla="*/ 547207 w 3024845"/>
                  <a:gd name="connsiteY74" fmla="*/ 650695 h 1059043"/>
                  <a:gd name="connsiteX75" fmla="*/ 547967 w 3024845"/>
                  <a:gd name="connsiteY75" fmla="*/ 650695 h 1059043"/>
                  <a:gd name="connsiteX76" fmla="*/ 553287 w 3024845"/>
                  <a:gd name="connsiteY76" fmla="*/ 650695 h 1059043"/>
                  <a:gd name="connsiteX77" fmla="*/ 553287 w 3024845"/>
                  <a:gd name="connsiteY77" fmla="*/ 648533 h 1059043"/>
                  <a:gd name="connsiteX78" fmla="*/ 553287 w 3024845"/>
                  <a:gd name="connsiteY78" fmla="*/ 633401 h 1059043"/>
                  <a:gd name="connsiteX79" fmla="*/ 554300 w 3024845"/>
                  <a:gd name="connsiteY79" fmla="*/ 633401 h 1059043"/>
                  <a:gd name="connsiteX80" fmla="*/ 561394 w 3024845"/>
                  <a:gd name="connsiteY80" fmla="*/ 633401 h 1059043"/>
                  <a:gd name="connsiteX81" fmla="*/ 561394 w 3024845"/>
                  <a:gd name="connsiteY81" fmla="*/ 634482 h 1059043"/>
                  <a:gd name="connsiteX82" fmla="*/ 561394 w 3024845"/>
                  <a:gd name="connsiteY82" fmla="*/ 642048 h 1059043"/>
                  <a:gd name="connsiteX83" fmla="*/ 566714 w 3024845"/>
                  <a:gd name="connsiteY83" fmla="*/ 640055 h 1059043"/>
                  <a:gd name="connsiteX84" fmla="*/ 567474 w 3024845"/>
                  <a:gd name="connsiteY84" fmla="*/ 639075 h 1059043"/>
                  <a:gd name="connsiteX85" fmla="*/ 567474 w 3024845"/>
                  <a:gd name="connsiteY85" fmla="*/ 633401 h 1059043"/>
                  <a:gd name="connsiteX86" fmla="*/ 605981 w 3024845"/>
                  <a:gd name="connsiteY86" fmla="*/ 633401 h 1059043"/>
                  <a:gd name="connsiteX87" fmla="*/ 605981 w 3024845"/>
                  <a:gd name="connsiteY87" fmla="*/ 657180 h 1059043"/>
                  <a:gd name="connsiteX88" fmla="*/ 608007 w 3024845"/>
                  <a:gd name="connsiteY88" fmla="*/ 657180 h 1059043"/>
                  <a:gd name="connsiteX89" fmla="*/ 622194 w 3024845"/>
                  <a:gd name="connsiteY89" fmla="*/ 657180 h 1059043"/>
                  <a:gd name="connsiteX90" fmla="*/ 622194 w 3024845"/>
                  <a:gd name="connsiteY90" fmla="*/ 658261 h 1059043"/>
                  <a:gd name="connsiteX91" fmla="*/ 622194 w 3024845"/>
                  <a:gd name="connsiteY91" fmla="*/ 665827 h 1059043"/>
                  <a:gd name="connsiteX92" fmla="*/ 623968 w 3024845"/>
                  <a:gd name="connsiteY92" fmla="*/ 665827 h 1059043"/>
                  <a:gd name="connsiteX93" fmla="*/ 636381 w 3024845"/>
                  <a:gd name="connsiteY93" fmla="*/ 665827 h 1059043"/>
                  <a:gd name="connsiteX94" fmla="*/ 636381 w 3024845"/>
                  <a:gd name="connsiteY94" fmla="*/ 642048 h 1059043"/>
                  <a:gd name="connsiteX95" fmla="*/ 637394 w 3024845"/>
                  <a:gd name="connsiteY95" fmla="*/ 642048 h 1059043"/>
                  <a:gd name="connsiteX96" fmla="*/ 644488 w 3024845"/>
                  <a:gd name="connsiteY96" fmla="*/ 642048 h 1059043"/>
                  <a:gd name="connsiteX97" fmla="*/ 644488 w 3024845"/>
                  <a:gd name="connsiteY97" fmla="*/ 609621 h 1059043"/>
                  <a:gd name="connsiteX98" fmla="*/ 645501 w 3024845"/>
                  <a:gd name="connsiteY98" fmla="*/ 609621 h 1059043"/>
                  <a:gd name="connsiteX99" fmla="*/ 652595 w 3024845"/>
                  <a:gd name="connsiteY99" fmla="*/ 609621 h 1059043"/>
                  <a:gd name="connsiteX100" fmla="*/ 652595 w 3024845"/>
                  <a:gd name="connsiteY100" fmla="*/ 607730 h 1059043"/>
                  <a:gd name="connsiteX101" fmla="*/ 652595 w 3024845"/>
                  <a:gd name="connsiteY101" fmla="*/ 594489 h 1059043"/>
                  <a:gd name="connsiteX102" fmla="*/ 651328 w 3024845"/>
                  <a:gd name="connsiteY102" fmla="*/ 592867 h 1059043"/>
                  <a:gd name="connsiteX103" fmla="*/ 656648 w 3024845"/>
                  <a:gd name="connsiteY103" fmla="*/ 581518 h 1059043"/>
                  <a:gd name="connsiteX104" fmla="*/ 664755 w 3024845"/>
                  <a:gd name="connsiteY104" fmla="*/ 609621 h 1059043"/>
                  <a:gd name="connsiteX105" fmla="*/ 665515 w 3024845"/>
                  <a:gd name="connsiteY105" fmla="*/ 609621 h 1059043"/>
                  <a:gd name="connsiteX106" fmla="*/ 670835 w 3024845"/>
                  <a:gd name="connsiteY106" fmla="*/ 609621 h 1059043"/>
                  <a:gd name="connsiteX107" fmla="*/ 670835 w 3024845"/>
                  <a:gd name="connsiteY107" fmla="*/ 503694 h 1059043"/>
                  <a:gd name="connsiteX108" fmla="*/ 672355 w 3024845"/>
                  <a:gd name="connsiteY108" fmla="*/ 503694 h 1059043"/>
                  <a:gd name="connsiteX109" fmla="*/ 682995 w 3024845"/>
                  <a:gd name="connsiteY109" fmla="*/ 503694 h 1059043"/>
                  <a:gd name="connsiteX110" fmla="*/ 682995 w 3024845"/>
                  <a:gd name="connsiteY110" fmla="*/ 456135 h 1059043"/>
                  <a:gd name="connsiteX111" fmla="*/ 709342 w 3024845"/>
                  <a:gd name="connsiteY111" fmla="*/ 456135 h 1059043"/>
                  <a:gd name="connsiteX112" fmla="*/ 709342 w 3024845"/>
                  <a:gd name="connsiteY112" fmla="*/ 434517 h 1059043"/>
                  <a:gd name="connsiteX113" fmla="*/ 743796 w 3024845"/>
                  <a:gd name="connsiteY113" fmla="*/ 434517 h 1059043"/>
                  <a:gd name="connsiteX114" fmla="*/ 743796 w 3024845"/>
                  <a:gd name="connsiteY114" fmla="*/ 436949 h 1059043"/>
                  <a:gd name="connsiteX115" fmla="*/ 743796 w 3024845"/>
                  <a:gd name="connsiteY115" fmla="*/ 453973 h 1059043"/>
                  <a:gd name="connsiteX116" fmla="*/ 746076 w 3024845"/>
                  <a:gd name="connsiteY116" fmla="*/ 453973 h 1059043"/>
                  <a:gd name="connsiteX117" fmla="*/ 762036 w 3024845"/>
                  <a:gd name="connsiteY117" fmla="*/ 453973 h 1059043"/>
                  <a:gd name="connsiteX118" fmla="*/ 762036 w 3024845"/>
                  <a:gd name="connsiteY118" fmla="*/ 501532 h 1059043"/>
                  <a:gd name="connsiteX119" fmla="*/ 763049 w 3024845"/>
                  <a:gd name="connsiteY119" fmla="*/ 501532 h 1059043"/>
                  <a:gd name="connsiteX120" fmla="*/ 770143 w 3024845"/>
                  <a:gd name="connsiteY120" fmla="*/ 501532 h 1059043"/>
                  <a:gd name="connsiteX121" fmla="*/ 784330 w 3024845"/>
                  <a:gd name="connsiteY121" fmla="*/ 505856 h 1059043"/>
                  <a:gd name="connsiteX122" fmla="*/ 784330 w 3024845"/>
                  <a:gd name="connsiteY122" fmla="*/ 544768 h 1059043"/>
                  <a:gd name="connsiteX123" fmla="*/ 785343 w 3024845"/>
                  <a:gd name="connsiteY123" fmla="*/ 544768 h 1059043"/>
                  <a:gd name="connsiteX124" fmla="*/ 792436 w 3024845"/>
                  <a:gd name="connsiteY124" fmla="*/ 544768 h 1059043"/>
                  <a:gd name="connsiteX125" fmla="*/ 792436 w 3024845"/>
                  <a:gd name="connsiteY125" fmla="*/ 546389 h 1059043"/>
                  <a:gd name="connsiteX126" fmla="*/ 792436 w 3024845"/>
                  <a:gd name="connsiteY126" fmla="*/ 557738 h 1059043"/>
                  <a:gd name="connsiteX127" fmla="*/ 794463 w 3024845"/>
                  <a:gd name="connsiteY127" fmla="*/ 557738 h 1059043"/>
                  <a:gd name="connsiteX128" fmla="*/ 808650 w 3024845"/>
                  <a:gd name="connsiteY128" fmla="*/ 557738 h 1059043"/>
                  <a:gd name="connsiteX129" fmla="*/ 814730 w 3024845"/>
                  <a:gd name="connsiteY129" fmla="*/ 564224 h 1059043"/>
                  <a:gd name="connsiteX130" fmla="*/ 814730 w 3024845"/>
                  <a:gd name="connsiteY130" fmla="*/ 585842 h 1059043"/>
                  <a:gd name="connsiteX131" fmla="*/ 817010 w 3024845"/>
                  <a:gd name="connsiteY131" fmla="*/ 585842 h 1059043"/>
                  <a:gd name="connsiteX132" fmla="*/ 832970 w 3024845"/>
                  <a:gd name="connsiteY132" fmla="*/ 585842 h 1059043"/>
                  <a:gd name="connsiteX133" fmla="*/ 832970 w 3024845"/>
                  <a:gd name="connsiteY133" fmla="*/ 586922 h 1059043"/>
                  <a:gd name="connsiteX134" fmla="*/ 832970 w 3024845"/>
                  <a:gd name="connsiteY134" fmla="*/ 594489 h 1059043"/>
                  <a:gd name="connsiteX135" fmla="*/ 834237 w 3024845"/>
                  <a:gd name="connsiteY135" fmla="*/ 594489 h 1059043"/>
                  <a:gd name="connsiteX136" fmla="*/ 843104 w 3024845"/>
                  <a:gd name="connsiteY136" fmla="*/ 594489 h 1059043"/>
                  <a:gd name="connsiteX137" fmla="*/ 843104 w 3024845"/>
                  <a:gd name="connsiteY137" fmla="*/ 596650 h 1059043"/>
                  <a:gd name="connsiteX138" fmla="*/ 843104 w 3024845"/>
                  <a:gd name="connsiteY138" fmla="*/ 611783 h 1059043"/>
                  <a:gd name="connsiteX139" fmla="*/ 847157 w 3024845"/>
                  <a:gd name="connsiteY139" fmla="*/ 609891 h 1059043"/>
                  <a:gd name="connsiteX140" fmla="*/ 847157 w 3024845"/>
                  <a:gd name="connsiteY140" fmla="*/ 596650 h 1059043"/>
                  <a:gd name="connsiteX141" fmla="*/ 848170 w 3024845"/>
                  <a:gd name="connsiteY141" fmla="*/ 596650 h 1059043"/>
                  <a:gd name="connsiteX142" fmla="*/ 855264 w 3024845"/>
                  <a:gd name="connsiteY142" fmla="*/ 596650 h 1059043"/>
                  <a:gd name="connsiteX143" fmla="*/ 855264 w 3024845"/>
                  <a:gd name="connsiteY143" fmla="*/ 598272 h 1059043"/>
                  <a:gd name="connsiteX144" fmla="*/ 855264 w 3024845"/>
                  <a:gd name="connsiteY144" fmla="*/ 609621 h 1059043"/>
                  <a:gd name="connsiteX145" fmla="*/ 856024 w 3024845"/>
                  <a:gd name="connsiteY145" fmla="*/ 609621 h 1059043"/>
                  <a:gd name="connsiteX146" fmla="*/ 861344 w 3024845"/>
                  <a:gd name="connsiteY146" fmla="*/ 609621 h 1059043"/>
                  <a:gd name="connsiteX147" fmla="*/ 909984 w 3024845"/>
                  <a:gd name="connsiteY147" fmla="*/ 605298 h 1059043"/>
                  <a:gd name="connsiteX148" fmla="*/ 909984 w 3024845"/>
                  <a:gd name="connsiteY148" fmla="*/ 606649 h 1059043"/>
                  <a:gd name="connsiteX149" fmla="*/ 909984 w 3024845"/>
                  <a:gd name="connsiteY149" fmla="*/ 616106 h 1059043"/>
                  <a:gd name="connsiteX150" fmla="*/ 910744 w 3024845"/>
                  <a:gd name="connsiteY150" fmla="*/ 616106 h 1059043"/>
                  <a:gd name="connsiteX151" fmla="*/ 916065 w 3024845"/>
                  <a:gd name="connsiteY151" fmla="*/ 616106 h 1059043"/>
                  <a:gd name="connsiteX152" fmla="*/ 916065 w 3024845"/>
                  <a:gd name="connsiteY152" fmla="*/ 618268 h 1059043"/>
                  <a:gd name="connsiteX153" fmla="*/ 916065 w 3024845"/>
                  <a:gd name="connsiteY153" fmla="*/ 633401 h 1059043"/>
                  <a:gd name="connsiteX154" fmla="*/ 918091 w 3024845"/>
                  <a:gd name="connsiteY154" fmla="*/ 632050 h 1059043"/>
                  <a:gd name="connsiteX155" fmla="*/ 932278 w 3024845"/>
                  <a:gd name="connsiteY155" fmla="*/ 622592 h 1059043"/>
                  <a:gd name="connsiteX156" fmla="*/ 938358 w 3024845"/>
                  <a:gd name="connsiteY156" fmla="*/ 581518 h 1059043"/>
                  <a:gd name="connsiteX157" fmla="*/ 939118 w 3024845"/>
                  <a:gd name="connsiteY157" fmla="*/ 581248 h 1059043"/>
                  <a:gd name="connsiteX158" fmla="*/ 944438 w 3024845"/>
                  <a:gd name="connsiteY158" fmla="*/ 579356 h 1059043"/>
                  <a:gd name="connsiteX159" fmla="*/ 946465 w 3024845"/>
                  <a:gd name="connsiteY159" fmla="*/ 510179 h 1059043"/>
                  <a:gd name="connsiteX160" fmla="*/ 948492 w 3024845"/>
                  <a:gd name="connsiteY160" fmla="*/ 579356 h 1059043"/>
                  <a:gd name="connsiteX161" fmla="*/ 949252 w 3024845"/>
                  <a:gd name="connsiteY161" fmla="*/ 579626 h 1059043"/>
                  <a:gd name="connsiteX162" fmla="*/ 954572 w 3024845"/>
                  <a:gd name="connsiteY162" fmla="*/ 581518 h 1059043"/>
                  <a:gd name="connsiteX163" fmla="*/ 954572 w 3024845"/>
                  <a:gd name="connsiteY163" fmla="*/ 495047 h 1059043"/>
                  <a:gd name="connsiteX164" fmla="*/ 958625 w 3024845"/>
                  <a:gd name="connsiteY164" fmla="*/ 462620 h 1059043"/>
                  <a:gd name="connsiteX165" fmla="*/ 997132 w 3024845"/>
                  <a:gd name="connsiteY165" fmla="*/ 462620 h 1059043"/>
                  <a:gd name="connsiteX166" fmla="*/ 997132 w 3024845"/>
                  <a:gd name="connsiteY166" fmla="*/ 495047 h 1059043"/>
                  <a:gd name="connsiteX167" fmla="*/ 997892 w 3024845"/>
                  <a:gd name="connsiteY167" fmla="*/ 495047 h 1059043"/>
                  <a:gd name="connsiteX168" fmla="*/ 1003212 w 3024845"/>
                  <a:gd name="connsiteY168" fmla="*/ 495047 h 1059043"/>
                  <a:gd name="connsiteX169" fmla="*/ 1003212 w 3024845"/>
                  <a:gd name="connsiteY169" fmla="*/ 412899 h 1059043"/>
                  <a:gd name="connsiteX170" fmla="*/ 1004986 w 3024845"/>
                  <a:gd name="connsiteY170" fmla="*/ 412899 h 1059043"/>
                  <a:gd name="connsiteX171" fmla="*/ 1017399 w 3024845"/>
                  <a:gd name="connsiteY171" fmla="*/ 412899 h 1059043"/>
                  <a:gd name="connsiteX172" fmla="*/ 1017399 w 3024845"/>
                  <a:gd name="connsiteY172" fmla="*/ 411008 h 1059043"/>
                  <a:gd name="connsiteX173" fmla="*/ 1017399 w 3024845"/>
                  <a:gd name="connsiteY173" fmla="*/ 397767 h 1059043"/>
                  <a:gd name="connsiteX174" fmla="*/ 1039693 w 3024845"/>
                  <a:gd name="connsiteY174" fmla="*/ 397767 h 1059043"/>
                  <a:gd name="connsiteX175" fmla="*/ 1039693 w 3024845"/>
                  <a:gd name="connsiteY175" fmla="*/ 396686 h 1059043"/>
                  <a:gd name="connsiteX176" fmla="*/ 1039693 w 3024845"/>
                  <a:gd name="connsiteY176" fmla="*/ 389120 h 1059043"/>
                  <a:gd name="connsiteX177" fmla="*/ 1041466 w 3024845"/>
                  <a:gd name="connsiteY177" fmla="*/ 389120 h 1059043"/>
                  <a:gd name="connsiteX178" fmla="*/ 1053880 w 3024845"/>
                  <a:gd name="connsiteY178" fmla="*/ 389120 h 1059043"/>
                  <a:gd name="connsiteX179" fmla="*/ 1053880 w 3024845"/>
                  <a:gd name="connsiteY179" fmla="*/ 390201 h 1059043"/>
                  <a:gd name="connsiteX180" fmla="*/ 1053880 w 3024845"/>
                  <a:gd name="connsiteY180" fmla="*/ 397767 h 1059043"/>
                  <a:gd name="connsiteX181" fmla="*/ 1054640 w 3024845"/>
                  <a:gd name="connsiteY181" fmla="*/ 397767 h 1059043"/>
                  <a:gd name="connsiteX182" fmla="*/ 1059960 w 3024845"/>
                  <a:gd name="connsiteY182" fmla="*/ 397767 h 1059043"/>
                  <a:gd name="connsiteX183" fmla="*/ 1070093 w 3024845"/>
                  <a:gd name="connsiteY183" fmla="*/ 393443 h 1059043"/>
                  <a:gd name="connsiteX184" fmla="*/ 1074146 w 3024845"/>
                  <a:gd name="connsiteY184" fmla="*/ 396686 h 1059043"/>
                  <a:gd name="connsiteX185" fmla="*/ 1074146 w 3024845"/>
                  <a:gd name="connsiteY185" fmla="*/ 389120 h 1059043"/>
                  <a:gd name="connsiteX186" fmla="*/ 1076426 w 3024845"/>
                  <a:gd name="connsiteY186" fmla="*/ 389120 h 1059043"/>
                  <a:gd name="connsiteX187" fmla="*/ 1092387 w 3024845"/>
                  <a:gd name="connsiteY187" fmla="*/ 389120 h 1059043"/>
                  <a:gd name="connsiteX188" fmla="*/ 1092387 w 3024845"/>
                  <a:gd name="connsiteY188" fmla="*/ 390201 h 1059043"/>
                  <a:gd name="connsiteX189" fmla="*/ 1092387 w 3024845"/>
                  <a:gd name="connsiteY189" fmla="*/ 397767 h 1059043"/>
                  <a:gd name="connsiteX190" fmla="*/ 1122787 w 3024845"/>
                  <a:gd name="connsiteY190" fmla="*/ 397767 h 1059043"/>
                  <a:gd name="connsiteX191" fmla="*/ 1122787 w 3024845"/>
                  <a:gd name="connsiteY191" fmla="*/ 399388 h 1059043"/>
                  <a:gd name="connsiteX192" fmla="*/ 1122787 w 3024845"/>
                  <a:gd name="connsiteY192" fmla="*/ 410738 h 1059043"/>
                  <a:gd name="connsiteX193" fmla="*/ 1149134 w 3024845"/>
                  <a:gd name="connsiteY193" fmla="*/ 410738 h 1059043"/>
                  <a:gd name="connsiteX194" fmla="*/ 1149134 w 3024845"/>
                  <a:gd name="connsiteY194" fmla="*/ 441002 h 1059043"/>
                  <a:gd name="connsiteX195" fmla="*/ 1149894 w 3024845"/>
                  <a:gd name="connsiteY195" fmla="*/ 441002 h 1059043"/>
                  <a:gd name="connsiteX196" fmla="*/ 1155214 w 3024845"/>
                  <a:gd name="connsiteY196" fmla="*/ 441002 h 1059043"/>
                  <a:gd name="connsiteX197" fmla="*/ 1155214 w 3024845"/>
                  <a:gd name="connsiteY197" fmla="*/ 442083 h 1059043"/>
                  <a:gd name="connsiteX198" fmla="*/ 1155214 w 3024845"/>
                  <a:gd name="connsiteY198" fmla="*/ 449650 h 1059043"/>
                  <a:gd name="connsiteX199" fmla="*/ 1159268 w 3024845"/>
                  <a:gd name="connsiteY199" fmla="*/ 479914 h 1059043"/>
                  <a:gd name="connsiteX200" fmla="*/ 1160028 w 3024845"/>
                  <a:gd name="connsiteY200" fmla="*/ 479914 h 1059043"/>
                  <a:gd name="connsiteX201" fmla="*/ 1165348 w 3024845"/>
                  <a:gd name="connsiteY201" fmla="*/ 479914 h 1059043"/>
                  <a:gd name="connsiteX202" fmla="*/ 1165348 w 3024845"/>
                  <a:gd name="connsiteY202" fmla="*/ 480725 h 1059043"/>
                  <a:gd name="connsiteX203" fmla="*/ 1165348 w 3024845"/>
                  <a:gd name="connsiteY203" fmla="*/ 486400 h 1059043"/>
                  <a:gd name="connsiteX204" fmla="*/ 1166361 w 3024845"/>
                  <a:gd name="connsiteY204" fmla="*/ 486400 h 1059043"/>
                  <a:gd name="connsiteX205" fmla="*/ 1173454 w 3024845"/>
                  <a:gd name="connsiteY205" fmla="*/ 486400 h 1059043"/>
                  <a:gd name="connsiteX206" fmla="*/ 1173454 w 3024845"/>
                  <a:gd name="connsiteY206" fmla="*/ 516665 h 1059043"/>
                  <a:gd name="connsiteX207" fmla="*/ 1175481 w 3024845"/>
                  <a:gd name="connsiteY207" fmla="*/ 516665 h 1059043"/>
                  <a:gd name="connsiteX208" fmla="*/ 1189668 w 3024845"/>
                  <a:gd name="connsiteY208" fmla="*/ 516665 h 1059043"/>
                  <a:gd name="connsiteX209" fmla="*/ 1189668 w 3024845"/>
                  <a:gd name="connsiteY209" fmla="*/ 540444 h 1059043"/>
                  <a:gd name="connsiteX210" fmla="*/ 1191695 w 3024845"/>
                  <a:gd name="connsiteY210" fmla="*/ 542065 h 1059043"/>
                  <a:gd name="connsiteX211" fmla="*/ 1191695 w 3024845"/>
                  <a:gd name="connsiteY211" fmla="*/ 553415 h 1059043"/>
                  <a:gd name="connsiteX212" fmla="*/ 1192455 w 3024845"/>
                  <a:gd name="connsiteY212" fmla="*/ 553415 h 1059043"/>
                  <a:gd name="connsiteX213" fmla="*/ 1197775 w 3024845"/>
                  <a:gd name="connsiteY213" fmla="*/ 553415 h 1059043"/>
                  <a:gd name="connsiteX214" fmla="*/ 1197775 w 3024845"/>
                  <a:gd name="connsiteY214" fmla="*/ 577194 h 1059043"/>
                  <a:gd name="connsiteX215" fmla="*/ 1199041 w 3024845"/>
                  <a:gd name="connsiteY215" fmla="*/ 577194 h 1059043"/>
                  <a:gd name="connsiteX216" fmla="*/ 1207908 w 3024845"/>
                  <a:gd name="connsiteY216" fmla="*/ 577194 h 1059043"/>
                  <a:gd name="connsiteX217" fmla="*/ 1209935 w 3024845"/>
                  <a:gd name="connsiteY217" fmla="*/ 581248 h 1059043"/>
                  <a:gd name="connsiteX218" fmla="*/ 1209935 w 3024845"/>
                  <a:gd name="connsiteY218" fmla="*/ 594489 h 1059043"/>
                  <a:gd name="connsiteX219" fmla="*/ 1211455 w 3024845"/>
                  <a:gd name="connsiteY219" fmla="*/ 592597 h 1059043"/>
                  <a:gd name="connsiteX220" fmla="*/ 1222095 w 3024845"/>
                  <a:gd name="connsiteY220" fmla="*/ 579356 h 1059043"/>
                  <a:gd name="connsiteX221" fmla="*/ 1250469 w 3024845"/>
                  <a:gd name="connsiteY221" fmla="*/ 579356 h 1059043"/>
                  <a:gd name="connsiteX222" fmla="*/ 1250469 w 3024845"/>
                  <a:gd name="connsiteY222" fmla="*/ 665827 h 1059043"/>
                  <a:gd name="connsiteX223" fmla="*/ 1251229 w 3024845"/>
                  <a:gd name="connsiteY223" fmla="*/ 665827 h 1059043"/>
                  <a:gd name="connsiteX224" fmla="*/ 1256549 w 3024845"/>
                  <a:gd name="connsiteY224" fmla="*/ 665827 h 1059043"/>
                  <a:gd name="connsiteX225" fmla="*/ 1257309 w 3024845"/>
                  <a:gd name="connsiteY225" fmla="*/ 664476 h 1059043"/>
                  <a:gd name="connsiteX226" fmla="*/ 1262629 w 3024845"/>
                  <a:gd name="connsiteY226" fmla="*/ 655018 h 1059043"/>
                  <a:gd name="connsiteX227" fmla="*/ 1262629 w 3024845"/>
                  <a:gd name="connsiteY227" fmla="*/ 656910 h 1059043"/>
                  <a:gd name="connsiteX228" fmla="*/ 1262629 w 3024845"/>
                  <a:gd name="connsiteY228" fmla="*/ 670151 h 1059043"/>
                  <a:gd name="connsiteX229" fmla="*/ 1266682 w 3024845"/>
                  <a:gd name="connsiteY229" fmla="*/ 624754 h 1059043"/>
                  <a:gd name="connsiteX230" fmla="*/ 1267442 w 3024845"/>
                  <a:gd name="connsiteY230" fmla="*/ 624754 h 1059043"/>
                  <a:gd name="connsiteX231" fmla="*/ 1272762 w 3024845"/>
                  <a:gd name="connsiteY231" fmla="*/ 624754 h 1059043"/>
                  <a:gd name="connsiteX232" fmla="*/ 1272762 w 3024845"/>
                  <a:gd name="connsiteY232" fmla="*/ 559900 h 1059043"/>
                  <a:gd name="connsiteX233" fmla="*/ 1273776 w 3024845"/>
                  <a:gd name="connsiteY233" fmla="*/ 559900 h 1059043"/>
                  <a:gd name="connsiteX234" fmla="*/ 1280869 w 3024845"/>
                  <a:gd name="connsiteY234" fmla="*/ 559900 h 1059043"/>
                  <a:gd name="connsiteX235" fmla="*/ 1293029 w 3024845"/>
                  <a:gd name="connsiteY235" fmla="*/ 516665 h 1059043"/>
                  <a:gd name="connsiteX236" fmla="*/ 1294296 w 3024845"/>
                  <a:gd name="connsiteY236" fmla="*/ 516665 h 1059043"/>
                  <a:gd name="connsiteX237" fmla="*/ 1303163 w 3024845"/>
                  <a:gd name="connsiteY237" fmla="*/ 516665 h 1059043"/>
                  <a:gd name="connsiteX238" fmla="*/ 1313296 w 3024845"/>
                  <a:gd name="connsiteY238" fmla="*/ 559900 h 1059043"/>
                  <a:gd name="connsiteX239" fmla="*/ 1314309 w 3024845"/>
                  <a:gd name="connsiteY239" fmla="*/ 559900 h 1059043"/>
                  <a:gd name="connsiteX240" fmla="*/ 1321403 w 3024845"/>
                  <a:gd name="connsiteY240" fmla="*/ 559900 h 1059043"/>
                  <a:gd name="connsiteX241" fmla="*/ 1321403 w 3024845"/>
                  <a:gd name="connsiteY241" fmla="*/ 598812 h 1059043"/>
                  <a:gd name="connsiteX242" fmla="*/ 1323176 w 3024845"/>
                  <a:gd name="connsiteY242" fmla="*/ 598812 h 1059043"/>
                  <a:gd name="connsiteX243" fmla="*/ 1335590 w 3024845"/>
                  <a:gd name="connsiteY243" fmla="*/ 598812 h 1059043"/>
                  <a:gd name="connsiteX244" fmla="*/ 1335590 w 3024845"/>
                  <a:gd name="connsiteY244" fmla="*/ 600974 h 1059043"/>
                  <a:gd name="connsiteX245" fmla="*/ 1335590 w 3024845"/>
                  <a:gd name="connsiteY245" fmla="*/ 616106 h 1059043"/>
                  <a:gd name="connsiteX246" fmla="*/ 1339643 w 3024845"/>
                  <a:gd name="connsiteY246" fmla="*/ 613945 h 1059043"/>
                  <a:gd name="connsiteX247" fmla="*/ 1339643 w 3024845"/>
                  <a:gd name="connsiteY247" fmla="*/ 598812 h 1059043"/>
                  <a:gd name="connsiteX248" fmla="*/ 1341163 w 3024845"/>
                  <a:gd name="connsiteY248" fmla="*/ 598812 h 1059043"/>
                  <a:gd name="connsiteX249" fmla="*/ 1351803 w 3024845"/>
                  <a:gd name="connsiteY249" fmla="*/ 598812 h 1059043"/>
                  <a:gd name="connsiteX250" fmla="*/ 1351803 w 3024845"/>
                  <a:gd name="connsiteY250" fmla="*/ 600433 h 1059043"/>
                  <a:gd name="connsiteX251" fmla="*/ 1351803 w 3024845"/>
                  <a:gd name="connsiteY251" fmla="*/ 611783 h 1059043"/>
                  <a:gd name="connsiteX252" fmla="*/ 1382204 w 3024845"/>
                  <a:gd name="connsiteY252" fmla="*/ 611783 h 1059043"/>
                  <a:gd name="connsiteX253" fmla="*/ 1382204 w 3024845"/>
                  <a:gd name="connsiteY253" fmla="*/ 575033 h 1059043"/>
                  <a:gd name="connsiteX254" fmla="*/ 1383470 w 3024845"/>
                  <a:gd name="connsiteY254" fmla="*/ 575033 h 1059043"/>
                  <a:gd name="connsiteX255" fmla="*/ 1392337 w 3024845"/>
                  <a:gd name="connsiteY255" fmla="*/ 575033 h 1059043"/>
                  <a:gd name="connsiteX256" fmla="*/ 1392337 w 3024845"/>
                  <a:gd name="connsiteY256" fmla="*/ 596650 h 1059043"/>
                  <a:gd name="connsiteX257" fmla="*/ 1394364 w 3024845"/>
                  <a:gd name="connsiteY257" fmla="*/ 564224 h 1059043"/>
                  <a:gd name="connsiteX258" fmla="*/ 1416657 w 3024845"/>
                  <a:gd name="connsiteY258" fmla="*/ 564224 h 1059043"/>
                  <a:gd name="connsiteX259" fmla="*/ 1416657 w 3024845"/>
                  <a:gd name="connsiteY259" fmla="*/ 562602 h 1059043"/>
                  <a:gd name="connsiteX260" fmla="*/ 1416657 w 3024845"/>
                  <a:gd name="connsiteY260" fmla="*/ 551253 h 1059043"/>
                  <a:gd name="connsiteX261" fmla="*/ 1417417 w 3024845"/>
                  <a:gd name="connsiteY261" fmla="*/ 551253 h 1059043"/>
                  <a:gd name="connsiteX262" fmla="*/ 1422737 w 3024845"/>
                  <a:gd name="connsiteY262" fmla="*/ 551253 h 1059043"/>
                  <a:gd name="connsiteX263" fmla="*/ 1422737 w 3024845"/>
                  <a:gd name="connsiteY263" fmla="*/ 549362 h 1059043"/>
                  <a:gd name="connsiteX264" fmla="*/ 1422737 w 3024845"/>
                  <a:gd name="connsiteY264" fmla="*/ 536121 h 1059043"/>
                  <a:gd name="connsiteX265" fmla="*/ 1426791 w 3024845"/>
                  <a:gd name="connsiteY265" fmla="*/ 542606 h 1059043"/>
                  <a:gd name="connsiteX266" fmla="*/ 1429071 w 3024845"/>
                  <a:gd name="connsiteY266" fmla="*/ 542606 h 1059043"/>
                  <a:gd name="connsiteX267" fmla="*/ 1445031 w 3024845"/>
                  <a:gd name="connsiteY267" fmla="*/ 542606 h 1059043"/>
                  <a:gd name="connsiteX268" fmla="*/ 1445031 w 3024845"/>
                  <a:gd name="connsiteY268" fmla="*/ 541795 h 1059043"/>
                  <a:gd name="connsiteX269" fmla="*/ 1445031 w 3024845"/>
                  <a:gd name="connsiteY269" fmla="*/ 536121 h 1059043"/>
                  <a:gd name="connsiteX270" fmla="*/ 1445791 w 3024845"/>
                  <a:gd name="connsiteY270" fmla="*/ 536121 h 1059043"/>
                  <a:gd name="connsiteX271" fmla="*/ 1451111 w 3024845"/>
                  <a:gd name="connsiteY271" fmla="*/ 536121 h 1059043"/>
                  <a:gd name="connsiteX272" fmla="*/ 1451111 w 3024845"/>
                  <a:gd name="connsiteY272" fmla="*/ 537472 h 1059043"/>
                  <a:gd name="connsiteX273" fmla="*/ 1451111 w 3024845"/>
                  <a:gd name="connsiteY273" fmla="*/ 546930 h 1059043"/>
                  <a:gd name="connsiteX274" fmla="*/ 1489618 w 3024845"/>
                  <a:gd name="connsiteY274" fmla="*/ 546930 h 1059043"/>
                  <a:gd name="connsiteX275" fmla="*/ 1489618 w 3024845"/>
                  <a:gd name="connsiteY275" fmla="*/ 685283 h 1059043"/>
                  <a:gd name="connsiteX276" fmla="*/ 1491138 w 3024845"/>
                  <a:gd name="connsiteY276" fmla="*/ 685283 h 1059043"/>
                  <a:gd name="connsiteX277" fmla="*/ 1501778 w 3024845"/>
                  <a:gd name="connsiteY277" fmla="*/ 685283 h 1059043"/>
                  <a:gd name="connsiteX278" fmla="*/ 1501778 w 3024845"/>
                  <a:gd name="connsiteY278" fmla="*/ 672313 h 1059043"/>
                  <a:gd name="connsiteX279" fmla="*/ 1505832 w 3024845"/>
                  <a:gd name="connsiteY279" fmla="*/ 672313 h 1059043"/>
                  <a:gd name="connsiteX280" fmla="*/ 1505832 w 3024845"/>
                  <a:gd name="connsiteY280" fmla="*/ 685283 h 1059043"/>
                  <a:gd name="connsiteX281" fmla="*/ 1536232 w 3024845"/>
                  <a:gd name="connsiteY281" fmla="*/ 685283 h 1059043"/>
                  <a:gd name="connsiteX282" fmla="*/ 1536232 w 3024845"/>
                  <a:gd name="connsiteY282" fmla="*/ 655018 h 1059043"/>
                  <a:gd name="connsiteX283" fmla="*/ 1548392 w 3024845"/>
                  <a:gd name="connsiteY283" fmla="*/ 655018 h 1059043"/>
                  <a:gd name="connsiteX284" fmla="*/ 1560552 w 3024845"/>
                  <a:gd name="connsiteY284" fmla="*/ 652857 h 1059043"/>
                  <a:gd name="connsiteX285" fmla="*/ 1564606 w 3024845"/>
                  <a:gd name="connsiteY285" fmla="*/ 655018 h 1059043"/>
                  <a:gd name="connsiteX286" fmla="*/ 1574739 w 3024845"/>
                  <a:gd name="connsiteY286" fmla="*/ 655018 h 1059043"/>
                  <a:gd name="connsiteX287" fmla="*/ 1574739 w 3024845"/>
                  <a:gd name="connsiteY287" fmla="*/ 685283 h 1059043"/>
                  <a:gd name="connsiteX288" fmla="*/ 1582846 w 3024845"/>
                  <a:gd name="connsiteY288" fmla="*/ 685283 h 1059043"/>
                  <a:gd name="connsiteX289" fmla="*/ 1582846 w 3024845"/>
                  <a:gd name="connsiteY289" fmla="*/ 702578 h 1059043"/>
                  <a:gd name="connsiteX290" fmla="*/ 1592182 w 3024845"/>
                  <a:gd name="connsiteY290" fmla="*/ 703483 h 1059043"/>
                  <a:gd name="connsiteX291" fmla="*/ 1605140 w 3024845"/>
                  <a:gd name="connsiteY291" fmla="*/ 703483 h 1059043"/>
                  <a:gd name="connsiteX292" fmla="*/ 1605140 w 3024845"/>
                  <a:gd name="connsiteY292" fmla="*/ 687445 h 1059043"/>
                  <a:gd name="connsiteX293" fmla="*/ 1673096 w 3024845"/>
                  <a:gd name="connsiteY293" fmla="*/ 687445 h 1059043"/>
                  <a:gd name="connsiteX294" fmla="*/ 1673096 w 3024845"/>
                  <a:gd name="connsiteY294" fmla="*/ 602192 h 1059043"/>
                  <a:gd name="connsiteX295" fmla="*/ 1745104 w 3024845"/>
                  <a:gd name="connsiteY295" fmla="*/ 602192 h 1059043"/>
                  <a:gd name="connsiteX296" fmla="*/ 1745104 w 3024845"/>
                  <a:gd name="connsiteY296" fmla="*/ 680960 h 1059043"/>
                  <a:gd name="connsiteX297" fmla="*/ 1747008 w 3024845"/>
                  <a:gd name="connsiteY297" fmla="*/ 680960 h 1059043"/>
                  <a:gd name="connsiteX298" fmla="*/ 1748250 w 3024845"/>
                  <a:gd name="connsiteY298" fmla="*/ 703483 h 1059043"/>
                  <a:gd name="connsiteX299" fmla="*/ 1757926 w 3024845"/>
                  <a:gd name="connsiteY299" fmla="*/ 703483 h 1059043"/>
                  <a:gd name="connsiteX300" fmla="*/ 1759168 w 3024845"/>
                  <a:gd name="connsiteY300" fmla="*/ 680960 h 1059043"/>
                  <a:gd name="connsiteX301" fmla="*/ 1765248 w 3024845"/>
                  <a:gd name="connsiteY301" fmla="*/ 680960 h 1059043"/>
                  <a:gd name="connsiteX302" fmla="*/ 1766490 w 3024845"/>
                  <a:gd name="connsiteY302" fmla="*/ 703483 h 1059043"/>
                  <a:gd name="connsiteX303" fmla="*/ 1817112 w 3024845"/>
                  <a:gd name="connsiteY303" fmla="*/ 703483 h 1059043"/>
                  <a:gd name="connsiteX304" fmla="*/ 1817112 w 3024845"/>
                  <a:gd name="connsiteY304" fmla="*/ 540455 h 1059043"/>
                  <a:gd name="connsiteX305" fmla="*/ 2014439 w 3024845"/>
                  <a:gd name="connsiteY305" fmla="*/ 540455 h 1059043"/>
                  <a:gd name="connsiteX306" fmla="*/ 2014439 w 3024845"/>
                  <a:gd name="connsiteY306" fmla="*/ 703483 h 1059043"/>
                  <a:gd name="connsiteX307" fmla="*/ 2033136 w 3024845"/>
                  <a:gd name="connsiteY307" fmla="*/ 703483 h 1059043"/>
                  <a:gd name="connsiteX308" fmla="*/ 2033136 w 3024845"/>
                  <a:gd name="connsiteY308" fmla="*/ 620790 h 1059043"/>
                  <a:gd name="connsiteX309" fmla="*/ 2128256 w 3024845"/>
                  <a:gd name="connsiteY309" fmla="*/ 620790 h 1059043"/>
                  <a:gd name="connsiteX310" fmla="*/ 2146266 w 3024845"/>
                  <a:gd name="connsiteY310" fmla="*/ 131868 h 1059043"/>
                  <a:gd name="connsiteX311" fmla="*/ 2144240 w 3024845"/>
                  <a:gd name="connsiteY311" fmla="*/ 125383 h 1059043"/>
                  <a:gd name="connsiteX312" fmla="*/ 2150320 w 3024845"/>
                  <a:gd name="connsiteY312" fmla="*/ 118897 h 1059043"/>
                  <a:gd name="connsiteX313" fmla="*/ 2150320 w 3024845"/>
                  <a:gd name="connsiteY313" fmla="*/ 60529 h 1059043"/>
                  <a:gd name="connsiteX314" fmla="*/ 2152346 w 3024845"/>
                  <a:gd name="connsiteY314" fmla="*/ 56206 h 1059043"/>
                  <a:gd name="connsiteX315" fmla="*/ 2152346 w 3024845"/>
                  <a:gd name="connsiteY315" fmla="*/ 0 h 1059043"/>
                  <a:gd name="connsiteX316" fmla="*/ 2162480 w 3024845"/>
                  <a:gd name="connsiteY316" fmla="*/ 118897 h 1059043"/>
                  <a:gd name="connsiteX317" fmla="*/ 2168560 w 3024845"/>
                  <a:gd name="connsiteY317" fmla="*/ 125383 h 1059043"/>
                  <a:gd name="connsiteX318" fmla="*/ 2166533 w 3024845"/>
                  <a:gd name="connsiteY318" fmla="*/ 131868 h 1059043"/>
                  <a:gd name="connsiteX319" fmla="*/ 2180720 w 3024845"/>
                  <a:gd name="connsiteY319" fmla="*/ 555577 h 1059043"/>
                  <a:gd name="connsiteX320" fmla="*/ 2245574 w 3024845"/>
                  <a:gd name="connsiteY320" fmla="*/ 555577 h 1059043"/>
                  <a:gd name="connsiteX321" fmla="*/ 2245574 w 3024845"/>
                  <a:gd name="connsiteY321" fmla="*/ 631239 h 1059043"/>
                  <a:gd name="connsiteX322" fmla="*/ 2253681 w 3024845"/>
                  <a:gd name="connsiteY322" fmla="*/ 631239 h 1059043"/>
                  <a:gd name="connsiteX323" fmla="*/ 2255708 w 3024845"/>
                  <a:gd name="connsiteY323" fmla="*/ 624754 h 1059043"/>
                  <a:gd name="connsiteX324" fmla="*/ 2261788 w 3024845"/>
                  <a:gd name="connsiteY324" fmla="*/ 624754 h 1059043"/>
                  <a:gd name="connsiteX325" fmla="*/ 2263815 w 3024845"/>
                  <a:gd name="connsiteY325" fmla="*/ 633401 h 1059043"/>
                  <a:gd name="connsiteX326" fmla="*/ 2275975 w 3024845"/>
                  <a:gd name="connsiteY326" fmla="*/ 633401 h 1059043"/>
                  <a:gd name="connsiteX327" fmla="*/ 2275975 w 3024845"/>
                  <a:gd name="connsiteY327" fmla="*/ 626915 h 1059043"/>
                  <a:gd name="connsiteX328" fmla="*/ 2298268 w 3024845"/>
                  <a:gd name="connsiteY328" fmla="*/ 626915 h 1059043"/>
                  <a:gd name="connsiteX329" fmla="*/ 2298268 w 3024845"/>
                  <a:gd name="connsiteY329" fmla="*/ 633401 h 1059043"/>
                  <a:gd name="connsiteX330" fmla="*/ 2318535 w 3024845"/>
                  <a:gd name="connsiteY330" fmla="*/ 633401 h 1059043"/>
                  <a:gd name="connsiteX331" fmla="*/ 2318535 w 3024845"/>
                  <a:gd name="connsiteY331" fmla="*/ 678798 h 1059043"/>
                  <a:gd name="connsiteX332" fmla="*/ 2332722 w 3024845"/>
                  <a:gd name="connsiteY332" fmla="*/ 678798 h 1059043"/>
                  <a:gd name="connsiteX333" fmla="*/ 2332722 w 3024845"/>
                  <a:gd name="connsiteY333" fmla="*/ 665827 h 1059043"/>
                  <a:gd name="connsiteX334" fmla="*/ 2348936 w 3024845"/>
                  <a:gd name="connsiteY334" fmla="*/ 665827 h 1059043"/>
                  <a:gd name="connsiteX335" fmla="*/ 2348936 w 3024845"/>
                  <a:gd name="connsiteY335" fmla="*/ 486400 h 1059043"/>
                  <a:gd name="connsiteX336" fmla="*/ 2355016 w 3024845"/>
                  <a:gd name="connsiteY336" fmla="*/ 479914 h 1059043"/>
                  <a:gd name="connsiteX337" fmla="*/ 2427977 w 3024845"/>
                  <a:gd name="connsiteY337" fmla="*/ 479914 h 1059043"/>
                  <a:gd name="connsiteX338" fmla="*/ 2427977 w 3024845"/>
                  <a:gd name="connsiteY338" fmla="*/ 488562 h 1059043"/>
                  <a:gd name="connsiteX339" fmla="*/ 2438110 w 3024845"/>
                  <a:gd name="connsiteY339" fmla="*/ 488562 h 1059043"/>
                  <a:gd name="connsiteX340" fmla="*/ 2438110 w 3024845"/>
                  <a:gd name="connsiteY340" fmla="*/ 603136 h 1059043"/>
                  <a:gd name="connsiteX341" fmla="*/ 2460404 w 3024845"/>
                  <a:gd name="connsiteY341" fmla="*/ 603136 h 1059043"/>
                  <a:gd name="connsiteX342" fmla="*/ 2460404 w 3024845"/>
                  <a:gd name="connsiteY342" fmla="*/ 536121 h 1059043"/>
                  <a:gd name="connsiteX343" fmla="*/ 2486751 w 3024845"/>
                  <a:gd name="connsiteY343" fmla="*/ 536121 h 1059043"/>
                  <a:gd name="connsiteX344" fmla="*/ 2490804 w 3024845"/>
                  <a:gd name="connsiteY344" fmla="*/ 531797 h 1059043"/>
                  <a:gd name="connsiteX345" fmla="*/ 2498911 w 3024845"/>
                  <a:gd name="connsiteY345" fmla="*/ 531797 h 1059043"/>
                  <a:gd name="connsiteX346" fmla="*/ 2502964 w 3024845"/>
                  <a:gd name="connsiteY346" fmla="*/ 536121 h 1059043"/>
                  <a:gd name="connsiteX347" fmla="*/ 2525258 w 3024845"/>
                  <a:gd name="connsiteY347" fmla="*/ 536121 h 1059043"/>
                  <a:gd name="connsiteX348" fmla="*/ 2525258 w 3024845"/>
                  <a:gd name="connsiteY348" fmla="*/ 419385 h 1059043"/>
                  <a:gd name="connsiteX349" fmla="*/ 2582005 w 3024845"/>
                  <a:gd name="connsiteY349" fmla="*/ 408576 h 1059043"/>
                  <a:gd name="connsiteX350" fmla="*/ 2582005 w 3024845"/>
                  <a:gd name="connsiteY350" fmla="*/ 409657 h 1059043"/>
                  <a:gd name="connsiteX351" fmla="*/ 2582005 w 3024845"/>
                  <a:gd name="connsiteY351" fmla="*/ 417223 h 1059043"/>
                  <a:gd name="connsiteX352" fmla="*/ 2608352 w 3024845"/>
                  <a:gd name="connsiteY352" fmla="*/ 417223 h 1059043"/>
                  <a:gd name="connsiteX353" fmla="*/ 2608352 w 3024845"/>
                  <a:gd name="connsiteY353" fmla="*/ 672313 h 1059043"/>
                  <a:gd name="connsiteX354" fmla="*/ 2630646 w 3024845"/>
                  <a:gd name="connsiteY354" fmla="*/ 672313 h 1059043"/>
                  <a:gd name="connsiteX355" fmla="*/ 2630646 w 3024845"/>
                  <a:gd name="connsiteY355" fmla="*/ 667989 h 1059043"/>
                  <a:gd name="connsiteX356" fmla="*/ 2642806 w 3024845"/>
                  <a:gd name="connsiteY356" fmla="*/ 667989 h 1059043"/>
                  <a:gd name="connsiteX357" fmla="*/ 2642806 w 3024845"/>
                  <a:gd name="connsiteY357" fmla="*/ 672313 h 1059043"/>
                  <a:gd name="connsiteX358" fmla="*/ 2667126 w 3024845"/>
                  <a:gd name="connsiteY358" fmla="*/ 672313 h 1059043"/>
                  <a:gd name="connsiteX359" fmla="*/ 2667126 w 3024845"/>
                  <a:gd name="connsiteY359" fmla="*/ 659342 h 1059043"/>
                  <a:gd name="connsiteX360" fmla="*/ 2695500 w 3024845"/>
                  <a:gd name="connsiteY360" fmla="*/ 659342 h 1059043"/>
                  <a:gd name="connsiteX361" fmla="*/ 2707660 w 3024845"/>
                  <a:gd name="connsiteY361" fmla="*/ 655018 h 1059043"/>
                  <a:gd name="connsiteX362" fmla="*/ 2727927 w 3024845"/>
                  <a:gd name="connsiteY362" fmla="*/ 659342 h 1059043"/>
                  <a:gd name="connsiteX363" fmla="*/ 2727927 w 3024845"/>
                  <a:gd name="connsiteY363" fmla="*/ 642048 h 1059043"/>
                  <a:gd name="connsiteX364" fmla="*/ 2736034 w 3024845"/>
                  <a:gd name="connsiteY364" fmla="*/ 642048 h 1059043"/>
                  <a:gd name="connsiteX365" fmla="*/ 2736034 w 3024845"/>
                  <a:gd name="connsiteY365" fmla="*/ 629077 h 1059043"/>
                  <a:gd name="connsiteX366" fmla="*/ 2792781 w 3024845"/>
                  <a:gd name="connsiteY366" fmla="*/ 629077 h 1059043"/>
                  <a:gd name="connsiteX367" fmla="*/ 2792781 w 3024845"/>
                  <a:gd name="connsiteY367" fmla="*/ 598812 h 1059043"/>
                  <a:gd name="connsiteX368" fmla="*/ 2811021 w 3024845"/>
                  <a:gd name="connsiteY368" fmla="*/ 598812 h 1059043"/>
                  <a:gd name="connsiteX369" fmla="*/ 2811021 w 3024845"/>
                  <a:gd name="connsiteY369" fmla="*/ 592327 h 1059043"/>
                  <a:gd name="connsiteX370" fmla="*/ 2823181 w 3024845"/>
                  <a:gd name="connsiteY370" fmla="*/ 592327 h 1059043"/>
                  <a:gd name="connsiteX371" fmla="*/ 2823181 w 3024845"/>
                  <a:gd name="connsiteY371" fmla="*/ 598812 h 1059043"/>
                  <a:gd name="connsiteX372" fmla="*/ 2839395 w 3024845"/>
                  <a:gd name="connsiteY372" fmla="*/ 598812 h 1059043"/>
                  <a:gd name="connsiteX373" fmla="*/ 2839395 w 3024845"/>
                  <a:gd name="connsiteY373" fmla="*/ 648533 h 1059043"/>
                  <a:gd name="connsiteX374" fmla="*/ 2871822 w 3024845"/>
                  <a:gd name="connsiteY374" fmla="*/ 648533 h 1059043"/>
                  <a:gd name="connsiteX375" fmla="*/ 2871822 w 3024845"/>
                  <a:gd name="connsiteY375" fmla="*/ 622592 h 1059043"/>
                  <a:gd name="connsiteX376" fmla="*/ 2910329 w 3024845"/>
                  <a:gd name="connsiteY376" fmla="*/ 622592 h 1059043"/>
                  <a:gd name="connsiteX377" fmla="*/ 2910329 w 3024845"/>
                  <a:gd name="connsiteY377" fmla="*/ 592327 h 1059043"/>
                  <a:gd name="connsiteX378" fmla="*/ 2958970 w 3024845"/>
                  <a:gd name="connsiteY378" fmla="*/ 592327 h 1059043"/>
                  <a:gd name="connsiteX379" fmla="*/ 2958970 w 3024845"/>
                  <a:gd name="connsiteY379" fmla="*/ 703483 h 1059043"/>
                  <a:gd name="connsiteX380" fmla="*/ 2958970 w 3024845"/>
                  <a:gd name="connsiteY380" fmla="*/ 717262 h 1059043"/>
                  <a:gd name="connsiteX381" fmla="*/ 3024845 w 3024845"/>
                  <a:gd name="connsiteY381" fmla="*/ 717262 h 1059043"/>
                  <a:gd name="connsiteX382" fmla="*/ 3024845 w 3024845"/>
                  <a:gd name="connsiteY382" fmla="*/ 1059043 h 1059043"/>
                  <a:gd name="connsiteX383" fmla="*/ 2054 w 3024845"/>
                  <a:gd name="connsiteY383" fmla="*/ 1056710 h 1059043"/>
                  <a:gd name="connsiteX384" fmla="*/ 0 w 3024845"/>
                  <a:gd name="connsiteY384" fmla="*/ 622592 h 1059043"/>
                  <a:gd name="connsiteX385" fmla="*/ 20267 w 3024845"/>
                  <a:gd name="connsiteY385" fmla="*/ 622592 h 1059043"/>
                  <a:gd name="connsiteX386" fmla="*/ 20774 w 3024845"/>
                  <a:gd name="connsiteY386" fmla="*/ 621511 h 1059043"/>
                  <a:gd name="connsiteX387" fmla="*/ 24320 w 3024845"/>
                  <a:gd name="connsiteY387" fmla="*/ 613945 h 1059043"/>
                  <a:gd name="connsiteX388" fmla="*/ 26094 w 3024845"/>
                  <a:gd name="connsiteY388" fmla="*/ 614215 h 1059043"/>
                  <a:gd name="connsiteX389" fmla="*/ 38507 w 3024845"/>
                  <a:gd name="connsiteY389" fmla="*/ 616106 h 1059043"/>
                  <a:gd name="connsiteX390" fmla="*/ 39014 w 3024845"/>
                  <a:gd name="connsiteY390" fmla="*/ 617458 h 1059043"/>
                  <a:gd name="connsiteX391" fmla="*/ 42560 w 3024845"/>
                  <a:gd name="connsiteY391" fmla="*/ 626915 h 1059043"/>
                  <a:gd name="connsiteX392" fmla="*/ 68907 w 3024845"/>
                  <a:gd name="connsiteY392" fmla="*/ 629077 h 1059043"/>
                  <a:gd name="connsiteX393" fmla="*/ 68907 w 3024845"/>
                  <a:gd name="connsiteY393" fmla="*/ 505856 h 1059043"/>
                  <a:gd name="connsiteX394" fmla="*/ 70934 w 3024845"/>
                  <a:gd name="connsiteY394" fmla="*/ 505856 h 1059043"/>
                  <a:gd name="connsiteX395" fmla="*/ 85121 w 3024845"/>
                  <a:gd name="connsiteY395" fmla="*/ 505856 h 1059043"/>
                  <a:gd name="connsiteX396" fmla="*/ 85121 w 3024845"/>
                  <a:gd name="connsiteY396" fmla="*/ 369664 h 1059043"/>
                  <a:gd name="connsiteX397" fmla="*/ 86894 w 3024845"/>
                  <a:gd name="connsiteY397" fmla="*/ 369664 h 1059043"/>
                  <a:gd name="connsiteX398" fmla="*/ 99308 w 3024845"/>
                  <a:gd name="connsiteY398" fmla="*/ 369664 h 1059043"/>
                  <a:gd name="connsiteX399" fmla="*/ 99308 w 3024845"/>
                  <a:gd name="connsiteY399" fmla="*/ 255090 h 1059043"/>
                  <a:gd name="connsiteX400" fmla="*/ 103361 w 3024845"/>
                  <a:gd name="connsiteY400" fmla="*/ 226986 h 1059043"/>
                  <a:gd name="connsiteX401" fmla="*/ 105388 w 3024845"/>
                  <a:gd name="connsiteY401" fmla="*/ 226986 h 1059043"/>
                  <a:gd name="connsiteX402" fmla="*/ 119575 w 3024845"/>
                  <a:gd name="connsiteY402" fmla="*/ 226986 h 1059043"/>
                  <a:gd name="connsiteX0" fmla="*/ 119575 w 3024845"/>
                  <a:gd name="connsiteY0" fmla="*/ 226986 h 1059043"/>
                  <a:gd name="connsiteX1" fmla="*/ 200642 w 3024845"/>
                  <a:gd name="connsiteY1" fmla="*/ 224825 h 1059043"/>
                  <a:gd name="connsiteX2" fmla="*/ 202669 w 3024845"/>
                  <a:gd name="connsiteY2" fmla="*/ 224825 h 1059043"/>
                  <a:gd name="connsiteX3" fmla="*/ 216856 w 3024845"/>
                  <a:gd name="connsiteY3" fmla="*/ 224825 h 1059043"/>
                  <a:gd name="connsiteX4" fmla="*/ 216856 w 3024845"/>
                  <a:gd name="connsiteY4" fmla="*/ 248604 h 1059043"/>
                  <a:gd name="connsiteX5" fmla="*/ 217363 w 3024845"/>
                  <a:gd name="connsiteY5" fmla="*/ 249415 h 1059043"/>
                  <a:gd name="connsiteX6" fmla="*/ 220909 w 3024845"/>
                  <a:gd name="connsiteY6" fmla="*/ 255090 h 1059043"/>
                  <a:gd name="connsiteX7" fmla="*/ 220909 w 3024845"/>
                  <a:gd name="connsiteY7" fmla="*/ 369664 h 1059043"/>
                  <a:gd name="connsiteX8" fmla="*/ 223189 w 3024845"/>
                  <a:gd name="connsiteY8" fmla="*/ 369664 h 1059043"/>
                  <a:gd name="connsiteX9" fmla="*/ 239150 w 3024845"/>
                  <a:gd name="connsiteY9" fmla="*/ 369664 h 1059043"/>
                  <a:gd name="connsiteX10" fmla="*/ 239150 w 3024845"/>
                  <a:gd name="connsiteY10" fmla="*/ 510179 h 1059043"/>
                  <a:gd name="connsiteX11" fmla="*/ 240670 w 3024845"/>
                  <a:gd name="connsiteY11" fmla="*/ 509909 h 1059043"/>
                  <a:gd name="connsiteX12" fmla="*/ 251310 w 3024845"/>
                  <a:gd name="connsiteY12" fmla="*/ 508018 h 1059043"/>
                  <a:gd name="connsiteX13" fmla="*/ 249283 w 3024845"/>
                  <a:gd name="connsiteY13" fmla="*/ 596650 h 1059043"/>
                  <a:gd name="connsiteX14" fmla="*/ 250803 w 3024845"/>
                  <a:gd name="connsiteY14" fmla="*/ 596921 h 1059043"/>
                  <a:gd name="connsiteX15" fmla="*/ 261443 w 3024845"/>
                  <a:gd name="connsiteY15" fmla="*/ 598812 h 1059043"/>
                  <a:gd name="connsiteX16" fmla="*/ 261696 w 3024845"/>
                  <a:gd name="connsiteY16" fmla="*/ 599623 h 1059043"/>
                  <a:gd name="connsiteX17" fmla="*/ 263470 w 3024845"/>
                  <a:gd name="connsiteY17" fmla="*/ 605298 h 1059043"/>
                  <a:gd name="connsiteX18" fmla="*/ 264230 w 3024845"/>
                  <a:gd name="connsiteY18" fmla="*/ 602866 h 1059043"/>
                  <a:gd name="connsiteX19" fmla="*/ 269550 w 3024845"/>
                  <a:gd name="connsiteY19" fmla="*/ 585842 h 1059043"/>
                  <a:gd name="connsiteX20" fmla="*/ 271323 w 3024845"/>
                  <a:gd name="connsiteY20" fmla="*/ 585842 h 1059043"/>
                  <a:gd name="connsiteX21" fmla="*/ 283737 w 3024845"/>
                  <a:gd name="connsiteY21" fmla="*/ 585842 h 1059043"/>
                  <a:gd name="connsiteX22" fmla="*/ 283737 w 3024845"/>
                  <a:gd name="connsiteY22" fmla="*/ 618268 h 1059043"/>
                  <a:gd name="connsiteX23" fmla="*/ 284750 w 3024845"/>
                  <a:gd name="connsiteY23" fmla="*/ 618809 h 1059043"/>
                  <a:gd name="connsiteX24" fmla="*/ 291844 w 3024845"/>
                  <a:gd name="connsiteY24" fmla="*/ 622592 h 1059043"/>
                  <a:gd name="connsiteX25" fmla="*/ 291844 w 3024845"/>
                  <a:gd name="connsiteY25" fmla="*/ 623943 h 1059043"/>
                  <a:gd name="connsiteX26" fmla="*/ 291844 w 3024845"/>
                  <a:gd name="connsiteY26" fmla="*/ 633401 h 1059043"/>
                  <a:gd name="connsiteX27" fmla="*/ 336431 w 3024845"/>
                  <a:gd name="connsiteY27" fmla="*/ 633401 h 1059043"/>
                  <a:gd name="connsiteX28" fmla="*/ 336431 w 3024845"/>
                  <a:gd name="connsiteY28" fmla="*/ 634482 h 1059043"/>
                  <a:gd name="connsiteX29" fmla="*/ 336431 w 3024845"/>
                  <a:gd name="connsiteY29" fmla="*/ 642048 h 1059043"/>
                  <a:gd name="connsiteX30" fmla="*/ 338457 w 3024845"/>
                  <a:gd name="connsiteY30" fmla="*/ 642048 h 1059043"/>
                  <a:gd name="connsiteX31" fmla="*/ 352644 w 3024845"/>
                  <a:gd name="connsiteY31" fmla="*/ 642048 h 1059043"/>
                  <a:gd name="connsiteX32" fmla="*/ 352644 w 3024845"/>
                  <a:gd name="connsiteY32" fmla="*/ 611783 h 1059043"/>
                  <a:gd name="connsiteX33" fmla="*/ 397231 w 3024845"/>
                  <a:gd name="connsiteY33" fmla="*/ 611783 h 1059043"/>
                  <a:gd name="connsiteX34" fmla="*/ 397231 w 3024845"/>
                  <a:gd name="connsiteY34" fmla="*/ 610432 h 1059043"/>
                  <a:gd name="connsiteX35" fmla="*/ 397231 w 3024845"/>
                  <a:gd name="connsiteY35" fmla="*/ 600974 h 1059043"/>
                  <a:gd name="connsiteX36" fmla="*/ 398245 w 3024845"/>
                  <a:gd name="connsiteY36" fmla="*/ 600974 h 1059043"/>
                  <a:gd name="connsiteX37" fmla="*/ 405338 w 3024845"/>
                  <a:gd name="connsiteY37" fmla="*/ 600974 h 1059043"/>
                  <a:gd name="connsiteX38" fmla="*/ 405338 w 3024845"/>
                  <a:gd name="connsiteY38" fmla="*/ 599083 h 1059043"/>
                  <a:gd name="connsiteX39" fmla="*/ 405338 w 3024845"/>
                  <a:gd name="connsiteY39" fmla="*/ 585842 h 1059043"/>
                  <a:gd name="connsiteX40" fmla="*/ 406098 w 3024845"/>
                  <a:gd name="connsiteY40" fmla="*/ 585842 h 1059043"/>
                  <a:gd name="connsiteX41" fmla="*/ 411418 w 3024845"/>
                  <a:gd name="connsiteY41" fmla="*/ 585842 h 1059043"/>
                  <a:gd name="connsiteX42" fmla="*/ 411418 w 3024845"/>
                  <a:gd name="connsiteY42" fmla="*/ 584761 h 1059043"/>
                  <a:gd name="connsiteX43" fmla="*/ 411418 w 3024845"/>
                  <a:gd name="connsiteY43" fmla="*/ 577194 h 1059043"/>
                  <a:gd name="connsiteX44" fmla="*/ 413445 w 3024845"/>
                  <a:gd name="connsiteY44" fmla="*/ 577194 h 1059043"/>
                  <a:gd name="connsiteX45" fmla="*/ 427632 w 3024845"/>
                  <a:gd name="connsiteY45" fmla="*/ 577194 h 1059043"/>
                  <a:gd name="connsiteX46" fmla="*/ 427632 w 3024845"/>
                  <a:gd name="connsiteY46" fmla="*/ 578275 h 1059043"/>
                  <a:gd name="connsiteX47" fmla="*/ 427632 w 3024845"/>
                  <a:gd name="connsiteY47" fmla="*/ 585842 h 1059043"/>
                  <a:gd name="connsiteX48" fmla="*/ 449925 w 3024845"/>
                  <a:gd name="connsiteY48" fmla="*/ 585842 h 1059043"/>
                  <a:gd name="connsiteX49" fmla="*/ 449925 w 3024845"/>
                  <a:gd name="connsiteY49" fmla="*/ 583950 h 1059043"/>
                  <a:gd name="connsiteX50" fmla="*/ 449925 w 3024845"/>
                  <a:gd name="connsiteY50" fmla="*/ 570709 h 1059043"/>
                  <a:gd name="connsiteX51" fmla="*/ 451699 w 3024845"/>
                  <a:gd name="connsiteY51" fmla="*/ 570709 h 1059043"/>
                  <a:gd name="connsiteX52" fmla="*/ 464112 w 3024845"/>
                  <a:gd name="connsiteY52" fmla="*/ 570709 h 1059043"/>
                  <a:gd name="connsiteX53" fmla="*/ 464112 w 3024845"/>
                  <a:gd name="connsiteY53" fmla="*/ 594489 h 1059043"/>
                  <a:gd name="connsiteX54" fmla="*/ 465126 w 3024845"/>
                  <a:gd name="connsiteY54" fmla="*/ 594489 h 1059043"/>
                  <a:gd name="connsiteX55" fmla="*/ 472219 w 3024845"/>
                  <a:gd name="connsiteY55" fmla="*/ 594489 h 1059043"/>
                  <a:gd name="connsiteX56" fmla="*/ 472219 w 3024845"/>
                  <a:gd name="connsiteY56" fmla="*/ 593408 h 1059043"/>
                  <a:gd name="connsiteX57" fmla="*/ 472219 w 3024845"/>
                  <a:gd name="connsiteY57" fmla="*/ 585842 h 1059043"/>
                  <a:gd name="connsiteX58" fmla="*/ 473992 w 3024845"/>
                  <a:gd name="connsiteY58" fmla="*/ 585842 h 1059043"/>
                  <a:gd name="connsiteX59" fmla="*/ 486406 w 3024845"/>
                  <a:gd name="connsiteY59" fmla="*/ 585842 h 1059043"/>
                  <a:gd name="connsiteX60" fmla="*/ 486406 w 3024845"/>
                  <a:gd name="connsiteY60" fmla="*/ 611783 h 1059043"/>
                  <a:gd name="connsiteX61" fmla="*/ 488433 w 3024845"/>
                  <a:gd name="connsiteY61" fmla="*/ 611783 h 1059043"/>
                  <a:gd name="connsiteX62" fmla="*/ 502619 w 3024845"/>
                  <a:gd name="connsiteY62" fmla="*/ 611783 h 1059043"/>
                  <a:gd name="connsiteX63" fmla="*/ 502619 w 3024845"/>
                  <a:gd name="connsiteY63" fmla="*/ 613404 h 1059043"/>
                  <a:gd name="connsiteX64" fmla="*/ 502619 w 3024845"/>
                  <a:gd name="connsiteY64" fmla="*/ 624754 h 1059043"/>
                  <a:gd name="connsiteX65" fmla="*/ 503379 w 3024845"/>
                  <a:gd name="connsiteY65" fmla="*/ 624754 h 1059043"/>
                  <a:gd name="connsiteX66" fmla="*/ 508700 w 3024845"/>
                  <a:gd name="connsiteY66" fmla="*/ 624754 h 1059043"/>
                  <a:gd name="connsiteX67" fmla="*/ 508700 w 3024845"/>
                  <a:gd name="connsiteY67" fmla="*/ 623943 h 1059043"/>
                  <a:gd name="connsiteX68" fmla="*/ 508700 w 3024845"/>
                  <a:gd name="connsiteY68" fmla="*/ 618268 h 1059043"/>
                  <a:gd name="connsiteX69" fmla="*/ 539100 w 3024845"/>
                  <a:gd name="connsiteY69" fmla="*/ 618268 h 1059043"/>
                  <a:gd name="connsiteX70" fmla="*/ 539100 w 3024845"/>
                  <a:gd name="connsiteY70" fmla="*/ 642048 h 1059043"/>
                  <a:gd name="connsiteX71" fmla="*/ 540113 w 3024845"/>
                  <a:gd name="connsiteY71" fmla="*/ 642048 h 1059043"/>
                  <a:gd name="connsiteX72" fmla="*/ 547207 w 3024845"/>
                  <a:gd name="connsiteY72" fmla="*/ 642048 h 1059043"/>
                  <a:gd name="connsiteX73" fmla="*/ 547207 w 3024845"/>
                  <a:gd name="connsiteY73" fmla="*/ 643129 h 1059043"/>
                  <a:gd name="connsiteX74" fmla="*/ 547207 w 3024845"/>
                  <a:gd name="connsiteY74" fmla="*/ 650695 h 1059043"/>
                  <a:gd name="connsiteX75" fmla="*/ 547967 w 3024845"/>
                  <a:gd name="connsiteY75" fmla="*/ 650695 h 1059043"/>
                  <a:gd name="connsiteX76" fmla="*/ 553287 w 3024845"/>
                  <a:gd name="connsiteY76" fmla="*/ 650695 h 1059043"/>
                  <a:gd name="connsiteX77" fmla="*/ 553287 w 3024845"/>
                  <a:gd name="connsiteY77" fmla="*/ 648533 h 1059043"/>
                  <a:gd name="connsiteX78" fmla="*/ 553287 w 3024845"/>
                  <a:gd name="connsiteY78" fmla="*/ 633401 h 1059043"/>
                  <a:gd name="connsiteX79" fmla="*/ 554300 w 3024845"/>
                  <a:gd name="connsiteY79" fmla="*/ 633401 h 1059043"/>
                  <a:gd name="connsiteX80" fmla="*/ 561394 w 3024845"/>
                  <a:gd name="connsiteY80" fmla="*/ 633401 h 1059043"/>
                  <a:gd name="connsiteX81" fmla="*/ 561394 w 3024845"/>
                  <a:gd name="connsiteY81" fmla="*/ 634482 h 1059043"/>
                  <a:gd name="connsiteX82" fmla="*/ 561394 w 3024845"/>
                  <a:gd name="connsiteY82" fmla="*/ 642048 h 1059043"/>
                  <a:gd name="connsiteX83" fmla="*/ 566714 w 3024845"/>
                  <a:gd name="connsiteY83" fmla="*/ 640055 h 1059043"/>
                  <a:gd name="connsiteX84" fmla="*/ 567474 w 3024845"/>
                  <a:gd name="connsiteY84" fmla="*/ 639075 h 1059043"/>
                  <a:gd name="connsiteX85" fmla="*/ 567474 w 3024845"/>
                  <a:gd name="connsiteY85" fmla="*/ 633401 h 1059043"/>
                  <a:gd name="connsiteX86" fmla="*/ 605981 w 3024845"/>
                  <a:gd name="connsiteY86" fmla="*/ 633401 h 1059043"/>
                  <a:gd name="connsiteX87" fmla="*/ 605981 w 3024845"/>
                  <a:gd name="connsiteY87" fmla="*/ 657180 h 1059043"/>
                  <a:gd name="connsiteX88" fmla="*/ 608007 w 3024845"/>
                  <a:gd name="connsiteY88" fmla="*/ 657180 h 1059043"/>
                  <a:gd name="connsiteX89" fmla="*/ 622194 w 3024845"/>
                  <a:gd name="connsiteY89" fmla="*/ 657180 h 1059043"/>
                  <a:gd name="connsiteX90" fmla="*/ 622194 w 3024845"/>
                  <a:gd name="connsiteY90" fmla="*/ 658261 h 1059043"/>
                  <a:gd name="connsiteX91" fmla="*/ 622194 w 3024845"/>
                  <a:gd name="connsiteY91" fmla="*/ 665827 h 1059043"/>
                  <a:gd name="connsiteX92" fmla="*/ 623968 w 3024845"/>
                  <a:gd name="connsiteY92" fmla="*/ 665827 h 1059043"/>
                  <a:gd name="connsiteX93" fmla="*/ 636381 w 3024845"/>
                  <a:gd name="connsiteY93" fmla="*/ 665827 h 1059043"/>
                  <a:gd name="connsiteX94" fmla="*/ 636381 w 3024845"/>
                  <a:gd name="connsiteY94" fmla="*/ 642048 h 1059043"/>
                  <a:gd name="connsiteX95" fmla="*/ 637394 w 3024845"/>
                  <a:gd name="connsiteY95" fmla="*/ 642048 h 1059043"/>
                  <a:gd name="connsiteX96" fmla="*/ 644488 w 3024845"/>
                  <a:gd name="connsiteY96" fmla="*/ 642048 h 1059043"/>
                  <a:gd name="connsiteX97" fmla="*/ 644488 w 3024845"/>
                  <a:gd name="connsiteY97" fmla="*/ 609621 h 1059043"/>
                  <a:gd name="connsiteX98" fmla="*/ 645501 w 3024845"/>
                  <a:gd name="connsiteY98" fmla="*/ 609621 h 1059043"/>
                  <a:gd name="connsiteX99" fmla="*/ 652595 w 3024845"/>
                  <a:gd name="connsiteY99" fmla="*/ 609621 h 1059043"/>
                  <a:gd name="connsiteX100" fmla="*/ 652595 w 3024845"/>
                  <a:gd name="connsiteY100" fmla="*/ 607730 h 1059043"/>
                  <a:gd name="connsiteX101" fmla="*/ 652595 w 3024845"/>
                  <a:gd name="connsiteY101" fmla="*/ 594489 h 1059043"/>
                  <a:gd name="connsiteX102" fmla="*/ 651328 w 3024845"/>
                  <a:gd name="connsiteY102" fmla="*/ 592867 h 1059043"/>
                  <a:gd name="connsiteX103" fmla="*/ 656648 w 3024845"/>
                  <a:gd name="connsiteY103" fmla="*/ 581518 h 1059043"/>
                  <a:gd name="connsiteX104" fmla="*/ 664755 w 3024845"/>
                  <a:gd name="connsiteY104" fmla="*/ 609621 h 1059043"/>
                  <a:gd name="connsiteX105" fmla="*/ 665515 w 3024845"/>
                  <a:gd name="connsiteY105" fmla="*/ 609621 h 1059043"/>
                  <a:gd name="connsiteX106" fmla="*/ 670835 w 3024845"/>
                  <a:gd name="connsiteY106" fmla="*/ 609621 h 1059043"/>
                  <a:gd name="connsiteX107" fmla="*/ 670835 w 3024845"/>
                  <a:gd name="connsiteY107" fmla="*/ 503694 h 1059043"/>
                  <a:gd name="connsiteX108" fmla="*/ 672355 w 3024845"/>
                  <a:gd name="connsiteY108" fmla="*/ 503694 h 1059043"/>
                  <a:gd name="connsiteX109" fmla="*/ 682995 w 3024845"/>
                  <a:gd name="connsiteY109" fmla="*/ 503694 h 1059043"/>
                  <a:gd name="connsiteX110" fmla="*/ 682995 w 3024845"/>
                  <a:gd name="connsiteY110" fmla="*/ 456135 h 1059043"/>
                  <a:gd name="connsiteX111" fmla="*/ 709342 w 3024845"/>
                  <a:gd name="connsiteY111" fmla="*/ 456135 h 1059043"/>
                  <a:gd name="connsiteX112" fmla="*/ 709342 w 3024845"/>
                  <a:gd name="connsiteY112" fmla="*/ 434517 h 1059043"/>
                  <a:gd name="connsiteX113" fmla="*/ 743796 w 3024845"/>
                  <a:gd name="connsiteY113" fmla="*/ 434517 h 1059043"/>
                  <a:gd name="connsiteX114" fmla="*/ 743796 w 3024845"/>
                  <a:gd name="connsiteY114" fmla="*/ 436949 h 1059043"/>
                  <a:gd name="connsiteX115" fmla="*/ 743796 w 3024845"/>
                  <a:gd name="connsiteY115" fmla="*/ 453973 h 1059043"/>
                  <a:gd name="connsiteX116" fmla="*/ 746076 w 3024845"/>
                  <a:gd name="connsiteY116" fmla="*/ 453973 h 1059043"/>
                  <a:gd name="connsiteX117" fmla="*/ 762036 w 3024845"/>
                  <a:gd name="connsiteY117" fmla="*/ 453973 h 1059043"/>
                  <a:gd name="connsiteX118" fmla="*/ 762036 w 3024845"/>
                  <a:gd name="connsiteY118" fmla="*/ 501532 h 1059043"/>
                  <a:gd name="connsiteX119" fmla="*/ 763049 w 3024845"/>
                  <a:gd name="connsiteY119" fmla="*/ 501532 h 1059043"/>
                  <a:gd name="connsiteX120" fmla="*/ 770143 w 3024845"/>
                  <a:gd name="connsiteY120" fmla="*/ 501532 h 1059043"/>
                  <a:gd name="connsiteX121" fmla="*/ 784330 w 3024845"/>
                  <a:gd name="connsiteY121" fmla="*/ 505856 h 1059043"/>
                  <a:gd name="connsiteX122" fmla="*/ 784330 w 3024845"/>
                  <a:gd name="connsiteY122" fmla="*/ 544768 h 1059043"/>
                  <a:gd name="connsiteX123" fmla="*/ 785343 w 3024845"/>
                  <a:gd name="connsiteY123" fmla="*/ 544768 h 1059043"/>
                  <a:gd name="connsiteX124" fmla="*/ 792436 w 3024845"/>
                  <a:gd name="connsiteY124" fmla="*/ 544768 h 1059043"/>
                  <a:gd name="connsiteX125" fmla="*/ 792436 w 3024845"/>
                  <a:gd name="connsiteY125" fmla="*/ 546389 h 1059043"/>
                  <a:gd name="connsiteX126" fmla="*/ 792436 w 3024845"/>
                  <a:gd name="connsiteY126" fmla="*/ 557738 h 1059043"/>
                  <a:gd name="connsiteX127" fmla="*/ 794463 w 3024845"/>
                  <a:gd name="connsiteY127" fmla="*/ 557738 h 1059043"/>
                  <a:gd name="connsiteX128" fmla="*/ 808650 w 3024845"/>
                  <a:gd name="connsiteY128" fmla="*/ 557738 h 1059043"/>
                  <a:gd name="connsiteX129" fmla="*/ 814730 w 3024845"/>
                  <a:gd name="connsiteY129" fmla="*/ 564224 h 1059043"/>
                  <a:gd name="connsiteX130" fmla="*/ 814730 w 3024845"/>
                  <a:gd name="connsiteY130" fmla="*/ 585842 h 1059043"/>
                  <a:gd name="connsiteX131" fmla="*/ 817010 w 3024845"/>
                  <a:gd name="connsiteY131" fmla="*/ 585842 h 1059043"/>
                  <a:gd name="connsiteX132" fmla="*/ 832970 w 3024845"/>
                  <a:gd name="connsiteY132" fmla="*/ 585842 h 1059043"/>
                  <a:gd name="connsiteX133" fmla="*/ 832970 w 3024845"/>
                  <a:gd name="connsiteY133" fmla="*/ 586922 h 1059043"/>
                  <a:gd name="connsiteX134" fmla="*/ 832970 w 3024845"/>
                  <a:gd name="connsiteY134" fmla="*/ 594489 h 1059043"/>
                  <a:gd name="connsiteX135" fmla="*/ 834237 w 3024845"/>
                  <a:gd name="connsiteY135" fmla="*/ 594489 h 1059043"/>
                  <a:gd name="connsiteX136" fmla="*/ 843104 w 3024845"/>
                  <a:gd name="connsiteY136" fmla="*/ 594489 h 1059043"/>
                  <a:gd name="connsiteX137" fmla="*/ 843104 w 3024845"/>
                  <a:gd name="connsiteY137" fmla="*/ 596650 h 1059043"/>
                  <a:gd name="connsiteX138" fmla="*/ 843104 w 3024845"/>
                  <a:gd name="connsiteY138" fmla="*/ 611783 h 1059043"/>
                  <a:gd name="connsiteX139" fmla="*/ 847157 w 3024845"/>
                  <a:gd name="connsiteY139" fmla="*/ 609891 h 1059043"/>
                  <a:gd name="connsiteX140" fmla="*/ 847157 w 3024845"/>
                  <a:gd name="connsiteY140" fmla="*/ 596650 h 1059043"/>
                  <a:gd name="connsiteX141" fmla="*/ 848170 w 3024845"/>
                  <a:gd name="connsiteY141" fmla="*/ 596650 h 1059043"/>
                  <a:gd name="connsiteX142" fmla="*/ 855264 w 3024845"/>
                  <a:gd name="connsiteY142" fmla="*/ 596650 h 1059043"/>
                  <a:gd name="connsiteX143" fmla="*/ 855264 w 3024845"/>
                  <a:gd name="connsiteY143" fmla="*/ 598272 h 1059043"/>
                  <a:gd name="connsiteX144" fmla="*/ 855264 w 3024845"/>
                  <a:gd name="connsiteY144" fmla="*/ 609621 h 1059043"/>
                  <a:gd name="connsiteX145" fmla="*/ 856024 w 3024845"/>
                  <a:gd name="connsiteY145" fmla="*/ 609621 h 1059043"/>
                  <a:gd name="connsiteX146" fmla="*/ 861344 w 3024845"/>
                  <a:gd name="connsiteY146" fmla="*/ 609621 h 1059043"/>
                  <a:gd name="connsiteX147" fmla="*/ 909984 w 3024845"/>
                  <a:gd name="connsiteY147" fmla="*/ 605298 h 1059043"/>
                  <a:gd name="connsiteX148" fmla="*/ 909984 w 3024845"/>
                  <a:gd name="connsiteY148" fmla="*/ 606649 h 1059043"/>
                  <a:gd name="connsiteX149" fmla="*/ 909984 w 3024845"/>
                  <a:gd name="connsiteY149" fmla="*/ 616106 h 1059043"/>
                  <a:gd name="connsiteX150" fmla="*/ 910744 w 3024845"/>
                  <a:gd name="connsiteY150" fmla="*/ 616106 h 1059043"/>
                  <a:gd name="connsiteX151" fmla="*/ 916065 w 3024845"/>
                  <a:gd name="connsiteY151" fmla="*/ 616106 h 1059043"/>
                  <a:gd name="connsiteX152" fmla="*/ 916065 w 3024845"/>
                  <a:gd name="connsiteY152" fmla="*/ 618268 h 1059043"/>
                  <a:gd name="connsiteX153" fmla="*/ 916065 w 3024845"/>
                  <a:gd name="connsiteY153" fmla="*/ 633401 h 1059043"/>
                  <a:gd name="connsiteX154" fmla="*/ 918091 w 3024845"/>
                  <a:gd name="connsiteY154" fmla="*/ 632050 h 1059043"/>
                  <a:gd name="connsiteX155" fmla="*/ 932278 w 3024845"/>
                  <a:gd name="connsiteY155" fmla="*/ 622592 h 1059043"/>
                  <a:gd name="connsiteX156" fmla="*/ 938358 w 3024845"/>
                  <a:gd name="connsiteY156" fmla="*/ 581518 h 1059043"/>
                  <a:gd name="connsiteX157" fmla="*/ 939118 w 3024845"/>
                  <a:gd name="connsiteY157" fmla="*/ 581248 h 1059043"/>
                  <a:gd name="connsiteX158" fmla="*/ 944438 w 3024845"/>
                  <a:gd name="connsiteY158" fmla="*/ 579356 h 1059043"/>
                  <a:gd name="connsiteX159" fmla="*/ 946465 w 3024845"/>
                  <a:gd name="connsiteY159" fmla="*/ 510179 h 1059043"/>
                  <a:gd name="connsiteX160" fmla="*/ 948492 w 3024845"/>
                  <a:gd name="connsiteY160" fmla="*/ 579356 h 1059043"/>
                  <a:gd name="connsiteX161" fmla="*/ 949252 w 3024845"/>
                  <a:gd name="connsiteY161" fmla="*/ 579626 h 1059043"/>
                  <a:gd name="connsiteX162" fmla="*/ 954572 w 3024845"/>
                  <a:gd name="connsiteY162" fmla="*/ 581518 h 1059043"/>
                  <a:gd name="connsiteX163" fmla="*/ 954572 w 3024845"/>
                  <a:gd name="connsiteY163" fmla="*/ 495047 h 1059043"/>
                  <a:gd name="connsiteX164" fmla="*/ 958625 w 3024845"/>
                  <a:gd name="connsiteY164" fmla="*/ 462620 h 1059043"/>
                  <a:gd name="connsiteX165" fmla="*/ 997132 w 3024845"/>
                  <a:gd name="connsiteY165" fmla="*/ 462620 h 1059043"/>
                  <a:gd name="connsiteX166" fmla="*/ 997132 w 3024845"/>
                  <a:gd name="connsiteY166" fmla="*/ 495047 h 1059043"/>
                  <a:gd name="connsiteX167" fmla="*/ 997892 w 3024845"/>
                  <a:gd name="connsiteY167" fmla="*/ 495047 h 1059043"/>
                  <a:gd name="connsiteX168" fmla="*/ 1003212 w 3024845"/>
                  <a:gd name="connsiteY168" fmla="*/ 495047 h 1059043"/>
                  <a:gd name="connsiteX169" fmla="*/ 1003212 w 3024845"/>
                  <a:gd name="connsiteY169" fmla="*/ 412899 h 1059043"/>
                  <a:gd name="connsiteX170" fmla="*/ 1004986 w 3024845"/>
                  <a:gd name="connsiteY170" fmla="*/ 412899 h 1059043"/>
                  <a:gd name="connsiteX171" fmla="*/ 1017399 w 3024845"/>
                  <a:gd name="connsiteY171" fmla="*/ 412899 h 1059043"/>
                  <a:gd name="connsiteX172" fmla="*/ 1017399 w 3024845"/>
                  <a:gd name="connsiteY172" fmla="*/ 411008 h 1059043"/>
                  <a:gd name="connsiteX173" fmla="*/ 1017399 w 3024845"/>
                  <a:gd name="connsiteY173" fmla="*/ 397767 h 1059043"/>
                  <a:gd name="connsiteX174" fmla="*/ 1039693 w 3024845"/>
                  <a:gd name="connsiteY174" fmla="*/ 397767 h 1059043"/>
                  <a:gd name="connsiteX175" fmla="*/ 1039693 w 3024845"/>
                  <a:gd name="connsiteY175" fmla="*/ 396686 h 1059043"/>
                  <a:gd name="connsiteX176" fmla="*/ 1039693 w 3024845"/>
                  <a:gd name="connsiteY176" fmla="*/ 389120 h 1059043"/>
                  <a:gd name="connsiteX177" fmla="*/ 1041466 w 3024845"/>
                  <a:gd name="connsiteY177" fmla="*/ 389120 h 1059043"/>
                  <a:gd name="connsiteX178" fmla="*/ 1053880 w 3024845"/>
                  <a:gd name="connsiteY178" fmla="*/ 389120 h 1059043"/>
                  <a:gd name="connsiteX179" fmla="*/ 1053880 w 3024845"/>
                  <a:gd name="connsiteY179" fmla="*/ 390201 h 1059043"/>
                  <a:gd name="connsiteX180" fmla="*/ 1053880 w 3024845"/>
                  <a:gd name="connsiteY180" fmla="*/ 397767 h 1059043"/>
                  <a:gd name="connsiteX181" fmla="*/ 1054640 w 3024845"/>
                  <a:gd name="connsiteY181" fmla="*/ 397767 h 1059043"/>
                  <a:gd name="connsiteX182" fmla="*/ 1059960 w 3024845"/>
                  <a:gd name="connsiteY182" fmla="*/ 397767 h 1059043"/>
                  <a:gd name="connsiteX183" fmla="*/ 1070093 w 3024845"/>
                  <a:gd name="connsiteY183" fmla="*/ 393443 h 1059043"/>
                  <a:gd name="connsiteX184" fmla="*/ 1074146 w 3024845"/>
                  <a:gd name="connsiteY184" fmla="*/ 396686 h 1059043"/>
                  <a:gd name="connsiteX185" fmla="*/ 1074146 w 3024845"/>
                  <a:gd name="connsiteY185" fmla="*/ 389120 h 1059043"/>
                  <a:gd name="connsiteX186" fmla="*/ 1076426 w 3024845"/>
                  <a:gd name="connsiteY186" fmla="*/ 389120 h 1059043"/>
                  <a:gd name="connsiteX187" fmla="*/ 1092387 w 3024845"/>
                  <a:gd name="connsiteY187" fmla="*/ 389120 h 1059043"/>
                  <a:gd name="connsiteX188" fmla="*/ 1092387 w 3024845"/>
                  <a:gd name="connsiteY188" fmla="*/ 390201 h 1059043"/>
                  <a:gd name="connsiteX189" fmla="*/ 1092387 w 3024845"/>
                  <a:gd name="connsiteY189" fmla="*/ 397767 h 1059043"/>
                  <a:gd name="connsiteX190" fmla="*/ 1122787 w 3024845"/>
                  <a:gd name="connsiteY190" fmla="*/ 397767 h 1059043"/>
                  <a:gd name="connsiteX191" fmla="*/ 1122787 w 3024845"/>
                  <a:gd name="connsiteY191" fmla="*/ 399388 h 1059043"/>
                  <a:gd name="connsiteX192" fmla="*/ 1122787 w 3024845"/>
                  <a:gd name="connsiteY192" fmla="*/ 410738 h 1059043"/>
                  <a:gd name="connsiteX193" fmla="*/ 1149134 w 3024845"/>
                  <a:gd name="connsiteY193" fmla="*/ 410738 h 1059043"/>
                  <a:gd name="connsiteX194" fmla="*/ 1149134 w 3024845"/>
                  <a:gd name="connsiteY194" fmla="*/ 441002 h 1059043"/>
                  <a:gd name="connsiteX195" fmla="*/ 1149894 w 3024845"/>
                  <a:gd name="connsiteY195" fmla="*/ 441002 h 1059043"/>
                  <a:gd name="connsiteX196" fmla="*/ 1155214 w 3024845"/>
                  <a:gd name="connsiteY196" fmla="*/ 441002 h 1059043"/>
                  <a:gd name="connsiteX197" fmla="*/ 1155214 w 3024845"/>
                  <a:gd name="connsiteY197" fmla="*/ 442083 h 1059043"/>
                  <a:gd name="connsiteX198" fmla="*/ 1155214 w 3024845"/>
                  <a:gd name="connsiteY198" fmla="*/ 449650 h 1059043"/>
                  <a:gd name="connsiteX199" fmla="*/ 1159268 w 3024845"/>
                  <a:gd name="connsiteY199" fmla="*/ 479914 h 1059043"/>
                  <a:gd name="connsiteX200" fmla="*/ 1160028 w 3024845"/>
                  <a:gd name="connsiteY200" fmla="*/ 479914 h 1059043"/>
                  <a:gd name="connsiteX201" fmla="*/ 1165348 w 3024845"/>
                  <a:gd name="connsiteY201" fmla="*/ 479914 h 1059043"/>
                  <a:gd name="connsiteX202" fmla="*/ 1165348 w 3024845"/>
                  <a:gd name="connsiteY202" fmla="*/ 480725 h 1059043"/>
                  <a:gd name="connsiteX203" fmla="*/ 1165348 w 3024845"/>
                  <a:gd name="connsiteY203" fmla="*/ 486400 h 1059043"/>
                  <a:gd name="connsiteX204" fmla="*/ 1166361 w 3024845"/>
                  <a:gd name="connsiteY204" fmla="*/ 486400 h 1059043"/>
                  <a:gd name="connsiteX205" fmla="*/ 1173454 w 3024845"/>
                  <a:gd name="connsiteY205" fmla="*/ 486400 h 1059043"/>
                  <a:gd name="connsiteX206" fmla="*/ 1173454 w 3024845"/>
                  <a:gd name="connsiteY206" fmla="*/ 516665 h 1059043"/>
                  <a:gd name="connsiteX207" fmla="*/ 1175481 w 3024845"/>
                  <a:gd name="connsiteY207" fmla="*/ 516665 h 1059043"/>
                  <a:gd name="connsiteX208" fmla="*/ 1189668 w 3024845"/>
                  <a:gd name="connsiteY208" fmla="*/ 516665 h 1059043"/>
                  <a:gd name="connsiteX209" fmla="*/ 1189668 w 3024845"/>
                  <a:gd name="connsiteY209" fmla="*/ 540444 h 1059043"/>
                  <a:gd name="connsiteX210" fmla="*/ 1191695 w 3024845"/>
                  <a:gd name="connsiteY210" fmla="*/ 542065 h 1059043"/>
                  <a:gd name="connsiteX211" fmla="*/ 1191695 w 3024845"/>
                  <a:gd name="connsiteY211" fmla="*/ 553415 h 1059043"/>
                  <a:gd name="connsiteX212" fmla="*/ 1192455 w 3024845"/>
                  <a:gd name="connsiteY212" fmla="*/ 553415 h 1059043"/>
                  <a:gd name="connsiteX213" fmla="*/ 1197775 w 3024845"/>
                  <a:gd name="connsiteY213" fmla="*/ 553415 h 1059043"/>
                  <a:gd name="connsiteX214" fmla="*/ 1197775 w 3024845"/>
                  <a:gd name="connsiteY214" fmla="*/ 577194 h 1059043"/>
                  <a:gd name="connsiteX215" fmla="*/ 1199041 w 3024845"/>
                  <a:gd name="connsiteY215" fmla="*/ 577194 h 1059043"/>
                  <a:gd name="connsiteX216" fmla="*/ 1207908 w 3024845"/>
                  <a:gd name="connsiteY216" fmla="*/ 577194 h 1059043"/>
                  <a:gd name="connsiteX217" fmla="*/ 1209935 w 3024845"/>
                  <a:gd name="connsiteY217" fmla="*/ 581248 h 1059043"/>
                  <a:gd name="connsiteX218" fmla="*/ 1209935 w 3024845"/>
                  <a:gd name="connsiteY218" fmla="*/ 594489 h 1059043"/>
                  <a:gd name="connsiteX219" fmla="*/ 1211455 w 3024845"/>
                  <a:gd name="connsiteY219" fmla="*/ 592597 h 1059043"/>
                  <a:gd name="connsiteX220" fmla="*/ 1222095 w 3024845"/>
                  <a:gd name="connsiteY220" fmla="*/ 579356 h 1059043"/>
                  <a:gd name="connsiteX221" fmla="*/ 1250469 w 3024845"/>
                  <a:gd name="connsiteY221" fmla="*/ 579356 h 1059043"/>
                  <a:gd name="connsiteX222" fmla="*/ 1250469 w 3024845"/>
                  <a:gd name="connsiteY222" fmla="*/ 665827 h 1059043"/>
                  <a:gd name="connsiteX223" fmla="*/ 1251229 w 3024845"/>
                  <a:gd name="connsiteY223" fmla="*/ 665827 h 1059043"/>
                  <a:gd name="connsiteX224" fmla="*/ 1256549 w 3024845"/>
                  <a:gd name="connsiteY224" fmla="*/ 665827 h 1059043"/>
                  <a:gd name="connsiteX225" fmla="*/ 1257309 w 3024845"/>
                  <a:gd name="connsiteY225" fmla="*/ 664476 h 1059043"/>
                  <a:gd name="connsiteX226" fmla="*/ 1262629 w 3024845"/>
                  <a:gd name="connsiteY226" fmla="*/ 655018 h 1059043"/>
                  <a:gd name="connsiteX227" fmla="*/ 1262629 w 3024845"/>
                  <a:gd name="connsiteY227" fmla="*/ 656910 h 1059043"/>
                  <a:gd name="connsiteX228" fmla="*/ 1262629 w 3024845"/>
                  <a:gd name="connsiteY228" fmla="*/ 670151 h 1059043"/>
                  <a:gd name="connsiteX229" fmla="*/ 1266682 w 3024845"/>
                  <a:gd name="connsiteY229" fmla="*/ 624754 h 1059043"/>
                  <a:gd name="connsiteX230" fmla="*/ 1267442 w 3024845"/>
                  <a:gd name="connsiteY230" fmla="*/ 624754 h 1059043"/>
                  <a:gd name="connsiteX231" fmla="*/ 1272762 w 3024845"/>
                  <a:gd name="connsiteY231" fmla="*/ 624754 h 1059043"/>
                  <a:gd name="connsiteX232" fmla="*/ 1272762 w 3024845"/>
                  <a:gd name="connsiteY232" fmla="*/ 559900 h 1059043"/>
                  <a:gd name="connsiteX233" fmla="*/ 1273776 w 3024845"/>
                  <a:gd name="connsiteY233" fmla="*/ 559900 h 1059043"/>
                  <a:gd name="connsiteX234" fmla="*/ 1280869 w 3024845"/>
                  <a:gd name="connsiteY234" fmla="*/ 559900 h 1059043"/>
                  <a:gd name="connsiteX235" fmla="*/ 1293029 w 3024845"/>
                  <a:gd name="connsiteY235" fmla="*/ 516665 h 1059043"/>
                  <a:gd name="connsiteX236" fmla="*/ 1294296 w 3024845"/>
                  <a:gd name="connsiteY236" fmla="*/ 516665 h 1059043"/>
                  <a:gd name="connsiteX237" fmla="*/ 1303163 w 3024845"/>
                  <a:gd name="connsiteY237" fmla="*/ 516665 h 1059043"/>
                  <a:gd name="connsiteX238" fmla="*/ 1313296 w 3024845"/>
                  <a:gd name="connsiteY238" fmla="*/ 559900 h 1059043"/>
                  <a:gd name="connsiteX239" fmla="*/ 1314309 w 3024845"/>
                  <a:gd name="connsiteY239" fmla="*/ 559900 h 1059043"/>
                  <a:gd name="connsiteX240" fmla="*/ 1321403 w 3024845"/>
                  <a:gd name="connsiteY240" fmla="*/ 559900 h 1059043"/>
                  <a:gd name="connsiteX241" fmla="*/ 1321403 w 3024845"/>
                  <a:gd name="connsiteY241" fmla="*/ 598812 h 1059043"/>
                  <a:gd name="connsiteX242" fmla="*/ 1323176 w 3024845"/>
                  <a:gd name="connsiteY242" fmla="*/ 598812 h 1059043"/>
                  <a:gd name="connsiteX243" fmla="*/ 1335590 w 3024845"/>
                  <a:gd name="connsiteY243" fmla="*/ 598812 h 1059043"/>
                  <a:gd name="connsiteX244" fmla="*/ 1335590 w 3024845"/>
                  <a:gd name="connsiteY244" fmla="*/ 600974 h 1059043"/>
                  <a:gd name="connsiteX245" fmla="*/ 1335590 w 3024845"/>
                  <a:gd name="connsiteY245" fmla="*/ 616106 h 1059043"/>
                  <a:gd name="connsiteX246" fmla="*/ 1339643 w 3024845"/>
                  <a:gd name="connsiteY246" fmla="*/ 613945 h 1059043"/>
                  <a:gd name="connsiteX247" fmla="*/ 1339643 w 3024845"/>
                  <a:gd name="connsiteY247" fmla="*/ 598812 h 1059043"/>
                  <a:gd name="connsiteX248" fmla="*/ 1341163 w 3024845"/>
                  <a:gd name="connsiteY248" fmla="*/ 598812 h 1059043"/>
                  <a:gd name="connsiteX249" fmla="*/ 1351803 w 3024845"/>
                  <a:gd name="connsiteY249" fmla="*/ 598812 h 1059043"/>
                  <a:gd name="connsiteX250" fmla="*/ 1351803 w 3024845"/>
                  <a:gd name="connsiteY250" fmla="*/ 600433 h 1059043"/>
                  <a:gd name="connsiteX251" fmla="*/ 1351803 w 3024845"/>
                  <a:gd name="connsiteY251" fmla="*/ 611783 h 1059043"/>
                  <a:gd name="connsiteX252" fmla="*/ 1382204 w 3024845"/>
                  <a:gd name="connsiteY252" fmla="*/ 611783 h 1059043"/>
                  <a:gd name="connsiteX253" fmla="*/ 1382204 w 3024845"/>
                  <a:gd name="connsiteY253" fmla="*/ 575033 h 1059043"/>
                  <a:gd name="connsiteX254" fmla="*/ 1383470 w 3024845"/>
                  <a:gd name="connsiteY254" fmla="*/ 575033 h 1059043"/>
                  <a:gd name="connsiteX255" fmla="*/ 1392337 w 3024845"/>
                  <a:gd name="connsiteY255" fmla="*/ 575033 h 1059043"/>
                  <a:gd name="connsiteX256" fmla="*/ 1392337 w 3024845"/>
                  <a:gd name="connsiteY256" fmla="*/ 596650 h 1059043"/>
                  <a:gd name="connsiteX257" fmla="*/ 1394364 w 3024845"/>
                  <a:gd name="connsiteY257" fmla="*/ 564224 h 1059043"/>
                  <a:gd name="connsiteX258" fmla="*/ 1416657 w 3024845"/>
                  <a:gd name="connsiteY258" fmla="*/ 564224 h 1059043"/>
                  <a:gd name="connsiteX259" fmla="*/ 1416657 w 3024845"/>
                  <a:gd name="connsiteY259" fmla="*/ 562602 h 1059043"/>
                  <a:gd name="connsiteX260" fmla="*/ 1416657 w 3024845"/>
                  <a:gd name="connsiteY260" fmla="*/ 551253 h 1059043"/>
                  <a:gd name="connsiteX261" fmla="*/ 1417417 w 3024845"/>
                  <a:gd name="connsiteY261" fmla="*/ 551253 h 1059043"/>
                  <a:gd name="connsiteX262" fmla="*/ 1422737 w 3024845"/>
                  <a:gd name="connsiteY262" fmla="*/ 551253 h 1059043"/>
                  <a:gd name="connsiteX263" fmla="*/ 1422737 w 3024845"/>
                  <a:gd name="connsiteY263" fmla="*/ 549362 h 1059043"/>
                  <a:gd name="connsiteX264" fmla="*/ 1422737 w 3024845"/>
                  <a:gd name="connsiteY264" fmla="*/ 536121 h 1059043"/>
                  <a:gd name="connsiteX265" fmla="*/ 1426791 w 3024845"/>
                  <a:gd name="connsiteY265" fmla="*/ 542606 h 1059043"/>
                  <a:gd name="connsiteX266" fmla="*/ 1429071 w 3024845"/>
                  <a:gd name="connsiteY266" fmla="*/ 542606 h 1059043"/>
                  <a:gd name="connsiteX267" fmla="*/ 1445031 w 3024845"/>
                  <a:gd name="connsiteY267" fmla="*/ 542606 h 1059043"/>
                  <a:gd name="connsiteX268" fmla="*/ 1445031 w 3024845"/>
                  <a:gd name="connsiteY268" fmla="*/ 541795 h 1059043"/>
                  <a:gd name="connsiteX269" fmla="*/ 1445031 w 3024845"/>
                  <a:gd name="connsiteY269" fmla="*/ 536121 h 1059043"/>
                  <a:gd name="connsiteX270" fmla="*/ 1445791 w 3024845"/>
                  <a:gd name="connsiteY270" fmla="*/ 536121 h 1059043"/>
                  <a:gd name="connsiteX271" fmla="*/ 1451111 w 3024845"/>
                  <a:gd name="connsiteY271" fmla="*/ 536121 h 1059043"/>
                  <a:gd name="connsiteX272" fmla="*/ 1451111 w 3024845"/>
                  <a:gd name="connsiteY272" fmla="*/ 537472 h 1059043"/>
                  <a:gd name="connsiteX273" fmla="*/ 1451111 w 3024845"/>
                  <a:gd name="connsiteY273" fmla="*/ 546930 h 1059043"/>
                  <a:gd name="connsiteX274" fmla="*/ 1489618 w 3024845"/>
                  <a:gd name="connsiteY274" fmla="*/ 546930 h 1059043"/>
                  <a:gd name="connsiteX275" fmla="*/ 1489618 w 3024845"/>
                  <a:gd name="connsiteY275" fmla="*/ 685283 h 1059043"/>
                  <a:gd name="connsiteX276" fmla="*/ 1491138 w 3024845"/>
                  <a:gd name="connsiteY276" fmla="*/ 685283 h 1059043"/>
                  <a:gd name="connsiteX277" fmla="*/ 1501778 w 3024845"/>
                  <a:gd name="connsiteY277" fmla="*/ 685283 h 1059043"/>
                  <a:gd name="connsiteX278" fmla="*/ 1501778 w 3024845"/>
                  <a:gd name="connsiteY278" fmla="*/ 672313 h 1059043"/>
                  <a:gd name="connsiteX279" fmla="*/ 1505832 w 3024845"/>
                  <a:gd name="connsiteY279" fmla="*/ 672313 h 1059043"/>
                  <a:gd name="connsiteX280" fmla="*/ 1505832 w 3024845"/>
                  <a:gd name="connsiteY280" fmla="*/ 685283 h 1059043"/>
                  <a:gd name="connsiteX281" fmla="*/ 1536232 w 3024845"/>
                  <a:gd name="connsiteY281" fmla="*/ 685283 h 1059043"/>
                  <a:gd name="connsiteX282" fmla="*/ 1536232 w 3024845"/>
                  <a:gd name="connsiteY282" fmla="*/ 655018 h 1059043"/>
                  <a:gd name="connsiteX283" fmla="*/ 1548392 w 3024845"/>
                  <a:gd name="connsiteY283" fmla="*/ 655018 h 1059043"/>
                  <a:gd name="connsiteX284" fmla="*/ 1560552 w 3024845"/>
                  <a:gd name="connsiteY284" fmla="*/ 652857 h 1059043"/>
                  <a:gd name="connsiteX285" fmla="*/ 1564606 w 3024845"/>
                  <a:gd name="connsiteY285" fmla="*/ 655018 h 1059043"/>
                  <a:gd name="connsiteX286" fmla="*/ 1574739 w 3024845"/>
                  <a:gd name="connsiteY286" fmla="*/ 655018 h 1059043"/>
                  <a:gd name="connsiteX287" fmla="*/ 1574739 w 3024845"/>
                  <a:gd name="connsiteY287" fmla="*/ 685283 h 1059043"/>
                  <a:gd name="connsiteX288" fmla="*/ 1582846 w 3024845"/>
                  <a:gd name="connsiteY288" fmla="*/ 685283 h 1059043"/>
                  <a:gd name="connsiteX289" fmla="*/ 1582846 w 3024845"/>
                  <a:gd name="connsiteY289" fmla="*/ 702578 h 1059043"/>
                  <a:gd name="connsiteX290" fmla="*/ 1592182 w 3024845"/>
                  <a:gd name="connsiteY290" fmla="*/ 703483 h 1059043"/>
                  <a:gd name="connsiteX291" fmla="*/ 1605140 w 3024845"/>
                  <a:gd name="connsiteY291" fmla="*/ 703483 h 1059043"/>
                  <a:gd name="connsiteX292" fmla="*/ 1605140 w 3024845"/>
                  <a:gd name="connsiteY292" fmla="*/ 687445 h 1059043"/>
                  <a:gd name="connsiteX293" fmla="*/ 1673096 w 3024845"/>
                  <a:gd name="connsiteY293" fmla="*/ 687445 h 1059043"/>
                  <a:gd name="connsiteX294" fmla="*/ 1673096 w 3024845"/>
                  <a:gd name="connsiteY294" fmla="*/ 602192 h 1059043"/>
                  <a:gd name="connsiteX295" fmla="*/ 1745104 w 3024845"/>
                  <a:gd name="connsiteY295" fmla="*/ 602192 h 1059043"/>
                  <a:gd name="connsiteX296" fmla="*/ 1745104 w 3024845"/>
                  <a:gd name="connsiteY296" fmla="*/ 680960 h 1059043"/>
                  <a:gd name="connsiteX297" fmla="*/ 1747008 w 3024845"/>
                  <a:gd name="connsiteY297" fmla="*/ 680960 h 1059043"/>
                  <a:gd name="connsiteX298" fmla="*/ 1748250 w 3024845"/>
                  <a:gd name="connsiteY298" fmla="*/ 703483 h 1059043"/>
                  <a:gd name="connsiteX299" fmla="*/ 1757926 w 3024845"/>
                  <a:gd name="connsiteY299" fmla="*/ 703483 h 1059043"/>
                  <a:gd name="connsiteX300" fmla="*/ 1759168 w 3024845"/>
                  <a:gd name="connsiteY300" fmla="*/ 680960 h 1059043"/>
                  <a:gd name="connsiteX301" fmla="*/ 1765248 w 3024845"/>
                  <a:gd name="connsiteY301" fmla="*/ 680960 h 1059043"/>
                  <a:gd name="connsiteX302" fmla="*/ 1766490 w 3024845"/>
                  <a:gd name="connsiteY302" fmla="*/ 703483 h 1059043"/>
                  <a:gd name="connsiteX303" fmla="*/ 1817112 w 3024845"/>
                  <a:gd name="connsiteY303" fmla="*/ 703483 h 1059043"/>
                  <a:gd name="connsiteX304" fmla="*/ 1817112 w 3024845"/>
                  <a:gd name="connsiteY304" fmla="*/ 540455 h 1059043"/>
                  <a:gd name="connsiteX305" fmla="*/ 2014439 w 3024845"/>
                  <a:gd name="connsiteY305" fmla="*/ 540455 h 1059043"/>
                  <a:gd name="connsiteX306" fmla="*/ 2014439 w 3024845"/>
                  <a:gd name="connsiteY306" fmla="*/ 703483 h 1059043"/>
                  <a:gd name="connsiteX307" fmla="*/ 2033136 w 3024845"/>
                  <a:gd name="connsiteY307" fmla="*/ 703483 h 1059043"/>
                  <a:gd name="connsiteX308" fmla="*/ 2033136 w 3024845"/>
                  <a:gd name="connsiteY308" fmla="*/ 620790 h 1059043"/>
                  <a:gd name="connsiteX309" fmla="*/ 2128256 w 3024845"/>
                  <a:gd name="connsiteY309" fmla="*/ 620790 h 1059043"/>
                  <a:gd name="connsiteX310" fmla="*/ 2146266 w 3024845"/>
                  <a:gd name="connsiteY310" fmla="*/ 131868 h 1059043"/>
                  <a:gd name="connsiteX311" fmla="*/ 2144240 w 3024845"/>
                  <a:gd name="connsiteY311" fmla="*/ 125383 h 1059043"/>
                  <a:gd name="connsiteX312" fmla="*/ 2150320 w 3024845"/>
                  <a:gd name="connsiteY312" fmla="*/ 118897 h 1059043"/>
                  <a:gd name="connsiteX313" fmla="*/ 2150320 w 3024845"/>
                  <a:gd name="connsiteY313" fmla="*/ 60529 h 1059043"/>
                  <a:gd name="connsiteX314" fmla="*/ 2152346 w 3024845"/>
                  <a:gd name="connsiteY314" fmla="*/ 56206 h 1059043"/>
                  <a:gd name="connsiteX315" fmla="*/ 2152346 w 3024845"/>
                  <a:gd name="connsiteY315" fmla="*/ 0 h 1059043"/>
                  <a:gd name="connsiteX316" fmla="*/ 2162480 w 3024845"/>
                  <a:gd name="connsiteY316" fmla="*/ 118897 h 1059043"/>
                  <a:gd name="connsiteX317" fmla="*/ 2168560 w 3024845"/>
                  <a:gd name="connsiteY317" fmla="*/ 125383 h 1059043"/>
                  <a:gd name="connsiteX318" fmla="*/ 2180720 w 3024845"/>
                  <a:gd name="connsiteY318" fmla="*/ 555577 h 1059043"/>
                  <a:gd name="connsiteX319" fmla="*/ 2245574 w 3024845"/>
                  <a:gd name="connsiteY319" fmla="*/ 555577 h 1059043"/>
                  <a:gd name="connsiteX320" fmla="*/ 2245574 w 3024845"/>
                  <a:gd name="connsiteY320" fmla="*/ 631239 h 1059043"/>
                  <a:gd name="connsiteX321" fmla="*/ 2253681 w 3024845"/>
                  <a:gd name="connsiteY321" fmla="*/ 631239 h 1059043"/>
                  <a:gd name="connsiteX322" fmla="*/ 2255708 w 3024845"/>
                  <a:gd name="connsiteY322" fmla="*/ 624754 h 1059043"/>
                  <a:gd name="connsiteX323" fmla="*/ 2261788 w 3024845"/>
                  <a:gd name="connsiteY323" fmla="*/ 624754 h 1059043"/>
                  <a:gd name="connsiteX324" fmla="*/ 2263815 w 3024845"/>
                  <a:gd name="connsiteY324" fmla="*/ 633401 h 1059043"/>
                  <a:gd name="connsiteX325" fmla="*/ 2275975 w 3024845"/>
                  <a:gd name="connsiteY325" fmla="*/ 633401 h 1059043"/>
                  <a:gd name="connsiteX326" fmla="*/ 2275975 w 3024845"/>
                  <a:gd name="connsiteY326" fmla="*/ 626915 h 1059043"/>
                  <a:gd name="connsiteX327" fmla="*/ 2298268 w 3024845"/>
                  <a:gd name="connsiteY327" fmla="*/ 626915 h 1059043"/>
                  <a:gd name="connsiteX328" fmla="*/ 2298268 w 3024845"/>
                  <a:gd name="connsiteY328" fmla="*/ 633401 h 1059043"/>
                  <a:gd name="connsiteX329" fmla="*/ 2318535 w 3024845"/>
                  <a:gd name="connsiteY329" fmla="*/ 633401 h 1059043"/>
                  <a:gd name="connsiteX330" fmla="*/ 2318535 w 3024845"/>
                  <a:gd name="connsiteY330" fmla="*/ 678798 h 1059043"/>
                  <a:gd name="connsiteX331" fmla="*/ 2332722 w 3024845"/>
                  <a:gd name="connsiteY331" fmla="*/ 678798 h 1059043"/>
                  <a:gd name="connsiteX332" fmla="*/ 2332722 w 3024845"/>
                  <a:gd name="connsiteY332" fmla="*/ 665827 h 1059043"/>
                  <a:gd name="connsiteX333" fmla="*/ 2348936 w 3024845"/>
                  <a:gd name="connsiteY333" fmla="*/ 665827 h 1059043"/>
                  <a:gd name="connsiteX334" fmla="*/ 2348936 w 3024845"/>
                  <a:gd name="connsiteY334" fmla="*/ 486400 h 1059043"/>
                  <a:gd name="connsiteX335" fmla="*/ 2355016 w 3024845"/>
                  <a:gd name="connsiteY335" fmla="*/ 479914 h 1059043"/>
                  <a:gd name="connsiteX336" fmla="*/ 2427977 w 3024845"/>
                  <a:gd name="connsiteY336" fmla="*/ 479914 h 1059043"/>
                  <a:gd name="connsiteX337" fmla="*/ 2427977 w 3024845"/>
                  <a:gd name="connsiteY337" fmla="*/ 488562 h 1059043"/>
                  <a:gd name="connsiteX338" fmla="*/ 2438110 w 3024845"/>
                  <a:gd name="connsiteY338" fmla="*/ 488562 h 1059043"/>
                  <a:gd name="connsiteX339" fmla="*/ 2438110 w 3024845"/>
                  <a:gd name="connsiteY339" fmla="*/ 603136 h 1059043"/>
                  <a:gd name="connsiteX340" fmla="*/ 2460404 w 3024845"/>
                  <a:gd name="connsiteY340" fmla="*/ 603136 h 1059043"/>
                  <a:gd name="connsiteX341" fmla="*/ 2460404 w 3024845"/>
                  <a:gd name="connsiteY341" fmla="*/ 536121 h 1059043"/>
                  <a:gd name="connsiteX342" fmla="*/ 2486751 w 3024845"/>
                  <a:gd name="connsiteY342" fmla="*/ 536121 h 1059043"/>
                  <a:gd name="connsiteX343" fmla="*/ 2490804 w 3024845"/>
                  <a:gd name="connsiteY343" fmla="*/ 531797 h 1059043"/>
                  <a:gd name="connsiteX344" fmla="*/ 2498911 w 3024845"/>
                  <a:gd name="connsiteY344" fmla="*/ 531797 h 1059043"/>
                  <a:gd name="connsiteX345" fmla="*/ 2502964 w 3024845"/>
                  <a:gd name="connsiteY345" fmla="*/ 536121 h 1059043"/>
                  <a:gd name="connsiteX346" fmla="*/ 2525258 w 3024845"/>
                  <a:gd name="connsiteY346" fmla="*/ 536121 h 1059043"/>
                  <a:gd name="connsiteX347" fmla="*/ 2525258 w 3024845"/>
                  <a:gd name="connsiteY347" fmla="*/ 419385 h 1059043"/>
                  <a:gd name="connsiteX348" fmla="*/ 2582005 w 3024845"/>
                  <a:gd name="connsiteY348" fmla="*/ 408576 h 1059043"/>
                  <a:gd name="connsiteX349" fmla="*/ 2582005 w 3024845"/>
                  <a:gd name="connsiteY349" fmla="*/ 409657 h 1059043"/>
                  <a:gd name="connsiteX350" fmla="*/ 2582005 w 3024845"/>
                  <a:gd name="connsiteY350" fmla="*/ 417223 h 1059043"/>
                  <a:gd name="connsiteX351" fmla="*/ 2608352 w 3024845"/>
                  <a:gd name="connsiteY351" fmla="*/ 417223 h 1059043"/>
                  <a:gd name="connsiteX352" fmla="*/ 2608352 w 3024845"/>
                  <a:gd name="connsiteY352" fmla="*/ 672313 h 1059043"/>
                  <a:gd name="connsiteX353" fmla="*/ 2630646 w 3024845"/>
                  <a:gd name="connsiteY353" fmla="*/ 672313 h 1059043"/>
                  <a:gd name="connsiteX354" fmla="*/ 2630646 w 3024845"/>
                  <a:gd name="connsiteY354" fmla="*/ 667989 h 1059043"/>
                  <a:gd name="connsiteX355" fmla="*/ 2642806 w 3024845"/>
                  <a:gd name="connsiteY355" fmla="*/ 667989 h 1059043"/>
                  <a:gd name="connsiteX356" fmla="*/ 2642806 w 3024845"/>
                  <a:gd name="connsiteY356" fmla="*/ 672313 h 1059043"/>
                  <a:gd name="connsiteX357" fmla="*/ 2667126 w 3024845"/>
                  <a:gd name="connsiteY357" fmla="*/ 672313 h 1059043"/>
                  <a:gd name="connsiteX358" fmla="*/ 2667126 w 3024845"/>
                  <a:gd name="connsiteY358" fmla="*/ 659342 h 1059043"/>
                  <a:gd name="connsiteX359" fmla="*/ 2695500 w 3024845"/>
                  <a:gd name="connsiteY359" fmla="*/ 659342 h 1059043"/>
                  <a:gd name="connsiteX360" fmla="*/ 2707660 w 3024845"/>
                  <a:gd name="connsiteY360" fmla="*/ 655018 h 1059043"/>
                  <a:gd name="connsiteX361" fmla="*/ 2727927 w 3024845"/>
                  <a:gd name="connsiteY361" fmla="*/ 659342 h 1059043"/>
                  <a:gd name="connsiteX362" fmla="*/ 2727927 w 3024845"/>
                  <a:gd name="connsiteY362" fmla="*/ 642048 h 1059043"/>
                  <a:gd name="connsiteX363" fmla="*/ 2736034 w 3024845"/>
                  <a:gd name="connsiteY363" fmla="*/ 642048 h 1059043"/>
                  <a:gd name="connsiteX364" fmla="*/ 2736034 w 3024845"/>
                  <a:gd name="connsiteY364" fmla="*/ 629077 h 1059043"/>
                  <a:gd name="connsiteX365" fmla="*/ 2792781 w 3024845"/>
                  <a:gd name="connsiteY365" fmla="*/ 629077 h 1059043"/>
                  <a:gd name="connsiteX366" fmla="*/ 2792781 w 3024845"/>
                  <a:gd name="connsiteY366" fmla="*/ 598812 h 1059043"/>
                  <a:gd name="connsiteX367" fmla="*/ 2811021 w 3024845"/>
                  <a:gd name="connsiteY367" fmla="*/ 598812 h 1059043"/>
                  <a:gd name="connsiteX368" fmla="*/ 2811021 w 3024845"/>
                  <a:gd name="connsiteY368" fmla="*/ 592327 h 1059043"/>
                  <a:gd name="connsiteX369" fmla="*/ 2823181 w 3024845"/>
                  <a:gd name="connsiteY369" fmla="*/ 592327 h 1059043"/>
                  <a:gd name="connsiteX370" fmla="*/ 2823181 w 3024845"/>
                  <a:gd name="connsiteY370" fmla="*/ 598812 h 1059043"/>
                  <a:gd name="connsiteX371" fmla="*/ 2839395 w 3024845"/>
                  <a:gd name="connsiteY371" fmla="*/ 598812 h 1059043"/>
                  <a:gd name="connsiteX372" fmla="*/ 2839395 w 3024845"/>
                  <a:gd name="connsiteY372" fmla="*/ 648533 h 1059043"/>
                  <a:gd name="connsiteX373" fmla="*/ 2871822 w 3024845"/>
                  <a:gd name="connsiteY373" fmla="*/ 648533 h 1059043"/>
                  <a:gd name="connsiteX374" fmla="*/ 2871822 w 3024845"/>
                  <a:gd name="connsiteY374" fmla="*/ 622592 h 1059043"/>
                  <a:gd name="connsiteX375" fmla="*/ 2910329 w 3024845"/>
                  <a:gd name="connsiteY375" fmla="*/ 622592 h 1059043"/>
                  <a:gd name="connsiteX376" fmla="*/ 2910329 w 3024845"/>
                  <a:gd name="connsiteY376" fmla="*/ 592327 h 1059043"/>
                  <a:gd name="connsiteX377" fmla="*/ 2958970 w 3024845"/>
                  <a:gd name="connsiteY377" fmla="*/ 592327 h 1059043"/>
                  <a:gd name="connsiteX378" fmla="*/ 2958970 w 3024845"/>
                  <a:gd name="connsiteY378" fmla="*/ 703483 h 1059043"/>
                  <a:gd name="connsiteX379" fmla="*/ 2958970 w 3024845"/>
                  <a:gd name="connsiteY379" fmla="*/ 717262 h 1059043"/>
                  <a:gd name="connsiteX380" fmla="*/ 3024845 w 3024845"/>
                  <a:gd name="connsiteY380" fmla="*/ 717262 h 1059043"/>
                  <a:gd name="connsiteX381" fmla="*/ 3024845 w 3024845"/>
                  <a:gd name="connsiteY381" fmla="*/ 1059043 h 1059043"/>
                  <a:gd name="connsiteX382" fmla="*/ 2054 w 3024845"/>
                  <a:gd name="connsiteY382" fmla="*/ 1056710 h 1059043"/>
                  <a:gd name="connsiteX383" fmla="*/ 0 w 3024845"/>
                  <a:gd name="connsiteY383" fmla="*/ 622592 h 1059043"/>
                  <a:gd name="connsiteX384" fmla="*/ 20267 w 3024845"/>
                  <a:gd name="connsiteY384" fmla="*/ 622592 h 1059043"/>
                  <a:gd name="connsiteX385" fmla="*/ 20774 w 3024845"/>
                  <a:gd name="connsiteY385" fmla="*/ 621511 h 1059043"/>
                  <a:gd name="connsiteX386" fmla="*/ 24320 w 3024845"/>
                  <a:gd name="connsiteY386" fmla="*/ 613945 h 1059043"/>
                  <a:gd name="connsiteX387" fmla="*/ 26094 w 3024845"/>
                  <a:gd name="connsiteY387" fmla="*/ 614215 h 1059043"/>
                  <a:gd name="connsiteX388" fmla="*/ 38507 w 3024845"/>
                  <a:gd name="connsiteY388" fmla="*/ 616106 h 1059043"/>
                  <a:gd name="connsiteX389" fmla="*/ 39014 w 3024845"/>
                  <a:gd name="connsiteY389" fmla="*/ 617458 h 1059043"/>
                  <a:gd name="connsiteX390" fmla="*/ 42560 w 3024845"/>
                  <a:gd name="connsiteY390" fmla="*/ 626915 h 1059043"/>
                  <a:gd name="connsiteX391" fmla="*/ 68907 w 3024845"/>
                  <a:gd name="connsiteY391" fmla="*/ 629077 h 1059043"/>
                  <a:gd name="connsiteX392" fmla="*/ 68907 w 3024845"/>
                  <a:gd name="connsiteY392" fmla="*/ 505856 h 1059043"/>
                  <a:gd name="connsiteX393" fmla="*/ 70934 w 3024845"/>
                  <a:gd name="connsiteY393" fmla="*/ 505856 h 1059043"/>
                  <a:gd name="connsiteX394" fmla="*/ 85121 w 3024845"/>
                  <a:gd name="connsiteY394" fmla="*/ 505856 h 1059043"/>
                  <a:gd name="connsiteX395" fmla="*/ 85121 w 3024845"/>
                  <a:gd name="connsiteY395" fmla="*/ 369664 h 1059043"/>
                  <a:gd name="connsiteX396" fmla="*/ 86894 w 3024845"/>
                  <a:gd name="connsiteY396" fmla="*/ 369664 h 1059043"/>
                  <a:gd name="connsiteX397" fmla="*/ 99308 w 3024845"/>
                  <a:gd name="connsiteY397" fmla="*/ 369664 h 1059043"/>
                  <a:gd name="connsiteX398" fmla="*/ 99308 w 3024845"/>
                  <a:gd name="connsiteY398" fmla="*/ 255090 h 1059043"/>
                  <a:gd name="connsiteX399" fmla="*/ 103361 w 3024845"/>
                  <a:gd name="connsiteY399" fmla="*/ 226986 h 1059043"/>
                  <a:gd name="connsiteX400" fmla="*/ 105388 w 3024845"/>
                  <a:gd name="connsiteY400" fmla="*/ 226986 h 1059043"/>
                  <a:gd name="connsiteX401" fmla="*/ 119575 w 3024845"/>
                  <a:gd name="connsiteY401" fmla="*/ 226986 h 1059043"/>
                  <a:gd name="connsiteX0" fmla="*/ 119575 w 3024845"/>
                  <a:gd name="connsiteY0" fmla="*/ 226986 h 1059043"/>
                  <a:gd name="connsiteX1" fmla="*/ 200642 w 3024845"/>
                  <a:gd name="connsiteY1" fmla="*/ 224825 h 1059043"/>
                  <a:gd name="connsiteX2" fmla="*/ 202669 w 3024845"/>
                  <a:gd name="connsiteY2" fmla="*/ 224825 h 1059043"/>
                  <a:gd name="connsiteX3" fmla="*/ 216856 w 3024845"/>
                  <a:gd name="connsiteY3" fmla="*/ 224825 h 1059043"/>
                  <a:gd name="connsiteX4" fmla="*/ 216856 w 3024845"/>
                  <a:gd name="connsiteY4" fmla="*/ 248604 h 1059043"/>
                  <a:gd name="connsiteX5" fmla="*/ 217363 w 3024845"/>
                  <a:gd name="connsiteY5" fmla="*/ 249415 h 1059043"/>
                  <a:gd name="connsiteX6" fmla="*/ 220909 w 3024845"/>
                  <a:gd name="connsiteY6" fmla="*/ 255090 h 1059043"/>
                  <a:gd name="connsiteX7" fmla="*/ 220909 w 3024845"/>
                  <a:gd name="connsiteY7" fmla="*/ 369664 h 1059043"/>
                  <a:gd name="connsiteX8" fmla="*/ 223189 w 3024845"/>
                  <a:gd name="connsiteY8" fmla="*/ 369664 h 1059043"/>
                  <a:gd name="connsiteX9" fmla="*/ 239150 w 3024845"/>
                  <a:gd name="connsiteY9" fmla="*/ 369664 h 1059043"/>
                  <a:gd name="connsiteX10" fmla="*/ 239150 w 3024845"/>
                  <a:gd name="connsiteY10" fmla="*/ 510179 h 1059043"/>
                  <a:gd name="connsiteX11" fmla="*/ 240670 w 3024845"/>
                  <a:gd name="connsiteY11" fmla="*/ 509909 h 1059043"/>
                  <a:gd name="connsiteX12" fmla="*/ 251310 w 3024845"/>
                  <a:gd name="connsiteY12" fmla="*/ 508018 h 1059043"/>
                  <a:gd name="connsiteX13" fmla="*/ 249283 w 3024845"/>
                  <a:gd name="connsiteY13" fmla="*/ 596650 h 1059043"/>
                  <a:gd name="connsiteX14" fmla="*/ 250803 w 3024845"/>
                  <a:gd name="connsiteY14" fmla="*/ 596921 h 1059043"/>
                  <a:gd name="connsiteX15" fmla="*/ 261443 w 3024845"/>
                  <a:gd name="connsiteY15" fmla="*/ 598812 h 1059043"/>
                  <a:gd name="connsiteX16" fmla="*/ 261696 w 3024845"/>
                  <a:gd name="connsiteY16" fmla="*/ 599623 h 1059043"/>
                  <a:gd name="connsiteX17" fmla="*/ 263470 w 3024845"/>
                  <a:gd name="connsiteY17" fmla="*/ 605298 h 1059043"/>
                  <a:gd name="connsiteX18" fmla="*/ 264230 w 3024845"/>
                  <a:gd name="connsiteY18" fmla="*/ 602866 h 1059043"/>
                  <a:gd name="connsiteX19" fmla="*/ 269550 w 3024845"/>
                  <a:gd name="connsiteY19" fmla="*/ 585842 h 1059043"/>
                  <a:gd name="connsiteX20" fmla="*/ 271323 w 3024845"/>
                  <a:gd name="connsiteY20" fmla="*/ 585842 h 1059043"/>
                  <a:gd name="connsiteX21" fmla="*/ 283737 w 3024845"/>
                  <a:gd name="connsiteY21" fmla="*/ 585842 h 1059043"/>
                  <a:gd name="connsiteX22" fmla="*/ 283737 w 3024845"/>
                  <a:gd name="connsiteY22" fmla="*/ 618268 h 1059043"/>
                  <a:gd name="connsiteX23" fmla="*/ 284750 w 3024845"/>
                  <a:gd name="connsiteY23" fmla="*/ 618809 h 1059043"/>
                  <a:gd name="connsiteX24" fmla="*/ 291844 w 3024845"/>
                  <a:gd name="connsiteY24" fmla="*/ 622592 h 1059043"/>
                  <a:gd name="connsiteX25" fmla="*/ 291844 w 3024845"/>
                  <a:gd name="connsiteY25" fmla="*/ 623943 h 1059043"/>
                  <a:gd name="connsiteX26" fmla="*/ 291844 w 3024845"/>
                  <a:gd name="connsiteY26" fmla="*/ 633401 h 1059043"/>
                  <a:gd name="connsiteX27" fmla="*/ 336431 w 3024845"/>
                  <a:gd name="connsiteY27" fmla="*/ 633401 h 1059043"/>
                  <a:gd name="connsiteX28" fmla="*/ 336431 w 3024845"/>
                  <a:gd name="connsiteY28" fmla="*/ 634482 h 1059043"/>
                  <a:gd name="connsiteX29" fmla="*/ 336431 w 3024845"/>
                  <a:gd name="connsiteY29" fmla="*/ 642048 h 1059043"/>
                  <a:gd name="connsiteX30" fmla="*/ 338457 w 3024845"/>
                  <a:gd name="connsiteY30" fmla="*/ 642048 h 1059043"/>
                  <a:gd name="connsiteX31" fmla="*/ 352644 w 3024845"/>
                  <a:gd name="connsiteY31" fmla="*/ 642048 h 1059043"/>
                  <a:gd name="connsiteX32" fmla="*/ 352644 w 3024845"/>
                  <a:gd name="connsiteY32" fmla="*/ 611783 h 1059043"/>
                  <a:gd name="connsiteX33" fmla="*/ 397231 w 3024845"/>
                  <a:gd name="connsiteY33" fmla="*/ 611783 h 1059043"/>
                  <a:gd name="connsiteX34" fmla="*/ 397231 w 3024845"/>
                  <a:gd name="connsiteY34" fmla="*/ 610432 h 1059043"/>
                  <a:gd name="connsiteX35" fmla="*/ 397231 w 3024845"/>
                  <a:gd name="connsiteY35" fmla="*/ 600974 h 1059043"/>
                  <a:gd name="connsiteX36" fmla="*/ 398245 w 3024845"/>
                  <a:gd name="connsiteY36" fmla="*/ 600974 h 1059043"/>
                  <a:gd name="connsiteX37" fmla="*/ 405338 w 3024845"/>
                  <a:gd name="connsiteY37" fmla="*/ 600974 h 1059043"/>
                  <a:gd name="connsiteX38" fmla="*/ 405338 w 3024845"/>
                  <a:gd name="connsiteY38" fmla="*/ 599083 h 1059043"/>
                  <a:gd name="connsiteX39" fmla="*/ 405338 w 3024845"/>
                  <a:gd name="connsiteY39" fmla="*/ 585842 h 1059043"/>
                  <a:gd name="connsiteX40" fmla="*/ 406098 w 3024845"/>
                  <a:gd name="connsiteY40" fmla="*/ 585842 h 1059043"/>
                  <a:gd name="connsiteX41" fmla="*/ 411418 w 3024845"/>
                  <a:gd name="connsiteY41" fmla="*/ 585842 h 1059043"/>
                  <a:gd name="connsiteX42" fmla="*/ 411418 w 3024845"/>
                  <a:gd name="connsiteY42" fmla="*/ 584761 h 1059043"/>
                  <a:gd name="connsiteX43" fmla="*/ 411418 w 3024845"/>
                  <a:gd name="connsiteY43" fmla="*/ 577194 h 1059043"/>
                  <a:gd name="connsiteX44" fmla="*/ 413445 w 3024845"/>
                  <a:gd name="connsiteY44" fmla="*/ 577194 h 1059043"/>
                  <a:gd name="connsiteX45" fmla="*/ 427632 w 3024845"/>
                  <a:gd name="connsiteY45" fmla="*/ 577194 h 1059043"/>
                  <a:gd name="connsiteX46" fmla="*/ 427632 w 3024845"/>
                  <a:gd name="connsiteY46" fmla="*/ 578275 h 1059043"/>
                  <a:gd name="connsiteX47" fmla="*/ 427632 w 3024845"/>
                  <a:gd name="connsiteY47" fmla="*/ 585842 h 1059043"/>
                  <a:gd name="connsiteX48" fmla="*/ 449925 w 3024845"/>
                  <a:gd name="connsiteY48" fmla="*/ 585842 h 1059043"/>
                  <a:gd name="connsiteX49" fmla="*/ 449925 w 3024845"/>
                  <a:gd name="connsiteY49" fmla="*/ 583950 h 1059043"/>
                  <a:gd name="connsiteX50" fmla="*/ 449925 w 3024845"/>
                  <a:gd name="connsiteY50" fmla="*/ 570709 h 1059043"/>
                  <a:gd name="connsiteX51" fmla="*/ 451699 w 3024845"/>
                  <a:gd name="connsiteY51" fmla="*/ 570709 h 1059043"/>
                  <a:gd name="connsiteX52" fmla="*/ 464112 w 3024845"/>
                  <a:gd name="connsiteY52" fmla="*/ 570709 h 1059043"/>
                  <a:gd name="connsiteX53" fmla="*/ 464112 w 3024845"/>
                  <a:gd name="connsiteY53" fmla="*/ 594489 h 1059043"/>
                  <a:gd name="connsiteX54" fmla="*/ 465126 w 3024845"/>
                  <a:gd name="connsiteY54" fmla="*/ 594489 h 1059043"/>
                  <a:gd name="connsiteX55" fmla="*/ 472219 w 3024845"/>
                  <a:gd name="connsiteY55" fmla="*/ 594489 h 1059043"/>
                  <a:gd name="connsiteX56" fmla="*/ 472219 w 3024845"/>
                  <a:gd name="connsiteY56" fmla="*/ 593408 h 1059043"/>
                  <a:gd name="connsiteX57" fmla="*/ 472219 w 3024845"/>
                  <a:gd name="connsiteY57" fmla="*/ 585842 h 1059043"/>
                  <a:gd name="connsiteX58" fmla="*/ 473992 w 3024845"/>
                  <a:gd name="connsiteY58" fmla="*/ 585842 h 1059043"/>
                  <a:gd name="connsiteX59" fmla="*/ 486406 w 3024845"/>
                  <a:gd name="connsiteY59" fmla="*/ 585842 h 1059043"/>
                  <a:gd name="connsiteX60" fmla="*/ 486406 w 3024845"/>
                  <a:gd name="connsiteY60" fmla="*/ 611783 h 1059043"/>
                  <a:gd name="connsiteX61" fmla="*/ 488433 w 3024845"/>
                  <a:gd name="connsiteY61" fmla="*/ 611783 h 1059043"/>
                  <a:gd name="connsiteX62" fmla="*/ 502619 w 3024845"/>
                  <a:gd name="connsiteY62" fmla="*/ 611783 h 1059043"/>
                  <a:gd name="connsiteX63" fmla="*/ 502619 w 3024845"/>
                  <a:gd name="connsiteY63" fmla="*/ 613404 h 1059043"/>
                  <a:gd name="connsiteX64" fmla="*/ 502619 w 3024845"/>
                  <a:gd name="connsiteY64" fmla="*/ 624754 h 1059043"/>
                  <a:gd name="connsiteX65" fmla="*/ 503379 w 3024845"/>
                  <a:gd name="connsiteY65" fmla="*/ 624754 h 1059043"/>
                  <a:gd name="connsiteX66" fmla="*/ 508700 w 3024845"/>
                  <a:gd name="connsiteY66" fmla="*/ 624754 h 1059043"/>
                  <a:gd name="connsiteX67" fmla="*/ 508700 w 3024845"/>
                  <a:gd name="connsiteY67" fmla="*/ 623943 h 1059043"/>
                  <a:gd name="connsiteX68" fmla="*/ 508700 w 3024845"/>
                  <a:gd name="connsiteY68" fmla="*/ 618268 h 1059043"/>
                  <a:gd name="connsiteX69" fmla="*/ 539100 w 3024845"/>
                  <a:gd name="connsiteY69" fmla="*/ 618268 h 1059043"/>
                  <a:gd name="connsiteX70" fmla="*/ 539100 w 3024845"/>
                  <a:gd name="connsiteY70" fmla="*/ 642048 h 1059043"/>
                  <a:gd name="connsiteX71" fmla="*/ 540113 w 3024845"/>
                  <a:gd name="connsiteY71" fmla="*/ 642048 h 1059043"/>
                  <a:gd name="connsiteX72" fmla="*/ 547207 w 3024845"/>
                  <a:gd name="connsiteY72" fmla="*/ 642048 h 1059043"/>
                  <a:gd name="connsiteX73" fmla="*/ 547207 w 3024845"/>
                  <a:gd name="connsiteY73" fmla="*/ 643129 h 1059043"/>
                  <a:gd name="connsiteX74" fmla="*/ 547207 w 3024845"/>
                  <a:gd name="connsiteY74" fmla="*/ 650695 h 1059043"/>
                  <a:gd name="connsiteX75" fmla="*/ 547967 w 3024845"/>
                  <a:gd name="connsiteY75" fmla="*/ 650695 h 1059043"/>
                  <a:gd name="connsiteX76" fmla="*/ 553287 w 3024845"/>
                  <a:gd name="connsiteY76" fmla="*/ 650695 h 1059043"/>
                  <a:gd name="connsiteX77" fmla="*/ 553287 w 3024845"/>
                  <a:gd name="connsiteY77" fmla="*/ 648533 h 1059043"/>
                  <a:gd name="connsiteX78" fmla="*/ 553287 w 3024845"/>
                  <a:gd name="connsiteY78" fmla="*/ 633401 h 1059043"/>
                  <a:gd name="connsiteX79" fmla="*/ 554300 w 3024845"/>
                  <a:gd name="connsiteY79" fmla="*/ 633401 h 1059043"/>
                  <a:gd name="connsiteX80" fmla="*/ 561394 w 3024845"/>
                  <a:gd name="connsiteY80" fmla="*/ 633401 h 1059043"/>
                  <a:gd name="connsiteX81" fmla="*/ 561394 w 3024845"/>
                  <a:gd name="connsiteY81" fmla="*/ 634482 h 1059043"/>
                  <a:gd name="connsiteX82" fmla="*/ 561394 w 3024845"/>
                  <a:gd name="connsiteY82" fmla="*/ 642048 h 1059043"/>
                  <a:gd name="connsiteX83" fmla="*/ 566714 w 3024845"/>
                  <a:gd name="connsiteY83" fmla="*/ 640055 h 1059043"/>
                  <a:gd name="connsiteX84" fmla="*/ 567474 w 3024845"/>
                  <a:gd name="connsiteY84" fmla="*/ 639075 h 1059043"/>
                  <a:gd name="connsiteX85" fmla="*/ 567474 w 3024845"/>
                  <a:gd name="connsiteY85" fmla="*/ 633401 h 1059043"/>
                  <a:gd name="connsiteX86" fmla="*/ 605981 w 3024845"/>
                  <a:gd name="connsiteY86" fmla="*/ 633401 h 1059043"/>
                  <a:gd name="connsiteX87" fmla="*/ 605981 w 3024845"/>
                  <a:gd name="connsiteY87" fmla="*/ 657180 h 1059043"/>
                  <a:gd name="connsiteX88" fmla="*/ 608007 w 3024845"/>
                  <a:gd name="connsiteY88" fmla="*/ 657180 h 1059043"/>
                  <a:gd name="connsiteX89" fmla="*/ 622194 w 3024845"/>
                  <a:gd name="connsiteY89" fmla="*/ 657180 h 1059043"/>
                  <a:gd name="connsiteX90" fmla="*/ 622194 w 3024845"/>
                  <a:gd name="connsiteY90" fmla="*/ 658261 h 1059043"/>
                  <a:gd name="connsiteX91" fmla="*/ 622194 w 3024845"/>
                  <a:gd name="connsiteY91" fmla="*/ 665827 h 1059043"/>
                  <a:gd name="connsiteX92" fmla="*/ 623968 w 3024845"/>
                  <a:gd name="connsiteY92" fmla="*/ 665827 h 1059043"/>
                  <a:gd name="connsiteX93" fmla="*/ 636381 w 3024845"/>
                  <a:gd name="connsiteY93" fmla="*/ 665827 h 1059043"/>
                  <a:gd name="connsiteX94" fmla="*/ 636381 w 3024845"/>
                  <a:gd name="connsiteY94" fmla="*/ 642048 h 1059043"/>
                  <a:gd name="connsiteX95" fmla="*/ 637394 w 3024845"/>
                  <a:gd name="connsiteY95" fmla="*/ 642048 h 1059043"/>
                  <a:gd name="connsiteX96" fmla="*/ 644488 w 3024845"/>
                  <a:gd name="connsiteY96" fmla="*/ 642048 h 1059043"/>
                  <a:gd name="connsiteX97" fmla="*/ 644488 w 3024845"/>
                  <a:gd name="connsiteY97" fmla="*/ 609621 h 1059043"/>
                  <a:gd name="connsiteX98" fmla="*/ 645501 w 3024845"/>
                  <a:gd name="connsiteY98" fmla="*/ 609621 h 1059043"/>
                  <a:gd name="connsiteX99" fmla="*/ 652595 w 3024845"/>
                  <a:gd name="connsiteY99" fmla="*/ 609621 h 1059043"/>
                  <a:gd name="connsiteX100" fmla="*/ 652595 w 3024845"/>
                  <a:gd name="connsiteY100" fmla="*/ 607730 h 1059043"/>
                  <a:gd name="connsiteX101" fmla="*/ 652595 w 3024845"/>
                  <a:gd name="connsiteY101" fmla="*/ 594489 h 1059043"/>
                  <a:gd name="connsiteX102" fmla="*/ 651328 w 3024845"/>
                  <a:gd name="connsiteY102" fmla="*/ 592867 h 1059043"/>
                  <a:gd name="connsiteX103" fmla="*/ 656648 w 3024845"/>
                  <a:gd name="connsiteY103" fmla="*/ 581518 h 1059043"/>
                  <a:gd name="connsiteX104" fmla="*/ 664755 w 3024845"/>
                  <a:gd name="connsiteY104" fmla="*/ 609621 h 1059043"/>
                  <a:gd name="connsiteX105" fmla="*/ 665515 w 3024845"/>
                  <a:gd name="connsiteY105" fmla="*/ 609621 h 1059043"/>
                  <a:gd name="connsiteX106" fmla="*/ 670835 w 3024845"/>
                  <a:gd name="connsiteY106" fmla="*/ 609621 h 1059043"/>
                  <a:gd name="connsiteX107" fmla="*/ 670835 w 3024845"/>
                  <a:gd name="connsiteY107" fmla="*/ 503694 h 1059043"/>
                  <a:gd name="connsiteX108" fmla="*/ 672355 w 3024845"/>
                  <a:gd name="connsiteY108" fmla="*/ 503694 h 1059043"/>
                  <a:gd name="connsiteX109" fmla="*/ 682995 w 3024845"/>
                  <a:gd name="connsiteY109" fmla="*/ 503694 h 1059043"/>
                  <a:gd name="connsiteX110" fmla="*/ 682995 w 3024845"/>
                  <a:gd name="connsiteY110" fmla="*/ 456135 h 1059043"/>
                  <a:gd name="connsiteX111" fmla="*/ 709342 w 3024845"/>
                  <a:gd name="connsiteY111" fmla="*/ 456135 h 1059043"/>
                  <a:gd name="connsiteX112" fmla="*/ 709342 w 3024845"/>
                  <a:gd name="connsiteY112" fmla="*/ 434517 h 1059043"/>
                  <a:gd name="connsiteX113" fmla="*/ 743796 w 3024845"/>
                  <a:gd name="connsiteY113" fmla="*/ 434517 h 1059043"/>
                  <a:gd name="connsiteX114" fmla="*/ 743796 w 3024845"/>
                  <a:gd name="connsiteY114" fmla="*/ 436949 h 1059043"/>
                  <a:gd name="connsiteX115" fmla="*/ 743796 w 3024845"/>
                  <a:gd name="connsiteY115" fmla="*/ 453973 h 1059043"/>
                  <a:gd name="connsiteX116" fmla="*/ 746076 w 3024845"/>
                  <a:gd name="connsiteY116" fmla="*/ 453973 h 1059043"/>
                  <a:gd name="connsiteX117" fmla="*/ 762036 w 3024845"/>
                  <a:gd name="connsiteY117" fmla="*/ 453973 h 1059043"/>
                  <a:gd name="connsiteX118" fmla="*/ 762036 w 3024845"/>
                  <a:gd name="connsiteY118" fmla="*/ 501532 h 1059043"/>
                  <a:gd name="connsiteX119" fmla="*/ 763049 w 3024845"/>
                  <a:gd name="connsiteY119" fmla="*/ 501532 h 1059043"/>
                  <a:gd name="connsiteX120" fmla="*/ 770143 w 3024845"/>
                  <a:gd name="connsiteY120" fmla="*/ 501532 h 1059043"/>
                  <a:gd name="connsiteX121" fmla="*/ 784330 w 3024845"/>
                  <a:gd name="connsiteY121" fmla="*/ 505856 h 1059043"/>
                  <a:gd name="connsiteX122" fmla="*/ 784330 w 3024845"/>
                  <a:gd name="connsiteY122" fmla="*/ 544768 h 1059043"/>
                  <a:gd name="connsiteX123" fmla="*/ 785343 w 3024845"/>
                  <a:gd name="connsiteY123" fmla="*/ 544768 h 1059043"/>
                  <a:gd name="connsiteX124" fmla="*/ 792436 w 3024845"/>
                  <a:gd name="connsiteY124" fmla="*/ 544768 h 1059043"/>
                  <a:gd name="connsiteX125" fmla="*/ 792436 w 3024845"/>
                  <a:gd name="connsiteY125" fmla="*/ 546389 h 1059043"/>
                  <a:gd name="connsiteX126" fmla="*/ 792436 w 3024845"/>
                  <a:gd name="connsiteY126" fmla="*/ 557738 h 1059043"/>
                  <a:gd name="connsiteX127" fmla="*/ 794463 w 3024845"/>
                  <a:gd name="connsiteY127" fmla="*/ 557738 h 1059043"/>
                  <a:gd name="connsiteX128" fmla="*/ 808650 w 3024845"/>
                  <a:gd name="connsiteY128" fmla="*/ 557738 h 1059043"/>
                  <a:gd name="connsiteX129" fmla="*/ 814730 w 3024845"/>
                  <a:gd name="connsiteY129" fmla="*/ 564224 h 1059043"/>
                  <a:gd name="connsiteX130" fmla="*/ 814730 w 3024845"/>
                  <a:gd name="connsiteY130" fmla="*/ 585842 h 1059043"/>
                  <a:gd name="connsiteX131" fmla="*/ 817010 w 3024845"/>
                  <a:gd name="connsiteY131" fmla="*/ 585842 h 1059043"/>
                  <a:gd name="connsiteX132" fmla="*/ 832970 w 3024845"/>
                  <a:gd name="connsiteY132" fmla="*/ 585842 h 1059043"/>
                  <a:gd name="connsiteX133" fmla="*/ 832970 w 3024845"/>
                  <a:gd name="connsiteY133" fmla="*/ 586922 h 1059043"/>
                  <a:gd name="connsiteX134" fmla="*/ 832970 w 3024845"/>
                  <a:gd name="connsiteY134" fmla="*/ 594489 h 1059043"/>
                  <a:gd name="connsiteX135" fmla="*/ 834237 w 3024845"/>
                  <a:gd name="connsiteY135" fmla="*/ 594489 h 1059043"/>
                  <a:gd name="connsiteX136" fmla="*/ 843104 w 3024845"/>
                  <a:gd name="connsiteY136" fmla="*/ 594489 h 1059043"/>
                  <a:gd name="connsiteX137" fmla="*/ 843104 w 3024845"/>
                  <a:gd name="connsiteY137" fmla="*/ 596650 h 1059043"/>
                  <a:gd name="connsiteX138" fmla="*/ 843104 w 3024845"/>
                  <a:gd name="connsiteY138" fmla="*/ 611783 h 1059043"/>
                  <a:gd name="connsiteX139" fmla="*/ 847157 w 3024845"/>
                  <a:gd name="connsiteY139" fmla="*/ 609891 h 1059043"/>
                  <a:gd name="connsiteX140" fmla="*/ 847157 w 3024845"/>
                  <a:gd name="connsiteY140" fmla="*/ 596650 h 1059043"/>
                  <a:gd name="connsiteX141" fmla="*/ 848170 w 3024845"/>
                  <a:gd name="connsiteY141" fmla="*/ 596650 h 1059043"/>
                  <a:gd name="connsiteX142" fmla="*/ 855264 w 3024845"/>
                  <a:gd name="connsiteY142" fmla="*/ 596650 h 1059043"/>
                  <a:gd name="connsiteX143" fmla="*/ 855264 w 3024845"/>
                  <a:gd name="connsiteY143" fmla="*/ 598272 h 1059043"/>
                  <a:gd name="connsiteX144" fmla="*/ 855264 w 3024845"/>
                  <a:gd name="connsiteY144" fmla="*/ 609621 h 1059043"/>
                  <a:gd name="connsiteX145" fmla="*/ 856024 w 3024845"/>
                  <a:gd name="connsiteY145" fmla="*/ 609621 h 1059043"/>
                  <a:gd name="connsiteX146" fmla="*/ 861344 w 3024845"/>
                  <a:gd name="connsiteY146" fmla="*/ 609621 h 1059043"/>
                  <a:gd name="connsiteX147" fmla="*/ 909984 w 3024845"/>
                  <a:gd name="connsiteY147" fmla="*/ 605298 h 1059043"/>
                  <a:gd name="connsiteX148" fmla="*/ 909984 w 3024845"/>
                  <a:gd name="connsiteY148" fmla="*/ 606649 h 1059043"/>
                  <a:gd name="connsiteX149" fmla="*/ 909984 w 3024845"/>
                  <a:gd name="connsiteY149" fmla="*/ 616106 h 1059043"/>
                  <a:gd name="connsiteX150" fmla="*/ 910744 w 3024845"/>
                  <a:gd name="connsiteY150" fmla="*/ 616106 h 1059043"/>
                  <a:gd name="connsiteX151" fmla="*/ 916065 w 3024845"/>
                  <a:gd name="connsiteY151" fmla="*/ 616106 h 1059043"/>
                  <a:gd name="connsiteX152" fmla="*/ 916065 w 3024845"/>
                  <a:gd name="connsiteY152" fmla="*/ 618268 h 1059043"/>
                  <a:gd name="connsiteX153" fmla="*/ 916065 w 3024845"/>
                  <a:gd name="connsiteY153" fmla="*/ 633401 h 1059043"/>
                  <a:gd name="connsiteX154" fmla="*/ 918091 w 3024845"/>
                  <a:gd name="connsiteY154" fmla="*/ 632050 h 1059043"/>
                  <a:gd name="connsiteX155" fmla="*/ 932278 w 3024845"/>
                  <a:gd name="connsiteY155" fmla="*/ 622592 h 1059043"/>
                  <a:gd name="connsiteX156" fmla="*/ 938358 w 3024845"/>
                  <a:gd name="connsiteY156" fmla="*/ 581518 h 1059043"/>
                  <a:gd name="connsiteX157" fmla="*/ 939118 w 3024845"/>
                  <a:gd name="connsiteY157" fmla="*/ 581248 h 1059043"/>
                  <a:gd name="connsiteX158" fmla="*/ 944438 w 3024845"/>
                  <a:gd name="connsiteY158" fmla="*/ 579356 h 1059043"/>
                  <a:gd name="connsiteX159" fmla="*/ 946465 w 3024845"/>
                  <a:gd name="connsiteY159" fmla="*/ 510179 h 1059043"/>
                  <a:gd name="connsiteX160" fmla="*/ 948492 w 3024845"/>
                  <a:gd name="connsiteY160" fmla="*/ 579356 h 1059043"/>
                  <a:gd name="connsiteX161" fmla="*/ 949252 w 3024845"/>
                  <a:gd name="connsiteY161" fmla="*/ 579626 h 1059043"/>
                  <a:gd name="connsiteX162" fmla="*/ 954572 w 3024845"/>
                  <a:gd name="connsiteY162" fmla="*/ 581518 h 1059043"/>
                  <a:gd name="connsiteX163" fmla="*/ 954572 w 3024845"/>
                  <a:gd name="connsiteY163" fmla="*/ 495047 h 1059043"/>
                  <a:gd name="connsiteX164" fmla="*/ 958625 w 3024845"/>
                  <a:gd name="connsiteY164" fmla="*/ 462620 h 1059043"/>
                  <a:gd name="connsiteX165" fmla="*/ 997132 w 3024845"/>
                  <a:gd name="connsiteY165" fmla="*/ 462620 h 1059043"/>
                  <a:gd name="connsiteX166" fmla="*/ 997132 w 3024845"/>
                  <a:gd name="connsiteY166" fmla="*/ 495047 h 1059043"/>
                  <a:gd name="connsiteX167" fmla="*/ 997892 w 3024845"/>
                  <a:gd name="connsiteY167" fmla="*/ 495047 h 1059043"/>
                  <a:gd name="connsiteX168" fmla="*/ 1003212 w 3024845"/>
                  <a:gd name="connsiteY168" fmla="*/ 495047 h 1059043"/>
                  <a:gd name="connsiteX169" fmla="*/ 1003212 w 3024845"/>
                  <a:gd name="connsiteY169" fmla="*/ 412899 h 1059043"/>
                  <a:gd name="connsiteX170" fmla="*/ 1004986 w 3024845"/>
                  <a:gd name="connsiteY170" fmla="*/ 412899 h 1059043"/>
                  <a:gd name="connsiteX171" fmla="*/ 1017399 w 3024845"/>
                  <a:gd name="connsiteY171" fmla="*/ 412899 h 1059043"/>
                  <a:gd name="connsiteX172" fmla="*/ 1017399 w 3024845"/>
                  <a:gd name="connsiteY172" fmla="*/ 411008 h 1059043"/>
                  <a:gd name="connsiteX173" fmla="*/ 1017399 w 3024845"/>
                  <a:gd name="connsiteY173" fmla="*/ 397767 h 1059043"/>
                  <a:gd name="connsiteX174" fmla="*/ 1039693 w 3024845"/>
                  <a:gd name="connsiteY174" fmla="*/ 397767 h 1059043"/>
                  <a:gd name="connsiteX175" fmla="*/ 1039693 w 3024845"/>
                  <a:gd name="connsiteY175" fmla="*/ 396686 h 1059043"/>
                  <a:gd name="connsiteX176" fmla="*/ 1039693 w 3024845"/>
                  <a:gd name="connsiteY176" fmla="*/ 389120 h 1059043"/>
                  <a:gd name="connsiteX177" fmla="*/ 1041466 w 3024845"/>
                  <a:gd name="connsiteY177" fmla="*/ 389120 h 1059043"/>
                  <a:gd name="connsiteX178" fmla="*/ 1053880 w 3024845"/>
                  <a:gd name="connsiteY178" fmla="*/ 389120 h 1059043"/>
                  <a:gd name="connsiteX179" fmla="*/ 1053880 w 3024845"/>
                  <a:gd name="connsiteY179" fmla="*/ 390201 h 1059043"/>
                  <a:gd name="connsiteX180" fmla="*/ 1053880 w 3024845"/>
                  <a:gd name="connsiteY180" fmla="*/ 397767 h 1059043"/>
                  <a:gd name="connsiteX181" fmla="*/ 1054640 w 3024845"/>
                  <a:gd name="connsiteY181" fmla="*/ 397767 h 1059043"/>
                  <a:gd name="connsiteX182" fmla="*/ 1059960 w 3024845"/>
                  <a:gd name="connsiteY182" fmla="*/ 397767 h 1059043"/>
                  <a:gd name="connsiteX183" fmla="*/ 1070093 w 3024845"/>
                  <a:gd name="connsiteY183" fmla="*/ 393443 h 1059043"/>
                  <a:gd name="connsiteX184" fmla="*/ 1074146 w 3024845"/>
                  <a:gd name="connsiteY184" fmla="*/ 396686 h 1059043"/>
                  <a:gd name="connsiteX185" fmla="*/ 1074146 w 3024845"/>
                  <a:gd name="connsiteY185" fmla="*/ 389120 h 1059043"/>
                  <a:gd name="connsiteX186" fmla="*/ 1076426 w 3024845"/>
                  <a:gd name="connsiteY186" fmla="*/ 389120 h 1059043"/>
                  <a:gd name="connsiteX187" fmla="*/ 1092387 w 3024845"/>
                  <a:gd name="connsiteY187" fmla="*/ 389120 h 1059043"/>
                  <a:gd name="connsiteX188" fmla="*/ 1092387 w 3024845"/>
                  <a:gd name="connsiteY188" fmla="*/ 390201 h 1059043"/>
                  <a:gd name="connsiteX189" fmla="*/ 1092387 w 3024845"/>
                  <a:gd name="connsiteY189" fmla="*/ 397767 h 1059043"/>
                  <a:gd name="connsiteX190" fmla="*/ 1122787 w 3024845"/>
                  <a:gd name="connsiteY190" fmla="*/ 397767 h 1059043"/>
                  <a:gd name="connsiteX191" fmla="*/ 1122787 w 3024845"/>
                  <a:gd name="connsiteY191" fmla="*/ 399388 h 1059043"/>
                  <a:gd name="connsiteX192" fmla="*/ 1122787 w 3024845"/>
                  <a:gd name="connsiteY192" fmla="*/ 410738 h 1059043"/>
                  <a:gd name="connsiteX193" fmla="*/ 1149134 w 3024845"/>
                  <a:gd name="connsiteY193" fmla="*/ 410738 h 1059043"/>
                  <a:gd name="connsiteX194" fmla="*/ 1149134 w 3024845"/>
                  <a:gd name="connsiteY194" fmla="*/ 441002 h 1059043"/>
                  <a:gd name="connsiteX195" fmla="*/ 1149894 w 3024845"/>
                  <a:gd name="connsiteY195" fmla="*/ 441002 h 1059043"/>
                  <a:gd name="connsiteX196" fmla="*/ 1155214 w 3024845"/>
                  <a:gd name="connsiteY196" fmla="*/ 441002 h 1059043"/>
                  <a:gd name="connsiteX197" fmla="*/ 1155214 w 3024845"/>
                  <a:gd name="connsiteY197" fmla="*/ 442083 h 1059043"/>
                  <a:gd name="connsiteX198" fmla="*/ 1155214 w 3024845"/>
                  <a:gd name="connsiteY198" fmla="*/ 449650 h 1059043"/>
                  <a:gd name="connsiteX199" fmla="*/ 1159268 w 3024845"/>
                  <a:gd name="connsiteY199" fmla="*/ 479914 h 1059043"/>
                  <a:gd name="connsiteX200" fmla="*/ 1160028 w 3024845"/>
                  <a:gd name="connsiteY200" fmla="*/ 479914 h 1059043"/>
                  <a:gd name="connsiteX201" fmla="*/ 1165348 w 3024845"/>
                  <a:gd name="connsiteY201" fmla="*/ 479914 h 1059043"/>
                  <a:gd name="connsiteX202" fmla="*/ 1165348 w 3024845"/>
                  <a:gd name="connsiteY202" fmla="*/ 480725 h 1059043"/>
                  <a:gd name="connsiteX203" fmla="*/ 1165348 w 3024845"/>
                  <a:gd name="connsiteY203" fmla="*/ 486400 h 1059043"/>
                  <a:gd name="connsiteX204" fmla="*/ 1166361 w 3024845"/>
                  <a:gd name="connsiteY204" fmla="*/ 486400 h 1059043"/>
                  <a:gd name="connsiteX205" fmla="*/ 1173454 w 3024845"/>
                  <a:gd name="connsiteY205" fmla="*/ 486400 h 1059043"/>
                  <a:gd name="connsiteX206" fmla="*/ 1173454 w 3024845"/>
                  <a:gd name="connsiteY206" fmla="*/ 516665 h 1059043"/>
                  <a:gd name="connsiteX207" fmla="*/ 1175481 w 3024845"/>
                  <a:gd name="connsiteY207" fmla="*/ 516665 h 1059043"/>
                  <a:gd name="connsiteX208" fmla="*/ 1189668 w 3024845"/>
                  <a:gd name="connsiteY208" fmla="*/ 516665 h 1059043"/>
                  <a:gd name="connsiteX209" fmla="*/ 1189668 w 3024845"/>
                  <a:gd name="connsiteY209" fmla="*/ 540444 h 1059043"/>
                  <a:gd name="connsiteX210" fmla="*/ 1191695 w 3024845"/>
                  <a:gd name="connsiteY210" fmla="*/ 542065 h 1059043"/>
                  <a:gd name="connsiteX211" fmla="*/ 1191695 w 3024845"/>
                  <a:gd name="connsiteY211" fmla="*/ 553415 h 1059043"/>
                  <a:gd name="connsiteX212" fmla="*/ 1192455 w 3024845"/>
                  <a:gd name="connsiteY212" fmla="*/ 553415 h 1059043"/>
                  <a:gd name="connsiteX213" fmla="*/ 1197775 w 3024845"/>
                  <a:gd name="connsiteY213" fmla="*/ 553415 h 1059043"/>
                  <a:gd name="connsiteX214" fmla="*/ 1197775 w 3024845"/>
                  <a:gd name="connsiteY214" fmla="*/ 577194 h 1059043"/>
                  <a:gd name="connsiteX215" fmla="*/ 1199041 w 3024845"/>
                  <a:gd name="connsiteY215" fmla="*/ 577194 h 1059043"/>
                  <a:gd name="connsiteX216" fmla="*/ 1207908 w 3024845"/>
                  <a:gd name="connsiteY216" fmla="*/ 577194 h 1059043"/>
                  <a:gd name="connsiteX217" fmla="*/ 1209935 w 3024845"/>
                  <a:gd name="connsiteY217" fmla="*/ 581248 h 1059043"/>
                  <a:gd name="connsiteX218" fmla="*/ 1209935 w 3024845"/>
                  <a:gd name="connsiteY218" fmla="*/ 594489 h 1059043"/>
                  <a:gd name="connsiteX219" fmla="*/ 1211455 w 3024845"/>
                  <a:gd name="connsiteY219" fmla="*/ 592597 h 1059043"/>
                  <a:gd name="connsiteX220" fmla="*/ 1222095 w 3024845"/>
                  <a:gd name="connsiteY220" fmla="*/ 579356 h 1059043"/>
                  <a:gd name="connsiteX221" fmla="*/ 1250469 w 3024845"/>
                  <a:gd name="connsiteY221" fmla="*/ 579356 h 1059043"/>
                  <a:gd name="connsiteX222" fmla="*/ 1250469 w 3024845"/>
                  <a:gd name="connsiteY222" fmla="*/ 665827 h 1059043"/>
                  <a:gd name="connsiteX223" fmla="*/ 1251229 w 3024845"/>
                  <a:gd name="connsiteY223" fmla="*/ 665827 h 1059043"/>
                  <a:gd name="connsiteX224" fmla="*/ 1256549 w 3024845"/>
                  <a:gd name="connsiteY224" fmla="*/ 665827 h 1059043"/>
                  <a:gd name="connsiteX225" fmla="*/ 1257309 w 3024845"/>
                  <a:gd name="connsiteY225" fmla="*/ 664476 h 1059043"/>
                  <a:gd name="connsiteX226" fmla="*/ 1262629 w 3024845"/>
                  <a:gd name="connsiteY226" fmla="*/ 655018 h 1059043"/>
                  <a:gd name="connsiteX227" fmla="*/ 1262629 w 3024845"/>
                  <a:gd name="connsiteY227" fmla="*/ 656910 h 1059043"/>
                  <a:gd name="connsiteX228" fmla="*/ 1262629 w 3024845"/>
                  <a:gd name="connsiteY228" fmla="*/ 670151 h 1059043"/>
                  <a:gd name="connsiteX229" fmla="*/ 1266682 w 3024845"/>
                  <a:gd name="connsiteY229" fmla="*/ 624754 h 1059043"/>
                  <a:gd name="connsiteX230" fmla="*/ 1267442 w 3024845"/>
                  <a:gd name="connsiteY230" fmla="*/ 624754 h 1059043"/>
                  <a:gd name="connsiteX231" fmla="*/ 1272762 w 3024845"/>
                  <a:gd name="connsiteY231" fmla="*/ 624754 h 1059043"/>
                  <a:gd name="connsiteX232" fmla="*/ 1272762 w 3024845"/>
                  <a:gd name="connsiteY232" fmla="*/ 559900 h 1059043"/>
                  <a:gd name="connsiteX233" fmla="*/ 1273776 w 3024845"/>
                  <a:gd name="connsiteY233" fmla="*/ 559900 h 1059043"/>
                  <a:gd name="connsiteX234" fmla="*/ 1280869 w 3024845"/>
                  <a:gd name="connsiteY234" fmla="*/ 559900 h 1059043"/>
                  <a:gd name="connsiteX235" fmla="*/ 1293029 w 3024845"/>
                  <a:gd name="connsiteY235" fmla="*/ 516665 h 1059043"/>
                  <a:gd name="connsiteX236" fmla="*/ 1294296 w 3024845"/>
                  <a:gd name="connsiteY236" fmla="*/ 516665 h 1059043"/>
                  <a:gd name="connsiteX237" fmla="*/ 1303163 w 3024845"/>
                  <a:gd name="connsiteY237" fmla="*/ 516665 h 1059043"/>
                  <a:gd name="connsiteX238" fmla="*/ 1313296 w 3024845"/>
                  <a:gd name="connsiteY238" fmla="*/ 559900 h 1059043"/>
                  <a:gd name="connsiteX239" fmla="*/ 1314309 w 3024845"/>
                  <a:gd name="connsiteY239" fmla="*/ 559900 h 1059043"/>
                  <a:gd name="connsiteX240" fmla="*/ 1321403 w 3024845"/>
                  <a:gd name="connsiteY240" fmla="*/ 559900 h 1059043"/>
                  <a:gd name="connsiteX241" fmla="*/ 1321403 w 3024845"/>
                  <a:gd name="connsiteY241" fmla="*/ 598812 h 1059043"/>
                  <a:gd name="connsiteX242" fmla="*/ 1323176 w 3024845"/>
                  <a:gd name="connsiteY242" fmla="*/ 598812 h 1059043"/>
                  <a:gd name="connsiteX243" fmla="*/ 1335590 w 3024845"/>
                  <a:gd name="connsiteY243" fmla="*/ 598812 h 1059043"/>
                  <a:gd name="connsiteX244" fmla="*/ 1335590 w 3024845"/>
                  <a:gd name="connsiteY244" fmla="*/ 600974 h 1059043"/>
                  <a:gd name="connsiteX245" fmla="*/ 1335590 w 3024845"/>
                  <a:gd name="connsiteY245" fmla="*/ 616106 h 1059043"/>
                  <a:gd name="connsiteX246" fmla="*/ 1339643 w 3024845"/>
                  <a:gd name="connsiteY246" fmla="*/ 613945 h 1059043"/>
                  <a:gd name="connsiteX247" fmla="*/ 1339643 w 3024845"/>
                  <a:gd name="connsiteY247" fmla="*/ 598812 h 1059043"/>
                  <a:gd name="connsiteX248" fmla="*/ 1341163 w 3024845"/>
                  <a:gd name="connsiteY248" fmla="*/ 598812 h 1059043"/>
                  <a:gd name="connsiteX249" fmla="*/ 1351803 w 3024845"/>
                  <a:gd name="connsiteY249" fmla="*/ 598812 h 1059043"/>
                  <a:gd name="connsiteX250" fmla="*/ 1351803 w 3024845"/>
                  <a:gd name="connsiteY250" fmla="*/ 600433 h 1059043"/>
                  <a:gd name="connsiteX251" fmla="*/ 1351803 w 3024845"/>
                  <a:gd name="connsiteY251" fmla="*/ 611783 h 1059043"/>
                  <a:gd name="connsiteX252" fmla="*/ 1382204 w 3024845"/>
                  <a:gd name="connsiteY252" fmla="*/ 611783 h 1059043"/>
                  <a:gd name="connsiteX253" fmla="*/ 1382204 w 3024845"/>
                  <a:gd name="connsiteY253" fmla="*/ 575033 h 1059043"/>
                  <a:gd name="connsiteX254" fmla="*/ 1383470 w 3024845"/>
                  <a:gd name="connsiteY254" fmla="*/ 575033 h 1059043"/>
                  <a:gd name="connsiteX255" fmla="*/ 1392337 w 3024845"/>
                  <a:gd name="connsiteY255" fmla="*/ 575033 h 1059043"/>
                  <a:gd name="connsiteX256" fmla="*/ 1392337 w 3024845"/>
                  <a:gd name="connsiteY256" fmla="*/ 596650 h 1059043"/>
                  <a:gd name="connsiteX257" fmla="*/ 1394364 w 3024845"/>
                  <a:gd name="connsiteY257" fmla="*/ 564224 h 1059043"/>
                  <a:gd name="connsiteX258" fmla="*/ 1416657 w 3024845"/>
                  <a:gd name="connsiteY258" fmla="*/ 564224 h 1059043"/>
                  <a:gd name="connsiteX259" fmla="*/ 1416657 w 3024845"/>
                  <a:gd name="connsiteY259" fmla="*/ 562602 h 1059043"/>
                  <a:gd name="connsiteX260" fmla="*/ 1416657 w 3024845"/>
                  <a:gd name="connsiteY260" fmla="*/ 551253 h 1059043"/>
                  <a:gd name="connsiteX261" fmla="*/ 1417417 w 3024845"/>
                  <a:gd name="connsiteY261" fmla="*/ 551253 h 1059043"/>
                  <a:gd name="connsiteX262" fmla="*/ 1422737 w 3024845"/>
                  <a:gd name="connsiteY262" fmla="*/ 551253 h 1059043"/>
                  <a:gd name="connsiteX263" fmla="*/ 1422737 w 3024845"/>
                  <a:gd name="connsiteY263" fmla="*/ 549362 h 1059043"/>
                  <a:gd name="connsiteX264" fmla="*/ 1422737 w 3024845"/>
                  <a:gd name="connsiteY264" fmla="*/ 536121 h 1059043"/>
                  <a:gd name="connsiteX265" fmla="*/ 1426791 w 3024845"/>
                  <a:gd name="connsiteY265" fmla="*/ 542606 h 1059043"/>
                  <a:gd name="connsiteX266" fmla="*/ 1429071 w 3024845"/>
                  <a:gd name="connsiteY266" fmla="*/ 542606 h 1059043"/>
                  <a:gd name="connsiteX267" fmla="*/ 1445031 w 3024845"/>
                  <a:gd name="connsiteY267" fmla="*/ 542606 h 1059043"/>
                  <a:gd name="connsiteX268" fmla="*/ 1445031 w 3024845"/>
                  <a:gd name="connsiteY268" fmla="*/ 541795 h 1059043"/>
                  <a:gd name="connsiteX269" fmla="*/ 1445031 w 3024845"/>
                  <a:gd name="connsiteY269" fmla="*/ 536121 h 1059043"/>
                  <a:gd name="connsiteX270" fmla="*/ 1445791 w 3024845"/>
                  <a:gd name="connsiteY270" fmla="*/ 536121 h 1059043"/>
                  <a:gd name="connsiteX271" fmla="*/ 1451111 w 3024845"/>
                  <a:gd name="connsiteY271" fmla="*/ 536121 h 1059043"/>
                  <a:gd name="connsiteX272" fmla="*/ 1451111 w 3024845"/>
                  <a:gd name="connsiteY272" fmla="*/ 537472 h 1059043"/>
                  <a:gd name="connsiteX273" fmla="*/ 1451111 w 3024845"/>
                  <a:gd name="connsiteY273" fmla="*/ 546930 h 1059043"/>
                  <a:gd name="connsiteX274" fmla="*/ 1489618 w 3024845"/>
                  <a:gd name="connsiteY274" fmla="*/ 546930 h 1059043"/>
                  <a:gd name="connsiteX275" fmla="*/ 1489618 w 3024845"/>
                  <a:gd name="connsiteY275" fmla="*/ 685283 h 1059043"/>
                  <a:gd name="connsiteX276" fmla="*/ 1491138 w 3024845"/>
                  <a:gd name="connsiteY276" fmla="*/ 685283 h 1059043"/>
                  <a:gd name="connsiteX277" fmla="*/ 1501778 w 3024845"/>
                  <a:gd name="connsiteY277" fmla="*/ 685283 h 1059043"/>
                  <a:gd name="connsiteX278" fmla="*/ 1501778 w 3024845"/>
                  <a:gd name="connsiteY278" fmla="*/ 672313 h 1059043"/>
                  <a:gd name="connsiteX279" fmla="*/ 1505832 w 3024845"/>
                  <a:gd name="connsiteY279" fmla="*/ 672313 h 1059043"/>
                  <a:gd name="connsiteX280" fmla="*/ 1505832 w 3024845"/>
                  <a:gd name="connsiteY280" fmla="*/ 685283 h 1059043"/>
                  <a:gd name="connsiteX281" fmla="*/ 1536232 w 3024845"/>
                  <a:gd name="connsiteY281" fmla="*/ 685283 h 1059043"/>
                  <a:gd name="connsiteX282" fmla="*/ 1536232 w 3024845"/>
                  <a:gd name="connsiteY282" fmla="*/ 655018 h 1059043"/>
                  <a:gd name="connsiteX283" fmla="*/ 1548392 w 3024845"/>
                  <a:gd name="connsiteY283" fmla="*/ 655018 h 1059043"/>
                  <a:gd name="connsiteX284" fmla="*/ 1560552 w 3024845"/>
                  <a:gd name="connsiteY284" fmla="*/ 652857 h 1059043"/>
                  <a:gd name="connsiteX285" fmla="*/ 1564606 w 3024845"/>
                  <a:gd name="connsiteY285" fmla="*/ 655018 h 1059043"/>
                  <a:gd name="connsiteX286" fmla="*/ 1574739 w 3024845"/>
                  <a:gd name="connsiteY286" fmla="*/ 655018 h 1059043"/>
                  <a:gd name="connsiteX287" fmla="*/ 1574739 w 3024845"/>
                  <a:gd name="connsiteY287" fmla="*/ 685283 h 1059043"/>
                  <a:gd name="connsiteX288" fmla="*/ 1582846 w 3024845"/>
                  <a:gd name="connsiteY288" fmla="*/ 685283 h 1059043"/>
                  <a:gd name="connsiteX289" fmla="*/ 1582846 w 3024845"/>
                  <a:gd name="connsiteY289" fmla="*/ 702578 h 1059043"/>
                  <a:gd name="connsiteX290" fmla="*/ 1592182 w 3024845"/>
                  <a:gd name="connsiteY290" fmla="*/ 703483 h 1059043"/>
                  <a:gd name="connsiteX291" fmla="*/ 1605140 w 3024845"/>
                  <a:gd name="connsiteY291" fmla="*/ 703483 h 1059043"/>
                  <a:gd name="connsiteX292" fmla="*/ 1605140 w 3024845"/>
                  <a:gd name="connsiteY292" fmla="*/ 687445 h 1059043"/>
                  <a:gd name="connsiteX293" fmla="*/ 1673096 w 3024845"/>
                  <a:gd name="connsiteY293" fmla="*/ 687445 h 1059043"/>
                  <a:gd name="connsiteX294" fmla="*/ 1673096 w 3024845"/>
                  <a:gd name="connsiteY294" fmla="*/ 602192 h 1059043"/>
                  <a:gd name="connsiteX295" fmla="*/ 1745104 w 3024845"/>
                  <a:gd name="connsiteY295" fmla="*/ 602192 h 1059043"/>
                  <a:gd name="connsiteX296" fmla="*/ 1745104 w 3024845"/>
                  <a:gd name="connsiteY296" fmla="*/ 680960 h 1059043"/>
                  <a:gd name="connsiteX297" fmla="*/ 1747008 w 3024845"/>
                  <a:gd name="connsiteY297" fmla="*/ 680960 h 1059043"/>
                  <a:gd name="connsiteX298" fmla="*/ 1748250 w 3024845"/>
                  <a:gd name="connsiteY298" fmla="*/ 703483 h 1059043"/>
                  <a:gd name="connsiteX299" fmla="*/ 1757926 w 3024845"/>
                  <a:gd name="connsiteY299" fmla="*/ 703483 h 1059043"/>
                  <a:gd name="connsiteX300" fmla="*/ 1759168 w 3024845"/>
                  <a:gd name="connsiteY300" fmla="*/ 680960 h 1059043"/>
                  <a:gd name="connsiteX301" fmla="*/ 1765248 w 3024845"/>
                  <a:gd name="connsiteY301" fmla="*/ 680960 h 1059043"/>
                  <a:gd name="connsiteX302" fmla="*/ 1766490 w 3024845"/>
                  <a:gd name="connsiteY302" fmla="*/ 703483 h 1059043"/>
                  <a:gd name="connsiteX303" fmla="*/ 1817112 w 3024845"/>
                  <a:gd name="connsiteY303" fmla="*/ 703483 h 1059043"/>
                  <a:gd name="connsiteX304" fmla="*/ 1817112 w 3024845"/>
                  <a:gd name="connsiteY304" fmla="*/ 540455 h 1059043"/>
                  <a:gd name="connsiteX305" fmla="*/ 2014439 w 3024845"/>
                  <a:gd name="connsiteY305" fmla="*/ 540455 h 1059043"/>
                  <a:gd name="connsiteX306" fmla="*/ 2014439 w 3024845"/>
                  <a:gd name="connsiteY306" fmla="*/ 703483 h 1059043"/>
                  <a:gd name="connsiteX307" fmla="*/ 2033136 w 3024845"/>
                  <a:gd name="connsiteY307" fmla="*/ 703483 h 1059043"/>
                  <a:gd name="connsiteX308" fmla="*/ 2033136 w 3024845"/>
                  <a:gd name="connsiteY308" fmla="*/ 620790 h 1059043"/>
                  <a:gd name="connsiteX309" fmla="*/ 2128256 w 3024845"/>
                  <a:gd name="connsiteY309" fmla="*/ 620790 h 1059043"/>
                  <a:gd name="connsiteX310" fmla="*/ 2146266 w 3024845"/>
                  <a:gd name="connsiteY310" fmla="*/ 131868 h 1059043"/>
                  <a:gd name="connsiteX311" fmla="*/ 2144240 w 3024845"/>
                  <a:gd name="connsiteY311" fmla="*/ 125383 h 1059043"/>
                  <a:gd name="connsiteX312" fmla="*/ 2150320 w 3024845"/>
                  <a:gd name="connsiteY312" fmla="*/ 118897 h 1059043"/>
                  <a:gd name="connsiteX313" fmla="*/ 2150320 w 3024845"/>
                  <a:gd name="connsiteY313" fmla="*/ 60529 h 1059043"/>
                  <a:gd name="connsiteX314" fmla="*/ 2152346 w 3024845"/>
                  <a:gd name="connsiteY314" fmla="*/ 56206 h 1059043"/>
                  <a:gd name="connsiteX315" fmla="*/ 2152346 w 3024845"/>
                  <a:gd name="connsiteY315" fmla="*/ 0 h 1059043"/>
                  <a:gd name="connsiteX316" fmla="*/ 2168560 w 3024845"/>
                  <a:gd name="connsiteY316" fmla="*/ 125383 h 1059043"/>
                  <a:gd name="connsiteX317" fmla="*/ 2180720 w 3024845"/>
                  <a:gd name="connsiteY317" fmla="*/ 555577 h 1059043"/>
                  <a:gd name="connsiteX318" fmla="*/ 2245574 w 3024845"/>
                  <a:gd name="connsiteY318" fmla="*/ 555577 h 1059043"/>
                  <a:gd name="connsiteX319" fmla="*/ 2245574 w 3024845"/>
                  <a:gd name="connsiteY319" fmla="*/ 631239 h 1059043"/>
                  <a:gd name="connsiteX320" fmla="*/ 2253681 w 3024845"/>
                  <a:gd name="connsiteY320" fmla="*/ 631239 h 1059043"/>
                  <a:gd name="connsiteX321" fmla="*/ 2255708 w 3024845"/>
                  <a:gd name="connsiteY321" fmla="*/ 624754 h 1059043"/>
                  <a:gd name="connsiteX322" fmla="*/ 2261788 w 3024845"/>
                  <a:gd name="connsiteY322" fmla="*/ 624754 h 1059043"/>
                  <a:gd name="connsiteX323" fmla="*/ 2263815 w 3024845"/>
                  <a:gd name="connsiteY323" fmla="*/ 633401 h 1059043"/>
                  <a:gd name="connsiteX324" fmla="*/ 2275975 w 3024845"/>
                  <a:gd name="connsiteY324" fmla="*/ 633401 h 1059043"/>
                  <a:gd name="connsiteX325" fmla="*/ 2275975 w 3024845"/>
                  <a:gd name="connsiteY325" fmla="*/ 626915 h 1059043"/>
                  <a:gd name="connsiteX326" fmla="*/ 2298268 w 3024845"/>
                  <a:gd name="connsiteY326" fmla="*/ 626915 h 1059043"/>
                  <a:gd name="connsiteX327" fmla="*/ 2298268 w 3024845"/>
                  <a:gd name="connsiteY327" fmla="*/ 633401 h 1059043"/>
                  <a:gd name="connsiteX328" fmla="*/ 2318535 w 3024845"/>
                  <a:gd name="connsiteY328" fmla="*/ 633401 h 1059043"/>
                  <a:gd name="connsiteX329" fmla="*/ 2318535 w 3024845"/>
                  <a:gd name="connsiteY329" fmla="*/ 678798 h 1059043"/>
                  <a:gd name="connsiteX330" fmla="*/ 2332722 w 3024845"/>
                  <a:gd name="connsiteY330" fmla="*/ 678798 h 1059043"/>
                  <a:gd name="connsiteX331" fmla="*/ 2332722 w 3024845"/>
                  <a:gd name="connsiteY331" fmla="*/ 665827 h 1059043"/>
                  <a:gd name="connsiteX332" fmla="*/ 2348936 w 3024845"/>
                  <a:gd name="connsiteY332" fmla="*/ 665827 h 1059043"/>
                  <a:gd name="connsiteX333" fmla="*/ 2348936 w 3024845"/>
                  <a:gd name="connsiteY333" fmla="*/ 486400 h 1059043"/>
                  <a:gd name="connsiteX334" fmla="*/ 2355016 w 3024845"/>
                  <a:gd name="connsiteY334" fmla="*/ 479914 h 1059043"/>
                  <a:gd name="connsiteX335" fmla="*/ 2427977 w 3024845"/>
                  <a:gd name="connsiteY335" fmla="*/ 479914 h 1059043"/>
                  <a:gd name="connsiteX336" fmla="*/ 2427977 w 3024845"/>
                  <a:gd name="connsiteY336" fmla="*/ 488562 h 1059043"/>
                  <a:gd name="connsiteX337" fmla="*/ 2438110 w 3024845"/>
                  <a:gd name="connsiteY337" fmla="*/ 488562 h 1059043"/>
                  <a:gd name="connsiteX338" fmla="*/ 2438110 w 3024845"/>
                  <a:gd name="connsiteY338" fmla="*/ 603136 h 1059043"/>
                  <a:gd name="connsiteX339" fmla="*/ 2460404 w 3024845"/>
                  <a:gd name="connsiteY339" fmla="*/ 603136 h 1059043"/>
                  <a:gd name="connsiteX340" fmla="*/ 2460404 w 3024845"/>
                  <a:gd name="connsiteY340" fmla="*/ 536121 h 1059043"/>
                  <a:gd name="connsiteX341" fmla="*/ 2486751 w 3024845"/>
                  <a:gd name="connsiteY341" fmla="*/ 536121 h 1059043"/>
                  <a:gd name="connsiteX342" fmla="*/ 2490804 w 3024845"/>
                  <a:gd name="connsiteY342" fmla="*/ 531797 h 1059043"/>
                  <a:gd name="connsiteX343" fmla="*/ 2498911 w 3024845"/>
                  <a:gd name="connsiteY343" fmla="*/ 531797 h 1059043"/>
                  <a:gd name="connsiteX344" fmla="*/ 2502964 w 3024845"/>
                  <a:gd name="connsiteY344" fmla="*/ 536121 h 1059043"/>
                  <a:gd name="connsiteX345" fmla="*/ 2525258 w 3024845"/>
                  <a:gd name="connsiteY345" fmla="*/ 536121 h 1059043"/>
                  <a:gd name="connsiteX346" fmla="*/ 2525258 w 3024845"/>
                  <a:gd name="connsiteY346" fmla="*/ 419385 h 1059043"/>
                  <a:gd name="connsiteX347" fmla="*/ 2582005 w 3024845"/>
                  <a:gd name="connsiteY347" fmla="*/ 408576 h 1059043"/>
                  <a:gd name="connsiteX348" fmla="*/ 2582005 w 3024845"/>
                  <a:gd name="connsiteY348" fmla="*/ 409657 h 1059043"/>
                  <a:gd name="connsiteX349" fmla="*/ 2582005 w 3024845"/>
                  <a:gd name="connsiteY349" fmla="*/ 417223 h 1059043"/>
                  <a:gd name="connsiteX350" fmla="*/ 2608352 w 3024845"/>
                  <a:gd name="connsiteY350" fmla="*/ 417223 h 1059043"/>
                  <a:gd name="connsiteX351" fmla="*/ 2608352 w 3024845"/>
                  <a:gd name="connsiteY351" fmla="*/ 672313 h 1059043"/>
                  <a:gd name="connsiteX352" fmla="*/ 2630646 w 3024845"/>
                  <a:gd name="connsiteY352" fmla="*/ 672313 h 1059043"/>
                  <a:gd name="connsiteX353" fmla="*/ 2630646 w 3024845"/>
                  <a:gd name="connsiteY353" fmla="*/ 667989 h 1059043"/>
                  <a:gd name="connsiteX354" fmla="*/ 2642806 w 3024845"/>
                  <a:gd name="connsiteY354" fmla="*/ 667989 h 1059043"/>
                  <a:gd name="connsiteX355" fmla="*/ 2642806 w 3024845"/>
                  <a:gd name="connsiteY355" fmla="*/ 672313 h 1059043"/>
                  <a:gd name="connsiteX356" fmla="*/ 2667126 w 3024845"/>
                  <a:gd name="connsiteY356" fmla="*/ 672313 h 1059043"/>
                  <a:gd name="connsiteX357" fmla="*/ 2667126 w 3024845"/>
                  <a:gd name="connsiteY357" fmla="*/ 659342 h 1059043"/>
                  <a:gd name="connsiteX358" fmla="*/ 2695500 w 3024845"/>
                  <a:gd name="connsiteY358" fmla="*/ 659342 h 1059043"/>
                  <a:gd name="connsiteX359" fmla="*/ 2707660 w 3024845"/>
                  <a:gd name="connsiteY359" fmla="*/ 655018 h 1059043"/>
                  <a:gd name="connsiteX360" fmla="*/ 2727927 w 3024845"/>
                  <a:gd name="connsiteY360" fmla="*/ 659342 h 1059043"/>
                  <a:gd name="connsiteX361" fmla="*/ 2727927 w 3024845"/>
                  <a:gd name="connsiteY361" fmla="*/ 642048 h 1059043"/>
                  <a:gd name="connsiteX362" fmla="*/ 2736034 w 3024845"/>
                  <a:gd name="connsiteY362" fmla="*/ 642048 h 1059043"/>
                  <a:gd name="connsiteX363" fmla="*/ 2736034 w 3024845"/>
                  <a:gd name="connsiteY363" fmla="*/ 629077 h 1059043"/>
                  <a:gd name="connsiteX364" fmla="*/ 2792781 w 3024845"/>
                  <a:gd name="connsiteY364" fmla="*/ 629077 h 1059043"/>
                  <a:gd name="connsiteX365" fmla="*/ 2792781 w 3024845"/>
                  <a:gd name="connsiteY365" fmla="*/ 598812 h 1059043"/>
                  <a:gd name="connsiteX366" fmla="*/ 2811021 w 3024845"/>
                  <a:gd name="connsiteY366" fmla="*/ 598812 h 1059043"/>
                  <a:gd name="connsiteX367" fmla="*/ 2811021 w 3024845"/>
                  <a:gd name="connsiteY367" fmla="*/ 592327 h 1059043"/>
                  <a:gd name="connsiteX368" fmla="*/ 2823181 w 3024845"/>
                  <a:gd name="connsiteY368" fmla="*/ 592327 h 1059043"/>
                  <a:gd name="connsiteX369" fmla="*/ 2823181 w 3024845"/>
                  <a:gd name="connsiteY369" fmla="*/ 598812 h 1059043"/>
                  <a:gd name="connsiteX370" fmla="*/ 2839395 w 3024845"/>
                  <a:gd name="connsiteY370" fmla="*/ 598812 h 1059043"/>
                  <a:gd name="connsiteX371" fmla="*/ 2839395 w 3024845"/>
                  <a:gd name="connsiteY371" fmla="*/ 648533 h 1059043"/>
                  <a:gd name="connsiteX372" fmla="*/ 2871822 w 3024845"/>
                  <a:gd name="connsiteY372" fmla="*/ 648533 h 1059043"/>
                  <a:gd name="connsiteX373" fmla="*/ 2871822 w 3024845"/>
                  <a:gd name="connsiteY373" fmla="*/ 622592 h 1059043"/>
                  <a:gd name="connsiteX374" fmla="*/ 2910329 w 3024845"/>
                  <a:gd name="connsiteY374" fmla="*/ 622592 h 1059043"/>
                  <a:gd name="connsiteX375" fmla="*/ 2910329 w 3024845"/>
                  <a:gd name="connsiteY375" fmla="*/ 592327 h 1059043"/>
                  <a:gd name="connsiteX376" fmla="*/ 2958970 w 3024845"/>
                  <a:gd name="connsiteY376" fmla="*/ 592327 h 1059043"/>
                  <a:gd name="connsiteX377" fmla="*/ 2958970 w 3024845"/>
                  <a:gd name="connsiteY377" fmla="*/ 703483 h 1059043"/>
                  <a:gd name="connsiteX378" fmla="*/ 2958970 w 3024845"/>
                  <a:gd name="connsiteY378" fmla="*/ 717262 h 1059043"/>
                  <a:gd name="connsiteX379" fmla="*/ 3024845 w 3024845"/>
                  <a:gd name="connsiteY379" fmla="*/ 717262 h 1059043"/>
                  <a:gd name="connsiteX380" fmla="*/ 3024845 w 3024845"/>
                  <a:gd name="connsiteY380" fmla="*/ 1059043 h 1059043"/>
                  <a:gd name="connsiteX381" fmla="*/ 2054 w 3024845"/>
                  <a:gd name="connsiteY381" fmla="*/ 1056710 h 1059043"/>
                  <a:gd name="connsiteX382" fmla="*/ 0 w 3024845"/>
                  <a:gd name="connsiteY382" fmla="*/ 622592 h 1059043"/>
                  <a:gd name="connsiteX383" fmla="*/ 20267 w 3024845"/>
                  <a:gd name="connsiteY383" fmla="*/ 622592 h 1059043"/>
                  <a:gd name="connsiteX384" fmla="*/ 20774 w 3024845"/>
                  <a:gd name="connsiteY384" fmla="*/ 621511 h 1059043"/>
                  <a:gd name="connsiteX385" fmla="*/ 24320 w 3024845"/>
                  <a:gd name="connsiteY385" fmla="*/ 613945 h 1059043"/>
                  <a:gd name="connsiteX386" fmla="*/ 26094 w 3024845"/>
                  <a:gd name="connsiteY386" fmla="*/ 614215 h 1059043"/>
                  <a:gd name="connsiteX387" fmla="*/ 38507 w 3024845"/>
                  <a:gd name="connsiteY387" fmla="*/ 616106 h 1059043"/>
                  <a:gd name="connsiteX388" fmla="*/ 39014 w 3024845"/>
                  <a:gd name="connsiteY388" fmla="*/ 617458 h 1059043"/>
                  <a:gd name="connsiteX389" fmla="*/ 42560 w 3024845"/>
                  <a:gd name="connsiteY389" fmla="*/ 626915 h 1059043"/>
                  <a:gd name="connsiteX390" fmla="*/ 68907 w 3024845"/>
                  <a:gd name="connsiteY390" fmla="*/ 629077 h 1059043"/>
                  <a:gd name="connsiteX391" fmla="*/ 68907 w 3024845"/>
                  <a:gd name="connsiteY391" fmla="*/ 505856 h 1059043"/>
                  <a:gd name="connsiteX392" fmla="*/ 70934 w 3024845"/>
                  <a:gd name="connsiteY392" fmla="*/ 505856 h 1059043"/>
                  <a:gd name="connsiteX393" fmla="*/ 85121 w 3024845"/>
                  <a:gd name="connsiteY393" fmla="*/ 505856 h 1059043"/>
                  <a:gd name="connsiteX394" fmla="*/ 85121 w 3024845"/>
                  <a:gd name="connsiteY394" fmla="*/ 369664 h 1059043"/>
                  <a:gd name="connsiteX395" fmla="*/ 86894 w 3024845"/>
                  <a:gd name="connsiteY395" fmla="*/ 369664 h 1059043"/>
                  <a:gd name="connsiteX396" fmla="*/ 99308 w 3024845"/>
                  <a:gd name="connsiteY396" fmla="*/ 369664 h 1059043"/>
                  <a:gd name="connsiteX397" fmla="*/ 99308 w 3024845"/>
                  <a:gd name="connsiteY397" fmla="*/ 255090 h 1059043"/>
                  <a:gd name="connsiteX398" fmla="*/ 103361 w 3024845"/>
                  <a:gd name="connsiteY398" fmla="*/ 226986 h 1059043"/>
                  <a:gd name="connsiteX399" fmla="*/ 105388 w 3024845"/>
                  <a:gd name="connsiteY399" fmla="*/ 226986 h 1059043"/>
                  <a:gd name="connsiteX400" fmla="*/ 119575 w 3024845"/>
                  <a:gd name="connsiteY400" fmla="*/ 226986 h 1059043"/>
                  <a:gd name="connsiteX0" fmla="*/ 119575 w 3024845"/>
                  <a:gd name="connsiteY0" fmla="*/ 226986 h 1059043"/>
                  <a:gd name="connsiteX1" fmla="*/ 200642 w 3024845"/>
                  <a:gd name="connsiteY1" fmla="*/ 224825 h 1059043"/>
                  <a:gd name="connsiteX2" fmla="*/ 202669 w 3024845"/>
                  <a:gd name="connsiteY2" fmla="*/ 224825 h 1059043"/>
                  <a:gd name="connsiteX3" fmla="*/ 216856 w 3024845"/>
                  <a:gd name="connsiteY3" fmla="*/ 224825 h 1059043"/>
                  <a:gd name="connsiteX4" fmla="*/ 216856 w 3024845"/>
                  <a:gd name="connsiteY4" fmla="*/ 248604 h 1059043"/>
                  <a:gd name="connsiteX5" fmla="*/ 217363 w 3024845"/>
                  <a:gd name="connsiteY5" fmla="*/ 249415 h 1059043"/>
                  <a:gd name="connsiteX6" fmla="*/ 220909 w 3024845"/>
                  <a:gd name="connsiteY6" fmla="*/ 255090 h 1059043"/>
                  <a:gd name="connsiteX7" fmla="*/ 220909 w 3024845"/>
                  <a:gd name="connsiteY7" fmla="*/ 369664 h 1059043"/>
                  <a:gd name="connsiteX8" fmla="*/ 223189 w 3024845"/>
                  <a:gd name="connsiteY8" fmla="*/ 369664 h 1059043"/>
                  <a:gd name="connsiteX9" fmla="*/ 239150 w 3024845"/>
                  <a:gd name="connsiteY9" fmla="*/ 369664 h 1059043"/>
                  <a:gd name="connsiteX10" fmla="*/ 239150 w 3024845"/>
                  <a:gd name="connsiteY10" fmla="*/ 510179 h 1059043"/>
                  <a:gd name="connsiteX11" fmla="*/ 240670 w 3024845"/>
                  <a:gd name="connsiteY11" fmla="*/ 509909 h 1059043"/>
                  <a:gd name="connsiteX12" fmla="*/ 251310 w 3024845"/>
                  <a:gd name="connsiteY12" fmla="*/ 508018 h 1059043"/>
                  <a:gd name="connsiteX13" fmla="*/ 249283 w 3024845"/>
                  <a:gd name="connsiteY13" fmla="*/ 596650 h 1059043"/>
                  <a:gd name="connsiteX14" fmla="*/ 250803 w 3024845"/>
                  <a:gd name="connsiteY14" fmla="*/ 596921 h 1059043"/>
                  <a:gd name="connsiteX15" fmla="*/ 261443 w 3024845"/>
                  <a:gd name="connsiteY15" fmla="*/ 598812 h 1059043"/>
                  <a:gd name="connsiteX16" fmla="*/ 261696 w 3024845"/>
                  <a:gd name="connsiteY16" fmla="*/ 599623 h 1059043"/>
                  <a:gd name="connsiteX17" fmla="*/ 263470 w 3024845"/>
                  <a:gd name="connsiteY17" fmla="*/ 605298 h 1059043"/>
                  <a:gd name="connsiteX18" fmla="*/ 264230 w 3024845"/>
                  <a:gd name="connsiteY18" fmla="*/ 602866 h 1059043"/>
                  <a:gd name="connsiteX19" fmla="*/ 269550 w 3024845"/>
                  <a:gd name="connsiteY19" fmla="*/ 585842 h 1059043"/>
                  <a:gd name="connsiteX20" fmla="*/ 271323 w 3024845"/>
                  <a:gd name="connsiteY20" fmla="*/ 585842 h 1059043"/>
                  <a:gd name="connsiteX21" fmla="*/ 283737 w 3024845"/>
                  <a:gd name="connsiteY21" fmla="*/ 585842 h 1059043"/>
                  <a:gd name="connsiteX22" fmla="*/ 283737 w 3024845"/>
                  <a:gd name="connsiteY22" fmla="*/ 618268 h 1059043"/>
                  <a:gd name="connsiteX23" fmla="*/ 284750 w 3024845"/>
                  <a:gd name="connsiteY23" fmla="*/ 618809 h 1059043"/>
                  <a:gd name="connsiteX24" fmla="*/ 291844 w 3024845"/>
                  <a:gd name="connsiteY24" fmla="*/ 622592 h 1059043"/>
                  <a:gd name="connsiteX25" fmla="*/ 291844 w 3024845"/>
                  <a:gd name="connsiteY25" fmla="*/ 623943 h 1059043"/>
                  <a:gd name="connsiteX26" fmla="*/ 291844 w 3024845"/>
                  <a:gd name="connsiteY26" fmla="*/ 633401 h 1059043"/>
                  <a:gd name="connsiteX27" fmla="*/ 336431 w 3024845"/>
                  <a:gd name="connsiteY27" fmla="*/ 633401 h 1059043"/>
                  <a:gd name="connsiteX28" fmla="*/ 336431 w 3024845"/>
                  <a:gd name="connsiteY28" fmla="*/ 634482 h 1059043"/>
                  <a:gd name="connsiteX29" fmla="*/ 336431 w 3024845"/>
                  <a:gd name="connsiteY29" fmla="*/ 642048 h 1059043"/>
                  <a:gd name="connsiteX30" fmla="*/ 338457 w 3024845"/>
                  <a:gd name="connsiteY30" fmla="*/ 642048 h 1059043"/>
                  <a:gd name="connsiteX31" fmla="*/ 352644 w 3024845"/>
                  <a:gd name="connsiteY31" fmla="*/ 642048 h 1059043"/>
                  <a:gd name="connsiteX32" fmla="*/ 352644 w 3024845"/>
                  <a:gd name="connsiteY32" fmla="*/ 611783 h 1059043"/>
                  <a:gd name="connsiteX33" fmla="*/ 397231 w 3024845"/>
                  <a:gd name="connsiteY33" fmla="*/ 611783 h 1059043"/>
                  <a:gd name="connsiteX34" fmla="*/ 397231 w 3024845"/>
                  <a:gd name="connsiteY34" fmla="*/ 610432 h 1059043"/>
                  <a:gd name="connsiteX35" fmla="*/ 397231 w 3024845"/>
                  <a:gd name="connsiteY35" fmla="*/ 600974 h 1059043"/>
                  <a:gd name="connsiteX36" fmla="*/ 398245 w 3024845"/>
                  <a:gd name="connsiteY36" fmla="*/ 600974 h 1059043"/>
                  <a:gd name="connsiteX37" fmla="*/ 405338 w 3024845"/>
                  <a:gd name="connsiteY37" fmla="*/ 600974 h 1059043"/>
                  <a:gd name="connsiteX38" fmla="*/ 405338 w 3024845"/>
                  <a:gd name="connsiteY38" fmla="*/ 599083 h 1059043"/>
                  <a:gd name="connsiteX39" fmla="*/ 405338 w 3024845"/>
                  <a:gd name="connsiteY39" fmla="*/ 585842 h 1059043"/>
                  <a:gd name="connsiteX40" fmla="*/ 406098 w 3024845"/>
                  <a:gd name="connsiteY40" fmla="*/ 585842 h 1059043"/>
                  <a:gd name="connsiteX41" fmla="*/ 411418 w 3024845"/>
                  <a:gd name="connsiteY41" fmla="*/ 585842 h 1059043"/>
                  <a:gd name="connsiteX42" fmla="*/ 411418 w 3024845"/>
                  <a:gd name="connsiteY42" fmla="*/ 584761 h 1059043"/>
                  <a:gd name="connsiteX43" fmla="*/ 411418 w 3024845"/>
                  <a:gd name="connsiteY43" fmla="*/ 577194 h 1059043"/>
                  <a:gd name="connsiteX44" fmla="*/ 413445 w 3024845"/>
                  <a:gd name="connsiteY44" fmla="*/ 577194 h 1059043"/>
                  <a:gd name="connsiteX45" fmla="*/ 427632 w 3024845"/>
                  <a:gd name="connsiteY45" fmla="*/ 577194 h 1059043"/>
                  <a:gd name="connsiteX46" fmla="*/ 427632 w 3024845"/>
                  <a:gd name="connsiteY46" fmla="*/ 578275 h 1059043"/>
                  <a:gd name="connsiteX47" fmla="*/ 427632 w 3024845"/>
                  <a:gd name="connsiteY47" fmla="*/ 585842 h 1059043"/>
                  <a:gd name="connsiteX48" fmla="*/ 449925 w 3024845"/>
                  <a:gd name="connsiteY48" fmla="*/ 585842 h 1059043"/>
                  <a:gd name="connsiteX49" fmla="*/ 449925 w 3024845"/>
                  <a:gd name="connsiteY49" fmla="*/ 583950 h 1059043"/>
                  <a:gd name="connsiteX50" fmla="*/ 449925 w 3024845"/>
                  <a:gd name="connsiteY50" fmla="*/ 570709 h 1059043"/>
                  <a:gd name="connsiteX51" fmla="*/ 451699 w 3024845"/>
                  <a:gd name="connsiteY51" fmla="*/ 570709 h 1059043"/>
                  <a:gd name="connsiteX52" fmla="*/ 464112 w 3024845"/>
                  <a:gd name="connsiteY52" fmla="*/ 570709 h 1059043"/>
                  <a:gd name="connsiteX53" fmla="*/ 464112 w 3024845"/>
                  <a:gd name="connsiteY53" fmla="*/ 594489 h 1059043"/>
                  <a:gd name="connsiteX54" fmla="*/ 465126 w 3024845"/>
                  <a:gd name="connsiteY54" fmla="*/ 594489 h 1059043"/>
                  <a:gd name="connsiteX55" fmla="*/ 472219 w 3024845"/>
                  <a:gd name="connsiteY55" fmla="*/ 594489 h 1059043"/>
                  <a:gd name="connsiteX56" fmla="*/ 472219 w 3024845"/>
                  <a:gd name="connsiteY56" fmla="*/ 593408 h 1059043"/>
                  <a:gd name="connsiteX57" fmla="*/ 472219 w 3024845"/>
                  <a:gd name="connsiteY57" fmla="*/ 585842 h 1059043"/>
                  <a:gd name="connsiteX58" fmla="*/ 473992 w 3024845"/>
                  <a:gd name="connsiteY58" fmla="*/ 585842 h 1059043"/>
                  <a:gd name="connsiteX59" fmla="*/ 486406 w 3024845"/>
                  <a:gd name="connsiteY59" fmla="*/ 585842 h 1059043"/>
                  <a:gd name="connsiteX60" fmla="*/ 486406 w 3024845"/>
                  <a:gd name="connsiteY60" fmla="*/ 611783 h 1059043"/>
                  <a:gd name="connsiteX61" fmla="*/ 488433 w 3024845"/>
                  <a:gd name="connsiteY61" fmla="*/ 611783 h 1059043"/>
                  <a:gd name="connsiteX62" fmla="*/ 502619 w 3024845"/>
                  <a:gd name="connsiteY62" fmla="*/ 611783 h 1059043"/>
                  <a:gd name="connsiteX63" fmla="*/ 502619 w 3024845"/>
                  <a:gd name="connsiteY63" fmla="*/ 613404 h 1059043"/>
                  <a:gd name="connsiteX64" fmla="*/ 502619 w 3024845"/>
                  <a:gd name="connsiteY64" fmla="*/ 624754 h 1059043"/>
                  <a:gd name="connsiteX65" fmla="*/ 503379 w 3024845"/>
                  <a:gd name="connsiteY65" fmla="*/ 624754 h 1059043"/>
                  <a:gd name="connsiteX66" fmla="*/ 508700 w 3024845"/>
                  <a:gd name="connsiteY66" fmla="*/ 624754 h 1059043"/>
                  <a:gd name="connsiteX67" fmla="*/ 508700 w 3024845"/>
                  <a:gd name="connsiteY67" fmla="*/ 623943 h 1059043"/>
                  <a:gd name="connsiteX68" fmla="*/ 508700 w 3024845"/>
                  <a:gd name="connsiteY68" fmla="*/ 618268 h 1059043"/>
                  <a:gd name="connsiteX69" fmla="*/ 539100 w 3024845"/>
                  <a:gd name="connsiteY69" fmla="*/ 618268 h 1059043"/>
                  <a:gd name="connsiteX70" fmla="*/ 539100 w 3024845"/>
                  <a:gd name="connsiteY70" fmla="*/ 642048 h 1059043"/>
                  <a:gd name="connsiteX71" fmla="*/ 540113 w 3024845"/>
                  <a:gd name="connsiteY71" fmla="*/ 642048 h 1059043"/>
                  <a:gd name="connsiteX72" fmla="*/ 547207 w 3024845"/>
                  <a:gd name="connsiteY72" fmla="*/ 642048 h 1059043"/>
                  <a:gd name="connsiteX73" fmla="*/ 547207 w 3024845"/>
                  <a:gd name="connsiteY73" fmla="*/ 643129 h 1059043"/>
                  <a:gd name="connsiteX74" fmla="*/ 547207 w 3024845"/>
                  <a:gd name="connsiteY74" fmla="*/ 650695 h 1059043"/>
                  <a:gd name="connsiteX75" fmla="*/ 547967 w 3024845"/>
                  <a:gd name="connsiteY75" fmla="*/ 650695 h 1059043"/>
                  <a:gd name="connsiteX76" fmla="*/ 553287 w 3024845"/>
                  <a:gd name="connsiteY76" fmla="*/ 650695 h 1059043"/>
                  <a:gd name="connsiteX77" fmla="*/ 553287 w 3024845"/>
                  <a:gd name="connsiteY77" fmla="*/ 648533 h 1059043"/>
                  <a:gd name="connsiteX78" fmla="*/ 553287 w 3024845"/>
                  <a:gd name="connsiteY78" fmla="*/ 633401 h 1059043"/>
                  <a:gd name="connsiteX79" fmla="*/ 554300 w 3024845"/>
                  <a:gd name="connsiteY79" fmla="*/ 633401 h 1059043"/>
                  <a:gd name="connsiteX80" fmla="*/ 561394 w 3024845"/>
                  <a:gd name="connsiteY80" fmla="*/ 633401 h 1059043"/>
                  <a:gd name="connsiteX81" fmla="*/ 561394 w 3024845"/>
                  <a:gd name="connsiteY81" fmla="*/ 634482 h 1059043"/>
                  <a:gd name="connsiteX82" fmla="*/ 561394 w 3024845"/>
                  <a:gd name="connsiteY82" fmla="*/ 642048 h 1059043"/>
                  <a:gd name="connsiteX83" fmla="*/ 566714 w 3024845"/>
                  <a:gd name="connsiteY83" fmla="*/ 640055 h 1059043"/>
                  <a:gd name="connsiteX84" fmla="*/ 567474 w 3024845"/>
                  <a:gd name="connsiteY84" fmla="*/ 639075 h 1059043"/>
                  <a:gd name="connsiteX85" fmla="*/ 567474 w 3024845"/>
                  <a:gd name="connsiteY85" fmla="*/ 633401 h 1059043"/>
                  <a:gd name="connsiteX86" fmla="*/ 605981 w 3024845"/>
                  <a:gd name="connsiteY86" fmla="*/ 633401 h 1059043"/>
                  <a:gd name="connsiteX87" fmla="*/ 605981 w 3024845"/>
                  <a:gd name="connsiteY87" fmla="*/ 657180 h 1059043"/>
                  <a:gd name="connsiteX88" fmla="*/ 608007 w 3024845"/>
                  <a:gd name="connsiteY88" fmla="*/ 657180 h 1059043"/>
                  <a:gd name="connsiteX89" fmla="*/ 622194 w 3024845"/>
                  <a:gd name="connsiteY89" fmla="*/ 657180 h 1059043"/>
                  <a:gd name="connsiteX90" fmla="*/ 622194 w 3024845"/>
                  <a:gd name="connsiteY90" fmla="*/ 658261 h 1059043"/>
                  <a:gd name="connsiteX91" fmla="*/ 622194 w 3024845"/>
                  <a:gd name="connsiteY91" fmla="*/ 665827 h 1059043"/>
                  <a:gd name="connsiteX92" fmla="*/ 623968 w 3024845"/>
                  <a:gd name="connsiteY92" fmla="*/ 665827 h 1059043"/>
                  <a:gd name="connsiteX93" fmla="*/ 636381 w 3024845"/>
                  <a:gd name="connsiteY93" fmla="*/ 665827 h 1059043"/>
                  <a:gd name="connsiteX94" fmla="*/ 636381 w 3024845"/>
                  <a:gd name="connsiteY94" fmla="*/ 642048 h 1059043"/>
                  <a:gd name="connsiteX95" fmla="*/ 637394 w 3024845"/>
                  <a:gd name="connsiteY95" fmla="*/ 642048 h 1059043"/>
                  <a:gd name="connsiteX96" fmla="*/ 644488 w 3024845"/>
                  <a:gd name="connsiteY96" fmla="*/ 642048 h 1059043"/>
                  <a:gd name="connsiteX97" fmla="*/ 644488 w 3024845"/>
                  <a:gd name="connsiteY97" fmla="*/ 609621 h 1059043"/>
                  <a:gd name="connsiteX98" fmla="*/ 645501 w 3024845"/>
                  <a:gd name="connsiteY98" fmla="*/ 609621 h 1059043"/>
                  <a:gd name="connsiteX99" fmla="*/ 652595 w 3024845"/>
                  <a:gd name="connsiteY99" fmla="*/ 609621 h 1059043"/>
                  <a:gd name="connsiteX100" fmla="*/ 652595 w 3024845"/>
                  <a:gd name="connsiteY100" fmla="*/ 607730 h 1059043"/>
                  <a:gd name="connsiteX101" fmla="*/ 652595 w 3024845"/>
                  <a:gd name="connsiteY101" fmla="*/ 594489 h 1059043"/>
                  <a:gd name="connsiteX102" fmla="*/ 651328 w 3024845"/>
                  <a:gd name="connsiteY102" fmla="*/ 592867 h 1059043"/>
                  <a:gd name="connsiteX103" fmla="*/ 656648 w 3024845"/>
                  <a:gd name="connsiteY103" fmla="*/ 581518 h 1059043"/>
                  <a:gd name="connsiteX104" fmla="*/ 664755 w 3024845"/>
                  <a:gd name="connsiteY104" fmla="*/ 609621 h 1059043"/>
                  <a:gd name="connsiteX105" fmla="*/ 665515 w 3024845"/>
                  <a:gd name="connsiteY105" fmla="*/ 609621 h 1059043"/>
                  <a:gd name="connsiteX106" fmla="*/ 670835 w 3024845"/>
                  <a:gd name="connsiteY106" fmla="*/ 609621 h 1059043"/>
                  <a:gd name="connsiteX107" fmla="*/ 670835 w 3024845"/>
                  <a:gd name="connsiteY107" fmla="*/ 503694 h 1059043"/>
                  <a:gd name="connsiteX108" fmla="*/ 672355 w 3024845"/>
                  <a:gd name="connsiteY108" fmla="*/ 503694 h 1059043"/>
                  <a:gd name="connsiteX109" fmla="*/ 682995 w 3024845"/>
                  <a:gd name="connsiteY109" fmla="*/ 503694 h 1059043"/>
                  <a:gd name="connsiteX110" fmla="*/ 682995 w 3024845"/>
                  <a:gd name="connsiteY110" fmla="*/ 456135 h 1059043"/>
                  <a:gd name="connsiteX111" fmla="*/ 709342 w 3024845"/>
                  <a:gd name="connsiteY111" fmla="*/ 456135 h 1059043"/>
                  <a:gd name="connsiteX112" fmla="*/ 709342 w 3024845"/>
                  <a:gd name="connsiteY112" fmla="*/ 434517 h 1059043"/>
                  <a:gd name="connsiteX113" fmla="*/ 743796 w 3024845"/>
                  <a:gd name="connsiteY113" fmla="*/ 434517 h 1059043"/>
                  <a:gd name="connsiteX114" fmla="*/ 743796 w 3024845"/>
                  <a:gd name="connsiteY114" fmla="*/ 436949 h 1059043"/>
                  <a:gd name="connsiteX115" fmla="*/ 743796 w 3024845"/>
                  <a:gd name="connsiteY115" fmla="*/ 453973 h 1059043"/>
                  <a:gd name="connsiteX116" fmla="*/ 746076 w 3024845"/>
                  <a:gd name="connsiteY116" fmla="*/ 453973 h 1059043"/>
                  <a:gd name="connsiteX117" fmla="*/ 762036 w 3024845"/>
                  <a:gd name="connsiteY117" fmla="*/ 453973 h 1059043"/>
                  <a:gd name="connsiteX118" fmla="*/ 762036 w 3024845"/>
                  <a:gd name="connsiteY118" fmla="*/ 501532 h 1059043"/>
                  <a:gd name="connsiteX119" fmla="*/ 763049 w 3024845"/>
                  <a:gd name="connsiteY119" fmla="*/ 501532 h 1059043"/>
                  <a:gd name="connsiteX120" fmla="*/ 770143 w 3024845"/>
                  <a:gd name="connsiteY120" fmla="*/ 501532 h 1059043"/>
                  <a:gd name="connsiteX121" fmla="*/ 784330 w 3024845"/>
                  <a:gd name="connsiteY121" fmla="*/ 505856 h 1059043"/>
                  <a:gd name="connsiteX122" fmla="*/ 784330 w 3024845"/>
                  <a:gd name="connsiteY122" fmla="*/ 544768 h 1059043"/>
                  <a:gd name="connsiteX123" fmla="*/ 785343 w 3024845"/>
                  <a:gd name="connsiteY123" fmla="*/ 544768 h 1059043"/>
                  <a:gd name="connsiteX124" fmla="*/ 792436 w 3024845"/>
                  <a:gd name="connsiteY124" fmla="*/ 544768 h 1059043"/>
                  <a:gd name="connsiteX125" fmla="*/ 792436 w 3024845"/>
                  <a:gd name="connsiteY125" fmla="*/ 546389 h 1059043"/>
                  <a:gd name="connsiteX126" fmla="*/ 792436 w 3024845"/>
                  <a:gd name="connsiteY126" fmla="*/ 557738 h 1059043"/>
                  <a:gd name="connsiteX127" fmla="*/ 794463 w 3024845"/>
                  <a:gd name="connsiteY127" fmla="*/ 557738 h 1059043"/>
                  <a:gd name="connsiteX128" fmla="*/ 808650 w 3024845"/>
                  <a:gd name="connsiteY128" fmla="*/ 557738 h 1059043"/>
                  <a:gd name="connsiteX129" fmla="*/ 814730 w 3024845"/>
                  <a:gd name="connsiteY129" fmla="*/ 564224 h 1059043"/>
                  <a:gd name="connsiteX130" fmla="*/ 814730 w 3024845"/>
                  <a:gd name="connsiteY130" fmla="*/ 585842 h 1059043"/>
                  <a:gd name="connsiteX131" fmla="*/ 817010 w 3024845"/>
                  <a:gd name="connsiteY131" fmla="*/ 585842 h 1059043"/>
                  <a:gd name="connsiteX132" fmla="*/ 832970 w 3024845"/>
                  <a:gd name="connsiteY132" fmla="*/ 585842 h 1059043"/>
                  <a:gd name="connsiteX133" fmla="*/ 832970 w 3024845"/>
                  <a:gd name="connsiteY133" fmla="*/ 586922 h 1059043"/>
                  <a:gd name="connsiteX134" fmla="*/ 832970 w 3024845"/>
                  <a:gd name="connsiteY134" fmla="*/ 594489 h 1059043"/>
                  <a:gd name="connsiteX135" fmla="*/ 834237 w 3024845"/>
                  <a:gd name="connsiteY135" fmla="*/ 594489 h 1059043"/>
                  <a:gd name="connsiteX136" fmla="*/ 843104 w 3024845"/>
                  <a:gd name="connsiteY136" fmla="*/ 594489 h 1059043"/>
                  <a:gd name="connsiteX137" fmla="*/ 843104 w 3024845"/>
                  <a:gd name="connsiteY137" fmla="*/ 596650 h 1059043"/>
                  <a:gd name="connsiteX138" fmla="*/ 843104 w 3024845"/>
                  <a:gd name="connsiteY138" fmla="*/ 611783 h 1059043"/>
                  <a:gd name="connsiteX139" fmla="*/ 847157 w 3024845"/>
                  <a:gd name="connsiteY139" fmla="*/ 609891 h 1059043"/>
                  <a:gd name="connsiteX140" fmla="*/ 847157 w 3024845"/>
                  <a:gd name="connsiteY140" fmla="*/ 596650 h 1059043"/>
                  <a:gd name="connsiteX141" fmla="*/ 848170 w 3024845"/>
                  <a:gd name="connsiteY141" fmla="*/ 596650 h 1059043"/>
                  <a:gd name="connsiteX142" fmla="*/ 855264 w 3024845"/>
                  <a:gd name="connsiteY142" fmla="*/ 596650 h 1059043"/>
                  <a:gd name="connsiteX143" fmla="*/ 855264 w 3024845"/>
                  <a:gd name="connsiteY143" fmla="*/ 598272 h 1059043"/>
                  <a:gd name="connsiteX144" fmla="*/ 855264 w 3024845"/>
                  <a:gd name="connsiteY144" fmla="*/ 609621 h 1059043"/>
                  <a:gd name="connsiteX145" fmla="*/ 856024 w 3024845"/>
                  <a:gd name="connsiteY145" fmla="*/ 609621 h 1059043"/>
                  <a:gd name="connsiteX146" fmla="*/ 861344 w 3024845"/>
                  <a:gd name="connsiteY146" fmla="*/ 609621 h 1059043"/>
                  <a:gd name="connsiteX147" fmla="*/ 909984 w 3024845"/>
                  <a:gd name="connsiteY147" fmla="*/ 605298 h 1059043"/>
                  <a:gd name="connsiteX148" fmla="*/ 909984 w 3024845"/>
                  <a:gd name="connsiteY148" fmla="*/ 606649 h 1059043"/>
                  <a:gd name="connsiteX149" fmla="*/ 909984 w 3024845"/>
                  <a:gd name="connsiteY149" fmla="*/ 616106 h 1059043"/>
                  <a:gd name="connsiteX150" fmla="*/ 910744 w 3024845"/>
                  <a:gd name="connsiteY150" fmla="*/ 616106 h 1059043"/>
                  <a:gd name="connsiteX151" fmla="*/ 916065 w 3024845"/>
                  <a:gd name="connsiteY151" fmla="*/ 616106 h 1059043"/>
                  <a:gd name="connsiteX152" fmla="*/ 916065 w 3024845"/>
                  <a:gd name="connsiteY152" fmla="*/ 618268 h 1059043"/>
                  <a:gd name="connsiteX153" fmla="*/ 916065 w 3024845"/>
                  <a:gd name="connsiteY153" fmla="*/ 633401 h 1059043"/>
                  <a:gd name="connsiteX154" fmla="*/ 918091 w 3024845"/>
                  <a:gd name="connsiteY154" fmla="*/ 632050 h 1059043"/>
                  <a:gd name="connsiteX155" fmla="*/ 932278 w 3024845"/>
                  <a:gd name="connsiteY155" fmla="*/ 622592 h 1059043"/>
                  <a:gd name="connsiteX156" fmla="*/ 938358 w 3024845"/>
                  <a:gd name="connsiteY156" fmla="*/ 581518 h 1059043"/>
                  <a:gd name="connsiteX157" fmla="*/ 939118 w 3024845"/>
                  <a:gd name="connsiteY157" fmla="*/ 581248 h 1059043"/>
                  <a:gd name="connsiteX158" fmla="*/ 944438 w 3024845"/>
                  <a:gd name="connsiteY158" fmla="*/ 579356 h 1059043"/>
                  <a:gd name="connsiteX159" fmla="*/ 946465 w 3024845"/>
                  <a:gd name="connsiteY159" fmla="*/ 510179 h 1059043"/>
                  <a:gd name="connsiteX160" fmla="*/ 948492 w 3024845"/>
                  <a:gd name="connsiteY160" fmla="*/ 579356 h 1059043"/>
                  <a:gd name="connsiteX161" fmla="*/ 949252 w 3024845"/>
                  <a:gd name="connsiteY161" fmla="*/ 579626 h 1059043"/>
                  <a:gd name="connsiteX162" fmla="*/ 954572 w 3024845"/>
                  <a:gd name="connsiteY162" fmla="*/ 581518 h 1059043"/>
                  <a:gd name="connsiteX163" fmla="*/ 954572 w 3024845"/>
                  <a:gd name="connsiteY163" fmla="*/ 495047 h 1059043"/>
                  <a:gd name="connsiteX164" fmla="*/ 958625 w 3024845"/>
                  <a:gd name="connsiteY164" fmla="*/ 462620 h 1059043"/>
                  <a:gd name="connsiteX165" fmla="*/ 997132 w 3024845"/>
                  <a:gd name="connsiteY165" fmla="*/ 462620 h 1059043"/>
                  <a:gd name="connsiteX166" fmla="*/ 997132 w 3024845"/>
                  <a:gd name="connsiteY166" fmla="*/ 495047 h 1059043"/>
                  <a:gd name="connsiteX167" fmla="*/ 997892 w 3024845"/>
                  <a:gd name="connsiteY167" fmla="*/ 495047 h 1059043"/>
                  <a:gd name="connsiteX168" fmla="*/ 1003212 w 3024845"/>
                  <a:gd name="connsiteY168" fmla="*/ 495047 h 1059043"/>
                  <a:gd name="connsiteX169" fmla="*/ 1003212 w 3024845"/>
                  <a:gd name="connsiteY169" fmla="*/ 412899 h 1059043"/>
                  <a:gd name="connsiteX170" fmla="*/ 1004986 w 3024845"/>
                  <a:gd name="connsiteY170" fmla="*/ 412899 h 1059043"/>
                  <a:gd name="connsiteX171" fmla="*/ 1017399 w 3024845"/>
                  <a:gd name="connsiteY171" fmla="*/ 412899 h 1059043"/>
                  <a:gd name="connsiteX172" fmla="*/ 1017399 w 3024845"/>
                  <a:gd name="connsiteY172" fmla="*/ 411008 h 1059043"/>
                  <a:gd name="connsiteX173" fmla="*/ 1017399 w 3024845"/>
                  <a:gd name="connsiteY173" fmla="*/ 397767 h 1059043"/>
                  <a:gd name="connsiteX174" fmla="*/ 1039693 w 3024845"/>
                  <a:gd name="connsiteY174" fmla="*/ 397767 h 1059043"/>
                  <a:gd name="connsiteX175" fmla="*/ 1039693 w 3024845"/>
                  <a:gd name="connsiteY175" fmla="*/ 396686 h 1059043"/>
                  <a:gd name="connsiteX176" fmla="*/ 1039693 w 3024845"/>
                  <a:gd name="connsiteY176" fmla="*/ 389120 h 1059043"/>
                  <a:gd name="connsiteX177" fmla="*/ 1041466 w 3024845"/>
                  <a:gd name="connsiteY177" fmla="*/ 389120 h 1059043"/>
                  <a:gd name="connsiteX178" fmla="*/ 1053880 w 3024845"/>
                  <a:gd name="connsiteY178" fmla="*/ 389120 h 1059043"/>
                  <a:gd name="connsiteX179" fmla="*/ 1053880 w 3024845"/>
                  <a:gd name="connsiteY179" fmla="*/ 390201 h 1059043"/>
                  <a:gd name="connsiteX180" fmla="*/ 1053880 w 3024845"/>
                  <a:gd name="connsiteY180" fmla="*/ 397767 h 1059043"/>
                  <a:gd name="connsiteX181" fmla="*/ 1054640 w 3024845"/>
                  <a:gd name="connsiteY181" fmla="*/ 397767 h 1059043"/>
                  <a:gd name="connsiteX182" fmla="*/ 1059960 w 3024845"/>
                  <a:gd name="connsiteY182" fmla="*/ 397767 h 1059043"/>
                  <a:gd name="connsiteX183" fmla="*/ 1070093 w 3024845"/>
                  <a:gd name="connsiteY183" fmla="*/ 393443 h 1059043"/>
                  <a:gd name="connsiteX184" fmla="*/ 1074146 w 3024845"/>
                  <a:gd name="connsiteY184" fmla="*/ 396686 h 1059043"/>
                  <a:gd name="connsiteX185" fmla="*/ 1074146 w 3024845"/>
                  <a:gd name="connsiteY185" fmla="*/ 389120 h 1059043"/>
                  <a:gd name="connsiteX186" fmla="*/ 1076426 w 3024845"/>
                  <a:gd name="connsiteY186" fmla="*/ 389120 h 1059043"/>
                  <a:gd name="connsiteX187" fmla="*/ 1092387 w 3024845"/>
                  <a:gd name="connsiteY187" fmla="*/ 389120 h 1059043"/>
                  <a:gd name="connsiteX188" fmla="*/ 1092387 w 3024845"/>
                  <a:gd name="connsiteY188" fmla="*/ 390201 h 1059043"/>
                  <a:gd name="connsiteX189" fmla="*/ 1092387 w 3024845"/>
                  <a:gd name="connsiteY189" fmla="*/ 397767 h 1059043"/>
                  <a:gd name="connsiteX190" fmla="*/ 1122787 w 3024845"/>
                  <a:gd name="connsiteY190" fmla="*/ 397767 h 1059043"/>
                  <a:gd name="connsiteX191" fmla="*/ 1122787 w 3024845"/>
                  <a:gd name="connsiteY191" fmla="*/ 399388 h 1059043"/>
                  <a:gd name="connsiteX192" fmla="*/ 1122787 w 3024845"/>
                  <a:gd name="connsiteY192" fmla="*/ 410738 h 1059043"/>
                  <a:gd name="connsiteX193" fmla="*/ 1149134 w 3024845"/>
                  <a:gd name="connsiteY193" fmla="*/ 410738 h 1059043"/>
                  <a:gd name="connsiteX194" fmla="*/ 1149134 w 3024845"/>
                  <a:gd name="connsiteY194" fmla="*/ 441002 h 1059043"/>
                  <a:gd name="connsiteX195" fmla="*/ 1149894 w 3024845"/>
                  <a:gd name="connsiteY195" fmla="*/ 441002 h 1059043"/>
                  <a:gd name="connsiteX196" fmla="*/ 1155214 w 3024845"/>
                  <a:gd name="connsiteY196" fmla="*/ 441002 h 1059043"/>
                  <a:gd name="connsiteX197" fmla="*/ 1155214 w 3024845"/>
                  <a:gd name="connsiteY197" fmla="*/ 442083 h 1059043"/>
                  <a:gd name="connsiteX198" fmla="*/ 1155214 w 3024845"/>
                  <a:gd name="connsiteY198" fmla="*/ 449650 h 1059043"/>
                  <a:gd name="connsiteX199" fmla="*/ 1159268 w 3024845"/>
                  <a:gd name="connsiteY199" fmla="*/ 479914 h 1059043"/>
                  <a:gd name="connsiteX200" fmla="*/ 1160028 w 3024845"/>
                  <a:gd name="connsiteY200" fmla="*/ 479914 h 1059043"/>
                  <a:gd name="connsiteX201" fmla="*/ 1165348 w 3024845"/>
                  <a:gd name="connsiteY201" fmla="*/ 479914 h 1059043"/>
                  <a:gd name="connsiteX202" fmla="*/ 1165348 w 3024845"/>
                  <a:gd name="connsiteY202" fmla="*/ 480725 h 1059043"/>
                  <a:gd name="connsiteX203" fmla="*/ 1165348 w 3024845"/>
                  <a:gd name="connsiteY203" fmla="*/ 486400 h 1059043"/>
                  <a:gd name="connsiteX204" fmla="*/ 1166361 w 3024845"/>
                  <a:gd name="connsiteY204" fmla="*/ 486400 h 1059043"/>
                  <a:gd name="connsiteX205" fmla="*/ 1173454 w 3024845"/>
                  <a:gd name="connsiteY205" fmla="*/ 486400 h 1059043"/>
                  <a:gd name="connsiteX206" fmla="*/ 1173454 w 3024845"/>
                  <a:gd name="connsiteY206" fmla="*/ 516665 h 1059043"/>
                  <a:gd name="connsiteX207" fmla="*/ 1175481 w 3024845"/>
                  <a:gd name="connsiteY207" fmla="*/ 516665 h 1059043"/>
                  <a:gd name="connsiteX208" fmla="*/ 1189668 w 3024845"/>
                  <a:gd name="connsiteY208" fmla="*/ 516665 h 1059043"/>
                  <a:gd name="connsiteX209" fmla="*/ 1189668 w 3024845"/>
                  <a:gd name="connsiteY209" fmla="*/ 540444 h 1059043"/>
                  <a:gd name="connsiteX210" fmla="*/ 1191695 w 3024845"/>
                  <a:gd name="connsiteY210" fmla="*/ 542065 h 1059043"/>
                  <a:gd name="connsiteX211" fmla="*/ 1191695 w 3024845"/>
                  <a:gd name="connsiteY211" fmla="*/ 553415 h 1059043"/>
                  <a:gd name="connsiteX212" fmla="*/ 1192455 w 3024845"/>
                  <a:gd name="connsiteY212" fmla="*/ 553415 h 1059043"/>
                  <a:gd name="connsiteX213" fmla="*/ 1197775 w 3024845"/>
                  <a:gd name="connsiteY213" fmla="*/ 553415 h 1059043"/>
                  <a:gd name="connsiteX214" fmla="*/ 1197775 w 3024845"/>
                  <a:gd name="connsiteY214" fmla="*/ 577194 h 1059043"/>
                  <a:gd name="connsiteX215" fmla="*/ 1199041 w 3024845"/>
                  <a:gd name="connsiteY215" fmla="*/ 577194 h 1059043"/>
                  <a:gd name="connsiteX216" fmla="*/ 1207908 w 3024845"/>
                  <a:gd name="connsiteY216" fmla="*/ 577194 h 1059043"/>
                  <a:gd name="connsiteX217" fmla="*/ 1209935 w 3024845"/>
                  <a:gd name="connsiteY217" fmla="*/ 581248 h 1059043"/>
                  <a:gd name="connsiteX218" fmla="*/ 1209935 w 3024845"/>
                  <a:gd name="connsiteY218" fmla="*/ 594489 h 1059043"/>
                  <a:gd name="connsiteX219" fmla="*/ 1211455 w 3024845"/>
                  <a:gd name="connsiteY219" fmla="*/ 592597 h 1059043"/>
                  <a:gd name="connsiteX220" fmla="*/ 1222095 w 3024845"/>
                  <a:gd name="connsiteY220" fmla="*/ 579356 h 1059043"/>
                  <a:gd name="connsiteX221" fmla="*/ 1250469 w 3024845"/>
                  <a:gd name="connsiteY221" fmla="*/ 579356 h 1059043"/>
                  <a:gd name="connsiteX222" fmla="*/ 1250469 w 3024845"/>
                  <a:gd name="connsiteY222" fmla="*/ 665827 h 1059043"/>
                  <a:gd name="connsiteX223" fmla="*/ 1251229 w 3024845"/>
                  <a:gd name="connsiteY223" fmla="*/ 665827 h 1059043"/>
                  <a:gd name="connsiteX224" fmla="*/ 1256549 w 3024845"/>
                  <a:gd name="connsiteY224" fmla="*/ 665827 h 1059043"/>
                  <a:gd name="connsiteX225" fmla="*/ 1257309 w 3024845"/>
                  <a:gd name="connsiteY225" fmla="*/ 664476 h 1059043"/>
                  <a:gd name="connsiteX226" fmla="*/ 1262629 w 3024845"/>
                  <a:gd name="connsiteY226" fmla="*/ 655018 h 1059043"/>
                  <a:gd name="connsiteX227" fmla="*/ 1262629 w 3024845"/>
                  <a:gd name="connsiteY227" fmla="*/ 656910 h 1059043"/>
                  <a:gd name="connsiteX228" fmla="*/ 1262629 w 3024845"/>
                  <a:gd name="connsiteY228" fmla="*/ 670151 h 1059043"/>
                  <a:gd name="connsiteX229" fmla="*/ 1266682 w 3024845"/>
                  <a:gd name="connsiteY229" fmla="*/ 624754 h 1059043"/>
                  <a:gd name="connsiteX230" fmla="*/ 1267442 w 3024845"/>
                  <a:gd name="connsiteY230" fmla="*/ 624754 h 1059043"/>
                  <a:gd name="connsiteX231" fmla="*/ 1272762 w 3024845"/>
                  <a:gd name="connsiteY231" fmla="*/ 624754 h 1059043"/>
                  <a:gd name="connsiteX232" fmla="*/ 1272762 w 3024845"/>
                  <a:gd name="connsiteY232" fmla="*/ 559900 h 1059043"/>
                  <a:gd name="connsiteX233" fmla="*/ 1273776 w 3024845"/>
                  <a:gd name="connsiteY233" fmla="*/ 559900 h 1059043"/>
                  <a:gd name="connsiteX234" fmla="*/ 1280869 w 3024845"/>
                  <a:gd name="connsiteY234" fmla="*/ 559900 h 1059043"/>
                  <a:gd name="connsiteX235" fmla="*/ 1293029 w 3024845"/>
                  <a:gd name="connsiteY235" fmla="*/ 516665 h 1059043"/>
                  <a:gd name="connsiteX236" fmla="*/ 1294296 w 3024845"/>
                  <a:gd name="connsiteY236" fmla="*/ 516665 h 1059043"/>
                  <a:gd name="connsiteX237" fmla="*/ 1303163 w 3024845"/>
                  <a:gd name="connsiteY237" fmla="*/ 516665 h 1059043"/>
                  <a:gd name="connsiteX238" fmla="*/ 1313296 w 3024845"/>
                  <a:gd name="connsiteY238" fmla="*/ 559900 h 1059043"/>
                  <a:gd name="connsiteX239" fmla="*/ 1314309 w 3024845"/>
                  <a:gd name="connsiteY239" fmla="*/ 559900 h 1059043"/>
                  <a:gd name="connsiteX240" fmla="*/ 1321403 w 3024845"/>
                  <a:gd name="connsiteY240" fmla="*/ 559900 h 1059043"/>
                  <a:gd name="connsiteX241" fmla="*/ 1321403 w 3024845"/>
                  <a:gd name="connsiteY241" fmla="*/ 598812 h 1059043"/>
                  <a:gd name="connsiteX242" fmla="*/ 1323176 w 3024845"/>
                  <a:gd name="connsiteY242" fmla="*/ 598812 h 1059043"/>
                  <a:gd name="connsiteX243" fmla="*/ 1335590 w 3024845"/>
                  <a:gd name="connsiteY243" fmla="*/ 598812 h 1059043"/>
                  <a:gd name="connsiteX244" fmla="*/ 1335590 w 3024845"/>
                  <a:gd name="connsiteY244" fmla="*/ 600974 h 1059043"/>
                  <a:gd name="connsiteX245" fmla="*/ 1335590 w 3024845"/>
                  <a:gd name="connsiteY245" fmla="*/ 616106 h 1059043"/>
                  <a:gd name="connsiteX246" fmla="*/ 1339643 w 3024845"/>
                  <a:gd name="connsiteY246" fmla="*/ 613945 h 1059043"/>
                  <a:gd name="connsiteX247" fmla="*/ 1339643 w 3024845"/>
                  <a:gd name="connsiteY247" fmla="*/ 598812 h 1059043"/>
                  <a:gd name="connsiteX248" fmla="*/ 1341163 w 3024845"/>
                  <a:gd name="connsiteY248" fmla="*/ 598812 h 1059043"/>
                  <a:gd name="connsiteX249" fmla="*/ 1351803 w 3024845"/>
                  <a:gd name="connsiteY249" fmla="*/ 598812 h 1059043"/>
                  <a:gd name="connsiteX250" fmla="*/ 1351803 w 3024845"/>
                  <a:gd name="connsiteY250" fmla="*/ 600433 h 1059043"/>
                  <a:gd name="connsiteX251" fmla="*/ 1351803 w 3024845"/>
                  <a:gd name="connsiteY251" fmla="*/ 611783 h 1059043"/>
                  <a:gd name="connsiteX252" fmla="*/ 1382204 w 3024845"/>
                  <a:gd name="connsiteY252" fmla="*/ 611783 h 1059043"/>
                  <a:gd name="connsiteX253" fmla="*/ 1382204 w 3024845"/>
                  <a:gd name="connsiteY253" fmla="*/ 575033 h 1059043"/>
                  <a:gd name="connsiteX254" fmla="*/ 1383470 w 3024845"/>
                  <a:gd name="connsiteY254" fmla="*/ 575033 h 1059043"/>
                  <a:gd name="connsiteX255" fmla="*/ 1392337 w 3024845"/>
                  <a:gd name="connsiteY255" fmla="*/ 575033 h 1059043"/>
                  <a:gd name="connsiteX256" fmla="*/ 1392337 w 3024845"/>
                  <a:gd name="connsiteY256" fmla="*/ 596650 h 1059043"/>
                  <a:gd name="connsiteX257" fmla="*/ 1394364 w 3024845"/>
                  <a:gd name="connsiteY257" fmla="*/ 564224 h 1059043"/>
                  <a:gd name="connsiteX258" fmla="*/ 1416657 w 3024845"/>
                  <a:gd name="connsiteY258" fmla="*/ 564224 h 1059043"/>
                  <a:gd name="connsiteX259" fmla="*/ 1416657 w 3024845"/>
                  <a:gd name="connsiteY259" fmla="*/ 562602 h 1059043"/>
                  <a:gd name="connsiteX260" fmla="*/ 1416657 w 3024845"/>
                  <a:gd name="connsiteY260" fmla="*/ 551253 h 1059043"/>
                  <a:gd name="connsiteX261" fmla="*/ 1417417 w 3024845"/>
                  <a:gd name="connsiteY261" fmla="*/ 551253 h 1059043"/>
                  <a:gd name="connsiteX262" fmla="*/ 1422737 w 3024845"/>
                  <a:gd name="connsiteY262" fmla="*/ 551253 h 1059043"/>
                  <a:gd name="connsiteX263" fmla="*/ 1422737 w 3024845"/>
                  <a:gd name="connsiteY263" fmla="*/ 549362 h 1059043"/>
                  <a:gd name="connsiteX264" fmla="*/ 1422737 w 3024845"/>
                  <a:gd name="connsiteY264" fmla="*/ 536121 h 1059043"/>
                  <a:gd name="connsiteX265" fmla="*/ 1426791 w 3024845"/>
                  <a:gd name="connsiteY265" fmla="*/ 542606 h 1059043"/>
                  <a:gd name="connsiteX266" fmla="*/ 1429071 w 3024845"/>
                  <a:gd name="connsiteY266" fmla="*/ 542606 h 1059043"/>
                  <a:gd name="connsiteX267" fmla="*/ 1445031 w 3024845"/>
                  <a:gd name="connsiteY267" fmla="*/ 542606 h 1059043"/>
                  <a:gd name="connsiteX268" fmla="*/ 1445031 w 3024845"/>
                  <a:gd name="connsiteY268" fmla="*/ 541795 h 1059043"/>
                  <a:gd name="connsiteX269" fmla="*/ 1445031 w 3024845"/>
                  <a:gd name="connsiteY269" fmla="*/ 536121 h 1059043"/>
                  <a:gd name="connsiteX270" fmla="*/ 1445791 w 3024845"/>
                  <a:gd name="connsiteY270" fmla="*/ 536121 h 1059043"/>
                  <a:gd name="connsiteX271" fmla="*/ 1451111 w 3024845"/>
                  <a:gd name="connsiteY271" fmla="*/ 536121 h 1059043"/>
                  <a:gd name="connsiteX272" fmla="*/ 1451111 w 3024845"/>
                  <a:gd name="connsiteY272" fmla="*/ 537472 h 1059043"/>
                  <a:gd name="connsiteX273" fmla="*/ 1451111 w 3024845"/>
                  <a:gd name="connsiteY273" fmla="*/ 546930 h 1059043"/>
                  <a:gd name="connsiteX274" fmla="*/ 1489618 w 3024845"/>
                  <a:gd name="connsiteY274" fmla="*/ 546930 h 1059043"/>
                  <a:gd name="connsiteX275" fmla="*/ 1489618 w 3024845"/>
                  <a:gd name="connsiteY275" fmla="*/ 685283 h 1059043"/>
                  <a:gd name="connsiteX276" fmla="*/ 1491138 w 3024845"/>
                  <a:gd name="connsiteY276" fmla="*/ 685283 h 1059043"/>
                  <a:gd name="connsiteX277" fmla="*/ 1501778 w 3024845"/>
                  <a:gd name="connsiteY277" fmla="*/ 685283 h 1059043"/>
                  <a:gd name="connsiteX278" fmla="*/ 1501778 w 3024845"/>
                  <a:gd name="connsiteY278" fmla="*/ 672313 h 1059043"/>
                  <a:gd name="connsiteX279" fmla="*/ 1505832 w 3024845"/>
                  <a:gd name="connsiteY279" fmla="*/ 672313 h 1059043"/>
                  <a:gd name="connsiteX280" fmla="*/ 1505832 w 3024845"/>
                  <a:gd name="connsiteY280" fmla="*/ 685283 h 1059043"/>
                  <a:gd name="connsiteX281" fmla="*/ 1536232 w 3024845"/>
                  <a:gd name="connsiteY281" fmla="*/ 685283 h 1059043"/>
                  <a:gd name="connsiteX282" fmla="*/ 1536232 w 3024845"/>
                  <a:gd name="connsiteY282" fmla="*/ 655018 h 1059043"/>
                  <a:gd name="connsiteX283" fmla="*/ 1548392 w 3024845"/>
                  <a:gd name="connsiteY283" fmla="*/ 655018 h 1059043"/>
                  <a:gd name="connsiteX284" fmla="*/ 1560552 w 3024845"/>
                  <a:gd name="connsiteY284" fmla="*/ 652857 h 1059043"/>
                  <a:gd name="connsiteX285" fmla="*/ 1564606 w 3024845"/>
                  <a:gd name="connsiteY285" fmla="*/ 655018 h 1059043"/>
                  <a:gd name="connsiteX286" fmla="*/ 1574739 w 3024845"/>
                  <a:gd name="connsiteY286" fmla="*/ 655018 h 1059043"/>
                  <a:gd name="connsiteX287" fmla="*/ 1574739 w 3024845"/>
                  <a:gd name="connsiteY287" fmla="*/ 685283 h 1059043"/>
                  <a:gd name="connsiteX288" fmla="*/ 1582846 w 3024845"/>
                  <a:gd name="connsiteY288" fmla="*/ 685283 h 1059043"/>
                  <a:gd name="connsiteX289" fmla="*/ 1582846 w 3024845"/>
                  <a:gd name="connsiteY289" fmla="*/ 702578 h 1059043"/>
                  <a:gd name="connsiteX290" fmla="*/ 1592182 w 3024845"/>
                  <a:gd name="connsiteY290" fmla="*/ 703483 h 1059043"/>
                  <a:gd name="connsiteX291" fmla="*/ 1605140 w 3024845"/>
                  <a:gd name="connsiteY291" fmla="*/ 703483 h 1059043"/>
                  <a:gd name="connsiteX292" fmla="*/ 1605140 w 3024845"/>
                  <a:gd name="connsiteY292" fmla="*/ 687445 h 1059043"/>
                  <a:gd name="connsiteX293" fmla="*/ 1673096 w 3024845"/>
                  <a:gd name="connsiteY293" fmla="*/ 687445 h 1059043"/>
                  <a:gd name="connsiteX294" fmla="*/ 1673096 w 3024845"/>
                  <a:gd name="connsiteY294" fmla="*/ 602192 h 1059043"/>
                  <a:gd name="connsiteX295" fmla="*/ 1745104 w 3024845"/>
                  <a:gd name="connsiteY295" fmla="*/ 602192 h 1059043"/>
                  <a:gd name="connsiteX296" fmla="*/ 1745104 w 3024845"/>
                  <a:gd name="connsiteY296" fmla="*/ 680960 h 1059043"/>
                  <a:gd name="connsiteX297" fmla="*/ 1747008 w 3024845"/>
                  <a:gd name="connsiteY297" fmla="*/ 680960 h 1059043"/>
                  <a:gd name="connsiteX298" fmla="*/ 1748250 w 3024845"/>
                  <a:gd name="connsiteY298" fmla="*/ 703483 h 1059043"/>
                  <a:gd name="connsiteX299" fmla="*/ 1757926 w 3024845"/>
                  <a:gd name="connsiteY299" fmla="*/ 703483 h 1059043"/>
                  <a:gd name="connsiteX300" fmla="*/ 1759168 w 3024845"/>
                  <a:gd name="connsiteY300" fmla="*/ 680960 h 1059043"/>
                  <a:gd name="connsiteX301" fmla="*/ 1765248 w 3024845"/>
                  <a:gd name="connsiteY301" fmla="*/ 680960 h 1059043"/>
                  <a:gd name="connsiteX302" fmla="*/ 1766490 w 3024845"/>
                  <a:gd name="connsiteY302" fmla="*/ 703483 h 1059043"/>
                  <a:gd name="connsiteX303" fmla="*/ 1817112 w 3024845"/>
                  <a:gd name="connsiteY303" fmla="*/ 703483 h 1059043"/>
                  <a:gd name="connsiteX304" fmla="*/ 1817112 w 3024845"/>
                  <a:gd name="connsiteY304" fmla="*/ 540455 h 1059043"/>
                  <a:gd name="connsiteX305" fmla="*/ 2014439 w 3024845"/>
                  <a:gd name="connsiteY305" fmla="*/ 540455 h 1059043"/>
                  <a:gd name="connsiteX306" fmla="*/ 2014439 w 3024845"/>
                  <a:gd name="connsiteY306" fmla="*/ 703483 h 1059043"/>
                  <a:gd name="connsiteX307" fmla="*/ 2033136 w 3024845"/>
                  <a:gd name="connsiteY307" fmla="*/ 703483 h 1059043"/>
                  <a:gd name="connsiteX308" fmla="*/ 2033136 w 3024845"/>
                  <a:gd name="connsiteY308" fmla="*/ 620790 h 1059043"/>
                  <a:gd name="connsiteX309" fmla="*/ 2128256 w 3024845"/>
                  <a:gd name="connsiteY309" fmla="*/ 620790 h 1059043"/>
                  <a:gd name="connsiteX310" fmla="*/ 2146266 w 3024845"/>
                  <a:gd name="connsiteY310" fmla="*/ 131868 h 1059043"/>
                  <a:gd name="connsiteX311" fmla="*/ 2144240 w 3024845"/>
                  <a:gd name="connsiteY311" fmla="*/ 125383 h 1059043"/>
                  <a:gd name="connsiteX312" fmla="*/ 2150320 w 3024845"/>
                  <a:gd name="connsiteY312" fmla="*/ 118897 h 1059043"/>
                  <a:gd name="connsiteX313" fmla="*/ 2150320 w 3024845"/>
                  <a:gd name="connsiteY313" fmla="*/ 60529 h 1059043"/>
                  <a:gd name="connsiteX314" fmla="*/ 2152346 w 3024845"/>
                  <a:gd name="connsiteY314" fmla="*/ 56206 h 1059043"/>
                  <a:gd name="connsiteX315" fmla="*/ 2152346 w 3024845"/>
                  <a:gd name="connsiteY315" fmla="*/ 0 h 1059043"/>
                  <a:gd name="connsiteX316" fmla="*/ 2180720 w 3024845"/>
                  <a:gd name="connsiteY316" fmla="*/ 555577 h 1059043"/>
                  <a:gd name="connsiteX317" fmla="*/ 2245574 w 3024845"/>
                  <a:gd name="connsiteY317" fmla="*/ 555577 h 1059043"/>
                  <a:gd name="connsiteX318" fmla="*/ 2245574 w 3024845"/>
                  <a:gd name="connsiteY318" fmla="*/ 631239 h 1059043"/>
                  <a:gd name="connsiteX319" fmla="*/ 2253681 w 3024845"/>
                  <a:gd name="connsiteY319" fmla="*/ 631239 h 1059043"/>
                  <a:gd name="connsiteX320" fmla="*/ 2255708 w 3024845"/>
                  <a:gd name="connsiteY320" fmla="*/ 624754 h 1059043"/>
                  <a:gd name="connsiteX321" fmla="*/ 2261788 w 3024845"/>
                  <a:gd name="connsiteY321" fmla="*/ 624754 h 1059043"/>
                  <a:gd name="connsiteX322" fmla="*/ 2263815 w 3024845"/>
                  <a:gd name="connsiteY322" fmla="*/ 633401 h 1059043"/>
                  <a:gd name="connsiteX323" fmla="*/ 2275975 w 3024845"/>
                  <a:gd name="connsiteY323" fmla="*/ 633401 h 1059043"/>
                  <a:gd name="connsiteX324" fmla="*/ 2275975 w 3024845"/>
                  <a:gd name="connsiteY324" fmla="*/ 626915 h 1059043"/>
                  <a:gd name="connsiteX325" fmla="*/ 2298268 w 3024845"/>
                  <a:gd name="connsiteY325" fmla="*/ 626915 h 1059043"/>
                  <a:gd name="connsiteX326" fmla="*/ 2298268 w 3024845"/>
                  <a:gd name="connsiteY326" fmla="*/ 633401 h 1059043"/>
                  <a:gd name="connsiteX327" fmla="*/ 2318535 w 3024845"/>
                  <a:gd name="connsiteY327" fmla="*/ 633401 h 1059043"/>
                  <a:gd name="connsiteX328" fmla="*/ 2318535 w 3024845"/>
                  <a:gd name="connsiteY328" fmla="*/ 678798 h 1059043"/>
                  <a:gd name="connsiteX329" fmla="*/ 2332722 w 3024845"/>
                  <a:gd name="connsiteY329" fmla="*/ 678798 h 1059043"/>
                  <a:gd name="connsiteX330" fmla="*/ 2332722 w 3024845"/>
                  <a:gd name="connsiteY330" fmla="*/ 665827 h 1059043"/>
                  <a:gd name="connsiteX331" fmla="*/ 2348936 w 3024845"/>
                  <a:gd name="connsiteY331" fmla="*/ 665827 h 1059043"/>
                  <a:gd name="connsiteX332" fmla="*/ 2348936 w 3024845"/>
                  <a:gd name="connsiteY332" fmla="*/ 486400 h 1059043"/>
                  <a:gd name="connsiteX333" fmla="*/ 2355016 w 3024845"/>
                  <a:gd name="connsiteY333" fmla="*/ 479914 h 1059043"/>
                  <a:gd name="connsiteX334" fmla="*/ 2427977 w 3024845"/>
                  <a:gd name="connsiteY334" fmla="*/ 479914 h 1059043"/>
                  <a:gd name="connsiteX335" fmla="*/ 2427977 w 3024845"/>
                  <a:gd name="connsiteY335" fmla="*/ 488562 h 1059043"/>
                  <a:gd name="connsiteX336" fmla="*/ 2438110 w 3024845"/>
                  <a:gd name="connsiteY336" fmla="*/ 488562 h 1059043"/>
                  <a:gd name="connsiteX337" fmla="*/ 2438110 w 3024845"/>
                  <a:gd name="connsiteY337" fmla="*/ 603136 h 1059043"/>
                  <a:gd name="connsiteX338" fmla="*/ 2460404 w 3024845"/>
                  <a:gd name="connsiteY338" fmla="*/ 603136 h 1059043"/>
                  <a:gd name="connsiteX339" fmla="*/ 2460404 w 3024845"/>
                  <a:gd name="connsiteY339" fmla="*/ 536121 h 1059043"/>
                  <a:gd name="connsiteX340" fmla="*/ 2486751 w 3024845"/>
                  <a:gd name="connsiteY340" fmla="*/ 536121 h 1059043"/>
                  <a:gd name="connsiteX341" fmla="*/ 2490804 w 3024845"/>
                  <a:gd name="connsiteY341" fmla="*/ 531797 h 1059043"/>
                  <a:gd name="connsiteX342" fmla="*/ 2498911 w 3024845"/>
                  <a:gd name="connsiteY342" fmla="*/ 531797 h 1059043"/>
                  <a:gd name="connsiteX343" fmla="*/ 2502964 w 3024845"/>
                  <a:gd name="connsiteY343" fmla="*/ 536121 h 1059043"/>
                  <a:gd name="connsiteX344" fmla="*/ 2525258 w 3024845"/>
                  <a:gd name="connsiteY344" fmla="*/ 536121 h 1059043"/>
                  <a:gd name="connsiteX345" fmla="*/ 2525258 w 3024845"/>
                  <a:gd name="connsiteY345" fmla="*/ 419385 h 1059043"/>
                  <a:gd name="connsiteX346" fmla="*/ 2582005 w 3024845"/>
                  <a:gd name="connsiteY346" fmla="*/ 408576 h 1059043"/>
                  <a:gd name="connsiteX347" fmla="*/ 2582005 w 3024845"/>
                  <a:gd name="connsiteY347" fmla="*/ 409657 h 1059043"/>
                  <a:gd name="connsiteX348" fmla="*/ 2582005 w 3024845"/>
                  <a:gd name="connsiteY348" fmla="*/ 417223 h 1059043"/>
                  <a:gd name="connsiteX349" fmla="*/ 2608352 w 3024845"/>
                  <a:gd name="connsiteY349" fmla="*/ 417223 h 1059043"/>
                  <a:gd name="connsiteX350" fmla="*/ 2608352 w 3024845"/>
                  <a:gd name="connsiteY350" fmla="*/ 672313 h 1059043"/>
                  <a:gd name="connsiteX351" fmla="*/ 2630646 w 3024845"/>
                  <a:gd name="connsiteY351" fmla="*/ 672313 h 1059043"/>
                  <a:gd name="connsiteX352" fmla="*/ 2630646 w 3024845"/>
                  <a:gd name="connsiteY352" fmla="*/ 667989 h 1059043"/>
                  <a:gd name="connsiteX353" fmla="*/ 2642806 w 3024845"/>
                  <a:gd name="connsiteY353" fmla="*/ 667989 h 1059043"/>
                  <a:gd name="connsiteX354" fmla="*/ 2642806 w 3024845"/>
                  <a:gd name="connsiteY354" fmla="*/ 672313 h 1059043"/>
                  <a:gd name="connsiteX355" fmla="*/ 2667126 w 3024845"/>
                  <a:gd name="connsiteY355" fmla="*/ 672313 h 1059043"/>
                  <a:gd name="connsiteX356" fmla="*/ 2667126 w 3024845"/>
                  <a:gd name="connsiteY356" fmla="*/ 659342 h 1059043"/>
                  <a:gd name="connsiteX357" fmla="*/ 2695500 w 3024845"/>
                  <a:gd name="connsiteY357" fmla="*/ 659342 h 1059043"/>
                  <a:gd name="connsiteX358" fmla="*/ 2707660 w 3024845"/>
                  <a:gd name="connsiteY358" fmla="*/ 655018 h 1059043"/>
                  <a:gd name="connsiteX359" fmla="*/ 2727927 w 3024845"/>
                  <a:gd name="connsiteY359" fmla="*/ 659342 h 1059043"/>
                  <a:gd name="connsiteX360" fmla="*/ 2727927 w 3024845"/>
                  <a:gd name="connsiteY360" fmla="*/ 642048 h 1059043"/>
                  <a:gd name="connsiteX361" fmla="*/ 2736034 w 3024845"/>
                  <a:gd name="connsiteY361" fmla="*/ 642048 h 1059043"/>
                  <a:gd name="connsiteX362" fmla="*/ 2736034 w 3024845"/>
                  <a:gd name="connsiteY362" fmla="*/ 629077 h 1059043"/>
                  <a:gd name="connsiteX363" fmla="*/ 2792781 w 3024845"/>
                  <a:gd name="connsiteY363" fmla="*/ 629077 h 1059043"/>
                  <a:gd name="connsiteX364" fmla="*/ 2792781 w 3024845"/>
                  <a:gd name="connsiteY364" fmla="*/ 598812 h 1059043"/>
                  <a:gd name="connsiteX365" fmla="*/ 2811021 w 3024845"/>
                  <a:gd name="connsiteY365" fmla="*/ 598812 h 1059043"/>
                  <a:gd name="connsiteX366" fmla="*/ 2811021 w 3024845"/>
                  <a:gd name="connsiteY366" fmla="*/ 592327 h 1059043"/>
                  <a:gd name="connsiteX367" fmla="*/ 2823181 w 3024845"/>
                  <a:gd name="connsiteY367" fmla="*/ 592327 h 1059043"/>
                  <a:gd name="connsiteX368" fmla="*/ 2823181 w 3024845"/>
                  <a:gd name="connsiteY368" fmla="*/ 598812 h 1059043"/>
                  <a:gd name="connsiteX369" fmla="*/ 2839395 w 3024845"/>
                  <a:gd name="connsiteY369" fmla="*/ 598812 h 1059043"/>
                  <a:gd name="connsiteX370" fmla="*/ 2839395 w 3024845"/>
                  <a:gd name="connsiteY370" fmla="*/ 648533 h 1059043"/>
                  <a:gd name="connsiteX371" fmla="*/ 2871822 w 3024845"/>
                  <a:gd name="connsiteY371" fmla="*/ 648533 h 1059043"/>
                  <a:gd name="connsiteX372" fmla="*/ 2871822 w 3024845"/>
                  <a:gd name="connsiteY372" fmla="*/ 622592 h 1059043"/>
                  <a:gd name="connsiteX373" fmla="*/ 2910329 w 3024845"/>
                  <a:gd name="connsiteY373" fmla="*/ 622592 h 1059043"/>
                  <a:gd name="connsiteX374" fmla="*/ 2910329 w 3024845"/>
                  <a:gd name="connsiteY374" fmla="*/ 592327 h 1059043"/>
                  <a:gd name="connsiteX375" fmla="*/ 2958970 w 3024845"/>
                  <a:gd name="connsiteY375" fmla="*/ 592327 h 1059043"/>
                  <a:gd name="connsiteX376" fmla="*/ 2958970 w 3024845"/>
                  <a:gd name="connsiteY376" fmla="*/ 703483 h 1059043"/>
                  <a:gd name="connsiteX377" fmla="*/ 2958970 w 3024845"/>
                  <a:gd name="connsiteY377" fmla="*/ 717262 h 1059043"/>
                  <a:gd name="connsiteX378" fmla="*/ 3024845 w 3024845"/>
                  <a:gd name="connsiteY378" fmla="*/ 717262 h 1059043"/>
                  <a:gd name="connsiteX379" fmla="*/ 3024845 w 3024845"/>
                  <a:gd name="connsiteY379" fmla="*/ 1059043 h 1059043"/>
                  <a:gd name="connsiteX380" fmla="*/ 2054 w 3024845"/>
                  <a:gd name="connsiteY380" fmla="*/ 1056710 h 1059043"/>
                  <a:gd name="connsiteX381" fmla="*/ 0 w 3024845"/>
                  <a:gd name="connsiteY381" fmla="*/ 622592 h 1059043"/>
                  <a:gd name="connsiteX382" fmla="*/ 20267 w 3024845"/>
                  <a:gd name="connsiteY382" fmla="*/ 622592 h 1059043"/>
                  <a:gd name="connsiteX383" fmla="*/ 20774 w 3024845"/>
                  <a:gd name="connsiteY383" fmla="*/ 621511 h 1059043"/>
                  <a:gd name="connsiteX384" fmla="*/ 24320 w 3024845"/>
                  <a:gd name="connsiteY384" fmla="*/ 613945 h 1059043"/>
                  <a:gd name="connsiteX385" fmla="*/ 26094 w 3024845"/>
                  <a:gd name="connsiteY385" fmla="*/ 614215 h 1059043"/>
                  <a:gd name="connsiteX386" fmla="*/ 38507 w 3024845"/>
                  <a:gd name="connsiteY386" fmla="*/ 616106 h 1059043"/>
                  <a:gd name="connsiteX387" fmla="*/ 39014 w 3024845"/>
                  <a:gd name="connsiteY387" fmla="*/ 617458 h 1059043"/>
                  <a:gd name="connsiteX388" fmla="*/ 42560 w 3024845"/>
                  <a:gd name="connsiteY388" fmla="*/ 626915 h 1059043"/>
                  <a:gd name="connsiteX389" fmla="*/ 68907 w 3024845"/>
                  <a:gd name="connsiteY389" fmla="*/ 629077 h 1059043"/>
                  <a:gd name="connsiteX390" fmla="*/ 68907 w 3024845"/>
                  <a:gd name="connsiteY390" fmla="*/ 505856 h 1059043"/>
                  <a:gd name="connsiteX391" fmla="*/ 70934 w 3024845"/>
                  <a:gd name="connsiteY391" fmla="*/ 505856 h 1059043"/>
                  <a:gd name="connsiteX392" fmla="*/ 85121 w 3024845"/>
                  <a:gd name="connsiteY392" fmla="*/ 505856 h 1059043"/>
                  <a:gd name="connsiteX393" fmla="*/ 85121 w 3024845"/>
                  <a:gd name="connsiteY393" fmla="*/ 369664 h 1059043"/>
                  <a:gd name="connsiteX394" fmla="*/ 86894 w 3024845"/>
                  <a:gd name="connsiteY394" fmla="*/ 369664 h 1059043"/>
                  <a:gd name="connsiteX395" fmla="*/ 99308 w 3024845"/>
                  <a:gd name="connsiteY395" fmla="*/ 369664 h 1059043"/>
                  <a:gd name="connsiteX396" fmla="*/ 99308 w 3024845"/>
                  <a:gd name="connsiteY396" fmla="*/ 255090 h 1059043"/>
                  <a:gd name="connsiteX397" fmla="*/ 103361 w 3024845"/>
                  <a:gd name="connsiteY397" fmla="*/ 226986 h 1059043"/>
                  <a:gd name="connsiteX398" fmla="*/ 105388 w 3024845"/>
                  <a:gd name="connsiteY398" fmla="*/ 226986 h 1059043"/>
                  <a:gd name="connsiteX399" fmla="*/ 119575 w 3024845"/>
                  <a:gd name="connsiteY399" fmla="*/ 226986 h 1059043"/>
                  <a:gd name="connsiteX0" fmla="*/ 119575 w 3024845"/>
                  <a:gd name="connsiteY0" fmla="*/ 226986 h 1059043"/>
                  <a:gd name="connsiteX1" fmla="*/ 200642 w 3024845"/>
                  <a:gd name="connsiteY1" fmla="*/ 224825 h 1059043"/>
                  <a:gd name="connsiteX2" fmla="*/ 202669 w 3024845"/>
                  <a:gd name="connsiteY2" fmla="*/ 224825 h 1059043"/>
                  <a:gd name="connsiteX3" fmla="*/ 216856 w 3024845"/>
                  <a:gd name="connsiteY3" fmla="*/ 224825 h 1059043"/>
                  <a:gd name="connsiteX4" fmla="*/ 216856 w 3024845"/>
                  <a:gd name="connsiteY4" fmla="*/ 248604 h 1059043"/>
                  <a:gd name="connsiteX5" fmla="*/ 217363 w 3024845"/>
                  <a:gd name="connsiteY5" fmla="*/ 249415 h 1059043"/>
                  <a:gd name="connsiteX6" fmla="*/ 220909 w 3024845"/>
                  <a:gd name="connsiteY6" fmla="*/ 255090 h 1059043"/>
                  <a:gd name="connsiteX7" fmla="*/ 220909 w 3024845"/>
                  <a:gd name="connsiteY7" fmla="*/ 369664 h 1059043"/>
                  <a:gd name="connsiteX8" fmla="*/ 223189 w 3024845"/>
                  <a:gd name="connsiteY8" fmla="*/ 369664 h 1059043"/>
                  <a:gd name="connsiteX9" fmla="*/ 239150 w 3024845"/>
                  <a:gd name="connsiteY9" fmla="*/ 369664 h 1059043"/>
                  <a:gd name="connsiteX10" fmla="*/ 239150 w 3024845"/>
                  <a:gd name="connsiteY10" fmla="*/ 510179 h 1059043"/>
                  <a:gd name="connsiteX11" fmla="*/ 240670 w 3024845"/>
                  <a:gd name="connsiteY11" fmla="*/ 509909 h 1059043"/>
                  <a:gd name="connsiteX12" fmla="*/ 251310 w 3024845"/>
                  <a:gd name="connsiteY12" fmla="*/ 508018 h 1059043"/>
                  <a:gd name="connsiteX13" fmla="*/ 249283 w 3024845"/>
                  <a:gd name="connsiteY13" fmla="*/ 596650 h 1059043"/>
                  <a:gd name="connsiteX14" fmla="*/ 250803 w 3024845"/>
                  <a:gd name="connsiteY14" fmla="*/ 596921 h 1059043"/>
                  <a:gd name="connsiteX15" fmla="*/ 261443 w 3024845"/>
                  <a:gd name="connsiteY15" fmla="*/ 598812 h 1059043"/>
                  <a:gd name="connsiteX16" fmla="*/ 261696 w 3024845"/>
                  <a:gd name="connsiteY16" fmla="*/ 599623 h 1059043"/>
                  <a:gd name="connsiteX17" fmla="*/ 263470 w 3024845"/>
                  <a:gd name="connsiteY17" fmla="*/ 605298 h 1059043"/>
                  <a:gd name="connsiteX18" fmla="*/ 264230 w 3024845"/>
                  <a:gd name="connsiteY18" fmla="*/ 602866 h 1059043"/>
                  <a:gd name="connsiteX19" fmla="*/ 269550 w 3024845"/>
                  <a:gd name="connsiteY19" fmla="*/ 585842 h 1059043"/>
                  <a:gd name="connsiteX20" fmla="*/ 271323 w 3024845"/>
                  <a:gd name="connsiteY20" fmla="*/ 585842 h 1059043"/>
                  <a:gd name="connsiteX21" fmla="*/ 283737 w 3024845"/>
                  <a:gd name="connsiteY21" fmla="*/ 585842 h 1059043"/>
                  <a:gd name="connsiteX22" fmla="*/ 283737 w 3024845"/>
                  <a:gd name="connsiteY22" fmla="*/ 618268 h 1059043"/>
                  <a:gd name="connsiteX23" fmla="*/ 284750 w 3024845"/>
                  <a:gd name="connsiteY23" fmla="*/ 618809 h 1059043"/>
                  <a:gd name="connsiteX24" fmla="*/ 291844 w 3024845"/>
                  <a:gd name="connsiteY24" fmla="*/ 622592 h 1059043"/>
                  <a:gd name="connsiteX25" fmla="*/ 291844 w 3024845"/>
                  <a:gd name="connsiteY25" fmla="*/ 623943 h 1059043"/>
                  <a:gd name="connsiteX26" fmla="*/ 291844 w 3024845"/>
                  <a:gd name="connsiteY26" fmla="*/ 633401 h 1059043"/>
                  <a:gd name="connsiteX27" fmla="*/ 336431 w 3024845"/>
                  <a:gd name="connsiteY27" fmla="*/ 633401 h 1059043"/>
                  <a:gd name="connsiteX28" fmla="*/ 336431 w 3024845"/>
                  <a:gd name="connsiteY28" fmla="*/ 634482 h 1059043"/>
                  <a:gd name="connsiteX29" fmla="*/ 336431 w 3024845"/>
                  <a:gd name="connsiteY29" fmla="*/ 642048 h 1059043"/>
                  <a:gd name="connsiteX30" fmla="*/ 338457 w 3024845"/>
                  <a:gd name="connsiteY30" fmla="*/ 642048 h 1059043"/>
                  <a:gd name="connsiteX31" fmla="*/ 352644 w 3024845"/>
                  <a:gd name="connsiteY31" fmla="*/ 642048 h 1059043"/>
                  <a:gd name="connsiteX32" fmla="*/ 352644 w 3024845"/>
                  <a:gd name="connsiteY32" fmla="*/ 611783 h 1059043"/>
                  <a:gd name="connsiteX33" fmla="*/ 397231 w 3024845"/>
                  <a:gd name="connsiteY33" fmla="*/ 611783 h 1059043"/>
                  <a:gd name="connsiteX34" fmla="*/ 397231 w 3024845"/>
                  <a:gd name="connsiteY34" fmla="*/ 610432 h 1059043"/>
                  <a:gd name="connsiteX35" fmla="*/ 397231 w 3024845"/>
                  <a:gd name="connsiteY35" fmla="*/ 600974 h 1059043"/>
                  <a:gd name="connsiteX36" fmla="*/ 398245 w 3024845"/>
                  <a:gd name="connsiteY36" fmla="*/ 600974 h 1059043"/>
                  <a:gd name="connsiteX37" fmla="*/ 405338 w 3024845"/>
                  <a:gd name="connsiteY37" fmla="*/ 600974 h 1059043"/>
                  <a:gd name="connsiteX38" fmla="*/ 405338 w 3024845"/>
                  <a:gd name="connsiteY38" fmla="*/ 599083 h 1059043"/>
                  <a:gd name="connsiteX39" fmla="*/ 405338 w 3024845"/>
                  <a:gd name="connsiteY39" fmla="*/ 585842 h 1059043"/>
                  <a:gd name="connsiteX40" fmla="*/ 406098 w 3024845"/>
                  <a:gd name="connsiteY40" fmla="*/ 585842 h 1059043"/>
                  <a:gd name="connsiteX41" fmla="*/ 411418 w 3024845"/>
                  <a:gd name="connsiteY41" fmla="*/ 585842 h 1059043"/>
                  <a:gd name="connsiteX42" fmla="*/ 411418 w 3024845"/>
                  <a:gd name="connsiteY42" fmla="*/ 584761 h 1059043"/>
                  <a:gd name="connsiteX43" fmla="*/ 411418 w 3024845"/>
                  <a:gd name="connsiteY43" fmla="*/ 577194 h 1059043"/>
                  <a:gd name="connsiteX44" fmla="*/ 413445 w 3024845"/>
                  <a:gd name="connsiteY44" fmla="*/ 577194 h 1059043"/>
                  <a:gd name="connsiteX45" fmla="*/ 427632 w 3024845"/>
                  <a:gd name="connsiteY45" fmla="*/ 577194 h 1059043"/>
                  <a:gd name="connsiteX46" fmla="*/ 427632 w 3024845"/>
                  <a:gd name="connsiteY46" fmla="*/ 578275 h 1059043"/>
                  <a:gd name="connsiteX47" fmla="*/ 427632 w 3024845"/>
                  <a:gd name="connsiteY47" fmla="*/ 585842 h 1059043"/>
                  <a:gd name="connsiteX48" fmla="*/ 449925 w 3024845"/>
                  <a:gd name="connsiteY48" fmla="*/ 585842 h 1059043"/>
                  <a:gd name="connsiteX49" fmla="*/ 449925 w 3024845"/>
                  <a:gd name="connsiteY49" fmla="*/ 583950 h 1059043"/>
                  <a:gd name="connsiteX50" fmla="*/ 449925 w 3024845"/>
                  <a:gd name="connsiteY50" fmla="*/ 570709 h 1059043"/>
                  <a:gd name="connsiteX51" fmla="*/ 451699 w 3024845"/>
                  <a:gd name="connsiteY51" fmla="*/ 570709 h 1059043"/>
                  <a:gd name="connsiteX52" fmla="*/ 464112 w 3024845"/>
                  <a:gd name="connsiteY52" fmla="*/ 570709 h 1059043"/>
                  <a:gd name="connsiteX53" fmla="*/ 464112 w 3024845"/>
                  <a:gd name="connsiteY53" fmla="*/ 594489 h 1059043"/>
                  <a:gd name="connsiteX54" fmla="*/ 465126 w 3024845"/>
                  <a:gd name="connsiteY54" fmla="*/ 594489 h 1059043"/>
                  <a:gd name="connsiteX55" fmla="*/ 472219 w 3024845"/>
                  <a:gd name="connsiteY55" fmla="*/ 594489 h 1059043"/>
                  <a:gd name="connsiteX56" fmla="*/ 472219 w 3024845"/>
                  <a:gd name="connsiteY56" fmla="*/ 593408 h 1059043"/>
                  <a:gd name="connsiteX57" fmla="*/ 472219 w 3024845"/>
                  <a:gd name="connsiteY57" fmla="*/ 585842 h 1059043"/>
                  <a:gd name="connsiteX58" fmla="*/ 473992 w 3024845"/>
                  <a:gd name="connsiteY58" fmla="*/ 585842 h 1059043"/>
                  <a:gd name="connsiteX59" fmla="*/ 486406 w 3024845"/>
                  <a:gd name="connsiteY59" fmla="*/ 585842 h 1059043"/>
                  <a:gd name="connsiteX60" fmla="*/ 486406 w 3024845"/>
                  <a:gd name="connsiteY60" fmla="*/ 611783 h 1059043"/>
                  <a:gd name="connsiteX61" fmla="*/ 488433 w 3024845"/>
                  <a:gd name="connsiteY61" fmla="*/ 611783 h 1059043"/>
                  <a:gd name="connsiteX62" fmla="*/ 502619 w 3024845"/>
                  <a:gd name="connsiteY62" fmla="*/ 611783 h 1059043"/>
                  <a:gd name="connsiteX63" fmla="*/ 502619 w 3024845"/>
                  <a:gd name="connsiteY63" fmla="*/ 613404 h 1059043"/>
                  <a:gd name="connsiteX64" fmla="*/ 502619 w 3024845"/>
                  <a:gd name="connsiteY64" fmla="*/ 624754 h 1059043"/>
                  <a:gd name="connsiteX65" fmla="*/ 503379 w 3024845"/>
                  <a:gd name="connsiteY65" fmla="*/ 624754 h 1059043"/>
                  <a:gd name="connsiteX66" fmla="*/ 508700 w 3024845"/>
                  <a:gd name="connsiteY66" fmla="*/ 624754 h 1059043"/>
                  <a:gd name="connsiteX67" fmla="*/ 508700 w 3024845"/>
                  <a:gd name="connsiteY67" fmla="*/ 623943 h 1059043"/>
                  <a:gd name="connsiteX68" fmla="*/ 508700 w 3024845"/>
                  <a:gd name="connsiteY68" fmla="*/ 618268 h 1059043"/>
                  <a:gd name="connsiteX69" fmla="*/ 539100 w 3024845"/>
                  <a:gd name="connsiteY69" fmla="*/ 618268 h 1059043"/>
                  <a:gd name="connsiteX70" fmla="*/ 539100 w 3024845"/>
                  <a:gd name="connsiteY70" fmla="*/ 642048 h 1059043"/>
                  <a:gd name="connsiteX71" fmla="*/ 540113 w 3024845"/>
                  <a:gd name="connsiteY71" fmla="*/ 642048 h 1059043"/>
                  <a:gd name="connsiteX72" fmla="*/ 547207 w 3024845"/>
                  <a:gd name="connsiteY72" fmla="*/ 642048 h 1059043"/>
                  <a:gd name="connsiteX73" fmla="*/ 547207 w 3024845"/>
                  <a:gd name="connsiteY73" fmla="*/ 643129 h 1059043"/>
                  <a:gd name="connsiteX74" fmla="*/ 547207 w 3024845"/>
                  <a:gd name="connsiteY74" fmla="*/ 650695 h 1059043"/>
                  <a:gd name="connsiteX75" fmla="*/ 547967 w 3024845"/>
                  <a:gd name="connsiteY75" fmla="*/ 650695 h 1059043"/>
                  <a:gd name="connsiteX76" fmla="*/ 553287 w 3024845"/>
                  <a:gd name="connsiteY76" fmla="*/ 650695 h 1059043"/>
                  <a:gd name="connsiteX77" fmla="*/ 553287 w 3024845"/>
                  <a:gd name="connsiteY77" fmla="*/ 648533 h 1059043"/>
                  <a:gd name="connsiteX78" fmla="*/ 553287 w 3024845"/>
                  <a:gd name="connsiteY78" fmla="*/ 633401 h 1059043"/>
                  <a:gd name="connsiteX79" fmla="*/ 554300 w 3024845"/>
                  <a:gd name="connsiteY79" fmla="*/ 633401 h 1059043"/>
                  <a:gd name="connsiteX80" fmla="*/ 561394 w 3024845"/>
                  <a:gd name="connsiteY80" fmla="*/ 633401 h 1059043"/>
                  <a:gd name="connsiteX81" fmla="*/ 561394 w 3024845"/>
                  <a:gd name="connsiteY81" fmla="*/ 634482 h 1059043"/>
                  <a:gd name="connsiteX82" fmla="*/ 561394 w 3024845"/>
                  <a:gd name="connsiteY82" fmla="*/ 642048 h 1059043"/>
                  <a:gd name="connsiteX83" fmla="*/ 566714 w 3024845"/>
                  <a:gd name="connsiteY83" fmla="*/ 640055 h 1059043"/>
                  <a:gd name="connsiteX84" fmla="*/ 567474 w 3024845"/>
                  <a:gd name="connsiteY84" fmla="*/ 639075 h 1059043"/>
                  <a:gd name="connsiteX85" fmla="*/ 567474 w 3024845"/>
                  <a:gd name="connsiteY85" fmla="*/ 633401 h 1059043"/>
                  <a:gd name="connsiteX86" fmla="*/ 605981 w 3024845"/>
                  <a:gd name="connsiteY86" fmla="*/ 633401 h 1059043"/>
                  <a:gd name="connsiteX87" fmla="*/ 605981 w 3024845"/>
                  <a:gd name="connsiteY87" fmla="*/ 657180 h 1059043"/>
                  <a:gd name="connsiteX88" fmla="*/ 608007 w 3024845"/>
                  <a:gd name="connsiteY88" fmla="*/ 657180 h 1059043"/>
                  <a:gd name="connsiteX89" fmla="*/ 622194 w 3024845"/>
                  <a:gd name="connsiteY89" fmla="*/ 657180 h 1059043"/>
                  <a:gd name="connsiteX90" fmla="*/ 622194 w 3024845"/>
                  <a:gd name="connsiteY90" fmla="*/ 658261 h 1059043"/>
                  <a:gd name="connsiteX91" fmla="*/ 622194 w 3024845"/>
                  <a:gd name="connsiteY91" fmla="*/ 665827 h 1059043"/>
                  <a:gd name="connsiteX92" fmla="*/ 623968 w 3024845"/>
                  <a:gd name="connsiteY92" fmla="*/ 665827 h 1059043"/>
                  <a:gd name="connsiteX93" fmla="*/ 636381 w 3024845"/>
                  <a:gd name="connsiteY93" fmla="*/ 665827 h 1059043"/>
                  <a:gd name="connsiteX94" fmla="*/ 636381 w 3024845"/>
                  <a:gd name="connsiteY94" fmla="*/ 642048 h 1059043"/>
                  <a:gd name="connsiteX95" fmla="*/ 637394 w 3024845"/>
                  <a:gd name="connsiteY95" fmla="*/ 642048 h 1059043"/>
                  <a:gd name="connsiteX96" fmla="*/ 644488 w 3024845"/>
                  <a:gd name="connsiteY96" fmla="*/ 642048 h 1059043"/>
                  <a:gd name="connsiteX97" fmla="*/ 644488 w 3024845"/>
                  <a:gd name="connsiteY97" fmla="*/ 609621 h 1059043"/>
                  <a:gd name="connsiteX98" fmla="*/ 645501 w 3024845"/>
                  <a:gd name="connsiteY98" fmla="*/ 609621 h 1059043"/>
                  <a:gd name="connsiteX99" fmla="*/ 652595 w 3024845"/>
                  <a:gd name="connsiteY99" fmla="*/ 609621 h 1059043"/>
                  <a:gd name="connsiteX100" fmla="*/ 652595 w 3024845"/>
                  <a:gd name="connsiteY100" fmla="*/ 607730 h 1059043"/>
                  <a:gd name="connsiteX101" fmla="*/ 652595 w 3024845"/>
                  <a:gd name="connsiteY101" fmla="*/ 594489 h 1059043"/>
                  <a:gd name="connsiteX102" fmla="*/ 651328 w 3024845"/>
                  <a:gd name="connsiteY102" fmla="*/ 592867 h 1059043"/>
                  <a:gd name="connsiteX103" fmla="*/ 656648 w 3024845"/>
                  <a:gd name="connsiteY103" fmla="*/ 581518 h 1059043"/>
                  <a:gd name="connsiteX104" fmla="*/ 664755 w 3024845"/>
                  <a:gd name="connsiteY104" fmla="*/ 609621 h 1059043"/>
                  <a:gd name="connsiteX105" fmla="*/ 665515 w 3024845"/>
                  <a:gd name="connsiteY105" fmla="*/ 609621 h 1059043"/>
                  <a:gd name="connsiteX106" fmla="*/ 670835 w 3024845"/>
                  <a:gd name="connsiteY106" fmla="*/ 609621 h 1059043"/>
                  <a:gd name="connsiteX107" fmla="*/ 670835 w 3024845"/>
                  <a:gd name="connsiteY107" fmla="*/ 503694 h 1059043"/>
                  <a:gd name="connsiteX108" fmla="*/ 672355 w 3024845"/>
                  <a:gd name="connsiteY108" fmla="*/ 503694 h 1059043"/>
                  <a:gd name="connsiteX109" fmla="*/ 682995 w 3024845"/>
                  <a:gd name="connsiteY109" fmla="*/ 503694 h 1059043"/>
                  <a:gd name="connsiteX110" fmla="*/ 682995 w 3024845"/>
                  <a:gd name="connsiteY110" fmla="*/ 456135 h 1059043"/>
                  <a:gd name="connsiteX111" fmla="*/ 709342 w 3024845"/>
                  <a:gd name="connsiteY111" fmla="*/ 456135 h 1059043"/>
                  <a:gd name="connsiteX112" fmla="*/ 709342 w 3024845"/>
                  <a:gd name="connsiteY112" fmla="*/ 434517 h 1059043"/>
                  <a:gd name="connsiteX113" fmla="*/ 743796 w 3024845"/>
                  <a:gd name="connsiteY113" fmla="*/ 434517 h 1059043"/>
                  <a:gd name="connsiteX114" fmla="*/ 743796 w 3024845"/>
                  <a:gd name="connsiteY114" fmla="*/ 436949 h 1059043"/>
                  <a:gd name="connsiteX115" fmla="*/ 743796 w 3024845"/>
                  <a:gd name="connsiteY115" fmla="*/ 453973 h 1059043"/>
                  <a:gd name="connsiteX116" fmla="*/ 746076 w 3024845"/>
                  <a:gd name="connsiteY116" fmla="*/ 453973 h 1059043"/>
                  <a:gd name="connsiteX117" fmla="*/ 762036 w 3024845"/>
                  <a:gd name="connsiteY117" fmla="*/ 453973 h 1059043"/>
                  <a:gd name="connsiteX118" fmla="*/ 762036 w 3024845"/>
                  <a:gd name="connsiteY118" fmla="*/ 501532 h 1059043"/>
                  <a:gd name="connsiteX119" fmla="*/ 763049 w 3024845"/>
                  <a:gd name="connsiteY119" fmla="*/ 501532 h 1059043"/>
                  <a:gd name="connsiteX120" fmla="*/ 770143 w 3024845"/>
                  <a:gd name="connsiteY120" fmla="*/ 501532 h 1059043"/>
                  <a:gd name="connsiteX121" fmla="*/ 784330 w 3024845"/>
                  <a:gd name="connsiteY121" fmla="*/ 505856 h 1059043"/>
                  <a:gd name="connsiteX122" fmla="*/ 784330 w 3024845"/>
                  <a:gd name="connsiteY122" fmla="*/ 544768 h 1059043"/>
                  <a:gd name="connsiteX123" fmla="*/ 785343 w 3024845"/>
                  <a:gd name="connsiteY123" fmla="*/ 544768 h 1059043"/>
                  <a:gd name="connsiteX124" fmla="*/ 792436 w 3024845"/>
                  <a:gd name="connsiteY124" fmla="*/ 544768 h 1059043"/>
                  <a:gd name="connsiteX125" fmla="*/ 792436 w 3024845"/>
                  <a:gd name="connsiteY125" fmla="*/ 546389 h 1059043"/>
                  <a:gd name="connsiteX126" fmla="*/ 792436 w 3024845"/>
                  <a:gd name="connsiteY126" fmla="*/ 557738 h 1059043"/>
                  <a:gd name="connsiteX127" fmla="*/ 794463 w 3024845"/>
                  <a:gd name="connsiteY127" fmla="*/ 557738 h 1059043"/>
                  <a:gd name="connsiteX128" fmla="*/ 808650 w 3024845"/>
                  <a:gd name="connsiteY128" fmla="*/ 557738 h 1059043"/>
                  <a:gd name="connsiteX129" fmla="*/ 814730 w 3024845"/>
                  <a:gd name="connsiteY129" fmla="*/ 564224 h 1059043"/>
                  <a:gd name="connsiteX130" fmla="*/ 814730 w 3024845"/>
                  <a:gd name="connsiteY130" fmla="*/ 585842 h 1059043"/>
                  <a:gd name="connsiteX131" fmla="*/ 817010 w 3024845"/>
                  <a:gd name="connsiteY131" fmla="*/ 585842 h 1059043"/>
                  <a:gd name="connsiteX132" fmla="*/ 832970 w 3024845"/>
                  <a:gd name="connsiteY132" fmla="*/ 585842 h 1059043"/>
                  <a:gd name="connsiteX133" fmla="*/ 832970 w 3024845"/>
                  <a:gd name="connsiteY133" fmla="*/ 586922 h 1059043"/>
                  <a:gd name="connsiteX134" fmla="*/ 832970 w 3024845"/>
                  <a:gd name="connsiteY134" fmla="*/ 594489 h 1059043"/>
                  <a:gd name="connsiteX135" fmla="*/ 834237 w 3024845"/>
                  <a:gd name="connsiteY135" fmla="*/ 594489 h 1059043"/>
                  <a:gd name="connsiteX136" fmla="*/ 843104 w 3024845"/>
                  <a:gd name="connsiteY136" fmla="*/ 594489 h 1059043"/>
                  <a:gd name="connsiteX137" fmla="*/ 843104 w 3024845"/>
                  <a:gd name="connsiteY137" fmla="*/ 596650 h 1059043"/>
                  <a:gd name="connsiteX138" fmla="*/ 843104 w 3024845"/>
                  <a:gd name="connsiteY138" fmla="*/ 611783 h 1059043"/>
                  <a:gd name="connsiteX139" fmla="*/ 847157 w 3024845"/>
                  <a:gd name="connsiteY139" fmla="*/ 609891 h 1059043"/>
                  <a:gd name="connsiteX140" fmla="*/ 847157 w 3024845"/>
                  <a:gd name="connsiteY140" fmla="*/ 596650 h 1059043"/>
                  <a:gd name="connsiteX141" fmla="*/ 848170 w 3024845"/>
                  <a:gd name="connsiteY141" fmla="*/ 596650 h 1059043"/>
                  <a:gd name="connsiteX142" fmla="*/ 855264 w 3024845"/>
                  <a:gd name="connsiteY142" fmla="*/ 596650 h 1059043"/>
                  <a:gd name="connsiteX143" fmla="*/ 855264 w 3024845"/>
                  <a:gd name="connsiteY143" fmla="*/ 598272 h 1059043"/>
                  <a:gd name="connsiteX144" fmla="*/ 855264 w 3024845"/>
                  <a:gd name="connsiteY144" fmla="*/ 609621 h 1059043"/>
                  <a:gd name="connsiteX145" fmla="*/ 856024 w 3024845"/>
                  <a:gd name="connsiteY145" fmla="*/ 609621 h 1059043"/>
                  <a:gd name="connsiteX146" fmla="*/ 861344 w 3024845"/>
                  <a:gd name="connsiteY146" fmla="*/ 609621 h 1059043"/>
                  <a:gd name="connsiteX147" fmla="*/ 909984 w 3024845"/>
                  <a:gd name="connsiteY147" fmla="*/ 605298 h 1059043"/>
                  <a:gd name="connsiteX148" fmla="*/ 909984 w 3024845"/>
                  <a:gd name="connsiteY148" fmla="*/ 606649 h 1059043"/>
                  <a:gd name="connsiteX149" fmla="*/ 909984 w 3024845"/>
                  <a:gd name="connsiteY149" fmla="*/ 616106 h 1059043"/>
                  <a:gd name="connsiteX150" fmla="*/ 910744 w 3024845"/>
                  <a:gd name="connsiteY150" fmla="*/ 616106 h 1059043"/>
                  <a:gd name="connsiteX151" fmla="*/ 916065 w 3024845"/>
                  <a:gd name="connsiteY151" fmla="*/ 616106 h 1059043"/>
                  <a:gd name="connsiteX152" fmla="*/ 916065 w 3024845"/>
                  <a:gd name="connsiteY152" fmla="*/ 618268 h 1059043"/>
                  <a:gd name="connsiteX153" fmla="*/ 916065 w 3024845"/>
                  <a:gd name="connsiteY153" fmla="*/ 633401 h 1059043"/>
                  <a:gd name="connsiteX154" fmla="*/ 918091 w 3024845"/>
                  <a:gd name="connsiteY154" fmla="*/ 632050 h 1059043"/>
                  <a:gd name="connsiteX155" fmla="*/ 932278 w 3024845"/>
                  <a:gd name="connsiteY155" fmla="*/ 622592 h 1059043"/>
                  <a:gd name="connsiteX156" fmla="*/ 938358 w 3024845"/>
                  <a:gd name="connsiteY156" fmla="*/ 581518 h 1059043"/>
                  <a:gd name="connsiteX157" fmla="*/ 939118 w 3024845"/>
                  <a:gd name="connsiteY157" fmla="*/ 581248 h 1059043"/>
                  <a:gd name="connsiteX158" fmla="*/ 944438 w 3024845"/>
                  <a:gd name="connsiteY158" fmla="*/ 579356 h 1059043"/>
                  <a:gd name="connsiteX159" fmla="*/ 946465 w 3024845"/>
                  <a:gd name="connsiteY159" fmla="*/ 510179 h 1059043"/>
                  <a:gd name="connsiteX160" fmla="*/ 948492 w 3024845"/>
                  <a:gd name="connsiteY160" fmla="*/ 579356 h 1059043"/>
                  <a:gd name="connsiteX161" fmla="*/ 949252 w 3024845"/>
                  <a:gd name="connsiteY161" fmla="*/ 579626 h 1059043"/>
                  <a:gd name="connsiteX162" fmla="*/ 954572 w 3024845"/>
                  <a:gd name="connsiteY162" fmla="*/ 581518 h 1059043"/>
                  <a:gd name="connsiteX163" fmla="*/ 954572 w 3024845"/>
                  <a:gd name="connsiteY163" fmla="*/ 495047 h 1059043"/>
                  <a:gd name="connsiteX164" fmla="*/ 958625 w 3024845"/>
                  <a:gd name="connsiteY164" fmla="*/ 462620 h 1059043"/>
                  <a:gd name="connsiteX165" fmla="*/ 997132 w 3024845"/>
                  <a:gd name="connsiteY165" fmla="*/ 462620 h 1059043"/>
                  <a:gd name="connsiteX166" fmla="*/ 997132 w 3024845"/>
                  <a:gd name="connsiteY166" fmla="*/ 495047 h 1059043"/>
                  <a:gd name="connsiteX167" fmla="*/ 997892 w 3024845"/>
                  <a:gd name="connsiteY167" fmla="*/ 495047 h 1059043"/>
                  <a:gd name="connsiteX168" fmla="*/ 1003212 w 3024845"/>
                  <a:gd name="connsiteY168" fmla="*/ 495047 h 1059043"/>
                  <a:gd name="connsiteX169" fmla="*/ 1003212 w 3024845"/>
                  <a:gd name="connsiteY169" fmla="*/ 412899 h 1059043"/>
                  <a:gd name="connsiteX170" fmla="*/ 1004986 w 3024845"/>
                  <a:gd name="connsiteY170" fmla="*/ 412899 h 1059043"/>
                  <a:gd name="connsiteX171" fmla="*/ 1017399 w 3024845"/>
                  <a:gd name="connsiteY171" fmla="*/ 412899 h 1059043"/>
                  <a:gd name="connsiteX172" fmla="*/ 1017399 w 3024845"/>
                  <a:gd name="connsiteY172" fmla="*/ 411008 h 1059043"/>
                  <a:gd name="connsiteX173" fmla="*/ 1017399 w 3024845"/>
                  <a:gd name="connsiteY173" fmla="*/ 397767 h 1059043"/>
                  <a:gd name="connsiteX174" fmla="*/ 1039693 w 3024845"/>
                  <a:gd name="connsiteY174" fmla="*/ 397767 h 1059043"/>
                  <a:gd name="connsiteX175" fmla="*/ 1039693 w 3024845"/>
                  <a:gd name="connsiteY175" fmla="*/ 396686 h 1059043"/>
                  <a:gd name="connsiteX176" fmla="*/ 1039693 w 3024845"/>
                  <a:gd name="connsiteY176" fmla="*/ 389120 h 1059043"/>
                  <a:gd name="connsiteX177" fmla="*/ 1041466 w 3024845"/>
                  <a:gd name="connsiteY177" fmla="*/ 389120 h 1059043"/>
                  <a:gd name="connsiteX178" fmla="*/ 1053880 w 3024845"/>
                  <a:gd name="connsiteY178" fmla="*/ 389120 h 1059043"/>
                  <a:gd name="connsiteX179" fmla="*/ 1053880 w 3024845"/>
                  <a:gd name="connsiteY179" fmla="*/ 390201 h 1059043"/>
                  <a:gd name="connsiteX180" fmla="*/ 1053880 w 3024845"/>
                  <a:gd name="connsiteY180" fmla="*/ 397767 h 1059043"/>
                  <a:gd name="connsiteX181" fmla="*/ 1054640 w 3024845"/>
                  <a:gd name="connsiteY181" fmla="*/ 397767 h 1059043"/>
                  <a:gd name="connsiteX182" fmla="*/ 1059960 w 3024845"/>
                  <a:gd name="connsiteY182" fmla="*/ 397767 h 1059043"/>
                  <a:gd name="connsiteX183" fmla="*/ 1070093 w 3024845"/>
                  <a:gd name="connsiteY183" fmla="*/ 393443 h 1059043"/>
                  <a:gd name="connsiteX184" fmla="*/ 1074146 w 3024845"/>
                  <a:gd name="connsiteY184" fmla="*/ 396686 h 1059043"/>
                  <a:gd name="connsiteX185" fmla="*/ 1074146 w 3024845"/>
                  <a:gd name="connsiteY185" fmla="*/ 389120 h 1059043"/>
                  <a:gd name="connsiteX186" fmla="*/ 1076426 w 3024845"/>
                  <a:gd name="connsiteY186" fmla="*/ 389120 h 1059043"/>
                  <a:gd name="connsiteX187" fmla="*/ 1092387 w 3024845"/>
                  <a:gd name="connsiteY187" fmla="*/ 389120 h 1059043"/>
                  <a:gd name="connsiteX188" fmla="*/ 1092387 w 3024845"/>
                  <a:gd name="connsiteY188" fmla="*/ 390201 h 1059043"/>
                  <a:gd name="connsiteX189" fmla="*/ 1092387 w 3024845"/>
                  <a:gd name="connsiteY189" fmla="*/ 397767 h 1059043"/>
                  <a:gd name="connsiteX190" fmla="*/ 1122787 w 3024845"/>
                  <a:gd name="connsiteY190" fmla="*/ 397767 h 1059043"/>
                  <a:gd name="connsiteX191" fmla="*/ 1122787 w 3024845"/>
                  <a:gd name="connsiteY191" fmla="*/ 399388 h 1059043"/>
                  <a:gd name="connsiteX192" fmla="*/ 1122787 w 3024845"/>
                  <a:gd name="connsiteY192" fmla="*/ 410738 h 1059043"/>
                  <a:gd name="connsiteX193" fmla="*/ 1149134 w 3024845"/>
                  <a:gd name="connsiteY193" fmla="*/ 410738 h 1059043"/>
                  <a:gd name="connsiteX194" fmla="*/ 1149134 w 3024845"/>
                  <a:gd name="connsiteY194" fmla="*/ 441002 h 1059043"/>
                  <a:gd name="connsiteX195" fmla="*/ 1149894 w 3024845"/>
                  <a:gd name="connsiteY195" fmla="*/ 441002 h 1059043"/>
                  <a:gd name="connsiteX196" fmla="*/ 1155214 w 3024845"/>
                  <a:gd name="connsiteY196" fmla="*/ 441002 h 1059043"/>
                  <a:gd name="connsiteX197" fmla="*/ 1155214 w 3024845"/>
                  <a:gd name="connsiteY197" fmla="*/ 442083 h 1059043"/>
                  <a:gd name="connsiteX198" fmla="*/ 1155214 w 3024845"/>
                  <a:gd name="connsiteY198" fmla="*/ 449650 h 1059043"/>
                  <a:gd name="connsiteX199" fmla="*/ 1159268 w 3024845"/>
                  <a:gd name="connsiteY199" fmla="*/ 479914 h 1059043"/>
                  <a:gd name="connsiteX200" fmla="*/ 1160028 w 3024845"/>
                  <a:gd name="connsiteY200" fmla="*/ 479914 h 1059043"/>
                  <a:gd name="connsiteX201" fmla="*/ 1165348 w 3024845"/>
                  <a:gd name="connsiteY201" fmla="*/ 479914 h 1059043"/>
                  <a:gd name="connsiteX202" fmla="*/ 1165348 w 3024845"/>
                  <a:gd name="connsiteY202" fmla="*/ 480725 h 1059043"/>
                  <a:gd name="connsiteX203" fmla="*/ 1165348 w 3024845"/>
                  <a:gd name="connsiteY203" fmla="*/ 486400 h 1059043"/>
                  <a:gd name="connsiteX204" fmla="*/ 1166361 w 3024845"/>
                  <a:gd name="connsiteY204" fmla="*/ 486400 h 1059043"/>
                  <a:gd name="connsiteX205" fmla="*/ 1173454 w 3024845"/>
                  <a:gd name="connsiteY205" fmla="*/ 486400 h 1059043"/>
                  <a:gd name="connsiteX206" fmla="*/ 1173454 w 3024845"/>
                  <a:gd name="connsiteY206" fmla="*/ 516665 h 1059043"/>
                  <a:gd name="connsiteX207" fmla="*/ 1175481 w 3024845"/>
                  <a:gd name="connsiteY207" fmla="*/ 516665 h 1059043"/>
                  <a:gd name="connsiteX208" fmla="*/ 1189668 w 3024845"/>
                  <a:gd name="connsiteY208" fmla="*/ 516665 h 1059043"/>
                  <a:gd name="connsiteX209" fmla="*/ 1189668 w 3024845"/>
                  <a:gd name="connsiteY209" fmla="*/ 540444 h 1059043"/>
                  <a:gd name="connsiteX210" fmla="*/ 1191695 w 3024845"/>
                  <a:gd name="connsiteY210" fmla="*/ 542065 h 1059043"/>
                  <a:gd name="connsiteX211" fmla="*/ 1191695 w 3024845"/>
                  <a:gd name="connsiteY211" fmla="*/ 553415 h 1059043"/>
                  <a:gd name="connsiteX212" fmla="*/ 1192455 w 3024845"/>
                  <a:gd name="connsiteY212" fmla="*/ 553415 h 1059043"/>
                  <a:gd name="connsiteX213" fmla="*/ 1197775 w 3024845"/>
                  <a:gd name="connsiteY213" fmla="*/ 553415 h 1059043"/>
                  <a:gd name="connsiteX214" fmla="*/ 1197775 w 3024845"/>
                  <a:gd name="connsiteY214" fmla="*/ 577194 h 1059043"/>
                  <a:gd name="connsiteX215" fmla="*/ 1199041 w 3024845"/>
                  <a:gd name="connsiteY215" fmla="*/ 577194 h 1059043"/>
                  <a:gd name="connsiteX216" fmla="*/ 1207908 w 3024845"/>
                  <a:gd name="connsiteY216" fmla="*/ 577194 h 1059043"/>
                  <a:gd name="connsiteX217" fmla="*/ 1209935 w 3024845"/>
                  <a:gd name="connsiteY217" fmla="*/ 581248 h 1059043"/>
                  <a:gd name="connsiteX218" fmla="*/ 1209935 w 3024845"/>
                  <a:gd name="connsiteY218" fmla="*/ 594489 h 1059043"/>
                  <a:gd name="connsiteX219" fmla="*/ 1211455 w 3024845"/>
                  <a:gd name="connsiteY219" fmla="*/ 592597 h 1059043"/>
                  <a:gd name="connsiteX220" fmla="*/ 1222095 w 3024845"/>
                  <a:gd name="connsiteY220" fmla="*/ 579356 h 1059043"/>
                  <a:gd name="connsiteX221" fmla="*/ 1250469 w 3024845"/>
                  <a:gd name="connsiteY221" fmla="*/ 579356 h 1059043"/>
                  <a:gd name="connsiteX222" fmla="*/ 1250469 w 3024845"/>
                  <a:gd name="connsiteY222" fmla="*/ 665827 h 1059043"/>
                  <a:gd name="connsiteX223" fmla="*/ 1251229 w 3024845"/>
                  <a:gd name="connsiteY223" fmla="*/ 665827 h 1059043"/>
                  <a:gd name="connsiteX224" fmla="*/ 1256549 w 3024845"/>
                  <a:gd name="connsiteY224" fmla="*/ 665827 h 1059043"/>
                  <a:gd name="connsiteX225" fmla="*/ 1257309 w 3024845"/>
                  <a:gd name="connsiteY225" fmla="*/ 664476 h 1059043"/>
                  <a:gd name="connsiteX226" fmla="*/ 1262629 w 3024845"/>
                  <a:gd name="connsiteY226" fmla="*/ 655018 h 1059043"/>
                  <a:gd name="connsiteX227" fmla="*/ 1262629 w 3024845"/>
                  <a:gd name="connsiteY227" fmla="*/ 656910 h 1059043"/>
                  <a:gd name="connsiteX228" fmla="*/ 1262629 w 3024845"/>
                  <a:gd name="connsiteY228" fmla="*/ 670151 h 1059043"/>
                  <a:gd name="connsiteX229" fmla="*/ 1266682 w 3024845"/>
                  <a:gd name="connsiteY229" fmla="*/ 624754 h 1059043"/>
                  <a:gd name="connsiteX230" fmla="*/ 1267442 w 3024845"/>
                  <a:gd name="connsiteY230" fmla="*/ 624754 h 1059043"/>
                  <a:gd name="connsiteX231" fmla="*/ 1272762 w 3024845"/>
                  <a:gd name="connsiteY231" fmla="*/ 624754 h 1059043"/>
                  <a:gd name="connsiteX232" fmla="*/ 1272762 w 3024845"/>
                  <a:gd name="connsiteY232" fmla="*/ 559900 h 1059043"/>
                  <a:gd name="connsiteX233" fmla="*/ 1273776 w 3024845"/>
                  <a:gd name="connsiteY233" fmla="*/ 559900 h 1059043"/>
                  <a:gd name="connsiteX234" fmla="*/ 1280869 w 3024845"/>
                  <a:gd name="connsiteY234" fmla="*/ 559900 h 1059043"/>
                  <a:gd name="connsiteX235" fmla="*/ 1293029 w 3024845"/>
                  <a:gd name="connsiteY235" fmla="*/ 516665 h 1059043"/>
                  <a:gd name="connsiteX236" fmla="*/ 1294296 w 3024845"/>
                  <a:gd name="connsiteY236" fmla="*/ 516665 h 1059043"/>
                  <a:gd name="connsiteX237" fmla="*/ 1303163 w 3024845"/>
                  <a:gd name="connsiteY237" fmla="*/ 516665 h 1059043"/>
                  <a:gd name="connsiteX238" fmla="*/ 1313296 w 3024845"/>
                  <a:gd name="connsiteY238" fmla="*/ 559900 h 1059043"/>
                  <a:gd name="connsiteX239" fmla="*/ 1314309 w 3024845"/>
                  <a:gd name="connsiteY239" fmla="*/ 559900 h 1059043"/>
                  <a:gd name="connsiteX240" fmla="*/ 1321403 w 3024845"/>
                  <a:gd name="connsiteY240" fmla="*/ 559900 h 1059043"/>
                  <a:gd name="connsiteX241" fmla="*/ 1321403 w 3024845"/>
                  <a:gd name="connsiteY241" fmla="*/ 598812 h 1059043"/>
                  <a:gd name="connsiteX242" fmla="*/ 1323176 w 3024845"/>
                  <a:gd name="connsiteY242" fmla="*/ 598812 h 1059043"/>
                  <a:gd name="connsiteX243" fmla="*/ 1335590 w 3024845"/>
                  <a:gd name="connsiteY243" fmla="*/ 598812 h 1059043"/>
                  <a:gd name="connsiteX244" fmla="*/ 1335590 w 3024845"/>
                  <a:gd name="connsiteY244" fmla="*/ 600974 h 1059043"/>
                  <a:gd name="connsiteX245" fmla="*/ 1335590 w 3024845"/>
                  <a:gd name="connsiteY245" fmla="*/ 616106 h 1059043"/>
                  <a:gd name="connsiteX246" fmla="*/ 1339643 w 3024845"/>
                  <a:gd name="connsiteY246" fmla="*/ 613945 h 1059043"/>
                  <a:gd name="connsiteX247" fmla="*/ 1339643 w 3024845"/>
                  <a:gd name="connsiteY247" fmla="*/ 598812 h 1059043"/>
                  <a:gd name="connsiteX248" fmla="*/ 1341163 w 3024845"/>
                  <a:gd name="connsiteY248" fmla="*/ 598812 h 1059043"/>
                  <a:gd name="connsiteX249" fmla="*/ 1351803 w 3024845"/>
                  <a:gd name="connsiteY249" fmla="*/ 598812 h 1059043"/>
                  <a:gd name="connsiteX250" fmla="*/ 1351803 w 3024845"/>
                  <a:gd name="connsiteY250" fmla="*/ 600433 h 1059043"/>
                  <a:gd name="connsiteX251" fmla="*/ 1351803 w 3024845"/>
                  <a:gd name="connsiteY251" fmla="*/ 611783 h 1059043"/>
                  <a:gd name="connsiteX252" fmla="*/ 1382204 w 3024845"/>
                  <a:gd name="connsiteY252" fmla="*/ 611783 h 1059043"/>
                  <a:gd name="connsiteX253" fmla="*/ 1382204 w 3024845"/>
                  <a:gd name="connsiteY253" fmla="*/ 575033 h 1059043"/>
                  <a:gd name="connsiteX254" fmla="*/ 1383470 w 3024845"/>
                  <a:gd name="connsiteY254" fmla="*/ 575033 h 1059043"/>
                  <a:gd name="connsiteX255" fmla="*/ 1392337 w 3024845"/>
                  <a:gd name="connsiteY255" fmla="*/ 575033 h 1059043"/>
                  <a:gd name="connsiteX256" fmla="*/ 1392337 w 3024845"/>
                  <a:gd name="connsiteY256" fmla="*/ 596650 h 1059043"/>
                  <a:gd name="connsiteX257" fmla="*/ 1394364 w 3024845"/>
                  <a:gd name="connsiteY257" fmla="*/ 564224 h 1059043"/>
                  <a:gd name="connsiteX258" fmla="*/ 1416657 w 3024845"/>
                  <a:gd name="connsiteY258" fmla="*/ 564224 h 1059043"/>
                  <a:gd name="connsiteX259" fmla="*/ 1416657 w 3024845"/>
                  <a:gd name="connsiteY259" fmla="*/ 562602 h 1059043"/>
                  <a:gd name="connsiteX260" fmla="*/ 1416657 w 3024845"/>
                  <a:gd name="connsiteY260" fmla="*/ 551253 h 1059043"/>
                  <a:gd name="connsiteX261" fmla="*/ 1417417 w 3024845"/>
                  <a:gd name="connsiteY261" fmla="*/ 551253 h 1059043"/>
                  <a:gd name="connsiteX262" fmla="*/ 1422737 w 3024845"/>
                  <a:gd name="connsiteY262" fmla="*/ 551253 h 1059043"/>
                  <a:gd name="connsiteX263" fmla="*/ 1422737 w 3024845"/>
                  <a:gd name="connsiteY263" fmla="*/ 549362 h 1059043"/>
                  <a:gd name="connsiteX264" fmla="*/ 1422737 w 3024845"/>
                  <a:gd name="connsiteY264" fmla="*/ 536121 h 1059043"/>
                  <a:gd name="connsiteX265" fmla="*/ 1426791 w 3024845"/>
                  <a:gd name="connsiteY265" fmla="*/ 542606 h 1059043"/>
                  <a:gd name="connsiteX266" fmla="*/ 1429071 w 3024845"/>
                  <a:gd name="connsiteY266" fmla="*/ 542606 h 1059043"/>
                  <a:gd name="connsiteX267" fmla="*/ 1445031 w 3024845"/>
                  <a:gd name="connsiteY267" fmla="*/ 542606 h 1059043"/>
                  <a:gd name="connsiteX268" fmla="*/ 1445031 w 3024845"/>
                  <a:gd name="connsiteY268" fmla="*/ 541795 h 1059043"/>
                  <a:gd name="connsiteX269" fmla="*/ 1445031 w 3024845"/>
                  <a:gd name="connsiteY269" fmla="*/ 536121 h 1059043"/>
                  <a:gd name="connsiteX270" fmla="*/ 1445791 w 3024845"/>
                  <a:gd name="connsiteY270" fmla="*/ 536121 h 1059043"/>
                  <a:gd name="connsiteX271" fmla="*/ 1451111 w 3024845"/>
                  <a:gd name="connsiteY271" fmla="*/ 536121 h 1059043"/>
                  <a:gd name="connsiteX272" fmla="*/ 1451111 w 3024845"/>
                  <a:gd name="connsiteY272" fmla="*/ 537472 h 1059043"/>
                  <a:gd name="connsiteX273" fmla="*/ 1451111 w 3024845"/>
                  <a:gd name="connsiteY273" fmla="*/ 546930 h 1059043"/>
                  <a:gd name="connsiteX274" fmla="*/ 1489618 w 3024845"/>
                  <a:gd name="connsiteY274" fmla="*/ 546930 h 1059043"/>
                  <a:gd name="connsiteX275" fmla="*/ 1489618 w 3024845"/>
                  <a:gd name="connsiteY275" fmla="*/ 685283 h 1059043"/>
                  <a:gd name="connsiteX276" fmla="*/ 1491138 w 3024845"/>
                  <a:gd name="connsiteY276" fmla="*/ 685283 h 1059043"/>
                  <a:gd name="connsiteX277" fmla="*/ 1501778 w 3024845"/>
                  <a:gd name="connsiteY277" fmla="*/ 685283 h 1059043"/>
                  <a:gd name="connsiteX278" fmla="*/ 1501778 w 3024845"/>
                  <a:gd name="connsiteY278" fmla="*/ 672313 h 1059043"/>
                  <a:gd name="connsiteX279" fmla="*/ 1505832 w 3024845"/>
                  <a:gd name="connsiteY279" fmla="*/ 672313 h 1059043"/>
                  <a:gd name="connsiteX280" fmla="*/ 1505832 w 3024845"/>
                  <a:gd name="connsiteY280" fmla="*/ 685283 h 1059043"/>
                  <a:gd name="connsiteX281" fmla="*/ 1536232 w 3024845"/>
                  <a:gd name="connsiteY281" fmla="*/ 685283 h 1059043"/>
                  <a:gd name="connsiteX282" fmla="*/ 1536232 w 3024845"/>
                  <a:gd name="connsiteY282" fmla="*/ 655018 h 1059043"/>
                  <a:gd name="connsiteX283" fmla="*/ 1548392 w 3024845"/>
                  <a:gd name="connsiteY283" fmla="*/ 655018 h 1059043"/>
                  <a:gd name="connsiteX284" fmla="*/ 1560552 w 3024845"/>
                  <a:gd name="connsiteY284" fmla="*/ 652857 h 1059043"/>
                  <a:gd name="connsiteX285" fmla="*/ 1564606 w 3024845"/>
                  <a:gd name="connsiteY285" fmla="*/ 655018 h 1059043"/>
                  <a:gd name="connsiteX286" fmla="*/ 1574739 w 3024845"/>
                  <a:gd name="connsiteY286" fmla="*/ 655018 h 1059043"/>
                  <a:gd name="connsiteX287" fmla="*/ 1574739 w 3024845"/>
                  <a:gd name="connsiteY287" fmla="*/ 685283 h 1059043"/>
                  <a:gd name="connsiteX288" fmla="*/ 1582846 w 3024845"/>
                  <a:gd name="connsiteY288" fmla="*/ 685283 h 1059043"/>
                  <a:gd name="connsiteX289" fmla="*/ 1582846 w 3024845"/>
                  <a:gd name="connsiteY289" fmla="*/ 702578 h 1059043"/>
                  <a:gd name="connsiteX290" fmla="*/ 1592182 w 3024845"/>
                  <a:gd name="connsiteY290" fmla="*/ 703483 h 1059043"/>
                  <a:gd name="connsiteX291" fmla="*/ 1605140 w 3024845"/>
                  <a:gd name="connsiteY291" fmla="*/ 703483 h 1059043"/>
                  <a:gd name="connsiteX292" fmla="*/ 1605140 w 3024845"/>
                  <a:gd name="connsiteY292" fmla="*/ 687445 h 1059043"/>
                  <a:gd name="connsiteX293" fmla="*/ 1673096 w 3024845"/>
                  <a:gd name="connsiteY293" fmla="*/ 687445 h 1059043"/>
                  <a:gd name="connsiteX294" fmla="*/ 1673096 w 3024845"/>
                  <a:gd name="connsiteY294" fmla="*/ 602192 h 1059043"/>
                  <a:gd name="connsiteX295" fmla="*/ 1745104 w 3024845"/>
                  <a:gd name="connsiteY295" fmla="*/ 602192 h 1059043"/>
                  <a:gd name="connsiteX296" fmla="*/ 1745104 w 3024845"/>
                  <a:gd name="connsiteY296" fmla="*/ 680960 h 1059043"/>
                  <a:gd name="connsiteX297" fmla="*/ 1747008 w 3024845"/>
                  <a:gd name="connsiteY297" fmla="*/ 680960 h 1059043"/>
                  <a:gd name="connsiteX298" fmla="*/ 1748250 w 3024845"/>
                  <a:gd name="connsiteY298" fmla="*/ 703483 h 1059043"/>
                  <a:gd name="connsiteX299" fmla="*/ 1757926 w 3024845"/>
                  <a:gd name="connsiteY299" fmla="*/ 703483 h 1059043"/>
                  <a:gd name="connsiteX300" fmla="*/ 1759168 w 3024845"/>
                  <a:gd name="connsiteY300" fmla="*/ 680960 h 1059043"/>
                  <a:gd name="connsiteX301" fmla="*/ 1765248 w 3024845"/>
                  <a:gd name="connsiteY301" fmla="*/ 680960 h 1059043"/>
                  <a:gd name="connsiteX302" fmla="*/ 1766490 w 3024845"/>
                  <a:gd name="connsiteY302" fmla="*/ 703483 h 1059043"/>
                  <a:gd name="connsiteX303" fmla="*/ 1817112 w 3024845"/>
                  <a:gd name="connsiteY303" fmla="*/ 703483 h 1059043"/>
                  <a:gd name="connsiteX304" fmla="*/ 1817112 w 3024845"/>
                  <a:gd name="connsiteY304" fmla="*/ 540455 h 1059043"/>
                  <a:gd name="connsiteX305" fmla="*/ 2014439 w 3024845"/>
                  <a:gd name="connsiteY305" fmla="*/ 540455 h 1059043"/>
                  <a:gd name="connsiteX306" fmla="*/ 2014439 w 3024845"/>
                  <a:gd name="connsiteY306" fmla="*/ 703483 h 1059043"/>
                  <a:gd name="connsiteX307" fmla="*/ 2033136 w 3024845"/>
                  <a:gd name="connsiteY307" fmla="*/ 703483 h 1059043"/>
                  <a:gd name="connsiteX308" fmla="*/ 2033136 w 3024845"/>
                  <a:gd name="connsiteY308" fmla="*/ 620790 h 1059043"/>
                  <a:gd name="connsiteX309" fmla="*/ 2128256 w 3024845"/>
                  <a:gd name="connsiteY309" fmla="*/ 620790 h 1059043"/>
                  <a:gd name="connsiteX310" fmla="*/ 2146266 w 3024845"/>
                  <a:gd name="connsiteY310" fmla="*/ 131868 h 1059043"/>
                  <a:gd name="connsiteX311" fmla="*/ 2144240 w 3024845"/>
                  <a:gd name="connsiteY311" fmla="*/ 125383 h 1059043"/>
                  <a:gd name="connsiteX312" fmla="*/ 2150320 w 3024845"/>
                  <a:gd name="connsiteY312" fmla="*/ 60529 h 1059043"/>
                  <a:gd name="connsiteX313" fmla="*/ 2152346 w 3024845"/>
                  <a:gd name="connsiteY313" fmla="*/ 56206 h 1059043"/>
                  <a:gd name="connsiteX314" fmla="*/ 2152346 w 3024845"/>
                  <a:gd name="connsiteY314" fmla="*/ 0 h 1059043"/>
                  <a:gd name="connsiteX315" fmla="*/ 2180720 w 3024845"/>
                  <a:gd name="connsiteY315" fmla="*/ 555577 h 1059043"/>
                  <a:gd name="connsiteX316" fmla="*/ 2245574 w 3024845"/>
                  <a:gd name="connsiteY316" fmla="*/ 555577 h 1059043"/>
                  <a:gd name="connsiteX317" fmla="*/ 2245574 w 3024845"/>
                  <a:gd name="connsiteY317" fmla="*/ 631239 h 1059043"/>
                  <a:gd name="connsiteX318" fmla="*/ 2253681 w 3024845"/>
                  <a:gd name="connsiteY318" fmla="*/ 631239 h 1059043"/>
                  <a:gd name="connsiteX319" fmla="*/ 2255708 w 3024845"/>
                  <a:gd name="connsiteY319" fmla="*/ 624754 h 1059043"/>
                  <a:gd name="connsiteX320" fmla="*/ 2261788 w 3024845"/>
                  <a:gd name="connsiteY320" fmla="*/ 624754 h 1059043"/>
                  <a:gd name="connsiteX321" fmla="*/ 2263815 w 3024845"/>
                  <a:gd name="connsiteY321" fmla="*/ 633401 h 1059043"/>
                  <a:gd name="connsiteX322" fmla="*/ 2275975 w 3024845"/>
                  <a:gd name="connsiteY322" fmla="*/ 633401 h 1059043"/>
                  <a:gd name="connsiteX323" fmla="*/ 2275975 w 3024845"/>
                  <a:gd name="connsiteY323" fmla="*/ 626915 h 1059043"/>
                  <a:gd name="connsiteX324" fmla="*/ 2298268 w 3024845"/>
                  <a:gd name="connsiteY324" fmla="*/ 626915 h 1059043"/>
                  <a:gd name="connsiteX325" fmla="*/ 2298268 w 3024845"/>
                  <a:gd name="connsiteY325" fmla="*/ 633401 h 1059043"/>
                  <a:gd name="connsiteX326" fmla="*/ 2318535 w 3024845"/>
                  <a:gd name="connsiteY326" fmla="*/ 633401 h 1059043"/>
                  <a:gd name="connsiteX327" fmla="*/ 2318535 w 3024845"/>
                  <a:gd name="connsiteY327" fmla="*/ 678798 h 1059043"/>
                  <a:gd name="connsiteX328" fmla="*/ 2332722 w 3024845"/>
                  <a:gd name="connsiteY328" fmla="*/ 678798 h 1059043"/>
                  <a:gd name="connsiteX329" fmla="*/ 2332722 w 3024845"/>
                  <a:gd name="connsiteY329" fmla="*/ 665827 h 1059043"/>
                  <a:gd name="connsiteX330" fmla="*/ 2348936 w 3024845"/>
                  <a:gd name="connsiteY330" fmla="*/ 665827 h 1059043"/>
                  <a:gd name="connsiteX331" fmla="*/ 2348936 w 3024845"/>
                  <a:gd name="connsiteY331" fmla="*/ 486400 h 1059043"/>
                  <a:gd name="connsiteX332" fmla="*/ 2355016 w 3024845"/>
                  <a:gd name="connsiteY332" fmla="*/ 479914 h 1059043"/>
                  <a:gd name="connsiteX333" fmla="*/ 2427977 w 3024845"/>
                  <a:gd name="connsiteY333" fmla="*/ 479914 h 1059043"/>
                  <a:gd name="connsiteX334" fmla="*/ 2427977 w 3024845"/>
                  <a:gd name="connsiteY334" fmla="*/ 488562 h 1059043"/>
                  <a:gd name="connsiteX335" fmla="*/ 2438110 w 3024845"/>
                  <a:gd name="connsiteY335" fmla="*/ 488562 h 1059043"/>
                  <a:gd name="connsiteX336" fmla="*/ 2438110 w 3024845"/>
                  <a:gd name="connsiteY336" fmla="*/ 603136 h 1059043"/>
                  <a:gd name="connsiteX337" fmla="*/ 2460404 w 3024845"/>
                  <a:gd name="connsiteY337" fmla="*/ 603136 h 1059043"/>
                  <a:gd name="connsiteX338" fmla="*/ 2460404 w 3024845"/>
                  <a:gd name="connsiteY338" fmla="*/ 536121 h 1059043"/>
                  <a:gd name="connsiteX339" fmla="*/ 2486751 w 3024845"/>
                  <a:gd name="connsiteY339" fmla="*/ 536121 h 1059043"/>
                  <a:gd name="connsiteX340" fmla="*/ 2490804 w 3024845"/>
                  <a:gd name="connsiteY340" fmla="*/ 531797 h 1059043"/>
                  <a:gd name="connsiteX341" fmla="*/ 2498911 w 3024845"/>
                  <a:gd name="connsiteY341" fmla="*/ 531797 h 1059043"/>
                  <a:gd name="connsiteX342" fmla="*/ 2502964 w 3024845"/>
                  <a:gd name="connsiteY342" fmla="*/ 536121 h 1059043"/>
                  <a:gd name="connsiteX343" fmla="*/ 2525258 w 3024845"/>
                  <a:gd name="connsiteY343" fmla="*/ 536121 h 1059043"/>
                  <a:gd name="connsiteX344" fmla="*/ 2525258 w 3024845"/>
                  <a:gd name="connsiteY344" fmla="*/ 419385 h 1059043"/>
                  <a:gd name="connsiteX345" fmla="*/ 2582005 w 3024845"/>
                  <a:gd name="connsiteY345" fmla="*/ 408576 h 1059043"/>
                  <a:gd name="connsiteX346" fmla="*/ 2582005 w 3024845"/>
                  <a:gd name="connsiteY346" fmla="*/ 409657 h 1059043"/>
                  <a:gd name="connsiteX347" fmla="*/ 2582005 w 3024845"/>
                  <a:gd name="connsiteY347" fmla="*/ 417223 h 1059043"/>
                  <a:gd name="connsiteX348" fmla="*/ 2608352 w 3024845"/>
                  <a:gd name="connsiteY348" fmla="*/ 417223 h 1059043"/>
                  <a:gd name="connsiteX349" fmla="*/ 2608352 w 3024845"/>
                  <a:gd name="connsiteY349" fmla="*/ 672313 h 1059043"/>
                  <a:gd name="connsiteX350" fmla="*/ 2630646 w 3024845"/>
                  <a:gd name="connsiteY350" fmla="*/ 672313 h 1059043"/>
                  <a:gd name="connsiteX351" fmla="*/ 2630646 w 3024845"/>
                  <a:gd name="connsiteY351" fmla="*/ 667989 h 1059043"/>
                  <a:gd name="connsiteX352" fmla="*/ 2642806 w 3024845"/>
                  <a:gd name="connsiteY352" fmla="*/ 667989 h 1059043"/>
                  <a:gd name="connsiteX353" fmla="*/ 2642806 w 3024845"/>
                  <a:gd name="connsiteY353" fmla="*/ 672313 h 1059043"/>
                  <a:gd name="connsiteX354" fmla="*/ 2667126 w 3024845"/>
                  <a:gd name="connsiteY354" fmla="*/ 672313 h 1059043"/>
                  <a:gd name="connsiteX355" fmla="*/ 2667126 w 3024845"/>
                  <a:gd name="connsiteY355" fmla="*/ 659342 h 1059043"/>
                  <a:gd name="connsiteX356" fmla="*/ 2695500 w 3024845"/>
                  <a:gd name="connsiteY356" fmla="*/ 659342 h 1059043"/>
                  <a:gd name="connsiteX357" fmla="*/ 2707660 w 3024845"/>
                  <a:gd name="connsiteY357" fmla="*/ 655018 h 1059043"/>
                  <a:gd name="connsiteX358" fmla="*/ 2727927 w 3024845"/>
                  <a:gd name="connsiteY358" fmla="*/ 659342 h 1059043"/>
                  <a:gd name="connsiteX359" fmla="*/ 2727927 w 3024845"/>
                  <a:gd name="connsiteY359" fmla="*/ 642048 h 1059043"/>
                  <a:gd name="connsiteX360" fmla="*/ 2736034 w 3024845"/>
                  <a:gd name="connsiteY360" fmla="*/ 642048 h 1059043"/>
                  <a:gd name="connsiteX361" fmla="*/ 2736034 w 3024845"/>
                  <a:gd name="connsiteY361" fmla="*/ 629077 h 1059043"/>
                  <a:gd name="connsiteX362" fmla="*/ 2792781 w 3024845"/>
                  <a:gd name="connsiteY362" fmla="*/ 629077 h 1059043"/>
                  <a:gd name="connsiteX363" fmla="*/ 2792781 w 3024845"/>
                  <a:gd name="connsiteY363" fmla="*/ 598812 h 1059043"/>
                  <a:gd name="connsiteX364" fmla="*/ 2811021 w 3024845"/>
                  <a:gd name="connsiteY364" fmla="*/ 598812 h 1059043"/>
                  <a:gd name="connsiteX365" fmla="*/ 2811021 w 3024845"/>
                  <a:gd name="connsiteY365" fmla="*/ 592327 h 1059043"/>
                  <a:gd name="connsiteX366" fmla="*/ 2823181 w 3024845"/>
                  <a:gd name="connsiteY366" fmla="*/ 592327 h 1059043"/>
                  <a:gd name="connsiteX367" fmla="*/ 2823181 w 3024845"/>
                  <a:gd name="connsiteY367" fmla="*/ 598812 h 1059043"/>
                  <a:gd name="connsiteX368" fmla="*/ 2839395 w 3024845"/>
                  <a:gd name="connsiteY368" fmla="*/ 598812 h 1059043"/>
                  <a:gd name="connsiteX369" fmla="*/ 2839395 w 3024845"/>
                  <a:gd name="connsiteY369" fmla="*/ 648533 h 1059043"/>
                  <a:gd name="connsiteX370" fmla="*/ 2871822 w 3024845"/>
                  <a:gd name="connsiteY370" fmla="*/ 648533 h 1059043"/>
                  <a:gd name="connsiteX371" fmla="*/ 2871822 w 3024845"/>
                  <a:gd name="connsiteY371" fmla="*/ 622592 h 1059043"/>
                  <a:gd name="connsiteX372" fmla="*/ 2910329 w 3024845"/>
                  <a:gd name="connsiteY372" fmla="*/ 622592 h 1059043"/>
                  <a:gd name="connsiteX373" fmla="*/ 2910329 w 3024845"/>
                  <a:gd name="connsiteY373" fmla="*/ 592327 h 1059043"/>
                  <a:gd name="connsiteX374" fmla="*/ 2958970 w 3024845"/>
                  <a:gd name="connsiteY374" fmla="*/ 592327 h 1059043"/>
                  <a:gd name="connsiteX375" fmla="*/ 2958970 w 3024845"/>
                  <a:gd name="connsiteY375" fmla="*/ 703483 h 1059043"/>
                  <a:gd name="connsiteX376" fmla="*/ 2958970 w 3024845"/>
                  <a:gd name="connsiteY376" fmla="*/ 717262 h 1059043"/>
                  <a:gd name="connsiteX377" fmla="*/ 3024845 w 3024845"/>
                  <a:gd name="connsiteY377" fmla="*/ 717262 h 1059043"/>
                  <a:gd name="connsiteX378" fmla="*/ 3024845 w 3024845"/>
                  <a:gd name="connsiteY378" fmla="*/ 1059043 h 1059043"/>
                  <a:gd name="connsiteX379" fmla="*/ 2054 w 3024845"/>
                  <a:gd name="connsiteY379" fmla="*/ 1056710 h 1059043"/>
                  <a:gd name="connsiteX380" fmla="*/ 0 w 3024845"/>
                  <a:gd name="connsiteY380" fmla="*/ 622592 h 1059043"/>
                  <a:gd name="connsiteX381" fmla="*/ 20267 w 3024845"/>
                  <a:gd name="connsiteY381" fmla="*/ 622592 h 1059043"/>
                  <a:gd name="connsiteX382" fmla="*/ 20774 w 3024845"/>
                  <a:gd name="connsiteY382" fmla="*/ 621511 h 1059043"/>
                  <a:gd name="connsiteX383" fmla="*/ 24320 w 3024845"/>
                  <a:gd name="connsiteY383" fmla="*/ 613945 h 1059043"/>
                  <a:gd name="connsiteX384" fmla="*/ 26094 w 3024845"/>
                  <a:gd name="connsiteY384" fmla="*/ 614215 h 1059043"/>
                  <a:gd name="connsiteX385" fmla="*/ 38507 w 3024845"/>
                  <a:gd name="connsiteY385" fmla="*/ 616106 h 1059043"/>
                  <a:gd name="connsiteX386" fmla="*/ 39014 w 3024845"/>
                  <a:gd name="connsiteY386" fmla="*/ 617458 h 1059043"/>
                  <a:gd name="connsiteX387" fmla="*/ 42560 w 3024845"/>
                  <a:gd name="connsiteY387" fmla="*/ 626915 h 1059043"/>
                  <a:gd name="connsiteX388" fmla="*/ 68907 w 3024845"/>
                  <a:gd name="connsiteY388" fmla="*/ 629077 h 1059043"/>
                  <a:gd name="connsiteX389" fmla="*/ 68907 w 3024845"/>
                  <a:gd name="connsiteY389" fmla="*/ 505856 h 1059043"/>
                  <a:gd name="connsiteX390" fmla="*/ 70934 w 3024845"/>
                  <a:gd name="connsiteY390" fmla="*/ 505856 h 1059043"/>
                  <a:gd name="connsiteX391" fmla="*/ 85121 w 3024845"/>
                  <a:gd name="connsiteY391" fmla="*/ 505856 h 1059043"/>
                  <a:gd name="connsiteX392" fmla="*/ 85121 w 3024845"/>
                  <a:gd name="connsiteY392" fmla="*/ 369664 h 1059043"/>
                  <a:gd name="connsiteX393" fmla="*/ 86894 w 3024845"/>
                  <a:gd name="connsiteY393" fmla="*/ 369664 h 1059043"/>
                  <a:gd name="connsiteX394" fmla="*/ 99308 w 3024845"/>
                  <a:gd name="connsiteY394" fmla="*/ 369664 h 1059043"/>
                  <a:gd name="connsiteX395" fmla="*/ 99308 w 3024845"/>
                  <a:gd name="connsiteY395" fmla="*/ 255090 h 1059043"/>
                  <a:gd name="connsiteX396" fmla="*/ 103361 w 3024845"/>
                  <a:gd name="connsiteY396" fmla="*/ 226986 h 1059043"/>
                  <a:gd name="connsiteX397" fmla="*/ 105388 w 3024845"/>
                  <a:gd name="connsiteY397" fmla="*/ 226986 h 1059043"/>
                  <a:gd name="connsiteX398" fmla="*/ 119575 w 3024845"/>
                  <a:gd name="connsiteY398" fmla="*/ 226986 h 1059043"/>
                  <a:gd name="connsiteX0" fmla="*/ 119575 w 3024845"/>
                  <a:gd name="connsiteY0" fmla="*/ 226986 h 1059043"/>
                  <a:gd name="connsiteX1" fmla="*/ 200642 w 3024845"/>
                  <a:gd name="connsiteY1" fmla="*/ 224825 h 1059043"/>
                  <a:gd name="connsiteX2" fmla="*/ 202669 w 3024845"/>
                  <a:gd name="connsiteY2" fmla="*/ 224825 h 1059043"/>
                  <a:gd name="connsiteX3" fmla="*/ 216856 w 3024845"/>
                  <a:gd name="connsiteY3" fmla="*/ 224825 h 1059043"/>
                  <a:gd name="connsiteX4" fmla="*/ 216856 w 3024845"/>
                  <a:gd name="connsiteY4" fmla="*/ 248604 h 1059043"/>
                  <a:gd name="connsiteX5" fmla="*/ 217363 w 3024845"/>
                  <a:gd name="connsiteY5" fmla="*/ 249415 h 1059043"/>
                  <a:gd name="connsiteX6" fmla="*/ 220909 w 3024845"/>
                  <a:gd name="connsiteY6" fmla="*/ 255090 h 1059043"/>
                  <a:gd name="connsiteX7" fmla="*/ 220909 w 3024845"/>
                  <a:gd name="connsiteY7" fmla="*/ 369664 h 1059043"/>
                  <a:gd name="connsiteX8" fmla="*/ 223189 w 3024845"/>
                  <a:gd name="connsiteY8" fmla="*/ 369664 h 1059043"/>
                  <a:gd name="connsiteX9" fmla="*/ 239150 w 3024845"/>
                  <a:gd name="connsiteY9" fmla="*/ 369664 h 1059043"/>
                  <a:gd name="connsiteX10" fmla="*/ 239150 w 3024845"/>
                  <a:gd name="connsiteY10" fmla="*/ 510179 h 1059043"/>
                  <a:gd name="connsiteX11" fmla="*/ 240670 w 3024845"/>
                  <a:gd name="connsiteY11" fmla="*/ 509909 h 1059043"/>
                  <a:gd name="connsiteX12" fmla="*/ 251310 w 3024845"/>
                  <a:gd name="connsiteY12" fmla="*/ 508018 h 1059043"/>
                  <a:gd name="connsiteX13" fmla="*/ 249283 w 3024845"/>
                  <a:gd name="connsiteY13" fmla="*/ 596650 h 1059043"/>
                  <a:gd name="connsiteX14" fmla="*/ 250803 w 3024845"/>
                  <a:gd name="connsiteY14" fmla="*/ 596921 h 1059043"/>
                  <a:gd name="connsiteX15" fmla="*/ 261443 w 3024845"/>
                  <a:gd name="connsiteY15" fmla="*/ 598812 h 1059043"/>
                  <a:gd name="connsiteX16" fmla="*/ 261696 w 3024845"/>
                  <a:gd name="connsiteY16" fmla="*/ 599623 h 1059043"/>
                  <a:gd name="connsiteX17" fmla="*/ 263470 w 3024845"/>
                  <a:gd name="connsiteY17" fmla="*/ 605298 h 1059043"/>
                  <a:gd name="connsiteX18" fmla="*/ 264230 w 3024845"/>
                  <a:gd name="connsiteY18" fmla="*/ 602866 h 1059043"/>
                  <a:gd name="connsiteX19" fmla="*/ 269550 w 3024845"/>
                  <a:gd name="connsiteY19" fmla="*/ 585842 h 1059043"/>
                  <a:gd name="connsiteX20" fmla="*/ 271323 w 3024845"/>
                  <a:gd name="connsiteY20" fmla="*/ 585842 h 1059043"/>
                  <a:gd name="connsiteX21" fmla="*/ 283737 w 3024845"/>
                  <a:gd name="connsiteY21" fmla="*/ 585842 h 1059043"/>
                  <a:gd name="connsiteX22" fmla="*/ 283737 w 3024845"/>
                  <a:gd name="connsiteY22" fmla="*/ 618268 h 1059043"/>
                  <a:gd name="connsiteX23" fmla="*/ 284750 w 3024845"/>
                  <a:gd name="connsiteY23" fmla="*/ 618809 h 1059043"/>
                  <a:gd name="connsiteX24" fmla="*/ 291844 w 3024845"/>
                  <a:gd name="connsiteY24" fmla="*/ 622592 h 1059043"/>
                  <a:gd name="connsiteX25" fmla="*/ 291844 w 3024845"/>
                  <a:gd name="connsiteY25" fmla="*/ 623943 h 1059043"/>
                  <a:gd name="connsiteX26" fmla="*/ 291844 w 3024845"/>
                  <a:gd name="connsiteY26" fmla="*/ 633401 h 1059043"/>
                  <a:gd name="connsiteX27" fmla="*/ 336431 w 3024845"/>
                  <a:gd name="connsiteY27" fmla="*/ 633401 h 1059043"/>
                  <a:gd name="connsiteX28" fmla="*/ 336431 w 3024845"/>
                  <a:gd name="connsiteY28" fmla="*/ 634482 h 1059043"/>
                  <a:gd name="connsiteX29" fmla="*/ 336431 w 3024845"/>
                  <a:gd name="connsiteY29" fmla="*/ 642048 h 1059043"/>
                  <a:gd name="connsiteX30" fmla="*/ 338457 w 3024845"/>
                  <a:gd name="connsiteY30" fmla="*/ 642048 h 1059043"/>
                  <a:gd name="connsiteX31" fmla="*/ 352644 w 3024845"/>
                  <a:gd name="connsiteY31" fmla="*/ 642048 h 1059043"/>
                  <a:gd name="connsiteX32" fmla="*/ 352644 w 3024845"/>
                  <a:gd name="connsiteY32" fmla="*/ 611783 h 1059043"/>
                  <a:gd name="connsiteX33" fmla="*/ 397231 w 3024845"/>
                  <a:gd name="connsiteY33" fmla="*/ 611783 h 1059043"/>
                  <a:gd name="connsiteX34" fmla="*/ 397231 w 3024845"/>
                  <a:gd name="connsiteY34" fmla="*/ 610432 h 1059043"/>
                  <a:gd name="connsiteX35" fmla="*/ 397231 w 3024845"/>
                  <a:gd name="connsiteY35" fmla="*/ 600974 h 1059043"/>
                  <a:gd name="connsiteX36" fmla="*/ 398245 w 3024845"/>
                  <a:gd name="connsiteY36" fmla="*/ 600974 h 1059043"/>
                  <a:gd name="connsiteX37" fmla="*/ 405338 w 3024845"/>
                  <a:gd name="connsiteY37" fmla="*/ 600974 h 1059043"/>
                  <a:gd name="connsiteX38" fmla="*/ 405338 w 3024845"/>
                  <a:gd name="connsiteY38" fmla="*/ 599083 h 1059043"/>
                  <a:gd name="connsiteX39" fmla="*/ 405338 w 3024845"/>
                  <a:gd name="connsiteY39" fmla="*/ 585842 h 1059043"/>
                  <a:gd name="connsiteX40" fmla="*/ 406098 w 3024845"/>
                  <a:gd name="connsiteY40" fmla="*/ 585842 h 1059043"/>
                  <a:gd name="connsiteX41" fmla="*/ 411418 w 3024845"/>
                  <a:gd name="connsiteY41" fmla="*/ 585842 h 1059043"/>
                  <a:gd name="connsiteX42" fmla="*/ 411418 w 3024845"/>
                  <a:gd name="connsiteY42" fmla="*/ 584761 h 1059043"/>
                  <a:gd name="connsiteX43" fmla="*/ 411418 w 3024845"/>
                  <a:gd name="connsiteY43" fmla="*/ 577194 h 1059043"/>
                  <a:gd name="connsiteX44" fmla="*/ 413445 w 3024845"/>
                  <a:gd name="connsiteY44" fmla="*/ 577194 h 1059043"/>
                  <a:gd name="connsiteX45" fmla="*/ 427632 w 3024845"/>
                  <a:gd name="connsiteY45" fmla="*/ 577194 h 1059043"/>
                  <a:gd name="connsiteX46" fmla="*/ 427632 w 3024845"/>
                  <a:gd name="connsiteY46" fmla="*/ 578275 h 1059043"/>
                  <a:gd name="connsiteX47" fmla="*/ 427632 w 3024845"/>
                  <a:gd name="connsiteY47" fmla="*/ 585842 h 1059043"/>
                  <a:gd name="connsiteX48" fmla="*/ 449925 w 3024845"/>
                  <a:gd name="connsiteY48" fmla="*/ 585842 h 1059043"/>
                  <a:gd name="connsiteX49" fmla="*/ 449925 w 3024845"/>
                  <a:gd name="connsiteY49" fmla="*/ 583950 h 1059043"/>
                  <a:gd name="connsiteX50" fmla="*/ 449925 w 3024845"/>
                  <a:gd name="connsiteY50" fmla="*/ 570709 h 1059043"/>
                  <a:gd name="connsiteX51" fmla="*/ 451699 w 3024845"/>
                  <a:gd name="connsiteY51" fmla="*/ 570709 h 1059043"/>
                  <a:gd name="connsiteX52" fmla="*/ 464112 w 3024845"/>
                  <a:gd name="connsiteY52" fmla="*/ 570709 h 1059043"/>
                  <a:gd name="connsiteX53" fmla="*/ 464112 w 3024845"/>
                  <a:gd name="connsiteY53" fmla="*/ 594489 h 1059043"/>
                  <a:gd name="connsiteX54" fmla="*/ 465126 w 3024845"/>
                  <a:gd name="connsiteY54" fmla="*/ 594489 h 1059043"/>
                  <a:gd name="connsiteX55" fmla="*/ 472219 w 3024845"/>
                  <a:gd name="connsiteY55" fmla="*/ 594489 h 1059043"/>
                  <a:gd name="connsiteX56" fmla="*/ 472219 w 3024845"/>
                  <a:gd name="connsiteY56" fmla="*/ 593408 h 1059043"/>
                  <a:gd name="connsiteX57" fmla="*/ 472219 w 3024845"/>
                  <a:gd name="connsiteY57" fmla="*/ 585842 h 1059043"/>
                  <a:gd name="connsiteX58" fmla="*/ 473992 w 3024845"/>
                  <a:gd name="connsiteY58" fmla="*/ 585842 h 1059043"/>
                  <a:gd name="connsiteX59" fmla="*/ 486406 w 3024845"/>
                  <a:gd name="connsiteY59" fmla="*/ 585842 h 1059043"/>
                  <a:gd name="connsiteX60" fmla="*/ 486406 w 3024845"/>
                  <a:gd name="connsiteY60" fmla="*/ 611783 h 1059043"/>
                  <a:gd name="connsiteX61" fmla="*/ 488433 w 3024845"/>
                  <a:gd name="connsiteY61" fmla="*/ 611783 h 1059043"/>
                  <a:gd name="connsiteX62" fmla="*/ 502619 w 3024845"/>
                  <a:gd name="connsiteY62" fmla="*/ 611783 h 1059043"/>
                  <a:gd name="connsiteX63" fmla="*/ 502619 w 3024845"/>
                  <a:gd name="connsiteY63" fmla="*/ 613404 h 1059043"/>
                  <a:gd name="connsiteX64" fmla="*/ 502619 w 3024845"/>
                  <a:gd name="connsiteY64" fmla="*/ 624754 h 1059043"/>
                  <a:gd name="connsiteX65" fmla="*/ 503379 w 3024845"/>
                  <a:gd name="connsiteY65" fmla="*/ 624754 h 1059043"/>
                  <a:gd name="connsiteX66" fmla="*/ 508700 w 3024845"/>
                  <a:gd name="connsiteY66" fmla="*/ 624754 h 1059043"/>
                  <a:gd name="connsiteX67" fmla="*/ 508700 w 3024845"/>
                  <a:gd name="connsiteY67" fmla="*/ 623943 h 1059043"/>
                  <a:gd name="connsiteX68" fmla="*/ 508700 w 3024845"/>
                  <a:gd name="connsiteY68" fmla="*/ 618268 h 1059043"/>
                  <a:gd name="connsiteX69" fmla="*/ 539100 w 3024845"/>
                  <a:gd name="connsiteY69" fmla="*/ 618268 h 1059043"/>
                  <a:gd name="connsiteX70" fmla="*/ 539100 w 3024845"/>
                  <a:gd name="connsiteY70" fmla="*/ 642048 h 1059043"/>
                  <a:gd name="connsiteX71" fmla="*/ 540113 w 3024845"/>
                  <a:gd name="connsiteY71" fmla="*/ 642048 h 1059043"/>
                  <a:gd name="connsiteX72" fmla="*/ 547207 w 3024845"/>
                  <a:gd name="connsiteY72" fmla="*/ 642048 h 1059043"/>
                  <a:gd name="connsiteX73" fmla="*/ 547207 w 3024845"/>
                  <a:gd name="connsiteY73" fmla="*/ 643129 h 1059043"/>
                  <a:gd name="connsiteX74" fmla="*/ 547207 w 3024845"/>
                  <a:gd name="connsiteY74" fmla="*/ 650695 h 1059043"/>
                  <a:gd name="connsiteX75" fmla="*/ 547967 w 3024845"/>
                  <a:gd name="connsiteY75" fmla="*/ 650695 h 1059043"/>
                  <a:gd name="connsiteX76" fmla="*/ 553287 w 3024845"/>
                  <a:gd name="connsiteY76" fmla="*/ 650695 h 1059043"/>
                  <a:gd name="connsiteX77" fmla="*/ 553287 w 3024845"/>
                  <a:gd name="connsiteY77" fmla="*/ 648533 h 1059043"/>
                  <a:gd name="connsiteX78" fmla="*/ 553287 w 3024845"/>
                  <a:gd name="connsiteY78" fmla="*/ 633401 h 1059043"/>
                  <a:gd name="connsiteX79" fmla="*/ 554300 w 3024845"/>
                  <a:gd name="connsiteY79" fmla="*/ 633401 h 1059043"/>
                  <a:gd name="connsiteX80" fmla="*/ 561394 w 3024845"/>
                  <a:gd name="connsiteY80" fmla="*/ 633401 h 1059043"/>
                  <a:gd name="connsiteX81" fmla="*/ 561394 w 3024845"/>
                  <a:gd name="connsiteY81" fmla="*/ 634482 h 1059043"/>
                  <a:gd name="connsiteX82" fmla="*/ 561394 w 3024845"/>
                  <a:gd name="connsiteY82" fmla="*/ 642048 h 1059043"/>
                  <a:gd name="connsiteX83" fmla="*/ 566714 w 3024845"/>
                  <a:gd name="connsiteY83" fmla="*/ 640055 h 1059043"/>
                  <a:gd name="connsiteX84" fmla="*/ 567474 w 3024845"/>
                  <a:gd name="connsiteY84" fmla="*/ 639075 h 1059043"/>
                  <a:gd name="connsiteX85" fmla="*/ 567474 w 3024845"/>
                  <a:gd name="connsiteY85" fmla="*/ 633401 h 1059043"/>
                  <a:gd name="connsiteX86" fmla="*/ 605981 w 3024845"/>
                  <a:gd name="connsiteY86" fmla="*/ 633401 h 1059043"/>
                  <a:gd name="connsiteX87" fmla="*/ 605981 w 3024845"/>
                  <a:gd name="connsiteY87" fmla="*/ 657180 h 1059043"/>
                  <a:gd name="connsiteX88" fmla="*/ 608007 w 3024845"/>
                  <a:gd name="connsiteY88" fmla="*/ 657180 h 1059043"/>
                  <a:gd name="connsiteX89" fmla="*/ 622194 w 3024845"/>
                  <a:gd name="connsiteY89" fmla="*/ 657180 h 1059043"/>
                  <a:gd name="connsiteX90" fmla="*/ 622194 w 3024845"/>
                  <a:gd name="connsiteY90" fmla="*/ 658261 h 1059043"/>
                  <a:gd name="connsiteX91" fmla="*/ 622194 w 3024845"/>
                  <a:gd name="connsiteY91" fmla="*/ 665827 h 1059043"/>
                  <a:gd name="connsiteX92" fmla="*/ 623968 w 3024845"/>
                  <a:gd name="connsiteY92" fmla="*/ 665827 h 1059043"/>
                  <a:gd name="connsiteX93" fmla="*/ 636381 w 3024845"/>
                  <a:gd name="connsiteY93" fmla="*/ 665827 h 1059043"/>
                  <a:gd name="connsiteX94" fmla="*/ 636381 w 3024845"/>
                  <a:gd name="connsiteY94" fmla="*/ 642048 h 1059043"/>
                  <a:gd name="connsiteX95" fmla="*/ 637394 w 3024845"/>
                  <a:gd name="connsiteY95" fmla="*/ 642048 h 1059043"/>
                  <a:gd name="connsiteX96" fmla="*/ 644488 w 3024845"/>
                  <a:gd name="connsiteY96" fmla="*/ 642048 h 1059043"/>
                  <a:gd name="connsiteX97" fmla="*/ 644488 w 3024845"/>
                  <a:gd name="connsiteY97" fmla="*/ 609621 h 1059043"/>
                  <a:gd name="connsiteX98" fmla="*/ 645501 w 3024845"/>
                  <a:gd name="connsiteY98" fmla="*/ 609621 h 1059043"/>
                  <a:gd name="connsiteX99" fmla="*/ 652595 w 3024845"/>
                  <a:gd name="connsiteY99" fmla="*/ 609621 h 1059043"/>
                  <a:gd name="connsiteX100" fmla="*/ 652595 w 3024845"/>
                  <a:gd name="connsiteY100" fmla="*/ 607730 h 1059043"/>
                  <a:gd name="connsiteX101" fmla="*/ 652595 w 3024845"/>
                  <a:gd name="connsiteY101" fmla="*/ 594489 h 1059043"/>
                  <a:gd name="connsiteX102" fmla="*/ 651328 w 3024845"/>
                  <a:gd name="connsiteY102" fmla="*/ 592867 h 1059043"/>
                  <a:gd name="connsiteX103" fmla="*/ 656648 w 3024845"/>
                  <a:gd name="connsiteY103" fmla="*/ 581518 h 1059043"/>
                  <a:gd name="connsiteX104" fmla="*/ 664755 w 3024845"/>
                  <a:gd name="connsiteY104" fmla="*/ 609621 h 1059043"/>
                  <a:gd name="connsiteX105" fmla="*/ 665515 w 3024845"/>
                  <a:gd name="connsiteY105" fmla="*/ 609621 h 1059043"/>
                  <a:gd name="connsiteX106" fmla="*/ 670835 w 3024845"/>
                  <a:gd name="connsiteY106" fmla="*/ 609621 h 1059043"/>
                  <a:gd name="connsiteX107" fmla="*/ 670835 w 3024845"/>
                  <a:gd name="connsiteY107" fmla="*/ 503694 h 1059043"/>
                  <a:gd name="connsiteX108" fmla="*/ 672355 w 3024845"/>
                  <a:gd name="connsiteY108" fmla="*/ 503694 h 1059043"/>
                  <a:gd name="connsiteX109" fmla="*/ 682995 w 3024845"/>
                  <a:gd name="connsiteY109" fmla="*/ 503694 h 1059043"/>
                  <a:gd name="connsiteX110" fmla="*/ 682995 w 3024845"/>
                  <a:gd name="connsiteY110" fmla="*/ 456135 h 1059043"/>
                  <a:gd name="connsiteX111" fmla="*/ 709342 w 3024845"/>
                  <a:gd name="connsiteY111" fmla="*/ 456135 h 1059043"/>
                  <a:gd name="connsiteX112" fmla="*/ 709342 w 3024845"/>
                  <a:gd name="connsiteY112" fmla="*/ 434517 h 1059043"/>
                  <a:gd name="connsiteX113" fmla="*/ 743796 w 3024845"/>
                  <a:gd name="connsiteY113" fmla="*/ 434517 h 1059043"/>
                  <a:gd name="connsiteX114" fmla="*/ 743796 w 3024845"/>
                  <a:gd name="connsiteY114" fmla="*/ 436949 h 1059043"/>
                  <a:gd name="connsiteX115" fmla="*/ 743796 w 3024845"/>
                  <a:gd name="connsiteY115" fmla="*/ 453973 h 1059043"/>
                  <a:gd name="connsiteX116" fmla="*/ 746076 w 3024845"/>
                  <a:gd name="connsiteY116" fmla="*/ 453973 h 1059043"/>
                  <a:gd name="connsiteX117" fmla="*/ 762036 w 3024845"/>
                  <a:gd name="connsiteY117" fmla="*/ 453973 h 1059043"/>
                  <a:gd name="connsiteX118" fmla="*/ 762036 w 3024845"/>
                  <a:gd name="connsiteY118" fmla="*/ 501532 h 1059043"/>
                  <a:gd name="connsiteX119" fmla="*/ 763049 w 3024845"/>
                  <a:gd name="connsiteY119" fmla="*/ 501532 h 1059043"/>
                  <a:gd name="connsiteX120" fmla="*/ 770143 w 3024845"/>
                  <a:gd name="connsiteY120" fmla="*/ 501532 h 1059043"/>
                  <a:gd name="connsiteX121" fmla="*/ 784330 w 3024845"/>
                  <a:gd name="connsiteY121" fmla="*/ 505856 h 1059043"/>
                  <a:gd name="connsiteX122" fmla="*/ 784330 w 3024845"/>
                  <a:gd name="connsiteY122" fmla="*/ 544768 h 1059043"/>
                  <a:gd name="connsiteX123" fmla="*/ 785343 w 3024845"/>
                  <a:gd name="connsiteY123" fmla="*/ 544768 h 1059043"/>
                  <a:gd name="connsiteX124" fmla="*/ 792436 w 3024845"/>
                  <a:gd name="connsiteY124" fmla="*/ 544768 h 1059043"/>
                  <a:gd name="connsiteX125" fmla="*/ 792436 w 3024845"/>
                  <a:gd name="connsiteY125" fmla="*/ 546389 h 1059043"/>
                  <a:gd name="connsiteX126" fmla="*/ 792436 w 3024845"/>
                  <a:gd name="connsiteY126" fmla="*/ 557738 h 1059043"/>
                  <a:gd name="connsiteX127" fmla="*/ 794463 w 3024845"/>
                  <a:gd name="connsiteY127" fmla="*/ 557738 h 1059043"/>
                  <a:gd name="connsiteX128" fmla="*/ 808650 w 3024845"/>
                  <a:gd name="connsiteY128" fmla="*/ 557738 h 1059043"/>
                  <a:gd name="connsiteX129" fmla="*/ 814730 w 3024845"/>
                  <a:gd name="connsiteY129" fmla="*/ 564224 h 1059043"/>
                  <a:gd name="connsiteX130" fmla="*/ 814730 w 3024845"/>
                  <a:gd name="connsiteY130" fmla="*/ 585842 h 1059043"/>
                  <a:gd name="connsiteX131" fmla="*/ 817010 w 3024845"/>
                  <a:gd name="connsiteY131" fmla="*/ 585842 h 1059043"/>
                  <a:gd name="connsiteX132" fmla="*/ 832970 w 3024845"/>
                  <a:gd name="connsiteY132" fmla="*/ 585842 h 1059043"/>
                  <a:gd name="connsiteX133" fmla="*/ 832970 w 3024845"/>
                  <a:gd name="connsiteY133" fmla="*/ 586922 h 1059043"/>
                  <a:gd name="connsiteX134" fmla="*/ 832970 w 3024845"/>
                  <a:gd name="connsiteY134" fmla="*/ 594489 h 1059043"/>
                  <a:gd name="connsiteX135" fmla="*/ 834237 w 3024845"/>
                  <a:gd name="connsiteY135" fmla="*/ 594489 h 1059043"/>
                  <a:gd name="connsiteX136" fmla="*/ 843104 w 3024845"/>
                  <a:gd name="connsiteY136" fmla="*/ 594489 h 1059043"/>
                  <a:gd name="connsiteX137" fmla="*/ 843104 w 3024845"/>
                  <a:gd name="connsiteY137" fmla="*/ 596650 h 1059043"/>
                  <a:gd name="connsiteX138" fmla="*/ 843104 w 3024845"/>
                  <a:gd name="connsiteY138" fmla="*/ 611783 h 1059043"/>
                  <a:gd name="connsiteX139" fmla="*/ 847157 w 3024845"/>
                  <a:gd name="connsiteY139" fmla="*/ 609891 h 1059043"/>
                  <a:gd name="connsiteX140" fmla="*/ 847157 w 3024845"/>
                  <a:gd name="connsiteY140" fmla="*/ 596650 h 1059043"/>
                  <a:gd name="connsiteX141" fmla="*/ 848170 w 3024845"/>
                  <a:gd name="connsiteY141" fmla="*/ 596650 h 1059043"/>
                  <a:gd name="connsiteX142" fmla="*/ 855264 w 3024845"/>
                  <a:gd name="connsiteY142" fmla="*/ 596650 h 1059043"/>
                  <a:gd name="connsiteX143" fmla="*/ 855264 w 3024845"/>
                  <a:gd name="connsiteY143" fmla="*/ 598272 h 1059043"/>
                  <a:gd name="connsiteX144" fmla="*/ 855264 w 3024845"/>
                  <a:gd name="connsiteY144" fmla="*/ 609621 h 1059043"/>
                  <a:gd name="connsiteX145" fmla="*/ 856024 w 3024845"/>
                  <a:gd name="connsiteY145" fmla="*/ 609621 h 1059043"/>
                  <a:gd name="connsiteX146" fmla="*/ 861344 w 3024845"/>
                  <a:gd name="connsiteY146" fmla="*/ 609621 h 1059043"/>
                  <a:gd name="connsiteX147" fmla="*/ 909984 w 3024845"/>
                  <a:gd name="connsiteY147" fmla="*/ 605298 h 1059043"/>
                  <a:gd name="connsiteX148" fmla="*/ 909984 w 3024845"/>
                  <a:gd name="connsiteY148" fmla="*/ 606649 h 1059043"/>
                  <a:gd name="connsiteX149" fmla="*/ 909984 w 3024845"/>
                  <a:gd name="connsiteY149" fmla="*/ 616106 h 1059043"/>
                  <a:gd name="connsiteX150" fmla="*/ 910744 w 3024845"/>
                  <a:gd name="connsiteY150" fmla="*/ 616106 h 1059043"/>
                  <a:gd name="connsiteX151" fmla="*/ 916065 w 3024845"/>
                  <a:gd name="connsiteY151" fmla="*/ 616106 h 1059043"/>
                  <a:gd name="connsiteX152" fmla="*/ 916065 w 3024845"/>
                  <a:gd name="connsiteY152" fmla="*/ 618268 h 1059043"/>
                  <a:gd name="connsiteX153" fmla="*/ 916065 w 3024845"/>
                  <a:gd name="connsiteY153" fmla="*/ 633401 h 1059043"/>
                  <a:gd name="connsiteX154" fmla="*/ 918091 w 3024845"/>
                  <a:gd name="connsiteY154" fmla="*/ 632050 h 1059043"/>
                  <a:gd name="connsiteX155" fmla="*/ 932278 w 3024845"/>
                  <a:gd name="connsiteY155" fmla="*/ 622592 h 1059043"/>
                  <a:gd name="connsiteX156" fmla="*/ 938358 w 3024845"/>
                  <a:gd name="connsiteY156" fmla="*/ 581518 h 1059043"/>
                  <a:gd name="connsiteX157" fmla="*/ 939118 w 3024845"/>
                  <a:gd name="connsiteY157" fmla="*/ 581248 h 1059043"/>
                  <a:gd name="connsiteX158" fmla="*/ 944438 w 3024845"/>
                  <a:gd name="connsiteY158" fmla="*/ 579356 h 1059043"/>
                  <a:gd name="connsiteX159" fmla="*/ 946465 w 3024845"/>
                  <a:gd name="connsiteY159" fmla="*/ 510179 h 1059043"/>
                  <a:gd name="connsiteX160" fmla="*/ 948492 w 3024845"/>
                  <a:gd name="connsiteY160" fmla="*/ 579356 h 1059043"/>
                  <a:gd name="connsiteX161" fmla="*/ 949252 w 3024845"/>
                  <a:gd name="connsiteY161" fmla="*/ 579626 h 1059043"/>
                  <a:gd name="connsiteX162" fmla="*/ 954572 w 3024845"/>
                  <a:gd name="connsiteY162" fmla="*/ 581518 h 1059043"/>
                  <a:gd name="connsiteX163" fmla="*/ 954572 w 3024845"/>
                  <a:gd name="connsiteY163" fmla="*/ 495047 h 1059043"/>
                  <a:gd name="connsiteX164" fmla="*/ 958625 w 3024845"/>
                  <a:gd name="connsiteY164" fmla="*/ 462620 h 1059043"/>
                  <a:gd name="connsiteX165" fmla="*/ 997132 w 3024845"/>
                  <a:gd name="connsiteY165" fmla="*/ 462620 h 1059043"/>
                  <a:gd name="connsiteX166" fmla="*/ 997132 w 3024845"/>
                  <a:gd name="connsiteY166" fmla="*/ 495047 h 1059043"/>
                  <a:gd name="connsiteX167" fmla="*/ 997892 w 3024845"/>
                  <a:gd name="connsiteY167" fmla="*/ 495047 h 1059043"/>
                  <a:gd name="connsiteX168" fmla="*/ 1003212 w 3024845"/>
                  <a:gd name="connsiteY168" fmla="*/ 495047 h 1059043"/>
                  <a:gd name="connsiteX169" fmla="*/ 1003212 w 3024845"/>
                  <a:gd name="connsiteY169" fmla="*/ 412899 h 1059043"/>
                  <a:gd name="connsiteX170" fmla="*/ 1004986 w 3024845"/>
                  <a:gd name="connsiteY170" fmla="*/ 412899 h 1059043"/>
                  <a:gd name="connsiteX171" fmla="*/ 1017399 w 3024845"/>
                  <a:gd name="connsiteY171" fmla="*/ 412899 h 1059043"/>
                  <a:gd name="connsiteX172" fmla="*/ 1017399 w 3024845"/>
                  <a:gd name="connsiteY172" fmla="*/ 411008 h 1059043"/>
                  <a:gd name="connsiteX173" fmla="*/ 1017399 w 3024845"/>
                  <a:gd name="connsiteY173" fmla="*/ 397767 h 1059043"/>
                  <a:gd name="connsiteX174" fmla="*/ 1039693 w 3024845"/>
                  <a:gd name="connsiteY174" fmla="*/ 397767 h 1059043"/>
                  <a:gd name="connsiteX175" fmla="*/ 1039693 w 3024845"/>
                  <a:gd name="connsiteY175" fmla="*/ 396686 h 1059043"/>
                  <a:gd name="connsiteX176" fmla="*/ 1039693 w 3024845"/>
                  <a:gd name="connsiteY176" fmla="*/ 389120 h 1059043"/>
                  <a:gd name="connsiteX177" fmla="*/ 1041466 w 3024845"/>
                  <a:gd name="connsiteY177" fmla="*/ 389120 h 1059043"/>
                  <a:gd name="connsiteX178" fmla="*/ 1053880 w 3024845"/>
                  <a:gd name="connsiteY178" fmla="*/ 389120 h 1059043"/>
                  <a:gd name="connsiteX179" fmla="*/ 1053880 w 3024845"/>
                  <a:gd name="connsiteY179" fmla="*/ 390201 h 1059043"/>
                  <a:gd name="connsiteX180" fmla="*/ 1053880 w 3024845"/>
                  <a:gd name="connsiteY180" fmla="*/ 397767 h 1059043"/>
                  <a:gd name="connsiteX181" fmla="*/ 1054640 w 3024845"/>
                  <a:gd name="connsiteY181" fmla="*/ 397767 h 1059043"/>
                  <a:gd name="connsiteX182" fmla="*/ 1059960 w 3024845"/>
                  <a:gd name="connsiteY182" fmla="*/ 397767 h 1059043"/>
                  <a:gd name="connsiteX183" fmla="*/ 1070093 w 3024845"/>
                  <a:gd name="connsiteY183" fmla="*/ 393443 h 1059043"/>
                  <a:gd name="connsiteX184" fmla="*/ 1074146 w 3024845"/>
                  <a:gd name="connsiteY184" fmla="*/ 396686 h 1059043"/>
                  <a:gd name="connsiteX185" fmla="*/ 1074146 w 3024845"/>
                  <a:gd name="connsiteY185" fmla="*/ 389120 h 1059043"/>
                  <a:gd name="connsiteX186" fmla="*/ 1076426 w 3024845"/>
                  <a:gd name="connsiteY186" fmla="*/ 389120 h 1059043"/>
                  <a:gd name="connsiteX187" fmla="*/ 1092387 w 3024845"/>
                  <a:gd name="connsiteY187" fmla="*/ 389120 h 1059043"/>
                  <a:gd name="connsiteX188" fmla="*/ 1092387 w 3024845"/>
                  <a:gd name="connsiteY188" fmla="*/ 390201 h 1059043"/>
                  <a:gd name="connsiteX189" fmla="*/ 1092387 w 3024845"/>
                  <a:gd name="connsiteY189" fmla="*/ 397767 h 1059043"/>
                  <a:gd name="connsiteX190" fmla="*/ 1122787 w 3024845"/>
                  <a:gd name="connsiteY190" fmla="*/ 397767 h 1059043"/>
                  <a:gd name="connsiteX191" fmla="*/ 1122787 w 3024845"/>
                  <a:gd name="connsiteY191" fmla="*/ 399388 h 1059043"/>
                  <a:gd name="connsiteX192" fmla="*/ 1122787 w 3024845"/>
                  <a:gd name="connsiteY192" fmla="*/ 410738 h 1059043"/>
                  <a:gd name="connsiteX193" fmla="*/ 1149134 w 3024845"/>
                  <a:gd name="connsiteY193" fmla="*/ 410738 h 1059043"/>
                  <a:gd name="connsiteX194" fmla="*/ 1149134 w 3024845"/>
                  <a:gd name="connsiteY194" fmla="*/ 441002 h 1059043"/>
                  <a:gd name="connsiteX195" fmla="*/ 1149894 w 3024845"/>
                  <a:gd name="connsiteY195" fmla="*/ 441002 h 1059043"/>
                  <a:gd name="connsiteX196" fmla="*/ 1155214 w 3024845"/>
                  <a:gd name="connsiteY196" fmla="*/ 441002 h 1059043"/>
                  <a:gd name="connsiteX197" fmla="*/ 1155214 w 3024845"/>
                  <a:gd name="connsiteY197" fmla="*/ 442083 h 1059043"/>
                  <a:gd name="connsiteX198" fmla="*/ 1155214 w 3024845"/>
                  <a:gd name="connsiteY198" fmla="*/ 449650 h 1059043"/>
                  <a:gd name="connsiteX199" fmla="*/ 1159268 w 3024845"/>
                  <a:gd name="connsiteY199" fmla="*/ 479914 h 1059043"/>
                  <a:gd name="connsiteX200" fmla="*/ 1160028 w 3024845"/>
                  <a:gd name="connsiteY200" fmla="*/ 479914 h 1059043"/>
                  <a:gd name="connsiteX201" fmla="*/ 1165348 w 3024845"/>
                  <a:gd name="connsiteY201" fmla="*/ 479914 h 1059043"/>
                  <a:gd name="connsiteX202" fmla="*/ 1165348 w 3024845"/>
                  <a:gd name="connsiteY202" fmla="*/ 480725 h 1059043"/>
                  <a:gd name="connsiteX203" fmla="*/ 1165348 w 3024845"/>
                  <a:gd name="connsiteY203" fmla="*/ 486400 h 1059043"/>
                  <a:gd name="connsiteX204" fmla="*/ 1166361 w 3024845"/>
                  <a:gd name="connsiteY204" fmla="*/ 486400 h 1059043"/>
                  <a:gd name="connsiteX205" fmla="*/ 1173454 w 3024845"/>
                  <a:gd name="connsiteY205" fmla="*/ 486400 h 1059043"/>
                  <a:gd name="connsiteX206" fmla="*/ 1173454 w 3024845"/>
                  <a:gd name="connsiteY206" fmla="*/ 516665 h 1059043"/>
                  <a:gd name="connsiteX207" fmla="*/ 1175481 w 3024845"/>
                  <a:gd name="connsiteY207" fmla="*/ 516665 h 1059043"/>
                  <a:gd name="connsiteX208" fmla="*/ 1189668 w 3024845"/>
                  <a:gd name="connsiteY208" fmla="*/ 516665 h 1059043"/>
                  <a:gd name="connsiteX209" fmla="*/ 1189668 w 3024845"/>
                  <a:gd name="connsiteY209" fmla="*/ 540444 h 1059043"/>
                  <a:gd name="connsiteX210" fmla="*/ 1191695 w 3024845"/>
                  <a:gd name="connsiteY210" fmla="*/ 542065 h 1059043"/>
                  <a:gd name="connsiteX211" fmla="*/ 1191695 w 3024845"/>
                  <a:gd name="connsiteY211" fmla="*/ 553415 h 1059043"/>
                  <a:gd name="connsiteX212" fmla="*/ 1192455 w 3024845"/>
                  <a:gd name="connsiteY212" fmla="*/ 553415 h 1059043"/>
                  <a:gd name="connsiteX213" fmla="*/ 1197775 w 3024845"/>
                  <a:gd name="connsiteY213" fmla="*/ 553415 h 1059043"/>
                  <a:gd name="connsiteX214" fmla="*/ 1197775 w 3024845"/>
                  <a:gd name="connsiteY214" fmla="*/ 577194 h 1059043"/>
                  <a:gd name="connsiteX215" fmla="*/ 1199041 w 3024845"/>
                  <a:gd name="connsiteY215" fmla="*/ 577194 h 1059043"/>
                  <a:gd name="connsiteX216" fmla="*/ 1207908 w 3024845"/>
                  <a:gd name="connsiteY216" fmla="*/ 577194 h 1059043"/>
                  <a:gd name="connsiteX217" fmla="*/ 1209935 w 3024845"/>
                  <a:gd name="connsiteY217" fmla="*/ 581248 h 1059043"/>
                  <a:gd name="connsiteX218" fmla="*/ 1209935 w 3024845"/>
                  <a:gd name="connsiteY218" fmla="*/ 594489 h 1059043"/>
                  <a:gd name="connsiteX219" fmla="*/ 1211455 w 3024845"/>
                  <a:gd name="connsiteY219" fmla="*/ 592597 h 1059043"/>
                  <a:gd name="connsiteX220" fmla="*/ 1222095 w 3024845"/>
                  <a:gd name="connsiteY220" fmla="*/ 579356 h 1059043"/>
                  <a:gd name="connsiteX221" fmla="*/ 1250469 w 3024845"/>
                  <a:gd name="connsiteY221" fmla="*/ 579356 h 1059043"/>
                  <a:gd name="connsiteX222" fmla="*/ 1250469 w 3024845"/>
                  <a:gd name="connsiteY222" fmla="*/ 665827 h 1059043"/>
                  <a:gd name="connsiteX223" fmla="*/ 1251229 w 3024845"/>
                  <a:gd name="connsiteY223" fmla="*/ 665827 h 1059043"/>
                  <a:gd name="connsiteX224" fmla="*/ 1256549 w 3024845"/>
                  <a:gd name="connsiteY224" fmla="*/ 665827 h 1059043"/>
                  <a:gd name="connsiteX225" fmla="*/ 1257309 w 3024845"/>
                  <a:gd name="connsiteY225" fmla="*/ 664476 h 1059043"/>
                  <a:gd name="connsiteX226" fmla="*/ 1262629 w 3024845"/>
                  <a:gd name="connsiteY226" fmla="*/ 655018 h 1059043"/>
                  <a:gd name="connsiteX227" fmla="*/ 1262629 w 3024845"/>
                  <a:gd name="connsiteY227" fmla="*/ 656910 h 1059043"/>
                  <a:gd name="connsiteX228" fmla="*/ 1262629 w 3024845"/>
                  <a:gd name="connsiteY228" fmla="*/ 670151 h 1059043"/>
                  <a:gd name="connsiteX229" fmla="*/ 1266682 w 3024845"/>
                  <a:gd name="connsiteY229" fmla="*/ 624754 h 1059043"/>
                  <a:gd name="connsiteX230" fmla="*/ 1267442 w 3024845"/>
                  <a:gd name="connsiteY230" fmla="*/ 624754 h 1059043"/>
                  <a:gd name="connsiteX231" fmla="*/ 1272762 w 3024845"/>
                  <a:gd name="connsiteY231" fmla="*/ 624754 h 1059043"/>
                  <a:gd name="connsiteX232" fmla="*/ 1272762 w 3024845"/>
                  <a:gd name="connsiteY232" fmla="*/ 559900 h 1059043"/>
                  <a:gd name="connsiteX233" fmla="*/ 1273776 w 3024845"/>
                  <a:gd name="connsiteY233" fmla="*/ 559900 h 1059043"/>
                  <a:gd name="connsiteX234" fmla="*/ 1280869 w 3024845"/>
                  <a:gd name="connsiteY234" fmla="*/ 559900 h 1059043"/>
                  <a:gd name="connsiteX235" fmla="*/ 1293029 w 3024845"/>
                  <a:gd name="connsiteY235" fmla="*/ 516665 h 1059043"/>
                  <a:gd name="connsiteX236" fmla="*/ 1294296 w 3024845"/>
                  <a:gd name="connsiteY236" fmla="*/ 516665 h 1059043"/>
                  <a:gd name="connsiteX237" fmla="*/ 1303163 w 3024845"/>
                  <a:gd name="connsiteY237" fmla="*/ 516665 h 1059043"/>
                  <a:gd name="connsiteX238" fmla="*/ 1313296 w 3024845"/>
                  <a:gd name="connsiteY238" fmla="*/ 559900 h 1059043"/>
                  <a:gd name="connsiteX239" fmla="*/ 1314309 w 3024845"/>
                  <a:gd name="connsiteY239" fmla="*/ 559900 h 1059043"/>
                  <a:gd name="connsiteX240" fmla="*/ 1321403 w 3024845"/>
                  <a:gd name="connsiteY240" fmla="*/ 559900 h 1059043"/>
                  <a:gd name="connsiteX241" fmla="*/ 1321403 w 3024845"/>
                  <a:gd name="connsiteY241" fmla="*/ 598812 h 1059043"/>
                  <a:gd name="connsiteX242" fmla="*/ 1323176 w 3024845"/>
                  <a:gd name="connsiteY242" fmla="*/ 598812 h 1059043"/>
                  <a:gd name="connsiteX243" fmla="*/ 1335590 w 3024845"/>
                  <a:gd name="connsiteY243" fmla="*/ 598812 h 1059043"/>
                  <a:gd name="connsiteX244" fmla="*/ 1335590 w 3024845"/>
                  <a:gd name="connsiteY244" fmla="*/ 600974 h 1059043"/>
                  <a:gd name="connsiteX245" fmla="*/ 1335590 w 3024845"/>
                  <a:gd name="connsiteY245" fmla="*/ 616106 h 1059043"/>
                  <a:gd name="connsiteX246" fmla="*/ 1339643 w 3024845"/>
                  <a:gd name="connsiteY246" fmla="*/ 613945 h 1059043"/>
                  <a:gd name="connsiteX247" fmla="*/ 1339643 w 3024845"/>
                  <a:gd name="connsiteY247" fmla="*/ 598812 h 1059043"/>
                  <a:gd name="connsiteX248" fmla="*/ 1341163 w 3024845"/>
                  <a:gd name="connsiteY248" fmla="*/ 598812 h 1059043"/>
                  <a:gd name="connsiteX249" fmla="*/ 1351803 w 3024845"/>
                  <a:gd name="connsiteY249" fmla="*/ 598812 h 1059043"/>
                  <a:gd name="connsiteX250" fmla="*/ 1351803 w 3024845"/>
                  <a:gd name="connsiteY250" fmla="*/ 600433 h 1059043"/>
                  <a:gd name="connsiteX251" fmla="*/ 1351803 w 3024845"/>
                  <a:gd name="connsiteY251" fmla="*/ 611783 h 1059043"/>
                  <a:gd name="connsiteX252" fmla="*/ 1382204 w 3024845"/>
                  <a:gd name="connsiteY252" fmla="*/ 611783 h 1059043"/>
                  <a:gd name="connsiteX253" fmla="*/ 1382204 w 3024845"/>
                  <a:gd name="connsiteY253" fmla="*/ 575033 h 1059043"/>
                  <a:gd name="connsiteX254" fmla="*/ 1383470 w 3024845"/>
                  <a:gd name="connsiteY254" fmla="*/ 575033 h 1059043"/>
                  <a:gd name="connsiteX255" fmla="*/ 1392337 w 3024845"/>
                  <a:gd name="connsiteY255" fmla="*/ 575033 h 1059043"/>
                  <a:gd name="connsiteX256" fmla="*/ 1392337 w 3024845"/>
                  <a:gd name="connsiteY256" fmla="*/ 596650 h 1059043"/>
                  <a:gd name="connsiteX257" fmla="*/ 1394364 w 3024845"/>
                  <a:gd name="connsiteY257" fmla="*/ 564224 h 1059043"/>
                  <a:gd name="connsiteX258" fmla="*/ 1416657 w 3024845"/>
                  <a:gd name="connsiteY258" fmla="*/ 564224 h 1059043"/>
                  <a:gd name="connsiteX259" fmla="*/ 1416657 w 3024845"/>
                  <a:gd name="connsiteY259" fmla="*/ 562602 h 1059043"/>
                  <a:gd name="connsiteX260" fmla="*/ 1416657 w 3024845"/>
                  <a:gd name="connsiteY260" fmla="*/ 551253 h 1059043"/>
                  <a:gd name="connsiteX261" fmla="*/ 1417417 w 3024845"/>
                  <a:gd name="connsiteY261" fmla="*/ 551253 h 1059043"/>
                  <a:gd name="connsiteX262" fmla="*/ 1422737 w 3024845"/>
                  <a:gd name="connsiteY262" fmla="*/ 551253 h 1059043"/>
                  <a:gd name="connsiteX263" fmla="*/ 1422737 w 3024845"/>
                  <a:gd name="connsiteY263" fmla="*/ 549362 h 1059043"/>
                  <a:gd name="connsiteX264" fmla="*/ 1422737 w 3024845"/>
                  <a:gd name="connsiteY264" fmla="*/ 536121 h 1059043"/>
                  <a:gd name="connsiteX265" fmla="*/ 1426791 w 3024845"/>
                  <a:gd name="connsiteY265" fmla="*/ 542606 h 1059043"/>
                  <a:gd name="connsiteX266" fmla="*/ 1429071 w 3024845"/>
                  <a:gd name="connsiteY266" fmla="*/ 542606 h 1059043"/>
                  <a:gd name="connsiteX267" fmla="*/ 1445031 w 3024845"/>
                  <a:gd name="connsiteY267" fmla="*/ 542606 h 1059043"/>
                  <a:gd name="connsiteX268" fmla="*/ 1445031 w 3024845"/>
                  <a:gd name="connsiteY268" fmla="*/ 541795 h 1059043"/>
                  <a:gd name="connsiteX269" fmla="*/ 1445031 w 3024845"/>
                  <a:gd name="connsiteY269" fmla="*/ 536121 h 1059043"/>
                  <a:gd name="connsiteX270" fmla="*/ 1445791 w 3024845"/>
                  <a:gd name="connsiteY270" fmla="*/ 536121 h 1059043"/>
                  <a:gd name="connsiteX271" fmla="*/ 1451111 w 3024845"/>
                  <a:gd name="connsiteY271" fmla="*/ 536121 h 1059043"/>
                  <a:gd name="connsiteX272" fmla="*/ 1451111 w 3024845"/>
                  <a:gd name="connsiteY272" fmla="*/ 537472 h 1059043"/>
                  <a:gd name="connsiteX273" fmla="*/ 1451111 w 3024845"/>
                  <a:gd name="connsiteY273" fmla="*/ 546930 h 1059043"/>
                  <a:gd name="connsiteX274" fmla="*/ 1489618 w 3024845"/>
                  <a:gd name="connsiteY274" fmla="*/ 546930 h 1059043"/>
                  <a:gd name="connsiteX275" fmla="*/ 1489618 w 3024845"/>
                  <a:gd name="connsiteY275" fmla="*/ 685283 h 1059043"/>
                  <a:gd name="connsiteX276" fmla="*/ 1491138 w 3024845"/>
                  <a:gd name="connsiteY276" fmla="*/ 685283 h 1059043"/>
                  <a:gd name="connsiteX277" fmla="*/ 1501778 w 3024845"/>
                  <a:gd name="connsiteY277" fmla="*/ 685283 h 1059043"/>
                  <a:gd name="connsiteX278" fmla="*/ 1501778 w 3024845"/>
                  <a:gd name="connsiteY278" fmla="*/ 672313 h 1059043"/>
                  <a:gd name="connsiteX279" fmla="*/ 1505832 w 3024845"/>
                  <a:gd name="connsiteY279" fmla="*/ 672313 h 1059043"/>
                  <a:gd name="connsiteX280" fmla="*/ 1505832 w 3024845"/>
                  <a:gd name="connsiteY280" fmla="*/ 685283 h 1059043"/>
                  <a:gd name="connsiteX281" fmla="*/ 1536232 w 3024845"/>
                  <a:gd name="connsiteY281" fmla="*/ 685283 h 1059043"/>
                  <a:gd name="connsiteX282" fmla="*/ 1536232 w 3024845"/>
                  <a:gd name="connsiteY282" fmla="*/ 655018 h 1059043"/>
                  <a:gd name="connsiteX283" fmla="*/ 1548392 w 3024845"/>
                  <a:gd name="connsiteY283" fmla="*/ 655018 h 1059043"/>
                  <a:gd name="connsiteX284" fmla="*/ 1560552 w 3024845"/>
                  <a:gd name="connsiteY284" fmla="*/ 652857 h 1059043"/>
                  <a:gd name="connsiteX285" fmla="*/ 1564606 w 3024845"/>
                  <a:gd name="connsiteY285" fmla="*/ 655018 h 1059043"/>
                  <a:gd name="connsiteX286" fmla="*/ 1574739 w 3024845"/>
                  <a:gd name="connsiteY286" fmla="*/ 655018 h 1059043"/>
                  <a:gd name="connsiteX287" fmla="*/ 1574739 w 3024845"/>
                  <a:gd name="connsiteY287" fmla="*/ 685283 h 1059043"/>
                  <a:gd name="connsiteX288" fmla="*/ 1582846 w 3024845"/>
                  <a:gd name="connsiteY288" fmla="*/ 685283 h 1059043"/>
                  <a:gd name="connsiteX289" fmla="*/ 1582846 w 3024845"/>
                  <a:gd name="connsiteY289" fmla="*/ 702578 h 1059043"/>
                  <a:gd name="connsiteX290" fmla="*/ 1592182 w 3024845"/>
                  <a:gd name="connsiteY290" fmla="*/ 703483 h 1059043"/>
                  <a:gd name="connsiteX291" fmla="*/ 1605140 w 3024845"/>
                  <a:gd name="connsiteY291" fmla="*/ 703483 h 1059043"/>
                  <a:gd name="connsiteX292" fmla="*/ 1605140 w 3024845"/>
                  <a:gd name="connsiteY292" fmla="*/ 687445 h 1059043"/>
                  <a:gd name="connsiteX293" fmla="*/ 1673096 w 3024845"/>
                  <a:gd name="connsiteY293" fmla="*/ 687445 h 1059043"/>
                  <a:gd name="connsiteX294" fmla="*/ 1673096 w 3024845"/>
                  <a:gd name="connsiteY294" fmla="*/ 602192 h 1059043"/>
                  <a:gd name="connsiteX295" fmla="*/ 1745104 w 3024845"/>
                  <a:gd name="connsiteY295" fmla="*/ 602192 h 1059043"/>
                  <a:gd name="connsiteX296" fmla="*/ 1745104 w 3024845"/>
                  <a:gd name="connsiteY296" fmla="*/ 680960 h 1059043"/>
                  <a:gd name="connsiteX297" fmla="*/ 1747008 w 3024845"/>
                  <a:gd name="connsiteY297" fmla="*/ 680960 h 1059043"/>
                  <a:gd name="connsiteX298" fmla="*/ 1748250 w 3024845"/>
                  <a:gd name="connsiteY298" fmla="*/ 703483 h 1059043"/>
                  <a:gd name="connsiteX299" fmla="*/ 1757926 w 3024845"/>
                  <a:gd name="connsiteY299" fmla="*/ 703483 h 1059043"/>
                  <a:gd name="connsiteX300" fmla="*/ 1759168 w 3024845"/>
                  <a:gd name="connsiteY300" fmla="*/ 680960 h 1059043"/>
                  <a:gd name="connsiteX301" fmla="*/ 1765248 w 3024845"/>
                  <a:gd name="connsiteY301" fmla="*/ 680960 h 1059043"/>
                  <a:gd name="connsiteX302" fmla="*/ 1766490 w 3024845"/>
                  <a:gd name="connsiteY302" fmla="*/ 703483 h 1059043"/>
                  <a:gd name="connsiteX303" fmla="*/ 1817112 w 3024845"/>
                  <a:gd name="connsiteY303" fmla="*/ 703483 h 1059043"/>
                  <a:gd name="connsiteX304" fmla="*/ 1817112 w 3024845"/>
                  <a:gd name="connsiteY304" fmla="*/ 540455 h 1059043"/>
                  <a:gd name="connsiteX305" fmla="*/ 2014439 w 3024845"/>
                  <a:gd name="connsiteY305" fmla="*/ 540455 h 1059043"/>
                  <a:gd name="connsiteX306" fmla="*/ 2014439 w 3024845"/>
                  <a:gd name="connsiteY306" fmla="*/ 703483 h 1059043"/>
                  <a:gd name="connsiteX307" fmla="*/ 2033136 w 3024845"/>
                  <a:gd name="connsiteY307" fmla="*/ 703483 h 1059043"/>
                  <a:gd name="connsiteX308" fmla="*/ 2033136 w 3024845"/>
                  <a:gd name="connsiteY308" fmla="*/ 620790 h 1059043"/>
                  <a:gd name="connsiteX309" fmla="*/ 2128256 w 3024845"/>
                  <a:gd name="connsiteY309" fmla="*/ 620790 h 1059043"/>
                  <a:gd name="connsiteX310" fmla="*/ 2146266 w 3024845"/>
                  <a:gd name="connsiteY310" fmla="*/ 131868 h 1059043"/>
                  <a:gd name="connsiteX311" fmla="*/ 2150320 w 3024845"/>
                  <a:gd name="connsiteY311" fmla="*/ 60529 h 1059043"/>
                  <a:gd name="connsiteX312" fmla="*/ 2152346 w 3024845"/>
                  <a:gd name="connsiteY312" fmla="*/ 56206 h 1059043"/>
                  <a:gd name="connsiteX313" fmla="*/ 2152346 w 3024845"/>
                  <a:gd name="connsiteY313" fmla="*/ 0 h 1059043"/>
                  <a:gd name="connsiteX314" fmla="*/ 2180720 w 3024845"/>
                  <a:gd name="connsiteY314" fmla="*/ 555577 h 1059043"/>
                  <a:gd name="connsiteX315" fmla="*/ 2245574 w 3024845"/>
                  <a:gd name="connsiteY315" fmla="*/ 555577 h 1059043"/>
                  <a:gd name="connsiteX316" fmla="*/ 2245574 w 3024845"/>
                  <a:gd name="connsiteY316" fmla="*/ 631239 h 1059043"/>
                  <a:gd name="connsiteX317" fmla="*/ 2253681 w 3024845"/>
                  <a:gd name="connsiteY317" fmla="*/ 631239 h 1059043"/>
                  <a:gd name="connsiteX318" fmla="*/ 2255708 w 3024845"/>
                  <a:gd name="connsiteY318" fmla="*/ 624754 h 1059043"/>
                  <a:gd name="connsiteX319" fmla="*/ 2261788 w 3024845"/>
                  <a:gd name="connsiteY319" fmla="*/ 624754 h 1059043"/>
                  <a:gd name="connsiteX320" fmla="*/ 2263815 w 3024845"/>
                  <a:gd name="connsiteY320" fmla="*/ 633401 h 1059043"/>
                  <a:gd name="connsiteX321" fmla="*/ 2275975 w 3024845"/>
                  <a:gd name="connsiteY321" fmla="*/ 633401 h 1059043"/>
                  <a:gd name="connsiteX322" fmla="*/ 2275975 w 3024845"/>
                  <a:gd name="connsiteY322" fmla="*/ 626915 h 1059043"/>
                  <a:gd name="connsiteX323" fmla="*/ 2298268 w 3024845"/>
                  <a:gd name="connsiteY323" fmla="*/ 626915 h 1059043"/>
                  <a:gd name="connsiteX324" fmla="*/ 2298268 w 3024845"/>
                  <a:gd name="connsiteY324" fmla="*/ 633401 h 1059043"/>
                  <a:gd name="connsiteX325" fmla="*/ 2318535 w 3024845"/>
                  <a:gd name="connsiteY325" fmla="*/ 633401 h 1059043"/>
                  <a:gd name="connsiteX326" fmla="*/ 2318535 w 3024845"/>
                  <a:gd name="connsiteY326" fmla="*/ 678798 h 1059043"/>
                  <a:gd name="connsiteX327" fmla="*/ 2332722 w 3024845"/>
                  <a:gd name="connsiteY327" fmla="*/ 678798 h 1059043"/>
                  <a:gd name="connsiteX328" fmla="*/ 2332722 w 3024845"/>
                  <a:gd name="connsiteY328" fmla="*/ 665827 h 1059043"/>
                  <a:gd name="connsiteX329" fmla="*/ 2348936 w 3024845"/>
                  <a:gd name="connsiteY329" fmla="*/ 665827 h 1059043"/>
                  <a:gd name="connsiteX330" fmla="*/ 2348936 w 3024845"/>
                  <a:gd name="connsiteY330" fmla="*/ 486400 h 1059043"/>
                  <a:gd name="connsiteX331" fmla="*/ 2355016 w 3024845"/>
                  <a:gd name="connsiteY331" fmla="*/ 479914 h 1059043"/>
                  <a:gd name="connsiteX332" fmla="*/ 2427977 w 3024845"/>
                  <a:gd name="connsiteY332" fmla="*/ 479914 h 1059043"/>
                  <a:gd name="connsiteX333" fmla="*/ 2427977 w 3024845"/>
                  <a:gd name="connsiteY333" fmla="*/ 488562 h 1059043"/>
                  <a:gd name="connsiteX334" fmla="*/ 2438110 w 3024845"/>
                  <a:gd name="connsiteY334" fmla="*/ 488562 h 1059043"/>
                  <a:gd name="connsiteX335" fmla="*/ 2438110 w 3024845"/>
                  <a:gd name="connsiteY335" fmla="*/ 603136 h 1059043"/>
                  <a:gd name="connsiteX336" fmla="*/ 2460404 w 3024845"/>
                  <a:gd name="connsiteY336" fmla="*/ 603136 h 1059043"/>
                  <a:gd name="connsiteX337" fmla="*/ 2460404 w 3024845"/>
                  <a:gd name="connsiteY337" fmla="*/ 536121 h 1059043"/>
                  <a:gd name="connsiteX338" fmla="*/ 2486751 w 3024845"/>
                  <a:gd name="connsiteY338" fmla="*/ 536121 h 1059043"/>
                  <a:gd name="connsiteX339" fmla="*/ 2490804 w 3024845"/>
                  <a:gd name="connsiteY339" fmla="*/ 531797 h 1059043"/>
                  <a:gd name="connsiteX340" fmla="*/ 2498911 w 3024845"/>
                  <a:gd name="connsiteY340" fmla="*/ 531797 h 1059043"/>
                  <a:gd name="connsiteX341" fmla="*/ 2502964 w 3024845"/>
                  <a:gd name="connsiteY341" fmla="*/ 536121 h 1059043"/>
                  <a:gd name="connsiteX342" fmla="*/ 2525258 w 3024845"/>
                  <a:gd name="connsiteY342" fmla="*/ 536121 h 1059043"/>
                  <a:gd name="connsiteX343" fmla="*/ 2525258 w 3024845"/>
                  <a:gd name="connsiteY343" fmla="*/ 419385 h 1059043"/>
                  <a:gd name="connsiteX344" fmla="*/ 2582005 w 3024845"/>
                  <a:gd name="connsiteY344" fmla="*/ 408576 h 1059043"/>
                  <a:gd name="connsiteX345" fmla="*/ 2582005 w 3024845"/>
                  <a:gd name="connsiteY345" fmla="*/ 409657 h 1059043"/>
                  <a:gd name="connsiteX346" fmla="*/ 2582005 w 3024845"/>
                  <a:gd name="connsiteY346" fmla="*/ 417223 h 1059043"/>
                  <a:gd name="connsiteX347" fmla="*/ 2608352 w 3024845"/>
                  <a:gd name="connsiteY347" fmla="*/ 417223 h 1059043"/>
                  <a:gd name="connsiteX348" fmla="*/ 2608352 w 3024845"/>
                  <a:gd name="connsiteY348" fmla="*/ 672313 h 1059043"/>
                  <a:gd name="connsiteX349" fmla="*/ 2630646 w 3024845"/>
                  <a:gd name="connsiteY349" fmla="*/ 672313 h 1059043"/>
                  <a:gd name="connsiteX350" fmla="*/ 2630646 w 3024845"/>
                  <a:gd name="connsiteY350" fmla="*/ 667989 h 1059043"/>
                  <a:gd name="connsiteX351" fmla="*/ 2642806 w 3024845"/>
                  <a:gd name="connsiteY351" fmla="*/ 667989 h 1059043"/>
                  <a:gd name="connsiteX352" fmla="*/ 2642806 w 3024845"/>
                  <a:gd name="connsiteY352" fmla="*/ 672313 h 1059043"/>
                  <a:gd name="connsiteX353" fmla="*/ 2667126 w 3024845"/>
                  <a:gd name="connsiteY353" fmla="*/ 672313 h 1059043"/>
                  <a:gd name="connsiteX354" fmla="*/ 2667126 w 3024845"/>
                  <a:gd name="connsiteY354" fmla="*/ 659342 h 1059043"/>
                  <a:gd name="connsiteX355" fmla="*/ 2695500 w 3024845"/>
                  <a:gd name="connsiteY355" fmla="*/ 659342 h 1059043"/>
                  <a:gd name="connsiteX356" fmla="*/ 2707660 w 3024845"/>
                  <a:gd name="connsiteY356" fmla="*/ 655018 h 1059043"/>
                  <a:gd name="connsiteX357" fmla="*/ 2727927 w 3024845"/>
                  <a:gd name="connsiteY357" fmla="*/ 659342 h 1059043"/>
                  <a:gd name="connsiteX358" fmla="*/ 2727927 w 3024845"/>
                  <a:gd name="connsiteY358" fmla="*/ 642048 h 1059043"/>
                  <a:gd name="connsiteX359" fmla="*/ 2736034 w 3024845"/>
                  <a:gd name="connsiteY359" fmla="*/ 642048 h 1059043"/>
                  <a:gd name="connsiteX360" fmla="*/ 2736034 w 3024845"/>
                  <a:gd name="connsiteY360" fmla="*/ 629077 h 1059043"/>
                  <a:gd name="connsiteX361" fmla="*/ 2792781 w 3024845"/>
                  <a:gd name="connsiteY361" fmla="*/ 629077 h 1059043"/>
                  <a:gd name="connsiteX362" fmla="*/ 2792781 w 3024845"/>
                  <a:gd name="connsiteY362" fmla="*/ 598812 h 1059043"/>
                  <a:gd name="connsiteX363" fmla="*/ 2811021 w 3024845"/>
                  <a:gd name="connsiteY363" fmla="*/ 598812 h 1059043"/>
                  <a:gd name="connsiteX364" fmla="*/ 2811021 w 3024845"/>
                  <a:gd name="connsiteY364" fmla="*/ 592327 h 1059043"/>
                  <a:gd name="connsiteX365" fmla="*/ 2823181 w 3024845"/>
                  <a:gd name="connsiteY365" fmla="*/ 592327 h 1059043"/>
                  <a:gd name="connsiteX366" fmla="*/ 2823181 w 3024845"/>
                  <a:gd name="connsiteY366" fmla="*/ 598812 h 1059043"/>
                  <a:gd name="connsiteX367" fmla="*/ 2839395 w 3024845"/>
                  <a:gd name="connsiteY367" fmla="*/ 598812 h 1059043"/>
                  <a:gd name="connsiteX368" fmla="*/ 2839395 w 3024845"/>
                  <a:gd name="connsiteY368" fmla="*/ 648533 h 1059043"/>
                  <a:gd name="connsiteX369" fmla="*/ 2871822 w 3024845"/>
                  <a:gd name="connsiteY369" fmla="*/ 648533 h 1059043"/>
                  <a:gd name="connsiteX370" fmla="*/ 2871822 w 3024845"/>
                  <a:gd name="connsiteY370" fmla="*/ 622592 h 1059043"/>
                  <a:gd name="connsiteX371" fmla="*/ 2910329 w 3024845"/>
                  <a:gd name="connsiteY371" fmla="*/ 622592 h 1059043"/>
                  <a:gd name="connsiteX372" fmla="*/ 2910329 w 3024845"/>
                  <a:gd name="connsiteY372" fmla="*/ 592327 h 1059043"/>
                  <a:gd name="connsiteX373" fmla="*/ 2958970 w 3024845"/>
                  <a:gd name="connsiteY373" fmla="*/ 592327 h 1059043"/>
                  <a:gd name="connsiteX374" fmla="*/ 2958970 w 3024845"/>
                  <a:gd name="connsiteY374" fmla="*/ 703483 h 1059043"/>
                  <a:gd name="connsiteX375" fmla="*/ 2958970 w 3024845"/>
                  <a:gd name="connsiteY375" fmla="*/ 717262 h 1059043"/>
                  <a:gd name="connsiteX376" fmla="*/ 3024845 w 3024845"/>
                  <a:gd name="connsiteY376" fmla="*/ 717262 h 1059043"/>
                  <a:gd name="connsiteX377" fmla="*/ 3024845 w 3024845"/>
                  <a:gd name="connsiteY377" fmla="*/ 1059043 h 1059043"/>
                  <a:gd name="connsiteX378" fmla="*/ 2054 w 3024845"/>
                  <a:gd name="connsiteY378" fmla="*/ 1056710 h 1059043"/>
                  <a:gd name="connsiteX379" fmla="*/ 0 w 3024845"/>
                  <a:gd name="connsiteY379" fmla="*/ 622592 h 1059043"/>
                  <a:gd name="connsiteX380" fmla="*/ 20267 w 3024845"/>
                  <a:gd name="connsiteY380" fmla="*/ 622592 h 1059043"/>
                  <a:gd name="connsiteX381" fmla="*/ 20774 w 3024845"/>
                  <a:gd name="connsiteY381" fmla="*/ 621511 h 1059043"/>
                  <a:gd name="connsiteX382" fmla="*/ 24320 w 3024845"/>
                  <a:gd name="connsiteY382" fmla="*/ 613945 h 1059043"/>
                  <a:gd name="connsiteX383" fmla="*/ 26094 w 3024845"/>
                  <a:gd name="connsiteY383" fmla="*/ 614215 h 1059043"/>
                  <a:gd name="connsiteX384" fmla="*/ 38507 w 3024845"/>
                  <a:gd name="connsiteY384" fmla="*/ 616106 h 1059043"/>
                  <a:gd name="connsiteX385" fmla="*/ 39014 w 3024845"/>
                  <a:gd name="connsiteY385" fmla="*/ 617458 h 1059043"/>
                  <a:gd name="connsiteX386" fmla="*/ 42560 w 3024845"/>
                  <a:gd name="connsiteY386" fmla="*/ 626915 h 1059043"/>
                  <a:gd name="connsiteX387" fmla="*/ 68907 w 3024845"/>
                  <a:gd name="connsiteY387" fmla="*/ 629077 h 1059043"/>
                  <a:gd name="connsiteX388" fmla="*/ 68907 w 3024845"/>
                  <a:gd name="connsiteY388" fmla="*/ 505856 h 1059043"/>
                  <a:gd name="connsiteX389" fmla="*/ 70934 w 3024845"/>
                  <a:gd name="connsiteY389" fmla="*/ 505856 h 1059043"/>
                  <a:gd name="connsiteX390" fmla="*/ 85121 w 3024845"/>
                  <a:gd name="connsiteY390" fmla="*/ 505856 h 1059043"/>
                  <a:gd name="connsiteX391" fmla="*/ 85121 w 3024845"/>
                  <a:gd name="connsiteY391" fmla="*/ 369664 h 1059043"/>
                  <a:gd name="connsiteX392" fmla="*/ 86894 w 3024845"/>
                  <a:gd name="connsiteY392" fmla="*/ 369664 h 1059043"/>
                  <a:gd name="connsiteX393" fmla="*/ 99308 w 3024845"/>
                  <a:gd name="connsiteY393" fmla="*/ 369664 h 1059043"/>
                  <a:gd name="connsiteX394" fmla="*/ 99308 w 3024845"/>
                  <a:gd name="connsiteY394" fmla="*/ 255090 h 1059043"/>
                  <a:gd name="connsiteX395" fmla="*/ 103361 w 3024845"/>
                  <a:gd name="connsiteY395" fmla="*/ 226986 h 1059043"/>
                  <a:gd name="connsiteX396" fmla="*/ 105388 w 3024845"/>
                  <a:gd name="connsiteY396" fmla="*/ 226986 h 1059043"/>
                  <a:gd name="connsiteX397" fmla="*/ 119575 w 3024845"/>
                  <a:gd name="connsiteY397" fmla="*/ 226986 h 1059043"/>
                  <a:gd name="connsiteX0" fmla="*/ 119575 w 3024845"/>
                  <a:gd name="connsiteY0" fmla="*/ 255427 h 1087484"/>
                  <a:gd name="connsiteX1" fmla="*/ 200642 w 3024845"/>
                  <a:gd name="connsiteY1" fmla="*/ 253266 h 1087484"/>
                  <a:gd name="connsiteX2" fmla="*/ 202669 w 3024845"/>
                  <a:gd name="connsiteY2" fmla="*/ 253266 h 1087484"/>
                  <a:gd name="connsiteX3" fmla="*/ 216856 w 3024845"/>
                  <a:gd name="connsiteY3" fmla="*/ 253266 h 1087484"/>
                  <a:gd name="connsiteX4" fmla="*/ 216856 w 3024845"/>
                  <a:gd name="connsiteY4" fmla="*/ 277045 h 1087484"/>
                  <a:gd name="connsiteX5" fmla="*/ 217363 w 3024845"/>
                  <a:gd name="connsiteY5" fmla="*/ 277856 h 1087484"/>
                  <a:gd name="connsiteX6" fmla="*/ 220909 w 3024845"/>
                  <a:gd name="connsiteY6" fmla="*/ 283531 h 1087484"/>
                  <a:gd name="connsiteX7" fmla="*/ 220909 w 3024845"/>
                  <a:gd name="connsiteY7" fmla="*/ 398105 h 1087484"/>
                  <a:gd name="connsiteX8" fmla="*/ 223189 w 3024845"/>
                  <a:gd name="connsiteY8" fmla="*/ 398105 h 1087484"/>
                  <a:gd name="connsiteX9" fmla="*/ 239150 w 3024845"/>
                  <a:gd name="connsiteY9" fmla="*/ 398105 h 1087484"/>
                  <a:gd name="connsiteX10" fmla="*/ 239150 w 3024845"/>
                  <a:gd name="connsiteY10" fmla="*/ 538620 h 1087484"/>
                  <a:gd name="connsiteX11" fmla="*/ 240670 w 3024845"/>
                  <a:gd name="connsiteY11" fmla="*/ 538350 h 1087484"/>
                  <a:gd name="connsiteX12" fmla="*/ 251310 w 3024845"/>
                  <a:gd name="connsiteY12" fmla="*/ 536459 h 1087484"/>
                  <a:gd name="connsiteX13" fmla="*/ 249283 w 3024845"/>
                  <a:gd name="connsiteY13" fmla="*/ 625091 h 1087484"/>
                  <a:gd name="connsiteX14" fmla="*/ 250803 w 3024845"/>
                  <a:gd name="connsiteY14" fmla="*/ 625362 h 1087484"/>
                  <a:gd name="connsiteX15" fmla="*/ 261443 w 3024845"/>
                  <a:gd name="connsiteY15" fmla="*/ 627253 h 1087484"/>
                  <a:gd name="connsiteX16" fmla="*/ 261696 w 3024845"/>
                  <a:gd name="connsiteY16" fmla="*/ 628064 h 1087484"/>
                  <a:gd name="connsiteX17" fmla="*/ 263470 w 3024845"/>
                  <a:gd name="connsiteY17" fmla="*/ 633739 h 1087484"/>
                  <a:gd name="connsiteX18" fmla="*/ 264230 w 3024845"/>
                  <a:gd name="connsiteY18" fmla="*/ 631307 h 1087484"/>
                  <a:gd name="connsiteX19" fmla="*/ 269550 w 3024845"/>
                  <a:gd name="connsiteY19" fmla="*/ 614283 h 1087484"/>
                  <a:gd name="connsiteX20" fmla="*/ 271323 w 3024845"/>
                  <a:gd name="connsiteY20" fmla="*/ 614283 h 1087484"/>
                  <a:gd name="connsiteX21" fmla="*/ 283737 w 3024845"/>
                  <a:gd name="connsiteY21" fmla="*/ 614283 h 1087484"/>
                  <a:gd name="connsiteX22" fmla="*/ 283737 w 3024845"/>
                  <a:gd name="connsiteY22" fmla="*/ 646709 h 1087484"/>
                  <a:gd name="connsiteX23" fmla="*/ 284750 w 3024845"/>
                  <a:gd name="connsiteY23" fmla="*/ 647250 h 1087484"/>
                  <a:gd name="connsiteX24" fmla="*/ 291844 w 3024845"/>
                  <a:gd name="connsiteY24" fmla="*/ 651033 h 1087484"/>
                  <a:gd name="connsiteX25" fmla="*/ 291844 w 3024845"/>
                  <a:gd name="connsiteY25" fmla="*/ 652384 h 1087484"/>
                  <a:gd name="connsiteX26" fmla="*/ 291844 w 3024845"/>
                  <a:gd name="connsiteY26" fmla="*/ 661842 h 1087484"/>
                  <a:gd name="connsiteX27" fmla="*/ 336431 w 3024845"/>
                  <a:gd name="connsiteY27" fmla="*/ 661842 h 1087484"/>
                  <a:gd name="connsiteX28" fmla="*/ 336431 w 3024845"/>
                  <a:gd name="connsiteY28" fmla="*/ 662923 h 1087484"/>
                  <a:gd name="connsiteX29" fmla="*/ 336431 w 3024845"/>
                  <a:gd name="connsiteY29" fmla="*/ 670489 h 1087484"/>
                  <a:gd name="connsiteX30" fmla="*/ 338457 w 3024845"/>
                  <a:gd name="connsiteY30" fmla="*/ 670489 h 1087484"/>
                  <a:gd name="connsiteX31" fmla="*/ 352644 w 3024845"/>
                  <a:gd name="connsiteY31" fmla="*/ 670489 h 1087484"/>
                  <a:gd name="connsiteX32" fmla="*/ 352644 w 3024845"/>
                  <a:gd name="connsiteY32" fmla="*/ 640224 h 1087484"/>
                  <a:gd name="connsiteX33" fmla="*/ 397231 w 3024845"/>
                  <a:gd name="connsiteY33" fmla="*/ 640224 h 1087484"/>
                  <a:gd name="connsiteX34" fmla="*/ 397231 w 3024845"/>
                  <a:gd name="connsiteY34" fmla="*/ 638873 h 1087484"/>
                  <a:gd name="connsiteX35" fmla="*/ 397231 w 3024845"/>
                  <a:gd name="connsiteY35" fmla="*/ 629415 h 1087484"/>
                  <a:gd name="connsiteX36" fmla="*/ 398245 w 3024845"/>
                  <a:gd name="connsiteY36" fmla="*/ 629415 h 1087484"/>
                  <a:gd name="connsiteX37" fmla="*/ 405338 w 3024845"/>
                  <a:gd name="connsiteY37" fmla="*/ 629415 h 1087484"/>
                  <a:gd name="connsiteX38" fmla="*/ 405338 w 3024845"/>
                  <a:gd name="connsiteY38" fmla="*/ 627524 h 1087484"/>
                  <a:gd name="connsiteX39" fmla="*/ 405338 w 3024845"/>
                  <a:gd name="connsiteY39" fmla="*/ 614283 h 1087484"/>
                  <a:gd name="connsiteX40" fmla="*/ 406098 w 3024845"/>
                  <a:gd name="connsiteY40" fmla="*/ 614283 h 1087484"/>
                  <a:gd name="connsiteX41" fmla="*/ 411418 w 3024845"/>
                  <a:gd name="connsiteY41" fmla="*/ 614283 h 1087484"/>
                  <a:gd name="connsiteX42" fmla="*/ 411418 w 3024845"/>
                  <a:gd name="connsiteY42" fmla="*/ 613202 h 1087484"/>
                  <a:gd name="connsiteX43" fmla="*/ 411418 w 3024845"/>
                  <a:gd name="connsiteY43" fmla="*/ 605635 h 1087484"/>
                  <a:gd name="connsiteX44" fmla="*/ 413445 w 3024845"/>
                  <a:gd name="connsiteY44" fmla="*/ 605635 h 1087484"/>
                  <a:gd name="connsiteX45" fmla="*/ 427632 w 3024845"/>
                  <a:gd name="connsiteY45" fmla="*/ 605635 h 1087484"/>
                  <a:gd name="connsiteX46" fmla="*/ 427632 w 3024845"/>
                  <a:gd name="connsiteY46" fmla="*/ 606716 h 1087484"/>
                  <a:gd name="connsiteX47" fmla="*/ 427632 w 3024845"/>
                  <a:gd name="connsiteY47" fmla="*/ 614283 h 1087484"/>
                  <a:gd name="connsiteX48" fmla="*/ 449925 w 3024845"/>
                  <a:gd name="connsiteY48" fmla="*/ 614283 h 1087484"/>
                  <a:gd name="connsiteX49" fmla="*/ 449925 w 3024845"/>
                  <a:gd name="connsiteY49" fmla="*/ 612391 h 1087484"/>
                  <a:gd name="connsiteX50" fmla="*/ 449925 w 3024845"/>
                  <a:gd name="connsiteY50" fmla="*/ 599150 h 1087484"/>
                  <a:gd name="connsiteX51" fmla="*/ 451699 w 3024845"/>
                  <a:gd name="connsiteY51" fmla="*/ 599150 h 1087484"/>
                  <a:gd name="connsiteX52" fmla="*/ 464112 w 3024845"/>
                  <a:gd name="connsiteY52" fmla="*/ 599150 h 1087484"/>
                  <a:gd name="connsiteX53" fmla="*/ 464112 w 3024845"/>
                  <a:gd name="connsiteY53" fmla="*/ 622930 h 1087484"/>
                  <a:gd name="connsiteX54" fmla="*/ 465126 w 3024845"/>
                  <a:gd name="connsiteY54" fmla="*/ 622930 h 1087484"/>
                  <a:gd name="connsiteX55" fmla="*/ 472219 w 3024845"/>
                  <a:gd name="connsiteY55" fmla="*/ 622930 h 1087484"/>
                  <a:gd name="connsiteX56" fmla="*/ 472219 w 3024845"/>
                  <a:gd name="connsiteY56" fmla="*/ 621849 h 1087484"/>
                  <a:gd name="connsiteX57" fmla="*/ 472219 w 3024845"/>
                  <a:gd name="connsiteY57" fmla="*/ 614283 h 1087484"/>
                  <a:gd name="connsiteX58" fmla="*/ 473992 w 3024845"/>
                  <a:gd name="connsiteY58" fmla="*/ 614283 h 1087484"/>
                  <a:gd name="connsiteX59" fmla="*/ 486406 w 3024845"/>
                  <a:gd name="connsiteY59" fmla="*/ 614283 h 1087484"/>
                  <a:gd name="connsiteX60" fmla="*/ 486406 w 3024845"/>
                  <a:gd name="connsiteY60" fmla="*/ 640224 h 1087484"/>
                  <a:gd name="connsiteX61" fmla="*/ 488433 w 3024845"/>
                  <a:gd name="connsiteY61" fmla="*/ 640224 h 1087484"/>
                  <a:gd name="connsiteX62" fmla="*/ 502619 w 3024845"/>
                  <a:gd name="connsiteY62" fmla="*/ 640224 h 1087484"/>
                  <a:gd name="connsiteX63" fmla="*/ 502619 w 3024845"/>
                  <a:gd name="connsiteY63" fmla="*/ 641845 h 1087484"/>
                  <a:gd name="connsiteX64" fmla="*/ 502619 w 3024845"/>
                  <a:gd name="connsiteY64" fmla="*/ 653195 h 1087484"/>
                  <a:gd name="connsiteX65" fmla="*/ 503379 w 3024845"/>
                  <a:gd name="connsiteY65" fmla="*/ 653195 h 1087484"/>
                  <a:gd name="connsiteX66" fmla="*/ 508700 w 3024845"/>
                  <a:gd name="connsiteY66" fmla="*/ 653195 h 1087484"/>
                  <a:gd name="connsiteX67" fmla="*/ 508700 w 3024845"/>
                  <a:gd name="connsiteY67" fmla="*/ 652384 h 1087484"/>
                  <a:gd name="connsiteX68" fmla="*/ 508700 w 3024845"/>
                  <a:gd name="connsiteY68" fmla="*/ 646709 h 1087484"/>
                  <a:gd name="connsiteX69" fmla="*/ 539100 w 3024845"/>
                  <a:gd name="connsiteY69" fmla="*/ 646709 h 1087484"/>
                  <a:gd name="connsiteX70" fmla="*/ 539100 w 3024845"/>
                  <a:gd name="connsiteY70" fmla="*/ 670489 h 1087484"/>
                  <a:gd name="connsiteX71" fmla="*/ 540113 w 3024845"/>
                  <a:gd name="connsiteY71" fmla="*/ 670489 h 1087484"/>
                  <a:gd name="connsiteX72" fmla="*/ 547207 w 3024845"/>
                  <a:gd name="connsiteY72" fmla="*/ 670489 h 1087484"/>
                  <a:gd name="connsiteX73" fmla="*/ 547207 w 3024845"/>
                  <a:gd name="connsiteY73" fmla="*/ 671570 h 1087484"/>
                  <a:gd name="connsiteX74" fmla="*/ 547207 w 3024845"/>
                  <a:gd name="connsiteY74" fmla="*/ 679136 h 1087484"/>
                  <a:gd name="connsiteX75" fmla="*/ 547967 w 3024845"/>
                  <a:gd name="connsiteY75" fmla="*/ 679136 h 1087484"/>
                  <a:gd name="connsiteX76" fmla="*/ 553287 w 3024845"/>
                  <a:gd name="connsiteY76" fmla="*/ 679136 h 1087484"/>
                  <a:gd name="connsiteX77" fmla="*/ 553287 w 3024845"/>
                  <a:gd name="connsiteY77" fmla="*/ 676974 h 1087484"/>
                  <a:gd name="connsiteX78" fmla="*/ 553287 w 3024845"/>
                  <a:gd name="connsiteY78" fmla="*/ 661842 h 1087484"/>
                  <a:gd name="connsiteX79" fmla="*/ 554300 w 3024845"/>
                  <a:gd name="connsiteY79" fmla="*/ 661842 h 1087484"/>
                  <a:gd name="connsiteX80" fmla="*/ 561394 w 3024845"/>
                  <a:gd name="connsiteY80" fmla="*/ 661842 h 1087484"/>
                  <a:gd name="connsiteX81" fmla="*/ 561394 w 3024845"/>
                  <a:gd name="connsiteY81" fmla="*/ 662923 h 1087484"/>
                  <a:gd name="connsiteX82" fmla="*/ 561394 w 3024845"/>
                  <a:gd name="connsiteY82" fmla="*/ 670489 h 1087484"/>
                  <a:gd name="connsiteX83" fmla="*/ 566714 w 3024845"/>
                  <a:gd name="connsiteY83" fmla="*/ 668496 h 1087484"/>
                  <a:gd name="connsiteX84" fmla="*/ 567474 w 3024845"/>
                  <a:gd name="connsiteY84" fmla="*/ 667516 h 1087484"/>
                  <a:gd name="connsiteX85" fmla="*/ 567474 w 3024845"/>
                  <a:gd name="connsiteY85" fmla="*/ 661842 h 1087484"/>
                  <a:gd name="connsiteX86" fmla="*/ 605981 w 3024845"/>
                  <a:gd name="connsiteY86" fmla="*/ 661842 h 1087484"/>
                  <a:gd name="connsiteX87" fmla="*/ 605981 w 3024845"/>
                  <a:gd name="connsiteY87" fmla="*/ 685621 h 1087484"/>
                  <a:gd name="connsiteX88" fmla="*/ 608007 w 3024845"/>
                  <a:gd name="connsiteY88" fmla="*/ 685621 h 1087484"/>
                  <a:gd name="connsiteX89" fmla="*/ 622194 w 3024845"/>
                  <a:gd name="connsiteY89" fmla="*/ 685621 h 1087484"/>
                  <a:gd name="connsiteX90" fmla="*/ 622194 w 3024845"/>
                  <a:gd name="connsiteY90" fmla="*/ 686702 h 1087484"/>
                  <a:gd name="connsiteX91" fmla="*/ 622194 w 3024845"/>
                  <a:gd name="connsiteY91" fmla="*/ 694268 h 1087484"/>
                  <a:gd name="connsiteX92" fmla="*/ 623968 w 3024845"/>
                  <a:gd name="connsiteY92" fmla="*/ 694268 h 1087484"/>
                  <a:gd name="connsiteX93" fmla="*/ 636381 w 3024845"/>
                  <a:gd name="connsiteY93" fmla="*/ 694268 h 1087484"/>
                  <a:gd name="connsiteX94" fmla="*/ 636381 w 3024845"/>
                  <a:gd name="connsiteY94" fmla="*/ 670489 h 1087484"/>
                  <a:gd name="connsiteX95" fmla="*/ 637394 w 3024845"/>
                  <a:gd name="connsiteY95" fmla="*/ 670489 h 1087484"/>
                  <a:gd name="connsiteX96" fmla="*/ 644488 w 3024845"/>
                  <a:gd name="connsiteY96" fmla="*/ 670489 h 1087484"/>
                  <a:gd name="connsiteX97" fmla="*/ 644488 w 3024845"/>
                  <a:gd name="connsiteY97" fmla="*/ 638062 h 1087484"/>
                  <a:gd name="connsiteX98" fmla="*/ 645501 w 3024845"/>
                  <a:gd name="connsiteY98" fmla="*/ 638062 h 1087484"/>
                  <a:gd name="connsiteX99" fmla="*/ 652595 w 3024845"/>
                  <a:gd name="connsiteY99" fmla="*/ 638062 h 1087484"/>
                  <a:gd name="connsiteX100" fmla="*/ 652595 w 3024845"/>
                  <a:gd name="connsiteY100" fmla="*/ 636171 h 1087484"/>
                  <a:gd name="connsiteX101" fmla="*/ 652595 w 3024845"/>
                  <a:gd name="connsiteY101" fmla="*/ 622930 h 1087484"/>
                  <a:gd name="connsiteX102" fmla="*/ 651328 w 3024845"/>
                  <a:gd name="connsiteY102" fmla="*/ 621308 h 1087484"/>
                  <a:gd name="connsiteX103" fmla="*/ 656648 w 3024845"/>
                  <a:gd name="connsiteY103" fmla="*/ 609959 h 1087484"/>
                  <a:gd name="connsiteX104" fmla="*/ 664755 w 3024845"/>
                  <a:gd name="connsiteY104" fmla="*/ 638062 h 1087484"/>
                  <a:gd name="connsiteX105" fmla="*/ 665515 w 3024845"/>
                  <a:gd name="connsiteY105" fmla="*/ 638062 h 1087484"/>
                  <a:gd name="connsiteX106" fmla="*/ 670835 w 3024845"/>
                  <a:gd name="connsiteY106" fmla="*/ 638062 h 1087484"/>
                  <a:gd name="connsiteX107" fmla="*/ 670835 w 3024845"/>
                  <a:gd name="connsiteY107" fmla="*/ 532135 h 1087484"/>
                  <a:gd name="connsiteX108" fmla="*/ 672355 w 3024845"/>
                  <a:gd name="connsiteY108" fmla="*/ 532135 h 1087484"/>
                  <a:gd name="connsiteX109" fmla="*/ 682995 w 3024845"/>
                  <a:gd name="connsiteY109" fmla="*/ 532135 h 1087484"/>
                  <a:gd name="connsiteX110" fmla="*/ 682995 w 3024845"/>
                  <a:gd name="connsiteY110" fmla="*/ 484576 h 1087484"/>
                  <a:gd name="connsiteX111" fmla="*/ 709342 w 3024845"/>
                  <a:gd name="connsiteY111" fmla="*/ 484576 h 1087484"/>
                  <a:gd name="connsiteX112" fmla="*/ 709342 w 3024845"/>
                  <a:gd name="connsiteY112" fmla="*/ 462958 h 1087484"/>
                  <a:gd name="connsiteX113" fmla="*/ 743796 w 3024845"/>
                  <a:gd name="connsiteY113" fmla="*/ 462958 h 1087484"/>
                  <a:gd name="connsiteX114" fmla="*/ 743796 w 3024845"/>
                  <a:gd name="connsiteY114" fmla="*/ 465390 h 1087484"/>
                  <a:gd name="connsiteX115" fmla="*/ 743796 w 3024845"/>
                  <a:gd name="connsiteY115" fmla="*/ 482414 h 1087484"/>
                  <a:gd name="connsiteX116" fmla="*/ 746076 w 3024845"/>
                  <a:gd name="connsiteY116" fmla="*/ 482414 h 1087484"/>
                  <a:gd name="connsiteX117" fmla="*/ 762036 w 3024845"/>
                  <a:gd name="connsiteY117" fmla="*/ 482414 h 1087484"/>
                  <a:gd name="connsiteX118" fmla="*/ 762036 w 3024845"/>
                  <a:gd name="connsiteY118" fmla="*/ 529973 h 1087484"/>
                  <a:gd name="connsiteX119" fmla="*/ 763049 w 3024845"/>
                  <a:gd name="connsiteY119" fmla="*/ 529973 h 1087484"/>
                  <a:gd name="connsiteX120" fmla="*/ 770143 w 3024845"/>
                  <a:gd name="connsiteY120" fmla="*/ 529973 h 1087484"/>
                  <a:gd name="connsiteX121" fmla="*/ 784330 w 3024845"/>
                  <a:gd name="connsiteY121" fmla="*/ 534297 h 1087484"/>
                  <a:gd name="connsiteX122" fmla="*/ 784330 w 3024845"/>
                  <a:gd name="connsiteY122" fmla="*/ 573209 h 1087484"/>
                  <a:gd name="connsiteX123" fmla="*/ 785343 w 3024845"/>
                  <a:gd name="connsiteY123" fmla="*/ 573209 h 1087484"/>
                  <a:gd name="connsiteX124" fmla="*/ 792436 w 3024845"/>
                  <a:gd name="connsiteY124" fmla="*/ 573209 h 1087484"/>
                  <a:gd name="connsiteX125" fmla="*/ 792436 w 3024845"/>
                  <a:gd name="connsiteY125" fmla="*/ 574830 h 1087484"/>
                  <a:gd name="connsiteX126" fmla="*/ 792436 w 3024845"/>
                  <a:gd name="connsiteY126" fmla="*/ 586179 h 1087484"/>
                  <a:gd name="connsiteX127" fmla="*/ 794463 w 3024845"/>
                  <a:gd name="connsiteY127" fmla="*/ 586179 h 1087484"/>
                  <a:gd name="connsiteX128" fmla="*/ 808650 w 3024845"/>
                  <a:gd name="connsiteY128" fmla="*/ 586179 h 1087484"/>
                  <a:gd name="connsiteX129" fmla="*/ 814730 w 3024845"/>
                  <a:gd name="connsiteY129" fmla="*/ 592665 h 1087484"/>
                  <a:gd name="connsiteX130" fmla="*/ 814730 w 3024845"/>
                  <a:gd name="connsiteY130" fmla="*/ 614283 h 1087484"/>
                  <a:gd name="connsiteX131" fmla="*/ 817010 w 3024845"/>
                  <a:gd name="connsiteY131" fmla="*/ 614283 h 1087484"/>
                  <a:gd name="connsiteX132" fmla="*/ 832970 w 3024845"/>
                  <a:gd name="connsiteY132" fmla="*/ 614283 h 1087484"/>
                  <a:gd name="connsiteX133" fmla="*/ 832970 w 3024845"/>
                  <a:gd name="connsiteY133" fmla="*/ 615363 h 1087484"/>
                  <a:gd name="connsiteX134" fmla="*/ 832970 w 3024845"/>
                  <a:gd name="connsiteY134" fmla="*/ 622930 h 1087484"/>
                  <a:gd name="connsiteX135" fmla="*/ 834237 w 3024845"/>
                  <a:gd name="connsiteY135" fmla="*/ 622930 h 1087484"/>
                  <a:gd name="connsiteX136" fmla="*/ 843104 w 3024845"/>
                  <a:gd name="connsiteY136" fmla="*/ 622930 h 1087484"/>
                  <a:gd name="connsiteX137" fmla="*/ 843104 w 3024845"/>
                  <a:gd name="connsiteY137" fmla="*/ 625091 h 1087484"/>
                  <a:gd name="connsiteX138" fmla="*/ 843104 w 3024845"/>
                  <a:gd name="connsiteY138" fmla="*/ 640224 h 1087484"/>
                  <a:gd name="connsiteX139" fmla="*/ 847157 w 3024845"/>
                  <a:gd name="connsiteY139" fmla="*/ 638332 h 1087484"/>
                  <a:gd name="connsiteX140" fmla="*/ 847157 w 3024845"/>
                  <a:gd name="connsiteY140" fmla="*/ 625091 h 1087484"/>
                  <a:gd name="connsiteX141" fmla="*/ 848170 w 3024845"/>
                  <a:gd name="connsiteY141" fmla="*/ 625091 h 1087484"/>
                  <a:gd name="connsiteX142" fmla="*/ 855264 w 3024845"/>
                  <a:gd name="connsiteY142" fmla="*/ 625091 h 1087484"/>
                  <a:gd name="connsiteX143" fmla="*/ 855264 w 3024845"/>
                  <a:gd name="connsiteY143" fmla="*/ 626713 h 1087484"/>
                  <a:gd name="connsiteX144" fmla="*/ 855264 w 3024845"/>
                  <a:gd name="connsiteY144" fmla="*/ 638062 h 1087484"/>
                  <a:gd name="connsiteX145" fmla="*/ 856024 w 3024845"/>
                  <a:gd name="connsiteY145" fmla="*/ 638062 h 1087484"/>
                  <a:gd name="connsiteX146" fmla="*/ 861344 w 3024845"/>
                  <a:gd name="connsiteY146" fmla="*/ 638062 h 1087484"/>
                  <a:gd name="connsiteX147" fmla="*/ 909984 w 3024845"/>
                  <a:gd name="connsiteY147" fmla="*/ 633739 h 1087484"/>
                  <a:gd name="connsiteX148" fmla="*/ 909984 w 3024845"/>
                  <a:gd name="connsiteY148" fmla="*/ 635090 h 1087484"/>
                  <a:gd name="connsiteX149" fmla="*/ 909984 w 3024845"/>
                  <a:gd name="connsiteY149" fmla="*/ 644547 h 1087484"/>
                  <a:gd name="connsiteX150" fmla="*/ 910744 w 3024845"/>
                  <a:gd name="connsiteY150" fmla="*/ 644547 h 1087484"/>
                  <a:gd name="connsiteX151" fmla="*/ 916065 w 3024845"/>
                  <a:gd name="connsiteY151" fmla="*/ 644547 h 1087484"/>
                  <a:gd name="connsiteX152" fmla="*/ 916065 w 3024845"/>
                  <a:gd name="connsiteY152" fmla="*/ 646709 h 1087484"/>
                  <a:gd name="connsiteX153" fmla="*/ 916065 w 3024845"/>
                  <a:gd name="connsiteY153" fmla="*/ 661842 h 1087484"/>
                  <a:gd name="connsiteX154" fmla="*/ 918091 w 3024845"/>
                  <a:gd name="connsiteY154" fmla="*/ 660491 h 1087484"/>
                  <a:gd name="connsiteX155" fmla="*/ 932278 w 3024845"/>
                  <a:gd name="connsiteY155" fmla="*/ 651033 h 1087484"/>
                  <a:gd name="connsiteX156" fmla="*/ 938358 w 3024845"/>
                  <a:gd name="connsiteY156" fmla="*/ 609959 h 1087484"/>
                  <a:gd name="connsiteX157" fmla="*/ 939118 w 3024845"/>
                  <a:gd name="connsiteY157" fmla="*/ 609689 h 1087484"/>
                  <a:gd name="connsiteX158" fmla="*/ 944438 w 3024845"/>
                  <a:gd name="connsiteY158" fmla="*/ 607797 h 1087484"/>
                  <a:gd name="connsiteX159" fmla="*/ 946465 w 3024845"/>
                  <a:gd name="connsiteY159" fmla="*/ 538620 h 1087484"/>
                  <a:gd name="connsiteX160" fmla="*/ 948492 w 3024845"/>
                  <a:gd name="connsiteY160" fmla="*/ 607797 h 1087484"/>
                  <a:gd name="connsiteX161" fmla="*/ 949252 w 3024845"/>
                  <a:gd name="connsiteY161" fmla="*/ 608067 h 1087484"/>
                  <a:gd name="connsiteX162" fmla="*/ 954572 w 3024845"/>
                  <a:gd name="connsiteY162" fmla="*/ 609959 h 1087484"/>
                  <a:gd name="connsiteX163" fmla="*/ 954572 w 3024845"/>
                  <a:gd name="connsiteY163" fmla="*/ 523488 h 1087484"/>
                  <a:gd name="connsiteX164" fmla="*/ 958625 w 3024845"/>
                  <a:gd name="connsiteY164" fmla="*/ 491061 h 1087484"/>
                  <a:gd name="connsiteX165" fmla="*/ 997132 w 3024845"/>
                  <a:gd name="connsiteY165" fmla="*/ 491061 h 1087484"/>
                  <a:gd name="connsiteX166" fmla="*/ 997132 w 3024845"/>
                  <a:gd name="connsiteY166" fmla="*/ 523488 h 1087484"/>
                  <a:gd name="connsiteX167" fmla="*/ 997892 w 3024845"/>
                  <a:gd name="connsiteY167" fmla="*/ 523488 h 1087484"/>
                  <a:gd name="connsiteX168" fmla="*/ 1003212 w 3024845"/>
                  <a:gd name="connsiteY168" fmla="*/ 523488 h 1087484"/>
                  <a:gd name="connsiteX169" fmla="*/ 1003212 w 3024845"/>
                  <a:gd name="connsiteY169" fmla="*/ 441340 h 1087484"/>
                  <a:gd name="connsiteX170" fmla="*/ 1004986 w 3024845"/>
                  <a:gd name="connsiteY170" fmla="*/ 441340 h 1087484"/>
                  <a:gd name="connsiteX171" fmla="*/ 1017399 w 3024845"/>
                  <a:gd name="connsiteY171" fmla="*/ 441340 h 1087484"/>
                  <a:gd name="connsiteX172" fmla="*/ 1017399 w 3024845"/>
                  <a:gd name="connsiteY172" fmla="*/ 439449 h 1087484"/>
                  <a:gd name="connsiteX173" fmla="*/ 1017399 w 3024845"/>
                  <a:gd name="connsiteY173" fmla="*/ 426208 h 1087484"/>
                  <a:gd name="connsiteX174" fmla="*/ 1039693 w 3024845"/>
                  <a:gd name="connsiteY174" fmla="*/ 426208 h 1087484"/>
                  <a:gd name="connsiteX175" fmla="*/ 1039693 w 3024845"/>
                  <a:gd name="connsiteY175" fmla="*/ 425127 h 1087484"/>
                  <a:gd name="connsiteX176" fmla="*/ 1039693 w 3024845"/>
                  <a:gd name="connsiteY176" fmla="*/ 417561 h 1087484"/>
                  <a:gd name="connsiteX177" fmla="*/ 1041466 w 3024845"/>
                  <a:gd name="connsiteY177" fmla="*/ 417561 h 1087484"/>
                  <a:gd name="connsiteX178" fmla="*/ 1053880 w 3024845"/>
                  <a:gd name="connsiteY178" fmla="*/ 417561 h 1087484"/>
                  <a:gd name="connsiteX179" fmla="*/ 1053880 w 3024845"/>
                  <a:gd name="connsiteY179" fmla="*/ 418642 h 1087484"/>
                  <a:gd name="connsiteX180" fmla="*/ 1053880 w 3024845"/>
                  <a:gd name="connsiteY180" fmla="*/ 426208 h 1087484"/>
                  <a:gd name="connsiteX181" fmla="*/ 1054640 w 3024845"/>
                  <a:gd name="connsiteY181" fmla="*/ 426208 h 1087484"/>
                  <a:gd name="connsiteX182" fmla="*/ 1059960 w 3024845"/>
                  <a:gd name="connsiteY182" fmla="*/ 426208 h 1087484"/>
                  <a:gd name="connsiteX183" fmla="*/ 1070093 w 3024845"/>
                  <a:gd name="connsiteY183" fmla="*/ 421884 h 1087484"/>
                  <a:gd name="connsiteX184" fmla="*/ 1074146 w 3024845"/>
                  <a:gd name="connsiteY184" fmla="*/ 425127 h 1087484"/>
                  <a:gd name="connsiteX185" fmla="*/ 1074146 w 3024845"/>
                  <a:gd name="connsiteY185" fmla="*/ 417561 h 1087484"/>
                  <a:gd name="connsiteX186" fmla="*/ 1076426 w 3024845"/>
                  <a:gd name="connsiteY186" fmla="*/ 417561 h 1087484"/>
                  <a:gd name="connsiteX187" fmla="*/ 1092387 w 3024845"/>
                  <a:gd name="connsiteY187" fmla="*/ 417561 h 1087484"/>
                  <a:gd name="connsiteX188" fmla="*/ 1092387 w 3024845"/>
                  <a:gd name="connsiteY188" fmla="*/ 418642 h 1087484"/>
                  <a:gd name="connsiteX189" fmla="*/ 1092387 w 3024845"/>
                  <a:gd name="connsiteY189" fmla="*/ 426208 h 1087484"/>
                  <a:gd name="connsiteX190" fmla="*/ 1122787 w 3024845"/>
                  <a:gd name="connsiteY190" fmla="*/ 426208 h 1087484"/>
                  <a:gd name="connsiteX191" fmla="*/ 1122787 w 3024845"/>
                  <a:gd name="connsiteY191" fmla="*/ 427829 h 1087484"/>
                  <a:gd name="connsiteX192" fmla="*/ 1122787 w 3024845"/>
                  <a:gd name="connsiteY192" fmla="*/ 439179 h 1087484"/>
                  <a:gd name="connsiteX193" fmla="*/ 1149134 w 3024845"/>
                  <a:gd name="connsiteY193" fmla="*/ 439179 h 1087484"/>
                  <a:gd name="connsiteX194" fmla="*/ 1149134 w 3024845"/>
                  <a:gd name="connsiteY194" fmla="*/ 469443 h 1087484"/>
                  <a:gd name="connsiteX195" fmla="*/ 1149894 w 3024845"/>
                  <a:gd name="connsiteY195" fmla="*/ 469443 h 1087484"/>
                  <a:gd name="connsiteX196" fmla="*/ 1155214 w 3024845"/>
                  <a:gd name="connsiteY196" fmla="*/ 469443 h 1087484"/>
                  <a:gd name="connsiteX197" fmla="*/ 1155214 w 3024845"/>
                  <a:gd name="connsiteY197" fmla="*/ 470524 h 1087484"/>
                  <a:gd name="connsiteX198" fmla="*/ 1155214 w 3024845"/>
                  <a:gd name="connsiteY198" fmla="*/ 478091 h 1087484"/>
                  <a:gd name="connsiteX199" fmla="*/ 1159268 w 3024845"/>
                  <a:gd name="connsiteY199" fmla="*/ 508355 h 1087484"/>
                  <a:gd name="connsiteX200" fmla="*/ 1160028 w 3024845"/>
                  <a:gd name="connsiteY200" fmla="*/ 508355 h 1087484"/>
                  <a:gd name="connsiteX201" fmla="*/ 1165348 w 3024845"/>
                  <a:gd name="connsiteY201" fmla="*/ 508355 h 1087484"/>
                  <a:gd name="connsiteX202" fmla="*/ 1165348 w 3024845"/>
                  <a:gd name="connsiteY202" fmla="*/ 509166 h 1087484"/>
                  <a:gd name="connsiteX203" fmla="*/ 1165348 w 3024845"/>
                  <a:gd name="connsiteY203" fmla="*/ 514841 h 1087484"/>
                  <a:gd name="connsiteX204" fmla="*/ 1166361 w 3024845"/>
                  <a:gd name="connsiteY204" fmla="*/ 514841 h 1087484"/>
                  <a:gd name="connsiteX205" fmla="*/ 1173454 w 3024845"/>
                  <a:gd name="connsiteY205" fmla="*/ 514841 h 1087484"/>
                  <a:gd name="connsiteX206" fmla="*/ 1173454 w 3024845"/>
                  <a:gd name="connsiteY206" fmla="*/ 545106 h 1087484"/>
                  <a:gd name="connsiteX207" fmla="*/ 1175481 w 3024845"/>
                  <a:gd name="connsiteY207" fmla="*/ 545106 h 1087484"/>
                  <a:gd name="connsiteX208" fmla="*/ 1189668 w 3024845"/>
                  <a:gd name="connsiteY208" fmla="*/ 545106 h 1087484"/>
                  <a:gd name="connsiteX209" fmla="*/ 1189668 w 3024845"/>
                  <a:gd name="connsiteY209" fmla="*/ 568885 h 1087484"/>
                  <a:gd name="connsiteX210" fmla="*/ 1191695 w 3024845"/>
                  <a:gd name="connsiteY210" fmla="*/ 570506 h 1087484"/>
                  <a:gd name="connsiteX211" fmla="*/ 1191695 w 3024845"/>
                  <a:gd name="connsiteY211" fmla="*/ 581856 h 1087484"/>
                  <a:gd name="connsiteX212" fmla="*/ 1192455 w 3024845"/>
                  <a:gd name="connsiteY212" fmla="*/ 581856 h 1087484"/>
                  <a:gd name="connsiteX213" fmla="*/ 1197775 w 3024845"/>
                  <a:gd name="connsiteY213" fmla="*/ 581856 h 1087484"/>
                  <a:gd name="connsiteX214" fmla="*/ 1197775 w 3024845"/>
                  <a:gd name="connsiteY214" fmla="*/ 605635 h 1087484"/>
                  <a:gd name="connsiteX215" fmla="*/ 1199041 w 3024845"/>
                  <a:gd name="connsiteY215" fmla="*/ 605635 h 1087484"/>
                  <a:gd name="connsiteX216" fmla="*/ 1207908 w 3024845"/>
                  <a:gd name="connsiteY216" fmla="*/ 605635 h 1087484"/>
                  <a:gd name="connsiteX217" fmla="*/ 1209935 w 3024845"/>
                  <a:gd name="connsiteY217" fmla="*/ 609689 h 1087484"/>
                  <a:gd name="connsiteX218" fmla="*/ 1209935 w 3024845"/>
                  <a:gd name="connsiteY218" fmla="*/ 622930 h 1087484"/>
                  <a:gd name="connsiteX219" fmla="*/ 1211455 w 3024845"/>
                  <a:gd name="connsiteY219" fmla="*/ 621038 h 1087484"/>
                  <a:gd name="connsiteX220" fmla="*/ 1222095 w 3024845"/>
                  <a:gd name="connsiteY220" fmla="*/ 607797 h 1087484"/>
                  <a:gd name="connsiteX221" fmla="*/ 1250469 w 3024845"/>
                  <a:gd name="connsiteY221" fmla="*/ 607797 h 1087484"/>
                  <a:gd name="connsiteX222" fmla="*/ 1250469 w 3024845"/>
                  <a:gd name="connsiteY222" fmla="*/ 694268 h 1087484"/>
                  <a:gd name="connsiteX223" fmla="*/ 1251229 w 3024845"/>
                  <a:gd name="connsiteY223" fmla="*/ 694268 h 1087484"/>
                  <a:gd name="connsiteX224" fmla="*/ 1256549 w 3024845"/>
                  <a:gd name="connsiteY224" fmla="*/ 694268 h 1087484"/>
                  <a:gd name="connsiteX225" fmla="*/ 1257309 w 3024845"/>
                  <a:gd name="connsiteY225" fmla="*/ 692917 h 1087484"/>
                  <a:gd name="connsiteX226" fmla="*/ 1262629 w 3024845"/>
                  <a:gd name="connsiteY226" fmla="*/ 683459 h 1087484"/>
                  <a:gd name="connsiteX227" fmla="*/ 1262629 w 3024845"/>
                  <a:gd name="connsiteY227" fmla="*/ 685351 h 1087484"/>
                  <a:gd name="connsiteX228" fmla="*/ 1262629 w 3024845"/>
                  <a:gd name="connsiteY228" fmla="*/ 698592 h 1087484"/>
                  <a:gd name="connsiteX229" fmla="*/ 1266682 w 3024845"/>
                  <a:gd name="connsiteY229" fmla="*/ 653195 h 1087484"/>
                  <a:gd name="connsiteX230" fmla="*/ 1267442 w 3024845"/>
                  <a:gd name="connsiteY230" fmla="*/ 653195 h 1087484"/>
                  <a:gd name="connsiteX231" fmla="*/ 1272762 w 3024845"/>
                  <a:gd name="connsiteY231" fmla="*/ 653195 h 1087484"/>
                  <a:gd name="connsiteX232" fmla="*/ 1272762 w 3024845"/>
                  <a:gd name="connsiteY232" fmla="*/ 588341 h 1087484"/>
                  <a:gd name="connsiteX233" fmla="*/ 1273776 w 3024845"/>
                  <a:gd name="connsiteY233" fmla="*/ 588341 h 1087484"/>
                  <a:gd name="connsiteX234" fmla="*/ 1280869 w 3024845"/>
                  <a:gd name="connsiteY234" fmla="*/ 588341 h 1087484"/>
                  <a:gd name="connsiteX235" fmla="*/ 1293029 w 3024845"/>
                  <a:gd name="connsiteY235" fmla="*/ 545106 h 1087484"/>
                  <a:gd name="connsiteX236" fmla="*/ 1294296 w 3024845"/>
                  <a:gd name="connsiteY236" fmla="*/ 545106 h 1087484"/>
                  <a:gd name="connsiteX237" fmla="*/ 1303163 w 3024845"/>
                  <a:gd name="connsiteY237" fmla="*/ 545106 h 1087484"/>
                  <a:gd name="connsiteX238" fmla="*/ 1313296 w 3024845"/>
                  <a:gd name="connsiteY238" fmla="*/ 588341 h 1087484"/>
                  <a:gd name="connsiteX239" fmla="*/ 1314309 w 3024845"/>
                  <a:gd name="connsiteY239" fmla="*/ 588341 h 1087484"/>
                  <a:gd name="connsiteX240" fmla="*/ 1321403 w 3024845"/>
                  <a:gd name="connsiteY240" fmla="*/ 588341 h 1087484"/>
                  <a:gd name="connsiteX241" fmla="*/ 1321403 w 3024845"/>
                  <a:gd name="connsiteY241" fmla="*/ 627253 h 1087484"/>
                  <a:gd name="connsiteX242" fmla="*/ 1323176 w 3024845"/>
                  <a:gd name="connsiteY242" fmla="*/ 627253 h 1087484"/>
                  <a:gd name="connsiteX243" fmla="*/ 1335590 w 3024845"/>
                  <a:gd name="connsiteY243" fmla="*/ 627253 h 1087484"/>
                  <a:gd name="connsiteX244" fmla="*/ 1335590 w 3024845"/>
                  <a:gd name="connsiteY244" fmla="*/ 629415 h 1087484"/>
                  <a:gd name="connsiteX245" fmla="*/ 1335590 w 3024845"/>
                  <a:gd name="connsiteY245" fmla="*/ 644547 h 1087484"/>
                  <a:gd name="connsiteX246" fmla="*/ 1339643 w 3024845"/>
                  <a:gd name="connsiteY246" fmla="*/ 642386 h 1087484"/>
                  <a:gd name="connsiteX247" fmla="*/ 1339643 w 3024845"/>
                  <a:gd name="connsiteY247" fmla="*/ 627253 h 1087484"/>
                  <a:gd name="connsiteX248" fmla="*/ 1341163 w 3024845"/>
                  <a:gd name="connsiteY248" fmla="*/ 627253 h 1087484"/>
                  <a:gd name="connsiteX249" fmla="*/ 1351803 w 3024845"/>
                  <a:gd name="connsiteY249" fmla="*/ 627253 h 1087484"/>
                  <a:gd name="connsiteX250" fmla="*/ 1351803 w 3024845"/>
                  <a:gd name="connsiteY250" fmla="*/ 628874 h 1087484"/>
                  <a:gd name="connsiteX251" fmla="*/ 1351803 w 3024845"/>
                  <a:gd name="connsiteY251" fmla="*/ 640224 h 1087484"/>
                  <a:gd name="connsiteX252" fmla="*/ 1382204 w 3024845"/>
                  <a:gd name="connsiteY252" fmla="*/ 640224 h 1087484"/>
                  <a:gd name="connsiteX253" fmla="*/ 1382204 w 3024845"/>
                  <a:gd name="connsiteY253" fmla="*/ 603474 h 1087484"/>
                  <a:gd name="connsiteX254" fmla="*/ 1383470 w 3024845"/>
                  <a:gd name="connsiteY254" fmla="*/ 603474 h 1087484"/>
                  <a:gd name="connsiteX255" fmla="*/ 1392337 w 3024845"/>
                  <a:gd name="connsiteY255" fmla="*/ 603474 h 1087484"/>
                  <a:gd name="connsiteX256" fmla="*/ 1392337 w 3024845"/>
                  <a:gd name="connsiteY256" fmla="*/ 625091 h 1087484"/>
                  <a:gd name="connsiteX257" fmla="*/ 1394364 w 3024845"/>
                  <a:gd name="connsiteY257" fmla="*/ 592665 h 1087484"/>
                  <a:gd name="connsiteX258" fmla="*/ 1416657 w 3024845"/>
                  <a:gd name="connsiteY258" fmla="*/ 592665 h 1087484"/>
                  <a:gd name="connsiteX259" fmla="*/ 1416657 w 3024845"/>
                  <a:gd name="connsiteY259" fmla="*/ 591043 h 1087484"/>
                  <a:gd name="connsiteX260" fmla="*/ 1416657 w 3024845"/>
                  <a:gd name="connsiteY260" fmla="*/ 579694 h 1087484"/>
                  <a:gd name="connsiteX261" fmla="*/ 1417417 w 3024845"/>
                  <a:gd name="connsiteY261" fmla="*/ 579694 h 1087484"/>
                  <a:gd name="connsiteX262" fmla="*/ 1422737 w 3024845"/>
                  <a:gd name="connsiteY262" fmla="*/ 579694 h 1087484"/>
                  <a:gd name="connsiteX263" fmla="*/ 1422737 w 3024845"/>
                  <a:gd name="connsiteY263" fmla="*/ 577803 h 1087484"/>
                  <a:gd name="connsiteX264" fmla="*/ 1422737 w 3024845"/>
                  <a:gd name="connsiteY264" fmla="*/ 564562 h 1087484"/>
                  <a:gd name="connsiteX265" fmla="*/ 1426791 w 3024845"/>
                  <a:gd name="connsiteY265" fmla="*/ 571047 h 1087484"/>
                  <a:gd name="connsiteX266" fmla="*/ 1429071 w 3024845"/>
                  <a:gd name="connsiteY266" fmla="*/ 571047 h 1087484"/>
                  <a:gd name="connsiteX267" fmla="*/ 1445031 w 3024845"/>
                  <a:gd name="connsiteY267" fmla="*/ 571047 h 1087484"/>
                  <a:gd name="connsiteX268" fmla="*/ 1445031 w 3024845"/>
                  <a:gd name="connsiteY268" fmla="*/ 570236 h 1087484"/>
                  <a:gd name="connsiteX269" fmla="*/ 1445031 w 3024845"/>
                  <a:gd name="connsiteY269" fmla="*/ 564562 h 1087484"/>
                  <a:gd name="connsiteX270" fmla="*/ 1445791 w 3024845"/>
                  <a:gd name="connsiteY270" fmla="*/ 564562 h 1087484"/>
                  <a:gd name="connsiteX271" fmla="*/ 1451111 w 3024845"/>
                  <a:gd name="connsiteY271" fmla="*/ 564562 h 1087484"/>
                  <a:gd name="connsiteX272" fmla="*/ 1451111 w 3024845"/>
                  <a:gd name="connsiteY272" fmla="*/ 565913 h 1087484"/>
                  <a:gd name="connsiteX273" fmla="*/ 1451111 w 3024845"/>
                  <a:gd name="connsiteY273" fmla="*/ 575371 h 1087484"/>
                  <a:gd name="connsiteX274" fmla="*/ 1489618 w 3024845"/>
                  <a:gd name="connsiteY274" fmla="*/ 575371 h 1087484"/>
                  <a:gd name="connsiteX275" fmla="*/ 1489618 w 3024845"/>
                  <a:gd name="connsiteY275" fmla="*/ 713724 h 1087484"/>
                  <a:gd name="connsiteX276" fmla="*/ 1491138 w 3024845"/>
                  <a:gd name="connsiteY276" fmla="*/ 713724 h 1087484"/>
                  <a:gd name="connsiteX277" fmla="*/ 1501778 w 3024845"/>
                  <a:gd name="connsiteY277" fmla="*/ 713724 h 1087484"/>
                  <a:gd name="connsiteX278" fmla="*/ 1501778 w 3024845"/>
                  <a:gd name="connsiteY278" fmla="*/ 700754 h 1087484"/>
                  <a:gd name="connsiteX279" fmla="*/ 1505832 w 3024845"/>
                  <a:gd name="connsiteY279" fmla="*/ 700754 h 1087484"/>
                  <a:gd name="connsiteX280" fmla="*/ 1505832 w 3024845"/>
                  <a:gd name="connsiteY280" fmla="*/ 713724 h 1087484"/>
                  <a:gd name="connsiteX281" fmla="*/ 1536232 w 3024845"/>
                  <a:gd name="connsiteY281" fmla="*/ 713724 h 1087484"/>
                  <a:gd name="connsiteX282" fmla="*/ 1536232 w 3024845"/>
                  <a:gd name="connsiteY282" fmla="*/ 683459 h 1087484"/>
                  <a:gd name="connsiteX283" fmla="*/ 1548392 w 3024845"/>
                  <a:gd name="connsiteY283" fmla="*/ 683459 h 1087484"/>
                  <a:gd name="connsiteX284" fmla="*/ 1560552 w 3024845"/>
                  <a:gd name="connsiteY284" fmla="*/ 681298 h 1087484"/>
                  <a:gd name="connsiteX285" fmla="*/ 1564606 w 3024845"/>
                  <a:gd name="connsiteY285" fmla="*/ 683459 h 1087484"/>
                  <a:gd name="connsiteX286" fmla="*/ 1574739 w 3024845"/>
                  <a:gd name="connsiteY286" fmla="*/ 683459 h 1087484"/>
                  <a:gd name="connsiteX287" fmla="*/ 1574739 w 3024845"/>
                  <a:gd name="connsiteY287" fmla="*/ 713724 h 1087484"/>
                  <a:gd name="connsiteX288" fmla="*/ 1582846 w 3024845"/>
                  <a:gd name="connsiteY288" fmla="*/ 713724 h 1087484"/>
                  <a:gd name="connsiteX289" fmla="*/ 1582846 w 3024845"/>
                  <a:gd name="connsiteY289" fmla="*/ 731019 h 1087484"/>
                  <a:gd name="connsiteX290" fmla="*/ 1592182 w 3024845"/>
                  <a:gd name="connsiteY290" fmla="*/ 731924 h 1087484"/>
                  <a:gd name="connsiteX291" fmla="*/ 1605140 w 3024845"/>
                  <a:gd name="connsiteY291" fmla="*/ 731924 h 1087484"/>
                  <a:gd name="connsiteX292" fmla="*/ 1605140 w 3024845"/>
                  <a:gd name="connsiteY292" fmla="*/ 715886 h 1087484"/>
                  <a:gd name="connsiteX293" fmla="*/ 1673096 w 3024845"/>
                  <a:gd name="connsiteY293" fmla="*/ 715886 h 1087484"/>
                  <a:gd name="connsiteX294" fmla="*/ 1673096 w 3024845"/>
                  <a:gd name="connsiteY294" fmla="*/ 630633 h 1087484"/>
                  <a:gd name="connsiteX295" fmla="*/ 1745104 w 3024845"/>
                  <a:gd name="connsiteY295" fmla="*/ 630633 h 1087484"/>
                  <a:gd name="connsiteX296" fmla="*/ 1745104 w 3024845"/>
                  <a:gd name="connsiteY296" fmla="*/ 709401 h 1087484"/>
                  <a:gd name="connsiteX297" fmla="*/ 1747008 w 3024845"/>
                  <a:gd name="connsiteY297" fmla="*/ 709401 h 1087484"/>
                  <a:gd name="connsiteX298" fmla="*/ 1748250 w 3024845"/>
                  <a:gd name="connsiteY298" fmla="*/ 731924 h 1087484"/>
                  <a:gd name="connsiteX299" fmla="*/ 1757926 w 3024845"/>
                  <a:gd name="connsiteY299" fmla="*/ 731924 h 1087484"/>
                  <a:gd name="connsiteX300" fmla="*/ 1759168 w 3024845"/>
                  <a:gd name="connsiteY300" fmla="*/ 709401 h 1087484"/>
                  <a:gd name="connsiteX301" fmla="*/ 1765248 w 3024845"/>
                  <a:gd name="connsiteY301" fmla="*/ 709401 h 1087484"/>
                  <a:gd name="connsiteX302" fmla="*/ 1766490 w 3024845"/>
                  <a:gd name="connsiteY302" fmla="*/ 731924 h 1087484"/>
                  <a:gd name="connsiteX303" fmla="*/ 1817112 w 3024845"/>
                  <a:gd name="connsiteY303" fmla="*/ 731924 h 1087484"/>
                  <a:gd name="connsiteX304" fmla="*/ 1817112 w 3024845"/>
                  <a:gd name="connsiteY304" fmla="*/ 568896 h 1087484"/>
                  <a:gd name="connsiteX305" fmla="*/ 2014439 w 3024845"/>
                  <a:gd name="connsiteY305" fmla="*/ 568896 h 1087484"/>
                  <a:gd name="connsiteX306" fmla="*/ 2014439 w 3024845"/>
                  <a:gd name="connsiteY306" fmla="*/ 731924 h 1087484"/>
                  <a:gd name="connsiteX307" fmla="*/ 2033136 w 3024845"/>
                  <a:gd name="connsiteY307" fmla="*/ 731924 h 1087484"/>
                  <a:gd name="connsiteX308" fmla="*/ 2033136 w 3024845"/>
                  <a:gd name="connsiteY308" fmla="*/ 649231 h 1087484"/>
                  <a:gd name="connsiteX309" fmla="*/ 2128256 w 3024845"/>
                  <a:gd name="connsiteY309" fmla="*/ 649231 h 1087484"/>
                  <a:gd name="connsiteX310" fmla="*/ 2146266 w 3024845"/>
                  <a:gd name="connsiteY310" fmla="*/ 160309 h 1087484"/>
                  <a:gd name="connsiteX311" fmla="*/ 2150320 w 3024845"/>
                  <a:gd name="connsiteY311" fmla="*/ 88970 h 1087484"/>
                  <a:gd name="connsiteX312" fmla="*/ 2152346 w 3024845"/>
                  <a:gd name="connsiteY312" fmla="*/ 28441 h 1087484"/>
                  <a:gd name="connsiteX313" fmla="*/ 2180720 w 3024845"/>
                  <a:gd name="connsiteY313" fmla="*/ 584018 h 1087484"/>
                  <a:gd name="connsiteX314" fmla="*/ 2245574 w 3024845"/>
                  <a:gd name="connsiteY314" fmla="*/ 584018 h 1087484"/>
                  <a:gd name="connsiteX315" fmla="*/ 2245574 w 3024845"/>
                  <a:gd name="connsiteY315" fmla="*/ 659680 h 1087484"/>
                  <a:gd name="connsiteX316" fmla="*/ 2253681 w 3024845"/>
                  <a:gd name="connsiteY316" fmla="*/ 659680 h 1087484"/>
                  <a:gd name="connsiteX317" fmla="*/ 2255708 w 3024845"/>
                  <a:gd name="connsiteY317" fmla="*/ 653195 h 1087484"/>
                  <a:gd name="connsiteX318" fmla="*/ 2261788 w 3024845"/>
                  <a:gd name="connsiteY318" fmla="*/ 653195 h 1087484"/>
                  <a:gd name="connsiteX319" fmla="*/ 2263815 w 3024845"/>
                  <a:gd name="connsiteY319" fmla="*/ 661842 h 1087484"/>
                  <a:gd name="connsiteX320" fmla="*/ 2275975 w 3024845"/>
                  <a:gd name="connsiteY320" fmla="*/ 661842 h 1087484"/>
                  <a:gd name="connsiteX321" fmla="*/ 2275975 w 3024845"/>
                  <a:gd name="connsiteY321" fmla="*/ 655356 h 1087484"/>
                  <a:gd name="connsiteX322" fmla="*/ 2298268 w 3024845"/>
                  <a:gd name="connsiteY322" fmla="*/ 655356 h 1087484"/>
                  <a:gd name="connsiteX323" fmla="*/ 2298268 w 3024845"/>
                  <a:gd name="connsiteY323" fmla="*/ 661842 h 1087484"/>
                  <a:gd name="connsiteX324" fmla="*/ 2318535 w 3024845"/>
                  <a:gd name="connsiteY324" fmla="*/ 661842 h 1087484"/>
                  <a:gd name="connsiteX325" fmla="*/ 2318535 w 3024845"/>
                  <a:gd name="connsiteY325" fmla="*/ 707239 h 1087484"/>
                  <a:gd name="connsiteX326" fmla="*/ 2332722 w 3024845"/>
                  <a:gd name="connsiteY326" fmla="*/ 707239 h 1087484"/>
                  <a:gd name="connsiteX327" fmla="*/ 2332722 w 3024845"/>
                  <a:gd name="connsiteY327" fmla="*/ 694268 h 1087484"/>
                  <a:gd name="connsiteX328" fmla="*/ 2348936 w 3024845"/>
                  <a:gd name="connsiteY328" fmla="*/ 694268 h 1087484"/>
                  <a:gd name="connsiteX329" fmla="*/ 2348936 w 3024845"/>
                  <a:gd name="connsiteY329" fmla="*/ 514841 h 1087484"/>
                  <a:gd name="connsiteX330" fmla="*/ 2355016 w 3024845"/>
                  <a:gd name="connsiteY330" fmla="*/ 508355 h 1087484"/>
                  <a:gd name="connsiteX331" fmla="*/ 2427977 w 3024845"/>
                  <a:gd name="connsiteY331" fmla="*/ 508355 h 1087484"/>
                  <a:gd name="connsiteX332" fmla="*/ 2427977 w 3024845"/>
                  <a:gd name="connsiteY332" fmla="*/ 517003 h 1087484"/>
                  <a:gd name="connsiteX333" fmla="*/ 2438110 w 3024845"/>
                  <a:gd name="connsiteY333" fmla="*/ 517003 h 1087484"/>
                  <a:gd name="connsiteX334" fmla="*/ 2438110 w 3024845"/>
                  <a:gd name="connsiteY334" fmla="*/ 631577 h 1087484"/>
                  <a:gd name="connsiteX335" fmla="*/ 2460404 w 3024845"/>
                  <a:gd name="connsiteY335" fmla="*/ 631577 h 1087484"/>
                  <a:gd name="connsiteX336" fmla="*/ 2460404 w 3024845"/>
                  <a:gd name="connsiteY336" fmla="*/ 564562 h 1087484"/>
                  <a:gd name="connsiteX337" fmla="*/ 2486751 w 3024845"/>
                  <a:gd name="connsiteY337" fmla="*/ 564562 h 1087484"/>
                  <a:gd name="connsiteX338" fmla="*/ 2490804 w 3024845"/>
                  <a:gd name="connsiteY338" fmla="*/ 560238 h 1087484"/>
                  <a:gd name="connsiteX339" fmla="*/ 2498911 w 3024845"/>
                  <a:gd name="connsiteY339" fmla="*/ 560238 h 1087484"/>
                  <a:gd name="connsiteX340" fmla="*/ 2502964 w 3024845"/>
                  <a:gd name="connsiteY340" fmla="*/ 564562 h 1087484"/>
                  <a:gd name="connsiteX341" fmla="*/ 2525258 w 3024845"/>
                  <a:gd name="connsiteY341" fmla="*/ 564562 h 1087484"/>
                  <a:gd name="connsiteX342" fmla="*/ 2525258 w 3024845"/>
                  <a:gd name="connsiteY342" fmla="*/ 447826 h 1087484"/>
                  <a:gd name="connsiteX343" fmla="*/ 2582005 w 3024845"/>
                  <a:gd name="connsiteY343" fmla="*/ 437017 h 1087484"/>
                  <a:gd name="connsiteX344" fmla="*/ 2582005 w 3024845"/>
                  <a:gd name="connsiteY344" fmla="*/ 438098 h 1087484"/>
                  <a:gd name="connsiteX345" fmla="*/ 2582005 w 3024845"/>
                  <a:gd name="connsiteY345" fmla="*/ 445664 h 1087484"/>
                  <a:gd name="connsiteX346" fmla="*/ 2608352 w 3024845"/>
                  <a:gd name="connsiteY346" fmla="*/ 445664 h 1087484"/>
                  <a:gd name="connsiteX347" fmla="*/ 2608352 w 3024845"/>
                  <a:gd name="connsiteY347" fmla="*/ 700754 h 1087484"/>
                  <a:gd name="connsiteX348" fmla="*/ 2630646 w 3024845"/>
                  <a:gd name="connsiteY348" fmla="*/ 700754 h 1087484"/>
                  <a:gd name="connsiteX349" fmla="*/ 2630646 w 3024845"/>
                  <a:gd name="connsiteY349" fmla="*/ 696430 h 1087484"/>
                  <a:gd name="connsiteX350" fmla="*/ 2642806 w 3024845"/>
                  <a:gd name="connsiteY350" fmla="*/ 696430 h 1087484"/>
                  <a:gd name="connsiteX351" fmla="*/ 2642806 w 3024845"/>
                  <a:gd name="connsiteY351" fmla="*/ 700754 h 1087484"/>
                  <a:gd name="connsiteX352" fmla="*/ 2667126 w 3024845"/>
                  <a:gd name="connsiteY352" fmla="*/ 700754 h 1087484"/>
                  <a:gd name="connsiteX353" fmla="*/ 2667126 w 3024845"/>
                  <a:gd name="connsiteY353" fmla="*/ 687783 h 1087484"/>
                  <a:gd name="connsiteX354" fmla="*/ 2695500 w 3024845"/>
                  <a:gd name="connsiteY354" fmla="*/ 687783 h 1087484"/>
                  <a:gd name="connsiteX355" fmla="*/ 2707660 w 3024845"/>
                  <a:gd name="connsiteY355" fmla="*/ 683459 h 1087484"/>
                  <a:gd name="connsiteX356" fmla="*/ 2727927 w 3024845"/>
                  <a:gd name="connsiteY356" fmla="*/ 687783 h 1087484"/>
                  <a:gd name="connsiteX357" fmla="*/ 2727927 w 3024845"/>
                  <a:gd name="connsiteY357" fmla="*/ 670489 h 1087484"/>
                  <a:gd name="connsiteX358" fmla="*/ 2736034 w 3024845"/>
                  <a:gd name="connsiteY358" fmla="*/ 670489 h 1087484"/>
                  <a:gd name="connsiteX359" fmla="*/ 2736034 w 3024845"/>
                  <a:gd name="connsiteY359" fmla="*/ 657518 h 1087484"/>
                  <a:gd name="connsiteX360" fmla="*/ 2792781 w 3024845"/>
                  <a:gd name="connsiteY360" fmla="*/ 657518 h 1087484"/>
                  <a:gd name="connsiteX361" fmla="*/ 2792781 w 3024845"/>
                  <a:gd name="connsiteY361" fmla="*/ 627253 h 1087484"/>
                  <a:gd name="connsiteX362" fmla="*/ 2811021 w 3024845"/>
                  <a:gd name="connsiteY362" fmla="*/ 627253 h 1087484"/>
                  <a:gd name="connsiteX363" fmla="*/ 2811021 w 3024845"/>
                  <a:gd name="connsiteY363" fmla="*/ 620768 h 1087484"/>
                  <a:gd name="connsiteX364" fmla="*/ 2823181 w 3024845"/>
                  <a:gd name="connsiteY364" fmla="*/ 620768 h 1087484"/>
                  <a:gd name="connsiteX365" fmla="*/ 2823181 w 3024845"/>
                  <a:gd name="connsiteY365" fmla="*/ 627253 h 1087484"/>
                  <a:gd name="connsiteX366" fmla="*/ 2839395 w 3024845"/>
                  <a:gd name="connsiteY366" fmla="*/ 627253 h 1087484"/>
                  <a:gd name="connsiteX367" fmla="*/ 2839395 w 3024845"/>
                  <a:gd name="connsiteY367" fmla="*/ 676974 h 1087484"/>
                  <a:gd name="connsiteX368" fmla="*/ 2871822 w 3024845"/>
                  <a:gd name="connsiteY368" fmla="*/ 676974 h 1087484"/>
                  <a:gd name="connsiteX369" fmla="*/ 2871822 w 3024845"/>
                  <a:gd name="connsiteY369" fmla="*/ 651033 h 1087484"/>
                  <a:gd name="connsiteX370" fmla="*/ 2910329 w 3024845"/>
                  <a:gd name="connsiteY370" fmla="*/ 651033 h 1087484"/>
                  <a:gd name="connsiteX371" fmla="*/ 2910329 w 3024845"/>
                  <a:gd name="connsiteY371" fmla="*/ 620768 h 1087484"/>
                  <a:gd name="connsiteX372" fmla="*/ 2958970 w 3024845"/>
                  <a:gd name="connsiteY372" fmla="*/ 620768 h 1087484"/>
                  <a:gd name="connsiteX373" fmla="*/ 2958970 w 3024845"/>
                  <a:gd name="connsiteY373" fmla="*/ 731924 h 1087484"/>
                  <a:gd name="connsiteX374" fmla="*/ 2958970 w 3024845"/>
                  <a:gd name="connsiteY374" fmla="*/ 745703 h 1087484"/>
                  <a:gd name="connsiteX375" fmla="*/ 3024845 w 3024845"/>
                  <a:gd name="connsiteY375" fmla="*/ 745703 h 1087484"/>
                  <a:gd name="connsiteX376" fmla="*/ 3024845 w 3024845"/>
                  <a:gd name="connsiteY376" fmla="*/ 1087484 h 1087484"/>
                  <a:gd name="connsiteX377" fmla="*/ 2054 w 3024845"/>
                  <a:gd name="connsiteY377" fmla="*/ 1085151 h 1087484"/>
                  <a:gd name="connsiteX378" fmla="*/ 0 w 3024845"/>
                  <a:gd name="connsiteY378" fmla="*/ 651033 h 1087484"/>
                  <a:gd name="connsiteX379" fmla="*/ 20267 w 3024845"/>
                  <a:gd name="connsiteY379" fmla="*/ 651033 h 1087484"/>
                  <a:gd name="connsiteX380" fmla="*/ 20774 w 3024845"/>
                  <a:gd name="connsiteY380" fmla="*/ 649952 h 1087484"/>
                  <a:gd name="connsiteX381" fmla="*/ 24320 w 3024845"/>
                  <a:gd name="connsiteY381" fmla="*/ 642386 h 1087484"/>
                  <a:gd name="connsiteX382" fmla="*/ 26094 w 3024845"/>
                  <a:gd name="connsiteY382" fmla="*/ 642656 h 1087484"/>
                  <a:gd name="connsiteX383" fmla="*/ 38507 w 3024845"/>
                  <a:gd name="connsiteY383" fmla="*/ 644547 h 1087484"/>
                  <a:gd name="connsiteX384" fmla="*/ 39014 w 3024845"/>
                  <a:gd name="connsiteY384" fmla="*/ 645899 h 1087484"/>
                  <a:gd name="connsiteX385" fmla="*/ 42560 w 3024845"/>
                  <a:gd name="connsiteY385" fmla="*/ 655356 h 1087484"/>
                  <a:gd name="connsiteX386" fmla="*/ 68907 w 3024845"/>
                  <a:gd name="connsiteY386" fmla="*/ 657518 h 1087484"/>
                  <a:gd name="connsiteX387" fmla="*/ 68907 w 3024845"/>
                  <a:gd name="connsiteY387" fmla="*/ 534297 h 1087484"/>
                  <a:gd name="connsiteX388" fmla="*/ 70934 w 3024845"/>
                  <a:gd name="connsiteY388" fmla="*/ 534297 h 1087484"/>
                  <a:gd name="connsiteX389" fmla="*/ 85121 w 3024845"/>
                  <a:gd name="connsiteY389" fmla="*/ 534297 h 1087484"/>
                  <a:gd name="connsiteX390" fmla="*/ 85121 w 3024845"/>
                  <a:gd name="connsiteY390" fmla="*/ 398105 h 1087484"/>
                  <a:gd name="connsiteX391" fmla="*/ 86894 w 3024845"/>
                  <a:gd name="connsiteY391" fmla="*/ 398105 h 1087484"/>
                  <a:gd name="connsiteX392" fmla="*/ 99308 w 3024845"/>
                  <a:gd name="connsiteY392" fmla="*/ 398105 h 1087484"/>
                  <a:gd name="connsiteX393" fmla="*/ 99308 w 3024845"/>
                  <a:gd name="connsiteY393" fmla="*/ 283531 h 1087484"/>
                  <a:gd name="connsiteX394" fmla="*/ 103361 w 3024845"/>
                  <a:gd name="connsiteY394" fmla="*/ 255427 h 1087484"/>
                  <a:gd name="connsiteX395" fmla="*/ 105388 w 3024845"/>
                  <a:gd name="connsiteY395" fmla="*/ 255427 h 1087484"/>
                  <a:gd name="connsiteX396" fmla="*/ 119575 w 3024845"/>
                  <a:gd name="connsiteY396" fmla="*/ 255427 h 1087484"/>
                  <a:gd name="connsiteX0" fmla="*/ 119575 w 3024845"/>
                  <a:gd name="connsiteY0" fmla="*/ 200101 h 1032158"/>
                  <a:gd name="connsiteX1" fmla="*/ 200642 w 3024845"/>
                  <a:gd name="connsiteY1" fmla="*/ 197940 h 1032158"/>
                  <a:gd name="connsiteX2" fmla="*/ 202669 w 3024845"/>
                  <a:gd name="connsiteY2" fmla="*/ 197940 h 1032158"/>
                  <a:gd name="connsiteX3" fmla="*/ 216856 w 3024845"/>
                  <a:gd name="connsiteY3" fmla="*/ 197940 h 1032158"/>
                  <a:gd name="connsiteX4" fmla="*/ 216856 w 3024845"/>
                  <a:gd name="connsiteY4" fmla="*/ 221719 h 1032158"/>
                  <a:gd name="connsiteX5" fmla="*/ 217363 w 3024845"/>
                  <a:gd name="connsiteY5" fmla="*/ 222530 h 1032158"/>
                  <a:gd name="connsiteX6" fmla="*/ 220909 w 3024845"/>
                  <a:gd name="connsiteY6" fmla="*/ 228205 h 1032158"/>
                  <a:gd name="connsiteX7" fmla="*/ 220909 w 3024845"/>
                  <a:gd name="connsiteY7" fmla="*/ 342779 h 1032158"/>
                  <a:gd name="connsiteX8" fmla="*/ 223189 w 3024845"/>
                  <a:gd name="connsiteY8" fmla="*/ 342779 h 1032158"/>
                  <a:gd name="connsiteX9" fmla="*/ 239150 w 3024845"/>
                  <a:gd name="connsiteY9" fmla="*/ 342779 h 1032158"/>
                  <a:gd name="connsiteX10" fmla="*/ 239150 w 3024845"/>
                  <a:gd name="connsiteY10" fmla="*/ 483294 h 1032158"/>
                  <a:gd name="connsiteX11" fmla="*/ 240670 w 3024845"/>
                  <a:gd name="connsiteY11" fmla="*/ 483024 h 1032158"/>
                  <a:gd name="connsiteX12" fmla="*/ 251310 w 3024845"/>
                  <a:gd name="connsiteY12" fmla="*/ 481133 h 1032158"/>
                  <a:gd name="connsiteX13" fmla="*/ 249283 w 3024845"/>
                  <a:gd name="connsiteY13" fmla="*/ 569765 h 1032158"/>
                  <a:gd name="connsiteX14" fmla="*/ 250803 w 3024845"/>
                  <a:gd name="connsiteY14" fmla="*/ 570036 h 1032158"/>
                  <a:gd name="connsiteX15" fmla="*/ 261443 w 3024845"/>
                  <a:gd name="connsiteY15" fmla="*/ 571927 h 1032158"/>
                  <a:gd name="connsiteX16" fmla="*/ 261696 w 3024845"/>
                  <a:gd name="connsiteY16" fmla="*/ 572738 h 1032158"/>
                  <a:gd name="connsiteX17" fmla="*/ 263470 w 3024845"/>
                  <a:gd name="connsiteY17" fmla="*/ 578413 h 1032158"/>
                  <a:gd name="connsiteX18" fmla="*/ 264230 w 3024845"/>
                  <a:gd name="connsiteY18" fmla="*/ 575981 h 1032158"/>
                  <a:gd name="connsiteX19" fmla="*/ 269550 w 3024845"/>
                  <a:gd name="connsiteY19" fmla="*/ 558957 h 1032158"/>
                  <a:gd name="connsiteX20" fmla="*/ 271323 w 3024845"/>
                  <a:gd name="connsiteY20" fmla="*/ 558957 h 1032158"/>
                  <a:gd name="connsiteX21" fmla="*/ 283737 w 3024845"/>
                  <a:gd name="connsiteY21" fmla="*/ 558957 h 1032158"/>
                  <a:gd name="connsiteX22" fmla="*/ 283737 w 3024845"/>
                  <a:gd name="connsiteY22" fmla="*/ 591383 h 1032158"/>
                  <a:gd name="connsiteX23" fmla="*/ 284750 w 3024845"/>
                  <a:gd name="connsiteY23" fmla="*/ 591924 h 1032158"/>
                  <a:gd name="connsiteX24" fmla="*/ 291844 w 3024845"/>
                  <a:gd name="connsiteY24" fmla="*/ 595707 h 1032158"/>
                  <a:gd name="connsiteX25" fmla="*/ 291844 w 3024845"/>
                  <a:gd name="connsiteY25" fmla="*/ 597058 h 1032158"/>
                  <a:gd name="connsiteX26" fmla="*/ 291844 w 3024845"/>
                  <a:gd name="connsiteY26" fmla="*/ 606516 h 1032158"/>
                  <a:gd name="connsiteX27" fmla="*/ 336431 w 3024845"/>
                  <a:gd name="connsiteY27" fmla="*/ 606516 h 1032158"/>
                  <a:gd name="connsiteX28" fmla="*/ 336431 w 3024845"/>
                  <a:gd name="connsiteY28" fmla="*/ 607597 h 1032158"/>
                  <a:gd name="connsiteX29" fmla="*/ 336431 w 3024845"/>
                  <a:gd name="connsiteY29" fmla="*/ 615163 h 1032158"/>
                  <a:gd name="connsiteX30" fmla="*/ 338457 w 3024845"/>
                  <a:gd name="connsiteY30" fmla="*/ 615163 h 1032158"/>
                  <a:gd name="connsiteX31" fmla="*/ 352644 w 3024845"/>
                  <a:gd name="connsiteY31" fmla="*/ 615163 h 1032158"/>
                  <a:gd name="connsiteX32" fmla="*/ 352644 w 3024845"/>
                  <a:gd name="connsiteY32" fmla="*/ 584898 h 1032158"/>
                  <a:gd name="connsiteX33" fmla="*/ 397231 w 3024845"/>
                  <a:gd name="connsiteY33" fmla="*/ 584898 h 1032158"/>
                  <a:gd name="connsiteX34" fmla="*/ 397231 w 3024845"/>
                  <a:gd name="connsiteY34" fmla="*/ 583547 h 1032158"/>
                  <a:gd name="connsiteX35" fmla="*/ 397231 w 3024845"/>
                  <a:gd name="connsiteY35" fmla="*/ 574089 h 1032158"/>
                  <a:gd name="connsiteX36" fmla="*/ 398245 w 3024845"/>
                  <a:gd name="connsiteY36" fmla="*/ 574089 h 1032158"/>
                  <a:gd name="connsiteX37" fmla="*/ 405338 w 3024845"/>
                  <a:gd name="connsiteY37" fmla="*/ 574089 h 1032158"/>
                  <a:gd name="connsiteX38" fmla="*/ 405338 w 3024845"/>
                  <a:gd name="connsiteY38" fmla="*/ 572198 h 1032158"/>
                  <a:gd name="connsiteX39" fmla="*/ 405338 w 3024845"/>
                  <a:gd name="connsiteY39" fmla="*/ 558957 h 1032158"/>
                  <a:gd name="connsiteX40" fmla="*/ 406098 w 3024845"/>
                  <a:gd name="connsiteY40" fmla="*/ 558957 h 1032158"/>
                  <a:gd name="connsiteX41" fmla="*/ 411418 w 3024845"/>
                  <a:gd name="connsiteY41" fmla="*/ 558957 h 1032158"/>
                  <a:gd name="connsiteX42" fmla="*/ 411418 w 3024845"/>
                  <a:gd name="connsiteY42" fmla="*/ 557876 h 1032158"/>
                  <a:gd name="connsiteX43" fmla="*/ 411418 w 3024845"/>
                  <a:gd name="connsiteY43" fmla="*/ 550309 h 1032158"/>
                  <a:gd name="connsiteX44" fmla="*/ 413445 w 3024845"/>
                  <a:gd name="connsiteY44" fmla="*/ 550309 h 1032158"/>
                  <a:gd name="connsiteX45" fmla="*/ 427632 w 3024845"/>
                  <a:gd name="connsiteY45" fmla="*/ 550309 h 1032158"/>
                  <a:gd name="connsiteX46" fmla="*/ 427632 w 3024845"/>
                  <a:gd name="connsiteY46" fmla="*/ 551390 h 1032158"/>
                  <a:gd name="connsiteX47" fmla="*/ 427632 w 3024845"/>
                  <a:gd name="connsiteY47" fmla="*/ 558957 h 1032158"/>
                  <a:gd name="connsiteX48" fmla="*/ 449925 w 3024845"/>
                  <a:gd name="connsiteY48" fmla="*/ 558957 h 1032158"/>
                  <a:gd name="connsiteX49" fmla="*/ 449925 w 3024845"/>
                  <a:gd name="connsiteY49" fmla="*/ 557065 h 1032158"/>
                  <a:gd name="connsiteX50" fmla="*/ 449925 w 3024845"/>
                  <a:gd name="connsiteY50" fmla="*/ 543824 h 1032158"/>
                  <a:gd name="connsiteX51" fmla="*/ 451699 w 3024845"/>
                  <a:gd name="connsiteY51" fmla="*/ 543824 h 1032158"/>
                  <a:gd name="connsiteX52" fmla="*/ 464112 w 3024845"/>
                  <a:gd name="connsiteY52" fmla="*/ 543824 h 1032158"/>
                  <a:gd name="connsiteX53" fmla="*/ 464112 w 3024845"/>
                  <a:gd name="connsiteY53" fmla="*/ 567604 h 1032158"/>
                  <a:gd name="connsiteX54" fmla="*/ 465126 w 3024845"/>
                  <a:gd name="connsiteY54" fmla="*/ 567604 h 1032158"/>
                  <a:gd name="connsiteX55" fmla="*/ 472219 w 3024845"/>
                  <a:gd name="connsiteY55" fmla="*/ 567604 h 1032158"/>
                  <a:gd name="connsiteX56" fmla="*/ 472219 w 3024845"/>
                  <a:gd name="connsiteY56" fmla="*/ 566523 h 1032158"/>
                  <a:gd name="connsiteX57" fmla="*/ 472219 w 3024845"/>
                  <a:gd name="connsiteY57" fmla="*/ 558957 h 1032158"/>
                  <a:gd name="connsiteX58" fmla="*/ 473992 w 3024845"/>
                  <a:gd name="connsiteY58" fmla="*/ 558957 h 1032158"/>
                  <a:gd name="connsiteX59" fmla="*/ 486406 w 3024845"/>
                  <a:gd name="connsiteY59" fmla="*/ 558957 h 1032158"/>
                  <a:gd name="connsiteX60" fmla="*/ 486406 w 3024845"/>
                  <a:gd name="connsiteY60" fmla="*/ 584898 h 1032158"/>
                  <a:gd name="connsiteX61" fmla="*/ 488433 w 3024845"/>
                  <a:gd name="connsiteY61" fmla="*/ 584898 h 1032158"/>
                  <a:gd name="connsiteX62" fmla="*/ 502619 w 3024845"/>
                  <a:gd name="connsiteY62" fmla="*/ 584898 h 1032158"/>
                  <a:gd name="connsiteX63" fmla="*/ 502619 w 3024845"/>
                  <a:gd name="connsiteY63" fmla="*/ 586519 h 1032158"/>
                  <a:gd name="connsiteX64" fmla="*/ 502619 w 3024845"/>
                  <a:gd name="connsiteY64" fmla="*/ 597869 h 1032158"/>
                  <a:gd name="connsiteX65" fmla="*/ 503379 w 3024845"/>
                  <a:gd name="connsiteY65" fmla="*/ 597869 h 1032158"/>
                  <a:gd name="connsiteX66" fmla="*/ 508700 w 3024845"/>
                  <a:gd name="connsiteY66" fmla="*/ 597869 h 1032158"/>
                  <a:gd name="connsiteX67" fmla="*/ 508700 w 3024845"/>
                  <a:gd name="connsiteY67" fmla="*/ 597058 h 1032158"/>
                  <a:gd name="connsiteX68" fmla="*/ 508700 w 3024845"/>
                  <a:gd name="connsiteY68" fmla="*/ 591383 h 1032158"/>
                  <a:gd name="connsiteX69" fmla="*/ 539100 w 3024845"/>
                  <a:gd name="connsiteY69" fmla="*/ 591383 h 1032158"/>
                  <a:gd name="connsiteX70" fmla="*/ 539100 w 3024845"/>
                  <a:gd name="connsiteY70" fmla="*/ 615163 h 1032158"/>
                  <a:gd name="connsiteX71" fmla="*/ 540113 w 3024845"/>
                  <a:gd name="connsiteY71" fmla="*/ 615163 h 1032158"/>
                  <a:gd name="connsiteX72" fmla="*/ 547207 w 3024845"/>
                  <a:gd name="connsiteY72" fmla="*/ 615163 h 1032158"/>
                  <a:gd name="connsiteX73" fmla="*/ 547207 w 3024845"/>
                  <a:gd name="connsiteY73" fmla="*/ 616244 h 1032158"/>
                  <a:gd name="connsiteX74" fmla="*/ 547207 w 3024845"/>
                  <a:gd name="connsiteY74" fmla="*/ 623810 h 1032158"/>
                  <a:gd name="connsiteX75" fmla="*/ 547967 w 3024845"/>
                  <a:gd name="connsiteY75" fmla="*/ 623810 h 1032158"/>
                  <a:gd name="connsiteX76" fmla="*/ 553287 w 3024845"/>
                  <a:gd name="connsiteY76" fmla="*/ 623810 h 1032158"/>
                  <a:gd name="connsiteX77" fmla="*/ 553287 w 3024845"/>
                  <a:gd name="connsiteY77" fmla="*/ 621648 h 1032158"/>
                  <a:gd name="connsiteX78" fmla="*/ 553287 w 3024845"/>
                  <a:gd name="connsiteY78" fmla="*/ 606516 h 1032158"/>
                  <a:gd name="connsiteX79" fmla="*/ 554300 w 3024845"/>
                  <a:gd name="connsiteY79" fmla="*/ 606516 h 1032158"/>
                  <a:gd name="connsiteX80" fmla="*/ 561394 w 3024845"/>
                  <a:gd name="connsiteY80" fmla="*/ 606516 h 1032158"/>
                  <a:gd name="connsiteX81" fmla="*/ 561394 w 3024845"/>
                  <a:gd name="connsiteY81" fmla="*/ 607597 h 1032158"/>
                  <a:gd name="connsiteX82" fmla="*/ 561394 w 3024845"/>
                  <a:gd name="connsiteY82" fmla="*/ 615163 h 1032158"/>
                  <a:gd name="connsiteX83" fmla="*/ 566714 w 3024845"/>
                  <a:gd name="connsiteY83" fmla="*/ 613170 h 1032158"/>
                  <a:gd name="connsiteX84" fmla="*/ 567474 w 3024845"/>
                  <a:gd name="connsiteY84" fmla="*/ 612190 h 1032158"/>
                  <a:gd name="connsiteX85" fmla="*/ 567474 w 3024845"/>
                  <a:gd name="connsiteY85" fmla="*/ 606516 h 1032158"/>
                  <a:gd name="connsiteX86" fmla="*/ 605981 w 3024845"/>
                  <a:gd name="connsiteY86" fmla="*/ 606516 h 1032158"/>
                  <a:gd name="connsiteX87" fmla="*/ 605981 w 3024845"/>
                  <a:gd name="connsiteY87" fmla="*/ 630295 h 1032158"/>
                  <a:gd name="connsiteX88" fmla="*/ 608007 w 3024845"/>
                  <a:gd name="connsiteY88" fmla="*/ 630295 h 1032158"/>
                  <a:gd name="connsiteX89" fmla="*/ 622194 w 3024845"/>
                  <a:gd name="connsiteY89" fmla="*/ 630295 h 1032158"/>
                  <a:gd name="connsiteX90" fmla="*/ 622194 w 3024845"/>
                  <a:gd name="connsiteY90" fmla="*/ 631376 h 1032158"/>
                  <a:gd name="connsiteX91" fmla="*/ 622194 w 3024845"/>
                  <a:gd name="connsiteY91" fmla="*/ 638942 h 1032158"/>
                  <a:gd name="connsiteX92" fmla="*/ 623968 w 3024845"/>
                  <a:gd name="connsiteY92" fmla="*/ 638942 h 1032158"/>
                  <a:gd name="connsiteX93" fmla="*/ 636381 w 3024845"/>
                  <a:gd name="connsiteY93" fmla="*/ 638942 h 1032158"/>
                  <a:gd name="connsiteX94" fmla="*/ 636381 w 3024845"/>
                  <a:gd name="connsiteY94" fmla="*/ 615163 h 1032158"/>
                  <a:gd name="connsiteX95" fmla="*/ 637394 w 3024845"/>
                  <a:gd name="connsiteY95" fmla="*/ 615163 h 1032158"/>
                  <a:gd name="connsiteX96" fmla="*/ 644488 w 3024845"/>
                  <a:gd name="connsiteY96" fmla="*/ 615163 h 1032158"/>
                  <a:gd name="connsiteX97" fmla="*/ 644488 w 3024845"/>
                  <a:gd name="connsiteY97" fmla="*/ 582736 h 1032158"/>
                  <a:gd name="connsiteX98" fmla="*/ 645501 w 3024845"/>
                  <a:gd name="connsiteY98" fmla="*/ 582736 h 1032158"/>
                  <a:gd name="connsiteX99" fmla="*/ 652595 w 3024845"/>
                  <a:gd name="connsiteY99" fmla="*/ 582736 h 1032158"/>
                  <a:gd name="connsiteX100" fmla="*/ 652595 w 3024845"/>
                  <a:gd name="connsiteY100" fmla="*/ 580845 h 1032158"/>
                  <a:gd name="connsiteX101" fmla="*/ 652595 w 3024845"/>
                  <a:gd name="connsiteY101" fmla="*/ 567604 h 1032158"/>
                  <a:gd name="connsiteX102" fmla="*/ 651328 w 3024845"/>
                  <a:gd name="connsiteY102" fmla="*/ 565982 h 1032158"/>
                  <a:gd name="connsiteX103" fmla="*/ 656648 w 3024845"/>
                  <a:gd name="connsiteY103" fmla="*/ 554633 h 1032158"/>
                  <a:gd name="connsiteX104" fmla="*/ 664755 w 3024845"/>
                  <a:gd name="connsiteY104" fmla="*/ 582736 h 1032158"/>
                  <a:gd name="connsiteX105" fmla="*/ 665515 w 3024845"/>
                  <a:gd name="connsiteY105" fmla="*/ 582736 h 1032158"/>
                  <a:gd name="connsiteX106" fmla="*/ 670835 w 3024845"/>
                  <a:gd name="connsiteY106" fmla="*/ 582736 h 1032158"/>
                  <a:gd name="connsiteX107" fmla="*/ 670835 w 3024845"/>
                  <a:gd name="connsiteY107" fmla="*/ 476809 h 1032158"/>
                  <a:gd name="connsiteX108" fmla="*/ 672355 w 3024845"/>
                  <a:gd name="connsiteY108" fmla="*/ 476809 h 1032158"/>
                  <a:gd name="connsiteX109" fmla="*/ 682995 w 3024845"/>
                  <a:gd name="connsiteY109" fmla="*/ 476809 h 1032158"/>
                  <a:gd name="connsiteX110" fmla="*/ 682995 w 3024845"/>
                  <a:gd name="connsiteY110" fmla="*/ 429250 h 1032158"/>
                  <a:gd name="connsiteX111" fmla="*/ 709342 w 3024845"/>
                  <a:gd name="connsiteY111" fmla="*/ 429250 h 1032158"/>
                  <a:gd name="connsiteX112" fmla="*/ 709342 w 3024845"/>
                  <a:gd name="connsiteY112" fmla="*/ 407632 h 1032158"/>
                  <a:gd name="connsiteX113" fmla="*/ 743796 w 3024845"/>
                  <a:gd name="connsiteY113" fmla="*/ 407632 h 1032158"/>
                  <a:gd name="connsiteX114" fmla="*/ 743796 w 3024845"/>
                  <a:gd name="connsiteY114" fmla="*/ 410064 h 1032158"/>
                  <a:gd name="connsiteX115" fmla="*/ 743796 w 3024845"/>
                  <a:gd name="connsiteY115" fmla="*/ 427088 h 1032158"/>
                  <a:gd name="connsiteX116" fmla="*/ 746076 w 3024845"/>
                  <a:gd name="connsiteY116" fmla="*/ 427088 h 1032158"/>
                  <a:gd name="connsiteX117" fmla="*/ 762036 w 3024845"/>
                  <a:gd name="connsiteY117" fmla="*/ 427088 h 1032158"/>
                  <a:gd name="connsiteX118" fmla="*/ 762036 w 3024845"/>
                  <a:gd name="connsiteY118" fmla="*/ 474647 h 1032158"/>
                  <a:gd name="connsiteX119" fmla="*/ 763049 w 3024845"/>
                  <a:gd name="connsiteY119" fmla="*/ 474647 h 1032158"/>
                  <a:gd name="connsiteX120" fmla="*/ 770143 w 3024845"/>
                  <a:gd name="connsiteY120" fmla="*/ 474647 h 1032158"/>
                  <a:gd name="connsiteX121" fmla="*/ 784330 w 3024845"/>
                  <a:gd name="connsiteY121" fmla="*/ 478971 h 1032158"/>
                  <a:gd name="connsiteX122" fmla="*/ 784330 w 3024845"/>
                  <a:gd name="connsiteY122" fmla="*/ 517883 h 1032158"/>
                  <a:gd name="connsiteX123" fmla="*/ 785343 w 3024845"/>
                  <a:gd name="connsiteY123" fmla="*/ 517883 h 1032158"/>
                  <a:gd name="connsiteX124" fmla="*/ 792436 w 3024845"/>
                  <a:gd name="connsiteY124" fmla="*/ 517883 h 1032158"/>
                  <a:gd name="connsiteX125" fmla="*/ 792436 w 3024845"/>
                  <a:gd name="connsiteY125" fmla="*/ 519504 h 1032158"/>
                  <a:gd name="connsiteX126" fmla="*/ 792436 w 3024845"/>
                  <a:gd name="connsiteY126" fmla="*/ 530853 h 1032158"/>
                  <a:gd name="connsiteX127" fmla="*/ 794463 w 3024845"/>
                  <a:gd name="connsiteY127" fmla="*/ 530853 h 1032158"/>
                  <a:gd name="connsiteX128" fmla="*/ 808650 w 3024845"/>
                  <a:gd name="connsiteY128" fmla="*/ 530853 h 1032158"/>
                  <a:gd name="connsiteX129" fmla="*/ 814730 w 3024845"/>
                  <a:gd name="connsiteY129" fmla="*/ 537339 h 1032158"/>
                  <a:gd name="connsiteX130" fmla="*/ 814730 w 3024845"/>
                  <a:gd name="connsiteY130" fmla="*/ 558957 h 1032158"/>
                  <a:gd name="connsiteX131" fmla="*/ 817010 w 3024845"/>
                  <a:gd name="connsiteY131" fmla="*/ 558957 h 1032158"/>
                  <a:gd name="connsiteX132" fmla="*/ 832970 w 3024845"/>
                  <a:gd name="connsiteY132" fmla="*/ 558957 h 1032158"/>
                  <a:gd name="connsiteX133" fmla="*/ 832970 w 3024845"/>
                  <a:gd name="connsiteY133" fmla="*/ 560037 h 1032158"/>
                  <a:gd name="connsiteX134" fmla="*/ 832970 w 3024845"/>
                  <a:gd name="connsiteY134" fmla="*/ 567604 h 1032158"/>
                  <a:gd name="connsiteX135" fmla="*/ 834237 w 3024845"/>
                  <a:gd name="connsiteY135" fmla="*/ 567604 h 1032158"/>
                  <a:gd name="connsiteX136" fmla="*/ 843104 w 3024845"/>
                  <a:gd name="connsiteY136" fmla="*/ 567604 h 1032158"/>
                  <a:gd name="connsiteX137" fmla="*/ 843104 w 3024845"/>
                  <a:gd name="connsiteY137" fmla="*/ 569765 h 1032158"/>
                  <a:gd name="connsiteX138" fmla="*/ 843104 w 3024845"/>
                  <a:gd name="connsiteY138" fmla="*/ 584898 h 1032158"/>
                  <a:gd name="connsiteX139" fmla="*/ 847157 w 3024845"/>
                  <a:gd name="connsiteY139" fmla="*/ 583006 h 1032158"/>
                  <a:gd name="connsiteX140" fmla="*/ 847157 w 3024845"/>
                  <a:gd name="connsiteY140" fmla="*/ 569765 h 1032158"/>
                  <a:gd name="connsiteX141" fmla="*/ 848170 w 3024845"/>
                  <a:gd name="connsiteY141" fmla="*/ 569765 h 1032158"/>
                  <a:gd name="connsiteX142" fmla="*/ 855264 w 3024845"/>
                  <a:gd name="connsiteY142" fmla="*/ 569765 h 1032158"/>
                  <a:gd name="connsiteX143" fmla="*/ 855264 w 3024845"/>
                  <a:gd name="connsiteY143" fmla="*/ 571387 h 1032158"/>
                  <a:gd name="connsiteX144" fmla="*/ 855264 w 3024845"/>
                  <a:gd name="connsiteY144" fmla="*/ 582736 h 1032158"/>
                  <a:gd name="connsiteX145" fmla="*/ 856024 w 3024845"/>
                  <a:gd name="connsiteY145" fmla="*/ 582736 h 1032158"/>
                  <a:gd name="connsiteX146" fmla="*/ 861344 w 3024845"/>
                  <a:gd name="connsiteY146" fmla="*/ 582736 h 1032158"/>
                  <a:gd name="connsiteX147" fmla="*/ 909984 w 3024845"/>
                  <a:gd name="connsiteY147" fmla="*/ 578413 h 1032158"/>
                  <a:gd name="connsiteX148" fmla="*/ 909984 w 3024845"/>
                  <a:gd name="connsiteY148" fmla="*/ 579764 h 1032158"/>
                  <a:gd name="connsiteX149" fmla="*/ 909984 w 3024845"/>
                  <a:gd name="connsiteY149" fmla="*/ 589221 h 1032158"/>
                  <a:gd name="connsiteX150" fmla="*/ 910744 w 3024845"/>
                  <a:gd name="connsiteY150" fmla="*/ 589221 h 1032158"/>
                  <a:gd name="connsiteX151" fmla="*/ 916065 w 3024845"/>
                  <a:gd name="connsiteY151" fmla="*/ 589221 h 1032158"/>
                  <a:gd name="connsiteX152" fmla="*/ 916065 w 3024845"/>
                  <a:gd name="connsiteY152" fmla="*/ 591383 h 1032158"/>
                  <a:gd name="connsiteX153" fmla="*/ 916065 w 3024845"/>
                  <a:gd name="connsiteY153" fmla="*/ 606516 h 1032158"/>
                  <a:gd name="connsiteX154" fmla="*/ 918091 w 3024845"/>
                  <a:gd name="connsiteY154" fmla="*/ 605165 h 1032158"/>
                  <a:gd name="connsiteX155" fmla="*/ 932278 w 3024845"/>
                  <a:gd name="connsiteY155" fmla="*/ 595707 h 1032158"/>
                  <a:gd name="connsiteX156" fmla="*/ 938358 w 3024845"/>
                  <a:gd name="connsiteY156" fmla="*/ 554633 h 1032158"/>
                  <a:gd name="connsiteX157" fmla="*/ 939118 w 3024845"/>
                  <a:gd name="connsiteY157" fmla="*/ 554363 h 1032158"/>
                  <a:gd name="connsiteX158" fmla="*/ 944438 w 3024845"/>
                  <a:gd name="connsiteY158" fmla="*/ 552471 h 1032158"/>
                  <a:gd name="connsiteX159" fmla="*/ 946465 w 3024845"/>
                  <a:gd name="connsiteY159" fmla="*/ 483294 h 1032158"/>
                  <a:gd name="connsiteX160" fmla="*/ 948492 w 3024845"/>
                  <a:gd name="connsiteY160" fmla="*/ 552471 h 1032158"/>
                  <a:gd name="connsiteX161" fmla="*/ 949252 w 3024845"/>
                  <a:gd name="connsiteY161" fmla="*/ 552741 h 1032158"/>
                  <a:gd name="connsiteX162" fmla="*/ 954572 w 3024845"/>
                  <a:gd name="connsiteY162" fmla="*/ 554633 h 1032158"/>
                  <a:gd name="connsiteX163" fmla="*/ 954572 w 3024845"/>
                  <a:gd name="connsiteY163" fmla="*/ 468162 h 1032158"/>
                  <a:gd name="connsiteX164" fmla="*/ 958625 w 3024845"/>
                  <a:gd name="connsiteY164" fmla="*/ 435735 h 1032158"/>
                  <a:gd name="connsiteX165" fmla="*/ 997132 w 3024845"/>
                  <a:gd name="connsiteY165" fmla="*/ 435735 h 1032158"/>
                  <a:gd name="connsiteX166" fmla="*/ 997132 w 3024845"/>
                  <a:gd name="connsiteY166" fmla="*/ 468162 h 1032158"/>
                  <a:gd name="connsiteX167" fmla="*/ 997892 w 3024845"/>
                  <a:gd name="connsiteY167" fmla="*/ 468162 h 1032158"/>
                  <a:gd name="connsiteX168" fmla="*/ 1003212 w 3024845"/>
                  <a:gd name="connsiteY168" fmla="*/ 468162 h 1032158"/>
                  <a:gd name="connsiteX169" fmla="*/ 1003212 w 3024845"/>
                  <a:gd name="connsiteY169" fmla="*/ 386014 h 1032158"/>
                  <a:gd name="connsiteX170" fmla="*/ 1004986 w 3024845"/>
                  <a:gd name="connsiteY170" fmla="*/ 386014 h 1032158"/>
                  <a:gd name="connsiteX171" fmla="*/ 1017399 w 3024845"/>
                  <a:gd name="connsiteY171" fmla="*/ 386014 h 1032158"/>
                  <a:gd name="connsiteX172" fmla="*/ 1017399 w 3024845"/>
                  <a:gd name="connsiteY172" fmla="*/ 384123 h 1032158"/>
                  <a:gd name="connsiteX173" fmla="*/ 1017399 w 3024845"/>
                  <a:gd name="connsiteY173" fmla="*/ 370882 h 1032158"/>
                  <a:gd name="connsiteX174" fmla="*/ 1039693 w 3024845"/>
                  <a:gd name="connsiteY174" fmla="*/ 370882 h 1032158"/>
                  <a:gd name="connsiteX175" fmla="*/ 1039693 w 3024845"/>
                  <a:gd name="connsiteY175" fmla="*/ 369801 h 1032158"/>
                  <a:gd name="connsiteX176" fmla="*/ 1039693 w 3024845"/>
                  <a:gd name="connsiteY176" fmla="*/ 362235 h 1032158"/>
                  <a:gd name="connsiteX177" fmla="*/ 1041466 w 3024845"/>
                  <a:gd name="connsiteY177" fmla="*/ 362235 h 1032158"/>
                  <a:gd name="connsiteX178" fmla="*/ 1053880 w 3024845"/>
                  <a:gd name="connsiteY178" fmla="*/ 362235 h 1032158"/>
                  <a:gd name="connsiteX179" fmla="*/ 1053880 w 3024845"/>
                  <a:gd name="connsiteY179" fmla="*/ 363316 h 1032158"/>
                  <a:gd name="connsiteX180" fmla="*/ 1053880 w 3024845"/>
                  <a:gd name="connsiteY180" fmla="*/ 370882 h 1032158"/>
                  <a:gd name="connsiteX181" fmla="*/ 1054640 w 3024845"/>
                  <a:gd name="connsiteY181" fmla="*/ 370882 h 1032158"/>
                  <a:gd name="connsiteX182" fmla="*/ 1059960 w 3024845"/>
                  <a:gd name="connsiteY182" fmla="*/ 370882 h 1032158"/>
                  <a:gd name="connsiteX183" fmla="*/ 1070093 w 3024845"/>
                  <a:gd name="connsiteY183" fmla="*/ 366558 h 1032158"/>
                  <a:gd name="connsiteX184" fmla="*/ 1074146 w 3024845"/>
                  <a:gd name="connsiteY184" fmla="*/ 369801 h 1032158"/>
                  <a:gd name="connsiteX185" fmla="*/ 1074146 w 3024845"/>
                  <a:gd name="connsiteY185" fmla="*/ 362235 h 1032158"/>
                  <a:gd name="connsiteX186" fmla="*/ 1076426 w 3024845"/>
                  <a:gd name="connsiteY186" fmla="*/ 362235 h 1032158"/>
                  <a:gd name="connsiteX187" fmla="*/ 1092387 w 3024845"/>
                  <a:gd name="connsiteY187" fmla="*/ 362235 h 1032158"/>
                  <a:gd name="connsiteX188" fmla="*/ 1092387 w 3024845"/>
                  <a:gd name="connsiteY188" fmla="*/ 363316 h 1032158"/>
                  <a:gd name="connsiteX189" fmla="*/ 1092387 w 3024845"/>
                  <a:gd name="connsiteY189" fmla="*/ 370882 h 1032158"/>
                  <a:gd name="connsiteX190" fmla="*/ 1122787 w 3024845"/>
                  <a:gd name="connsiteY190" fmla="*/ 370882 h 1032158"/>
                  <a:gd name="connsiteX191" fmla="*/ 1122787 w 3024845"/>
                  <a:gd name="connsiteY191" fmla="*/ 372503 h 1032158"/>
                  <a:gd name="connsiteX192" fmla="*/ 1122787 w 3024845"/>
                  <a:gd name="connsiteY192" fmla="*/ 383853 h 1032158"/>
                  <a:gd name="connsiteX193" fmla="*/ 1149134 w 3024845"/>
                  <a:gd name="connsiteY193" fmla="*/ 383853 h 1032158"/>
                  <a:gd name="connsiteX194" fmla="*/ 1149134 w 3024845"/>
                  <a:gd name="connsiteY194" fmla="*/ 414117 h 1032158"/>
                  <a:gd name="connsiteX195" fmla="*/ 1149894 w 3024845"/>
                  <a:gd name="connsiteY195" fmla="*/ 414117 h 1032158"/>
                  <a:gd name="connsiteX196" fmla="*/ 1155214 w 3024845"/>
                  <a:gd name="connsiteY196" fmla="*/ 414117 h 1032158"/>
                  <a:gd name="connsiteX197" fmla="*/ 1155214 w 3024845"/>
                  <a:gd name="connsiteY197" fmla="*/ 415198 h 1032158"/>
                  <a:gd name="connsiteX198" fmla="*/ 1155214 w 3024845"/>
                  <a:gd name="connsiteY198" fmla="*/ 422765 h 1032158"/>
                  <a:gd name="connsiteX199" fmla="*/ 1159268 w 3024845"/>
                  <a:gd name="connsiteY199" fmla="*/ 453029 h 1032158"/>
                  <a:gd name="connsiteX200" fmla="*/ 1160028 w 3024845"/>
                  <a:gd name="connsiteY200" fmla="*/ 453029 h 1032158"/>
                  <a:gd name="connsiteX201" fmla="*/ 1165348 w 3024845"/>
                  <a:gd name="connsiteY201" fmla="*/ 453029 h 1032158"/>
                  <a:gd name="connsiteX202" fmla="*/ 1165348 w 3024845"/>
                  <a:gd name="connsiteY202" fmla="*/ 453840 h 1032158"/>
                  <a:gd name="connsiteX203" fmla="*/ 1165348 w 3024845"/>
                  <a:gd name="connsiteY203" fmla="*/ 459515 h 1032158"/>
                  <a:gd name="connsiteX204" fmla="*/ 1166361 w 3024845"/>
                  <a:gd name="connsiteY204" fmla="*/ 459515 h 1032158"/>
                  <a:gd name="connsiteX205" fmla="*/ 1173454 w 3024845"/>
                  <a:gd name="connsiteY205" fmla="*/ 459515 h 1032158"/>
                  <a:gd name="connsiteX206" fmla="*/ 1173454 w 3024845"/>
                  <a:gd name="connsiteY206" fmla="*/ 489780 h 1032158"/>
                  <a:gd name="connsiteX207" fmla="*/ 1175481 w 3024845"/>
                  <a:gd name="connsiteY207" fmla="*/ 489780 h 1032158"/>
                  <a:gd name="connsiteX208" fmla="*/ 1189668 w 3024845"/>
                  <a:gd name="connsiteY208" fmla="*/ 489780 h 1032158"/>
                  <a:gd name="connsiteX209" fmla="*/ 1189668 w 3024845"/>
                  <a:gd name="connsiteY209" fmla="*/ 513559 h 1032158"/>
                  <a:gd name="connsiteX210" fmla="*/ 1191695 w 3024845"/>
                  <a:gd name="connsiteY210" fmla="*/ 515180 h 1032158"/>
                  <a:gd name="connsiteX211" fmla="*/ 1191695 w 3024845"/>
                  <a:gd name="connsiteY211" fmla="*/ 526530 h 1032158"/>
                  <a:gd name="connsiteX212" fmla="*/ 1192455 w 3024845"/>
                  <a:gd name="connsiteY212" fmla="*/ 526530 h 1032158"/>
                  <a:gd name="connsiteX213" fmla="*/ 1197775 w 3024845"/>
                  <a:gd name="connsiteY213" fmla="*/ 526530 h 1032158"/>
                  <a:gd name="connsiteX214" fmla="*/ 1197775 w 3024845"/>
                  <a:gd name="connsiteY214" fmla="*/ 550309 h 1032158"/>
                  <a:gd name="connsiteX215" fmla="*/ 1199041 w 3024845"/>
                  <a:gd name="connsiteY215" fmla="*/ 550309 h 1032158"/>
                  <a:gd name="connsiteX216" fmla="*/ 1207908 w 3024845"/>
                  <a:gd name="connsiteY216" fmla="*/ 550309 h 1032158"/>
                  <a:gd name="connsiteX217" fmla="*/ 1209935 w 3024845"/>
                  <a:gd name="connsiteY217" fmla="*/ 554363 h 1032158"/>
                  <a:gd name="connsiteX218" fmla="*/ 1209935 w 3024845"/>
                  <a:gd name="connsiteY218" fmla="*/ 567604 h 1032158"/>
                  <a:gd name="connsiteX219" fmla="*/ 1211455 w 3024845"/>
                  <a:gd name="connsiteY219" fmla="*/ 565712 h 1032158"/>
                  <a:gd name="connsiteX220" fmla="*/ 1222095 w 3024845"/>
                  <a:gd name="connsiteY220" fmla="*/ 552471 h 1032158"/>
                  <a:gd name="connsiteX221" fmla="*/ 1250469 w 3024845"/>
                  <a:gd name="connsiteY221" fmla="*/ 552471 h 1032158"/>
                  <a:gd name="connsiteX222" fmla="*/ 1250469 w 3024845"/>
                  <a:gd name="connsiteY222" fmla="*/ 638942 h 1032158"/>
                  <a:gd name="connsiteX223" fmla="*/ 1251229 w 3024845"/>
                  <a:gd name="connsiteY223" fmla="*/ 638942 h 1032158"/>
                  <a:gd name="connsiteX224" fmla="*/ 1256549 w 3024845"/>
                  <a:gd name="connsiteY224" fmla="*/ 638942 h 1032158"/>
                  <a:gd name="connsiteX225" fmla="*/ 1257309 w 3024845"/>
                  <a:gd name="connsiteY225" fmla="*/ 637591 h 1032158"/>
                  <a:gd name="connsiteX226" fmla="*/ 1262629 w 3024845"/>
                  <a:gd name="connsiteY226" fmla="*/ 628133 h 1032158"/>
                  <a:gd name="connsiteX227" fmla="*/ 1262629 w 3024845"/>
                  <a:gd name="connsiteY227" fmla="*/ 630025 h 1032158"/>
                  <a:gd name="connsiteX228" fmla="*/ 1262629 w 3024845"/>
                  <a:gd name="connsiteY228" fmla="*/ 643266 h 1032158"/>
                  <a:gd name="connsiteX229" fmla="*/ 1266682 w 3024845"/>
                  <a:gd name="connsiteY229" fmla="*/ 597869 h 1032158"/>
                  <a:gd name="connsiteX230" fmla="*/ 1267442 w 3024845"/>
                  <a:gd name="connsiteY230" fmla="*/ 597869 h 1032158"/>
                  <a:gd name="connsiteX231" fmla="*/ 1272762 w 3024845"/>
                  <a:gd name="connsiteY231" fmla="*/ 597869 h 1032158"/>
                  <a:gd name="connsiteX232" fmla="*/ 1272762 w 3024845"/>
                  <a:gd name="connsiteY232" fmla="*/ 533015 h 1032158"/>
                  <a:gd name="connsiteX233" fmla="*/ 1273776 w 3024845"/>
                  <a:gd name="connsiteY233" fmla="*/ 533015 h 1032158"/>
                  <a:gd name="connsiteX234" fmla="*/ 1280869 w 3024845"/>
                  <a:gd name="connsiteY234" fmla="*/ 533015 h 1032158"/>
                  <a:gd name="connsiteX235" fmla="*/ 1293029 w 3024845"/>
                  <a:gd name="connsiteY235" fmla="*/ 489780 h 1032158"/>
                  <a:gd name="connsiteX236" fmla="*/ 1294296 w 3024845"/>
                  <a:gd name="connsiteY236" fmla="*/ 489780 h 1032158"/>
                  <a:gd name="connsiteX237" fmla="*/ 1303163 w 3024845"/>
                  <a:gd name="connsiteY237" fmla="*/ 489780 h 1032158"/>
                  <a:gd name="connsiteX238" fmla="*/ 1313296 w 3024845"/>
                  <a:gd name="connsiteY238" fmla="*/ 533015 h 1032158"/>
                  <a:gd name="connsiteX239" fmla="*/ 1314309 w 3024845"/>
                  <a:gd name="connsiteY239" fmla="*/ 533015 h 1032158"/>
                  <a:gd name="connsiteX240" fmla="*/ 1321403 w 3024845"/>
                  <a:gd name="connsiteY240" fmla="*/ 533015 h 1032158"/>
                  <a:gd name="connsiteX241" fmla="*/ 1321403 w 3024845"/>
                  <a:gd name="connsiteY241" fmla="*/ 571927 h 1032158"/>
                  <a:gd name="connsiteX242" fmla="*/ 1323176 w 3024845"/>
                  <a:gd name="connsiteY242" fmla="*/ 571927 h 1032158"/>
                  <a:gd name="connsiteX243" fmla="*/ 1335590 w 3024845"/>
                  <a:gd name="connsiteY243" fmla="*/ 571927 h 1032158"/>
                  <a:gd name="connsiteX244" fmla="*/ 1335590 w 3024845"/>
                  <a:gd name="connsiteY244" fmla="*/ 574089 h 1032158"/>
                  <a:gd name="connsiteX245" fmla="*/ 1335590 w 3024845"/>
                  <a:gd name="connsiteY245" fmla="*/ 589221 h 1032158"/>
                  <a:gd name="connsiteX246" fmla="*/ 1339643 w 3024845"/>
                  <a:gd name="connsiteY246" fmla="*/ 587060 h 1032158"/>
                  <a:gd name="connsiteX247" fmla="*/ 1339643 w 3024845"/>
                  <a:gd name="connsiteY247" fmla="*/ 571927 h 1032158"/>
                  <a:gd name="connsiteX248" fmla="*/ 1341163 w 3024845"/>
                  <a:gd name="connsiteY248" fmla="*/ 571927 h 1032158"/>
                  <a:gd name="connsiteX249" fmla="*/ 1351803 w 3024845"/>
                  <a:gd name="connsiteY249" fmla="*/ 571927 h 1032158"/>
                  <a:gd name="connsiteX250" fmla="*/ 1351803 w 3024845"/>
                  <a:gd name="connsiteY250" fmla="*/ 573548 h 1032158"/>
                  <a:gd name="connsiteX251" fmla="*/ 1351803 w 3024845"/>
                  <a:gd name="connsiteY251" fmla="*/ 584898 h 1032158"/>
                  <a:gd name="connsiteX252" fmla="*/ 1382204 w 3024845"/>
                  <a:gd name="connsiteY252" fmla="*/ 584898 h 1032158"/>
                  <a:gd name="connsiteX253" fmla="*/ 1382204 w 3024845"/>
                  <a:gd name="connsiteY253" fmla="*/ 548148 h 1032158"/>
                  <a:gd name="connsiteX254" fmla="*/ 1383470 w 3024845"/>
                  <a:gd name="connsiteY254" fmla="*/ 548148 h 1032158"/>
                  <a:gd name="connsiteX255" fmla="*/ 1392337 w 3024845"/>
                  <a:gd name="connsiteY255" fmla="*/ 548148 h 1032158"/>
                  <a:gd name="connsiteX256" fmla="*/ 1392337 w 3024845"/>
                  <a:gd name="connsiteY256" fmla="*/ 569765 h 1032158"/>
                  <a:gd name="connsiteX257" fmla="*/ 1394364 w 3024845"/>
                  <a:gd name="connsiteY257" fmla="*/ 537339 h 1032158"/>
                  <a:gd name="connsiteX258" fmla="*/ 1416657 w 3024845"/>
                  <a:gd name="connsiteY258" fmla="*/ 537339 h 1032158"/>
                  <a:gd name="connsiteX259" fmla="*/ 1416657 w 3024845"/>
                  <a:gd name="connsiteY259" fmla="*/ 535717 h 1032158"/>
                  <a:gd name="connsiteX260" fmla="*/ 1416657 w 3024845"/>
                  <a:gd name="connsiteY260" fmla="*/ 524368 h 1032158"/>
                  <a:gd name="connsiteX261" fmla="*/ 1417417 w 3024845"/>
                  <a:gd name="connsiteY261" fmla="*/ 524368 h 1032158"/>
                  <a:gd name="connsiteX262" fmla="*/ 1422737 w 3024845"/>
                  <a:gd name="connsiteY262" fmla="*/ 524368 h 1032158"/>
                  <a:gd name="connsiteX263" fmla="*/ 1422737 w 3024845"/>
                  <a:gd name="connsiteY263" fmla="*/ 522477 h 1032158"/>
                  <a:gd name="connsiteX264" fmla="*/ 1422737 w 3024845"/>
                  <a:gd name="connsiteY264" fmla="*/ 509236 h 1032158"/>
                  <a:gd name="connsiteX265" fmla="*/ 1426791 w 3024845"/>
                  <a:gd name="connsiteY265" fmla="*/ 515721 h 1032158"/>
                  <a:gd name="connsiteX266" fmla="*/ 1429071 w 3024845"/>
                  <a:gd name="connsiteY266" fmla="*/ 515721 h 1032158"/>
                  <a:gd name="connsiteX267" fmla="*/ 1445031 w 3024845"/>
                  <a:gd name="connsiteY267" fmla="*/ 515721 h 1032158"/>
                  <a:gd name="connsiteX268" fmla="*/ 1445031 w 3024845"/>
                  <a:gd name="connsiteY268" fmla="*/ 514910 h 1032158"/>
                  <a:gd name="connsiteX269" fmla="*/ 1445031 w 3024845"/>
                  <a:gd name="connsiteY269" fmla="*/ 509236 h 1032158"/>
                  <a:gd name="connsiteX270" fmla="*/ 1445791 w 3024845"/>
                  <a:gd name="connsiteY270" fmla="*/ 509236 h 1032158"/>
                  <a:gd name="connsiteX271" fmla="*/ 1451111 w 3024845"/>
                  <a:gd name="connsiteY271" fmla="*/ 509236 h 1032158"/>
                  <a:gd name="connsiteX272" fmla="*/ 1451111 w 3024845"/>
                  <a:gd name="connsiteY272" fmla="*/ 510587 h 1032158"/>
                  <a:gd name="connsiteX273" fmla="*/ 1451111 w 3024845"/>
                  <a:gd name="connsiteY273" fmla="*/ 520045 h 1032158"/>
                  <a:gd name="connsiteX274" fmla="*/ 1489618 w 3024845"/>
                  <a:gd name="connsiteY274" fmla="*/ 520045 h 1032158"/>
                  <a:gd name="connsiteX275" fmla="*/ 1489618 w 3024845"/>
                  <a:gd name="connsiteY275" fmla="*/ 658398 h 1032158"/>
                  <a:gd name="connsiteX276" fmla="*/ 1491138 w 3024845"/>
                  <a:gd name="connsiteY276" fmla="*/ 658398 h 1032158"/>
                  <a:gd name="connsiteX277" fmla="*/ 1501778 w 3024845"/>
                  <a:gd name="connsiteY277" fmla="*/ 658398 h 1032158"/>
                  <a:gd name="connsiteX278" fmla="*/ 1501778 w 3024845"/>
                  <a:gd name="connsiteY278" fmla="*/ 645428 h 1032158"/>
                  <a:gd name="connsiteX279" fmla="*/ 1505832 w 3024845"/>
                  <a:gd name="connsiteY279" fmla="*/ 645428 h 1032158"/>
                  <a:gd name="connsiteX280" fmla="*/ 1505832 w 3024845"/>
                  <a:gd name="connsiteY280" fmla="*/ 658398 h 1032158"/>
                  <a:gd name="connsiteX281" fmla="*/ 1536232 w 3024845"/>
                  <a:gd name="connsiteY281" fmla="*/ 658398 h 1032158"/>
                  <a:gd name="connsiteX282" fmla="*/ 1536232 w 3024845"/>
                  <a:gd name="connsiteY282" fmla="*/ 628133 h 1032158"/>
                  <a:gd name="connsiteX283" fmla="*/ 1548392 w 3024845"/>
                  <a:gd name="connsiteY283" fmla="*/ 628133 h 1032158"/>
                  <a:gd name="connsiteX284" fmla="*/ 1560552 w 3024845"/>
                  <a:gd name="connsiteY284" fmla="*/ 625972 h 1032158"/>
                  <a:gd name="connsiteX285" fmla="*/ 1564606 w 3024845"/>
                  <a:gd name="connsiteY285" fmla="*/ 628133 h 1032158"/>
                  <a:gd name="connsiteX286" fmla="*/ 1574739 w 3024845"/>
                  <a:gd name="connsiteY286" fmla="*/ 628133 h 1032158"/>
                  <a:gd name="connsiteX287" fmla="*/ 1574739 w 3024845"/>
                  <a:gd name="connsiteY287" fmla="*/ 658398 h 1032158"/>
                  <a:gd name="connsiteX288" fmla="*/ 1582846 w 3024845"/>
                  <a:gd name="connsiteY288" fmla="*/ 658398 h 1032158"/>
                  <a:gd name="connsiteX289" fmla="*/ 1582846 w 3024845"/>
                  <a:gd name="connsiteY289" fmla="*/ 675693 h 1032158"/>
                  <a:gd name="connsiteX290" fmla="*/ 1592182 w 3024845"/>
                  <a:gd name="connsiteY290" fmla="*/ 676598 h 1032158"/>
                  <a:gd name="connsiteX291" fmla="*/ 1605140 w 3024845"/>
                  <a:gd name="connsiteY291" fmla="*/ 676598 h 1032158"/>
                  <a:gd name="connsiteX292" fmla="*/ 1605140 w 3024845"/>
                  <a:gd name="connsiteY292" fmla="*/ 660560 h 1032158"/>
                  <a:gd name="connsiteX293" fmla="*/ 1673096 w 3024845"/>
                  <a:gd name="connsiteY293" fmla="*/ 660560 h 1032158"/>
                  <a:gd name="connsiteX294" fmla="*/ 1673096 w 3024845"/>
                  <a:gd name="connsiteY294" fmla="*/ 575307 h 1032158"/>
                  <a:gd name="connsiteX295" fmla="*/ 1745104 w 3024845"/>
                  <a:gd name="connsiteY295" fmla="*/ 575307 h 1032158"/>
                  <a:gd name="connsiteX296" fmla="*/ 1745104 w 3024845"/>
                  <a:gd name="connsiteY296" fmla="*/ 654075 h 1032158"/>
                  <a:gd name="connsiteX297" fmla="*/ 1747008 w 3024845"/>
                  <a:gd name="connsiteY297" fmla="*/ 654075 h 1032158"/>
                  <a:gd name="connsiteX298" fmla="*/ 1748250 w 3024845"/>
                  <a:gd name="connsiteY298" fmla="*/ 676598 h 1032158"/>
                  <a:gd name="connsiteX299" fmla="*/ 1757926 w 3024845"/>
                  <a:gd name="connsiteY299" fmla="*/ 676598 h 1032158"/>
                  <a:gd name="connsiteX300" fmla="*/ 1759168 w 3024845"/>
                  <a:gd name="connsiteY300" fmla="*/ 654075 h 1032158"/>
                  <a:gd name="connsiteX301" fmla="*/ 1765248 w 3024845"/>
                  <a:gd name="connsiteY301" fmla="*/ 654075 h 1032158"/>
                  <a:gd name="connsiteX302" fmla="*/ 1766490 w 3024845"/>
                  <a:gd name="connsiteY302" fmla="*/ 676598 h 1032158"/>
                  <a:gd name="connsiteX303" fmla="*/ 1817112 w 3024845"/>
                  <a:gd name="connsiteY303" fmla="*/ 676598 h 1032158"/>
                  <a:gd name="connsiteX304" fmla="*/ 1817112 w 3024845"/>
                  <a:gd name="connsiteY304" fmla="*/ 513570 h 1032158"/>
                  <a:gd name="connsiteX305" fmla="*/ 2014439 w 3024845"/>
                  <a:gd name="connsiteY305" fmla="*/ 513570 h 1032158"/>
                  <a:gd name="connsiteX306" fmla="*/ 2014439 w 3024845"/>
                  <a:gd name="connsiteY306" fmla="*/ 676598 h 1032158"/>
                  <a:gd name="connsiteX307" fmla="*/ 2033136 w 3024845"/>
                  <a:gd name="connsiteY307" fmla="*/ 676598 h 1032158"/>
                  <a:gd name="connsiteX308" fmla="*/ 2033136 w 3024845"/>
                  <a:gd name="connsiteY308" fmla="*/ 593905 h 1032158"/>
                  <a:gd name="connsiteX309" fmla="*/ 2128256 w 3024845"/>
                  <a:gd name="connsiteY309" fmla="*/ 593905 h 1032158"/>
                  <a:gd name="connsiteX310" fmla="*/ 2146266 w 3024845"/>
                  <a:gd name="connsiteY310" fmla="*/ 104983 h 1032158"/>
                  <a:gd name="connsiteX311" fmla="*/ 2150320 w 3024845"/>
                  <a:gd name="connsiteY311" fmla="*/ 33644 h 1032158"/>
                  <a:gd name="connsiteX312" fmla="*/ 2180720 w 3024845"/>
                  <a:gd name="connsiteY312" fmla="*/ 528692 h 1032158"/>
                  <a:gd name="connsiteX313" fmla="*/ 2245574 w 3024845"/>
                  <a:gd name="connsiteY313" fmla="*/ 528692 h 1032158"/>
                  <a:gd name="connsiteX314" fmla="*/ 2245574 w 3024845"/>
                  <a:gd name="connsiteY314" fmla="*/ 604354 h 1032158"/>
                  <a:gd name="connsiteX315" fmla="*/ 2253681 w 3024845"/>
                  <a:gd name="connsiteY315" fmla="*/ 604354 h 1032158"/>
                  <a:gd name="connsiteX316" fmla="*/ 2255708 w 3024845"/>
                  <a:gd name="connsiteY316" fmla="*/ 597869 h 1032158"/>
                  <a:gd name="connsiteX317" fmla="*/ 2261788 w 3024845"/>
                  <a:gd name="connsiteY317" fmla="*/ 597869 h 1032158"/>
                  <a:gd name="connsiteX318" fmla="*/ 2263815 w 3024845"/>
                  <a:gd name="connsiteY318" fmla="*/ 606516 h 1032158"/>
                  <a:gd name="connsiteX319" fmla="*/ 2275975 w 3024845"/>
                  <a:gd name="connsiteY319" fmla="*/ 606516 h 1032158"/>
                  <a:gd name="connsiteX320" fmla="*/ 2275975 w 3024845"/>
                  <a:gd name="connsiteY320" fmla="*/ 600030 h 1032158"/>
                  <a:gd name="connsiteX321" fmla="*/ 2298268 w 3024845"/>
                  <a:gd name="connsiteY321" fmla="*/ 600030 h 1032158"/>
                  <a:gd name="connsiteX322" fmla="*/ 2298268 w 3024845"/>
                  <a:gd name="connsiteY322" fmla="*/ 606516 h 1032158"/>
                  <a:gd name="connsiteX323" fmla="*/ 2318535 w 3024845"/>
                  <a:gd name="connsiteY323" fmla="*/ 606516 h 1032158"/>
                  <a:gd name="connsiteX324" fmla="*/ 2318535 w 3024845"/>
                  <a:gd name="connsiteY324" fmla="*/ 651913 h 1032158"/>
                  <a:gd name="connsiteX325" fmla="*/ 2332722 w 3024845"/>
                  <a:gd name="connsiteY325" fmla="*/ 651913 h 1032158"/>
                  <a:gd name="connsiteX326" fmla="*/ 2332722 w 3024845"/>
                  <a:gd name="connsiteY326" fmla="*/ 638942 h 1032158"/>
                  <a:gd name="connsiteX327" fmla="*/ 2348936 w 3024845"/>
                  <a:gd name="connsiteY327" fmla="*/ 638942 h 1032158"/>
                  <a:gd name="connsiteX328" fmla="*/ 2348936 w 3024845"/>
                  <a:gd name="connsiteY328" fmla="*/ 459515 h 1032158"/>
                  <a:gd name="connsiteX329" fmla="*/ 2355016 w 3024845"/>
                  <a:gd name="connsiteY329" fmla="*/ 453029 h 1032158"/>
                  <a:gd name="connsiteX330" fmla="*/ 2427977 w 3024845"/>
                  <a:gd name="connsiteY330" fmla="*/ 453029 h 1032158"/>
                  <a:gd name="connsiteX331" fmla="*/ 2427977 w 3024845"/>
                  <a:gd name="connsiteY331" fmla="*/ 461677 h 1032158"/>
                  <a:gd name="connsiteX332" fmla="*/ 2438110 w 3024845"/>
                  <a:gd name="connsiteY332" fmla="*/ 461677 h 1032158"/>
                  <a:gd name="connsiteX333" fmla="*/ 2438110 w 3024845"/>
                  <a:gd name="connsiteY333" fmla="*/ 576251 h 1032158"/>
                  <a:gd name="connsiteX334" fmla="*/ 2460404 w 3024845"/>
                  <a:gd name="connsiteY334" fmla="*/ 576251 h 1032158"/>
                  <a:gd name="connsiteX335" fmla="*/ 2460404 w 3024845"/>
                  <a:gd name="connsiteY335" fmla="*/ 509236 h 1032158"/>
                  <a:gd name="connsiteX336" fmla="*/ 2486751 w 3024845"/>
                  <a:gd name="connsiteY336" fmla="*/ 509236 h 1032158"/>
                  <a:gd name="connsiteX337" fmla="*/ 2490804 w 3024845"/>
                  <a:gd name="connsiteY337" fmla="*/ 504912 h 1032158"/>
                  <a:gd name="connsiteX338" fmla="*/ 2498911 w 3024845"/>
                  <a:gd name="connsiteY338" fmla="*/ 504912 h 1032158"/>
                  <a:gd name="connsiteX339" fmla="*/ 2502964 w 3024845"/>
                  <a:gd name="connsiteY339" fmla="*/ 509236 h 1032158"/>
                  <a:gd name="connsiteX340" fmla="*/ 2525258 w 3024845"/>
                  <a:gd name="connsiteY340" fmla="*/ 509236 h 1032158"/>
                  <a:gd name="connsiteX341" fmla="*/ 2525258 w 3024845"/>
                  <a:gd name="connsiteY341" fmla="*/ 392500 h 1032158"/>
                  <a:gd name="connsiteX342" fmla="*/ 2582005 w 3024845"/>
                  <a:gd name="connsiteY342" fmla="*/ 381691 h 1032158"/>
                  <a:gd name="connsiteX343" fmla="*/ 2582005 w 3024845"/>
                  <a:gd name="connsiteY343" fmla="*/ 382772 h 1032158"/>
                  <a:gd name="connsiteX344" fmla="*/ 2582005 w 3024845"/>
                  <a:gd name="connsiteY344" fmla="*/ 390338 h 1032158"/>
                  <a:gd name="connsiteX345" fmla="*/ 2608352 w 3024845"/>
                  <a:gd name="connsiteY345" fmla="*/ 390338 h 1032158"/>
                  <a:gd name="connsiteX346" fmla="*/ 2608352 w 3024845"/>
                  <a:gd name="connsiteY346" fmla="*/ 645428 h 1032158"/>
                  <a:gd name="connsiteX347" fmla="*/ 2630646 w 3024845"/>
                  <a:gd name="connsiteY347" fmla="*/ 645428 h 1032158"/>
                  <a:gd name="connsiteX348" fmla="*/ 2630646 w 3024845"/>
                  <a:gd name="connsiteY348" fmla="*/ 641104 h 1032158"/>
                  <a:gd name="connsiteX349" fmla="*/ 2642806 w 3024845"/>
                  <a:gd name="connsiteY349" fmla="*/ 641104 h 1032158"/>
                  <a:gd name="connsiteX350" fmla="*/ 2642806 w 3024845"/>
                  <a:gd name="connsiteY350" fmla="*/ 645428 h 1032158"/>
                  <a:gd name="connsiteX351" fmla="*/ 2667126 w 3024845"/>
                  <a:gd name="connsiteY351" fmla="*/ 645428 h 1032158"/>
                  <a:gd name="connsiteX352" fmla="*/ 2667126 w 3024845"/>
                  <a:gd name="connsiteY352" fmla="*/ 632457 h 1032158"/>
                  <a:gd name="connsiteX353" fmla="*/ 2695500 w 3024845"/>
                  <a:gd name="connsiteY353" fmla="*/ 632457 h 1032158"/>
                  <a:gd name="connsiteX354" fmla="*/ 2707660 w 3024845"/>
                  <a:gd name="connsiteY354" fmla="*/ 628133 h 1032158"/>
                  <a:gd name="connsiteX355" fmla="*/ 2727927 w 3024845"/>
                  <a:gd name="connsiteY355" fmla="*/ 632457 h 1032158"/>
                  <a:gd name="connsiteX356" fmla="*/ 2727927 w 3024845"/>
                  <a:gd name="connsiteY356" fmla="*/ 615163 h 1032158"/>
                  <a:gd name="connsiteX357" fmla="*/ 2736034 w 3024845"/>
                  <a:gd name="connsiteY357" fmla="*/ 615163 h 1032158"/>
                  <a:gd name="connsiteX358" fmla="*/ 2736034 w 3024845"/>
                  <a:gd name="connsiteY358" fmla="*/ 602192 h 1032158"/>
                  <a:gd name="connsiteX359" fmla="*/ 2792781 w 3024845"/>
                  <a:gd name="connsiteY359" fmla="*/ 602192 h 1032158"/>
                  <a:gd name="connsiteX360" fmla="*/ 2792781 w 3024845"/>
                  <a:gd name="connsiteY360" fmla="*/ 571927 h 1032158"/>
                  <a:gd name="connsiteX361" fmla="*/ 2811021 w 3024845"/>
                  <a:gd name="connsiteY361" fmla="*/ 571927 h 1032158"/>
                  <a:gd name="connsiteX362" fmla="*/ 2811021 w 3024845"/>
                  <a:gd name="connsiteY362" fmla="*/ 565442 h 1032158"/>
                  <a:gd name="connsiteX363" fmla="*/ 2823181 w 3024845"/>
                  <a:gd name="connsiteY363" fmla="*/ 565442 h 1032158"/>
                  <a:gd name="connsiteX364" fmla="*/ 2823181 w 3024845"/>
                  <a:gd name="connsiteY364" fmla="*/ 571927 h 1032158"/>
                  <a:gd name="connsiteX365" fmla="*/ 2839395 w 3024845"/>
                  <a:gd name="connsiteY365" fmla="*/ 571927 h 1032158"/>
                  <a:gd name="connsiteX366" fmla="*/ 2839395 w 3024845"/>
                  <a:gd name="connsiteY366" fmla="*/ 621648 h 1032158"/>
                  <a:gd name="connsiteX367" fmla="*/ 2871822 w 3024845"/>
                  <a:gd name="connsiteY367" fmla="*/ 621648 h 1032158"/>
                  <a:gd name="connsiteX368" fmla="*/ 2871822 w 3024845"/>
                  <a:gd name="connsiteY368" fmla="*/ 595707 h 1032158"/>
                  <a:gd name="connsiteX369" fmla="*/ 2910329 w 3024845"/>
                  <a:gd name="connsiteY369" fmla="*/ 595707 h 1032158"/>
                  <a:gd name="connsiteX370" fmla="*/ 2910329 w 3024845"/>
                  <a:gd name="connsiteY370" fmla="*/ 565442 h 1032158"/>
                  <a:gd name="connsiteX371" fmla="*/ 2958970 w 3024845"/>
                  <a:gd name="connsiteY371" fmla="*/ 565442 h 1032158"/>
                  <a:gd name="connsiteX372" fmla="*/ 2958970 w 3024845"/>
                  <a:gd name="connsiteY372" fmla="*/ 676598 h 1032158"/>
                  <a:gd name="connsiteX373" fmla="*/ 2958970 w 3024845"/>
                  <a:gd name="connsiteY373" fmla="*/ 690377 h 1032158"/>
                  <a:gd name="connsiteX374" fmla="*/ 3024845 w 3024845"/>
                  <a:gd name="connsiteY374" fmla="*/ 690377 h 1032158"/>
                  <a:gd name="connsiteX375" fmla="*/ 3024845 w 3024845"/>
                  <a:gd name="connsiteY375" fmla="*/ 1032158 h 1032158"/>
                  <a:gd name="connsiteX376" fmla="*/ 2054 w 3024845"/>
                  <a:gd name="connsiteY376" fmla="*/ 1029825 h 1032158"/>
                  <a:gd name="connsiteX377" fmla="*/ 0 w 3024845"/>
                  <a:gd name="connsiteY377" fmla="*/ 595707 h 1032158"/>
                  <a:gd name="connsiteX378" fmla="*/ 20267 w 3024845"/>
                  <a:gd name="connsiteY378" fmla="*/ 595707 h 1032158"/>
                  <a:gd name="connsiteX379" fmla="*/ 20774 w 3024845"/>
                  <a:gd name="connsiteY379" fmla="*/ 594626 h 1032158"/>
                  <a:gd name="connsiteX380" fmla="*/ 24320 w 3024845"/>
                  <a:gd name="connsiteY380" fmla="*/ 587060 h 1032158"/>
                  <a:gd name="connsiteX381" fmla="*/ 26094 w 3024845"/>
                  <a:gd name="connsiteY381" fmla="*/ 587330 h 1032158"/>
                  <a:gd name="connsiteX382" fmla="*/ 38507 w 3024845"/>
                  <a:gd name="connsiteY382" fmla="*/ 589221 h 1032158"/>
                  <a:gd name="connsiteX383" fmla="*/ 39014 w 3024845"/>
                  <a:gd name="connsiteY383" fmla="*/ 590573 h 1032158"/>
                  <a:gd name="connsiteX384" fmla="*/ 42560 w 3024845"/>
                  <a:gd name="connsiteY384" fmla="*/ 600030 h 1032158"/>
                  <a:gd name="connsiteX385" fmla="*/ 68907 w 3024845"/>
                  <a:gd name="connsiteY385" fmla="*/ 602192 h 1032158"/>
                  <a:gd name="connsiteX386" fmla="*/ 68907 w 3024845"/>
                  <a:gd name="connsiteY386" fmla="*/ 478971 h 1032158"/>
                  <a:gd name="connsiteX387" fmla="*/ 70934 w 3024845"/>
                  <a:gd name="connsiteY387" fmla="*/ 478971 h 1032158"/>
                  <a:gd name="connsiteX388" fmla="*/ 85121 w 3024845"/>
                  <a:gd name="connsiteY388" fmla="*/ 478971 h 1032158"/>
                  <a:gd name="connsiteX389" fmla="*/ 85121 w 3024845"/>
                  <a:gd name="connsiteY389" fmla="*/ 342779 h 1032158"/>
                  <a:gd name="connsiteX390" fmla="*/ 86894 w 3024845"/>
                  <a:gd name="connsiteY390" fmla="*/ 342779 h 1032158"/>
                  <a:gd name="connsiteX391" fmla="*/ 99308 w 3024845"/>
                  <a:gd name="connsiteY391" fmla="*/ 342779 h 1032158"/>
                  <a:gd name="connsiteX392" fmla="*/ 99308 w 3024845"/>
                  <a:gd name="connsiteY392" fmla="*/ 228205 h 1032158"/>
                  <a:gd name="connsiteX393" fmla="*/ 103361 w 3024845"/>
                  <a:gd name="connsiteY393" fmla="*/ 200101 h 1032158"/>
                  <a:gd name="connsiteX394" fmla="*/ 105388 w 3024845"/>
                  <a:gd name="connsiteY394" fmla="*/ 200101 h 1032158"/>
                  <a:gd name="connsiteX395" fmla="*/ 119575 w 3024845"/>
                  <a:gd name="connsiteY395" fmla="*/ 200101 h 1032158"/>
                  <a:gd name="connsiteX0" fmla="*/ 119575 w 3024845"/>
                  <a:gd name="connsiteY0" fmla="*/ 95357 h 927414"/>
                  <a:gd name="connsiteX1" fmla="*/ 200642 w 3024845"/>
                  <a:gd name="connsiteY1" fmla="*/ 93196 h 927414"/>
                  <a:gd name="connsiteX2" fmla="*/ 202669 w 3024845"/>
                  <a:gd name="connsiteY2" fmla="*/ 93196 h 927414"/>
                  <a:gd name="connsiteX3" fmla="*/ 216856 w 3024845"/>
                  <a:gd name="connsiteY3" fmla="*/ 93196 h 927414"/>
                  <a:gd name="connsiteX4" fmla="*/ 216856 w 3024845"/>
                  <a:gd name="connsiteY4" fmla="*/ 116975 h 927414"/>
                  <a:gd name="connsiteX5" fmla="*/ 217363 w 3024845"/>
                  <a:gd name="connsiteY5" fmla="*/ 117786 h 927414"/>
                  <a:gd name="connsiteX6" fmla="*/ 220909 w 3024845"/>
                  <a:gd name="connsiteY6" fmla="*/ 123461 h 927414"/>
                  <a:gd name="connsiteX7" fmla="*/ 220909 w 3024845"/>
                  <a:gd name="connsiteY7" fmla="*/ 238035 h 927414"/>
                  <a:gd name="connsiteX8" fmla="*/ 223189 w 3024845"/>
                  <a:gd name="connsiteY8" fmla="*/ 238035 h 927414"/>
                  <a:gd name="connsiteX9" fmla="*/ 239150 w 3024845"/>
                  <a:gd name="connsiteY9" fmla="*/ 238035 h 927414"/>
                  <a:gd name="connsiteX10" fmla="*/ 239150 w 3024845"/>
                  <a:gd name="connsiteY10" fmla="*/ 378550 h 927414"/>
                  <a:gd name="connsiteX11" fmla="*/ 240670 w 3024845"/>
                  <a:gd name="connsiteY11" fmla="*/ 378280 h 927414"/>
                  <a:gd name="connsiteX12" fmla="*/ 251310 w 3024845"/>
                  <a:gd name="connsiteY12" fmla="*/ 376389 h 927414"/>
                  <a:gd name="connsiteX13" fmla="*/ 249283 w 3024845"/>
                  <a:gd name="connsiteY13" fmla="*/ 465021 h 927414"/>
                  <a:gd name="connsiteX14" fmla="*/ 250803 w 3024845"/>
                  <a:gd name="connsiteY14" fmla="*/ 465292 h 927414"/>
                  <a:gd name="connsiteX15" fmla="*/ 261443 w 3024845"/>
                  <a:gd name="connsiteY15" fmla="*/ 467183 h 927414"/>
                  <a:gd name="connsiteX16" fmla="*/ 261696 w 3024845"/>
                  <a:gd name="connsiteY16" fmla="*/ 467994 h 927414"/>
                  <a:gd name="connsiteX17" fmla="*/ 263470 w 3024845"/>
                  <a:gd name="connsiteY17" fmla="*/ 473669 h 927414"/>
                  <a:gd name="connsiteX18" fmla="*/ 264230 w 3024845"/>
                  <a:gd name="connsiteY18" fmla="*/ 471237 h 927414"/>
                  <a:gd name="connsiteX19" fmla="*/ 269550 w 3024845"/>
                  <a:gd name="connsiteY19" fmla="*/ 454213 h 927414"/>
                  <a:gd name="connsiteX20" fmla="*/ 271323 w 3024845"/>
                  <a:gd name="connsiteY20" fmla="*/ 454213 h 927414"/>
                  <a:gd name="connsiteX21" fmla="*/ 283737 w 3024845"/>
                  <a:gd name="connsiteY21" fmla="*/ 454213 h 927414"/>
                  <a:gd name="connsiteX22" fmla="*/ 283737 w 3024845"/>
                  <a:gd name="connsiteY22" fmla="*/ 486639 h 927414"/>
                  <a:gd name="connsiteX23" fmla="*/ 284750 w 3024845"/>
                  <a:gd name="connsiteY23" fmla="*/ 487180 h 927414"/>
                  <a:gd name="connsiteX24" fmla="*/ 291844 w 3024845"/>
                  <a:gd name="connsiteY24" fmla="*/ 490963 h 927414"/>
                  <a:gd name="connsiteX25" fmla="*/ 291844 w 3024845"/>
                  <a:gd name="connsiteY25" fmla="*/ 492314 h 927414"/>
                  <a:gd name="connsiteX26" fmla="*/ 291844 w 3024845"/>
                  <a:gd name="connsiteY26" fmla="*/ 501772 h 927414"/>
                  <a:gd name="connsiteX27" fmla="*/ 336431 w 3024845"/>
                  <a:gd name="connsiteY27" fmla="*/ 501772 h 927414"/>
                  <a:gd name="connsiteX28" fmla="*/ 336431 w 3024845"/>
                  <a:gd name="connsiteY28" fmla="*/ 502853 h 927414"/>
                  <a:gd name="connsiteX29" fmla="*/ 336431 w 3024845"/>
                  <a:gd name="connsiteY29" fmla="*/ 510419 h 927414"/>
                  <a:gd name="connsiteX30" fmla="*/ 338457 w 3024845"/>
                  <a:gd name="connsiteY30" fmla="*/ 510419 h 927414"/>
                  <a:gd name="connsiteX31" fmla="*/ 352644 w 3024845"/>
                  <a:gd name="connsiteY31" fmla="*/ 510419 h 927414"/>
                  <a:gd name="connsiteX32" fmla="*/ 352644 w 3024845"/>
                  <a:gd name="connsiteY32" fmla="*/ 480154 h 927414"/>
                  <a:gd name="connsiteX33" fmla="*/ 397231 w 3024845"/>
                  <a:gd name="connsiteY33" fmla="*/ 480154 h 927414"/>
                  <a:gd name="connsiteX34" fmla="*/ 397231 w 3024845"/>
                  <a:gd name="connsiteY34" fmla="*/ 478803 h 927414"/>
                  <a:gd name="connsiteX35" fmla="*/ 397231 w 3024845"/>
                  <a:gd name="connsiteY35" fmla="*/ 469345 h 927414"/>
                  <a:gd name="connsiteX36" fmla="*/ 398245 w 3024845"/>
                  <a:gd name="connsiteY36" fmla="*/ 469345 h 927414"/>
                  <a:gd name="connsiteX37" fmla="*/ 405338 w 3024845"/>
                  <a:gd name="connsiteY37" fmla="*/ 469345 h 927414"/>
                  <a:gd name="connsiteX38" fmla="*/ 405338 w 3024845"/>
                  <a:gd name="connsiteY38" fmla="*/ 467454 h 927414"/>
                  <a:gd name="connsiteX39" fmla="*/ 405338 w 3024845"/>
                  <a:gd name="connsiteY39" fmla="*/ 454213 h 927414"/>
                  <a:gd name="connsiteX40" fmla="*/ 406098 w 3024845"/>
                  <a:gd name="connsiteY40" fmla="*/ 454213 h 927414"/>
                  <a:gd name="connsiteX41" fmla="*/ 411418 w 3024845"/>
                  <a:gd name="connsiteY41" fmla="*/ 454213 h 927414"/>
                  <a:gd name="connsiteX42" fmla="*/ 411418 w 3024845"/>
                  <a:gd name="connsiteY42" fmla="*/ 453132 h 927414"/>
                  <a:gd name="connsiteX43" fmla="*/ 411418 w 3024845"/>
                  <a:gd name="connsiteY43" fmla="*/ 445565 h 927414"/>
                  <a:gd name="connsiteX44" fmla="*/ 413445 w 3024845"/>
                  <a:gd name="connsiteY44" fmla="*/ 445565 h 927414"/>
                  <a:gd name="connsiteX45" fmla="*/ 427632 w 3024845"/>
                  <a:gd name="connsiteY45" fmla="*/ 445565 h 927414"/>
                  <a:gd name="connsiteX46" fmla="*/ 427632 w 3024845"/>
                  <a:gd name="connsiteY46" fmla="*/ 446646 h 927414"/>
                  <a:gd name="connsiteX47" fmla="*/ 427632 w 3024845"/>
                  <a:gd name="connsiteY47" fmla="*/ 454213 h 927414"/>
                  <a:gd name="connsiteX48" fmla="*/ 449925 w 3024845"/>
                  <a:gd name="connsiteY48" fmla="*/ 454213 h 927414"/>
                  <a:gd name="connsiteX49" fmla="*/ 449925 w 3024845"/>
                  <a:gd name="connsiteY49" fmla="*/ 452321 h 927414"/>
                  <a:gd name="connsiteX50" fmla="*/ 449925 w 3024845"/>
                  <a:gd name="connsiteY50" fmla="*/ 439080 h 927414"/>
                  <a:gd name="connsiteX51" fmla="*/ 451699 w 3024845"/>
                  <a:gd name="connsiteY51" fmla="*/ 439080 h 927414"/>
                  <a:gd name="connsiteX52" fmla="*/ 464112 w 3024845"/>
                  <a:gd name="connsiteY52" fmla="*/ 439080 h 927414"/>
                  <a:gd name="connsiteX53" fmla="*/ 464112 w 3024845"/>
                  <a:gd name="connsiteY53" fmla="*/ 462860 h 927414"/>
                  <a:gd name="connsiteX54" fmla="*/ 465126 w 3024845"/>
                  <a:gd name="connsiteY54" fmla="*/ 462860 h 927414"/>
                  <a:gd name="connsiteX55" fmla="*/ 472219 w 3024845"/>
                  <a:gd name="connsiteY55" fmla="*/ 462860 h 927414"/>
                  <a:gd name="connsiteX56" fmla="*/ 472219 w 3024845"/>
                  <a:gd name="connsiteY56" fmla="*/ 461779 h 927414"/>
                  <a:gd name="connsiteX57" fmla="*/ 472219 w 3024845"/>
                  <a:gd name="connsiteY57" fmla="*/ 454213 h 927414"/>
                  <a:gd name="connsiteX58" fmla="*/ 473992 w 3024845"/>
                  <a:gd name="connsiteY58" fmla="*/ 454213 h 927414"/>
                  <a:gd name="connsiteX59" fmla="*/ 486406 w 3024845"/>
                  <a:gd name="connsiteY59" fmla="*/ 454213 h 927414"/>
                  <a:gd name="connsiteX60" fmla="*/ 486406 w 3024845"/>
                  <a:gd name="connsiteY60" fmla="*/ 480154 h 927414"/>
                  <a:gd name="connsiteX61" fmla="*/ 488433 w 3024845"/>
                  <a:gd name="connsiteY61" fmla="*/ 480154 h 927414"/>
                  <a:gd name="connsiteX62" fmla="*/ 502619 w 3024845"/>
                  <a:gd name="connsiteY62" fmla="*/ 480154 h 927414"/>
                  <a:gd name="connsiteX63" fmla="*/ 502619 w 3024845"/>
                  <a:gd name="connsiteY63" fmla="*/ 481775 h 927414"/>
                  <a:gd name="connsiteX64" fmla="*/ 502619 w 3024845"/>
                  <a:gd name="connsiteY64" fmla="*/ 493125 h 927414"/>
                  <a:gd name="connsiteX65" fmla="*/ 503379 w 3024845"/>
                  <a:gd name="connsiteY65" fmla="*/ 493125 h 927414"/>
                  <a:gd name="connsiteX66" fmla="*/ 508700 w 3024845"/>
                  <a:gd name="connsiteY66" fmla="*/ 493125 h 927414"/>
                  <a:gd name="connsiteX67" fmla="*/ 508700 w 3024845"/>
                  <a:gd name="connsiteY67" fmla="*/ 492314 h 927414"/>
                  <a:gd name="connsiteX68" fmla="*/ 508700 w 3024845"/>
                  <a:gd name="connsiteY68" fmla="*/ 486639 h 927414"/>
                  <a:gd name="connsiteX69" fmla="*/ 539100 w 3024845"/>
                  <a:gd name="connsiteY69" fmla="*/ 486639 h 927414"/>
                  <a:gd name="connsiteX70" fmla="*/ 539100 w 3024845"/>
                  <a:gd name="connsiteY70" fmla="*/ 510419 h 927414"/>
                  <a:gd name="connsiteX71" fmla="*/ 540113 w 3024845"/>
                  <a:gd name="connsiteY71" fmla="*/ 510419 h 927414"/>
                  <a:gd name="connsiteX72" fmla="*/ 547207 w 3024845"/>
                  <a:gd name="connsiteY72" fmla="*/ 510419 h 927414"/>
                  <a:gd name="connsiteX73" fmla="*/ 547207 w 3024845"/>
                  <a:gd name="connsiteY73" fmla="*/ 511500 h 927414"/>
                  <a:gd name="connsiteX74" fmla="*/ 547207 w 3024845"/>
                  <a:gd name="connsiteY74" fmla="*/ 519066 h 927414"/>
                  <a:gd name="connsiteX75" fmla="*/ 547967 w 3024845"/>
                  <a:gd name="connsiteY75" fmla="*/ 519066 h 927414"/>
                  <a:gd name="connsiteX76" fmla="*/ 553287 w 3024845"/>
                  <a:gd name="connsiteY76" fmla="*/ 519066 h 927414"/>
                  <a:gd name="connsiteX77" fmla="*/ 553287 w 3024845"/>
                  <a:gd name="connsiteY77" fmla="*/ 516904 h 927414"/>
                  <a:gd name="connsiteX78" fmla="*/ 553287 w 3024845"/>
                  <a:gd name="connsiteY78" fmla="*/ 501772 h 927414"/>
                  <a:gd name="connsiteX79" fmla="*/ 554300 w 3024845"/>
                  <a:gd name="connsiteY79" fmla="*/ 501772 h 927414"/>
                  <a:gd name="connsiteX80" fmla="*/ 561394 w 3024845"/>
                  <a:gd name="connsiteY80" fmla="*/ 501772 h 927414"/>
                  <a:gd name="connsiteX81" fmla="*/ 561394 w 3024845"/>
                  <a:gd name="connsiteY81" fmla="*/ 502853 h 927414"/>
                  <a:gd name="connsiteX82" fmla="*/ 561394 w 3024845"/>
                  <a:gd name="connsiteY82" fmla="*/ 510419 h 927414"/>
                  <a:gd name="connsiteX83" fmla="*/ 566714 w 3024845"/>
                  <a:gd name="connsiteY83" fmla="*/ 508426 h 927414"/>
                  <a:gd name="connsiteX84" fmla="*/ 567474 w 3024845"/>
                  <a:gd name="connsiteY84" fmla="*/ 507446 h 927414"/>
                  <a:gd name="connsiteX85" fmla="*/ 567474 w 3024845"/>
                  <a:gd name="connsiteY85" fmla="*/ 501772 h 927414"/>
                  <a:gd name="connsiteX86" fmla="*/ 605981 w 3024845"/>
                  <a:gd name="connsiteY86" fmla="*/ 501772 h 927414"/>
                  <a:gd name="connsiteX87" fmla="*/ 605981 w 3024845"/>
                  <a:gd name="connsiteY87" fmla="*/ 525551 h 927414"/>
                  <a:gd name="connsiteX88" fmla="*/ 608007 w 3024845"/>
                  <a:gd name="connsiteY88" fmla="*/ 525551 h 927414"/>
                  <a:gd name="connsiteX89" fmla="*/ 622194 w 3024845"/>
                  <a:gd name="connsiteY89" fmla="*/ 525551 h 927414"/>
                  <a:gd name="connsiteX90" fmla="*/ 622194 w 3024845"/>
                  <a:gd name="connsiteY90" fmla="*/ 526632 h 927414"/>
                  <a:gd name="connsiteX91" fmla="*/ 622194 w 3024845"/>
                  <a:gd name="connsiteY91" fmla="*/ 534198 h 927414"/>
                  <a:gd name="connsiteX92" fmla="*/ 623968 w 3024845"/>
                  <a:gd name="connsiteY92" fmla="*/ 534198 h 927414"/>
                  <a:gd name="connsiteX93" fmla="*/ 636381 w 3024845"/>
                  <a:gd name="connsiteY93" fmla="*/ 534198 h 927414"/>
                  <a:gd name="connsiteX94" fmla="*/ 636381 w 3024845"/>
                  <a:gd name="connsiteY94" fmla="*/ 510419 h 927414"/>
                  <a:gd name="connsiteX95" fmla="*/ 637394 w 3024845"/>
                  <a:gd name="connsiteY95" fmla="*/ 510419 h 927414"/>
                  <a:gd name="connsiteX96" fmla="*/ 644488 w 3024845"/>
                  <a:gd name="connsiteY96" fmla="*/ 510419 h 927414"/>
                  <a:gd name="connsiteX97" fmla="*/ 644488 w 3024845"/>
                  <a:gd name="connsiteY97" fmla="*/ 477992 h 927414"/>
                  <a:gd name="connsiteX98" fmla="*/ 645501 w 3024845"/>
                  <a:gd name="connsiteY98" fmla="*/ 477992 h 927414"/>
                  <a:gd name="connsiteX99" fmla="*/ 652595 w 3024845"/>
                  <a:gd name="connsiteY99" fmla="*/ 477992 h 927414"/>
                  <a:gd name="connsiteX100" fmla="*/ 652595 w 3024845"/>
                  <a:gd name="connsiteY100" fmla="*/ 476101 h 927414"/>
                  <a:gd name="connsiteX101" fmla="*/ 652595 w 3024845"/>
                  <a:gd name="connsiteY101" fmla="*/ 462860 h 927414"/>
                  <a:gd name="connsiteX102" fmla="*/ 651328 w 3024845"/>
                  <a:gd name="connsiteY102" fmla="*/ 461238 h 927414"/>
                  <a:gd name="connsiteX103" fmla="*/ 656648 w 3024845"/>
                  <a:gd name="connsiteY103" fmla="*/ 449889 h 927414"/>
                  <a:gd name="connsiteX104" fmla="*/ 664755 w 3024845"/>
                  <a:gd name="connsiteY104" fmla="*/ 477992 h 927414"/>
                  <a:gd name="connsiteX105" fmla="*/ 665515 w 3024845"/>
                  <a:gd name="connsiteY105" fmla="*/ 477992 h 927414"/>
                  <a:gd name="connsiteX106" fmla="*/ 670835 w 3024845"/>
                  <a:gd name="connsiteY106" fmla="*/ 477992 h 927414"/>
                  <a:gd name="connsiteX107" fmla="*/ 670835 w 3024845"/>
                  <a:gd name="connsiteY107" fmla="*/ 372065 h 927414"/>
                  <a:gd name="connsiteX108" fmla="*/ 672355 w 3024845"/>
                  <a:gd name="connsiteY108" fmla="*/ 372065 h 927414"/>
                  <a:gd name="connsiteX109" fmla="*/ 682995 w 3024845"/>
                  <a:gd name="connsiteY109" fmla="*/ 372065 h 927414"/>
                  <a:gd name="connsiteX110" fmla="*/ 682995 w 3024845"/>
                  <a:gd name="connsiteY110" fmla="*/ 324506 h 927414"/>
                  <a:gd name="connsiteX111" fmla="*/ 709342 w 3024845"/>
                  <a:gd name="connsiteY111" fmla="*/ 324506 h 927414"/>
                  <a:gd name="connsiteX112" fmla="*/ 709342 w 3024845"/>
                  <a:gd name="connsiteY112" fmla="*/ 302888 h 927414"/>
                  <a:gd name="connsiteX113" fmla="*/ 743796 w 3024845"/>
                  <a:gd name="connsiteY113" fmla="*/ 302888 h 927414"/>
                  <a:gd name="connsiteX114" fmla="*/ 743796 w 3024845"/>
                  <a:gd name="connsiteY114" fmla="*/ 305320 h 927414"/>
                  <a:gd name="connsiteX115" fmla="*/ 743796 w 3024845"/>
                  <a:gd name="connsiteY115" fmla="*/ 322344 h 927414"/>
                  <a:gd name="connsiteX116" fmla="*/ 746076 w 3024845"/>
                  <a:gd name="connsiteY116" fmla="*/ 322344 h 927414"/>
                  <a:gd name="connsiteX117" fmla="*/ 762036 w 3024845"/>
                  <a:gd name="connsiteY117" fmla="*/ 322344 h 927414"/>
                  <a:gd name="connsiteX118" fmla="*/ 762036 w 3024845"/>
                  <a:gd name="connsiteY118" fmla="*/ 369903 h 927414"/>
                  <a:gd name="connsiteX119" fmla="*/ 763049 w 3024845"/>
                  <a:gd name="connsiteY119" fmla="*/ 369903 h 927414"/>
                  <a:gd name="connsiteX120" fmla="*/ 770143 w 3024845"/>
                  <a:gd name="connsiteY120" fmla="*/ 369903 h 927414"/>
                  <a:gd name="connsiteX121" fmla="*/ 784330 w 3024845"/>
                  <a:gd name="connsiteY121" fmla="*/ 374227 h 927414"/>
                  <a:gd name="connsiteX122" fmla="*/ 784330 w 3024845"/>
                  <a:gd name="connsiteY122" fmla="*/ 413139 h 927414"/>
                  <a:gd name="connsiteX123" fmla="*/ 785343 w 3024845"/>
                  <a:gd name="connsiteY123" fmla="*/ 413139 h 927414"/>
                  <a:gd name="connsiteX124" fmla="*/ 792436 w 3024845"/>
                  <a:gd name="connsiteY124" fmla="*/ 413139 h 927414"/>
                  <a:gd name="connsiteX125" fmla="*/ 792436 w 3024845"/>
                  <a:gd name="connsiteY125" fmla="*/ 414760 h 927414"/>
                  <a:gd name="connsiteX126" fmla="*/ 792436 w 3024845"/>
                  <a:gd name="connsiteY126" fmla="*/ 426109 h 927414"/>
                  <a:gd name="connsiteX127" fmla="*/ 794463 w 3024845"/>
                  <a:gd name="connsiteY127" fmla="*/ 426109 h 927414"/>
                  <a:gd name="connsiteX128" fmla="*/ 808650 w 3024845"/>
                  <a:gd name="connsiteY128" fmla="*/ 426109 h 927414"/>
                  <a:gd name="connsiteX129" fmla="*/ 814730 w 3024845"/>
                  <a:gd name="connsiteY129" fmla="*/ 432595 h 927414"/>
                  <a:gd name="connsiteX130" fmla="*/ 814730 w 3024845"/>
                  <a:gd name="connsiteY130" fmla="*/ 454213 h 927414"/>
                  <a:gd name="connsiteX131" fmla="*/ 817010 w 3024845"/>
                  <a:gd name="connsiteY131" fmla="*/ 454213 h 927414"/>
                  <a:gd name="connsiteX132" fmla="*/ 832970 w 3024845"/>
                  <a:gd name="connsiteY132" fmla="*/ 454213 h 927414"/>
                  <a:gd name="connsiteX133" fmla="*/ 832970 w 3024845"/>
                  <a:gd name="connsiteY133" fmla="*/ 455293 h 927414"/>
                  <a:gd name="connsiteX134" fmla="*/ 832970 w 3024845"/>
                  <a:gd name="connsiteY134" fmla="*/ 462860 h 927414"/>
                  <a:gd name="connsiteX135" fmla="*/ 834237 w 3024845"/>
                  <a:gd name="connsiteY135" fmla="*/ 462860 h 927414"/>
                  <a:gd name="connsiteX136" fmla="*/ 843104 w 3024845"/>
                  <a:gd name="connsiteY136" fmla="*/ 462860 h 927414"/>
                  <a:gd name="connsiteX137" fmla="*/ 843104 w 3024845"/>
                  <a:gd name="connsiteY137" fmla="*/ 465021 h 927414"/>
                  <a:gd name="connsiteX138" fmla="*/ 843104 w 3024845"/>
                  <a:gd name="connsiteY138" fmla="*/ 480154 h 927414"/>
                  <a:gd name="connsiteX139" fmla="*/ 847157 w 3024845"/>
                  <a:gd name="connsiteY139" fmla="*/ 478262 h 927414"/>
                  <a:gd name="connsiteX140" fmla="*/ 847157 w 3024845"/>
                  <a:gd name="connsiteY140" fmla="*/ 465021 h 927414"/>
                  <a:gd name="connsiteX141" fmla="*/ 848170 w 3024845"/>
                  <a:gd name="connsiteY141" fmla="*/ 465021 h 927414"/>
                  <a:gd name="connsiteX142" fmla="*/ 855264 w 3024845"/>
                  <a:gd name="connsiteY142" fmla="*/ 465021 h 927414"/>
                  <a:gd name="connsiteX143" fmla="*/ 855264 w 3024845"/>
                  <a:gd name="connsiteY143" fmla="*/ 466643 h 927414"/>
                  <a:gd name="connsiteX144" fmla="*/ 855264 w 3024845"/>
                  <a:gd name="connsiteY144" fmla="*/ 477992 h 927414"/>
                  <a:gd name="connsiteX145" fmla="*/ 856024 w 3024845"/>
                  <a:gd name="connsiteY145" fmla="*/ 477992 h 927414"/>
                  <a:gd name="connsiteX146" fmla="*/ 861344 w 3024845"/>
                  <a:gd name="connsiteY146" fmla="*/ 477992 h 927414"/>
                  <a:gd name="connsiteX147" fmla="*/ 909984 w 3024845"/>
                  <a:gd name="connsiteY147" fmla="*/ 473669 h 927414"/>
                  <a:gd name="connsiteX148" fmla="*/ 909984 w 3024845"/>
                  <a:gd name="connsiteY148" fmla="*/ 475020 h 927414"/>
                  <a:gd name="connsiteX149" fmla="*/ 909984 w 3024845"/>
                  <a:gd name="connsiteY149" fmla="*/ 484477 h 927414"/>
                  <a:gd name="connsiteX150" fmla="*/ 910744 w 3024845"/>
                  <a:gd name="connsiteY150" fmla="*/ 484477 h 927414"/>
                  <a:gd name="connsiteX151" fmla="*/ 916065 w 3024845"/>
                  <a:gd name="connsiteY151" fmla="*/ 484477 h 927414"/>
                  <a:gd name="connsiteX152" fmla="*/ 916065 w 3024845"/>
                  <a:gd name="connsiteY152" fmla="*/ 486639 h 927414"/>
                  <a:gd name="connsiteX153" fmla="*/ 916065 w 3024845"/>
                  <a:gd name="connsiteY153" fmla="*/ 501772 h 927414"/>
                  <a:gd name="connsiteX154" fmla="*/ 918091 w 3024845"/>
                  <a:gd name="connsiteY154" fmla="*/ 500421 h 927414"/>
                  <a:gd name="connsiteX155" fmla="*/ 932278 w 3024845"/>
                  <a:gd name="connsiteY155" fmla="*/ 490963 h 927414"/>
                  <a:gd name="connsiteX156" fmla="*/ 938358 w 3024845"/>
                  <a:gd name="connsiteY156" fmla="*/ 449889 h 927414"/>
                  <a:gd name="connsiteX157" fmla="*/ 939118 w 3024845"/>
                  <a:gd name="connsiteY157" fmla="*/ 449619 h 927414"/>
                  <a:gd name="connsiteX158" fmla="*/ 944438 w 3024845"/>
                  <a:gd name="connsiteY158" fmla="*/ 447727 h 927414"/>
                  <a:gd name="connsiteX159" fmla="*/ 946465 w 3024845"/>
                  <a:gd name="connsiteY159" fmla="*/ 378550 h 927414"/>
                  <a:gd name="connsiteX160" fmla="*/ 948492 w 3024845"/>
                  <a:gd name="connsiteY160" fmla="*/ 447727 h 927414"/>
                  <a:gd name="connsiteX161" fmla="*/ 949252 w 3024845"/>
                  <a:gd name="connsiteY161" fmla="*/ 447997 h 927414"/>
                  <a:gd name="connsiteX162" fmla="*/ 954572 w 3024845"/>
                  <a:gd name="connsiteY162" fmla="*/ 449889 h 927414"/>
                  <a:gd name="connsiteX163" fmla="*/ 954572 w 3024845"/>
                  <a:gd name="connsiteY163" fmla="*/ 363418 h 927414"/>
                  <a:gd name="connsiteX164" fmla="*/ 958625 w 3024845"/>
                  <a:gd name="connsiteY164" fmla="*/ 330991 h 927414"/>
                  <a:gd name="connsiteX165" fmla="*/ 997132 w 3024845"/>
                  <a:gd name="connsiteY165" fmla="*/ 330991 h 927414"/>
                  <a:gd name="connsiteX166" fmla="*/ 997132 w 3024845"/>
                  <a:gd name="connsiteY166" fmla="*/ 363418 h 927414"/>
                  <a:gd name="connsiteX167" fmla="*/ 997892 w 3024845"/>
                  <a:gd name="connsiteY167" fmla="*/ 363418 h 927414"/>
                  <a:gd name="connsiteX168" fmla="*/ 1003212 w 3024845"/>
                  <a:gd name="connsiteY168" fmla="*/ 363418 h 927414"/>
                  <a:gd name="connsiteX169" fmla="*/ 1003212 w 3024845"/>
                  <a:gd name="connsiteY169" fmla="*/ 281270 h 927414"/>
                  <a:gd name="connsiteX170" fmla="*/ 1004986 w 3024845"/>
                  <a:gd name="connsiteY170" fmla="*/ 281270 h 927414"/>
                  <a:gd name="connsiteX171" fmla="*/ 1017399 w 3024845"/>
                  <a:gd name="connsiteY171" fmla="*/ 281270 h 927414"/>
                  <a:gd name="connsiteX172" fmla="*/ 1017399 w 3024845"/>
                  <a:gd name="connsiteY172" fmla="*/ 279379 h 927414"/>
                  <a:gd name="connsiteX173" fmla="*/ 1017399 w 3024845"/>
                  <a:gd name="connsiteY173" fmla="*/ 266138 h 927414"/>
                  <a:gd name="connsiteX174" fmla="*/ 1039693 w 3024845"/>
                  <a:gd name="connsiteY174" fmla="*/ 266138 h 927414"/>
                  <a:gd name="connsiteX175" fmla="*/ 1039693 w 3024845"/>
                  <a:gd name="connsiteY175" fmla="*/ 265057 h 927414"/>
                  <a:gd name="connsiteX176" fmla="*/ 1039693 w 3024845"/>
                  <a:gd name="connsiteY176" fmla="*/ 257491 h 927414"/>
                  <a:gd name="connsiteX177" fmla="*/ 1041466 w 3024845"/>
                  <a:gd name="connsiteY177" fmla="*/ 257491 h 927414"/>
                  <a:gd name="connsiteX178" fmla="*/ 1053880 w 3024845"/>
                  <a:gd name="connsiteY178" fmla="*/ 257491 h 927414"/>
                  <a:gd name="connsiteX179" fmla="*/ 1053880 w 3024845"/>
                  <a:gd name="connsiteY179" fmla="*/ 258572 h 927414"/>
                  <a:gd name="connsiteX180" fmla="*/ 1053880 w 3024845"/>
                  <a:gd name="connsiteY180" fmla="*/ 266138 h 927414"/>
                  <a:gd name="connsiteX181" fmla="*/ 1054640 w 3024845"/>
                  <a:gd name="connsiteY181" fmla="*/ 266138 h 927414"/>
                  <a:gd name="connsiteX182" fmla="*/ 1059960 w 3024845"/>
                  <a:gd name="connsiteY182" fmla="*/ 266138 h 927414"/>
                  <a:gd name="connsiteX183" fmla="*/ 1070093 w 3024845"/>
                  <a:gd name="connsiteY183" fmla="*/ 261814 h 927414"/>
                  <a:gd name="connsiteX184" fmla="*/ 1074146 w 3024845"/>
                  <a:gd name="connsiteY184" fmla="*/ 265057 h 927414"/>
                  <a:gd name="connsiteX185" fmla="*/ 1074146 w 3024845"/>
                  <a:gd name="connsiteY185" fmla="*/ 257491 h 927414"/>
                  <a:gd name="connsiteX186" fmla="*/ 1076426 w 3024845"/>
                  <a:gd name="connsiteY186" fmla="*/ 257491 h 927414"/>
                  <a:gd name="connsiteX187" fmla="*/ 1092387 w 3024845"/>
                  <a:gd name="connsiteY187" fmla="*/ 257491 h 927414"/>
                  <a:gd name="connsiteX188" fmla="*/ 1092387 w 3024845"/>
                  <a:gd name="connsiteY188" fmla="*/ 258572 h 927414"/>
                  <a:gd name="connsiteX189" fmla="*/ 1092387 w 3024845"/>
                  <a:gd name="connsiteY189" fmla="*/ 266138 h 927414"/>
                  <a:gd name="connsiteX190" fmla="*/ 1122787 w 3024845"/>
                  <a:gd name="connsiteY190" fmla="*/ 266138 h 927414"/>
                  <a:gd name="connsiteX191" fmla="*/ 1122787 w 3024845"/>
                  <a:gd name="connsiteY191" fmla="*/ 267759 h 927414"/>
                  <a:gd name="connsiteX192" fmla="*/ 1122787 w 3024845"/>
                  <a:gd name="connsiteY192" fmla="*/ 279109 h 927414"/>
                  <a:gd name="connsiteX193" fmla="*/ 1149134 w 3024845"/>
                  <a:gd name="connsiteY193" fmla="*/ 279109 h 927414"/>
                  <a:gd name="connsiteX194" fmla="*/ 1149134 w 3024845"/>
                  <a:gd name="connsiteY194" fmla="*/ 309373 h 927414"/>
                  <a:gd name="connsiteX195" fmla="*/ 1149894 w 3024845"/>
                  <a:gd name="connsiteY195" fmla="*/ 309373 h 927414"/>
                  <a:gd name="connsiteX196" fmla="*/ 1155214 w 3024845"/>
                  <a:gd name="connsiteY196" fmla="*/ 309373 h 927414"/>
                  <a:gd name="connsiteX197" fmla="*/ 1155214 w 3024845"/>
                  <a:gd name="connsiteY197" fmla="*/ 310454 h 927414"/>
                  <a:gd name="connsiteX198" fmla="*/ 1155214 w 3024845"/>
                  <a:gd name="connsiteY198" fmla="*/ 318021 h 927414"/>
                  <a:gd name="connsiteX199" fmla="*/ 1159268 w 3024845"/>
                  <a:gd name="connsiteY199" fmla="*/ 348285 h 927414"/>
                  <a:gd name="connsiteX200" fmla="*/ 1160028 w 3024845"/>
                  <a:gd name="connsiteY200" fmla="*/ 348285 h 927414"/>
                  <a:gd name="connsiteX201" fmla="*/ 1165348 w 3024845"/>
                  <a:gd name="connsiteY201" fmla="*/ 348285 h 927414"/>
                  <a:gd name="connsiteX202" fmla="*/ 1165348 w 3024845"/>
                  <a:gd name="connsiteY202" fmla="*/ 349096 h 927414"/>
                  <a:gd name="connsiteX203" fmla="*/ 1165348 w 3024845"/>
                  <a:gd name="connsiteY203" fmla="*/ 354771 h 927414"/>
                  <a:gd name="connsiteX204" fmla="*/ 1166361 w 3024845"/>
                  <a:gd name="connsiteY204" fmla="*/ 354771 h 927414"/>
                  <a:gd name="connsiteX205" fmla="*/ 1173454 w 3024845"/>
                  <a:gd name="connsiteY205" fmla="*/ 354771 h 927414"/>
                  <a:gd name="connsiteX206" fmla="*/ 1173454 w 3024845"/>
                  <a:gd name="connsiteY206" fmla="*/ 385036 h 927414"/>
                  <a:gd name="connsiteX207" fmla="*/ 1175481 w 3024845"/>
                  <a:gd name="connsiteY207" fmla="*/ 385036 h 927414"/>
                  <a:gd name="connsiteX208" fmla="*/ 1189668 w 3024845"/>
                  <a:gd name="connsiteY208" fmla="*/ 385036 h 927414"/>
                  <a:gd name="connsiteX209" fmla="*/ 1189668 w 3024845"/>
                  <a:gd name="connsiteY209" fmla="*/ 408815 h 927414"/>
                  <a:gd name="connsiteX210" fmla="*/ 1191695 w 3024845"/>
                  <a:gd name="connsiteY210" fmla="*/ 410436 h 927414"/>
                  <a:gd name="connsiteX211" fmla="*/ 1191695 w 3024845"/>
                  <a:gd name="connsiteY211" fmla="*/ 421786 h 927414"/>
                  <a:gd name="connsiteX212" fmla="*/ 1192455 w 3024845"/>
                  <a:gd name="connsiteY212" fmla="*/ 421786 h 927414"/>
                  <a:gd name="connsiteX213" fmla="*/ 1197775 w 3024845"/>
                  <a:gd name="connsiteY213" fmla="*/ 421786 h 927414"/>
                  <a:gd name="connsiteX214" fmla="*/ 1197775 w 3024845"/>
                  <a:gd name="connsiteY214" fmla="*/ 445565 h 927414"/>
                  <a:gd name="connsiteX215" fmla="*/ 1199041 w 3024845"/>
                  <a:gd name="connsiteY215" fmla="*/ 445565 h 927414"/>
                  <a:gd name="connsiteX216" fmla="*/ 1207908 w 3024845"/>
                  <a:gd name="connsiteY216" fmla="*/ 445565 h 927414"/>
                  <a:gd name="connsiteX217" fmla="*/ 1209935 w 3024845"/>
                  <a:gd name="connsiteY217" fmla="*/ 449619 h 927414"/>
                  <a:gd name="connsiteX218" fmla="*/ 1209935 w 3024845"/>
                  <a:gd name="connsiteY218" fmla="*/ 462860 h 927414"/>
                  <a:gd name="connsiteX219" fmla="*/ 1211455 w 3024845"/>
                  <a:gd name="connsiteY219" fmla="*/ 460968 h 927414"/>
                  <a:gd name="connsiteX220" fmla="*/ 1222095 w 3024845"/>
                  <a:gd name="connsiteY220" fmla="*/ 447727 h 927414"/>
                  <a:gd name="connsiteX221" fmla="*/ 1250469 w 3024845"/>
                  <a:gd name="connsiteY221" fmla="*/ 447727 h 927414"/>
                  <a:gd name="connsiteX222" fmla="*/ 1250469 w 3024845"/>
                  <a:gd name="connsiteY222" fmla="*/ 534198 h 927414"/>
                  <a:gd name="connsiteX223" fmla="*/ 1251229 w 3024845"/>
                  <a:gd name="connsiteY223" fmla="*/ 534198 h 927414"/>
                  <a:gd name="connsiteX224" fmla="*/ 1256549 w 3024845"/>
                  <a:gd name="connsiteY224" fmla="*/ 534198 h 927414"/>
                  <a:gd name="connsiteX225" fmla="*/ 1257309 w 3024845"/>
                  <a:gd name="connsiteY225" fmla="*/ 532847 h 927414"/>
                  <a:gd name="connsiteX226" fmla="*/ 1262629 w 3024845"/>
                  <a:gd name="connsiteY226" fmla="*/ 523389 h 927414"/>
                  <a:gd name="connsiteX227" fmla="*/ 1262629 w 3024845"/>
                  <a:gd name="connsiteY227" fmla="*/ 525281 h 927414"/>
                  <a:gd name="connsiteX228" fmla="*/ 1262629 w 3024845"/>
                  <a:gd name="connsiteY228" fmla="*/ 538522 h 927414"/>
                  <a:gd name="connsiteX229" fmla="*/ 1266682 w 3024845"/>
                  <a:gd name="connsiteY229" fmla="*/ 493125 h 927414"/>
                  <a:gd name="connsiteX230" fmla="*/ 1267442 w 3024845"/>
                  <a:gd name="connsiteY230" fmla="*/ 493125 h 927414"/>
                  <a:gd name="connsiteX231" fmla="*/ 1272762 w 3024845"/>
                  <a:gd name="connsiteY231" fmla="*/ 493125 h 927414"/>
                  <a:gd name="connsiteX232" fmla="*/ 1272762 w 3024845"/>
                  <a:gd name="connsiteY232" fmla="*/ 428271 h 927414"/>
                  <a:gd name="connsiteX233" fmla="*/ 1273776 w 3024845"/>
                  <a:gd name="connsiteY233" fmla="*/ 428271 h 927414"/>
                  <a:gd name="connsiteX234" fmla="*/ 1280869 w 3024845"/>
                  <a:gd name="connsiteY234" fmla="*/ 428271 h 927414"/>
                  <a:gd name="connsiteX235" fmla="*/ 1293029 w 3024845"/>
                  <a:gd name="connsiteY235" fmla="*/ 385036 h 927414"/>
                  <a:gd name="connsiteX236" fmla="*/ 1294296 w 3024845"/>
                  <a:gd name="connsiteY236" fmla="*/ 385036 h 927414"/>
                  <a:gd name="connsiteX237" fmla="*/ 1303163 w 3024845"/>
                  <a:gd name="connsiteY237" fmla="*/ 385036 h 927414"/>
                  <a:gd name="connsiteX238" fmla="*/ 1313296 w 3024845"/>
                  <a:gd name="connsiteY238" fmla="*/ 428271 h 927414"/>
                  <a:gd name="connsiteX239" fmla="*/ 1314309 w 3024845"/>
                  <a:gd name="connsiteY239" fmla="*/ 428271 h 927414"/>
                  <a:gd name="connsiteX240" fmla="*/ 1321403 w 3024845"/>
                  <a:gd name="connsiteY240" fmla="*/ 428271 h 927414"/>
                  <a:gd name="connsiteX241" fmla="*/ 1321403 w 3024845"/>
                  <a:gd name="connsiteY241" fmla="*/ 467183 h 927414"/>
                  <a:gd name="connsiteX242" fmla="*/ 1323176 w 3024845"/>
                  <a:gd name="connsiteY242" fmla="*/ 467183 h 927414"/>
                  <a:gd name="connsiteX243" fmla="*/ 1335590 w 3024845"/>
                  <a:gd name="connsiteY243" fmla="*/ 467183 h 927414"/>
                  <a:gd name="connsiteX244" fmla="*/ 1335590 w 3024845"/>
                  <a:gd name="connsiteY244" fmla="*/ 469345 h 927414"/>
                  <a:gd name="connsiteX245" fmla="*/ 1335590 w 3024845"/>
                  <a:gd name="connsiteY245" fmla="*/ 484477 h 927414"/>
                  <a:gd name="connsiteX246" fmla="*/ 1339643 w 3024845"/>
                  <a:gd name="connsiteY246" fmla="*/ 482316 h 927414"/>
                  <a:gd name="connsiteX247" fmla="*/ 1339643 w 3024845"/>
                  <a:gd name="connsiteY247" fmla="*/ 467183 h 927414"/>
                  <a:gd name="connsiteX248" fmla="*/ 1341163 w 3024845"/>
                  <a:gd name="connsiteY248" fmla="*/ 467183 h 927414"/>
                  <a:gd name="connsiteX249" fmla="*/ 1351803 w 3024845"/>
                  <a:gd name="connsiteY249" fmla="*/ 467183 h 927414"/>
                  <a:gd name="connsiteX250" fmla="*/ 1351803 w 3024845"/>
                  <a:gd name="connsiteY250" fmla="*/ 468804 h 927414"/>
                  <a:gd name="connsiteX251" fmla="*/ 1351803 w 3024845"/>
                  <a:gd name="connsiteY251" fmla="*/ 480154 h 927414"/>
                  <a:gd name="connsiteX252" fmla="*/ 1382204 w 3024845"/>
                  <a:gd name="connsiteY252" fmla="*/ 480154 h 927414"/>
                  <a:gd name="connsiteX253" fmla="*/ 1382204 w 3024845"/>
                  <a:gd name="connsiteY253" fmla="*/ 443404 h 927414"/>
                  <a:gd name="connsiteX254" fmla="*/ 1383470 w 3024845"/>
                  <a:gd name="connsiteY254" fmla="*/ 443404 h 927414"/>
                  <a:gd name="connsiteX255" fmla="*/ 1392337 w 3024845"/>
                  <a:gd name="connsiteY255" fmla="*/ 443404 h 927414"/>
                  <a:gd name="connsiteX256" fmla="*/ 1392337 w 3024845"/>
                  <a:gd name="connsiteY256" fmla="*/ 465021 h 927414"/>
                  <a:gd name="connsiteX257" fmla="*/ 1394364 w 3024845"/>
                  <a:gd name="connsiteY257" fmla="*/ 432595 h 927414"/>
                  <a:gd name="connsiteX258" fmla="*/ 1416657 w 3024845"/>
                  <a:gd name="connsiteY258" fmla="*/ 432595 h 927414"/>
                  <a:gd name="connsiteX259" fmla="*/ 1416657 w 3024845"/>
                  <a:gd name="connsiteY259" fmla="*/ 430973 h 927414"/>
                  <a:gd name="connsiteX260" fmla="*/ 1416657 w 3024845"/>
                  <a:gd name="connsiteY260" fmla="*/ 419624 h 927414"/>
                  <a:gd name="connsiteX261" fmla="*/ 1417417 w 3024845"/>
                  <a:gd name="connsiteY261" fmla="*/ 419624 h 927414"/>
                  <a:gd name="connsiteX262" fmla="*/ 1422737 w 3024845"/>
                  <a:gd name="connsiteY262" fmla="*/ 419624 h 927414"/>
                  <a:gd name="connsiteX263" fmla="*/ 1422737 w 3024845"/>
                  <a:gd name="connsiteY263" fmla="*/ 417733 h 927414"/>
                  <a:gd name="connsiteX264" fmla="*/ 1422737 w 3024845"/>
                  <a:gd name="connsiteY264" fmla="*/ 404492 h 927414"/>
                  <a:gd name="connsiteX265" fmla="*/ 1426791 w 3024845"/>
                  <a:gd name="connsiteY265" fmla="*/ 410977 h 927414"/>
                  <a:gd name="connsiteX266" fmla="*/ 1429071 w 3024845"/>
                  <a:gd name="connsiteY266" fmla="*/ 410977 h 927414"/>
                  <a:gd name="connsiteX267" fmla="*/ 1445031 w 3024845"/>
                  <a:gd name="connsiteY267" fmla="*/ 410977 h 927414"/>
                  <a:gd name="connsiteX268" fmla="*/ 1445031 w 3024845"/>
                  <a:gd name="connsiteY268" fmla="*/ 410166 h 927414"/>
                  <a:gd name="connsiteX269" fmla="*/ 1445031 w 3024845"/>
                  <a:gd name="connsiteY269" fmla="*/ 404492 h 927414"/>
                  <a:gd name="connsiteX270" fmla="*/ 1445791 w 3024845"/>
                  <a:gd name="connsiteY270" fmla="*/ 404492 h 927414"/>
                  <a:gd name="connsiteX271" fmla="*/ 1451111 w 3024845"/>
                  <a:gd name="connsiteY271" fmla="*/ 404492 h 927414"/>
                  <a:gd name="connsiteX272" fmla="*/ 1451111 w 3024845"/>
                  <a:gd name="connsiteY272" fmla="*/ 405843 h 927414"/>
                  <a:gd name="connsiteX273" fmla="*/ 1451111 w 3024845"/>
                  <a:gd name="connsiteY273" fmla="*/ 415301 h 927414"/>
                  <a:gd name="connsiteX274" fmla="*/ 1489618 w 3024845"/>
                  <a:gd name="connsiteY274" fmla="*/ 415301 h 927414"/>
                  <a:gd name="connsiteX275" fmla="*/ 1489618 w 3024845"/>
                  <a:gd name="connsiteY275" fmla="*/ 553654 h 927414"/>
                  <a:gd name="connsiteX276" fmla="*/ 1491138 w 3024845"/>
                  <a:gd name="connsiteY276" fmla="*/ 553654 h 927414"/>
                  <a:gd name="connsiteX277" fmla="*/ 1501778 w 3024845"/>
                  <a:gd name="connsiteY277" fmla="*/ 553654 h 927414"/>
                  <a:gd name="connsiteX278" fmla="*/ 1501778 w 3024845"/>
                  <a:gd name="connsiteY278" fmla="*/ 540684 h 927414"/>
                  <a:gd name="connsiteX279" fmla="*/ 1505832 w 3024845"/>
                  <a:gd name="connsiteY279" fmla="*/ 540684 h 927414"/>
                  <a:gd name="connsiteX280" fmla="*/ 1505832 w 3024845"/>
                  <a:gd name="connsiteY280" fmla="*/ 553654 h 927414"/>
                  <a:gd name="connsiteX281" fmla="*/ 1536232 w 3024845"/>
                  <a:gd name="connsiteY281" fmla="*/ 553654 h 927414"/>
                  <a:gd name="connsiteX282" fmla="*/ 1536232 w 3024845"/>
                  <a:gd name="connsiteY282" fmla="*/ 523389 h 927414"/>
                  <a:gd name="connsiteX283" fmla="*/ 1548392 w 3024845"/>
                  <a:gd name="connsiteY283" fmla="*/ 523389 h 927414"/>
                  <a:gd name="connsiteX284" fmla="*/ 1560552 w 3024845"/>
                  <a:gd name="connsiteY284" fmla="*/ 521228 h 927414"/>
                  <a:gd name="connsiteX285" fmla="*/ 1564606 w 3024845"/>
                  <a:gd name="connsiteY285" fmla="*/ 523389 h 927414"/>
                  <a:gd name="connsiteX286" fmla="*/ 1574739 w 3024845"/>
                  <a:gd name="connsiteY286" fmla="*/ 523389 h 927414"/>
                  <a:gd name="connsiteX287" fmla="*/ 1574739 w 3024845"/>
                  <a:gd name="connsiteY287" fmla="*/ 553654 h 927414"/>
                  <a:gd name="connsiteX288" fmla="*/ 1582846 w 3024845"/>
                  <a:gd name="connsiteY288" fmla="*/ 553654 h 927414"/>
                  <a:gd name="connsiteX289" fmla="*/ 1582846 w 3024845"/>
                  <a:gd name="connsiteY289" fmla="*/ 570949 h 927414"/>
                  <a:gd name="connsiteX290" fmla="*/ 1592182 w 3024845"/>
                  <a:gd name="connsiteY290" fmla="*/ 571854 h 927414"/>
                  <a:gd name="connsiteX291" fmla="*/ 1605140 w 3024845"/>
                  <a:gd name="connsiteY291" fmla="*/ 571854 h 927414"/>
                  <a:gd name="connsiteX292" fmla="*/ 1605140 w 3024845"/>
                  <a:gd name="connsiteY292" fmla="*/ 555816 h 927414"/>
                  <a:gd name="connsiteX293" fmla="*/ 1673096 w 3024845"/>
                  <a:gd name="connsiteY293" fmla="*/ 555816 h 927414"/>
                  <a:gd name="connsiteX294" fmla="*/ 1673096 w 3024845"/>
                  <a:gd name="connsiteY294" fmla="*/ 470563 h 927414"/>
                  <a:gd name="connsiteX295" fmla="*/ 1745104 w 3024845"/>
                  <a:gd name="connsiteY295" fmla="*/ 470563 h 927414"/>
                  <a:gd name="connsiteX296" fmla="*/ 1745104 w 3024845"/>
                  <a:gd name="connsiteY296" fmla="*/ 549331 h 927414"/>
                  <a:gd name="connsiteX297" fmla="*/ 1747008 w 3024845"/>
                  <a:gd name="connsiteY297" fmla="*/ 549331 h 927414"/>
                  <a:gd name="connsiteX298" fmla="*/ 1748250 w 3024845"/>
                  <a:gd name="connsiteY298" fmla="*/ 571854 h 927414"/>
                  <a:gd name="connsiteX299" fmla="*/ 1757926 w 3024845"/>
                  <a:gd name="connsiteY299" fmla="*/ 571854 h 927414"/>
                  <a:gd name="connsiteX300" fmla="*/ 1759168 w 3024845"/>
                  <a:gd name="connsiteY300" fmla="*/ 549331 h 927414"/>
                  <a:gd name="connsiteX301" fmla="*/ 1765248 w 3024845"/>
                  <a:gd name="connsiteY301" fmla="*/ 549331 h 927414"/>
                  <a:gd name="connsiteX302" fmla="*/ 1766490 w 3024845"/>
                  <a:gd name="connsiteY302" fmla="*/ 571854 h 927414"/>
                  <a:gd name="connsiteX303" fmla="*/ 1817112 w 3024845"/>
                  <a:gd name="connsiteY303" fmla="*/ 571854 h 927414"/>
                  <a:gd name="connsiteX304" fmla="*/ 1817112 w 3024845"/>
                  <a:gd name="connsiteY304" fmla="*/ 408826 h 927414"/>
                  <a:gd name="connsiteX305" fmla="*/ 2014439 w 3024845"/>
                  <a:gd name="connsiteY305" fmla="*/ 408826 h 927414"/>
                  <a:gd name="connsiteX306" fmla="*/ 2014439 w 3024845"/>
                  <a:gd name="connsiteY306" fmla="*/ 571854 h 927414"/>
                  <a:gd name="connsiteX307" fmla="*/ 2033136 w 3024845"/>
                  <a:gd name="connsiteY307" fmla="*/ 571854 h 927414"/>
                  <a:gd name="connsiteX308" fmla="*/ 2033136 w 3024845"/>
                  <a:gd name="connsiteY308" fmla="*/ 489161 h 927414"/>
                  <a:gd name="connsiteX309" fmla="*/ 2128256 w 3024845"/>
                  <a:gd name="connsiteY309" fmla="*/ 489161 h 927414"/>
                  <a:gd name="connsiteX310" fmla="*/ 2146266 w 3024845"/>
                  <a:gd name="connsiteY310" fmla="*/ 239 h 927414"/>
                  <a:gd name="connsiteX311" fmla="*/ 2180720 w 3024845"/>
                  <a:gd name="connsiteY311" fmla="*/ 423948 h 927414"/>
                  <a:gd name="connsiteX312" fmla="*/ 2245574 w 3024845"/>
                  <a:gd name="connsiteY312" fmla="*/ 423948 h 927414"/>
                  <a:gd name="connsiteX313" fmla="*/ 2245574 w 3024845"/>
                  <a:gd name="connsiteY313" fmla="*/ 499610 h 927414"/>
                  <a:gd name="connsiteX314" fmla="*/ 2253681 w 3024845"/>
                  <a:gd name="connsiteY314" fmla="*/ 499610 h 927414"/>
                  <a:gd name="connsiteX315" fmla="*/ 2255708 w 3024845"/>
                  <a:gd name="connsiteY315" fmla="*/ 493125 h 927414"/>
                  <a:gd name="connsiteX316" fmla="*/ 2261788 w 3024845"/>
                  <a:gd name="connsiteY316" fmla="*/ 493125 h 927414"/>
                  <a:gd name="connsiteX317" fmla="*/ 2263815 w 3024845"/>
                  <a:gd name="connsiteY317" fmla="*/ 501772 h 927414"/>
                  <a:gd name="connsiteX318" fmla="*/ 2275975 w 3024845"/>
                  <a:gd name="connsiteY318" fmla="*/ 501772 h 927414"/>
                  <a:gd name="connsiteX319" fmla="*/ 2275975 w 3024845"/>
                  <a:gd name="connsiteY319" fmla="*/ 495286 h 927414"/>
                  <a:gd name="connsiteX320" fmla="*/ 2298268 w 3024845"/>
                  <a:gd name="connsiteY320" fmla="*/ 495286 h 927414"/>
                  <a:gd name="connsiteX321" fmla="*/ 2298268 w 3024845"/>
                  <a:gd name="connsiteY321" fmla="*/ 501772 h 927414"/>
                  <a:gd name="connsiteX322" fmla="*/ 2318535 w 3024845"/>
                  <a:gd name="connsiteY322" fmla="*/ 501772 h 927414"/>
                  <a:gd name="connsiteX323" fmla="*/ 2318535 w 3024845"/>
                  <a:gd name="connsiteY323" fmla="*/ 547169 h 927414"/>
                  <a:gd name="connsiteX324" fmla="*/ 2332722 w 3024845"/>
                  <a:gd name="connsiteY324" fmla="*/ 547169 h 927414"/>
                  <a:gd name="connsiteX325" fmla="*/ 2332722 w 3024845"/>
                  <a:gd name="connsiteY325" fmla="*/ 534198 h 927414"/>
                  <a:gd name="connsiteX326" fmla="*/ 2348936 w 3024845"/>
                  <a:gd name="connsiteY326" fmla="*/ 534198 h 927414"/>
                  <a:gd name="connsiteX327" fmla="*/ 2348936 w 3024845"/>
                  <a:gd name="connsiteY327" fmla="*/ 354771 h 927414"/>
                  <a:gd name="connsiteX328" fmla="*/ 2355016 w 3024845"/>
                  <a:gd name="connsiteY328" fmla="*/ 348285 h 927414"/>
                  <a:gd name="connsiteX329" fmla="*/ 2427977 w 3024845"/>
                  <a:gd name="connsiteY329" fmla="*/ 348285 h 927414"/>
                  <a:gd name="connsiteX330" fmla="*/ 2427977 w 3024845"/>
                  <a:gd name="connsiteY330" fmla="*/ 356933 h 927414"/>
                  <a:gd name="connsiteX331" fmla="*/ 2438110 w 3024845"/>
                  <a:gd name="connsiteY331" fmla="*/ 356933 h 927414"/>
                  <a:gd name="connsiteX332" fmla="*/ 2438110 w 3024845"/>
                  <a:gd name="connsiteY332" fmla="*/ 471507 h 927414"/>
                  <a:gd name="connsiteX333" fmla="*/ 2460404 w 3024845"/>
                  <a:gd name="connsiteY333" fmla="*/ 471507 h 927414"/>
                  <a:gd name="connsiteX334" fmla="*/ 2460404 w 3024845"/>
                  <a:gd name="connsiteY334" fmla="*/ 404492 h 927414"/>
                  <a:gd name="connsiteX335" fmla="*/ 2486751 w 3024845"/>
                  <a:gd name="connsiteY335" fmla="*/ 404492 h 927414"/>
                  <a:gd name="connsiteX336" fmla="*/ 2490804 w 3024845"/>
                  <a:gd name="connsiteY336" fmla="*/ 400168 h 927414"/>
                  <a:gd name="connsiteX337" fmla="*/ 2498911 w 3024845"/>
                  <a:gd name="connsiteY337" fmla="*/ 400168 h 927414"/>
                  <a:gd name="connsiteX338" fmla="*/ 2502964 w 3024845"/>
                  <a:gd name="connsiteY338" fmla="*/ 404492 h 927414"/>
                  <a:gd name="connsiteX339" fmla="*/ 2525258 w 3024845"/>
                  <a:gd name="connsiteY339" fmla="*/ 404492 h 927414"/>
                  <a:gd name="connsiteX340" fmla="*/ 2525258 w 3024845"/>
                  <a:gd name="connsiteY340" fmla="*/ 287756 h 927414"/>
                  <a:gd name="connsiteX341" fmla="*/ 2582005 w 3024845"/>
                  <a:gd name="connsiteY341" fmla="*/ 276947 h 927414"/>
                  <a:gd name="connsiteX342" fmla="*/ 2582005 w 3024845"/>
                  <a:gd name="connsiteY342" fmla="*/ 278028 h 927414"/>
                  <a:gd name="connsiteX343" fmla="*/ 2582005 w 3024845"/>
                  <a:gd name="connsiteY343" fmla="*/ 285594 h 927414"/>
                  <a:gd name="connsiteX344" fmla="*/ 2608352 w 3024845"/>
                  <a:gd name="connsiteY344" fmla="*/ 285594 h 927414"/>
                  <a:gd name="connsiteX345" fmla="*/ 2608352 w 3024845"/>
                  <a:gd name="connsiteY345" fmla="*/ 540684 h 927414"/>
                  <a:gd name="connsiteX346" fmla="*/ 2630646 w 3024845"/>
                  <a:gd name="connsiteY346" fmla="*/ 540684 h 927414"/>
                  <a:gd name="connsiteX347" fmla="*/ 2630646 w 3024845"/>
                  <a:gd name="connsiteY347" fmla="*/ 536360 h 927414"/>
                  <a:gd name="connsiteX348" fmla="*/ 2642806 w 3024845"/>
                  <a:gd name="connsiteY348" fmla="*/ 536360 h 927414"/>
                  <a:gd name="connsiteX349" fmla="*/ 2642806 w 3024845"/>
                  <a:gd name="connsiteY349" fmla="*/ 540684 h 927414"/>
                  <a:gd name="connsiteX350" fmla="*/ 2667126 w 3024845"/>
                  <a:gd name="connsiteY350" fmla="*/ 540684 h 927414"/>
                  <a:gd name="connsiteX351" fmla="*/ 2667126 w 3024845"/>
                  <a:gd name="connsiteY351" fmla="*/ 527713 h 927414"/>
                  <a:gd name="connsiteX352" fmla="*/ 2695500 w 3024845"/>
                  <a:gd name="connsiteY352" fmla="*/ 527713 h 927414"/>
                  <a:gd name="connsiteX353" fmla="*/ 2707660 w 3024845"/>
                  <a:gd name="connsiteY353" fmla="*/ 523389 h 927414"/>
                  <a:gd name="connsiteX354" fmla="*/ 2727927 w 3024845"/>
                  <a:gd name="connsiteY354" fmla="*/ 527713 h 927414"/>
                  <a:gd name="connsiteX355" fmla="*/ 2727927 w 3024845"/>
                  <a:gd name="connsiteY355" fmla="*/ 510419 h 927414"/>
                  <a:gd name="connsiteX356" fmla="*/ 2736034 w 3024845"/>
                  <a:gd name="connsiteY356" fmla="*/ 510419 h 927414"/>
                  <a:gd name="connsiteX357" fmla="*/ 2736034 w 3024845"/>
                  <a:gd name="connsiteY357" fmla="*/ 497448 h 927414"/>
                  <a:gd name="connsiteX358" fmla="*/ 2792781 w 3024845"/>
                  <a:gd name="connsiteY358" fmla="*/ 497448 h 927414"/>
                  <a:gd name="connsiteX359" fmla="*/ 2792781 w 3024845"/>
                  <a:gd name="connsiteY359" fmla="*/ 467183 h 927414"/>
                  <a:gd name="connsiteX360" fmla="*/ 2811021 w 3024845"/>
                  <a:gd name="connsiteY360" fmla="*/ 467183 h 927414"/>
                  <a:gd name="connsiteX361" fmla="*/ 2811021 w 3024845"/>
                  <a:gd name="connsiteY361" fmla="*/ 460698 h 927414"/>
                  <a:gd name="connsiteX362" fmla="*/ 2823181 w 3024845"/>
                  <a:gd name="connsiteY362" fmla="*/ 460698 h 927414"/>
                  <a:gd name="connsiteX363" fmla="*/ 2823181 w 3024845"/>
                  <a:gd name="connsiteY363" fmla="*/ 467183 h 927414"/>
                  <a:gd name="connsiteX364" fmla="*/ 2839395 w 3024845"/>
                  <a:gd name="connsiteY364" fmla="*/ 467183 h 927414"/>
                  <a:gd name="connsiteX365" fmla="*/ 2839395 w 3024845"/>
                  <a:gd name="connsiteY365" fmla="*/ 516904 h 927414"/>
                  <a:gd name="connsiteX366" fmla="*/ 2871822 w 3024845"/>
                  <a:gd name="connsiteY366" fmla="*/ 516904 h 927414"/>
                  <a:gd name="connsiteX367" fmla="*/ 2871822 w 3024845"/>
                  <a:gd name="connsiteY367" fmla="*/ 490963 h 927414"/>
                  <a:gd name="connsiteX368" fmla="*/ 2910329 w 3024845"/>
                  <a:gd name="connsiteY368" fmla="*/ 490963 h 927414"/>
                  <a:gd name="connsiteX369" fmla="*/ 2910329 w 3024845"/>
                  <a:gd name="connsiteY369" fmla="*/ 460698 h 927414"/>
                  <a:gd name="connsiteX370" fmla="*/ 2958970 w 3024845"/>
                  <a:gd name="connsiteY370" fmla="*/ 460698 h 927414"/>
                  <a:gd name="connsiteX371" fmla="*/ 2958970 w 3024845"/>
                  <a:gd name="connsiteY371" fmla="*/ 571854 h 927414"/>
                  <a:gd name="connsiteX372" fmla="*/ 2958970 w 3024845"/>
                  <a:gd name="connsiteY372" fmla="*/ 585633 h 927414"/>
                  <a:gd name="connsiteX373" fmla="*/ 3024845 w 3024845"/>
                  <a:gd name="connsiteY373" fmla="*/ 585633 h 927414"/>
                  <a:gd name="connsiteX374" fmla="*/ 3024845 w 3024845"/>
                  <a:gd name="connsiteY374" fmla="*/ 927414 h 927414"/>
                  <a:gd name="connsiteX375" fmla="*/ 2054 w 3024845"/>
                  <a:gd name="connsiteY375" fmla="*/ 925081 h 927414"/>
                  <a:gd name="connsiteX376" fmla="*/ 0 w 3024845"/>
                  <a:gd name="connsiteY376" fmla="*/ 490963 h 927414"/>
                  <a:gd name="connsiteX377" fmla="*/ 20267 w 3024845"/>
                  <a:gd name="connsiteY377" fmla="*/ 490963 h 927414"/>
                  <a:gd name="connsiteX378" fmla="*/ 20774 w 3024845"/>
                  <a:gd name="connsiteY378" fmla="*/ 489882 h 927414"/>
                  <a:gd name="connsiteX379" fmla="*/ 24320 w 3024845"/>
                  <a:gd name="connsiteY379" fmla="*/ 482316 h 927414"/>
                  <a:gd name="connsiteX380" fmla="*/ 26094 w 3024845"/>
                  <a:gd name="connsiteY380" fmla="*/ 482586 h 927414"/>
                  <a:gd name="connsiteX381" fmla="*/ 38507 w 3024845"/>
                  <a:gd name="connsiteY381" fmla="*/ 484477 h 927414"/>
                  <a:gd name="connsiteX382" fmla="*/ 39014 w 3024845"/>
                  <a:gd name="connsiteY382" fmla="*/ 485829 h 927414"/>
                  <a:gd name="connsiteX383" fmla="*/ 42560 w 3024845"/>
                  <a:gd name="connsiteY383" fmla="*/ 495286 h 927414"/>
                  <a:gd name="connsiteX384" fmla="*/ 68907 w 3024845"/>
                  <a:gd name="connsiteY384" fmla="*/ 497448 h 927414"/>
                  <a:gd name="connsiteX385" fmla="*/ 68907 w 3024845"/>
                  <a:gd name="connsiteY385" fmla="*/ 374227 h 927414"/>
                  <a:gd name="connsiteX386" fmla="*/ 70934 w 3024845"/>
                  <a:gd name="connsiteY386" fmla="*/ 374227 h 927414"/>
                  <a:gd name="connsiteX387" fmla="*/ 85121 w 3024845"/>
                  <a:gd name="connsiteY387" fmla="*/ 374227 h 927414"/>
                  <a:gd name="connsiteX388" fmla="*/ 85121 w 3024845"/>
                  <a:gd name="connsiteY388" fmla="*/ 238035 h 927414"/>
                  <a:gd name="connsiteX389" fmla="*/ 86894 w 3024845"/>
                  <a:gd name="connsiteY389" fmla="*/ 238035 h 927414"/>
                  <a:gd name="connsiteX390" fmla="*/ 99308 w 3024845"/>
                  <a:gd name="connsiteY390" fmla="*/ 238035 h 927414"/>
                  <a:gd name="connsiteX391" fmla="*/ 99308 w 3024845"/>
                  <a:gd name="connsiteY391" fmla="*/ 123461 h 927414"/>
                  <a:gd name="connsiteX392" fmla="*/ 103361 w 3024845"/>
                  <a:gd name="connsiteY392" fmla="*/ 95357 h 927414"/>
                  <a:gd name="connsiteX393" fmla="*/ 105388 w 3024845"/>
                  <a:gd name="connsiteY393" fmla="*/ 95357 h 927414"/>
                  <a:gd name="connsiteX394" fmla="*/ 119575 w 3024845"/>
                  <a:gd name="connsiteY394" fmla="*/ 95357 h 927414"/>
                  <a:gd name="connsiteX0" fmla="*/ 119575 w 3024845"/>
                  <a:gd name="connsiteY0" fmla="*/ 2161 h 834218"/>
                  <a:gd name="connsiteX1" fmla="*/ 200642 w 3024845"/>
                  <a:gd name="connsiteY1" fmla="*/ 0 h 834218"/>
                  <a:gd name="connsiteX2" fmla="*/ 202669 w 3024845"/>
                  <a:gd name="connsiteY2" fmla="*/ 0 h 834218"/>
                  <a:gd name="connsiteX3" fmla="*/ 216856 w 3024845"/>
                  <a:gd name="connsiteY3" fmla="*/ 0 h 834218"/>
                  <a:gd name="connsiteX4" fmla="*/ 216856 w 3024845"/>
                  <a:gd name="connsiteY4" fmla="*/ 23779 h 834218"/>
                  <a:gd name="connsiteX5" fmla="*/ 217363 w 3024845"/>
                  <a:gd name="connsiteY5" fmla="*/ 24590 h 834218"/>
                  <a:gd name="connsiteX6" fmla="*/ 220909 w 3024845"/>
                  <a:gd name="connsiteY6" fmla="*/ 30265 h 834218"/>
                  <a:gd name="connsiteX7" fmla="*/ 220909 w 3024845"/>
                  <a:gd name="connsiteY7" fmla="*/ 144839 h 834218"/>
                  <a:gd name="connsiteX8" fmla="*/ 223189 w 3024845"/>
                  <a:gd name="connsiteY8" fmla="*/ 144839 h 834218"/>
                  <a:gd name="connsiteX9" fmla="*/ 239150 w 3024845"/>
                  <a:gd name="connsiteY9" fmla="*/ 144839 h 834218"/>
                  <a:gd name="connsiteX10" fmla="*/ 239150 w 3024845"/>
                  <a:gd name="connsiteY10" fmla="*/ 285354 h 834218"/>
                  <a:gd name="connsiteX11" fmla="*/ 240670 w 3024845"/>
                  <a:gd name="connsiteY11" fmla="*/ 285084 h 834218"/>
                  <a:gd name="connsiteX12" fmla="*/ 251310 w 3024845"/>
                  <a:gd name="connsiteY12" fmla="*/ 283193 h 834218"/>
                  <a:gd name="connsiteX13" fmla="*/ 249283 w 3024845"/>
                  <a:gd name="connsiteY13" fmla="*/ 371825 h 834218"/>
                  <a:gd name="connsiteX14" fmla="*/ 250803 w 3024845"/>
                  <a:gd name="connsiteY14" fmla="*/ 372096 h 834218"/>
                  <a:gd name="connsiteX15" fmla="*/ 261443 w 3024845"/>
                  <a:gd name="connsiteY15" fmla="*/ 373987 h 834218"/>
                  <a:gd name="connsiteX16" fmla="*/ 261696 w 3024845"/>
                  <a:gd name="connsiteY16" fmla="*/ 374798 h 834218"/>
                  <a:gd name="connsiteX17" fmla="*/ 263470 w 3024845"/>
                  <a:gd name="connsiteY17" fmla="*/ 380473 h 834218"/>
                  <a:gd name="connsiteX18" fmla="*/ 264230 w 3024845"/>
                  <a:gd name="connsiteY18" fmla="*/ 378041 h 834218"/>
                  <a:gd name="connsiteX19" fmla="*/ 269550 w 3024845"/>
                  <a:gd name="connsiteY19" fmla="*/ 361017 h 834218"/>
                  <a:gd name="connsiteX20" fmla="*/ 271323 w 3024845"/>
                  <a:gd name="connsiteY20" fmla="*/ 361017 h 834218"/>
                  <a:gd name="connsiteX21" fmla="*/ 283737 w 3024845"/>
                  <a:gd name="connsiteY21" fmla="*/ 361017 h 834218"/>
                  <a:gd name="connsiteX22" fmla="*/ 283737 w 3024845"/>
                  <a:gd name="connsiteY22" fmla="*/ 393443 h 834218"/>
                  <a:gd name="connsiteX23" fmla="*/ 284750 w 3024845"/>
                  <a:gd name="connsiteY23" fmla="*/ 393984 h 834218"/>
                  <a:gd name="connsiteX24" fmla="*/ 291844 w 3024845"/>
                  <a:gd name="connsiteY24" fmla="*/ 397767 h 834218"/>
                  <a:gd name="connsiteX25" fmla="*/ 291844 w 3024845"/>
                  <a:gd name="connsiteY25" fmla="*/ 399118 h 834218"/>
                  <a:gd name="connsiteX26" fmla="*/ 291844 w 3024845"/>
                  <a:gd name="connsiteY26" fmla="*/ 408576 h 834218"/>
                  <a:gd name="connsiteX27" fmla="*/ 336431 w 3024845"/>
                  <a:gd name="connsiteY27" fmla="*/ 408576 h 834218"/>
                  <a:gd name="connsiteX28" fmla="*/ 336431 w 3024845"/>
                  <a:gd name="connsiteY28" fmla="*/ 409657 h 834218"/>
                  <a:gd name="connsiteX29" fmla="*/ 336431 w 3024845"/>
                  <a:gd name="connsiteY29" fmla="*/ 417223 h 834218"/>
                  <a:gd name="connsiteX30" fmla="*/ 338457 w 3024845"/>
                  <a:gd name="connsiteY30" fmla="*/ 417223 h 834218"/>
                  <a:gd name="connsiteX31" fmla="*/ 352644 w 3024845"/>
                  <a:gd name="connsiteY31" fmla="*/ 417223 h 834218"/>
                  <a:gd name="connsiteX32" fmla="*/ 352644 w 3024845"/>
                  <a:gd name="connsiteY32" fmla="*/ 386958 h 834218"/>
                  <a:gd name="connsiteX33" fmla="*/ 397231 w 3024845"/>
                  <a:gd name="connsiteY33" fmla="*/ 386958 h 834218"/>
                  <a:gd name="connsiteX34" fmla="*/ 397231 w 3024845"/>
                  <a:gd name="connsiteY34" fmla="*/ 385607 h 834218"/>
                  <a:gd name="connsiteX35" fmla="*/ 397231 w 3024845"/>
                  <a:gd name="connsiteY35" fmla="*/ 376149 h 834218"/>
                  <a:gd name="connsiteX36" fmla="*/ 398245 w 3024845"/>
                  <a:gd name="connsiteY36" fmla="*/ 376149 h 834218"/>
                  <a:gd name="connsiteX37" fmla="*/ 405338 w 3024845"/>
                  <a:gd name="connsiteY37" fmla="*/ 376149 h 834218"/>
                  <a:gd name="connsiteX38" fmla="*/ 405338 w 3024845"/>
                  <a:gd name="connsiteY38" fmla="*/ 374258 h 834218"/>
                  <a:gd name="connsiteX39" fmla="*/ 405338 w 3024845"/>
                  <a:gd name="connsiteY39" fmla="*/ 361017 h 834218"/>
                  <a:gd name="connsiteX40" fmla="*/ 406098 w 3024845"/>
                  <a:gd name="connsiteY40" fmla="*/ 361017 h 834218"/>
                  <a:gd name="connsiteX41" fmla="*/ 411418 w 3024845"/>
                  <a:gd name="connsiteY41" fmla="*/ 361017 h 834218"/>
                  <a:gd name="connsiteX42" fmla="*/ 411418 w 3024845"/>
                  <a:gd name="connsiteY42" fmla="*/ 359936 h 834218"/>
                  <a:gd name="connsiteX43" fmla="*/ 411418 w 3024845"/>
                  <a:gd name="connsiteY43" fmla="*/ 352369 h 834218"/>
                  <a:gd name="connsiteX44" fmla="*/ 413445 w 3024845"/>
                  <a:gd name="connsiteY44" fmla="*/ 352369 h 834218"/>
                  <a:gd name="connsiteX45" fmla="*/ 427632 w 3024845"/>
                  <a:gd name="connsiteY45" fmla="*/ 352369 h 834218"/>
                  <a:gd name="connsiteX46" fmla="*/ 427632 w 3024845"/>
                  <a:gd name="connsiteY46" fmla="*/ 353450 h 834218"/>
                  <a:gd name="connsiteX47" fmla="*/ 427632 w 3024845"/>
                  <a:gd name="connsiteY47" fmla="*/ 361017 h 834218"/>
                  <a:gd name="connsiteX48" fmla="*/ 449925 w 3024845"/>
                  <a:gd name="connsiteY48" fmla="*/ 361017 h 834218"/>
                  <a:gd name="connsiteX49" fmla="*/ 449925 w 3024845"/>
                  <a:gd name="connsiteY49" fmla="*/ 359125 h 834218"/>
                  <a:gd name="connsiteX50" fmla="*/ 449925 w 3024845"/>
                  <a:gd name="connsiteY50" fmla="*/ 345884 h 834218"/>
                  <a:gd name="connsiteX51" fmla="*/ 451699 w 3024845"/>
                  <a:gd name="connsiteY51" fmla="*/ 345884 h 834218"/>
                  <a:gd name="connsiteX52" fmla="*/ 464112 w 3024845"/>
                  <a:gd name="connsiteY52" fmla="*/ 345884 h 834218"/>
                  <a:gd name="connsiteX53" fmla="*/ 464112 w 3024845"/>
                  <a:gd name="connsiteY53" fmla="*/ 369664 h 834218"/>
                  <a:gd name="connsiteX54" fmla="*/ 465126 w 3024845"/>
                  <a:gd name="connsiteY54" fmla="*/ 369664 h 834218"/>
                  <a:gd name="connsiteX55" fmla="*/ 472219 w 3024845"/>
                  <a:gd name="connsiteY55" fmla="*/ 369664 h 834218"/>
                  <a:gd name="connsiteX56" fmla="*/ 472219 w 3024845"/>
                  <a:gd name="connsiteY56" fmla="*/ 368583 h 834218"/>
                  <a:gd name="connsiteX57" fmla="*/ 472219 w 3024845"/>
                  <a:gd name="connsiteY57" fmla="*/ 361017 h 834218"/>
                  <a:gd name="connsiteX58" fmla="*/ 473992 w 3024845"/>
                  <a:gd name="connsiteY58" fmla="*/ 361017 h 834218"/>
                  <a:gd name="connsiteX59" fmla="*/ 486406 w 3024845"/>
                  <a:gd name="connsiteY59" fmla="*/ 361017 h 834218"/>
                  <a:gd name="connsiteX60" fmla="*/ 486406 w 3024845"/>
                  <a:gd name="connsiteY60" fmla="*/ 386958 h 834218"/>
                  <a:gd name="connsiteX61" fmla="*/ 488433 w 3024845"/>
                  <a:gd name="connsiteY61" fmla="*/ 386958 h 834218"/>
                  <a:gd name="connsiteX62" fmla="*/ 502619 w 3024845"/>
                  <a:gd name="connsiteY62" fmla="*/ 386958 h 834218"/>
                  <a:gd name="connsiteX63" fmla="*/ 502619 w 3024845"/>
                  <a:gd name="connsiteY63" fmla="*/ 388579 h 834218"/>
                  <a:gd name="connsiteX64" fmla="*/ 502619 w 3024845"/>
                  <a:gd name="connsiteY64" fmla="*/ 399929 h 834218"/>
                  <a:gd name="connsiteX65" fmla="*/ 503379 w 3024845"/>
                  <a:gd name="connsiteY65" fmla="*/ 399929 h 834218"/>
                  <a:gd name="connsiteX66" fmla="*/ 508700 w 3024845"/>
                  <a:gd name="connsiteY66" fmla="*/ 399929 h 834218"/>
                  <a:gd name="connsiteX67" fmla="*/ 508700 w 3024845"/>
                  <a:gd name="connsiteY67" fmla="*/ 399118 h 834218"/>
                  <a:gd name="connsiteX68" fmla="*/ 508700 w 3024845"/>
                  <a:gd name="connsiteY68" fmla="*/ 393443 h 834218"/>
                  <a:gd name="connsiteX69" fmla="*/ 539100 w 3024845"/>
                  <a:gd name="connsiteY69" fmla="*/ 393443 h 834218"/>
                  <a:gd name="connsiteX70" fmla="*/ 539100 w 3024845"/>
                  <a:gd name="connsiteY70" fmla="*/ 417223 h 834218"/>
                  <a:gd name="connsiteX71" fmla="*/ 540113 w 3024845"/>
                  <a:gd name="connsiteY71" fmla="*/ 417223 h 834218"/>
                  <a:gd name="connsiteX72" fmla="*/ 547207 w 3024845"/>
                  <a:gd name="connsiteY72" fmla="*/ 417223 h 834218"/>
                  <a:gd name="connsiteX73" fmla="*/ 547207 w 3024845"/>
                  <a:gd name="connsiteY73" fmla="*/ 418304 h 834218"/>
                  <a:gd name="connsiteX74" fmla="*/ 547207 w 3024845"/>
                  <a:gd name="connsiteY74" fmla="*/ 425870 h 834218"/>
                  <a:gd name="connsiteX75" fmla="*/ 547967 w 3024845"/>
                  <a:gd name="connsiteY75" fmla="*/ 425870 h 834218"/>
                  <a:gd name="connsiteX76" fmla="*/ 553287 w 3024845"/>
                  <a:gd name="connsiteY76" fmla="*/ 425870 h 834218"/>
                  <a:gd name="connsiteX77" fmla="*/ 553287 w 3024845"/>
                  <a:gd name="connsiteY77" fmla="*/ 423708 h 834218"/>
                  <a:gd name="connsiteX78" fmla="*/ 553287 w 3024845"/>
                  <a:gd name="connsiteY78" fmla="*/ 408576 h 834218"/>
                  <a:gd name="connsiteX79" fmla="*/ 554300 w 3024845"/>
                  <a:gd name="connsiteY79" fmla="*/ 408576 h 834218"/>
                  <a:gd name="connsiteX80" fmla="*/ 561394 w 3024845"/>
                  <a:gd name="connsiteY80" fmla="*/ 408576 h 834218"/>
                  <a:gd name="connsiteX81" fmla="*/ 561394 w 3024845"/>
                  <a:gd name="connsiteY81" fmla="*/ 409657 h 834218"/>
                  <a:gd name="connsiteX82" fmla="*/ 561394 w 3024845"/>
                  <a:gd name="connsiteY82" fmla="*/ 417223 h 834218"/>
                  <a:gd name="connsiteX83" fmla="*/ 566714 w 3024845"/>
                  <a:gd name="connsiteY83" fmla="*/ 415230 h 834218"/>
                  <a:gd name="connsiteX84" fmla="*/ 567474 w 3024845"/>
                  <a:gd name="connsiteY84" fmla="*/ 414250 h 834218"/>
                  <a:gd name="connsiteX85" fmla="*/ 567474 w 3024845"/>
                  <a:gd name="connsiteY85" fmla="*/ 408576 h 834218"/>
                  <a:gd name="connsiteX86" fmla="*/ 605981 w 3024845"/>
                  <a:gd name="connsiteY86" fmla="*/ 408576 h 834218"/>
                  <a:gd name="connsiteX87" fmla="*/ 605981 w 3024845"/>
                  <a:gd name="connsiteY87" fmla="*/ 432355 h 834218"/>
                  <a:gd name="connsiteX88" fmla="*/ 608007 w 3024845"/>
                  <a:gd name="connsiteY88" fmla="*/ 432355 h 834218"/>
                  <a:gd name="connsiteX89" fmla="*/ 622194 w 3024845"/>
                  <a:gd name="connsiteY89" fmla="*/ 432355 h 834218"/>
                  <a:gd name="connsiteX90" fmla="*/ 622194 w 3024845"/>
                  <a:gd name="connsiteY90" fmla="*/ 433436 h 834218"/>
                  <a:gd name="connsiteX91" fmla="*/ 622194 w 3024845"/>
                  <a:gd name="connsiteY91" fmla="*/ 441002 h 834218"/>
                  <a:gd name="connsiteX92" fmla="*/ 623968 w 3024845"/>
                  <a:gd name="connsiteY92" fmla="*/ 441002 h 834218"/>
                  <a:gd name="connsiteX93" fmla="*/ 636381 w 3024845"/>
                  <a:gd name="connsiteY93" fmla="*/ 441002 h 834218"/>
                  <a:gd name="connsiteX94" fmla="*/ 636381 w 3024845"/>
                  <a:gd name="connsiteY94" fmla="*/ 417223 h 834218"/>
                  <a:gd name="connsiteX95" fmla="*/ 637394 w 3024845"/>
                  <a:gd name="connsiteY95" fmla="*/ 417223 h 834218"/>
                  <a:gd name="connsiteX96" fmla="*/ 644488 w 3024845"/>
                  <a:gd name="connsiteY96" fmla="*/ 417223 h 834218"/>
                  <a:gd name="connsiteX97" fmla="*/ 644488 w 3024845"/>
                  <a:gd name="connsiteY97" fmla="*/ 384796 h 834218"/>
                  <a:gd name="connsiteX98" fmla="*/ 645501 w 3024845"/>
                  <a:gd name="connsiteY98" fmla="*/ 384796 h 834218"/>
                  <a:gd name="connsiteX99" fmla="*/ 652595 w 3024845"/>
                  <a:gd name="connsiteY99" fmla="*/ 384796 h 834218"/>
                  <a:gd name="connsiteX100" fmla="*/ 652595 w 3024845"/>
                  <a:gd name="connsiteY100" fmla="*/ 382905 h 834218"/>
                  <a:gd name="connsiteX101" fmla="*/ 652595 w 3024845"/>
                  <a:gd name="connsiteY101" fmla="*/ 369664 h 834218"/>
                  <a:gd name="connsiteX102" fmla="*/ 651328 w 3024845"/>
                  <a:gd name="connsiteY102" fmla="*/ 368042 h 834218"/>
                  <a:gd name="connsiteX103" fmla="*/ 656648 w 3024845"/>
                  <a:gd name="connsiteY103" fmla="*/ 356693 h 834218"/>
                  <a:gd name="connsiteX104" fmla="*/ 664755 w 3024845"/>
                  <a:gd name="connsiteY104" fmla="*/ 384796 h 834218"/>
                  <a:gd name="connsiteX105" fmla="*/ 665515 w 3024845"/>
                  <a:gd name="connsiteY105" fmla="*/ 384796 h 834218"/>
                  <a:gd name="connsiteX106" fmla="*/ 670835 w 3024845"/>
                  <a:gd name="connsiteY106" fmla="*/ 384796 h 834218"/>
                  <a:gd name="connsiteX107" fmla="*/ 670835 w 3024845"/>
                  <a:gd name="connsiteY107" fmla="*/ 278869 h 834218"/>
                  <a:gd name="connsiteX108" fmla="*/ 672355 w 3024845"/>
                  <a:gd name="connsiteY108" fmla="*/ 278869 h 834218"/>
                  <a:gd name="connsiteX109" fmla="*/ 682995 w 3024845"/>
                  <a:gd name="connsiteY109" fmla="*/ 278869 h 834218"/>
                  <a:gd name="connsiteX110" fmla="*/ 682995 w 3024845"/>
                  <a:gd name="connsiteY110" fmla="*/ 231310 h 834218"/>
                  <a:gd name="connsiteX111" fmla="*/ 709342 w 3024845"/>
                  <a:gd name="connsiteY111" fmla="*/ 231310 h 834218"/>
                  <a:gd name="connsiteX112" fmla="*/ 709342 w 3024845"/>
                  <a:gd name="connsiteY112" fmla="*/ 209692 h 834218"/>
                  <a:gd name="connsiteX113" fmla="*/ 743796 w 3024845"/>
                  <a:gd name="connsiteY113" fmla="*/ 209692 h 834218"/>
                  <a:gd name="connsiteX114" fmla="*/ 743796 w 3024845"/>
                  <a:gd name="connsiteY114" fmla="*/ 212124 h 834218"/>
                  <a:gd name="connsiteX115" fmla="*/ 743796 w 3024845"/>
                  <a:gd name="connsiteY115" fmla="*/ 229148 h 834218"/>
                  <a:gd name="connsiteX116" fmla="*/ 746076 w 3024845"/>
                  <a:gd name="connsiteY116" fmla="*/ 229148 h 834218"/>
                  <a:gd name="connsiteX117" fmla="*/ 762036 w 3024845"/>
                  <a:gd name="connsiteY117" fmla="*/ 229148 h 834218"/>
                  <a:gd name="connsiteX118" fmla="*/ 762036 w 3024845"/>
                  <a:gd name="connsiteY118" fmla="*/ 276707 h 834218"/>
                  <a:gd name="connsiteX119" fmla="*/ 763049 w 3024845"/>
                  <a:gd name="connsiteY119" fmla="*/ 276707 h 834218"/>
                  <a:gd name="connsiteX120" fmla="*/ 770143 w 3024845"/>
                  <a:gd name="connsiteY120" fmla="*/ 276707 h 834218"/>
                  <a:gd name="connsiteX121" fmla="*/ 784330 w 3024845"/>
                  <a:gd name="connsiteY121" fmla="*/ 281031 h 834218"/>
                  <a:gd name="connsiteX122" fmla="*/ 784330 w 3024845"/>
                  <a:gd name="connsiteY122" fmla="*/ 319943 h 834218"/>
                  <a:gd name="connsiteX123" fmla="*/ 785343 w 3024845"/>
                  <a:gd name="connsiteY123" fmla="*/ 319943 h 834218"/>
                  <a:gd name="connsiteX124" fmla="*/ 792436 w 3024845"/>
                  <a:gd name="connsiteY124" fmla="*/ 319943 h 834218"/>
                  <a:gd name="connsiteX125" fmla="*/ 792436 w 3024845"/>
                  <a:gd name="connsiteY125" fmla="*/ 321564 h 834218"/>
                  <a:gd name="connsiteX126" fmla="*/ 792436 w 3024845"/>
                  <a:gd name="connsiteY126" fmla="*/ 332913 h 834218"/>
                  <a:gd name="connsiteX127" fmla="*/ 794463 w 3024845"/>
                  <a:gd name="connsiteY127" fmla="*/ 332913 h 834218"/>
                  <a:gd name="connsiteX128" fmla="*/ 808650 w 3024845"/>
                  <a:gd name="connsiteY128" fmla="*/ 332913 h 834218"/>
                  <a:gd name="connsiteX129" fmla="*/ 814730 w 3024845"/>
                  <a:gd name="connsiteY129" fmla="*/ 339399 h 834218"/>
                  <a:gd name="connsiteX130" fmla="*/ 814730 w 3024845"/>
                  <a:gd name="connsiteY130" fmla="*/ 361017 h 834218"/>
                  <a:gd name="connsiteX131" fmla="*/ 817010 w 3024845"/>
                  <a:gd name="connsiteY131" fmla="*/ 361017 h 834218"/>
                  <a:gd name="connsiteX132" fmla="*/ 832970 w 3024845"/>
                  <a:gd name="connsiteY132" fmla="*/ 361017 h 834218"/>
                  <a:gd name="connsiteX133" fmla="*/ 832970 w 3024845"/>
                  <a:gd name="connsiteY133" fmla="*/ 362097 h 834218"/>
                  <a:gd name="connsiteX134" fmla="*/ 832970 w 3024845"/>
                  <a:gd name="connsiteY134" fmla="*/ 369664 h 834218"/>
                  <a:gd name="connsiteX135" fmla="*/ 834237 w 3024845"/>
                  <a:gd name="connsiteY135" fmla="*/ 369664 h 834218"/>
                  <a:gd name="connsiteX136" fmla="*/ 843104 w 3024845"/>
                  <a:gd name="connsiteY136" fmla="*/ 369664 h 834218"/>
                  <a:gd name="connsiteX137" fmla="*/ 843104 w 3024845"/>
                  <a:gd name="connsiteY137" fmla="*/ 371825 h 834218"/>
                  <a:gd name="connsiteX138" fmla="*/ 843104 w 3024845"/>
                  <a:gd name="connsiteY138" fmla="*/ 386958 h 834218"/>
                  <a:gd name="connsiteX139" fmla="*/ 847157 w 3024845"/>
                  <a:gd name="connsiteY139" fmla="*/ 385066 h 834218"/>
                  <a:gd name="connsiteX140" fmla="*/ 847157 w 3024845"/>
                  <a:gd name="connsiteY140" fmla="*/ 371825 h 834218"/>
                  <a:gd name="connsiteX141" fmla="*/ 848170 w 3024845"/>
                  <a:gd name="connsiteY141" fmla="*/ 371825 h 834218"/>
                  <a:gd name="connsiteX142" fmla="*/ 855264 w 3024845"/>
                  <a:gd name="connsiteY142" fmla="*/ 371825 h 834218"/>
                  <a:gd name="connsiteX143" fmla="*/ 855264 w 3024845"/>
                  <a:gd name="connsiteY143" fmla="*/ 373447 h 834218"/>
                  <a:gd name="connsiteX144" fmla="*/ 855264 w 3024845"/>
                  <a:gd name="connsiteY144" fmla="*/ 384796 h 834218"/>
                  <a:gd name="connsiteX145" fmla="*/ 856024 w 3024845"/>
                  <a:gd name="connsiteY145" fmla="*/ 384796 h 834218"/>
                  <a:gd name="connsiteX146" fmla="*/ 861344 w 3024845"/>
                  <a:gd name="connsiteY146" fmla="*/ 384796 h 834218"/>
                  <a:gd name="connsiteX147" fmla="*/ 909984 w 3024845"/>
                  <a:gd name="connsiteY147" fmla="*/ 380473 h 834218"/>
                  <a:gd name="connsiteX148" fmla="*/ 909984 w 3024845"/>
                  <a:gd name="connsiteY148" fmla="*/ 381824 h 834218"/>
                  <a:gd name="connsiteX149" fmla="*/ 909984 w 3024845"/>
                  <a:gd name="connsiteY149" fmla="*/ 391281 h 834218"/>
                  <a:gd name="connsiteX150" fmla="*/ 910744 w 3024845"/>
                  <a:gd name="connsiteY150" fmla="*/ 391281 h 834218"/>
                  <a:gd name="connsiteX151" fmla="*/ 916065 w 3024845"/>
                  <a:gd name="connsiteY151" fmla="*/ 391281 h 834218"/>
                  <a:gd name="connsiteX152" fmla="*/ 916065 w 3024845"/>
                  <a:gd name="connsiteY152" fmla="*/ 393443 h 834218"/>
                  <a:gd name="connsiteX153" fmla="*/ 916065 w 3024845"/>
                  <a:gd name="connsiteY153" fmla="*/ 408576 h 834218"/>
                  <a:gd name="connsiteX154" fmla="*/ 918091 w 3024845"/>
                  <a:gd name="connsiteY154" fmla="*/ 407225 h 834218"/>
                  <a:gd name="connsiteX155" fmla="*/ 932278 w 3024845"/>
                  <a:gd name="connsiteY155" fmla="*/ 397767 h 834218"/>
                  <a:gd name="connsiteX156" fmla="*/ 938358 w 3024845"/>
                  <a:gd name="connsiteY156" fmla="*/ 356693 h 834218"/>
                  <a:gd name="connsiteX157" fmla="*/ 939118 w 3024845"/>
                  <a:gd name="connsiteY157" fmla="*/ 356423 h 834218"/>
                  <a:gd name="connsiteX158" fmla="*/ 944438 w 3024845"/>
                  <a:gd name="connsiteY158" fmla="*/ 354531 h 834218"/>
                  <a:gd name="connsiteX159" fmla="*/ 946465 w 3024845"/>
                  <a:gd name="connsiteY159" fmla="*/ 285354 h 834218"/>
                  <a:gd name="connsiteX160" fmla="*/ 948492 w 3024845"/>
                  <a:gd name="connsiteY160" fmla="*/ 354531 h 834218"/>
                  <a:gd name="connsiteX161" fmla="*/ 949252 w 3024845"/>
                  <a:gd name="connsiteY161" fmla="*/ 354801 h 834218"/>
                  <a:gd name="connsiteX162" fmla="*/ 954572 w 3024845"/>
                  <a:gd name="connsiteY162" fmla="*/ 356693 h 834218"/>
                  <a:gd name="connsiteX163" fmla="*/ 954572 w 3024845"/>
                  <a:gd name="connsiteY163" fmla="*/ 270222 h 834218"/>
                  <a:gd name="connsiteX164" fmla="*/ 958625 w 3024845"/>
                  <a:gd name="connsiteY164" fmla="*/ 237795 h 834218"/>
                  <a:gd name="connsiteX165" fmla="*/ 997132 w 3024845"/>
                  <a:gd name="connsiteY165" fmla="*/ 237795 h 834218"/>
                  <a:gd name="connsiteX166" fmla="*/ 997132 w 3024845"/>
                  <a:gd name="connsiteY166" fmla="*/ 270222 h 834218"/>
                  <a:gd name="connsiteX167" fmla="*/ 997892 w 3024845"/>
                  <a:gd name="connsiteY167" fmla="*/ 270222 h 834218"/>
                  <a:gd name="connsiteX168" fmla="*/ 1003212 w 3024845"/>
                  <a:gd name="connsiteY168" fmla="*/ 270222 h 834218"/>
                  <a:gd name="connsiteX169" fmla="*/ 1003212 w 3024845"/>
                  <a:gd name="connsiteY169" fmla="*/ 188074 h 834218"/>
                  <a:gd name="connsiteX170" fmla="*/ 1004986 w 3024845"/>
                  <a:gd name="connsiteY170" fmla="*/ 188074 h 834218"/>
                  <a:gd name="connsiteX171" fmla="*/ 1017399 w 3024845"/>
                  <a:gd name="connsiteY171" fmla="*/ 188074 h 834218"/>
                  <a:gd name="connsiteX172" fmla="*/ 1017399 w 3024845"/>
                  <a:gd name="connsiteY172" fmla="*/ 186183 h 834218"/>
                  <a:gd name="connsiteX173" fmla="*/ 1017399 w 3024845"/>
                  <a:gd name="connsiteY173" fmla="*/ 172942 h 834218"/>
                  <a:gd name="connsiteX174" fmla="*/ 1039693 w 3024845"/>
                  <a:gd name="connsiteY174" fmla="*/ 172942 h 834218"/>
                  <a:gd name="connsiteX175" fmla="*/ 1039693 w 3024845"/>
                  <a:gd name="connsiteY175" fmla="*/ 171861 h 834218"/>
                  <a:gd name="connsiteX176" fmla="*/ 1039693 w 3024845"/>
                  <a:gd name="connsiteY176" fmla="*/ 164295 h 834218"/>
                  <a:gd name="connsiteX177" fmla="*/ 1041466 w 3024845"/>
                  <a:gd name="connsiteY177" fmla="*/ 164295 h 834218"/>
                  <a:gd name="connsiteX178" fmla="*/ 1053880 w 3024845"/>
                  <a:gd name="connsiteY178" fmla="*/ 164295 h 834218"/>
                  <a:gd name="connsiteX179" fmla="*/ 1053880 w 3024845"/>
                  <a:gd name="connsiteY179" fmla="*/ 165376 h 834218"/>
                  <a:gd name="connsiteX180" fmla="*/ 1053880 w 3024845"/>
                  <a:gd name="connsiteY180" fmla="*/ 172942 h 834218"/>
                  <a:gd name="connsiteX181" fmla="*/ 1054640 w 3024845"/>
                  <a:gd name="connsiteY181" fmla="*/ 172942 h 834218"/>
                  <a:gd name="connsiteX182" fmla="*/ 1059960 w 3024845"/>
                  <a:gd name="connsiteY182" fmla="*/ 172942 h 834218"/>
                  <a:gd name="connsiteX183" fmla="*/ 1070093 w 3024845"/>
                  <a:gd name="connsiteY183" fmla="*/ 168618 h 834218"/>
                  <a:gd name="connsiteX184" fmla="*/ 1074146 w 3024845"/>
                  <a:gd name="connsiteY184" fmla="*/ 171861 h 834218"/>
                  <a:gd name="connsiteX185" fmla="*/ 1074146 w 3024845"/>
                  <a:gd name="connsiteY185" fmla="*/ 164295 h 834218"/>
                  <a:gd name="connsiteX186" fmla="*/ 1076426 w 3024845"/>
                  <a:gd name="connsiteY186" fmla="*/ 164295 h 834218"/>
                  <a:gd name="connsiteX187" fmla="*/ 1092387 w 3024845"/>
                  <a:gd name="connsiteY187" fmla="*/ 164295 h 834218"/>
                  <a:gd name="connsiteX188" fmla="*/ 1092387 w 3024845"/>
                  <a:gd name="connsiteY188" fmla="*/ 165376 h 834218"/>
                  <a:gd name="connsiteX189" fmla="*/ 1092387 w 3024845"/>
                  <a:gd name="connsiteY189" fmla="*/ 172942 h 834218"/>
                  <a:gd name="connsiteX190" fmla="*/ 1122787 w 3024845"/>
                  <a:gd name="connsiteY190" fmla="*/ 172942 h 834218"/>
                  <a:gd name="connsiteX191" fmla="*/ 1122787 w 3024845"/>
                  <a:gd name="connsiteY191" fmla="*/ 174563 h 834218"/>
                  <a:gd name="connsiteX192" fmla="*/ 1122787 w 3024845"/>
                  <a:gd name="connsiteY192" fmla="*/ 185913 h 834218"/>
                  <a:gd name="connsiteX193" fmla="*/ 1149134 w 3024845"/>
                  <a:gd name="connsiteY193" fmla="*/ 185913 h 834218"/>
                  <a:gd name="connsiteX194" fmla="*/ 1149134 w 3024845"/>
                  <a:gd name="connsiteY194" fmla="*/ 216177 h 834218"/>
                  <a:gd name="connsiteX195" fmla="*/ 1149894 w 3024845"/>
                  <a:gd name="connsiteY195" fmla="*/ 216177 h 834218"/>
                  <a:gd name="connsiteX196" fmla="*/ 1155214 w 3024845"/>
                  <a:gd name="connsiteY196" fmla="*/ 216177 h 834218"/>
                  <a:gd name="connsiteX197" fmla="*/ 1155214 w 3024845"/>
                  <a:gd name="connsiteY197" fmla="*/ 217258 h 834218"/>
                  <a:gd name="connsiteX198" fmla="*/ 1155214 w 3024845"/>
                  <a:gd name="connsiteY198" fmla="*/ 224825 h 834218"/>
                  <a:gd name="connsiteX199" fmla="*/ 1159268 w 3024845"/>
                  <a:gd name="connsiteY199" fmla="*/ 255089 h 834218"/>
                  <a:gd name="connsiteX200" fmla="*/ 1160028 w 3024845"/>
                  <a:gd name="connsiteY200" fmla="*/ 255089 h 834218"/>
                  <a:gd name="connsiteX201" fmla="*/ 1165348 w 3024845"/>
                  <a:gd name="connsiteY201" fmla="*/ 255089 h 834218"/>
                  <a:gd name="connsiteX202" fmla="*/ 1165348 w 3024845"/>
                  <a:gd name="connsiteY202" fmla="*/ 255900 h 834218"/>
                  <a:gd name="connsiteX203" fmla="*/ 1165348 w 3024845"/>
                  <a:gd name="connsiteY203" fmla="*/ 261575 h 834218"/>
                  <a:gd name="connsiteX204" fmla="*/ 1166361 w 3024845"/>
                  <a:gd name="connsiteY204" fmla="*/ 261575 h 834218"/>
                  <a:gd name="connsiteX205" fmla="*/ 1173454 w 3024845"/>
                  <a:gd name="connsiteY205" fmla="*/ 261575 h 834218"/>
                  <a:gd name="connsiteX206" fmla="*/ 1173454 w 3024845"/>
                  <a:gd name="connsiteY206" fmla="*/ 291840 h 834218"/>
                  <a:gd name="connsiteX207" fmla="*/ 1175481 w 3024845"/>
                  <a:gd name="connsiteY207" fmla="*/ 291840 h 834218"/>
                  <a:gd name="connsiteX208" fmla="*/ 1189668 w 3024845"/>
                  <a:gd name="connsiteY208" fmla="*/ 291840 h 834218"/>
                  <a:gd name="connsiteX209" fmla="*/ 1189668 w 3024845"/>
                  <a:gd name="connsiteY209" fmla="*/ 315619 h 834218"/>
                  <a:gd name="connsiteX210" fmla="*/ 1191695 w 3024845"/>
                  <a:gd name="connsiteY210" fmla="*/ 317240 h 834218"/>
                  <a:gd name="connsiteX211" fmla="*/ 1191695 w 3024845"/>
                  <a:gd name="connsiteY211" fmla="*/ 328590 h 834218"/>
                  <a:gd name="connsiteX212" fmla="*/ 1192455 w 3024845"/>
                  <a:gd name="connsiteY212" fmla="*/ 328590 h 834218"/>
                  <a:gd name="connsiteX213" fmla="*/ 1197775 w 3024845"/>
                  <a:gd name="connsiteY213" fmla="*/ 328590 h 834218"/>
                  <a:gd name="connsiteX214" fmla="*/ 1197775 w 3024845"/>
                  <a:gd name="connsiteY214" fmla="*/ 352369 h 834218"/>
                  <a:gd name="connsiteX215" fmla="*/ 1199041 w 3024845"/>
                  <a:gd name="connsiteY215" fmla="*/ 352369 h 834218"/>
                  <a:gd name="connsiteX216" fmla="*/ 1207908 w 3024845"/>
                  <a:gd name="connsiteY216" fmla="*/ 352369 h 834218"/>
                  <a:gd name="connsiteX217" fmla="*/ 1209935 w 3024845"/>
                  <a:gd name="connsiteY217" fmla="*/ 356423 h 834218"/>
                  <a:gd name="connsiteX218" fmla="*/ 1209935 w 3024845"/>
                  <a:gd name="connsiteY218" fmla="*/ 369664 h 834218"/>
                  <a:gd name="connsiteX219" fmla="*/ 1211455 w 3024845"/>
                  <a:gd name="connsiteY219" fmla="*/ 367772 h 834218"/>
                  <a:gd name="connsiteX220" fmla="*/ 1222095 w 3024845"/>
                  <a:gd name="connsiteY220" fmla="*/ 354531 h 834218"/>
                  <a:gd name="connsiteX221" fmla="*/ 1250469 w 3024845"/>
                  <a:gd name="connsiteY221" fmla="*/ 354531 h 834218"/>
                  <a:gd name="connsiteX222" fmla="*/ 1250469 w 3024845"/>
                  <a:gd name="connsiteY222" fmla="*/ 441002 h 834218"/>
                  <a:gd name="connsiteX223" fmla="*/ 1251229 w 3024845"/>
                  <a:gd name="connsiteY223" fmla="*/ 441002 h 834218"/>
                  <a:gd name="connsiteX224" fmla="*/ 1256549 w 3024845"/>
                  <a:gd name="connsiteY224" fmla="*/ 441002 h 834218"/>
                  <a:gd name="connsiteX225" fmla="*/ 1257309 w 3024845"/>
                  <a:gd name="connsiteY225" fmla="*/ 439651 h 834218"/>
                  <a:gd name="connsiteX226" fmla="*/ 1262629 w 3024845"/>
                  <a:gd name="connsiteY226" fmla="*/ 430193 h 834218"/>
                  <a:gd name="connsiteX227" fmla="*/ 1262629 w 3024845"/>
                  <a:gd name="connsiteY227" fmla="*/ 432085 h 834218"/>
                  <a:gd name="connsiteX228" fmla="*/ 1262629 w 3024845"/>
                  <a:gd name="connsiteY228" fmla="*/ 445326 h 834218"/>
                  <a:gd name="connsiteX229" fmla="*/ 1266682 w 3024845"/>
                  <a:gd name="connsiteY229" fmla="*/ 399929 h 834218"/>
                  <a:gd name="connsiteX230" fmla="*/ 1267442 w 3024845"/>
                  <a:gd name="connsiteY230" fmla="*/ 399929 h 834218"/>
                  <a:gd name="connsiteX231" fmla="*/ 1272762 w 3024845"/>
                  <a:gd name="connsiteY231" fmla="*/ 399929 h 834218"/>
                  <a:gd name="connsiteX232" fmla="*/ 1272762 w 3024845"/>
                  <a:gd name="connsiteY232" fmla="*/ 335075 h 834218"/>
                  <a:gd name="connsiteX233" fmla="*/ 1273776 w 3024845"/>
                  <a:gd name="connsiteY233" fmla="*/ 335075 h 834218"/>
                  <a:gd name="connsiteX234" fmla="*/ 1280869 w 3024845"/>
                  <a:gd name="connsiteY234" fmla="*/ 335075 h 834218"/>
                  <a:gd name="connsiteX235" fmla="*/ 1293029 w 3024845"/>
                  <a:gd name="connsiteY235" fmla="*/ 291840 h 834218"/>
                  <a:gd name="connsiteX236" fmla="*/ 1294296 w 3024845"/>
                  <a:gd name="connsiteY236" fmla="*/ 291840 h 834218"/>
                  <a:gd name="connsiteX237" fmla="*/ 1303163 w 3024845"/>
                  <a:gd name="connsiteY237" fmla="*/ 291840 h 834218"/>
                  <a:gd name="connsiteX238" fmla="*/ 1313296 w 3024845"/>
                  <a:gd name="connsiteY238" fmla="*/ 335075 h 834218"/>
                  <a:gd name="connsiteX239" fmla="*/ 1314309 w 3024845"/>
                  <a:gd name="connsiteY239" fmla="*/ 335075 h 834218"/>
                  <a:gd name="connsiteX240" fmla="*/ 1321403 w 3024845"/>
                  <a:gd name="connsiteY240" fmla="*/ 335075 h 834218"/>
                  <a:gd name="connsiteX241" fmla="*/ 1321403 w 3024845"/>
                  <a:gd name="connsiteY241" fmla="*/ 373987 h 834218"/>
                  <a:gd name="connsiteX242" fmla="*/ 1323176 w 3024845"/>
                  <a:gd name="connsiteY242" fmla="*/ 373987 h 834218"/>
                  <a:gd name="connsiteX243" fmla="*/ 1335590 w 3024845"/>
                  <a:gd name="connsiteY243" fmla="*/ 373987 h 834218"/>
                  <a:gd name="connsiteX244" fmla="*/ 1335590 w 3024845"/>
                  <a:gd name="connsiteY244" fmla="*/ 376149 h 834218"/>
                  <a:gd name="connsiteX245" fmla="*/ 1335590 w 3024845"/>
                  <a:gd name="connsiteY245" fmla="*/ 391281 h 834218"/>
                  <a:gd name="connsiteX246" fmla="*/ 1339643 w 3024845"/>
                  <a:gd name="connsiteY246" fmla="*/ 389120 h 834218"/>
                  <a:gd name="connsiteX247" fmla="*/ 1339643 w 3024845"/>
                  <a:gd name="connsiteY247" fmla="*/ 373987 h 834218"/>
                  <a:gd name="connsiteX248" fmla="*/ 1341163 w 3024845"/>
                  <a:gd name="connsiteY248" fmla="*/ 373987 h 834218"/>
                  <a:gd name="connsiteX249" fmla="*/ 1351803 w 3024845"/>
                  <a:gd name="connsiteY249" fmla="*/ 373987 h 834218"/>
                  <a:gd name="connsiteX250" fmla="*/ 1351803 w 3024845"/>
                  <a:gd name="connsiteY250" fmla="*/ 375608 h 834218"/>
                  <a:gd name="connsiteX251" fmla="*/ 1351803 w 3024845"/>
                  <a:gd name="connsiteY251" fmla="*/ 386958 h 834218"/>
                  <a:gd name="connsiteX252" fmla="*/ 1382204 w 3024845"/>
                  <a:gd name="connsiteY252" fmla="*/ 386958 h 834218"/>
                  <a:gd name="connsiteX253" fmla="*/ 1382204 w 3024845"/>
                  <a:gd name="connsiteY253" fmla="*/ 350208 h 834218"/>
                  <a:gd name="connsiteX254" fmla="*/ 1383470 w 3024845"/>
                  <a:gd name="connsiteY254" fmla="*/ 350208 h 834218"/>
                  <a:gd name="connsiteX255" fmla="*/ 1392337 w 3024845"/>
                  <a:gd name="connsiteY255" fmla="*/ 350208 h 834218"/>
                  <a:gd name="connsiteX256" fmla="*/ 1392337 w 3024845"/>
                  <a:gd name="connsiteY256" fmla="*/ 371825 h 834218"/>
                  <a:gd name="connsiteX257" fmla="*/ 1394364 w 3024845"/>
                  <a:gd name="connsiteY257" fmla="*/ 339399 h 834218"/>
                  <a:gd name="connsiteX258" fmla="*/ 1416657 w 3024845"/>
                  <a:gd name="connsiteY258" fmla="*/ 339399 h 834218"/>
                  <a:gd name="connsiteX259" fmla="*/ 1416657 w 3024845"/>
                  <a:gd name="connsiteY259" fmla="*/ 337777 h 834218"/>
                  <a:gd name="connsiteX260" fmla="*/ 1416657 w 3024845"/>
                  <a:gd name="connsiteY260" fmla="*/ 326428 h 834218"/>
                  <a:gd name="connsiteX261" fmla="*/ 1417417 w 3024845"/>
                  <a:gd name="connsiteY261" fmla="*/ 326428 h 834218"/>
                  <a:gd name="connsiteX262" fmla="*/ 1422737 w 3024845"/>
                  <a:gd name="connsiteY262" fmla="*/ 326428 h 834218"/>
                  <a:gd name="connsiteX263" fmla="*/ 1422737 w 3024845"/>
                  <a:gd name="connsiteY263" fmla="*/ 324537 h 834218"/>
                  <a:gd name="connsiteX264" fmla="*/ 1422737 w 3024845"/>
                  <a:gd name="connsiteY264" fmla="*/ 311296 h 834218"/>
                  <a:gd name="connsiteX265" fmla="*/ 1426791 w 3024845"/>
                  <a:gd name="connsiteY265" fmla="*/ 317781 h 834218"/>
                  <a:gd name="connsiteX266" fmla="*/ 1429071 w 3024845"/>
                  <a:gd name="connsiteY266" fmla="*/ 317781 h 834218"/>
                  <a:gd name="connsiteX267" fmla="*/ 1445031 w 3024845"/>
                  <a:gd name="connsiteY267" fmla="*/ 317781 h 834218"/>
                  <a:gd name="connsiteX268" fmla="*/ 1445031 w 3024845"/>
                  <a:gd name="connsiteY268" fmla="*/ 316970 h 834218"/>
                  <a:gd name="connsiteX269" fmla="*/ 1445031 w 3024845"/>
                  <a:gd name="connsiteY269" fmla="*/ 311296 h 834218"/>
                  <a:gd name="connsiteX270" fmla="*/ 1445791 w 3024845"/>
                  <a:gd name="connsiteY270" fmla="*/ 311296 h 834218"/>
                  <a:gd name="connsiteX271" fmla="*/ 1451111 w 3024845"/>
                  <a:gd name="connsiteY271" fmla="*/ 311296 h 834218"/>
                  <a:gd name="connsiteX272" fmla="*/ 1451111 w 3024845"/>
                  <a:gd name="connsiteY272" fmla="*/ 312647 h 834218"/>
                  <a:gd name="connsiteX273" fmla="*/ 1451111 w 3024845"/>
                  <a:gd name="connsiteY273" fmla="*/ 322105 h 834218"/>
                  <a:gd name="connsiteX274" fmla="*/ 1489618 w 3024845"/>
                  <a:gd name="connsiteY274" fmla="*/ 322105 h 834218"/>
                  <a:gd name="connsiteX275" fmla="*/ 1489618 w 3024845"/>
                  <a:gd name="connsiteY275" fmla="*/ 460458 h 834218"/>
                  <a:gd name="connsiteX276" fmla="*/ 1491138 w 3024845"/>
                  <a:gd name="connsiteY276" fmla="*/ 460458 h 834218"/>
                  <a:gd name="connsiteX277" fmla="*/ 1501778 w 3024845"/>
                  <a:gd name="connsiteY277" fmla="*/ 460458 h 834218"/>
                  <a:gd name="connsiteX278" fmla="*/ 1501778 w 3024845"/>
                  <a:gd name="connsiteY278" fmla="*/ 447488 h 834218"/>
                  <a:gd name="connsiteX279" fmla="*/ 1505832 w 3024845"/>
                  <a:gd name="connsiteY279" fmla="*/ 447488 h 834218"/>
                  <a:gd name="connsiteX280" fmla="*/ 1505832 w 3024845"/>
                  <a:gd name="connsiteY280" fmla="*/ 460458 h 834218"/>
                  <a:gd name="connsiteX281" fmla="*/ 1536232 w 3024845"/>
                  <a:gd name="connsiteY281" fmla="*/ 460458 h 834218"/>
                  <a:gd name="connsiteX282" fmla="*/ 1536232 w 3024845"/>
                  <a:gd name="connsiteY282" fmla="*/ 430193 h 834218"/>
                  <a:gd name="connsiteX283" fmla="*/ 1548392 w 3024845"/>
                  <a:gd name="connsiteY283" fmla="*/ 430193 h 834218"/>
                  <a:gd name="connsiteX284" fmla="*/ 1560552 w 3024845"/>
                  <a:gd name="connsiteY284" fmla="*/ 428032 h 834218"/>
                  <a:gd name="connsiteX285" fmla="*/ 1564606 w 3024845"/>
                  <a:gd name="connsiteY285" fmla="*/ 430193 h 834218"/>
                  <a:gd name="connsiteX286" fmla="*/ 1574739 w 3024845"/>
                  <a:gd name="connsiteY286" fmla="*/ 430193 h 834218"/>
                  <a:gd name="connsiteX287" fmla="*/ 1574739 w 3024845"/>
                  <a:gd name="connsiteY287" fmla="*/ 460458 h 834218"/>
                  <a:gd name="connsiteX288" fmla="*/ 1582846 w 3024845"/>
                  <a:gd name="connsiteY288" fmla="*/ 460458 h 834218"/>
                  <a:gd name="connsiteX289" fmla="*/ 1582846 w 3024845"/>
                  <a:gd name="connsiteY289" fmla="*/ 477753 h 834218"/>
                  <a:gd name="connsiteX290" fmla="*/ 1592182 w 3024845"/>
                  <a:gd name="connsiteY290" fmla="*/ 478658 h 834218"/>
                  <a:gd name="connsiteX291" fmla="*/ 1605140 w 3024845"/>
                  <a:gd name="connsiteY291" fmla="*/ 478658 h 834218"/>
                  <a:gd name="connsiteX292" fmla="*/ 1605140 w 3024845"/>
                  <a:gd name="connsiteY292" fmla="*/ 462620 h 834218"/>
                  <a:gd name="connsiteX293" fmla="*/ 1673096 w 3024845"/>
                  <a:gd name="connsiteY293" fmla="*/ 462620 h 834218"/>
                  <a:gd name="connsiteX294" fmla="*/ 1673096 w 3024845"/>
                  <a:gd name="connsiteY294" fmla="*/ 377367 h 834218"/>
                  <a:gd name="connsiteX295" fmla="*/ 1745104 w 3024845"/>
                  <a:gd name="connsiteY295" fmla="*/ 377367 h 834218"/>
                  <a:gd name="connsiteX296" fmla="*/ 1745104 w 3024845"/>
                  <a:gd name="connsiteY296" fmla="*/ 456135 h 834218"/>
                  <a:gd name="connsiteX297" fmla="*/ 1747008 w 3024845"/>
                  <a:gd name="connsiteY297" fmla="*/ 456135 h 834218"/>
                  <a:gd name="connsiteX298" fmla="*/ 1748250 w 3024845"/>
                  <a:gd name="connsiteY298" fmla="*/ 478658 h 834218"/>
                  <a:gd name="connsiteX299" fmla="*/ 1757926 w 3024845"/>
                  <a:gd name="connsiteY299" fmla="*/ 478658 h 834218"/>
                  <a:gd name="connsiteX300" fmla="*/ 1759168 w 3024845"/>
                  <a:gd name="connsiteY300" fmla="*/ 456135 h 834218"/>
                  <a:gd name="connsiteX301" fmla="*/ 1765248 w 3024845"/>
                  <a:gd name="connsiteY301" fmla="*/ 456135 h 834218"/>
                  <a:gd name="connsiteX302" fmla="*/ 1766490 w 3024845"/>
                  <a:gd name="connsiteY302" fmla="*/ 478658 h 834218"/>
                  <a:gd name="connsiteX303" fmla="*/ 1817112 w 3024845"/>
                  <a:gd name="connsiteY303" fmla="*/ 478658 h 834218"/>
                  <a:gd name="connsiteX304" fmla="*/ 1817112 w 3024845"/>
                  <a:gd name="connsiteY304" fmla="*/ 315630 h 834218"/>
                  <a:gd name="connsiteX305" fmla="*/ 2014439 w 3024845"/>
                  <a:gd name="connsiteY305" fmla="*/ 315630 h 834218"/>
                  <a:gd name="connsiteX306" fmla="*/ 2014439 w 3024845"/>
                  <a:gd name="connsiteY306" fmla="*/ 478658 h 834218"/>
                  <a:gd name="connsiteX307" fmla="*/ 2033136 w 3024845"/>
                  <a:gd name="connsiteY307" fmla="*/ 478658 h 834218"/>
                  <a:gd name="connsiteX308" fmla="*/ 2033136 w 3024845"/>
                  <a:gd name="connsiteY308" fmla="*/ 395965 h 834218"/>
                  <a:gd name="connsiteX309" fmla="*/ 2128256 w 3024845"/>
                  <a:gd name="connsiteY309" fmla="*/ 395965 h 834218"/>
                  <a:gd name="connsiteX310" fmla="*/ 2180720 w 3024845"/>
                  <a:gd name="connsiteY310" fmla="*/ 330752 h 834218"/>
                  <a:gd name="connsiteX311" fmla="*/ 2245574 w 3024845"/>
                  <a:gd name="connsiteY311" fmla="*/ 330752 h 834218"/>
                  <a:gd name="connsiteX312" fmla="*/ 2245574 w 3024845"/>
                  <a:gd name="connsiteY312" fmla="*/ 406414 h 834218"/>
                  <a:gd name="connsiteX313" fmla="*/ 2253681 w 3024845"/>
                  <a:gd name="connsiteY313" fmla="*/ 406414 h 834218"/>
                  <a:gd name="connsiteX314" fmla="*/ 2255708 w 3024845"/>
                  <a:gd name="connsiteY314" fmla="*/ 399929 h 834218"/>
                  <a:gd name="connsiteX315" fmla="*/ 2261788 w 3024845"/>
                  <a:gd name="connsiteY315" fmla="*/ 399929 h 834218"/>
                  <a:gd name="connsiteX316" fmla="*/ 2263815 w 3024845"/>
                  <a:gd name="connsiteY316" fmla="*/ 408576 h 834218"/>
                  <a:gd name="connsiteX317" fmla="*/ 2275975 w 3024845"/>
                  <a:gd name="connsiteY317" fmla="*/ 408576 h 834218"/>
                  <a:gd name="connsiteX318" fmla="*/ 2275975 w 3024845"/>
                  <a:gd name="connsiteY318" fmla="*/ 402090 h 834218"/>
                  <a:gd name="connsiteX319" fmla="*/ 2298268 w 3024845"/>
                  <a:gd name="connsiteY319" fmla="*/ 402090 h 834218"/>
                  <a:gd name="connsiteX320" fmla="*/ 2298268 w 3024845"/>
                  <a:gd name="connsiteY320" fmla="*/ 408576 h 834218"/>
                  <a:gd name="connsiteX321" fmla="*/ 2318535 w 3024845"/>
                  <a:gd name="connsiteY321" fmla="*/ 408576 h 834218"/>
                  <a:gd name="connsiteX322" fmla="*/ 2318535 w 3024845"/>
                  <a:gd name="connsiteY322" fmla="*/ 453973 h 834218"/>
                  <a:gd name="connsiteX323" fmla="*/ 2332722 w 3024845"/>
                  <a:gd name="connsiteY323" fmla="*/ 453973 h 834218"/>
                  <a:gd name="connsiteX324" fmla="*/ 2332722 w 3024845"/>
                  <a:gd name="connsiteY324" fmla="*/ 441002 h 834218"/>
                  <a:gd name="connsiteX325" fmla="*/ 2348936 w 3024845"/>
                  <a:gd name="connsiteY325" fmla="*/ 441002 h 834218"/>
                  <a:gd name="connsiteX326" fmla="*/ 2348936 w 3024845"/>
                  <a:gd name="connsiteY326" fmla="*/ 261575 h 834218"/>
                  <a:gd name="connsiteX327" fmla="*/ 2355016 w 3024845"/>
                  <a:gd name="connsiteY327" fmla="*/ 255089 h 834218"/>
                  <a:gd name="connsiteX328" fmla="*/ 2427977 w 3024845"/>
                  <a:gd name="connsiteY328" fmla="*/ 255089 h 834218"/>
                  <a:gd name="connsiteX329" fmla="*/ 2427977 w 3024845"/>
                  <a:gd name="connsiteY329" fmla="*/ 263737 h 834218"/>
                  <a:gd name="connsiteX330" fmla="*/ 2438110 w 3024845"/>
                  <a:gd name="connsiteY330" fmla="*/ 263737 h 834218"/>
                  <a:gd name="connsiteX331" fmla="*/ 2438110 w 3024845"/>
                  <a:gd name="connsiteY331" fmla="*/ 378311 h 834218"/>
                  <a:gd name="connsiteX332" fmla="*/ 2460404 w 3024845"/>
                  <a:gd name="connsiteY332" fmla="*/ 378311 h 834218"/>
                  <a:gd name="connsiteX333" fmla="*/ 2460404 w 3024845"/>
                  <a:gd name="connsiteY333" fmla="*/ 311296 h 834218"/>
                  <a:gd name="connsiteX334" fmla="*/ 2486751 w 3024845"/>
                  <a:gd name="connsiteY334" fmla="*/ 311296 h 834218"/>
                  <a:gd name="connsiteX335" fmla="*/ 2490804 w 3024845"/>
                  <a:gd name="connsiteY335" fmla="*/ 306972 h 834218"/>
                  <a:gd name="connsiteX336" fmla="*/ 2498911 w 3024845"/>
                  <a:gd name="connsiteY336" fmla="*/ 306972 h 834218"/>
                  <a:gd name="connsiteX337" fmla="*/ 2502964 w 3024845"/>
                  <a:gd name="connsiteY337" fmla="*/ 311296 h 834218"/>
                  <a:gd name="connsiteX338" fmla="*/ 2525258 w 3024845"/>
                  <a:gd name="connsiteY338" fmla="*/ 311296 h 834218"/>
                  <a:gd name="connsiteX339" fmla="*/ 2525258 w 3024845"/>
                  <a:gd name="connsiteY339" fmla="*/ 194560 h 834218"/>
                  <a:gd name="connsiteX340" fmla="*/ 2582005 w 3024845"/>
                  <a:gd name="connsiteY340" fmla="*/ 183751 h 834218"/>
                  <a:gd name="connsiteX341" fmla="*/ 2582005 w 3024845"/>
                  <a:gd name="connsiteY341" fmla="*/ 184832 h 834218"/>
                  <a:gd name="connsiteX342" fmla="*/ 2582005 w 3024845"/>
                  <a:gd name="connsiteY342" fmla="*/ 192398 h 834218"/>
                  <a:gd name="connsiteX343" fmla="*/ 2608352 w 3024845"/>
                  <a:gd name="connsiteY343" fmla="*/ 192398 h 834218"/>
                  <a:gd name="connsiteX344" fmla="*/ 2608352 w 3024845"/>
                  <a:gd name="connsiteY344" fmla="*/ 447488 h 834218"/>
                  <a:gd name="connsiteX345" fmla="*/ 2630646 w 3024845"/>
                  <a:gd name="connsiteY345" fmla="*/ 447488 h 834218"/>
                  <a:gd name="connsiteX346" fmla="*/ 2630646 w 3024845"/>
                  <a:gd name="connsiteY346" fmla="*/ 443164 h 834218"/>
                  <a:gd name="connsiteX347" fmla="*/ 2642806 w 3024845"/>
                  <a:gd name="connsiteY347" fmla="*/ 443164 h 834218"/>
                  <a:gd name="connsiteX348" fmla="*/ 2642806 w 3024845"/>
                  <a:gd name="connsiteY348" fmla="*/ 447488 h 834218"/>
                  <a:gd name="connsiteX349" fmla="*/ 2667126 w 3024845"/>
                  <a:gd name="connsiteY349" fmla="*/ 447488 h 834218"/>
                  <a:gd name="connsiteX350" fmla="*/ 2667126 w 3024845"/>
                  <a:gd name="connsiteY350" fmla="*/ 434517 h 834218"/>
                  <a:gd name="connsiteX351" fmla="*/ 2695500 w 3024845"/>
                  <a:gd name="connsiteY351" fmla="*/ 434517 h 834218"/>
                  <a:gd name="connsiteX352" fmla="*/ 2707660 w 3024845"/>
                  <a:gd name="connsiteY352" fmla="*/ 430193 h 834218"/>
                  <a:gd name="connsiteX353" fmla="*/ 2727927 w 3024845"/>
                  <a:gd name="connsiteY353" fmla="*/ 434517 h 834218"/>
                  <a:gd name="connsiteX354" fmla="*/ 2727927 w 3024845"/>
                  <a:gd name="connsiteY354" fmla="*/ 417223 h 834218"/>
                  <a:gd name="connsiteX355" fmla="*/ 2736034 w 3024845"/>
                  <a:gd name="connsiteY355" fmla="*/ 417223 h 834218"/>
                  <a:gd name="connsiteX356" fmla="*/ 2736034 w 3024845"/>
                  <a:gd name="connsiteY356" fmla="*/ 404252 h 834218"/>
                  <a:gd name="connsiteX357" fmla="*/ 2792781 w 3024845"/>
                  <a:gd name="connsiteY357" fmla="*/ 404252 h 834218"/>
                  <a:gd name="connsiteX358" fmla="*/ 2792781 w 3024845"/>
                  <a:gd name="connsiteY358" fmla="*/ 373987 h 834218"/>
                  <a:gd name="connsiteX359" fmla="*/ 2811021 w 3024845"/>
                  <a:gd name="connsiteY359" fmla="*/ 373987 h 834218"/>
                  <a:gd name="connsiteX360" fmla="*/ 2811021 w 3024845"/>
                  <a:gd name="connsiteY360" fmla="*/ 367502 h 834218"/>
                  <a:gd name="connsiteX361" fmla="*/ 2823181 w 3024845"/>
                  <a:gd name="connsiteY361" fmla="*/ 367502 h 834218"/>
                  <a:gd name="connsiteX362" fmla="*/ 2823181 w 3024845"/>
                  <a:gd name="connsiteY362" fmla="*/ 373987 h 834218"/>
                  <a:gd name="connsiteX363" fmla="*/ 2839395 w 3024845"/>
                  <a:gd name="connsiteY363" fmla="*/ 373987 h 834218"/>
                  <a:gd name="connsiteX364" fmla="*/ 2839395 w 3024845"/>
                  <a:gd name="connsiteY364" fmla="*/ 423708 h 834218"/>
                  <a:gd name="connsiteX365" fmla="*/ 2871822 w 3024845"/>
                  <a:gd name="connsiteY365" fmla="*/ 423708 h 834218"/>
                  <a:gd name="connsiteX366" fmla="*/ 2871822 w 3024845"/>
                  <a:gd name="connsiteY366" fmla="*/ 397767 h 834218"/>
                  <a:gd name="connsiteX367" fmla="*/ 2910329 w 3024845"/>
                  <a:gd name="connsiteY367" fmla="*/ 397767 h 834218"/>
                  <a:gd name="connsiteX368" fmla="*/ 2910329 w 3024845"/>
                  <a:gd name="connsiteY368" fmla="*/ 367502 h 834218"/>
                  <a:gd name="connsiteX369" fmla="*/ 2958970 w 3024845"/>
                  <a:gd name="connsiteY369" fmla="*/ 367502 h 834218"/>
                  <a:gd name="connsiteX370" fmla="*/ 2958970 w 3024845"/>
                  <a:gd name="connsiteY370" fmla="*/ 478658 h 834218"/>
                  <a:gd name="connsiteX371" fmla="*/ 2958970 w 3024845"/>
                  <a:gd name="connsiteY371" fmla="*/ 492437 h 834218"/>
                  <a:gd name="connsiteX372" fmla="*/ 3024845 w 3024845"/>
                  <a:gd name="connsiteY372" fmla="*/ 492437 h 834218"/>
                  <a:gd name="connsiteX373" fmla="*/ 3024845 w 3024845"/>
                  <a:gd name="connsiteY373" fmla="*/ 834218 h 834218"/>
                  <a:gd name="connsiteX374" fmla="*/ 2054 w 3024845"/>
                  <a:gd name="connsiteY374" fmla="*/ 831885 h 834218"/>
                  <a:gd name="connsiteX375" fmla="*/ 0 w 3024845"/>
                  <a:gd name="connsiteY375" fmla="*/ 397767 h 834218"/>
                  <a:gd name="connsiteX376" fmla="*/ 20267 w 3024845"/>
                  <a:gd name="connsiteY376" fmla="*/ 397767 h 834218"/>
                  <a:gd name="connsiteX377" fmla="*/ 20774 w 3024845"/>
                  <a:gd name="connsiteY377" fmla="*/ 396686 h 834218"/>
                  <a:gd name="connsiteX378" fmla="*/ 24320 w 3024845"/>
                  <a:gd name="connsiteY378" fmla="*/ 389120 h 834218"/>
                  <a:gd name="connsiteX379" fmla="*/ 26094 w 3024845"/>
                  <a:gd name="connsiteY379" fmla="*/ 389390 h 834218"/>
                  <a:gd name="connsiteX380" fmla="*/ 38507 w 3024845"/>
                  <a:gd name="connsiteY380" fmla="*/ 391281 h 834218"/>
                  <a:gd name="connsiteX381" fmla="*/ 39014 w 3024845"/>
                  <a:gd name="connsiteY381" fmla="*/ 392633 h 834218"/>
                  <a:gd name="connsiteX382" fmla="*/ 42560 w 3024845"/>
                  <a:gd name="connsiteY382" fmla="*/ 402090 h 834218"/>
                  <a:gd name="connsiteX383" fmla="*/ 68907 w 3024845"/>
                  <a:gd name="connsiteY383" fmla="*/ 404252 h 834218"/>
                  <a:gd name="connsiteX384" fmla="*/ 68907 w 3024845"/>
                  <a:gd name="connsiteY384" fmla="*/ 281031 h 834218"/>
                  <a:gd name="connsiteX385" fmla="*/ 70934 w 3024845"/>
                  <a:gd name="connsiteY385" fmla="*/ 281031 h 834218"/>
                  <a:gd name="connsiteX386" fmla="*/ 85121 w 3024845"/>
                  <a:gd name="connsiteY386" fmla="*/ 281031 h 834218"/>
                  <a:gd name="connsiteX387" fmla="*/ 85121 w 3024845"/>
                  <a:gd name="connsiteY387" fmla="*/ 144839 h 834218"/>
                  <a:gd name="connsiteX388" fmla="*/ 86894 w 3024845"/>
                  <a:gd name="connsiteY388" fmla="*/ 144839 h 834218"/>
                  <a:gd name="connsiteX389" fmla="*/ 99308 w 3024845"/>
                  <a:gd name="connsiteY389" fmla="*/ 144839 h 834218"/>
                  <a:gd name="connsiteX390" fmla="*/ 99308 w 3024845"/>
                  <a:gd name="connsiteY390" fmla="*/ 30265 h 834218"/>
                  <a:gd name="connsiteX391" fmla="*/ 103361 w 3024845"/>
                  <a:gd name="connsiteY391" fmla="*/ 2161 h 834218"/>
                  <a:gd name="connsiteX392" fmla="*/ 105388 w 3024845"/>
                  <a:gd name="connsiteY392" fmla="*/ 2161 h 834218"/>
                  <a:gd name="connsiteX393" fmla="*/ 119575 w 3024845"/>
                  <a:gd name="connsiteY393" fmla="*/ 2161 h 834218"/>
                  <a:gd name="connsiteX0" fmla="*/ 105388 w 3024845"/>
                  <a:gd name="connsiteY0" fmla="*/ 2161 h 834218"/>
                  <a:gd name="connsiteX1" fmla="*/ 200642 w 3024845"/>
                  <a:gd name="connsiteY1" fmla="*/ 0 h 834218"/>
                  <a:gd name="connsiteX2" fmla="*/ 202669 w 3024845"/>
                  <a:gd name="connsiteY2" fmla="*/ 0 h 834218"/>
                  <a:gd name="connsiteX3" fmla="*/ 216856 w 3024845"/>
                  <a:gd name="connsiteY3" fmla="*/ 0 h 834218"/>
                  <a:gd name="connsiteX4" fmla="*/ 216856 w 3024845"/>
                  <a:gd name="connsiteY4" fmla="*/ 23779 h 834218"/>
                  <a:gd name="connsiteX5" fmla="*/ 217363 w 3024845"/>
                  <a:gd name="connsiteY5" fmla="*/ 24590 h 834218"/>
                  <a:gd name="connsiteX6" fmla="*/ 220909 w 3024845"/>
                  <a:gd name="connsiteY6" fmla="*/ 30265 h 834218"/>
                  <a:gd name="connsiteX7" fmla="*/ 220909 w 3024845"/>
                  <a:gd name="connsiteY7" fmla="*/ 144839 h 834218"/>
                  <a:gd name="connsiteX8" fmla="*/ 223189 w 3024845"/>
                  <a:gd name="connsiteY8" fmla="*/ 144839 h 834218"/>
                  <a:gd name="connsiteX9" fmla="*/ 239150 w 3024845"/>
                  <a:gd name="connsiteY9" fmla="*/ 144839 h 834218"/>
                  <a:gd name="connsiteX10" fmla="*/ 239150 w 3024845"/>
                  <a:gd name="connsiteY10" fmla="*/ 285354 h 834218"/>
                  <a:gd name="connsiteX11" fmla="*/ 240670 w 3024845"/>
                  <a:gd name="connsiteY11" fmla="*/ 285084 h 834218"/>
                  <a:gd name="connsiteX12" fmla="*/ 251310 w 3024845"/>
                  <a:gd name="connsiteY12" fmla="*/ 283193 h 834218"/>
                  <a:gd name="connsiteX13" fmla="*/ 249283 w 3024845"/>
                  <a:gd name="connsiteY13" fmla="*/ 371825 h 834218"/>
                  <a:gd name="connsiteX14" fmla="*/ 250803 w 3024845"/>
                  <a:gd name="connsiteY14" fmla="*/ 372096 h 834218"/>
                  <a:gd name="connsiteX15" fmla="*/ 261443 w 3024845"/>
                  <a:gd name="connsiteY15" fmla="*/ 373987 h 834218"/>
                  <a:gd name="connsiteX16" fmla="*/ 261696 w 3024845"/>
                  <a:gd name="connsiteY16" fmla="*/ 374798 h 834218"/>
                  <a:gd name="connsiteX17" fmla="*/ 263470 w 3024845"/>
                  <a:gd name="connsiteY17" fmla="*/ 380473 h 834218"/>
                  <a:gd name="connsiteX18" fmla="*/ 264230 w 3024845"/>
                  <a:gd name="connsiteY18" fmla="*/ 378041 h 834218"/>
                  <a:gd name="connsiteX19" fmla="*/ 269550 w 3024845"/>
                  <a:gd name="connsiteY19" fmla="*/ 361017 h 834218"/>
                  <a:gd name="connsiteX20" fmla="*/ 271323 w 3024845"/>
                  <a:gd name="connsiteY20" fmla="*/ 361017 h 834218"/>
                  <a:gd name="connsiteX21" fmla="*/ 283737 w 3024845"/>
                  <a:gd name="connsiteY21" fmla="*/ 361017 h 834218"/>
                  <a:gd name="connsiteX22" fmla="*/ 283737 w 3024845"/>
                  <a:gd name="connsiteY22" fmla="*/ 393443 h 834218"/>
                  <a:gd name="connsiteX23" fmla="*/ 284750 w 3024845"/>
                  <a:gd name="connsiteY23" fmla="*/ 393984 h 834218"/>
                  <a:gd name="connsiteX24" fmla="*/ 291844 w 3024845"/>
                  <a:gd name="connsiteY24" fmla="*/ 397767 h 834218"/>
                  <a:gd name="connsiteX25" fmla="*/ 291844 w 3024845"/>
                  <a:gd name="connsiteY25" fmla="*/ 399118 h 834218"/>
                  <a:gd name="connsiteX26" fmla="*/ 291844 w 3024845"/>
                  <a:gd name="connsiteY26" fmla="*/ 408576 h 834218"/>
                  <a:gd name="connsiteX27" fmla="*/ 336431 w 3024845"/>
                  <a:gd name="connsiteY27" fmla="*/ 408576 h 834218"/>
                  <a:gd name="connsiteX28" fmla="*/ 336431 w 3024845"/>
                  <a:gd name="connsiteY28" fmla="*/ 409657 h 834218"/>
                  <a:gd name="connsiteX29" fmla="*/ 336431 w 3024845"/>
                  <a:gd name="connsiteY29" fmla="*/ 417223 h 834218"/>
                  <a:gd name="connsiteX30" fmla="*/ 338457 w 3024845"/>
                  <a:gd name="connsiteY30" fmla="*/ 417223 h 834218"/>
                  <a:gd name="connsiteX31" fmla="*/ 352644 w 3024845"/>
                  <a:gd name="connsiteY31" fmla="*/ 417223 h 834218"/>
                  <a:gd name="connsiteX32" fmla="*/ 352644 w 3024845"/>
                  <a:gd name="connsiteY32" fmla="*/ 386958 h 834218"/>
                  <a:gd name="connsiteX33" fmla="*/ 397231 w 3024845"/>
                  <a:gd name="connsiteY33" fmla="*/ 386958 h 834218"/>
                  <a:gd name="connsiteX34" fmla="*/ 397231 w 3024845"/>
                  <a:gd name="connsiteY34" fmla="*/ 385607 h 834218"/>
                  <a:gd name="connsiteX35" fmla="*/ 397231 w 3024845"/>
                  <a:gd name="connsiteY35" fmla="*/ 376149 h 834218"/>
                  <a:gd name="connsiteX36" fmla="*/ 398245 w 3024845"/>
                  <a:gd name="connsiteY36" fmla="*/ 376149 h 834218"/>
                  <a:gd name="connsiteX37" fmla="*/ 405338 w 3024845"/>
                  <a:gd name="connsiteY37" fmla="*/ 376149 h 834218"/>
                  <a:gd name="connsiteX38" fmla="*/ 405338 w 3024845"/>
                  <a:gd name="connsiteY38" fmla="*/ 374258 h 834218"/>
                  <a:gd name="connsiteX39" fmla="*/ 405338 w 3024845"/>
                  <a:gd name="connsiteY39" fmla="*/ 361017 h 834218"/>
                  <a:gd name="connsiteX40" fmla="*/ 406098 w 3024845"/>
                  <a:gd name="connsiteY40" fmla="*/ 361017 h 834218"/>
                  <a:gd name="connsiteX41" fmla="*/ 411418 w 3024845"/>
                  <a:gd name="connsiteY41" fmla="*/ 361017 h 834218"/>
                  <a:gd name="connsiteX42" fmla="*/ 411418 w 3024845"/>
                  <a:gd name="connsiteY42" fmla="*/ 359936 h 834218"/>
                  <a:gd name="connsiteX43" fmla="*/ 411418 w 3024845"/>
                  <a:gd name="connsiteY43" fmla="*/ 352369 h 834218"/>
                  <a:gd name="connsiteX44" fmla="*/ 413445 w 3024845"/>
                  <a:gd name="connsiteY44" fmla="*/ 352369 h 834218"/>
                  <a:gd name="connsiteX45" fmla="*/ 427632 w 3024845"/>
                  <a:gd name="connsiteY45" fmla="*/ 352369 h 834218"/>
                  <a:gd name="connsiteX46" fmla="*/ 427632 w 3024845"/>
                  <a:gd name="connsiteY46" fmla="*/ 353450 h 834218"/>
                  <a:gd name="connsiteX47" fmla="*/ 427632 w 3024845"/>
                  <a:gd name="connsiteY47" fmla="*/ 361017 h 834218"/>
                  <a:gd name="connsiteX48" fmla="*/ 449925 w 3024845"/>
                  <a:gd name="connsiteY48" fmla="*/ 361017 h 834218"/>
                  <a:gd name="connsiteX49" fmla="*/ 449925 w 3024845"/>
                  <a:gd name="connsiteY49" fmla="*/ 359125 h 834218"/>
                  <a:gd name="connsiteX50" fmla="*/ 449925 w 3024845"/>
                  <a:gd name="connsiteY50" fmla="*/ 345884 h 834218"/>
                  <a:gd name="connsiteX51" fmla="*/ 451699 w 3024845"/>
                  <a:gd name="connsiteY51" fmla="*/ 345884 h 834218"/>
                  <a:gd name="connsiteX52" fmla="*/ 464112 w 3024845"/>
                  <a:gd name="connsiteY52" fmla="*/ 345884 h 834218"/>
                  <a:gd name="connsiteX53" fmla="*/ 464112 w 3024845"/>
                  <a:gd name="connsiteY53" fmla="*/ 369664 h 834218"/>
                  <a:gd name="connsiteX54" fmla="*/ 465126 w 3024845"/>
                  <a:gd name="connsiteY54" fmla="*/ 369664 h 834218"/>
                  <a:gd name="connsiteX55" fmla="*/ 472219 w 3024845"/>
                  <a:gd name="connsiteY55" fmla="*/ 369664 h 834218"/>
                  <a:gd name="connsiteX56" fmla="*/ 472219 w 3024845"/>
                  <a:gd name="connsiteY56" fmla="*/ 368583 h 834218"/>
                  <a:gd name="connsiteX57" fmla="*/ 472219 w 3024845"/>
                  <a:gd name="connsiteY57" fmla="*/ 361017 h 834218"/>
                  <a:gd name="connsiteX58" fmla="*/ 473992 w 3024845"/>
                  <a:gd name="connsiteY58" fmla="*/ 361017 h 834218"/>
                  <a:gd name="connsiteX59" fmla="*/ 486406 w 3024845"/>
                  <a:gd name="connsiteY59" fmla="*/ 361017 h 834218"/>
                  <a:gd name="connsiteX60" fmla="*/ 486406 w 3024845"/>
                  <a:gd name="connsiteY60" fmla="*/ 386958 h 834218"/>
                  <a:gd name="connsiteX61" fmla="*/ 488433 w 3024845"/>
                  <a:gd name="connsiteY61" fmla="*/ 386958 h 834218"/>
                  <a:gd name="connsiteX62" fmla="*/ 502619 w 3024845"/>
                  <a:gd name="connsiteY62" fmla="*/ 386958 h 834218"/>
                  <a:gd name="connsiteX63" fmla="*/ 502619 w 3024845"/>
                  <a:gd name="connsiteY63" fmla="*/ 388579 h 834218"/>
                  <a:gd name="connsiteX64" fmla="*/ 502619 w 3024845"/>
                  <a:gd name="connsiteY64" fmla="*/ 399929 h 834218"/>
                  <a:gd name="connsiteX65" fmla="*/ 503379 w 3024845"/>
                  <a:gd name="connsiteY65" fmla="*/ 399929 h 834218"/>
                  <a:gd name="connsiteX66" fmla="*/ 508700 w 3024845"/>
                  <a:gd name="connsiteY66" fmla="*/ 399929 h 834218"/>
                  <a:gd name="connsiteX67" fmla="*/ 508700 w 3024845"/>
                  <a:gd name="connsiteY67" fmla="*/ 399118 h 834218"/>
                  <a:gd name="connsiteX68" fmla="*/ 508700 w 3024845"/>
                  <a:gd name="connsiteY68" fmla="*/ 393443 h 834218"/>
                  <a:gd name="connsiteX69" fmla="*/ 539100 w 3024845"/>
                  <a:gd name="connsiteY69" fmla="*/ 393443 h 834218"/>
                  <a:gd name="connsiteX70" fmla="*/ 539100 w 3024845"/>
                  <a:gd name="connsiteY70" fmla="*/ 417223 h 834218"/>
                  <a:gd name="connsiteX71" fmla="*/ 540113 w 3024845"/>
                  <a:gd name="connsiteY71" fmla="*/ 417223 h 834218"/>
                  <a:gd name="connsiteX72" fmla="*/ 547207 w 3024845"/>
                  <a:gd name="connsiteY72" fmla="*/ 417223 h 834218"/>
                  <a:gd name="connsiteX73" fmla="*/ 547207 w 3024845"/>
                  <a:gd name="connsiteY73" fmla="*/ 418304 h 834218"/>
                  <a:gd name="connsiteX74" fmla="*/ 547207 w 3024845"/>
                  <a:gd name="connsiteY74" fmla="*/ 425870 h 834218"/>
                  <a:gd name="connsiteX75" fmla="*/ 547967 w 3024845"/>
                  <a:gd name="connsiteY75" fmla="*/ 425870 h 834218"/>
                  <a:gd name="connsiteX76" fmla="*/ 553287 w 3024845"/>
                  <a:gd name="connsiteY76" fmla="*/ 425870 h 834218"/>
                  <a:gd name="connsiteX77" fmla="*/ 553287 w 3024845"/>
                  <a:gd name="connsiteY77" fmla="*/ 423708 h 834218"/>
                  <a:gd name="connsiteX78" fmla="*/ 553287 w 3024845"/>
                  <a:gd name="connsiteY78" fmla="*/ 408576 h 834218"/>
                  <a:gd name="connsiteX79" fmla="*/ 554300 w 3024845"/>
                  <a:gd name="connsiteY79" fmla="*/ 408576 h 834218"/>
                  <a:gd name="connsiteX80" fmla="*/ 561394 w 3024845"/>
                  <a:gd name="connsiteY80" fmla="*/ 408576 h 834218"/>
                  <a:gd name="connsiteX81" fmla="*/ 561394 w 3024845"/>
                  <a:gd name="connsiteY81" fmla="*/ 409657 h 834218"/>
                  <a:gd name="connsiteX82" fmla="*/ 561394 w 3024845"/>
                  <a:gd name="connsiteY82" fmla="*/ 417223 h 834218"/>
                  <a:gd name="connsiteX83" fmla="*/ 566714 w 3024845"/>
                  <a:gd name="connsiteY83" fmla="*/ 415230 h 834218"/>
                  <a:gd name="connsiteX84" fmla="*/ 567474 w 3024845"/>
                  <a:gd name="connsiteY84" fmla="*/ 414250 h 834218"/>
                  <a:gd name="connsiteX85" fmla="*/ 567474 w 3024845"/>
                  <a:gd name="connsiteY85" fmla="*/ 408576 h 834218"/>
                  <a:gd name="connsiteX86" fmla="*/ 605981 w 3024845"/>
                  <a:gd name="connsiteY86" fmla="*/ 408576 h 834218"/>
                  <a:gd name="connsiteX87" fmla="*/ 605981 w 3024845"/>
                  <a:gd name="connsiteY87" fmla="*/ 432355 h 834218"/>
                  <a:gd name="connsiteX88" fmla="*/ 608007 w 3024845"/>
                  <a:gd name="connsiteY88" fmla="*/ 432355 h 834218"/>
                  <a:gd name="connsiteX89" fmla="*/ 622194 w 3024845"/>
                  <a:gd name="connsiteY89" fmla="*/ 432355 h 834218"/>
                  <a:gd name="connsiteX90" fmla="*/ 622194 w 3024845"/>
                  <a:gd name="connsiteY90" fmla="*/ 433436 h 834218"/>
                  <a:gd name="connsiteX91" fmla="*/ 622194 w 3024845"/>
                  <a:gd name="connsiteY91" fmla="*/ 441002 h 834218"/>
                  <a:gd name="connsiteX92" fmla="*/ 623968 w 3024845"/>
                  <a:gd name="connsiteY92" fmla="*/ 441002 h 834218"/>
                  <a:gd name="connsiteX93" fmla="*/ 636381 w 3024845"/>
                  <a:gd name="connsiteY93" fmla="*/ 441002 h 834218"/>
                  <a:gd name="connsiteX94" fmla="*/ 636381 w 3024845"/>
                  <a:gd name="connsiteY94" fmla="*/ 417223 h 834218"/>
                  <a:gd name="connsiteX95" fmla="*/ 637394 w 3024845"/>
                  <a:gd name="connsiteY95" fmla="*/ 417223 h 834218"/>
                  <a:gd name="connsiteX96" fmla="*/ 644488 w 3024845"/>
                  <a:gd name="connsiteY96" fmla="*/ 417223 h 834218"/>
                  <a:gd name="connsiteX97" fmla="*/ 644488 w 3024845"/>
                  <a:gd name="connsiteY97" fmla="*/ 384796 h 834218"/>
                  <a:gd name="connsiteX98" fmla="*/ 645501 w 3024845"/>
                  <a:gd name="connsiteY98" fmla="*/ 384796 h 834218"/>
                  <a:gd name="connsiteX99" fmla="*/ 652595 w 3024845"/>
                  <a:gd name="connsiteY99" fmla="*/ 384796 h 834218"/>
                  <a:gd name="connsiteX100" fmla="*/ 652595 w 3024845"/>
                  <a:gd name="connsiteY100" fmla="*/ 382905 h 834218"/>
                  <a:gd name="connsiteX101" fmla="*/ 652595 w 3024845"/>
                  <a:gd name="connsiteY101" fmla="*/ 369664 h 834218"/>
                  <a:gd name="connsiteX102" fmla="*/ 651328 w 3024845"/>
                  <a:gd name="connsiteY102" fmla="*/ 368042 h 834218"/>
                  <a:gd name="connsiteX103" fmla="*/ 656648 w 3024845"/>
                  <a:gd name="connsiteY103" fmla="*/ 356693 h 834218"/>
                  <a:gd name="connsiteX104" fmla="*/ 664755 w 3024845"/>
                  <a:gd name="connsiteY104" fmla="*/ 384796 h 834218"/>
                  <a:gd name="connsiteX105" fmla="*/ 665515 w 3024845"/>
                  <a:gd name="connsiteY105" fmla="*/ 384796 h 834218"/>
                  <a:gd name="connsiteX106" fmla="*/ 670835 w 3024845"/>
                  <a:gd name="connsiteY106" fmla="*/ 384796 h 834218"/>
                  <a:gd name="connsiteX107" fmla="*/ 670835 w 3024845"/>
                  <a:gd name="connsiteY107" fmla="*/ 278869 h 834218"/>
                  <a:gd name="connsiteX108" fmla="*/ 672355 w 3024845"/>
                  <a:gd name="connsiteY108" fmla="*/ 278869 h 834218"/>
                  <a:gd name="connsiteX109" fmla="*/ 682995 w 3024845"/>
                  <a:gd name="connsiteY109" fmla="*/ 278869 h 834218"/>
                  <a:gd name="connsiteX110" fmla="*/ 682995 w 3024845"/>
                  <a:gd name="connsiteY110" fmla="*/ 231310 h 834218"/>
                  <a:gd name="connsiteX111" fmla="*/ 709342 w 3024845"/>
                  <a:gd name="connsiteY111" fmla="*/ 231310 h 834218"/>
                  <a:gd name="connsiteX112" fmla="*/ 709342 w 3024845"/>
                  <a:gd name="connsiteY112" fmla="*/ 209692 h 834218"/>
                  <a:gd name="connsiteX113" fmla="*/ 743796 w 3024845"/>
                  <a:gd name="connsiteY113" fmla="*/ 209692 h 834218"/>
                  <a:gd name="connsiteX114" fmla="*/ 743796 w 3024845"/>
                  <a:gd name="connsiteY114" fmla="*/ 212124 h 834218"/>
                  <a:gd name="connsiteX115" fmla="*/ 743796 w 3024845"/>
                  <a:gd name="connsiteY115" fmla="*/ 229148 h 834218"/>
                  <a:gd name="connsiteX116" fmla="*/ 746076 w 3024845"/>
                  <a:gd name="connsiteY116" fmla="*/ 229148 h 834218"/>
                  <a:gd name="connsiteX117" fmla="*/ 762036 w 3024845"/>
                  <a:gd name="connsiteY117" fmla="*/ 229148 h 834218"/>
                  <a:gd name="connsiteX118" fmla="*/ 762036 w 3024845"/>
                  <a:gd name="connsiteY118" fmla="*/ 276707 h 834218"/>
                  <a:gd name="connsiteX119" fmla="*/ 763049 w 3024845"/>
                  <a:gd name="connsiteY119" fmla="*/ 276707 h 834218"/>
                  <a:gd name="connsiteX120" fmla="*/ 770143 w 3024845"/>
                  <a:gd name="connsiteY120" fmla="*/ 276707 h 834218"/>
                  <a:gd name="connsiteX121" fmla="*/ 784330 w 3024845"/>
                  <a:gd name="connsiteY121" fmla="*/ 281031 h 834218"/>
                  <a:gd name="connsiteX122" fmla="*/ 784330 w 3024845"/>
                  <a:gd name="connsiteY122" fmla="*/ 319943 h 834218"/>
                  <a:gd name="connsiteX123" fmla="*/ 785343 w 3024845"/>
                  <a:gd name="connsiteY123" fmla="*/ 319943 h 834218"/>
                  <a:gd name="connsiteX124" fmla="*/ 792436 w 3024845"/>
                  <a:gd name="connsiteY124" fmla="*/ 319943 h 834218"/>
                  <a:gd name="connsiteX125" fmla="*/ 792436 w 3024845"/>
                  <a:gd name="connsiteY125" fmla="*/ 321564 h 834218"/>
                  <a:gd name="connsiteX126" fmla="*/ 792436 w 3024845"/>
                  <a:gd name="connsiteY126" fmla="*/ 332913 h 834218"/>
                  <a:gd name="connsiteX127" fmla="*/ 794463 w 3024845"/>
                  <a:gd name="connsiteY127" fmla="*/ 332913 h 834218"/>
                  <a:gd name="connsiteX128" fmla="*/ 808650 w 3024845"/>
                  <a:gd name="connsiteY128" fmla="*/ 332913 h 834218"/>
                  <a:gd name="connsiteX129" fmla="*/ 814730 w 3024845"/>
                  <a:gd name="connsiteY129" fmla="*/ 339399 h 834218"/>
                  <a:gd name="connsiteX130" fmla="*/ 814730 w 3024845"/>
                  <a:gd name="connsiteY130" fmla="*/ 361017 h 834218"/>
                  <a:gd name="connsiteX131" fmla="*/ 817010 w 3024845"/>
                  <a:gd name="connsiteY131" fmla="*/ 361017 h 834218"/>
                  <a:gd name="connsiteX132" fmla="*/ 832970 w 3024845"/>
                  <a:gd name="connsiteY132" fmla="*/ 361017 h 834218"/>
                  <a:gd name="connsiteX133" fmla="*/ 832970 w 3024845"/>
                  <a:gd name="connsiteY133" fmla="*/ 362097 h 834218"/>
                  <a:gd name="connsiteX134" fmla="*/ 832970 w 3024845"/>
                  <a:gd name="connsiteY134" fmla="*/ 369664 h 834218"/>
                  <a:gd name="connsiteX135" fmla="*/ 834237 w 3024845"/>
                  <a:gd name="connsiteY135" fmla="*/ 369664 h 834218"/>
                  <a:gd name="connsiteX136" fmla="*/ 843104 w 3024845"/>
                  <a:gd name="connsiteY136" fmla="*/ 369664 h 834218"/>
                  <a:gd name="connsiteX137" fmla="*/ 843104 w 3024845"/>
                  <a:gd name="connsiteY137" fmla="*/ 371825 h 834218"/>
                  <a:gd name="connsiteX138" fmla="*/ 843104 w 3024845"/>
                  <a:gd name="connsiteY138" fmla="*/ 386958 h 834218"/>
                  <a:gd name="connsiteX139" fmla="*/ 847157 w 3024845"/>
                  <a:gd name="connsiteY139" fmla="*/ 385066 h 834218"/>
                  <a:gd name="connsiteX140" fmla="*/ 847157 w 3024845"/>
                  <a:gd name="connsiteY140" fmla="*/ 371825 h 834218"/>
                  <a:gd name="connsiteX141" fmla="*/ 848170 w 3024845"/>
                  <a:gd name="connsiteY141" fmla="*/ 371825 h 834218"/>
                  <a:gd name="connsiteX142" fmla="*/ 855264 w 3024845"/>
                  <a:gd name="connsiteY142" fmla="*/ 371825 h 834218"/>
                  <a:gd name="connsiteX143" fmla="*/ 855264 w 3024845"/>
                  <a:gd name="connsiteY143" fmla="*/ 373447 h 834218"/>
                  <a:gd name="connsiteX144" fmla="*/ 855264 w 3024845"/>
                  <a:gd name="connsiteY144" fmla="*/ 384796 h 834218"/>
                  <a:gd name="connsiteX145" fmla="*/ 856024 w 3024845"/>
                  <a:gd name="connsiteY145" fmla="*/ 384796 h 834218"/>
                  <a:gd name="connsiteX146" fmla="*/ 861344 w 3024845"/>
                  <a:gd name="connsiteY146" fmla="*/ 384796 h 834218"/>
                  <a:gd name="connsiteX147" fmla="*/ 909984 w 3024845"/>
                  <a:gd name="connsiteY147" fmla="*/ 380473 h 834218"/>
                  <a:gd name="connsiteX148" fmla="*/ 909984 w 3024845"/>
                  <a:gd name="connsiteY148" fmla="*/ 381824 h 834218"/>
                  <a:gd name="connsiteX149" fmla="*/ 909984 w 3024845"/>
                  <a:gd name="connsiteY149" fmla="*/ 391281 h 834218"/>
                  <a:gd name="connsiteX150" fmla="*/ 910744 w 3024845"/>
                  <a:gd name="connsiteY150" fmla="*/ 391281 h 834218"/>
                  <a:gd name="connsiteX151" fmla="*/ 916065 w 3024845"/>
                  <a:gd name="connsiteY151" fmla="*/ 391281 h 834218"/>
                  <a:gd name="connsiteX152" fmla="*/ 916065 w 3024845"/>
                  <a:gd name="connsiteY152" fmla="*/ 393443 h 834218"/>
                  <a:gd name="connsiteX153" fmla="*/ 916065 w 3024845"/>
                  <a:gd name="connsiteY153" fmla="*/ 408576 h 834218"/>
                  <a:gd name="connsiteX154" fmla="*/ 918091 w 3024845"/>
                  <a:gd name="connsiteY154" fmla="*/ 407225 h 834218"/>
                  <a:gd name="connsiteX155" fmla="*/ 932278 w 3024845"/>
                  <a:gd name="connsiteY155" fmla="*/ 397767 h 834218"/>
                  <a:gd name="connsiteX156" fmla="*/ 938358 w 3024845"/>
                  <a:gd name="connsiteY156" fmla="*/ 356693 h 834218"/>
                  <a:gd name="connsiteX157" fmla="*/ 939118 w 3024845"/>
                  <a:gd name="connsiteY157" fmla="*/ 356423 h 834218"/>
                  <a:gd name="connsiteX158" fmla="*/ 944438 w 3024845"/>
                  <a:gd name="connsiteY158" fmla="*/ 354531 h 834218"/>
                  <a:gd name="connsiteX159" fmla="*/ 946465 w 3024845"/>
                  <a:gd name="connsiteY159" fmla="*/ 285354 h 834218"/>
                  <a:gd name="connsiteX160" fmla="*/ 948492 w 3024845"/>
                  <a:gd name="connsiteY160" fmla="*/ 354531 h 834218"/>
                  <a:gd name="connsiteX161" fmla="*/ 949252 w 3024845"/>
                  <a:gd name="connsiteY161" fmla="*/ 354801 h 834218"/>
                  <a:gd name="connsiteX162" fmla="*/ 954572 w 3024845"/>
                  <a:gd name="connsiteY162" fmla="*/ 356693 h 834218"/>
                  <a:gd name="connsiteX163" fmla="*/ 954572 w 3024845"/>
                  <a:gd name="connsiteY163" fmla="*/ 270222 h 834218"/>
                  <a:gd name="connsiteX164" fmla="*/ 958625 w 3024845"/>
                  <a:gd name="connsiteY164" fmla="*/ 237795 h 834218"/>
                  <a:gd name="connsiteX165" fmla="*/ 997132 w 3024845"/>
                  <a:gd name="connsiteY165" fmla="*/ 237795 h 834218"/>
                  <a:gd name="connsiteX166" fmla="*/ 997132 w 3024845"/>
                  <a:gd name="connsiteY166" fmla="*/ 270222 h 834218"/>
                  <a:gd name="connsiteX167" fmla="*/ 997892 w 3024845"/>
                  <a:gd name="connsiteY167" fmla="*/ 270222 h 834218"/>
                  <a:gd name="connsiteX168" fmla="*/ 1003212 w 3024845"/>
                  <a:gd name="connsiteY168" fmla="*/ 270222 h 834218"/>
                  <a:gd name="connsiteX169" fmla="*/ 1003212 w 3024845"/>
                  <a:gd name="connsiteY169" fmla="*/ 188074 h 834218"/>
                  <a:gd name="connsiteX170" fmla="*/ 1004986 w 3024845"/>
                  <a:gd name="connsiteY170" fmla="*/ 188074 h 834218"/>
                  <a:gd name="connsiteX171" fmla="*/ 1017399 w 3024845"/>
                  <a:gd name="connsiteY171" fmla="*/ 188074 h 834218"/>
                  <a:gd name="connsiteX172" fmla="*/ 1017399 w 3024845"/>
                  <a:gd name="connsiteY172" fmla="*/ 186183 h 834218"/>
                  <a:gd name="connsiteX173" fmla="*/ 1017399 w 3024845"/>
                  <a:gd name="connsiteY173" fmla="*/ 172942 h 834218"/>
                  <a:gd name="connsiteX174" fmla="*/ 1039693 w 3024845"/>
                  <a:gd name="connsiteY174" fmla="*/ 172942 h 834218"/>
                  <a:gd name="connsiteX175" fmla="*/ 1039693 w 3024845"/>
                  <a:gd name="connsiteY175" fmla="*/ 171861 h 834218"/>
                  <a:gd name="connsiteX176" fmla="*/ 1039693 w 3024845"/>
                  <a:gd name="connsiteY176" fmla="*/ 164295 h 834218"/>
                  <a:gd name="connsiteX177" fmla="*/ 1041466 w 3024845"/>
                  <a:gd name="connsiteY177" fmla="*/ 164295 h 834218"/>
                  <a:gd name="connsiteX178" fmla="*/ 1053880 w 3024845"/>
                  <a:gd name="connsiteY178" fmla="*/ 164295 h 834218"/>
                  <a:gd name="connsiteX179" fmla="*/ 1053880 w 3024845"/>
                  <a:gd name="connsiteY179" fmla="*/ 165376 h 834218"/>
                  <a:gd name="connsiteX180" fmla="*/ 1053880 w 3024845"/>
                  <a:gd name="connsiteY180" fmla="*/ 172942 h 834218"/>
                  <a:gd name="connsiteX181" fmla="*/ 1054640 w 3024845"/>
                  <a:gd name="connsiteY181" fmla="*/ 172942 h 834218"/>
                  <a:gd name="connsiteX182" fmla="*/ 1059960 w 3024845"/>
                  <a:gd name="connsiteY182" fmla="*/ 172942 h 834218"/>
                  <a:gd name="connsiteX183" fmla="*/ 1070093 w 3024845"/>
                  <a:gd name="connsiteY183" fmla="*/ 168618 h 834218"/>
                  <a:gd name="connsiteX184" fmla="*/ 1074146 w 3024845"/>
                  <a:gd name="connsiteY184" fmla="*/ 171861 h 834218"/>
                  <a:gd name="connsiteX185" fmla="*/ 1074146 w 3024845"/>
                  <a:gd name="connsiteY185" fmla="*/ 164295 h 834218"/>
                  <a:gd name="connsiteX186" fmla="*/ 1076426 w 3024845"/>
                  <a:gd name="connsiteY186" fmla="*/ 164295 h 834218"/>
                  <a:gd name="connsiteX187" fmla="*/ 1092387 w 3024845"/>
                  <a:gd name="connsiteY187" fmla="*/ 164295 h 834218"/>
                  <a:gd name="connsiteX188" fmla="*/ 1092387 w 3024845"/>
                  <a:gd name="connsiteY188" fmla="*/ 165376 h 834218"/>
                  <a:gd name="connsiteX189" fmla="*/ 1092387 w 3024845"/>
                  <a:gd name="connsiteY189" fmla="*/ 172942 h 834218"/>
                  <a:gd name="connsiteX190" fmla="*/ 1122787 w 3024845"/>
                  <a:gd name="connsiteY190" fmla="*/ 172942 h 834218"/>
                  <a:gd name="connsiteX191" fmla="*/ 1122787 w 3024845"/>
                  <a:gd name="connsiteY191" fmla="*/ 174563 h 834218"/>
                  <a:gd name="connsiteX192" fmla="*/ 1122787 w 3024845"/>
                  <a:gd name="connsiteY192" fmla="*/ 185913 h 834218"/>
                  <a:gd name="connsiteX193" fmla="*/ 1149134 w 3024845"/>
                  <a:gd name="connsiteY193" fmla="*/ 185913 h 834218"/>
                  <a:gd name="connsiteX194" fmla="*/ 1149134 w 3024845"/>
                  <a:gd name="connsiteY194" fmla="*/ 216177 h 834218"/>
                  <a:gd name="connsiteX195" fmla="*/ 1149894 w 3024845"/>
                  <a:gd name="connsiteY195" fmla="*/ 216177 h 834218"/>
                  <a:gd name="connsiteX196" fmla="*/ 1155214 w 3024845"/>
                  <a:gd name="connsiteY196" fmla="*/ 216177 h 834218"/>
                  <a:gd name="connsiteX197" fmla="*/ 1155214 w 3024845"/>
                  <a:gd name="connsiteY197" fmla="*/ 217258 h 834218"/>
                  <a:gd name="connsiteX198" fmla="*/ 1155214 w 3024845"/>
                  <a:gd name="connsiteY198" fmla="*/ 224825 h 834218"/>
                  <a:gd name="connsiteX199" fmla="*/ 1159268 w 3024845"/>
                  <a:gd name="connsiteY199" fmla="*/ 255089 h 834218"/>
                  <a:gd name="connsiteX200" fmla="*/ 1160028 w 3024845"/>
                  <a:gd name="connsiteY200" fmla="*/ 255089 h 834218"/>
                  <a:gd name="connsiteX201" fmla="*/ 1165348 w 3024845"/>
                  <a:gd name="connsiteY201" fmla="*/ 255089 h 834218"/>
                  <a:gd name="connsiteX202" fmla="*/ 1165348 w 3024845"/>
                  <a:gd name="connsiteY202" fmla="*/ 255900 h 834218"/>
                  <a:gd name="connsiteX203" fmla="*/ 1165348 w 3024845"/>
                  <a:gd name="connsiteY203" fmla="*/ 261575 h 834218"/>
                  <a:gd name="connsiteX204" fmla="*/ 1166361 w 3024845"/>
                  <a:gd name="connsiteY204" fmla="*/ 261575 h 834218"/>
                  <a:gd name="connsiteX205" fmla="*/ 1173454 w 3024845"/>
                  <a:gd name="connsiteY205" fmla="*/ 261575 h 834218"/>
                  <a:gd name="connsiteX206" fmla="*/ 1173454 w 3024845"/>
                  <a:gd name="connsiteY206" fmla="*/ 291840 h 834218"/>
                  <a:gd name="connsiteX207" fmla="*/ 1175481 w 3024845"/>
                  <a:gd name="connsiteY207" fmla="*/ 291840 h 834218"/>
                  <a:gd name="connsiteX208" fmla="*/ 1189668 w 3024845"/>
                  <a:gd name="connsiteY208" fmla="*/ 291840 h 834218"/>
                  <a:gd name="connsiteX209" fmla="*/ 1189668 w 3024845"/>
                  <a:gd name="connsiteY209" fmla="*/ 315619 h 834218"/>
                  <a:gd name="connsiteX210" fmla="*/ 1191695 w 3024845"/>
                  <a:gd name="connsiteY210" fmla="*/ 317240 h 834218"/>
                  <a:gd name="connsiteX211" fmla="*/ 1191695 w 3024845"/>
                  <a:gd name="connsiteY211" fmla="*/ 328590 h 834218"/>
                  <a:gd name="connsiteX212" fmla="*/ 1192455 w 3024845"/>
                  <a:gd name="connsiteY212" fmla="*/ 328590 h 834218"/>
                  <a:gd name="connsiteX213" fmla="*/ 1197775 w 3024845"/>
                  <a:gd name="connsiteY213" fmla="*/ 328590 h 834218"/>
                  <a:gd name="connsiteX214" fmla="*/ 1197775 w 3024845"/>
                  <a:gd name="connsiteY214" fmla="*/ 352369 h 834218"/>
                  <a:gd name="connsiteX215" fmla="*/ 1199041 w 3024845"/>
                  <a:gd name="connsiteY215" fmla="*/ 352369 h 834218"/>
                  <a:gd name="connsiteX216" fmla="*/ 1207908 w 3024845"/>
                  <a:gd name="connsiteY216" fmla="*/ 352369 h 834218"/>
                  <a:gd name="connsiteX217" fmla="*/ 1209935 w 3024845"/>
                  <a:gd name="connsiteY217" fmla="*/ 356423 h 834218"/>
                  <a:gd name="connsiteX218" fmla="*/ 1209935 w 3024845"/>
                  <a:gd name="connsiteY218" fmla="*/ 369664 h 834218"/>
                  <a:gd name="connsiteX219" fmla="*/ 1211455 w 3024845"/>
                  <a:gd name="connsiteY219" fmla="*/ 367772 h 834218"/>
                  <a:gd name="connsiteX220" fmla="*/ 1222095 w 3024845"/>
                  <a:gd name="connsiteY220" fmla="*/ 354531 h 834218"/>
                  <a:gd name="connsiteX221" fmla="*/ 1250469 w 3024845"/>
                  <a:gd name="connsiteY221" fmla="*/ 354531 h 834218"/>
                  <a:gd name="connsiteX222" fmla="*/ 1250469 w 3024845"/>
                  <a:gd name="connsiteY222" fmla="*/ 441002 h 834218"/>
                  <a:gd name="connsiteX223" fmla="*/ 1251229 w 3024845"/>
                  <a:gd name="connsiteY223" fmla="*/ 441002 h 834218"/>
                  <a:gd name="connsiteX224" fmla="*/ 1256549 w 3024845"/>
                  <a:gd name="connsiteY224" fmla="*/ 441002 h 834218"/>
                  <a:gd name="connsiteX225" fmla="*/ 1257309 w 3024845"/>
                  <a:gd name="connsiteY225" fmla="*/ 439651 h 834218"/>
                  <a:gd name="connsiteX226" fmla="*/ 1262629 w 3024845"/>
                  <a:gd name="connsiteY226" fmla="*/ 430193 h 834218"/>
                  <a:gd name="connsiteX227" fmla="*/ 1262629 w 3024845"/>
                  <a:gd name="connsiteY227" fmla="*/ 432085 h 834218"/>
                  <a:gd name="connsiteX228" fmla="*/ 1262629 w 3024845"/>
                  <a:gd name="connsiteY228" fmla="*/ 445326 h 834218"/>
                  <a:gd name="connsiteX229" fmla="*/ 1266682 w 3024845"/>
                  <a:gd name="connsiteY229" fmla="*/ 399929 h 834218"/>
                  <a:gd name="connsiteX230" fmla="*/ 1267442 w 3024845"/>
                  <a:gd name="connsiteY230" fmla="*/ 399929 h 834218"/>
                  <a:gd name="connsiteX231" fmla="*/ 1272762 w 3024845"/>
                  <a:gd name="connsiteY231" fmla="*/ 399929 h 834218"/>
                  <a:gd name="connsiteX232" fmla="*/ 1272762 w 3024845"/>
                  <a:gd name="connsiteY232" fmla="*/ 335075 h 834218"/>
                  <a:gd name="connsiteX233" fmla="*/ 1273776 w 3024845"/>
                  <a:gd name="connsiteY233" fmla="*/ 335075 h 834218"/>
                  <a:gd name="connsiteX234" fmla="*/ 1280869 w 3024845"/>
                  <a:gd name="connsiteY234" fmla="*/ 335075 h 834218"/>
                  <a:gd name="connsiteX235" fmla="*/ 1293029 w 3024845"/>
                  <a:gd name="connsiteY235" fmla="*/ 291840 h 834218"/>
                  <a:gd name="connsiteX236" fmla="*/ 1294296 w 3024845"/>
                  <a:gd name="connsiteY236" fmla="*/ 291840 h 834218"/>
                  <a:gd name="connsiteX237" fmla="*/ 1303163 w 3024845"/>
                  <a:gd name="connsiteY237" fmla="*/ 291840 h 834218"/>
                  <a:gd name="connsiteX238" fmla="*/ 1313296 w 3024845"/>
                  <a:gd name="connsiteY238" fmla="*/ 335075 h 834218"/>
                  <a:gd name="connsiteX239" fmla="*/ 1314309 w 3024845"/>
                  <a:gd name="connsiteY239" fmla="*/ 335075 h 834218"/>
                  <a:gd name="connsiteX240" fmla="*/ 1321403 w 3024845"/>
                  <a:gd name="connsiteY240" fmla="*/ 335075 h 834218"/>
                  <a:gd name="connsiteX241" fmla="*/ 1321403 w 3024845"/>
                  <a:gd name="connsiteY241" fmla="*/ 373987 h 834218"/>
                  <a:gd name="connsiteX242" fmla="*/ 1323176 w 3024845"/>
                  <a:gd name="connsiteY242" fmla="*/ 373987 h 834218"/>
                  <a:gd name="connsiteX243" fmla="*/ 1335590 w 3024845"/>
                  <a:gd name="connsiteY243" fmla="*/ 373987 h 834218"/>
                  <a:gd name="connsiteX244" fmla="*/ 1335590 w 3024845"/>
                  <a:gd name="connsiteY244" fmla="*/ 376149 h 834218"/>
                  <a:gd name="connsiteX245" fmla="*/ 1335590 w 3024845"/>
                  <a:gd name="connsiteY245" fmla="*/ 391281 h 834218"/>
                  <a:gd name="connsiteX246" fmla="*/ 1339643 w 3024845"/>
                  <a:gd name="connsiteY246" fmla="*/ 389120 h 834218"/>
                  <a:gd name="connsiteX247" fmla="*/ 1339643 w 3024845"/>
                  <a:gd name="connsiteY247" fmla="*/ 373987 h 834218"/>
                  <a:gd name="connsiteX248" fmla="*/ 1341163 w 3024845"/>
                  <a:gd name="connsiteY248" fmla="*/ 373987 h 834218"/>
                  <a:gd name="connsiteX249" fmla="*/ 1351803 w 3024845"/>
                  <a:gd name="connsiteY249" fmla="*/ 373987 h 834218"/>
                  <a:gd name="connsiteX250" fmla="*/ 1351803 w 3024845"/>
                  <a:gd name="connsiteY250" fmla="*/ 375608 h 834218"/>
                  <a:gd name="connsiteX251" fmla="*/ 1351803 w 3024845"/>
                  <a:gd name="connsiteY251" fmla="*/ 386958 h 834218"/>
                  <a:gd name="connsiteX252" fmla="*/ 1382204 w 3024845"/>
                  <a:gd name="connsiteY252" fmla="*/ 386958 h 834218"/>
                  <a:gd name="connsiteX253" fmla="*/ 1382204 w 3024845"/>
                  <a:gd name="connsiteY253" fmla="*/ 350208 h 834218"/>
                  <a:gd name="connsiteX254" fmla="*/ 1383470 w 3024845"/>
                  <a:gd name="connsiteY254" fmla="*/ 350208 h 834218"/>
                  <a:gd name="connsiteX255" fmla="*/ 1392337 w 3024845"/>
                  <a:gd name="connsiteY255" fmla="*/ 350208 h 834218"/>
                  <a:gd name="connsiteX256" fmla="*/ 1392337 w 3024845"/>
                  <a:gd name="connsiteY256" fmla="*/ 371825 h 834218"/>
                  <a:gd name="connsiteX257" fmla="*/ 1394364 w 3024845"/>
                  <a:gd name="connsiteY257" fmla="*/ 339399 h 834218"/>
                  <a:gd name="connsiteX258" fmla="*/ 1416657 w 3024845"/>
                  <a:gd name="connsiteY258" fmla="*/ 339399 h 834218"/>
                  <a:gd name="connsiteX259" fmla="*/ 1416657 w 3024845"/>
                  <a:gd name="connsiteY259" fmla="*/ 337777 h 834218"/>
                  <a:gd name="connsiteX260" fmla="*/ 1416657 w 3024845"/>
                  <a:gd name="connsiteY260" fmla="*/ 326428 h 834218"/>
                  <a:gd name="connsiteX261" fmla="*/ 1417417 w 3024845"/>
                  <a:gd name="connsiteY261" fmla="*/ 326428 h 834218"/>
                  <a:gd name="connsiteX262" fmla="*/ 1422737 w 3024845"/>
                  <a:gd name="connsiteY262" fmla="*/ 326428 h 834218"/>
                  <a:gd name="connsiteX263" fmla="*/ 1422737 w 3024845"/>
                  <a:gd name="connsiteY263" fmla="*/ 324537 h 834218"/>
                  <a:gd name="connsiteX264" fmla="*/ 1422737 w 3024845"/>
                  <a:gd name="connsiteY264" fmla="*/ 311296 h 834218"/>
                  <a:gd name="connsiteX265" fmla="*/ 1426791 w 3024845"/>
                  <a:gd name="connsiteY265" fmla="*/ 317781 h 834218"/>
                  <a:gd name="connsiteX266" fmla="*/ 1429071 w 3024845"/>
                  <a:gd name="connsiteY266" fmla="*/ 317781 h 834218"/>
                  <a:gd name="connsiteX267" fmla="*/ 1445031 w 3024845"/>
                  <a:gd name="connsiteY267" fmla="*/ 317781 h 834218"/>
                  <a:gd name="connsiteX268" fmla="*/ 1445031 w 3024845"/>
                  <a:gd name="connsiteY268" fmla="*/ 316970 h 834218"/>
                  <a:gd name="connsiteX269" fmla="*/ 1445031 w 3024845"/>
                  <a:gd name="connsiteY269" fmla="*/ 311296 h 834218"/>
                  <a:gd name="connsiteX270" fmla="*/ 1445791 w 3024845"/>
                  <a:gd name="connsiteY270" fmla="*/ 311296 h 834218"/>
                  <a:gd name="connsiteX271" fmla="*/ 1451111 w 3024845"/>
                  <a:gd name="connsiteY271" fmla="*/ 311296 h 834218"/>
                  <a:gd name="connsiteX272" fmla="*/ 1451111 w 3024845"/>
                  <a:gd name="connsiteY272" fmla="*/ 312647 h 834218"/>
                  <a:gd name="connsiteX273" fmla="*/ 1451111 w 3024845"/>
                  <a:gd name="connsiteY273" fmla="*/ 322105 h 834218"/>
                  <a:gd name="connsiteX274" fmla="*/ 1489618 w 3024845"/>
                  <a:gd name="connsiteY274" fmla="*/ 322105 h 834218"/>
                  <a:gd name="connsiteX275" fmla="*/ 1489618 w 3024845"/>
                  <a:gd name="connsiteY275" fmla="*/ 460458 h 834218"/>
                  <a:gd name="connsiteX276" fmla="*/ 1491138 w 3024845"/>
                  <a:gd name="connsiteY276" fmla="*/ 460458 h 834218"/>
                  <a:gd name="connsiteX277" fmla="*/ 1501778 w 3024845"/>
                  <a:gd name="connsiteY277" fmla="*/ 460458 h 834218"/>
                  <a:gd name="connsiteX278" fmla="*/ 1501778 w 3024845"/>
                  <a:gd name="connsiteY278" fmla="*/ 447488 h 834218"/>
                  <a:gd name="connsiteX279" fmla="*/ 1505832 w 3024845"/>
                  <a:gd name="connsiteY279" fmla="*/ 447488 h 834218"/>
                  <a:gd name="connsiteX280" fmla="*/ 1505832 w 3024845"/>
                  <a:gd name="connsiteY280" fmla="*/ 460458 h 834218"/>
                  <a:gd name="connsiteX281" fmla="*/ 1536232 w 3024845"/>
                  <a:gd name="connsiteY281" fmla="*/ 460458 h 834218"/>
                  <a:gd name="connsiteX282" fmla="*/ 1536232 w 3024845"/>
                  <a:gd name="connsiteY282" fmla="*/ 430193 h 834218"/>
                  <a:gd name="connsiteX283" fmla="*/ 1548392 w 3024845"/>
                  <a:gd name="connsiteY283" fmla="*/ 430193 h 834218"/>
                  <a:gd name="connsiteX284" fmla="*/ 1560552 w 3024845"/>
                  <a:gd name="connsiteY284" fmla="*/ 428032 h 834218"/>
                  <a:gd name="connsiteX285" fmla="*/ 1564606 w 3024845"/>
                  <a:gd name="connsiteY285" fmla="*/ 430193 h 834218"/>
                  <a:gd name="connsiteX286" fmla="*/ 1574739 w 3024845"/>
                  <a:gd name="connsiteY286" fmla="*/ 430193 h 834218"/>
                  <a:gd name="connsiteX287" fmla="*/ 1574739 w 3024845"/>
                  <a:gd name="connsiteY287" fmla="*/ 460458 h 834218"/>
                  <a:gd name="connsiteX288" fmla="*/ 1582846 w 3024845"/>
                  <a:gd name="connsiteY288" fmla="*/ 460458 h 834218"/>
                  <a:gd name="connsiteX289" fmla="*/ 1582846 w 3024845"/>
                  <a:gd name="connsiteY289" fmla="*/ 477753 h 834218"/>
                  <a:gd name="connsiteX290" fmla="*/ 1592182 w 3024845"/>
                  <a:gd name="connsiteY290" fmla="*/ 478658 h 834218"/>
                  <a:gd name="connsiteX291" fmla="*/ 1605140 w 3024845"/>
                  <a:gd name="connsiteY291" fmla="*/ 478658 h 834218"/>
                  <a:gd name="connsiteX292" fmla="*/ 1605140 w 3024845"/>
                  <a:gd name="connsiteY292" fmla="*/ 462620 h 834218"/>
                  <a:gd name="connsiteX293" fmla="*/ 1673096 w 3024845"/>
                  <a:gd name="connsiteY293" fmla="*/ 462620 h 834218"/>
                  <a:gd name="connsiteX294" fmla="*/ 1673096 w 3024845"/>
                  <a:gd name="connsiteY294" fmla="*/ 377367 h 834218"/>
                  <a:gd name="connsiteX295" fmla="*/ 1745104 w 3024845"/>
                  <a:gd name="connsiteY295" fmla="*/ 377367 h 834218"/>
                  <a:gd name="connsiteX296" fmla="*/ 1745104 w 3024845"/>
                  <a:gd name="connsiteY296" fmla="*/ 456135 h 834218"/>
                  <a:gd name="connsiteX297" fmla="*/ 1747008 w 3024845"/>
                  <a:gd name="connsiteY297" fmla="*/ 456135 h 834218"/>
                  <a:gd name="connsiteX298" fmla="*/ 1748250 w 3024845"/>
                  <a:gd name="connsiteY298" fmla="*/ 478658 h 834218"/>
                  <a:gd name="connsiteX299" fmla="*/ 1757926 w 3024845"/>
                  <a:gd name="connsiteY299" fmla="*/ 478658 h 834218"/>
                  <a:gd name="connsiteX300" fmla="*/ 1759168 w 3024845"/>
                  <a:gd name="connsiteY300" fmla="*/ 456135 h 834218"/>
                  <a:gd name="connsiteX301" fmla="*/ 1765248 w 3024845"/>
                  <a:gd name="connsiteY301" fmla="*/ 456135 h 834218"/>
                  <a:gd name="connsiteX302" fmla="*/ 1766490 w 3024845"/>
                  <a:gd name="connsiteY302" fmla="*/ 478658 h 834218"/>
                  <a:gd name="connsiteX303" fmla="*/ 1817112 w 3024845"/>
                  <a:gd name="connsiteY303" fmla="*/ 478658 h 834218"/>
                  <a:gd name="connsiteX304" fmla="*/ 1817112 w 3024845"/>
                  <a:gd name="connsiteY304" fmla="*/ 315630 h 834218"/>
                  <a:gd name="connsiteX305" fmla="*/ 2014439 w 3024845"/>
                  <a:gd name="connsiteY305" fmla="*/ 315630 h 834218"/>
                  <a:gd name="connsiteX306" fmla="*/ 2014439 w 3024845"/>
                  <a:gd name="connsiteY306" fmla="*/ 478658 h 834218"/>
                  <a:gd name="connsiteX307" fmla="*/ 2033136 w 3024845"/>
                  <a:gd name="connsiteY307" fmla="*/ 478658 h 834218"/>
                  <a:gd name="connsiteX308" fmla="*/ 2033136 w 3024845"/>
                  <a:gd name="connsiteY308" fmla="*/ 395965 h 834218"/>
                  <a:gd name="connsiteX309" fmla="*/ 2128256 w 3024845"/>
                  <a:gd name="connsiteY309" fmla="*/ 395965 h 834218"/>
                  <a:gd name="connsiteX310" fmla="*/ 2180720 w 3024845"/>
                  <a:gd name="connsiteY310" fmla="*/ 330752 h 834218"/>
                  <a:gd name="connsiteX311" fmla="*/ 2245574 w 3024845"/>
                  <a:gd name="connsiteY311" fmla="*/ 330752 h 834218"/>
                  <a:gd name="connsiteX312" fmla="*/ 2245574 w 3024845"/>
                  <a:gd name="connsiteY312" fmla="*/ 406414 h 834218"/>
                  <a:gd name="connsiteX313" fmla="*/ 2253681 w 3024845"/>
                  <a:gd name="connsiteY313" fmla="*/ 406414 h 834218"/>
                  <a:gd name="connsiteX314" fmla="*/ 2255708 w 3024845"/>
                  <a:gd name="connsiteY314" fmla="*/ 399929 h 834218"/>
                  <a:gd name="connsiteX315" fmla="*/ 2261788 w 3024845"/>
                  <a:gd name="connsiteY315" fmla="*/ 399929 h 834218"/>
                  <a:gd name="connsiteX316" fmla="*/ 2263815 w 3024845"/>
                  <a:gd name="connsiteY316" fmla="*/ 408576 h 834218"/>
                  <a:gd name="connsiteX317" fmla="*/ 2275975 w 3024845"/>
                  <a:gd name="connsiteY317" fmla="*/ 408576 h 834218"/>
                  <a:gd name="connsiteX318" fmla="*/ 2275975 w 3024845"/>
                  <a:gd name="connsiteY318" fmla="*/ 402090 h 834218"/>
                  <a:gd name="connsiteX319" fmla="*/ 2298268 w 3024845"/>
                  <a:gd name="connsiteY319" fmla="*/ 402090 h 834218"/>
                  <a:gd name="connsiteX320" fmla="*/ 2298268 w 3024845"/>
                  <a:gd name="connsiteY320" fmla="*/ 408576 h 834218"/>
                  <a:gd name="connsiteX321" fmla="*/ 2318535 w 3024845"/>
                  <a:gd name="connsiteY321" fmla="*/ 408576 h 834218"/>
                  <a:gd name="connsiteX322" fmla="*/ 2318535 w 3024845"/>
                  <a:gd name="connsiteY322" fmla="*/ 453973 h 834218"/>
                  <a:gd name="connsiteX323" fmla="*/ 2332722 w 3024845"/>
                  <a:gd name="connsiteY323" fmla="*/ 453973 h 834218"/>
                  <a:gd name="connsiteX324" fmla="*/ 2332722 w 3024845"/>
                  <a:gd name="connsiteY324" fmla="*/ 441002 h 834218"/>
                  <a:gd name="connsiteX325" fmla="*/ 2348936 w 3024845"/>
                  <a:gd name="connsiteY325" fmla="*/ 441002 h 834218"/>
                  <a:gd name="connsiteX326" fmla="*/ 2348936 w 3024845"/>
                  <a:gd name="connsiteY326" fmla="*/ 261575 h 834218"/>
                  <a:gd name="connsiteX327" fmla="*/ 2355016 w 3024845"/>
                  <a:gd name="connsiteY327" fmla="*/ 255089 h 834218"/>
                  <a:gd name="connsiteX328" fmla="*/ 2427977 w 3024845"/>
                  <a:gd name="connsiteY328" fmla="*/ 255089 h 834218"/>
                  <a:gd name="connsiteX329" fmla="*/ 2427977 w 3024845"/>
                  <a:gd name="connsiteY329" fmla="*/ 263737 h 834218"/>
                  <a:gd name="connsiteX330" fmla="*/ 2438110 w 3024845"/>
                  <a:gd name="connsiteY330" fmla="*/ 263737 h 834218"/>
                  <a:gd name="connsiteX331" fmla="*/ 2438110 w 3024845"/>
                  <a:gd name="connsiteY331" fmla="*/ 378311 h 834218"/>
                  <a:gd name="connsiteX332" fmla="*/ 2460404 w 3024845"/>
                  <a:gd name="connsiteY332" fmla="*/ 378311 h 834218"/>
                  <a:gd name="connsiteX333" fmla="*/ 2460404 w 3024845"/>
                  <a:gd name="connsiteY333" fmla="*/ 311296 h 834218"/>
                  <a:gd name="connsiteX334" fmla="*/ 2486751 w 3024845"/>
                  <a:gd name="connsiteY334" fmla="*/ 311296 h 834218"/>
                  <a:gd name="connsiteX335" fmla="*/ 2490804 w 3024845"/>
                  <a:gd name="connsiteY335" fmla="*/ 306972 h 834218"/>
                  <a:gd name="connsiteX336" fmla="*/ 2498911 w 3024845"/>
                  <a:gd name="connsiteY336" fmla="*/ 306972 h 834218"/>
                  <a:gd name="connsiteX337" fmla="*/ 2502964 w 3024845"/>
                  <a:gd name="connsiteY337" fmla="*/ 311296 h 834218"/>
                  <a:gd name="connsiteX338" fmla="*/ 2525258 w 3024845"/>
                  <a:gd name="connsiteY338" fmla="*/ 311296 h 834218"/>
                  <a:gd name="connsiteX339" fmla="*/ 2525258 w 3024845"/>
                  <a:gd name="connsiteY339" fmla="*/ 194560 h 834218"/>
                  <a:gd name="connsiteX340" fmla="*/ 2582005 w 3024845"/>
                  <a:gd name="connsiteY340" fmla="*/ 183751 h 834218"/>
                  <a:gd name="connsiteX341" fmla="*/ 2582005 w 3024845"/>
                  <a:gd name="connsiteY341" fmla="*/ 184832 h 834218"/>
                  <a:gd name="connsiteX342" fmla="*/ 2582005 w 3024845"/>
                  <a:gd name="connsiteY342" fmla="*/ 192398 h 834218"/>
                  <a:gd name="connsiteX343" fmla="*/ 2608352 w 3024845"/>
                  <a:gd name="connsiteY343" fmla="*/ 192398 h 834218"/>
                  <a:gd name="connsiteX344" fmla="*/ 2608352 w 3024845"/>
                  <a:gd name="connsiteY344" fmla="*/ 447488 h 834218"/>
                  <a:gd name="connsiteX345" fmla="*/ 2630646 w 3024845"/>
                  <a:gd name="connsiteY345" fmla="*/ 447488 h 834218"/>
                  <a:gd name="connsiteX346" fmla="*/ 2630646 w 3024845"/>
                  <a:gd name="connsiteY346" fmla="*/ 443164 h 834218"/>
                  <a:gd name="connsiteX347" fmla="*/ 2642806 w 3024845"/>
                  <a:gd name="connsiteY347" fmla="*/ 443164 h 834218"/>
                  <a:gd name="connsiteX348" fmla="*/ 2642806 w 3024845"/>
                  <a:gd name="connsiteY348" fmla="*/ 447488 h 834218"/>
                  <a:gd name="connsiteX349" fmla="*/ 2667126 w 3024845"/>
                  <a:gd name="connsiteY349" fmla="*/ 447488 h 834218"/>
                  <a:gd name="connsiteX350" fmla="*/ 2667126 w 3024845"/>
                  <a:gd name="connsiteY350" fmla="*/ 434517 h 834218"/>
                  <a:gd name="connsiteX351" fmla="*/ 2695500 w 3024845"/>
                  <a:gd name="connsiteY351" fmla="*/ 434517 h 834218"/>
                  <a:gd name="connsiteX352" fmla="*/ 2707660 w 3024845"/>
                  <a:gd name="connsiteY352" fmla="*/ 430193 h 834218"/>
                  <a:gd name="connsiteX353" fmla="*/ 2727927 w 3024845"/>
                  <a:gd name="connsiteY353" fmla="*/ 434517 h 834218"/>
                  <a:gd name="connsiteX354" fmla="*/ 2727927 w 3024845"/>
                  <a:gd name="connsiteY354" fmla="*/ 417223 h 834218"/>
                  <a:gd name="connsiteX355" fmla="*/ 2736034 w 3024845"/>
                  <a:gd name="connsiteY355" fmla="*/ 417223 h 834218"/>
                  <a:gd name="connsiteX356" fmla="*/ 2736034 w 3024845"/>
                  <a:gd name="connsiteY356" fmla="*/ 404252 h 834218"/>
                  <a:gd name="connsiteX357" fmla="*/ 2792781 w 3024845"/>
                  <a:gd name="connsiteY357" fmla="*/ 404252 h 834218"/>
                  <a:gd name="connsiteX358" fmla="*/ 2792781 w 3024845"/>
                  <a:gd name="connsiteY358" fmla="*/ 373987 h 834218"/>
                  <a:gd name="connsiteX359" fmla="*/ 2811021 w 3024845"/>
                  <a:gd name="connsiteY359" fmla="*/ 373987 h 834218"/>
                  <a:gd name="connsiteX360" fmla="*/ 2811021 w 3024845"/>
                  <a:gd name="connsiteY360" fmla="*/ 367502 h 834218"/>
                  <a:gd name="connsiteX361" fmla="*/ 2823181 w 3024845"/>
                  <a:gd name="connsiteY361" fmla="*/ 367502 h 834218"/>
                  <a:gd name="connsiteX362" fmla="*/ 2823181 w 3024845"/>
                  <a:gd name="connsiteY362" fmla="*/ 373987 h 834218"/>
                  <a:gd name="connsiteX363" fmla="*/ 2839395 w 3024845"/>
                  <a:gd name="connsiteY363" fmla="*/ 373987 h 834218"/>
                  <a:gd name="connsiteX364" fmla="*/ 2839395 w 3024845"/>
                  <a:gd name="connsiteY364" fmla="*/ 423708 h 834218"/>
                  <a:gd name="connsiteX365" fmla="*/ 2871822 w 3024845"/>
                  <a:gd name="connsiteY365" fmla="*/ 423708 h 834218"/>
                  <a:gd name="connsiteX366" fmla="*/ 2871822 w 3024845"/>
                  <a:gd name="connsiteY366" fmla="*/ 397767 h 834218"/>
                  <a:gd name="connsiteX367" fmla="*/ 2910329 w 3024845"/>
                  <a:gd name="connsiteY367" fmla="*/ 397767 h 834218"/>
                  <a:gd name="connsiteX368" fmla="*/ 2910329 w 3024845"/>
                  <a:gd name="connsiteY368" fmla="*/ 367502 h 834218"/>
                  <a:gd name="connsiteX369" fmla="*/ 2958970 w 3024845"/>
                  <a:gd name="connsiteY369" fmla="*/ 367502 h 834218"/>
                  <a:gd name="connsiteX370" fmla="*/ 2958970 w 3024845"/>
                  <a:gd name="connsiteY370" fmla="*/ 478658 h 834218"/>
                  <a:gd name="connsiteX371" fmla="*/ 2958970 w 3024845"/>
                  <a:gd name="connsiteY371" fmla="*/ 492437 h 834218"/>
                  <a:gd name="connsiteX372" fmla="*/ 3024845 w 3024845"/>
                  <a:gd name="connsiteY372" fmla="*/ 492437 h 834218"/>
                  <a:gd name="connsiteX373" fmla="*/ 3024845 w 3024845"/>
                  <a:gd name="connsiteY373" fmla="*/ 834218 h 834218"/>
                  <a:gd name="connsiteX374" fmla="*/ 2054 w 3024845"/>
                  <a:gd name="connsiteY374" fmla="*/ 831885 h 834218"/>
                  <a:gd name="connsiteX375" fmla="*/ 0 w 3024845"/>
                  <a:gd name="connsiteY375" fmla="*/ 397767 h 834218"/>
                  <a:gd name="connsiteX376" fmla="*/ 20267 w 3024845"/>
                  <a:gd name="connsiteY376" fmla="*/ 397767 h 834218"/>
                  <a:gd name="connsiteX377" fmla="*/ 20774 w 3024845"/>
                  <a:gd name="connsiteY377" fmla="*/ 396686 h 834218"/>
                  <a:gd name="connsiteX378" fmla="*/ 24320 w 3024845"/>
                  <a:gd name="connsiteY378" fmla="*/ 389120 h 834218"/>
                  <a:gd name="connsiteX379" fmla="*/ 26094 w 3024845"/>
                  <a:gd name="connsiteY379" fmla="*/ 389390 h 834218"/>
                  <a:gd name="connsiteX380" fmla="*/ 38507 w 3024845"/>
                  <a:gd name="connsiteY380" fmla="*/ 391281 h 834218"/>
                  <a:gd name="connsiteX381" fmla="*/ 39014 w 3024845"/>
                  <a:gd name="connsiteY381" fmla="*/ 392633 h 834218"/>
                  <a:gd name="connsiteX382" fmla="*/ 42560 w 3024845"/>
                  <a:gd name="connsiteY382" fmla="*/ 402090 h 834218"/>
                  <a:gd name="connsiteX383" fmla="*/ 68907 w 3024845"/>
                  <a:gd name="connsiteY383" fmla="*/ 404252 h 834218"/>
                  <a:gd name="connsiteX384" fmla="*/ 68907 w 3024845"/>
                  <a:gd name="connsiteY384" fmla="*/ 281031 h 834218"/>
                  <a:gd name="connsiteX385" fmla="*/ 70934 w 3024845"/>
                  <a:gd name="connsiteY385" fmla="*/ 281031 h 834218"/>
                  <a:gd name="connsiteX386" fmla="*/ 85121 w 3024845"/>
                  <a:gd name="connsiteY386" fmla="*/ 281031 h 834218"/>
                  <a:gd name="connsiteX387" fmla="*/ 85121 w 3024845"/>
                  <a:gd name="connsiteY387" fmla="*/ 144839 h 834218"/>
                  <a:gd name="connsiteX388" fmla="*/ 86894 w 3024845"/>
                  <a:gd name="connsiteY388" fmla="*/ 144839 h 834218"/>
                  <a:gd name="connsiteX389" fmla="*/ 99308 w 3024845"/>
                  <a:gd name="connsiteY389" fmla="*/ 144839 h 834218"/>
                  <a:gd name="connsiteX390" fmla="*/ 99308 w 3024845"/>
                  <a:gd name="connsiteY390" fmla="*/ 30265 h 834218"/>
                  <a:gd name="connsiteX391" fmla="*/ 103361 w 3024845"/>
                  <a:gd name="connsiteY391" fmla="*/ 2161 h 834218"/>
                  <a:gd name="connsiteX392" fmla="*/ 105388 w 3024845"/>
                  <a:gd name="connsiteY392" fmla="*/ 2161 h 834218"/>
                  <a:gd name="connsiteX0" fmla="*/ 103361 w 3024845"/>
                  <a:gd name="connsiteY0" fmla="*/ 2161 h 834218"/>
                  <a:gd name="connsiteX1" fmla="*/ 200642 w 3024845"/>
                  <a:gd name="connsiteY1" fmla="*/ 0 h 834218"/>
                  <a:gd name="connsiteX2" fmla="*/ 202669 w 3024845"/>
                  <a:gd name="connsiteY2" fmla="*/ 0 h 834218"/>
                  <a:gd name="connsiteX3" fmla="*/ 216856 w 3024845"/>
                  <a:gd name="connsiteY3" fmla="*/ 0 h 834218"/>
                  <a:gd name="connsiteX4" fmla="*/ 216856 w 3024845"/>
                  <a:gd name="connsiteY4" fmla="*/ 23779 h 834218"/>
                  <a:gd name="connsiteX5" fmla="*/ 217363 w 3024845"/>
                  <a:gd name="connsiteY5" fmla="*/ 24590 h 834218"/>
                  <a:gd name="connsiteX6" fmla="*/ 220909 w 3024845"/>
                  <a:gd name="connsiteY6" fmla="*/ 30265 h 834218"/>
                  <a:gd name="connsiteX7" fmla="*/ 220909 w 3024845"/>
                  <a:gd name="connsiteY7" fmla="*/ 144839 h 834218"/>
                  <a:gd name="connsiteX8" fmla="*/ 223189 w 3024845"/>
                  <a:gd name="connsiteY8" fmla="*/ 144839 h 834218"/>
                  <a:gd name="connsiteX9" fmla="*/ 239150 w 3024845"/>
                  <a:gd name="connsiteY9" fmla="*/ 144839 h 834218"/>
                  <a:gd name="connsiteX10" fmla="*/ 239150 w 3024845"/>
                  <a:gd name="connsiteY10" fmla="*/ 285354 h 834218"/>
                  <a:gd name="connsiteX11" fmla="*/ 240670 w 3024845"/>
                  <a:gd name="connsiteY11" fmla="*/ 285084 h 834218"/>
                  <a:gd name="connsiteX12" fmla="*/ 251310 w 3024845"/>
                  <a:gd name="connsiteY12" fmla="*/ 283193 h 834218"/>
                  <a:gd name="connsiteX13" fmla="*/ 249283 w 3024845"/>
                  <a:gd name="connsiteY13" fmla="*/ 371825 h 834218"/>
                  <a:gd name="connsiteX14" fmla="*/ 250803 w 3024845"/>
                  <a:gd name="connsiteY14" fmla="*/ 372096 h 834218"/>
                  <a:gd name="connsiteX15" fmla="*/ 261443 w 3024845"/>
                  <a:gd name="connsiteY15" fmla="*/ 373987 h 834218"/>
                  <a:gd name="connsiteX16" fmla="*/ 261696 w 3024845"/>
                  <a:gd name="connsiteY16" fmla="*/ 374798 h 834218"/>
                  <a:gd name="connsiteX17" fmla="*/ 263470 w 3024845"/>
                  <a:gd name="connsiteY17" fmla="*/ 380473 h 834218"/>
                  <a:gd name="connsiteX18" fmla="*/ 264230 w 3024845"/>
                  <a:gd name="connsiteY18" fmla="*/ 378041 h 834218"/>
                  <a:gd name="connsiteX19" fmla="*/ 269550 w 3024845"/>
                  <a:gd name="connsiteY19" fmla="*/ 361017 h 834218"/>
                  <a:gd name="connsiteX20" fmla="*/ 271323 w 3024845"/>
                  <a:gd name="connsiteY20" fmla="*/ 361017 h 834218"/>
                  <a:gd name="connsiteX21" fmla="*/ 283737 w 3024845"/>
                  <a:gd name="connsiteY21" fmla="*/ 361017 h 834218"/>
                  <a:gd name="connsiteX22" fmla="*/ 283737 w 3024845"/>
                  <a:gd name="connsiteY22" fmla="*/ 393443 h 834218"/>
                  <a:gd name="connsiteX23" fmla="*/ 284750 w 3024845"/>
                  <a:gd name="connsiteY23" fmla="*/ 393984 h 834218"/>
                  <a:gd name="connsiteX24" fmla="*/ 291844 w 3024845"/>
                  <a:gd name="connsiteY24" fmla="*/ 397767 h 834218"/>
                  <a:gd name="connsiteX25" fmla="*/ 291844 w 3024845"/>
                  <a:gd name="connsiteY25" fmla="*/ 399118 h 834218"/>
                  <a:gd name="connsiteX26" fmla="*/ 291844 w 3024845"/>
                  <a:gd name="connsiteY26" fmla="*/ 408576 h 834218"/>
                  <a:gd name="connsiteX27" fmla="*/ 336431 w 3024845"/>
                  <a:gd name="connsiteY27" fmla="*/ 408576 h 834218"/>
                  <a:gd name="connsiteX28" fmla="*/ 336431 w 3024845"/>
                  <a:gd name="connsiteY28" fmla="*/ 409657 h 834218"/>
                  <a:gd name="connsiteX29" fmla="*/ 336431 w 3024845"/>
                  <a:gd name="connsiteY29" fmla="*/ 417223 h 834218"/>
                  <a:gd name="connsiteX30" fmla="*/ 338457 w 3024845"/>
                  <a:gd name="connsiteY30" fmla="*/ 417223 h 834218"/>
                  <a:gd name="connsiteX31" fmla="*/ 352644 w 3024845"/>
                  <a:gd name="connsiteY31" fmla="*/ 417223 h 834218"/>
                  <a:gd name="connsiteX32" fmla="*/ 352644 w 3024845"/>
                  <a:gd name="connsiteY32" fmla="*/ 386958 h 834218"/>
                  <a:gd name="connsiteX33" fmla="*/ 397231 w 3024845"/>
                  <a:gd name="connsiteY33" fmla="*/ 386958 h 834218"/>
                  <a:gd name="connsiteX34" fmla="*/ 397231 w 3024845"/>
                  <a:gd name="connsiteY34" fmla="*/ 385607 h 834218"/>
                  <a:gd name="connsiteX35" fmla="*/ 397231 w 3024845"/>
                  <a:gd name="connsiteY35" fmla="*/ 376149 h 834218"/>
                  <a:gd name="connsiteX36" fmla="*/ 398245 w 3024845"/>
                  <a:gd name="connsiteY36" fmla="*/ 376149 h 834218"/>
                  <a:gd name="connsiteX37" fmla="*/ 405338 w 3024845"/>
                  <a:gd name="connsiteY37" fmla="*/ 376149 h 834218"/>
                  <a:gd name="connsiteX38" fmla="*/ 405338 w 3024845"/>
                  <a:gd name="connsiteY38" fmla="*/ 374258 h 834218"/>
                  <a:gd name="connsiteX39" fmla="*/ 405338 w 3024845"/>
                  <a:gd name="connsiteY39" fmla="*/ 361017 h 834218"/>
                  <a:gd name="connsiteX40" fmla="*/ 406098 w 3024845"/>
                  <a:gd name="connsiteY40" fmla="*/ 361017 h 834218"/>
                  <a:gd name="connsiteX41" fmla="*/ 411418 w 3024845"/>
                  <a:gd name="connsiteY41" fmla="*/ 361017 h 834218"/>
                  <a:gd name="connsiteX42" fmla="*/ 411418 w 3024845"/>
                  <a:gd name="connsiteY42" fmla="*/ 359936 h 834218"/>
                  <a:gd name="connsiteX43" fmla="*/ 411418 w 3024845"/>
                  <a:gd name="connsiteY43" fmla="*/ 352369 h 834218"/>
                  <a:gd name="connsiteX44" fmla="*/ 413445 w 3024845"/>
                  <a:gd name="connsiteY44" fmla="*/ 352369 h 834218"/>
                  <a:gd name="connsiteX45" fmla="*/ 427632 w 3024845"/>
                  <a:gd name="connsiteY45" fmla="*/ 352369 h 834218"/>
                  <a:gd name="connsiteX46" fmla="*/ 427632 w 3024845"/>
                  <a:gd name="connsiteY46" fmla="*/ 353450 h 834218"/>
                  <a:gd name="connsiteX47" fmla="*/ 427632 w 3024845"/>
                  <a:gd name="connsiteY47" fmla="*/ 361017 h 834218"/>
                  <a:gd name="connsiteX48" fmla="*/ 449925 w 3024845"/>
                  <a:gd name="connsiteY48" fmla="*/ 361017 h 834218"/>
                  <a:gd name="connsiteX49" fmla="*/ 449925 w 3024845"/>
                  <a:gd name="connsiteY49" fmla="*/ 359125 h 834218"/>
                  <a:gd name="connsiteX50" fmla="*/ 449925 w 3024845"/>
                  <a:gd name="connsiteY50" fmla="*/ 345884 h 834218"/>
                  <a:gd name="connsiteX51" fmla="*/ 451699 w 3024845"/>
                  <a:gd name="connsiteY51" fmla="*/ 345884 h 834218"/>
                  <a:gd name="connsiteX52" fmla="*/ 464112 w 3024845"/>
                  <a:gd name="connsiteY52" fmla="*/ 345884 h 834218"/>
                  <a:gd name="connsiteX53" fmla="*/ 464112 w 3024845"/>
                  <a:gd name="connsiteY53" fmla="*/ 369664 h 834218"/>
                  <a:gd name="connsiteX54" fmla="*/ 465126 w 3024845"/>
                  <a:gd name="connsiteY54" fmla="*/ 369664 h 834218"/>
                  <a:gd name="connsiteX55" fmla="*/ 472219 w 3024845"/>
                  <a:gd name="connsiteY55" fmla="*/ 369664 h 834218"/>
                  <a:gd name="connsiteX56" fmla="*/ 472219 w 3024845"/>
                  <a:gd name="connsiteY56" fmla="*/ 368583 h 834218"/>
                  <a:gd name="connsiteX57" fmla="*/ 472219 w 3024845"/>
                  <a:gd name="connsiteY57" fmla="*/ 361017 h 834218"/>
                  <a:gd name="connsiteX58" fmla="*/ 473992 w 3024845"/>
                  <a:gd name="connsiteY58" fmla="*/ 361017 h 834218"/>
                  <a:gd name="connsiteX59" fmla="*/ 486406 w 3024845"/>
                  <a:gd name="connsiteY59" fmla="*/ 361017 h 834218"/>
                  <a:gd name="connsiteX60" fmla="*/ 486406 w 3024845"/>
                  <a:gd name="connsiteY60" fmla="*/ 386958 h 834218"/>
                  <a:gd name="connsiteX61" fmla="*/ 488433 w 3024845"/>
                  <a:gd name="connsiteY61" fmla="*/ 386958 h 834218"/>
                  <a:gd name="connsiteX62" fmla="*/ 502619 w 3024845"/>
                  <a:gd name="connsiteY62" fmla="*/ 386958 h 834218"/>
                  <a:gd name="connsiteX63" fmla="*/ 502619 w 3024845"/>
                  <a:gd name="connsiteY63" fmla="*/ 388579 h 834218"/>
                  <a:gd name="connsiteX64" fmla="*/ 502619 w 3024845"/>
                  <a:gd name="connsiteY64" fmla="*/ 399929 h 834218"/>
                  <a:gd name="connsiteX65" fmla="*/ 503379 w 3024845"/>
                  <a:gd name="connsiteY65" fmla="*/ 399929 h 834218"/>
                  <a:gd name="connsiteX66" fmla="*/ 508700 w 3024845"/>
                  <a:gd name="connsiteY66" fmla="*/ 399929 h 834218"/>
                  <a:gd name="connsiteX67" fmla="*/ 508700 w 3024845"/>
                  <a:gd name="connsiteY67" fmla="*/ 399118 h 834218"/>
                  <a:gd name="connsiteX68" fmla="*/ 508700 w 3024845"/>
                  <a:gd name="connsiteY68" fmla="*/ 393443 h 834218"/>
                  <a:gd name="connsiteX69" fmla="*/ 539100 w 3024845"/>
                  <a:gd name="connsiteY69" fmla="*/ 393443 h 834218"/>
                  <a:gd name="connsiteX70" fmla="*/ 539100 w 3024845"/>
                  <a:gd name="connsiteY70" fmla="*/ 417223 h 834218"/>
                  <a:gd name="connsiteX71" fmla="*/ 540113 w 3024845"/>
                  <a:gd name="connsiteY71" fmla="*/ 417223 h 834218"/>
                  <a:gd name="connsiteX72" fmla="*/ 547207 w 3024845"/>
                  <a:gd name="connsiteY72" fmla="*/ 417223 h 834218"/>
                  <a:gd name="connsiteX73" fmla="*/ 547207 w 3024845"/>
                  <a:gd name="connsiteY73" fmla="*/ 418304 h 834218"/>
                  <a:gd name="connsiteX74" fmla="*/ 547207 w 3024845"/>
                  <a:gd name="connsiteY74" fmla="*/ 425870 h 834218"/>
                  <a:gd name="connsiteX75" fmla="*/ 547967 w 3024845"/>
                  <a:gd name="connsiteY75" fmla="*/ 425870 h 834218"/>
                  <a:gd name="connsiteX76" fmla="*/ 553287 w 3024845"/>
                  <a:gd name="connsiteY76" fmla="*/ 425870 h 834218"/>
                  <a:gd name="connsiteX77" fmla="*/ 553287 w 3024845"/>
                  <a:gd name="connsiteY77" fmla="*/ 423708 h 834218"/>
                  <a:gd name="connsiteX78" fmla="*/ 553287 w 3024845"/>
                  <a:gd name="connsiteY78" fmla="*/ 408576 h 834218"/>
                  <a:gd name="connsiteX79" fmla="*/ 554300 w 3024845"/>
                  <a:gd name="connsiteY79" fmla="*/ 408576 h 834218"/>
                  <a:gd name="connsiteX80" fmla="*/ 561394 w 3024845"/>
                  <a:gd name="connsiteY80" fmla="*/ 408576 h 834218"/>
                  <a:gd name="connsiteX81" fmla="*/ 561394 w 3024845"/>
                  <a:gd name="connsiteY81" fmla="*/ 409657 h 834218"/>
                  <a:gd name="connsiteX82" fmla="*/ 561394 w 3024845"/>
                  <a:gd name="connsiteY82" fmla="*/ 417223 h 834218"/>
                  <a:gd name="connsiteX83" fmla="*/ 566714 w 3024845"/>
                  <a:gd name="connsiteY83" fmla="*/ 415230 h 834218"/>
                  <a:gd name="connsiteX84" fmla="*/ 567474 w 3024845"/>
                  <a:gd name="connsiteY84" fmla="*/ 414250 h 834218"/>
                  <a:gd name="connsiteX85" fmla="*/ 567474 w 3024845"/>
                  <a:gd name="connsiteY85" fmla="*/ 408576 h 834218"/>
                  <a:gd name="connsiteX86" fmla="*/ 605981 w 3024845"/>
                  <a:gd name="connsiteY86" fmla="*/ 408576 h 834218"/>
                  <a:gd name="connsiteX87" fmla="*/ 605981 w 3024845"/>
                  <a:gd name="connsiteY87" fmla="*/ 432355 h 834218"/>
                  <a:gd name="connsiteX88" fmla="*/ 608007 w 3024845"/>
                  <a:gd name="connsiteY88" fmla="*/ 432355 h 834218"/>
                  <a:gd name="connsiteX89" fmla="*/ 622194 w 3024845"/>
                  <a:gd name="connsiteY89" fmla="*/ 432355 h 834218"/>
                  <a:gd name="connsiteX90" fmla="*/ 622194 w 3024845"/>
                  <a:gd name="connsiteY90" fmla="*/ 433436 h 834218"/>
                  <a:gd name="connsiteX91" fmla="*/ 622194 w 3024845"/>
                  <a:gd name="connsiteY91" fmla="*/ 441002 h 834218"/>
                  <a:gd name="connsiteX92" fmla="*/ 623968 w 3024845"/>
                  <a:gd name="connsiteY92" fmla="*/ 441002 h 834218"/>
                  <a:gd name="connsiteX93" fmla="*/ 636381 w 3024845"/>
                  <a:gd name="connsiteY93" fmla="*/ 441002 h 834218"/>
                  <a:gd name="connsiteX94" fmla="*/ 636381 w 3024845"/>
                  <a:gd name="connsiteY94" fmla="*/ 417223 h 834218"/>
                  <a:gd name="connsiteX95" fmla="*/ 637394 w 3024845"/>
                  <a:gd name="connsiteY95" fmla="*/ 417223 h 834218"/>
                  <a:gd name="connsiteX96" fmla="*/ 644488 w 3024845"/>
                  <a:gd name="connsiteY96" fmla="*/ 417223 h 834218"/>
                  <a:gd name="connsiteX97" fmla="*/ 644488 w 3024845"/>
                  <a:gd name="connsiteY97" fmla="*/ 384796 h 834218"/>
                  <a:gd name="connsiteX98" fmla="*/ 645501 w 3024845"/>
                  <a:gd name="connsiteY98" fmla="*/ 384796 h 834218"/>
                  <a:gd name="connsiteX99" fmla="*/ 652595 w 3024845"/>
                  <a:gd name="connsiteY99" fmla="*/ 384796 h 834218"/>
                  <a:gd name="connsiteX100" fmla="*/ 652595 w 3024845"/>
                  <a:gd name="connsiteY100" fmla="*/ 382905 h 834218"/>
                  <a:gd name="connsiteX101" fmla="*/ 652595 w 3024845"/>
                  <a:gd name="connsiteY101" fmla="*/ 369664 h 834218"/>
                  <a:gd name="connsiteX102" fmla="*/ 651328 w 3024845"/>
                  <a:gd name="connsiteY102" fmla="*/ 368042 h 834218"/>
                  <a:gd name="connsiteX103" fmla="*/ 656648 w 3024845"/>
                  <a:gd name="connsiteY103" fmla="*/ 356693 h 834218"/>
                  <a:gd name="connsiteX104" fmla="*/ 664755 w 3024845"/>
                  <a:gd name="connsiteY104" fmla="*/ 384796 h 834218"/>
                  <a:gd name="connsiteX105" fmla="*/ 665515 w 3024845"/>
                  <a:gd name="connsiteY105" fmla="*/ 384796 h 834218"/>
                  <a:gd name="connsiteX106" fmla="*/ 670835 w 3024845"/>
                  <a:gd name="connsiteY106" fmla="*/ 384796 h 834218"/>
                  <a:gd name="connsiteX107" fmla="*/ 670835 w 3024845"/>
                  <a:gd name="connsiteY107" fmla="*/ 278869 h 834218"/>
                  <a:gd name="connsiteX108" fmla="*/ 672355 w 3024845"/>
                  <a:gd name="connsiteY108" fmla="*/ 278869 h 834218"/>
                  <a:gd name="connsiteX109" fmla="*/ 682995 w 3024845"/>
                  <a:gd name="connsiteY109" fmla="*/ 278869 h 834218"/>
                  <a:gd name="connsiteX110" fmla="*/ 682995 w 3024845"/>
                  <a:gd name="connsiteY110" fmla="*/ 231310 h 834218"/>
                  <a:gd name="connsiteX111" fmla="*/ 709342 w 3024845"/>
                  <a:gd name="connsiteY111" fmla="*/ 231310 h 834218"/>
                  <a:gd name="connsiteX112" fmla="*/ 709342 w 3024845"/>
                  <a:gd name="connsiteY112" fmla="*/ 209692 h 834218"/>
                  <a:gd name="connsiteX113" fmla="*/ 743796 w 3024845"/>
                  <a:gd name="connsiteY113" fmla="*/ 209692 h 834218"/>
                  <a:gd name="connsiteX114" fmla="*/ 743796 w 3024845"/>
                  <a:gd name="connsiteY114" fmla="*/ 212124 h 834218"/>
                  <a:gd name="connsiteX115" fmla="*/ 743796 w 3024845"/>
                  <a:gd name="connsiteY115" fmla="*/ 229148 h 834218"/>
                  <a:gd name="connsiteX116" fmla="*/ 746076 w 3024845"/>
                  <a:gd name="connsiteY116" fmla="*/ 229148 h 834218"/>
                  <a:gd name="connsiteX117" fmla="*/ 762036 w 3024845"/>
                  <a:gd name="connsiteY117" fmla="*/ 229148 h 834218"/>
                  <a:gd name="connsiteX118" fmla="*/ 762036 w 3024845"/>
                  <a:gd name="connsiteY118" fmla="*/ 276707 h 834218"/>
                  <a:gd name="connsiteX119" fmla="*/ 763049 w 3024845"/>
                  <a:gd name="connsiteY119" fmla="*/ 276707 h 834218"/>
                  <a:gd name="connsiteX120" fmla="*/ 770143 w 3024845"/>
                  <a:gd name="connsiteY120" fmla="*/ 276707 h 834218"/>
                  <a:gd name="connsiteX121" fmla="*/ 784330 w 3024845"/>
                  <a:gd name="connsiteY121" fmla="*/ 281031 h 834218"/>
                  <a:gd name="connsiteX122" fmla="*/ 784330 w 3024845"/>
                  <a:gd name="connsiteY122" fmla="*/ 319943 h 834218"/>
                  <a:gd name="connsiteX123" fmla="*/ 785343 w 3024845"/>
                  <a:gd name="connsiteY123" fmla="*/ 319943 h 834218"/>
                  <a:gd name="connsiteX124" fmla="*/ 792436 w 3024845"/>
                  <a:gd name="connsiteY124" fmla="*/ 319943 h 834218"/>
                  <a:gd name="connsiteX125" fmla="*/ 792436 w 3024845"/>
                  <a:gd name="connsiteY125" fmla="*/ 321564 h 834218"/>
                  <a:gd name="connsiteX126" fmla="*/ 792436 w 3024845"/>
                  <a:gd name="connsiteY126" fmla="*/ 332913 h 834218"/>
                  <a:gd name="connsiteX127" fmla="*/ 794463 w 3024845"/>
                  <a:gd name="connsiteY127" fmla="*/ 332913 h 834218"/>
                  <a:gd name="connsiteX128" fmla="*/ 808650 w 3024845"/>
                  <a:gd name="connsiteY128" fmla="*/ 332913 h 834218"/>
                  <a:gd name="connsiteX129" fmla="*/ 814730 w 3024845"/>
                  <a:gd name="connsiteY129" fmla="*/ 339399 h 834218"/>
                  <a:gd name="connsiteX130" fmla="*/ 814730 w 3024845"/>
                  <a:gd name="connsiteY130" fmla="*/ 361017 h 834218"/>
                  <a:gd name="connsiteX131" fmla="*/ 817010 w 3024845"/>
                  <a:gd name="connsiteY131" fmla="*/ 361017 h 834218"/>
                  <a:gd name="connsiteX132" fmla="*/ 832970 w 3024845"/>
                  <a:gd name="connsiteY132" fmla="*/ 361017 h 834218"/>
                  <a:gd name="connsiteX133" fmla="*/ 832970 w 3024845"/>
                  <a:gd name="connsiteY133" fmla="*/ 362097 h 834218"/>
                  <a:gd name="connsiteX134" fmla="*/ 832970 w 3024845"/>
                  <a:gd name="connsiteY134" fmla="*/ 369664 h 834218"/>
                  <a:gd name="connsiteX135" fmla="*/ 834237 w 3024845"/>
                  <a:gd name="connsiteY135" fmla="*/ 369664 h 834218"/>
                  <a:gd name="connsiteX136" fmla="*/ 843104 w 3024845"/>
                  <a:gd name="connsiteY136" fmla="*/ 369664 h 834218"/>
                  <a:gd name="connsiteX137" fmla="*/ 843104 w 3024845"/>
                  <a:gd name="connsiteY137" fmla="*/ 371825 h 834218"/>
                  <a:gd name="connsiteX138" fmla="*/ 843104 w 3024845"/>
                  <a:gd name="connsiteY138" fmla="*/ 386958 h 834218"/>
                  <a:gd name="connsiteX139" fmla="*/ 847157 w 3024845"/>
                  <a:gd name="connsiteY139" fmla="*/ 385066 h 834218"/>
                  <a:gd name="connsiteX140" fmla="*/ 847157 w 3024845"/>
                  <a:gd name="connsiteY140" fmla="*/ 371825 h 834218"/>
                  <a:gd name="connsiteX141" fmla="*/ 848170 w 3024845"/>
                  <a:gd name="connsiteY141" fmla="*/ 371825 h 834218"/>
                  <a:gd name="connsiteX142" fmla="*/ 855264 w 3024845"/>
                  <a:gd name="connsiteY142" fmla="*/ 371825 h 834218"/>
                  <a:gd name="connsiteX143" fmla="*/ 855264 w 3024845"/>
                  <a:gd name="connsiteY143" fmla="*/ 373447 h 834218"/>
                  <a:gd name="connsiteX144" fmla="*/ 855264 w 3024845"/>
                  <a:gd name="connsiteY144" fmla="*/ 384796 h 834218"/>
                  <a:gd name="connsiteX145" fmla="*/ 856024 w 3024845"/>
                  <a:gd name="connsiteY145" fmla="*/ 384796 h 834218"/>
                  <a:gd name="connsiteX146" fmla="*/ 861344 w 3024845"/>
                  <a:gd name="connsiteY146" fmla="*/ 384796 h 834218"/>
                  <a:gd name="connsiteX147" fmla="*/ 909984 w 3024845"/>
                  <a:gd name="connsiteY147" fmla="*/ 380473 h 834218"/>
                  <a:gd name="connsiteX148" fmla="*/ 909984 w 3024845"/>
                  <a:gd name="connsiteY148" fmla="*/ 381824 h 834218"/>
                  <a:gd name="connsiteX149" fmla="*/ 909984 w 3024845"/>
                  <a:gd name="connsiteY149" fmla="*/ 391281 h 834218"/>
                  <a:gd name="connsiteX150" fmla="*/ 910744 w 3024845"/>
                  <a:gd name="connsiteY150" fmla="*/ 391281 h 834218"/>
                  <a:gd name="connsiteX151" fmla="*/ 916065 w 3024845"/>
                  <a:gd name="connsiteY151" fmla="*/ 391281 h 834218"/>
                  <a:gd name="connsiteX152" fmla="*/ 916065 w 3024845"/>
                  <a:gd name="connsiteY152" fmla="*/ 393443 h 834218"/>
                  <a:gd name="connsiteX153" fmla="*/ 916065 w 3024845"/>
                  <a:gd name="connsiteY153" fmla="*/ 408576 h 834218"/>
                  <a:gd name="connsiteX154" fmla="*/ 918091 w 3024845"/>
                  <a:gd name="connsiteY154" fmla="*/ 407225 h 834218"/>
                  <a:gd name="connsiteX155" fmla="*/ 932278 w 3024845"/>
                  <a:gd name="connsiteY155" fmla="*/ 397767 h 834218"/>
                  <a:gd name="connsiteX156" fmla="*/ 938358 w 3024845"/>
                  <a:gd name="connsiteY156" fmla="*/ 356693 h 834218"/>
                  <a:gd name="connsiteX157" fmla="*/ 939118 w 3024845"/>
                  <a:gd name="connsiteY157" fmla="*/ 356423 h 834218"/>
                  <a:gd name="connsiteX158" fmla="*/ 944438 w 3024845"/>
                  <a:gd name="connsiteY158" fmla="*/ 354531 h 834218"/>
                  <a:gd name="connsiteX159" fmla="*/ 946465 w 3024845"/>
                  <a:gd name="connsiteY159" fmla="*/ 285354 h 834218"/>
                  <a:gd name="connsiteX160" fmla="*/ 948492 w 3024845"/>
                  <a:gd name="connsiteY160" fmla="*/ 354531 h 834218"/>
                  <a:gd name="connsiteX161" fmla="*/ 949252 w 3024845"/>
                  <a:gd name="connsiteY161" fmla="*/ 354801 h 834218"/>
                  <a:gd name="connsiteX162" fmla="*/ 954572 w 3024845"/>
                  <a:gd name="connsiteY162" fmla="*/ 356693 h 834218"/>
                  <a:gd name="connsiteX163" fmla="*/ 954572 w 3024845"/>
                  <a:gd name="connsiteY163" fmla="*/ 270222 h 834218"/>
                  <a:gd name="connsiteX164" fmla="*/ 958625 w 3024845"/>
                  <a:gd name="connsiteY164" fmla="*/ 237795 h 834218"/>
                  <a:gd name="connsiteX165" fmla="*/ 997132 w 3024845"/>
                  <a:gd name="connsiteY165" fmla="*/ 237795 h 834218"/>
                  <a:gd name="connsiteX166" fmla="*/ 997132 w 3024845"/>
                  <a:gd name="connsiteY166" fmla="*/ 270222 h 834218"/>
                  <a:gd name="connsiteX167" fmla="*/ 997892 w 3024845"/>
                  <a:gd name="connsiteY167" fmla="*/ 270222 h 834218"/>
                  <a:gd name="connsiteX168" fmla="*/ 1003212 w 3024845"/>
                  <a:gd name="connsiteY168" fmla="*/ 270222 h 834218"/>
                  <a:gd name="connsiteX169" fmla="*/ 1003212 w 3024845"/>
                  <a:gd name="connsiteY169" fmla="*/ 188074 h 834218"/>
                  <a:gd name="connsiteX170" fmla="*/ 1004986 w 3024845"/>
                  <a:gd name="connsiteY170" fmla="*/ 188074 h 834218"/>
                  <a:gd name="connsiteX171" fmla="*/ 1017399 w 3024845"/>
                  <a:gd name="connsiteY171" fmla="*/ 188074 h 834218"/>
                  <a:gd name="connsiteX172" fmla="*/ 1017399 w 3024845"/>
                  <a:gd name="connsiteY172" fmla="*/ 186183 h 834218"/>
                  <a:gd name="connsiteX173" fmla="*/ 1017399 w 3024845"/>
                  <a:gd name="connsiteY173" fmla="*/ 172942 h 834218"/>
                  <a:gd name="connsiteX174" fmla="*/ 1039693 w 3024845"/>
                  <a:gd name="connsiteY174" fmla="*/ 172942 h 834218"/>
                  <a:gd name="connsiteX175" fmla="*/ 1039693 w 3024845"/>
                  <a:gd name="connsiteY175" fmla="*/ 171861 h 834218"/>
                  <a:gd name="connsiteX176" fmla="*/ 1039693 w 3024845"/>
                  <a:gd name="connsiteY176" fmla="*/ 164295 h 834218"/>
                  <a:gd name="connsiteX177" fmla="*/ 1041466 w 3024845"/>
                  <a:gd name="connsiteY177" fmla="*/ 164295 h 834218"/>
                  <a:gd name="connsiteX178" fmla="*/ 1053880 w 3024845"/>
                  <a:gd name="connsiteY178" fmla="*/ 164295 h 834218"/>
                  <a:gd name="connsiteX179" fmla="*/ 1053880 w 3024845"/>
                  <a:gd name="connsiteY179" fmla="*/ 165376 h 834218"/>
                  <a:gd name="connsiteX180" fmla="*/ 1053880 w 3024845"/>
                  <a:gd name="connsiteY180" fmla="*/ 172942 h 834218"/>
                  <a:gd name="connsiteX181" fmla="*/ 1054640 w 3024845"/>
                  <a:gd name="connsiteY181" fmla="*/ 172942 h 834218"/>
                  <a:gd name="connsiteX182" fmla="*/ 1059960 w 3024845"/>
                  <a:gd name="connsiteY182" fmla="*/ 172942 h 834218"/>
                  <a:gd name="connsiteX183" fmla="*/ 1070093 w 3024845"/>
                  <a:gd name="connsiteY183" fmla="*/ 168618 h 834218"/>
                  <a:gd name="connsiteX184" fmla="*/ 1074146 w 3024845"/>
                  <a:gd name="connsiteY184" fmla="*/ 171861 h 834218"/>
                  <a:gd name="connsiteX185" fmla="*/ 1074146 w 3024845"/>
                  <a:gd name="connsiteY185" fmla="*/ 164295 h 834218"/>
                  <a:gd name="connsiteX186" fmla="*/ 1076426 w 3024845"/>
                  <a:gd name="connsiteY186" fmla="*/ 164295 h 834218"/>
                  <a:gd name="connsiteX187" fmla="*/ 1092387 w 3024845"/>
                  <a:gd name="connsiteY187" fmla="*/ 164295 h 834218"/>
                  <a:gd name="connsiteX188" fmla="*/ 1092387 w 3024845"/>
                  <a:gd name="connsiteY188" fmla="*/ 165376 h 834218"/>
                  <a:gd name="connsiteX189" fmla="*/ 1092387 w 3024845"/>
                  <a:gd name="connsiteY189" fmla="*/ 172942 h 834218"/>
                  <a:gd name="connsiteX190" fmla="*/ 1122787 w 3024845"/>
                  <a:gd name="connsiteY190" fmla="*/ 172942 h 834218"/>
                  <a:gd name="connsiteX191" fmla="*/ 1122787 w 3024845"/>
                  <a:gd name="connsiteY191" fmla="*/ 174563 h 834218"/>
                  <a:gd name="connsiteX192" fmla="*/ 1122787 w 3024845"/>
                  <a:gd name="connsiteY192" fmla="*/ 185913 h 834218"/>
                  <a:gd name="connsiteX193" fmla="*/ 1149134 w 3024845"/>
                  <a:gd name="connsiteY193" fmla="*/ 185913 h 834218"/>
                  <a:gd name="connsiteX194" fmla="*/ 1149134 w 3024845"/>
                  <a:gd name="connsiteY194" fmla="*/ 216177 h 834218"/>
                  <a:gd name="connsiteX195" fmla="*/ 1149894 w 3024845"/>
                  <a:gd name="connsiteY195" fmla="*/ 216177 h 834218"/>
                  <a:gd name="connsiteX196" fmla="*/ 1155214 w 3024845"/>
                  <a:gd name="connsiteY196" fmla="*/ 216177 h 834218"/>
                  <a:gd name="connsiteX197" fmla="*/ 1155214 w 3024845"/>
                  <a:gd name="connsiteY197" fmla="*/ 217258 h 834218"/>
                  <a:gd name="connsiteX198" fmla="*/ 1155214 w 3024845"/>
                  <a:gd name="connsiteY198" fmla="*/ 224825 h 834218"/>
                  <a:gd name="connsiteX199" fmla="*/ 1159268 w 3024845"/>
                  <a:gd name="connsiteY199" fmla="*/ 255089 h 834218"/>
                  <a:gd name="connsiteX200" fmla="*/ 1160028 w 3024845"/>
                  <a:gd name="connsiteY200" fmla="*/ 255089 h 834218"/>
                  <a:gd name="connsiteX201" fmla="*/ 1165348 w 3024845"/>
                  <a:gd name="connsiteY201" fmla="*/ 255089 h 834218"/>
                  <a:gd name="connsiteX202" fmla="*/ 1165348 w 3024845"/>
                  <a:gd name="connsiteY202" fmla="*/ 255900 h 834218"/>
                  <a:gd name="connsiteX203" fmla="*/ 1165348 w 3024845"/>
                  <a:gd name="connsiteY203" fmla="*/ 261575 h 834218"/>
                  <a:gd name="connsiteX204" fmla="*/ 1166361 w 3024845"/>
                  <a:gd name="connsiteY204" fmla="*/ 261575 h 834218"/>
                  <a:gd name="connsiteX205" fmla="*/ 1173454 w 3024845"/>
                  <a:gd name="connsiteY205" fmla="*/ 261575 h 834218"/>
                  <a:gd name="connsiteX206" fmla="*/ 1173454 w 3024845"/>
                  <a:gd name="connsiteY206" fmla="*/ 291840 h 834218"/>
                  <a:gd name="connsiteX207" fmla="*/ 1175481 w 3024845"/>
                  <a:gd name="connsiteY207" fmla="*/ 291840 h 834218"/>
                  <a:gd name="connsiteX208" fmla="*/ 1189668 w 3024845"/>
                  <a:gd name="connsiteY208" fmla="*/ 291840 h 834218"/>
                  <a:gd name="connsiteX209" fmla="*/ 1189668 w 3024845"/>
                  <a:gd name="connsiteY209" fmla="*/ 315619 h 834218"/>
                  <a:gd name="connsiteX210" fmla="*/ 1191695 w 3024845"/>
                  <a:gd name="connsiteY210" fmla="*/ 317240 h 834218"/>
                  <a:gd name="connsiteX211" fmla="*/ 1191695 w 3024845"/>
                  <a:gd name="connsiteY211" fmla="*/ 328590 h 834218"/>
                  <a:gd name="connsiteX212" fmla="*/ 1192455 w 3024845"/>
                  <a:gd name="connsiteY212" fmla="*/ 328590 h 834218"/>
                  <a:gd name="connsiteX213" fmla="*/ 1197775 w 3024845"/>
                  <a:gd name="connsiteY213" fmla="*/ 328590 h 834218"/>
                  <a:gd name="connsiteX214" fmla="*/ 1197775 w 3024845"/>
                  <a:gd name="connsiteY214" fmla="*/ 352369 h 834218"/>
                  <a:gd name="connsiteX215" fmla="*/ 1199041 w 3024845"/>
                  <a:gd name="connsiteY215" fmla="*/ 352369 h 834218"/>
                  <a:gd name="connsiteX216" fmla="*/ 1207908 w 3024845"/>
                  <a:gd name="connsiteY216" fmla="*/ 352369 h 834218"/>
                  <a:gd name="connsiteX217" fmla="*/ 1209935 w 3024845"/>
                  <a:gd name="connsiteY217" fmla="*/ 356423 h 834218"/>
                  <a:gd name="connsiteX218" fmla="*/ 1209935 w 3024845"/>
                  <a:gd name="connsiteY218" fmla="*/ 369664 h 834218"/>
                  <a:gd name="connsiteX219" fmla="*/ 1211455 w 3024845"/>
                  <a:gd name="connsiteY219" fmla="*/ 367772 h 834218"/>
                  <a:gd name="connsiteX220" fmla="*/ 1222095 w 3024845"/>
                  <a:gd name="connsiteY220" fmla="*/ 354531 h 834218"/>
                  <a:gd name="connsiteX221" fmla="*/ 1250469 w 3024845"/>
                  <a:gd name="connsiteY221" fmla="*/ 354531 h 834218"/>
                  <a:gd name="connsiteX222" fmla="*/ 1250469 w 3024845"/>
                  <a:gd name="connsiteY222" fmla="*/ 441002 h 834218"/>
                  <a:gd name="connsiteX223" fmla="*/ 1251229 w 3024845"/>
                  <a:gd name="connsiteY223" fmla="*/ 441002 h 834218"/>
                  <a:gd name="connsiteX224" fmla="*/ 1256549 w 3024845"/>
                  <a:gd name="connsiteY224" fmla="*/ 441002 h 834218"/>
                  <a:gd name="connsiteX225" fmla="*/ 1257309 w 3024845"/>
                  <a:gd name="connsiteY225" fmla="*/ 439651 h 834218"/>
                  <a:gd name="connsiteX226" fmla="*/ 1262629 w 3024845"/>
                  <a:gd name="connsiteY226" fmla="*/ 430193 h 834218"/>
                  <a:gd name="connsiteX227" fmla="*/ 1262629 w 3024845"/>
                  <a:gd name="connsiteY227" fmla="*/ 432085 h 834218"/>
                  <a:gd name="connsiteX228" fmla="*/ 1262629 w 3024845"/>
                  <a:gd name="connsiteY228" fmla="*/ 445326 h 834218"/>
                  <a:gd name="connsiteX229" fmla="*/ 1266682 w 3024845"/>
                  <a:gd name="connsiteY229" fmla="*/ 399929 h 834218"/>
                  <a:gd name="connsiteX230" fmla="*/ 1267442 w 3024845"/>
                  <a:gd name="connsiteY230" fmla="*/ 399929 h 834218"/>
                  <a:gd name="connsiteX231" fmla="*/ 1272762 w 3024845"/>
                  <a:gd name="connsiteY231" fmla="*/ 399929 h 834218"/>
                  <a:gd name="connsiteX232" fmla="*/ 1272762 w 3024845"/>
                  <a:gd name="connsiteY232" fmla="*/ 335075 h 834218"/>
                  <a:gd name="connsiteX233" fmla="*/ 1273776 w 3024845"/>
                  <a:gd name="connsiteY233" fmla="*/ 335075 h 834218"/>
                  <a:gd name="connsiteX234" fmla="*/ 1280869 w 3024845"/>
                  <a:gd name="connsiteY234" fmla="*/ 335075 h 834218"/>
                  <a:gd name="connsiteX235" fmla="*/ 1293029 w 3024845"/>
                  <a:gd name="connsiteY235" fmla="*/ 291840 h 834218"/>
                  <a:gd name="connsiteX236" fmla="*/ 1294296 w 3024845"/>
                  <a:gd name="connsiteY236" fmla="*/ 291840 h 834218"/>
                  <a:gd name="connsiteX237" fmla="*/ 1303163 w 3024845"/>
                  <a:gd name="connsiteY237" fmla="*/ 291840 h 834218"/>
                  <a:gd name="connsiteX238" fmla="*/ 1313296 w 3024845"/>
                  <a:gd name="connsiteY238" fmla="*/ 335075 h 834218"/>
                  <a:gd name="connsiteX239" fmla="*/ 1314309 w 3024845"/>
                  <a:gd name="connsiteY239" fmla="*/ 335075 h 834218"/>
                  <a:gd name="connsiteX240" fmla="*/ 1321403 w 3024845"/>
                  <a:gd name="connsiteY240" fmla="*/ 335075 h 834218"/>
                  <a:gd name="connsiteX241" fmla="*/ 1321403 w 3024845"/>
                  <a:gd name="connsiteY241" fmla="*/ 373987 h 834218"/>
                  <a:gd name="connsiteX242" fmla="*/ 1323176 w 3024845"/>
                  <a:gd name="connsiteY242" fmla="*/ 373987 h 834218"/>
                  <a:gd name="connsiteX243" fmla="*/ 1335590 w 3024845"/>
                  <a:gd name="connsiteY243" fmla="*/ 373987 h 834218"/>
                  <a:gd name="connsiteX244" fmla="*/ 1335590 w 3024845"/>
                  <a:gd name="connsiteY244" fmla="*/ 376149 h 834218"/>
                  <a:gd name="connsiteX245" fmla="*/ 1335590 w 3024845"/>
                  <a:gd name="connsiteY245" fmla="*/ 391281 h 834218"/>
                  <a:gd name="connsiteX246" fmla="*/ 1339643 w 3024845"/>
                  <a:gd name="connsiteY246" fmla="*/ 389120 h 834218"/>
                  <a:gd name="connsiteX247" fmla="*/ 1339643 w 3024845"/>
                  <a:gd name="connsiteY247" fmla="*/ 373987 h 834218"/>
                  <a:gd name="connsiteX248" fmla="*/ 1341163 w 3024845"/>
                  <a:gd name="connsiteY248" fmla="*/ 373987 h 834218"/>
                  <a:gd name="connsiteX249" fmla="*/ 1351803 w 3024845"/>
                  <a:gd name="connsiteY249" fmla="*/ 373987 h 834218"/>
                  <a:gd name="connsiteX250" fmla="*/ 1351803 w 3024845"/>
                  <a:gd name="connsiteY250" fmla="*/ 375608 h 834218"/>
                  <a:gd name="connsiteX251" fmla="*/ 1351803 w 3024845"/>
                  <a:gd name="connsiteY251" fmla="*/ 386958 h 834218"/>
                  <a:gd name="connsiteX252" fmla="*/ 1382204 w 3024845"/>
                  <a:gd name="connsiteY252" fmla="*/ 386958 h 834218"/>
                  <a:gd name="connsiteX253" fmla="*/ 1382204 w 3024845"/>
                  <a:gd name="connsiteY253" fmla="*/ 350208 h 834218"/>
                  <a:gd name="connsiteX254" fmla="*/ 1383470 w 3024845"/>
                  <a:gd name="connsiteY254" fmla="*/ 350208 h 834218"/>
                  <a:gd name="connsiteX255" fmla="*/ 1392337 w 3024845"/>
                  <a:gd name="connsiteY255" fmla="*/ 350208 h 834218"/>
                  <a:gd name="connsiteX256" fmla="*/ 1392337 w 3024845"/>
                  <a:gd name="connsiteY256" fmla="*/ 371825 h 834218"/>
                  <a:gd name="connsiteX257" fmla="*/ 1394364 w 3024845"/>
                  <a:gd name="connsiteY257" fmla="*/ 339399 h 834218"/>
                  <a:gd name="connsiteX258" fmla="*/ 1416657 w 3024845"/>
                  <a:gd name="connsiteY258" fmla="*/ 339399 h 834218"/>
                  <a:gd name="connsiteX259" fmla="*/ 1416657 w 3024845"/>
                  <a:gd name="connsiteY259" fmla="*/ 337777 h 834218"/>
                  <a:gd name="connsiteX260" fmla="*/ 1416657 w 3024845"/>
                  <a:gd name="connsiteY260" fmla="*/ 326428 h 834218"/>
                  <a:gd name="connsiteX261" fmla="*/ 1417417 w 3024845"/>
                  <a:gd name="connsiteY261" fmla="*/ 326428 h 834218"/>
                  <a:gd name="connsiteX262" fmla="*/ 1422737 w 3024845"/>
                  <a:gd name="connsiteY262" fmla="*/ 326428 h 834218"/>
                  <a:gd name="connsiteX263" fmla="*/ 1422737 w 3024845"/>
                  <a:gd name="connsiteY263" fmla="*/ 324537 h 834218"/>
                  <a:gd name="connsiteX264" fmla="*/ 1422737 w 3024845"/>
                  <a:gd name="connsiteY264" fmla="*/ 311296 h 834218"/>
                  <a:gd name="connsiteX265" fmla="*/ 1426791 w 3024845"/>
                  <a:gd name="connsiteY265" fmla="*/ 317781 h 834218"/>
                  <a:gd name="connsiteX266" fmla="*/ 1429071 w 3024845"/>
                  <a:gd name="connsiteY266" fmla="*/ 317781 h 834218"/>
                  <a:gd name="connsiteX267" fmla="*/ 1445031 w 3024845"/>
                  <a:gd name="connsiteY267" fmla="*/ 317781 h 834218"/>
                  <a:gd name="connsiteX268" fmla="*/ 1445031 w 3024845"/>
                  <a:gd name="connsiteY268" fmla="*/ 316970 h 834218"/>
                  <a:gd name="connsiteX269" fmla="*/ 1445031 w 3024845"/>
                  <a:gd name="connsiteY269" fmla="*/ 311296 h 834218"/>
                  <a:gd name="connsiteX270" fmla="*/ 1445791 w 3024845"/>
                  <a:gd name="connsiteY270" fmla="*/ 311296 h 834218"/>
                  <a:gd name="connsiteX271" fmla="*/ 1451111 w 3024845"/>
                  <a:gd name="connsiteY271" fmla="*/ 311296 h 834218"/>
                  <a:gd name="connsiteX272" fmla="*/ 1451111 w 3024845"/>
                  <a:gd name="connsiteY272" fmla="*/ 312647 h 834218"/>
                  <a:gd name="connsiteX273" fmla="*/ 1451111 w 3024845"/>
                  <a:gd name="connsiteY273" fmla="*/ 322105 h 834218"/>
                  <a:gd name="connsiteX274" fmla="*/ 1489618 w 3024845"/>
                  <a:gd name="connsiteY274" fmla="*/ 322105 h 834218"/>
                  <a:gd name="connsiteX275" fmla="*/ 1489618 w 3024845"/>
                  <a:gd name="connsiteY275" fmla="*/ 460458 h 834218"/>
                  <a:gd name="connsiteX276" fmla="*/ 1491138 w 3024845"/>
                  <a:gd name="connsiteY276" fmla="*/ 460458 h 834218"/>
                  <a:gd name="connsiteX277" fmla="*/ 1501778 w 3024845"/>
                  <a:gd name="connsiteY277" fmla="*/ 460458 h 834218"/>
                  <a:gd name="connsiteX278" fmla="*/ 1501778 w 3024845"/>
                  <a:gd name="connsiteY278" fmla="*/ 447488 h 834218"/>
                  <a:gd name="connsiteX279" fmla="*/ 1505832 w 3024845"/>
                  <a:gd name="connsiteY279" fmla="*/ 447488 h 834218"/>
                  <a:gd name="connsiteX280" fmla="*/ 1505832 w 3024845"/>
                  <a:gd name="connsiteY280" fmla="*/ 460458 h 834218"/>
                  <a:gd name="connsiteX281" fmla="*/ 1536232 w 3024845"/>
                  <a:gd name="connsiteY281" fmla="*/ 460458 h 834218"/>
                  <a:gd name="connsiteX282" fmla="*/ 1536232 w 3024845"/>
                  <a:gd name="connsiteY282" fmla="*/ 430193 h 834218"/>
                  <a:gd name="connsiteX283" fmla="*/ 1548392 w 3024845"/>
                  <a:gd name="connsiteY283" fmla="*/ 430193 h 834218"/>
                  <a:gd name="connsiteX284" fmla="*/ 1560552 w 3024845"/>
                  <a:gd name="connsiteY284" fmla="*/ 428032 h 834218"/>
                  <a:gd name="connsiteX285" fmla="*/ 1564606 w 3024845"/>
                  <a:gd name="connsiteY285" fmla="*/ 430193 h 834218"/>
                  <a:gd name="connsiteX286" fmla="*/ 1574739 w 3024845"/>
                  <a:gd name="connsiteY286" fmla="*/ 430193 h 834218"/>
                  <a:gd name="connsiteX287" fmla="*/ 1574739 w 3024845"/>
                  <a:gd name="connsiteY287" fmla="*/ 460458 h 834218"/>
                  <a:gd name="connsiteX288" fmla="*/ 1582846 w 3024845"/>
                  <a:gd name="connsiteY288" fmla="*/ 460458 h 834218"/>
                  <a:gd name="connsiteX289" fmla="*/ 1582846 w 3024845"/>
                  <a:gd name="connsiteY289" fmla="*/ 477753 h 834218"/>
                  <a:gd name="connsiteX290" fmla="*/ 1592182 w 3024845"/>
                  <a:gd name="connsiteY290" fmla="*/ 478658 h 834218"/>
                  <a:gd name="connsiteX291" fmla="*/ 1605140 w 3024845"/>
                  <a:gd name="connsiteY291" fmla="*/ 478658 h 834218"/>
                  <a:gd name="connsiteX292" fmla="*/ 1605140 w 3024845"/>
                  <a:gd name="connsiteY292" fmla="*/ 462620 h 834218"/>
                  <a:gd name="connsiteX293" fmla="*/ 1673096 w 3024845"/>
                  <a:gd name="connsiteY293" fmla="*/ 462620 h 834218"/>
                  <a:gd name="connsiteX294" fmla="*/ 1673096 w 3024845"/>
                  <a:gd name="connsiteY294" fmla="*/ 377367 h 834218"/>
                  <a:gd name="connsiteX295" fmla="*/ 1745104 w 3024845"/>
                  <a:gd name="connsiteY295" fmla="*/ 377367 h 834218"/>
                  <a:gd name="connsiteX296" fmla="*/ 1745104 w 3024845"/>
                  <a:gd name="connsiteY296" fmla="*/ 456135 h 834218"/>
                  <a:gd name="connsiteX297" fmla="*/ 1747008 w 3024845"/>
                  <a:gd name="connsiteY297" fmla="*/ 456135 h 834218"/>
                  <a:gd name="connsiteX298" fmla="*/ 1748250 w 3024845"/>
                  <a:gd name="connsiteY298" fmla="*/ 478658 h 834218"/>
                  <a:gd name="connsiteX299" fmla="*/ 1757926 w 3024845"/>
                  <a:gd name="connsiteY299" fmla="*/ 478658 h 834218"/>
                  <a:gd name="connsiteX300" fmla="*/ 1759168 w 3024845"/>
                  <a:gd name="connsiteY300" fmla="*/ 456135 h 834218"/>
                  <a:gd name="connsiteX301" fmla="*/ 1765248 w 3024845"/>
                  <a:gd name="connsiteY301" fmla="*/ 456135 h 834218"/>
                  <a:gd name="connsiteX302" fmla="*/ 1766490 w 3024845"/>
                  <a:gd name="connsiteY302" fmla="*/ 478658 h 834218"/>
                  <a:gd name="connsiteX303" fmla="*/ 1817112 w 3024845"/>
                  <a:gd name="connsiteY303" fmla="*/ 478658 h 834218"/>
                  <a:gd name="connsiteX304" fmla="*/ 1817112 w 3024845"/>
                  <a:gd name="connsiteY304" fmla="*/ 315630 h 834218"/>
                  <a:gd name="connsiteX305" fmla="*/ 2014439 w 3024845"/>
                  <a:gd name="connsiteY305" fmla="*/ 315630 h 834218"/>
                  <a:gd name="connsiteX306" fmla="*/ 2014439 w 3024845"/>
                  <a:gd name="connsiteY306" fmla="*/ 478658 h 834218"/>
                  <a:gd name="connsiteX307" fmla="*/ 2033136 w 3024845"/>
                  <a:gd name="connsiteY307" fmla="*/ 478658 h 834218"/>
                  <a:gd name="connsiteX308" fmla="*/ 2033136 w 3024845"/>
                  <a:gd name="connsiteY308" fmla="*/ 395965 h 834218"/>
                  <a:gd name="connsiteX309" fmla="*/ 2128256 w 3024845"/>
                  <a:gd name="connsiteY309" fmla="*/ 395965 h 834218"/>
                  <a:gd name="connsiteX310" fmla="*/ 2180720 w 3024845"/>
                  <a:gd name="connsiteY310" fmla="*/ 330752 h 834218"/>
                  <a:gd name="connsiteX311" fmla="*/ 2245574 w 3024845"/>
                  <a:gd name="connsiteY311" fmla="*/ 330752 h 834218"/>
                  <a:gd name="connsiteX312" fmla="*/ 2245574 w 3024845"/>
                  <a:gd name="connsiteY312" fmla="*/ 406414 h 834218"/>
                  <a:gd name="connsiteX313" fmla="*/ 2253681 w 3024845"/>
                  <a:gd name="connsiteY313" fmla="*/ 406414 h 834218"/>
                  <a:gd name="connsiteX314" fmla="*/ 2255708 w 3024845"/>
                  <a:gd name="connsiteY314" fmla="*/ 399929 h 834218"/>
                  <a:gd name="connsiteX315" fmla="*/ 2261788 w 3024845"/>
                  <a:gd name="connsiteY315" fmla="*/ 399929 h 834218"/>
                  <a:gd name="connsiteX316" fmla="*/ 2263815 w 3024845"/>
                  <a:gd name="connsiteY316" fmla="*/ 408576 h 834218"/>
                  <a:gd name="connsiteX317" fmla="*/ 2275975 w 3024845"/>
                  <a:gd name="connsiteY317" fmla="*/ 408576 h 834218"/>
                  <a:gd name="connsiteX318" fmla="*/ 2275975 w 3024845"/>
                  <a:gd name="connsiteY318" fmla="*/ 402090 h 834218"/>
                  <a:gd name="connsiteX319" fmla="*/ 2298268 w 3024845"/>
                  <a:gd name="connsiteY319" fmla="*/ 402090 h 834218"/>
                  <a:gd name="connsiteX320" fmla="*/ 2298268 w 3024845"/>
                  <a:gd name="connsiteY320" fmla="*/ 408576 h 834218"/>
                  <a:gd name="connsiteX321" fmla="*/ 2318535 w 3024845"/>
                  <a:gd name="connsiteY321" fmla="*/ 408576 h 834218"/>
                  <a:gd name="connsiteX322" fmla="*/ 2318535 w 3024845"/>
                  <a:gd name="connsiteY322" fmla="*/ 453973 h 834218"/>
                  <a:gd name="connsiteX323" fmla="*/ 2332722 w 3024845"/>
                  <a:gd name="connsiteY323" fmla="*/ 453973 h 834218"/>
                  <a:gd name="connsiteX324" fmla="*/ 2332722 w 3024845"/>
                  <a:gd name="connsiteY324" fmla="*/ 441002 h 834218"/>
                  <a:gd name="connsiteX325" fmla="*/ 2348936 w 3024845"/>
                  <a:gd name="connsiteY325" fmla="*/ 441002 h 834218"/>
                  <a:gd name="connsiteX326" fmla="*/ 2348936 w 3024845"/>
                  <a:gd name="connsiteY326" fmla="*/ 261575 h 834218"/>
                  <a:gd name="connsiteX327" fmla="*/ 2355016 w 3024845"/>
                  <a:gd name="connsiteY327" fmla="*/ 255089 h 834218"/>
                  <a:gd name="connsiteX328" fmla="*/ 2427977 w 3024845"/>
                  <a:gd name="connsiteY328" fmla="*/ 255089 h 834218"/>
                  <a:gd name="connsiteX329" fmla="*/ 2427977 w 3024845"/>
                  <a:gd name="connsiteY329" fmla="*/ 263737 h 834218"/>
                  <a:gd name="connsiteX330" fmla="*/ 2438110 w 3024845"/>
                  <a:gd name="connsiteY330" fmla="*/ 263737 h 834218"/>
                  <a:gd name="connsiteX331" fmla="*/ 2438110 w 3024845"/>
                  <a:gd name="connsiteY331" fmla="*/ 378311 h 834218"/>
                  <a:gd name="connsiteX332" fmla="*/ 2460404 w 3024845"/>
                  <a:gd name="connsiteY332" fmla="*/ 378311 h 834218"/>
                  <a:gd name="connsiteX333" fmla="*/ 2460404 w 3024845"/>
                  <a:gd name="connsiteY333" fmla="*/ 311296 h 834218"/>
                  <a:gd name="connsiteX334" fmla="*/ 2486751 w 3024845"/>
                  <a:gd name="connsiteY334" fmla="*/ 311296 h 834218"/>
                  <a:gd name="connsiteX335" fmla="*/ 2490804 w 3024845"/>
                  <a:gd name="connsiteY335" fmla="*/ 306972 h 834218"/>
                  <a:gd name="connsiteX336" fmla="*/ 2498911 w 3024845"/>
                  <a:gd name="connsiteY336" fmla="*/ 306972 h 834218"/>
                  <a:gd name="connsiteX337" fmla="*/ 2502964 w 3024845"/>
                  <a:gd name="connsiteY337" fmla="*/ 311296 h 834218"/>
                  <a:gd name="connsiteX338" fmla="*/ 2525258 w 3024845"/>
                  <a:gd name="connsiteY338" fmla="*/ 311296 h 834218"/>
                  <a:gd name="connsiteX339" fmla="*/ 2525258 w 3024845"/>
                  <a:gd name="connsiteY339" fmla="*/ 194560 h 834218"/>
                  <a:gd name="connsiteX340" fmla="*/ 2582005 w 3024845"/>
                  <a:gd name="connsiteY340" fmla="*/ 183751 h 834218"/>
                  <a:gd name="connsiteX341" fmla="*/ 2582005 w 3024845"/>
                  <a:gd name="connsiteY341" fmla="*/ 184832 h 834218"/>
                  <a:gd name="connsiteX342" fmla="*/ 2582005 w 3024845"/>
                  <a:gd name="connsiteY342" fmla="*/ 192398 h 834218"/>
                  <a:gd name="connsiteX343" fmla="*/ 2608352 w 3024845"/>
                  <a:gd name="connsiteY343" fmla="*/ 192398 h 834218"/>
                  <a:gd name="connsiteX344" fmla="*/ 2608352 w 3024845"/>
                  <a:gd name="connsiteY344" fmla="*/ 447488 h 834218"/>
                  <a:gd name="connsiteX345" fmla="*/ 2630646 w 3024845"/>
                  <a:gd name="connsiteY345" fmla="*/ 447488 h 834218"/>
                  <a:gd name="connsiteX346" fmla="*/ 2630646 w 3024845"/>
                  <a:gd name="connsiteY346" fmla="*/ 443164 h 834218"/>
                  <a:gd name="connsiteX347" fmla="*/ 2642806 w 3024845"/>
                  <a:gd name="connsiteY347" fmla="*/ 443164 h 834218"/>
                  <a:gd name="connsiteX348" fmla="*/ 2642806 w 3024845"/>
                  <a:gd name="connsiteY348" fmla="*/ 447488 h 834218"/>
                  <a:gd name="connsiteX349" fmla="*/ 2667126 w 3024845"/>
                  <a:gd name="connsiteY349" fmla="*/ 447488 h 834218"/>
                  <a:gd name="connsiteX350" fmla="*/ 2667126 w 3024845"/>
                  <a:gd name="connsiteY350" fmla="*/ 434517 h 834218"/>
                  <a:gd name="connsiteX351" fmla="*/ 2695500 w 3024845"/>
                  <a:gd name="connsiteY351" fmla="*/ 434517 h 834218"/>
                  <a:gd name="connsiteX352" fmla="*/ 2707660 w 3024845"/>
                  <a:gd name="connsiteY352" fmla="*/ 430193 h 834218"/>
                  <a:gd name="connsiteX353" fmla="*/ 2727927 w 3024845"/>
                  <a:gd name="connsiteY353" fmla="*/ 434517 h 834218"/>
                  <a:gd name="connsiteX354" fmla="*/ 2727927 w 3024845"/>
                  <a:gd name="connsiteY354" fmla="*/ 417223 h 834218"/>
                  <a:gd name="connsiteX355" fmla="*/ 2736034 w 3024845"/>
                  <a:gd name="connsiteY355" fmla="*/ 417223 h 834218"/>
                  <a:gd name="connsiteX356" fmla="*/ 2736034 w 3024845"/>
                  <a:gd name="connsiteY356" fmla="*/ 404252 h 834218"/>
                  <a:gd name="connsiteX357" fmla="*/ 2792781 w 3024845"/>
                  <a:gd name="connsiteY357" fmla="*/ 404252 h 834218"/>
                  <a:gd name="connsiteX358" fmla="*/ 2792781 w 3024845"/>
                  <a:gd name="connsiteY358" fmla="*/ 373987 h 834218"/>
                  <a:gd name="connsiteX359" fmla="*/ 2811021 w 3024845"/>
                  <a:gd name="connsiteY359" fmla="*/ 373987 h 834218"/>
                  <a:gd name="connsiteX360" fmla="*/ 2811021 w 3024845"/>
                  <a:gd name="connsiteY360" fmla="*/ 367502 h 834218"/>
                  <a:gd name="connsiteX361" fmla="*/ 2823181 w 3024845"/>
                  <a:gd name="connsiteY361" fmla="*/ 367502 h 834218"/>
                  <a:gd name="connsiteX362" fmla="*/ 2823181 w 3024845"/>
                  <a:gd name="connsiteY362" fmla="*/ 373987 h 834218"/>
                  <a:gd name="connsiteX363" fmla="*/ 2839395 w 3024845"/>
                  <a:gd name="connsiteY363" fmla="*/ 373987 h 834218"/>
                  <a:gd name="connsiteX364" fmla="*/ 2839395 w 3024845"/>
                  <a:gd name="connsiteY364" fmla="*/ 423708 h 834218"/>
                  <a:gd name="connsiteX365" fmla="*/ 2871822 w 3024845"/>
                  <a:gd name="connsiteY365" fmla="*/ 423708 h 834218"/>
                  <a:gd name="connsiteX366" fmla="*/ 2871822 w 3024845"/>
                  <a:gd name="connsiteY366" fmla="*/ 397767 h 834218"/>
                  <a:gd name="connsiteX367" fmla="*/ 2910329 w 3024845"/>
                  <a:gd name="connsiteY367" fmla="*/ 397767 h 834218"/>
                  <a:gd name="connsiteX368" fmla="*/ 2910329 w 3024845"/>
                  <a:gd name="connsiteY368" fmla="*/ 367502 h 834218"/>
                  <a:gd name="connsiteX369" fmla="*/ 2958970 w 3024845"/>
                  <a:gd name="connsiteY369" fmla="*/ 367502 h 834218"/>
                  <a:gd name="connsiteX370" fmla="*/ 2958970 w 3024845"/>
                  <a:gd name="connsiteY370" fmla="*/ 478658 h 834218"/>
                  <a:gd name="connsiteX371" fmla="*/ 2958970 w 3024845"/>
                  <a:gd name="connsiteY371" fmla="*/ 492437 h 834218"/>
                  <a:gd name="connsiteX372" fmla="*/ 3024845 w 3024845"/>
                  <a:gd name="connsiteY372" fmla="*/ 492437 h 834218"/>
                  <a:gd name="connsiteX373" fmla="*/ 3024845 w 3024845"/>
                  <a:gd name="connsiteY373" fmla="*/ 834218 h 834218"/>
                  <a:gd name="connsiteX374" fmla="*/ 2054 w 3024845"/>
                  <a:gd name="connsiteY374" fmla="*/ 831885 h 834218"/>
                  <a:gd name="connsiteX375" fmla="*/ 0 w 3024845"/>
                  <a:gd name="connsiteY375" fmla="*/ 397767 h 834218"/>
                  <a:gd name="connsiteX376" fmla="*/ 20267 w 3024845"/>
                  <a:gd name="connsiteY376" fmla="*/ 397767 h 834218"/>
                  <a:gd name="connsiteX377" fmla="*/ 20774 w 3024845"/>
                  <a:gd name="connsiteY377" fmla="*/ 396686 h 834218"/>
                  <a:gd name="connsiteX378" fmla="*/ 24320 w 3024845"/>
                  <a:gd name="connsiteY378" fmla="*/ 389120 h 834218"/>
                  <a:gd name="connsiteX379" fmla="*/ 26094 w 3024845"/>
                  <a:gd name="connsiteY379" fmla="*/ 389390 h 834218"/>
                  <a:gd name="connsiteX380" fmla="*/ 38507 w 3024845"/>
                  <a:gd name="connsiteY380" fmla="*/ 391281 h 834218"/>
                  <a:gd name="connsiteX381" fmla="*/ 39014 w 3024845"/>
                  <a:gd name="connsiteY381" fmla="*/ 392633 h 834218"/>
                  <a:gd name="connsiteX382" fmla="*/ 42560 w 3024845"/>
                  <a:gd name="connsiteY382" fmla="*/ 402090 h 834218"/>
                  <a:gd name="connsiteX383" fmla="*/ 68907 w 3024845"/>
                  <a:gd name="connsiteY383" fmla="*/ 404252 h 834218"/>
                  <a:gd name="connsiteX384" fmla="*/ 68907 w 3024845"/>
                  <a:gd name="connsiteY384" fmla="*/ 281031 h 834218"/>
                  <a:gd name="connsiteX385" fmla="*/ 70934 w 3024845"/>
                  <a:gd name="connsiteY385" fmla="*/ 281031 h 834218"/>
                  <a:gd name="connsiteX386" fmla="*/ 85121 w 3024845"/>
                  <a:gd name="connsiteY386" fmla="*/ 281031 h 834218"/>
                  <a:gd name="connsiteX387" fmla="*/ 85121 w 3024845"/>
                  <a:gd name="connsiteY387" fmla="*/ 144839 h 834218"/>
                  <a:gd name="connsiteX388" fmla="*/ 86894 w 3024845"/>
                  <a:gd name="connsiteY388" fmla="*/ 144839 h 834218"/>
                  <a:gd name="connsiteX389" fmla="*/ 99308 w 3024845"/>
                  <a:gd name="connsiteY389" fmla="*/ 144839 h 834218"/>
                  <a:gd name="connsiteX390" fmla="*/ 99308 w 3024845"/>
                  <a:gd name="connsiteY390" fmla="*/ 30265 h 834218"/>
                  <a:gd name="connsiteX391" fmla="*/ 103361 w 3024845"/>
                  <a:gd name="connsiteY391" fmla="*/ 2161 h 834218"/>
                  <a:gd name="connsiteX0" fmla="*/ 103361 w 3024845"/>
                  <a:gd name="connsiteY0" fmla="*/ 2161 h 834218"/>
                  <a:gd name="connsiteX1" fmla="*/ 200642 w 3024845"/>
                  <a:gd name="connsiteY1" fmla="*/ 0 h 834218"/>
                  <a:gd name="connsiteX2" fmla="*/ 202669 w 3024845"/>
                  <a:gd name="connsiteY2" fmla="*/ 0 h 834218"/>
                  <a:gd name="connsiteX3" fmla="*/ 216856 w 3024845"/>
                  <a:gd name="connsiteY3" fmla="*/ 0 h 834218"/>
                  <a:gd name="connsiteX4" fmla="*/ 216856 w 3024845"/>
                  <a:gd name="connsiteY4" fmla="*/ 23779 h 834218"/>
                  <a:gd name="connsiteX5" fmla="*/ 220909 w 3024845"/>
                  <a:gd name="connsiteY5" fmla="*/ 30265 h 834218"/>
                  <a:gd name="connsiteX6" fmla="*/ 220909 w 3024845"/>
                  <a:gd name="connsiteY6" fmla="*/ 144839 h 834218"/>
                  <a:gd name="connsiteX7" fmla="*/ 223189 w 3024845"/>
                  <a:gd name="connsiteY7" fmla="*/ 144839 h 834218"/>
                  <a:gd name="connsiteX8" fmla="*/ 239150 w 3024845"/>
                  <a:gd name="connsiteY8" fmla="*/ 144839 h 834218"/>
                  <a:gd name="connsiteX9" fmla="*/ 239150 w 3024845"/>
                  <a:gd name="connsiteY9" fmla="*/ 285354 h 834218"/>
                  <a:gd name="connsiteX10" fmla="*/ 240670 w 3024845"/>
                  <a:gd name="connsiteY10" fmla="*/ 285084 h 834218"/>
                  <a:gd name="connsiteX11" fmla="*/ 251310 w 3024845"/>
                  <a:gd name="connsiteY11" fmla="*/ 283193 h 834218"/>
                  <a:gd name="connsiteX12" fmla="*/ 249283 w 3024845"/>
                  <a:gd name="connsiteY12" fmla="*/ 371825 h 834218"/>
                  <a:gd name="connsiteX13" fmla="*/ 250803 w 3024845"/>
                  <a:gd name="connsiteY13" fmla="*/ 372096 h 834218"/>
                  <a:gd name="connsiteX14" fmla="*/ 261443 w 3024845"/>
                  <a:gd name="connsiteY14" fmla="*/ 373987 h 834218"/>
                  <a:gd name="connsiteX15" fmla="*/ 261696 w 3024845"/>
                  <a:gd name="connsiteY15" fmla="*/ 374798 h 834218"/>
                  <a:gd name="connsiteX16" fmla="*/ 263470 w 3024845"/>
                  <a:gd name="connsiteY16" fmla="*/ 380473 h 834218"/>
                  <a:gd name="connsiteX17" fmla="*/ 264230 w 3024845"/>
                  <a:gd name="connsiteY17" fmla="*/ 378041 h 834218"/>
                  <a:gd name="connsiteX18" fmla="*/ 269550 w 3024845"/>
                  <a:gd name="connsiteY18" fmla="*/ 361017 h 834218"/>
                  <a:gd name="connsiteX19" fmla="*/ 271323 w 3024845"/>
                  <a:gd name="connsiteY19" fmla="*/ 361017 h 834218"/>
                  <a:gd name="connsiteX20" fmla="*/ 283737 w 3024845"/>
                  <a:gd name="connsiteY20" fmla="*/ 361017 h 834218"/>
                  <a:gd name="connsiteX21" fmla="*/ 283737 w 3024845"/>
                  <a:gd name="connsiteY21" fmla="*/ 393443 h 834218"/>
                  <a:gd name="connsiteX22" fmla="*/ 284750 w 3024845"/>
                  <a:gd name="connsiteY22" fmla="*/ 393984 h 834218"/>
                  <a:gd name="connsiteX23" fmla="*/ 291844 w 3024845"/>
                  <a:gd name="connsiteY23" fmla="*/ 397767 h 834218"/>
                  <a:gd name="connsiteX24" fmla="*/ 291844 w 3024845"/>
                  <a:gd name="connsiteY24" fmla="*/ 399118 h 834218"/>
                  <a:gd name="connsiteX25" fmla="*/ 291844 w 3024845"/>
                  <a:gd name="connsiteY25" fmla="*/ 408576 h 834218"/>
                  <a:gd name="connsiteX26" fmla="*/ 336431 w 3024845"/>
                  <a:gd name="connsiteY26" fmla="*/ 408576 h 834218"/>
                  <a:gd name="connsiteX27" fmla="*/ 336431 w 3024845"/>
                  <a:gd name="connsiteY27" fmla="*/ 409657 h 834218"/>
                  <a:gd name="connsiteX28" fmla="*/ 336431 w 3024845"/>
                  <a:gd name="connsiteY28" fmla="*/ 417223 h 834218"/>
                  <a:gd name="connsiteX29" fmla="*/ 338457 w 3024845"/>
                  <a:gd name="connsiteY29" fmla="*/ 417223 h 834218"/>
                  <a:gd name="connsiteX30" fmla="*/ 352644 w 3024845"/>
                  <a:gd name="connsiteY30" fmla="*/ 417223 h 834218"/>
                  <a:gd name="connsiteX31" fmla="*/ 352644 w 3024845"/>
                  <a:gd name="connsiteY31" fmla="*/ 386958 h 834218"/>
                  <a:gd name="connsiteX32" fmla="*/ 397231 w 3024845"/>
                  <a:gd name="connsiteY32" fmla="*/ 386958 h 834218"/>
                  <a:gd name="connsiteX33" fmla="*/ 397231 w 3024845"/>
                  <a:gd name="connsiteY33" fmla="*/ 385607 h 834218"/>
                  <a:gd name="connsiteX34" fmla="*/ 397231 w 3024845"/>
                  <a:gd name="connsiteY34" fmla="*/ 376149 h 834218"/>
                  <a:gd name="connsiteX35" fmla="*/ 398245 w 3024845"/>
                  <a:gd name="connsiteY35" fmla="*/ 376149 h 834218"/>
                  <a:gd name="connsiteX36" fmla="*/ 405338 w 3024845"/>
                  <a:gd name="connsiteY36" fmla="*/ 376149 h 834218"/>
                  <a:gd name="connsiteX37" fmla="*/ 405338 w 3024845"/>
                  <a:gd name="connsiteY37" fmla="*/ 374258 h 834218"/>
                  <a:gd name="connsiteX38" fmla="*/ 405338 w 3024845"/>
                  <a:gd name="connsiteY38" fmla="*/ 361017 h 834218"/>
                  <a:gd name="connsiteX39" fmla="*/ 406098 w 3024845"/>
                  <a:gd name="connsiteY39" fmla="*/ 361017 h 834218"/>
                  <a:gd name="connsiteX40" fmla="*/ 411418 w 3024845"/>
                  <a:gd name="connsiteY40" fmla="*/ 361017 h 834218"/>
                  <a:gd name="connsiteX41" fmla="*/ 411418 w 3024845"/>
                  <a:gd name="connsiteY41" fmla="*/ 359936 h 834218"/>
                  <a:gd name="connsiteX42" fmla="*/ 411418 w 3024845"/>
                  <a:gd name="connsiteY42" fmla="*/ 352369 h 834218"/>
                  <a:gd name="connsiteX43" fmla="*/ 413445 w 3024845"/>
                  <a:gd name="connsiteY43" fmla="*/ 352369 h 834218"/>
                  <a:gd name="connsiteX44" fmla="*/ 427632 w 3024845"/>
                  <a:gd name="connsiteY44" fmla="*/ 352369 h 834218"/>
                  <a:gd name="connsiteX45" fmla="*/ 427632 w 3024845"/>
                  <a:gd name="connsiteY45" fmla="*/ 353450 h 834218"/>
                  <a:gd name="connsiteX46" fmla="*/ 427632 w 3024845"/>
                  <a:gd name="connsiteY46" fmla="*/ 361017 h 834218"/>
                  <a:gd name="connsiteX47" fmla="*/ 449925 w 3024845"/>
                  <a:gd name="connsiteY47" fmla="*/ 361017 h 834218"/>
                  <a:gd name="connsiteX48" fmla="*/ 449925 w 3024845"/>
                  <a:gd name="connsiteY48" fmla="*/ 359125 h 834218"/>
                  <a:gd name="connsiteX49" fmla="*/ 449925 w 3024845"/>
                  <a:gd name="connsiteY49" fmla="*/ 345884 h 834218"/>
                  <a:gd name="connsiteX50" fmla="*/ 451699 w 3024845"/>
                  <a:gd name="connsiteY50" fmla="*/ 345884 h 834218"/>
                  <a:gd name="connsiteX51" fmla="*/ 464112 w 3024845"/>
                  <a:gd name="connsiteY51" fmla="*/ 345884 h 834218"/>
                  <a:gd name="connsiteX52" fmla="*/ 464112 w 3024845"/>
                  <a:gd name="connsiteY52" fmla="*/ 369664 h 834218"/>
                  <a:gd name="connsiteX53" fmla="*/ 465126 w 3024845"/>
                  <a:gd name="connsiteY53" fmla="*/ 369664 h 834218"/>
                  <a:gd name="connsiteX54" fmla="*/ 472219 w 3024845"/>
                  <a:gd name="connsiteY54" fmla="*/ 369664 h 834218"/>
                  <a:gd name="connsiteX55" fmla="*/ 472219 w 3024845"/>
                  <a:gd name="connsiteY55" fmla="*/ 368583 h 834218"/>
                  <a:gd name="connsiteX56" fmla="*/ 472219 w 3024845"/>
                  <a:gd name="connsiteY56" fmla="*/ 361017 h 834218"/>
                  <a:gd name="connsiteX57" fmla="*/ 473992 w 3024845"/>
                  <a:gd name="connsiteY57" fmla="*/ 361017 h 834218"/>
                  <a:gd name="connsiteX58" fmla="*/ 486406 w 3024845"/>
                  <a:gd name="connsiteY58" fmla="*/ 361017 h 834218"/>
                  <a:gd name="connsiteX59" fmla="*/ 486406 w 3024845"/>
                  <a:gd name="connsiteY59" fmla="*/ 386958 h 834218"/>
                  <a:gd name="connsiteX60" fmla="*/ 488433 w 3024845"/>
                  <a:gd name="connsiteY60" fmla="*/ 386958 h 834218"/>
                  <a:gd name="connsiteX61" fmla="*/ 502619 w 3024845"/>
                  <a:gd name="connsiteY61" fmla="*/ 386958 h 834218"/>
                  <a:gd name="connsiteX62" fmla="*/ 502619 w 3024845"/>
                  <a:gd name="connsiteY62" fmla="*/ 388579 h 834218"/>
                  <a:gd name="connsiteX63" fmla="*/ 502619 w 3024845"/>
                  <a:gd name="connsiteY63" fmla="*/ 399929 h 834218"/>
                  <a:gd name="connsiteX64" fmla="*/ 503379 w 3024845"/>
                  <a:gd name="connsiteY64" fmla="*/ 399929 h 834218"/>
                  <a:gd name="connsiteX65" fmla="*/ 508700 w 3024845"/>
                  <a:gd name="connsiteY65" fmla="*/ 399929 h 834218"/>
                  <a:gd name="connsiteX66" fmla="*/ 508700 w 3024845"/>
                  <a:gd name="connsiteY66" fmla="*/ 399118 h 834218"/>
                  <a:gd name="connsiteX67" fmla="*/ 508700 w 3024845"/>
                  <a:gd name="connsiteY67" fmla="*/ 393443 h 834218"/>
                  <a:gd name="connsiteX68" fmla="*/ 539100 w 3024845"/>
                  <a:gd name="connsiteY68" fmla="*/ 393443 h 834218"/>
                  <a:gd name="connsiteX69" fmla="*/ 539100 w 3024845"/>
                  <a:gd name="connsiteY69" fmla="*/ 417223 h 834218"/>
                  <a:gd name="connsiteX70" fmla="*/ 540113 w 3024845"/>
                  <a:gd name="connsiteY70" fmla="*/ 417223 h 834218"/>
                  <a:gd name="connsiteX71" fmla="*/ 547207 w 3024845"/>
                  <a:gd name="connsiteY71" fmla="*/ 417223 h 834218"/>
                  <a:gd name="connsiteX72" fmla="*/ 547207 w 3024845"/>
                  <a:gd name="connsiteY72" fmla="*/ 418304 h 834218"/>
                  <a:gd name="connsiteX73" fmla="*/ 547207 w 3024845"/>
                  <a:gd name="connsiteY73" fmla="*/ 425870 h 834218"/>
                  <a:gd name="connsiteX74" fmla="*/ 547967 w 3024845"/>
                  <a:gd name="connsiteY74" fmla="*/ 425870 h 834218"/>
                  <a:gd name="connsiteX75" fmla="*/ 553287 w 3024845"/>
                  <a:gd name="connsiteY75" fmla="*/ 425870 h 834218"/>
                  <a:gd name="connsiteX76" fmla="*/ 553287 w 3024845"/>
                  <a:gd name="connsiteY76" fmla="*/ 423708 h 834218"/>
                  <a:gd name="connsiteX77" fmla="*/ 553287 w 3024845"/>
                  <a:gd name="connsiteY77" fmla="*/ 408576 h 834218"/>
                  <a:gd name="connsiteX78" fmla="*/ 554300 w 3024845"/>
                  <a:gd name="connsiteY78" fmla="*/ 408576 h 834218"/>
                  <a:gd name="connsiteX79" fmla="*/ 561394 w 3024845"/>
                  <a:gd name="connsiteY79" fmla="*/ 408576 h 834218"/>
                  <a:gd name="connsiteX80" fmla="*/ 561394 w 3024845"/>
                  <a:gd name="connsiteY80" fmla="*/ 409657 h 834218"/>
                  <a:gd name="connsiteX81" fmla="*/ 561394 w 3024845"/>
                  <a:gd name="connsiteY81" fmla="*/ 417223 h 834218"/>
                  <a:gd name="connsiteX82" fmla="*/ 566714 w 3024845"/>
                  <a:gd name="connsiteY82" fmla="*/ 415230 h 834218"/>
                  <a:gd name="connsiteX83" fmla="*/ 567474 w 3024845"/>
                  <a:gd name="connsiteY83" fmla="*/ 414250 h 834218"/>
                  <a:gd name="connsiteX84" fmla="*/ 567474 w 3024845"/>
                  <a:gd name="connsiteY84" fmla="*/ 408576 h 834218"/>
                  <a:gd name="connsiteX85" fmla="*/ 605981 w 3024845"/>
                  <a:gd name="connsiteY85" fmla="*/ 408576 h 834218"/>
                  <a:gd name="connsiteX86" fmla="*/ 605981 w 3024845"/>
                  <a:gd name="connsiteY86" fmla="*/ 432355 h 834218"/>
                  <a:gd name="connsiteX87" fmla="*/ 608007 w 3024845"/>
                  <a:gd name="connsiteY87" fmla="*/ 432355 h 834218"/>
                  <a:gd name="connsiteX88" fmla="*/ 622194 w 3024845"/>
                  <a:gd name="connsiteY88" fmla="*/ 432355 h 834218"/>
                  <a:gd name="connsiteX89" fmla="*/ 622194 w 3024845"/>
                  <a:gd name="connsiteY89" fmla="*/ 433436 h 834218"/>
                  <a:gd name="connsiteX90" fmla="*/ 622194 w 3024845"/>
                  <a:gd name="connsiteY90" fmla="*/ 441002 h 834218"/>
                  <a:gd name="connsiteX91" fmla="*/ 623968 w 3024845"/>
                  <a:gd name="connsiteY91" fmla="*/ 441002 h 834218"/>
                  <a:gd name="connsiteX92" fmla="*/ 636381 w 3024845"/>
                  <a:gd name="connsiteY92" fmla="*/ 441002 h 834218"/>
                  <a:gd name="connsiteX93" fmla="*/ 636381 w 3024845"/>
                  <a:gd name="connsiteY93" fmla="*/ 417223 h 834218"/>
                  <a:gd name="connsiteX94" fmla="*/ 637394 w 3024845"/>
                  <a:gd name="connsiteY94" fmla="*/ 417223 h 834218"/>
                  <a:gd name="connsiteX95" fmla="*/ 644488 w 3024845"/>
                  <a:gd name="connsiteY95" fmla="*/ 417223 h 834218"/>
                  <a:gd name="connsiteX96" fmla="*/ 644488 w 3024845"/>
                  <a:gd name="connsiteY96" fmla="*/ 384796 h 834218"/>
                  <a:gd name="connsiteX97" fmla="*/ 645501 w 3024845"/>
                  <a:gd name="connsiteY97" fmla="*/ 384796 h 834218"/>
                  <a:gd name="connsiteX98" fmla="*/ 652595 w 3024845"/>
                  <a:gd name="connsiteY98" fmla="*/ 384796 h 834218"/>
                  <a:gd name="connsiteX99" fmla="*/ 652595 w 3024845"/>
                  <a:gd name="connsiteY99" fmla="*/ 382905 h 834218"/>
                  <a:gd name="connsiteX100" fmla="*/ 652595 w 3024845"/>
                  <a:gd name="connsiteY100" fmla="*/ 369664 h 834218"/>
                  <a:gd name="connsiteX101" fmla="*/ 651328 w 3024845"/>
                  <a:gd name="connsiteY101" fmla="*/ 368042 h 834218"/>
                  <a:gd name="connsiteX102" fmla="*/ 656648 w 3024845"/>
                  <a:gd name="connsiteY102" fmla="*/ 356693 h 834218"/>
                  <a:gd name="connsiteX103" fmla="*/ 664755 w 3024845"/>
                  <a:gd name="connsiteY103" fmla="*/ 384796 h 834218"/>
                  <a:gd name="connsiteX104" fmla="*/ 665515 w 3024845"/>
                  <a:gd name="connsiteY104" fmla="*/ 384796 h 834218"/>
                  <a:gd name="connsiteX105" fmla="*/ 670835 w 3024845"/>
                  <a:gd name="connsiteY105" fmla="*/ 384796 h 834218"/>
                  <a:gd name="connsiteX106" fmla="*/ 670835 w 3024845"/>
                  <a:gd name="connsiteY106" fmla="*/ 278869 h 834218"/>
                  <a:gd name="connsiteX107" fmla="*/ 672355 w 3024845"/>
                  <a:gd name="connsiteY107" fmla="*/ 278869 h 834218"/>
                  <a:gd name="connsiteX108" fmla="*/ 682995 w 3024845"/>
                  <a:gd name="connsiteY108" fmla="*/ 278869 h 834218"/>
                  <a:gd name="connsiteX109" fmla="*/ 682995 w 3024845"/>
                  <a:gd name="connsiteY109" fmla="*/ 231310 h 834218"/>
                  <a:gd name="connsiteX110" fmla="*/ 709342 w 3024845"/>
                  <a:gd name="connsiteY110" fmla="*/ 231310 h 834218"/>
                  <a:gd name="connsiteX111" fmla="*/ 709342 w 3024845"/>
                  <a:gd name="connsiteY111" fmla="*/ 209692 h 834218"/>
                  <a:gd name="connsiteX112" fmla="*/ 743796 w 3024845"/>
                  <a:gd name="connsiteY112" fmla="*/ 209692 h 834218"/>
                  <a:gd name="connsiteX113" fmla="*/ 743796 w 3024845"/>
                  <a:gd name="connsiteY113" fmla="*/ 212124 h 834218"/>
                  <a:gd name="connsiteX114" fmla="*/ 743796 w 3024845"/>
                  <a:gd name="connsiteY114" fmla="*/ 229148 h 834218"/>
                  <a:gd name="connsiteX115" fmla="*/ 746076 w 3024845"/>
                  <a:gd name="connsiteY115" fmla="*/ 229148 h 834218"/>
                  <a:gd name="connsiteX116" fmla="*/ 762036 w 3024845"/>
                  <a:gd name="connsiteY116" fmla="*/ 229148 h 834218"/>
                  <a:gd name="connsiteX117" fmla="*/ 762036 w 3024845"/>
                  <a:gd name="connsiteY117" fmla="*/ 276707 h 834218"/>
                  <a:gd name="connsiteX118" fmla="*/ 763049 w 3024845"/>
                  <a:gd name="connsiteY118" fmla="*/ 276707 h 834218"/>
                  <a:gd name="connsiteX119" fmla="*/ 770143 w 3024845"/>
                  <a:gd name="connsiteY119" fmla="*/ 276707 h 834218"/>
                  <a:gd name="connsiteX120" fmla="*/ 784330 w 3024845"/>
                  <a:gd name="connsiteY120" fmla="*/ 281031 h 834218"/>
                  <a:gd name="connsiteX121" fmla="*/ 784330 w 3024845"/>
                  <a:gd name="connsiteY121" fmla="*/ 319943 h 834218"/>
                  <a:gd name="connsiteX122" fmla="*/ 785343 w 3024845"/>
                  <a:gd name="connsiteY122" fmla="*/ 319943 h 834218"/>
                  <a:gd name="connsiteX123" fmla="*/ 792436 w 3024845"/>
                  <a:gd name="connsiteY123" fmla="*/ 319943 h 834218"/>
                  <a:gd name="connsiteX124" fmla="*/ 792436 w 3024845"/>
                  <a:gd name="connsiteY124" fmla="*/ 321564 h 834218"/>
                  <a:gd name="connsiteX125" fmla="*/ 792436 w 3024845"/>
                  <a:gd name="connsiteY125" fmla="*/ 332913 h 834218"/>
                  <a:gd name="connsiteX126" fmla="*/ 794463 w 3024845"/>
                  <a:gd name="connsiteY126" fmla="*/ 332913 h 834218"/>
                  <a:gd name="connsiteX127" fmla="*/ 808650 w 3024845"/>
                  <a:gd name="connsiteY127" fmla="*/ 332913 h 834218"/>
                  <a:gd name="connsiteX128" fmla="*/ 814730 w 3024845"/>
                  <a:gd name="connsiteY128" fmla="*/ 339399 h 834218"/>
                  <a:gd name="connsiteX129" fmla="*/ 814730 w 3024845"/>
                  <a:gd name="connsiteY129" fmla="*/ 361017 h 834218"/>
                  <a:gd name="connsiteX130" fmla="*/ 817010 w 3024845"/>
                  <a:gd name="connsiteY130" fmla="*/ 361017 h 834218"/>
                  <a:gd name="connsiteX131" fmla="*/ 832970 w 3024845"/>
                  <a:gd name="connsiteY131" fmla="*/ 361017 h 834218"/>
                  <a:gd name="connsiteX132" fmla="*/ 832970 w 3024845"/>
                  <a:gd name="connsiteY132" fmla="*/ 362097 h 834218"/>
                  <a:gd name="connsiteX133" fmla="*/ 832970 w 3024845"/>
                  <a:gd name="connsiteY133" fmla="*/ 369664 h 834218"/>
                  <a:gd name="connsiteX134" fmla="*/ 834237 w 3024845"/>
                  <a:gd name="connsiteY134" fmla="*/ 369664 h 834218"/>
                  <a:gd name="connsiteX135" fmla="*/ 843104 w 3024845"/>
                  <a:gd name="connsiteY135" fmla="*/ 369664 h 834218"/>
                  <a:gd name="connsiteX136" fmla="*/ 843104 w 3024845"/>
                  <a:gd name="connsiteY136" fmla="*/ 371825 h 834218"/>
                  <a:gd name="connsiteX137" fmla="*/ 843104 w 3024845"/>
                  <a:gd name="connsiteY137" fmla="*/ 386958 h 834218"/>
                  <a:gd name="connsiteX138" fmla="*/ 847157 w 3024845"/>
                  <a:gd name="connsiteY138" fmla="*/ 385066 h 834218"/>
                  <a:gd name="connsiteX139" fmla="*/ 847157 w 3024845"/>
                  <a:gd name="connsiteY139" fmla="*/ 371825 h 834218"/>
                  <a:gd name="connsiteX140" fmla="*/ 848170 w 3024845"/>
                  <a:gd name="connsiteY140" fmla="*/ 371825 h 834218"/>
                  <a:gd name="connsiteX141" fmla="*/ 855264 w 3024845"/>
                  <a:gd name="connsiteY141" fmla="*/ 371825 h 834218"/>
                  <a:gd name="connsiteX142" fmla="*/ 855264 w 3024845"/>
                  <a:gd name="connsiteY142" fmla="*/ 373447 h 834218"/>
                  <a:gd name="connsiteX143" fmla="*/ 855264 w 3024845"/>
                  <a:gd name="connsiteY143" fmla="*/ 384796 h 834218"/>
                  <a:gd name="connsiteX144" fmla="*/ 856024 w 3024845"/>
                  <a:gd name="connsiteY144" fmla="*/ 384796 h 834218"/>
                  <a:gd name="connsiteX145" fmla="*/ 861344 w 3024845"/>
                  <a:gd name="connsiteY145" fmla="*/ 384796 h 834218"/>
                  <a:gd name="connsiteX146" fmla="*/ 909984 w 3024845"/>
                  <a:gd name="connsiteY146" fmla="*/ 380473 h 834218"/>
                  <a:gd name="connsiteX147" fmla="*/ 909984 w 3024845"/>
                  <a:gd name="connsiteY147" fmla="*/ 381824 h 834218"/>
                  <a:gd name="connsiteX148" fmla="*/ 909984 w 3024845"/>
                  <a:gd name="connsiteY148" fmla="*/ 391281 h 834218"/>
                  <a:gd name="connsiteX149" fmla="*/ 910744 w 3024845"/>
                  <a:gd name="connsiteY149" fmla="*/ 391281 h 834218"/>
                  <a:gd name="connsiteX150" fmla="*/ 916065 w 3024845"/>
                  <a:gd name="connsiteY150" fmla="*/ 391281 h 834218"/>
                  <a:gd name="connsiteX151" fmla="*/ 916065 w 3024845"/>
                  <a:gd name="connsiteY151" fmla="*/ 393443 h 834218"/>
                  <a:gd name="connsiteX152" fmla="*/ 916065 w 3024845"/>
                  <a:gd name="connsiteY152" fmla="*/ 408576 h 834218"/>
                  <a:gd name="connsiteX153" fmla="*/ 918091 w 3024845"/>
                  <a:gd name="connsiteY153" fmla="*/ 407225 h 834218"/>
                  <a:gd name="connsiteX154" fmla="*/ 932278 w 3024845"/>
                  <a:gd name="connsiteY154" fmla="*/ 397767 h 834218"/>
                  <a:gd name="connsiteX155" fmla="*/ 938358 w 3024845"/>
                  <a:gd name="connsiteY155" fmla="*/ 356693 h 834218"/>
                  <a:gd name="connsiteX156" fmla="*/ 939118 w 3024845"/>
                  <a:gd name="connsiteY156" fmla="*/ 356423 h 834218"/>
                  <a:gd name="connsiteX157" fmla="*/ 944438 w 3024845"/>
                  <a:gd name="connsiteY157" fmla="*/ 354531 h 834218"/>
                  <a:gd name="connsiteX158" fmla="*/ 946465 w 3024845"/>
                  <a:gd name="connsiteY158" fmla="*/ 285354 h 834218"/>
                  <a:gd name="connsiteX159" fmla="*/ 948492 w 3024845"/>
                  <a:gd name="connsiteY159" fmla="*/ 354531 h 834218"/>
                  <a:gd name="connsiteX160" fmla="*/ 949252 w 3024845"/>
                  <a:gd name="connsiteY160" fmla="*/ 354801 h 834218"/>
                  <a:gd name="connsiteX161" fmla="*/ 954572 w 3024845"/>
                  <a:gd name="connsiteY161" fmla="*/ 356693 h 834218"/>
                  <a:gd name="connsiteX162" fmla="*/ 954572 w 3024845"/>
                  <a:gd name="connsiteY162" fmla="*/ 270222 h 834218"/>
                  <a:gd name="connsiteX163" fmla="*/ 958625 w 3024845"/>
                  <a:gd name="connsiteY163" fmla="*/ 237795 h 834218"/>
                  <a:gd name="connsiteX164" fmla="*/ 997132 w 3024845"/>
                  <a:gd name="connsiteY164" fmla="*/ 237795 h 834218"/>
                  <a:gd name="connsiteX165" fmla="*/ 997132 w 3024845"/>
                  <a:gd name="connsiteY165" fmla="*/ 270222 h 834218"/>
                  <a:gd name="connsiteX166" fmla="*/ 997892 w 3024845"/>
                  <a:gd name="connsiteY166" fmla="*/ 270222 h 834218"/>
                  <a:gd name="connsiteX167" fmla="*/ 1003212 w 3024845"/>
                  <a:gd name="connsiteY167" fmla="*/ 270222 h 834218"/>
                  <a:gd name="connsiteX168" fmla="*/ 1003212 w 3024845"/>
                  <a:gd name="connsiteY168" fmla="*/ 188074 h 834218"/>
                  <a:gd name="connsiteX169" fmla="*/ 1004986 w 3024845"/>
                  <a:gd name="connsiteY169" fmla="*/ 188074 h 834218"/>
                  <a:gd name="connsiteX170" fmla="*/ 1017399 w 3024845"/>
                  <a:gd name="connsiteY170" fmla="*/ 188074 h 834218"/>
                  <a:gd name="connsiteX171" fmla="*/ 1017399 w 3024845"/>
                  <a:gd name="connsiteY171" fmla="*/ 186183 h 834218"/>
                  <a:gd name="connsiteX172" fmla="*/ 1017399 w 3024845"/>
                  <a:gd name="connsiteY172" fmla="*/ 172942 h 834218"/>
                  <a:gd name="connsiteX173" fmla="*/ 1039693 w 3024845"/>
                  <a:gd name="connsiteY173" fmla="*/ 172942 h 834218"/>
                  <a:gd name="connsiteX174" fmla="*/ 1039693 w 3024845"/>
                  <a:gd name="connsiteY174" fmla="*/ 171861 h 834218"/>
                  <a:gd name="connsiteX175" fmla="*/ 1039693 w 3024845"/>
                  <a:gd name="connsiteY175" fmla="*/ 164295 h 834218"/>
                  <a:gd name="connsiteX176" fmla="*/ 1041466 w 3024845"/>
                  <a:gd name="connsiteY176" fmla="*/ 164295 h 834218"/>
                  <a:gd name="connsiteX177" fmla="*/ 1053880 w 3024845"/>
                  <a:gd name="connsiteY177" fmla="*/ 164295 h 834218"/>
                  <a:gd name="connsiteX178" fmla="*/ 1053880 w 3024845"/>
                  <a:gd name="connsiteY178" fmla="*/ 165376 h 834218"/>
                  <a:gd name="connsiteX179" fmla="*/ 1053880 w 3024845"/>
                  <a:gd name="connsiteY179" fmla="*/ 172942 h 834218"/>
                  <a:gd name="connsiteX180" fmla="*/ 1054640 w 3024845"/>
                  <a:gd name="connsiteY180" fmla="*/ 172942 h 834218"/>
                  <a:gd name="connsiteX181" fmla="*/ 1059960 w 3024845"/>
                  <a:gd name="connsiteY181" fmla="*/ 172942 h 834218"/>
                  <a:gd name="connsiteX182" fmla="*/ 1070093 w 3024845"/>
                  <a:gd name="connsiteY182" fmla="*/ 168618 h 834218"/>
                  <a:gd name="connsiteX183" fmla="*/ 1074146 w 3024845"/>
                  <a:gd name="connsiteY183" fmla="*/ 171861 h 834218"/>
                  <a:gd name="connsiteX184" fmla="*/ 1074146 w 3024845"/>
                  <a:gd name="connsiteY184" fmla="*/ 164295 h 834218"/>
                  <a:gd name="connsiteX185" fmla="*/ 1076426 w 3024845"/>
                  <a:gd name="connsiteY185" fmla="*/ 164295 h 834218"/>
                  <a:gd name="connsiteX186" fmla="*/ 1092387 w 3024845"/>
                  <a:gd name="connsiteY186" fmla="*/ 164295 h 834218"/>
                  <a:gd name="connsiteX187" fmla="*/ 1092387 w 3024845"/>
                  <a:gd name="connsiteY187" fmla="*/ 165376 h 834218"/>
                  <a:gd name="connsiteX188" fmla="*/ 1092387 w 3024845"/>
                  <a:gd name="connsiteY188" fmla="*/ 172942 h 834218"/>
                  <a:gd name="connsiteX189" fmla="*/ 1122787 w 3024845"/>
                  <a:gd name="connsiteY189" fmla="*/ 172942 h 834218"/>
                  <a:gd name="connsiteX190" fmla="*/ 1122787 w 3024845"/>
                  <a:gd name="connsiteY190" fmla="*/ 174563 h 834218"/>
                  <a:gd name="connsiteX191" fmla="*/ 1122787 w 3024845"/>
                  <a:gd name="connsiteY191" fmla="*/ 185913 h 834218"/>
                  <a:gd name="connsiteX192" fmla="*/ 1149134 w 3024845"/>
                  <a:gd name="connsiteY192" fmla="*/ 185913 h 834218"/>
                  <a:gd name="connsiteX193" fmla="*/ 1149134 w 3024845"/>
                  <a:gd name="connsiteY193" fmla="*/ 216177 h 834218"/>
                  <a:gd name="connsiteX194" fmla="*/ 1149894 w 3024845"/>
                  <a:gd name="connsiteY194" fmla="*/ 216177 h 834218"/>
                  <a:gd name="connsiteX195" fmla="*/ 1155214 w 3024845"/>
                  <a:gd name="connsiteY195" fmla="*/ 216177 h 834218"/>
                  <a:gd name="connsiteX196" fmla="*/ 1155214 w 3024845"/>
                  <a:gd name="connsiteY196" fmla="*/ 217258 h 834218"/>
                  <a:gd name="connsiteX197" fmla="*/ 1155214 w 3024845"/>
                  <a:gd name="connsiteY197" fmla="*/ 224825 h 834218"/>
                  <a:gd name="connsiteX198" fmla="*/ 1159268 w 3024845"/>
                  <a:gd name="connsiteY198" fmla="*/ 255089 h 834218"/>
                  <a:gd name="connsiteX199" fmla="*/ 1160028 w 3024845"/>
                  <a:gd name="connsiteY199" fmla="*/ 255089 h 834218"/>
                  <a:gd name="connsiteX200" fmla="*/ 1165348 w 3024845"/>
                  <a:gd name="connsiteY200" fmla="*/ 255089 h 834218"/>
                  <a:gd name="connsiteX201" fmla="*/ 1165348 w 3024845"/>
                  <a:gd name="connsiteY201" fmla="*/ 255900 h 834218"/>
                  <a:gd name="connsiteX202" fmla="*/ 1165348 w 3024845"/>
                  <a:gd name="connsiteY202" fmla="*/ 261575 h 834218"/>
                  <a:gd name="connsiteX203" fmla="*/ 1166361 w 3024845"/>
                  <a:gd name="connsiteY203" fmla="*/ 261575 h 834218"/>
                  <a:gd name="connsiteX204" fmla="*/ 1173454 w 3024845"/>
                  <a:gd name="connsiteY204" fmla="*/ 261575 h 834218"/>
                  <a:gd name="connsiteX205" fmla="*/ 1173454 w 3024845"/>
                  <a:gd name="connsiteY205" fmla="*/ 291840 h 834218"/>
                  <a:gd name="connsiteX206" fmla="*/ 1175481 w 3024845"/>
                  <a:gd name="connsiteY206" fmla="*/ 291840 h 834218"/>
                  <a:gd name="connsiteX207" fmla="*/ 1189668 w 3024845"/>
                  <a:gd name="connsiteY207" fmla="*/ 291840 h 834218"/>
                  <a:gd name="connsiteX208" fmla="*/ 1189668 w 3024845"/>
                  <a:gd name="connsiteY208" fmla="*/ 315619 h 834218"/>
                  <a:gd name="connsiteX209" fmla="*/ 1191695 w 3024845"/>
                  <a:gd name="connsiteY209" fmla="*/ 317240 h 834218"/>
                  <a:gd name="connsiteX210" fmla="*/ 1191695 w 3024845"/>
                  <a:gd name="connsiteY210" fmla="*/ 328590 h 834218"/>
                  <a:gd name="connsiteX211" fmla="*/ 1192455 w 3024845"/>
                  <a:gd name="connsiteY211" fmla="*/ 328590 h 834218"/>
                  <a:gd name="connsiteX212" fmla="*/ 1197775 w 3024845"/>
                  <a:gd name="connsiteY212" fmla="*/ 328590 h 834218"/>
                  <a:gd name="connsiteX213" fmla="*/ 1197775 w 3024845"/>
                  <a:gd name="connsiteY213" fmla="*/ 352369 h 834218"/>
                  <a:gd name="connsiteX214" fmla="*/ 1199041 w 3024845"/>
                  <a:gd name="connsiteY214" fmla="*/ 352369 h 834218"/>
                  <a:gd name="connsiteX215" fmla="*/ 1207908 w 3024845"/>
                  <a:gd name="connsiteY215" fmla="*/ 352369 h 834218"/>
                  <a:gd name="connsiteX216" fmla="*/ 1209935 w 3024845"/>
                  <a:gd name="connsiteY216" fmla="*/ 356423 h 834218"/>
                  <a:gd name="connsiteX217" fmla="*/ 1209935 w 3024845"/>
                  <a:gd name="connsiteY217" fmla="*/ 369664 h 834218"/>
                  <a:gd name="connsiteX218" fmla="*/ 1211455 w 3024845"/>
                  <a:gd name="connsiteY218" fmla="*/ 367772 h 834218"/>
                  <a:gd name="connsiteX219" fmla="*/ 1222095 w 3024845"/>
                  <a:gd name="connsiteY219" fmla="*/ 354531 h 834218"/>
                  <a:gd name="connsiteX220" fmla="*/ 1250469 w 3024845"/>
                  <a:gd name="connsiteY220" fmla="*/ 354531 h 834218"/>
                  <a:gd name="connsiteX221" fmla="*/ 1250469 w 3024845"/>
                  <a:gd name="connsiteY221" fmla="*/ 441002 h 834218"/>
                  <a:gd name="connsiteX222" fmla="*/ 1251229 w 3024845"/>
                  <a:gd name="connsiteY222" fmla="*/ 441002 h 834218"/>
                  <a:gd name="connsiteX223" fmla="*/ 1256549 w 3024845"/>
                  <a:gd name="connsiteY223" fmla="*/ 441002 h 834218"/>
                  <a:gd name="connsiteX224" fmla="*/ 1257309 w 3024845"/>
                  <a:gd name="connsiteY224" fmla="*/ 439651 h 834218"/>
                  <a:gd name="connsiteX225" fmla="*/ 1262629 w 3024845"/>
                  <a:gd name="connsiteY225" fmla="*/ 430193 h 834218"/>
                  <a:gd name="connsiteX226" fmla="*/ 1262629 w 3024845"/>
                  <a:gd name="connsiteY226" fmla="*/ 432085 h 834218"/>
                  <a:gd name="connsiteX227" fmla="*/ 1262629 w 3024845"/>
                  <a:gd name="connsiteY227" fmla="*/ 445326 h 834218"/>
                  <a:gd name="connsiteX228" fmla="*/ 1266682 w 3024845"/>
                  <a:gd name="connsiteY228" fmla="*/ 399929 h 834218"/>
                  <a:gd name="connsiteX229" fmla="*/ 1267442 w 3024845"/>
                  <a:gd name="connsiteY229" fmla="*/ 399929 h 834218"/>
                  <a:gd name="connsiteX230" fmla="*/ 1272762 w 3024845"/>
                  <a:gd name="connsiteY230" fmla="*/ 399929 h 834218"/>
                  <a:gd name="connsiteX231" fmla="*/ 1272762 w 3024845"/>
                  <a:gd name="connsiteY231" fmla="*/ 335075 h 834218"/>
                  <a:gd name="connsiteX232" fmla="*/ 1273776 w 3024845"/>
                  <a:gd name="connsiteY232" fmla="*/ 335075 h 834218"/>
                  <a:gd name="connsiteX233" fmla="*/ 1280869 w 3024845"/>
                  <a:gd name="connsiteY233" fmla="*/ 335075 h 834218"/>
                  <a:gd name="connsiteX234" fmla="*/ 1293029 w 3024845"/>
                  <a:gd name="connsiteY234" fmla="*/ 291840 h 834218"/>
                  <a:gd name="connsiteX235" fmla="*/ 1294296 w 3024845"/>
                  <a:gd name="connsiteY235" fmla="*/ 291840 h 834218"/>
                  <a:gd name="connsiteX236" fmla="*/ 1303163 w 3024845"/>
                  <a:gd name="connsiteY236" fmla="*/ 291840 h 834218"/>
                  <a:gd name="connsiteX237" fmla="*/ 1313296 w 3024845"/>
                  <a:gd name="connsiteY237" fmla="*/ 335075 h 834218"/>
                  <a:gd name="connsiteX238" fmla="*/ 1314309 w 3024845"/>
                  <a:gd name="connsiteY238" fmla="*/ 335075 h 834218"/>
                  <a:gd name="connsiteX239" fmla="*/ 1321403 w 3024845"/>
                  <a:gd name="connsiteY239" fmla="*/ 335075 h 834218"/>
                  <a:gd name="connsiteX240" fmla="*/ 1321403 w 3024845"/>
                  <a:gd name="connsiteY240" fmla="*/ 373987 h 834218"/>
                  <a:gd name="connsiteX241" fmla="*/ 1323176 w 3024845"/>
                  <a:gd name="connsiteY241" fmla="*/ 373987 h 834218"/>
                  <a:gd name="connsiteX242" fmla="*/ 1335590 w 3024845"/>
                  <a:gd name="connsiteY242" fmla="*/ 373987 h 834218"/>
                  <a:gd name="connsiteX243" fmla="*/ 1335590 w 3024845"/>
                  <a:gd name="connsiteY243" fmla="*/ 376149 h 834218"/>
                  <a:gd name="connsiteX244" fmla="*/ 1335590 w 3024845"/>
                  <a:gd name="connsiteY244" fmla="*/ 391281 h 834218"/>
                  <a:gd name="connsiteX245" fmla="*/ 1339643 w 3024845"/>
                  <a:gd name="connsiteY245" fmla="*/ 389120 h 834218"/>
                  <a:gd name="connsiteX246" fmla="*/ 1339643 w 3024845"/>
                  <a:gd name="connsiteY246" fmla="*/ 373987 h 834218"/>
                  <a:gd name="connsiteX247" fmla="*/ 1341163 w 3024845"/>
                  <a:gd name="connsiteY247" fmla="*/ 373987 h 834218"/>
                  <a:gd name="connsiteX248" fmla="*/ 1351803 w 3024845"/>
                  <a:gd name="connsiteY248" fmla="*/ 373987 h 834218"/>
                  <a:gd name="connsiteX249" fmla="*/ 1351803 w 3024845"/>
                  <a:gd name="connsiteY249" fmla="*/ 375608 h 834218"/>
                  <a:gd name="connsiteX250" fmla="*/ 1351803 w 3024845"/>
                  <a:gd name="connsiteY250" fmla="*/ 386958 h 834218"/>
                  <a:gd name="connsiteX251" fmla="*/ 1382204 w 3024845"/>
                  <a:gd name="connsiteY251" fmla="*/ 386958 h 834218"/>
                  <a:gd name="connsiteX252" fmla="*/ 1382204 w 3024845"/>
                  <a:gd name="connsiteY252" fmla="*/ 350208 h 834218"/>
                  <a:gd name="connsiteX253" fmla="*/ 1383470 w 3024845"/>
                  <a:gd name="connsiteY253" fmla="*/ 350208 h 834218"/>
                  <a:gd name="connsiteX254" fmla="*/ 1392337 w 3024845"/>
                  <a:gd name="connsiteY254" fmla="*/ 350208 h 834218"/>
                  <a:gd name="connsiteX255" fmla="*/ 1392337 w 3024845"/>
                  <a:gd name="connsiteY255" fmla="*/ 371825 h 834218"/>
                  <a:gd name="connsiteX256" fmla="*/ 1394364 w 3024845"/>
                  <a:gd name="connsiteY256" fmla="*/ 339399 h 834218"/>
                  <a:gd name="connsiteX257" fmla="*/ 1416657 w 3024845"/>
                  <a:gd name="connsiteY257" fmla="*/ 339399 h 834218"/>
                  <a:gd name="connsiteX258" fmla="*/ 1416657 w 3024845"/>
                  <a:gd name="connsiteY258" fmla="*/ 337777 h 834218"/>
                  <a:gd name="connsiteX259" fmla="*/ 1416657 w 3024845"/>
                  <a:gd name="connsiteY259" fmla="*/ 326428 h 834218"/>
                  <a:gd name="connsiteX260" fmla="*/ 1417417 w 3024845"/>
                  <a:gd name="connsiteY260" fmla="*/ 326428 h 834218"/>
                  <a:gd name="connsiteX261" fmla="*/ 1422737 w 3024845"/>
                  <a:gd name="connsiteY261" fmla="*/ 326428 h 834218"/>
                  <a:gd name="connsiteX262" fmla="*/ 1422737 w 3024845"/>
                  <a:gd name="connsiteY262" fmla="*/ 324537 h 834218"/>
                  <a:gd name="connsiteX263" fmla="*/ 1422737 w 3024845"/>
                  <a:gd name="connsiteY263" fmla="*/ 311296 h 834218"/>
                  <a:gd name="connsiteX264" fmla="*/ 1426791 w 3024845"/>
                  <a:gd name="connsiteY264" fmla="*/ 317781 h 834218"/>
                  <a:gd name="connsiteX265" fmla="*/ 1429071 w 3024845"/>
                  <a:gd name="connsiteY265" fmla="*/ 317781 h 834218"/>
                  <a:gd name="connsiteX266" fmla="*/ 1445031 w 3024845"/>
                  <a:gd name="connsiteY266" fmla="*/ 317781 h 834218"/>
                  <a:gd name="connsiteX267" fmla="*/ 1445031 w 3024845"/>
                  <a:gd name="connsiteY267" fmla="*/ 316970 h 834218"/>
                  <a:gd name="connsiteX268" fmla="*/ 1445031 w 3024845"/>
                  <a:gd name="connsiteY268" fmla="*/ 311296 h 834218"/>
                  <a:gd name="connsiteX269" fmla="*/ 1445791 w 3024845"/>
                  <a:gd name="connsiteY269" fmla="*/ 311296 h 834218"/>
                  <a:gd name="connsiteX270" fmla="*/ 1451111 w 3024845"/>
                  <a:gd name="connsiteY270" fmla="*/ 311296 h 834218"/>
                  <a:gd name="connsiteX271" fmla="*/ 1451111 w 3024845"/>
                  <a:gd name="connsiteY271" fmla="*/ 312647 h 834218"/>
                  <a:gd name="connsiteX272" fmla="*/ 1451111 w 3024845"/>
                  <a:gd name="connsiteY272" fmla="*/ 322105 h 834218"/>
                  <a:gd name="connsiteX273" fmla="*/ 1489618 w 3024845"/>
                  <a:gd name="connsiteY273" fmla="*/ 322105 h 834218"/>
                  <a:gd name="connsiteX274" fmla="*/ 1489618 w 3024845"/>
                  <a:gd name="connsiteY274" fmla="*/ 460458 h 834218"/>
                  <a:gd name="connsiteX275" fmla="*/ 1491138 w 3024845"/>
                  <a:gd name="connsiteY275" fmla="*/ 460458 h 834218"/>
                  <a:gd name="connsiteX276" fmla="*/ 1501778 w 3024845"/>
                  <a:gd name="connsiteY276" fmla="*/ 460458 h 834218"/>
                  <a:gd name="connsiteX277" fmla="*/ 1501778 w 3024845"/>
                  <a:gd name="connsiteY277" fmla="*/ 447488 h 834218"/>
                  <a:gd name="connsiteX278" fmla="*/ 1505832 w 3024845"/>
                  <a:gd name="connsiteY278" fmla="*/ 447488 h 834218"/>
                  <a:gd name="connsiteX279" fmla="*/ 1505832 w 3024845"/>
                  <a:gd name="connsiteY279" fmla="*/ 460458 h 834218"/>
                  <a:gd name="connsiteX280" fmla="*/ 1536232 w 3024845"/>
                  <a:gd name="connsiteY280" fmla="*/ 460458 h 834218"/>
                  <a:gd name="connsiteX281" fmla="*/ 1536232 w 3024845"/>
                  <a:gd name="connsiteY281" fmla="*/ 430193 h 834218"/>
                  <a:gd name="connsiteX282" fmla="*/ 1548392 w 3024845"/>
                  <a:gd name="connsiteY282" fmla="*/ 430193 h 834218"/>
                  <a:gd name="connsiteX283" fmla="*/ 1560552 w 3024845"/>
                  <a:gd name="connsiteY283" fmla="*/ 428032 h 834218"/>
                  <a:gd name="connsiteX284" fmla="*/ 1564606 w 3024845"/>
                  <a:gd name="connsiteY284" fmla="*/ 430193 h 834218"/>
                  <a:gd name="connsiteX285" fmla="*/ 1574739 w 3024845"/>
                  <a:gd name="connsiteY285" fmla="*/ 430193 h 834218"/>
                  <a:gd name="connsiteX286" fmla="*/ 1574739 w 3024845"/>
                  <a:gd name="connsiteY286" fmla="*/ 460458 h 834218"/>
                  <a:gd name="connsiteX287" fmla="*/ 1582846 w 3024845"/>
                  <a:gd name="connsiteY287" fmla="*/ 460458 h 834218"/>
                  <a:gd name="connsiteX288" fmla="*/ 1582846 w 3024845"/>
                  <a:gd name="connsiteY288" fmla="*/ 477753 h 834218"/>
                  <a:gd name="connsiteX289" fmla="*/ 1592182 w 3024845"/>
                  <a:gd name="connsiteY289" fmla="*/ 478658 h 834218"/>
                  <a:gd name="connsiteX290" fmla="*/ 1605140 w 3024845"/>
                  <a:gd name="connsiteY290" fmla="*/ 478658 h 834218"/>
                  <a:gd name="connsiteX291" fmla="*/ 1605140 w 3024845"/>
                  <a:gd name="connsiteY291" fmla="*/ 462620 h 834218"/>
                  <a:gd name="connsiteX292" fmla="*/ 1673096 w 3024845"/>
                  <a:gd name="connsiteY292" fmla="*/ 462620 h 834218"/>
                  <a:gd name="connsiteX293" fmla="*/ 1673096 w 3024845"/>
                  <a:gd name="connsiteY293" fmla="*/ 377367 h 834218"/>
                  <a:gd name="connsiteX294" fmla="*/ 1745104 w 3024845"/>
                  <a:gd name="connsiteY294" fmla="*/ 377367 h 834218"/>
                  <a:gd name="connsiteX295" fmla="*/ 1745104 w 3024845"/>
                  <a:gd name="connsiteY295" fmla="*/ 456135 h 834218"/>
                  <a:gd name="connsiteX296" fmla="*/ 1747008 w 3024845"/>
                  <a:gd name="connsiteY296" fmla="*/ 456135 h 834218"/>
                  <a:gd name="connsiteX297" fmla="*/ 1748250 w 3024845"/>
                  <a:gd name="connsiteY297" fmla="*/ 478658 h 834218"/>
                  <a:gd name="connsiteX298" fmla="*/ 1757926 w 3024845"/>
                  <a:gd name="connsiteY298" fmla="*/ 478658 h 834218"/>
                  <a:gd name="connsiteX299" fmla="*/ 1759168 w 3024845"/>
                  <a:gd name="connsiteY299" fmla="*/ 456135 h 834218"/>
                  <a:gd name="connsiteX300" fmla="*/ 1765248 w 3024845"/>
                  <a:gd name="connsiteY300" fmla="*/ 456135 h 834218"/>
                  <a:gd name="connsiteX301" fmla="*/ 1766490 w 3024845"/>
                  <a:gd name="connsiteY301" fmla="*/ 478658 h 834218"/>
                  <a:gd name="connsiteX302" fmla="*/ 1817112 w 3024845"/>
                  <a:gd name="connsiteY302" fmla="*/ 478658 h 834218"/>
                  <a:gd name="connsiteX303" fmla="*/ 1817112 w 3024845"/>
                  <a:gd name="connsiteY303" fmla="*/ 315630 h 834218"/>
                  <a:gd name="connsiteX304" fmla="*/ 2014439 w 3024845"/>
                  <a:gd name="connsiteY304" fmla="*/ 315630 h 834218"/>
                  <a:gd name="connsiteX305" fmla="*/ 2014439 w 3024845"/>
                  <a:gd name="connsiteY305" fmla="*/ 478658 h 834218"/>
                  <a:gd name="connsiteX306" fmla="*/ 2033136 w 3024845"/>
                  <a:gd name="connsiteY306" fmla="*/ 478658 h 834218"/>
                  <a:gd name="connsiteX307" fmla="*/ 2033136 w 3024845"/>
                  <a:gd name="connsiteY307" fmla="*/ 395965 h 834218"/>
                  <a:gd name="connsiteX308" fmla="*/ 2128256 w 3024845"/>
                  <a:gd name="connsiteY308" fmla="*/ 395965 h 834218"/>
                  <a:gd name="connsiteX309" fmla="*/ 2180720 w 3024845"/>
                  <a:gd name="connsiteY309" fmla="*/ 330752 h 834218"/>
                  <a:gd name="connsiteX310" fmla="*/ 2245574 w 3024845"/>
                  <a:gd name="connsiteY310" fmla="*/ 330752 h 834218"/>
                  <a:gd name="connsiteX311" fmla="*/ 2245574 w 3024845"/>
                  <a:gd name="connsiteY311" fmla="*/ 406414 h 834218"/>
                  <a:gd name="connsiteX312" fmla="*/ 2253681 w 3024845"/>
                  <a:gd name="connsiteY312" fmla="*/ 406414 h 834218"/>
                  <a:gd name="connsiteX313" fmla="*/ 2255708 w 3024845"/>
                  <a:gd name="connsiteY313" fmla="*/ 399929 h 834218"/>
                  <a:gd name="connsiteX314" fmla="*/ 2261788 w 3024845"/>
                  <a:gd name="connsiteY314" fmla="*/ 399929 h 834218"/>
                  <a:gd name="connsiteX315" fmla="*/ 2263815 w 3024845"/>
                  <a:gd name="connsiteY315" fmla="*/ 408576 h 834218"/>
                  <a:gd name="connsiteX316" fmla="*/ 2275975 w 3024845"/>
                  <a:gd name="connsiteY316" fmla="*/ 408576 h 834218"/>
                  <a:gd name="connsiteX317" fmla="*/ 2275975 w 3024845"/>
                  <a:gd name="connsiteY317" fmla="*/ 402090 h 834218"/>
                  <a:gd name="connsiteX318" fmla="*/ 2298268 w 3024845"/>
                  <a:gd name="connsiteY318" fmla="*/ 402090 h 834218"/>
                  <a:gd name="connsiteX319" fmla="*/ 2298268 w 3024845"/>
                  <a:gd name="connsiteY319" fmla="*/ 408576 h 834218"/>
                  <a:gd name="connsiteX320" fmla="*/ 2318535 w 3024845"/>
                  <a:gd name="connsiteY320" fmla="*/ 408576 h 834218"/>
                  <a:gd name="connsiteX321" fmla="*/ 2318535 w 3024845"/>
                  <a:gd name="connsiteY321" fmla="*/ 453973 h 834218"/>
                  <a:gd name="connsiteX322" fmla="*/ 2332722 w 3024845"/>
                  <a:gd name="connsiteY322" fmla="*/ 453973 h 834218"/>
                  <a:gd name="connsiteX323" fmla="*/ 2332722 w 3024845"/>
                  <a:gd name="connsiteY323" fmla="*/ 441002 h 834218"/>
                  <a:gd name="connsiteX324" fmla="*/ 2348936 w 3024845"/>
                  <a:gd name="connsiteY324" fmla="*/ 441002 h 834218"/>
                  <a:gd name="connsiteX325" fmla="*/ 2348936 w 3024845"/>
                  <a:gd name="connsiteY325" fmla="*/ 261575 h 834218"/>
                  <a:gd name="connsiteX326" fmla="*/ 2355016 w 3024845"/>
                  <a:gd name="connsiteY326" fmla="*/ 255089 h 834218"/>
                  <a:gd name="connsiteX327" fmla="*/ 2427977 w 3024845"/>
                  <a:gd name="connsiteY327" fmla="*/ 255089 h 834218"/>
                  <a:gd name="connsiteX328" fmla="*/ 2427977 w 3024845"/>
                  <a:gd name="connsiteY328" fmla="*/ 263737 h 834218"/>
                  <a:gd name="connsiteX329" fmla="*/ 2438110 w 3024845"/>
                  <a:gd name="connsiteY329" fmla="*/ 263737 h 834218"/>
                  <a:gd name="connsiteX330" fmla="*/ 2438110 w 3024845"/>
                  <a:gd name="connsiteY330" fmla="*/ 378311 h 834218"/>
                  <a:gd name="connsiteX331" fmla="*/ 2460404 w 3024845"/>
                  <a:gd name="connsiteY331" fmla="*/ 378311 h 834218"/>
                  <a:gd name="connsiteX332" fmla="*/ 2460404 w 3024845"/>
                  <a:gd name="connsiteY332" fmla="*/ 311296 h 834218"/>
                  <a:gd name="connsiteX333" fmla="*/ 2486751 w 3024845"/>
                  <a:gd name="connsiteY333" fmla="*/ 311296 h 834218"/>
                  <a:gd name="connsiteX334" fmla="*/ 2490804 w 3024845"/>
                  <a:gd name="connsiteY334" fmla="*/ 306972 h 834218"/>
                  <a:gd name="connsiteX335" fmla="*/ 2498911 w 3024845"/>
                  <a:gd name="connsiteY335" fmla="*/ 306972 h 834218"/>
                  <a:gd name="connsiteX336" fmla="*/ 2502964 w 3024845"/>
                  <a:gd name="connsiteY336" fmla="*/ 311296 h 834218"/>
                  <a:gd name="connsiteX337" fmla="*/ 2525258 w 3024845"/>
                  <a:gd name="connsiteY337" fmla="*/ 311296 h 834218"/>
                  <a:gd name="connsiteX338" fmla="*/ 2525258 w 3024845"/>
                  <a:gd name="connsiteY338" fmla="*/ 194560 h 834218"/>
                  <a:gd name="connsiteX339" fmla="*/ 2582005 w 3024845"/>
                  <a:gd name="connsiteY339" fmla="*/ 183751 h 834218"/>
                  <a:gd name="connsiteX340" fmla="*/ 2582005 w 3024845"/>
                  <a:gd name="connsiteY340" fmla="*/ 184832 h 834218"/>
                  <a:gd name="connsiteX341" fmla="*/ 2582005 w 3024845"/>
                  <a:gd name="connsiteY341" fmla="*/ 192398 h 834218"/>
                  <a:gd name="connsiteX342" fmla="*/ 2608352 w 3024845"/>
                  <a:gd name="connsiteY342" fmla="*/ 192398 h 834218"/>
                  <a:gd name="connsiteX343" fmla="*/ 2608352 w 3024845"/>
                  <a:gd name="connsiteY343" fmla="*/ 447488 h 834218"/>
                  <a:gd name="connsiteX344" fmla="*/ 2630646 w 3024845"/>
                  <a:gd name="connsiteY344" fmla="*/ 447488 h 834218"/>
                  <a:gd name="connsiteX345" fmla="*/ 2630646 w 3024845"/>
                  <a:gd name="connsiteY345" fmla="*/ 443164 h 834218"/>
                  <a:gd name="connsiteX346" fmla="*/ 2642806 w 3024845"/>
                  <a:gd name="connsiteY346" fmla="*/ 443164 h 834218"/>
                  <a:gd name="connsiteX347" fmla="*/ 2642806 w 3024845"/>
                  <a:gd name="connsiteY347" fmla="*/ 447488 h 834218"/>
                  <a:gd name="connsiteX348" fmla="*/ 2667126 w 3024845"/>
                  <a:gd name="connsiteY348" fmla="*/ 447488 h 834218"/>
                  <a:gd name="connsiteX349" fmla="*/ 2667126 w 3024845"/>
                  <a:gd name="connsiteY349" fmla="*/ 434517 h 834218"/>
                  <a:gd name="connsiteX350" fmla="*/ 2695500 w 3024845"/>
                  <a:gd name="connsiteY350" fmla="*/ 434517 h 834218"/>
                  <a:gd name="connsiteX351" fmla="*/ 2707660 w 3024845"/>
                  <a:gd name="connsiteY351" fmla="*/ 430193 h 834218"/>
                  <a:gd name="connsiteX352" fmla="*/ 2727927 w 3024845"/>
                  <a:gd name="connsiteY352" fmla="*/ 434517 h 834218"/>
                  <a:gd name="connsiteX353" fmla="*/ 2727927 w 3024845"/>
                  <a:gd name="connsiteY353" fmla="*/ 417223 h 834218"/>
                  <a:gd name="connsiteX354" fmla="*/ 2736034 w 3024845"/>
                  <a:gd name="connsiteY354" fmla="*/ 417223 h 834218"/>
                  <a:gd name="connsiteX355" fmla="*/ 2736034 w 3024845"/>
                  <a:gd name="connsiteY355" fmla="*/ 404252 h 834218"/>
                  <a:gd name="connsiteX356" fmla="*/ 2792781 w 3024845"/>
                  <a:gd name="connsiteY356" fmla="*/ 404252 h 834218"/>
                  <a:gd name="connsiteX357" fmla="*/ 2792781 w 3024845"/>
                  <a:gd name="connsiteY357" fmla="*/ 373987 h 834218"/>
                  <a:gd name="connsiteX358" fmla="*/ 2811021 w 3024845"/>
                  <a:gd name="connsiteY358" fmla="*/ 373987 h 834218"/>
                  <a:gd name="connsiteX359" fmla="*/ 2811021 w 3024845"/>
                  <a:gd name="connsiteY359" fmla="*/ 367502 h 834218"/>
                  <a:gd name="connsiteX360" fmla="*/ 2823181 w 3024845"/>
                  <a:gd name="connsiteY360" fmla="*/ 367502 h 834218"/>
                  <a:gd name="connsiteX361" fmla="*/ 2823181 w 3024845"/>
                  <a:gd name="connsiteY361" fmla="*/ 373987 h 834218"/>
                  <a:gd name="connsiteX362" fmla="*/ 2839395 w 3024845"/>
                  <a:gd name="connsiteY362" fmla="*/ 373987 h 834218"/>
                  <a:gd name="connsiteX363" fmla="*/ 2839395 w 3024845"/>
                  <a:gd name="connsiteY363" fmla="*/ 423708 h 834218"/>
                  <a:gd name="connsiteX364" fmla="*/ 2871822 w 3024845"/>
                  <a:gd name="connsiteY364" fmla="*/ 423708 h 834218"/>
                  <a:gd name="connsiteX365" fmla="*/ 2871822 w 3024845"/>
                  <a:gd name="connsiteY365" fmla="*/ 397767 h 834218"/>
                  <a:gd name="connsiteX366" fmla="*/ 2910329 w 3024845"/>
                  <a:gd name="connsiteY366" fmla="*/ 397767 h 834218"/>
                  <a:gd name="connsiteX367" fmla="*/ 2910329 w 3024845"/>
                  <a:gd name="connsiteY367" fmla="*/ 367502 h 834218"/>
                  <a:gd name="connsiteX368" fmla="*/ 2958970 w 3024845"/>
                  <a:gd name="connsiteY368" fmla="*/ 367502 h 834218"/>
                  <a:gd name="connsiteX369" fmla="*/ 2958970 w 3024845"/>
                  <a:gd name="connsiteY369" fmla="*/ 478658 h 834218"/>
                  <a:gd name="connsiteX370" fmla="*/ 2958970 w 3024845"/>
                  <a:gd name="connsiteY370" fmla="*/ 492437 h 834218"/>
                  <a:gd name="connsiteX371" fmla="*/ 3024845 w 3024845"/>
                  <a:gd name="connsiteY371" fmla="*/ 492437 h 834218"/>
                  <a:gd name="connsiteX372" fmla="*/ 3024845 w 3024845"/>
                  <a:gd name="connsiteY372" fmla="*/ 834218 h 834218"/>
                  <a:gd name="connsiteX373" fmla="*/ 2054 w 3024845"/>
                  <a:gd name="connsiteY373" fmla="*/ 831885 h 834218"/>
                  <a:gd name="connsiteX374" fmla="*/ 0 w 3024845"/>
                  <a:gd name="connsiteY374" fmla="*/ 397767 h 834218"/>
                  <a:gd name="connsiteX375" fmla="*/ 20267 w 3024845"/>
                  <a:gd name="connsiteY375" fmla="*/ 397767 h 834218"/>
                  <a:gd name="connsiteX376" fmla="*/ 20774 w 3024845"/>
                  <a:gd name="connsiteY376" fmla="*/ 396686 h 834218"/>
                  <a:gd name="connsiteX377" fmla="*/ 24320 w 3024845"/>
                  <a:gd name="connsiteY377" fmla="*/ 389120 h 834218"/>
                  <a:gd name="connsiteX378" fmla="*/ 26094 w 3024845"/>
                  <a:gd name="connsiteY378" fmla="*/ 389390 h 834218"/>
                  <a:gd name="connsiteX379" fmla="*/ 38507 w 3024845"/>
                  <a:gd name="connsiteY379" fmla="*/ 391281 h 834218"/>
                  <a:gd name="connsiteX380" fmla="*/ 39014 w 3024845"/>
                  <a:gd name="connsiteY380" fmla="*/ 392633 h 834218"/>
                  <a:gd name="connsiteX381" fmla="*/ 42560 w 3024845"/>
                  <a:gd name="connsiteY381" fmla="*/ 402090 h 834218"/>
                  <a:gd name="connsiteX382" fmla="*/ 68907 w 3024845"/>
                  <a:gd name="connsiteY382" fmla="*/ 404252 h 834218"/>
                  <a:gd name="connsiteX383" fmla="*/ 68907 w 3024845"/>
                  <a:gd name="connsiteY383" fmla="*/ 281031 h 834218"/>
                  <a:gd name="connsiteX384" fmla="*/ 70934 w 3024845"/>
                  <a:gd name="connsiteY384" fmla="*/ 281031 h 834218"/>
                  <a:gd name="connsiteX385" fmla="*/ 85121 w 3024845"/>
                  <a:gd name="connsiteY385" fmla="*/ 281031 h 834218"/>
                  <a:gd name="connsiteX386" fmla="*/ 85121 w 3024845"/>
                  <a:gd name="connsiteY386" fmla="*/ 144839 h 834218"/>
                  <a:gd name="connsiteX387" fmla="*/ 86894 w 3024845"/>
                  <a:gd name="connsiteY387" fmla="*/ 144839 h 834218"/>
                  <a:gd name="connsiteX388" fmla="*/ 99308 w 3024845"/>
                  <a:gd name="connsiteY388" fmla="*/ 144839 h 834218"/>
                  <a:gd name="connsiteX389" fmla="*/ 99308 w 3024845"/>
                  <a:gd name="connsiteY389" fmla="*/ 30265 h 834218"/>
                  <a:gd name="connsiteX390" fmla="*/ 103361 w 3024845"/>
                  <a:gd name="connsiteY390" fmla="*/ 2161 h 834218"/>
                  <a:gd name="connsiteX0" fmla="*/ 103361 w 3024845"/>
                  <a:gd name="connsiteY0" fmla="*/ 2161 h 834218"/>
                  <a:gd name="connsiteX1" fmla="*/ 200642 w 3024845"/>
                  <a:gd name="connsiteY1" fmla="*/ 0 h 834218"/>
                  <a:gd name="connsiteX2" fmla="*/ 202669 w 3024845"/>
                  <a:gd name="connsiteY2" fmla="*/ 0 h 834218"/>
                  <a:gd name="connsiteX3" fmla="*/ 216856 w 3024845"/>
                  <a:gd name="connsiteY3" fmla="*/ 0 h 834218"/>
                  <a:gd name="connsiteX4" fmla="*/ 220909 w 3024845"/>
                  <a:gd name="connsiteY4" fmla="*/ 30265 h 834218"/>
                  <a:gd name="connsiteX5" fmla="*/ 220909 w 3024845"/>
                  <a:gd name="connsiteY5" fmla="*/ 144839 h 834218"/>
                  <a:gd name="connsiteX6" fmla="*/ 223189 w 3024845"/>
                  <a:gd name="connsiteY6" fmla="*/ 144839 h 834218"/>
                  <a:gd name="connsiteX7" fmla="*/ 239150 w 3024845"/>
                  <a:gd name="connsiteY7" fmla="*/ 144839 h 834218"/>
                  <a:gd name="connsiteX8" fmla="*/ 239150 w 3024845"/>
                  <a:gd name="connsiteY8" fmla="*/ 285354 h 834218"/>
                  <a:gd name="connsiteX9" fmla="*/ 240670 w 3024845"/>
                  <a:gd name="connsiteY9" fmla="*/ 285084 h 834218"/>
                  <a:gd name="connsiteX10" fmla="*/ 251310 w 3024845"/>
                  <a:gd name="connsiteY10" fmla="*/ 283193 h 834218"/>
                  <a:gd name="connsiteX11" fmla="*/ 249283 w 3024845"/>
                  <a:gd name="connsiteY11" fmla="*/ 371825 h 834218"/>
                  <a:gd name="connsiteX12" fmla="*/ 250803 w 3024845"/>
                  <a:gd name="connsiteY12" fmla="*/ 372096 h 834218"/>
                  <a:gd name="connsiteX13" fmla="*/ 261443 w 3024845"/>
                  <a:gd name="connsiteY13" fmla="*/ 373987 h 834218"/>
                  <a:gd name="connsiteX14" fmla="*/ 261696 w 3024845"/>
                  <a:gd name="connsiteY14" fmla="*/ 374798 h 834218"/>
                  <a:gd name="connsiteX15" fmla="*/ 263470 w 3024845"/>
                  <a:gd name="connsiteY15" fmla="*/ 380473 h 834218"/>
                  <a:gd name="connsiteX16" fmla="*/ 264230 w 3024845"/>
                  <a:gd name="connsiteY16" fmla="*/ 378041 h 834218"/>
                  <a:gd name="connsiteX17" fmla="*/ 269550 w 3024845"/>
                  <a:gd name="connsiteY17" fmla="*/ 361017 h 834218"/>
                  <a:gd name="connsiteX18" fmla="*/ 271323 w 3024845"/>
                  <a:gd name="connsiteY18" fmla="*/ 361017 h 834218"/>
                  <a:gd name="connsiteX19" fmla="*/ 283737 w 3024845"/>
                  <a:gd name="connsiteY19" fmla="*/ 361017 h 834218"/>
                  <a:gd name="connsiteX20" fmla="*/ 283737 w 3024845"/>
                  <a:gd name="connsiteY20" fmla="*/ 393443 h 834218"/>
                  <a:gd name="connsiteX21" fmla="*/ 284750 w 3024845"/>
                  <a:gd name="connsiteY21" fmla="*/ 393984 h 834218"/>
                  <a:gd name="connsiteX22" fmla="*/ 291844 w 3024845"/>
                  <a:gd name="connsiteY22" fmla="*/ 397767 h 834218"/>
                  <a:gd name="connsiteX23" fmla="*/ 291844 w 3024845"/>
                  <a:gd name="connsiteY23" fmla="*/ 399118 h 834218"/>
                  <a:gd name="connsiteX24" fmla="*/ 291844 w 3024845"/>
                  <a:gd name="connsiteY24" fmla="*/ 408576 h 834218"/>
                  <a:gd name="connsiteX25" fmla="*/ 336431 w 3024845"/>
                  <a:gd name="connsiteY25" fmla="*/ 408576 h 834218"/>
                  <a:gd name="connsiteX26" fmla="*/ 336431 w 3024845"/>
                  <a:gd name="connsiteY26" fmla="*/ 409657 h 834218"/>
                  <a:gd name="connsiteX27" fmla="*/ 336431 w 3024845"/>
                  <a:gd name="connsiteY27" fmla="*/ 417223 h 834218"/>
                  <a:gd name="connsiteX28" fmla="*/ 338457 w 3024845"/>
                  <a:gd name="connsiteY28" fmla="*/ 417223 h 834218"/>
                  <a:gd name="connsiteX29" fmla="*/ 352644 w 3024845"/>
                  <a:gd name="connsiteY29" fmla="*/ 417223 h 834218"/>
                  <a:gd name="connsiteX30" fmla="*/ 352644 w 3024845"/>
                  <a:gd name="connsiteY30" fmla="*/ 386958 h 834218"/>
                  <a:gd name="connsiteX31" fmla="*/ 397231 w 3024845"/>
                  <a:gd name="connsiteY31" fmla="*/ 386958 h 834218"/>
                  <a:gd name="connsiteX32" fmla="*/ 397231 w 3024845"/>
                  <a:gd name="connsiteY32" fmla="*/ 385607 h 834218"/>
                  <a:gd name="connsiteX33" fmla="*/ 397231 w 3024845"/>
                  <a:gd name="connsiteY33" fmla="*/ 376149 h 834218"/>
                  <a:gd name="connsiteX34" fmla="*/ 398245 w 3024845"/>
                  <a:gd name="connsiteY34" fmla="*/ 376149 h 834218"/>
                  <a:gd name="connsiteX35" fmla="*/ 405338 w 3024845"/>
                  <a:gd name="connsiteY35" fmla="*/ 376149 h 834218"/>
                  <a:gd name="connsiteX36" fmla="*/ 405338 w 3024845"/>
                  <a:gd name="connsiteY36" fmla="*/ 374258 h 834218"/>
                  <a:gd name="connsiteX37" fmla="*/ 405338 w 3024845"/>
                  <a:gd name="connsiteY37" fmla="*/ 361017 h 834218"/>
                  <a:gd name="connsiteX38" fmla="*/ 406098 w 3024845"/>
                  <a:gd name="connsiteY38" fmla="*/ 361017 h 834218"/>
                  <a:gd name="connsiteX39" fmla="*/ 411418 w 3024845"/>
                  <a:gd name="connsiteY39" fmla="*/ 361017 h 834218"/>
                  <a:gd name="connsiteX40" fmla="*/ 411418 w 3024845"/>
                  <a:gd name="connsiteY40" fmla="*/ 359936 h 834218"/>
                  <a:gd name="connsiteX41" fmla="*/ 411418 w 3024845"/>
                  <a:gd name="connsiteY41" fmla="*/ 352369 h 834218"/>
                  <a:gd name="connsiteX42" fmla="*/ 413445 w 3024845"/>
                  <a:gd name="connsiteY42" fmla="*/ 352369 h 834218"/>
                  <a:gd name="connsiteX43" fmla="*/ 427632 w 3024845"/>
                  <a:gd name="connsiteY43" fmla="*/ 352369 h 834218"/>
                  <a:gd name="connsiteX44" fmla="*/ 427632 w 3024845"/>
                  <a:gd name="connsiteY44" fmla="*/ 353450 h 834218"/>
                  <a:gd name="connsiteX45" fmla="*/ 427632 w 3024845"/>
                  <a:gd name="connsiteY45" fmla="*/ 361017 h 834218"/>
                  <a:gd name="connsiteX46" fmla="*/ 449925 w 3024845"/>
                  <a:gd name="connsiteY46" fmla="*/ 361017 h 834218"/>
                  <a:gd name="connsiteX47" fmla="*/ 449925 w 3024845"/>
                  <a:gd name="connsiteY47" fmla="*/ 359125 h 834218"/>
                  <a:gd name="connsiteX48" fmla="*/ 449925 w 3024845"/>
                  <a:gd name="connsiteY48" fmla="*/ 345884 h 834218"/>
                  <a:gd name="connsiteX49" fmla="*/ 451699 w 3024845"/>
                  <a:gd name="connsiteY49" fmla="*/ 345884 h 834218"/>
                  <a:gd name="connsiteX50" fmla="*/ 464112 w 3024845"/>
                  <a:gd name="connsiteY50" fmla="*/ 345884 h 834218"/>
                  <a:gd name="connsiteX51" fmla="*/ 464112 w 3024845"/>
                  <a:gd name="connsiteY51" fmla="*/ 369664 h 834218"/>
                  <a:gd name="connsiteX52" fmla="*/ 465126 w 3024845"/>
                  <a:gd name="connsiteY52" fmla="*/ 369664 h 834218"/>
                  <a:gd name="connsiteX53" fmla="*/ 472219 w 3024845"/>
                  <a:gd name="connsiteY53" fmla="*/ 369664 h 834218"/>
                  <a:gd name="connsiteX54" fmla="*/ 472219 w 3024845"/>
                  <a:gd name="connsiteY54" fmla="*/ 368583 h 834218"/>
                  <a:gd name="connsiteX55" fmla="*/ 472219 w 3024845"/>
                  <a:gd name="connsiteY55" fmla="*/ 361017 h 834218"/>
                  <a:gd name="connsiteX56" fmla="*/ 473992 w 3024845"/>
                  <a:gd name="connsiteY56" fmla="*/ 361017 h 834218"/>
                  <a:gd name="connsiteX57" fmla="*/ 486406 w 3024845"/>
                  <a:gd name="connsiteY57" fmla="*/ 361017 h 834218"/>
                  <a:gd name="connsiteX58" fmla="*/ 486406 w 3024845"/>
                  <a:gd name="connsiteY58" fmla="*/ 386958 h 834218"/>
                  <a:gd name="connsiteX59" fmla="*/ 488433 w 3024845"/>
                  <a:gd name="connsiteY59" fmla="*/ 386958 h 834218"/>
                  <a:gd name="connsiteX60" fmla="*/ 502619 w 3024845"/>
                  <a:gd name="connsiteY60" fmla="*/ 386958 h 834218"/>
                  <a:gd name="connsiteX61" fmla="*/ 502619 w 3024845"/>
                  <a:gd name="connsiteY61" fmla="*/ 388579 h 834218"/>
                  <a:gd name="connsiteX62" fmla="*/ 502619 w 3024845"/>
                  <a:gd name="connsiteY62" fmla="*/ 399929 h 834218"/>
                  <a:gd name="connsiteX63" fmla="*/ 503379 w 3024845"/>
                  <a:gd name="connsiteY63" fmla="*/ 399929 h 834218"/>
                  <a:gd name="connsiteX64" fmla="*/ 508700 w 3024845"/>
                  <a:gd name="connsiteY64" fmla="*/ 399929 h 834218"/>
                  <a:gd name="connsiteX65" fmla="*/ 508700 w 3024845"/>
                  <a:gd name="connsiteY65" fmla="*/ 399118 h 834218"/>
                  <a:gd name="connsiteX66" fmla="*/ 508700 w 3024845"/>
                  <a:gd name="connsiteY66" fmla="*/ 393443 h 834218"/>
                  <a:gd name="connsiteX67" fmla="*/ 539100 w 3024845"/>
                  <a:gd name="connsiteY67" fmla="*/ 393443 h 834218"/>
                  <a:gd name="connsiteX68" fmla="*/ 539100 w 3024845"/>
                  <a:gd name="connsiteY68" fmla="*/ 417223 h 834218"/>
                  <a:gd name="connsiteX69" fmla="*/ 540113 w 3024845"/>
                  <a:gd name="connsiteY69" fmla="*/ 417223 h 834218"/>
                  <a:gd name="connsiteX70" fmla="*/ 547207 w 3024845"/>
                  <a:gd name="connsiteY70" fmla="*/ 417223 h 834218"/>
                  <a:gd name="connsiteX71" fmla="*/ 547207 w 3024845"/>
                  <a:gd name="connsiteY71" fmla="*/ 418304 h 834218"/>
                  <a:gd name="connsiteX72" fmla="*/ 547207 w 3024845"/>
                  <a:gd name="connsiteY72" fmla="*/ 425870 h 834218"/>
                  <a:gd name="connsiteX73" fmla="*/ 547967 w 3024845"/>
                  <a:gd name="connsiteY73" fmla="*/ 425870 h 834218"/>
                  <a:gd name="connsiteX74" fmla="*/ 553287 w 3024845"/>
                  <a:gd name="connsiteY74" fmla="*/ 425870 h 834218"/>
                  <a:gd name="connsiteX75" fmla="*/ 553287 w 3024845"/>
                  <a:gd name="connsiteY75" fmla="*/ 423708 h 834218"/>
                  <a:gd name="connsiteX76" fmla="*/ 553287 w 3024845"/>
                  <a:gd name="connsiteY76" fmla="*/ 408576 h 834218"/>
                  <a:gd name="connsiteX77" fmla="*/ 554300 w 3024845"/>
                  <a:gd name="connsiteY77" fmla="*/ 408576 h 834218"/>
                  <a:gd name="connsiteX78" fmla="*/ 561394 w 3024845"/>
                  <a:gd name="connsiteY78" fmla="*/ 408576 h 834218"/>
                  <a:gd name="connsiteX79" fmla="*/ 561394 w 3024845"/>
                  <a:gd name="connsiteY79" fmla="*/ 409657 h 834218"/>
                  <a:gd name="connsiteX80" fmla="*/ 561394 w 3024845"/>
                  <a:gd name="connsiteY80" fmla="*/ 417223 h 834218"/>
                  <a:gd name="connsiteX81" fmla="*/ 566714 w 3024845"/>
                  <a:gd name="connsiteY81" fmla="*/ 415230 h 834218"/>
                  <a:gd name="connsiteX82" fmla="*/ 567474 w 3024845"/>
                  <a:gd name="connsiteY82" fmla="*/ 414250 h 834218"/>
                  <a:gd name="connsiteX83" fmla="*/ 567474 w 3024845"/>
                  <a:gd name="connsiteY83" fmla="*/ 408576 h 834218"/>
                  <a:gd name="connsiteX84" fmla="*/ 605981 w 3024845"/>
                  <a:gd name="connsiteY84" fmla="*/ 408576 h 834218"/>
                  <a:gd name="connsiteX85" fmla="*/ 605981 w 3024845"/>
                  <a:gd name="connsiteY85" fmla="*/ 432355 h 834218"/>
                  <a:gd name="connsiteX86" fmla="*/ 608007 w 3024845"/>
                  <a:gd name="connsiteY86" fmla="*/ 432355 h 834218"/>
                  <a:gd name="connsiteX87" fmla="*/ 622194 w 3024845"/>
                  <a:gd name="connsiteY87" fmla="*/ 432355 h 834218"/>
                  <a:gd name="connsiteX88" fmla="*/ 622194 w 3024845"/>
                  <a:gd name="connsiteY88" fmla="*/ 433436 h 834218"/>
                  <a:gd name="connsiteX89" fmla="*/ 622194 w 3024845"/>
                  <a:gd name="connsiteY89" fmla="*/ 441002 h 834218"/>
                  <a:gd name="connsiteX90" fmla="*/ 623968 w 3024845"/>
                  <a:gd name="connsiteY90" fmla="*/ 441002 h 834218"/>
                  <a:gd name="connsiteX91" fmla="*/ 636381 w 3024845"/>
                  <a:gd name="connsiteY91" fmla="*/ 441002 h 834218"/>
                  <a:gd name="connsiteX92" fmla="*/ 636381 w 3024845"/>
                  <a:gd name="connsiteY92" fmla="*/ 417223 h 834218"/>
                  <a:gd name="connsiteX93" fmla="*/ 637394 w 3024845"/>
                  <a:gd name="connsiteY93" fmla="*/ 417223 h 834218"/>
                  <a:gd name="connsiteX94" fmla="*/ 644488 w 3024845"/>
                  <a:gd name="connsiteY94" fmla="*/ 417223 h 834218"/>
                  <a:gd name="connsiteX95" fmla="*/ 644488 w 3024845"/>
                  <a:gd name="connsiteY95" fmla="*/ 384796 h 834218"/>
                  <a:gd name="connsiteX96" fmla="*/ 645501 w 3024845"/>
                  <a:gd name="connsiteY96" fmla="*/ 384796 h 834218"/>
                  <a:gd name="connsiteX97" fmla="*/ 652595 w 3024845"/>
                  <a:gd name="connsiteY97" fmla="*/ 384796 h 834218"/>
                  <a:gd name="connsiteX98" fmla="*/ 652595 w 3024845"/>
                  <a:gd name="connsiteY98" fmla="*/ 382905 h 834218"/>
                  <a:gd name="connsiteX99" fmla="*/ 652595 w 3024845"/>
                  <a:gd name="connsiteY99" fmla="*/ 369664 h 834218"/>
                  <a:gd name="connsiteX100" fmla="*/ 651328 w 3024845"/>
                  <a:gd name="connsiteY100" fmla="*/ 368042 h 834218"/>
                  <a:gd name="connsiteX101" fmla="*/ 656648 w 3024845"/>
                  <a:gd name="connsiteY101" fmla="*/ 356693 h 834218"/>
                  <a:gd name="connsiteX102" fmla="*/ 664755 w 3024845"/>
                  <a:gd name="connsiteY102" fmla="*/ 384796 h 834218"/>
                  <a:gd name="connsiteX103" fmla="*/ 665515 w 3024845"/>
                  <a:gd name="connsiteY103" fmla="*/ 384796 h 834218"/>
                  <a:gd name="connsiteX104" fmla="*/ 670835 w 3024845"/>
                  <a:gd name="connsiteY104" fmla="*/ 384796 h 834218"/>
                  <a:gd name="connsiteX105" fmla="*/ 670835 w 3024845"/>
                  <a:gd name="connsiteY105" fmla="*/ 278869 h 834218"/>
                  <a:gd name="connsiteX106" fmla="*/ 672355 w 3024845"/>
                  <a:gd name="connsiteY106" fmla="*/ 278869 h 834218"/>
                  <a:gd name="connsiteX107" fmla="*/ 682995 w 3024845"/>
                  <a:gd name="connsiteY107" fmla="*/ 278869 h 834218"/>
                  <a:gd name="connsiteX108" fmla="*/ 682995 w 3024845"/>
                  <a:gd name="connsiteY108" fmla="*/ 231310 h 834218"/>
                  <a:gd name="connsiteX109" fmla="*/ 709342 w 3024845"/>
                  <a:gd name="connsiteY109" fmla="*/ 231310 h 834218"/>
                  <a:gd name="connsiteX110" fmla="*/ 709342 w 3024845"/>
                  <a:gd name="connsiteY110" fmla="*/ 209692 h 834218"/>
                  <a:gd name="connsiteX111" fmla="*/ 743796 w 3024845"/>
                  <a:gd name="connsiteY111" fmla="*/ 209692 h 834218"/>
                  <a:gd name="connsiteX112" fmla="*/ 743796 w 3024845"/>
                  <a:gd name="connsiteY112" fmla="*/ 212124 h 834218"/>
                  <a:gd name="connsiteX113" fmla="*/ 743796 w 3024845"/>
                  <a:gd name="connsiteY113" fmla="*/ 229148 h 834218"/>
                  <a:gd name="connsiteX114" fmla="*/ 746076 w 3024845"/>
                  <a:gd name="connsiteY114" fmla="*/ 229148 h 834218"/>
                  <a:gd name="connsiteX115" fmla="*/ 762036 w 3024845"/>
                  <a:gd name="connsiteY115" fmla="*/ 229148 h 834218"/>
                  <a:gd name="connsiteX116" fmla="*/ 762036 w 3024845"/>
                  <a:gd name="connsiteY116" fmla="*/ 276707 h 834218"/>
                  <a:gd name="connsiteX117" fmla="*/ 763049 w 3024845"/>
                  <a:gd name="connsiteY117" fmla="*/ 276707 h 834218"/>
                  <a:gd name="connsiteX118" fmla="*/ 770143 w 3024845"/>
                  <a:gd name="connsiteY118" fmla="*/ 276707 h 834218"/>
                  <a:gd name="connsiteX119" fmla="*/ 784330 w 3024845"/>
                  <a:gd name="connsiteY119" fmla="*/ 281031 h 834218"/>
                  <a:gd name="connsiteX120" fmla="*/ 784330 w 3024845"/>
                  <a:gd name="connsiteY120" fmla="*/ 319943 h 834218"/>
                  <a:gd name="connsiteX121" fmla="*/ 785343 w 3024845"/>
                  <a:gd name="connsiteY121" fmla="*/ 319943 h 834218"/>
                  <a:gd name="connsiteX122" fmla="*/ 792436 w 3024845"/>
                  <a:gd name="connsiteY122" fmla="*/ 319943 h 834218"/>
                  <a:gd name="connsiteX123" fmla="*/ 792436 w 3024845"/>
                  <a:gd name="connsiteY123" fmla="*/ 321564 h 834218"/>
                  <a:gd name="connsiteX124" fmla="*/ 792436 w 3024845"/>
                  <a:gd name="connsiteY124" fmla="*/ 332913 h 834218"/>
                  <a:gd name="connsiteX125" fmla="*/ 794463 w 3024845"/>
                  <a:gd name="connsiteY125" fmla="*/ 332913 h 834218"/>
                  <a:gd name="connsiteX126" fmla="*/ 808650 w 3024845"/>
                  <a:gd name="connsiteY126" fmla="*/ 332913 h 834218"/>
                  <a:gd name="connsiteX127" fmla="*/ 814730 w 3024845"/>
                  <a:gd name="connsiteY127" fmla="*/ 339399 h 834218"/>
                  <a:gd name="connsiteX128" fmla="*/ 814730 w 3024845"/>
                  <a:gd name="connsiteY128" fmla="*/ 361017 h 834218"/>
                  <a:gd name="connsiteX129" fmla="*/ 817010 w 3024845"/>
                  <a:gd name="connsiteY129" fmla="*/ 361017 h 834218"/>
                  <a:gd name="connsiteX130" fmla="*/ 832970 w 3024845"/>
                  <a:gd name="connsiteY130" fmla="*/ 361017 h 834218"/>
                  <a:gd name="connsiteX131" fmla="*/ 832970 w 3024845"/>
                  <a:gd name="connsiteY131" fmla="*/ 362097 h 834218"/>
                  <a:gd name="connsiteX132" fmla="*/ 832970 w 3024845"/>
                  <a:gd name="connsiteY132" fmla="*/ 369664 h 834218"/>
                  <a:gd name="connsiteX133" fmla="*/ 834237 w 3024845"/>
                  <a:gd name="connsiteY133" fmla="*/ 369664 h 834218"/>
                  <a:gd name="connsiteX134" fmla="*/ 843104 w 3024845"/>
                  <a:gd name="connsiteY134" fmla="*/ 369664 h 834218"/>
                  <a:gd name="connsiteX135" fmla="*/ 843104 w 3024845"/>
                  <a:gd name="connsiteY135" fmla="*/ 371825 h 834218"/>
                  <a:gd name="connsiteX136" fmla="*/ 843104 w 3024845"/>
                  <a:gd name="connsiteY136" fmla="*/ 386958 h 834218"/>
                  <a:gd name="connsiteX137" fmla="*/ 847157 w 3024845"/>
                  <a:gd name="connsiteY137" fmla="*/ 385066 h 834218"/>
                  <a:gd name="connsiteX138" fmla="*/ 847157 w 3024845"/>
                  <a:gd name="connsiteY138" fmla="*/ 371825 h 834218"/>
                  <a:gd name="connsiteX139" fmla="*/ 848170 w 3024845"/>
                  <a:gd name="connsiteY139" fmla="*/ 371825 h 834218"/>
                  <a:gd name="connsiteX140" fmla="*/ 855264 w 3024845"/>
                  <a:gd name="connsiteY140" fmla="*/ 371825 h 834218"/>
                  <a:gd name="connsiteX141" fmla="*/ 855264 w 3024845"/>
                  <a:gd name="connsiteY141" fmla="*/ 373447 h 834218"/>
                  <a:gd name="connsiteX142" fmla="*/ 855264 w 3024845"/>
                  <a:gd name="connsiteY142" fmla="*/ 384796 h 834218"/>
                  <a:gd name="connsiteX143" fmla="*/ 856024 w 3024845"/>
                  <a:gd name="connsiteY143" fmla="*/ 384796 h 834218"/>
                  <a:gd name="connsiteX144" fmla="*/ 861344 w 3024845"/>
                  <a:gd name="connsiteY144" fmla="*/ 384796 h 834218"/>
                  <a:gd name="connsiteX145" fmla="*/ 909984 w 3024845"/>
                  <a:gd name="connsiteY145" fmla="*/ 380473 h 834218"/>
                  <a:gd name="connsiteX146" fmla="*/ 909984 w 3024845"/>
                  <a:gd name="connsiteY146" fmla="*/ 381824 h 834218"/>
                  <a:gd name="connsiteX147" fmla="*/ 909984 w 3024845"/>
                  <a:gd name="connsiteY147" fmla="*/ 391281 h 834218"/>
                  <a:gd name="connsiteX148" fmla="*/ 910744 w 3024845"/>
                  <a:gd name="connsiteY148" fmla="*/ 391281 h 834218"/>
                  <a:gd name="connsiteX149" fmla="*/ 916065 w 3024845"/>
                  <a:gd name="connsiteY149" fmla="*/ 391281 h 834218"/>
                  <a:gd name="connsiteX150" fmla="*/ 916065 w 3024845"/>
                  <a:gd name="connsiteY150" fmla="*/ 393443 h 834218"/>
                  <a:gd name="connsiteX151" fmla="*/ 916065 w 3024845"/>
                  <a:gd name="connsiteY151" fmla="*/ 408576 h 834218"/>
                  <a:gd name="connsiteX152" fmla="*/ 918091 w 3024845"/>
                  <a:gd name="connsiteY152" fmla="*/ 407225 h 834218"/>
                  <a:gd name="connsiteX153" fmla="*/ 932278 w 3024845"/>
                  <a:gd name="connsiteY153" fmla="*/ 397767 h 834218"/>
                  <a:gd name="connsiteX154" fmla="*/ 938358 w 3024845"/>
                  <a:gd name="connsiteY154" fmla="*/ 356693 h 834218"/>
                  <a:gd name="connsiteX155" fmla="*/ 939118 w 3024845"/>
                  <a:gd name="connsiteY155" fmla="*/ 356423 h 834218"/>
                  <a:gd name="connsiteX156" fmla="*/ 944438 w 3024845"/>
                  <a:gd name="connsiteY156" fmla="*/ 354531 h 834218"/>
                  <a:gd name="connsiteX157" fmla="*/ 946465 w 3024845"/>
                  <a:gd name="connsiteY157" fmla="*/ 285354 h 834218"/>
                  <a:gd name="connsiteX158" fmla="*/ 948492 w 3024845"/>
                  <a:gd name="connsiteY158" fmla="*/ 354531 h 834218"/>
                  <a:gd name="connsiteX159" fmla="*/ 949252 w 3024845"/>
                  <a:gd name="connsiteY159" fmla="*/ 354801 h 834218"/>
                  <a:gd name="connsiteX160" fmla="*/ 954572 w 3024845"/>
                  <a:gd name="connsiteY160" fmla="*/ 356693 h 834218"/>
                  <a:gd name="connsiteX161" fmla="*/ 954572 w 3024845"/>
                  <a:gd name="connsiteY161" fmla="*/ 270222 h 834218"/>
                  <a:gd name="connsiteX162" fmla="*/ 958625 w 3024845"/>
                  <a:gd name="connsiteY162" fmla="*/ 237795 h 834218"/>
                  <a:gd name="connsiteX163" fmla="*/ 997132 w 3024845"/>
                  <a:gd name="connsiteY163" fmla="*/ 237795 h 834218"/>
                  <a:gd name="connsiteX164" fmla="*/ 997132 w 3024845"/>
                  <a:gd name="connsiteY164" fmla="*/ 270222 h 834218"/>
                  <a:gd name="connsiteX165" fmla="*/ 997892 w 3024845"/>
                  <a:gd name="connsiteY165" fmla="*/ 270222 h 834218"/>
                  <a:gd name="connsiteX166" fmla="*/ 1003212 w 3024845"/>
                  <a:gd name="connsiteY166" fmla="*/ 270222 h 834218"/>
                  <a:gd name="connsiteX167" fmla="*/ 1003212 w 3024845"/>
                  <a:gd name="connsiteY167" fmla="*/ 188074 h 834218"/>
                  <a:gd name="connsiteX168" fmla="*/ 1004986 w 3024845"/>
                  <a:gd name="connsiteY168" fmla="*/ 188074 h 834218"/>
                  <a:gd name="connsiteX169" fmla="*/ 1017399 w 3024845"/>
                  <a:gd name="connsiteY169" fmla="*/ 188074 h 834218"/>
                  <a:gd name="connsiteX170" fmla="*/ 1017399 w 3024845"/>
                  <a:gd name="connsiteY170" fmla="*/ 186183 h 834218"/>
                  <a:gd name="connsiteX171" fmla="*/ 1017399 w 3024845"/>
                  <a:gd name="connsiteY171" fmla="*/ 172942 h 834218"/>
                  <a:gd name="connsiteX172" fmla="*/ 1039693 w 3024845"/>
                  <a:gd name="connsiteY172" fmla="*/ 172942 h 834218"/>
                  <a:gd name="connsiteX173" fmla="*/ 1039693 w 3024845"/>
                  <a:gd name="connsiteY173" fmla="*/ 171861 h 834218"/>
                  <a:gd name="connsiteX174" fmla="*/ 1039693 w 3024845"/>
                  <a:gd name="connsiteY174" fmla="*/ 164295 h 834218"/>
                  <a:gd name="connsiteX175" fmla="*/ 1041466 w 3024845"/>
                  <a:gd name="connsiteY175" fmla="*/ 164295 h 834218"/>
                  <a:gd name="connsiteX176" fmla="*/ 1053880 w 3024845"/>
                  <a:gd name="connsiteY176" fmla="*/ 164295 h 834218"/>
                  <a:gd name="connsiteX177" fmla="*/ 1053880 w 3024845"/>
                  <a:gd name="connsiteY177" fmla="*/ 165376 h 834218"/>
                  <a:gd name="connsiteX178" fmla="*/ 1053880 w 3024845"/>
                  <a:gd name="connsiteY178" fmla="*/ 172942 h 834218"/>
                  <a:gd name="connsiteX179" fmla="*/ 1054640 w 3024845"/>
                  <a:gd name="connsiteY179" fmla="*/ 172942 h 834218"/>
                  <a:gd name="connsiteX180" fmla="*/ 1059960 w 3024845"/>
                  <a:gd name="connsiteY180" fmla="*/ 172942 h 834218"/>
                  <a:gd name="connsiteX181" fmla="*/ 1070093 w 3024845"/>
                  <a:gd name="connsiteY181" fmla="*/ 168618 h 834218"/>
                  <a:gd name="connsiteX182" fmla="*/ 1074146 w 3024845"/>
                  <a:gd name="connsiteY182" fmla="*/ 171861 h 834218"/>
                  <a:gd name="connsiteX183" fmla="*/ 1074146 w 3024845"/>
                  <a:gd name="connsiteY183" fmla="*/ 164295 h 834218"/>
                  <a:gd name="connsiteX184" fmla="*/ 1076426 w 3024845"/>
                  <a:gd name="connsiteY184" fmla="*/ 164295 h 834218"/>
                  <a:gd name="connsiteX185" fmla="*/ 1092387 w 3024845"/>
                  <a:gd name="connsiteY185" fmla="*/ 164295 h 834218"/>
                  <a:gd name="connsiteX186" fmla="*/ 1092387 w 3024845"/>
                  <a:gd name="connsiteY186" fmla="*/ 165376 h 834218"/>
                  <a:gd name="connsiteX187" fmla="*/ 1092387 w 3024845"/>
                  <a:gd name="connsiteY187" fmla="*/ 172942 h 834218"/>
                  <a:gd name="connsiteX188" fmla="*/ 1122787 w 3024845"/>
                  <a:gd name="connsiteY188" fmla="*/ 172942 h 834218"/>
                  <a:gd name="connsiteX189" fmla="*/ 1122787 w 3024845"/>
                  <a:gd name="connsiteY189" fmla="*/ 174563 h 834218"/>
                  <a:gd name="connsiteX190" fmla="*/ 1122787 w 3024845"/>
                  <a:gd name="connsiteY190" fmla="*/ 185913 h 834218"/>
                  <a:gd name="connsiteX191" fmla="*/ 1149134 w 3024845"/>
                  <a:gd name="connsiteY191" fmla="*/ 185913 h 834218"/>
                  <a:gd name="connsiteX192" fmla="*/ 1149134 w 3024845"/>
                  <a:gd name="connsiteY192" fmla="*/ 216177 h 834218"/>
                  <a:gd name="connsiteX193" fmla="*/ 1149894 w 3024845"/>
                  <a:gd name="connsiteY193" fmla="*/ 216177 h 834218"/>
                  <a:gd name="connsiteX194" fmla="*/ 1155214 w 3024845"/>
                  <a:gd name="connsiteY194" fmla="*/ 216177 h 834218"/>
                  <a:gd name="connsiteX195" fmla="*/ 1155214 w 3024845"/>
                  <a:gd name="connsiteY195" fmla="*/ 217258 h 834218"/>
                  <a:gd name="connsiteX196" fmla="*/ 1155214 w 3024845"/>
                  <a:gd name="connsiteY196" fmla="*/ 224825 h 834218"/>
                  <a:gd name="connsiteX197" fmla="*/ 1159268 w 3024845"/>
                  <a:gd name="connsiteY197" fmla="*/ 255089 h 834218"/>
                  <a:gd name="connsiteX198" fmla="*/ 1160028 w 3024845"/>
                  <a:gd name="connsiteY198" fmla="*/ 255089 h 834218"/>
                  <a:gd name="connsiteX199" fmla="*/ 1165348 w 3024845"/>
                  <a:gd name="connsiteY199" fmla="*/ 255089 h 834218"/>
                  <a:gd name="connsiteX200" fmla="*/ 1165348 w 3024845"/>
                  <a:gd name="connsiteY200" fmla="*/ 255900 h 834218"/>
                  <a:gd name="connsiteX201" fmla="*/ 1165348 w 3024845"/>
                  <a:gd name="connsiteY201" fmla="*/ 261575 h 834218"/>
                  <a:gd name="connsiteX202" fmla="*/ 1166361 w 3024845"/>
                  <a:gd name="connsiteY202" fmla="*/ 261575 h 834218"/>
                  <a:gd name="connsiteX203" fmla="*/ 1173454 w 3024845"/>
                  <a:gd name="connsiteY203" fmla="*/ 261575 h 834218"/>
                  <a:gd name="connsiteX204" fmla="*/ 1173454 w 3024845"/>
                  <a:gd name="connsiteY204" fmla="*/ 291840 h 834218"/>
                  <a:gd name="connsiteX205" fmla="*/ 1175481 w 3024845"/>
                  <a:gd name="connsiteY205" fmla="*/ 291840 h 834218"/>
                  <a:gd name="connsiteX206" fmla="*/ 1189668 w 3024845"/>
                  <a:gd name="connsiteY206" fmla="*/ 291840 h 834218"/>
                  <a:gd name="connsiteX207" fmla="*/ 1189668 w 3024845"/>
                  <a:gd name="connsiteY207" fmla="*/ 315619 h 834218"/>
                  <a:gd name="connsiteX208" fmla="*/ 1191695 w 3024845"/>
                  <a:gd name="connsiteY208" fmla="*/ 317240 h 834218"/>
                  <a:gd name="connsiteX209" fmla="*/ 1191695 w 3024845"/>
                  <a:gd name="connsiteY209" fmla="*/ 328590 h 834218"/>
                  <a:gd name="connsiteX210" fmla="*/ 1192455 w 3024845"/>
                  <a:gd name="connsiteY210" fmla="*/ 328590 h 834218"/>
                  <a:gd name="connsiteX211" fmla="*/ 1197775 w 3024845"/>
                  <a:gd name="connsiteY211" fmla="*/ 328590 h 834218"/>
                  <a:gd name="connsiteX212" fmla="*/ 1197775 w 3024845"/>
                  <a:gd name="connsiteY212" fmla="*/ 352369 h 834218"/>
                  <a:gd name="connsiteX213" fmla="*/ 1199041 w 3024845"/>
                  <a:gd name="connsiteY213" fmla="*/ 352369 h 834218"/>
                  <a:gd name="connsiteX214" fmla="*/ 1207908 w 3024845"/>
                  <a:gd name="connsiteY214" fmla="*/ 352369 h 834218"/>
                  <a:gd name="connsiteX215" fmla="*/ 1209935 w 3024845"/>
                  <a:gd name="connsiteY215" fmla="*/ 356423 h 834218"/>
                  <a:gd name="connsiteX216" fmla="*/ 1209935 w 3024845"/>
                  <a:gd name="connsiteY216" fmla="*/ 369664 h 834218"/>
                  <a:gd name="connsiteX217" fmla="*/ 1211455 w 3024845"/>
                  <a:gd name="connsiteY217" fmla="*/ 367772 h 834218"/>
                  <a:gd name="connsiteX218" fmla="*/ 1222095 w 3024845"/>
                  <a:gd name="connsiteY218" fmla="*/ 354531 h 834218"/>
                  <a:gd name="connsiteX219" fmla="*/ 1250469 w 3024845"/>
                  <a:gd name="connsiteY219" fmla="*/ 354531 h 834218"/>
                  <a:gd name="connsiteX220" fmla="*/ 1250469 w 3024845"/>
                  <a:gd name="connsiteY220" fmla="*/ 441002 h 834218"/>
                  <a:gd name="connsiteX221" fmla="*/ 1251229 w 3024845"/>
                  <a:gd name="connsiteY221" fmla="*/ 441002 h 834218"/>
                  <a:gd name="connsiteX222" fmla="*/ 1256549 w 3024845"/>
                  <a:gd name="connsiteY222" fmla="*/ 441002 h 834218"/>
                  <a:gd name="connsiteX223" fmla="*/ 1257309 w 3024845"/>
                  <a:gd name="connsiteY223" fmla="*/ 439651 h 834218"/>
                  <a:gd name="connsiteX224" fmla="*/ 1262629 w 3024845"/>
                  <a:gd name="connsiteY224" fmla="*/ 430193 h 834218"/>
                  <a:gd name="connsiteX225" fmla="*/ 1262629 w 3024845"/>
                  <a:gd name="connsiteY225" fmla="*/ 432085 h 834218"/>
                  <a:gd name="connsiteX226" fmla="*/ 1262629 w 3024845"/>
                  <a:gd name="connsiteY226" fmla="*/ 445326 h 834218"/>
                  <a:gd name="connsiteX227" fmla="*/ 1266682 w 3024845"/>
                  <a:gd name="connsiteY227" fmla="*/ 399929 h 834218"/>
                  <a:gd name="connsiteX228" fmla="*/ 1267442 w 3024845"/>
                  <a:gd name="connsiteY228" fmla="*/ 399929 h 834218"/>
                  <a:gd name="connsiteX229" fmla="*/ 1272762 w 3024845"/>
                  <a:gd name="connsiteY229" fmla="*/ 399929 h 834218"/>
                  <a:gd name="connsiteX230" fmla="*/ 1272762 w 3024845"/>
                  <a:gd name="connsiteY230" fmla="*/ 335075 h 834218"/>
                  <a:gd name="connsiteX231" fmla="*/ 1273776 w 3024845"/>
                  <a:gd name="connsiteY231" fmla="*/ 335075 h 834218"/>
                  <a:gd name="connsiteX232" fmla="*/ 1280869 w 3024845"/>
                  <a:gd name="connsiteY232" fmla="*/ 335075 h 834218"/>
                  <a:gd name="connsiteX233" fmla="*/ 1293029 w 3024845"/>
                  <a:gd name="connsiteY233" fmla="*/ 291840 h 834218"/>
                  <a:gd name="connsiteX234" fmla="*/ 1294296 w 3024845"/>
                  <a:gd name="connsiteY234" fmla="*/ 291840 h 834218"/>
                  <a:gd name="connsiteX235" fmla="*/ 1303163 w 3024845"/>
                  <a:gd name="connsiteY235" fmla="*/ 291840 h 834218"/>
                  <a:gd name="connsiteX236" fmla="*/ 1313296 w 3024845"/>
                  <a:gd name="connsiteY236" fmla="*/ 335075 h 834218"/>
                  <a:gd name="connsiteX237" fmla="*/ 1314309 w 3024845"/>
                  <a:gd name="connsiteY237" fmla="*/ 335075 h 834218"/>
                  <a:gd name="connsiteX238" fmla="*/ 1321403 w 3024845"/>
                  <a:gd name="connsiteY238" fmla="*/ 335075 h 834218"/>
                  <a:gd name="connsiteX239" fmla="*/ 1321403 w 3024845"/>
                  <a:gd name="connsiteY239" fmla="*/ 373987 h 834218"/>
                  <a:gd name="connsiteX240" fmla="*/ 1323176 w 3024845"/>
                  <a:gd name="connsiteY240" fmla="*/ 373987 h 834218"/>
                  <a:gd name="connsiteX241" fmla="*/ 1335590 w 3024845"/>
                  <a:gd name="connsiteY241" fmla="*/ 373987 h 834218"/>
                  <a:gd name="connsiteX242" fmla="*/ 1335590 w 3024845"/>
                  <a:gd name="connsiteY242" fmla="*/ 376149 h 834218"/>
                  <a:gd name="connsiteX243" fmla="*/ 1335590 w 3024845"/>
                  <a:gd name="connsiteY243" fmla="*/ 391281 h 834218"/>
                  <a:gd name="connsiteX244" fmla="*/ 1339643 w 3024845"/>
                  <a:gd name="connsiteY244" fmla="*/ 389120 h 834218"/>
                  <a:gd name="connsiteX245" fmla="*/ 1339643 w 3024845"/>
                  <a:gd name="connsiteY245" fmla="*/ 373987 h 834218"/>
                  <a:gd name="connsiteX246" fmla="*/ 1341163 w 3024845"/>
                  <a:gd name="connsiteY246" fmla="*/ 373987 h 834218"/>
                  <a:gd name="connsiteX247" fmla="*/ 1351803 w 3024845"/>
                  <a:gd name="connsiteY247" fmla="*/ 373987 h 834218"/>
                  <a:gd name="connsiteX248" fmla="*/ 1351803 w 3024845"/>
                  <a:gd name="connsiteY248" fmla="*/ 375608 h 834218"/>
                  <a:gd name="connsiteX249" fmla="*/ 1351803 w 3024845"/>
                  <a:gd name="connsiteY249" fmla="*/ 386958 h 834218"/>
                  <a:gd name="connsiteX250" fmla="*/ 1382204 w 3024845"/>
                  <a:gd name="connsiteY250" fmla="*/ 386958 h 834218"/>
                  <a:gd name="connsiteX251" fmla="*/ 1382204 w 3024845"/>
                  <a:gd name="connsiteY251" fmla="*/ 350208 h 834218"/>
                  <a:gd name="connsiteX252" fmla="*/ 1383470 w 3024845"/>
                  <a:gd name="connsiteY252" fmla="*/ 350208 h 834218"/>
                  <a:gd name="connsiteX253" fmla="*/ 1392337 w 3024845"/>
                  <a:gd name="connsiteY253" fmla="*/ 350208 h 834218"/>
                  <a:gd name="connsiteX254" fmla="*/ 1392337 w 3024845"/>
                  <a:gd name="connsiteY254" fmla="*/ 371825 h 834218"/>
                  <a:gd name="connsiteX255" fmla="*/ 1394364 w 3024845"/>
                  <a:gd name="connsiteY255" fmla="*/ 339399 h 834218"/>
                  <a:gd name="connsiteX256" fmla="*/ 1416657 w 3024845"/>
                  <a:gd name="connsiteY256" fmla="*/ 339399 h 834218"/>
                  <a:gd name="connsiteX257" fmla="*/ 1416657 w 3024845"/>
                  <a:gd name="connsiteY257" fmla="*/ 337777 h 834218"/>
                  <a:gd name="connsiteX258" fmla="*/ 1416657 w 3024845"/>
                  <a:gd name="connsiteY258" fmla="*/ 326428 h 834218"/>
                  <a:gd name="connsiteX259" fmla="*/ 1417417 w 3024845"/>
                  <a:gd name="connsiteY259" fmla="*/ 326428 h 834218"/>
                  <a:gd name="connsiteX260" fmla="*/ 1422737 w 3024845"/>
                  <a:gd name="connsiteY260" fmla="*/ 326428 h 834218"/>
                  <a:gd name="connsiteX261" fmla="*/ 1422737 w 3024845"/>
                  <a:gd name="connsiteY261" fmla="*/ 324537 h 834218"/>
                  <a:gd name="connsiteX262" fmla="*/ 1422737 w 3024845"/>
                  <a:gd name="connsiteY262" fmla="*/ 311296 h 834218"/>
                  <a:gd name="connsiteX263" fmla="*/ 1426791 w 3024845"/>
                  <a:gd name="connsiteY263" fmla="*/ 317781 h 834218"/>
                  <a:gd name="connsiteX264" fmla="*/ 1429071 w 3024845"/>
                  <a:gd name="connsiteY264" fmla="*/ 317781 h 834218"/>
                  <a:gd name="connsiteX265" fmla="*/ 1445031 w 3024845"/>
                  <a:gd name="connsiteY265" fmla="*/ 317781 h 834218"/>
                  <a:gd name="connsiteX266" fmla="*/ 1445031 w 3024845"/>
                  <a:gd name="connsiteY266" fmla="*/ 316970 h 834218"/>
                  <a:gd name="connsiteX267" fmla="*/ 1445031 w 3024845"/>
                  <a:gd name="connsiteY267" fmla="*/ 311296 h 834218"/>
                  <a:gd name="connsiteX268" fmla="*/ 1445791 w 3024845"/>
                  <a:gd name="connsiteY268" fmla="*/ 311296 h 834218"/>
                  <a:gd name="connsiteX269" fmla="*/ 1451111 w 3024845"/>
                  <a:gd name="connsiteY269" fmla="*/ 311296 h 834218"/>
                  <a:gd name="connsiteX270" fmla="*/ 1451111 w 3024845"/>
                  <a:gd name="connsiteY270" fmla="*/ 312647 h 834218"/>
                  <a:gd name="connsiteX271" fmla="*/ 1451111 w 3024845"/>
                  <a:gd name="connsiteY271" fmla="*/ 322105 h 834218"/>
                  <a:gd name="connsiteX272" fmla="*/ 1489618 w 3024845"/>
                  <a:gd name="connsiteY272" fmla="*/ 322105 h 834218"/>
                  <a:gd name="connsiteX273" fmla="*/ 1489618 w 3024845"/>
                  <a:gd name="connsiteY273" fmla="*/ 460458 h 834218"/>
                  <a:gd name="connsiteX274" fmla="*/ 1491138 w 3024845"/>
                  <a:gd name="connsiteY274" fmla="*/ 460458 h 834218"/>
                  <a:gd name="connsiteX275" fmla="*/ 1501778 w 3024845"/>
                  <a:gd name="connsiteY275" fmla="*/ 460458 h 834218"/>
                  <a:gd name="connsiteX276" fmla="*/ 1501778 w 3024845"/>
                  <a:gd name="connsiteY276" fmla="*/ 447488 h 834218"/>
                  <a:gd name="connsiteX277" fmla="*/ 1505832 w 3024845"/>
                  <a:gd name="connsiteY277" fmla="*/ 447488 h 834218"/>
                  <a:gd name="connsiteX278" fmla="*/ 1505832 w 3024845"/>
                  <a:gd name="connsiteY278" fmla="*/ 460458 h 834218"/>
                  <a:gd name="connsiteX279" fmla="*/ 1536232 w 3024845"/>
                  <a:gd name="connsiteY279" fmla="*/ 460458 h 834218"/>
                  <a:gd name="connsiteX280" fmla="*/ 1536232 w 3024845"/>
                  <a:gd name="connsiteY280" fmla="*/ 430193 h 834218"/>
                  <a:gd name="connsiteX281" fmla="*/ 1548392 w 3024845"/>
                  <a:gd name="connsiteY281" fmla="*/ 430193 h 834218"/>
                  <a:gd name="connsiteX282" fmla="*/ 1560552 w 3024845"/>
                  <a:gd name="connsiteY282" fmla="*/ 428032 h 834218"/>
                  <a:gd name="connsiteX283" fmla="*/ 1564606 w 3024845"/>
                  <a:gd name="connsiteY283" fmla="*/ 430193 h 834218"/>
                  <a:gd name="connsiteX284" fmla="*/ 1574739 w 3024845"/>
                  <a:gd name="connsiteY284" fmla="*/ 430193 h 834218"/>
                  <a:gd name="connsiteX285" fmla="*/ 1574739 w 3024845"/>
                  <a:gd name="connsiteY285" fmla="*/ 460458 h 834218"/>
                  <a:gd name="connsiteX286" fmla="*/ 1582846 w 3024845"/>
                  <a:gd name="connsiteY286" fmla="*/ 460458 h 834218"/>
                  <a:gd name="connsiteX287" fmla="*/ 1582846 w 3024845"/>
                  <a:gd name="connsiteY287" fmla="*/ 477753 h 834218"/>
                  <a:gd name="connsiteX288" fmla="*/ 1592182 w 3024845"/>
                  <a:gd name="connsiteY288" fmla="*/ 478658 h 834218"/>
                  <a:gd name="connsiteX289" fmla="*/ 1605140 w 3024845"/>
                  <a:gd name="connsiteY289" fmla="*/ 478658 h 834218"/>
                  <a:gd name="connsiteX290" fmla="*/ 1605140 w 3024845"/>
                  <a:gd name="connsiteY290" fmla="*/ 462620 h 834218"/>
                  <a:gd name="connsiteX291" fmla="*/ 1673096 w 3024845"/>
                  <a:gd name="connsiteY291" fmla="*/ 462620 h 834218"/>
                  <a:gd name="connsiteX292" fmla="*/ 1673096 w 3024845"/>
                  <a:gd name="connsiteY292" fmla="*/ 377367 h 834218"/>
                  <a:gd name="connsiteX293" fmla="*/ 1745104 w 3024845"/>
                  <a:gd name="connsiteY293" fmla="*/ 377367 h 834218"/>
                  <a:gd name="connsiteX294" fmla="*/ 1745104 w 3024845"/>
                  <a:gd name="connsiteY294" fmla="*/ 456135 h 834218"/>
                  <a:gd name="connsiteX295" fmla="*/ 1747008 w 3024845"/>
                  <a:gd name="connsiteY295" fmla="*/ 456135 h 834218"/>
                  <a:gd name="connsiteX296" fmla="*/ 1748250 w 3024845"/>
                  <a:gd name="connsiteY296" fmla="*/ 478658 h 834218"/>
                  <a:gd name="connsiteX297" fmla="*/ 1757926 w 3024845"/>
                  <a:gd name="connsiteY297" fmla="*/ 478658 h 834218"/>
                  <a:gd name="connsiteX298" fmla="*/ 1759168 w 3024845"/>
                  <a:gd name="connsiteY298" fmla="*/ 456135 h 834218"/>
                  <a:gd name="connsiteX299" fmla="*/ 1765248 w 3024845"/>
                  <a:gd name="connsiteY299" fmla="*/ 456135 h 834218"/>
                  <a:gd name="connsiteX300" fmla="*/ 1766490 w 3024845"/>
                  <a:gd name="connsiteY300" fmla="*/ 478658 h 834218"/>
                  <a:gd name="connsiteX301" fmla="*/ 1817112 w 3024845"/>
                  <a:gd name="connsiteY301" fmla="*/ 478658 h 834218"/>
                  <a:gd name="connsiteX302" fmla="*/ 1817112 w 3024845"/>
                  <a:gd name="connsiteY302" fmla="*/ 315630 h 834218"/>
                  <a:gd name="connsiteX303" fmla="*/ 2014439 w 3024845"/>
                  <a:gd name="connsiteY303" fmla="*/ 315630 h 834218"/>
                  <a:gd name="connsiteX304" fmla="*/ 2014439 w 3024845"/>
                  <a:gd name="connsiteY304" fmla="*/ 478658 h 834218"/>
                  <a:gd name="connsiteX305" fmla="*/ 2033136 w 3024845"/>
                  <a:gd name="connsiteY305" fmla="*/ 478658 h 834218"/>
                  <a:gd name="connsiteX306" fmla="*/ 2033136 w 3024845"/>
                  <a:gd name="connsiteY306" fmla="*/ 395965 h 834218"/>
                  <a:gd name="connsiteX307" fmla="*/ 2128256 w 3024845"/>
                  <a:gd name="connsiteY307" fmla="*/ 395965 h 834218"/>
                  <a:gd name="connsiteX308" fmla="*/ 2180720 w 3024845"/>
                  <a:gd name="connsiteY308" fmla="*/ 330752 h 834218"/>
                  <a:gd name="connsiteX309" fmla="*/ 2245574 w 3024845"/>
                  <a:gd name="connsiteY309" fmla="*/ 330752 h 834218"/>
                  <a:gd name="connsiteX310" fmla="*/ 2245574 w 3024845"/>
                  <a:gd name="connsiteY310" fmla="*/ 406414 h 834218"/>
                  <a:gd name="connsiteX311" fmla="*/ 2253681 w 3024845"/>
                  <a:gd name="connsiteY311" fmla="*/ 406414 h 834218"/>
                  <a:gd name="connsiteX312" fmla="*/ 2255708 w 3024845"/>
                  <a:gd name="connsiteY312" fmla="*/ 399929 h 834218"/>
                  <a:gd name="connsiteX313" fmla="*/ 2261788 w 3024845"/>
                  <a:gd name="connsiteY313" fmla="*/ 399929 h 834218"/>
                  <a:gd name="connsiteX314" fmla="*/ 2263815 w 3024845"/>
                  <a:gd name="connsiteY314" fmla="*/ 408576 h 834218"/>
                  <a:gd name="connsiteX315" fmla="*/ 2275975 w 3024845"/>
                  <a:gd name="connsiteY315" fmla="*/ 408576 h 834218"/>
                  <a:gd name="connsiteX316" fmla="*/ 2275975 w 3024845"/>
                  <a:gd name="connsiteY316" fmla="*/ 402090 h 834218"/>
                  <a:gd name="connsiteX317" fmla="*/ 2298268 w 3024845"/>
                  <a:gd name="connsiteY317" fmla="*/ 402090 h 834218"/>
                  <a:gd name="connsiteX318" fmla="*/ 2298268 w 3024845"/>
                  <a:gd name="connsiteY318" fmla="*/ 408576 h 834218"/>
                  <a:gd name="connsiteX319" fmla="*/ 2318535 w 3024845"/>
                  <a:gd name="connsiteY319" fmla="*/ 408576 h 834218"/>
                  <a:gd name="connsiteX320" fmla="*/ 2318535 w 3024845"/>
                  <a:gd name="connsiteY320" fmla="*/ 453973 h 834218"/>
                  <a:gd name="connsiteX321" fmla="*/ 2332722 w 3024845"/>
                  <a:gd name="connsiteY321" fmla="*/ 453973 h 834218"/>
                  <a:gd name="connsiteX322" fmla="*/ 2332722 w 3024845"/>
                  <a:gd name="connsiteY322" fmla="*/ 441002 h 834218"/>
                  <a:gd name="connsiteX323" fmla="*/ 2348936 w 3024845"/>
                  <a:gd name="connsiteY323" fmla="*/ 441002 h 834218"/>
                  <a:gd name="connsiteX324" fmla="*/ 2348936 w 3024845"/>
                  <a:gd name="connsiteY324" fmla="*/ 261575 h 834218"/>
                  <a:gd name="connsiteX325" fmla="*/ 2355016 w 3024845"/>
                  <a:gd name="connsiteY325" fmla="*/ 255089 h 834218"/>
                  <a:gd name="connsiteX326" fmla="*/ 2427977 w 3024845"/>
                  <a:gd name="connsiteY326" fmla="*/ 255089 h 834218"/>
                  <a:gd name="connsiteX327" fmla="*/ 2427977 w 3024845"/>
                  <a:gd name="connsiteY327" fmla="*/ 263737 h 834218"/>
                  <a:gd name="connsiteX328" fmla="*/ 2438110 w 3024845"/>
                  <a:gd name="connsiteY328" fmla="*/ 263737 h 834218"/>
                  <a:gd name="connsiteX329" fmla="*/ 2438110 w 3024845"/>
                  <a:gd name="connsiteY329" fmla="*/ 378311 h 834218"/>
                  <a:gd name="connsiteX330" fmla="*/ 2460404 w 3024845"/>
                  <a:gd name="connsiteY330" fmla="*/ 378311 h 834218"/>
                  <a:gd name="connsiteX331" fmla="*/ 2460404 w 3024845"/>
                  <a:gd name="connsiteY331" fmla="*/ 311296 h 834218"/>
                  <a:gd name="connsiteX332" fmla="*/ 2486751 w 3024845"/>
                  <a:gd name="connsiteY332" fmla="*/ 311296 h 834218"/>
                  <a:gd name="connsiteX333" fmla="*/ 2490804 w 3024845"/>
                  <a:gd name="connsiteY333" fmla="*/ 306972 h 834218"/>
                  <a:gd name="connsiteX334" fmla="*/ 2498911 w 3024845"/>
                  <a:gd name="connsiteY334" fmla="*/ 306972 h 834218"/>
                  <a:gd name="connsiteX335" fmla="*/ 2502964 w 3024845"/>
                  <a:gd name="connsiteY335" fmla="*/ 311296 h 834218"/>
                  <a:gd name="connsiteX336" fmla="*/ 2525258 w 3024845"/>
                  <a:gd name="connsiteY336" fmla="*/ 311296 h 834218"/>
                  <a:gd name="connsiteX337" fmla="*/ 2525258 w 3024845"/>
                  <a:gd name="connsiteY337" fmla="*/ 194560 h 834218"/>
                  <a:gd name="connsiteX338" fmla="*/ 2582005 w 3024845"/>
                  <a:gd name="connsiteY338" fmla="*/ 183751 h 834218"/>
                  <a:gd name="connsiteX339" fmla="*/ 2582005 w 3024845"/>
                  <a:gd name="connsiteY339" fmla="*/ 184832 h 834218"/>
                  <a:gd name="connsiteX340" fmla="*/ 2582005 w 3024845"/>
                  <a:gd name="connsiteY340" fmla="*/ 192398 h 834218"/>
                  <a:gd name="connsiteX341" fmla="*/ 2608352 w 3024845"/>
                  <a:gd name="connsiteY341" fmla="*/ 192398 h 834218"/>
                  <a:gd name="connsiteX342" fmla="*/ 2608352 w 3024845"/>
                  <a:gd name="connsiteY342" fmla="*/ 447488 h 834218"/>
                  <a:gd name="connsiteX343" fmla="*/ 2630646 w 3024845"/>
                  <a:gd name="connsiteY343" fmla="*/ 447488 h 834218"/>
                  <a:gd name="connsiteX344" fmla="*/ 2630646 w 3024845"/>
                  <a:gd name="connsiteY344" fmla="*/ 443164 h 834218"/>
                  <a:gd name="connsiteX345" fmla="*/ 2642806 w 3024845"/>
                  <a:gd name="connsiteY345" fmla="*/ 443164 h 834218"/>
                  <a:gd name="connsiteX346" fmla="*/ 2642806 w 3024845"/>
                  <a:gd name="connsiteY346" fmla="*/ 447488 h 834218"/>
                  <a:gd name="connsiteX347" fmla="*/ 2667126 w 3024845"/>
                  <a:gd name="connsiteY347" fmla="*/ 447488 h 834218"/>
                  <a:gd name="connsiteX348" fmla="*/ 2667126 w 3024845"/>
                  <a:gd name="connsiteY348" fmla="*/ 434517 h 834218"/>
                  <a:gd name="connsiteX349" fmla="*/ 2695500 w 3024845"/>
                  <a:gd name="connsiteY349" fmla="*/ 434517 h 834218"/>
                  <a:gd name="connsiteX350" fmla="*/ 2707660 w 3024845"/>
                  <a:gd name="connsiteY350" fmla="*/ 430193 h 834218"/>
                  <a:gd name="connsiteX351" fmla="*/ 2727927 w 3024845"/>
                  <a:gd name="connsiteY351" fmla="*/ 434517 h 834218"/>
                  <a:gd name="connsiteX352" fmla="*/ 2727927 w 3024845"/>
                  <a:gd name="connsiteY352" fmla="*/ 417223 h 834218"/>
                  <a:gd name="connsiteX353" fmla="*/ 2736034 w 3024845"/>
                  <a:gd name="connsiteY353" fmla="*/ 417223 h 834218"/>
                  <a:gd name="connsiteX354" fmla="*/ 2736034 w 3024845"/>
                  <a:gd name="connsiteY354" fmla="*/ 404252 h 834218"/>
                  <a:gd name="connsiteX355" fmla="*/ 2792781 w 3024845"/>
                  <a:gd name="connsiteY355" fmla="*/ 404252 h 834218"/>
                  <a:gd name="connsiteX356" fmla="*/ 2792781 w 3024845"/>
                  <a:gd name="connsiteY356" fmla="*/ 373987 h 834218"/>
                  <a:gd name="connsiteX357" fmla="*/ 2811021 w 3024845"/>
                  <a:gd name="connsiteY357" fmla="*/ 373987 h 834218"/>
                  <a:gd name="connsiteX358" fmla="*/ 2811021 w 3024845"/>
                  <a:gd name="connsiteY358" fmla="*/ 367502 h 834218"/>
                  <a:gd name="connsiteX359" fmla="*/ 2823181 w 3024845"/>
                  <a:gd name="connsiteY359" fmla="*/ 367502 h 834218"/>
                  <a:gd name="connsiteX360" fmla="*/ 2823181 w 3024845"/>
                  <a:gd name="connsiteY360" fmla="*/ 373987 h 834218"/>
                  <a:gd name="connsiteX361" fmla="*/ 2839395 w 3024845"/>
                  <a:gd name="connsiteY361" fmla="*/ 373987 h 834218"/>
                  <a:gd name="connsiteX362" fmla="*/ 2839395 w 3024845"/>
                  <a:gd name="connsiteY362" fmla="*/ 423708 h 834218"/>
                  <a:gd name="connsiteX363" fmla="*/ 2871822 w 3024845"/>
                  <a:gd name="connsiteY363" fmla="*/ 423708 h 834218"/>
                  <a:gd name="connsiteX364" fmla="*/ 2871822 w 3024845"/>
                  <a:gd name="connsiteY364" fmla="*/ 397767 h 834218"/>
                  <a:gd name="connsiteX365" fmla="*/ 2910329 w 3024845"/>
                  <a:gd name="connsiteY365" fmla="*/ 397767 h 834218"/>
                  <a:gd name="connsiteX366" fmla="*/ 2910329 w 3024845"/>
                  <a:gd name="connsiteY366" fmla="*/ 367502 h 834218"/>
                  <a:gd name="connsiteX367" fmla="*/ 2958970 w 3024845"/>
                  <a:gd name="connsiteY367" fmla="*/ 367502 h 834218"/>
                  <a:gd name="connsiteX368" fmla="*/ 2958970 w 3024845"/>
                  <a:gd name="connsiteY368" fmla="*/ 478658 h 834218"/>
                  <a:gd name="connsiteX369" fmla="*/ 2958970 w 3024845"/>
                  <a:gd name="connsiteY369" fmla="*/ 492437 h 834218"/>
                  <a:gd name="connsiteX370" fmla="*/ 3024845 w 3024845"/>
                  <a:gd name="connsiteY370" fmla="*/ 492437 h 834218"/>
                  <a:gd name="connsiteX371" fmla="*/ 3024845 w 3024845"/>
                  <a:gd name="connsiteY371" fmla="*/ 834218 h 834218"/>
                  <a:gd name="connsiteX372" fmla="*/ 2054 w 3024845"/>
                  <a:gd name="connsiteY372" fmla="*/ 831885 h 834218"/>
                  <a:gd name="connsiteX373" fmla="*/ 0 w 3024845"/>
                  <a:gd name="connsiteY373" fmla="*/ 397767 h 834218"/>
                  <a:gd name="connsiteX374" fmla="*/ 20267 w 3024845"/>
                  <a:gd name="connsiteY374" fmla="*/ 397767 h 834218"/>
                  <a:gd name="connsiteX375" fmla="*/ 20774 w 3024845"/>
                  <a:gd name="connsiteY375" fmla="*/ 396686 h 834218"/>
                  <a:gd name="connsiteX376" fmla="*/ 24320 w 3024845"/>
                  <a:gd name="connsiteY376" fmla="*/ 389120 h 834218"/>
                  <a:gd name="connsiteX377" fmla="*/ 26094 w 3024845"/>
                  <a:gd name="connsiteY377" fmla="*/ 389390 h 834218"/>
                  <a:gd name="connsiteX378" fmla="*/ 38507 w 3024845"/>
                  <a:gd name="connsiteY378" fmla="*/ 391281 h 834218"/>
                  <a:gd name="connsiteX379" fmla="*/ 39014 w 3024845"/>
                  <a:gd name="connsiteY379" fmla="*/ 392633 h 834218"/>
                  <a:gd name="connsiteX380" fmla="*/ 42560 w 3024845"/>
                  <a:gd name="connsiteY380" fmla="*/ 402090 h 834218"/>
                  <a:gd name="connsiteX381" fmla="*/ 68907 w 3024845"/>
                  <a:gd name="connsiteY381" fmla="*/ 404252 h 834218"/>
                  <a:gd name="connsiteX382" fmla="*/ 68907 w 3024845"/>
                  <a:gd name="connsiteY382" fmla="*/ 281031 h 834218"/>
                  <a:gd name="connsiteX383" fmla="*/ 70934 w 3024845"/>
                  <a:gd name="connsiteY383" fmla="*/ 281031 h 834218"/>
                  <a:gd name="connsiteX384" fmla="*/ 85121 w 3024845"/>
                  <a:gd name="connsiteY384" fmla="*/ 281031 h 834218"/>
                  <a:gd name="connsiteX385" fmla="*/ 85121 w 3024845"/>
                  <a:gd name="connsiteY385" fmla="*/ 144839 h 834218"/>
                  <a:gd name="connsiteX386" fmla="*/ 86894 w 3024845"/>
                  <a:gd name="connsiteY386" fmla="*/ 144839 h 834218"/>
                  <a:gd name="connsiteX387" fmla="*/ 99308 w 3024845"/>
                  <a:gd name="connsiteY387" fmla="*/ 144839 h 834218"/>
                  <a:gd name="connsiteX388" fmla="*/ 99308 w 3024845"/>
                  <a:gd name="connsiteY388" fmla="*/ 30265 h 834218"/>
                  <a:gd name="connsiteX389" fmla="*/ 103361 w 3024845"/>
                  <a:gd name="connsiteY389" fmla="*/ 2161 h 834218"/>
                  <a:gd name="connsiteX0" fmla="*/ 103361 w 3024845"/>
                  <a:gd name="connsiteY0" fmla="*/ 2161 h 834218"/>
                  <a:gd name="connsiteX1" fmla="*/ 200642 w 3024845"/>
                  <a:gd name="connsiteY1" fmla="*/ 0 h 834218"/>
                  <a:gd name="connsiteX2" fmla="*/ 202669 w 3024845"/>
                  <a:gd name="connsiteY2" fmla="*/ 0 h 834218"/>
                  <a:gd name="connsiteX3" fmla="*/ 216856 w 3024845"/>
                  <a:gd name="connsiteY3" fmla="*/ 0 h 834218"/>
                  <a:gd name="connsiteX4" fmla="*/ 220909 w 3024845"/>
                  <a:gd name="connsiteY4" fmla="*/ 144839 h 834218"/>
                  <a:gd name="connsiteX5" fmla="*/ 223189 w 3024845"/>
                  <a:gd name="connsiteY5" fmla="*/ 144839 h 834218"/>
                  <a:gd name="connsiteX6" fmla="*/ 239150 w 3024845"/>
                  <a:gd name="connsiteY6" fmla="*/ 144839 h 834218"/>
                  <a:gd name="connsiteX7" fmla="*/ 239150 w 3024845"/>
                  <a:gd name="connsiteY7" fmla="*/ 285354 h 834218"/>
                  <a:gd name="connsiteX8" fmla="*/ 240670 w 3024845"/>
                  <a:gd name="connsiteY8" fmla="*/ 285084 h 834218"/>
                  <a:gd name="connsiteX9" fmla="*/ 251310 w 3024845"/>
                  <a:gd name="connsiteY9" fmla="*/ 283193 h 834218"/>
                  <a:gd name="connsiteX10" fmla="*/ 249283 w 3024845"/>
                  <a:gd name="connsiteY10" fmla="*/ 371825 h 834218"/>
                  <a:gd name="connsiteX11" fmla="*/ 250803 w 3024845"/>
                  <a:gd name="connsiteY11" fmla="*/ 372096 h 834218"/>
                  <a:gd name="connsiteX12" fmla="*/ 261443 w 3024845"/>
                  <a:gd name="connsiteY12" fmla="*/ 373987 h 834218"/>
                  <a:gd name="connsiteX13" fmla="*/ 261696 w 3024845"/>
                  <a:gd name="connsiteY13" fmla="*/ 374798 h 834218"/>
                  <a:gd name="connsiteX14" fmla="*/ 263470 w 3024845"/>
                  <a:gd name="connsiteY14" fmla="*/ 380473 h 834218"/>
                  <a:gd name="connsiteX15" fmla="*/ 264230 w 3024845"/>
                  <a:gd name="connsiteY15" fmla="*/ 378041 h 834218"/>
                  <a:gd name="connsiteX16" fmla="*/ 269550 w 3024845"/>
                  <a:gd name="connsiteY16" fmla="*/ 361017 h 834218"/>
                  <a:gd name="connsiteX17" fmla="*/ 271323 w 3024845"/>
                  <a:gd name="connsiteY17" fmla="*/ 361017 h 834218"/>
                  <a:gd name="connsiteX18" fmla="*/ 283737 w 3024845"/>
                  <a:gd name="connsiteY18" fmla="*/ 361017 h 834218"/>
                  <a:gd name="connsiteX19" fmla="*/ 283737 w 3024845"/>
                  <a:gd name="connsiteY19" fmla="*/ 393443 h 834218"/>
                  <a:gd name="connsiteX20" fmla="*/ 284750 w 3024845"/>
                  <a:gd name="connsiteY20" fmla="*/ 393984 h 834218"/>
                  <a:gd name="connsiteX21" fmla="*/ 291844 w 3024845"/>
                  <a:gd name="connsiteY21" fmla="*/ 397767 h 834218"/>
                  <a:gd name="connsiteX22" fmla="*/ 291844 w 3024845"/>
                  <a:gd name="connsiteY22" fmla="*/ 399118 h 834218"/>
                  <a:gd name="connsiteX23" fmla="*/ 291844 w 3024845"/>
                  <a:gd name="connsiteY23" fmla="*/ 408576 h 834218"/>
                  <a:gd name="connsiteX24" fmla="*/ 336431 w 3024845"/>
                  <a:gd name="connsiteY24" fmla="*/ 408576 h 834218"/>
                  <a:gd name="connsiteX25" fmla="*/ 336431 w 3024845"/>
                  <a:gd name="connsiteY25" fmla="*/ 409657 h 834218"/>
                  <a:gd name="connsiteX26" fmla="*/ 336431 w 3024845"/>
                  <a:gd name="connsiteY26" fmla="*/ 417223 h 834218"/>
                  <a:gd name="connsiteX27" fmla="*/ 338457 w 3024845"/>
                  <a:gd name="connsiteY27" fmla="*/ 417223 h 834218"/>
                  <a:gd name="connsiteX28" fmla="*/ 352644 w 3024845"/>
                  <a:gd name="connsiteY28" fmla="*/ 417223 h 834218"/>
                  <a:gd name="connsiteX29" fmla="*/ 352644 w 3024845"/>
                  <a:gd name="connsiteY29" fmla="*/ 386958 h 834218"/>
                  <a:gd name="connsiteX30" fmla="*/ 397231 w 3024845"/>
                  <a:gd name="connsiteY30" fmla="*/ 386958 h 834218"/>
                  <a:gd name="connsiteX31" fmla="*/ 397231 w 3024845"/>
                  <a:gd name="connsiteY31" fmla="*/ 385607 h 834218"/>
                  <a:gd name="connsiteX32" fmla="*/ 397231 w 3024845"/>
                  <a:gd name="connsiteY32" fmla="*/ 376149 h 834218"/>
                  <a:gd name="connsiteX33" fmla="*/ 398245 w 3024845"/>
                  <a:gd name="connsiteY33" fmla="*/ 376149 h 834218"/>
                  <a:gd name="connsiteX34" fmla="*/ 405338 w 3024845"/>
                  <a:gd name="connsiteY34" fmla="*/ 376149 h 834218"/>
                  <a:gd name="connsiteX35" fmla="*/ 405338 w 3024845"/>
                  <a:gd name="connsiteY35" fmla="*/ 374258 h 834218"/>
                  <a:gd name="connsiteX36" fmla="*/ 405338 w 3024845"/>
                  <a:gd name="connsiteY36" fmla="*/ 361017 h 834218"/>
                  <a:gd name="connsiteX37" fmla="*/ 406098 w 3024845"/>
                  <a:gd name="connsiteY37" fmla="*/ 361017 h 834218"/>
                  <a:gd name="connsiteX38" fmla="*/ 411418 w 3024845"/>
                  <a:gd name="connsiteY38" fmla="*/ 361017 h 834218"/>
                  <a:gd name="connsiteX39" fmla="*/ 411418 w 3024845"/>
                  <a:gd name="connsiteY39" fmla="*/ 359936 h 834218"/>
                  <a:gd name="connsiteX40" fmla="*/ 411418 w 3024845"/>
                  <a:gd name="connsiteY40" fmla="*/ 352369 h 834218"/>
                  <a:gd name="connsiteX41" fmla="*/ 413445 w 3024845"/>
                  <a:gd name="connsiteY41" fmla="*/ 352369 h 834218"/>
                  <a:gd name="connsiteX42" fmla="*/ 427632 w 3024845"/>
                  <a:gd name="connsiteY42" fmla="*/ 352369 h 834218"/>
                  <a:gd name="connsiteX43" fmla="*/ 427632 w 3024845"/>
                  <a:gd name="connsiteY43" fmla="*/ 353450 h 834218"/>
                  <a:gd name="connsiteX44" fmla="*/ 427632 w 3024845"/>
                  <a:gd name="connsiteY44" fmla="*/ 361017 h 834218"/>
                  <a:gd name="connsiteX45" fmla="*/ 449925 w 3024845"/>
                  <a:gd name="connsiteY45" fmla="*/ 361017 h 834218"/>
                  <a:gd name="connsiteX46" fmla="*/ 449925 w 3024845"/>
                  <a:gd name="connsiteY46" fmla="*/ 359125 h 834218"/>
                  <a:gd name="connsiteX47" fmla="*/ 449925 w 3024845"/>
                  <a:gd name="connsiteY47" fmla="*/ 345884 h 834218"/>
                  <a:gd name="connsiteX48" fmla="*/ 451699 w 3024845"/>
                  <a:gd name="connsiteY48" fmla="*/ 345884 h 834218"/>
                  <a:gd name="connsiteX49" fmla="*/ 464112 w 3024845"/>
                  <a:gd name="connsiteY49" fmla="*/ 345884 h 834218"/>
                  <a:gd name="connsiteX50" fmla="*/ 464112 w 3024845"/>
                  <a:gd name="connsiteY50" fmla="*/ 369664 h 834218"/>
                  <a:gd name="connsiteX51" fmla="*/ 465126 w 3024845"/>
                  <a:gd name="connsiteY51" fmla="*/ 369664 h 834218"/>
                  <a:gd name="connsiteX52" fmla="*/ 472219 w 3024845"/>
                  <a:gd name="connsiteY52" fmla="*/ 369664 h 834218"/>
                  <a:gd name="connsiteX53" fmla="*/ 472219 w 3024845"/>
                  <a:gd name="connsiteY53" fmla="*/ 368583 h 834218"/>
                  <a:gd name="connsiteX54" fmla="*/ 472219 w 3024845"/>
                  <a:gd name="connsiteY54" fmla="*/ 361017 h 834218"/>
                  <a:gd name="connsiteX55" fmla="*/ 473992 w 3024845"/>
                  <a:gd name="connsiteY55" fmla="*/ 361017 h 834218"/>
                  <a:gd name="connsiteX56" fmla="*/ 486406 w 3024845"/>
                  <a:gd name="connsiteY56" fmla="*/ 361017 h 834218"/>
                  <a:gd name="connsiteX57" fmla="*/ 486406 w 3024845"/>
                  <a:gd name="connsiteY57" fmla="*/ 386958 h 834218"/>
                  <a:gd name="connsiteX58" fmla="*/ 488433 w 3024845"/>
                  <a:gd name="connsiteY58" fmla="*/ 386958 h 834218"/>
                  <a:gd name="connsiteX59" fmla="*/ 502619 w 3024845"/>
                  <a:gd name="connsiteY59" fmla="*/ 386958 h 834218"/>
                  <a:gd name="connsiteX60" fmla="*/ 502619 w 3024845"/>
                  <a:gd name="connsiteY60" fmla="*/ 388579 h 834218"/>
                  <a:gd name="connsiteX61" fmla="*/ 502619 w 3024845"/>
                  <a:gd name="connsiteY61" fmla="*/ 399929 h 834218"/>
                  <a:gd name="connsiteX62" fmla="*/ 503379 w 3024845"/>
                  <a:gd name="connsiteY62" fmla="*/ 399929 h 834218"/>
                  <a:gd name="connsiteX63" fmla="*/ 508700 w 3024845"/>
                  <a:gd name="connsiteY63" fmla="*/ 399929 h 834218"/>
                  <a:gd name="connsiteX64" fmla="*/ 508700 w 3024845"/>
                  <a:gd name="connsiteY64" fmla="*/ 399118 h 834218"/>
                  <a:gd name="connsiteX65" fmla="*/ 508700 w 3024845"/>
                  <a:gd name="connsiteY65" fmla="*/ 393443 h 834218"/>
                  <a:gd name="connsiteX66" fmla="*/ 539100 w 3024845"/>
                  <a:gd name="connsiteY66" fmla="*/ 393443 h 834218"/>
                  <a:gd name="connsiteX67" fmla="*/ 539100 w 3024845"/>
                  <a:gd name="connsiteY67" fmla="*/ 417223 h 834218"/>
                  <a:gd name="connsiteX68" fmla="*/ 540113 w 3024845"/>
                  <a:gd name="connsiteY68" fmla="*/ 417223 h 834218"/>
                  <a:gd name="connsiteX69" fmla="*/ 547207 w 3024845"/>
                  <a:gd name="connsiteY69" fmla="*/ 417223 h 834218"/>
                  <a:gd name="connsiteX70" fmla="*/ 547207 w 3024845"/>
                  <a:gd name="connsiteY70" fmla="*/ 418304 h 834218"/>
                  <a:gd name="connsiteX71" fmla="*/ 547207 w 3024845"/>
                  <a:gd name="connsiteY71" fmla="*/ 425870 h 834218"/>
                  <a:gd name="connsiteX72" fmla="*/ 547967 w 3024845"/>
                  <a:gd name="connsiteY72" fmla="*/ 425870 h 834218"/>
                  <a:gd name="connsiteX73" fmla="*/ 553287 w 3024845"/>
                  <a:gd name="connsiteY73" fmla="*/ 425870 h 834218"/>
                  <a:gd name="connsiteX74" fmla="*/ 553287 w 3024845"/>
                  <a:gd name="connsiteY74" fmla="*/ 423708 h 834218"/>
                  <a:gd name="connsiteX75" fmla="*/ 553287 w 3024845"/>
                  <a:gd name="connsiteY75" fmla="*/ 408576 h 834218"/>
                  <a:gd name="connsiteX76" fmla="*/ 554300 w 3024845"/>
                  <a:gd name="connsiteY76" fmla="*/ 408576 h 834218"/>
                  <a:gd name="connsiteX77" fmla="*/ 561394 w 3024845"/>
                  <a:gd name="connsiteY77" fmla="*/ 408576 h 834218"/>
                  <a:gd name="connsiteX78" fmla="*/ 561394 w 3024845"/>
                  <a:gd name="connsiteY78" fmla="*/ 409657 h 834218"/>
                  <a:gd name="connsiteX79" fmla="*/ 561394 w 3024845"/>
                  <a:gd name="connsiteY79" fmla="*/ 417223 h 834218"/>
                  <a:gd name="connsiteX80" fmla="*/ 566714 w 3024845"/>
                  <a:gd name="connsiteY80" fmla="*/ 415230 h 834218"/>
                  <a:gd name="connsiteX81" fmla="*/ 567474 w 3024845"/>
                  <a:gd name="connsiteY81" fmla="*/ 414250 h 834218"/>
                  <a:gd name="connsiteX82" fmla="*/ 567474 w 3024845"/>
                  <a:gd name="connsiteY82" fmla="*/ 408576 h 834218"/>
                  <a:gd name="connsiteX83" fmla="*/ 605981 w 3024845"/>
                  <a:gd name="connsiteY83" fmla="*/ 408576 h 834218"/>
                  <a:gd name="connsiteX84" fmla="*/ 605981 w 3024845"/>
                  <a:gd name="connsiteY84" fmla="*/ 432355 h 834218"/>
                  <a:gd name="connsiteX85" fmla="*/ 608007 w 3024845"/>
                  <a:gd name="connsiteY85" fmla="*/ 432355 h 834218"/>
                  <a:gd name="connsiteX86" fmla="*/ 622194 w 3024845"/>
                  <a:gd name="connsiteY86" fmla="*/ 432355 h 834218"/>
                  <a:gd name="connsiteX87" fmla="*/ 622194 w 3024845"/>
                  <a:gd name="connsiteY87" fmla="*/ 433436 h 834218"/>
                  <a:gd name="connsiteX88" fmla="*/ 622194 w 3024845"/>
                  <a:gd name="connsiteY88" fmla="*/ 441002 h 834218"/>
                  <a:gd name="connsiteX89" fmla="*/ 623968 w 3024845"/>
                  <a:gd name="connsiteY89" fmla="*/ 441002 h 834218"/>
                  <a:gd name="connsiteX90" fmla="*/ 636381 w 3024845"/>
                  <a:gd name="connsiteY90" fmla="*/ 441002 h 834218"/>
                  <a:gd name="connsiteX91" fmla="*/ 636381 w 3024845"/>
                  <a:gd name="connsiteY91" fmla="*/ 417223 h 834218"/>
                  <a:gd name="connsiteX92" fmla="*/ 637394 w 3024845"/>
                  <a:gd name="connsiteY92" fmla="*/ 417223 h 834218"/>
                  <a:gd name="connsiteX93" fmla="*/ 644488 w 3024845"/>
                  <a:gd name="connsiteY93" fmla="*/ 417223 h 834218"/>
                  <a:gd name="connsiteX94" fmla="*/ 644488 w 3024845"/>
                  <a:gd name="connsiteY94" fmla="*/ 384796 h 834218"/>
                  <a:gd name="connsiteX95" fmla="*/ 645501 w 3024845"/>
                  <a:gd name="connsiteY95" fmla="*/ 384796 h 834218"/>
                  <a:gd name="connsiteX96" fmla="*/ 652595 w 3024845"/>
                  <a:gd name="connsiteY96" fmla="*/ 384796 h 834218"/>
                  <a:gd name="connsiteX97" fmla="*/ 652595 w 3024845"/>
                  <a:gd name="connsiteY97" fmla="*/ 382905 h 834218"/>
                  <a:gd name="connsiteX98" fmla="*/ 652595 w 3024845"/>
                  <a:gd name="connsiteY98" fmla="*/ 369664 h 834218"/>
                  <a:gd name="connsiteX99" fmla="*/ 651328 w 3024845"/>
                  <a:gd name="connsiteY99" fmla="*/ 368042 h 834218"/>
                  <a:gd name="connsiteX100" fmla="*/ 656648 w 3024845"/>
                  <a:gd name="connsiteY100" fmla="*/ 356693 h 834218"/>
                  <a:gd name="connsiteX101" fmla="*/ 664755 w 3024845"/>
                  <a:gd name="connsiteY101" fmla="*/ 384796 h 834218"/>
                  <a:gd name="connsiteX102" fmla="*/ 665515 w 3024845"/>
                  <a:gd name="connsiteY102" fmla="*/ 384796 h 834218"/>
                  <a:gd name="connsiteX103" fmla="*/ 670835 w 3024845"/>
                  <a:gd name="connsiteY103" fmla="*/ 384796 h 834218"/>
                  <a:gd name="connsiteX104" fmla="*/ 670835 w 3024845"/>
                  <a:gd name="connsiteY104" fmla="*/ 278869 h 834218"/>
                  <a:gd name="connsiteX105" fmla="*/ 672355 w 3024845"/>
                  <a:gd name="connsiteY105" fmla="*/ 278869 h 834218"/>
                  <a:gd name="connsiteX106" fmla="*/ 682995 w 3024845"/>
                  <a:gd name="connsiteY106" fmla="*/ 278869 h 834218"/>
                  <a:gd name="connsiteX107" fmla="*/ 682995 w 3024845"/>
                  <a:gd name="connsiteY107" fmla="*/ 231310 h 834218"/>
                  <a:gd name="connsiteX108" fmla="*/ 709342 w 3024845"/>
                  <a:gd name="connsiteY108" fmla="*/ 231310 h 834218"/>
                  <a:gd name="connsiteX109" fmla="*/ 709342 w 3024845"/>
                  <a:gd name="connsiteY109" fmla="*/ 209692 h 834218"/>
                  <a:gd name="connsiteX110" fmla="*/ 743796 w 3024845"/>
                  <a:gd name="connsiteY110" fmla="*/ 209692 h 834218"/>
                  <a:gd name="connsiteX111" fmla="*/ 743796 w 3024845"/>
                  <a:gd name="connsiteY111" fmla="*/ 212124 h 834218"/>
                  <a:gd name="connsiteX112" fmla="*/ 743796 w 3024845"/>
                  <a:gd name="connsiteY112" fmla="*/ 229148 h 834218"/>
                  <a:gd name="connsiteX113" fmla="*/ 746076 w 3024845"/>
                  <a:gd name="connsiteY113" fmla="*/ 229148 h 834218"/>
                  <a:gd name="connsiteX114" fmla="*/ 762036 w 3024845"/>
                  <a:gd name="connsiteY114" fmla="*/ 229148 h 834218"/>
                  <a:gd name="connsiteX115" fmla="*/ 762036 w 3024845"/>
                  <a:gd name="connsiteY115" fmla="*/ 276707 h 834218"/>
                  <a:gd name="connsiteX116" fmla="*/ 763049 w 3024845"/>
                  <a:gd name="connsiteY116" fmla="*/ 276707 h 834218"/>
                  <a:gd name="connsiteX117" fmla="*/ 770143 w 3024845"/>
                  <a:gd name="connsiteY117" fmla="*/ 276707 h 834218"/>
                  <a:gd name="connsiteX118" fmla="*/ 784330 w 3024845"/>
                  <a:gd name="connsiteY118" fmla="*/ 281031 h 834218"/>
                  <a:gd name="connsiteX119" fmla="*/ 784330 w 3024845"/>
                  <a:gd name="connsiteY119" fmla="*/ 319943 h 834218"/>
                  <a:gd name="connsiteX120" fmla="*/ 785343 w 3024845"/>
                  <a:gd name="connsiteY120" fmla="*/ 319943 h 834218"/>
                  <a:gd name="connsiteX121" fmla="*/ 792436 w 3024845"/>
                  <a:gd name="connsiteY121" fmla="*/ 319943 h 834218"/>
                  <a:gd name="connsiteX122" fmla="*/ 792436 w 3024845"/>
                  <a:gd name="connsiteY122" fmla="*/ 321564 h 834218"/>
                  <a:gd name="connsiteX123" fmla="*/ 792436 w 3024845"/>
                  <a:gd name="connsiteY123" fmla="*/ 332913 h 834218"/>
                  <a:gd name="connsiteX124" fmla="*/ 794463 w 3024845"/>
                  <a:gd name="connsiteY124" fmla="*/ 332913 h 834218"/>
                  <a:gd name="connsiteX125" fmla="*/ 808650 w 3024845"/>
                  <a:gd name="connsiteY125" fmla="*/ 332913 h 834218"/>
                  <a:gd name="connsiteX126" fmla="*/ 814730 w 3024845"/>
                  <a:gd name="connsiteY126" fmla="*/ 339399 h 834218"/>
                  <a:gd name="connsiteX127" fmla="*/ 814730 w 3024845"/>
                  <a:gd name="connsiteY127" fmla="*/ 361017 h 834218"/>
                  <a:gd name="connsiteX128" fmla="*/ 817010 w 3024845"/>
                  <a:gd name="connsiteY128" fmla="*/ 361017 h 834218"/>
                  <a:gd name="connsiteX129" fmla="*/ 832970 w 3024845"/>
                  <a:gd name="connsiteY129" fmla="*/ 361017 h 834218"/>
                  <a:gd name="connsiteX130" fmla="*/ 832970 w 3024845"/>
                  <a:gd name="connsiteY130" fmla="*/ 362097 h 834218"/>
                  <a:gd name="connsiteX131" fmla="*/ 832970 w 3024845"/>
                  <a:gd name="connsiteY131" fmla="*/ 369664 h 834218"/>
                  <a:gd name="connsiteX132" fmla="*/ 834237 w 3024845"/>
                  <a:gd name="connsiteY132" fmla="*/ 369664 h 834218"/>
                  <a:gd name="connsiteX133" fmla="*/ 843104 w 3024845"/>
                  <a:gd name="connsiteY133" fmla="*/ 369664 h 834218"/>
                  <a:gd name="connsiteX134" fmla="*/ 843104 w 3024845"/>
                  <a:gd name="connsiteY134" fmla="*/ 371825 h 834218"/>
                  <a:gd name="connsiteX135" fmla="*/ 843104 w 3024845"/>
                  <a:gd name="connsiteY135" fmla="*/ 386958 h 834218"/>
                  <a:gd name="connsiteX136" fmla="*/ 847157 w 3024845"/>
                  <a:gd name="connsiteY136" fmla="*/ 385066 h 834218"/>
                  <a:gd name="connsiteX137" fmla="*/ 847157 w 3024845"/>
                  <a:gd name="connsiteY137" fmla="*/ 371825 h 834218"/>
                  <a:gd name="connsiteX138" fmla="*/ 848170 w 3024845"/>
                  <a:gd name="connsiteY138" fmla="*/ 371825 h 834218"/>
                  <a:gd name="connsiteX139" fmla="*/ 855264 w 3024845"/>
                  <a:gd name="connsiteY139" fmla="*/ 371825 h 834218"/>
                  <a:gd name="connsiteX140" fmla="*/ 855264 w 3024845"/>
                  <a:gd name="connsiteY140" fmla="*/ 373447 h 834218"/>
                  <a:gd name="connsiteX141" fmla="*/ 855264 w 3024845"/>
                  <a:gd name="connsiteY141" fmla="*/ 384796 h 834218"/>
                  <a:gd name="connsiteX142" fmla="*/ 856024 w 3024845"/>
                  <a:gd name="connsiteY142" fmla="*/ 384796 h 834218"/>
                  <a:gd name="connsiteX143" fmla="*/ 861344 w 3024845"/>
                  <a:gd name="connsiteY143" fmla="*/ 384796 h 834218"/>
                  <a:gd name="connsiteX144" fmla="*/ 909984 w 3024845"/>
                  <a:gd name="connsiteY144" fmla="*/ 380473 h 834218"/>
                  <a:gd name="connsiteX145" fmla="*/ 909984 w 3024845"/>
                  <a:gd name="connsiteY145" fmla="*/ 381824 h 834218"/>
                  <a:gd name="connsiteX146" fmla="*/ 909984 w 3024845"/>
                  <a:gd name="connsiteY146" fmla="*/ 391281 h 834218"/>
                  <a:gd name="connsiteX147" fmla="*/ 910744 w 3024845"/>
                  <a:gd name="connsiteY147" fmla="*/ 391281 h 834218"/>
                  <a:gd name="connsiteX148" fmla="*/ 916065 w 3024845"/>
                  <a:gd name="connsiteY148" fmla="*/ 391281 h 834218"/>
                  <a:gd name="connsiteX149" fmla="*/ 916065 w 3024845"/>
                  <a:gd name="connsiteY149" fmla="*/ 393443 h 834218"/>
                  <a:gd name="connsiteX150" fmla="*/ 916065 w 3024845"/>
                  <a:gd name="connsiteY150" fmla="*/ 408576 h 834218"/>
                  <a:gd name="connsiteX151" fmla="*/ 918091 w 3024845"/>
                  <a:gd name="connsiteY151" fmla="*/ 407225 h 834218"/>
                  <a:gd name="connsiteX152" fmla="*/ 932278 w 3024845"/>
                  <a:gd name="connsiteY152" fmla="*/ 397767 h 834218"/>
                  <a:gd name="connsiteX153" fmla="*/ 938358 w 3024845"/>
                  <a:gd name="connsiteY153" fmla="*/ 356693 h 834218"/>
                  <a:gd name="connsiteX154" fmla="*/ 939118 w 3024845"/>
                  <a:gd name="connsiteY154" fmla="*/ 356423 h 834218"/>
                  <a:gd name="connsiteX155" fmla="*/ 944438 w 3024845"/>
                  <a:gd name="connsiteY155" fmla="*/ 354531 h 834218"/>
                  <a:gd name="connsiteX156" fmla="*/ 946465 w 3024845"/>
                  <a:gd name="connsiteY156" fmla="*/ 285354 h 834218"/>
                  <a:gd name="connsiteX157" fmla="*/ 948492 w 3024845"/>
                  <a:gd name="connsiteY157" fmla="*/ 354531 h 834218"/>
                  <a:gd name="connsiteX158" fmla="*/ 949252 w 3024845"/>
                  <a:gd name="connsiteY158" fmla="*/ 354801 h 834218"/>
                  <a:gd name="connsiteX159" fmla="*/ 954572 w 3024845"/>
                  <a:gd name="connsiteY159" fmla="*/ 356693 h 834218"/>
                  <a:gd name="connsiteX160" fmla="*/ 954572 w 3024845"/>
                  <a:gd name="connsiteY160" fmla="*/ 270222 h 834218"/>
                  <a:gd name="connsiteX161" fmla="*/ 958625 w 3024845"/>
                  <a:gd name="connsiteY161" fmla="*/ 237795 h 834218"/>
                  <a:gd name="connsiteX162" fmla="*/ 997132 w 3024845"/>
                  <a:gd name="connsiteY162" fmla="*/ 237795 h 834218"/>
                  <a:gd name="connsiteX163" fmla="*/ 997132 w 3024845"/>
                  <a:gd name="connsiteY163" fmla="*/ 270222 h 834218"/>
                  <a:gd name="connsiteX164" fmla="*/ 997892 w 3024845"/>
                  <a:gd name="connsiteY164" fmla="*/ 270222 h 834218"/>
                  <a:gd name="connsiteX165" fmla="*/ 1003212 w 3024845"/>
                  <a:gd name="connsiteY165" fmla="*/ 270222 h 834218"/>
                  <a:gd name="connsiteX166" fmla="*/ 1003212 w 3024845"/>
                  <a:gd name="connsiteY166" fmla="*/ 188074 h 834218"/>
                  <a:gd name="connsiteX167" fmla="*/ 1004986 w 3024845"/>
                  <a:gd name="connsiteY167" fmla="*/ 188074 h 834218"/>
                  <a:gd name="connsiteX168" fmla="*/ 1017399 w 3024845"/>
                  <a:gd name="connsiteY168" fmla="*/ 188074 h 834218"/>
                  <a:gd name="connsiteX169" fmla="*/ 1017399 w 3024845"/>
                  <a:gd name="connsiteY169" fmla="*/ 186183 h 834218"/>
                  <a:gd name="connsiteX170" fmla="*/ 1017399 w 3024845"/>
                  <a:gd name="connsiteY170" fmla="*/ 172942 h 834218"/>
                  <a:gd name="connsiteX171" fmla="*/ 1039693 w 3024845"/>
                  <a:gd name="connsiteY171" fmla="*/ 172942 h 834218"/>
                  <a:gd name="connsiteX172" fmla="*/ 1039693 w 3024845"/>
                  <a:gd name="connsiteY172" fmla="*/ 171861 h 834218"/>
                  <a:gd name="connsiteX173" fmla="*/ 1039693 w 3024845"/>
                  <a:gd name="connsiteY173" fmla="*/ 164295 h 834218"/>
                  <a:gd name="connsiteX174" fmla="*/ 1041466 w 3024845"/>
                  <a:gd name="connsiteY174" fmla="*/ 164295 h 834218"/>
                  <a:gd name="connsiteX175" fmla="*/ 1053880 w 3024845"/>
                  <a:gd name="connsiteY175" fmla="*/ 164295 h 834218"/>
                  <a:gd name="connsiteX176" fmla="*/ 1053880 w 3024845"/>
                  <a:gd name="connsiteY176" fmla="*/ 165376 h 834218"/>
                  <a:gd name="connsiteX177" fmla="*/ 1053880 w 3024845"/>
                  <a:gd name="connsiteY177" fmla="*/ 172942 h 834218"/>
                  <a:gd name="connsiteX178" fmla="*/ 1054640 w 3024845"/>
                  <a:gd name="connsiteY178" fmla="*/ 172942 h 834218"/>
                  <a:gd name="connsiteX179" fmla="*/ 1059960 w 3024845"/>
                  <a:gd name="connsiteY179" fmla="*/ 172942 h 834218"/>
                  <a:gd name="connsiteX180" fmla="*/ 1070093 w 3024845"/>
                  <a:gd name="connsiteY180" fmla="*/ 168618 h 834218"/>
                  <a:gd name="connsiteX181" fmla="*/ 1074146 w 3024845"/>
                  <a:gd name="connsiteY181" fmla="*/ 171861 h 834218"/>
                  <a:gd name="connsiteX182" fmla="*/ 1074146 w 3024845"/>
                  <a:gd name="connsiteY182" fmla="*/ 164295 h 834218"/>
                  <a:gd name="connsiteX183" fmla="*/ 1076426 w 3024845"/>
                  <a:gd name="connsiteY183" fmla="*/ 164295 h 834218"/>
                  <a:gd name="connsiteX184" fmla="*/ 1092387 w 3024845"/>
                  <a:gd name="connsiteY184" fmla="*/ 164295 h 834218"/>
                  <a:gd name="connsiteX185" fmla="*/ 1092387 w 3024845"/>
                  <a:gd name="connsiteY185" fmla="*/ 165376 h 834218"/>
                  <a:gd name="connsiteX186" fmla="*/ 1092387 w 3024845"/>
                  <a:gd name="connsiteY186" fmla="*/ 172942 h 834218"/>
                  <a:gd name="connsiteX187" fmla="*/ 1122787 w 3024845"/>
                  <a:gd name="connsiteY187" fmla="*/ 172942 h 834218"/>
                  <a:gd name="connsiteX188" fmla="*/ 1122787 w 3024845"/>
                  <a:gd name="connsiteY188" fmla="*/ 174563 h 834218"/>
                  <a:gd name="connsiteX189" fmla="*/ 1122787 w 3024845"/>
                  <a:gd name="connsiteY189" fmla="*/ 185913 h 834218"/>
                  <a:gd name="connsiteX190" fmla="*/ 1149134 w 3024845"/>
                  <a:gd name="connsiteY190" fmla="*/ 185913 h 834218"/>
                  <a:gd name="connsiteX191" fmla="*/ 1149134 w 3024845"/>
                  <a:gd name="connsiteY191" fmla="*/ 216177 h 834218"/>
                  <a:gd name="connsiteX192" fmla="*/ 1149894 w 3024845"/>
                  <a:gd name="connsiteY192" fmla="*/ 216177 h 834218"/>
                  <a:gd name="connsiteX193" fmla="*/ 1155214 w 3024845"/>
                  <a:gd name="connsiteY193" fmla="*/ 216177 h 834218"/>
                  <a:gd name="connsiteX194" fmla="*/ 1155214 w 3024845"/>
                  <a:gd name="connsiteY194" fmla="*/ 217258 h 834218"/>
                  <a:gd name="connsiteX195" fmla="*/ 1155214 w 3024845"/>
                  <a:gd name="connsiteY195" fmla="*/ 224825 h 834218"/>
                  <a:gd name="connsiteX196" fmla="*/ 1159268 w 3024845"/>
                  <a:gd name="connsiteY196" fmla="*/ 255089 h 834218"/>
                  <a:gd name="connsiteX197" fmla="*/ 1160028 w 3024845"/>
                  <a:gd name="connsiteY197" fmla="*/ 255089 h 834218"/>
                  <a:gd name="connsiteX198" fmla="*/ 1165348 w 3024845"/>
                  <a:gd name="connsiteY198" fmla="*/ 255089 h 834218"/>
                  <a:gd name="connsiteX199" fmla="*/ 1165348 w 3024845"/>
                  <a:gd name="connsiteY199" fmla="*/ 255900 h 834218"/>
                  <a:gd name="connsiteX200" fmla="*/ 1165348 w 3024845"/>
                  <a:gd name="connsiteY200" fmla="*/ 261575 h 834218"/>
                  <a:gd name="connsiteX201" fmla="*/ 1166361 w 3024845"/>
                  <a:gd name="connsiteY201" fmla="*/ 261575 h 834218"/>
                  <a:gd name="connsiteX202" fmla="*/ 1173454 w 3024845"/>
                  <a:gd name="connsiteY202" fmla="*/ 261575 h 834218"/>
                  <a:gd name="connsiteX203" fmla="*/ 1173454 w 3024845"/>
                  <a:gd name="connsiteY203" fmla="*/ 291840 h 834218"/>
                  <a:gd name="connsiteX204" fmla="*/ 1175481 w 3024845"/>
                  <a:gd name="connsiteY204" fmla="*/ 291840 h 834218"/>
                  <a:gd name="connsiteX205" fmla="*/ 1189668 w 3024845"/>
                  <a:gd name="connsiteY205" fmla="*/ 291840 h 834218"/>
                  <a:gd name="connsiteX206" fmla="*/ 1189668 w 3024845"/>
                  <a:gd name="connsiteY206" fmla="*/ 315619 h 834218"/>
                  <a:gd name="connsiteX207" fmla="*/ 1191695 w 3024845"/>
                  <a:gd name="connsiteY207" fmla="*/ 317240 h 834218"/>
                  <a:gd name="connsiteX208" fmla="*/ 1191695 w 3024845"/>
                  <a:gd name="connsiteY208" fmla="*/ 328590 h 834218"/>
                  <a:gd name="connsiteX209" fmla="*/ 1192455 w 3024845"/>
                  <a:gd name="connsiteY209" fmla="*/ 328590 h 834218"/>
                  <a:gd name="connsiteX210" fmla="*/ 1197775 w 3024845"/>
                  <a:gd name="connsiteY210" fmla="*/ 328590 h 834218"/>
                  <a:gd name="connsiteX211" fmla="*/ 1197775 w 3024845"/>
                  <a:gd name="connsiteY211" fmla="*/ 352369 h 834218"/>
                  <a:gd name="connsiteX212" fmla="*/ 1199041 w 3024845"/>
                  <a:gd name="connsiteY212" fmla="*/ 352369 h 834218"/>
                  <a:gd name="connsiteX213" fmla="*/ 1207908 w 3024845"/>
                  <a:gd name="connsiteY213" fmla="*/ 352369 h 834218"/>
                  <a:gd name="connsiteX214" fmla="*/ 1209935 w 3024845"/>
                  <a:gd name="connsiteY214" fmla="*/ 356423 h 834218"/>
                  <a:gd name="connsiteX215" fmla="*/ 1209935 w 3024845"/>
                  <a:gd name="connsiteY215" fmla="*/ 369664 h 834218"/>
                  <a:gd name="connsiteX216" fmla="*/ 1211455 w 3024845"/>
                  <a:gd name="connsiteY216" fmla="*/ 367772 h 834218"/>
                  <a:gd name="connsiteX217" fmla="*/ 1222095 w 3024845"/>
                  <a:gd name="connsiteY217" fmla="*/ 354531 h 834218"/>
                  <a:gd name="connsiteX218" fmla="*/ 1250469 w 3024845"/>
                  <a:gd name="connsiteY218" fmla="*/ 354531 h 834218"/>
                  <a:gd name="connsiteX219" fmla="*/ 1250469 w 3024845"/>
                  <a:gd name="connsiteY219" fmla="*/ 441002 h 834218"/>
                  <a:gd name="connsiteX220" fmla="*/ 1251229 w 3024845"/>
                  <a:gd name="connsiteY220" fmla="*/ 441002 h 834218"/>
                  <a:gd name="connsiteX221" fmla="*/ 1256549 w 3024845"/>
                  <a:gd name="connsiteY221" fmla="*/ 441002 h 834218"/>
                  <a:gd name="connsiteX222" fmla="*/ 1257309 w 3024845"/>
                  <a:gd name="connsiteY222" fmla="*/ 439651 h 834218"/>
                  <a:gd name="connsiteX223" fmla="*/ 1262629 w 3024845"/>
                  <a:gd name="connsiteY223" fmla="*/ 430193 h 834218"/>
                  <a:gd name="connsiteX224" fmla="*/ 1262629 w 3024845"/>
                  <a:gd name="connsiteY224" fmla="*/ 432085 h 834218"/>
                  <a:gd name="connsiteX225" fmla="*/ 1262629 w 3024845"/>
                  <a:gd name="connsiteY225" fmla="*/ 445326 h 834218"/>
                  <a:gd name="connsiteX226" fmla="*/ 1266682 w 3024845"/>
                  <a:gd name="connsiteY226" fmla="*/ 399929 h 834218"/>
                  <a:gd name="connsiteX227" fmla="*/ 1267442 w 3024845"/>
                  <a:gd name="connsiteY227" fmla="*/ 399929 h 834218"/>
                  <a:gd name="connsiteX228" fmla="*/ 1272762 w 3024845"/>
                  <a:gd name="connsiteY228" fmla="*/ 399929 h 834218"/>
                  <a:gd name="connsiteX229" fmla="*/ 1272762 w 3024845"/>
                  <a:gd name="connsiteY229" fmla="*/ 335075 h 834218"/>
                  <a:gd name="connsiteX230" fmla="*/ 1273776 w 3024845"/>
                  <a:gd name="connsiteY230" fmla="*/ 335075 h 834218"/>
                  <a:gd name="connsiteX231" fmla="*/ 1280869 w 3024845"/>
                  <a:gd name="connsiteY231" fmla="*/ 335075 h 834218"/>
                  <a:gd name="connsiteX232" fmla="*/ 1293029 w 3024845"/>
                  <a:gd name="connsiteY232" fmla="*/ 291840 h 834218"/>
                  <a:gd name="connsiteX233" fmla="*/ 1294296 w 3024845"/>
                  <a:gd name="connsiteY233" fmla="*/ 291840 h 834218"/>
                  <a:gd name="connsiteX234" fmla="*/ 1303163 w 3024845"/>
                  <a:gd name="connsiteY234" fmla="*/ 291840 h 834218"/>
                  <a:gd name="connsiteX235" fmla="*/ 1313296 w 3024845"/>
                  <a:gd name="connsiteY235" fmla="*/ 335075 h 834218"/>
                  <a:gd name="connsiteX236" fmla="*/ 1314309 w 3024845"/>
                  <a:gd name="connsiteY236" fmla="*/ 335075 h 834218"/>
                  <a:gd name="connsiteX237" fmla="*/ 1321403 w 3024845"/>
                  <a:gd name="connsiteY237" fmla="*/ 335075 h 834218"/>
                  <a:gd name="connsiteX238" fmla="*/ 1321403 w 3024845"/>
                  <a:gd name="connsiteY238" fmla="*/ 373987 h 834218"/>
                  <a:gd name="connsiteX239" fmla="*/ 1323176 w 3024845"/>
                  <a:gd name="connsiteY239" fmla="*/ 373987 h 834218"/>
                  <a:gd name="connsiteX240" fmla="*/ 1335590 w 3024845"/>
                  <a:gd name="connsiteY240" fmla="*/ 373987 h 834218"/>
                  <a:gd name="connsiteX241" fmla="*/ 1335590 w 3024845"/>
                  <a:gd name="connsiteY241" fmla="*/ 376149 h 834218"/>
                  <a:gd name="connsiteX242" fmla="*/ 1335590 w 3024845"/>
                  <a:gd name="connsiteY242" fmla="*/ 391281 h 834218"/>
                  <a:gd name="connsiteX243" fmla="*/ 1339643 w 3024845"/>
                  <a:gd name="connsiteY243" fmla="*/ 389120 h 834218"/>
                  <a:gd name="connsiteX244" fmla="*/ 1339643 w 3024845"/>
                  <a:gd name="connsiteY244" fmla="*/ 373987 h 834218"/>
                  <a:gd name="connsiteX245" fmla="*/ 1341163 w 3024845"/>
                  <a:gd name="connsiteY245" fmla="*/ 373987 h 834218"/>
                  <a:gd name="connsiteX246" fmla="*/ 1351803 w 3024845"/>
                  <a:gd name="connsiteY246" fmla="*/ 373987 h 834218"/>
                  <a:gd name="connsiteX247" fmla="*/ 1351803 w 3024845"/>
                  <a:gd name="connsiteY247" fmla="*/ 375608 h 834218"/>
                  <a:gd name="connsiteX248" fmla="*/ 1351803 w 3024845"/>
                  <a:gd name="connsiteY248" fmla="*/ 386958 h 834218"/>
                  <a:gd name="connsiteX249" fmla="*/ 1382204 w 3024845"/>
                  <a:gd name="connsiteY249" fmla="*/ 386958 h 834218"/>
                  <a:gd name="connsiteX250" fmla="*/ 1382204 w 3024845"/>
                  <a:gd name="connsiteY250" fmla="*/ 350208 h 834218"/>
                  <a:gd name="connsiteX251" fmla="*/ 1383470 w 3024845"/>
                  <a:gd name="connsiteY251" fmla="*/ 350208 h 834218"/>
                  <a:gd name="connsiteX252" fmla="*/ 1392337 w 3024845"/>
                  <a:gd name="connsiteY252" fmla="*/ 350208 h 834218"/>
                  <a:gd name="connsiteX253" fmla="*/ 1392337 w 3024845"/>
                  <a:gd name="connsiteY253" fmla="*/ 371825 h 834218"/>
                  <a:gd name="connsiteX254" fmla="*/ 1394364 w 3024845"/>
                  <a:gd name="connsiteY254" fmla="*/ 339399 h 834218"/>
                  <a:gd name="connsiteX255" fmla="*/ 1416657 w 3024845"/>
                  <a:gd name="connsiteY255" fmla="*/ 339399 h 834218"/>
                  <a:gd name="connsiteX256" fmla="*/ 1416657 w 3024845"/>
                  <a:gd name="connsiteY256" fmla="*/ 337777 h 834218"/>
                  <a:gd name="connsiteX257" fmla="*/ 1416657 w 3024845"/>
                  <a:gd name="connsiteY257" fmla="*/ 326428 h 834218"/>
                  <a:gd name="connsiteX258" fmla="*/ 1417417 w 3024845"/>
                  <a:gd name="connsiteY258" fmla="*/ 326428 h 834218"/>
                  <a:gd name="connsiteX259" fmla="*/ 1422737 w 3024845"/>
                  <a:gd name="connsiteY259" fmla="*/ 326428 h 834218"/>
                  <a:gd name="connsiteX260" fmla="*/ 1422737 w 3024845"/>
                  <a:gd name="connsiteY260" fmla="*/ 324537 h 834218"/>
                  <a:gd name="connsiteX261" fmla="*/ 1422737 w 3024845"/>
                  <a:gd name="connsiteY261" fmla="*/ 311296 h 834218"/>
                  <a:gd name="connsiteX262" fmla="*/ 1426791 w 3024845"/>
                  <a:gd name="connsiteY262" fmla="*/ 317781 h 834218"/>
                  <a:gd name="connsiteX263" fmla="*/ 1429071 w 3024845"/>
                  <a:gd name="connsiteY263" fmla="*/ 317781 h 834218"/>
                  <a:gd name="connsiteX264" fmla="*/ 1445031 w 3024845"/>
                  <a:gd name="connsiteY264" fmla="*/ 317781 h 834218"/>
                  <a:gd name="connsiteX265" fmla="*/ 1445031 w 3024845"/>
                  <a:gd name="connsiteY265" fmla="*/ 316970 h 834218"/>
                  <a:gd name="connsiteX266" fmla="*/ 1445031 w 3024845"/>
                  <a:gd name="connsiteY266" fmla="*/ 311296 h 834218"/>
                  <a:gd name="connsiteX267" fmla="*/ 1445791 w 3024845"/>
                  <a:gd name="connsiteY267" fmla="*/ 311296 h 834218"/>
                  <a:gd name="connsiteX268" fmla="*/ 1451111 w 3024845"/>
                  <a:gd name="connsiteY268" fmla="*/ 311296 h 834218"/>
                  <a:gd name="connsiteX269" fmla="*/ 1451111 w 3024845"/>
                  <a:gd name="connsiteY269" fmla="*/ 312647 h 834218"/>
                  <a:gd name="connsiteX270" fmla="*/ 1451111 w 3024845"/>
                  <a:gd name="connsiteY270" fmla="*/ 322105 h 834218"/>
                  <a:gd name="connsiteX271" fmla="*/ 1489618 w 3024845"/>
                  <a:gd name="connsiteY271" fmla="*/ 322105 h 834218"/>
                  <a:gd name="connsiteX272" fmla="*/ 1489618 w 3024845"/>
                  <a:gd name="connsiteY272" fmla="*/ 460458 h 834218"/>
                  <a:gd name="connsiteX273" fmla="*/ 1491138 w 3024845"/>
                  <a:gd name="connsiteY273" fmla="*/ 460458 h 834218"/>
                  <a:gd name="connsiteX274" fmla="*/ 1501778 w 3024845"/>
                  <a:gd name="connsiteY274" fmla="*/ 460458 h 834218"/>
                  <a:gd name="connsiteX275" fmla="*/ 1501778 w 3024845"/>
                  <a:gd name="connsiteY275" fmla="*/ 447488 h 834218"/>
                  <a:gd name="connsiteX276" fmla="*/ 1505832 w 3024845"/>
                  <a:gd name="connsiteY276" fmla="*/ 447488 h 834218"/>
                  <a:gd name="connsiteX277" fmla="*/ 1505832 w 3024845"/>
                  <a:gd name="connsiteY277" fmla="*/ 460458 h 834218"/>
                  <a:gd name="connsiteX278" fmla="*/ 1536232 w 3024845"/>
                  <a:gd name="connsiteY278" fmla="*/ 460458 h 834218"/>
                  <a:gd name="connsiteX279" fmla="*/ 1536232 w 3024845"/>
                  <a:gd name="connsiteY279" fmla="*/ 430193 h 834218"/>
                  <a:gd name="connsiteX280" fmla="*/ 1548392 w 3024845"/>
                  <a:gd name="connsiteY280" fmla="*/ 430193 h 834218"/>
                  <a:gd name="connsiteX281" fmla="*/ 1560552 w 3024845"/>
                  <a:gd name="connsiteY281" fmla="*/ 428032 h 834218"/>
                  <a:gd name="connsiteX282" fmla="*/ 1564606 w 3024845"/>
                  <a:gd name="connsiteY282" fmla="*/ 430193 h 834218"/>
                  <a:gd name="connsiteX283" fmla="*/ 1574739 w 3024845"/>
                  <a:gd name="connsiteY283" fmla="*/ 430193 h 834218"/>
                  <a:gd name="connsiteX284" fmla="*/ 1574739 w 3024845"/>
                  <a:gd name="connsiteY284" fmla="*/ 460458 h 834218"/>
                  <a:gd name="connsiteX285" fmla="*/ 1582846 w 3024845"/>
                  <a:gd name="connsiteY285" fmla="*/ 460458 h 834218"/>
                  <a:gd name="connsiteX286" fmla="*/ 1582846 w 3024845"/>
                  <a:gd name="connsiteY286" fmla="*/ 477753 h 834218"/>
                  <a:gd name="connsiteX287" fmla="*/ 1592182 w 3024845"/>
                  <a:gd name="connsiteY287" fmla="*/ 478658 h 834218"/>
                  <a:gd name="connsiteX288" fmla="*/ 1605140 w 3024845"/>
                  <a:gd name="connsiteY288" fmla="*/ 478658 h 834218"/>
                  <a:gd name="connsiteX289" fmla="*/ 1605140 w 3024845"/>
                  <a:gd name="connsiteY289" fmla="*/ 462620 h 834218"/>
                  <a:gd name="connsiteX290" fmla="*/ 1673096 w 3024845"/>
                  <a:gd name="connsiteY290" fmla="*/ 462620 h 834218"/>
                  <a:gd name="connsiteX291" fmla="*/ 1673096 w 3024845"/>
                  <a:gd name="connsiteY291" fmla="*/ 377367 h 834218"/>
                  <a:gd name="connsiteX292" fmla="*/ 1745104 w 3024845"/>
                  <a:gd name="connsiteY292" fmla="*/ 377367 h 834218"/>
                  <a:gd name="connsiteX293" fmla="*/ 1745104 w 3024845"/>
                  <a:gd name="connsiteY293" fmla="*/ 456135 h 834218"/>
                  <a:gd name="connsiteX294" fmla="*/ 1747008 w 3024845"/>
                  <a:gd name="connsiteY294" fmla="*/ 456135 h 834218"/>
                  <a:gd name="connsiteX295" fmla="*/ 1748250 w 3024845"/>
                  <a:gd name="connsiteY295" fmla="*/ 478658 h 834218"/>
                  <a:gd name="connsiteX296" fmla="*/ 1757926 w 3024845"/>
                  <a:gd name="connsiteY296" fmla="*/ 478658 h 834218"/>
                  <a:gd name="connsiteX297" fmla="*/ 1759168 w 3024845"/>
                  <a:gd name="connsiteY297" fmla="*/ 456135 h 834218"/>
                  <a:gd name="connsiteX298" fmla="*/ 1765248 w 3024845"/>
                  <a:gd name="connsiteY298" fmla="*/ 456135 h 834218"/>
                  <a:gd name="connsiteX299" fmla="*/ 1766490 w 3024845"/>
                  <a:gd name="connsiteY299" fmla="*/ 478658 h 834218"/>
                  <a:gd name="connsiteX300" fmla="*/ 1817112 w 3024845"/>
                  <a:gd name="connsiteY300" fmla="*/ 478658 h 834218"/>
                  <a:gd name="connsiteX301" fmla="*/ 1817112 w 3024845"/>
                  <a:gd name="connsiteY301" fmla="*/ 315630 h 834218"/>
                  <a:gd name="connsiteX302" fmla="*/ 2014439 w 3024845"/>
                  <a:gd name="connsiteY302" fmla="*/ 315630 h 834218"/>
                  <a:gd name="connsiteX303" fmla="*/ 2014439 w 3024845"/>
                  <a:gd name="connsiteY303" fmla="*/ 478658 h 834218"/>
                  <a:gd name="connsiteX304" fmla="*/ 2033136 w 3024845"/>
                  <a:gd name="connsiteY304" fmla="*/ 478658 h 834218"/>
                  <a:gd name="connsiteX305" fmla="*/ 2033136 w 3024845"/>
                  <a:gd name="connsiteY305" fmla="*/ 395965 h 834218"/>
                  <a:gd name="connsiteX306" fmla="*/ 2128256 w 3024845"/>
                  <a:gd name="connsiteY306" fmla="*/ 395965 h 834218"/>
                  <a:gd name="connsiteX307" fmla="*/ 2180720 w 3024845"/>
                  <a:gd name="connsiteY307" fmla="*/ 330752 h 834218"/>
                  <a:gd name="connsiteX308" fmla="*/ 2245574 w 3024845"/>
                  <a:gd name="connsiteY308" fmla="*/ 330752 h 834218"/>
                  <a:gd name="connsiteX309" fmla="*/ 2245574 w 3024845"/>
                  <a:gd name="connsiteY309" fmla="*/ 406414 h 834218"/>
                  <a:gd name="connsiteX310" fmla="*/ 2253681 w 3024845"/>
                  <a:gd name="connsiteY310" fmla="*/ 406414 h 834218"/>
                  <a:gd name="connsiteX311" fmla="*/ 2255708 w 3024845"/>
                  <a:gd name="connsiteY311" fmla="*/ 399929 h 834218"/>
                  <a:gd name="connsiteX312" fmla="*/ 2261788 w 3024845"/>
                  <a:gd name="connsiteY312" fmla="*/ 399929 h 834218"/>
                  <a:gd name="connsiteX313" fmla="*/ 2263815 w 3024845"/>
                  <a:gd name="connsiteY313" fmla="*/ 408576 h 834218"/>
                  <a:gd name="connsiteX314" fmla="*/ 2275975 w 3024845"/>
                  <a:gd name="connsiteY314" fmla="*/ 408576 h 834218"/>
                  <a:gd name="connsiteX315" fmla="*/ 2275975 w 3024845"/>
                  <a:gd name="connsiteY315" fmla="*/ 402090 h 834218"/>
                  <a:gd name="connsiteX316" fmla="*/ 2298268 w 3024845"/>
                  <a:gd name="connsiteY316" fmla="*/ 402090 h 834218"/>
                  <a:gd name="connsiteX317" fmla="*/ 2298268 w 3024845"/>
                  <a:gd name="connsiteY317" fmla="*/ 408576 h 834218"/>
                  <a:gd name="connsiteX318" fmla="*/ 2318535 w 3024845"/>
                  <a:gd name="connsiteY318" fmla="*/ 408576 h 834218"/>
                  <a:gd name="connsiteX319" fmla="*/ 2318535 w 3024845"/>
                  <a:gd name="connsiteY319" fmla="*/ 453973 h 834218"/>
                  <a:gd name="connsiteX320" fmla="*/ 2332722 w 3024845"/>
                  <a:gd name="connsiteY320" fmla="*/ 453973 h 834218"/>
                  <a:gd name="connsiteX321" fmla="*/ 2332722 w 3024845"/>
                  <a:gd name="connsiteY321" fmla="*/ 441002 h 834218"/>
                  <a:gd name="connsiteX322" fmla="*/ 2348936 w 3024845"/>
                  <a:gd name="connsiteY322" fmla="*/ 441002 h 834218"/>
                  <a:gd name="connsiteX323" fmla="*/ 2348936 w 3024845"/>
                  <a:gd name="connsiteY323" fmla="*/ 261575 h 834218"/>
                  <a:gd name="connsiteX324" fmla="*/ 2355016 w 3024845"/>
                  <a:gd name="connsiteY324" fmla="*/ 255089 h 834218"/>
                  <a:gd name="connsiteX325" fmla="*/ 2427977 w 3024845"/>
                  <a:gd name="connsiteY325" fmla="*/ 255089 h 834218"/>
                  <a:gd name="connsiteX326" fmla="*/ 2427977 w 3024845"/>
                  <a:gd name="connsiteY326" fmla="*/ 263737 h 834218"/>
                  <a:gd name="connsiteX327" fmla="*/ 2438110 w 3024845"/>
                  <a:gd name="connsiteY327" fmla="*/ 263737 h 834218"/>
                  <a:gd name="connsiteX328" fmla="*/ 2438110 w 3024845"/>
                  <a:gd name="connsiteY328" fmla="*/ 378311 h 834218"/>
                  <a:gd name="connsiteX329" fmla="*/ 2460404 w 3024845"/>
                  <a:gd name="connsiteY329" fmla="*/ 378311 h 834218"/>
                  <a:gd name="connsiteX330" fmla="*/ 2460404 w 3024845"/>
                  <a:gd name="connsiteY330" fmla="*/ 311296 h 834218"/>
                  <a:gd name="connsiteX331" fmla="*/ 2486751 w 3024845"/>
                  <a:gd name="connsiteY331" fmla="*/ 311296 h 834218"/>
                  <a:gd name="connsiteX332" fmla="*/ 2490804 w 3024845"/>
                  <a:gd name="connsiteY332" fmla="*/ 306972 h 834218"/>
                  <a:gd name="connsiteX333" fmla="*/ 2498911 w 3024845"/>
                  <a:gd name="connsiteY333" fmla="*/ 306972 h 834218"/>
                  <a:gd name="connsiteX334" fmla="*/ 2502964 w 3024845"/>
                  <a:gd name="connsiteY334" fmla="*/ 311296 h 834218"/>
                  <a:gd name="connsiteX335" fmla="*/ 2525258 w 3024845"/>
                  <a:gd name="connsiteY335" fmla="*/ 311296 h 834218"/>
                  <a:gd name="connsiteX336" fmla="*/ 2525258 w 3024845"/>
                  <a:gd name="connsiteY336" fmla="*/ 194560 h 834218"/>
                  <a:gd name="connsiteX337" fmla="*/ 2582005 w 3024845"/>
                  <a:gd name="connsiteY337" fmla="*/ 183751 h 834218"/>
                  <a:gd name="connsiteX338" fmla="*/ 2582005 w 3024845"/>
                  <a:gd name="connsiteY338" fmla="*/ 184832 h 834218"/>
                  <a:gd name="connsiteX339" fmla="*/ 2582005 w 3024845"/>
                  <a:gd name="connsiteY339" fmla="*/ 192398 h 834218"/>
                  <a:gd name="connsiteX340" fmla="*/ 2608352 w 3024845"/>
                  <a:gd name="connsiteY340" fmla="*/ 192398 h 834218"/>
                  <a:gd name="connsiteX341" fmla="*/ 2608352 w 3024845"/>
                  <a:gd name="connsiteY341" fmla="*/ 447488 h 834218"/>
                  <a:gd name="connsiteX342" fmla="*/ 2630646 w 3024845"/>
                  <a:gd name="connsiteY342" fmla="*/ 447488 h 834218"/>
                  <a:gd name="connsiteX343" fmla="*/ 2630646 w 3024845"/>
                  <a:gd name="connsiteY343" fmla="*/ 443164 h 834218"/>
                  <a:gd name="connsiteX344" fmla="*/ 2642806 w 3024845"/>
                  <a:gd name="connsiteY344" fmla="*/ 443164 h 834218"/>
                  <a:gd name="connsiteX345" fmla="*/ 2642806 w 3024845"/>
                  <a:gd name="connsiteY345" fmla="*/ 447488 h 834218"/>
                  <a:gd name="connsiteX346" fmla="*/ 2667126 w 3024845"/>
                  <a:gd name="connsiteY346" fmla="*/ 447488 h 834218"/>
                  <a:gd name="connsiteX347" fmla="*/ 2667126 w 3024845"/>
                  <a:gd name="connsiteY347" fmla="*/ 434517 h 834218"/>
                  <a:gd name="connsiteX348" fmla="*/ 2695500 w 3024845"/>
                  <a:gd name="connsiteY348" fmla="*/ 434517 h 834218"/>
                  <a:gd name="connsiteX349" fmla="*/ 2707660 w 3024845"/>
                  <a:gd name="connsiteY349" fmla="*/ 430193 h 834218"/>
                  <a:gd name="connsiteX350" fmla="*/ 2727927 w 3024845"/>
                  <a:gd name="connsiteY350" fmla="*/ 434517 h 834218"/>
                  <a:gd name="connsiteX351" fmla="*/ 2727927 w 3024845"/>
                  <a:gd name="connsiteY351" fmla="*/ 417223 h 834218"/>
                  <a:gd name="connsiteX352" fmla="*/ 2736034 w 3024845"/>
                  <a:gd name="connsiteY352" fmla="*/ 417223 h 834218"/>
                  <a:gd name="connsiteX353" fmla="*/ 2736034 w 3024845"/>
                  <a:gd name="connsiteY353" fmla="*/ 404252 h 834218"/>
                  <a:gd name="connsiteX354" fmla="*/ 2792781 w 3024845"/>
                  <a:gd name="connsiteY354" fmla="*/ 404252 h 834218"/>
                  <a:gd name="connsiteX355" fmla="*/ 2792781 w 3024845"/>
                  <a:gd name="connsiteY355" fmla="*/ 373987 h 834218"/>
                  <a:gd name="connsiteX356" fmla="*/ 2811021 w 3024845"/>
                  <a:gd name="connsiteY356" fmla="*/ 373987 h 834218"/>
                  <a:gd name="connsiteX357" fmla="*/ 2811021 w 3024845"/>
                  <a:gd name="connsiteY357" fmla="*/ 367502 h 834218"/>
                  <a:gd name="connsiteX358" fmla="*/ 2823181 w 3024845"/>
                  <a:gd name="connsiteY358" fmla="*/ 367502 h 834218"/>
                  <a:gd name="connsiteX359" fmla="*/ 2823181 w 3024845"/>
                  <a:gd name="connsiteY359" fmla="*/ 373987 h 834218"/>
                  <a:gd name="connsiteX360" fmla="*/ 2839395 w 3024845"/>
                  <a:gd name="connsiteY360" fmla="*/ 373987 h 834218"/>
                  <a:gd name="connsiteX361" fmla="*/ 2839395 w 3024845"/>
                  <a:gd name="connsiteY361" fmla="*/ 423708 h 834218"/>
                  <a:gd name="connsiteX362" fmla="*/ 2871822 w 3024845"/>
                  <a:gd name="connsiteY362" fmla="*/ 423708 h 834218"/>
                  <a:gd name="connsiteX363" fmla="*/ 2871822 w 3024845"/>
                  <a:gd name="connsiteY363" fmla="*/ 397767 h 834218"/>
                  <a:gd name="connsiteX364" fmla="*/ 2910329 w 3024845"/>
                  <a:gd name="connsiteY364" fmla="*/ 397767 h 834218"/>
                  <a:gd name="connsiteX365" fmla="*/ 2910329 w 3024845"/>
                  <a:gd name="connsiteY365" fmla="*/ 367502 h 834218"/>
                  <a:gd name="connsiteX366" fmla="*/ 2958970 w 3024845"/>
                  <a:gd name="connsiteY366" fmla="*/ 367502 h 834218"/>
                  <a:gd name="connsiteX367" fmla="*/ 2958970 w 3024845"/>
                  <a:gd name="connsiteY367" fmla="*/ 478658 h 834218"/>
                  <a:gd name="connsiteX368" fmla="*/ 2958970 w 3024845"/>
                  <a:gd name="connsiteY368" fmla="*/ 492437 h 834218"/>
                  <a:gd name="connsiteX369" fmla="*/ 3024845 w 3024845"/>
                  <a:gd name="connsiteY369" fmla="*/ 492437 h 834218"/>
                  <a:gd name="connsiteX370" fmla="*/ 3024845 w 3024845"/>
                  <a:gd name="connsiteY370" fmla="*/ 834218 h 834218"/>
                  <a:gd name="connsiteX371" fmla="*/ 2054 w 3024845"/>
                  <a:gd name="connsiteY371" fmla="*/ 831885 h 834218"/>
                  <a:gd name="connsiteX372" fmla="*/ 0 w 3024845"/>
                  <a:gd name="connsiteY372" fmla="*/ 397767 h 834218"/>
                  <a:gd name="connsiteX373" fmla="*/ 20267 w 3024845"/>
                  <a:gd name="connsiteY373" fmla="*/ 397767 h 834218"/>
                  <a:gd name="connsiteX374" fmla="*/ 20774 w 3024845"/>
                  <a:gd name="connsiteY374" fmla="*/ 396686 h 834218"/>
                  <a:gd name="connsiteX375" fmla="*/ 24320 w 3024845"/>
                  <a:gd name="connsiteY375" fmla="*/ 389120 h 834218"/>
                  <a:gd name="connsiteX376" fmla="*/ 26094 w 3024845"/>
                  <a:gd name="connsiteY376" fmla="*/ 389390 h 834218"/>
                  <a:gd name="connsiteX377" fmla="*/ 38507 w 3024845"/>
                  <a:gd name="connsiteY377" fmla="*/ 391281 h 834218"/>
                  <a:gd name="connsiteX378" fmla="*/ 39014 w 3024845"/>
                  <a:gd name="connsiteY378" fmla="*/ 392633 h 834218"/>
                  <a:gd name="connsiteX379" fmla="*/ 42560 w 3024845"/>
                  <a:gd name="connsiteY379" fmla="*/ 402090 h 834218"/>
                  <a:gd name="connsiteX380" fmla="*/ 68907 w 3024845"/>
                  <a:gd name="connsiteY380" fmla="*/ 404252 h 834218"/>
                  <a:gd name="connsiteX381" fmla="*/ 68907 w 3024845"/>
                  <a:gd name="connsiteY381" fmla="*/ 281031 h 834218"/>
                  <a:gd name="connsiteX382" fmla="*/ 70934 w 3024845"/>
                  <a:gd name="connsiteY382" fmla="*/ 281031 h 834218"/>
                  <a:gd name="connsiteX383" fmla="*/ 85121 w 3024845"/>
                  <a:gd name="connsiteY383" fmla="*/ 281031 h 834218"/>
                  <a:gd name="connsiteX384" fmla="*/ 85121 w 3024845"/>
                  <a:gd name="connsiteY384" fmla="*/ 144839 h 834218"/>
                  <a:gd name="connsiteX385" fmla="*/ 86894 w 3024845"/>
                  <a:gd name="connsiteY385" fmla="*/ 144839 h 834218"/>
                  <a:gd name="connsiteX386" fmla="*/ 99308 w 3024845"/>
                  <a:gd name="connsiteY386" fmla="*/ 144839 h 834218"/>
                  <a:gd name="connsiteX387" fmla="*/ 99308 w 3024845"/>
                  <a:gd name="connsiteY387" fmla="*/ 30265 h 834218"/>
                  <a:gd name="connsiteX388" fmla="*/ 103361 w 3024845"/>
                  <a:gd name="connsiteY388" fmla="*/ 2161 h 834218"/>
                  <a:gd name="connsiteX0" fmla="*/ 103361 w 3024845"/>
                  <a:gd name="connsiteY0" fmla="*/ 2161 h 834218"/>
                  <a:gd name="connsiteX1" fmla="*/ 200642 w 3024845"/>
                  <a:gd name="connsiteY1" fmla="*/ 0 h 834218"/>
                  <a:gd name="connsiteX2" fmla="*/ 202669 w 3024845"/>
                  <a:gd name="connsiteY2" fmla="*/ 0 h 834218"/>
                  <a:gd name="connsiteX3" fmla="*/ 220909 w 3024845"/>
                  <a:gd name="connsiteY3" fmla="*/ 144839 h 834218"/>
                  <a:gd name="connsiteX4" fmla="*/ 223189 w 3024845"/>
                  <a:gd name="connsiteY4" fmla="*/ 144839 h 834218"/>
                  <a:gd name="connsiteX5" fmla="*/ 239150 w 3024845"/>
                  <a:gd name="connsiteY5" fmla="*/ 144839 h 834218"/>
                  <a:gd name="connsiteX6" fmla="*/ 239150 w 3024845"/>
                  <a:gd name="connsiteY6" fmla="*/ 285354 h 834218"/>
                  <a:gd name="connsiteX7" fmla="*/ 240670 w 3024845"/>
                  <a:gd name="connsiteY7" fmla="*/ 285084 h 834218"/>
                  <a:gd name="connsiteX8" fmla="*/ 251310 w 3024845"/>
                  <a:gd name="connsiteY8" fmla="*/ 283193 h 834218"/>
                  <a:gd name="connsiteX9" fmla="*/ 249283 w 3024845"/>
                  <a:gd name="connsiteY9" fmla="*/ 371825 h 834218"/>
                  <a:gd name="connsiteX10" fmla="*/ 250803 w 3024845"/>
                  <a:gd name="connsiteY10" fmla="*/ 372096 h 834218"/>
                  <a:gd name="connsiteX11" fmla="*/ 261443 w 3024845"/>
                  <a:gd name="connsiteY11" fmla="*/ 373987 h 834218"/>
                  <a:gd name="connsiteX12" fmla="*/ 261696 w 3024845"/>
                  <a:gd name="connsiteY12" fmla="*/ 374798 h 834218"/>
                  <a:gd name="connsiteX13" fmla="*/ 263470 w 3024845"/>
                  <a:gd name="connsiteY13" fmla="*/ 380473 h 834218"/>
                  <a:gd name="connsiteX14" fmla="*/ 264230 w 3024845"/>
                  <a:gd name="connsiteY14" fmla="*/ 378041 h 834218"/>
                  <a:gd name="connsiteX15" fmla="*/ 269550 w 3024845"/>
                  <a:gd name="connsiteY15" fmla="*/ 361017 h 834218"/>
                  <a:gd name="connsiteX16" fmla="*/ 271323 w 3024845"/>
                  <a:gd name="connsiteY16" fmla="*/ 361017 h 834218"/>
                  <a:gd name="connsiteX17" fmla="*/ 283737 w 3024845"/>
                  <a:gd name="connsiteY17" fmla="*/ 361017 h 834218"/>
                  <a:gd name="connsiteX18" fmla="*/ 283737 w 3024845"/>
                  <a:gd name="connsiteY18" fmla="*/ 393443 h 834218"/>
                  <a:gd name="connsiteX19" fmla="*/ 284750 w 3024845"/>
                  <a:gd name="connsiteY19" fmla="*/ 393984 h 834218"/>
                  <a:gd name="connsiteX20" fmla="*/ 291844 w 3024845"/>
                  <a:gd name="connsiteY20" fmla="*/ 397767 h 834218"/>
                  <a:gd name="connsiteX21" fmla="*/ 291844 w 3024845"/>
                  <a:gd name="connsiteY21" fmla="*/ 399118 h 834218"/>
                  <a:gd name="connsiteX22" fmla="*/ 291844 w 3024845"/>
                  <a:gd name="connsiteY22" fmla="*/ 408576 h 834218"/>
                  <a:gd name="connsiteX23" fmla="*/ 336431 w 3024845"/>
                  <a:gd name="connsiteY23" fmla="*/ 408576 h 834218"/>
                  <a:gd name="connsiteX24" fmla="*/ 336431 w 3024845"/>
                  <a:gd name="connsiteY24" fmla="*/ 409657 h 834218"/>
                  <a:gd name="connsiteX25" fmla="*/ 336431 w 3024845"/>
                  <a:gd name="connsiteY25" fmla="*/ 417223 h 834218"/>
                  <a:gd name="connsiteX26" fmla="*/ 338457 w 3024845"/>
                  <a:gd name="connsiteY26" fmla="*/ 417223 h 834218"/>
                  <a:gd name="connsiteX27" fmla="*/ 352644 w 3024845"/>
                  <a:gd name="connsiteY27" fmla="*/ 417223 h 834218"/>
                  <a:gd name="connsiteX28" fmla="*/ 352644 w 3024845"/>
                  <a:gd name="connsiteY28" fmla="*/ 386958 h 834218"/>
                  <a:gd name="connsiteX29" fmla="*/ 397231 w 3024845"/>
                  <a:gd name="connsiteY29" fmla="*/ 386958 h 834218"/>
                  <a:gd name="connsiteX30" fmla="*/ 397231 w 3024845"/>
                  <a:gd name="connsiteY30" fmla="*/ 385607 h 834218"/>
                  <a:gd name="connsiteX31" fmla="*/ 397231 w 3024845"/>
                  <a:gd name="connsiteY31" fmla="*/ 376149 h 834218"/>
                  <a:gd name="connsiteX32" fmla="*/ 398245 w 3024845"/>
                  <a:gd name="connsiteY32" fmla="*/ 376149 h 834218"/>
                  <a:gd name="connsiteX33" fmla="*/ 405338 w 3024845"/>
                  <a:gd name="connsiteY33" fmla="*/ 376149 h 834218"/>
                  <a:gd name="connsiteX34" fmla="*/ 405338 w 3024845"/>
                  <a:gd name="connsiteY34" fmla="*/ 374258 h 834218"/>
                  <a:gd name="connsiteX35" fmla="*/ 405338 w 3024845"/>
                  <a:gd name="connsiteY35" fmla="*/ 361017 h 834218"/>
                  <a:gd name="connsiteX36" fmla="*/ 406098 w 3024845"/>
                  <a:gd name="connsiteY36" fmla="*/ 361017 h 834218"/>
                  <a:gd name="connsiteX37" fmla="*/ 411418 w 3024845"/>
                  <a:gd name="connsiteY37" fmla="*/ 361017 h 834218"/>
                  <a:gd name="connsiteX38" fmla="*/ 411418 w 3024845"/>
                  <a:gd name="connsiteY38" fmla="*/ 359936 h 834218"/>
                  <a:gd name="connsiteX39" fmla="*/ 411418 w 3024845"/>
                  <a:gd name="connsiteY39" fmla="*/ 352369 h 834218"/>
                  <a:gd name="connsiteX40" fmla="*/ 413445 w 3024845"/>
                  <a:gd name="connsiteY40" fmla="*/ 352369 h 834218"/>
                  <a:gd name="connsiteX41" fmla="*/ 427632 w 3024845"/>
                  <a:gd name="connsiteY41" fmla="*/ 352369 h 834218"/>
                  <a:gd name="connsiteX42" fmla="*/ 427632 w 3024845"/>
                  <a:gd name="connsiteY42" fmla="*/ 353450 h 834218"/>
                  <a:gd name="connsiteX43" fmla="*/ 427632 w 3024845"/>
                  <a:gd name="connsiteY43" fmla="*/ 361017 h 834218"/>
                  <a:gd name="connsiteX44" fmla="*/ 449925 w 3024845"/>
                  <a:gd name="connsiteY44" fmla="*/ 361017 h 834218"/>
                  <a:gd name="connsiteX45" fmla="*/ 449925 w 3024845"/>
                  <a:gd name="connsiteY45" fmla="*/ 359125 h 834218"/>
                  <a:gd name="connsiteX46" fmla="*/ 449925 w 3024845"/>
                  <a:gd name="connsiteY46" fmla="*/ 345884 h 834218"/>
                  <a:gd name="connsiteX47" fmla="*/ 451699 w 3024845"/>
                  <a:gd name="connsiteY47" fmla="*/ 345884 h 834218"/>
                  <a:gd name="connsiteX48" fmla="*/ 464112 w 3024845"/>
                  <a:gd name="connsiteY48" fmla="*/ 345884 h 834218"/>
                  <a:gd name="connsiteX49" fmla="*/ 464112 w 3024845"/>
                  <a:gd name="connsiteY49" fmla="*/ 369664 h 834218"/>
                  <a:gd name="connsiteX50" fmla="*/ 465126 w 3024845"/>
                  <a:gd name="connsiteY50" fmla="*/ 369664 h 834218"/>
                  <a:gd name="connsiteX51" fmla="*/ 472219 w 3024845"/>
                  <a:gd name="connsiteY51" fmla="*/ 369664 h 834218"/>
                  <a:gd name="connsiteX52" fmla="*/ 472219 w 3024845"/>
                  <a:gd name="connsiteY52" fmla="*/ 368583 h 834218"/>
                  <a:gd name="connsiteX53" fmla="*/ 472219 w 3024845"/>
                  <a:gd name="connsiteY53" fmla="*/ 361017 h 834218"/>
                  <a:gd name="connsiteX54" fmla="*/ 473992 w 3024845"/>
                  <a:gd name="connsiteY54" fmla="*/ 361017 h 834218"/>
                  <a:gd name="connsiteX55" fmla="*/ 486406 w 3024845"/>
                  <a:gd name="connsiteY55" fmla="*/ 361017 h 834218"/>
                  <a:gd name="connsiteX56" fmla="*/ 486406 w 3024845"/>
                  <a:gd name="connsiteY56" fmla="*/ 386958 h 834218"/>
                  <a:gd name="connsiteX57" fmla="*/ 488433 w 3024845"/>
                  <a:gd name="connsiteY57" fmla="*/ 386958 h 834218"/>
                  <a:gd name="connsiteX58" fmla="*/ 502619 w 3024845"/>
                  <a:gd name="connsiteY58" fmla="*/ 386958 h 834218"/>
                  <a:gd name="connsiteX59" fmla="*/ 502619 w 3024845"/>
                  <a:gd name="connsiteY59" fmla="*/ 388579 h 834218"/>
                  <a:gd name="connsiteX60" fmla="*/ 502619 w 3024845"/>
                  <a:gd name="connsiteY60" fmla="*/ 399929 h 834218"/>
                  <a:gd name="connsiteX61" fmla="*/ 503379 w 3024845"/>
                  <a:gd name="connsiteY61" fmla="*/ 399929 h 834218"/>
                  <a:gd name="connsiteX62" fmla="*/ 508700 w 3024845"/>
                  <a:gd name="connsiteY62" fmla="*/ 399929 h 834218"/>
                  <a:gd name="connsiteX63" fmla="*/ 508700 w 3024845"/>
                  <a:gd name="connsiteY63" fmla="*/ 399118 h 834218"/>
                  <a:gd name="connsiteX64" fmla="*/ 508700 w 3024845"/>
                  <a:gd name="connsiteY64" fmla="*/ 393443 h 834218"/>
                  <a:gd name="connsiteX65" fmla="*/ 539100 w 3024845"/>
                  <a:gd name="connsiteY65" fmla="*/ 393443 h 834218"/>
                  <a:gd name="connsiteX66" fmla="*/ 539100 w 3024845"/>
                  <a:gd name="connsiteY66" fmla="*/ 417223 h 834218"/>
                  <a:gd name="connsiteX67" fmla="*/ 540113 w 3024845"/>
                  <a:gd name="connsiteY67" fmla="*/ 417223 h 834218"/>
                  <a:gd name="connsiteX68" fmla="*/ 547207 w 3024845"/>
                  <a:gd name="connsiteY68" fmla="*/ 417223 h 834218"/>
                  <a:gd name="connsiteX69" fmla="*/ 547207 w 3024845"/>
                  <a:gd name="connsiteY69" fmla="*/ 418304 h 834218"/>
                  <a:gd name="connsiteX70" fmla="*/ 547207 w 3024845"/>
                  <a:gd name="connsiteY70" fmla="*/ 425870 h 834218"/>
                  <a:gd name="connsiteX71" fmla="*/ 547967 w 3024845"/>
                  <a:gd name="connsiteY71" fmla="*/ 425870 h 834218"/>
                  <a:gd name="connsiteX72" fmla="*/ 553287 w 3024845"/>
                  <a:gd name="connsiteY72" fmla="*/ 425870 h 834218"/>
                  <a:gd name="connsiteX73" fmla="*/ 553287 w 3024845"/>
                  <a:gd name="connsiteY73" fmla="*/ 423708 h 834218"/>
                  <a:gd name="connsiteX74" fmla="*/ 553287 w 3024845"/>
                  <a:gd name="connsiteY74" fmla="*/ 408576 h 834218"/>
                  <a:gd name="connsiteX75" fmla="*/ 554300 w 3024845"/>
                  <a:gd name="connsiteY75" fmla="*/ 408576 h 834218"/>
                  <a:gd name="connsiteX76" fmla="*/ 561394 w 3024845"/>
                  <a:gd name="connsiteY76" fmla="*/ 408576 h 834218"/>
                  <a:gd name="connsiteX77" fmla="*/ 561394 w 3024845"/>
                  <a:gd name="connsiteY77" fmla="*/ 409657 h 834218"/>
                  <a:gd name="connsiteX78" fmla="*/ 561394 w 3024845"/>
                  <a:gd name="connsiteY78" fmla="*/ 417223 h 834218"/>
                  <a:gd name="connsiteX79" fmla="*/ 566714 w 3024845"/>
                  <a:gd name="connsiteY79" fmla="*/ 415230 h 834218"/>
                  <a:gd name="connsiteX80" fmla="*/ 567474 w 3024845"/>
                  <a:gd name="connsiteY80" fmla="*/ 414250 h 834218"/>
                  <a:gd name="connsiteX81" fmla="*/ 567474 w 3024845"/>
                  <a:gd name="connsiteY81" fmla="*/ 408576 h 834218"/>
                  <a:gd name="connsiteX82" fmla="*/ 605981 w 3024845"/>
                  <a:gd name="connsiteY82" fmla="*/ 408576 h 834218"/>
                  <a:gd name="connsiteX83" fmla="*/ 605981 w 3024845"/>
                  <a:gd name="connsiteY83" fmla="*/ 432355 h 834218"/>
                  <a:gd name="connsiteX84" fmla="*/ 608007 w 3024845"/>
                  <a:gd name="connsiteY84" fmla="*/ 432355 h 834218"/>
                  <a:gd name="connsiteX85" fmla="*/ 622194 w 3024845"/>
                  <a:gd name="connsiteY85" fmla="*/ 432355 h 834218"/>
                  <a:gd name="connsiteX86" fmla="*/ 622194 w 3024845"/>
                  <a:gd name="connsiteY86" fmla="*/ 433436 h 834218"/>
                  <a:gd name="connsiteX87" fmla="*/ 622194 w 3024845"/>
                  <a:gd name="connsiteY87" fmla="*/ 441002 h 834218"/>
                  <a:gd name="connsiteX88" fmla="*/ 623968 w 3024845"/>
                  <a:gd name="connsiteY88" fmla="*/ 441002 h 834218"/>
                  <a:gd name="connsiteX89" fmla="*/ 636381 w 3024845"/>
                  <a:gd name="connsiteY89" fmla="*/ 441002 h 834218"/>
                  <a:gd name="connsiteX90" fmla="*/ 636381 w 3024845"/>
                  <a:gd name="connsiteY90" fmla="*/ 417223 h 834218"/>
                  <a:gd name="connsiteX91" fmla="*/ 637394 w 3024845"/>
                  <a:gd name="connsiteY91" fmla="*/ 417223 h 834218"/>
                  <a:gd name="connsiteX92" fmla="*/ 644488 w 3024845"/>
                  <a:gd name="connsiteY92" fmla="*/ 417223 h 834218"/>
                  <a:gd name="connsiteX93" fmla="*/ 644488 w 3024845"/>
                  <a:gd name="connsiteY93" fmla="*/ 384796 h 834218"/>
                  <a:gd name="connsiteX94" fmla="*/ 645501 w 3024845"/>
                  <a:gd name="connsiteY94" fmla="*/ 384796 h 834218"/>
                  <a:gd name="connsiteX95" fmla="*/ 652595 w 3024845"/>
                  <a:gd name="connsiteY95" fmla="*/ 384796 h 834218"/>
                  <a:gd name="connsiteX96" fmla="*/ 652595 w 3024845"/>
                  <a:gd name="connsiteY96" fmla="*/ 382905 h 834218"/>
                  <a:gd name="connsiteX97" fmla="*/ 652595 w 3024845"/>
                  <a:gd name="connsiteY97" fmla="*/ 369664 h 834218"/>
                  <a:gd name="connsiteX98" fmla="*/ 651328 w 3024845"/>
                  <a:gd name="connsiteY98" fmla="*/ 368042 h 834218"/>
                  <a:gd name="connsiteX99" fmla="*/ 656648 w 3024845"/>
                  <a:gd name="connsiteY99" fmla="*/ 356693 h 834218"/>
                  <a:gd name="connsiteX100" fmla="*/ 664755 w 3024845"/>
                  <a:gd name="connsiteY100" fmla="*/ 384796 h 834218"/>
                  <a:gd name="connsiteX101" fmla="*/ 665515 w 3024845"/>
                  <a:gd name="connsiteY101" fmla="*/ 384796 h 834218"/>
                  <a:gd name="connsiteX102" fmla="*/ 670835 w 3024845"/>
                  <a:gd name="connsiteY102" fmla="*/ 384796 h 834218"/>
                  <a:gd name="connsiteX103" fmla="*/ 670835 w 3024845"/>
                  <a:gd name="connsiteY103" fmla="*/ 278869 h 834218"/>
                  <a:gd name="connsiteX104" fmla="*/ 672355 w 3024845"/>
                  <a:gd name="connsiteY104" fmla="*/ 278869 h 834218"/>
                  <a:gd name="connsiteX105" fmla="*/ 682995 w 3024845"/>
                  <a:gd name="connsiteY105" fmla="*/ 278869 h 834218"/>
                  <a:gd name="connsiteX106" fmla="*/ 682995 w 3024845"/>
                  <a:gd name="connsiteY106" fmla="*/ 231310 h 834218"/>
                  <a:gd name="connsiteX107" fmla="*/ 709342 w 3024845"/>
                  <a:gd name="connsiteY107" fmla="*/ 231310 h 834218"/>
                  <a:gd name="connsiteX108" fmla="*/ 709342 w 3024845"/>
                  <a:gd name="connsiteY108" fmla="*/ 209692 h 834218"/>
                  <a:gd name="connsiteX109" fmla="*/ 743796 w 3024845"/>
                  <a:gd name="connsiteY109" fmla="*/ 209692 h 834218"/>
                  <a:gd name="connsiteX110" fmla="*/ 743796 w 3024845"/>
                  <a:gd name="connsiteY110" fmla="*/ 212124 h 834218"/>
                  <a:gd name="connsiteX111" fmla="*/ 743796 w 3024845"/>
                  <a:gd name="connsiteY111" fmla="*/ 229148 h 834218"/>
                  <a:gd name="connsiteX112" fmla="*/ 746076 w 3024845"/>
                  <a:gd name="connsiteY112" fmla="*/ 229148 h 834218"/>
                  <a:gd name="connsiteX113" fmla="*/ 762036 w 3024845"/>
                  <a:gd name="connsiteY113" fmla="*/ 229148 h 834218"/>
                  <a:gd name="connsiteX114" fmla="*/ 762036 w 3024845"/>
                  <a:gd name="connsiteY114" fmla="*/ 276707 h 834218"/>
                  <a:gd name="connsiteX115" fmla="*/ 763049 w 3024845"/>
                  <a:gd name="connsiteY115" fmla="*/ 276707 h 834218"/>
                  <a:gd name="connsiteX116" fmla="*/ 770143 w 3024845"/>
                  <a:gd name="connsiteY116" fmla="*/ 276707 h 834218"/>
                  <a:gd name="connsiteX117" fmla="*/ 784330 w 3024845"/>
                  <a:gd name="connsiteY117" fmla="*/ 281031 h 834218"/>
                  <a:gd name="connsiteX118" fmla="*/ 784330 w 3024845"/>
                  <a:gd name="connsiteY118" fmla="*/ 319943 h 834218"/>
                  <a:gd name="connsiteX119" fmla="*/ 785343 w 3024845"/>
                  <a:gd name="connsiteY119" fmla="*/ 319943 h 834218"/>
                  <a:gd name="connsiteX120" fmla="*/ 792436 w 3024845"/>
                  <a:gd name="connsiteY120" fmla="*/ 319943 h 834218"/>
                  <a:gd name="connsiteX121" fmla="*/ 792436 w 3024845"/>
                  <a:gd name="connsiteY121" fmla="*/ 321564 h 834218"/>
                  <a:gd name="connsiteX122" fmla="*/ 792436 w 3024845"/>
                  <a:gd name="connsiteY122" fmla="*/ 332913 h 834218"/>
                  <a:gd name="connsiteX123" fmla="*/ 794463 w 3024845"/>
                  <a:gd name="connsiteY123" fmla="*/ 332913 h 834218"/>
                  <a:gd name="connsiteX124" fmla="*/ 808650 w 3024845"/>
                  <a:gd name="connsiteY124" fmla="*/ 332913 h 834218"/>
                  <a:gd name="connsiteX125" fmla="*/ 814730 w 3024845"/>
                  <a:gd name="connsiteY125" fmla="*/ 339399 h 834218"/>
                  <a:gd name="connsiteX126" fmla="*/ 814730 w 3024845"/>
                  <a:gd name="connsiteY126" fmla="*/ 361017 h 834218"/>
                  <a:gd name="connsiteX127" fmla="*/ 817010 w 3024845"/>
                  <a:gd name="connsiteY127" fmla="*/ 361017 h 834218"/>
                  <a:gd name="connsiteX128" fmla="*/ 832970 w 3024845"/>
                  <a:gd name="connsiteY128" fmla="*/ 361017 h 834218"/>
                  <a:gd name="connsiteX129" fmla="*/ 832970 w 3024845"/>
                  <a:gd name="connsiteY129" fmla="*/ 362097 h 834218"/>
                  <a:gd name="connsiteX130" fmla="*/ 832970 w 3024845"/>
                  <a:gd name="connsiteY130" fmla="*/ 369664 h 834218"/>
                  <a:gd name="connsiteX131" fmla="*/ 834237 w 3024845"/>
                  <a:gd name="connsiteY131" fmla="*/ 369664 h 834218"/>
                  <a:gd name="connsiteX132" fmla="*/ 843104 w 3024845"/>
                  <a:gd name="connsiteY132" fmla="*/ 369664 h 834218"/>
                  <a:gd name="connsiteX133" fmla="*/ 843104 w 3024845"/>
                  <a:gd name="connsiteY133" fmla="*/ 371825 h 834218"/>
                  <a:gd name="connsiteX134" fmla="*/ 843104 w 3024845"/>
                  <a:gd name="connsiteY134" fmla="*/ 386958 h 834218"/>
                  <a:gd name="connsiteX135" fmla="*/ 847157 w 3024845"/>
                  <a:gd name="connsiteY135" fmla="*/ 385066 h 834218"/>
                  <a:gd name="connsiteX136" fmla="*/ 847157 w 3024845"/>
                  <a:gd name="connsiteY136" fmla="*/ 371825 h 834218"/>
                  <a:gd name="connsiteX137" fmla="*/ 848170 w 3024845"/>
                  <a:gd name="connsiteY137" fmla="*/ 371825 h 834218"/>
                  <a:gd name="connsiteX138" fmla="*/ 855264 w 3024845"/>
                  <a:gd name="connsiteY138" fmla="*/ 371825 h 834218"/>
                  <a:gd name="connsiteX139" fmla="*/ 855264 w 3024845"/>
                  <a:gd name="connsiteY139" fmla="*/ 373447 h 834218"/>
                  <a:gd name="connsiteX140" fmla="*/ 855264 w 3024845"/>
                  <a:gd name="connsiteY140" fmla="*/ 384796 h 834218"/>
                  <a:gd name="connsiteX141" fmla="*/ 856024 w 3024845"/>
                  <a:gd name="connsiteY141" fmla="*/ 384796 h 834218"/>
                  <a:gd name="connsiteX142" fmla="*/ 861344 w 3024845"/>
                  <a:gd name="connsiteY142" fmla="*/ 384796 h 834218"/>
                  <a:gd name="connsiteX143" fmla="*/ 909984 w 3024845"/>
                  <a:gd name="connsiteY143" fmla="*/ 380473 h 834218"/>
                  <a:gd name="connsiteX144" fmla="*/ 909984 w 3024845"/>
                  <a:gd name="connsiteY144" fmla="*/ 381824 h 834218"/>
                  <a:gd name="connsiteX145" fmla="*/ 909984 w 3024845"/>
                  <a:gd name="connsiteY145" fmla="*/ 391281 h 834218"/>
                  <a:gd name="connsiteX146" fmla="*/ 910744 w 3024845"/>
                  <a:gd name="connsiteY146" fmla="*/ 391281 h 834218"/>
                  <a:gd name="connsiteX147" fmla="*/ 916065 w 3024845"/>
                  <a:gd name="connsiteY147" fmla="*/ 391281 h 834218"/>
                  <a:gd name="connsiteX148" fmla="*/ 916065 w 3024845"/>
                  <a:gd name="connsiteY148" fmla="*/ 393443 h 834218"/>
                  <a:gd name="connsiteX149" fmla="*/ 916065 w 3024845"/>
                  <a:gd name="connsiteY149" fmla="*/ 408576 h 834218"/>
                  <a:gd name="connsiteX150" fmla="*/ 918091 w 3024845"/>
                  <a:gd name="connsiteY150" fmla="*/ 407225 h 834218"/>
                  <a:gd name="connsiteX151" fmla="*/ 932278 w 3024845"/>
                  <a:gd name="connsiteY151" fmla="*/ 397767 h 834218"/>
                  <a:gd name="connsiteX152" fmla="*/ 938358 w 3024845"/>
                  <a:gd name="connsiteY152" fmla="*/ 356693 h 834218"/>
                  <a:gd name="connsiteX153" fmla="*/ 939118 w 3024845"/>
                  <a:gd name="connsiteY153" fmla="*/ 356423 h 834218"/>
                  <a:gd name="connsiteX154" fmla="*/ 944438 w 3024845"/>
                  <a:gd name="connsiteY154" fmla="*/ 354531 h 834218"/>
                  <a:gd name="connsiteX155" fmla="*/ 946465 w 3024845"/>
                  <a:gd name="connsiteY155" fmla="*/ 285354 h 834218"/>
                  <a:gd name="connsiteX156" fmla="*/ 948492 w 3024845"/>
                  <a:gd name="connsiteY156" fmla="*/ 354531 h 834218"/>
                  <a:gd name="connsiteX157" fmla="*/ 949252 w 3024845"/>
                  <a:gd name="connsiteY157" fmla="*/ 354801 h 834218"/>
                  <a:gd name="connsiteX158" fmla="*/ 954572 w 3024845"/>
                  <a:gd name="connsiteY158" fmla="*/ 356693 h 834218"/>
                  <a:gd name="connsiteX159" fmla="*/ 954572 w 3024845"/>
                  <a:gd name="connsiteY159" fmla="*/ 270222 h 834218"/>
                  <a:gd name="connsiteX160" fmla="*/ 958625 w 3024845"/>
                  <a:gd name="connsiteY160" fmla="*/ 237795 h 834218"/>
                  <a:gd name="connsiteX161" fmla="*/ 997132 w 3024845"/>
                  <a:gd name="connsiteY161" fmla="*/ 237795 h 834218"/>
                  <a:gd name="connsiteX162" fmla="*/ 997132 w 3024845"/>
                  <a:gd name="connsiteY162" fmla="*/ 270222 h 834218"/>
                  <a:gd name="connsiteX163" fmla="*/ 997892 w 3024845"/>
                  <a:gd name="connsiteY163" fmla="*/ 270222 h 834218"/>
                  <a:gd name="connsiteX164" fmla="*/ 1003212 w 3024845"/>
                  <a:gd name="connsiteY164" fmla="*/ 270222 h 834218"/>
                  <a:gd name="connsiteX165" fmla="*/ 1003212 w 3024845"/>
                  <a:gd name="connsiteY165" fmla="*/ 188074 h 834218"/>
                  <a:gd name="connsiteX166" fmla="*/ 1004986 w 3024845"/>
                  <a:gd name="connsiteY166" fmla="*/ 188074 h 834218"/>
                  <a:gd name="connsiteX167" fmla="*/ 1017399 w 3024845"/>
                  <a:gd name="connsiteY167" fmla="*/ 188074 h 834218"/>
                  <a:gd name="connsiteX168" fmla="*/ 1017399 w 3024845"/>
                  <a:gd name="connsiteY168" fmla="*/ 186183 h 834218"/>
                  <a:gd name="connsiteX169" fmla="*/ 1017399 w 3024845"/>
                  <a:gd name="connsiteY169" fmla="*/ 172942 h 834218"/>
                  <a:gd name="connsiteX170" fmla="*/ 1039693 w 3024845"/>
                  <a:gd name="connsiteY170" fmla="*/ 172942 h 834218"/>
                  <a:gd name="connsiteX171" fmla="*/ 1039693 w 3024845"/>
                  <a:gd name="connsiteY171" fmla="*/ 171861 h 834218"/>
                  <a:gd name="connsiteX172" fmla="*/ 1039693 w 3024845"/>
                  <a:gd name="connsiteY172" fmla="*/ 164295 h 834218"/>
                  <a:gd name="connsiteX173" fmla="*/ 1041466 w 3024845"/>
                  <a:gd name="connsiteY173" fmla="*/ 164295 h 834218"/>
                  <a:gd name="connsiteX174" fmla="*/ 1053880 w 3024845"/>
                  <a:gd name="connsiteY174" fmla="*/ 164295 h 834218"/>
                  <a:gd name="connsiteX175" fmla="*/ 1053880 w 3024845"/>
                  <a:gd name="connsiteY175" fmla="*/ 165376 h 834218"/>
                  <a:gd name="connsiteX176" fmla="*/ 1053880 w 3024845"/>
                  <a:gd name="connsiteY176" fmla="*/ 172942 h 834218"/>
                  <a:gd name="connsiteX177" fmla="*/ 1054640 w 3024845"/>
                  <a:gd name="connsiteY177" fmla="*/ 172942 h 834218"/>
                  <a:gd name="connsiteX178" fmla="*/ 1059960 w 3024845"/>
                  <a:gd name="connsiteY178" fmla="*/ 172942 h 834218"/>
                  <a:gd name="connsiteX179" fmla="*/ 1070093 w 3024845"/>
                  <a:gd name="connsiteY179" fmla="*/ 168618 h 834218"/>
                  <a:gd name="connsiteX180" fmla="*/ 1074146 w 3024845"/>
                  <a:gd name="connsiteY180" fmla="*/ 171861 h 834218"/>
                  <a:gd name="connsiteX181" fmla="*/ 1074146 w 3024845"/>
                  <a:gd name="connsiteY181" fmla="*/ 164295 h 834218"/>
                  <a:gd name="connsiteX182" fmla="*/ 1076426 w 3024845"/>
                  <a:gd name="connsiteY182" fmla="*/ 164295 h 834218"/>
                  <a:gd name="connsiteX183" fmla="*/ 1092387 w 3024845"/>
                  <a:gd name="connsiteY183" fmla="*/ 164295 h 834218"/>
                  <a:gd name="connsiteX184" fmla="*/ 1092387 w 3024845"/>
                  <a:gd name="connsiteY184" fmla="*/ 165376 h 834218"/>
                  <a:gd name="connsiteX185" fmla="*/ 1092387 w 3024845"/>
                  <a:gd name="connsiteY185" fmla="*/ 172942 h 834218"/>
                  <a:gd name="connsiteX186" fmla="*/ 1122787 w 3024845"/>
                  <a:gd name="connsiteY186" fmla="*/ 172942 h 834218"/>
                  <a:gd name="connsiteX187" fmla="*/ 1122787 w 3024845"/>
                  <a:gd name="connsiteY187" fmla="*/ 174563 h 834218"/>
                  <a:gd name="connsiteX188" fmla="*/ 1122787 w 3024845"/>
                  <a:gd name="connsiteY188" fmla="*/ 185913 h 834218"/>
                  <a:gd name="connsiteX189" fmla="*/ 1149134 w 3024845"/>
                  <a:gd name="connsiteY189" fmla="*/ 185913 h 834218"/>
                  <a:gd name="connsiteX190" fmla="*/ 1149134 w 3024845"/>
                  <a:gd name="connsiteY190" fmla="*/ 216177 h 834218"/>
                  <a:gd name="connsiteX191" fmla="*/ 1149894 w 3024845"/>
                  <a:gd name="connsiteY191" fmla="*/ 216177 h 834218"/>
                  <a:gd name="connsiteX192" fmla="*/ 1155214 w 3024845"/>
                  <a:gd name="connsiteY192" fmla="*/ 216177 h 834218"/>
                  <a:gd name="connsiteX193" fmla="*/ 1155214 w 3024845"/>
                  <a:gd name="connsiteY193" fmla="*/ 217258 h 834218"/>
                  <a:gd name="connsiteX194" fmla="*/ 1155214 w 3024845"/>
                  <a:gd name="connsiteY194" fmla="*/ 224825 h 834218"/>
                  <a:gd name="connsiteX195" fmla="*/ 1159268 w 3024845"/>
                  <a:gd name="connsiteY195" fmla="*/ 255089 h 834218"/>
                  <a:gd name="connsiteX196" fmla="*/ 1160028 w 3024845"/>
                  <a:gd name="connsiteY196" fmla="*/ 255089 h 834218"/>
                  <a:gd name="connsiteX197" fmla="*/ 1165348 w 3024845"/>
                  <a:gd name="connsiteY197" fmla="*/ 255089 h 834218"/>
                  <a:gd name="connsiteX198" fmla="*/ 1165348 w 3024845"/>
                  <a:gd name="connsiteY198" fmla="*/ 255900 h 834218"/>
                  <a:gd name="connsiteX199" fmla="*/ 1165348 w 3024845"/>
                  <a:gd name="connsiteY199" fmla="*/ 261575 h 834218"/>
                  <a:gd name="connsiteX200" fmla="*/ 1166361 w 3024845"/>
                  <a:gd name="connsiteY200" fmla="*/ 261575 h 834218"/>
                  <a:gd name="connsiteX201" fmla="*/ 1173454 w 3024845"/>
                  <a:gd name="connsiteY201" fmla="*/ 261575 h 834218"/>
                  <a:gd name="connsiteX202" fmla="*/ 1173454 w 3024845"/>
                  <a:gd name="connsiteY202" fmla="*/ 291840 h 834218"/>
                  <a:gd name="connsiteX203" fmla="*/ 1175481 w 3024845"/>
                  <a:gd name="connsiteY203" fmla="*/ 291840 h 834218"/>
                  <a:gd name="connsiteX204" fmla="*/ 1189668 w 3024845"/>
                  <a:gd name="connsiteY204" fmla="*/ 291840 h 834218"/>
                  <a:gd name="connsiteX205" fmla="*/ 1189668 w 3024845"/>
                  <a:gd name="connsiteY205" fmla="*/ 315619 h 834218"/>
                  <a:gd name="connsiteX206" fmla="*/ 1191695 w 3024845"/>
                  <a:gd name="connsiteY206" fmla="*/ 317240 h 834218"/>
                  <a:gd name="connsiteX207" fmla="*/ 1191695 w 3024845"/>
                  <a:gd name="connsiteY207" fmla="*/ 328590 h 834218"/>
                  <a:gd name="connsiteX208" fmla="*/ 1192455 w 3024845"/>
                  <a:gd name="connsiteY208" fmla="*/ 328590 h 834218"/>
                  <a:gd name="connsiteX209" fmla="*/ 1197775 w 3024845"/>
                  <a:gd name="connsiteY209" fmla="*/ 328590 h 834218"/>
                  <a:gd name="connsiteX210" fmla="*/ 1197775 w 3024845"/>
                  <a:gd name="connsiteY210" fmla="*/ 352369 h 834218"/>
                  <a:gd name="connsiteX211" fmla="*/ 1199041 w 3024845"/>
                  <a:gd name="connsiteY211" fmla="*/ 352369 h 834218"/>
                  <a:gd name="connsiteX212" fmla="*/ 1207908 w 3024845"/>
                  <a:gd name="connsiteY212" fmla="*/ 352369 h 834218"/>
                  <a:gd name="connsiteX213" fmla="*/ 1209935 w 3024845"/>
                  <a:gd name="connsiteY213" fmla="*/ 356423 h 834218"/>
                  <a:gd name="connsiteX214" fmla="*/ 1209935 w 3024845"/>
                  <a:gd name="connsiteY214" fmla="*/ 369664 h 834218"/>
                  <a:gd name="connsiteX215" fmla="*/ 1211455 w 3024845"/>
                  <a:gd name="connsiteY215" fmla="*/ 367772 h 834218"/>
                  <a:gd name="connsiteX216" fmla="*/ 1222095 w 3024845"/>
                  <a:gd name="connsiteY216" fmla="*/ 354531 h 834218"/>
                  <a:gd name="connsiteX217" fmla="*/ 1250469 w 3024845"/>
                  <a:gd name="connsiteY217" fmla="*/ 354531 h 834218"/>
                  <a:gd name="connsiteX218" fmla="*/ 1250469 w 3024845"/>
                  <a:gd name="connsiteY218" fmla="*/ 441002 h 834218"/>
                  <a:gd name="connsiteX219" fmla="*/ 1251229 w 3024845"/>
                  <a:gd name="connsiteY219" fmla="*/ 441002 h 834218"/>
                  <a:gd name="connsiteX220" fmla="*/ 1256549 w 3024845"/>
                  <a:gd name="connsiteY220" fmla="*/ 441002 h 834218"/>
                  <a:gd name="connsiteX221" fmla="*/ 1257309 w 3024845"/>
                  <a:gd name="connsiteY221" fmla="*/ 439651 h 834218"/>
                  <a:gd name="connsiteX222" fmla="*/ 1262629 w 3024845"/>
                  <a:gd name="connsiteY222" fmla="*/ 430193 h 834218"/>
                  <a:gd name="connsiteX223" fmla="*/ 1262629 w 3024845"/>
                  <a:gd name="connsiteY223" fmla="*/ 432085 h 834218"/>
                  <a:gd name="connsiteX224" fmla="*/ 1262629 w 3024845"/>
                  <a:gd name="connsiteY224" fmla="*/ 445326 h 834218"/>
                  <a:gd name="connsiteX225" fmla="*/ 1266682 w 3024845"/>
                  <a:gd name="connsiteY225" fmla="*/ 399929 h 834218"/>
                  <a:gd name="connsiteX226" fmla="*/ 1267442 w 3024845"/>
                  <a:gd name="connsiteY226" fmla="*/ 399929 h 834218"/>
                  <a:gd name="connsiteX227" fmla="*/ 1272762 w 3024845"/>
                  <a:gd name="connsiteY227" fmla="*/ 399929 h 834218"/>
                  <a:gd name="connsiteX228" fmla="*/ 1272762 w 3024845"/>
                  <a:gd name="connsiteY228" fmla="*/ 335075 h 834218"/>
                  <a:gd name="connsiteX229" fmla="*/ 1273776 w 3024845"/>
                  <a:gd name="connsiteY229" fmla="*/ 335075 h 834218"/>
                  <a:gd name="connsiteX230" fmla="*/ 1280869 w 3024845"/>
                  <a:gd name="connsiteY230" fmla="*/ 335075 h 834218"/>
                  <a:gd name="connsiteX231" fmla="*/ 1293029 w 3024845"/>
                  <a:gd name="connsiteY231" fmla="*/ 291840 h 834218"/>
                  <a:gd name="connsiteX232" fmla="*/ 1294296 w 3024845"/>
                  <a:gd name="connsiteY232" fmla="*/ 291840 h 834218"/>
                  <a:gd name="connsiteX233" fmla="*/ 1303163 w 3024845"/>
                  <a:gd name="connsiteY233" fmla="*/ 291840 h 834218"/>
                  <a:gd name="connsiteX234" fmla="*/ 1313296 w 3024845"/>
                  <a:gd name="connsiteY234" fmla="*/ 335075 h 834218"/>
                  <a:gd name="connsiteX235" fmla="*/ 1314309 w 3024845"/>
                  <a:gd name="connsiteY235" fmla="*/ 335075 h 834218"/>
                  <a:gd name="connsiteX236" fmla="*/ 1321403 w 3024845"/>
                  <a:gd name="connsiteY236" fmla="*/ 335075 h 834218"/>
                  <a:gd name="connsiteX237" fmla="*/ 1321403 w 3024845"/>
                  <a:gd name="connsiteY237" fmla="*/ 373987 h 834218"/>
                  <a:gd name="connsiteX238" fmla="*/ 1323176 w 3024845"/>
                  <a:gd name="connsiteY238" fmla="*/ 373987 h 834218"/>
                  <a:gd name="connsiteX239" fmla="*/ 1335590 w 3024845"/>
                  <a:gd name="connsiteY239" fmla="*/ 373987 h 834218"/>
                  <a:gd name="connsiteX240" fmla="*/ 1335590 w 3024845"/>
                  <a:gd name="connsiteY240" fmla="*/ 376149 h 834218"/>
                  <a:gd name="connsiteX241" fmla="*/ 1335590 w 3024845"/>
                  <a:gd name="connsiteY241" fmla="*/ 391281 h 834218"/>
                  <a:gd name="connsiteX242" fmla="*/ 1339643 w 3024845"/>
                  <a:gd name="connsiteY242" fmla="*/ 389120 h 834218"/>
                  <a:gd name="connsiteX243" fmla="*/ 1339643 w 3024845"/>
                  <a:gd name="connsiteY243" fmla="*/ 373987 h 834218"/>
                  <a:gd name="connsiteX244" fmla="*/ 1341163 w 3024845"/>
                  <a:gd name="connsiteY244" fmla="*/ 373987 h 834218"/>
                  <a:gd name="connsiteX245" fmla="*/ 1351803 w 3024845"/>
                  <a:gd name="connsiteY245" fmla="*/ 373987 h 834218"/>
                  <a:gd name="connsiteX246" fmla="*/ 1351803 w 3024845"/>
                  <a:gd name="connsiteY246" fmla="*/ 375608 h 834218"/>
                  <a:gd name="connsiteX247" fmla="*/ 1351803 w 3024845"/>
                  <a:gd name="connsiteY247" fmla="*/ 386958 h 834218"/>
                  <a:gd name="connsiteX248" fmla="*/ 1382204 w 3024845"/>
                  <a:gd name="connsiteY248" fmla="*/ 386958 h 834218"/>
                  <a:gd name="connsiteX249" fmla="*/ 1382204 w 3024845"/>
                  <a:gd name="connsiteY249" fmla="*/ 350208 h 834218"/>
                  <a:gd name="connsiteX250" fmla="*/ 1383470 w 3024845"/>
                  <a:gd name="connsiteY250" fmla="*/ 350208 h 834218"/>
                  <a:gd name="connsiteX251" fmla="*/ 1392337 w 3024845"/>
                  <a:gd name="connsiteY251" fmla="*/ 350208 h 834218"/>
                  <a:gd name="connsiteX252" fmla="*/ 1392337 w 3024845"/>
                  <a:gd name="connsiteY252" fmla="*/ 371825 h 834218"/>
                  <a:gd name="connsiteX253" fmla="*/ 1394364 w 3024845"/>
                  <a:gd name="connsiteY253" fmla="*/ 339399 h 834218"/>
                  <a:gd name="connsiteX254" fmla="*/ 1416657 w 3024845"/>
                  <a:gd name="connsiteY254" fmla="*/ 339399 h 834218"/>
                  <a:gd name="connsiteX255" fmla="*/ 1416657 w 3024845"/>
                  <a:gd name="connsiteY255" fmla="*/ 337777 h 834218"/>
                  <a:gd name="connsiteX256" fmla="*/ 1416657 w 3024845"/>
                  <a:gd name="connsiteY256" fmla="*/ 326428 h 834218"/>
                  <a:gd name="connsiteX257" fmla="*/ 1417417 w 3024845"/>
                  <a:gd name="connsiteY257" fmla="*/ 326428 h 834218"/>
                  <a:gd name="connsiteX258" fmla="*/ 1422737 w 3024845"/>
                  <a:gd name="connsiteY258" fmla="*/ 326428 h 834218"/>
                  <a:gd name="connsiteX259" fmla="*/ 1422737 w 3024845"/>
                  <a:gd name="connsiteY259" fmla="*/ 324537 h 834218"/>
                  <a:gd name="connsiteX260" fmla="*/ 1422737 w 3024845"/>
                  <a:gd name="connsiteY260" fmla="*/ 311296 h 834218"/>
                  <a:gd name="connsiteX261" fmla="*/ 1426791 w 3024845"/>
                  <a:gd name="connsiteY261" fmla="*/ 317781 h 834218"/>
                  <a:gd name="connsiteX262" fmla="*/ 1429071 w 3024845"/>
                  <a:gd name="connsiteY262" fmla="*/ 317781 h 834218"/>
                  <a:gd name="connsiteX263" fmla="*/ 1445031 w 3024845"/>
                  <a:gd name="connsiteY263" fmla="*/ 317781 h 834218"/>
                  <a:gd name="connsiteX264" fmla="*/ 1445031 w 3024845"/>
                  <a:gd name="connsiteY264" fmla="*/ 316970 h 834218"/>
                  <a:gd name="connsiteX265" fmla="*/ 1445031 w 3024845"/>
                  <a:gd name="connsiteY265" fmla="*/ 311296 h 834218"/>
                  <a:gd name="connsiteX266" fmla="*/ 1445791 w 3024845"/>
                  <a:gd name="connsiteY266" fmla="*/ 311296 h 834218"/>
                  <a:gd name="connsiteX267" fmla="*/ 1451111 w 3024845"/>
                  <a:gd name="connsiteY267" fmla="*/ 311296 h 834218"/>
                  <a:gd name="connsiteX268" fmla="*/ 1451111 w 3024845"/>
                  <a:gd name="connsiteY268" fmla="*/ 312647 h 834218"/>
                  <a:gd name="connsiteX269" fmla="*/ 1451111 w 3024845"/>
                  <a:gd name="connsiteY269" fmla="*/ 322105 h 834218"/>
                  <a:gd name="connsiteX270" fmla="*/ 1489618 w 3024845"/>
                  <a:gd name="connsiteY270" fmla="*/ 322105 h 834218"/>
                  <a:gd name="connsiteX271" fmla="*/ 1489618 w 3024845"/>
                  <a:gd name="connsiteY271" fmla="*/ 460458 h 834218"/>
                  <a:gd name="connsiteX272" fmla="*/ 1491138 w 3024845"/>
                  <a:gd name="connsiteY272" fmla="*/ 460458 h 834218"/>
                  <a:gd name="connsiteX273" fmla="*/ 1501778 w 3024845"/>
                  <a:gd name="connsiteY273" fmla="*/ 460458 h 834218"/>
                  <a:gd name="connsiteX274" fmla="*/ 1501778 w 3024845"/>
                  <a:gd name="connsiteY274" fmla="*/ 447488 h 834218"/>
                  <a:gd name="connsiteX275" fmla="*/ 1505832 w 3024845"/>
                  <a:gd name="connsiteY275" fmla="*/ 447488 h 834218"/>
                  <a:gd name="connsiteX276" fmla="*/ 1505832 w 3024845"/>
                  <a:gd name="connsiteY276" fmla="*/ 460458 h 834218"/>
                  <a:gd name="connsiteX277" fmla="*/ 1536232 w 3024845"/>
                  <a:gd name="connsiteY277" fmla="*/ 460458 h 834218"/>
                  <a:gd name="connsiteX278" fmla="*/ 1536232 w 3024845"/>
                  <a:gd name="connsiteY278" fmla="*/ 430193 h 834218"/>
                  <a:gd name="connsiteX279" fmla="*/ 1548392 w 3024845"/>
                  <a:gd name="connsiteY279" fmla="*/ 430193 h 834218"/>
                  <a:gd name="connsiteX280" fmla="*/ 1560552 w 3024845"/>
                  <a:gd name="connsiteY280" fmla="*/ 428032 h 834218"/>
                  <a:gd name="connsiteX281" fmla="*/ 1564606 w 3024845"/>
                  <a:gd name="connsiteY281" fmla="*/ 430193 h 834218"/>
                  <a:gd name="connsiteX282" fmla="*/ 1574739 w 3024845"/>
                  <a:gd name="connsiteY282" fmla="*/ 430193 h 834218"/>
                  <a:gd name="connsiteX283" fmla="*/ 1574739 w 3024845"/>
                  <a:gd name="connsiteY283" fmla="*/ 460458 h 834218"/>
                  <a:gd name="connsiteX284" fmla="*/ 1582846 w 3024845"/>
                  <a:gd name="connsiteY284" fmla="*/ 460458 h 834218"/>
                  <a:gd name="connsiteX285" fmla="*/ 1582846 w 3024845"/>
                  <a:gd name="connsiteY285" fmla="*/ 477753 h 834218"/>
                  <a:gd name="connsiteX286" fmla="*/ 1592182 w 3024845"/>
                  <a:gd name="connsiteY286" fmla="*/ 478658 h 834218"/>
                  <a:gd name="connsiteX287" fmla="*/ 1605140 w 3024845"/>
                  <a:gd name="connsiteY287" fmla="*/ 478658 h 834218"/>
                  <a:gd name="connsiteX288" fmla="*/ 1605140 w 3024845"/>
                  <a:gd name="connsiteY288" fmla="*/ 462620 h 834218"/>
                  <a:gd name="connsiteX289" fmla="*/ 1673096 w 3024845"/>
                  <a:gd name="connsiteY289" fmla="*/ 462620 h 834218"/>
                  <a:gd name="connsiteX290" fmla="*/ 1673096 w 3024845"/>
                  <a:gd name="connsiteY290" fmla="*/ 377367 h 834218"/>
                  <a:gd name="connsiteX291" fmla="*/ 1745104 w 3024845"/>
                  <a:gd name="connsiteY291" fmla="*/ 377367 h 834218"/>
                  <a:gd name="connsiteX292" fmla="*/ 1745104 w 3024845"/>
                  <a:gd name="connsiteY292" fmla="*/ 456135 h 834218"/>
                  <a:gd name="connsiteX293" fmla="*/ 1747008 w 3024845"/>
                  <a:gd name="connsiteY293" fmla="*/ 456135 h 834218"/>
                  <a:gd name="connsiteX294" fmla="*/ 1748250 w 3024845"/>
                  <a:gd name="connsiteY294" fmla="*/ 478658 h 834218"/>
                  <a:gd name="connsiteX295" fmla="*/ 1757926 w 3024845"/>
                  <a:gd name="connsiteY295" fmla="*/ 478658 h 834218"/>
                  <a:gd name="connsiteX296" fmla="*/ 1759168 w 3024845"/>
                  <a:gd name="connsiteY296" fmla="*/ 456135 h 834218"/>
                  <a:gd name="connsiteX297" fmla="*/ 1765248 w 3024845"/>
                  <a:gd name="connsiteY297" fmla="*/ 456135 h 834218"/>
                  <a:gd name="connsiteX298" fmla="*/ 1766490 w 3024845"/>
                  <a:gd name="connsiteY298" fmla="*/ 478658 h 834218"/>
                  <a:gd name="connsiteX299" fmla="*/ 1817112 w 3024845"/>
                  <a:gd name="connsiteY299" fmla="*/ 478658 h 834218"/>
                  <a:gd name="connsiteX300" fmla="*/ 1817112 w 3024845"/>
                  <a:gd name="connsiteY300" fmla="*/ 315630 h 834218"/>
                  <a:gd name="connsiteX301" fmla="*/ 2014439 w 3024845"/>
                  <a:gd name="connsiteY301" fmla="*/ 315630 h 834218"/>
                  <a:gd name="connsiteX302" fmla="*/ 2014439 w 3024845"/>
                  <a:gd name="connsiteY302" fmla="*/ 478658 h 834218"/>
                  <a:gd name="connsiteX303" fmla="*/ 2033136 w 3024845"/>
                  <a:gd name="connsiteY303" fmla="*/ 478658 h 834218"/>
                  <a:gd name="connsiteX304" fmla="*/ 2033136 w 3024845"/>
                  <a:gd name="connsiteY304" fmla="*/ 395965 h 834218"/>
                  <a:gd name="connsiteX305" fmla="*/ 2128256 w 3024845"/>
                  <a:gd name="connsiteY305" fmla="*/ 395965 h 834218"/>
                  <a:gd name="connsiteX306" fmla="*/ 2180720 w 3024845"/>
                  <a:gd name="connsiteY306" fmla="*/ 330752 h 834218"/>
                  <a:gd name="connsiteX307" fmla="*/ 2245574 w 3024845"/>
                  <a:gd name="connsiteY307" fmla="*/ 330752 h 834218"/>
                  <a:gd name="connsiteX308" fmla="*/ 2245574 w 3024845"/>
                  <a:gd name="connsiteY308" fmla="*/ 406414 h 834218"/>
                  <a:gd name="connsiteX309" fmla="*/ 2253681 w 3024845"/>
                  <a:gd name="connsiteY309" fmla="*/ 406414 h 834218"/>
                  <a:gd name="connsiteX310" fmla="*/ 2255708 w 3024845"/>
                  <a:gd name="connsiteY310" fmla="*/ 399929 h 834218"/>
                  <a:gd name="connsiteX311" fmla="*/ 2261788 w 3024845"/>
                  <a:gd name="connsiteY311" fmla="*/ 399929 h 834218"/>
                  <a:gd name="connsiteX312" fmla="*/ 2263815 w 3024845"/>
                  <a:gd name="connsiteY312" fmla="*/ 408576 h 834218"/>
                  <a:gd name="connsiteX313" fmla="*/ 2275975 w 3024845"/>
                  <a:gd name="connsiteY313" fmla="*/ 408576 h 834218"/>
                  <a:gd name="connsiteX314" fmla="*/ 2275975 w 3024845"/>
                  <a:gd name="connsiteY314" fmla="*/ 402090 h 834218"/>
                  <a:gd name="connsiteX315" fmla="*/ 2298268 w 3024845"/>
                  <a:gd name="connsiteY315" fmla="*/ 402090 h 834218"/>
                  <a:gd name="connsiteX316" fmla="*/ 2298268 w 3024845"/>
                  <a:gd name="connsiteY316" fmla="*/ 408576 h 834218"/>
                  <a:gd name="connsiteX317" fmla="*/ 2318535 w 3024845"/>
                  <a:gd name="connsiteY317" fmla="*/ 408576 h 834218"/>
                  <a:gd name="connsiteX318" fmla="*/ 2318535 w 3024845"/>
                  <a:gd name="connsiteY318" fmla="*/ 453973 h 834218"/>
                  <a:gd name="connsiteX319" fmla="*/ 2332722 w 3024845"/>
                  <a:gd name="connsiteY319" fmla="*/ 453973 h 834218"/>
                  <a:gd name="connsiteX320" fmla="*/ 2332722 w 3024845"/>
                  <a:gd name="connsiteY320" fmla="*/ 441002 h 834218"/>
                  <a:gd name="connsiteX321" fmla="*/ 2348936 w 3024845"/>
                  <a:gd name="connsiteY321" fmla="*/ 441002 h 834218"/>
                  <a:gd name="connsiteX322" fmla="*/ 2348936 w 3024845"/>
                  <a:gd name="connsiteY322" fmla="*/ 261575 h 834218"/>
                  <a:gd name="connsiteX323" fmla="*/ 2355016 w 3024845"/>
                  <a:gd name="connsiteY323" fmla="*/ 255089 h 834218"/>
                  <a:gd name="connsiteX324" fmla="*/ 2427977 w 3024845"/>
                  <a:gd name="connsiteY324" fmla="*/ 255089 h 834218"/>
                  <a:gd name="connsiteX325" fmla="*/ 2427977 w 3024845"/>
                  <a:gd name="connsiteY325" fmla="*/ 263737 h 834218"/>
                  <a:gd name="connsiteX326" fmla="*/ 2438110 w 3024845"/>
                  <a:gd name="connsiteY326" fmla="*/ 263737 h 834218"/>
                  <a:gd name="connsiteX327" fmla="*/ 2438110 w 3024845"/>
                  <a:gd name="connsiteY327" fmla="*/ 378311 h 834218"/>
                  <a:gd name="connsiteX328" fmla="*/ 2460404 w 3024845"/>
                  <a:gd name="connsiteY328" fmla="*/ 378311 h 834218"/>
                  <a:gd name="connsiteX329" fmla="*/ 2460404 w 3024845"/>
                  <a:gd name="connsiteY329" fmla="*/ 311296 h 834218"/>
                  <a:gd name="connsiteX330" fmla="*/ 2486751 w 3024845"/>
                  <a:gd name="connsiteY330" fmla="*/ 311296 h 834218"/>
                  <a:gd name="connsiteX331" fmla="*/ 2490804 w 3024845"/>
                  <a:gd name="connsiteY331" fmla="*/ 306972 h 834218"/>
                  <a:gd name="connsiteX332" fmla="*/ 2498911 w 3024845"/>
                  <a:gd name="connsiteY332" fmla="*/ 306972 h 834218"/>
                  <a:gd name="connsiteX333" fmla="*/ 2502964 w 3024845"/>
                  <a:gd name="connsiteY333" fmla="*/ 311296 h 834218"/>
                  <a:gd name="connsiteX334" fmla="*/ 2525258 w 3024845"/>
                  <a:gd name="connsiteY334" fmla="*/ 311296 h 834218"/>
                  <a:gd name="connsiteX335" fmla="*/ 2525258 w 3024845"/>
                  <a:gd name="connsiteY335" fmla="*/ 194560 h 834218"/>
                  <a:gd name="connsiteX336" fmla="*/ 2582005 w 3024845"/>
                  <a:gd name="connsiteY336" fmla="*/ 183751 h 834218"/>
                  <a:gd name="connsiteX337" fmla="*/ 2582005 w 3024845"/>
                  <a:gd name="connsiteY337" fmla="*/ 184832 h 834218"/>
                  <a:gd name="connsiteX338" fmla="*/ 2582005 w 3024845"/>
                  <a:gd name="connsiteY338" fmla="*/ 192398 h 834218"/>
                  <a:gd name="connsiteX339" fmla="*/ 2608352 w 3024845"/>
                  <a:gd name="connsiteY339" fmla="*/ 192398 h 834218"/>
                  <a:gd name="connsiteX340" fmla="*/ 2608352 w 3024845"/>
                  <a:gd name="connsiteY340" fmla="*/ 447488 h 834218"/>
                  <a:gd name="connsiteX341" fmla="*/ 2630646 w 3024845"/>
                  <a:gd name="connsiteY341" fmla="*/ 447488 h 834218"/>
                  <a:gd name="connsiteX342" fmla="*/ 2630646 w 3024845"/>
                  <a:gd name="connsiteY342" fmla="*/ 443164 h 834218"/>
                  <a:gd name="connsiteX343" fmla="*/ 2642806 w 3024845"/>
                  <a:gd name="connsiteY343" fmla="*/ 443164 h 834218"/>
                  <a:gd name="connsiteX344" fmla="*/ 2642806 w 3024845"/>
                  <a:gd name="connsiteY344" fmla="*/ 447488 h 834218"/>
                  <a:gd name="connsiteX345" fmla="*/ 2667126 w 3024845"/>
                  <a:gd name="connsiteY345" fmla="*/ 447488 h 834218"/>
                  <a:gd name="connsiteX346" fmla="*/ 2667126 w 3024845"/>
                  <a:gd name="connsiteY346" fmla="*/ 434517 h 834218"/>
                  <a:gd name="connsiteX347" fmla="*/ 2695500 w 3024845"/>
                  <a:gd name="connsiteY347" fmla="*/ 434517 h 834218"/>
                  <a:gd name="connsiteX348" fmla="*/ 2707660 w 3024845"/>
                  <a:gd name="connsiteY348" fmla="*/ 430193 h 834218"/>
                  <a:gd name="connsiteX349" fmla="*/ 2727927 w 3024845"/>
                  <a:gd name="connsiteY349" fmla="*/ 434517 h 834218"/>
                  <a:gd name="connsiteX350" fmla="*/ 2727927 w 3024845"/>
                  <a:gd name="connsiteY350" fmla="*/ 417223 h 834218"/>
                  <a:gd name="connsiteX351" fmla="*/ 2736034 w 3024845"/>
                  <a:gd name="connsiteY351" fmla="*/ 417223 h 834218"/>
                  <a:gd name="connsiteX352" fmla="*/ 2736034 w 3024845"/>
                  <a:gd name="connsiteY352" fmla="*/ 404252 h 834218"/>
                  <a:gd name="connsiteX353" fmla="*/ 2792781 w 3024845"/>
                  <a:gd name="connsiteY353" fmla="*/ 404252 h 834218"/>
                  <a:gd name="connsiteX354" fmla="*/ 2792781 w 3024845"/>
                  <a:gd name="connsiteY354" fmla="*/ 373987 h 834218"/>
                  <a:gd name="connsiteX355" fmla="*/ 2811021 w 3024845"/>
                  <a:gd name="connsiteY355" fmla="*/ 373987 h 834218"/>
                  <a:gd name="connsiteX356" fmla="*/ 2811021 w 3024845"/>
                  <a:gd name="connsiteY356" fmla="*/ 367502 h 834218"/>
                  <a:gd name="connsiteX357" fmla="*/ 2823181 w 3024845"/>
                  <a:gd name="connsiteY357" fmla="*/ 367502 h 834218"/>
                  <a:gd name="connsiteX358" fmla="*/ 2823181 w 3024845"/>
                  <a:gd name="connsiteY358" fmla="*/ 373987 h 834218"/>
                  <a:gd name="connsiteX359" fmla="*/ 2839395 w 3024845"/>
                  <a:gd name="connsiteY359" fmla="*/ 373987 h 834218"/>
                  <a:gd name="connsiteX360" fmla="*/ 2839395 w 3024845"/>
                  <a:gd name="connsiteY360" fmla="*/ 423708 h 834218"/>
                  <a:gd name="connsiteX361" fmla="*/ 2871822 w 3024845"/>
                  <a:gd name="connsiteY361" fmla="*/ 423708 h 834218"/>
                  <a:gd name="connsiteX362" fmla="*/ 2871822 w 3024845"/>
                  <a:gd name="connsiteY362" fmla="*/ 397767 h 834218"/>
                  <a:gd name="connsiteX363" fmla="*/ 2910329 w 3024845"/>
                  <a:gd name="connsiteY363" fmla="*/ 397767 h 834218"/>
                  <a:gd name="connsiteX364" fmla="*/ 2910329 w 3024845"/>
                  <a:gd name="connsiteY364" fmla="*/ 367502 h 834218"/>
                  <a:gd name="connsiteX365" fmla="*/ 2958970 w 3024845"/>
                  <a:gd name="connsiteY365" fmla="*/ 367502 h 834218"/>
                  <a:gd name="connsiteX366" fmla="*/ 2958970 w 3024845"/>
                  <a:gd name="connsiteY366" fmla="*/ 478658 h 834218"/>
                  <a:gd name="connsiteX367" fmla="*/ 2958970 w 3024845"/>
                  <a:gd name="connsiteY367" fmla="*/ 492437 h 834218"/>
                  <a:gd name="connsiteX368" fmla="*/ 3024845 w 3024845"/>
                  <a:gd name="connsiteY368" fmla="*/ 492437 h 834218"/>
                  <a:gd name="connsiteX369" fmla="*/ 3024845 w 3024845"/>
                  <a:gd name="connsiteY369" fmla="*/ 834218 h 834218"/>
                  <a:gd name="connsiteX370" fmla="*/ 2054 w 3024845"/>
                  <a:gd name="connsiteY370" fmla="*/ 831885 h 834218"/>
                  <a:gd name="connsiteX371" fmla="*/ 0 w 3024845"/>
                  <a:gd name="connsiteY371" fmla="*/ 397767 h 834218"/>
                  <a:gd name="connsiteX372" fmla="*/ 20267 w 3024845"/>
                  <a:gd name="connsiteY372" fmla="*/ 397767 h 834218"/>
                  <a:gd name="connsiteX373" fmla="*/ 20774 w 3024845"/>
                  <a:gd name="connsiteY373" fmla="*/ 396686 h 834218"/>
                  <a:gd name="connsiteX374" fmla="*/ 24320 w 3024845"/>
                  <a:gd name="connsiteY374" fmla="*/ 389120 h 834218"/>
                  <a:gd name="connsiteX375" fmla="*/ 26094 w 3024845"/>
                  <a:gd name="connsiteY375" fmla="*/ 389390 h 834218"/>
                  <a:gd name="connsiteX376" fmla="*/ 38507 w 3024845"/>
                  <a:gd name="connsiteY376" fmla="*/ 391281 h 834218"/>
                  <a:gd name="connsiteX377" fmla="*/ 39014 w 3024845"/>
                  <a:gd name="connsiteY377" fmla="*/ 392633 h 834218"/>
                  <a:gd name="connsiteX378" fmla="*/ 42560 w 3024845"/>
                  <a:gd name="connsiteY378" fmla="*/ 402090 h 834218"/>
                  <a:gd name="connsiteX379" fmla="*/ 68907 w 3024845"/>
                  <a:gd name="connsiteY379" fmla="*/ 404252 h 834218"/>
                  <a:gd name="connsiteX380" fmla="*/ 68907 w 3024845"/>
                  <a:gd name="connsiteY380" fmla="*/ 281031 h 834218"/>
                  <a:gd name="connsiteX381" fmla="*/ 70934 w 3024845"/>
                  <a:gd name="connsiteY381" fmla="*/ 281031 h 834218"/>
                  <a:gd name="connsiteX382" fmla="*/ 85121 w 3024845"/>
                  <a:gd name="connsiteY382" fmla="*/ 281031 h 834218"/>
                  <a:gd name="connsiteX383" fmla="*/ 85121 w 3024845"/>
                  <a:gd name="connsiteY383" fmla="*/ 144839 h 834218"/>
                  <a:gd name="connsiteX384" fmla="*/ 86894 w 3024845"/>
                  <a:gd name="connsiteY384" fmla="*/ 144839 h 834218"/>
                  <a:gd name="connsiteX385" fmla="*/ 99308 w 3024845"/>
                  <a:gd name="connsiteY385" fmla="*/ 144839 h 834218"/>
                  <a:gd name="connsiteX386" fmla="*/ 99308 w 3024845"/>
                  <a:gd name="connsiteY386" fmla="*/ 30265 h 834218"/>
                  <a:gd name="connsiteX387" fmla="*/ 103361 w 3024845"/>
                  <a:gd name="connsiteY387" fmla="*/ 2161 h 834218"/>
                  <a:gd name="connsiteX0" fmla="*/ 103361 w 3024845"/>
                  <a:gd name="connsiteY0" fmla="*/ 2161 h 834218"/>
                  <a:gd name="connsiteX1" fmla="*/ 200642 w 3024845"/>
                  <a:gd name="connsiteY1" fmla="*/ 0 h 834218"/>
                  <a:gd name="connsiteX2" fmla="*/ 220909 w 3024845"/>
                  <a:gd name="connsiteY2" fmla="*/ 144839 h 834218"/>
                  <a:gd name="connsiteX3" fmla="*/ 223189 w 3024845"/>
                  <a:gd name="connsiteY3" fmla="*/ 144839 h 834218"/>
                  <a:gd name="connsiteX4" fmla="*/ 239150 w 3024845"/>
                  <a:gd name="connsiteY4" fmla="*/ 144839 h 834218"/>
                  <a:gd name="connsiteX5" fmla="*/ 239150 w 3024845"/>
                  <a:gd name="connsiteY5" fmla="*/ 285354 h 834218"/>
                  <a:gd name="connsiteX6" fmla="*/ 240670 w 3024845"/>
                  <a:gd name="connsiteY6" fmla="*/ 285084 h 834218"/>
                  <a:gd name="connsiteX7" fmla="*/ 251310 w 3024845"/>
                  <a:gd name="connsiteY7" fmla="*/ 283193 h 834218"/>
                  <a:gd name="connsiteX8" fmla="*/ 249283 w 3024845"/>
                  <a:gd name="connsiteY8" fmla="*/ 371825 h 834218"/>
                  <a:gd name="connsiteX9" fmla="*/ 250803 w 3024845"/>
                  <a:gd name="connsiteY9" fmla="*/ 372096 h 834218"/>
                  <a:gd name="connsiteX10" fmla="*/ 261443 w 3024845"/>
                  <a:gd name="connsiteY10" fmla="*/ 373987 h 834218"/>
                  <a:gd name="connsiteX11" fmla="*/ 261696 w 3024845"/>
                  <a:gd name="connsiteY11" fmla="*/ 374798 h 834218"/>
                  <a:gd name="connsiteX12" fmla="*/ 263470 w 3024845"/>
                  <a:gd name="connsiteY12" fmla="*/ 380473 h 834218"/>
                  <a:gd name="connsiteX13" fmla="*/ 264230 w 3024845"/>
                  <a:gd name="connsiteY13" fmla="*/ 378041 h 834218"/>
                  <a:gd name="connsiteX14" fmla="*/ 269550 w 3024845"/>
                  <a:gd name="connsiteY14" fmla="*/ 361017 h 834218"/>
                  <a:gd name="connsiteX15" fmla="*/ 271323 w 3024845"/>
                  <a:gd name="connsiteY15" fmla="*/ 361017 h 834218"/>
                  <a:gd name="connsiteX16" fmla="*/ 283737 w 3024845"/>
                  <a:gd name="connsiteY16" fmla="*/ 361017 h 834218"/>
                  <a:gd name="connsiteX17" fmla="*/ 283737 w 3024845"/>
                  <a:gd name="connsiteY17" fmla="*/ 393443 h 834218"/>
                  <a:gd name="connsiteX18" fmla="*/ 284750 w 3024845"/>
                  <a:gd name="connsiteY18" fmla="*/ 393984 h 834218"/>
                  <a:gd name="connsiteX19" fmla="*/ 291844 w 3024845"/>
                  <a:gd name="connsiteY19" fmla="*/ 397767 h 834218"/>
                  <a:gd name="connsiteX20" fmla="*/ 291844 w 3024845"/>
                  <a:gd name="connsiteY20" fmla="*/ 399118 h 834218"/>
                  <a:gd name="connsiteX21" fmla="*/ 291844 w 3024845"/>
                  <a:gd name="connsiteY21" fmla="*/ 408576 h 834218"/>
                  <a:gd name="connsiteX22" fmla="*/ 336431 w 3024845"/>
                  <a:gd name="connsiteY22" fmla="*/ 408576 h 834218"/>
                  <a:gd name="connsiteX23" fmla="*/ 336431 w 3024845"/>
                  <a:gd name="connsiteY23" fmla="*/ 409657 h 834218"/>
                  <a:gd name="connsiteX24" fmla="*/ 336431 w 3024845"/>
                  <a:gd name="connsiteY24" fmla="*/ 417223 h 834218"/>
                  <a:gd name="connsiteX25" fmla="*/ 338457 w 3024845"/>
                  <a:gd name="connsiteY25" fmla="*/ 417223 h 834218"/>
                  <a:gd name="connsiteX26" fmla="*/ 352644 w 3024845"/>
                  <a:gd name="connsiteY26" fmla="*/ 417223 h 834218"/>
                  <a:gd name="connsiteX27" fmla="*/ 352644 w 3024845"/>
                  <a:gd name="connsiteY27" fmla="*/ 386958 h 834218"/>
                  <a:gd name="connsiteX28" fmla="*/ 397231 w 3024845"/>
                  <a:gd name="connsiteY28" fmla="*/ 386958 h 834218"/>
                  <a:gd name="connsiteX29" fmla="*/ 397231 w 3024845"/>
                  <a:gd name="connsiteY29" fmla="*/ 385607 h 834218"/>
                  <a:gd name="connsiteX30" fmla="*/ 397231 w 3024845"/>
                  <a:gd name="connsiteY30" fmla="*/ 376149 h 834218"/>
                  <a:gd name="connsiteX31" fmla="*/ 398245 w 3024845"/>
                  <a:gd name="connsiteY31" fmla="*/ 376149 h 834218"/>
                  <a:gd name="connsiteX32" fmla="*/ 405338 w 3024845"/>
                  <a:gd name="connsiteY32" fmla="*/ 376149 h 834218"/>
                  <a:gd name="connsiteX33" fmla="*/ 405338 w 3024845"/>
                  <a:gd name="connsiteY33" fmla="*/ 374258 h 834218"/>
                  <a:gd name="connsiteX34" fmla="*/ 405338 w 3024845"/>
                  <a:gd name="connsiteY34" fmla="*/ 361017 h 834218"/>
                  <a:gd name="connsiteX35" fmla="*/ 406098 w 3024845"/>
                  <a:gd name="connsiteY35" fmla="*/ 361017 h 834218"/>
                  <a:gd name="connsiteX36" fmla="*/ 411418 w 3024845"/>
                  <a:gd name="connsiteY36" fmla="*/ 361017 h 834218"/>
                  <a:gd name="connsiteX37" fmla="*/ 411418 w 3024845"/>
                  <a:gd name="connsiteY37" fmla="*/ 359936 h 834218"/>
                  <a:gd name="connsiteX38" fmla="*/ 411418 w 3024845"/>
                  <a:gd name="connsiteY38" fmla="*/ 352369 h 834218"/>
                  <a:gd name="connsiteX39" fmla="*/ 413445 w 3024845"/>
                  <a:gd name="connsiteY39" fmla="*/ 352369 h 834218"/>
                  <a:gd name="connsiteX40" fmla="*/ 427632 w 3024845"/>
                  <a:gd name="connsiteY40" fmla="*/ 352369 h 834218"/>
                  <a:gd name="connsiteX41" fmla="*/ 427632 w 3024845"/>
                  <a:gd name="connsiteY41" fmla="*/ 353450 h 834218"/>
                  <a:gd name="connsiteX42" fmla="*/ 427632 w 3024845"/>
                  <a:gd name="connsiteY42" fmla="*/ 361017 h 834218"/>
                  <a:gd name="connsiteX43" fmla="*/ 449925 w 3024845"/>
                  <a:gd name="connsiteY43" fmla="*/ 361017 h 834218"/>
                  <a:gd name="connsiteX44" fmla="*/ 449925 w 3024845"/>
                  <a:gd name="connsiteY44" fmla="*/ 359125 h 834218"/>
                  <a:gd name="connsiteX45" fmla="*/ 449925 w 3024845"/>
                  <a:gd name="connsiteY45" fmla="*/ 345884 h 834218"/>
                  <a:gd name="connsiteX46" fmla="*/ 451699 w 3024845"/>
                  <a:gd name="connsiteY46" fmla="*/ 345884 h 834218"/>
                  <a:gd name="connsiteX47" fmla="*/ 464112 w 3024845"/>
                  <a:gd name="connsiteY47" fmla="*/ 345884 h 834218"/>
                  <a:gd name="connsiteX48" fmla="*/ 464112 w 3024845"/>
                  <a:gd name="connsiteY48" fmla="*/ 369664 h 834218"/>
                  <a:gd name="connsiteX49" fmla="*/ 465126 w 3024845"/>
                  <a:gd name="connsiteY49" fmla="*/ 369664 h 834218"/>
                  <a:gd name="connsiteX50" fmla="*/ 472219 w 3024845"/>
                  <a:gd name="connsiteY50" fmla="*/ 369664 h 834218"/>
                  <a:gd name="connsiteX51" fmla="*/ 472219 w 3024845"/>
                  <a:gd name="connsiteY51" fmla="*/ 368583 h 834218"/>
                  <a:gd name="connsiteX52" fmla="*/ 472219 w 3024845"/>
                  <a:gd name="connsiteY52" fmla="*/ 361017 h 834218"/>
                  <a:gd name="connsiteX53" fmla="*/ 473992 w 3024845"/>
                  <a:gd name="connsiteY53" fmla="*/ 361017 h 834218"/>
                  <a:gd name="connsiteX54" fmla="*/ 486406 w 3024845"/>
                  <a:gd name="connsiteY54" fmla="*/ 361017 h 834218"/>
                  <a:gd name="connsiteX55" fmla="*/ 486406 w 3024845"/>
                  <a:gd name="connsiteY55" fmla="*/ 386958 h 834218"/>
                  <a:gd name="connsiteX56" fmla="*/ 488433 w 3024845"/>
                  <a:gd name="connsiteY56" fmla="*/ 386958 h 834218"/>
                  <a:gd name="connsiteX57" fmla="*/ 502619 w 3024845"/>
                  <a:gd name="connsiteY57" fmla="*/ 386958 h 834218"/>
                  <a:gd name="connsiteX58" fmla="*/ 502619 w 3024845"/>
                  <a:gd name="connsiteY58" fmla="*/ 388579 h 834218"/>
                  <a:gd name="connsiteX59" fmla="*/ 502619 w 3024845"/>
                  <a:gd name="connsiteY59" fmla="*/ 399929 h 834218"/>
                  <a:gd name="connsiteX60" fmla="*/ 503379 w 3024845"/>
                  <a:gd name="connsiteY60" fmla="*/ 399929 h 834218"/>
                  <a:gd name="connsiteX61" fmla="*/ 508700 w 3024845"/>
                  <a:gd name="connsiteY61" fmla="*/ 399929 h 834218"/>
                  <a:gd name="connsiteX62" fmla="*/ 508700 w 3024845"/>
                  <a:gd name="connsiteY62" fmla="*/ 399118 h 834218"/>
                  <a:gd name="connsiteX63" fmla="*/ 508700 w 3024845"/>
                  <a:gd name="connsiteY63" fmla="*/ 393443 h 834218"/>
                  <a:gd name="connsiteX64" fmla="*/ 539100 w 3024845"/>
                  <a:gd name="connsiteY64" fmla="*/ 393443 h 834218"/>
                  <a:gd name="connsiteX65" fmla="*/ 539100 w 3024845"/>
                  <a:gd name="connsiteY65" fmla="*/ 417223 h 834218"/>
                  <a:gd name="connsiteX66" fmla="*/ 540113 w 3024845"/>
                  <a:gd name="connsiteY66" fmla="*/ 417223 h 834218"/>
                  <a:gd name="connsiteX67" fmla="*/ 547207 w 3024845"/>
                  <a:gd name="connsiteY67" fmla="*/ 417223 h 834218"/>
                  <a:gd name="connsiteX68" fmla="*/ 547207 w 3024845"/>
                  <a:gd name="connsiteY68" fmla="*/ 418304 h 834218"/>
                  <a:gd name="connsiteX69" fmla="*/ 547207 w 3024845"/>
                  <a:gd name="connsiteY69" fmla="*/ 425870 h 834218"/>
                  <a:gd name="connsiteX70" fmla="*/ 547967 w 3024845"/>
                  <a:gd name="connsiteY70" fmla="*/ 425870 h 834218"/>
                  <a:gd name="connsiteX71" fmla="*/ 553287 w 3024845"/>
                  <a:gd name="connsiteY71" fmla="*/ 425870 h 834218"/>
                  <a:gd name="connsiteX72" fmla="*/ 553287 w 3024845"/>
                  <a:gd name="connsiteY72" fmla="*/ 423708 h 834218"/>
                  <a:gd name="connsiteX73" fmla="*/ 553287 w 3024845"/>
                  <a:gd name="connsiteY73" fmla="*/ 408576 h 834218"/>
                  <a:gd name="connsiteX74" fmla="*/ 554300 w 3024845"/>
                  <a:gd name="connsiteY74" fmla="*/ 408576 h 834218"/>
                  <a:gd name="connsiteX75" fmla="*/ 561394 w 3024845"/>
                  <a:gd name="connsiteY75" fmla="*/ 408576 h 834218"/>
                  <a:gd name="connsiteX76" fmla="*/ 561394 w 3024845"/>
                  <a:gd name="connsiteY76" fmla="*/ 409657 h 834218"/>
                  <a:gd name="connsiteX77" fmla="*/ 561394 w 3024845"/>
                  <a:gd name="connsiteY77" fmla="*/ 417223 h 834218"/>
                  <a:gd name="connsiteX78" fmla="*/ 566714 w 3024845"/>
                  <a:gd name="connsiteY78" fmla="*/ 415230 h 834218"/>
                  <a:gd name="connsiteX79" fmla="*/ 567474 w 3024845"/>
                  <a:gd name="connsiteY79" fmla="*/ 414250 h 834218"/>
                  <a:gd name="connsiteX80" fmla="*/ 567474 w 3024845"/>
                  <a:gd name="connsiteY80" fmla="*/ 408576 h 834218"/>
                  <a:gd name="connsiteX81" fmla="*/ 605981 w 3024845"/>
                  <a:gd name="connsiteY81" fmla="*/ 408576 h 834218"/>
                  <a:gd name="connsiteX82" fmla="*/ 605981 w 3024845"/>
                  <a:gd name="connsiteY82" fmla="*/ 432355 h 834218"/>
                  <a:gd name="connsiteX83" fmla="*/ 608007 w 3024845"/>
                  <a:gd name="connsiteY83" fmla="*/ 432355 h 834218"/>
                  <a:gd name="connsiteX84" fmla="*/ 622194 w 3024845"/>
                  <a:gd name="connsiteY84" fmla="*/ 432355 h 834218"/>
                  <a:gd name="connsiteX85" fmla="*/ 622194 w 3024845"/>
                  <a:gd name="connsiteY85" fmla="*/ 433436 h 834218"/>
                  <a:gd name="connsiteX86" fmla="*/ 622194 w 3024845"/>
                  <a:gd name="connsiteY86" fmla="*/ 441002 h 834218"/>
                  <a:gd name="connsiteX87" fmla="*/ 623968 w 3024845"/>
                  <a:gd name="connsiteY87" fmla="*/ 441002 h 834218"/>
                  <a:gd name="connsiteX88" fmla="*/ 636381 w 3024845"/>
                  <a:gd name="connsiteY88" fmla="*/ 441002 h 834218"/>
                  <a:gd name="connsiteX89" fmla="*/ 636381 w 3024845"/>
                  <a:gd name="connsiteY89" fmla="*/ 417223 h 834218"/>
                  <a:gd name="connsiteX90" fmla="*/ 637394 w 3024845"/>
                  <a:gd name="connsiteY90" fmla="*/ 417223 h 834218"/>
                  <a:gd name="connsiteX91" fmla="*/ 644488 w 3024845"/>
                  <a:gd name="connsiteY91" fmla="*/ 417223 h 834218"/>
                  <a:gd name="connsiteX92" fmla="*/ 644488 w 3024845"/>
                  <a:gd name="connsiteY92" fmla="*/ 384796 h 834218"/>
                  <a:gd name="connsiteX93" fmla="*/ 645501 w 3024845"/>
                  <a:gd name="connsiteY93" fmla="*/ 384796 h 834218"/>
                  <a:gd name="connsiteX94" fmla="*/ 652595 w 3024845"/>
                  <a:gd name="connsiteY94" fmla="*/ 384796 h 834218"/>
                  <a:gd name="connsiteX95" fmla="*/ 652595 w 3024845"/>
                  <a:gd name="connsiteY95" fmla="*/ 382905 h 834218"/>
                  <a:gd name="connsiteX96" fmla="*/ 652595 w 3024845"/>
                  <a:gd name="connsiteY96" fmla="*/ 369664 h 834218"/>
                  <a:gd name="connsiteX97" fmla="*/ 651328 w 3024845"/>
                  <a:gd name="connsiteY97" fmla="*/ 368042 h 834218"/>
                  <a:gd name="connsiteX98" fmla="*/ 656648 w 3024845"/>
                  <a:gd name="connsiteY98" fmla="*/ 356693 h 834218"/>
                  <a:gd name="connsiteX99" fmla="*/ 664755 w 3024845"/>
                  <a:gd name="connsiteY99" fmla="*/ 384796 h 834218"/>
                  <a:gd name="connsiteX100" fmla="*/ 665515 w 3024845"/>
                  <a:gd name="connsiteY100" fmla="*/ 384796 h 834218"/>
                  <a:gd name="connsiteX101" fmla="*/ 670835 w 3024845"/>
                  <a:gd name="connsiteY101" fmla="*/ 384796 h 834218"/>
                  <a:gd name="connsiteX102" fmla="*/ 670835 w 3024845"/>
                  <a:gd name="connsiteY102" fmla="*/ 278869 h 834218"/>
                  <a:gd name="connsiteX103" fmla="*/ 672355 w 3024845"/>
                  <a:gd name="connsiteY103" fmla="*/ 278869 h 834218"/>
                  <a:gd name="connsiteX104" fmla="*/ 682995 w 3024845"/>
                  <a:gd name="connsiteY104" fmla="*/ 278869 h 834218"/>
                  <a:gd name="connsiteX105" fmla="*/ 682995 w 3024845"/>
                  <a:gd name="connsiteY105" fmla="*/ 231310 h 834218"/>
                  <a:gd name="connsiteX106" fmla="*/ 709342 w 3024845"/>
                  <a:gd name="connsiteY106" fmla="*/ 231310 h 834218"/>
                  <a:gd name="connsiteX107" fmla="*/ 709342 w 3024845"/>
                  <a:gd name="connsiteY107" fmla="*/ 209692 h 834218"/>
                  <a:gd name="connsiteX108" fmla="*/ 743796 w 3024845"/>
                  <a:gd name="connsiteY108" fmla="*/ 209692 h 834218"/>
                  <a:gd name="connsiteX109" fmla="*/ 743796 w 3024845"/>
                  <a:gd name="connsiteY109" fmla="*/ 212124 h 834218"/>
                  <a:gd name="connsiteX110" fmla="*/ 743796 w 3024845"/>
                  <a:gd name="connsiteY110" fmla="*/ 229148 h 834218"/>
                  <a:gd name="connsiteX111" fmla="*/ 746076 w 3024845"/>
                  <a:gd name="connsiteY111" fmla="*/ 229148 h 834218"/>
                  <a:gd name="connsiteX112" fmla="*/ 762036 w 3024845"/>
                  <a:gd name="connsiteY112" fmla="*/ 229148 h 834218"/>
                  <a:gd name="connsiteX113" fmla="*/ 762036 w 3024845"/>
                  <a:gd name="connsiteY113" fmla="*/ 276707 h 834218"/>
                  <a:gd name="connsiteX114" fmla="*/ 763049 w 3024845"/>
                  <a:gd name="connsiteY114" fmla="*/ 276707 h 834218"/>
                  <a:gd name="connsiteX115" fmla="*/ 770143 w 3024845"/>
                  <a:gd name="connsiteY115" fmla="*/ 276707 h 834218"/>
                  <a:gd name="connsiteX116" fmla="*/ 784330 w 3024845"/>
                  <a:gd name="connsiteY116" fmla="*/ 281031 h 834218"/>
                  <a:gd name="connsiteX117" fmla="*/ 784330 w 3024845"/>
                  <a:gd name="connsiteY117" fmla="*/ 319943 h 834218"/>
                  <a:gd name="connsiteX118" fmla="*/ 785343 w 3024845"/>
                  <a:gd name="connsiteY118" fmla="*/ 319943 h 834218"/>
                  <a:gd name="connsiteX119" fmla="*/ 792436 w 3024845"/>
                  <a:gd name="connsiteY119" fmla="*/ 319943 h 834218"/>
                  <a:gd name="connsiteX120" fmla="*/ 792436 w 3024845"/>
                  <a:gd name="connsiteY120" fmla="*/ 321564 h 834218"/>
                  <a:gd name="connsiteX121" fmla="*/ 792436 w 3024845"/>
                  <a:gd name="connsiteY121" fmla="*/ 332913 h 834218"/>
                  <a:gd name="connsiteX122" fmla="*/ 794463 w 3024845"/>
                  <a:gd name="connsiteY122" fmla="*/ 332913 h 834218"/>
                  <a:gd name="connsiteX123" fmla="*/ 808650 w 3024845"/>
                  <a:gd name="connsiteY123" fmla="*/ 332913 h 834218"/>
                  <a:gd name="connsiteX124" fmla="*/ 814730 w 3024845"/>
                  <a:gd name="connsiteY124" fmla="*/ 339399 h 834218"/>
                  <a:gd name="connsiteX125" fmla="*/ 814730 w 3024845"/>
                  <a:gd name="connsiteY125" fmla="*/ 361017 h 834218"/>
                  <a:gd name="connsiteX126" fmla="*/ 817010 w 3024845"/>
                  <a:gd name="connsiteY126" fmla="*/ 361017 h 834218"/>
                  <a:gd name="connsiteX127" fmla="*/ 832970 w 3024845"/>
                  <a:gd name="connsiteY127" fmla="*/ 361017 h 834218"/>
                  <a:gd name="connsiteX128" fmla="*/ 832970 w 3024845"/>
                  <a:gd name="connsiteY128" fmla="*/ 362097 h 834218"/>
                  <a:gd name="connsiteX129" fmla="*/ 832970 w 3024845"/>
                  <a:gd name="connsiteY129" fmla="*/ 369664 h 834218"/>
                  <a:gd name="connsiteX130" fmla="*/ 834237 w 3024845"/>
                  <a:gd name="connsiteY130" fmla="*/ 369664 h 834218"/>
                  <a:gd name="connsiteX131" fmla="*/ 843104 w 3024845"/>
                  <a:gd name="connsiteY131" fmla="*/ 369664 h 834218"/>
                  <a:gd name="connsiteX132" fmla="*/ 843104 w 3024845"/>
                  <a:gd name="connsiteY132" fmla="*/ 371825 h 834218"/>
                  <a:gd name="connsiteX133" fmla="*/ 843104 w 3024845"/>
                  <a:gd name="connsiteY133" fmla="*/ 386958 h 834218"/>
                  <a:gd name="connsiteX134" fmla="*/ 847157 w 3024845"/>
                  <a:gd name="connsiteY134" fmla="*/ 385066 h 834218"/>
                  <a:gd name="connsiteX135" fmla="*/ 847157 w 3024845"/>
                  <a:gd name="connsiteY135" fmla="*/ 371825 h 834218"/>
                  <a:gd name="connsiteX136" fmla="*/ 848170 w 3024845"/>
                  <a:gd name="connsiteY136" fmla="*/ 371825 h 834218"/>
                  <a:gd name="connsiteX137" fmla="*/ 855264 w 3024845"/>
                  <a:gd name="connsiteY137" fmla="*/ 371825 h 834218"/>
                  <a:gd name="connsiteX138" fmla="*/ 855264 w 3024845"/>
                  <a:gd name="connsiteY138" fmla="*/ 373447 h 834218"/>
                  <a:gd name="connsiteX139" fmla="*/ 855264 w 3024845"/>
                  <a:gd name="connsiteY139" fmla="*/ 384796 h 834218"/>
                  <a:gd name="connsiteX140" fmla="*/ 856024 w 3024845"/>
                  <a:gd name="connsiteY140" fmla="*/ 384796 h 834218"/>
                  <a:gd name="connsiteX141" fmla="*/ 861344 w 3024845"/>
                  <a:gd name="connsiteY141" fmla="*/ 384796 h 834218"/>
                  <a:gd name="connsiteX142" fmla="*/ 909984 w 3024845"/>
                  <a:gd name="connsiteY142" fmla="*/ 380473 h 834218"/>
                  <a:gd name="connsiteX143" fmla="*/ 909984 w 3024845"/>
                  <a:gd name="connsiteY143" fmla="*/ 381824 h 834218"/>
                  <a:gd name="connsiteX144" fmla="*/ 909984 w 3024845"/>
                  <a:gd name="connsiteY144" fmla="*/ 391281 h 834218"/>
                  <a:gd name="connsiteX145" fmla="*/ 910744 w 3024845"/>
                  <a:gd name="connsiteY145" fmla="*/ 391281 h 834218"/>
                  <a:gd name="connsiteX146" fmla="*/ 916065 w 3024845"/>
                  <a:gd name="connsiteY146" fmla="*/ 391281 h 834218"/>
                  <a:gd name="connsiteX147" fmla="*/ 916065 w 3024845"/>
                  <a:gd name="connsiteY147" fmla="*/ 393443 h 834218"/>
                  <a:gd name="connsiteX148" fmla="*/ 916065 w 3024845"/>
                  <a:gd name="connsiteY148" fmla="*/ 408576 h 834218"/>
                  <a:gd name="connsiteX149" fmla="*/ 918091 w 3024845"/>
                  <a:gd name="connsiteY149" fmla="*/ 407225 h 834218"/>
                  <a:gd name="connsiteX150" fmla="*/ 932278 w 3024845"/>
                  <a:gd name="connsiteY150" fmla="*/ 397767 h 834218"/>
                  <a:gd name="connsiteX151" fmla="*/ 938358 w 3024845"/>
                  <a:gd name="connsiteY151" fmla="*/ 356693 h 834218"/>
                  <a:gd name="connsiteX152" fmla="*/ 939118 w 3024845"/>
                  <a:gd name="connsiteY152" fmla="*/ 356423 h 834218"/>
                  <a:gd name="connsiteX153" fmla="*/ 944438 w 3024845"/>
                  <a:gd name="connsiteY153" fmla="*/ 354531 h 834218"/>
                  <a:gd name="connsiteX154" fmla="*/ 946465 w 3024845"/>
                  <a:gd name="connsiteY154" fmla="*/ 285354 h 834218"/>
                  <a:gd name="connsiteX155" fmla="*/ 948492 w 3024845"/>
                  <a:gd name="connsiteY155" fmla="*/ 354531 h 834218"/>
                  <a:gd name="connsiteX156" fmla="*/ 949252 w 3024845"/>
                  <a:gd name="connsiteY156" fmla="*/ 354801 h 834218"/>
                  <a:gd name="connsiteX157" fmla="*/ 954572 w 3024845"/>
                  <a:gd name="connsiteY157" fmla="*/ 356693 h 834218"/>
                  <a:gd name="connsiteX158" fmla="*/ 954572 w 3024845"/>
                  <a:gd name="connsiteY158" fmla="*/ 270222 h 834218"/>
                  <a:gd name="connsiteX159" fmla="*/ 958625 w 3024845"/>
                  <a:gd name="connsiteY159" fmla="*/ 237795 h 834218"/>
                  <a:gd name="connsiteX160" fmla="*/ 997132 w 3024845"/>
                  <a:gd name="connsiteY160" fmla="*/ 237795 h 834218"/>
                  <a:gd name="connsiteX161" fmla="*/ 997132 w 3024845"/>
                  <a:gd name="connsiteY161" fmla="*/ 270222 h 834218"/>
                  <a:gd name="connsiteX162" fmla="*/ 997892 w 3024845"/>
                  <a:gd name="connsiteY162" fmla="*/ 270222 h 834218"/>
                  <a:gd name="connsiteX163" fmla="*/ 1003212 w 3024845"/>
                  <a:gd name="connsiteY163" fmla="*/ 270222 h 834218"/>
                  <a:gd name="connsiteX164" fmla="*/ 1003212 w 3024845"/>
                  <a:gd name="connsiteY164" fmla="*/ 188074 h 834218"/>
                  <a:gd name="connsiteX165" fmla="*/ 1004986 w 3024845"/>
                  <a:gd name="connsiteY165" fmla="*/ 188074 h 834218"/>
                  <a:gd name="connsiteX166" fmla="*/ 1017399 w 3024845"/>
                  <a:gd name="connsiteY166" fmla="*/ 188074 h 834218"/>
                  <a:gd name="connsiteX167" fmla="*/ 1017399 w 3024845"/>
                  <a:gd name="connsiteY167" fmla="*/ 186183 h 834218"/>
                  <a:gd name="connsiteX168" fmla="*/ 1017399 w 3024845"/>
                  <a:gd name="connsiteY168" fmla="*/ 172942 h 834218"/>
                  <a:gd name="connsiteX169" fmla="*/ 1039693 w 3024845"/>
                  <a:gd name="connsiteY169" fmla="*/ 172942 h 834218"/>
                  <a:gd name="connsiteX170" fmla="*/ 1039693 w 3024845"/>
                  <a:gd name="connsiteY170" fmla="*/ 171861 h 834218"/>
                  <a:gd name="connsiteX171" fmla="*/ 1039693 w 3024845"/>
                  <a:gd name="connsiteY171" fmla="*/ 164295 h 834218"/>
                  <a:gd name="connsiteX172" fmla="*/ 1041466 w 3024845"/>
                  <a:gd name="connsiteY172" fmla="*/ 164295 h 834218"/>
                  <a:gd name="connsiteX173" fmla="*/ 1053880 w 3024845"/>
                  <a:gd name="connsiteY173" fmla="*/ 164295 h 834218"/>
                  <a:gd name="connsiteX174" fmla="*/ 1053880 w 3024845"/>
                  <a:gd name="connsiteY174" fmla="*/ 165376 h 834218"/>
                  <a:gd name="connsiteX175" fmla="*/ 1053880 w 3024845"/>
                  <a:gd name="connsiteY175" fmla="*/ 172942 h 834218"/>
                  <a:gd name="connsiteX176" fmla="*/ 1054640 w 3024845"/>
                  <a:gd name="connsiteY176" fmla="*/ 172942 h 834218"/>
                  <a:gd name="connsiteX177" fmla="*/ 1059960 w 3024845"/>
                  <a:gd name="connsiteY177" fmla="*/ 172942 h 834218"/>
                  <a:gd name="connsiteX178" fmla="*/ 1070093 w 3024845"/>
                  <a:gd name="connsiteY178" fmla="*/ 168618 h 834218"/>
                  <a:gd name="connsiteX179" fmla="*/ 1074146 w 3024845"/>
                  <a:gd name="connsiteY179" fmla="*/ 171861 h 834218"/>
                  <a:gd name="connsiteX180" fmla="*/ 1074146 w 3024845"/>
                  <a:gd name="connsiteY180" fmla="*/ 164295 h 834218"/>
                  <a:gd name="connsiteX181" fmla="*/ 1076426 w 3024845"/>
                  <a:gd name="connsiteY181" fmla="*/ 164295 h 834218"/>
                  <a:gd name="connsiteX182" fmla="*/ 1092387 w 3024845"/>
                  <a:gd name="connsiteY182" fmla="*/ 164295 h 834218"/>
                  <a:gd name="connsiteX183" fmla="*/ 1092387 w 3024845"/>
                  <a:gd name="connsiteY183" fmla="*/ 165376 h 834218"/>
                  <a:gd name="connsiteX184" fmla="*/ 1092387 w 3024845"/>
                  <a:gd name="connsiteY184" fmla="*/ 172942 h 834218"/>
                  <a:gd name="connsiteX185" fmla="*/ 1122787 w 3024845"/>
                  <a:gd name="connsiteY185" fmla="*/ 172942 h 834218"/>
                  <a:gd name="connsiteX186" fmla="*/ 1122787 w 3024845"/>
                  <a:gd name="connsiteY186" fmla="*/ 174563 h 834218"/>
                  <a:gd name="connsiteX187" fmla="*/ 1122787 w 3024845"/>
                  <a:gd name="connsiteY187" fmla="*/ 185913 h 834218"/>
                  <a:gd name="connsiteX188" fmla="*/ 1149134 w 3024845"/>
                  <a:gd name="connsiteY188" fmla="*/ 185913 h 834218"/>
                  <a:gd name="connsiteX189" fmla="*/ 1149134 w 3024845"/>
                  <a:gd name="connsiteY189" fmla="*/ 216177 h 834218"/>
                  <a:gd name="connsiteX190" fmla="*/ 1149894 w 3024845"/>
                  <a:gd name="connsiteY190" fmla="*/ 216177 h 834218"/>
                  <a:gd name="connsiteX191" fmla="*/ 1155214 w 3024845"/>
                  <a:gd name="connsiteY191" fmla="*/ 216177 h 834218"/>
                  <a:gd name="connsiteX192" fmla="*/ 1155214 w 3024845"/>
                  <a:gd name="connsiteY192" fmla="*/ 217258 h 834218"/>
                  <a:gd name="connsiteX193" fmla="*/ 1155214 w 3024845"/>
                  <a:gd name="connsiteY193" fmla="*/ 224825 h 834218"/>
                  <a:gd name="connsiteX194" fmla="*/ 1159268 w 3024845"/>
                  <a:gd name="connsiteY194" fmla="*/ 255089 h 834218"/>
                  <a:gd name="connsiteX195" fmla="*/ 1160028 w 3024845"/>
                  <a:gd name="connsiteY195" fmla="*/ 255089 h 834218"/>
                  <a:gd name="connsiteX196" fmla="*/ 1165348 w 3024845"/>
                  <a:gd name="connsiteY196" fmla="*/ 255089 h 834218"/>
                  <a:gd name="connsiteX197" fmla="*/ 1165348 w 3024845"/>
                  <a:gd name="connsiteY197" fmla="*/ 255900 h 834218"/>
                  <a:gd name="connsiteX198" fmla="*/ 1165348 w 3024845"/>
                  <a:gd name="connsiteY198" fmla="*/ 261575 h 834218"/>
                  <a:gd name="connsiteX199" fmla="*/ 1166361 w 3024845"/>
                  <a:gd name="connsiteY199" fmla="*/ 261575 h 834218"/>
                  <a:gd name="connsiteX200" fmla="*/ 1173454 w 3024845"/>
                  <a:gd name="connsiteY200" fmla="*/ 261575 h 834218"/>
                  <a:gd name="connsiteX201" fmla="*/ 1173454 w 3024845"/>
                  <a:gd name="connsiteY201" fmla="*/ 291840 h 834218"/>
                  <a:gd name="connsiteX202" fmla="*/ 1175481 w 3024845"/>
                  <a:gd name="connsiteY202" fmla="*/ 291840 h 834218"/>
                  <a:gd name="connsiteX203" fmla="*/ 1189668 w 3024845"/>
                  <a:gd name="connsiteY203" fmla="*/ 291840 h 834218"/>
                  <a:gd name="connsiteX204" fmla="*/ 1189668 w 3024845"/>
                  <a:gd name="connsiteY204" fmla="*/ 315619 h 834218"/>
                  <a:gd name="connsiteX205" fmla="*/ 1191695 w 3024845"/>
                  <a:gd name="connsiteY205" fmla="*/ 317240 h 834218"/>
                  <a:gd name="connsiteX206" fmla="*/ 1191695 w 3024845"/>
                  <a:gd name="connsiteY206" fmla="*/ 328590 h 834218"/>
                  <a:gd name="connsiteX207" fmla="*/ 1192455 w 3024845"/>
                  <a:gd name="connsiteY207" fmla="*/ 328590 h 834218"/>
                  <a:gd name="connsiteX208" fmla="*/ 1197775 w 3024845"/>
                  <a:gd name="connsiteY208" fmla="*/ 328590 h 834218"/>
                  <a:gd name="connsiteX209" fmla="*/ 1197775 w 3024845"/>
                  <a:gd name="connsiteY209" fmla="*/ 352369 h 834218"/>
                  <a:gd name="connsiteX210" fmla="*/ 1199041 w 3024845"/>
                  <a:gd name="connsiteY210" fmla="*/ 352369 h 834218"/>
                  <a:gd name="connsiteX211" fmla="*/ 1207908 w 3024845"/>
                  <a:gd name="connsiteY211" fmla="*/ 352369 h 834218"/>
                  <a:gd name="connsiteX212" fmla="*/ 1209935 w 3024845"/>
                  <a:gd name="connsiteY212" fmla="*/ 356423 h 834218"/>
                  <a:gd name="connsiteX213" fmla="*/ 1209935 w 3024845"/>
                  <a:gd name="connsiteY213" fmla="*/ 369664 h 834218"/>
                  <a:gd name="connsiteX214" fmla="*/ 1211455 w 3024845"/>
                  <a:gd name="connsiteY214" fmla="*/ 367772 h 834218"/>
                  <a:gd name="connsiteX215" fmla="*/ 1222095 w 3024845"/>
                  <a:gd name="connsiteY215" fmla="*/ 354531 h 834218"/>
                  <a:gd name="connsiteX216" fmla="*/ 1250469 w 3024845"/>
                  <a:gd name="connsiteY216" fmla="*/ 354531 h 834218"/>
                  <a:gd name="connsiteX217" fmla="*/ 1250469 w 3024845"/>
                  <a:gd name="connsiteY217" fmla="*/ 441002 h 834218"/>
                  <a:gd name="connsiteX218" fmla="*/ 1251229 w 3024845"/>
                  <a:gd name="connsiteY218" fmla="*/ 441002 h 834218"/>
                  <a:gd name="connsiteX219" fmla="*/ 1256549 w 3024845"/>
                  <a:gd name="connsiteY219" fmla="*/ 441002 h 834218"/>
                  <a:gd name="connsiteX220" fmla="*/ 1257309 w 3024845"/>
                  <a:gd name="connsiteY220" fmla="*/ 439651 h 834218"/>
                  <a:gd name="connsiteX221" fmla="*/ 1262629 w 3024845"/>
                  <a:gd name="connsiteY221" fmla="*/ 430193 h 834218"/>
                  <a:gd name="connsiteX222" fmla="*/ 1262629 w 3024845"/>
                  <a:gd name="connsiteY222" fmla="*/ 432085 h 834218"/>
                  <a:gd name="connsiteX223" fmla="*/ 1262629 w 3024845"/>
                  <a:gd name="connsiteY223" fmla="*/ 445326 h 834218"/>
                  <a:gd name="connsiteX224" fmla="*/ 1266682 w 3024845"/>
                  <a:gd name="connsiteY224" fmla="*/ 399929 h 834218"/>
                  <a:gd name="connsiteX225" fmla="*/ 1267442 w 3024845"/>
                  <a:gd name="connsiteY225" fmla="*/ 399929 h 834218"/>
                  <a:gd name="connsiteX226" fmla="*/ 1272762 w 3024845"/>
                  <a:gd name="connsiteY226" fmla="*/ 399929 h 834218"/>
                  <a:gd name="connsiteX227" fmla="*/ 1272762 w 3024845"/>
                  <a:gd name="connsiteY227" fmla="*/ 335075 h 834218"/>
                  <a:gd name="connsiteX228" fmla="*/ 1273776 w 3024845"/>
                  <a:gd name="connsiteY228" fmla="*/ 335075 h 834218"/>
                  <a:gd name="connsiteX229" fmla="*/ 1280869 w 3024845"/>
                  <a:gd name="connsiteY229" fmla="*/ 335075 h 834218"/>
                  <a:gd name="connsiteX230" fmla="*/ 1293029 w 3024845"/>
                  <a:gd name="connsiteY230" fmla="*/ 291840 h 834218"/>
                  <a:gd name="connsiteX231" fmla="*/ 1294296 w 3024845"/>
                  <a:gd name="connsiteY231" fmla="*/ 291840 h 834218"/>
                  <a:gd name="connsiteX232" fmla="*/ 1303163 w 3024845"/>
                  <a:gd name="connsiteY232" fmla="*/ 291840 h 834218"/>
                  <a:gd name="connsiteX233" fmla="*/ 1313296 w 3024845"/>
                  <a:gd name="connsiteY233" fmla="*/ 335075 h 834218"/>
                  <a:gd name="connsiteX234" fmla="*/ 1314309 w 3024845"/>
                  <a:gd name="connsiteY234" fmla="*/ 335075 h 834218"/>
                  <a:gd name="connsiteX235" fmla="*/ 1321403 w 3024845"/>
                  <a:gd name="connsiteY235" fmla="*/ 335075 h 834218"/>
                  <a:gd name="connsiteX236" fmla="*/ 1321403 w 3024845"/>
                  <a:gd name="connsiteY236" fmla="*/ 373987 h 834218"/>
                  <a:gd name="connsiteX237" fmla="*/ 1323176 w 3024845"/>
                  <a:gd name="connsiteY237" fmla="*/ 373987 h 834218"/>
                  <a:gd name="connsiteX238" fmla="*/ 1335590 w 3024845"/>
                  <a:gd name="connsiteY238" fmla="*/ 373987 h 834218"/>
                  <a:gd name="connsiteX239" fmla="*/ 1335590 w 3024845"/>
                  <a:gd name="connsiteY239" fmla="*/ 376149 h 834218"/>
                  <a:gd name="connsiteX240" fmla="*/ 1335590 w 3024845"/>
                  <a:gd name="connsiteY240" fmla="*/ 391281 h 834218"/>
                  <a:gd name="connsiteX241" fmla="*/ 1339643 w 3024845"/>
                  <a:gd name="connsiteY241" fmla="*/ 389120 h 834218"/>
                  <a:gd name="connsiteX242" fmla="*/ 1339643 w 3024845"/>
                  <a:gd name="connsiteY242" fmla="*/ 373987 h 834218"/>
                  <a:gd name="connsiteX243" fmla="*/ 1341163 w 3024845"/>
                  <a:gd name="connsiteY243" fmla="*/ 373987 h 834218"/>
                  <a:gd name="connsiteX244" fmla="*/ 1351803 w 3024845"/>
                  <a:gd name="connsiteY244" fmla="*/ 373987 h 834218"/>
                  <a:gd name="connsiteX245" fmla="*/ 1351803 w 3024845"/>
                  <a:gd name="connsiteY245" fmla="*/ 375608 h 834218"/>
                  <a:gd name="connsiteX246" fmla="*/ 1351803 w 3024845"/>
                  <a:gd name="connsiteY246" fmla="*/ 386958 h 834218"/>
                  <a:gd name="connsiteX247" fmla="*/ 1382204 w 3024845"/>
                  <a:gd name="connsiteY247" fmla="*/ 386958 h 834218"/>
                  <a:gd name="connsiteX248" fmla="*/ 1382204 w 3024845"/>
                  <a:gd name="connsiteY248" fmla="*/ 350208 h 834218"/>
                  <a:gd name="connsiteX249" fmla="*/ 1383470 w 3024845"/>
                  <a:gd name="connsiteY249" fmla="*/ 350208 h 834218"/>
                  <a:gd name="connsiteX250" fmla="*/ 1392337 w 3024845"/>
                  <a:gd name="connsiteY250" fmla="*/ 350208 h 834218"/>
                  <a:gd name="connsiteX251" fmla="*/ 1392337 w 3024845"/>
                  <a:gd name="connsiteY251" fmla="*/ 371825 h 834218"/>
                  <a:gd name="connsiteX252" fmla="*/ 1394364 w 3024845"/>
                  <a:gd name="connsiteY252" fmla="*/ 339399 h 834218"/>
                  <a:gd name="connsiteX253" fmla="*/ 1416657 w 3024845"/>
                  <a:gd name="connsiteY253" fmla="*/ 339399 h 834218"/>
                  <a:gd name="connsiteX254" fmla="*/ 1416657 w 3024845"/>
                  <a:gd name="connsiteY254" fmla="*/ 337777 h 834218"/>
                  <a:gd name="connsiteX255" fmla="*/ 1416657 w 3024845"/>
                  <a:gd name="connsiteY255" fmla="*/ 326428 h 834218"/>
                  <a:gd name="connsiteX256" fmla="*/ 1417417 w 3024845"/>
                  <a:gd name="connsiteY256" fmla="*/ 326428 h 834218"/>
                  <a:gd name="connsiteX257" fmla="*/ 1422737 w 3024845"/>
                  <a:gd name="connsiteY257" fmla="*/ 326428 h 834218"/>
                  <a:gd name="connsiteX258" fmla="*/ 1422737 w 3024845"/>
                  <a:gd name="connsiteY258" fmla="*/ 324537 h 834218"/>
                  <a:gd name="connsiteX259" fmla="*/ 1422737 w 3024845"/>
                  <a:gd name="connsiteY259" fmla="*/ 311296 h 834218"/>
                  <a:gd name="connsiteX260" fmla="*/ 1426791 w 3024845"/>
                  <a:gd name="connsiteY260" fmla="*/ 317781 h 834218"/>
                  <a:gd name="connsiteX261" fmla="*/ 1429071 w 3024845"/>
                  <a:gd name="connsiteY261" fmla="*/ 317781 h 834218"/>
                  <a:gd name="connsiteX262" fmla="*/ 1445031 w 3024845"/>
                  <a:gd name="connsiteY262" fmla="*/ 317781 h 834218"/>
                  <a:gd name="connsiteX263" fmla="*/ 1445031 w 3024845"/>
                  <a:gd name="connsiteY263" fmla="*/ 316970 h 834218"/>
                  <a:gd name="connsiteX264" fmla="*/ 1445031 w 3024845"/>
                  <a:gd name="connsiteY264" fmla="*/ 311296 h 834218"/>
                  <a:gd name="connsiteX265" fmla="*/ 1445791 w 3024845"/>
                  <a:gd name="connsiteY265" fmla="*/ 311296 h 834218"/>
                  <a:gd name="connsiteX266" fmla="*/ 1451111 w 3024845"/>
                  <a:gd name="connsiteY266" fmla="*/ 311296 h 834218"/>
                  <a:gd name="connsiteX267" fmla="*/ 1451111 w 3024845"/>
                  <a:gd name="connsiteY267" fmla="*/ 312647 h 834218"/>
                  <a:gd name="connsiteX268" fmla="*/ 1451111 w 3024845"/>
                  <a:gd name="connsiteY268" fmla="*/ 322105 h 834218"/>
                  <a:gd name="connsiteX269" fmla="*/ 1489618 w 3024845"/>
                  <a:gd name="connsiteY269" fmla="*/ 322105 h 834218"/>
                  <a:gd name="connsiteX270" fmla="*/ 1489618 w 3024845"/>
                  <a:gd name="connsiteY270" fmla="*/ 460458 h 834218"/>
                  <a:gd name="connsiteX271" fmla="*/ 1491138 w 3024845"/>
                  <a:gd name="connsiteY271" fmla="*/ 460458 h 834218"/>
                  <a:gd name="connsiteX272" fmla="*/ 1501778 w 3024845"/>
                  <a:gd name="connsiteY272" fmla="*/ 460458 h 834218"/>
                  <a:gd name="connsiteX273" fmla="*/ 1501778 w 3024845"/>
                  <a:gd name="connsiteY273" fmla="*/ 447488 h 834218"/>
                  <a:gd name="connsiteX274" fmla="*/ 1505832 w 3024845"/>
                  <a:gd name="connsiteY274" fmla="*/ 447488 h 834218"/>
                  <a:gd name="connsiteX275" fmla="*/ 1505832 w 3024845"/>
                  <a:gd name="connsiteY275" fmla="*/ 460458 h 834218"/>
                  <a:gd name="connsiteX276" fmla="*/ 1536232 w 3024845"/>
                  <a:gd name="connsiteY276" fmla="*/ 460458 h 834218"/>
                  <a:gd name="connsiteX277" fmla="*/ 1536232 w 3024845"/>
                  <a:gd name="connsiteY277" fmla="*/ 430193 h 834218"/>
                  <a:gd name="connsiteX278" fmla="*/ 1548392 w 3024845"/>
                  <a:gd name="connsiteY278" fmla="*/ 430193 h 834218"/>
                  <a:gd name="connsiteX279" fmla="*/ 1560552 w 3024845"/>
                  <a:gd name="connsiteY279" fmla="*/ 428032 h 834218"/>
                  <a:gd name="connsiteX280" fmla="*/ 1564606 w 3024845"/>
                  <a:gd name="connsiteY280" fmla="*/ 430193 h 834218"/>
                  <a:gd name="connsiteX281" fmla="*/ 1574739 w 3024845"/>
                  <a:gd name="connsiteY281" fmla="*/ 430193 h 834218"/>
                  <a:gd name="connsiteX282" fmla="*/ 1574739 w 3024845"/>
                  <a:gd name="connsiteY282" fmla="*/ 460458 h 834218"/>
                  <a:gd name="connsiteX283" fmla="*/ 1582846 w 3024845"/>
                  <a:gd name="connsiteY283" fmla="*/ 460458 h 834218"/>
                  <a:gd name="connsiteX284" fmla="*/ 1582846 w 3024845"/>
                  <a:gd name="connsiteY284" fmla="*/ 477753 h 834218"/>
                  <a:gd name="connsiteX285" fmla="*/ 1592182 w 3024845"/>
                  <a:gd name="connsiteY285" fmla="*/ 478658 h 834218"/>
                  <a:gd name="connsiteX286" fmla="*/ 1605140 w 3024845"/>
                  <a:gd name="connsiteY286" fmla="*/ 478658 h 834218"/>
                  <a:gd name="connsiteX287" fmla="*/ 1605140 w 3024845"/>
                  <a:gd name="connsiteY287" fmla="*/ 462620 h 834218"/>
                  <a:gd name="connsiteX288" fmla="*/ 1673096 w 3024845"/>
                  <a:gd name="connsiteY288" fmla="*/ 462620 h 834218"/>
                  <a:gd name="connsiteX289" fmla="*/ 1673096 w 3024845"/>
                  <a:gd name="connsiteY289" fmla="*/ 377367 h 834218"/>
                  <a:gd name="connsiteX290" fmla="*/ 1745104 w 3024845"/>
                  <a:gd name="connsiteY290" fmla="*/ 377367 h 834218"/>
                  <a:gd name="connsiteX291" fmla="*/ 1745104 w 3024845"/>
                  <a:gd name="connsiteY291" fmla="*/ 456135 h 834218"/>
                  <a:gd name="connsiteX292" fmla="*/ 1747008 w 3024845"/>
                  <a:gd name="connsiteY292" fmla="*/ 456135 h 834218"/>
                  <a:gd name="connsiteX293" fmla="*/ 1748250 w 3024845"/>
                  <a:gd name="connsiteY293" fmla="*/ 478658 h 834218"/>
                  <a:gd name="connsiteX294" fmla="*/ 1757926 w 3024845"/>
                  <a:gd name="connsiteY294" fmla="*/ 478658 h 834218"/>
                  <a:gd name="connsiteX295" fmla="*/ 1759168 w 3024845"/>
                  <a:gd name="connsiteY295" fmla="*/ 456135 h 834218"/>
                  <a:gd name="connsiteX296" fmla="*/ 1765248 w 3024845"/>
                  <a:gd name="connsiteY296" fmla="*/ 456135 h 834218"/>
                  <a:gd name="connsiteX297" fmla="*/ 1766490 w 3024845"/>
                  <a:gd name="connsiteY297" fmla="*/ 478658 h 834218"/>
                  <a:gd name="connsiteX298" fmla="*/ 1817112 w 3024845"/>
                  <a:gd name="connsiteY298" fmla="*/ 478658 h 834218"/>
                  <a:gd name="connsiteX299" fmla="*/ 1817112 w 3024845"/>
                  <a:gd name="connsiteY299" fmla="*/ 315630 h 834218"/>
                  <a:gd name="connsiteX300" fmla="*/ 2014439 w 3024845"/>
                  <a:gd name="connsiteY300" fmla="*/ 315630 h 834218"/>
                  <a:gd name="connsiteX301" fmla="*/ 2014439 w 3024845"/>
                  <a:gd name="connsiteY301" fmla="*/ 478658 h 834218"/>
                  <a:gd name="connsiteX302" fmla="*/ 2033136 w 3024845"/>
                  <a:gd name="connsiteY302" fmla="*/ 478658 h 834218"/>
                  <a:gd name="connsiteX303" fmla="*/ 2033136 w 3024845"/>
                  <a:gd name="connsiteY303" fmla="*/ 395965 h 834218"/>
                  <a:gd name="connsiteX304" fmla="*/ 2128256 w 3024845"/>
                  <a:gd name="connsiteY304" fmla="*/ 395965 h 834218"/>
                  <a:gd name="connsiteX305" fmla="*/ 2180720 w 3024845"/>
                  <a:gd name="connsiteY305" fmla="*/ 330752 h 834218"/>
                  <a:gd name="connsiteX306" fmla="*/ 2245574 w 3024845"/>
                  <a:gd name="connsiteY306" fmla="*/ 330752 h 834218"/>
                  <a:gd name="connsiteX307" fmla="*/ 2245574 w 3024845"/>
                  <a:gd name="connsiteY307" fmla="*/ 406414 h 834218"/>
                  <a:gd name="connsiteX308" fmla="*/ 2253681 w 3024845"/>
                  <a:gd name="connsiteY308" fmla="*/ 406414 h 834218"/>
                  <a:gd name="connsiteX309" fmla="*/ 2255708 w 3024845"/>
                  <a:gd name="connsiteY309" fmla="*/ 399929 h 834218"/>
                  <a:gd name="connsiteX310" fmla="*/ 2261788 w 3024845"/>
                  <a:gd name="connsiteY310" fmla="*/ 399929 h 834218"/>
                  <a:gd name="connsiteX311" fmla="*/ 2263815 w 3024845"/>
                  <a:gd name="connsiteY311" fmla="*/ 408576 h 834218"/>
                  <a:gd name="connsiteX312" fmla="*/ 2275975 w 3024845"/>
                  <a:gd name="connsiteY312" fmla="*/ 408576 h 834218"/>
                  <a:gd name="connsiteX313" fmla="*/ 2275975 w 3024845"/>
                  <a:gd name="connsiteY313" fmla="*/ 402090 h 834218"/>
                  <a:gd name="connsiteX314" fmla="*/ 2298268 w 3024845"/>
                  <a:gd name="connsiteY314" fmla="*/ 402090 h 834218"/>
                  <a:gd name="connsiteX315" fmla="*/ 2298268 w 3024845"/>
                  <a:gd name="connsiteY315" fmla="*/ 408576 h 834218"/>
                  <a:gd name="connsiteX316" fmla="*/ 2318535 w 3024845"/>
                  <a:gd name="connsiteY316" fmla="*/ 408576 h 834218"/>
                  <a:gd name="connsiteX317" fmla="*/ 2318535 w 3024845"/>
                  <a:gd name="connsiteY317" fmla="*/ 453973 h 834218"/>
                  <a:gd name="connsiteX318" fmla="*/ 2332722 w 3024845"/>
                  <a:gd name="connsiteY318" fmla="*/ 453973 h 834218"/>
                  <a:gd name="connsiteX319" fmla="*/ 2332722 w 3024845"/>
                  <a:gd name="connsiteY319" fmla="*/ 441002 h 834218"/>
                  <a:gd name="connsiteX320" fmla="*/ 2348936 w 3024845"/>
                  <a:gd name="connsiteY320" fmla="*/ 441002 h 834218"/>
                  <a:gd name="connsiteX321" fmla="*/ 2348936 w 3024845"/>
                  <a:gd name="connsiteY321" fmla="*/ 261575 h 834218"/>
                  <a:gd name="connsiteX322" fmla="*/ 2355016 w 3024845"/>
                  <a:gd name="connsiteY322" fmla="*/ 255089 h 834218"/>
                  <a:gd name="connsiteX323" fmla="*/ 2427977 w 3024845"/>
                  <a:gd name="connsiteY323" fmla="*/ 255089 h 834218"/>
                  <a:gd name="connsiteX324" fmla="*/ 2427977 w 3024845"/>
                  <a:gd name="connsiteY324" fmla="*/ 263737 h 834218"/>
                  <a:gd name="connsiteX325" fmla="*/ 2438110 w 3024845"/>
                  <a:gd name="connsiteY325" fmla="*/ 263737 h 834218"/>
                  <a:gd name="connsiteX326" fmla="*/ 2438110 w 3024845"/>
                  <a:gd name="connsiteY326" fmla="*/ 378311 h 834218"/>
                  <a:gd name="connsiteX327" fmla="*/ 2460404 w 3024845"/>
                  <a:gd name="connsiteY327" fmla="*/ 378311 h 834218"/>
                  <a:gd name="connsiteX328" fmla="*/ 2460404 w 3024845"/>
                  <a:gd name="connsiteY328" fmla="*/ 311296 h 834218"/>
                  <a:gd name="connsiteX329" fmla="*/ 2486751 w 3024845"/>
                  <a:gd name="connsiteY329" fmla="*/ 311296 h 834218"/>
                  <a:gd name="connsiteX330" fmla="*/ 2490804 w 3024845"/>
                  <a:gd name="connsiteY330" fmla="*/ 306972 h 834218"/>
                  <a:gd name="connsiteX331" fmla="*/ 2498911 w 3024845"/>
                  <a:gd name="connsiteY331" fmla="*/ 306972 h 834218"/>
                  <a:gd name="connsiteX332" fmla="*/ 2502964 w 3024845"/>
                  <a:gd name="connsiteY332" fmla="*/ 311296 h 834218"/>
                  <a:gd name="connsiteX333" fmla="*/ 2525258 w 3024845"/>
                  <a:gd name="connsiteY333" fmla="*/ 311296 h 834218"/>
                  <a:gd name="connsiteX334" fmla="*/ 2525258 w 3024845"/>
                  <a:gd name="connsiteY334" fmla="*/ 194560 h 834218"/>
                  <a:gd name="connsiteX335" fmla="*/ 2582005 w 3024845"/>
                  <a:gd name="connsiteY335" fmla="*/ 183751 h 834218"/>
                  <a:gd name="connsiteX336" fmla="*/ 2582005 w 3024845"/>
                  <a:gd name="connsiteY336" fmla="*/ 184832 h 834218"/>
                  <a:gd name="connsiteX337" fmla="*/ 2582005 w 3024845"/>
                  <a:gd name="connsiteY337" fmla="*/ 192398 h 834218"/>
                  <a:gd name="connsiteX338" fmla="*/ 2608352 w 3024845"/>
                  <a:gd name="connsiteY338" fmla="*/ 192398 h 834218"/>
                  <a:gd name="connsiteX339" fmla="*/ 2608352 w 3024845"/>
                  <a:gd name="connsiteY339" fmla="*/ 447488 h 834218"/>
                  <a:gd name="connsiteX340" fmla="*/ 2630646 w 3024845"/>
                  <a:gd name="connsiteY340" fmla="*/ 447488 h 834218"/>
                  <a:gd name="connsiteX341" fmla="*/ 2630646 w 3024845"/>
                  <a:gd name="connsiteY341" fmla="*/ 443164 h 834218"/>
                  <a:gd name="connsiteX342" fmla="*/ 2642806 w 3024845"/>
                  <a:gd name="connsiteY342" fmla="*/ 443164 h 834218"/>
                  <a:gd name="connsiteX343" fmla="*/ 2642806 w 3024845"/>
                  <a:gd name="connsiteY343" fmla="*/ 447488 h 834218"/>
                  <a:gd name="connsiteX344" fmla="*/ 2667126 w 3024845"/>
                  <a:gd name="connsiteY344" fmla="*/ 447488 h 834218"/>
                  <a:gd name="connsiteX345" fmla="*/ 2667126 w 3024845"/>
                  <a:gd name="connsiteY345" fmla="*/ 434517 h 834218"/>
                  <a:gd name="connsiteX346" fmla="*/ 2695500 w 3024845"/>
                  <a:gd name="connsiteY346" fmla="*/ 434517 h 834218"/>
                  <a:gd name="connsiteX347" fmla="*/ 2707660 w 3024845"/>
                  <a:gd name="connsiteY347" fmla="*/ 430193 h 834218"/>
                  <a:gd name="connsiteX348" fmla="*/ 2727927 w 3024845"/>
                  <a:gd name="connsiteY348" fmla="*/ 434517 h 834218"/>
                  <a:gd name="connsiteX349" fmla="*/ 2727927 w 3024845"/>
                  <a:gd name="connsiteY349" fmla="*/ 417223 h 834218"/>
                  <a:gd name="connsiteX350" fmla="*/ 2736034 w 3024845"/>
                  <a:gd name="connsiteY350" fmla="*/ 417223 h 834218"/>
                  <a:gd name="connsiteX351" fmla="*/ 2736034 w 3024845"/>
                  <a:gd name="connsiteY351" fmla="*/ 404252 h 834218"/>
                  <a:gd name="connsiteX352" fmla="*/ 2792781 w 3024845"/>
                  <a:gd name="connsiteY352" fmla="*/ 404252 h 834218"/>
                  <a:gd name="connsiteX353" fmla="*/ 2792781 w 3024845"/>
                  <a:gd name="connsiteY353" fmla="*/ 373987 h 834218"/>
                  <a:gd name="connsiteX354" fmla="*/ 2811021 w 3024845"/>
                  <a:gd name="connsiteY354" fmla="*/ 373987 h 834218"/>
                  <a:gd name="connsiteX355" fmla="*/ 2811021 w 3024845"/>
                  <a:gd name="connsiteY355" fmla="*/ 367502 h 834218"/>
                  <a:gd name="connsiteX356" fmla="*/ 2823181 w 3024845"/>
                  <a:gd name="connsiteY356" fmla="*/ 367502 h 834218"/>
                  <a:gd name="connsiteX357" fmla="*/ 2823181 w 3024845"/>
                  <a:gd name="connsiteY357" fmla="*/ 373987 h 834218"/>
                  <a:gd name="connsiteX358" fmla="*/ 2839395 w 3024845"/>
                  <a:gd name="connsiteY358" fmla="*/ 373987 h 834218"/>
                  <a:gd name="connsiteX359" fmla="*/ 2839395 w 3024845"/>
                  <a:gd name="connsiteY359" fmla="*/ 423708 h 834218"/>
                  <a:gd name="connsiteX360" fmla="*/ 2871822 w 3024845"/>
                  <a:gd name="connsiteY360" fmla="*/ 423708 h 834218"/>
                  <a:gd name="connsiteX361" fmla="*/ 2871822 w 3024845"/>
                  <a:gd name="connsiteY361" fmla="*/ 397767 h 834218"/>
                  <a:gd name="connsiteX362" fmla="*/ 2910329 w 3024845"/>
                  <a:gd name="connsiteY362" fmla="*/ 397767 h 834218"/>
                  <a:gd name="connsiteX363" fmla="*/ 2910329 w 3024845"/>
                  <a:gd name="connsiteY363" fmla="*/ 367502 h 834218"/>
                  <a:gd name="connsiteX364" fmla="*/ 2958970 w 3024845"/>
                  <a:gd name="connsiteY364" fmla="*/ 367502 h 834218"/>
                  <a:gd name="connsiteX365" fmla="*/ 2958970 w 3024845"/>
                  <a:gd name="connsiteY365" fmla="*/ 478658 h 834218"/>
                  <a:gd name="connsiteX366" fmla="*/ 2958970 w 3024845"/>
                  <a:gd name="connsiteY366" fmla="*/ 492437 h 834218"/>
                  <a:gd name="connsiteX367" fmla="*/ 3024845 w 3024845"/>
                  <a:gd name="connsiteY367" fmla="*/ 492437 h 834218"/>
                  <a:gd name="connsiteX368" fmla="*/ 3024845 w 3024845"/>
                  <a:gd name="connsiteY368" fmla="*/ 834218 h 834218"/>
                  <a:gd name="connsiteX369" fmla="*/ 2054 w 3024845"/>
                  <a:gd name="connsiteY369" fmla="*/ 831885 h 834218"/>
                  <a:gd name="connsiteX370" fmla="*/ 0 w 3024845"/>
                  <a:gd name="connsiteY370" fmla="*/ 397767 h 834218"/>
                  <a:gd name="connsiteX371" fmla="*/ 20267 w 3024845"/>
                  <a:gd name="connsiteY371" fmla="*/ 397767 h 834218"/>
                  <a:gd name="connsiteX372" fmla="*/ 20774 w 3024845"/>
                  <a:gd name="connsiteY372" fmla="*/ 396686 h 834218"/>
                  <a:gd name="connsiteX373" fmla="*/ 24320 w 3024845"/>
                  <a:gd name="connsiteY373" fmla="*/ 389120 h 834218"/>
                  <a:gd name="connsiteX374" fmla="*/ 26094 w 3024845"/>
                  <a:gd name="connsiteY374" fmla="*/ 389390 h 834218"/>
                  <a:gd name="connsiteX375" fmla="*/ 38507 w 3024845"/>
                  <a:gd name="connsiteY375" fmla="*/ 391281 h 834218"/>
                  <a:gd name="connsiteX376" fmla="*/ 39014 w 3024845"/>
                  <a:gd name="connsiteY376" fmla="*/ 392633 h 834218"/>
                  <a:gd name="connsiteX377" fmla="*/ 42560 w 3024845"/>
                  <a:gd name="connsiteY377" fmla="*/ 402090 h 834218"/>
                  <a:gd name="connsiteX378" fmla="*/ 68907 w 3024845"/>
                  <a:gd name="connsiteY378" fmla="*/ 404252 h 834218"/>
                  <a:gd name="connsiteX379" fmla="*/ 68907 w 3024845"/>
                  <a:gd name="connsiteY379" fmla="*/ 281031 h 834218"/>
                  <a:gd name="connsiteX380" fmla="*/ 70934 w 3024845"/>
                  <a:gd name="connsiteY380" fmla="*/ 281031 h 834218"/>
                  <a:gd name="connsiteX381" fmla="*/ 85121 w 3024845"/>
                  <a:gd name="connsiteY381" fmla="*/ 281031 h 834218"/>
                  <a:gd name="connsiteX382" fmla="*/ 85121 w 3024845"/>
                  <a:gd name="connsiteY382" fmla="*/ 144839 h 834218"/>
                  <a:gd name="connsiteX383" fmla="*/ 86894 w 3024845"/>
                  <a:gd name="connsiteY383" fmla="*/ 144839 h 834218"/>
                  <a:gd name="connsiteX384" fmla="*/ 99308 w 3024845"/>
                  <a:gd name="connsiteY384" fmla="*/ 144839 h 834218"/>
                  <a:gd name="connsiteX385" fmla="*/ 99308 w 3024845"/>
                  <a:gd name="connsiteY385" fmla="*/ 30265 h 834218"/>
                  <a:gd name="connsiteX386" fmla="*/ 103361 w 3024845"/>
                  <a:gd name="connsiteY386" fmla="*/ 2161 h 834218"/>
                  <a:gd name="connsiteX0" fmla="*/ 99308 w 3024845"/>
                  <a:gd name="connsiteY0" fmla="*/ 36988 h 840941"/>
                  <a:gd name="connsiteX1" fmla="*/ 200642 w 3024845"/>
                  <a:gd name="connsiteY1" fmla="*/ 6723 h 840941"/>
                  <a:gd name="connsiteX2" fmla="*/ 220909 w 3024845"/>
                  <a:gd name="connsiteY2" fmla="*/ 151562 h 840941"/>
                  <a:gd name="connsiteX3" fmla="*/ 223189 w 3024845"/>
                  <a:gd name="connsiteY3" fmla="*/ 151562 h 840941"/>
                  <a:gd name="connsiteX4" fmla="*/ 239150 w 3024845"/>
                  <a:gd name="connsiteY4" fmla="*/ 151562 h 840941"/>
                  <a:gd name="connsiteX5" fmla="*/ 239150 w 3024845"/>
                  <a:gd name="connsiteY5" fmla="*/ 292077 h 840941"/>
                  <a:gd name="connsiteX6" fmla="*/ 240670 w 3024845"/>
                  <a:gd name="connsiteY6" fmla="*/ 291807 h 840941"/>
                  <a:gd name="connsiteX7" fmla="*/ 251310 w 3024845"/>
                  <a:gd name="connsiteY7" fmla="*/ 289916 h 840941"/>
                  <a:gd name="connsiteX8" fmla="*/ 249283 w 3024845"/>
                  <a:gd name="connsiteY8" fmla="*/ 378548 h 840941"/>
                  <a:gd name="connsiteX9" fmla="*/ 250803 w 3024845"/>
                  <a:gd name="connsiteY9" fmla="*/ 378819 h 840941"/>
                  <a:gd name="connsiteX10" fmla="*/ 261443 w 3024845"/>
                  <a:gd name="connsiteY10" fmla="*/ 380710 h 840941"/>
                  <a:gd name="connsiteX11" fmla="*/ 261696 w 3024845"/>
                  <a:gd name="connsiteY11" fmla="*/ 381521 h 840941"/>
                  <a:gd name="connsiteX12" fmla="*/ 263470 w 3024845"/>
                  <a:gd name="connsiteY12" fmla="*/ 387196 h 840941"/>
                  <a:gd name="connsiteX13" fmla="*/ 264230 w 3024845"/>
                  <a:gd name="connsiteY13" fmla="*/ 384764 h 840941"/>
                  <a:gd name="connsiteX14" fmla="*/ 269550 w 3024845"/>
                  <a:gd name="connsiteY14" fmla="*/ 367740 h 840941"/>
                  <a:gd name="connsiteX15" fmla="*/ 271323 w 3024845"/>
                  <a:gd name="connsiteY15" fmla="*/ 367740 h 840941"/>
                  <a:gd name="connsiteX16" fmla="*/ 283737 w 3024845"/>
                  <a:gd name="connsiteY16" fmla="*/ 367740 h 840941"/>
                  <a:gd name="connsiteX17" fmla="*/ 283737 w 3024845"/>
                  <a:gd name="connsiteY17" fmla="*/ 400166 h 840941"/>
                  <a:gd name="connsiteX18" fmla="*/ 284750 w 3024845"/>
                  <a:gd name="connsiteY18" fmla="*/ 400707 h 840941"/>
                  <a:gd name="connsiteX19" fmla="*/ 291844 w 3024845"/>
                  <a:gd name="connsiteY19" fmla="*/ 404490 h 840941"/>
                  <a:gd name="connsiteX20" fmla="*/ 291844 w 3024845"/>
                  <a:gd name="connsiteY20" fmla="*/ 405841 h 840941"/>
                  <a:gd name="connsiteX21" fmla="*/ 291844 w 3024845"/>
                  <a:gd name="connsiteY21" fmla="*/ 415299 h 840941"/>
                  <a:gd name="connsiteX22" fmla="*/ 336431 w 3024845"/>
                  <a:gd name="connsiteY22" fmla="*/ 415299 h 840941"/>
                  <a:gd name="connsiteX23" fmla="*/ 336431 w 3024845"/>
                  <a:gd name="connsiteY23" fmla="*/ 416380 h 840941"/>
                  <a:gd name="connsiteX24" fmla="*/ 336431 w 3024845"/>
                  <a:gd name="connsiteY24" fmla="*/ 423946 h 840941"/>
                  <a:gd name="connsiteX25" fmla="*/ 338457 w 3024845"/>
                  <a:gd name="connsiteY25" fmla="*/ 423946 h 840941"/>
                  <a:gd name="connsiteX26" fmla="*/ 352644 w 3024845"/>
                  <a:gd name="connsiteY26" fmla="*/ 423946 h 840941"/>
                  <a:gd name="connsiteX27" fmla="*/ 352644 w 3024845"/>
                  <a:gd name="connsiteY27" fmla="*/ 393681 h 840941"/>
                  <a:gd name="connsiteX28" fmla="*/ 397231 w 3024845"/>
                  <a:gd name="connsiteY28" fmla="*/ 393681 h 840941"/>
                  <a:gd name="connsiteX29" fmla="*/ 397231 w 3024845"/>
                  <a:gd name="connsiteY29" fmla="*/ 392330 h 840941"/>
                  <a:gd name="connsiteX30" fmla="*/ 397231 w 3024845"/>
                  <a:gd name="connsiteY30" fmla="*/ 382872 h 840941"/>
                  <a:gd name="connsiteX31" fmla="*/ 398245 w 3024845"/>
                  <a:gd name="connsiteY31" fmla="*/ 382872 h 840941"/>
                  <a:gd name="connsiteX32" fmla="*/ 405338 w 3024845"/>
                  <a:gd name="connsiteY32" fmla="*/ 382872 h 840941"/>
                  <a:gd name="connsiteX33" fmla="*/ 405338 w 3024845"/>
                  <a:gd name="connsiteY33" fmla="*/ 380981 h 840941"/>
                  <a:gd name="connsiteX34" fmla="*/ 405338 w 3024845"/>
                  <a:gd name="connsiteY34" fmla="*/ 367740 h 840941"/>
                  <a:gd name="connsiteX35" fmla="*/ 406098 w 3024845"/>
                  <a:gd name="connsiteY35" fmla="*/ 367740 h 840941"/>
                  <a:gd name="connsiteX36" fmla="*/ 411418 w 3024845"/>
                  <a:gd name="connsiteY36" fmla="*/ 367740 h 840941"/>
                  <a:gd name="connsiteX37" fmla="*/ 411418 w 3024845"/>
                  <a:gd name="connsiteY37" fmla="*/ 366659 h 840941"/>
                  <a:gd name="connsiteX38" fmla="*/ 411418 w 3024845"/>
                  <a:gd name="connsiteY38" fmla="*/ 359092 h 840941"/>
                  <a:gd name="connsiteX39" fmla="*/ 413445 w 3024845"/>
                  <a:gd name="connsiteY39" fmla="*/ 359092 h 840941"/>
                  <a:gd name="connsiteX40" fmla="*/ 427632 w 3024845"/>
                  <a:gd name="connsiteY40" fmla="*/ 359092 h 840941"/>
                  <a:gd name="connsiteX41" fmla="*/ 427632 w 3024845"/>
                  <a:gd name="connsiteY41" fmla="*/ 360173 h 840941"/>
                  <a:gd name="connsiteX42" fmla="*/ 427632 w 3024845"/>
                  <a:gd name="connsiteY42" fmla="*/ 367740 h 840941"/>
                  <a:gd name="connsiteX43" fmla="*/ 449925 w 3024845"/>
                  <a:gd name="connsiteY43" fmla="*/ 367740 h 840941"/>
                  <a:gd name="connsiteX44" fmla="*/ 449925 w 3024845"/>
                  <a:gd name="connsiteY44" fmla="*/ 365848 h 840941"/>
                  <a:gd name="connsiteX45" fmla="*/ 449925 w 3024845"/>
                  <a:gd name="connsiteY45" fmla="*/ 352607 h 840941"/>
                  <a:gd name="connsiteX46" fmla="*/ 451699 w 3024845"/>
                  <a:gd name="connsiteY46" fmla="*/ 352607 h 840941"/>
                  <a:gd name="connsiteX47" fmla="*/ 464112 w 3024845"/>
                  <a:gd name="connsiteY47" fmla="*/ 352607 h 840941"/>
                  <a:gd name="connsiteX48" fmla="*/ 464112 w 3024845"/>
                  <a:gd name="connsiteY48" fmla="*/ 376387 h 840941"/>
                  <a:gd name="connsiteX49" fmla="*/ 465126 w 3024845"/>
                  <a:gd name="connsiteY49" fmla="*/ 376387 h 840941"/>
                  <a:gd name="connsiteX50" fmla="*/ 472219 w 3024845"/>
                  <a:gd name="connsiteY50" fmla="*/ 376387 h 840941"/>
                  <a:gd name="connsiteX51" fmla="*/ 472219 w 3024845"/>
                  <a:gd name="connsiteY51" fmla="*/ 375306 h 840941"/>
                  <a:gd name="connsiteX52" fmla="*/ 472219 w 3024845"/>
                  <a:gd name="connsiteY52" fmla="*/ 367740 h 840941"/>
                  <a:gd name="connsiteX53" fmla="*/ 473992 w 3024845"/>
                  <a:gd name="connsiteY53" fmla="*/ 367740 h 840941"/>
                  <a:gd name="connsiteX54" fmla="*/ 486406 w 3024845"/>
                  <a:gd name="connsiteY54" fmla="*/ 367740 h 840941"/>
                  <a:gd name="connsiteX55" fmla="*/ 486406 w 3024845"/>
                  <a:gd name="connsiteY55" fmla="*/ 393681 h 840941"/>
                  <a:gd name="connsiteX56" fmla="*/ 488433 w 3024845"/>
                  <a:gd name="connsiteY56" fmla="*/ 393681 h 840941"/>
                  <a:gd name="connsiteX57" fmla="*/ 502619 w 3024845"/>
                  <a:gd name="connsiteY57" fmla="*/ 393681 h 840941"/>
                  <a:gd name="connsiteX58" fmla="*/ 502619 w 3024845"/>
                  <a:gd name="connsiteY58" fmla="*/ 395302 h 840941"/>
                  <a:gd name="connsiteX59" fmla="*/ 502619 w 3024845"/>
                  <a:gd name="connsiteY59" fmla="*/ 406652 h 840941"/>
                  <a:gd name="connsiteX60" fmla="*/ 503379 w 3024845"/>
                  <a:gd name="connsiteY60" fmla="*/ 406652 h 840941"/>
                  <a:gd name="connsiteX61" fmla="*/ 508700 w 3024845"/>
                  <a:gd name="connsiteY61" fmla="*/ 406652 h 840941"/>
                  <a:gd name="connsiteX62" fmla="*/ 508700 w 3024845"/>
                  <a:gd name="connsiteY62" fmla="*/ 405841 h 840941"/>
                  <a:gd name="connsiteX63" fmla="*/ 508700 w 3024845"/>
                  <a:gd name="connsiteY63" fmla="*/ 400166 h 840941"/>
                  <a:gd name="connsiteX64" fmla="*/ 539100 w 3024845"/>
                  <a:gd name="connsiteY64" fmla="*/ 400166 h 840941"/>
                  <a:gd name="connsiteX65" fmla="*/ 539100 w 3024845"/>
                  <a:gd name="connsiteY65" fmla="*/ 423946 h 840941"/>
                  <a:gd name="connsiteX66" fmla="*/ 540113 w 3024845"/>
                  <a:gd name="connsiteY66" fmla="*/ 423946 h 840941"/>
                  <a:gd name="connsiteX67" fmla="*/ 547207 w 3024845"/>
                  <a:gd name="connsiteY67" fmla="*/ 423946 h 840941"/>
                  <a:gd name="connsiteX68" fmla="*/ 547207 w 3024845"/>
                  <a:gd name="connsiteY68" fmla="*/ 425027 h 840941"/>
                  <a:gd name="connsiteX69" fmla="*/ 547207 w 3024845"/>
                  <a:gd name="connsiteY69" fmla="*/ 432593 h 840941"/>
                  <a:gd name="connsiteX70" fmla="*/ 547967 w 3024845"/>
                  <a:gd name="connsiteY70" fmla="*/ 432593 h 840941"/>
                  <a:gd name="connsiteX71" fmla="*/ 553287 w 3024845"/>
                  <a:gd name="connsiteY71" fmla="*/ 432593 h 840941"/>
                  <a:gd name="connsiteX72" fmla="*/ 553287 w 3024845"/>
                  <a:gd name="connsiteY72" fmla="*/ 430431 h 840941"/>
                  <a:gd name="connsiteX73" fmla="*/ 553287 w 3024845"/>
                  <a:gd name="connsiteY73" fmla="*/ 415299 h 840941"/>
                  <a:gd name="connsiteX74" fmla="*/ 554300 w 3024845"/>
                  <a:gd name="connsiteY74" fmla="*/ 415299 h 840941"/>
                  <a:gd name="connsiteX75" fmla="*/ 561394 w 3024845"/>
                  <a:gd name="connsiteY75" fmla="*/ 415299 h 840941"/>
                  <a:gd name="connsiteX76" fmla="*/ 561394 w 3024845"/>
                  <a:gd name="connsiteY76" fmla="*/ 416380 h 840941"/>
                  <a:gd name="connsiteX77" fmla="*/ 561394 w 3024845"/>
                  <a:gd name="connsiteY77" fmla="*/ 423946 h 840941"/>
                  <a:gd name="connsiteX78" fmla="*/ 566714 w 3024845"/>
                  <a:gd name="connsiteY78" fmla="*/ 421953 h 840941"/>
                  <a:gd name="connsiteX79" fmla="*/ 567474 w 3024845"/>
                  <a:gd name="connsiteY79" fmla="*/ 420973 h 840941"/>
                  <a:gd name="connsiteX80" fmla="*/ 567474 w 3024845"/>
                  <a:gd name="connsiteY80" fmla="*/ 415299 h 840941"/>
                  <a:gd name="connsiteX81" fmla="*/ 605981 w 3024845"/>
                  <a:gd name="connsiteY81" fmla="*/ 415299 h 840941"/>
                  <a:gd name="connsiteX82" fmla="*/ 605981 w 3024845"/>
                  <a:gd name="connsiteY82" fmla="*/ 439078 h 840941"/>
                  <a:gd name="connsiteX83" fmla="*/ 608007 w 3024845"/>
                  <a:gd name="connsiteY83" fmla="*/ 439078 h 840941"/>
                  <a:gd name="connsiteX84" fmla="*/ 622194 w 3024845"/>
                  <a:gd name="connsiteY84" fmla="*/ 439078 h 840941"/>
                  <a:gd name="connsiteX85" fmla="*/ 622194 w 3024845"/>
                  <a:gd name="connsiteY85" fmla="*/ 440159 h 840941"/>
                  <a:gd name="connsiteX86" fmla="*/ 622194 w 3024845"/>
                  <a:gd name="connsiteY86" fmla="*/ 447725 h 840941"/>
                  <a:gd name="connsiteX87" fmla="*/ 623968 w 3024845"/>
                  <a:gd name="connsiteY87" fmla="*/ 447725 h 840941"/>
                  <a:gd name="connsiteX88" fmla="*/ 636381 w 3024845"/>
                  <a:gd name="connsiteY88" fmla="*/ 447725 h 840941"/>
                  <a:gd name="connsiteX89" fmla="*/ 636381 w 3024845"/>
                  <a:gd name="connsiteY89" fmla="*/ 423946 h 840941"/>
                  <a:gd name="connsiteX90" fmla="*/ 637394 w 3024845"/>
                  <a:gd name="connsiteY90" fmla="*/ 423946 h 840941"/>
                  <a:gd name="connsiteX91" fmla="*/ 644488 w 3024845"/>
                  <a:gd name="connsiteY91" fmla="*/ 423946 h 840941"/>
                  <a:gd name="connsiteX92" fmla="*/ 644488 w 3024845"/>
                  <a:gd name="connsiteY92" fmla="*/ 391519 h 840941"/>
                  <a:gd name="connsiteX93" fmla="*/ 645501 w 3024845"/>
                  <a:gd name="connsiteY93" fmla="*/ 391519 h 840941"/>
                  <a:gd name="connsiteX94" fmla="*/ 652595 w 3024845"/>
                  <a:gd name="connsiteY94" fmla="*/ 391519 h 840941"/>
                  <a:gd name="connsiteX95" fmla="*/ 652595 w 3024845"/>
                  <a:gd name="connsiteY95" fmla="*/ 389628 h 840941"/>
                  <a:gd name="connsiteX96" fmla="*/ 652595 w 3024845"/>
                  <a:gd name="connsiteY96" fmla="*/ 376387 h 840941"/>
                  <a:gd name="connsiteX97" fmla="*/ 651328 w 3024845"/>
                  <a:gd name="connsiteY97" fmla="*/ 374765 h 840941"/>
                  <a:gd name="connsiteX98" fmla="*/ 656648 w 3024845"/>
                  <a:gd name="connsiteY98" fmla="*/ 363416 h 840941"/>
                  <a:gd name="connsiteX99" fmla="*/ 664755 w 3024845"/>
                  <a:gd name="connsiteY99" fmla="*/ 391519 h 840941"/>
                  <a:gd name="connsiteX100" fmla="*/ 665515 w 3024845"/>
                  <a:gd name="connsiteY100" fmla="*/ 391519 h 840941"/>
                  <a:gd name="connsiteX101" fmla="*/ 670835 w 3024845"/>
                  <a:gd name="connsiteY101" fmla="*/ 391519 h 840941"/>
                  <a:gd name="connsiteX102" fmla="*/ 670835 w 3024845"/>
                  <a:gd name="connsiteY102" fmla="*/ 285592 h 840941"/>
                  <a:gd name="connsiteX103" fmla="*/ 672355 w 3024845"/>
                  <a:gd name="connsiteY103" fmla="*/ 285592 h 840941"/>
                  <a:gd name="connsiteX104" fmla="*/ 682995 w 3024845"/>
                  <a:gd name="connsiteY104" fmla="*/ 285592 h 840941"/>
                  <a:gd name="connsiteX105" fmla="*/ 682995 w 3024845"/>
                  <a:gd name="connsiteY105" fmla="*/ 238033 h 840941"/>
                  <a:gd name="connsiteX106" fmla="*/ 709342 w 3024845"/>
                  <a:gd name="connsiteY106" fmla="*/ 238033 h 840941"/>
                  <a:gd name="connsiteX107" fmla="*/ 709342 w 3024845"/>
                  <a:gd name="connsiteY107" fmla="*/ 216415 h 840941"/>
                  <a:gd name="connsiteX108" fmla="*/ 743796 w 3024845"/>
                  <a:gd name="connsiteY108" fmla="*/ 216415 h 840941"/>
                  <a:gd name="connsiteX109" fmla="*/ 743796 w 3024845"/>
                  <a:gd name="connsiteY109" fmla="*/ 218847 h 840941"/>
                  <a:gd name="connsiteX110" fmla="*/ 743796 w 3024845"/>
                  <a:gd name="connsiteY110" fmla="*/ 235871 h 840941"/>
                  <a:gd name="connsiteX111" fmla="*/ 746076 w 3024845"/>
                  <a:gd name="connsiteY111" fmla="*/ 235871 h 840941"/>
                  <a:gd name="connsiteX112" fmla="*/ 762036 w 3024845"/>
                  <a:gd name="connsiteY112" fmla="*/ 235871 h 840941"/>
                  <a:gd name="connsiteX113" fmla="*/ 762036 w 3024845"/>
                  <a:gd name="connsiteY113" fmla="*/ 283430 h 840941"/>
                  <a:gd name="connsiteX114" fmla="*/ 763049 w 3024845"/>
                  <a:gd name="connsiteY114" fmla="*/ 283430 h 840941"/>
                  <a:gd name="connsiteX115" fmla="*/ 770143 w 3024845"/>
                  <a:gd name="connsiteY115" fmla="*/ 283430 h 840941"/>
                  <a:gd name="connsiteX116" fmla="*/ 784330 w 3024845"/>
                  <a:gd name="connsiteY116" fmla="*/ 287754 h 840941"/>
                  <a:gd name="connsiteX117" fmla="*/ 784330 w 3024845"/>
                  <a:gd name="connsiteY117" fmla="*/ 326666 h 840941"/>
                  <a:gd name="connsiteX118" fmla="*/ 785343 w 3024845"/>
                  <a:gd name="connsiteY118" fmla="*/ 326666 h 840941"/>
                  <a:gd name="connsiteX119" fmla="*/ 792436 w 3024845"/>
                  <a:gd name="connsiteY119" fmla="*/ 326666 h 840941"/>
                  <a:gd name="connsiteX120" fmla="*/ 792436 w 3024845"/>
                  <a:gd name="connsiteY120" fmla="*/ 328287 h 840941"/>
                  <a:gd name="connsiteX121" fmla="*/ 792436 w 3024845"/>
                  <a:gd name="connsiteY121" fmla="*/ 339636 h 840941"/>
                  <a:gd name="connsiteX122" fmla="*/ 794463 w 3024845"/>
                  <a:gd name="connsiteY122" fmla="*/ 339636 h 840941"/>
                  <a:gd name="connsiteX123" fmla="*/ 808650 w 3024845"/>
                  <a:gd name="connsiteY123" fmla="*/ 339636 h 840941"/>
                  <a:gd name="connsiteX124" fmla="*/ 814730 w 3024845"/>
                  <a:gd name="connsiteY124" fmla="*/ 346122 h 840941"/>
                  <a:gd name="connsiteX125" fmla="*/ 814730 w 3024845"/>
                  <a:gd name="connsiteY125" fmla="*/ 367740 h 840941"/>
                  <a:gd name="connsiteX126" fmla="*/ 817010 w 3024845"/>
                  <a:gd name="connsiteY126" fmla="*/ 367740 h 840941"/>
                  <a:gd name="connsiteX127" fmla="*/ 832970 w 3024845"/>
                  <a:gd name="connsiteY127" fmla="*/ 367740 h 840941"/>
                  <a:gd name="connsiteX128" fmla="*/ 832970 w 3024845"/>
                  <a:gd name="connsiteY128" fmla="*/ 368820 h 840941"/>
                  <a:gd name="connsiteX129" fmla="*/ 832970 w 3024845"/>
                  <a:gd name="connsiteY129" fmla="*/ 376387 h 840941"/>
                  <a:gd name="connsiteX130" fmla="*/ 834237 w 3024845"/>
                  <a:gd name="connsiteY130" fmla="*/ 376387 h 840941"/>
                  <a:gd name="connsiteX131" fmla="*/ 843104 w 3024845"/>
                  <a:gd name="connsiteY131" fmla="*/ 376387 h 840941"/>
                  <a:gd name="connsiteX132" fmla="*/ 843104 w 3024845"/>
                  <a:gd name="connsiteY132" fmla="*/ 378548 h 840941"/>
                  <a:gd name="connsiteX133" fmla="*/ 843104 w 3024845"/>
                  <a:gd name="connsiteY133" fmla="*/ 393681 h 840941"/>
                  <a:gd name="connsiteX134" fmla="*/ 847157 w 3024845"/>
                  <a:gd name="connsiteY134" fmla="*/ 391789 h 840941"/>
                  <a:gd name="connsiteX135" fmla="*/ 847157 w 3024845"/>
                  <a:gd name="connsiteY135" fmla="*/ 378548 h 840941"/>
                  <a:gd name="connsiteX136" fmla="*/ 848170 w 3024845"/>
                  <a:gd name="connsiteY136" fmla="*/ 378548 h 840941"/>
                  <a:gd name="connsiteX137" fmla="*/ 855264 w 3024845"/>
                  <a:gd name="connsiteY137" fmla="*/ 378548 h 840941"/>
                  <a:gd name="connsiteX138" fmla="*/ 855264 w 3024845"/>
                  <a:gd name="connsiteY138" fmla="*/ 380170 h 840941"/>
                  <a:gd name="connsiteX139" fmla="*/ 855264 w 3024845"/>
                  <a:gd name="connsiteY139" fmla="*/ 391519 h 840941"/>
                  <a:gd name="connsiteX140" fmla="*/ 856024 w 3024845"/>
                  <a:gd name="connsiteY140" fmla="*/ 391519 h 840941"/>
                  <a:gd name="connsiteX141" fmla="*/ 861344 w 3024845"/>
                  <a:gd name="connsiteY141" fmla="*/ 391519 h 840941"/>
                  <a:gd name="connsiteX142" fmla="*/ 909984 w 3024845"/>
                  <a:gd name="connsiteY142" fmla="*/ 387196 h 840941"/>
                  <a:gd name="connsiteX143" fmla="*/ 909984 w 3024845"/>
                  <a:gd name="connsiteY143" fmla="*/ 388547 h 840941"/>
                  <a:gd name="connsiteX144" fmla="*/ 909984 w 3024845"/>
                  <a:gd name="connsiteY144" fmla="*/ 398004 h 840941"/>
                  <a:gd name="connsiteX145" fmla="*/ 910744 w 3024845"/>
                  <a:gd name="connsiteY145" fmla="*/ 398004 h 840941"/>
                  <a:gd name="connsiteX146" fmla="*/ 916065 w 3024845"/>
                  <a:gd name="connsiteY146" fmla="*/ 398004 h 840941"/>
                  <a:gd name="connsiteX147" fmla="*/ 916065 w 3024845"/>
                  <a:gd name="connsiteY147" fmla="*/ 400166 h 840941"/>
                  <a:gd name="connsiteX148" fmla="*/ 916065 w 3024845"/>
                  <a:gd name="connsiteY148" fmla="*/ 415299 h 840941"/>
                  <a:gd name="connsiteX149" fmla="*/ 918091 w 3024845"/>
                  <a:gd name="connsiteY149" fmla="*/ 413948 h 840941"/>
                  <a:gd name="connsiteX150" fmla="*/ 932278 w 3024845"/>
                  <a:gd name="connsiteY150" fmla="*/ 404490 h 840941"/>
                  <a:gd name="connsiteX151" fmla="*/ 938358 w 3024845"/>
                  <a:gd name="connsiteY151" fmla="*/ 363416 h 840941"/>
                  <a:gd name="connsiteX152" fmla="*/ 939118 w 3024845"/>
                  <a:gd name="connsiteY152" fmla="*/ 363146 h 840941"/>
                  <a:gd name="connsiteX153" fmla="*/ 944438 w 3024845"/>
                  <a:gd name="connsiteY153" fmla="*/ 361254 h 840941"/>
                  <a:gd name="connsiteX154" fmla="*/ 946465 w 3024845"/>
                  <a:gd name="connsiteY154" fmla="*/ 292077 h 840941"/>
                  <a:gd name="connsiteX155" fmla="*/ 948492 w 3024845"/>
                  <a:gd name="connsiteY155" fmla="*/ 361254 h 840941"/>
                  <a:gd name="connsiteX156" fmla="*/ 949252 w 3024845"/>
                  <a:gd name="connsiteY156" fmla="*/ 361524 h 840941"/>
                  <a:gd name="connsiteX157" fmla="*/ 954572 w 3024845"/>
                  <a:gd name="connsiteY157" fmla="*/ 363416 h 840941"/>
                  <a:gd name="connsiteX158" fmla="*/ 954572 w 3024845"/>
                  <a:gd name="connsiteY158" fmla="*/ 276945 h 840941"/>
                  <a:gd name="connsiteX159" fmla="*/ 958625 w 3024845"/>
                  <a:gd name="connsiteY159" fmla="*/ 244518 h 840941"/>
                  <a:gd name="connsiteX160" fmla="*/ 997132 w 3024845"/>
                  <a:gd name="connsiteY160" fmla="*/ 244518 h 840941"/>
                  <a:gd name="connsiteX161" fmla="*/ 997132 w 3024845"/>
                  <a:gd name="connsiteY161" fmla="*/ 276945 h 840941"/>
                  <a:gd name="connsiteX162" fmla="*/ 997892 w 3024845"/>
                  <a:gd name="connsiteY162" fmla="*/ 276945 h 840941"/>
                  <a:gd name="connsiteX163" fmla="*/ 1003212 w 3024845"/>
                  <a:gd name="connsiteY163" fmla="*/ 276945 h 840941"/>
                  <a:gd name="connsiteX164" fmla="*/ 1003212 w 3024845"/>
                  <a:gd name="connsiteY164" fmla="*/ 194797 h 840941"/>
                  <a:gd name="connsiteX165" fmla="*/ 1004986 w 3024845"/>
                  <a:gd name="connsiteY165" fmla="*/ 194797 h 840941"/>
                  <a:gd name="connsiteX166" fmla="*/ 1017399 w 3024845"/>
                  <a:gd name="connsiteY166" fmla="*/ 194797 h 840941"/>
                  <a:gd name="connsiteX167" fmla="*/ 1017399 w 3024845"/>
                  <a:gd name="connsiteY167" fmla="*/ 192906 h 840941"/>
                  <a:gd name="connsiteX168" fmla="*/ 1017399 w 3024845"/>
                  <a:gd name="connsiteY168" fmla="*/ 179665 h 840941"/>
                  <a:gd name="connsiteX169" fmla="*/ 1039693 w 3024845"/>
                  <a:gd name="connsiteY169" fmla="*/ 179665 h 840941"/>
                  <a:gd name="connsiteX170" fmla="*/ 1039693 w 3024845"/>
                  <a:gd name="connsiteY170" fmla="*/ 178584 h 840941"/>
                  <a:gd name="connsiteX171" fmla="*/ 1039693 w 3024845"/>
                  <a:gd name="connsiteY171" fmla="*/ 171018 h 840941"/>
                  <a:gd name="connsiteX172" fmla="*/ 1041466 w 3024845"/>
                  <a:gd name="connsiteY172" fmla="*/ 171018 h 840941"/>
                  <a:gd name="connsiteX173" fmla="*/ 1053880 w 3024845"/>
                  <a:gd name="connsiteY173" fmla="*/ 171018 h 840941"/>
                  <a:gd name="connsiteX174" fmla="*/ 1053880 w 3024845"/>
                  <a:gd name="connsiteY174" fmla="*/ 172099 h 840941"/>
                  <a:gd name="connsiteX175" fmla="*/ 1053880 w 3024845"/>
                  <a:gd name="connsiteY175" fmla="*/ 179665 h 840941"/>
                  <a:gd name="connsiteX176" fmla="*/ 1054640 w 3024845"/>
                  <a:gd name="connsiteY176" fmla="*/ 179665 h 840941"/>
                  <a:gd name="connsiteX177" fmla="*/ 1059960 w 3024845"/>
                  <a:gd name="connsiteY177" fmla="*/ 179665 h 840941"/>
                  <a:gd name="connsiteX178" fmla="*/ 1070093 w 3024845"/>
                  <a:gd name="connsiteY178" fmla="*/ 175341 h 840941"/>
                  <a:gd name="connsiteX179" fmla="*/ 1074146 w 3024845"/>
                  <a:gd name="connsiteY179" fmla="*/ 178584 h 840941"/>
                  <a:gd name="connsiteX180" fmla="*/ 1074146 w 3024845"/>
                  <a:gd name="connsiteY180" fmla="*/ 171018 h 840941"/>
                  <a:gd name="connsiteX181" fmla="*/ 1076426 w 3024845"/>
                  <a:gd name="connsiteY181" fmla="*/ 171018 h 840941"/>
                  <a:gd name="connsiteX182" fmla="*/ 1092387 w 3024845"/>
                  <a:gd name="connsiteY182" fmla="*/ 171018 h 840941"/>
                  <a:gd name="connsiteX183" fmla="*/ 1092387 w 3024845"/>
                  <a:gd name="connsiteY183" fmla="*/ 172099 h 840941"/>
                  <a:gd name="connsiteX184" fmla="*/ 1092387 w 3024845"/>
                  <a:gd name="connsiteY184" fmla="*/ 179665 h 840941"/>
                  <a:gd name="connsiteX185" fmla="*/ 1122787 w 3024845"/>
                  <a:gd name="connsiteY185" fmla="*/ 179665 h 840941"/>
                  <a:gd name="connsiteX186" fmla="*/ 1122787 w 3024845"/>
                  <a:gd name="connsiteY186" fmla="*/ 181286 h 840941"/>
                  <a:gd name="connsiteX187" fmla="*/ 1122787 w 3024845"/>
                  <a:gd name="connsiteY187" fmla="*/ 192636 h 840941"/>
                  <a:gd name="connsiteX188" fmla="*/ 1149134 w 3024845"/>
                  <a:gd name="connsiteY188" fmla="*/ 192636 h 840941"/>
                  <a:gd name="connsiteX189" fmla="*/ 1149134 w 3024845"/>
                  <a:gd name="connsiteY189" fmla="*/ 222900 h 840941"/>
                  <a:gd name="connsiteX190" fmla="*/ 1149894 w 3024845"/>
                  <a:gd name="connsiteY190" fmla="*/ 222900 h 840941"/>
                  <a:gd name="connsiteX191" fmla="*/ 1155214 w 3024845"/>
                  <a:gd name="connsiteY191" fmla="*/ 222900 h 840941"/>
                  <a:gd name="connsiteX192" fmla="*/ 1155214 w 3024845"/>
                  <a:gd name="connsiteY192" fmla="*/ 223981 h 840941"/>
                  <a:gd name="connsiteX193" fmla="*/ 1155214 w 3024845"/>
                  <a:gd name="connsiteY193" fmla="*/ 231548 h 840941"/>
                  <a:gd name="connsiteX194" fmla="*/ 1159268 w 3024845"/>
                  <a:gd name="connsiteY194" fmla="*/ 261812 h 840941"/>
                  <a:gd name="connsiteX195" fmla="*/ 1160028 w 3024845"/>
                  <a:gd name="connsiteY195" fmla="*/ 261812 h 840941"/>
                  <a:gd name="connsiteX196" fmla="*/ 1165348 w 3024845"/>
                  <a:gd name="connsiteY196" fmla="*/ 261812 h 840941"/>
                  <a:gd name="connsiteX197" fmla="*/ 1165348 w 3024845"/>
                  <a:gd name="connsiteY197" fmla="*/ 262623 h 840941"/>
                  <a:gd name="connsiteX198" fmla="*/ 1165348 w 3024845"/>
                  <a:gd name="connsiteY198" fmla="*/ 268298 h 840941"/>
                  <a:gd name="connsiteX199" fmla="*/ 1166361 w 3024845"/>
                  <a:gd name="connsiteY199" fmla="*/ 268298 h 840941"/>
                  <a:gd name="connsiteX200" fmla="*/ 1173454 w 3024845"/>
                  <a:gd name="connsiteY200" fmla="*/ 268298 h 840941"/>
                  <a:gd name="connsiteX201" fmla="*/ 1173454 w 3024845"/>
                  <a:gd name="connsiteY201" fmla="*/ 298563 h 840941"/>
                  <a:gd name="connsiteX202" fmla="*/ 1175481 w 3024845"/>
                  <a:gd name="connsiteY202" fmla="*/ 298563 h 840941"/>
                  <a:gd name="connsiteX203" fmla="*/ 1189668 w 3024845"/>
                  <a:gd name="connsiteY203" fmla="*/ 298563 h 840941"/>
                  <a:gd name="connsiteX204" fmla="*/ 1189668 w 3024845"/>
                  <a:gd name="connsiteY204" fmla="*/ 322342 h 840941"/>
                  <a:gd name="connsiteX205" fmla="*/ 1191695 w 3024845"/>
                  <a:gd name="connsiteY205" fmla="*/ 323963 h 840941"/>
                  <a:gd name="connsiteX206" fmla="*/ 1191695 w 3024845"/>
                  <a:gd name="connsiteY206" fmla="*/ 335313 h 840941"/>
                  <a:gd name="connsiteX207" fmla="*/ 1192455 w 3024845"/>
                  <a:gd name="connsiteY207" fmla="*/ 335313 h 840941"/>
                  <a:gd name="connsiteX208" fmla="*/ 1197775 w 3024845"/>
                  <a:gd name="connsiteY208" fmla="*/ 335313 h 840941"/>
                  <a:gd name="connsiteX209" fmla="*/ 1197775 w 3024845"/>
                  <a:gd name="connsiteY209" fmla="*/ 359092 h 840941"/>
                  <a:gd name="connsiteX210" fmla="*/ 1199041 w 3024845"/>
                  <a:gd name="connsiteY210" fmla="*/ 359092 h 840941"/>
                  <a:gd name="connsiteX211" fmla="*/ 1207908 w 3024845"/>
                  <a:gd name="connsiteY211" fmla="*/ 359092 h 840941"/>
                  <a:gd name="connsiteX212" fmla="*/ 1209935 w 3024845"/>
                  <a:gd name="connsiteY212" fmla="*/ 363146 h 840941"/>
                  <a:gd name="connsiteX213" fmla="*/ 1209935 w 3024845"/>
                  <a:gd name="connsiteY213" fmla="*/ 376387 h 840941"/>
                  <a:gd name="connsiteX214" fmla="*/ 1211455 w 3024845"/>
                  <a:gd name="connsiteY214" fmla="*/ 374495 h 840941"/>
                  <a:gd name="connsiteX215" fmla="*/ 1222095 w 3024845"/>
                  <a:gd name="connsiteY215" fmla="*/ 361254 h 840941"/>
                  <a:gd name="connsiteX216" fmla="*/ 1250469 w 3024845"/>
                  <a:gd name="connsiteY216" fmla="*/ 361254 h 840941"/>
                  <a:gd name="connsiteX217" fmla="*/ 1250469 w 3024845"/>
                  <a:gd name="connsiteY217" fmla="*/ 447725 h 840941"/>
                  <a:gd name="connsiteX218" fmla="*/ 1251229 w 3024845"/>
                  <a:gd name="connsiteY218" fmla="*/ 447725 h 840941"/>
                  <a:gd name="connsiteX219" fmla="*/ 1256549 w 3024845"/>
                  <a:gd name="connsiteY219" fmla="*/ 447725 h 840941"/>
                  <a:gd name="connsiteX220" fmla="*/ 1257309 w 3024845"/>
                  <a:gd name="connsiteY220" fmla="*/ 446374 h 840941"/>
                  <a:gd name="connsiteX221" fmla="*/ 1262629 w 3024845"/>
                  <a:gd name="connsiteY221" fmla="*/ 436916 h 840941"/>
                  <a:gd name="connsiteX222" fmla="*/ 1262629 w 3024845"/>
                  <a:gd name="connsiteY222" fmla="*/ 438808 h 840941"/>
                  <a:gd name="connsiteX223" fmla="*/ 1262629 w 3024845"/>
                  <a:gd name="connsiteY223" fmla="*/ 452049 h 840941"/>
                  <a:gd name="connsiteX224" fmla="*/ 1266682 w 3024845"/>
                  <a:gd name="connsiteY224" fmla="*/ 406652 h 840941"/>
                  <a:gd name="connsiteX225" fmla="*/ 1267442 w 3024845"/>
                  <a:gd name="connsiteY225" fmla="*/ 406652 h 840941"/>
                  <a:gd name="connsiteX226" fmla="*/ 1272762 w 3024845"/>
                  <a:gd name="connsiteY226" fmla="*/ 406652 h 840941"/>
                  <a:gd name="connsiteX227" fmla="*/ 1272762 w 3024845"/>
                  <a:gd name="connsiteY227" fmla="*/ 341798 h 840941"/>
                  <a:gd name="connsiteX228" fmla="*/ 1273776 w 3024845"/>
                  <a:gd name="connsiteY228" fmla="*/ 341798 h 840941"/>
                  <a:gd name="connsiteX229" fmla="*/ 1280869 w 3024845"/>
                  <a:gd name="connsiteY229" fmla="*/ 341798 h 840941"/>
                  <a:gd name="connsiteX230" fmla="*/ 1293029 w 3024845"/>
                  <a:gd name="connsiteY230" fmla="*/ 298563 h 840941"/>
                  <a:gd name="connsiteX231" fmla="*/ 1294296 w 3024845"/>
                  <a:gd name="connsiteY231" fmla="*/ 298563 h 840941"/>
                  <a:gd name="connsiteX232" fmla="*/ 1303163 w 3024845"/>
                  <a:gd name="connsiteY232" fmla="*/ 298563 h 840941"/>
                  <a:gd name="connsiteX233" fmla="*/ 1313296 w 3024845"/>
                  <a:gd name="connsiteY233" fmla="*/ 341798 h 840941"/>
                  <a:gd name="connsiteX234" fmla="*/ 1314309 w 3024845"/>
                  <a:gd name="connsiteY234" fmla="*/ 341798 h 840941"/>
                  <a:gd name="connsiteX235" fmla="*/ 1321403 w 3024845"/>
                  <a:gd name="connsiteY235" fmla="*/ 341798 h 840941"/>
                  <a:gd name="connsiteX236" fmla="*/ 1321403 w 3024845"/>
                  <a:gd name="connsiteY236" fmla="*/ 380710 h 840941"/>
                  <a:gd name="connsiteX237" fmla="*/ 1323176 w 3024845"/>
                  <a:gd name="connsiteY237" fmla="*/ 380710 h 840941"/>
                  <a:gd name="connsiteX238" fmla="*/ 1335590 w 3024845"/>
                  <a:gd name="connsiteY238" fmla="*/ 380710 h 840941"/>
                  <a:gd name="connsiteX239" fmla="*/ 1335590 w 3024845"/>
                  <a:gd name="connsiteY239" fmla="*/ 382872 h 840941"/>
                  <a:gd name="connsiteX240" fmla="*/ 1335590 w 3024845"/>
                  <a:gd name="connsiteY240" fmla="*/ 398004 h 840941"/>
                  <a:gd name="connsiteX241" fmla="*/ 1339643 w 3024845"/>
                  <a:gd name="connsiteY241" fmla="*/ 395843 h 840941"/>
                  <a:gd name="connsiteX242" fmla="*/ 1339643 w 3024845"/>
                  <a:gd name="connsiteY242" fmla="*/ 380710 h 840941"/>
                  <a:gd name="connsiteX243" fmla="*/ 1341163 w 3024845"/>
                  <a:gd name="connsiteY243" fmla="*/ 380710 h 840941"/>
                  <a:gd name="connsiteX244" fmla="*/ 1351803 w 3024845"/>
                  <a:gd name="connsiteY244" fmla="*/ 380710 h 840941"/>
                  <a:gd name="connsiteX245" fmla="*/ 1351803 w 3024845"/>
                  <a:gd name="connsiteY245" fmla="*/ 382331 h 840941"/>
                  <a:gd name="connsiteX246" fmla="*/ 1351803 w 3024845"/>
                  <a:gd name="connsiteY246" fmla="*/ 393681 h 840941"/>
                  <a:gd name="connsiteX247" fmla="*/ 1382204 w 3024845"/>
                  <a:gd name="connsiteY247" fmla="*/ 393681 h 840941"/>
                  <a:gd name="connsiteX248" fmla="*/ 1382204 w 3024845"/>
                  <a:gd name="connsiteY248" fmla="*/ 356931 h 840941"/>
                  <a:gd name="connsiteX249" fmla="*/ 1383470 w 3024845"/>
                  <a:gd name="connsiteY249" fmla="*/ 356931 h 840941"/>
                  <a:gd name="connsiteX250" fmla="*/ 1392337 w 3024845"/>
                  <a:gd name="connsiteY250" fmla="*/ 356931 h 840941"/>
                  <a:gd name="connsiteX251" fmla="*/ 1392337 w 3024845"/>
                  <a:gd name="connsiteY251" fmla="*/ 378548 h 840941"/>
                  <a:gd name="connsiteX252" fmla="*/ 1394364 w 3024845"/>
                  <a:gd name="connsiteY252" fmla="*/ 346122 h 840941"/>
                  <a:gd name="connsiteX253" fmla="*/ 1416657 w 3024845"/>
                  <a:gd name="connsiteY253" fmla="*/ 346122 h 840941"/>
                  <a:gd name="connsiteX254" fmla="*/ 1416657 w 3024845"/>
                  <a:gd name="connsiteY254" fmla="*/ 344500 h 840941"/>
                  <a:gd name="connsiteX255" fmla="*/ 1416657 w 3024845"/>
                  <a:gd name="connsiteY255" fmla="*/ 333151 h 840941"/>
                  <a:gd name="connsiteX256" fmla="*/ 1417417 w 3024845"/>
                  <a:gd name="connsiteY256" fmla="*/ 333151 h 840941"/>
                  <a:gd name="connsiteX257" fmla="*/ 1422737 w 3024845"/>
                  <a:gd name="connsiteY257" fmla="*/ 333151 h 840941"/>
                  <a:gd name="connsiteX258" fmla="*/ 1422737 w 3024845"/>
                  <a:gd name="connsiteY258" fmla="*/ 331260 h 840941"/>
                  <a:gd name="connsiteX259" fmla="*/ 1422737 w 3024845"/>
                  <a:gd name="connsiteY259" fmla="*/ 318019 h 840941"/>
                  <a:gd name="connsiteX260" fmla="*/ 1426791 w 3024845"/>
                  <a:gd name="connsiteY260" fmla="*/ 324504 h 840941"/>
                  <a:gd name="connsiteX261" fmla="*/ 1429071 w 3024845"/>
                  <a:gd name="connsiteY261" fmla="*/ 324504 h 840941"/>
                  <a:gd name="connsiteX262" fmla="*/ 1445031 w 3024845"/>
                  <a:gd name="connsiteY262" fmla="*/ 324504 h 840941"/>
                  <a:gd name="connsiteX263" fmla="*/ 1445031 w 3024845"/>
                  <a:gd name="connsiteY263" fmla="*/ 323693 h 840941"/>
                  <a:gd name="connsiteX264" fmla="*/ 1445031 w 3024845"/>
                  <a:gd name="connsiteY264" fmla="*/ 318019 h 840941"/>
                  <a:gd name="connsiteX265" fmla="*/ 1445791 w 3024845"/>
                  <a:gd name="connsiteY265" fmla="*/ 318019 h 840941"/>
                  <a:gd name="connsiteX266" fmla="*/ 1451111 w 3024845"/>
                  <a:gd name="connsiteY266" fmla="*/ 318019 h 840941"/>
                  <a:gd name="connsiteX267" fmla="*/ 1451111 w 3024845"/>
                  <a:gd name="connsiteY267" fmla="*/ 319370 h 840941"/>
                  <a:gd name="connsiteX268" fmla="*/ 1451111 w 3024845"/>
                  <a:gd name="connsiteY268" fmla="*/ 328828 h 840941"/>
                  <a:gd name="connsiteX269" fmla="*/ 1489618 w 3024845"/>
                  <a:gd name="connsiteY269" fmla="*/ 328828 h 840941"/>
                  <a:gd name="connsiteX270" fmla="*/ 1489618 w 3024845"/>
                  <a:gd name="connsiteY270" fmla="*/ 467181 h 840941"/>
                  <a:gd name="connsiteX271" fmla="*/ 1491138 w 3024845"/>
                  <a:gd name="connsiteY271" fmla="*/ 467181 h 840941"/>
                  <a:gd name="connsiteX272" fmla="*/ 1501778 w 3024845"/>
                  <a:gd name="connsiteY272" fmla="*/ 467181 h 840941"/>
                  <a:gd name="connsiteX273" fmla="*/ 1501778 w 3024845"/>
                  <a:gd name="connsiteY273" fmla="*/ 454211 h 840941"/>
                  <a:gd name="connsiteX274" fmla="*/ 1505832 w 3024845"/>
                  <a:gd name="connsiteY274" fmla="*/ 454211 h 840941"/>
                  <a:gd name="connsiteX275" fmla="*/ 1505832 w 3024845"/>
                  <a:gd name="connsiteY275" fmla="*/ 467181 h 840941"/>
                  <a:gd name="connsiteX276" fmla="*/ 1536232 w 3024845"/>
                  <a:gd name="connsiteY276" fmla="*/ 467181 h 840941"/>
                  <a:gd name="connsiteX277" fmla="*/ 1536232 w 3024845"/>
                  <a:gd name="connsiteY277" fmla="*/ 436916 h 840941"/>
                  <a:gd name="connsiteX278" fmla="*/ 1548392 w 3024845"/>
                  <a:gd name="connsiteY278" fmla="*/ 436916 h 840941"/>
                  <a:gd name="connsiteX279" fmla="*/ 1560552 w 3024845"/>
                  <a:gd name="connsiteY279" fmla="*/ 434755 h 840941"/>
                  <a:gd name="connsiteX280" fmla="*/ 1564606 w 3024845"/>
                  <a:gd name="connsiteY280" fmla="*/ 436916 h 840941"/>
                  <a:gd name="connsiteX281" fmla="*/ 1574739 w 3024845"/>
                  <a:gd name="connsiteY281" fmla="*/ 436916 h 840941"/>
                  <a:gd name="connsiteX282" fmla="*/ 1574739 w 3024845"/>
                  <a:gd name="connsiteY282" fmla="*/ 467181 h 840941"/>
                  <a:gd name="connsiteX283" fmla="*/ 1582846 w 3024845"/>
                  <a:gd name="connsiteY283" fmla="*/ 467181 h 840941"/>
                  <a:gd name="connsiteX284" fmla="*/ 1582846 w 3024845"/>
                  <a:gd name="connsiteY284" fmla="*/ 484476 h 840941"/>
                  <a:gd name="connsiteX285" fmla="*/ 1592182 w 3024845"/>
                  <a:gd name="connsiteY285" fmla="*/ 485381 h 840941"/>
                  <a:gd name="connsiteX286" fmla="*/ 1605140 w 3024845"/>
                  <a:gd name="connsiteY286" fmla="*/ 485381 h 840941"/>
                  <a:gd name="connsiteX287" fmla="*/ 1605140 w 3024845"/>
                  <a:gd name="connsiteY287" fmla="*/ 469343 h 840941"/>
                  <a:gd name="connsiteX288" fmla="*/ 1673096 w 3024845"/>
                  <a:gd name="connsiteY288" fmla="*/ 469343 h 840941"/>
                  <a:gd name="connsiteX289" fmla="*/ 1673096 w 3024845"/>
                  <a:gd name="connsiteY289" fmla="*/ 384090 h 840941"/>
                  <a:gd name="connsiteX290" fmla="*/ 1745104 w 3024845"/>
                  <a:gd name="connsiteY290" fmla="*/ 384090 h 840941"/>
                  <a:gd name="connsiteX291" fmla="*/ 1745104 w 3024845"/>
                  <a:gd name="connsiteY291" fmla="*/ 462858 h 840941"/>
                  <a:gd name="connsiteX292" fmla="*/ 1747008 w 3024845"/>
                  <a:gd name="connsiteY292" fmla="*/ 462858 h 840941"/>
                  <a:gd name="connsiteX293" fmla="*/ 1748250 w 3024845"/>
                  <a:gd name="connsiteY293" fmla="*/ 485381 h 840941"/>
                  <a:gd name="connsiteX294" fmla="*/ 1757926 w 3024845"/>
                  <a:gd name="connsiteY294" fmla="*/ 485381 h 840941"/>
                  <a:gd name="connsiteX295" fmla="*/ 1759168 w 3024845"/>
                  <a:gd name="connsiteY295" fmla="*/ 462858 h 840941"/>
                  <a:gd name="connsiteX296" fmla="*/ 1765248 w 3024845"/>
                  <a:gd name="connsiteY296" fmla="*/ 462858 h 840941"/>
                  <a:gd name="connsiteX297" fmla="*/ 1766490 w 3024845"/>
                  <a:gd name="connsiteY297" fmla="*/ 485381 h 840941"/>
                  <a:gd name="connsiteX298" fmla="*/ 1817112 w 3024845"/>
                  <a:gd name="connsiteY298" fmla="*/ 485381 h 840941"/>
                  <a:gd name="connsiteX299" fmla="*/ 1817112 w 3024845"/>
                  <a:gd name="connsiteY299" fmla="*/ 322353 h 840941"/>
                  <a:gd name="connsiteX300" fmla="*/ 2014439 w 3024845"/>
                  <a:gd name="connsiteY300" fmla="*/ 322353 h 840941"/>
                  <a:gd name="connsiteX301" fmla="*/ 2014439 w 3024845"/>
                  <a:gd name="connsiteY301" fmla="*/ 485381 h 840941"/>
                  <a:gd name="connsiteX302" fmla="*/ 2033136 w 3024845"/>
                  <a:gd name="connsiteY302" fmla="*/ 485381 h 840941"/>
                  <a:gd name="connsiteX303" fmla="*/ 2033136 w 3024845"/>
                  <a:gd name="connsiteY303" fmla="*/ 402688 h 840941"/>
                  <a:gd name="connsiteX304" fmla="*/ 2128256 w 3024845"/>
                  <a:gd name="connsiteY304" fmla="*/ 402688 h 840941"/>
                  <a:gd name="connsiteX305" fmla="*/ 2180720 w 3024845"/>
                  <a:gd name="connsiteY305" fmla="*/ 337475 h 840941"/>
                  <a:gd name="connsiteX306" fmla="*/ 2245574 w 3024845"/>
                  <a:gd name="connsiteY306" fmla="*/ 337475 h 840941"/>
                  <a:gd name="connsiteX307" fmla="*/ 2245574 w 3024845"/>
                  <a:gd name="connsiteY307" fmla="*/ 413137 h 840941"/>
                  <a:gd name="connsiteX308" fmla="*/ 2253681 w 3024845"/>
                  <a:gd name="connsiteY308" fmla="*/ 413137 h 840941"/>
                  <a:gd name="connsiteX309" fmla="*/ 2255708 w 3024845"/>
                  <a:gd name="connsiteY309" fmla="*/ 406652 h 840941"/>
                  <a:gd name="connsiteX310" fmla="*/ 2261788 w 3024845"/>
                  <a:gd name="connsiteY310" fmla="*/ 406652 h 840941"/>
                  <a:gd name="connsiteX311" fmla="*/ 2263815 w 3024845"/>
                  <a:gd name="connsiteY311" fmla="*/ 415299 h 840941"/>
                  <a:gd name="connsiteX312" fmla="*/ 2275975 w 3024845"/>
                  <a:gd name="connsiteY312" fmla="*/ 415299 h 840941"/>
                  <a:gd name="connsiteX313" fmla="*/ 2275975 w 3024845"/>
                  <a:gd name="connsiteY313" fmla="*/ 408813 h 840941"/>
                  <a:gd name="connsiteX314" fmla="*/ 2298268 w 3024845"/>
                  <a:gd name="connsiteY314" fmla="*/ 408813 h 840941"/>
                  <a:gd name="connsiteX315" fmla="*/ 2298268 w 3024845"/>
                  <a:gd name="connsiteY315" fmla="*/ 415299 h 840941"/>
                  <a:gd name="connsiteX316" fmla="*/ 2318535 w 3024845"/>
                  <a:gd name="connsiteY316" fmla="*/ 415299 h 840941"/>
                  <a:gd name="connsiteX317" fmla="*/ 2318535 w 3024845"/>
                  <a:gd name="connsiteY317" fmla="*/ 460696 h 840941"/>
                  <a:gd name="connsiteX318" fmla="*/ 2332722 w 3024845"/>
                  <a:gd name="connsiteY318" fmla="*/ 460696 h 840941"/>
                  <a:gd name="connsiteX319" fmla="*/ 2332722 w 3024845"/>
                  <a:gd name="connsiteY319" fmla="*/ 447725 h 840941"/>
                  <a:gd name="connsiteX320" fmla="*/ 2348936 w 3024845"/>
                  <a:gd name="connsiteY320" fmla="*/ 447725 h 840941"/>
                  <a:gd name="connsiteX321" fmla="*/ 2348936 w 3024845"/>
                  <a:gd name="connsiteY321" fmla="*/ 268298 h 840941"/>
                  <a:gd name="connsiteX322" fmla="*/ 2355016 w 3024845"/>
                  <a:gd name="connsiteY322" fmla="*/ 261812 h 840941"/>
                  <a:gd name="connsiteX323" fmla="*/ 2427977 w 3024845"/>
                  <a:gd name="connsiteY323" fmla="*/ 261812 h 840941"/>
                  <a:gd name="connsiteX324" fmla="*/ 2427977 w 3024845"/>
                  <a:gd name="connsiteY324" fmla="*/ 270460 h 840941"/>
                  <a:gd name="connsiteX325" fmla="*/ 2438110 w 3024845"/>
                  <a:gd name="connsiteY325" fmla="*/ 270460 h 840941"/>
                  <a:gd name="connsiteX326" fmla="*/ 2438110 w 3024845"/>
                  <a:gd name="connsiteY326" fmla="*/ 385034 h 840941"/>
                  <a:gd name="connsiteX327" fmla="*/ 2460404 w 3024845"/>
                  <a:gd name="connsiteY327" fmla="*/ 385034 h 840941"/>
                  <a:gd name="connsiteX328" fmla="*/ 2460404 w 3024845"/>
                  <a:gd name="connsiteY328" fmla="*/ 318019 h 840941"/>
                  <a:gd name="connsiteX329" fmla="*/ 2486751 w 3024845"/>
                  <a:gd name="connsiteY329" fmla="*/ 318019 h 840941"/>
                  <a:gd name="connsiteX330" fmla="*/ 2490804 w 3024845"/>
                  <a:gd name="connsiteY330" fmla="*/ 313695 h 840941"/>
                  <a:gd name="connsiteX331" fmla="*/ 2498911 w 3024845"/>
                  <a:gd name="connsiteY331" fmla="*/ 313695 h 840941"/>
                  <a:gd name="connsiteX332" fmla="*/ 2502964 w 3024845"/>
                  <a:gd name="connsiteY332" fmla="*/ 318019 h 840941"/>
                  <a:gd name="connsiteX333" fmla="*/ 2525258 w 3024845"/>
                  <a:gd name="connsiteY333" fmla="*/ 318019 h 840941"/>
                  <a:gd name="connsiteX334" fmla="*/ 2525258 w 3024845"/>
                  <a:gd name="connsiteY334" fmla="*/ 201283 h 840941"/>
                  <a:gd name="connsiteX335" fmla="*/ 2582005 w 3024845"/>
                  <a:gd name="connsiteY335" fmla="*/ 190474 h 840941"/>
                  <a:gd name="connsiteX336" fmla="*/ 2582005 w 3024845"/>
                  <a:gd name="connsiteY336" fmla="*/ 191555 h 840941"/>
                  <a:gd name="connsiteX337" fmla="*/ 2582005 w 3024845"/>
                  <a:gd name="connsiteY337" fmla="*/ 199121 h 840941"/>
                  <a:gd name="connsiteX338" fmla="*/ 2608352 w 3024845"/>
                  <a:gd name="connsiteY338" fmla="*/ 199121 h 840941"/>
                  <a:gd name="connsiteX339" fmla="*/ 2608352 w 3024845"/>
                  <a:gd name="connsiteY339" fmla="*/ 454211 h 840941"/>
                  <a:gd name="connsiteX340" fmla="*/ 2630646 w 3024845"/>
                  <a:gd name="connsiteY340" fmla="*/ 454211 h 840941"/>
                  <a:gd name="connsiteX341" fmla="*/ 2630646 w 3024845"/>
                  <a:gd name="connsiteY341" fmla="*/ 449887 h 840941"/>
                  <a:gd name="connsiteX342" fmla="*/ 2642806 w 3024845"/>
                  <a:gd name="connsiteY342" fmla="*/ 449887 h 840941"/>
                  <a:gd name="connsiteX343" fmla="*/ 2642806 w 3024845"/>
                  <a:gd name="connsiteY343" fmla="*/ 454211 h 840941"/>
                  <a:gd name="connsiteX344" fmla="*/ 2667126 w 3024845"/>
                  <a:gd name="connsiteY344" fmla="*/ 454211 h 840941"/>
                  <a:gd name="connsiteX345" fmla="*/ 2667126 w 3024845"/>
                  <a:gd name="connsiteY345" fmla="*/ 441240 h 840941"/>
                  <a:gd name="connsiteX346" fmla="*/ 2695500 w 3024845"/>
                  <a:gd name="connsiteY346" fmla="*/ 441240 h 840941"/>
                  <a:gd name="connsiteX347" fmla="*/ 2707660 w 3024845"/>
                  <a:gd name="connsiteY347" fmla="*/ 436916 h 840941"/>
                  <a:gd name="connsiteX348" fmla="*/ 2727927 w 3024845"/>
                  <a:gd name="connsiteY348" fmla="*/ 441240 h 840941"/>
                  <a:gd name="connsiteX349" fmla="*/ 2727927 w 3024845"/>
                  <a:gd name="connsiteY349" fmla="*/ 423946 h 840941"/>
                  <a:gd name="connsiteX350" fmla="*/ 2736034 w 3024845"/>
                  <a:gd name="connsiteY350" fmla="*/ 423946 h 840941"/>
                  <a:gd name="connsiteX351" fmla="*/ 2736034 w 3024845"/>
                  <a:gd name="connsiteY351" fmla="*/ 410975 h 840941"/>
                  <a:gd name="connsiteX352" fmla="*/ 2792781 w 3024845"/>
                  <a:gd name="connsiteY352" fmla="*/ 410975 h 840941"/>
                  <a:gd name="connsiteX353" fmla="*/ 2792781 w 3024845"/>
                  <a:gd name="connsiteY353" fmla="*/ 380710 h 840941"/>
                  <a:gd name="connsiteX354" fmla="*/ 2811021 w 3024845"/>
                  <a:gd name="connsiteY354" fmla="*/ 380710 h 840941"/>
                  <a:gd name="connsiteX355" fmla="*/ 2811021 w 3024845"/>
                  <a:gd name="connsiteY355" fmla="*/ 374225 h 840941"/>
                  <a:gd name="connsiteX356" fmla="*/ 2823181 w 3024845"/>
                  <a:gd name="connsiteY356" fmla="*/ 374225 h 840941"/>
                  <a:gd name="connsiteX357" fmla="*/ 2823181 w 3024845"/>
                  <a:gd name="connsiteY357" fmla="*/ 380710 h 840941"/>
                  <a:gd name="connsiteX358" fmla="*/ 2839395 w 3024845"/>
                  <a:gd name="connsiteY358" fmla="*/ 380710 h 840941"/>
                  <a:gd name="connsiteX359" fmla="*/ 2839395 w 3024845"/>
                  <a:gd name="connsiteY359" fmla="*/ 430431 h 840941"/>
                  <a:gd name="connsiteX360" fmla="*/ 2871822 w 3024845"/>
                  <a:gd name="connsiteY360" fmla="*/ 430431 h 840941"/>
                  <a:gd name="connsiteX361" fmla="*/ 2871822 w 3024845"/>
                  <a:gd name="connsiteY361" fmla="*/ 404490 h 840941"/>
                  <a:gd name="connsiteX362" fmla="*/ 2910329 w 3024845"/>
                  <a:gd name="connsiteY362" fmla="*/ 404490 h 840941"/>
                  <a:gd name="connsiteX363" fmla="*/ 2910329 w 3024845"/>
                  <a:gd name="connsiteY363" fmla="*/ 374225 h 840941"/>
                  <a:gd name="connsiteX364" fmla="*/ 2958970 w 3024845"/>
                  <a:gd name="connsiteY364" fmla="*/ 374225 h 840941"/>
                  <a:gd name="connsiteX365" fmla="*/ 2958970 w 3024845"/>
                  <a:gd name="connsiteY365" fmla="*/ 485381 h 840941"/>
                  <a:gd name="connsiteX366" fmla="*/ 2958970 w 3024845"/>
                  <a:gd name="connsiteY366" fmla="*/ 499160 h 840941"/>
                  <a:gd name="connsiteX367" fmla="*/ 3024845 w 3024845"/>
                  <a:gd name="connsiteY367" fmla="*/ 499160 h 840941"/>
                  <a:gd name="connsiteX368" fmla="*/ 3024845 w 3024845"/>
                  <a:gd name="connsiteY368" fmla="*/ 840941 h 840941"/>
                  <a:gd name="connsiteX369" fmla="*/ 2054 w 3024845"/>
                  <a:gd name="connsiteY369" fmla="*/ 838608 h 840941"/>
                  <a:gd name="connsiteX370" fmla="*/ 0 w 3024845"/>
                  <a:gd name="connsiteY370" fmla="*/ 404490 h 840941"/>
                  <a:gd name="connsiteX371" fmla="*/ 20267 w 3024845"/>
                  <a:gd name="connsiteY371" fmla="*/ 404490 h 840941"/>
                  <a:gd name="connsiteX372" fmla="*/ 20774 w 3024845"/>
                  <a:gd name="connsiteY372" fmla="*/ 403409 h 840941"/>
                  <a:gd name="connsiteX373" fmla="*/ 24320 w 3024845"/>
                  <a:gd name="connsiteY373" fmla="*/ 395843 h 840941"/>
                  <a:gd name="connsiteX374" fmla="*/ 26094 w 3024845"/>
                  <a:gd name="connsiteY374" fmla="*/ 396113 h 840941"/>
                  <a:gd name="connsiteX375" fmla="*/ 38507 w 3024845"/>
                  <a:gd name="connsiteY375" fmla="*/ 398004 h 840941"/>
                  <a:gd name="connsiteX376" fmla="*/ 39014 w 3024845"/>
                  <a:gd name="connsiteY376" fmla="*/ 399356 h 840941"/>
                  <a:gd name="connsiteX377" fmla="*/ 42560 w 3024845"/>
                  <a:gd name="connsiteY377" fmla="*/ 408813 h 840941"/>
                  <a:gd name="connsiteX378" fmla="*/ 68907 w 3024845"/>
                  <a:gd name="connsiteY378" fmla="*/ 410975 h 840941"/>
                  <a:gd name="connsiteX379" fmla="*/ 68907 w 3024845"/>
                  <a:gd name="connsiteY379" fmla="*/ 287754 h 840941"/>
                  <a:gd name="connsiteX380" fmla="*/ 70934 w 3024845"/>
                  <a:gd name="connsiteY380" fmla="*/ 287754 h 840941"/>
                  <a:gd name="connsiteX381" fmla="*/ 85121 w 3024845"/>
                  <a:gd name="connsiteY381" fmla="*/ 287754 h 840941"/>
                  <a:gd name="connsiteX382" fmla="*/ 85121 w 3024845"/>
                  <a:gd name="connsiteY382" fmla="*/ 151562 h 840941"/>
                  <a:gd name="connsiteX383" fmla="*/ 86894 w 3024845"/>
                  <a:gd name="connsiteY383" fmla="*/ 151562 h 840941"/>
                  <a:gd name="connsiteX384" fmla="*/ 99308 w 3024845"/>
                  <a:gd name="connsiteY384" fmla="*/ 151562 h 840941"/>
                  <a:gd name="connsiteX385" fmla="*/ 99308 w 3024845"/>
                  <a:gd name="connsiteY385" fmla="*/ 36988 h 840941"/>
                  <a:gd name="connsiteX0" fmla="*/ 99308 w 3024845"/>
                  <a:gd name="connsiteY0" fmla="*/ 0 h 803953"/>
                  <a:gd name="connsiteX1" fmla="*/ 220909 w 3024845"/>
                  <a:gd name="connsiteY1" fmla="*/ 114574 h 803953"/>
                  <a:gd name="connsiteX2" fmla="*/ 223189 w 3024845"/>
                  <a:gd name="connsiteY2" fmla="*/ 114574 h 803953"/>
                  <a:gd name="connsiteX3" fmla="*/ 239150 w 3024845"/>
                  <a:gd name="connsiteY3" fmla="*/ 114574 h 803953"/>
                  <a:gd name="connsiteX4" fmla="*/ 239150 w 3024845"/>
                  <a:gd name="connsiteY4" fmla="*/ 255089 h 803953"/>
                  <a:gd name="connsiteX5" fmla="*/ 240670 w 3024845"/>
                  <a:gd name="connsiteY5" fmla="*/ 254819 h 803953"/>
                  <a:gd name="connsiteX6" fmla="*/ 251310 w 3024845"/>
                  <a:gd name="connsiteY6" fmla="*/ 252928 h 803953"/>
                  <a:gd name="connsiteX7" fmla="*/ 249283 w 3024845"/>
                  <a:gd name="connsiteY7" fmla="*/ 341560 h 803953"/>
                  <a:gd name="connsiteX8" fmla="*/ 250803 w 3024845"/>
                  <a:gd name="connsiteY8" fmla="*/ 341831 h 803953"/>
                  <a:gd name="connsiteX9" fmla="*/ 261443 w 3024845"/>
                  <a:gd name="connsiteY9" fmla="*/ 343722 h 803953"/>
                  <a:gd name="connsiteX10" fmla="*/ 261696 w 3024845"/>
                  <a:gd name="connsiteY10" fmla="*/ 344533 h 803953"/>
                  <a:gd name="connsiteX11" fmla="*/ 263470 w 3024845"/>
                  <a:gd name="connsiteY11" fmla="*/ 350208 h 803953"/>
                  <a:gd name="connsiteX12" fmla="*/ 264230 w 3024845"/>
                  <a:gd name="connsiteY12" fmla="*/ 347776 h 803953"/>
                  <a:gd name="connsiteX13" fmla="*/ 269550 w 3024845"/>
                  <a:gd name="connsiteY13" fmla="*/ 330752 h 803953"/>
                  <a:gd name="connsiteX14" fmla="*/ 271323 w 3024845"/>
                  <a:gd name="connsiteY14" fmla="*/ 330752 h 803953"/>
                  <a:gd name="connsiteX15" fmla="*/ 283737 w 3024845"/>
                  <a:gd name="connsiteY15" fmla="*/ 330752 h 803953"/>
                  <a:gd name="connsiteX16" fmla="*/ 283737 w 3024845"/>
                  <a:gd name="connsiteY16" fmla="*/ 363178 h 803953"/>
                  <a:gd name="connsiteX17" fmla="*/ 284750 w 3024845"/>
                  <a:gd name="connsiteY17" fmla="*/ 363719 h 803953"/>
                  <a:gd name="connsiteX18" fmla="*/ 291844 w 3024845"/>
                  <a:gd name="connsiteY18" fmla="*/ 367502 h 803953"/>
                  <a:gd name="connsiteX19" fmla="*/ 291844 w 3024845"/>
                  <a:gd name="connsiteY19" fmla="*/ 368853 h 803953"/>
                  <a:gd name="connsiteX20" fmla="*/ 291844 w 3024845"/>
                  <a:gd name="connsiteY20" fmla="*/ 378311 h 803953"/>
                  <a:gd name="connsiteX21" fmla="*/ 336431 w 3024845"/>
                  <a:gd name="connsiteY21" fmla="*/ 378311 h 803953"/>
                  <a:gd name="connsiteX22" fmla="*/ 336431 w 3024845"/>
                  <a:gd name="connsiteY22" fmla="*/ 379392 h 803953"/>
                  <a:gd name="connsiteX23" fmla="*/ 336431 w 3024845"/>
                  <a:gd name="connsiteY23" fmla="*/ 386958 h 803953"/>
                  <a:gd name="connsiteX24" fmla="*/ 338457 w 3024845"/>
                  <a:gd name="connsiteY24" fmla="*/ 386958 h 803953"/>
                  <a:gd name="connsiteX25" fmla="*/ 352644 w 3024845"/>
                  <a:gd name="connsiteY25" fmla="*/ 386958 h 803953"/>
                  <a:gd name="connsiteX26" fmla="*/ 352644 w 3024845"/>
                  <a:gd name="connsiteY26" fmla="*/ 356693 h 803953"/>
                  <a:gd name="connsiteX27" fmla="*/ 397231 w 3024845"/>
                  <a:gd name="connsiteY27" fmla="*/ 356693 h 803953"/>
                  <a:gd name="connsiteX28" fmla="*/ 397231 w 3024845"/>
                  <a:gd name="connsiteY28" fmla="*/ 355342 h 803953"/>
                  <a:gd name="connsiteX29" fmla="*/ 397231 w 3024845"/>
                  <a:gd name="connsiteY29" fmla="*/ 345884 h 803953"/>
                  <a:gd name="connsiteX30" fmla="*/ 398245 w 3024845"/>
                  <a:gd name="connsiteY30" fmla="*/ 345884 h 803953"/>
                  <a:gd name="connsiteX31" fmla="*/ 405338 w 3024845"/>
                  <a:gd name="connsiteY31" fmla="*/ 345884 h 803953"/>
                  <a:gd name="connsiteX32" fmla="*/ 405338 w 3024845"/>
                  <a:gd name="connsiteY32" fmla="*/ 343993 h 803953"/>
                  <a:gd name="connsiteX33" fmla="*/ 405338 w 3024845"/>
                  <a:gd name="connsiteY33" fmla="*/ 330752 h 803953"/>
                  <a:gd name="connsiteX34" fmla="*/ 406098 w 3024845"/>
                  <a:gd name="connsiteY34" fmla="*/ 330752 h 803953"/>
                  <a:gd name="connsiteX35" fmla="*/ 411418 w 3024845"/>
                  <a:gd name="connsiteY35" fmla="*/ 330752 h 803953"/>
                  <a:gd name="connsiteX36" fmla="*/ 411418 w 3024845"/>
                  <a:gd name="connsiteY36" fmla="*/ 329671 h 803953"/>
                  <a:gd name="connsiteX37" fmla="*/ 411418 w 3024845"/>
                  <a:gd name="connsiteY37" fmla="*/ 322104 h 803953"/>
                  <a:gd name="connsiteX38" fmla="*/ 413445 w 3024845"/>
                  <a:gd name="connsiteY38" fmla="*/ 322104 h 803953"/>
                  <a:gd name="connsiteX39" fmla="*/ 427632 w 3024845"/>
                  <a:gd name="connsiteY39" fmla="*/ 322104 h 803953"/>
                  <a:gd name="connsiteX40" fmla="*/ 427632 w 3024845"/>
                  <a:gd name="connsiteY40" fmla="*/ 323185 h 803953"/>
                  <a:gd name="connsiteX41" fmla="*/ 427632 w 3024845"/>
                  <a:gd name="connsiteY41" fmla="*/ 330752 h 803953"/>
                  <a:gd name="connsiteX42" fmla="*/ 449925 w 3024845"/>
                  <a:gd name="connsiteY42" fmla="*/ 330752 h 803953"/>
                  <a:gd name="connsiteX43" fmla="*/ 449925 w 3024845"/>
                  <a:gd name="connsiteY43" fmla="*/ 328860 h 803953"/>
                  <a:gd name="connsiteX44" fmla="*/ 449925 w 3024845"/>
                  <a:gd name="connsiteY44" fmla="*/ 315619 h 803953"/>
                  <a:gd name="connsiteX45" fmla="*/ 451699 w 3024845"/>
                  <a:gd name="connsiteY45" fmla="*/ 315619 h 803953"/>
                  <a:gd name="connsiteX46" fmla="*/ 464112 w 3024845"/>
                  <a:gd name="connsiteY46" fmla="*/ 315619 h 803953"/>
                  <a:gd name="connsiteX47" fmla="*/ 464112 w 3024845"/>
                  <a:gd name="connsiteY47" fmla="*/ 339399 h 803953"/>
                  <a:gd name="connsiteX48" fmla="*/ 465126 w 3024845"/>
                  <a:gd name="connsiteY48" fmla="*/ 339399 h 803953"/>
                  <a:gd name="connsiteX49" fmla="*/ 472219 w 3024845"/>
                  <a:gd name="connsiteY49" fmla="*/ 339399 h 803953"/>
                  <a:gd name="connsiteX50" fmla="*/ 472219 w 3024845"/>
                  <a:gd name="connsiteY50" fmla="*/ 338318 h 803953"/>
                  <a:gd name="connsiteX51" fmla="*/ 472219 w 3024845"/>
                  <a:gd name="connsiteY51" fmla="*/ 330752 h 803953"/>
                  <a:gd name="connsiteX52" fmla="*/ 473992 w 3024845"/>
                  <a:gd name="connsiteY52" fmla="*/ 330752 h 803953"/>
                  <a:gd name="connsiteX53" fmla="*/ 486406 w 3024845"/>
                  <a:gd name="connsiteY53" fmla="*/ 330752 h 803953"/>
                  <a:gd name="connsiteX54" fmla="*/ 486406 w 3024845"/>
                  <a:gd name="connsiteY54" fmla="*/ 356693 h 803953"/>
                  <a:gd name="connsiteX55" fmla="*/ 488433 w 3024845"/>
                  <a:gd name="connsiteY55" fmla="*/ 356693 h 803953"/>
                  <a:gd name="connsiteX56" fmla="*/ 502619 w 3024845"/>
                  <a:gd name="connsiteY56" fmla="*/ 356693 h 803953"/>
                  <a:gd name="connsiteX57" fmla="*/ 502619 w 3024845"/>
                  <a:gd name="connsiteY57" fmla="*/ 358314 h 803953"/>
                  <a:gd name="connsiteX58" fmla="*/ 502619 w 3024845"/>
                  <a:gd name="connsiteY58" fmla="*/ 369664 h 803953"/>
                  <a:gd name="connsiteX59" fmla="*/ 503379 w 3024845"/>
                  <a:gd name="connsiteY59" fmla="*/ 369664 h 803953"/>
                  <a:gd name="connsiteX60" fmla="*/ 508700 w 3024845"/>
                  <a:gd name="connsiteY60" fmla="*/ 369664 h 803953"/>
                  <a:gd name="connsiteX61" fmla="*/ 508700 w 3024845"/>
                  <a:gd name="connsiteY61" fmla="*/ 368853 h 803953"/>
                  <a:gd name="connsiteX62" fmla="*/ 508700 w 3024845"/>
                  <a:gd name="connsiteY62" fmla="*/ 363178 h 803953"/>
                  <a:gd name="connsiteX63" fmla="*/ 539100 w 3024845"/>
                  <a:gd name="connsiteY63" fmla="*/ 363178 h 803953"/>
                  <a:gd name="connsiteX64" fmla="*/ 539100 w 3024845"/>
                  <a:gd name="connsiteY64" fmla="*/ 386958 h 803953"/>
                  <a:gd name="connsiteX65" fmla="*/ 540113 w 3024845"/>
                  <a:gd name="connsiteY65" fmla="*/ 386958 h 803953"/>
                  <a:gd name="connsiteX66" fmla="*/ 547207 w 3024845"/>
                  <a:gd name="connsiteY66" fmla="*/ 386958 h 803953"/>
                  <a:gd name="connsiteX67" fmla="*/ 547207 w 3024845"/>
                  <a:gd name="connsiteY67" fmla="*/ 388039 h 803953"/>
                  <a:gd name="connsiteX68" fmla="*/ 547207 w 3024845"/>
                  <a:gd name="connsiteY68" fmla="*/ 395605 h 803953"/>
                  <a:gd name="connsiteX69" fmla="*/ 547967 w 3024845"/>
                  <a:gd name="connsiteY69" fmla="*/ 395605 h 803953"/>
                  <a:gd name="connsiteX70" fmla="*/ 553287 w 3024845"/>
                  <a:gd name="connsiteY70" fmla="*/ 395605 h 803953"/>
                  <a:gd name="connsiteX71" fmla="*/ 553287 w 3024845"/>
                  <a:gd name="connsiteY71" fmla="*/ 393443 h 803953"/>
                  <a:gd name="connsiteX72" fmla="*/ 553287 w 3024845"/>
                  <a:gd name="connsiteY72" fmla="*/ 378311 h 803953"/>
                  <a:gd name="connsiteX73" fmla="*/ 554300 w 3024845"/>
                  <a:gd name="connsiteY73" fmla="*/ 378311 h 803953"/>
                  <a:gd name="connsiteX74" fmla="*/ 561394 w 3024845"/>
                  <a:gd name="connsiteY74" fmla="*/ 378311 h 803953"/>
                  <a:gd name="connsiteX75" fmla="*/ 561394 w 3024845"/>
                  <a:gd name="connsiteY75" fmla="*/ 379392 h 803953"/>
                  <a:gd name="connsiteX76" fmla="*/ 561394 w 3024845"/>
                  <a:gd name="connsiteY76" fmla="*/ 386958 h 803953"/>
                  <a:gd name="connsiteX77" fmla="*/ 566714 w 3024845"/>
                  <a:gd name="connsiteY77" fmla="*/ 384965 h 803953"/>
                  <a:gd name="connsiteX78" fmla="*/ 567474 w 3024845"/>
                  <a:gd name="connsiteY78" fmla="*/ 383985 h 803953"/>
                  <a:gd name="connsiteX79" fmla="*/ 567474 w 3024845"/>
                  <a:gd name="connsiteY79" fmla="*/ 378311 h 803953"/>
                  <a:gd name="connsiteX80" fmla="*/ 605981 w 3024845"/>
                  <a:gd name="connsiteY80" fmla="*/ 378311 h 803953"/>
                  <a:gd name="connsiteX81" fmla="*/ 605981 w 3024845"/>
                  <a:gd name="connsiteY81" fmla="*/ 402090 h 803953"/>
                  <a:gd name="connsiteX82" fmla="*/ 608007 w 3024845"/>
                  <a:gd name="connsiteY82" fmla="*/ 402090 h 803953"/>
                  <a:gd name="connsiteX83" fmla="*/ 622194 w 3024845"/>
                  <a:gd name="connsiteY83" fmla="*/ 402090 h 803953"/>
                  <a:gd name="connsiteX84" fmla="*/ 622194 w 3024845"/>
                  <a:gd name="connsiteY84" fmla="*/ 403171 h 803953"/>
                  <a:gd name="connsiteX85" fmla="*/ 622194 w 3024845"/>
                  <a:gd name="connsiteY85" fmla="*/ 410737 h 803953"/>
                  <a:gd name="connsiteX86" fmla="*/ 623968 w 3024845"/>
                  <a:gd name="connsiteY86" fmla="*/ 410737 h 803953"/>
                  <a:gd name="connsiteX87" fmla="*/ 636381 w 3024845"/>
                  <a:gd name="connsiteY87" fmla="*/ 410737 h 803953"/>
                  <a:gd name="connsiteX88" fmla="*/ 636381 w 3024845"/>
                  <a:gd name="connsiteY88" fmla="*/ 386958 h 803953"/>
                  <a:gd name="connsiteX89" fmla="*/ 637394 w 3024845"/>
                  <a:gd name="connsiteY89" fmla="*/ 386958 h 803953"/>
                  <a:gd name="connsiteX90" fmla="*/ 644488 w 3024845"/>
                  <a:gd name="connsiteY90" fmla="*/ 386958 h 803953"/>
                  <a:gd name="connsiteX91" fmla="*/ 644488 w 3024845"/>
                  <a:gd name="connsiteY91" fmla="*/ 354531 h 803953"/>
                  <a:gd name="connsiteX92" fmla="*/ 645501 w 3024845"/>
                  <a:gd name="connsiteY92" fmla="*/ 354531 h 803953"/>
                  <a:gd name="connsiteX93" fmla="*/ 652595 w 3024845"/>
                  <a:gd name="connsiteY93" fmla="*/ 354531 h 803953"/>
                  <a:gd name="connsiteX94" fmla="*/ 652595 w 3024845"/>
                  <a:gd name="connsiteY94" fmla="*/ 352640 h 803953"/>
                  <a:gd name="connsiteX95" fmla="*/ 652595 w 3024845"/>
                  <a:gd name="connsiteY95" fmla="*/ 339399 h 803953"/>
                  <a:gd name="connsiteX96" fmla="*/ 651328 w 3024845"/>
                  <a:gd name="connsiteY96" fmla="*/ 337777 h 803953"/>
                  <a:gd name="connsiteX97" fmla="*/ 656648 w 3024845"/>
                  <a:gd name="connsiteY97" fmla="*/ 326428 h 803953"/>
                  <a:gd name="connsiteX98" fmla="*/ 664755 w 3024845"/>
                  <a:gd name="connsiteY98" fmla="*/ 354531 h 803953"/>
                  <a:gd name="connsiteX99" fmla="*/ 665515 w 3024845"/>
                  <a:gd name="connsiteY99" fmla="*/ 354531 h 803953"/>
                  <a:gd name="connsiteX100" fmla="*/ 670835 w 3024845"/>
                  <a:gd name="connsiteY100" fmla="*/ 354531 h 803953"/>
                  <a:gd name="connsiteX101" fmla="*/ 670835 w 3024845"/>
                  <a:gd name="connsiteY101" fmla="*/ 248604 h 803953"/>
                  <a:gd name="connsiteX102" fmla="*/ 672355 w 3024845"/>
                  <a:gd name="connsiteY102" fmla="*/ 248604 h 803953"/>
                  <a:gd name="connsiteX103" fmla="*/ 682995 w 3024845"/>
                  <a:gd name="connsiteY103" fmla="*/ 248604 h 803953"/>
                  <a:gd name="connsiteX104" fmla="*/ 682995 w 3024845"/>
                  <a:gd name="connsiteY104" fmla="*/ 201045 h 803953"/>
                  <a:gd name="connsiteX105" fmla="*/ 709342 w 3024845"/>
                  <a:gd name="connsiteY105" fmla="*/ 201045 h 803953"/>
                  <a:gd name="connsiteX106" fmla="*/ 709342 w 3024845"/>
                  <a:gd name="connsiteY106" fmla="*/ 179427 h 803953"/>
                  <a:gd name="connsiteX107" fmla="*/ 743796 w 3024845"/>
                  <a:gd name="connsiteY107" fmla="*/ 179427 h 803953"/>
                  <a:gd name="connsiteX108" fmla="*/ 743796 w 3024845"/>
                  <a:gd name="connsiteY108" fmla="*/ 181859 h 803953"/>
                  <a:gd name="connsiteX109" fmla="*/ 743796 w 3024845"/>
                  <a:gd name="connsiteY109" fmla="*/ 198883 h 803953"/>
                  <a:gd name="connsiteX110" fmla="*/ 746076 w 3024845"/>
                  <a:gd name="connsiteY110" fmla="*/ 198883 h 803953"/>
                  <a:gd name="connsiteX111" fmla="*/ 762036 w 3024845"/>
                  <a:gd name="connsiteY111" fmla="*/ 198883 h 803953"/>
                  <a:gd name="connsiteX112" fmla="*/ 762036 w 3024845"/>
                  <a:gd name="connsiteY112" fmla="*/ 246442 h 803953"/>
                  <a:gd name="connsiteX113" fmla="*/ 763049 w 3024845"/>
                  <a:gd name="connsiteY113" fmla="*/ 246442 h 803953"/>
                  <a:gd name="connsiteX114" fmla="*/ 770143 w 3024845"/>
                  <a:gd name="connsiteY114" fmla="*/ 246442 h 803953"/>
                  <a:gd name="connsiteX115" fmla="*/ 784330 w 3024845"/>
                  <a:gd name="connsiteY115" fmla="*/ 250766 h 803953"/>
                  <a:gd name="connsiteX116" fmla="*/ 784330 w 3024845"/>
                  <a:gd name="connsiteY116" fmla="*/ 289678 h 803953"/>
                  <a:gd name="connsiteX117" fmla="*/ 785343 w 3024845"/>
                  <a:gd name="connsiteY117" fmla="*/ 289678 h 803953"/>
                  <a:gd name="connsiteX118" fmla="*/ 792436 w 3024845"/>
                  <a:gd name="connsiteY118" fmla="*/ 289678 h 803953"/>
                  <a:gd name="connsiteX119" fmla="*/ 792436 w 3024845"/>
                  <a:gd name="connsiteY119" fmla="*/ 291299 h 803953"/>
                  <a:gd name="connsiteX120" fmla="*/ 792436 w 3024845"/>
                  <a:gd name="connsiteY120" fmla="*/ 302648 h 803953"/>
                  <a:gd name="connsiteX121" fmla="*/ 794463 w 3024845"/>
                  <a:gd name="connsiteY121" fmla="*/ 302648 h 803953"/>
                  <a:gd name="connsiteX122" fmla="*/ 808650 w 3024845"/>
                  <a:gd name="connsiteY122" fmla="*/ 302648 h 803953"/>
                  <a:gd name="connsiteX123" fmla="*/ 814730 w 3024845"/>
                  <a:gd name="connsiteY123" fmla="*/ 309134 h 803953"/>
                  <a:gd name="connsiteX124" fmla="*/ 814730 w 3024845"/>
                  <a:gd name="connsiteY124" fmla="*/ 330752 h 803953"/>
                  <a:gd name="connsiteX125" fmla="*/ 817010 w 3024845"/>
                  <a:gd name="connsiteY125" fmla="*/ 330752 h 803953"/>
                  <a:gd name="connsiteX126" fmla="*/ 832970 w 3024845"/>
                  <a:gd name="connsiteY126" fmla="*/ 330752 h 803953"/>
                  <a:gd name="connsiteX127" fmla="*/ 832970 w 3024845"/>
                  <a:gd name="connsiteY127" fmla="*/ 331832 h 803953"/>
                  <a:gd name="connsiteX128" fmla="*/ 832970 w 3024845"/>
                  <a:gd name="connsiteY128" fmla="*/ 339399 h 803953"/>
                  <a:gd name="connsiteX129" fmla="*/ 834237 w 3024845"/>
                  <a:gd name="connsiteY129" fmla="*/ 339399 h 803953"/>
                  <a:gd name="connsiteX130" fmla="*/ 843104 w 3024845"/>
                  <a:gd name="connsiteY130" fmla="*/ 339399 h 803953"/>
                  <a:gd name="connsiteX131" fmla="*/ 843104 w 3024845"/>
                  <a:gd name="connsiteY131" fmla="*/ 341560 h 803953"/>
                  <a:gd name="connsiteX132" fmla="*/ 843104 w 3024845"/>
                  <a:gd name="connsiteY132" fmla="*/ 356693 h 803953"/>
                  <a:gd name="connsiteX133" fmla="*/ 847157 w 3024845"/>
                  <a:gd name="connsiteY133" fmla="*/ 354801 h 803953"/>
                  <a:gd name="connsiteX134" fmla="*/ 847157 w 3024845"/>
                  <a:gd name="connsiteY134" fmla="*/ 341560 h 803953"/>
                  <a:gd name="connsiteX135" fmla="*/ 848170 w 3024845"/>
                  <a:gd name="connsiteY135" fmla="*/ 341560 h 803953"/>
                  <a:gd name="connsiteX136" fmla="*/ 855264 w 3024845"/>
                  <a:gd name="connsiteY136" fmla="*/ 341560 h 803953"/>
                  <a:gd name="connsiteX137" fmla="*/ 855264 w 3024845"/>
                  <a:gd name="connsiteY137" fmla="*/ 343182 h 803953"/>
                  <a:gd name="connsiteX138" fmla="*/ 855264 w 3024845"/>
                  <a:gd name="connsiteY138" fmla="*/ 354531 h 803953"/>
                  <a:gd name="connsiteX139" fmla="*/ 856024 w 3024845"/>
                  <a:gd name="connsiteY139" fmla="*/ 354531 h 803953"/>
                  <a:gd name="connsiteX140" fmla="*/ 861344 w 3024845"/>
                  <a:gd name="connsiteY140" fmla="*/ 354531 h 803953"/>
                  <a:gd name="connsiteX141" fmla="*/ 909984 w 3024845"/>
                  <a:gd name="connsiteY141" fmla="*/ 350208 h 803953"/>
                  <a:gd name="connsiteX142" fmla="*/ 909984 w 3024845"/>
                  <a:gd name="connsiteY142" fmla="*/ 351559 h 803953"/>
                  <a:gd name="connsiteX143" fmla="*/ 909984 w 3024845"/>
                  <a:gd name="connsiteY143" fmla="*/ 361016 h 803953"/>
                  <a:gd name="connsiteX144" fmla="*/ 910744 w 3024845"/>
                  <a:gd name="connsiteY144" fmla="*/ 361016 h 803953"/>
                  <a:gd name="connsiteX145" fmla="*/ 916065 w 3024845"/>
                  <a:gd name="connsiteY145" fmla="*/ 361016 h 803953"/>
                  <a:gd name="connsiteX146" fmla="*/ 916065 w 3024845"/>
                  <a:gd name="connsiteY146" fmla="*/ 363178 h 803953"/>
                  <a:gd name="connsiteX147" fmla="*/ 916065 w 3024845"/>
                  <a:gd name="connsiteY147" fmla="*/ 378311 h 803953"/>
                  <a:gd name="connsiteX148" fmla="*/ 918091 w 3024845"/>
                  <a:gd name="connsiteY148" fmla="*/ 376960 h 803953"/>
                  <a:gd name="connsiteX149" fmla="*/ 932278 w 3024845"/>
                  <a:gd name="connsiteY149" fmla="*/ 367502 h 803953"/>
                  <a:gd name="connsiteX150" fmla="*/ 938358 w 3024845"/>
                  <a:gd name="connsiteY150" fmla="*/ 326428 h 803953"/>
                  <a:gd name="connsiteX151" fmla="*/ 939118 w 3024845"/>
                  <a:gd name="connsiteY151" fmla="*/ 326158 h 803953"/>
                  <a:gd name="connsiteX152" fmla="*/ 944438 w 3024845"/>
                  <a:gd name="connsiteY152" fmla="*/ 324266 h 803953"/>
                  <a:gd name="connsiteX153" fmla="*/ 946465 w 3024845"/>
                  <a:gd name="connsiteY153" fmla="*/ 255089 h 803953"/>
                  <a:gd name="connsiteX154" fmla="*/ 948492 w 3024845"/>
                  <a:gd name="connsiteY154" fmla="*/ 324266 h 803953"/>
                  <a:gd name="connsiteX155" fmla="*/ 949252 w 3024845"/>
                  <a:gd name="connsiteY155" fmla="*/ 324536 h 803953"/>
                  <a:gd name="connsiteX156" fmla="*/ 954572 w 3024845"/>
                  <a:gd name="connsiteY156" fmla="*/ 326428 h 803953"/>
                  <a:gd name="connsiteX157" fmla="*/ 954572 w 3024845"/>
                  <a:gd name="connsiteY157" fmla="*/ 239957 h 803953"/>
                  <a:gd name="connsiteX158" fmla="*/ 958625 w 3024845"/>
                  <a:gd name="connsiteY158" fmla="*/ 207530 h 803953"/>
                  <a:gd name="connsiteX159" fmla="*/ 997132 w 3024845"/>
                  <a:gd name="connsiteY159" fmla="*/ 207530 h 803953"/>
                  <a:gd name="connsiteX160" fmla="*/ 997132 w 3024845"/>
                  <a:gd name="connsiteY160" fmla="*/ 239957 h 803953"/>
                  <a:gd name="connsiteX161" fmla="*/ 997892 w 3024845"/>
                  <a:gd name="connsiteY161" fmla="*/ 239957 h 803953"/>
                  <a:gd name="connsiteX162" fmla="*/ 1003212 w 3024845"/>
                  <a:gd name="connsiteY162" fmla="*/ 239957 h 803953"/>
                  <a:gd name="connsiteX163" fmla="*/ 1003212 w 3024845"/>
                  <a:gd name="connsiteY163" fmla="*/ 157809 h 803953"/>
                  <a:gd name="connsiteX164" fmla="*/ 1004986 w 3024845"/>
                  <a:gd name="connsiteY164" fmla="*/ 157809 h 803953"/>
                  <a:gd name="connsiteX165" fmla="*/ 1017399 w 3024845"/>
                  <a:gd name="connsiteY165" fmla="*/ 157809 h 803953"/>
                  <a:gd name="connsiteX166" fmla="*/ 1017399 w 3024845"/>
                  <a:gd name="connsiteY166" fmla="*/ 155918 h 803953"/>
                  <a:gd name="connsiteX167" fmla="*/ 1017399 w 3024845"/>
                  <a:gd name="connsiteY167" fmla="*/ 142677 h 803953"/>
                  <a:gd name="connsiteX168" fmla="*/ 1039693 w 3024845"/>
                  <a:gd name="connsiteY168" fmla="*/ 142677 h 803953"/>
                  <a:gd name="connsiteX169" fmla="*/ 1039693 w 3024845"/>
                  <a:gd name="connsiteY169" fmla="*/ 141596 h 803953"/>
                  <a:gd name="connsiteX170" fmla="*/ 1039693 w 3024845"/>
                  <a:gd name="connsiteY170" fmla="*/ 134030 h 803953"/>
                  <a:gd name="connsiteX171" fmla="*/ 1041466 w 3024845"/>
                  <a:gd name="connsiteY171" fmla="*/ 134030 h 803953"/>
                  <a:gd name="connsiteX172" fmla="*/ 1053880 w 3024845"/>
                  <a:gd name="connsiteY172" fmla="*/ 134030 h 803953"/>
                  <a:gd name="connsiteX173" fmla="*/ 1053880 w 3024845"/>
                  <a:gd name="connsiteY173" fmla="*/ 135111 h 803953"/>
                  <a:gd name="connsiteX174" fmla="*/ 1053880 w 3024845"/>
                  <a:gd name="connsiteY174" fmla="*/ 142677 h 803953"/>
                  <a:gd name="connsiteX175" fmla="*/ 1054640 w 3024845"/>
                  <a:gd name="connsiteY175" fmla="*/ 142677 h 803953"/>
                  <a:gd name="connsiteX176" fmla="*/ 1059960 w 3024845"/>
                  <a:gd name="connsiteY176" fmla="*/ 142677 h 803953"/>
                  <a:gd name="connsiteX177" fmla="*/ 1070093 w 3024845"/>
                  <a:gd name="connsiteY177" fmla="*/ 138353 h 803953"/>
                  <a:gd name="connsiteX178" fmla="*/ 1074146 w 3024845"/>
                  <a:gd name="connsiteY178" fmla="*/ 141596 h 803953"/>
                  <a:gd name="connsiteX179" fmla="*/ 1074146 w 3024845"/>
                  <a:gd name="connsiteY179" fmla="*/ 134030 h 803953"/>
                  <a:gd name="connsiteX180" fmla="*/ 1076426 w 3024845"/>
                  <a:gd name="connsiteY180" fmla="*/ 134030 h 803953"/>
                  <a:gd name="connsiteX181" fmla="*/ 1092387 w 3024845"/>
                  <a:gd name="connsiteY181" fmla="*/ 134030 h 803953"/>
                  <a:gd name="connsiteX182" fmla="*/ 1092387 w 3024845"/>
                  <a:gd name="connsiteY182" fmla="*/ 135111 h 803953"/>
                  <a:gd name="connsiteX183" fmla="*/ 1092387 w 3024845"/>
                  <a:gd name="connsiteY183" fmla="*/ 142677 h 803953"/>
                  <a:gd name="connsiteX184" fmla="*/ 1122787 w 3024845"/>
                  <a:gd name="connsiteY184" fmla="*/ 142677 h 803953"/>
                  <a:gd name="connsiteX185" fmla="*/ 1122787 w 3024845"/>
                  <a:gd name="connsiteY185" fmla="*/ 144298 h 803953"/>
                  <a:gd name="connsiteX186" fmla="*/ 1122787 w 3024845"/>
                  <a:gd name="connsiteY186" fmla="*/ 155648 h 803953"/>
                  <a:gd name="connsiteX187" fmla="*/ 1149134 w 3024845"/>
                  <a:gd name="connsiteY187" fmla="*/ 155648 h 803953"/>
                  <a:gd name="connsiteX188" fmla="*/ 1149134 w 3024845"/>
                  <a:gd name="connsiteY188" fmla="*/ 185912 h 803953"/>
                  <a:gd name="connsiteX189" fmla="*/ 1149894 w 3024845"/>
                  <a:gd name="connsiteY189" fmla="*/ 185912 h 803953"/>
                  <a:gd name="connsiteX190" fmla="*/ 1155214 w 3024845"/>
                  <a:gd name="connsiteY190" fmla="*/ 185912 h 803953"/>
                  <a:gd name="connsiteX191" fmla="*/ 1155214 w 3024845"/>
                  <a:gd name="connsiteY191" fmla="*/ 186993 h 803953"/>
                  <a:gd name="connsiteX192" fmla="*/ 1155214 w 3024845"/>
                  <a:gd name="connsiteY192" fmla="*/ 194560 h 803953"/>
                  <a:gd name="connsiteX193" fmla="*/ 1159268 w 3024845"/>
                  <a:gd name="connsiteY193" fmla="*/ 224824 h 803953"/>
                  <a:gd name="connsiteX194" fmla="*/ 1160028 w 3024845"/>
                  <a:gd name="connsiteY194" fmla="*/ 224824 h 803953"/>
                  <a:gd name="connsiteX195" fmla="*/ 1165348 w 3024845"/>
                  <a:gd name="connsiteY195" fmla="*/ 224824 h 803953"/>
                  <a:gd name="connsiteX196" fmla="*/ 1165348 w 3024845"/>
                  <a:gd name="connsiteY196" fmla="*/ 225635 h 803953"/>
                  <a:gd name="connsiteX197" fmla="*/ 1165348 w 3024845"/>
                  <a:gd name="connsiteY197" fmla="*/ 231310 h 803953"/>
                  <a:gd name="connsiteX198" fmla="*/ 1166361 w 3024845"/>
                  <a:gd name="connsiteY198" fmla="*/ 231310 h 803953"/>
                  <a:gd name="connsiteX199" fmla="*/ 1173454 w 3024845"/>
                  <a:gd name="connsiteY199" fmla="*/ 231310 h 803953"/>
                  <a:gd name="connsiteX200" fmla="*/ 1173454 w 3024845"/>
                  <a:gd name="connsiteY200" fmla="*/ 261575 h 803953"/>
                  <a:gd name="connsiteX201" fmla="*/ 1175481 w 3024845"/>
                  <a:gd name="connsiteY201" fmla="*/ 261575 h 803953"/>
                  <a:gd name="connsiteX202" fmla="*/ 1189668 w 3024845"/>
                  <a:gd name="connsiteY202" fmla="*/ 261575 h 803953"/>
                  <a:gd name="connsiteX203" fmla="*/ 1189668 w 3024845"/>
                  <a:gd name="connsiteY203" fmla="*/ 285354 h 803953"/>
                  <a:gd name="connsiteX204" fmla="*/ 1191695 w 3024845"/>
                  <a:gd name="connsiteY204" fmla="*/ 286975 h 803953"/>
                  <a:gd name="connsiteX205" fmla="*/ 1191695 w 3024845"/>
                  <a:gd name="connsiteY205" fmla="*/ 298325 h 803953"/>
                  <a:gd name="connsiteX206" fmla="*/ 1192455 w 3024845"/>
                  <a:gd name="connsiteY206" fmla="*/ 298325 h 803953"/>
                  <a:gd name="connsiteX207" fmla="*/ 1197775 w 3024845"/>
                  <a:gd name="connsiteY207" fmla="*/ 298325 h 803953"/>
                  <a:gd name="connsiteX208" fmla="*/ 1197775 w 3024845"/>
                  <a:gd name="connsiteY208" fmla="*/ 322104 h 803953"/>
                  <a:gd name="connsiteX209" fmla="*/ 1199041 w 3024845"/>
                  <a:gd name="connsiteY209" fmla="*/ 322104 h 803953"/>
                  <a:gd name="connsiteX210" fmla="*/ 1207908 w 3024845"/>
                  <a:gd name="connsiteY210" fmla="*/ 322104 h 803953"/>
                  <a:gd name="connsiteX211" fmla="*/ 1209935 w 3024845"/>
                  <a:gd name="connsiteY211" fmla="*/ 326158 h 803953"/>
                  <a:gd name="connsiteX212" fmla="*/ 1209935 w 3024845"/>
                  <a:gd name="connsiteY212" fmla="*/ 339399 h 803953"/>
                  <a:gd name="connsiteX213" fmla="*/ 1211455 w 3024845"/>
                  <a:gd name="connsiteY213" fmla="*/ 337507 h 803953"/>
                  <a:gd name="connsiteX214" fmla="*/ 1222095 w 3024845"/>
                  <a:gd name="connsiteY214" fmla="*/ 324266 h 803953"/>
                  <a:gd name="connsiteX215" fmla="*/ 1250469 w 3024845"/>
                  <a:gd name="connsiteY215" fmla="*/ 324266 h 803953"/>
                  <a:gd name="connsiteX216" fmla="*/ 1250469 w 3024845"/>
                  <a:gd name="connsiteY216" fmla="*/ 410737 h 803953"/>
                  <a:gd name="connsiteX217" fmla="*/ 1251229 w 3024845"/>
                  <a:gd name="connsiteY217" fmla="*/ 410737 h 803953"/>
                  <a:gd name="connsiteX218" fmla="*/ 1256549 w 3024845"/>
                  <a:gd name="connsiteY218" fmla="*/ 410737 h 803953"/>
                  <a:gd name="connsiteX219" fmla="*/ 1257309 w 3024845"/>
                  <a:gd name="connsiteY219" fmla="*/ 409386 h 803953"/>
                  <a:gd name="connsiteX220" fmla="*/ 1262629 w 3024845"/>
                  <a:gd name="connsiteY220" fmla="*/ 399928 h 803953"/>
                  <a:gd name="connsiteX221" fmla="*/ 1262629 w 3024845"/>
                  <a:gd name="connsiteY221" fmla="*/ 401820 h 803953"/>
                  <a:gd name="connsiteX222" fmla="*/ 1262629 w 3024845"/>
                  <a:gd name="connsiteY222" fmla="*/ 415061 h 803953"/>
                  <a:gd name="connsiteX223" fmla="*/ 1266682 w 3024845"/>
                  <a:gd name="connsiteY223" fmla="*/ 369664 h 803953"/>
                  <a:gd name="connsiteX224" fmla="*/ 1267442 w 3024845"/>
                  <a:gd name="connsiteY224" fmla="*/ 369664 h 803953"/>
                  <a:gd name="connsiteX225" fmla="*/ 1272762 w 3024845"/>
                  <a:gd name="connsiteY225" fmla="*/ 369664 h 803953"/>
                  <a:gd name="connsiteX226" fmla="*/ 1272762 w 3024845"/>
                  <a:gd name="connsiteY226" fmla="*/ 304810 h 803953"/>
                  <a:gd name="connsiteX227" fmla="*/ 1273776 w 3024845"/>
                  <a:gd name="connsiteY227" fmla="*/ 304810 h 803953"/>
                  <a:gd name="connsiteX228" fmla="*/ 1280869 w 3024845"/>
                  <a:gd name="connsiteY228" fmla="*/ 304810 h 803953"/>
                  <a:gd name="connsiteX229" fmla="*/ 1293029 w 3024845"/>
                  <a:gd name="connsiteY229" fmla="*/ 261575 h 803953"/>
                  <a:gd name="connsiteX230" fmla="*/ 1294296 w 3024845"/>
                  <a:gd name="connsiteY230" fmla="*/ 261575 h 803953"/>
                  <a:gd name="connsiteX231" fmla="*/ 1303163 w 3024845"/>
                  <a:gd name="connsiteY231" fmla="*/ 261575 h 803953"/>
                  <a:gd name="connsiteX232" fmla="*/ 1313296 w 3024845"/>
                  <a:gd name="connsiteY232" fmla="*/ 304810 h 803953"/>
                  <a:gd name="connsiteX233" fmla="*/ 1314309 w 3024845"/>
                  <a:gd name="connsiteY233" fmla="*/ 304810 h 803953"/>
                  <a:gd name="connsiteX234" fmla="*/ 1321403 w 3024845"/>
                  <a:gd name="connsiteY234" fmla="*/ 304810 h 803953"/>
                  <a:gd name="connsiteX235" fmla="*/ 1321403 w 3024845"/>
                  <a:gd name="connsiteY235" fmla="*/ 343722 h 803953"/>
                  <a:gd name="connsiteX236" fmla="*/ 1323176 w 3024845"/>
                  <a:gd name="connsiteY236" fmla="*/ 343722 h 803953"/>
                  <a:gd name="connsiteX237" fmla="*/ 1335590 w 3024845"/>
                  <a:gd name="connsiteY237" fmla="*/ 343722 h 803953"/>
                  <a:gd name="connsiteX238" fmla="*/ 1335590 w 3024845"/>
                  <a:gd name="connsiteY238" fmla="*/ 345884 h 803953"/>
                  <a:gd name="connsiteX239" fmla="*/ 1335590 w 3024845"/>
                  <a:gd name="connsiteY239" fmla="*/ 361016 h 803953"/>
                  <a:gd name="connsiteX240" fmla="*/ 1339643 w 3024845"/>
                  <a:gd name="connsiteY240" fmla="*/ 358855 h 803953"/>
                  <a:gd name="connsiteX241" fmla="*/ 1339643 w 3024845"/>
                  <a:gd name="connsiteY241" fmla="*/ 343722 h 803953"/>
                  <a:gd name="connsiteX242" fmla="*/ 1341163 w 3024845"/>
                  <a:gd name="connsiteY242" fmla="*/ 343722 h 803953"/>
                  <a:gd name="connsiteX243" fmla="*/ 1351803 w 3024845"/>
                  <a:gd name="connsiteY243" fmla="*/ 343722 h 803953"/>
                  <a:gd name="connsiteX244" fmla="*/ 1351803 w 3024845"/>
                  <a:gd name="connsiteY244" fmla="*/ 345343 h 803953"/>
                  <a:gd name="connsiteX245" fmla="*/ 1351803 w 3024845"/>
                  <a:gd name="connsiteY245" fmla="*/ 356693 h 803953"/>
                  <a:gd name="connsiteX246" fmla="*/ 1382204 w 3024845"/>
                  <a:gd name="connsiteY246" fmla="*/ 356693 h 803953"/>
                  <a:gd name="connsiteX247" fmla="*/ 1382204 w 3024845"/>
                  <a:gd name="connsiteY247" fmla="*/ 319943 h 803953"/>
                  <a:gd name="connsiteX248" fmla="*/ 1383470 w 3024845"/>
                  <a:gd name="connsiteY248" fmla="*/ 319943 h 803953"/>
                  <a:gd name="connsiteX249" fmla="*/ 1392337 w 3024845"/>
                  <a:gd name="connsiteY249" fmla="*/ 319943 h 803953"/>
                  <a:gd name="connsiteX250" fmla="*/ 1392337 w 3024845"/>
                  <a:gd name="connsiteY250" fmla="*/ 341560 h 803953"/>
                  <a:gd name="connsiteX251" fmla="*/ 1394364 w 3024845"/>
                  <a:gd name="connsiteY251" fmla="*/ 309134 h 803953"/>
                  <a:gd name="connsiteX252" fmla="*/ 1416657 w 3024845"/>
                  <a:gd name="connsiteY252" fmla="*/ 309134 h 803953"/>
                  <a:gd name="connsiteX253" fmla="*/ 1416657 w 3024845"/>
                  <a:gd name="connsiteY253" fmla="*/ 307512 h 803953"/>
                  <a:gd name="connsiteX254" fmla="*/ 1416657 w 3024845"/>
                  <a:gd name="connsiteY254" fmla="*/ 296163 h 803953"/>
                  <a:gd name="connsiteX255" fmla="*/ 1417417 w 3024845"/>
                  <a:gd name="connsiteY255" fmla="*/ 296163 h 803953"/>
                  <a:gd name="connsiteX256" fmla="*/ 1422737 w 3024845"/>
                  <a:gd name="connsiteY256" fmla="*/ 296163 h 803953"/>
                  <a:gd name="connsiteX257" fmla="*/ 1422737 w 3024845"/>
                  <a:gd name="connsiteY257" fmla="*/ 294272 h 803953"/>
                  <a:gd name="connsiteX258" fmla="*/ 1422737 w 3024845"/>
                  <a:gd name="connsiteY258" fmla="*/ 281031 h 803953"/>
                  <a:gd name="connsiteX259" fmla="*/ 1426791 w 3024845"/>
                  <a:gd name="connsiteY259" fmla="*/ 287516 h 803953"/>
                  <a:gd name="connsiteX260" fmla="*/ 1429071 w 3024845"/>
                  <a:gd name="connsiteY260" fmla="*/ 287516 h 803953"/>
                  <a:gd name="connsiteX261" fmla="*/ 1445031 w 3024845"/>
                  <a:gd name="connsiteY261" fmla="*/ 287516 h 803953"/>
                  <a:gd name="connsiteX262" fmla="*/ 1445031 w 3024845"/>
                  <a:gd name="connsiteY262" fmla="*/ 286705 h 803953"/>
                  <a:gd name="connsiteX263" fmla="*/ 1445031 w 3024845"/>
                  <a:gd name="connsiteY263" fmla="*/ 281031 h 803953"/>
                  <a:gd name="connsiteX264" fmla="*/ 1445791 w 3024845"/>
                  <a:gd name="connsiteY264" fmla="*/ 281031 h 803953"/>
                  <a:gd name="connsiteX265" fmla="*/ 1451111 w 3024845"/>
                  <a:gd name="connsiteY265" fmla="*/ 281031 h 803953"/>
                  <a:gd name="connsiteX266" fmla="*/ 1451111 w 3024845"/>
                  <a:gd name="connsiteY266" fmla="*/ 282382 h 803953"/>
                  <a:gd name="connsiteX267" fmla="*/ 1451111 w 3024845"/>
                  <a:gd name="connsiteY267" fmla="*/ 291840 h 803953"/>
                  <a:gd name="connsiteX268" fmla="*/ 1489618 w 3024845"/>
                  <a:gd name="connsiteY268" fmla="*/ 291840 h 803953"/>
                  <a:gd name="connsiteX269" fmla="*/ 1489618 w 3024845"/>
                  <a:gd name="connsiteY269" fmla="*/ 430193 h 803953"/>
                  <a:gd name="connsiteX270" fmla="*/ 1491138 w 3024845"/>
                  <a:gd name="connsiteY270" fmla="*/ 430193 h 803953"/>
                  <a:gd name="connsiteX271" fmla="*/ 1501778 w 3024845"/>
                  <a:gd name="connsiteY271" fmla="*/ 430193 h 803953"/>
                  <a:gd name="connsiteX272" fmla="*/ 1501778 w 3024845"/>
                  <a:gd name="connsiteY272" fmla="*/ 417223 h 803953"/>
                  <a:gd name="connsiteX273" fmla="*/ 1505832 w 3024845"/>
                  <a:gd name="connsiteY273" fmla="*/ 417223 h 803953"/>
                  <a:gd name="connsiteX274" fmla="*/ 1505832 w 3024845"/>
                  <a:gd name="connsiteY274" fmla="*/ 430193 h 803953"/>
                  <a:gd name="connsiteX275" fmla="*/ 1536232 w 3024845"/>
                  <a:gd name="connsiteY275" fmla="*/ 430193 h 803953"/>
                  <a:gd name="connsiteX276" fmla="*/ 1536232 w 3024845"/>
                  <a:gd name="connsiteY276" fmla="*/ 399928 h 803953"/>
                  <a:gd name="connsiteX277" fmla="*/ 1548392 w 3024845"/>
                  <a:gd name="connsiteY277" fmla="*/ 399928 h 803953"/>
                  <a:gd name="connsiteX278" fmla="*/ 1560552 w 3024845"/>
                  <a:gd name="connsiteY278" fmla="*/ 397767 h 803953"/>
                  <a:gd name="connsiteX279" fmla="*/ 1564606 w 3024845"/>
                  <a:gd name="connsiteY279" fmla="*/ 399928 h 803953"/>
                  <a:gd name="connsiteX280" fmla="*/ 1574739 w 3024845"/>
                  <a:gd name="connsiteY280" fmla="*/ 399928 h 803953"/>
                  <a:gd name="connsiteX281" fmla="*/ 1574739 w 3024845"/>
                  <a:gd name="connsiteY281" fmla="*/ 430193 h 803953"/>
                  <a:gd name="connsiteX282" fmla="*/ 1582846 w 3024845"/>
                  <a:gd name="connsiteY282" fmla="*/ 430193 h 803953"/>
                  <a:gd name="connsiteX283" fmla="*/ 1582846 w 3024845"/>
                  <a:gd name="connsiteY283" fmla="*/ 447488 h 803953"/>
                  <a:gd name="connsiteX284" fmla="*/ 1592182 w 3024845"/>
                  <a:gd name="connsiteY284" fmla="*/ 448393 h 803953"/>
                  <a:gd name="connsiteX285" fmla="*/ 1605140 w 3024845"/>
                  <a:gd name="connsiteY285" fmla="*/ 448393 h 803953"/>
                  <a:gd name="connsiteX286" fmla="*/ 1605140 w 3024845"/>
                  <a:gd name="connsiteY286" fmla="*/ 432355 h 803953"/>
                  <a:gd name="connsiteX287" fmla="*/ 1673096 w 3024845"/>
                  <a:gd name="connsiteY287" fmla="*/ 432355 h 803953"/>
                  <a:gd name="connsiteX288" fmla="*/ 1673096 w 3024845"/>
                  <a:gd name="connsiteY288" fmla="*/ 347102 h 803953"/>
                  <a:gd name="connsiteX289" fmla="*/ 1745104 w 3024845"/>
                  <a:gd name="connsiteY289" fmla="*/ 347102 h 803953"/>
                  <a:gd name="connsiteX290" fmla="*/ 1745104 w 3024845"/>
                  <a:gd name="connsiteY290" fmla="*/ 425870 h 803953"/>
                  <a:gd name="connsiteX291" fmla="*/ 1747008 w 3024845"/>
                  <a:gd name="connsiteY291" fmla="*/ 425870 h 803953"/>
                  <a:gd name="connsiteX292" fmla="*/ 1748250 w 3024845"/>
                  <a:gd name="connsiteY292" fmla="*/ 448393 h 803953"/>
                  <a:gd name="connsiteX293" fmla="*/ 1757926 w 3024845"/>
                  <a:gd name="connsiteY293" fmla="*/ 448393 h 803953"/>
                  <a:gd name="connsiteX294" fmla="*/ 1759168 w 3024845"/>
                  <a:gd name="connsiteY294" fmla="*/ 425870 h 803953"/>
                  <a:gd name="connsiteX295" fmla="*/ 1765248 w 3024845"/>
                  <a:gd name="connsiteY295" fmla="*/ 425870 h 803953"/>
                  <a:gd name="connsiteX296" fmla="*/ 1766490 w 3024845"/>
                  <a:gd name="connsiteY296" fmla="*/ 448393 h 803953"/>
                  <a:gd name="connsiteX297" fmla="*/ 1817112 w 3024845"/>
                  <a:gd name="connsiteY297" fmla="*/ 448393 h 803953"/>
                  <a:gd name="connsiteX298" fmla="*/ 1817112 w 3024845"/>
                  <a:gd name="connsiteY298" fmla="*/ 285365 h 803953"/>
                  <a:gd name="connsiteX299" fmla="*/ 2014439 w 3024845"/>
                  <a:gd name="connsiteY299" fmla="*/ 285365 h 803953"/>
                  <a:gd name="connsiteX300" fmla="*/ 2014439 w 3024845"/>
                  <a:gd name="connsiteY300" fmla="*/ 448393 h 803953"/>
                  <a:gd name="connsiteX301" fmla="*/ 2033136 w 3024845"/>
                  <a:gd name="connsiteY301" fmla="*/ 448393 h 803953"/>
                  <a:gd name="connsiteX302" fmla="*/ 2033136 w 3024845"/>
                  <a:gd name="connsiteY302" fmla="*/ 365700 h 803953"/>
                  <a:gd name="connsiteX303" fmla="*/ 2128256 w 3024845"/>
                  <a:gd name="connsiteY303" fmla="*/ 365700 h 803953"/>
                  <a:gd name="connsiteX304" fmla="*/ 2180720 w 3024845"/>
                  <a:gd name="connsiteY304" fmla="*/ 300487 h 803953"/>
                  <a:gd name="connsiteX305" fmla="*/ 2245574 w 3024845"/>
                  <a:gd name="connsiteY305" fmla="*/ 300487 h 803953"/>
                  <a:gd name="connsiteX306" fmla="*/ 2245574 w 3024845"/>
                  <a:gd name="connsiteY306" fmla="*/ 376149 h 803953"/>
                  <a:gd name="connsiteX307" fmla="*/ 2253681 w 3024845"/>
                  <a:gd name="connsiteY307" fmla="*/ 376149 h 803953"/>
                  <a:gd name="connsiteX308" fmla="*/ 2255708 w 3024845"/>
                  <a:gd name="connsiteY308" fmla="*/ 369664 h 803953"/>
                  <a:gd name="connsiteX309" fmla="*/ 2261788 w 3024845"/>
                  <a:gd name="connsiteY309" fmla="*/ 369664 h 803953"/>
                  <a:gd name="connsiteX310" fmla="*/ 2263815 w 3024845"/>
                  <a:gd name="connsiteY310" fmla="*/ 378311 h 803953"/>
                  <a:gd name="connsiteX311" fmla="*/ 2275975 w 3024845"/>
                  <a:gd name="connsiteY311" fmla="*/ 378311 h 803953"/>
                  <a:gd name="connsiteX312" fmla="*/ 2275975 w 3024845"/>
                  <a:gd name="connsiteY312" fmla="*/ 371825 h 803953"/>
                  <a:gd name="connsiteX313" fmla="*/ 2298268 w 3024845"/>
                  <a:gd name="connsiteY313" fmla="*/ 371825 h 803953"/>
                  <a:gd name="connsiteX314" fmla="*/ 2298268 w 3024845"/>
                  <a:gd name="connsiteY314" fmla="*/ 378311 h 803953"/>
                  <a:gd name="connsiteX315" fmla="*/ 2318535 w 3024845"/>
                  <a:gd name="connsiteY315" fmla="*/ 378311 h 803953"/>
                  <a:gd name="connsiteX316" fmla="*/ 2318535 w 3024845"/>
                  <a:gd name="connsiteY316" fmla="*/ 423708 h 803953"/>
                  <a:gd name="connsiteX317" fmla="*/ 2332722 w 3024845"/>
                  <a:gd name="connsiteY317" fmla="*/ 423708 h 803953"/>
                  <a:gd name="connsiteX318" fmla="*/ 2332722 w 3024845"/>
                  <a:gd name="connsiteY318" fmla="*/ 410737 h 803953"/>
                  <a:gd name="connsiteX319" fmla="*/ 2348936 w 3024845"/>
                  <a:gd name="connsiteY319" fmla="*/ 410737 h 803953"/>
                  <a:gd name="connsiteX320" fmla="*/ 2348936 w 3024845"/>
                  <a:gd name="connsiteY320" fmla="*/ 231310 h 803953"/>
                  <a:gd name="connsiteX321" fmla="*/ 2355016 w 3024845"/>
                  <a:gd name="connsiteY321" fmla="*/ 224824 h 803953"/>
                  <a:gd name="connsiteX322" fmla="*/ 2427977 w 3024845"/>
                  <a:gd name="connsiteY322" fmla="*/ 224824 h 803953"/>
                  <a:gd name="connsiteX323" fmla="*/ 2427977 w 3024845"/>
                  <a:gd name="connsiteY323" fmla="*/ 233472 h 803953"/>
                  <a:gd name="connsiteX324" fmla="*/ 2438110 w 3024845"/>
                  <a:gd name="connsiteY324" fmla="*/ 233472 h 803953"/>
                  <a:gd name="connsiteX325" fmla="*/ 2438110 w 3024845"/>
                  <a:gd name="connsiteY325" fmla="*/ 348046 h 803953"/>
                  <a:gd name="connsiteX326" fmla="*/ 2460404 w 3024845"/>
                  <a:gd name="connsiteY326" fmla="*/ 348046 h 803953"/>
                  <a:gd name="connsiteX327" fmla="*/ 2460404 w 3024845"/>
                  <a:gd name="connsiteY327" fmla="*/ 281031 h 803953"/>
                  <a:gd name="connsiteX328" fmla="*/ 2486751 w 3024845"/>
                  <a:gd name="connsiteY328" fmla="*/ 281031 h 803953"/>
                  <a:gd name="connsiteX329" fmla="*/ 2490804 w 3024845"/>
                  <a:gd name="connsiteY329" fmla="*/ 276707 h 803953"/>
                  <a:gd name="connsiteX330" fmla="*/ 2498911 w 3024845"/>
                  <a:gd name="connsiteY330" fmla="*/ 276707 h 803953"/>
                  <a:gd name="connsiteX331" fmla="*/ 2502964 w 3024845"/>
                  <a:gd name="connsiteY331" fmla="*/ 281031 h 803953"/>
                  <a:gd name="connsiteX332" fmla="*/ 2525258 w 3024845"/>
                  <a:gd name="connsiteY332" fmla="*/ 281031 h 803953"/>
                  <a:gd name="connsiteX333" fmla="*/ 2525258 w 3024845"/>
                  <a:gd name="connsiteY333" fmla="*/ 164295 h 803953"/>
                  <a:gd name="connsiteX334" fmla="*/ 2582005 w 3024845"/>
                  <a:gd name="connsiteY334" fmla="*/ 153486 h 803953"/>
                  <a:gd name="connsiteX335" fmla="*/ 2582005 w 3024845"/>
                  <a:gd name="connsiteY335" fmla="*/ 154567 h 803953"/>
                  <a:gd name="connsiteX336" fmla="*/ 2582005 w 3024845"/>
                  <a:gd name="connsiteY336" fmla="*/ 162133 h 803953"/>
                  <a:gd name="connsiteX337" fmla="*/ 2608352 w 3024845"/>
                  <a:gd name="connsiteY337" fmla="*/ 162133 h 803953"/>
                  <a:gd name="connsiteX338" fmla="*/ 2608352 w 3024845"/>
                  <a:gd name="connsiteY338" fmla="*/ 417223 h 803953"/>
                  <a:gd name="connsiteX339" fmla="*/ 2630646 w 3024845"/>
                  <a:gd name="connsiteY339" fmla="*/ 417223 h 803953"/>
                  <a:gd name="connsiteX340" fmla="*/ 2630646 w 3024845"/>
                  <a:gd name="connsiteY340" fmla="*/ 412899 h 803953"/>
                  <a:gd name="connsiteX341" fmla="*/ 2642806 w 3024845"/>
                  <a:gd name="connsiteY341" fmla="*/ 412899 h 803953"/>
                  <a:gd name="connsiteX342" fmla="*/ 2642806 w 3024845"/>
                  <a:gd name="connsiteY342" fmla="*/ 417223 h 803953"/>
                  <a:gd name="connsiteX343" fmla="*/ 2667126 w 3024845"/>
                  <a:gd name="connsiteY343" fmla="*/ 417223 h 803953"/>
                  <a:gd name="connsiteX344" fmla="*/ 2667126 w 3024845"/>
                  <a:gd name="connsiteY344" fmla="*/ 404252 h 803953"/>
                  <a:gd name="connsiteX345" fmla="*/ 2695500 w 3024845"/>
                  <a:gd name="connsiteY345" fmla="*/ 404252 h 803953"/>
                  <a:gd name="connsiteX346" fmla="*/ 2707660 w 3024845"/>
                  <a:gd name="connsiteY346" fmla="*/ 399928 h 803953"/>
                  <a:gd name="connsiteX347" fmla="*/ 2727927 w 3024845"/>
                  <a:gd name="connsiteY347" fmla="*/ 404252 h 803953"/>
                  <a:gd name="connsiteX348" fmla="*/ 2727927 w 3024845"/>
                  <a:gd name="connsiteY348" fmla="*/ 386958 h 803953"/>
                  <a:gd name="connsiteX349" fmla="*/ 2736034 w 3024845"/>
                  <a:gd name="connsiteY349" fmla="*/ 386958 h 803953"/>
                  <a:gd name="connsiteX350" fmla="*/ 2736034 w 3024845"/>
                  <a:gd name="connsiteY350" fmla="*/ 373987 h 803953"/>
                  <a:gd name="connsiteX351" fmla="*/ 2792781 w 3024845"/>
                  <a:gd name="connsiteY351" fmla="*/ 373987 h 803953"/>
                  <a:gd name="connsiteX352" fmla="*/ 2792781 w 3024845"/>
                  <a:gd name="connsiteY352" fmla="*/ 343722 h 803953"/>
                  <a:gd name="connsiteX353" fmla="*/ 2811021 w 3024845"/>
                  <a:gd name="connsiteY353" fmla="*/ 343722 h 803953"/>
                  <a:gd name="connsiteX354" fmla="*/ 2811021 w 3024845"/>
                  <a:gd name="connsiteY354" fmla="*/ 337237 h 803953"/>
                  <a:gd name="connsiteX355" fmla="*/ 2823181 w 3024845"/>
                  <a:gd name="connsiteY355" fmla="*/ 337237 h 803953"/>
                  <a:gd name="connsiteX356" fmla="*/ 2823181 w 3024845"/>
                  <a:gd name="connsiteY356" fmla="*/ 343722 h 803953"/>
                  <a:gd name="connsiteX357" fmla="*/ 2839395 w 3024845"/>
                  <a:gd name="connsiteY357" fmla="*/ 343722 h 803953"/>
                  <a:gd name="connsiteX358" fmla="*/ 2839395 w 3024845"/>
                  <a:gd name="connsiteY358" fmla="*/ 393443 h 803953"/>
                  <a:gd name="connsiteX359" fmla="*/ 2871822 w 3024845"/>
                  <a:gd name="connsiteY359" fmla="*/ 393443 h 803953"/>
                  <a:gd name="connsiteX360" fmla="*/ 2871822 w 3024845"/>
                  <a:gd name="connsiteY360" fmla="*/ 367502 h 803953"/>
                  <a:gd name="connsiteX361" fmla="*/ 2910329 w 3024845"/>
                  <a:gd name="connsiteY361" fmla="*/ 367502 h 803953"/>
                  <a:gd name="connsiteX362" fmla="*/ 2910329 w 3024845"/>
                  <a:gd name="connsiteY362" fmla="*/ 337237 h 803953"/>
                  <a:gd name="connsiteX363" fmla="*/ 2958970 w 3024845"/>
                  <a:gd name="connsiteY363" fmla="*/ 337237 h 803953"/>
                  <a:gd name="connsiteX364" fmla="*/ 2958970 w 3024845"/>
                  <a:gd name="connsiteY364" fmla="*/ 448393 h 803953"/>
                  <a:gd name="connsiteX365" fmla="*/ 2958970 w 3024845"/>
                  <a:gd name="connsiteY365" fmla="*/ 462172 h 803953"/>
                  <a:gd name="connsiteX366" fmla="*/ 3024845 w 3024845"/>
                  <a:gd name="connsiteY366" fmla="*/ 462172 h 803953"/>
                  <a:gd name="connsiteX367" fmla="*/ 3024845 w 3024845"/>
                  <a:gd name="connsiteY367" fmla="*/ 803953 h 803953"/>
                  <a:gd name="connsiteX368" fmla="*/ 2054 w 3024845"/>
                  <a:gd name="connsiteY368" fmla="*/ 801620 h 803953"/>
                  <a:gd name="connsiteX369" fmla="*/ 0 w 3024845"/>
                  <a:gd name="connsiteY369" fmla="*/ 367502 h 803953"/>
                  <a:gd name="connsiteX370" fmla="*/ 20267 w 3024845"/>
                  <a:gd name="connsiteY370" fmla="*/ 367502 h 803953"/>
                  <a:gd name="connsiteX371" fmla="*/ 20774 w 3024845"/>
                  <a:gd name="connsiteY371" fmla="*/ 366421 h 803953"/>
                  <a:gd name="connsiteX372" fmla="*/ 24320 w 3024845"/>
                  <a:gd name="connsiteY372" fmla="*/ 358855 h 803953"/>
                  <a:gd name="connsiteX373" fmla="*/ 26094 w 3024845"/>
                  <a:gd name="connsiteY373" fmla="*/ 359125 h 803953"/>
                  <a:gd name="connsiteX374" fmla="*/ 38507 w 3024845"/>
                  <a:gd name="connsiteY374" fmla="*/ 361016 h 803953"/>
                  <a:gd name="connsiteX375" fmla="*/ 39014 w 3024845"/>
                  <a:gd name="connsiteY375" fmla="*/ 362368 h 803953"/>
                  <a:gd name="connsiteX376" fmla="*/ 42560 w 3024845"/>
                  <a:gd name="connsiteY376" fmla="*/ 371825 h 803953"/>
                  <a:gd name="connsiteX377" fmla="*/ 68907 w 3024845"/>
                  <a:gd name="connsiteY377" fmla="*/ 373987 h 803953"/>
                  <a:gd name="connsiteX378" fmla="*/ 68907 w 3024845"/>
                  <a:gd name="connsiteY378" fmla="*/ 250766 h 803953"/>
                  <a:gd name="connsiteX379" fmla="*/ 70934 w 3024845"/>
                  <a:gd name="connsiteY379" fmla="*/ 250766 h 803953"/>
                  <a:gd name="connsiteX380" fmla="*/ 85121 w 3024845"/>
                  <a:gd name="connsiteY380" fmla="*/ 250766 h 803953"/>
                  <a:gd name="connsiteX381" fmla="*/ 85121 w 3024845"/>
                  <a:gd name="connsiteY381" fmla="*/ 114574 h 803953"/>
                  <a:gd name="connsiteX382" fmla="*/ 86894 w 3024845"/>
                  <a:gd name="connsiteY382" fmla="*/ 114574 h 803953"/>
                  <a:gd name="connsiteX383" fmla="*/ 99308 w 3024845"/>
                  <a:gd name="connsiteY383" fmla="*/ 114574 h 803953"/>
                  <a:gd name="connsiteX384" fmla="*/ 99308 w 3024845"/>
                  <a:gd name="connsiteY384" fmla="*/ 0 h 803953"/>
                  <a:gd name="connsiteX0" fmla="*/ 99308 w 3024845"/>
                  <a:gd name="connsiteY0" fmla="*/ 0 h 689379"/>
                  <a:gd name="connsiteX1" fmla="*/ 220909 w 3024845"/>
                  <a:gd name="connsiteY1" fmla="*/ 0 h 689379"/>
                  <a:gd name="connsiteX2" fmla="*/ 223189 w 3024845"/>
                  <a:gd name="connsiteY2" fmla="*/ 0 h 689379"/>
                  <a:gd name="connsiteX3" fmla="*/ 239150 w 3024845"/>
                  <a:gd name="connsiteY3" fmla="*/ 0 h 689379"/>
                  <a:gd name="connsiteX4" fmla="*/ 239150 w 3024845"/>
                  <a:gd name="connsiteY4" fmla="*/ 140515 h 689379"/>
                  <a:gd name="connsiteX5" fmla="*/ 240670 w 3024845"/>
                  <a:gd name="connsiteY5" fmla="*/ 140245 h 689379"/>
                  <a:gd name="connsiteX6" fmla="*/ 251310 w 3024845"/>
                  <a:gd name="connsiteY6" fmla="*/ 138354 h 689379"/>
                  <a:gd name="connsiteX7" fmla="*/ 249283 w 3024845"/>
                  <a:gd name="connsiteY7" fmla="*/ 226986 h 689379"/>
                  <a:gd name="connsiteX8" fmla="*/ 250803 w 3024845"/>
                  <a:gd name="connsiteY8" fmla="*/ 227257 h 689379"/>
                  <a:gd name="connsiteX9" fmla="*/ 261443 w 3024845"/>
                  <a:gd name="connsiteY9" fmla="*/ 229148 h 689379"/>
                  <a:gd name="connsiteX10" fmla="*/ 261696 w 3024845"/>
                  <a:gd name="connsiteY10" fmla="*/ 229959 h 689379"/>
                  <a:gd name="connsiteX11" fmla="*/ 263470 w 3024845"/>
                  <a:gd name="connsiteY11" fmla="*/ 235634 h 689379"/>
                  <a:gd name="connsiteX12" fmla="*/ 264230 w 3024845"/>
                  <a:gd name="connsiteY12" fmla="*/ 233202 h 689379"/>
                  <a:gd name="connsiteX13" fmla="*/ 269550 w 3024845"/>
                  <a:gd name="connsiteY13" fmla="*/ 216178 h 689379"/>
                  <a:gd name="connsiteX14" fmla="*/ 271323 w 3024845"/>
                  <a:gd name="connsiteY14" fmla="*/ 216178 h 689379"/>
                  <a:gd name="connsiteX15" fmla="*/ 283737 w 3024845"/>
                  <a:gd name="connsiteY15" fmla="*/ 216178 h 689379"/>
                  <a:gd name="connsiteX16" fmla="*/ 283737 w 3024845"/>
                  <a:gd name="connsiteY16" fmla="*/ 248604 h 689379"/>
                  <a:gd name="connsiteX17" fmla="*/ 284750 w 3024845"/>
                  <a:gd name="connsiteY17" fmla="*/ 249145 h 689379"/>
                  <a:gd name="connsiteX18" fmla="*/ 291844 w 3024845"/>
                  <a:gd name="connsiteY18" fmla="*/ 252928 h 689379"/>
                  <a:gd name="connsiteX19" fmla="*/ 291844 w 3024845"/>
                  <a:gd name="connsiteY19" fmla="*/ 254279 h 689379"/>
                  <a:gd name="connsiteX20" fmla="*/ 291844 w 3024845"/>
                  <a:gd name="connsiteY20" fmla="*/ 263737 h 689379"/>
                  <a:gd name="connsiteX21" fmla="*/ 336431 w 3024845"/>
                  <a:gd name="connsiteY21" fmla="*/ 263737 h 689379"/>
                  <a:gd name="connsiteX22" fmla="*/ 336431 w 3024845"/>
                  <a:gd name="connsiteY22" fmla="*/ 264818 h 689379"/>
                  <a:gd name="connsiteX23" fmla="*/ 336431 w 3024845"/>
                  <a:gd name="connsiteY23" fmla="*/ 272384 h 689379"/>
                  <a:gd name="connsiteX24" fmla="*/ 338457 w 3024845"/>
                  <a:gd name="connsiteY24" fmla="*/ 272384 h 689379"/>
                  <a:gd name="connsiteX25" fmla="*/ 352644 w 3024845"/>
                  <a:gd name="connsiteY25" fmla="*/ 272384 h 689379"/>
                  <a:gd name="connsiteX26" fmla="*/ 352644 w 3024845"/>
                  <a:gd name="connsiteY26" fmla="*/ 242119 h 689379"/>
                  <a:gd name="connsiteX27" fmla="*/ 397231 w 3024845"/>
                  <a:gd name="connsiteY27" fmla="*/ 242119 h 689379"/>
                  <a:gd name="connsiteX28" fmla="*/ 397231 w 3024845"/>
                  <a:gd name="connsiteY28" fmla="*/ 240768 h 689379"/>
                  <a:gd name="connsiteX29" fmla="*/ 397231 w 3024845"/>
                  <a:gd name="connsiteY29" fmla="*/ 231310 h 689379"/>
                  <a:gd name="connsiteX30" fmla="*/ 398245 w 3024845"/>
                  <a:gd name="connsiteY30" fmla="*/ 231310 h 689379"/>
                  <a:gd name="connsiteX31" fmla="*/ 405338 w 3024845"/>
                  <a:gd name="connsiteY31" fmla="*/ 231310 h 689379"/>
                  <a:gd name="connsiteX32" fmla="*/ 405338 w 3024845"/>
                  <a:gd name="connsiteY32" fmla="*/ 229419 h 689379"/>
                  <a:gd name="connsiteX33" fmla="*/ 405338 w 3024845"/>
                  <a:gd name="connsiteY33" fmla="*/ 216178 h 689379"/>
                  <a:gd name="connsiteX34" fmla="*/ 406098 w 3024845"/>
                  <a:gd name="connsiteY34" fmla="*/ 216178 h 689379"/>
                  <a:gd name="connsiteX35" fmla="*/ 411418 w 3024845"/>
                  <a:gd name="connsiteY35" fmla="*/ 216178 h 689379"/>
                  <a:gd name="connsiteX36" fmla="*/ 411418 w 3024845"/>
                  <a:gd name="connsiteY36" fmla="*/ 215097 h 689379"/>
                  <a:gd name="connsiteX37" fmla="*/ 411418 w 3024845"/>
                  <a:gd name="connsiteY37" fmla="*/ 207530 h 689379"/>
                  <a:gd name="connsiteX38" fmla="*/ 413445 w 3024845"/>
                  <a:gd name="connsiteY38" fmla="*/ 207530 h 689379"/>
                  <a:gd name="connsiteX39" fmla="*/ 427632 w 3024845"/>
                  <a:gd name="connsiteY39" fmla="*/ 207530 h 689379"/>
                  <a:gd name="connsiteX40" fmla="*/ 427632 w 3024845"/>
                  <a:gd name="connsiteY40" fmla="*/ 208611 h 689379"/>
                  <a:gd name="connsiteX41" fmla="*/ 427632 w 3024845"/>
                  <a:gd name="connsiteY41" fmla="*/ 216178 h 689379"/>
                  <a:gd name="connsiteX42" fmla="*/ 449925 w 3024845"/>
                  <a:gd name="connsiteY42" fmla="*/ 216178 h 689379"/>
                  <a:gd name="connsiteX43" fmla="*/ 449925 w 3024845"/>
                  <a:gd name="connsiteY43" fmla="*/ 214286 h 689379"/>
                  <a:gd name="connsiteX44" fmla="*/ 449925 w 3024845"/>
                  <a:gd name="connsiteY44" fmla="*/ 201045 h 689379"/>
                  <a:gd name="connsiteX45" fmla="*/ 451699 w 3024845"/>
                  <a:gd name="connsiteY45" fmla="*/ 201045 h 689379"/>
                  <a:gd name="connsiteX46" fmla="*/ 464112 w 3024845"/>
                  <a:gd name="connsiteY46" fmla="*/ 201045 h 689379"/>
                  <a:gd name="connsiteX47" fmla="*/ 464112 w 3024845"/>
                  <a:gd name="connsiteY47" fmla="*/ 224825 h 689379"/>
                  <a:gd name="connsiteX48" fmla="*/ 465126 w 3024845"/>
                  <a:gd name="connsiteY48" fmla="*/ 224825 h 689379"/>
                  <a:gd name="connsiteX49" fmla="*/ 472219 w 3024845"/>
                  <a:gd name="connsiteY49" fmla="*/ 224825 h 689379"/>
                  <a:gd name="connsiteX50" fmla="*/ 472219 w 3024845"/>
                  <a:gd name="connsiteY50" fmla="*/ 223744 h 689379"/>
                  <a:gd name="connsiteX51" fmla="*/ 472219 w 3024845"/>
                  <a:gd name="connsiteY51" fmla="*/ 216178 h 689379"/>
                  <a:gd name="connsiteX52" fmla="*/ 473992 w 3024845"/>
                  <a:gd name="connsiteY52" fmla="*/ 216178 h 689379"/>
                  <a:gd name="connsiteX53" fmla="*/ 486406 w 3024845"/>
                  <a:gd name="connsiteY53" fmla="*/ 216178 h 689379"/>
                  <a:gd name="connsiteX54" fmla="*/ 486406 w 3024845"/>
                  <a:gd name="connsiteY54" fmla="*/ 242119 h 689379"/>
                  <a:gd name="connsiteX55" fmla="*/ 488433 w 3024845"/>
                  <a:gd name="connsiteY55" fmla="*/ 242119 h 689379"/>
                  <a:gd name="connsiteX56" fmla="*/ 502619 w 3024845"/>
                  <a:gd name="connsiteY56" fmla="*/ 242119 h 689379"/>
                  <a:gd name="connsiteX57" fmla="*/ 502619 w 3024845"/>
                  <a:gd name="connsiteY57" fmla="*/ 243740 h 689379"/>
                  <a:gd name="connsiteX58" fmla="*/ 502619 w 3024845"/>
                  <a:gd name="connsiteY58" fmla="*/ 255090 h 689379"/>
                  <a:gd name="connsiteX59" fmla="*/ 503379 w 3024845"/>
                  <a:gd name="connsiteY59" fmla="*/ 255090 h 689379"/>
                  <a:gd name="connsiteX60" fmla="*/ 508700 w 3024845"/>
                  <a:gd name="connsiteY60" fmla="*/ 255090 h 689379"/>
                  <a:gd name="connsiteX61" fmla="*/ 508700 w 3024845"/>
                  <a:gd name="connsiteY61" fmla="*/ 254279 h 689379"/>
                  <a:gd name="connsiteX62" fmla="*/ 508700 w 3024845"/>
                  <a:gd name="connsiteY62" fmla="*/ 248604 h 689379"/>
                  <a:gd name="connsiteX63" fmla="*/ 539100 w 3024845"/>
                  <a:gd name="connsiteY63" fmla="*/ 248604 h 689379"/>
                  <a:gd name="connsiteX64" fmla="*/ 539100 w 3024845"/>
                  <a:gd name="connsiteY64" fmla="*/ 272384 h 689379"/>
                  <a:gd name="connsiteX65" fmla="*/ 540113 w 3024845"/>
                  <a:gd name="connsiteY65" fmla="*/ 272384 h 689379"/>
                  <a:gd name="connsiteX66" fmla="*/ 547207 w 3024845"/>
                  <a:gd name="connsiteY66" fmla="*/ 272384 h 689379"/>
                  <a:gd name="connsiteX67" fmla="*/ 547207 w 3024845"/>
                  <a:gd name="connsiteY67" fmla="*/ 273465 h 689379"/>
                  <a:gd name="connsiteX68" fmla="*/ 547207 w 3024845"/>
                  <a:gd name="connsiteY68" fmla="*/ 281031 h 689379"/>
                  <a:gd name="connsiteX69" fmla="*/ 547967 w 3024845"/>
                  <a:gd name="connsiteY69" fmla="*/ 281031 h 689379"/>
                  <a:gd name="connsiteX70" fmla="*/ 553287 w 3024845"/>
                  <a:gd name="connsiteY70" fmla="*/ 281031 h 689379"/>
                  <a:gd name="connsiteX71" fmla="*/ 553287 w 3024845"/>
                  <a:gd name="connsiteY71" fmla="*/ 278869 h 689379"/>
                  <a:gd name="connsiteX72" fmla="*/ 553287 w 3024845"/>
                  <a:gd name="connsiteY72" fmla="*/ 263737 h 689379"/>
                  <a:gd name="connsiteX73" fmla="*/ 554300 w 3024845"/>
                  <a:gd name="connsiteY73" fmla="*/ 263737 h 689379"/>
                  <a:gd name="connsiteX74" fmla="*/ 561394 w 3024845"/>
                  <a:gd name="connsiteY74" fmla="*/ 263737 h 689379"/>
                  <a:gd name="connsiteX75" fmla="*/ 561394 w 3024845"/>
                  <a:gd name="connsiteY75" fmla="*/ 264818 h 689379"/>
                  <a:gd name="connsiteX76" fmla="*/ 561394 w 3024845"/>
                  <a:gd name="connsiteY76" fmla="*/ 272384 h 689379"/>
                  <a:gd name="connsiteX77" fmla="*/ 566714 w 3024845"/>
                  <a:gd name="connsiteY77" fmla="*/ 270391 h 689379"/>
                  <a:gd name="connsiteX78" fmla="*/ 567474 w 3024845"/>
                  <a:gd name="connsiteY78" fmla="*/ 269411 h 689379"/>
                  <a:gd name="connsiteX79" fmla="*/ 567474 w 3024845"/>
                  <a:gd name="connsiteY79" fmla="*/ 263737 h 689379"/>
                  <a:gd name="connsiteX80" fmla="*/ 605981 w 3024845"/>
                  <a:gd name="connsiteY80" fmla="*/ 263737 h 689379"/>
                  <a:gd name="connsiteX81" fmla="*/ 605981 w 3024845"/>
                  <a:gd name="connsiteY81" fmla="*/ 287516 h 689379"/>
                  <a:gd name="connsiteX82" fmla="*/ 608007 w 3024845"/>
                  <a:gd name="connsiteY82" fmla="*/ 287516 h 689379"/>
                  <a:gd name="connsiteX83" fmla="*/ 622194 w 3024845"/>
                  <a:gd name="connsiteY83" fmla="*/ 287516 h 689379"/>
                  <a:gd name="connsiteX84" fmla="*/ 622194 w 3024845"/>
                  <a:gd name="connsiteY84" fmla="*/ 288597 h 689379"/>
                  <a:gd name="connsiteX85" fmla="*/ 622194 w 3024845"/>
                  <a:gd name="connsiteY85" fmla="*/ 296163 h 689379"/>
                  <a:gd name="connsiteX86" fmla="*/ 623968 w 3024845"/>
                  <a:gd name="connsiteY86" fmla="*/ 296163 h 689379"/>
                  <a:gd name="connsiteX87" fmla="*/ 636381 w 3024845"/>
                  <a:gd name="connsiteY87" fmla="*/ 296163 h 689379"/>
                  <a:gd name="connsiteX88" fmla="*/ 636381 w 3024845"/>
                  <a:gd name="connsiteY88" fmla="*/ 272384 h 689379"/>
                  <a:gd name="connsiteX89" fmla="*/ 637394 w 3024845"/>
                  <a:gd name="connsiteY89" fmla="*/ 272384 h 689379"/>
                  <a:gd name="connsiteX90" fmla="*/ 644488 w 3024845"/>
                  <a:gd name="connsiteY90" fmla="*/ 272384 h 689379"/>
                  <a:gd name="connsiteX91" fmla="*/ 644488 w 3024845"/>
                  <a:gd name="connsiteY91" fmla="*/ 239957 h 689379"/>
                  <a:gd name="connsiteX92" fmla="*/ 645501 w 3024845"/>
                  <a:gd name="connsiteY92" fmla="*/ 239957 h 689379"/>
                  <a:gd name="connsiteX93" fmla="*/ 652595 w 3024845"/>
                  <a:gd name="connsiteY93" fmla="*/ 239957 h 689379"/>
                  <a:gd name="connsiteX94" fmla="*/ 652595 w 3024845"/>
                  <a:gd name="connsiteY94" fmla="*/ 238066 h 689379"/>
                  <a:gd name="connsiteX95" fmla="*/ 652595 w 3024845"/>
                  <a:gd name="connsiteY95" fmla="*/ 224825 h 689379"/>
                  <a:gd name="connsiteX96" fmla="*/ 651328 w 3024845"/>
                  <a:gd name="connsiteY96" fmla="*/ 223203 h 689379"/>
                  <a:gd name="connsiteX97" fmla="*/ 656648 w 3024845"/>
                  <a:gd name="connsiteY97" fmla="*/ 211854 h 689379"/>
                  <a:gd name="connsiteX98" fmla="*/ 664755 w 3024845"/>
                  <a:gd name="connsiteY98" fmla="*/ 239957 h 689379"/>
                  <a:gd name="connsiteX99" fmla="*/ 665515 w 3024845"/>
                  <a:gd name="connsiteY99" fmla="*/ 239957 h 689379"/>
                  <a:gd name="connsiteX100" fmla="*/ 670835 w 3024845"/>
                  <a:gd name="connsiteY100" fmla="*/ 239957 h 689379"/>
                  <a:gd name="connsiteX101" fmla="*/ 670835 w 3024845"/>
                  <a:gd name="connsiteY101" fmla="*/ 134030 h 689379"/>
                  <a:gd name="connsiteX102" fmla="*/ 672355 w 3024845"/>
                  <a:gd name="connsiteY102" fmla="*/ 134030 h 689379"/>
                  <a:gd name="connsiteX103" fmla="*/ 682995 w 3024845"/>
                  <a:gd name="connsiteY103" fmla="*/ 134030 h 689379"/>
                  <a:gd name="connsiteX104" fmla="*/ 682995 w 3024845"/>
                  <a:gd name="connsiteY104" fmla="*/ 86471 h 689379"/>
                  <a:gd name="connsiteX105" fmla="*/ 709342 w 3024845"/>
                  <a:gd name="connsiteY105" fmla="*/ 86471 h 689379"/>
                  <a:gd name="connsiteX106" fmla="*/ 709342 w 3024845"/>
                  <a:gd name="connsiteY106" fmla="*/ 64853 h 689379"/>
                  <a:gd name="connsiteX107" fmla="*/ 743796 w 3024845"/>
                  <a:gd name="connsiteY107" fmla="*/ 64853 h 689379"/>
                  <a:gd name="connsiteX108" fmla="*/ 743796 w 3024845"/>
                  <a:gd name="connsiteY108" fmla="*/ 67285 h 689379"/>
                  <a:gd name="connsiteX109" fmla="*/ 743796 w 3024845"/>
                  <a:gd name="connsiteY109" fmla="*/ 84309 h 689379"/>
                  <a:gd name="connsiteX110" fmla="*/ 746076 w 3024845"/>
                  <a:gd name="connsiteY110" fmla="*/ 84309 h 689379"/>
                  <a:gd name="connsiteX111" fmla="*/ 762036 w 3024845"/>
                  <a:gd name="connsiteY111" fmla="*/ 84309 h 689379"/>
                  <a:gd name="connsiteX112" fmla="*/ 762036 w 3024845"/>
                  <a:gd name="connsiteY112" fmla="*/ 131868 h 689379"/>
                  <a:gd name="connsiteX113" fmla="*/ 763049 w 3024845"/>
                  <a:gd name="connsiteY113" fmla="*/ 131868 h 689379"/>
                  <a:gd name="connsiteX114" fmla="*/ 770143 w 3024845"/>
                  <a:gd name="connsiteY114" fmla="*/ 131868 h 689379"/>
                  <a:gd name="connsiteX115" fmla="*/ 784330 w 3024845"/>
                  <a:gd name="connsiteY115" fmla="*/ 136192 h 689379"/>
                  <a:gd name="connsiteX116" fmla="*/ 784330 w 3024845"/>
                  <a:gd name="connsiteY116" fmla="*/ 175104 h 689379"/>
                  <a:gd name="connsiteX117" fmla="*/ 785343 w 3024845"/>
                  <a:gd name="connsiteY117" fmla="*/ 175104 h 689379"/>
                  <a:gd name="connsiteX118" fmla="*/ 792436 w 3024845"/>
                  <a:gd name="connsiteY118" fmla="*/ 175104 h 689379"/>
                  <a:gd name="connsiteX119" fmla="*/ 792436 w 3024845"/>
                  <a:gd name="connsiteY119" fmla="*/ 176725 h 689379"/>
                  <a:gd name="connsiteX120" fmla="*/ 792436 w 3024845"/>
                  <a:gd name="connsiteY120" fmla="*/ 188074 h 689379"/>
                  <a:gd name="connsiteX121" fmla="*/ 794463 w 3024845"/>
                  <a:gd name="connsiteY121" fmla="*/ 188074 h 689379"/>
                  <a:gd name="connsiteX122" fmla="*/ 808650 w 3024845"/>
                  <a:gd name="connsiteY122" fmla="*/ 188074 h 689379"/>
                  <a:gd name="connsiteX123" fmla="*/ 814730 w 3024845"/>
                  <a:gd name="connsiteY123" fmla="*/ 194560 h 689379"/>
                  <a:gd name="connsiteX124" fmla="*/ 814730 w 3024845"/>
                  <a:gd name="connsiteY124" fmla="*/ 216178 h 689379"/>
                  <a:gd name="connsiteX125" fmla="*/ 817010 w 3024845"/>
                  <a:gd name="connsiteY125" fmla="*/ 216178 h 689379"/>
                  <a:gd name="connsiteX126" fmla="*/ 832970 w 3024845"/>
                  <a:gd name="connsiteY126" fmla="*/ 216178 h 689379"/>
                  <a:gd name="connsiteX127" fmla="*/ 832970 w 3024845"/>
                  <a:gd name="connsiteY127" fmla="*/ 217258 h 689379"/>
                  <a:gd name="connsiteX128" fmla="*/ 832970 w 3024845"/>
                  <a:gd name="connsiteY128" fmla="*/ 224825 h 689379"/>
                  <a:gd name="connsiteX129" fmla="*/ 834237 w 3024845"/>
                  <a:gd name="connsiteY129" fmla="*/ 224825 h 689379"/>
                  <a:gd name="connsiteX130" fmla="*/ 843104 w 3024845"/>
                  <a:gd name="connsiteY130" fmla="*/ 224825 h 689379"/>
                  <a:gd name="connsiteX131" fmla="*/ 843104 w 3024845"/>
                  <a:gd name="connsiteY131" fmla="*/ 226986 h 689379"/>
                  <a:gd name="connsiteX132" fmla="*/ 843104 w 3024845"/>
                  <a:gd name="connsiteY132" fmla="*/ 242119 h 689379"/>
                  <a:gd name="connsiteX133" fmla="*/ 847157 w 3024845"/>
                  <a:gd name="connsiteY133" fmla="*/ 240227 h 689379"/>
                  <a:gd name="connsiteX134" fmla="*/ 847157 w 3024845"/>
                  <a:gd name="connsiteY134" fmla="*/ 226986 h 689379"/>
                  <a:gd name="connsiteX135" fmla="*/ 848170 w 3024845"/>
                  <a:gd name="connsiteY135" fmla="*/ 226986 h 689379"/>
                  <a:gd name="connsiteX136" fmla="*/ 855264 w 3024845"/>
                  <a:gd name="connsiteY136" fmla="*/ 226986 h 689379"/>
                  <a:gd name="connsiteX137" fmla="*/ 855264 w 3024845"/>
                  <a:gd name="connsiteY137" fmla="*/ 228608 h 689379"/>
                  <a:gd name="connsiteX138" fmla="*/ 855264 w 3024845"/>
                  <a:gd name="connsiteY138" fmla="*/ 239957 h 689379"/>
                  <a:gd name="connsiteX139" fmla="*/ 856024 w 3024845"/>
                  <a:gd name="connsiteY139" fmla="*/ 239957 h 689379"/>
                  <a:gd name="connsiteX140" fmla="*/ 861344 w 3024845"/>
                  <a:gd name="connsiteY140" fmla="*/ 239957 h 689379"/>
                  <a:gd name="connsiteX141" fmla="*/ 909984 w 3024845"/>
                  <a:gd name="connsiteY141" fmla="*/ 235634 h 689379"/>
                  <a:gd name="connsiteX142" fmla="*/ 909984 w 3024845"/>
                  <a:gd name="connsiteY142" fmla="*/ 236985 h 689379"/>
                  <a:gd name="connsiteX143" fmla="*/ 909984 w 3024845"/>
                  <a:gd name="connsiteY143" fmla="*/ 246442 h 689379"/>
                  <a:gd name="connsiteX144" fmla="*/ 910744 w 3024845"/>
                  <a:gd name="connsiteY144" fmla="*/ 246442 h 689379"/>
                  <a:gd name="connsiteX145" fmla="*/ 916065 w 3024845"/>
                  <a:gd name="connsiteY145" fmla="*/ 246442 h 689379"/>
                  <a:gd name="connsiteX146" fmla="*/ 916065 w 3024845"/>
                  <a:gd name="connsiteY146" fmla="*/ 248604 h 689379"/>
                  <a:gd name="connsiteX147" fmla="*/ 916065 w 3024845"/>
                  <a:gd name="connsiteY147" fmla="*/ 263737 h 689379"/>
                  <a:gd name="connsiteX148" fmla="*/ 918091 w 3024845"/>
                  <a:gd name="connsiteY148" fmla="*/ 262386 h 689379"/>
                  <a:gd name="connsiteX149" fmla="*/ 932278 w 3024845"/>
                  <a:gd name="connsiteY149" fmla="*/ 252928 h 689379"/>
                  <a:gd name="connsiteX150" fmla="*/ 938358 w 3024845"/>
                  <a:gd name="connsiteY150" fmla="*/ 211854 h 689379"/>
                  <a:gd name="connsiteX151" fmla="*/ 939118 w 3024845"/>
                  <a:gd name="connsiteY151" fmla="*/ 211584 h 689379"/>
                  <a:gd name="connsiteX152" fmla="*/ 944438 w 3024845"/>
                  <a:gd name="connsiteY152" fmla="*/ 209692 h 689379"/>
                  <a:gd name="connsiteX153" fmla="*/ 946465 w 3024845"/>
                  <a:gd name="connsiteY153" fmla="*/ 140515 h 689379"/>
                  <a:gd name="connsiteX154" fmla="*/ 948492 w 3024845"/>
                  <a:gd name="connsiteY154" fmla="*/ 209692 h 689379"/>
                  <a:gd name="connsiteX155" fmla="*/ 949252 w 3024845"/>
                  <a:gd name="connsiteY155" fmla="*/ 209962 h 689379"/>
                  <a:gd name="connsiteX156" fmla="*/ 954572 w 3024845"/>
                  <a:gd name="connsiteY156" fmla="*/ 211854 h 689379"/>
                  <a:gd name="connsiteX157" fmla="*/ 954572 w 3024845"/>
                  <a:gd name="connsiteY157" fmla="*/ 125383 h 689379"/>
                  <a:gd name="connsiteX158" fmla="*/ 958625 w 3024845"/>
                  <a:gd name="connsiteY158" fmla="*/ 92956 h 689379"/>
                  <a:gd name="connsiteX159" fmla="*/ 997132 w 3024845"/>
                  <a:gd name="connsiteY159" fmla="*/ 92956 h 689379"/>
                  <a:gd name="connsiteX160" fmla="*/ 997132 w 3024845"/>
                  <a:gd name="connsiteY160" fmla="*/ 125383 h 689379"/>
                  <a:gd name="connsiteX161" fmla="*/ 997892 w 3024845"/>
                  <a:gd name="connsiteY161" fmla="*/ 125383 h 689379"/>
                  <a:gd name="connsiteX162" fmla="*/ 1003212 w 3024845"/>
                  <a:gd name="connsiteY162" fmla="*/ 125383 h 689379"/>
                  <a:gd name="connsiteX163" fmla="*/ 1003212 w 3024845"/>
                  <a:gd name="connsiteY163" fmla="*/ 43235 h 689379"/>
                  <a:gd name="connsiteX164" fmla="*/ 1004986 w 3024845"/>
                  <a:gd name="connsiteY164" fmla="*/ 43235 h 689379"/>
                  <a:gd name="connsiteX165" fmla="*/ 1017399 w 3024845"/>
                  <a:gd name="connsiteY165" fmla="*/ 43235 h 689379"/>
                  <a:gd name="connsiteX166" fmla="*/ 1017399 w 3024845"/>
                  <a:gd name="connsiteY166" fmla="*/ 41344 h 689379"/>
                  <a:gd name="connsiteX167" fmla="*/ 1017399 w 3024845"/>
                  <a:gd name="connsiteY167" fmla="*/ 28103 h 689379"/>
                  <a:gd name="connsiteX168" fmla="*/ 1039693 w 3024845"/>
                  <a:gd name="connsiteY168" fmla="*/ 28103 h 689379"/>
                  <a:gd name="connsiteX169" fmla="*/ 1039693 w 3024845"/>
                  <a:gd name="connsiteY169" fmla="*/ 27022 h 689379"/>
                  <a:gd name="connsiteX170" fmla="*/ 1039693 w 3024845"/>
                  <a:gd name="connsiteY170" fmla="*/ 19456 h 689379"/>
                  <a:gd name="connsiteX171" fmla="*/ 1041466 w 3024845"/>
                  <a:gd name="connsiteY171" fmla="*/ 19456 h 689379"/>
                  <a:gd name="connsiteX172" fmla="*/ 1053880 w 3024845"/>
                  <a:gd name="connsiteY172" fmla="*/ 19456 h 689379"/>
                  <a:gd name="connsiteX173" fmla="*/ 1053880 w 3024845"/>
                  <a:gd name="connsiteY173" fmla="*/ 20537 h 689379"/>
                  <a:gd name="connsiteX174" fmla="*/ 1053880 w 3024845"/>
                  <a:gd name="connsiteY174" fmla="*/ 28103 h 689379"/>
                  <a:gd name="connsiteX175" fmla="*/ 1054640 w 3024845"/>
                  <a:gd name="connsiteY175" fmla="*/ 28103 h 689379"/>
                  <a:gd name="connsiteX176" fmla="*/ 1059960 w 3024845"/>
                  <a:gd name="connsiteY176" fmla="*/ 28103 h 689379"/>
                  <a:gd name="connsiteX177" fmla="*/ 1070093 w 3024845"/>
                  <a:gd name="connsiteY177" fmla="*/ 23779 h 689379"/>
                  <a:gd name="connsiteX178" fmla="*/ 1074146 w 3024845"/>
                  <a:gd name="connsiteY178" fmla="*/ 27022 h 689379"/>
                  <a:gd name="connsiteX179" fmla="*/ 1074146 w 3024845"/>
                  <a:gd name="connsiteY179" fmla="*/ 19456 h 689379"/>
                  <a:gd name="connsiteX180" fmla="*/ 1076426 w 3024845"/>
                  <a:gd name="connsiteY180" fmla="*/ 19456 h 689379"/>
                  <a:gd name="connsiteX181" fmla="*/ 1092387 w 3024845"/>
                  <a:gd name="connsiteY181" fmla="*/ 19456 h 689379"/>
                  <a:gd name="connsiteX182" fmla="*/ 1092387 w 3024845"/>
                  <a:gd name="connsiteY182" fmla="*/ 20537 h 689379"/>
                  <a:gd name="connsiteX183" fmla="*/ 1092387 w 3024845"/>
                  <a:gd name="connsiteY183" fmla="*/ 28103 h 689379"/>
                  <a:gd name="connsiteX184" fmla="*/ 1122787 w 3024845"/>
                  <a:gd name="connsiteY184" fmla="*/ 28103 h 689379"/>
                  <a:gd name="connsiteX185" fmla="*/ 1122787 w 3024845"/>
                  <a:gd name="connsiteY185" fmla="*/ 29724 h 689379"/>
                  <a:gd name="connsiteX186" fmla="*/ 1122787 w 3024845"/>
                  <a:gd name="connsiteY186" fmla="*/ 41074 h 689379"/>
                  <a:gd name="connsiteX187" fmla="*/ 1149134 w 3024845"/>
                  <a:gd name="connsiteY187" fmla="*/ 41074 h 689379"/>
                  <a:gd name="connsiteX188" fmla="*/ 1149134 w 3024845"/>
                  <a:gd name="connsiteY188" fmla="*/ 71338 h 689379"/>
                  <a:gd name="connsiteX189" fmla="*/ 1149894 w 3024845"/>
                  <a:gd name="connsiteY189" fmla="*/ 71338 h 689379"/>
                  <a:gd name="connsiteX190" fmla="*/ 1155214 w 3024845"/>
                  <a:gd name="connsiteY190" fmla="*/ 71338 h 689379"/>
                  <a:gd name="connsiteX191" fmla="*/ 1155214 w 3024845"/>
                  <a:gd name="connsiteY191" fmla="*/ 72419 h 689379"/>
                  <a:gd name="connsiteX192" fmla="*/ 1155214 w 3024845"/>
                  <a:gd name="connsiteY192" fmla="*/ 79986 h 689379"/>
                  <a:gd name="connsiteX193" fmla="*/ 1159268 w 3024845"/>
                  <a:gd name="connsiteY193" fmla="*/ 110250 h 689379"/>
                  <a:gd name="connsiteX194" fmla="*/ 1160028 w 3024845"/>
                  <a:gd name="connsiteY194" fmla="*/ 110250 h 689379"/>
                  <a:gd name="connsiteX195" fmla="*/ 1165348 w 3024845"/>
                  <a:gd name="connsiteY195" fmla="*/ 110250 h 689379"/>
                  <a:gd name="connsiteX196" fmla="*/ 1165348 w 3024845"/>
                  <a:gd name="connsiteY196" fmla="*/ 111061 h 689379"/>
                  <a:gd name="connsiteX197" fmla="*/ 1165348 w 3024845"/>
                  <a:gd name="connsiteY197" fmla="*/ 116736 h 689379"/>
                  <a:gd name="connsiteX198" fmla="*/ 1166361 w 3024845"/>
                  <a:gd name="connsiteY198" fmla="*/ 116736 h 689379"/>
                  <a:gd name="connsiteX199" fmla="*/ 1173454 w 3024845"/>
                  <a:gd name="connsiteY199" fmla="*/ 116736 h 689379"/>
                  <a:gd name="connsiteX200" fmla="*/ 1173454 w 3024845"/>
                  <a:gd name="connsiteY200" fmla="*/ 147001 h 689379"/>
                  <a:gd name="connsiteX201" fmla="*/ 1175481 w 3024845"/>
                  <a:gd name="connsiteY201" fmla="*/ 147001 h 689379"/>
                  <a:gd name="connsiteX202" fmla="*/ 1189668 w 3024845"/>
                  <a:gd name="connsiteY202" fmla="*/ 147001 h 689379"/>
                  <a:gd name="connsiteX203" fmla="*/ 1189668 w 3024845"/>
                  <a:gd name="connsiteY203" fmla="*/ 170780 h 689379"/>
                  <a:gd name="connsiteX204" fmla="*/ 1191695 w 3024845"/>
                  <a:gd name="connsiteY204" fmla="*/ 172401 h 689379"/>
                  <a:gd name="connsiteX205" fmla="*/ 1191695 w 3024845"/>
                  <a:gd name="connsiteY205" fmla="*/ 183751 h 689379"/>
                  <a:gd name="connsiteX206" fmla="*/ 1192455 w 3024845"/>
                  <a:gd name="connsiteY206" fmla="*/ 183751 h 689379"/>
                  <a:gd name="connsiteX207" fmla="*/ 1197775 w 3024845"/>
                  <a:gd name="connsiteY207" fmla="*/ 183751 h 689379"/>
                  <a:gd name="connsiteX208" fmla="*/ 1197775 w 3024845"/>
                  <a:gd name="connsiteY208" fmla="*/ 207530 h 689379"/>
                  <a:gd name="connsiteX209" fmla="*/ 1199041 w 3024845"/>
                  <a:gd name="connsiteY209" fmla="*/ 207530 h 689379"/>
                  <a:gd name="connsiteX210" fmla="*/ 1207908 w 3024845"/>
                  <a:gd name="connsiteY210" fmla="*/ 207530 h 689379"/>
                  <a:gd name="connsiteX211" fmla="*/ 1209935 w 3024845"/>
                  <a:gd name="connsiteY211" fmla="*/ 211584 h 689379"/>
                  <a:gd name="connsiteX212" fmla="*/ 1209935 w 3024845"/>
                  <a:gd name="connsiteY212" fmla="*/ 224825 h 689379"/>
                  <a:gd name="connsiteX213" fmla="*/ 1211455 w 3024845"/>
                  <a:gd name="connsiteY213" fmla="*/ 222933 h 689379"/>
                  <a:gd name="connsiteX214" fmla="*/ 1222095 w 3024845"/>
                  <a:gd name="connsiteY214" fmla="*/ 209692 h 689379"/>
                  <a:gd name="connsiteX215" fmla="*/ 1250469 w 3024845"/>
                  <a:gd name="connsiteY215" fmla="*/ 209692 h 689379"/>
                  <a:gd name="connsiteX216" fmla="*/ 1250469 w 3024845"/>
                  <a:gd name="connsiteY216" fmla="*/ 296163 h 689379"/>
                  <a:gd name="connsiteX217" fmla="*/ 1251229 w 3024845"/>
                  <a:gd name="connsiteY217" fmla="*/ 296163 h 689379"/>
                  <a:gd name="connsiteX218" fmla="*/ 1256549 w 3024845"/>
                  <a:gd name="connsiteY218" fmla="*/ 296163 h 689379"/>
                  <a:gd name="connsiteX219" fmla="*/ 1257309 w 3024845"/>
                  <a:gd name="connsiteY219" fmla="*/ 294812 h 689379"/>
                  <a:gd name="connsiteX220" fmla="*/ 1262629 w 3024845"/>
                  <a:gd name="connsiteY220" fmla="*/ 285354 h 689379"/>
                  <a:gd name="connsiteX221" fmla="*/ 1262629 w 3024845"/>
                  <a:gd name="connsiteY221" fmla="*/ 287246 h 689379"/>
                  <a:gd name="connsiteX222" fmla="*/ 1262629 w 3024845"/>
                  <a:gd name="connsiteY222" fmla="*/ 300487 h 689379"/>
                  <a:gd name="connsiteX223" fmla="*/ 1266682 w 3024845"/>
                  <a:gd name="connsiteY223" fmla="*/ 255090 h 689379"/>
                  <a:gd name="connsiteX224" fmla="*/ 1267442 w 3024845"/>
                  <a:gd name="connsiteY224" fmla="*/ 255090 h 689379"/>
                  <a:gd name="connsiteX225" fmla="*/ 1272762 w 3024845"/>
                  <a:gd name="connsiteY225" fmla="*/ 255090 h 689379"/>
                  <a:gd name="connsiteX226" fmla="*/ 1272762 w 3024845"/>
                  <a:gd name="connsiteY226" fmla="*/ 190236 h 689379"/>
                  <a:gd name="connsiteX227" fmla="*/ 1273776 w 3024845"/>
                  <a:gd name="connsiteY227" fmla="*/ 190236 h 689379"/>
                  <a:gd name="connsiteX228" fmla="*/ 1280869 w 3024845"/>
                  <a:gd name="connsiteY228" fmla="*/ 190236 h 689379"/>
                  <a:gd name="connsiteX229" fmla="*/ 1293029 w 3024845"/>
                  <a:gd name="connsiteY229" fmla="*/ 147001 h 689379"/>
                  <a:gd name="connsiteX230" fmla="*/ 1294296 w 3024845"/>
                  <a:gd name="connsiteY230" fmla="*/ 147001 h 689379"/>
                  <a:gd name="connsiteX231" fmla="*/ 1303163 w 3024845"/>
                  <a:gd name="connsiteY231" fmla="*/ 147001 h 689379"/>
                  <a:gd name="connsiteX232" fmla="*/ 1313296 w 3024845"/>
                  <a:gd name="connsiteY232" fmla="*/ 190236 h 689379"/>
                  <a:gd name="connsiteX233" fmla="*/ 1314309 w 3024845"/>
                  <a:gd name="connsiteY233" fmla="*/ 190236 h 689379"/>
                  <a:gd name="connsiteX234" fmla="*/ 1321403 w 3024845"/>
                  <a:gd name="connsiteY234" fmla="*/ 190236 h 689379"/>
                  <a:gd name="connsiteX235" fmla="*/ 1321403 w 3024845"/>
                  <a:gd name="connsiteY235" fmla="*/ 229148 h 689379"/>
                  <a:gd name="connsiteX236" fmla="*/ 1323176 w 3024845"/>
                  <a:gd name="connsiteY236" fmla="*/ 229148 h 689379"/>
                  <a:gd name="connsiteX237" fmla="*/ 1335590 w 3024845"/>
                  <a:gd name="connsiteY237" fmla="*/ 229148 h 689379"/>
                  <a:gd name="connsiteX238" fmla="*/ 1335590 w 3024845"/>
                  <a:gd name="connsiteY238" fmla="*/ 231310 h 689379"/>
                  <a:gd name="connsiteX239" fmla="*/ 1335590 w 3024845"/>
                  <a:gd name="connsiteY239" fmla="*/ 246442 h 689379"/>
                  <a:gd name="connsiteX240" fmla="*/ 1339643 w 3024845"/>
                  <a:gd name="connsiteY240" fmla="*/ 244281 h 689379"/>
                  <a:gd name="connsiteX241" fmla="*/ 1339643 w 3024845"/>
                  <a:gd name="connsiteY241" fmla="*/ 229148 h 689379"/>
                  <a:gd name="connsiteX242" fmla="*/ 1341163 w 3024845"/>
                  <a:gd name="connsiteY242" fmla="*/ 229148 h 689379"/>
                  <a:gd name="connsiteX243" fmla="*/ 1351803 w 3024845"/>
                  <a:gd name="connsiteY243" fmla="*/ 229148 h 689379"/>
                  <a:gd name="connsiteX244" fmla="*/ 1351803 w 3024845"/>
                  <a:gd name="connsiteY244" fmla="*/ 230769 h 689379"/>
                  <a:gd name="connsiteX245" fmla="*/ 1351803 w 3024845"/>
                  <a:gd name="connsiteY245" fmla="*/ 242119 h 689379"/>
                  <a:gd name="connsiteX246" fmla="*/ 1382204 w 3024845"/>
                  <a:gd name="connsiteY246" fmla="*/ 242119 h 689379"/>
                  <a:gd name="connsiteX247" fmla="*/ 1382204 w 3024845"/>
                  <a:gd name="connsiteY247" fmla="*/ 205369 h 689379"/>
                  <a:gd name="connsiteX248" fmla="*/ 1383470 w 3024845"/>
                  <a:gd name="connsiteY248" fmla="*/ 205369 h 689379"/>
                  <a:gd name="connsiteX249" fmla="*/ 1392337 w 3024845"/>
                  <a:gd name="connsiteY249" fmla="*/ 205369 h 689379"/>
                  <a:gd name="connsiteX250" fmla="*/ 1392337 w 3024845"/>
                  <a:gd name="connsiteY250" fmla="*/ 226986 h 689379"/>
                  <a:gd name="connsiteX251" fmla="*/ 1394364 w 3024845"/>
                  <a:gd name="connsiteY251" fmla="*/ 194560 h 689379"/>
                  <a:gd name="connsiteX252" fmla="*/ 1416657 w 3024845"/>
                  <a:gd name="connsiteY252" fmla="*/ 194560 h 689379"/>
                  <a:gd name="connsiteX253" fmla="*/ 1416657 w 3024845"/>
                  <a:gd name="connsiteY253" fmla="*/ 192938 h 689379"/>
                  <a:gd name="connsiteX254" fmla="*/ 1416657 w 3024845"/>
                  <a:gd name="connsiteY254" fmla="*/ 181589 h 689379"/>
                  <a:gd name="connsiteX255" fmla="*/ 1417417 w 3024845"/>
                  <a:gd name="connsiteY255" fmla="*/ 181589 h 689379"/>
                  <a:gd name="connsiteX256" fmla="*/ 1422737 w 3024845"/>
                  <a:gd name="connsiteY256" fmla="*/ 181589 h 689379"/>
                  <a:gd name="connsiteX257" fmla="*/ 1422737 w 3024845"/>
                  <a:gd name="connsiteY257" fmla="*/ 179698 h 689379"/>
                  <a:gd name="connsiteX258" fmla="*/ 1422737 w 3024845"/>
                  <a:gd name="connsiteY258" fmla="*/ 166457 h 689379"/>
                  <a:gd name="connsiteX259" fmla="*/ 1426791 w 3024845"/>
                  <a:gd name="connsiteY259" fmla="*/ 172942 h 689379"/>
                  <a:gd name="connsiteX260" fmla="*/ 1429071 w 3024845"/>
                  <a:gd name="connsiteY260" fmla="*/ 172942 h 689379"/>
                  <a:gd name="connsiteX261" fmla="*/ 1445031 w 3024845"/>
                  <a:gd name="connsiteY261" fmla="*/ 172942 h 689379"/>
                  <a:gd name="connsiteX262" fmla="*/ 1445031 w 3024845"/>
                  <a:gd name="connsiteY262" fmla="*/ 172131 h 689379"/>
                  <a:gd name="connsiteX263" fmla="*/ 1445031 w 3024845"/>
                  <a:gd name="connsiteY263" fmla="*/ 166457 h 689379"/>
                  <a:gd name="connsiteX264" fmla="*/ 1445791 w 3024845"/>
                  <a:gd name="connsiteY264" fmla="*/ 166457 h 689379"/>
                  <a:gd name="connsiteX265" fmla="*/ 1451111 w 3024845"/>
                  <a:gd name="connsiteY265" fmla="*/ 166457 h 689379"/>
                  <a:gd name="connsiteX266" fmla="*/ 1451111 w 3024845"/>
                  <a:gd name="connsiteY266" fmla="*/ 167808 h 689379"/>
                  <a:gd name="connsiteX267" fmla="*/ 1451111 w 3024845"/>
                  <a:gd name="connsiteY267" fmla="*/ 177266 h 689379"/>
                  <a:gd name="connsiteX268" fmla="*/ 1489618 w 3024845"/>
                  <a:gd name="connsiteY268" fmla="*/ 177266 h 689379"/>
                  <a:gd name="connsiteX269" fmla="*/ 1489618 w 3024845"/>
                  <a:gd name="connsiteY269" fmla="*/ 315619 h 689379"/>
                  <a:gd name="connsiteX270" fmla="*/ 1491138 w 3024845"/>
                  <a:gd name="connsiteY270" fmla="*/ 315619 h 689379"/>
                  <a:gd name="connsiteX271" fmla="*/ 1501778 w 3024845"/>
                  <a:gd name="connsiteY271" fmla="*/ 315619 h 689379"/>
                  <a:gd name="connsiteX272" fmla="*/ 1501778 w 3024845"/>
                  <a:gd name="connsiteY272" fmla="*/ 302649 h 689379"/>
                  <a:gd name="connsiteX273" fmla="*/ 1505832 w 3024845"/>
                  <a:gd name="connsiteY273" fmla="*/ 302649 h 689379"/>
                  <a:gd name="connsiteX274" fmla="*/ 1505832 w 3024845"/>
                  <a:gd name="connsiteY274" fmla="*/ 315619 h 689379"/>
                  <a:gd name="connsiteX275" fmla="*/ 1536232 w 3024845"/>
                  <a:gd name="connsiteY275" fmla="*/ 315619 h 689379"/>
                  <a:gd name="connsiteX276" fmla="*/ 1536232 w 3024845"/>
                  <a:gd name="connsiteY276" fmla="*/ 285354 h 689379"/>
                  <a:gd name="connsiteX277" fmla="*/ 1548392 w 3024845"/>
                  <a:gd name="connsiteY277" fmla="*/ 285354 h 689379"/>
                  <a:gd name="connsiteX278" fmla="*/ 1560552 w 3024845"/>
                  <a:gd name="connsiteY278" fmla="*/ 283193 h 689379"/>
                  <a:gd name="connsiteX279" fmla="*/ 1564606 w 3024845"/>
                  <a:gd name="connsiteY279" fmla="*/ 285354 h 689379"/>
                  <a:gd name="connsiteX280" fmla="*/ 1574739 w 3024845"/>
                  <a:gd name="connsiteY280" fmla="*/ 285354 h 689379"/>
                  <a:gd name="connsiteX281" fmla="*/ 1574739 w 3024845"/>
                  <a:gd name="connsiteY281" fmla="*/ 315619 h 689379"/>
                  <a:gd name="connsiteX282" fmla="*/ 1582846 w 3024845"/>
                  <a:gd name="connsiteY282" fmla="*/ 315619 h 689379"/>
                  <a:gd name="connsiteX283" fmla="*/ 1582846 w 3024845"/>
                  <a:gd name="connsiteY283" fmla="*/ 332914 h 689379"/>
                  <a:gd name="connsiteX284" fmla="*/ 1592182 w 3024845"/>
                  <a:gd name="connsiteY284" fmla="*/ 333819 h 689379"/>
                  <a:gd name="connsiteX285" fmla="*/ 1605140 w 3024845"/>
                  <a:gd name="connsiteY285" fmla="*/ 333819 h 689379"/>
                  <a:gd name="connsiteX286" fmla="*/ 1605140 w 3024845"/>
                  <a:gd name="connsiteY286" fmla="*/ 317781 h 689379"/>
                  <a:gd name="connsiteX287" fmla="*/ 1673096 w 3024845"/>
                  <a:gd name="connsiteY287" fmla="*/ 317781 h 689379"/>
                  <a:gd name="connsiteX288" fmla="*/ 1673096 w 3024845"/>
                  <a:gd name="connsiteY288" fmla="*/ 232528 h 689379"/>
                  <a:gd name="connsiteX289" fmla="*/ 1745104 w 3024845"/>
                  <a:gd name="connsiteY289" fmla="*/ 232528 h 689379"/>
                  <a:gd name="connsiteX290" fmla="*/ 1745104 w 3024845"/>
                  <a:gd name="connsiteY290" fmla="*/ 311296 h 689379"/>
                  <a:gd name="connsiteX291" fmla="*/ 1747008 w 3024845"/>
                  <a:gd name="connsiteY291" fmla="*/ 311296 h 689379"/>
                  <a:gd name="connsiteX292" fmla="*/ 1748250 w 3024845"/>
                  <a:gd name="connsiteY292" fmla="*/ 333819 h 689379"/>
                  <a:gd name="connsiteX293" fmla="*/ 1757926 w 3024845"/>
                  <a:gd name="connsiteY293" fmla="*/ 333819 h 689379"/>
                  <a:gd name="connsiteX294" fmla="*/ 1759168 w 3024845"/>
                  <a:gd name="connsiteY294" fmla="*/ 311296 h 689379"/>
                  <a:gd name="connsiteX295" fmla="*/ 1765248 w 3024845"/>
                  <a:gd name="connsiteY295" fmla="*/ 311296 h 689379"/>
                  <a:gd name="connsiteX296" fmla="*/ 1766490 w 3024845"/>
                  <a:gd name="connsiteY296" fmla="*/ 333819 h 689379"/>
                  <a:gd name="connsiteX297" fmla="*/ 1817112 w 3024845"/>
                  <a:gd name="connsiteY297" fmla="*/ 333819 h 689379"/>
                  <a:gd name="connsiteX298" fmla="*/ 1817112 w 3024845"/>
                  <a:gd name="connsiteY298" fmla="*/ 170791 h 689379"/>
                  <a:gd name="connsiteX299" fmla="*/ 2014439 w 3024845"/>
                  <a:gd name="connsiteY299" fmla="*/ 170791 h 689379"/>
                  <a:gd name="connsiteX300" fmla="*/ 2014439 w 3024845"/>
                  <a:gd name="connsiteY300" fmla="*/ 333819 h 689379"/>
                  <a:gd name="connsiteX301" fmla="*/ 2033136 w 3024845"/>
                  <a:gd name="connsiteY301" fmla="*/ 333819 h 689379"/>
                  <a:gd name="connsiteX302" fmla="*/ 2033136 w 3024845"/>
                  <a:gd name="connsiteY302" fmla="*/ 251126 h 689379"/>
                  <a:gd name="connsiteX303" fmla="*/ 2128256 w 3024845"/>
                  <a:gd name="connsiteY303" fmla="*/ 251126 h 689379"/>
                  <a:gd name="connsiteX304" fmla="*/ 2180720 w 3024845"/>
                  <a:gd name="connsiteY304" fmla="*/ 185913 h 689379"/>
                  <a:gd name="connsiteX305" fmla="*/ 2245574 w 3024845"/>
                  <a:gd name="connsiteY305" fmla="*/ 185913 h 689379"/>
                  <a:gd name="connsiteX306" fmla="*/ 2245574 w 3024845"/>
                  <a:gd name="connsiteY306" fmla="*/ 261575 h 689379"/>
                  <a:gd name="connsiteX307" fmla="*/ 2253681 w 3024845"/>
                  <a:gd name="connsiteY307" fmla="*/ 261575 h 689379"/>
                  <a:gd name="connsiteX308" fmla="*/ 2255708 w 3024845"/>
                  <a:gd name="connsiteY308" fmla="*/ 255090 h 689379"/>
                  <a:gd name="connsiteX309" fmla="*/ 2261788 w 3024845"/>
                  <a:gd name="connsiteY309" fmla="*/ 255090 h 689379"/>
                  <a:gd name="connsiteX310" fmla="*/ 2263815 w 3024845"/>
                  <a:gd name="connsiteY310" fmla="*/ 263737 h 689379"/>
                  <a:gd name="connsiteX311" fmla="*/ 2275975 w 3024845"/>
                  <a:gd name="connsiteY311" fmla="*/ 263737 h 689379"/>
                  <a:gd name="connsiteX312" fmla="*/ 2275975 w 3024845"/>
                  <a:gd name="connsiteY312" fmla="*/ 257251 h 689379"/>
                  <a:gd name="connsiteX313" fmla="*/ 2298268 w 3024845"/>
                  <a:gd name="connsiteY313" fmla="*/ 257251 h 689379"/>
                  <a:gd name="connsiteX314" fmla="*/ 2298268 w 3024845"/>
                  <a:gd name="connsiteY314" fmla="*/ 263737 h 689379"/>
                  <a:gd name="connsiteX315" fmla="*/ 2318535 w 3024845"/>
                  <a:gd name="connsiteY315" fmla="*/ 263737 h 689379"/>
                  <a:gd name="connsiteX316" fmla="*/ 2318535 w 3024845"/>
                  <a:gd name="connsiteY316" fmla="*/ 309134 h 689379"/>
                  <a:gd name="connsiteX317" fmla="*/ 2332722 w 3024845"/>
                  <a:gd name="connsiteY317" fmla="*/ 309134 h 689379"/>
                  <a:gd name="connsiteX318" fmla="*/ 2332722 w 3024845"/>
                  <a:gd name="connsiteY318" fmla="*/ 296163 h 689379"/>
                  <a:gd name="connsiteX319" fmla="*/ 2348936 w 3024845"/>
                  <a:gd name="connsiteY319" fmla="*/ 296163 h 689379"/>
                  <a:gd name="connsiteX320" fmla="*/ 2348936 w 3024845"/>
                  <a:gd name="connsiteY320" fmla="*/ 116736 h 689379"/>
                  <a:gd name="connsiteX321" fmla="*/ 2355016 w 3024845"/>
                  <a:gd name="connsiteY321" fmla="*/ 110250 h 689379"/>
                  <a:gd name="connsiteX322" fmla="*/ 2427977 w 3024845"/>
                  <a:gd name="connsiteY322" fmla="*/ 110250 h 689379"/>
                  <a:gd name="connsiteX323" fmla="*/ 2427977 w 3024845"/>
                  <a:gd name="connsiteY323" fmla="*/ 118898 h 689379"/>
                  <a:gd name="connsiteX324" fmla="*/ 2438110 w 3024845"/>
                  <a:gd name="connsiteY324" fmla="*/ 118898 h 689379"/>
                  <a:gd name="connsiteX325" fmla="*/ 2438110 w 3024845"/>
                  <a:gd name="connsiteY325" fmla="*/ 233472 h 689379"/>
                  <a:gd name="connsiteX326" fmla="*/ 2460404 w 3024845"/>
                  <a:gd name="connsiteY326" fmla="*/ 233472 h 689379"/>
                  <a:gd name="connsiteX327" fmla="*/ 2460404 w 3024845"/>
                  <a:gd name="connsiteY327" fmla="*/ 166457 h 689379"/>
                  <a:gd name="connsiteX328" fmla="*/ 2486751 w 3024845"/>
                  <a:gd name="connsiteY328" fmla="*/ 166457 h 689379"/>
                  <a:gd name="connsiteX329" fmla="*/ 2490804 w 3024845"/>
                  <a:gd name="connsiteY329" fmla="*/ 162133 h 689379"/>
                  <a:gd name="connsiteX330" fmla="*/ 2498911 w 3024845"/>
                  <a:gd name="connsiteY330" fmla="*/ 162133 h 689379"/>
                  <a:gd name="connsiteX331" fmla="*/ 2502964 w 3024845"/>
                  <a:gd name="connsiteY331" fmla="*/ 166457 h 689379"/>
                  <a:gd name="connsiteX332" fmla="*/ 2525258 w 3024845"/>
                  <a:gd name="connsiteY332" fmla="*/ 166457 h 689379"/>
                  <a:gd name="connsiteX333" fmla="*/ 2525258 w 3024845"/>
                  <a:gd name="connsiteY333" fmla="*/ 49721 h 689379"/>
                  <a:gd name="connsiteX334" fmla="*/ 2582005 w 3024845"/>
                  <a:gd name="connsiteY334" fmla="*/ 38912 h 689379"/>
                  <a:gd name="connsiteX335" fmla="*/ 2582005 w 3024845"/>
                  <a:gd name="connsiteY335" fmla="*/ 39993 h 689379"/>
                  <a:gd name="connsiteX336" fmla="*/ 2582005 w 3024845"/>
                  <a:gd name="connsiteY336" fmla="*/ 47559 h 689379"/>
                  <a:gd name="connsiteX337" fmla="*/ 2608352 w 3024845"/>
                  <a:gd name="connsiteY337" fmla="*/ 47559 h 689379"/>
                  <a:gd name="connsiteX338" fmla="*/ 2608352 w 3024845"/>
                  <a:gd name="connsiteY338" fmla="*/ 302649 h 689379"/>
                  <a:gd name="connsiteX339" fmla="*/ 2630646 w 3024845"/>
                  <a:gd name="connsiteY339" fmla="*/ 302649 h 689379"/>
                  <a:gd name="connsiteX340" fmla="*/ 2630646 w 3024845"/>
                  <a:gd name="connsiteY340" fmla="*/ 298325 h 689379"/>
                  <a:gd name="connsiteX341" fmla="*/ 2642806 w 3024845"/>
                  <a:gd name="connsiteY341" fmla="*/ 298325 h 689379"/>
                  <a:gd name="connsiteX342" fmla="*/ 2642806 w 3024845"/>
                  <a:gd name="connsiteY342" fmla="*/ 302649 h 689379"/>
                  <a:gd name="connsiteX343" fmla="*/ 2667126 w 3024845"/>
                  <a:gd name="connsiteY343" fmla="*/ 302649 h 689379"/>
                  <a:gd name="connsiteX344" fmla="*/ 2667126 w 3024845"/>
                  <a:gd name="connsiteY344" fmla="*/ 289678 h 689379"/>
                  <a:gd name="connsiteX345" fmla="*/ 2695500 w 3024845"/>
                  <a:gd name="connsiteY345" fmla="*/ 289678 h 689379"/>
                  <a:gd name="connsiteX346" fmla="*/ 2707660 w 3024845"/>
                  <a:gd name="connsiteY346" fmla="*/ 285354 h 689379"/>
                  <a:gd name="connsiteX347" fmla="*/ 2727927 w 3024845"/>
                  <a:gd name="connsiteY347" fmla="*/ 289678 h 689379"/>
                  <a:gd name="connsiteX348" fmla="*/ 2727927 w 3024845"/>
                  <a:gd name="connsiteY348" fmla="*/ 272384 h 689379"/>
                  <a:gd name="connsiteX349" fmla="*/ 2736034 w 3024845"/>
                  <a:gd name="connsiteY349" fmla="*/ 272384 h 689379"/>
                  <a:gd name="connsiteX350" fmla="*/ 2736034 w 3024845"/>
                  <a:gd name="connsiteY350" fmla="*/ 259413 h 689379"/>
                  <a:gd name="connsiteX351" fmla="*/ 2792781 w 3024845"/>
                  <a:gd name="connsiteY351" fmla="*/ 259413 h 689379"/>
                  <a:gd name="connsiteX352" fmla="*/ 2792781 w 3024845"/>
                  <a:gd name="connsiteY352" fmla="*/ 229148 h 689379"/>
                  <a:gd name="connsiteX353" fmla="*/ 2811021 w 3024845"/>
                  <a:gd name="connsiteY353" fmla="*/ 229148 h 689379"/>
                  <a:gd name="connsiteX354" fmla="*/ 2811021 w 3024845"/>
                  <a:gd name="connsiteY354" fmla="*/ 222663 h 689379"/>
                  <a:gd name="connsiteX355" fmla="*/ 2823181 w 3024845"/>
                  <a:gd name="connsiteY355" fmla="*/ 222663 h 689379"/>
                  <a:gd name="connsiteX356" fmla="*/ 2823181 w 3024845"/>
                  <a:gd name="connsiteY356" fmla="*/ 229148 h 689379"/>
                  <a:gd name="connsiteX357" fmla="*/ 2839395 w 3024845"/>
                  <a:gd name="connsiteY357" fmla="*/ 229148 h 689379"/>
                  <a:gd name="connsiteX358" fmla="*/ 2839395 w 3024845"/>
                  <a:gd name="connsiteY358" fmla="*/ 278869 h 689379"/>
                  <a:gd name="connsiteX359" fmla="*/ 2871822 w 3024845"/>
                  <a:gd name="connsiteY359" fmla="*/ 278869 h 689379"/>
                  <a:gd name="connsiteX360" fmla="*/ 2871822 w 3024845"/>
                  <a:gd name="connsiteY360" fmla="*/ 252928 h 689379"/>
                  <a:gd name="connsiteX361" fmla="*/ 2910329 w 3024845"/>
                  <a:gd name="connsiteY361" fmla="*/ 252928 h 689379"/>
                  <a:gd name="connsiteX362" fmla="*/ 2910329 w 3024845"/>
                  <a:gd name="connsiteY362" fmla="*/ 222663 h 689379"/>
                  <a:gd name="connsiteX363" fmla="*/ 2958970 w 3024845"/>
                  <a:gd name="connsiteY363" fmla="*/ 222663 h 689379"/>
                  <a:gd name="connsiteX364" fmla="*/ 2958970 w 3024845"/>
                  <a:gd name="connsiteY364" fmla="*/ 333819 h 689379"/>
                  <a:gd name="connsiteX365" fmla="*/ 2958970 w 3024845"/>
                  <a:gd name="connsiteY365" fmla="*/ 347598 h 689379"/>
                  <a:gd name="connsiteX366" fmla="*/ 3024845 w 3024845"/>
                  <a:gd name="connsiteY366" fmla="*/ 347598 h 689379"/>
                  <a:gd name="connsiteX367" fmla="*/ 3024845 w 3024845"/>
                  <a:gd name="connsiteY367" fmla="*/ 689379 h 689379"/>
                  <a:gd name="connsiteX368" fmla="*/ 2054 w 3024845"/>
                  <a:gd name="connsiteY368" fmla="*/ 687046 h 689379"/>
                  <a:gd name="connsiteX369" fmla="*/ 0 w 3024845"/>
                  <a:gd name="connsiteY369" fmla="*/ 252928 h 689379"/>
                  <a:gd name="connsiteX370" fmla="*/ 20267 w 3024845"/>
                  <a:gd name="connsiteY370" fmla="*/ 252928 h 689379"/>
                  <a:gd name="connsiteX371" fmla="*/ 20774 w 3024845"/>
                  <a:gd name="connsiteY371" fmla="*/ 251847 h 689379"/>
                  <a:gd name="connsiteX372" fmla="*/ 24320 w 3024845"/>
                  <a:gd name="connsiteY372" fmla="*/ 244281 h 689379"/>
                  <a:gd name="connsiteX373" fmla="*/ 26094 w 3024845"/>
                  <a:gd name="connsiteY373" fmla="*/ 244551 h 689379"/>
                  <a:gd name="connsiteX374" fmla="*/ 38507 w 3024845"/>
                  <a:gd name="connsiteY374" fmla="*/ 246442 h 689379"/>
                  <a:gd name="connsiteX375" fmla="*/ 39014 w 3024845"/>
                  <a:gd name="connsiteY375" fmla="*/ 247794 h 689379"/>
                  <a:gd name="connsiteX376" fmla="*/ 42560 w 3024845"/>
                  <a:gd name="connsiteY376" fmla="*/ 257251 h 689379"/>
                  <a:gd name="connsiteX377" fmla="*/ 68907 w 3024845"/>
                  <a:gd name="connsiteY377" fmla="*/ 259413 h 689379"/>
                  <a:gd name="connsiteX378" fmla="*/ 68907 w 3024845"/>
                  <a:gd name="connsiteY378" fmla="*/ 136192 h 689379"/>
                  <a:gd name="connsiteX379" fmla="*/ 70934 w 3024845"/>
                  <a:gd name="connsiteY379" fmla="*/ 136192 h 689379"/>
                  <a:gd name="connsiteX380" fmla="*/ 85121 w 3024845"/>
                  <a:gd name="connsiteY380" fmla="*/ 136192 h 689379"/>
                  <a:gd name="connsiteX381" fmla="*/ 85121 w 3024845"/>
                  <a:gd name="connsiteY381" fmla="*/ 0 h 689379"/>
                  <a:gd name="connsiteX382" fmla="*/ 86894 w 3024845"/>
                  <a:gd name="connsiteY382" fmla="*/ 0 h 689379"/>
                  <a:gd name="connsiteX383" fmla="*/ 99308 w 3024845"/>
                  <a:gd name="connsiteY383" fmla="*/ 0 h 6893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</a:cxnLst>
                <a:rect l="l" t="t" r="r" b="b"/>
                <a:pathLst>
                  <a:path w="3024845" h="689379">
                    <a:moveTo>
                      <a:pt x="99308" y="0"/>
                    </a:moveTo>
                    <a:lnTo>
                      <a:pt x="220909" y="0"/>
                    </a:lnTo>
                    <a:lnTo>
                      <a:pt x="223189" y="0"/>
                    </a:lnTo>
                    <a:lnTo>
                      <a:pt x="239150" y="0"/>
                    </a:lnTo>
                    <a:lnTo>
                      <a:pt x="239150" y="140515"/>
                    </a:lnTo>
                    <a:cubicBezTo>
                      <a:pt x="239160" y="140514"/>
                      <a:pt x="239272" y="140493"/>
                      <a:pt x="240670" y="140245"/>
                    </a:cubicBezTo>
                    <a:lnTo>
                      <a:pt x="251310" y="138354"/>
                    </a:lnTo>
                    <a:cubicBezTo>
                      <a:pt x="251310" y="138376"/>
                      <a:pt x="251280" y="139710"/>
                      <a:pt x="249283" y="226986"/>
                    </a:cubicBezTo>
                    <a:cubicBezTo>
                      <a:pt x="249293" y="226988"/>
                      <a:pt x="249404" y="227008"/>
                      <a:pt x="250803" y="227257"/>
                    </a:cubicBezTo>
                    <a:lnTo>
                      <a:pt x="261443" y="229148"/>
                    </a:lnTo>
                    <a:cubicBezTo>
                      <a:pt x="261445" y="229155"/>
                      <a:pt x="261465" y="229219"/>
                      <a:pt x="261696" y="229959"/>
                    </a:cubicBezTo>
                    <a:lnTo>
                      <a:pt x="263470" y="235634"/>
                    </a:lnTo>
                    <a:cubicBezTo>
                      <a:pt x="263472" y="235625"/>
                      <a:pt x="263517" y="235482"/>
                      <a:pt x="264230" y="233202"/>
                    </a:cubicBezTo>
                    <a:lnTo>
                      <a:pt x="269550" y="216178"/>
                    </a:lnTo>
                    <a:lnTo>
                      <a:pt x="271323" y="216178"/>
                    </a:lnTo>
                    <a:lnTo>
                      <a:pt x="283737" y="216178"/>
                    </a:lnTo>
                    <a:lnTo>
                      <a:pt x="283737" y="248604"/>
                    </a:lnTo>
                    <a:cubicBezTo>
                      <a:pt x="283743" y="248609"/>
                      <a:pt x="283820" y="248649"/>
                      <a:pt x="284750" y="249145"/>
                    </a:cubicBezTo>
                    <a:lnTo>
                      <a:pt x="291844" y="252928"/>
                    </a:lnTo>
                    <a:lnTo>
                      <a:pt x="291844" y="254279"/>
                    </a:lnTo>
                    <a:lnTo>
                      <a:pt x="291844" y="263737"/>
                    </a:lnTo>
                    <a:lnTo>
                      <a:pt x="336431" y="263737"/>
                    </a:lnTo>
                    <a:lnTo>
                      <a:pt x="336431" y="264818"/>
                    </a:lnTo>
                    <a:lnTo>
                      <a:pt x="336431" y="272384"/>
                    </a:lnTo>
                    <a:lnTo>
                      <a:pt x="338457" y="272384"/>
                    </a:lnTo>
                    <a:lnTo>
                      <a:pt x="352644" y="272384"/>
                    </a:lnTo>
                    <a:lnTo>
                      <a:pt x="352644" y="242119"/>
                    </a:lnTo>
                    <a:lnTo>
                      <a:pt x="397231" y="242119"/>
                    </a:lnTo>
                    <a:lnTo>
                      <a:pt x="397231" y="240768"/>
                    </a:lnTo>
                    <a:lnTo>
                      <a:pt x="397231" y="231310"/>
                    </a:lnTo>
                    <a:lnTo>
                      <a:pt x="398245" y="231310"/>
                    </a:lnTo>
                    <a:lnTo>
                      <a:pt x="405338" y="231310"/>
                    </a:lnTo>
                    <a:lnTo>
                      <a:pt x="405338" y="229419"/>
                    </a:lnTo>
                    <a:lnTo>
                      <a:pt x="405338" y="216178"/>
                    </a:lnTo>
                    <a:lnTo>
                      <a:pt x="406098" y="216178"/>
                    </a:lnTo>
                    <a:lnTo>
                      <a:pt x="411418" y="216178"/>
                    </a:lnTo>
                    <a:lnTo>
                      <a:pt x="411418" y="215097"/>
                    </a:lnTo>
                    <a:lnTo>
                      <a:pt x="411418" y="207530"/>
                    </a:lnTo>
                    <a:lnTo>
                      <a:pt x="413445" y="207530"/>
                    </a:lnTo>
                    <a:lnTo>
                      <a:pt x="427632" y="207530"/>
                    </a:lnTo>
                    <a:lnTo>
                      <a:pt x="427632" y="208611"/>
                    </a:lnTo>
                    <a:lnTo>
                      <a:pt x="427632" y="216178"/>
                    </a:lnTo>
                    <a:lnTo>
                      <a:pt x="449925" y="216178"/>
                    </a:lnTo>
                    <a:lnTo>
                      <a:pt x="449925" y="214286"/>
                    </a:lnTo>
                    <a:lnTo>
                      <a:pt x="449925" y="201045"/>
                    </a:lnTo>
                    <a:lnTo>
                      <a:pt x="451699" y="201045"/>
                    </a:lnTo>
                    <a:lnTo>
                      <a:pt x="464112" y="201045"/>
                    </a:lnTo>
                    <a:lnTo>
                      <a:pt x="464112" y="224825"/>
                    </a:lnTo>
                    <a:lnTo>
                      <a:pt x="465126" y="224825"/>
                    </a:lnTo>
                    <a:lnTo>
                      <a:pt x="472219" y="224825"/>
                    </a:lnTo>
                    <a:lnTo>
                      <a:pt x="472219" y="223744"/>
                    </a:lnTo>
                    <a:lnTo>
                      <a:pt x="472219" y="216178"/>
                    </a:lnTo>
                    <a:lnTo>
                      <a:pt x="473992" y="216178"/>
                    </a:lnTo>
                    <a:lnTo>
                      <a:pt x="486406" y="216178"/>
                    </a:lnTo>
                    <a:lnTo>
                      <a:pt x="486406" y="242119"/>
                    </a:lnTo>
                    <a:lnTo>
                      <a:pt x="488433" y="242119"/>
                    </a:lnTo>
                    <a:lnTo>
                      <a:pt x="502619" y="242119"/>
                    </a:lnTo>
                    <a:lnTo>
                      <a:pt x="502619" y="243740"/>
                    </a:lnTo>
                    <a:lnTo>
                      <a:pt x="502619" y="255090"/>
                    </a:lnTo>
                    <a:lnTo>
                      <a:pt x="503379" y="255090"/>
                    </a:lnTo>
                    <a:lnTo>
                      <a:pt x="508700" y="255090"/>
                    </a:lnTo>
                    <a:lnTo>
                      <a:pt x="508700" y="254279"/>
                    </a:lnTo>
                    <a:lnTo>
                      <a:pt x="508700" y="248604"/>
                    </a:lnTo>
                    <a:lnTo>
                      <a:pt x="539100" y="248604"/>
                    </a:lnTo>
                    <a:lnTo>
                      <a:pt x="539100" y="272384"/>
                    </a:lnTo>
                    <a:lnTo>
                      <a:pt x="540113" y="272384"/>
                    </a:lnTo>
                    <a:lnTo>
                      <a:pt x="547207" y="272384"/>
                    </a:lnTo>
                    <a:lnTo>
                      <a:pt x="547207" y="273465"/>
                    </a:lnTo>
                    <a:lnTo>
                      <a:pt x="547207" y="281031"/>
                    </a:lnTo>
                    <a:lnTo>
                      <a:pt x="547967" y="281031"/>
                    </a:lnTo>
                    <a:lnTo>
                      <a:pt x="553287" y="281031"/>
                    </a:lnTo>
                    <a:lnTo>
                      <a:pt x="553287" y="278869"/>
                    </a:lnTo>
                    <a:lnTo>
                      <a:pt x="553287" y="263737"/>
                    </a:lnTo>
                    <a:lnTo>
                      <a:pt x="554300" y="263737"/>
                    </a:lnTo>
                    <a:lnTo>
                      <a:pt x="561394" y="263737"/>
                    </a:lnTo>
                    <a:lnTo>
                      <a:pt x="561394" y="264818"/>
                    </a:lnTo>
                    <a:lnTo>
                      <a:pt x="561394" y="272384"/>
                    </a:lnTo>
                    <a:lnTo>
                      <a:pt x="566714" y="270391"/>
                    </a:lnTo>
                    <a:cubicBezTo>
                      <a:pt x="567474" y="270019"/>
                      <a:pt x="567474" y="269817"/>
                      <a:pt x="567474" y="269411"/>
                    </a:cubicBezTo>
                    <a:lnTo>
                      <a:pt x="567474" y="263737"/>
                    </a:lnTo>
                    <a:lnTo>
                      <a:pt x="605981" y="263737"/>
                    </a:lnTo>
                    <a:lnTo>
                      <a:pt x="605981" y="287516"/>
                    </a:lnTo>
                    <a:lnTo>
                      <a:pt x="608007" y="287516"/>
                    </a:lnTo>
                    <a:lnTo>
                      <a:pt x="622194" y="287516"/>
                    </a:lnTo>
                    <a:lnTo>
                      <a:pt x="622194" y="288597"/>
                    </a:lnTo>
                    <a:lnTo>
                      <a:pt x="622194" y="296163"/>
                    </a:lnTo>
                    <a:lnTo>
                      <a:pt x="623968" y="296163"/>
                    </a:lnTo>
                    <a:lnTo>
                      <a:pt x="636381" y="296163"/>
                    </a:lnTo>
                    <a:lnTo>
                      <a:pt x="636381" y="272384"/>
                    </a:lnTo>
                    <a:lnTo>
                      <a:pt x="637394" y="272384"/>
                    </a:lnTo>
                    <a:lnTo>
                      <a:pt x="644488" y="272384"/>
                    </a:lnTo>
                    <a:lnTo>
                      <a:pt x="644488" y="239957"/>
                    </a:lnTo>
                    <a:lnTo>
                      <a:pt x="645501" y="239957"/>
                    </a:lnTo>
                    <a:lnTo>
                      <a:pt x="652595" y="239957"/>
                    </a:lnTo>
                    <a:lnTo>
                      <a:pt x="652595" y="238066"/>
                    </a:lnTo>
                    <a:lnTo>
                      <a:pt x="652595" y="224825"/>
                    </a:lnTo>
                    <a:cubicBezTo>
                      <a:pt x="650568" y="224825"/>
                      <a:pt x="650568" y="224825"/>
                      <a:pt x="651328" y="223203"/>
                    </a:cubicBezTo>
                    <a:lnTo>
                      <a:pt x="656648" y="211854"/>
                    </a:lnTo>
                    <a:cubicBezTo>
                      <a:pt x="656653" y="211871"/>
                      <a:pt x="656848" y="212545"/>
                      <a:pt x="664755" y="239957"/>
                    </a:cubicBezTo>
                    <a:lnTo>
                      <a:pt x="665515" y="239957"/>
                    </a:lnTo>
                    <a:lnTo>
                      <a:pt x="670835" y="239957"/>
                    </a:lnTo>
                    <a:lnTo>
                      <a:pt x="670835" y="134030"/>
                    </a:lnTo>
                    <a:lnTo>
                      <a:pt x="672355" y="134030"/>
                    </a:lnTo>
                    <a:lnTo>
                      <a:pt x="682995" y="134030"/>
                    </a:lnTo>
                    <a:lnTo>
                      <a:pt x="682995" y="86471"/>
                    </a:lnTo>
                    <a:lnTo>
                      <a:pt x="709342" y="86471"/>
                    </a:lnTo>
                    <a:lnTo>
                      <a:pt x="709342" y="64853"/>
                    </a:lnTo>
                    <a:lnTo>
                      <a:pt x="743796" y="64853"/>
                    </a:lnTo>
                    <a:lnTo>
                      <a:pt x="743796" y="67285"/>
                    </a:lnTo>
                    <a:lnTo>
                      <a:pt x="743796" y="84309"/>
                    </a:lnTo>
                    <a:lnTo>
                      <a:pt x="746076" y="84309"/>
                    </a:lnTo>
                    <a:lnTo>
                      <a:pt x="762036" y="84309"/>
                    </a:lnTo>
                    <a:lnTo>
                      <a:pt x="762036" y="131868"/>
                    </a:lnTo>
                    <a:lnTo>
                      <a:pt x="763049" y="131868"/>
                    </a:lnTo>
                    <a:lnTo>
                      <a:pt x="770143" y="131868"/>
                    </a:lnTo>
                    <a:lnTo>
                      <a:pt x="784330" y="136192"/>
                    </a:lnTo>
                    <a:lnTo>
                      <a:pt x="784330" y="175104"/>
                    </a:lnTo>
                    <a:lnTo>
                      <a:pt x="785343" y="175104"/>
                    </a:lnTo>
                    <a:lnTo>
                      <a:pt x="792436" y="175104"/>
                    </a:lnTo>
                    <a:lnTo>
                      <a:pt x="792436" y="176725"/>
                    </a:lnTo>
                    <a:lnTo>
                      <a:pt x="792436" y="188074"/>
                    </a:lnTo>
                    <a:lnTo>
                      <a:pt x="794463" y="188074"/>
                    </a:lnTo>
                    <a:lnTo>
                      <a:pt x="808650" y="188074"/>
                    </a:lnTo>
                    <a:lnTo>
                      <a:pt x="814730" y="194560"/>
                    </a:lnTo>
                    <a:lnTo>
                      <a:pt x="814730" y="216178"/>
                    </a:lnTo>
                    <a:lnTo>
                      <a:pt x="817010" y="216178"/>
                    </a:lnTo>
                    <a:lnTo>
                      <a:pt x="832970" y="216178"/>
                    </a:lnTo>
                    <a:lnTo>
                      <a:pt x="832970" y="217258"/>
                    </a:lnTo>
                    <a:lnTo>
                      <a:pt x="832970" y="224825"/>
                    </a:lnTo>
                    <a:lnTo>
                      <a:pt x="834237" y="224825"/>
                    </a:lnTo>
                    <a:lnTo>
                      <a:pt x="843104" y="224825"/>
                    </a:lnTo>
                    <a:lnTo>
                      <a:pt x="843104" y="226986"/>
                    </a:lnTo>
                    <a:lnTo>
                      <a:pt x="843104" y="242119"/>
                    </a:lnTo>
                    <a:cubicBezTo>
                      <a:pt x="847157" y="242119"/>
                      <a:pt x="847157" y="242119"/>
                      <a:pt x="847157" y="240227"/>
                    </a:cubicBezTo>
                    <a:lnTo>
                      <a:pt x="847157" y="226986"/>
                    </a:lnTo>
                    <a:lnTo>
                      <a:pt x="848170" y="226986"/>
                    </a:lnTo>
                    <a:lnTo>
                      <a:pt x="855264" y="226986"/>
                    </a:lnTo>
                    <a:lnTo>
                      <a:pt x="855264" y="228608"/>
                    </a:lnTo>
                    <a:lnTo>
                      <a:pt x="855264" y="239957"/>
                    </a:lnTo>
                    <a:lnTo>
                      <a:pt x="856024" y="239957"/>
                    </a:lnTo>
                    <a:lnTo>
                      <a:pt x="861344" y="239957"/>
                    </a:lnTo>
                    <a:cubicBezTo>
                      <a:pt x="861344" y="235634"/>
                      <a:pt x="861344" y="235634"/>
                      <a:pt x="909984" y="235634"/>
                    </a:cubicBezTo>
                    <a:lnTo>
                      <a:pt x="909984" y="236985"/>
                    </a:lnTo>
                    <a:lnTo>
                      <a:pt x="909984" y="246442"/>
                    </a:lnTo>
                    <a:lnTo>
                      <a:pt x="910744" y="246442"/>
                    </a:lnTo>
                    <a:lnTo>
                      <a:pt x="916065" y="246442"/>
                    </a:lnTo>
                    <a:lnTo>
                      <a:pt x="916065" y="248604"/>
                    </a:lnTo>
                    <a:lnTo>
                      <a:pt x="916065" y="263737"/>
                    </a:lnTo>
                    <a:cubicBezTo>
                      <a:pt x="916073" y="263733"/>
                      <a:pt x="916189" y="263655"/>
                      <a:pt x="918091" y="262386"/>
                    </a:cubicBezTo>
                    <a:lnTo>
                      <a:pt x="932278" y="252928"/>
                    </a:lnTo>
                    <a:cubicBezTo>
                      <a:pt x="932280" y="252909"/>
                      <a:pt x="932411" y="252034"/>
                      <a:pt x="938358" y="211854"/>
                    </a:cubicBezTo>
                    <a:cubicBezTo>
                      <a:pt x="938367" y="211852"/>
                      <a:pt x="938436" y="211826"/>
                      <a:pt x="939118" y="211584"/>
                    </a:cubicBezTo>
                    <a:lnTo>
                      <a:pt x="944438" y="209692"/>
                    </a:lnTo>
                    <a:cubicBezTo>
                      <a:pt x="944438" y="209676"/>
                      <a:pt x="944471" y="208615"/>
                      <a:pt x="946465" y="140515"/>
                    </a:cubicBezTo>
                    <a:cubicBezTo>
                      <a:pt x="946465" y="140533"/>
                      <a:pt x="946498" y="141624"/>
                      <a:pt x="948492" y="209692"/>
                    </a:cubicBezTo>
                    <a:cubicBezTo>
                      <a:pt x="948501" y="209695"/>
                      <a:pt x="948572" y="209720"/>
                      <a:pt x="949252" y="209962"/>
                    </a:cubicBezTo>
                    <a:lnTo>
                      <a:pt x="954572" y="211854"/>
                    </a:lnTo>
                    <a:lnTo>
                      <a:pt x="954572" y="125383"/>
                    </a:lnTo>
                    <a:cubicBezTo>
                      <a:pt x="958625" y="125383"/>
                      <a:pt x="958625" y="125383"/>
                      <a:pt x="958625" y="92956"/>
                    </a:cubicBezTo>
                    <a:lnTo>
                      <a:pt x="997132" y="92956"/>
                    </a:lnTo>
                    <a:lnTo>
                      <a:pt x="997132" y="125383"/>
                    </a:lnTo>
                    <a:lnTo>
                      <a:pt x="997892" y="125383"/>
                    </a:lnTo>
                    <a:lnTo>
                      <a:pt x="1003212" y="125383"/>
                    </a:lnTo>
                    <a:lnTo>
                      <a:pt x="1003212" y="43235"/>
                    </a:lnTo>
                    <a:lnTo>
                      <a:pt x="1004986" y="43235"/>
                    </a:lnTo>
                    <a:lnTo>
                      <a:pt x="1017399" y="43235"/>
                    </a:lnTo>
                    <a:lnTo>
                      <a:pt x="1017399" y="41344"/>
                    </a:lnTo>
                    <a:lnTo>
                      <a:pt x="1017399" y="28103"/>
                    </a:lnTo>
                    <a:lnTo>
                      <a:pt x="1039693" y="28103"/>
                    </a:lnTo>
                    <a:lnTo>
                      <a:pt x="1039693" y="27022"/>
                    </a:lnTo>
                    <a:lnTo>
                      <a:pt x="1039693" y="19456"/>
                    </a:lnTo>
                    <a:lnTo>
                      <a:pt x="1041466" y="19456"/>
                    </a:lnTo>
                    <a:lnTo>
                      <a:pt x="1053880" y="19456"/>
                    </a:lnTo>
                    <a:lnTo>
                      <a:pt x="1053880" y="20537"/>
                    </a:lnTo>
                    <a:lnTo>
                      <a:pt x="1053880" y="28103"/>
                    </a:lnTo>
                    <a:lnTo>
                      <a:pt x="1054640" y="28103"/>
                    </a:lnTo>
                    <a:lnTo>
                      <a:pt x="1059960" y="28103"/>
                    </a:lnTo>
                    <a:lnTo>
                      <a:pt x="1070093" y="23779"/>
                    </a:lnTo>
                    <a:lnTo>
                      <a:pt x="1074146" y="27022"/>
                    </a:lnTo>
                    <a:lnTo>
                      <a:pt x="1074146" y="19456"/>
                    </a:lnTo>
                    <a:lnTo>
                      <a:pt x="1076426" y="19456"/>
                    </a:lnTo>
                    <a:lnTo>
                      <a:pt x="1092387" y="19456"/>
                    </a:lnTo>
                    <a:lnTo>
                      <a:pt x="1092387" y="20537"/>
                    </a:lnTo>
                    <a:lnTo>
                      <a:pt x="1092387" y="28103"/>
                    </a:lnTo>
                    <a:lnTo>
                      <a:pt x="1122787" y="28103"/>
                    </a:lnTo>
                    <a:lnTo>
                      <a:pt x="1122787" y="29724"/>
                    </a:lnTo>
                    <a:lnTo>
                      <a:pt x="1122787" y="41074"/>
                    </a:lnTo>
                    <a:lnTo>
                      <a:pt x="1149134" y="41074"/>
                    </a:lnTo>
                    <a:lnTo>
                      <a:pt x="1149134" y="71338"/>
                    </a:lnTo>
                    <a:lnTo>
                      <a:pt x="1149894" y="71338"/>
                    </a:lnTo>
                    <a:lnTo>
                      <a:pt x="1155214" y="71338"/>
                    </a:lnTo>
                    <a:lnTo>
                      <a:pt x="1155214" y="72419"/>
                    </a:lnTo>
                    <a:lnTo>
                      <a:pt x="1155214" y="79986"/>
                    </a:lnTo>
                    <a:cubicBezTo>
                      <a:pt x="1159268" y="79986"/>
                      <a:pt x="1159268" y="79986"/>
                      <a:pt x="1159268" y="110250"/>
                    </a:cubicBezTo>
                    <a:lnTo>
                      <a:pt x="1160028" y="110250"/>
                    </a:lnTo>
                    <a:lnTo>
                      <a:pt x="1165348" y="110250"/>
                    </a:lnTo>
                    <a:lnTo>
                      <a:pt x="1165348" y="111061"/>
                    </a:lnTo>
                    <a:lnTo>
                      <a:pt x="1165348" y="116736"/>
                    </a:lnTo>
                    <a:lnTo>
                      <a:pt x="1166361" y="116736"/>
                    </a:lnTo>
                    <a:lnTo>
                      <a:pt x="1173454" y="116736"/>
                    </a:lnTo>
                    <a:lnTo>
                      <a:pt x="1173454" y="147001"/>
                    </a:lnTo>
                    <a:lnTo>
                      <a:pt x="1175481" y="147001"/>
                    </a:lnTo>
                    <a:lnTo>
                      <a:pt x="1189668" y="147001"/>
                    </a:lnTo>
                    <a:lnTo>
                      <a:pt x="1189668" y="170780"/>
                    </a:lnTo>
                    <a:cubicBezTo>
                      <a:pt x="1191695" y="170780"/>
                      <a:pt x="1191695" y="170780"/>
                      <a:pt x="1191695" y="172401"/>
                    </a:cubicBezTo>
                    <a:lnTo>
                      <a:pt x="1191695" y="183751"/>
                    </a:lnTo>
                    <a:lnTo>
                      <a:pt x="1192455" y="183751"/>
                    </a:lnTo>
                    <a:lnTo>
                      <a:pt x="1197775" y="183751"/>
                    </a:lnTo>
                    <a:lnTo>
                      <a:pt x="1197775" y="207530"/>
                    </a:lnTo>
                    <a:lnTo>
                      <a:pt x="1199041" y="207530"/>
                    </a:lnTo>
                    <a:lnTo>
                      <a:pt x="1207908" y="207530"/>
                    </a:lnTo>
                    <a:cubicBezTo>
                      <a:pt x="1209935" y="209692"/>
                      <a:pt x="1209935" y="209692"/>
                      <a:pt x="1209935" y="211584"/>
                    </a:cubicBezTo>
                    <a:lnTo>
                      <a:pt x="1209935" y="224825"/>
                    </a:lnTo>
                    <a:cubicBezTo>
                      <a:pt x="1209940" y="224818"/>
                      <a:pt x="1210027" y="224711"/>
                      <a:pt x="1211455" y="222933"/>
                    </a:cubicBezTo>
                    <a:lnTo>
                      <a:pt x="1222095" y="209692"/>
                    </a:lnTo>
                    <a:lnTo>
                      <a:pt x="1250469" y="209692"/>
                    </a:lnTo>
                    <a:lnTo>
                      <a:pt x="1250469" y="296163"/>
                    </a:lnTo>
                    <a:lnTo>
                      <a:pt x="1251229" y="296163"/>
                    </a:lnTo>
                    <a:lnTo>
                      <a:pt x="1256549" y="296163"/>
                    </a:lnTo>
                    <a:cubicBezTo>
                      <a:pt x="1256553" y="296155"/>
                      <a:pt x="1256612" y="296055"/>
                      <a:pt x="1257309" y="294812"/>
                    </a:cubicBezTo>
                    <a:lnTo>
                      <a:pt x="1262629" y="285354"/>
                    </a:lnTo>
                    <a:lnTo>
                      <a:pt x="1262629" y="287246"/>
                    </a:lnTo>
                    <a:lnTo>
                      <a:pt x="1262629" y="300487"/>
                    </a:lnTo>
                    <a:cubicBezTo>
                      <a:pt x="1266682" y="300487"/>
                      <a:pt x="1266682" y="300487"/>
                      <a:pt x="1266682" y="255090"/>
                    </a:cubicBezTo>
                    <a:lnTo>
                      <a:pt x="1267442" y="255090"/>
                    </a:lnTo>
                    <a:lnTo>
                      <a:pt x="1272762" y="255090"/>
                    </a:lnTo>
                    <a:lnTo>
                      <a:pt x="1272762" y="190236"/>
                    </a:lnTo>
                    <a:lnTo>
                      <a:pt x="1273776" y="190236"/>
                    </a:lnTo>
                    <a:lnTo>
                      <a:pt x="1280869" y="190236"/>
                    </a:lnTo>
                    <a:cubicBezTo>
                      <a:pt x="1280875" y="190215"/>
                      <a:pt x="1281139" y="189275"/>
                      <a:pt x="1293029" y="147001"/>
                    </a:cubicBezTo>
                    <a:lnTo>
                      <a:pt x="1294296" y="147001"/>
                    </a:lnTo>
                    <a:lnTo>
                      <a:pt x="1303163" y="147001"/>
                    </a:lnTo>
                    <a:cubicBezTo>
                      <a:pt x="1303168" y="147024"/>
                      <a:pt x="1303394" y="147990"/>
                      <a:pt x="1313296" y="190236"/>
                    </a:cubicBezTo>
                    <a:lnTo>
                      <a:pt x="1314309" y="190236"/>
                    </a:lnTo>
                    <a:lnTo>
                      <a:pt x="1321403" y="190236"/>
                    </a:lnTo>
                    <a:lnTo>
                      <a:pt x="1321403" y="229148"/>
                    </a:lnTo>
                    <a:lnTo>
                      <a:pt x="1323176" y="229148"/>
                    </a:lnTo>
                    <a:lnTo>
                      <a:pt x="1335590" y="229148"/>
                    </a:lnTo>
                    <a:lnTo>
                      <a:pt x="1335590" y="231310"/>
                    </a:lnTo>
                    <a:lnTo>
                      <a:pt x="1335590" y="246442"/>
                    </a:lnTo>
                    <a:cubicBezTo>
                      <a:pt x="1339643" y="246442"/>
                      <a:pt x="1339643" y="246442"/>
                      <a:pt x="1339643" y="244281"/>
                    </a:cubicBezTo>
                    <a:lnTo>
                      <a:pt x="1339643" y="229148"/>
                    </a:lnTo>
                    <a:lnTo>
                      <a:pt x="1341163" y="229148"/>
                    </a:lnTo>
                    <a:lnTo>
                      <a:pt x="1351803" y="229148"/>
                    </a:lnTo>
                    <a:lnTo>
                      <a:pt x="1351803" y="230769"/>
                    </a:lnTo>
                    <a:lnTo>
                      <a:pt x="1351803" y="242119"/>
                    </a:lnTo>
                    <a:lnTo>
                      <a:pt x="1382204" y="242119"/>
                    </a:lnTo>
                    <a:lnTo>
                      <a:pt x="1382204" y="205369"/>
                    </a:lnTo>
                    <a:lnTo>
                      <a:pt x="1383470" y="205369"/>
                    </a:lnTo>
                    <a:lnTo>
                      <a:pt x="1392337" y="205369"/>
                    </a:lnTo>
                    <a:lnTo>
                      <a:pt x="1392337" y="226986"/>
                    </a:lnTo>
                    <a:cubicBezTo>
                      <a:pt x="1394364" y="226986"/>
                      <a:pt x="1394364" y="226986"/>
                      <a:pt x="1394364" y="194560"/>
                    </a:cubicBezTo>
                    <a:lnTo>
                      <a:pt x="1416657" y="194560"/>
                    </a:lnTo>
                    <a:lnTo>
                      <a:pt x="1416657" y="192938"/>
                    </a:lnTo>
                    <a:lnTo>
                      <a:pt x="1416657" y="181589"/>
                    </a:lnTo>
                    <a:lnTo>
                      <a:pt x="1417417" y="181589"/>
                    </a:lnTo>
                    <a:lnTo>
                      <a:pt x="1422737" y="181589"/>
                    </a:lnTo>
                    <a:lnTo>
                      <a:pt x="1422737" y="179698"/>
                    </a:lnTo>
                    <a:lnTo>
                      <a:pt x="1422737" y="166457"/>
                    </a:lnTo>
                    <a:lnTo>
                      <a:pt x="1426791" y="172942"/>
                    </a:lnTo>
                    <a:lnTo>
                      <a:pt x="1429071" y="172942"/>
                    </a:lnTo>
                    <a:lnTo>
                      <a:pt x="1445031" y="172942"/>
                    </a:lnTo>
                    <a:lnTo>
                      <a:pt x="1445031" y="172131"/>
                    </a:lnTo>
                    <a:lnTo>
                      <a:pt x="1445031" y="166457"/>
                    </a:lnTo>
                    <a:lnTo>
                      <a:pt x="1445791" y="166457"/>
                    </a:lnTo>
                    <a:lnTo>
                      <a:pt x="1451111" y="166457"/>
                    </a:lnTo>
                    <a:lnTo>
                      <a:pt x="1451111" y="167808"/>
                    </a:lnTo>
                    <a:lnTo>
                      <a:pt x="1451111" y="177266"/>
                    </a:lnTo>
                    <a:lnTo>
                      <a:pt x="1489618" y="177266"/>
                    </a:lnTo>
                    <a:lnTo>
                      <a:pt x="1489618" y="315619"/>
                    </a:lnTo>
                    <a:lnTo>
                      <a:pt x="1491138" y="315619"/>
                    </a:lnTo>
                    <a:lnTo>
                      <a:pt x="1501778" y="315619"/>
                    </a:lnTo>
                    <a:lnTo>
                      <a:pt x="1501778" y="302649"/>
                    </a:lnTo>
                    <a:lnTo>
                      <a:pt x="1505832" y="302649"/>
                    </a:lnTo>
                    <a:lnTo>
                      <a:pt x="1505832" y="315619"/>
                    </a:lnTo>
                    <a:lnTo>
                      <a:pt x="1536232" y="315619"/>
                    </a:lnTo>
                    <a:lnTo>
                      <a:pt x="1536232" y="285354"/>
                    </a:lnTo>
                    <a:lnTo>
                      <a:pt x="1548392" y="285354"/>
                    </a:lnTo>
                    <a:lnTo>
                      <a:pt x="1560552" y="283193"/>
                    </a:lnTo>
                    <a:cubicBezTo>
                      <a:pt x="1562579" y="283193"/>
                      <a:pt x="1562579" y="285354"/>
                      <a:pt x="1564606" y="285354"/>
                    </a:cubicBezTo>
                    <a:lnTo>
                      <a:pt x="1574739" y="285354"/>
                    </a:lnTo>
                    <a:lnTo>
                      <a:pt x="1574739" y="315619"/>
                    </a:lnTo>
                    <a:lnTo>
                      <a:pt x="1582846" y="315619"/>
                    </a:lnTo>
                    <a:lnTo>
                      <a:pt x="1582846" y="332914"/>
                    </a:lnTo>
                    <a:lnTo>
                      <a:pt x="1592182" y="333819"/>
                    </a:lnTo>
                    <a:lnTo>
                      <a:pt x="1605140" y="333819"/>
                    </a:lnTo>
                    <a:lnTo>
                      <a:pt x="1605140" y="317781"/>
                    </a:lnTo>
                    <a:lnTo>
                      <a:pt x="1673096" y="317781"/>
                    </a:lnTo>
                    <a:lnTo>
                      <a:pt x="1673096" y="232528"/>
                    </a:lnTo>
                    <a:lnTo>
                      <a:pt x="1745104" y="232528"/>
                    </a:lnTo>
                    <a:lnTo>
                      <a:pt x="1745104" y="311296"/>
                    </a:lnTo>
                    <a:lnTo>
                      <a:pt x="1747008" y="311296"/>
                    </a:lnTo>
                    <a:lnTo>
                      <a:pt x="1748250" y="333819"/>
                    </a:lnTo>
                    <a:lnTo>
                      <a:pt x="1757926" y="333819"/>
                    </a:lnTo>
                    <a:cubicBezTo>
                      <a:pt x="1758462" y="326605"/>
                      <a:pt x="1759168" y="318951"/>
                      <a:pt x="1759168" y="311296"/>
                    </a:cubicBezTo>
                    <a:lnTo>
                      <a:pt x="1765248" y="311296"/>
                    </a:lnTo>
                    <a:lnTo>
                      <a:pt x="1766490" y="333819"/>
                    </a:lnTo>
                    <a:lnTo>
                      <a:pt x="1817112" y="333819"/>
                    </a:lnTo>
                    <a:lnTo>
                      <a:pt x="1817112" y="170791"/>
                    </a:lnTo>
                    <a:lnTo>
                      <a:pt x="2014439" y="170791"/>
                    </a:lnTo>
                    <a:lnTo>
                      <a:pt x="2014439" y="333819"/>
                    </a:lnTo>
                    <a:lnTo>
                      <a:pt x="2033136" y="333819"/>
                    </a:lnTo>
                    <a:lnTo>
                      <a:pt x="2033136" y="251126"/>
                    </a:lnTo>
                    <a:lnTo>
                      <a:pt x="2128256" y="251126"/>
                    </a:lnTo>
                    <a:cubicBezTo>
                      <a:pt x="2152853" y="240257"/>
                      <a:pt x="2161167" y="196782"/>
                      <a:pt x="2180720" y="185913"/>
                    </a:cubicBezTo>
                    <a:lnTo>
                      <a:pt x="2245574" y="185913"/>
                    </a:lnTo>
                    <a:lnTo>
                      <a:pt x="2245574" y="261575"/>
                    </a:lnTo>
                    <a:lnTo>
                      <a:pt x="2253681" y="261575"/>
                    </a:lnTo>
                    <a:cubicBezTo>
                      <a:pt x="2253681" y="259413"/>
                      <a:pt x="2255708" y="257251"/>
                      <a:pt x="2255708" y="255090"/>
                    </a:cubicBezTo>
                    <a:lnTo>
                      <a:pt x="2261788" y="255090"/>
                    </a:lnTo>
                    <a:cubicBezTo>
                      <a:pt x="2261788" y="257251"/>
                      <a:pt x="2261788" y="259413"/>
                      <a:pt x="2263815" y="263737"/>
                    </a:cubicBezTo>
                    <a:lnTo>
                      <a:pt x="2275975" y="263737"/>
                    </a:lnTo>
                    <a:lnTo>
                      <a:pt x="2275975" y="257251"/>
                    </a:lnTo>
                    <a:lnTo>
                      <a:pt x="2298268" y="257251"/>
                    </a:lnTo>
                    <a:lnTo>
                      <a:pt x="2298268" y="263737"/>
                    </a:lnTo>
                    <a:lnTo>
                      <a:pt x="2318535" y="263737"/>
                    </a:lnTo>
                    <a:lnTo>
                      <a:pt x="2318535" y="309134"/>
                    </a:lnTo>
                    <a:lnTo>
                      <a:pt x="2332722" y="309134"/>
                    </a:lnTo>
                    <a:lnTo>
                      <a:pt x="2332722" y="296163"/>
                    </a:lnTo>
                    <a:lnTo>
                      <a:pt x="2348936" y="296163"/>
                    </a:lnTo>
                    <a:lnTo>
                      <a:pt x="2348936" y="116736"/>
                    </a:lnTo>
                    <a:lnTo>
                      <a:pt x="2355016" y="110250"/>
                    </a:lnTo>
                    <a:lnTo>
                      <a:pt x="2427977" y="110250"/>
                    </a:lnTo>
                    <a:lnTo>
                      <a:pt x="2427977" y="118898"/>
                    </a:lnTo>
                    <a:lnTo>
                      <a:pt x="2438110" y="118898"/>
                    </a:lnTo>
                    <a:lnTo>
                      <a:pt x="2438110" y="233472"/>
                    </a:lnTo>
                    <a:lnTo>
                      <a:pt x="2460404" y="233472"/>
                    </a:lnTo>
                    <a:lnTo>
                      <a:pt x="2460404" y="166457"/>
                    </a:lnTo>
                    <a:lnTo>
                      <a:pt x="2486751" y="166457"/>
                    </a:lnTo>
                    <a:cubicBezTo>
                      <a:pt x="2488777" y="166457"/>
                      <a:pt x="2488777" y="164295"/>
                      <a:pt x="2490804" y="162133"/>
                    </a:cubicBezTo>
                    <a:lnTo>
                      <a:pt x="2498911" y="162133"/>
                    </a:lnTo>
                    <a:cubicBezTo>
                      <a:pt x="2500937" y="164295"/>
                      <a:pt x="2500937" y="166457"/>
                      <a:pt x="2502964" y="166457"/>
                    </a:cubicBezTo>
                    <a:lnTo>
                      <a:pt x="2525258" y="166457"/>
                    </a:lnTo>
                    <a:lnTo>
                      <a:pt x="2525258" y="49721"/>
                    </a:lnTo>
                    <a:cubicBezTo>
                      <a:pt x="2525272" y="49718"/>
                      <a:pt x="2526139" y="49554"/>
                      <a:pt x="2582005" y="38912"/>
                    </a:cubicBezTo>
                    <a:lnTo>
                      <a:pt x="2582005" y="39993"/>
                    </a:lnTo>
                    <a:lnTo>
                      <a:pt x="2582005" y="47559"/>
                    </a:lnTo>
                    <a:lnTo>
                      <a:pt x="2608352" y="47559"/>
                    </a:lnTo>
                    <a:lnTo>
                      <a:pt x="2608352" y="302649"/>
                    </a:lnTo>
                    <a:lnTo>
                      <a:pt x="2630646" y="302649"/>
                    </a:lnTo>
                    <a:lnTo>
                      <a:pt x="2630646" y="298325"/>
                    </a:lnTo>
                    <a:lnTo>
                      <a:pt x="2642806" y="298325"/>
                    </a:lnTo>
                    <a:lnTo>
                      <a:pt x="2642806" y="302649"/>
                    </a:lnTo>
                    <a:lnTo>
                      <a:pt x="2667126" y="302649"/>
                    </a:lnTo>
                    <a:lnTo>
                      <a:pt x="2667126" y="289678"/>
                    </a:lnTo>
                    <a:lnTo>
                      <a:pt x="2695500" y="289678"/>
                    </a:lnTo>
                    <a:cubicBezTo>
                      <a:pt x="2699553" y="285354"/>
                      <a:pt x="2703607" y="285354"/>
                      <a:pt x="2707660" y="285354"/>
                    </a:cubicBezTo>
                    <a:cubicBezTo>
                      <a:pt x="2713740" y="289678"/>
                      <a:pt x="2721847" y="289678"/>
                      <a:pt x="2727927" y="289678"/>
                    </a:cubicBezTo>
                    <a:lnTo>
                      <a:pt x="2727927" y="272384"/>
                    </a:lnTo>
                    <a:lnTo>
                      <a:pt x="2736034" y="272384"/>
                    </a:lnTo>
                    <a:lnTo>
                      <a:pt x="2736034" y="259413"/>
                    </a:lnTo>
                    <a:lnTo>
                      <a:pt x="2792781" y="259413"/>
                    </a:lnTo>
                    <a:lnTo>
                      <a:pt x="2792781" y="229148"/>
                    </a:lnTo>
                    <a:lnTo>
                      <a:pt x="2811021" y="229148"/>
                    </a:lnTo>
                    <a:lnTo>
                      <a:pt x="2811021" y="222663"/>
                    </a:lnTo>
                    <a:lnTo>
                      <a:pt x="2823181" y="222663"/>
                    </a:lnTo>
                    <a:lnTo>
                      <a:pt x="2823181" y="229148"/>
                    </a:lnTo>
                    <a:lnTo>
                      <a:pt x="2839395" y="229148"/>
                    </a:lnTo>
                    <a:lnTo>
                      <a:pt x="2839395" y="278869"/>
                    </a:lnTo>
                    <a:lnTo>
                      <a:pt x="2871822" y="278869"/>
                    </a:lnTo>
                    <a:lnTo>
                      <a:pt x="2871822" y="252928"/>
                    </a:lnTo>
                    <a:lnTo>
                      <a:pt x="2910329" y="252928"/>
                    </a:lnTo>
                    <a:lnTo>
                      <a:pt x="2910329" y="222663"/>
                    </a:lnTo>
                    <a:lnTo>
                      <a:pt x="2958970" y="222663"/>
                    </a:lnTo>
                    <a:lnTo>
                      <a:pt x="2958970" y="333819"/>
                    </a:lnTo>
                    <a:lnTo>
                      <a:pt x="2958970" y="347598"/>
                    </a:lnTo>
                    <a:lnTo>
                      <a:pt x="3024845" y="347598"/>
                    </a:lnTo>
                    <a:lnTo>
                      <a:pt x="3024845" y="689379"/>
                    </a:lnTo>
                    <a:lnTo>
                      <a:pt x="2054" y="687046"/>
                    </a:lnTo>
                    <a:cubicBezTo>
                      <a:pt x="1369" y="539482"/>
                      <a:pt x="685" y="400492"/>
                      <a:pt x="0" y="252928"/>
                    </a:cubicBezTo>
                    <a:lnTo>
                      <a:pt x="20267" y="252928"/>
                    </a:lnTo>
                    <a:cubicBezTo>
                      <a:pt x="20271" y="252922"/>
                      <a:pt x="20308" y="252840"/>
                      <a:pt x="20774" y="251847"/>
                    </a:cubicBezTo>
                    <a:lnTo>
                      <a:pt x="24320" y="244281"/>
                    </a:lnTo>
                    <a:cubicBezTo>
                      <a:pt x="24329" y="244282"/>
                      <a:pt x="24442" y="244300"/>
                      <a:pt x="26094" y="244551"/>
                    </a:cubicBezTo>
                    <a:lnTo>
                      <a:pt x="38507" y="246442"/>
                    </a:lnTo>
                    <a:cubicBezTo>
                      <a:pt x="38510" y="246452"/>
                      <a:pt x="38548" y="246553"/>
                      <a:pt x="39014" y="247794"/>
                    </a:cubicBezTo>
                    <a:lnTo>
                      <a:pt x="42560" y="257251"/>
                    </a:lnTo>
                    <a:cubicBezTo>
                      <a:pt x="42574" y="257252"/>
                      <a:pt x="43170" y="257302"/>
                      <a:pt x="68907" y="259413"/>
                    </a:cubicBezTo>
                    <a:lnTo>
                      <a:pt x="68907" y="136192"/>
                    </a:lnTo>
                    <a:lnTo>
                      <a:pt x="70934" y="136192"/>
                    </a:lnTo>
                    <a:lnTo>
                      <a:pt x="85121" y="136192"/>
                    </a:lnTo>
                    <a:lnTo>
                      <a:pt x="85121" y="0"/>
                    </a:lnTo>
                    <a:lnTo>
                      <a:pt x="86894" y="0"/>
                    </a:lnTo>
                    <a:lnTo>
                      <a:pt x="99308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6" name="Rectangle 35">
                <a:extLst>
                  <a:ext uri="{FF2B5EF4-FFF2-40B4-BE49-F238E27FC236}">
                    <a16:creationId xmlns:a16="http://schemas.microsoft.com/office/drawing/2014/main" xmlns="" id="{65740B44-0AA4-43A4-A147-F22293A6A2EF}"/>
                  </a:ext>
                </a:extLst>
              </p:cNvPr>
              <p:cNvSpPr/>
              <p:nvPr/>
            </p:nvSpPr>
            <p:spPr>
              <a:xfrm>
                <a:off x="6047165" y="1883798"/>
                <a:ext cx="2961438" cy="689379"/>
              </a:xfrm>
              <a:custGeom>
                <a:avLst/>
                <a:gdLst>
                  <a:gd name="connsiteX0" fmla="*/ 215205 w 3079941"/>
                  <a:gd name="connsiteY0" fmla="*/ 0 h 1160647"/>
                  <a:gd name="connsiteX1" fmla="*/ 217231 w 3079941"/>
                  <a:gd name="connsiteY1" fmla="*/ 246443 h 1160647"/>
                  <a:gd name="connsiteX2" fmla="*/ 255738 w 3079941"/>
                  <a:gd name="connsiteY2" fmla="*/ 326429 h 1160647"/>
                  <a:gd name="connsiteX3" fmla="*/ 257765 w 3079941"/>
                  <a:gd name="connsiteY3" fmla="*/ 326429 h 1160647"/>
                  <a:gd name="connsiteX4" fmla="*/ 271952 w 3079941"/>
                  <a:gd name="connsiteY4" fmla="*/ 326429 h 1160647"/>
                  <a:gd name="connsiteX5" fmla="*/ 271952 w 3079941"/>
                  <a:gd name="connsiteY5" fmla="*/ 350208 h 1160647"/>
                  <a:gd name="connsiteX6" fmla="*/ 272459 w 3079941"/>
                  <a:gd name="connsiteY6" fmla="*/ 351019 h 1160647"/>
                  <a:gd name="connsiteX7" fmla="*/ 276005 w 3079941"/>
                  <a:gd name="connsiteY7" fmla="*/ 356694 h 1160647"/>
                  <a:gd name="connsiteX8" fmla="*/ 276005 w 3079941"/>
                  <a:gd name="connsiteY8" fmla="*/ 471268 h 1160647"/>
                  <a:gd name="connsiteX9" fmla="*/ 278285 w 3079941"/>
                  <a:gd name="connsiteY9" fmla="*/ 471268 h 1160647"/>
                  <a:gd name="connsiteX10" fmla="*/ 294246 w 3079941"/>
                  <a:gd name="connsiteY10" fmla="*/ 471268 h 1160647"/>
                  <a:gd name="connsiteX11" fmla="*/ 294246 w 3079941"/>
                  <a:gd name="connsiteY11" fmla="*/ 611783 h 1160647"/>
                  <a:gd name="connsiteX12" fmla="*/ 295766 w 3079941"/>
                  <a:gd name="connsiteY12" fmla="*/ 611513 h 1160647"/>
                  <a:gd name="connsiteX13" fmla="*/ 306406 w 3079941"/>
                  <a:gd name="connsiteY13" fmla="*/ 609622 h 1160647"/>
                  <a:gd name="connsiteX14" fmla="*/ 304379 w 3079941"/>
                  <a:gd name="connsiteY14" fmla="*/ 698254 h 1160647"/>
                  <a:gd name="connsiteX15" fmla="*/ 305899 w 3079941"/>
                  <a:gd name="connsiteY15" fmla="*/ 698525 h 1160647"/>
                  <a:gd name="connsiteX16" fmla="*/ 316539 w 3079941"/>
                  <a:gd name="connsiteY16" fmla="*/ 700416 h 1160647"/>
                  <a:gd name="connsiteX17" fmla="*/ 316792 w 3079941"/>
                  <a:gd name="connsiteY17" fmla="*/ 701227 h 1160647"/>
                  <a:gd name="connsiteX18" fmla="*/ 318566 w 3079941"/>
                  <a:gd name="connsiteY18" fmla="*/ 706902 h 1160647"/>
                  <a:gd name="connsiteX19" fmla="*/ 319326 w 3079941"/>
                  <a:gd name="connsiteY19" fmla="*/ 704470 h 1160647"/>
                  <a:gd name="connsiteX20" fmla="*/ 324646 w 3079941"/>
                  <a:gd name="connsiteY20" fmla="*/ 687446 h 1160647"/>
                  <a:gd name="connsiteX21" fmla="*/ 326419 w 3079941"/>
                  <a:gd name="connsiteY21" fmla="*/ 687446 h 1160647"/>
                  <a:gd name="connsiteX22" fmla="*/ 338833 w 3079941"/>
                  <a:gd name="connsiteY22" fmla="*/ 687446 h 1160647"/>
                  <a:gd name="connsiteX23" fmla="*/ 338833 w 3079941"/>
                  <a:gd name="connsiteY23" fmla="*/ 719872 h 1160647"/>
                  <a:gd name="connsiteX24" fmla="*/ 339846 w 3079941"/>
                  <a:gd name="connsiteY24" fmla="*/ 720413 h 1160647"/>
                  <a:gd name="connsiteX25" fmla="*/ 346940 w 3079941"/>
                  <a:gd name="connsiteY25" fmla="*/ 724196 h 1160647"/>
                  <a:gd name="connsiteX26" fmla="*/ 346940 w 3079941"/>
                  <a:gd name="connsiteY26" fmla="*/ 725547 h 1160647"/>
                  <a:gd name="connsiteX27" fmla="*/ 346940 w 3079941"/>
                  <a:gd name="connsiteY27" fmla="*/ 735005 h 1160647"/>
                  <a:gd name="connsiteX28" fmla="*/ 391527 w 3079941"/>
                  <a:gd name="connsiteY28" fmla="*/ 735005 h 1160647"/>
                  <a:gd name="connsiteX29" fmla="*/ 391527 w 3079941"/>
                  <a:gd name="connsiteY29" fmla="*/ 736086 h 1160647"/>
                  <a:gd name="connsiteX30" fmla="*/ 391527 w 3079941"/>
                  <a:gd name="connsiteY30" fmla="*/ 743652 h 1160647"/>
                  <a:gd name="connsiteX31" fmla="*/ 393553 w 3079941"/>
                  <a:gd name="connsiteY31" fmla="*/ 743652 h 1160647"/>
                  <a:gd name="connsiteX32" fmla="*/ 407740 w 3079941"/>
                  <a:gd name="connsiteY32" fmla="*/ 743652 h 1160647"/>
                  <a:gd name="connsiteX33" fmla="*/ 407740 w 3079941"/>
                  <a:gd name="connsiteY33" fmla="*/ 713387 h 1160647"/>
                  <a:gd name="connsiteX34" fmla="*/ 452327 w 3079941"/>
                  <a:gd name="connsiteY34" fmla="*/ 713387 h 1160647"/>
                  <a:gd name="connsiteX35" fmla="*/ 452327 w 3079941"/>
                  <a:gd name="connsiteY35" fmla="*/ 712036 h 1160647"/>
                  <a:gd name="connsiteX36" fmla="*/ 452327 w 3079941"/>
                  <a:gd name="connsiteY36" fmla="*/ 702578 h 1160647"/>
                  <a:gd name="connsiteX37" fmla="*/ 453341 w 3079941"/>
                  <a:gd name="connsiteY37" fmla="*/ 702578 h 1160647"/>
                  <a:gd name="connsiteX38" fmla="*/ 460434 w 3079941"/>
                  <a:gd name="connsiteY38" fmla="*/ 702578 h 1160647"/>
                  <a:gd name="connsiteX39" fmla="*/ 460434 w 3079941"/>
                  <a:gd name="connsiteY39" fmla="*/ 700687 h 1160647"/>
                  <a:gd name="connsiteX40" fmla="*/ 460434 w 3079941"/>
                  <a:gd name="connsiteY40" fmla="*/ 687446 h 1160647"/>
                  <a:gd name="connsiteX41" fmla="*/ 461194 w 3079941"/>
                  <a:gd name="connsiteY41" fmla="*/ 687446 h 1160647"/>
                  <a:gd name="connsiteX42" fmla="*/ 466514 w 3079941"/>
                  <a:gd name="connsiteY42" fmla="*/ 687446 h 1160647"/>
                  <a:gd name="connsiteX43" fmla="*/ 466514 w 3079941"/>
                  <a:gd name="connsiteY43" fmla="*/ 686365 h 1160647"/>
                  <a:gd name="connsiteX44" fmla="*/ 466514 w 3079941"/>
                  <a:gd name="connsiteY44" fmla="*/ 678798 h 1160647"/>
                  <a:gd name="connsiteX45" fmla="*/ 468541 w 3079941"/>
                  <a:gd name="connsiteY45" fmla="*/ 678798 h 1160647"/>
                  <a:gd name="connsiteX46" fmla="*/ 482728 w 3079941"/>
                  <a:gd name="connsiteY46" fmla="*/ 678798 h 1160647"/>
                  <a:gd name="connsiteX47" fmla="*/ 482728 w 3079941"/>
                  <a:gd name="connsiteY47" fmla="*/ 679879 h 1160647"/>
                  <a:gd name="connsiteX48" fmla="*/ 482728 w 3079941"/>
                  <a:gd name="connsiteY48" fmla="*/ 687446 h 1160647"/>
                  <a:gd name="connsiteX49" fmla="*/ 505021 w 3079941"/>
                  <a:gd name="connsiteY49" fmla="*/ 687446 h 1160647"/>
                  <a:gd name="connsiteX50" fmla="*/ 505021 w 3079941"/>
                  <a:gd name="connsiteY50" fmla="*/ 685554 h 1160647"/>
                  <a:gd name="connsiteX51" fmla="*/ 505021 w 3079941"/>
                  <a:gd name="connsiteY51" fmla="*/ 672313 h 1160647"/>
                  <a:gd name="connsiteX52" fmla="*/ 506795 w 3079941"/>
                  <a:gd name="connsiteY52" fmla="*/ 672313 h 1160647"/>
                  <a:gd name="connsiteX53" fmla="*/ 519208 w 3079941"/>
                  <a:gd name="connsiteY53" fmla="*/ 672313 h 1160647"/>
                  <a:gd name="connsiteX54" fmla="*/ 519208 w 3079941"/>
                  <a:gd name="connsiteY54" fmla="*/ 696093 h 1160647"/>
                  <a:gd name="connsiteX55" fmla="*/ 520222 w 3079941"/>
                  <a:gd name="connsiteY55" fmla="*/ 696093 h 1160647"/>
                  <a:gd name="connsiteX56" fmla="*/ 527315 w 3079941"/>
                  <a:gd name="connsiteY56" fmla="*/ 696093 h 1160647"/>
                  <a:gd name="connsiteX57" fmla="*/ 527315 w 3079941"/>
                  <a:gd name="connsiteY57" fmla="*/ 695012 h 1160647"/>
                  <a:gd name="connsiteX58" fmla="*/ 527315 w 3079941"/>
                  <a:gd name="connsiteY58" fmla="*/ 687446 h 1160647"/>
                  <a:gd name="connsiteX59" fmla="*/ 529088 w 3079941"/>
                  <a:gd name="connsiteY59" fmla="*/ 687446 h 1160647"/>
                  <a:gd name="connsiteX60" fmla="*/ 541502 w 3079941"/>
                  <a:gd name="connsiteY60" fmla="*/ 687446 h 1160647"/>
                  <a:gd name="connsiteX61" fmla="*/ 541502 w 3079941"/>
                  <a:gd name="connsiteY61" fmla="*/ 713387 h 1160647"/>
                  <a:gd name="connsiteX62" fmla="*/ 543529 w 3079941"/>
                  <a:gd name="connsiteY62" fmla="*/ 713387 h 1160647"/>
                  <a:gd name="connsiteX63" fmla="*/ 557715 w 3079941"/>
                  <a:gd name="connsiteY63" fmla="*/ 713387 h 1160647"/>
                  <a:gd name="connsiteX64" fmla="*/ 557715 w 3079941"/>
                  <a:gd name="connsiteY64" fmla="*/ 715008 h 1160647"/>
                  <a:gd name="connsiteX65" fmla="*/ 557715 w 3079941"/>
                  <a:gd name="connsiteY65" fmla="*/ 726358 h 1160647"/>
                  <a:gd name="connsiteX66" fmla="*/ 558475 w 3079941"/>
                  <a:gd name="connsiteY66" fmla="*/ 726358 h 1160647"/>
                  <a:gd name="connsiteX67" fmla="*/ 563796 w 3079941"/>
                  <a:gd name="connsiteY67" fmla="*/ 726358 h 1160647"/>
                  <a:gd name="connsiteX68" fmla="*/ 563796 w 3079941"/>
                  <a:gd name="connsiteY68" fmla="*/ 725547 h 1160647"/>
                  <a:gd name="connsiteX69" fmla="*/ 563796 w 3079941"/>
                  <a:gd name="connsiteY69" fmla="*/ 719872 h 1160647"/>
                  <a:gd name="connsiteX70" fmla="*/ 594196 w 3079941"/>
                  <a:gd name="connsiteY70" fmla="*/ 719872 h 1160647"/>
                  <a:gd name="connsiteX71" fmla="*/ 594196 w 3079941"/>
                  <a:gd name="connsiteY71" fmla="*/ 743652 h 1160647"/>
                  <a:gd name="connsiteX72" fmla="*/ 595209 w 3079941"/>
                  <a:gd name="connsiteY72" fmla="*/ 743652 h 1160647"/>
                  <a:gd name="connsiteX73" fmla="*/ 602303 w 3079941"/>
                  <a:gd name="connsiteY73" fmla="*/ 743652 h 1160647"/>
                  <a:gd name="connsiteX74" fmla="*/ 602303 w 3079941"/>
                  <a:gd name="connsiteY74" fmla="*/ 744733 h 1160647"/>
                  <a:gd name="connsiteX75" fmla="*/ 602303 w 3079941"/>
                  <a:gd name="connsiteY75" fmla="*/ 752299 h 1160647"/>
                  <a:gd name="connsiteX76" fmla="*/ 603063 w 3079941"/>
                  <a:gd name="connsiteY76" fmla="*/ 752299 h 1160647"/>
                  <a:gd name="connsiteX77" fmla="*/ 608383 w 3079941"/>
                  <a:gd name="connsiteY77" fmla="*/ 752299 h 1160647"/>
                  <a:gd name="connsiteX78" fmla="*/ 608383 w 3079941"/>
                  <a:gd name="connsiteY78" fmla="*/ 750137 h 1160647"/>
                  <a:gd name="connsiteX79" fmla="*/ 608383 w 3079941"/>
                  <a:gd name="connsiteY79" fmla="*/ 735005 h 1160647"/>
                  <a:gd name="connsiteX80" fmla="*/ 609396 w 3079941"/>
                  <a:gd name="connsiteY80" fmla="*/ 735005 h 1160647"/>
                  <a:gd name="connsiteX81" fmla="*/ 616490 w 3079941"/>
                  <a:gd name="connsiteY81" fmla="*/ 735005 h 1160647"/>
                  <a:gd name="connsiteX82" fmla="*/ 616490 w 3079941"/>
                  <a:gd name="connsiteY82" fmla="*/ 736086 h 1160647"/>
                  <a:gd name="connsiteX83" fmla="*/ 616490 w 3079941"/>
                  <a:gd name="connsiteY83" fmla="*/ 743652 h 1160647"/>
                  <a:gd name="connsiteX84" fmla="*/ 621810 w 3079941"/>
                  <a:gd name="connsiteY84" fmla="*/ 741659 h 1160647"/>
                  <a:gd name="connsiteX85" fmla="*/ 622570 w 3079941"/>
                  <a:gd name="connsiteY85" fmla="*/ 740679 h 1160647"/>
                  <a:gd name="connsiteX86" fmla="*/ 622570 w 3079941"/>
                  <a:gd name="connsiteY86" fmla="*/ 735005 h 1160647"/>
                  <a:gd name="connsiteX87" fmla="*/ 661077 w 3079941"/>
                  <a:gd name="connsiteY87" fmla="*/ 735005 h 1160647"/>
                  <a:gd name="connsiteX88" fmla="*/ 661077 w 3079941"/>
                  <a:gd name="connsiteY88" fmla="*/ 758784 h 1160647"/>
                  <a:gd name="connsiteX89" fmla="*/ 663103 w 3079941"/>
                  <a:gd name="connsiteY89" fmla="*/ 758784 h 1160647"/>
                  <a:gd name="connsiteX90" fmla="*/ 677290 w 3079941"/>
                  <a:gd name="connsiteY90" fmla="*/ 758784 h 1160647"/>
                  <a:gd name="connsiteX91" fmla="*/ 677290 w 3079941"/>
                  <a:gd name="connsiteY91" fmla="*/ 759865 h 1160647"/>
                  <a:gd name="connsiteX92" fmla="*/ 677290 w 3079941"/>
                  <a:gd name="connsiteY92" fmla="*/ 767431 h 1160647"/>
                  <a:gd name="connsiteX93" fmla="*/ 679064 w 3079941"/>
                  <a:gd name="connsiteY93" fmla="*/ 767431 h 1160647"/>
                  <a:gd name="connsiteX94" fmla="*/ 691477 w 3079941"/>
                  <a:gd name="connsiteY94" fmla="*/ 767431 h 1160647"/>
                  <a:gd name="connsiteX95" fmla="*/ 691477 w 3079941"/>
                  <a:gd name="connsiteY95" fmla="*/ 743652 h 1160647"/>
                  <a:gd name="connsiteX96" fmla="*/ 692490 w 3079941"/>
                  <a:gd name="connsiteY96" fmla="*/ 743652 h 1160647"/>
                  <a:gd name="connsiteX97" fmla="*/ 699584 w 3079941"/>
                  <a:gd name="connsiteY97" fmla="*/ 743652 h 1160647"/>
                  <a:gd name="connsiteX98" fmla="*/ 699584 w 3079941"/>
                  <a:gd name="connsiteY98" fmla="*/ 711225 h 1160647"/>
                  <a:gd name="connsiteX99" fmla="*/ 700597 w 3079941"/>
                  <a:gd name="connsiteY99" fmla="*/ 711225 h 1160647"/>
                  <a:gd name="connsiteX100" fmla="*/ 707691 w 3079941"/>
                  <a:gd name="connsiteY100" fmla="*/ 711225 h 1160647"/>
                  <a:gd name="connsiteX101" fmla="*/ 707691 w 3079941"/>
                  <a:gd name="connsiteY101" fmla="*/ 709334 h 1160647"/>
                  <a:gd name="connsiteX102" fmla="*/ 707691 w 3079941"/>
                  <a:gd name="connsiteY102" fmla="*/ 696093 h 1160647"/>
                  <a:gd name="connsiteX103" fmla="*/ 706424 w 3079941"/>
                  <a:gd name="connsiteY103" fmla="*/ 694471 h 1160647"/>
                  <a:gd name="connsiteX104" fmla="*/ 711744 w 3079941"/>
                  <a:gd name="connsiteY104" fmla="*/ 683122 h 1160647"/>
                  <a:gd name="connsiteX105" fmla="*/ 719851 w 3079941"/>
                  <a:gd name="connsiteY105" fmla="*/ 711225 h 1160647"/>
                  <a:gd name="connsiteX106" fmla="*/ 720611 w 3079941"/>
                  <a:gd name="connsiteY106" fmla="*/ 711225 h 1160647"/>
                  <a:gd name="connsiteX107" fmla="*/ 725931 w 3079941"/>
                  <a:gd name="connsiteY107" fmla="*/ 711225 h 1160647"/>
                  <a:gd name="connsiteX108" fmla="*/ 725931 w 3079941"/>
                  <a:gd name="connsiteY108" fmla="*/ 605298 h 1160647"/>
                  <a:gd name="connsiteX109" fmla="*/ 727451 w 3079941"/>
                  <a:gd name="connsiteY109" fmla="*/ 605298 h 1160647"/>
                  <a:gd name="connsiteX110" fmla="*/ 738091 w 3079941"/>
                  <a:gd name="connsiteY110" fmla="*/ 605298 h 1160647"/>
                  <a:gd name="connsiteX111" fmla="*/ 738091 w 3079941"/>
                  <a:gd name="connsiteY111" fmla="*/ 557739 h 1160647"/>
                  <a:gd name="connsiteX112" fmla="*/ 764438 w 3079941"/>
                  <a:gd name="connsiteY112" fmla="*/ 557739 h 1160647"/>
                  <a:gd name="connsiteX113" fmla="*/ 764438 w 3079941"/>
                  <a:gd name="connsiteY113" fmla="*/ 536121 h 1160647"/>
                  <a:gd name="connsiteX114" fmla="*/ 798892 w 3079941"/>
                  <a:gd name="connsiteY114" fmla="*/ 536121 h 1160647"/>
                  <a:gd name="connsiteX115" fmla="*/ 798892 w 3079941"/>
                  <a:gd name="connsiteY115" fmla="*/ 538553 h 1160647"/>
                  <a:gd name="connsiteX116" fmla="*/ 798892 w 3079941"/>
                  <a:gd name="connsiteY116" fmla="*/ 555577 h 1160647"/>
                  <a:gd name="connsiteX117" fmla="*/ 801172 w 3079941"/>
                  <a:gd name="connsiteY117" fmla="*/ 555577 h 1160647"/>
                  <a:gd name="connsiteX118" fmla="*/ 817132 w 3079941"/>
                  <a:gd name="connsiteY118" fmla="*/ 555577 h 1160647"/>
                  <a:gd name="connsiteX119" fmla="*/ 817132 w 3079941"/>
                  <a:gd name="connsiteY119" fmla="*/ 603136 h 1160647"/>
                  <a:gd name="connsiteX120" fmla="*/ 818145 w 3079941"/>
                  <a:gd name="connsiteY120" fmla="*/ 603136 h 1160647"/>
                  <a:gd name="connsiteX121" fmla="*/ 825239 w 3079941"/>
                  <a:gd name="connsiteY121" fmla="*/ 603136 h 1160647"/>
                  <a:gd name="connsiteX122" fmla="*/ 839426 w 3079941"/>
                  <a:gd name="connsiteY122" fmla="*/ 607460 h 1160647"/>
                  <a:gd name="connsiteX123" fmla="*/ 839426 w 3079941"/>
                  <a:gd name="connsiteY123" fmla="*/ 646372 h 1160647"/>
                  <a:gd name="connsiteX124" fmla="*/ 840439 w 3079941"/>
                  <a:gd name="connsiteY124" fmla="*/ 646372 h 1160647"/>
                  <a:gd name="connsiteX125" fmla="*/ 847532 w 3079941"/>
                  <a:gd name="connsiteY125" fmla="*/ 646372 h 1160647"/>
                  <a:gd name="connsiteX126" fmla="*/ 847532 w 3079941"/>
                  <a:gd name="connsiteY126" fmla="*/ 647993 h 1160647"/>
                  <a:gd name="connsiteX127" fmla="*/ 847532 w 3079941"/>
                  <a:gd name="connsiteY127" fmla="*/ 659342 h 1160647"/>
                  <a:gd name="connsiteX128" fmla="*/ 849559 w 3079941"/>
                  <a:gd name="connsiteY128" fmla="*/ 659342 h 1160647"/>
                  <a:gd name="connsiteX129" fmla="*/ 863746 w 3079941"/>
                  <a:gd name="connsiteY129" fmla="*/ 659342 h 1160647"/>
                  <a:gd name="connsiteX130" fmla="*/ 869826 w 3079941"/>
                  <a:gd name="connsiteY130" fmla="*/ 665828 h 1160647"/>
                  <a:gd name="connsiteX131" fmla="*/ 869826 w 3079941"/>
                  <a:gd name="connsiteY131" fmla="*/ 687446 h 1160647"/>
                  <a:gd name="connsiteX132" fmla="*/ 872106 w 3079941"/>
                  <a:gd name="connsiteY132" fmla="*/ 687446 h 1160647"/>
                  <a:gd name="connsiteX133" fmla="*/ 888066 w 3079941"/>
                  <a:gd name="connsiteY133" fmla="*/ 687446 h 1160647"/>
                  <a:gd name="connsiteX134" fmla="*/ 888066 w 3079941"/>
                  <a:gd name="connsiteY134" fmla="*/ 688526 h 1160647"/>
                  <a:gd name="connsiteX135" fmla="*/ 888066 w 3079941"/>
                  <a:gd name="connsiteY135" fmla="*/ 696093 h 1160647"/>
                  <a:gd name="connsiteX136" fmla="*/ 889333 w 3079941"/>
                  <a:gd name="connsiteY136" fmla="*/ 696093 h 1160647"/>
                  <a:gd name="connsiteX137" fmla="*/ 898200 w 3079941"/>
                  <a:gd name="connsiteY137" fmla="*/ 696093 h 1160647"/>
                  <a:gd name="connsiteX138" fmla="*/ 898200 w 3079941"/>
                  <a:gd name="connsiteY138" fmla="*/ 698254 h 1160647"/>
                  <a:gd name="connsiteX139" fmla="*/ 898200 w 3079941"/>
                  <a:gd name="connsiteY139" fmla="*/ 713387 h 1160647"/>
                  <a:gd name="connsiteX140" fmla="*/ 902253 w 3079941"/>
                  <a:gd name="connsiteY140" fmla="*/ 711495 h 1160647"/>
                  <a:gd name="connsiteX141" fmla="*/ 902253 w 3079941"/>
                  <a:gd name="connsiteY141" fmla="*/ 698254 h 1160647"/>
                  <a:gd name="connsiteX142" fmla="*/ 903266 w 3079941"/>
                  <a:gd name="connsiteY142" fmla="*/ 698254 h 1160647"/>
                  <a:gd name="connsiteX143" fmla="*/ 910360 w 3079941"/>
                  <a:gd name="connsiteY143" fmla="*/ 698254 h 1160647"/>
                  <a:gd name="connsiteX144" fmla="*/ 910360 w 3079941"/>
                  <a:gd name="connsiteY144" fmla="*/ 699876 h 1160647"/>
                  <a:gd name="connsiteX145" fmla="*/ 910360 w 3079941"/>
                  <a:gd name="connsiteY145" fmla="*/ 711225 h 1160647"/>
                  <a:gd name="connsiteX146" fmla="*/ 911120 w 3079941"/>
                  <a:gd name="connsiteY146" fmla="*/ 711225 h 1160647"/>
                  <a:gd name="connsiteX147" fmla="*/ 916440 w 3079941"/>
                  <a:gd name="connsiteY147" fmla="*/ 711225 h 1160647"/>
                  <a:gd name="connsiteX148" fmla="*/ 965080 w 3079941"/>
                  <a:gd name="connsiteY148" fmla="*/ 706902 h 1160647"/>
                  <a:gd name="connsiteX149" fmla="*/ 965080 w 3079941"/>
                  <a:gd name="connsiteY149" fmla="*/ 708253 h 1160647"/>
                  <a:gd name="connsiteX150" fmla="*/ 965080 w 3079941"/>
                  <a:gd name="connsiteY150" fmla="*/ 717710 h 1160647"/>
                  <a:gd name="connsiteX151" fmla="*/ 965840 w 3079941"/>
                  <a:gd name="connsiteY151" fmla="*/ 717710 h 1160647"/>
                  <a:gd name="connsiteX152" fmla="*/ 971161 w 3079941"/>
                  <a:gd name="connsiteY152" fmla="*/ 717710 h 1160647"/>
                  <a:gd name="connsiteX153" fmla="*/ 971161 w 3079941"/>
                  <a:gd name="connsiteY153" fmla="*/ 719872 h 1160647"/>
                  <a:gd name="connsiteX154" fmla="*/ 971161 w 3079941"/>
                  <a:gd name="connsiteY154" fmla="*/ 735005 h 1160647"/>
                  <a:gd name="connsiteX155" fmla="*/ 973187 w 3079941"/>
                  <a:gd name="connsiteY155" fmla="*/ 733654 h 1160647"/>
                  <a:gd name="connsiteX156" fmla="*/ 987374 w 3079941"/>
                  <a:gd name="connsiteY156" fmla="*/ 724196 h 1160647"/>
                  <a:gd name="connsiteX157" fmla="*/ 993454 w 3079941"/>
                  <a:gd name="connsiteY157" fmla="*/ 683122 h 1160647"/>
                  <a:gd name="connsiteX158" fmla="*/ 994214 w 3079941"/>
                  <a:gd name="connsiteY158" fmla="*/ 682852 h 1160647"/>
                  <a:gd name="connsiteX159" fmla="*/ 999534 w 3079941"/>
                  <a:gd name="connsiteY159" fmla="*/ 680960 h 1160647"/>
                  <a:gd name="connsiteX160" fmla="*/ 1001561 w 3079941"/>
                  <a:gd name="connsiteY160" fmla="*/ 611783 h 1160647"/>
                  <a:gd name="connsiteX161" fmla="*/ 1003588 w 3079941"/>
                  <a:gd name="connsiteY161" fmla="*/ 680960 h 1160647"/>
                  <a:gd name="connsiteX162" fmla="*/ 1004348 w 3079941"/>
                  <a:gd name="connsiteY162" fmla="*/ 681230 h 1160647"/>
                  <a:gd name="connsiteX163" fmla="*/ 1009668 w 3079941"/>
                  <a:gd name="connsiteY163" fmla="*/ 683122 h 1160647"/>
                  <a:gd name="connsiteX164" fmla="*/ 1009668 w 3079941"/>
                  <a:gd name="connsiteY164" fmla="*/ 596651 h 1160647"/>
                  <a:gd name="connsiteX165" fmla="*/ 1013721 w 3079941"/>
                  <a:gd name="connsiteY165" fmla="*/ 564224 h 1160647"/>
                  <a:gd name="connsiteX166" fmla="*/ 1052228 w 3079941"/>
                  <a:gd name="connsiteY166" fmla="*/ 564224 h 1160647"/>
                  <a:gd name="connsiteX167" fmla="*/ 1052228 w 3079941"/>
                  <a:gd name="connsiteY167" fmla="*/ 596651 h 1160647"/>
                  <a:gd name="connsiteX168" fmla="*/ 1052988 w 3079941"/>
                  <a:gd name="connsiteY168" fmla="*/ 596651 h 1160647"/>
                  <a:gd name="connsiteX169" fmla="*/ 1058308 w 3079941"/>
                  <a:gd name="connsiteY169" fmla="*/ 596651 h 1160647"/>
                  <a:gd name="connsiteX170" fmla="*/ 1058308 w 3079941"/>
                  <a:gd name="connsiteY170" fmla="*/ 514503 h 1160647"/>
                  <a:gd name="connsiteX171" fmla="*/ 1060082 w 3079941"/>
                  <a:gd name="connsiteY171" fmla="*/ 514503 h 1160647"/>
                  <a:gd name="connsiteX172" fmla="*/ 1072495 w 3079941"/>
                  <a:gd name="connsiteY172" fmla="*/ 514503 h 1160647"/>
                  <a:gd name="connsiteX173" fmla="*/ 1072495 w 3079941"/>
                  <a:gd name="connsiteY173" fmla="*/ 512612 h 1160647"/>
                  <a:gd name="connsiteX174" fmla="*/ 1072495 w 3079941"/>
                  <a:gd name="connsiteY174" fmla="*/ 499371 h 1160647"/>
                  <a:gd name="connsiteX175" fmla="*/ 1094789 w 3079941"/>
                  <a:gd name="connsiteY175" fmla="*/ 499371 h 1160647"/>
                  <a:gd name="connsiteX176" fmla="*/ 1094789 w 3079941"/>
                  <a:gd name="connsiteY176" fmla="*/ 498290 h 1160647"/>
                  <a:gd name="connsiteX177" fmla="*/ 1094789 w 3079941"/>
                  <a:gd name="connsiteY177" fmla="*/ 490724 h 1160647"/>
                  <a:gd name="connsiteX178" fmla="*/ 1096562 w 3079941"/>
                  <a:gd name="connsiteY178" fmla="*/ 490724 h 1160647"/>
                  <a:gd name="connsiteX179" fmla="*/ 1108976 w 3079941"/>
                  <a:gd name="connsiteY179" fmla="*/ 490724 h 1160647"/>
                  <a:gd name="connsiteX180" fmla="*/ 1108976 w 3079941"/>
                  <a:gd name="connsiteY180" fmla="*/ 491805 h 1160647"/>
                  <a:gd name="connsiteX181" fmla="*/ 1108976 w 3079941"/>
                  <a:gd name="connsiteY181" fmla="*/ 499371 h 1160647"/>
                  <a:gd name="connsiteX182" fmla="*/ 1109736 w 3079941"/>
                  <a:gd name="connsiteY182" fmla="*/ 499371 h 1160647"/>
                  <a:gd name="connsiteX183" fmla="*/ 1115056 w 3079941"/>
                  <a:gd name="connsiteY183" fmla="*/ 499371 h 1160647"/>
                  <a:gd name="connsiteX184" fmla="*/ 1125189 w 3079941"/>
                  <a:gd name="connsiteY184" fmla="*/ 495047 h 1160647"/>
                  <a:gd name="connsiteX185" fmla="*/ 1129242 w 3079941"/>
                  <a:gd name="connsiteY185" fmla="*/ 498290 h 1160647"/>
                  <a:gd name="connsiteX186" fmla="*/ 1129242 w 3079941"/>
                  <a:gd name="connsiteY186" fmla="*/ 490724 h 1160647"/>
                  <a:gd name="connsiteX187" fmla="*/ 1131522 w 3079941"/>
                  <a:gd name="connsiteY187" fmla="*/ 490724 h 1160647"/>
                  <a:gd name="connsiteX188" fmla="*/ 1147483 w 3079941"/>
                  <a:gd name="connsiteY188" fmla="*/ 490724 h 1160647"/>
                  <a:gd name="connsiteX189" fmla="*/ 1147483 w 3079941"/>
                  <a:gd name="connsiteY189" fmla="*/ 491805 h 1160647"/>
                  <a:gd name="connsiteX190" fmla="*/ 1147483 w 3079941"/>
                  <a:gd name="connsiteY190" fmla="*/ 499371 h 1160647"/>
                  <a:gd name="connsiteX191" fmla="*/ 1177883 w 3079941"/>
                  <a:gd name="connsiteY191" fmla="*/ 499371 h 1160647"/>
                  <a:gd name="connsiteX192" fmla="*/ 1177883 w 3079941"/>
                  <a:gd name="connsiteY192" fmla="*/ 500992 h 1160647"/>
                  <a:gd name="connsiteX193" fmla="*/ 1177883 w 3079941"/>
                  <a:gd name="connsiteY193" fmla="*/ 512342 h 1160647"/>
                  <a:gd name="connsiteX194" fmla="*/ 1204230 w 3079941"/>
                  <a:gd name="connsiteY194" fmla="*/ 512342 h 1160647"/>
                  <a:gd name="connsiteX195" fmla="*/ 1204230 w 3079941"/>
                  <a:gd name="connsiteY195" fmla="*/ 542606 h 1160647"/>
                  <a:gd name="connsiteX196" fmla="*/ 1204990 w 3079941"/>
                  <a:gd name="connsiteY196" fmla="*/ 542606 h 1160647"/>
                  <a:gd name="connsiteX197" fmla="*/ 1210310 w 3079941"/>
                  <a:gd name="connsiteY197" fmla="*/ 542606 h 1160647"/>
                  <a:gd name="connsiteX198" fmla="*/ 1210310 w 3079941"/>
                  <a:gd name="connsiteY198" fmla="*/ 543687 h 1160647"/>
                  <a:gd name="connsiteX199" fmla="*/ 1210310 w 3079941"/>
                  <a:gd name="connsiteY199" fmla="*/ 551254 h 1160647"/>
                  <a:gd name="connsiteX200" fmla="*/ 1214364 w 3079941"/>
                  <a:gd name="connsiteY200" fmla="*/ 581518 h 1160647"/>
                  <a:gd name="connsiteX201" fmla="*/ 1215124 w 3079941"/>
                  <a:gd name="connsiteY201" fmla="*/ 581518 h 1160647"/>
                  <a:gd name="connsiteX202" fmla="*/ 1220444 w 3079941"/>
                  <a:gd name="connsiteY202" fmla="*/ 581518 h 1160647"/>
                  <a:gd name="connsiteX203" fmla="*/ 1220444 w 3079941"/>
                  <a:gd name="connsiteY203" fmla="*/ 582329 h 1160647"/>
                  <a:gd name="connsiteX204" fmla="*/ 1220444 w 3079941"/>
                  <a:gd name="connsiteY204" fmla="*/ 588004 h 1160647"/>
                  <a:gd name="connsiteX205" fmla="*/ 1221457 w 3079941"/>
                  <a:gd name="connsiteY205" fmla="*/ 588004 h 1160647"/>
                  <a:gd name="connsiteX206" fmla="*/ 1228550 w 3079941"/>
                  <a:gd name="connsiteY206" fmla="*/ 588004 h 1160647"/>
                  <a:gd name="connsiteX207" fmla="*/ 1228550 w 3079941"/>
                  <a:gd name="connsiteY207" fmla="*/ 618269 h 1160647"/>
                  <a:gd name="connsiteX208" fmla="*/ 1230577 w 3079941"/>
                  <a:gd name="connsiteY208" fmla="*/ 618269 h 1160647"/>
                  <a:gd name="connsiteX209" fmla="*/ 1244764 w 3079941"/>
                  <a:gd name="connsiteY209" fmla="*/ 618269 h 1160647"/>
                  <a:gd name="connsiteX210" fmla="*/ 1244764 w 3079941"/>
                  <a:gd name="connsiteY210" fmla="*/ 642048 h 1160647"/>
                  <a:gd name="connsiteX211" fmla="*/ 1246791 w 3079941"/>
                  <a:gd name="connsiteY211" fmla="*/ 643669 h 1160647"/>
                  <a:gd name="connsiteX212" fmla="*/ 1246791 w 3079941"/>
                  <a:gd name="connsiteY212" fmla="*/ 655019 h 1160647"/>
                  <a:gd name="connsiteX213" fmla="*/ 1247551 w 3079941"/>
                  <a:gd name="connsiteY213" fmla="*/ 655019 h 1160647"/>
                  <a:gd name="connsiteX214" fmla="*/ 1252871 w 3079941"/>
                  <a:gd name="connsiteY214" fmla="*/ 655019 h 1160647"/>
                  <a:gd name="connsiteX215" fmla="*/ 1252871 w 3079941"/>
                  <a:gd name="connsiteY215" fmla="*/ 678798 h 1160647"/>
                  <a:gd name="connsiteX216" fmla="*/ 1254137 w 3079941"/>
                  <a:gd name="connsiteY216" fmla="*/ 678798 h 1160647"/>
                  <a:gd name="connsiteX217" fmla="*/ 1263004 w 3079941"/>
                  <a:gd name="connsiteY217" fmla="*/ 678798 h 1160647"/>
                  <a:gd name="connsiteX218" fmla="*/ 1265031 w 3079941"/>
                  <a:gd name="connsiteY218" fmla="*/ 682852 h 1160647"/>
                  <a:gd name="connsiteX219" fmla="*/ 1265031 w 3079941"/>
                  <a:gd name="connsiteY219" fmla="*/ 696093 h 1160647"/>
                  <a:gd name="connsiteX220" fmla="*/ 1266551 w 3079941"/>
                  <a:gd name="connsiteY220" fmla="*/ 694201 h 1160647"/>
                  <a:gd name="connsiteX221" fmla="*/ 1277191 w 3079941"/>
                  <a:gd name="connsiteY221" fmla="*/ 680960 h 1160647"/>
                  <a:gd name="connsiteX222" fmla="*/ 1305565 w 3079941"/>
                  <a:gd name="connsiteY222" fmla="*/ 680960 h 1160647"/>
                  <a:gd name="connsiteX223" fmla="*/ 1305565 w 3079941"/>
                  <a:gd name="connsiteY223" fmla="*/ 767431 h 1160647"/>
                  <a:gd name="connsiteX224" fmla="*/ 1306325 w 3079941"/>
                  <a:gd name="connsiteY224" fmla="*/ 767431 h 1160647"/>
                  <a:gd name="connsiteX225" fmla="*/ 1311645 w 3079941"/>
                  <a:gd name="connsiteY225" fmla="*/ 767431 h 1160647"/>
                  <a:gd name="connsiteX226" fmla="*/ 1312405 w 3079941"/>
                  <a:gd name="connsiteY226" fmla="*/ 766080 h 1160647"/>
                  <a:gd name="connsiteX227" fmla="*/ 1317725 w 3079941"/>
                  <a:gd name="connsiteY227" fmla="*/ 756622 h 1160647"/>
                  <a:gd name="connsiteX228" fmla="*/ 1317725 w 3079941"/>
                  <a:gd name="connsiteY228" fmla="*/ 758514 h 1160647"/>
                  <a:gd name="connsiteX229" fmla="*/ 1317725 w 3079941"/>
                  <a:gd name="connsiteY229" fmla="*/ 771755 h 1160647"/>
                  <a:gd name="connsiteX230" fmla="*/ 1321778 w 3079941"/>
                  <a:gd name="connsiteY230" fmla="*/ 726358 h 1160647"/>
                  <a:gd name="connsiteX231" fmla="*/ 1322538 w 3079941"/>
                  <a:gd name="connsiteY231" fmla="*/ 726358 h 1160647"/>
                  <a:gd name="connsiteX232" fmla="*/ 1327858 w 3079941"/>
                  <a:gd name="connsiteY232" fmla="*/ 726358 h 1160647"/>
                  <a:gd name="connsiteX233" fmla="*/ 1327858 w 3079941"/>
                  <a:gd name="connsiteY233" fmla="*/ 661504 h 1160647"/>
                  <a:gd name="connsiteX234" fmla="*/ 1328872 w 3079941"/>
                  <a:gd name="connsiteY234" fmla="*/ 661504 h 1160647"/>
                  <a:gd name="connsiteX235" fmla="*/ 1335965 w 3079941"/>
                  <a:gd name="connsiteY235" fmla="*/ 661504 h 1160647"/>
                  <a:gd name="connsiteX236" fmla="*/ 1348125 w 3079941"/>
                  <a:gd name="connsiteY236" fmla="*/ 618269 h 1160647"/>
                  <a:gd name="connsiteX237" fmla="*/ 1349392 w 3079941"/>
                  <a:gd name="connsiteY237" fmla="*/ 618269 h 1160647"/>
                  <a:gd name="connsiteX238" fmla="*/ 1358259 w 3079941"/>
                  <a:gd name="connsiteY238" fmla="*/ 618269 h 1160647"/>
                  <a:gd name="connsiteX239" fmla="*/ 1368392 w 3079941"/>
                  <a:gd name="connsiteY239" fmla="*/ 661504 h 1160647"/>
                  <a:gd name="connsiteX240" fmla="*/ 1369405 w 3079941"/>
                  <a:gd name="connsiteY240" fmla="*/ 661504 h 1160647"/>
                  <a:gd name="connsiteX241" fmla="*/ 1376499 w 3079941"/>
                  <a:gd name="connsiteY241" fmla="*/ 661504 h 1160647"/>
                  <a:gd name="connsiteX242" fmla="*/ 1376499 w 3079941"/>
                  <a:gd name="connsiteY242" fmla="*/ 700416 h 1160647"/>
                  <a:gd name="connsiteX243" fmla="*/ 1378272 w 3079941"/>
                  <a:gd name="connsiteY243" fmla="*/ 700416 h 1160647"/>
                  <a:gd name="connsiteX244" fmla="*/ 1390686 w 3079941"/>
                  <a:gd name="connsiteY244" fmla="*/ 700416 h 1160647"/>
                  <a:gd name="connsiteX245" fmla="*/ 1390686 w 3079941"/>
                  <a:gd name="connsiteY245" fmla="*/ 702578 h 1160647"/>
                  <a:gd name="connsiteX246" fmla="*/ 1390686 w 3079941"/>
                  <a:gd name="connsiteY246" fmla="*/ 717710 h 1160647"/>
                  <a:gd name="connsiteX247" fmla="*/ 1394739 w 3079941"/>
                  <a:gd name="connsiteY247" fmla="*/ 715549 h 1160647"/>
                  <a:gd name="connsiteX248" fmla="*/ 1394739 w 3079941"/>
                  <a:gd name="connsiteY248" fmla="*/ 700416 h 1160647"/>
                  <a:gd name="connsiteX249" fmla="*/ 1396259 w 3079941"/>
                  <a:gd name="connsiteY249" fmla="*/ 700416 h 1160647"/>
                  <a:gd name="connsiteX250" fmla="*/ 1406899 w 3079941"/>
                  <a:gd name="connsiteY250" fmla="*/ 700416 h 1160647"/>
                  <a:gd name="connsiteX251" fmla="*/ 1406899 w 3079941"/>
                  <a:gd name="connsiteY251" fmla="*/ 702037 h 1160647"/>
                  <a:gd name="connsiteX252" fmla="*/ 1406899 w 3079941"/>
                  <a:gd name="connsiteY252" fmla="*/ 713387 h 1160647"/>
                  <a:gd name="connsiteX253" fmla="*/ 1437300 w 3079941"/>
                  <a:gd name="connsiteY253" fmla="*/ 713387 h 1160647"/>
                  <a:gd name="connsiteX254" fmla="*/ 1437300 w 3079941"/>
                  <a:gd name="connsiteY254" fmla="*/ 676637 h 1160647"/>
                  <a:gd name="connsiteX255" fmla="*/ 1438566 w 3079941"/>
                  <a:gd name="connsiteY255" fmla="*/ 676637 h 1160647"/>
                  <a:gd name="connsiteX256" fmla="*/ 1447433 w 3079941"/>
                  <a:gd name="connsiteY256" fmla="*/ 676637 h 1160647"/>
                  <a:gd name="connsiteX257" fmla="*/ 1447433 w 3079941"/>
                  <a:gd name="connsiteY257" fmla="*/ 698254 h 1160647"/>
                  <a:gd name="connsiteX258" fmla="*/ 1449460 w 3079941"/>
                  <a:gd name="connsiteY258" fmla="*/ 665828 h 1160647"/>
                  <a:gd name="connsiteX259" fmla="*/ 1471753 w 3079941"/>
                  <a:gd name="connsiteY259" fmla="*/ 665828 h 1160647"/>
                  <a:gd name="connsiteX260" fmla="*/ 1471753 w 3079941"/>
                  <a:gd name="connsiteY260" fmla="*/ 664206 h 1160647"/>
                  <a:gd name="connsiteX261" fmla="*/ 1471753 w 3079941"/>
                  <a:gd name="connsiteY261" fmla="*/ 652857 h 1160647"/>
                  <a:gd name="connsiteX262" fmla="*/ 1472513 w 3079941"/>
                  <a:gd name="connsiteY262" fmla="*/ 652857 h 1160647"/>
                  <a:gd name="connsiteX263" fmla="*/ 1477833 w 3079941"/>
                  <a:gd name="connsiteY263" fmla="*/ 652857 h 1160647"/>
                  <a:gd name="connsiteX264" fmla="*/ 1477833 w 3079941"/>
                  <a:gd name="connsiteY264" fmla="*/ 650966 h 1160647"/>
                  <a:gd name="connsiteX265" fmla="*/ 1477833 w 3079941"/>
                  <a:gd name="connsiteY265" fmla="*/ 637725 h 1160647"/>
                  <a:gd name="connsiteX266" fmla="*/ 1481887 w 3079941"/>
                  <a:gd name="connsiteY266" fmla="*/ 644210 h 1160647"/>
                  <a:gd name="connsiteX267" fmla="*/ 1484167 w 3079941"/>
                  <a:gd name="connsiteY267" fmla="*/ 644210 h 1160647"/>
                  <a:gd name="connsiteX268" fmla="*/ 1500127 w 3079941"/>
                  <a:gd name="connsiteY268" fmla="*/ 644210 h 1160647"/>
                  <a:gd name="connsiteX269" fmla="*/ 1500127 w 3079941"/>
                  <a:gd name="connsiteY269" fmla="*/ 643399 h 1160647"/>
                  <a:gd name="connsiteX270" fmla="*/ 1500127 w 3079941"/>
                  <a:gd name="connsiteY270" fmla="*/ 637725 h 1160647"/>
                  <a:gd name="connsiteX271" fmla="*/ 1500887 w 3079941"/>
                  <a:gd name="connsiteY271" fmla="*/ 637725 h 1160647"/>
                  <a:gd name="connsiteX272" fmla="*/ 1506207 w 3079941"/>
                  <a:gd name="connsiteY272" fmla="*/ 637725 h 1160647"/>
                  <a:gd name="connsiteX273" fmla="*/ 1506207 w 3079941"/>
                  <a:gd name="connsiteY273" fmla="*/ 639076 h 1160647"/>
                  <a:gd name="connsiteX274" fmla="*/ 1506207 w 3079941"/>
                  <a:gd name="connsiteY274" fmla="*/ 648534 h 1160647"/>
                  <a:gd name="connsiteX275" fmla="*/ 1544714 w 3079941"/>
                  <a:gd name="connsiteY275" fmla="*/ 648534 h 1160647"/>
                  <a:gd name="connsiteX276" fmla="*/ 1544714 w 3079941"/>
                  <a:gd name="connsiteY276" fmla="*/ 786887 h 1160647"/>
                  <a:gd name="connsiteX277" fmla="*/ 1546234 w 3079941"/>
                  <a:gd name="connsiteY277" fmla="*/ 786887 h 1160647"/>
                  <a:gd name="connsiteX278" fmla="*/ 1556874 w 3079941"/>
                  <a:gd name="connsiteY278" fmla="*/ 786887 h 1160647"/>
                  <a:gd name="connsiteX279" fmla="*/ 1556874 w 3079941"/>
                  <a:gd name="connsiteY279" fmla="*/ 773917 h 1160647"/>
                  <a:gd name="connsiteX280" fmla="*/ 1560928 w 3079941"/>
                  <a:gd name="connsiteY280" fmla="*/ 773917 h 1160647"/>
                  <a:gd name="connsiteX281" fmla="*/ 1560928 w 3079941"/>
                  <a:gd name="connsiteY281" fmla="*/ 786887 h 1160647"/>
                  <a:gd name="connsiteX282" fmla="*/ 1591328 w 3079941"/>
                  <a:gd name="connsiteY282" fmla="*/ 786887 h 1160647"/>
                  <a:gd name="connsiteX283" fmla="*/ 1591328 w 3079941"/>
                  <a:gd name="connsiteY283" fmla="*/ 756622 h 1160647"/>
                  <a:gd name="connsiteX284" fmla="*/ 1603488 w 3079941"/>
                  <a:gd name="connsiteY284" fmla="*/ 756622 h 1160647"/>
                  <a:gd name="connsiteX285" fmla="*/ 1615648 w 3079941"/>
                  <a:gd name="connsiteY285" fmla="*/ 754461 h 1160647"/>
                  <a:gd name="connsiteX286" fmla="*/ 1619702 w 3079941"/>
                  <a:gd name="connsiteY286" fmla="*/ 756622 h 1160647"/>
                  <a:gd name="connsiteX287" fmla="*/ 1629835 w 3079941"/>
                  <a:gd name="connsiteY287" fmla="*/ 756622 h 1160647"/>
                  <a:gd name="connsiteX288" fmla="*/ 1629835 w 3079941"/>
                  <a:gd name="connsiteY288" fmla="*/ 786887 h 1160647"/>
                  <a:gd name="connsiteX289" fmla="*/ 1637942 w 3079941"/>
                  <a:gd name="connsiteY289" fmla="*/ 786887 h 1160647"/>
                  <a:gd name="connsiteX290" fmla="*/ 1637942 w 3079941"/>
                  <a:gd name="connsiteY290" fmla="*/ 804182 h 1160647"/>
                  <a:gd name="connsiteX291" fmla="*/ 1647278 w 3079941"/>
                  <a:gd name="connsiteY291" fmla="*/ 805087 h 1160647"/>
                  <a:gd name="connsiteX292" fmla="*/ 1660236 w 3079941"/>
                  <a:gd name="connsiteY292" fmla="*/ 805087 h 1160647"/>
                  <a:gd name="connsiteX293" fmla="*/ 1660236 w 3079941"/>
                  <a:gd name="connsiteY293" fmla="*/ 789049 h 1160647"/>
                  <a:gd name="connsiteX294" fmla="*/ 1728192 w 3079941"/>
                  <a:gd name="connsiteY294" fmla="*/ 789049 h 1160647"/>
                  <a:gd name="connsiteX295" fmla="*/ 1728192 w 3079941"/>
                  <a:gd name="connsiteY295" fmla="*/ 703796 h 1160647"/>
                  <a:gd name="connsiteX296" fmla="*/ 1800200 w 3079941"/>
                  <a:gd name="connsiteY296" fmla="*/ 703796 h 1160647"/>
                  <a:gd name="connsiteX297" fmla="*/ 1800200 w 3079941"/>
                  <a:gd name="connsiteY297" fmla="*/ 782564 h 1160647"/>
                  <a:gd name="connsiteX298" fmla="*/ 1802104 w 3079941"/>
                  <a:gd name="connsiteY298" fmla="*/ 782564 h 1160647"/>
                  <a:gd name="connsiteX299" fmla="*/ 1803346 w 3079941"/>
                  <a:gd name="connsiteY299" fmla="*/ 805087 h 1160647"/>
                  <a:gd name="connsiteX300" fmla="*/ 1813022 w 3079941"/>
                  <a:gd name="connsiteY300" fmla="*/ 805087 h 1160647"/>
                  <a:gd name="connsiteX301" fmla="*/ 1814264 w 3079941"/>
                  <a:gd name="connsiteY301" fmla="*/ 782564 h 1160647"/>
                  <a:gd name="connsiteX302" fmla="*/ 1820344 w 3079941"/>
                  <a:gd name="connsiteY302" fmla="*/ 782564 h 1160647"/>
                  <a:gd name="connsiteX303" fmla="*/ 1821586 w 3079941"/>
                  <a:gd name="connsiteY303" fmla="*/ 805087 h 1160647"/>
                  <a:gd name="connsiteX304" fmla="*/ 1872208 w 3079941"/>
                  <a:gd name="connsiteY304" fmla="*/ 805087 h 1160647"/>
                  <a:gd name="connsiteX305" fmla="*/ 1872208 w 3079941"/>
                  <a:gd name="connsiteY305" fmla="*/ 642059 h 1160647"/>
                  <a:gd name="connsiteX306" fmla="*/ 2069535 w 3079941"/>
                  <a:gd name="connsiteY306" fmla="*/ 642059 h 1160647"/>
                  <a:gd name="connsiteX307" fmla="*/ 2069535 w 3079941"/>
                  <a:gd name="connsiteY307" fmla="*/ 805087 h 1160647"/>
                  <a:gd name="connsiteX308" fmla="*/ 2088232 w 3079941"/>
                  <a:gd name="connsiteY308" fmla="*/ 805087 h 1160647"/>
                  <a:gd name="connsiteX309" fmla="*/ 2088232 w 3079941"/>
                  <a:gd name="connsiteY309" fmla="*/ 722394 h 1160647"/>
                  <a:gd name="connsiteX310" fmla="*/ 2183352 w 3079941"/>
                  <a:gd name="connsiteY310" fmla="*/ 722394 h 1160647"/>
                  <a:gd name="connsiteX311" fmla="*/ 2195282 w 3079941"/>
                  <a:gd name="connsiteY311" fmla="*/ 404253 h 1160647"/>
                  <a:gd name="connsiteX312" fmla="*/ 2183122 w 3079941"/>
                  <a:gd name="connsiteY312" fmla="*/ 382635 h 1160647"/>
                  <a:gd name="connsiteX313" fmla="*/ 2177042 w 3079941"/>
                  <a:gd name="connsiteY313" fmla="*/ 378311 h 1160647"/>
                  <a:gd name="connsiteX314" fmla="*/ 2185149 w 3079941"/>
                  <a:gd name="connsiteY314" fmla="*/ 354532 h 1160647"/>
                  <a:gd name="connsiteX315" fmla="*/ 2185149 w 3079941"/>
                  <a:gd name="connsiteY315" fmla="*/ 337238 h 1160647"/>
                  <a:gd name="connsiteX316" fmla="*/ 2199336 w 3079941"/>
                  <a:gd name="connsiteY316" fmla="*/ 337238 h 1160647"/>
                  <a:gd name="connsiteX317" fmla="*/ 2199336 w 3079941"/>
                  <a:gd name="connsiteY317" fmla="*/ 315620 h 1160647"/>
                  <a:gd name="connsiteX318" fmla="*/ 2201362 w 3079941"/>
                  <a:gd name="connsiteY318" fmla="*/ 311296 h 1160647"/>
                  <a:gd name="connsiteX319" fmla="*/ 2201362 w 3079941"/>
                  <a:gd name="connsiteY319" fmla="*/ 233472 h 1160647"/>
                  <a:gd name="connsiteX320" fmla="*/ 2199336 w 3079941"/>
                  <a:gd name="connsiteY320" fmla="*/ 226987 h 1160647"/>
                  <a:gd name="connsiteX321" fmla="*/ 2205416 w 3079941"/>
                  <a:gd name="connsiteY321" fmla="*/ 220501 h 1160647"/>
                  <a:gd name="connsiteX322" fmla="*/ 2205416 w 3079941"/>
                  <a:gd name="connsiteY322" fmla="*/ 162133 h 1160647"/>
                  <a:gd name="connsiteX323" fmla="*/ 2207442 w 3079941"/>
                  <a:gd name="connsiteY323" fmla="*/ 157810 h 1160647"/>
                  <a:gd name="connsiteX324" fmla="*/ 2207442 w 3079941"/>
                  <a:gd name="connsiteY324" fmla="*/ 101604 h 1160647"/>
                  <a:gd name="connsiteX325" fmla="*/ 2209469 w 3079941"/>
                  <a:gd name="connsiteY325" fmla="*/ 82148 h 1160647"/>
                  <a:gd name="connsiteX326" fmla="*/ 2213523 w 3079941"/>
                  <a:gd name="connsiteY326" fmla="*/ 99442 h 1160647"/>
                  <a:gd name="connsiteX327" fmla="*/ 2215549 w 3079941"/>
                  <a:gd name="connsiteY327" fmla="*/ 157810 h 1160647"/>
                  <a:gd name="connsiteX328" fmla="*/ 2217576 w 3079941"/>
                  <a:gd name="connsiteY328" fmla="*/ 220501 h 1160647"/>
                  <a:gd name="connsiteX329" fmla="*/ 2223656 w 3079941"/>
                  <a:gd name="connsiteY329" fmla="*/ 226987 h 1160647"/>
                  <a:gd name="connsiteX330" fmla="*/ 2221629 w 3079941"/>
                  <a:gd name="connsiteY330" fmla="*/ 233472 h 1160647"/>
                  <a:gd name="connsiteX331" fmla="*/ 2221629 w 3079941"/>
                  <a:gd name="connsiteY331" fmla="*/ 311296 h 1160647"/>
                  <a:gd name="connsiteX332" fmla="*/ 2223656 w 3079941"/>
                  <a:gd name="connsiteY332" fmla="*/ 315620 h 1160647"/>
                  <a:gd name="connsiteX333" fmla="*/ 2223656 w 3079941"/>
                  <a:gd name="connsiteY333" fmla="*/ 337238 h 1160647"/>
                  <a:gd name="connsiteX334" fmla="*/ 2237843 w 3079941"/>
                  <a:gd name="connsiteY334" fmla="*/ 337238 h 1160647"/>
                  <a:gd name="connsiteX335" fmla="*/ 2237843 w 3079941"/>
                  <a:gd name="connsiteY335" fmla="*/ 354532 h 1160647"/>
                  <a:gd name="connsiteX336" fmla="*/ 2245950 w 3079941"/>
                  <a:gd name="connsiteY336" fmla="*/ 378311 h 1160647"/>
                  <a:gd name="connsiteX337" fmla="*/ 2239870 w 3079941"/>
                  <a:gd name="connsiteY337" fmla="*/ 382635 h 1160647"/>
                  <a:gd name="connsiteX338" fmla="*/ 2227709 w 3079941"/>
                  <a:gd name="connsiteY338" fmla="*/ 404253 h 1160647"/>
                  <a:gd name="connsiteX339" fmla="*/ 2235816 w 3079941"/>
                  <a:gd name="connsiteY339" fmla="*/ 657181 h 1160647"/>
                  <a:gd name="connsiteX340" fmla="*/ 2300670 w 3079941"/>
                  <a:gd name="connsiteY340" fmla="*/ 657181 h 1160647"/>
                  <a:gd name="connsiteX341" fmla="*/ 2300670 w 3079941"/>
                  <a:gd name="connsiteY341" fmla="*/ 732843 h 1160647"/>
                  <a:gd name="connsiteX342" fmla="*/ 2308777 w 3079941"/>
                  <a:gd name="connsiteY342" fmla="*/ 732843 h 1160647"/>
                  <a:gd name="connsiteX343" fmla="*/ 2310804 w 3079941"/>
                  <a:gd name="connsiteY343" fmla="*/ 726358 h 1160647"/>
                  <a:gd name="connsiteX344" fmla="*/ 2316884 w 3079941"/>
                  <a:gd name="connsiteY344" fmla="*/ 726358 h 1160647"/>
                  <a:gd name="connsiteX345" fmla="*/ 2318911 w 3079941"/>
                  <a:gd name="connsiteY345" fmla="*/ 735005 h 1160647"/>
                  <a:gd name="connsiteX346" fmla="*/ 2331071 w 3079941"/>
                  <a:gd name="connsiteY346" fmla="*/ 735005 h 1160647"/>
                  <a:gd name="connsiteX347" fmla="*/ 2331071 w 3079941"/>
                  <a:gd name="connsiteY347" fmla="*/ 728519 h 1160647"/>
                  <a:gd name="connsiteX348" fmla="*/ 2353364 w 3079941"/>
                  <a:gd name="connsiteY348" fmla="*/ 728519 h 1160647"/>
                  <a:gd name="connsiteX349" fmla="*/ 2353364 w 3079941"/>
                  <a:gd name="connsiteY349" fmla="*/ 735005 h 1160647"/>
                  <a:gd name="connsiteX350" fmla="*/ 2373631 w 3079941"/>
                  <a:gd name="connsiteY350" fmla="*/ 735005 h 1160647"/>
                  <a:gd name="connsiteX351" fmla="*/ 2373631 w 3079941"/>
                  <a:gd name="connsiteY351" fmla="*/ 780402 h 1160647"/>
                  <a:gd name="connsiteX352" fmla="*/ 2387818 w 3079941"/>
                  <a:gd name="connsiteY352" fmla="*/ 780402 h 1160647"/>
                  <a:gd name="connsiteX353" fmla="*/ 2387818 w 3079941"/>
                  <a:gd name="connsiteY353" fmla="*/ 767431 h 1160647"/>
                  <a:gd name="connsiteX354" fmla="*/ 2404032 w 3079941"/>
                  <a:gd name="connsiteY354" fmla="*/ 767431 h 1160647"/>
                  <a:gd name="connsiteX355" fmla="*/ 2404032 w 3079941"/>
                  <a:gd name="connsiteY355" fmla="*/ 588004 h 1160647"/>
                  <a:gd name="connsiteX356" fmla="*/ 2410112 w 3079941"/>
                  <a:gd name="connsiteY356" fmla="*/ 581518 h 1160647"/>
                  <a:gd name="connsiteX357" fmla="*/ 2483073 w 3079941"/>
                  <a:gd name="connsiteY357" fmla="*/ 581518 h 1160647"/>
                  <a:gd name="connsiteX358" fmla="*/ 2483073 w 3079941"/>
                  <a:gd name="connsiteY358" fmla="*/ 590166 h 1160647"/>
                  <a:gd name="connsiteX359" fmla="*/ 2493206 w 3079941"/>
                  <a:gd name="connsiteY359" fmla="*/ 590166 h 1160647"/>
                  <a:gd name="connsiteX360" fmla="*/ 2493206 w 3079941"/>
                  <a:gd name="connsiteY360" fmla="*/ 704740 h 1160647"/>
                  <a:gd name="connsiteX361" fmla="*/ 2515500 w 3079941"/>
                  <a:gd name="connsiteY361" fmla="*/ 704740 h 1160647"/>
                  <a:gd name="connsiteX362" fmla="*/ 2515500 w 3079941"/>
                  <a:gd name="connsiteY362" fmla="*/ 637725 h 1160647"/>
                  <a:gd name="connsiteX363" fmla="*/ 2541847 w 3079941"/>
                  <a:gd name="connsiteY363" fmla="*/ 637725 h 1160647"/>
                  <a:gd name="connsiteX364" fmla="*/ 2545900 w 3079941"/>
                  <a:gd name="connsiteY364" fmla="*/ 633401 h 1160647"/>
                  <a:gd name="connsiteX365" fmla="*/ 2554007 w 3079941"/>
                  <a:gd name="connsiteY365" fmla="*/ 633401 h 1160647"/>
                  <a:gd name="connsiteX366" fmla="*/ 2558060 w 3079941"/>
                  <a:gd name="connsiteY366" fmla="*/ 637725 h 1160647"/>
                  <a:gd name="connsiteX367" fmla="*/ 2580354 w 3079941"/>
                  <a:gd name="connsiteY367" fmla="*/ 637725 h 1160647"/>
                  <a:gd name="connsiteX368" fmla="*/ 2580354 w 3079941"/>
                  <a:gd name="connsiteY368" fmla="*/ 520989 h 1160647"/>
                  <a:gd name="connsiteX369" fmla="*/ 2637101 w 3079941"/>
                  <a:gd name="connsiteY369" fmla="*/ 510180 h 1160647"/>
                  <a:gd name="connsiteX370" fmla="*/ 2637101 w 3079941"/>
                  <a:gd name="connsiteY370" fmla="*/ 511261 h 1160647"/>
                  <a:gd name="connsiteX371" fmla="*/ 2637101 w 3079941"/>
                  <a:gd name="connsiteY371" fmla="*/ 518827 h 1160647"/>
                  <a:gd name="connsiteX372" fmla="*/ 2663448 w 3079941"/>
                  <a:gd name="connsiteY372" fmla="*/ 518827 h 1160647"/>
                  <a:gd name="connsiteX373" fmla="*/ 2663448 w 3079941"/>
                  <a:gd name="connsiteY373" fmla="*/ 773917 h 1160647"/>
                  <a:gd name="connsiteX374" fmla="*/ 2685742 w 3079941"/>
                  <a:gd name="connsiteY374" fmla="*/ 773917 h 1160647"/>
                  <a:gd name="connsiteX375" fmla="*/ 2685742 w 3079941"/>
                  <a:gd name="connsiteY375" fmla="*/ 769593 h 1160647"/>
                  <a:gd name="connsiteX376" fmla="*/ 2697902 w 3079941"/>
                  <a:gd name="connsiteY376" fmla="*/ 769593 h 1160647"/>
                  <a:gd name="connsiteX377" fmla="*/ 2697902 w 3079941"/>
                  <a:gd name="connsiteY377" fmla="*/ 773917 h 1160647"/>
                  <a:gd name="connsiteX378" fmla="*/ 2722222 w 3079941"/>
                  <a:gd name="connsiteY378" fmla="*/ 773917 h 1160647"/>
                  <a:gd name="connsiteX379" fmla="*/ 2722222 w 3079941"/>
                  <a:gd name="connsiteY379" fmla="*/ 760946 h 1160647"/>
                  <a:gd name="connsiteX380" fmla="*/ 2750596 w 3079941"/>
                  <a:gd name="connsiteY380" fmla="*/ 760946 h 1160647"/>
                  <a:gd name="connsiteX381" fmla="*/ 2762756 w 3079941"/>
                  <a:gd name="connsiteY381" fmla="*/ 756622 h 1160647"/>
                  <a:gd name="connsiteX382" fmla="*/ 2783023 w 3079941"/>
                  <a:gd name="connsiteY382" fmla="*/ 760946 h 1160647"/>
                  <a:gd name="connsiteX383" fmla="*/ 2783023 w 3079941"/>
                  <a:gd name="connsiteY383" fmla="*/ 743652 h 1160647"/>
                  <a:gd name="connsiteX384" fmla="*/ 2791130 w 3079941"/>
                  <a:gd name="connsiteY384" fmla="*/ 743652 h 1160647"/>
                  <a:gd name="connsiteX385" fmla="*/ 2791130 w 3079941"/>
                  <a:gd name="connsiteY385" fmla="*/ 730681 h 1160647"/>
                  <a:gd name="connsiteX386" fmla="*/ 2847877 w 3079941"/>
                  <a:gd name="connsiteY386" fmla="*/ 730681 h 1160647"/>
                  <a:gd name="connsiteX387" fmla="*/ 2847877 w 3079941"/>
                  <a:gd name="connsiteY387" fmla="*/ 700416 h 1160647"/>
                  <a:gd name="connsiteX388" fmla="*/ 2866117 w 3079941"/>
                  <a:gd name="connsiteY388" fmla="*/ 700416 h 1160647"/>
                  <a:gd name="connsiteX389" fmla="*/ 2866117 w 3079941"/>
                  <a:gd name="connsiteY389" fmla="*/ 693931 h 1160647"/>
                  <a:gd name="connsiteX390" fmla="*/ 2878277 w 3079941"/>
                  <a:gd name="connsiteY390" fmla="*/ 693931 h 1160647"/>
                  <a:gd name="connsiteX391" fmla="*/ 2878277 w 3079941"/>
                  <a:gd name="connsiteY391" fmla="*/ 700416 h 1160647"/>
                  <a:gd name="connsiteX392" fmla="*/ 2894491 w 3079941"/>
                  <a:gd name="connsiteY392" fmla="*/ 700416 h 1160647"/>
                  <a:gd name="connsiteX393" fmla="*/ 2894491 w 3079941"/>
                  <a:gd name="connsiteY393" fmla="*/ 750137 h 1160647"/>
                  <a:gd name="connsiteX394" fmla="*/ 2926918 w 3079941"/>
                  <a:gd name="connsiteY394" fmla="*/ 750137 h 1160647"/>
                  <a:gd name="connsiteX395" fmla="*/ 2926918 w 3079941"/>
                  <a:gd name="connsiteY395" fmla="*/ 724196 h 1160647"/>
                  <a:gd name="connsiteX396" fmla="*/ 2965425 w 3079941"/>
                  <a:gd name="connsiteY396" fmla="*/ 724196 h 1160647"/>
                  <a:gd name="connsiteX397" fmla="*/ 2965425 w 3079941"/>
                  <a:gd name="connsiteY397" fmla="*/ 693931 h 1160647"/>
                  <a:gd name="connsiteX398" fmla="*/ 3014066 w 3079941"/>
                  <a:gd name="connsiteY398" fmla="*/ 693931 h 1160647"/>
                  <a:gd name="connsiteX399" fmla="*/ 3014066 w 3079941"/>
                  <a:gd name="connsiteY399" fmla="*/ 805087 h 1160647"/>
                  <a:gd name="connsiteX400" fmla="*/ 3014066 w 3079941"/>
                  <a:gd name="connsiteY400" fmla="*/ 818866 h 1160647"/>
                  <a:gd name="connsiteX401" fmla="*/ 3079941 w 3079941"/>
                  <a:gd name="connsiteY401" fmla="*/ 818866 h 1160647"/>
                  <a:gd name="connsiteX402" fmla="*/ 3079941 w 3079941"/>
                  <a:gd name="connsiteY402" fmla="*/ 924638 h 1160647"/>
                  <a:gd name="connsiteX403" fmla="*/ 3079941 w 3079941"/>
                  <a:gd name="connsiteY403" fmla="*/ 1030409 h 1160647"/>
                  <a:gd name="connsiteX404" fmla="*/ 3079941 w 3079941"/>
                  <a:gd name="connsiteY404" fmla="*/ 1160647 h 1160647"/>
                  <a:gd name="connsiteX405" fmla="*/ 2842946 w 3079941"/>
                  <a:gd name="connsiteY405" fmla="*/ 1160647 h 1160647"/>
                  <a:gd name="connsiteX406" fmla="*/ 200958 w 3079941"/>
                  <a:gd name="connsiteY406" fmla="*/ 1160647 h 1160647"/>
                  <a:gd name="connsiteX407" fmla="*/ 200958 w 3079941"/>
                  <a:gd name="connsiteY407" fmla="*/ 1126882 h 1160647"/>
                  <a:gd name="connsiteX408" fmla="*/ 0 w 3079941"/>
                  <a:gd name="connsiteY408" fmla="*/ 1126882 h 1160647"/>
                  <a:gd name="connsiteX409" fmla="*/ 0 w 3079941"/>
                  <a:gd name="connsiteY409" fmla="*/ 915339 h 1160647"/>
                  <a:gd name="connsiteX410" fmla="*/ 103377 w 3079941"/>
                  <a:gd name="connsiteY410" fmla="*/ 915339 h 1160647"/>
                  <a:gd name="connsiteX411" fmla="*/ 103377 w 3079941"/>
                  <a:gd name="connsiteY411" fmla="*/ 886329 h 1160647"/>
                  <a:gd name="connsiteX412" fmla="*/ 55096 w 3079941"/>
                  <a:gd name="connsiteY412" fmla="*/ 886329 h 1160647"/>
                  <a:gd name="connsiteX413" fmla="*/ 55096 w 3079941"/>
                  <a:gd name="connsiteY413" fmla="*/ 724196 h 1160647"/>
                  <a:gd name="connsiteX414" fmla="*/ 75363 w 3079941"/>
                  <a:gd name="connsiteY414" fmla="*/ 724196 h 1160647"/>
                  <a:gd name="connsiteX415" fmla="*/ 75870 w 3079941"/>
                  <a:gd name="connsiteY415" fmla="*/ 723115 h 1160647"/>
                  <a:gd name="connsiteX416" fmla="*/ 79416 w 3079941"/>
                  <a:gd name="connsiteY416" fmla="*/ 715549 h 1160647"/>
                  <a:gd name="connsiteX417" fmla="*/ 81190 w 3079941"/>
                  <a:gd name="connsiteY417" fmla="*/ 715819 h 1160647"/>
                  <a:gd name="connsiteX418" fmla="*/ 93603 w 3079941"/>
                  <a:gd name="connsiteY418" fmla="*/ 717710 h 1160647"/>
                  <a:gd name="connsiteX419" fmla="*/ 94110 w 3079941"/>
                  <a:gd name="connsiteY419" fmla="*/ 719062 h 1160647"/>
                  <a:gd name="connsiteX420" fmla="*/ 97656 w 3079941"/>
                  <a:gd name="connsiteY420" fmla="*/ 728519 h 1160647"/>
                  <a:gd name="connsiteX421" fmla="*/ 124003 w 3079941"/>
                  <a:gd name="connsiteY421" fmla="*/ 730681 h 1160647"/>
                  <a:gd name="connsiteX422" fmla="*/ 124003 w 3079941"/>
                  <a:gd name="connsiteY422" fmla="*/ 607460 h 1160647"/>
                  <a:gd name="connsiteX423" fmla="*/ 126030 w 3079941"/>
                  <a:gd name="connsiteY423" fmla="*/ 607460 h 1160647"/>
                  <a:gd name="connsiteX424" fmla="*/ 140217 w 3079941"/>
                  <a:gd name="connsiteY424" fmla="*/ 607460 h 1160647"/>
                  <a:gd name="connsiteX425" fmla="*/ 140217 w 3079941"/>
                  <a:gd name="connsiteY425" fmla="*/ 471268 h 1160647"/>
                  <a:gd name="connsiteX426" fmla="*/ 141990 w 3079941"/>
                  <a:gd name="connsiteY426" fmla="*/ 471268 h 1160647"/>
                  <a:gd name="connsiteX427" fmla="*/ 154404 w 3079941"/>
                  <a:gd name="connsiteY427" fmla="*/ 471268 h 1160647"/>
                  <a:gd name="connsiteX428" fmla="*/ 154404 w 3079941"/>
                  <a:gd name="connsiteY428" fmla="*/ 356694 h 1160647"/>
                  <a:gd name="connsiteX429" fmla="*/ 158457 w 3079941"/>
                  <a:gd name="connsiteY429" fmla="*/ 328590 h 1160647"/>
                  <a:gd name="connsiteX430" fmla="*/ 160484 w 3079941"/>
                  <a:gd name="connsiteY430" fmla="*/ 328590 h 1160647"/>
                  <a:gd name="connsiteX431" fmla="*/ 174671 w 3079941"/>
                  <a:gd name="connsiteY431" fmla="*/ 328590 h 1160647"/>
                  <a:gd name="connsiteX432" fmla="*/ 211151 w 3079941"/>
                  <a:gd name="connsiteY432" fmla="*/ 246443 h 1160647"/>
                  <a:gd name="connsiteX433" fmla="*/ 215205 w 3079941"/>
                  <a:gd name="connsiteY433" fmla="*/ 0 h 1160647"/>
                  <a:gd name="connsiteX0" fmla="*/ 215205 w 3079941"/>
                  <a:gd name="connsiteY0" fmla="*/ 0 h 1160647"/>
                  <a:gd name="connsiteX1" fmla="*/ 217231 w 3079941"/>
                  <a:gd name="connsiteY1" fmla="*/ 246443 h 1160647"/>
                  <a:gd name="connsiteX2" fmla="*/ 255738 w 3079941"/>
                  <a:gd name="connsiteY2" fmla="*/ 326429 h 1160647"/>
                  <a:gd name="connsiteX3" fmla="*/ 257765 w 3079941"/>
                  <a:gd name="connsiteY3" fmla="*/ 326429 h 1160647"/>
                  <a:gd name="connsiteX4" fmla="*/ 271952 w 3079941"/>
                  <a:gd name="connsiteY4" fmla="*/ 326429 h 1160647"/>
                  <a:gd name="connsiteX5" fmla="*/ 271952 w 3079941"/>
                  <a:gd name="connsiteY5" fmla="*/ 350208 h 1160647"/>
                  <a:gd name="connsiteX6" fmla="*/ 272459 w 3079941"/>
                  <a:gd name="connsiteY6" fmla="*/ 351019 h 1160647"/>
                  <a:gd name="connsiteX7" fmla="*/ 276005 w 3079941"/>
                  <a:gd name="connsiteY7" fmla="*/ 356694 h 1160647"/>
                  <a:gd name="connsiteX8" fmla="*/ 276005 w 3079941"/>
                  <a:gd name="connsiteY8" fmla="*/ 471268 h 1160647"/>
                  <a:gd name="connsiteX9" fmla="*/ 278285 w 3079941"/>
                  <a:gd name="connsiteY9" fmla="*/ 471268 h 1160647"/>
                  <a:gd name="connsiteX10" fmla="*/ 294246 w 3079941"/>
                  <a:gd name="connsiteY10" fmla="*/ 471268 h 1160647"/>
                  <a:gd name="connsiteX11" fmla="*/ 294246 w 3079941"/>
                  <a:gd name="connsiteY11" fmla="*/ 611783 h 1160647"/>
                  <a:gd name="connsiteX12" fmla="*/ 295766 w 3079941"/>
                  <a:gd name="connsiteY12" fmla="*/ 611513 h 1160647"/>
                  <a:gd name="connsiteX13" fmla="*/ 306406 w 3079941"/>
                  <a:gd name="connsiteY13" fmla="*/ 609622 h 1160647"/>
                  <a:gd name="connsiteX14" fmla="*/ 304379 w 3079941"/>
                  <a:gd name="connsiteY14" fmla="*/ 698254 h 1160647"/>
                  <a:gd name="connsiteX15" fmla="*/ 305899 w 3079941"/>
                  <a:gd name="connsiteY15" fmla="*/ 698525 h 1160647"/>
                  <a:gd name="connsiteX16" fmla="*/ 316539 w 3079941"/>
                  <a:gd name="connsiteY16" fmla="*/ 700416 h 1160647"/>
                  <a:gd name="connsiteX17" fmla="*/ 316792 w 3079941"/>
                  <a:gd name="connsiteY17" fmla="*/ 701227 h 1160647"/>
                  <a:gd name="connsiteX18" fmla="*/ 318566 w 3079941"/>
                  <a:gd name="connsiteY18" fmla="*/ 706902 h 1160647"/>
                  <a:gd name="connsiteX19" fmla="*/ 319326 w 3079941"/>
                  <a:gd name="connsiteY19" fmla="*/ 704470 h 1160647"/>
                  <a:gd name="connsiteX20" fmla="*/ 324646 w 3079941"/>
                  <a:gd name="connsiteY20" fmla="*/ 687446 h 1160647"/>
                  <a:gd name="connsiteX21" fmla="*/ 326419 w 3079941"/>
                  <a:gd name="connsiteY21" fmla="*/ 687446 h 1160647"/>
                  <a:gd name="connsiteX22" fmla="*/ 338833 w 3079941"/>
                  <a:gd name="connsiteY22" fmla="*/ 687446 h 1160647"/>
                  <a:gd name="connsiteX23" fmla="*/ 338833 w 3079941"/>
                  <a:gd name="connsiteY23" fmla="*/ 719872 h 1160647"/>
                  <a:gd name="connsiteX24" fmla="*/ 339846 w 3079941"/>
                  <a:gd name="connsiteY24" fmla="*/ 720413 h 1160647"/>
                  <a:gd name="connsiteX25" fmla="*/ 346940 w 3079941"/>
                  <a:gd name="connsiteY25" fmla="*/ 724196 h 1160647"/>
                  <a:gd name="connsiteX26" fmla="*/ 346940 w 3079941"/>
                  <a:gd name="connsiteY26" fmla="*/ 725547 h 1160647"/>
                  <a:gd name="connsiteX27" fmla="*/ 346940 w 3079941"/>
                  <a:gd name="connsiteY27" fmla="*/ 735005 h 1160647"/>
                  <a:gd name="connsiteX28" fmla="*/ 391527 w 3079941"/>
                  <a:gd name="connsiteY28" fmla="*/ 735005 h 1160647"/>
                  <a:gd name="connsiteX29" fmla="*/ 391527 w 3079941"/>
                  <a:gd name="connsiteY29" fmla="*/ 736086 h 1160647"/>
                  <a:gd name="connsiteX30" fmla="*/ 391527 w 3079941"/>
                  <a:gd name="connsiteY30" fmla="*/ 743652 h 1160647"/>
                  <a:gd name="connsiteX31" fmla="*/ 393553 w 3079941"/>
                  <a:gd name="connsiteY31" fmla="*/ 743652 h 1160647"/>
                  <a:gd name="connsiteX32" fmla="*/ 407740 w 3079941"/>
                  <a:gd name="connsiteY32" fmla="*/ 743652 h 1160647"/>
                  <a:gd name="connsiteX33" fmla="*/ 407740 w 3079941"/>
                  <a:gd name="connsiteY33" fmla="*/ 713387 h 1160647"/>
                  <a:gd name="connsiteX34" fmla="*/ 452327 w 3079941"/>
                  <a:gd name="connsiteY34" fmla="*/ 713387 h 1160647"/>
                  <a:gd name="connsiteX35" fmla="*/ 452327 w 3079941"/>
                  <a:gd name="connsiteY35" fmla="*/ 712036 h 1160647"/>
                  <a:gd name="connsiteX36" fmla="*/ 452327 w 3079941"/>
                  <a:gd name="connsiteY36" fmla="*/ 702578 h 1160647"/>
                  <a:gd name="connsiteX37" fmla="*/ 453341 w 3079941"/>
                  <a:gd name="connsiteY37" fmla="*/ 702578 h 1160647"/>
                  <a:gd name="connsiteX38" fmla="*/ 460434 w 3079941"/>
                  <a:gd name="connsiteY38" fmla="*/ 702578 h 1160647"/>
                  <a:gd name="connsiteX39" fmla="*/ 460434 w 3079941"/>
                  <a:gd name="connsiteY39" fmla="*/ 700687 h 1160647"/>
                  <a:gd name="connsiteX40" fmla="*/ 460434 w 3079941"/>
                  <a:gd name="connsiteY40" fmla="*/ 687446 h 1160647"/>
                  <a:gd name="connsiteX41" fmla="*/ 461194 w 3079941"/>
                  <a:gd name="connsiteY41" fmla="*/ 687446 h 1160647"/>
                  <a:gd name="connsiteX42" fmla="*/ 466514 w 3079941"/>
                  <a:gd name="connsiteY42" fmla="*/ 687446 h 1160647"/>
                  <a:gd name="connsiteX43" fmla="*/ 466514 w 3079941"/>
                  <a:gd name="connsiteY43" fmla="*/ 686365 h 1160647"/>
                  <a:gd name="connsiteX44" fmla="*/ 466514 w 3079941"/>
                  <a:gd name="connsiteY44" fmla="*/ 678798 h 1160647"/>
                  <a:gd name="connsiteX45" fmla="*/ 468541 w 3079941"/>
                  <a:gd name="connsiteY45" fmla="*/ 678798 h 1160647"/>
                  <a:gd name="connsiteX46" fmla="*/ 482728 w 3079941"/>
                  <a:gd name="connsiteY46" fmla="*/ 678798 h 1160647"/>
                  <a:gd name="connsiteX47" fmla="*/ 482728 w 3079941"/>
                  <a:gd name="connsiteY47" fmla="*/ 679879 h 1160647"/>
                  <a:gd name="connsiteX48" fmla="*/ 482728 w 3079941"/>
                  <a:gd name="connsiteY48" fmla="*/ 687446 h 1160647"/>
                  <a:gd name="connsiteX49" fmla="*/ 505021 w 3079941"/>
                  <a:gd name="connsiteY49" fmla="*/ 687446 h 1160647"/>
                  <a:gd name="connsiteX50" fmla="*/ 505021 w 3079941"/>
                  <a:gd name="connsiteY50" fmla="*/ 685554 h 1160647"/>
                  <a:gd name="connsiteX51" fmla="*/ 505021 w 3079941"/>
                  <a:gd name="connsiteY51" fmla="*/ 672313 h 1160647"/>
                  <a:gd name="connsiteX52" fmla="*/ 506795 w 3079941"/>
                  <a:gd name="connsiteY52" fmla="*/ 672313 h 1160647"/>
                  <a:gd name="connsiteX53" fmla="*/ 519208 w 3079941"/>
                  <a:gd name="connsiteY53" fmla="*/ 672313 h 1160647"/>
                  <a:gd name="connsiteX54" fmla="*/ 519208 w 3079941"/>
                  <a:gd name="connsiteY54" fmla="*/ 696093 h 1160647"/>
                  <a:gd name="connsiteX55" fmla="*/ 520222 w 3079941"/>
                  <a:gd name="connsiteY55" fmla="*/ 696093 h 1160647"/>
                  <a:gd name="connsiteX56" fmla="*/ 527315 w 3079941"/>
                  <a:gd name="connsiteY56" fmla="*/ 696093 h 1160647"/>
                  <a:gd name="connsiteX57" fmla="*/ 527315 w 3079941"/>
                  <a:gd name="connsiteY57" fmla="*/ 695012 h 1160647"/>
                  <a:gd name="connsiteX58" fmla="*/ 527315 w 3079941"/>
                  <a:gd name="connsiteY58" fmla="*/ 687446 h 1160647"/>
                  <a:gd name="connsiteX59" fmla="*/ 529088 w 3079941"/>
                  <a:gd name="connsiteY59" fmla="*/ 687446 h 1160647"/>
                  <a:gd name="connsiteX60" fmla="*/ 541502 w 3079941"/>
                  <a:gd name="connsiteY60" fmla="*/ 687446 h 1160647"/>
                  <a:gd name="connsiteX61" fmla="*/ 541502 w 3079941"/>
                  <a:gd name="connsiteY61" fmla="*/ 713387 h 1160647"/>
                  <a:gd name="connsiteX62" fmla="*/ 543529 w 3079941"/>
                  <a:gd name="connsiteY62" fmla="*/ 713387 h 1160647"/>
                  <a:gd name="connsiteX63" fmla="*/ 557715 w 3079941"/>
                  <a:gd name="connsiteY63" fmla="*/ 713387 h 1160647"/>
                  <a:gd name="connsiteX64" fmla="*/ 557715 w 3079941"/>
                  <a:gd name="connsiteY64" fmla="*/ 715008 h 1160647"/>
                  <a:gd name="connsiteX65" fmla="*/ 557715 w 3079941"/>
                  <a:gd name="connsiteY65" fmla="*/ 726358 h 1160647"/>
                  <a:gd name="connsiteX66" fmla="*/ 558475 w 3079941"/>
                  <a:gd name="connsiteY66" fmla="*/ 726358 h 1160647"/>
                  <a:gd name="connsiteX67" fmla="*/ 563796 w 3079941"/>
                  <a:gd name="connsiteY67" fmla="*/ 726358 h 1160647"/>
                  <a:gd name="connsiteX68" fmla="*/ 563796 w 3079941"/>
                  <a:gd name="connsiteY68" fmla="*/ 725547 h 1160647"/>
                  <a:gd name="connsiteX69" fmla="*/ 563796 w 3079941"/>
                  <a:gd name="connsiteY69" fmla="*/ 719872 h 1160647"/>
                  <a:gd name="connsiteX70" fmla="*/ 594196 w 3079941"/>
                  <a:gd name="connsiteY70" fmla="*/ 719872 h 1160647"/>
                  <a:gd name="connsiteX71" fmla="*/ 594196 w 3079941"/>
                  <a:gd name="connsiteY71" fmla="*/ 743652 h 1160647"/>
                  <a:gd name="connsiteX72" fmla="*/ 595209 w 3079941"/>
                  <a:gd name="connsiteY72" fmla="*/ 743652 h 1160647"/>
                  <a:gd name="connsiteX73" fmla="*/ 602303 w 3079941"/>
                  <a:gd name="connsiteY73" fmla="*/ 743652 h 1160647"/>
                  <a:gd name="connsiteX74" fmla="*/ 602303 w 3079941"/>
                  <a:gd name="connsiteY74" fmla="*/ 744733 h 1160647"/>
                  <a:gd name="connsiteX75" fmla="*/ 602303 w 3079941"/>
                  <a:gd name="connsiteY75" fmla="*/ 752299 h 1160647"/>
                  <a:gd name="connsiteX76" fmla="*/ 603063 w 3079941"/>
                  <a:gd name="connsiteY76" fmla="*/ 752299 h 1160647"/>
                  <a:gd name="connsiteX77" fmla="*/ 608383 w 3079941"/>
                  <a:gd name="connsiteY77" fmla="*/ 752299 h 1160647"/>
                  <a:gd name="connsiteX78" fmla="*/ 608383 w 3079941"/>
                  <a:gd name="connsiteY78" fmla="*/ 750137 h 1160647"/>
                  <a:gd name="connsiteX79" fmla="*/ 608383 w 3079941"/>
                  <a:gd name="connsiteY79" fmla="*/ 735005 h 1160647"/>
                  <a:gd name="connsiteX80" fmla="*/ 609396 w 3079941"/>
                  <a:gd name="connsiteY80" fmla="*/ 735005 h 1160647"/>
                  <a:gd name="connsiteX81" fmla="*/ 616490 w 3079941"/>
                  <a:gd name="connsiteY81" fmla="*/ 735005 h 1160647"/>
                  <a:gd name="connsiteX82" fmla="*/ 616490 w 3079941"/>
                  <a:gd name="connsiteY82" fmla="*/ 736086 h 1160647"/>
                  <a:gd name="connsiteX83" fmla="*/ 616490 w 3079941"/>
                  <a:gd name="connsiteY83" fmla="*/ 743652 h 1160647"/>
                  <a:gd name="connsiteX84" fmla="*/ 621810 w 3079941"/>
                  <a:gd name="connsiteY84" fmla="*/ 741659 h 1160647"/>
                  <a:gd name="connsiteX85" fmla="*/ 622570 w 3079941"/>
                  <a:gd name="connsiteY85" fmla="*/ 740679 h 1160647"/>
                  <a:gd name="connsiteX86" fmla="*/ 622570 w 3079941"/>
                  <a:gd name="connsiteY86" fmla="*/ 735005 h 1160647"/>
                  <a:gd name="connsiteX87" fmla="*/ 661077 w 3079941"/>
                  <a:gd name="connsiteY87" fmla="*/ 735005 h 1160647"/>
                  <a:gd name="connsiteX88" fmla="*/ 661077 w 3079941"/>
                  <a:gd name="connsiteY88" fmla="*/ 758784 h 1160647"/>
                  <a:gd name="connsiteX89" fmla="*/ 663103 w 3079941"/>
                  <a:gd name="connsiteY89" fmla="*/ 758784 h 1160647"/>
                  <a:gd name="connsiteX90" fmla="*/ 677290 w 3079941"/>
                  <a:gd name="connsiteY90" fmla="*/ 758784 h 1160647"/>
                  <a:gd name="connsiteX91" fmla="*/ 677290 w 3079941"/>
                  <a:gd name="connsiteY91" fmla="*/ 759865 h 1160647"/>
                  <a:gd name="connsiteX92" fmla="*/ 677290 w 3079941"/>
                  <a:gd name="connsiteY92" fmla="*/ 767431 h 1160647"/>
                  <a:gd name="connsiteX93" fmla="*/ 679064 w 3079941"/>
                  <a:gd name="connsiteY93" fmla="*/ 767431 h 1160647"/>
                  <a:gd name="connsiteX94" fmla="*/ 691477 w 3079941"/>
                  <a:gd name="connsiteY94" fmla="*/ 767431 h 1160647"/>
                  <a:gd name="connsiteX95" fmla="*/ 691477 w 3079941"/>
                  <a:gd name="connsiteY95" fmla="*/ 743652 h 1160647"/>
                  <a:gd name="connsiteX96" fmla="*/ 692490 w 3079941"/>
                  <a:gd name="connsiteY96" fmla="*/ 743652 h 1160647"/>
                  <a:gd name="connsiteX97" fmla="*/ 699584 w 3079941"/>
                  <a:gd name="connsiteY97" fmla="*/ 743652 h 1160647"/>
                  <a:gd name="connsiteX98" fmla="*/ 699584 w 3079941"/>
                  <a:gd name="connsiteY98" fmla="*/ 711225 h 1160647"/>
                  <a:gd name="connsiteX99" fmla="*/ 700597 w 3079941"/>
                  <a:gd name="connsiteY99" fmla="*/ 711225 h 1160647"/>
                  <a:gd name="connsiteX100" fmla="*/ 707691 w 3079941"/>
                  <a:gd name="connsiteY100" fmla="*/ 711225 h 1160647"/>
                  <a:gd name="connsiteX101" fmla="*/ 707691 w 3079941"/>
                  <a:gd name="connsiteY101" fmla="*/ 709334 h 1160647"/>
                  <a:gd name="connsiteX102" fmla="*/ 707691 w 3079941"/>
                  <a:gd name="connsiteY102" fmla="*/ 696093 h 1160647"/>
                  <a:gd name="connsiteX103" fmla="*/ 706424 w 3079941"/>
                  <a:gd name="connsiteY103" fmla="*/ 694471 h 1160647"/>
                  <a:gd name="connsiteX104" fmla="*/ 711744 w 3079941"/>
                  <a:gd name="connsiteY104" fmla="*/ 683122 h 1160647"/>
                  <a:gd name="connsiteX105" fmla="*/ 719851 w 3079941"/>
                  <a:gd name="connsiteY105" fmla="*/ 711225 h 1160647"/>
                  <a:gd name="connsiteX106" fmla="*/ 720611 w 3079941"/>
                  <a:gd name="connsiteY106" fmla="*/ 711225 h 1160647"/>
                  <a:gd name="connsiteX107" fmla="*/ 725931 w 3079941"/>
                  <a:gd name="connsiteY107" fmla="*/ 711225 h 1160647"/>
                  <a:gd name="connsiteX108" fmla="*/ 725931 w 3079941"/>
                  <a:gd name="connsiteY108" fmla="*/ 605298 h 1160647"/>
                  <a:gd name="connsiteX109" fmla="*/ 727451 w 3079941"/>
                  <a:gd name="connsiteY109" fmla="*/ 605298 h 1160647"/>
                  <a:gd name="connsiteX110" fmla="*/ 738091 w 3079941"/>
                  <a:gd name="connsiteY110" fmla="*/ 605298 h 1160647"/>
                  <a:gd name="connsiteX111" fmla="*/ 738091 w 3079941"/>
                  <a:gd name="connsiteY111" fmla="*/ 557739 h 1160647"/>
                  <a:gd name="connsiteX112" fmla="*/ 764438 w 3079941"/>
                  <a:gd name="connsiteY112" fmla="*/ 557739 h 1160647"/>
                  <a:gd name="connsiteX113" fmla="*/ 764438 w 3079941"/>
                  <a:gd name="connsiteY113" fmla="*/ 536121 h 1160647"/>
                  <a:gd name="connsiteX114" fmla="*/ 798892 w 3079941"/>
                  <a:gd name="connsiteY114" fmla="*/ 536121 h 1160647"/>
                  <a:gd name="connsiteX115" fmla="*/ 798892 w 3079941"/>
                  <a:gd name="connsiteY115" fmla="*/ 538553 h 1160647"/>
                  <a:gd name="connsiteX116" fmla="*/ 798892 w 3079941"/>
                  <a:gd name="connsiteY116" fmla="*/ 555577 h 1160647"/>
                  <a:gd name="connsiteX117" fmla="*/ 801172 w 3079941"/>
                  <a:gd name="connsiteY117" fmla="*/ 555577 h 1160647"/>
                  <a:gd name="connsiteX118" fmla="*/ 817132 w 3079941"/>
                  <a:gd name="connsiteY118" fmla="*/ 555577 h 1160647"/>
                  <a:gd name="connsiteX119" fmla="*/ 817132 w 3079941"/>
                  <a:gd name="connsiteY119" fmla="*/ 603136 h 1160647"/>
                  <a:gd name="connsiteX120" fmla="*/ 818145 w 3079941"/>
                  <a:gd name="connsiteY120" fmla="*/ 603136 h 1160647"/>
                  <a:gd name="connsiteX121" fmla="*/ 825239 w 3079941"/>
                  <a:gd name="connsiteY121" fmla="*/ 603136 h 1160647"/>
                  <a:gd name="connsiteX122" fmla="*/ 839426 w 3079941"/>
                  <a:gd name="connsiteY122" fmla="*/ 607460 h 1160647"/>
                  <a:gd name="connsiteX123" fmla="*/ 839426 w 3079941"/>
                  <a:gd name="connsiteY123" fmla="*/ 646372 h 1160647"/>
                  <a:gd name="connsiteX124" fmla="*/ 840439 w 3079941"/>
                  <a:gd name="connsiteY124" fmla="*/ 646372 h 1160647"/>
                  <a:gd name="connsiteX125" fmla="*/ 847532 w 3079941"/>
                  <a:gd name="connsiteY125" fmla="*/ 646372 h 1160647"/>
                  <a:gd name="connsiteX126" fmla="*/ 847532 w 3079941"/>
                  <a:gd name="connsiteY126" fmla="*/ 647993 h 1160647"/>
                  <a:gd name="connsiteX127" fmla="*/ 847532 w 3079941"/>
                  <a:gd name="connsiteY127" fmla="*/ 659342 h 1160647"/>
                  <a:gd name="connsiteX128" fmla="*/ 849559 w 3079941"/>
                  <a:gd name="connsiteY128" fmla="*/ 659342 h 1160647"/>
                  <a:gd name="connsiteX129" fmla="*/ 863746 w 3079941"/>
                  <a:gd name="connsiteY129" fmla="*/ 659342 h 1160647"/>
                  <a:gd name="connsiteX130" fmla="*/ 869826 w 3079941"/>
                  <a:gd name="connsiteY130" fmla="*/ 665828 h 1160647"/>
                  <a:gd name="connsiteX131" fmla="*/ 869826 w 3079941"/>
                  <a:gd name="connsiteY131" fmla="*/ 687446 h 1160647"/>
                  <a:gd name="connsiteX132" fmla="*/ 872106 w 3079941"/>
                  <a:gd name="connsiteY132" fmla="*/ 687446 h 1160647"/>
                  <a:gd name="connsiteX133" fmla="*/ 888066 w 3079941"/>
                  <a:gd name="connsiteY133" fmla="*/ 687446 h 1160647"/>
                  <a:gd name="connsiteX134" fmla="*/ 888066 w 3079941"/>
                  <a:gd name="connsiteY134" fmla="*/ 688526 h 1160647"/>
                  <a:gd name="connsiteX135" fmla="*/ 888066 w 3079941"/>
                  <a:gd name="connsiteY135" fmla="*/ 696093 h 1160647"/>
                  <a:gd name="connsiteX136" fmla="*/ 889333 w 3079941"/>
                  <a:gd name="connsiteY136" fmla="*/ 696093 h 1160647"/>
                  <a:gd name="connsiteX137" fmla="*/ 898200 w 3079941"/>
                  <a:gd name="connsiteY137" fmla="*/ 696093 h 1160647"/>
                  <a:gd name="connsiteX138" fmla="*/ 898200 w 3079941"/>
                  <a:gd name="connsiteY138" fmla="*/ 698254 h 1160647"/>
                  <a:gd name="connsiteX139" fmla="*/ 898200 w 3079941"/>
                  <a:gd name="connsiteY139" fmla="*/ 713387 h 1160647"/>
                  <a:gd name="connsiteX140" fmla="*/ 902253 w 3079941"/>
                  <a:gd name="connsiteY140" fmla="*/ 711495 h 1160647"/>
                  <a:gd name="connsiteX141" fmla="*/ 902253 w 3079941"/>
                  <a:gd name="connsiteY141" fmla="*/ 698254 h 1160647"/>
                  <a:gd name="connsiteX142" fmla="*/ 903266 w 3079941"/>
                  <a:gd name="connsiteY142" fmla="*/ 698254 h 1160647"/>
                  <a:gd name="connsiteX143" fmla="*/ 910360 w 3079941"/>
                  <a:gd name="connsiteY143" fmla="*/ 698254 h 1160647"/>
                  <a:gd name="connsiteX144" fmla="*/ 910360 w 3079941"/>
                  <a:gd name="connsiteY144" fmla="*/ 699876 h 1160647"/>
                  <a:gd name="connsiteX145" fmla="*/ 910360 w 3079941"/>
                  <a:gd name="connsiteY145" fmla="*/ 711225 h 1160647"/>
                  <a:gd name="connsiteX146" fmla="*/ 911120 w 3079941"/>
                  <a:gd name="connsiteY146" fmla="*/ 711225 h 1160647"/>
                  <a:gd name="connsiteX147" fmla="*/ 916440 w 3079941"/>
                  <a:gd name="connsiteY147" fmla="*/ 711225 h 1160647"/>
                  <a:gd name="connsiteX148" fmla="*/ 965080 w 3079941"/>
                  <a:gd name="connsiteY148" fmla="*/ 706902 h 1160647"/>
                  <a:gd name="connsiteX149" fmla="*/ 965080 w 3079941"/>
                  <a:gd name="connsiteY149" fmla="*/ 708253 h 1160647"/>
                  <a:gd name="connsiteX150" fmla="*/ 965080 w 3079941"/>
                  <a:gd name="connsiteY150" fmla="*/ 717710 h 1160647"/>
                  <a:gd name="connsiteX151" fmla="*/ 965840 w 3079941"/>
                  <a:gd name="connsiteY151" fmla="*/ 717710 h 1160647"/>
                  <a:gd name="connsiteX152" fmla="*/ 971161 w 3079941"/>
                  <a:gd name="connsiteY152" fmla="*/ 717710 h 1160647"/>
                  <a:gd name="connsiteX153" fmla="*/ 971161 w 3079941"/>
                  <a:gd name="connsiteY153" fmla="*/ 719872 h 1160647"/>
                  <a:gd name="connsiteX154" fmla="*/ 971161 w 3079941"/>
                  <a:gd name="connsiteY154" fmla="*/ 735005 h 1160647"/>
                  <a:gd name="connsiteX155" fmla="*/ 973187 w 3079941"/>
                  <a:gd name="connsiteY155" fmla="*/ 733654 h 1160647"/>
                  <a:gd name="connsiteX156" fmla="*/ 987374 w 3079941"/>
                  <a:gd name="connsiteY156" fmla="*/ 724196 h 1160647"/>
                  <a:gd name="connsiteX157" fmla="*/ 993454 w 3079941"/>
                  <a:gd name="connsiteY157" fmla="*/ 683122 h 1160647"/>
                  <a:gd name="connsiteX158" fmla="*/ 994214 w 3079941"/>
                  <a:gd name="connsiteY158" fmla="*/ 682852 h 1160647"/>
                  <a:gd name="connsiteX159" fmla="*/ 999534 w 3079941"/>
                  <a:gd name="connsiteY159" fmla="*/ 680960 h 1160647"/>
                  <a:gd name="connsiteX160" fmla="*/ 1001561 w 3079941"/>
                  <a:gd name="connsiteY160" fmla="*/ 611783 h 1160647"/>
                  <a:gd name="connsiteX161" fmla="*/ 1003588 w 3079941"/>
                  <a:gd name="connsiteY161" fmla="*/ 680960 h 1160647"/>
                  <a:gd name="connsiteX162" fmla="*/ 1004348 w 3079941"/>
                  <a:gd name="connsiteY162" fmla="*/ 681230 h 1160647"/>
                  <a:gd name="connsiteX163" fmla="*/ 1009668 w 3079941"/>
                  <a:gd name="connsiteY163" fmla="*/ 683122 h 1160647"/>
                  <a:gd name="connsiteX164" fmla="*/ 1009668 w 3079941"/>
                  <a:gd name="connsiteY164" fmla="*/ 596651 h 1160647"/>
                  <a:gd name="connsiteX165" fmla="*/ 1013721 w 3079941"/>
                  <a:gd name="connsiteY165" fmla="*/ 564224 h 1160647"/>
                  <a:gd name="connsiteX166" fmla="*/ 1052228 w 3079941"/>
                  <a:gd name="connsiteY166" fmla="*/ 564224 h 1160647"/>
                  <a:gd name="connsiteX167" fmla="*/ 1052228 w 3079941"/>
                  <a:gd name="connsiteY167" fmla="*/ 596651 h 1160647"/>
                  <a:gd name="connsiteX168" fmla="*/ 1052988 w 3079941"/>
                  <a:gd name="connsiteY168" fmla="*/ 596651 h 1160647"/>
                  <a:gd name="connsiteX169" fmla="*/ 1058308 w 3079941"/>
                  <a:gd name="connsiteY169" fmla="*/ 596651 h 1160647"/>
                  <a:gd name="connsiteX170" fmla="*/ 1058308 w 3079941"/>
                  <a:gd name="connsiteY170" fmla="*/ 514503 h 1160647"/>
                  <a:gd name="connsiteX171" fmla="*/ 1060082 w 3079941"/>
                  <a:gd name="connsiteY171" fmla="*/ 514503 h 1160647"/>
                  <a:gd name="connsiteX172" fmla="*/ 1072495 w 3079941"/>
                  <a:gd name="connsiteY172" fmla="*/ 514503 h 1160647"/>
                  <a:gd name="connsiteX173" fmla="*/ 1072495 w 3079941"/>
                  <a:gd name="connsiteY173" fmla="*/ 512612 h 1160647"/>
                  <a:gd name="connsiteX174" fmla="*/ 1072495 w 3079941"/>
                  <a:gd name="connsiteY174" fmla="*/ 499371 h 1160647"/>
                  <a:gd name="connsiteX175" fmla="*/ 1094789 w 3079941"/>
                  <a:gd name="connsiteY175" fmla="*/ 499371 h 1160647"/>
                  <a:gd name="connsiteX176" fmla="*/ 1094789 w 3079941"/>
                  <a:gd name="connsiteY176" fmla="*/ 498290 h 1160647"/>
                  <a:gd name="connsiteX177" fmla="*/ 1094789 w 3079941"/>
                  <a:gd name="connsiteY177" fmla="*/ 490724 h 1160647"/>
                  <a:gd name="connsiteX178" fmla="*/ 1096562 w 3079941"/>
                  <a:gd name="connsiteY178" fmla="*/ 490724 h 1160647"/>
                  <a:gd name="connsiteX179" fmla="*/ 1108976 w 3079941"/>
                  <a:gd name="connsiteY179" fmla="*/ 490724 h 1160647"/>
                  <a:gd name="connsiteX180" fmla="*/ 1108976 w 3079941"/>
                  <a:gd name="connsiteY180" fmla="*/ 491805 h 1160647"/>
                  <a:gd name="connsiteX181" fmla="*/ 1108976 w 3079941"/>
                  <a:gd name="connsiteY181" fmla="*/ 499371 h 1160647"/>
                  <a:gd name="connsiteX182" fmla="*/ 1109736 w 3079941"/>
                  <a:gd name="connsiteY182" fmla="*/ 499371 h 1160647"/>
                  <a:gd name="connsiteX183" fmla="*/ 1115056 w 3079941"/>
                  <a:gd name="connsiteY183" fmla="*/ 499371 h 1160647"/>
                  <a:gd name="connsiteX184" fmla="*/ 1125189 w 3079941"/>
                  <a:gd name="connsiteY184" fmla="*/ 495047 h 1160647"/>
                  <a:gd name="connsiteX185" fmla="*/ 1129242 w 3079941"/>
                  <a:gd name="connsiteY185" fmla="*/ 498290 h 1160647"/>
                  <a:gd name="connsiteX186" fmla="*/ 1129242 w 3079941"/>
                  <a:gd name="connsiteY186" fmla="*/ 490724 h 1160647"/>
                  <a:gd name="connsiteX187" fmla="*/ 1131522 w 3079941"/>
                  <a:gd name="connsiteY187" fmla="*/ 490724 h 1160647"/>
                  <a:gd name="connsiteX188" fmla="*/ 1147483 w 3079941"/>
                  <a:gd name="connsiteY188" fmla="*/ 490724 h 1160647"/>
                  <a:gd name="connsiteX189" fmla="*/ 1147483 w 3079941"/>
                  <a:gd name="connsiteY189" fmla="*/ 491805 h 1160647"/>
                  <a:gd name="connsiteX190" fmla="*/ 1147483 w 3079941"/>
                  <a:gd name="connsiteY190" fmla="*/ 499371 h 1160647"/>
                  <a:gd name="connsiteX191" fmla="*/ 1177883 w 3079941"/>
                  <a:gd name="connsiteY191" fmla="*/ 499371 h 1160647"/>
                  <a:gd name="connsiteX192" fmla="*/ 1177883 w 3079941"/>
                  <a:gd name="connsiteY192" fmla="*/ 500992 h 1160647"/>
                  <a:gd name="connsiteX193" fmla="*/ 1177883 w 3079941"/>
                  <a:gd name="connsiteY193" fmla="*/ 512342 h 1160647"/>
                  <a:gd name="connsiteX194" fmla="*/ 1204230 w 3079941"/>
                  <a:gd name="connsiteY194" fmla="*/ 512342 h 1160647"/>
                  <a:gd name="connsiteX195" fmla="*/ 1204230 w 3079941"/>
                  <a:gd name="connsiteY195" fmla="*/ 542606 h 1160647"/>
                  <a:gd name="connsiteX196" fmla="*/ 1204990 w 3079941"/>
                  <a:gd name="connsiteY196" fmla="*/ 542606 h 1160647"/>
                  <a:gd name="connsiteX197" fmla="*/ 1210310 w 3079941"/>
                  <a:gd name="connsiteY197" fmla="*/ 542606 h 1160647"/>
                  <a:gd name="connsiteX198" fmla="*/ 1210310 w 3079941"/>
                  <a:gd name="connsiteY198" fmla="*/ 543687 h 1160647"/>
                  <a:gd name="connsiteX199" fmla="*/ 1210310 w 3079941"/>
                  <a:gd name="connsiteY199" fmla="*/ 551254 h 1160647"/>
                  <a:gd name="connsiteX200" fmla="*/ 1214364 w 3079941"/>
                  <a:gd name="connsiteY200" fmla="*/ 581518 h 1160647"/>
                  <a:gd name="connsiteX201" fmla="*/ 1215124 w 3079941"/>
                  <a:gd name="connsiteY201" fmla="*/ 581518 h 1160647"/>
                  <a:gd name="connsiteX202" fmla="*/ 1220444 w 3079941"/>
                  <a:gd name="connsiteY202" fmla="*/ 581518 h 1160647"/>
                  <a:gd name="connsiteX203" fmla="*/ 1220444 w 3079941"/>
                  <a:gd name="connsiteY203" fmla="*/ 582329 h 1160647"/>
                  <a:gd name="connsiteX204" fmla="*/ 1220444 w 3079941"/>
                  <a:gd name="connsiteY204" fmla="*/ 588004 h 1160647"/>
                  <a:gd name="connsiteX205" fmla="*/ 1221457 w 3079941"/>
                  <a:gd name="connsiteY205" fmla="*/ 588004 h 1160647"/>
                  <a:gd name="connsiteX206" fmla="*/ 1228550 w 3079941"/>
                  <a:gd name="connsiteY206" fmla="*/ 588004 h 1160647"/>
                  <a:gd name="connsiteX207" fmla="*/ 1228550 w 3079941"/>
                  <a:gd name="connsiteY207" fmla="*/ 618269 h 1160647"/>
                  <a:gd name="connsiteX208" fmla="*/ 1230577 w 3079941"/>
                  <a:gd name="connsiteY208" fmla="*/ 618269 h 1160647"/>
                  <a:gd name="connsiteX209" fmla="*/ 1244764 w 3079941"/>
                  <a:gd name="connsiteY209" fmla="*/ 618269 h 1160647"/>
                  <a:gd name="connsiteX210" fmla="*/ 1244764 w 3079941"/>
                  <a:gd name="connsiteY210" fmla="*/ 642048 h 1160647"/>
                  <a:gd name="connsiteX211" fmla="*/ 1246791 w 3079941"/>
                  <a:gd name="connsiteY211" fmla="*/ 643669 h 1160647"/>
                  <a:gd name="connsiteX212" fmla="*/ 1246791 w 3079941"/>
                  <a:gd name="connsiteY212" fmla="*/ 655019 h 1160647"/>
                  <a:gd name="connsiteX213" fmla="*/ 1247551 w 3079941"/>
                  <a:gd name="connsiteY213" fmla="*/ 655019 h 1160647"/>
                  <a:gd name="connsiteX214" fmla="*/ 1252871 w 3079941"/>
                  <a:gd name="connsiteY214" fmla="*/ 655019 h 1160647"/>
                  <a:gd name="connsiteX215" fmla="*/ 1252871 w 3079941"/>
                  <a:gd name="connsiteY215" fmla="*/ 678798 h 1160647"/>
                  <a:gd name="connsiteX216" fmla="*/ 1254137 w 3079941"/>
                  <a:gd name="connsiteY216" fmla="*/ 678798 h 1160647"/>
                  <a:gd name="connsiteX217" fmla="*/ 1263004 w 3079941"/>
                  <a:gd name="connsiteY217" fmla="*/ 678798 h 1160647"/>
                  <a:gd name="connsiteX218" fmla="*/ 1265031 w 3079941"/>
                  <a:gd name="connsiteY218" fmla="*/ 682852 h 1160647"/>
                  <a:gd name="connsiteX219" fmla="*/ 1265031 w 3079941"/>
                  <a:gd name="connsiteY219" fmla="*/ 696093 h 1160647"/>
                  <a:gd name="connsiteX220" fmla="*/ 1266551 w 3079941"/>
                  <a:gd name="connsiteY220" fmla="*/ 694201 h 1160647"/>
                  <a:gd name="connsiteX221" fmla="*/ 1277191 w 3079941"/>
                  <a:gd name="connsiteY221" fmla="*/ 680960 h 1160647"/>
                  <a:gd name="connsiteX222" fmla="*/ 1305565 w 3079941"/>
                  <a:gd name="connsiteY222" fmla="*/ 680960 h 1160647"/>
                  <a:gd name="connsiteX223" fmla="*/ 1305565 w 3079941"/>
                  <a:gd name="connsiteY223" fmla="*/ 767431 h 1160647"/>
                  <a:gd name="connsiteX224" fmla="*/ 1306325 w 3079941"/>
                  <a:gd name="connsiteY224" fmla="*/ 767431 h 1160647"/>
                  <a:gd name="connsiteX225" fmla="*/ 1311645 w 3079941"/>
                  <a:gd name="connsiteY225" fmla="*/ 767431 h 1160647"/>
                  <a:gd name="connsiteX226" fmla="*/ 1312405 w 3079941"/>
                  <a:gd name="connsiteY226" fmla="*/ 766080 h 1160647"/>
                  <a:gd name="connsiteX227" fmla="*/ 1317725 w 3079941"/>
                  <a:gd name="connsiteY227" fmla="*/ 756622 h 1160647"/>
                  <a:gd name="connsiteX228" fmla="*/ 1317725 w 3079941"/>
                  <a:gd name="connsiteY228" fmla="*/ 758514 h 1160647"/>
                  <a:gd name="connsiteX229" fmla="*/ 1317725 w 3079941"/>
                  <a:gd name="connsiteY229" fmla="*/ 771755 h 1160647"/>
                  <a:gd name="connsiteX230" fmla="*/ 1321778 w 3079941"/>
                  <a:gd name="connsiteY230" fmla="*/ 726358 h 1160647"/>
                  <a:gd name="connsiteX231" fmla="*/ 1322538 w 3079941"/>
                  <a:gd name="connsiteY231" fmla="*/ 726358 h 1160647"/>
                  <a:gd name="connsiteX232" fmla="*/ 1327858 w 3079941"/>
                  <a:gd name="connsiteY232" fmla="*/ 726358 h 1160647"/>
                  <a:gd name="connsiteX233" fmla="*/ 1327858 w 3079941"/>
                  <a:gd name="connsiteY233" fmla="*/ 661504 h 1160647"/>
                  <a:gd name="connsiteX234" fmla="*/ 1328872 w 3079941"/>
                  <a:gd name="connsiteY234" fmla="*/ 661504 h 1160647"/>
                  <a:gd name="connsiteX235" fmla="*/ 1335965 w 3079941"/>
                  <a:gd name="connsiteY235" fmla="*/ 661504 h 1160647"/>
                  <a:gd name="connsiteX236" fmla="*/ 1348125 w 3079941"/>
                  <a:gd name="connsiteY236" fmla="*/ 618269 h 1160647"/>
                  <a:gd name="connsiteX237" fmla="*/ 1349392 w 3079941"/>
                  <a:gd name="connsiteY237" fmla="*/ 618269 h 1160647"/>
                  <a:gd name="connsiteX238" fmla="*/ 1358259 w 3079941"/>
                  <a:gd name="connsiteY238" fmla="*/ 618269 h 1160647"/>
                  <a:gd name="connsiteX239" fmla="*/ 1368392 w 3079941"/>
                  <a:gd name="connsiteY239" fmla="*/ 661504 h 1160647"/>
                  <a:gd name="connsiteX240" fmla="*/ 1369405 w 3079941"/>
                  <a:gd name="connsiteY240" fmla="*/ 661504 h 1160647"/>
                  <a:gd name="connsiteX241" fmla="*/ 1376499 w 3079941"/>
                  <a:gd name="connsiteY241" fmla="*/ 661504 h 1160647"/>
                  <a:gd name="connsiteX242" fmla="*/ 1376499 w 3079941"/>
                  <a:gd name="connsiteY242" fmla="*/ 700416 h 1160647"/>
                  <a:gd name="connsiteX243" fmla="*/ 1378272 w 3079941"/>
                  <a:gd name="connsiteY243" fmla="*/ 700416 h 1160647"/>
                  <a:gd name="connsiteX244" fmla="*/ 1390686 w 3079941"/>
                  <a:gd name="connsiteY244" fmla="*/ 700416 h 1160647"/>
                  <a:gd name="connsiteX245" fmla="*/ 1390686 w 3079941"/>
                  <a:gd name="connsiteY245" fmla="*/ 702578 h 1160647"/>
                  <a:gd name="connsiteX246" fmla="*/ 1390686 w 3079941"/>
                  <a:gd name="connsiteY246" fmla="*/ 717710 h 1160647"/>
                  <a:gd name="connsiteX247" fmla="*/ 1394739 w 3079941"/>
                  <a:gd name="connsiteY247" fmla="*/ 715549 h 1160647"/>
                  <a:gd name="connsiteX248" fmla="*/ 1394739 w 3079941"/>
                  <a:gd name="connsiteY248" fmla="*/ 700416 h 1160647"/>
                  <a:gd name="connsiteX249" fmla="*/ 1396259 w 3079941"/>
                  <a:gd name="connsiteY249" fmla="*/ 700416 h 1160647"/>
                  <a:gd name="connsiteX250" fmla="*/ 1406899 w 3079941"/>
                  <a:gd name="connsiteY250" fmla="*/ 700416 h 1160647"/>
                  <a:gd name="connsiteX251" fmla="*/ 1406899 w 3079941"/>
                  <a:gd name="connsiteY251" fmla="*/ 702037 h 1160647"/>
                  <a:gd name="connsiteX252" fmla="*/ 1406899 w 3079941"/>
                  <a:gd name="connsiteY252" fmla="*/ 713387 h 1160647"/>
                  <a:gd name="connsiteX253" fmla="*/ 1437300 w 3079941"/>
                  <a:gd name="connsiteY253" fmla="*/ 713387 h 1160647"/>
                  <a:gd name="connsiteX254" fmla="*/ 1437300 w 3079941"/>
                  <a:gd name="connsiteY254" fmla="*/ 676637 h 1160647"/>
                  <a:gd name="connsiteX255" fmla="*/ 1438566 w 3079941"/>
                  <a:gd name="connsiteY255" fmla="*/ 676637 h 1160647"/>
                  <a:gd name="connsiteX256" fmla="*/ 1447433 w 3079941"/>
                  <a:gd name="connsiteY256" fmla="*/ 676637 h 1160647"/>
                  <a:gd name="connsiteX257" fmla="*/ 1447433 w 3079941"/>
                  <a:gd name="connsiteY257" fmla="*/ 698254 h 1160647"/>
                  <a:gd name="connsiteX258" fmla="*/ 1449460 w 3079941"/>
                  <a:gd name="connsiteY258" fmla="*/ 665828 h 1160647"/>
                  <a:gd name="connsiteX259" fmla="*/ 1471753 w 3079941"/>
                  <a:gd name="connsiteY259" fmla="*/ 665828 h 1160647"/>
                  <a:gd name="connsiteX260" fmla="*/ 1471753 w 3079941"/>
                  <a:gd name="connsiteY260" fmla="*/ 664206 h 1160647"/>
                  <a:gd name="connsiteX261" fmla="*/ 1471753 w 3079941"/>
                  <a:gd name="connsiteY261" fmla="*/ 652857 h 1160647"/>
                  <a:gd name="connsiteX262" fmla="*/ 1472513 w 3079941"/>
                  <a:gd name="connsiteY262" fmla="*/ 652857 h 1160647"/>
                  <a:gd name="connsiteX263" fmla="*/ 1477833 w 3079941"/>
                  <a:gd name="connsiteY263" fmla="*/ 652857 h 1160647"/>
                  <a:gd name="connsiteX264" fmla="*/ 1477833 w 3079941"/>
                  <a:gd name="connsiteY264" fmla="*/ 650966 h 1160647"/>
                  <a:gd name="connsiteX265" fmla="*/ 1477833 w 3079941"/>
                  <a:gd name="connsiteY265" fmla="*/ 637725 h 1160647"/>
                  <a:gd name="connsiteX266" fmla="*/ 1481887 w 3079941"/>
                  <a:gd name="connsiteY266" fmla="*/ 644210 h 1160647"/>
                  <a:gd name="connsiteX267" fmla="*/ 1484167 w 3079941"/>
                  <a:gd name="connsiteY267" fmla="*/ 644210 h 1160647"/>
                  <a:gd name="connsiteX268" fmla="*/ 1500127 w 3079941"/>
                  <a:gd name="connsiteY268" fmla="*/ 644210 h 1160647"/>
                  <a:gd name="connsiteX269" fmla="*/ 1500127 w 3079941"/>
                  <a:gd name="connsiteY269" fmla="*/ 643399 h 1160647"/>
                  <a:gd name="connsiteX270" fmla="*/ 1500127 w 3079941"/>
                  <a:gd name="connsiteY270" fmla="*/ 637725 h 1160647"/>
                  <a:gd name="connsiteX271" fmla="*/ 1500887 w 3079941"/>
                  <a:gd name="connsiteY271" fmla="*/ 637725 h 1160647"/>
                  <a:gd name="connsiteX272" fmla="*/ 1506207 w 3079941"/>
                  <a:gd name="connsiteY272" fmla="*/ 637725 h 1160647"/>
                  <a:gd name="connsiteX273" fmla="*/ 1506207 w 3079941"/>
                  <a:gd name="connsiteY273" fmla="*/ 639076 h 1160647"/>
                  <a:gd name="connsiteX274" fmla="*/ 1506207 w 3079941"/>
                  <a:gd name="connsiteY274" fmla="*/ 648534 h 1160647"/>
                  <a:gd name="connsiteX275" fmla="*/ 1544714 w 3079941"/>
                  <a:gd name="connsiteY275" fmla="*/ 648534 h 1160647"/>
                  <a:gd name="connsiteX276" fmla="*/ 1544714 w 3079941"/>
                  <a:gd name="connsiteY276" fmla="*/ 786887 h 1160647"/>
                  <a:gd name="connsiteX277" fmla="*/ 1546234 w 3079941"/>
                  <a:gd name="connsiteY277" fmla="*/ 786887 h 1160647"/>
                  <a:gd name="connsiteX278" fmla="*/ 1556874 w 3079941"/>
                  <a:gd name="connsiteY278" fmla="*/ 786887 h 1160647"/>
                  <a:gd name="connsiteX279" fmla="*/ 1556874 w 3079941"/>
                  <a:gd name="connsiteY279" fmla="*/ 773917 h 1160647"/>
                  <a:gd name="connsiteX280" fmla="*/ 1560928 w 3079941"/>
                  <a:gd name="connsiteY280" fmla="*/ 773917 h 1160647"/>
                  <a:gd name="connsiteX281" fmla="*/ 1560928 w 3079941"/>
                  <a:gd name="connsiteY281" fmla="*/ 786887 h 1160647"/>
                  <a:gd name="connsiteX282" fmla="*/ 1591328 w 3079941"/>
                  <a:gd name="connsiteY282" fmla="*/ 786887 h 1160647"/>
                  <a:gd name="connsiteX283" fmla="*/ 1591328 w 3079941"/>
                  <a:gd name="connsiteY283" fmla="*/ 756622 h 1160647"/>
                  <a:gd name="connsiteX284" fmla="*/ 1603488 w 3079941"/>
                  <a:gd name="connsiteY284" fmla="*/ 756622 h 1160647"/>
                  <a:gd name="connsiteX285" fmla="*/ 1615648 w 3079941"/>
                  <a:gd name="connsiteY285" fmla="*/ 754461 h 1160647"/>
                  <a:gd name="connsiteX286" fmla="*/ 1619702 w 3079941"/>
                  <a:gd name="connsiteY286" fmla="*/ 756622 h 1160647"/>
                  <a:gd name="connsiteX287" fmla="*/ 1629835 w 3079941"/>
                  <a:gd name="connsiteY287" fmla="*/ 756622 h 1160647"/>
                  <a:gd name="connsiteX288" fmla="*/ 1629835 w 3079941"/>
                  <a:gd name="connsiteY288" fmla="*/ 786887 h 1160647"/>
                  <a:gd name="connsiteX289" fmla="*/ 1637942 w 3079941"/>
                  <a:gd name="connsiteY289" fmla="*/ 786887 h 1160647"/>
                  <a:gd name="connsiteX290" fmla="*/ 1637942 w 3079941"/>
                  <a:gd name="connsiteY290" fmla="*/ 804182 h 1160647"/>
                  <a:gd name="connsiteX291" fmla="*/ 1647278 w 3079941"/>
                  <a:gd name="connsiteY291" fmla="*/ 805087 h 1160647"/>
                  <a:gd name="connsiteX292" fmla="*/ 1660236 w 3079941"/>
                  <a:gd name="connsiteY292" fmla="*/ 805087 h 1160647"/>
                  <a:gd name="connsiteX293" fmla="*/ 1660236 w 3079941"/>
                  <a:gd name="connsiteY293" fmla="*/ 789049 h 1160647"/>
                  <a:gd name="connsiteX294" fmla="*/ 1728192 w 3079941"/>
                  <a:gd name="connsiteY294" fmla="*/ 789049 h 1160647"/>
                  <a:gd name="connsiteX295" fmla="*/ 1728192 w 3079941"/>
                  <a:gd name="connsiteY295" fmla="*/ 703796 h 1160647"/>
                  <a:gd name="connsiteX296" fmla="*/ 1800200 w 3079941"/>
                  <a:gd name="connsiteY296" fmla="*/ 703796 h 1160647"/>
                  <a:gd name="connsiteX297" fmla="*/ 1800200 w 3079941"/>
                  <a:gd name="connsiteY297" fmla="*/ 782564 h 1160647"/>
                  <a:gd name="connsiteX298" fmla="*/ 1802104 w 3079941"/>
                  <a:gd name="connsiteY298" fmla="*/ 782564 h 1160647"/>
                  <a:gd name="connsiteX299" fmla="*/ 1803346 w 3079941"/>
                  <a:gd name="connsiteY299" fmla="*/ 805087 h 1160647"/>
                  <a:gd name="connsiteX300" fmla="*/ 1813022 w 3079941"/>
                  <a:gd name="connsiteY300" fmla="*/ 805087 h 1160647"/>
                  <a:gd name="connsiteX301" fmla="*/ 1814264 w 3079941"/>
                  <a:gd name="connsiteY301" fmla="*/ 782564 h 1160647"/>
                  <a:gd name="connsiteX302" fmla="*/ 1820344 w 3079941"/>
                  <a:gd name="connsiteY302" fmla="*/ 782564 h 1160647"/>
                  <a:gd name="connsiteX303" fmla="*/ 1821586 w 3079941"/>
                  <a:gd name="connsiteY303" fmla="*/ 805087 h 1160647"/>
                  <a:gd name="connsiteX304" fmla="*/ 1872208 w 3079941"/>
                  <a:gd name="connsiteY304" fmla="*/ 805087 h 1160647"/>
                  <a:gd name="connsiteX305" fmla="*/ 1872208 w 3079941"/>
                  <a:gd name="connsiteY305" fmla="*/ 642059 h 1160647"/>
                  <a:gd name="connsiteX306" fmla="*/ 2069535 w 3079941"/>
                  <a:gd name="connsiteY306" fmla="*/ 642059 h 1160647"/>
                  <a:gd name="connsiteX307" fmla="*/ 2069535 w 3079941"/>
                  <a:gd name="connsiteY307" fmla="*/ 805087 h 1160647"/>
                  <a:gd name="connsiteX308" fmla="*/ 2088232 w 3079941"/>
                  <a:gd name="connsiteY308" fmla="*/ 805087 h 1160647"/>
                  <a:gd name="connsiteX309" fmla="*/ 2088232 w 3079941"/>
                  <a:gd name="connsiteY309" fmla="*/ 722394 h 1160647"/>
                  <a:gd name="connsiteX310" fmla="*/ 2183352 w 3079941"/>
                  <a:gd name="connsiteY310" fmla="*/ 722394 h 1160647"/>
                  <a:gd name="connsiteX311" fmla="*/ 2195282 w 3079941"/>
                  <a:gd name="connsiteY311" fmla="*/ 404253 h 1160647"/>
                  <a:gd name="connsiteX312" fmla="*/ 2183122 w 3079941"/>
                  <a:gd name="connsiteY312" fmla="*/ 382635 h 1160647"/>
                  <a:gd name="connsiteX313" fmla="*/ 2177042 w 3079941"/>
                  <a:gd name="connsiteY313" fmla="*/ 378311 h 1160647"/>
                  <a:gd name="connsiteX314" fmla="*/ 2185149 w 3079941"/>
                  <a:gd name="connsiteY314" fmla="*/ 354532 h 1160647"/>
                  <a:gd name="connsiteX315" fmla="*/ 2185149 w 3079941"/>
                  <a:gd name="connsiteY315" fmla="*/ 337238 h 1160647"/>
                  <a:gd name="connsiteX316" fmla="*/ 2199336 w 3079941"/>
                  <a:gd name="connsiteY316" fmla="*/ 337238 h 1160647"/>
                  <a:gd name="connsiteX317" fmla="*/ 2199336 w 3079941"/>
                  <a:gd name="connsiteY317" fmla="*/ 315620 h 1160647"/>
                  <a:gd name="connsiteX318" fmla="*/ 2201362 w 3079941"/>
                  <a:gd name="connsiteY318" fmla="*/ 311296 h 1160647"/>
                  <a:gd name="connsiteX319" fmla="*/ 2201362 w 3079941"/>
                  <a:gd name="connsiteY319" fmla="*/ 233472 h 1160647"/>
                  <a:gd name="connsiteX320" fmla="*/ 2199336 w 3079941"/>
                  <a:gd name="connsiteY320" fmla="*/ 226987 h 1160647"/>
                  <a:gd name="connsiteX321" fmla="*/ 2205416 w 3079941"/>
                  <a:gd name="connsiteY321" fmla="*/ 220501 h 1160647"/>
                  <a:gd name="connsiteX322" fmla="*/ 2205416 w 3079941"/>
                  <a:gd name="connsiteY322" fmla="*/ 162133 h 1160647"/>
                  <a:gd name="connsiteX323" fmla="*/ 2207442 w 3079941"/>
                  <a:gd name="connsiteY323" fmla="*/ 157810 h 1160647"/>
                  <a:gd name="connsiteX324" fmla="*/ 2207442 w 3079941"/>
                  <a:gd name="connsiteY324" fmla="*/ 101604 h 1160647"/>
                  <a:gd name="connsiteX325" fmla="*/ 2209469 w 3079941"/>
                  <a:gd name="connsiteY325" fmla="*/ 82148 h 1160647"/>
                  <a:gd name="connsiteX326" fmla="*/ 2213523 w 3079941"/>
                  <a:gd name="connsiteY326" fmla="*/ 99442 h 1160647"/>
                  <a:gd name="connsiteX327" fmla="*/ 2215549 w 3079941"/>
                  <a:gd name="connsiteY327" fmla="*/ 157810 h 1160647"/>
                  <a:gd name="connsiteX328" fmla="*/ 2217576 w 3079941"/>
                  <a:gd name="connsiteY328" fmla="*/ 220501 h 1160647"/>
                  <a:gd name="connsiteX329" fmla="*/ 2223656 w 3079941"/>
                  <a:gd name="connsiteY329" fmla="*/ 226987 h 1160647"/>
                  <a:gd name="connsiteX330" fmla="*/ 2221629 w 3079941"/>
                  <a:gd name="connsiteY330" fmla="*/ 233472 h 1160647"/>
                  <a:gd name="connsiteX331" fmla="*/ 2221629 w 3079941"/>
                  <a:gd name="connsiteY331" fmla="*/ 311296 h 1160647"/>
                  <a:gd name="connsiteX332" fmla="*/ 2223656 w 3079941"/>
                  <a:gd name="connsiteY332" fmla="*/ 315620 h 1160647"/>
                  <a:gd name="connsiteX333" fmla="*/ 2223656 w 3079941"/>
                  <a:gd name="connsiteY333" fmla="*/ 337238 h 1160647"/>
                  <a:gd name="connsiteX334" fmla="*/ 2237843 w 3079941"/>
                  <a:gd name="connsiteY334" fmla="*/ 337238 h 1160647"/>
                  <a:gd name="connsiteX335" fmla="*/ 2237843 w 3079941"/>
                  <a:gd name="connsiteY335" fmla="*/ 354532 h 1160647"/>
                  <a:gd name="connsiteX336" fmla="*/ 2245950 w 3079941"/>
                  <a:gd name="connsiteY336" fmla="*/ 378311 h 1160647"/>
                  <a:gd name="connsiteX337" fmla="*/ 2239870 w 3079941"/>
                  <a:gd name="connsiteY337" fmla="*/ 382635 h 1160647"/>
                  <a:gd name="connsiteX338" fmla="*/ 2227709 w 3079941"/>
                  <a:gd name="connsiteY338" fmla="*/ 404253 h 1160647"/>
                  <a:gd name="connsiteX339" fmla="*/ 2235816 w 3079941"/>
                  <a:gd name="connsiteY339" fmla="*/ 657181 h 1160647"/>
                  <a:gd name="connsiteX340" fmla="*/ 2300670 w 3079941"/>
                  <a:gd name="connsiteY340" fmla="*/ 657181 h 1160647"/>
                  <a:gd name="connsiteX341" fmla="*/ 2300670 w 3079941"/>
                  <a:gd name="connsiteY341" fmla="*/ 732843 h 1160647"/>
                  <a:gd name="connsiteX342" fmla="*/ 2308777 w 3079941"/>
                  <a:gd name="connsiteY342" fmla="*/ 732843 h 1160647"/>
                  <a:gd name="connsiteX343" fmla="*/ 2310804 w 3079941"/>
                  <a:gd name="connsiteY343" fmla="*/ 726358 h 1160647"/>
                  <a:gd name="connsiteX344" fmla="*/ 2316884 w 3079941"/>
                  <a:gd name="connsiteY344" fmla="*/ 726358 h 1160647"/>
                  <a:gd name="connsiteX345" fmla="*/ 2318911 w 3079941"/>
                  <a:gd name="connsiteY345" fmla="*/ 735005 h 1160647"/>
                  <a:gd name="connsiteX346" fmla="*/ 2331071 w 3079941"/>
                  <a:gd name="connsiteY346" fmla="*/ 735005 h 1160647"/>
                  <a:gd name="connsiteX347" fmla="*/ 2331071 w 3079941"/>
                  <a:gd name="connsiteY347" fmla="*/ 728519 h 1160647"/>
                  <a:gd name="connsiteX348" fmla="*/ 2353364 w 3079941"/>
                  <a:gd name="connsiteY348" fmla="*/ 728519 h 1160647"/>
                  <a:gd name="connsiteX349" fmla="*/ 2353364 w 3079941"/>
                  <a:gd name="connsiteY349" fmla="*/ 735005 h 1160647"/>
                  <a:gd name="connsiteX350" fmla="*/ 2373631 w 3079941"/>
                  <a:gd name="connsiteY350" fmla="*/ 735005 h 1160647"/>
                  <a:gd name="connsiteX351" fmla="*/ 2373631 w 3079941"/>
                  <a:gd name="connsiteY351" fmla="*/ 780402 h 1160647"/>
                  <a:gd name="connsiteX352" fmla="*/ 2387818 w 3079941"/>
                  <a:gd name="connsiteY352" fmla="*/ 780402 h 1160647"/>
                  <a:gd name="connsiteX353" fmla="*/ 2387818 w 3079941"/>
                  <a:gd name="connsiteY353" fmla="*/ 767431 h 1160647"/>
                  <a:gd name="connsiteX354" fmla="*/ 2404032 w 3079941"/>
                  <a:gd name="connsiteY354" fmla="*/ 767431 h 1160647"/>
                  <a:gd name="connsiteX355" fmla="*/ 2404032 w 3079941"/>
                  <a:gd name="connsiteY355" fmla="*/ 588004 h 1160647"/>
                  <a:gd name="connsiteX356" fmla="*/ 2410112 w 3079941"/>
                  <a:gd name="connsiteY356" fmla="*/ 581518 h 1160647"/>
                  <a:gd name="connsiteX357" fmla="*/ 2483073 w 3079941"/>
                  <a:gd name="connsiteY357" fmla="*/ 581518 h 1160647"/>
                  <a:gd name="connsiteX358" fmla="*/ 2483073 w 3079941"/>
                  <a:gd name="connsiteY358" fmla="*/ 590166 h 1160647"/>
                  <a:gd name="connsiteX359" fmla="*/ 2493206 w 3079941"/>
                  <a:gd name="connsiteY359" fmla="*/ 590166 h 1160647"/>
                  <a:gd name="connsiteX360" fmla="*/ 2493206 w 3079941"/>
                  <a:gd name="connsiteY360" fmla="*/ 704740 h 1160647"/>
                  <a:gd name="connsiteX361" fmla="*/ 2515500 w 3079941"/>
                  <a:gd name="connsiteY361" fmla="*/ 704740 h 1160647"/>
                  <a:gd name="connsiteX362" fmla="*/ 2515500 w 3079941"/>
                  <a:gd name="connsiteY362" fmla="*/ 637725 h 1160647"/>
                  <a:gd name="connsiteX363" fmla="*/ 2541847 w 3079941"/>
                  <a:gd name="connsiteY363" fmla="*/ 637725 h 1160647"/>
                  <a:gd name="connsiteX364" fmla="*/ 2545900 w 3079941"/>
                  <a:gd name="connsiteY364" fmla="*/ 633401 h 1160647"/>
                  <a:gd name="connsiteX365" fmla="*/ 2554007 w 3079941"/>
                  <a:gd name="connsiteY365" fmla="*/ 633401 h 1160647"/>
                  <a:gd name="connsiteX366" fmla="*/ 2558060 w 3079941"/>
                  <a:gd name="connsiteY366" fmla="*/ 637725 h 1160647"/>
                  <a:gd name="connsiteX367" fmla="*/ 2580354 w 3079941"/>
                  <a:gd name="connsiteY367" fmla="*/ 637725 h 1160647"/>
                  <a:gd name="connsiteX368" fmla="*/ 2580354 w 3079941"/>
                  <a:gd name="connsiteY368" fmla="*/ 520989 h 1160647"/>
                  <a:gd name="connsiteX369" fmla="*/ 2637101 w 3079941"/>
                  <a:gd name="connsiteY369" fmla="*/ 510180 h 1160647"/>
                  <a:gd name="connsiteX370" fmla="*/ 2637101 w 3079941"/>
                  <a:gd name="connsiteY370" fmla="*/ 511261 h 1160647"/>
                  <a:gd name="connsiteX371" fmla="*/ 2637101 w 3079941"/>
                  <a:gd name="connsiteY371" fmla="*/ 518827 h 1160647"/>
                  <a:gd name="connsiteX372" fmla="*/ 2663448 w 3079941"/>
                  <a:gd name="connsiteY372" fmla="*/ 518827 h 1160647"/>
                  <a:gd name="connsiteX373" fmla="*/ 2663448 w 3079941"/>
                  <a:gd name="connsiteY373" fmla="*/ 773917 h 1160647"/>
                  <a:gd name="connsiteX374" fmla="*/ 2685742 w 3079941"/>
                  <a:gd name="connsiteY374" fmla="*/ 773917 h 1160647"/>
                  <a:gd name="connsiteX375" fmla="*/ 2685742 w 3079941"/>
                  <a:gd name="connsiteY375" fmla="*/ 769593 h 1160647"/>
                  <a:gd name="connsiteX376" fmla="*/ 2697902 w 3079941"/>
                  <a:gd name="connsiteY376" fmla="*/ 769593 h 1160647"/>
                  <a:gd name="connsiteX377" fmla="*/ 2697902 w 3079941"/>
                  <a:gd name="connsiteY377" fmla="*/ 773917 h 1160647"/>
                  <a:gd name="connsiteX378" fmla="*/ 2722222 w 3079941"/>
                  <a:gd name="connsiteY378" fmla="*/ 773917 h 1160647"/>
                  <a:gd name="connsiteX379" fmla="*/ 2722222 w 3079941"/>
                  <a:gd name="connsiteY379" fmla="*/ 760946 h 1160647"/>
                  <a:gd name="connsiteX380" fmla="*/ 2750596 w 3079941"/>
                  <a:gd name="connsiteY380" fmla="*/ 760946 h 1160647"/>
                  <a:gd name="connsiteX381" fmla="*/ 2762756 w 3079941"/>
                  <a:gd name="connsiteY381" fmla="*/ 756622 h 1160647"/>
                  <a:gd name="connsiteX382" fmla="*/ 2783023 w 3079941"/>
                  <a:gd name="connsiteY382" fmla="*/ 760946 h 1160647"/>
                  <a:gd name="connsiteX383" fmla="*/ 2783023 w 3079941"/>
                  <a:gd name="connsiteY383" fmla="*/ 743652 h 1160647"/>
                  <a:gd name="connsiteX384" fmla="*/ 2791130 w 3079941"/>
                  <a:gd name="connsiteY384" fmla="*/ 743652 h 1160647"/>
                  <a:gd name="connsiteX385" fmla="*/ 2791130 w 3079941"/>
                  <a:gd name="connsiteY385" fmla="*/ 730681 h 1160647"/>
                  <a:gd name="connsiteX386" fmla="*/ 2847877 w 3079941"/>
                  <a:gd name="connsiteY386" fmla="*/ 730681 h 1160647"/>
                  <a:gd name="connsiteX387" fmla="*/ 2847877 w 3079941"/>
                  <a:gd name="connsiteY387" fmla="*/ 700416 h 1160647"/>
                  <a:gd name="connsiteX388" fmla="*/ 2866117 w 3079941"/>
                  <a:gd name="connsiteY388" fmla="*/ 700416 h 1160647"/>
                  <a:gd name="connsiteX389" fmla="*/ 2866117 w 3079941"/>
                  <a:gd name="connsiteY389" fmla="*/ 693931 h 1160647"/>
                  <a:gd name="connsiteX390" fmla="*/ 2878277 w 3079941"/>
                  <a:gd name="connsiteY390" fmla="*/ 693931 h 1160647"/>
                  <a:gd name="connsiteX391" fmla="*/ 2878277 w 3079941"/>
                  <a:gd name="connsiteY391" fmla="*/ 700416 h 1160647"/>
                  <a:gd name="connsiteX392" fmla="*/ 2894491 w 3079941"/>
                  <a:gd name="connsiteY392" fmla="*/ 700416 h 1160647"/>
                  <a:gd name="connsiteX393" fmla="*/ 2894491 w 3079941"/>
                  <a:gd name="connsiteY393" fmla="*/ 750137 h 1160647"/>
                  <a:gd name="connsiteX394" fmla="*/ 2926918 w 3079941"/>
                  <a:gd name="connsiteY394" fmla="*/ 750137 h 1160647"/>
                  <a:gd name="connsiteX395" fmla="*/ 2926918 w 3079941"/>
                  <a:gd name="connsiteY395" fmla="*/ 724196 h 1160647"/>
                  <a:gd name="connsiteX396" fmla="*/ 2965425 w 3079941"/>
                  <a:gd name="connsiteY396" fmla="*/ 724196 h 1160647"/>
                  <a:gd name="connsiteX397" fmla="*/ 2965425 w 3079941"/>
                  <a:gd name="connsiteY397" fmla="*/ 693931 h 1160647"/>
                  <a:gd name="connsiteX398" fmla="*/ 3014066 w 3079941"/>
                  <a:gd name="connsiteY398" fmla="*/ 693931 h 1160647"/>
                  <a:gd name="connsiteX399" fmla="*/ 3014066 w 3079941"/>
                  <a:gd name="connsiteY399" fmla="*/ 805087 h 1160647"/>
                  <a:gd name="connsiteX400" fmla="*/ 3014066 w 3079941"/>
                  <a:gd name="connsiteY400" fmla="*/ 818866 h 1160647"/>
                  <a:gd name="connsiteX401" fmla="*/ 3079941 w 3079941"/>
                  <a:gd name="connsiteY401" fmla="*/ 818866 h 1160647"/>
                  <a:gd name="connsiteX402" fmla="*/ 3079941 w 3079941"/>
                  <a:gd name="connsiteY402" fmla="*/ 924638 h 1160647"/>
                  <a:gd name="connsiteX403" fmla="*/ 3079941 w 3079941"/>
                  <a:gd name="connsiteY403" fmla="*/ 1030409 h 1160647"/>
                  <a:gd name="connsiteX404" fmla="*/ 3079941 w 3079941"/>
                  <a:gd name="connsiteY404" fmla="*/ 1160647 h 1160647"/>
                  <a:gd name="connsiteX405" fmla="*/ 200958 w 3079941"/>
                  <a:gd name="connsiteY405" fmla="*/ 1160647 h 1160647"/>
                  <a:gd name="connsiteX406" fmla="*/ 200958 w 3079941"/>
                  <a:gd name="connsiteY406" fmla="*/ 1126882 h 1160647"/>
                  <a:gd name="connsiteX407" fmla="*/ 0 w 3079941"/>
                  <a:gd name="connsiteY407" fmla="*/ 1126882 h 1160647"/>
                  <a:gd name="connsiteX408" fmla="*/ 0 w 3079941"/>
                  <a:gd name="connsiteY408" fmla="*/ 915339 h 1160647"/>
                  <a:gd name="connsiteX409" fmla="*/ 103377 w 3079941"/>
                  <a:gd name="connsiteY409" fmla="*/ 915339 h 1160647"/>
                  <a:gd name="connsiteX410" fmla="*/ 103377 w 3079941"/>
                  <a:gd name="connsiteY410" fmla="*/ 886329 h 1160647"/>
                  <a:gd name="connsiteX411" fmla="*/ 55096 w 3079941"/>
                  <a:gd name="connsiteY411" fmla="*/ 886329 h 1160647"/>
                  <a:gd name="connsiteX412" fmla="*/ 55096 w 3079941"/>
                  <a:gd name="connsiteY412" fmla="*/ 724196 h 1160647"/>
                  <a:gd name="connsiteX413" fmla="*/ 75363 w 3079941"/>
                  <a:gd name="connsiteY413" fmla="*/ 724196 h 1160647"/>
                  <a:gd name="connsiteX414" fmla="*/ 75870 w 3079941"/>
                  <a:gd name="connsiteY414" fmla="*/ 723115 h 1160647"/>
                  <a:gd name="connsiteX415" fmla="*/ 79416 w 3079941"/>
                  <a:gd name="connsiteY415" fmla="*/ 715549 h 1160647"/>
                  <a:gd name="connsiteX416" fmla="*/ 81190 w 3079941"/>
                  <a:gd name="connsiteY416" fmla="*/ 715819 h 1160647"/>
                  <a:gd name="connsiteX417" fmla="*/ 93603 w 3079941"/>
                  <a:gd name="connsiteY417" fmla="*/ 717710 h 1160647"/>
                  <a:gd name="connsiteX418" fmla="*/ 94110 w 3079941"/>
                  <a:gd name="connsiteY418" fmla="*/ 719062 h 1160647"/>
                  <a:gd name="connsiteX419" fmla="*/ 97656 w 3079941"/>
                  <a:gd name="connsiteY419" fmla="*/ 728519 h 1160647"/>
                  <a:gd name="connsiteX420" fmla="*/ 124003 w 3079941"/>
                  <a:gd name="connsiteY420" fmla="*/ 730681 h 1160647"/>
                  <a:gd name="connsiteX421" fmla="*/ 124003 w 3079941"/>
                  <a:gd name="connsiteY421" fmla="*/ 607460 h 1160647"/>
                  <a:gd name="connsiteX422" fmla="*/ 126030 w 3079941"/>
                  <a:gd name="connsiteY422" fmla="*/ 607460 h 1160647"/>
                  <a:gd name="connsiteX423" fmla="*/ 140217 w 3079941"/>
                  <a:gd name="connsiteY423" fmla="*/ 607460 h 1160647"/>
                  <a:gd name="connsiteX424" fmla="*/ 140217 w 3079941"/>
                  <a:gd name="connsiteY424" fmla="*/ 471268 h 1160647"/>
                  <a:gd name="connsiteX425" fmla="*/ 141990 w 3079941"/>
                  <a:gd name="connsiteY425" fmla="*/ 471268 h 1160647"/>
                  <a:gd name="connsiteX426" fmla="*/ 154404 w 3079941"/>
                  <a:gd name="connsiteY426" fmla="*/ 471268 h 1160647"/>
                  <a:gd name="connsiteX427" fmla="*/ 154404 w 3079941"/>
                  <a:gd name="connsiteY427" fmla="*/ 356694 h 1160647"/>
                  <a:gd name="connsiteX428" fmla="*/ 158457 w 3079941"/>
                  <a:gd name="connsiteY428" fmla="*/ 328590 h 1160647"/>
                  <a:gd name="connsiteX429" fmla="*/ 160484 w 3079941"/>
                  <a:gd name="connsiteY429" fmla="*/ 328590 h 1160647"/>
                  <a:gd name="connsiteX430" fmla="*/ 174671 w 3079941"/>
                  <a:gd name="connsiteY430" fmla="*/ 328590 h 1160647"/>
                  <a:gd name="connsiteX431" fmla="*/ 211151 w 3079941"/>
                  <a:gd name="connsiteY431" fmla="*/ 246443 h 1160647"/>
                  <a:gd name="connsiteX432" fmla="*/ 215205 w 3079941"/>
                  <a:gd name="connsiteY432" fmla="*/ 0 h 1160647"/>
                  <a:gd name="connsiteX0" fmla="*/ 215205 w 3079941"/>
                  <a:gd name="connsiteY0" fmla="*/ 0 h 1160647"/>
                  <a:gd name="connsiteX1" fmla="*/ 217231 w 3079941"/>
                  <a:gd name="connsiteY1" fmla="*/ 246443 h 1160647"/>
                  <a:gd name="connsiteX2" fmla="*/ 255738 w 3079941"/>
                  <a:gd name="connsiteY2" fmla="*/ 326429 h 1160647"/>
                  <a:gd name="connsiteX3" fmla="*/ 257765 w 3079941"/>
                  <a:gd name="connsiteY3" fmla="*/ 326429 h 1160647"/>
                  <a:gd name="connsiteX4" fmla="*/ 271952 w 3079941"/>
                  <a:gd name="connsiteY4" fmla="*/ 326429 h 1160647"/>
                  <a:gd name="connsiteX5" fmla="*/ 271952 w 3079941"/>
                  <a:gd name="connsiteY5" fmla="*/ 350208 h 1160647"/>
                  <a:gd name="connsiteX6" fmla="*/ 272459 w 3079941"/>
                  <a:gd name="connsiteY6" fmla="*/ 351019 h 1160647"/>
                  <a:gd name="connsiteX7" fmla="*/ 276005 w 3079941"/>
                  <a:gd name="connsiteY7" fmla="*/ 356694 h 1160647"/>
                  <a:gd name="connsiteX8" fmla="*/ 276005 w 3079941"/>
                  <a:gd name="connsiteY8" fmla="*/ 471268 h 1160647"/>
                  <a:gd name="connsiteX9" fmla="*/ 278285 w 3079941"/>
                  <a:gd name="connsiteY9" fmla="*/ 471268 h 1160647"/>
                  <a:gd name="connsiteX10" fmla="*/ 294246 w 3079941"/>
                  <a:gd name="connsiteY10" fmla="*/ 471268 h 1160647"/>
                  <a:gd name="connsiteX11" fmla="*/ 294246 w 3079941"/>
                  <a:gd name="connsiteY11" fmla="*/ 611783 h 1160647"/>
                  <a:gd name="connsiteX12" fmla="*/ 295766 w 3079941"/>
                  <a:gd name="connsiteY12" fmla="*/ 611513 h 1160647"/>
                  <a:gd name="connsiteX13" fmla="*/ 306406 w 3079941"/>
                  <a:gd name="connsiteY13" fmla="*/ 609622 h 1160647"/>
                  <a:gd name="connsiteX14" fmla="*/ 304379 w 3079941"/>
                  <a:gd name="connsiteY14" fmla="*/ 698254 h 1160647"/>
                  <a:gd name="connsiteX15" fmla="*/ 305899 w 3079941"/>
                  <a:gd name="connsiteY15" fmla="*/ 698525 h 1160647"/>
                  <a:gd name="connsiteX16" fmla="*/ 316539 w 3079941"/>
                  <a:gd name="connsiteY16" fmla="*/ 700416 h 1160647"/>
                  <a:gd name="connsiteX17" fmla="*/ 316792 w 3079941"/>
                  <a:gd name="connsiteY17" fmla="*/ 701227 h 1160647"/>
                  <a:gd name="connsiteX18" fmla="*/ 318566 w 3079941"/>
                  <a:gd name="connsiteY18" fmla="*/ 706902 h 1160647"/>
                  <a:gd name="connsiteX19" fmla="*/ 319326 w 3079941"/>
                  <a:gd name="connsiteY19" fmla="*/ 704470 h 1160647"/>
                  <a:gd name="connsiteX20" fmla="*/ 324646 w 3079941"/>
                  <a:gd name="connsiteY20" fmla="*/ 687446 h 1160647"/>
                  <a:gd name="connsiteX21" fmla="*/ 326419 w 3079941"/>
                  <a:gd name="connsiteY21" fmla="*/ 687446 h 1160647"/>
                  <a:gd name="connsiteX22" fmla="*/ 338833 w 3079941"/>
                  <a:gd name="connsiteY22" fmla="*/ 687446 h 1160647"/>
                  <a:gd name="connsiteX23" fmla="*/ 338833 w 3079941"/>
                  <a:gd name="connsiteY23" fmla="*/ 719872 h 1160647"/>
                  <a:gd name="connsiteX24" fmla="*/ 339846 w 3079941"/>
                  <a:gd name="connsiteY24" fmla="*/ 720413 h 1160647"/>
                  <a:gd name="connsiteX25" fmla="*/ 346940 w 3079941"/>
                  <a:gd name="connsiteY25" fmla="*/ 724196 h 1160647"/>
                  <a:gd name="connsiteX26" fmla="*/ 346940 w 3079941"/>
                  <a:gd name="connsiteY26" fmla="*/ 725547 h 1160647"/>
                  <a:gd name="connsiteX27" fmla="*/ 346940 w 3079941"/>
                  <a:gd name="connsiteY27" fmla="*/ 735005 h 1160647"/>
                  <a:gd name="connsiteX28" fmla="*/ 391527 w 3079941"/>
                  <a:gd name="connsiteY28" fmla="*/ 735005 h 1160647"/>
                  <a:gd name="connsiteX29" fmla="*/ 391527 w 3079941"/>
                  <a:gd name="connsiteY29" fmla="*/ 736086 h 1160647"/>
                  <a:gd name="connsiteX30" fmla="*/ 391527 w 3079941"/>
                  <a:gd name="connsiteY30" fmla="*/ 743652 h 1160647"/>
                  <a:gd name="connsiteX31" fmla="*/ 393553 w 3079941"/>
                  <a:gd name="connsiteY31" fmla="*/ 743652 h 1160647"/>
                  <a:gd name="connsiteX32" fmla="*/ 407740 w 3079941"/>
                  <a:gd name="connsiteY32" fmla="*/ 743652 h 1160647"/>
                  <a:gd name="connsiteX33" fmla="*/ 407740 w 3079941"/>
                  <a:gd name="connsiteY33" fmla="*/ 713387 h 1160647"/>
                  <a:gd name="connsiteX34" fmla="*/ 452327 w 3079941"/>
                  <a:gd name="connsiteY34" fmla="*/ 713387 h 1160647"/>
                  <a:gd name="connsiteX35" fmla="*/ 452327 w 3079941"/>
                  <a:gd name="connsiteY35" fmla="*/ 712036 h 1160647"/>
                  <a:gd name="connsiteX36" fmla="*/ 452327 w 3079941"/>
                  <a:gd name="connsiteY36" fmla="*/ 702578 h 1160647"/>
                  <a:gd name="connsiteX37" fmla="*/ 453341 w 3079941"/>
                  <a:gd name="connsiteY37" fmla="*/ 702578 h 1160647"/>
                  <a:gd name="connsiteX38" fmla="*/ 460434 w 3079941"/>
                  <a:gd name="connsiteY38" fmla="*/ 702578 h 1160647"/>
                  <a:gd name="connsiteX39" fmla="*/ 460434 w 3079941"/>
                  <a:gd name="connsiteY39" fmla="*/ 700687 h 1160647"/>
                  <a:gd name="connsiteX40" fmla="*/ 460434 w 3079941"/>
                  <a:gd name="connsiteY40" fmla="*/ 687446 h 1160647"/>
                  <a:gd name="connsiteX41" fmla="*/ 461194 w 3079941"/>
                  <a:gd name="connsiteY41" fmla="*/ 687446 h 1160647"/>
                  <a:gd name="connsiteX42" fmla="*/ 466514 w 3079941"/>
                  <a:gd name="connsiteY42" fmla="*/ 687446 h 1160647"/>
                  <a:gd name="connsiteX43" fmla="*/ 466514 w 3079941"/>
                  <a:gd name="connsiteY43" fmla="*/ 686365 h 1160647"/>
                  <a:gd name="connsiteX44" fmla="*/ 466514 w 3079941"/>
                  <a:gd name="connsiteY44" fmla="*/ 678798 h 1160647"/>
                  <a:gd name="connsiteX45" fmla="*/ 468541 w 3079941"/>
                  <a:gd name="connsiteY45" fmla="*/ 678798 h 1160647"/>
                  <a:gd name="connsiteX46" fmla="*/ 482728 w 3079941"/>
                  <a:gd name="connsiteY46" fmla="*/ 678798 h 1160647"/>
                  <a:gd name="connsiteX47" fmla="*/ 482728 w 3079941"/>
                  <a:gd name="connsiteY47" fmla="*/ 679879 h 1160647"/>
                  <a:gd name="connsiteX48" fmla="*/ 482728 w 3079941"/>
                  <a:gd name="connsiteY48" fmla="*/ 687446 h 1160647"/>
                  <a:gd name="connsiteX49" fmla="*/ 505021 w 3079941"/>
                  <a:gd name="connsiteY49" fmla="*/ 687446 h 1160647"/>
                  <a:gd name="connsiteX50" fmla="*/ 505021 w 3079941"/>
                  <a:gd name="connsiteY50" fmla="*/ 685554 h 1160647"/>
                  <a:gd name="connsiteX51" fmla="*/ 505021 w 3079941"/>
                  <a:gd name="connsiteY51" fmla="*/ 672313 h 1160647"/>
                  <a:gd name="connsiteX52" fmla="*/ 506795 w 3079941"/>
                  <a:gd name="connsiteY52" fmla="*/ 672313 h 1160647"/>
                  <a:gd name="connsiteX53" fmla="*/ 519208 w 3079941"/>
                  <a:gd name="connsiteY53" fmla="*/ 672313 h 1160647"/>
                  <a:gd name="connsiteX54" fmla="*/ 519208 w 3079941"/>
                  <a:gd name="connsiteY54" fmla="*/ 696093 h 1160647"/>
                  <a:gd name="connsiteX55" fmla="*/ 520222 w 3079941"/>
                  <a:gd name="connsiteY55" fmla="*/ 696093 h 1160647"/>
                  <a:gd name="connsiteX56" fmla="*/ 527315 w 3079941"/>
                  <a:gd name="connsiteY56" fmla="*/ 696093 h 1160647"/>
                  <a:gd name="connsiteX57" fmla="*/ 527315 w 3079941"/>
                  <a:gd name="connsiteY57" fmla="*/ 695012 h 1160647"/>
                  <a:gd name="connsiteX58" fmla="*/ 527315 w 3079941"/>
                  <a:gd name="connsiteY58" fmla="*/ 687446 h 1160647"/>
                  <a:gd name="connsiteX59" fmla="*/ 529088 w 3079941"/>
                  <a:gd name="connsiteY59" fmla="*/ 687446 h 1160647"/>
                  <a:gd name="connsiteX60" fmla="*/ 541502 w 3079941"/>
                  <a:gd name="connsiteY60" fmla="*/ 687446 h 1160647"/>
                  <a:gd name="connsiteX61" fmla="*/ 541502 w 3079941"/>
                  <a:gd name="connsiteY61" fmla="*/ 713387 h 1160647"/>
                  <a:gd name="connsiteX62" fmla="*/ 543529 w 3079941"/>
                  <a:gd name="connsiteY62" fmla="*/ 713387 h 1160647"/>
                  <a:gd name="connsiteX63" fmla="*/ 557715 w 3079941"/>
                  <a:gd name="connsiteY63" fmla="*/ 713387 h 1160647"/>
                  <a:gd name="connsiteX64" fmla="*/ 557715 w 3079941"/>
                  <a:gd name="connsiteY64" fmla="*/ 715008 h 1160647"/>
                  <a:gd name="connsiteX65" fmla="*/ 557715 w 3079941"/>
                  <a:gd name="connsiteY65" fmla="*/ 726358 h 1160647"/>
                  <a:gd name="connsiteX66" fmla="*/ 558475 w 3079941"/>
                  <a:gd name="connsiteY66" fmla="*/ 726358 h 1160647"/>
                  <a:gd name="connsiteX67" fmla="*/ 563796 w 3079941"/>
                  <a:gd name="connsiteY67" fmla="*/ 726358 h 1160647"/>
                  <a:gd name="connsiteX68" fmla="*/ 563796 w 3079941"/>
                  <a:gd name="connsiteY68" fmla="*/ 725547 h 1160647"/>
                  <a:gd name="connsiteX69" fmla="*/ 563796 w 3079941"/>
                  <a:gd name="connsiteY69" fmla="*/ 719872 h 1160647"/>
                  <a:gd name="connsiteX70" fmla="*/ 594196 w 3079941"/>
                  <a:gd name="connsiteY70" fmla="*/ 719872 h 1160647"/>
                  <a:gd name="connsiteX71" fmla="*/ 594196 w 3079941"/>
                  <a:gd name="connsiteY71" fmla="*/ 743652 h 1160647"/>
                  <a:gd name="connsiteX72" fmla="*/ 595209 w 3079941"/>
                  <a:gd name="connsiteY72" fmla="*/ 743652 h 1160647"/>
                  <a:gd name="connsiteX73" fmla="*/ 602303 w 3079941"/>
                  <a:gd name="connsiteY73" fmla="*/ 743652 h 1160647"/>
                  <a:gd name="connsiteX74" fmla="*/ 602303 w 3079941"/>
                  <a:gd name="connsiteY74" fmla="*/ 744733 h 1160647"/>
                  <a:gd name="connsiteX75" fmla="*/ 602303 w 3079941"/>
                  <a:gd name="connsiteY75" fmla="*/ 752299 h 1160647"/>
                  <a:gd name="connsiteX76" fmla="*/ 603063 w 3079941"/>
                  <a:gd name="connsiteY76" fmla="*/ 752299 h 1160647"/>
                  <a:gd name="connsiteX77" fmla="*/ 608383 w 3079941"/>
                  <a:gd name="connsiteY77" fmla="*/ 752299 h 1160647"/>
                  <a:gd name="connsiteX78" fmla="*/ 608383 w 3079941"/>
                  <a:gd name="connsiteY78" fmla="*/ 750137 h 1160647"/>
                  <a:gd name="connsiteX79" fmla="*/ 608383 w 3079941"/>
                  <a:gd name="connsiteY79" fmla="*/ 735005 h 1160647"/>
                  <a:gd name="connsiteX80" fmla="*/ 609396 w 3079941"/>
                  <a:gd name="connsiteY80" fmla="*/ 735005 h 1160647"/>
                  <a:gd name="connsiteX81" fmla="*/ 616490 w 3079941"/>
                  <a:gd name="connsiteY81" fmla="*/ 735005 h 1160647"/>
                  <a:gd name="connsiteX82" fmla="*/ 616490 w 3079941"/>
                  <a:gd name="connsiteY82" fmla="*/ 736086 h 1160647"/>
                  <a:gd name="connsiteX83" fmla="*/ 616490 w 3079941"/>
                  <a:gd name="connsiteY83" fmla="*/ 743652 h 1160647"/>
                  <a:gd name="connsiteX84" fmla="*/ 621810 w 3079941"/>
                  <a:gd name="connsiteY84" fmla="*/ 741659 h 1160647"/>
                  <a:gd name="connsiteX85" fmla="*/ 622570 w 3079941"/>
                  <a:gd name="connsiteY85" fmla="*/ 740679 h 1160647"/>
                  <a:gd name="connsiteX86" fmla="*/ 622570 w 3079941"/>
                  <a:gd name="connsiteY86" fmla="*/ 735005 h 1160647"/>
                  <a:gd name="connsiteX87" fmla="*/ 661077 w 3079941"/>
                  <a:gd name="connsiteY87" fmla="*/ 735005 h 1160647"/>
                  <a:gd name="connsiteX88" fmla="*/ 661077 w 3079941"/>
                  <a:gd name="connsiteY88" fmla="*/ 758784 h 1160647"/>
                  <a:gd name="connsiteX89" fmla="*/ 663103 w 3079941"/>
                  <a:gd name="connsiteY89" fmla="*/ 758784 h 1160647"/>
                  <a:gd name="connsiteX90" fmla="*/ 677290 w 3079941"/>
                  <a:gd name="connsiteY90" fmla="*/ 758784 h 1160647"/>
                  <a:gd name="connsiteX91" fmla="*/ 677290 w 3079941"/>
                  <a:gd name="connsiteY91" fmla="*/ 759865 h 1160647"/>
                  <a:gd name="connsiteX92" fmla="*/ 677290 w 3079941"/>
                  <a:gd name="connsiteY92" fmla="*/ 767431 h 1160647"/>
                  <a:gd name="connsiteX93" fmla="*/ 679064 w 3079941"/>
                  <a:gd name="connsiteY93" fmla="*/ 767431 h 1160647"/>
                  <a:gd name="connsiteX94" fmla="*/ 691477 w 3079941"/>
                  <a:gd name="connsiteY94" fmla="*/ 767431 h 1160647"/>
                  <a:gd name="connsiteX95" fmla="*/ 691477 w 3079941"/>
                  <a:gd name="connsiteY95" fmla="*/ 743652 h 1160647"/>
                  <a:gd name="connsiteX96" fmla="*/ 692490 w 3079941"/>
                  <a:gd name="connsiteY96" fmla="*/ 743652 h 1160647"/>
                  <a:gd name="connsiteX97" fmla="*/ 699584 w 3079941"/>
                  <a:gd name="connsiteY97" fmla="*/ 743652 h 1160647"/>
                  <a:gd name="connsiteX98" fmla="*/ 699584 w 3079941"/>
                  <a:gd name="connsiteY98" fmla="*/ 711225 h 1160647"/>
                  <a:gd name="connsiteX99" fmla="*/ 700597 w 3079941"/>
                  <a:gd name="connsiteY99" fmla="*/ 711225 h 1160647"/>
                  <a:gd name="connsiteX100" fmla="*/ 707691 w 3079941"/>
                  <a:gd name="connsiteY100" fmla="*/ 711225 h 1160647"/>
                  <a:gd name="connsiteX101" fmla="*/ 707691 w 3079941"/>
                  <a:gd name="connsiteY101" fmla="*/ 709334 h 1160647"/>
                  <a:gd name="connsiteX102" fmla="*/ 707691 w 3079941"/>
                  <a:gd name="connsiteY102" fmla="*/ 696093 h 1160647"/>
                  <a:gd name="connsiteX103" fmla="*/ 706424 w 3079941"/>
                  <a:gd name="connsiteY103" fmla="*/ 694471 h 1160647"/>
                  <a:gd name="connsiteX104" fmla="*/ 711744 w 3079941"/>
                  <a:gd name="connsiteY104" fmla="*/ 683122 h 1160647"/>
                  <a:gd name="connsiteX105" fmla="*/ 719851 w 3079941"/>
                  <a:gd name="connsiteY105" fmla="*/ 711225 h 1160647"/>
                  <a:gd name="connsiteX106" fmla="*/ 720611 w 3079941"/>
                  <a:gd name="connsiteY106" fmla="*/ 711225 h 1160647"/>
                  <a:gd name="connsiteX107" fmla="*/ 725931 w 3079941"/>
                  <a:gd name="connsiteY107" fmla="*/ 711225 h 1160647"/>
                  <a:gd name="connsiteX108" fmla="*/ 725931 w 3079941"/>
                  <a:gd name="connsiteY108" fmla="*/ 605298 h 1160647"/>
                  <a:gd name="connsiteX109" fmla="*/ 727451 w 3079941"/>
                  <a:gd name="connsiteY109" fmla="*/ 605298 h 1160647"/>
                  <a:gd name="connsiteX110" fmla="*/ 738091 w 3079941"/>
                  <a:gd name="connsiteY110" fmla="*/ 605298 h 1160647"/>
                  <a:gd name="connsiteX111" fmla="*/ 738091 w 3079941"/>
                  <a:gd name="connsiteY111" fmla="*/ 557739 h 1160647"/>
                  <a:gd name="connsiteX112" fmla="*/ 764438 w 3079941"/>
                  <a:gd name="connsiteY112" fmla="*/ 557739 h 1160647"/>
                  <a:gd name="connsiteX113" fmla="*/ 764438 w 3079941"/>
                  <a:gd name="connsiteY113" fmla="*/ 536121 h 1160647"/>
                  <a:gd name="connsiteX114" fmla="*/ 798892 w 3079941"/>
                  <a:gd name="connsiteY114" fmla="*/ 536121 h 1160647"/>
                  <a:gd name="connsiteX115" fmla="*/ 798892 w 3079941"/>
                  <a:gd name="connsiteY115" fmla="*/ 538553 h 1160647"/>
                  <a:gd name="connsiteX116" fmla="*/ 798892 w 3079941"/>
                  <a:gd name="connsiteY116" fmla="*/ 555577 h 1160647"/>
                  <a:gd name="connsiteX117" fmla="*/ 801172 w 3079941"/>
                  <a:gd name="connsiteY117" fmla="*/ 555577 h 1160647"/>
                  <a:gd name="connsiteX118" fmla="*/ 817132 w 3079941"/>
                  <a:gd name="connsiteY118" fmla="*/ 555577 h 1160647"/>
                  <a:gd name="connsiteX119" fmla="*/ 817132 w 3079941"/>
                  <a:gd name="connsiteY119" fmla="*/ 603136 h 1160647"/>
                  <a:gd name="connsiteX120" fmla="*/ 818145 w 3079941"/>
                  <a:gd name="connsiteY120" fmla="*/ 603136 h 1160647"/>
                  <a:gd name="connsiteX121" fmla="*/ 825239 w 3079941"/>
                  <a:gd name="connsiteY121" fmla="*/ 603136 h 1160647"/>
                  <a:gd name="connsiteX122" fmla="*/ 839426 w 3079941"/>
                  <a:gd name="connsiteY122" fmla="*/ 607460 h 1160647"/>
                  <a:gd name="connsiteX123" fmla="*/ 839426 w 3079941"/>
                  <a:gd name="connsiteY123" fmla="*/ 646372 h 1160647"/>
                  <a:gd name="connsiteX124" fmla="*/ 840439 w 3079941"/>
                  <a:gd name="connsiteY124" fmla="*/ 646372 h 1160647"/>
                  <a:gd name="connsiteX125" fmla="*/ 847532 w 3079941"/>
                  <a:gd name="connsiteY125" fmla="*/ 646372 h 1160647"/>
                  <a:gd name="connsiteX126" fmla="*/ 847532 w 3079941"/>
                  <a:gd name="connsiteY126" fmla="*/ 647993 h 1160647"/>
                  <a:gd name="connsiteX127" fmla="*/ 847532 w 3079941"/>
                  <a:gd name="connsiteY127" fmla="*/ 659342 h 1160647"/>
                  <a:gd name="connsiteX128" fmla="*/ 849559 w 3079941"/>
                  <a:gd name="connsiteY128" fmla="*/ 659342 h 1160647"/>
                  <a:gd name="connsiteX129" fmla="*/ 863746 w 3079941"/>
                  <a:gd name="connsiteY129" fmla="*/ 659342 h 1160647"/>
                  <a:gd name="connsiteX130" fmla="*/ 869826 w 3079941"/>
                  <a:gd name="connsiteY130" fmla="*/ 665828 h 1160647"/>
                  <a:gd name="connsiteX131" fmla="*/ 869826 w 3079941"/>
                  <a:gd name="connsiteY131" fmla="*/ 687446 h 1160647"/>
                  <a:gd name="connsiteX132" fmla="*/ 872106 w 3079941"/>
                  <a:gd name="connsiteY132" fmla="*/ 687446 h 1160647"/>
                  <a:gd name="connsiteX133" fmla="*/ 888066 w 3079941"/>
                  <a:gd name="connsiteY133" fmla="*/ 687446 h 1160647"/>
                  <a:gd name="connsiteX134" fmla="*/ 888066 w 3079941"/>
                  <a:gd name="connsiteY134" fmla="*/ 688526 h 1160647"/>
                  <a:gd name="connsiteX135" fmla="*/ 888066 w 3079941"/>
                  <a:gd name="connsiteY135" fmla="*/ 696093 h 1160647"/>
                  <a:gd name="connsiteX136" fmla="*/ 889333 w 3079941"/>
                  <a:gd name="connsiteY136" fmla="*/ 696093 h 1160647"/>
                  <a:gd name="connsiteX137" fmla="*/ 898200 w 3079941"/>
                  <a:gd name="connsiteY137" fmla="*/ 696093 h 1160647"/>
                  <a:gd name="connsiteX138" fmla="*/ 898200 w 3079941"/>
                  <a:gd name="connsiteY138" fmla="*/ 698254 h 1160647"/>
                  <a:gd name="connsiteX139" fmla="*/ 898200 w 3079941"/>
                  <a:gd name="connsiteY139" fmla="*/ 713387 h 1160647"/>
                  <a:gd name="connsiteX140" fmla="*/ 902253 w 3079941"/>
                  <a:gd name="connsiteY140" fmla="*/ 711495 h 1160647"/>
                  <a:gd name="connsiteX141" fmla="*/ 902253 w 3079941"/>
                  <a:gd name="connsiteY141" fmla="*/ 698254 h 1160647"/>
                  <a:gd name="connsiteX142" fmla="*/ 903266 w 3079941"/>
                  <a:gd name="connsiteY142" fmla="*/ 698254 h 1160647"/>
                  <a:gd name="connsiteX143" fmla="*/ 910360 w 3079941"/>
                  <a:gd name="connsiteY143" fmla="*/ 698254 h 1160647"/>
                  <a:gd name="connsiteX144" fmla="*/ 910360 w 3079941"/>
                  <a:gd name="connsiteY144" fmla="*/ 699876 h 1160647"/>
                  <a:gd name="connsiteX145" fmla="*/ 910360 w 3079941"/>
                  <a:gd name="connsiteY145" fmla="*/ 711225 h 1160647"/>
                  <a:gd name="connsiteX146" fmla="*/ 911120 w 3079941"/>
                  <a:gd name="connsiteY146" fmla="*/ 711225 h 1160647"/>
                  <a:gd name="connsiteX147" fmla="*/ 916440 w 3079941"/>
                  <a:gd name="connsiteY147" fmla="*/ 711225 h 1160647"/>
                  <a:gd name="connsiteX148" fmla="*/ 965080 w 3079941"/>
                  <a:gd name="connsiteY148" fmla="*/ 706902 h 1160647"/>
                  <a:gd name="connsiteX149" fmla="*/ 965080 w 3079941"/>
                  <a:gd name="connsiteY149" fmla="*/ 708253 h 1160647"/>
                  <a:gd name="connsiteX150" fmla="*/ 965080 w 3079941"/>
                  <a:gd name="connsiteY150" fmla="*/ 717710 h 1160647"/>
                  <a:gd name="connsiteX151" fmla="*/ 965840 w 3079941"/>
                  <a:gd name="connsiteY151" fmla="*/ 717710 h 1160647"/>
                  <a:gd name="connsiteX152" fmla="*/ 971161 w 3079941"/>
                  <a:gd name="connsiteY152" fmla="*/ 717710 h 1160647"/>
                  <a:gd name="connsiteX153" fmla="*/ 971161 w 3079941"/>
                  <a:gd name="connsiteY153" fmla="*/ 719872 h 1160647"/>
                  <a:gd name="connsiteX154" fmla="*/ 971161 w 3079941"/>
                  <a:gd name="connsiteY154" fmla="*/ 735005 h 1160647"/>
                  <a:gd name="connsiteX155" fmla="*/ 973187 w 3079941"/>
                  <a:gd name="connsiteY155" fmla="*/ 733654 h 1160647"/>
                  <a:gd name="connsiteX156" fmla="*/ 987374 w 3079941"/>
                  <a:gd name="connsiteY156" fmla="*/ 724196 h 1160647"/>
                  <a:gd name="connsiteX157" fmla="*/ 993454 w 3079941"/>
                  <a:gd name="connsiteY157" fmla="*/ 683122 h 1160647"/>
                  <a:gd name="connsiteX158" fmla="*/ 994214 w 3079941"/>
                  <a:gd name="connsiteY158" fmla="*/ 682852 h 1160647"/>
                  <a:gd name="connsiteX159" fmla="*/ 999534 w 3079941"/>
                  <a:gd name="connsiteY159" fmla="*/ 680960 h 1160647"/>
                  <a:gd name="connsiteX160" fmla="*/ 1001561 w 3079941"/>
                  <a:gd name="connsiteY160" fmla="*/ 611783 h 1160647"/>
                  <a:gd name="connsiteX161" fmla="*/ 1003588 w 3079941"/>
                  <a:gd name="connsiteY161" fmla="*/ 680960 h 1160647"/>
                  <a:gd name="connsiteX162" fmla="*/ 1004348 w 3079941"/>
                  <a:gd name="connsiteY162" fmla="*/ 681230 h 1160647"/>
                  <a:gd name="connsiteX163" fmla="*/ 1009668 w 3079941"/>
                  <a:gd name="connsiteY163" fmla="*/ 683122 h 1160647"/>
                  <a:gd name="connsiteX164" fmla="*/ 1009668 w 3079941"/>
                  <a:gd name="connsiteY164" fmla="*/ 596651 h 1160647"/>
                  <a:gd name="connsiteX165" fmla="*/ 1013721 w 3079941"/>
                  <a:gd name="connsiteY165" fmla="*/ 564224 h 1160647"/>
                  <a:gd name="connsiteX166" fmla="*/ 1052228 w 3079941"/>
                  <a:gd name="connsiteY166" fmla="*/ 564224 h 1160647"/>
                  <a:gd name="connsiteX167" fmla="*/ 1052228 w 3079941"/>
                  <a:gd name="connsiteY167" fmla="*/ 596651 h 1160647"/>
                  <a:gd name="connsiteX168" fmla="*/ 1052988 w 3079941"/>
                  <a:gd name="connsiteY168" fmla="*/ 596651 h 1160647"/>
                  <a:gd name="connsiteX169" fmla="*/ 1058308 w 3079941"/>
                  <a:gd name="connsiteY169" fmla="*/ 596651 h 1160647"/>
                  <a:gd name="connsiteX170" fmla="*/ 1058308 w 3079941"/>
                  <a:gd name="connsiteY170" fmla="*/ 514503 h 1160647"/>
                  <a:gd name="connsiteX171" fmla="*/ 1060082 w 3079941"/>
                  <a:gd name="connsiteY171" fmla="*/ 514503 h 1160647"/>
                  <a:gd name="connsiteX172" fmla="*/ 1072495 w 3079941"/>
                  <a:gd name="connsiteY172" fmla="*/ 514503 h 1160647"/>
                  <a:gd name="connsiteX173" fmla="*/ 1072495 w 3079941"/>
                  <a:gd name="connsiteY173" fmla="*/ 512612 h 1160647"/>
                  <a:gd name="connsiteX174" fmla="*/ 1072495 w 3079941"/>
                  <a:gd name="connsiteY174" fmla="*/ 499371 h 1160647"/>
                  <a:gd name="connsiteX175" fmla="*/ 1094789 w 3079941"/>
                  <a:gd name="connsiteY175" fmla="*/ 499371 h 1160647"/>
                  <a:gd name="connsiteX176" fmla="*/ 1094789 w 3079941"/>
                  <a:gd name="connsiteY176" fmla="*/ 498290 h 1160647"/>
                  <a:gd name="connsiteX177" fmla="*/ 1094789 w 3079941"/>
                  <a:gd name="connsiteY177" fmla="*/ 490724 h 1160647"/>
                  <a:gd name="connsiteX178" fmla="*/ 1096562 w 3079941"/>
                  <a:gd name="connsiteY178" fmla="*/ 490724 h 1160647"/>
                  <a:gd name="connsiteX179" fmla="*/ 1108976 w 3079941"/>
                  <a:gd name="connsiteY179" fmla="*/ 490724 h 1160647"/>
                  <a:gd name="connsiteX180" fmla="*/ 1108976 w 3079941"/>
                  <a:gd name="connsiteY180" fmla="*/ 491805 h 1160647"/>
                  <a:gd name="connsiteX181" fmla="*/ 1108976 w 3079941"/>
                  <a:gd name="connsiteY181" fmla="*/ 499371 h 1160647"/>
                  <a:gd name="connsiteX182" fmla="*/ 1109736 w 3079941"/>
                  <a:gd name="connsiteY182" fmla="*/ 499371 h 1160647"/>
                  <a:gd name="connsiteX183" fmla="*/ 1115056 w 3079941"/>
                  <a:gd name="connsiteY183" fmla="*/ 499371 h 1160647"/>
                  <a:gd name="connsiteX184" fmla="*/ 1125189 w 3079941"/>
                  <a:gd name="connsiteY184" fmla="*/ 495047 h 1160647"/>
                  <a:gd name="connsiteX185" fmla="*/ 1129242 w 3079941"/>
                  <a:gd name="connsiteY185" fmla="*/ 498290 h 1160647"/>
                  <a:gd name="connsiteX186" fmla="*/ 1129242 w 3079941"/>
                  <a:gd name="connsiteY186" fmla="*/ 490724 h 1160647"/>
                  <a:gd name="connsiteX187" fmla="*/ 1131522 w 3079941"/>
                  <a:gd name="connsiteY187" fmla="*/ 490724 h 1160647"/>
                  <a:gd name="connsiteX188" fmla="*/ 1147483 w 3079941"/>
                  <a:gd name="connsiteY188" fmla="*/ 490724 h 1160647"/>
                  <a:gd name="connsiteX189" fmla="*/ 1147483 w 3079941"/>
                  <a:gd name="connsiteY189" fmla="*/ 491805 h 1160647"/>
                  <a:gd name="connsiteX190" fmla="*/ 1147483 w 3079941"/>
                  <a:gd name="connsiteY190" fmla="*/ 499371 h 1160647"/>
                  <a:gd name="connsiteX191" fmla="*/ 1177883 w 3079941"/>
                  <a:gd name="connsiteY191" fmla="*/ 499371 h 1160647"/>
                  <a:gd name="connsiteX192" fmla="*/ 1177883 w 3079941"/>
                  <a:gd name="connsiteY192" fmla="*/ 500992 h 1160647"/>
                  <a:gd name="connsiteX193" fmla="*/ 1177883 w 3079941"/>
                  <a:gd name="connsiteY193" fmla="*/ 512342 h 1160647"/>
                  <a:gd name="connsiteX194" fmla="*/ 1204230 w 3079941"/>
                  <a:gd name="connsiteY194" fmla="*/ 512342 h 1160647"/>
                  <a:gd name="connsiteX195" fmla="*/ 1204230 w 3079941"/>
                  <a:gd name="connsiteY195" fmla="*/ 542606 h 1160647"/>
                  <a:gd name="connsiteX196" fmla="*/ 1204990 w 3079941"/>
                  <a:gd name="connsiteY196" fmla="*/ 542606 h 1160647"/>
                  <a:gd name="connsiteX197" fmla="*/ 1210310 w 3079941"/>
                  <a:gd name="connsiteY197" fmla="*/ 542606 h 1160647"/>
                  <a:gd name="connsiteX198" fmla="*/ 1210310 w 3079941"/>
                  <a:gd name="connsiteY198" fmla="*/ 543687 h 1160647"/>
                  <a:gd name="connsiteX199" fmla="*/ 1210310 w 3079941"/>
                  <a:gd name="connsiteY199" fmla="*/ 551254 h 1160647"/>
                  <a:gd name="connsiteX200" fmla="*/ 1214364 w 3079941"/>
                  <a:gd name="connsiteY200" fmla="*/ 581518 h 1160647"/>
                  <a:gd name="connsiteX201" fmla="*/ 1215124 w 3079941"/>
                  <a:gd name="connsiteY201" fmla="*/ 581518 h 1160647"/>
                  <a:gd name="connsiteX202" fmla="*/ 1220444 w 3079941"/>
                  <a:gd name="connsiteY202" fmla="*/ 581518 h 1160647"/>
                  <a:gd name="connsiteX203" fmla="*/ 1220444 w 3079941"/>
                  <a:gd name="connsiteY203" fmla="*/ 582329 h 1160647"/>
                  <a:gd name="connsiteX204" fmla="*/ 1220444 w 3079941"/>
                  <a:gd name="connsiteY204" fmla="*/ 588004 h 1160647"/>
                  <a:gd name="connsiteX205" fmla="*/ 1221457 w 3079941"/>
                  <a:gd name="connsiteY205" fmla="*/ 588004 h 1160647"/>
                  <a:gd name="connsiteX206" fmla="*/ 1228550 w 3079941"/>
                  <a:gd name="connsiteY206" fmla="*/ 588004 h 1160647"/>
                  <a:gd name="connsiteX207" fmla="*/ 1228550 w 3079941"/>
                  <a:gd name="connsiteY207" fmla="*/ 618269 h 1160647"/>
                  <a:gd name="connsiteX208" fmla="*/ 1230577 w 3079941"/>
                  <a:gd name="connsiteY208" fmla="*/ 618269 h 1160647"/>
                  <a:gd name="connsiteX209" fmla="*/ 1244764 w 3079941"/>
                  <a:gd name="connsiteY209" fmla="*/ 618269 h 1160647"/>
                  <a:gd name="connsiteX210" fmla="*/ 1244764 w 3079941"/>
                  <a:gd name="connsiteY210" fmla="*/ 642048 h 1160647"/>
                  <a:gd name="connsiteX211" fmla="*/ 1246791 w 3079941"/>
                  <a:gd name="connsiteY211" fmla="*/ 643669 h 1160647"/>
                  <a:gd name="connsiteX212" fmla="*/ 1246791 w 3079941"/>
                  <a:gd name="connsiteY212" fmla="*/ 655019 h 1160647"/>
                  <a:gd name="connsiteX213" fmla="*/ 1247551 w 3079941"/>
                  <a:gd name="connsiteY213" fmla="*/ 655019 h 1160647"/>
                  <a:gd name="connsiteX214" fmla="*/ 1252871 w 3079941"/>
                  <a:gd name="connsiteY214" fmla="*/ 655019 h 1160647"/>
                  <a:gd name="connsiteX215" fmla="*/ 1252871 w 3079941"/>
                  <a:gd name="connsiteY215" fmla="*/ 678798 h 1160647"/>
                  <a:gd name="connsiteX216" fmla="*/ 1254137 w 3079941"/>
                  <a:gd name="connsiteY216" fmla="*/ 678798 h 1160647"/>
                  <a:gd name="connsiteX217" fmla="*/ 1263004 w 3079941"/>
                  <a:gd name="connsiteY217" fmla="*/ 678798 h 1160647"/>
                  <a:gd name="connsiteX218" fmla="*/ 1265031 w 3079941"/>
                  <a:gd name="connsiteY218" fmla="*/ 682852 h 1160647"/>
                  <a:gd name="connsiteX219" fmla="*/ 1265031 w 3079941"/>
                  <a:gd name="connsiteY219" fmla="*/ 696093 h 1160647"/>
                  <a:gd name="connsiteX220" fmla="*/ 1266551 w 3079941"/>
                  <a:gd name="connsiteY220" fmla="*/ 694201 h 1160647"/>
                  <a:gd name="connsiteX221" fmla="*/ 1277191 w 3079941"/>
                  <a:gd name="connsiteY221" fmla="*/ 680960 h 1160647"/>
                  <a:gd name="connsiteX222" fmla="*/ 1305565 w 3079941"/>
                  <a:gd name="connsiteY222" fmla="*/ 680960 h 1160647"/>
                  <a:gd name="connsiteX223" fmla="*/ 1305565 w 3079941"/>
                  <a:gd name="connsiteY223" fmla="*/ 767431 h 1160647"/>
                  <a:gd name="connsiteX224" fmla="*/ 1306325 w 3079941"/>
                  <a:gd name="connsiteY224" fmla="*/ 767431 h 1160647"/>
                  <a:gd name="connsiteX225" fmla="*/ 1311645 w 3079941"/>
                  <a:gd name="connsiteY225" fmla="*/ 767431 h 1160647"/>
                  <a:gd name="connsiteX226" fmla="*/ 1312405 w 3079941"/>
                  <a:gd name="connsiteY226" fmla="*/ 766080 h 1160647"/>
                  <a:gd name="connsiteX227" fmla="*/ 1317725 w 3079941"/>
                  <a:gd name="connsiteY227" fmla="*/ 756622 h 1160647"/>
                  <a:gd name="connsiteX228" fmla="*/ 1317725 w 3079941"/>
                  <a:gd name="connsiteY228" fmla="*/ 758514 h 1160647"/>
                  <a:gd name="connsiteX229" fmla="*/ 1317725 w 3079941"/>
                  <a:gd name="connsiteY229" fmla="*/ 771755 h 1160647"/>
                  <a:gd name="connsiteX230" fmla="*/ 1321778 w 3079941"/>
                  <a:gd name="connsiteY230" fmla="*/ 726358 h 1160647"/>
                  <a:gd name="connsiteX231" fmla="*/ 1322538 w 3079941"/>
                  <a:gd name="connsiteY231" fmla="*/ 726358 h 1160647"/>
                  <a:gd name="connsiteX232" fmla="*/ 1327858 w 3079941"/>
                  <a:gd name="connsiteY232" fmla="*/ 726358 h 1160647"/>
                  <a:gd name="connsiteX233" fmla="*/ 1327858 w 3079941"/>
                  <a:gd name="connsiteY233" fmla="*/ 661504 h 1160647"/>
                  <a:gd name="connsiteX234" fmla="*/ 1328872 w 3079941"/>
                  <a:gd name="connsiteY234" fmla="*/ 661504 h 1160647"/>
                  <a:gd name="connsiteX235" fmla="*/ 1335965 w 3079941"/>
                  <a:gd name="connsiteY235" fmla="*/ 661504 h 1160647"/>
                  <a:gd name="connsiteX236" fmla="*/ 1348125 w 3079941"/>
                  <a:gd name="connsiteY236" fmla="*/ 618269 h 1160647"/>
                  <a:gd name="connsiteX237" fmla="*/ 1349392 w 3079941"/>
                  <a:gd name="connsiteY237" fmla="*/ 618269 h 1160647"/>
                  <a:gd name="connsiteX238" fmla="*/ 1358259 w 3079941"/>
                  <a:gd name="connsiteY238" fmla="*/ 618269 h 1160647"/>
                  <a:gd name="connsiteX239" fmla="*/ 1368392 w 3079941"/>
                  <a:gd name="connsiteY239" fmla="*/ 661504 h 1160647"/>
                  <a:gd name="connsiteX240" fmla="*/ 1369405 w 3079941"/>
                  <a:gd name="connsiteY240" fmla="*/ 661504 h 1160647"/>
                  <a:gd name="connsiteX241" fmla="*/ 1376499 w 3079941"/>
                  <a:gd name="connsiteY241" fmla="*/ 661504 h 1160647"/>
                  <a:gd name="connsiteX242" fmla="*/ 1376499 w 3079941"/>
                  <a:gd name="connsiteY242" fmla="*/ 700416 h 1160647"/>
                  <a:gd name="connsiteX243" fmla="*/ 1378272 w 3079941"/>
                  <a:gd name="connsiteY243" fmla="*/ 700416 h 1160647"/>
                  <a:gd name="connsiteX244" fmla="*/ 1390686 w 3079941"/>
                  <a:gd name="connsiteY244" fmla="*/ 700416 h 1160647"/>
                  <a:gd name="connsiteX245" fmla="*/ 1390686 w 3079941"/>
                  <a:gd name="connsiteY245" fmla="*/ 702578 h 1160647"/>
                  <a:gd name="connsiteX246" fmla="*/ 1390686 w 3079941"/>
                  <a:gd name="connsiteY246" fmla="*/ 717710 h 1160647"/>
                  <a:gd name="connsiteX247" fmla="*/ 1394739 w 3079941"/>
                  <a:gd name="connsiteY247" fmla="*/ 715549 h 1160647"/>
                  <a:gd name="connsiteX248" fmla="*/ 1394739 w 3079941"/>
                  <a:gd name="connsiteY248" fmla="*/ 700416 h 1160647"/>
                  <a:gd name="connsiteX249" fmla="*/ 1396259 w 3079941"/>
                  <a:gd name="connsiteY249" fmla="*/ 700416 h 1160647"/>
                  <a:gd name="connsiteX250" fmla="*/ 1406899 w 3079941"/>
                  <a:gd name="connsiteY250" fmla="*/ 700416 h 1160647"/>
                  <a:gd name="connsiteX251" fmla="*/ 1406899 w 3079941"/>
                  <a:gd name="connsiteY251" fmla="*/ 702037 h 1160647"/>
                  <a:gd name="connsiteX252" fmla="*/ 1406899 w 3079941"/>
                  <a:gd name="connsiteY252" fmla="*/ 713387 h 1160647"/>
                  <a:gd name="connsiteX253" fmla="*/ 1437300 w 3079941"/>
                  <a:gd name="connsiteY253" fmla="*/ 713387 h 1160647"/>
                  <a:gd name="connsiteX254" fmla="*/ 1437300 w 3079941"/>
                  <a:gd name="connsiteY254" fmla="*/ 676637 h 1160647"/>
                  <a:gd name="connsiteX255" fmla="*/ 1438566 w 3079941"/>
                  <a:gd name="connsiteY255" fmla="*/ 676637 h 1160647"/>
                  <a:gd name="connsiteX256" fmla="*/ 1447433 w 3079941"/>
                  <a:gd name="connsiteY256" fmla="*/ 676637 h 1160647"/>
                  <a:gd name="connsiteX257" fmla="*/ 1447433 w 3079941"/>
                  <a:gd name="connsiteY257" fmla="*/ 698254 h 1160647"/>
                  <a:gd name="connsiteX258" fmla="*/ 1449460 w 3079941"/>
                  <a:gd name="connsiteY258" fmla="*/ 665828 h 1160647"/>
                  <a:gd name="connsiteX259" fmla="*/ 1471753 w 3079941"/>
                  <a:gd name="connsiteY259" fmla="*/ 665828 h 1160647"/>
                  <a:gd name="connsiteX260" fmla="*/ 1471753 w 3079941"/>
                  <a:gd name="connsiteY260" fmla="*/ 664206 h 1160647"/>
                  <a:gd name="connsiteX261" fmla="*/ 1471753 w 3079941"/>
                  <a:gd name="connsiteY261" fmla="*/ 652857 h 1160647"/>
                  <a:gd name="connsiteX262" fmla="*/ 1472513 w 3079941"/>
                  <a:gd name="connsiteY262" fmla="*/ 652857 h 1160647"/>
                  <a:gd name="connsiteX263" fmla="*/ 1477833 w 3079941"/>
                  <a:gd name="connsiteY263" fmla="*/ 652857 h 1160647"/>
                  <a:gd name="connsiteX264" fmla="*/ 1477833 w 3079941"/>
                  <a:gd name="connsiteY264" fmla="*/ 650966 h 1160647"/>
                  <a:gd name="connsiteX265" fmla="*/ 1477833 w 3079941"/>
                  <a:gd name="connsiteY265" fmla="*/ 637725 h 1160647"/>
                  <a:gd name="connsiteX266" fmla="*/ 1481887 w 3079941"/>
                  <a:gd name="connsiteY266" fmla="*/ 644210 h 1160647"/>
                  <a:gd name="connsiteX267" fmla="*/ 1484167 w 3079941"/>
                  <a:gd name="connsiteY267" fmla="*/ 644210 h 1160647"/>
                  <a:gd name="connsiteX268" fmla="*/ 1500127 w 3079941"/>
                  <a:gd name="connsiteY268" fmla="*/ 644210 h 1160647"/>
                  <a:gd name="connsiteX269" fmla="*/ 1500127 w 3079941"/>
                  <a:gd name="connsiteY269" fmla="*/ 643399 h 1160647"/>
                  <a:gd name="connsiteX270" fmla="*/ 1500127 w 3079941"/>
                  <a:gd name="connsiteY270" fmla="*/ 637725 h 1160647"/>
                  <a:gd name="connsiteX271" fmla="*/ 1500887 w 3079941"/>
                  <a:gd name="connsiteY271" fmla="*/ 637725 h 1160647"/>
                  <a:gd name="connsiteX272" fmla="*/ 1506207 w 3079941"/>
                  <a:gd name="connsiteY272" fmla="*/ 637725 h 1160647"/>
                  <a:gd name="connsiteX273" fmla="*/ 1506207 w 3079941"/>
                  <a:gd name="connsiteY273" fmla="*/ 639076 h 1160647"/>
                  <a:gd name="connsiteX274" fmla="*/ 1506207 w 3079941"/>
                  <a:gd name="connsiteY274" fmla="*/ 648534 h 1160647"/>
                  <a:gd name="connsiteX275" fmla="*/ 1544714 w 3079941"/>
                  <a:gd name="connsiteY275" fmla="*/ 648534 h 1160647"/>
                  <a:gd name="connsiteX276" fmla="*/ 1544714 w 3079941"/>
                  <a:gd name="connsiteY276" fmla="*/ 786887 h 1160647"/>
                  <a:gd name="connsiteX277" fmla="*/ 1546234 w 3079941"/>
                  <a:gd name="connsiteY277" fmla="*/ 786887 h 1160647"/>
                  <a:gd name="connsiteX278" fmla="*/ 1556874 w 3079941"/>
                  <a:gd name="connsiteY278" fmla="*/ 786887 h 1160647"/>
                  <a:gd name="connsiteX279" fmla="*/ 1556874 w 3079941"/>
                  <a:gd name="connsiteY279" fmla="*/ 773917 h 1160647"/>
                  <a:gd name="connsiteX280" fmla="*/ 1560928 w 3079941"/>
                  <a:gd name="connsiteY280" fmla="*/ 773917 h 1160647"/>
                  <a:gd name="connsiteX281" fmla="*/ 1560928 w 3079941"/>
                  <a:gd name="connsiteY281" fmla="*/ 786887 h 1160647"/>
                  <a:gd name="connsiteX282" fmla="*/ 1591328 w 3079941"/>
                  <a:gd name="connsiteY282" fmla="*/ 786887 h 1160647"/>
                  <a:gd name="connsiteX283" fmla="*/ 1591328 w 3079941"/>
                  <a:gd name="connsiteY283" fmla="*/ 756622 h 1160647"/>
                  <a:gd name="connsiteX284" fmla="*/ 1603488 w 3079941"/>
                  <a:gd name="connsiteY284" fmla="*/ 756622 h 1160647"/>
                  <a:gd name="connsiteX285" fmla="*/ 1615648 w 3079941"/>
                  <a:gd name="connsiteY285" fmla="*/ 754461 h 1160647"/>
                  <a:gd name="connsiteX286" fmla="*/ 1619702 w 3079941"/>
                  <a:gd name="connsiteY286" fmla="*/ 756622 h 1160647"/>
                  <a:gd name="connsiteX287" fmla="*/ 1629835 w 3079941"/>
                  <a:gd name="connsiteY287" fmla="*/ 756622 h 1160647"/>
                  <a:gd name="connsiteX288" fmla="*/ 1629835 w 3079941"/>
                  <a:gd name="connsiteY288" fmla="*/ 786887 h 1160647"/>
                  <a:gd name="connsiteX289" fmla="*/ 1637942 w 3079941"/>
                  <a:gd name="connsiteY289" fmla="*/ 786887 h 1160647"/>
                  <a:gd name="connsiteX290" fmla="*/ 1637942 w 3079941"/>
                  <a:gd name="connsiteY290" fmla="*/ 804182 h 1160647"/>
                  <a:gd name="connsiteX291" fmla="*/ 1647278 w 3079941"/>
                  <a:gd name="connsiteY291" fmla="*/ 805087 h 1160647"/>
                  <a:gd name="connsiteX292" fmla="*/ 1660236 w 3079941"/>
                  <a:gd name="connsiteY292" fmla="*/ 805087 h 1160647"/>
                  <a:gd name="connsiteX293" fmla="*/ 1660236 w 3079941"/>
                  <a:gd name="connsiteY293" fmla="*/ 789049 h 1160647"/>
                  <a:gd name="connsiteX294" fmla="*/ 1728192 w 3079941"/>
                  <a:gd name="connsiteY294" fmla="*/ 789049 h 1160647"/>
                  <a:gd name="connsiteX295" fmla="*/ 1728192 w 3079941"/>
                  <a:gd name="connsiteY295" fmla="*/ 703796 h 1160647"/>
                  <a:gd name="connsiteX296" fmla="*/ 1800200 w 3079941"/>
                  <a:gd name="connsiteY296" fmla="*/ 703796 h 1160647"/>
                  <a:gd name="connsiteX297" fmla="*/ 1800200 w 3079941"/>
                  <a:gd name="connsiteY297" fmla="*/ 782564 h 1160647"/>
                  <a:gd name="connsiteX298" fmla="*/ 1802104 w 3079941"/>
                  <a:gd name="connsiteY298" fmla="*/ 782564 h 1160647"/>
                  <a:gd name="connsiteX299" fmla="*/ 1803346 w 3079941"/>
                  <a:gd name="connsiteY299" fmla="*/ 805087 h 1160647"/>
                  <a:gd name="connsiteX300" fmla="*/ 1813022 w 3079941"/>
                  <a:gd name="connsiteY300" fmla="*/ 805087 h 1160647"/>
                  <a:gd name="connsiteX301" fmla="*/ 1814264 w 3079941"/>
                  <a:gd name="connsiteY301" fmla="*/ 782564 h 1160647"/>
                  <a:gd name="connsiteX302" fmla="*/ 1820344 w 3079941"/>
                  <a:gd name="connsiteY302" fmla="*/ 782564 h 1160647"/>
                  <a:gd name="connsiteX303" fmla="*/ 1821586 w 3079941"/>
                  <a:gd name="connsiteY303" fmla="*/ 805087 h 1160647"/>
                  <a:gd name="connsiteX304" fmla="*/ 1872208 w 3079941"/>
                  <a:gd name="connsiteY304" fmla="*/ 805087 h 1160647"/>
                  <a:gd name="connsiteX305" fmla="*/ 1872208 w 3079941"/>
                  <a:gd name="connsiteY305" fmla="*/ 642059 h 1160647"/>
                  <a:gd name="connsiteX306" fmla="*/ 2069535 w 3079941"/>
                  <a:gd name="connsiteY306" fmla="*/ 642059 h 1160647"/>
                  <a:gd name="connsiteX307" fmla="*/ 2069535 w 3079941"/>
                  <a:gd name="connsiteY307" fmla="*/ 805087 h 1160647"/>
                  <a:gd name="connsiteX308" fmla="*/ 2088232 w 3079941"/>
                  <a:gd name="connsiteY308" fmla="*/ 805087 h 1160647"/>
                  <a:gd name="connsiteX309" fmla="*/ 2088232 w 3079941"/>
                  <a:gd name="connsiteY309" fmla="*/ 722394 h 1160647"/>
                  <a:gd name="connsiteX310" fmla="*/ 2183352 w 3079941"/>
                  <a:gd name="connsiteY310" fmla="*/ 722394 h 1160647"/>
                  <a:gd name="connsiteX311" fmla="*/ 2195282 w 3079941"/>
                  <a:gd name="connsiteY311" fmla="*/ 404253 h 1160647"/>
                  <a:gd name="connsiteX312" fmla="*/ 2183122 w 3079941"/>
                  <a:gd name="connsiteY312" fmla="*/ 382635 h 1160647"/>
                  <a:gd name="connsiteX313" fmla="*/ 2177042 w 3079941"/>
                  <a:gd name="connsiteY313" fmla="*/ 378311 h 1160647"/>
                  <a:gd name="connsiteX314" fmla="*/ 2185149 w 3079941"/>
                  <a:gd name="connsiteY314" fmla="*/ 354532 h 1160647"/>
                  <a:gd name="connsiteX315" fmla="*/ 2185149 w 3079941"/>
                  <a:gd name="connsiteY315" fmla="*/ 337238 h 1160647"/>
                  <a:gd name="connsiteX316" fmla="*/ 2199336 w 3079941"/>
                  <a:gd name="connsiteY316" fmla="*/ 337238 h 1160647"/>
                  <a:gd name="connsiteX317" fmla="*/ 2199336 w 3079941"/>
                  <a:gd name="connsiteY317" fmla="*/ 315620 h 1160647"/>
                  <a:gd name="connsiteX318" fmla="*/ 2201362 w 3079941"/>
                  <a:gd name="connsiteY318" fmla="*/ 311296 h 1160647"/>
                  <a:gd name="connsiteX319" fmla="*/ 2201362 w 3079941"/>
                  <a:gd name="connsiteY319" fmla="*/ 233472 h 1160647"/>
                  <a:gd name="connsiteX320" fmla="*/ 2199336 w 3079941"/>
                  <a:gd name="connsiteY320" fmla="*/ 226987 h 1160647"/>
                  <a:gd name="connsiteX321" fmla="*/ 2205416 w 3079941"/>
                  <a:gd name="connsiteY321" fmla="*/ 220501 h 1160647"/>
                  <a:gd name="connsiteX322" fmla="*/ 2205416 w 3079941"/>
                  <a:gd name="connsiteY322" fmla="*/ 162133 h 1160647"/>
                  <a:gd name="connsiteX323" fmla="*/ 2207442 w 3079941"/>
                  <a:gd name="connsiteY323" fmla="*/ 157810 h 1160647"/>
                  <a:gd name="connsiteX324" fmla="*/ 2207442 w 3079941"/>
                  <a:gd name="connsiteY324" fmla="*/ 101604 h 1160647"/>
                  <a:gd name="connsiteX325" fmla="*/ 2209469 w 3079941"/>
                  <a:gd name="connsiteY325" fmla="*/ 82148 h 1160647"/>
                  <a:gd name="connsiteX326" fmla="*/ 2213523 w 3079941"/>
                  <a:gd name="connsiteY326" fmla="*/ 99442 h 1160647"/>
                  <a:gd name="connsiteX327" fmla="*/ 2215549 w 3079941"/>
                  <a:gd name="connsiteY327" fmla="*/ 157810 h 1160647"/>
                  <a:gd name="connsiteX328" fmla="*/ 2217576 w 3079941"/>
                  <a:gd name="connsiteY328" fmla="*/ 220501 h 1160647"/>
                  <a:gd name="connsiteX329" fmla="*/ 2223656 w 3079941"/>
                  <a:gd name="connsiteY329" fmla="*/ 226987 h 1160647"/>
                  <a:gd name="connsiteX330" fmla="*/ 2221629 w 3079941"/>
                  <a:gd name="connsiteY330" fmla="*/ 233472 h 1160647"/>
                  <a:gd name="connsiteX331" fmla="*/ 2221629 w 3079941"/>
                  <a:gd name="connsiteY331" fmla="*/ 311296 h 1160647"/>
                  <a:gd name="connsiteX332" fmla="*/ 2223656 w 3079941"/>
                  <a:gd name="connsiteY332" fmla="*/ 315620 h 1160647"/>
                  <a:gd name="connsiteX333" fmla="*/ 2223656 w 3079941"/>
                  <a:gd name="connsiteY333" fmla="*/ 337238 h 1160647"/>
                  <a:gd name="connsiteX334" fmla="*/ 2237843 w 3079941"/>
                  <a:gd name="connsiteY334" fmla="*/ 337238 h 1160647"/>
                  <a:gd name="connsiteX335" fmla="*/ 2237843 w 3079941"/>
                  <a:gd name="connsiteY335" fmla="*/ 354532 h 1160647"/>
                  <a:gd name="connsiteX336" fmla="*/ 2245950 w 3079941"/>
                  <a:gd name="connsiteY336" fmla="*/ 378311 h 1160647"/>
                  <a:gd name="connsiteX337" fmla="*/ 2239870 w 3079941"/>
                  <a:gd name="connsiteY337" fmla="*/ 382635 h 1160647"/>
                  <a:gd name="connsiteX338" fmla="*/ 2227709 w 3079941"/>
                  <a:gd name="connsiteY338" fmla="*/ 404253 h 1160647"/>
                  <a:gd name="connsiteX339" fmla="*/ 2235816 w 3079941"/>
                  <a:gd name="connsiteY339" fmla="*/ 657181 h 1160647"/>
                  <a:gd name="connsiteX340" fmla="*/ 2300670 w 3079941"/>
                  <a:gd name="connsiteY340" fmla="*/ 657181 h 1160647"/>
                  <a:gd name="connsiteX341" fmla="*/ 2300670 w 3079941"/>
                  <a:gd name="connsiteY341" fmla="*/ 732843 h 1160647"/>
                  <a:gd name="connsiteX342" fmla="*/ 2308777 w 3079941"/>
                  <a:gd name="connsiteY342" fmla="*/ 732843 h 1160647"/>
                  <a:gd name="connsiteX343" fmla="*/ 2310804 w 3079941"/>
                  <a:gd name="connsiteY343" fmla="*/ 726358 h 1160647"/>
                  <a:gd name="connsiteX344" fmla="*/ 2316884 w 3079941"/>
                  <a:gd name="connsiteY344" fmla="*/ 726358 h 1160647"/>
                  <a:gd name="connsiteX345" fmla="*/ 2318911 w 3079941"/>
                  <a:gd name="connsiteY345" fmla="*/ 735005 h 1160647"/>
                  <a:gd name="connsiteX346" fmla="*/ 2331071 w 3079941"/>
                  <a:gd name="connsiteY346" fmla="*/ 735005 h 1160647"/>
                  <a:gd name="connsiteX347" fmla="*/ 2331071 w 3079941"/>
                  <a:gd name="connsiteY347" fmla="*/ 728519 h 1160647"/>
                  <a:gd name="connsiteX348" fmla="*/ 2353364 w 3079941"/>
                  <a:gd name="connsiteY348" fmla="*/ 728519 h 1160647"/>
                  <a:gd name="connsiteX349" fmla="*/ 2353364 w 3079941"/>
                  <a:gd name="connsiteY349" fmla="*/ 735005 h 1160647"/>
                  <a:gd name="connsiteX350" fmla="*/ 2373631 w 3079941"/>
                  <a:gd name="connsiteY350" fmla="*/ 735005 h 1160647"/>
                  <a:gd name="connsiteX351" fmla="*/ 2373631 w 3079941"/>
                  <a:gd name="connsiteY351" fmla="*/ 780402 h 1160647"/>
                  <a:gd name="connsiteX352" fmla="*/ 2387818 w 3079941"/>
                  <a:gd name="connsiteY352" fmla="*/ 780402 h 1160647"/>
                  <a:gd name="connsiteX353" fmla="*/ 2387818 w 3079941"/>
                  <a:gd name="connsiteY353" fmla="*/ 767431 h 1160647"/>
                  <a:gd name="connsiteX354" fmla="*/ 2404032 w 3079941"/>
                  <a:gd name="connsiteY354" fmla="*/ 767431 h 1160647"/>
                  <a:gd name="connsiteX355" fmla="*/ 2404032 w 3079941"/>
                  <a:gd name="connsiteY355" fmla="*/ 588004 h 1160647"/>
                  <a:gd name="connsiteX356" fmla="*/ 2410112 w 3079941"/>
                  <a:gd name="connsiteY356" fmla="*/ 581518 h 1160647"/>
                  <a:gd name="connsiteX357" fmla="*/ 2483073 w 3079941"/>
                  <a:gd name="connsiteY357" fmla="*/ 581518 h 1160647"/>
                  <a:gd name="connsiteX358" fmla="*/ 2483073 w 3079941"/>
                  <a:gd name="connsiteY358" fmla="*/ 590166 h 1160647"/>
                  <a:gd name="connsiteX359" fmla="*/ 2493206 w 3079941"/>
                  <a:gd name="connsiteY359" fmla="*/ 590166 h 1160647"/>
                  <a:gd name="connsiteX360" fmla="*/ 2493206 w 3079941"/>
                  <a:gd name="connsiteY360" fmla="*/ 704740 h 1160647"/>
                  <a:gd name="connsiteX361" fmla="*/ 2515500 w 3079941"/>
                  <a:gd name="connsiteY361" fmla="*/ 704740 h 1160647"/>
                  <a:gd name="connsiteX362" fmla="*/ 2515500 w 3079941"/>
                  <a:gd name="connsiteY362" fmla="*/ 637725 h 1160647"/>
                  <a:gd name="connsiteX363" fmla="*/ 2541847 w 3079941"/>
                  <a:gd name="connsiteY363" fmla="*/ 637725 h 1160647"/>
                  <a:gd name="connsiteX364" fmla="*/ 2545900 w 3079941"/>
                  <a:gd name="connsiteY364" fmla="*/ 633401 h 1160647"/>
                  <a:gd name="connsiteX365" fmla="*/ 2554007 w 3079941"/>
                  <a:gd name="connsiteY365" fmla="*/ 633401 h 1160647"/>
                  <a:gd name="connsiteX366" fmla="*/ 2558060 w 3079941"/>
                  <a:gd name="connsiteY366" fmla="*/ 637725 h 1160647"/>
                  <a:gd name="connsiteX367" fmla="*/ 2580354 w 3079941"/>
                  <a:gd name="connsiteY367" fmla="*/ 637725 h 1160647"/>
                  <a:gd name="connsiteX368" fmla="*/ 2580354 w 3079941"/>
                  <a:gd name="connsiteY368" fmla="*/ 520989 h 1160647"/>
                  <a:gd name="connsiteX369" fmla="*/ 2637101 w 3079941"/>
                  <a:gd name="connsiteY369" fmla="*/ 510180 h 1160647"/>
                  <a:gd name="connsiteX370" fmla="*/ 2637101 w 3079941"/>
                  <a:gd name="connsiteY370" fmla="*/ 511261 h 1160647"/>
                  <a:gd name="connsiteX371" fmla="*/ 2637101 w 3079941"/>
                  <a:gd name="connsiteY371" fmla="*/ 518827 h 1160647"/>
                  <a:gd name="connsiteX372" fmla="*/ 2663448 w 3079941"/>
                  <a:gd name="connsiteY372" fmla="*/ 518827 h 1160647"/>
                  <a:gd name="connsiteX373" fmla="*/ 2663448 w 3079941"/>
                  <a:gd name="connsiteY373" fmla="*/ 773917 h 1160647"/>
                  <a:gd name="connsiteX374" fmla="*/ 2685742 w 3079941"/>
                  <a:gd name="connsiteY374" fmla="*/ 773917 h 1160647"/>
                  <a:gd name="connsiteX375" fmla="*/ 2685742 w 3079941"/>
                  <a:gd name="connsiteY375" fmla="*/ 769593 h 1160647"/>
                  <a:gd name="connsiteX376" fmla="*/ 2697902 w 3079941"/>
                  <a:gd name="connsiteY376" fmla="*/ 769593 h 1160647"/>
                  <a:gd name="connsiteX377" fmla="*/ 2697902 w 3079941"/>
                  <a:gd name="connsiteY377" fmla="*/ 773917 h 1160647"/>
                  <a:gd name="connsiteX378" fmla="*/ 2722222 w 3079941"/>
                  <a:gd name="connsiteY378" fmla="*/ 773917 h 1160647"/>
                  <a:gd name="connsiteX379" fmla="*/ 2722222 w 3079941"/>
                  <a:gd name="connsiteY379" fmla="*/ 760946 h 1160647"/>
                  <a:gd name="connsiteX380" fmla="*/ 2750596 w 3079941"/>
                  <a:gd name="connsiteY380" fmla="*/ 760946 h 1160647"/>
                  <a:gd name="connsiteX381" fmla="*/ 2762756 w 3079941"/>
                  <a:gd name="connsiteY381" fmla="*/ 756622 h 1160647"/>
                  <a:gd name="connsiteX382" fmla="*/ 2783023 w 3079941"/>
                  <a:gd name="connsiteY382" fmla="*/ 760946 h 1160647"/>
                  <a:gd name="connsiteX383" fmla="*/ 2783023 w 3079941"/>
                  <a:gd name="connsiteY383" fmla="*/ 743652 h 1160647"/>
                  <a:gd name="connsiteX384" fmla="*/ 2791130 w 3079941"/>
                  <a:gd name="connsiteY384" fmla="*/ 743652 h 1160647"/>
                  <a:gd name="connsiteX385" fmla="*/ 2791130 w 3079941"/>
                  <a:gd name="connsiteY385" fmla="*/ 730681 h 1160647"/>
                  <a:gd name="connsiteX386" fmla="*/ 2847877 w 3079941"/>
                  <a:gd name="connsiteY386" fmla="*/ 730681 h 1160647"/>
                  <a:gd name="connsiteX387" fmla="*/ 2847877 w 3079941"/>
                  <a:gd name="connsiteY387" fmla="*/ 700416 h 1160647"/>
                  <a:gd name="connsiteX388" fmla="*/ 2866117 w 3079941"/>
                  <a:gd name="connsiteY388" fmla="*/ 700416 h 1160647"/>
                  <a:gd name="connsiteX389" fmla="*/ 2866117 w 3079941"/>
                  <a:gd name="connsiteY389" fmla="*/ 693931 h 1160647"/>
                  <a:gd name="connsiteX390" fmla="*/ 2878277 w 3079941"/>
                  <a:gd name="connsiteY390" fmla="*/ 693931 h 1160647"/>
                  <a:gd name="connsiteX391" fmla="*/ 2878277 w 3079941"/>
                  <a:gd name="connsiteY391" fmla="*/ 700416 h 1160647"/>
                  <a:gd name="connsiteX392" fmla="*/ 2894491 w 3079941"/>
                  <a:gd name="connsiteY392" fmla="*/ 700416 h 1160647"/>
                  <a:gd name="connsiteX393" fmla="*/ 2894491 w 3079941"/>
                  <a:gd name="connsiteY393" fmla="*/ 750137 h 1160647"/>
                  <a:gd name="connsiteX394" fmla="*/ 2926918 w 3079941"/>
                  <a:gd name="connsiteY394" fmla="*/ 750137 h 1160647"/>
                  <a:gd name="connsiteX395" fmla="*/ 2926918 w 3079941"/>
                  <a:gd name="connsiteY395" fmla="*/ 724196 h 1160647"/>
                  <a:gd name="connsiteX396" fmla="*/ 2965425 w 3079941"/>
                  <a:gd name="connsiteY396" fmla="*/ 724196 h 1160647"/>
                  <a:gd name="connsiteX397" fmla="*/ 2965425 w 3079941"/>
                  <a:gd name="connsiteY397" fmla="*/ 693931 h 1160647"/>
                  <a:gd name="connsiteX398" fmla="*/ 3014066 w 3079941"/>
                  <a:gd name="connsiteY398" fmla="*/ 693931 h 1160647"/>
                  <a:gd name="connsiteX399" fmla="*/ 3014066 w 3079941"/>
                  <a:gd name="connsiteY399" fmla="*/ 805087 h 1160647"/>
                  <a:gd name="connsiteX400" fmla="*/ 3014066 w 3079941"/>
                  <a:gd name="connsiteY400" fmla="*/ 818866 h 1160647"/>
                  <a:gd name="connsiteX401" fmla="*/ 3079941 w 3079941"/>
                  <a:gd name="connsiteY401" fmla="*/ 818866 h 1160647"/>
                  <a:gd name="connsiteX402" fmla="*/ 3079941 w 3079941"/>
                  <a:gd name="connsiteY402" fmla="*/ 1030409 h 1160647"/>
                  <a:gd name="connsiteX403" fmla="*/ 3079941 w 3079941"/>
                  <a:gd name="connsiteY403" fmla="*/ 1160647 h 1160647"/>
                  <a:gd name="connsiteX404" fmla="*/ 200958 w 3079941"/>
                  <a:gd name="connsiteY404" fmla="*/ 1160647 h 1160647"/>
                  <a:gd name="connsiteX405" fmla="*/ 200958 w 3079941"/>
                  <a:gd name="connsiteY405" fmla="*/ 1126882 h 1160647"/>
                  <a:gd name="connsiteX406" fmla="*/ 0 w 3079941"/>
                  <a:gd name="connsiteY406" fmla="*/ 1126882 h 1160647"/>
                  <a:gd name="connsiteX407" fmla="*/ 0 w 3079941"/>
                  <a:gd name="connsiteY407" fmla="*/ 915339 h 1160647"/>
                  <a:gd name="connsiteX408" fmla="*/ 103377 w 3079941"/>
                  <a:gd name="connsiteY408" fmla="*/ 915339 h 1160647"/>
                  <a:gd name="connsiteX409" fmla="*/ 103377 w 3079941"/>
                  <a:gd name="connsiteY409" fmla="*/ 886329 h 1160647"/>
                  <a:gd name="connsiteX410" fmla="*/ 55096 w 3079941"/>
                  <a:gd name="connsiteY410" fmla="*/ 886329 h 1160647"/>
                  <a:gd name="connsiteX411" fmla="*/ 55096 w 3079941"/>
                  <a:gd name="connsiteY411" fmla="*/ 724196 h 1160647"/>
                  <a:gd name="connsiteX412" fmla="*/ 75363 w 3079941"/>
                  <a:gd name="connsiteY412" fmla="*/ 724196 h 1160647"/>
                  <a:gd name="connsiteX413" fmla="*/ 75870 w 3079941"/>
                  <a:gd name="connsiteY413" fmla="*/ 723115 h 1160647"/>
                  <a:gd name="connsiteX414" fmla="*/ 79416 w 3079941"/>
                  <a:gd name="connsiteY414" fmla="*/ 715549 h 1160647"/>
                  <a:gd name="connsiteX415" fmla="*/ 81190 w 3079941"/>
                  <a:gd name="connsiteY415" fmla="*/ 715819 h 1160647"/>
                  <a:gd name="connsiteX416" fmla="*/ 93603 w 3079941"/>
                  <a:gd name="connsiteY416" fmla="*/ 717710 h 1160647"/>
                  <a:gd name="connsiteX417" fmla="*/ 94110 w 3079941"/>
                  <a:gd name="connsiteY417" fmla="*/ 719062 h 1160647"/>
                  <a:gd name="connsiteX418" fmla="*/ 97656 w 3079941"/>
                  <a:gd name="connsiteY418" fmla="*/ 728519 h 1160647"/>
                  <a:gd name="connsiteX419" fmla="*/ 124003 w 3079941"/>
                  <a:gd name="connsiteY419" fmla="*/ 730681 h 1160647"/>
                  <a:gd name="connsiteX420" fmla="*/ 124003 w 3079941"/>
                  <a:gd name="connsiteY420" fmla="*/ 607460 h 1160647"/>
                  <a:gd name="connsiteX421" fmla="*/ 126030 w 3079941"/>
                  <a:gd name="connsiteY421" fmla="*/ 607460 h 1160647"/>
                  <a:gd name="connsiteX422" fmla="*/ 140217 w 3079941"/>
                  <a:gd name="connsiteY422" fmla="*/ 607460 h 1160647"/>
                  <a:gd name="connsiteX423" fmla="*/ 140217 w 3079941"/>
                  <a:gd name="connsiteY423" fmla="*/ 471268 h 1160647"/>
                  <a:gd name="connsiteX424" fmla="*/ 141990 w 3079941"/>
                  <a:gd name="connsiteY424" fmla="*/ 471268 h 1160647"/>
                  <a:gd name="connsiteX425" fmla="*/ 154404 w 3079941"/>
                  <a:gd name="connsiteY425" fmla="*/ 471268 h 1160647"/>
                  <a:gd name="connsiteX426" fmla="*/ 154404 w 3079941"/>
                  <a:gd name="connsiteY426" fmla="*/ 356694 h 1160647"/>
                  <a:gd name="connsiteX427" fmla="*/ 158457 w 3079941"/>
                  <a:gd name="connsiteY427" fmla="*/ 328590 h 1160647"/>
                  <a:gd name="connsiteX428" fmla="*/ 160484 w 3079941"/>
                  <a:gd name="connsiteY428" fmla="*/ 328590 h 1160647"/>
                  <a:gd name="connsiteX429" fmla="*/ 174671 w 3079941"/>
                  <a:gd name="connsiteY429" fmla="*/ 328590 h 1160647"/>
                  <a:gd name="connsiteX430" fmla="*/ 211151 w 3079941"/>
                  <a:gd name="connsiteY430" fmla="*/ 246443 h 1160647"/>
                  <a:gd name="connsiteX431" fmla="*/ 215205 w 3079941"/>
                  <a:gd name="connsiteY431" fmla="*/ 0 h 1160647"/>
                  <a:gd name="connsiteX0" fmla="*/ 215205 w 3079941"/>
                  <a:gd name="connsiteY0" fmla="*/ 0 h 1160647"/>
                  <a:gd name="connsiteX1" fmla="*/ 217231 w 3079941"/>
                  <a:gd name="connsiteY1" fmla="*/ 246443 h 1160647"/>
                  <a:gd name="connsiteX2" fmla="*/ 255738 w 3079941"/>
                  <a:gd name="connsiteY2" fmla="*/ 326429 h 1160647"/>
                  <a:gd name="connsiteX3" fmla="*/ 257765 w 3079941"/>
                  <a:gd name="connsiteY3" fmla="*/ 326429 h 1160647"/>
                  <a:gd name="connsiteX4" fmla="*/ 271952 w 3079941"/>
                  <a:gd name="connsiteY4" fmla="*/ 326429 h 1160647"/>
                  <a:gd name="connsiteX5" fmla="*/ 271952 w 3079941"/>
                  <a:gd name="connsiteY5" fmla="*/ 350208 h 1160647"/>
                  <a:gd name="connsiteX6" fmla="*/ 272459 w 3079941"/>
                  <a:gd name="connsiteY6" fmla="*/ 351019 h 1160647"/>
                  <a:gd name="connsiteX7" fmla="*/ 276005 w 3079941"/>
                  <a:gd name="connsiteY7" fmla="*/ 356694 h 1160647"/>
                  <a:gd name="connsiteX8" fmla="*/ 276005 w 3079941"/>
                  <a:gd name="connsiteY8" fmla="*/ 471268 h 1160647"/>
                  <a:gd name="connsiteX9" fmla="*/ 278285 w 3079941"/>
                  <a:gd name="connsiteY9" fmla="*/ 471268 h 1160647"/>
                  <a:gd name="connsiteX10" fmla="*/ 294246 w 3079941"/>
                  <a:gd name="connsiteY10" fmla="*/ 471268 h 1160647"/>
                  <a:gd name="connsiteX11" fmla="*/ 294246 w 3079941"/>
                  <a:gd name="connsiteY11" fmla="*/ 611783 h 1160647"/>
                  <a:gd name="connsiteX12" fmla="*/ 295766 w 3079941"/>
                  <a:gd name="connsiteY12" fmla="*/ 611513 h 1160647"/>
                  <a:gd name="connsiteX13" fmla="*/ 306406 w 3079941"/>
                  <a:gd name="connsiteY13" fmla="*/ 609622 h 1160647"/>
                  <a:gd name="connsiteX14" fmla="*/ 304379 w 3079941"/>
                  <a:gd name="connsiteY14" fmla="*/ 698254 h 1160647"/>
                  <a:gd name="connsiteX15" fmla="*/ 305899 w 3079941"/>
                  <a:gd name="connsiteY15" fmla="*/ 698525 h 1160647"/>
                  <a:gd name="connsiteX16" fmla="*/ 316539 w 3079941"/>
                  <a:gd name="connsiteY16" fmla="*/ 700416 h 1160647"/>
                  <a:gd name="connsiteX17" fmla="*/ 316792 w 3079941"/>
                  <a:gd name="connsiteY17" fmla="*/ 701227 h 1160647"/>
                  <a:gd name="connsiteX18" fmla="*/ 318566 w 3079941"/>
                  <a:gd name="connsiteY18" fmla="*/ 706902 h 1160647"/>
                  <a:gd name="connsiteX19" fmla="*/ 319326 w 3079941"/>
                  <a:gd name="connsiteY19" fmla="*/ 704470 h 1160647"/>
                  <a:gd name="connsiteX20" fmla="*/ 324646 w 3079941"/>
                  <a:gd name="connsiteY20" fmla="*/ 687446 h 1160647"/>
                  <a:gd name="connsiteX21" fmla="*/ 326419 w 3079941"/>
                  <a:gd name="connsiteY21" fmla="*/ 687446 h 1160647"/>
                  <a:gd name="connsiteX22" fmla="*/ 338833 w 3079941"/>
                  <a:gd name="connsiteY22" fmla="*/ 687446 h 1160647"/>
                  <a:gd name="connsiteX23" fmla="*/ 338833 w 3079941"/>
                  <a:gd name="connsiteY23" fmla="*/ 719872 h 1160647"/>
                  <a:gd name="connsiteX24" fmla="*/ 339846 w 3079941"/>
                  <a:gd name="connsiteY24" fmla="*/ 720413 h 1160647"/>
                  <a:gd name="connsiteX25" fmla="*/ 346940 w 3079941"/>
                  <a:gd name="connsiteY25" fmla="*/ 724196 h 1160647"/>
                  <a:gd name="connsiteX26" fmla="*/ 346940 w 3079941"/>
                  <a:gd name="connsiteY26" fmla="*/ 725547 h 1160647"/>
                  <a:gd name="connsiteX27" fmla="*/ 346940 w 3079941"/>
                  <a:gd name="connsiteY27" fmla="*/ 735005 h 1160647"/>
                  <a:gd name="connsiteX28" fmla="*/ 391527 w 3079941"/>
                  <a:gd name="connsiteY28" fmla="*/ 735005 h 1160647"/>
                  <a:gd name="connsiteX29" fmla="*/ 391527 w 3079941"/>
                  <a:gd name="connsiteY29" fmla="*/ 736086 h 1160647"/>
                  <a:gd name="connsiteX30" fmla="*/ 391527 w 3079941"/>
                  <a:gd name="connsiteY30" fmla="*/ 743652 h 1160647"/>
                  <a:gd name="connsiteX31" fmla="*/ 393553 w 3079941"/>
                  <a:gd name="connsiteY31" fmla="*/ 743652 h 1160647"/>
                  <a:gd name="connsiteX32" fmla="*/ 407740 w 3079941"/>
                  <a:gd name="connsiteY32" fmla="*/ 743652 h 1160647"/>
                  <a:gd name="connsiteX33" fmla="*/ 407740 w 3079941"/>
                  <a:gd name="connsiteY33" fmla="*/ 713387 h 1160647"/>
                  <a:gd name="connsiteX34" fmla="*/ 452327 w 3079941"/>
                  <a:gd name="connsiteY34" fmla="*/ 713387 h 1160647"/>
                  <a:gd name="connsiteX35" fmla="*/ 452327 w 3079941"/>
                  <a:gd name="connsiteY35" fmla="*/ 712036 h 1160647"/>
                  <a:gd name="connsiteX36" fmla="*/ 452327 w 3079941"/>
                  <a:gd name="connsiteY36" fmla="*/ 702578 h 1160647"/>
                  <a:gd name="connsiteX37" fmla="*/ 453341 w 3079941"/>
                  <a:gd name="connsiteY37" fmla="*/ 702578 h 1160647"/>
                  <a:gd name="connsiteX38" fmla="*/ 460434 w 3079941"/>
                  <a:gd name="connsiteY38" fmla="*/ 702578 h 1160647"/>
                  <a:gd name="connsiteX39" fmla="*/ 460434 w 3079941"/>
                  <a:gd name="connsiteY39" fmla="*/ 700687 h 1160647"/>
                  <a:gd name="connsiteX40" fmla="*/ 460434 w 3079941"/>
                  <a:gd name="connsiteY40" fmla="*/ 687446 h 1160647"/>
                  <a:gd name="connsiteX41" fmla="*/ 461194 w 3079941"/>
                  <a:gd name="connsiteY41" fmla="*/ 687446 h 1160647"/>
                  <a:gd name="connsiteX42" fmla="*/ 466514 w 3079941"/>
                  <a:gd name="connsiteY42" fmla="*/ 687446 h 1160647"/>
                  <a:gd name="connsiteX43" fmla="*/ 466514 w 3079941"/>
                  <a:gd name="connsiteY43" fmla="*/ 686365 h 1160647"/>
                  <a:gd name="connsiteX44" fmla="*/ 466514 w 3079941"/>
                  <a:gd name="connsiteY44" fmla="*/ 678798 h 1160647"/>
                  <a:gd name="connsiteX45" fmla="*/ 468541 w 3079941"/>
                  <a:gd name="connsiteY45" fmla="*/ 678798 h 1160647"/>
                  <a:gd name="connsiteX46" fmla="*/ 482728 w 3079941"/>
                  <a:gd name="connsiteY46" fmla="*/ 678798 h 1160647"/>
                  <a:gd name="connsiteX47" fmla="*/ 482728 w 3079941"/>
                  <a:gd name="connsiteY47" fmla="*/ 679879 h 1160647"/>
                  <a:gd name="connsiteX48" fmla="*/ 482728 w 3079941"/>
                  <a:gd name="connsiteY48" fmla="*/ 687446 h 1160647"/>
                  <a:gd name="connsiteX49" fmla="*/ 505021 w 3079941"/>
                  <a:gd name="connsiteY49" fmla="*/ 687446 h 1160647"/>
                  <a:gd name="connsiteX50" fmla="*/ 505021 w 3079941"/>
                  <a:gd name="connsiteY50" fmla="*/ 685554 h 1160647"/>
                  <a:gd name="connsiteX51" fmla="*/ 505021 w 3079941"/>
                  <a:gd name="connsiteY51" fmla="*/ 672313 h 1160647"/>
                  <a:gd name="connsiteX52" fmla="*/ 506795 w 3079941"/>
                  <a:gd name="connsiteY52" fmla="*/ 672313 h 1160647"/>
                  <a:gd name="connsiteX53" fmla="*/ 519208 w 3079941"/>
                  <a:gd name="connsiteY53" fmla="*/ 672313 h 1160647"/>
                  <a:gd name="connsiteX54" fmla="*/ 519208 w 3079941"/>
                  <a:gd name="connsiteY54" fmla="*/ 696093 h 1160647"/>
                  <a:gd name="connsiteX55" fmla="*/ 520222 w 3079941"/>
                  <a:gd name="connsiteY55" fmla="*/ 696093 h 1160647"/>
                  <a:gd name="connsiteX56" fmla="*/ 527315 w 3079941"/>
                  <a:gd name="connsiteY56" fmla="*/ 696093 h 1160647"/>
                  <a:gd name="connsiteX57" fmla="*/ 527315 w 3079941"/>
                  <a:gd name="connsiteY57" fmla="*/ 695012 h 1160647"/>
                  <a:gd name="connsiteX58" fmla="*/ 527315 w 3079941"/>
                  <a:gd name="connsiteY58" fmla="*/ 687446 h 1160647"/>
                  <a:gd name="connsiteX59" fmla="*/ 529088 w 3079941"/>
                  <a:gd name="connsiteY59" fmla="*/ 687446 h 1160647"/>
                  <a:gd name="connsiteX60" fmla="*/ 541502 w 3079941"/>
                  <a:gd name="connsiteY60" fmla="*/ 687446 h 1160647"/>
                  <a:gd name="connsiteX61" fmla="*/ 541502 w 3079941"/>
                  <a:gd name="connsiteY61" fmla="*/ 713387 h 1160647"/>
                  <a:gd name="connsiteX62" fmla="*/ 543529 w 3079941"/>
                  <a:gd name="connsiteY62" fmla="*/ 713387 h 1160647"/>
                  <a:gd name="connsiteX63" fmla="*/ 557715 w 3079941"/>
                  <a:gd name="connsiteY63" fmla="*/ 713387 h 1160647"/>
                  <a:gd name="connsiteX64" fmla="*/ 557715 w 3079941"/>
                  <a:gd name="connsiteY64" fmla="*/ 715008 h 1160647"/>
                  <a:gd name="connsiteX65" fmla="*/ 557715 w 3079941"/>
                  <a:gd name="connsiteY65" fmla="*/ 726358 h 1160647"/>
                  <a:gd name="connsiteX66" fmla="*/ 558475 w 3079941"/>
                  <a:gd name="connsiteY66" fmla="*/ 726358 h 1160647"/>
                  <a:gd name="connsiteX67" fmla="*/ 563796 w 3079941"/>
                  <a:gd name="connsiteY67" fmla="*/ 726358 h 1160647"/>
                  <a:gd name="connsiteX68" fmla="*/ 563796 w 3079941"/>
                  <a:gd name="connsiteY68" fmla="*/ 725547 h 1160647"/>
                  <a:gd name="connsiteX69" fmla="*/ 563796 w 3079941"/>
                  <a:gd name="connsiteY69" fmla="*/ 719872 h 1160647"/>
                  <a:gd name="connsiteX70" fmla="*/ 594196 w 3079941"/>
                  <a:gd name="connsiteY70" fmla="*/ 719872 h 1160647"/>
                  <a:gd name="connsiteX71" fmla="*/ 594196 w 3079941"/>
                  <a:gd name="connsiteY71" fmla="*/ 743652 h 1160647"/>
                  <a:gd name="connsiteX72" fmla="*/ 595209 w 3079941"/>
                  <a:gd name="connsiteY72" fmla="*/ 743652 h 1160647"/>
                  <a:gd name="connsiteX73" fmla="*/ 602303 w 3079941"/>
                  <a:gd name="connsiteY73" fmla="*/ 743652 h 1160647"/>
                  <a:gd name="connsiteX74" fmla="*/ 602303 w 3079941"/>
                  <a:gd name="connsiteY74" fmla="*/ 744733 h 1160647"/>
                  <a:gd name="connsiteX75" fmla="*/ 602303 w 3079941"/>
                  <a:gd name="connsiteY75" fmla="*/ 752299 h 1160647"/>
                  <a:gd name="connsiteX76" fmla="*/ 603063 w 3079941"/>
                  <a:gd name="connsiteY76" fmla="*/ 752299 h 1160647"/>
                  <a:gd name="connsiteX77" fmla="*/ 608383 w 3079941"/>
                  <a:gd name="connsiteY77" fmla="*/ 752299 h 1160647"/>
                  <a:gd name="connsiteX78" fmla="*/ 608383 w 3079941"/>
                  <a:gd name="connsiteY78" fmla="*/ 750137 h 1160647"/>
                  <a:gd name="connsiteX79" fmla="*/ 608383 w 3079941"/>
                  <a:gd name="connsiteY79" fmla="*/ 735005 h 1160647"/>
                  <a:gd name="connsiteX80" fmla="*/ 609396 w 3079941"/>
                  <a:gd name="connsiteY80" fmla="*/ 735005 h 1160647"/>
                  <a:gd name="connsiteX81" fmla="*/ 616490 w 3079941"/>
                  <a:gd name="connsiteY81" fmla="*/ 735005 h 1160647"/>
                  <a:gd name="connsiteX82" fmla="*/ 616490 w 3079941"/>
                  <a:gd name="connsiteY82" fmla="*/ 736086 h 1160647"/>
                  <a:gd name="connsiteX83" fmla="*/ 616490 w 3079941"/>
                  <a:gd name="connsiteY83" fmla="*/ 743652 h 1160647"/>
                  <a:gd name="connsiteX84" fmla="*/ 621810 w 3079941"/>
                  <a:gd name="connsiteY84" fmla="*/ 741659 h 1160647"/>
                  <a:gd name="connsiteX85" fmla="*/ 622570 w 3079941"/>
                  <a:gd name="connsiteY85" fmla="*/ 740679 h 1160647"/>
                  <a:gd name="connsiteX86" fmla="*/ 622570 w 3079941"/>
                  <a:gd name="connsiteY86" fmla="*/ 735005 h 1160647"/>
                  <a:gd name="connsiteX87" fmla="*/ 661077 w 3079941"/>
                  <a:gd name="connsiteY87" fmla="*/ 735005 h 1160647"/>
                  <a:gd name="connsiteX88" fmla="*/ 661077 w 3079941"/>
                  <a:gd name="connsiteY88" fmla="*/ 758784 h 1160647"/>
                  <a:gd name="connsiteX89" fmla="*/ 663103 w 3079941"/>
                  <a:gd name="connsiteY89" fmla="*/ 758784 h 1160647"/>
                  <a:gd name="connsiteX90" fmla="*/ 677290 w 3079941"/>
                  <a:gd name="connsiteY90" fmla="*/ 758784 h 1160647"/>
                  <a:gd name="connsiteX91" fmla="*/ 677290 w 3079941"/>
                  <a:gd name="connsiteY91" fmla="*/ 759865 h 1160647"/>
                  <a:gd name="connsiteX92" fmla="*/ 677290 w 3079941"/>
                  <a:gd name="connsiteY92" fmla="*/ 767431 h 1160647"/>
                  <a:gd name="connsiteX93" fmla="*/ 679064 w 3079941"/>
                  <a:gd name="connsiteY93" fmla="*/ 767431 h 1160647"/>
                  <a:gd name="connsiteX94" fmla="*/ 691477 w 3079941"/>
                  <a:gd name="connsiteY94" fmla="*/ 767431 h 1160647"/>
                  <a:gd name="connsiteX95" fmla="*/ 691477 w 3079941"/>
                  <a:gd name="connsiteY95" fmla="*/ 743652 h 1160647"/>
                  <a:gd name="connsiteX96" fmla="*/ 692490 w 3079941"/>
                  <a:gd name="connsiteY96" fmla="*/ 743652 h 1160647"/>
                  <a:gd name="connsiteX97" fmla="*/ 699584 w 3079941"/>
                  <a:gd name="connsiteY97" fmla="*/ 743652 h 1160647"/>
                  <a:gd name="connsiteX98" fmla="*/ 699584 w 3079941"/>
                  <a:gd name="connsiteY98" fmla="*/ 711225 h 1160647"/>
                  <a:gd name="connsiteX99" fmla="*/ 700597 w 3079941"/>
                  <a:gd name="connsiteY99" fmla="*/ 711225 h 1160647"/>
                  <a:gd name="connsiteX100" fmla="*/ 707691 w 3079941"/>
                  <a:gd name="connsiteY100" fmla="*/ 711225 h 1160647"/>
                  <a:gd name="connsiteX101" fmla="*/ 707691 w 3079941"/>
                  <a:gd name="connsiteY101" fmla="*/ 709334 h 1160647"/>
                  <a:gd name="connsiteX102" fmla="*/ 707691 w 3079941"/>
                  <a:gd name="connsiteY102" fmla="*/ 696093 h 1160647"/>
                  <a:gd name="connsiteX103" fmla="*/ 706424 w 3079941"/>
                  <a:gd name="connsiteY103" fmla="*/ 694471 h 1160647"/>
                  <a:gd name="connsiteX104" fmla="*/ 711744 w 3079941"/>
                  <a:gd name="connsiteY104" fmla="*/ 683122 h 1160647"/>
                  <a:gd name="connsiteX105" fmla="*/ 719851 w 3079941"/>
                  <a:gd name="connsiteY105" fmla="*/ 711225 h 1160647"/>
                  <a:gd name="connsiteX106" fmla="*/ 720611 w 3079941"/>
                  <a:gd name="connsiteY106" fmla="*/ 711225 h 1160647"/>
                  <a:gd name="connsiteX107" fmla="*/ 725931 w 3079941"/>
                  <a:gd name="connsiteY107" fmla="*/ 711225 h 1160647"/>
                  <a:gd name="connsiteX108" fmla="*/ 725931 w 3079941"/>
                  <a:gd name="connsiteY108" fmla="*/ 605298 h 1160647"/>
                  <a:gd name="connsiteX109" fmla="*/ 727451 w 3079941"/>
                  <a:gd name="connsiteY109" fmla="*/ 605298 h 1160647"/>
                  <a:gd name="connsiteX110" fmla="*/ 738091 w 3079941"/>
                  <a:gd name="connsiteY110" fmla="*/ 605298 h 1160647"/>
                  <a:gd name="connsiteX111" fmla="*/ 738091 w 3079941"/>
                  <a:gd name="connsiteY111" fmla="*/ 557739 h 1160647"/>
                  <a:gd name="connsiteX112" fmla="*/ 764438 w 3079941"/>
                  <a:gd name="connsiteY112" fmla="*/ 557739 h 1160647"/>
                  <a:gd name="connsiteX113" fmla="*/ 764438 w 3079941"/>
                  <a:gd name="connsiteY113" fmla="*/ 536121 h 1160647"/>
                  <a:gd name="connsiteX114" fmla="*/ 798892 w 3079941"/>
                  <a:gd name="connsiteY114" fmla="*/ 536121 h 1160647"/>
                  <a:gd name="connsiteX115" fmla="*/ 798892 w 3079941"/>
                  <a:gd name="connsiteY115" fmla="*/ 538553 h 1160647"/>
                  <a:gd name="connsiteX116" fmla="*/ 798892 w 3079941"/>
                  <a:gd name="connsiteY116" fmla="*/ 555577 h 1160647"/>
                  <a:gd name="connsiteX117" fmla="*/ 801172 w 3079941"/>
                  <a:gd name="connsiteY117" fmla="*/ 555577 h 1160647"/>
                  <a:gd name="connsiteX118" fmla="*/ 817132 w 3079941"/>
                  <a:gd name="connsiteY118" fmla="*/ 555577 h 1160647"/>
                  <a:gd name="connsiteX119" fmla="*/ 817132 w 3079941"/>
                  <a:gd name="connsiteY119" fmla="*/ 603136 h 1160647"/>
                  <a:gd name="connsiteX120" fmla="*/ 818145 w 3079941"/>
                  <a:gd name="connsiteY120" fmla="*/ 603136 h 1160647"/>
                  <a:gd name="connsiteX121" fmla="*/ 825239 w 3079941"/>
                  <a:gd name="connsiteY121" fmla="*/ 603136 h 1160647"/>
                  <a:gd name="connsiteX122" fmla="*/ 839426 w 3079941"/>
                  <a:gd name="connsiteY122" fmla="*/ 607460 h 1160647"/>
                  <a:gd name="connsiteX123" fmla="*/ 839426 w 3079941"/>
                  <a:gd name="connsiteY123" fmla="*/ 646372 h 1160647"/>
                  <a:gd name="connsiteX124" fmla="*/ 840439 w 3079941"/>
                  <a:gd name="connsiteY124" fmla="*/ 646372 h 1160647"/>
                  <a:gd name="connsiteX125" fmla="*/ 847532 w 3079941"/>
                  <a:gd name="connsiteY125" fmla="*/ 646372 h 1160647"/>
                  <a:gd name="connsiteX126" fmla="*/ 847532 w 3079941"/>
                  <a:gd name="connsiteY126" fmla="*/ 647993 h 1160647"/>
                  <a:gd name="connsiteX127" fmla="*/ 847532 w 3079941"/>
                  <a:gd name="connsiteY127" fmla="*/ 659342 h 1160647"/>
                  <a:gd name="connsiteX128" fmla="*/ 849559 w 3079941"/>
                  <a:gd name="connsiteY128" fmla="*/ 659342 h 1160647"/>
                  <a:gd name="connsiteX129" fmla="*/ 863746 w 3079941"/>
                  <a:gd name="connsiteY129" fmla="*/ 659342 h 1160647"/>
                  <a:gd name="connsiteX130" fmla="*/ 869826 w 3079941"/>
                  <a:gd name="connsiteY130" fmla="*/ 665828 h 1160647"/>
                  <a:gd name="connsiteX131" fmla="*/ 869826 w 3079941"/>
                  <a:gd name="connsiteY131" fmla="*/ 687446 h 1160647"/>
                  <a:gd name="connsiteX132" fmla="*/ 872106 w 3079941"/>
                  <a:gd name="connsiteY132" fmla="*/ 687446 h 1160647"/>
                  <a:gd name="connsiteX133" fmla="*/ 888066 w 3079941"/>
                  <a:gd name="connsiteY133" fmla="*/ 687446 h 1160647"/>
                  <a:gd name="connsiteX134" fmla="*/ 888066 w 3079941"/>
                  <a:gd name="connsiteY134" fmla="*/ 688526 h 1160647"/>
                  <a:gd name="connsiteX135" fmla="*/ 888066 w 3079941"/>
                  <a:gd name="connsiteY135" fmla="*/ 696093 h 1160647"/>
                  <a:gd name="connsiteX136" fmla="*/ 889333 w 3079941"/>
                  <a:gd name="connsiteY136" fmla="*/ 696093 h 1160647"/>
                  <a:gd name="connsiteX137" fmla="*/ 898200 w 3079941"/>
                  <a:gd name="connsiteY137" fmla="*/ 696093 h 1160647"/>
                  <a:gd name="connsiteX138" fmla="*/ 898200 w 3079941"/>
                  <a:gd name="connsiteY138" fmla="*/ 698254 h 1160647"/>
                  <a:gd name="connsiteX139" fmla="*/ 898200 w 3079941"/>
                  <a:gd name="connsiteY139" fmla="*/ 713387 h 1160647"/>
                  <a:gd name="connsiteX140" fmla="*/ 902253 w 3079941"/>
                  <a:gd name="connsiteY140" fmla="*/ 711495 h 1160647"/>
                  <a:gd name="connsiteX141" fmla="*/ 902253 w 3079941"/>
                  <a:gd name="connsiteY141" fmla="*/ 698254 h 1160647"/>
                  <a:gd name="connsiteX142" fmla="*/ 903266 w 3079941"/>
                  <a:gd name="connsiteY142" fmla="*/ 698254 h 1160647"/>
                  <a:gd name="connsiteX143" fmla="*/ 910360 w 3079941"/>
                  <a:gd name="connsiteY143" fmla="*/ 698254 h 1160647"/>
                  <a:gd name="connsiteX144" fmla="*/ 910360 w 3079941"/>
                  <a:gd name="connsiteY144" fmla="*/ 699876 h 1160647"/>
                  <a:gd name="connsiteX145" fmla="*/ 910360 w 3079941"/>
                  <a:gd name="connsiteY145" fmla="*/ 711225 h 1160647"/>
                  <a:gd name="connsiteX146" fmla="*/ 911120 w 3079941"/>
                  <a:gd name="connsiteY146" fmla="*/ 711225 h 1160647"/>
                  <a:gd name="connsiteX147" fmla="*/ 916440 w 3079941"/>
                  <a:gd name="connsiteY147" fmla="*/ 711225 h 1160647"/>
                  <a:gd name="connsiteX148" fmla="*/ 965080 w 3079941"/>
                  <a:gd name="connsiteY148" fmla="*/ 706902 h 1160647"/>
                  <a:gd name="connsiteX149" fmla="*/ 965080 w 3079941"/>
                  <a:gd name="connsiteY149" fmla="*/ 708253 h 1160647"/>
                  <a:gd name="connsiteX150" fmla="*/ 965080 w 3079941"/>
                  <a:gd name="connsiteY150" fmla="*/ 717710 h 1160647"/>
                  <a:gd name="connsiteX151" fmla="*/ 965840 w 3079941"/>
                  <a:gd name="connsiteY151" fmla="*/ 717710 h 1160647"/>
                  <a:gd name="connsiteX152" fmla="*/ 971161 w 3079941"/>
                  <a:gd name="connsiteY152" fmla="*/ 717710 h 1160647"/>
                  <a:gd name="connsiteX153" fmla="*/ 971161 w 3079941"/>
                  <a:gd name="connsiteY153" fmla="*/ 719872 h 1160647"/>
                  <a:gd name="connsiteX154" fmla="*/ 971161 w 3079941"/>
                  <a:gd name="connsiteY154" fmla="*/ 735005 h 1160647"/>
                  <a:gd name="connsiteX155" fmla="*/ 973187 w 3079941"/>
                  <a:gd name="connsiteY155" fmla="*/ 733654 h 1160647"/>
                  <a:gd name="connsiteX156" fmla="*/ 987374 w 3079941"/>
                  <a:gd name="connsiteY156" fmla="*/ 724196 h 1160647"/>
                  <a:gd name="connsiteX157" fmla="*/ 993454 w 3079941"/>
                  <a:gd name="connsiteY157" fmla="*/ 683122 h 1160647"/>
                  <a:gd name="connsiteX158" fmla="*/ 994214 w 3079941"/>
                  <a:gd name="connsiteY158" fmla="*/ 682852 h 1160647"/>
                  <a:gd name="connsiteX159" fmla="*/ 999534 w 3079941"/>
                  <a:gd name="connsiteY159" fmla="*/ 680960 h 1160647"/>
                  <a:gd name="connsiteX160" fmla="*/ 1001561 w 3079941"/>
                  <a:gd name="connsiteY160" fmla="*/ 611783 h 1160647"/>
                  <a:gd name="connsiteX161" fmla="*/ 1003588 w 3079941"/>
                  <a:gd name="connsiteY161" fmla="*/ 680960 h 1160647"/>
                  <a:gd name="connsiteX162" fmla="*/ 1004348 w 3079941"/>
                  <a:gd name="connsiteY162" fmla="*/ 681230 h 1160647"/>
                  <a:gd name="connsiteX163" fmla="*/ 1009668 w 3079941"/>
                  <a:gd name="connsiteY163" fmla="*/ 683122 h 1160647"/>
                  <a:gd name="connsiteX164" fmla="*/ 1009668 w 3079941"/>
                  <a:gd name="connsiteY164" fmla="*/ 596651 h 1160647"/>
                  <a:gd name="connsiteX165" fmla="*/ 1013721 w 3079941"/>
                  <a:gd name="connsiteY165" fmla="*/ 564224 h 1160647"/>
                  <a:gd name="connsiteX166" fmla="*/ 1052228 w 3079941"/>
                  <a:gd name="connsiteY166" fmla="*/ 564224 h 1160647"/>
                  <a:gd name="connsiteX167" fmla="*/ 1052228 w 3079941"/>
                  <a:gd name="connsiteY167" fmla="*/ 596651 h 1160647"/>
                  <a:gd name="connsiteX168" fmla="*/ 1052988 w 3079941"/>
                  <a:gd name="connsiteY168" fmla="*/ 596651 h 1160647"/>
                  <a:gd name="connsiteX169" fmla="*/ 1058308 w 3079941"/>
                  <a:gd name="connsiteY169" fmla="*/ 596651 h 1160647"/>
                  <a:gd name="connsiteX170" fmla="*/ 1058308 w 3079941"/>
                  <a:gd name="connsiteY170" fmla="*/ 514503 h 1160647"/>
                  <a:gd name="connsiteX171" fmla="*/ 1060082 w 3079941"/>
                  <a:gd name="connsiteY171" fmla="*/ 514503 h 1160647"/>
                  <a:gd name="connsiteX172" fmla="*/ 1072495 w 3079941"/>
                  <a:gd name="connsiteY172" fmla="*/ 514503 h 1160647"/>
                  <a:gd name="connsiteX173" fmla="*/ 1072495 w 3079941"/>
                  <a:gd name="connsiteY173" fmla="*/ 512612 h 1160647"/>
                  <a:gd name="connsiteX174" fmla="*/ 1072495 w 3079941"/>
                  <a:gd name="connsiteY174" fmla="*/ 499371 h 1160647"/>
                  <a:gd name="connsiteX175" fmla="*/ 1094789 w 3079941"/>
                  <a:gd name="connsiteY175" fmla="*/ 499371 h 1160647"/>
                  <a:gd name="connsiteX176" fmla="*/ 1094789 w 3079941"/>
                  <a:gd name="connsiteY176" fmla="*/ 498290 h 1160647"/>
                  <a:gd name="connsiteX177" fmla="*/ 1094789 w 3079941"/>
                  <a:gd name="connsiteY177" fmla="*/ 490724 h 1160647"/>
                  <a:gd name="connsiteX178" fmla="*/ 1096562 w 3079941"/>
                  <a:gd name="connsiteY178" fmla="*/ 490724 h 1160647"/>
                  <a:gd name="connsiteX179" fmla="*/ 1108976 w 3079941"/>
                  <a:gd name="connsiteY179" fmla="*/ 490724 h 1160647"/>
                  <a:gd name="connsiteX180" fmla="*/ 1108976 w 3079941"/>
                  <a:gd name="connsiteY180" fmla="*/ 491805 h 1160647"/>
                  <a:gd name="connsiteX181" fmla="*/ 1108976 w 3079941"/>
                  <a:gd name="connsiteY181" fmla="*/ 499371 h 1160647"/>
                  <a:gd name="connsiteX182" fmla="*/ 1109736 w 3079941"/>
                  <a:gd name="connsiteY182" fmla="*/ 499371 h 1160647"/>
                  <a:gd name="connsiteX183" fmla="*/ 1115056 w 3079941"/>
                  <a:gd name="connsiteY183" fmla="*/ 499371 h 1160647"/>
                  <a:gd name="connsiteX184" fmla="*/ 1125189 w 3079941"/>
                  <a:gd name="connsiteY184" fmla="*/ 495047 h 1160647"/>
                  <a:gd name="connsiteX185" fmla="*/ 1129242 w 3079941"/>
                  <a:gd name="connsiteY185" fmla="*/ 498290 h 1160647"/>
                  <a:gd name="connsiteX186" fmla="*/ 1129242 w 3079941"/>
                  <a:gd name="connsiteY186" fmla="*/ 490724 h 1160647"/>
                  <a:gd name="connsiteX187" fmla="*/ 1131522 w 3079941"/>
                  <a:gd name="connsiteY187" fmla="*/ 490724 h 1160647"/>
                  <a:gd name="connsiteX188" fmla="*/ 1147483 w 3079941"/>
                  <a:gd name="connsiteY188" fmla="*/ 490724 h 1160647"/>
                  <a:gd name="connsiteX189" fmla="*/ 1147483 w 3079941"/>
                  <a:gd name="connsiteY189" fmla="*/ 491805 h 1160647"/>
                  <a:gd name="connsiteX190" fmla="*/ 1147483 w 3079941"/>
                  <a:gd name="connsiteY190" fmla="*/ 499371 h 1160647"/>
                  <a:gd name="connsiteX191" fmla="*/ 1177883 w 3079941"/>
                  <a:gd name="connsiteY191" fmla="*/ 499371 h 1160647"/>
                  <a:gd name="connsiteX192" fmla="*/ 1177883 w 3079941"/>
                  <a:gd name="connsiteY192" fmla="*/ 500992 h 1160647"/>
                  <a:gd name="connsiteX193" fmla="*/ 1177883 w 3079941"/>
                  <a:gd name="connsiteY193" fmla="*/ 512342 h 1160647"/>
                  <a:gd name="connsiteX194" fmla="*/ 1204230 w 3079941"/>
                  <a:gd name="connsiteY194" fmla="*/ 512342 h 1160647"/>
                  <a:gd name="connsiteX195" fmla="*/ 1204230 w 3079941"/>
                  <a:gd name="connsiteY195" fmla="*/ 542606 h 1160647"/>
                  <a:gd name="connsiteX196" fmla="*/ 1204990 w 3079941"/>
                  <a:gd name="connsiteY196" fmla="*/ 542606 h 1160647"/>
                  <a:gd name="connsiteX197" fmla="*/ 1210310 w 3079941"/>
                  <a:gd name="connsiteY197" fmla="*/ 542606 h 1160647"/>
                  <a:gd name="connsiteX198" fmla="*/ 1210310 w 3079941"/>
                  <a:gd name="connsiteY198" fmla="*/ 543687 h 1160647"/>
                  <a:gd name="connsiteX199" fmla="*/ 1210310 w 3079941"/>
                  <a:gd name="connsiteY199" fmla="*/ 551254 h 1160647"/>
                  <a:gd name="connsiteX200" fmla="*/ 1214364 w 3079941"/>
                  <a:gd name="connsiteY200" fmla="*/ 581518 h 1160647"/>
                  <a:gd name="connsiteX201" fmla="*/ 1215124 w 3079941"/>
                  <a:gd name="connsiteY201" fmla="*/ 581518 h 1160647"/>
                  <a:gd name="connsiteX202" fmla="*/ 1220444 w 3079941"/>
                  <a:gd name="connsiteY202" fmla="*/ 581518 h 1160647"/>
                  <a:gd name="connsiteX203" fmla="*/ 1220444 w 3079941"/>
                  <a:gd name="connsiteY203" fmla="*/ 582329 h 1160647"/>
                  <a:gd name="connsiteX204" fmla="*/ 1220444 w 3079941"/>
                  <a:gd name="connsiteY204" fmla="*/ 588004 h 1160647"/>
                  <a:gd name="connsiteX205" fmla="*/ 1221457 w 3079941"/>
                  <a:gd name="connsiteY205" fmla="*/ 588004 h 1160647"/>
                  <a:gd name="connsiteX206" fmla="*/ 1228550 w 3079941"/>
                  <a:gd name="connsiteY206" fmla="*/ 588004 h 1160647"/>
                  <a:gd name="connsiteX207" fmla="*/ 1228550 w 3079941"/>
                  <a:gd name="connsiteY207" fmla="*/ 618269 h 1160647"/>
                  <a:gd name="connsiteX208" fmla="*/ 1230577 w 3079941"/>
                  <a:gd name="connsiteY208" fmla="*/ 618269 h 1160647"/>
                  <a:gd name="connsiteX209" fmla="*/ 1244764 w 3079941"/>
                  <a:gd name="connsiteY209" fmla="*/ 618269 h 1160647"/>
                  <a:gd name="connsiteX210" fmla="*/ 1244764 w 3079941"/>
                  <a:gd name="connsiteY210" fmla="*/ 642048 h 1160647"/>
                  <a:gd name="connsiteX211" fmla="*/ 1246791 w 3079941"/>
                  <a:gd name="connsiteY211" fmla="*/ 643669 h 1160647"/>
                  <a:gd name="connsiteX212" fmla="*/ 1246791 w 3079941"/>
                  <a:gd name="connsiteY212" fmla="*/ 655019 h 1160647"/>
                  <a:gd name="connsiteX213" fmla="*/ 1247551 w 3079941"/>
                  <a:gd name="connsiteY213" fmla="*/ 655019 h 1160647"/>
                  <a:gd name="connsiteX214" fmla="*/ 1252871 w 3079941"/>
                  <a:gd name="connsiteY214" fmla="*/ 655019 h 1160647"/>
                  <a:gd name="connsiteX215" fmla="*/ 1252871 w 3079941"/>
                  <a:gd name="connsiteY215" fmla="*/ 678798 h 1160647"/>
                  <a:gd name="connsiteX216" fmla="*/ 1254137 w 3079941"/>
                  <a:gd name="connsiteY216" fmla="*/ 678798 h 1160647"/>
                  <a:gd name="connsiteX217" fmla="*/ 1263004 w 3079941"/>
                  <a:gd name="connsiteY217" fmla="*/ 678798 h 1160647"/>
                  <a:gd name="connsiteX218" fmla="*/ 1265031 w 3079941"/>
                  <a:gd name="connsiteY218" fmla="*/ 682852 h 1160647"/>
                  <a:gd name="connsiteX219" fmla="*/ 1265031 w 3079941"/>
                  <a:gd name="connsiteY219" fmla="*/ 696093 h 1160647"/>
                  <a:gd name="connsiteX220" fmla="*/ 1266551 w 3079941"/>
                  <a:gd name="connsiteY220" fmla="*/ 694201 h 1160647"/>
                  <a:gd name="connsiteX221" fmla="*/ 1277191 w 3079941"/>
                  <a:gd name="connsiteY221" fmla="*/ 680960 h 1160647"/>
                  <a:gd name="connsiteX222" fmla="*/ 1305565 w 3079941"/>
                  <a:gd name="connsiteY222" fmla="*/ 680960 h 1160647"/>
                  <a:gd name="connsiteX223" fmla="*/ 1305565 w 3079941"/>
                  <a:gd name="connsiteY223" fmla="*/ 767431 h 1160647"/>
                  <a:gd name="connsiteX224" fmla="*/ 1306325 w 3079941"/>
                  <a:gd name="connsiteY224" fmla="*/ 767431 h 1160647"/>
                  <a:gd name="connsiteX225" fmla="*/ 1311645 w 3079941"/>
                  <a:gd name="connsiteY225" fmla="*/ 767431 h 1160647"/>
                  <a:gd name="connsiteX226" fmla="*/ 1312405 w 3079941"/>
                  <a:gd name="connsiteY226" fmla="*/ 766080 h 1160647"/>
                  <a:gd name="connsiteX227" fmla="*/ 1317725 w 3079941"/>
                  <a:gd name="connsiteY227" fmla="*/ 756622 h 1160647"/>
                  <a:gd name="connsiteX228" fmla="*/ 1317725 w 3079941"/>
                  <a:gd name="connsiteY228" fmla="*/ 758514 h 1160647"/>
                  <a:gd name="connsiteX229" fmla="*/ 1317725 w 3079941"/>
                  <a:gd name="connsiteY229" fmla="*/ 771755 h 1160647"/>
                  <a:gd name="connsiteX230" fmla="*/ 1321778 w 3079941"/>
                  <a:gd name="connsiteY230" fmla="*/ 726358 h 1160647"/>
                  <a:gd name="connsiteX231" fmla="*/ 1322538 w 3079941"/>
                  <a:gd name="connsiteY231" fmla="*/ 726358 h 1160647"/>
                  <a:gd name="connsiteX232" fmla="*/ 1327858 w 3079941"/>
                  <a:gd name="connsiteY232" fmla="*/ 726358 h 1160647"/>
                  <a:gd name="connsiteX233" fmla="*/ 1327858 w 3079941"/>
                  <a:gd name="connsiteY233" fmla="*/ 661504 h 1160647"/>
                  <a:gd name="connsiteX234" fmla="*/ 1328872 w 3079941"/>
                  <a:gd name="connsiteY234" fmla="*/ 661504 h 1160647"/>
                  <a:gd name="connsiteX235" fmla="*/ 1335965 w 3079941"/>
                  <a:gd name="connsiteY235" fmla="*/ 661504 h 1160647"/>
                  <a:gd name="connsiteX236" fmla="*/ 1348125 w 3079941"/>
                  <a:gd name="connsiteY236" fmla="*/ 618269 h 1160647"/>
                  <a:gd name="connsiteX237" fmla="*/ 1349392 w 3079941"/>
                  <a:gd name="connsiteY237" fmla="*/ 618269 h 1160647"/>
                  <a:gd name="connsiteX238" fmla="*/ 1358259 w 3079941"/>
                  <a:gd name="connsiteY238" fmla="*/ 618269 h 1160647"/>
                  <a:gd name="connsiteX239" fmla="*/ 1368392 w 3079941"/>
                  <a:gd name="connsiteY239" fmla="*/ 661504 h 1160647"/>
                  <a:gd name="connsiteX240" fmla="*/ 1369405 w 3079941"/>
                  <a:gd name="connsiteY240" fmla="*/ 661504 h 1160647"/>
                  <a:gd name="connsiteX241" fmla="*/ 1376499 w 3079941"/>
                  <a:gd name="connsiteY241" fmla="*/ 661504 h 1160647"/>
                  <a:gd name="connsiteX242" fmla="*/ 1376499 w 3079941"/>
                  <a:gd name="connsiteY242" fmla="*/ 700416 h 1160647"/>
                  <a:gd name="connsiteX243" fmla="*/ 1378272 w 3079941"/>
                  <a:gd name="connsiteY243" fmla="*/ 700416 h 1160647"/>
                  <a:gd name="connsiteX244" fmla="*/ 1390686 w 3079941"/>
                  <a:gd name="connsiteY244" fmla="*/ 700416 h 1160647"/>
                  <a:gd name="connsiteX245" fmla="*/ 1390686 w 3079941"/>
                  <a:gd name="connsiteY245" fmla="*/ 702578 h 1160647"/>
                  <a:gd name="connsiteX246" fmla="*/ 1390686 w 3079941"/>
                  <a:gd name="connsiteY246" fmla="*/ 717710 h 1160647"/>
                  <a:gd name="connsiteX247" fmla="*/ 1394739 w 3079941"/>
                  <a:gd name="connsiteY247" fmla="*/ 715549 h 1160647"/>
                  <a:gd name="connsiteX248" fmla="*/ 1394739 w 3079941"/>
                  <a:gd name="connsiteY248" fmla="*/ 700416 h 1160647"/>
                  <a:gd name="connsiteX249" fmla="*/ 1396259 w 3079941"/>
                  <a:gd name="connsiteY249" fmla="*/ 700416 h 1160647"/>
                  <a:gd name="connsiteX250" fmla="*/ 1406899 w 3079941"/>
                  <a:gd name="connsiteY250" fmla="*/ 700416 h 1160647"/>
                  <a:gd name="connsiteX251" fmla="*/ 1406899 w 3079941"/>
                  <a:gd name="connsiteY251" fmla="*/ 702037 h 1160647"/>
                  <a:gd name="connsiteX252" fmla="*/ 1406899 w 3079941"/>
                  <a:gd name="connsiteY252" fmla="*/ 713387 h 1160647"/>
                  <a:gd name="connsiteX253" fmla="*/ 1437300 w 3079941"/>
                  <a:gd name="connsiteY253" fmla="*/ 713387 h 1160647"/>
                  <a:gd name="connsiteX254" fmla="*/ 1437300 w 3079941"/>
                  <a:gd name="connsiteY254" fmla="*/ 676637 h 1160647"/>
                  <a:gd name="connsiteX255" fmla="*/ 1438566 w 3079941"/>
                  <a:gd name="connsiteY255" fmla="*/ 676637 h 1160647"/>
                  <a:gd name="connsiteX256" fmla="*/ 1447433 w 3079941"/>
                  <a:gd name="connsiteY256" fmla="*/ 676637 h 1160647"/>
                  <a:gd name="connsiteX257" fmla="*/ 1447433 w 3079941"/>
                  <a:gd name="connsiteY257" fmla="*/ 698254 h 1160647"/>
                  <a:gd name="connsiteX258" fmla="*/ 1449460 w 3079941"/>
                  <a:gd name="connsiteY258" fmla="*/ 665828 h 1160647"/>
                  <a:gd name="connsiteX259" fmla="*/ 1471753 w 3079941"/>
                  <a:gd name="connsiteY259" fmla="*/ 665828 h 1160647"/>
                  <a:gd name="connsiteX260" fmla="*/ 1471753 w 3079941"/>
                  <a:gd name="connsiteY260" fmla="*/ 664206 h 1160647"/>
                  <a:gd name="connsiteX261" fmla="*/ 1471753 w 3079941"/>
                  <a:gd name="connsiteY261" fmla="*/ 652857 h 1160647"/>
                  <a:gd name="connsiteX262" fmla="*/ 1472513 w 3079941"/>
                  <a:gd name="connsiteY262" fmla="*/ 652857 h 1160647"/>
                  <a:gd name="connsiteX263" fmla="*/ 1477833 w 3079941"/>
                  <a:gd name="connsiteY263" fmla="*/ 652857 h 1160647"/>
                  <a:gd name="connsiteX264" fmla="*/ 1477833 w 3079941"/>
                  <a:gd name="connsiteY264" fmla="*/ 650966 h 1160647"/>
                  <a:gd name="connsiteX265" fmla="*/ 1477833 w 3079941"/>
                  <a:gd name="connsiteY265" fmla="*/ 637725 h 1160647"/>
                  <a:gd name="connsiteX266" fmla="*/ 1481887 w 3079941"/>
                  <a:gd name="connsiteY266" fmla="*/ 644210 h 1160647"/>
                  <a:gd name="connsiteX267" fmla="*/ 1484167 w 3079941"/>
                  <a:gd name="connsiteY267" fmla="*/ 644210 h 1160647"/>
                  <a:gd name="connsiteX268" fmla="*/ 1500127 w 3079941"/>
                  <a:gd name="connsiteY268" fmla="*/ 644210 h 1160647"/>
                  <a:gd name="connsiteX269" fmla="*/ 1500127 w 3079941"/>
                  <a:gd name="connsiteY269" fmla="*/ 643399 h 1160647"/>
                  <a:gd name="connsiteX270" fmla="*/ 1500127 w 3079941"/>
                  <a:gd name="connsiteY270" fmla="*/ 637725 h 1160647"/>
                  <a:gd name="connsiteX271" fmla="*/ 1500887 w 3079941"/>
                  <a:gd name="connsiteY271" fmla="*/ 637725 h 1160647"/>
                  <a:gd name="connsiteX272" fmla="*/ 1506207 w 3079941"/>
                  <a:gd name="connsiteY272" fmla="*/ 637725 h 1160647"/>
                  <a:gd name="connsiteX273" fmla="*/ 1506207 w 3079941"/>
                  <a:gd name="connsiteY273" fmla="*/ 639076 h 1160647"/>
                  <a:gd name="connsiteX274" fmla="*/ 1506207 w 3079941"/>
                  <a:gd name="connsiteY274" fmla="*/ 648534 h 1160647"/>
                  <a:gd name="connsiteX275" fmla="*/ 1544714 w 3079941"/>
                  <a:gd name="connsiteY275" fmla="*/ 648534 h 1160647"/>
                  <a:gd name="connsiteX276" fmla="*/ 1544714 w 3079941"/>
                  <a:gd name="connsiteY276" fmla="*/ 786887 h 1160647"/>
                  <a:gd name="connsiteX277" fmla="*/ 1546234 w 3079941"/>
                  <a:gd name="connsiteY277" fmla="*/ 786887 h 1160647"/>
                  <a:gd name="connsiteX278" fmla="*/ 1556874 w 3079941"/>
                  <a:gd name="connsiteY278" fmla="*/ 786887 h 1160647"/>
                  <a:gd name="connsiteX279" fmla="*/ 1556874 w 3079941"/>
                  <a:gd name="connsiteY279" fmla="*/ 773917 h 1160647"/>
                  <a:gd name="connsiteX280" fmla="*/ 1560928 w 3079941"/>
                  <a:gd name="connsiteY280" fmla="*/ 773917 h 1160647"/>
                  <a:gd name="connsiteX281" fmla="*/ 1560928 w 3079941"/>
                  <a:gd name="connsiteY281" fmla="*/ 786887 h 1160647"/>
                  <a:gd name="connsiteX282" fmla="*/ 1591328 w 3079941"/>
                  <a:gd name="connsiteY282" fmla="*/ 786887 h 1160647"/>
                  <a:gd name="connsiteX283" fmla="*/ 1591328 w 3079941"/>
                  <a:gd name="connsiteY283" fmla="*/ 756622 h 1160647"/>
                  <a:gd name="connsiteX284" fmla="*/ 1603488 w 3079941"/>
                  <a:gd name="connsiteY284" fmla="*/ 756622 h 1160647"/>
                  <a:gd name="connsiteX285" fmla="*/ 1615648 w 3079941"/>
                  <a:gd name="connsiteY285" fmla="*/ 754461 h 1160647"/>
                  <a:gd name="connsiteX286" fmla="*/ 1619702 w 3079941"/>
                  <a:gd name="connsiteY286" fmla="*/ 756622 h 1160647"/>
                  <a:gd name="connsiteX287" fmla="*/ 1629835 w 3079941"/>
                  <a:gd name="connsiteY287" fmla="*/ 756622 h 1160647"/>
                  <a:gd name="connsiteX288" fmla="*/ 1629835 w 3079941"/>
                  <a:gd name="connsiteY288" fmla="*/ 786887 h 1160647"/>
                  <a:gd name="connsiteX289" fmla="*/ 1637942 w 3079941"/>
                  <a:gd name="connsiteY289" fmla="*/ 786887 h 1160647"/>
                  <a:gd name="connsiteX290" fmla="*/ 1637942 w 3079941"/>
                  <a:gd name="connsiteY290" fmla="*/ 804182 h 1160647"/>
                  <a:gd name="connsiteX291" fmla="*/ 1647278 w 3079941"/>
                  <a:gd name="connsiteY291" fmla="*/ 805087 h 1160647"/>
                  <a:gd name="connsiteX292" fmla="*/ 1660236 w 3079941"/>
                  <a:gd name="connsiteY292" fmla="*/ 805087 h 1160647"/>
                  <a:gd name="connsiteX293" fmla="*/ 1660236 w 3079941"/>
                  <a:gd name="connsiteY293" fmla="*/ 789049 h 1160647"/>
                  <a:gd name="connsiteX294" fmla="*/ 1728192 w 3079941"/>
                  <a:gd name="connsiteY294" fmla="*/ 789049 h 1160647"/>
                  <a:gd name="connsiteX295" fmla="*/ 1728192 w 3079941"/>
                  <a:gd name="connsiteY295" fmla="*/ 703796 h 1160647"/>
                  <a:gd name="connsiteX296" fmla="*/ 1800200 w 3079941"/>
                  <a:gd name="connsiteY296" fmla="*/ 703796 h 1160647"/>
                  <a:gd name="connsiteX297" fmla="*/ 1800200 w 3079941"/>
                  <a:gd name="connsiteY297" fmla="*/ 782564 h 1160647"/>
                  <a:gd name="connsiteX298" fmla="*/ 1802104 w 3079941"/>
                  <a:gd name="connsiteY298" fmla="*/ 782564 h 1160647"/>
                  <a:gd name="connsiteX299" fmla="*/ 1803346 w 3079941"/>
                  <a:gd name="connsiteY299" fmla="*/ 805087 h 1160647"/>
                  <a:gd name="connsiteX300" fmla="*/ 1813022 w 3079941"/>
                  <a:gd name="connsiteY300" fmla="*/ 805087 h 1160647"/>
                  <a:gd name="connsiteX301" fmla="*/ 1814264 w 3079941"/>
                  <a:gd name="connsiteY301" fmla="*/ 782564 h 1160647"/>
                  <a:gd name="connsiteX302" fmla="*/ 1820344 w 3079941"/>
                  <a:gd name="connsiteY302" fmla="*/ 782564 h 1160647"/>
                  <a:gd name="connsiteX303" fmla="*/ 1821586 w 3079941"/>
                  <a:gd name="connsiteY303" fmla="*/ 805087 h 1160647"/>
                  <a:gd name="connsiteX304" fmla="*/ 1872208 w 3079941"/>
                  <a:gd name="connsiteY304" fmla="*/ 805087 h 1160647"/>
                  <a:gd name="connsiteX305" fmla="*/ 1872208 w 3079941"/>
                  <a:gd name="connsiteY305" fmla="*/ 642059 h 1160647"/>
                  <a:gd name="connsiteX306" fmla="*/ 2069535 w 3079941"/>
                  <a:gd name="connsiteY306" fmla="*/ 642059 h 1160647"/>
                  <a:gd name="connsiteX307" fmla="*/ 2069535 w 3079941"/>
                  <a:gd name="connsiteY307" fmla="*/ 805087 h 1160647"/>
                  <a:gd name="connsiteX308" fmla="*/ 2088232 w 3079941"/>
                  <a:gd name="connsiteY308" fmla="*/ 805087 h 1160647"/>
                  <a:gd name="connsiteX309" fmla="*/ 2088232 w 3079941"/>
                  <a:gd name="connsiteY309" fmla="*/ 722394 h 1160647"/>
                  <a:gd name="connsiteX310" fmla="*/ 2183352 w 3079941"/>
                  <a:gd name="connsiteY310" fmla="*/ 722394 h 1160647"/>
                  <a:gd name="connsiteX311" fmla="*/ 2195282 w 3079941"/>
                  <a:gd name="connsiteY311" fmla="*/ 404253 h 1160647"/>
                  <a:gd name="connsiteX312" fmla="*/ 2183122 w 3079941"/>
                  <a:gd name="connsiteY312" fmla="*/ 382635 h 1160647"/>
                  <a:gd name="connsiteX313" fmla="*/ 2177042 w 3079941"/>
                  <a:gd name="connsiteY313" fmla="*/ 378311 h 1160647"/>
                  <a:gd name="connsiteX314" fmla="*/ 2185149 w 3079941"/>
                  <a:gd name="connsiteY314" fmla="*/ 354532 h 1160647"/>
                  <a:gd name="connsiteX315" fmla="*/ 2185149 w 3079941"/>
                  <a:gd name="connsiteY315" fmla="*/ 337238 h 1160647"/>
                  <a:gd name="connsiteX316" fmla="*/ 2199336 w 3079941"/>
                  <a:gd name="connsiteY316" fmla="*/ 337238 h 1160647"/>
                  <a:gd name="connsiteX317" fmla="*/ 2199336 w 3079941"/>
                  <a:gd name="connsiteY317" fmla="*/ 315620 h 1160647"/>
                  <a:gd name="connsiteX318" fmla="*/ 2201362 w 3079941"/>
                  <a:gd name="connsiteY318" fmla="*/ 311296 h 1160647"/>
                  <a:gd name="connsiteX319" fmla="*/ 2201362 w 3079941"/>
                  <a:gd name="connsiteY319" fmla="*/ 233472 h 1160647"/>
                  <a:gd name="connsiteX320" fmla="*/ 2199336 w 3079941"/>
                  <a:gd name="connsiteY320" fmla="*/ 226987 h 1160647"/>
                  <a:gd name="connsiteX321" fmla="*/ 2205416 w 3079941"/>
                  <a:gd name="connsiteY321" fmla="*/ 220501 h 1160647"/>
                  <a:gd name="connsiteX322" fmla="*/ 2205416 w 3079941"/>
                  <a:gd name="connsiteY322" fmla="*/ 162133 h 1160647"/>
                  <a:gd name="connsiteX323" fmla="*/ 2207442 w 3079941"/>
                  <a:gd name="connsiteY323" fmla="*/ 157810 h 1160647"/>
                  <a:gd name="connsiteX324" fmla="*/ 2207442 w 3079941"/>
                  <a:gd name="connsiteY324" fmla="*/ 101604 h 1160647"/>
                  <a:gd name="connsiteX325" fmla="*/ 2209469 w 3079941"/>
                  <a:gd name="connsiteY325" fmla="*/ 82148 h 1160647"/>
                  <a:gd name="connsiteX326" fmla="*/ 2213523 w 3079941"/>
                  <a:gd name="connsiteY326" fmla="*/ 99442 h 1160647"/>
                  <a:gd name="connsiteX327" fmla="*/ 2215549 w 3079941"/>
                  <a:gd name="connsiteY327" fmla="*/ 157810 h 1160647"/>
                  <a:gd name="connsiteX328" fmla="*/ 2217576 w 3079941"/>
                  <a:gd name="connsiteY328" fmla="*/ 220501 h 1160647"/>
                  <a:gd name="connsiteX329" fmla="*/ 2223656 w 3079941"/>
                  <a:gd name="connsiteY329" fmla="*/ 226987 h 1160647"/>
                  <a:gd name="connsiteX330" fmla="*/ 2221629 w 3079941"/>
                  <a:gd name="connsiteY330" fmla="*/ 233472 h 1160647"/>
                  <a:gd name="connsiteX331" fmla="*/ 2221629 w 3079941"/>
                  <a:gd name="connsiteY331" fmla="*/ 311296 h 1160647"/>
                  <a:gd name="connsiteX332" fmla="*/ 2223656 w 3079941"/>
                  <a:gd name="connsiteY332" fmla="*/ 315620 h 1160647"/>
                  <a:gd name="connsiteX333" fmla="*/ 2223656 w 3079941"/>
                  <a:gd name="connsiteY333" fmla="*/ 337238 h 1160647"/>
                  <a:gd name="connsiteX334" fmla="*/ 2237843 w 3079941"/>
                  <a:gd name="connsiteY334" fmla="*/ 337238 h 1160647"/>
                  <a:gd name="connsiteX335" fmla="*/ 2237843 w 3079941"/>
                  <a:gd name="connsiteY335" fmla="*/ 354532 h 1160647"/>
                  <a:gd name="connsiteX336" fmla="*/ 2245950 w 3079941"/>
                  <a:gd name="connsiteY336" fmla="*/ 378311 h 1160647"/>
                  <a:gd name="connsiteX337" fmla="*/ 2239870 w 3079941"/>
                  <a:gd name="connsiteY337" fmla="*/ 382635 h 1160647"/>
                  <a:gd name="connsiteX338" fmla="*/ 2227709 w 3079941"/>
                  <a:gd name="connsiteY338" fmla="*/ 404253 h 1160647"/>
                  <a:gd name="connsiteX339" fmla="*/ 2235816 w 3079941"/>
                  <a:gd name="connsiteY339" fmla="*/ 657181 h 1160647"/>
                  <a:gd name="connsiteX340" fmla="*/ 2300670 w 3079941"/>
                  <a:gd name="connsiteY340" fmla="*/ 657181 h 1160647"/>
                  <a:gd name="connsiteX341" fmla="*/ 2300670 w 3079941"/>
                  <a:gd name="connsiteY341" fmla="*/ 732843 h 1160647"/>
                  <a:gd name="connsiteX342" fmla="*/ 2308777 w 3079941"/>
                  <a:gd name="connsiteY342" fmla="*/ 732843 h 1160647"/>
                  <a:gd name="connsiteX343" fmla="*/ 2310804 w 3079941"/>
                  <a:gd name="connsiteY343" fmla="*/ 726358 h 1160647"/>
                  <a:gd name="connsiteX344" fmla="*/ 2316884 w 3079941"/>
                  <a:gd name="connsiteY344" fmla="*/ 726358 h 1160647"/>
                  <a:gd name="connsiteX345" fmla="*/ 2318911 w 3079941"/>
                  <a:gd name="connsiteY345" fmla="*/ 735005 h 1160647"/>
                  <a:gd name="connsiteX346" fmla="*/ 2331071 w 3079941"/>
                  <a:gd name="connsiteY346" fmla="*/ 735005 h 1160647"/>
                  <a:gd name="connsiteX347" fmla="*/ 2331071 w 3079941"/>
                  <a:gd name="connsiteY347" fmla="*/ 728519 h 1160647"/>
                  <a:gd name="connsiteX348" fmla="*/ 2353364 w 3079941"/>
                  <a:gd name="connsiteY348" fmla="*/ 728519 h 1160647"/>
                  <a:gd name="connsiteX349" fmla="*/ 2353364 w 3079941"/>
                  <a:gd name="connsiteY349" fmla="*/ 735005 h 1160647"/>
                  <a:gd name="connsiteX350" fmla="*/ 2373631 w 3079941"/>
                  <a:gd name="connsiteY350" fmla="*/ 735005 h 1160647"/>
                  <a:gd name="connsiteX351" fmla="*/ 2373631 w 3079941"/>
                  <a:gd name="connsiteY351" fmla="*/ 780402 h 1160647"/>
                  <a:gd name="connsiteX352" fmla="*/ 2387818 w 3079941"/>
                  <a:gd name="connsiteY352" fmla="*/ 780402 h 1160647"/>
                  <a:gd name="connsiteX353" fmla="*/ 2387818 w 3079941"/>
                  <a:gd name="connsiteY353" fmla="*/ 767431 h 1160647"/>
                  <a:gd name="connsiteX354" fmla="*/ 2404032 w 3079941"/>
                  <a:gd name="connsiteY354" fmla="*/ 767431 h 1160647"/>
                  <a:gd name="connsiteX355" fmla="*/ 2404032 w 3079941"/>
                  <a:gd name="connsiteY355" fmla="*/ 588004 h 1160647"/>
                  <a:gd name="connsiteX356" fmla="*/ 2410112 w 3079941"/>
                  <a:gd name="connsiteY356" fmla="*/ 581518 h 1160647"/>
                  <a:gd name="connsiteX357" fmla="*/ 2483073 w 3079941"/>
                  <a:gd name="connsiteY357" fmla="*/ 581518 h 1160647"/>
                  <a:gd name="connsiteX358" fmla="*/ 2483073 w 3079941"/>
                  <a:gd name="connsiteY358" fmla="*/ 590166 h 1160647"/>
                  <a:gd name="connsiteX359" fmla="*/ 2493206 w 3079941"/>
                  <a:gd name="connsiteY359" fmla="*/ 590166 h 1160647"/>
                  <a:gd name="connsiteX360" fmla="*/ 2493206 w 3079941"/>
                  <a:gd name="connsiteY360" fmla="*/ 704740 h 1160647"/>
                  <a:gd name="connsiteX361" fmla="*/ 2515500 w 3079941"/>
                  <a:gd name="connsiteY361" fmla="*/ 704740 h 1160647"/>
                  <a:gd name="connsiteX362" fmla="*/ 2515500 w 3079941"/>
                  <a:gd name="connsiteY362" fmla="*/ 637725 h 1160647"/>
                  <a:gd name="connsiteX363" fmla="*/ 2541847 w 3079941"/>
                  <a:gd name="connsiteY363" fmla="*/ 637725 h 1160647"/>
                  <a:gd name="connsiteX364" fmla="*/ 2545900 w 3079941"/>
                  <a:gd name="connsiteY364" fmla="*/ 633401 h 1160647"/>
                  <a:gd name="connsiteX365" fmla="*/ 2554007 w 3079941"/>
                  <a:gd name="connsiteY365" fmla="*/ 633401 h 1160647"/>
                  <a:gd name="connsiteX366" fmla="*/ 2558060 w 3079941"/>
                  <a:gd name="connsiteY366" fmla="*/ 637725 h 1160647"/>
                  <a:gd name="connsiteX367" fmla="*/ 2580354 w 3079941"/>
                  <a:gd name="connsiteY367" fmla="*/ 637725 h 1160647"/>
                  <a:gd name="connsiteX368" fmla="*/ 2580354 w 3079941"/>
                  <a:gd name="connsiteY368" fmla="*/ 520989 h 1160647"/>
                  <a:gd name="connsiteX369" fmla="*/ 2637101 w 3079941"/>
                  <a:gd name="connsiteY369" fmla="*/ 510180 h 1160647"/>
                  <a:gd name="connsiteX370" fmla="*/ 2637101 w 3079941"/>
                  <a:gd name="connsiteY370" fmla="*/ 511261 h 1160647"/>
                  <a:gd name="connsiteX371" fmla="*/ 2637101 w 3079941"/>
                  <a:gd name="connsiteY371" fmla="*/ 518827 h 1160647"/>
                  <a:gd name="connsiteX372" fmla="*/ 2663448 w 3079941"/>
                  <a:gd name="connsiteY372" fmla="*/ 518827 h 1160647"/>
                  <a:gd name="connsiteX373" fmla="*/ 2663448 w 3079941"/>
                  <a:gd name="connsiteY373" fmla="*/ 773917 h 1160647"/>
                  <a:gd name="connsiteX374" fmla="*/ 2685742 w 3079941"/>
                  <a:gd name="connsiteY374" fmla="*/ 773917 h 1160647"/>
                  <a:gd name="connsiteX375" fmla="*/ 2685742 w 3079941"/>
                  <a:gd name="connsiteY375" fmla="*/ 769593 h 1160647"/>
                  <a:gd name="connsiteX376" fmla="*/ 2697902 w 3079941"/>
                  <a:gd name="connsiteY376" fmla="*/ 769593 h 1160647"/>
                  <a:gd name="connsiteX377" fmla="*/ 2697902 w 3079941"/>
                  <a:gd name="connsiteY377" fmla="*/ 773917 h 1160647"/>
                  <a:gd name="connsiteX378" fmla="*/ 2722222 w 3079941"/>
                  <a:gd name="connsiteY378" fmla="*/ 773917 h 1160647"/>
                  <a:gd name="connsiteX379" fmla="*/ 2722222 w 3079941"/>
                  <a:gd name="connsiteY379" fmla="*/ 760946 h 1160647"/>
                  <a:gd name="connsiteX380" fmla="*/ 2750596 w 3079941"/>
                  <a:gd name="connsiteY380" fmla="*/ 760946 h 1160647"/>
                  <a:gd name="connsiteX381" fmla="*/ 2762756 w 3079941"/>
                  <a:gd name="connsiteY381" fmla="*/ 756622 h 1160647"/>
                  <a:gd name="connsiteX382" fmla="*/ 2783023 w 3079941"/>
                  <a:gd name="connsiteY382" fmla="*/ 760946 h 1160647"/>
                  <a:gd name="connsiteX383" fmla="*/ 2783023 w 3079941"/>
                  <a:gd name="connsiteY383" fmla="*/ 743652 h 1160647"/>
                  <a:gd name="connsiteX384" fmla="*/ 2791130 w 3079941"/>
                  <a:gd name="connsiteY384" fmla="*/ 743652 h 1160647"/>
                  <a:gd name="connsiteX385" fmla="*/ 2791130 w 3079941"/>
                  <a:gd name="connsiteY385" fmla="*/ 730681 h 1160647"/>
                  <a:gd name="connsiteX386" fmla="*/ 2847877 w 3079941"/>
                  <a:gd name="connsiteY386" fmla="*/ 730681 h 1160647"/>
                  <a:gd name="connsiteX387" fmla="*/ 2847877 w 3079941"/>
                  <a:gd name="connsiteY387" fmla="*/ 700416 h 1160647"/>
                  <a:gd name="connsiteX388" fmla="*/ 2866117 w 3079941"/>
                  <a:gd name="connsiteY388" fmla="*/ 700416 h 1160647"/>
                  <a:gd name="connsiteX389" fmla="*/ 2866117 w 3079941"/>
                  <a:gd name="connsiteY389" fmla="*/ 693931 h 1160647"/>
                  <a:gd name="connsiteX390" fmla="*/ 2878277 w 3079941"/>
                  <a:gd name="connsiteY390" fmla="*/ 693931 h 1160647"/>
                  <a:gd name="connsiteX391" fmla="*/ 2878277 w 3079941"/>
                  <a:gd name="connsiteY391" fmla="*/ 700416 h 1160647"/>
                  <a:gd name="connsiteX392" fmla="*/ 2894491 w 3079941"/>
                  <a:gd name="connsiteY392" fmla="*/ 700416 h 1160647"/>
                  <a:gd name="connsiteX393" fmla="*/ 2894491 w 3079941"/>
                  <a:gd name="connsiteY393" fmla="*/ 750137 h 1160647"/>
                  <a:gd name="connsiteX394" fmla="*/ 2926918 w 3079941"/>
                  <a:gd name="connsiteY394" fmla="*/ 750137 h 1160647"/>
                  <a:gd name="connsiteX395" fmla="*/ 2926918 w 3079941"/>
                  <a:gd name="connsiteY395" fmla="*/ 724196 h 1160647"/>
                  <a:gd name="connsiteX396" fmla="*/ 2965425 w 3079941"/>
                  <a:gd name="connsiteY396" fmla="*/ 724196 h 1160647"/>
                  <a:gd name="connsiteX397" fmla="*/ 2965425 w 3079941"/>
                  <a:gd name="connsiteY397" fmla="*/ 693931 h 1160647"/>
                  <a:gd name="connsiteX398" fmla="*/ 3014066 w 3079941"/>
                  <a:gd name="connsiteY398" fmla="*/ 693931 h 1160647"/>
                  <a:gd name="connsiteX399" fmla="*/ 3014066 w 3079941"/>
                  <a:gd name="connsiteY399" fmla="*/ 805087 h 1160647"/>
                  <a:gd name="connsiteX400" fmla="*/ 3014066 w 3079941"/>
                  <a:gd name="connsiteY400" fmla="*/ 818866 h 1160647"/>
                  <a:gd name="connsiteX401" fmla="*/ 3079941 w 3079941"/>
                  <a:gd name="connsiteY401" fmla="*/ 818866 h 1160647"/>
                  <a:gd name="connsiteX402" fmla="*/ 3079941 w 3079941"/>
                  <a:gd name="connsiteY402" fmla="*/ 1160647 h 1160647"/>
                  <a:gd name="connsiteX403" fmla="*/ 200958 w 3079941"/>
                  <a:gd name="connsiteY403" fmla="*/ 1160647 h 1160647"/>
                  <a:gd name="connsiteX404" fmla="*/ 200958 w 3079941"/>
                  <a:gd name="connsiteY404" fmla="*/ 1126882 h 1160647"/>
                  <a:gd name="connsiteX405" fmla="*/ 0 w 3079941"/>
                  <a:gd name="connsiteY405" fmla="*/ 1126882 h 1160647"/>
                  <a:gd name="connsiteX406" fmla="*/ 0 w 3079941"/>
                  <a:gd name="connsiteY406" fmla="*/ 915339 h 1160647"/>
                  <a:gd name="connsiteX407" fmla="*/ 103377 w 3079941"/>
                  <a:gd name="connsiteY407" fmla="*/ 915339 h 1160647"/>
                  <a:gd name="connsiteX408" fmla="*/ 103377 w 3079941"/>
                  <a:gd name="connsiteY408" fmla="*/ 886329 h 1160647"/>
                  <a:gd name="connsiteX409" fmla="*/ 55096 w 3079941"/>
                  <a:gd name="connsiteY409" fmla="*/ 886329 h 1160647"/>
                  <a:gd name="connsiteX410" fmla="*/ 55096 w 3079941"/>
                  <a:gd name="connsiteY410" fmla="*/ 724196 h 1160647"/>
                  <a:gd name="connsiteX411" fmla="*/ 75363 w 3079941"/>
                  <a:gd name="connsiteY411" fmla="*/ 724196 h 1160647"/>
                  <a:gd name="connsiteX412" fmla="*/ 75870 w 3079941"/>
                  <a:gd name="connsiteY412" fmla="*/ 723115 h 1160647"/>
                  <a:gd name="connsiteX413" fmla="*/ 79416 w 3079941"/>
                  <a:gd name="connsiteY413" fmla="*/ 715549 h 1160647"/>
                  <a:gd name="connsiteX414" fmla="*/ 81190 w 3079941"/>
                  <a:gd name="connsiteY414" fmla="*/ 715819 h 1160647"/>
                  <a:gd name="connsiteX415" fmla="*/ 93603 w 3079941"/>
                  <a:gd name="connsiteY415" fmla="*/ 717710 h 1160647"/>
                  <a:gd name="connsiteX416" fmla="*/ 94110 w 3079941"/>
                  <a:gd name="connsiteY416" fmla="*/ 719062 h 1160647"/>
                  <a:gd name="connsiteX417" fmla="*/ 97656 w 3079941"/>
                  <a:gd name="connsiteY417" fmla="*/ 728519 h 1160647"/>
                  <a:gd name="connsiteX418" fmla="*/ 124003 w 3079941"/>
                  <a:gd name="connsiteY418" fmla="*/ 730681 h 1160647"/>
                  <a:gd name="connsiteX419" fmla="*/ 124003 w 3079941"/>
                  <a:gd name="connsiteY419" fmla="*/ 607460 h 1160647"/>
                  <a:gd name="connsiteX420" fmla="*/ 126030 w 3079941"/>
                  <a:gd name="connsiteY420" fmla="*/ 607460 h 1160647"/>
                  <a:gd name="connsiteX421" fmla="*/ 140217 w 3079941"/>
                  <a:gd name="connsiteY421" fmla="*/ 607460 h 1160647"/>
                  <a:gd name="connsiteX422" fmla="*/ 140217 w 3079941"/>
                  <a:gd name="connsiteY422" fmla="*/ 471268 h 1160647"/>
                  <a:gd name="connsiteX423" fmla="*/ 141990 w 3079941"/>
                  <a:gd name="connsiteY423" fmla="*/ 471268 h 1160647"/>
                  <a:gd name="connsiteX424" fmla="*/ 154404 w 3079941"/>
                  <a:gd name="connsiteY424" fmla="*/ 471268 h 1160647"/>
                  <a:gd name="connsiteX425" fmla="*/ 154404 w 3079941"/>
                  <a:gd name="connsiteY425" fmla="*/ 356694 h 1160647"/>
                  <a:gd name="connsiteX426" fmla="*/ 158457 w 3079941"/>
                  <a:gd name="connsiteY426" fmla="*/ 328590 h 1160647"/>
                  <a:gd name="connsiteX427" fmla="*/ 160484 w 3079941"/>
                  <a:gd name="connsiteY427" fmla="*/ 328590 h 1160647"/>
                  <a:gd name="connsiteX428" fmla="*/ 174671 w 3079941"/>
                  <a:gd name="connsiteY428" fmla="*/ 328590 h 1160647"/>
                  <a:gd name="connsiteX429" fmla="*/ 211151 w 3079941"/>
                  <a:gd name="connsiteY429" fmla="*/ 246443 h 1160647"/>
                  <a:gd name="connsiteX430" fmla="*/ 215205 w 3079941"/>
                  <a:gd name="connsiteY430" fmla="*/ 0 h 1160647"/>
                  <a:gd name="connsiteX0" fmla="*/ 215205 w 3079941"/>
                  <a:gd name="connsiteY0" fmla="*/ 0 h 1160647"/>
                  <a:gd name="connsiteX1" fmla="*/ 217231 w 3079941"/>
                  <a:gd name="connsiteY1" fmla="*/ 246443 h 1160647"/>
                  <a:gd name="connsiteX2" fmla="*/ 255738 w 3079941"/>
                  <a:gd name="connsiteY2" fmla="*/ 326429 h 1160647"/>
                  <a:gd name="connsiteX3" fmla="*/ 257765 w 3079941"/>
                  <a:gd name="connsiteY3" fmla="*/ 326429 h 1160647"/>
                  <a:gd name="connsiteX4" fmla="*/ 271952 w 3079941"/>
                  <a:gd name="connsiteY4" fmla="*/ 326429 h 1160647"/>
                  <a:gd name="connsiteX5" fmla="*/ 271952 w 3079941"/>
                  <a:gd name="connsiteY5" fmla="*/ 350208 h 1160647"/>
                  <a:gd name="connsiteX6" fmla="*/ 272459 w 3079941"/>
                  <a:gd name="connsiteY6" fmla="*/ 351019 h 1160647"/>
                  <a:gd name="connsiteX7" fmla="*/ 276005 w 3079941"/>
                  <a:gd name="connsiteY7" fmla="*/ 356694 h 1160647"/>
                  <a:gd name="connsiteX8" fmla="*/ 276005 w 3079941"/>
                  <a:gd name="connsiteY8" fmla="*/ 471268 h 1160647"/>
                  <a:gd name="connsiteX9" fmla="*/ 278285 w 3079941"/>
                  <a:gd name="connsiteY9" fmla="*/ 471268 h 1160647"/>
                  <a:gd name="connsiteX10" fmla="*/ 294246 w 3079941"/>
                  <a:gd name="connsiteY10" fmla="*/ 471268 h 1160647"/>
                  <a:gd name="connsiteX11" fmla="*/ 294246 w 3079941"/>
                  <a:gd name="connsiteY11" fmla="*/ 611783 h 1160647"/>
                  <a:gd name="connsiteX12" fmla="*/ 295766 w 3079941"/>
                  <a:gd name="connsiteY12" fmla="*/ 611513 h 1160647"/>
                  <a:gd name="connsiteX13" fmla="*/ 306406 w 3079941"/>
                  <a:gd name="connsiteY13" fmla="*/ 609622 h 1160647"/>
                  <a:gd name="connsiteX14" fmla="*/ 304379 w 3079941"/>
                  <a:gd name="connsiteY14" fmla="*/ 698254 h 1160647"/>
                  <a:gd name="connsiteX15" fmla="*/ 305899 w 3079941"/>
                  <a:gd name="connsiteY15" fmla="*/ 698525 h 1160647"/>
                  <a:gd name="connsiteX16" fmla="*/ 316539 w 3079941"/>
                  <a:gd name="connsiteY16" fmla="*/ 700416 h 1160647"/>
                  <a:gd name="connsiteX17" fmla="*/ 316792 w 3079941"/>
                  <a:gd name="connsiteY17" fmla="*/ 701227 h 1160647"/>
                  <a:gd name="connsiteX18" fmla="*/ 318566 w 3079941"/>
                  <a:gd name="connsiteY18" fmla="*/ 706902 h 1160647"/>
                  <a:gd name="connsiteX19" fmla="*/ 319326 w 3079941"/>
                  <a:gd name="connsiteY19" fmla="*/ 704470 h 1160647"/>
                  <a:gd name="connsiteX20" fmla="*/ 324646 w 3079941"/>
                  <a:gd name="connsiteY20" fmla="*/ 687446 h 1160647"/>
                  <a:gd name="connsiteX21" fmla="*/ 326419 w 3079941"/>
                  <a:gd name="connsiteY21" fmla="*/ 687446 h 1160647"/>
                  <a:gd name="connsiteX22" fmla="*/ 338833 w 3079941"/>
                  <a:gd name="connsiteY22" fmla="*/ 687446 h 1160647"/>
                  <a:gd name="connsiteX23" fmla="*/ 338833 w 3079941"/>
                  <a:gd name="connsiteY23" fmla="*/ 719872 h 1160647"/>
                  <a:gd name="connsiteX24" fmla="*/ 339846 w 3079941"/>
                  <a:gd name="connsiteY24" fmla="*/ 720413 h 1160647"/>
                  <a:gd name="connsiteX25" fmla="*/ 346940 w 3079941"/>
                  <a:gd name="connsiteY25" fmla="*/ 724196 h 1160647"/>
                  <a:gd name="connsiteX26" fmla="*/ 346940 w 3079941"/>
                  <a:gd name="connsiteY26" fmla="*/ 725547 h 1160647"/>
                  <a:gd name="connsiteX27" fmla="*/ 346940 w 3079941"/>
                  <a:gd name="connsiteY27" fmla="*/ 735005 h 1160647"/>
                  <a:gd name="connsiteX28" fmla="*/ 391527 w 3079941"/>
                  <a:gd name="connsiteY28" fmla="*/ 735005 h 1160647"/>
                  <a:gd name="connsiteX29" fmla="*/ 391527 w 3079941"/>
                  <a:gd name="connsiteY29" fmla="*/ 736086 h 1160647"/>
                  <a:gd name="connsiteX30" fmla="*/ 391527 w 3079941"/>
                  <a:gd name="connsiteY30" fmla="*/ 743652 h 1160647"/>
                  <a:gd name="connsiteX31" fmla="*/ 393553 w 3079941"/>
                  <a:gd name="connsiteY31" fmla="*/ 743652 h 1160647"/>
                  <a:gd name="connsiteX32" fmla="*/ 407740 w 3079941"/>
                  <a:gd name="connsiteY32" fmla="*/ 743652 h 1160647"/>
                  <a:gd name="connsiteX33" fmla="*/ 407740 w 3079941"/>
                  <a:gd name="connsiteY33" fmla="*/ 713387 h 1160647"/>
                  <a:gd name="connsiteX34" fmla="*/ 452327 w 3079941"/>
                  <a:gd name="connsiteY34" fmla="*/ 713387 h 1160647"/>
                  <a:gd name="connsiteX35" fmla="*/ 452327 w 3079941"/>
                  <a:gd name="connsiteY35" fmla="*/ 712036 h 1160647"/>
                  <a:gd name="connsiteX36" fmla="*/ 452327 w 3079941"/>
                  <a:gd name="connsiteY36" fmla="*/ 702578 h 1160647"/>
                  <a:gd name="connsiteX37" fmla="*/ 453341 w 3079941"/>
                  <a:gd name="connsiteY37" fmla="*/ 702578 h 1160647"/>
                  <a:gd name="connsiteX38" fmla="*/ 460434 w 3079941"/>
                  <a:gd name="connsiteY38" fmla="*/ 702578 h 1160647"/>
                  <a:gd name="connsiteX39" fmla="*/ 460434 w 3079941"/>
                  <a:gd name="connsiteY39" fmla="*/ 700687 h 1160647"/>
                  <a:gd name="connsiteX40" fmla="*/ 460434 w 3079941"/>
                  <a:gd name="connsiteY40" fmla="*/ 687446 h 1160647"/>
                  <a:gd name="connsiteX41" fmla="*/ 461194 w 3079941"/>
                  <a:gd name="connsiteY41" fmla="*/ 687446 h 1160647"/>
                  <a:gd name="connsiteX42" fmla="*/ 466514 w 3079941"/>
                  <a:gd name="connsiteY42" fmla="*/ 687446 h 1160647"/>
                  <a:gd name="connsiteX43" fmla="*/ 466514 w 3079941"/>
                  <a:gd name="connsiteY43" fmla="*/ 686365 h 1160647"/>
                  <a:gd name="connsiteX44" fmla="*/ 466514 w 3079941"/>
                  <a:gd name="connsiteY44" fmla="*/ 678798 h 1160647"/>
                  <a:gd name="connsiteX45" fmla="*/ 468541 w 3079941"/>
                  <a:gd name="connsiteY45" fmla="*/ 678798 h 1160647"/>
                  <a:gd name="connsiteX46" fmla="*/ 482728 w 3079941"/>
                  <a:gd name="connsiteY46" fmla="*/ 678798 h 1160647"/>
                  <a:gd name="connsiteX47" fmla="*/ 482728 w 3079941"/>
                  <a:gd name="connsiteY47" fmla="*/ 679879 h 1160647"/>
                  <a:gd name="connsiteX48" fmla="*/ 482728 w 3079941"/>
                  <a:gd name="connsiteY48" fmla="*/ 687446 h 1160647"/>
                  <a:gd name="connsiteX49" fmla="*/ 505021 w 3079941"/>
                  <a:gd name="connsiteY49" fmla="*/ 687446 h 1160647"/>
                  <a:gd name="connsiteX50" fmla="*/ 505021 w 3079941"/>
                  <a:gd name="connsiteY50" fmla="*/ 685554 h 1160647"/>
                  <a:gd name="connsiteX51" fmla="*/ 505021 w 3079941"/>
                  <a:gd name="connsiteY51" fmla="*/ 672313 h 1160647"/>
                  <a:gd name="connsiteX52" fmla="*/ 506795 w 3079941"/>
                  <a:gd name="connsiteY52" fmla="*/ 672313 h 1160647"/>
                  <a:gd name="connsiteX53" fmla="*/ 519208 w 3079941"/>
                  <a:gd name="connsiteY53" fmla="*/ 672313 h 1160647"/>
                  <a:gd name="connsiteX54" fmla="*/ 519208 w 3079941"/>
                  <a:gd name="connsiteY54" fmla="*/ 696093 h 1160647"/>
                  <a:gd name="connsiteX55" fmla="*/ 520222 w 3079941"/>
                  <a:gd name="connsiteY55" fmla="*/ 696093 h 1160647"/>
                  <a:gd name="connsiteX56" fmla="*/ 527315 w 3079941"/>
                  <a:gd name="connsiteY56" fmla="*/ 696093 h 1160647"/>
                  <a:gd name="connsiteX57" fmla="*/ 527315 w 3079941"/>
                  <a:gd name="connsiteY57" fmla="*/ 695012 h 1160647"/>
                  <a:gd name="connsiteX58" fmla="*/ 527315 w 3079941"/>
                  <a:gd name="connsiteY58" fmla="*/ 687446 h 1160647"/>
                  <a:gd name="connsiteX59" fmla="*/ 529088 w 3079941"/>
                  <a:gd name="connsiteY59" fmla="*/ 687446 h 1160647"/>
                  <a:gd name="connsiteX60" fmla="*/ 541502 w 3079941"/>
                  <a:gd name="connsiteY60" fmla="*/ 687446 h 1160647"/>
                  <a:gd name="connsiteX61" fmla="*/ 541502 w 3079941"/>
                  <a:gd name="connsiteY61" fmla="*/ 713387 h 1160647"/>
                  <a:gd name="connsiteX62" fmla="*/ 543529 w 3079941"/>
                  <a:gd name="connsiteY62" fmla="*/ 713387 h 1160647"/>
                  <a:gd name="connsiteX63" fmla="*/ 557715 w 3079941"/>
                  <a:gd name="connsiteY63" fmla="*/ 713387 h 1160647"/>
                  <a:gd name="connsiteX64" fmla="*/ 557715 w 3079941"/>
                  <a:gd name="connsiteY64" fmla="*/ 715008 h 1160647"/>
                  <a:gd name="connsiteX65" fmla="*/ 557715 w 3079941"/>
                  <a:gd name="connsiteY65" fmla="*/ 726358 h 1160647"/>
                  <a:gd name="connsiteX66" fmla="*/ 558475 w 3079941"/>
                  <a:gd name="connsiteY66" fmla="*/ 726358 h 1160647"/>
                  <a:gd name="connsiteX67" fmla="*/ 563796 w 3079941"/>
                  <a:gd name="connsiteY67" fmla="*/ 726358 h 1160647"/>
                  <a:gd name="connsiteX68" fmla="*/ 563796 w 3079941"/>
                  <a:gd name="connsiteY68" fmla="*/ 725547 h 1160647"/>
                  <a:gd name="connsiteX69" fmla="*/ 563796 w 3079941"/>
                  <a:gd name="connsiteY69" fmla="*/ 719872 h 1160647"/>
                  <a:gd name="connsiteX70" fmla="*/ 594196 w 3079941"/>
                  <a:gd name="connsiteY70" fmla="*/ 719872 h 1160647"/>
                  <a:gd name="connsiteX71" fmla="*/ 594196 w 3079941"/>
                  <a:gd name="connsiteY71" fmla="*/ 743652 h 1160647"/>
                  <a:gd name="connsiteX72" fmla="*/ 595209 w 3079941"/>
                  <a:gd name="connsiteY72" fmla="*/ 743652 h 1160647"/>
                  <a:gd name="connsiteX73" fmla="*/ 602303 w 3079941"/>
                  <a:gd name="connsiteY73" fmla="*/ 743652 h 1160647"/>
                  <a:gd name="connsiteX74" fmla="*/ 602303 w 3079941"/>
                  <a:gd name="connsiteY74" fmla="*/ 744733 h 1160647"/>
                  <a:gd name="connsiteX75" fmla="*/ 602303 w 3079941"/>
                  <a:gd name="connsiteY75" fmla="*/ 752299 h 1160647"/>
                  <a:gd name="connsiteX76" fmla="*/ 603063 w 3079941"/>
                  <a:gd name="connsiteY76" fmla="*/ 752299 h 1160647"/>
                  <a:gd name="connsiteX77" fmla="*/ 608383 w 3079941"/>
                  <a:gd name="connsiteY77" fmla="*/ 752299 h 1160647"/>
                  <a:gd name="connsiteX78" fmla="*/ 608383 w 3079941"/>
                  <a:gd name="connsiteY78" fmla="*/ 750137 h 1160647"/>
                  <a:gd name="connsiteX79" fmla="*/ 608383 w 3079941"/>
                  <a:gd name="connsiteY79" fmla="*/ 735005 h 1160647"/>
                  <a:gd name="connsiteX80" fmla="*/ 609396 w 3079941"/>
                  <a:gd name="connsiteY80" fmla="*/ 735005 h 1160647"/>
                  <a:gd name="connsiteX81" fmla="*/ 616490 w 3079941"/>
                  <a:gd name="connsiteY81" fmla="*/ 735005 h 1160647"/>
                  <a:gd name="connsiteX82" fmla="*/ 616490 w 3079941"/>
                  <a:gd name="connsiteY82" fmla="*/ 736086 h 1160647"/>
                  <a:gd name="connsiteX83" fmla="*/ 616490 w 3079941"/>
                  <a:gd name="connsiteY83" fmla="*/ 743652 h 1160647"/>
                  <a:gd name="connsiteX84" fmla="*/ 621810 w 3079941"/>
                  <a:gd name="connsiteY84" fmla="*/ 741659 h 1160647"/>
                  <a:gd name="connsiteX85" fmla="*/ 622570 w 3079941"/>
                  <a:gd name="connsiteY85" fmla="*/ 740679 h 1160647"/>
                  <a:gd name="connsiteX86" fmla="*/ 622570 w 3079941"/>
                  <a:gd name="connsiteY86" fmla="*/ 735005 h 1160647"/>
                  <a:gd name="connsiteX87" fmla="*/ 661077 w 3079941"/>
                  <a:gd name="connsiteY87" fmla="*/ 735005 h 1160647"/>
                  <a:gd name="connsiteX88" fmla="*/ 661077 w 3079941"/>
                  <a:gd name="connsiteY88" fmla="*/ 758784 h 1160647"/>
                  <a:gd name="connsiteX89" fmla="*/ 663103 w 3079941"/>
                  <a:gd name="connsiteY89" fmla="*/ 758784 h 1160647"/>
                  <a:gd name="connsiteX90" fmla="*/ 677290 w 3079941"/>
                  <a:gd name="connsiteY90" fmla="*/ 758784 h 1160647"/>
                  <a:gd name="connsiteX91" fmla="*/ 677290 w 3079941"/>
                  <a:gd name="connsiteY91" fmla="*/ 759865 h 1160647"/>
                  <a:gd name="connsiteX92" fmla="*/ 677290 w 3079941"/>
                  <a:gd name="connsiteY92" fmla="*/ 767431 h 1160647"/>
                  <a:gd name="connsiteX93" fmla="*/ 679064 w 3079941"/>
                  <a:gd name="connsiteY93" fmla="*/ 767431 h 1160647"/>
                  <a:gd name="connsiteX94" fmla="*/ 691477 w 3079941"/>
                  <a:gd name="connsiteY94" fmla="*/ 767431 h 1160647"/>
                  <a:gd name="connsiteX95" fmla="*/ 691477 w 3079941"/>
                  <a:gd name="connsiteY95" fmla="*/ 743652 h 1160647"/>
                  <a:gd name="connsiteX96" fmla="*/ 692490 w 3079941"/>
                  <a:gd name="connsiteY96" fmla="*/ 743652 h 1160647"/>
                  <a:gd name="connsiteX97" fmla="*/ 699584 w 3079941"/>
                  <a:gd name="connsiteY97" fmla="*/ 743652 h 1160647"/>
                  <a:gd name="connsiteX98" fmla="*/ 699584 w 3079941"/>
                  <a:gd name="connsiteY98" fmla="*/ 711225 h 1160647"/>
                  <a:gd name="connsiteX99" fmla="*/ 700597 w 3079941"/>
                  <a:gd name="connsiteY99" fmla="*/ 711225 h 1160647"/>
                  <a:gd name="connsiteX100" fmla="*/ 707691 w 3079941"/>
                  <a:gd name="connsiteY100" fmla="*/ 711225 h 1160647"/>
                  <a:gd name="connsiteX101" fmla="*/ 707691 w 3079941"/>
                  <a:gd name="connsiteY101" fmla="*/ 709334 h 1160647"/>
                  <a:gd name="connsiteX102" fmla="*/ 707691 w 3079941"/>
                  <a:gd name="connsiteY102" fmla="*/ 696093 h 1160647"/>
                  <a:gd name="connsiteX103" fmla="*/ 706424 w 3079941"/>
                  <a:gd name="connsiteY103" fmla="*/ 694471 h 1160647"/>
                  <a:gd name="connsiteX104" fmla="*/ 711744 w 3079941"/>
                  <a:gd name="connsiteY104" fmla="*/ 683122 h 1160647"/>
                  <a:gd name="connsiteX105" fmla="*/ 719851 w 3079941"/>
                  <a:gd name="connsiteY105" fmla="*/ 711225 h 1160647"/>
                  <a:gd name="connsiteX106" fmla="*/ 720611 w 3079941"/>
                  <a:gd name="connsiteY106" fmla="*/ 711225 h 1160647"/>
                  <a:gd name="connsiteX107" fmla="*/ 725931 w 3079941"/>
                  <a:gd name="connsiteY107" fmla="*/ 711225 h 1160647"/>
                  <a:gd name="connsiteX108" fmla="*/ 725931 w 3079941"/>
                  <a:gd name="connsiteY108" fmla="*/ 605298 h 1160647"/>
                  <a:gd name="connsiteX109" fmla="*/ 727451 w 3079941"/>
                  <a:gd name="connsiteY109" fmla="*/ 605298 h 1160647"/>
                  <a:gd name="connsiteX110" fmla="*/ 738091 w 3079941"/>
                  <a:gd name="connsiteY110" fmla="*/ 605298 h 1160647"/>
                  <a:gd name="connsiteX111" fmla="*/ 738091 w 3079941"/>
                  <a:gd name="connsiteY111" fmla="*/ 557739 h 1160647"/>
                  <a:gd name="connsiteX112" fmla="*/ 764438 w 3079941"/>
                  <a:gd name="connsiteY112" fmla="*/ 557739 h 1160647"/>
                  <a:gd name="connsiteX113" fmla="*/ 764438 w 3079941"/>
                  <a:gd name="connsiteY113" fmla="*/ 536121 h 1160647"/>
                  <a:gd name="connsiteX114" fmla="*/ 798892 w 3079941"/>
                  <a:gd name="connsiteY114" fmla="*/ 536121 h 1160647"/>
                  <a:gd name="connsiteX115" fmla="*/ 798892 w 3079941"/>
                  <a:gd name="connsiteY115" fmla="*/ 538553 h 1160647"/>
                  <a:gd name="connsiteX116" fmla="*/ 798892 w 3079941"/>
                  <a:gd name="connsiteY116" fmla="*/ 555577 h 1160647"/>
                  <a:gd name="connsiteX117" fmla="*/ 801172 w 3079941"/>
                  <a:gd name="connsiteY117" fmla="*/ 555577 h 1160647"/>
                  <a:gd name="connsiteX118" fmla="*/ 817132 w 3079941"/>
                  <a:gd name="connsiteY118" fmla="*/ 555577 h 1160647"/>
                  <a:gd name="connsiteX119" fmla="*/ 817132 w 3079941"/>
                  <a:gd name="connsiteY119" fmla="*/ 603136 h 1160647"/>
                  <a:gd name="connsiteX120" fmla="*/ 818145 w 3079941"/>
                  <a:gd name="connsiteY120" fmla="*/ 603136 h 1160647"/>
                  <a:gd name="connsiteX121" fmla="*/ 825239 w 3079941"/>
                  <a:gd name="connsiteY121" fmla="*/ 603136 h 1160647"/>
                  <a:gd name="connsiteX122" fmla="*/ 839426 w 3079941"/>
                  <a:gd name="connsiteY122" fmla="*/ 607460 h 1160647"/>
                  <a:gd name="connsiteX123" fmla="*/ 839426 w 3079941"/>
                  <a:gd name="connsiteY123" fmla="*/ 646372 h 1160647"/>
                  <a:gd name="connsiteX124" fmla="*/ 840439 w 3079941"/>
                  <a:gd name="connsiteY124" fmla="*/ 646372 h 1160647"/>
                  <a:gd name="connsiteX125" fmla="*/ 847532 w 3079941"/>
                  <a:gd name="connsiteY125" fmla="*/ 646372 h 1160647"/>
                  <a:gd name="connsiteX126" fmla="*/ 847532 w 3079941"/>
                  <a:gd name="connsiteY126" fmla="*/ 647993 h 1160647"/>
                  <a:gd name="connsiteX127" fmla="*/ 847532 w 3079941"/>
                  <a:gd name="connsiteY127" fmla="*/ 659342 h 1160647"/>
                  <a:gd name="connsiteX128" fmla="*/ 849559 w 3079941"/>
                  <a:gd name="connsiteY128" fmla="*/ 659342 h 1160647"/>
                  <a:gd name="connsiteX129" fmla="*/ 863746 w 3079941"/>
                  <a:gd name="connsiteY129" fmla="*/ 659342 h 1160647"/>
                  <a:gd name="connsiteX130" fmla="*/ 869826 w 3079941"/>
                  <a:gd name="connsiteY130" fmla="*/ 665828 h 1160647"/>
                  <a:gd name="connsiteX131" fmla="*/ 869826 w 3079941"/>
                  <a:gd name="connsiteY131" fmla="*/ 687446 h 1160647"/>
                  <a:gd name="connsiteX132" fmla="*/ 872106 w 3079941"/>
                  <a:gd name="connsiteY132" fmla="*/ 687446 h 1160647"/>
                  <a:gd name="connsiteX133" fmla="*/ 888066 w 3079941"/>
                  <a:gd name="connsiteY133" fmla="*/ 687446 h 1160647"/>
                  <a:gd name="connsiteX134" fmla="*/ 888066 w 3079941"/>
                  <a:gd name="connsiteY134" fmla="*/ 688526 h 1160647"/>
                  <a:gd name="connsiteX135" fmla="*/ 888066 w 3079941"/>
                  <a:gd name="connsiteY135" fmla="*/ 696093 h 1160647"/>
                  <a:gd name="connsiteX136" fmla="*/ 889333 w 3079941"/>
                  <a:gd name="connsiteY136" fmla="*/ 696093 h 1160647"/>
                  <a:gd name="connsiteX137" fmla="*/ 898200 w 3079941"/>
                  <a:gd name="connsiteY137" fmla="*/ 696093 h 1160647"/>
                  <a:gd name="connsiteX138" fmla="*/ 898200 w 3079941"/>
                  <a:gd name="connsiteY138" fmla="*/ 698254 h 1160647"/>
                  <a:gd name="connsiteX139" fmla="*/ 898200 w 3079941"/>
                  <a:gd name="connsiteY139" fmla="*/ 713387 h 1160647"/>
                  <a:gd name="connsiteX140" fmla="*/ 902253 w 3079941"/>
                  <a:gd name="connsiteY140" fmla="*/ 711495 h 1160647"/>
                  <a:gd name="connsiteX141" fmla="*/ 902253 w 3079941"/>
                  <a:gd name="connsiteY141" fmla="*/ 698254 h 1160647"/>
                  <a:gd name="connsiteX142" fmla="*/ 903266 w 3079941"/>
                  <a:gd name="connsiteY142" fmla="*/ 698254 h 1160647"/>
                  <a:gd name="connsiteX143" fmla="*/ 910360 w 3079941"/>
                  <a:gd name="connsiteY143" fmla="*/ 698254 h 1160647"/>
                  <a:gd name="connsiteX144" fmla="*/ 910360 w 3079941"/>
                  <a:gd name="connsiteY144" fmla="*/ 699876 h 1160647"/>
                  <a:gd name="connsiteX145" fmla="*/ 910360 w 3079941"/>
                  <a:gd name="connsiteY145" fmla="*/ 711225 h 1160647"/>
                  <a:gd name="connsiteX146" fmla="*/ 911120 w 3079941"/>
                  <a:gd name="connsiteY146" fmla="*/ 711225 h 1160647"/>
                  <a:gd name="connsiteX147" fmla="*/ 916440 w 3079941"/>
                  <a:gd name="connsiteY147" fmla="*/ 711225 h 1160647"/>
                  <a:gd name="connsiteX148" fmla="*/ 965080 w 3079941"/>
                  <a:gd name="connsiteY148" fmla="*/ 706902 h 1160647"/>
                  <a:gd name="connsiteX149" fmla="*/ 965080 w 3079941"/>
                  <a:gd name="connsiteY149" fmla="*/ 708253 h 1160647"/>
                  <a:gd name="connsiteX150" fmla="*/ 965080 w 3079941"/>
                  <a:gd name="connsiteY150" fmla="*/ 717710 h 1160647"/>
                  <a:gd name="connsiteX151" fmla="*/ 965840 w 3079941"/>
                  <a:gd name="connsiteY151" fmla="*/ 717710 h 1160647"/>
                  <a:gd name="connsiteX152" fmla="*/ 971161 w 3079941"/>
                  <a:gd name="connsiteY152" fmla="*/ 717710 h 1160647"/>
                  <a:gd name="connsiteX153" fmla="*/ 971161 w 3079941"/>
                  <a:gd name="connsiteY153" fmla="*/ 719872 h 1160647"/>
                  <a:gd name="connsiteX154" fmla="*/ 971161 w 3079941"/>
                  <a:gd name="connsiteY154" fmla="*/ 735005 h 1160647"/>
                  <a:gd name="connsiteX155" fmla="*/ 973187 w 3079941"/>
                  <a:gd name="connsiteY155" fmla="*/ 733654 h 1160647"/>
                  <a:gd name="connsiteX156" fmla="*/ 987374 w 3079941"/>
                  <a:gd name="connsiteY156" fmla="*/ 724196 h 1160647"/>
                  <a:gd name="connsiteX157" fmla="*/ 993454 w 3079941"/>
                  <a:gd name="connsiteY157" fmla="*/ 683122 h 1160647"/>
                  <a:gd name="connsiteX158" fmla="*/ 994214 w 3079941"/>
                  <a:gd name="connsiteY158" fmla="*/ 682852 h 1160647"/>
                  <a:gd name="connsiteX159" fmla="*/ 999534 w 3079941"/>
                  <a:gd name="connsiteY159" fmla="*/ 680960 h 1160647"/>
                  <a:gd name="connsiteX160" fmla="*/ 1001561 w 3079941"/>
                  <a:gd name="connsiteY160" fmla="*/ 611783 h 1160647"/>
                  <a:gd name="connsiteX161" fmla="*/ 1003588 w 3079941"/>
                  <a:gd name="connsiteY161" fmla="*/ 680960 h 1160647"/>
                  <a:gd name="connsiteX162" fmla="*/ 1004348 w 3079941"/>
                  <a:gd name="connsiteY162" fmla="*/ 681230 h 1160647"/>
                  <a:gd name="connsiteX163" fmla="*/ 1009668 w 3079941"/>
                  <a:gd name="connsiteY163" fmla="*/ 683122 h 1160647"/>
                  <a:gd name="connsiteX164" fmla="*/ 1009668 w 3079941"/>
                  <a:gd name="connsiteY164" fmla="*/ 596651 h 1160647"/>
                  <a:gd name="connsiteX165" fmla="*/ 1013721 w 3079941"/>
                  <a:gd name="connsiteY165" fmla="*/ 564224 h 1160647"/>
                  <a:gd name="connsiteX166" fmla="*/ 1052228 w 3079941"/>
                  <a:gd name="connsiteY166" fmla="*/ 564224 h 1160647"/>
                  <a:gd name="connsiteX167" fmla="*/ 1052228 w 3079941"/>
                  <a:gd name="connsiteY167" fmla="*/ 596651 h 1160647"/>
                  <a:gd name="connsiteX168" fmla="*/ 1052988 w 3079941"/>
                  <a:gd name="connsiteY168" fmla="*/ 596651 h 1160647"/>
                  <a:gd name="connsiteX169" fmla="*/ 1058308 w 3079941"/>
                  <a:gd name="connsiteY169" fmla="*/ 596651 h 1160647"/>
                  <a:gd name="connsiteX170" fmla="*/ 1058308 w 3079941"/>
                  <a:gd name="connsiteY170" fmla="*/ 514503 h 1160647"/>
                  <a:gd name="connsiteX171" fmla="*/ 1060082 w 3079941"/>
                  <a:gd name="connsiteY171" fmla="*/ 514503 h 1160647"/>
                  <a:gd name="connsiteX172" fmla="*/ 1072495 w 3079941"/>
                  <a:gd name="connsiteY172" fmla="*/ 514503 h 1160647"/>
                  <a:gd name="connsiteX173" fmla="*/ 1072495 w 3079941"/>
                  <a:gd name="connsiteY173" fmla="*/ 512612 h 1160647"/>
                  <a:gd name="connsiteX174" fmla="*/ 1072495 w 3079941"/>
                  <a:gd name="connsiteY174" fmla="*/ 499371 h 1160647"/>
                  <a:gd name="connsiteX175" fmla="*/ 1094789 w 3079941"/>
                  <a:gd name="connsiteY175" fmla="*/ 499371 h 1160647"/>
                  <a:gd name="connsiteX176" fmla="*/ 1094789 w 3079941"/>
                  <a:gd name="connsiteY176" fmla="*/ 498290 h 1160647"/>
                  <a:gd name="connsiteX177" fmla="*/ 1094789 w 3079941"/>
                  <a:gd name="connsiteY177" fmla="*/ 490724 h 1160647"/>
                  <a:gd name="connsiteX178" fmla="*/ 1096562 w 3079941"/>
                  <a:gd name="connsiteY178" fmla="*/ 490724 h 1160647"/>
                  <a:gd name="connsiteX179" fmla="*/ 1108976 w 3079941"/>
                  <a:gd name="connsiteY179" fmla="*/ 490724 h 1160647"/>
                  <a:gd name="connsiteX180" fmla="*/ 1108976 w 3079941"/>
                  <a:gd name="connsiteY180" fmla="*/ 491805 h 1160647"/>
                  <a:gd name="connsiteX181" fmla="*/ 1108976 w 3079941"/>
                  <a:gd name="connsiteY181" fmla="*/ 499371 h 1160647"/>
                  <a:gd name="connsiteX182" fmla="*/ 1109736 w 3079941"/>
                  <a:gd name="connsiteY182" fmla="*/ 499371 h 1160647"/>
                  <a:gd name="connsiteX183" fmla="*/ 1115056 w 3079941"/>
                  <a:gd name="connsiteY183" fmla="*/ 499371 h 1160647"/>
                  <a:gd name="connsiteX184" fmla="*/ 1125189 w 3079941"/>
                  <a:gd name="connsiteY184" fmla="*/ 495047 h 1160647"/>
                  <a:gd name="connsiteX185" fmla="*/ 1129242 w 3079941"/>
                  <a:gd name="connsiteY185" fmla="*/ 498290 h 1160647"/>
                  <a:gd name="connsiteX186" fmla="*/ 1129242 w 3079941"/>
                  <a:gd name="connsiteY186" fmla="*/ 490724 h 1160647"/>
                  <a:gd name="connsiteX187" fmla="*/ 1131522 w 3079941"/>
                  <a:gd name="connsiteY187" fmla="*/ 490724 h 1160647"/>
                  <a:gd name="connsiteX188" fmla="*/ 1147483 w 3079941"/>
                  <a:gd name="connsiteY188" fmla="*/ 490724 h 1160647"/>
                  <a:gd name="connsiteX189" fmla="*/ 1147483 w 3079941"/>
                  <a:gd name="connsiteY189" fmla="*/ 491805 h 1160647"/>
                  <a:gd name="connsiteX190" fmla="*/ 1147483 w 3079941"/>
                  <a:gd name="connsiteY190" fmla="*/ 499371 h 1160647"/>
                  <a:gd name="connsiteX191" fmla="*/ 1177883 w 3079941"/>
                  <a:gd name="connsiteY191" fmla="*/ 499371 h 1160647"/>
                  <a:gd name="connsiteX192" fmla="*/ 1177883 w 3079941"/>
                  <a:gd name="connsiteY192" fmla="*/ 500992 h 1160647"/>
                  <a:gd name="connsiteX193" fmla="*/ 1177883 w 3079941"/>
                  <a:gd name="connsiteY193" fmla="*/ 512342 h 1160647"/>
                  <a:gd name="connsiteX194" fmla="*/ 1204230 w 3079941"/>
                  <a:gd name="connsiteY194" fmla="*/ 512342 h 1160647"/>
                  <a:gd name="connsiteX195" fmla="*/ 1204230 w 3079941"/>
                  <a:gd name="connsiteY195" fmla="*/ 542606 h 1160647"/>
                  <a:gd name="connsiteX196" fmla="*/ 1204990 w 3079941"/>
                  <a:gd name="connsiteY196" fmla="*/ 542606 h 1160647"/>
                  <a:gd name="connsiteX197" fmla="*/ 1210310 w 3079941"/>
                  <a:gd name="connsiteY197" fmla="*/ 542606 h 1160647"/>
                  <a:gd name="connsiteX198" fmla="*/ 1210310 w 3079941"/>
                  <a:gd name="connsiteY198" fmla="*/ 543687 h 1160647"/>
                  <a:gd name="connsiteX199" fmla="*/ 1210310 w 3079941"/>
                  <a:gd name="connsiteY199" fmla="*/ 551254 h 1160647"/>
                  <a:gd name="connsiteX200" fmla="*/ 1214364 w 3079941"/>
                  <a:gd name="connsiteY200" fmla="*/ 581518 h 1160647"/>
                  <a:gd name="connsiteX201" fmla="*/ 1215124 w 3079941"/>
                  <a:gd name="connsiteY201" fmla="*/ 581518 h 1160647"/>
                  <a:gd name="connsiteX202" fmla="*/ 1220444 w 3079941"/>
                  <a:gd name="connsiteY202" fmla="*/ 581518 h 1160647"/>
                  <a:gd name="connsiteX203" fmla="*/ 1220444 w 3079941"/>
                  <a:gd name="connsiteY203" fmla="*/ 582329 h 1160647"/>
                  <a:gd name="connsiteX204" fmla="*/ 1220444 w 3079941"/>
                  <a:gd name="connsiteY204" fmla="*/ 588004 h 1160647"/>
                  <a:gd name="connsiteX205" fmla="*/ 1221457 w 3079941"/>
                  <a:gd name="connsiteY205" fmla="*/ 588004 h 1160647"/>
                  <a:gd name="connsiteX206" fmla="*/ 1228550 w 3079941"/>
                  <a:gd name="connsiteY206" fmla="*/ 588004 h 1160647"/>
                  <a:gd name="connsiteX207" fmla="*/ 1228550 w 3079941"/>
                  <a:gd name="connsiteY207" fmla="*/ 618269 h 1160647"/>
                  <a:gd name="connsiteX208" fmla="*/ 1230577 w 3079941"/>
                  <a:gd name="connsiteY208" fmla="*/ 618269 h 1160647"/>
                  <a:gd name="connsiteX209" fmla="*/ 1244764 w 3079941"/>
                  <a:gd name="connsiteY209" fmla="*/ 618269 h 1160647"/>
                  <a:gd name="connsiteX210" fmla="*/ 1244764 w 3079941"/>
                  <a:gd name="connsiteY210" fmla="*/ 642048 h 1160647"/>
                  <a:gd name="connsiteX211" fmla="*/ 1246791 w 3079941"/>
                  <a:gd name="connsiteY211" fmla="*/ 643669 h 1160647"/>
                  <a:gd name="connsiteX212" fmla="*/ 1246791 w 3079941"/>
                  <a:gd name="connsiteY212" fmla="*/ 655019 h 1160647"/>
                  <a:gd name="connsiteX213" fmla="*/ 1247551 w 3079941"/>
                  <a:gd name="connsiteY213" fmla="*/ 655019 h 1160647"/>
                  <a:gd name="connsiteX214" fmla="*/ 1252871 w 3079941"/>
                  <a:gd name="connsiteY214" fmla="*/ 655019 h 1160647"/>
                  <a:gd name="connsiteX215" fmla="*/ 1252871 w 3079941"/>
                  <a:gd name="connsiteY215" fmla="*/ 678798 h 1160647"/>
                  <a:gd name="connsiteX216" fmla="*/ 1254137 w 3079941"/>
                  <a:gd name="connsiteY216" fmla="*/ 678798 h 1160647"/>
                  <a:gd name="connsiteX217" fmla="*/ 1263004 w 3079941"/>
                  <a:gd name="connsiteY217" fmla="*/ 678798 h 1160647"/>
                  <a:gd name="connsiteX218" fmla="*/ 1265031 w 3079941"/>
                  <a:gd name="connsiteY218" fmla="*/ 682852 h 1160647"/>
                  <a:gd name="connsiteX219" fmla="*/ 1265031 w 3079941"/>
                  <a:gd name="connsiteY219" fmla="*/ 696093 h 1160647"/>
                  <a:gd name="connsiteX220" fmla="*/ 1266551 w 3079941"/>
                  <a:gd name="connsiteY220" fmla="*/ 694201 h 1160647"/>
                  <a:gd name="connsiteX221" fmla="*/ 1277191 w 3079941"/>
                  <a:gd name="connsiteY221" fmla="*/ 680960 h 1160647"/>
                  <a:gd name="connsiteX222" fmla="*/ 1305565 w 3079941"/>
                  <a:gd name="connsiteY222" fmla="*/ 680960 h 1160647"/>
                  <a:gd name="connsiteX223" fmla="*/ 1305565 w 3079941"/>
                  <a:gd name="connsiteY223" fmla="*/ 767431 h 1160647"/>
                  <a:gd name="connsiteX224" fmla="*/ 1306325 w 3079941"/>
                  <a:gd name="connsiteY224" fmla="*/ 767431 h 1160647"/>
                  <a:gd name="connsiteX225" fmla="*/ 1311645 w 3079941"/>
                  <a:gd name="connsiteY225" fmla="*/ 767431 h 1160647"/>
                  <a:gd name="connsiteX226" fmla="*/ 1312405 w 3079941"/>
                  <a:gd name="connsiteY226" fmla="*/ 766080 h 1160647"/>
                  <a:gd name="connsiteX227" fmla="*/ 1317725 w 3079941"/>
                  <a:gd name="connsiteY227" fmla="*/ 756622 h 1160647"/>
                  <a:gd name="connsiteX228" fmla="*/ 1317725 w 3079941"/>
                  <a:gd name="connsiteY228" fmla="*/ 758514 h 1160647"/>
                  <a:gd name="connsiteX229" fmla="*/ 1317725 w 3079941"/>
                  <a:gd name="connsiteY229" fmla="*/ 771755 h 1160647"/>
                  <a:gd name="connsiteX230" fmla="*/ 1321778 w 3079941"/>
                  <a:gd name="connsiteY230" fmla="*/ 726358 h 1160647"/>
                  <a:gd name="connsiteX231" fmla="*/ 1322538 w 3079941"/>
                  <a:gd name="connsiteY231" fmla="*/ 726358 h 1160647"/>
                  <a:gd name="connsiteX232" fmla="*/ 1327858 w 3079941"/>
                  <a:gd name="connsiteY232" fmla="*/ 726358 h 1160647"/>
                  <a:gd name="connsiteX233" fmla="*/ 1327858 w 3079941"/>
                  <a:gd name="connsiteY233" fmla="*/ 661504 h 1160647"/>
                  <a:gd name="connsiteX234" fmla="*/ 1328872 w 3079941"/>
                  <a:gd name="connsiteY234" fmla="*/ 661504 h 1160647"/>
                  <a:gd name="connsiteX235" fmla="*/ 1335965 w 3079941"/>
                  <a:gd name="connsiteY235" fmla="*/ 661504 h 1160647"/>
                  <a:gd name="connsiteX236" fmla="*/ 1348125 w 3079941"/>
                  <a:gd name="connsiteY236" fmla="*/ 618269 h 1160647"/>
                  <a:gd name="connsiteX237" fmla="*/ 1349392 w 3079941"/>
                  <a:gd name="connsiteY237" fmla="*/ 618269 h 1160647"/>
                  <a:gd name="connsiteX238" fmla="*/ 1358259 w 3079941"/>
                  <a:gd name="connsiteY238" fmla="*/ 618269 h 1160647"/>
                  <a:gd name="connsiteX239" fmla="*/ 1368392 w 3079941"/>
                  <a:gd name="connsiteY239" fmla="*/ 661504 h 1160647"/>
                  <a:gd name="connsiteX240" fmla="*/ 1369405 w 3079941"/>
                  <a:gd name="connsiteY240" fmla="*/ 661504 h 1160647"/>
                  <a:gd name="connsiteX241" fmla="*/ 1376499 w 3079941"/>
                  <a:gd name="connsiteY241" fmla="*/ 661504 h 1160647"/>
                  <a:gd name="connsiteX242" fmla="*/ 1376499 w 3079941"/>
                  <a:gd name="connsiteY242" fmla="*/ 700416 h 1160647"/>
                  <a:gd name="connsiteX243" fmla="*/ 1378272 w 3079941"/>
                  <a:gd name="connsiteY243" fmla="*/ 700416 h 1160647"/>
                  <a:gd name="connsiteX244" fmla="*/ 1390686 w 3079941"/>
                  <a:gd name="connsiteY244" fmla="*/ 700416 h 1160647"/>
                  <a:gd name="connsiteX245" fmla="*/ 1390686 w 3079941"/>
                  <a:gd name="connsiteY245" fmla="*/ 702578 h 1160647"/>
                  <a:gd name="connsiteX246" fmla="*/ 1390686 w 3079941"/>
                  <a:gd name="connsiteY246" fmla="*/ 717710 h 1160647"/>
                  <a:gd name="connsiteX247" fmla="*/ 1394739 w 3079941"/>
                  <a:gd name="connsiteY247" fmla="*/ 715549 h 1160647"/>
                  <a:gd name="connsiteX248" fmla="*/ 1394739 w 3079941"/>
                  <a:gd name="connsiteY248" fmla="*/ 700416 h 1160647"/>
                  <a:gd name="connsiteX249" fmla="*/ 1396259 w 3079941"/>
                  <a:gd name="connsiteY249" fmla="*/ 700416 h 1160647"/>
                  <a:gd name="connsiteX250" fmla="*/ 1406899 w 3079941"/>
                  <a:gd name="connsiteY250" fmla="*/ 700416 h 1160647"/>
                  <a:gd name="connsiteX251" fmla="*/ 1406899 w 3079941"/>
                  <a:gd name="connsiteY251" fmla="*/ 702037 h 1160647"/>
                  <a:gd name="connsiteX252" fmla="*/ 1406899 w 3079941"/>
                  <a:gd name="connsiteY252" fmla="*/ 713387 h 1160647"/>
                  <a:gd name="connsiteX253" fmla="*/ 1437300 w 3079941"/>
                  <a:gd name="connsiteY253" fmla="*/ 713387 h 1160647"/>
                  <a:gd name="connsiteX254" fmla="*/ 1437300 w 3079941"/>
                  <a:gd name="connsiteY254" fmla="*/ 676637 h 1160647"/>
                  <a:gd name="connsiteX255" fmla="*/ 1438566 w 3079941"/>
                  <a:gd name="connsiteY255" fmla="*/ 676637 h 1160647"/>
                  <a:gd name="connsiteX256" fmla="*/ 1447433 w 3079941"/>
                  <a:gd name="connsiteY256" fmla="*/ 676637 h 1160647"/>
                  <a:gd name="connsiteX257" fmla="*/ 1447433 w 3079941"/>
                  <a:gd name="connsiteY257" fmla="*/ 698254 h 1160647"/>
                  <a:gd name="connsiteX258" fmla="*/ 1449460 w 3079941"/>
                  <a:gd name="connsiteY258" fmla="*/ 665828 h 1160647"/>
                  <a:gd name="connsiteX259" fmla="*/ 1471753 w 3079941"/>
                  <a:gd name="connsiteY259" fmla="*/ 665828 h 1160647"/>
                  <a:gd name="connsiteX260" fmla="*/ 1471753 w 3079941"/>
                  <a:gd name="connsiteY260" fmla="*/ 664206 h 1160647"/>
                  <a:gd name="connsiteX261" fmla="*/ 1471753 w 3079941"/>
                  <a:gd name="connsiteY261" fmla="*/ 652857 h 1160647"/>
                  <a:gd name="connsiteX262" fmla="*/ 1472513 w 3079941"/>
                  <a:gd name="connsiteY262" fmla="*/ 652857 h 1160647"/>
                  <a:gd name="connsiteX263" fmla="*/ 1477833 w 3079941"/>
                  <a:gd name="connsiteY263" fmla="*/ 652857 h 1160647"/>
                  <a:gd name="connsiteX264" fmla="*/ 1477833 w 3079941"/>
                  <a:gd name="connsiteY264" fmla="*/ 650966 h 1160647"/>
                  <a:gd name="connsiteX265" fmla="*/ 1477833 w 3079941"/>
                  <a:gd name="connsiteY265" fmla="*/ 637725 h 1160647"/>
                  <a:gd name="connsiteX266" fmla="*/ 1481887 w 3079941"/>
                  <a:gd name="connsiteY266" fmla="*/ 644210 h 1160647"/>
                  <a:gd name="connsiteX267" fmla="*/ 1484167 w 3079941"/>
                  <a:gd name="connsiteY267" fmla="*/ 644210 h 1160647"/>
                  <a:gd name="connsiteX268" fmla="*/ 1500127 w 3079941"/>
                  <a:gd name="connsiteY268" fmla="*/ 644210 h 1160647"/>
                  <a:gd name="connsiteX269" fmla="*/ 1500127 w 3079941"/>
                  <a:gd name="connsiteY269" fmla="*/ 643399 h 1160647"/>
                  <a:gd name="connsiteX270" fmla="*/ 1500127 w 3079941"/>
                  <a:gd name="connsiteY270" fmla="*/ 637725 h 1160647"/>
                  <a:gd name="connsiteX271" fmla="*/ 1500887 w 3079941"/>
                  <a:gd name="connsiteY271" fmla="*/ 637725 h 1160647"/>
                  <a:gd name="connsiteX272" fmla="*/ 1506207 w 3079941"/>
                  <a:gd name="connsiteY272" fmla="*/ 637725 h 1160647"/>
                  <a:gd name="connsiteX273" fmla="*/ 1506207 w 3079941"/>
                  <a:gd name="connsiteY273" fmla="*/ 639076 h 1160647"/>
                  <a:gd name="connsiteX274" fmla="*/ 1506207 w 3079941"/>
                  <a:gd name="connsiteY274" fmla="*/ 648534 h 1160647"/>
                  <a:gd name="connsiteX275" fmla="*/ 1544714 w 3079941"/>
                  <a:gd name="connsiteY275" fmla="*/ 648534 h 1160647"/>
                  <a:gd name="connsiteX276" fmla="*/ 1544714 w 3079941"/>
                  <a:gd name="connsiteY276" fmla="*/ 786887 h 1160647"/>
                  <a:gd name="connsiteX277" fmla="*/ 1546234 w 3079941"/>
                  <a:gd name="connsiteY277" fmla="*/ 786887 h 1160647"/>
                  <a:gd name="connsiteX278" fmla="*/ 1556874 w 3079941"/>
                  <a:gd name="connsiteY278" fmla="*/ 786887 h 1160647"/>
                  <a:gd name="connsiteX279" fmla="*/ 1556874 w 3079941"/>
                  <a:gd name="connsiteY279" fmla="*/ 773917 h 1160647"/>
                  <a:gd name="connsiteX280" fmla="*/ 1560928 w 3079941"/>
                  <a:gd name="connsiteY280" fmla="*/ 773917 h 1160647"/>
                  <a:gd name="connsiteX281" fmla="*/ 1560928 w 3079941"/>
                  <a:gd name="connsiteY281" fmla="*/ 786887 h 1160647"/>
                  <a:gd name="connsiteX282" fmla="*/ 1591328 w 3079941"/>
                  <a:gd name="connsiteY282" fmla="*/ 786887 h 1160647"/>
                  <a:gd name="connsiteX283" fmla="*/ 1591328 w 3079941"/>
                  <a:gd name="connsiteY283" fmla="*/ 756622 h 1160647"/>
                  <a:gd name="connsiteX284" fmla="*/ 1603488 w 3079941"/>
                  <a:gd name="connsiteY284" fmla="*/ 756622 h 1160647"/>
                  <a:gd name="connsiteX285" fmla="*/ 1615648 w 3079941"/>
                  <a:gd name="connsiteY285" fmla="*/ 754461 h 1160647"/>
                  <a:gd name="connsiteX286" fmla="*/ 1619702 w 3079941"/>
                  <a:gd name="connsiteY286" fmla="*/ 756622 h 1160647"/>
                  <a:gd name="connsiteX287" fmla="*/ 1629835 w 3079941"/>
                  <a:gd name="connsiteY287" fmla="*/ 756622 h 1160647"/>
                  <a:gd name="connsiteX288" fmla="*/ 1629835 w 3079941"/>
                  <a:gd name="connsiteY288" fmla="*/ 786887 h 1160647"/>
                  <a:gd name="connsiteX289" fmla="*/ 1637942 w 3079941"/>
                  <a:gd name="connsiteY289" fmla="*/ 786887 h 1160647"/>
                  <a:gd name="connsiteX290" fmla="*/ 1637942 w 3079941"/>
                  <a:gd name="connsiteY290" fmla="*/ 804182 h 1160647"/>
                  <a:gd name="connsiteX291" fmla="*/ 1647278 w 3079941"/>
                  <a:gd name="connsiteY291" fmla="*/ 805087 h 1160647"/>
                  <a:gd name="connsiteX292" fmla="*/ 1660236 w 3079941"/>
                  <a:gd name="connsiteY292" fmla="*/ 805087 h 1160647"/>
                  <a:gd name="connsiteX293" fmla="*/ 1660236 w 3079941"/>
                  <a:gd name="connsiteY293" fmla="*/ 789049 h 1160647"/>
                  <a:gd name="connsiteX294" fmla="*/ 1728192 w 3079941"/>
                  <a:gd name="connsiteY294" fmla="*/ 789049 h 1160647"/>
                  <a:gd name="connsiteX295" fmla="*/ 1728192 w 3079941"/>
                  <a:gd name="connsiteY295" fmla="*/ 703796 h 1160647"/>
                  <a:gd name="connsiteX296" fmla="*/ 1800200 w 3079941"/>
                  <a:gd name="connsiteY296" fmla="*/ 703796 h 1160647"/>
                  <a:gd name="connsiteX297" fmla="*/ 1800200 w 3079941"/>
                  <a:gd name="connsiteY297" fmla="*/ 782564 h 1160647"/>
                  <a:gd name="connsiteX298" fmla="*/ 1802104 w 3079941"/>
                  <a:gd name="connsiteY298" fmla="*/ 782564 h 1160647"/>
                  <a:gd name="connsiteX299" fmla="*/ 1803346 w 3079941"/>
                  <a:gd name="connsiteY299" fmla="*/ 805087 h 1160647"/>
                  <a:gd name="connsiteX300" fmla="*/ 1813022 w 3079941"/>
                  <a:gd name="connsiteY300" fmla="*/ 805087 h 1160647"/>
                  <a:gd name="connsiteX301" fmla="*/ 1814264 w 3079941"/>
                  <a:gd name="connsiteY301" fmla="*/ 782564 h 1160647"/>
                  <a:gd name="connsiteX302" fmla="*/ 1820344 w 3079941"/>
                  <a:gd name="connsiteY302" fmla="*/ 782564 h 1160647"/>
                  <a:gd name="connsiteX303" fmla="*/ 1821586 w 3079941"/>
                  <a:gd name="connsiteY303" fmla="*/ 805087 h 1160647"/>
                  <a:gd name="connsiteX304" fmla="*/ 1872208 w 3079941"/>
                  <a:gd name="connsiteY304" fmla="*/ 805087 h 1160647"/>
                  <a:gd name="connsiteX305" fmla="*/ 1872208 w 3079941"/>
                  <a:gd name="connsiteY305" fmla="*/ 642059 h 1160647"/>
                  <a:gd name="connsiteX306" fmla="*/ 2069535 w 3079941"/>
                  <a:gd name="connsiteY306" fmla="*/ 642059 h 1160647"/>
                  <a:gd name="connsiteX307" fmla="*/ 2069535 w 3079941"/>
                  <a:gd name="connsiteY307" fmla="*/ 805087 h 1160647"/>
                  <a:gd name="connsiteX308" fmla="*/ 2088232 w 3079941"/>
                  <a:gd name="connsiteY308" fmla="*/ 805087 h 1160647"/>
                  <a:gd name="connsiteX309" fmla="*/ 2088232 w 3079941"/>
                  <a:gd name="connsiteY309" fmla="*/ 722394 h 1160647"/>
                  <a:gd name="connsiteX310" fmla="*/ 2183352 w 3079941"/>
                  <a:gd name="connsiteY310" fmla="*/ 722394 h 1160647"/>
                  <a:gd name="connsiteX311" fmla="*/ 2195282 w 3079941"/>
                  <a:gd name="connsiteY311" fmla="*/ 404253 h 1160647"/>
                  <a:gd name="connsiteX312" fmla="*/ 2183122 w 3079941"/>
                  <a:gd name="connsiteY312" fmla="*/ 382635 h 1160647"/>
                  <a:gd name="connsiteX313" fmla="*/ 2177042 w 3079941"/>
                  <a:gd name="connsiteY313" fmla="*/ 378311 h 1160647"/>
                  <a:gd name="connsiteX314" fmla="*/ 2185149 w 3079941"/>
                  <a:gd name="connsiteY314" fmla="*/ 354532 h 1160647"/>
                  <a:gd name="connsiteX315" fmla="*/ 2185149 w 3079941"/>
                  <a:gd name="connsiteY315" fmla="*/ 337238 h 1160647"/>
                  <a:gd name="connsiteX316" fmla="*/ 2199336 w 3079941"/>
                  <a:gd name="connsiteY316" fmla="*/ 337238 h 1160647"/>
                  <a:gd name="connsiteX317" fmla="*/ 2199336 w 3079941"/>
                  <a:gd name="connsiteY317" fmla="*/ 315620 h 1160647"/>
                  <a:gd name="connsiteX318" fmla="*/ 2201362 w 3079941"/>
                  <a:gd name="connsiteY318" fmla="*/ 311296 h 1160647"/>
                  <a:gd name="connsiteX319" fmla="*/ 2201362 w 3079941"/>
                  <a:gd name="connsiteY319" fmla="*/ 233472 h 1160647"/>
                  <a:gd name="connsiteX320" fmla="*/ 2199336 w 3079941"/>
                  <a:gd name="connsiteY320" fmla="*/ 226987 h 1160647"/>
                  <a:gd name="connsiteX321" fmla="*/ 2205416 w 3079941"/>
                  <a:gd name="connsiteY321" fmla="*/ 220501 h 1160647"/>
                  <a:gd name="connsiteX322" fmla="*/ 2205416 w 3079941"/>
                  <a:gd name="connsiteY322" fmla="*/ 162133 h 1160647"/>
                  <a:gd name="connsiteX323" fmla="*/ 2207442 w 3079941"/>
                  <a:gd name="connsiteY323" fmla="*/ 157810 h 1160647"/>
                  <a:gd name="connsiteX324" fmla="*/ 2207442 w 3079941"/>
                  <a:gd name="connsiteY324" fmla="*/ 101604 h 1160647"/>
                  <a:gd name="connsiteX325" fmla="*/ 2209469 w 3079941"/>
                  <a:gd name="connsiteY325" fmla="*/ 82148 h 1160647"/>
                  <a:gd name="connsiteX326" fmla="*/ 2213523 w 3079941"/>
                  <a:gd name="connsiteY326" fmla="*/ 99442 h 1160647"/>
                  <a:gd name="connsiteX327" fmla="*/ 2215549 w 3079941"/>
                  <a:gd name="connsiteY327" fmla="*/ 157810 h 1160647"/>
                  <a:gd name="connsiteX328" fmla="*/ 2217576 w 3079941"/>
                  <a:gd name="connsiteY328" fmla="*/ 220501 h 1160647"/>
                  <a:gd name="connsiteX329" fmla="*/ 2223656 w 3079941"/>
                  <a:gd name="connsiteY329" fmla="*/ 226987 h 1160647"/>
                  <a:gd name="connsiteX330" fmla="*/ 2221629 w 3079941"/>
                  <a:gd name="connsiteY330" fmla="*/ 233472 h 1160647"/>
                  <a:gd name="connsiteX331" fmla="*/ 2221629 w 3079941"/>
                  <a:gd name="connsiteY331" fmla="*/ 311296 h 1160647"/>
                  <a:gd name="connsiteX332" fmla="*/ 2223656 w 3079941"/>
                  <a:gd name="connsiteY332" fmla="*/ 315620 h 1160647"/>
                  <a:gd name="connsiteX333" fmla="*/ 2223656 w 3079941"/>
                  <a:gd name="connsiteY333" fmla="*/ 337238 h 1160647"/>
                  <a:gd name="connsiteX334" fmla="*/ 2237843 w 3079941"/>
                  <a:gd name="connsiteY334" fmla="*/ 337238 h 1160647"/>
                  <a:gd name="connsiteX335" fmla="*/ 2237843 w 3079941"/>
                  <a:gd name="connsiteY335" fmla="*/ 354532 h 1160647"/>
                  <a:gd name="connsiteX336" fmla="*/ 2245950 w 3079941"/>
                  <a:gd name="connsiteY336" fmla="*/ 378311 h 1160647"/>
                  <a:gd name="connsiteX337" fmla="*/ 2239870 w 3079941"/>
                  <a:gd name="connsiteY337" fmla="*/ 382635 h 1160647"/>
                  <a:gd name="connsiteX338" fmla="*/ 2227709 w 3079941"/>
                  <a:gd name="connsiteY338" fmla="*/ 404253 h 1160647"/>
                  <a:gd name="connsiteX339" fmla="*/ 2235816 w 3079941"/>
                  <a:gd name="connsiteY339" fmla="*/ 657181 h 1160647"/>
                  <a:gd name="connsiteX340" fmla="*/ 2300670 w 3079941"/>
                  <a:gd name="connsiteY340" fmla="*/ 657181 h 1160647"/>
                  <a:gd name="connsiteX341" fmla="*/ 2300670 w 3079941"/>
                  <a:gd name="connsiteY341" fmla="*/ 732843 h 1160647"/>
                  <a:gd name="connsiteX342" fmla="*/ 2308777 w 3079941"/>
                  <a:gd name="connsiteY342" fmla="*/ 732843 h 1160647"/>
                  <a:gd name="connsiteX343" fmla="*/ 2310804 w 3079941"/>
                  <a:gd name="connsiteY343" fmla="*/ 726358 h 1160647"/>
                  <a:gd name="connsiteX344" fmla="*/ 2316884 w 3079941"/>
                  <a:gd name="connsiteY344" fmla="*/ 726358 h 1160647"/>
                  <a:gd name="connsiteX345" fmla="*/ 2318911 w 3079941"/>
                  <a:gd name="connsiteY345" fmla="*/ 735005 h 1160647"/>
                  <a:gd name="connsiteX346" fmla="*/ 2331071 w 3079941"/>
                  <a:gd name="connsiteY346" fmla="*/ 735005 h 1160647"/>
                  <a:gd name="connsiteX347" fmla="*/ 2331071 w 3079941"/>
                  <a:gd name="connsiteY347" fmla="*/ 728519 h 1160647"/>
                  <a:gd name="connsiteX348" fmla="*/ 2353364 w 3079941"/>
                  <a:gd name="connsiteY348" fmla="*/ 728519 h 1160647"/>
                  <a:gd name="connsiteX349" fmla="*/ 2353364 w 3079941"/>
                  <a:gd name="connsiteY349" fmla="*/ 735005 h 1160647"/>
                  <a:gd name="connsiteX350" fmla="*/ 2373631 w 3079941"/>
                  <a:gd name="connsiteY350" fmla="*/ 735005 h 1160647"/>
                  <a:gd name="connsiteX351" fmla="*/ 2373631 w 3079941"/>
                  <a:gd name="connsiteY351" fmla="*/ 780402 h 1160647"/>
                  <a:gd name="connsiteX352" fmla="*/ 2387818 w 3079941"/>
                  <a:gd name="connsiteY352" fmla="*/ 780402 h 1160647"/>
                  <a:gd name="connsiteX353" fmla="*/ 2387818 w 3079941"/>
                  <a:gd name="connsiteY353" fmla="*/ 767431 h 1160647"/>
                  <a:gd name="connsiteX354" fmla="*/ 2404032 w 3079941"/>
                  <a:gd name="connsiteY354" fmla="*/ 767431 h 1160647"/>
                  <a:gd name="connsiteX355" fmla="*/ 2404032 w 3079941"/>
                  <a:gd name="connsiteY355" fmla="*/ 588004 h 1160647"/>
                  <a:gd name="connsiteX356" fmla="*/ 2410112 w 3079941"/>
                  <a:gd name="connsiteY356" fmla="*/ 581518 h 1160647"/>
                  <a:gd name="connsiteX357" fmla="*/ 2483073 w 3079941"/>
                  <a:gd name="connsiteY357" fmla="*/ 581518 h 1160647"/>
                  <a:gd name="connsiteX358" fmla="*/ 2483073 w 3079941"/>
                  <a:gd name="connsiteY358" fmla="*/ 590166 h 1160647"/>
                  <a:gd name="connsiteX359" fmla="*/ 2493206 w 3079941"/>
                  <a:gd name="connsiteY359" fmla="*/ 590166 h 1160647"/>
                  <a:gd name="connsiteX360" fmla="*/ 2493206 w 3079941"/>
                  <a:gd name="connsiteY360" fmla="*/ 704740 h 1160647"/>
                  <a:gd name="connsiteX361" fmla="*/ 2515500 w 3079941"/>
                  <a:gd name="connsiteY361" fmla="*/ 704740 h 1160647"/>
                  <a:gd name="connsiteX362" fmla="*/ 2515500 w 3079941"/>
                  <a:gd name="connsiteY362" fmla="*/ 637725 h 1160647"/>
                  <a:gd name="connsiteX363" fmla="*/ 2541847 w 3079941"/>
                  <a:gd name="connsiteY363" fmla="*/ 637725 h 1160647"/>
                  <a:gd name="connsiteX364" fmla="*/ 2545900 w 3079941"/>
                  <a:gd name="connsiteY364" fmla="*/ 633401 h 1160647"/>
                  <a:gd name="connsiteX365" fmla="*/ 2554007 w 3079941"/>
                  <a:gd name="connsiteY365" fmla="*/ 633401 h 1160647"/>
                  <a:gd name="connsiteX366" fmla="*/ 2558060 w 3079941"/>
                  <a:gd name="connsiteY366" fmla="*/ 637725 h 1160647"/>
                  <a:gd name="connsiteX367" fmla="*/ 2580354 w 3079941"/>
                  <a:gd name="connsiteY367" fmla="*/ 637725 h 1160647"/>
                  <a:gd name="connsiteX368" fmla="*/ 2580354 w 3079941"/>
                  <a:gd name="connsiteY368" fmla="*/ 520989 h 1160647"/>
                  <a:gd name="connsiteX369" fmla="*/ 2637101 w 3079941"/>
                  <a:gd name="connsiteY369" fmla="*/ 510180 h 1160647"/>
                  <a:gd name="connsiteX370" fmla="*/ 2637101 w 3079941"/>
                  <a:gd name="connsiteY370" fmla="*/ 511261 h 1160647"/>
                  <a:gd name="connsiteX371" fmla="*/ 2637101 w 3079941"/>
                  <a:gd name="connsiteY371" fmla="*/ 518827 h 1160647"/>
                  <a:gd name="connsiteX372" fmla="*/ 2663448 w 3079941"/>
                  <a:gd name="connsiteY372" fmla="*/ 518827 h 1160647"/>
                  <a:gd name="connsiteX373" fmla="*/ 2663448 w 3079941"/>
                  <a:gd name="connsiteY373" fmla="*/ 773917 h 1160647"/>
                  <a:gd name="connsiteX374" fmla="*/ 2685742 w 3079941"/>
                  <a:gd name="connsiteY374" fmla="*/ 773917 h 1160647"/>
                  <a:gd name="connsiteX375" fmla="*/ 2685742 w 3079941"/>
                  <a:gd name="connsiteY375" fmla="*/ 769593 h 1160647"/>
                  <a:gd name="connsiteX376" fmla="*/ 2697902 w 3079941"/>
                  <a:gd name="connsiteY376" fmla="*/ 769593 h 1160647"/>
                  <a:gd name="connsiteX377" fmla="*/ 2697902 w 3079941"/>
                  <a:gd name="connsiteY377" fmla="*/ 773917 h 1160647"/>
                  <a:gd name="connsiteX378" fmla="*/ 2722222 w 3079941"/>
                  <a:gd name="connsiteY378" fmla="*/ 773917 h 1160647"/>
                  <a:gd name="connsiteX379" fmla="*/ 2722222 w 3079941"/>
                  <a:gd name="connsiteY379" fmla="*/ 760946 h 1160647"/>
                  <a:gd name="connsiteX380" fmla="*/ 2750596 w 3079941"/>
                  <a:gd name="connsiteY380" fmla="*/ 760946 h 1160647"/>
                  <a:gd name="connsiteX381" fmla="*/ 2762756 w 3079941"/>
                  <a:gd name="connsiteY381" fmla="*/ 756622 h 1160647"/>
                  <a:gd name="connsiteX382" fmla="*/ 2783023 w 3079941"/>
                  <a:gd name="connsiteY382" fmla="*/ 760946 h 1160647"/>
                  <a:gd name="connsiteX383" fmla="*/ 2783023 w 3079941"/>
                  <a:gd name="connsiteY383" fmla="*/ 743652 h 1160647"/>
                  <a:gd name="connsiteX384" fmla="*/ 2791130 w 3079941"/>
                  <a:gd name="connsiteY384" fmla="*/ 743652 h 1160647"/>
                  <a:gd name="connsiteX385" fmla="*/ 2791130 w 3079941"/>
                  <a:gd name="connsiteY385" fmla="*/ 730681 h 1160647"/>
                  <a:gd name="connsiteX386" fmla="*/ 2847877 w 3079941"/>
                  <a:gd name="connsiteY386" fmla="*/ 730681 h 1160647"/>
                  <a:gd name="connsiteX387" fmla="*/ 2847877 w 3079941"/>
                  <a:gd name="connsiteY387" fmla="*/ 700416 h 1160647"/>
                  <a:gd name="connsiteX388" fmla="*/ 2866117 w 3079941"/>
                  <a:gd name="connsiteY388" fmla="*/ 700416 h 1160647"/>
                  <a:gd name="connsiteX389" fmla="*/ 2866117 w 3079941"/>
                  <a:gd name="connsiteY389" fmla="*/ 693931 h 1160647"/>
                  <a:gd name="connsiteX390" fmla="*/ 2878277 w 3079941"/>
                  <a:gd name="connsiteY390" fmla="*/ 693931 h 1160647"/>
                  <a:gd name="connsiteX391" fmla="*/ 2878277 w 3079941"/>
                  <a:gd name="connsiteY391" fmla="*/ 700416 h 1160647"/>
                  <a:gd name="connsiteX392" fmla="*/ 2894491 w 3079941"/>
                  <a:gd name="connsiteY392" fmla="*/ 700416 h 1160647"/>
                  <a:gd name="connsiteX393" fmla="*/ 2894491 w 3079941"/>
                  <a:gd name="connsiteY393" fmla="*/ 750137 h 1160647"/>
                  <a:gd name="connsiteX394" fmla="*/ 2926918 w 3079941"/>
                  <a:gd name="connsiteY394" fmla="*/ 750137 h 1160647"/>
                  <a:gd name="connsiteX395" fmla="*/ 2926918 w 3079941"/>
                  <a:gd name="connsiteY395" fmla="*/ 724196 h 1160647"/>
                  <a:gd name="connsiteX396" fmla="*/ 2965425 w 3079941"/>
                  <a:gd name="connsiteY396" fmla="*/ 724196 h 1160647"/>
                  <a:gd name="connsiteX397" fmla="*/ 2965425 w 3079941"/>
                  <a:gd name="connsiteY397" fmla="*/ 693931 h 1160647"/>
                  <a:gd name="connsiteX398" fmla="*/ 3014066 w 3079941"/>
                  <a:gd name="connsiteY398" fmla="*/ 693931 h 1160647"/>
                  <a:gd name="connsiteX399" fmla="*/ 3014066 w 3079941"/>
                  <a:gd name="connsiteY399" fmla="*/ 805087 h 1160647"/>
                  <a:gd name="connsiteX400" fmla="*/ 3014066 w 3079941"/>
                  <a:gd name="connsiteY400" fmla="*/ 818866 h 1160647"/>
                  <a:gd name="connsiteX401" fmla="*/ 3079941 w 3079941"/>
                  <a:gd name="connsiteY401" fmla="*/ 818866 h 1160647"/>
                  <a:gd name="connsiteX402" fmla="*/ 3079941 w 3079941"/>
                  <a:gd name="connsiteY402" fmla="*/ 1160647 h 1160647"/>
                  <a:gd name="connsiteX403" fmla="*/ 200958 w 3079941"/>
                  <a:gd name="connsiteY403" fmla="*/ 1160647 h 1160647"/>
                  <a:gd name="connsiteX404" fmla="*/ 0 w 3079941"/>
                  <a:gd name="connsiteY404" fmla="*/ 1126882 h 1160647"/>
                  <a:gd name="connsiteX405" fmla="*/ 0 w 3079941"/>
                  <a:gd name="connsiteY405" fmla="*/ 915339 h 1160647"/>
                  <a:gd name="connsiteX406" fmla="*/ 103377 w 3079941"/>
                  <a:gd name="connsiteY406" fmla="*/ 915339 h 1160647"/>
                  <a:gd name="connsiteX407" fmla="*/ 103377 w 3079941"/>
                  <a:gd name="connsiteY407" fmla="*/ 886329 h 1160647"/>
                  <a:gd name="connsiteX408" fmla="*/ 55096 w 3079941"/>
                  <a:gd name="connsiteY408" fmla="*/ 886329 h 1160647"/>
                  <a:gd name="connsiteX409" fmla="*/ 55096 w 3079941"/>
                  <a:gd name="connsiteY409" fmla="*/ 724196 h 1160647"/>
                  <a:gd name="connsiteX410" fmla="*/ 75363 w 3079941"/>
                  <a:gd name="connsiteY410" fmla="*/ 724196 h 1160647"/>
                  <a:gd name="connsiteX411" fmla="*/ 75870 w 3079941"/>
                  <a:gd name="connsiteY411" fmla="*/ 723115 h 1160647"/>
                  <a:gd name="connsiteX412" fmla="*/ 79416 w 3079941"/>
                  <a:gd name="connsiteY412" fmla="*/ 715549 h 1160647"/>
                  <a:gd name="connsiteX413" fmla="*/ 81190 w 3079941"/>
                  <a:gd name="connsiteY413" fmla="*/ 715819 h 1160647"/>
                  <a:gd name="connsiteX414" fmla="*/ 93603 w 3079941"/>
                  <a:gd name="connsiteY414" fmla="*/ 717710 h 1160647"/>
                  <a:gd name="connsiteX415" fmla="*/ 94110 w 3079941"/>
                  <a:gd name="connsiteY415" fmla="*/ 719062 h 1160647"/>
                  <a:gd name="connsiteX416" fmla="*/ 97656 w 3079941"/>
                  <a:gd name="connsiteY416" fmla="*/ 728519 h 1160647"/>
                  <a:gd name="connsiteX417" fmla="*/ 124003 w 3079941"/>
                  <a:gd name="connsiteY417" fmla="*/ 730681 h 1160647"/>
                  <a:gd name="connsiteX418" fmla="*/ 124003 w 3079941"/>
                  <a:gd name="connsiteY418" fmla="*/ 607460 h 1160647"/>
                  <a:gd name="connsiteX419" fmla="*/ 126030 w 3079941"/>
                  <a:gd name="connsiteY419" fmla="*/ 607460 h 1160647"/>
                  <a:gd name="connsiteX420" fmla="*/ 140217 w 3079941"/>
                  <a:gd name="connsiteY420" fmla="*/ 607460 h 1160647"/>
                  <a:gd name="connsiteX421" fmla="*/ 140217 w 3079941"/>
                  <a:gd name="connsiteY421" fmla="*/ 471268 h 1160647"/>
                  <a:gd name="connsiteX422" fmla="*/ 141990 w 3079941"/>
                  <a:gd name="connsiteY422" fmla="*/ 471268 h 1160647"/>
                  <a:gd name="connsiteX423" fmla="*/ 154404 w 3079941"/>
                  <a:gd name="connsiteY423" fmla="*/ 471268 h 1160647"/>
                  <a:gd name="connsiteX424" fmla="*/ 154404 w 3079941"/>
                  <a:gd name="connsiteY424" fmla="*/ 356694 h 1160647"/>
                  <a:gd name="connsiteX425" fmla="*/ 158457 w 3079941"/>
                  <a:gd name="connsiteY425" fmla="*/ 328590 h 1160647"/>
                  <a:gd name="connsiteX426" fmla="*/ 160484 w 3079941"/>
                  <a:gd name="connsiteY426" fmla="*/ 328590 h 1160647"/>
                  <a:gd name="connsiteX427" fmla="*/ 174671 w 3079941"/>
                  <a:gd name="connsiteY427" fmla="*/ 328590 h 1160647"/>
                  <a:gd name="connsiteX428" fmla="*/ 211151 w 3079941"/>
                  <a:gd name="connsiteY428" fmla="*/ 246443 h 1160647"/>
                  <a:gd name="connsiteX429" fmla="*/ 215205 w 3079941"/>
                  <a:gd name="connsiteY429" fmla="*/ 0 h 1160647"/>
                  <a:gd name="connsiteX0" fmla="*/ 215205 w 3079941"/>
                  <a:gd name="connsiteY0" fmla="*/ 0 h 1160647"/>
                  <a:gd name="connsiteX1" fmla="*/ 217231 w 3079941"/>
                  <a:gd name="connsiteY1" fmla="*/ 246443 h 1160647"/>
                  <a:gd name="connsiteX2" fmla="*/ 255738 w 3079941"/>
                  <a:gd name="connsiteY2" fmla="*/ 326429 h 1160647"/>
                  <a:gd name="connsiteX3" fmla="*/ 257765 w 3079941"/>
                  <a:gd name="connsiteY3" fmla="*/ 326429 h 1160647"/>
                  <a:gd name="connsiteX4" fmla="*/ 271952 w 3079941"/>
                  <a:gd name="connsiteY4" fmla="*/ 326429 h 1160647"/>
                  <a:gd name="connsiteX5" fmla="*/ 271952 w 3079941"/>
                  <a:gd name="connsiteY5" fmla="*/ 350208 h 1160647"/>
                  <a:gd name="connsiteX6" fmla="*/ 272459 w 3079941"/>
                  <a:gd name="connsiteY6" fmla="*/ 351019 h 1160647"/>
                  <a:gd name="connsiteX7" fmla="*/ 276005 w 3079941"/>
                  <a:gd name="connsiteY7" fmla="*/ 356694 h 1160647"/>
                  <a:gd name="connsiteX8" fmla="*/ 276005 w 3079941"/>
                  <a:gd name="connsiteY8" fmla="*/ 471268 h 1160647"/>
                  <a:gd name="connsiteX9" fmla="*/ 278285 w 3079941"/>
                  <a:gd name="connsiteY9" fmla="*/ 471268 h 1160647"/>
                  <a:gd name="connsiteX10" fmla="*/ 294246 w 3079941"/>
                  <a:gd name="connsiteY10" fmla="*/ 471268 h 1160647"/>
                  <a:gd name="connsiteX11" fmla="*/ 294246 w 3079941"/>
                  <a:gd name="connsiteY11" fmla="*/ 611783 h 1160647"/>
                  <a:gd name="connsiteX12" fmla="*/ 295766 w 3079941"/>
                  <a:gd name="connsiteY12" fmla="*/ 611513 h 1160647"/>
                  <a:gd name="connsiteX13" fmla="*/ 306406 w 3079941"/>
                  <a:gd name="connsiteY13" fmla="*/ 609622 h 1160647"/>
                  <a:gd name="connsiteX14" fmla="*/ 304379 w 3079941"/>
                  <a:gd name="connsiteY14" fmla="*/ 698254 h 1160647"/>
                  <a:gd name="connsiteX15" fmla="*/ 305899 w 3079941"/>
                  <a:gd name="connsiteY15" fmla="*/ 698525 h 1160647"/>
                  <a:gd name="connsiteX16" fmla="*/ 316539 w 3079941"/>
                  <a:gd name="connsiteY16" fmla="*/ 700416 h 1160647"/>
                  <a:gd name="connsiteX17" fmla="*/ 316792 w 3079941"/>
                  <a:gd name="connsiteY17" fmla="*/ 701227 h 1160647"/>
                  <a:gd name="connsiteX18" fmla="*/ 318566 w 3079941"/>
                  <a:gd name="connsiteY18" fmla="*/ 706902 h 1160647"/>
                  <a:gd name="connsiteX19" fmla="*/ 319326 w 3079941"/>
                  <a:gd name="connsiteY19" fmla="*/ 704470 h 1160647"/>
                  <a:gd name="connsiteX20" fmla="*/ 324646 w 3079941"/>
                  <a:gd name="connsiteY20" fmla="*/ 687446 h 1160647"/>
                  <a:gd name="connsiteX21" fmla="*/ 326419 w 3079941"/>
                  <a:gd name="connsiteY21" fmla="*/ 687446 h 1160647"/>
                  <a:gd name="connsiteX22" fmla="*/ 338833 w 3079941"/>
                  <a:gd name="connsiteY22" fmla="*/ 687446 h 1160647"/>
                  <a:gd name="connsiteX23" fmla="*/ 338833 w 3079941"/>
                  <a:gd name="connsiteY23" fmla="*/ 719872 h 1160647"/>
                  <a:gd name="connsiteX24" fmla="*/ 339846 w 3079941"/>
                  <a:gd name="connsiteY24" fmla="*/ 720413 h 1160647"/>
                  <a:gd name="connsiteX25" fmla="*/ 346940 w 3079941"/>
                  <a:gd name="connsiteY25" fmla="*/ 724196 h 1160647"/>
                  <a:gd name="connsiteX26" fmla="*/ 346940 w 3079941"/>
                  <a:gd name="connsiteY26" fmla="*/ 725547 h 1160647"/>
                  <a:gd name="connsiteX27" fmla="*/ 346940 w 3079941"/>
                  <a:gd name="connsiteY27" fmla="*/ 735005 h 1160647"/>
                  <a:gd name="connsiteX28" fmla="*/ 391527 w 3079941"/>
                  <a:gd name="connsiteY28" fmla="*/ 735005 h 1160647"/>
                  <a:gd name="connsiteX29" fmla="*/ 391527 w 3079941"/>
                  <a:gd name="connsiteY29" fmla="*/ 736086 h 1160647"/>
                  <a:gd name="connsiteX30" fmla="*/ 391527 w 3079941"/>
                  <a:gd name="connsiteY30" fmla="*/ 743652 h 1160647"/>
                  <a:gd name="connsiteX31" fmla="*/ 393553 w 3079941"/>
                  <a:gd name="connsiteY31" fmla="*/ 743652 h 1160647"/>
                  <a:gd name="connsiteX32" fmla="*/ 407740 w 3079941"/>
                  <a:gd name="connsiteY32" fmla="*/ 743652 h 1160647"/>
                  <a:gd name="connsiteX33" fmla="*/ 407740 w 3079941"/>
                  <a:gd name="connsiteY33" fmla="*/ 713387 h 1160647"/>
                  <a:gd name="connsiteX34" fmla="*/ 452327 w 3079941"/>
                  <a:gd name="connsiteY34" fmla="*/ 713387 h 1160647"/>
                  <a:gd name="connsiteX35" fmla="*/ 452327 w 3079941"/>
                  <a:gd name="connsiteY35" fmla="*/ 712036 h 1160647"/>
                  <a:gd name="connsiteX36" fmla="*/ 452327 w 3079941"/>
                  <a:gd name="connsiteY36" fmla="*/ 702578 h 1160647"/>
                  <a:gd name="connsiteX37" fmla="*/ 453341 w 3079941"/>
                  <a:gd name="connsiteY37" fmla="*/ 702578 h 1160647"/>
                  <a:gd name="connsiteX38" fmla="*/ 460434 w 3079941"/>
                  <a:gd name="connsiteY38" fmla="*/ 702578 h 1160647"/>
                  <a:gd name="connsiteX39" fmla="*/ 460434 w 3079941"/>
                  <a:gd name="connsiteY39" fmla="*/ 700687 h 1160647"/>
                  <a:gd name="connsiteX40" fmla="*/ 460434 w 3079941"/>
                  <a:gd name="connsiteY40" fmla="*/ 687446 h 1160647"/>
                  <a:gd name="connsiteX41" fmla="*/ 461194 w 3079941"/>
                  <a:gd name="connsiteY41" fmla="*/ 687446 h 1160647"/>
                  <a:gd name="connsiteX42" fmla="*/ 466514 w 3079941"/>
                  <a:gd name="connsiteY42" fmla="*/ 687446 h 1160647"/>
                  <a:gd name="connsiteX43" fmla="*/ 466514 w 3079941"/>
                  <a:gd name="connsiteY43" fmla="*/ 686365 h 1160647"/>
                  <a:gd name="connsiteX44" fmla="*/ 466514 w 3079941"/>
                  <a:gd name="connsiteY44" fmla="*/ 678798 h 1160647"/>
                  <a:gd name="connsiteX45" fmla="*/ 468541 w 3079941"/>
                  <a:gd name="connsiteY45" fmla="*/ 678798 h 1160647"/>
                  <a:gd name="connsiteX46" fmla="*/ 482728 w 3079941"/>
                  <a:gd name="connsiteY46" fmla="*/ 678798 h 1160647"/>
                  <a:gd name="connsiteX47" fmla="*/ 482728 w 3079941"/>
                  <a:gd name="connsiteY47" fmla="*/ 679879 h 1160647"/>
                  <a:gd name="connsiteX48" fmla="*/ 482728 w 3079941"/>
                  <a:gd name="connsiteY48" fmla="*/ 687446 h 1160647"/>
                  <a:gd name="connsiteX49" fmla="*/ 505021 w 3079941"/>
                  <a:gd name="connsiteY49" fmla="*/ 687446 h 1160647"/>
                  <a:gd name="connsiteX50" fmla="*/ 505021 w 3079941"/>
                  <a:gd name="connsiteY50" fmla="*/ 685554 h 1160647"/>
                  <a:gd name="connsiteX51" fmla="*/ 505021 w 3079941"/>
                  <a:gd name="connsiteY51" fmla="*/ 672313 h 1160647"/>
                  <a:gd name="connsiteX52" fmla="*/ 506795 w 3079941"/>
                  <a:gd name="connsiteY52" fmla="*/ 672313 h 1160647"/>
                  <a:gd name="connsiteX53" fmla="*/ 519208 w 3079941"/>
                  <a:gd name="connsiteY53" fmla="*/ 672313 h 1160647"/>
                  <a:gd name="connsiteX54" fmla="*/ 519208 w 3079941"/>
                  <a:gd name="connsiteY54" fmla="*/ 696093 h 1160647"/>
                  <a:gd name="connsiteX55" fmla="*/ 520222 w 3079941"/>
                  <a:gd name="connsiteY55" fmla="*/ 696093 h 1160647"/>
                  <a:gd name="connsiteX56" fmla="*/ 527315 w 3079941"/>
                  <a:gd name="connsiteY56" fmla="*/ 696093 h 1160647"/>
                  <a:gd name="connsiteX57" fmla="*/ 527315 w 3079941"/>
                  <a:gd name="connsiteY57" fmla="*/ 695012 h 1160647"/>
                  <a:gd name="connsiteX58" fmla="*/ 527315 w 3079941"/>
                  <a:gd name="connsiteY58" fmla="*/ 687446 h 1160647"/>
                  <a:gd name="connsiteX59" fmla="*/ 529088 w 3079941"/>
                  <a:gd name="connsiteY59" fmla="*/ 687446 h 1160647"/>
                  <a:gd name="connsiteX60" fmla="*/ 541502 w 3079941"/>
                  <a:gd name="connsiteY60" fmla="*/ 687446 h 1160647"/>
                  <a:gd name="connsiteX61" fmla="*/ 541502 w 3079941"/>
                  <a:gd name="connsiteY61" fmla="*/ 713387 h 1160647"/>
                  <a:gd name="connsiteX62" fmla="*/ 543529 w 3079941"/>
                  <a:gd name="connsiteY62" fmla="*/ 713387 h 1160647"/>
                  <a:gd name="connsiteX63" fmla="*/ 557715 w 3079941"/>
                  <a:gd name="connsiteY63" fmla="*/ 713387 h 1160647"/>
                  <a:gd name="connsiteX64" fmla="*/ 557715 w 3079941"/>
                  <a:gd name="connsiteY64" fmla="*/ 715008 h 1160647"/>
                  <a:gd name="connsiteX65" fmla="*/ 557715 w 3079941"/>
                  <a:gd name="connsiteY65" fmla="*/ 726358 h 1160647"/>
                  <a:gd name="connsiteX66" fmla="*/ 558475 w 3079941"/>
                  <a:gd name="connsiteY66" fmla="*/ 726358 h 1160647"/>
                  <a:gd name="connsiteX67" fmla="*/ 563796 w 3079941"/>
                  <a:gd name="connsiteY67" fmla="*/ 726358 h 1160647"/>
                  <a:gd name="connsiteX68" fmla="*/ 563796 w 3079941"/>
                  <a:gd name="connsiteY68" fmla="*/ 725547 h 1160647"/>
                  <a:gd name="connsiteX69" fmla="*/ 563796 w 3079941"/>
                  <a:gd name="connsiteY69" fmla="*/ 719872 h 1160647"/>
                  <a:gd name="connsiteX70" fmla="*/ 594196 w 3079941"/>
                  <a:gd name="connsiteY70" fmla="*/ 719872 h 1160647"/>
                  <a:gd name="connsiteX71" fmla="*/ 594196 w 3079941"/>
                  <a:gd name="connsiteY71" fmla="*/ 743652 h 1160647"/>
                  <a:gd name="connsiteX72" fmla="*/ 595209 w 3079941"/>
                  <a:gd name="connsiteY72" fmla="*/ 743652 h 1160647"/>
                  <a:gd name="connsiteX73" fmla="*/ 602303 w 3079941"/>
                  <a:gd name="connsiteY73" fmla="*/ 743652 h 1160647"/>
                  <a:gd name="connsiteX74" fmla="*/ 602303 w 3079941"/>
                  <a:gd name="connsiteY74" fmla="*/ 744733 h 1160647"/>
                  <a:gd name="connsiteX75" fmla="*/ 602303 w 3079941"/>
                  <a:gd name="connsiteY75" fmla="*/ 752299 h 1160647"/>
                  <a:gd name="connsiteX76" fmla="*/ 603063 w 3079941"/>
                  <a:gd name="connsiteY76" fmla="*/ 752299 h 1160647"/>
                  <a:gd name="connsiteX77" fmla="*/ 608383 w 3079941"/>
                  <a:gd name="connsiteY77" fmla="*/ 752299 h 1160647"/>
                  <a:gd name="connsiteX78" fmla="*/ 608383 w 3079941"/>
                  <a:gd name="connsiteY78" fmla="*/ 750137 h 1160647"/>
                  <a:gd name="connsiteX79" fmla="*/ 608383 w 3079941"/>
                  <a:gd name="connsiteY79" fmla="*/ 735005 h 1160647"/>
                  <a:gd name="connsiteX80" fmla="*/ 609396 w 3079941"/>
                  <a:gd name="connsiteY80" fmla="*/ 735005 h 1160647"/>
                  <a:gd name="connsiteX81" fmla="*/ 616490 w 3079941"/>
                  <a:gd name="connsiteY81" fmla="*/ 735005 h 1160647"/>
                  <a:gd name="connsiteX82" fmla="*/ 616490 w 3079941"/>
                  <a:gd name="connsiteY82" fmla="*/ 736086 h 1160647"/>
                  <a:gd name="connsiteX83" fmla="*/ 616490 w 3079941"/>
                  <a:gd name="connsiteY83" fmla="*/ 743652 h 1160647"/>
                  <a:gd name="connsiteX84" fmla="*/ 621810 w 3079941"/>
                  <a:gd name="connsiteY84" fmla="*/ 741659 h 1160647"/>
                  <a:gd name="connsiteX85" fmla="*/ 622570 w 3079941"/>
                  <a:gd name="connsiteY85" fmla="*/ 740679 h 1160647"/>
                  <a:gd name="connsiteX86" fmla="*/ 622570 w 3079941"/>
                  <a:gd name="connsiteY86" fmla="*/ 735005 h 1160647"/>
                  <a:gd name="connsiteX87" fmla="*/ 661077 w 3079941"/>
                  <a:gd name="connsiteY87" fmla="*/ 735005 h 1160647"/>
                  <a:gd name="connsiteX88" fmla="*/ 661077 w 3079941"/>
                  <a:gd name="connsiteY88" fmla="*/ 758784 h 1160647"/>
                  <a:gd name="connsiteX89" fmla="*/ 663103 w 3079941"/>
                  <a:gd name="connsiteY89" fmla="*/ 758784 h 1160647"/>
                  <a:gd name="connsiteX90" fmla="*/ 677290 w 3079941"/>
                  <a:gd name="connsiteY90" fmla="*/ 758784 h 1160647"/>
                  <a:gd name="connsiteX91" fmla="*/ 677290 w 3079941"/>
                  <a:gd name="connsiteY91" fmla="*/ 759865 h 1160647"/>
                  <a:gd name="connsiteX92" fmla="*/ 677290 w 3079941"/>
                  <a:gd name="connsiteY92" fmla="*/ 767431 h 1160647"/>
                  <a:gd name="connsiteX93" fmla="*/ 679064 w 3079941"/>
                  <a:gd name="connsiteY93" fmla="*/ 767431 h 1160647"/>
                  <a:gd name="connsiteX94" fmla="*/ 691477 w 3079941"/>
                  <a:gd name="connsiteY94" fmla="*/ 767431 h 1160647"/>
                  <a:gd name="connsiteX95" fmla="*/ 691477 w 3079941"/>
                  <a:gd name="connsiteY95" fmla="*/ 743652 h 1160647"/>
                  <a:gd name="connsiteX96" fmla="*/ 692490 w 3079941"/>
                  <a:gd name="connsiteY96" fmla="*/ 743652 h 1160647"/>
                  <a:gd name="connsiteX97" fmla="*/ 699584 w 3079941"/>
                  <a:gd name="connsiteY97" fmla="*/ 743652 h 1160647"/>
                  <a:gd name="connsiteX98" fmla="*/ 699584 w 3079941"/>
                  <a:gd name="connsiteY98" fmla="*/ 711225 h 1160647"/>
                  <a:gd name="connsiteX99" fmla="*/ 700597 w 3079941"/>
                  <a:gd name="connsiteY99" fmla="*/ 711225 h 1160647"/>
                  <a:gd name="connsiteX100" fmla="*/ 707691 w 3079941"/>
                  <a:gd name="connsiteY100" fmla="*/ 711225 h 1160647"/>
                  <a:gd name="connsiteX101" fmla="*/ 707691 w 3079941"/>
                  <a:gd name="connsiteY101" fmla="*/ 709334 h 1160647"/>
                  <a:gd name="connsiteX102" fmla="*/ 707691 w 3079941"/>
                  <a:gd name="connsiteY102" fmla="*/ 696093 h 1160647"/>
                  <a:gd name="connsiteX103" fmla="*/ 706424 w 3079941"/>
                  <a:gd name="connsiteY103" fmla="*/ 694471 h 1160647"/>
                  <a:gd name="connsiteX104" fmla="*/ 711744 w 3079941"/>
                  <a:gd name="connsiteY104" fmla="*/ 683122 h 1160647"/>
                  <a:gd name="connsiteX105" fmla="*/ 719851 w 3079941"/>
                  <a:gd name="connsiteY105" fmla="*/ 711225 h 1160647"/>
                  <a:gd name="connsiteX106" fmla="*/ 720611 w 3079941"/>
                  <a:gd name="connsiteY106" fmla="*/ 711225 h 1160647"/>
                  <a:gd name="connsiteX107" fmla="*/ 725931 w 3079941"/>
                  <a:gd name="connsiteY107" fmla="*/ 711225 h 1160647"/>
                  <a:gd name="connsiteX108" fmla="*/ 725931 w 3079941"/>
                  <a:gd name="connsiteY108" fmla="*/ 605298 h 1160647"/>
                  <a:gd name="connsiteX109" fmla="*/ 727451 w 3079941"/>
                  <a:gd name="connsiteY109" fmla="*/ 605298 h 1160647"/>
                  <a:gd name="connsiteX110" fmla="*/ 738091 w 3079941"/>
                  <a:gd name="connsiteY110" fmla="*/ 605298 h 1160647"/>
                  <a:gd name="connsiteX111" fmla="*/ 738091 w 3079941"/>
                  <a:gd name="connsiteY111" fmla="*/ 557739 h 1160647"/>
                  <a:gd name="connsiteX112" fmla="*/ 764438 w 3079941"/>
                  <a:gd name="connsiteY112" fmla="*/ 557739 h 1160647"/>
                  <a:gd name="connsiteX113" fmla="*/ 764438 w 3079941"/>
                  <a:gd name="connsiteY113" fmla="*/ 536121 h 1160647"/>
                  <a:gd name="connsiteX114" fmla="*/ 798892 w 3079941"/>
                  <a:gd name="connsiteY114" fmla="*/ 536121 h 1160647"/>
                  <a:gd name="connsiteX115" fmla="*/ 798892 w 3079941"/>
                  <a:gd name="connsiteY115" fmla="*/ 538553 h 1160647"/>
                  <a:gd name="connsiteX116" fmla="*/ 798892 w 3079941"/>
                  <a:gd name="connsiteY116" fmla="*/ 555577 h 1160647"/>
                  <a:gd name="connsiteX117" fmla="*/ 801172 w 3079941"/>
                  <a:gd name="connsiteY117" fmla="*/ 555577 h 1160647"/>
                  <a:gd name="connsiteX118" fmla="*/ 817132 w 3079941"/>
                  <a:gd name="connsiteY118" fmla="*/ 555577 h 1160647"/>
                  <a:gd name="connsiteX119" fmla="*/ 817132 w 3079941"/>
                  <a:gd name="connsiteY119" fmla="*/ 603136 h 1160647"/>
                  <a:gd name="connsiteX120" fmla="*/ 818145 w 3079941"/>
                  <a:gd name="connsiteY120" fmla="*/ 603136 h 1160647"/>
                  <a:gd name="connsiteX121" fmla="*/ 825239 w 3079941"/>
                  <a:gd name="connsiteY121" fmla="*/ 603136 h 1160647"/>
                  <a:gd name="connsiteX122" fmla="*/ 839426 w 3079941"/>
                  <a:gd name="connsiteY122" fmla="*/ 607460 h 1160647"/>
                  <a:gd name="connsiteX123" fmla="*/ 839426 w 3079941"/>
                  <a:gd name="connsiteY123" fmla="*/ 646372 h 1160647"/>
                  <a:gd name="connsiteX124" fmla="*/ 840439 w 3079941"/>
                  <a:gd name="connsiteY124" fmla="*/ 646372 h 1160647"/>
                  <a:gd name="connsiteX125" fmla="*/ 847532 w 3079941"/>
                  <a:gd name="connsiteY125" fmla="*/ 646372 h 1160647"/>
                  <a:gd name="connsiteX126" fmla="*/ 847532 w 3079941"/>
                  <a:gd name="connsiteY126" fmla="*/ 647993 h 1160647"/>
                  <a:gd name="connsiteX127" fmla="*/ 847532 w 3079941"/>
                  <a:gd name="connsiteY127" fmla="*/ 659342 h 1160647"/>
                  <a:gd name="connsiteX128" fmla="*/ 849559 w 3079941"/>
                  <a:gd name="connsiteY128" fmla="*/ 659342 h 1160647"/>
                  <a:gd name="connsiteX129" fmla="*/ 863746 w 3079941"/>
                  <a:gd name="connsiteY129" fmla="*/ 659342 h 1160647"/>
                  <a:gd name="connsiteX130" fmla="*/ 869826 w 3079941"/>
                  <a:gd name="connsiteY130" fmla="*/ 665828 h 1160647"/>
                  <a:gd name="connsiteX131" fmla="*/ 869826 w 3079941"/>
                  <a:gd name="connsiteY131" fmla="*/ 687446 h 1160647"/>
                  <a:gd name="connsiteX132" fmla="*/ 872106 w 3079941"/>
                  <a:gd name="connsiteY132" fmla="*/ 687446 h 1160647"/>
                  <a:gd name="connsiteX133" fmla="*/ 888066 w 3079941"/>
                  <a:gd name="connsiteY133" fmla="*/ 687446 h 1160647"/>
                  <a:gd name="connsiteX134" fmla="*/ 888066 w 3079941"/>
                  <a:gd name="connsiteY134" fmla="*/ 688526 h 1160647"/>
                  <a:gd name="connsiteX135" fmla="*/ 888066 w 3079941"/>
                  <a:gd name="connsiteY135" fmla="*/ 696093 h 1160647"/>
                  <a:gd name="connsiteX136" fmla="*/ 889333 w 3079941"/>
                  <a:gd name="connsiteY136" fmla="*/ 696093 h 1160647"/>
                  <a:gd name="connsiteX137" fmla="*/ 898200 w 3079941"/>
                  <a:gd name="connsiteY137" fmla="*/ 696093 h 1160647"/>
                  <a:gd name="connsiteX138" fmla="*/ 898200 w 3079941"/>
                  <a:gd name="connsiteY138" fmla="*/ 698254 h 1160647"/>
                  <a:gd name="connsiteX139" fmla="*/ 898200 w 3079941"/>
                  <a:gd name="connsiteY139" fmla="*/ 713387 h 1160647"/>
                  <a:gd name="connsiteX140" fmla="*/ 902253 w 3079941"/>
                  <a:gd name="connsiteY140" fmla="*/ 711495 h 1160647"/>
                  <a:gd name="connsiteX141" fmla="*/ 902253 w 3079941"/>
                  <a:gd name="connsiteY141" fmla="*/ 698254 h 1160647"/>
                  <a:gd name="connsiteX142" fmla="*/ 903266 w 3079941"/>
                  <a:gd name="connsiteY142" fmla="*/ 698254 h 1160647"/>
                  <a:gd name="connsiteX143" fmla="*/ 910360 w 3079941"/>
                  <a:gd name="connsiteY143" fmla="*/ 698254 h 1160647"/>
                  <a:gd name="connsiteX144" fmla="*/ 910360 w 3079941"/>
                  <a:gd name="connsiteY144" fmla="*/ 699876 h 1160647"/>
                  <a:gd name="connsiteX145" fmla="*/ 910360 w 3079941"/>
                  <a:gd name="connsiteY145" fmla="*/ 711225 h 1160647"/>
                  <a:gd name="connsiteX146" fmla="*/ 911120 w 3079941"/>
                  <a:gd name="connsiteY146" fmla="*/ 711225 h 1160647"/>
                  <a:gd name="connsiteX147" fmla="*/ 916440 w 3079941"/>
                  <a:gd name="connsiteY147" fmla="*/ 711225 h 1160647"/>
                  <a:gd name="connsiteX148" fmla="*/ 965080 w 3079941"/>
                  <a:gd name="connsiteY148" fmla="*/ 706902 h 1160647"/>
                  <a:gd name="connsiteX149" fmla="*/ 965080 w 3079941"/>
                  <a:gd name="connsiteY149" fmla="*/ 708253 h 1160647"/>
                  <a:gd name="connsiteX150" fmla="*/ 965080 w 3079941"/>
                  <a:gd name="connsiteY150" fmla="*/ 717710 h 1160647"/>
                  <a:gd name="connsiteX151" fmla="*/ 965840 w 3079941"/>
                  <a:gd name="connsiteY151" fmla="*/ 717710 h 1160647"/>
                  <a:gd name="connsiteX152" fmla="*/ 971161 w 3079941"/>
                  <a:gd name="connsiteY152" fmla="*/ 717710 h 1160647"/>
                  <a:gd name="connsiteX153" fmla="*/ 971161 w 3079941"/>
                  <a:gd name="connsiteY153" fmla="*/ 719872 h 1160647"/>
                  <a:gd name="connsiteX154" fmla="*/ 971161 w 3079941"/>
                  <a:gd name="connsiteY154" fmla="*/ 735005 h 1160647"/>
                  <a:gd name="connsiteX155" fmla="*/ 973187 w 3079941"/>
                  <a:gd name="connsiteY155" fmla="*/ 733654 h 1160647"/>
                  <a:gd name="connsiteX156" fmla="*/ 987374 w 3079941"/>
                  <a:gd name="connsiteY156" fmla="*/ 724196 h 1160647"/>
                  <a:gd name="connsiteX157" fmla="*/ 993454 w 3079941"/>
                  <a:gd name="connsiteY157" fmla="*/ 683122 h 1160647"/>
                  <a:gd name="connsiteX158" fmla="*/ 994214 w 3079941"/>
                  <a:gd name="connsiteY158" fmla="*/ 682852 h 1160647"/>
                  <a:gd name="connsiteX159" fmla="*/ 999534 w 3079941"/>
                  <a:gd name="connsiteY159" fmla="*/ 680960 h 1160647"/>
                  <a:gd name="connsiteX160" fmla="*/ 1001561 w 3079941"/>
                  <a:gd name="connsiteY160" fmla="*/ 611783 h 1160647"/>
                  <a:gd name="connsiteX161" fmla="*/ 1003588 w 3079941"/>
                  <a:gd name="connsiteY161" fmla="*/ 680960 h 1160647"/>
                  <a:gd name="connsiteX162" fmla="*/ 1004348 w 3079941"/>
                  <a:gd name="connsiteY162" fmla="*/ 681230 h 1160647"/>
                  <a:gd name="connsiteX163" fmla="*/ 1009668 w 3079941"/>
                  <a:gd name="connsiteY163" fmla="*/ 683122 h 1160647"/>
                  <a:gd name="connsiteX164" fmla="*/ 1009668 w 3079941"/>
                  <a:gd name="connsiteY164" fmla="*/ 596651 h 1160647"/>
                  <a:gd name="connsiteX165" fmla="*/ 1013721 w 3079941"/>
                  <a:gd name="connsiteY165" fmla="*/ 564224 h 1160647"/>
                  <a:gd name="connsiteX166" fmla="*/ 1052228 w 3079941"/>
                  <a:gd name="connsiteY166" fmla="*/ 564224 h 1160647"/>
                  <a:gd name="connsiteX167" fmla="*/ 1052228 w 3079941"/>
                  <a:gd name="connsiteY167" fmla="*/ 596651 h 1160647"/>
                  <a:gd name="connsiteX168" fmla="*/ 1052988 w 3079941"/>
                  <a:gd name="connsiteY168" fmla="*/ 596651 h 1160647"/>
                  <a:gd name="connsiteX169" fmla="*/ 1058308 w 3079941"/>
                  <a:gd name="connsiteY169" fmla="*/ 596651 h 1160647"/>
                  <a:gd name="connsiteX170" fmla="*/ 1058308 w 3079941"/>
                  <a:gd name="connsiteY170" fmla="*/ 514503 h 1160647"/>
                  <a:gd name="connsiteX171" fmla="*/ 1060082 w 3079941"/>
                  <a:gd name="connsiteY171" fmla="*/ 514503 h 1160647"/>
                  <a:gd name="connsiteX172" fmla="*/ 1072495 w 3079941"/>
                  <a:gd name="connsiteY172" fmla="*/ 514503 h 1160647"/>
                  <a:gd name="connsiteX173" fmla="*/ 1072495 w 3079941"/>
                  <a:gd name="connsiteY173" fmla="*/ 512612 h 1160647"/>
                  <a:gd name="connsiteX174" fmla="*/ 1072495 w 3079941"/>
                  <a:gd name="connsiteY174" fmla="*/ 499371 h 1160647"/>
                  <a:gd name="connsiteX175" fmla="*/ 1094789 w 3079941"/>
                  <a:gd name="connsiteY175" fmla="*/ 499371 h 1160647"/>
                  <a:gd name="connsiteX176" fmla="*/ 1094789 w 3079941"/>
                  <a:gd name="connsiteY176" fmla="*/ 498290 h 1160647"/>
                  <a:gd name="connsiteX177" fmla="*/ 1094789 w 3079941"/>
                  <a:gd name="connsiteY177" fmla="*/ 490724 h 1160647"/>
                  <a:gd name="connsiteX178" fmla="*/ 1096562 w 3079941"/>
                  <a:gd name="connsiteY178" fmla="*/ 490724 h 1160647"/>
                  <a:gd name="connsiteX179" fmla="*/ 1108976 w 3079941"/>
                  <a:gd name="connsiteY179" fmla="*/ 490724 h 1160647"/>
                  <a:gd name="connsiteX180" fmla="*/ 1108976 w 3079941"/>
                  <a:gd name="connsiteY180" fmla="*/ 491805 h 1160647"/>
                  <a:gd name="connsiteX181" fmla="*/ 1108976 w 3079941"/>
                  <a:gd name="connsiteY181" fmla="*/ 499371 h 1160647"/>
                  <a:gd name="connsiteX182" fmla="*/ 1109736 w 3079941"/>
                  <a:gd name="connsiteY182" fmla="*/ 499371 h 1160647"/>
                  <a:gd name="connsiteX183" fmla="*/ 1115056 w 3079941"/>
                  <a:gd name="connsiteY183" fmla="*/ 499371 h 1160647"/>
                  <a:gd name="connsiteX184" fmla="*/ 1125189 w 3079941"/>
                  <a:gd name="connsiteY184" fmla="*/ 495047 h 1160647"/>
                  <a:gd name="connsiteX185" fmla="*/ 1129242 w 3079941"/>
                  <a:gd name="connsiteY185" fmla="*/ 498290 h 1160647"/>
                  <a:gd name="connsiteX186" fmla="*/ 1129242 w 3079941"/>
                  <a:gd name="connsiteY186" fmla="*/ 490724 h 1160647"/>
                  <a:gd name="connsiteX187" fmla="*/ 1131522 w 3079941"/>
                  <a:gd name="connsiteY187" fmla="*/ 490724 h 1160647"/>
                  <a:gd name="connsiteX188" fmla="*/ 1147483 w 3079941"/>
                  <a:gd name="connsiteY188" fmla="*/ 490724 h 1160647"/>
                  <a:gd name="connsiteX189" fmla="*/ 1147483 w 3079941"/>
                  <a:gd name="connsiteY189" fmla="*/ 491805 h 1160647"/>
                  <a:gd name="connsiteX190" fmla="*/ 1147483 w 3079941"/>
                  <a:gd name="connsiteY190" fmla="*/ 499371 h 1160647"/>
                  <a:gd name="connsiteX191" fmla="*/ 1177883 w 3079941"/>
                  <a:gd name="connsiteY191" fmla="*/ 499371 h 1160647"/>
                  <a:gd name="connsiteX192" fmla="*/ 1177883 w 3079941"/>
                  <a:gd name="connsiteY192" fmla="*/ 500992 h 1160647"/>
                  <a:gd name="connsiteX193" fmla="*/ 1177883 w 3079941"/>
                  <a:gd name="connsiteY193" fmla="*/ 512342 h 1160647"/>
                  <a:gd name="connsiteX194" fmla="*/ 1204230 w 3079941"/>
                  <a:gd name="connsiteY194" fmla="*/ 512342 h 1160647"/>
                  <a:gd name="connsiteX195" fmla="*/ 1204230 w 3079941"/>
                  <a:gd name="connsiteY195" fmla="*/ 542606 h 1160647"/>
                  <a:gd name="connsiteX196" fmla="*/ 1204990 w 3079941"/>
                  <a:gd name="connsiteY196" fmla="*/ 542606 h 1160647"/>
                  <a:gd name="connsiteX197" fmla="*/ 1210310 w 3079941"/>
                  <a:gd name="connsiteY197" fmla="*/ 542606 h 1160647"/>
                  <a:gd name="connsiteX198" fmla="*/ 1210310 w 3079941"/>
                  <a:gd name="connsiteY198" fmla="*/ 543687 h 1160647"/>
                  <a:gd name="connsiteX199" fmla="*/ 1210310 w 3079941"/>
                  <a:gd name="connsiteY199" fmla="*/ 551254 h 1160647"/>
                  <a:gd name="connsiteX200" fmla="*/ 1214364 w 3079941"/>
                  <a:gd name="connsiteY200" fmla="*/ 581518 h 1160647"/>
                  <a:gd name="connsiteX201" fmla="*/ 1215124 w 3079941"/>
                  <a:gd name="connsiteY201" fmla="*/ 581518 h 1160647"/>
                  <a:gd name="connsiteX202" fmla="*/ 1220444 w 3079941"/>
                  <a:gd name="connsiteY202" fmla="*/ 581518 h 1160647"/>
                  <a:gd name="connsiteX203" fmla="*/ 1220444 w 3079941"/>
                  <a:gd name="connsiteY203" fmla="*/ 582329 h 1160647"/>
                  <a:gd name="connsiteX204" fmla="*/ 1220444 w 3079941"/>
                  <a:gd name="connsiteY204" fmla="*/ 588004 h 1160647"/>
                  <a:gd name="connsiteX205" fmla="*/ 1221457 w 3079941"/>
                  <a:gd name="connsiteY205" fmla="*/ 588004 h 1160647"/>
                  <a:gd name="connsiteX206" fmla="*/ 1228550 w 3079941"/>
                  <a:gd name="connsiteY206" fmla="*/ 588004 h 1160647"/>
                  <a:gd name="connsiteX207" fmla="*/ 1228550 w 3079941"/>
                  <a:gd name="connsiteY207" fmla="*/ 618269 h 1160647"/>
                  <a:gd name="connsiteX208" fmla="*/ 1230577 w 3079941"/>
                  <a:gd name="connsiteY208" fmla="*/ 618269 h 1160647"/>
                  <a:gd name="connsiteX209" fmla="*/ 1244764 w 3079941"/>
                  <a:gd name="connsiteY209" fmla="*/ 618269 h 1160647"/>
                  <a:gd name="connsiteX210" fmla="*/ 1244764 w 3079941"/>
                  <a:gd name="connsiteY210" fmla="*/ 642048 h 1160647"/>
                  <a:gd name="connsiteX211" fmla="*/ 1246791 w 3079941"/>
                  <a:gd name="connsiteY211" fmla="*/ 643669 h 1160647"/>
                  <a:gd name="connsiteX212" fmla="*/ 1246791 w 3079941"/>
                  <a:gd name="connsiteY212" fmla="*/ 655019 h 1160647"/>
                  <a:gd name="connsiteX213" fmla="*/ 1247551 w 3079941"/>
                  <a:gd name="connsiteY213" fmla="*/ 655019 h 1160647"/>
                  <a:gd name="connsiteX214" fmla="*/ 1252871 w 3079941"/>
                  <a:gd name="connsiteY214" fmla="*/ 655019 h 1160647"/>
                  <a:gd name="connsiteX215" fmla="*/ 1252871 w 3079941"/>
                  <a:gd name="connsiteY215" fmla="*/ 678798 h 1160647"/>
                  <a:gd name="connsiteX216" fmla="*/ 1254137 w 3079941"/>
                  <a:gd name="connsiteY216" fmla="*/ 678798 h 1160647"/>
                  <a:gd name="connsiteX217" fmla="*/ 1263004 w 3079941"/>
                  <a:gd name="connsiteY217" fmla="*/ 678798 h 1160647"/>
                  <a:gd name="connsiteX218" fmla="*/ 1265031 w 3079941"/>
                  <a:gd name="connsiteY218" fmla="*/ 682852 h 1160647"/>
                  <a:gd name="connsiteX219" fmla="*/ 1265031 w 3079941"/>
                  <a:gd name="connsiteY219" fmla="*/ 696093 h 1160647"/>
                  <a:gd name="connsiteX220" fmla="*/ 1266551 w 3079941"/>
                  <a:gd name="connsiteY220" fmla="*/ 694201 h 1160647"/>
                  <a:gd name="connsiteX221" fmla="*/ 1277191 w 3079941"/>
                  <a:gd name="connsiteY221" fmla="*/ 680960 h 1160647"/>
                  <a:gd name="connsiteX222" fmla="*/ 1305565 w 3079941"/>
                  <a:gd name="connsiteY222" fmla="*/ 680960 h 1160647"/>
                  <a:gd name="connsiteX223" fmla="*/ 1305565 w 3079941"/>
                  <a:gd name="connsiteY223" fmla="*/ 767431 h 1160647"/>
                  <a:gd name="connsiteX224" fmla="*/ 1306325 w 3079941"/>
                  <a:gd name="connsiteY224" fmla="*/ 767431 h 1160647"/>
                  <a:gd name="connsiteX225" fmla="*/ 1311645 w 3079941"/>
                  <a:gd name="connsiteY225" fmla="*/ 767431 h 1160647"/>
                  <a:gd name="connsiteX226" fmla="*/ 1312405 w 3079941"/>
                  <a:gd name="connsiteY226" fmla="*/ 766080 h 1160647"/>
                  <a:gd name="connsiteX227" fmla="*/ 1317725 w 3079941"/>
                  <a:gd name="connsiteY227" fmla="*/ 756622 h 1160647"/>
                  <a:gd name="connsiteX228" fmla="*/ 1317725 w 3079941"/>
                  <a:gd name="connsiteY228" fmla="*/ 758514 h 1160647"/>
                  <a:gd name="connsiteX229" fmla="*/ 1317725 w 3079941"/>
                  <a:gd name="connsiteY229" fmla="*/ 771755 h 1160647"/>
                  <a:gd name="connsiteX230" fmla="*/ 1321778 w 3079941"/>
                  <a:gd name="connsiteY230" fmla="*/ 726358 h 1160647"/>
                  <a:gd name="connsiteX231" fmla="*/ 1322538 w 3079941"/>
                  <a:gd name="connsiteY231" fmla="*/ 726358 h 1160647"/>
                  <a:gd name="connsiteX232" fmla="*/ 1327858 w 3079941"/>
                  <a:gd name="connsiteY232" fmla="*/ 726358 h 1160647"/>
                  <a:gd name="connsiteX233" fmla="*/ 1327858 w 3079941"/>
                  <a:gd name="connsiteY233" fmla="*/ 661504 h 1160647"/>
                  <a:gd name="connsiteX234" fmla="*/ 1328872 w 3079941"/>
                  <a:gd name="connsiteY234" fmla="*/ 661504 h 1160647"/>
                  <a:gd name="connsiteX235" fmla="*/ 1335965 w 3079941"/>
                  <a:gd name="connsiteY235" fmla="*/ 661504 h 1160647"/>
                  <a:gd name="connsiteX236" fmla="*/ 1348125 w 3079941"/>
                  <a:gd name="connsiteY236" fmla="*/ 618269 h 1160647"/>
                  <a:gd name="connsiteX237" fmla="*/ 1349392 w 3079941"/>
                  <a:gd name="connsiteY237" fmla="*/ 618269 h 1160647"/>
                  <a:gd name="connsiteX238" fmla="*/ 1358259 w 3079941"/>
                  <a:gd name="connsiteY238" fmla="*/ 618269 h 1160647"/>
                  <a:gd name="connsiteX239" fmla="*/ 1368392 w 3079941"/>
                  <a:gd name="connsiteY239" fmla="*/ 661504 h 1160647"/>
                  <a:gd name="connsiteX240" fmla="*/ 1369405 w 3079941"/>
                  <a:gd name="connsiteY240" fmla="*/ 661504 h 1160647"/>
                  <a:gd name="connsiteX241" fmla="*/ 1376499 w 3079941"/>
                  <a:gd name="connsiteY241" fmla="*/ 661504 h 1160647"/>
                  <a:gd name="connsiteX242" fmla="*/ 1376499 w 3079941"/>
                  <a:gd name="connsiteY242" fmla="*/ 700416 h 1160647"/>
                  <a:gd name="connsiteX243" fmla="*/ 1378272 w 3079941"/>
                  <a:gd name="connsiteY243" fmla="*/ 700416 h 1160647"/>
                  <a:gd name="connsiteX244" fmla="*/ 1390686 w 3079941"/>
                  <a:gd name="connsiteY244" fmla="*/ 700416 h 1160647"/>
                  <a:gd name="connsiteX245" fmla="*/ 1390686 w 3079941"/>
                  <a:gd name="connsiteY245" fmla="*/ 702578 h 1160647"/>
                  <a:gd name="connsiteX246" fmla="*/ 1390686 w 3079941"/>
                  <a:gd name="connsiteY246" fmla="*/ 717710 h 1160647"/>
                  <a:gd name="connsiteX247" fmla="*/ 1394739 w 3079941"/>
                  <a:gd name="connsiteY247" fmla="*/ 715549 h 1160647"/>
                  <a:gd name="connsiteX248" fmla="*/ 1394739 w 3079941"/>
                  <a:gd name="connsiteY248" fmla="*/ 700416 h 1160647"/>
                  <a:gd name="connsiteX249" fmla="*/ 1396259 w 3079941"/>
                  <a:gd name="connsiteY249" fmla="*/ 700416 h 1160647"/>
                  <a:gd name="connsiteX250" fmla="*/ 1406899 w 3079941"/>
                  <a:gd name="connsiteY250" fmla="*/ 700416 h 1160647"/>
                  <a:gd name="connsiteX251" fmla="*/ 1406899 w 3079941"/>
                  <a:gd name="connsiteY251" fmla="*/ 702037 h 1160647"/>
                  <a:gd name="connsiteX252" fmla="*/ 1406899 w 3079941"/>
                  <a:gd name="connsiteY252" fmla="*/ 713387 h 1160647"/>
                  <a:gd name="connsiteX253" fmla="*/ 1437300 w 3079941"/>
                  <a:gd name="connsiteY253" fmla="*/ 713387 h 1160647"/>
                  <a:gd name="connsiteX254" fmla="*/ 1437300 w 3079941"/>
                  <a:gd name="connsiteY254" fmla="*/ 676637 h 1160647"/>
                  <a:gd name="connsiteX255" fmla="*/ 1438566 w 3079941"/>
                  <a:gd name="connsiteY255" fmla="*/ 676637 h 1160647"/>
                  <a:gd name="connsiteX256" fmla="*/ 1447433 w 3079941"/>
                  <a:gd name="connsiteY256" fmla="*/ 676637 h 1160647"/>
                  <a:gd name="connsiteX257" fmla="*/ 1447433 w 3079941"/>
                  <a:gd name="connsiteY257" fmla="*/ 698254 h 1160647"/>
                  <a:gd name="connsiteX258" fmla="*/ 1449460 w 3079941"/>
                  <a:gd name="connsiteY258" fmla="*/ 665828 h 1160647"/>
                  <a:gd name="connsiteX259" fmla="*/ 1471753 w 3079941"/>
                  <a:gd name="connsiteY259" fmla="*/ 665828 h 1160647"/>
                  <a:gd name="connsiteX260" fmla="*/ 1471753 w 3079941"/>
                  <a:gd name="connsiteY260" fmla="*/ 664206 h 1160647"/>
                  <a:gd name="connsiteX261" fmla="*/ 1471753 w 3079941"/>
                  <a:gd name="connsiteY261" fmla="*/ 652857 h 1160647"/>
                  <a:gd name="connsiteX262" fmla="*/ 1472513 w 3079941"/>
                  <a:gd name="connsiteY262" fmla="*/ 652857 h 1160647"/>
                  <a:gd name="connsiteX263" fmla="*/ 1477833 w 3079941"/>
                  <a:gd name="connsiteY263" fmla="*/ 652857 h 1160647"/>
                  <a:gd name="connsiteX264" fmla="*/ 1477833 w 3079941"/>
                  <a:gd name="connsiteY264" fmla="*/ 650966 h 1160647"/>
                  <a:gd name="connsiteX265" fmla="*/ 1477833 w 3079941"/>
                  <a:gd name="connsiteY265" fmla="*/ 637725 h 1160647"/>
                  <a:gd name="connsiteX266" fmla="*/ 1481887 w 3079941"/>
                  <a:gd name="connsiteY266" fmla="*/ 644210 h 1160647"/>
                  <a:gd name="connsiteX267" fmla="*/ 1484167 w 3079941"/>
                  <a:gd name="connsiteY267" fmla="*/ 644210 h 1160647"/>
                  <a:gd name="connsiteX268" fmla="*/ 1500127 w 3079941"/>
                  <a:gd name="connsiteY268" fmla="*/ 644210 h 1160647"/>
                  <a:gd name="connsiteX269" fmla="*/ 1500127 w 3079941"/>
                  <a:gd name="connsiteY269" fmla="*/ 643399 h 1160647"/>
                  <a:gd name="connsiteX270" fmla="*/ 1500127 w 3079941"/>
                  <a:gd name="connsiteY270" fmla="*/ 637725 h 1160647"/>
                  <a:gd name="connsiteX271" fmla="*/ 1500887 w 3079941"/>
                  <a:gd name="connsiteY271" fmla="*/ 637725 h 1160647"/>
                  <a:gd name="connsiteX272" fmla="*/ 1506207 w 3079941"/>
                  <a:gd name="connsiteY272" fmla="*/ 637725 h 1160647"/>
                  <a:gd name="connsiteX273" fmla="*/ 1506207 w 3079941"/>
                  <a:gd name="connsiteY273" fmla="*/ 639076 h 1160647"/>
                  <a:gd name="connsiteX274" fmla="*/ 1506207 w 3079941"/>
                  <a:gd name="connsiteY274" fmla="*/ 648534 h 1160647"/>
                  <a:gd name="connsiteX275" fmla="*/ 1544714 w 3079941"/>
                  <a:gd name="connsiteY275" fmla="*/ 648534 h 1160647"/>
                  <a:gd name="connsiteX276" fmla="*/ 1544714 w 3079941"/>
                  <a:gd name="connsiteY276" fmla="*/ 786887 h 1160647"/>
                  <a:gd name="connsiteX277" fmla="*/ 1546234 w 3079941"/>
                  <a:gd name="connsiteY277" fmla="*/ 786887 h 1160647"/>
                  <a:gd name="connsiteX278" fmla="*/ 1556874 w 3079941"/>
                  <a:gd name="connsiteY278" fmla="*/ 786887 h 1160647"/>
                  <a:gd name="connsiteX279" fmla="*/ 1556874 w 3079941"/>
                  <a:gd name="connsiteY279" fmla="*/ 773917 h 1160647"/>
                  <a:gd name="connsiteX280" fmla="*/ 1560928 w 3079941"/>
                  <a:gd name="connsiteY280" fmla="*/ 773917 h 1160647"/>
                  <a:gd name="connsiteX281" fmla="*/ 1560928 w 3079941"/>
                  <a:gd name="connsiteY281" fmla="*/ 786887 h 1160647"/>
                  <a:gd name="connsiteX282" fmla="*/ 1591328 w 3079941"/>
                  <a:gd name="connsiteY282" fmla="*/ 786887 h 1160647"/>
                  <a:gd name="connsiteX283" fmla="*/ 1591328 w 3079941"/>
                  <a:gd name="connsiteY283" fmla="*/ 756622 h 1160647"/>
                  <a:gd name="connsiteX284" fmla="*/ 1603488 w 3079941"/>
                  <a:gd name="connsiteY284" fmla="*/ 756622 h 1160647"/>
                  <a:gd name="connsiteX285" fmla="*/ 1615648 w 3079941"/>
                  <a:gd name="connsiteY285" fmla="*/ 754461 h 1160647"/>
                  <a:gd name="connsiteX286" fmla="*/ 1619702 w 3079941"/>
                  <a:gd name="connsiteY286" fmla="*/ 756622 h 1160647"/>
                  <a:gd name="connsiteX287" fmla="*/ 1629835 w 3079941"/>
                  <a:gd name="connsiteY287" fmla="*/ 756622 h 1160647"/>
                  <a:gd name="connsiteX288" fmla="*/ 1629835 w 3079941"/>
                  <a:gd name="connsiteY288" fmla="*/ 786887 h 1160647"/>
                  <a:gd name="connsiteX289" fmla="*/ 1637942 w 3079941"/>
                  <a:gd name="connsiteY289" fmla="*/ 786887 h 1160647"/>
                  <a:gd name="connsiteX290" fmla="*/ 1637942 w 3079941"/>
                  <a:gd name="connsiteY290" fmla="*/ 804182 h 1160647"/>
                  <a:gd name="connsiteX291" fmla="*/ 1647278 w 3079941"/>
                  <a:gd name="connsiteY291" fmla="*/ 805087 h 1160647"/>
                  <a:gd name="connsiteX292" fmla="*/ 1660236 w 3079941"/>
                  <a:gd name="connsiteY292" fmla="*/ 805087 h 1160647"/>
                  <a:gd name="connsiteX293" fmla="*/ 1660236 w 3079941"/>
                  <a:gd name="connsiteY293" fmla="*/ 789049 h 1160647"/>
                  <a:gd name="connsiteX294" fmla="*/ 1728192 w 3079941"/>
                  <a:gd name="connsiteY294" fmla="*/ 789049 h 1160647"/>
                  <a:gd name="connsiteX295" fmla="*/ 1728192 w 3079941"/>
                  <a:gd name="connsiteY295" fmla="*/ 703796 h 1160647"/>
                  <a:gd name="connsiteX296" fmla="*/ 1800200 w 3079941"/>
                  <a:gd name="connsiteY296" fmla="*/ 703796 h 1160647"/>
                  <a:gd name="connsiteX297" fmla="*/ 1800200 w 3079941"/>
                  <a:gd name="connsiteY297" fmla="*/ 782564 h 1160647"/>
                  <a:gd name="connsiteX298" fmla="*/ 1802104 w 3079941"/>
                  <a:gd name="connsiteY298" fmla="*/ 782564 h 1160647"/>
                  <a:gd name="connsiteX299" fmla="*/ 1803346 w 3079941"/>
                  <a:gd name="connsiteY299" fmla="*/ 805087 h 1160647"/>
                  <a:gd name="connsiteX300" fmla="*/ 1813022 w 3079941"/>
                  <a:gd name="connsiteY300" fmla="*/ 805087 h 1160647"/>
                  <a:gd name="connsiteX301" fmla="*/ 1814264 w 3079941"/>
                  <a:gd name="connsiteY301" fmla="*/ 782564 h 1160647"/>
                  <a:gd name="connsiteX302" fmla="*/ 1820344 w 3079941"/>
                  <a:gd name="connsiteY302" fmla="*/ 782564 h 1160647"/>
                  <a:gd name="connsiteX303" fmla="*/ 1821586 w 3079941"/>
                  <a:gd name="connsiteY303" fmla="*/ 805087 h 1160647"/>
                  <a:gd name="connsiteX304" fmla="*/ 1872208 w 3079941"/>
                  <a:gd name="connsiteY304" fmla="*/ 805087 h 1160647"/>
                  <a:gd name="connsiteX305" fmla="*/ 1872208 w 3079941"/>
                  <a:gd name="connsiteY305" fmla="*/ 642059 h 1160647"/>
                  <a:gd name="connsiteX306" fmla="*/ 2069535 w 3079941"/>
                  <a:gd name="connsiteY306" fmla="*/ 642059 h 1160647"/>
                  <a:gd name="connsiteX307" fmla="*/ 2069535 w 3079941"/>
                  <a:gd name="connsiteY307" fmla="*/ 805087 h 1160647"/>
                  <a:gd name="connsiteX308" fmla="*/ 2088232 w 3079941"/>
                  <a:gd name="connsiteY308" fmla="*/ 805087 h 1160647"/>
                  <a:gd name="connsiteX309" fmla="*/ 2088232 w 3079941"/>
                  <a:gd name="connsiteY309" fmla="*/ 722394 h 1160647"/>
                  <a:gd name="connsiteX310" fmla="*/ 2183352 w 3079941"/>
                  <a:gd name="connsiteY310" fmla="*/ 722394 h 1160647"/>
                  <a:gd name="connsiteX311" fmla="*/ 2195282 w 3079941"/>
                  <a:gd name="connsiteY311" fmla="*/ 404253 h 1160647"/>
                  <a:gd name="connsiteX312" fmla="*/ 2183122 w 3079941"/>
                  <a:gd name="connsiteY312" fmla="*/ 382635 h 1160647"/>
                  <a:gd name="connsiteX313" fmla="*/ 2177042 w 3079941"/>
                  <a:gd name="connsiteY313" fmla="*/ 378311 h 1160647"/>
                  <a:gd name="connsiteX314" fmla="*/ 2185149 w 3079941"/>
                  <a:gd name="connsiteY314" fmla="*/ 354532 h 1160647"/>
                  <a:gd name="connsiteX315" fmla="*/ 2185149 w 3079941"/>
                  <a:gd name="connsiteY315" fmla="*/ 337238 h 1160647"/>
                  <a:gd name="connsiteX316" fmla="*/ 2199336 w 3079941"/>
                  <a:gd name="connsiteY316" fmla="*/ 337238 h 1160647"/>
                  <a:gd name="connsiteX317" fmla="*/ 2199336 w 3079941"/>
                  <a:gd name="connsiteY317" fmla="*/ 315620 h 1160647"/>
                  <a:gd name="connsiteX318" fmla="*/ 2201362 w 3079941"/>
                  <a:gd name="connsiteY318" fmla="*/ 311296 h 1160647"/>
                  <a:gd name="connsiteX319" fmla="*/ 2201362 w 3079941"/>
                  <a:gd name="connsiteY319" fmla="*/ 233472 h 1160647"/>
                  <a:gd name="connsiteX320" fmla="*/ 2199336 w 3079941"/>
                  <a:gd name="connsiteY320" fmla="*/ 226987 h 1160647"/>
                  <a:gd name="connsiteX321" fmla="*/ 2205416 w 3079941"/>
                  <a:gd name="connsiteY321" fmla="*/ 220501 h 1160647"/>
                  <a:gd name="connsiteX322" fmla="*/ 2205416 w 3079941"/>
                  <a:gd name="connsiteY322" fmla="*/ 162133 h 1160647"/>
                  <a:gd name="connsiteX323" fmla="*/ 2207442 w 3079941"/>
                  <a:gd name="connsiteY323" fmla="*/ 157810 h 1160647"/>
                  <a:gd name="connsiteX324" fmla="*/ 2207442 w 3079941"/>
                  <a:gd name="connsiteY324" fmla="*/ 101604 h 1160647"/>
                  <a:gd name="connsiteX325" fmla="*/ 2209469 w 3079941"/>
                  <a:gd name="connsiteY325" fmla="*/ 82148 h 1160647"/>
                  <a:gd name="connsiteX326" fmla="*/ 2213523 w 3079941"/>
                  <a:gd name="connsiteY326" fmla="*/ 99442 h 1160647"/>
                  <a:gd name="connsiteX327" fmla="*/ 2215549 w 3079941"/>
                  <a:gd name="connsiteY327" fmla="*/ 157810 h 1160647"/>
                  <a:gd name="connsiteX328" fmla="*/ 2217576 w 3079941"/>
                  <a:gd name="connsiteY328" fmla="*/ 220501 h 1160647"/>
                  <a:gd name="connsiteX329" fmla="*/ 2223656 w 3079941"/>
                  <a:gd name="connsiteY329" fmla="*/ 226987 h 1160647"/>
                  <a:gd name="connsiteX330" fmla="*/ 2221629 w 3079941"/>
                  <a:gd name="connsiteY330" fmla="*/ 233472 h 1160647"/>
                  <a:gd name="connsiteX331" fmla="*/ 2221629 w 3079941"/>
                  <a:gd name="connsiteY331" fmla="*/ 311296 h 1160647"/>
                  <a:gd name="connsiteX332" fmla="*/ 2223656 w 3079941"/>
                  <a:gd name="connsiteY332" fmla="*/ 315620 h 1160647"/>
                  <a:gd name="connsiteX333" fmla="*/ 2223656 w 3079941"/>
                  <a:gd name="connsiteY333" fmla="*/ 337238 h 1160647"/>
                  <a:gd name="connsiteX334" fmla="*/ 2237843 w 3079941"/>
                  <a:gd name="connsiteY334" fmla="*/ 337238 h 1160647"/>
                  <a:gd name="connsiteX335" fmla="*/ 2237843 w 3079941"/>
                  <a:gd name="connsiteY335" fmla="*/ 354532 h 1160647"/>
                  <a:gd name="connsiteX336" fmla="*/ 2245950 w 3079941"/>
                  <a:gd name="connsiteY336" fmla="*/ 378311 h 1160647"/>
                  <a:gd name="connsiteX337" fmla="*/ 2239870 w 3079941"/>
                  <a:gd name="connsiteY337" fmla="*/ 382635 h 1160647"/>
                  <a:gd name="connsiteX338" fmla="*/ 2227709 w 3079941"/>
                  <a:gd name="connsiteY338" fmla="*/ 404253 h 1160647"/>
                  <a:gd name="connsiteX339" fmla="*/ 2235816 w 3079941"/>
                  <a:gd name="connsiteY339" fmla="*/ 657181 h 1160647"/>
                  <a:gd name="connsiteX340" fmla="*/ 2300670 w 3079941"/>
                  <a:gd name="connsiteY340" fmla="*/ 657181 h 1160647"/>
                  <a:gd name="connsiteX341" fmla="*/ 2300670 w 3079941"/>
                  <a:gd name="connsiteY341" fmla="*/ 732843 h 1160647"/>
                  <a:gd name="connsiteX342" fmla="*/ 2308777 w 3079941"/>
                  <a:gd name="connsiteY342" fmla="*/ 732843 h 1160647"/>
                  <a:gd name="connsiteX343" fmla="*/ 2310804 w 3079941"/>
                  <a:gd name="connsiteY343" fmla="*/ 726358 h 1160647"/>
                  <a:gd name="connsiteX344" fmla="*/ 2316884 w 3079941"/>
                  <a:gd name="connsiteY344" fmla="*/ 726358 h 1160647"/>
                  <a:gd name="connsiteX345" fmla="*/ 2318911 w 3079941"/>
                  <a:gd name="connsiteY345" fmla="*/ 735005 h 1160647"/>
                  <a:gd name="connsiteX346" fmla="*/ 2331071 w 3079941"/>
                  <a:gd name="connsiteY346" fmla="*/ 735005 h 1160647"/>
                  <a:gd name="connsiteX347" fmla="*/ 2331071 w 3079941"/>
                  <a:gd name="connsiteY347" fmla="*/ 728519 h 1160647"/>
                  <a:gd name="connsiteX348" fmla="*/ 2353364 w 3079941"/>
                  <a:gd name="connsiteY348" fmla="*/ 728519 h 1160647"/>
                  <a:gd name="connsiteX349" fmla="*/ 2353364 w 3079941"/>
                  <a:gd name="connsiteY349" fmla="*/ 735005 h 1160647"/>
                  <a:gd name="connsiteX350" fmla="*/ 2373631 w 3079941"/>
                  <a:gd name="connsiteY350" fmla="*/ 735005 h 1160647"/>
                  <a:gd name="connsiteX351" fmla="*/ 2373631 w 3079941"/>
                  <a:gd name="connsiteY351" fmla="*/ 780402 h 1160647"/>
                  <a:gd name="connsiteX352" fmla="*/ 2387818 w 3079941"/>
                  <a:gd name="connsiteY352" fmla="*/ 780402 h 1160647"/>
                  <a:gd name="connsiteX353" fmla="*/ 2387818 w 3079941"/>
                  <a:gd name="connsiteY353" fmla="*/ 767431 h 1160647"/>
                  <a:gd name="connsiteX354" fmla="*/ 2404032 w 3079941"/>
                  <a:gd name="connsiteY354" fmla="*/ 767431 h 1160647"/>
                  <a:gd name="connsiteX355" fmla="*/ 2404032 w 3079941"/>
                  <a:gd name="connsiteY355" fmla="*/ 588004 h 1160647"/>
                  <a:gd name="connsiteX356" fmla="*/ 2410112 w 3079941"/>
                  <a:gd name="connsiteY356" fmla="*/ 581518 h 1160647"/>
                  <a:gd name="connsiteX357" fmla="*/ 2483073 w 3079941"/>
                  <a:gd name="connsiteY357" fmla="*/ 581518 h 1160647"/>
                  <a:gd name="connsiteX358" fmla="*/ 2483073 w 3079941"/>
                  <a:gd name="connsiteY358" fmla="*/ 590166 h 1160647"/>
                  <a:gd name="connsiteX359" fmla="*/ 2493206 w 3079941"/>
                  <a:gd name="connsiteY359" fmla="*/ 590166 h 1160647"/>
                  <a:gd name="connsiteX360" fmla="*/ 2493206 w 3079941"/>
                  <a:gd name="connsiteY360" fmla="*/ 704740 h 1160647"/>
                  <a:gd name="connsiteX361" fmla="*/ 2515500 w 3079941"/>
                  <a:gd name="connsiteY361" fmla="*/ 704740 h 1160647"/>
                  <a:gd name="connsiteX362" fmla="*/ 2515500 w 3079941"/>
                  <a:gd name="connsiteY362" fmla="*/ 637725 h 1160647"/>
                  <a:gd name="connsiteX363" fmla="*/ 2541847 w 3079941"/>
                  <a:gd name="connsiteY363" fmla="*/ 637725 h 1160647"/>
                  <a:gd name="connsiteX364" fmla="*/ 2545900 w 3079941"/>
                  <a:gd name="connsiteY364" fmla="*/ 633401 h 1160647"/>
                  <a:gd name="connsiteX365" fmla="*/ 2554007 w 3079941"/>
                  <a:gd name="connsiteY365" fmla="*/ 633401 h 1160647"/>
                  <a:gd name="connsiteX366" fmla="*/ 2558060 w 3079941"/>
                  <a:gd name="connsiteY366" fmla="*/ 637725 h 1160647"/>
                  <a:gd name="connsiteX367" fmla="*/ 2580354 w 3079941"/>
                  <a:gd name="connsiteY367" fmla="*/ 637725 h 1160647"/>
                  <a:gd name="connsiteX368" fmla="*/ 2580354 w 3079941"/>
                  <a:gd name="connsiteY368" fmla="*/ 520989 h 1160647"/>
                  <a:gd name="connsiteX369" fmla="*/ 2637101 w 3079941"/>
                  <a:gd name="connsiteY369" fmla="*/ 510180 h 1160647"/>
                  <a:gd name="connsiteX370" fmla="*/ 2637101 w 3079941"/>
                  <a:gd name="connsiteY370" fmla="*/ 511261 h 1160647"/>
                  <a:gd name="connsiteX371" fmla="*/ 2637101 w 3079941"/>
                  <a:gd name="connsiteY371" fmla="*/ 518827 h 1160647"/>
                  <a:gd name="connsiteX372" fmla="*/ 2663448 w 3079941"/>
                  <a:gd name="connsiteY372" fmla="*/ 518827 h 1160647"/>
                  <a:gd name="connsiteX373" fmla="*/ 2663448 w 3079941"/>
                  <a:gd name="connsiteY373" fmla="*/ 773917 h 1160647"/>
                  <a:gd name="connsiteX374" fmla="*/ 2685742 w 3079941"/>
                  <a:gd name="connsiteY374" fmla="*/ 773917 h 1160647"/>
                  <a:gd name="connsiteX375" fmla="*/ 2685742 w 3079941"/>
                  <a:gd name="connsiteY375" fmla="*/ 769593 h 1160647"/>
                  <a:gd name="connsiteX376" fmla="*/ 2697902 w 3079941"/>
                  <a:gd name="connsiteY376" fmla="*/ 769593 h 1160647"/>
                  <a:gd name="connsiteX377" fmla="*/ 2697902 w 3079941"/>
                  <a:gd name="connsiteY377" fmla="*/ 773917 h 1160647"/>
                  <a:gd name="connsiteX378" fmla="*/ 2722222 w 3079941"/>
                  <a:gd name="connsiteY378" fmla="*/ 773917 h 1160647"/>
                  <a:gd name="connsiteX379" fmla="*/ 2722222 w 3079941"/>
                  <a:gd name="connsiteY379" fmla="*/ 760946 h 1160647"/>
                  <a:gd name="connsiteX380" fmla="*/ 2750596 w 3079941"/>
                  <a:gd name="connsiteY380" fmla="*/ 760946 h 1160647"/>
                  <a:gd name="connsiteX381" fmla="*/ 2762756 w 3079941"/>
                  <a:gd name="connsiteY381" fmla="*/ 756622 h 1160647"/>
                  <a:gd name="connsiteX382" fmla="*/ 2783023 w 3079941"/>
                  <a:gd name="connsiteY382" fmla="*/ 760946 h 1160647"/>
                  <a:gd name="connsiteX383" fmla="*/ 2783023 w 3079941"/>
                  <a:gd name="connsiteY383" fmla="*/ 743652 h 1160647"/>
                  <a:gd name="connsiteX384" fmla="*/ 2791130 w 3079941"/>
                  <a:gd name="connsiteY384" fmla="*/ 743652 h 1160647"/>
                  <a:gd name="connsiteX385" fmla="*/ 2791130 w 3079941"/>
                  <a:gd name="connsiteY385" fmla="*/ 730681 h 1160647"/>
                  <a:gd name="connsiteX386" fmla="*/ 2847877 w 3079941"/>
                  <a:gd name="connsiteY386" fmla="*/ 730681 h 1160647"/>
                  <a:gd name="connsiteX387" fmla="*/ 2847877 w 3079941"/>
                  <a:gd name="connsiteY387" fmla="*/ 700416 h 1160647"/>
                  <a:gd name="connsiteX388" fmla="*/ 2866117 w 3079941"/>
                  <a:gd name="connsiteY388" fmla="*/ 700416 h 1160647"/>
                  <a:gd name="connsiteX389" fmla="*/ 2866117 w 3079941"/>
                  <a:gd name="connsiteY389" fmla="*/ 693931 h 1160647"/>
                  <a:gd name="connsiteX390" fmla="*/ 2878277 w 3079941"/>
                  <a:gd name="connsiteY390" fmla="*/ 693931 h 1160647"/>
                  <a:gd name="connsiteX391" fmla="*/ 2878277 w 3079941"/>
                  <a:gd name="connsiteY391" fmla="*/ 700416 h 1160647"/>
                  <a:gd name="connsiteX392" fmla="*/ 2894491 w 3079941"/>
                  <a:gd name="connsiteY392" fmla="*/ 700416 h 1160647"/>
                  <a:gd name="connsiteX393" fmla="*/ 2894491 w 3079941"/>
                  <a:gd name="connsiteY393" fmla="*/ 750137 h 1160647"/>
                  <a:gd name="connsiteX394" fmla="*/ 2926918 w 3079941"/>
                  <a:gd name="connsiteY394" fmla="*/ 750137 h 1160647"/>
                  <a:gd name="connsiteX395" fmla="*/ 2926918 w 3079941"/>
                  <a:gd name="connsiteY395" fmla="*/ 724196 h 1160647"/>
                  <a:gd name="connsiteX396" fmla="*/ 2965425 w 3079941"/>
                  <a:gd name="connsiteY396" fmla="*/ 724196 h 1160647"/>
                  <a:gd name="connsiteX397" fmla="*/ 2965425 w 3079941"/>
                  <a:gd name="connsiteY397" fmla="*/ 693931 h 1160647"/>
                  <a:gd name="connsiteX398" fmla="*/ 3014066 w 3079941"/>
                  <a:gd name="connsiteY398" fmla="*/ 693931 h 1160647"/>
                  <a:gd name="connsiteX399" fmla="*/ 3014066 w 3079941"/>
                  <a:gd name="connsiteY399" fmla="*/ 805087 h 1160647"/>
                  <a:gd name="connsiteX400" fmla="*/ 3014066 w 3079941"/>
                  <a:gd name="connsiteY400" fmla="*/ 818866 h 1160647"/>
                  <a:gd name="connsiteX401" fmla="*/ 3079941 w 3079941"/>
                  <a:gd name="connsiteY401" fmla="*/ 818866 h 1160647"/>
                  <a:gd name="connsiteX402" fmla="*/ 3079941 w 3079941"/>
                  <a:gd name="connsiteY402" fmla="*/ 1160647 h 1160647"/>
                  <a:gd name="connsiteX403" fmla="*/ 200958 w 3079941"/>
                  <a:gd name="connsiteY403" fmla="*/ 1160647 h 1160647"/>
                  <a:gd name="connsiteX404" fmla="*/ 0 w 3079941"/>
                  <a:gd name="connsiteY404" fmla="*/ 1126882 h 1160647"/>
                  <a:gd name="connsiteX405" fmla="*/ 0 w 3079941"/>
                  <a:gd name="connsiteY405" fmla="*/ 915339 h 1160647"/>
                  <a:gd name="connsiteX406" fmla="*/ 103377 w 3079941"/>
                  <a:gd name="connsiteY406" fmla="*/ 915339 h 1160647"/>
                  <a:gd name="connsiteX407" fmla="*/ 55096 w 3079941"/>
                  <a:gd name="connsiteY407" fmla="*/ 886329 h 1160647"/>
                  <a:gd name="connsiteX408" fmla="*/ 55096 w 3079941"/>
                  <a:gd name="connsiteY408" fmla="*/ 724196 h 1160647"/>
                  <a:gd name="connsiteX409" fmla="*/ 75363 w 3079941"/>
                  <a:gd name="connsiteY409" fmla="*/ 724196 h 1160647"/>
                  <a:gd name="connsiteX410" fmla="*/ 75870 w 3079941"/>
                  <a:gd name="connsiteY410" fmla="*/ 723115 h 1160647"/>
                  <a:gd name="connsiteX411" fmla="*/ 79416 w 3079941"/>
                  <a:gd name="connsiteY411" fmla="*/ 715549 h 1160647"/>
                  <a:gd name="connsiteX412" fmla="*/ 81190 w 3079941"/>
                  <a:gd name="connsiteY412" fmla="*/ 715819 h 1160647"/>
                  <a:gd name="connsiteX413" fmla="*/ 93603 w 3079941"/>
                  <a:gd name="connsiteY413" fmla="*/ 717710 h 1160647"/>
                  <a:gd name="connsiteX414" fmla="*/ 94110 w 3079941"/>
                  <a:gd name="connsiteY414" fmla="*/ 719062 h 1160647"/>
                  <a:gd name="connsiteX415" fmla="*/ 97656 w 3079941"/>
                  <a:gd name="connsiteY415" fmla="*/ 728519 h 1160647"/>
                  <a:gd name="connsiteX416" fmla="*/ 124003 w 3079941"/>
                  <a:gd name="connsiteY416" fmla="*/ 730681 h 1160647"/>
                  <a:gd name="connsiteX417" fmla="*/ 124003 w 3079941"/>
                  <a:gd name="connsiteY417" fmla="*/ 607460 h 1160647"/>
                  <a:gd name="connsiteX418" fmla="*/ 126030 w 3079941"/>
                  <a:gd name="connsiteY418" fmla="*/ 607460 h 1160647"/>
                  <a:gd name="connsiteX419" fmla="*/ 140217 w 3079941"/>
                  <a:gd name="connsiteY419" fmla="*/ 607460 h 1160647"/>
                  <a:gd name="connsiteX420" fmla="*/ 140217 w 3079941"/>
                  <a:gd name="connsiteY420" fmla="*/ 471268 h 1160647"/>
                  <a:gd name="connsiteX421" fmla="*/ 141990 w 3079941"/>
                  <a:gd name="connsiteY421" fmla="*/ 471268 h 1160647"/>
                  <a:gd name="connsiteX422" fmla="*/ 154404 w 3079941"/>
                  <a:gd name="connsiteY422" fmla="*/ 471268 h 1160647"/>
                  <a:gd name="connsiteX423" fmla="*/ 154404 w 3079941"/>
                  <a:gd name="connsiteY423" fmla="*/ 356694 h 1160647"/>
                  <a:gd name="connsiteX424" fmla="*/ 158457 w 3079941"/>
                  <a:gd name="connsiteY424" fmla="*/ 328590 h 1160647"/>
                  <a:gd name="connsiteX425" fmla="*/ 160484 w 3079941"/>
                  <a:gd name="connsiteY425" fmla="*/ 328590 h 1160647"/>
                  <a:gd name="connsiteX426" fmla="*/ 174671 w 3079941"/>
                  <a:gd name="connsiteY426" fmla="*/ 328590 h 1160647"/>
                  <a:gd name="connsiteX427" fmla="*/ 211151 w 3079941"/>
                  <a:gd name="connsiteY427" fmla="*/ 246443 h 1160647"/>
                  <a:gd name="connsiteX428" fmla="*/ 215205 w 3079941"/>
                  <a:gd name="connsiteY428" fmla="*/ 0 h 1160647"/>
                  <a:gd name="connsiteX0" fmla="*/ 215205 w 3079941"/>
                  <a:gd name="connsiteY0" fmla="*/ 0 h 1160647"/>
                  <a:gd name="connsiteX1" fmla="*/ 217231 w 3079941"/>
                  <a:gd name="connsiteY1" fmla="*/ 246443 h 1160647"/>
                  <a:gd name="connsiteX2" fmla="*/ 255738 w 3079941"/>
                  <a:gd name="connsiteY2" fmla="*/ 326429 h 1160647"/>
                  <a:gd name="connsiteX3" fmla="*/ 257765 w 3079941"/>
                  <a:gd name="connsiteY3" fmla="*/ 326429 h 1160647"/>
                  <a:gd name="connsiteX4" fmla="*/ 271952 w 3079941"/>
                  <a:gd name="connsiteY4" fmla="*/ 326429 h 1160647"/>
                  <a:gd name="connsiteX5" fmla="*/ 271952 w 3079941"/>
                  <a:gd name="connsiteY5" fmla="*/ 350208 h 1160647"/>
                  <a:gd name="connsiteX6" fmla="*/ 272459 w 3079941"/>
                  <a:gd name="connsiteY6" fmla="*/ 351019 h 1160647"/>
                  <a:gd name="connsiteX7" fmla="*/ 276005 w 3079941"/>
                  <a:gd name="connsiteY7" fmla="*/ 356694 h 1160647"/>
                  <a:gd name="connsiteX8" fmla="*/ 276005 w 3079941"/>
                  <a:gd name="connsiteY8" fmla="*/ 471268 h 1160647"/>
                  <a:gd name="connsiteX9" fmla="*/ 278285 w 3079941"/>
                  <a:gd name="connsiteY9" fmla="*/ 471268 h 1160647"/>
                  <a:gd name="connsiteX10" fmla="*/ 294246 w 3079941"/>
                  <a:gd name="connsiteY10" fmla="*/ 471268 h 1160647"/>
                  <a:gd name="connsiteX11" fmla="*/ 294246 w 3079941"/>
                  <a:gd name="connsiteY11" fmla="*/ 611783 h 1160647"/>
                  <a:gd name="connsiteX12" fmla="*/ 295766 w 3079941"/>
                  <a:gd name="connsiteY12" fmla="*/ 611513 h 1160647"/>
                  <a:gd name="connsiteX13" fmla="*/ 306406 w 3079941"/>
                  <a:gd name="connsiteY13" fmla="*/ 609622 h 1160647"/>
                  <a:gd name="connsiteX14" fmla="*/ 304379 w 3079941"/>
                  <a:gd name="connsiteY14" fmla="*/ 698254 h 1160647"/>
                  <a:gd name="connsiteX15" fmla="*/ 305899 w 3079941"/>
                  <a:gd name="connsiteY15" fmla="*/ 698525 h 1160647"/>
                  <a:gd name="connsiteX16" fmla="*/ 316539 w 3079941"/>
                  <a:gd name="connsiteY16" fmla="*/ 700416 h 1160647"/>
                  <a:gd name="connsiteX17" fmla="*/ 316792 w 3079941"/>
                  <a:gd name="connsiteY17" fmla="*/ 701227 h 1160647"/>
                  <a:gd name="connsiteX18" fmla="*/ 318566 w 3079941"/>
                  <a:gd name="connsiteY18" fmla="*/ 706902 h 1160647"/>
                  <a:gd name="connsiteX19" fmla="*/ 319326 w 3079941"/>
                  <a:gd name="connsiteY19" fmla="*/ 704470 h 1160647"/>
                  <a:gd name="connsiteX20" fmla="*/ 324646 w 3079941"/>
                  <a:gd name="connsiteY20" fmla="*/ 687446 h 1160647"/>
                  <a:gd name="connsiteX21" fmla="*/ 326419 w 3079941"/>
                  <a:gd name="connsiteY21" fmla="*/ 687446 h 1160647"/>
                  <a:gd name="connsiteX22" fmla="*/ 338833 w 3079941"/>
                  <a:gd name="connsiteY22" fmla="*/ 687446 h 1160647"/>
                  <a:gd name="connsiteX23" fmla="*/ 338833 w 3079941"/>
                  <a:gd name="connsiteY23" fmla="*/ 719872 h 1160647"/>
                  <a:gd name="connsiteX24" fmla="*/ 339846 w 3079941"/>
                  <a:gd name="connsiteY24" fmla="*/ 720413 h 1160647"/>
                  <a:gd name="connsiteX25" fmla="*/ 346940 w 3079941"/>
                  <a:gd name="connsiteY25" fmla="*/ 724196 h 1160647"/>
                  <a:gd name="connsiteX26" fmla="*/ 346940 w 3079941"/>
                  <a:gd name="connsiteY26" fmla="*/ 725547 h 1160647"/>
                  <a:gd name="connsiteX27" fmla="*/ 346940 w 3079941"/>
                  <a:gd name="connsiteY27" fmla="*/ 735005 h 1160647"/>
                  <a:gd name="connsiteX28" fmla="*/ 391527 w 3079941"/>
                  <a:gd name="connsiteY28" fmla="*/ 735005 h 1160647"/>
                  <a:gd name="connsiteX29" fmla="*/ 391527 w 3079941"/>
                  <a:gd name="connsiteY29" fmla="*/ 736086 h 1160647"/>
                  <a:gd name="connsiteX30" fmla="*/ 391527 w 3079941"/>
                  <a:gd name="connsiteY30" fmla="*/ 743652 h 1160647"/>
                  <a:gd name="connsiteX31" fmla="*/ 393553 w 3079941"/>
                  <a:gd name="connsiteY31" fmla="*/ 743652 h 1160647"/>
                  <a:gd name="connsiteX32" fmla="*/ 407740 w 3079941"/>
                  <a:gd name="connsiteY32" fmla="*/ 743652 h 1160647"/>
                  <a:gd name="connsiteX33" fmla="*/ 407740 w 3079941"/>
                  <a:gd name="connsiteY33" fmla="*/ 713387 h 1160647"/>
                  <a:gd name="connsiteX34" fmla="*/ 452327 w 3079941"/>
                  <a:gd name="connsiteY34" fmla="*/ 713387 h 1160647"/>
                  <a:gd name="connsiteX35" fmla="*/ 452327 w 3079941"/>
                  <a:gd name="connsiteY35" fmla="*/ 712036 h 1160647"/>
                  <a:gd name="connsiteX36" fmla="*/ 452327 w 3079941"/>
                  <a:gd name="connsiteY36" fmla="*/ 702578 h 1160647"/>
                  <a:gd name="connsiteX37" fmla="*/ 453341 w 3079941"/>
                  <a:gd name="connsiteY37" fmla="*/ 702578 h 1160647"/>
                  <a:gd name="connsiteX38" fmla="*/ 460434 w 3079941"/>
                  <a:gd name="connsiteY38" fmla="*/ 702578 h 1160647"/>
                  <a:gd name="connsiteX39" fmla="*/ 460434 w 3079941"/>
                  <a:gd name="connsiteY39" fmla="*/ 700687 h 1160647"/>
                  <a:gd name="connsiteX40" fmla="*/ 460434 w 3079941"/>
                  <a:gd name="connsiteY40" fmla="*/ 687446 h 1160647"/>
                  <a:gd name="connsiteX41" fmla="*/ 461194 w 3079941"/>
                  <a:gd name="connsiteY41" fmla="*/ 687446 h 1160647"/>
                  <a:gd name="connsiteX42" fmla="*/ 466514 w 3079941"/>
                  <a:gd name="connsiteY42" fmla="*/ 687446 h 1160647"/>
                  <a:gd name="connsiteX43" fmla="*/ 466514 w 3079941"/>
                  <a:gd name="connsiteY43" fmla="*/ 686365 h 1160647"/>
                  <a:gd name="connsiteX44" fmla="*/ 466514 w 3079941"/>
                  <a:gd name="connsiteY44" fmla="*/ 678798 h 1160647"/>
                  <a:gd name="connsiteX45" fmla="*/ 468541 w 3079941"/>
                  <a:gd name="connsiteY45" fmla="*/ 678798 h 1160647"/>
                  <a:gd name="connsiteX46" fmla="*/ 482728 w 3079941"/>
                  <a:gd name="connsiteY46" fmla="*/ 678798 h 1160647"/>
                  <a:gd name="connsiteX47" fmla="*/ 482728 w 3079941"/>
                  <a:gd name="connsiteY47" fmla="*/ 679879 h 1160647"/>
                  <a:gd name="connsiteX48" fmla="*/ 482728 w 3079941"/>
                  <a:gd name="connsiteY48" fmla="*/ 687446 h 1160647"/>
                  <a:gd name="connsiteX49" fmla="*/ 505021 w 3079941"/>
                  <a:gd name="connsiteY49" fmla="*/ 687446 h 1160647"/>
                  <a:gd name="connsiteX50" fmla="*/ 505021 w 3079941"/>
                  <a:gd name="connsiteY50" fmla="*/ 685554 h 1160647"/>
                  <a:gd name="connsiteX51" fmla="*/ 505021 w 3079941"/>
                  <a:gd name="connsiteY51" fmla="*/ 672313 h 1160647"/>
                  <a:gd name="connsiteX52" fmla="*/ 506795 w 3079941"/>
                  <a:gd name="connsiteY52" fmla="*/ 672313 h 1160647"/>
                  <a:gd name="connsiteX53" fmla="*/ 519208 w 3079941"/>
                  <a:gd name="connsiteY53" fmla="*/ 672313 h 1160647"/>
                  <a:gd name="connsiteX54" fmla="*/ 519208 w 3079941"/>
                  <a:gd name="connsiteY54" fmla="*/ 696093 h 1160647"/>
                  <a:gd name="connsiteX55" fmla="*/ 520222 w 3079941"/>
                  <a:gd name="connsiteY55" fmla="*/ 696093 h 1160647"/>
                  <a:gd name="connsiteX56" fmla="*/ 527315 w 3079941"/>
                  <a:gd name="connsiteY56" fmla="*/ 696093 h 1160647"/>
                  <a:gd name="connsiteX57" fmla="*/ 527315 w 3079941"/>
                  <a:gd name="connsiteY57" fmla="*/ 695012 h 1160647"/>
                  <a:gd name="connsiteX58" fmla="*/ 527315 w 3079941"/>
                  <a:gd name="connsiteY58" fmla="*/ 687446 h 1160647"/>
                  <a:gd name="connsiteX59" fmla="*/ 529088 w 3079941"/>
                  <a:gd name="connsiteY59" fmla="*/ 687446 h 1160647"/>
                  <a:gd name="connsiteX60" fmla="*/ 541502 w 3079941"/>
                  <a:gd name="connsiteY60" fmla="*/ 687446 h 1160647"/>
                  <a:gd name="connsiteX61" fmla="*/ 541502 w 3079941"/>
                  <a:gd name="connsiteY61" fmla="*/ 713387 h 1160647"/>
                  <a:gd name="connsiteX62" fmla="*/ 543529 w 3079941"/>
                  <a:gd name="connsiteY62" fmla="*/ 713387 h 1160647"/>
                  <a:gd name="connsiteX63" fmla="*/ 557715 w 3079941"/>
                  <a:gd name="connsiteY63" fmla="*/ 713387 h 1160647"/>
                  <a:gd name="connsiteX64" fmla="*/ 557715 w 3079941"/>
                  <a:gd name="connsiteY64" fmla="*/ 715008 h 1160647"/>
                  <a:gd name="connsiteX65" fmla="*/ 557715 w 3079941"/>
                  <a:gd name="connsiteY65" fmla="*/ 726358 h 1160647"/>
                  <a:gd name="connsiteX66" fmla="*/ 558475 w 3079941"/>
                  <a:gd name="connsiteY66" fmla="*/ 726358 h 1160647"/>
                  <a:gd name="connsiteX67" fmla="*/ 563796 w 3079941"/>
                  <a:gd name="connsiteY67" fmla="*/ 726358 h 1160647"/>
                  <a:gd name="connsiteX68" fmla="*/ 563796 w 3079941"/>
                  <a:gd name="connsiteY68" fmla="*/ 725547 h 1160647"/>
                  <a:gd name="connsiteX69" fmla="*/ 563796 w 3079941"/>
                  <a:gd name="connsiteY69" fmla="*/ 719872 h 1160647"/>
                  <a:gd name="connsiteX70" fmla="*/ 594196 w 3079941"/>
                  <a:gd name="connsiteY70" fmla="*/ 719872 h 1160647"/>
                  <a:gd name="connsiteX71" fmla="*/ 594196 w 3079941"/>
                  <a:gd name="connsiteY71" fmla="*/ 743652 h 1160647"/>
                  <a:gd name="connsiteX72" fmla="*/ 595209 w 3079941"/>
                  <a:gd name="connsiteY72" fmla="*/ 743652 h 1160647"/>
                  <a:gd name="connsiteX73" fmla="*/ 602303 w 3079941"/>
                  <a:gd name="connsiteY73" fmla="*/ 743652 h 1160647"/>
                  <a:gd name="connsiteX74" fmla="*/ 602303 w 3079941"/>
                  <a:gd name="connsiteY74" fmla="*/ 744733 h 1160647"/>
                  <a:gd name="connsiteX75" fmla="*/ 602303 w 3079941"/>
                  <a:gd name="connsiteY75" fmla="*/ 752299 h 1160647"/>
                  <a:gd name="connsiteX76" fmla="*/ 603063 w 3079941"/>
                  <a:gd name="connsiteY76" fmla="*/ 752299 h 1160647"/>
                  <a:gd name="connsiteX77" fmla="*/ 608383 w 3079941"/>
                  <a:gd name="connsiteY77" fmla="*/ 752299 h 1160647"/>
                  <a:gd name="connsiteX78" fmla="*/ 608383 w 3079941"/>
                  <a:gd name="connsiteY78" fmla="*/ 750137 h 1160647"/>
                  <a:gd name="connsiteX79" fmla="*/ 608383 w 3079941"/>
                  <a:gd name="connsiteY79" fmla="*/ 735005 h 1160647"/>
                  <a:gd name="connsiteX80" fmla="*/ 609396 w 3079941"/>
                  <a:gd name="connsiteY80" fmla="*/ 735005 h 1160647"/>
                  <a:gd name="connsiteX81" fmla="*/ 616490 w 3079941"/>
                  <a:gd name="connsiteY81" fmla="*/ 735005 h 1160647"/>
                  <a:gd name="connsiteX82" fmla="*/ 616490 w 3079941"/>
                  <a:gd name="connsiteY82" fmla="*/ 736086 h 1160647"/>
                  <a:gd name="connsiteX83" fmla="*/ 616490 w 3079941"/>
                  <a:gd name="connsiteY83" fmla="*/ 743652 h 1160647"/>
                  <a:gd name="connsiteX84" fmla="*/ 621810 w 3079941"/>
                  <a:gd name="connsiteY84" fmla="*/ 741659 h 1160647"/>
                  <a:gd name="connsiteX85" fmla="*/ 622570 w 3079941"/>
                  <a:gd name="connsiteY85" fmla="*/ 740679 h 1160647"/>
                  <a:gd name="connsiteX86" fmla="*/ 622570 w 3079941"/>
                  <a:gd name="connsiteY86" fmla="*/ 735005 h 1160647"/>
                  <a:gd name="connsiteX87" fmla="*/ 661077 w 3079941"/>
                  <a:gd name="connsiteY87" fmla="*/ 735005 h 1160647"/>
                  <a:gd name="connsiteX88" fmla="*/ 661077 w 3079941"/>
                  <a:gd name="connsiteY88" fmla="*/ 758784 h 1160647"/>
                  <a:gd name="connsiteX89" fmla="*/ 663103 w 3079941"/>
                  <a:gd name="connsiteY89" fmla="*/ 758784 h 1160647"/>
                  <a:gd name="connsiteX90" fmla="*/ 677290 w 3079941"/>
                  <a:gd name="connsiteY90" fmla="*/ 758784 h 1160647"/>
                  <a:gd name="connsiteX91" fmla="*/ 677290 w 3079941"/>
                  <a:gd name="connsiteY91" fmla="*/ 759865 h 1160647"/>
                  <a:gd name="connsiteX92" fmla="*/ 677290 w 3079941"/>
                  <a:gd name="connsiteY92" fmla="*/ 767431 h 1160647"/>
                  <a:gd name="connsiteX93" fmla="*/ 679064 w 3079941"/>
                  <a:gd name="connsiteY93" fmla="*/ 767431 h 1160647"/>
                  <a:gd name="connsiteX94" fmla="*/ 691477 w 3079941"/>
                  <a:gd name="connsiteY94" fmla="*/ 767431 h 1160647"/>
                  <a:gd name="connsiteX95" fmla="*/ 691477 w 3079941"/>
                  <a:gd name="connsiteY95" fmla="*/ 743652 h 1160647"/>
                  <a:gd name="connsiteX96" fmla="*/ 692490 w 3079941"/>
                  <a:gd name="connsiteY96" fmla="*/ 743652 h 1160647"/>
                  <a:gd name="connsiteX97" fmla="*/ 699584 w 3079941"/>
                  <a:gd name="connsiteY97" fmla="*/ 743652 h 1160647"/>
                  <a:gd name="connsiteX98" fmla="*/ 699584 w 3079941"/>
                  <a:gd name="connsiteY98" fmla="*/ 711225 h 1160647"/>
                  <a:gd name="connsiteX99" fmla="*/ 700597 w 3079941"/>
                  <a:gd name="connsiteY99" fmla="*/ 711225 h 1160647"/>
                  <a:gd name="connsiteX100" fmla="*/ 707691 w 3079941"/>
                  <a:gd name="connsiteY100" fmla="*/ 711225 h 1160647"/>
                  <a:gd name="connsiteX101" fmla="*/ 707691 w 3079941"/>
                  <a:gd name="connsiteY101" fmla="*/ 709334 h 1160647"/>
                  <a:gd name="connsiteX102" fmla="*/ 707691 w 3079941"/>
                  <a:gd name="connsiteY102" fmla="*/ 696093 h 1160647"/>
                  <a:gd name="connsiteX103" fmla="*/ 706424 w 3079941"/>
                  <a:gd name="connsiteY103" fmla="*/ 694471 h 1160647"/>
                  <a:gd name="connsiteX104" fmla="*/ 711744 w 3079941"/>
                  <a:gd name="connsiteY104" fmla="*/ 683122 h 1160647"/>
                  <a:gd name="connsiteX105" fmla="*/ 719851 w 3079941"/>
                  <a:gd name="connsiteY105" fmla="*/ 711225 h 1160647"/>
                  <a:gd name="connsiteX106" fmla="*/ 720611 w 3079941"/>
                  <a:gd name="connsiteY106" fmla="*/ 711225 h 1160647"/>
                  <a:gd name="connsiteX107" fmla="*/ 725931 w 3079941"/>
                  <a:gd name="connsiteY107" fmla="*/ 711225 h 1160647"/>
                  <a:gd name="connsiteX108" fmla="*/ 725931 w 3079941"/>
                  <a:gd name="connsiteY108" fmla="*/ 605298 h 1160647"/>
                  <a:gd name="connsiteX109" fmla="*/ 727451 w 3079941"/>
                  <a:gd name="connsiteY109" fmla="*/ 605298 h 1160647"/>
                  <a:gd name="connsiteX110" fmla="*/ 738091 w 3079941"/>
                  <a:gd name="connsiteY110" fmla="*/ 605298 h 1160647"/>
                  <a:gd name="connsiteX111" fmla="*/ 738091 w 3079941"/>
                  <a:gd name="connsiteY111" fmla="*/ 557739 h 1160647"/>
                  <a:gd name="connsiteX112" fmla="*/ 764438 w 3079941"/>
                  <a:gd name="connsiteY112" fmla="*/ 557739 h 1160647"/>
                  <a:gd name="connsiteX113" fmla="*/ 764438 w 3079941"/>
                  <a:gd name="connsiteY113" fmla="*/ 536121 h 1160647"/>
                  <a:gd name="connsiteX114" fmla="*/ 798892 w 3079941"/>
                  <a:gd name="connsiteY114" fmla="*/ 536121 h 1160647"/>
                  <a:gd name="connsiteX115" fmla="*/ 798892 w 3079941"/>
                  <a:gd name="connsiteY115" fmla="*/ 538553 h 1160647"/>
                  <a:gd name="connsiteX116" fmla="*/ 798892 w 3079941"/>
                  <a:gd name="connsiteY116" fmla="*/ 555577 h 1160647"/>
                  <a:gd name="connsiteX117" fmla="*/ 801172 w 3079941"/>
                  <a:gd name="connsiteY117" fmla="*/ 555577 h 1160647"/>
                  <a:gd name="connsiteX118" fmla="*/ 817132 w 3079941"/>
                  <a:gd name="connsiteY118" fmla="*/ 555577 h 1160647"/>
                  <a:gd name="connsiteX119" fmla="*/ 817132 w 3079941"/>
                  <a:gd name="connsiteY119" fmla="*/ 603136 h 1160647"/>
                  <a:gd name="connsiteX120" fmla="*/ 818145 w 3079941"/>
                  <a:gd name="connsiteY120" fmla="*/ 603136 h 1160647"/>
                  <a:gd name="connsiteX121" fmla="*/ 825239 w 3079941"/>
                  <a:gd name="connsiteY121" fmla="*/ 603136 h 1160647"/>
                  <a:gd name="connsiteX122" fmla="*/ 839426 w 3079941"/>
                  <a:gd name="connsiteY122" fmla="*/ 607460 h 1160647"/>
                  <a:gd name="connsiteX123" fmla="*/ 839426 w 3079941"/>
                  <a:gd name="connsiteY123" fmla="*/ 646372 h 1160647"/>
                  <a:gd name="connsiteX124" fmla="*/ 840439 w 3079941"/>
                  <a:gd name="connsiteY124" fmla="*/ 646372 h 1160647"/>
                  <a:gd name="connsiteX125" fmla="*/ 847532 w 3079941"/>
                  <a:gd name="connsiteY125" fmla="*/ 646372 h 1160647"/>
                  <a:gd name="connsiteX126" fmla="*/ 847532 w 3079941"/>
                  <a:gd name="connsiteY126" fmla="*/ 647993 h 1160647"/>
                  <a:gd name="connsiteX127" fmla="*/ 847532 w 3079941"/>
                  <a:gd name="connsiteY127" fmla="*/ 659342 h 1160647"/>
                  <a:gd name="connsiteX128" fmla="*/ 849559 w 3079941"/>
                  <a:gd name="connsiteY128" fmla="*/ 659342 h 1160647"/>
                  <a:gd name="connsiteX129" fmla="*/ 863746 w 3079941"/>
                  <a:gd name="connsiteY129" fmla="*/ 659342 h 1160647"/>
                  <a:gd name="connsiteX130" fmla="*/ 869826 w 3079941"/>
                  <a:gd name="connsiteY130" fmla="*/ 665828 h 1160647"/>
                  <a:gd name="connsiteX131" fmla="*/ 869826 w 3079941"/>
                  <a:gd name="connsiteY131" fmla="*/ 687446 h 1160647"/>
                  <a:gd name="connsiteX132" fmla="*/ 872106 w 3079941"/>
                  <a:gd name="connsiteY132" fmla="*/ 687446 h 1160647"/>
                  <a:gd name="connsiteX133" fmla="*/ 888066 w 3079941"/>
                  <a:gd name="connsiteY133" fmla="*/ 687446 h 1160647"/>
                  <a:gd name="connsiteX134" fmla="*/ 888066 w 3079941"/>
                  <a:gd name="connsiteY134" fmla="*/ 688526 h 1160647"/>
                  <a:gd name="connsiteX135" fmla="*/ 888066 w 3079941"/>
                  <a:gd name="connsiteY135" fmla="*/ 696093 h 1160647"/>
                  <a:gd name="connsiteX136" fmla="*/ 889333 w 3079941"/>
                  <a:gd name="connsiteY136" fmla="*/ 696093 h 1160647"/>
                  <a:gd name="connsiteX137" fmla="*/ 898200 w 3079941"/>
                  <a:gd name="connsiteY137" fmla="*/ 696093 h 1160647"/>
                  <a:gd name="connsiteX138" fmla="*/ 898200 w 3079941"/>
                  <a:gd name="connsiteY138" fmla="*/ 698254 h 1160647"/>
                  <a:gd name="connsiteX139" fmla="*/ 898200 w 3079941"/>
                  <a:gd name="connsiteY139" fmla="*/ 713387 h 1160647"/>
                  <a:gd name="connsiteX140" fmla="*/ 902253 w 3079941"/>
                  <a:gd name="connsiteY140" fmla="*/ 711495 h 1160647"/>
                  <a:gd name="connsiteX141" fmla="*/ 902253 w 3079941"/>
                  <a:gd name="connsiteY141" fmla="*/ 698254 h 1160647"/>
                  <a:gd name="connsiteX142" fmla="*/ 903266 w 3079941"/>
                  <a:gd name="connsiteY142" fmla="*/ 698254 h 1160647"/>
                  <a:gd name="connsiteX143" fmla="*/ 910360 w 3079941"/>
                  <a:gd name="connsiteY143" fmla="*/ 698254 h 1160647"/>
                  <a:gd name="connsiteX144" fmla="*/ 910360 w 3079941"/>
                  <a:gd name="connsiteY144" fmla="*/ 699876 h 1160647"/>
                  <a:gd name="connsiteX145" fmla="*/ 910360 w 3079941"/>
                  <a:gd name="connsiteY145" fmla="*/ 711225 h 1160647"/>
                  <a:gd name="connsiteX146" fmla="*/ 911120 w 3079941"/>
                  <a:gd name="connsiteY146" fmla="*/ 711225 h 1160647"/>
                  <a:gd name="connsiteX147" fmla="*/ 916440 w 3079941"/>
                  <a:gd name="connsiteY147" fmla="*/ 711225 h 1160647"/>
                  <a:gd name="connsiteX148" fmla="*/ 965080 w 3079941"/>
                  <a:gd name="connsiteY148" fmla="*/ 706902 h 1160647"/>
                  <a:gd name="connsiteX149" fmla="*/ 965080 w 3079941"/>
                  <a:gd name="connsiteY149" fmla="*/ 708253 h 1160647"/>
                  <a:gd name="connsiteX150" fmla="*/ 965080 w 3079941"/>
                  <a:gd name="connsiteY150" fmla="*/ 717710 h 1160647"/>
                  <a:gd name="connsiteX151" fmla="*/ 965840 w 3079941"/>
                  <a:gd name="connsiteY151" fmla="*/ 717710 h 1160647"/>
                  <a:gd name="connsiteX152" fmla="*/ 971161 w 3079941"/>
                  <a:gd name="connsiteY152" fmla="*/ 717710 h 1160647"/>
                  <a:gd name="connsiteX153" fmla="*/ 971161 w 3079941"/>
                  <a:gd name="connsiteY153" fmla="*/ 719872 h 1160647"/>
                  <a:gd name="connsiteX154" fmla="*/ 971161 w 3079941"/>
                  <a:gd name="connsiteY154" fmla="*/ 735005 h 1160647"/>
                  <a:gd name="connsiteX155" fmla="*/ 973187 w 3079941"/>
                  <a:gd name="connsiteY155" fmla="*/ 733654 h 1160647"/>
                  <a:gd name="connsiteX156" fmla="*/ 987374 w 3079941"/>
                  <a:gd name="connsiteY156" fmla="*/ 724196 h 1160647"/>
                  <a:gd name="connsiteX157" fmla="*/ 993454 w 3079941"/>
                  <a:gd name="connsiteY157" fmla="*/ 683122 h 1160647"/>
                  <a:gd name="connsiteX158" fmla="*/ 994214 w 3079941"/>
                  <a:gd name="connsiteY158" fmla="*/ 682852 h 1160647"/>
                  <a:gd name="connsiteX159" fmla="*/ 999534 w 3079941"/>
                  <a:gd name="connsiteY159" fmla="*/ 680960 h 1160647"/>
                  <a:gd name="connsiteX160" fmla="*/ 1001561 w 3079941"/>
                  <a:gd name="connsiteY160" fmla="*/ 611783 h 1160647"/>
                  <a:gd name="connsiteX161" fmla="*/ 1003588 w 3079941"/>
                  <a:gd name="connsiteY161" fmla="*/ 680960 h 1160647"/>
                  <a:gd name="connsiteX162" fmla="*/ 1004348 w 3079941"/>
                  <a:gd name="connsiteY162" fmla="*/ 681230 h 1160647"/>
                  <a:gd name="connsiteX163" fmla="*/ 1009668 w 3079941"/>
                  <a:gd name="connsiteY163" fmla="*/ 683122 h 1160647"/>
                  <a:gd name="connsiteX164" fmla="*/ 1009668 w 3079941"/>
                  <a:gd name="connsiteY164" fmla="*/ 596651 h 1160647"/>
                  <a:gd name="connsiteX165" fmla="*/ 1013721 w 3079941"/>
                  <a:gd name="connsiteY165" fmla="*/ 564224 h 1160647"/>
                  <a:gd name="connsiteX166" fmla="*/ 1052228 w 3079941"/>
                  <a:gd name="connsiteY166" fmla="*/ 564224 h 1160647"/>
                  <a:gd name="connsiteX167" fmla="*/ 1052228 w 3079941"/>
                  <a:gd name="connsiteY167" fmla="*/ 596651 h 1160647"/>
                  <a:gd name="connsiteX168" fmla="*/ 1052988 w 3079941"/>
                  <a:gd name="connsiteY168" fmla="*/ 596651 h 1160647"/>
                  <a:gd name="connsiteX169" fmla="*/ 1058308 w 3079941"/>
                  <a:gd name="connsiteY169" fmla="*/ 596651 h 1160647"/>
                  <a:gd name="connsiteX170" fmla="*/ 1058308 w 3079941"/>
                  <a:gd name="connsiteY170" fmla="*/ 514503 h 1160647"/>
                  <a:gd name="connsiteX171" fmla="*/ 1060082 w 3079941"/>
                  <a:gd name="connsiteY171" fmla="*/ 514503 h 1160647"/>
                  <a:gd name="connsiteX172" fmla="*/ 1072495 w 3079941"/>
                  <a:gd name="connsiteY172" fmla="*/ 514503 h 1160647"/>
                  <a:gd name="connsiteX173" fmla="*/ 1072495 w 3079941"/>
                  <a:gd name="connsiteY173" fmla="*/ 512612 h 1160647"/>
                  <a:gd name="connsiteX174" fmla="*/ 1072495 w 3079941"/>
                  <a:gd name="connsiteY174" fmla="*/ 499371 h 1160647"/>
                  <a:gd name="connsiteX175" fmla="*/ 1094789 w 3079941"/>
                  <a:gd name="connsiteY175" fmla="*/ 499371 h 1160647"/>
                  <a:gd name="connsiteX176" fmla="*/ 1094789 w 3079941"/>
                  <a:gd name="connsiteY176" fmla="*/ 498290 h 1160647"/>
                  <a:gd name="connsiteX177" fmla="*/ 1094789 w 3079941"/>
                  <a:gd name="connsiteY177" fmla="*/ 490724 h 1160647"/>
                  <a:gd name="connsiteX178" fmla="*/ 1096562 w 3079941"/>
                  <a:gd name="connsiteY178" fmla="*/ 490724 h 1160647"/>
                  <a:gd name="connsiteX179" fmla="*/ 1108976 w 3079941"/>
                  <a:gd name="connsiteY179" fmla="*/ 490724 h 1160647"/>
                  <a:gd name="connsiteX180" fmla="*/ 1108976 w 3079941"/>
                  <a:gd name="connsiteY180" fmla="*/ 491805 h 1160647"/>
                  <a:gd name="connsiteX181" fmla="*/ 1108976 w 3079941"/>
                  <a:gd name="connsiteY181" fmla="*/ 499371 h 1160647"/>
                  <a:gd name="connsiteX182" fmla="*/ 1109736 w 3079941"/>
                  <a:gd name="connsiteY182" fmla="*/ 499371 h 1160647"/>
                  <a:gd name="connsiteX183" fmla="*/ 1115056 w 3079941"/>
                  <a:gd name="connsiteY183" fmla="*/ 499371 h 1160647"/>
                  <a:gd name="connsiteX184" fmla="*/ 1125189 w 3079941"/>
                  <a:gd name="connsiteY184" fmla="*/ 495047 h 1160647"/>
                  <a:gd name="connsiteX185" fmla="*/ 1129242 w 3079941"/>
                  <a:gd name="connsiteY185" fmla="*/ 498290 h 1160647"/>
                  <a:gd name="connsiteX186" fmla="*/ 1129242 w 3079941"/>
                  <a:gd name="connsiteY186" fmla="*/ 490724 h 1160647"/>
                  <a:gd name="connsiteX187" fmla="*/ 1131522 w 3079941"/>
                  <a:gd name="connsiteY187" fmla="*/ 490724 h 1160647"/>
                  <a:gd name="connsiteX188" fmla="*/ 1147483 w 3079941"/>
                  <a:gd name="connsiteY188" fmla="*/ 490724 h 1160647"/>
                  <a:gd name="connsiteX189" fmla="*/ 1147483 w 3079941"/>
                  <a:gd name="connsiteY189" fmla="*/ 491805 h 1160647"/>
                  <a:gd name="connsiteX190" fmla="*/ 1147483 w 3079941"/>
                  <a:gd name="connsiteY190" fmla="*/ 499371 h 1160647"/>
                  <a:gd name="connsiteX191" fmla="*/ 1177883 w 3079941"/>
                  <a:gd name="connsiteY191" fmla="*/ 499371 h 1160647"/>
                  <a:gd name="connsiteX192" fmla="*/ 1177883 w 3079941"/>
                  <a:gd name="connsiteY192" fmla="*/ 500992 h 1160647"/>
                  <a:gd name="connsiteX193" fmla="*/ 1177883 w 3079941"/>
                  <a:gd name="connsiteY193" fmla="*/ 512342 h 1160647"/>
                  <a:gd name="connsiteX194" fmla="*/ 1204230 w 3079941"/>
                  <a:gd name="connsiteY194" fmla="*/ 512342 h 1160647"/>
                  <a:gd name="connsiteX195" fmla="*/ 1204230 w 3079941"/>
                  <a:gd name="connsiteY195" fmla="*/ 542606 h 1160647"/>
                  <a:gd name="connsiteX196" fmla="*/ 1204990 w 3079941"/>
                  <a:gd name="connsiteY196" fmla="*/ 542606 h 1160647"/>
                  <a:gd name="connsiteX197" fmla="*/ 1210310 w 3079941"/>
                  <a:gd name="connsiteY197" fmla="*/ 542606 h 1160647"/>
                  <a:gd name="connsiteX198" fmla="*/ 1210310 w 3079941"/>
                  <a:gd name="connsiteY198" fmla="*/ 543687 h 1160647"/>
                  <a:gd name="connsiteX199" fmla="*/ 1210310 w 3079941"/>
                  <a:gd name="connsiteY199" fmla="*/ 551254 h 1160647"/>
                  <a:gd name="connsiteX200" fmla="*/ 1214364 w 3079941"/>
                  <a:gd name="connsiteY200" fmla="*/ 581518 h 1160647"/>
                  <a:gd name="connsiteX201" fmla="*/ 1215124 w 3079941"/>
                  <a:gd name="connsiteY201" fmla="*/ 581518 h 1160647"/>
                  <a:gd name="connsiteX202" fmla="*/ 1220444 w 3079941"/>
                  <a:gd name="connsiteY202" fmla="*/ 581518 h 1160647"/>
                  <a:gd name="connsiteX203" fmla="*/ 1220444 w 3079941"/>
                  <a:gd name="connsiteY203" fmla="*/ 582329 h 1160647"/>
                  <a:gd name="connsiteX204" fmla="*/ 1220444 w 3079941"/>
                  <a:gd name="connsiteY204" fmla="*/ 588004 h 1160647"/>
                  <a:gd name="connsiteX205" fmla="*/ 1221457 w 3079941"/>
                  <a:gd name="connsiteY205" fmla="*/ 588004 h 1160647"/>
                  <a:gd name="connsiteX206" fmla="*/ 1228550 w 3079941"/>
                  <a:gd name="connsiteY206" fmla="*/ 588004 h 1160647"/>
                  <a:gd name="connsiteX207" fmla="*/ 1228550 w 3079941"/>
                  <a:gd name="connsiteY207" fmla="*/ 618269 h 1160647"/>
                  <a:gd name="connsiteX208" fmla="*/ 1230577 w 3079941"/>
                  <a:gd name="connsiteY208" fmla="*/ 618269 h 1160647"/>
                  <a:gd name="connsiteX209" fmla="*/ 1244764 w 3079941"/>
                  <a:gd name="connsiteY209" fmla="*/ 618269 h 1160647"/>
                  <a:gd name="connsiteX210" fmla="*/ 1244764 w 3079941"/>
                  <a:gd name="connsiteY210" fmla="*/ 642048 h 1160647"/>
                  <a:gd name="connsiteX211" fmla="*/ 1246791 w 3079941"/>
                  <a:gd name="connsiteY211" fmla="*/ 643669 h 1160647"/>
                  <a:gd name="connsiteX212" fmla="*/ 1246791 w 3079941"/>
                  <a:gd name="connsiteY212" fmla="*/ 655019 h 1160647"/>
                  <a:gd name="connsiteX213" fmla="*/ 1247551 w 3079941"/>
                  <a:gd name="connsiteY213" fmla="*/ 655019 h 1160647"/>
                  <a:gd name="connsiteX214" fmla="*/ 1252871 w 3079941"/>
                  <a:gd name="connsiteY214" fmla="*/ 655019 h 1160647"/>
                  <a:gd name="connsiteX215" fmla="*/ 1252871 w 3079941"/>
                  <a:gd name="connsiteY215" fmla="*/ 678798 h 1160647"/>
                  <a:gd name="connsiteX216" fmla="*/ 1254137 w 3079941"/>
                  <a:gd name="connsiteY216" fmla="*/ 678798 h 1160647"/>
                  <a:gd name="connsiteX217" fmla="*/ 1263004 w 3079941"/>
                  <a:gd name="connsiteY217" fmla="*/ 678798 h 1160647"/>
                  <a:gd name="connsiteX218" fmla="*/ 1265031 w 3079941"/>
                  <a:gd name="connsiteY218" fmla="*/ 682852 h 1160647"/>
                  <a:gd name="connsiteX219" fmla="*/ 1265031 w 3079941"/>
                  <a:gd name="connsiteY219" fmla="*/ 696093 h 1160647"/>
                  <a:gd name="connsiteX220" fmla="*/ 1266551 w 3079941"/>
                  <a:gd name="connsiteY220" fmla="*/ 694201 h 1160647"/>
                  <a:gd name="connsiteX221" fmla="*/ 1277191 w 3079941"/>
                  <a:gd name="connsiteY221" fmla="*/ 680960 h 1160647"/>
                  <a:gd name="connsiteX222" fmla="*/ 1305565 w 3079941"/>
                  <a:gd name="connsiteY222" fmla="*/ 680960 h 1160647"/>
                  <a:gd name="connsiteX223" fmla="*/ 1305565 w 3079941"/>
                  <a:gd name="connsiteY223" fmla="*/ 767431 h 1160647"/>
                  <a:gd name="connsiteX224" fmla="*/ 1306325 w 3079941"/>
                  <a:gd name="connsiteY224" fmla="*/ 767431 h 1160647"/>
                  <a:gd name="connsiteX225" fmla="*/ 1311645 w 3079941"/>
                  <a:gd name="connsiteY225" fmla="*/ 767431 h 1160647"/>
                  <a:gd name="connsiteX226" fmla="*/ 1312405 w 3079941"/>
                  <a:gd name="connsiteY226" fmla="*/ 766080 h 1160647"/>
                  <a:gd name="connsiteX227" fmla="*/ 1317725 w 3079941"/>
                  <a:gd name="connsiteY227" fmla="*/ 756622 h 1160647"/>
                  <a:gd name="connsiteX228" fmla="*/ 1317725 w 3079941"/>
                  <a:gd name="connsiteY228" fmla="*/ 758514 h 1160647"/>
                  <a:gd name="connsiteX229" fmla="*/ 1317725 w 3079941"/>
                  <a:gd name="connsiteY229" fmla="*/ 771755 h 1160647"/>
                  <a:gd name="connsiteX230" fmla="*/ 1321778 w 3079941"/>
                  <a:gd name="connsiteY230" fmla="*/ 726358 h 1160647"/>
                  <a:gd name="connsiteX231" fmla="*/ 1322538 w 3079941"/>
                  <a:gd name="connsiteY231" fmla="*/ 726358 h 1160647"/>
                  <a:gd name="connsiteX232" fmla="*/ 1327858 w 3079941"/>
                  <a:gd name="connsiteY232" fmla="*/ 726358 h 1160647"/>
                  <a:gd name="connsiteX233" fmla="*/ 1327858 w 3079941"/>
                  <a:gd name="connsiteY233" fmla="*/ 661504 h 1160647"/>
                  <a:gd name="connsiteX234" fmla="*/ 1328872 w 3079941"/>
                  <a:gd name="connsiteY234" fmla="*/ 661504 h 1160647"/>
                  <a:gd name="connsiteX235" fmla="*/ 1335965 w 3079941"/>
                  <a:gd name="connsiteY235" fmla="*/ 661504 h 1160647"/>
                  <a:gd name="connsiteX236" fmla="*/ 1348125 w 3079941"/>
                  <a:gd name="connsiteY236" fmla="*/ 618269 h 1160647"/>
                  <a:gd name="connsiteX237" fmla="*/ 1349392 w 3079941"/>
                  <a:gd name="connsiteY237" fmla="*/ 618269 h 1160647"/>
                  <a:gd name="connsiteX238" fmla="*/ 1358259 w 3079941"/>
                  <a:gd name="connsiteY238" fmla="*/ 618269 h 1160647"/>
                  <a:gd name="connsiteX239" fmla="*/ 1368392 w 3079941"/>
                  <a:gd name="connsiteY239" fmla="*/ 661504 h 1160647"/>
                  <a:gd name="connsiteX240" fmla="*/ 1369405 w 3079941"/>
                  <a:gd name="connsiteY240" fmla="*/ 661504 h 1160647"/>
                  <a:gd name="connsiteX241" fmla="*/ 1376499 w 3079941"/>
                  <a:gd name="connsiteY241" fmla="*/ 661504 h 1160647"/>
                  <a:gd name="connsiteX242" fmla="*/ 1376499 w 3079941"/>
                  <a:gd name="connsiteY242" fmla="*/ 700416 h 1160647"/>
                  <a:gd name="connsiteX243" fmla="*/ 1378272 w 3079941"/>
                  <a:gd name="connsiteY243" fmla="*/ 700416 h 1160647"/>
                  <a:gd name="connsiteX244" fmla="*/ 1390686 w 3079941"/>
                  <a:gd name="connsiteY244" fmla="*/ 700416 h 1160647"/>
                  <a:gd name="connsiteX245" fmla="*/ 1390686 w 3079941"/>
                  <a:gd name="connsiteY245" fmla="*/ 702578 h 1160647"/>
                  <a:gd name="connsiteX246" fmla="*/ 1390686 w 3079941"/>
                  <a:gd name="connsiteY246" fmla="*/ 717710 h 1160647"/>
                  <a:gd name="connsiteX247" fmla="*/ 1394739 w 3079941"/>
                  <a:gd name="connsiteY247" fmla="*/ 715549 h 1160647"/>
                  <a:gd name="connsiteX248" fmla="*/ 1394739 w 3079941"/>
                  <a:gd name="connsiteY248" fmla="*/ 700416 h 1160647"/>
                  <a:gd name="connsiteX249" fmla="*/ 1396259 w 3079941"/>
                  <a:gd name="connsiteY249" fmla="*/ 700416 h 1160647"/>
                  <a:gd name="connsiteX250" fmla="*/ 1406899 w 3079941"/>
                  <a:gd name="connsiteY250" fmla="*/ 700416 h 1160647"/>
                  <a:gd name="connsiteX251" fmla="*/ 1406899 w 3079941"/>
                  <a:gd name="connsiteY251" fmla="*/ 702037 h 1160647"/>
                  <a:gd name="connsiteX252" fmla="*/ 1406899 w 3079941"/>
                  <a:gd name="connsiteY252" fmla="*/ 713387 h 1160647"/>
                  <a:gd name="connsiteX253" fmla="*/ 1437300 w 3079941"/>
                  <a:gd name="connsiteY253" fmla="*/ 713387 h 1160647"/>
                  <a:gd name="connsiteX254" fmla="*/ 1437300 w 3079941"/>
                  <a:gd name="connsiteY254" fmla="*/ 676637 h 1160647"/>
                  <a:gd name="connsiteX255" fmla="*/ 1438566 w 3079941"/>
                  <a:gd name="connsiteY255" fmla="*/ 676637 h 1160647"/>
                  <a:gd name="connsiteX256" fmla="*/ 1447433 w 3079941"/>
                  <a:gd name="connsiteY256" fmla="*/ 676637 h 1160647"/>
                  <a:gd name="connsiteX257" fmla="*/ 1447433 w 3079941"/>
                  <a:gd name="connsiteY257" fmla="*/ 698254 h 1160647"/>
                  <a:gd name="connsiteX258" fmla="*/ 1449460 w 3079941"/>
                  <a:gd name="connsiteY258" fmla="*/ 665828 h 1160647"/>
                  <a:gd name="connsiteX259" fmla="*/ 1471753 w 3079941"/>
                  <a:gd name="connsiteY259" fmla="*/ 665828 h 1160647"/>
                  <a:gd name="connsiteX260" fmla="*/ 1471753 w 3079941"/>
                  <a:gd name="connsiteY260" fmla="*/ 664206 h 1160647"/>
                  <a:gd name="connsiteX261" fmla="*/ 1471753 w 3079941"/>
                  <a:gd name="connsiteY261" fmla="*/ 652857 h 1160647"/>
                  <a:gd name="connsiteX262" fmla="*/ 1472513 w 3079941"/>
                  <a:gd name="connsiteY262" fmla="*/ 652857 h 1160647"/>
                  <a:gd name="connsiteX263" fmla="*/ 1477833 w 3079941"/>
                  <a:gd name="connsiteY263" fmla="*/ 652857 h 1160647"/>
                  <a:gd name="connsiteX264" fmla="*/ 1477833 w 3079941"/>
                  <a:gd name="connsiteY264" fmla="*/ 650966 h 1160647"/>
                  <a:gd name="connsiteX265" fmla="*/ 1477833 w 3079941"/>
                  <a:gd name="connsiteY265" fmla="*/ 637725 h 1160647"/>
                  <a:gd name="connsiteX266" fmla="*/ 1481887 w 3079941"/>
                  <a:gd name="connsiteY266" fmla="*/ 644210 h 1160647"/>
                  <a:gd name="connsiteX267" fmla="*/ 1484167 w 3079941"/>
                  <a:gd name="connsiteY267" fmla="*/ 644210 h 1160647"/>
                  <a:gd name="connsiteX268" fmla="*/ 1500127 w 3079941"/>
                  <a:gd name="connsiteY268" fmla="*/ 644210 h 1160647"/>
                  <a:gd name="connsiteX269" fmla="*/ 1500127 w 3079941"/>
                  <a:gd name="connsiteY269" fmla="*/ 643399 h 1160647"/>
                  <a:gd name="connsiteX270" fmla="*/ 1500127 w 3079941"/>
                  <a:gd name="connsiteY270" fmla="*/ 637725 h 1160647"/>
                  <a:gd name="connsiteX271" fmla="*/ 1500887 w 3079941"/>
                  <a:gd name="connsiteY271" fmla="*/ 637725 h 1160647"/>
                  <a:gd name="connsiteX272" fmla="*/ 1506207 w 3079941"/>
                  <a:gd name="connsiteY272" fmla="*/ 637725 h 1160647"/>
                  <a:gd name="connsiteX273" fmla="*/ 1506207 w 3079941"/>
                  <a:gd name="connsiteY273" fmla="*/ 639076 h 1160647"/>
                  <a:gd name="connsiteX274" fmla="*/ 1506207 w 3079941"/>
                  <a:gd name="connsiteY274" fmla="*/ 648534 h 1160647"/>
                  <a:gd name="connsiteX275" fmla="*/ 1544714 w 3079941"/>
                  <a:gd name="connsiteY275" fmla="*/ 648534 h 1160647"/>
                  <a:gd name="connsiteX276" fmla="*/ 1544714 w 3079941"/>
                  <a:gd name="connsiteY276" fmla="*/ 786887 h 1160647"/>
                  <a:gd name="connsiteX277" fmla="*/ 1546234 w 3079941"/>
                  <a:gd name="connsiteY277" fmla="*/ 786887 h 1160647"/>
                  <a:gd name="connsiteX278" fmla="*/ 1556874 w 3079941"/>
                  <a:gd name="connsiteY278" fmla="*/ 786887 h 1160647"/>
                  <a:gd name="connsiteX279" fmla="*/ 1556874 w 3079941"/>
                  <a:gd name="connsiteY279" fmla="*/ 773917 h 1160647"/>
                  <a:gd name="connsiteX280" fmla="*/ 1560928 w 3079941"/>
                  <a:gd name="connsiteY280" fmla="*/ 773917 h 1160647"/>
                  <a:gd name="connsiteX281" fmla="*/ 1560928 w 3079941"/>
                  <a:gd name="connsiteY281" fmla="*/ 786887 h 1160647"/>
                  <a:gd name="connsiteX282" fmla="*/ 1591328 w 3079941"/>
                  <a:gd name="connsiteY282" fmla="*/ 786887 h 1160647"/>
                  <a:gd name="connsiteX283" fmla="*/ 1591328 w 3079941"/>
                  <a:gd name="connsiteY283" fmla="*/ 756622 h 1160647"/>
                  <a:gd name="connsiteX284" fmla="*/ 1603488 w 3079941"/>
                  <a:gd name="connsiteY284" fmla="*/ 756622 h 1160647"/>
                  <a:gd name="connsiteX285" fmla="*/ 1615648 w 3079941"/>
                  <a:gd name="connsiteY285" fmla="*/ 754461 h 1160647"/>
                  <a:gd name="connsiteX286" fmla="*/ 1619702 w 3079941"/>
                  <a:gd name="connsiteY286" fmla="*/ 756622 h 1160647"/>
                  <a:gd name="connsiteX287" fmla="*/ 1629835 w 3079941"/>
                  <a:gd name="connsiteY287" fmla="*/ 756622 h 1160647"/>
                  <a:gd name="connsiteX288" fmla="*/ 1629835 w 3079941"/>
                  <a:gd name="connsiteY288" fmla="*/ 786887 h 1160647"/>
                  <a:gd name="connsiteX289" fmla="*/ 1637942 w 3079941"/>
                  <a:gd name="connsiteY289" fmla="*/ 786887 h 1160647"/>
                  <a:gd name="connsiteX290" fmla="*/ 1637942 w 3079941"/>
                  <a:gd name="connsiteY290" fmla="*/ 804182 h 1160647"/>
                  <a:gd name="connsiteX291" fmla="*/ 1647278 w 3079941"/>
                  <a:gd name="connsiteY291" fmla="*/ 805087 h 1160647"/>
                  <a:gd name="connsiteX292" fmla="*/ 1660236 w 3079941"/>
                  <a:gd name="connsiteY292" fmla="*/ 805087 h 1160647"/>
                  <a:gd name="connsiteX293" fmla="*/ 1660236 w 3079941"/>
                  <a:gd name="connsiteY293" fmla="*/ 789049 h 1160647"/>
                  <a:gd name="connsiteX294" fmla="*/ 1728192 w 3079941"/>
                  <a:gd name="connsiteY294" fmla="*/ 789049 h 1160647"/>
                  <a:gd name="connsiteX295" fmla="*/ 1728192 w 3079941"/>
                  <a:gd name="connsiteY295" fmla="*/ 703796 h 1160647"/>
                  <a:gd name="connsiteX296" fmla="*/ 1800200 w 3079941"/>
                  <a:gd name="connsiteY296" fmla="*/ 703796 h 1160647"/>
                  <a:gd name="connsiteX297" fmla="*/ 1800200 w 3079941"/>
                  <a:gd name="connsiteY297" fmla="*/ 782564 h 1160647"/>
                  <a:gd name="connsiteX298" fmla="*/ 1802104 w 3079941"/>
                  <a:gd name="connsiteY298" fmla="*/ 782564 h 1160647"/>
                  <a:gd name="connsiteX299" fmla="*/ 1803346 w 3079941"/>
                  <a:gd name="connsiteY299" fmla="*/ 805087 h 1160647"/>
                  <a:gd name="connsiteX300" fmla="*/ 1813022 w 3079941"/>
                  <a:gd name="connsiteY300" fmla="*/ 805087 h 1160647"/>
                  <a:gd name="connsiteX301" fmla="*/ 1814264 w 3079941"/>
                  <a:gd name="connsiteY301" fmla="*/ 782564 h 1160647"/>
                  <a:gd name="connsiteX302" fmla="*/ 1820344 w 3079941"/>
                  <a:gd name="connsiteY302" fmla="*/ 782564 h 1160647"/>
                  <a:gd name="connsiteX303" fmla="*/ 1821586 w 3079941"/>
                  <a:gd name="connsiteY303" fmla="*/ 805087 h 1160647"/>
                  <a:gd name="connsiteX304" fmla="*/ 1872208 w 3079941"/>
                  <a:gd name="connsiteY304" fmla="*/ 805087 h 1160647"/>
                  <a:gd name="connsiteX305" fmla="*/ 1872208 w 3079941"/>
                  <a:gd name="connsiteY305" fmla="*/ 642059 h 1160647"/>
                  <a:gd name="connsiteX306" fmla="*/ 2069535 w 3079941"/>
                  <a:gd name="connsiteY306" fmla="*/ 642059 h 1160647"/>
                  <a:gd name="connsiteX307" fmla="*/ 2069535 w 3079941"/>
                  <a:gd name="connsiteY307" fmla="*/ 805087 h 1160647"/>
                  <a:gd name="connsiteX308" fmla="*/ 2088232 w 3079941"/>
                  <a:gd name="connsiteY308" fmla="*/ 805087 h 1160647"/>
                  <a:gd name="connsiteX309" fmla="*/ 2088232 w 3079941"/>
                  <a:gd name="connsiteY309" fmla="*/ 722394 h 1160647"/>
                  <a:gd name="connsiteX310" fmla="*/ 2183352 w 3079941"/>
                  <a:gd name="connsiteY310" fmla="*/ 722394 h 1160647"/>
                  <a:gd name="connsiteX311" fmla="*/ 2195282 w 3079941"/>
                  <a:gd name="connsiteY311" fmla="*/ 404253 h 1160647"/>
                  <a:gd name="connsiteX312" fmla="*/ 2183122 w 3079941"/>
                  <a:gd name="connsiteY312" fmla="*/ 382635 h 1160647"/>
                  <a:gd name="connsiteX313" fmla="*/ 2177042 w 3079941"/>
                  <a:gd name="connsiteY313" fmla="*/ 378311 h 1160647"/>
                  <a:gd name="connsiteX314" fmla="*/ 2185149 w 3079941"/>
                  <a:gd name="connsiteY314" fmla="*/ 354532 h 1160647"/>
                  <a:gd name="connsiteX315" fmla="*/ 2185149 w 3079941"/>
                  <a:gd name="connsiteY315" fmla="*/ 337238 h 1160647"/>
                  <a:gd name="connsiteX316" fmla="*/ 2199336 w 3079941"/>
                  <a:gd name="connsiteY316" fmla="*/ 337238 h 1160647"/>
                  <a:gd name="connsiteX317" fmla="*/ 2199336 w 3079941"/>
                  <a:gd name="connsiteY317" fmla="*/ 315620 h 1160647"/>
                  <a:gd name="connsiteX318" fmla="*/ 2201362 w 3079941"/>
                  <a:gd name="connsiteY318" fmla="*/ 311296 h 1160647"/>
                  <a:gd name="connsiteX319" fmla="*/ 2201362 w 3079941"/>
                  <a:gd name="connsiteY319" fmla="*/ 233472 h 1160647"/>
                  <a:gd name="connsiteX320" fmla="*/ 2199336 w 3079941"/>
                  <a:gd name="connsiteY320" fmla="*/ 226987 h 1160647"/>
                  <a:gd name="connsiteX321" fmla="*/ 2205416 w 3079941"/>
                  <a:gd name="connsiteY321" fmla="*/ 220501 h 1160647"/>
                  <a:gd name="connsiteX322" fmla="*/ 2205416 w 3079941"/>
                  <a:gd name="connsiteY322" fmla="*/ 162133 h 1160647"/>
                  <a:gd name="connsiteX323" fmla="*/ 2207442 w 3079941"/>
                  <a:gd name="connsiteY323" fmla="*/ 157810 h 1160647"/>
                  <a:gd name="connsiteX324" fmla="*/ 2207442 w 3079941"/>
                  <a:gd name="connsiteY324" fmla="*/ 101604 h 1160647"/>
                  <a:gd name="connsiteX325" fmla="*/ 2209469 w 3079941"/>
                  <a:gd name="connsiteY325" fmla="*/ 82148 h 1160647"/>
                  <a:gd name="connsiteX326" fmla="*/ 2213523 w 3079941"/>
                  <a:gd name="connsiteY326" fmla="*/ 99442 h 1160647"/>
                  <a:gd name="connsiteX327" fmla="*/ 2215549 w 3079941"/>
                  <a:gd name="connsiteY327" fmla="*/ 157810 h 1160647"/>
                  <a:gd name="connsiteX328" fmla="*/ 2217576 w 3079941"/>
                  <a:gd name="connsiteY328" fmla="*/ 220501 h 1160647"/>
                  <a:gd name="connsiteX329" fmla="*/ 2223656 w 3079941"/>
                  <a:gd name="connsiteY329" fmla="*/ 226987 h 1160647"/>
                  <a:gd name="connsiteX330" fmla="*/ 2221629 w 3079941"/>
                  <a:gd name="connsiteY330" fmla="*/ 233472 h 1160647"/>
                  <a:gd name="connsiteX331" fmla="*/ 2221629 w 3079941"/>
                  <a:gd name="connsiteY331" fmla="*/ 311296 h 1160647"/>
                  <a:gd name="connsiteX332" fmla="*/ 2223656 w 3079941"/>
                  <a:gd name="connsiteY332" fmla="*/ 315620 h 1160647"/>
                  <a:gd name="connsiteX333" fmla="*/ 2223656 w 3079941"/>
                  <a:gd name="connsiteY333" fmla="*/ 337238 h 1160647"/>
                  <a:gd name="connsiteX334" fmla="*/ 2237843 w 3079941"/>
                  <a:gd name="connsiteY334" fmla="*/ 337238 h 1160647"/>
                  <a:gd name="connsiteX335" fmla="*/ 2237843 w 3079941"/>
                  <a:gd name="connsiteY335" fmla="*/ 354532 h 1160647"/>
                  <a:gd name="connsiteX336" fmla="*/ 2245950 w 3079941"/>
                  <a:gd name="connsiteY336" fmla="*/ 378311 h 1160647"/>
                  <a:gd name="connsiteX337" fmla="*/ 2239870 w 3079941"/>
                  <a:gd name="connsiteY337" fmla="*/ 382635 h 1160647"/>
                  <a:gd name="connsiteX338" fmla="*/ 2227709 w 3079941"/>
                  <a:gd name="connsiteY338" fmla="*/ 404253 h 1160647"/>
                  <a:gd name="connsiteX339" fmla="*/ 2235816 w 3079941"/>
                  <a:gd name="connsiteY339" fmla="*/ 657181 h 1160647"/>
                  <a:gd name="connsiteX340" fmla="*/ 2300670 w 3079941"/>
                  <a:gd name="connsiteY340" fmla="*/ 657181 h 1160647"/>
                  <a:gd name="connsiteX341" fmla="*/ 2300670 w 3079941"/>
                  <a:gd name="connsiteY341" fmla="*/ 732843 h 1160647"/>
                  <a:gd name="connsiteX342" fmla="*/ 2308777 w 3079941"/>
                  <a:gd name="connsiteY342" fmla="*/ 732843 h 1160647"/>
                  <a:gd name="connsiteX343" fmla="*/ 2310804 w 3079941"/>
                  <a:gd name="connsiteY343" fmla="*/ 726358 h 1160647"/>
                  <a:gd name="connsiteX344" fmla="*/ 2316884 w 3079941"/>
                  <a:gd name="connsiteY344" fmla="*/ 726358 h 1160647"/>
                  <a:gd name="connsiteX345" fmla="*/ 2318911 w 3079941"/>
                  <a:gd name="connsiteY345" fmla="*/ 735005 h 1160647"/>
                  <a:gd name="connsiteX346" fmla="*/ 2331071 w 3079941"/>
                  <a:gd name="connsiteY346" fmla="*/ 735005 h 1160647"/>
                  <a:gd name="connsiteX347" fmla="*/ 2331071 w 3079941"/>
                  <a:gd name="connsiteY347" fmla="*/ 728519 h 1160647"/>
                  <a:gd name="connsiteX348" fmla="*/ 2353364 w 3079941"/>
                  <a:gd name="connsiteY348" fmla="*/ 728519 h 1160647"/>
                  <a:gd name="connsiteX349" fmla="*/ 2353364 w 3079941"/>
                  <a:gd name="connsiteY349" fmla="*/ 735005 h 1160647"/>
                  <a:gd name="connsiteX350" fmla="*/ 2373631 w 3079941"/>
                  <a:gd name="connsiteY350" fmla="*/ 735005 h 1160647"/>
                  <a:gd name="connsiteX351" fmla="*/ 2373631 w 3079941"/>
                  <a:gd name="connsiteY351" fmla="*/ 780402 h 1160647"/>
                  <a:gd name="connsiteX352" fmla="*/ 2387818 w 3079941"/>
                  <a:gd name="connsiteY352" fmla="*/ 780402 h 1160647"/>
                  <a:gd name="connsiteX353" fmla="*/ 2387818 w 3079941"/>
                  <a:gd name="connsiteY353" fmla="*/ 767431 h 1160647"/>
                  <a:gd name="connsiteX354" fmla="*/ 2404032 w 3079941"/>
                  <a:gd name="connsiteY354" fmla="*/ 767431 h 1160647"/>
                  <a:gd name="connsiteX355" fmla="*/ 2404032 w 3079941"/>
                  <a:gd name="connsiteY355" fmla="*/ 588004 h 1160647"/>
                  <a:gd name="connsiteX356" fmla="*/ 2410112 w 3079941"/>
                  <a:gd name="connsiteY356" fmla="*/ 581518 h 1160647"/>
                  <a:gd name="connsiteX357" fmla="*/ 2483073 w 3079941"/>
                  <a:gd name="connsiteY357" fmla="*/ 581518 h 1160647"/>
                  <a:gd name="connsiteX358" fmla="*/ 2483073 w 3079941"/>
                  <a:gd name="connsiteY358" fmla="*/ 590166 h 1160647"/>
                  <a:gd name="connsiteX359" fmla="*/ 2493206 w 3079941"/>
                  <a:gd name="connsiteY359" fmla="*/ 590166 h 1160647"/>
                  <a:gd name="connsiteX360" fmla="*/ 2493206 w 3079941"/>
                  <a:gd name="connsiteY360" fmla="*/ 704740 h 1160647"/>
                  <a:gd name="connsiteX361" fmla="*/ 2515500 w 3079941"/>
                  <a:gd name="connsiteY361" fmla="*/ 704740 h 1160647"/>
                  <a:gd name="connsiteX362" fmla="*/ 2515500 w 3079941"/>
                  <a:gd name="connsiteY362" fmla="*/ 637725 h 1160647"/>
                  <a:gd name="connsiteX363" fmla="*/ 2541847 w 3079941"/>
                  <a:gd name="connsiteY363" fmla="*/ 637725 h 1160647"/>
                  <a:gd name="connsiteX364" fmla="*/ 2545900 w 3079941"/>
                  <a:gd name="connsiteY364" fmla="*/ 633401 h 1160647"/>
                  <a:gd name="connsiteX365" fmla="*/ 2554007 w 3079941"/>
                  <a:gd name="connsiteY365" fmla="*/ 633401 h 1160647"/>
                  <a:gd name="connsiteX366" fmla="*/ 2558060 w 3079941"/>
                  <a:gd name="connsiteY366" fmla="*/ 637725 h 1160647"/>
                  <a:gd name="connsiteX367" fmla="*/ 2580354 w 3079941"/>
                  <a:gd name="connsiteY367" fmla="*/ 637725 h 1160647"/>
                  <a:gd name="connsiteX368" fmla="*/ 2580354 w 3079941"/>
                  <a:gd name="connsiteY368" fmla="*/ 520989 h 1160647"/>
                  <a:gd name="connsiteX369" fmla="*/ 2637101 w 3079941"/>
                  <a:gd name="connsiteY369" fmla="*/ 510180 h 1160647"/>
                  <a:gd name="connsiteX370" fmla="*/ 2637101 w 3079941"/>
                  <a:gd name="connsiteY370" fmla="*/ 511261 h 1160647"/>
                  <a:gd name="connsiteX371" fmla="*/ 2637101 w 3079941"/>
                  <a:gd name="connsiteY371" fmla="*/ 518827 h 1160647"/>
                  <a:gd name="connsiteX372" fmla="*/ 2663448 w 3079941"/>
                  <a:gd name="connsiteY372" fmla="*/ 518827 h 1160647"/>
                  <a:gd name="connsiteX373" fmla="*/ 2663448 w 3079941"/>
                  <a:gd name="connsiteY373" fmla="*/ 773917 h 1160647"/>
                  <a:gd name="connsiteX374" fmla="*/ 2685742 w 3079941"/>
                  <a:gd name="connsiteY374" fmla="*/ 773917 h 1160647"/>
                  <a:gd name="connsiteX375" fmla="*/ 2685742 w 3079941"/>
                  <a:gd name="connsiteY375" fmla="*/ 769593 h 1160647"/>
                  <a:gd name="connsiteX376" fmla="*/ 2697902 w 3079941"/>
                  <a:gd name="connsiteY376" fmla="*/ 769593 h 1160647"/>
                  <a:gd name="connsiteX377" fmla="*/ 2697902 w 3079941"/>
                  <a:gd name="connsiteY377" fmla="*/ 773917 h 1160647"/>
                  <a:gd name="connsiteX378" fmla="*/ 2722222 w 3079941"/>
                  <a:gd name="connsiteY378" fmla="*/ 773917 h 1160647"/>
                  <a:gd name="connsiteX379" fmla="*/ 2722222 w 3079941"/>
                  <a:gd name="connsiteY379" fmla="*/ 760946 h 1160647"/>
                  <a:gd name="connsiteX380" fmla="*/ 2750596 w 3079941"/>
                  <a:gd name="connsiteY380" fmla="*/ 760946 h 1160647"/>
                  <a:gd name="connsiteX381" fmla="*/ 2762756 w 3079941"/>
                  <a:gd name="connsiteY381" fmla="*/ 756622 h 1160647"/>
                  <a:gd name="connsiteX382" fmla="*/ 2783023 w 3079941"/>
                  <a:gd name="connsiteY382" fmla="*/ 760946 h 1160647"/>
                  <a:gd name="connsiteX383" fmla="*/ 2783023 w 3079941"/>
                  <a:gd name="connsiteY383" fmla="*/ 743652 h 1160647"/>
                  <a:gd name="connsiteX384" fmla="*/ 2791130 w 3079941"/>
                  <a:gd name="connsiteY384" fmla="*/ 743652 h 1160647"/>
                  <a:gd name="connsiteX385" fmla="*/ 2791130 w 3079941"/>
                  <a:gd name="connsiteY385" fmla="*/ 730681 h 1160647"/>
                  <a:gd name="connsiteX386" fmla="*/ 2847877 w 3079941"/>
                  <a:gd name="connsiteY386" fmla="*/ 730681 h 1160647"/>
                  <a:gd name="connsiteX387" fmla="*/ 2847877 w 3079941"/>
                  <a:gd name="connsiteY387" fmla="*/ 700416 h 1160647"/>
                  <a:gd name="connsiteX388" fmla="*/ 2866117 w 3079941"/>
                  <a:gd name="connsiteY388" fmla="*/ 700416 h 1160647"/>
                  <a:gd name="connsiteX389" fmla="*/ 2866117 w 3079941"/>
                  <a:gd name="connsiteY389" fmla="*/ 693931 h 1160647"/>
                  <a:gd name="connsiteX390" fmla="*/ 2878277 w 3079941"/>
                  <a:gd name="connsiteY390" fmla="*/ 693931 h 1160647"/>
                  <a:gd name="connsiteX391" fmla="*/ 2878277 w 3079941"/>
                  <a:gd name="connsiteY391" fmla="*/ 700416 h 1160647"/>
                  <a:gd name="connsiteX392" fmla="*/ 2894491 w 3079941"/>
                  <a:gd name="connsiteY392" fmla="*/ 700416 h 1160647"/>
                  <a:gd name="connsiteX393" fmla="*/ 2894491 w 3079941"/>
                  <a:gd name="connsiteY393" fmla="*/ 750137 h 1160647"/>
                  <a:gd name="connsiteX394" fmla="*/ 2926918 w 3079941"/>
                  <a:gd name="connsiteY394" fmla="*/ 750137 h 1160647"/>
                  <a:gd name="connsiteX395" fmla="*/ 2926918 w 3079941"/>
                  <a:gd name="connsiteY395" fmla="*/ 724196 h 1160647"/>
                  <a:gd name="connsiteX396" fmla="*/ 2965425 w 3079941"/>
                  <a:gd name="connsiteY396" fmla="*/ 724196 h 1160647"/>
                  <a:gd name="connsiteX397" fmla="*/ 2965425 w 3079941"/>
                  <a:gd name="connsiteY397" fmla="*/ 693931 h 1160647"/>
                  <a:gd name="connsiteX398" fmla="*/ 3014066 w 3079941"/>
                  <a:gd name="connsiteY398" fmla="*/ 693931 h 1160647"/>
                  <a:gd name="connsiteX399" fmla="*/ 3014066 w 3079941"/>
                  <a:gd name="connsiteY399" fmla="*/ 805087 h 1160647"/>
                  <a:gd name="connsiteX400" fmla="*/ 3014066 w 3079941"/>
                  <a:gd name="connsiteY400" fmla="*/ 818866 h 1160647"/>
                  <a:gd name="connsiteX401" fmla="*/ 3079941 w 3079941"/>
                  <a:gd name="connsiteY401" fmla="*/ 818866 h 1160647"/>
                  <a:gd name="connsiteX402" fmla="*/ 3079941 w 3079941"/>
                  <a:gd name="connsiteY402" fmla="*/ 1160647 h 1160647"/>
                  <a:gd name="connsiteX403" fmla="*/ 200958 w 3079941"/>
                  <a:gd name="connsiteY403" fmla="*/ 1160647 h 1160647"/>
                  <a:gd name="connsiteX404" fmla="*/ 0 w 3079941"/>
                  <a:gd name="connsiteY404" fmla="*/ 1126882 h 1160647"/>
                  <a:gd name="connsiteX405" fmla="*/ 0 w 3079941"/>
                  <a:gd name="connsiteY405" fmla="*/ 915339 h 1160647"/>
                  <a:gd name="connsiteX406" fmla="*/ 55096 w 3079941"/>
                  <a:gd name="connsiteY406" fmla="*/ 886329 h 1160647"/>
                  <a:gd name="connsiteX407" fmla="*/ 55096 w 3079941"/>
                  <a:gd name="connsiteY407" fmla="*/ 724196 h 1160647"/>
                  <a:gd name="connsiteX408" fmla="*/ 75363 w 3079941"/>
                  <a:gd name="connsiteY408" fmla="*/ 724196 h 1160647"/>
                  <a:gd name="connsiteX409" fmla="*/ 75870 w 3079941"/>
                  <a:gd name="connsiteY409" fmla="*/ 723115 h 1160647"/>
                  <a:gd name="connsiteX410" fmla="*/ 79416 w 3079941"/>
                  <a:gd name="connsiteY410" fmla="*/ 715549 h 1160647"/>
                  <a:gd name="connsiteX411" fmla="*/ 81190 w 3079941"/>
                  <a:gd name="connsiteY411" fmla="*/ 715819 h 1160647"/>
                  <a:gd name="connsiteX412" fmla="*/ 93603 w 3079941"/>
                  <a:gd name="connsiteY412" fmla="*/ 717710 h 1160647"/>
                  <a:gd name="connsiteX413" fmla="*/ 94110 w 3079941"/>
                  <a:gd name="connsiteY413" fmla="*/ 719062 h 1160647"/>
                  <a:gd name="connsiteX414" fmla="*/ 97656 w 3079941"/>
                  <a:gd name="connsiteY414" fmla="*/ 728519 h 1160647"/>
                  <a:gd name="connsiteX415" fmla="*/ 124003 w 3079941"/>
                  <a:gd name="connsiteY415" fmla="*/ 730681 h 1160647"/>
                  <a:gd name="connsiteX416" fmla="*/ 124003 w 3079941"/>
                  <a:gd name="connsiteY416" fmla="*/ 607460 h 1160647"/>
                  <a:gd name="connsiteX417" fmla="*/ 126030 w 3079941"/>
                  <a:gd name="connsiteY417" fmla="*/ 607460 h 1160647"/>
                  <a:gd name="connsiteX418" fmla="*/ 140217 w 3079941"/>
                  <a:gd name="connsiteY418" fmla="*/ 607460 h 1160647"/>
                  <a:gd name="connsiteX419" fmla="*/ 140217 w 3079941"/>
                  <a:gd name="connsiteY419" fmla="*/ 471268 h 1160647"/>
                  <a:gd name="connsiteX420" fmla="*/ 141990 w 3079941"/>
                  <a:gd name="connsiteY420" fmla="*/ 471268 h 1160647"/>
                  <a:gd name="connsiteX421" fmla="*/ 154404 w 3079941"/>
                  <a:gd name="connsiteY421" fmla="*/ 471268 h 1160647"/>
                  <a:gd name="connsiteX422" fmla="*/ 154404 w 3079941"/>
                  <a:gd name="connsiteY422" fmla="*/ 356694 h 1160647"/>
                  <a:gd name="connsiteX423" fmla="*/ 158457 w 3079941"/>
                  <a:gd name="connsiteY423" fmla="*/ 328590 h 1160647"/>
                  <a:gd name="connsiteX424" fmla="*/ 160484 w 3079941"/>
                  <a:gd name="connsiteY424" fmla="*/ 328590 h 1160647"/>
                  <a:gd name="connsiteX425" fmla="*/ 174671 w 3079941"/>
                  <a:gd name="connsiteY425" fmla="*/ 328590 h 1160647"/>
                  <a:gd name="connsiteX426" fmla="*/ 211151 w 3079941"/>
                  <a:gd name="connsiteY426" fmla="*/ 246443 h 1160647"/>
                  <a:gd name="connsiteX427" fmla="*/ 215205 w 3079941"/>
                  <a:gd name="connsiteY427" fmla="*/ 0 h 1160647"/>
                  <a:gd name="connsiteX0" fmla="*/ 215205 w 3079941"/>
                  <a:gd name="connsiteY0" fmla="*/ 0 h 1160647"/>
                  <a:gd name="connsiteX1" fmla="*/ 217231 w 3079941"/>
                  <a:gd name="connsiteY1" fmla="*/ 246443 h 1160647"/>
                  <a:gd name="connsiteX2" fmla="*/ 255738 w 3079941"/>
                  <a:gd name="connsiteY2" fmla="*/ 326429 h 1160647"/>
                  <a:gd name="connsiteX3" fmla="*/ 257765 w 3079941"/>
                  <a:gd name="connsiteY3" fmla="*/ 326429 h 1160647"/>
                  <a:gd name="connsiteX4" fmla="*/ 271952 w 3079941"/>
                  <a:gd name="connsiteY4" fmla="*/ 326429 h 1160647"/>
                  <a:gd name="connsiteX5" fmla="*/ 271952 w 3079941"/>
                  <a:gd name="connsiteY5" fmla="*/ 350208 h 1160647"/>
                  <a:gd name="connsiteX6" fmla="*/ 272459 w 3079941"/>
                  <a:gd name="connsiteY6" fmla="*/ 351019 h 1160647"/>
                  <a:gd name="connsiteX7" fmla="*/ 276005 w 3079941"/>
                  <a:gd name="connsiteY7" fmla="*/ 356694 h 1160647"/>
                  <a:gd name="connsiteX8" fmla="*/ 276005 w 3079941"/>
                  <a:gd name="connsiteY8" fmla="*/ 471268 h 1160647"/>
                  <a:gd name="connsiteX9" fmla="*/ 278285 w 3079941"/>
                  <a:gd name="connsiteY9" fmla="*/ 471268 h 1160647"/>
                  <a:gd name="connsiteX10" fmla="*/ 294246 w 3079941"/>
                  <a:gd name="connsiteY10" fmla="*/ 471268 h 1160647"/>
                  <a:gd name="connsiteX11" fmla="*/ 294246 w 3079941"/>
                  <a:gd name="connsiteY11" fmla="*/ 611783 h 1160647"/>
                  <a:gd name="connsiteX12" fmla="*/ 295766 w 3079941"/>
                  <a:gd name="connsiteY12" fmla="*/ 611513 h 1160647"/>
                  <a:gd name="connsiteX13" fmla="*/ 306406 w 3079941"/>
                  <a:gd name="connsiteY13" fmla="*/ 609622 h 1160647"/>
                  <a:gd name="connsiteX14" fmla="*/ 304379 w 3079941"/>
                  <a:gd name="connsiteY14" fmla="*/ 698254 h 1160647"/>
                  <a:gd name="connsiteX15" fmla="*/ 305899 w 3079941"/>
                  <a:gd name="connsiteY15" fmla="*/ 698525 h 1160647"/>
                  <a:gd name="connsiteX16" fmla="*/ 316539 w 3079941"/>
                  <a:gd name="connsiteY16" fmla="*/ 700416 h 1160647"/>
                  <a:gd name="connsiteX17" fmla="*/ 316792 w 3079941"/>
                  <a:gd name="connsiteY17" fmla="*/ 701227 h 1160647"/>
                  <a:gd name="connsiteX18" fmla="*/ 318566 w 3079941"/>
                  <a:gd name="connsiteY18" fmla="*/ 706902 h 1160647"/>
                  <a:gd name="connsiteX19" fmla="*/ 319326 w 3079941"/>
                  <a:gd name="connsiteY19" fmla="*/ 704470 h 1160647"/>
                  <a:gd name="connsiteX20" fmla="*/ 324646 w 3079941"/>
                  <a:gd name="connsiteY20" fmla="*/ 687446 h 1160647"/>
                  <a:gd name="connsiteX21" fmla="*/ 326419 w 3079941"/>
                  <a:gd name="connsiteY21" fmla="*/ 687446 h 1160647"/>
                  <a:gd name="connsiteX22" fmla="*/ 338833 w 3079941"/>
                  <a:gd name="connsiteY22" fmla="*/ 687446 h 1160647"/>
                  <a:gd name="connsiteX23" fmla="*/ 338833 w 3079941"/>
                  <a:gd name="connsiteY23" fmla="*/ 719872 h 1160647"/>
                  <a:gd name="connsiteX24" fmla="*/ 339846 w 3079941"/>
                  <a:gd name="connsiteY24" fmla="*/ 720413 h 1160647"/>
                  <a:gd name="connsiteX25" fmla="*/ 346940 w 3079941"/>
                  <a:gd name="connsiteY25" fmla="*/ 724196 h 1160647"/>
                  <a:gd name="connsiteX26" fmla="*/ 346940 w 3079941"/>
                  <a:gd name="connsiteY26" fmla="*/ 725547 h 1160647"/>
                  <a:gd name="connsiteX27" fmla="*/ 346940 w 3079941"/>
                  <a:gd name="connsiteY27" fmla="*/ 735005 h 1160647"/>
                  <a:gd name="connsiteX28" fmla="*/ 391527 w 3079941"/>
                  <a:gd name="connsiteY28" fmla="*/ 735005 h 1160647"/>
                  <a:gd name="connsiteX29" fmla="*/ 391527 w 3079941"/>
                  <a:gd name="connsiteY29" fmla="*/ 736086 h 1160647"/>
                  <a:gd name="connsiteX30" fmla="*/ 391527 w 3079941"/>
                  <a:gd name="connsiteY30" fmla="*/ 743652 h 1160647"/>
                  <a:gd name="connsiteX31" fmla="*/ 393553 w 3079941"/>
                  <a:gd name="connsiteY31" fmla="*/ 743652 h 1160647"/>
                  <a:gd name="connsiteX32" fmla="*/ 407740 w 3079941"/>
                  <a:gd name="connsiteY32" fmla="*/ 743652 h 1160647"/>
                  <a:gd name="connsiteX33" fmla="*/ 407740 w 3079941"/>
                  <a:gd name="connsiteY33" fmla="*/ 713387 h 1160647"/>
                  <a:gd name="connsiteX34" fmla="*/ 452327 w 3079941"/>
                  <a:gd name="connsiteY34" fmla="*/ 713387 h 1160647"/>
                  <a:gd name="connsiteX35" fmla="*/ 452327 w 3079941"/>
                  <a:gd name="connsiteY35" fmla="*/ 712036 h 1160647"/>
                  <a:gd name="connsiteX36" fmla="*/ 452327 w 3079941"/>
                  <a:gd name="connsiteY36" fmla="*/ 702578 h 1160647"/>
                  <a:gd name="connsiteX37" fmla="*/ 453341 w 3079941"/>
                  <a:gd name="connsiteY37" fmla="*/ 702578 h 1160647"/>
                  <a:gd name="connsiteX38" fmla="*/ 460434 w 3079941"/>
                  <a:gd name="connsiteY38" fmla="*/ 702578 h 1160647"/>
                  <a:gd name="connsiteX39" fmla="*/ 460434 w 3079941"/>
                  <a:gd name="connsiteY39" fmla="*/ 700687 h 1160647"/>
                  <a:gd name="connsiteX40" fmla="*/ 460434 w 3079941"/>
                  <a:gd name="connsiteY40" fmla="*/ 687446 h 1160647"/>
                  <a:gd name="connsiteX41" fmla="*/ 461194 w 3079941"/>
                  <a:gd name="connsiteY41" fmla="*/ 687446 h 1160647"/>
                  <a:gd name="connsiteX42" fmla="*/ 466514 w 3079941"/>
                  <a:gd name="connsiteY42" fmla="*/ 687446 h 1160647"/>
                  <a:gd name="connsiteX43" fmla="*/ 466514 w 3079941"/>
                  <a:gd name="connsiteY43" fmla="*/ 686365 h 1160647"/>
                  <a:gd name="connsiteX44" fmla="*/ 466514 w 3079941"/>
                  <a:gd name="connsiteY44" fmla="*/ 678798 h 1160647"/>
                  <a:gd name="connsiteX45" fmla="*/ 468541 w 3079941"/>
                  <a:gd name="connsiteY45" fmla="*/ 678798 h 1160647"/>
                  <a:gd name="connsiteX46" fmla="*/ 482728 w 3079941"/>
                  <a:gd name="connsiteY46" fmla="*/ 678798 h 1160647"/>
                  <a:gd name="connsiteX47" fmla="*/ 482728 w 3079941"/>
                  <a:gd name="connsiteY47" fmla="*/ 679879 h 1160647"/>
                  <a:gd name="connsiteX48" fmla="*/ 482728 w 3079941"/>
                  <a:gd name="connsiteY48" fmla="*/ 687446 h 1160647"/>
                  <a:gd name="connsiteX49" fmla="*/ 505021 w 3079941"/>
                  <a:gd name="connsiteY49" fmla="*/ 687446 h 1160647"/>
                  <a:gd name="connsiteX50" fmla="*/ 505021 w 3079941"/>
                  <a:gd name="connsiteY50" fmla="*/ 685554 h 1160647"/>
                  <a:gd name="connsiteX51" fmla="*/ 505021 w 3079941"/>
                  <a:gd name="connsiteY51" fmla="*/ 672313 h 1160647"/>
                  <a:gd name="connsiteX52" fmla="*/ 506795 w 3079941"/>
                  <a:gd name="connsiteY52" fmla="*/ 672313 h 1160647"/>
                  <a:gd name="connsiteX53" fmla="*/ 519208 w 3079941"/>
                  <a:gd name="connsiteY53" fmla="*/ 672313 h 1160647"/>
                  <a:gd name="connsiteX54" fmla="*/ 519208 w 3079941"/>
                  <a:gd name="connsiteY54" fmla="*/ 696093 h 1160647"/>
                  <a:gd name="connsiteX55" fmla="*/ 520222 w 3079941"/>
                  <a:gd name="connsiteY55" fmla="*/ 696093 h 1160647"/>
                  <a:gd name="connsiteX56" fmla="*/ 527315 w 3079941"/>
                  <a:gd name="connsiteY56" fmla="*/ 696093 h 1160647"/>
                  <a:gd name="connsiteX57" fmla="*/ 527315 w 3079941"/>
                  <a:gd name="connsiteY57" fmla="*/ 695012 h 1160647"/>
                  <a:gd name="connsiteX58" fmla="*/ 527315 w 3079941"/>
                  <a:gd name="connsiteY58" fmla="*/ 687446 h 1160647"/>
                  <a:gd name="connsiteX59" fmla="*/ 529088 w 3079941"/>
                  <a:gd name="connsiteY59" fmla="*/ 687446 h 1160647"/>
                  <a:gd name="connsiteX60" fmla="*/ 541502 w 3079941"/>
                  <a:gd name="connsiteY60" fmla="*/ 687446 h 1160647"/>
                  <a:gd name="connsiteX61" fmla="*/ 541502 w 3079941"/>
                  <a:gd name="connsiteY61" fmla="*/ 713387 h 1160647"/>
                  <a:gd name="connsiteX62" fmla="*/ 543529 w 3079941"/>
                  <a:gd name="connsiteY62" fmla="*/ 713387 h 1160647"/>
                  <a:gd name="connsiteX63" fmla="*/ 557715 w 3079941"/>
                  <a:gd name="connsiteY63" fmla="*/ 713387 h 1160647"/>
                  <a:gd name="connsiteX64" fmla="*/ 557715 w 3079941"/>
                  <a:gd name="connsiteY64" fmla="*/ 715008 h 1160647"/>
                  <a:gd name="connsiteX65" fmla="*/ 557715 w 3079941"/>
                  <a:gd name="connsiteY65" fmla="*/ 726358 h 1160647"/>
                  <a:gd name="connsiteX66" fmla="*/ 558475 w 3079941"/>
                  <a:gd name="connsiteY66" fmla="*/ 726358 h 1160647"/>
                  <a:gd name="connsiteX67" fmla="*/ 563796 w 3079941"/>
                  <a:gd name="connsiteY67" fmla="*/ 726358 h 1160647"/>
                  <a:gd name="connsiteX68" fmla="*/ 563796 w 3079941"/>
                  <a:gd name="connsiteY68" fmla="*/ 725547 h 1160647"/>
                  <a:gd name="connsiteX69" fmla="*/ 563796 w 3079941"/>
                  <a:gd name="connsiteY69" fmla="*/ 719872 h 1160647"/>
                  <a:gd name="connsiteX70" fmla="*/ 594196 w 3079941"/>
                  <a:gd name="connsiteY70" fmla="*/ 719872 h 1160647"/>
                  <a:gd name="connsiteX71" fmla="*/ 594196 w 3079941"/>
                  <a:gd name="connsiteY71" fmla="*/ 743652 h 1160647"/>
                  <a:gd name="connsiteX72" fmla="*/ 595209 w 3079941"/>
                  <a:gd name="connsiteY72" fmla="*/ 743652 h 1160647"/>
                  <a:gd name="connsiteX73" fmla="*/ 602303 w 3079941"/>
                  <a:gd name="connsiteY73" fmla="*/ 743652 h 1160647"/>
                  <a:gd name="connsiteX74" fmla="*/ 602303 w 3079941"/>
                  <a:gd name="connsiteY74" fmla="*/ 744733 h 1160647"/>
                  <a:gd name="connsiteX75" fmla="*/ 602303 w 3079941"/>
                  <a:gd name="connsiteY75" fmla="*/ 752299 h 1160647"/>
                  <a:gd name="connsiteX76" fmla="*/ 603063 w 3079941"/>
                  <a:gd name="connsiteY76" fmla="*/ 752299 h 1160647"/>
                  <a:gd name="connsiteX77" fmla="*/ 608383 w 3079941"/>
                  <a:gd name="connsiteY77" fmla="*/ 752299 h 1160647"/>
                  <a:gd name="connsiteX78" fmla="*/ 608383 w 3079941"/>
                  <a:gd name="connsiteY78" fmla="*/ 750137 h 1160647"/>
                  <a:gd name="connsiteX79" fmla="*/ 608383 w 3079941"/>
                  <a:gd name="connsiteY79" fmla="*/ 735005 h 1160647"/>
                  <a:gd name="connsiteX80" fmla="*/ 609396 w 3079941"/>
                  <a:gd name="connsiteY80" fmla="*/ 735005 h 1160647"/>
                  <a:gd name="connsiteX81" fmla="*/ 616490 w 3079941"/>
                  <a:gd name="connsiteY81" fmla="*/ 735005 h 1160647"/>
                  <a:gd name="connsiteX82" fmla="*/ 616490 w 3079941"/>
                  <a:gd name="connsiteY82" fmla="*/ 736086 h 1160647"/>
                  <a:gd name="connsiteX83" fmla="*/ 616490 w 3079941"/>
                  <a:gd name="connsiteY83" fmla="*/ 743652 h 1160647"/>
                  <a:gd name="connsiteX84" fmla="*/ 621810 w 3079941"/>
                  <a:gd name="connsiteY84" fmla="*/ 741659 h 1160647"/>
                  <a:gd name="connsiteX85" fmla="*/ 622570 w 3079941"/>
                  <a:gd name="connsiteY85" fmla="*/ 740679 h 1160647"/>
                  <a:gd name="connsiteX86" fmla="*/ 622570 w 3079941"/>
                  <a:gd name="connsiteY86" fmla="*/ 735005 h 1160647"/>
                  <a:gd name="connsiteX87" fmla="*/ 661077 w 3079941"/>
                  <a:gd name="connsiteY87" fmla="*/ 735005 h 1160647"/>
                  <a:gd name="connsiteX88" fmla="*/ 661077 w 3079941"/>
                  <a:gd name="connsiteY88" fmla="*/ 758784 h 1160647"/>
                  <a:gd name="connsiteX89" fmla="*/ 663103 w 3079941"/>
                  <a:gd name="connsiteY89" fmla="*/ 758784 h 1160647"/>
                  <a:gd name="connsiteX90" fmla="*/ 677290 w 3079941"/>
                  <a:gd name="connsiteY90" fmla="*/ 758784 h 1160647"/>
                  <a:gd name="connsiteX91" fmla="*/ 677290 w 3079941"/>
                  <a:gd name="connsiteY91" fmla="*/ 759865 h 1160647"/>
                  <a:gd name="connsiteX92" fmla="*/ 677290 w 3079941"/>
                  <a:gd name="connsiteY92" fmla="*/ 767431 h 1160647"/>
                  <a:gd name="connsiteX93" fmla="*/ 679064 w 3079941"/>
                  <a:gd name="connsiteY93" fmla="*/ 767431 h 1160647"/>
                  <a:gd name="connsiteX94" fmla="*/ 691477 w 3079941"/>
                  <a:gd name="connsiteY94" fmla="*/ 767431 h 1160647"/>
                  <a:gd name="connsiteX95" fmla="*/ 691477 w 3079941"/>
                  <a:gd name="connsiteY95" fmla="*/ 743652 h 1160647"/>
                  <a:gd name="connsiteX96" fmla="*/ 692490 w 3079941"/>
                  <a:gd name="connsiteY96" fmla="*/ 743652 h 1160647"/>
                  <a:gd name="connsiteX97" fmla="*/ 699584 w 3079941"/>
                  <a:gd name="connsiteY97" fmla="*/ 743652 h 1160647"/>
                  <a:gd name="connsiteX98" fmla="*/ 699584 w 3079941"/>
                  <a:gd name="connsiteY98" fmla="*/ 711225 h 1160647"/>
                  <a:gd name="connsiteX99" fmla="*/ 700597 w 3079941"/>
                  <a:gd name="connsiteY99" fmla="*/ 711225 h 1160647"/>
                  <a:gd name="connsiteX100" fmla="*/ 707691 w 3079941"/>
                  <a:gd name="connsiteY100" fmla="*/ 711225 h 1160647"/>
                  <a:gd name="connsiteX101" fmla="*/ 707691 w 3079941"/>
                  <a:gd name="connsiteY101" fmla="*/ 709334 h 1160647"/>
                  <a:gd name="connsiteX102" fmla="*/ 707691 w 3079941"/>
                  <a:gd name="connsiteY102" fmla="*/ 696093 h 1160647"/>
                  <a:gd name="connsiteX103" fmla="*/ 706424 w 3079941"/>
                  <a:gd name="connsiteY103" fmla="*/ 694471 h 1160647"/>
                  <a:gd name="connsiteX104" fmla="*/ 711744 w 3079941"/>
                  <a:gd name="connsiteY104" fmla="*/ 683122 h 1160647"/>
                  <a:gd name="connsiteX105" fmla="*/ 719851 w 3079941"/>
                  <a:gd name="connsiteY105" fmla="*/ 711225 h 1160647"/>
                  <a:gd name="connsiteX106" fmla="*/ 720611 w 3079941"/>
                  <a:gd name="connsiteY106" fmla="*/ 711225 h 1160647"/>
                  <a:gd name="connsiteX107" fmla="*/ 725931 w 3079941"/>
                  <a:gd name="connsiteY107" fmla="*/ 711225 h 1160647"/>
                  <a:gd name="connsiteX108" fmla="*/ 725931 w 3079941"/>
                  <a:gd name="connsiteY108" fmla="*/ 605298 h 1160647"/>
                  <a:gd name="connsiteX109" fmla="*/ 727451 w 3079941"/>
                  <a:gd name="connsiteY109" fmla="*/ 605298 h 1160647"/>
                  <a:gd name="connsiteX110" fmla="*/ 738091 w 3079941"/>
                  <a:gd name="connsiteY110" fmla="*/ 605298 h 1160647"/>
                  <a:gd name="connsiteX111" fmla="*/ 738091 w 3079941"/>
                  <a:gd name="connsiteY111" fmla="*/ 557739 h 1160647"/>
                  <a:gd name="connsiteX112" fmla="*/ 764438 w 3079941"/>
                  <a:gd name="connsiteY112" fmla="*/ 557739 h 1160647"/>
                  <a:gd name="connsiteX113" fmla="*/ 764438 w 3079941"/>
                  <a:gd name="connsiteY113" fmla="*/ 536121 h 1160647"/>
                  <a:gd name="connsiteX114" fmla="*/ 798892 w 3079941"/>
                  <a:gd name="connsiteY114" fmla="*/ 536121 h 1160647"/>
                  <a:gd name="connsiteX115" fmla="*/ 798892 w 3079941"/>
                  <a:gd name="connsiteY115" fmla="*/ 538553 h 1160647"/>
                  <a:gd name="connsiteX116" fmla="*/ 798892 w 3079941"/>
                  <a:gd name="connsiteY116" fmla="*/ 555577 h 1160647"/>
                  <a:gd name="connsiteX117" fmla="*/ 801172 w 3079941"/>
                  <a:gd name="connsiteY117" fmla="*/ 555577 h 1160647"/>
                  <a:gd name="connsiteX118" fmla="*/ 817132 w 3079941"/>
                  <a:gd name="connsiteY118" fmla="*/ 555577 h 1160647"/>
                  <a:gd name="connsiteX119" fmla="*/ 817132 w 3079941"/>
                  <a:gd name="connsiteY119" fmla="*/ 603136 h 1160647"/>
                  <a:gd name="connsiteX120" fmla="*/ 818145 w 3079941"/>
                  <a:gd name="connsiteY120" fmla="*/ 603136 h 1160647"/>
                  <a:gd name="connsiteX121" fmla="*/ 825239 w 3079941"/>
                  <a:gd name="connsiteY121" fmla="*/ 603136 h 1160647"/>
                  <a:gd name="connsiteX122" fmla="*/ 839426 w 3079941"/>
                  <a:gd name="connsiteY122" fmla="*/ 607460 h 1160647"/>
                  <a:gd name="connsiteX123" fmla="*/ 839426 w 3079941"/>
                  <a:gd name="connsiteY123" fmla="*/ 646372 h 1160647"/>
                  <a:gd name="connsiteX124" fmla="*/ 840439 w 3079941"/>
                  <a:gd name="connsiteY124" fmla="*/ 646372 h 1160647"/>
                  <a:gd name="connsiteX125" fmla="*/ 847532 w 3079941"/>
                  <a:gd name="connsiteY125" fmla="*/ 646372 h 1160647"/>
                  <a:gd name="connsiteX126" fmla="*/ 847532 w 3079941"/>
                  <a:gd name="connsiteY126" fmla="*/ 647993 h 1160647"/>
                  <a:gd name="connsiteX127" fmla="*/ 847532 w 3079941"/>
                  <a:gd name="connsiteY127" fmla="*/ 659342 h 1160647"/>
                  <a:gd name="connsiteX128" fmla="*/ 849559 w 3079941"/>
                  <a:gd name="connsiteY128" fmla="*/ 659342 h 1160647"/>
                  <a:gd name="connsiteX129" fmla="*/ 863746 w 3079941"/>
                  <a:gd name="connsiteY129" fmla="*/ 659342 h 1160647"/>
                  <a:gd name="connsiteX130" fmla="*/ 869826 w 3079941"/>
                  <a:gd name="connsiteY130" fmla="*/ 665828 h 1160647"/>
                  <a:gd name="connsiteX131" fmla="*/ 869826 w 3079941"/>
                  <a:gd name="connsiteY131" fmla="*/ 687446 h 1160647"/>
                  <a:gd name="connsiteX132" fmla="*/ 872106 w 3079941"/>
                  <a:gd name="connsiteY132" fmla="*/ 687446 h 1160647"/>
                  <a:gd name="connsiteX133" fmla="*/ 888066 w 3079941"/>
                  <a:gd name="connsiteY133" fmla="*/ 687446 h 1160647"/>
                  <a:gd name="connsiteX134" fmla="*/ 888066 w 3079941"/>
                  <a:gd name="connsiteY134" fmla="*/ 688526 h 1160647"/>
                  <a:gd name="connsiteX135" fmla="*/ 888066 w 3079941"/>
                  <a:gd name="connsiteY135" fmla="*/ 696093 h 1160647"/>
                  <a:gd name="connsiteX136" fmla="*/ 889333 w 3079941"/>
                  <a:gd name="connsiteY136" fmla="*/ 696093 h 1160647"/>
                  <a:gd name="connsiteX137" fmla="*/ 898200 w 3079941"/>
                  <a:gd name="connsiteY137" fmla="*/ 696093 h 1160647"/>
                  <a:gd name="connsiteX138" fmla="*/ 898200 w 3079941"/>
                  <a:gd name="connsiteY138" fmla="*/ 698254 h 1160647"/>
                  <a:gd name="connsiteX139" fmla="*/ 898200 w 3079941"/>
                  <a:gd name="connsiteY139" fmla="*/ 713387 h 1160647"/>
                  <a:gd name="connsiteX140" fmla="*/ 902253 w 3079941"/>
                  <a:gd name="connsiteY140" fmla="*/ 711495 h 1160647"/>
                  <a:gd name="connsiteX141" fmla="*/ 902253 w 3079941"/>
                  <a:gd name="connsiteY141" fmla="*/ 698254 h 1160647"/>
                  <a:gd name="connsiteX142" fmla="*/ 903266 w 3079941"/>
                  <a:gd name="connsiteY142" fmla="*/ 698254 h 1160647"/>
                  <a:gd name="connsiteX143" fmla="*/ 910360 w 3079941"/>
                  <a:gd name="connsiteY143" fmla="*/ 698254 h 1160647"/>
                  <a:gd name="connsiteX144" fmla="*/ 910360 w 3079941"/>
                  <a:gd name="connsiteY144" fmla="*/ 699876 h 1160647"/>
                  <a:gd name="connsiteX145" fmla="*/ 910360 w 3079941"/>
                  <a:gd name="connsiteY145" fmla="*/ 711225 h 1160647"/>
                  <a:gd name="connsiteX146" fmla="*/ 911120 w 3079941"/>
                  <a:gd name="connsiteY146" fmla="*/ 711225 h 1160647"/>
                  <a:gd name="connsiteX147" fmla="*/ 916440 w 3079941"/>
                  <a:gd name="connsiteY147" fmla="*/ 711225 h 1160647"/>
                  <a:gd name="connsiteX148" fmla="*/ 965080 w 3079941"/>
                  <a:gd name="connsiteY148" fmla="*/ 706902 h 1160647"/>
                  <a:gd name="connsiteX149" fmla="*/ 965080 w 3079941"/>
                  <a:gd name="connsiteY149" fmla="*/ 708253 h 1160647"/>
                  <a:gd name="connsiteX150" fmla="*/ 965080 w 3079941"/>
                  <a:gd name="connsiteY150" fmla="*/ 717710 h 1160647"/>
                  <a:gd name="connsiteX151" fmla="*/ 965840 w 3079941"/>
                  <a:gd name="connsiteY151" fmla="*/ 717710 h 1160647"/>
                  <a:gd name="connsiteX152" fmla="*/ 971161 w 3079941"/>
                  <a:gd name="connsiteY152" fmla="*/ 717710 h 1160647"/>
                  <a:gd name="connsiteX153" fmla="*/ 971161 w 3079941"/>
                  <a:gd name="connsiteY153" fmla="*/ 719872 h 1160647"/>
                  <a:gd name="connsiteX154" fmla="*/ 971161 w 3079941"/>
                  <a:gd name="connsiteY154" fmla="*/ 735005 h 1160647"/>
                  <a:gd name="connsiteX155" fmla="*/ 973187 w 3079941"/>
                  <a:gd name="connsiteY155" fmla="*/ 733654 h 1160647"/>
                  <a:gd name="connsiteX156" fmla="*/ 987374 w 3079941"/>
                  <a:gd name="connsiteY156" fmla="*/ 724196 h 1160647"/>
                  <a:gd name="connsiteX157" fmla="*/ 993454 w 3079941"/>
                  <a:gd name="connsiteY157" fmla="*/ 683122 h 1160647"/>
                  <a:gd name="connsiteX158" fmla="*/ 994214 w 3079941"/>
                  <a:gd name="connsiteY158" fmla="*/ 682852 h 1160647"/>
                  <a:gd name="connsiteX159" fmla="*/ 999534 w 3079941"/>
                  <a:gd name="connsiteY159" fmla="*/ 680960 h 1160647"/>
                  <a:gd name="connsiteX160" fmla="*/ 1001561 w 3079941"/>
                  <a:gd name="connsiteY160" fmla="*/ 611783 h 1160647"/>
                  <a:gd name="connsiteX161" fmla="*/ 1003588 w 3079941"/>
                  <a:gd name="connsiteY161" fmla="*/ 680960 h 1160647"/>
                  <a:gd name="connsiteX162" fmla="*/ 1004348 w 3079941"/>
                  <a:gd name="connsiteY162" fmla="*/ 681230 h 1160647"/>
                  <a:gd name="connsiteX163" fmla="*/ 1009668 w 3079941"/>
                  <a:gd name="connsiteY163" fmla="*/ 683122 h 1160647"/>
                  <a:gd name="connsiteX164" fmla="*/ 1009668 w 3079941"/>
                  <a:gd name="connsiteY164" fmla="*/ 596651 h 1160647"/>
                  <a:gd name="connsiteX165" fmla="*/ 1013721 w 3079941"/>
                  <a:gd name="connsiteY165" fmla="*/ 564224 h 1160647"/>
                  <a:gd name="connsiteX166" fmla="*/ 1052228 w 3079941"/>
                  <a:gd name="connsiteY166" fmla="*/ 564224 h 1160647"/>
                  <a:gd name="connsiteX167" fmla="*/ 1052228 w 3079941"/>
                  <a:gd name="connsiteY167" fmla="*/ 596651 h 1160647"/>
                  <a:gd name="connsiteX168" fmla="*/ 1052988 w 3079941"/>
                  <a:gd name="connsiteY168" fmla="*/ 596651 h 1160647"/>
                  <a:gd name="connsiteX169" fmla="*/ 1058308 w 3079941"/>
                  <a:gd name="connsiteY169" fmla="*/ 596651 h 1160647"/>
                  <a:gd name="connsiteX170" fmla="*/ 1058308 w 3079941"/>
                  <a:gd name="connsiteY170" fmla="*/ 514503 h 1160647"/>
                  <a:gd name="connsiteX171" fmla="*/ 1060082 w 3079941"/>
                  <a:gd name="connsiteY171" fmla="*/ 514503 h 1160647"/>
                  <a:gd name="connsiteX172" fmla="*/ 1072495 w 3079941"/>
                  <a:gd name="connsiteY172" fmla="*/ 514503 h 1160647"/>
                  <a:gd name="connsiteX173" fmla="*/ 1072495 w 3079941"/>
                  <a:gd name="connsiteY173" fmla="*/ 512612 h 1160647"/>
                  <a:gd name="connsiteX174" fmla="*/ 1072495 w 3079941"/>
                  <a:gd name="connsiteY174" fmla="*/ 499371 h 1160647"/>
                  <a:gd name="connsiteX175" fmla="*/ 1094789 w 3079941"/>
                  <a:gd name="connsiteY175" fmla="*/ 499371 h 1160647"/>
                  <a:gd name="connsiteX176" fmla="*/ 1094789 w 3079941"/>
                  <a:gd name="connsiteY176" fmla="*/ 498290 h 1160647"/>
                  <a:gd name="connsiteX177" fmla="*/ 1094789 w 3079941"/>
                  <a:gd name="connsiteY177" fmla="*/ 490724 h 1160647"/>
                  <a:gd name="connsiteX178" fmla="*/ 1096562 w 3079941"/>
                  <a:gd name="connsiteY178" fmla="*/ 490724 h 1160647"/>
                  <a:gd name="connsiteX179" fmla="*/ 1108976 w 3079941"/>
                  <a:gd name="connsiteY179" fmla="*/ 490724 h 1160647"/>
                  <a:gd name="connsiteX180" fmla="*/ 1108976 w 3079941"/>
                  <a:gd name="connsiteY180" fmla="*/ 491805 h 1160647"/>
                  <a:gd name="connsiteX181" fmla="*/ 1108976 w 3079941"/>
                  <a:gd name="connsiteY181" fmla="*/ 499371 h 1160647"/>
                  <a:gd name="connsiteX182" fmla="*/ 1109736 w 3079941"/>
                  <a:gd name="connsiteY182" fmla="*/ 499371 h 1160647"/>
                  <a:gd name="connsiteX183" fmla="*/ 1115056 w 3079941"/>
                  <a:gd name="connsiteY183" fmla="*/ 499371 h 1160647"/>
                  <a:gd name="connsiteX184" fmla="*/ 1125189 w 3079941"/>
                  <a:gd name="connsiteY184" fmla="*/ 495047 h 1160647"/>
                  <a:gd name="connsiteX185" fmla="*/ 1129242 w 3079941"/>
                  <a:gd name="connsiteY185" fmla="*/ 498290 h 1160647"/>
                  <a:gd name="connsiteX186" fmla="*/ 1129242 w 3079941"/>
                  <a:gd name="connsiteY186" fmla="*/ 490724 h 1160647"/>
                  <a:gd name="connsiteX187" fmla="*/ 1131522 w 3079941"/>
                  <a:gd name="connsiteY187" fmla="*/ 490724 h 1160647"/>
                  <a:gd name="connsiteX188" fmla="*/ 1147483 w 3079941"/>
                  <a:gd name="connsiteY188" fmla="*/ 490724 h 1160647"/>
                  <a:gd name="connsiteX189" fmla="*/ 1147483 w 3079941"/>
                  <a:gd name="connsiteY189" fmla="*/ 491805 h 1160647"/>
                  <a:gd name="connsiteX190" fmla="*/ 1147483 w 3079941"/>
                  <a:gd name="connsiteY190" fmla="*/ 499371 h 1160647"/>
                  <a:gd name="connsiteX191" fmla="*/ 1177883 w 3079941"/>
                  <a:gd name="connsiteY191" fmla="*/ 499371 h 1160647"/>
                  <a:gd name="connsiteX192" fmla="*/ 1177883 w 3079941"/>
                  <a:gd name="connsiteY192" fmla="*/ 500992 h 1160647"/>
                  <a:gd name="connsiteX193" fmla="*/ 1177883 w 3079941"/>
                  <a:gd name="connsiteY193" fmla="*/ 512342 h 1160647"/>
                  <a:gd name="connsiteX194" fmla="*/ 1204230 w 3079941"/>
                  <a:gd name="connsiteY194" fmla="*/ 512342 h 1160647"/>
                  <a:gd name="connsiteX195" fmla="*/ 1204230 w 3079941"/>
                  <a:gd name="connsiteY195" fmla="*/ 542606 h 1160647"/>
                  <a:gd name="connsiteX196" fmla="*/ 1204990 w 3079941"/>
                  <a:gd name="connsiteY196" fmla="*/ 542606 h 1160647"/>
                  <a:gd name="connsiteX197" fmla="*/ 1210310 w 3079941"/>
                  <a:gd name="connsiteY197" fmla="*/ 542606 h 1160647"/>
                  <a:gd name="connsiteX198" fmla="*/ 1210310 w 3079941"/>
                  <a:gd name="connsiteY198" fmla="*/ 543687 h 1160647"/>
                  <a:gd name="connsiteX199" fmla="*/ 1210310 w 3079941"/>
                  <a:gd name="connsiteY199" fmla="*/ 551254 h 1160647"/>
                  <a:gd name="connsiteX200" fmla="*/ 1214364 w 3079941"/>
                  <a:gd name="connsiteY200" fmla="*/ 581518 h 1160647"/>
                  <a:gd name="connsiteX201" fmla="*/ 1215124 w 3079941"/>
                  <a:gd name="connsiteY201" fmla="*/ 581518 h 1160647"/>
                  <a:gd name="connsiteX202" fmla="*/ 1220444 w 3079941"/>
                  <a:gd name="connsiteY202" fmla="*/ 581518 h 1160647"/>
                  <a:gd name="connsiteX203" fmla="*/ 1220444 w 3079941"/>
                  <a:gd name="connsiteY203" fmla="*/ 582329 h 1160647"/>
                  <a:gd name="connsiteX204" fmla="*/ 1220444 w 3079941"/>
                  <a:gd name="connsiteY204" fmla="*/ 588004 h 1160647"/>
                  <a:gd name="connsiteX205" fmla="*/ 1221457 w 3079941"/>
                  <a:gd name="connsiteY205" fmla="*/ 588004 h 1160647"/>
                  <a:gd name="connsiteX206" fmla="*/ 1228550 w 3079941"/>
                  <a:gd name="connsiteY206" fmla="*/ 588004 h 1160647"/>
                  <a:gd name="connsiteX207" fmla="*/ 1228550 w 3079941"/>
                  <a:gd name="connsiteY207" fmla="*/ 618269 h 1160647"/>
                  <a:gd name="connsiteX208" fmla="*/ 1230577 w 3079941"/>
                  <a:gd name="connsiteY208" fmla="*/ 618269 h 1160647"/>
                  <a:gd name="connsiteX209" fmla="*/ 1244764 w 3079941"/>
                  <a:gd name="connsiteY209" fmla="*/ 618269 h 1160647"/>
                  <a:gd name="connsiteX210" fmla="*/ 1244764 w 3079941"/>
                  <a:gd name="connsiteY210" fmla="*/ 642048 h 1160647"/>
                  <a:gd name="connsiteX211" fmla="*/ 1246791 w 3079941"/>
                  <a:gd name="connsiteY211" fmla="*/ 643669 h 1160647"/>
                  <a:gd name="connsiteX212" fmla="*/ 1246791 w 3079941"/>
                  <a:gd name="connsiteY212" fmla="*/ 655019 h 1160647"/>
                  <a:gd name="connsiteX213" fmla="*/ 1247551 w 3079941"/>
                  <a:gd name="connsiteY213" fmla="*/ 655019 h 1160647"/>
                  <a:gd name="connsiteX214" fmla="*/ 1252871 w 3079941"/>
                  <a:gd name="connsiteY214" fmla="*/ 655019 h 1160647"/>
                  <a:gd name="connsiteX215" fmla="*/ 1252871 w 3079941"/>
                  <a:gd name="connsiteY215" fmla="*/ 678798 h 1160647"/>
                  <a:gd name="connsiteX216" fmla="*/ 1254137 w 3079941"/>
                  <a:gd name="connsiteY216" fmla="*/ 678798 h 1160647"/>
                  <a:gd name="connsiteX217" fmla="*/ 1263004 w 3079941"/>
                  <a:gd name="connsiteY217" fmla="*/ 678798 h 1160647"/>
                  <a:gd name="connsiteX218" fmla="*/ 1265031 w 3079941"/>
                  <a:gd name="connsiteY218" fmla="*/ 682852 h 1160647"/>
                  <a:gd name="connsiteX219" fmla="*/ 1265031 w 3079941"/>
                  <a:gd name="connsiteY219" fmla="*/ 696093 h 1160647"/>
                  <a:gd name="connsiteX220" fmla="*/ 1266551 w 3079941"/>
                  <a:gd name="connsiteY220" fmla="*/ 694201 h 1160647"/>
                  <a:gd name="connsiteX221" fmla="*/ 1277191 w 3079941"/>
                  <a:gd name="connsiteY221" fmla="*/ 680960 h 1160647"/>
                  <a:gd name="connsiteX222" fmla="*/ 1305565 w 3079941"/>
                  <a:gd name="connsiteY222" fmla="*/ 680960 h 1160647"/>
                  <a:gd name="connsiteX223" fmla="*/ 1305565 w 3079941"/>
                  <a:gd name="connsiteY223" fmla="*/ 767431 h 1160647"/>
                  <a:gd name="connsiteX224" fmla="*/ 1306325 w 3079941"/>
                  <a:gd name="connsiteY224" fmla="*/ 767431 h 1160647"/>
                  <a:gd name="connsiteX225" fmla="*/ 1311645 w 3079941"/>
                  <a:gd name="connsiteY225" fmla="*/ 767431 h 1160647"/>
                  <a:gd name="connsiteX226" fmla="*/ 1312405 w 3079941"/>
                  <a:gd name="connsiteY226" fmla="*/ 766080 h 1160647"/>
                  <a:gd name="connsiteX227" fmla="*/ 1317725 w 3079941"/>
                  <a:gd name="connsiteY227" fmla="*/ 756622 h 1160647"/>
                  <a:gd name="connsiteX228" fmla="*/ 1317725 w 3079941"/>
                  <a:gd name="connsiteY228" fmla="*/ 758514 h 1160647"/>
                  <a:gd name="connsiteX229" fmla="*/ 1317725 w 3079941"/>
                  <a:gd name="connsiteY229" fmla="*/ 771755 h 1160647"/>
                  <a:gd name="connsiteX230" fmla="*/ 1321778 w 3079941"/>
                  <a:gd name="connsiteY230" fmla="*/ 726358 h 1160647"/>
                  <a:gd name="connsiteX231" fmla="*/ 1322538 w 3079941"/>
                  <a:gd name="connsiteY231" fmla="*/ 726358 h 1160647"/>
                  <a:gd name="connsiteX232" fmla="*/ 1327858 w 3079941"/>
                  <a:gd name="connsiteY232" fmla="*/ 726358 h 1160647"/>
                  <a:gd name="connsiteX233" fmla="*/ 1327858 w 3079941"/>
                  <a:gd name="connsiteY233" fmla="*/ 661504 h 1160647"/>
                  <a:gd name="connsiteX234" fmla="*/ 1328872 w 3079941"/>
                  <a:gd name="connsiteY234" fmla="*/ 661504 h 1160647"/>
                  <a:gd name="connsiteX235" fmla="*/ 1335965 w 3079941"/>
                  <a:gd name="connsiteY235" fmla="*/ 661504 h 1160647"/>
                  <a:gd name="connsiteX236" fmla="*/ 1348125 w 3079941"/>
                  <a:gd name="connsiteY236" fmla="*/ 618269 h 1160647"/>
                  <a:gd name="connsiteX237" fmla="*/ 1349392 w 3079941"/>
                  <a:gd name="connsiteY237" fmla="*/ 618269 h 1160647"/>
                  <a:gd name="connsiteX238" fmla="*/ 1358259 w 3079941"/>
                  <a:gd name="connsiteY238" fmla="*/ 618269 h 1160647"/>
                  <a:gd name="connsiteX239" fmla="*/ 1368392 w 3079941"/>
                  <a:gd name="connsiteY239" fmla="*/ 661504 h 1160647"/>
                  <a:gd name="connsiteX240" fmla="*/ 1369405 w 3079941"/>
                  <a:gd name="connsiteY240" fmla="*/ 661504 h 1160647"/>
                  <a:gd name="connsiteX241" fmla="*/ 1376499 w 3079941"/>
                  <a:gd name="connsiteY241" fmla="*/ 661504 h 1160647"/>
                  <a:gd name="connsiteX242" fmla="*/ 1376499 w 3079941"/>
                  <a:gd name="connsiteY242" fmla="*/ 700416 h 1160647"/>
                  <a:gd name="connsiteX243" fmla="*/ 1378272 w 3079941"/>
                  <a:gd name="connsiteY243" fmla="*/ 700416 h 1160647"/>
                  <a:gd name="connsiteX244" fmla="*/ 1390686 w 3079941"/>
                  <a:gd name="connsiteY244" fmla="*/ 700416 h 1160647"/>
                  <a:gd name="connsiteX245" fmla="*/ 1390686 w 3079941"/>
                  <a:gd name="connsiteY245" fmla="*/ 702578 h 1160647"/>
                  <a:gd name="connsiteX246" fmla="*/ 1390686 w 3079941"/>
                  <a:gd name="connsiteY246" fmla="*/ 717710 h 1160647"/>
                  <a:gd name="connsiteX247" fmla="*/ 1394739 w 3079941"/>
                  <a:gd name="connsiteY247" fmla="*/ 715549 h 1160647"/>
                  <a:gd name="connsiteX248" fmla="*/ 1394739 w 3079941"/>
                  <a:gd name="connsiteY248" fmla="*/ 700416 h 1160647"/>
                  <a:gd name="connsiteX249" fmla="*/ 1396259 w 3079941"/>
                  <a:gd name="connsiteY249" fmla="*/ 700416 h 1160647"/>
                  <a:gd name="connsiteX250" fmla="*/ 1406899 w 3079941"/>
                  <a:gd name="connsiteY250" fmla="*/ 700416 h 1160647"/>
                  <a:gd name="connsiteX251" fmla="*/ 1406899 w 3079941"/>
                  <a:gd name="connsiteY251" fmla="*/ 702037 h 1160647"/>
                  <a:gd name="connsiteX252" fmla="*/ 1406899 w 3079941"/>
                  <a:gd name="connsiteY252" fmla="*/ 713387 h 1160647"/>
                  <a:gd name="connsiteX253" fmla="*/ 1437300 w 3079941"/>
                  <a:gd name="connsiteY253" fmla="*/ 713387 h 1160647"/>
                  <a:gd name="connsiteX254" fmla="*/ 1437300 w 3079941"/>
                  <a:gd name="connsiteY254" fmla="*/ 676637 h 1160647"/>
                  <a:gd name="connsiteX255" fmla="*/ 1438566 w 3079941"/>
                  <a:gd name="connsiteY255" fmla="*/ 676637 h 1160647"/>
                  <a:gd name="connsiteX256" fmla="*/ 1447433 w 3079941"/>
                  <a:gd name="connsiteY256" fmla="*/ 676637 h 1160647"/>
                  <a:gd name="connsiteX257" fmla="*/ 1447433 w 3079941"/>
                  <a:gd name="connsiteY257" fmla="*/ 698254 h 1160647"/>
                  <a:gd name="connsiteX258" fmla="*/ 1449460 w 3079941"/>
                  <a:gd name="connsiteY258" fmla="*/ 665828 h 1160647"/>
                  <a:gd name="connsiteX259" fmla="*/ 1471753 w 3079941"/>
                  <a:gd name="connsiteY259" fmla="*/ 665828 h 1160647"/>
                  <a:gd name="connsiteX260" fmla="*/ 1471753 w 3079941"/>
                  <a:gd name="connsiteY260" fmla="*/ 664206 h 1160647"/>
                  <a:gd name="connsiteX261" fmla="*/ 1471753 w 3079941"/>
                  <a:gd name="connsiteY261" fmla="*/ 652857 h 1160647"/>
                  <a:gd name="connsiteX262" fmla="*/ 1472513 w 3079941"/>
                  <a:gd name="connsiteY262" fmla="*/ 652857 h 1160647"/>
                  <a:gd name="connsiteX263" fmla="*/ 1477833 w 3079941"/>
                  <a:gd name="connsiteY263" fmla="*/ 652857 h 1160647"/>
                  <a:gd name="connsiteX264" fmla="*/ 1477833 w 3079941"/>
                  <a:gd name="connsiteY264" fmla="*/ 650966 h 1160647"/>
                  <a:gd name="connsiteX265" fmla="*/ 1477833 w 3079941"/>
                  <a:gd name="connsiteY265" fmla="*/ 637725 h 1160647"/>
                  <a:gd name="connsiteX266" fmla="*/ 1481887 w 3079941"/>
                  <a:gd name="connsiteY266" fmla="*/ 644210 h 1160647"/>
                  <a:gd name="connsiteX267" fmla="*/ 1484167 w 3079941"/>
                  <a:gd name="connsiteY267" fmla="*/ 644210 h 1160647"/>
                  <a:gd name="connsiteX268" fmla="*/ 1500127 w 3079941"/>
                  <a:gd name="connsiteY268" fmla="*/ 644210 h 1160647"/>
                  <a:gd name="connsiteX269" fmla="*/ 1500127 w 3079941"/>
                  <a:gd name="connsiteY269" fmla="*/ 643399 h 1160647"/>
                  <a:gd name="connsiteX270" fmla="*/ 1500127 w 3079941"/>
                  <a:gd name="connsiteY270" fmla="*/ 637725 h 1160647"/>
                  <a:gd name="connsiteX271" fmla="*/ 1500887 w 3079941"/>
                  <a:gd name="connsiteY271" fmla="*/ 637725 h 1160647"/>
                  <a:gd name="connsiteX272" fmla="*/ 1506207 w 3079941"/>
                  <a:gd name="connsiteY272" fmla="*/ 637725 h 1160647"/>
                  <a:gd name="connsiteX273" fmla="*/ 1506207 w 3079941"/>
                  <a:gd name="connsiteY273" fmla="*/ 639076 h 1160647"/>
                  <a:gd name="connsiteX274" fmla="*/ 1506207 w 3079941"/>
                  <a:gd name="connsiteY274" fmla="*/ 648534 h 1160647"/>
                  <a:gd name="connsiteX275" fmla="*/ 1544714 w 3079941"/>
                  <a:gd name="connsiteY275" fmla="*/ 648534 h 1160647"/>
                  <a:gd name="connsiteX276" fmla="*/ 1544714 w 3079941"/>
                  <a:gd name="connsiteY276" fmla="*/ 786887 h 1160647"/>
                  <a:gd name="connsiteX277" fmla="*/ 1546234 w 3079941"/>
                  <a:gd name="connsiteY277" fmla="*/ 786887 h 1160647"/>
                  <a:gd name="connsiteX278" fmla="*/ 1556874 w 3079941"/>
                  <a:gd name="connsiteY278" fmla="*/ 786887 h 1160647"/>
                  <a:gd name="connsiteX279" fmla="*/ 1556874 w 3079941"/>
                  <a:gd name="connsiteY279" fmla="*/ 773917 h 1160647"/>
                  <a:gd name="connsiteX280" fmla="*/ 1560928 w 3079941"/>
                  <a:gd name="connsiteY280" fmla="*/ 773917 h 1160647"/>
                  <a:gd name="connsiteX281" fmla="*/ 1560928 w 3079941"/>
                  <a:gd name="connsiteY281" fmla="*/ 786887 h 1160647"/>
                  <a:gd name="connsiteX282" fmla="*/ 1591328 w 3079941"/>
                  <a:gd name="connsiteY282" fmla="*/ 786887 h 1160647"/>
                  <a:gd name="connsiteX283" fmla="*/ 1591328 w 3079941"/>
                  <a:gd name="connsiteY283" fmla="*/ 756622 h 1160647"/>
                  <a:gd name="connsiteX284" fmla="*/ 1603488 w 3079941"/>
                  <a:gd name="connsiteY284" fmla="*/ 756622 h 1160647"/>
                  <a:gd name="connsiteX285" fmla="*/ 1615648 w 3079941"/>
                  <a:gd name="connsiteY285" fmla="*/ 754461 h 1160647"/>
                  <a:gd name="connsiteX286" fmla="*/ 1619702 w 3079941"/>
                  <a:gd name="connsiteY286" fmla="*/ 756622 h 1160647"/>
                  <a:gd name="connsiteX287" fmla="*/ 1629835 w 3079941"/>
                  <a:gd name="connsiteY287" fmla="*/ 756622 h 1160647"/>
                  <a:gd name="connsiteX288" fmla="*/ 1629835 w 3079941"/>
                  <a:gd name="connsiteY288" fmla="*/ 786887 h 1160647"/>
                  <a:gd name="connsiteX289" fmla="*/ 1637942 w 3079941"/>
                  <a:gd name="connsiteY289" fmla="*/ 786887 h 1160647"/>
                  <a:gd name="connsiteX290" fmla="*/ 1637942 w 3079941"/>
                  <a:gd name="connsiteY290" fmla="*/ 804182 h 1160647"/>
                  <a:gd name="connsiteX291" fmla="*/ 1647278 w 3079941"/>
                  <a:gd name="connsiteY291" fmla="*/ 805087 h 1160647"/>
                  <a:gd name="connsiteX292" fmla="*/ 1660236 w 3079941"/>
                  <a:gd name="connsiteY292" fmla="*/ 805087 h 1160647"/>
                  <a:gd name="connsiteX293" fmla="*/ 1660236 w 3079941"/>
                  <a:gd name="connsiteY293" fmla="*/ 789049 h 1160647"/>
                  <a:gd name="connsiteX294" fmla="*/ 1728192 w 3079941"/>
                  <a:gd name="connsiteY294" fmla="*/ 789049 h 1160647"/>
                  <a:gd name="connsiteX295" fmla="*/ 1728192 w 3079941"/>
                  <a:gd name="connsiteY295" fmla="*/ 703796 h 1160647"/>
                  <a:gd name="connsiteX296" fmla="*/ 1800200 w 3079941"/>
                  <a:gd name="connsiteY296" fmla="*/ 703796 h 1160647"/>
                  <a:gd name="connsiteX297" fmla="*/ 1800200 w 3079941"/>
                  <a:gd name="connsiteY297" fmla="*/ 782564 h 1160647"/>
                  <a:gd name="connsiteX298" fmla="*/ 1802104 w 3079941"/>
                  <a:gd name="connsiteY298" fmla="*/ 782564 h 1160647"/>
                  <a:gd name="connsiteX299" fmla="*/ 1803346 w 3079941"/>
                  <a:gd name="connsiteY299" fmla="*/ 805087 h 1160647"/>
                  <a:gd name="connsiteX300" fmla="*/ 1813022 w 3079941"/>
                  <a:gd name="connsiteY300" fmla="*/ 805087 h 1160647"/>
                  <a:gd name="connsiteX301" fmla="*/ 1814264 w 3079941"/>
                  <a:gd name="connsiteY301" fmla="*/ 782564 h 1160647"/>
                  <a:gd name="connsiteX302" fmla="*/ 1820344 w 3079941"/>
                  <a:gd name="connsiteY302" fmla="*/ 782564 h 1160647"/>
                  <a:gd name="connsiteX303" fmla="*/ 1821586 w 3079941"/>
                  <a:gd name="connsiteY303" fmla="*/ 805087 h 1160647"/>
                  <a:gd name="connsiteX304" fmla="*/ 1872208 w 3079941"/>
                  <a:gd name="connsiteY304" fmla="*/ 805087 h 1160647"/>
                  <a:gd name="connsiteX305" fmla="*/ 1872208 w 3079941"/>
                  <a:gd name="connsiteY305" fmla="*/ 642059 h 1160647"/>
                  <a:gd name="connsiteX306" fmla="*/ 2069535 w 3079941"/>
                  <a:gd name="connsiteY306" fmla="*/ 642059 h 1160647"/>
                  <a:gd name="connsiteX307" fmla="*/ 2069535 w 3079941"/>
                  <a:gd name="connsiteY307" fmla="*/ 805087 h 1160647"/>
                  <a:gd name="connsiteX308" fmla="*/ 2088232 w 3079941"/>
                  <a:gd name="connsiteY308" fmla="*/ 805087 h 1160647"/>
                  <a:gd name="connsiteX309" fmla="*/ 2088232 w 3079941"/>
                  <a:gd name="connsiteY309" fmla="*/ 722394 h 1160647"/>
                  <a:gd name="connsiteX310" fmla="*/ 2183352 w 3079941"/>
                  <a:gd name="connsiteY310" fmla="*/ 722394 h 1160647"/>
                  <a:gd name="connsiteX311" fmla="*/ 2195282 w 3079941"/>
                  <a:gd name="connsiteY311" fmla="*/ 404253 h 1160647"/>
                  <a:gd name="connsiteX312" fmla="*/ 2183122 w 3079941"/>
                  <a:gd name="connsiteY312" fmla="*/ 382635 h 1160647"/>
                  <a:gd name="connsiteX313" fmla="*/ 2177042 w 3079941"/>
                  <a:gd name="connsiteY313" fmla="*/ 378311 h 1160647"/>
                  <a:gd name="connsiteX314" fmla="*/ 2185149 w 3079941"/>
                  <a:gd name="connsiteY314" fmla="*/ 354532 h 1160647"/>
                  <a:gd name="connsiteX315" fmla="*/ 2185149 w 3079941"/>
                  <a:gd name="connsiteY315" fmla="*/ 337238 h 1160647"/>
                  <a:gd name="connsiteX316" fmla="*/ 2199336 w 3079941"/>
                  <a:gd name="connsiteY316" fmla="*/ 337238 h 1160647"/>
                  <a:gd name="connsiteX317" fmla="*/ 2199336 w 3079941"/>
                  <a:gd name="connsiteY317" fmla="*/ 315620 h 1160647"/>
                  <a:gd name="connsiteX318" fmla="*/ 2201362 w 3079941"/>
                  <a:gd name="connsiteY318" fmla="*/ 311296 h 1160647"/>
                  <a:gd name="connsiteX319" fmla="*/ 2201362 w 3079941"/>
                  <a:gd name="connsiteY319" fmla="*/ 233472 h 1160647"/>
                  <a:gd name="connsiteX320" fmla="*/ 2199336 w 3079941"/>
                  <a:gd name="connsiteY320" fmla="*/ 226987 h 1160647"/>
                  <a:gd name="connsiteX321" fmla="*/ 2205416 w 3079941"/>
                  <a:gd name="connsiteY321" fmla="*/ 220501 h 1160647"/>
                  <a:gd name="connsiteX322" fmla="*/ 2205416 w 3079941"/>
                  <a:gd name="connsiteY322" fmla="*/ 162133 h 1160647"/>
                  <a:gd name="connsiteX323" fmla="*/ 2207442 w 3079941"/>
                  <a:gd name="connsiteY323" fmla="*/ 157810 h 1160647"/>
                  <a:gd name="connsiteX324" fmla="*/ 2207442 w 3079941"/>
                  <a:gd name="connsiteY324" fmla="*/ 101604 h 1160647"/>
                  <a:gd name="connsiteX325" fmla="*/ 2209469 w 3079941"/>
                  <a:gd name="connsiteY325" fmla="*/ 82148 h 1160647"/>
                  <a:gd name="connsiteX326" fmla="*/ 2213523 w 3079941"/>
                  <a:gd name="connsiteY326" fmla="*/ 99442 h 1160647"/>
                  <a:gd name="connsiteX327" fmla="*/ 2215549 w 3079941"/>
                  <a:gd name="connsiteY327" fmla="*/ 157810 h 1160647"/>
                  <a:gd name="connsiteX328" fmla="*/ 2217576 w 3079941"/>
                  <a:gd name="connsiteY328" fmla="*/ 220501 h 1160647"/>
                  <a:gd name="connsiteX329" fmla="*/ 2223656 w 3079941"/>
                  <a:gd name="connsiteY329" fmla="*/ 226987 h 1160647"/>
                  <a:gd name="connsiteX330" fmla="*/ 2221629 w 3079941"/>
                  <a:gd name="connsiteY330" fmla="*/ 233472 h 1160647"/>
                  <a:gd name="connsiteX331" fmla="*/ 2221629 w 3079941"/>
                  <a:gd name="connsiteY331" fmla="*/ 311296 h 1160647"/>
                  <a:gd name="connsiteX332" fmla="*/ 2223656 w 3079941"/>
                  <a:gd name="connsiteY332" fmla="*/ 315620 h 1160647"/>
                  <a:gd name="connsiteX333" fmla="*/ 2223656 w 3079941"/>
                  <a:gd name="connsiteY333" fmla="*/ 337238 h 1160647"/>
                  <a:gd name="connsiteX334" fmla="*/ 2237843 w 3079941"/>
                  <a:gd name="connsiteY334" fmla="*/ 337238 h 1160647"/>
                  <a:gd name="connsiteX335" fmla="*/ 2237843 w 3079941"/>
                  <a:gd name="connsiteY335" fmla="*/ 354532 h 1160647"/>
                  <a:gd name="connsiteX336" fmla="*/ 2245950 w 3079941"/>
                  <a:gd name="connsiteY336" fmla="*/ 378311 h 1160647"/>
                  <a:gd name="connsiteX337" fmla="*/ 2239870 w 3079941"/>
                  <a:gd name="connsiteY337" fmla="*/ 382635 h 1160647"/>
                  <a:gd name="connsiteX338" fmla="*/ 2227709 w 3079941"/>
                  <a:gd name="connsiteY338" fmla="*/ 404253 h 1160647"/>
                  <a:gd name="connsiteX339" fmla="*/ 2235816 w 3079941"/>
                  <a:gd name="connsiteY339" fmla="*/ 657181 h 1160647"/>
                  <a:gd name="connsiteX340" fmla="*/ 2300670 w 3079941"/>
                  <a:gd name="connsiteY340" fmla="*/ 657181 h 1160647"/>
                  <a:gd name="connsiteX341" fmla="*/ 2300670 w 3079941"/>
                  <a:gd name="connsiteY341" fmla="*/ 732843 h 1160647"/>
                  <a:gd name="connsiteX342" fmla="*/ 2308777 w 3079941"/>
                  <a:gd name="connsiteY342" fmla="*/ 732843 h 1160647"/>
                  <a:gd name="connsiteX343" fmla="*/ 2310804 w 3079941"/>
                  <a:gd name="connsiteY343" fmla="*/ 726358 h 1160647"/>
                  <a:gd name="connsiteX344" fmla="*/ 2316884 w 3079941"/>
                  <a:gd name="connsiteY344" fmla="*/ 726358 h 1160647"/>
                  <a:gd name="connsiteX345" fmla="*/ 2318911 w 3079941"/>
                  <a:gd name="connsiteY345" fmla="*/ 735005 h 1160647"/>
                  <a:gd name="connsiteX346" fmla="*/ 2331071 w 3079941"/>
                  <a:gd name="connsiteY346" fmla="*/ 735005 h 1160647"/>
                  <a:gd name="connsiteX347" fmla="*/ 2331071 w 3079941"/>
                  <a:gd name="connsiteY347" fmla="*/ 728519 h 1160647"/>
                  <a:gd name="connsiteX348" fmla="*/ 2353364 w 3079941"/>
                  <a:gd name="connsiteY348" fmla="*/ 728519 h 1160647"/>
                  <a:gd name="connsiteX349" fmla="*/ 2353364 w 3079941"/>
                  <a:gd name="connsiteY349" fmla="*/ 735005 h 1160647"/>
                  <a:gd name="connsiteX350" fmla="*/ 2373631 w 3079941"/>
                  <a:gd name="connsiteY350" fmla="*/ 735005 h 1160647"/>
                  <a:gd name="connsiteX351" fmla="*/ 2373631 w 3079941"/>
                  <a:gd name="connsiteY351" fmla="*/ 780402 h 1160647"/>
                  <a:gd name="connsiteX352" fmla="*/ 2387818 w 3079941"/>
                  <a:gd name="connsiteY352" fmla="*/ 780402 h 1160647"/>
                  <a:gd name="connsiteX353" fmla="*/ 2387818 w 3079941"/>
                  <a:gd name="connsiteY353" fmla="*/ 767431 h 1160647"/>
                  <a:gd name="connsiteX354" fmla="*/ 2404032 w 3079941"/>
                  <a:gd name="connsiteY354" fmla="*/ 767431 h 1160647"/>
                  <a:gd name="connsiteX355" fmla="*/ 2404032 w 3079941"/>
                  <a:gd name="connsiteY355" fmla="*/ 588004 h 1160647"/>
                  <a:gd name="connsiteX356" fmla="*/ 2410112 w 3079941"/>
                  <a:gd name="connsiteY356" fmla="*/ 581518 h 1160647"/>
                  <a:gd name="connsiteX357" fmla="*/ 2483073 w 3079941"/>
                  <a:gd name="connsiteY357" fmla="*/ 581518 h 1160647"/>
                  <a:gd name="connsiteX358" fmla="*/ 2483073 w 3079941"/>
                  <a:gd name="connsiteY358" fmla="*/ 590166 h 1160647"/>
                  <a:gd name="connsiteX359" fmla="*/ 2493206 w 3079941"/>
                  <a:gd name="connsiteY359" fmla="*/ 590166 h 1160647"/>
                  <a:gd name="connsiteX360" fmla="*/ 2493206 w 3079941"/>
                  <a:gd name="connsiteY360" fmla="*/ 704740 h 1160647"/>
                  <a:gd name="connsiteX361" fmla="*/ 2515500 w 3079941"/>
                  <a:gd name="connsiteY361" fmla="*/ 704740 h 1160647"/>
                  <a:gd name="connsiteX362" fmla="*/ 2515500 w 3079941"/>
                  <a:gd name="connsiteY362" fmla="*/ 637725 h 1160647"/>
                  <a:gd name="connsiteX363" fmla="*/ 2541847 w 3079941"/>
                  <a:gd name="connsiteY363" fmla="*/ 637725 h 1160647"/>
                  <a:gd name="connsiteX364" fmla="*/ 2545900 w 3079941"/>
                  <a:gd name="connsiteY364" fmla="*/ 633401 h 1160647"/>
                  <a:gd name="connsiteX365" fmla="*/ 2554007 w 3079941"/>
                  <a:gd name="connsiteY365" fmla="*/ 633401 h 1160647"/>
                  <a:gd name="connsiteX366" fmla="*/ 2558060 w 3079941"/>
                  <a:gd name="connsiteY366" fmla="*/ 637725 h 1160647"/>
                  <a:gd name="connsiteX367" fmla="*/ 2580354 w 3079941"/>
                  <a:gd name="connsiteY367" fmla="*/ 637725 h 1160647"/>
                  <a:gd name="connsiteX368" fmla="*/ 2580354 w 3079941"/>
                  <a:gd name="connsiteY368" fmla="*/ 520989 h 1160647"/>
                  <a:gd name="connsiteX369" fmla="*/ 2637101 w 3079941"/>
                  <a:gd name="connsiteY369" fmla="*/ 510180 h 1160647"/>
                  <a:gd name="connsiteX370" fmla="*/ 2637101 w 3079941"/>
                  <a:gd name="connsiteY370" fmla="*/ 511261 h 1160647"/>
                  <a:gd name="connsiteX371" fmla="*/ 2637101 w 3079941"/>
                  <a:gd name="connsiteY371" fmla="*/ 518827 h 1160647"/>
                  <a:gd name="connsiteX372" fmla="*/ 2663448 w 3079941"/>
                  <a:gd name="connsiteY372" fmla="*/ 518827 h 1160647"/>
                  <a:gd name="connsiteX373" fmla="*/ 2663448 w 3079941"/>
                  <a:gd name="connsiteY373" fmla="*/ 773917 h 1160647"/>
                  <a:gd name="connsiteX374" fmla="*/ 2685742 w 3079941"/>
                  <a:gd name="connsiteY374" fmla="*/ 773917 h 1160647"/>
                  <a:gd name="connsiteX375" fmla="*/ 2685742 w 3079941"/>
                  <a:gd name="connsiteY375" fmla="*/ 769593 h 1160647"/>
                  <a:gd name="connsiteX376" fmla="*/ 2697902 w 3079941"/>
                  <a:gd name="connsiteY376" fmla="*/ 769593 h 1160647"/>
                  <a:gd name="connsiteX377" fmla="*/ 2697902 w 3079941"/>
                  <a:gd name="connsiteY377" fmla="*/ 773917 h 1160647"/>
                  <a:gd name="connsiteX378" fmla="*/ 2722222 w 3079941"/>
                  <a:gd name="connsiteY378" fmla="*/ 773917 h 1160647"/>
                  <a:gd name="connsiteX379" fmla="*/ 2722222 w 3079941"/>
                  <a:gd name="connsiteY379" fmla="*/ 760946 h 1160647"/>
                  <a:gd name="connsiteX380" fmla="*/ 2750596 w 3079941"/>
                  <a:gd name="connsiteY380" fmla="*/ 760946 h 1160647"/>
                  <a:gd name="connsiteX381" fmla="*/ 2762756 w 3079941"/>
                  <a:gd name="connsiteY381" fmla="*/ 756622 h 1160647"/>
                  <a:gd name="connsiteX382" fmla="*/ 2783023 w 3079941"/>
                  <a:gd name="connsiteY382" fmla="*/ 760946 h 1160647"/>
                  <a:gd name="connsiteX383" fmla="*/ 2783023 w 3079941"/>
                  <a:gd name="connsiteY383" fmla="*/ 743652 h 1160647"/>
                  <a:gd name="connsiteX384" fmla="*/ 2791130 w 3079941"/>
                  <a:gd name="connsiteY384" fmla="*/ 743652 h 1160647"/>
                  <a:gd name="connsiteX385" fmla="*/ 2791130 w 3079941"/>
                  <a:gd name="connsiteY385" fmla="*/ 730681 h 1160647"/>
                  <a:gd name="connsiteX386" fmla="*/ 2847877 w 3079941"/>
                  <a:gd name="connsiteY386" fmla="*/ 730681 h 1160647"/>
                  <a:gd name="connsiteX387" fmla="*/ 2847877 w 3079941"/>
                  <a:gd name="connsiteY387" fmla="*/ 700416 h 1160647"/>
                  <a:gd name="connsiteX388" fmla="*/ 2866117 w 3079941"/>
                  <a:gd name="connsiteY388" fmla="*/ 700416 h 1160647"/>
                  <a:gd name="connsiteX389" fmla="*/ 2866117 w 3079941"/>
                  <a:gd name="connsiteY389" fmla="*/ 693931 h 1160647"/>
                  <a:gd name="connsiteX390" fmla="*/ 2878277 w 3079941"/>
                  <a:gd name="connsiteY390" fmla="*/ 693931 h 1160647"/>
                  <a:gd name="connsiteX391" fmla="*/ 2878277 w 3079941"/>
                  <a:gd name="connsiteY391" fmla="*/ 700416 h 1160647"/>
                  <a:gd name="connsiteX392" fmla="*/ 2894491 w 3079941"/>
                  <a:gd name="connsiteY392" fmla="*/ 700416 h 1160647"/>
                  <a:gd name="connsiteX393" fmla="*/ 2894491 w 3079941"/>
                  <a:gd name="connsiteY393" fmla="*/ 750137 h 1160647"/>
                  <a:gd name="connsiteX394" fmla="*/ 2926918 w 3079941"/>
                  <a:gd name="connsiteY394" fmla="*/ 750137 h 1160647"/>
                  <a:gd name="connsiteX395" fmla="*/ 2926918 w 3079941"/>
                  <a:gd name="connsiteY395" fmla="*/ 724196 h 1160647"/>
                  <a:gd name="connsiteX396" fmla="*/ 2965425 w 3079941"/>
                  <a:gd name="connsiteY396" fmla="*/ 724196 h 1160647"/>
                  <a:gd name="connsiteX397" fmla="*/ 2965425 w 3079941"/>
                  <a:gd name="connsiteY397" fmla="*/ 693931 h 1160647"/>
                  <a:gd name="connsiteX398" fmla="*/ 3014066 w 3079941"/>
                  <a:gd name="connsiteY398" fmla="*/ 693931 h 1160647"/>
                  <a:gd name="connsiteX399" fmla="*/ 3014066 w 3079941"/>
                  <a:gd name="connsiteY399" fmla="*/ 805087 h 1160647"/>
                  <a:gd name="connsiteX400" fmla="*/ 3014066 w 3079941"/>
                  <a:gd name="connsiteY400" fmla="*/ 818866 h 1160647"/>
                  <a:gd name="connsiteX401" fmla="*/ 3079941 w 3079941"/>
                  <a:gd name="connsiteY401" fmla="*/ 818866 h 1160647"/>
                  <a:gd name="connsiteX402" fmla="*/ 3079941 w 3079941"/>
                  <a:gd name="connsiteY402" fmla="*/ 1160647 h 1160647"/>
                  <a:gd name="connsiteX403" fmla="*/ 200958 w 3079941"/>
                  <a:gd name="connsiteY403" fmla="*/ 1160647 h 1160647"/>
                  <a:gd name="connsiteX404" fmla="*/ 0 w 3079941"/>
                  <a:gd name="connsiteY404" fmla="*/ 1126882 h 1160647"/>
                  <a:gd name="connsiteX405" fmla="*/ 55096 w 3079941"/>
                  <a:gd name="connsiteY405" fmla="*/ 886329 h 1160647"/>
                  <a:gd name="connsiteX406" fmla="*/ 55096 w 3079941"/>
                  <a:gd name="connsiteY406" fmla="*/ 724196 h 1160647"/>
                  <a:gd name="connsiteX407" fmla="*/ 75363 w 3079941"/>
                  <a:gd name="connsiteY407" fmla="*/ 724196 h 1160647"/>
                  <a:gd name="connsiteX408" fmla="*/ 75870 w 3079941"/>
                  <a:gd name="connsiteY408" fmla="*/ 723115 h 1160647"/>
                  <a:gd name="connsiteX409" fmla="*/ 79416 w 3079941"/>
                  <a:gd name="connsiteY409" fmla="*/ 715549 h 1160647"/>
                  <a:gd name="connsiteX410" fmla="*/ 81190 w 3079941"/>
                  <a:gd name="connsiteY410" fmla="*/ 715819 h 1160647"/>
                  <a:gd name="connsiteX411" fmla="*/ 93603 w 3079941"/>
                  <a:gd name="connsiteY411" fmla="*/ 717710 h 1160647"/>
                  <a:gd name="connsiteX412" fmla="*/ 94110 w 3079941"/>
                  <a:gd name="connsiteY412" fmla="*/ 719062 h 1160647"/>
                  <a:gd name="connsiteX413" fmla="*/ 97656 w 3079941"/>
                  <a:gd name="connsiteY413" fmla="*/ 728519 h 1160647"/>
                  <a:gd name="connsiteX414" fmla="*/ 124003 w 3079941"/>
                  <a:gd name="connsiteY414" fmla="*/ 730681 h 1160647"/>
                  <a:gd name="connsiteX415" fmla="*/ 124003 w 3079941"/>
                  <a:gd name="connsiteY415" fmla="*/ 607460 h 1160647"/>
                  <a:gd name="connsiteX416" fmla="*/ 126030 w 3079941"/>
                  <a:gd name="connsiteY416" fmla="*/ 607460 h 1160647"/>
                  <a:gd name="connsiteX417" fmla="*/ 140217 w 3079941"/>
                  <a:gd name="connsiteY417" fmla="*/ 607460 h 1160647"/>
                  <a:gd name="connsiteX418" fmla="*/ 140217 w 3079941"/>
                  <a:gd name="connsiteY418" fmla="*/ 471268 h 1160647"/>
                  <a:gd name="connsiteX419" fmla="*/ 141990 w 3079941"/>
                  <a:gd name="connsiteY419" fmla="*/ 471268 h 1160647"/>
                  <a:gd name="connsiteX420" fmla="*/ 154404 w 3079941"/>
                  <a:gd name="connsiteY420" fmla="*/ 471268 h 1160647"/>
                  <a:gd name="connsiteX421" fmla="*/ 154404 w 3079941"/>
                  <a:gd name="connsiteY421" fmla="*/ 356694 h 1160647"/>
                  <a:gd name="connsiteX422" fmla="*/ 158457 w 3079941"/>
                  <a:gd name="connsiteY422" fmla="*/ 328590 h 1160647"/>
                  <a:gd name="connsiteX423" fmla="*/ 160484 w 3079941"/>
                  <a:gd name="connsiteY423" fmla="*/ 328590 h 1160647"/>
                  <a:gd name="connsiteX424" fmla="*/ 174671 w 3079941"/>
                  <a:gd name="connsiteY424" fmla="*/ 328590 h 1160647"/>
                  <a:gd name="connsiteX425" fmla="*/ 211151 w 3079941"/>
                  <a:gd name="connsiteY425" fmla="*/ 246443 h 1160647"/>
                  <a:gd name="connsiteX426" fmla="*/ 215205 w 3079941"/>
                  <a:gd name="connsiteY426" fmla="*/ 0 h 1160647"/>
                  <a:gd name="connsiteX0" fmla="*/ 215205 w 3079941"/>
                  <a:gd name="connsiteY0" fmla="*/ 0 h 1160647"/>
                  <a:gd name="connsiteX1" fmla="*/ 217231 w 3079941"/>
                  <a:gd name="connsiteY1" fmla="*/ 246443 h 1160647"/>
                  <a:gd name="connsiteX2" fmla="*/ 255738 w 3079941"/>
                  <a:gd name="connsiteY2" fmla="*/ 326429 h 1160647"/>
                  <a:gd name="connsiteX3" fmla="*/ 257765 w 3079941"/>
                  <a:gd name="connsiteY3" fmla="*/ 326429 h 1160647"/>
                  <a:gd name="connsiteX4" fmla="*/ 271952 w 3079941"/>
                  <a:gd name="connsiteY4" fmla="*/ 326429 h 1160647"/>
                  <a:gd name="connsiteX5" fmla="*/ 271952 w 3079941"/>
                  <a:gd name="connsiteY5" fmla="*/ 350208 h 1160647"/>
                  <a:gd name="connsiteX6" fmla="*/ 272459 w 3079941"/>
                  <a:gd name="connsiteY6" fmla="*/ 351019 h 1160647"/>
                  <a:gd name="connsiteX7" fmla="*/ 276005 w 3079941"/>
                  <a:gd name="connsiteY7" fmla="*/ 356694 h 1160647"/>
                  <a:gd name="connsiteX8" fmla="*/ 276005 w 3079941"/>
                  <a:gd name="connsiteY8" fmla="*/ 471268 h 1160647"/>
                  <a:gd name="connsiteX9" fmla="*/ 278285 w 3079941"/>
                  <a:gd name="connsiteY9" fmla="*/ 471268 h 1160647"/>
                  <a:gd name="connsiteX10" fmla="*/ 294246 w 3079941"/>
                  <a:gd name="connsiteY10" fmla="*/ 471268 h 1160647"/>
                  <a:gd name="connsiteX11" fmla="*/ 294246 w 3079941"/>
                  <a:gd name="connsiteY11" fmla="*/ 611783 h 1160647"/>
                  <a:gd name="connsiteX12" fmla="*/ 295766 w 3079941"/>
                  <a:gd name="connsiteY12" fmla="*/ 611513 h 1160647"/>
                  <a:gd name="connsiteX13" fmla="*/ 306406 w 3079941"/>
                  <a:gd name="connsiteY13" fmla="*/ 609622 h 1160647"/>
                  <a:gd name="connsiteX14" fmla="*/ 304379 w 3079941"/>
                  <a:gd name="connsiteY14" fmla="*/ 698254 h 1160647"/>
                  <a:gd name="connsiteX15" fmla="*/ 305899 w 3079941"/>
                  <a:gd name="connsiteY15" fmla="*/ 698525 h 1160647"/>
                  <a:gd name="connsiteX16" fmla="*/ 316539 w 3079941"/>
                  <a:gd name="connsiteY16" fmla="*/ 700416 h 1160647"/>
                  <a:gd name="connsiteX17" fmla="*/ 316792 w 3079941"/>
                  <a:gd name="connsiteY17" fmla="*/ 701227 h 1160647"/>
                  <a:gd name="connsiteX18" fmla="*/ 318566 w 3079941"/>
                  <a:gd name="connsiteY18" fmla="*/ 706902 h 1160647"/>
                  <a:gd name="connsiteX19" fmla="*/ 319326 w 3079941"/>
                  <a:gd name="connsiteY19" fmla="*/ 704470 h 1160647"/>
                  <a:gd name="connsiteX20" fmla="*/ 324646 w 3079941"/>
                  <a:gd name="connsiteY20" fmla="*/ 687446 h 1160647"/>
                  <a:gd name="connsiteX21" fmla="*/ 326419 w 3079941"/>
                  <a:gd name="connsiteY21" fmla="*/ 687446 h 1160647"/>
                  <a:gd name="connsiteX22" fmla="*/ 338833 w 3079941"/>
                  <a:gd name="connsiteY22" fmla="*/ 687446 h 1160647"/>
                  <a:gd name="connsiteX23" fmla="*/ 338833 w 3079941"/>
                  <a:gd name="connsiteY23" fmla="*/ 719872 h 1160647"/>
                  <a:gd name="connsiteX24" fmla="*/ 339846 w 3079941"/>
                  <a:gd name="connsiteY24" fmla="*/ 720413 h 1160647"/>
                  <a:gd name="connsiteX25" fmla="*/ 346940 w 3079941"/>
                  <a:gd name="connsiteY25" fmla="*/ 724196 h 1160647"/>
                  <a:gd name="connsiteX26" fmla="*/ 346940 w 3079941"/>
                  <a:gd name="connsiteY26" fmla="*/ 725547 h 1160647"/>
                  <a:gd name="connsiteX27" fmla="*/ 346940 w 3079941"/>
                  <a:gd name="connsiteY27" fmla="*/ 735005 h 1160647"/>
                  <a:gd name="connsiteX28" fmla="*/ 391527 w 3079941"/>
                  <a:gd name="connsiteY28" fmla="*/ 735005 h 1160647"/>
                  <a:gd name="connsiteX29" fmla="*/ 391527 w 3079941"/>
                  <a:gd name="connsiteY29" fmla="*/ 736086 h 1160647"/>
                  <a:gd name="connsiteX30" fmla="*/ 391527 w 3079941"/>
                  <a:gd name="connsiteY30" fmla="*/ 743652 h 1160647"/>
                  <a:gd name="connsiteX31" fmla="*/ 393553 w 3079941"/>
                  <a:gd name="connsiteY31" fmla="*/ 743652 h 1160647"/>
                  <a:gd name="connsiteX32" fmla="*/ 407740 w 3079941"/>
                  <a:gd name="connsiteY32" fmla="*/ 743652 h 1160647"/>
                  <a:gd name="connsiteX33" fmla="*/ 407740 w 3079941"/>
                  <a:gd name="connsiteY33" fmla="*/ 713387 h 1160647"/>
                  <a:gd name="connsiteX34" fmla="*/ 452327 w 3079941"/>
                  <a:gd name="connsiteY34" fmla="*/ 713387 h 1160647"/>
                  <a:gd name="connsiteX35" fmla="*/ 452327 w 3079941"/>
                  <a:gd name="connsiteY35" fmla="*/ 712036 h 1160647"/>
                  <a:gd name="connsiteX36" fmla="*/ 452327 w 3079941"/>
                  <a:gd name="connsiteY36" fmla="*/ 702578 h 1160647"/>
                  <a:gd name="connsiteX37" fmla="*/ 453341 w 3079941"/>
                  <a:gd name="connsiteY37" fmla="*/ 702578 h 1160647"/>
                  <a:gd name="connsiteX38" fmla="*/ 460434 w 3079941"/>
                  <a:gd name="connsiteY38" fmla="*/ 702578 h 1160647"/>
                  <a:gd name="connsiteX39" fmla="*/ 460434 w 3079941"/>
                  <a:gd name="connsiteY39" fmla="*/ 700687 h 1160647"/>
                  <a:gd name="connsiteX40" fmla="*/ 460434 w 3079941"/>
                  <a:gd name="connsiteY40" fmla="*/ 687446 h 1160647"/>
                  <a:gd name="connsiteX41" fmla="*/ 461194 w 3079941"/>
                  <a:gd name="connsiteY41" fmla="*/ 687446 h 1160647"/>
                  <a:gd name="connsiteX42" fmla="*/ 466514 w 3079941"/>
                  <a:gd name="connsiteY42" fmla="*/ 687446 h 1160647"/>
                  <a:gd name="connsiteX43" fmla="*/ 466514 w 3079941"/>
                  <a:gd name="connsiteY43" fmla="*/ 686365 h 1160647"/>
                  <a:gd name="connsiteX44" fmla="*/ 466514 w 3079941"/>
                  <a:gd name="connsiteY44" fmla="*/ 678798 h 1160647"/>
                  <a:gd name="connsiteX45" fmla="*/ 468541 w 3079941"/>
                  <a:gd name="connsiteY45" fmla="*/ 678798 h 1160647"/>
                  <a:gd name="connsiteX46" fmla="*/ 482728 w 3079941"/>
                  <a:gd name="connsiteY46" fmla="*/ 678798 h 1160647"/>
                  <a:gd name="connsiteX47" fmla="*/ 482728 w 3079941"/>
                  <a:gd name="connsiteY47" fmla="*/ 679879 h 1160647"/>
                  <a:gd name="connsiteX48" fmla="*/ 482728 w 3079941"/>
                  <a:gd name="connsiteY48" fmla="*/ 687446 h 1160647"/>
                  <a:gd name="connsiteX49" fmla="*/ 505021 w 3079941"/>
                  <a:gd name="connsiteY49" fmla="*/ 687446 h 1160647"/>
                  <a:gd name="connsiteX50" fmla="*/ 505021 w 3079941"/>
                  <a:gd name="connsiteY50" fmla="*/ 685554 h 1160647"/>
                  <a:gd name="connsiteX51" fmla="*/ 505021 w 3079941"/>
                  <a:gd name="connsiteY51" fmla="*/ 672313 h 1160647"/>
                  <a:gd name="connsiteX52" fmla="*/ 506795 w 3079941"/>
                  <a:gd name="connsiteY52" fmla="*/ 672313 h 1160647"/>
                  <a:gd name="connsiteX53" fmla="*/ 519208 w 3079941"/>
                  <a:gd name="connsiteY53" fmla="*/ 672313 h 1160647"/>
                  <a:gd name="connsiteX54" fmla="*/ 519208 w 3079941"/>
                  <a:gd name="connsiteY54" fmla="*/ 696093 h 1160647"/>
                  <a:gd name="connsiteX55" fmla="*/ 520222 w 3079941"/>
                  <a:gd name="connsiteY55" fmla="*/ 696093 h 1160647"/>
                  <a:gd name="connsiteX56" fmla="*/ 527315 w 3079941"/>
                  <a:gd name="connsiteY56" fmla="*/ 696093 h 1160647"/>
                  <a:gd name="connsiteX57" fmla="*/ 527315 w 3079941"/>
                  <a:gd name="connsiteY57" fmla="*/ 695012 h 1160647"/>
                  <a:gd name="connsiteX58" fmla="*/ 527315 w 3079941"/>
                  <a:gd name="connsiteY58" fmla="*/ 687446 h 1160647"/>
                  <a:gd name="connsiteX59" fmla="*/ 529088 w 3079941"/>
                  <a:gd name="connsiteY59" fmla="*/ 687446 h 1160647"/>
                  <a:gd name="connsiteX60" fmla="*/ 541502 w 3079941"/>
                  <a:gd name="connsiteY60" fmla="*/ 687446 h 1160647"/>
                  <a:gd name="connsiteX61" fmla="*/ 541502 w 3079941"/>
                  <a:gd name="connsiteY61" fmla="*/ 713387 h 1160647"/>
                  <a:gd name="connsiteX62" fmla="*/ 543529 w 3079941"/>
                  <a:gd name="connsiteY62" fmla="*/ 713387 h 1160647"/>
                  <a:gd name="connsiteX63" fmla="*/ 557715 w 3079941"/>
                  <a:gd name="connsiteY63" fmla="*/ 713387 h 1160647"/>
                  <a:gd name="connsiteX64" fmla="*/ 557715 w 3079941"/>
                  <a:gd name="connsiteY64" fmla="*/ 715008 h 1160647"/>
                  <a:gd name="connsiteX65" fmla="*/ 557715 w 3079941"/>
                  <a:gd name="connsiteY65" fmla="*/ 726358 h 1160647"/>
                  <a:gd name="connsiteX66" fmla="*/ 558475 w 3079941"/>
                  <a:gd name="connsiteY66" fmla="*/ 726358 h 1160647"/>
                  <a:gd name="connsiteX67" fmla="*/ 563796 w 3079941"/>
                  <a:gd name="connsiteY67" fmla="*/ 726358 h 1160647"/>
                  <a:gd name="connsiteX68" fmla="*/ 563796 w 3079941"/>
                  <a:gd name="connsiteY68" fmla="*/ 725547 h 1160647"/>
                  <a:gd name="connsiteX69" fmla="*/ 563796 w 3079941"/>
                  <a:gd name="connsiteY69" fmla="*/ 719872 h 1160647"/>
                  <a:gd name="connsiteX70" fmla="*/ 594196 w 3079941"/>
                  <a:gd name="connsiteY70" fmla="*/ 719872 h 1160647"/>
                  <a:gd name="connsiteX71" fmla="*/ 594196 w 3079941"/>
                  <a:gd name="connsiteY71" fmla="*/ 743652 h 1160647"/>
                  <a:gd name="connsiteX72" fmla="*/ 595209 w 3079941"/>
                  <a:gd name="connsiteY72" fmla="*/ 743652 h 1160647"/>
                  <a:gd name="connsiteX73" fmla="*/ 602303 w 3079941"/>
                  <a:gd name="connsiteY73" fmla="*/ 743652 h 1160647"/>
                  <a:gd name="connsiteX74" fmla="*/ 602303 w 3079941"/>
                  <a:gd name="connsiteY74" fmla="*/ 744733 h 1160647"/>
                  <a:gd name="connsiteX75" fmla="*/ 602303 w 3079941"/>
                  <a:gd name="connsiteY75" fmla="*/ 752299 h 1160647"/>
                  <a:gd name="connsiteX76" fmla="*/ 603063 w 3079941"/>
                  <a:gd name="connsiteY76" fmla="*/ 752299 h 1160647"/>
                  <a:gd name="connsiteX77" fmla="*/ 608383 w 3079941"/>
                  <a:gd name="connsiteY77" fmla="*/ 752299 h 1160647"/>
                  <a:gd name="connsiteX78" fmla="*/ 608383 w 3079941"/>
                  <a:gd name="connsiteY78" fmla="*/ 750137 h 1160647"/>
                  <a:gd name="connsiteX79" fmla="*/ 608383 w 3079941"/>
                  <a:gd name="connsiteY79" fmla="*/ 735005 h 1160647"/>
                  <a:gd name="connsiteX80" fmla="*/ 609396 w 3079941"/>
                  <a:gd name="connsiteY80" fmla="*/ 735005 h 1160647"/>
                  <a:gd name="connsiteX81" fmla="*/ 616490 w 3079941"/>
                  <a:gd name="connsiteY81" fmla="*/ 735005 h 1160647"/>
                  <a:gd name="connsiteX82" fmla="*/ 616490 w 3079941"/>
                  <a:gd name="connsiteY82" fmla="*/ 736086 h 1160647"/>
                  <a:gd name="connsiteX83" fmla="*/ 616490 w 3079941"/>
                  <a:gd name="connsiteY83" fmla="*/ 743652 h 1160647"/>
                  <a:gd name="connsiteX84" fmla="*/ 621810 w 3079941"/>
                  <a:gd name="connsiteY84" fmla="*/ 741659 h 1160647"/>
                  <a:gd name="connsiteX85" fmla="*/ 622570 w 3079941"/>
                  <a:gd name="connsiteY85" fmla="*/ 740679 h 1160647"/>
                  <a:gd name="connsiteX86" fmla="*/ 622570 w 3079941"/>
                  <a:gd name="connsiteY86" fmla="*/ 735005 h 1160647"/>
                  <a:gd name="connsiteX87" fmla="*/ 661077 w 3079941"/>
                  <a:gd name="connsiteY87" fmla="*/ 735005 h 1160647"/>
                  <a:gd name="connsiteX88" fmla="*/ 661077 w 3079941"/>
                  <a:gd name="connsiteY88" fmla="*/ 758784 h 1160647"/>
                  <a:gd name="connsiteX89" fmla="*/ 663103 w 3079941"/>
                  <a:gd name="connsiteY89" fmla="*/ 758784 h 1160647"/>
                  <a:gd name="connsiteX90" fmla="*/ 677290 w 3079941"/>
                  <a:gd name="connsiteY90" fmla="*/ 758784 h 1160647"/>
                  <a:gd name="connsiteX91" fmla="*/ 677290 w 3079941"/>
                  <a:gd name="connsiteY91" fmla="*/ 759865 h 1160647"/>
                  <a:gd name="connsiteX92" fmla="*/ 677290 w 3079941"/>
                  <a:gd name="connsiteY92" fmla="*/ 767431 h 1160647"/>
                  <a:gd name="connsiteX93" fmla="*/ 679064 w 3079941"/>
                  <a:gd name="connsiteY93" fmla="*/ 767431 h 1160647"/>
                  <a:gd name="connsiteX94" fmla="*/ 691477 w 3079941"/>
                  <a:gd name="connsiteY94" fmla="*/ 767431 h 1160647"/>
                  <a:gd name="connsiteX95" fmla="*/ 691477 w 3079941"/>
                  <a:gd name="connsiteY95" fmla="*/ 743652 h 1160647"/>
                  <a:gd name="connsiteX96" fmla="*/ 692490 w 3079941"/>
                  <a:gd name="connsiteY96" fmla="*/ 743652 h 1160647"/>
                  <a:gd name="connsiteX97" fmla="*/ 699584 w 3079941"/>
                  <a:gd name="connsiteY97" fmla="*/ 743652 h 1160647"/>
                  <a:gd name="connsiteX98" fmla="*/ 699584 w 3079941"/>
                  <a:gd name="connsiteY98" fmla="*/ 711225 h 1160647"/>
                  <a:gd name="connsiteX99" fmla="*/ 700597 w 3079941"/>
                  <a:gd name="connsiteY99" fmla="*/ 711225 h 1160647"/>
                  <a:gd name="connsiteX100" fmla="*/ 707691 w 3079941"/>
                  <a:gd name="connsiteY100" fmla="*/ 711225 h 1160647"/>
                  <a:gd name="connsiteX101" fmla="*/ 707691 w 3079941"/>
                  <a:gd name="connsiteY101" fmla="*/ 709334 h 1160647"/>
                  <a:gd name="connsiteX102" fmla="*/ 707691 w 3079941"/>
                  <a:gd name="connsiteY102" fmla="*/ 696093 h 1160647"/>
                  <a:gd name="connsiteX103" fmla="*/ 706424 w 3079941"/>
                  <a:gd name="connsiteY103" fmla="*/ 694471 h 1160647"/>
                  <a:gd name="connsiteX104" fmla="*/ 711744 w 3079941"/>
                  <a:gd name="connsiteY104" fmla="*/ 683122 h 1160647"/>
                  <a:gd name="connsiteX105" fmla="*/ 719851 w 3079941"/>
                  <a:gd name="connsiteY105" fmla="*/ 711225 h 1160647"/>
                  <a:gd name="connsiteX106" fmla="*/ 720611 w 3079941"/>
                  <a:gd name="connsiteY106" fmla="*/ 711225 h 1160647"/>
                  <a:gd name="connsiteX107" fmla="*/ 725931 w 3079941"/>
                  <a:gd name="connsiteY107" fmla="*/ 711225 h 1160647"/>
                  <a:gd name="connsiteX108" fmla="*/ 725931 w 3079941"/>
                  <a:gd name="connsiteY108" fmla="*/ 605298 h 1160647"/>
                  <a:gd name="connsiteX109" fmla="*/ 727451 w 3079941"/>
                  <a:gd name="connsiteY109" fmla="*/ 605298 h 1160647"/>
                  <a:gd name="connsiteX110" fmla="*/ 738091 w 3079941"/>
                  <a:gd name="connsiteY110" fmla="*/ 605298 h 1160647"/>
                  <a:gd name="connsiteX111" fmla="*/ 738091 w 3079941"/>
                  <a:gd name="connsiteY111" fmla="*/ 557739 h 1160647"/>
                  <a:gd name="connsiteX112" fmla="*/ 764438 w 3079941"/>
                  <a:gd name="connsiteY112" fmla="*/ 557739 h 1160647"/>
                  <a:gd name="connsiteX113" fmla="*/ 764438 w 3079941"/>
                  <a:gd name="connsiteY113" fmla="*/ 536121 h 1160647"/>
                  <a:gd name="connsiteX114" fmla="*/ 798892 w 3079941"/>
                  <a:gd name="connsiteY114" fmla="*/ 536121 h 1160647"/>
                  <a:gd name="connsiteX115" fmla="*/ 798892 w 3079941"/>
                  <a:gd name="connsiteY115" fmla="*/ 538553 h 1160647"/>
                  <a:gd name="connsiteX116" fmla="*/ 798892 w 3079941"/>
                  <a:gd name="connsiteY116" fmla="*/ 555577 h 1160647"/>
                  <a:gd name="connsiteX117" fmla="*/ 801172 w 3079941"/>
                  <a:gd name="connsiteY117" fmla="*/ 555577 h 1160647"/>
                  <a:gd name="connsiteX118" fmla="*/ 817132 w 3079941"/>
                  <a:gd name="connsiteY118" fmla="*/ 555577 h 1160647"/>
                  <a:gd name="connsiteX119" fmla="*/ 817132 w 3079941"/>
                  <a:gd name="connsiteY119" fmla="*/ 603136 h 1160647"/>
                  <a:gd name="connsiteX120" fmla="*/ 818145 w 3079941"/>
                  <a:gd name="connsiteY120" fmla="*/ 603136 h 1160647"/>
                  <a:gd name="connsiteX121" fmla="*/ 825239 w 3079941"/>
                  <a:gd name="connsiteY121" fmla="*/ 603136 h 1160647"/>
                  <a:gd name="connsiteX122" fmla="*/ 839426 w 3079941"/>
                  <a:gd name="connsiteY122" fmla="*/ 607460 h 1160647"/>
                  <a:gd name="connsiteX123" fmla="*/ 839426 w 3079941"/>
                  <a:gd name="connsiteY123" fmla="*/ 646372 h 1160647"/>
                  <a:gd name="connsiteX124" fmla="*/ 840439 w 3079941"/>
                  <a:gd name="connsiteY124" fmla="*/ 646372 h 1160647"/>
                  <a:gd name="connsiteX125" fmla="*/ 847532 w 3079941"/>
                  <a:gd name="connsiteY125" fmla="*/ 646372 h 1160647"/>
                  <a:gd name="connsiteX126" fmla="*/ 847532 w 3079941"/>
                  <a:gd name="connsiteY126" fmla="*/ 647993 h 1160647"/>
                  <a:gd name="connsiteX127" fmla="*/ 847532 w 3079941"/>
                  <a:gd name="connsiteY127" fmla="*/ 659342 h 1160647"/>
                  <a:gd name="connsiteX128" fmla="*/ 849559 w 3079941"/>
                  <a:gd name="connsiteY128" fmla="*/ 659342 h 1160647"/>
                  <a:gd name="connsiteX129" fmla="*/ 863746 w 3079941"/>
                  <a:gd name="connsiteY129" fmla="*/ 659342 h 1160647"/>
                  <a:gd name="connsiteX130" fmla="*/ 869826 w 3079941"/>
                  <a:gd name="connsiteY130" fmla="*/ 665828 h 1160647"/>
                  <a:gd name="connsiteX131" fmla="*/ 869826 w 3079941"/>
                  <a:gd name="connsiteY131" fmla="*/ 687446 h 1160647"/>
                  <a:gd name="connsiteX132" fmla="*/ 872106 w 3079941"/>
                  <a:gd name="connsiteY132" fmla="*/ 687446 h 1160647"/>
                  <a:gd name="connsiteX133" fmla="*/ 888066 w 3079941"/>
                  <a:gd name="connsiteY133" fmla="*/ 687446 h 1160647"/>
                  <a:gd name="connsiteX134" fmla="*/ 888066 w 3079941"/>
                  <a:gd name="connsiteY134" fmla="*/ 688526 h 1160647"/>
                  <a:gd name="connsiteX135" fmla="*/ 888066 w 3079941"/>
                  <a:gd name="connsiteY135" fmla="*/ 696093 h 1160647"/>
                  <a:gd name="connsiteX136" fmla="*/ 889333 w 3079941"/>
                  <a:gd name="connsiteY136" fmla="*/ 696093 h 1160647"/>
                  <a:gd name="connsiteX137" fmla="*/ 898200 w 3079941"/>
                  <a:gd name="connsiteY137" fmla="*/ 696093 h 1160647"/>
                  <a:gd name="connsiteX138" fmla="*/ 898200 w 3079941"/>
                  <a:gd name="connsiteY138" fmla="*/ 698254 h 1160647"/>
                  <a:gd name="connsiteX139" fmla="*/ 898200 w 3079941"/>
                  <a:gd name="connsiteY139" fmla="*/ 713387 h 1160647"/>
                  <a:gd name="connsiteX140" fmla="*/ 902253 w 3079941"/>
                  <a:gd name="connsiteY140" fmla="*/ 711495 h 1160647"/>
                  <a:gd name="connsiteX141" fmla="*/ 902253 w 3079941"/>
                  <a:gd name="connsiteY141" fmla="*/ 698254 h 1160647"/>
                  <a:gd name="connsiteX142" fmla="*/ 903266 w 3079941"/>
                  <a:gd name="connsiteY142" fmla="*/ 698254 h 1160647"/>
                  <a:gd name="connsiteX143" fmla="*/ 910360 w 3079941"/>
                  <a:gd name="connsiteY143" fmla="*/ 698254 h 1160647"/>
                  <a:gd name="connsiteX144" fmla="*/ 910360 w 3079941"/>
                  <a:gd name="connsiteY144" fmla="*/ 699876 h 1160647"/>
                  <a:gd name="connsiteX145" fmla="*/ 910360 w 3079941"/>
                  <a:gd name="connsiteY145" fmla="*/ 711225 h 1160647"/>
                  <a:gd name="connsiteX146" fmla="*/ 911120 w 3079941"/>
                  <a:gd name="connsiteY146" fmla="*/ 711225 h 1160647"/>
                  <a:gd name="connsiteX147" fmla="*/ 916440 w 3079941"/>
                  <a:gd name="connsiteY147" fmla="*/ 711225 h 1160647"/>
                  <a:gd name="connsiteX148" fmla="*/ 965080 w 3079941"/>
                  <a:gd name="connsiteY148" fmla="*/ 706902 h 1160647"/>
                  <a:gd name="connsiteX149" fmla="*/ 965080 w 3079941"/>
                  <a:gd name="connsiteY149" fmla="*/ 708253 h 1160647"/>
                  <a:gd name="connsiteX150" fmla="*/ 965080 w 3079941"/>
                  <a:gd name="connsiteY150" fmla="*/ 717710 h 1160647"/>
                  <a:gd name="connsiteX151" fmla="*/ 965840 w 3079941"/>
                  <a:gd name="connsiteY151" fmla="*/ 717710 h 1160647"/>
                  <a:gd name="connsiteX152" fmla="*/ 971161 w 3079941"/>
                  <a:gd name="connsiteY152" fmla="*/ 717710 h 1160647"/>
                  <a:gd name="connsiteX153" fmla="*/ 971161 w 3079941"/>
                  <a:gd name="connsiteY153" fmla="*/ 719872 h 1160647"/>
                  <a:gd name="connsiteX154" fmla="*/ 971161 w 3079941"/>
                  <a:gd name="connsiteY154" fmla="*/ 735005 h 1160647"/>
                  <a:gd name="connsiteX155" fmla="*/ 973187 w 3079941"/>
                  <a:gd name="connsiteY155" fmla="*/ 733654 h 1160647"/>
                  <a:gd name="connsiteX156" fmla="*/ 987374 w 3079941"/>
                  <a:gd name="connsiteY156" fmla="*/ 724196 h 1160647"/>
                  <a:gd name="connsiteX157" fmla="*/ 993454 w 3079941"/>
                  <a:gd name="connsiteY157" fmla="*/ 683122 h 1160647"/>
                  <a:gd name="connsiteX158" fmla="*/ 994214 w 3079941"/>
                  <a:gd name="connsiteY158" fmla="*/ 682852 h 1160647"/>
                  <a:gd name="connsiteX159" fmla="*/ 999534 w 3079941"/>
                  <a:gd name="connsiteY159" fmla="*/ 680960 h 1160647"/>
                  <a:gd name="connsiteX160" fmla="*/ 1001561 w 3079941"/>
                  <a:gd name="connsiteY160" fmla="*/ 611783 h 1160647"/>
                  <a:gd name="connsiteX161" fmla="*/ 1003588 w 3079941"/>
                  <a:gd name="connsiteY161" fmla="*/ 680960 h 1160647"/>
                  <a:gd name="connsiteX162" fmla="*/ 1004348 w 3079941"/>
                  <a:gd name="connsiteY162" fmla="*/ 681230 h 1160647"/>
                  <a:gd name="connsiteX163" fmla="*/ 1009668 w 3079941"/>
                  <a:gd name="connsiteY163" fmla="*/ 683122 h 1160647"/>
                  <a:gd name="connsiteX164" fmla="*/ 1009668 w 3079941"/>
                  <a:gd name="connsiteY164" fmla="*/ 596651 h 1160647"/>
                  <a:gd name="connsiteX165" fmla="*/ 1013721 w 3079941"/>
                  <a:gd name="connsiteY165" fmla="*/ 564224 h 1160647"/>
                  <a:gd name="connsiteX166" fmla="*/ 1052228 w 3079941"/>
                  <a:gd name="connsiteY166" fmla="*/ 564224 h 1160647"/>
                  <a:gd name="connsiteX167" fmla="*/ 1052228 w 3079941"/>
                  <a:gd name="connsiteY167" fmla="*/ 596651 h 1160647"/>
                  <a:gd name="connsiteX168" fmla="*/ 1052988 w 3079941"/>
                  <a:gd name="connsiteY168" fmla="*/ 596651 h 1160647"/>
                  <a:gd name="connsiteX169" fmla="*/ 1058308 w 3079941"/>
                  <a:gd name="connsiteY169" fmla="*/ 596651 h 1160647"/>
                  <a:gd name="connsiteX170" fmla="*/ 1058308 w 3079941"/>
                  <a:gd name="connsiteY170" fmla="*/ 514503 h 1160647"/>
                  <a:gd name="connsiteX171" fmla="*/ 1060082 w 3079941"/>
                  <a:gd name="connsiteY171" fmla="*/ 514503 h 1160647"/>
                  <a:gd name="connsiteX172" fmla="*/ 1072495 w 3079941"/>
                  <a:gd name="connsiteY172" fmla="*/ 514503 h 1160647"/>
                  <a:gd name="connsiteX173" fmla="*/ 1072495 w 3079941"/>
                  <a:gd name="connsiteY173" fmla="*/ 512612 h 1160647"/>
                  <a:gd name="connsiteX174" fmla="*/ 1072495 w 3079941"/>
                  <a:gd name="connsiteY174" fmla="*/ 499371 h 1160647"/>
                  <a:gd name="connsiteX175" fmla="*/ 1094789 w 3079941"/>
                  <a:gd name="connsiteY175" fmla="*/ 499371 h 1160647"/>
                  <a:gd name="connsiteX176" fmla="*/ 1094789 w 3079941"/>
                  <a:gd name="connsiteY176" fmla="*/ 498290 h 1160647"/>
                  <a:gd name="connsiteX177" fmla="*/ 1094789 w 3079941"/>
                  <a:gd name="connsiteY177" fmla="*/ 490724 h 1160647"/>
                  <a:gd name="connsiteX178" fmla="*/ 1096562 w 3079941"/>
                  <a:gd name="connsiteY178" fmla="*/ 490724 h 1160647"/>
                  <a:gd name="connsiteX179" fmla="*/ 1108976 w 3079941"/>
                  <a:gd name="connsiteY179" fmla="*/ 490724 h 1160647"/>
                  <a:gd name="connsiteX180" fmla="*/ 1108976 w 3079941"/>
                  <a:gd name="connsiteY180" fmla="*/ 491805 h 1160647"/>
                  <a:gd name="connsiteX181" fmla="*/ 1108976 w 3079941"/>
                  <a:gd name="connsiteY181" fmla="*/ 499371 h 1160647"/>
                  <a:gd name="connsiteX182" fmla="*/ 1109736 w 3079941"/>
                  <a:gd name="connsiteY182" fmla="*/ 499371 h 1160647"/>
                  <a:gd name="connsiteX183" fmla="*/ 1115056 w 3079941"/>
                  <a:gd name="connsiteY183" fmla="*/ 499371 h 1160647"/>
                  <a:gd name="connsiteX184" fmla="*/ 1125189 w 3079941"/>
                  <a:gd name="connsiteY184" fmla="*/ 495047 h 1160647"/>
                  <a:gd name="connsiteX185" fmla="*/ 1129242 w 3079941"/>
                  <a:gd name="connsiteY185" fmla="*/ 498290 h 1160647"/>
                  <a:gd name="connsiteX186" fmla="*/ 1129242 w 3079941"/>
                  <a:gd name="connsiteY186" fmla="*/ 490724 h 1160647"/>
                  <a:gd name="connsiteX187" fmla="*/ 1131522 w 3079941"/>
                  <a:gd name="connsiteY187" fmla="*/ 490724 h 1160647"/>
                  <a:gd name="connsiteX188" fmla="*/ 1147483 w 3079941"/>
                  <a:gd name="connsiteY188" fmla="*/ 490724 h 1160647"/>
                  <a:gd name="connsiteX189" fmla="*/ 1147483 w 3079941"/>
                  <a:gd name="connsiteY189" fmla="*/ 491805 h 1160647"/>
                  <a:gd name="connsiteX190" fmla="*/ 1147483 w 3079941"/>
                  <a:gd name="connsiteY190" fmla="*/ 499371 h 1160647"/>
                  <a:gd name="connsiteX191" fmla="*/ 1177883 w 3079941"/>
                  <a:gd name="connsiteY191" fmla="*/ 499371 h 1160647"/>
                  <a:gd name="connsiteX192" fmla="*/ 1177883 w 3079941"/>
                  <a:gd name="connsiteY192" fmla="*/ 500992 h 1160647"/>
                  <a:gd name="connsiteX193" fmla="*/ 1177883 w 3079941"/>
                  <a:gd name="connsiteY193" fmla="*/ 512342 h 1160647"/>
                  <a:gd name="connsiteX194" fmla="*/ 1204230 w 3079941"/>
                  <a:gd name="connsiteY194" fmla="*/ 512342 h 1160647"/>
                  <a:gd name="connsiteX195" fmla="*/ 1204230 w 3079941"/>
                  <a:gd name="connsiteY195" fmla="*/ 542606 h 1160647"/>
                  <a:gd name="connsiteX196" fmla="*/ 1204990 w 3079941"/>
                  <a:gd name="connsiteY196" fmla="*/ 542606 h 1160647"/>
                  <a:gd name="connsiteX197" fmla="*/ 1210310 w 3079941"/>
                  <a:gd name="connsiteY197" fmla="*/ 542606 h 1160647"/>
                  <a:gd name="connsiteX198" fmla="*/ 1210310 w 3079941"/>
                  <a:gd name="connsiteY198" fmla="*/ 543687 h 1160647"/>
                  <a:gd name="connsiteX199" fmla="*/ 1210310 w 3079941"/>
                  <a:gd name="connsiteY199" fmla="*/ 551254 h 1160647"/>
                  <a:gd name="connsiteX200" fmla="*/ 1214364 w 3079941"/>
                  <a:gd name="connsiteY200" fmla="*/ 581518 h 1160647"/>
                  <a:gd name="connsiteX201" fmla="*/ 1215124 w 3079941"/>
                  <a:gd name="connsiteY201" fmla="*/ 581518 h 1160647"/>
                  <a:gd name="connsiteX202" fmla="*/ 1220444 w 3079941"/>
                  <a:gd name="connsiteY202" fmla="*/ 581518 h 1160647"/>
                  <a:gd name="connsiteX203" fmla="*/ 1220444 w 3079941"/>
                  <a:gd name="connsiteY203" fmla="*/ 582329 h 1160647"/>
                  <a:gd name="connsiteX204" fmla="*/ 1220444 w 3079941"/>
                  <a:gd name="connsiteY204" fmla="*/ 588004 h 1160647"/>
                  <a:gd name="connsiteX205" fmla="*/ 1221457 w 3079941"/>
                  <a:gd name="connsiteY205" fmla="*/ 588004 h 1160647"/>
                  <a:gd name="connsiteX206" fmla="*/ 1228550 w 3079941"/>
                  <a:gd name="connsiteY206" fmla="*/ 588004 h 1160647"/>
                  <a:gd name="connsiteX207" fmla="*/ 1228550 w 3079941"/>
                  <a:gd name="connsiteY207" fmla="*/ 618269 h 1160647"/>
                  <a:gd name="connsiteX208" fmla="*/ 1230577 w 3079941"/>
                  <a:gd name="connsiteY208" fmla="*/ 618269 h 1160647"/>
                  <a:gd name="connsiteX209" fmla="*/ 1244764 w 3079941"/>
                  <a:gd name="connsiteY209" fmla="*/ 618269 h 1160647"/>
                  <a:gd name="connsiteX210" fmla="*/ 1244764 w 3079941"/>
                  <a:gd name="connsiteY210" fmla="*/ 642048 h 1160647"/>
                  <a:gd name="connsiteX211" fmla="*/ 1246791 w 3079941"/>
                  <a:gd name="connsiteY211" fmla="*/ 643669 h 1160647"/>
                  <a:gd name="connsiteX212" fmla="*/ 1246791 w 3079941"/>
                  <a:gd name="connsiteY212" fmla="*/ 655019 h 1160647"/>
                  <a:gd name="connsiteX213" fmla="*/ 1247551 w 3079941"/>
                  <a:gd name="connsiteY213" fmla="*/ 655019 h 1160647"/>
                  <a:gd name="connsiteX214" fmla="*/ 1252871 w 3079941"/>
                  <a:gd name="connsiteY214" fmla="*/ 655019 h 1160647"/>
                  <a:gd name="connsiteX215" fmla="*/ 1252871 w 3079941"/>
                  <a:gd name="connsiteY215" fmla="*/ 678798 h 1160647"/>
                  <a:gd name="connsiteX216" fmla="*/ 1254137 w 3079941"/>
                  <a:gd name="connsiteY216" fmla="*/ 678798 h 1160647"/>
                  <a:gd name="connsiteX217" fmla="*/ 1263004 w 3079941"/>
                  <a:gd name="connsiteY217" fmla="*/ 678798 h 1160647"/>
                  <a:gd name="connsiteX218" fmla="*/ 1265031 w 3079941"/>
                  <a:gd name="connsiteY218" fmla="*/ 682852 h 1160647"/>
                  <a:gd name="connsiteX219" fmla="*/ 1265031 w 3079941"/>
                  <a:gd name="connsiteY219" fmla="*/ 696093 h 1160647"/>
                  <a:gd name="connsiteX220" fmla="*/ 1266551 w 3079941"/>
                  <a:gd name="connsiteY220" fmla="*/ 694201 h 1160647"/>
                  <a:gd name="connsiteX221" fmla="*/ 1277191 w 3079941"/>
                  <a:gd name="connsiteY221" fmla="*/ 680960 h 1160647"/>
                  <a:gd name="connsiteX222" fmla="*/ 1305565 w 3079941"/>
                  <a:gd name="connsiteY222" fmla="*/ 680960 h 1160647"/>
                  <a:gd name="connsiteX223" fmla="*/ 1305565 w 3079941"/>
                  <a:gd name="connsiteY223" fmla="*/ 767431 h 1160647"/>
                  <a:gd name="connsiteX224" fmla="*/ 1306325 w 3079941"/>
                  <a:gd name="connsiteY224" fmla="*/ 767431 h 1160647"/>
                  <a:gd name="connsiteX225" fmla="*/ 1311645 w 3079941"/>
                  <a:gd name="connsiteY225" fmla="*/ 767431 h 1160647"/>
                  <a:gd name="connsiteX226" fmla="*/ 1312405 w 3079941"/>
                  <a:gd name="connsiteY226" fmla="*/ 766080 h 1160647"/>
                  <a:gd name="connsiteX227" fmla="*/ 1317725 w 3079941"/>
                  <a:gd name="connsiteY227" fmla="*/ 756622 h 1160647"/>
                  <a:gd name="connsiteX228" fmla="*/ 1317725 w 3079941"/>
                  <a:gd name="connsiteY228" fmla="*/ 758514 h 1160647"/>
                  <a:gd name="connsiteX229" fmla="*/ 1317725 w 3079941"/>
                  <a:gd name="connsiteY229" fmla="*/ 771755 h 1160647"/>
                  <a:gd name="connsiteX230" fmla="*/ 1321778 w 3079941"/>
                  <a:gd name="connsiteY230" fmla="*/ 726358 h 1160647"/>
                  <a:gd name="connsiteX231" fmla="*/ 1322538 w 3079941"/>
                  <a:gd name="connsiteY231" fmla="*/ 726358 h 1160647"/>
                  <a:gd name="connsiteX232" fmla="*/ 1327858 w 3079941"/>
                  <a:gd name="connsiteY232" fmla="*/ 726358 h 1160647"/>
                  <a:gd name="connsiteX233" fmla="*/ 1327858 w 3079941"/>
                  <a:gd name="connsiteY233" fmla="*/ 661504 h 1160647"/>
                  <a:gd name="connsiteX234" fmla="*/ 1328872 w 3079941"/>
                  <a:gd name="connsiteY234" fmla="*/ 661504 h 1160647"/>
                  <a:gd name="connsiteX235" fmla="*/ 1335965 w 3079941"/>
                  <a:gd name="connsiteY235" fmla="*/ 661504 h 1160647"/>
                  <a:gd name="connsiteX236" fmla="*/ 1348125 w 3079941"/>
                  <a:gd name="connsiteY236" fmla="*/ 618269 h 1160647"/>
                  <a:gd name="connsiteX237" fmla="*/ 1349392 w 3079941"/>
                  <a:gd name="connsiteY237" fmla="*/ 618269 h 1160647"/>
                  <a:gd name="connsiteX238" fmla="*/ 1358259 w 3079941"/>
                  <a:gd name="connsiteY238" fmla="*/ 618269 h 1160647"/>
                  <a:gd name="connsiteX239" fmla="*/ 1368392 w 3079941"/>
                  <a:gd name="connsiteY239" fmla="*/ 661504 h 1160647"/>
                  <a:gd name="connsiteX240" fmla="*/ 1369405 w 3079941"/>
                  <a:gd name="connsiteY240" fmla="*/ 661504 h 1160647"/>
                  <a:gd name="connsiteX241" fmla="*/ 1376499 w 3079941"/>
                  <a:gd name="connsiteY241" fmla="*/ 661504 h 1160647"/>
                  <a:gd name="connsiteX242" fmla="*/ 1376499 w 3079941"/>
                  <a:gd name="connsiteY242" fmla="*/ 700416 h 1160647"/>
                  <a:gd name="connsiteX243" fmla="*/ 1378272 w 3079941"/>
                  <a:gd name="connsiteY243" fmla="*/ 700416 h 1160647"/>
                  <a:gd name="connsiteX244" fmla="*/ 1390686 w 3079941"/>
                  <a:gd name="connsiteY244" fmla="*/ 700416 h 1160647"/>
                  <a:gd name="connsiteX245" fmla="*/ 1390686 w 3079941"/>
                  <a:gd name="connsiteY245" fmla="*/ 702578 h 1160647"/>
                  <a:gd name="connsiteX246" fmla="*/ 1390686 w 3079941"/>
                  <a:gd name="connsiteY246" fmla="*/ 717710 h 1160647"/>
                  <a:gd name="connsiteX247" fmla="*/ 1394739 w 3079941"/>
                  <a:gd name="connsiteY247" fmla="*/ 715549 h 1160647"/>
                  <a:gd name="connsiteX248" fmla="*/ 1394739 w 3079941"/>
                  <a:gd name="connsiteY248" fmla="*/ 700416 h 1160647"/>
                  <a:gd name="connsiteX249" fmla="*/ 1396259 w 3079941"/>
                  <a:gd name="connsiteY249" fmla="*/ 700416 h 1160647"/>
                  <a:gd name="connsiteX250" fmla="*/ 1406899 w 3079941"/>
                  <a:gd name="connsiteY250" fmla="*/ 700416 h 1160647"/>
                  <a:gd name="connsiteX251" fmla="*/ 1406899 w 3079941"/>
                  <a:gd name="connsiteY251" fmla="*/ 702037 h 1160647"/>
                  <a:gd name="connsiteX252" fmla="*/ 1406899 w 3079941"/>
                  <a:gd name="connsiteY252" fmla="*/ 713387 h 1160647"/>
                  <a:gd name="connsiteX253" fmla="*/ 1437300 w 3079941"/>
                  <a:gd name="connsiteY253" fmla="*/ 713387 h 1160647"/>
                  <a:gd name="connsiteX254" fmla="*/ 1437300 w 3079941"/>
                  <a:gd name="connsiteY254" fmla="*/ 676637 h 1160647"/>
                  <a:gd name="connsiteX255" fmla="*/ 1438566 w 3079941"/>
                  <a:gd name="connsiteY255" fmla="*/ 676637 h 1160647"/>
                  <a:gd name="connsiteX256" fmla="*/ 1447433 w 3079941"/>
                  <a:gd name="connsiteY256" fmla="*/ 676637 h 1160647"/>
                  <a:gd name="connsiteX257" fmla="*/ 1447433 w 3079941"/>
                  <a:gd name="connsiteY257" fmla="*/ 698254 h 1160647"/>
                  <a:gd name="connsiteX258" fmla="*/ 1449460 w 3079941"/>
                  <a:gd name="connsiteY258" fmla="*/ 665828 h 1160647"/>
                  <a:gd name="connsiteX259" fmla="*/ 1471753 w 3079941"/>
                  <a:gd name="connsiteY259" fmla="*/ 665828 h 1160647"/>
                  <a:gd name="connsiteX260" fmla="*/ 1471753 w 3079941"/>
                  <a:gd name="connsiteY260" fmla="*/ 664206 h 1160647"/>
                  <a:gd name="connsiteX261" fmla="*/ 1471753 w 3079941"/>
                  <a:gd name="connsiteY261" fmla="*/ 652857 h 1160647"/>
                  <a:gd name="connsiteX262" fmla="*/ 1472513 w 3079941"/>
                  <a:gd name="connsiteY262" fmla="*/ 652857 h 1160647"/>
                  <a:gd name="connsiteX263" fmla="*/ 1477833 w 3079941"/>
                  <a:gd name="connsiteY263" fmla="*/ 652857 h 1160647"/>
                  <a:gd name="connsiteX264" fmla="*/ 1477833 w 3079941"/>
                  <a:gd name="connsiteY264" fmla="*/ 650966 h 1160647"/>
                  <a:gd name="connsiteX265" fmla="*/ 1477833 w 3079941"/>
                  <a:gd name="connsiteY265" fmla="*/ 637725 h 1160647"/>
                  <a:gd name="connsiteX266" fmla="*/ 1481887 w 3079941"/>
                  <a:gd name="connsiteY266" fmla="*/ 644210 h 1160647"/>
                  <a:gd name="connsiteX267" fmla="*/ 1484167 w 3079941"/>
                  <a:gd name="connsiteY267" fmla="*/ 644210 h 1160647"/>
                  <a:gd name="connsiteX268" fmla="*/ 1500127 w 3079941"/>
                  <a:gd name="connsiteY268" fmla="*/ 644210 h 1160647"/>
                  <a:gd name="connsiteX269" fmla="*/ 1500127 w 3079941"/>
                  <a:gd name="connsiteY269" fmla="*/ 643399 h 1160647"/>
                  <a:gd name="connsiteX270" fmla="*/ 1500127 w 3079941"/>
                  <a:gd name="connsiteY270" fmla="*/ 637725 h 1160647"/>
                  <a:gd name="connsiteX271" fmla="*/ 1500887 w 3079941"/>
                  <a:gd name="connsiteY271" fmla="*/ 637725 h 1160647"/>
                  <a:gd name="connsiteX272" fmla="*/ 1506207 w 3079941"/>
                  <a:gd name="connsiteY272" fmla="*/ 637725 h 1160647"/>
                  <a:gd name="connsiteX273" fmla="*/ 1506207 w 3079941"/>
                  <a:gd name="connsiteY273" fmla="*/ 639076 h 1160647"/>
                  <a:gd name="connsiteX274" fmla="*/ 1506207 w 3079941"/>
                  <a:gd name="connsiteY274" fmla="*/ 648534 h 1160647"/>
                  <a:gd name="connsiteX275" fmla="*/ 1544714 w 3079941"/>
                  <a:gd name="connsiteY275" fmla="*/ 648534 h 1160647"/>
                  <a:gd name="connsiteX276" fmla="*/ 1544714 w 3079941"/>
                  <a:gd name="connsiteY276" fmla="*/ 786887 h 1160647"/>
                  <a:gd name="connsiteX277" fmla="*/ 1546234 w 3079941"/>
                  <a:gd name="connsiteY277" fmla="*/ 786887 h 1160647"/>
                  <a:gd name="connsiteX278" fmla="*/ 1556874 w 3079941"/>
                  <a:gd name="connsiteY278" fmla="*/ 786887 h 1160647"/>
                  <a:gd name="connsiteX279" fmla="*/ 1556874 w 3079941"/>
                  <a:gd name="connsiteY279" fmla="*/ 773917 h 1160647"/>
                  <a:gd name="connsiteX280" fmla="*/ 1560928 w 3079941"/>
                  <a:gd name="connsiteY280" fmla="*/ 773917 h 1160647"/>
                  <a:gd name="connsiteX281" fmla="*/ 1560928 w 3079941"/>
                  <a:gd name="connsiteY281" fmla="*/ 786887 h 1160647"/>
                  <a:gd name="connsiteX282" fmla="*/ 1591328 w 3079941"/>
                  <a:gd name="connsiteY282" fmla="*/ 786887 h 1160647"/>
                  <a:gd name="connsiteX283" fmla="*/ 1591328 w 3079941"/>
                  <a:gd name="connsiteY283" fmla="*/ 756622 h 1160647"/>
                  <a:gd name="connsiteX284" fmla="*/ 1603488 w 3079941"/>
                  <a:gd name="connsiteY284" fmla="*/ 756622 h 1160647"/>
                  <a:gd name="connsiteX285" fmla="*/ 1615648 w 3079941"/>
                  <a:gd name="connsiteY285" fmla="*/ 754461 h 1160647"/>
                  <a:gd name="connsiteX286" fmla="*/ 1619702 w 3079941"/>
                  <a:gd name="connsiteY286" fmla="*/ 756622 h 1160647"/>
                  <a:gd name="connsiteX287" fmla="*/ 1629835 w 3079941"/>
                  <a:gd name="connsiteY287" fmla="*/ 756622 h 1160647"/>
                  <a:gd name="connsiteX288" fmla="*/ 1629835 w 3079941"/>
                  <a:gd name="connsiteY288" fmla="*/ 786887 h 1160647"/>
                  <a:gd name="connsiteX289" fmla="*/ 1637942 w 3079941"/>
                  <a:gd name="connsiteY289" fmla="*/ 786887 h 1160647"/>
                  <a:gd name="connsiteX290" fmla="*/ 1637942 w 3079941"/>
                  <a:gd name="connsiteY290" fmla="*/ 804182 h 1160647"/>
                  <a:gd name="connsiteX291" fmla="*/ 1647278 w 3079941"/>
                  <a:gd name="connsiteY291" fmla="*/ 805087 h 1160647"/>
                  <a:gd name="connsiteX292" fmla="*/ 1660236 w 3079941"/>
                  <a:gd name="connsiteY292" fmla="*/ 805087 h 1160647"/>
                  <a:gd name="connsiteX293" fmla="*/ 1660236 w 3079941"/>
                  <a:gd name="connsiteY293" fmla="*/ 789049 h 1160647"/>
                  <a:gd name="connsiteX294" fmla="*/ 1728192 w 3079941"/>
                  <a:gd name="connsiteY294" fmla="*/ 789049 h 1160647"/>
                  <a:gd name="connsiteX295" fmla="*/ 1728192 w 3079941"/>
                  <a:gd name="connsiteY295" fmla="*/ 703796 h 1160647"/>
                  <a:gd name="connsiteX296" fmla="*/ 1800200 w 3079941"/>
                  <a:gd name="connsiteY296" fmla="*/ 703796 h 1160647"/>
                  <a:gd name="connsiteX297" fmla="*/ 1800200 w 3079941"/>
                  <a:gd name="connsiteY297" fmla="*/ 782564 h 1160647"/>
                  <a:gd name="connsiteX298" fmla="*/ 1802104 w 3079941"/>
                  <a:gd name="connsiteY298" fmla="*/ 782564 h 1160647"/>
                  <a:gd name="connsiteX299" fmla="*/ 1803346 w 3079941"/>
                  <a:gd name="connsiteY299" fmla="*/ 805087 h 1160647"/>
                  <a:gd name="connsiteX300" fmla="*/ 1813022 w 3079941"/>
                  <a:gd name="connsiteY300" fmla="*/ 805087 h 1160647"/>
                  <a:gd name="connsiteX301" fmla="*/ 1814264 w 3079941"/>
                  <a:gd name="connsiteY301" fmla="*/ 782564 h 1160647"/>
                  <a:gd name="connsiteX302" fmla="*/ 1820344 w 3079941"/>
                  <a:gd name="connsiteY302" fmla="*/ 782564 h 1160647"/>
                  <a:gd name="connsiteX303" fmla="*/ 1821586 w 3079941"/>
                  <a:gd name="connsiteY303" fmla="*/ 805087 h 1160647"/>
                  <a:gd name="connsiteX304" fmla="*/ 1872208 w 3079941"/>
                  <a:gd name="connsiteY304" fmla="*/ 805087 h 1160647"/>
                  <a:gd name="connsiteX305" fmla="*/ 1872208 w 3079941"/>
                  <a:gd name="connsiteY305" fmla="*/ 642059 h 1160647"/>
                  <a:gd name="connsiteX306" fmla="*/ 2069535 w 3079941"/>
                  <a:gd name="connsiteY306" fmla="*/ 642059 h 1160647"/>
                  <a:gd name="connsiteX307" fmla="*/ 2069535 w 3079941"/>
                  <a:gd name="connsiteY307" fmla="*/ 805087 h 1160647"/>
                  <a:gd name="connsiteX308" fmla="*/ 2088232 w 3079941"/>
                  <a:gd name="connsiteY308" fmla="*/ 805087 h 1160647"/>
                  <a:gd name="connsiteX309" fmla="*/ 2088232 w 3079941"/>
                  <a:gd name="connsiteY309" fmla="*/ 722394 h 1160647"/>
                  <a:gd name="connsiteX310" fmla="*/ 2183352 w 3079941"/>
                  <a:gd name="connsiteY310" fmla="*/ 722394 h 1160647"/>
                  <a:gd name="connsiteX311" fmla="*/ 2195282 w 3079941"/>
                  <a:gd name="connsiteY311" fmla="*/ 404253 h 1160647"/>
                  <a:gd name="connsiteX312" fmla="*/ 2183122 w 3079941"/>
                  <a:gd name="connsiteY312" fmla="*/ 382635 h 1160647"/>
                  <a:gd name="connsiteX313" fmla="*/ 2177042 w 3079941"/>
                  <a:gd name="connsiteY313" fmla="*/ 378311 h 1160647"/>
                  <a:gd name="connsiteX314" fmla="*/ 2185149 w 3079941"/>
                  <a:gd name="connsiteY314" fmla="*/ 354532 h 1160647"/>
                  <a:gd name="connsiteX315" fmla="*/ 2185149 w 3079941"/>
                  <a:gd name="connsiteY315" fmla="*/ 337238 h 1160647"/>
                  <a:gd name="connsiteX316" fmla="*/ 2199336 w 3079941"/>
                  <a:gd name="connsiteY316" fmla="*/ 337238 h 1160647"/>
                  <a:gd name="connsiteX317" fmla="*/ 2199336 w 3079941"/>
                  <a:gd name="connsiteY317" fmla="*/ 315620 h 1160647"/>
                  <a:gd name="connsiteX318" fmla="*/ 2201362 w 3079941"/>
                  <a:gd name="connsiteY318" fmla="*/ 311296 h 1160647"/>
                  <a:gd name="connsiteX319" fmla="*/ 2201362 w 3079941"/>
                  <a:gd name="connsiteY319" fmla="*/ 233472 h 1160647"/>
                  <a:gd name="connsiteX320" fmla="*/ 2199336 w 3079941"/>
                  <a:gd name="connsiteY320" fmla="*/ 226987 h 1160647"/>
                  <a:gd name="connsiteX321" fmla="*/ 2205416 w 3079941"/>
                  <a:gd name="connsiteY321" fmla="*/ 220501 h 1160647"/>
                  <a:gd name="connsiteX322" fmla="*/ 2205416 w 3079941"/>
                  <a:gd name="connsiteY322" fmla="*/ 162133 h 1160647"/>
                  <a:gd name="connsiteX323" fmla="*/ 2207442 w 3079941"/>
                  <a:gd name="connsiteY323" fmla="*/ 157810 h 1160647"/>
                  <a:gd name="connsiteX324" fmla="*/ 2207442 w 3079941"/>
                  <a:gd name="connsiteY324" fmla="*/ 101604 h 1160647"/>
                  <a:gd name="connsiteX325" fmla="*/ 2209469 w 3079941"/>
                  <a:gd name="connsiteY325" fmla="*/ 82148 h 1160647"/>
                  <a:gd name="connsiteX326" fmla="*/ 2213523 w 3079941"/>
                  <a:gd name="connsiteY326" fmla="*/ 99442 h 1160647"/>
                  <a:gd name="connsiteX327" fmla="*/ 2215549 w 3079941"/>
                  <a:gd name="connsiteY327" fmla="*/ 157810 h 1160647"/>
                  <a:gd name="connsiteX328" fmla="*/ 2217576 w 3079941"/>
                  <a:gd name="connsiteY328" fmla="*/ 220501 h 1160647"/>
                  <a:gd name="connsiteX329" fmla="*/ 2223656 w 3079941"/>
                  <a:gd name="connsiteY329" fmla="*/ 226987 h 1160647"/>
                  <a:gd name="connsiteX330" fmla="*/ 2221629 w 3079941"/>
                  <a:gd name="connsiteY330" fmla="*/ 233472 h 1160647"/>
                  <a:gd name="connsiteX331" fmla="*/ 2221629 w 3079941"/>
                  <a:gd name="connsiteY331" fmla="*/ 311296 h 1160647"/>
                  <a:gd name="connsiteX332" fmla="*/ 2223656 w 3079941"/>
                  <a:gd name="connsiteY332" fmla="*/ 315620 h 1160647"/>
                  <a:gd name="connsiteX333" fmla="*/ 2223656 w 3079941"/>
                  <a:gd name="connsiteY333" fmla="*/ 337238 h 1160647"/>
                  <a:gd name="connsiteX334" fmla="*/ 2237843 w 3079941"/>
                  <a:gd name="connsiteY334" fmla="*/ 337238 h 1160647"/>
                  <a:gd name="connsiteX335" fmla="*/ 2237843 w 3079941"/>
                  <a:gd name="connsiteY335" fmla="*/ 354532 h 1160647"/>
                  <a:gd name="connsiteX336" fmla="*/ 2245950 w 3079941"/>
                  <a:gd name="connsiteY336" fmla="*/ 378311 h 1160647"/>
                  <a:gd name="connsiteX337" fmla="*/ 2239870 w 3079941"/>
                  <a:gd name="connsiteY337" fmla="*/ 382635 h 1160647"/>
                  <a:gd name="connsiteX338" fmla="*/ 2227709 w 3079941"/>
                  <a:gd name="connsiteY338" fmla="*/ 404253 h 1160647"/>
                  <a:gd name="connsiteX339" fmla="*/ 2235816 w 3079941"/>
                  <a:gd name="connsiteY339" fmla="*/ 657181 h 1160647"/>
                  <a:gd name="connsiteX340" fmla="*/ 2300670 w 3079941"/>
                  <a:gd name="connsiteY340" fmla="*/ 657181 h 1160647"/>
                  <a:gd name="connsiteX341" fmla="*/ 2300670 w 3079941"/>
                  <a:gd name="connsiteY341" fmla="*/ 732843 h 1160647"/>
                  <a:gd name="connsiteX342" fmla="*/ 2308777 w 3079941"/>
                  <a:gd name="connsiteY342" fmla="*/ 732843 h 1160647"/>
                  <a:gd name="connsiteX343" fmla="*/ 2310804 w 3079941"/>
                  <a:gd name="connsiteY343" fmla="*/ 726358 h 1160647"/>
                  <a:gd name="connsiteX344" fmla="*/ 2316884 w 3079941"/>
                  <a:gd name="connsiteY344" fmla="*/ 726358 h 1160647"/>
                  <a:gd name="connsiteX345" fmla="*/ 2318911 w 3079941"/>
                  <a:gd name="connsiteY345" fmla="*/ 735005 h 1160647"/>
                  <a:gd name="connsiteX346" fmla="*/ 2331071 w 3079941"/>
                  <a:gd name="connsiteY346" fmla="*/ 735005 h 1160647"/>
                  <a:gd name="connsiteX347" fmla="*/ 2331071 w 3079941"/>
                  <a:gd name="connsiteY347" fmla="*/ 728519 h 1160647"/>
                  <a:gd name="connsiteX348" fmla="*/ 2353364 w 3079941"/>
                  <a:gd name="connsiteY348" fmla="*/ 728519 h 1160647"/>
                  <a:gd name="connsiteX349" fmla="*/ 2353364 w 3079941"/>
                  <a:gd name="connsiteY349" fmla="*/ 735005 h 1160647"/>
                  <a:gd name="connsiteX350" fmla="*/ 2373631 w 3079941"/>
                  <a:gd name="connsiteY350" fmla="*/ 735005 h 1160647"/>
                  <a:gd name="connsiteX351" fmla="*/ 2373631 w 3079941"/>
                  <a:gd name="connsiteY351" fmla="*/ 780402 h 1160647"/>
                  <a:gd name="connsiteX352" fmla="*/ 2387818 w 3079941"/>
                  <a:gd name="connsiteY352" fmla="*/ 780402 h 1160647"/>
                  <a:gd name="connsiteX353" fmla="*/ 2387818 w 3079941"/>
                  <a:gd name="connsiteY353" fmla="*/ 767431 h 1160647"/>
                  <a:gd name="connsiteX354" fmla="*/ 2404032 w 3079941"/>
                  <a:gd name="connsiteY354" fmla="*/ 767431 h 1160647"/>
                  <a:gd name="connsiteX355" fmla="*/ 2404032 w 3079941"/>
                  <a:gd name="connsiteY355" fmla="*/ 588004 h 1160647"/>
                  <a:gd name="connsiteX356" fmla="*/ 2410112 w 3079941"/>
                  <a:gd name="connsiteY356" fmla="*/ 581518 h 1160647"/>
                  <a:gd name="connsiteX357" fmla="*/ 2483073 w 3079941"/>
                  <a:gd name="connsiteY357" fmla="*/ 581518 h 1160647"/>
                  <a:gd name="connsiteX358" fmla="*/ 2483073 w 3079941"/>
                  <a:gd name="connsiteY358" fmla="*/ 590166 h 1160647"/>
                  <a:gd name="connsiteX359" fmla="*/ 2493206 w 3079941"/>
                  <a:gd name="connsiteY359" fmla="*/ 590166 h 1160647"/>
                  <a:gd name="connsiteX360" fmla="*/ 2493206 w 3079941"/>
                  <a:gd name="connsiteY360" fmla="*/ 704740 h 1160647"/>
                  <a:gd name="connsiteX361" fmla="*/ 2515500 w 3079941"/>
                  <a:gd name="connsiteY361" fmla="*/ 704740 h 1160647"/>
                  <a:gd name="connsiteX362" fmla="*/ 2515500 w 3079941"/>
                  <a:gd name="connsiteY362" fmla="*/ 637725 h 1160647"/>
                  <a:gd name="connsiteX363" fmla="*/ 2541847 w 3079941"/>
                  <a:gd name="connsiteY363" fmla="*/ 637725 h 1160647"/>
                  <a:gd name="connsiteX364" fmla="*/ 2545900 w 3079941"/>
                  <a:gd name="connsiteY364" fmla="*/ 633401 h 1160647"/>
                  <a:gd name="connsiteX365" fmla="*/ 2554007 w 3079941"/>
                  <a:gd name="connsiteY365" fmla="*/ 633401 h 1160647"/>
                  <a:gd name="connsiteX366" fmla="*/ 2558060 w 3079941"/>
                  <a:gd name="connsiteY366" fmla="*/ 637725 h 1160647"/>
                  <a:gd name="connsiteX367" fmla="*/ 2580354 w 3079941"/>
                  <a:gd name="connsiteY367" fmla="*/ 637725 h 1160647"/>
                  <a:gd name="connsiteX368" fmla="*/ 2580354 w 3079941"/>
                  <a:gd name="connsiteY368" fmla="*/ 520989 h 1160647"/>
                  <a:gd name="connsiteX369" fmla="*/ 2637101 w 3079941"/>
                  <a:gd name="connsiteY369" fmla="*/ 510180 h 1160647"/>
                  <a:gd name="connsiteX370" fmla="*/ 2637101 w 3079941"/>
                  <a:gd name="connsiteY370" fmla="*/ 511261 h 1160647"/>
                  <a:gd name="connsiteX371" fmla="*/ 2637101 w 3079941"/>
                  <a:gd name="connsiteY371" fmla="*/ 518827 h 1160647"/>
                  <a:gd name="connsiteX372" fmla="*/ 2663448 w 3079941"/>
                  <a:gd name="connsiteY372" fmla="*/ 518827 h 1160647"/>
                  <a:gd name="connsiteX373" fmla="*/ 2663448 w 3079941"/>
                  <a:gd name="connsiteY373" fmla="*/ 773917 h 1160647"/>
                  <a:gd name="connsiteX374" fmla="*/ 2685742 w 3079941"/>
                  <a:gd name="connsiteY374" fmla="*/ 773917 h 1160647"/>
                  <a:gd name="connsiteX375" fmla="*/ 2685742 w 3079941"/>
                  <a:gd name="connsiteY375" fmla="*/ 769593 h 1160647"/>
                  <a:gd name="connsiteX376" fmla="*/ 2697902 w 3079941"/>
                  <a:gd name="connsiteY376" fmla="*/ 769593 h 1160647"/>
                  <a:gd name="connsiteX377" fmla="*/ 2697902 w 3079941"/>
                  <a:gd name="connsiteY377" fmla="*/ 773917 h 1160647"/>
                  <a:gd name="connsiteX378" fmla="*/ 2722222 w 3079941"/>
                  <a:gd name="connsiteY378" fmla="*/ 773917 h 1160647"/>
                  <a:gd name="connsiteX379" fmla="*/ 2722222 w 3079941"/>
                  <a:gd name="connsiteY379" fmla="*/ 760946 h 1160647"/>
                  <a:gd name="connsiteX380" fmla="*/ 2750596 w 3079941"/>
                  <a:gd name="connsiteY380" fmla="*/ 760946 h 1160647"/>
                  <a:gd name="connsiteX381" fmla="*/ 2762756 w 3079941"/>
                  <a:gd name="connsiteY381" fmla="*/ 756622 h 1160647"/>
                  <a:gd name="connsiteX382" fmla="*/ 2783023 w 3079941"/>
                  <a:gd name="connsiteY382" fmla="*/ 760946 h 1160647"/>
                  <a:gd name="connsiteX383" fmla="*/ 2783023 w 3079941"/>
                  <a:gd name="connsiteY383" fmla="*/ 743652 h 1160647"/>
                  <a:gd name="connsiteX384" fmla="*/ 2791130 w 3079941"/>
                  <a:gd name="connsiteY384" fmla="*/ 743652 h 1160647"/>
                  <a:gd name="connsiteX385" fmla="*/ 2791130 w 3079941"/>
                  <a:gd name="connsiteY385" fmla="*/ 730681 h 1160647"/>
                  <a:gd name="connsiteX386" fmla="*/ 2847877 w 3079941"/>
                  <a:gd name="connsiteY386" fmla="*/ 730681 h 1160647"/>
                  <a:gd name="connsiteX387" fmla="*/ 2847877 w 3079941"/>
                  <a:gd name="connsiteY387" fmla="*/ 700416 h 1160647"/>
                  <a:gd name="connsiteX388" fmla="*/ 2866117 w 3079941"/>
                  <a:gd name="connsiteY388" fmla="*/ 700416 h 1160647"/>
                  <a:gd name="connsiteX389" fmla="*/ 2866117 w 3079941"/>
                  <a:gd name="connsiteY389" fmla="*/ 693931 h 1160647"/>
                  <a:gd name="connsiteX390" fmla="*/ 2878277 w 3079941"/>
                  <a:gd name="connsiteY390" fmla="*/ 693931 h 1160647"/>
                  <a:gd name="connsiteX391" fmla="*/ 2878277 w 3079941"/>
                  <a:gd name="connsiteY391" fmla="*/ 700416 h 1160647"/>
                  <a:gd name="connsiteX392" fmla="*/ 2894491 w 3079941"/>
                  <a:gd name="connsiteY392" fmla="*/ 700416 h 1160647"/>
                  <a:gd name="connsiteX393" fmla="*/ 2894491 w 3079941"/>
                  <a:gd name="connsiteY393" fmla="*/ 750137 h 1160647"/>
                  <a:gd name="connsiteX394" fmla="*/ 2926918 w 3079941"/>
                  <a:gd name="connsiteY394" fmla="*/ 750137 h 1160647"/>
                  <a:gd name="connsiteX395" fmla="*/ 2926918 w 3079941"/>
                  <a:gd name="connsiteY395" fmla="*/ 724196 h 1160647"/>
                  <a:gd name="connsiteX396" fmla="*/ 2965425 w 3079941"/>
                  <a:gd name="connsiteY396" fmla="*/ 724196 h 1160647"/>
                  <a:gd name="connsiteX397" fmla="*/ 2965425 w 3079941"/>
                  <a:gd name="connsiteY397" fmla="*/ 693931 h 1160647"/>
                  <a:gd name="connsiteX398" fmla="*/ 3014066 w 3079941"/>
                  <a:gd name="connsiteY398" fmla="*/ 693931 h 1160647"/>
                  <a:gd name="connsiteX399" fmla="*/ 3014066 w 3079941"/>
                  <a:gd name="connsiteY399" fmla="*/ 805087 h 1160647"/>
                  <a:gd name="connsiteX400" fmla="*/ 3014066 w 3079941"/>
                  <a:gd name="connsiteY400" fmla="*/ 818866 h 1160647"/>
                  <a:gd name="connsiteX401" fmla="*/ 3079941 w 3079941"/>
                  <a:gd name="connsiteY401" fmla="*/ 818866 h 1160647"/>
                  <a:gd name="connsiteX402" fmla="*/ 3079941 w 3079941"/>
                  <a:gd name="connsiteY402" fmla="*/ 1160647 h 1160647"/>
                  <a:gd name="connsiteX403" fmla="*/ 200958 w 3079941"/>
                  <a:gd name="connsiteY403" fmla="*/ 1160647 h 1160647"/>
                  <a:gd name="connsiteX404" fmla="*/ 0 w 3079941"/>
                  <a:gd name="connsiteY404" fmla="*/ 1126882 h 1160647"/>
                  <a:gd name="connsiteX405" fmla="*/ 55096 w 3079941"/>
                  <a:gd name="connsiteY405" fmla="*/ 724196 h 1160647"/>
                  <a:gd name="connsiteX406" fmla="*/ 75363 w 3079941"/>
                  <a:gd name="connsiteY406" fmla="*/ 724196 h 1160647"/>
                  <a:gd name="connsiteX407" fmla="*/ 75870 w 3079941"/>
                  <a:gd name="connsiteY407" fmla="*/ 723115 h 1160647"/>
                  <a:gd name="connsiteX408" fmla="*/ 79416 w 3079941"/>
                  <a:gd name="connsiteY408" fmla="*/ 715549 h 1160647"/>
                  <a:gd name="connsiteX409" fmla="*/ 81190 w 3079941"/>
                  <a:gd name="connsiteY409" fmla="*/ 715819 h 1160647"/>
                  <a:gd name="connsiteX410" fmla="*/ 93603 w 3079941"/>
                  <a:gd name="connsiteY410" fmla="*/ 717710 h 1160647"/>
                  <a:gd name="connsiteX411" fmla="*/ 94110 w 3079941"/>
                  <a:gd name="connsiteY411" fmla="*/ 719062 h 1160647"/>
                  <a:gd name="connsiteX412" fmla="*/ 97656 w 3079941"/>
                  <a:gd name="connsiteY412" fmla="*/ 728519 h 1160647"/>
                  <a:gd name="connsiteX413" fmla="*/ 124003 w 3079941"/>
                  <a:gd name="connsiteY413" fmla="*/ 730681 h 1160647"/>
                  <a:gd name="connsiteX414" fmla="*/ 124003 w 3079941"/>
                  <a:gd name="connsiteY414" fmla="*/ 607460 h 1160647"/>
                  <a:gd name="connsiteX415" fmla="*/ 126030 w 3079941"/>
                  <a:gd name="connsiteY415" fmla="*/ 607460 h 1160647"/>
                  <a:gd name="connsiteX416" fmla="*/ 140217 w 3079941"/>
                  <a:gd name="connsiteY416" fmla="*/ 607460 h 1160647"/>
                  <a:gd name="connsiteX417" fmla="*/ 140217 w 3079941"/>
                  <a:gd name="connsiteY417" fmla="*/ 471268 h 1160647"/>
                  <a:gd name="connsiteX418" fmla="*/ 141990 w 3079941"/>
                  <a:gd name="connsiteY418" fmla="*/ 471268 h 1160647"/>
                  <a:gd name="connsiteX419" fmla="*/ 154404 w 3079941"/>
                  <a:gd name="connsiteY419" fmla="*/ 471268 h 1160647"/>
                  <a:gd name="connsiteX420" fmla="*/ 154404 w 3079941"/>
                  <a:gd name="connsiteY420" fmla="*/ 356694 h 1160647"/>
                  <a:gd name="connsiteX421" fmla="*/ 158457 w 3079941"/>
                  <a:gd name="connsiteY421" fmla="*/ 328590 h 1160647"/>
                  <a:gd name="connsiteX422" fmla="*/ 160484 w 3079941"/>
                  <a:gd name="connsiteY422" fmla="*/ 328590 h 1160647"/>
                  <a:gd name="connsiteX423" fmla="*/ 174671 w 3079941"/>
                  <a:gd name="connsiteY423" fmla="*/ 328590 h 1160647"/>
                  <a:gd name="connsiteX424" fmla="*/ 211151 w 3079941"/>
                  <a:gd name="connsiteY424" fmla="*/ 246443 h 1160647"/>
                  <a:gd name="connsiteX425" fmla="*/ 215205 w 3079941"/>
                  <a:gd name="connsiteY425" fmla="*/ 0 h 1160647"/>
                  <a:gd name="connsiteX0" fmla="*/ 160109 w 3024845"/>
                  <a:gd name="connsiteY0" fmla="*/ 0 h 1166887"/>
                  <a:gd name="connsiteX1" fmla="*/ 162135 w 3024845"/>
                  <a:gd name="connsiteY1" fmla="*/ 246443 h 1166887"/>
                  <a:gd name="connsiteX2" fmla="*/ 200642 w 3024845"/>
                  <a:gd name="connsiteY2" fmla="*/ 326429 h 1166887"/>
                  <a:gd name="connsiteX3" fmla="*/ 202669 w 3024845"/>
                  <a:gd name="connsiteY3" fmla="*/ 326429 h 1166887"/>
                  <a:gd name="connsiteX4" fmla="*/ 216856 w 3024845"/>
                  <a:gd name="connsiteY4" fmla="*/ 326429 h 1166887"/>
                  <a:gd name="connsiteX5" fmla="*/ 216856 w 3024845"/>
                  <a:gd name="connsiteY5" fmla="*/ 350208 h 1166887"/>
                  <a:gd name="connsiteX6" fmla="*/ 217363 w 3024845"/>
                  <a:gd name="connsiteY6" fmla="*/ 351019 h 1166887"/>
                  <a:gd name="connsiteX7" fmla="*/ 220909 w 3024845"/>
                  <a:gd name="connsiteY7" fmla="*/ 356694 h 1166887"/>
                  <a:gd name="connsiteX8" fmla="*/ 220909 w 3024845"/>
                  <a:gd name="connsiteY8" fmla="*/ 471268 h 1166887"/>
                  <a:gd name="connsiteX9" fmla="*/ 223189 w 3024845"/>
                  <a:gd name="connsiteY9" fmla="*/ 471268 h 1166887"/>
                  <a:gd name="connsiteX10" fmla="*/ 239150 w 3024845"/>
                  <a:gd name="connsiteY10" fmla="*/ 471268 h 1166887"/>
                  <a:gd name="connsiteX11" fmla="*/ 239150 w 3024845"/>
                  <a:gd name="connsiteY11" fmla="*/ 611783 h 1166887"/>
                  <a:gd name="connsiteX12" fmla="*/ 240670 w 3024845"/>
                  <a:gd name="connsiteY12" fmla="*/ 611513 h 1166887"/>
                  <a:gd name="connsiteX13" fmla="*/ 251310 w 3024845"/>
                  <a:gd name="connsiteY13" fmla="*/ 609622 h 1166887"/>
                  <a:gd name="connsiteX14" fmla="*/ 249283 w 3024845"/>
                  <a:gd name="connsiteY14" fmla="*/ 698254 h 1166887"/>
                  <a:gd name="connsiteX15" fmla="*/ 250803 w 3024845"/>
                  <a:gd name="connsiteY15" fmla="*/ 698525 h 1166887"/>
                  <a:gd name="connsiteX16" fmla="*/ 261443 w 3024845"/>
                  <a:gd name="connsiteY16" fmla="*/ 700416 h 1166887"/>
                  <a:gd name="connsiteX17" fmla="*/ 261696 w 3024845"/>
                  <a:gd name="connsiteY17" fmla="*/ 701227 h 1166887"/>
                  <a:gd name="connsiteX18" fmla="*/ 263470 w 3024845"/>
                  <a:gd name="connsiteY18" fmla="*/ 706902 h 1166887"/>
                  <a:gd name="connsiteX19" fmla="*/ 264230 w 3024845"/>
                  <a:gd name="connsiteY19" fmla="*/ 704470 h 1166887"/>
                  <a:gd name="connsiteX20" fmla="*/ 269550 w 3024845"/>
                  <a:gd name="connsiteY20" fmla="*/ 687446 h 1166887"/>
                  <a:gd name="connsiteX21" fmla="*/ 271323 w 3024845"/>
                  <a:gd name="connsiteY21" fmla="*/ 687446 h 1166887"/>
                  <a:gd name="connsiteX22" fmla="*/ 283737 w 3024845"/>
                  <a:gd name="connsiteY22" fmla="*/ 687446 h 1166887"/>
                  <a:gd name="connsiteX23" fmla="*/ 283737 w 3024845"/>
                  <a:gd name="connsiteY23" fmla="*/ 719872 h 1166887"/>
                  <a:gd name="connsiteX24" fmla="*/ 284750 w 3024845"/>
                  <a:gd name="connsiteY24" fmla="*/ 720413 h 1166887"/>
                  <a:gd name="connsiteX25" fmla="*/ 291844 w 3024845"/>
                  <a:gd name="connsiteY25" fmla="*/ 724196 h 1166887"/>
                  <a:gd name="connsiteX26" fmla="*/ 291844 w 3024845"/>
                  <a:gd name="connsiteY26" fmla="*/ 725547 h 1166887"/>
                  <a:gd name="connsiteX27" fmla="*/ 291844 w 3024845"/>
                  <a:gd name="connsiteY27" fmla="*/ 735005 h 1166887"/>
                  <a:gd name="connsiteX28" fmla="*/ 336431 w 3024845"/>
                  <a:gd name="connsiteY28" fmla="*/ 735005 h 1166887"/>
                  <a:gd name="connsiteX29" fmla="*/ 336431 w 3024845"/>
                  <a:gd name="connsiteY29" fmla="*/ 736086 h 1166887"/>
                  <a:gd name="connsiteX30" fmla="*/ 336431 w 3024845"/>
                  <a:gd name="connsiteY30" fmla="*/ 743652 h 1166887"/>
                  <a:gd name="connsiteX31" fmla="*/ 338457 w 3024845"/>
                  <a:gd name="connsiteY31" fmla="*/ 743652 h 1166887"/>
                  <a:gd name="connsiteX32" fmla="*/ 352644 w 3024845"/>
                  <a:gd name="connsiteY32" fmla="*/ 743652 h 1166887"/>
                  <a:gd name="connsiteX33" fmla="*/ 352644 w 3024845"/>
                  <a:gd name="connsiteY33" fmla="*/ 713387 h 1166887"/>
                  <a:gd name="connsiteX34" fmla="*/ 397231 w 3024845"/>
                  <a:gd name="connsiteY34" fmla="*/ 713387 h 1166887"/>
                  <a:gd name="connsiteX35" fmla="*/ 397231 w 3024845"/>
                  <a:gd name="connsiteY35" fmla="*/ 712036 h 1166887"/>
                  <a:gd name="connsiteX36" fmla="*/ 397231 w 3024845"/>
                  <a:gd name="connsiteY36" fmla="*/ 702578 h 1166887"/>
                  <a:gd name="connsiteX37" fmla="*/ 398245 w 3024845"/>
                  <a:gd name="connsiteY37" fmla="*/ 702578 h 1166887"/>
                  <a:gd name="connsiteX38" fmla="*/ 405338 w 3024845"/>
                  <a:gd name="connsiteY38" fmla="*/ 702578 h 1166887"/>
                  <a:gd name="connsiteX39" fmla="*/ 405338 w 3024845"/>
                  <a:gd name="connsiteY39" fmla="*/ 700687 h 1166887"/>
                  <a:gd name="connsiteX40" fmla="*/ 405338 w 3024845"/>
                  <a:gd name="connsiteY40" fmla="*/ 687446 h 1166887"/>
                  <a:gd name="connsiteX41" fmla="*/ 406098 w 3024845"/>
                  <a:gd name="connsiteY41" fmla="*/ 687446 h 1166887"/>
                  <a:gd name="connsiteX42" fmla="*/ 411418 w 3024845"/>
                  <a:gd name="connsiteY42" fmla="*/ 687446 h 1166887"/>
                  <a:gd name="connsiteX43" fmla="*/ 411418 w 3024845"/>
                  <a:gd name="connsiteY43" fmla="*/ 686365 h 1166887"/>
                  <a:gd name="connsiteX44" fmla="*/ 411418 w 3024845"/>
                  <a:gd name="connsiteY44" fmla="*/ 678798 h 1166887"/>
                  <a:gd name="connsiteX45" fmla="*/ 413445 w 3024845"/>
                  <a:gd name="connsiteY45" fmla="*/ 678798 h 1166887"/>
                  <a:gd name="connsiteX46" fmla="*/ 427632 w 3024845"/>
                  <a:gd name="connsiteY46" fmla="*/ 678798 h 1166887"/>
                  <a:gd name="connsiteX47" fmla="*/ 427632 w 3024845"/>
                  <a:gd name="connsiteY47" fmla="*/ 679879 h 1166887"/>
                  <a:gd name="connsiteX48" fmla="*/ 427632 w 3024845"/>
                  <a:gd name="connsiteY48" fmla="*/ 687446 h 1166887"/>
                  <a:gd name="connsiteX49" fmla="*/ 449925 w 3024845"/>
                  <a:gd name="connsiteY49" fmla="*/ 687446 h 1166887"/>
                  <a:gd name="connsiteX50" fmla="*/ 449925 w 3024845"/>
                  <a:gd name="connsiteY50" fmla="*/ 685554 h 1166887"/>
                  <a:gd name="connsiteX51" fmla="*/ 449925 w 3024845"/>
                  <a:gd name="connsiteY51" fmla="*/ 672313 h 1166887"/>
                  <a:gd name="connsiteX52" fmla="*/ 451699 w 3024845"/>
                  <a:gd name="connsiteY52" fmla="*/ 672313 h 1166887"/>
                  <a:gd name="connsiteX53" fmla="*/ 464112 w 3024845"/>
                  <a:gd name="connsiteY53" fmla="*/ 672313 h 1166887"/>
                  <a:gd name="connsiteX54" fmla="*/ 464112 w 3024845"/>
                  <a:gd name="connsiteY54" fmla="*/ 696093 h 1166887"/>
                  <a:gd name="connsiteX55" fmla="*/ 465126 w 3024845"/>
                  <a:gd name="connsiteY55" fmla="*/ 696093 h 1166887"/>
                  <a:gd name="connsiteX56" fmla="*/ 472219 w 3024845"/>
                  <a:gd name="connsiteY56" fmla="*/ 696093 h 1166887"/>
                  <a:gd name="connsiteX57" fmla="*/ 472219 w 3024845"/>
                  <a:gd name="connsiteY57" fmla="*/ 695012 h 1166887"/>
                  <a:gd name="connsiteX58" fmla="*/ 472219 w 3024845"/>
                  <a:gd name="connsiteY58" fmla="*/ 687446 h 1166887"/>
                  <a:gd name="connsiteX59" fmla="*/ 473992 w 3024845"/>
                  <a:gd name="connsiteY59" fmla="*/ 687446 h 1166887"/>
                  <a:gd name="connsiteX60" fmla="*/ 486406 w 3024845"/>
                  <a:gd name="connsiteY60" fmla="*/ 687446 h 1166887"/>
                  <a:gd name="connsiteX61" fmla="*/ 486406 w 3024845"/>
                  <a:gd name="connsiteY61" fmla="*/ 713387 h 1166887"/>
                  <a:gd name="connsiteX62" fmla="*/ 488433 w 3024845"/>
                  <a:gd name="connsiteY62" fmla="*/ 713387 h 1166887"/>
                  <a:gd name="connsiteX63" fmla="*/ 502619 w 3024845"/>
                  <a:gd name="connsiteY63" fmla="*/ 713387 h 1166887"/>
                  <a:gd name="connsiteX64" fmla="*/ 502619 w 3024845"/>
                  <a:gd name="connsiteY64" fmla="*/ 715008 h 1166887"/>
                  <a:gd name="connsiteX65" fmla="*/ 502619 w 3024845"/>
                  <a:gd name="connsiteY65" fmla="*/ 726358 h 1166887"/>
                  <a:gd name="connsiteX66" fmla="*/ 503379 w 3024845"/>
                  <a:gd name="connsiteY66" fmla="*/ 726358 h 1166887"/>
                  <a:gd name="connsiteX67" fmla="*/ 508700 w 3024845"/>
                  <a:gd name="connsiteY67" fmla="*/ 726358 h 1166887"/>
                  <a:gd name="connsiteX68" fmla="*/ 508700 w 3024845"/>
                  <a:gd name="connsiteY68" fmla="*/ 725547 h 1166887"/>
                  <a:gd name="connsiteX69" fmla="*/ 508700 w 3024845"/>
                  <a:gd name="connsiteY69" fmla="*/ 719872 h 1166887"/>
                  <a:gd name="connsiteX70" fmla="*/ 539100 w 3024845"/>
                  <a:gd name="connsiteY70" fmla="*/ 719872 h 1166887"/>
                  <a:gd name="connsiteX71" fmla="*/ 539100 w 3024845"/>
                  <a:gd name="connsiteY71" fmla="*/ 743652 h 1166887"/>
                  <a:gd name="connsiteX72" fmla="*/ 540113 w 3024845"/>
                  <a:gd name="connsiteY72" fmla="*/ 743652 h 1166887"/>
                  <a:gd name="connsiteX73" fmla="*/ 547207 w 3024845"/>
                  <a:gd name="connsiteY73" fmla="*/ 743652 h 1166887"/>
                  <a:gd name="connsiteX74" fmla="*/ 547207 w 3024845"/>
                  <a:gd name="connsiteY74" fmla="*/ 744733 h 1166887"/>
                  <a:gd name="connsiteX75" fmla="*/ 547207 w 3024845"/>
                  <a:gd name="connsiteY75" fmla="*/ 752299 h 1166887"/>
                  <a:gd name="connsiteX76" fmla="*/ 547967 w 3024845"/>
                  <a:gd name="connsiteY76" fmla="*/ 752299 h 1166887"/>
                  <a:gd name="connsiteX77" fmla="*/ 553287 w 3024845"/>
                  <a:gd name="connsiteY77" fmla="*/ 752299 h 1166887"/>
                  <a:gd name="connsiteX78" fmla="*/ 553287 w 3024845"/>
                  <a:gd name="connsiteY78" fmla="*/ 750137 h 1166887"/>
                  <a:gd name="connsiteX79" fmla="*/ 553287 w 3024845"/>
                  <a:gd name="connsiteY79" fmla="*/ 735005 h 1166887"/>
                  <a:gd name="connsiteX80" fmla="*/ 554300 w 3024845"/>
                  <a:gd name="connsiteY80" fmla="*/ 735005 h 1166887"/>
                  <a:gd name="connsiteX81" fmla="*/ 561394 w 3024845"/>
                  <a:gd name="connsiteY81" fmla="*/ 735005 h 1166887"/>
                  <a:gd name="connsiteX82" fmla="*/ 561394 w 3024845"/>
                  <a:gd name="connsiteY82" fmla="*/ 736086 h 1166887"/>
                  <a:gd name="connsiteX83" fmla="*/ 561394 w 3024845"/>
                  <a:gd name="connsiteY83" fmla="*/ 743652 h 1166887"/>
                  <a:gd name="connsiteX84" fmla="*/ 566714 w 3024845"/>
                  <a:gd name="connsiteY84" fmla="*/ 741659 h 1166887"/>
                  <a:gd name="connsiteX85" fmla="*/ 567474 w 3024845"/>
                  <a:gd name="connsiteY85" fmla="*/ 740679 h 1166887"/>
                  <a:gd name="connsiteX86" fmla="*/ 567474 w 3024845"/>
                  <a:gd name="connsiteY86" fmla="*/ 735005 h 1166887"/>
                  <a:gd name="connsiteX87" fmla="*/ 605981 w 3024845"/>
                  <a:gd name="connsiteY87" fmla="*/ 735005 h 1166887"/>
                  <a:gd name="connsiteX88" fmla="*/ 605981 w 3024845"/>
                  <a:gd name="connsiteY88" fmla="*/ 758784 h 1166887"/>
                  <a:gd name="connsiteX89" fmla="*/ 608007 w 3024845"/>
                  <a:gd name="connsiteY89" fmla="*/ 758784 h 1166887"/>
                  <a:gd name="connsiteX90" fmla="*/ 622194 w 3024845"/>
                  <a:gd name="connsiteY90" fmla="*/ 758784 h 1166887"/>
                  <a:gd name="connsiteX91" fmla="*/ 622194 w 3024845"/>
                  <a:gd name="connsiteY91" fmla="*/ 759865 h 1166887"/>
                  <a:gd name="connsiteX92" fmla="*/ 622194 w 3024845"/>
                  <a:gd name="connsiteY92" fmla="*/ 767431 h 1166887"/>
                  <a:gd name="connsiteX93" fmla="*/ 623968 w 3024845"/>
                  <a:gd name="connsiteY93" fmla="*/ 767431 h 1166887"/>
                  <a:gd name="connsiteX94" fmla="*/ 636381 w 3024845"/>
                  <a:gd name="connsiteY94" fmla="*/ 767431 h 1166887"/>
                  <a:gd name="connsiteX95" fmla="*/ 636381 w 3024845"/>
                  <a:gd name="connsiteY95" fmla="*/ 743652 h 1166887"/>
                  <a:gd name="connsiteX96" fmla="*/ 637394 w 3024845"/>
                  <a:gd name="connsiteY96" fmla="*/ 743652 h 1166887"/>
                  <a:gd name="connsiteX97" fmla="*/ 644488 w 3024845"/>
                  <a:gd name="connsiteY97" fmla="*/ 743652 h 1166887"/>
                  <a:gd name="connsiteX98" fmla="*/ 644488 w 3024845"/>
                  <a:gd name="connsiteY98" fmla="*/ 711225 h 1166887"/>
                  <a:gd name="connsiteX99" fmla="*/ 645501 w 3024845"/>
                  <a:gd name="connsiteY99" fmla="*/ 711225 h 1166887"/>
                  <a:gd name="connsiteX100" fmla="*/ 652595 w 3024845"/>
                  <a:gd name="connsiteY100" fmla="*/ 711225 h 1166887"/>
                  <a:gd name="connsiteX101" fmla="*/ 652595 w 3024845"/>
                  <a:gd name="connsiteY101" fmla="*/ 709334 h 1166887"/>
                  <a:gd name="connsiteX102" fmla="*/ 652595 w 3024845"/>
                  <a:gd name="connsiteY102" fmla="*/ 696093 h 1166887"/>
                  <a:gd name="connsiteX103" fmla="*/ 651328 w 3024845"/>
                  <a:gd name="connsiteY103" fmla="*/ 694471 h 1166887"/>
                  <a:gd name="connsiteX104" fmla="*/ 656648 w 3024845"/>
                  <a:gd name="connsiteY104" fmla="*/ 683122 h 1166887"/>
                  <a:gd name="connsiteX105" fmla="*/ 664755 w 3024845"/>
                  <a:gd name="connsiteY105" fmla="*/ 711225 h 1166887"/>
                  <a:gd name="connsiteX106" fmla="*/ 665515 w 3024845"/>
                  <a:gd name="connsiteY106" fmla="*/ 711225 h 1166887"/>
                  <a:gd name="connsiteX107" fmla="*/ 670835 w 3024845"/>
                  <a:gd name="connsiteY107" fmla="*/ 711225 h 1166887"/>
                  <a:gd name="connsiteX108" fmla="*/ 670835 w 3024845"/>
                  <a:gd name="connsiteY108" fmla="*/ 605298 h 1166887"/>
                  <a:gd name="connsiteX109" fmla="*/ 672355 w 3024845"/>
                  <a:gd name="connsiteY109" fmla="*/ 605298 h 1166887"/>
                  <a:gd name="connsiteX110" fmla="*/ 682995 w 3024845"/>
                  <a:gd name="connsiteY110" fmla="*/ 605298 h 1166887"/>
                  <a:gd name="connsiteX111" fmla="*/ 682995 w 3024845"/>
                  <a:gd name="connsiteY111" fmla="*/ 557739 h 1166887"/>
                  <a:gd name="connsiteX112" fmla="*/ 709342 w 3024845"/>
                  <a:gd name="connsiteY112" fmla="*/ 557739 h 1166887"/>
                  <a:gd name="connsiteX113" fmla="*/ 709342 w 3024845"/>
                  <a:gd name="connsiteY113" fmla="*/ 536121 h 1166887"/>
                  <a:gd name="connsiteX114" fmla="*/ 743796 w 3024845"/>
                  <a:gd name="connsiteY114" fmla="*/ 536121 h 1166887"/>
                  <a:gd name="connsiteX115" fmla="*/ 743796 w 3024845"/>
                  <a:gd name="connsiteY115" fmla="*/ 538553 h 1166887"/>
                  <a:gd name="connsiteX116" fmla="*/ 743796 w 3024845"/>
                  <a:gd name="connsiteY116" fmla="*/ 555577 h 1166887"/>
                  <a:gd name="connsiteX117" fmla="*/ 746076 w 3024845"/>
                  <a:gd name="connsiteY117" fmla="*/ 555577 h 1166887"/>
                  <a:gd name="connsiteX118" fmla="*/ 762036 w 3024845"/>
                  <a:gd name="connsiteY118" fmla="*/ 555577 h 1166887"/>
                  <a:gd name="connsiteX119" fmla="*/ 762036 w 3024845"/>
                  <a:gd name="connsiteY119" fmla="*/ 603136 h 1166887"/>
                  <a:gd name="connsiteX120" fmla="*/ 763049 w 3024845"/>
                  <a:gd name="connsiteY120" fmla="*/ 603136 h 1166887"/>
                  <a:gd name="connsiteX121" fmla="*/ 770143 w 3024845"/>
                  <a:gd name="connsiteY121" fmla="*/ 603136 h 1166887"/>
                  <a:gd name="connsiteX122" fmla="*/ 784330 w 3024845"/>
                  <a:gd name="connsiteY122" fmla="*/ 607460 h 1166887"/>
                  <a:gd name="connsiteX123" fmla="*/ 784330 w 3024845"/>
                  <a:gd name="connsiteY123" fmla="*/ 646372 h 1166887"/>
                  <a:gd name="connsiteX124" fmla="*/ 785343 w 3024845"/>
                  <a:gd name="connsiteY124" fmla="*/ 646372 h 1166887"/>
                  <a:gd name="connsiteX125" fmla="*/ 792436 w 3024845"/>
                  <a:gd name="connsiteY125" fmla="*/ 646372 h 1166887"/>
                  <a:gd name="connsiteX126" fmla="*/ 792436 w 3024845"/>
                  <a:gd name="connsiteY126" fmla="*/ 647993 h 1166887"/>
                  <a:gd name="connsiteX127" fmla="*/ 792436 w 3024845"/>
                  <a:gd name="connsiteY127" fmla="*/ 659342 h 1166887"/>
                  <a:gd name="connsiteX128" fmla="*/ 794463 w 3024845"/>
                  <a:gd name="connsiteY128" fmla="*/ 659342 h 1166887"/>
                  <a:gd name="connsiteX129" fmla="*/ 808650 w 3024845"/>
                  <a:gd name="connsiteY129" fmla="*/ 659342 h 1166887"/>
                  <a:gd name="connsiteX130" fmla="*/ 814730 w 3024845"/>
                  <a:gd name="connsiteY130" fmla="*/ 665828 h 1166887"/>
                  <a:gd name="connsiteX131" fmla="*/ 814730 w 3024845"/>
                  <a:gd name="connsiteY131" fmla="*/ 687446 h 1166887"/>
                  <a:gd name="connsiteX132" fmla="*/ 817010 w 3024845"/>
                  <a:gd name="connsiteY132" fmla="*/ 687446 h 1166887"/>
                  <a:gd name="connsiteX133" fmla="*/ 832970 w 3024845"/>
                  <a:gd name="connsiteY133" fmla="*/ 687446 h 1166887"/>
                  <a:gd name="connsiteX134" fmla="*/ 832970 w 3024845"/>
                  <a:gd name="connsiteY134" fmla="*/ 688526 h 1166887"/>
                  <a:gd name="connsiteX135" fmla="*/ 832970 w 3024845"/>
                  <a:gd name="connsiteY135" fmla="*/ 696093 h 1166887"/>
                  <a:gd name="connsiteX136" fmla="*/ 834237 w 3024845"/>
                  <a:gd name="connsiteY136" fmla="*/ 696093 h 1166887"/>
                  <a:gd name="connsiteX137" fmla="*/ 843104 w 3024845"/>
                  <a:gd name="connsiteY137" fmla="*/ 696093 h 1166887"/>
                  <a:gd name="connsiteX138" fmla="*/ 843104 w 3024845"/>
                  <a:gd name="connsiteY138" fmla="*/ 698254 h 1166887"/>
                  <a:gd name="connsiteX139" fmla="*/ 843104 w 3024845"/>
                  <a:gd name="connsiteY139" fmla="*/ 713387 h 1166887"/>
                  <a:gd name="connsiteX140" fmla="*/ 847157 w 3024845"/>
                  <a:gd name="connsiteY140" fmla="*/ 711495 h 1166887"/>
                  <a:gd name="connsiteX141" fmla="*/ 847157 w 3024845"/>
                  <a:gd name="connsiteY141" fmla="*/ 698254 h 1166887"/>
                  <a:gd name="connsiteX142" fmla="*/ 848170 w 3024845"/>
                  <a:gd name="connsiteY142" fmla="*/ 698254 h 1166887"/>
                  <a:gd name="connsiteX143" fmla="*/ 855264 w 3024845"/>
                  <a:gd name="connsiteY143" fmla="*/ 698254 h 1166887"/>
                  <a:gd name="connsiteX144" fmla="*/ 855264 w 3024845"/>
                  <a:gd name="connsiteY144" fmla="*/ 699876 h 1166887"/>
                  <a:gd name="connsiteX145" fmla="*/ 855264 w 3024845"/>
                  <a:gd name="connsiteY145" fmla="*/ 711225 h 1166887"/>
                  <a:gd name="connsiteX146" fmla="*/ 856024 w 3024845"/>
                  <a:gd name="connsiteY146" fmla="*/ 711225 h 1166887"/>
                  <a:gd name="connsiteX147" fmla="*/ 861344 w 3024845"/>
                  <a:gd name="connsiteY147" fmla="*/ 711225 h 1166887"/>
                  <a:gd name="connsiteX148" fmla="*/ 909984 w 3024845"/>
                  <a:gd name="connsiteY148" fmla="*/ 706902 h 1166887"/>
                  <a:gd name="connsiteX149" fmla="*/ 909984 w 3024845"/>
                  <a:gd name="connsiteY149" fmla="*/ 708253 h 1166887"/>
                  <a:gd name="connsiteX150" fmla="*/ 909984 w 3024845"/>
                  <a:gd name="connsiteY150" fmla="*/ 717710 h 1166887"/>
                  <a:gd name="connsiteX151" fmla="*/ 910744 w 3024845"/>
                  <a:gd name="connsiteY151" fmla="*/ 717710 h 1166887"/>
                  <a:gd name="connsiteX152" fmla="*/ 916065 w 3024845"/>
                  <a:gd name="connsiteY152" fmla="*/ 717710 h 1166887"/>
                  <a:gd name="connsiteX153" fmla="*/ 916065 w 3024845"/>
                  <a:gd name="connsiteY153" fmla="*/ 719872 h 1166887"/>
                  <a:gd name="connsiteX154" fmla="*/ 916065 w 3024845"/>
                  <a:gd name="connsiteY154" fmla="*/ 735005 h 1166887"/>
                  <a:gd name="connsiteX155" fmla="*/ 918091 w 3024845"/>
                  <a:gd name="connsiteY155" fmla="*/ 733654 h 1166887"/>
                  <a:gd name="connsiteX156" fmla="*/ 932278 w 3024845"/>
                  <a:gd name="connsiteY156" fmla="*/ 724196 h 1166887"/>
                  <a:gd name="connsiteX157" fmla="*/ 938358 w 3024845"/>
                  <a:gd name="connsiteY157" fmla="*/ 683122 h 1166887"/>
                  <a:gd name="connsiteX158" fmla="*/ 939118 w 3024845"/>
                  <a:gd name="connsiteY158" fmla="*/ 682852 h 1166887"/>
                  <a:gd name="connsiteX159" fmla="*/ 944438 w 3024845"/>
                  <a:gd name="connsiteY159" fmla="*/ 680960 h 1166887"/>
                  <a:gd name="connsiteX160" fmla="*/ 946465 w 3024845"/>
                  <a:gd name="connsiteY160" fmla="*/ 611783 h 1166887"/>
                  <a:gd name="connsiteX161" fmla="*/ 948492 w 3024845"/>
                  <a:gd name="connsiteY161" fmla="*/ 680960 h 1166887"/>
                  <a:gd name="connsiteX162" fmla="*/ 949252 w 3024845"/>
                  <a:gd name="connsiteY162" fmla="*/ 681230 h 1166887"/>
                  <a:gd name="connsiteX163" fmla="*/ 954572 w 3024845"/>
                  <a:gd name="connsiteY163" fmla="*/ 683122 h 1166887"/>
                  <a:gd name="connsiteX164" fmla="*/ 954572 w 3024845"/>
                  <a:gd name="connsiteY164" fmla="*/ 596651 h 1166887"/>
                  <a:gd name="connsiteX165" fmla="*/ 958625 w 3024845"/>
                  <a:gd name="connsiteY165" fmla="*/ 564224 h 1166887"/>
                  <a:gd name="connsiteX166" fmla="*/ 997132 w 3024845"/>
                  <a:gd name="connsiteY166" fmla="*/ 564224 h 1166887"/>
                  <a:gd name="connsiteX167" fmla="*/ 997132 w 3024845"/>
                  <a:gd name="connsiteY167" fmla="*/ 596651 h 1166887"/>
                  <a:gd name="connsiteX168" fmla="*/ 997892 w 3024845"/>
                  <a:gd name="connsiteY168" fmla="*/ 596651 h 1166887"/>
                  <a:gd name="connsiteX169" fmla="*/ 1003212 w 3024845"/>
                  <a:gd name="connsiteY169" fmla="*/ 596651 h 1166887"/>
                  <a:gd name="connsiteX170" fmla="*/ 1003212 w 3024845"/>
                  <a:gd name="connsiteY170" fmla="*/ 514503 h 1166887"/>
                  <a:gd name="connsiteX171" fmla="*/ 1004986 w 3024845"/>
                  <a:gd name="connsiteY171" fmla="*/ 514503 h 1166887"/>
                  <a:gd name="connsiteX172" fmla="*/ 1017399 w 3024845"/>
                  <a:gd name="connsiteY172" fmla="*/ 514503 h 1166887"/>
                  <a:gd name="connsiteX173" fmla="*/ 1017399 w 3024845"/>
                  <a:gd name="connsiteY173" fmla="*/ 512612 h 1166887"/>
                  <a:gd name="connsiteX174" fmla="*/ 1017399 w 3024845"/>
                  <a:gd name="connsiteY174" fmla="*/ 499371 h 1166887"/>
                  <a:gd name="connsiteX175" fmla="*/ 1039693 w 3024845"/>
                  <a:gd name="connsiteY175" fmla="*/ 499371 h 1166887"/>
                  <a:gd name="connsiteX176" fmla="*/ 1039693 w 3024845"/>
                  <a:gd name="connsiteY176" fmla="*/ 498290 h 1166887"/>
                  <a:gd name="connsiteX177" fmla="*/ 1039693 w 3024845"/>
                  <a:gd name="connsiteY177" fmla="*/ 490724 h 1166887"/>
                  <a:gd name="connsiteX178" fmla="*/ 1041466 w 3024845"/>
                  <a:gd name="connsiteY178" fmla="*/ 490724 h 1166887"/>
                  <a:gd name="connsiteX179" fmla="*/ 1053880 w 3024845"/>
                  <a:gd name="connsiteY179" fmla="*/ 490724 h 1166887"/>
                  <a:gd name="connsiteX180" fmla="*/ 1053880 w 3024845"/>
                  <a:gd name="connsiteY180" fmla="*/ 491805 h 1166887"/>
                  <a:gd name="connsiteX181" fmla="*/ 1053880 w 3024845"/>
                  <a:gd name="connsiteY181" fmla="*/ 499371 h 1166887"/>
                  <a:gd name="connsiteX182" fmla="*/ 1054640 w 3024845"/>
                  <a:gd name="connsiteY182" fmla="*/ 499371 h 1166887"/>
                  <a:gd name="connsiteX183" fmla="*/ 1059960 w 3024845"/>
                  <a:gd name="connsiteY183" fmla="*/ 499371 h 1166887"/>
                  <a:gd name="connsiteX184" fmla="*/ 1070093 w 3024845"/>
                  <a:gd name="connsiteY184" fmla="*/ 495047 h 1166887"/>
                  <a:gd name="connsiteX185" fmla="*/ 1074146 w 3024845"/>
                  <a:gd name="connsiteY185" fmla="*/ 498290 h 1166887"/>
                  <a:gd name="connsiteX186" fmla="*/ 1074146 w 3024845"/>
                  <a:gd name="connsiteY186" fmla="*/ 490724 h 1166887"/>
                  <a:gd name="connsiteX187" fmla="*/ 1076426 w 3024845"/>
                  <a:gd name="connsiteY187" fmla="*/ 490724 h 1166887"/>
                  <a:gd name="connsiteX188" fmla="*/ 1092387 w 3024845"/>
                  <a:gd name="connsiteY188" fmla="*/ 490724 h 1166887"/>
                  <a:gd name="connsiteX189" fmla="*/ 1092387 w 3024845"/>
                  <a:gd name="connsiteY189" fmla="*/ 491805 h 1166887"/>
                  <a:gd name="connsiteX190" fmla="*/ 1092387 w 3024845"/>
                  <a:gd name="connsiteY190" fmla="*/ 499371 h 1166887"/>
                  <a:gd name="connsiteX191" fmla="*/ 1122787 w 3024845"/>
                  <a:gd name="connsiteY191" fmla="*/ 499371 h 1166887"/>
                  <a:gd name="connsiteX192" fmla="*/ 1122787 w 3024845"/>
                  <a:gd name="connsiteY192" fmla="*/ 500992 h 1166887"/>
                  <a:gd name="connsiteX193" fmla="*/ 1122787 w 3024845"/>
                  <a:gd name="connsiteY193" fmla="*/ 512342 h 1166887"/>
                  <a:gd name="connsiteX194" fmla="*/ 1149134 w 3024845"/>
                  <a:gd name="connsiteY194" fmla="*/ 512342 h 1166887"/>
                  <a:gd name="connsiteX195" fmla="*/ 1149134 w 3024845"/>
                  <a:gd name="connsiteY195" fmla="*/ 542606 h 1166887"/>
                  <a:gd name="connsiteX196" fmla="*/ 1149894 w 3024845"/>
                  <a:gd name="connsiteY196" fmla="*/ 542606 h 1166887"/>
                  <a:gd name="connsiteX197" fmla="*/ 1155214 w 3024845"/>
                  <a:gd name="connsiteY197" fmla="*/ 542606 h 1166887"/>
                  <a:gd name="connsiteX198" fmla="*/ 1155214 w 3024845"/>
                  <a:gd name="connsiteY198" fmla="*/ 543687 h 1166887"/>
                  <a:gd name="connsiteX199" fmla="*/ 1155214 w 3024845"/>
                  <a:gd name="connsiteY199" fmla="*/ 551254 h 1166887"/>
                  <a:gd name="connsiteX200" fmla="*/ 1159268 w 3024845"/>
                  <a:gd name="connsiteY200" fmla="*/ 581518 h 1166887"/>
                  <a:gd name="connsiteX201" fmla="*/ 1160028 w 3024845"/>
                  <a:gd name="connsiteY201" fmla="*/ 581518 h 1166887"/>
                  <a:gd name="connsiteX202" fmla="*/ 1165348 w 3024845"/>
                  <a:gd name="connsiteY202" fmla="*/ 581518 h 1166887"/>
                  <a:gd name="connsiteX203" fmla="*/ 1165348 w 3024845"/>
                  <a:gd name="connsiteY203" fmla="*/ 582329 h 1166887"/>
                  <a:gd name="connsiteX204" fmla="*/ 1165348 w 3024845"/>
                  <a:gd name="connsiteY204" fmla="*/ 588004 h 1166887"/>
                  <a:gd name="connsiteX205" fmla="*/ 1166361 w 3024845"/>
                  <a:gd name="connsiteY205" fmla="*/ 588004 h 1166887"/>
                  <a:gd name="connsiteX206" fmla="*/ 1173454 w 3024845"/>
                  <a:gd name="connsiteY206" fmla="*/ 588004 h 1166887"/>
                  <a:gd name="connsiteX207" fmla="*/ 1173454 w 3024845"/>
                  <a:gd name="connsiteY207" fmla="*/ 618269 h 1166887"/>
                  <a:gd name="connsiteX208" fmla="*/ 1175481 w 3024845"/>
                  <a:gd name="connsiteY208" fmla="*/ 618269 h 1166887"/>
                  <a:gd name="connsiteX209" fmla="*/ 1189668 w 3024845"/>
                  <a:gd name="connsiteY209" fmla="*/ 618269 h 1166887"/>
                  <a:gd name="connsiteX210" fmla="*/ 1189668 w 3024845"/>
                  <a:gd name="connsiteY210" fmla="*/ 642048 h 1166887"/>
                  <a:gd name="connsiteX211" fmla="*/ 1191695 w 3024845"/>
                  <a:gd name="connsiteY211" fmla="*/ 643669 h 1166887"/>
                  <a:gd name="connsiteX212" fmla="*/ 1191695 w 3024845"/>
                  <a:gd name="connsiteY212" fmla="*/ 655019 h 1166887"/>
                  <a:gd name="connsiteX213" fmla="*/ 1192455 w 3024845"/>
                  <a:gd name="connsiteY213" fmla="*/ 655019 h 1166887"/>
                  <a:gd name="connsiteX214" fmla="*/ 1197775 w 3024845"/>
                  <a:gd name="connsiteY214" fmla="*/ 655019 h 1166887"/>
                  <a:gd name="connsiteX215" fmla="*/ 1197775 w 3024845"/>
                  <a:gd name="connsiteY215" fmla="*/ 678798 h 1166887"/>
                  <a:gd name="connsiteX216" fmla="*/ 1199041 w 3024845"/>
                  <a:gd name="connsiteY216" fmla="*/ 678798 h 1166887"/>
                  <a:gd name="connsiteX217" fmla="*/ 1207908 w 3024845"/>
                  <a:gd name="connsiteY217" fmla="*/ 678798 h 1166887"/>
                  <a:gd name="connsiteX218" fmla="*/ 1209935 w 3024845"/>
                  <a:gd name="connsiteY218" fmla="*/ 682852 h 1166887"/>
                  <a:gd name="connsiteX219" fmla="*/ 1209935 w 3024845"/>
                  <a:gd name="connsiteY219" fmla="*/ 696093 h 1166887"/>
                  <a:gd name="connsiteX220" fmla="*/ 1211455 w 3024845"/>
                  <a:gd name="connsiteY220" fmla="*/ 694201 h 1166887"/>
                  <a:gd name="connsiteX221" fmla="*/ 1222095 w 3024845"/>
                  <a:gd name="connsiteY221" fmla="*/ 680960 h 1166887"/>
                  <a:gd name="connsiteX222" fmla="*/ 1250469 w 3024845"/>
                  <a:gd name="connsiteY222" fmla="*/ 680960 h 1166887"/>
                  <a:gd name="connsiteX223" fmla="*/ 1250469 w 3024845"/>
                  <a:gd name="connsiteY223" fmla="*/ 767431 h 1166887"/>
                  <a:gd name="connsiteX224" fmla="*/ 1251229 w 3024845"/>
                  <a:gd name="connsiteY224" fmla="*/ 767431 h 1166887"/>
                  <a:gd name="connsiteX225" fmla="*/ 1256549 w 3024845"/>
                  <a:gd name="connsiteY225" fmla="*/ 767431 h 1166887"/>
                  <a:gd name="connsiteX226" fmla="*/ 1257309 w 3024845"/>
                  <a:gd name="connsiteY226" fmla="*/ 766080 h 1166887"/>
                  <a:gd name="connsiteX227" fmla="*/ 1262629 w 3024845"/>
                  <a:gd name="connsiteY227" fmla="*/ 756622 h 1166887"/>
                  <a:gd name="connsiteX228" fmla="*/ 1262629 w 3024845"/>
                  <a:gd name="connsiteY228" fmla="*/ 758514 h 1166887"/>
                  <a:gd name="connsiteX229" fmla="*/ 1262629 w 3024845"/>
                  <a:gd name="connsiteY229" fmla="*/ 771755 h 1166887"/>
                  <a:gd name="connsiteX230" fmla="*/ 1266682 w 3024845"/>
                  <a:gd name="connsiteY230" fmla="*/ 726358 h 1166887"/>
                  <a:gd name="connsiteX231" fmla="*/ 1267442 w 3024845"/>
                  <a:gd name="connsiteY231" fmla="*/ 726358 h 1166887"/>
                  <a:gd name="connsiteX232" fmla="*/ 1272762 w 3024845"/>
                  <a:gd name="connsiteY232" fmla="*/ 726358 h 1166887"/>
                  <a:gd name="connsiteX233" fmla="*/ 1272762 w 3024845"/>
                  <a:gd name="connsiteY233" fmla="*/ 661504 h 1166887"/>
                  <a:gd name="connsiteX234" fmla="*/ 1273776 w 3024845"/>
                  <a:gd name="connsiteY234" fmla="*/ 661504 h 1166887"/>
                  <a:gd name="connsiteX235" fmla="*/ 1280869 w 3024845"/>
                  <a:gd name="connsiteY235" fmla="*/ 661504 h 1166887"/>
                  <a:gd name="connsiteX236" fmla="*/ 1293029 w 3024845"/>
                  <a:gd name="connsiteY236" fmla="*/ 618269 h 1166887"/>
                  <a:gd name="connsiteX237" fmla="*/ 1294296 w 3024845"/>
                  <a:gd name="connsiteY237" fmla="*/ 618269 h 1166887"/>
                  <a:gd name="connsiteX238" fmla="*/ 1303163 w 3024845"/>
                  <a:gd name="connsiteY238" fmla="*/ 618269 h 1166887"/>
                  <a:gd name="connsiteX239" fmla="*/ 1313296 w 3024845"/>
                  <a:gd name="connsiteY239" fmla="*/ 661504 h 1166887"/>
                  <a:gd name="connsiteX240" fmla="*/ 1314309 w 3024845"/>
                  <a:gd name="connsiteY240" fmla="*/ 661504 h 1166887"/>
                  <a:gd name="connsiteX241" fmla="*/ 1321403 w 3024845"/>
                  <a:gd name="connsiteY241" fmla="*/ 661504 h 1166887"/>
                  <a:gd name="connsiteX242" fmla="*/ 1321403 w 3024845"/>
                  <a:gd name="connsiteY242" fmla="*/ 700416 h 1166887"/>
                  <a:gd name="connsiteX243" fmla="*/ 1323176 w 3024845"/>
                  <a:gd name="connsiteY243" fmla="*/ 700416 h 1166887"/>
                  <a:gd name="connsiteX244" fmla="*/ 1335590 w 3024845"/>
                  <a:gd name="connsiteY244" fmla="*/ 700416 h 1166887"/>
                  <a:gd name="connsiteX245" fmla="*/ 1335590 w 3024845"/>
                  <a:gd name="connsiteY245" fmla="*/ 702578 h 1166887"/>
                  <a:gd name="connsiteX246" fmla="*/ 1335590 w 3024845"/>
                  <a:gd name="connsiteY246" fmla="*/ 717710 h 1166887"/>
                  <a:gd name="connsiteX247" fmla="*/ 1339643 w 3024845"/>
                  <a:gd name="connsiteY247" fmla="*/ 715549 h 1166887"/>
                  <a:gd name="connsiteX248" fmla="*/ 1339643 w 3024845"/>
                  <a:gd name="connsiteY248" fmla="*/ 700416 h 1166887"/>
                  <a:gd name="connsiteX249" fmla="*/ 1341163 w 3024845"/>
                  <a:gd name="connsiteY249" fmla="*/ 700416 h 1166887"/>
                  <a:gd name="connsiteX250" fmla="*/ 1351803 w 3024845"/>
                  <a:gd name="connsiteY250" fmla="*/ 700416 h 1166887"/>
                  <a:gd name="connsiteX251" fmla="*/ 1351803 w 3024845"/>
                  <a:gd name="connsiteY251" fmla="*/ 702037 h 1166887"/>
                  <a:gd name="connsiteX252" fmla="*/ 1351803 w 3024845"/>
                  <a:gd name="connsiteY252" fmla="*/ 713387 h 1166887"/>
                  <a:gd name="connsiteX253" fmla="*/ 1382204 w 3024845"/>
                  <a:gd name="connsiteY253" fmla="*/ 713387 h 1166887"/>
                  <a:gd name="connsiteX254" fmla="*/ 1382204 w 3024845"/>
                  <a:gd name="connsiteY254" fmla="*/ 676637 h 1166887"/>
                  <a:gd name="connsiteX255" fmla="*/ 1383470 w 3024845"/>
                  <a:gd name="connsiteY255" fmla="*/ 676637 h 1166887"/>
                  <a:gd name="connsiteX256" fmla="*/ 1392337 w 3024845"/>
                  <a:gd name="connsiteY256" fmla="*/ 676637 h 1166887"/>
                  <a:gd name="connsiteX257" fmla="*/ 1392337 w 3024845"/>
                  <a:gd name="connsiteY257" fmla="*/ 698254 h 1166887"/>
                  <a:gd name="connsiteX258" fmla="*/ 1394364 w 3024845"/>
                  <a:gd name="connsiteY258" fmla="*/ 665828 h 1166887"/>
                  <a:gd name="connsiteX259" fmla="*/ 1416657 w 3024845"/>
                  <a:gd name="connsiteY259" fmla="*/ 665828 h 1166887"/>
                  <a:gd name="connsiteX260" fmla="*/ 1416657 w 3024845"/>
                  <a:gd name="connsiteY260" fmla="*/ 664206 h 1166887"/>
                  <a:gd name="connsiteX261" fmla="*/ 1416657 w 3024845"/>
                  <a:gd name="connsiteY261" fmla="*/ 652857 h 1166887"/>
                  <a:gd name="connsiteX262" fmla="*/ 1417417 w 3024845"/>
                  <a:gd name="connsiteY262" fmla="*/ 652857 h 1166887"/>
                  <a:gd name="connsiteX263" fmla="*/ 1422737 w 3024845"/>
                  <a:gd name="connsiteY263" fmla="*/ 652857 h 1166887"/>
                  <a:gd name="connsiteX264" fmla="*/ 1422737 w 3024845"/>
                  <a:gd name="connsiteY264" fmla="*/ 650966 h 1166887"/>
                  <a:gd name="connsiteX265" fmla="*/ 1422737 w 3024845"/>
                  <a:gd name="connsiteY265" fmla="*/ 637725 h 1166887"/>
                  <a:gd name="connsiteX266" fmla="*/ 1426791 w 3024845"/>
                  <a:gd name="connsiteY266" fmla="*/ 644210 h 1166887"/>
                  <a:gd name="connsiteX267" fmla="*/ 1429071 w 3024845"/>
                  <a:gd name="connsiteY267" fmla="*/ 644210 h 1166887"/>
                  <a:gd name="connsiteX268" fmla="*/ 1445031 w 3024845"/>
                  <a:gd name="connsiteY268" fmla="*/ 644210 h 1166887"/>
                  <a:gd name="connsiteX269" fmla="*/ 1445031 w 3024845"/>
                  <a:gd name="connsiteY269" fmla="*/ 643399 h 1166887"/>
                  <a:gd name="connsiteX270" fmla="*/ 1445031 w 3024845"/>
                  <a:gd name="connsiteY270" fmla="*/ 637725 h 1166887"/>
                  <a:gd name="connsiteX271" fmla="*/ 1445791 w 3024845"/>
                  <a:gd name="connsiteY271" fmla="*/ 637725 h 1166887"/>
                  <a:gd name="connsiteX272" fmla="*/ 1451111 w 3024845"/>
                  <a:gd name="connsiteY272" fmla="*/ 637725 h 1166887"/>
                  <a:gd name="connsiteX273" fmla="*/ 1451111 w 3024845"/>
                  <a:gd name="connsiteY273" fmla="*/ 639076 h 1166887"/>
                  <a:gd name="connsiteX274" fmla="*/ 1451111 w 3024845"/>
                  <a:gd name="connsiteY274" fmla="*/ 648534 h 1166887"/>
                  <a:gd name="connsiteX275" fmla="*/ 1489618 w 3024845"/>
                  <a:gd name="connsiteY275" fmla="*/ 648534 h 1166887"/>
                  <a:gd name="connsiteX276" fmla="*/ 1489618 w 3024845"/>
                  <a:gd name="connsiteY276" fmla="*/ 786887 h 1166887"/>
                  <a:gd name="connsiteX277" fmla="*/ 1491138 w 3024845"/>
                  <a:gd name="connsiteY277" fmla="*/ 786887 h 1166887"/>
                  <a:gd name="connsiteX278" fmla="*/ 1501778 w 3024845"/>
                  <a:gd name="connsiteY278" fmla="*/ 786887 h 1166887"/>
                  <a:gd name="connsiteX279" fmla="*/ 1501778 w 3024845"/>
                  <a:gd name="connsiteY279" fmla="*/ 773917 h 1166887"/>
                  <a:gd name="connsiteX280" fmla="*/ 1505832 w 3024845"/>
                  <a:gd name="connsiteY280" fmla="*/ 773917 h 1166887"/>
                  <a:gd name="connsiteX281" fmla="*/ 1505832 w 3024845"/>
                  <a:gd name="connsiteY281" fmla="*/ 786887 h 1166887"/>
                  <a:gd name="connsiteX282" fmla="*/ 1536232 w 3024845"/>
                  <a:gd name="connsiteY282" fmla="*/ 786887 h 1166887"/>
                  <a:gd name="connsiteX283" fmla="*/ 1536232 w 3024845"/>
                  <a:gd name="connsiteY283" fmla="*/ 756622 h 1166887"/>
                  <a:gd name="connsiteX284" fmla="*/ 1548392 w 3024845"/>
                  <a:gd name="connsiteY284" fmla="*/ 756622 h 1166887"/>
                  <a:gd name="connsiteX285" fmla="*/ 1560552 w 3024845"/>
                  <a:gd name="connsiteY285" fmla="*/ 754461 h 1166887"/>
                  <a:gd name="connsiteX286" fmla="*/ 1564606 w 3024845"/>
                  <a:gd name="connsiteY286" fmla="*/ 756622 h 1166887"/>
                  <a:gd name="connsiteX287" fmla="*/ 1574739 w 3024845"/>
                  <a:gd name="connsiteY287" fmla="*/ 756622 h 1166887"/>
                  <a:gd name="connsiteX288" fmla="*/ 1574739 w 3024845"/>
                  <a:gd name="connsiteY288" fmla="*/ 786887 h 1166887"/>
                  <a:gd name="connsiteX289" fmla="*/ 1582846 w 3024845"/>
                  <a:gd name="connsiteY289" fmla="*/ 786887 h 1166887"/>
                  <a:gd name="connsiteX290" fmla="*/ 1582846 w 3024845"/>
                  <a:gd name="connsiteY290" fmla="*/ 804182 h 1166887"/>
                  <a:gd name="connsiteX291" fmla="*/ 1592182 w 3024845"/>
                  <a:gd name="connsiteY291" fmla="*/ 805087 h 1166887"/>
                  <a:gd name="connsiteX292" fmla="*/ 1605140 w 3024845"/>
                  <a:gd name="connsiteY292" fmla="*/ 805087 h 1166887"/>
                  <a:gd name="connsiteX293" fmla="*/ 1605140 w 3024845"/>
                  <a:gd name="connsiteY293" fmla="*/ 789049 h 1166887"/>
                  <a:gd name="connsiteX294" fmla="*/ 1673096 w 3024845"/>
                  <a:gd name="connsiteY294" fmla="*/ 789049 h 1166887"/>
                  <a:gd name="connsiteX295" fmla="*/ 1673096 w 3024845"/>
                  <a:gd name="connsiteY295" fmla="*/ 703796 h 1166887"/>
                  <a:gd name="connsiteX296" fmla="*/ 1745104 w 3024845"/>
                  <a:gd name="connsiteY296" fmla="*/ 703796 h 1166887"/>
                  <a:gd name="connsiteX297" fmla="*/ 1745104 w 3024845"/>
                  <a:gd name="connsiteY297" fmla="*/ 782564 h 1166887"/>
                  <a:gd name="connsiteX298" fmla="*/ 1747008 w 3024845"/>
                  <a:gd name="connsiteY298" fmla="*/ 782564 h 1166887"/>
                  <a:gd name="connsiteX299" fmla="*/ 1748250 w 3024845"/>
                  <a:gd name="connsiteY299" fmla="*/ 805087 h 1166887"/>
                  <a:gd name="connsiteX300" fmla="*/ 1757926 w 3024845"/>
                  <a:gd name="connsiteY300" fmla="*/ 805087 h 1166887"/>
                  <a:gd name="connsiteX301" fmla="*/ 1759168 w 3024845"/>
                  <a:gd name="connsiteY301" fmla="*/ 782564 h 1166887"/>
                  <a:gd name="connsiteX302" fmla="*/ 1765248 w 3024845"/>
                  <a:gd name="connsiteY302" fmla="*/ 782564 h 1166887"/>
                  <a:gd name="connsiteX303" fmla="*/ 1766490 w 3024845"/>
                  <a:gd name="connsiteY303" fmla="*/ 805087 h 1166887"/>
                  <a:gd name="connsiteX304" fmla="*/ 1817112 w 3024845"/>
                  <a:gd name="connsiteY304" fmla="*/ 805087 h 1166887"/>
                  <a:gd name="connsiteX305" fmla="*/ 1817112 w 3024845"/>
                  <a:gd name="connsiteY305" fmla="*/ 642059 h 1166887"/>
                  <a:gd name="connsiteX306" fmla="*/ 2014439 w 3024845"/>
                  <a:gd name="connsiteY306" fmla="*/ 642059 h 1166887"/>
                  <a:gd name="connsiteX307" fmla="*/ 2014439 w 3024845"/>
                  <a:gd name="connsiteY307" fmla="*/ 805087 h 1166887"/>
                  <a:gd name="connsiteX308" fmla="*/ 2033136 w 3024845"/>
                  <a:gd name="connsiteY308" fmla="*/ 805087 h 1166887"/>
                  <a:gd name="connsiteX309" fmla="*/ 2033136 w 3024845"/>
                  <a:gd name="connsiteY309" fmla="*/ 722394 h 1166887"/>
                  <a:gd name="connsiteX310" fmla="*/ 2128256 w 3024845"/>
                  <a:gd name="connsiteY310" fmla="*/ 722394 h 1166887"/>
                  <a:gd name="connsiteX311" fmla="*/ 2140186 w 3024845"/>
                  <a:gd name="connsiteY311" fmla="*/ 404253 h 1166887"/>
                  <a:gd name="connsiteX312" fmla="*/ 2128026 w 3024845"/>
                  <a:gd name="connsiteY312" fmla="*/ 382635 h 1166887"/>
                  <a:gd name="connsiteX313" fmla="*/ 2121946 w 3024845"/>
                  <a:gd name="connsiteY313" fmla="*/ 378311 h 1166887"/>
                  <a:gd name="connsiteX314" fmla="*/ 2130053 w 3024845"/>
                  <a:gd name="connsiteY314" fmla="*/ 354532 h 1166887"/>
                  <a:gd name="connsiteX315" fmla="*/ 2130053 w 3024845"/>
                  <a:gd name="connsiteY315" fmla="*/ 337238 h 1166887"/>
                  <a:gd name="connsiteX316" fmla="*/ 2144240 w 3024845"/>
                  <a:gd name="connsiteY316" fmla="*/ 337238 h 1166887"/>
                  <a:gd name="connsiteX317" fmla="*/ 2144240 w 3024845"/>
                  <a:gd name="connsiteY317" fmla="*/ 315620 h 1166887"/>
                  <a:gd name="connsiteX318" fmla="*/ 2146266 w 3024845"/>
                  <a:gd name="connsiteY318" fmla="*/ 311296 h 1166887"/>
                  <a:gd name="connsiteX319" fmla="*/ 2146266 w 3024845"/>
                  <a:gd name="connsiteY319" fmla="*/ 233472 h 1166887"/>
                  <a:gd name="connsiteX320" fmla="*/ 2144240 w 3024845"/>
                  <a:gd name="connsiteY320" fmla="*/ 226987 h 1166887"/>
                  <a:gd name="connsiteX321" fmla="*/ 2150320 w 3024845"/>
                  <a:gd name="connsiteY321" fmla="*/ 220501 h 1166887"/>
                  <a:gd name="connsiteX322" fmla="*/ 2150320 w 3024845"/>
                  <a:gd name="connsiteY322" fmla="*/ 162133 h 1166887"/>
                  <a:gd name="connsiteX323" fmla="*/ 2152346 w 3024845"/>
                  <a:gd name="connsiteY323" fmla="*/ 157810 h 1166887"/>
                  <a:gd name="connsiteX324" fmla="*/ 2152346 w 3024845"/>
                  <a:gd name="connsiteY324" fmla="*/ 101604 h 1166887"/>
                  <a:gd name="connsiteX325" fmla="*/ 2154373 w 3024845"/>
                  <a:gd name="connsiteY325" fmla="*/ 82148 h 1166887"/>
                  <a:gd name="connsiteX326" fmla="*/ 2158427 w 3024845"/>
                  <a:gd name="connsiteY326" fmla="*/ 99442 h 1166887"/>
                  <a:gd name="connsiteX327" fmla="*/ 2160453 w 3024845"/>
                  <a:gd name="connsiteY327" fmla="*/ 157810 h 1166887"/>
                  <a:gd name="connsiteX328" fmla="*/ 2162480 w 3024845"/>
                  <a:gd name="connsiteY328" fmla="*/ 220501 h 1166887"/>
                  <a:gd name="connsiteX329" fmla="*/ 2168560 w 3024845"/>
                  <a:gd name="connsiteY329" fmla="*/ 226987 h 1166887"/>
                  <a:gd name="connsiteX330" fmla="*/ 2166533 w 3024845"/>
                  <a:gd name="connsiteY330" fmla="*/ 233472 h 1166887"/>
                  <a:gd name="connsiteX331" fmla="*/ 2166533 w 3024845"/>
                  <a:gd name="connsiteY331" fmla="*/ 311296 h 1166887"/>
                  <a:gd name="connsiteX332" fmla="*/ 2168560 w 3024845"/>
                  <a:gd name="connsiteY332" fmla="*/ 315620 h 1166887"/>
                  <a:gd name="connsiteX333" fmla="*/ 2168560 w 3024845"/>
                  <a:gd name="connsiteY333" fmla="*/ 337238 h 1166887"/>
                  <a:gd name="connsiteX334" fmla="*/ 2182747 w 3024845"/>
                  <a:gd name="connsiteY334" fmla="*/ 337238 h 1166887"/>
                  <a:gd name="connsiteX335" fmla="*/ 2182747 w 3024845"/>
                  <a:gd name="connsiteY335" fmla="*/ 354532 h 1166887"/>
                  <a:gd name="connsiteX336" fmla="*/ 2190854 w 3024845"/>
                  <a:gd name="connsiteY336" fmla="*/ 378311 h 1166887"/>
                  <a:gd name="connsiteX337" fmla="*/ 2184774 w 3024845"/>
                  <a:gd name="connsiteY337" fmla="*/ 382635 h 1166887"/>
                  <a:gd name="connsiteX338" fmla="*/ 2172613 w 3024845"/>
                  <a:gd name="connsiteY338" fmla="*/ 404253 h 1166887"/>
                  <a:gd name="connsiteX339" fmla="*/ 2180720 w 3024845"/>
                  <a:gd name="connsiteY339" fmla="*/ 657181 h 1166887"/>
                  <a:gd name="connsiteX340" fmla="*/ 2245574 w 3024845"/>
                  <a:gd name="connsiteY340" fmla="*/ 657181 h 1166887"/>
                  <a:gd name="connsiteX341" fmla="*/ 2245574 w 3024845"/>
                  <a:gd name="connsiteY341" fmla="*/ 732843 h 1166887"/>
                  <a:gd name="connsiteX342" fmla="*/ 2253681 w 3024845"/>
                  <a:gd name="connsiteY342" fmla="*/ 732843 h 1166887"/>
                  <a:gd name="connsiteX343" fmla="*/ 2255708 w 3024845"/>
                  <a:gd name="connsiteY343" fmla="*/ 726358 h 1166887"/>
                  <a:gd name="connsiteX344" fmla="*/ 2261788 w 3024845"/>
                  <a:gd name="connsiteY344" fmla="*/ 726358 h 1166887"/>
                  <a:gd name="connsiteX345" fmla="*/ 2263815 w 3024845"/>
                  <a:gd name="connsiteY345" fmla="*/ 735005 h 1166887"/>
                  <a:gd name="connsiteX346" fmla="*/ 2275975 w 3024845"/>
                  <a:gd name="connsiteY346" fmla="*/ 735005 h 1166887"/>
                  <a:gd name="connsiteX347" fmla="*/ 2275975 w 3024845"/>
                  <a:gd name="connsiteY347" fmla="*/ 728519 h 1166887"/>
                  <a:gd name="connsiteX348" fmla="*/ 2298268 w 3024845"/>
                  <a:gd name="connsiteY348" fmla="*/ 728519 h 1166887"/>
                  <a:gd name="connsiteX349" fmla="*/ 2298268 w 3024845"/>
                  <a:gd name="connsiteY349" fmla="*/ 735005 h 1166887"/>
                  <a:gd name="connsiteX350" fmla="*/ 2318535 w 3024845"/>
                  <a:gd name="connsiteY350" fmla="*/ 735005 h 1166887"/>
                  <a:gd name="connsiteX351" fmla="*/ 2318535 w 3024845"/>
                  <a:gd name="connsiteY351" fmla="*/ 780402 h 1166887"/>
                  <a:gd name="connsiteX352" fmla="*/ 2332722 w 3024845"/>
                  <a:gd name="connsiteY352" fmla="*/ 780402 h 1166887"/>
                  <a:gd name="connsiteX353" fmla="*/ 2332722 w 3024845"/>
                  <a:gd name="connsiteY353" fmla="*/ 767431 h 1166887"/>
                  <a:gd name="connsiteX354" fmla="*/ 2348936 w 3024845"/>
                  <a:gd name="connsiteY354" fmla="*/ 767431 h 1166887"/>
                  <a:gd name="connsiteX355" fmla="*/ 2348936 w 3024845"/>
                  <a:gd name="connsiteY355" fmla="*/ 588004 h 1166887"/>
                  <a:gd name="connsiteX356" fmla="*/ 2355016 w 3024845"/>
                  <a:gd name="connsiteY356" fmla="*/ 581518 h 1166887"/>
                  <a:gd name="connsiteX357" fmla="*/ 2427977 w 3024845"/>
                  <a:gd name="connsiteY357" fmla="*/ 581518 h 1166887"/>
                  <a:gd name="connsiteX358" fmla="*/ 2427977 w 3024845"/>
                  <a:gd name="connsiteY358" fmla="*/ 590166 h 1166887"/>
                  <a:gd name="connsiteX359" fmla="*/ 2438110 w 3024845"/>
                  <a:gd name="connsiteY359" fmla="*/ 590166 h 1166887"/>
                  <a:gd name="connsiteX360" fmla="*/ 2438110 w 3024845"/>
                  <a:gd name="connsiteY360" fmla="*/ 704740 h 1166887"/>
                  <a:gd name="connsiteX361" fmla="*/ 2460404 w 3024845"/>
                  <a:gd name="connsiteY361" fmla="*/ 704740 h 1166887"/>
                  <a:gd name="connsiteX362" fmla="*/ 2460404 w 3024845"/>
                  <a:gd name="connsiteY362" fmla="*/ 637725 h 1166887"/>
                  <a:gd name="connsiteX363" fmla="*/ 2486751 w 3024845"/>
                  <a:gd name="connsiteY363" fmla="*/ 637725 h 1166887"/>
                  <a:gd name="connsiteX364" fmla="*/ 2490804 w 3024845"/>
                  <a:gd name="connsiteY364" fmla="*/ 633401 h 1166887"/>
                  <a:gd name="connsiteX365" fmla="*/ 2498911 w 3024845"/>
                  <a:gd name="connsiteY365" fmla="*/ 633401 h 1166887"/>
                  <a:gd name="connsiteX366" fmla="*/ 2502964 w 3024845"/>
                  <a:gd name="connsiteY366" fmla="*/ 637725 h 1166887"/>
                  <a:gd name="connsiteX367" fmla="*/ 2525258 w 3024845"/>
                  <a:gd name="connsiteY367" fmla="*/ 637725 h 1166887"/>
                  <a:gd name="connsiteX368" fmla="*/ 2525258 w 3024845"/>
                  <a:gd name="connsiteY368" fmla="*/ 520989 h 1166887"/>
                  <a:gd name="connsiteX369" fmla="*/ 2582005 w 3024845"/>
                  <a:gd name="connsiteY369" fmla="*/ 510180 h 1166887"/>
                  <a:gd name="connsiteX370" fmla="*/ 2582005 w 3024845"/>
                  <a:gd name="connsiteY370" fmla="*/ 511261 h 1166887"/>
                  <a:gd name="connsiteX371" fmla="*/ 2582005 w 3024845"/>
                  <a:gd name="connsiteY371" fmla="*/ 518827 h 1166887"/>
                  <a:gd name="connsiteX372" fmla="*/ 2608352 w 3024845"/>
                  <a:gd name="connsiteY372" fmla="*/ 518827 h 1166887"/>
                  <a:gd name="connsiteX373" fmla="*/ 2608352 w 3024845"/>
                  <a:gd name="connsiteY373" fmla="*/ 773917 h 1166887"/>
                  <a:gd name="connsiteX374" fmla="*/ 2630646 w 3024845"/>
                  <a:gd name="connsiteY374" fmla="*/ 773917 h 1166887"/>
                  <a:gd name="connsiteX375" fmla="*/ 2630646 w 3024845"/>
                  <a:gd name="connsiteY375" fmla="*/ 769593 h 1166887"/>
                  <a:gd name="connsiteX376" fmla="*/ 2642806 w 3024845"/>
                  <a:gd name="connsiteY376" fmla="*/ 769593 h 1166887"/>
                  <a:gd name="connsiteX377" fmla="*/ 2642806 w 3024845"/>
                  <a:gd name="connsiteY377" fmla="*/ 773917 h 1166887"/>
                  <a:gd name="connsiteX378" fmla="*/ 2667126 w 3024845"/>
                  <a:gd name="connsiteY378" fmla="*/ 773917 h 1166887"/>
                  <a:gd name="connsiteX379" fmla="*/ 2667126 w 3024845"/>
                  <a:gd name="connsiteY379" fmla="*/ 760946 h 1166887"/>
                  <a:gd name="connsiteX380" fmla="*/ 2695500 w 3024845"/>
                  <a:gd name="connsiteY380" fmla="*/ 760946 h 1166887"/>
                  <a:gd name="connsiteX381" fmla="*/ 2707660 w 3024845"/>
                  <a:gd name="connsiteY381" fmla="*/ 756622 h 1166887"/>
                  <a:gd name="connsiteX382" fmla="*/ 2727927 w 3024845"/>
                  <a:gd name="connsiteY382" fmla="*/ 760946 h 1166887"/>
                  <a:gd name="connsiteX383" fmla="*/ 2727927 w 3024845"/>
                  <a:gd name="connsiteY383" fmla="*/ 743652 h 1166887"/>
                  <a:gd name="connsiteX384" fmla="*/ 2736034 w 3024845"/>
                  <a:gd name="connsiteY384" fmla="*/ 743652 h 1166887"/>
                  <a:gd name="connsiteX385" fmla="*/ 2736034 w 3024845"/>
                  <a:gd name="connsiteY385" fmla="*/ 730681 h 1166887"/>
                  <a:gd name="connsiteX386" fmla="*/ 2792781 w 3024845"/>
                  <a:gd name="connsiteY386" fmla="*/ 730681 h 1166887"/>
                  <a:gd name="connsiteX387" fmla="*/ 2792781 w 3024845"/>
                  <a:gd name="connsiteY387" fmla="*/ 700416 h 1166887"/>
                  <a:gd name="connsiteX388" fmla="*/ 2811021 w 3024845"/>
                  <a:gd name="connsiteY388" fmla="*/ 700416 h 1166887"/>
                  <a:gd name="connsiteX389" fmla="*/ 2811021 w 3024845"/>
                  <a:gd name="connsiteY389" fmla="*/ 693931 h 1166887"/>
                  <a:gd name="connsiteX390" fmla="*/ 2823181 w 3024845"/>
                  <a:gd name="connsiteY390" fmla="*/ 693931 h 1166887"/>
                  <a:gd name="connsiteX391" fmla="*/ 2823181 w 3024845"/>
                  <a:gd name="connsiteY391" fmla="*/ 700416 h 1166887"/>
                  <a:gd name="connsiteX392" fmla="*/ 2839395 w 3024845"/>
                  <a:gd name="connsiteY392" fmla="*/ 700416 h 1166887"/>
                  <a:gd name="connsiteX393" fmla="*/ 2839395 w 3024845"/>
                  <a:gd name="connsiteY393" fmla="*/ 750137 h 1166887"/>
                  <a:gd name="connsiteX394" fmla="*/ 2871822 w 3024845"/>
                  <a:gd name="connsiteY394" fmla="*/ 750137 h 1166887"/>
                  <a:gd name="connsiteX395" fmla="*/ 2871822 w 3024845"/>
                  <a:gd name="connsiteY395" fmla="*/ 724196 h 1166887"/>
                  <a:gd name="connsiteX396" fmla="*/ 2910329 w 3024845"/>
                  <a:gd name="connsiteY396" fmla="*/ 724196 h 1166887"/>
                  <a:gd name="connsiteX397" fmla="*/ 2910329 w 3024845"/>
                  <a:gd name="connsiteY397" fmla="*/ 693931 h 1166887"/>
                  <a:gd name="connsiteX398" fmla="*/ 2958970 w 3024845"/>
                  <a:gd name="connsiteY398" fmla="*/ 693931 h 1166887"/>
                  <a:gd name="connsiteX399" fmla="*/ 2958970 w 3024845"/>
                  <a:gd name="connsiteY399" fmla="*/ 805087 h 1166887"/>
                  <a:gd name="connsiteX400" fmla="*/ 2958970 w 3024845"/>
                  <a:gd name="connsiteY400" fmla="*/ 818866 h 1166887"/>
                  <a:gd name="connsiteX401" fmla="*/ 3024845 w 3024845"/>
                  <a:gd name="connsiteY401" fmla="*/ 818866 h 1166887"/>
                  <a:gd name="connsiteX402" fmla="*/ 3024845 w 3024845"/>
                  <a:gd name="connsiteY402" fmla="*/ 1160647 h 1166887"/>
                  <a:gd name="connsiteX403" fmla="*/ 145862 w 3024845"/>
                  <a:gd name="connsiteY403" fmla="*/ 1160647 h 1166887"/>
                  <a:gd name="connsiteX404" fmla="*/ 2054 w 3024845"/>
                  <a:gd name="connsiteY404" fmla="*/ 1166887 h 1166887"/>
                  <a:gd name="connsiteX405" fmla="*/ 0 w 3024845"/>
                  <a:gd name="connsiteY405" fmla="*/ 724196 h 1166887"/>
                  <a:gd name="connsiteX406" fmla="*/ 20267 w 3024845"/>
                  <a:gd name="connsiteY406" fmla="*/ 724196 h 1166887"/>
                  <a:gd name="connsiteX407" fmla="*/ 20774 w 3024845"/>
                  <a:gd name="connsiteY407" fmla="*/ 723115 h 1166887"/>
                  <a:gd name="connsiteX408" fmla="*/ 24320 w 3024845"/>
                  <a:gd name="connsiteY408" fmla="*/ 715549 h 1166887"/>
                  <a:gd name="connsiteX409" fmla="*/ 26094 w 3024845"/>
                  <a:gd name="connsiteY409" fmla="*/ 715819 h 1166887"/>
                  <a:gd name="connsiteX410" fmla="*/ 38507 w 3024845"/>
                  <a:gd name="connsiteY410" fmla="*/ 717710 h 1166887"/>
                  <a:gd name="connsiteX411" fmla="*/ 39014 w 3024845"/>
                  <a:gd name="connsiteY411" fmla="*/ 719062 h 1166887"/>
                  <a:gd name="connsiteX412" fmla="*/ 42560 w 3024845"/>
                  <a:gd name="connsiteY412" fmla="*/ 728519 h 1166887"/>
                  <a:gd name="connsiteX413" fmla="*/ 68907 w 3024845"/>
                  <a:gd name="connsiteY413" fmla="*/ 730681 h 1166887"/>
                  <a:gd name="connsiteX414" fmla="*/ 68907 w 3024845"/>
                  <a:gd name="connsiteY414" fmla="*/ 607460 h 1166887"/>
                  <a:gd name="connsiteX415" fmla="*/ 70934 w 3024845"/>
                  <a:gd name="connsiteY415" fmla="*/ 607460 h 1166887"/>
                  <a:gd name="connsiteX416" fmla="*/ 85121 w 3024845"/>
                  <a:gd name="connsiteY416" fmla="*/ 607460 h 1166887"/>
                  <a:gd name="connsiteX417" fmla="*/ 85121 w 3024845"/>
                  <a:gd name="connsiteY417" fmla="*/ 471268 h 1166887"/>
                  <a:gd name="connsiteX418" fmla="*/ 86894 w 3024845"/>
                  <a:gd name="connsiteY418" fmla="*/ 471268 h 1166887"/>
                  <a:gd name="connsiteX419" fmla="*/ 99308 w 3024845"/>
                  <a:gd name="connsiteY419" fmla="*/ 471268 h 1166887"/>
                  <a:gd name="connsiteX420" fmla="*/ 99308 w 3024845"/>
                  <a:gd name="connsiteY420" fmla="*/ 356694 h 1166887"/>
                  <a:gd name="connsiteX421" fmla="*/ 103361 w 3024845"/>
                  <a:gd name="connsiteY421" fmla="*/ 328590 h 1166887"/>
                  <a:gd name="connsiteX422" fmla="*/ 105388 w 3024845"/>
                  <a:gd name="connsiteY422" fmla="*/ 328590 h 1166887"/>
                  <a:gd name="connsiteX423" fmla="*/ 119575 w 3024845"/>
                  <a:gd name="connsiteY423" fmla="*/ 328590 h 1166887"/>
                  <a:gd name="connsiteX424" fmla="*/ 156055 w 3024845"/>
                  <a:gd name="connsiteY424" fmla="*/ 246443 h 1166887"/>
                  <a:gd name="connsiteX425" fmla="*/ 160109 w 3024845"/>
                  <a:gd name="connsiteY425" fmla="*/ 0 h 1166887"/>
                  <a:gd name="connsiteX0" fmla="*/ 160109 w 3024845"/>
                  <a:gd name="connsiteY0" fmla="*/ 0 h 1160647"/>
                  <a:gd name="connsiteX1" fmla="*/ 162135 w 3024845"/>
                  <a:gd name="connsiteY1" fmla="*/ 246443 h 1160647"/>
                  <a:gd name="connsiteX2" fmla="*/ 200642 w 3024845"/>
                  <a:gd name="connsiteY2" fmla="*/ 326429 h 1160647"/>
                  <a:gd name="connsiteX3" fmla="*/ 202669 w 3024845"/>
                  <a:gd name="connsiteY3" fmla="*/ 326429 h 1160647"/>
                  <a:gd name="connsiteX4" fmla="*/ 216856 w 3024845"/>
                  <a:gd name="connsiteY4" fmla="*/ 326429 h 1160647"/>
                  <a:gd name="connsiteX5" fmla="*/ 216856 w 3024845"/>
                  <a:gd name="connsiteY5" fmla="*/ 350208 h 1160647"/>
                  <a:gd name="connsiteX6" fmla="*/ 217363 w 3024845"/>
                  <a:gd name="connsiteY6" fmla="*/ 351019 h 1160647"/>
                  <a:gd name="connsiteX7" fmla="*/ 220909 w 3024845"/>
                  <a:gd name="connsiteY7" fmla="*/ 356694 h 1160647"/>
                  <a:gd name="connsiteX8" fmla="*/ 220909 w 3024845"/>
                  <a:gd name="connsiteY8" fmla="*/ 471268 h 1160647"/>
                  <a:gd name="connsiteX9" fmla="*/ 223189 w 3024845"/>
                  <a:gd name="connsiteY9" fmla="*/ 471268 h 1160647"/>
                  <a:gd name="connsiteX10" fmla="*/ 239150 w 3024845"/>
                  <a:gd name="connsiteY10" fmla="*/ 471268 h 1160647"/>
                  <a:gd name="connsiteX11" fmla="*/ 239150 w 3024845"/>
                  <a:gd name="connsiteY11" fmla="*/ 611783 h 1160647"/>
                  <a:gd name="connsiteX12" fmla="*/ 240670 w 3024845"/>
                  <a:gd name="connsiteY12" fmla="*/ 611513 h 1160647"/>
                  <a:gd name="connsiteX13" fmla="*/ 251310 w 3024845"/>
                  <a:gd name="connsiteY13" fmla="*/ 609622 h 1160647"/>
                  <a:gd name="connsiteX14" fmla="*/ 249283 w 3024845"/>
                  <a:gd name="connsiteY14" fmla="*/ 698254 h 1160647"/>
                  <a:gd name="connsiteX15" fmla="*/ 250803 w 3024845"/>
                  <a:gd name="connsiteY15" fmla="*/ 698525 h 1160647"/>
                  <a:gd name="connsiteX16" fmla="*/ 261443 w 3024845"/>
                  <a:gd name="connsiteY16" fmla="*/ 700416 h 1160647"/>
                  <a:gd name="connsiteX17" fmla="*/ 261696 w 3024845"/>
                  <a:gd name="connsiteY17" fmla="*/ 701227 h 1160647"/>
                  <a:gd name="connsiteX18" fmla="*/ 263470 w 3024845"/>
                  <a:gd name="connsiteY18" fmla="*/ 706902 h 1160647"/>
                  <a:gd name="connsiteX19" fmla="*/ 264230 w 3024845"/>
                  <a:gd name="connsiteY19" fmla="*/ 704470 h 1160647"/>
                  <a:gd name="connsiteX20" fmla="*/ 269550 w 3024845"/>
                  <a:gd name="connsiteY20" fmla="*/ 687446 h 1160647"/>
                  <a:gd name="connsiteX21" fmla="*/ 271323 w 3024845"/>
                  <a:gd name="connsiteY21" fmla="*/ 687446 h 1160647"/>
                  <a:gd name="connsiteX22" fmla="*/ 283737 w 3024845"/>
                  <a:gd name="connsiteY22" fmla="*/ 687446 h 1160647"/>
                  <a:gd name="connsiteX23" fmla="*/ 283737 w 3024845"/>
                  <a:gd name="connsiteY23" fmla="*/ 719872 h 1160647"/>
                  <a:gd name="connsiteX24" fmla="*/ 284750 w 3024845"/>
                  <a:gd name="connsiteY24" fmla="*/ 720413 h 1160647"/>
                  <a:gd name="connsiteX25" fmla="*/ 291844 w 3024845"/>
                  <a:gd name="connsiteY25" fmla="*/ 724196 h 1160647"/>
                  <a:gd name="connsiteX26" fmla="*/ 291844 w 3024845"/>
                  <a:gd name="connsiteY26" fmla="*/ 725547 h 1160647"/>
                  <a:gd name="connsiteX27" fmla="*/ 291844 w 3024845"/>
                  <a:gd name="connsiteY27" fmla="*/ 735005 h 1160647"/>
                  <a:gd name="connsiteX28" fmla="*/ 336431 w 3024845"/>
                  <a:gd name="connsiteY28" fmla="*/ 735005 h 1160647"/>
                  <a:gd name="connsiteX29" fmla="*/ 336431 w 3024845"/>
                  <a:gd name="connsiteY29" fmla="*/ 736086 h 1160647"/>
                  <a:gd name="connsiteX30" fmla="*/ 336431 w 3024845"/>
                  <a:gd name="connsiteY30" fmla="*/ 743652 h 1160647"/>
                  <a:gd name="connsiteX31" fmla="*/ 338457 w 3024845"/>
                  <a:gd name="connsiteY31" fmla="*/ 743652 h 1160647"/>
                  <a:gd name="connsiteX32" fmla="*/ 352644 w 3024845"/>
                  <a:gd name="connsiteY32" fmla="*/ 743652 h 1160647"/>
                  <a:gd name="connsiteX33" fmla="*/ 352644 w 3024845"/>
                  <a:gd name="connsiteY33" fmla="*/ 713387 h 1160647"/>
                  <a:gd name="connsiteX34" fmla="*/ 397231 w 3024845"/>
                  <a:gd name="connsiteY34" fmla="*/ 713387 h 1160647"/>
                  <a:gd name="connsiteX35" fmla="*/ 397231 w 3024845"/>
                  <a:gd name="connsiteY35" fmla="*/ 712036 h 1160647"/>
                  <a:gd name="connsiteX36" fmla="*/ 397231 w 3024845"/>
                  <a:gd name="connsiteY36" fmla="*/ 702578 h 1160647"/>
                  <a:gd name="connsiteX37" fmla="*/ 398245 w 3024845"/>
                  <a:gd name="connsiteY37" fmla="*/ 702578 h 1160647"/>
                  <a:gd name="connsiteX38" fmla="*/ 405338 w 3024845"/>
                  <a:gd name="connsiteY38" fmla="*/ 702578 h 1160647"/>
                  <a:gd name="connsiteX39" fmla="*/ 405338 w 3024845"/>
                  <a:gd name="connsiteY39" fmla="*/ 700687 h 1160647"/>
                  <a:gd name="connsiteX40" fmla="*/ 405338 w 3024845"/>
                  <a:gd name="connsiteY40" fmla="*/ 687446 h 1160647"/>
                  <a:gd name="connsiteX41" fmla="*/ 406098 w 3024845"/>
                  <a:gd name="connsiteY41" fmla="*/ 687446 h 1160647"/>
                  <a:gd name="connsiteX42" fmla="*/ 411418 w 3024845"/>
                  <a:gd name="connsiteY42" fmla="*/ 687446 h 1160647"/>
                  <a:gd name="connsiteX43" fmla="*/ 411418 w 3024845"/>
                  <a:gd name="connsiteY43" fmla="*/ 686365 h 1160647"/>
                  <a:gd name="connsiteX44" fmla="*/ 411418 w 3024845"/>
                  <a:gd name="connsiteY44" fmla="*/ 678798 h 1160647"/>
                  <a:gd name="connsiteX45" fmla="*/ 413445 w 3024845"/>
                  <a:gd name="connsiteY45" fmla="*/ 678798 h 1160647"/>
                  <a:gd name="connsiteX46" fmla="*/ 427632 w 3024845"/>
                  <a:gd name="connsiteY46" fmla="*/ 678798 h 1160647"/>
                  <a:gd name="connsiteX47" fmla="*/ 427632 w 3024845"/>
                  <a:gd name="connsiteY47" fmla="*/ 679879 h 1160647"/>
                  <a:gd name="connsiteX48" fmla="*/ 427632 w 3024845"/>
                  <a:gd name="connsiteY48" fmla="*/ 687446 h 1160647"/>
                  <a:gd name="connsiteX49" fmla="*/ 449925 w 3024845"/>
                  <a:gd name="connsiteY49" fmla="*/ 687446 h 1160647"/>
                  <a:gd name="connsiteX50" fmla="*/ 449925 w 3024845"/>
                  <a:gd name="connsiteY50" fmla="*/ 685554 h 1160647"/>
                  <a:gd name="connsiteX51" fmla="*/ 449925 w 3024845"/>
                  <a:gd name="connsiteY51" fmla="*/ 672313 h 1160647"/>
                  <a:gd name="connsiteX52" fmla="*/ 451699 w 3024845"/>
                  <a:gd name="connsiteY52" fmla="*/ 672313 h 1160647"/>
                  <a:gd name="connsiteX53" fmla="*/ 464112 w 3024845"/>
                  <a:gd name="connsiteY53" fmla="*/ 672313 h 1160647"/>
                  <a:gd name="connsiteX54" fmla="*/ 464112 w 3024845"/>
                  <a:gd name="connsiteY54" fmla="*/ 696093 h 1160647"/>
                  <a:gd name="connsiteX55" fmla="*/ 465126 w 3024845"/>
                  <a:gd name="connsiteY55" fmla="*/ 696093 h 1160647"/>
                  <a:gd name="connsiteX56" fmla="*/ 472219 w 3024845"/>
                  <a:gd name="connsiteY56" fmla="*/ 696093 h 1160647"/>
                  <a:gd name="connsiteX57" fmla="*/ 472219 w 3024845"/>
                  <a:gd name="connsiteY57" fmla="*/ 695012 h 1160647"/>
                  <a:gd name="connsiteX58" fmla="*/ 472219 w 3024845"/>
                  <a:gd name="connsiteY58" fmla="*/ 687446 h 1160647"/>
                  <a:gd name="connsiteX59" fmla="*/ 473992 w 3024845"/>
                  <a:gd name="connsiteY59" fmla="*/ 687446 h 1160647"/>
                  <a:gd name="connsiteX60" fmla="*/ 486406 w 3024845"/>
                  <a:gd name="connsiteY60" fmla="*/ 687446 h 1160647"/>
                  <a:gd name="connsiteX61" fmla="*/ 486406 w 3024845"/>
                  <a:gd name="connsiteY61" fmla="*/ 713387 h 1160647"/>
                  <a:gd name="connsiteX62" fmla="*/ 488433 w 3024845"/>
                  <a:gd name="connsiteY62" fmla="*/ 713387 h 1160647"/>
                  <a:gd name="connsiteX63" fmla="*/ 502619 w 3024845"/>
                  <a:gd name="connsiteY63" fmla="*/ 713387 h 1160647"/>
                  <a:gd name="connsiteX64" fmla="*/ 502619 w 3024845"/>
                  <a:gd name="connsiteY64" fmla="*/ 715008 h 1160647"/>
                  <a:gd name="connsiteX65" fmla="*/ 502619 w 3024845"/>
                  <a:gd name="connsiteY65" fmla="*/ 726358 h 1160647"/>
                  <a:gd name="connsiteX66" fmla="*/ 503379 w 3024845"/>
                  <a:gd name="connsiteY66" fmla="*/ 726358 h 1160647"/>
                  <a:gd name="connsiteX67" fmla="*/ 508700 w 3024845"/>
                  <a:gd name="connsiteY67" fmla="*/ 726358 h 1160647"/>
                  <a:gd name="connsiteX68" fmla="*/ 508700 w 3024845"/>
                  <a:gd name="connsiteY68" fmla="*/ 725547 h 1160647"/>
                  <a:gd name="connsiteX69" fmla="*/ 508700 w 3024845"/>
                  <a:gd name="connsiteY69" fmla="*/ 719872 h 1160647"/>
                  <a:gd name="connsiteX70" fmla="*/ 539100 w 3024845"/>
                  <a:gd name="connsiteY70" fmla="*/ 719872 h 1160647"/>
                  <a:gd name="connsiteX71" fmla="*/ 539100 w 3024845"/>
                  <a:gd name="connsiteY71" fmla="*/ 743652 h 1160647"/>
                  <a:gd name="connsiteX72" fmla="*/ 540113 w 3024845"/>
                  <a:gd name="connsiteY72" fmla="*/ 743652 h 1160647"/>
                  <a:gd name="connsiteX73" fmla="*/ 547207 w 3024845"/>
                  <a:gd name="connsiteY73" fmla="*/ 743652 h 1160647"/>
                  <a:gd name="connsiteX74" fmla="*/ 547207 w 3024845"/>
                  <a:gd name="connsiteY74" fmla="*/ 744733 h 1160647"/>
                  <a:gd name="connsiteX75" fmla="*/ 547207 w 3024845"/>
                  <a:gd name="connsiteY75" fmla="*/ 752299 h 1160647"/>
                  <a:gd name="connsiteX76" fmla="*/ 547967 w 3024845"/>
                  <a:gd name="connsiteY76" fmla="*/ 752299 h 1160647"/>
                  <a:gd name="connsiteX77" fmla="*/ 553287 w 3024845"/>
                  <a:gd name="connsiteY77" fmla="*/ 752299 h 1160647"/>
                  <a:gd name="connsiteX78" fmla="*/ 553287 w 3024845"/>
                  <a:gd name="connsiteY78" fmla="*/ 750137 h 1160647"/>
                  <a:gd name="connsiteX79" fmla="*/ 553287 w 3024845"/>
                  <a:gd name="connsiteY79" fmla="*/ 735005 h 1160647"/>
                  <a:gd name="connsiteX80" fmla="*/ 554300 w 3024845"/>
                  <a:gd name="connsiteY80" fmla="*/ 735005 h 1160647"/>
                  <a:gd name="connsiteX81" fmla="*/ 561394 w 3024845"/>
                  <a:gd name="connsiteY81" fmla="*/ 735005 h 1160647"/>
                  <a:gd name="connsiteX82" fmla="*/ 561394 w 3024845"/>
                  <a:gd name="connsiteY82" fmla="*/ 736086 h 1160647"/>
                  <a:gd name="connsiteX83" fmla="*/ 561394 w 3024845"/>
                  <a:gd name="connsiteY83" fmla="*/ 743652 h 1160647"/>
                  <a:gd name="connsiteX84" fmla="*/ 566714 w 3024845"/>
                  <a:gd name="connsiteY84" fmla="*/ 741659 h 1160647"/>
                  <a:gd name="connsiteX85" fmla="*/ 567474 w 3024845"/>
                  <a:gd name="connsiteY85" fmla="*/ 740679 h 1160647"/>
                  <a:gd name="connsiteX86" fmla="*/ 567474 w 3024845"/>
                  <a:gd name="connsiteY86" fmla="*/ 735005 h 1160647"/>
                  <a:gd name="connsiteX87" fmla="*/ 605981 w 3024845"/>
                  <a:gd name="connsiteY87" fmla="*/ 735005 h 1160647"/>
                  <a:gd name="connsiteX88" fmla="*/ 605981 w 3024845"/>
                  <a:gd name="connsiteY88" fmla="*/ 758784 h 1160647"/>
                  <a:gd name="connsiteX89" fmla="*/ 608007 w 3024845"/>
                  <a:gd name="connsiteY89" fmla="*/ 758784 h 1160647"/>
                  <a:gd name="connsiteX90" fmla="*/ 622194 w 3024845"/>
                  <a:gd name="connsiteY90" fmla="*/ 758784 h 1160647"/>
                  <a:gd name="connsiteX91" fmla="*/ 622194 w 3024845"/>
                  <a:gd name="connsiteY91" fmla="*/ 759865 h 1160647"/>
                  <a:gd name="connsiteX92" fmla="*/ 622194 w 3024845"/>
                  <a:gd name="connsiteY92" fmla="*/ 767431 h 1160647"/>
                  <a:gd name="connsiteX93" fmla="*/ 623968 w 3024845"/>
                  <a:gd name="connsiteY93" fmla="*/ 767431 h 1160647"/>
                  <a:gd name="connsiteX94" fmla="*/ 636381 w 3024845"/>
                  <a:gd name="connsiteY94" fmla="*/ 767431 h 1160647"/>
                  <a:gd name="connsiteX95" fmla="*/ 636381 w 3024845"/>
                  <a:gd name="connsiteY95" fmla="*/ 743652 h 1160647"/>
                  <a:gd name="connsiteX96" fmla="*/ 637394 w 3024845"/>
                  <a:gd name="connsiteY96" fmla="*/ 743652 h 1160647"/>
                  <a:gd name="connsiteX97" fmla="*/ 644488 w 3024845"/>
                  <a:gd name="connsiteY97" fmla="*/ 743652 h 1160647"/>
                  <a:gd name="connsiteX98" fmla="*/ 644488 w 3024845"/>
                  <a:gd name="connsiteY98" fmla="*/ 711225 h 1160647"/>
                  <a:gd name="connsiteX99" fmla="*/ 645501 w 3024845"/>
                  <a:gd name="connsiteY99" fmla="*/ 711225 h 1160647"/>
                  <a:gd name="connsiteX100" fmla="*/ 652595 w 3024845"/>
                  <a:gd name="connsiteY100" fmla="*/ 711225 h 1160647"/>
                  <a:gd name="connsiteX101" fmla="*/ 652595 w 3024845"/>
                  <a:gd name="connsiteY101" fmla="*/ 709334 h 1160647"/>
                  <a:gd name="connsiteX102" fmla="*/ 652595 w 3024845"/>
                  <a:gd name="connsiteY102" fmla="*/ 696093 h 1160647"/>
                  <a:gd name="connsiteX103" fmla="*/ 651328 w 3024845"/>
                  <a:gd name="connsiteY103" fmla="*/ 694471 h 1160647"/>
                  <a:gd name="connsiteX104" fmla="*/ 656648 w 3024845"/>
                  <a:gd name="connsiteY104" fmla="*/ 683122 h 1160647"/>
                  <a:gd name="connsiteX105" fmla="*/ 664755 w 3024845"/>
                  <a:gd name="connsiteY105" fmla="*/ 711225 h 1160647"/>
                  <a:gd name="connsiteX106" fmla="*/ 665515 w 3024845"/>
                  <a:gd name="connsiteY106" fmla="*/ 711225 h 1160647"/>
                  <a:gd name="connsiteX107" fmla="*/ 670835 w 3024845"/>
                  <a:gd name="connsiteY107" fmla="*/ 711225 h 1160647"/>
                  <a:gd name="connsiteX108" fmla="*/ 670835 w 3024845"/>
                  <a:gd name="connsiteY108" fmla="*/ 605298 h 1160647"/>
                  <a:gd name="connsiteX109" fmla="*/ 672355 w 3024845"/>
                  <a:gd name="connsiteY109" fmla="*/ 605298 h 1160647"/>
                  <a:gd name="connsiteX110" fmla="*/ 682995 w 3024845"/>
                  <a:gd name="connsiteY110" fmla="*/ 605298 h 1160647"/>
                  <a:gd name="connsiteX111" fmla="*/ 682995 w 3024845"/>
                  <a:gd name="connsiteY111" fmla="*/ 557739 h 1160647"/>
                  <a:gd name="connsiteX112" fmla="*/ 709342 w 3024845"/>
                  <a:gd name="connsiteY112" fmla="*/ 557739 h 1160647"/>
                  <a:gd name="connsiteX113" fmla="*/ 709342 w 3024845"/>
                  <a:gd name="connsiteY113" fmla="*/ 536121 h 1160647"/>
                  <a:gd name="connsiteX114" fmla="*/ 743796 w 3024845"/>
                  <a:gd name="connsiteY114" fmla="*/ 536121 h 1160647"/>
                  <a:gd name="connsiteX115" fmla="*/ 743796 w 3024845"/>
                  <a:gd name="connsiteY115" fmla="*/ 538553 h 1160647"/>
                  <a:gd name="connsiteX116" fmla="*/ 743796 w 3024845"/>
                  <a:gd name="connsiteY116" fmla="*/ 555577 h 1160647"/>
                  <a:gd name="connsiteX117" fmla="*/ 746076 w 3024845"/>
                  <a:gd name="connsiteY117" fmla="*/ 555577 h 1160647"/>
                  <a:gd name="connsiteX118" fmla="*/ 762036 w 3024845"/>
                  <a:gd name="connsiteY118" fmla="*/ 555577 h 1160647"/>
                  <a:gd name="connsiteX119" fmla="*/ 762036 w 3024845"/>
                  <a:gd name="connsiteY119" fmla="*/ 603136 h 1160647"/>
                  <a:gd name="connsiteX120" fmla="*/ 763049 w 3024845"/>
                  <a:gd name="connsiteY120" fmla="*/ 603136 h 1160647"/>
                  <a:gd name="connsiteX121" fmla="*/ 770143 w 3024845"/>
                  <a:gd name="connsiteY121" fmla="*/ 603136 h 1160647"/>
                  <a:gd name="connsiteX122" fmla="*/ 784330 w 3024845"/>
                  <a:gd name="connsiteY122" fmla="*/ 607460 h 1160647"/>
                  <a:gd name="connsiteX123" fmla="*/ 784330 w 3024845"/>
                  <a:gd name="connsiteY123" fmla="*/ 646372 h 1160647"/>
                  <a:gd name="connsiteX124" fmla="*/ 785343 w 3024845"/>
                  <a:gd name="connsiteY124" fmla="*/ 646372 h 1160647"/>
                  <a:gd name="connsiteX125" fmla="*/ 792436 w 3024845"/>
                  <a:gd name="connsiteY125" fmla="*/ 646372 h 1160647"/>
                  <a:gd name="connsiteX126" fmla="*/ 792436 w 3024845"/>
                  <a:gd name="connsiteY126" fmla="*/ 647993 h 1160647"/>
                  <a:gd name="connsiteX127" fmla="*/ 792436 w 3024845"/>
                  <a:gd name="connsiteY127" fmla="*/ 659342 h 1160647"/>
                  <a:gd name="connsiteX128" fmla="*/ 794463 w 3024845"/>
                  <a:gd name="connsiteY128" fmla="*/ 659342 h 1160647"/>
                  <a:gd name="connsiteX129" fmla="*/ 808650 w 3024845"/>
                  <a:gd name="connsiteY129" fmla="*/ 659342 h 1160647"/>
                  <a:gd name="connsiteX130" fmla="*/ 814730 w 3024845"/>
                  <a:gd name="connsiteY130" fmla="*/ 665828 h 1160647"/>
                  <a:gd name="connsiteX131" fmla="*/ 814730 w 3024845"/>
                  <a:gd name="connsiteY131" fmla="*/ 687446 h 1160647"/>
                  <a:gd name="connsiteX132" fmla="*/ 817010 w 3024845"/>
                  <a:gd name="connsiteY132" fmla="*/ 687446 h 1160647"/>
                  <a:gd name="connsiteX133" fmla="*/ 832970 w 3024845"/>
                  <a:gd name="connsiteY133" fmla="*/ 687446 h 1160647"/>
                  <a:gd name="connsiteX134" fmla="*/ 832970 w 3024845"/>
                  <a:gd name="connsiteY134" fmla="*/ 688526 h 1160647"/>
                  <a:gd name="connsiteX135" fmla="*/ 832970 w 3024845"/>
                  <a:gd name="connsiteY135" fmla="*/ 696093 h 1160647"/>
                  <a:gd name="connsiteX136" fmla="*/ 834237 w 3024845"/>
                  <a:gd name="connsiteY136" fmla="*/ 696093 h 1160647"/>
                  <a:gd name="connsiteX137" fmla="*/ 843104 w 3024845"/>
                  <a:gd name="connsiteY137" fmla="*/ 696093 h 1160647"/>
                  <a:gd name="connsiteX138" fmla="*/ 843104 w 3024845"/>
                  <a:gd name="connsiteY138" fmla="*/ 698254 h 1160647"/>
                  <a:gd name="connsiteX139" fmla="*/ 843104 w 3024845"/>
                  <a:gd name="connsiteY139" fmla="*/ 713387 h 1160647"/>
                  <a:gd name="connsiteX140" fmla="*/ 847157 w 3024845"/>
                  <a:gd name="connsiteY140" fmla="*/ 711495 h 1160647"/>
                  <a:gd name="connsiteX141" fmla="*/ 847157 w 3024845"/>
                  <a:gd name="connsiteY141" fmla="*/ 698254 h 1160647"/>
                  <a:gd name="connsiteX142" fmla="*/ 848170 w 3024845"/>
                  <a:gd name="connsiteY142" fmla="*/ 698254 h 1160647"/>
                  <a:gd name="connsiteX143" fmla="*/ 855264 w 3024845"/>
                  <a:gd name="connsiteY143" fmla="*/ 698254 h 1160647"/>
                  <a:gd name="connsiteX144" fmla="*/ 855264 w 3024845"/>
                  <a:gd name="connsiteY144" fmla="*/ 699876 h 1160647"/>
                  <a:gd name="connsiteX145" fmla="*/ 855264 w 3024845"/>
                  <a:gd name="connsiteY145" fmla="*/ 711225 h 1160647"/>
                  <a:gd name="connsiteX146" fmla="*/ 856024 w 3024845"/>
                  <a:gd name="connsiteY146" fmla="*/ 711225 h 1160647"/>
                  <a:gd name="connsiteX147" fmla="*/ 861344 w 3024845"/>
                  <a:gd name="connsiteY147" fmla="*/ 711225 h 1160647"/>
                  <a:gd name="connsiteX148" fmla="*/ 909984 w 3024845"/>
                  <a:gd name="connsiteY148" fmla="*/ 706902 h 1160647"/>
                  <a:gd name="connsiteX149" fmla="*/ 909984 w 3024845"/>
                  <a:gd name="connsiteY149" fmla="*/ 708253 h 1160647"/>
                  <a:gd name="connsiteX150" fmla="*/ 909984 w 3024845"/>
                  <a:gd name="connsiteY150" fmla="*/ 717710 h 1160647"/>
                  <a:gd name="connsiteX151" fmla="*/ 910744 w 3024845"/>
                  <a:gd name="connsiteY151" fmla="*/ 717710 h 1160647"/>
                  <a:gd name="connsiteX152" fmla="*/ 916065 w 3024845"/>
                  <a:gd name="connsiteY152" fmla="*/ 717710 h 1160647"/>
                  <a:gd name="connsiteX153" fmla="*/ 916065 w 3024845"/>
                  <a:gd name="connsiteY153" fmla="*/ 719872 h 1160647"/>
                  <a:gd name="connsiteX154" fmla="*/ 916065 w 3024845"/>
                  <a:gd name="connsiteY154" fmla="*/ 735005 h 1160647"/>
                  <a:gd name="connsiteX155" fmla="*/ 918091 w 3024845"/>
                  <a:gd name="connsiteY155" fmla="*/ 733654 h 1160647"/>
                  <a:gd name="connsiteX156" fmla="*/ 932278 w 3024845"/>
                  <a:gd name="connsiteY156" fmla="*/ 724196 h 1160647"/>
                  <a:gd name="connsiteX157" fmla="*/ 938358 w 3024845"/>
                  <a:gd name="connsiteY157" fmla="*/ 683122 h 1160647"/>
                  <a:gd name="connsiteX158" fmla="*/ 939118 w 3024845"/>
                  <a:gd name="connsiteY158" fmla="*/ 682852 h 1160647"/>
                  <a:gd name="connsiteX159" fmla="*/ 944438 w 3024845"/>
                  <a:gd name="connsiteY159" fmla="*/ 680960 h 1160647"/>
                  <a:gd name="connsiteX160" fmla="*/ 946465 w 3024845"/>
                  <a:gd name="connsiteY160" fmla="*/ 611783 h 1160647"/>
                  <a:gd name="connsiteX161" fmla="*/ 948492 w 3024845"/>
                  <a:gd name="connsiteY161" fmla="*/ 680960 h 1160647"/>
                  <a:gd name="connsiteX162" fmla="*/ 949252 w 3024845"/>
                  <a:gd name="connsiteY162" fmla="*/ 681230 h 1160647"/>
                  <a:gd name="connsiteX163" fmla="*/ 954572 w 3024845"/>
                  <a:gd name="connsiteY163" fmla="*/ 683122 h 1160647"/>
                  <a:gd name="connsiteX164" fmla="*/ 954572 w 3024845"/>
                  <a:gd name="connsiteY164" fmla="*/ 596651 h 1160647"/>
                  <a:gd name="connsiteX165" fmla="*/ 958625 w 3024845"/>
                  <a:gd name="connsiteY165" fmla="*/ 564224 h 1160647"/>
                  <a:gd name="connsiteX166" fmla="*/ 997132 w 3024845"/>
                  <a:gd name="connsiteY166" fmla="*/ 564224 h 1160647"/>
                  <a:gd name="connsiteX167" fmla="*/ 997132 w 3024845"/>
                  <a:gd name="connsiteY167" fmla="*/ 596651 h 1160647"/>
                  <a:gd name="connsiteX168" fmla="*/ 997892 w 3024845"/>
                  <a:gd name="connsiteY168" fmla="*/ 596651 h 1160647"/>
                  <a:gd name="connsiteX169" fmla="*/ 1003212 w 3024845"/>
                  <a:gd name="connsiteY169" fmla="*/ 596651 h 1160647"/>
                  <a:gd name="connsiteX170" fmla="*/ 1003212 w 3024845"/>
                  <a:gd name="connsiteY170" fmla="*/ 514503 h 1160647"/>
                  <a:gd name="connsiteX171" fmla="*/ 1004986 w 3024845"/>
                  <a:gd name="connsiteY171" fmla="*/ 514503 h 1160647"/>
                  <a:gd name="connsiteX172" fmla="*/ 1017399 w 3024845"/>
                  <a:gd name="connsiteY172" fmla="*/ 514503 h 1160647"/>
                  <a:gd name="connsiteX173" fmla="*/ 1017399 w 3024845"/>
                  <a:gd name="connsiteY173" fmla="*/ 512612 h 1160647"/>
                  <a:gd name="connsiteX174" fmla="*/ 1017399 w 3024845"/>
                  <a:gd name="connsiteY174" fmla="*/ 499371 h 1160647"/>
                  <a:gd name="connsiteX175" fmla="*/ 1039693 w 3024845"/>
                  <a:gd name="connsiteY175" fmla="*/ 499371 h 1160647"/>
                  <a:gd name="connsiteX176" fmla="*/ 1039693 w 3024845"/>
                  <a:gd name="connsiteY176" fmla="*/ 498290 h 1160647"/>
                  <a:gd name="connsiteX177" fmla="*/ 1039693 w 3024845"/>
                  <a:gd name="connsiteY177" fmla="*/ 490724 h 1160647"/>
                  <a:gd name="connsiteX178" fmla="*/ 1041466 w 3024845"/>
                  <a:gd name="connsiteY178" fmla="*/ 490724 h 1160647"/>
                  <a:gd name="connsiteX179" fmla="*/ 1053880 w 3024845"/>
                  <a:gd name="connsiteY179" fmla="*/ 490724 h 1160647"/>
                  <a:gd name="connsiteX180" fmla="*/ 1053880 w 3024845"/>
                  <a:gd name="connsiteY180" fmla="*/ 491805 h 1160647"/>
                  <a:gd name="connsiteX181" fmla="*/ 1053880 w 3024845"/>
                  <a:gd name="connsiteY181" fmla="*/ 499371 h 1160647"/>
                  <a:gd name="connsiteX182" fmla="*/ 1054640 w 3024845"/>
                  <a:gd name="connsiteY182" fmla="*/ 499371 h 1160647"/>
                  <a:gd name="connsiteX183" fmla="*/ 1059960 w 3024845"/>
                  <a:gd name="connsiteY183" fmla="*/ 499371 h 1160647"/>
                  <a:gd name="connsiteX184" fmla="*/ 1070093 w 3024845"/>
                  <a:gd name="connsiteY184" fmla="*/ 495047 h 1160647"/>
                  <a:gd name="connsiteX185" fmla="*/ 1074146 w 3024845"/>
                  <a:gd name="connsiteY185" fmla="*/ 498290 h 1160647"/>
                  <a:gd name="connsiteX186" fmla="*/ 1074146 w 3024845"/>
                  <a:gd name="connsiteY186" fmla="*/ 490724 h 1160647"/>
                  <a:gd name="connsiteX187" fmla="*/ 1076426 w 3024845"/>
                  <a:gd name="connsiteY187" fmla="*/ 490724 h 1160647"/>
                  <a:gd name="connsiteX188" fmla="*/ 1092387 w 3024845"/>
                  <a:gd name="connsiteY188" fmla="*/ 490724 h 1160647"/>
                  <a:gd name="connsiteX189" fmla="*/ 1092387 w 3024845"/>
                  <a:gd name="connsiteY189" fmla="*/ 491805 h 1160647"/>
                  <a:gd name="connsiteX190" fmla="*/ 1092387 w 3024845"/>
                  <a:gd name="connsiteY190" fmla="*/ 499371 h 1160647"/>
                  <a:gd name="connsiteX191" fmla="*/ 1122787 w 3024845"/>
                  <a:gd name="connsiteY191" fmla="*/ 499371 h 1160647"/>
                  <a:gd name="connsiteX192" fmla="*/ 1122787 w 3024845"/>
                  <a:gd name="connsiteY192" fmla="*/ 500992 h 1160647"/>
                  <a:gd name="connsiteX193" fmla="*/ 1122787 w 3024845"/>
                  <a:gd name="connsiteY193" fmla="*/ 512342 h 1160647"/>
                  <a:gd name="connsiteX194" fmla="*/ 1149134 w 3024845"/>
                  <a:gd name="connsiteY194" fmla="*/ 512342 h 1160647"/>
                  <a:gd name="connsiteX195" fmla="*/ 1149134 w 3024845"/>
                  <a:gd name="connsiteY195" fmla="*/ 542606 h 1160647"/>
                  <a:gd name="connsiteX196" fmla="*/ 1149894 w 3024845"/>
                  <a:gd name="connsiteY196" fmla="*/ 542606 h 1160647"/>
                  <a:gd name="connsiteX197" fmla="*/ 1155214 w 3024845"/>
                  <a:gd name="connsiteY197" fmla="*/ 542606 h 1160647"/>
                  <a:gd name="connsiteX198" fmla="*/ 1155214 w 3024845"/>
                  <a:gd name="connsiteY198" fmla="*/ 543687 h 1160647"/>
                  <a:gd name="connsiteX199" fmla="*/ 1155214 w 3024845"/>
                  <a:gd name="connsiteY199" fmla="*/ 551254 h 1160647"/>
                  <a:gd name="connsiteX200" fmla="*/ 1159268 w 3024845"/>
                  <a:gd name="connsiteY200" fmla="*/ 581518 h 1160647"/>
                  <a:gd name="connsiteX201" fmla="*/ 1160028 w 3024845"/>
                  <a:gd name="connsiteY201" fmla="*/ 581518 h 1160647"/>
                  <a:gd name="connsiteX202" fmla="*/ 1165348 w 3024845"/>
                  <a:gd name="connsiteY202" fmla="*/ 581518 h 1160647"/>
                  <a:gd name="connsiteX203" fmla="*/ 1165348 w 3024845"/>
                  <a:gd name="connsiteY203" fmla="*/ 582329 h 1160647"/>
                  <a:gd name="connsiteX204" fmla="*/ 1165348 w 3024845"/>
                  <a:gd name="connsiteY204" fmla="*/ 588004 h 1160647"/>
                  <a:gd name="connsiteX205" fmla="*/ 1166361 w 3024845"/>
                  <a:gd name="connsiteY205" fmla="*/ 588004 h 1160647"/>
                  <a:gd name="connsiteX206" fmla="*/ 1173454 w 3024845"/>
                  <a:gd name="connsiteY206" fmla="*/ 588004 h 1160647"/>
                  <a:gd name="connsiteX207" fmla="*/ 1173454 w 3024845"/>
                  <a:gd name="connsiteY207" fmla="*/ 618269 h 1160647"/>
                  <a:gd name="connsiteX208" fmla="*/ 1175481 w 3024845"/>
                  <a:gd name="connsiteY208" fmla="*/ 618269 h 1160647"/>
                  <a:gd name="connsiteX209" fmla="*/ 1189668 w 3024845"/>
                  <a:gd name="connsiteY209" fmla="*/ 618269 h 1160647"/>
                  <a:gd name="connsiteX210" fmla="*/ 1189668 w 3024845"/>
                  <a:gd name="connsiteY210" fmla="*/ 642048 h 1160647"/>
                  <a:gd name="connsiteX211" fmla="*/ 1191695 w 3024845"/>
                  <a:gd name="connsiteY211" fmla="*/ 643669 h 1160647"/>
                  <a:gd name="connsiteX212" fmla="*/ 1191695 w 3024845"/>
                  <a:gd name="connsiteY212" fmla="*/ 655019 h 1160647"/>
                  <a:gd name="connsiteX213" fmla="*/ 1192455 w 3024845"/>
                  <a:gd name="connsiteY213" fmla="*/ 655019 h 1160647"/>
                  <a:gd name="connsiteX214" fmla="*/ 1197775 w 3024845"/>
                  <a:gd name="connsiteY214" fmla="*/ 655019 h 1160647"/>
                  <a:gd name="connsiteX215" fmla="*/ 1197775 w 3024845"/>
                  <a:gd name="connsiteY215" fmla="*/ 678798 h 1160647"/>
                  <a:gd name="connsiteX216" fmla="*/ 1199041 w 3024845"/>
                  <a:gd name="connsiteY216" fmla="*/ 678798 h 1160647"/>
                  <a:gd name="connsiteX217" fmla="*/ 1207908 w 3024845"/>
                  <a:gd name="connsiteY217" fmla="*/ 678798 h 1160647"/>
                  <a:gd name="connsiteX218" fmla="*/ 1209935 w 3024845"/>
                  <a:gd name="connsiteY218" fmla="*/ 682852 h 1160647"/>
                  <a:gd name="connsiteX219" fmla="*/ 1209935 w 3024845"/>
                  <a:gd name="connsiteY219" fmla="*/ 696093 h 1160647"/>
                  <a:gd name="connsiteX220" fmla="*/ 1211455 w 3024845"/>
                  <a:gd name="connsiteY220" fmla="*/ 694201 h 1160647"/>
                  <a:gd name="connsiteX221" fmla="*/ 1222095 w 3024845"/>
                  <a:gd name="connsiteY221" fmla="*/ 680960 h 1160647"/>
                  <a:gd name="connsiteX222" fmla="*/ 1250469 w 3024845"/>
                  <a:gd name="connsiteY222" fmla="*/ 680960 h 1160647"/>
                  <a:gd name="connsiteX223" fmla="*/ 1250469 w 3024845"/>
                  <a:gd name="connsiteY223" fmla="*/ 767431 h 1160647"/>
                  <a:gd name="connsiteX224" fmla="*/ 1251229 w 3024845"/>
                  <a:gd name="connsiteY224" fmla="*/ 767431 h 1160647"/>
                  <a:gd name="connsiteX225" fmla="*/ 1256549 w 3024845"/>
                  <a:gd name="connsiteY225" fmla="*/ 767431 h 1160647"/>
                  <a:gd name="connsiteX226" fmla="*/ 1257309 w 3024845"/>
                  <a:gd name="connsiteY226" fmla="*/ 766080 h 1160647"/>
                  <a:gd name="connsiteX227" fmla="*/ 1262629 w 3024845"/>
                  <a:gd name="connsiteY227" fmla="*/ 756622 h 1160647"/>
                  <a:gd name="connsiteX228" fmla="*/ 1262629 w 3024845"/>
                  <a:gd name="connsiteY228" fmla="*/ 758514 h 1160647"/>
                  <a:gd name="connsiteX229" fmla="*/ 1262629 w 3024845"/>
                  <a:gd name="connsiteY229" fmla="*/ 771755 h 1160647"/>
                  <a:gd name="connsiteX230" fmla="*/ 1266682 w 3024845"/>
                  <a:gd name="connsiteY230" fmla="*/ 726358 h 1160647"/>
                  <a:gd name="connsiteX231" fmla="*/ 1267442 w 3024845"/>
                  <a:gd name="connsiteY231" fmla="*/ 726358 h 1160647"/>
                  <a:gd name="connsiteX232" fmla="*/ 1272762 w 3024845"/>
                  <a:gd name="connsiteY232" fmla="*/ 726358 h 1160647"/>
                  <a:gd name="connsiteX233" fmla="*/ 1272762 w 3024845"/>
                  <a:gd name="connsiteY233" fmla="*/ 661504 h 1160647"/>
                  <a:gd name="connsiteX234" fmla="*/ 1273776 w 3024845"/>
                  <a:gd name="connsiteY234" fmla="*/ 661504 h 1160647"/>
                  <a:gd name="connsiteX235" fmla="*/ 1280869 w 3024845"/>
                  <a:gd name="connsiteY235" fmla="*/ 661504 h 1160647"/>
                  <a:gd name="connsiteX236" fmla="*/ 1293029 w 3024845"/>
                  <a:gd name="connsiteY236" fmla="*/ 618269 h 1160647"/>
                  <a:gd name="connsiteX237" fmla="*/ 1294296 w 3024845"/>
                  <a:gd name="connsiteY237" fmla="*/ 618269 h 1160647"/>
                  <a:gd name="connsiteX238" fmla="*/ 1303163 w 3024845"/>
                  <a:gd name="connsiteY238" fmla="*/ 618269 h 1160647"/>
                  <a:gd name="connsiteX239" fmla="*/ 1313296 w 3024845"/>
                  <a:gd name="connsiteY239" fmla="*/ 661504 h 1160647"/>
                  <a:gd name="connsiteX240" fmla="*/ 1314309 w 3024845"/>
                  <a:gd name="connsiteY240" fmla="*/ 661504 h 1160647"/>
                  <a:gd name="connsiteX241" fmla="*/ 1321403 w 3024845"/>
                  <a:gd name="connsiteY241" fmla="*/ 661504 h 1160647"/>
                  <a:gd name="connsiteX242" fmla="*/ 1321403 w 3024845"/>
                  <a:gd name="connsiteY242" fmla="*/ 700416 h 1160647"/>
                  <a:gd name="connsiteX243" fmla="*/ 1323176 w 3024845"/>
                  <a:gd name="connsiteY243" fmla="*/ 700416 h 1160647"/>
                  <a:gd name="connsiteX244" fmla="*/ 1335590 w 3024845"/>
                  <a:gd name="connsiteY244" fmla="*/ 700416 h 1160647"/>
                  <a:gd name="connsiteX245" fmla="*/ 1335590 w 3024845"/>
                  <a:gd name="connsiteY245" fmla="*/ 702578 h 1160647"/>
                  <a:gd name="connsiteX246" fmla="*/ 1335590 w 3024845"/>
                  <a:gd name="connsiteY246" fmla="*/ 717710 h 1160647"/>
                  <a:gd name="connsiteX247" fmla="*/ 1339643 w 3024845"/>
                  <a:gd name="connsiteY247" fmla="*/ 715549 h 1160647"/>
                  <a:gd name="connsiteX248" fmla="*/ 1339643 w 3024845"/>
                  <a:gd name="connsiteY248" fmla="*/ 700416 h 1160647"/>
                  <a:gd name="connsiteX249" fmla="*/ 1341163 w 3024845"/>
                  <a:gd name="connsiteY249" fmla="*/ 700416 h 1160647"/>
                  <a:gd name="connsiteX250" fmla="*/ 1351803 w 3024845"/>
                  <a:gd name="connsiteY250" fmla="*/ 700416 h 1160647"/>
                  <a:gd name="connsiteX251" fmla="*/ 1351803 w 3024845"/>
                  <a:gd name="connsiteY251" fmla="*/ 702037 h 1160647"/>
                  <a:gd name="connsiteX252" fmla="*/ 1351803 w 3024845"/>
                  <a:gd name="connsiteY252" fmla="*/ 713387 h 1160647"/>
                  <a:gd name="connsiteX253" fmla="*/ 1382204 w 3024845"/>
                  <a:gd name="connsiteY253" fmla="*/ 713387 h 1160647"/>
                  <a:gd name="connsiteX254" fmla="*/ 1382204 w 3024845"/>
                  <a:gd name="connsiteY254" fmla="*/ 676637 h 1160647"/>
                  <a:gd name="connsiteX255" fmla="*/ 1383470 w 3024845"/>
                  <a:gd name="connsiteY255" fmla="*/ 676637 h 1160647"/>
                  <a:gd name="connsiteX256" fmla="*/ 1392337 w 3024845"/>
                  <a:gd name="connsiteY256" fmla="*/ 676637 h 1160647"/>
                  <a:gd name="connsiteX257" fmla="*/ 1392337 w 3024845"/>
                  <a:gd name="connsiteY257" fmla="*/ 698254 h 1160647"/>
                  <a:gd name="connsiteX258" fmla="*/ 1394364 w 3024845"/>
                  <a:gd name="connsiteY258" fmla="*/ 665828 h 1160647"/>
                  <a:gd name="connsiteX259" fmla="*/ 1416657 w 3024845"/>
                  <a:gd name="connsiteY259" fmla="*/ 665828 h 1160647"/>
                  <a:gd name="connsiteX260" fmla="*/ 1416657 w 3024845"/>
                  <a:gd name="connsiteY260" fmla="*/ 664206 h 1160647"/>
                  <a:gd name="connsiteX261" fmla="*/ 1416657 w 3024845"/>
                  <a:gd name="connsiteY261" fmla="*/ 652857 h 1160647"/>
                  <a:gd name="connsiteX262" fmla="*/ 1417417 w 3024845"/>
                  <a:gd name="connsiteY262" fmla="*/ 652857 h 1160647"/>
                  <a:gd name="connsiteX263" fmla="*/ 1422737 w 3024845"/>
                  <a:gd name="connsiteY263" fmla="*/ 652857 h 1160647"/>
                  <a:gd name="connsiteX264" fmla="*/ 1422737 w 3024845"/>
                  <a:gd name="connsiteY264" fmla="*/ 650966 h 1160647"/>
                  <a:gd name="connsiteX265" fmla="*/ 1422737 w 3024845"/>
                  <a:gd name="connsiteY265" fmla="*/ 637725 h 1160647"/>
                  <a:gd name="connsiteX266" fmla="*/ 1426791 w 3024845"/>
                  <a:gd name="connsiteY266" fmla="*/ 644210 h 1160647"/>
                  <a:gd name="connsiteX267" fmla="*/ 1429071 w 3024845"/>
                  <a:gd name="connsiteY267" fmla="*/ 644210 h 1160647"/>
                  <a:gd name="connsiteX268" fmla="*/ 1445031 w 3024845"/>
                  <a:gd name="connsiteY268" fmla="*/ 644210 h 1160647"/>
                  <a:gd name="connsiteX269" fmla="*/ 1445031 w 3024845"/>
                  <a:gd name="connsiteY269" fmla="*/ 643399 h 1160647"/>
                  <a:gd name="connsiteX270" fmla="*/ 1445031 w 3024845"/>
                  <a:gd name="connsiteY270" fmla="*/ 637725 h 1160647"/>
                  <a:gd name="connsiteX271" fmla="*/ 1445791 w 3024845"/>
                  <a:gd name="connsiteY271" fmla="*/ 637725 h 1160647"/>
                  <a:gd name="connsiteX272" fmla="*/ 1451111 w 3024845"/>
                  <a:gd name="connsiteY272" fmla="*/ 637725 h 1160647"/>
                  <a:gd name="connsiteX273" fmla="*/ 1451111 w 3024845"/>
                  <a:gd name="connsiteY273" fmla="*/ 639076 h 1160647"/>
                  <a:gd name="connsiteX274" fmla="*/ 1451111 w 3024845"/>
                  <a:gd name="connsiteY274" fmla="*/ 648534 h 1160647"/>
                  <a:gd name="connsiteX275" fmla="*/ 1489618 w 3024845"/>
                  <a:gd name="connsiteY275" fmla="*/ 648534 h 1160647"/>
                  <a:gd name="connsiteX276" fmla="*/ 1489618 w 3024845"/>
                  <a:gd name="connsiteY276" fmla="*/ 786887 h 1160647"/>
                  <a:gd name="connsiteX277" fmla="*/ 1491138 w 3024845"/>
                  <a:gd name="connsiteY277" fmla="*/ 786887 h 1160647"/>
                  <a:gd name="connsiteX278" fmla="*/ 1501778 w 3024845"/>
                  <a:gd name="connsiteY278" fmla="*/ 786887 h 1160647"/>
                  <a:gd name="connsiteX279" fmla="*/ 1501778 w 3024845"/>
                  <a:gd name="connsiteY279" fmla="*/ 773917 h 1160647"/>
                  <a:gd name="connsiteX280" fmla="*/ 1505832 w 3024845"/>
                  <a:gd name="connsiteY280" fmla="*/ 773917 h 1160647"/>
                  <a:gd name="connsiteX281" fmla="*/ 1505832 w 3024845"/>
                  <a:gd name="connsiteY281" fmla="*/ 786887 h 1160647"/>
                  <a:gd name="connsiteX282" fmla="*/ 1536232 w 3024845"/>
                  <a:gd name="connsiteY282" fmla="*/ 786887 h 1160647"/>
                  <a:gd name="connsiteX283" fmla="*/ 1536232 w 3024845"/>
                  <a:gd name="connsiteY283" fmla="*/ 756622 h 1160647"/>
                  <a:gd name="connsiteX284" fmla="*/ 1548392 w 3024845"/>
                  <a:gd name="connsiteY284" fmla="*/ 756622 h 1160647"/>
                  <a:gd name="connsiteX285" fmla="*/ 1560552 w 3024845"/>
                  <a:gd name="connsiteY285" fmla="*/ 754461 h 1160647"/>
                  <a:gd name="connsiteX286" fmla="*/ 1564606 w 3024845"/>
                  <a:gd name="connsiteY286" fmla="*/ 756622 h 1160647"/>
                  <a:gd name="connsiteX287" fmla="*/ 1574739 w 3024845"/>
                  <a:gd name="connsiteY287" fmla="*/ 756622 h 1160647"/>
                  <a:gd name="connsiteX288" fmla="*/ 1574739 w 3024845"/>
                  <a:gd name="connsiteY288" fmla="*/ 786887 h 1160647"/>
                  <a:gd name="connsiteX289" fmla="*/ 1582846 w 3024845"/>
                  <a:gd name="connsiteY289" fmla="*/ 786887 h 1160647"/>
                  <a:gd name="connsiteX290" fmla="*/ 1582846 w 3024845"/>
                  <a:gd name="connsiteY290" fmla="*/ 804182 h 1160647"/>
                  <a:gd name="connsiteX291" fmla="*/ 1592182 w 3024845"/>
                  <a:gd name="connsiteY291" fmla="*/ 805087 h 1160647"/>
                  <a:gd name="connsiteX292" fmla="*/ 1605140 w 3024845"/>
                  <a:gd name="connsiteY292" fmla="*/ 805087 h 1160647"/>
                  <a:gd name="connsiteX293" fmla="*/ 1605140 w 3024845"/>
                  <a:gd name="connsiteY293" fmla="*/ 789049 h 1160647"/>
                  <a:gd name="connsiteX294" fmla="*/ 1673096 w 3024845"/>
                  <a:gd name="connsiteY294" fmla="*/ 789049 h 1160647"/>
                  <a:gd name="connsiteX295" fmla="*/ 1673096 w 3024845"/>
                  <a:gd name="connsiteY295" fmla="*/ 703796 h 1160647"/>
                  <a:gd name="connsiteX296" fmla="*/ 1745104 w 3024845"/>
                  <a:gd name="connsiteY296" fmla="*/ 703796 h 1160647"/>
                  <a:gd name="connsiteX297" fmla="*/ 1745104 w 3024845"/>
                  <a:gd name="connsiteY297" fmla="*/ 782564 h 1160647"/>
                  <a:gd name="connsiteX298" fmla="*/ 1747008 w 3024845"/>
                  <a:gd name="connsiteY298" fmla="*/ 782564 h 1160647"/>
                  <a:gd name="connsiteX299" fmla="*/ 1748250 w 3024845"/>
                  <a:gd name="connsiteY299" fmla="*/ 805087 h 1160647"/>
                  <a:gd name="connsiteX300" fmla="*/ 1757926 w 3024845"/>
                  <a:gd name="connsiteY300" fmla="*/ 805087 h 1160647"/>
                  <a:gd name="connsiteX301" fmla="*/ 1759168 w 3024845"/>
                  <a:gd name="connsiteY301" fmla="*/ 782564 h 1160647"/>
                  <a:gd name="connsiteX302" fmla="*/ 1765248 w 3024845"/>
                  <a:gd name="connsiteY302" fmla="*/ 782564 h 1160647"/>
                  <a:gd name="connsiteX303" fmla="*/ 1766490 w 3024845"/>
                  <a:gd name="connsiteY303" fmla="*/ 805087 h 1160647"/>
                  <a:gd name="connsiteX304" fmla="*/ 1817112 w 3024845"/>
                  <a:gd name="connsiteY304" fmla="*/ 805087 h 1160647"/>
                  <a:gd name="connsiteX305" fmla="*/ 1817112 w 3024845"/>
                  <a:gd name="connsiteY305" fmla="*/ 642059 h 1160647"/>
                  <a:gd name="connsiteX306" fmla="*/ 2014439 w 3024845"/>
                  <a:gd name="connsiteY306" fmla="*/ 642059 h 1160647"/>
                  <a:gd name="connsiteX307" fmla="*/ 2014439 w 3024845"/>
                  <a:gd name="connsiteY307" fmla="*/ 805087 h 1160647"/>
                  <a:gd name="connsiteX308" fmla="*/ 2033136 w 3024845"/>
                  <a:gd name="connsiteY308" fmla="*/ 805087 h 1160647"/>
                  <a:gd name="connsiteX309" fmla="*/ 2033136 w 3024845"/>
                  <a:gd name="connsiteY309" fmla="*/ 722394 h 1160647"/>
                  <a:gd name="connsiteX310" fmla="*/ 2128256 w 3024845"/>
                  <a:gd name="connsiteY310" fmla="*/ 722394 h 1160647"/>
                  <a:gd name="connsiteX311" fmla="*/ 2140186 w 3024845"/>
                  <a:gd name="connsiteY311" fmla="*/ 404253 h 1160647"/>
                  <a:gd name="connsiteX312" fmla="*/ 2128026 w 3024845"/>
                  <a:gd name="connsiteY312" fmla="*/ 382635 h 1160647"/>
                  <a:gd name="connsiteX313" fmla="*/ 2121946 w 3024845"/>
                  <a:gd name="connsiteY313" fmla="*/ 378311 h 1160647"/>
                  <a:gd name="connsiteX314" fmla="*/ 2130053 w 3024845"/>
                  <a:gd name="connsiteY314" fmla="*/ 354532 h 1160647"/>
                  <a:gd name="connsiteX315" fmla="*/ 2130053 w 3024845"/>
                  <a:gd name="connsiteY315" fmla="*/ 337238 h 1160647"/>
                  <a:gd name="connsiteX316" fmla="*/ 2144240 w 3024845"/>
                  <a:gd name="connsiteY316" fmla="*/ 337238 h 1160647"/>
                  <a:gd name="connsiteX317" fmla="*/ 2144240 w 3024845"/>
                  <a:gd name="connsiteY317" fmla="*/ 315620 h 1160647"/>
                  <a:gd name="connsiteX318" fmla="*/ 2146266 w 3024845"/>
                  <a:gd name="connsiteY318" fmla="*/ 311296 h 1160647"/>
                  <a:gd name="connsiteX319" fmla="*/ 2146266 w 3024845"/>
                  <a:gd name="connsiteY319" fmla="*/ 233472 h 1160647"/>
                  <a:gd name="connsiteX320" fmla="*/ 2144240 w 3024845"/>
                  <a:gd name="connsiteY320" fmla="*/ 226987 h 1160647"/>
                  <a:gd name="connsiteX321" fmla="*/ 2150320 w 3024845"/>
                  <a:gd name="connsiteY321" fmla="*/ 220501 h 1160647"/>
                  <a:gd name="connsiteX322" fmla="*/ 2150320 w 3024845"/>
                  <a:gd name="connsiteY322" fmla="*/ 162133 h 1160647"/>
                  <a:gd name="connsiteX323" fmla="*/ 2152346 w 3024845"/>
                  <a:gd name="connsiteY323" fmla="*/ 157810 h 1160647"/>
                  <a:gd name="connsiteX324" fmla="*/ 2152346 w 3024845"/>
                  <a:gd name="connsiteY324" fmla="*/ 101604 h 1160647"/>
                  <a:gd name="connsiteX325" fmla="*/ 2154373 w 3024845"/>
                  <a:gd name="connsiteY325" fmla="*/ 82148 h 1160647"/>
                  <a:gd name="connsiteX326" fmla="*/ 2158427 w 3024845"/>
                  <a:gd name="connsiteY326" fmla="*/ 99442 h 1160647"/>
                  <a:gd name="connsiteX327" fmla="*/ 2160453 w 3024845"/>
                  <a:gd name="connsiteY327" fmla="*/ 157810 h 1160647"/>
                  <a:gd name="connsiteX328" fmla="*/ 2162480 w 3024845"/>
                  <a:gd name="connsiteY328" fmla="*/ 220501 h 1160647"/>
                  <a:gd name="connsiteX329" fmla="*/ 2168560 w 3024845"/>
                  <a:gd name="connsiteY329" fmla="*/ 226987 h 1160647"/>
                  <a:gd name="connsiteX330" fmla="*/ 2166533 w 3024845"/>
                  <a:gd name="connsiteY330" fmla="*/ 233472 h 1160647"/>
                  <a:gd name="connsiteX331" fmla="*/ 2166533 w 3024845"/>
                  <a:gd name="connsiteY331" fmla="*/ 311296 h 1160647"/>
                  <a:gd name="connsiteX332" fmla="*/ 2168560 w 3024845"/>
                  <a:gd name="connsiteY332" fmla="*/ 315620 h 1160647"/>
                  <a:gd name="connsiteX333" fmla="*/ 2168560 w 3024845"/>
                  <a:gd name="connsiteY333" fmla="*/ 337238 h 1160647"/>
                  <a:gd name="connsiteX334" fmla="*/ 2182747 w 3024845"/>
                  <a:gd name="connsiteY334" fmla="*/ 337238 h 1160647"/>
                  <a:gd name="connsiteX335" fmla="*/ 2182747 w 3024845"/>
                  <a:gd name="connsiteY335" fmla="*/ 354532 h 1160647"/>
                  <a:gd name="connsiteX336" fmla="*/ 2190854 w 3024845"/>
                  <a:gd name="connsiteY336" fmla="*/ 378311 h 1160647"/>
                  <a:gd name="connsiteX337" fmla="*/ 2184774 w 3024845"/>
                  <a:gd name="connsiteY337" fmla="*/ 382635 h 1160647"/>
                  <a:gd name="connsiteX338" fmla="*/ 2172613 w 3024845"/>
                  <a:gd name="connsiteY338" fmla="*/ 404253 h 1160647"/>
                  <a:gd name="connsiteX339" fmla="*/ 2180720 w 3024845"/>
                  <a:gd name="connsiteY339" fmla="*/ 657181 h 1160647"/>
                  <a:gd name="connsiteX340" fmla="*/ 2245574 w 3024845"/>
                  <a:gd name="connsiteY340" fmla="*/ 657181 h 1160647"/>
                  <a:gd name="connsiteX341" fmla="*/ 2245574 w 3024845"/>
                  <a:gd name="connsiteY341" fmla="*/ 732843 h 1160647"/>
                  <a:gd name="connsiteX342" fmla="*/ 2253681 w 3024845"/>
                  <a:gd name="connsiteY342" fmla="*/ 732843 h 1160647"/>
                  <a:gd name="connsiteX343" fmla="*/ 2255708 w 3024845"/>
                  <a:gd name="connsiteY343" fmla="*/ 726358 h 1160647"/>
                  <a:gd name="connsiteX344" fmla="*/ 2261788 w 3024845"/>
                  <a:gd name="connsiteY344" fmla="*/ 726358 h 1160647"/>
                  <a:gd name="connsiteX345" fmla="*/ 2263815 w 3024845"/>
                  <a:gd name="connsiteY345" fmla="*/ 735005 h 1160647"/>
                  <a:gd name="connsiteX346" fmla="*/ 2275975 w 3024845"/>
                  <a:gd name="connsiteY346" fmla="*/ 735005 h 1160647"/>
                  <a:gd name="connsiteX347" fmla="*/ 2275975 w 3024845"/>
                  <a:gd name="connsiteY347" fmla="*/ 728519 h 1160647"/>
                  <a:gd name="connsiteX348" fmla="*/ 2298268 w 3024845"/>
                  <a:gd name="connsiteY348" fmla="*/ 728519 h 1160647"/>
                  <a:gd name="connsiteX349" fmla="*/ 2298268 w 3024845"/>
                  <a:gd name="connsiteY349" fmla="*/ 735005 h 1160647"/>
                  <a:gd name="connsiteX350" fmla="*/ 2318535 w 3024845"/>
                  <a:gd name="connsiteY350" fmla="*/ 735005 h 1160647"/>
                  <a:gd name="connsiteX351" fmla="*/ 2318535 w 3024845"/>
                  <a:gd name="connsiteY351" fmla="*/ 780402 h 1160647"/>
                  <a:gd name="connsiteX352" fmla="*/ 2332722 w 3024845"/>
                  <a:gd name="connsiteY352" fmla="*/ 780402 h 1160647"/>
                  <a:gd name="connsiteX353" fmla="*/ 2332722 w 3024845"/>
                  <a:gd name="connsiteY353" fmla="*/ 767431 h 1160647"/>
                  <a:gd name="connsiteX354" fmla="*/ 2348936 w 3024845"/>
                  <a:gd name="connsiteY354" fmla="*/ 767431 h 1160647"/>
                  <a:gd name="connsiteX355" fmla="*/ 2348936 w 3024845"/>
                  <a:gd name="connsiteY355" fmla="*/ 588004 h 1160647"/>
                  <a:gd name="connsiteX356" fmla="*/ 2355016 w 3024845"/>
                  <a:gd name="connsiteY356" fmla="*/ 581518 h 1160647"/>
                  <a:gd name="connsiteX357" fmla="*/ 2427977 w 3024845"/>
                  <a:gd name="connsiteY357" fmla="*/ 581518 h 1160647"/>
                  <a:gd name="connsiteX358" fmla="*/ 2427977 w 3024845"/>
                  <a:gd name="connsiteY358" fmla="*/ 590166 h 1160647"/>
                  <a:gd name="connsiteX359" fmla="*/ 2438110 w 3024845"/>
                  <a:gd name="connsiteY359" fmla="*/ 590166 h 1160647"/>
                  <a:gd name="connsiteX360" fmla="*/ 2438110 w 3024845"/>
                  <a:gd name="connsiteY360" fmla="*/ 704740 h 1160647"/>
                  <a:gd name="connsiteX361" fmla="*/ 2460404 w 3024845"/>
                  <a:gd name="connsiteY361" fmla="*/ 704740 h 1160647"/>
                  <a:gd name="connsiteX362" fmla="*/ 2460404 w 3024845"/>
                  <a:gd name="connsiteY362" fmla="*/ 637725 h 1160647"/>
                  <a:gd name="connsiteX363" fmla="*/ 2486751 w 3024845"/>
                  <a:gd name="connsiteY363" fmla="*/ 637725 h 1160647"/>
                  <a:gd name="connsiteX364" fmla="*/ 2490804 w 3024845"/>
                  <a:gd name="connsiteY364" fmla="*/ 633401 h 1160647"/>
                  <a:gd name="connsiteX365" fmla="*/ 2498911 w 3024845"/>
                  <a:gd name="connsiteY365" fmla="*/ 633401 h 1160647"/>
                  <a:gd name="connsiteX366" fmla="*/ 2502964 w 3024845"/>
                  <a:gd name="connsiteY366" fmla="*/ 637725 h 1160647"/>
                  <a:gd name="connsiteX367" fmla="*/ 2525258 w 3024845"/>
                  <a:gd name="connsiteY367" fmla="*/ 637725 h 1160647"/>
                  <a:gd name="connsiteX368" fmla="*/ 2525258 w 3024845"/>
                  <a:gd name="connsiteY368" fmla="*/ 520989 h 1160647"/>
                  <a:gd name="connsiteX369" fmla="*/ 2582005 w 3024845"/>
                  <a:gd name="connsiteY369" fmla="*/ 510180 h 1160647"/>
                  <a:gd name="connsiteX370" fmla="*/ 2582005 w 3024845"/>
                  <a:gd name="connsiteY370" fmla="*/ 511261 h 1160647"/>
                  <a:gd name="connsiteX371" fmla="*/ 2582005 w 3024845"/>
                  <a:gd name="connsiteY371" fmla="*/ 518827 h 1160647"/>
                  <a:gd name="connsiteX372" fmla="*/ 2608352 w 3024845"/>
                  <a:gd name="connsiteY372" fmla="*/ 518827 h 1160647"/>
                  <a:gd name="connsiteX373" fmla="*/ 2608352 w 3024845"/>
                  <a:gd name="connsiteY373" fmla="*/ 773917 h 1160647"/>
                  <a:gd name="connsiteX374" fmla="*/ 2630646 w 3024845"/>
                  <a:gd name="connsiteY374" fmla="*/ 773917 h 1160647"/>
                  <a:gd name="connsiteX375" fmla="*/ 2630646 w 3024845"/>
                  <a:gd name="connsiteY375" fmla="*/ 769593 h 1160647"/>
                  <a:gd name="connsiteX376" fmla="*/ 2642806 w 3024845"/>
                  <a:gd name="connsiteY376" fmla="*/ 769593 h 1160647"/>
                  <a:gd name="connsiteX377" fmla="*/ 2642806 w 3024845"/>
                  <a:gd name="connsiteY377" fmla="*/ 773917 h 1160647"/>
                  <a:gd name="connsiteX378" fmla="*/ 2667126 w 3024845"/>
                  <a:gd name="connsiteY378" fmla="*/ 773917 h 1160647"/>
                  <a:gd name="connsiteX379" fmla="*/ 2667126 w 3024845"/>
                  <a:gd name="connsiteY379" fmla="*/ 760946 h 1160647"/>
                  <a:gd name="connsiteX380" fmla="*/ 2695500 w 3024845"/>
                  <a:gd name="connsiteY380" fmla="*/ 760946 h 1160647"/>
                  <a:gd name="connsiteX381" fmla="*/ 2707660 w 3024845"/>
                  <a:gd name="connsiteY381" fmla="*/ 756622 h 1160647"/>
                  <a:gd name="connsiteX382" fmla="*/ 2727927 w 3024845"/>
                  <a:gd name="connsiteY382" fmla="*/ 760946 h 1160647"/>
                  <a:gd name="connsiteX383" fmla="*/ 2727927 w 3024845"/>
                  <a:gd name="connsiteY383" fmla="*/ 743652 h 1160647"/>
                  <a:gd name="connsiteX384" fmla="*/ 2736034 w 3024845"/>
                  <a:gd name="connsiteY384" fmla="*/ 743652 h 1160647"/>
                  <a:gd name="connsiteX385" fmla="*/ 2736034 w 3024845"/>
                  <a:gd name="connsiteY385" fmla="*/ 730681 h 1160647"/>
                  <a:gd name="connsiteX386" fmla="*/ 2792781 w 3024845"/>
                  <a:gd name="connsiteY386" fmla="*/ 730681 h 1160647"/>
                  <a:gd name="connsiteX387" fmla="*/ 2792781 w 3024845"/>
                  <a:gd name="connsiteY387" fmla="*/ 700416 h 1160647"/>
                  <a:gd name="connsiteX388" fmla="*/ 2811021 w 3024845"/>
                  <a:gd name="connsiteY388" fmla="*/ 700416 h 1160647"/>
                  <a:gd name="connsiteX389" fmla="*/ 2811021 w 3024845"/>
                  <a:gd name="connsiteY389" fmla="*/ 693931 h 1160647"/>
                  <a:gd name="connsiteX390" fmla="*/ 2823181 w 3024845"/>
                  <a:gd name="connsiteY390" fmla="*/ 693931 h 1160647"/>
                  <a:gd name="connsiteX391" fmla="*/ 2823181 w 3024845"/>
                  <a:gd name="connsiteY391" fmla="*/ 700416 h 1160647"/>
                  <a:gd name="connsiteX392" fmla="*/ 2839395 w 3024845"/>
                  <a:gd name="connsiteY392" fmla="*/ 700416 h 1160647"/>
                  <a:gd name="connsiteX393" fmla="*/ 2839395 w 3024845"/>
                  <a:gd name="connsiteY393" fmla="*/ 750137 h 1160647"/>
                  <a:gd name="connsiteX394" fmla="*/ 2871822 w 3024845"/>
                  <a:gd name="connsiteY394" fmla="*/ 750137 h 1160647"/>
                  <a:gd name="connsiteX395" fmla="*/ 2871822 w 3024845"/>
                  <a:gd name="connsiteY395" fmla="*/ 724196 h 1160647"/>
                  <a:gd name="connsiteX396" fmla="*/ 2910329 w 3024845"/>
                  <a:gd name="connsiteY396" fmla="*/ 724196 h 1160647"/>
                  <a:gd name="connsiteX397" fmla="*/ 2910329 w 3024845"/>
                  <a:gd name="connsiteY397" fmla="*/ 693931 h 1160647"/>
                  <a:gd name="connsiteX398" fmla="*/ 2958970 w 3024845"/>
                  <a:gd name="connsiteY398" fmla="*/ 693931 h 1160647"/>
                  <a:gd name="connsiteX399" fmla="*/ 2958970 w 3024845"/>
                  <a:gd name="connsiteY399" fmla="*/ 805087 h 1160647"/>
                  <a:gd name="connsiteX400" fmla="*/ 2958970 w 3024845"/>
                  <a:gd name="connsiteY400" fmla="*/ 818866 h 1160647"/>
                  <a:gd name="connsiteX401" fmla="*/ 3024845 w 3024845"/>
                  <a:gd name="connsiteY401" fmla="*/ 818866 h 1160647"/>
                  <a:gd name="connsiteX402" fmla="*/ 3024845 w 3024845"/>
                  <a:gd name="connsiteY402" fmla="*/ 1160647 h 1160647"/>
                  <a:gd name="connsiteX403" fmla="*/ 145862 w 3024845"/>
                  <a:gd name="connsiteY403" fmla="*/ 1160647 h 1160647"/>
                  <a:gd name="connsiteX404" fmla="*/ 2054 w 3024845"/>
                  <a:gd name="connsiteY404" fmla="*/ 1158314 h 1160647"/>
                  <a:gd name="connsiteX405" fmla="*/ 0 w 3024845"/>
                  <a:gd name="connsiteY405" fmla="*/ 724196 h 1160647"/>
                  <a:gd name="connsiteX406" fmla="*/ 20267 w 3024845"/>
                  <a:gd name="connsiteY406" fmla="*/ 724196 h 1160647"/>
                  <a:gd name="connsiteX407" fmla="*/ 20774 w 3024845"/>
                  <a:gd name="connsiteY407" fmla="*/ 723115 h 1160647"/>
                  <a:gd name="connsiteX408" fmla="*/ 24320 w 3024845"/>
                  <a:gd name="connsiteY408" fmla="*/ 715549 h 1160647"/>
                  <a:gd name="connsiteX409" fmla="*/ 26094 w 3024845"/>
                  <a:gd name="connsiteY409" fmla="*/ 715819 h 1160647"/>
                  <a:gd name="connsiteX410" fmla="*/ 38507 w 3024845"/>
                  <a:gd name="connsiteY410" fmla="*/ 717710 h 1160647"/>
                  <a:gd name="connsiteX411" fmla="*/ 39014 w 3024845"/>
                  <a:gd name="connsiteY411" fmla="*/ 719062 h 1160647"/>
                  <a:gd name="connsiteX412" fmla="*/ 42560 w 3024845"/>
                  <a:gd name="connsiteY412" fmla="*/ 728519 h 1160647"/>
                  <a:gd name="connsiteX413" fmla="*/ 68907 w 3024845"/>
                  <a:gd name="connsiteY413" fmla="*/ 730681 h 1160647"/>
                  <a:gd name="connsiteX414" fmla="*/ 68907 w 3024845"/>
                  <a:gd name="connsiteY414" fmla="*/ 607460 h 1160647"/>
                  <a:gd name="connsiteX415" fmla="*/ 70934 w 3024845"/>
                  <a:gd name="connsiteY415" fmla="*/ 607460 h 1160647"/>
                  <a:gd name="connsiteX416" fmla="*/ 85121 w 3024845"/>
                  <a:gd name="connsiteY416" fmla="*/ 607460 h 1160647"/>
                  <a:gd name="connsiteX417" fmla="*/ 85121 w 3024845"/>
                  <a:gd name="connsiteY417" fmla="*/ 471268 h 1160647"/>
                  <a:gd name="connsiteX418" fmla="*/ 86894 w 3024845"/>
                  <a:gd name="connsiteY418" fmla="*/ 471268 h 1160647"/>
                  <a:gd name="connsiteX419" fmla="*/ 99308 w 3024845"/>
                  <a:gd name="connsiteY419" fmla="*/ 471268 h 1160647"/>
                  <a:gd name="connsiteX420" fmla="*/ 99308 w 3024845"/>
                  <a:gd name="connsiteY420" fmla="*/ 356694 h 1160647"/>
                  <a:gd name="connsiteX421" fmla="*/ 103361 w 3024845"/>
                  <a:gd name="connsiteY421" fmla="*/ 328590 h 1160647"/>
                  <a:gd name="connsiteX422" fmla="*/ 105388 w 3024845"/>
                  <a:gd name="connsiteY422" fmla="*/ 328590 h 1160647"/>
                  <a:gd name="connsiteX423" fmla="*/ 119575 w 3024845"/>
                  <a:gd name="connsiteY423" fmla="*/ 328590 h 1160647"/>
                  <a:gd name="connsiteX424" fmla="*/ 156055 w 3024845"/>
                  <a:gd name="connsiteY424" fmla="*/ 246443 h 1160647"/>
                  <a:gd name="connsiteX425" fmla="*/ 160109 w 3024845"/>
                  <a:gd name="connsiteY425" fmla="*/ 0 h 1160647"/>
                  <a:gd name="connsiteX0" fmla="*/ 160109 w 3024845"/>
                  <a:gd name="connsiteY0" fmla="*/ 0 h 1160647"/>
                  <a:gd name="connsiteX1" fmla="*/ 162135 w 3024845"/>
                  <a:gd name="connsiteY1" fmla="*/ 246443 h 1160647"/>
                  <a:gd name="connsiteX2" fmla="*/ 200642 w 3024845"/>
                  <a:gd name="connsiteY2" fmla="*/ 326429 h 1160647"/>
                  <a:gd name="connsiteX3" fmla="*/ 202669 w 3024845"/>
                  <a:gd name="connsiteY3" fmla="*/ 326429 h 1160647"/>
                  <a:gd name="connsiteX4" fmla="*/ 216856 w 3024845"/>
                  <a:gd name="connsiteY4" fmla="*/ 326429 h 1160647"/>
                  <a:gd name="connsiteX5" fmla="*/ 216856 w 3024845"/>
                  <a:gd name="connsiteY5" fmla="*/ 350208 h 1160647"/>
                  <a:gd name="connsiteX6" fmla="*/ 217363 w 3024845"/>
                  <a:gd name="connsiteY6" fmla="*/ 351019 h 1160647"/>
                  <a:gd name="connsiteX7" fmla="*/ 220909 w 3024845"/>
                  <a:gd name="connsiteY7" fmla="*/ 356694 h 1160647"/>
                  <a:gd name="connsiteX8" fmla="*/ 220909 w 3024845"/>
                  <a:gd name="connsiteY8" fmla="*/ 471268 h 1160647"/>
                  <a:gd name="connsiteX9" fmla="*/ 223189 w 3024845"/>
                  <a:gd name="connsiteY9" fmla="*/ 471268 h 1160647"/>
                  <a:gd name="connsiteX10" fmla="*/ 239150 w 3024845"/>
                  <a:gd name="connsiteY10" fmla="*/ 471268 h 1160647"/>
                  <a:gd name="connsiteX11" fmla="*/ 239150 w 3024845"/>
                  <a:gd name="connsiteY11" fmla="*/ 611783 h 1160647"/>
                  <a:gd name="connsiteX12" fmla="*/ 240670 w 3024845"/>
                  <a:gd name="connsiteY12" fmla="*/ 611513 h 1160647"/>
                  <a:gd name="connsiteX13" fmla="*/ 251310 w 3024845"/>
                  <a:gd name="connsiteY13" fmla="*/ 609622 h 1160647"/>
                  <a:gd name="connsiteX14" fmla="*/ 249283 w 3024845"/>
                  <a:gd name="connsiteY14" fmla="*/ 698254 h 1160647"/>
                  <a:gd name="connsiteX15" fmla="*/ 250803 w 3024845"/>
                  <a:gd name="connsiteY15" fmla="*/ 698525 h 1160647"/>
                  <a:gd name="connsiteX16" fmla="*/ 261443 w 3024845"/>
                  <a:gd name="connsiteY16" fmla="*/ 700416 h 1160647"/>
                  <a:gd name="connsiteX17" fmla="*/ 261696 w 3024845"/>
                  <a:gd name="connsiteY17" fmla="*/ 701227 h 1160647"/>
                  <a:gd name="connsiteX18" fmla="*/ 263470 w 3024845"/>
                  <a:gd name="connsiteY18" fmla="*/ 706902 h 1160647"/>
                  <a:gd name="connsiteX19" fmla="*/ 264230 w 3024845"/>
                  <a:gd name="connsiteY19" fmla="*/ 704470 h 1160647"/>
                  <a:gd name="connsiteX20" fmla="*/ 269550 w 3024845"/>
                  <a:gd name="connsiteY20" fmla="*/ 687446 h 1160647"/>
                  <a:gd name="connsiteX21" fmla="*/ 271323 w 3024845"/>
                  <a:gd name="connsiteY21" fmla="*/ 687446 h 1160647"/>
                  <a:gd name="connsiteX22" fmla="*/ 283737 w 3024845"/>
                  <a:gd name="connsiteY22" fmla="*/ 687446 h 1160647"/>
                  <a:gd name="connsiteX23" fmla="*/ 283737 w 3024845"/>
                  <a:gd name="connsiteY23" fmla="*/ 719872 h 1160647"/>
                  <a:gd name="connsiteX24" fmla="*/ 284750 w 3024845"/>
                  <a:gd name="connsiteY24" fmla="*/ 720413 h 1160647"/>
                  <a:gd name="connsiteX25" fmla="*/ 291844 w 3024845"/>
                  <a:gd name="connsiteY25" fmla="*/ 724196 h 1160647"/>
                  <a:gd name="connsiteX26" fmla="*/ 291844 w 3024845"/>
                  <a:gd name="connsiteY26" fmla="*/ 725547 h 1160647"/>
                  <a:gd name="connsiteX27" fmla="*/ 291844 w 3024845"/>
                  <a:gd name="connsiteY27" fmla="*/ 735005 h 1160647"/>
                  <a:gd name="connsiteX28" fmla="*/ 336431 w 3024845"/>
                  <a:gd name="connsiteY28" fmla="*/ 735005 h 1160647"/>
                  <a:gd name="connsiteX29" fmla="*/ 336431 w 3024845"/>
                  <a:gd name="connsiteY29" fmla="*/ 736086 h 1160647"/>
                  <a:gd name="connsiteX30" fmla="*/ 336431 w 3024845"/>
                  <a:gd name="connsiteY30" fmla="*/ 743652 h 1160647"/>
                  <a:gd name="connsiteX31" fmla="*/ 338457 w 3024845"/>
                  <a:gd name="connsiteY31" fmla="*/ 743652 h 1160647"/>
                  <a:gd name="connsiteX32" fmla="*/ 352644 w 3024845"/>
                  <a:gd name="connsiteY32" fmla="*/ 743652 h 1160647"/>
                  <a:gd name="connsiteX33" fmla="*/ 352644 w 3024845"/>
                  <a:gd name="connsiteY33" fmla="*/ 713387 h 1160647"/>
                  <a:gd name="connsiteX34" fmla="*/ 397231 w 3024845"/>
                  <a:gd name="connsiteY34" fmla="*/ 713387 h 1160647"/>
                  <a:gd name="connsiteX35" fmla="*/ 397231 w 3024845"/>
                  <a:gd name="connsiteY35" fmla="*/ 712036 h 1160647"/>
                  <a:gd name="connsiteX36" fmla="*/ 397231 w 3024845"/>
                  <a:gd name="connsiteY36" fmla="*/ 702578 h 1160647"/>
                  <a:gd name="connsiteX37" fmla="*/ 398245 w 3024845"/>
                  <a:gd name="connsiteY37" fmla="*/ 702578 h 1160647"/>
                  <a:gd name="connsiteX38" fmla="*/ 405338 w 3024845"/>
                  <a:gd name="connsiteY38" fmla="*/ 702578 h 1160647"/>
                  <a:gd name="connsiteX39" fmla="*/ 405338 w 3024845"/>
                  <a:gd name="connsiteY39" fmla="*/ 700687 h 1160647"/>
                  <a:gd name="connsiteX40" fmla="*/ 405338 w 3024845"/>
                  <a:gd name="connsiteY40" fmla="*/ 687446 h 1160647"/>
                  <a:gd name="connsiteX41" fmla="*/ 406098 w 3024845"/>
                  <a:gd name="connsiteY41" fmla="*/ 687446 h 1160647"/>
                  <a:gd name="connsiteX42" fmla="*/ 411418 w 3024845"/>
                  <a:gd name="connsiteY42" fmla="*/ 687446 h 1160647"/>
                  <a:gd name="connsiteX43" fmla="*/ 411418 w 3024845"/>
                  <a:gd name="connsiteY43" fmla="*/ 686365 h 1160647"/>
                  <a:gd name="connsiteX44" fmla="*/ 411418 w 3024845"/>
                  <a:gd name="connsiteY44" fmla="*/ 678798 h 1160647"/>
                  <a:gd name="connsiteX45" fmla="*/ 413445 w 3024845"/>
                  <a:gd name="connsiteY45" fmla="*/ 678798 h 1160647"/>
                  <a:gd name="connsiteX46" fmla="*/ 427632 w 3024845"/>
                  <a:gd name="connsiteY46" fmla="*/ 678798 h 1160647"/>
                  <a:gd name="connsiteX47" fmla="*/ 427632 w 3024845"/>
                  <a:gd name="connsiteY47" fmla="*/ 679879 h 1160647"/>
                  <a:gd name="connsiteX48" fmla="*/ 427632 w 3024845"/>
                  <a:gd name="connsiteY48" fmla="*/ 687446 h 1160647"/>
                  <a:gd name="connsiteX49" fmla="*/ 449925 w 3024845"/>
                  <a:gd name="connsiteY49" fmla="*/ 687446 h 1160647"/>
                  <a:gd name="connsiteX50" fmla="*/ 449925 w 3024845"/>
                  <a:gd name="connsiteY50" fmla="*/ 685554 h 1160647"/>
                  <a:gd name="connsiteX51" fmla="*/ 449925 w 3024845"/>
                  <a:gd name="connsiteY51" fmla="*/ 672313 h 1160647"/>
                  <a:gd name="connsiteX52" fmla="*/ 451699 w 3024845"/>
                  <a:gd name="connsiteY52" fmla="*/ 672313 h 1160647"/>
                  <a:gd name="connsiteX53" fmla="*/ 464112 w 3024845"/>
                  <a:gd name="connsiteY53" fmla="*/ 672313 h 1160647"/>
                  <a:gd name="connsiteX54" fmla="*/ 464112 w 3024845"/>
                  <a:gd name="connsiteY54" fmla="*/ 696093 h 1160647"/>
                  <a:gd name="connsiteX55" fmla="*/ 465126 w 3024845"/>
                  <a:gd name="connsiteY55" fmla="*/ 696093 h 1160647"/>
                  <a:gd name="connsiteX56" fmla="*/ 472219 w 3024845"/>
                  <a:gd name="connsiteY56" fmla="*/ 696093 h 1160647"/>
                  <a:gd name="connsiteX57" fmla="*/ 472219 w 3024845"/>
                  <a:gd name="connsiteY57" fmla="*/ 695012 h 1160647"/>
                  <a:gd name="connsiteX58" fmla="*/ 472219 w 3024845"/>
                  <a:gd name="connsiteY58" fmla="*/ 687446 h 1160647"/>
                  <a:gd name="connsiteX59" fmla="*/ 473992 w 3024845"/>
                  <a:gd name="connsiteY59" fmla="*/ 687446 h 1160647"/>
                  <a:gd name="connsiteX60" fmla="*/ 486406 w 3024845"/>
                  <a:gd name="connsiteY60" fmla="*/ 687446 h 1160647"/>
                  <a:gd name="connsiteX61" fmla="*/ 486406 w 3024845"/>
                  <a:gd name="connsiteY61" fmla="*/ 713387 h 1160647"/>
                  <a:gd name="connsiteX62" fmla="*/ 488433 w 3024845"/>
                  <a:gd name="connsiteY62" fmla="*/ 713387 h 1160647"/>
                  <a:gd name="connsiteX63" fmla="*/ 502619 w 3024845"/>
                  <a:gd name="connsiteY63" fmla="*/ 713387 h 1160647"/>
                  <a:gd name="connsiteX64" fmla="*/ 502619 w 3024845"/>
                  <a:gd name="connsiteY64" fmla="*/ 715008 h 1160647"/>
                  <a:gd name="connsiteX65" fmla="*/ 502619 w 3024845"/>
                  <a:gd name="connsiteY65" fmla="*/ 726358 h 1160647"/>
                  <a:gd name="connsiteX66" fmla="*/ 503379 w 3024845"/>
                  <a:gd name="connsiteY66" fmla="*/ 726358 h 1160647"/>
                  <a:gd name="connsiteX67" fmla="*/ 508700 w 3024845"/>
                  <a:gd name="connsiteY67" fmla="*/ 726358 h 1160647"/>
                  <a:gd name="connsiteX68" fmla="*/ 508700 w 3024845"/>
                  <a:gd name="connsiteY68" fmla="*/ 725547 h 1160647"/>
                  <a:gd name="connsiteX69" fmla="*/ 508700 w 3024845"/>
                  <a:gd name="connsiteY69" fmla="*/ 719872 h 1160647"/>
                  <a:gd name="connsiteX70" fmla="*/ 539100 w 3024845"/>
                  <a:gd name="connsiteY70" fmla="*/ 719872 h 1160647"/>
                  <a:gd name="connsiteX71" fmla="*/ 539100 w 3024845"/>
                  <a:gd name="connsiteY71" fmla="*/ 743652 h 1160647"/>
                  <a:gd name="connsiteX72" fmla="*/ 540113 w 3024845"/>
                  <a:gd name="connsiteY72" fmla="*/ 743652 h 1160647"/>
                  <a:gd name="connsiteX73" fmla="*/ 547207 w 3024845"/>
                  <a:gd name="connsiteY73" fmla="*/ 743652 h 1160647"/>
                  <a:gd name="connsiteX74" fmla="*/ 547207 w 3024845"/>
                  <a:gd name="connsiteY74" fmla="*/ 744733 h 1160647"/>
                  <a:gd name="connsiteX75" fmla="*/ 547207 w 3024845"/>
                  <a:gd name="connsiteY75" fmla="*/ 752299 h 1160647"/>
                  <a:gd name="connsiteX76" fmla="*/ 547967 w 3024845"/>
                  <a:gd name="connsiteY76" fmla="*/ 752299 h 1160647"/>
                  <a:gd name="connsiteX77" fmla="*/ 553287 w 3024845"/>
                  <a:gd name="connsiteY77" fmla="*/ 752299 h 1160647"/>
                  <a:gd name="connsiteX78" fmla="*/ 553287 w 3024845"/>
                  <a:gd name="connsiteY78" fmla="*/ 750137 h 1160647"/>
                  <a:gd name="connsiteX79" fmla="*/ 553287 w 3024845"/>
                  <a:gd name="connsiteY79" fmla="*/ 735005 h 1160647"/>
                  <a:gd name="connsiteX80" fmla="*/ 554300 w 3024845"/>
                  <a:gd name="connsiteY80" fmla="*/ 735005 h 1160647"/>
                  <a:gd name="connsiteX81" fmla="*/ 561394 w 3024845"/>
                  <a:gd name="connsiteY81" fmla="*/ 735005 h 1160647"/>
                  <a:gd name="connsiteX82" fmla="*/ 561394 w 3024845"/>
                  <a:gd name="connsiteY82" fmla="*/ 736086 h 1160647"/>
                  <a:gd name="connsiteX83" fmla="*/ 561394 w 3024845"/>
                  <a:gd name="connsiteY83" fmla="*/ 743652 h 1160647"/>
                  <a:gd name="connsiteX84" fmla="*/ 566714 w 3024845"/>
                  <a:gd name="connsiteY84" fmla="*/ 741659 h 1160647"/>
                  <a:gd name="connsiteX85" fmla="*/ 567474 w 3024845"/>
                  <a:gd name="connsiteY85" fmla="*/ 740679 h 1160647"/>
                  <a:gd name="connsiteX86" fmla="*/ 567474 w 3024845"/>
                  <a:gd name="connsiteY86" fmla="*/ 735005 h 1160647"/>
                  <a:gd name="connsiteX87" fmla="*/ 605981 w 3024845"/>
                  <a:gd name="connsiteY87" fmla="*/ 735005 h 1160647"/>
                  <a:gd name="connsiteX88" fmla="*/ 605981 w 3024845"/>
                  <a:gd name="connsiteY88" fmla="*/ 758784 h 1160647"/>
                  <a:gd name="connsiteX89" fmla="*/ 608007 w 3024845"/>
                  <a:gd name="connsiteY89" fmla="*/ 758784 h 1160647"/>
                  <a:gd name="connsiteX90" fmla="*/ 622194 w 3024845"/>
                  <a:gd name="connsiteY90" fmla="*/ 758784 h 1160647"/>
                  <a:gd name="connsiteX91" fmla="*/ 622194 w 3024845"/>
                  <a:gd name="connsiteY91" fmla="*/ 759865 h 1160647"/>
                  <a:gd name="connsiteX92" fmla="*/ 622194 w 3024845"/>
                  <a:gd name="connsiteY92" fmla="*/ 767431 h 1160647"/>
                  <a:gd name="connsiteX93" fmla="*/ 623968 w 3024845"/>
                  <a:gd name="connsiteY93" fmla="*/ 767431 h 1160647"/>
                  <a:gd name="connsiteX94" fmla="*/ 636381 w 3024845"/>
                  <a:gd name="connsiteY94" fmla="*/ 767431 h 1160647"/>
                  <a:gd name="connsiteX95" fmla="*/ 636381 w 3024845"/>
                  <a:gd name="connsiteY95" fmla="*/ 743652 h 1160647"/>
                  <a:gd name="connsiteX96" fmla="*/ 637394 w 3024845"/>
                  <a:gd name="connsiteY96" fmla="*/ 743652 h 1160647"/>
                  <a:gd name="connsiteX97" fmla="*/ 644488 w 3024845"/>
                  <a:gd name="connsiteY97" fmla="*/ 743652 h 1160647"/>
                  <a:gd name="connsiteX98" fmla="*/ 644488 w 3024845"/>
                  <a:gd name="connsiteY98" fmla="*/ 711225 h 1160647"/>
                  <a:gd name="connsiteX99" fmla="*/ 645501 w 3024845"/>
                  <a:gd name="connsiteY99" fmla="*/ 711225 h 1160647"/>
                  <a:gd name="connsiteX100" fmla="*/ 652595 w 3024845"/>
                  <a:gd name="connsiteY100" fmla="*/ 711225 h 1160647"/>
                  <a:gd name="connsiteX101" fmla="*/ 652595 w 3024845"/>
                  <a:gd name="connsiteY101" fmla="*/ 709334 h 1160647"/>
                  <a:gd name="connsiteX102" fmla="*/ 652595 w 3024845"/>
                  <a:gd name="connsiteY102" fmla="*/ 696093 h 1160647"/>
                  <a:gd name="connsiteX103" fmla="*/ 651328 w 3024845"/>
                  <a:gd name="connsiteY103" fmla="*/ 694471 h 1160647"/>
                  <a:gd name="connsiteX104" fmla="*/ 656648 w 3024845"/>
                  <a:gd name="connsiteY104" fmla="*/ 683122 h 1160647"/>
                  <a:gd name="connsiteX105" fmla="*/ 664755 w 3024845"/>
                  <a:gd name="connsiteY105" fmla="*/ 711225 h 1160647"/>
                  <a:gd name="connsiteX106" fmla="*/ 665515 w 3024845"/>
                  <a:gd name="connsiteY106" fmla="*/ 711225 h 1160647"/>
                  <a:gd name="connsiteX107" fmla="*/ 670835 w 3024845"/>
                  <a:gd name="connsiteY107" fmla="*/ 711225 h 1160647"/>
                  <a:gd name="connsiteX108" fmla="*/ 670835 w 3024845"/>
                  <a:gd name="connsiteY108" fmla="*/ 605298 h 1160647"/>
                  <a:gd name="connsiteX109" fmla="*/ 672355 w 3024845"/>
                  <a:gd name="connsiteY109" fmla="*/ 605298 h 1160647"/>
                  <a:gd name="connsiteX110" fmla="*/ 682995 w 3024845"/>
                  <a:gd name="connsiteY110" fmla="*/ 605298 h 1160647"/>
                  <a:gd name="connsiteX111" fmla="*/ 682995 w 3024845"/>
                  <a:gd name="connsiteY111" fmla="*/ 557739 h 1160647"/>
                  <a:gd name="connsiteX112" fmla="*/ 709342 w 3024845"/>
                  <a:gd name="connsiteY112" fmla="*/ 557739 h 1160647"/>
                  <a:gd name="connsiteX113" fmla="*/ 709342 w 3024845"/>
                  <a:gd name="connsiteY113" fmla="*/ 536121 h 1160647"/>
                  <a:gd name="connsiteX114" fmla="*/ 743796 w 3024845"/>
                  <a:gd name="connsiteY114" fmla="*/ 536121 h 1160647"/>
                  <a:gd name="connsiteX115" fmla="*/ 743796 w 3024845"/>
                  <a:gd name="connsiteY115" fmla="*/ 538553 h 1160647"/>
                  <a:gd name="connsiteX116" fmla="*/ 743796 w 3024845"/>
                  <a:gd name="connsiteY116" fmla="*/ 555577 h 1160647"/>
                  <a:gd name="connsiteX117" fmla="*/ 746076 w 3024845"/>
                  <a:gd name="connsiteY117" fmla="*/ 555577 h 1160647"/>
                  <a:gd name="connsiteX118" fmla="*/ 762036 w 3024845"/>
                  <a:gd name="connsiteY118" fmla="*/ 555577 h 1160647"/>
                  <a:gd name="connsiteX119" fmla="*/ 762036 w 3024845"/>
                  <a:gd name="connsiteY119" fmla="*/ 603136 h 1160647"/>
                  <a:gd name="connsiteX120" fmla="*/ 763049 w 3024845"/>
                  <a:gd name="connsiteY120" fmla="*/ 603136 h 1160647"/>
                  <a:gd name="connsiteX121" fmla="*/ 770143 w 3024845"/>
                  <a:gd name="connsiteY121" fmla="*/ 603136 h 1160647"/>
                  <a:gd name="connsiteX122" fmla="*/ 784330 w 3024845"/>
                  <a:gd name="connsiteY122" fmla="*/ 607460 h 1160647"/>
                  <a:gd name="connsiteX123" fmla="*/ 784330 w 3024845"/>
                  <a:gd name="connsiteY123" fmla="*/ 646372 h 1160647"/>
                  <a:gd name="connsiteX124" fmla="*/ 785343 w 3024845"/>
                  <a:gd name="connsiteY124" fmla="*/ 646372 h 1160647"/>
                  <a:gd name="connsiteX125" fmla="*/ 792436 w 3024845"/>
                  <a:gd name="connsiteY125" fmla="*/ 646372 h 1160647"/>
                  <a:gd name="connsiteX126" fmla="*/ 792436 w 3024845"/>
                  <a:gd name="connsiteY126" fmla="*/ 647993 h 1160647"/>
                  <a:gd name="connsiteX127" fmla="*/ 792436 w 3024845"/>
                  <a:gd name="connsiteY127" fmla="*/ 659342 h 1160647"/>
                  <a:gd name="connsiteX128" fmla="*/ 794463 w 3024845"/>
                  <a:gd name="connsiteY128" fmla="*/ 659342 h 1160647"/>
                  <a:gd name="connsiteX129" fmla="*/ 808650 w 3024845"/>
                  <a:gd name="connsiteY129" fmla="*/ 659342 h 1160647"/>
                  <a:gd name="connsiteX130" fmla="*/ 814730 w 3024845"/>
                  <a:gd name="connsiteY130" fmla="*/ 665828 h 1160647"/>
                  <a:gd name="connsiteX131" fmla="*/ 814730 w 3024845"/>
                  <a:gd name="connsiteY131" fmla="*/ 687446 h 1160647"/>
                  <a:gd name="connsiteX132" fmla="*/ 817010 w 3024845"/>
                  <a:gd name="connsiteY132" fmla="*/ 687446 h 1160647"/>
                  <a:gd name="connsiteX133" fmla="*/ 832970 w 3024845"/>
                  <a:gd name="connsiteY133" fmla="*/ 687446 h 1160647"/>
                  <a:gd name="connsiteX134" fmla="*/ 832970 w 3024845"/>
                  <a:gd name="connsiteY134" fmla="*/ 688526 h 1160647"/>
                  <a:gd name="connsiteX135" fmla="*/ 832970 w 3024845"/>
                  <a:gd name="connsiteY135" fmla="*/ 696093 h 1160647"/>
                  <a:gd name="connsiteX136" fmla="*/ 834237 w 3024845"/>
                  <a:gd name="connsiteY136" fmla="*/ 696093 h 1160647"/>
                  <a:gd name="connsiteX137" fmla="*/ 843104 w 3024845"/>
                  <a:gd name="connsiteY137" fmla="*/ 696093 h 1160647"/>
                  <a:gd name="connsiteX138" fmla="*/ 843104 w 3024845"/>
                  <a:gd name="connsiteY138" fmla="*/ 698254 h 1160647"/>
                  <a:gd name="connsiteX139" fmla="*/ 843104 w 3024845"/>
                  <a:gd name="connsiteY139" fmla="*/ 713387 h 1160647"/>
                  <a:gd name="connsiteX140" fmla="*/ 847157 w 3024845"/>
                  <a:gd name="connsiteY140" fmla="*/ 711495 h 1160647"/>
                  <a:gd name="connsiteX141" fmla="*/ 847157 w 3024845"/>
                  <a:gd name="connsiteY141" fmla="*/ 698254 h 1160647"/>
                  <a:gd name="connsiteX142" fmla="*/ 848170 w 3024845"/>
                  <a:gd name="connsiteY142" fmla="*/ 698254 h 1160647"/>
                  <a:gd name="connsiteX143" fmla="*/ 855264 w 3024845"/>
                  <a:gd name="connsiteY143" fmla="*/ 698254 h 1160647"/>
                  <a:gd name="connsiteX144" fmla="*/ 855264 w 3024845"/>
                  <a:gd name="connsiteY144" fmla="*/ 699876 h 1160647"/>
                  <a:gd name="connsiteX145" fmla="*/ 855264 w 3024845"/>
                  <a:gd name="connsiteY145" fmla="*/ 711225 h 1160647"/>
                  <a:gd name="connsiteX146" fmla="*/ 856024 w 3024845"/>
                  <a:gd name="connsiteY146" fmla="*/ 711225 h 1160647"/>
                  <a:gd name="connsiteX147" fmla="*/ 861344 w 3024845"/>
                  <a:gd name="connsiteY147" fmla="*/ 711225 h 1160647"/>
                  <a:gd name="connsiteX148" fmla="*/ 909984 w 3024845"/>
                  <a:gd name="connsiteY148" fmla="*/ 706902 h 1160647"/>
                  <a:gd name="connsiteX149" fmla="*/ 909984 w 3024845"/>
                  <a:gd name="connsiteY149" fmla="*/ 708253 h 1160647"/>
                  <a:gd name="connsiteX150" fmla="*/ 909984 w 3024845"/>
                  <a:gd name="connsiteY150" fmla="*/ 717710 h 1160647"/>
                  <a:gd name="connsiteX151" fmla="*/ 910744 w 3024845"/>
                  <a:gd name="connsiteY151" fmla="*/ 717710 h 1160647"/>
                  <a:gd name="connsiteX152" fmla="*/ 916065 w 3024845"/>
                  <a:gd name="connsiteY152" fmla="*/ 717710 h 1160647"/>
                  <a:gd name="connsiteX153" fmla="*/ 916065 w 3024845"/>
                  <a:gd name="connsiteY153" fmla="*/ 719872 h 1160647"/>
                  <a:gd name="connsiteX154" fmla="*/ 916065 w 3024845"/>
                  <a:gd name="connsiteY154" fmla="*/ 735005 h 1160647"/>
                  <a:gd name="connsiteX155" fmla="*/ 918091 w 3024845"/>
                  <a:gd name="connsiteY155" fmla="*/ 733654 h 1160647"/>
                  <a:gd name="connsiteX156" fmla="*/ 932278 w 3024845"/>
                  <a:gd name="connsiteY156" fmla="*/ 724196 h 1160647"/>
                  <a:gd name="connsiteX157" fmla="*/ 938358 w 3024845"/>
                  <a:gd name="connsiteY157" fmla="*/ 683122 h 1160647"/>
                  <a:gd name="connsiteX158" fmla="*/ 939118 w 3024845"/>
                  <a:gd name="connsiteY158" fmla="*/ 682852 h 1160647"/>
                  <a:gd name="connsiteX159" fmla="*/ 944438 w 3024845"/>
                  <a:gd name="connsiteY159" fmla="*/ 680960 h 1160647"/>
                  <a:gd name="connsiteX160" fmla="*/ 946465 w 3024845"/>
                  <a:gd name="connsiteY160" fmla="*/ 611783 h 1160647"/>
                  <a:gd name="connsiteX161" fmla="*/ 948492 w 3024845"/>
                  <a:gd name="connsiteY161" fmla="*/ 680960 h 1160647"/>
                  <a:gd name="connsiteX162" fmla="*/ 949252 w 3024845"/>
                  <a:gd name="connsiteY162" fmla="*/ 681230 h 1160647"/>
                  <a:gd name="connsiteX163" fmla="*/ 954572 w 3024845"/>
                  <a:gd name="connsiteY163" fmla="*/ 683122 h 1160647"/>
                  <a:gd name="connsiteX164" fmla="*/ 954572 w 3024845"/>
                  <a:gd name="connsiteY164" fmla="*/ 596651 h 1160647"/>
                  <a:gd name="connsiteX165" fmla="*/ 958625 w 3024845"/>
                  <a:gd name="connsiteY165" fmla="*/ 564224 h 1160647"/>
                  <a:gd name="connsiteX166" fmla="*/ 997132 w 3024845"/>
                  <a:gd name="connsiteY166" fmla="*/ 564224 h 1160647"/>
                  <a:gd name="connsiteX167" fmla="*/ 997132 w 3024845"/>
                  <a:gd name="connsiteY167" fmla="*/ 596651 h 1160647"/>
                  <a:gd name="connsiteX168" fmla="*/ 997892 w 3024845"/>
                  <a:gd name="connsiteY168" fmla="*/ 596651 h 1160647"/>
                  <a:gd name="connsiteX169" fmla="*/ 1003212 w 3024845"/>
                  <a:gd name="connsiteY169" fmla="*/ 596651 h 1160647"/>
                  <a:gd name="connsiteX170" fmla="*/ 1003212 w 3024845"/>
                  <a:gd name="connsiteY170" fmla="*/ 514503 h 1160647"/>
                  <a:gd name="connsiteX171" fmla="*/ 1004986 w 3024845"/>
                  <a:gd name="connsiteY171" fmla="*/ 514503 h 1160647"/>
                  <a:gd name="connsiteX172" fmla="*/ 1017399 w 3024845"/>
                  <a:gd name="connsiteY172" fmla="*/ 514503 h 1160647"/>
                  <a:gd name="connsiteX173" fmla="*/ 1017399 w 3024845"/>
                  <a:gd name="connsiteY173" fmla="*/ 512612 h 1160647"/>
                  <a:gd name="connsiteX174" fmla="*/ 1017399 w 3024845"/>
                  <a:gd name="connsiteY174" fmla="*/ 499371 h 1160647"/>
                  <a:gd name="connsiteX175" fmla="*/ 1039693 w 3024845"/>
                  <a:gd name="connsiteY175" fmla="*/ 499371 h 1160647"/>
                  <a:gd name="connsiteX176" fmla="*/ 1039693 w 3024845"/>
                  <a:gd name="connsiteY176" fmla="*/ 498290 h 1160647"/>
                  <a:gd name="connsiteX177" fmla="*/ 1039693 w 3024845"/>
                  <a:gd name="connsiteY177" fmla="*/ 490724 h 1160647"/>
                  <a:gd name="connsiteX178" fmla="*/ 1041466 w 3024845"/>
                  <a:gd name="connsiteY178" fmla="*/ 490724 h 1160647"/>
                  <a:gd name="connsiteX179" fmla="*/ 1053880 w 3024845"/>
                  <a:gd name="connsiteY179" fmla="*/ 490724 h 1160647"/>
                  <a:gd name="connsiteX180" fmla="*/ 1053880 w 3024845"/>
                  <a:gd name="connsiteY180" fmla="*/ 491805 h 1160647"/>
                  <a:gd name="connsiteX181" fmla="*/ 1053880 w 3024845"/>
                  <a:gd name="connsiteY181" fmla="*/ 499371 h 1160647"/>
                  <a:gd name="connsiteX182" fmla="*/ 1054640 w 3024845"/>
                  <a:gd name="connsiteY182" fmla="*/ 499371 h 1160647"/>
                  <a:gd name="connsiteX183" fmla="*/ 1059960 w 3024845"/>
                  <a:gd name="connsiteY183" fmla="*/ 499371 h 1160647"/>
                  <a:gd name="connsiteX184" fmla="*/ 1070093 w 3024845"/>
                  <a:gd name="connsiteY184" fmla="*/ 495047 h 1160647"/>
                  <a:gd name="connsiteX185" fmla="*/ 1074146 w 3024845"/>
                  <a:gd name="connsiteY185" fmla="*/ 498290 h 1160647"/>
                  <a:gd name="connsiteX186" fmla="*/ 1074146 w 3024845"/>
                  <a:gd name="connsiteY186" fmla="*/ 490724 h 1160647"/>
                  <a:gd name="connsiteX187" fmla="*/ 1076426 w 3024845"/>
                  <a:gd name="connsiteY187" fmla="*/ 490724 h 1160647"/>
                  <a:gd name="connsiteX188" fmla="*/ 1092387 w 3024845"/>
                  <a:gd name="connsiteY188" fmla="*/ 490724 h 1160647"/>
                  <a:gd name="connsiteX189" fmla="*/ 1092387 w 3024845"/>
                  <a:gd name="connsiteY189" fmla="*/ 491805 h 1160647"/>
                  <a:gd name="connsiteX190" fmla="*/ 1092387 w 3024845"/>
                  <a:gd name="connsiteY190" fmla="*/ 499371 h 1160647"/>
                  <a:gd name="connsiteX191" fmla="*/ 1122787 w 3024845"/>
                  <a:gd name="connsiteY191" fmla="*/ 499371 h 1160647"/>
                  <a:gd name="connsiteX192" fmla="*/ 1122787 w 3024845"/>
                  <a:gd name="connsiteY192" fmla="*/ 500992 h 1160647"/>
                  <a:gd name="connsiteX193" fmla="*/ 1122787 w 3024845"/>
                  <a:gd name="connsiteY193" fmla="*/ 512342 h 1160647"/>
                  <a:gd name="connsiteX194" fmla="*/ 1149134 w 3024845"/>
                  <a:gd name="connsiteY194" fmla="*/ 512342 h 1160647"/>
                  <a:gd name="connsiteX195" fmla="*/ 1149134 w 3024845"/>
                  <a:gd name="connsiteY195" fmla="*/ 542606 h 1160647"/>
                  <a:gd name="connsiteX196" fmla="*/ 1149894 w 3024845"/>
                  <a:gd name="connsiteY196" fmla="*/ 542606 h 1160647"/>
                  <a:gd name="connsiteX197" fmla="*/ 1155214 w 3024845"/>
                  <a:gd name="connsiteY197" fmla="*/ 542606 h 1160647"/>
                  <a:gd name="connsiteX198" fmla="*/ 1155214 w 3024845"/>
                  <a:gd name="connsiteY198" fmla="*/ 543687 h 1160647"/>
                  <a:gd name="connsiteX199" fmla="*/ 1155214 w 3024845"/>
                  <a:gd name="connsiteY199" fmla="*/ 551254 h 1160647"/>
                  <a:gd name="connsiteX200" fmla="*/ 1159268 w 3024845"/>
                  <a:gd name="connsiteY200" fmla="*/ 581518 h 1160647"/>
                  <a:gd name="connsiteX201" fmla="*/ 1160028 w 3024845"/>
                  <a:gd name="connsiteY201" fmla="*/ 581518 h 1160647"/>
                  <a:gd name="connsiteX202" fmla="*/ 1165348 w 3024845"/>
                  <a:gd name="connsiteY202" fmla="*/ 581518 h 1160647"/>
                  <a:gd name="connsiteX203" fmla="*/ 1165348 w 3024845"/>
                  <a:gd name="connsiteY203" fmla="*/ 582329 h 1160647"/>
                  <a:gd name="connsiteX204" fmla="*/ 1165348 w 3024845"/>
                  <a:gd name="connsiteY204" fmla="*/ 588004 h 1160647"/>
                  <a:gd name="connsiteX205" fmla="*/ 1166361 w 3024845"/>
                  <a:gd name="connsiteY205" fmla="*/ 588004 h 1160647"/>
                  <a:gd name="connsiteX206" fmla="*/ 1173454 w 3024845"/>
                  <a:gd name="connsiteY206" fmla="*/ 588004 h 1160647"/>
                  <a:gd name="connsiteX207" fmla="*/ 1173454 w 3024845"/>
                  <a:gd name="connsiteY207" fmla="*/ 618269 h 1160647"/>
                  <a:gd name="connsiteX208" fmla="*/ 1175481 w 3024845"/>
                  <a:gd name="connsiteY208" fmla="*/ 618269 h 1160647"/>
                  <a:gd name="connsiteX209" fmla="*/ 1189668 w 3024845"/>
                  <a:gd name="connsiteY209" fmla="*/ 618269 h 1160647"/>
                  <a:gd name="connsiteX210" fmla="*/ 1189668 w 3024845"/>
                  <a:gd name="connsiteY210" fmla="*/ 642048 h 1160647"/>
                  <a:gd name="connsiteX211" fmla="*/ 1191695 w 3024845"/>
                  <a:gd name="connsiteY211" fmla="*/ 643669 h 1160647"/>
                  <a:gd name="connsiteX212" fmla="*/ 1191695 w 3024845"/>
                  <a:gd name="connsiteY212" fmla="*/ 655019 h 1160647"/>
                  <a:gd name="connsiteX213" fmla="*/ 1192455 w 3024845"/>
                  <a:gd name="connsiteY213" fmla="*/ 655019 h 1160647"/>
                  <a:gd name="connsiteX214" fmla="*/ 1197775 w 3024845"/>
                  <a:gd name="connsiteY214" fmla="*/ 655019 h 1160647"/>
                  <a:gd name="connsiteX215" fmla="*/ 1197775 w 3024845"/>
                  <a:gd name="connsiteY215" fmla="*/ 678798 h 1160647"/>
                  <a:gd name="connsiteX216" fmla="*/ 1199041 w 3024845"/>
                  <a:gd name="connsiteY216" fmla="*/ 678798 h 1160647"/>
                  <a:gd name="connsiteX217" fmla="*/ 1207908 w 3024845"/>
                  <a:gd name="connsiteY217" fmla="*/ 678798 h 1160647"/>
                  <a:gd name="connsiteX218" fmla="*/ 1209935 w 3024845"/>
                  <a:gd name="connsiteY218" fmla="*/ 682852 h 1160647"/>
                  <a:gd name="connsiteX219" fmla="*/ 1209935 w 3024845"/>
                  <a:gd name="connsiteY219" fmla="*/ 696093 h 1160647"/>
                  <a:gd name="connsiteX220" fmla="*/ 1211455 w 3024845"/>
                  <a:gd name="connsiteY220" fmla="*/ 694201 h 1160647"/>
                  <a:gd name="connsiteX221" fmla="*/ 1222095 w 3024845"/>
                  <a:gd name="connsiteY221" fmla="*/ 680960 h 1160647"/>
                  <a:gd name="connsiteX222" fmla="*/ 1250469 w 3024845"/>
                  <a:gd name="connsiteY222" fmla="*/ 680960 h 1160647"/>
                  <a:gd name="connsiteX223" fmla="*/ 1250469 w 3024845"/>
                  <a:gd name="connsiteY223" fmla="*/ 767431 h 1160647"/>
                  <a:gd name="connsiteX224" fmla="*/ 1251229 w 3024845"/>
                  <a:gd name="connsiteY224" fmla="*/ 767431 h 1160647"/>
                  <a:gd name="connsiteX225" fmla="*/ 1256549 w 3024845"/>
                  <a:gd name="connsiteY225" fmla="*/ 767431 h 1160647"/>
                  <a:gd name="connsiteX226" fmla="*/ 1257309 w 3024845"/>
                  <a:gd name="connsiteY226" fmla="*/ 766080 h 1160647"/>
                  <a:gd name="connsiteX227" fmla="*/ 1262629 w 3024845"/>
                  <a:gd name="connsiteY227" fmla="*/ 756622 h 1160647"/>
                  <a:gd name="connsiteX228" fmla="*/ 1262629 w 3024845"/>
                  <a:gd name="connsiteY228" fmla="*/ 758514 h 1160647"/>
                  <a:gd name="connsiteX229" fmla="*/ 1262629 w 3024845"/>
                  <a:gd name="connsiteY229" fmla="*/ 771755 h 1160647"/>
                  <a:gd name="connsiteX230" fmla="*/ 1266682 w 3024845"/>
                  <a:gd name="connsiteY230" fmla="*/ 726358 h 1160647"/>
                  <a:gd name="connsiteX231" fmla="*/ 1267442 w 3024845"/>
                  <a:gd name="connsiteY231" fmla="*/ 726358 h 1160647"/>
                  <a:gd name="connsiteX232" fmla="*/ 1272762 w 3024845"/>
                  <a:gd name="connsiteY232" fmla="*/ 726358 h 1160647"/>
                  <a:gd name="connsiteX233" fmla="*/ 1272762 w 3024845"/>
                  <a:gd name="connsiteY233" fmla="*/ 661504 h 1160647"/>
                  <a:gd name="connsiteX234" fmla="*/ 1273776 w 3024845"/>
                  <a:gd name="connsiteY234" fmla="*/ 661504 h 1160647"/>
                  <a:gd name="connsiteX235" fmla="*/ 1280869 w 3024845"/>
                  <a:gd name="connsiteY235" fmla="*/ 661504 h 1160647"/>
                  <a:gd name="connsiteX236" fmla="*/ 1293029 w 3024845"/>
                  <a:gd name="connsiteY236" fmla="*/ 618269 h 1160647"/>
                  <a:gd name="connsiteX237" fmla="*/ 1294296 w 3024845"/>
                  <a:gd name="connsiteY237" fmla="*/ 618269 h 1160647"/>
                  <a:gd name="connsiteX238" fmla="*/ 1303163 w 3024845"/>
                  <a:gd name="connsiteY238" fmla="*/ 618269 h 1160647"/>
                  <a:gd name="connsiteX239" fmla="*/ 1313296 w 3024845"/>
                  <a:gd name="connsiteY239" fmla="*/ 661504 h 1160647"/>
                  <a:gd name="connsiteX240" fmla="*/ 1314309 w 3024845"/>
                  <a:gd name="connsiteY240" fmla="*/ 661504 h 1160647"/>
                  <a:gd name="connsiteX241" fmla="*/ 1321403 w 3024845"/>
                  <a:gd name="connsiteY241" fmla="*/ 661504 h 1160647"/>
                  <a:gd name="connsiteX242" fmla="*/ 1321403 w 3024845"/>
                  <a:gd name="connsiteY242" fmla="*/ 700416 h 1160647"/>
                  <a:gd name="connsiteX243" fmla="*/ 1323176 w 3024845"/>
                  <a:gd name="connsiteY243" fmla="*/ 700416 h 1160647"/>
                  <a:gd name="connsiteX244" fmla="*/ 1335590 w 3024845"/>
                  <a:gd name="connsiteY244" fmla="*/ 700416 h 1160647"/>
                  <a:gd name="connsiteX245" fmla="*/ 1335590 w 3024845"/>
                  <a:gd name="connsiteY245" fmla="*/ 702578 h 1160647"/>
                  <a:gd name="connsiteX246" fmla="*/ 1335590 w 3024845"/>
                  <a:gd name="connsiteY246" fmla="*/ 717710 h 1160647"/>
                  <a:gd name="connsiteX247" fmla="*/ 1339643 w 3024845"/>
                  <a:gd name="connsiteY247" fmla="*/ 715549 h 1160647"/>
                  <a:gd name="connsiteX248" fmla="*/ 1339643 w 3024845"/>
                  <a:gd name="connsiteY248" fmla="*/ 700416 h 1160647"/>
                  <a:gd name="connsiteX249" fmla="*/ 1341163 w 3024845"/>
                  <a:gd name="connsiteY249" fmla="*/ 700416 h 1160647"/>
                  <a:gd name="connsiteX250" fmla="*/ 1351803 w 3024845"/>
                  <a:gd name="connsiteY250" fmla="*/ 700416 h 1160647"/>
                  <a:gd name="connsiteX251" fmla="*/ 1351803 w 3024845"/>
                  <a:gd name="connsiteY251" fmla="*/ 702037 h 1160647"/>
                  <a:gd name="connsiteX252" fmla="*/ 1351803 w 3024845"/>
                  <a:gd name="connsiteY252" fmla="*/ 713387 h 1160647"/>
                  <a:gd name="connsiteX253" fmla="*/ 1382204 w 3024845"/>
                  <a:gd name="connsiteY253" fmla="*/ 713387 h 1160647"/>
                  <a:gd name="connsiteX254" fmla="*/ 1382204 w 3024845"/>
                  <a:gd name="connsiteY254" fmla="*/ 676637 h 1160647"/>
                  <a:gd name="connsiteX255" fmla="*/ 1383470 w 3024845"/>
                  <a:gd name="connsiteY255" fmla="*/ 676637 h 1160647"/>
                  <a:gd name="connsiteX256" fmla="*/ 1392337 w 3024845"/>
                  <a:gd name="connsiteY256" fmla="*/ 676637 h 1160647"/>
                  <a:gd name="connsiteX257" fmla="*/ 1392337 w 3024845"/>
                  <a:gd name="connsiteY257" fmla="*/ 698254 h 1160647"/>
                  <a:gd name="connsiteX258" fmla="*/ 1394364 w 3024845"/>
                  <a:gd name="connsiteY258" fmla="*/ 665828 h 1160647"/>
                  <a:gd name="connsiteX259" fmla="*/ 1416657 w 3024845"/>
                  <a:gd name="connsiteY259" fmla="*/ 665828 h 1160647"/>
                  <a:gd name="connsiteX260" fmla="*/ 1416657 w 3024845"/>
                  <a:gd name="connsiteY260" fmla="*/ 664206 h 1160647"/>
                  <a:gd name="connsiteX261" fmla="*/ 1416657 w 3024845"/>
                  <a:gd name="connsiteY261" fmla="*/ 652857 h 1160647"/>
                  <a:gd name="connsiteX262" fmla="*/ 1417417 w 3024845"/>
                  <a:gd name="connsiteY262" fmla="*/ 652857 h 1160647"/>
                  <a:gd name="connsiteX263" fmla="*/ 1422737 w 3024845"/>
                  <a:gd name="connsiteY263" fmla="*/ 652857 h 1160647"/>
                  <a:gd name="connsiteX264" fmla="*/ 1422737 w 3024845"/>
                  <a:gd name="connsiteY264" fmla="*/ 650966 h 1160647"/>
                  <a:gd name="connsiteX265" fmla="*/ 1422737 w 3024845"/>
                  <a:gd name="connsiteY265" fmla="*/ 637725 h 1160647"/>
                  <a:gd name="connsiteX266" fmla="*/ 1426791 w 3024845"/>
                  <a:gd name="connsiteY266" fmla="*/ 644210 h 1160647"/>
                  <a:gd name="connsiteX267" fmla="*/ 1429071 w 3024845"/>
                  <a:gd name="connsiteY267" fmla="*/ 644210 h 1160647"/>
                  <a:gd name="connsiteX268" fmla="*/ 1445031 w 3024845"/>
                  <a:gd name="connsiteY268" fmla="*/ 644210 h 1160647"/>
                  <a:gd name="connsiteX269" fmla="*/ 1445031 w 3024845"/>
                  <a:gd name="connsiteY269" fmla="*/ 643399 h 1160647"/>
                  <a:gd name="connsiteX270" fmla="*/ 1445031 w 3024845"/>
                  <a:gd name="connsiteY270" fmla="*/ 637725 h 1160647"/>
                  <a:gd name="connsiteX271" fmla="*/ 1445791 w 3024845"/>
                  <a:gd name="connsiteY271" fmla="*/ 637725 h 1160647"/>
                  <a:gd name="connsiteX272" fmla="*/ 1451111 w 3024845"/>
                  <a:gd name="connsiteY272" fmla="*/ 637725 h 1160647"/>
                  <a:gd name="connsiteX273" fmla="*/ 1451111 w 3024845"/>
                  <a:gd name="connsiteY273" fmla="*/ 639076 h 1160647"/>
                  <a:gd name="connsiteX274" fmla="*/ 1451111 w 3024845"/>
                  <a:gd name="connsiteY274" fmla="*/ 648534 h 1160647"/>
                  <a:gd name="connsiteX275" fmla="*/ 1489618 w 3024845"/>
                  <a:gd name="connsiteY275" fmla="*/ 648534 h 1160647"/>
                  <a:gd name="connsiteX276" fmla="*/ 1489618 w 3024845"/>
                  <a:gd name="connsiteY276" fmla="*/ 786887 h 1160647"/>
                  <a:gd name="connsiteX277" fmla="*/ 1491138 w 3024845"/>
                  <a:gd name="connsiteY277" fmla="*/ 786887 h 1160647"/>
                  <a:gd name="connsiteX278" fmla="*/ 1501778 w 3024845"/>
                  <a:gd name="connsiteY278" fmla="*/ 786887 h 1160647"/>
                  <a:gd name="connsiteX279" fmla="*/ 1501778 w 3024845"/>
                  <a:gd name="connsiteY279" fmla="*/ 773917 h 1160647"/>
                  <a:gd name="connsiteX280" fmla="*/ 1505832 w 3024845"/>
                  <a:gd name="connsiteY280" fmla="*/ 773917 h 1160647"/>
                  <a:gd name="connsiteX281" fmla="*/ 1505832 w 3024845"/>
                  <a:gd name="connsiteY281" fmla="*/ 786887 h 1160647"/>
                  <a:gd name="connsiteX282" fmla="*/ 1536232 w 3024845"/>
                  <a:gd name="connsiteY282" fmla="*/ 786887 h 1160647"/>
                  <a:gd name="connsiteX283" fmla="*/ 1536232 w 3024845"/>
                  <a:gd name="connsiteY283" fmla="*/ 756622 h 1160647"/>
                  <a:gd name="connsiteX284" fmla="*/ 1548392 w 3024845"/>
                  <a:gd name="connsiteY284" fmla="*/ 756622 h 1160647"/>
                  <a:gd name="connsiteX285" fmla="*/ 1560552 w 3024845"/>
                  <a:gd name="connsiteY285" fmla="*/ 754461 h 1160647"/>
                  <a:gd name="connsiteX286" fmla="*/ 1564606 w 3024845"/>
                  <a:gd name="connsiteY286" fmla="*/ 756622 h 1160647"/>
                  <a:gd name="connsiteX287" fmla="*/ 1574739 w 3024845"/>
                  <a:gd name="connsiteY287" fmla="*/ 756622 h 1160647"/>
                  <a:gd name="connsiteX288" fmla="*/ 1574739 w 3024845"/>
                  <a:gd name="connsiteY288" fmla="*/ 786887 h 1160647"/>
                  <a:gd name="connsiteX289" fmla="*/ 1582846 w 3024845"/>
                  <a:gd name="connsiteY289" fmla="*/ 786887 h 1160647"/>
                  <a:gd name="connsiteX290" fmla="*/ 1582846 w 3024845"/>
                  <a:gd name="connsiteY290" fmla="*/ 804182 h 1160647"/>
                  <a:gd name="connsiteX291" fmla="*/ 1592182 w 3024845"/>
                  <a:gd name="connsiteY291" fmla="*/ 805087 h 1160647"/>
                  <a:gd name="connsiteX292" fmla="*/ 1605140 w 3024845"/>
                  <a:gd name="connsiteY292" fmla="*/ 805087 h 1160647"/>
                  <a:gd name="connsiteX293" fmla="*/ 1605140 w 3024845"/>
                  <a:gd name="connsiteY293" fmla="*/ 789049 h 1160647"/>
                  <a:gd name="connsiteX294" fmla="*/ 1673096 w 3024845"/>
                  <a:gd name="connsiteY294" fmla="*/ 789049 h 1160647"/>
                  <a:gd name="connsiteX295" fmla="*/ 1673096 w 3024845"/>
                  <a:gd name="connsiteY295" fmla="*/ 703796 h 1160647"/>
                  <a:gd name="connsiteX296" fmla="*/ 1745104 w 3024845"/>
                  <a:gd name="connsiteY296" fmla="*/ 703796 h 1160647"/>
                  <a:gd name="connsiteX297" fmla="*/ 1745104 w 3024845"/>
                  <a:gd name="connsiteY297" fmla="*/ 782564 h 1160647"/>
                  <a:gd name="connsiteX298" fmla="*/ 1747008 w 3024845"/>
                  <a:gd name="connsiteY298" fmla="*/ 782564 h 1160647"/>
                  <a:gd name="connsiteX299" fmla="*/ 1748250 w 3024845"/>
                  <a:gd name="connsiteY299" fmla="*/ 805087 h 1160647"/>
                  <a:gd name="connsiteX300" fmla="*/ 1757926 w 3024845"/>
                  <a:gd name="connsiteY300" fmla="*/ 805087 h 1160647"/>
                  <a:gd name="connsiteX301" fmla="*/ 1759168 w 3024845"/>
                  <a:gd name="connsiteY301" fmla="*/ 782564 h 1160647"/>
                  <a:gd name="connsiteX302" fmla="*/ 1765248 w 3024845"/>
                  <a:gd name="connsiteY302" fmla="*/ 782564 h 1160647"/>
                  <a:gd name="connsiteX303" fmla="*/ 1766490 w 3024845"/>
                  <a:gd name="connsiteY303" fmla="*/ 805087 h 1160647"/>
                  <a:gd name="connsiteX304" fmla="*/ 1817112 w 3024845"/>
                  <a:gd name="connsiteY304" fmla="*/ 805087 h 1160647"/>
                  <a:gd name="connsiteX305" fmla="*/ 1817112 w 3024845"/>
                  <a:gd name="connsiteY305" fmla="*/ 642059 h 1160647"/>
                  <a:gd name="connsiteX306" fmla="*/ 2014439 w 3024845"/>
                  <a:gd name="connsiteY306" fmla="*/ 642059 h 1160647"/>
                  <a:gd name="connsiteX307" fmla="*/ 2014439 w 3024845"/>
                  <a:gd name="connsiteY307" fmla="*/ 805087 h 1160647"/>
                  <a:gd name="connsiteX308" fmla="*/ 2033136 w 3024845"/>
                  <a:gd name="connsiteY308" fmla="*/ 805087 h 1160647"/>
                  <a:gd name="connsiteX309" fmla="*/ 2033136 w 3024845"/>
                  <a:gd name="connsiteY309" fmla="*/ 722394 h 1160647"/>
                  <a:gd name="connsiteX310" fmla="*/ 2128256 w 3024845"/>
                  <a:gd name="connsiteY310" fmla="*/ 722394 h 1160647"/>
                  <a:gd name="connsiteX311" fmla="*/ 2140186 w 3024845"/>
                  <a:gd name="connsiteY311" fmla="*/ 404253 h 1160647"/>
                  <a:gd name="connsiteX312" fmla="*/ 2128026 w 3024845"/>
                  <a:gd name="connsiteY312" fmla="*/ 382635 h 1160647"/>
                  <a:gd name="connsiteX313" fmla="*/ 2121946 w 3024845"/>
                  <a:gd name="connsiteY313" fmla="*/ 378311 h 1160647"/>
                  <a:gd name="connsiteX314" fmla="*/ 2130053 w 3024845"/>
                  <a:gd name="connsiteY314" fmla="*/ 354532 h 1160647"/>
                  <a:gd name="connsiteX315" fmla="*/ 2130053 w 3024845"/>
                  <a:gd name="connsiteY315" fmla="*/ 337238 h 1160647"/>
                  <a:gd name="connsiteX316" fmla="*/ 2144240 w 3024845"/>
                  <a:gd name="connsiteY316" fmla="*/ 337238 h 1160647"/>
                  <a:gd name="connsiteX317" fmla="*/ 2144240 w 3024845"/>
                  <a:gd name="connsiteY317" fmla="*/ 315620 h 1160647"/>
                  <a:gd name="connsiteX318" fmla="*/ 2146266 w 3024845"/>
                  <a:gd name="connsiteY318" fmla="*/ 311296 h 1160647"/>
                  <a:gd name="connsiteX319" fmla="*/ 2146266 w 3024845"/>
                  <a:gd name="connsiteY319" fmla="*/ 233472 h 1160647"/>
                  <a:gd name="connsiteX320" fmla="*/ 2144240 w 3024845"/>
                  <a:gd name="connsiteY320" fmla="*/ 226987 h 1160647"/>
                  <a:gd name="connsiteX321" fmla="*/ 2150320 w 3024845"/>
                  <a:gd name="connsiteY321" fmla="*/ 220501 h 1160647"/>
                  <a:gd name="connsiteX322" fmla="*/ 2150320 w 3024845"/>
                  <a:gd name="connsiteY322" fmla="*/ 162133 h 1160647"/>
                  <a:gd name="connsiteX323" fmla="*/ 2152346 w 3024845"/>
                  <a:gd name="connsiteY323" fmla="*/ 157810 h 1160647"/>
                  <a:gd name="connsiteX324" fmla="*/ 2152346 w 3024845"/>
                  <a:gd name="connsiteY324" fmla="*/ 101604 h 1160647"/>
                  <a:gd name="connsiteX325" fmla="*/ 2154373 w 3024845"/>
                  <a:gd name="connsiteY325" fmla="*/ 82148 h 1160647"/>
                  <a:gd name="connsiteX326" fmla="*/ 2158427 w 3024845"/>
                  <a:gd name="connsiteY326" fmla="*/ 99442 h 1160647"/>
                  <a:gd name="connsiteX327" fmla="*/ 2160453 w 3024845"/>
                  <a:gd name="connsiteY327" fmla="*/ 157810 h 1160647"/>
                  <a:gd name="connsiteX328" fmla="*/ 2162480 w 3024845"/>
                  <a:gd name="connsiteY328" fmla="*/ 220501 h 1160647"/>
                  <a:gd name="connsiteX329" fmla="*/ 2168560 w 3024845"/>
                  <a:gd name="connsiteY329" fmla="*/ 226987 h 1160647"/>
                  <a:gd name="connsiteX330" fmla="*/ 2166533 w 3024845"/>
                  <a:gd name="connsiteY330" fmla="*/ 233472 h 1160647"/>
                  <a:gd name="connsiteX331" fmla="*/ 2166533 w 3024845"/>
                  <a:gd name="connsiteY331" fmla="*/ 311296 h 1160647"/>
                  <a:gd name="connsiteX332" fmla="*/ 2168560 w 3024845"/>
                  <a:gd name="connsiteY332" fmla="*/ 315620 h 1160647"/>
                  <a:gd name="connsiteX333" fmla="*/ 2168560 w 3024845"/>
                  <a:gd name="connsiteY333" fmla="*/ 337238 h 1160647"/>
                  <a:gd name="connsiteX334" fmla="*/ 2182747 w 3024845"/>
                  <a:gd name="connsiteY334" fmla="*/ 337238 h 1160647"/>
                  <a:gd name="connsiteX335" fmla="*/ 2182747 w 3024845"/>
                  <a:gd name="connsiteY335" fmla="*/ 354532 h 1160647"/>
                  <a:gd name="connsiteX336" fmla="*/ 2190854 w 3024845"/>
                  <a:gd name="connsiteY336" fmla="*/ 378311 h 1160647"/>
                  <a:gd name="connsiteX337" fmla="*/ 2184774 w 3024845"/>
                  <a:gd name="connsiteY337" fmla="*/ 382635 h 1160647"/>
                  <a:gd name="connsiteX338" fmla="*/ 2172613 w 3024845"/>
                  <a:gd name="connsiteY338" fmla="*/ 404253 h 1160647"/>
                  <a:gd name="connsiteX339" fmla="*/ 2180720 w 3024845"/>
                  <a:gd name="connsiteY339" fmla="*/ 657181 h 1160647"/>
                  <a:gd name="connsiteX340" fmla="*/ 2245574 w 3024845"/>
                  <a:gd name="connsiteY340" fmla="*/ 657181 h 1160647"/>
                  <a:gd name="connsiteX341" fmla="*/ 2245574 w 3024845"/>
                  <a:gd name="connsiteY341" fmla="*/ 732843 h 1160647"/>
                  <a:gd name="connsiteX342" fmla="*/ 2253681 w 3024845"/>
                  <a:gd name="connsiteY342" fmla="*/ 732843 h 1160647"/>
                  <a:gd name="connsiteX343" fmla="*/ 2255708 w 3024845"/>
                  <a:gd name="connsiteY343" fmla="*/ 726358 h 1160647"/>
                  <a:gd name="connsiteX344" fmla="*/ 2261788 w 3024845"/>
                  <a:gd name="connsiteY344" fmla="*/ 726358 h 1160647"/>
                  <a:gd name="connsiteX345" fmla="*/ 2263815 w 3024845"/>
                  <a:gd name="connsiteY345" fmla="*/ 735005 h 1160647"/>
                  <a:gd name="connsiteX346" fmla="*/ 2275975 w 3024845"/>
                  <a:gd name="connsiteY346" fmla="*/ 735005 h 1160647"/>
                  <a:gd name="connsiteX347" fmla="*/ 2275975 w 3024845"/>
                  <a:gd name="connsiteY347" fmla="*/ 728519 h 1160647"/>
                  <a:gd name="connsiteX348" fmla="*/ 2298268 w 3024845"/>
                  <a:gd name="connsiteY348" fmla="*/ 728519 h 1160647"/>
                  <a:gd name="connsiteX349" fmla="*/ 2298268 w 3024845"/>
                  <a:gd name="connsiteY349" fmla="*/ 735005 h 1160647"/>
                  <a:gd name="connsiteX350" fmla="*/ 2318535 w 3024845"/>
                  <a:gd name="connsiteY350" fmla="*/ 735005 h 1160647"/>
                  <a:gd name="connsiteX351" fmla="*/ 2318535 w 3024845"/>
                  <a:gd name="connsiteY351" fmla="*/ 780402 h 1160647"/>
                  <a:gd name="connsiteX352" fmla="*/ 2332722 w 3024845"/>
                  <a:gd name="connsiteY352" fmla="*/ 780402 h 1160647"/>
                  <a:gd name="connsiteX353" fmla="*/ 2332722 w 3024845"/>
                  <a:gd name="connsiteY353" fmla="*/ 767431 h 1160647"/>
                  <a:gd name="connsiteX354" fmla="*/ 2348936 w 3024845"/>
                  <a:gd name="connsiteY354" fmla="*/ 767431 h 1160647"/>
                  <a:gd name="connsiteX355" fmla="*/ 2348936 w 3024845"/>
                  <a:gd name="connsiteY355" fmla="*/ 588004 h 1160647"/>
                  <a:gd name="connsiteX356" fmla="*/ 2355016 w 3024845"/>
                  <a:gd name="connsiteY356" fmla="*/ 581518 h 1160647"/>
                  <a:gd name="connsiteX357" fmla="*/ 2427977 w 3024845"/>
                  <a:gd name="connsiteY357" fmla="*/ 581518 h 1160647"/>
                  <a:gd name="connsiteX358" fmla="*/ 2427977 w 3024845"/>
                  <a:gd name="connsiteY358" fmla="*/ 590166 h 1160647"/>
                  <a:gd name="connsiteX359" fmla="*/ 2438110 w 3024845"/>
                  <a:gd name="connsiteY359" fmla="*/ 590166 h 1160647"/>
                  <a:gd name="connsiteX360" fmla="*/ 2438110 w 3024845"/>
                  <a:gd name="connsiteY360" fmla="*/ 704740 h 1160647"/>
                  <a:gd name="connsiteX361" fmla="*/ 2460404 w 3024845"/>
                  <a:gd name="connsiteY361" fmla="*/ 704740 h 1160647"/>
                  <a:gd name="connsiteX362" fmla="*/ 2460404 w 3024845"/>
                  <a:gd name="connsiteY362" fmla="*/ 637725 h 1160647"/>
                  <a:gd name="connsiteX363" fmla="*/ 2486751 w 3024845"/>
                  <a:gd name="connsiteY363" fmla="*/ 637725 h 1160647"/>
                  <a:gd name="connsiteX364" fmla="*/ 2490804 w 3024845"/>
                  <a:gd name="connsiteY364" fmla="*/ 633401 h 1160647"/>
                  <a:gd name="connsiteX365" fmla="*/ 2498911 w 3024845"/>
                  <a:gd name="connsiteY365" fmla="*/ 633401 h 1160647"/>
                  <a:gd name="connsiteX366" fmla="*/ 2502964 w 3024845"/>
                  <a:gd name="connsiteY366" fmla="*/ 637725 h 1160647"/>
                  <a:gd name="connsiteX367" fmla="*/ 2525258 w 3024845"/>
                  <a:gd name="connsiteY367" fmla="*/ 637725 h 1160647"/>
                  <a:gd name="connsiteX368" fmla="*/ 2525258 w 3024845"/>
                  <a:gd name="connsiteY368" fmla="*/ 520989 h 1160647"/>
                  <a:gd name="connsiteX369" fmla="*/ 2582005 w 3024845"/>
                  <a:gd name="connsiteY369" fmla="*/ 510180 h 1160647"/>
                  <a:gd name="connsiteX370" fmla="*/ 2582005 w 3024845"/>
                  <a:gd name="connsiteY370" fmla="*/ 511261 h 1160647"/>
                  <a:gd name="connsiteX371" fmla="*/ 2582005 w 3024845"/>
                  <a:gd name="connsiteY371" fmla="*/ 518827 h 1160647"/>
                  <a:gd name="connsiteX372" fmla="*/ 2608352 w 3024845"/>
                  <a:gd name="connsiteY372" fmla="*/ 518827 h 1160647"/>
                  <a:gd name="connsiteX373" fmla="*/ 2608352 w 3024845"/>
                  <a:gd name="connsiteY373" fmla="*/ 773917 h 1160647"/>
                  <a:gd name="connsiteX374" fmla="*/ 2630646 w 3024845"/>
                  <a:gd name="connsiteY374" fmla="*/ 773917 h 1160647"/>
                  <a:gd name="connsiteX375" fmla="*/ 2630646 w 3024845"/>
                  <a:gd name="connsiteY375" fmla="*/ 769593 h 1160647"/>
                  <a:gd name="connsiteX376" fmla="*/ 2642806 w 3024845"/>
                  <a:gd name="connsiteY376" fmla="*/ 769593 h 1160647"/>
                  <a:gd name="connsiteX377" fmla="*/ 2642806 w 3024845"/>
                  <a:gd name="connsiteY377" fmla="*/ 773917 h 1160647"/>
                  <a:gd name="connsiteX378" fmla="*/ 2667126 w 3024845"/>
                  <a:gd name="connsiteY378" fmla="*/ 773917 h 1160647"/>
                  <a:gd name="connsiteX379" fmla="*/ 2667126 w 3024845"/>
                  <a:gd name="connsiteY379" fmla="*/ 760946 h 1160647"/>
                  <a:gd name="connsiteX380" fmla="*/ 2695500 w 3024845"/>
                  <a:gd name="connsiteY380" fmla="*/ 760946 h 1160647"/>
                  <a:gd name="connsiteX381" fmla="*/ 2707660 w 3024845"/>
                  <a:gd name="connsiteY381" fmla="*/ 756622 h 1160647"/>
                  <a:gd name="connsiteX382" fmla="*/ 2727927 w 3024845"/>
                  <a:gd name="connsiteY382" fmla="*/ 760946 h 1160647"/>
                  <a:gd name="connsiteX383" fmla="*/ 2727927 w 3024845"/>
                  <a:gd name="connsiteY383" fmla="*/ 743652 h 1160647"/>
                  <a:gd name="connsiteX384" fmla="*/ 2736034 w 3024845"/>
                  <a:gd name="connsiteY384" fmla="*/ 743652 h 1160647"/>
                  <a:gd name="connsiteX385" fmla="*/ 2736034 w 3024845"/>
                  <a:gd name="connsiteY385" fmla="*/ 730681 h 1160647"/>
                  <a:gd name="connsiteX386" fmla="*/ 2792781 w 3024845"/>
                  <a:gd name="connsiteY386" fmla="*/ 730681 h 1160647"/>
                  <a:gd name="connsiteX387" fmla="*/ 2792781 w 3024845"/>
                  <a:gd name="connsiteY387" fmla="*/ 700416 h 1160647"/>
                  <a:gd name="connsiteX388" fmla="*/ 2811021 w 3024845"/>
                  <a:gd name="connsiteY388" fmla="*/ 700416 h 1160647"/>
                  <a:gd name="connsiteX389" fmla="*/ 2811021 w 3024845"/>
                  <a:gd name="connsiteY389" fmla="*/ 693931 h 1160647"/>
                  <a:gd name="connsiteX390" fmla="*/ 2823181 w 3024845"/>
                  <a:gd name="connsiteY390" fmla="*/ 693931 h 1160647"/>
                  <a:gd name="connsiteX391" fmla="*/ 2823181 w 3024845"/>
                  <a:gd name="connsiteY391" fmla="*/ 700416 h 1160647"/>
                  <a:gd name="connsiteX392" fmla="*/ 2839395 w 3024845"/>
                  <a:gd name="connsiteY392" fmla="*/ 700416 h 1160647"/>
                  <a:gd name="connsiteX393" fmla="*/ 2839395 w 3024845"/>
                  <a:gd name="connsiteY393" fmla="*/ 750137 h 1160647"/>
                  <a:gd name="connsiteX394" fmla="*/ 2871822 w 3024845"/>
                  <a:gd name="connsiteY394" fmla="*/ 750137 h 1160647"/>
                  <a:gd name="connsiteX395" fmla="*/ 2871822 w 3024845"/>
                  <a:gd name="connsiteY395" fmla="*/ 724196 h 1160647"/>
                  <a:gd name="connsiteX396" fmla="*/ 2910329 w 3024845"/>
                  <a:gd name="connsiteY396" fmla="*/ 724196 h 1160647"/>
                  <a:gd name="connsiteX397" fmla="*/ 2910329 w 3024845"/>
                  <a:gd name="connsiteY397" fmla="*/ 693931 h 1160647"/>
                  <a:gd name="connsiteX398" fmla="*/ 2958970 w 3024845"/>
                  <a:gd name="connsiteY398" fmla="*/ 693931 h 1160647"/>
                  <a:gd name="connsiteX399" fmla="*/ 2958970 w 3024845"/>
                  <a:gd name="connsiteY399" fmla="*/ 805087 h 1160647"/>
                  <a:gd name="connsiteX400" fmla="*/ 2958970 w 3024845"/>
                  <a:gd name="connsiteY400" fmla="*/ 818866 h 1160647"/>
                  <a:gd name="connsiteX401" fmla="*/ 3024845 w 3024845"/>
                  <a:gd name="connsiteY401" fmla="*/ 818866 h 1160647"/>
                  <a:gd name="connsiteX402" fmla="*/ 3024845 w 3024845"/>
                  <a:gd name="connsiteY402" fmla="*/ 1160647 h 1160647"/>
                  <a:gd name="connsiteX403" fmla="*/ 145862 w 3024845"/>
                  <a:gd name="connsiteY403" fmla="*/ 1160647 h 1160647"/>
                  <a:gd name="connsiteX404" fmla="*/ 2054 w 3024845"/>
                  <a:gd name="connsiteY404" fmla="*/ 1158314 h 1160647"/>
                  <a:gd name="connsiteX405" fmla="*/ 0 w 3024845"/>
                  <a:gd name="connsiteY405" fmla="*/ 724196 h 1160647"/>
                  <a:gd name="connsiteX406" fmla="*/ 20267 w 3024845"/>
                  <a:gd name="connsiteY406" fmla="*/ 724196 h 1160647"/>
                  <a:gd name="connsiteX407" fmla="*/ 20774 w 3024845"/>
                  <a:gd name="connsiteY407" fmla="*/ 723115 h 1160647"/>
                  <a:gd name="connsiteX408" fmla="*/ 24320 w 3024845"/>
                  <a:gd name="connsiteY408" fmla="*/ 715549 h 1160647"/>
                  <a:gd name="connsiteX409" fmla="*/ 26094 w 3024845"/>
                  <a:gd name="connsiteY409" fmla="*/ 715819 h 1160647"/>
                  <a:gd name="connsiteX410" fmla="*/ 38507 w 3024845"/>
                  <a:gd name="connsiteY410" fmla="*/ 717710 h 1160647"/>
                  <a:gd name="connsiteX411" fmla="*/ 39014 w 3024845"/>
                  <a:gd name="connsiteY411" fmla="*/ 719062 h 1160647"/>
                  <a:gd name="connsiteX412" fmla="*/ 42560 w 3024845"/>
                  <a:gd name="connsiteY412" fmla="*/ 728519 h 1160647"/>
                  <a:gd name="connsiteX413" fmla="*/ 68907 w 3024845"/>
                  <a:gd name="connsiteY413" fmla="*/ 730681 h 1160647"/>
                  <a:gd name="connsiteX414" fmla="*/ 68907 w 3024845"/>
                  <a:gd name="connsiteY414" fmla="*/ 607460 h 1160647"/>
                  <a:gd name="connsiteX415" fmla="*/ 70934 w 3024845"/>
                  <a:gd name="connsiteY415" fmla="*/ 607460 h 1160647"/>
                  <a:gd name="connsiteX416" fmla="*/ 85121 w 3024845"/>
                  <a:gd name="connsiteY416" fmla="*/ 607460 h 1160647"/>
                  <a:gd name="connsiteX417" fmla="*/ 85121 w 3024845"/>
                  <a:gd name="connsiteY417" fmla="*/ 471268 h 1160647"/>
                  <a:gd name="connsiteX418" fmla="*/ 86894 w 3024845"/>
                  <a:gd name="connsiteY418" fmla="*/ 471268 h 1160647"/>
                  <a:gd name="connsiteX419" fmla="*/ 99308 w 3024845"/>
                  <a:gd name="connsiteY419" fmla="*/ 471268 h 1160647"/>
                  <a:gd name="connsiteX420" fmla="*/ 99308 w 3024845"/>
                  <a:gd name="connsiteY420" fmla="*/ 356694 h 1160647"/>
                  <a:gd name="connsiteX421" fmla="*/ 103361 w 3024845"/>
                  <a:gd name="connsiteY421" fmla="*/ 328590 h 1160647"/>
                  <a:gd name="connsiteX422" fmla="*/ 105388 w 3024845"/>
                  <a:gd name="connsiteY422" fmla="*/ 328590 h 1160647"/>
                  <a:gd name="connsiteX423" fmla="*/ 119575 w 3024845"/>
                  <a:gd name="connsiteY423" fmla="*/ 328590 h 1160647"/>
                  <a:gd name="connsiteX424" fmla="*/ 156055 w 3024845"/>
                  <a:gd name="connsiteY424" fmla="*/ 246443 h 1160647"/>
                  <a:gd name="connsiteX425" fmla="*/ 160109 w 3024845"/>
                  <a:gd name="connsiteY425" fmla="*/ 0 h 1160647"/>
                  <a:gd name="connsiteX0" fmla="*/ 160109 w 3024845"/>
                  <a:gd name="connsiteY0" fmla="*/ 0 h 1160647"/>
                  <a:gd name="connsiteX1" fmla="*/ 162135 w 3024845"/>
                  <a:gd name="connsiteY1" fmla="*/ 246443 h 1160647"/>
                  <a:gd name="connsiteX2" fmla="*/ 200642 w 3024845"/>
                  <a:gd name="connsiteY2" fmla="*/ 326429 h 1160647"/>
                  <a:gd name="connsiteX3" fmla="*/ 202669 w 3024845"/>
                  <a:gd name="connsiteY3" fmla="*/ 326429 h 1160647"/>
                  <a:gd name="connsiteX4" fmla="*/ 216856 w 3024845"/>
                  <a:gd name="connsiteY4" fmla="*/ 326429 h 1160647"/>
                  <a:gd name="connsiteX5" fmla="*/ 216856 w 3024845"/>
                  <a:gd name="connsiteY5" fmla="*/ 350208 h 1160647"/>
                  <a:gd name="connsiteX6" fmla="*/ 217363 w 3024845"/>
                  <a:gd name="connsiteY6" fmla="*/ 351019 h 1160647"/>
                  <a:gd name="connsiteX7" fmla="*/ 220909 w 3024845"/>
                  <a:gd name="connsiteY7" fmla="*/ 356694 h 1160647"/>
                  <a:gd name="connsiteX8" fmla="*/ 220909 w 3024845"/>
                  <a:gd name="connsiteY8" fmla="*/ 471268 h 1160647"/>
                  <a:gd name="connsiteX9" fmla="*/ 223189 w 3024845"/>
                  <a:gd name="connsiteY9" fmla="*/ 471268 h 1160647"/>
                  <a:gd name="connsiteX10" fmla="*/ 239150 w 3024845"/>
                  <a:gd name="connsiteY10" fmla="*/ 471268 h 1160647"/>
                  <a:gd name="connsiteX11" fmla="*/ 239150 w 3024845"/>
                  <a:gd name="connsiteY11" fmla="*/ 611783 h 1160647"/>
                  <a:gd name="connsiteX12" fmla="*/ 240670 w 3024845"/>
                  <a:gd name="connsiteY12" fmla="*/ 611513 h 1160647"/>
                  <a:gd name="connsiteX13" fmla="*/ 251310 w 3024845"/>
                  <a:gd name="connsiteY13" fmla="*/ 609622 h 1160647"/>
                  <a:gd name="connsiteX14" fmla="*/ 249283 w 3024845"/>
                  <a:gd name="connsiteY14" fmla="*/ 698254 h 1160647"/>
                  <a:gd name="connsiteX15" fmla="*/ 250803 w 3024845"/>
                  <a:gd name="connsiteY15" fmla="*/ 698525 h 1160647"/>
                  <a:gd name="connsiteX16" fmla="*/ 261443 w 3024845"/>
                  <a:gd name="connsiteY16" fmla="*/ 700416 h 1160647"/>
                  <a:gd name="connsiteX17" fmla="*/ 261696 w 3024845"/>
                  <a:gd name="connsiteY17" fmla="*/ 701227 h 1160647"/>
                  <a:gd name="connsiteX18" fmla="*/ 263470 w 3024845"/>
                  <a:gd name="connsiteY18" fmla="*/ 706902 h 1160647"/>
                  <a:gd name="connsiteX19" fmla="*/ 264230 w 3024845"/>
                  <a:gd name="connsiteY19" fmla="*/ 704470 h 1160647"/>
                  <a:gd name="connsiteX20" fmla="*/ 269550 w 3024845"/>
                  <a:gd name="connsiteY20" fmla="*/ 687446 h 1160647"/>
                  <a:gd name="connsiteX21" fmla="*/ 271323 w 3024845"/>
                  <a:gd name="connsiteY21" fmla="*/ 687446 h 1160647"/>
                  <a:gd name="connsiteX22" fmla="*/ 283737 w 3024845"/>
                  <a:gd name="connsiteY22" fmla="*/ 687446 h 1160647"/>
                  <a:gd name="connsiteX23" fmla="*/ 283737 w 3024845"/>
                  <a:gd name="connsiteY23" fmla="*/ 719872 h 1160647"/>
                  <a:gd name="connsiteX24" fmla="*/ 284750 w 3024845"/>
                  <a:gd name="connsiteY24" fmla="*/ 720413 h 1160647"/>
                  <a:gd name="connsiteX25" fmla="*/ 291844 w 3024845"/>
                  <a:gd name="connsiteY25" fmla="*/ 724196 h 1160647"/>
                  <a:gd name="connsiteX26" fmla="*/ 291844 w 3024845"/>
                  <a:gd name="connsiteY26" fmla="*/ 725547 h 1160647"/>
                  <a:gd name="connsiteX27" fmla="*/ 291844 w 3024845"/>
                  <a:gd name="connsiteY27" fmla="*/ 735005 h 1160647"/>
                  <a:gd name="connsiteX28" fmla="*/ 336431 w 3024845"/>
                  <a:gd name="connsiteY28" fmla="*/ 735005 h 1160647"/>
                  <a:gd name="connsiteX29" fmla="*/ 336431 w 3024845"/>
                  <a:gd name="connsiteY29" fmla="*/ 736086 h 1160647"/>
                  <a:gd name="connsiteX30" fmla="*/ 336431 w 3024845"/>
                  <a:gd name="connsiteY30" fmla="*/ 743652 h 1160647"/>
                  <a:gd name="connsiteX31" fmla="*/ 338457 w 3024845"/>
                  <a:gd name="connsiteY31" fmla="*/ 743652 h 1160647"/>
                  <a:gd name="connsiteX32" fmla="*/ 352644 w 3024845"/>
                  <a:gd name="connsiteY32" fmla="*/ 743652 h 1160647"/>
                  <a:gd name="connsiteX33" fmla="*/ 352644 w 3024845"/>
                  <a:gd name="connsiteY33" fmla="*/ 713387 h 1160647"/>
                  <a:gd name="connsiteX34" fmla="*/ 397231 w 3024845"/>
                  <a:gd name="connsiteY34" fmla="*/ 713387 h 1160647"/>
                  <a:gd name="connsiteX35" fmla="*/ 397231 w 3024845"/>
                  <a:gd name="connsiteY35" fmla="*/ 712036 h 1160647"/>
                  <a:gd name="connsiteX36" fmla="*/ 397231 w 3024845"/>
                  <a:gd name="connsiteY36" fmla="*/ 702578 h 1160647"/>
                  <a:gd name="connsiteX37" fmla="*/ 398245 w 3024845"/>
                  <a:gd name="connsiteY37" fmla="*/ 702578 h 1160647"/>
                  <a:gd name="connsiteX38" fmla="*/ 405338 w 3024845"/>
                  <a:gd name="connsiteY38" fmla="*/ 702578 h 1160647"/>
                  <a:gd name="connsiteX39" fmla="*/ 405338 w 3024845"/>
                  <a:gd name="connsiteY39" fmla="*/ 700687 h 1160647"/>
                  <a:gd name="connsiteX40" fmla="*/ 405338 w 3024845"/>
                  <a:gd name="connsiteY40" fmla="*/ 687446 h 1160647"/>
                  <a:gd name="connsiteX41" fmla="*/ 406098 w 3024845"/>
                  <a:gd name="connsiteY41" fmla="*/ 687446 h 1160647"/>
                  <a:gd name="connsiteX42" fmla="*/ 411418 w 3024845"/>
                  <a:gd name="connsiteY42" fmla="*/ 687446 h 1160647"/>
                  <a:gd name="connsiteX43" fmla="*/ 411418 w 3024845"/>
                  <a:gd name="connsiteY43" fmla="*/ 686365 h 1160647"/>
                  <a:gd name="connsiteX44" fmla="*/ 411418 w 3024845"/>
                  <a:gd name="connsiteY44" fmla="*/ 678798 h 1160647"/>
                  <a:gd name="connsiteX45" fmla="*/ 413445 w 3024845"/>
                  <a:gd name="connsiteY45" fmla="*/ 678798 h 1160647"/>
                  <a:gd name="connsiteX46" fmla="*/ 427632 w 3024845"/>
                  <a:gd name="connsiteY46" fmla="*/ 678798 h 1160647"/>
                  <a:gd name="connsiteX47" fmla="*/ 427632 w 3024845"/>
                  <a:gd name="connsiteY47" fmla="*/ 679879 h 1160647"/>
                  <a:gd name="connsiteX48" fmla="*/ 427632 w 3024845"/>
                  <a:gd name="connsiteY48" fmla="*/ 687446 h 1160647"/>
                  <a:gd name="connsiteX49" fmla="*/ 449925 w 3024845"/>
                  <a:gd name="connsiteY49" fmla="*/ 687446 h 1160647"/>
                  <a:gd name="connsiteX50" fmla="*/ 449925 w 3024845"/>
                  <a:gd name="connsiteY50" fmla="*/ 685554 h 1160647"/>
                  <a:gd name="connsiteX51" fmla="*/ 449925 w 3024845"/>
                  <a:gd name="connsiteY51" fmla="*/ 672313 h 1160647"/>
                  <a:gd name="connsiteX52" fmla="*/ 451699 w 3024845"/>
                  <a:gd name="connsiteY52" fmla="*/ 672313 h 1160647"/>
                  <a:gd name="connsiteX53" fmla="*/ 464112 w 3024845"/>
                  <a:gd name="connsiteY53" fmla="*/ 672313 h 1160647"/>
                  <a:gd name="connsiteX54" fmla="*/ 464112 w 3024845"/>
                  <a:gd name="connsiteY54" fmla="*/ 696093 h 1160647"/>
                  <a:gd name="connsiteX55" fmla="*/ 465126 w 3024845"/>
                  <a:gd name="connsiteY55" fmla="*/ 696093 h 1160647"/>
                  <a:gd name="connsiteX56" fmla="*/ 472219 w 3024845"/>
                  <a:gd name="connsiteY56" fmla="*/ 696093 h 1160647"/>
                  <a:gd name="connsiteX57" fmla="*/ 472219 w 3024845"/>
                  <a:gd name="connsiteY57" fmla="*/ 695012 h 1160647"/>
                  <a:gd name="connsiteX58" fmla="*/ 472219 w 3024845"/>
                  <a:gd name="connsiteY58" fmla="*/ 687446 h 1160647"/>
                  <a:gd name="connsiteX59" fmla="*/ 473992 w 3024845"/>
                  <a:gd name="connsiteY59" fmla="*/ 687446 h 1160647"/>
                  <a:gd name="connsiteX60" fmla="*/ 486406 w 3024845"/>
                  <a:gd name="connsiteY60" fmla="*/ 687446 h 1160647"/>
                  <a:gd name="connsiteX61" fmla="*/ 486406 w 3024845"/>
                  <a:gd name="connsiteY61" fmla="*/ 713387 h 1160647"/>
                  <a:gd name="connsiteX62" fmla="*/ 488433 w 3024845"/>
                  <a:gd name="connsiteY62" fmla="*/ 713387 h 1160647"/>
                  <a:gd name="connsiteX63" fmla="*/ 502619 w 3024845"/>
                  <a:gd name="connsiteY63" fmla="*/ 713387 h 1160647"/>
                  <a:gd name="connsiteX64" fmla="*/ 502619 w 3024845"/>
                  <a:gd name="connsiteY64" fmla="*/ 715008 h 1160647"/>
                  <a:gd name="connsiteX65" fmla="*/ 502619 w 3024845"/>
                  <a:gd name="connsiteY65" fmla="*/ 726358 h 1160647"/>
                  <a:gd name="connsiteX66" fmla="*/ 503379 w 3024845"/>
                  <a:gd name="connsiteY66" fmla="*/ 726358 h 1160647"/>
                  <a:gd name="connsiteX67" fmla="*/ 508700 w 3024845"/>
                  <a:gd name="connsiteY67" fmla="*/ 726358 h 1160647"/>
                  <a:gd name="connsiteX68" fmla="*/ 508700 w 3024845"/>
                  <a:gd name="connsiteY68" fmla="*/ 725547 h 1160647"/>
                  <a:gd name="connsiteX69" fmla="*/ 508700 w 3024845"/>
                  <a:gd name="connsiteY69" fmla="*/ 719872 h 1160647"/>
                  <a:gd name="connsiteX70" fmla="*/ 539100 w 3024845"/>
                  <a:gd name="connsiteY70" fmla="*/ 719872 h 1160647"/>
                  <a:gd name="connsiteX71" fmla="*/ 539100 w 3024845"/>
                  <a:gd name="connsiteY71" fmla="*/ 743652 h 1160647"/>
                  <a:gd name="connsiteX72" fmla="*/ 540113 w 3024845"/>
                  <a:gd name="connsiteY72" fmla="*/ 743652 h 1160647"/>
                  <a:gd name="connsiteX73" fmla="*/ 547207 w 3024845"/>
                  <a:gd name="connsiteY73" fmla="*/ 743652 h 1160647"/>
                  <a:gd name="connsiteX74" fmla="*/ 547207 w 3024845"/>
                  <a:gd name="connsiteY74" fmla="*/ 744733 h 1160647"/>
                  <a:gd name="connsiteX75" fmla="*/ 547207 w 3024845"/>
                  <a:gd name="connsiteY75" fmla="*/ 752299 h 1160647"/>
                  <a:gd name="connsiteX76" fmla="*/ 547967 w 3024845"/>
                  <a:gd name="connsiteY76" fmla="*/ 752299 h 1160647"/>
                  <a:gd name="connsiteX77" fmla="*/ 553287 w 3024845"/>
                  <a:gd name="connsiteY77" fmla="*/ 752299 h 1160647"/>
                  <a:gd name="connsiteX78" fmla="*/ 553287 w 3024845"/>
                  <a:gd name="connsiteY78" fmla="*/ 750137 h 1160647"/>
                  <a:gd name="connsiteX79" fmla="*/ 553287 w 3024845"/>
                  <a:gd name="connsiteY79" fmla="*/ 735005 h 1160647"/>
                  <a:gd name="connsiteX80" fmla="*/ 554300 w 3024845"/>
                  <a:gd name="connsiteY80" fmla="*/ 735005 h 1160647"/>
                  <a:gd name="connsiteX81" fmla="*/ 561394 w 3024845"/>
                  <a:gd name="connsiteY81" fmla="*/ 735005 h 1160647"/>
                  <a:gd name="connsiteX82" fmla="*/ 561394 w 3024845"/>
                  <a:gd name="connsiteY82" fmla="*/ 736086 h 1160647"/>
                  <a:gd name="connsiteX83" fmla="*/ 561394 w 3024845"/>
                  <a:gd name="connsiteY83" fmla="*/ 743652 h 1160647"/>
                  <a:gd name="connsiteX84" fmla="*/ 566714 w 3024845"/>
                  <a:gd name="connsiteY84" fmla="*/ 741659 h 1160647"/>
                  <a:gd name="connsiteX85" fmla="*/ 567474 w 3024845"/>
                  <a:gd name="connsiteY85" fmla="*/ 740679 h 1160647"/>
                  <a:gd name="connsiteX86" fmla="*/ 567474 w 3024845"/>
                  <a:gd name="connsiteY86" fmla="*/ 735005 h 1160647"/>
                  <a:gd name="connsiteX87" fmla="*/ 605981 w 3024845"/>
                  <a:gd name="connsiteY87" fmla="*/ 735005 h 1160647"/>
                  <a:gd name="connsiteX88" fmla="*/ 605981 w 3024845"/>
                  <a:gd name="connsiteY88" fmla="*/ 758784 h 1160647"/>
                  <a:gd name="connsiteX89" fmla="*/ 608007 w 3024845"/>
                  <a:gd name="connsiteY89" fmla="*/ 758784 h 1160647"/>
                  <a:gd name="connsiteX90" fmla="*/ 622194 w 3024845"/>
                  <a:gd name="connsiteY90" fmla="*/ 758784 h 1160647"/>
                  <a:gd name="connsiteX91" fmla="*/ 622194 w 3024845"/>
                  <a:gd name="connsiteY91" fmla="*/ 759865 h 1160647"/>
                  <a:gd name="connsiteX92" fmla="*/ 622194 w 3024845"/>
                  <a:gd name="connsiteY92" fmla="*/ 767431 h 1160647"/>
                  <a:gd name="connsiteX93" fmla="*/ 623968 w 3024845"/>
                  <a:gd name="connsiteY93" fmla="*/ 767431 h 1160647"/>
                  <a:gd name="connsiteX94" fmla="*/ 636381 w 3024845"/>
                  <a:gd name="connsiteY94" fmla="*/ 767431 h 1160647"/>
                  <a:gd name="connsiteX95" fmla="*/ 636381 w 3024845"/>
                  <a:gd name="connsiteY95" fmla="*/ 743652 h 1160647"/>
                  <a:gd name="connsiteX96" fmla="*/ 637394 w 3024845"/>
                  <a:gd name="connsiteY96" fmla="*/ 743652 h 1160647"/>
                  <a:gd name="connsiteX97" fmla="*/ 644488 w 3024845"/>
                  <a:gd name="connsiteY97" fmla="*/ 743652 h 1160647"/>
                  <a:gd name="connsiteX98" fmla="*/ 644488 w 3024845"/>
                  <a:gd name="connsiteY98" fmla="*/ 711225 h 1160647"/>
                  <a:gd name="connsiteX99" fmla="*/ 645501 w 3024845"/>
                  <a:gd name="connsiteY99" fmla="*/ 711225 h 1160647"/>
                  <a:gd name="connsiteX100" fmla="*/ 652595 w 3024845"/>
                  <a:gd name="connsiteY100" fmla="*/ 711225 h 1160647"/>
                  <a:gd name="connsiteX101" fmla="*/ 652595 w 3024845"/>
                  <a:gd name="connsiteY101" fmla="*/ 709334 h 1160647"/>
                  <a:gd name="connsiteX102" fmla="*/ 652595 w 3024845"/>
                  <a:gd name="connsiteY102" fmla="*/ 696093 h 1160647"/>
                  <a:gd name="connsiteX103" fmla="*/ 651328 w 3024845"/>
                  <a:gd name="connsiteY103" fmla="*/ 694471 h 1160647"/>
                  <a:gd name="connsiteX104" fmla="*/ 656648 w 3024845"/>
                  <a:gd name="connsiteY104" fmla="*/ 683122 h 1160647"/>
                  <a:gd name="connsiteX105" fmla="*/ 664755 w 3024845"/>
                  <a:gd name="connsiteY105" fmla="*/ 711225 h 1160647"/>
                  <a:gd name="connsiteX106" fmla="*/ 665515 w 3024845"/>
                  <a:gd name="connsiteY106" fmla="*/ 711225 h 1160647"/>
                  <a:gd name="connsiteX107" fmla="*/ 670835 w 3024845"/>
                  <a:gd name="connsiteY107" fmla="*/ 711225 h 1160647"/>
                  <a:gd name="connsiteX108" fmla="*/ 670835 w 3024845"/>
                  <a:gd name="connsiteY108" fmla="*/ 605298 h 1160647"/>
                  <a:gd name="connsiteX109" fmla="*/ 672355 w 3024845"/>
                  <a:gd name="connsiteY109" fmla="*/ 605298 h 1160647"/>
                  <a:gd name="connsiteX110" fmla="*/ 682995 w 3024845"/>
                  <a:gd name="connsiteY110" fmla="*/ 605298 h 1160647"/>
                  <a:gd name="connsiteX111" fmla="*/ 682995 w 3024845"/>
                  <a:gd name="connsiteY111" fmla="*/ 557739 h 1160647"/>
                  <a:gd name="connsiteX112" fmla="*/ 709342 w 3024845"/>
                  <a:gd name="connsiteY112" fmla="*/ 557739 h 1160647"/>
                  <a:gd name="connsiteX113" fmla="*/ 709342 w 3024845"/>
                  <a:gd name="connsiteY113" fmla="*/ 536121 h 1160647"/>
                  <a:gd name="connsiteX114" fmla="*/ 743796 w 3024845"/>
                  <a:gd name="connsiteY114" fmla="*/ 536121 h 1160647"/>
                  <a:gd name="connsiteX115" fmla="*/ 743796 w 3024845"/>
                  <a:gd name="connsiteY115" fmla="*/ 538553 h 1160647"/>
                  <a:gd name="connsiteX116" fmla="*/ 743796 w 3024845"/>
                  <a:gd name="connsiteY116" fmla="*/ 555577 h 1160647"/>
                  <a:gd name="connsiteX117" fmla="*/ 746076 w 3024845"/>
                  <a:gd name="connsiteY117" fmla="*/ 555577 h 1160647"/>
                  <a:gd name="connsiteX118" fmla="*/ 762036 w 3024845"/>
                  <a:gd name="connsiteY118" fmla="*/ 555577 h 1160647"/>
                  <a:gd name="connsiteX119" fmla="*/ 762036 w 3024845"/>
                  <a:gd name="connsiteY119" fmla="*/ 603136 h 1160647"/>
                  <a:gd name="connsiteX120" fmla="*/ 763049 w 3024845"/>
                  <a:gd name="connsiteY120" fmla="*/ 603136 h 1160647"/>
                  <a:gd name="connsiteX121" fmla="*/ 770143 w 3024845"/>
                  <a:gd name="connsiteY121" fmla="*/ 603136 h 1160647"/>
                  <a:gd name="connsiteX122" fmla="*/ 784330 w 3024845"/>
                  <a:gd name="connsiteY122" fmla="*/ 607460 h 1160647"/>
                  <a:gd name="connsiteX123" fmla="*/ 784330 w 3024845"/>
                  <a:gd name="connsiteY123" fmla="*/ 646372 h 1160647"/>
                  <a:gd name="connsiteX124" fmla="*/ 785343 w 3024845"/>
                  <a:gd name="connsiteY124" fmla="*/ 646372 h 1160647"/>
                  <a:gd name="connsiteX125" fmla="*/ 792436 w 3024845"/>
                  <a:gd name="connsiteY125" fmla="*/ 646372 h 1160647"/>
                  <a:gd name="connsiteX126" fmla="*/ 792436 w 3024845"/>
                  <a:gd name="connsiteY126" fmla="*/ 647993 h 1160647"/>
                  <a:gd name="connsiteX127" fmla="*/ 792436 w 3024845"/>
                  <a:gd name="connsiteY127" fmla="*/ 659342 h 1160647"/>
                  <a:gd name="connsiteX128" fmla="*/ 794463 w 3024845"/>
                  <a:gd name="connsiteY128" fmla="*/ 659342 h 1160647"/>
                  <a:gd name="connsiteX129" fmla="*/ 808650 w 3024845"/>
                  <a:gd name="connsiteY129" fmla="*/ 659342 h 1160647"/>
                  <a:gd name="connsiteX130" fmla="*/ 814730 w 3024845"/>
                  <a:gd name="connsiteY130" fmla="*/ 665828 h 1160647"/>
                  <a:gd name="connsiteX131" fmla="*/ 814730 w 3024845"/>
                  <a:gd name="connsiteY131" fmla="*/ 687446 h 1160647"/>
                  <a:gd name="connsiteX132" fmla="*/ 817010 w 3024845"/>
                  <a:gd name="connsiteY132" fmla="*/ 687446 h 1160647"/>
                  <a:gd name="connsiteX133" fmla="*/ 832970 w 3024845"/>
                  <a:gd name="connsiteY133" fmla="*/ 687446 h 1160647"/>
                  <a:gd name="connsiteX134" fmla="*/ 832970 w 3024845"/>
                  <a:gd name="connsiteY134" fmla="*/ 688526 h 1160647"/>
                  <a:gd name="connsiteX135" fmla="*/ 832970 w 3024845"/>
                  <a:gd name="connsiteY135" fmla="*/ 696093 h 1160647"/>
                  <a:gd name="connsiteX136" fmla="*/ 834237 w 3024845"/>
                  <a:gd name="connsiteY136" fmla="*/ 696093 h 1160647"/>
                  <a:gd name="connsiteX137" fmla="*/ 843104 w 3024845"/>
                  <a:gd name="connsiteY137" fmla="*/ 696093 h 1160647"/>
                  <a:gd name="connsiteX138" fmla="*/ 843104 w 3024845"/>
                  <a:gd name="connsiteY138" fmla="*/ 698254 h 1160647"/>
                  <a:gd name="connsiteX139" fmla="*/ 843104 w 3024845"/>
                  <a:gd name="connsiteY139" fmla="*/ 713387 h 1160647"/>
                  <a:gd name="connsiteX140" fmla="*/ 847157 w 3024845"/>
                  <a:gd name="connsiteY140" fmla="*/ 711495 h 1160647"/>
                  <a:gd name="connsiteX141" fmla="*/ 847157 w 3024845"/>
                  <a:gd name="connsiteY141" fmla="*/ 698254 h 1160647"/>
                  <a:gd name="connsiteX142" fmla="*/ 848170 w 3024845"/>
                  <a:gd name="connsiteY142" fmla="*/ 698254 h 1160647"/>
                  <a:gd name="connsiteX143" fmla="*/ 855264 w 3024845"/>
                  <a:gd name="connsiteY143" fmla="*/ 698254 h 1160647"/>
                  <a:gd name="connsiteX144" fmla="*/ 855264 w 3024845"/>
                  <a:gd name="connsiteY144" fmla="*/ 699876 h 1160647"/>
                  <a:gd name="connsiteX145" fmla="*/ 855264 w 3024845"/>
                  <a:gd name="connsiteY145" fmla="*/ 711225 h 1160647"/>
                  <a:gd name="connsiteX146" fmla="*/ 856024 w 3024845"/>
                  <a:gd name="connsiteY146" fmla="*/ 711225 h 1160647"/>
                  <a:gd name="connsiteX147" fmla="*/ 861344 w 3024845"/>
                  <a:gd name="connsiteY147" fmla="*/ 711225 h 1160647"/>
                  <a:gd name="connsiteX148" fmla="*/ 909984 w 3024845"/>
                  <a:gd name="connsiteY148" fmla="*/ 706902 h 1160647"/>
                  <a:gd name="connsiteX149" fmla="*/ 909984 w 3024845"/>
                  <a:gd name="connsiteY149" fmla="*/ 708253 h 1160647"/>
                  <a:gd name="connsiteX150" fmla="*/ 909984 w 3024845"/>
                  <a:gd name="connsiteY150" fmla="*/ 717710 h 1160647"/>
                  <a:gd name="connsiteX151" fmla="*/ 910744 w 3024845"/>
                  <a:gd name="connsiteY151" fmla="*/ 717710 h 1160647"/>
                  <a:gd name="connsiteX152" fmla="*/ 916065 w 3024845"/>
                  <a:gd name="connsiteY152" fmla="*/ 717710 h 1160647"/>
                  <a:gd name="connsiteX153" fmla="*/ 916065 w 3024845"/>
                  <a:gd name="connsiteY153" fmla="*/ 719872 h 1160647"/>
                  <a:gd name="connsiteX154" fmla="*/ 916065 w 3024845"/>
                  <a:gd name="connsiteY154" fmla="*/ 735005 h 1160647"/>
                  <a:gd name="connsiteX155" fmla="*/ 918091 w 3024845"/>
                  <a:gd name="connsiteY155" fmla="*/ 733654 h 1160647"/>
                  <a:gd name="connsiteX156" fmla="*/ 932278 w 3024845"/>
                  <a:gd name="connsiteY156" fmla="*/ 724196 h 1160647"/>
                  <a:gd name="connsiteX157" fmla="*/ 938358 w 3024845"/>
                  <a:gd name="connsiteY157" fmla="*/ 683122 h 1160647"/>
                  <a:gd name="connsiteX158" fmla="*/ 939118 w 3024845"/>
                  <a:gd name="connsiteY158" fmla="*/ 682852 h 1160647"/>
                  <a:gd name="connsiteX159" fmla="*/ 944438 w 3024845"/>
                  <a:gd name="connsiteY159" fmla="*/ 680960 h 1160647"/>
                  <a:gd name="connsiteX160" fmla="*/ 946465 w 3024845"/>
                  <a:gd name="connsiteY160" fmla="*/ 611783 h 1160647"/>
                  <a:gd name="connsiteX161" fmla="*/ 948492 w 3024845"/>
                  <a:gd name="connsiteY161" fmla="*/ 680960 h 1160647"/>
                  <a:gd name="connsiteX162" fmla="*/ 949252 w 3024845"/>
                  <a:gd name="connsiteY162" fmla="*/ 681230 h 1160647"/>
                  <a:gd name="connsiteX163" fmla="*/ 954572 w 3024845"/>
                  <a:gd name="connsiteY163" fmla="*/ 683122 h 1160647"/>
                  <a:gd name="connsiteX164" fmla="*/ 954572 w 3024845"/>
                  <a:gd name="connsiteY164" fmla="*/ 596651 h 1160647"/>
                  <a:gd name="connsiteX165" fmla="*/ 958625 w 3024845"/>
                  <a:gd name="connsiteY165" fmla="*/ 564224 h 1160647"/>
                  <a:gd name="connsiteX166" fmla="*/ 997132 w 3024845"/>
                  <a:gd name="connsiteY166" fmla="*/ 564224 h 1160647"/>
                  <a:gd name="connsiteX167" fmla="*/ 997132 w 3024845"/>
                  <a:gd name="connsiteY167" fmla="*/ 596651 h 1160647"/>
                  <a:gd name="connsiteX168" fmla="*/ 997892 w 3024845"/>
                  <a:gd name="connsiteY168" fmla="*/ 596651 h 1160647"/>
                  <a:gd name="connsiteX169" fmla="*/ 1003212 w 3024845"/>
                  <a:gd name="connsiteY169" fmla="*/ 596651 h 1160647"/>
                  <a:gd name="connsiteX170" fmla="*/ 1003212 w 3024845"/>
                  <a:gd name="connsiteY170" fmla="*/ 514503 h 1160647"/>
                  <a:gd name="connsiteX171" fmla="*/ 1004986 w 3024845"/>
                  <a:gd name="connsiteY171" fmla="*/ 514503 h 1160647"/>
                  <a:gd name="connsiteX172" fmla="*/ 1017399 w 3024845"/>
                  <a:gd name="connsiteY172" fmla="*/ 514503 h 1160647"/>
                  <a:gd name="connsiteX173" fmla="*/ 1017399 w 3024845"/>
                  <a:gd name="connsiteY173" fmla="*/ 512612 h 1160647"/>
                  <a:gd name="connsiteX174" fmla="*/ 1017399 w 3024845"/>
                  <a:gd name="connsiteY174" fmla="*/ 499371 h 1160647"/>
                  <a:gd name="connsiteX175" fmla="*/ 1039693 w 3024845"/>
                  <a:gd name="connsiteY175" fmla="*/ 499371 h 1160647"/>
                  <a:gd name="connsiteX176" fmla="*/ 1039693 w 3024845"/>
                  <a:gd name="connsiteY176" fmla="*/ 498290 h 1160647"/>
                  <a:gd name="connsiteX177" fmla="*/ 1039693 w 3024845"/>
                  <a:gd name="connsiteY177" fmla="*/ 490724 h 1160647"/>
                  <a:gd name="connsiteX178" fmla="*/ 1041466 w 3024845"/>
                  <a:gd name="connsiteY178" fmla="*/ 490724 h 1160647"/>
                  <a:gd name="connsiteX179" fmla="*/ 1053880 w 3024845"/>
                  <a:gd name="connsiteY179" fmla="*/ 490724 h 1160647"/>
                  <a:gd name="connsiteX180" fmla="*/ 1053880 w 3024845"/>
                  <a:gd name="connsiteY180" fmla="*/ 491805 h 1160647"/>
                  <a:gd name="connsiteX181" fmla="*/ 1053880 w 3024845"/>
                  <a:gd name="connsiteY181" fmla="*/ 499371 h 1160647"/>
                  <a:gd name="connsiteX182" fmla="*/ 1054640 w 3024845"/>
                  <a:gd name="connsiteY182" fmla="*/ 499371 h 1160647"/>
                  <a:gd name="connsiteX183" fmla="*/ 1059960 w 3024845"/>
                  <a:gd name="connsiteY183" fmla="*/ 499371 h 1160647"/>
                  <a:gd name="connsiteX184" fmla="*/ 1070093 w 3024845"/>
                  <a:gd name="connsiteY184" fmla="*/ 495047 h 1160647"/>
                  <a:gd name="connsiteX185" fmla="*/ 1074146 w 3024845"/>
                  <a:gd name="connsiteY185" fmla="*/ 498290 h 1160647"/>
                  <a:gd name="connsiteX186" fmla="*/ 1074146 w 3024845"/>
                  <a:gd name="connsiteY186" fmla="*/ 490724 h 1160647"/>
                  <a:gd name="connsiteX187" fmla="*/ 1076426 w 3024845"/>
                  <a:gd name="connsiteY187" fmla="*/ 490724 h 1160647"/>
                  <a:gd name="connsiteX188" fmla="*/ 1092387 w 3024845"/>
                  <a:gd name="connsiteY188" fmla="*/ 490724 h 1160647"/>
                  <a:gd name="connsiteX189" fmla="*/ 1092387 w 3024845"/>
                  <a:gd name="connsiteY189" fmla="*/ 491805 h 1160647"/>
                  <a:gd name="connsiteX190" fmla="*/ 1092387 w 3024845"/>
                  <a:gd name="connsiteY190" fmla="*/ 499371 h 1160647"/>
                  <a:gd name="connsiteX191" fmla="*/ 1122787 w 3024845"/>
                  <a:gd name="connsiteY191" fmla="*/ 499371 h 1160647"/>
                  <a:gd name="connsiteX192" fmla="*/ 1122787 w 3024845"/>
                  <a:gd name="connsiteY192" fmla="*/ 500992 h 1160647"/>
                  <a:gd name="connsiteX193" fmla="*/ 1122787 w 3024845"/>
                  <a:gd name="connsiteY193" fmla="*/ 512342 h 1160647"/>
                  <a:gd name="connsiteX194" fmla="*/ 1149134 w 3024845"/>
                  <a:gd name="connsiteY194" fmla="*/ 512342 h 1160647"/>
                  <a:gd name="connsiteX195" fmla="*/ 1149134 w 3024845"/>
                  <a:gd name="connsiteY195" fmla="*/ 542606 h 1160647"/>
                  <a:gd name="connsiteX196" fmla="*/ 1149894 w 3024845"/>
                  <a:gd name="connsiteY196" fmla="*/ 542606 h 1160647"/>
                  <a:gd name="connsiteX197" fmla="*/ 1155214 w 3024845"/>
                  <a:gd name="connsiteY197" fmla="*/ 542606 h 1160647"/>
                  <a:gd name="connsiteX198" fmla="*/ 1155214 w 3024845"/>
                  <a:gd name="connsiteY198" fmla="*/ 543687 h 1160647"/>
                  <a:gd name="connsiteX199" fmla="*/ 1155214 w 3024845"/>
                  <a:gd name="connsiteY199" fmla="*/ 551254 h 1160647"/>
                  <a:gd name="connsiteX200" fmla="*/ 1159268 w 3024845"/>
                  <a:gd name="connsiteY200" fmla="*/ 581518 h 1160647"/>
                  <a:gd name="connsiteX201" fmla="*/ 1160028 w 3024845"/>
                  <a:gd name="connsiteY201" fmla="*/ 581518 h 1160647"/>
                  <a:gd name="connsiteX202" fmla="*/ 1165348 w 3024845"/>
                  <a:gd name="connsiteY202" fmla="*/ 581518 h 1160647"/>
                  <a:gd name="connsiteX203" fmla="*/ 1165348 w 3024845"/>
                  <a:gd name="connsiteY203" fmla="*/ 582329 h 1160647"/>
                  <a:gd name="connsiteX204" fmla="*/ 1165348 w 3024845"/>
                  <a:gd name="connsiteY204" fmla="*/ 588004 h 1160647"/>
                  <a:gd name="connsiteX205" fmla="*/ 1166361 w 3024845"/>
                  <a:gd name="connsiteY205" fmla="*/ 588004 h 1160647"/>
                  <a:gd name="connsiteX206" fmla="*/ 1173454 w 3024845"/>
                  <a:gd name="connsiteY206" fmla="*/ 588004 h 1160647"/>
                  <a:gd name="connsiteX207" fmla="*/ 1173454 w 3024845"/>
                  <a:gd name="connsiteY207" fmla="*/ 618269 h 1160647"/>
                  <a:gd name="connsiteX208" fmla="*/ 1175481 w 3024845"/>
                  <a:gd name="connsiteY208" fmla="*/ 618269 h 1160647"/>
                  <a:gd name="connsiteX209" fmla="*/ 1189668 w 3024845"/>
                  <a:gd name="connsiteY209" fmla="*/ 618269 h 1160647"/>
                  <a:gd name="connsiteX210" fmla="*/ 1189668 w 3024845"/>
                  <a:gd name="connsiteY210" fmla="*/ 642048 h 1160647"/>
                  <a:gd name="connsiteX211" fmla="*/ 1191695 w 3024845"/>
                  <a:gd name="connsiteY211" fmla="*/ 643669 h 1160647"/>
                  <a:gd name="connsiteX212" fmla="*/ 1191695 w 3024845"/>
                  <a:gd name="connsiteY212" fmla="*/ 655019 h 1160647"/>
                  <a:gd name="connsiteX213" fmla="*/ 1192455 w 3024845"/>
                  <a:gd name="connsiteY213" fmla="*/ 655019 h 1160647"/>
                  <a:gd name="connsiteX214" fmla="*/ 1197775 w 3024845"/>
                  <a:gd name="connsiteY214" fmla="*/ 655019 h 1160647"/>
                  <a:gd name="connsiteX215" fmla="*/ 1197775 w 3024845"/>
                  <a:gd name="connsiteY215" fmla="*/ 678798 h 1160647"/>
                  <a:gd name="connsiteX216" fmla="*/ 1199041 w 3024845"/>
                  <a:gd name="connsiteY216" fmla="*/ 678798 h 1160647"/>
                  <a:gd name="connsiteX217" fmla="*/ 1207908 w 3024845"/>
                  <a:gd name="connsiteY217" fmla="*/ 678798 h 1160647"/>
                  <a:gd name="connsiteX218" fmla="*/ 1209935 w 3024845"/>
                  <a:gd name="connsiteY218" fmla="*/ 682852 h 1160647"/>
                  <a:gd name="connsiteX219" fmla="*/ 1209935 w 3024845"/>
                  <a:gd name="connsiteY219" fmla="*/ 696093 h 1160647"/>
                  <a:gd name="connsiteX220" fmla="*/ 1211455 w 3024845"/>
                  <a:gd name="connsiteY220" fmla="*/ 694201 h 1160647"/>
                  <a:gd name="connsiteX221" fmla="*/ 1222095 w 3024845"/>
                  <a:gd name="connsiteY221" fmla="*/ 680960 h 1160647"/>
                  <a:gd name="connsiteX222" fmla="*/ 1250469 w 3024845"/>
                  <a:gd name="connsiteY222" fmla="*/ 680960 h 1160647"/>
                  <a:gd name="connsiteX223" fmla="*/ 1250469 w 3024845"/>
                  <a:gd name="connsiteY223" fmla="*/ 767431 h 1160647"/>
                  <a:gd name="connsiteX224" fmla="*/ 1251229 w 3024845"/>
                  <a:gd name="connsiteY224" fmla="*/ 767431 h 1160647"/>
                  <a:gd name="connsiteX225" fmla="*/ 1256549 w 3024845"/>
                  <a:gd name="connsiteY225" fmla="*/ 767431 h 1160647"/>
                  <a:gd name="connsiteX226" fmla="*/ 1257309 w 3024845"/>
                  <a:gd name="connsiteY226" fmla="*/ 766080 h 1160647"/>
                  <a:gd name="connsiteX227" fmla="*/ 1262629 w 3024845"/>
                  <a:gd name="connsiteY227" fmla="*/ 756622 h 1160647"/>
                  <a:gd name="connsiteX228" fmla="*/ 1262629 w 3024845"/>
                  <a:gd name="connsiteY228" fmla="*/ 758514 h 1160647"/>
                  <a:gd name="connsiteX229" fmla="*/ 1262629 w 3024845"/>
                  <a:gd name="connsiteY229" fmla="*/ 771755 h 1160647"/>
                  <a:gd name="connsiteX230" fmla="*/ 1266682 w 3024845"/>
                  <a:gd name="connsiteY230" fmla="*/ 726358 h 1160647"/>
                  <a:gd name="connsiteX231" fmla="*/ 1267442 w 3024845"/>
                  <a:gd name="connsiteY231" fmla="*/ 726358 h 1160647"/>
                  <a:gd name="connsiteX232" fmla="*/ 1272762 w 3024845"/>
                  <a:gd name="connsiteY232" fmla="*/ 726358 h 1160647"/>
                  <a:gd name="connsiteX233" fmla="*/ 1272762 w 3024845"/>
                  <a:gd name="connsiteY233" fmla="*/ 661504 h 1160647"/>
                  <a:gd name="connsiteX234" fmla="*/ 1273776 w 3024845"/>
                  <a:gd name="connsiteY234" fmla="*/ 661504 h 1160647"/>
                  <a:gd name="connsiteX235" fmla="*/ 1280869 w 3024845"/>
                  <a:gd name="connsiteY235" fmla="*/ 661504 h 1160647"/>
                  <a:gd name="connsiteX236" fmla="*/ 1293029 w 3024845"/>
                  <a:gd name="connsiteY236" fmla="*/ 618269 h 1160647"/>
                  <a:gd name="connsiteX237" fmla="*/ 1294296 w 3024845"/>
                  <a:gd name="connsiteY237" fmla="*/ 618269 h 1160647"/>
                  <a:gd name="connsiteX238" fmla="*/ 1303163 w 3024845"/>
                  <a:gd name="connsiteY238" fmla="*/ 618269 h 1160647"/>
                  <a:gd name="connsiteX239" fmla="*/ 1313296 w 3024845"/>
                  <a:gd name="connsiteY239" fmla="*/ 661504 h 1160647"/>
                  <a:gd name="connsiteX240" fmla="*/ 1314309 w 3024845"/>
                  <a:gd name="connsiteY240" fmla="*/ 661504 h 1160647"/>
                  <a:gd name="connsiteX241" fmla="*/ 1321403 w 3024845"/>
                  <a:gd name="connsiteY241" fmla="*/ 661504 h 1160647"/>
                  <a:gd name="connsiteX242" fmla="*/ 1321403 w 3024845"/>
                  <a:gd name="connsiteY242" fmla="*/ 700416 h 1160647"/>
                  <a:gd name="connsiteX243" fmla="*/ 1323176 w 3024845"/>
                  <a:gd name="connsiteY243" fmla="*/ 700416 h 1160647"/>
                  <a:gd name="connsiteX244" fmla="*/ 1335590 w 3024845"/>
                  <a:gd name="connsiteY244" fmla="*/ 700416 h 1160647"/>
                  <a:gd name="connsiteX245" fmla="*/ 1335590 w 3024845"/>
                  <a:gd name="connsiteY245" fmla="*/ 702578 h 1160647"/>
                  <a:gd name="connsiteX246" fmla="*/ 1335590 w 3024845"/>
                  <a:gd name="connsiteY246" fmla="*/ 717710 h 1160647"/>
                  <a:gd name="connsiteX247" fmla="*/ 1339643 w 3024845"/>
                  <a:gd name="connsiteY247" fmla="*/ 715549 h 1160647"/>
                  <a:gd name="connsiteX248" fmla="*/ 1339643 w 3024845"/>
                  <a:gd name="connsiteY248" fmla="*/ 700416 h 1160647"/>
                  <a:gd name="connsiteX249" fmla="*/ 1341163 w 3024845"/>
                  <a:gd name="connsiteY249" fmla="*/ 700416 h 1160647"/>
                  <a:gd name="connsiteX250" fmla="*/ 1351803 w 3024845"/>
                  <a:gd name="connsiteY250" fmla="*/ 700416 h 1160647"/>
                  <a:gd name="connsiteX251" fmla="*/ 1351803 w 3024845"/>
                  <a:gd name="connsiteY251" fmla="*/ 702037 h 1160647"/>
                  <a:gd name="connsiteX252" fmla="*/ 1351803 w 3024845"/>
                  <a:gd name="connsiteY252" fmla="*/ 713387 h 1160647"/>
                  <a:gd name="connsiteX253" fmla="*/ 1382204 w 3024845"/>
                  <a:gd name="connsiteY253" fmla="*/ 713387 h 1160647"/>
                  <a:gd name="connsiteX254" fmla="*/ 1382204 w 3024845"/>
                  <a:gd name="connsiteY254" fmla="*/ 676637 h 1160647"/>
                  <a:gd name="connsiteX255" fmla="*/ 1383470 w 3024845"/>
                  <a:gd name="connsiteY255" fmla="*/ 676637 h 1160647"/>
                  <a:gd name="connsiteX256" fmla="*/ 1392337 w 3024845"/>
                  <a:gd name="connsiteY256" fmla="*/ 676637 h 1160647"/>
                  <a:gd name="connsiteX257" fmla="*/ 1392337 w 3024845"/>
                  <a:gd name="connsiteY257" fmla="*/ 698254 h 1160647"/>
                  <a:gd name="connsiteX258" fmla="*/ 1394364 w 3024845"/>
                  <a:gd name="connsiteY258" fmla="*/ 665828 h 1160647"/>
                  <a:gd name="connsiteX259" fmla="*/ 1416657 w 3024845"/>
                  <a:gd name="connsiteY259" fmla="*/ 665828 h 1160647"/>
                  <a:gd name="connsiteX260" fmla="*/ 1416657 w 3024845"/>
                  <a:gd name="connsiteY260" fmla="*/ 664206 h 1160647"/>
                  <a:gd name="connsiteX261" fmla="*/ 1416657 w 3024845"/>
                  <a:gd name="connsiteY261" fmla="*/ 652857 h 1160647"/>
                  <a:gd name="connsiteX262" fmla="*/ 1417417 w 3024845"/>
                  <a:gd name="connsiteY262" fmla="*/ 652857 h 1160647"/>
                  <a:gd name="connsiteX263" fmla="*/ 1422737 w 3024845"/>
                  <a:gd name="connsiteY263" fmla="*/ 652857 h 1160647"/>
                  <a:gd name="connsiteX264" fmla="*/ 1422737 w 3024845"/>
                  <a:gd name="connsiteY264" fmla="*/ 650966 h 1160647"/>
                  <a:gd name="connsiteX265" fmla="*/ 1422737 w 3024845"/>
                  <a:gd name="connsiteY265" fmla="*/ 637725 h 1160647"/>
                  <a:gd name="connsiteX266" fmla="*/ 1426791 w 3024845"/>
                  <a:gd name="connsiteY266" fmla="*/ 644210 h 1160647"/>
                  <a:gd name="connsiteX267" fmla="*/ 1429071 w 3024845"/>
                  <a:gd name="connsiteY267" fmla="*/ 644210 h 1160647"/>
                  <a:gd name="connsiteX268" fmla="*/ 1445031 w 3024845"/>
                  <a:gd name="connsiteY268" fmla="*/ 644210 h 1160647"/>
                  <a:gd name="connsiteX269" fmla="*/ 1445031 w 3024845"/>
                  <a:gd name="connsiteY269" fmla="*/ 643399 h 1160647"/>
                  <a:gd name="connsiteX270" fmla="*/ 1445031 w 3024845"/>
                  <a:gd name="connsiteY270" fmla="*/ 637725 h 1160647"/>
                  <a:gd name="connsiteX271" fmla="*/ 1445791 w 3024845"/>
                  <a:gd name="connsiteY271" fmla="*/ 637725 h 1160647"/>
                  <a:gd name="connsiteX272" fmla="*/ 1451111 w 3024845"/>
                  <a:gd name="connsiteY272" fmla="*/ 637725 h 1160647"/>
                  <a:gd name="connsiteX273" fmla="*/ 1451111 w 3024845"/>
                  <a:gd name="connsiteY273" fmla="*/ 639076 h 1160647"/>
                  <a:gd name="connsiteX274" fmla="*/ 1451111 w 3024845"/>
                  <a:gd name="connsiteY274" fmla="*/ 648534 h 1160647"/>
                  <a:gd name="connsiteX275" fmla="*/ 1489618 w 3024845"/>
                  <a:gd name="connsiteY275" fmla="*/ 648534 h 1160647"/>
                  <a:gd name="connsiteX276" fmla="*/ 1489618 w 3024845"/>
                  <a:gd name="connsiteY276" fmla="*/ 786887 h 1160647"/>
                  <a:gd name="connsiteX277" fmla="*/ 1491138 w 3024845"/>
                  <a:gd name="connsiteY277" fmla="*/ 786887 h 1160647"/>
                  <a:gd name="connsiteX278" fmla="*/ 1501778 w 3024845"/>
                  <a:gd name="connsiteY278" fmla="*/ 786887 h 1160647"/>
                  <a:gd name="connsiteX279" fmla="*/ 1501778 w 3024845"/>
                  <a:gd name="connsiteY279" fmla="*/ 773917 h 1160647"/>
                  <a:gd name="connsiteX280" fmla="*/ 1505832 w 3024845"/>
                  <a:gd name="connsiteY280" fmla="*/ 773917 h 1160647"/>
                  <a:gd name="connsiteX281" fmla="*/ 1505832 w 3024845"/>
                  <a:gd name="connsiteY281" fmla="*/ 786887 h 1160647"/>
                  <a:gd name="connsiteX282" fmla="*/ 1536232 w 3024845"/>
                  <a:gd name="connsiteY282" fmla="*/ 786887 h 1160647"/>
                  <a:gd name="connsiteX283" fmla="*/ 1536232 w 3024845"/>
                  <a:gd name="connsiteY283" fmla="*/ 756622 h 1160647"/>
                  <a:gd name="connsiteX284" fmla="*/ 1548392 w 3024845"/>
                  <a:gd name="connsiteY284" fmla="*/ 756622 h 1160647"/>
                  <a:gd name="connsiteX285" fmla="*/ 1560552 w 3024845"/>
                  <a:gd name="connsiteY285" fmla="*/ 754461 h 1160647"/>
                  <a:gd name="connsiteX286" fmla="*/ 1564606 w 3024845"/>
                  <a:gd name="connsiteY286" fmla="*/ 756622 h 1160647"/>
                  <a:gd name="connsiteX287" fmla="*/ 1574739 w 3024845"/>
                  <a:gd name="connsiteY287" fmla="*/ 756622 h 1160647"/>
                  <a:gd name="connsiteX288" fmla="*/ 1574739 w 3024845"/>
                  <a:gd name="connsiteY288" fmla="*/ 786887 h 1160647"/>
                  <a:gd name="connsiteX289" fmla="*/ 1582846 w 3024845"/>
                  <a:gd name="connsiteY289" fmla="*/ 786887 h 1160647"/>
                  <a:gd name="connsiteX290" fmla="*/ 1582846 w 3024845"/>
                  <a:gd name="connsiteY290" fmla="*/ 804182 h 1160647"/>
                  <a:gd name="connsiteX291" fmla="*/ 1592182 w 3024845"/>
                  <a:gd name="connsiteY291" fmla="*/ 805087 h 1160647"/>
                  <a:gd name="connsiteX292" fmla="*/ 1605140 w 3024845"/>
                  <a:gd name="connsiteY292" fmla="*/ 805087 h 1160647"/>
                  <a:gd name="connsiteX293" fmla="*/ 1605140 w 3024845"/>
                  <a:gd name="connsiteY293" fmla="*/ 789049 h 1160647"/>
                  <a:gd name="connsiteX294" fmla="*/ 1673096 w 3024845"/>
                  <a:gd name="connsiteY294" fmla="*/ 789049 h 1160647"/>
                  <a:gd name="connsiteX295" fmla="*/ 1673096 w 3024845"/>
                  <a:gd name="connsiteY295" fmla="*/ 703796 h 1160647"/>
                  <a:gd name="connsiteX296" fmla="*/ 1745104 w 3024845"/>
                  <a:gd name="connsiteY296" fmla="*/ 703796 h 1160647"/>
                  <a:gd name="connsiteX297" fmla="*/ 1745104 w 3024845"/>
                  <a:gd name="connsiteY297" fmla="*/ 782564 h 1160647"/>
                  <a:gd name="connsiteX298" fmla="*/ 1747008 w 3024845"/>
                  <a:gd name="connsiteY298" fmla="*/ 782564 h 1160647"/>
                  <a:gd name="connsiteX299" fmla="*/ 1748250 w 3024845"/>
                  <a:gd name="connsiteY299" fmla="*/ 805087 h 1160647"/>
                  <a:gd name="connsiteX300" fmla="*/ 1757926 w 3024845"/>
                  <a:gd name="connsiteY300" fmla="*/ 805087 h 1160647"/>
                  <a:gd name="connsiteX301" fmla="*/ 1759168 w 3024845"/>
                  <a:gd name="connsiteY301" fmla="*/ 782564 h 1160647"/>
                  <a:gd name="connsiteX302" fmla="*/ 1765248 w 3024845"/>
                  <a:gd name="connsiteY302" fmla="*/ 782564 h 1160647"/>
                  <a:gd name="connsiteX303" fmla="*/ 1766490 w 3024845"/>
                  <a:gd name="connsiteY303" fmla="*/ 805087 h 1160647"/>
                  <a:gd name="connsiteX304" fmla="*/ 1817112 w 3024845"/>
                  <a:gd name="connsiteY304" fmla="*/ 805087 h 1160647"/>
                  <a:gd name="connsiteX305" fmla="*/ 1817112 w 3024845"/>
                  <a:gd name="connsiteY305" fmla="*/ 642059 h 1160647"/>
                  <a:gd name="connsiteX306" fmla="*/ 2014439 w 3024845"/>
                  <a:gd name="connsiteY306" fmla="*/ 642059 h 1160647"/>
                  <a:gd name="connsiteX307" fmla="*/ 2014439 w 3024845"/>
                  <a:gd name="connsiteY307" fmla="*/ 805087 h 1160647"/>
                  <a:gd name="connsiteX308" fmla="*/ 2033136 w 3024845"/>
                  <a:gd name="connsiteY308" fmla="*/ 805087 h 1160647"/>
                  <a:gd name="connsiteX309" fmla="*/ 2033136 w 3024845"/>
                  <a:gd name="connsiteY309" fmla="*/ 722394 h 1160647"/>
                  <a:gd name="connsiteX310" fmla="*/ 2128256 w 3024845"/>
                  <a:gd name="connsiteY310" fmla="*/ 722394 h 1160647"/>
                  <a:gd name="connsiteX311" fmla="*/ 2140186 w 3024845"/>
                  <a:gd name="connsiteY311" fmla="*/ 404253 h 1160647"/>
                  <a:gd name="connsiteX312" fmla="*/ 2128026 w 3024845"/>
                  <a:gd name="connsiteY312" fmla="*/ 382635 h 1160647"/>
                  <a:gd name="connsiteX313" fmla="*/ 2121946 w 3024845"/>
                  <a:gd name="connsiteY313" fmla="*/ 378311 h 1160647"/>
                  <a:gd name="connsiteX314" fmla="*/ 2130053 w 3024845"/>
                  <a:gd name="connsiteY314" fmla="*/ 354532 h 1160647"/>
                  <a:gd name="connsiteX315" fmla="*/ 2130053 w 3024845"/>
                  <a:gd name="connsiteY315" fmla="*/ 337238 h 1160647"/>
                  <a:gd name="connsiteX316" fmla="*/ 2144240 w 3024845"/>
                  <a:gd name="connsiteY316" fmla="*/ 337238 h 1160647"/>
                  <a:gd name="connsiteX317" fmla="*/ 2144240 w 3024845"/>
                  <a:gd name="connsiteY317" fmla="*/ 315620 h 1160647"/>
                  <a:gd name="connsiteX318" fmla="*/ 2146266 w 3024845"/>
                  <a:gd name="connsiteY318" fmla="*/ 311296 h 1160647"/>
                  <a:gd name="connsiteX319" fmla="*/ 2146266 w 3024845"/>
                  <a:gd name="connsiteY319" fmla="*/ 233472 h 1160647"/>
                  <a:gd name="connsiteX320" fmla="*/ 2144240 w 3024845"/>
                  <a:gd name="connsiteY320" fmla="*/ 226987 h 1160647"/>
                  <a:gd name="connsiteX321" fmla="*/ 2150320 w 3024845"/>
                  <a:gd name="connsiteY321" fmla="*/ 220501 h 1160647"/>
                  <a:gd name="connsiteX322" fmla="*/ 2150320 w 3024845"/>
                  <a:gd name="connsiteY322" fmla="*/ 162133 h 1160647"/>
                  <a:gd name="connsiteX323" fmla="*/ 2152346 w 3024845"/>
                  <a:gd name="connsiteY323" fmla="*/ 157810 h 1160647"/>
                  <a:gd name="connsiteX324" fmla="*/ 2152346 w 3024845"/>
                  <a:gd name="connsiteY324" fmla="*/ 101604 h 1160647"/>
                  <a:gd name="connsiteX325" fmla="*/ 2154373 w 3024845"/>
                  <a:gd name="connsiteY325" fmla="*/ 82148 h 1160647"/>
                  <a:gd name="connsiteX326" fmla="*/ 2158427 w 3024845"/>
                  <a:gd name="connsiteY326" fmla="*/ 99442 h 1160647"/>
                  <a:gd name="connsiteX327" fmla="*/ 2160453 w 3024845"/>
                  <a:gd name="connsiteY327" fmla="*/ 157810 h 1160647"/>
                  <a:gd name="connsiteX328" fmla="*/ 2162480 w 3024845"/>
                  <a:gd name="connsiteY328" fmla="*/ 220501 h 1160647"/>
                  <a:gd name="connsiteX329" fmla="*/ 2168560 w 3024845"/>
                  <a:gd name="connsiteY329" fmla="*/ 226987 h 1160647"/>
                  <a:gd name="connsiteX330" fmla="*/ 2166533 w 3024845"/>
                  <a:gd name="connsiteY330" fmla="*/ 233472 h 1160647"/>
                  <a:gd name="connsiteX331" fmla="*/ 2166533 w 3024845"/>
                  <a:gd name="connsiteY331" fmla="*/ 311296 h 1160647"/>
                  <a:gd name="connsiteX332" fmla="*/ 2168560 w 3024845"/>
                  <a:gd name="connsiteY332" fmla="*/ 315620 h 1160647"/>
                  <a:gd name="connsiteX333" fmla="*/ 2168560 w 3024845"/>
                  <a:gd name="connsiteY333" fmla="*/ 337238 h 1160647"/>
                  <a:gd name="connsiteX334" fmla="*/ 2182747 w 3024845"/>
                  <a:gd name="connsiteY334" fmla="*/ 337238 h 1160647"/>
                  <a:gd name="connsiteX335" fmla="*/ 2182747 w 3024845"/>
                  <a:gd name="connsiteY335" fmla="*/ 354532 h 1160647"/>
                  <a:gd name="connsiteX336" fmla="*/ 2190854 w 3024845"/>
                  <a:gd name="connsiteY336" fmla="*/ 378311 h 1160647"/>
                  <a:gd name="connsiteX337" fmla="*/ 2184774 w 3024845"/>
                  <a:gd name="connsiteY337" fmla="*/ 382635 h 1160647"/>
                  <a:gd name="connsiteX338" fmla="*/ 2172613 w 3024845"/>
                  <a:gd name="connsiteY338" fmla="*/ 404253 h 1160647"/>
                  <a:gd name="connsiteX339" fmla="*/ 2180720 w 3024845"/>
                  <a:gd name="connsiteY339" fmla="*/ 657181 h 1160647"/>
                  <a:gd name="connsiteX340" fmla="*/ 2245574 w 3024845"/>
                  <a:gd name="connsiteY340" fmla="*/ 657181 h 1160647"/>
                  <a:gd name="connsiteX341" fmla="*/ 2245574 w 3024845"/>
                  <a:gd name="connsiteY341" fmla="*/ 732843 h 1160647"/>
                  <a:gd name="connsiteX342" fmla="*/ 2253681 w 3024845"/>
                  <a:gd name="connsiteY342" fmla="*/ 732843 h 1160647"/>
                  <a:gd name="connsiteX343" fmla="*/ 2255708 w 3024845"/>
                  <a:gd name="connsiteY343" fmla="*/ 726358 h 1160647"/>
                  <a:gd name="connsiteX344" fmla="*/ 2261788 w 3024845"/>
                  <a:gd name="connsiteY344" fmla="*/ 726358 h 1160647"/>
                  <a:gd name="connsiteX345" fmla="*/ 2263815 w 3024845"/>
                  <a:gd name="connsiteY345" fmla="*/ 735005 h 1160647"/>
                  <a:gd name="connsiteX346" fmla="*/ 2275975 w 3024845"/>
                  <a:gd name="connsiteY346" fmla="*/ 735005 h 1160647"/>
                  <a:gd name="connsiteX347" fmla="*/ 2275975 w 3024845"/>
                  <a:gd name="connsiteY347" fmla="*/ 728519 h 1160647"/>
                  <a:gd name="connsiteX348" fmla="*/ 2298268 w 3024845"/>
                  <a:gd name="connsiteY348" fmla="*/ 728519 h 1160647"/>
                  <a:gd name="connsiteX349" fmla="*/ 2298268 w 3024845"/>
                  <a:gd name="connsiteY349" fmla="*/ 735005 h 1160647"/>
                  <a:gd name="connsiteX350" fmla="*/ 2318535 w 3024845"/>
                  <a:gd name="connsiteY350" fmla="*/ 735005 h 1160647"/>
                  <a:gd name="connsiteX351" fmla="*/ 2318535 w 3024845"/>
                  <a:gd name="connsiteY351" fmla="*/ 780402 h 1160647"/>
                  <a:gd name="connsiteX352" fmla="*/ 2332722 w 3024845"/>
                  <a:gd name="connsiteY352" fmla="*/ 780402 h 1160647"/>
                  <a:gd name="connsiteX353" fmla="*/ 2332722 w 3024845"/>
                  <a:gd name="connsiteY353" fmla="*/ 767431 h 1160647"/>
                  <a:gd name="connsiteX354" fmla="*/ 2348936 w 3024845"/>
                  <a:gd name="connsiteY354" fmla="*/ 767431 h 1160647"/>
                  <a:gd name="connsiteX355" fmla="*/ 2348936 w 3024845"/>
                  <a:gd name="connsiteY355" fmla="*/ 588004 h 1160647"/>
                  <a:gd name="connsiteX356" fmla="*/ 2355016 w 3024845"/>
                  <a:gd name="connsiteY356" fmla="*/ 581518 h 1160647"/>
                  <a:gd name="connsiteX357" fmla="*/ 2427977 w 3024845"/>
                  <a:gd name="connsiteY357" fmla="*/ 581518 h 1160647"/>
                  <a:gd name="connsiteX358" fmla="*/ 2427977 w 3024845"/>
                  <a:gd name="connsiteY358" fmla="*/ 590166 h 1160647"/>
                  <a:gd name="connsiteX359" fmla="*/ 2438110 w 3024845"/>
                  <a:gd name="connsiteY359" fmla="*/ 590166 h 1160647"/>
                  <a:gd name="connsiteX360" fmla="*/ 2438110 w 3024845"/>
                  <a:gd name="connsiteY360" fmla="*/ 704740 h 1160647"/>
                  <a:gd name="connsiteX361" fmla="*/ 2460404 w 3024845"/>
                  <a:gd name="connsiteY361" fmla="*/ 704740 h 1160647"/>
                  <a:gd name="connsiteX362" fmla="*/ 2460404 w 3024845"/>
                  <a:gd name="connsiteY362" fmla="*/ 637725 h 1160647"/>
                  <a:gd name="connsiteX363" fmla="*/ 2486751 w 3024845"/>
                  <a:gd name="connsiteY363" fmla="*/ 637725 h 1160647"/>
                  <a:gd name="connsiteX364" fmla="*/ 2490804 w 3024845"/>
                  <a:gd name="connsiteY364" fmla="*/ 633401 h 1160647"/>
                  <a:gd name="connsiteX365" fmla="*/ 2498911 w 3024845"/>
                  <a:gd name="connsiteY365" fmla="*/ 633401 h 1160647"/>
                  <a:gd name="connsiteX366" fmla="*/ 2502964 w 3024845"/>
                  <a:gd name="connsiteY366" fmla="*/ 637725 h 1160647"/>
                  <a:gd name="connsiteX367" fmla="*/ 2525258 w 3024845"/>
                  <a:gd name="connsiteY367" fmla="*/ 637725 h 1160647"/>
                  <a:gd name="connsiteX368" fmla="*/ 2525258 w 3024845"/>
                  <a:gd name="connsiteY368" fmla="*/ 520989 h 1160647"/>
                  <a:gd name="connsiteX369" fmla="*/ 2582005 w 3024845"/>
                  <a:gd name="connsiteY369" fmla="*/ 510180 h 1160647"/>
                  <a:gd name="connsiteX370" fmla="*/ 2582005 w 3024845"/>
                  <a:gd name="connsiteY370" fmla="*/ 511261 h 1160647"/>
                  <a:gd name="connsiteX371" fmla="*/ 2582005 w 3024845"/>
                  <a:gd name="connsiteY371" fmla="*/ 518827 h 1160647"/>
                  <a:gd name="connsiteX372" fmla="*/ 2608352 w 3024845"/>
                  <a:gd name="connsiteY372" fmla="*/ 518827 h 1160647"/>
                  <a:gd name="connsiteX373" fmla="*/ 2608352 w 3024845"/>
                  <a:gd name="connsiteY373" fmla="*/ 773917 h 1160647"/>
                  <a:gd name="connsiteX374" fmla="*/ 2630646 w 3024845"/>
                  <a:gd name="connsiteY374" fmla="*/ 773917 h 1160647"/>
                  <a:gd name="connsiteX375" fmla="*/ 2630646 w 3024845"/>
                  <a:gd name="connsiteY375" fmla="*/ 769593 h 1160647"/>
                  <a:gd name="connsiteX376" fmla="*/ 2642806 w 3024845"/>
                  <a:gd name="connsiteY376" fmla="*/ 769593 h 1160647"/>
                  <a:gd name="connsiteX377" fmla="*/ 2642806 w 3024845"/>
                  <a:gd name="connsiteY377" fmla="*/ 773917 h 1160647"/>
                  <a:gd name="connsiteX378" fmla="*/ 2667126 w 3024845"/>
                  <a:gd name="connsiteY378" fmla="*/ 773917 h 1160647"/>
                  <a:gd name="connsiteX379" fmla="*/ 2667126 w 3024845"/>
                  <a:gd name="connsiteY379" fmla="*/ 760946 h 1160647"/>
                  <a:gd name="connsiteX380" fmla="*/ 2695500 w 3024845"/>
                  <a:gd name="connsiteY380" fmla="*/ 760946 h 1160647"/>
                  <a:gd name="connsiteX381" fmla="*/ 2707660 w 3024845"/>
                  <a:gd name="connsiteY381" fmla="*/ 756622 h 1160647"/>
                  <a:gd name="connsiteX382" fmla="*/ 2727927 w 3024845"/>
                  <a:gd name="connsiteY382" fmla="*/ 760946 h 1160647"/>
                  <a:gd name="connsiteX383" fmla="*/ 2727927 w 3024845"/>
                  <a:gd name="connsiteY383" fmla="*/ 743652 h 1160647"/>
                  <a:gd name="connsiteX384" fmla="*/ 2736034 w 3024845"/>
                  <a:gd name="connsiteY384" fmla="*/ 743652 h 1160647"/>
                  <a:gd name="connsiteX385" fmla="*/ 2736034 w 3024845"/>
                  <a:gd name="connsiteY385" fmla="*/ 730681 h 1160647"/>
                  <a:gd name="connsiteX386" fmla="*/ 2792781 w 3024845"/>
                  <a:gd name="connsiteY386" fmla="*/ 730681 h 1160647"/>
                  <a:gd name="connsiteX387" fmla="*/ 2792781 w 3024845"/>
                  <a:gd name="connsiteY387" fmla="*/ 700416 h 1160647"/>
                  <a:gd name="connsiteX388" fmla="*/ 2811021 w 3024845"/>
                  <a:gd name="connsiteY388" fmla="*/ 700416 h 1160647"/>
                  <a:gd name="connsiteX389" fmla="*/ 2811021 w 3024845"/>
                  <a:gd name="connsiteY389" fmla="*/ 693931 h 1160647"/>
                  <a:gd name="connsiteX390" fmla="*/ 2823181 w 3024845"/>
                  <a:gd name="connsiteY390" fmla="*/ 693931 h 1160647"/>
                  <a:gd name="connsiteX391" fmla="*/ 2823181 w 3024845"/>
                  <a:gd name="connsiteY391" fmla="*/ 700416 h 1160647"/>
                  <a:gd name="connsiteX392" fmla="*/ 2839395 w 3024845"/>
                  <a:gd name="connsiteY392" fmla="*/ 700416 h 1160647"/>
                  <a:gd name="connsiteX393" fmla="*/ 2839395 w 3024845"/>
                  <a:gd name="connsiteY393" fmla="*/ 750137 h 1160647"/>
                  <a:gd name="connsiteX394" fmla="*/ 2871822 w 3024845"/>
                  <a:gd name="connsiteY394" fmla="*/ 750137 h 1160647"/>
                  <a:gd name="connsiteX395" fmla="*/ 2871822 w 3024845"/>
                  <a:gd name="connsiteY395" fmla="*/ 724196 h 1160647"/>
                  <a:gd name="connsiteX396" fmla="*/ 2910329 w 3024845"/>
                  <a:gd name="connsiteY396" fmla="*/ 724196 h 1160647"/>
                  <a:gd name="connsiteX397" fmla="*/ 2910329 w 3024845"/>
                  <a:gd name="connsiteY397" fmla="*/ 693931 h 1160647"/>
                  <a:gd name="connsiteX398" fmla="*/ 2958970 w 3024845"/>
                  <a:gd name="connsiteY398" fmla="*/ 693931 h 1160647"/>
                  <a:gd name="connsiteX399" fmla="*/ 2958970 w 3024845"/>
                  <a:gd name="connsiteY399" fmla="*/ 805087 h 1160647"/>
                  <a:gd name="connsiteX400" fmla="*/ 2958970 w 3024845"/>
                  <a:gd name="connsiteY400" fmla="*/ 818866 h 1160647"/>
                  <a:gd name="connsiteX401" fmla="*/ 3024845 w 3024845"/>
                  <a:gd name="connsiteY401" fmla="*/ 818866 h 1160647"/>
                  <a:gd name="connsiteX402" fmla="*/ 3024845 w 3024845"/>
                  <a:gd name="connsiteY402" fmla="*/ 1160647 h 1160647"/>
                  <a:gd name="connsiteX403" fmla="*/ 2054 w 3024845"/>
                  <a:gd name="connsiteY403" fmla="*/ 1158314 h 1160647"/>
                  <a:gd name="connsiteX404" fmla="*/ 0 w 3024845"/>
                  <a:gd name="connsiteY404" fmla="*/ 724196 h 1160647"/>
                  <a:gd name="connsiteX405" fmla="*/ 20267 w 3024845"/>
                  <a:gd name="connsiteY405" fmla="*/ 724196 h 1160647"/>
                  <a:gd name="connsiteX406" fmla="*/ 20774 w 3024845"/>
                  <a:gd name="connsiteY406" fmla="*/ 723115 h 1160647"/>
                  <a:gd name="connsiteX407" fmla="*/ 24320 w 3024845"/>
                  <a:gd name="connsiteY407" fmla="*/ 715549 h 1160647"/>
                  <a:gd name="connsiteX408" fmla="*/ 26094 w 3024845"/>
                  <a:gd name="connsiteY408" fmla="*/ 715819 h 1160647"/>
                  <a:gd name="connsiteX409" fmla="*/ 38507 w 3024845"/>
                  <a:gd name="connsiteY409" fmla="*/ 717710 h 1160647"/>
                  <a:gd name="connsiteX410" fmla="*/ 39014 w 3024845"/>
                  <a:gd name="connsiteY410" fmla="*/ 719062 h 1160647"/>
                  <a:gd name="connsiteX411" fmla="*/ 42560 w 3024845"/>
                  <a:gd name="connsiteY411" fmla="*/ 728519 h 1160647"/>
                  <a:gd name="connsiteX412" fmla="*/ 68907 w 3024845"/>
                  <a:gd name="connsiteY412" fmla="*/ 730681 h 1160647"/>
                  <a:gd name="connsiteX413" fmla="*/ 68907 w 3024845"/>
                  <a:gd name="connsiteY413" fmla="*/ 607460 h 1160647"/>
                  <a:gd name="connsiteX414" fmla="*/ 70934 w 3024845"/>
                  <a:gd name="connsiteY414" fmla="*/ 607460 h 1160647"/>
                  <a:gd name="connsiteX415" fmla="*/ 85121 w 3024845"/>
                  <a:gd name="connsiteY415" fmla="*/ 607460 h 1160647"/>
                  <a:gd name="connsiteX416" fmla="*/ 85121 w 3024845"/>
                  <a:gd name="connsiteY416" fmla="*/ 471268 h 1160647"/>
                  <a:gd name="connsiteX417" fmla="*/ 86894 w 3024845"/>
                  <a:gd name="connsiteY417" fmla="*/ 471268 h 1160647"/>
                  <a:gd name="connsiteX418" fmla="*/ 99308 w 3024845"/>
                  <a:gd name="connsiteY418" fmla="*/ 471268 h 1160647"/>
                  <a:gd name="connsiteX419" fmla="*/ 99308 w 3024845"/>
                  <a:gd name="connsiteY419" fmla="*/ 356694 h 1160647"/>
                  <a:gd name="connsiteX420" fmla="*/ 103361 w 3024845"/>
                  <a:gd name="connsiteY420" fmla="*/ 328590 h 1160647"/>
                  <a:gd name="connsiteX421" fmla="*/ 105388 w 3024845"/>
                  <a:gd name="connsiteY421" fmla="*/ 328590 h 1160647"/>
                  <a:gd name="connsiteX422" fmla="*/ 119575 w 3024845"/>
                  <a:gd name="connsiteY422" fmla="*/ 328590 h 1160647"/>
                  <a:gd name="connsiteX423" fmla="*/ 156055 w 3024845"/>
                  <a:gd name="connsiteY423" fmla="*/ 246443 h 1160647"/>
                  <a:gd name="connsiteX424" fmla="*/ 160109 w 3024845"/>
                  <a:gd name="connsiteY424" fmla="*/ 0 h 1160647"/>
                  <a:gd name="connsiteX0" fmla="*/ 160109 w 3024845"/>
                  <a:gd name="connsiteY0" fmla="*/ 0 h 1160647"/>
                  <a:gd name="connsiteX1" fmla="*/ 162135 w 3024845"/>
                  <a:gd name="connsiteY1" fmla="*/ 246443 h 1160647"/>
                  <a:gd name="connsiteX2" fmla="*/ 200642 w 3024845"/>
                  <a:gd name="connsiteY2" fmla="*/ 326429 h 1160647"/>
                  <a:gd name="connsiteX3" fmla="*/ 202669 w 3024845"/>
                  <a:gd name="connsiteY3" fmla="*/ 326429 h 1160647"/>
                  <a:gd name="connsiteX4" fmla="*/ 216856 w 3024845"/>
                  <a:gd name="connsiteY4" fmla="*/ 326429 h 1160647"/>
                  <a:gd name="connsiteX5" fmla="*/ 216856 w 3024845"/>
                  <a:gd name="connsiteY5" fmla="*/ 350208 h 1160647"/>
                  <a:gd name="connsiteX6" fmla="*/ 217363 w 3024845"/>
                  <a:gd name="connsiteY6" fmla="*/ 351019 h 1160647"/>
                  <a:gd name="connsiteX7" fmla="*/ 220909 w 3024845"/>
                  <a:gd name="connsiteY7" fmla="*/ 356694 h 1160647"/>
                  <a:gd name="connsiteX8" fmla="*/ 220909 w 3024845"/>
                  <a:gd name="connsiteY8" fmla="*/ 471268 h 1160647"/>
                  <a:gd name="connsiteX9" fmla="*/ 223189 w 3024845"/>
                  <a:gd name="connsiteY9" fmla="*/ 471268 h 1160647"/>
                  <a:gd name="connsiteX10" fmla="*/ 239150 w 3024845"/>
                  <a:gd name="connsiteY10" fmla="*/ 471268 h 1160647"/>
                  <a:gd name="connsiteX11" fmla="*/ 239150 w 3024845"/>
                  <a:gd name="connsiteY11" fmla="*/ 611783 h 1160647"/>
                  <a:gd name="connsiteX12" fmla="*/ 240670 w 3024845"/>
                  <a:gd name="connsiteY12" fmla="*/ 611513 h 1160647"/>
                  <a:gd name="connsiteX13" fmla="*/ 251310 w 3024845"/>
                  <a:gd name="connsiteY13" fmla="*/ 609622 h 1160647"/>
                  <a:gd name="connsiteX14" fmla="*/ 249283 w 3024845"/>
                  <a:gd name="connsiteY14" fmla="*/ 698254 h 1160647"/>
                  <a:gd name="connsiteX15" fmla="*/ 250803 w 3024845"/>
                  <a:gd name="connsiteY15" fmla="*/ 698525 h 1160647"/>
                  <a:gd name="connsiteX16" fmla="*/ 261443 w 3024845"/>
                  <a:gd name="connsiteY16" fmla="*/ 700416 h 1160647"/>
                  <a:gd name="connsiteX17" fmla="*/ 261696 w 3024845"/>
                  <a:gd name="connsiteY17" fmla="*/ 701227 h 1160647"/>
                  <a:gd name="connsiteX18" fmla="*/ 263470 w 3024845"/>
                  <a:gd name="connsiteY18" fmla="*/ 706902 h 1160647"/>
                  <a:gd name="connsiteX19" fmla="*/ 264230 w 3024845"/>
                  <a:gd name="connsiteY19" fmla="*/ 704470 h 1160647"/>
                  <a:gd name="connsiteX20" fmla="*/ 269550 w 3024845"/>
                  <a:gd name="connsiteY20" fmla="*/ 687446 h 1160647"/>
                  <a:gd name="connsiteX21" fmla="*/ 271323 w 3024845"/>
                  <a:gd name="connsiteY21" fmla="*/ 687446 h 1160647"/>
                  <a:gd name="connsiteX22" fmla="*/ 283737 w 3024845"/>
                  <a:gd name="connsiteY22" fmla="*/ 687446 h 1160647"/>
                  <a:gd name="connsiteX23" fmla="*/ 283737 w 3024845"/>
                  <a:gd name="connsiteY23" fmla="*/ 719872 h 1160647"/>
                  <a:gd name="connsiteX24" fmla="*/ 284750 w 3024845"/>
                  <a:gd name="connsiteY24" fmla="*/ 720413 h 1160647"/>
                  <a:gd name="connsiteX25" fmla="*/ 291844 w 3024845"/>
                  <a:gd name="connsiteY25" fmla="*/ 724196 h 1160647"/>
                  <a:gd name="connsiteX26" fmla="*/ 291844 w 3024845"/>
                  <a:gd name="connsiteY26" fmla="*/ 725547 h 1160647"/>
                  <a:gd name="connsiteX27" fmla="*/ 291844 w 3024845"/>
                  <a:gd name="connsiteY27" fmla="*/ 735005 h 1160647"/>
                  <a:gd name="connsiteX28" fmla="*/ 336431 w 3024845"/>
                  <a:gd name="connsiteY28" fmla="*/ 735005 h 1160647"/>
                  <a:gd name="connsiteX29" fmla="*/ 336431 w 3024845"/>
                  <a:gd name="connsiteY29" fmla="*/ 736086 h 1160647"/>
                  <a:gd name="connsiteX30" fmla="*/ 336431 w 3024845"/>
                  <a:gd name="connsiteY30" fmla="*/ 743652 h 1160647"/>
                  <a:gd name="connsiteX31" fmla="*/ 338457 w 3024845"/>
                  <a:gd name="connsiteY31" fmla="*/ 743652 h 1160647"/>
                  <a:gd name="connsiteX32" fmla="*/ 352644 w 3024845"/>
                  <a:gd name="connsiteY32" fmla="*/ 743652 h 1160647"/>
                  <a:gd name="connsiteX33" fmla="*/ 352644 w 3024845"/>
                  <a:gd name="connsiteY33" fmla="*/ 713387 h 1160647"/>
                  <a:gd name="connsiteX34" fmla="*/ 397231 w 3024845"/>
                  <a:gd name="connsiteY34" fmla="*/ 713387 h 1160647"/>
                  <a:gd name="connsiteX35" fmla="*/ 397231 w 3024845"/>
                  <a:gd name="connsiteY35" fmla="*/ 712036 h 1160647"/>
                  <a:gd name="connsiteX36" fmla="*/ 397231 w 3024845"/>
                  <a:gd name="connsiteY36" fmla="*/ 702578 h 1160647"/>
                  <a:gd name="connsiteX37" fmla="*/ 398245 w 3024845"/>
                  <a:gd name="connsiteY37" fmla="*/ 702578 h 1160647"/>
                  <a:gd name="connsiteX38" fmla="*/ 405338 w 3024845"/>
                  <a:gd name="connsiteY38" fmla="*/ 702578 h 1160647"/>
                  <a:gd name="connsiteX39" fmla="*/ 405338 w 3024845"/>
                  <a:gd name="connsiteY39" fmla="*/ 700687 h 1160647"/>
                  <a:gd name="connsiteX40" fmla="*/ 405338 w 3024845"/>
                  <a:gd name="connsiteY40" fmla="*/ 687446 h 1160647"/>
                  <a:gd name="connsiteX41" fmla="*/ 406098 w 3024845"/>
                  <a:gd name="connsiteY41" fmla="*/ 687446 h 1160647"/>
                  <a:gd name="connsiteX42" fmla="*/ 411418 w 3024845"/>
                  <a:gd name="connsiteY42" fmla="*/ 687446 h 1160647"/>
                  <a:gd name="connsiteX43" fmla="*/ 411418 w 3024845"/>
                  <a:gd name="connsiteY43" fmla="*/ 686365 h 1160647"/>
                  <a:gd name="connsiteX44" fmla="*/ 411418 w 3024845"/>
                  <a:gd name="connsiteY44" fmla="*/ 678798 h 1160647"/>
                  <a:gd name="connsiteX45" fmla="*/ 413445 w 3024845"/>
                  <a:gd name="connsiteY45" fmla="*/ 678798 h 1160647"/>
                  <a:gd name="connsiteX46" fmla="*/ 427632 w 3024845"/>
                  <a:gd name="connsiteY46" fmla="*/ 678798 h 1160647"/>
                  <a:gd name="connsiteX47" fmla="*/ 427632 w 3024845"/>
                  <a:gd name="connsiteY47" fmla="*/ 679879 h 1160647"/>
                  <a:gd name="connsiteX48" fmla="*/ 427632 w 3024845"/>
                  <a:gd name="connsiteY48" fmla="*/ 687446 h 1160647"/>
                  <a:gd name="connsiteX49" fmla="*/ 449925 w 3024845"/>
                  <a:gd name="connsiteY49" fmla="*/ 687446 h 1160647"/>
                  <a:gd name="connsiteX50" fmla="*/ 449925 w 3024845"/>
                  <a:gd name="connsiteY50" fmla="*/ 685554 h 1160647"/>
                  <a:gd name="connsiteX51" fmla="*/ 449925 w 3024845"/>
                  <a:gd name="connsiteY51" fmla="*/ 672313 h 1160647"/>
                  <a:gd name="connsiteX52" fmla="*/ 451699 w 3024845"/>
                  <a:gd name="connsiteY52" fmla="*/ 672313 h 1160647"/>
                  <a:gd name="connsiteX53" fmla="*/ 464112 w 3024845"/>
                  <a:gd name="connsiteY53" fmla="*/ 672313 h 1160647"/>
                  <a:gd name="connsiteX54" fmla="*/ 464112 w 3024845"/>
                  <a:gd name="connsiteY54" fmla="*/ 696093 h 1160647"/>
                  <a:gd name="connsiteX55" fmla="*/ 465126 w 3024845"/>
                  <a:gd name="connsiteY55" fmla="*/ 696093 h 1160647"/>
                  <a:gd name="connsiteX56" fmla="*/ 472219 w 3024845"/>
                  <a:gd name="connsiteY56" fmla="*/ 696093 h 1160647"/>
                  <a:gd name="connsiteX57" fmla="*/ 472219 w 3024845"/>
                  <a:gd name="connsiteY57" fmla="*/ 695012 h 1160647"/>
                  <a:gd name="connsiteX58" fmla="*/ 472219 w 3024845"/>
                  <a:gd name="connsiteY58" fmla="*/ 687446 h 1160647"/>
                  <a:gd name="connsiteX59" fmla="*/ 473992 w 3024845"/>
                  <a:gd name="connsiteY59" fmla="*/ 687446 h 1160647"/>
                  <a:gd name="connsiteX60" fmla="*/ 486406 w 3024845"/>
                  <a:gd name="connsiteY60" fmla="*/ 687446 h 1160647"/>
                  <a:gd name="connsiteX61" fmla="*/ 486406 w 3024845"/>
                  <a:gd name="connsiteY61" fmla="*/ 713387 h 1160647"/>
                  <a:gd name="connsiteX62" fmla="*/ 488433 w 3024845"/>
                  <a:gd name="connsiteY62" fmla="*/ 713387 h 1160647"/>
                  <a:gd name="connsiteX63" fmla="*/ 502619 w 3024845"/>
                  <a:gd name="connsiteY63" fmla="*/ 713387 h 1160647"/>
                  <a:gd name="connsiteX64" fmla="*/ 502619 w 3024845"/>
                  <a:gd name="connsiteY64" fmla="*/ 715008 h 1160647"/>
                  <a:gd name="connsiteX65" fmla="*/ 502619 w 3024845"/>
                  <a:gd name="connsiteY65" fmla="*/ 726358 h 1160647"/>
                  <a:gd name="connsiteX66" fmla="*/ 503379 w 3024845"/>
                  <a:gd name="connsiteY66" fmla="*/ 726358 h 1160647"/>
                  <a:gd name="connsiteX67" fmla="*/ 508700 w 3024845"/>
                  <a:gd name="connsiteY67" fmla="*/ 726358 h 1160647"/>
                  <a:gd name="connsiteX68" fmla="*/ 508700 w 3024845"/>
                  <a:gd name="connsiteY68" fmla="*/ 725547 h 1160647"/>
                  <a:gd name="connsiteX69" fmla="*/ 508700 w 3024845"/>
                  <a:gd name="connsiteY69" fmla="*/ 719872 h 1160647"/>
                  <a:gd name="connsiteX70" fmla="*/ 539100 w 3024845"/>
                  <a:gd name="connsiteY70" fmla="*/ 719872 h 1160647"/>
                  <a:gd name="connsiteX71" fmla="*/ 539100 w 3024845"/>
                  <a:gd name="connsiteY71" fmla="*/ 743652 h 1160647"/>
                  <a:gd name="connsiteX72" fmla="*/ 540113 w 3024845"/>
                  <a:gd name="connsiteY72" fmla="*/ 743652 h 1160647"/>
                  <a:gd name="connsiteX73" fmla="*/ 547207 w 3024845"/>
                  <a:gd name="connsiteY73" fmla="*/ 743652 h 1160647"/>
                  <a:gd name="connsiteX74" fmla="*/ 547207 w 3024845"/>
                  <a:gd name="connsiteY74" fmla="*/ 744733 h 1160647"/>
                  <a:gd name="connsiteX75" fmla="*/ 547207 w 3024845"/>
                  <a:gd name="connsiteY75" fmla="*/ 752299 h 1160647"/>
                  <a:gd name="connsiteX76" fmla="*/ 547967 w 3024845"/>
                  <a:gd name="connsiteY76" fmla="*/ 752299 h 1160647"/>
                  <a:gd name="connsiteX77" fmla="*/ 553287 w 3024845"/>
                  <a:gd name="connsiteY77" fmla="*/ 752299 h 1160647"/>
                  <a:gd name="connsiteX78" fmla="*/ 553287 w 3024845"/>
                  <a:gd name="connsiteY78" fmla="*/ 750137 h 1160647"/>
                  <a:gd name="connsiteX79" fmla="*/ 553287 w 3024845"/>
                  <a:gd name="connsiteY79" fmla="*/ 735005 h 1160647"/>
                  <a:gd name="connsiteX80" fmla="*/ 554300 w 3024845"/>
                  <a:gd name="connsiteY80" fmla="*/ 735005 h 1160647"/>
                  <a:gd name="connsiteX81" fmla="*/ 561394 w 3024845"/>
                  <a:gd name="connsiteY81" fmla="*/ 735005 h 1160647"/>
                  <a:gd name="connsiteX82" fmla="*/ 561394 w 3024845"/>
                  <a:gd name="connsiteY82" fmla="*/ 736086 h 1160647"/>
                  <a:gd name="connsiteX83" fmla="*/ 561394 w 3024845"/>
                  <a:gd name="connsiteY83" fmla="*/ 743652 h 1160647"/>
                  <a:gd name="connsiteX84" fmla="*/ 566714 w 3024845"/>
                  <a:gd name="connsiteY84" fmla="*/ 741659 h 1160647"/>
                  <a:gd name="connsiteX85" fmla="*/ 567474 w 3024845"/>
                  <a:gd name="connsiteY85" fmla="*/ 740679 h 1160647"/>
                  <a:gd name="connsiteX86" fmla="*/ 567474 w 3024845"/>
                  <a:gd name="connsiteY86" fmla="*/ 735005 h 1160647"/>
                  <a:gd name="connsiteX87" fmla="*/ 605981 w 3024845"/>
                  <a:gd name="connsiteY87" fmla="*/ 735005 h 1160647"/>
                  <a:gd name="connsiteX88" fmla="*/ 605981 w 3024845"/>
                  <a:gd name="connsiteY88" fmla="*/ 758784 h 1160647"/>
                  <a:gd name="connsiteX89" fmla="*/ 608007 w 3024845"/>
                  <a:gd name="connsiteY89" fmla="*/ 758784 h 1160647"/>
                  <a:gd name="connsiteX90" fmla="*/ 622194 w 3024845"/>
                  <a:gd name="connsiteY90" fmla="*/ 758784 h 1160647"/>
                  <a:gd name="connsiteX91" fmla="*/ 622194 w 3024845"/>
                  <a:gd name="connsiteY91" fmla="*/ 759865 h 1160647"/>
                  <a:gd name="connsiteX92" fmla="*/ 622194 w 3024845"/>
                  <a:gd name="connsiteY92" fmla="*/ 767431 h 1160647"/>
                  <a:gd name="connsiteX93" fmla="*/ 623968 w 3024845"/>
                  <a:gd name="connsiteY93" fmla="*/ 767431 h 1160647"/>
                  <a:gd name="connsiteX94" fmla="*/ 636381 w 3024845"/>
                  <a:gd name="connsiteY94" fmla="*/ 767431 h 1160647"/>
                  <a:gd name="connsiteX95" fmla="*/ 636381 w 3024845"/>
                  <a:gd name="connsiteY95" fmla="*/ 743652 h 1160647"/>
                  <a:gd name="connsiteX96" fmla="*/ 637394 w 3024845"/>
                  <a:gd name="connsiteY96" fmla="*/ 743652 h 1160647"/>
                  <a:gd name="connsiteX97" fmla="*/ 644488 w 3024845"/>
                  <a:gd name="connsiteY97" fmla="*/ 743652 h 1160647"/>
                  <a:gd name="connsiteX98" fmla="*/ 644488 w 3024845"/>
                  <a:gd name="connsiteY98" fmla="*/ 711225 h 1160647"/>
                  <a:gd name="connsiteX99" fmla="*/ 645501 w 3024845"/>
                  <a:gd name="connsiteY99" fmla="*/ 711225 h 1160647"/>
                  <a:gd name="connsiteX100" fmla="*/ 652595 w 3024845"/>
                  <a:gd name="connsiteY100" fmla="*/ 711225 h 1160647"/>
                  <a:gd name="connsiteX101" fmla="*/ 652595 w 3024845"/>
                  <a:gd name="connsiteY101" fmla="*/ 709334 h 1160647"/>
                  <a:gd name="connsiteX102" fmla="*/ 652595 w 3024845"/>
                  <a:gd name="connsiteY102" fmla="*/ 696093 h 1160647"/>
                  <a:gd name="connsiteX103" fmla="*/ 651328 w 3024845"/>
                  <a:gd name="connsiteY103" fmla="*/ 694471 h 1160647"/>
                  <a:gd name="connsiteX104" fmla="*/ 656648 w 3024845"/>
                  <a:gd name="connsiteY104" fmla="*/ 683122 h 1160647"/>
                  <a:gd name="connsiteX105" fmla="*/ 664755 w 3024845"/>
                  <a:gd name="connsiteY105" fmla="*/ 711225 h 1160647"/>
                  <a:gd name="connsiteX106" fmla="*/ 665515 w 3024845"/>
                  <a:gd name="connsiteY106" fmla="*/ 711225 h 1160647"/>
                  <a:gd name="connsiteX107" fmla="*/ 670835 w 3024845"/>
                  <a:gd name="connsiteY107" fmla="*/ 711225 h 1160647"/>
                  <a:gd name="connsiteX108" fmla="*/ 670835 w 3024845"/>
                  <a:gd name="connsiteY108" fmla="*/ 605298 h 1160647"/>
                  <a:gd name="connsiteX109" fmla="*/ 672355 w 3024845"/>
                  <a:gd name="connsiteY109" fmla="*/ 605298 h 1160647"/>
                  <a:gd name="connsiteX110" fmla="*/ 682995 w 3024845"/>
                  <a:gd name="connsiteY110" fmla="*/ 605298 h 1160647"/>
                  <a:gd name="connsiteX111" fmla="*/ 682995 w 3024845"/>
                  <a:gd name="connsiteY111" fmla="*/ 557739 h 1160647"/>
                  <a:gd name="connsiteX112" fmla="*/ 709342 w 3024845"/>
                  <a:gd name="connsiteY112" fmla="*/ 557739 h 1160647"/>
                  <a:gd name="connsiteX113" fmla="*/ 709342 w 3024845"/>
                  <a:gd name="connsiteY113" fmla="*/ 536121 h 1160647"/>
                  <a:gd name="connsiteX114" fmla="*/ 743796 w 3024845"/>
                  <a:gd name="connsiteY114" fmla="*/ 536121 h 1160647"/>
                  <a:gd name="connsiteX115" fmla="*/ 743796 w 3024845"/>
                  <a:gd name="connsiteY115" fmla="*/ 538553 h 1160647"/>
                  <a:gd name="connsiteX116" fmla="*/ 743796 w 3024845"/>
                  <a:gd name="connsiteY116" fmla="*/ 555577 h 1160647"/>
                  <a:gd name="connsiteX117" fmla="*/ 746076 w 3024845"/>
                  <a:gd name="connsiteY117" fmla="*/ 555577 h 1160647"/>
                  <a:gd name="connsiteX118" fmla="*/ 762036 w 3024845"/>
                  <a:gd name="connsiteY118" fmla="*/ 555577 h 1160647"/>
                  <a:gd name="connsiteX119" fmla="*/ 762036 w 3024845"/>
                  <a:gd name="connsiteY119" fmla="*/ 603136 h 1160647"/>
                  <a:gd name="connsiteX120" fmla="*/ 763049 w 3024845"/>
                  <a:gd name="connsiteY120" fmla="*/ 603136 h 1160647"/>
                  <a:gd name="connsiteX121" fmla="*/ 770143 w 3024845"/>
                  <a:gd name="connsiteY121" fmla="*/ 603136 h 1160647"/>
                  <a:gd name="connsiteX122" fmla="*/ 784330 w 3024845"/>
                  <a:gd name="connsiteY122" fmla="*/ 607460 h 1160647"/>
                  <a:gd name="connsiteX123" fmla="*/ 784330 w 3024845"/>
                  <a:gd name="connsiteY123" fmla="*/ 646372 h 1160647"/>
                  <a:gd name="connsiteX124" fmla="*/ 785343 w 3024845"/>
                  <a:gd name="connsiteY124" fmla="*/ 646372 h 1160647"/>
                  <a:gd name="connsiteX125" fmla="*/ 792436 w 3024845"/>
                  <a:gd name="connsiteY125" fmla="*/ 646372 h 1160647"/>
                  <a:gd name="connsiteX126" fmla="*/ 792436 w 3024845"/>
                  <a:gd name="connsiteY126" fmla="*/ 647993 h 1160647"/>
                  <a:gd name="connsiteX127" fmla="*/ 792436 w 3024845"/>
                  <a:gd name="connsiteY127" fmla="*/ 659342 h 1160647"/>
                  <a:gd name="connsiteX128" fmla="*/ 794463 w 3024845"/>
                  <a:gd name="connsiteY128" fmla="*/ 659342 h 1160647"/>
                  <a:gd name="connsiteX129" fmla="*/ 808650 w 3024845"/>
                  <a:gd name="connsiteY129" fmla="*/ 659342 h 1160647"/>
                  <a:gd name="connsiteX130" fmla="*/ 814730 w 3024845"/>
                  <a:gd name="connsiteY130" fmla="*/ 665828 h 1160647"/>
                  <a:gd name="connsiteX131" fmla="*/ 814730 w 3024845"/>
                  <a:gd name="connsiteY131" fmla="*/ 687446 h 1160647"/>
                  <a:gd name="connsiteX132" fmla="*/ 817010 w 3024845"/>
                  <a:gd name="connsiteY132" fmla="*/ 687446 h 1160647"/>
                  <a:gd name="connsiteX133" fmla="*/ 832970 w 3024845"/>
                  <a:gd name="connsiteY133" fmla="*/ 687446 h 1160647"/>
                  <a:gd name="connsiteX134" fmla="*/ 832970 w 3024845"/>
                  <a:gd name="connsiteY134" fmla="*/ 688526 h 1160647"/>
                  <a:gd name="connsiteX135" fmla="*/ 832970 w 3024845"/>
                  <a:gd name="connsiteY135" fmla="*/ 696093 h 1160647"/>
                  <a:gd name="connsiteX136" fmla="*/ 834237 w 3024845"/>
                  <a:gd name="connsiteY136" fmla="*/ 696093 h 1160647"/>
                  <a:gd name="connsiteX137" fmla="*/ 843104 w 3024845"/>
                  <a:gd name="connsiteY137" fmla="*/ 696093 h 1160647"/>
                  <a:gd name="connsiteX138" fmla="*/ 843104 w 3024845"/>
                  <a:gd name="connsiteY138" fmla="*/ 698254 h 1160647"/>
                  <a:gd name="connsiteX139" fmla="*/ 843104 w 3024845"/>
                  <a:gd name="connsiteY139" fmla="*/ 713387 h 1160647"/>
                  <a:gd name="connsiteX140" fmla="*/ 847157 w 3024845"/>
                  <a:gd name="connsiteY140" fmla="*/ 711495 h 1160647"/>
                  <a:gd name="connsiteX141" fmla="*/ 847157 w 3024845"/>
                  <a:gd name="connsiteY141" fmla="*/ 698254 h 1160647"/>
                  <a:gd name="connsiteX142" fmla="*/ 848170 w 3024845"/>
                  <a:gd name="connsiteY142" fmla="*/ 698254 h 1160647"/>
                  <a:gd name="connsiteX143" fmla="*/ 855264 w 3024845"/>
                  <a:gd name="connsiteY143" fmla="*/ 698254 h 1160647"/>
                  <a:gd name="connsiteX144" fmla="*/ 855264 w 3024845"/>
                  <a:gd name="connsiteY144" fmla="*/ 699876 h 1160647"/>
                  <a:gd name="connsiteX145" fmla="*/ 855264 w 3024845"/>
                  <a:gd name="connsiteY145" fmla="*/ 711225 h 1160647"/>
                  <a:gd name="connsiteX146" fmla="*/ 856024 w 3024845"/>
                  <a:gd name="connsiteY146" fmla="*/ 711225 h 1160647"/>
                  <a:gd name="connsiteX147" fmla="*/ 861344 w 3024845"/>
                  <a:gd name="connsiteY147" fmla="*/ 711225 h 1160647"/>
                  <a:gd name="connsiteX148" fmla="*/ 909984 w 3024845"/>
                  <a:gd name="connsiteY148" fmla="*/ 706902 h 1160647"/>
                  <a:gd name="connsiteX149" fmla="*/ 909984 w 3024845"/>
                  <a:gd name="connsiteY149" fmla="*/ 708253 h 1160647"/>
                  <a:gd name="connsiteX150" fmla="*/ 909984 w 3024845"/>
                  <a:gd name="connsiteY150" fmla="*/ 717710 h 1160647"/>
                  <a:gd name="connsiteX151" fmla="*/ 910744 w 3024845"/>
                  <a:gd name="connsiteY151" fmla="*/ 717710 h 1160647"/>
                  <a:gd name="connsiteX152" fmla="*/ 916065 w 3024845"/>
                  <a:gd name="connsiteY152" fmla="*/ 717710 h 1160647"/>
                  <a:gd name="connsiteX153" fmla="*/ 916065 w 3024845"/>
                  <a:gd name="connsiteY153" fmla="*/ 719872 h 1160647"/>
                  <a:gd name="connsiteX154" fmla="*/ 916065 w 3024845"/>
                  <a:gd name="connsiteY154" fmla="*/ 735005 h 1160647"/>
                  <a:gd name="connsiteX155" fmla="*/ 918091 w 3024845"/>
                  <a:gd name="connsiteY155" fmla="*/ 733654 h 1160647"/>
                  <a:gd name="connsiteX156" fmla="*/ 932278 w 3024845"/>
                  <a:gd name="connsiteY156" fmla="*/ 724196 h 1160647"/>
                  <a:gd name="connsiteX157" fmla="*/ 938358 w 3024845"/>
                  <a:gd name="connsiteY157" fmla="*/ 683122 h 1160647"/>
                  <a:gd name="connsiteX158" fmla="*/ 939118 w 3024845"/>
                  <a:gd name="connsiteY158" fmla="*/ 682852 h 1160647"/>
                  <a:gd name="connsiteX159" fmla="*/ 944438 w 3024845"/>
                  <a:gd name="connsiteY159" fmla="*/ 680960 h 1160647"/>
                  <a:gd name="connsiteX160" fmla="*/ 946465 w 3024845"/>
                  <a:gd name="connsiteY160" fmla="*/ 611783 h 1160647"/>
                  <a:gd name="connsiteX161" fmla="*/ 948492 w 3024845"/>
                  <a:gd name="connsiteY161" fmla="*/ 680960 h 1160647"/>
                  <a:gd name="connsiteX162" fmla="*/ 949252 w 3024845"/>
                  <a:gd name="connsiteY162" fmla="*/ 681230 h 1160647"/>
                  <a:gd name="connsiteX163" fmla="*/ 954572 w 3024845"/>
                  <a:gd name="connsiteY163" fmla="*/ 683122 h 1160647"/>
                  <a:gd name="connsiteX164" fmla="*/ 954572 w 3024845"/>
                  <a:gd name="connsiteY164" fmla="*/ 596651 h 1160647"/>
                  <a:gd name="connsiteX165" fmla="*/ 958625 w 3024845"/>
                  <a:gd name="connsiteY165" fmla="*/ 564224 h 1160647"/>
                  <a:gd name="connsiteX166" fmla="*/ 997132 w 3024845"/>
                  <a:gd name="connsiteY166" fmla="*/ 564224 h 1160647"/>
                  <a:gd name="connsiteX167" fmla="*/ 997132 w 3024845"/>
                  <a:gd name="connsiteY167" fmla="*/ 596651 h 1160647"/>
                  <a:gd name="connsiteX168" fmla="*/ 997892 w 3024845"/>
                  <a:gd name="connsiteY168" fmla="*/ 596651 h 1160647"/>
                  <a:gd name="connsiteX169" fmla="*/ 1003212 w 3024845"/>
                  <a:gd name="connsiteY169" fmla="*/ 596651 h 1160647"/>
                  <a:gd name="connsiteX170" fmla="*/ 1003212 w 3024845"/>
                  <a:gd name="connsiteY170" fmla="*/ 514503 h 1160647"/>
                  <a:gd name="connsiteX171" fmla="*/ 1004986 w 3024845"/>
                  <a:gd name="connsiteY171" fmla="*/ 514503 h 1160647"/>
                  <a:gd name="connsiteX172" fmla="*/ 1017399 w 3024845"/>
                  <a:gd name="connsiteY172" fmla="*/ 514503 h 1160647"/>
                  <a:gd name="connsiteX173" fmla="*/ 1017399 w 3024845"/>
                  <a:gd name="connsiteY173" fmla="*/ 512612 h 1160647"/>
                  <a:gd name="connsiteX174" fmla="*/ 1017399 w 3024845"/>
                  <a:gd name="connsiteY174" fmla="*/ 499371 h 1160647"/>
                  <a:gd name="connsiteX175" fmla="*/ 1039693 w 3024845"/>
                  <a:gd name="connsiteY175" fmla="*/ 499371 h 1160647"/>
                  <a:gd name="connsiteX176" fmla="*/ 1039693 w 3024845"/>
                  <a:gd name="connsiteY176" fmla="*/ 498290 h 1160647"/>
                  <a:gd name="connsiteX177" fmla="*/ 1039693 w 3024845"/>
                  <a:gd name="connsiteY177" fmla="*/ 490724 h 1160647"/>
                  <a:gd name="connsiteX178" fmla="*/ 1041466 w 3024845"/>
                  <a:gd name="connsiteY178" fmla="*/ 490724 h 1160647"/>
                  <a:gd name="connsiteX179" fmla="*/ 1053880 w 3024845"/>
                  <a:gd name="connsiteY179" fmla="*/ 490724 h 1160647"/>
                  <a:gd name="connsiteX180" fmla="*/ 1053880 w 3024845"/>
                  <a:gd name="connsiteY180" fmla="*/ 491805 h 1160647"/>
                  <a:gd name="connsiteX181" fmla="*/ 1053880 w 3024845"/>
                  <a:gd name="connsiteY181" fmla="*/ 499371 h 1160647"/>
                  <a:gd name="connsiteX182" fmla="*/ 1054640 w 3024845"/>
                  <a:gd name="connsiteY182" fmla="*/ 499371 h 1160647"/>
                  <a:gd name="connsiteX183" fmla="*/ 1059960 w 3024845"/>
                  <a:gd name="connsiteY183" fmla="*/ 499371 h 1160647"/>
                  <a:gd name="connsiteX184" fmla="*/ 1070093 w 3024845"/>
                  <a:gd name="connsiteY184" fmla="*/ 495047 h 1160647"/>
                  <a:gd name="connsiteX185" fmla="*/ 1074146 w 3024845"/>
                  <a:gd name="connsiteY185" fmla="*/ 498290 h 1160647"/>
                  <a:gd name="connsiteX186" fmla="*/ 1074146 w 3024845"/>
                  <a:gd name="connsiteY186" fmla="*/ 490724 h 1160647"/>
                  <a:gd name="connsiteX187" fmla="*/ 1076426 w 3024845"/>
                  <a:gd name="connsiteY187" fmla="*/ 490724 h 1160647"/>
                  <a:gd name="connsiteX188" fmla="*/ 1092387 w 3024845"/>
                  <a:gd name="connsiteY188" fmla="*/ 490724 h 1160647"/>
                  <a:gd name="connsiteX189" fmla="*/ 1092387 w 3024845"/>
                  <a:gd name="connsiteY189" fmla="*/ 491805 h 1160647"/>
                  <a:gd name="connsiteX190" fmla="*/ 1092387 w 3024845"/>
                  <a:gd name="connsiteY190" fmla="*/ 499371 h 1160647"/>
                  <a:gd name="connsiteX191" fmla="*/ 1122787 w 3024845"/>
                  <a:gd name="connsiteY191" fmla="*/ 499371 h 1160647"/>
                  <a:gd name="connsiteX192" fmla="*/ 1122787 w 3024845"/>
                  <a:gd name="connsiteY192" fmla="*/ 500992 h 1160647"/>
                  <a:gd name="connsiteX193" fmla="*/ 1122787 w 3024845"/>
                  <a:gd name="connsiteY193" fmla="*/ 512342 h 1160647"/>
                  <a:gd name="connsiteX194" fmla="*/ 1149134 w 3024845"/>
                  <a:gd name="connsiteY194" fmla="*/ 512342 h 1160647"/>
                  <a:gd name="connsiteX195" fmla="*/ 1149134 w 3024845"/>
                  <a:gd name="connsiteY195" fmla="*/ 542606 h 1160647"/>
                  <a:gd name="connsiteX196" fmla="*/ 1149894 w 3024845"/>
                  <a:gd name="connsiteY196" fmla="*/ 542606 h 1160647"/>
                  <a:gd name="connsiteX197" fmla="*/ 1155214 w 3024845"/>
                  <a:gd name="connsiteY197" fmla="*/ 542606 h 1160647"/>
                  <a:gd name="connsiteX198" fmla="*/ 1155214 w 3024845"/>
                  <a:gd name="connsiteY198" fmla="*/ 543687 h 1160647"/>
                  <a:gd name="connsiteX199" fmla="*/ 1155214 w 3024845"/>
                  <a:gd name="connsiteY199" fmla="*/ 551254 h 1160647"/>
                  <a:gd name="connsiteX200" fmla="*/ 1159268 w 3024845"/>
                  <a:gd name="connsiteY200" fmla="*/ 581518 h 1160647"/>
                  <a:gd name="connsiteX201" fmla="*/ 1160028 w 3024845"/>
                  <a:gd name="connsiteY201" fmla="*/ 581518 h 1160647"/>
                  <a:gd name="connsiteX202" fmla="*/ 1165348 w 3024845"/>
                  <a:gd name="connsiteY202" fmla="*/ 581518 h 1160647"/>
                  <a:gd name="connsiteX203" fmla="*/ 1165348 w 3024845"/>
                  <a:gd name="connsiteY203" fmla="*/ 582329 h 1160647"/>
                  <a:gd name="connsiteX204" fmla="*/ 1165348 w 3024845"/>
                  <a:gd name="connsiteY204" fmla="*/ 588004 h 1160647"/>
                  <a:gd name="connsiteX205" fmla="*/ 1166361 w 3024845"/>
                  <a:gd name="connsiteY205" fmla="*/ 588004 h 1160647"/>
                  <a:gd name="connsiteX206" fmla="*/ 1173454 w 3024845"/>
                  <a:gd name="connsiteY206" fmla="*/ 588004 h 1160647"/>
                  <a:gd name="connsiteX207" fmla="*/ 1173454 w 3024845"/>
                  <a:gd name="connsiteY207" fmla="*/ 618269 h 1160647"/>
                  <a:gd name="connsiteX208" fmla="*/ 1175481 w 3024845"/>
                  <a:gd name="connsiteY208" fmla="*/ 618269 h 1160647"/>
                  <a:gd name="connsiteX209" fmla="*/ 1189668 w 3024845"/>
                  <a:gd name="connsiteY209" fmla="*/ 618269 h 1160647"/>
                  <a:gd name="connsiteX210" fmla="*/ 1189668 w 3024845"/>
                  <a:gd name="connsiteY210" fmla="*/ 642048 h 1160647"/>
                  <a:gd name="connsiteX211" fmla="*/ 1191695 w 3024845"/>
                  <a:gd name="connsiteY211" fmla="*/ 643669 h 1160647"/>
                  <a:gd name="connsiteX212" fmla="*/ 1191695 w 3024845"/>
                  <a:gd name="connsiteY212" fmla="*/ 655019 h 1160647"/>
                  <a:gd name="connsiteX213" fmla="*/ 1192455 w 3024845"/>
                  <a:gd name="connsiteY213" fmla="*/ 655019 h 1160647"/>
                  <a:gd name="connsiteX214" fmla="*/ 1197775 w 3024845"/>
                  <a:gd name="connsiteY214" fmla="*/ 655019 h 1160647"/>
                  <a:gd name="connsiteX215" fmla="*/ 1197775 w 3024845"/>
                  <a:gd name="connsiteY215" fmla="*/ 678798 h 1160647"/>
                  <a:gd name="connsiteX216" fmla="*/ 1199041 w 3024845"/>
                  <a:gd name="connsiteY216" fmla="*/ 678798 h 1160647"/>
                  <a:gd name="connsiteX217" fmla="*/ 1207908 w 3024845"/>
                  <a:gd name="connsiteY217" fmla="*/ 678798 h 1160647"/>
                  <a:gd name="connsiteX218" fmla="*/ 1209935 w 3024845"/>
                  <a:gd name="connsiteY218" fmla="*/ 682852 h 1160647"/>
                  <a:gd name="connsiteX219" fmla="*/ 1209935 w 3024845"/>
                  <a:gd name="connsiteY219" fmla="*/ 696093 h 1160647"/>
                  <a:gd name="connsiteX220" fmla="*/ 1211455 w 3024845"/>
                  <a:gd name="connsiteY220" fmla="*/ 694201 h 1160647"/>
                  <a:gd name="connsiteX221" fmla="*/ 1222095 w 3024845"/>
                  <a:gd name="connsiteY221" fmla="*/ 680960 h 1160647"/>
                  <a:gd name="connsiteX222" fmla="*/ 1250469 w 3024845"/>
                  <a:gd name="connsiteY222" fmla="*/ 680960 h 1160647"/>
                  <a:gd name="connsiteX223" fmla="*/ 1250469 w 3024845"/>
                  <a:gd name="connsiteY223" fmla="*/ 767431 h 1160647"/>
                  <a:gd name="connsiteX224" fmla="*/ 1251229 w 3024845"/>
                  <a:gd name="connsiteY224" fmla="*/ 767431 h 1160647"/>
                  <a:gd name="connsiteX225" fmla="*/ 1256549 w 3024845"/>
                  <a:gd name="connsiteY225" fmla="*/ 767431 h 1160647"/>
                  <a:gd name="connsiteX226" fmla="*/ 1257309 w 3024845"/>
                  <a:gd name="connsiteY226" fmla="*/ 766080 h 1160647"/>
                  <a:gd name="connsiteX227" fmla="*/ 1262629 w 3024845"/>
                  <a:gd name="connsiteY227" fmla="*/ 756622 h 1160647"/>
                  <a:gd name="connsiteX228" fmla="*/ 1262629 w 3024845"/>
                  <a:gd name="connsiteY228" fmla="*/ 758514 h 1160647"/>
                  <a:gd name="connsiteX229" fmla="*/ 1262629 w 3024845"/>
                  <a:gd name="connsiteY229" fmla="*/ 771755 h 1160647"/>
                  <a:gd name="connsiteX230" fmla="*/ 1266682 w 3024845"/>
                  <a:gd name="connsiteY230" fmla="*/ 726358 h 1160647"/>
                  <a:gd name="connsiteX231" fmla="*/ 1267442 w 3024845"/>
                  <a:gd name="connsiteY231" fmla="*/ 726358 h 1160647"/>
                  <a:gd name="connsiteX232" fmla="*/ 1272762 w 3024845"/>
                  <a:gd name="connsiteY232" fmla="*/ 726358 h 1160647"/>
                  <a:gd name="connsiteX233" fmla="*/ 1272762 w 3024845"/>
                  <a:gd name="connsiteY233" fmla="*/ 661504 h 1160647"/>
                  <a:gd name="connsiteX234" fmla="*/ 1273776 w 3024845"/>
                  <a:gd name="connsiteY234" fmla="*/ 661504 h 1160647"/>
                  <a:gd name="connsiteX235" fmla="*/ 1280869 w 3024845"/>
                  <a:gd name="connsiteY235" fmla="*/ 661504 h 1160647"/>
                  <a:gd name="connsiteX236" fmla="*/ 1293029 w 3024845"/>
                  <a:gd name="connsiteY236" fmla="*/ 618269 h 1160647"/>
                  <a:gd name="connsiteX237" fmla="*/ 1294296 w 3024845"/>
                  <a:gd name="connsiteY237" fmla="*/ 618269 h 1160647"/>
                  <a:gd name="connsiteX238" fmla="*/ 1303163 w 3024845"/>
                  <a:gd name="connsiteY238" fmla="*/ 618269 h 1160647"/>
                  <a:gd name="connsiteX239" fmla="*/ 1313296 w 3024845"/>
                  <a:gd name="connsiteY239" fmla="*/ 661504 h 1160647"/>
                  <a:gd name="connsiteX240" fmla="*/ 1314309 w 3024845"/>
                  <a:gd name="connsiteY240" fmla="*/ 661504 h 1160647"/>
                  <a:gd name="connsiteX241" fmla="*/ 1321403 w 3024845"/>
                  <a:gd name="connsiteY241" fmla="*/ 661504 h 1160647"/>
                  <a:gd name="connsiteX242" fmla="*/ 1321403 w 3024845"/>
                  <a:gd name="connsiteY242" fmla="*/ 700416 h 1160647"/>
                  <a:gd name="connsiteX243" fmla="*/ 1323176 w 3024845"/>
                  <a:gd name="connsiteY243" fmla="*/ 700416 h 1160647"/>
                  <a:gd name="connsiteX244" fmla="*/ 1335590 w 3024845"/>
                  <a:gd name="connsiteY244" fmla="*/ 700416 h 1160647"/>
                  <a:gd name="connsiteX245" fmla="*/ 1335590 w 3024845"/>
                  <a:gd name="connsiteY245" fmla="*/ 702578 h 1160647"/>
                  <a:gd name="connsiteX246" fmla="*/ 1335590 w 3024845"/>
                  <a:gd name="connsiteY246" fmla="*/ 717710 h 1160647"/>
                  <a:gd name="connsiteX247" fmla="*/ 1339643 w 3024845"/>
                  <a:gd name="connsiteY247" fmla="*/ 715549 h 1160647"/>
                  <a:gd name="connsiteX248" fmla="*/ 1339643 w 3024845"/>
                  <a:gd name="connsiteY248" fmla="*/ 700416 h 1160647"/>
                  <a:gd name="connsiteX249" fmla="*/ 1341163 w 3024845"/>
                  <a:gd name="connsiteY249" fmla="*/ 700416 h 1160647"/>
                  <a:gd name="connsiteX250" fmla="*/ 1351803 w 3024845"/>
                  <a:gd name="connsiteY250" fmla="*/ 700416 h 1160647"/>
                  <a:gd name="connsiteX251" fmla="*/ 1351803 w 3024845"/>
                  <a:gd name="connsiteY251" fmla="*/ 702037 h 1160647"/>
                  <a:gd name="connsiteX252" fmla="*/ 1351803 w 3024845"/>
                  <a:gd name="connsiteY252" fmla="*/ 713387 h 1160647"/>
                  <a:gd name="connsiteX253" fmla="*/ 1382204 w 3024845"/>
                  <a:gd name="connsiteY253" fmla="*/ 713387 h 1160647"/>
                  <a:gd name="connsiteX254" fmla="*/ 1382204 w 3024845"/>
                  <a:gd name="connsiteY254" fmla="*/ 676637 h 1160647"/>
                  <a:gd name="connsiteX255" fmla="*/ 1383470 w 3024845"/>
                  <a:gd name="connsiteY255" fmla="*/ 676637 h 1160647"/>
                  <a:gd name="connsiteX256" fmla="*/ 1392337 w 3024845"/>
                  <a:gd name="connsiteY256" fmla="*/ 676637 h 1160647"/>
                  <a:gd name="connsiteX257" fmla="*/ 1392337 w 3024845"/>
                  <a:gd name="connsiteY257" fmla="*/ 698254 h 1160647"/>
                  <a:gd name="connsiteX258" fmla="*/ 1394364 w 3024845"/>
                  <a:gd name="connsiteY258" fmla="*/ 665828 h 1160647"/>
                  <a:gd name="connsiteX259" fmla="*/ 1416657 w 3024845"/>
                  <a:gd name="connsiteY259" fmla="*/ 665828 h 1160647"/>
                  <a:gd name="connsiteX260" fmla="*/ 1416657 w 3024845"/>
                  <a:gd name="connsiteY260" fmla="*/ 664206 h 1160647"/>
                  <a:gd name="connsiteX261" fmla="*/ 1416657 w 3024845"/>
                  <a:gd name="connsiteY261" fmla="*/ 652857 h 1160647"/>
                  <a:gd name="connsiteX262" fmla="*/ 1417417 w 3024845"/>
                  <a:gd name="connsiteY262" fmla="*/ 652857 h 1160647"/>
                  <a:gd name="connsiteX263" fmla="*/ 1422737 w 3024845"/>
                  <a:gd name="connsiteY263" fmla="*/ 652857 h 1160647"/>
                  <a:gd name="connsiteX264" fmla="*/ 1422737 w 3024845"/>
                  <a:gd name="connsiteY264" fmla="*/ 650966 h 1160647"/>
                  <a:gd name="connsiteX265" fmla="*/ 1422737 w 3024845"/>
                  <a:gd name="connsiteY265" fmla="*/ 637725 h 1160647"/>
                  <a:gd name="connsiteX266" fmla="*/ 1426791 w 3024845"/>
                  <a:gd name="connsiteY266" fmla="*/ 644210 h 1160647"/>
                  <a:gd name="connsiteX267" fmla="*/ 1429071 w 3024845"/>
                  <a:gd name="connsiteY267" fmla="*/ 644210 h 1160647"/>
                  <a:gd name="connsiteX268" fmla="*/ 1445031 w 3024845"/>
                  <a:gd name="connsiteY268" fmla="*/ 644210 h 1160647"/>
                  <a:gd name="connsiteX269" fmla="*/ 1445031 w 3024845"/>
                  <a:gd name="connsiteY269" fmla="*/ 643399 h 1160647"/>
                  <a:gd name="connsiteX270" fmla="*/ 1445031 w 3024845"/>
                  <a:gd name="connsiteY270" fmla="*/ 637725 h 1160647"/>
                  <a:gd name="connsiteX271" fmla="*/ 1445791 w 3024845"/>
                  <a:gd name="connsiteY271" fmla="*/ 637725 h 1160647"/>
                  <a:gd name="connsiteX272" fmla="*/ 1451111 w 3024845"/>
                  <a:gd name="connsiteY272" fmla="*/ 637725 h 1160647"/>
                  <a:gd name="connsiteX273" fmla="*/ 1451111 w 3024845"/>
                  <a:gd name="connsiteY273" fmla="*/ 639076 h 1160647"/>
                  <a:gd name="connsiteX274" fmla="*/ 1451111 w 3024845"/>
                  <a:gd name="connsiteY274" fmla="*/ 648534 h 1160647"/>
                  <a:gd name="connsiteX275" fmla="*/ 1489618 w 3024845"/>
                  <a:gd name="connsiteY275" fmla="*/ 648534 h 1160647"/>
                  <a:gd name="connsiteX276" fmla="*/ 1489618 w 3024845"/>
                  <a:gd name="connsiteY276" fmla="*/ 786887 h 1160647"/>
                  <a:gd name="connsiteX277" fmla="*/ 1491138 w 3024845"/>
                  <a:gd name="connsiteY277" fmla="*/ 786887 h 1160647"/>
                  <a:gd name="connsiteX278" fmla="*/ 1501778 w 3024845"/>
                  <a:gd name="connsiteY278" fmla="*/ 786887 h 1160647"/>
                  <a:gd name="connsiteX279" fmla="*/ 1501778 w 3024845"/>
                  <a:gd name="connsiteY279" fmla="*/ 773917 h 1160647"/>
                  <a:gd name="connsiteX280" fmla="*/ 1505832 w 3024845"/>
                  <a:gd name="connsiteY280" fmla="*/ 773917 h 1160647"/>
                  <a:gd name="connsiteX281" fmla="*/ 1505832 w 3024845"/>
                  <a:gd name="connsiteY281" fmla="*/ 786887 h 1160647"/>
                  <a:gd name="connsiteX282" fmla="*/ 1536232 w 3024845"/>
                  <a:gd name="connsiteY282" fmla="*/ 786887 h 1160647"/>
                  <a:gd name="connsiteX283" fmla="*/ 1536232 w 3024845"/>
                  <a:gd name="connsiteY283" fmla="*/ 756622 h 1160647"/>
                  <a:gd name="connsiteX284" fmla="*/ 1548392 w 3024845"/>
                  <a:gd name="connsiteY284" fmla="*/ 756622 h 1160647"/>
                  <a:gd name="connsiteX285" fmla="*/ 1560552 w 3024845"/>
                  <a:gd name="connsiteY285" fmla="*/ 754461 h 1160647"/>
                  <a:gd name="connsiteX286" fmla="*/ 1564606 w 3024845"/>
                  <a:gd name="connsiteY286" fmla="*/ 756622 h 1160647"/>
                  <a:gd name="connsiteX287" fmla="*/ 1574739 w 3024845"/>
                  <a:gd name="connsiteY287" fmla="*/ 756622 h 1160647"/>
                  <a:gd name="connsiteX288" fmla="*/ 1574739 w 3024845"/>
                  <a:gd name="connsiteY288" fmla="*/ 786887 h 1160647"/>
                  <a:gd name="connsiteX289" fmla="*/ 1582846 w 3024845"/>
                  <a:gd name="connsiteY289" fmla="*/ 786887 h 1160647"/>
                  <a:gd name="connsiteX290" fmla="*/ 1582846 w 3024845"/>
                  <a:gd name="connsiteY290" fmla="*/ 804182 h 1160647"/>
                  <a:gd name="connsiteX291" fmla="*/ 1592182 w 3024845"/>
                  <a:gd name="connsiteY291" fmla="*/ 805087 h 1160647"/>
                  <a:gd name="connsiteX292" fmla="*/ 1605140 w 3024845"/>
                  <a:gd name="connsiteY292" fmla="*/ 805087 h 1160647"/>
                  <a:gd name="connsiteX293" fmla="*/ 1605140 w 3024845"/>
                  <a:gd name="connsiteY293" fmla="*/ 789049 h 1160647"/>
                  <a:gd name="connsiteX294" fmla="*/ 1673096 w 3024845"/>
                  <a:gd name="connsiteY294" fmla="*/ 789049 h 1160647"/>
                  <a:gd name="connsiteX295" fmla="*/ 1673096 w 3024845"/>
                  <a:gd name="connsiteY295" fmla="*/ 703796 h 1160647"/>
                  <a:gd name="connsiteX296" fmla="*/ 1745104 w 3024845"/>
                  <a:gd name="connsiteY296" fmla="*/ 703796 h 1160647"/>
                  <a:gd name="connsiteX297" fmla="*/ 1745104 w 3024845"/>
                  <a:gd name="connsiteY297" fmla="*/ 782564 h 1160647"/>
                  <a:gd name="connsiteX298" fmla="*/ 1747008 w 3024845"/>
                  <a:gd name="connsiteY298" fmla="*/ 782564 h 1160647"/>
                  <a:gd name="connsiteX299" fmla="*/ 1748250 w 3024845"/>
                  <a:gd name="connsiteY299" fmla="*/ 805087 h 1160647"/>
                  <a:gd name="connsiteX300" fmla="*/ 1757926 w 3024845"/>
                  <a:gd name="connsiteY300" fmla="*/ 805087 h 1160647"/>
                  <a:gd name="connsiteX301" fmla="*/ 1759168 w 3024845"/>
                  <a:gd name="connsiteY301" fmla="*/ 782564 h 1160647"/>
                  <a:gd name="connsiteX302" fmla="*/ 1765248 w 3024845"/>
                  <a:gd name="connsiteY302" fmla="*/ 782564 h 1160647"/>
                  <a:gd name="connsiteX303" fmla="*/ 1766490 w 3024845"/>
                  <a:gd name="connsiteY303" fmla="*/ 805087 h 1160647"/>
                  <a:gd name="connsiteX304" fmla="*/ 1817112 w 3024845"/>
                  <a:gd name="connsiteY304" fmla="*/ 805087 h 1160647"/>
                  <a:gd name="connsiteX305" fmla="*/ 1817112 w 3024845"/>
                  <a:gd name="connsiteY305" fmla="*/ 642059 h 1160647"/>
                  <a:gd name="connsiteX306" fmla="*/ 2014439 w 3024845"/>
                  <a:gd name="connsiteY306" fmla="*/ 642059 h 1160647"/>
                  <a:gd name="connsiteX307" fmla="*/ 2014439 w 3024845"/>
                  <a:gd name="connsiteY307" fmla="*/ 805087 h 1160647"/>
                  <a:gd name="connsiteX308" fmla="*/ 2033136 w 3024845"/>
                  <a:gd name="connsiteY308" fmla="*/ 805087 h 1160647"/>
                  <a:gd name="connsiteX309" fmla="*/ 2033136 w 3024845"/>
                  <a:gd name="connsiteY309" fmla="*/ 722394 h 1160647"/>
                  <a:gd name="connsiteX310" fmla="*/ 2128256 w 3024845"/>
                  <a:gd name="connsiteY310" fmla="*/ 722394 h 1160647"/>
                  <a:gd name="connsiteX311" fmla="*/ 2140186 w 3024845"/>
                  <a:gd name="connsiteY311" fmla="*/ 404253 h 1160647"/>
                  <a:gd name="connsiteX312" fmla="*/ 2128026 w 3024845"/>
                  <a:gd name="connsiteY312" fmla="*/ 382635 h 1160647"/>
                  <a:gd name="connsiteX313" fmla="*/ 2121946 w 3024845"/>
                  <a:gd name="connsiteY313" fmla="*/ 378311 h 1160647"/>
                  <a:gd name="connsiteX314" fmla="*/ 2130053 w 3024845"/>
                  <a:gd name="connsiteY314" fmla="*/ 354532 h 1160647"/>
                  <a:gd name="connsiteX315" fmla="*/ 2130053 w 3024845"/>
                  <a:gd name="connsiteY315" fmla="*/ 337238 h 1160647"/>
                  <a:gd name="connsiteX316" fmla="*/ 2144240 w 3024845"/>
                  <a:gd name="connsiteY316" fmla="*/ 337238 h 1160647"/>
                  <a:gd name="connsiteX317" fmla="*/ 2144240 w 3024845"/>
                  <a:gd name="connsiteY317" fmla="*/ 315620 h 1160647"/>
                  <a:gd name="connsiteX318" fmla="*/ 2146266 w 3024845"/>
                  <a:gd name="connsiteY318" fmla="*/ 311296 h 1160647"/>
                  <a:gd name="connsiteX319" fmla="*/ 2146266 w 3024845"/>
                  <a:gd name="connsiteY319" fmla="*/ 233472 h 1160647"/>
                  <a:gd name="connsiteX320" fmla="*/ 2144240 w 3024845"/>
                  <a:gd name="connsiteY320" fmla="*/ 226987 h 1160647"/>
                  <a:gd name="connsiteX321" fmla="*/ 2150320 w 3024845"/>
                  <a:gd name="connsiteY321" fmla="*/ 220501 h 1160647"/>
                  <a:gd name="connsiteX322" fmla="*/ 2150320 w 3024845"/>
                  <a:gd name="connsiteY322" fmla="*/ 162133 h 1160647"/>
                  <a:gd name="connsiteX323" fmla="*/ 2152346 w 3024845"/>
                  <a:gd name="connsiteY323" fmla="*/ 157810 h 1160647"/>
                  <a:gd name="connsiteX324" fmla="*/ 2152346 w 3024845"/>
                  <a:gd name="connsiteY324" fmla="*/ 101604 h 1160647"/>
                  <a:gd name="connsiteX325" fmla="*/ 2154373 w 3024845"/>
                  <a:gd name="connsiteY325" fmla="*/ 82148 h 1160647"/>
                  <a:gd name="connsiteX326" fmla="*/ 2158427 w 3024845"/>
                  <a:gd name="connsiteY326" fmla="*/ 99442 h 1160647"/>
                  <a:gd name="connsiteX327" fmla="*/ 2160453 w 3024845"/>
                  <a:gd name="connsiteY327" fmla="*/ 157810 h 1160647"/>
                  <a:gd name="connsiteX328" fmla="*/ 2162480 w 3024845"/>
                  <a:gd name="connsiteY328" fmla="*/ 220501 h 1160647"/>
                  <a:gd name="connsiteX329" fmla="*/ 2168560 w 3024845"/>
                  <a:gd name="connsiteY329" fmla="*/ 226987 h 1160647"/>
                  <a:gd name="connsiteX330" fmla="*/ 2166533 w 3024845"/>
                  <a:gd name="connsiteY330" fmla="*/ 233472 h 1160647"/>
                  <a:gd name="connsiteX331" fmla="*/ 2166533 w 3024845"/>
                  <a:gd name="connsiteY331" fmla="*/ 311296 h 1160647"/>
                  <a:gd name="connsiteX332" fmla="*/ 2168560 w 3024845"/>
                  <a:gd name="connsiteY332" fmla="*/ 315620 h 1160647"/>
                  <a:gd name="connsiteX333" fmla="*/ 2168560 w 3024845"/>
                  <a:gd name="connsiteY333" fmla="*/ 337238 h 1160647"/>
                  <a:gd name="connsiteX334" fmla="*/ 2182747 w 3024845"/>
                  <a:gd name="connsiteY334" fmla="*/ 337238 h 1160647"/>
                  <a:gd name="connsiteX335" fmla="*/ 2182747 w 3024845"/>
                  <a:gd name="connsiteY335" fmla="*/ 354532 h 1160647"/>
                  <a:gd name="connsiteX336" fmla="*/ 2190854 w 3024845"/>
                  <a:gd name="connsiteY336" fmla="*/ 378311 h 1160647"/>
                  <a:gd name="connsiteX337" fmla="*/ 2184774 w 3024845"/>
                  <a:gd name="connsiteY337" fmla="*/ 382635 h 1160647"/>
                  <a:gd name="connsiteX338" fmla="*/ 2172613 w 3024845"/>
                  <a:gd name="connsiteY338" fmla="*/ 404253 h 1160647"/>
                  <a:gd name="connsiteX339" fmla="*/ 2180720 w 3024845"/>
                  <a:gd name="connsiteY339" fmla="*/ 657181 h 1160647"/>
                  <a:gd name="connsiteX340" fmla="*/ 2245574 w 3024845"/>
                  <a:gd name="connsiteY340" fmla="*/ 657181 h 1160647"/>
                  <a:gd name="connsiteX341" fmla="*/ 2245574 w 3024845"/>
                  <a:gd name="connsiteY341" fmla="*/ 732843 h 1160647"/>
                  <a:gd name="connsiteX342" fmla="*/ 2253681 w 3024845"/>
                  <a:gd name="connsiteY342" fmla="*/ 732843 h 1160647"/>
                  <a:gd name="connsiteX343" fmla="*/ 2255708 w 3024845"/>
                  <a:gd name="connsiteY343" fmla="*/ 726358 h 1160647"/>
                  <a:gd name="connsiteX344" fmla="*/ 2261788 w 3024845"/>
                  <a:gd name="connsiteY344" fmla="*/ 726358 h 1160647"/>
                  <a:gd name="connsiteX345" fmla="*/ 2263815 w 3024845"/>
                  <a:gd name="connsiteY345" fmla="*/ 735005 h 1160647"/>
                  <a:gd name="connsiteX346" fmla="*/ 2275975 w 3024845"/>
                  <a:gd name="connsiteY346" fmla="*/ 735005 h 1160647"/>
                  <a:gd name="connsiteX347" fmla="*/ 2275975 w 3024845"/>
                  <a:gd name="connsiteY347" fmla="*/ 728519 h 1160647"/>
                  <a:gd name="connsiteX348" fmla="*/ 2298268 w 3024845"/>
                  <a:gd name="connsiteY348" fmla="*/ 728519 h 1160647"/>
                  <a:gd name="connsiteX349" fmla="*/ 2298268 w 3024845"/>
                  <a:gd name="connsiteY349" fmla="*/ 735005 h 1160647"/>
                  <a:gd name="connsiteX350" fmla="*/ 2318535 w 3024845"/>
                  <a:gd name="connsiteY350" fmla="*/ 735005 h 1160647"/>
                  <a:gd name="connsiteX351" fmla="*/ 2318535 w 3024845"/>
                  <a:gd name="connsiteY351" fmla="*/ 780402 h 1160647"/>
                  <a:gd name="connsiteX352" fmla="*/ 2332722 w 3024845"/>
                  <a:gd name="connsiteY352" fmla="*/ 780402 h 1160647"/>
                  <a:gd name="connsiteX353" fmla="*/ 2332722 w 3024845"/>
                  <a:gd name="connsiteY353" fmla="*/ 767431 h 1160647"/>
                  <a:gd name="connsiteX354" fmla="*/ 2348936 w 3024845"/>
                  <a:gd name="connsiteY354" fmla="*/ 767431 h 1160647"/>
                  <a:gd name="connsiteX355" fmla="*/ 2348936 w 3024845"/>
                  <a:gd name="connsiteY355" fmla="*/ 588004 h 1160647"/>
                  <a:gd name="connsiteX356" fmla="*/ 2355016 w 3024845"/>
                  <a:gd name="connsiteY356" fmla="*/ 581518 h 1160647"/>
                  <a:gd name="connsiteX357" fmla="*/ 2427977 w 3024845"/>
                  <a:gd name="connsiteY357" fmla="*/ 581518 h 1160647"/>
                  <a:gd name="connsiteX358" fmla="*/ 2427977 w 3024845"/>
                  <a:gd name="connsiteY358" fmla="*/ 590166 h 1160647"/>
                  <a:gd name="connsiteX359" fmla="*/ 2438110 w 3024845"/>
                  <a:gd name="connsiteY359" fmla="*/ 590166 h 1160647"/>
                  <a:gd name="connsiteX360" fmla="*/ 2438110 w 3024845"/>
                  <a:gd name="connsiteY360" fmla="*/ 704740 h 1160647"/>
                  <a:gd name="connsiteX361" fmla="*/ 2460404 w 3024845"/>
                  <a:gd name="connsiteY361" fmla="*/ 704740 h 1160647"/>
                  <a:gd name="connsiteX362" fmla="*/ 2460404 w 3024845"/>
                  <a:gd name="connsiteY362" fmla="*/ 637725 h 1160647"/>
                  <a:gd name="connsiteX363" fmla="*/ 2486751 w 3024845"/>
                  <a:gd name="connsiteY363" fmla="*/ 637725 h 1160647"/>
                  <a:gd name="connsiteX364" fmla="*/ 2490804 w 3024845"/>
                  <a:gd name="connsiteY364" fmla="*/ 633401 h 1160647"/>
                  <a:gd name="connsiteX365" fmla="*/ 2498911 w 3024845"/>
                  <a:gd name="connsiteY365" fmla="*/ 633401 h 1160647"/>
                  <a:gd name="connsiteX366" fmla="*/ 2502964 w 3024845"/>
                  <a:gd name="connsiteY366" fmla="*/ 637725 h 1160647"/>
                  <a:gd name="connsiteX367" fmla="*/ 2525258 w 3024845"/>
                  <a:gd name="connsiteY367" fmla="*/ 637725 h 1160647"/>
                  <a:gd name="connsiteX368" fmla="*/ 2525258 w 3024845"/>
                  <a:gd name="connsiteY368" fmla="*/ 520989 h 1160647"/>
                  <a:gd name="connsiteX369" fmla="*/ 2582005 w 3024845"/>
                  <a:gd name="connsiteY369" fmla="*/ 510180 h 1160647"/>
                  <a:gd name="connsiteX370" fmla="*/ 2582005 w 3024845"/>
                  <a:gd name="connsiteY370" fmla="*/ 511261 h 1160647"/>
                  <a:gd name="connsiteX371" fmla="*/ 2582005 w 3024845"/>
                  <a:gd name="connsiteY371" fmla="*/ 518827 h 1160647"/>
                  <a:gd name="connsiteX372" fmla="*/ 2608352 w 3024845"/>
                  <a:gd name="connsiteY372" fmla="*/ 518827 h 1160647"/>
                  <a:gd name="connsiteX373" fmla="*/ 2608352 w 3024845"/>
                  <a:gd name="connsiteY373" fmla="*/ 773917 h 1160647"/>
                  <a:gd name="connsiteX374" fmla="*/ 2630646 w 3024845"/>
                  <a:gd name="connsiteY374" fmla="*/ 773917 h 1160647"/>
                  <a:gd name="connsiteX375" fmla="*/ 2630646 w 3024845"/>
                  <a:gd name="connsiteY375" fmla="*/ 769593 h 1160647"/>
                  <a:gd name="connsiteX376" fmla="*/ 2642806 w 3024845"/>
                  <a:gd name="connsiteY376" fmla="*/ 769593 h 1160647"/>
                  <a:gd name="connsiteX377" fmla="*/ 2642806 w 3024845"/>
                  <a:gd name="connsiteY377" fmla="*/ 773917 h 1160647"/>
                  <a:gd name="connsiteX378" fmla="*/ 2667126 w 3024845"/>
                  <a:gd name="connsiteY378" fmla="*/ 773917 h 1160647"/>
                  <a:gd name="connsiteX379" fmla="*/ 2667126 w 3024845"/>
                  <a:gd name="connsiteY379" fmla="*/ 760946 h 1160647"/>
                  <a:gd name="connsiteX380" fmla="*/ 2695500 w 3024845"/>
                  <a:gd name="connsiteY380" fmla="*/ 760946 h 1160647"/>
                  <a:gd name="connsiteX381" fmla="*/ 2707660 w 3024845"/>
                  <a:gd name="connsiteY381" fmla="*/ 756622 h 1160647"/>
                  <a:gd name="connsiteX382" fmla="*/ 2727927 w 3024845"/>
                  <a:gd name="connsiteY382" fmla="*/ 760946 h 1160647"/>
                  <a:gd name="connsiteX383" fmla="*/ 2727927 w 3024845"/>
                  <a:gd name="connsiteY383" fmla="*/ 743652 h 1160647"/>
                  <a:gd name="connsiteX384" fmla="*/ 2736034 w 3024845"/>
                  <a:gd name="connsiteY384" fmla="*/ 743652 h 1160647"/>
                  <a:gd name="connsiteX385" fmla="*/ 2736034 w 3024845"/>
                  <a:gd name="connsiteY385" fmla="*/ 730681 h 1160647"/>
                  <a:gd name="connsiteX386" fmla="*/ 2792781 w 3024845"/>
                  <a:gd name="connsiteY386" fmla="*/ 730681 h 1160647"/>
                  <a:gd name="connsiteX387" fmla="*/ 2792781 w 3024845"/>
                  <a:gd name="connsiteY387" fmla="*/ 700416 h 1160647"/>
                  <a:gd name="connsiteX388" fmla="*/ 2811021 w 3024845"/>
                  <a:gd name="connsiteY388" fmla="*/ 700416 h 1160647"/>
                  <a:gd name="connsiteX389" fmla="*/ 2811021 w 3024845"/>
                  <a:gd name="connsiteY389" fmla="*/ 693931 h 1160647"/>
                  <a:gd name="connsiteX390" fmla="*/ 2823181 w 3024845"/>
                  <a:gd name="connsiteY390" fmla="*/ 693931 h 1160647"/>
                  <a:gd name="connsiteX391" fmla="*/ 2823181 w 3024845"/>
                  <a:gd name="connsiteY391" fmla="*/ 700416 h 1160647"/>
                  <a:gd name="connsiteX392" fmla="*/ 2839395 w 3024845"/>
                  <a:gd name="connsiteY392" fmla="*/ 700416 h 1160647"/>
                  <a:gd name="connsiteX393" fmla="*/ 2839395 w 3024845"/>
                  <a:gd name="connsiteY393" fmla="*/ 750137 h 1160647"/>
                  <a:gd name="connsiteX394" fmla="*/ 2871822 w 3024845"/>
                  <a:gd name="connsiteY394" fmla="*/ 750137 h 1160647"/>
                  <a:gd name="connsiteX395" fmla="*/ 2871822 w 3024845"/>
                  <a:gd name="connsiteY395" fmla="*/ 724196 h 1160647"/>
                  <a:gd name="connsiteX396" fmla="*/ 2910329 w 3024845"/>
                  <a:gd name="connsiteY396" fmla="*/ 724196 h 1160647"/>
                  <a:gd name="connsiteX397" fmla="*/ 2910329 w 3024845"/>
                  <a:gd name="connsiteY397" fmla="*/ 693931 h 1160647"/>
                  <a:gd name="connsiteX398" fmla="*/ 2958970 w 3024845"/>
                  <a:gd name="connsiteY398" fmla="*/ 693931 h 1160647"/>
                  <a:gd name="connsiteX399" fmla="*/ 2958970 w 3024845"/>
                  <a:gd name="connsiteY399" fmla="*/ 805087 h 1160647"/>
                  <a:gd name="connsiteX400" fmla="*/ 2958970 w 3024845"/>
                  <a:gd name="connsiteY400" fmla="*/ 818866 h 1160647"/>
                  <a:gd name="connsiteX401" fmla="*/ 3024845 w 3024845"/>
                  <a:gd name="connsiteY401" fmla="*/ 818866 h 1160647"/>
                  <a:gd name="connsiteX402" fmla="*/ 3024845 w 3024845"/>
                  <a:gd name="connsiteY402" fmla="*/ 1160647 h 1160647"/>
                  <a:gd name="connsiteX403" fmla="*/ 2054 w 3024845"/>
                  <a:gd name="connsiteY403" fmla="*/ 1158314 h 1160647"/>
                  <a:gd name="connsiteX404" fmla="*/ 0 w 3024845"/>
                  <a:gd name="connsiteY404" fmla="*/ 724196 h 1160647"/>
                  <a:gd name="connsiteX405" fmla="*/ 20267 w 3024845"/>
                  <a:gd name="connsiteY405" fmla="*/ 724196 h 1160647"/>
                  <a:gd name="connsiteX406" fmla="*/ 20774 w 3024845"/>
                  <a:gd name="connsiteY406" fmla="*/ 723115 h 1160647"/>
                  <a:gd name="connsiteX407" fmla="*/ 24320 w 3024845"/>
                  <a:gd name="connsiteY407" fmla="*/ 715549 h 1160647"/>
                  <a:gd name="connsiteX408" fmla="*/ 26094 w 3024845"/>
                  <a:gd name="connsiteY408" fmla="*/ 715819 h 1160647"/>
                  <a:gd name="connsiteX409" fmla="*/ 38507 w 3024845"/>
                  <a:gd name="connsiteY409" fmla="*/ 717710 h 1160647"/>
                  <a:gd name="connsiteX410" fmla="*/ 39014 w 3024845"/>
                  <a:gd name="connsiteY410" fmla="*/ 719062 h 1160647"/>
                  <a:gd name="connsiteX411" fmla="*/ 42560 w 3024845"/>
                  <a:gd name="connsiteY411" fmla="*/ 728519 h 1160647"/>
                  <a:gd name="connsiteX412" fmla="*/ 68907 w 3024845"/>
                  <a:gd name="connsiteY412" fmla="*/ 730681 h 1160647"/>
                  <a:gd name="connsiteX413" fmla="*/ 68907 w 3024845"/>
                  <a:gd name="connsiteY413" fmla="*/ 607460 h 1160647"/>
                  <a:gd name="connsiteX414" fmla="*/ 70934 w 3024845"/>
                  <a:gd name="connsiteY414" fmla="*/ 607460 h 1160647"/>
                  <a:gd name="connsiteX415" fmla="*/ 85121 w 3024845"/>
                  <a:gd name="connsiteY415" fmla="*/ 607460 h 1160647"/>
                  <a:gd name="connsiteX416" fmla="*/ 85121 w 3024845"/>
                  <a:gd name="connsiteY416" fmla="*/ 471268 h 1160647"/>
                  <a:gd name="connsiteX417" fmla="*/ 86894 w 3024845"/>
                  <a:gd name="connsiteY417" fmla="*/ 471268 h 1160647"/>
                  <a:gd name="connsiteX418" fmla="*/ 99308 w 3024845"/>
                  <a:gd name="connsiteY418" fmla="*/ 471268 h 1160647"/>
                  <a:gd name="connsiteX419" fmla="*/ 99308 w 3024845"/>
                  <a:gd name="connsiteY419" fmla="*/ 356694 h 1160647"/>
                  <a:gd name="connsiteX420" fmla="*/ 103361 w 3024845"/>
                  <a:gd name="connsiteY420" fmla="*/ 328590 h 1160647"/>
                  <a:gd name="connsiteX421" fmla="*/ 105388 w 3024845"/>
                  <a:gd name="connsiteY421" fmla="*/ 328590 h 1160647"/>
                  <a:gd name="connsiteX422" fmla="*/ 119575 w 3024845"/>
                  <a:gd name="connsiteY422" fmla="*/ 328590 h 1160647"/>
                  <a:gd name="connsiteX423" fmla="*/ 156055 w 3024845"/>
                  <a:gd name="connsiteY423" fmla="*/ 246443 h 1160647"/>
                  <a:gd name="connsiteX424" fmla="*/ 160109 w 3024845"/>
                  <a:gd name="connsiteY424" fmla="*/ 0 h 1160647"/>
                  <a:gd name="connsiteX0" fmla="*/ 156055 w 3024845"/>
                  <a:gd name="connsiteY0" fmla="*/ 164295 h 1078499"/>
                  <a:gd name="connsiteX1" fmla="*/ 162135 w 3024845"/>
                  <a:gd name="connsiteY1" fmla="*/ 164295 h 1078499"/>
                  <a:gd name="connsiteX2" fmla="*/ 200642 w 3024845"/>
                  <a:gd name="connsiteY2" fmla="*/ 244281 h 1078499"/>
                  <a:gd name="connsiteX3" fmla="*/ 202669 w 3024845"/>
                  <a:gd name="connsiteY3" fmla="*/ 244281 h 1078499"/>
                  <a:gd name="connsiteX4" fmla="*/ 216856 w 3024845"/>
                  <a:gd name="connsiteY4" fmla="*/ 244281 h 1078499"/>
                  <a:gd name="connsiteX5" fmla="*/ 216856 w 3024845"/>
                  <a:gd name="connsiteY5" fmla="*/ 268060 h 1078499"/>
                  <a:gd name="connsiteX6" fmla="*/ 217363 w 3024845"/>
                  <a:gd name="connsiteY6" fmla="*/ 268871 h 1078499"/>
                  <a:gd name="connsiteX7" fmla="*/ 220909 w 3024845"/>
                  <a:gd name="connsiteY7" fmla="*/ 274546 h 1078499"/>
                  <a:gd name="connsiteX8" fmla="*/ 220909 w 3024845"/>
                  <a:gd name="connsiteY8" fmla="*/ 389120 h 1078499"/>
                  <a:gd name="connsiteX9" fmla="*/ 223189 w 3024845"/>
                  <a:gd name="connsiteY9" fmla="*/ 389120 h 1078499"/>
                  <a:gd name="connsiteX10" fmla="*/ 239150 w 3024845"/>
                  <a:gd name="connsiteY10" fmla="*/ 389120 h 1078499"/>
                  <a:gd name="connsiteX11" fmla="*/ 239150 w 3024845"/>
                  <a:gd name="connsiteY11" fmla="*/ 529635 h 1078499"/>
                  <a:gd name="connsiteX12" fmla="*/ 240670 w 3024845"/>
                  <a:gd name="connsiteY12" fmla="*/ 529365 h 1078499"/>
                  <a:gd name="connsiteX13" fmla="*/ 251310 w 3024845"/>
                  <a:gd name="connsiteY13" fmla="*/ 527474 h 1078499"/>
                  <a:gd name="connsiteX14" fmla="*/ 249283 w 3024845"/>
                  <a:gd name="connsiteY14" fmla="*/ 616106 h 1078499"/>
                  <a:gd name="connsiteX15" fmla="*/ 250803 w 3024845"/>
                  <a:gd name="connsiteY15" fmla="*/ 616377 h 1078499"/>
                  <a:gd name="connsiteX16" fmla="*/ 261443 w 3024845"/>
                  <a:gd name="connsiteY16" fmla="*/ 618268 h 1078499"/>
                  <a:gd name="connsiteX17" fmla="*/ 261696 w 3024845"/>
                  <a:gd name="connsiteY17" fmla="*/ 619079 h 1078499"/>
                  <a:gd name="connsiteX18" fmla="*/ 263470 w 3024845"/>
                  <a:gd name="connsiteY18" fmla="*/ 624754 h 1078499"/>
                  <a:gd name="connsiteX19" fmla="*/ 264230 w 3024845"/>
                  <a:gd name="connsiteY19" fmla="*/ 622322 h 1078499"/>
                  <a:gd name="connsiteX20" fmla="*/ 269550 w 3024845"/>
                  <a:gd name="connsiteY20" fmla="*/ 605298 h 1078499"/>
                  <a:gd name="connsiteX21" fmla="*/ 271323 w 3024845"/>
                  <a:gd name="connsiteY21" fmla="*/ 605298 h 1078499"/>
                  <a:gd name="connsiteX22" fmla="*/ 283737 w 3024845"/>
                  <a:gd name="connsiteY22" fmla="*/ 605298 h 1078499"/>
                  <a:gd name="connsiteX23" fmla="*/ 283737 w 3024845"/>
                  <a:gd name="connsiteY23" fmla="*/ 637724 h 1078499"/>
                  <a:gd name="connsiteX24" fmla="*/ 284750 w 3024845"/>
                  <a:gd name="connsiteY24" fmla="*/ 638265 h 1078499"/>
                  <a:gd name="connsiteX25" fmla="*/ 291844 w 3024845"/>
                  <a:gd name="connsiteY25" fmla="*/ 642048 h 1078499"/>
                  <a:gd name="connsiteX26" fmla="*/ 291844 w 3024845"/>
                  <a:gd name="connsiteY26" fmla="*/ 643399 h 1078499"/>
                  <a:gd name="connsiteX27" fmla="*/ 291844 w 3024845"/>
                  <a:gd name="connsiteY27" fmla="*/ 652857 h 1078499"/>
                  <a:gd name="connsiteX28" fmla="*/ 336431 w 3024845"/>
                  <a:gd name="connsiteY28" fmla="*/ 652857 h 1078499"/>
                  <a:gd name="connsiteX29" fmla="*/ 336431 w 3024845"/>
                  <a:gd name="connsiteY29" fmla="*/ 653938 h 1078499"/>
                  <a:gd name="connsiteX30" fmla="*/ 336431 w 3024845"/>
                  <a:gd name="connsiteY30" fmla="*/ 661504 h 1078499"/>
                  <a:gd name="connsiteX31" fmla="*/ 338457 w 3024845"/>
                  <a:gd name="connsiteY31" fmla="*/ 661504 h 1078499"/>
                  <a:gd name="connsiteX32" fmla="*/ 352644 w 3024845"/>
                  <a:gd name="connsiteY32" fmla="*/ 661504 h 1078499"/>
                  <a:gd name="connsiteX33" fmla="*/ 352644 w 3024845"/>
                  <a:gd name="connsiteY33" fmla="*/ 631239 h 1078499"/>
                  <a:gd name="connsiteX34" fmla="*/ 397231 w 3024845"/>
                  <a:gd name="connsiteY34" fmla="*/ 631239 h 1078499"/>
                  <a:gd name="connsiteX35" fmla="*/ 397231 w 3024845"/>
                  <a:gd name="connsiteY35" fmla="*/ 629888 h 1078499"/>
                  <a:gd name="connsiteX36" fmla="*/ 397231 w 3024845"/>
                  <a:gd name="connsiteY36" fmla="*/ 620430 h 1078499"/>
                  <a:gd name="connsiteX37" fmla="*/ 398245 w 3024845"/>
                  <a:gd name="connsiteY37" fmla="*/ 620430 h 1078499"/>
                  <a:gd name="connsiteX38" fmla="*/ 405338 w 3024845"/>
                  <a:gd name="connsiteY38" fmla="*/ 620430 h 1078499"/>
                  <a:gd name="connsiteX39" fmla="*/ 405338 w 3024845"/>
                  <a:gd name="connsiteY39" fmla="*/ 618539 h 1078499"/>
                  <a:gd name="connsiteX40" fmla="*/ 405338 w 3024845"/>
                  <a:gd name="connsiteY40" fmla="*/ 605298 h 1078499"/>
                  <a:gd name="connsiteX41" fmla="*/ 406098 w 3024845"/>
                  <a:gd name="connsiteY41" fmla="*/ 605298 h 1078499"/>
                  <a:gd name="connsiteX42" fmla="*/ 411418 w 3024845"/>
                  <a:gd name="connsiteY42" fmla="*/ 605298 h 1078499"/>
                  <a:gd name="connsiteX43" fmla="*/ 411418 w 3024845"/>
                  <a:gd name="connsiteY43" fmla="*/ 604217 h 1078499"/>
                  <a:gd name="connsiteX44" fmla="*/ 411418 w 3024845"/>
                  <a:gd name="connsiteY44" fmla="*/ 596650 h 1078499"/>
                  <a:gd name="connsiteX45" fmla="*/ 413445 w 3024845"/>
                  <a:gd name="connsiteY45" fmla="*/ 596650 h 1078499"/>
                  <a:gd name="connsiteX46" fmla="*/ 427632 w 3024845"/>
                  <a:gd name="connsiteY46" fmla="*/ 596650 h 1078499"/>
                  <a:gd name="connsiteX47" fmla="*/ 427632 w 3024845"/>
                  <a:gd name="connsiteY47" fmla="*/ 597731 h 1078499"/>
                  <a:gd name="connsiteX48" fmla="*/ 427632 w 3024845"/>
                  <a:gd name="connsiteY48" fmla="*/ 605298 h 1078499"/>
                  <a:gd name="connsiteX49" fmla="*/ 449925 w 3024845"/>
                  <a:gd name="connsiteY49" fmla="*/ 605298 h 1078499"/>
                  <a:gd name="connsiteX50" fmla="*/ 449925 w 3024845"/>
                  <a:gd name="connsiteY50" fmla="*/ 603406 h 1078499"/>
                  <a:gd name="connsiteX51" fmla="*/ 449925 w 3024845"/>
                  <a:gd name="connsiteY51" fmla="*/ 590165 h 1078499"/>
                  <a:gd name="connsiteX52" fmla="*/ 451699 w 3024845"/>
                  <a:gd name="connsiteY52" fmla="*/ 590165 h 1078499"/>
                  <a:gd name="connsiteX53" fmla="*/ 464112 w 3024845"/>
                  <a:gd name="connsiteY53" fmla="*/ 590165 h 1078499"/>
                  <a:gd name="connsiteX54" fmla="*/ 464112 w 3024845"/>
                  <a:gd name="connsiteY54" fmla="*/ 613945 h 1078499"/>
                  <a:gd name="connsiteX55" fmla="*/ 465126 w 3024845"/>
                  <a:gd name="connsiteY55" fmla="*/ 613945 h 1078499"/>
                  <a:gd name="connsiteX56" fmla="*/ 472219 w 3024845"/>
                  <a:gd name="connsiteY56" fmla="*/ 613945 h 1078499"/>
                  <a:gd name="connsiteX57" fmla="*/ 472219 w 3024845"/>
                  <a:gd name="connsiteY57" fmla="*/ 612864 h 1078499"/>
                  <a:gd name="connsiteX58" fmla="*/ 472219 w 3024845"/>
                  <a:gd name="connsiteY58" fmla="*/ 605298 h 1078499"/>
                  <a:gd name="connsiteX59" fmla="*/ 473992 w 3024845"/>
                  <a:gd name="connsiteY59" fmla="*/ 605298 h 1078499"/>
                  <a:gd name="connsiteX60" fmla="*/ 486406 w 3024845"/>
                  <a:gd name="connsiteY60" fmla="*/ 605298 h 1078499"/>
                  <a:gd name="connsiteX61" fmla="*/ 486406 w 3024845"/>
                  <a:gd name="connsiteY61" fmla="*/ 631239 h 1078499"/>
                  <a:gd name="connsiteX62" fmla="*/ 488433 w 3024845"/>
                  <a:gd name="connsiteY62" fmla="*/ 631239 h 1078499"/>
                  <a:gd name="connsiteX63" fmla="*/ 502619 w 3024845"/>
                  <a:gd name="connsiteY63" fmla="*/ 631239 h 1078499"/>
                  <a:gd name="connsiteX64" fmla="*/ 502619 w 3024845"/>
                  <a:gd name="connsiteY64" fmla="*/ 632860 h 1078499"/>
                  <a:gd name="connsiteX65" fmla="*/ 502619 w 3024845"/>
                  <a:gd name="connsiteY65" fmla="*/ 644210 h 1078499"/>
                  <a:gd name="connsiteX66" fmla="*/ 503379 w 3024845"/>
                  <a:gd name="connsiteY66" fmla="*/ 644210 h 1078499"/>
                  <a:gd name="connsiteX67" fmla="*/ 508700 w 3024845"/>
                  <a:gd name="connsiteY67" fmla="*/ 644210 h 1078499"/>
                  <a:gd name="connsiteX68" fmla="*/ 508700 w 3024845"/>
                  <a:gd name="connsiteY68" fmla="*/ 643399 h 1078499"/>
                  <a:gd name="connsiteX69" fmla="*/ 508700 w 3024845"/>
                  <a:gd name="connsiteY69" fmla="*/ 637724 h 1078499"/>
                  <a:gd name="connsiteX70" fmla="*/ 539100 w 3024845"/>
                  <a:gd name="connsiteY70" fmla="*/ 637724 h 1078499"/>
                  <a:gd name="connsiteX71" fmla="*/ 539100 w 3024845"/>
                  <a:gd name="connsiteY71" fmla="*/ 661504 h 1078499"/>
                  <a:gd name="connsiteX72" fmla="*/ 540113 w 3024845"/>
                  <a:gd name="connsiteY72" fmla="*/ 661504 h 1078499"/>
                  <a:gd name="connsiteX73" fmla="*/ 547207 w 3024845"/>
                  <a:gd name="connsiteY73" fmla="*/ 661504 h 1078499"/>
                  <a:gd name="connsiteX74" fmla="*/ 547207 w 3024845"/>
                  <a:gd name="connsiteY74" fmla="*/ 662585 h 1078499"/>
                  <a:gd name="connsiteX75" fmla="*/ 547207 w 3024845"/>
                  <a:gd name="connsiteY75" fmla="*/ 670151 h 1078499"/>
                  <a:gd name="connsiteX76" fmla="*/ 547967 w 3024845"/>
                  <a:gd name="connsiteY76" fmla="*/ 670151 h 1078499"/>
                  <a:gd name="connsiteX77" fmla="*/ 553287 w 3024845"/>
                  <a:gd name="connsiteY77" fmla="*/ 670151 h 1078499"/>
                  <a:gd name="connsiteX78" fmla="*/ 553287 w 3024845"/>
                  <a:gd name="connsiteY78" fmla="*/ 667989 h 1078499"/>
                  <a:gd name="connsiteX79" fmla="*/ 553287 w 3024845"/>
                  <a:gd name="connsiteY79" fmla="*/ 652857 h 1078499"/>
                  <a:gd name="connsiteX80" fmla="*/ 554300 w 3024845"/>
                  <a:gd name="connsiteY80" fmla="*/ 652857 h 1078499"/>
                  <a:gd name="connsiteX81" fmla="*/ 561394 w 3024845"/>
                  <a:gd name="connsiteY81" fmla="*/ 652857 h 1078499"/>
                  <a:gd name="connsiteX82" fmla="*/ 561394 w 3024845"/>
                  <a:gd name="connsiteY82" fmla="*/ 653938 h 1078499"/>
                  <a:gd name="connsiteX83" fmla="*/ 561394 w 3024845"/>
                  <a:gd name="connsiteY83" fmla="*/ 661504 h 1078499"/>
                  <a:gd name="connsiteX84" fmla="*/ 566714 w 3024845"/>
                  <a:gd name="connsiteY84" fmla="*/ 659511 h 1078499"/>
                  <a:gd name="connsiteX85" fmla="*/ 567474 w 3024845"/>
                  <a:gd name="connsiteY85" fmla="*/ 658531 h 1078499"/>
                  <a:gd name="connsiteX86" fmla="*/ 567474 w 3024845"/>
                  <a:gd name="connsiteY86" fmla="*/ 652857 h 1078499"/>
                  <a:gd name="connsiteX87" fmla="*/ 605981 w 3024845"/>
                  <a:gd name="connsiteY87" fmla="*/ 652857 h 1078499"/>
                  <a:gd name="connsiteX88" fmla="*/ 605981 w 3024845"/>
                  <a:gd name="connsiteY88" fmla="*/ 676636 h 1078499"/>
                  <a:gd name="connsiteX89" fmla="*/ 608007 w 3024845"/>
                  <a:gd name="connsiteY89" fmla="*/ 676636 h 1078499"/>
                  <a:gd name="connsiteX90" fmla="*/ 622194 w 3024845"/>
                  <a:gd name="connsiteY90" fmla="*/ 676636 h 1078499"/>
                  <a:gd name="connsiteX91" fmla="*/ 622194 w 3024845"/>
                  <a:gd name="connsiteY91" fmla="*/ 677717 h 1078499"/>
                  <a:gd name="connsiteX92" fmla="*/ 622194 w 3024845"/>
                  <a:gd name="connsiteY92" fmla="*/ 685283 h 1078499"/>
                  <a:gd name="connsiteX93" fmla="*/ 623968 w 3024845"/>
                  <a:gd name="connsiteY93" fmla="*/ 685283 h 1078499"/>
                  <a:gd name="connsiteX94" fmla="*/ 636381 w 3024845"/>
                  <a:gd name="connsiteY94" fmla="*/ 685283 h 1078499"/>
                  <a:gd name="connsiteX95" fmla="*/ 636381 w 3024845"/>
                  <a:gd name="connsiteY95" fmla="*/ 661504 h 1078499"/>
                  <a:gd name="connsiteX96" fmla="*/ 637394 w 3024845"/>
                  <a:gd name="connsiteY96" fmla="*/ 661504 h 1078499"/>
                  <a:gd name="connsiteX97" fmla="*/ 644488 w 3024845"/>
                  <a:gd name="connsiteY97" fmla="*/ 661504 h 1078499"/>
                  <a:gd name="connsiteX98" fmla="*/ 644488 w 3024845"/>
                  <a:gd name="connsiteY98" fmla="*/ 629077 h 1078499"/>
                  <a:gd name="connsiteX99" fmla="*/ 645501 w 3024845"/>
                  <a:gd name="connsiteY99" fmla="*/ 629077 h 1078499"/>
                  <a:gd name="connsiteX100" fmla="*/ 652595 w 3024845"/>
                  <a:gd name="connsiteY100" fmla="*/ 629077 h 1078499"/>
                  <a:gd name="connsiteX101" fmla="*/ 652595 w 3024845"/>
                  <a:gd name="connsiteY101" fmla="*/ 627186 h 1078499"/>
                  <a:gd name="connsiteX102" fmla="*/ 652595 w 3024845"/>
                  <a:gd name="connsiteY102" fmla="*/ 613945 h 1078499"/>
                  <a:gd name="connsiteX103" fmla="*/ 651328 w 3024845"/>
                  <a:gd name="connsiteY103" fmla="*/ 612323 h 1078499"/>
                  <a:gd name="connsiteX104" fmla="*/ 656648 w 3024845"/>
                  <a:gd name="connsiteY104" fmla="*/ 600974 h 1078499"/>
                  <a:gd name="connsiteX105" fmla="*/ 664755 w 3024845"/>
                  <a:gd name="connsiteY105" fmla="*/ 629077 h 1078499"/>
                  <a:gd name="connsiteX106" fmla="*/ 665515 w 3024845"/>
                  <a:gd name="connsiteY106" fmla="*/ 629077 h 1078499"/>
                  <a:gd name="connsiteX107" fmla="*/ 670835 w 3024845"/>
                  <a:gd name="connsiteY107" fmla="*/ 629077 h 1078499"/>
                  <a:gd name="connsiteX108" fmla="*/ 670835 w 3024845"/>
                  <a:gd name="connsiteY108" fmla="*/ 523150 h 1078499"/>
                  <a:gd name="connsiteX109" fmla="*/ 672355 w 3024845"/>
                  <a:gd name="connsiteY109" fmla="*/ 523150 h 1078499"/>
                  <a:gd name="connsiteX110" fmla="*/ 682995 w 3024845"/>
                  <a:gd name="connsiteY110" fmla="*/ 523150 h 1078499"/>
                  <a:gd name="connsiteX111" fmla="*/ 682995 w 3024845"/>
                  <a:gd name="connsiteY111" fmla="*/ 475591 h 1078499"/>
                  <a:gd name="connsiteX112" fmla="*/ 709342 w 3024845"/>
                  <a:gd name="connsiteY112" fmla="*/ 475591 h 1078499"/>
                  <a:gd name="connsiteX113" fmla="*/ 709342 w 3024845"/>
                  <a:gd name="connsiteY113" fmla="*/ 453973 h 1078499"/>
                  <a:gd name="connsiteX114" fmla="*/ 743796 w 3024845"/>
                  <a:gd name="connsiteY114" fmla="*/ 453973 h 1078499"/>
                  <a:gd name="connsiteX115" fmla="*/ 743796 w 3024845"/>
                  <a:gd name="connsiteY115" fmla="*/ 456405 h 1078499"/>
                  <a:gd name="connsiteX116" fmla="*/ 743796 w 3024845"/>
                  <a:gd name="connsiteY116" fmla="*/ 473429 h 1078499"/>
                  <a:gd name="connsiteX117" fmla="*/ 746076 w 3024845"/>
                  <a:gd name="connsiteY117" fmla="*/ 473429 h 1078499"/>
                  <a:gd name="connsiteX118" fmla="*/ 762036 w 3024845"/>
                  <a:gd name="connsiteY118" fmla="*/ 473429 h 1078499"/>
                  <a:gd name="connsiteX119" fmla="*/ 762036 w 3024845"/>
                  <a:gd name="connsiteY119" fmla="*/ 520988 h 1078499"/>
                  <a:gd name="connsiteX120" fmla="*/ 763049 w 3024845"/>
                  <a:gd name="connsiteY120" fmla="*/ 520988 h 1078499"/>
                  <a:gd name="connsiteX121" fmla="*/ 770143 w 3024845"/>
                  <a:gd name="connsiteY121" fmla="*/ 520988 h 1078499"/>
                  <a:gd name="connsiteX122" fmla="*/ 784330 w 3024845"/>
                  <a:gd name="connsiteY122" fmla="*/ 525312 h 1078499"/>
                  <a:gd name="connsiteX123" fmla="*/ 784330 w 3024845"/>
                  <a:gd name="connsiteY123" fmla="*/ 564224 h 1078499"/>
                  <a:gd name="connsiteX124" fmla="*/ 785343 w 3024845"/>
                  <a:gd name="connsiteY124" fmla="*/ 564224 h 1078499"/>
                  <a:gd name="connsiteX125" fmla="*/ 792436 w 3024845"/>
                  <a:gd name="connsiteY125" fmla="*/ 564224 h 1078499"/>
                  <a:gd name="connsiteX126" fmla="*/ 792436 w 3024845"/>
                  <a:gd name="connsiteY126" fmla="*/ 565845 h 1078499"/>
                  <a:gd name="connsiteX127" fmla="*/ 792436 w 3024845"/>
                  <a:gd name="connsiteY127" fmla="*/ 577194 h 1078499"/>
                  <a:gd name="connsiteX128" fmla="*/ 794463 w 3024845"/>
                  <a:gd name="connsiteY128" fmla="*/ 577194 h 1078499"/>
                  <a:gd name="connsiteX129" fmla="*/ 808650 w 3024845"/>
                  <a:gd name="connsiteY129" fmla="*/ 577194 h 1078499"/>
                  <a:gd name="connsiteX130" fmla="*/ 814730 w 3024845"/>
                  <a:gd name="connsiteY130" fmla="*/ 583680 h 1078499"/>
                  <a:gd name="connsiteX131" fmla="*/ 814730 w 3024845"/>
                  <a:gd name="connsiteY131" fmla="*/ 605298 h 1078499"/>
                  <a:gd name="connsiteX132" fmla="*/ 817010 w 3024845"/>
                  <a:gd name="connsiteY132" fmla="*/ 605298 h 1078499"/>
                  <a:gd name="connsiteX133" fmla="*/ 832970 w 3024845"/>
                  <a:gd name="connsiteY133" fmla="*/ 605298 h 1078499"/>
                  <a:gd name="connsiteX134" fmla="*/ 832970 w 3024845"/>
                  <a:gd name="connsiteY134" fmla="*/ 606378 h 1078499"/>
                  <a:gd name="connsiteX135" fmla="*/ 832970 w 3024845"/>
                  <a:gd name="connsiteY135" fmla="*/ 613945 h 1078499"/>
                  <a:gd name="connsiteX136" fmla="*/ 834237 w 3024845"/>
                  <a:gd name="connsiteY136" fmla="*/ 613945 h 1078499"/>
                  <a:gd name="connsiteX137" fmla="*/ 843104 w 3024845"/>
                  <a:gd name="connsiteY137" fmla="*/ 613945 h 1078499"/>
                  <a:gd name="connsiteX138" fmla="*/ 843104 w 3024845"/>
                  <a:gd name="connsiteY138" fmla="*/ 616106 h 1078499"/>
                  <a:gd name="connsiteX139" fmla="*/ 843104 w 3024845"/>
                  <a:gd name="connsiteY139" fmla="*/ 631239 h 1078499"/>
                  <a:gd name="connsiteX140" fmla="*/ 847157 w 3024845"/>
                  <a:gd name="connsiteY140" fmla="*/ 629347 h 1078499"/>
                  <a:gd name="connsiteX141" fmla="*/ 847157 w 3024845"/>
                  <a:gd name="connsiteY141" fmla="*/ 616106 h 1078499"/>
                  <a:gd name="connsiteX142" fmla="*/ 848170 w 3024845"/>
                  <a:gd name="connsiteY142" fmla="*/ 616106 h 1078499"/>
                  <a:gd name="connsiteX143" fmla="*/ 855264 w 3024845"/>
                  <a:gd name="connsiteY143" fmla="*/ 616106 h 1078499"/>
                  <a:gd name="connsiteX144" fmla="*/ 855264 w 3024845"/>
                  <a:gd name="connsiteY144" fmla="*/ 617728 h 1078499"/>
                  <a:gd name="connsiteX145" fmla="*/ 855264 w 3024845"/>
                  <a:gd name="connsiteY145" fmla="*/ 629077 h 1078499"/>
                  <a:gd name="connsiteX146" fmla="*/ 856024 w 3024845"/>
                  <a:gd name="connsiteY146" fmla="*/ 629077 h 1078499"/>
                  <a:gd name="connsiteX147" fmla="*/ 861344 w 3024845"/>
                  <a:gd name="connsiteY147" fmla="*/ 629077 h 1078499"/>
                  <a:gd name="connsiteX148" fmla="*/ 909984 w 3024845"/>
                  <a:gd name="connsiteY148" fmla="*/ 624754 h 1078499"/>
                  <a:gd name="connsiteX149" fmla="*/ 909984 w 3024845"/>
                  <a:gd name="connsiteY149" fmla="*/ 626105 h 1078499"/>
                  <a:gd name="connsiteX150" fmla="*/ 909984 w 3024845"/>
                  <a:gd name="connsiteY150" fmla="*/ 635562 h 1078499"/>
                  <a:gd name="connsiteX151" fmla="*/ 910744 w 3024845"/>
                  <a:gd name="connsiteY151" fmla="*/ 635562 h 1078499"/>
                  <a:gd name="connsiteX152" fmla="*/ 916065 w 3024845"/>
                  <a:gd name="connsiteY152" fmla="*/ 635562 h 1078499"/>
                  <a:gd name="connsiteX153" fmla="*/ 916065 w 3024845"/>
                  <a:gd name="connsiteY153" fmla="*/ 637724 h 1078499"/>
                  <a:gd name="connsiteX154" fmla="*/ 916065 w 3024845"/>
                  <a:gd name="connsiteY154" fmla="*/ 652857 h 1078499"/>
                  <a:gd name="connsiteX155" fmla="*/ 918091 w 3024845"/>
                  <a:gd name="connsiteY155" fmla="*/ 651506 h 1078499"/>
                  <a:gd name="connsiteX156" fmla="*/ 932278 w 3024845"/>
                  <a:gd name="connsiteY156" fmla="*/ 642048 h 1078499"/>
                  <a:gd name="connsiteX157" fmla="*/ 938358 w 3024845"/>
                  <a:gd name="connsiteY157" fmla="*/ 600974 h 1078499"/>
                  <a:gd name="connsiteX158" fmla="*/ 939118 w 3024845"/>
                  <a:gd name="connsiteY158" fmla="*/ 600704 h 1078499"/>
                  <a:gd name="connsiteX159" fmla="*/ 944438 w 3024845"/>
                  <a:gd name="connsiteY159" fmla="*/ 598812 h 1078499"/>
                  <a:gd name="connsiteX160" fmla="*/ 946465 w 3024845"/>
                  <a:gd name="connsiteY160" fmla="*/ 529635 h 1078499"/>
                  <a:gd name="connsiteX161" fmla="*/ 948492 w 3024845"/>
                  <a:gd name="connsiteY161" fmla="*/ 598812 h 1078499"/>
                  <a:gd name="connsiteX162" fmla="*/ 949252 w 3024845"/>
                  <a:gd name="connsiteY162" fmla="*/ 599082 h 1078499"/>
                  <a:gd name="connsiteX163" fmla="*/ 954572 w 3024845"/>
                  <a:gd name="connsiteY163" fmla="*/ 600974 h 1078499"/>
                  <a:gd name="connsiteX164" fmla="*/ 954572 w 3024845"/>
                  <a:gd name="connsiteY164" fmla="*/ 514503 h 1078499"/>
                  <a:gd name="connsiteX165" fmla="*/ 958625 w 3024845"/>
                  <a:gd name="connsiteY165" fmla="*/ 482076 h 1078499"/>
                  <a:gd name="connsiteX166" fmla="*/ 997132 w 3024845"/>
                  <a:gd name="connsiteY166" fmla="*/ 482076 h 1078499"/>
                  <a:gd name="connsiteX167" fmla="*/ 997132 w 3024845"/>
                  <a:gd name="connsiteY167" fmla="*/ 514503 h 1078499"/>
                  <a:gd name="connsiteX168" fmla="*/ 997892 w 3024845"/>
                  <a:gd name="connsiteY168" fmla="*/ 514503 h 1078499"/>
                  <a:gd name="connsiteX169" fmla="*/ 1003212 w 3024845"/>
                  <a:gd name="connsiteY169" fmla="*/ 514503 h 1078499"/>
                  <a:gd name="connsiteX170" fmla="*/ 1003212 w 3024845"/>
                  <a:gd name="connsiteY170" fmla="*/ 432355 h 1078499"/>
                  <a:gd name="connsiteX171" fmla="*/ 1004986 w 3024845"/>
                  <a:gd name="connsiteY171" fmla="*/ 432355 h 1078499"/>
                  <a:gd name="connsiteX172" fmla="*/ 1017399 w 3024845"/>
                  <a:gd name="connsiteY172" fmla="*/ 432355 h 1078499"/>
                  <a:gd name="connsiteX173" fmla="*/ 1017399 w 3024845"/>
                  <a:gd name="connsiteY173" fmla="*/ 430464 h 1078499"/>
                  <a:gd name="connsiteX174" fmla="*/ 1017399 w 3024845"/>
                  <a:gd name="connsiteY174" fmla="*/ 417223 h 1078499"/>
                  <a:gd name="connsiteX175" fmla="*/ 1039693 w 3024845"/>
                  <a:gd name="connsiteY175" fmla="*/ 417223 h 1078499"/>
                  <a:gd name="connsiteX176" fmla="*/ 1039693 w 3024845"/>
                  <a:gd name="connsiteY176" fmla="*/ 416142 h 1078499"/>
                  <a:gd name="connsiteX177" fmla="*/ 1039693 w 3024845"/>
                  <a:gd name="connsiteY177" fmla="*/ 408576 h 1078499"/>
                  <a:gd name="connsiteX178" fmla="*/ 1041466 w 3024845"/>
                  <a:gd name="connsiteY178" fmla="*/ 408576 h 1078499"/>
                  <a:gd name="connsiteX179" fmla="*/ 1053880 w 3024845"/>
                  <a:gd name="connsiteY179" fmla="*/ 408576 h 1078499"/>
                  <a:gd name="connsiteX180" fmla="*/ 1053880 w 3024845"/>
                  <a:gd name="connsiteY180" fmla="*/ 409657 h 1078499"/>
                  <a:gd name="connsiteX181" fmla="*/ 1053880 w 3024845"/>
                  <a:gd name="connsiteY181" fmla="*/ 417223 h 1078499"/>
                  <a:gd name="connsiteX182" fmla="*/ 1054640 w 3024845"/>
                  <a:gd name="connsiteY182" fmla="*/ 417223 h 1078499"/>
                  <a:gd name="connsiteX183" fmla="*/ 1059960 w 3024845"/>
                  <a:gd name="connsiteY183" fmla="*/ 417223 h 1078499"/>
                  <a:gd name="connsiteX184" fmla="*/ 1070093 w 3024845"/>
                  <a:gd name="connsiteY184" fmla="*/ 412899 h 1078499"/>
                  <a:gd name="connsiteX185" fmla="*/ 1074146 w 3024845"/>
                  <a:gd name="connsiteY185" fmla="*/ 416142 h 1078499"/>
                  <a:gd name="connsiteX186" fmla="*/ 1074146 w 3024845"/>
                  <a:gd name="connsiteY186" fmla="*/ 408576 h 1078499"/>
                  <a:gd name="connsiteX187" fmla="*/ 1076426 w 3024845"/>
                  <a:gd name="connsiteY187" fmla="*/ 408576 h 1078499"/>
                  <a:gd name="connsiteX188" fmla="*/ 1092387 w 3024845"/>
                  <a:gd name="connsiteY188" fmla="*/ 408576 h 1078499"/>
                  <a:gd name="connsiteX189" fmla="*/ 1092387 w 3024845"/>
                  <a:gd name="connsiteY189" fmla="*/ 409657 h 1078499"/>
                  <a:gd name="connsiteX190" fmla="*/ 1092387 w 3024845"/>
                  <a:gd name="connsiteY190" fmla="*/ 417223 h 1078499"/>
                  <a:gd name="connsiteX191" fmla="*/ 1122787 w 3024845"/>
                  <a:gd name="connsiteY191" fmla="*/ 417223 h 1078499"/>
                  <a:gd name="connsiteX192" fmla="*/ 1122787 w 3024845"/>
                  <a:gd name="connsiteY192" fmla="*/ 418844 h 1078499"/>
                  <a:gd name="connsiteX193" fmla="*/ 1122787 w 3024845"/>
                  <a:gd name="connsiteY193" fmla="*/ 430194 h 1078499"/>
                  <a:gd name="connsiteX194" fmla="*/ 1149134 w 3024845"/>
                  <a:gd name="connsiteY194" fmla="*/ 430194 h 1078499"/>
                  <a:gd name="connsiteX195" fmla="*/ 1149134 w 3024845"/>
                  <a:gd name="connsiteY195" fmla="*/ 460458 h 1078499"/>
                  <a:gd name="connsiteX196" fmla="*/ 1149894 w 3024845"/>
                  <a:gd name="connsiteY196" fmla="*/ 460458 h 1078499"/>
                  <a:gd name="connsiteX197" fmla="*/ 1155214 w 3024845"/>
                  <a:gd name="connsiteY197" fmla="*/ 460458 h 1078499"/>
                  <a:gd name="connsiteX198" fmla="*/ 1155214 w 3024845"/>
                  <a:gd name="connsiteY198" fmla="*/ 461539 h 1078499"/>
                  <a:gd name="connsiteX199" fmla="*/ 1155214 w 3024845"/>
                  <a:gd name="connsiteY199" fmla="*/ 469106 h 1078499"/>
                  <a:gd name="connsiteX200" fmla="*/ 1159268 w 3024845"/>
                  <a:gd name="connsiteY200" fmla="*/ 499370 h 1078499"/>
                  <a:gd name="connsiteX201" fmla="*/ 1160028 w 3024845"/>
                  <a:gd name="connsiteY201" fmla="*/ 499370 h 1078499"/>
                  <a:gd name="connsiteX202" fmla="*/ 1165348 w 3024845"/>
                  <a:gd name="connsiteY202" fmla="*/ 499370 h 1078499"/>
                  <a:gd name="connsiteX203" fmla="*/ 1165348 w 3024845"/>
                  <a:gd name="connsiteY203" fmla="*/ 500181 h 1078499"/>
                  <a:gd name="connsiteX204" fmla="*/ 1165348 w 3024845"/>
                  <a:gd name="connsiteY204" fmla="*/ 505856 h 1078499"/>
                  <a:gd name="connsiteX205" fmla="*/ 1166361 w 3024845"/>
                  <a:gd name="connsiteY205" fmla="*/ 505856 h 1078499"/>
                  <a:gd name="connsiteX206" fmla="*/ 1173454 w 3024845"/>
                  <a:gd name="connsiteY206" fmla="*/ 505856 h 1078499"/>
                  <a:gd name="connsiteX207" fmla="*/ 1173454 w 3024845"/>
                  <a:gd name="connsiteY207" fmla="*/ 536121 h 1078499"/>
                  <a:gd name="connsiteX208" fmla="*/ 1175481 w 3024845"/>
                  <a:gd name="connsiteY208" fmla="*/ 536121 h 1078499"/>
                  <a:gd name="connsiteX209" fmla="*/ 1189668 w 3024845"/>
                  <a:gd name="connsiteY209" fmla="*/ 536121 h 1078499"/>
                  <a:gd name="connsiteX210" fmla="*/ 1189668 w 3024845"/>
                  <a:gd name="connsiteY210" fmla="*/ 559900 h 1078499"/>
                  <a:gd name="connsiteX211" fmla="*/ 1191695 w 3024845"/>
                  <a:gd name="connsiteY211" fmla="*/ 561521 h 1078499"/>
                  <a:gd name="connsiteX212" fmla="*/ 1191695 w 3024845"/>
                  <a:gd name="connsiteY212" fmla="*/ 572871 h 1078499"/>
                  <a:gd name="connsiteX213" fmla="*/ 1192455 w 3024845"/>
                  <a:gd name="connsiteY213" fmla="*/ 572871 h 1078499"/>
                  <a:gd name="connsiteX214" fmla="*/ 1197775 w 3024845"/>
                  <a:gd name="connsiteY214" fmla="*/ 572871 h 1078499"/>
                  <a:gd name="connsiteX215" fmla="*/ 1197775 w 3024845"/>
                  <a:gd name="connsiteY215" fmla="*/ 596650 h 1078499"/>
                  <a:gd name="connsiteX216" fmla="*/ 1199041 w 3024845"/>
                  <a:gd name="connsiteY216" fmla="*/ 596650 h 1078499"/>
                  <a:gd name="connsiteX217" fmla="*/ 1207908 w 3024845"/>
                  <a:gd name="connsiteY217" fmla="*/ 596650 h 1078499"/>
                  <a:gd name="connsiteX218" fmla="*/ 1209935 w 3024845"/>
                  <a:gd name="connsiteY218" fmla="*/ 600704 h 1078499"/>
                  <a:gd name="connsiteX219" fmla="*/ 1209935 w 3024845"/>
                  <a:gd name="connsiteY219" fmla="*/ 613945 h 1078499"/>
                  <a:gd name="connsiteX220" fmla="*/ 1211455 w 3024845"/>
                  <a:gd name="connsiteY220" fmla="*/ 612053 h 1078499"/>
                  <a:gd name="connsiteX221" fmla="*/ 1222095 w 3024845"/>
                  <a:gd name="connsiteY221" fmla="*/ 598812 h 1078499"/>
                  <a:gd name="connsiteX222" fmla="*/ 1250469 w 3024845"/>
                  <a:gd name="connsiteY222" fmla="*/ 598812 h 1078499"/>
                  <a:gd name="connsiteX223" fmla="*/ 1250469 w 3024845"/>
                  <a:gd name="connsiteY223" fmla="*/ 685283 h 1078499"/>
                  <a:gd name="connsiteX224" fmla="*/ 1251229 w 3024845"/>
                  <a:gd name="connsiteY224" fmla="*/ 685283 h 1078499"/>
                  <a:gd name="connsiteX225" fmla="*/ 1256549 w 3024845"/>
                  <a:gd name="connsiteY225" fmla="*/ 685283 h 1078499"/>
                  <a:gd name="connsiteX226" fmla="*/ 1257309 w 3024845"/>
                  <a:gd name="connsiteY226" fmla="*/ 683932 h 1078499"/>
                  <a:gd name="connsiteX227" fmla="*/ 1262629 w 3024845"/>
                  <a:gd name="connsiteY227" fmla="*/ 674474 h 1078499"/>
                  <a:gd name="connsiteX228" fmla="*/ 1262629 w 3024845"/>
                  <a:gd name="connsiteY228" fmla="*/ 676366 h 1078499"/>
                  <a:gd name="connsiteX229" fmla="*/ 1262629 w 3024845"/>
                  <a:gd name="connsiteY229" fmla="*/ 689607 h 1078499"/>
                  <a:gd name="connsiteX230" fmla="*/ 1266682 w 3024845"/>
                  <a:gd name="connsiteY230" fmla="*/ 644210 h 1078499"/>
                  <a:gd name="connsiteX231" fmla="*/ 1267442 w 3024845"/>
                  <a:gd name="connsiteY231" fmla="*/ 644210 h 1078499"/>
                  <a:gd name="connsiteX232" fmla="*/ 1272762 w 3024845"/>
                  <a:gd name="connsiteY232" fmla="*/ 644210 h 1078499"/>
                  <a:gd name="connsiteX233" fmla="*/ 1272762 w 3024845"/>
                  <a:gd name="connsiteY233" fmla="*/ 579356 h 1078499"/>
                  <a:gd name="connsiteX234" fmla="*/ 1273776 w 3024845"/>
                  <a:gd name="connsiteY234" fmla="*/ 579356 h 1078499"/>
                  <a:gd name="connsiteX235" fmla="*/ 1280869 w 3024845"/>
                  <a:gd name="connsiteY235" fmla="*/ 579356 h 1078499"/>
                  <a:gd name="connsiteX236" fmla="*/ 1293029 w 3024845"/>
                  <a:gd name="connsiteY236" fmla="*/ 536121 h 1078499"/>
                  <a:gd name="connsiteX237" fmla="*/ 1294296 w 3024845"/>
                  <a:gd name="connsiteY237" fmla="*/ 536121 h 1078499"/>
                  <a:gd name="connsiteX238" fmla="*/ 1303163 w 3024845"/>
                  <a:gd name="connsiteY238" fmla="*/ 536121 h 1078499"/>
                  <a:gd name="connsiteX239" fmla="*/ 1313296 w 3024845"/>
                  <a:gd name="connsiteY239" fmla="*/ 579356 h 1078499"/>
                  <a:gd name="connsiteX240" fmla="*/ 1314309 w 3024845"/>
                  <a:gd name="connsiteY240" fmla="*/ 579356 h 1078499"/>
                  <a:gd name="connsiteX241" fmla="*/ 1321403 w 3024845"/>
                  <a:gd name="connsiteY241" fmla="*/ 579356 h 1078499"/>
                  <a:gd name="connsiteX242" fmla="*/ 1321403 w 3024845"/>
                  <a:gd name="connsiteY242" fmla="*/ 618268 h 1078499"/>
                  <a:gd name="connsiteX243" fmla="*/ 1323176 w 3024845"/>
                  <a:gd name="connsiteY243" fmla="*/ 618268 h 1078499"/>
                  <a:gd name="connsiteX244" fmla="*/ 1335590 w 3024845"/>
                  <a:gd name="connsiteY244" fmla="*/ 618268 h 1078499"/>
                  <a:gd name="connsiteX245" fmla="*/ 1335590 w 3024845"/>
                  <a:gd name="connsiteY245" fmla="*/ 620430 h 1078499"/>
                  <a:gd name="connsiteX246" fmla="*/ 1335590 w 3024845"/>
                  <a:gd name="connsiteY246" fmla="*/ 635562 h 1078499"/>
                  <a:gd name="connsiteX247" fmla="*/ 1339643 w 3024845"/>
                  <a:gd name="connsiteY247" fmla="*/ 633401 h 1078499"/>
                  <a:gd name="connsiteX248" fmla="*/ 1339643 w 3024845"/>
                  <a:gd name="connsiteY248" fmla="*/ 618268 h 1078499"/>
                  <a:gd name="connsiteX249" fmla="*/ 1341163 w 3024845"/>
                  <a:gd name="connsiteY249" fmla="*/ 618268 h 1078499"/>
                  <a:gd name="connsiteX250" fmla="*/ 1351803 w 3024845"/>
                  <a:gd name="connsiteY250" fmla="*/ 618268 h 1078499"/>
                  <a:gd name="connsiteX251" fmla="*/ 1351803 w 3024845"/>
                  <a:gd name="connsiteY251" fmla="*/ 619889 h 1078499"/>
                  <a:gd name="connsiteX252" fmla="*/ 1351803 w 3024845"/>
                  <a:gd name="connsiteY252" fmla="*/ 631239 h 1078499"/>
                  <a:gd name="connsiteX253" fmla="*/ 1382204 w 3024845"/>
                  <a:gd name="connsiteY253" fmla="*/ 631239 h 1078499"/>
                  <a:gd name="connsiteX254" fmla="*/ 1382204 w 3024845"/>
                  <a:gd name="connsiteY254" fmla="*/ 594489 h 1078499"/>
                  <a:gd name="connsiteX255" fmla="*/ 1383470 w 3024845"/>
                  <a:gd name="connsiteY255" fmla="*/ 594489 h 1078499"/>
                  <a:gd name="connsiteX256" fmla="*/ 1392337 w 3024845"/>
                  <a:gd name="connsiteY256" fmla="*/ 594489 h 1078499"/>
                  <a:gd name="connsiteX257" fmla="*/ 1392337 w 3024845"/>
                  <a:gd name="connsiteY257" fmla="*/ 616106 h 1078499"/>
                  <a:gd name="connsiteX258" fmla="*/ 1394364 w 3024845"/>
                  <a:gd name="connsiteY258" fmla="*/ 583680 h 1078499"/>
                  <a:gd name="connsiteX259" fmla="*/ 1416657 w 3024845"/>
                  <a:gd name="connsiteY259" fmla="*/ 583680 h 1078499"/>
                  <a:gd name="connsiteX260" fmla="*/ 1416657 w 3024845"/>
                  <a:gd name="connsiteY260" fmla="*/ 582058 h 1078499"/>
                  <a:gd name="connsiteX261" fmla="*/ 1416657 w 3024845"/>
                  <a:gd name="connsiteY261" fmla="*/ 570709 h 1078499"/>
                  <a:gd name="connsiteX262" fmla="*/ 1417417 w 3024845"/>
                  <a:gd name="connsiteY262" fmla="*/ 570709 h 1078499"/>
                  <a:gd name="connsiteX263" fmla="*/ 1422737 w 3024845"/>
                  <a:gd name="connsiteY263" fmla="*/ 570709 h 1078499"/>
                  <a:gd name="connsiteX264" fmla="*/ 1422737 w 3024845"/>
                  <a:gd name="connsiteY264" fmla="*/ 568818 h 1078499"/>
                  <a:gd name="connsiteX265" fmla="*/ 1422737 w 3024845"/>
                  <a:gd name="connsiteY265" fmla="*/ 555577 h 1078499"/>
                  <a:gd name="connsiteX266" fmla="*/ 1426791 w 3024845"/>
                  <a:gd name="connsiteY266" fmla="*/ 562062 h 1078499"/>
                  <a:gd name="connsiteX267" fmla="*/ 1429071 w 3024845"/>
                  <a:gd name="connsiteY267" fmla="*/ 562062 h 1078499"/>
                  <a:gd name="connsiteX268" fmla="*/ 1445031 w 3024845"/>
                  <a:gd name="connsiteY268" fmla="*/ 562062 h 1078499"/>
                  <a:gd name="connsiteX269" fmla="*/ 1445031 w 3024845"/>
                  <a:gd name="connsiteY269" fmla="*/ 561251 h 1078499"/>
                  <a:gd name="connsiteX270" fmla="*/ 1445031 w 3024845"/>
                  <a:gd name="connsiteY270" fmla="*/ 555577 h 1078499"/>
                  <a:gd name="connsiteX271" fmla="*/ 1445791 w 3024845"/>
                  <a:gd name="connsiteY271" fmla="*/ 555577 h 1078499"/>
                  <a:gd name="connsiteX272" fmla="*/ 1451111 w 3024845"/>
                  <a:gd name="connsiteY272" fmla="*/ 555577 h 1078499"/>
                  <a:gd name="connsiteX273" fmla="*/ 1451111 w 3024845"/>
                  <a:gd name="connsiteY273" fmla="*/ 556928 h 1078499"/>
                  <a:gd name="connsiteX274" fmla="*/ 1451111 w 3024845"/>
                  <a:gd name="connsiteY274" fmla="*/ 566386 h 1078499"/>
                  <a:gd name="connsiteX275" fmla="*/ 1489618 w 3024845"/>
                  <a:gd name="connsiteY275" fmla="*/ 566386 h 1078499"/>
                  <a:gd name="connsiteX276" fmla="*/ 1489618 w 3024845"/>
                  <a:gd name="connsiteY276" fmla="*/ 704739 h 1078499"/>
                  <a:gd name="connsiteX277" fmla="*/ 1491138 w 3024845"/>
                  <a:gd name="connsiteY277" fmla="*/ 704739 h 1078499"/>
                  <a:gd name="connsiteX278" fmla="*/ 1501778 w 3024845"/>
                  <a:gd name="connsiteY278" fmla="*/ 704739 h 1078499"/>
                  <a:gd name="connsiteX279" fmla="*/ 1501778 w 3024845"/>
                  <a:gd name="connsiteY279" fmla="*/ 691769 h 1078499"/>
                  <a:gd name="connsiteX280" fmla="*/ 1505832 w 3024845"/>
                  <a:gd name="connsiteY280" fmla="*/ 691769 h 1078499"/>
                  <a:gd name="connsiteX281" fmla="*/ 1505832 w 3024845"/>
                  <a:gd name="connsiteY281" fmla="*/ 704739 h 1078499"/>
                  <a:gd name="connsiteX282" fmla="*/ 1536232 w 3024845"/>
                  <a:gd name="connsiteY282" fmla="*/ 704739 h 1078499"/>
                  <a:gd name="connsiteX283" fmla="*/ 1536232 w 3024845"/>
                  <a:gd name="connsiteY283" fmla="*/ 674474 h 1078499"/>
                  <a:gd name="connsiteX284" fmla="*/ 1548392 w 3024845"/>
                  <a:gd name="connsiteY284" fmla="*/ 674474 h 1078499"/>
                  <a:gd name="connsiteX285" fmla="*/ 1560552 w 3024845"/>
                  <a:gd name="connsiteY285" fmla="*/ 672313 h 1078499"/>
                  <a:gd name="connsiteX286" fmla="*/ 1564606 w 3024845"/>
                  <a:gd name="connsiteY286" fmla="*/ 674474 h 1078499"/>
                  <a:gd name="connsiteX287" fmla="*/ 1574739 w 3024845"/>
                  <a:gd name="connsiteY287" fmla="*/ 674474 h 1078499"/>
                  <a:gd name="connsiteX288" fmla="*/ 1574739 w 3024845"/>
                  <a:gd name="connsiteY288" fmla="*/ 704739 h 1078499"/>
                  <a:gd name="connsiteX289" fmla="*/ 1582846 w 3024845"/>
                  <a:gd name="connsiteY289" fmla="*/ 704739 h 1078499"/>
                  <a:gd name="connsiteX290" fmla="*/ 1582846 w 3024845"/>
                  <a:gd name="connsiteY290" fmla="*/ 722034 h 1078499"/>
                  <a:gd name="connsiteX291" fmla="*/ 1592182 w 3024845"/>
                  <a:gd name="connsiteY291" fmla="*/ 722939 h 1078499"/>
                  <a:gd name="connsiteX292" fmla="*/ 1605140 w 3024845"/>
                  <a:gd name="connsiteY292" fmla="*/ 722939 h 1078499"/>
                  <a:gd name="connsiteX293" fmla="*/ 1605140 w 3024845"/>
                  <a:gd name="connsiteY293" fmla="*/ 706901 h 1078499"/>
                  <a:gd name="connsiteX294" fmla="*/ 1673096 w 3024845"/>
                  <a:gd name="connsiteY294" fmla="*/ 706901 h 1078499"/>
                  <a:gd name="connsiteX295" fmla="*/ 1673096 w 3024845"/>
                  <a:gd name="connsiteY295" fmla="*/ 621648 h 1078499"/>
                  <a:gd name="connsiteX296" fmla="*/ 1745104 w 3024845"/>
                  <a:gd name="connsiteY296" fmla="*/ 621648 h 1078499"/>
                  <a:gd name="connsiteX297" fmla="*/ 1745104 w 3024845"/>
                  <a:gd name="connsiteY297" fmla="*/ 700416 h 1078499"/>
                  <a:gd name="connsiteX298" fmla="*/ 1747008 w 3024845"/>
                  <a:gd name="connsiteY298" fmla="*/ 700416 h 1078499"/>
                  <a:gd name="connsiteX299" fmla="*/ 1748250 w 3024845"/>
                  <a:gd name="connsiteY299" fmla="*/ 722939 h 1078499"/>
                  <a:gd name="connsiteX300" fmla="*/ 1757926 w 3024845"/>
                  <a:gd name="connsiteY300" fmla="*/ 722939 h 1078499"/>
                  <a:gd name="connsiteX301" fmla="*/ 1759168 w 3024845"/>
                  <a:gd name="connsiteY301" fmla="*/ 700416 h 1078499"/>
                  <a:gd name="connsiteX302" fmla="*/ 1765248 w 3024845"/>
                  <a:gd name="connsiteY302" fmla="*/ 700416 h 1078499"/>
                  <a:gd name="connsiteX303" fmla="*/ 1766490 w 3024845"/>
                  <a:gd name="connsiteY303" fmla="*/ 722939 h 1078499"/>
                  <a:gd name="connsiteX304" fmla="*/ 1817112 w 3024845"/>
                  <a:gd name="connsiteY304" fmla="*/ 722939 h 1078499"/>
                  <a:gd name="connsiteX305" fmla="*/ 1817112 w 3024845"/>
                  <a:gd name="connsiteY305" fmla="*/ 559911 h 1078499"/>
                  <a:gd name="connsiteX306" fmla="*/ 2014439 w 3024845"/>
                  <a:gd name="connsiteY306" fmla="*/ 559911 h 1078499"/>
                  <a:gd name="connsiteX307" fmla="*/ 2014439 w 3024845"/>
                  <a:gd name="connsiteY307" fmla="*/ 722939 h 1078499"/>
                  <a:gd name="connsiteX308" fmla="*/ 2033136 w 3024845"/>
                  <a:gd name="connsiteY308" fmla="*/ 722939 h 1078499"/>
                  <a:gd name="connsiteX309" fmla="*/ 2033136 w 3024845"/>
                  <a:gd name="connsiteY309" fmla="*/ 640246 h 1078499"/>
                  <a:gd name="connsiteX310" fmla="*/ 2128256 w 3024845"/>
                  <a:gd name="connsiteY310" fmla="*/ 640246 h 1078499"/>
                  <a:gd name="connsiteX311" fmla="*/ 2140186 w 3024845"/>
                  <a:gd name="connsiteY311" fmla="*/ 322105 h 1078499"/>
                  <a:gd name="connsiteX312" fmla="*/ 2128026 w 3024845"/>
                  <a:gd name="connsiteY312" fmla="*/ 300487 h 1078499"/>
                  <a:gd name="connsiteX313" fmla="*/ 2121946 w 3024845"/>
                  <a:gd name="connsiteY313" fmla="*/ 296163 h 1078499"/>
                  <a:gd name="connsiteX314" fmla="*/ 2130053 w 3024845"/>
                  <a:gd name="connsiteY314" fmla="*/ 272384 h 1078499"/>
                  <a:gd name="connsiteX315" fmla="*/ 2130053 w 3024845"/>
                  <a:gd name="connsiteY315" fmla="*/ 255090 h 1078499"/>
                  <a:gd name="connsiteX316" fmla="*/ 2144240 w 3024845"/>
                  <a:gd name="connsiteY316" fmla="*/ 255090 h 1078499"/>
                  <a:gd name="connsiteX317" fmla="*/ 2144240 w 3024845"/>
                  <a:gd name="connsiteY317" fmla="*/ 233472 h 1078499"/>
                  <a:gd name="connsiteX318" fmla="*/ 2146266 w 3024845"/>
                  <a:gd name="connsiteY318" fmla="*/ 229148 h 1078499"/>
                  <a:gd name="connsiteX319" fmla="*/ 2146266 w 3024845"/>
                  <a:gd name="connsiteY319" fmla="*/ 151324 h 1078499"/>
                  <a:gd name="connsiteX320" fmla="*/ 2144240 w 3024845"/>
                  <a:gd name="connsiteY320" fmla="*/ 144839 h 1078499"/>
                  <a:gd name="connsiteX321" fmla="*/ 2150320 w 3024845"/>
                  <a:gd name="connsiteY321" fmla="*/ 138353 h 1078499"/>
                  <a:gd name="connsiteX322" fmla="*/ 2150320 w 3024845"/>
                  <a:gd name="connsiteY322" fmla="*/ 79985 h 1078499"/>
                  <a:gd name="connsiteX323" fmla="*/ 2152346 w 3024845"/>
                  <a:gd name="connsiteY323" fmla="*/ 75662 h 1078499"/>
                  <a:gd name="connsiteX324" fmla="*/ 2152346 w 3024845"/>
                  <a:gd name="connsiteY324" fmla="*/ 19456 h 1078499"/>
                  <a:gd name="connsiteX325" fmla="*/ 2154373 w 3024845"/>
                  <a:gd name="connsiteY325" fmla="*/ 0 h 1078499"/>
                  <a:gd name="connsiteX326" fmla="*/ 2158427 w 3024845"/>
                  <a:gd name="connsiteY326" fmla="*/ 17294 h 1078499"/>
                  <a:gd name="connsiteX327" fmla="*/ 2160453 w 3024845"/>
                  <a:gd name="connsiteY327" fmla="*/ 75662 h 1078499"/>
                  <a:gd name="connsiteX328" fmla="*/ 2162480 w 3024845"/>
                  <a:gd name="connsiteY328" fmla="*/ 138353 h 1078499"/>
                  <a:gd name="connsiteX329" fmla="*/ 2168560 w 3024845"/>
                  <a:gd name="connsiteY329" fmla="*/ 144839 h 1078499"/>
                  <a:gd name="connsiteX330" fmla="*/ 2166533 w 3024845"/>
                  <a:gd name="connsiteY330" fmla="*/ 151324 h 1078499"/>
                  <a:gd name="connsiteX331" fmla="*/ 2166533 w 3024845"/>
                  <a:gd name="connsiteY331" fmla="*/ 229148 h 1078499"/>
                  <a:gd name="connsiteX332" fmla="*/ 2168560 w 3024845"/>
                  <a:gd name="connsiteY332" fmla="*/ 233472 h 1078499"/>
                  <a:gd name="connsiteX333" fmla="*/ 2168560 w 3024845"/>
                  <a:gd name="connsiteY333" fmla="*/ 255090 h 1078499"/>
                  <a:gd name="connsiteX334" fmla="*/ 2182747 w 3024845"/>
                  <a:gd name="connsiteY334" fmla="*/ 255090 h 1078499"/>
                  <a:gd name="connsiteX335" fmla="*/ 2182747 w 3024845"/>
                  <a:gd name="connsiteY335" fmla="*/ 272384 h 1078499"/>
                  <a:gd name="connsiteX336" fmla="*/ 2190854 w 3024845"/>
                  <a:gd name="connsiteY336" fmla="*/ 296163 h 1078499"/>
                  <a:gd name="connsiteX337" fmla="*/ 2184774 w 3024845"/>
                  <a:gd name="connsiteY337" fmla="*/ 300487 h 1078499"/>
                  <a:gd name="connsiteX338" fmla="*/ 2172613 w 3024845"/>
                  <a:gd name="connsiteY338" fmla="*/ 322105 h 1078499"/>
                  <a:gd name="connsiteX339" fmla="*/ 2180720 w 3024845"/>
                  <a:gd name="connsiteY339" fmla="*/ 575033 h 1078499"/>
                  <a:gd name="connsiteX340" fmla="*/ 2245574 w 3024845"/>
                  <a:gd name="connsiteY340" fmla="*/ 575033 h 1078499"/>
                  <a:gd name="connsiteX341" fmla="*/ 2245574 w 3024845"/>
                  <a:gd name="connsiteY341" fmla="*/ 650695 h 1078499"/>
                  <a:gd name="connsiteX342" fmla="*/ 2253681 w 3024845"/>
                  <a:gd name="connsiteY342" fmla="*/ 650695 h 1078499"/>
                  <a:gd name="connsiteX343" fmla="*/ 2255708 w 3024845"/>
                  <a:gd name="connsiteY343" fmla="*/ 644210 h 1078499"/>
                  <a:gd name="connsiteX344" fmla="*/ 2261788 w 3024845"/>
                  <a:gd name="connsiteY344" fmla="*/ 644210 h 1078499"/>
                  <a:gd name="connsiteX345" fmla="*/ 2263815 w 3024845"/>
                  <a:gd name="connsiteY345" fmla="*/ 652857 h 1078499"/>
                  <a:gd name="connsiteX346" fmla="*/ 2275975 w 3024845"/>
                  <a:gd name="connsiteY346" fmla="*/ 652857 h 1078499"/>
                  <a:gd name="connsiteX347" fmla="*/ 2275975 w 3024845"/>
                  <a:gd name="connsiteY347" fmla="*/ 646371 h 1078499"/>
                  <a:gd name="connsiteX348" fmla="*/ 2298268 w 3024845"/>
                  <a:gd name="connsiteY348" fmla="*/ 646371 h 1078499"/>
                  <a:gd name="connsiteX349" fmla="*/ 2298268 w 3024845"/>
                  <a:gd name="connsiteY349" fmla="*/ 652857 h 1078499"/>
                  <a:gd name="connsiteX350" fmla="*/ 2318535 w 3024845"/>
                  <a:gd name="connsiteY350" fmla="*/ 652857 h 1078499"/>
                  <a:gd name="connsiteX351" fmla="*/ 2318535 w 3024845"/>
                  <a:gd name="connsiteY351" fmla="*/ 698254 h 1078499"/>
                  <a:gd name="connsiteX352" fmla="*/ 2332722 w 3024845"/>
                  <a:gd name="connsiteY352" fmla="*/ 698254 h 1078499"/>
                  <a:gd name="connsiteX353" fmla="*/ 2332722 w 3024845"/>
                  <a:gd name="connsiteY353" fmla="*/ 685283 h 1078499"/>
                  <a:gd name="connsiteX354" fmla="*/ 2348936 w 3024845"/>
                  <a:gd name="connsiteY354" fmla="*/ 685283 h 1078499"/>
                  <a:gd name="connsiteX355" fmla="*/ 2348936 w 3024845"/>
                  <a:gd name="connsiteY355" fmla="*/ 505856 h 1078499"/>
                  <a:gd name="connsiteX356" fmla="*/ 2355016 w 3024845"/>
                  <a:gd name="connsiteY356" fmla="*/ 499370 h 1078499"/>
                  <a:gd name="connsiteX357" fmla="*/ 2427977 w 3024845"/>
                  <a:gd name="connsiteY357" fmla="*/ 499370 h 1078499"/>
                  <a:gd name="connsiteX358" fmla="*/ 2427977 w 3024845"/>
                  <a:gd name="connsiteY358" fmla="*/ 508018 h 1078499"/>
                  <a:gd name="connsiteX359" fmla="*/ 2438110 w 3024845"/>
                  <a:gd name="connsiteY359" fmla="*/ 508018 h 1078499"/>
                  <a:gd name="connsiteX360" fmla="*/ 2438110 w 3024845"/>
                  <a:gd name="connsiteY360" fmla="*/ 622592 h 1078499"/>
                  <a:gd name="connsiteX361" fmla="*/ 2460404 w 3024845"/>
                  <a:gd name="connsiteY361" fmla="*/ 622592 h 1078499"/>
                  <a:gd name="connsiteX362" fmla="*/ 2460404 w 3024845"/>
                  <a:gd name="connsiteY362" fmla="*/ 555577 h 1078499"/>
                  <a:gd name="connsiteX363" fmla="*/ 2486751 w 3024845"/>
                  <a:gd name="connsiteY363" fmla="*/ 555577 h 1078499"/>
                  <a:gd name="connsiteX364" fmla="*/ 2490804 w 3024845"/>
                  <a:gd name="connsiteY364" fmla="*/ 551253 h 1078499"/>
                  <a:gd name="connsiteX365" fmla="*/ 2498911 w 3024845"/>
                  <a:gd name="connsiteY365" fmla="*/ 551253 h 1078499"/>
                  <a:gd name="connsiteX366" fmla="*/ 2502964 w 3024845"/>
                  <a:gd name="connsiteY366" fmla="*/ 555577 h 1078499"/>
                  <a:gd name="connsiteX367" fmla="*/ 2525258 w 3024845"/>
                  <a:gd name="connsiteY367" fmla="*/ 555577 h 1078499"/>
                  <a:gd name="connsiteX368" fmla="*/ 2525258 w 3024845"/>
                  <a:gd name="connsiteY368" fmla="*/ 438841 h 1078499"/>
                  <a:gd name="connsiteX369" fmla="*/ 2582005 w 3024845"/>
                  <a:gd name="connsiteY369" fmla="*/ 428032 h 1078499"/>
                  <a:gd name="connsiteX370" fmla="*/ 2582005 w 3024845"/>
                  <a:gd name="connsiteY370" fmla="*/ 429113 h 1078499"/>
                  <a:gd name="connsiteX371" fmla="*/ 2582005 w 3024845"/>
                  <a:gd name="connsiteY371" fmla="*/ 436679 h 1078499"/>
                  <a:gd name="connsiteX372" fmla="*/ 2608352 w 3024845"/>
                  <a:gd name="connsiteY372" fmla="*/ 436679 h 1078499"/>
                  <a:gd name="connsiteX373" fmla="*/ 2608352 w 3024845"/>
                  <a:gd name="connsiteY373" fmla="*/ 691769 h 1078499"/>
                  <a:gd name="connsiteX374" fmla="*/ 2630646 w 3024845"/>
                  <a:gd name="connsiteY374" fmla="*/ 691769 h 1078499"/>
                  <a:gd name="connsiteX375" fmla="*/ 2630646 w 3024845"/>
                  <a:gd name="connsiteY375" fmla="*/ 687445 h 1078499"/>
                  <a:gd name="connsiteX376" fmla="*/ 2642806 w 3024845"/>
                  <a:gd name="connsiteY376" fmla="*/ 687445 h 1078499"/>
                  <a:gd name="connsiteX377" fmla="*/ 2642806 w 3024845"/>
                  <a:gd name="connsiteY377" fmla="*/ 691769 h 1078499"/>
                  <a:gd name="connsiteX378" fmla="*/ 2667126 w 3024845"/>
                  <a:gd name="connsiteY378" fmla="*/ 691769 h 1078499"/>
                  <a:gd name="connsiteX379" fmla="*/ 2667126 w 3024845"/>
                  <a:gd name="connsiteY379" fmla="*/ 678798 h 1078499"/>
                  <a:gd name="connsiteX380" fmla="*/ 2695500 w 3024845"/>
                  <a:gd name="connsiteY380" fmla="*/ 678798 h 1078499"/>
                  <a:gd name="connsiteX381" fmla="*/ 2707660 w 3024845"/>
                  <a:gd name="connsiteY381" fmla="*/ 674474 h 1078499"/>
                  <a:gd name="connsiteX382" fmla="*/ 2727927 w 3024845"/>
                  <a:gd name="connsiteY382" fmla="*/ 678798 h 1078499"/>
                  <a:gd name="connsiteX383" fmla="*/ 2727927 w 3024845"/>
                  <a:gd name="connsiteY383" fmla="*/ 661504 h 1078499"/>
                  <a:gd name="connsiteX384" fmla="*/ 2736034 w 3024845"/>
                  <a:gd name="connsiteY384" fmla="*/ 661504 h 1078499"/>
                  <a:gd name="connsiteX385" fmla="*/ 2736034 w 3024845"/>
                  <a:gd name="connsiteY385" fmla="*/ 648533 h 1078499"/>
                  <a:gd name="connsiteX386" fmla="*/ 2792781 w 3024845"/>
                  <a:gd name="connsiteY386" fmla="*/ 648533 h 1078499"/>
                  <a:gd name="connsiteX387" fmla="*/ 2792781 w 3024845"/>
                  <a:gd name="connsiteY387" fmla="*/ 618268 h 1078499"/>
                  <a:gd name="connsiteX388" fmla="*/ 2811021 w 3024845"/>
                  <a:gd name="connsiteY388" fmla="*/ 618268 h 1078499"/>
                  <a:gd name="connsiteX389" fmla="*/ 2811021 w 3024845"/>
                  <a:gd name="connsiteY389" fmla="*/ 611783 h 1078499"/>
                  <a:gd name="connsiteX390" fmla="*/ 2823181 w 3024845"/>
                  <a:gd name="connsiteY390" fmla="*/ 611783 h 1078499"/>
                  <a:gd name="connsiteX391" fmla="*/ 2823181 w 3024845"/>
                  <a:gd name="connsiteY391" fmla="*/ 618268 h 1078499"/>
                  <a:gd name="connsiteX392" fmla="*/ 2839395 w 3024845"/>
                  <a:gd name="connsiteY392" fmla="*/ 618268 h 1078499"/>
                  <a:gd name="connsiteX393" fmla="*/ 2839395 w 3024845"/>
                  <a:gd name="connsiteY393" fmla="*/ 667989 h 1078499"/>
                  <a:gd name="connsiteX394" fmla="*/ 2871822 w 3024845"/>
                  <a:gd name="connsiteY394" fmla="*/ 667989 h 1078499"/>
                  <a:gd name="connsiteX395" fmla="*/ 2871822 w 3024845"/>
                  <a:gd name="connsiteY395" fmla="*/ 642048 h 1078499"/>
                  <a:gd name="connsiteX396" fmla="*/ 2910329 w 3024845"/>
                  <a:gd name="connsiteY396" fmla="*/ 642048 h 1078499"/>
                  <a:gd name="connsiteX397" fmla="*/ 2910329 w 3024845"/>
                  <a:gd name="connsiteY397" fmla="*/ 611783 h 1078499"/>
                  <a:gd name="connsiteX398" fmla="*/ 2958970 w 3024845"/>
                  <a:gd name="connsiteY398" fmla="*/ 611783 h 1078499"/>
                  <a:gd name="connsiteX399" fmla="*/ 2958970 w 3024845"/>
                  <a:gd name="connsiteY399" fmla="*/ 722939 h 1078499"/>
                  <a:gd name="connsiteX400" fmla="*/ 2958970 w 3024845"/>
                  <a:gd name="connsiteY400" fmla="*/ 736718 h 1078499"/>
                  <a:gd name="connsiteX401" fmla="*/ 3024845 w 3024845"/>
                  <a:gd name="connsiteY401" fmla="*/ 736718 h 1078499"/>
                  <a:gd name="connsiteX402" fmla="*/ 3024845 w 3024845"/>
                  <a:gd name="connsiteY402" fmla="*/ 1078499 h 1078499"/>
                  <a:gd name="connsiteX403" fmla="*/ 2054 w 3024845"/>
                  <a:gd name="connsiteY403" fmla="*/ 1076166 h 1078499"/>
                  <a:gd name="connsiteX404" fmla="*/ 0 w 3024845"/>
                  <a:gd name="connsiteY404" fmla="*/ 642048 h 1078499"/>
                  <a:gd name="connsiteX405" fmla="*/ 20267 w 3024845"/>
                  <a:gd name="connsiteY405" fmla="*/ 642048 h 1078499"/>
                  <a:gd name="connsiteX406" fmla="*/ 20774 w 3024845"/>
                  <a:gd name="connsiteY406" fmla="*/ 640967 h 1078499"/>
                  <a:gd name="connsiteX407" fmla="*/ 24320 w 3024845"/>
                  <a:gd name="connsiteY407" fmla="*/ 633401 h 1078499"/>
                  <a:gd name="connsiteX408" fmla="*/ 26094 w 3024845"/>
                  <a:gd name="connsiteY408" fmla="*/ 633671 h 1078499"/>
                  <a:gd name="connsiteX409" fmla="*/ 38507 w 3024845"/>
                  <a:gd name="connsiteY409" fmla="*/ 635562 h 1078499"/>
                  <a:gd name="connsiteX410" fmla="*/ 39014 w 3024845"/>
                  <a:gd name="connsiteY410" fmla="*/ 636914 h 1078499"/>
                  <a:gd name="connsiteX411" fmla="*/ 42560 w 3024845"/>
                  <a:gd name="connsiteY411" fmla="*/ 646371 h 1078499"/>
                  <a:gd name="connsiteX412" fmla="*/ 68907 w 3024845"/>
                  <a:gd name="connsiteY412" fmla="*/ 648533 h 1078499"/>
                  <a:gd name="connsiteX413" fmla="*/ 68907 w 3024845"/>
                  <a:gd name="connsiteY413" fmla="*/ 525312 h 1078499"/>
                  <a:gd name="connsiteX414" fmla="*/ 70934 w 3024845"/>
                  <a:gd name="connsiteY414" fmla="*/ 525312 h 1078499"/>
                  <a:gd name="connsiteX415" fmla="*/ 85121 w 3024845"/>
                  <a:gd name="connsiteY415" fmla="*/ 525312 h 1078499"/>
                  <a:gd name="connsiteX416" fmla="*/ 85121 w 3024845"/>
                  <a:gd name="connsiteY416" fmla="*/ 389120 h 1078499"/>
                  <a:gd name="connsiteX417" fmla="*/ 86894 w 3024845"/>
                  <a:gd name="connsiteY417" fmla="*/ 389120 h 1078499"/>
                  <a:gd name="connsiteX418" fmla="*/ 99308 w 3024845"/>
                  <a:gd name="connsiteY418" fmla="*/ 389120 h 1078499"/>
                  <a:gd name="connsiteX419" fmla="*/ 99308 w 3024845"/>
                  <a:gd name="connsiteY419" fmla="*/ 274546 h 1078499"/>
                  <a:gd name="connsiteX420" fmla="*/ 103361 w 3024845"/>
                  <a:gd name="connsiteY420" fmla="*/ 246442 h 1078499"/>
                  <a:gd name="connsiteX421" fmla="*/ 105388 w 3024845"/>
                  <a:gd name="connsiteY421" fmla="*/ 246442 h 1078499"/>
                  <a:gd name="connsiteX422" fmla="*/ 119575 w 3024845"/>
                  <a:gd name="connsiteY422" fmla="*/ 246442 h 1078499"/>
                  <a:gd name="connsiteX423" fmla="*/ 156055 w 3024845"/>
                  <a:gd name="connsiteY423" fmla="*/ 164295 h 1078499"/>
                  <a:gd name="connsiteX0" fmla="*/ 119575 w 3024845"/>
                  <a:gd name="connsiteY0" fmla="*/ 246442 h 1078499"/>
                  <a:gd name="connsiteX1" fmla="*/ 162135 w 3024845"/>
                  <a:gd name="connsiteY1" fmla="*/ 164295 h 1078499"/>
                  <a:gd name="connsiteX2" fmla="*/ 200642 w 3024845"/>
                  <a:gd name="connsiteY2" fmla="*/ 244281 h 1078499"/>
                  <a:gd name="connsiteX3" fmla="*/ 202669 w 3024845"/>
                  <a:gd name="connsiteY3" fmla="*/ 244281 h 1078499"/>
                  <a:gd name="connsiteX4" fmla="*/ 216856 w 3024845"/>
                  <a:gd name="connsiteY4" fmla="*/ 244281 h 1078499"/>
                  <a:gd name="connsiteX5" fmla="*/ 216856 w 3024845"/>
                  <a:gd name="connsiteY5" fmla="*/ 268060 h 1078499"/>
                  <a:gd name="connsiteX6" fmla="*/ 217363 w 3024845"/>
                  <a:gd name="connsiteY6" fmla="*/ 268871 h 1078499"/>
                  <a:gd name="connsiteX7" fmla="*/ 220909 w 3024845"/>
                  <a:gd name="connsiteY7" fmla="*/ 274546 h 1078499"/>
                  <a:gd name="connsiteX8" fmla="*/ 220909 w 3024845"/>
                  <a:gd name="connsiteY8" fmla="*/ 389120 h 1078499"/>
                  <a:gd name="connsiteX9" fmla="*/ 223189 w 3024845"/>
                  <a:gd name="connsiteY9" fmla="*/ 389120 h 1078499"/>
                  <a:gd name="connsiteX10" fmla="*/ 239150 w 3024845"/>
                  <a:gd name="connsiteY10" fmla="*/ 389120 h 1078499"/>
                  <a:gd name="connsiteX11" fmla="*/ 239150 w 3024845"/>
                  <a:gd name="connsiteY11" fmla="*/ 529635 h 1078499"/>
                  <a:gd name="connsiteX12" fmla="*/ 240670 w 3024845"/>
                  <a:gd name="connsiteY12" fmla="*/ 529365 h 1078499"/>
                  <a:gd name="connsiteX13" fmla="*/ 251310 w 3024845"/>
                  <a:gd name="connsiteY13" fmla="*/ 527474 h 1078499"/>
                  <a:gd name="connsiteX14" fmla="*/ 249283 w 3024845"/>
                  <a:gd name="connsiteY14" fmla="*/ 616106 h 1078499"/>
                  <a:gd name="connsiteX15" fmla="*/ 250803 w 3024845"/>
                  <a:gd name="connsiteY15" fmla="*/ 616377 h 1078499"/>
                  <a:gd name="connsiteX16" fmla="*/ 261443 w 3024845"/>
                  <a:gd name="connsiteY16" fmla="*/ 618268 h 1078499"/>
                  <a:gd name="connsiteX17" fmla="*/ 261696 w 3024845"/>
                  <a:gd name="connsiteY17" fmla="*/ 619079 h 1078499"/>
                  <a:gd name="connsiteX18" fmla="*/ 263470 w 3024845"/>
                  <a:gd name="connsiteY18" fmla="*/ 624754 h 1078499"/>
                  <a:gd name="connsiteX19" fmla="*/ 264230 w 3024845"/>
                  <a:gd name="connsiteY19" fmla="*/ 622322 h 1078499"/>
                  <a:gd name="connsiteX20" fmla="*/ 269550 w 3024845"/>
                  <a:gd name="connsiteY20" fmla="*/ 605298 h 1078499"/>
                  <a:gd name="connsiteX21" fmla="*/ 271323 w 3024845"/>
                  <a:gd name="connsiteY21" fmla="*/ 605298 h 1078499"/>
                  <a:gd name="connsiteX22" fmla="*/ 283737 w 3024845"/>
                  <a:gd name="connsiteY22" fmla="*/ 605298 h 1078499"/>
                  <a:gd name="connsiteX23" fmla="*/ 283737 w 3024845"/>
                  <a:gd name="connsiteY23" fmla="*/ 637724 h 1078499"/>
                  <a:gd name="connsiteX24" fmla="*/ 284750 w 3024845"/>
                  <a:gd name="connsiteY24" fmla="*/ 638265 h 1078499"/>
                  <a:gd name="connsiteX25" fmla="*/ 291844 w 3024845"/>
                  <a:gd name="connsiteY25" fmla="*/ 642048 h 1078499"/>
                  <a:gd name="connsiteX26" fmla="*/ 291844 w 3024845"/>
                  <a:gd name="connsiteY26" fmla="*/ 643399 h 1078499"/>
                  <a:gd name="connsiteX27" fmla="*/ 291844 w 3024845"/>
                  <a:gd name="connsiteY27" fmla="*/ 652857 h 1078499"/>
                  <a:gd name="connsiteX28" fmla="*/ 336431 w 3024845"/>
                  <a:gd name="connsiteY28" fmla="*/ 652857 h 1078499"/>
                  <a:gd name="connsiteX29" fmla="*/ 336431 w 3024845"/>
                  <a:gd name="connsiteY29" fmla="*/ 653938 h 1078499"/>
                  <a:gd name="connsiteX30" fmla="*/ 336431 w 3024845"/>
                  <a:gd name="connsiteY30" fmla="*/ 661504 h 1078499"/>
                  <a:gd name="connsiteX31" fmla="*/ 338457 w 3024845"/>
                  <a:gd name="connsiteY31" fmla="*/ 661504 h 1078499"/>
                  <a:gd name="connsiteX32" fmla="*/ 352644 w 3024845"/>
                  <a:gd name="connsiteY32" fmla="*/ 661504 h 1078499"/>
                  <a:gd name="connsiteX33" fmla="*/ 352644 w 3024845"/>
                  <a:gd name="connsiteY33" fmla="*/ 631239 h 1078499"/>
                  <a:gd name="connsiteX34" fmla="*/ 397231 w 3024845"/>
                  <a:gd name="connsiteY34" fmla="*/ 631239 h 1078499"/>
                  <a:gd name="connsiteX35" fmla="*/ 397231 w 3024845"/>
                  <a:gd name="connsiteY35" fmla="*/ 629888 h 1078499"/>
                  <a:gd name="connsiteX36" fmla="*/ 397231 w 3024845"/>
                  <a:gd name="connsiteY36" fmla="*/ 620430 h 1078499"/>
                  <a:gd name="connsiteX37" fmla="*/ 398245 w 3024845"/>
                  <a:gd name="connsiteY37" fmla="*/ 620430 h 1078499"/>
                  <a:gd name="connsiteX38" fmla="*/ 405338 w 3024845"/>
                  <a:gd name="connsiteY38" fmla="*/ 620430 h 1078499"/>
                  <a:gd name="connsiteX39" fmla="*/ 405338 w 3024845"/>
                  <a:gd name="connsiteY39" fmla="*/ 618539 h 1078499"/>
                  <a:gd name="connsiteX40" fmla="*/ 405338 w 3024845"/>
                  <a:gd name="connsiteY40" fmla="*/ 605298 h 1078499"/>
                  <a:gd name="connsiteX41" fmla="*/ 406098 w 3024845"/>
                  <a:gd name="connsiteY41" fmla="*/ 605298 h 1078499"/>
                  <a:gd name="connsiteX42" fmla="*/ 411418 w 3024845"/>
                  <a:gd name="connsiteY42" fmla="*/ 605298 h 1078499"/>
                  <a:gd name="connsiteX43" fmla="*/ 411418 w 3024845"/>
                  <a:gd name="connsiteY43" fmla="*/ 604217 h 1078499"/>
                  <a:gd name="connsiteX44" fmla="*/ 411418 w 3024845"/>
                  <a:gd name="connsiteY44" fmla="*/ 596650 h 1078499"/>
                  <a:gd name="connsiteX45" fmla="*/ 413445 w 3024845"/>
                  <a:gd name="connsiteY45" fmla="*/ 596650 h 1078499"/>
                  <a:gd name="connsiteX46" fmla="*/ 427632 w 3024845"/>
                  <a:gd name="connsiteY46" fmla="*/ 596650 h 1078499"/>
                  <a:gd name="connsiteX47" fmla="*/ 427632 w 3024845"/>
                  <a:gd name="connsiteY47" fmla="*/ 597731 h 1078499"/>
                  <a:gd name="connsiteX48" fmla="*/ 427632 w 3024845"/>
                  <a:gd name="connsiteY48" fmla="*/ 605298 h 1078499"/>
                  <a:gd name="connsiteX49" fmla="*/ 449925 w 3024845"/>
                  <a:gd name="connsiteY49" fmla="*/ 605298 h 1078499"/>
                  <a:gd name="connsiteX50" fmla="*/ 449925 w 3024845"/>
                  <a:gd name="connsiteY50" fmla="*/ 603406 h 1078499"/>
                  <a:gd name="connsiteX51" fmla="*/ 449925 w 3024845"/>
                  <a:gd name="connsiteY51" fmla="*/ 590165 h 1078499"/>
                  <a:gd name="connsiteX52" fmla="*/ 451699 w 3024845"/>
                  <a:gd name="connsiteY52" fmla="*/ 590165 h 1078499"/>
                  <a:gd name="connsiteX53" fmla="*/ 464112 w 3024845"/>
                  <a:gd name="connsiteY53" fmla="*/ 590165 h 1078499"/>
                  <a:gd name="connsiteX54" fmla="*/ 464112 w 3024845"/>
                  <a:gd name="connsiteY54" fmla="*/ 613945 h 1078499"/>
                  <a:gd name="connsiteX55" fmla="*/ 465126 w 3024845"/>
                  <a:gd name="connsiteY55" fmla="*/ 613945 h 1078499"/>
                  <a:gd name="connsiteX56" fmla="*/ 472219 w 3024845"/>
                  <a:gd name="connsiteY56" fmla="*/ 613945 h 1078499"/>
                  <a:gd name="connsiteX57" fmla="*/ 472219 w 3024845"/>
                  <a:gd name="connsiteY57" fmla="*/ 612864 h 1078499"/>
                  <a:gd name="connsiteX58" fmla="*/ 472219 w 3024845"/>
                  <a:gd name="connsiteY58" fmla="*/ 605298 h 1078499"/>
                  <a:gd name="connsiteX59" fmla="*/ 473992 w 3024845"/>
                  <a:gd name="connsiteY59" fmla="*/ 605298 h 1078499"/>
                  <a:gd name="connsiteX60" fmla="*/ 486406 w 3024845"/>
                  <a:gd name="connsiteY60" fmla="*/ 605298 h 1078499"/>
                  <a:gd name="connsiteX61" fmla="*/ 486406 w 3024845"/>
                  <a:gd name="connsiteY61" fmla="*/ 631239 h 1078499"/>
                  <a:gd name="connsiteX62" fmla="*/ 488433 w 3024845"/>
                  <a:gd name="connsiteY62" fmla="*/ 631239 h 1078499"/>
                  <a:gd name="connsiteX63" fmla="*/ 502619 w 3024845"/>
                  <a:gd name="connsiteY63" fmla="*/ 631239 h 1078499"/>
                  <a:gd name="connsiteX64" fmla="*/ 502619 w 3024845"/>
                  <a:gd name="connsiteY64" fmla="*/ 632860 h 1078499"/>
                  <a:gd name="connsiteX65" fmla="*/ 502619 w 3024845"/>
                  <a:gd name="connsiteY65" fmla="*/ 644210 h 1078499"/>
                  <a:gd name="connsiteX66" fmla="*/ 503379 w 3024845"/>
                  <a:gd name="connsiteY66" fmla="*/ 644210 h 1078499"/>
                  <a:gd name="connsiteX67" fmla="*/ 508700 w 3024845"/>
                  <a:gd name="connsiteY67" fmla="*/ 644210 h 1078499"/>
                  <a:gd name="connsiteX68" fmla="*/ 508700 w 3024845"/>
                  <a:gd name="connsiteY68" fmla="*/ 643399 h 1078499"/>
                  <a:gd name="connsiteX69" fmla="*/ 508700 w 3024845"/>
                  <a:gd name="connsiteY69" fmla="*/ 637724 h 1078499"/>
                  <a:gd name="connsiteX70" fmla="*/ 539100 w 3024845"/>
                  <a:gd name="connsiteY70" fmla="*/ 637724 h 1078499"/>
                  <a:gd name="connsiteX71" fmla="*/ 539100 w 3024845"/>
                  <a:gd name="connsiteY71" fmla="*/ 661504 h 1078499"/>
                  <a:gd name="connsiteX72" fmla="*/ 540113 w 3024845"/>
                  <a:gd name="connsiteY72" fmla="*/ 661504 h 1078499"/>
                  <a:gd name="connsiteX73" fmla="*/ 547207 w 3024845"/>
                  <a:gd name="connsiteY73" fmla="*/ 661504 h 1078499"/>
                  <a:gd name="connsiteX74" fmla="*/ 547207 w 3024845"/>
                  <a:gd name="connsiteY74" fmla="*/ 662585 h 1078499"/>
                  <a:gd name="connsiteX75" fmla="*/ 547207 w 3024845"/>
                  <a:gd name="connsiteY75" fmla="*/ 670151 h 1078499"/>
                  <a:gd name="connsiteX76" fmla="*/ 547967 w 3024845"/>
                  <a:gd name="connsiteY76" fmla="*/ 670151 h 1078499"/>
                  <a:gd name="connsiteX77" fmla="*/ 553287 w 3024845"/>
                  <a:gd name="connsiteY77" fmla="*/ 670151 h 1078499"/>
                  <a:gd name="connsiteX78" fmla="*/ 553287 w 3024845"/>
                  <a:gd name="connsiteY78" fmla="*/ 667989 h 1078499"/>
                  <a:gd name="connsiteX79" fmla="*/ 553287 w 3024845"/>
                  <a:gd name="connsiteY79" fmla="*/ 652857 h 1078499"/>
                  <a:gd name="connsiteX80" fmla="*/ 554300 w 3024845"/>
                  <a:gd name="connsiteY80" fmla="*/ 652857 h 1078499"/>
                  <a:gd name="connsiteX81" fmla="*/ 561394 w 3024845"/>
                  <a:gd name="connsiteY81" fmla="*/ 652857 h 1078499"/>
                  <a:gd name="connsiteX82" fmla="*/ 561394 w 3024845"/>
                  <a:gd name="connsiteY82" fmla="*/ 653938 h 1078499"/>
                  <a:gd name="connsiteX83" fmla="*/ 561394 w 3024845"/>
                  <a:gd name="connsiteY83" fmla="*/ 661504 h 1078499"/>
                  <a:gd name="connsiteX84" fmla="*/ 566714 w 3024845"/>
                  <a:gd name="connsiteY84" fmla="*/ 659511 h 1078499"/>
                  <a:gd name="connsiteX85" fmla="*/ 567474 w 3024845"/>
                  <a:gd name="connsiteY85" fmla="*/ 658531 h 1078499"/>
                  <a:gd name="connsiteX86" fmla="*/ 567474 w 3024845"/>
                  <a:gd name="connsiteY86" fmla="*/ 652857 h 1078499"/>
                  <a:gd name="connsiteX87" fmla="*/ 605981 w 3024845"/>
                  <a:gd name="connsiteY87" fmla="*/ 652857 h 1078499"/>
                  <a:gd name="connsiteX88" fmla="*/ 605981 w 3024845"/>
                  <a:gd name="connsiteY88" fmla="*/ 676636 h 1078499"/>
                  <a:gd name="connsiteX89" fmla="*/ 608007 w 3024845"/>
                  <a:gd name="connsiteY89" fmla="*/ 676636 h 1078499"/>
                  <a:gd name="connsiteX90" fmla="*/ 622194 w 3024845"/>
                  <a:gd name="connsiteY90" fmla="*/ 676636 h 1078499"/>
                  <a:gd name="connsiteX91" fmla="*/ 622194 w 3024845"/>
                  <a:gd name="connsiteY91" fmla="*/ 677717 h 1078499"/>
                  <a:gd name="connsiteX92" fmla="*/ 622194 w 3024845"/>
                  <a:gd name="connsiteY92" fmla="*/ 685283 h 1078499"/>
                  <a:gd name="connsiteX93" fmla="*/ 623968 w 3024845"/>
                  <a:gd name="connsiteY93" fmla="*/ 685283 h 1078499"/>
                  <a:gd name="connsiteX94" fmla="*/ 636381 w 3024845"/>
                  <a:gd name="connsiteY94" fmla="*/ 685283 h 1078499"/>
                  <a:gd name="connsiteX95" fmla="*/ 636381 w 3024845"/>
                  <a:gd name="connsiteY95" fmla="*/ 661504 h 1078499"/>
                  <a:gd name="connsiteX96" fmla="*/ 637394 w 3024845"/>
                  <a:gd name="connsiteY96" fmla="*/ 661504 h 1078499"/>
                  <a:gd name="connsiteX97" fmla="*/ 644488 w 3024845"/>
                  <a:gd name="connsiteY97" fmla="*/ 661504 h 1078499"/>
                  <a:gd name="connsiteX98" fmla="*/ 644488 w 3024845"/>
                  <a:gd name="connsiteY98" fmla="*/ 629077 h 1078499"/>
                  <a:gd name="connsiteX99" fmla="*/ 645501 w 3024845"/>
                  <a:gd name="connsiteY99" fmla="*/ 629077 h 1078499"/>
                  <a:gd name="connsiteX100" fmla="*/ 652595 w 3024845"/>
                  <a:gd name="connsiteY100" fmla="*/ 629077 h 1078499"/>
                  <a:gd name="connsiteX101" fmla="*/ 652595 w 3024845"/>
                  <a:gd name="connsiteY101" fmla="*/ 627186 h 1078499"/>
                  <a:gd name="connsiteX102" fmla="*/ 652595 w 3024845"/>
                  <a:gd name="connsiteY102" fmla="*/ 613945 h 1078499"/>
                  <a:gd name="connsiteX103" fmla="*/ 651328 w 3024845"/>
                  <a:gd name="connsiteY103" fmla="*/ 612323 h 1078499"/>
                  <a:gd name="connsiteX104" fmla="*/ 656648 w 3024845"/>
                  <a:gd name="connsiteY104" fmla="*/ 600974 h 1078499"/>
                  <a:gd name="connsiteX105" fmla="*/ 664755 w 3024845"/>
                  <a:gd name="connsiteY105" fmla="*/ 629077 h 1078499"/>
                  <a:gd name="connsiteX106" fmla="*/ 665515 w 3024845"/>
                  <a:gd name="connsiteY106" fmla="*/ 629077 h 1078499"/>
                  <a:gd name="connsiteX107" fmla="*/ 670835 w 3024845"/>
                  <a:gd name="connsiteY107" fmla="*/ 629077 h 1078499"/>
                  <a:gd name="connsiteX108" fmla="*/ 670835 w 3024845"/>
                  <a:gd name="connsiteY108" fmla="*/ 523150 h 1078499"/>
                  <a:gd name="connsiteX109" fmla="*/ 672355 w 3024845"/>
                  <a:gd name="connsiteY109" fmla="*/ 523150 h 1078499"/>
                  <a:gd name="connsiteX110" fmla="*/ 682995 w 3024845"/>
                  <a:gd name="connsiteY110" fmla="*/ 523150 h 1078499"/>
                  <a:gd name="connsiteX111" fmla="*/ 682995 w 3024845"/>
                  <a:gd name="connsiteY111" fmla="*/ 475591 h 1078499"/>
                  <a:gd name="connsiteX112" fmla="*/ 709342 w 3024845"/>
                  <a:gd name="connsiteY112" fmla="*/ 475591 h 1078499"/>
                  <a:gd name="connsiteX113" fmla="*/ 709342 w 3024845"/>
                  <a:gd name="connsiteY113" fmla="*/ 453973 h 1078499"/>
                  <a:gd name="connsiteX114" fmla="*/ 743796 w 3024845"/>
                  <a:gd name="connsiteY114" fmla="*/ 453973 h 1078499"/>
                  <a:gd name="connsiteX115" fmla="*/ 743796 w 3024845"/>
                  <a:gd name="connsiteY115" fmla="*/ 456405 h 1078499"/>
                  <a:gd name="connsiteX116" fmla="*/ 743796 w 3024845"/>
                  <a:gd name="connsiteY116" fmla="*/ 473429 h 1078499"/>
                  <a:gd name="connsiteX117" fmla="*/ 746076 w 3024845"/>
                  <a:gd name="connsiteY117" fmla="*/ 473429 h 1078499"/>
                  <a:gd name="connsiteX118" fmla="*/ 762036 w 3024845"/>
                  <a:gd name="connsiteY118" fmla="*/ 473429 h 1078499"/>
                  <a:gd name="connsiteX119" fmla="*/ 762036 w 3024845"/>
                  <a:gd name="connsiteY119" fmla="*/ 520988 h 1078499"/>
                  <a:gd name="connsiteX120" fmla="*/ 763049 w 3024845"/>
                  <a:gd name="connsiteY120" fmla="*/ 520988 h 1078499"/>
                  <a:gd name="connsiteX121" fmla="*/ 770143 w 3024845"/>
                  <a:gd name="connsiteY121" fmla="*/ 520988 h 1078499"/>
                  <a:gd name="connsiteX122" fmla="*/ 784330 w 3024845"/>
                  <a:gd name="connsiteY122" fmla="*/ 525312 h 1078499"/>
                  <a:gd name="connsiteX123" fmla="*/ 784330 w 3024845"/>
                  <a:gd name="connsiteY123" fmla="*/ 564224 h 1078499"/>
                  <a:gd name="connsiteX124" fmla="*/ 785343 w 3024845"/>
                  <a:gd name="connsiteY124" fmla="*/ 564224 h 1078499"/>
                  <a:gd name="connsiteX125" fmla="*/ 792436 w 3024845"/>
                  <a:gd name="connsiteY125" fmla="*/ 564224 h 1078499"/>
                  <a:gd name="connsiteX126" fmla="*/ 792436 w 3024845"/>
                  <a:gd name="connsiteY126" fmla="*/ 565845 h 1078499"/>
                  <a:gd name="connsiteX127" fmla="*/ 792436 w 3024845"/>
                  <a:gd name="connsiteY127" fmla="*/ 577194 h 1078499"/>
                  <a:gd name="connsiteX128" fmla="*/ 794463 w 3024845"/>
                  <a:gd name="connsiteY128" fmla="*/ 577194 h 1078499"/>
                  <a:gd name="connsiteX129" fmla="*/ 808650 w 3024845"/>
                  <a:gd name="connsiteY129" fmla="*/ 577194 h 1078499"/>
                  <a:gd name="connsiteX130" fmla="*/ 814730 w 3024845"/>
                  <a:gd name="connsiteY130" fmla="*/ 583680 h 1078499"/>
                  <a:gd name="connsiteX131" fmla="*/ 814730 w 3024845"/>
                  <a:gd name="connsiteY131" fmla="*/ 605298 h 1078499"/>
                  <a:gd name="connsiteX132" fmla="*/ 817010 w 3024845"/>
                  <a:gd name="connsiteY132" fmla="*/ 605298 h 1078499"/>
                  <a:gd name="connsiteX133" fmla="*/ 832970 w 3024845"/>
                  <a:gd name="connsiteY133" fmla="*/ 605298 h 1078499"/>
                  <a:gd name="connsiteX134" fmla="*/ 832970 w 3024845"/>
                  <a:gd name="connsiteY134" fmla="*/ 606378 h 1078499"/>
                  <a:gd name="connsiteX135" fmla="*/ 832970 w 3024845"/>
                  <a:gd name="connsiteY135" fmla="*/ 613945 h 1078499"/>
                  <a:gd name="connsiteX136" fmla="*/ 834237 w 3024845"/>
                  <a:gd name="connsiteY136" fmla="*/ 613945 h 1078499"/>
                  <a:gd name="connsiteX137" fmla="*/ 843104 w 3024845"/>
                  <a:gd name="connsiteY137" fmla="*/ 613945 h 1078499"/>
                  <a:gd name="connsiteX138" fmla="*/ 843104 w 3024845"/>
                  <a:gd name="connsiteY138" fmla="*/ 616106 h 1078499"/>
                  <a:gd name="connsiteX139" fmla="*/ 843104 w 3024845"/>
                  <a:gd name="connsiteY139" fmla="*/ 631239 h 1078499"/>
                  <a:gd name="connsiteX140" fmla="*/ 847157 w 3024845"/>
                  <a:gd name="connsiteY140" fmla="*/ 629347 h 1078499"/>
                  <a:gd name="connsiteX141" fmla="*/ 847157 w 3024845"/>
                  <a:gd name="connsiteY141" fmla="*/ 616106 h 1078499"/>
                  <a:gd name="connsiteX142" fmla="*/ 848170 w 3024845"/>
                  <a:gd name="connsiteY142" fmla="*/ 616106 h 1078499"/>
                  <a:gd name="connsiteX143" fmla="*/ 855264 w 3024845"/>
                  <a:gd name="connsiteY143" fmla="*/ 616106 h 1078499"/>
                  <a:gd name="connsiteX144" fmla="*/ 855264 w 3024845"/>
                  <a:gd name="connsiteY144" fmla="*/ 617728 h 1078499"/>
                  <a:gd name="connsiteX145" fmla="*/ 855264 w 3024845"/>
                  <a:gd name="connsiteY145" fmla="*/ 629077 h 1078499"/>
                  <a:gd name="connsiteX146" fmla="*/ 856024 w 3024845"/>
                  <a:gd name="connsiteY146" fmla="*/ 629077 h 1078499"/>
                  <a:gd name="connsiteX147" fmla="*/ 861344 w 3024845"/>
                  <a:gd name="connsiteY147" fmla="*/ 629077 h 1078499"/>
                  <a:gd name="connsiteX148" fmla="*/ 909984 w 3024845"/>
                  <a:gd name="connsiteY148" fmla="*/ 624754 h 1078499"/>
                  <a:gd name="connsiteX149" fmla="*/ 909984 w 3024845"/>
                  <a:gd name="connsiteY149" fmla="*/ 626105 h 1078499"/>
                  <a:gd name="connsiteX150" fmla="*/ 909984 w 3024845"/>
                  <a:gd name="connsiteY150" fmla="*/ 635562 h 1078499"/>
                  <a:gd name="connsiteX151" fmla="*/ 910744 w 3024845"/>
                  <a:gd name="connsiteY151" fmla="*/ 635562 h 1078499"/>
                  <a:gd name="connsiteX152" fmla="*/ 916065 w 3024845"/>
                  <a:gd name="connsiteY152" fmla="*/ 635562 h 1078499"/>
                  <a:gd name="connsiteX153" fmla="*/ 916065 w 3024845"/>
                  <a:gd name="connsiteY153" fmla="*/ 637724 h 1078499"/>
                  <a:gd name="connsiteX154" fmla="*/ 916065 w 3024845"/>
                  <a:gd name="connsiteY154" fmla="*/ 652857 h 1078499"/>
                  <a:gd name="connsiteX155" fmla="*/ 918091 w 3024845"/>
                  <a:gd name="connsiteY155" fmla="*/ 651506 h 1078499"/>
                  <a:gd name="connsiteX156" fmla="*/ 932278 w 3024845"/>
                  <a:gd name="connsiteY156" fmla="*/ 642048 h 1078499"/>
                  <a:gd name="connsiteX157" fmla="*/ 938358 w 3024845"/>
                  <a:gd name="connsiteY157" fmla="*/ 600974 h 1078499"/>
                  <a:gd name="connsiteX158" fmla="*/ 939118 w 3024845"/>
                  <a:gd name="connsiteY158" fmla="*/ 600704 h 1078499"/>
                  <a:gd name="connsiteX159" fmla="*/ 944438 w 3024845"/>
                  <a:gd name="connsiteY159" fmla="*/ 598812 h 1078499"/>
                  <a:gd name="connsiteX160" fmla="*/ 946465 w 3024845"/>
                  <a:gd name="connsiteY160" fmla="*/ 529635 h 1078499"/>
                  <a:gd name="connsiteX161" fmla="*/ 948492 w 3024845"/>
                  <a:gd name="connsiteY161" fmla="*/ 598812 h 1078499"/>
                  <a:gd name="connsiteX162" fmla="*/ 949252 w 3024845"/>
                  <a:gd name="connsiteY162" fmla="*/ 599082 h 1078499"/>
                  <a:gd name="connsiteX163" fmla="*/ 954572 w 3024845"/>
                  <a:gd name="connsiteY163" fmla="*/ 600974 h 1078499"/>
                  <a:gd name="connsiteX164" fmla="*/ 954572 w 3024845"/>
                  <a:gd name="connsiteY164" fmla="*/ 514503 h 1078499"/>
                  <a:gd name="connsiteX165" fmla="*/ 958625 w 3024845"/>
                  <a:gd name="connsiteY165" fmla="*/ 482076 h 1078499"/>
                  <a:gd name="connsiteX166" fmla="*/ 997132 w 3024845"/>
                  <a:gd name="connsiteY166" fmla="*/ 482076 h 1078499"/>
                  <a:gd name="connsiteX167" fmla="*/ 997132 w 3024845"/>
                  <a:gd name="connsiteY167" fmla="*/ 514503 h 1078499"/>
                  <a:gd name="connsiteX168" fmla="*/ 997892 w 3024845"/>
                  <a:gd name="connsiteY168" fmla="*/ 514503 h 1078499"/>
                  <a:gd name="connsiteX169" fmla="*/ 1003212 w 3024845"/>
                  <a:gd name="connsiteY169" fmla="*/ 514503 h 1078499"/>
                  <a:gd name="connsiteX170" fmla="*/ 1003212 w 3024845"/>
                  <a:gd name="connsiteY170" fmla="*/ 432355 h 1078499"/>
                  <a:gd name="connsiteX171" fmla="*/ 1004986 w 3024845"/>
                  <a:gd name="connsiteY171" fmla="*/ 432355 h 1078499"/>
                  <a:gd name="connsiteX172" fmla="*/ 1017399 w 3024845"/>
                  <a:gd name="connsiteY172" fmla="*/ 432355 h 1078499"/>
                  <a:gd name="connsiteX173" fmla="*/ 1017399 w 3024845"/>
                  <a:gd name="connsiteY173" fmla="*/ 430464 h 1078499"/>
                  <a:gd name="connsiteX174" fmla="*/ 1017399 w 3024845"/>
                  <a:gd name="connsiteY174" fmla="*/ 417223 h 1078499"/>
                  <a:gd name="connsiteX175" fmla="*/ 1039693 w 3024845"/>
                  <a:gd name="connsiteY175" fmla="*/ 417223 h 1078499"/>
                  <a:gd name="connsiteX176" fmla="*/ 1039693 w 3024845"/>
                  <a:gd name="connsiteY176" fmla="*/ 416142 h 1078499"/>
                  <a:gd name="connsiteX177" fmla="*/ 1039693 w 3024845"/>
                  <a:gd name="connsiteY177" fmla="*/ 408576 h 1078499"/>
                  <a:gd name="connsiteX178" fmla="*/ 1041466 w 3024845"/>
                  <a:gd name="connsiteY178" fmla="*/ 408576 h 1078499"/>
                  <a:gd name="connsiteX179" fmla="*/ 1053880 w 3024845"/>
                  <a:gd name="connsiteY179" fmla="*/ 408576 h 1078499"/>
                  <a:gd name="connsiteX180" fmla="*/ 1053880 w 3024845"/>
                  <a:gd name="connsiteY180" fmla="*/ 409657 h 1078499"/>
                  <a:gd name="connsiteX181" fmla="*/ 1053880 w 3024845"/>
                  <a:gd name="connsiteY181" fmla="*/ 417223 h 1078499"/>
                  <a:gd name="connsiteX182" fmla="*/ 1054640 w 3024845"/>
                  <a:gd name="connsiteY182" fmla="*/ 417223 h 1078499"/>
                  <a:gd name="connsiteX183" fmla="*/ 1059960 w 3024845"/>
                  <a:gd name="connsiteY183" fmla="*/ 417223 h 1078499"/>
                  <a:gd name="connsiteX184" fmla="*/ 1070093 w 3024845"/>
                  <a:gd name="connsiteY184" fmla="*/ 412899 h 1078499"/>
                  <a:gd name="connsiteX185" fmla="*/ 1074146 w 3024845"/>
                  <a:gd name="connsiteY185" fmla="*/ 416142 h 1078499"/>
                  <a:gd name="connsiteX186" fmla="*/ 1074146 w 3024845"/>
                  <a:gd name="connsiteY186" fmla="*/ 408576 h 1078499"/>
                  <a:gd name="connsiteX187" fmla="*/ 1076426 w 3024845"/>
                  <a:gd name="connsiteY187" fmla="*/ 408576 h 1078499"/>
                  <a:gd name="connsiteX188" fmla="*/ 1092387 w 3024845"/>
                  <a:gd name="connsiteY188" fmla="*/ 408576 h 1078499"/>
                  <a:gd name="connsiteX189" fmla="*/ 1092387 w 3024845"/>
                  <a:gd name="connsiteY189" fmla="*/ 409657 h 1078499"/>
                  <a:gd name="connsiteX190" fmla="*/ 1092387 w 3024845"/>
                  <a:gd name="connsiteY190" fmla="*/ 417223 h 1078499"/>
                  <a:gd name="connsiteX191" fmla="*/ 1122787 w 3024845"/>
                  <a:gd name="connsiteY191" fmla="*/ 417223 h 1078499"/>
                  <a:gd name="connsiteX192" fmla="*/ 1122787 w 3024845"/>
                  <a:gd name="connsiteY192" fmla="*/ 418844 h 1078499"/>
                  <a:gd name="connsiteX193" fmla="*/ 1122787 w 3024845"/>
                  <a:gd name="connsiteY193" fmla="*/ 430194 h 1078499"/>
                  <a:gd name="connsiteX194" fmla="*/ 1149134 w 3024845"/>
                  <a:gd name="connsiteY194" fmla="*/ 430194 h 1078499"/>
                  <a:gd name="connsiteX195" fmla="*/ 1149134 w 3024845"/>
                  <a:gd name="connsiteY195" fmla="*/ 460458 h 1078499"/>
                  <a:gd name="connsiteX196" fmla="*/ 1149894 w 3024845"/>
                  <a:gd name="connsiteY196" fmla="*/ 460458 h 1078499"/>
                  <a:gd name="connsiteX197" fmla="*/ 1155214 w 3024845"/>
                  <a:gd name="connsiteY197" fmla="*/ 460458 h 1078499"/>
                  <a:gd name="connsiteX198" fmla="*/ 1155214 w 3024845"/>
                  <a:gd name="connsiteY198" fmla="*/ 461539 h 1078499"/>
                  <a:gd name="connsiteX199" fmla="*/ 1155214 w 3024845"/>
                  <a:gd name="connsiteY199" fmla="*/ 469106 h 1078499"/>
                  <a:gd name="connsiteX200" fmla="*/ 1159268 w 3024845"/>
                  <a:gd name="connsiteY200" fmla="*/ 499370 h 1078499"/>
                  <a:gd name="connsiteX201" fmla="*/ 1160028 w 3024845"/>
                  <a:gd name="connsiteY201" fmla="*/ 499370 h 1078499"/>
                  <a:gd name="connsiteX202" fmla="*/ 1165348 w 3024845"/>
                  <a:gd name="connsiteY202" fmla="*/ 499370 h 1078499"/>
                  <a:gd name="connsiteX203" fmla="*/ 1165348 w 3024845"/>
                  <a:gd name="connsiteY203" fmla="*/ 500181 h 1078499"/>
                  <a:gd name="connsiteX204" fmla="*/ 1165348 w 3024845"/>
                  <a:gd name="connsiteY204" fmla="*/ 505856 h 1078499"/>
                  <a:gd name="connsiteX205" fmla="*/ 1166361 w 3024845"/>
                  <a:gd name="connsiteY205" fmla="*/ 505856 h 1078499"/>
                  <a:gd name="connsiteX206" fmla="*/ 1173454 w 3024845"/>
                  <a:gd name="connsiteY206" fmla="*/ 505856 h 1078499"/>
                  <a:gd name="connsiteX207" fmla="*/ 1173454 w 3024845"/>
                  <a:gd name="connsiteY207" fmla="*/ 536121 h 1078499"/>
                  <a:gd name="connsiteX208" fmla="*/ 1175481 w 3024845"/>
                  <a:gd name="connsiteY208" fmla="*/ 536121 h 1078499"/>
                  <a:gd name="connsiteX209" fmla="*/ 1189668 w 3024845"/>
                  <a:gd name="connsiteY209" fmla="*/ 536121 h 1078499"/>
                  <a:gd name="connsiteX210" fmla="*/ 1189668 w 3024845"/>
                  <a:gd name="connsiteY210" fmla="*/ 559900 h 1078499"/>
                  <a:gd name="connsiteX211" fmla="*/ 1191695 w 3024845"/>
                  <a:gd name="connsiteY211" fmla="*/ 561521 h 1078499"/>
                  <a:gd name="connsiteX212" fmla="*/ 1191695 w 3024845"/>
                  <a:gd name="connsiteY212" fmla="*/ 572871 h 1078499"/>
                  <a:gd name="connsiteX213" fmla="*/ 1192455 w 3024845"/>
                  <a:gd name="connsiteY213" fmla="*/ 572871 h 1078499"/>
                  <a:gd name="connsiteX214" fmla="*/ 1197775 w 3024845"/>
                  <a:gd name="connsiteY214" fmla="*/ 572871 h 1078499"/>
                  <a:gd name="connsiteX215" fmla="*/ 1197775 w 3024845"/>
                  <a:gd name="connsiteY215" fmla="*/ 596650 h 1078499"/>
                  <a:gd name="connsiteX216" fmla="*/ 1199041 w 3024845"/>
                  <a:gd name="connsiteY216" fmla="*/ 596650 h 1078499"/>
                  <a:gd name="connsiteX217" fmla="*/ 1207908 w 3024845"/>
                  <a:gd name="connsiteY217" fmla="*/ 596650 h 1078499"/>
                  <a:gd name="connsiteX218" fmla="*/ 1209935 w 3024845"/>
                  <a:gd name="connsiteY218" fmla="*/ 600704 h 1078499"/>
                  <a:gd name="connsiteX219" fmla="*/ 1209935 w 3024845"/>
                  <a:gd name="connsiteY219" fmla="*/ 613945 h 1078499"/>
                  <a:gd name="connsiteX220" fmla="*/ 1211455 w 3024845"/>
                  <a:gd name="connsiteY220" fmla="*/ 612053 h 1078499"/>
                  <a:gd name="connsiteX221" fmla="*/ 1222095 w 3024845"/>
                  <a:gd name="connsiteY221" fmla="*/ 598812 h 1078499"/>
                  <a:gd name="connsiteX222" fmla="*/ 1250469 w 3024845"/>
                  <a:gd name="connsiteY222" fmla="*/ 598812 h 1078499"/>
                  <a:gd name="connsiteX223" fmla="*/ 1250469 w 3024845"/>
                  <a:gd name="connsiteY223" fmla="*/ 685283 h 1078499"/>
                  <a:gd name="connsiteX224" fmla="*/ 1251229 w 3024845"/>
                  <a:gd name="connsiteY224" fmla="*/ 685283 h 1078499"/>
                  <a:gd name="connsiteX225" fmla="*/ 1256549 w 3024845"/>
                  <a:gd name="connsiteY225" fmla="*/ 685283 h 1078499"/>
                  <a:gd name="connsiteX226" fmla="*/ 1257309 w 3024845"/>
                  <a:gd name="connsiteY226" fmla="*/ 683932 h 1078499"/>
                  <a:gd name="connsiteX227" fmla="*/ 1262629 w 3024845"/>
                  <a:gd name="connsiteY227" fmla="*/ 674474 h 1078499"/>
                  <a:gd name="connsiteX228" fmla="*/ 1262629 w 3024845"/>
                  <a:gd name="connsiteY228" fmla="*/ 676366 h 1078499"/>
                  <a:gd name="connsiteX229" fmla="*/ 1262629 w 3024845"/>
                  <a:gd name="connsiteY229" fmla="*/ 689607 h 1078499"/>
                  <a:gd name="connsiteX230" fmla="*/ 1266682 w 3024845"/>
                  <a:gd name="connsiteY230" fmla="*/ 644210 h 1078499"/>
                  <a:gd name="connsiteX231" fmla="*/ 1267442 w 3024845"/>
                  <a:gd name="connsiteY231" fmla="*/ 644210 h 1078499"/>
                  <a:gd name="connsiteX232" fmla="*/ 1272762 w 3024845"/>
                  <a:gd name="connsiteY232" fmla="*/ 644210 h 1078499"/>
                  <a:gd name="connsiteX233" fmla="*/ 1272762 w 3024845"/>
                  <a:gd name="connsiteY233" fmla="*/ 579356 h 1078499"/>
                  <a:gd name="connsiteX234" fmla="*/ 1273776 w 3024845"/>
                  <a:gd name="connsiteY234" fmla="*/ 579356 h 1078499"/>
                  <a:gd name="connsiteX235" fmla="*/ 1280869 w 3024845"/>
                  <a:gd name="connsiteY235" fmla="*/ 579356 h 1078499"/>
                  <a:gd name="connsiteX236" fmla="*/ 1293029 w 3024845"/>
                  <a:gd name="connsiteY236" fmla="*/ 536121 h 1078499"/>
                  <a:gd name="connsiteX237" fmla="*/ 1294296 w 3024845"/>
                  <a:gd name="connsiteY237" fmla="*/ 536121 h 1078499"/>
                  <a:gd name="connsiteX238" fmla="*/ 1303163 w 3024845"/>
                  <a:gd name="connsiteY238" fmla="*/ 536121 h 1078499"/>
                  <a:gd name="connsiteX239" fmla="*/ 1313296 w 3024845"/>
                  <a:gd name="connsiteY239" fmla="*/ 579356 h 1078499"/>
                  <a:gd name="connsiteX240" fmla="*/ 1314309 w 3024845"/>
                  <a:gd name="connsiteY240" fmla="*/ 579356 h 1078499"/>
                  <a:gd name="connsiteX241" fmla="*/ 1321403 w 3024845"/>
                  <a:gd name="connsiteY241" fmla="*/ 579356 h 1078499"/>
                  <a:gd name="connsiteX242" fmla="*/ 1321403 w 3024845"/>
                  <a:gd name="connsiteY242" fmla="*/ 618268 h 1078499"/>
                  <a:gd name="connsiteX243" fmla="*/ 1323176 w 3024845"/>
                  <a:gd name="connsiteY243" fmla="*/ 618268 h 1078499"/>
                  <a:gd name="connsiteX244" fmla="*/ 1335590 w 3024845"/>
                  <a:gd name="connsiteY244" fmla="*/ 618268 h 1078499"/>
                  <a:gd name="connsiteX245" fmla="*/ 1335590 w 3024845"/>
                  <a:gd name="connsiteY245" fmla="*/ 620430 h 1078499"/>
                  <a:gd name="connsiteX246" fmla="*/ 1335590 w 3024845"/>
                  <a:gd name="connsiteY246" fmla="*/ 635562 h 1078499"/>
                  <a:gd name="connsiteX247" fmla="*/ 1339643 w 3024845"/>
                  <a:gd name="connsiteY247" fmla="*/ 633401 h 1078499"/>
                  <a:gd name="connsiteX248" fmla="*/ 1339643 w 3024845"/>
                  <a:gd name="connsiteY248" fmla="*/ 618268 h 1078499"/>
                  <a:gd name="connsiteX249" fmla="*/ 1341163 w 3024845"/>
                  <a:gd name="connsiteY249" fmla="*/ 618268 h 1078499"/>
                  <a:gd name="connsiteX250" fmla="*/ 1351803 w 3024845"/>
                  <a:gd name="connsiteY250" fmla="*/ 618268 h 1078499"/>
                  <a:gd name="connsiteX251" fmla="*/ 1351803 w 3024845"/>
                  <a:gd name="connsiteY251" fmla="*/ 619889 h 1078499"/>
                  <a:gd name="connsiteX252" fmla="*/ 1351803 w 3024845"/>
                  <a:gd name="connsiteY252" fmla="*/ 631239 h 1078499"/>
                  <a:gd name="connsiteX253" fmla="*/ 1382204 w 3024845"/>
                  <a:gd name="connsiteY253" fmla="*/ 631239 h 1078499"/>
                  <a:gd name="connsiteX254" fmla="*/ 1382204 w 3024845"/>
                  <a:gd name="connsiteY254" fmla="*/ 594489 h 1078499"/>
                  <a:gd name="connsiteX255" fmla="*/ 1383470 w 3024845"/>
                  <a:gd name="connsiteY255" fmla="*/ 594489 h 1078499"/>
                  <a:gd name="connsiteX256" fmla="*/ 1392337 w 3024845"/>
                  <a:gd name="connsiteY256" fmla="*/ 594489 h 1078499"/>
                  <a:gd name="connsiteX257" fmla="*/ 1392337 w 3024845"/>
                  <a:gd name="connsiteY257" fmla="*/ 616106 h 1078499"/>
                  <a:gd name="connsiteX258" fmla="*/ 1394364 w 3024845"/>
                  <a:gd name="connsiteY258" fmla="*/ 583680 h 1078499"/>
                  <a:gd name="connsiteX259" fmla="*/ 1416657 w 3024845"/>
                  <a:gd name="connsiteY259" fmla="*/ 583680 h 1078499"/>
                  <a:gd name="connsiteX260" fmla="*/ 1416657 w 3024845"/>
                  <a:gd name="connsiteY260" fmla="*/ 582058 h 1078499"/>
                  <a:gd name="connsiteX261" fmla="*/ 1416657 w 3024845"/>
                  <a:gd name="connsiteY261" fmla="*/ 570709 h 1078499"/>
                  <a:gd name="connsiteX262" fmla="*/ 1417417 w 3024845"/>
                  <a:gd name="connsiteY262" fmla="*/ 570709 h 1078499"/>
                  <a:gd name="connsiteX263" fmla="*/ 1422737 w 3024845"/>
                  <a:gd name="connsiteY263" fmla="*/ 570709 h 1078499"/>
                  <a:gd name="connsiteX264" fmla="*/ 1422737 w 3024845"/>
                  <a:gd name="connsiteY264" fmla="*/ 568818 h 1078499"/>
                  <a:gd name="connsiteX265" fmla="*/ 1422737 w 3024845"/>
                  <a:gd name="connsiteY265" fmla="*/ 555577 h 1078499"/>
                  <a:gd name="connsiteX266" fmla="*/ 1426791 w 3024845"/>
                  <a:gd name="connsiteY266" fmla="*/ 562062 h 1078499"/>
                  <a:gd name="connsiteX267" fmla="*/ 1429071 w 3024845"/>
                  <a:gd name="connsiteY267" fmla="*/ 562062 h 1078499"/>
                  <a:gd name="connsiteX268" fmla="*/ 1445031 w 3024845"/>
                  <a:gd name="connsiteY268" fmla="*/ 562062 h 1078499"/>
                  <a:gd name="connsiteX269" fmla="*/ 1445031 w 3024845"/>
                  <a:gd name="connsiteY269" fmla="*/ 561251 h 1078499"/>
                  <a:gd name="connsiteX270" fmla="*/ 1445031 w 3024845"/>
                  <a:gd name="connsiteY270" fmla="*/ 555577 h 1078499"/>
                  <a:gd name="connsiteX271" fmla="*/ 1445791 w 3024845"/>
                  <a:gd name="connsiteY271" fmla="*/ 555577 h 1078499"/>
                  <a:gd name="connsiteX272" fmla="*/ 1451111 w 3024845"/>
                  <a:gd name="connsiteY272" fmla="*/ 555577 h 1078499"/>
                  <a:gd name="connsiteX273" fmla="*/ 1451111 w 3024845"/>
                  <a:gd name="connsiteY273" fmla="*/ 556928 h 1078499"/>
                  <a:gd name="connsiteX274" fmla="*/ 1451111 w 3024845"/>
                  <a:gd name="connsiteY274" fmla="*/ 566386 h 1078499"/>
                  <a:gd name="connsiteX275" fmla="*/ 1489618 w 3024845"/>
                  <a:gd name="connsiteY275" fmla="*/ 566386 h 1078499"/>
                  <a:gd name="connsiteX276" fmla="*/ 1489618 w 3024845"/>
                  <a:gd name="connsiteY276" fmla="*/ 704739 h 1078499"/>
                  <a:gd name="connsiteX277" fmla="*/ 1491138 w 3024845"/>
                  <a:gd name="connsiteY277" fmla="*/ 704739 h 1078499"/>
                  <a:gd name="connsiteX278" fmla="*/ 1501778 w 3024845"/>
                  <a:gd name="connsiteY278" fmla="*/ 704739 h 1078499"/>
                  <a:gd name="connsiteX279" fmla="*/ 1501778 w 3024845"/>
                  <a:gd name="connsiteY279" fmla="*/ 691769 h 1078499"/>
                  <a:gd name="connsiteX280" fmla="*/ 1505832 w 3024845"/>
                  <a:gd name="connsiteY280" fmla="*/ 691769 h 1078499"/>
                  <a:gd name="connsiteX281" fmla="*/ 1505832 w 3024845"/>
                  <a:gd name="connsiteY281" fmla="*/ 704739 h 1078499"/>
                  <a:gd name="connsiteX282" fmla="*/ 1536232 w 3024845"/>
                  <a:gd name="connsiteY282" fmla="*/ 704739 h 1078499"/>
                  <a:gd name="connsiteX283" fmla="*/ 1536232 w 3024845"/>
                  <a:gd name="connsiteY283" fmla="*/ 674474 h 1078499"/>
                  <a:gd name="connsiteX284" fmla="*/ 1548392 w 3024845"/>
                  <a:gd name="connsiteY284" fmla="*/ 674474 h 1078499"/>
                  <a:gd name="connsiteX285" fmla="*/ 1560552 w 3024845"/>
                  <a:gd name="connsiteY285" fmla="*/ 672313 h 1078499"/>
                  <a:gd name="connsiteX286" fmla="*/ 1564606 w 3024845"/>
                  <a:gd name="connsiteY286" fmla="*/ 674474 h 1078499"/>
                  <a:gd name="connsiteX287" fmla="*/ 1574739 w 3024845"/>
                  <a:gd name="connsiteY287" fmla="*/ 674474 h 1078499"/>
                  <a:gd name="connsiteX288" fmla="*/ 1574739 w 3024845"/>
                  <a:gd name="connsiteY288" fmla="*/ 704739 h 1078499"/>
                  <a:gd name="connsiteX289" fmla="*/ 1582846 w 3024845"/>
                  <a:gd name="connsiteY289" fmla="*/ 704739 h 1078499"/>
                  <a:gd name="connsiteX290" fmla="*/ 1582846 w 3024845"/>
                  <a:gd name="connsiteY290" fmla="*/ 722034 h 1078499"/>
                  <a:gd name="connsiteX291" fmla="*/ 1592182 w 3024845"/>
                  <a:gd name="connsiteY291" fmla="*/ 722939 h 1078499"/>
                  <a:gd name="connsiteX292" fmla="*/ 1605140 w 3024845"/>
                  <a:gd name="connsiteY292" fmla="*/ 722939 h 1078499"/>
                  <a:gd name="connsiteX293" fmla="*/ 1605140 w 3024845"/>
                  <a:gd name="connsiteY293" fmla="*/ 706901 h 1078499"/>
                  <a:gd name="connsiteX294" fmla="*/ 1673096 w 3024845"/>
                  <a:gd name="connsiteY294" fmla="*/ 706901 h 1078499"/>
                  <a:gd name="connsiteX295" fmla="*/ 1673096 w 3024845"/>
                  <a:gd name="connsiteY295" fmla="*/ 621648 h 1078499"/>
                  <a:gd name="connsiteX296" fmla="*/ 1745104 w 3024845"/>
                  <a:gd name="connsiteY296" fmla="*/ 621648 h 1078499"/>
                  <a:gd name="connsiteX297" fmla="*/ 1745104 w 3024845"/>
                  <a:gd name="connsiteY297" fmla="*/ 700416 h 1078499"/>
                  <a:gd name="connsiteX298" fmla="*/ 1747008 w 3024845"/>
                  <a:gd name="connsiteY298" fmla="*/ 700416 h 1078499"/>
                  <a:gd name="connsiteX299" fmla="*/ 1748250 w 3024845"/>
                  <a:gd name="connsiteY299" fmla="*/ 722939 h 1078499"/>
                  <a:gd name="connsiteX300" fmla="*/ 1757926 w 3024845"/>
                  <a:gd name="connsiteY300" fmla="*/ 722939 h 1078499"/>
                  <a:gd name="connsiteX301" fmla="*/ 1759168 w 3024845"/>
                  <a:gd name="connsiteY301" fmla="*/ 700416 h 1078499"/>
                  <a:gd name="connsiteX302" fmla="*/ 1765248 w 3024845"/>
                  <a:gd name="connsiteY302" fmla="*/ 700416 h 1078499"/>
                  <a:gd name="connsiteX303" fmla="*/ 1766490 w 3024845"/>
                  <a:gd name="connsiteY303" fmla="*/ 722939 h 1078499"/>
                  <a:gd name="connsiteX304" fmla="*/ 1817112 w 3024845"/>
                  <a:gd name="connsiteY304" fmla="*/ 722939 h 1078499"/>
                  <a:gd name="connsiteX305" fmla="*/ 1817112 w 3024845"/>
                  <a:gd name="connsiteY305" fmla="*/ 559911 h 1078499"/>
                  <a:gd name="connsiteX306" fmla="*/ 2014439 w 3024845"/>
                  <a:gd name="connsiteY306" fmla="*/ 559911 h 1078499"/>
                  <a:gd name="connsiteX307" fmla="*/ 2014439 w 3024845"/>
                  <a:gd name="connsiteY307" fmla="*/ 722939 h 1078499"/>
                  <a:gd name="connsiteX308" fmla="*/ 2033136 w 3024845"/>
                  <a:gd name="connsiteY308" fmla="*/ 722939 h 1078499"/>
                  <a:gd name="connsiteX309" fmla="*/ 2033136 w 3024845"/>
                  <a:gd name="connsiteY309" fmla="*/ 640246 h 1078499"/>
                  <a:gd name="connsiteX310" fmla="*/ 2128256 w 3024845"/>
                  <a:gd name="connsiteY310" fmla="*/ 640246 h 1078499"/>
                  <a:gd name="connsiteX311" fmla="*/ 2140186 w 3024845"/>
                  <a:gd name="connsiteY311" fmla="*/ 322105 h 1078499"/>
                  <a:gd name="connsiteX312" fmla="*/ 2128026 w 3024845"/>
                  <a:gd name="connsiteY312" fmla="*/ 300487 h 1078499"/>
                  <a:gd name="connsiteX313" fmla="*/ 2121946 w 3024845"/>
                  <a:gd name="connsiteY313" fmla="*/ 296163 h 1078499"/>
                  <a:gd name="connsiteX314" fmla="*/ 2130053 w 3024845"/>
                  <a:gd name="connsiteY314" fmla="*/ 272384 h 1078499"/>
                  <a:gd name="connsiteX315" fmla="*/ 2130053 w 3024845"/>
                  <a:gd name="connsiteY315" fmla="*/ 255090 h 1078499"/>
                  <a:gd name="connsiteX316" fmla="*/ 2144240 w 3024845"/>
                  <a:gd name="connsiteY316" fmla="*/ 255090 h 1078499"/>
                  <a:gd name="connsiteX317" fmla="*/ 2144240 w 3024845"/>
                  <a:gd name="connsiteY317" fmla="*/ 233472 h 1078499"/>
                  <a:gd name="connsiteX318" fmla="*/ 2146266 w 3024845"/>
                  <a:gd name="connsiteY318" fmla="*/ 229148 h 1078499"/>
                  <a:gd name="connsiteX319" fmla="*/ 2146266 w 3024845"/>
                  <a:gd name="connsiteY319" fmla="*/ 151324 h 1078499"/>
                  <a:gd name="connsiteX320" fmla="*/ 2144240 w 3024845"/>
                  <a:gd name="connsiteY320" fmla="*/ 144839 h 1078499"/>
                  <a:gd name="connsiteX321" fmla="*/ 2150320 w 3024845"/>
                  <a:gd name="connsiteY321" fmla="*/ 138353 h 1078499"/>
                  <a:gd name="connsiteX322" fmla="*/ 2150320 w 3024845"/>
                  <a:gd name="connsiteY322" fmla="*/ 79985 h 1078499"/>
                  <a:gd name="connsiteX323" fmla="*/ 2152346 w 3024845"/>
                  <a:gd name="connsiteY323" fmla="*/ 75662 h 1078499"/>
                  <a:gd name="connsiteX324" fmla="*/ 2152346 w 3024845"/>
                  <a:gd name="connsiteY324" fmla="*/ 19456 h 1078499"/>
                  <a:gd name="connsiteX325" fmla="*/ 2154373 w 3024845"/>
                  <a:gd name="connsiteY325" fmla="*/ 0 h 1078499"/>
                  <a:gd name="connsiteX326" fmla="*/ 2158427 w 3024845"/>
                  <a:gd name="connsiteY326" fmla="*/ 17294 h 1078499"/>
                  <a:gd name="connsiteX327" fmla="*/ 2160453 w 3024845"/>
                  <a:gd name="connsiteY327" fmla="*/ 75662 h 1078499"/>
                  <a:gd name="connsiteX328" fmla="*/ 2162480 w 3024845"/>
                  <a:gd name="connsiteY328" fmla="*/ 138353 h 1078499"/>
                  <a:gd name="connsiteX329" fmla="*/ 2168560 w 3024845"/>
                  <a:gd name="connsiteY329" fmla="*/ 144839 h 1078499"/>
                  <a:gd name="connsiteX330" fmla="*/ 2166533 w 3024845"/>
                  <a:gd name="connsiteY330" fmla="*/ 151324 h 1078499"/>
                  <a:gd name="connsiteX331" fmla="*/ 2166533 w 3024845"/>
                  <a:gd name="connsiteY331" fmla="*/ 229148 h 1078499"/>
                  <a:gd name="connsiteX332" fmla="*/ 2168560 w 3024845"/>
                  <a:gd name="connsiteY332" fmla="*/ 233472 h 1078499"/>
                  <a:gd name="connsiteX333" fmla="*/ 2168560 w 3024845"/>
                  <a:gd name="connsiteY333" fmla="*/ 255090 h 1078499"/>
                  <a:gd name="connsiteX334" fmla="*/ 2182747 w 3024845"/>
                  <a:gd name="connsiteY334" fmla="*/ 255090 h 1078499"/>
                  <a:gd name="connsiteX335" fmla="*/ 2182747 w 3024845"/>
                  <a:gd name="connsiteY335" fmla="*/ 272384 h 1078499"/>
                  <a:gd name="connsiteX336" fmla="*/ 2190854 w 3024845"/>
                  <a:gd name="connsiteY336" fmla="*/ 296163 h 1078499"/>
                  <a:gd name="connsiteX337" fmla="*/ 2184774 w 3024845"/>
                  <a:gd name="connsiteY337" fmla="*/ 300487 h 1078499"/>
                  <a:gd name="connsiteX338" fmla="*/ 2172613 w 3024845"/>
                  <a:gd name="connsiteY338" fmla="*/ 322105 h 1078499"/>
                  <a:gd name="connsiteX339" fmla="*/ 2180720 w 3024845"/>
                  <a:gd name="connsiteY339" fmla="*/ 575033 h 1078499"/>
                  <a:gd name="connsiteX340" fmla="*/ 2245574 w 3024845"/>
                  <a:gd name="connsiteY340" fmla="*/ 575033 h 1078499"/>
                  <a:gd name="connsiteX341" fmla="*/ 2245574 w 3024845"/>
                  <a:gd name="connsiteY341" fmla="*/ 650695 h 1078499"/>
                  <a:gd name="connsiteX342" fmla="*/ 2253681 w 3024845"/>
                  <a:gd name="connsiteY342" fmla="*/ 650695 h 1078499"/>
                  <a:gd name="connsiteX343" fmla="*/ 2255708 w 3024845"/>
                  <a:gd name="connsiteY343" fmla="*/ 644210 h 1078499"/>
                  <a:gd name="connsiteX344" fmla="*/ 2261788 w 3024845"/>
                  <a:gd name="connsiteY344" fmla="*/ 644210 h 1078499"/>
                  <a:gd name="connsiteX345" fmla="*/ 2263815 w 3024845"/>
                  <a:gd name="connsiteY345" fmla="*/ 652857 h 1078499"/>
                  <a:gd name="connsiteX346" fmla="*/ 2275975 w 3024845"/>
                  <a:gd name="connsiteY346" fmla="*/ 652857 h 1078499"/>
                  <a:gd name="connsiteX347" fmla="*/ 2275975 w 3024845"/>
                  <a:gd name="connsiteY347" fmla="*/ 646371 h 1078499"/>
                  <a:gd name="connsiteX348" fmla="*/ 2298268 w 3024845"/>
                  <a:gd name="connsiteY348" fmla="*/ 646371 h 1078499"/>
                  <a:gd name="connsiteX349" fmla="*/ 2298268 w 3024845"/>
                  <a:gd name="connsiteY349" fmla="*/ 652857 h 1078499"/>
                  <a:gd name="connsiteX350" fmla="*/ 2318535 w 3024845"/>
                  <a:gd name="connsiteY350" fmla="*/ 652857 h 1078499"/>
                  <a:gd name="connsiteX351" fmla="*/ 2318535 w 3024845"/>
                  <a:gd name="connsiteY351" fmla="*/ 698254 h 1078499"/>
                  <a:gd name="connsiteX352" fmla="*/ 2332722 w 3024845"/>
                  <a:gd name="connsiteY352" fmla="*/ 698254 h 1078499"/>
                  <a:gd name="connsiteX353" fmla="*/ 2332722 w 3024845"/>
                  <a:gd name="connsiteY353" fmla="*/ 685283 h 1078499"/>
                  <a:gd name="connsiteX354" fmla="*/ 2348936 w 3024845"/>
                  <a:gd name="connsiteY354" fmla="*/ 685283 h 1078499"/>
                  <a:gd name="connsiteX355" fmla="*/ 2348936 w 3024845"/>
                  <a:gd name="connsiteY355" fmla="*/ 505856 h 1078499"/>
                  <a:gd name="connsiteX356" fmla="*/ 2355016 w 3024845"/>
                  <a:gd name="connsiteY356" fmla="*/ 499370 h 1078499"/>
                  <a:gd name="connsiteX357" fmla="*/ 2427977 w 3024845"/>
                  <a:gd name="connsiteY357" fmla="*/ 499370 h 1078499"/>
                  <a:gd name="connsiteX358" fmla="*/ 2427977 w 3024845"/>
                  <a:gd name="connsiteY358" fmla="*/ 508018 h 1078499"/>
                  <a:gd name="connsiteX359" fmla="*/ 2438110 w 3024845"/>
                  <a:gd name="connsiteY359" fmla="*/ 508018 h 1078499"/>
                  <a:gd name="connsiteX360" fmla="*/ 2438110 w 3024845"/>
                  <a:gd name="connsiteY360" fmla="*/ 622592 h 1078499"/>
                  <a:gd name="connsiteX361" fmla="*/ 2460404 w 3024845"/>
                  <a:gd name="connsiteY361" fmla="*/ 622592 h 1078499"/>
                  <a:gd name="connsiteX362" fmla="*/ 2460404 w 3024845"/>
                  <a:gd name="connsiteY362" fmla="*/ 555577 h 1078499"/>
                  <a:gd name="connsiteX363" fmla="*/ 2486751 w 3024845"/>
                  <a:gd name="connsiteY363" fmla="*/ 555577 h 1078499"/>
                  <a:gd name="connsiteX364" fmla="*/ 2490804 w 3024845"/>
                  <a:gd name="connsiteY364" fmla="*/ 551253 h 1078499"/>
                  <a:gd name="connsiteX365" fmla="*/ 2498911 w 3024845"/>
                  <a:gd name="connsiteY365" fmla="*/ 551253 h 1078499"/>
                  <a:gd name="connsiteX366" fmla="*/ 2502964 w 3024845"/>
                  <a:gd name="connsiteY366" fmla="*/ 555577 h 1078499"/>
                  <a:gd name="connsiteX367" fmla="*/ 2525258 w 3024845"/>
                  <a:gd name="connsiteY367" fmla="*/ 555577 h 1078499"/>
                  <a:gd name="connsiteX368" fmla="*/ 2525258 w 3024845"/>
                  <a:gd name="connsiteY368" fmla="*/ 438841 h 1078499"/>
                  <a:gd name="connsiteX369" fmla="*/ 2582005 w 3024845"/>
                  <a:gd name="connsiteY369" fmla="*/ 428032 h 1078499"/>
                  <a:gd name="connsiteX370" fmla="*/ 2582005 w 3024845"/>
                  <a:gd name="connsiteY370" fmla="*/ 429113 h 1078499"/>
                  <a:gd name="connsiteX371" fmla="*/ 2582005 w 3024845"/>
                  <a:gd name="connsiteY371" fmla="*/ 436679 h 1078499"/>
                  <a:gd name="connsiteX372" fmla="*/ 2608352 w 3024845"/>
                  <a:gd name="connsiteY372" fmla="*/ 436679 h 1078499"/>
                  <a:gd name="connsiteX373" fmla="*/ 2608352 w 3024845"/>
                  <a:gd name="connsiteY373" fmla="*/ 691769 h 1078499"/>
                  <a:gd name="connsiteX374" fmla="*/ 2630646 w 3024845"/>
                  <a:gd name="connsiteY374" fmla="*/ 691769 h 1078499"/>
                  <a:gd name="connsiteX375" fmla="*/ 2630646 w 3024845"/>
                  <a:gd name="connsiteY375" fmla="*/ 687445 h 1078499"/>
                  <a:gd name="connsiteX376" fmla="*/ 2642806 w 3024845"/>
                  <a:gd name="connsiteY376" fmla="*/ 687445 h 1078499"/>
                  <a:gd name="connsiteX377" fmla="*/ 2642806 w 3024845"/>
                  <a:gd name="connsiteY377" fmla="*/ 691769 h 1078499"/>
                  <a:gd name="connsiteX378" fmla="*/ 2667126 w 3024845"/>
                  <a:gd name="connsiteY378" fmla="*/ 691769 h 1078499"/>
                  <a:gd name="connsiteX379" fmla="*/ 2667126 w 3024845"/>
                  <a:gd name="connsiteY379" fmla="*/ 678798 h 1078499"/>
                  <a:gd name="connsiteX380" fmla="*/ 2695500 w 3024845"/>
                  <a:gd name="connsiteY380" fmla="*/ 678798 h 1078499"/>
                  <a:gd name="connsiteX381" fmla="*/ 2707660 w 3024845"/>
                  <a:gd name="connsiteY381" fmla="*/ 674474 h 1078499"/>
                  <a:gd name="connsiteX382" fmla="*/ 2727927 w 3024845"/>
                  <a:gd name="connsiteY382" fmla="*/ 678798 h 1078499"/>
                  <a:gd name="connsiteX383" fmla="*/ 2727927 w 3024845"/>
                  <a:gd name="connsiteY383" fmla="*/ 661504 h 1078499"/>
                  <a:gd name="connsiteX384" fmla="*/ 2736034 w 3024845"/>
                  <a:gd name="connsiteY384" fmla="*/ 661504 h 1078499"/>
                  <a:gd name="connsiteX385" fmla="*/ 2736034 w 3024845"/>
                  <a:gd name="connsiteY385" fmla="*/ 648533 h 1078499"/>
                  <a:gd name="connsiteX386" fmla="*/ 2792781 w 3024845"/>
                  <a:gd name="connsiteY386" fmla="*/ 648533 h 1078499"/>
                  <a:gd name="connsiteX387" fmla="*/ 2792781 w 3024845"/>
                  <a:gd name="connsiteY387" fmla="*/ 618268 h 1078499"/>
                  <a:gd name="connsiteX388" fmla="*/ 2811021 w 3024845"/>
                  <a:gd name="connsiteY388" fmla="*/ 618268 h 1078499"/>
                  <a:gd name="connsiteX389" fmla="*/ 2811021 w 3024845"/>
                  <a:gd name="connsiteY389" fmla="*/ 611783 h 1078499"/>
                  <a:gd name="connsiteX390" fmla="*/ 2823181 w 3024845"/>
                  <a:gd name="connsiteY390" fmla="*/ 611783 h 1078499"/>
                  <a:gd name="connsiteX391" fmla="*/ 2823181 w 3024845"/>
                  <a:gd name="connsiteY391" fmla="*/ 618268 h 1078499"/>
                  <a:gd name="connsiteX392" fmla="*/ 2839395 w 3024845"/>
                  <a:gd name="connsiteY392" fmla="*/ 618268 h 1078499"/>
                  <a:gd name="connsiteX393" fmla="*/ 2839395 w 3024845"/>
                  <a:gd name="connsiteY393" fmla="*/ 667989 h 1078499"/>
                  <a:gd name="connsiteX394" fmla="*/ 2871822 w 3024845"/>
                  <a:gd name="connsiteY394" fmla="*/ 667989 h 1078499"/>
                  <a:gd name="connsiteX395" fmla="*/ 2871822 w 3024845"/>
                  <a:gd name="connsiteY395" fmla="*/ 642048 h 1078499"/>
                  <a:gd name="connsiteX396" fmla="*/ 2910329 w 3024845"/>
                  <a:gd name="connsiteY396" fmla="*/ 642048 h 1078499"/>
                  <a:gd name="connsiteX397" fmla="*/ 2910329 w 3024845"/>
                  <a:gd name="connsiteY397" fmla="*/ 611783 h 1078499"/>
                  <a:gd name="connsiteX398" fmla="*/ 2958970 w 3024845"/>
                  <a:gd name="connsiteY398" fmla="*/ 611783 h 1078499"/>
                  <a:gd name="connsiteX399" fmla="*/ 2958970 w 3024845"/>
                  <a:gd name="connsiteY399" fmla="*/ 722939 h 1078499"/>
                  <a:gd name="connsiteX400" fmla="*/ 2958970 w 3024845"/>
                  <a:gd name="connsiteY400" fmla="*/ 736718 h 1078499"/>
                  <a:gd name="connsiteX401" fmla="*/ 3024845 w 3024845"/>
                  <a:gd name="connsiteY401" fmla="*/ 736718 h 1078499"/>
                  <a:gd name="connsiteX402" fmla="*/ 3024845 w 3024845"/>
                  <a:gd name="connsiteY402" fmla="*/ 1078499 h 1078499"/>
                  <a:gd name="connsiteX403" fmla="*/ 2054 w 3024845"/>
                  <a:gd name="connsiteY403" fmla="*/ 1076166 h 1078499"/>
                  <a:gd name="connsiteX404" fmla="*/ 0 w 3024845"/>
                  <a:gd name="connsiteY404" fmla="*/ 642048 h 1078499"/>
                  <a:gd name="connsiteX405" fmla="*/ 20267 w 3024845"/>
                  <a:gd name="connsiteY405" fmla="*/ 642048 h 1078499"/>
                  <a:gd name="connsiteX406" fmla="*/ 20774 w 3024845"/>
                  <a:gd name="connsiteY406" fmla="*/ 640967 h 1078499"/>
                  <a:gd name="connsiteX407" fmla="*/ 24320 w 3024845"/>
                  <a:gd name="connsiteY407" fmla="*/ 633401 h 1078499"/>
                  <a:gd name="connsiteX408" fmla="*/ 26094 w 3024845"/>
                  <a:gd name="connsiteY408" fmla="*/ 633671 h 1078499"/>
                  <a:gd name="connsiteX409" fmla="*/ 38507 w 3024845"/>
                  <a:gd name="connsiteY409" fmla="*/ 635562 h 1078499"/>
                  <a:gd name="connsiteX410" fmla="*/ 39014 w 3024845"/>
                  <a:gd name="connsiteY410" fmla="*/ 636914 h 1078499"/>
                  <a:gd name="connsiteX411" fmla="*/ 42560 w 3024845"/>
                  <a:gd name="connsiteY411" fmla="*/ 646371 h 1078499"/>
                  <a:gd name="connsiteX412" fmla="*/ 68907 w 3024845"/>
                  <a:gd name="connsiteY412" fmla="*/ 648533 h 1078499"/>
                  <a:gd name="connsiteX413" fmla="*/ 68907 w 3024845"/>
                  <a:gd name="connsiteY413" fmla="*/ 525312 h 1078499"/>
                  <a:gd name="connsiteX414" fmla="*/ 70934 w 3024845"/>
                  <a:gd name="connsiteY414" fmla="*/ 525312 h 1078499"/>
                  <a:gd name="connsiteX415" fmla="*/ 85121 w 3024845"/>
                  <a:gd name="connsiteY415" fmla="*/ 525312 h 1078499"/>
                  <a:gd name="connsiteX416" fmla="*/ 85121 w 3024845"/>
                  <a:gd name="connsiteY416" fmla="*/ 389120 h 1078499"/>
                  <a:gd name="connsiteX417" fmla="*/ 86894 w 3024845"/>
                  <a:gd name="connsiteY417" fmla="*/ 389120 h 1078499"/>
                  <a:gd name="connsiteX418" fmla="*/ 99308 w 3024845"/>
                  <a:gd name="connsiteY418" fmla="*/ 389120 h 1078499"/>
                  <a:gd name="connsiteX419" fmla="*/ 99308 w 3024845"/>
                  <a:gd name="connsiteY419" fmla="*/ 274546 h 1078499"/>
                  <a:gd name="connsiteX420" fmla="*/ 103361 w 3024845"/>
                  <a:gd name="connsiteY420" fmla="*/ 246442 h 1078499"/>
                  <a:gd name="connsiteX421" fmla="*/ 105388 w 3024845"/>
                  <a:gd name="connsiteY421" fmla="*/ 246442 h 1078499"/>
                  <a:gd name="connsiteX422" fmla="*/ 119575 w 3024845"/>
                  <a:gd name="connsiteY422" fmla="*/ 246442 h 1078499"/>
                  <a:gd name="connsiteX0" fmla="*/ 119575 w 3024845"/>
                  <a:gd name="connsiteY0" fmla="*/ 246442 h 1078499"/>
                  <a:gd name="connsiteX1" fmla="*/ 200642 w 3024845"/>
                  <a:gd name="connsiteY1" fmla="*/ 244281 h 1078499"/>
                  <a:gd name="connsiteX2" fmla="*/ 202669 w 3024845"/>
                  <a:gd name="connsiteY2" fmla="*/ 244281 h 1078499"/>
                  <a:gd name="connsiteX3" fmla="*/ 216856 w 3024845"/>
                  <a:gd name="connsiteY3" fmla="*/ 244281 h 1078499"/>
                  <a:gd name="connsiteX4" fmla="*/ 216856 w 3024845"/>
                  <a:gd name="connsiteY4" fmla="*/ 268060 h 1078499"/>
                  <a:gd name="connsiteX5" fmla="*/ 217363 w 3024845"/>
                  <a:gd name="connsiteY5" fmla="*/ 268871 h 1078499"/>
                  <a:gd name="connsiteX6" fmla="*/ 220909 w 3024845"/>
                  <a:gd name="connsiteY6" fmla="*/ 274546 h 1078499"/>
                  <a:gd name="connsiteX7" fmla="*/ 220909 w 3024845"/>
                  <a:gd name="connsiteY7" fmla="*/ 389120 h 1078499"/>
                  <a:gd name="connsiteX8" fmla="*/ 223189 w 3024845"/>
                  <a:gd name="connsiteY8" fmla="*/ 389120 h 1078499"/>
                  <a:gd name="connsiteX9" fmla="*/ 239150 w 3024845"/>
                  <a:gd name="connsiteY9" fmla="*/ 389120 h 1078499"/>
                  <a:gd name="connsiteX10" fmla="*/ 239150 w 3024845"/>
                  <a:gd name="connsiteY10" fmla="*/ 529635 h 1078499"/>
                  <a:gd name="connsiteX11" fmla="*/ 240670 w 3024845"/>
                  <a:gd name="connsiteY11" fmla="*/ 529365 h 1078499"/>
                  <a:gd name="connsiteX12" fmla="*/ 251310 w 3024845"/>
                  <a:gd name="connsiteY12" fmla="*/ 527474 h 1078499"/>
                  <a:gd name="connsiteX13" fmla="*/ 249283 w 3024845"/>
                  <a:gd name="connsiteY13" fmla="*/ 616106 h 1078499"/>
                  <a:gd name="connsiteX14" fmla="*/ 250803 w 3024845"/>
                  <a:gd name="connsiteY14" fmla="*/ 616377 h 1078499"/>
                  <a:gd name="connsiteX15" fmla="*/ 261443 w 3024845"/>
                  <a:gd name="connsiteY15" fmla="*/ 618268 h 1078499"/>
                  <a:gd name="connsiteX16" fmla="*/ 261696 w 3024845"/>
                  <a:gd name="connsiteY16" fmla="*/ 619079 h 1078499"/>
                  <a:gd name="connsiteX17" fmla="*/ 263470 w 3024845"/>
                  <a:gd name="connsiteY17" fmla="*/ 624754 h 1078499"/>
                  <a:gd name="connsiteX18" fmla="*/ 264230 w 3024845"/>
                  <a:gd name="connsiteY18" fmla="*/ 622322 h 1078499"/>
                  <a:gd name="connsiteX19" fmla="*/ 269550 w 3024845"/>
                  <a:gd name="connsiteY19" fmla="*/ 605298 h 1078499"/>
                  <a:gd name="connsiteX20" fmla="*/ 271323 w 3024845"/>
                  <a:gd name="connsiteY20" fmla="*/ 605298 h 1078499"/>
                  <a:gd name="connsiteX21" fmla="*/ 283737 w 3024845"/>
                  <a:gd name="connsiteY21" fmla="*/ 605298 h 1078499"/>
                  <a:gd name="connsiteX22" fmla="*/ 283737 w 3024845"/>
                  <a:gd name="connsiteY22" fmla="*/ 637724 h 1078499"/>
                  <a:gd name="connsiteX23" fmla="*/ 284750 w 3024845"/>
                  <a:gd name="connsiteY23" fmla="*/ 638265 h 1078499"/>
                  <a:gd name="connsiteX24" fmla="*/ 291844 w 3024845"/>
                  <a:gd name="connsiteY24" fmla="*/ 642048 h 1078499"/>
                  <a:gd name="connsiteX25" fmla="*/ 291844 w 3024845"/>
                  <a:gd name="connsiteY25" fmla="*/ 643399 h 1078499"/>
                  <a:gd name="connsiteX26" fmla="*/ 291844 w 3024845"/>
                  <a:gd name="connsiteY26" fmla="*/ 652857 h 1078499"/>
                  <a:gd name="connsiteX27" fmla="*/ 336431 w 3024845"/>
                  <a:gd name="connsiteY27" fmla="*/ 652857 h 1078499"/>
                  <a:gd name="connsiteX28" fmla="*/ 336431 w 3024845"/>
                  <a:gd name="connsiteY28" fmla="*/ 653938 h 1078499"/>
                  <a:gd name="connsiteX29" fmla="*/ 336431 w 3024845"/>
                  <a:gd name="connsiteY29" fmla="*/ 661504 h 1078499"/>
                  <a:gd name="connsiteX30" fmla="*/ 338457 w 3024845"/>
                  <a:gd name="connsiteY30" fmla="*/ 661504 h 1078499"/>
                  <a:gd name="connsiteX31" fmla="*/ 352644 w 3024845"/>
                  <a:gd name="connsiteY31" fmla="*/ 661504 h 1078499"/>
                  <a:gd name="connsiteX32" fmla="*/ 352644 w 3024845"/>
                  <a:gd name="connsiteY32" fmla="*/ 631239 h 1078499"/>
                  <a:gd name="connsiteX33" fmla="*/ 397231 w 3024845"/>
                  <a:gd name="connsiteY33" fmla="*/ 631239 h 1078499"/>
                  <a:gd name="connsiteX34" fmla="*/ 397231 w 3024845"/>
                  <a:gd name="connsiteY34" fmla="*/ 629888 h 1078499"/>
                  <a:gd name="connsiteX35" fmla="*/ 397231 w 3024845"/>
                  <a:gd name="connsiteY35" fmla="*/ 620430 h 1078499"/>
                  <a:gd name="connsiteX36" fmla="*/ 398245 w 3024845"/>
                  <a:gd name="connsiteY36" fmla="*/ 620430 h 1078499"/>
                  <a:gd name="connsiteX37" fmla="*/ 405338 w 3024845"/>
                  <a:gd name="connsiteY37" fmla="*/ 620430 h 1078499"/>
                  <a:gd name="connsiteX38" fmla="*/ 405338 w 3024845"/>
                  <a:gd name="connsiteY38" fmla="*/ 618539 h 1078499"/>
                  <a:gd name="connsiteX39" fmla="*/ 405338 w 3024845"/>
                  <a:gd name="connsiteY39" fmla="*/ 605298 h 1078499"/>
                  <a:gd name="connsiteX40" fmla="*/ 406098 w 3024845"/>
                  <a:gd name="connsiteY40" fmla="*/ 605298 h 1078499"/>
                  <a:gd name="connsiteX41" fmla="*/ 411418 w 3024845"/>
                  <a:gd name="connsiteY41" fmla="*/ 605298 h 1078499"/>
                  <a:gd name="connsiteX42" fmla="*/ 411418 w 3024845"/>
                  <a:gd name="connsiteY42" fmla="*/ 604217 h 1078499"/>
                  <a:gd name="connsiteX43" fmla="*/ 411418 w 3024845"/>
                  <a:gd name="connsiteY43" fmla="*/ 596650 h 1078499"/>
                  <a:gd name="connsiteX44" fmla="*/ 413445 w 3024845"/>
                  <a:gd name="connsiteY44" fmla="*/ 596650 h 1078499"/>
                  <a:gd name="connsiteX45" fmla="*/ 427632 w 3024845"/>
                  <a:gd name="connsiteY45" fmla="*/ 596650 h 1078499"/>
                  <a:gd name="connsiteX46" fmla="*/ 427632 w 3024845"/>
                  <a:gd name="connsiteY46" fmla="*/ 597731 h 1078499"/>
                  <a:gd name="connsiteX47" fmla="*/ 427632 w 3024845"/>
                  <a:gd name="connsiteY47" fmla="*/ 605298 h 1078499"/>
                  <a:gd name="connsiteX48" fmla="*/ 449925 w 3024845"/>
                  <a:gd name="connsiteY48" fmla="*/ 605298 h 1078499"/>
                  <a:gd name="connsiteX49" fmla="*/ 449925 w 3024845"/>
                  <a:gd name="connsiteY49" fmla="*/ 603406 h 1078499"/>
                  <a:gd name="connsiteX50" fmla="*/ 449925 w 3024845"/>
                  <a:gd name="connsiteY50" fmla="*/ 590165 h 1078499"/>
                  <a:gd name="connsiteX51" fmla="*/ 451699 w 3024845"/>
                  <a:gd name="connsiteY51" fmla="*/ 590165 h 1078499"/>
                  <a:gd name="connsiteX52" fmla="*/ 464112 w 3024845"/>
                  <a:gd name="connsiteY52" fmla="*/ 590165 h 1078499"/>
                  <a:gd name="connsiteX53" fmla="*/ 464112 w 3024845"/>
                  <a:gd name="connsiteY53" fmla="*/ 613945 h 1078499"/>
                  <a:gd name="connsiteX54" fmla="*/ 465126 w 3024845"/>
                  <a:gd name="connsiteY54" fmla="*/ 613945 h 1078499"/>
                  <a:gd name="connsiteX55" fmla="*/ 472219 w 3024845"/>
                  <a:gd name="connsiteY55" fmla="*/ 613945 h 1078499"/>
                  <a:gd name="connsiteX56" fmla="*/ 472219 w 3024845"/>
                  <a:gd name="connsiteY56" fmla="*/ 612864 h 1078499"/>
                  <a:gd name="connsiteX57" fmla="*/ 472219 w 3024845"/>
                  <a:gd name="connsiteY57" fmla="*/ 605298 h 1078499"/>
                  <a:gd name="connsiteX58" fmla="*/ 473992 w 3024845"/>
                  <a:gd name="connsiteY58" fmla="*/ 605298 h 1078499"/>
                  <a:gd name="connsiteX59" fmla="*/ 486406 w 3024845"/>
                  <a:gd name="connsiteY59" fmla="*/ 605298 h 1078499"/>
                  <a:gd name="connsiteX60" fmla="*/ 486406 w 3024845"/>
                  <a:gd name="connsiteY60" fmla="*/ 631239 h 1078499"/>
                  <a:gd name="connsiteX61" fmla="*/ 488433 w 3024845"/>
                  <a:gd name="connsiteY61" fmla="*/ 631239 h 1078499"/>
                  <a:gd name="connsiteX62" fmla="*/ 502619 w 3024845"/>
                  <a:gd name="connsiteY62" fmla="*/ 631239 h 1078499"/>
                  <a:gd name="connsiteX63" fmla="*/ 502619 w 3024845"/>
                  <a:gd name="connsiteY63" fmla="*/ 632860 h 1078499"/>
                  <a:gd name="connsiteX64" fmla="*/ 502619 w 3024845"/>
                  <a:gd name="connsiteY64" fmla="*/ 644210 h 1078499"/>
                  <a:gd name="connsiteX65" fmla="*/ 503379 w 3024845"/>
                  <a:gd name="connsiteY65" fmla="*/ 644210 h 1078499"/>
                  <a:gd name="connsiteX66" fmla="*/ 508700 w 3024845"/>
                  <a:gd name="connsiteY66" fmla="*/ 644210 h 1078499"/>
                  <a:gd name="connsiteX67" fmla="*/ 508700 w 3024845"/>
                  <a:gd name="connsiteY67" fmla="*/ 643399 h 1078499"/>
                  <a:gd name="connsiteX68" fmla="*/ 508700 w 3024845"/>
                  <a:gd name="connsiteY68" fmla="*/ 637724 h 1078499"/>
                  <a:gd name="connsiteX69" fmla="*/ 539100 w 3024845"/>
                  <a:gd name="connsiteY69" fmla="*/ 637724 h 1078499"/>
                  <a:gd name="connsiteX70" fmla="*/ 539100 w 3024845"/>
                  <a:gd name="connsiteY70" fmla="*/ 661504 h 1078499"/>
                  <a:gd name="connsiteX71" fmla="*/ 540113 w 3024845"/>
                  <a:gd name="connsiteY71" fmla="*/ 661504 h 1078499"/>
                  <a:gd name="connsiteX72" fmla="*/ 547207 w 3024845"/>
                  <a:gd name="connsiteY72" fmla="*/ 661504 h 1078499"/>
                  <a:gd name="connsiteX73" fmla="*/ 547207 w 3024845"/>
                  <a:gd name="connsiteY73" fmla="*/ 662585 h 1078499"/>
                  <a:gd name="connsiteX74" fmla="*/ 547207 w 3024845"/>
                  <a:gd name="connsiteY74" fmla="*/ 670151 h 1078499"/>
                  <a:gd name="connsiteX75" fmla="*/ 547967 w 3024845"/>
                  <a:gd name="connsiteY75" fmla="*/ 670151 h 1078499"/>
                  <a:gd name="connsiteX76" fmla="*/ 553287 w 3024845"/>
                  <a:gd name="connsiteY76" fmla="*/ 670151 h 1078499"/>
                  <a:gd name="connsiteX77" fmla="*/ 553287 w 3024845"/>
                  <a:gd name="connsiteY77" fmla="*/ 667989 h 1078499"/>
                  <a:gd name="connsiteX78" fmla="*/ 553287 w 3024845"/>
                  <a:gd name="connsiteY78" fmla="*/ 652857 h 1078499"/>
                  <a:gd name="connsiteX79" fmla="*/ 554300 w 3024845"/>
                  <a:gd name="connsiteY79" fmla="*/ 652857 h 1078499"/>
                  <a:gd name="connsiteX80" fmla="*/ 561394 w 3024845"/>
                  <a:gd name="connsiteY80" fmla="*/ 652857 h 1078499"/>
                  <a:gd name="connsiteX81" fmla="*/ 561394 w 3024845"/>
                  <a:gd name="connsiteY81" fmla="*/ 653938 h 1078499"/>
                  <a:gd name="connsiteX82" fmla="*/ 561394 w 3024845"/>
                  <a:gd name="connsiteY82" fmla="*/ 661504 h 1078499"/>
                  <a:gd name="connsiteX83" fmla="*/ 566714 w 3024845"/>
                  <a:gd name="connsiteY83" fmla="*/ 659511 h 1078499"/>
                  <a:gd name="connsiteX84" fmla="*/ 567474 w 3024845"/>
                  <a:gd name="connsiteY84" fmla="*/ 658531 h 1078499"/>
                  <a:gd name="connsiteX85" fmla="*/ 567474 w 3024845"/>
                  <a:gd name="connsiteY85" fmla="*/ 652857 h 1078499"/>
                  <a:gd name="connsiteX86" fmla="*/ 605981 w 3024845"/>
                  <a:gd name="connsiteY86" fmla="*/ 652857 h 1078499"/>
                  <a:gd name="connsiteX87" fmla="*/ 605981 w 3024845"/>
                  <a:gd name="connsiteY87" fmla="*/ 676636 h 1078499"/>
                  <a:gd name="connsiteX88" fmla="*/ 608007 w 3024845"/>
                  <a:gd name="connsiteY88" fmla="*/ 676636 h 1078499"/>
                  <a:gd name="connsiteX89" fmla="*/ 622194 w 3024845"/>
                  <a:gd name="connsiteY89" fmla="*/ 676636 h 1078499"/>
                  <a:gd name="connsiteX90" fmla="*/ 622194 w 3024845"/>
                  <a:gd name="connsiteY90" fmla="*/ 677717 h 1078499"/>
                  <a:gd name="connsiteX91" fmla="*/ 622194 w 3024845"/>
                  <a:gd name="connsiteY91" fmla="*/ 685283 h 1078499"/>
                  <a:gd name="connsiteX92" fmla="*/ 623968 w 3024845"/>
                  <a:gd name="connsiteY92" fmla="*/ 685283 h 1078499"/>
                  <a:gd name="connsiteX93" fmla="*/ 636381 w 3024845"/>
                  <a:gd name="connsiteY93" fmla="*/ 685283 h 1078499"/>
                  <a:gd name="connsiteX94" fmla="*/ 636381 w 3024845"/>
                  <a:gd name="connsiteY94" fmla="*/ 661504 h 1078499"/>
                  <a:gd name="connsiteX95" fmla="*/ 637394 w 3024845"/>
                  <a:gd name="connsiteY95" fmla="*/ 661504 h 1078499"/>
                  <a:gd name="connsiteX96" fmla="*/ 644488 w 3024845"/>
                  <a:gd name="connsiteY96" fmla="*/ 661504 h 1078499"/>
                  <a:gd name="connsiteX97" fmla="*/ 644488 w 3024845"/>
                  <a:gd name="connsiteY97" fmla="*/ 629077 h 1078499"/>
                  <a:gd name="connsiteX98" fmla="*/ 645501 w 3024845"/>
                  <a:gd name="connsiteY98" fmla="*/ 629077 h 1078499"/>
                  <a:gd name="connsiteX99" fmla="*/ 652595 w 3024845"/>
                  <a:gd name="connsiteY99" fmla="*/ 629077 h 1078499"/>
                  <a:gd name="connsiteX100" fmla="*/ 652595 w 3024845"/>
                  <a:gd name="connsiteY100" fmla="*/ 627186 h 1078499"/>
                  <a:gd name="connsiteX101" fmla="*/ 652595 w 3024845"/>
                  <a:gd name="connsiteY101" fmla="*/ 613945 h 1078499"/>
                  <a:gd name="connsiteX102" fmla="*/ 651328 w 3024845"/>
                  <a:gd name="connsiteY102" fmla="*/ 612323 h 1078499"/>
                  <a:gd name="connsiteX103" fmla="*/ 656648 w 3024845"/>
                  <a:gd name="connsiteY103" fmla="*/ 600974 h 1078499"/>
                  <a:gd name="connsiteX104" fmla="*/ 664755 w 3024845"/>
                  <a:gd name="connsiteY104" fmla="*/ 629077 h 1078499"/>
                  <a:gd name="connsiteX105" fmla="*/ 665515 w 3024845"/>
                  <a:gd name="connsiteY105" fmla="*/ 629077 h 1078499"/>
                  <a:gd name="connsiteX106" fmla="*/ 670835 w 3024845"/>
                  <a:gd name="connsiteY106" fmla="*/ 629077 h 1078499"/>
                  <a:gd name="connsiteX107" fmla="*/ 670835 w 3024845"/>
                  <a:gd name="connsiteY107" fmla="*/ 523150 h 1078499"/>
                  <a:gd name="connsiteX108" fmla="*/ 672355 w 3024845"/>
                  <a:gd name="connsiteY108" fmla="*/ 523150 h 1078499"/>
                  <a:gd name="connsiteX109" fmla="*/ 682995 w 3024845"/>
                  <a:gd name="connsiteY109" fmla="*/ 523150 h 1078499"/>
                  <a:gd name="connsiteX110" fmla="*/ 682995 w 3024845"/>
                  <a:gd name="connsiteY110" fmla="*/ 475591 h 1078499"/>
                  <a:gd name="connsiteX111" fmla="*/ 709342 w 3024845"/>
                  <a:gd name="connsiteY111" fmla="*/ 475591 h 1078499"/>
                  <a:gd name="connsiteX112" fmla="*/ 709342 w 3024845"/>
                  <a:gd name="connsiteY112" fmla="*/ 453973 h 1078499"/>
                  <a:gd name="connsiteX113" fmla="*/ 743796 w 3024845"/>
                  <a:gd name="connsiteY113" fmla="*/ 453973 h 1078499"/>
                  <a:gd name="connsiteX114" fmla="*/ 743796 w 3024845"/>
                  <a:gd name="connsiteY114" fmla="*/ 456405 h 1078499"/>
                  <a:gd name="connsiteX115" fmla="*/ 743796 w 3024845"/>
                  <a:gd name="connsiteY115" fmla="*/ 473429 h 1078499"/>
                  <a:gd name="connsiteX116" fmla="*/ 746076 w 3024845"/>
                  <a:gd name="connsiteY116" fmla="*/ 473429 h 1078499"/>
                  <a:gd name="connsiteX117" fmla="*/ 762036 w 3024845"/>
                  <a:gd name="connsiteY117" fmla="*/ 473429 h 1078499"/>
                  <a:gd name="connsiteX118" fmla="*/ 762036 w 3024845"/>
                  <a:gd name="connsiteY118" fmla="*/ 520988 h 1078499"/>
                  <a:gd name="connsiteX119" fmla="*/ 763049 w 3024845"/>
                  <a:gd name="connsiteY119" fmla="*/ 520988 h 1078499"/>
                  <a:gd name="connsiteX120" fmla="*/ 770143 w 3024845"/>
                  <a:gd name="connsiteY120" fmla="*/ 520988 h 1078499"/>
                  <a:gd name="connsiteX121" fmla="*/ 784330 w 3024845"/>
                  <a:gd name="connsiteY121" fmla="*/ 525312 h 1078499"/>
                  <a:gd name="connsiteX122" fmla="*/ 784330 w 3024845"/>
                  <a:gd name="connsiteY122" fmla="*/ 564224 h 1078499"/>
                  <a:gd name="connsiteX123" fmla="*/ 785343 w 3024845"/>
                  <a:gd name="connsiteY123" fmla="*/ 564224 h 1078499"/>
                  <a:gd name="connsiteX124" fmla="*/ 792436 w 3024845"/>
                  <a:gd name="connsiteY124" fmla="*/ 564224 h 1078499"/>
                  <a:gd name="connsiteX125" fmla="*/ 792436 w 3024845"/>
                  <a:gd name="connsiteY125" fmla="*/ 565845 h 1078499"/>
                  <a:gd name="connsiteX126" fmla="*/ 792436 w 3024845"/>
                  <a:gd name="connsiteY126" fmla="*/ 577194 h 1078499"/>
                  <a:gd name="connsiteX127" fmla="*/ 794463 w 3024845"/>
                  <a:gd name="connsiteY127" fmla="*/ 577194 h 1078499"/>
                  <a:gd name="connsiteX128" fmla="*/ 808650 w 3024845"/>
                  <a:gd name="connsiteY128" fmla="*/ 577194 h 1078499"/>
                  <a:gd name="connsiteX129" fmla="*/ 814730 w 3024845"/>
                  <a:gd name="connsiteY129" fmla="*/ 583680 h 1078499"/>
                  <a:gd name="connsiteX130" fmla="*/ 814730 w 3024845"/>
                  <a:gd name="connsiteY130" fmla="*/ 605298 h 1078499"/>
                  <a:gd name="connsiteX131" fmla="*/ 817010 w 3024845"/>
                  <a:gd name="connsiteY131" fmla="*/ 605298 h 1078499"/>
                  <a:gd name="connsiteX132" fmla="*/ 832970 w 3024845"/>
                  <a:gd name="connsiteY132" fmla="*/ 605298 h 1078499"/>
                  <a:gd name="connsiteX133" fmla="*/ 832970 w 3024845"/>
                  <a:gd name="connsiteY133" fmla="*/ 606378 h 1078499"/>
                  <a:gd name="connsiteX134" fmla="*/ 832970 w 3024845"/>
                  <a:gd name="connsiteY134" fmla="*/ 613945 h 1078499"/>
                  <a:gd name="connsiteX135" fmla="*/ 834237 w 3024845"/>
                  <a:gd name="connsiteY135" fmla="*/ 613945 h 1078499"/>
                  <a:gd name="connsiteX136" fmla="*/ 843104 w 3024845"/>
                  <a:gd name="connsiteY136" fmla="*/ 613945 h 1078499"/>
                  <a:gd name="connsiteX137" fmla="*/ 843104 w 3024845"/>
                  <a:gd name="connsiteY137" fmla="*/ 616106 h 1078499"/>
                  <a:gd name="connsiteX138" fmla="*/ 843104 w 3024845"/>
                  <a:gd name="connsiteY138" fmla="*/ 631239 h 1078499"/>
                  <a:gd name="connsiteX139" fmla="*/ 847157 w 3024845"/>
                  <a:gd name="connsiteY139" fmla="*/ 629347 h 1078499"/>
                  <a:gd name="connsiteX140" fmla="*/ 847157 w 3024845"/>
                  <a:gd name="connsiteY140" fmla="*/ 616106 h 1078499"/>
                  <a:gd name="connsiteX141" fmla="*/ 848170 w 3024845"/>
                  <a:gd name="connsiteY141" fmla="*/ 616106 h 1078499"/>
                  <a:gd name="connsiteX142" fmla="*/ 855264 w 3024845"/>
                  <a:gd name="connsiteY142" fmla="*/ 616106 h 1078499"/>
                  <a:gd name="connsiteX143" fmla="*/ 855264 w 3024845"/>
                  <a:gd name="connsiteY143" fmla="*/ 617728 h 1078499"/>
                  <a:gd name="connsiteX144" fmla="*/ 855264 w 3024845"/>
                  <a:gd name="connsiteY144" fmla="*/ 629077 h 1078499"/>
                  <a:gd name="connsiteX145" fmla="*/ 856024 w 3024845"/>
                  <a:gd name="connsiteY145" fmla="*/ 629077 h 1078499"/>
                  <a:gd name="connsiteX146" fmla="*/ 861344 w 3024845"/>
                  <a:gd name="connsiteY146" fmla="*/ 629077 h 1078499"/>
                  <a:gd name="connsiteX147" fmla="*/ 909984 w 3024845"/>
                  <a:gd name="connsiteY147" fmla="*/ 624754 h 1078499"/>
                  <a:gd name="connsiteX148" fmla="*/ 909984 w 3024845"/>
                  <a:gd name="connsiteY148" fmla="*/ 626105 h 1078499"/>
                  <a:gd name="connsiteX149" fmla="*/ 909984 w 3024845"/>
                  <a:gd name="connsiteY149" fmla="*/ 635562 h 1078499"/>
                  <a:gd name="connsiteX150" fmla="*/ 910744 w 3024845"/>
                  <a:gd name="connsiteY150" fmla="*/ 635562 h 1078499"/>
                  <a:gd name="connsiteX151" fmla="*/ 916065 w 3024845"/>
                  <a:gd name="connsiteY151" fmla="*/ 635562 h 1078499"/>
                  <a:gd name="connsiteX152" fmla="*/ 916065 w 3024845"/>
                  <a:gd name="connsiteY152" fmla="*/ 637724 h 1078499"/>
                  <a:gd name="connsiteX153" fmla="*/ 916065 w 3024845"/>
                  <a:gd name="connsiteY153" fmla="*/ 652857 h 1078499"/>
                  <a:gd name="connsiteX154" fmla="*/ 918091 w 3024845"/>
                  <a:gd name="connsiteY154" fmla="*/ 651506 h 1078499"/>
                  <a:gd name="connsiteX155" fmla="*/ 932278 w 3024845"/>
                  <a:gd name="connsiteY155" fmla="*/ 642048 h 1078499"/>
                  <a:gd name="connsiteX156" fmla="*/ 938358 w 3024845"/>
                  <a:gd name="connsiteY156" fmla="*/ 600974 h 1078499"/>
                  <a:gd name="connsiteX157" fmla="*/ 939118 w 3024845"/>
                  <a:gd name="connsiteY157" fmla="*/ 600704 h 1078499"/>
                  <a:gd name="connsiteX158" fmla="*/ 944438 w 3024845"/>
                  <a:gd name="connsiteY158" fmla="*/ 598812 h 1078499"/>
                  <a:gd name="connsiteX159" fmla="*/ 946465 w 3024845"/>
                  <a:gd name="connsiteY159" fmla="*/ 529635 h 1078499"/>
                  <a:gd name="connsiteX160" fmla="*/ 948492 w 3024845"/>
                  <a:gd name="connsiteY160" fmla="*/ 598812 h 1078499"/>
                  <a:gd name="connsiteX161" fmla="*/ 949252 w 3024845"/>
                  <a:gd name="connsiteY161" fmla="*/ 599082 h 1078499"/>
                  <a:gd name="connsiteX162" fmla="*/ 954572 w 3024845"/>
                  <a:gd name="connsiteY162" fmla="*/ 600974 h 1078499"/>
                  <a:gd name="connsiteX163" fmla="*/ 954572 w 3024845"/>
                  <a:gd name="connsiteY163" fmla="*/ 514503 h 1078499"/>
                  <a:gd name="connsiteX164" fmla="*/ 958625 w 3024845"/>
                  <a:gd name="connsiteY164" fmla="*/ 482076 h 1078499"/>
                  <a:gd name="connsiteX165" fmla="*/ 997132 w 3024845"/>
                  <a:gd name="connsiteY165" fmla="*/ 482076 h 1078499"/>
                  <a:gd name="connsiteX166" fmla="*/ 997132 w 3024845"/>
                  <a:gd name="connsiteY166" fmla="*/ 514503 h 1078499"/>
                  <a:gd name="connsiteX167" fmla="*/ 997892 w 3024845"/>
                  <a:gd name="connsiteY167" fmla="*/ 514503 h 1078499"/>
                  <a:gd name="connsiteX168" fmla="*/ 1003212 w 3024845"/>
                  <a:gd name="connsiteY168" fmla="*/ 514503 h 1078499"/>
                  <a:gd name="connsiteX169" fmla="*/ 1003212 w 3024845"/>
                  <a:gd name="connsiteY169" fmla="*/ 432355 h 1078499"/>
                  <a:gd name="connsiteX170" fmla="*/ 1004986 w 3024845"/>
                  <a:gd name="connsiteY170" fmla="*/ 432355 h 1078499"/>
                  <a:gd name="connsiteX171" fmla="*/ 1017399 w 3024845"/>
                  <a:gd name="connsiteY171" fmla="*/ 432355 h 1078499"/>
                  <a:gd name="connsiteX172" fmla="*/ 1017399 w 3024845"/>
                  <a:gd name="connsiteY172" fmla="*/ 430464 h 1078499"/>
                  <a:gd name="connsiteX173" fmla="*/ 1017399 w 3024845"/>
                  <a:gd name="connsiteY173" fmla="*/ 417223 h 1078499"/>
                  <a:gd name="connsiteX174" fmla="*/ 1039693 w 3024845"/>
                  <a:gd name="connsiteY174" fmla="*/ 417223 h 1078499"/>
                  <a:gd name="connsiteX175" fmla="*/ 1039693 w 3024845"/>
                  <a:gd name="connsiteY175" fmla="*/ 416142 h 1078499"/>
                  <a:gd name="connsiteX176" fmla="*/ 1039693 w 3024845"/>
                  <a:gd name="connsiteY176" fmla="*/ 408576 h 1078499"/>
                  <a:gd name="connsiteX177" fmla="*/ 1041466 w 3024845"/>
                  <a:gd name="connsiteY177" fmla="*/ 408576 h 1078499"/>
                  <a:gd name="connsiteX178" fmla="*/ 1053880 w 3024845"/>
                  <a:gd name="connsiteY178" fmla="*/ 408576 h 1078499"/>
                  <a:gd name="connsiteX179" fmla="*/ 1053880 w 3024845"/>
                  <a:gd name="connsiteY179" fmla="*/ 409657 h 1078499"/>
                  <a:gd name="connsiteX180" fmla="*/ 1053880 w 3024845"/>
                  <a:gd name="connsiteY180" fmla="*/ 417223 h 1078499"/>
                  <a:gd name="connsiteX181" fmla="*/ 1054640 w 3024845"/>
                  <a:gd name="connsiteY181" fmla="*/ 417223 h 1078499"/>
                  <a:gd name="connsiteX182" fmla="*/ 1059960 w 3024845"/>
                  <a:gd name="connsiteY182" fmla="*/ 417223 h 1078499"/>
                  <a:gd name="connsiteX183" fmla="*/ 1070093 w 3024845"/>
                  <a:gd name="connsiteY183" fmla="*/ 412899 h 1078499"/>
                  <a:gd name="connsiteX184" fmla="*/ 1074146 w 3024845"/>
                  <a:gd name="connsiteY184" fmla="*/ 416142 h 1078499"/>
                  <a:gd name="connsiteX185" fmla="*/ 1074146 w 3024845"/>
                  <a:gd name="connsiteY185" fmla="*/ 408576 h 1078499"/>
                  <a:gd name="connsiteX186" fmla="*/ 1076426 w 3024845"/>
                  <a:gd name="connsiteY186" fmla="*/ 408576 h 1078499"/>
                  <a:gd name="connsiteX187" fmla="*/ 1092387 w 3024845"/>
                  <a:gd name="connsiteY187" fmla="*/ 408576 h 1078499"/>
                  <a:gd name="connsiteX188" fmla="*/ 1092387 w 3024845"/>
                  <a:gd name="connsiteY188" fmla="*/ 409657 h 1078499"/>
                  <a:gd name="connsiteX189" fmla="*/ 1092387 w 3024845"/>
                  <a:gd name="connsiteY189" fmla="*/ 417223 h 1078499"/>
                  <a:gd name="connsiteX190" fmla="*/ 1122787 w 3024845"/>
                  <a:gd name="connsiteY190" fmla="*/ 417223 h 1078499"/>
                  <a:gd name="connsiteX191" fmla="*/ 1122787 w 3024845"/>
                  <a:gd name="connsiteY191" fmla="*/ 418844 h 1078499"/>
                  <a:gd name="connsiteX192" fmla="*/ 1122787 w 3024845"/>
                  <a:gd name="connsiteY192" fmla="*/ 430194 h 1078499"/>
                  <a:gd name="connsiteX193" fmla="*/ 1149134 w 3024845"/>
                  <a:gd name="connsiteY193" fmla="*/ 430194 h 1078499"/>
                  <a:gd name="connsiteX194" fmla="*/ 1149134 w 3024845"/>
                  <a:gd name="connsiteY194" fmla="*/ 460458 h 1078499"/>
                  <a:gd name="connsiteX195" fmla="*/ 1149894 w 3024845"/>
                  <a:gd name="connsiteY195" fmla="*/ 460458 h 1078499"/>
                  <a:gd name="connsiteX196" fmla="*/ 1155214 w 3024845"/>
                  <a:gd name="connsiteY196" fmla="*/ 460458 h 1078499"/>
                  <a:gd name="connsiteX197" fmla="*/ 1155214 w 3024845"/>
                  <a:gd name="connsiteY197" fmla="*/ 461539 h 1078499"/>
                  <a:gd name="connsiteX198" fmla="*/ 1155214 w 3024845"/>
                  <a:gd name="connsiteY198" fmla="*/ 469106 h 1078499"/>
                  <a:gd name="connsiteX199" fmla="*/ 1159268 w 3024845"/>
                  <a:gd name="connsiteY199" fmla="*/ 499370 h 1078499"/>
                  <a:gd name="connsiteX200" fmla="*/ 1160028 w 3024845"/>
                  <a:gd name="connsiteY200" fmla="*/ 499370 h 1078499"/>
                  <a:gd name="connsiteX201" fmla="*/ 1165348 w 3024845"/>
                  <a:gd name="connsiteY201" fmla="*/ 499370 h 1078499"/>
                  <a:gd name="connsiteX202" fmla="*/ 1165348 w 3024845"/>
                  <a:gd name="connsiteY202" fmla="*/ 500181 h 1078499"/>
                  <a:gd name="connsiteX203" fmla="*/ 1165348 w 3024845"/>
                  <a:gd name="connsiteY203" fmla="*/ 505856 h 1078499"/>
                  <a:gd name="connsiteX204" fmla="*/ 1166361 w 3024845"/>
                  <a:gd name="connsiteY204" fmla="*/ 505856 h 1078499"/>
                  <a:gd name="connsiteX205" fmla="*/ 1173454 w 3024845"/>
                  <a:gd name="connsiteY205" fmla="*/ 505856 h 1078499"/>
                  <a:gd name="connsiteX206" fmla="*/ 1173454 w 3024845"/>
                  <a:gd name="connsiteY206" fmla="*/ 536121 h 1078499"/>
                  <a:gd name="connsiteX207" fmla="*/ 1175481 w 3024845"/>
                  <a:gd name="connsiteY207" fmla="*/ 536121 h 1078499"/>
                  <a:gd name="connsiteX208" fmla="*/ 1189668 w 3024845"/>
                  <a:gd name="connsiteY208" fmla="*/ 536121 h 1078499"/>
                  <a:gd name="connsiteX209" fmla="*/ 1189668 w 3024845"/>
                  <a:gd name="connsiteY209" fmla="*/ 559900 h 1078499"/>
                  <a:gd name="connsiteX210" fmla="*/ 1191695 w 3024845"/>
                  <a:gd name="connsiteY210" fmla="*/ 561521 h 1078499"/>
                  <a:gd name="connsiteX211" fmla="*/ 1191695 w 3024845"/>
                  <a:gd name="connsiteY211" fmla="*/ 572871 h 1078499"/>
                  <a:gd name="connsiteX212" fmla="*/ 1192455 w 3024845"/>
                  <a:gd name="connsiteY212" fmla="*/ 572871 h 1078499"/>
                  <a:gd name="connsiteX213" fmla="*/ 1197775 w 3024845"/>
                  <a:gd name="connsiteY213" fmla="*/ 572871 h 1078499"/>
                  <a:gd name="connsiteX214" fmla="*/ 1197775 w 3024845"/>
                  <a:gd name="connsiteY214" fmla="*/ 596650 h 1078499"/>
                  <a:gd name="connsiteX215" fmla="*/ 1199041 w 3024845"/>
                  <a:gd name="connsiteY215" fmla="*/ 596650 h 1078499"/>
                  <a:gd name="connsiteX216" fmla="*/ 1207908 w 3024845"/>
                  <a:gd name="connsiteY216" fmla="*/ 596650 h 1078499"/>
                  <a:gd name="connsiteX217" fmla="*/ 1209935 w 3024845"/>
                  <a:gd name="connsiteY217" fmla="*/ 600704 h 1078499"/>
                  <a:gd name="connsiteX218" fmla="*/ 1209935 w 3024845"/>
                  <a:gd name="connsiteY218" fmla="*/ 613945 h 1078499"/>
                  <a:gd name="connsiteX219" fmla="*/ 1211455 w 3024845"/>
                  <a:gd name="connsiteY219" fmla="*/ 612053 h 1078499"/>
                  <a:gd name="connsiteX220" fmla="*/ 1222095 w 3024845"/>
                  <a:gd name="connsiteY220" fmla="*/ 598812 h 1078499"/>
                  <a:gd name="connsiteX221" fmla="*/ 1250469 w 3024845"/>
                  <a:gd name="connsiteY221" fmla="*/ 598812 h 1078499"/>
                  <a:gd name="connsiteX222" fmla="*/ 1250469 w 3024845"/>
                  <a:gd name="connsiteY222" fmla="*/ 685283 h 1078499"/>
                  <a:gd name="connsiteX223" fmla="*/ 1251229 w 3024845"/>
                  <a:gd name="connsiteY223" fmla="*/ 685283 h 1078499"/>
                  <a:gd name="connsiteX224" fmla="*/ 1256549 w 3024845"/>
                  <a:gd name="connsiteY224" fmla="*/ 685283 h 1078499"/>
                  <a:gd name="connsiteX225" fmla="*/ 1257309 w 3024845"/>
                  <a:gd name="connsiteY225" fmla="*/ 683932 h 1078499"/>
                  <a:gd name="connsiteX226" fmla="*/ 1262629 w 3024845"/>
                  <a:gd name="connsiteY226" fmla="*/ 674474 h 1078499"/>
                  <a:gd name="connsiteX227" fmla="*/ 1262629 w 3024845"/>
                  <a:gd name="connsiteY227" fmla="*/ 676366 h 1078499"/>
                  <a:gd name="connsiteX228" fmla="*/ 1262629 w 3024845"/>
                  <a:gd name="connsiteY228" fmla="*/ 689607 h 1078499"/>
                  <a:gd name="connsiteX229" fmla="*/ 1266682 w 3024845"/>
                  <a:gd name="connsiteY229" fmla="*/ 644210 h 1078499"/>
                  <a:gd name="connsiteX230" fmla="*/ 1267442 w 3024845"/>
                  <a:gd name="connsiteY230" fmla="*/ 644210 h 1078499"/>
                  <a:gd name="connsiteX231" fmla="*/ 1272762 w 3024845"/>
                  <a:gd name="connsiteY231" fmla="*/ 644210 h 1078499"/>
                  <a:gd name="connsiteX232" fmla="*/ 1272762 w 3024845"/>
                  <a:gd name="connsiteY232" fmla="*/ 579356 h 1078499"/>
                  <a:gd name="connsiteX233" fmla="*/ 1273776 w 3024845"/>
                  <a:gd name="connsiteY233" fmla="*/ 579356 h 1078499"/>
                  <a:gd name="connsiteX234" fmla="*/ 1280869 w 3024845"/>
                  <a:gd name="connsiteY234" fmla="*/ 579356 h 1078499"/>
                  <a:gd name="connsiteX235" fmla="*/ 1293029 w 3024845"/>
                  <a:gd name="connsiteY235" fmla="*/ 536121 h 1078499"/>
                  <a:gd name="connsiteX236" fmla="*/ 1294296 w 3024845"/>
                  <a:gd name="connsiteY236" fmla="*/ 536121 h 1078499"/>
                  <a:gd name="connsiteX237" fmla="*/ 1303163 w 3024845"/>
                  <a:gd name="connsiteY237" fmla="*/ 536121 h 1078499"/>
                  <a:gd name="connsiteX238" fmla="*/ 1313296 w 3024845"/>
                  <a:gd name="connsiteY238" fmla="*/ 579356 h 1078499"/>
                  <a:gd name="connsiteX239" fmla="*/ 1314309 w 3024845"/>
                  <a:gd name="connsiteY239" fmla="*/ 579356 h 1078499"/>
                  <a:gd name="connsiteX240" fmla="*/ 1321403 w 3024845"/>
                  <a:gd name="connsiteY240" fmla="*/ 579356 h 1078499"/>
                  <a:gd name="connsiteX241" fmla="*/ 1321403 w 3024845"/>
                  <a:gd name="connsiteY241" fmla="*/ 618268 h 1078499"/>
                  <a:gd name="connsiteX242" fmla="*/ 1323176 w 3024845"/>
                  <a:gd name="connsiteY242" fmla="*/ 618268 h 1078499"/>
                  <a:gd name="connsiteX243" fmla="*/ 1335590 w 3024845"/>
                  <a:gd name="connsiteY243" fmla="*/ 618268 h 1078499"/>
                  <a:gd name="connsiteX244" fmla="*/ 1335590 w 3024845"/>
                  <a:gd name="connsiteY244" fmla="*/ 620430 h 1078499"/>
                  <a:gd name="connsiteX245" fmla="*/ 1335590 w 3024845"/>
                  <a:gd name="connsiteY245" fmla="*/ 635562 h 1078499"/>
                  <a:gd name="connsiteX246" fmla="*/ 1339643 w 3024845"/>
                  <a:gd name="connsiteY246" fmla="*/ 633401 h 1078499"/>
                  <a:gd name="connsiteX247" fmla="*/ 1339643 w 3024845"/>
                  <a:gd name="connsiteY247" fmla="*/ 618268 h 1078499"/>
                  <a:gd name="connsiteX248" fmla="*/ 1341163 w 3024845"/>
                  <a:gd name="connsiteY248" fmla="*/ 618268 h 1078499"/>
                  <a:gd name="connsiteX249" fmla="*/ 1351803 w 3024845"/>
                  <a:gd name="connsiteY249" fmla="*/ 618268 h 1078499"/>
                  <a:gd name="connsiteX250" fmla="*/ 1351803 w 3024845"/>
                  <a:gd name="connsiteY250" fmla="*/ 619889 h 1078499"/>
                  <a:gd name="connsiteX251" fmla="*/ 1351803 w 3024845"/>
                  <a:gd name="connsiteY251" fmla="*/ 631239 h 1078499"/>
                  <a:gd name="connsiteX252" fmla="*/ 1382204 w 3024845"/>
                  <a:gd name="connsiteY252" fmla="*/ 631239 h 1078499"/>
                  <a:gd name="connsiteX253" fmla="*/ 1382204 w 3024845"/>
                  <a:gd name="connsiteY253" fmla="*/ 594489 h 1078499"/>
                  <a:gd name="connsiteX254" fmla="*/ 1383470 w 3024845"/>
                  <a:gd name="connsiteY254" fmla="*/ 594489 h 1078499"/>
                  <a:gd name="connsiteX255" fmla="*/ 1392337 w 3024845"/>
                  <a:gd name="connsiteY255" fmla="*/ 594489 h 1078499"/>
                  <a:gd name="connsiteX256" fmla="*/ 1392337 w 3024845"/>
                  <a:gd name="connsiteY256" fmla="*/ 616106 h 1078499"/>
                  <a:gd name="connsiteX257" fmla="*/ 1394364 w 3024845"/>
                  <a:gd name="connsiteY257" fmla="*/ 583680 h 1078499"/>
                  <a:gd name="connsiteX258" fmla="*/ 1416657 w 3024845"/>
                  <a:gd name="connsiteY258" fmla="*/ 583680 h 1078499"/>
                  <a:gd name="connsiteX259" fmla="*/ 1416657 w 3024845"/>
                  <a:gd name="connsiteY259" fmla="*/ 582058 h 1078499"/>
                  <a:gd name="connsiteX260" fmla="*/ 1416657 w 3024845"/>
                  <a:gd name="connsiteY260" fmla="*/ 570709 h 1078499"/>
                  <a:gd name="connsiteX261" fmla="*/ 1417417 w 3024845"/>
                  <a:gd name="connsiteY261" fmla="*/ 570709 h 1078499"/>
                  <a:gd name="connsiteX262" fmla="*/ 1422737 w 3024845"/>
                  <a:gd name="connsiteY262" fmla="*/ 570709 h 1078499"/>
                  <a:gd name="connsiteX263" fmla="*/ 1422737 w 3024845"/>
                  <a:gd name="connsiteY263" fmla="*/ 568818 h 1078499"/>
                  <a:gd name="connsiteX264" fmla="*/ 1422737 w 3024845"/>
                  <a:gd name="connsiteY264" fmla="*/ 555577 h 1078499"/>
                  <a:gd name="connsiteX265" fmla="*/ 1426791 w 3024845"/>
                  <a:gd name="connsiteY265" fmla="*/ 562062 h 1078499"/>
                  <a:gd name="connsiteX266" fmla="*/ 1429071 w 3024845"/>
                  <a:gd name="connsiteY266" fmla="*/ 562062 h 1078499"/>
                  <a:gd name="connsiteX267" fmla="*/ 1445031 w 3024845"/>
                  <a:gd name="connsiteY267" fmla="*/ 562062 h 1078499"/>
                  <a:gd name="connsiteX268" fmla="*/ 1445031 w 3024845"/>
                  <a:gd name="connsiteY268" fmla="*/ 561251 h 1078499"/>
                  <a:gd name="connsiteX269" fmla="*/ 1445031 w 3024845"/>
                  <a:gd name="connsiteY269" fmla="*/ 555577 h 1078499"/>
                  <a:gd name="connsiteX270" fmla="*/ 1445791 w 3024845"/>
                  <a:gd name="connsiteY270" fmla="*/ 555577 h 1078499"/>
                  <a:gd name="connsiteX271" fmla="*/ 1451111 w 3024845"/>
                  <a:gd name="connsiteY271" fmla="*/ 555577 h 1078499"/>
                  <a:gd name="connsiteX272" fmla="*/ 1451111 w 3024845"/>
                  <a:gd name="connsiteY272" fmla="*/ 556928 h 1078499"/>
                  <a:gd name="connsiteX273" fmla="*/ 1451111 w 3024845"/>
                  <a:gd name="connsiteY273" fmla="*/ 566386 h 1078499"/>
                  <a:gd name="connsiteX274" fmla="*/ 1489618 w 3024845"/>
                  <a:gd name="connsiteY274" fmla="*/ 566386 h 1078499"/>
                  <a:gd name="connsiteX275" fmla="*/ 1489618 w 3024845"/>
                  <a:gd name="connsiteY275" fmla="*/ 704739 h 1078499"/>
                  <a:gd name="connsiteX276" fmla="*/ 1491138 w 3024845"/>
                  <a:gd name="connsiteY276" fmla="*/ 704739 h 1078499"/>
                  <a:gd name="connsiteX277" fmla="*/ 1501778 w 3024845"/>
                  <a:gd name="connsiteY277" fmla="*/ 704739 h 1078499"/>
                  <a:gd name="connsiteX278" fmla="*/ 1501778 w 3024845"/>
                  <a:gd name="connsiteY278" fmla="*/ 691769 h 1078499"/>
                  <a:gd name="connsiteX279" fmla="*/ 1505832 w 3024845"/>
                  <a:gd name="connsiteY279" fmla="*/ 691769 h 1078499"/>
                  <a:gd name="connsiteX280" fmla="*/ 1505832 w 3024845"/>
                  <a:gd name="connsiteY280" fmla="*/ 704739 h 1078499"/>
                  <a:gd name="connsiteX281" fmla="*/ 1536232 w 3024845"/>
                  <a:gd name="connsiteY281" fmla="*/ 704739 h 1078499"/>
                  <a:gd name="connsiteX282" fmla="*/ 1536232 w 3024845"/>
                  <a:gd name="connsiteY282" fmla="*/ 674474 h 1078499"/>
                  <a:gd name="connsiteX283" fmla="*/ 1548392 w 3024845"/>
                  <a:gd name="connsiteY283" fmla="*/ 674474 h 1078499"/>
                  <a:gd name="connsiteX284" fmla="*/ 1560552 w 3024845"/>
                  <a:gd name="connsiteY284" fmla="*/ 672313 h 1078499"/>
                  <a:gd name="connsiteX285" fmla="*/ 1564606 w 3024845"/>
                  <a:gd name="connsiteY285" fmla="*/ 674474 h 1078499"/>
                  <a:gd name="connsiteX286" fmla="*/ 1574739 w 3024845"/>
                  <a:gd name="connsiteY286" fmla="*/ 674474 h 1078499"/>
                  <a:gd name="connsiteX287" fmla="*/ 1574739 w 3024845"/>
                  <a:gd name="connsiteY287" fmla="*/ 704739 h 1078499"/>
                  <a:gd name="connsiteX288" fmla="*/ 1582846 w 3024845"/>
                  <a:gd name="connsiteY288" fmla="*/ 704739 h 1078499"/>
                  <a:gd name="connsiteX289" fmla="*/ 1582846 w 3024845"/>
                  <a:gd name="connsiteY289" fmla="*/ 722034 h 1078499"/>
                  <a:gd name="connsiteX290" fmla="*/ 1592182 w 3024845"/>
                  <a:gd name="connsiteY290" fmla="*/ 722939 h 1078499"/>
                  <a:gd name="connsiteX291" fmla="*/ 1605140 w 3024845"/>
                  <a:gd name="connsiteY291" fmla="*/ 722939 h 1078499"/>
                  <a:gd name="connsiteX292" fmla="*/ 1605140 w 3024845"/>
                  <a:gd name="connsiteY292" fmla="*/ 706901 h 1078499"/>
                  <a:gd name="connsiteX293" fmla="*/ 1673096 w 3024845"/>
                  <a:gd name="connsiteY293" fmla="*/ 706901 h 1078499"/>
                  <a:gd name="connsiteX294" fmla="*/ 1673096 w 3024845"/>
                  <a:gd name="connsiteY294" fmla="*/ 621648 h 1078499"/>
                  <a:gd name="connsiteX295" fmla="*/ 1745104 w 3024845"/>
                  <a:gd name="connsiteY295" fmla="*/ 621648 h 1078499"/>
                  <a:gd name="connsiteX296" fmla="*/ 1745104 w 3024845"/>
                  <a:gd name="connsiteY296" fmla="*/ 700416 h 1078499"/>
                  <a:gd name="connsiteX297" fmla="*/ 1747008 w 3024845"/>
                  <a:gd name="connsiteY297" fmla="*/ 700416 h 1078499"/>
                  <a:gd name="connsiteX298" fmla="*/ 1748250 w 3024845"/>
                  <a:gd name="connsiteY298" fmla="*/ 722939 h 1078499"/>
                  <a:gd name="connsiteX299" fmla="*/ 1757926 w 3024845"/>
                  <a:gd name="connsiteY299" fmla="*/ 722939 h 1078499"/>
                  <a:gd name="connsiteX300" fmla="*/ 1759168 w 3024845"/>
                  <a:gd name="connsiteY300" fmla="*/ 700416 h 1078499"/>
                  <a:gd name="connsiteX301" fmla="*/ 1765248 w 3024845"/>
                  <a:gd name="connsiteY301" fmla="*/ 700416 h 1078499"/>
                  <a:gd name="connsiteX302" fmla="*/ 1766490 w 3024845"/>
                  <a:gd name="connsiteY302" fmla="*/ 722939 h 1078499"/>
                  <a:gd name="connsiteX303" fmla="*/ 1817112 w 3024845"/>
                  <a:gd name="connsiteY303" fmla="*/ 722939 h 1078499"/>
                  <a:gd name="connsiteX304" fmla="*/ 1817112 w 3024845"/>
                  <a:gd name="connsiteY304" fmla="*/ 559911 h 1078499"/>
                  <a:gd name="connsiteX305" fmla="*/ 2014439 w 3024845"/>
                  <a:gd name="connsiteY305" fmla="*/ 559911 h 1078499"/>
                  <a:gd name="connsiteX306" fmla="*/ 2014439 w 3024845"/>
                  <a:gd name="connsiteY306" fmla="*/ 722939 h 1078499"/>
                  <a:gd name="connsiteX307" fmla="*/ 2033136 w 3024845"/>
                  <a:gd name="connsiteY307" fmla="*/ 722939 h 1078499"/>
                  <a:gd name="connsiteX308" fmla="*/ 2033136 w 3024845"/>
                  <a:gd name="connsiteY308" fmla="*/ 640246 h 1078499"/>
                  <a:gd name="connsiteX309" fmla="*/ 2128256 w 3024845"/>
                  <a:gd name="connsiteY309" fmla="*/ 640246 h 1078499"/>
                  <a:gd name="connsiteX310" fmla="*/ 2140186 w 3024845"/>
                  <a:gd name="connsiteY310" fmla="*/ 322105 h 1078499"/>
                  <a:gd name="connsiteX311" fmla="*/ 2128026 w 3024845"/>
                  <a:gd name="connsiteY311" fmla="*/ 300487 h 1078499"/>
                  <a:gd name="connsiteX312" fmla="*/ 2121946 w 3024845"/>
                  <a:gd name="connsiteY312" fmla="*/ 296163 h 1078499"/>
                  <a:gd name="connsiteX313" fmla="*/ 2130053 w 3024845"/>
                  <a:gd name="connsiteY313" fmla="*/ 272384 h 1078499"/>
                  <a:gd name="connsiteX314" fmla="*/ 2130053 w 3024845"/>
                  <a:gd name="connsiteY314" fmla="*/ 255090 h 1078499"/>
                  <a:gd name="connsiteX315" fmla="*/ 2144240 w 3024845"/>
                  <a:gd name="connsiteY315" fmla="*/ 255090 h 1078499"/>
                  <a:gd name="connsiteX316" fmla="*/ 2144240 w 3024845"/>
                  <a:gd name="connsiteY316" fmla="*/ 233472 h 1078499"/>
                  <a:gd name="connsiteX317" fmla="*/ 2146266 w 3024845"/>
                  <a:gd name="connsiteY317" fmla="*/ 229148 h 1078499"/>
                  <a:gd name="connsiteX318" fmla="*/ 2146266 w 3024845"/>
                  <a:gd name="connsiteY318" fmla="*/ 151324 h 1078499"/>
                  <a:gd name="connsiteX319" fmla="*/ 2144240 w 3024845"/>
                  <a:gd name="connsiteY319" fmla="*/ 144839 h 1078499"/>
                  <a:gd name="connsiteX320" fmla="*/ 2150320 w 3024845"/>
                  <a:gd name="connsiteY320" fmla="*/ 138353 h 1078499"/>
                  <a:gd name="connsiteX321" fmla="*/ 2150320 w 3024845"/>
                  <a:gd name="connsiteY321" fmla="*/ 79985 h 1078499"/>
                  <a:gd name="connsiteX322" fmla="*/ 2152346 w 3024845"/>
                  <a:gd name="connsiteY322" fmla="*/ 75662 h 1078499"/>
                  <a:gd name="connsiteX323" fmla="*/ 2152346 w 3024845"/>
                  <a:gd name="connsiteY323" fmla="*/ 19456 h 1078499"/>
                  <a:gd name="connsiteX324" fmla="*/ 2154373 w 3024845"/>
                  <a:gd name="connsiteY324" fmla="*/ 0 h 1078499"/>
                  <a:gd name="connsiteX325" fmla="*/ 2158427 w 3024845"/>
                  <a:gd name="connsiteY325" fmla="*/ 17294 h 1078499"/>
                  <a:gd name="connsiteX326" fmla="*/ 2160453 w 3024845"/>
                  <a:gd name="connsiteY326" fmla="*/ 75662 h 1078499"/>
                  <a:gd name="connsiteX327" fmla="*/ 2162480 w 3024845"/>
                  <a:gd name="connsiteY327" fmla="*/ 138353 h 1078499"/>
                  <a:gd name="connsiteX328" fmla="*/ 2168560 w 3024845"/>
                  <a:gd name="connsiteY328" fmla="*/ 144839 h 1078499"/>
                  <a:gd name="connsiteX329" fmla="*/ 2166533 w 3024845"/>
                  <a:gd name="connsiteY329" fmla="*/ 151324 h 1078499"/>
                  <a:gd name="connsiteX330" fmla="*/ 2166533 w 3024845"/>
                  <a:gd name="connsiteY330" fmla="*/ 229148 h 1078499"/>
                  <a:gd name="connsiteX331" fmla="*/ 2168560 w 3024845"/>
                  <a:gd name="connsiteY331" fmla="*/ 233472 h 1078499"/>
                  <a:gd name="connsiteX332" fmla="*/ 2168560 w 3024845"/>
                  <a:gd name="connsiteY332" fmla="*/ 255090 h 1078499"/>
                  <a:gd name="connsiteX333" fmla="*/ 2182747 w 3024845"/>
                  <a:gd name="connsiteY333" fmla="*/ 255090 h 1078499"/>
                  <a:gd name="connsiteX334" fmla="*/ 2182747 w 3024845"/>
                  <a:gd name="connsiteY334" fmla="*/ 272384 h 1078499"/>
                  <a:gd name="connsiteX335" fmla="*/ 2190854 w 3024845"/>
                  <a:gd name="connsiteY335" fmla="*/ 296163 h 1078499"/>
                  <a:gd name="connsiteX336" fmla="*/ 2184774 w 3024845"/>
                  <a:gd name="connsiteY336" fmla="*/ 300487 h 1078499"/>
                  <a:gd name="connsiteX337" fmla="*/ 2172613 w 3024845"/>
                  <a:gd name="connsiteY337" fmla="*/ 322105 h 1078499"/>
                  <a:gd name="connsiteX338" fmla="*/ 2180720 w 3024845"/>
                  <a:gd name="connsiteY338" fmla="*/ 575033 h 1078499"/>
                  <a:gd name="connsiteX339" fmla="*/ 2245574 w 3024845"/>
                  <a:gd name="connsiteY339" fmla="*/ 575033 h 1078499"/>
                  <a:gd name="connsiteX340" fmla="*/ 2245574 w 3024845"/>
                  <a:gd name="connsiteY340" fmla="*/ 650695 h 1078499"/>
                  <a:gd name="connsiteX341" fmla="*/ 2253681 w 3024845"/>
                  <a:gd name="connsiteY341" fmla="*/ 650695 h 1078499"/>
                  <a:gd name="connsiteX342" fmla="*/ 2255708 w 3024845"/>
                  <a:gd name="connsiteY342" fmla="*/ 644210 h 1078499"/>
                  <a:gd name="connsiteX343" fmla="*/ 2261788 w 3024845"/>
                  <a:gd name="connsiteY343" fmla="*/ 644210 h 1078499"/>
                  <a:gd name="connsiteX344" fmla="*/ 2263815 w 3024845"/>
                  <a:gd name="connsiteY344" fmla="*/ 652857 h 1078499"/>
                  <a:gd name="connsiteX345" fmla="*/ 2275975 w 3024845"/>
                  <a:gd name="connsiteY345" fmla="*/ 652857 h 1078499"/>
                  <a:gd name="connsiteX346" fmla="*/ 2275975 w 3024845"/>
                  <a:gd name="connsiteY346" fmla="*/ 646371 h 1078499"/>
                  <a:gd name="connsiteX347" fmla="*/ 2298268 w 3024845"/>
                  <a:gd name="connsiteY347" fmla="*/ 646371 h 1078499"/>
                  <a:gd name="connsiteX348" fmla="*/ 2298268 w 3024845"/>
                  <a:gd name="connsiteY348" fmla="*/ 652857 h 1078499"/>
                  <a:gd name="connsiteX349" fmla="*/ 2318535 w 3024845"/>
                  <a:gd name="connsiteY349" fmla="*/ 652857 h 1078499"/>
                  <a:gd name="connsiteX350" fmla="*/ 2318535 w 3024845"/>
                  <a:gd name="connsiteY350" fmla="*/ 698254 h 1078499"/>
                  <a:gd name="connsiteX351" fmla="*/ 2332722 w 3024845"/>
                  <a:gd name="connsiteY351" fmla="*/ 698254 h 1078499"/>
                  <a:gd name="connsiteX352" fmla="*/ 2332722 w 3024845"/>
                  <a:gd name="connsiteY352" fmla="*/ 685283 h 1078499"/>
                  <a:gd name="connsiteX353" fmla="*/ 2348936 w 3024845"/>
                  <a:gd name="connsiteY353" fmla="*/ 685283 h 1078499"/>
                  <a:gd name="connsiteX354" fmla="*/ 2348936 w 3024845"/>
                  <a:gd name="connsiteY354" fmla="*/ 505856 h 1078499"/>
                  <a:gd name="connsiteX355" fmla="*/ 2355016 w 3024845"/>
                  <a:gd name="connsiteY355" fmla="*/ 499370 h 1078499"/>
                  <a:gd name="connsiteX356" fmla="*/ 2427977 w 3024845"/>
                  <a:gd name="connsiteY356" fmla="*/ 499370 h 1078499"/>
                  <a:gd name="connsiteX357" fmla="*/ 2427977 w 3024845"/>
                  <a:gd name="connsiteY357" fmla="*/ 508018 h 1078499"/>
                  <a:gd name="connsiteX358" fmla="*/ 2438110 w 3024845"/>
                  <a:gd name="connsiteY358" fmla="*/ 508018 h 1078499"/>
                  <a:gd name="connsiteX359" fmla="*/ 2438110 w 3024845"/>
                  <a:gd name="connsiteY359" fmla="*/ 622592 h 1078499"/>
                  <a:gd name="connsiteX360" fmla="*/ 2460404 w 3024845"/>
                  <a:gd name="connsiteY360" fmla="*/ 622592 h 1078499"/>
                  <a:gd name="connsiteX361" fmla="*/ 2460404 w 3024845"/>
                  <a:gd name="connsiteY361" fmla="*/ 555577 h 1078499"/>
                  <a:gd name="connsiteX362" fmla="*/ 2486751 w 3024845"/>
                  <a:gd name="connsiteY362" fmla="*/ 555577 h 1078499"/>
                  <a:gd name="connsiteX363" fmla="*/ 2490804 w 3024845"/>
                  <a:gd name="connsiteY363" fmla="*/ 551253 h 1078499"/>
                  <a:gd name="connsiteX364" fmla="*/ 2498911 w 3024845"/>
                  <a:gd name="connsiteY364" fmla="*/ 551253 h 1078499"/>
                  <a:gd name="connsiteX365" fmla="*/ 2502964 w 3024845"/>
                  <a:gd name="connsiteY365" fmla="*/ 555577 h 1078499"/>
                  <a:gd name="connsiteX366" fmla="*/ 2525258 w 3024845"/>
                  <a:gd name="connsiteY366" fmla="*/ 555577 h 1078499"/>
                  <a:gd name="connsiteX367" fmla="*/ 2525258 w 3024845"/>
                  <a:gd name="connsiteY367" fmla="*/ 438841 h 1078499"/>
                  <a:gd name="connsiteX368" fmla="*/ 2582005 w 3024845"/>
                  <a:gd name="connsiteY368" fmla="*/ 428032 h 1078499"/>
                  <a:gd name="connsiteX369" fmla="*/ 2582005 w 3024845"/>
                  <a:gd name="connsiteY369" fmla="*/ 429113 h 1078499"/>
                  <a:gd name="connsiteX370" fmla="*/ 2582005 w 3024845"/>
                  <a:gd name="connsiteY370" fmla="*/ 436679 h 1078499"/>
                  <a:gd name="connsiteX371" fmla="*/ 2608352 w 3024845"/>
                  <a:gd name="connsiteY371" fmla="*/ 436679 h 1078499"/>
                  <a:gd name="connsiteX372" fmla="*/ 2608352 w 3024845"/>
                  <a:gd name="connsiteY372" fmla="*/ 691769 h 1078499"/>
                  <a:gd name="connsiteX373" fmla="*/ 2630646 w 3024845"/>
                  <a:gd name="connsiteY373" fmla="*/ 691769 h 1078499"/>
                  <a:gd name="connsiteX374" fmla="*/ 2630646 w 3024845"/>
                  <a:gd name="connsiteY374" fmla="*/ 687445 h 1078499"/>
                  <a:gd name="connsiteX375" fmla="*/ 2642806 w 3024845"/>
                  <a:gd name="connsiteY375" fmla="*/ 687445 h 1078499"/>
                  <a:gd name="connsiteX376" fmla="*/ 2642806 w 3024845"/>
                  <a:gd name="connsiteY376" fmla="*/ 691769 h 1078499"/>
                  <a:gd name="connsiteX377" fmla="*/ 2667126 w 3024845"/>
                  <a:gd name="connsiteY377" fmla="*/ 691769 h 1078499"/>
                  <a:gd name="connsiteX378" fmla="*/ 2667126 w 3024845"/>
                  <a:gd name="connsiteY378" fmla="*/ 678798 h 1078499"/>
                  <a:gd name="connsiteX379" fmla="*/ 2695500 w 3024845"/>
                  <a:gd name="connsiteY379" fmla="*/ 678798 h 1078499"/>
                  <a:gd name="connsiteX380" fmla="*/ 2707660 w 3024845"/>
                  <a:gd name="connsiteY380" fmla="*/ 674474 h 1078499"/>
                  <a:gd name="connsiteX381" fmla="*/ 2727927 w 3024845"/>
                  <a:gd name="connsiteY381" fmla="*/ 678798 h 1078499"/>
                  <a:gd name="connsiteX382" fmla="*/ 2727927 w 3024845"/>
                  <a:gd name="connsiteY382" fmla="*/ 661504 h 1078499"/>
                  <a:gd name="connsiteX383" fmla="*/ 2736034 w 3024845"/>
                  <a:gd name="connsiteY383" fmla="*/ 661504 h 1078499"/>
                  <a:gd name="connsiteX384" fmla="*/ 2736034 w 3024845"/>
                  <a:gd name="connsiteY384" fmla="*/ 648533 h 1078499"/>
                  <a:gd name="connsiteX385" fmla="*/ 2792781 w 3024845"/>
                  <a:gd name="connsiteY385" fmla="*/ 648533 h 1078499"/>
                  <a:gd name="connsiteX386" fmla="*/ 2792781 w 3024845"/>
                  <a:gd name="connsiteY386" fmla="*/ 618268 h 1078499"/>
                  <a:gd name="connsiteX387" fmla="*/ 2811021 w 3024845"/>
                  <a:gd name="connsiteY387" fmla="*/ 618268 h 1078499"/>
                  <a:gd name="connsiteX388" fmla="*/ 2811021 w 3024845"/>
                  <a:gd name="connsiteY388" fmla="*/ 611783 h 1078499"/>
                  <a:gd name="connsiteX389" fmla="*/ 2823181 w 3024845"/>
                  <a:gd name="connsiteY389" fmla="*/ 611783 h 1078499"/>
                  <a:gd name="connsiteX390" fmla="*/ 2823181 w 3024845"/>
                  <a:gd name="connsiteY390" fmla="*/ 618268 h 1078499"/>
                  <a:gd name="connsiteX391" fmla="*/ 2839395 w 3024845"/>
                  <a:gd name="connsiteY391" fmla="*/ 618268 h 1078499"/>
                  <a:gd name="connsiteX392" fmla="*/ 2839395 w 3024845"/>
                  <a:gd name="connsiteY392" fmla="*/ 667989 h 1078499"/>
                  <a:gd name="connsiteX393" fmla="*/ 2871822 w 3024845"/>
                  <a:gd name="connsiteY393" fmla="*/ 667989 h 1078499"/>
                  <a:gd name="connsiteX394" fmla="*/ 2871822 w 3024845"/>
                  <a:gd name="connsiteY394" fmla="*/ 642048 h 1078499"/>
                  <a:gd name="connsiteX395" fmla="*/ 2910329 w 3024845"/>
                  <a:gd name="connsiteY395" fmla="*/ 642048 h 1078499"/>
                  <a:gd name="connsiteX396" fmla="*/ 2910329 w 3024845"/>
                  <a:gd name="connsiteY396" fmla="*/ 611783 h 1078499"/>
                  <a:gd name="connsiteX397" fmla="*/ 2958970 w 3024845"/>
                  <a:gd name="connsiteY397" fmla="*/ 611783 h 1078499"/>
                  <a:gd name="connsiteX398" fmla="*/ 2958970 w 3024845"/>
                  <a:gd name="connsiteY398" fmla="*/ 722939 h 1078499"/>
                  <a:gd name="connsiteX399" fmla="*/ 2958970 w 3024845"/>
                  <a:gd name="connsiteY399" fmla="*/ 736718 h 1078499"/>
                  <a:gd name="connsiteX400" fmla="*/ 3024845 w 3024845"/>
                  <a:gd name="connsiteY400" fmla="*/ 736718 h 1078499"/>
                  <a:gd name="connsiteX401" fmla="*/ 3024845 w 3024845"/>
                  <a:gd name="connsiteY401" fmla="*/ 1078499 h 1078499"/>
                  <a:gd name="connsiteX402" fmla="*/ 2054 w 3024845"/>
                  <a:gd name="connsiteY402" fmla="*/ 1076166 h 1078499"/>
                  <a:gd name="connsiteX403" fmla="*/ 0 w 3024845"/>
                  <a:gd name="connsiteY403" fmla="*/ 642048 h 1078499"/>
                  <a:gd name="connsiteX404" fmla="*/ 20267 w 3024845"/>
                  <a:gd name="connsiteY404" fmla="*/ 642048 h 1078499"/>
                  <a:gd name="connsiteX405" fmla="*/ 20774 w 3024845"/>
                  <a:gd name="connsiteY405" fmla="*/ 640967 h 1078499"/>
                  <a:gd name="connsiteX406" fmla="*/ 24320 w 3024845"/>
                  <a:gd name="connsiteY406" fmla="*/ 633401 h 1078499"/>
                  <a:gd name="connsiteX407" fmla="*/ 26094 w 3024845"/>
                  <a:gd name="connsiteY407" fmla="*/ 633671 h 1078499"/>
                  <a:gd name="connsiteX408" fmla="*/ 38507 w 3024845"/>
                  <a:gd name="connsiteY408" fmla="*/ 635562 h 1078499"/>
                  <a:gd name="connsiteX409" fmla="*/ 39014 w 3024845"/>
                  <a:gd name="connsiteY409" fmla="*/ 636914 h 1078499"/>
                  <a:gd name="connsiteX410" fmla="*/ 42560 w 3024845"/>
                  <a:gd name="connsiteY410" fmla="*/ 646371 h 1078499"/>
                  <a:gd name="connsiteX411" fmla="*/ 68907 w 3024845"/>
                  <a:gd name="connsiteY411" fmla="*/ 648533 h 1078499"/>
                  <a:gd name="connsiteX412" fmla="*/ 68907 w 3024845"/>
                  <a:gd name="connsiteY412" fmla="*/ 525312 h 1078499"/>
                  <a:gd name="connsiteX413" fmla="*/ 70934 w 3024845"/>
                  <a:gd name="connsiteY413" fmla="*/ 525312 h 1078499"/>
                  <a:gd name="connsiteX414" fmla="*/ 85121 w 3024845"/>
                  <a:gd name="connsiteY414" fmla="*/ 525312 h 1078499"/>
                  <a:gd name="connsiteX415" fmla="*/ 85121 w 3024845"/>
                  <a:gd name="connsiteY415" fmla="*/ 389120 h 1078499"/>
                  <a:gd name="connsiteX416" fmla="*/ 86894 w 3024845"/>
                  <a:gd name="connsiteY416" fmla="*/ 389120 h 1078499"/>
                  <a:gd name="connsiteX417" fmla="*/ 99308 w 3024845"/>
                  <a:gd name="connsiteY417" fmla="*/ 389120 h 1078499"/>
                  <a:gd name="connsiteX418" fmla="*/ 99308 w 3024845"/>
                  <a:gd name="connsiteY418" fmla="*/ 274546 h 1078499"/>
                  <a:gd name="connsiteX419" fmla="*/ 103361 w 3024845"/>
                  <a:gd name="connsiteY419" fmla="*/ 246442 h 1078499"/>
                  <a:gd name="connsiteX420" fmla="*/ 105388 w 3024845"/>
                  <a:gd name="connsiteY420" fmla="*/ 246442 h 1078499"/>
                  <a:gd name="connsiteX421" fmla="*/ 119575 w 3024845"/>
                  <a:gd name="connsiteY421" fmla="*/ 246442 h 1078499"/>
                  <a:gd name="connsiteX0" fmla="*/ 119575 w 3024845"/>
                  <a:gd name="connsiteY0" fmla="*/ 246442 h 1078499"/>
                  <a:gd name="connsiteX1" fmla="*/ 200642 w 3024845"/>
                  <a:gd name="connsiteY1" fmla="*/ 244281 h 1078499"/>
                  <a:gd name="connsiteX2" fmla="*/ 202669 w 3024845"/>
                  <a:gd name="connsiteY2" fmla="*/ 244281 h 1078499"/>
                  <a:gd name="connsiteX3" fmla="*/ 216856 w 3024845"/>
                  <a:gd name="connsiteY3" fmla="*/ 244281 h 1078499"/>
                  <a:gd name="connsiteX4" fmla="*/ 216856 w 3024845"/>
                  <a:gd name="connsiteY4" fmla="*/ 268060 h 1078499"/>
                  <a:gd name="connsiteX5" fmla="*/ 217363 w 3024845"/>
                  <a:gd name="connsiteY5" fmla="*/ 268871 h 1078499"/>
                  <a:gd name="connsiteX6" fmla="*/ 220909 w 3024845"/>
                  <a:gd name="connsiteY6" fmla="*/ 274546 h 1078499"/>
                  <a:gd name="connsiteX7" fmla="*/ 220909 w 3024845"/>
                  <a:gd name="connsiteY7" fmla="*/ 389120 h 1078499"/>
                  <a:gd name="connsiteX8" fmla="*/ 223189 w 3024845"/>
                  <a:gd name="connsiteY8" fmla="*/ 389120 h 1078499"/>
                  <a:gd name="connsiteX9" fmla="*/ 239150 w 3024845"/>
                  <a:gd name="connsiteY9" fmla="*/ 389120 h 1078499"/>
                  <a:gd name="connsiteX10" fmla="*/ 239150 w 3024845"/>
                  <a:gd name="connsiteY10" fmla="*/ 529635 h 1078499"/>
                  <a:gd name="connsiteX11" fmla="*/ 240670 w 3024845"/>
                  <a:gd name="connsiteY11" fmla="*/ 529365 h 1078499"/>
                  <a:gd name="connsiteX12" fmla="*/ 251310 w 3024845"/>
                  <a:gd name="connsiteY12" fmla="*/ 527474 h 1078499"/>
                  <a:gd name="connsiteX13" fmla="*/ 249283 w 3024845"/>
                  <a:gd name="connsiteY13" fmla="*/ 616106 h 1078499"/>
                  <a:gd name="connsiteX14" fmla="*/ 250803 w 3024845"/>
                  <a:gd name="connsiteY14" fmla="*/ 616377 h 1078499"/>
                  <a:gd name="connsiteX15" fmla="*/ 261443 w 3024845"/>
                  <a:gd name="connsiteY15" fmla="*/ 618268 h 1078499"/>
                  <a:gd name="connsiteX16" fmla="*/ 261696 w 3024845"/>
                  <a:gd name="connsiteY16" fmla="*/ 619079 h 1078499"/>
                  <a:gd name="connsiteX17" fmla="*/ 263470 w 3024845"/>
                  <a:gd name="connsiteY17" fmla="*/ 624754 h 1078499"/>
                  <a:gd name="connsiteX18" fmla="*/ 264230 w 3024845"/>
                  <a:gd name="connsiteY18" fmla="*/ 622322 h 1078499"/>
                  <a:gd name="connsiteX19" fmla="*/ 269550 w 3024845"/>
                  <a:gd name="connsiteY19" fmla="*/ 605298 h 1078499"/>
                  <a:gd name="connsiteX20" fmla="*/ 271323 w 3024845"/>
                  <a:gd name="connsiteY20" fmla="*/ 605298 h 1078499"/>
                  <a:gd name="connsiteX21" fmla="*/ 283737 w 3024845"/>
                  <a:gd name="connsiteY21" fmla="*/ 605298 h 1078499"/>
                  <a:gd name="connsiteX22" fmla="*/ 283737 w 3024845"/>
                  <a:gd name="connsiteY22" fmla="*/ 637724 h 1078499"/>
                  <a:gd name="connsiteX23" fmla="*/ 284750 w 3024845"/>
                  <a:gd name="connsiteY23" fmla="*/ 638265 h 1078499"/>
                  <a:gd name="connsiteX24" fmla="*/ 291844 w 3024845"/>
                  <a:gd name="connsiteY24" fmla="*/ 642048 h 1078499"/>
                  <a:gd name="connsiteX25" fmla="*/ 291844 w 3024845"/>
                  <a:gd name="connsiteY25" fmla="*/ 643399 h 1078499"/>
                  <a:gd name="connsiteX26" fmla="*/ 291844 w 3024845"/>
                  <a:gd name="connsiteY26" fmla="*/ 652857 h 1078499"/>
                  <a:gd name="connsiteX27" fmla="*/ 336431 w 3024845"/>
                  <a:gd name="connsiteY27" fmla="*/ 652857 h 1078499"/>
                  <a:gd name="connsiteX28" fmla="*/ 336431 w 3024845"/>
                  <a:gd name="connsiteY28" fmla="*/ 653938 h 1078499"/>
                  <a:gd name="connsiteX29" fmla="*/ 336431 w 3024845"/>
                  <a:gd name="connsiteY29" fmla="*/ 661504 h 1078499"/>
                  <a:gd name="connsiteX30" fmla="*/ 338457 w 3024845"/>
                  <a:gd name="connsiteY30" fmla="*/ 661504 h 1078499"/>
                  <a:gd name="connsiteX31" fmla="*/ 352644 w 3024845"/>
                  <a:gd name="connsiteY31" fmla="*/ 661504 h 1078499"/>
                  <a:gd name="connsiteX32" fmla="*/ 352644 w 3024845"/>
                  <a:gd name="connsiteY32" fmla="*/ 631239 h 1078499"/>
                  <a:gd name="connsiteX33" fmla="*/ 397231 w 3024845"/>
                  <a:gd name="connsiteY33" fmla="*/ 631239 h 1078499"/>
                  <a:gd name="connsiteX34" fmla="*/ 397231 w 3024845"/>
                  <a:gd name="connsiteY34" fmla="*/ 629888 h 1078499"/>
                  <a:gd name="connsiteX35" fmla="*/ 397231 w 3024845"/>
                  <a:gd name="connsiteY35" fmla="*/ 620430 h 1078499"/>
                  <a:gd name="connsiteX36" fmla="*/ 398245 w 3024845"/>
                  <a:gd name="connsiteY36" fmla="*/ 620430 h 1078499"/>
                  <a:gd name="connsiteX37" fmla="*/ 405338 w 3024845"/>
                  <a:gd name="connsiteY37" fmla="*/ 620430 h 1078499"/>
                  <a:gd name="connsiteX38" fmla="*/ 405338 w 3024845"/>
                  <a:gd name="connsiteY38" fmla="*/ 618539 h 1078499"/>
                  <a:gd name="connsiteX39" fmla="*/ 405338 w 3024845"/>
                  <a:gd name="connsiteY39" fmla="*/ 605298 h 1078499"/>
                  <a:gd name="connsiteX40" fmla="*/ 406098 w 3024845"/>
                  <a:gd name="connsiteY40" fmla="*/ 605298 h 1078499"/>
                  <a:gd name="connsiteX41" fmla="*/ 411418 w 3024845"/>
                  <a:gd name="connsiteY41" fmla="*/ 605298 h 1078499"/>
                  <a:gd name="connsiteX42" fmla="*/ 411418 w 3024845"/>
                  <a:gd name="connsiteY42" fmla="*/ 604217 h 1078499"/>
                  <a:gd name="connsiteX43" fmla="*/ 411418 w 3024845"/>
                  <a:gd name="connsiteY43" fmla="*/ 596650 h 1078499"/>
                  <a:gd name="connsiteX44" fmla="*/ 413445 w 3024845"/>
                  <a:gd name="connsiteY44" fmla="*/ 596650 h 1078499"/>
                  <a:gd name="connsiteX45" fmla="*/ 427632 w 3024845"/>
                  <a:gd name="connsiteY45" fmla="*/ 596650 h 1078499"/>
                  <a:gd name="connsiteX46" fmla="*/ 427632 w 3024845"/>
                  <a:gd name="connsiteY46" fmla="*/ 597731 h 1078499"/>
                  <a:gd name="connsiteX47" fmla="*/ 427632 w 3024845"/>
                  <a:gd name="connsiteY47" fmla="*/ 605298 h 1078499"/>
                  <a:gd name="connsiteX48" fmla="*/ 449925 w 3024845"/>
                  <a:gd name="connsiteY48" fmla="*/ 605298 h 1078499"/>
                  <a:gd name="connsiteX49" fmla="*/ 449925 w 3024845"/>
                  <a:gd name="connsiteY49" fmla="*/ 603406 h 1078499"/>
                  <a:gd name="connsiteX50" fmla="*/ 449925 w 3024845"/>
                  <a:gd name="connsiteY50" fmla="*/ 590165 h 1078499"/>
                  <a:gd name="connsiteX51" fmla="*/ 451699 w 3024845"/>
                  <a:gd name="connsiteY51" fmla="*/ 590165 h 1078499"/>
                  <a:gd name="connsiteX52" fmla="*/ 464112 w 3024845"/>
                  <a:gd name="connsiteY52" fmla="*/ 590165 h 1078499"/>
                  <a:gd name="connsiteX53" fmla="*/ 464112 w 3024845"/>
                  <a:gd name="connsiteY53" fmla="*/ 613945 h 1078499"/>
                  <a:gd name="connsiteX54" fmla="*/ 465126 w 3024845"/>
                  <a:gd name="connsiteY54" fmla="*/ 613945 h 1078499"/>
                  <a:gd name="connsiteX55" fmla="*/ 472219 w 3024845"/>
                  <a:gd name="connsiteY55" fmla="*/ 613945 h 1078499"/>
                  <a:gd name="connsiteX56" fmla="*/ 472219 w 3024845"/>
                  <a:gd name="connsiteY56" fmla="*/ 612864 h 1078499"/>
                  <a:gd name="connsiteX57" fmla="*/ 472219 w 3024845"/>
                  <a:gd name="connsiteY57" fmla="*/ 605298 h 1078499"/>
                  <a:gd name="connsiteX58" fmla="*/ 473992 w 3024845"/>
                  <a:gd name="connsiteY58" fmla="*/ 605298 h 1078499"/>
                  <a:gd name="connsiteX59" fmla="*/ 486406 w 3024845"/>
                  <a:gd name="connsiteY59" fmla="*/ 605298 h 1078499"/>
                  <a:gd name="connsiteX60" fmla="*/ 486406 w 3024845"/>
                  <a:gd name="connsiteY60" fmla="*/ 631239 h 1078499"/>
                  <a:gd name="connsiteX61" fmla="*/ 488433 w 3024845"/>
                  <a:gd name="connsiteY61" fmla="*/ 631239 h 1078499"/>
                  <a:gd name="connsiteX62" fmla="*/ 502619 w 3024845"/>
                  <a:gd name="connsiteY62" fmla="*/ 631239 h 1078499"/>
                  <a:gd name="connsiteX63" fmla="*/ 502619 w 3024845"/>
                  <a:gd name="connsiteY63" fmla="*/ 632860 h 1078499"/>
                  <a:gd name="connsiteX64" fmla="*/ 502619 w 3024845"/>
                  <a:gd name="connsiteY64" fmla="*/ 644210 h 1078499"/>
                  <a:gd name="connsiteX65" fmla="*/ 503379 w 3024845"/>
                  <a:gd name="connsiteY65" fmla="*/ 644210 h 1078499"/>
                  <a:gd name="connsiteX66" fmla="*/ 508700 w 3024845"/>
                  <a:gd name="connsiteY66" fmla="*/ 644210 h 1078499"/>
                  <a:gd name="connsiteX67" fmla="*/ 508700 w 3024845"/>
                  <a:gd name="connsiteY67" fmla="*/ 643399 h 1078499"/>
                  <a:gd name="connsiteX68" fmla="*/ 508700 w 3024845"/>
                  <a:gd name="connsiteY68" fmla="*/ 637724 h 1078499"/>
                  <a:gd name="connsiteX69" fmla="*/ 539100 w 3024845"/>
                  <a:gd name="connsiteY69" fmla="*/ 637724 h 1078499"/>
                  <a:gd name="connsiteX70" fmla="*/ 539100 w 3024845"/>
                  <a:gd name="connsiteY70" fmla="*/ 661504 h 1078499"/>
                  <a:gd name="connsiteX71" fmla="*/ 540113 w 3024845"/>
                  <a:gd name="connsiteY71" fmla="*/ 661504 h 1078499"/>
                  <a:gd name="connsiteX72" fmla="*/ 547207 w 3024845"/>
                  <a:gd name="connsiteY72" fmla="*/ 661504 h 1078499"/>
                  <a:gd name="connsiteX73" fmla="*/ 547207 w 3024845"/>
                  <a:gd name="connsiteY73" fmla="*/ 662585 h 1078499"/>
                  <a:gd name="connsiteX74" fmla="*/ 547207 w 3024845"/>
                  <a:gd name="connsiteY74" fmla="*/ 670151 h 1078499"/>
                  <a:gd name="connsiteX75" fmla="*/ 547967 w 3024845"/>
                  <a:gd name="connsiteY75" fmla="*/ 670151 h 1078499"/>
                  <a:gd name="connsiteX76" fmla="*/ 553287 w 3024845"/>
                  <a:gd name="connsiteY76" fmla="*/ 670151 h 1078499"/>
                  <a:gd name="connsiteX77" fmla="*/ 553287 w 3024845"/>
                  <a:gd name="connsiteY77" fmla="*/ 667989 h 1078499"/>
                  <a:gd name="connsiteX78" fmla="*/ 553287 w 3024845"/>
                  <a:gd name="connsiteY78" fmla="*/ 652857 h 1078499"/>
                  <a:gd name="connsiteX79" fmla="*/ 554300 w 3024845"/>
                  <a:gd name="connsiteY79" fmla="*/ 652857 h 1078499"/>
                  <a:gd name="connsiteX80" fmla="*/ 561394 w 3024845"/>
                  <a:gd name="connsiteY80" fmla="*/ 652857 h 1078499"/>
                  <a:gd name="connsiteX81" fmla="*/ 561394 w 3024845"/>
                  <a:gd name="connsiteY81" fmla="*/ 653938 h 1078499"/>
                  <a:gd name="connsiteX82" fmla="*/ 561394 w 3024845"/>
                  <a:gd name="connsiteY82" fmla="*/ 661504 h 1078499"/>
                  <a:gd name="connsiteX83" fmla="*/ 566714 w 3024845"/>
                  <a:gd name="connsiteY83" fmla="*/ 659511 h 1078499"/>
                  <a:gd name="connsiteX84" fmla="*/ 567474 w 3024845"/>
                  <a:gd name="connsiteY84" fmla="*/ 658531 h 1078499"/>
                  <a:gd name="connsiteX85" fmla="*/ 567474 w 3024845"/>
                  <a:gd name="connsiteY85" fmla="*/ 652857 h 1078499"/>
                  <a:gd name="connsiteX86" fmla="*/ 605981 w 3024845"/>
                  <a:gd name="connsiteY86" fmla="*/ 652857 h 1078499"/>
                  <a:gd name="connsiteX87" fmla="*/ 605981 w 3024845"/>
                  <a:gd name="connsiteY87" fmla="*/ 676636 h 1078499"/>
                  <a:gd name="connsiteX88" fmla="*/ 608007 w 3024845"/>
                  <a:gd name="connsiteY88" fmla="*/ 676636 h 1078499"/>
                  <a:gd name="connsiteX89" fmla="*/ 622194 w 3024845"/>
                  <a:gd name="connsiteY89" fmla="*/ 676636 h 1078499"/>
                  <a:gd name="connsiteX90" fmla="*/ 622194 w 3024845"/>
                  <a:gd name="connsiteY90" fmla="*/ 677717 h 1078499"/>
                  <a:gd name="connsiteX91" fmla="*/ 622194 w 3024845"/>
                  <a:gd name="connsiteY91" fmla="*/ 685283 h 1078499"/>
                  <a:gd name="connsiteX92" fmla="*/ 623968 w 3024845"/>
                  <a:gd name="connsiteY92" fmla="*/ 685283 h 1078499"/>
                  <a:gd name="connsiteX93" fmla="*/ 636381 w 3024845"/>
                  <a:gd name="connsiteY93" fmla="*/ 685283 h 1078499"/>
                  <a:gd name="connsiteX94" fmla="*/ 636381 w 3024845"/>
                  <a:gd name="connsiteY94" fmla="*/ 661504 h 1078499"/>
                  <a:gd name="connsiteX95" fmla="*/ 637394 w 3024845"/>
                  <a:gd name="connsiteY95" fmla="*/ 661504 h 1078499"/>
                  <a:gd name="connsiteX96" fmla="*/ 644488 w 3024845"/>
                  <a:gd name="connsiteY96" fmla="*/ 661504 h 1078499"/>
                  <a:gd name="connsiteX97" fmla="*/ 644488 w 3024845"/>
                  <a:gd name="connsiteY97" fmla="*/ 629077 h 1078499"/>
                  <a:gd name="connsiteX98" fmla="*/ 645501 w 3024845"/>
                  <a:gd name="connsiteY98" fmla="*/ 629077 h 1078499"/>
                  <a:gd name="connsiteX99" fmla="*/ 652595 w 3024845"/>
                  <a:gd name="connsiteY99" fmla="*/ 629077 h 1078499"/>
                  <a:gd name="connsiteX100" fmla="*/ 652595 w 3024845"/>
                  <a:gd name="connsiteY100" fmla="*/ 627186 h 1078499"/>
                  <a:gd name="connsiteX101" fmla="*/ 652595 w 3024845"/>
                  <a:gd name="connsiteY101" fmla="*/ 613945 h 1078499"/>
                  <a:gd name="connsiteX102" fmla="*/ 651328 w 3024845"/>
                  <a:gd name="connsiteY102" fmla="*/ 612323 h 1078499"/>
                  <a:gd name="connsiteX103" fmla="*/ 656648 w 3024845"/>
                  <a:gd name="connsiteY103" fmla="*/ 600974 h 1078499"/>
                  <a:gd name="connsiteX104" fmla="*/ 664755 w 3024845"/>
                  <a:gd name="connsiteY104" fmla="*/ 629077 h 1078499"/>
                  <a:gd name="connsiteX105" fmla="*/ 665515 w 3024845"/>
                  <a:gd name="connsiteY105" fmla="*/ 629077 h 1078499"/>
                  <a:gd name="connsiteX106" fmla="*/ 670835 w 3024845"/>
                  <a:gd name="connsiteY106" fmla="*/ 629077 h 1078499"/>
                  <a:gd name="connsiteX107" fmla="*/ 670835 w 3024845"/>
                  <a:gd name="connsiteY107" fmla="*/ 523150 h 1078499"/>
                  <a:gd name="connsiteX108" fmla="*/ 672355 w 3024845"/>
                  <a:gd name="connsiteY108" fmla="*/ 523150 h 1078499"/>
                  <a:gd name="connsiteX109" fmla="*/ 682995 w 3024845"/>
                  <a:gd name="connsiteY109" fmla="*/ 523150 h 1078499"/>
                  <a:gd name="connsiteX110" fmla="*/ 682995 w 3024845"/>
                  <a:gd name="connsiteY110" fmla="*/ 475591 h 1078499"/>
                  <a:gd name="connsiteX111" fmla="*/ 709342 w 3024845"/>
                  <a:gd name="connsiteY111" fmla="*/ 475591 h 1078499"/>
                  <a:gd name="connsiteX112" fmla="*/ 709342 w 3024845"/>
                  <a:gd name="connsiteY112" fmla="*/ 453973 h 1078499"/>
                  <a:gd name="connsiteX113" fmla="*/ 743796 w 3024845"/>
                  <a:gd name="connsiteY113" fmla="*/ 453973 h 1078499"/>
                  <a:gd name="connsiteX114" fmla="*/ 743796 w 3024845"/>
                  <a:gd name="connsiteY114" fmla="*/ 456405 h 1078499"/>
                  <a:gd name="connsiteX115" fmla="*/ 743796 w 3024845"/>
                  <a:gd name="connsiteY115" fmla="*/ 473429 h 1078499"/>
                  <a:gd name="connsiteX116" fmla="*/ 746076 w 3024845"/>
                  <a:gd name="connsiteY116" fmla="*/ 473429 h 1078499"/>
                  <a:gd name="connsiteX117" fmla="*/ 762036 w 3024845"/>
                  <a:gd name="connsiteY117" fmla="*/ 473429 h 1078499"/>
                  <a:gd name="connsiteX118" fmla="*/ 762036 w 3024845"/>
                  <a:gd name="connsiteY118" fmla="*/ 520988 h 1078499"/>
                  <a:gd name="connsiteX119" fmla="*/ 763049 w 3024845"/>
                  <a:gd name="connsiteY119" fmla="*/ 520988 h 1078499"/>
                  <a:gd name="connsiteX120" fmla="*/ 770143 w 3024845"/>
                  <a:gd name="connsiteY120" fmla="*/ 520988 h 1078499"/>
                  <a:gd name="connsiteX121" fmla="*/ 784330 w 3024845"/>
                  <a:gd name="connsiteY121" fmla="*/ 525312 h 1078499"/>
                  <a:gd name="connsiteX122" fmla="*/ 784330 w 3024845"/>
                  <a:gd name="connsiteY122" fmla="*/ 564224 h 1078499"/>
                  <a:gd name="connsiteX123" fmla="*/ 785343 w 3024845"/>
                  <a:gd name="connsiteY123" fmla="*/ 564224 h 1078499"/>
                  <a:gd name="connsiteX124" fmla="*/ 792436 w 3024845"/>
                  <a:gd name="connsiteY124" fmla="*/ 564224 h 1078499"/>
                  <a:gd name="connsiteX125" fmla="*/ 792436 w 3024845"/>
                  <a:gd name="connsiteY125" fmla="*/ 565845 h 1078499"/>
                  <a:gd name="connsiteX126" fmla="*/ 792436 w 3024845"/>
                  <a:gd name="connsiteY126" fmla="*/ 577194 h 1078499"/>
                  <a:gd name="connsiteX127" fmla="*/ 794463 w 3024845"/>
                  <a:gd name="connsiteY127" fmla="*/ 577194 h 1078499"/>
                  <a:gd name="connsiteX128" fmla="*/ 808650 w 3024845"/>
                  <a:gd name="connsiteY128" fmla="*/ 577194 h 1078499"/>
                  <a:gd name="connsiteX129" fmla="*/ 814730 w 3024845"/>
                  <a:gd name="connsiteY129" fmla="*/ 583680 h 1078499"/>
                  <a:gd name="connsiteX130" fmla="*/ 814730 w 3024845"/>
                  <a:gd name="connsiteY130" fmla="*/ 605298 h 1078499"/>
                  <a:gd name="connsiteX131" fmla="*/ 817010 w 3024845"/>
                  <a:gd name="connsiteY131" fmla="*/ 605298 h 1078499"/>
                  <a:gd name="connsiteX132" fmla="*/ 832970 w 3024845"/>
                  <a:gd name="connsiteY132" fmla="*/ 605298 h 1078499"/>
                  <a:gd name="connsiteX133" fmla="*/ 832970 w 3024845"/>
                  <a:gd name="connsiteY133" fmla="*/ 606378 h 1078499"/>
                  <a:gd name="connsiteX134" fmla="*/ 832970 w 3024845"/>
                  <a:gd name="connsiteY134" fmla="*/ 613945 h 1078499"/>
                  <a:gd name="connsiteX135" fmla="*/ 834237 w 3024845"/>
                  <a:gd name="connsiteY135" fmla="*/ 613945 h 1078499"/>
                  <a:gd name="connsiteX136" fmla="*/ 843104 w 3024845"/>
                  <a:gd name="connsiteY136" fmla="*/ 613945 h 1078499"/>
                  <a:gd name="connsiteX137" fmla="*/ 843104 w 3024845"/>
                  <a:gd name="connsiteY137" fmla="*/ 616106 h 1078499"/>
                  <a:gd name="connsiteX138" fmla="*/ 843104 w 3024845"/>
                  <a:gd name="connsiteY138" fmla="*/ 631239 h 1078499"/>
                  <a:gd name="connsiteX139" fmla="*/ 847157 w 3024845"/>
                  <a:gd name="connsiteY139" fmla="*/ 629347 h 1078499"/>
                  <a:gd name="connsiteX140" fmla="*/ 847157 w 3024845"/>
                  <a:gd name="connsiteY140" fmla="*/ 616106 h 1078499"/>
                  <a:gd name="connsiteX141" fmla="*/ 848170 w 3024845"/>
                  <a:gd name="connsiteY141" fmla="*/ 616106 h 1078499"/>
                  <a:gd name="connsiteX142" fmla="*/ 855264 w 3024845"/>
                  <a:gd name="connsiteY142" fmla="*/ 616106 h 1078499"/>
                  <a:gd name="connsiteX143" fmla="*/ 855264 w 3024845"/>
                  <a:gd name="connsiteY143" fmla="*/ 617728 h 1078499"/>
                  <a:gd name="connsiteX144" fmla="*/ 855264 w 3024845"/>
                  <a:gd name="connsiteY144" fmla="*/ 629077 h 1078499"/>
                  <a:gd name="connsiteX145" fmla="*/ 856024 w 3024845"/>
                  <a:gd name="connsiteY145" fmla="*/ 629077 h 1078499"/>
                  <a:gd name="connsiteX146" fmla="*/ 861344 w 3024845"/>
                  <a:gd name="connsiteY146" fmla="*/ 629077 h 1078499"/>
                  <a:gd name="connsiteX147" fmla="*/ 909984 w 3024845"/>
                  <a:gd name="connsiteY147" fmla="*/ 624754 h 1078499"/>
                  <a:gd name="connsiteX148" fmla="*/ 909984 w 3024845"/>
                  <a:gd name="connsiteY148" fmla="*/ 626105 h 1078499"/>
                  <a:gd name="connsiteX149" fmla="*/ 909984 w 3024845"/>
                  <a:gd name="connsiteY149" fmla="*/ 635562 h 1078499"/>
                  <a:gd name="connsiteX150" fmla="*/ 910744 w 3024845"/>
                  <a:gd name="connsiteY150" fmla="*/ 635562 h 1078499"/>
                  <a:gd name="connsiteX151" fmla="*/ 916065 w 3024845"/>
                  <a:gd name="connsiteY151" fmla="*/ 635562 h 1078499"/>
                  <a:gd name="connsiteX152" fmla="*/ 916065 w 3024845"/>
                  <a:gd name="connsiteY152" fmla="*/ 637724 h 1078499"/>
                  <a:gd name="connsiteX153" fmla="*/ 916065 w 3024845"/>
                  <a:gd name="connsiteY153" fmla="*/ 652857 h 1078499"/>
                  <a:gd name="connsiteX154" fmla="*/ 918091 w 3024845"/>
                  <a:gd name="connsiteY154" fmla="*/ 651506 h 1078499"/>
                  <a:gd name="connsiteX155" fmla="*/ 932278 w 3024845"/>
                  <a:gd name="connsiteY155" fmla="*/ 642048 h 1078499"/>
                  <a:gd name="connsiteX156" fmla="*/ 938358 w 3024845"/>
                  <a:gd name="connsiteY156" fmla="*/ 600974 h 1078499"/>
                  <a:gd name="connsiteX157" fmla="*/ 939118 w 3024845"/>
                  <a:gd name="connsiteY157" fmla="*/ 600704 h 1078499"/>
                  <a:gd name="connsiteX158" fmla="*/ 944438 w 3024845"/>
                  <a:gd name="connsiteY158" fmla="*/ 598812 h 1078499"/>
                  <a:gd name="connsiteX159" fmla="*/ 946465 w 3024845"/>
                  <a:gd name="connsiteY159" fmla="*/ 529635 h 1078499"/>
                  <a:gd name="connsiteX160" fmla="*/ 948492 w 3024845"/>
                  <a:gd name="connsiteY160" fmla="*/ 598812 h 1078499"/>
                  <a:gd name="connsiteX161" fmla="*/ 949252 w 3024845"/>
                  <a:gd name="connsiteY161" fmla="*/ 599082 h 1078499"/>
                  <a:gd name="connsiteX162" fmla="*/ 954572 w 3024845"/>
                  <a:gd name="connsiteY162" fmla="*/ 600974 h 1078499"/>
                  <a:gd name="connsiteX163" fmla="*/ 954572 w 3024845"/>
                  <a:gd name="connsiteY163" fmla="*/ 514503 h 1078499"/>
                  <a:gd name="connsiteX164" fmla="*/ 958625 w 3024845"/>
                  <a:gd name="connsiteY164" fmla="*/ 482076 h 1078499"/>
                  <a:gd name="connsiteX165" fmla="*/ 997132 w 3024845"/>
                  <a:gd name="connsiteY165" fmla="*/ 482076 h 1078499"/>
                  <a:gd name="connsiteX166" fmla="*/ 997132 w 3024845"/>
                  <a:gd name="connsiteY166" fmla="*/ 514503 h 1078499"/>
                  <a:gd name="connsiteX167" fmla="*/ 997892 w 3024845"/>
                  <a:gd name="connsiteY167" fmla="*/ 514503 h 1078499"/>
                  <a:gd name="connsiteX168" fmla="*/ 1003212 w 3024845"/>
                  <a:gd name="connsiteY168" fmla="*/ 514503 h 1078499"/>
                  <a:gd name="connsiteX169" fmla="*/ 1003212 w 3024845"/>
                  <a:gd name="connsiteY169" fmla="*/ 432355 h 1078499"/>
                  <a:gd name="connsiteX170" fmla="*/ 1004986 w 3024845"/>
                  <a:gd name="connsiteY170" fmla="*/ 432355 h 1078499"/>
                  <a:gd name="connsiteX171" fmla="*/ 1017399 w 3024845"/>
                  <a:gd name="connsiteY171" fmla="*/ 432355 h 1078499"/>
                  <a:gd name="connsiteX172" fmla="*/ 1017399 w 3024845"/>
                  <a:gd name="connsiteY172" fmla="*/ 430464 h 1078499"/>
                  <a:gd name="connsiteX173" fmla="*/ 1017399 w 3024845"/>
                  <a:gd name="connsiteY173" fmla="*/ 417223 h 1078499"/>
                  <a:gd name="connsiteX174" fmla="*/ 1039693 w 3024845"/>
                  <a:gd name="connsiteY174" fmla="*/ 417223 h 1078499"/>
                  <a:gd name="connsiteX175" fmla="*/ 1039693 w 3024845"/>
                  <a:gd name="connsiteY175" fmla="*/ 416142 h 1078499"/>
                  <a:gd name="connsiteX176" fmla="*/ 1039693 w 3024845"/>
                  <a:gd name="connsiteY176" fmla="*/ 408576 h 1078499"/>
                  <a:gd name="connsiteX177" fmla="*/ 1041466 w 3024845"/>
                  <a:gd name="connsiteY177" fmla="*/ 408576 h 1078499"/>
                  <a:gd name="connsiteX178" fmla="*/ 1053880 w 3024845"/>
                  <a:gd name="connsiteY178" fmla="*/ 408576 h 1078499"/>
                  <a:gd name="connsiteX179" fmla="*/ 1053880 w 3024845"/>
                  <a:gd name="connsiteY179" fmla="*/ 409657 h 1078499"/>
                  <a:gd name="connsiteX180" fmla="*/ 1053880 w 3024845"/>
                  <a:gd name="connsiteY180" fmla="*/ 417223 h 1078499"/>
                  <a:gd name="connsiteX181" fmla="*/ 1054640 w 3024845"/>
                  <a:gd name="connsiteY181" fmla="*/ 417223 h 1078499"/>
                  <a:gd name="connsiteX182" fmla="*/ 1059960 w 3024845"/>
                  <a:gd name="connsiteY182" fmla="*/ 417223 h 1078499"/>
                  <a:gd name="connsiteX183" fmla="*/ 1070093 w 3024845"/>
                  <a:gd name="connsiteY183" fmla="*/ 412899 h 1078499"/>
                  <a:gd name="connsiteX184" fmla="*/ 1074146 w 3024845"/>
                  <a:gd name="connsiteY184" fmla="*/ 416142 h 1078499"/>
                  <a:gd name="connsiteX185" fmla="*/ 1074146 w 3024845"/>
                  <a:gd name="connsiteY185" fmla="*/ 408576 h 1078499"/>
                  <a:gd name="connsiteX186" fmla="*/ 1076426 w 3024845"/>
                  <a:gd name="connsiteY186" fmla="*/ 408576 h 1078499"/>
                  <a:gd name="connsiteX187" fmla="*/ 1092387 w 3024845"/>
                  <a:gd name="connsiteY187" fmla="*/ 408576 h 1078499"/>
                  <a:gd name="connsiteX188" fmla="*/ 1092387 w 3024845"/>
                  <a:gd name="connsiteY188" fmla="*/ 409657 h 1078499"/>
                  <a:gd name="connsiteX189" fmla="*/ 1092387 w 3024845"/>
                  <a:gd name="connsiteY189" fmla="*/ 417223 h 1078499"/>
                  <a:gd name="connsiteX190" fmla="*/ 1122787 w 3024845"/>
                  <a:gd name="connsiteY190" fmla="*/ 417223 h 1078499"/>
                  <a:gd name="connsiteX191" fmla="*/ 1122787 w 3024845"/>
                  <a:gd name="connsiteY191" fmla="*/ 418844 h 1078499"/>
                  <a:gd name="connsiteX192" fmla="*/ 1122787 w 3024845"/>
                  <a:gd name="connsiteY192" fmla="*/ 430194 h 1078499"/>
                  <a:gd name="connsiteX193" fmla="*/ 1149134 w 3024845"/>
                  <a:gd name="connsiteY193" fmla="*/ 430194 h 1078499"/>
                  <a:gd name="connsiteX194" fmla="*/ 1149134 w 3024845"/>
                  <a:gd name="connsiteY194" fmla="*/ 460458 h 1078499"/>
                  <a:gd name="connsiteX195" fmla="*/ 1149894 w 3024845"/>
                  <a:gd name="connsiteY195" fmla="*/ 460458 h 1078499"/>
                  <a:gd name="connsiteX196" fmla="*/ 1155214 w 3024845"/>
                  <a:gd name="connsiteY196" fmla="*/ 460458 h 1078499"/>
                  <a:gd name="connsiteX197" fmla="*/ 1155214 w 3024845"/>
                  <a:gd name="connsiteY197" fmla="*/ 461539 h 1078499"/>
                  <a:gd name="connsiteX198" fmla="*/ 1155214 w 3024845"/>
                  <a:gd name="connsiteY198" fmla="*/ 469106 h 1078499"/>
                  <a:gd name="connsiteX199" fmla="*/ 1159268 w 3024845"/>
                  <a:gd name="connsiteY199" fmla="*/ 499370 h 1078499"/>
                  <a:gd name="connsiteX200" fmla="*/ 1160028 w 3024845"/>
                  <a:gd name="connsiteY200" fmla="*/ 499370 h 1078499"/>
                  <a:gd name="connsiteX201" fmla="*/ 1165348 w 3024845"/>
                  <a:gd name="connsiteY201" fmla="*/ 499370 h 1078499"/>
                  <a:gd name="connsiteX202" fmla="*/ 1165348 w 3024845"/>
                  <a:gd name="connsiteY202" fmla="*/ 500181 h 1078499"/>
                  <a:gd name="connsiteX203" fmla="*/ 1165348 w 3024845"/>
                  <a:gd name="connsiteY203" fmla="*/ 505856 h 1078499"/>
                  <a:gd name="connsiteX204" fmla="*/ 1166361 w 3024845"/>
                  <a:gd name="connsiteY204" fmla="*/ 505856 h 1078499"/>
                  <a:gd name="connsiteX205" fmla="*/ 1173454 w 3024845"/>
                  <a:gd name="connsiteY205" fmla="*/ 505856 h 1078499"/>
                  <a:gd name="connsiteX206" fmla="*/ 1173454 w 3024845"/>
                  <a:gd name="connsiteY206" fmla="*/ 536121 h 1078499"/>
                  <a:gd name="connsiteX207" fmla="*/ 1175481 w 3024845"/>
                  <a:gd name="connsiteY207" fmla="*/ 536121 h 1078499"/>
                  <a:gd name="connsiteX208" fmla="*/ 1189668 w 3024845"/>
                  <a:gd name="connsiteY208" fmla="*/ 536121 h 1078499"/>
                  <a:gd name="connsiteX209" fmla="*/ 1189668 w 3024845"/>
                  <a:gd name="connsiteY209" fmla="*/ 559900 h 1078499"/>
                  <a:gd name="connsiteX210" fmla="*/ 1191695 w 3024845"/>
                  <a:gd name="connsiteY210" fmla="*/ 561521 h 1078499"/>
                  <a:gd name="connsiteX211" fmla="*/ 1191695 w 3024845"/>
                  <a:gd name="connsiteY211" fmla="*/ 572871 h 1078499"/>
                  <a:gd name="connsiteX212" fmla="*/ 1192455 w 3024845"/>
                  <a:gd name="connsiteY212" fmla="*/ 572871 h 1078499"/>
                  <a:gd name="connsiteX213" fmla="*/ 1197775 w 3024845"/>
                  <a:gd name="connsiteY213" fmla="*/ 572871 h 1078499"/>
                  <a:gd name="connsiteX214" fmla="*/ 1197775 w 3024845"/>
                  <a:gd name="connsiteY214" fmla="*/ 596650 h 1078499"/>
                  <a:gd name="connsiteX215" fmla="*/ 1199041 w 3024845"/>
                  <a:gd name="connsiteY215" fmla="*/ 596650 h 1078499"/>
                  <a:gd name="connsiteX216" fmla="*/ 1207908 w 3024845"/>
                  <a:gd name="connsiteY216" fmla="*/ 596650 h 1078499"/>
                  <a:gd name="connsiteX217" fmla="*/ 1209935 w 3024845"/>
                  <a:gd name="connsiteY217" fmla="*/ 600704 h 1078499"/>
                  <a:gd name="connsiteX218" fmla="*/ 1209935 w 3024845"/>
                  <a:gd name="connsiteY218" fmla="*/ 613945 h 1078499"/>
                  <a:gd name="connsiteX219" fmla="*/ 1211455 w 3024845"/>
                  <a:gd name="connsiteY219" fmla="*/ 612053 h 1078499"/>
                  <a:gd name="connsiteX220" fmla="*/ 1222095 w 3024845"/>
                  <a:gd name="connsiteY220" fmla="*/ 598812 h 1078499"/>
                  <a:gd name="connsiteX221" fmla="*/ 1250469 w 3024845"/>
                  <a:gd name="connsiteY221" fmla="*/ 598812 h 1078499"/>
                  <a:gd name="connsiteX222" fmla="*/ 1250469 w 3024845"/>
                  <a:gd name="connsiteY222" fmla="*/ 685283 h 1078499"/>
                  <a:gd name="connsiteX223" fmla="*/ 1251229 w 3024845"/>
                  <a:gd name="connsiteY223" fmla="*/ 685283 h 1078499"/>
                  <a:gd name="connsiteX224" fmla="*/ 1256549 w 3024845"/>
                  <a:gd name="connsiteY224" fmla="*/ 685283 h 1078499"/>
                  <a:gd name="connsiteX225" fmla="*/ 1257309 w 3024845"/>
                  <a:gd name="connsiteY225" fmla="*/ 683932 h 1078499"/>
                  <a:gd name="connsiteX226" fmla="*/ 1262629 w 3024845"/>
                  <a:gd name="connsiteY226" fmla="*/ 674474 h 1078499"/>
                  <a:gd name="connsiteX227" fmla="*/ 1262629 w 3024845"/>
                  <a:gd name="connsiteY227" fmla="*/ 676366 h 1078499"/>
                  <a:gd name="connsiteX228" fmla="*/ 1262629 w 3024845"/>
                  <a:gd name="connsiteY228" fmla="*/ 689607 h 1078499"/>
                  <a:gd name="connsiteX229" fmla="*/ 1266682 w 3024845"/>
                  <a:gd name="connsiteY229" fmla="*/ 644210 h 1078499"/>
                  <a:gd name="connsiteX230" fmla="*/ 1267442 w 3024845"/>
                  <a:gd name="connsiteY230" fmla="*/ 644210 h 1078499"/>
                  <a:gd name="connsiteX231" fmla="*/ 1272762 w 3024845"/>
                  <a:gd name="connsiteY231" fmla="*/ 644210 h 1078499"/>
                  <a:gd name="connsiteX232" fmla="*/ 1272762 w 3024845"/>
                  <a:gd name="connsiteY232" fmla="*/ 579356 h 1078499"/>
                  <a:gd name="connsiteX233" fmla="*/ 1273776 w 3024845"/>
                  <a:gd name="connsiteY233" fmla="*/ 579356 h 1078499"/>
                  <a:gd name="connsiteX234" fmla="*/ 1280869 w 3024845"/>
                  <a:gd name="connsiteY234" fmla="*/ 579356 h 1078499"/>
                  <a:gd name="connsiteX235" fmla="*/ 1293029 w 3024845"/>
                  <a:gd name="connsiteY235" fmla="*/ 536121 h 1078499"/>
                  <a:gd name="connsiteX236" fmla="*/ 1294296 w 3024845"/>
                  <a:gd name="connsiteY236" fmla="*/ 536121 h 1078499"/>
                  <a:gd name="connsiteX237" fmla="*/ 1303163 w 3024845"/>
                  <a:gd name="connsiteY237" fmla="*/ 536121 h 1078499"/>
                  <a:gd name="connsiteX238" fmla="*/ 1313296 w 3024845"/>
                  <a:gd name="connsiteY238" fmla="*/ 579356 h 1078499"/>
                  <a:gd name="connsiteX239" fmla="*/ 1314309 w 3024845"/>
                  <a:gd name="connsiteY239" fmla="*/ 579356 h 1078499"/>
                  <a:gd name="connsiteX240" fmla="*/ 1321403 w 3024845"/>
                  <a:gd name="connsiteY240" fmla="*/ 579356 h 1078499"/>
                  <a:gd name="connsiteX241" fmla="*/ 1321403 w 3024845"/>
                  <a:gd name="connsiteY241" fmla="*/ 618268 h 1078499"/>
                  <a:gd name="connsiteX242" fmla="*/ 1323176 w 3024845"/>
                  <a:gd name="connsiteY242" fmla="*/ 618268 h 1078499"/>
                  <a:gd name="connsiteX243" fmla="*/ 1335590 w 3024845"/>
                  <a:gd name="connsiteY243" fmla="*/ 618268 h 1078499"/>
                  <a:gd name="connsiteX244" fmla="*/ 1335590 w 3024845"/>
                  <a:gd name="connsiteY244" fmla="*/ 620430 h 1078499"/>
                  <a:gd name="connsiteX245" fmla="*/ 1335590 w 3024845"/>
                  <a:gd name="connsiteY245" fmla="*/ 635562 h 1078499"/>
                  <a:gd name="connsiteX246" fmla="*/ 1339643 w 3024845"/>
                  <a:gd name="connsiteY246" fmla="*/ 633401 h 1078499"/>
                  <a:gd name="connsiteX247" fmla="*/ 1339643 w 3024845"/>
                  <a:gd name="connsiteY247" fmla="*/ 618268 h 1078499"/>
                  <a:gd name="connsiteX248" fmla="*/ 1341163 w 3024845"/>
                  <a:gd name="connsiteY248" fmla="*/ 618268 h 1078499"/>
                  <a:gd name="connsiteX249" fmla="*/ 1351803 w 3024845"/>
                  <a:gd name="connsiteY249" fmla="*/ 618268 h 1078499"/>
                  <a:gd name="connsiteX250" fmla="*/ 1351803 w 3024845"/>
                  <a:gd name="connsiteY250" fmla="*/ 619889 h 1078499"/>
                  <a:gd name="connsiteX251" fmla="*/ 1351803 w 3024845"/>
                  <a:gd name="connsiteY251" fmla="*/ 631239 h 1078499"/>
                  <a:gd name="connsiteX252" fmla="*/ 1382204 w 3024845"/>
                  <a:gd name="connsiteY252" fmla="*/ 631239 h 1078499"/>
                  <a:gd name="connsiteX253" fmla="*/ 1382204 w 3024845"/>
                  <a:gd name="connsiteY253" fmla="*/ 594489 h 1078499"/>
                  <a:gd name="connsiteX254" fmla="*/ 1383470 w 3024845"/>
                  <a:gd name="connsiteY254" fmla="*/ 594489 h 1078499"/>
                  <a:gd name="connsiteX255" fmla="*/ 1392337 w 3024845"/>
                  <a:gd name="connsiteY255" fmla="*/ 594489 h 1078499"/>
                  <a:gd name="connsiteX256" fmla="*/ 1392337 w 3024845"/>
                  <a:gd name="connsiteY256" fmla="*/ 616106 h 1078499"/>
                  <a:gd name="connsiteX257" fmla="*/ 1394364 w 3024845"/>
                  <a:gd name="connsiteY257" fmla="*/ 583680 h 1078499"/>
                  <a:gd name="connsiteX258" fmla="*/ 1416657 w 3024845"/>
                  <a:gd name="connsiteY258" fmla="*/ 583680 h 1078499"/>
                  <a:gd name="connsiteX259" fmla="*/ 1416657 w 3024845"/>
                  <a:gd name="connsiteY259" fmla="*/ 582058 h 1078499"/>
                  <a:gd name="connsiteX260" fmla="*/ 1416657 w 3024845"/>
                  <a:gd name="connsiteY260" fmla="*/ 570709 h 1078499"/>
                  <a:gd name="connsiteX261" fmla="*/ 1417417 w 3024845"/>
                  <a:gd name="connsiteY261" fmla="*/ 570709 h 1078499"/>
                  <a:gd name="connsiteX262" fmla="*/ 1422737 w 3024845"/>
                  <a:gd name="connsiteY262" fmla="*/ 570709 h 1078499"/>
                  <a:gd name="connsiteX263" fmla="*/ 1422737 w 3024845"/>
                  <a:gd name="connsiteY263" fmla="*/ 568818 h 1078499"/>
                  <a:gd name="connsiteX264" fmla="*/ 1422737 w 3024845"/>
                  <a:gd name="connsiteY264" fmla="*/ 555577 h 1078499"/>
                  <a:gd name="connsiteX265" fmla="*/ 1426791 w 3024845"/>
                  <a:gd name="connsiteY265" fmla="*/ 562062 h 1078499"/>
                  <a:gd name="connsiteX266" fmla="*/ 1429071 w 3024845"/>
                  <a:gd name="connsiteY266" fmla="*/ 562062 h 1078499"/>
                  <a:gd name="connsiteX267" fmla="*/ 1445031 w 3024845"/>
                  <a:gd name="connsiteY267" fmla="*/ 562062 h 1078499"/>
                  <a:gd name="connsiteX268" fmla="*/ 1445031 w 3024845"/>
                  <a:gd name="connsiteY268" fmla="*/ 561251 h 1078499"/>
                  <a:gd name="connsiteX269" fmla="*/ 1445031 w 3024845"/>
                  <a:gd name="connsiteY269" fmla="*/ 555577 h 1078499"/>
                  <a:gd name="connsiteX270" fmla="*/ 1445791 w 3024845"/>
                  <a:gd name="connsiteY270" fmla="*/ 555577 h 1078499"/>
                  <a:gd name="connsiteX271" fmla="*/ 1451111 w 3024845"/>
                  <a:gd name="connsiteY271" fmla="*/ 555577 h 1078499"/>
                  <a:gd name="connsiteX272" fmla="*/ 1451111 w 3024845"/>
                  <a:gd name="connsiteY272" fmla="*/ 556928 h 1078499"/>
                  <a:gd name="connsiteX273" fmla="*/ 1451111 w 3024845"/>
                  <a:gd name="connsiteY273" fmla="*/ 566386 h 1078499"/>
                  <a:gd name="connsiteX274" fmla="*/ 1489618 w 3024845"/>
                  <a:gd name="connsiteY274" fmla="*/ 566386 h 1078499"/>
                  <a:gd name="connsiteX275" fmla="*/ 1489618 w 3024845"/>
                  <a:gd name="connsiteY275" fmla="*/ 704739 h 1078499"/>
                  <a:gd name="connsiteX276" fmla="*/ 1491138 w 3024845"/>
                  <a:gd name="connsiteY276" fmla="*/ 704739 h 1078499"/>
                  <a:gd name="connsiteX277" fmla="*/ 1501778 w 3024845"/>
                  <a:gd name="connsiteY277" fmla="*/ 704739 h 1078499"/>
                  <a:gd name="connsiteX278" fmla="*/ 1501778 w 3024845"/>
                  <a:gd name="connsiteY278" fmla="*/ 691769 h 1078499"/>
                  <a:gd name="connsiteX279" fmla="*/ 1505832 w 3024845"/>
                  <a:gd name="connsiteY279" fmla="*/ 691769 h 1078499"/>
                  <a:gd name="connsiteX280" fmla="*/ 1505832 w 3024845"/>
                  <a:gd name="connsiteY280" fmla="*/ 704739 h 1078499"/>
                  <a:gd name="connsiteX281" fmla="*/ 1536232 w 3024845"/>
                  <a:gd name="connsiteY281" fmla="*/ 704739 h 1078499"/>
                  <a:gd name="connsiteX282" fmla="*/ 1536232 w 3024845"/>
                  <a:gd name="connsiteY282" fmla="*/ 674474 h 1078499"/>
                  <a:gd name="connsiteX283" fmla="*/ 1548392 w 3024845"/>
                  <a:gd name="connsiteY283" fmla="*/ 674474 h 1078499"/>
                  <a:gd name="connsiteX284" fmla="*/ 1560552 w 3024845"/>
                  <a:gd name="connsiteY284" fmla="*/ 672313 h 1078499"/>
                  <a:gd name="connsiteX285" fmla="*/ 1564606 w 3024845"/>
                  <a:gd name="connsiteY285" fmla="*/ 674474 h 1078499"/>
                  <a:gd name="connsiteX286" fmla="*/ 1574739 w 3024845"/>
                  <a:gd name="connsiteY286" fmla="*/ 674474 h 1078499"/>
                  <a:gd name="connsiteX287" fmla="*/ 1574739 w 3024845"/>
                  <a:gd name="connsiteY287" fmla="*/ 704739 h 1078499"/>
                  <a:gd name="connsiteX288" fmla="*/ 1582846 w 3024845"/>
                  <a:gd name="connsiteY288" fmla="*/ 704739 h 1078499"/>
                  <a:gd name="connsiteX289" fmla="*/ 1582846 w 3024845"/>
                  <a:gd name="connsiteY289" fmla="*/ 722034 h 1078499"/>
                  <a:gd name="connsiteX290" fmla="*/ 1592182 w 3024845"/>
                  <a:gd name="connsiteY290" fmla="*/ 722939 h 1078499"/>
                  <a:gd name="connsiteX291" fmla="*/ 1605140 w 3024845"/>
                  <a:gd name="connsiteY291" fmla="*/ 722939 h 1078499"/>
                  <a:gd name="connsiteX292" fmla="*/ 1605140 w 3024845"/>
                  <a:gd name="connsiteY292" fmla="*/ 706901 h 1078499"/>
                  <a:gd name="connsiteX293" fmla="*/ 1673096 w 3024845"/>
                  <a:gd name="connsiteY293" fmla="*/ 706901 h 1078499"/>
                  <a:gd name="connsiteX294" fmla="*/ 1673096 w 3024845"/>
                  <a:gd name="connsiteY294" fmla="*/ 621648 h 1078499"/>
                  <a:gd name="connsiteX295" fmla="*/ 1745104 w 3024845"/>
                  <a:gd name="connsiteY295" fmla="*/ 621648 h 1078499"/>
                  <a:gd name="connsiteX296" fmla="*/ 1745104 w 3024845"/>
                  <a:gd name="connsiteY296" fmla="*/ 700416 h 1078499"/>
                  <a:gd name="connsiteX297" fmla="*/ 1747008 w 3024845"/>
                  <a:gd name="connsiteY297" fmla="*/ 700416 h 1078499"/>
                  <a:gd name="connsiteX298" fmla="*/ 1748250 w 3024845"/>
                  <a:gd name="connsiteY298" fmla="*/ 722939 h 1078499"/>
                  <a:gd name="connsiteX299" fmla="*/ 1757926 w 3024845"/>
                  <a:gd name="connsiteY299" fmla="*/ 722939 h 1078499"/>
                  <a:gd name="connsiteX300" fmla="*/ 1759168 w 3024845"/>
                  <a:gd name="connsiteY300" fmla="*/ 700416 h 1078499"/>
                  <a:gd name="connsiteX301" fmla="*/ 1765248 w 3024845"/>
                  <a:gd name="connsiteY301" fmla="*/ 700416 h 1078499"/>
                  <a:gd name="connsiteX302" fmla="*/ 1766490 w 3024845"/>
                  <a:gd name="connsiteY302" fmla="*/ 722939 h 1078499"/>
                  <a:gd name="connsiteX303" fmla="*/ 1817112 w 3024845"/>
                  <a:gd name="connsiteY303" fmla="*/ 722939 h 1078499"/>
                  <a:gd name="connsiteX304" fmla="*/ 1817112 w 3024845"/>
                  <a:gd name="connsiteY304" fmla="*/ 559911 h 1078499"/>
                  <a:gd name="connsiteX305" fmla="*/ 2014439 w 3024845"/>
                  <a:gd name="connsiteY305" fmla="*/ 559911 h 1078499"/>
                  <a:gd name="connsiteX306" fmla="*/ 2014439 w 3024845"/>
                  <a:gd name="connsiteY306" fmla="*/ 722939 h 1078499"/>
                  <a:gd name="connsiteX307" fmla="*/ 2033136 w 3024845"/>
                  <a:gd name="connsiteY307" fmla="*/ 722939 h 1078499"/>
                  <a:gd name="connsiteX308" fmla="*/ 2033136 w 3024845"/>
                  <a:gd name="connsiteY308" fmla="*/ 640246 h 1078499"/>
                  <a:gd name="connsiteX309" fmla="*/ 2128256 w 3024845"/>
                  <a:gd name="connsiteY309" fmla="*/ 640246 h 1078499"/>
                  <a:gd name="connsiteX310" fmla="*/ 2140186 w 3024845"/>
                  <a:gd name="connsiteY310" fmla="*/ 322105 h 1078499"/>
                  <a:gd name="connsiteX311" fmla="*/ 2128026 w 3024845"/>
                  <a:gd name="connsiteY311" fmla="*/ 300487 h 1078499"/>
                  <a:gd name="connsiteX312" fmla="*/ 2121946 w 3024845"/>
                  <a:gd name="connsiteY312" fmla="*/ 296163 h 1078499"/>
                  <a:gd name="connsiteX313" fmla="*/ 2130053 w 3024845"/>
                  <a:gd name="connsiteY313" fmla="*/ 272384 h 1078499"/>
                  <a:gd name="connsiteX314" fmla="*/ 2130053 w 3024845"/>
                  <a:gd name="connsiteY314" fmla="*/ 255090 h 1078499"/>
                  <a:gd name="connsiteX315" fmla="*/ 2144240 w 3024845"/>
                  <a:gd name="connsiteY315" fmla="*/ 255090 h 1078499"/>
                  <a:gd name="connsiteX316" fmla="*/ 2144240 w 3024845"/>
                  <a:gd name="connsiteY316" fmla="*/ 233472 h 1078499"/>
                  <a:gd name="connsiteX317" fmla="*/ 2146266 w 3024845"/>
                  <a:gd name="connsiteY317" fmla="*/ 229148 h 1078499"/>
                  <a:gd name="connsiteX318" fmla="*/ 2146266 w 3024845"/>
                  <a:gd name="connsiteY318" fmla="*/ 151324 h 1078499"/>
                  <a:gd name="connsiteX319" fmla="*/ 2144240 w 3024845"/>
                  <a:gd name="connsiteY319" fmla="*/ 144839 h 1078499"/>
                  <a:gd name="connsiteX320" fmla="*/ 2150320 w 3024845"/>
                  <a:gd name="connsiteY320" fmla="*/ 138353 h 1078499"/>
                  <a:gd name="connsiteX321" fmla="*/ 2150320 w 3024845"/>
                  <a:gd name="connsiteY321" fmla="*/ 79985 h 1078499"/>
                  <a:gd name="connsiteX322" fmla="*/ 2152346 w 3024845"/>
                  <a:gd name="connsiteY322" fmla="*/ 75662 h 1078499"/>
                  <a:gd name="connsiteX323" fmla="*/ 2152346 w 3024845"/>
                  <a:gd name="connsiteY323" fmla="*/ 19456 h 1078499"/>
                  <a:gd name="connsiteX324" fmla="*/ 2154373 w 3024845"/>
                  <a:gd name="connsiteY324" fmla="*/ 0 h 1078499"/>
                  <a:gd name="connsiteX325" fmla="*/ 2160453 w 3024845"/>
                  <a:gd name="connsiteY325" fmla="*/ 75662 h 1078499"/>
                  <a:gd name="connsiteX326" fmla="*/ 2162480 w 3024845"/>
                  <a:gd name="connsiteY326" fmla="*/ 138353 h 1078499"/>
                  <a:gd name="connsiteX327" fmla="*/ 2168560 w 3024845"/>
                  <a:gd name="connsiteY327" fmla="*/ 144839 h 1078499"/>
                  <a:gd name="connsiteX328" fmla="*/ 2166533 w 3024845"/>
                  <a:gd name="connsiteY328" fmla="*/ 151324 h 1078499"/>
                  <a:gd name="connsiteX329" fmla="*/ 2166533 w 3024845"/>
                  <a:gd name="connsiteY329" fmla="*/ 229148 h 1078499"/>
                  <a:gd name="connsiteX330" fmla="*/ 2168560 w 3024845"/>
                  <a:gd name="connsiteY330" fmla="*/ 233472 h 1078499"/>
                  <a:gd name="connsiteX331" fmla="*/ 2168560 w 3024845"/>
                  <a:gd name="connsiteY331" fmla="*/ 255090 h 1078499"/>
                  <a:gd name="connsiteX332" fmla="*/ 2182747 w 3024845"/>
                  <a:gd name="connsiteY332" fmla="*/ 255090 h 1078499"/>
                  <a:gd name="connsiteX333" fmla="*/ 2182747 w 3024845"/>
                  <a:gd name="connsiteY333" fmla="*/ 272384 h 1078499"/>
                  <a:gd name="connsiteX334" fmla="*/ 2190854 w 3024845"/>
                  <a:gd name="connsiteY334" fmla="*/ 296163 h 1078499"/>
                  <a:gd name="connsiteX335" fmla="*/ 2184774 w 3024845"/>
                  <a:gd name="connsiteY335" fmla="*/ 300487 h 1078499"/>
                  <a:gd name="connsiteX336" fmla="*/ 2172613 w 3024845"/>
                  <a:gd name="connsiteY336" fmla="*/ 322105 h 1078499"/>
                  <a:gd name="connsiteX337" fmla="*/ 2180720 w 3024845"/>
                  <a:gd name="connsiteY337" fmla="*/ 575033 h 1078499"/>
                  <a:gd name="connsiteX338" fmla="*/ 2245574 w 3024845"/>
                  <a:gd name="connsiteY338" fmla="*/ 575033 h 1078499"/>
                  <a:gd name="connsiteX339" fmla="*/ 2245574 w 3024845"/>
                  <a:gd name="connsiteY339" fmla="*/ 650695 h 1078499"/>
                  <a:gd name="connsiteX340" fmla="*/ 2253681 w 3024845"/>
                  <a:gd name="connsiteY340" fmla="*/ 650695 h 1078499"/>
                  <a:gd name="connsiteX341" fmla="*/ 2255708 w 3024845"/>
                  <a:gd name="connsiteY341" fmla="*/ 644210 h 1078499"/>
                  <a:gd name="connsiteX342" fmla="*/ 2261788 w 3024845"/>
                  <a:gd name="connsiteY342" fmla="*/ 644210 h 1078499"/>
                  <a:gd name="connsiteX343" fmla="*/ 2263815 w 3024845"/>
                  <a:gd name="connsiteY343" fmla="*/ 652857 h 1078499"/>
                  <a:gd name="connsiteX344" fmla="*/ 2275975 w 3024845"/>
                  <a:gd name="connsiteY344" fmla="*/ 652857 h 1078499"/>
                  <a:gd name="connsiteX345" fmla="*/ 2275975 w 3024845"/>
                  <a:gd name="connsiteY345" fmla="*/ 646371 h 1078499"/>
                  <a:gd name="connsiteX346" fmla="*/ 2298268 w 3024845"/>
                  <a:gd name="connsiteY346" fmla="*/ 646371 h 1078499"/>
                  <a:gd name="connsiteX347" fmla="*/ 2298268 w 3024845"/>
                  <a:gd name="connsiteY347" fmla="*/ 652857 h 1078499"/>
                  <a:gd name="connsiteX348" fmla="*/ 2318535 w 3024845"/>
                  <a:gd name="connsiteY348" fmla="*/ 652857 h 1078499"/>
                  <a:gd name="connsiteX349" fmla="*/ 2318535 w 3024845"/>
                  <a:gd name="connsiteY349" fmla="*/ 698254 h 1078499"/>
                  <a:gd name="connsiteX350" fmla="*/ 2332722 w 3024845"/>
                  <a:gd name="connsiteY350" fmla="*/ 698254 h 1078499"/>
                  <a:gd name="connsiteX351" fmla="*/ 2332722 w 3024845"/>
                  <a:gd name="connsiteY351" fmla="*/ 685283 h 1078499"/>
                  <a:gd name="connsiteX352" fmla="*/ 2348936 w 3024845"/>
                  <a:gd name="connsiteY352" fmla="*/ 685283 h 1078499"/>
                  <a:gd name="connsiteX353" fmla="*/ 2348936 w 3024845"/>
                  <a:gd name="connsiteY353" fmla="*/ 505856 h 1078499"/>
                  <a:gd name="connsiteX354" fmla="*/ 2355016 w 3024845"/>
                  <a:gd name="connsiteY354" fmla="*/ 499370 h 1078499"/>
                  <a:gd name="connsiteX355" fmla="*/ 2427977 w 3024845"/>
                  <a:gd name="connsiteY355" fmla="*/ 499370 h 1078499"/>
                  <a:gd name="connsiteX356" fmla="*/ 2427977 w 3024845"/>
                  <a:gd name="connsiteY356" fmla="*/ 508018 h 1078499"/>
                  <a:gd name="connsiteX357" fmla="*/ 2438110 w 3024845"/>
                  <a:gd name="connsiteY357" fmla="*/ 508018 h 1078499"/>
                  <a:gd name="connsiteX358" fmla="*/ 2438110 w 3024845"/>
                  <a:gd name="connsiteY358" fmla="*/ 622592 h 1078499"/>
                  <a:gd name="connsiteX359" fmla="*/ 2460404 w 3024845"/>
                  <a:gd name="connsiteY359" fmla="*/ 622592 h 1078499"/>
                  <a:gd name="connsiteX360" fmla="*/ 2460404 w 3024845"/>
                  <a:gd name="connsiteY360" fmla="*/ 555577 h 1078499"/>
                  <a:gd name="connsiteX361" fmla="*/ 2486751 w 3024845"/>
                  <a:gd name="connsiteY361" fmla="*/ 555577 h 1078499"/>
                  <a:gd name="connsiteX362" fmla="*/ 2490804 w 3024845"/>
                  <a:gd name="connsiteY362" fmla="*/ 551253 h 1078499"/>
                  <a:gd name="connsiteX363" fmla="*/ 2498911 w 3024845"/>
                  <a:gd name="connsiteY363" fmla="*/ 551253 h 1078499"/>
                  <a:gd name="connsiteX364" fmla="*/ 2502964 w 3024845"/>
                  <a:gd name="connsiteY364" fmla="*/ 555577 h 1078499"/>
                  <a:gd name="connsiteX365" fmla="*/ 2525258 w 3024845"/>
                  <a:gd name="connsiteY365" fmla="*/ 555577 h 1078499"/>
                  <a:gd name="connsiteX366" fmla="*/ 2525258 w 3024845"/>
                  <a:gd name="connsiteY366" fmla="*/ 438841 h 1078499"/>
                  <a:gd name="connsiteX367" fmla="*/ 2582005 w 3024845"/>
                  <a:gd name="connsiteY367" fmla="*/ 428032 h 1078499"/>
                  <a:gd name="connsiteX368" fmla="*/ 2582005 w 3024845"/>
                  <a:gd name="connsiteY368" fmla="*/ 429113 h 1078499"/>
                  <a:gd name="connsiteX369" fmla="*/ 2582005 w 3024845"/>
                  <a:gd name="connsiteY369" fmla="*/ 436679 h 1078499"/>
                  <a:gd name="connsiteX370" fmla="*/ 2608352 w 3024845"/>
                  <a:gd name="connsiteY370" fmla="*/ 436679 h 1078499"/>
                  <a:gd name="connsiteX371" fmla="*/ 2608352 w 3024845"/>
                  <a:gd name="connsiteY371" fmla="*/ 691769 h 1078499"/>
                  <a:gd name="connsiteX372" fmla="*/ 2630646 w 3024845"/>
                  <a:gd name="connsiteY372" fmla="*/ 691769 h 1078499"/>
                  <a:gd name="connsiteX373" fmla="*/ 2630646 w 3024845"/>
                  <a:gd name="connsiteY373" fmla="*/ 687445 h 1078499"/>
                  <a:gd name="connsiteX374" fmla="*/ 2642806 w 3024845"/>
                  <a:gd name="connsiteY374" fmla="*/ 687445 h 1078499"/>
                  <a:gd name="connsiteX375" fmla="*/ 2642806 w 3024845"/>
                  <a:gd name="connsiteY375" fmla="*/ 691769 h 1078499"/>
                  <a:gd name="connsiteX376" fmla="*/ 2667126 w 3024845"/>
                  <a:gd name="connsiteY376" fmla="*/ 691769 h 1078499"/>
                  <a:gd name="connsiteX377" fmla="*/ 2667126 w 3024845"/>
                  <a:gd name="connsiteY377" fmla="*/ 678798 h 1078499"/>
                  <a:gd name="connsiteX378" fmla="*/ 2695500 w 3024845"/>
                  <a:gd name="connsiteY378" fmla="*/ 678798 h 1078499"/>
                  <a:gd name="connsiteX379" fmla="*/ 2707660 w 3024845"/>
                  <a:gd name="connsiteY379" fmla="*/ 674474 h 1078499"/>
                  <a:gd name="connsiteX380" fmla="*/ 2727927 w 3024845"/>
                  <a:gd name="connsiteY380" fmla="*/ 678798 h 1078499"/>
                  <a:gd name="connsiteX381" fmla="*/ 2727927 w 3024845"/>
                  <a:gd name="connsiteY381" fmla="*/ 661504 h 1078499"/>
                  <a:gd name="connsiteX382" fmla="*/ 2736034 w 3024845"/>
                  <a:gd name="connsiteY382" fmla="*/ 661504 h 1078499"/>
                  <a:gd name="connsiteX383" fmla="*/ 2736034 w 3024845"/>
                  <a:gd name="connsiteY383" fmla="*/ 648533 h 1078499"/>
                  <a:gd name="connsiteX384" fmla="*/ 2792781 w 3024845"/>
                  <a:gd name="connsiteY384" fmla="*/ 648533 h 1078499"/>
                  <a:gd name="connsiteX385" fmla="*/ 2792781 w 3024845"/>
                  <a:gd name="connsiteY385" fmla="*/ 618268 h 1078499"/>
                  <a:gd name="connsiteX386" fmla="*/ 2811021 w 3024845"/>
                  <a:gd name="connsiteY386" fmla="*/ 618268 h 1078499"/>
                  <a:gd name="connsiteX387" fmla="*/ 2811021 w 3024845"/>
                  <a:gd name="connsiteY387" fmla="*/ 611783 h 1078499"/>
                  <a:gd name="connsiteX388" fmla="*/ 2823181 w 3024845"/>
                  <a:gd name="connsiteY388" fmla="*/ 611783 h 1078499"/>
                  <a:gd name="connsiteX389" fmla="*/ 2823181 w 3024845"/>
                  <a:gd name="connsiteY389" fmla="*/ 618268 h 1078499"/>
                  <a:gd name="connsiteX390" fmla="*/ 2839395 w 3024845"/>
                  <a:gd name="connsiteY390" fmla="*/ 618268 h 1078499"/>
                  <a:gd name="connsiteX391" fmla="*/ 2839395 w 3024845"/>
                  <a:gd name="connsiteY391" fmla="*/ 667989 h 1078499"/>
                  <a:gd name="connsiteX392" fmla="*/ 2871822 w 3024845"/>
                  <a:gd name="connsiteY392" fmla="*/ 667989 h 1078499"/>
                  <a:gd name="connsiteX393" fmla="*/ 2871822 w 3024845"/>
                  <a:gd name="connsiteY393" fmla="*/ 642048 h 1078499"/>
                  <a:gd name="connsiteX394" fmla="*/ 2910329 w 3024845"/>
                  <a:gd name="connsiteY394" fmla="*/ 642048 h 1078499"/>
                  <a:gd name="connsiteX395" fmla="*/ 2910329 w 3024845"/>
                  <a:gd name="connsiteY395" fmla="*/ 611783 h 1078499"/>
                  <a:gd name="connsiteX396" fmla="*/ 2958970 w 3024845"/>
                  <a:gd name="connsiteY396" fmla="*/ 611783 h 1078499"/>
                  <a:gd name="connsiteX397" fmla="*/ 2958970 w 3024845"/>
                  <a:gd name="connsiteY397" fmla="*/ 722939 h 1078499"/>
                  <a:gd name="connsiteX398" fmla="*/ 2958970 w 3024845"/>
                  <a:gd name="connsiteY398" fmla="*/ 736718 h 1078499"/>
                  <a:gd name="connsiteX399" fmla="*/ 3024845 w 3024845"/>
                  <a:gd name="connsiteY399" fmla="*/ 736718 h 1078499"/>
                  <a:gd name="connsiteX400" fmla="*/ 3024845 w 3024845"/>
                  <a:gd name="connsiteY400" fmla="*/ 1078499 h 1078499"/>
                  <a:gd name="connsiteX401" fmla="*/ 2054 w 3024845"/>
                  <a:gd name="connsiteY401" fmla="*/ 1076166 h 1078499"/>
                  <a:gd name="connsiteX402" fmla="*/ 0 w 3024845"/>
                  <a:gd name="connsiteY402" fmla="*/ 642048 h 1078499"/>
                  <a:gd name="connsiteX403" fmla="*/ 20267 w 3024845"/>
                  <a:gd name="connsiteY403" fmla="*/ 642048 h 1078499"/>
                  <a:gd name="connsiteX404" fmla="*/ 20774 w 3024845"/>
                  <a:gd name="connsiteY404" fmla="*/ 640967 h 1078499"/>
                  <a:gd name="connsiteX405" fmla="*/ 24320 w 3024845"/>
                  <a:gd name="connsiteY405" fmla="*/ 633401 h 1078499"/>
                  <a:gd name="connsiteX406" fmla="*/ 26094 w 3024845"/>
                  <a:gd name="connsiteY406" fmla="*/ 633671 h 1078499"/>
                  <a:gd name="connsiteX407" fmla="*/ 38507 w 3024845"/>
                  <a:gd name="connsiteY407" fmla="*/ 635562 h 1078499"/>
                  <a:gd name="connsiteX408" fmla="*/ 39014 w 3024845"/>
                  <a:gd name="connsiteY408" fmla="*/ 636914 h 1078499"/>
                  <a:gd name="connsiteX409" fmla="*/ 42560 w 3024845"/>
                  <a:gd name="connsiteY409" fmla="*/ 646371 h 1078499"/>
                  <a:gd name="connsiteX410" fmla="*/ 68907 w 3024845"/>
                  <a:gd name="connsiteY410" fmla="*/ 648533 h 1078499"/>
                  <a:gd name="connsiteX411" fmla="*/ 68907 w 3024845"/>
                  <a:gd name="connsiteY411" fmla="*/ 525312 h 1078499"/>
                  <a:gd name="connsiteX412" fmla="*/ 70934 w 3024845"/>
                  <a:gd name="connsiteY412" fmla="*/ 525312 h 1078499"/>
                  <a:gd name="connsiteX413" fmla="*/ 85121 w 3024845"/>
                  <a:gd name="connsiteY413" fmla="*/ 525312 h 1078499"/>
                  <a:gd name="connsiteX414" fmla="*/ 85121 w 3024845"/>
                  <a:gd name="connsiteY414" fmla="*/ 389120 h 1078499"/>
                  <a:gd name="connsiteX415" fmla="*/ 86894 w 3024845"/>
                  <a:gd name="connsiteY415" fmla="*/ 389120 h 1078499"/>
                  <a:gd name="connsiteX416" fmla="*/ 99308 w 3024845"/>
                  <a:gd name="connsiteY416" fmla="*/ 389120 h 1078499"/>
                  <a:gd name="connsiteX417" fmla="*/ 99308 w 3024845"/>
                  <a:gd name="connsiteY417" fmla="*/ 274546 h 1078499"/>
                  <a:gd name="connsiteX418" fmla="*/ 103361 w 3024845"/>
                  <a:gd name="connsiteY418" fmla="*/ 246442 h 1078499"/>
                  <a:gd name="connsiteX419" fmla="*/ 105388 w 3024845"/>
                  <a:gd name="connsiteY419" fmla="*/ 246442 h 1078499"/>
                  <a:gd name="connsiteX420" fmla="*/ 119575 w 3024845"/>
                  <a:gd name="connsiteY420" fmla="*/ 246442 h 1078499"/>
                  <a:gd name="connsiteX0" fmla="*/ 119575 w 3024845"/>
                  <a:gd name="connsiteY0" fmla="*/ 246442 h 1078499"/>
                  <a:gd name="connsiteX1" fmla="*/ 200642 w 3024845"/>
                  <a:gd name="connsiteY1" fmla="*/ 244281 h 1078499"/>
                  <a:gd name="connsiteX2" fmla="*/ 202669 w 3024845"/>
                  <a:gd name="connsiteY2" fmla="*/ 244281 h 1078499"/>
                  <a:gd name="connsiteX3" fmla="*/ 216856 w 3024845"/>
                  <a:gd name="connsiteY3" fmla="*/ 244281 h 1078499"/>
                  <a:gd name="connsiteX4" fmla="*/ 216856 w 3024845"/>
                  <a:gd name="connsiteY4" fmla="*/ 268060 h 1078499"/>
                  <a:gd name="connsiteX5" fmla="*/ 217363 w 3024845"/>
                  <a:gd name="connsiteY5" fmla="*/ 268871 h 1078499"/>
                  <a:gd name="connsiteX6" fmla="*/ 220909 w 3024845"/>
                  <a:gd name="connsiteY6" fmla="*/ 274546 h 1078499"/>
                  <a:gd name="connsiteX7" fmla="*/ 220909 w 3024845"/>
                  <a:gd name="connsiteY7" fmla="*/ 389120 h 1078499"/>
                  <a:gd name="connsiteX8" fmla="*/ 223189 w 3024845"/>
                  <a:gd name="connsiteY8" fmla="*/ 389120 h 1078499"/>
                  <a:gd name="connsiteX9" fmla="*/ 239150 w 3024845"/>
                  <a:gd name="connsiteY9" fmla="*/ 389120 h 1078499"/>
                  <a:gd name="connsiteX10" fmla="*/ 239150 w 3024845"/>
                  <a:gd name="connsiteY10" fmla="*/ 529635 h 1078499"/>
                  <a:gd name="connsiteX11" fmla="*/ 240670 w 3024845"/>
                  <a:gd name="connsiteY11" fmla="*/ 529365 h 1078499"/>
                  <a:gd name="connsiteX12" fmla="*/ 251310 w 3024845"/>
                  <a:gd name="connsiteY12" fmla="*/ 527474 h 1078499"/>
                  <a:gd name="connsiteX13" fmla="*/ 249283 w 3024845"/>
                  <a:gd name="connsiteY13" fmla="*/ 616106 h 1078499"/>
                  <a:gd name="connsiteX14" fmla="*/ 250803 w 3024845"/>
                  <a:gd name="connsiteY14" fmla="*/ 616377 h 1078499"/>
                  <a:gd name="connsiteX15" fmla="*/ 261443 w 3024845"/>
                  <a:gd name="connsiteY15" fmla="*/ 618268 h 1078499"/>
                  <a:gd name="connsiteX16" fmla="*/ 261696 w 3024845"/>
                  <a:gd name="connsiteY16" fmla="*/ 619079 h 1078499"/>
                  <a:gd name="connsiteX17" fmla="*/ 263470 w 3024845"/>
                  <a:gd name="connsiteY17" fmla="*/ 624754 h 1078499"/>
                  <a:gd name="connsiteX18" fmla="*/ 264230 w 3024845"/>
                  <a:gd name="connsiteY18" fmla="*/ 622322 h 1078499"/>
                  <a:gd name="connsiteX19" fmla="*/ 269550 w 3024845"/>
                  <a:gd name="connsiteY19" fmla="*/ 605298 h 1078499"/>
                  <a:gd name="connsiteX20" fmla="*/ 271323 w 3024845"/>
                  <a:gd name="connsiteY20" fmla="*/ 605298 h 1078499"/>
                  <a:gd name="connsiteX21" fmla="*/ 283737 w 3024845"/>
                  <a:gd name="connsiteY21" fmla="*/ 605298 h 1078499"/>
                  <a:gd name="connsiteX22" fmla="*/ 283737 w 3024845"/>
                  <a:gd name="connsiteY22" fmla="*/ 637724 h 1078499"/>
                  <a:gd name="connsiteX23" fmla="*/ 284750 w 3024845"/>
                  <a:gd name="connsiteY23" fmla="*/ 638265 h 1078499"/>
                  <a:gd name="connsiteX24" fmla="*/ 291844 w 3024845"/>
                  <a:gd name="connsiteY24" fmla="*/ 642048 h 1078499"/>
                  <a:gd name="connsiteX25" fmla="*/ 291844 w 3024845"/>
                  <a:gd name="connsiteY25" fmla="*/ 643399 h 1078499"/>
                  <a:gd name="connsiteX26" fmla="*/ 291844 w 3024845"/>
                  <a:gd name="connsiteY26" fmla="*/ 652857 h 1078499"/>
                  <a:gd name="connsiteX27" fmla="*/ 336431 w 3024845"/>
                  <a:gd name="connsiteY27" fmla="*/ 652857 h 1078499"/>
                  <a:gd name="connsiteX28" fmla="*/ 336431 w 3024845"/>
                  <a:gd name="connsiteY28" fmla="*/ 653938 h 1078499"/>
                  <a:gd name="connsiteX29" fmla="*/ 336431 w 3024845"/>
                  <a:gd name="connsiteY29" fmla="*/ 661504 h 1078499"/>
                  <a:gd name="connsiteX30" fmla="*/ 338457 w 3024845"/>
                  <a:gd name="connsiteY30" fmla="*/ 661504 h 1078499"/>
                  <a:gd name="connsiteX31" fmla="*/ 352644 w 3024845"/>
                  <a:gd name="connsiteY31" fmla="*/ 661504 h 1078499"/>
                  <a:gd name="connsiteX32" fmla="*/ 352644 w 3024845"/>
                  <a:gd name="connsiteY32" fmla="*/ 631239 h 1078499"/>
                  <a:gd name="connsiteX33" fmla="*/ 397231 w 3024845"/>
                  <a:gd name="connsiteY33" fmla="*/ 631239 h 1078499"/>
                  <a:gd name="connsiteX34" fmla="*/ 397231 w 3024845"/>
                  <a:gd name="connsiteY34" fmla="*/ 629888 h 1078499"/>
                  <a:gd name="connsiteX35" fmla="*/ 397231 w 3024845"/>
                  <a:gd name="connsiteY35" fmla="*/ 620430 h 1078499"/>
                  <a:gd name="connsiteX36" fmla="*/ 398245 w 3024845"/>
                  <a:gd name="connsiteY36" fmla="*/ 620430 h 1078499"/>
                  <a:gd name="connsiteX37" fmla="*/ 405338 w 3024845"/>
                  <a:gd name="connsiteY37" fmla="*/ 620430 h 1078499"/>
                  <a:gd name="connsiteX38" fmla="*/ 405338 w 3024845"/>
                  <a:gd name="connsiteY38" fmla="*/ 618539 h 1078499"/>
                  <a:gd name="connsiteX39" fmla="*/ 405338 w 3024845"/>
                  <a:gd name="connsiteY39" fmla="*/ 605298 h 1078499"/>
                  <a:gd name="connsiteX40" fmla="*/ 406098 w 3024845"/>
                  <a:gd name="connsiteY40" fmla="*/ 605298 h 1078499"/>
                  <a:gd name="connsiteX41" fmla="*/ 411418 w 3024845"/>
                  <a:gd name="connsiteY41" fmla="*/ 605298 h 1078499"/>
                  <a:gd name="connsiteX42" fmla="*/ 411418 w 3024845"/>
                  <a:gd name="connsiteY42" fmla="*/ 604217 h 1078499"/>
                  <a:gd name="connsiteX43" fmla="*/ 411418 w 3024845"/>
                  <a:gd name="connsiteY43" fmla="*/ 596650 h 1078499"/>
                  <a:gd name="connsiteX44" fmla="*/ 413445 w 3024845"/>
                  <a:gd name="connsiteY44" fmla="*/ 596650 h 1078499"/>
                  <a:gd name="connsiteX45" fmla="*/ 427632 w 3024845"/>
                  <a:gd name="connsiteY45" fmla="*/ 596650 h 1078499"/>
                  <a:gd name="connsiteX46" fmla="*/ 427632 w 3024845"/>
                  <a:gd name="connsiteY46" fmla="*/ 597731 h 1078499"/>
                  <a:gd name="connsiteX47" fmla="*/ 427632 w 3024845"/>
                  <a:gd name="connsiteY47" fmla="*/ 605298 h 1078499"/>
                  <a:gd name="connsiteX48" fmla="*/ 449925 w 3024845"/>
                  <a:gd name="connsiteY48" fmla="*/ 605298 h 1078499"/>
                  <a:gd name="connsiteX49" fmla="*/ 449925 w 3024845"/>
                  <a:gd name="connsiteY49" fmla="*/ 603406 h 1078499"/>
                  <a:gd name="connsiteX50" fmla="*/ 449925 w 3024845"/>
                  <a:gd name="connsiteY50" fmla="*/ 590165 h 1078499"/>
                  <a:gd name="connsiteX51" fmla="*/ 451699 w 3024845"/>
                  <a:gd name="connsiteY51" fmla="*/ 590165 h 1078499"/>
                  <a:gd name="connsiteX52" fmla="*/ 464112 w 3024845"/>
                  <a:gd name="connsiteY52" fmla="*/ 590165 h 1078499"/>
                  <a:gd name="connsiteX53" fmla="*/ 464112 w 3024845"/>
                  <a:gd name="connsiteY53" fmla="*/ 613945 h 1078499"/>
                  <a:gd name="connsiteX54" fmla="*/ 465126 w 3024845"/>
                  <a:gd name="connsiteY54" fmla="*/ 613945 h 1078499"/>
                  <a:gd name="connsiteX55" fmla="*/ 472219 w 3024845"/>
                  <a:gd name="connsiteY55" fmla="*/ 613945 h 1078499"/>
                  <a:gd name="connsiteX56" fmla="*/ 472219 w 3024845"/>
                  <a:gd name="connsiteY56" fmla="*/ 612864 h 1078499"/>
                  <a:gd name="connsiteX57" fmla="*/ 472219 w 3024845"/>
                  <a:gd name="connsiteY57" fmla="*/ 605298 h 1078499"/>
                  <a:gd name="connsiteX58" fmla="*/ 473992 w 3024845"/>
                  <a:gd name="connsiteY58" fmla="*/ 605298 h 1078499"/>
                  <a:gd name="connsiteX59" fmla="*/ 486406 w 3024845"/>
                  <a:gd name="connsiteY59" fmla="*/ 605298 h 1078499"/>
                  <a:gd name="connsiteX60" fmla="*/ 486406 w 3024845"/>
                  <a:gd name="connsiteY60" fmla="*/ 631239 h 1078499"/>
                  <a:gd name="connsiteX61" fmla="*/ 488433 w 3024845"/>
                  <a:gd name="connsiteY61" fmla="*/ 631239 h 1078499"/>
                  <a:gd name="connsiteX62" fmla="*/ 502619 w 3024845"/>
                  <a:gd name="connsiteY62" fmla="*/ 631239 h 1078499"/>
                  <a:gd name="connsiteX63" fmla="*/ 502619 w 3024845"/>
                  <a:gd name="connsiteY63" fmla="*/ 632860 h 1078499"/>
                  <a:gd name="connsiteX64" fmla="*/ 502619 w 3024845"/>
                  <a:gd name="connsiteY64" fmla="*/ 644210 h 1078499"/>
                  <a:gd name="connsiteX65" fmla="*/ 503379 w 3024845"/>
                  <a:gd name="connsiteY65" fmla="*/ 644210 h 1078499"/>
                  <a:gd name="connsiteX66" fmla="*/ 508700 w 3024845"/>
                  <a:gd name="connsiteY66" fmla="*/ 644210 h 1078499"/>
                  <a:gd name="connsiteX67" fmla="*/ 508700 w 3024845"/>
                  <a:gd name="connsiteY67" fmla="*/ 643399 h 1078499"/>
                  <a:gd name="connsiteX68" fmla="*/ 508700 w 3024845"/>
                  <a:gd name="connsiteY68" fmla="*/ 637724 h 1078499"/>
                  <a:gd name="connsiteX69" fmla="*/ 539100 w 3024845"/>
                  <a:gd name="connsiteY69" fmla="*/ 637724 h 1078499"/>
                  <a:gd name="connsiteX70" fmla="*/ 539100 w 3024845"/>
                  <a:gd name="connsiteY70" fmla="*/ 661504 h 1078499"/>
                  <a:gd name="connsiteX71" fmla="*/ 540113 w 3024845"/>
                  <a:gd name="connsiteY71" fmla="*/ 661504 h 1078499"/>
                  <a:gd name="connsiteX72" fmla="*/ 547207 w 3024845"/>
                  <a:gd name="connsiteY72" fmla="*/ 661504 h 1078499"/>
                  <a:gd name="connsiteX73" fmla="*/ 547207 w 3024845"/>
                  <a:gd name="connsiteY73" fmla="*/ 662585 h 1078499"/>
                  <a:gd name="connsiteX74" fmla="*/ 547207 w 3024845"/>
                  <a:gd name="connsiteY74" fmla="*/ 670151 h 1078499"/>
                  <a:gd name="connsiteX75" fmla="*/ 547967 w 3024845"/>
                  <a:gd name="connsiteY75" fmla="*/ 670151 h 1078499"/>
                  <a:gd name="connsiteX76" fmla="*/ 553287 w 3024845"/>
                  <a:gd name="connsiteY76" fmla="*/ 670151 h 1078499"/>
                  <a:gd name="connsiteX77" fmla="*/ 553287 w 3024845"/>
                  <a:gd name="connsiteY77" fmla="*/ 667989 h 1078499"/>
                  <a:gd name="connsiteX78" fmla="*/ 553287 w 3024845"/>
                  <a:gd name="connsiteY78" fmla="*/ 652857 h 1078499"/>
                  <a:gd name="connsiteX79" fmla="*/ 554300 w 3024845"/>
                  <a:gd name="connsiteY79" fmla="*/ 652857 h 1078499"/>
                  <a:gd name="connsiteX80" fmla="*/ 561394 w 3024845"/>
                  <a:gd name="connsiteY80" fmla="*/ 652857 h 1078499"/>
                  <a:gd name="connsiteX81" fmla="*/ 561394 w 3024845"/>
                  <a:gd name="connsiteY81" fmla="*/ 653938 h 1078499"/>
                  <a:gd name="connsiteX82" fmla="*/ 561394 w 3024845"/>
                  <a:gd name="connsiteY82" fmla="*/ 661504 h 1078499"/>
                  <a:gd name="connsiteX83" fmla="*/ 566714 w 3024845"/>
                  <a:gd name="connsiteY83" fmla="*/ 659511 h 1078499"/>
                  <a:gd name="connsiteX84" fmla="*/ 567474 w 3024845"/>
                  <a:gd name="connsiteY84" fmla="*/ 658531 h 1078499"/>
                  <a:gd name="connsiteX85" fmla="*/ 567474 w 3024845"/>
                  <a:gd name="connsiteY85" fmla="*/ 652857 h 1078499"/>
                  <a:gd name="connsiteX86" fmla="*/ 605981 w 3024845"/>
                  <a:gd name="connsiteY86" fmla="*/ 652857 h 1078499"/>
                  <a:gd name="connsiteX87" fmla="*/ 605981 w 3024845"/>
                  <a:gd name="connsiteY87" fmla="*/ 676636 h 1078499"/>
                  <a:gd name="connsiteX88" fmla="*/ 608007 w 3024845"/>
                  <a:gd name="connsiteY88" fmla="*/ 676636 h 1078499"/>
                  <a:gd name="connsiteX89" fmla="*/ 622194 w 3024845"/>
                  <a:gd name="connsiteY89" fmla="*/ 676636 h 1078499"/>
                  <a:gd name="connsiteX90" fmla="*/ 622194 w 3024845"/>
                  <a:gd name="connsiteY90" fmla="*/ 677717 h 1078499"/>
                  <a:gd name="connsiteX91" fmla="*/ 622194 w 3024845"/>
                  <a:gd name="connsiteY91" fmla="*/ 685283 h 1078499"/>
                  <a:gd name="connsiteX92" fmla="*/ 623968 w 3024845"/>
                  <a:gd name="connsiteY92" fmla="*/ 685283 h 1078499"/>
                  <a:gd name="connsiteX93" fmla="*/ 636381 w 3024845"/>
                  <a:gd name="connsiteY93" fmla="*/ 685283 h 1078499"/>
                  <a:gd name="connsiteX94" fmla="*/ 636381 w 3024845"/>
                  <a:gd name="connsiteY94" fmla="*/ 661504 h 1078499"/>
                  <a:gd name="connsiteX95" fmla="*/ 637394 w 3024845"/>
                  <a:gd name="connsiteY95" fmla="*/ 661504 h 1078499"/>
                  <a:gd name="connsiteX96" fmla="*/ 644488 w 3024845"/>
                  <a:gd name="connsiteY96" fmla="*/ 661504 h 1078499"/>
                  <a:gd name="connsiteX97" fmla="*/ 644488 w 3024845"/>
                  <a:gd name="connsiteY97" fmla="*/ 629077 h 1078499"/>
                  <a:gd name="connsiteX98" fmla="*/ 645501 w 3024845"/>
                  <a:gd name="connsiteY98" fmla="*/ 629077 h 1078499"/>
                  <a:gd name="connsiteX99" fmla="*/ 652595 w 3024845"/>
                  <a:gd name="connsiteY99" fmla="*/ 629077 h 1078499"/>
                  <a:gd name="connsiteX100" fmla="*/ 652595 w 3024845"/>
                  <a:gd name="connsiteY100" fmla="*/ 627186 h 1078499"/>
                  <a:gd name="connsiteX101" fmla="*/ 652595 w 3024845"/>
                  <a:gd name="connsiteY101" fmla="*/ 613945 h 1078499"/>
                  <a:gd name="connsiteX102" fmla="*/ 651328 w 3024845"/>
                  <a:gd name="connsiteY102" fmla="*/ 612323 h 1078499"/>
                  <a:gd name="connsiteX103" fmla="*/ 656648 w 3024845"/>
                  <a:gd name="connsiteY103" fmla="*/ 600974 h 1078499"/>
                  <a:gd name="connsiteX104" fmla="*/ 664755 w 3024845"/>
                  <a:gd name="connsiteY104" fmla="*/ 629077 h 1078499"/>
                  <a:gd name="connsiteX105" fmla="*/ 665515 w 3024845"/>
                  <a:gd name="connsiteY105" fmla="*/ 629077 h 1078499"/>
                  <a:gd name="connsiteX106" fmla="*/ 670835 w 3024845"/>
                  <a:gd name="connsiteY106" fmla="*/ 629077 h 1078499"/>
                  <a:gd name="connsiteX107" fmla="*/ 670835 w 3024845"/>
                  <a:gd name="connsiteY107" fmla="*/ 523150 h 1078499"/>
                  <a:gd name="connsiteX108" fmla="*/ 672355 w 3024845"/>
                  <a:gd name="connsiteY108" fmla="*/ 523150 h 1078499"/>
                  <a:gd name="connsiteX109" fmla="*/ 682995 w 3024845"/>
                  <a:gd name="connsiteY109" fmla="*/ 523150 h 1078499"/>
                  <a:gd name="connsiteX110" fmla="*/ 682995 w 3024845"/>
                  <a:gd name="connsiteY110" fmla="*/ 475591 h 1078499"/>
                  <a:gd name="connsiteX111" fmla="*/ 709342 w 3024845"/>
                  <a:gd name="connsiteY111" fmla="*/ 475591 h 1078499"/>
                  <a:gd name="connsiteX112" fmla="*/ 709342 w 3024845"/>
                  <a:gd name="connsiteY112" fmla="*/ 453973 h 1078499"/>
                  <a:gd name="connsiteX113" fmla="*/ 743796 w 3024845"/>
                  <a:gd name="connsiteY113" fmla="*/ 453973 h 1078499"/>
                  <a:gd name="connsiteX114" fmla="*/ 743796 w 3024845"/>
                  <a:gd name="connsiteY114" fmla="*/ 456405 h 1078499"/>
                  <a:gd name="connsiteX115" fmla="*/ 743796 w 3024845"/>
                  <a:gd name="connsiteY115" fmla="*/ 473429 h 1078499"/>
                  <a:gd name="connsiteX116" fmla="*/ 746076 w 3024845"/>
                  <a:gd name="connsiteY116" fmla="*/ 473429 h 1078499"/>
                  <a:gd name="connsiteX117" fmla="*/ 762036 w 3024845"/>
                  <a:gd name="connsiteY117" fmla="*/ 473429 h 1078499"/>
                  <a:gd name="connsiteX118" fmla="*/ 762036 w 3024845"/>
                  <a:gd name="connsiteY118" fmla="*/ 520988 h 1078499"/>
                  <a:gd name="connsiteX119" fmla="*/ 763049 w 3024845"/>
                  <a:gd name="connsiteY119" fmla="*/ 520988 h 1078499"/>
                  <a:gd name="connsiteX120" fmla="*/ 770143 w 3024845"/>
                  <a:gd name="connsiteY120" fmla="*/ 520988 h 1078499"/>
                  <a:gd name="connsiteX121" fmla="*/ 784330 w 3024845"/>
                  <a:gd name="connsiteY121" fmla="*/ 525312 h 1078499"/>
                  <a:gd name="connsiteX122" fmla="*/ 784330 w 3024845"/>
                  <a:gd name="connsiteY122" fmla="*/ 564224 h 1078499"/>
                  <a:gd name="connsiteX123" fmla="*/ 785343 w 3024845"/>
                  <a:gd name="connsiteY123" fmla="*/ 564224 h 1078499"/>
                  <a:gd name="connsiteX124" fmla="*/ 792436 w 3024845"/>
                  <a:gd name="connsiteY124" fmla="*/ 564224 h 1078499"/>
                  <a:gd name="connsiteX125" fmla="*/ 792436 w 3024845"/>
                  <a:gd name="connsiteY125" fmla="*/ 565845 h 1078499"/>
                  <a:gd name="connsiteX126" fmla="*/ 792436 w 3024845"/>
                  <a:gd name="connsiteY126" fmla="*/ 577194 h 1078499"/>
                  <a:gd name="connsiteX127" fmla="*/ 794463 w 3024845"/>
                  <a:gd name="connsiteY127" fmla="*/ 577194 h 1078499"/>
                  <a:gd name="connsiteX128" fmla="*/ 808650 w 3024845"/>
                  <a:gd name="connsiteY128" fmla="*/ 577194 h 1078499"/>
                  <a:gd name="connsiteX129" fmla="*/ 814730 w 3024845"/>
                  <a:gd name="connsiteY129" fmla="*/ 583680 h 1078499"/>
                  <a:gd name="connsiteX130" fmla="*/ 814730 w 3024845"/>
                  <a:gd name="connsiteY130" fmla="*/ 605298 h 1078499"/>
                  <a:gd name="connsiteX131" fmla="*/ 817010 w 3024845"/>
                  <a:gd name="connsiteY131" fmla="*/ 605298 h 1078499"/>
                  <a:gd name="connsiteX132" fmla="*/ 832970 w 3024845"/>
                  <a:gd name="connsiteY132" fmla="*/ 605298 h 1078499"/>
                  <a:gd name="connsiteX133" fmla="*/ 832970 w 3024845"/>
                  <a:gd name="connsiteY133" fmla="*/ 606378 h 1078499"/>
                  <a:gd name="connsiteX134" fmla="*/ 832970 w 3024845"/>
                  <a:gd name="connsiteY134" fmla="*/ 613945 h 1078499"/>
                  <a:gd name="connsiteX135" fmla="*/ 834237 w 3024845"/>
                  <a:gd name="connsiteY135" fmla="*/ 613945 h 1078499"/>
                  <a:gd name="connsiteX136" fmla="*/ 843104 w 3024845"/>
                  <a:gd name="connsiteY136" fmla="*/ 613945 h 1078499"/>
                  <a:gd name="connsiteX137" fmla="*/ 843104 w 3024845"/>
                  <a:gd name="connsiteY137" fmla="*/ 616106 h 1078499"/>
                  <a:gd name="connsiteX138" fmla="*/ 843104 w 3024845"/>
                  <a:gd name="connsiteY138" fmla="*/ 631239 h 1078499"/>
                  <a:gd name="connsiteX139" fmla="*/ 847157 w 3024845"/>
                  <a:gd name="connsiteY139" fmla="*/ 629347 h 1078499"/>
                  <a:gd name="connsiteX140" fmla="*/ 847157 w 3024845"/>
                  <a:gd name="connsiteY140" fmla="*/ 616106 h 1078499"/>
                  <a:gd name="connsiteX141" fmla="*/ 848170 w 3024845"/>
                  <a:gd name="connsiteY141" fmla="*/ 616106 h 1078499"/>
                  <a:gd name="connsiteX142" fmla="*/ 855264 w 3024845"/>
                  <a:gd name="connsiteY142" fmla="*/ 616106 h 1078499"/>
                  <a:gd name="connsiteX143" fmla="*/ 855264 w 3024845"/>
                  <a:gd name="connsiteY143" fmla="*/ 617728 h 1078499"/>
                  <a:gd name="connsiteX144" fmla="*/ 855264 w 3024845"/>
                  <a:gd name="connsiteY144" fmla="*/ 629077 h 1078499"/>
                  <a:gd name="connsiteX145" fmla="*/ 856024 w 3024845"/>
                  <a:gd name="connsiteY145" fmla="*/ 629077 h 1078499"/>
                  <a:gd name="connsiteX146" fmla="*/ 861344 w 3024845"/>
                  <a:gd name="connsiteY146" fmla="*/ 629077 h 1078499"/>
                  <a:gd name="connsiteX147" fmla="*/ 909984 w 3024845"/>
                  <a:gd name="connsiteY147" fmla="*/ 624754 h 1078499"/>
                  <a:gd name="connsiteX148" fmla="*/ 909984 w 3024845"/>
                  <a:gd name="connsiteY148" fmla="*/ 626105 h 1078499"/>
                  <a:gd name="connsiteX149" fmla="*/ 909984 w 3024845"/>
                  <a:gd name="connsiteY149" fmla="*/ 635562 h 1078499"/>
                  <a:gd name="connsiteX150" fmla="*/ 910744 w 3024845"/>
                  <a:gd name="connsiteY150" fmla="*/ 635562 h 1078499"/>
                  <a:gd name="connsiteX151" fmla="*/ 916065 w 3024845"/>
                  <a:gd name="connsiteY151" fmla="*/ 635562 h 1078499"/>
                  <a:gd name="connsiteX152" fmla="*/ 916065 w 3024845"/>
                  <a:gd name="connsiteY152" fmla="*/ 637724 h 1078499"/>
                  <a:gd name="connsiteX153" fmla="*/ 916065 w 3024845"/>
                  <a:gd name="connsiteY153" fmla="*/ 652857 h 1078499"/>
                  <a:gd name="connsiteX154" fmla="*/ 918091 w 3024845"/>
                  <a:gd name="connsiteY154" fmla="*/ 651506 h 1078499"/>
                  <a:gd name="connsiteX155" fmla="*/ 932278 w 3024845"/>
                  <a:gd name="connsiteY155" fmla="*/ 642048 h 1078499"/>
                  <a:gd name="connsiteX156" fmla="*/ 938358 w 3024845"/>
                  <a:gd name="connsiteY156" fmla="*/ 600974 h 1078499"/>
                  <a:gd name="connsiteX157" fmla="*/ 939118 w 3024845"/>
                  <a:gd name="connsiteY157" fmla="*/ 600704 h 1078499"/>
                  <a:gd name="connsiteX158" fmla="*/ 944438 w 3024845"/>
                  <a:gd name="connsiteY158" fmla="*/ 598812 h 1078499"/>
                  <a:gd name="connsiteX159" fmla="*/ 946465 w 3024845"/>
                  <a:gd name="connsiteY159" fmla="*/ 529635 h 1078499"/>
                  <a:gd name="connsiteX160" fmla="*/ 948492 w 3024845"/>
                  <a:gd name="connsiteY160" fmla="*/ 598812 h 1078499"/>
                  <a:gd name="connsiteX161" fmla="*/ 949252 w 3024845"/>
                  <a:gd name="connsiteY161" fmla="*/ 599082 h 1078499"/>
                  <a:gd name="connsiteX162" fmla="*/ 954572 w 3024845"/>
                  <a:gd name="connsiteY162" fmla="*/ 600974 h 1078499"/>
                  <a:gd name="connsiteX163" fmla="*/ 954572 w 3024845"/>
                  <a:gd name="connsiteY163" fmla="*/ 514503 h 1078499"/>
                  <a:gd name="connsiteX164" fmla="*/ 958625 w 3024845"/>
                  <a:gd name="connsiteY164" fmla="*/ 482076 h 1078499"/>
                  <a:gd name="connsiteX165" fmla="*/ 997132 w 3024845"/>
                  <a:gd name="connsiteY165" fmla="*/ 482076 h 1078499"/>
                  <a:gd name="connsiteX166" fmla="*/ 997132 w 3024845"/>
                  <a:gd name="connsiteY166" fmla="*/ 514503 h 1078499"/>
                  <a:gd name="connsiteX167" fmla="*/ 997892 w 3024845"/>
                  <a:gd name="connsiteY167" fmla="*/ 514503 h 1078499"/>
                  <a:gd name="connsiteX168" fmla="*/ 1003212 w 3024845"/>
                  <a:gd name="connsiteY168" fmla="*/ 514503 h 1078499"/>
                  <a:gd name="connsiteX169" fmla="*/ 1003212 w 3024845"/>
                  <a:gd name="connsiteY169" fmla="*/ 432355 h 1078499"/>
                  <a:gd name="connsiteX170" fmla="*/ 1004986 w 3024845"/>
                  <a:gd name="connsiteY170" fmla="*/ 432355 h 1078499"/>
                  <a:gd name="connsiteX171" fmla="*/ 1017399 w 3024845"/>
                  <a:gd name="connsiteY171" fmla="*/ 432355 h 1078499"/>
                  <a:gd name="connsiteX172" fmla="*/ 1017399 w 3024845"/>
                  <a:gd name="connsiteY172" fmla="*/ 430464 h 1078499"/>
                  <a:gd name="connsiteX173" fmla="*/ 1017399 w 3024845"/>
                  <a:gd name="connsiteY173" fmla="*/ 417223 h 1078499"/>
                  <a:gd name="connsiteX174" fmla="*/ 1039693 w 3024845"/>
                  <a:gd name="connsiteY174" fmla="*/ 417223 h 1078499"/>
                  <a:gd name="connsiteX175" fmla="*/ 1039693 w 3024845"/>
                  <a:gd name="connsiteY175" fmla="*/ 416142 h 1078499"/>
                  <a:gd name="connsiteX176" fmla="*/ 1039693 w 3024845"/>
                  <a:gd name="connsiteY176" fmla="*/ 408576 h 1078499"/>
                  <a:gd name="connsiteX177" fmla="*/ 1041466 w 3024845"/>
                  <a:gd name="connsiteY177" fmla="*/ 408576 h 1078499"/>
                  <a:gd name="connsiteX178" fmla="*/ 1053880 w 3024845"/>
                  <a:gd name="connsiteY178" fmla="*/ 408576 h 1078499"/>
                  <a:gd name="connsiteX179" fmla="*/ 1053880 w 3024845"/>
                  <a:gd name="connsiteY179" fmla="*/ 409657 h 1078499"/>
                  <a:gd name="connsiteX180" fmla="*/ 1053880 w 3024845"/>
                  <a:gd name="connsiteY180" fmla="*/ 417223 h 1078499"/>
                  <a:gd name="connsiteX181" fmla="*/ 1054640 w 3024845"/>
                  <a:gd name="connsiteY181" fmla="*/ 417223 h 1078499"/>
                  <a:gd name="connsiteX182" fmla="*/ 1059960 w 3024845"/>
                  <a:gd name="connsiteY182" fmla="*/ 417223 h 1078499"/>
                  <a:gd name="connsiteX183" fmla="*/ 1070093 w 3024845"/>
                  <a:gd name="connsiteY183" fmla="*/ 412899 h 1078499"/>
                  <a:gd name="connsiteX184" fmla="*/ 1074146 w 3024845"/>
                  <a:gd name="connsiteY184" fmla="*/ 416142 h 1078499"/>
                  <a:gd name="connsiteX185" fmla="*/ 1074146 w 3024845"/>
                  <a:gd name="connsiteY185" fmla="*/ 408576 h 1078499"/>
                  <a:gd name="connsiteX186" fmla="*/ 1076426 w 3024845"/>
                  <a:gd name="connsiteY186" fmla="*/ 408576 h 1078499"/>
                  <a:gd name="connsiteX187" fmla="*/ 1092387 w 3024845"/>
                  <a:gd name="connsiteY187" fmla="*/ 408576 h 1078499"/>
                  <a:gd name="connsiteX188" fmla="*/ 1092387 w 3024845"/>
                  <a:gd name="connsiteY188" fmla="*/ 409657 h 1078499"/>
                  <a:gd name="connsiteX189" fmla="*/ 1092387 w 3024845"/>
                  <a:gd name="connsiteY189" fmla="*/ 417223 h 1078499"/>
                  <a:gd name="connsiteX190" fmla="*/ 1122787 w 3024845"/>
                  <a:gd name="connsiteY190" fmla="*/ 417223 h 1078499"/>
                  <a:gd name="connsiteX191" fmla="*/ 1122787 w 3024845"/>
                  <a:gd name="connsiteY191" fmla="*/ 418844 h 1078499"/>
                  <a:gd name="connsiteX192" fmla="*/ 1122787 w 3024845"/>
                  <a:gd name="connsiteY192" fmla="*/ 430194 h 1078499"/>
                  <a:gd name="connsiteX193" fmla="*/ 1149134 w 3024845"/>
                  <a:gd name="connsiteY193" fmla="*/ 430194 h 1078499"/>
                  <a:gd name="connsiteX194" fmla="*/ 1149134 w 3024845"/>
                  <a:gd name="connsiteY194" fmla="*/ 460458 h 1078499"/>
                  <a:gd name="connsiteX195" fmla="*/ 1149894 w 3024845"/>
                  <a:gd name="connsiteY195" fmla="*/ 460458 h 1078499"/>
                  <a:gd name="connsiteX196" fmla="*/ 1155214 w 3024845"/>
                  <a:gd name="connsiteY196" fmla="*/ 460458 h 1078499"/>
                  <a:gd name="connsiteX197" fmla="*/ 1155214 w 3024845"/>
                  <a:gd name="connsiteY197" fmla="*/ 461539 h 1078499"/>
                  <a:gd name="connsiteX198" fmla="*/ 1155214 w 3024845"/>
                  <a:gd name="connsiteY198" fmla="*/ 469106 h 1078499"/>
                  <a:gd name="connsiteX199" fmla="*/ 1159268 w 3024845"/>
                  <a:gd name="connsiteY199" fmla="*/ 499370 h 1078499"/>
                  <a:gd name="connsiteX200" fmla="*/ 1160028 w 3024845"/>
                  <a:gd name="connsiteY200" fmla="*/ 499370 h 1078499"/>
                  <a:gd name="connsiteX201" fmla="*/ 1165348 w 3024845"/>
                  <a:gd name="connsiteY201" fmla="*/ 499370 h 1078499"/>
                  <a:gd name="connsiteX202" fmla="*/ 1165348 w 3024845"/>
                  <a:gd name="connsiteY202" fmla="*/ 500181 h 1078499"/>
                  <a:gd name="connsiteX203" fmla="*/ 1165348 w 3024845"/>
                  <a:gd name="connsiteY203" fmla="*/ 505856 h 1078499"/>
                  <a:gd name="connsiteX204" fmla="*/ 1166361 w 3024845"/>
                  <a:gd name="connsiteY204" fmla="*/ 505856 h 1078499"/>
                  <a:gd name="connsiteX205" fmla="*/ 1173454 w 3024845"/>
                  <a:gd name="connsiteY205" fmla="*/ 505856 h 1078499"/>
                  <a:gd name="connsiteX206" fmla="*/ 1173454 w 3024845"/>
                  <a:gd name="connsiteY206" fmla="*/ 536121 h 1078499"/>
                  <a:gd name="connsiteX207" fmla="*/ 1175481 w 3024845"/>
                  <a:gd name="connsiteY207" fmla="*/ 536121 h 1078499"/>
                  <a:gd name="connsiteX208" fmla="*/ 1189668 w 3024845"/>
                  <a:gd name="connsiteY208" fmla="*/ 536121 h 1078499"/>
                  <a:gd name="connsiteX209" fmla="*/ 1189668 w 3024845"/>
                  <a:gd name="connsiteY209" fmla="*/ 559900 h 1078499"/>
                  <a:gd name="connsiteX210" fmla="*/ 1191695 w 3024845"/>
                  <a:gd name="connsiteY210" fmla="*/ 561521 h 1078499"/>
                  <a:gd name="connsiteX211" fmla="*/ 1191695 w 3024845"/>
                  <a:gd name="connsiteY211" fmla="*/ 572871 h 1078499"/>
                  <a:gd name="connsiteX212" fmla="*/ 1192455 w 3024845"/>
                  <a:gd name="connsiteY212" fmla="*/ 572871 h 1078499"/>
                  <a:gd name="connsiteX213" fmla="*/ 1197775 w 3024845"/>
                  <a:gd name="connsiteY213" fmla="*/ 572871 h 1078499"/>
                  <a:gd name="connsiteX214" fmla="*/ 1197775 w 3024845"/>
                  <a:gd name="connsiteY214" fmla="*/ 596650 h 1078499"/>
                  <a:gd name="connsiteX215" fmla="*/ 1199041 w 3024845"/>
                  <a:gd name="connsiteY215" fmla="*/ 596650 h 1078499"/>
                  <a:gd name="connsiteX216" fmla="*/ 1207908 w 3024845"/>
                  <a:gd name="connsiteY216" fmla="*/ 596650 h 1078499"/>
                  <a:gd name="connsiteX217" fmla="*/ 1209935 w 3024845"/>
                  <a:gd name="connsiteY217" fmla="*/ 600704 h 1078499"/>
                  <a:gd name="connsiteX218" fmla="*/ 1209935 w 3024845"/>
                  <a:gd name="connsiteY218" fmla="*/ 613945 h 1078499"/>
                  <a:gd name="connsiteX219" fmla="*/ 1211455 w 3024845"/>
                  <a:gd name="connsiteY219" fmla="*/ 612053 h 1078499"/>
                  <a:gd name="connsiteX220" fmla="*/ 1222095 w 3024845"/>
                  <a:gd name="connsiteY220" fmla="*/ 598812 h 1078499"/>
                  <a:gd name="connsiteX221" fmla="*/ 1250469 w 3024845"/>
                  <a:gd name="connsiteY221" fmla="*/ 598812 h 1078499"/>
                  <a:gd name="connsiteX222" fmla="*/ 1250469 w 3024845"/>
                  <a:gd name="connsiteY222" fmla="*/ 685283 h 1078499"/>
                  <a:gd name="connsiteX223" fmla="*/ 1251229 w 3024845"/>
                  <a:gd name="connsiteY223" fmla="*/ 685283 h 1078499"/>
                  <a:gd name="connsiteX224" fmla="*/ 1256549 w 3024845"/>
                  <a:gd name="connsiteY224" fmla="*/ 685283 h 1078499"/>
                  <a:gd name="connsiteX225" fmla="*/ 1257309 w 3024845"/>
                  <a:gd name="connsiteY225" fmla="*/ 683932 h 1078499"/>
                  <a:gd name="connsiteX226" fmla="*/ 1262629 w 3024845"/>
                  <a:gd name="connsiteY226" fmla="*/ 674474 h 1078499"/>
                  <a:gd name="connsiteX227" fmla="*/ 1262629 w 3024845"/>
                  <a:gd name="connsiteY227" fmla="*/ 676366 h 1078499"/>
                  <a:gd name="connsiteX228" fmla="*/ 1262629 w 3024845"/>
                  <a:gd name="connsiteY228" fmla="*/ 689607 h 1078499"/>
                  <a:gd name="connsiteX229" fmla="*/ 1266682 w 3024845"/>
                  <a:gd name="connsiteY229" fmla="*/ 644210 h 1078499"/>
                  <a:gd name="connsiteX230" fmla="*/ 1267442 w 3024845"/>
                  <a:gd name="connsiteY230" fmla="*/ 644210 h 1078499"/>
                  <a:gd name="connsiteX231" fmla="*/ 1272762 w 3024845"/>
                  <a:gd name="connsiteY231" fmla="*/ 644210 h 1078499"/>
                  <a:gd name="connsiteX232" fmla="*/ 1272762 w 3024845"/>
                  <a:gd name="connsiteY232" fmla="*/ 579356 h 1078499"/>
                  <a:gd name="connsiteX233" fmla="*/ 1273776 w 3024845"/>
                  <a:gd name="connsiteY233" fmla="*/ 579356 h 1078499"/>
                  <a:gd name="connsiteX234" fmla="*/ 1280869 w 3024845"/>
                  <a:gd name="connsiteY234" fmla="*/ 579356 h 1078499"/>
                  <a:gd name="connsiteX235" fmla="*/ 1293029 w 3024845"/>
                  <a:gd name="connsiteY235" fmla="*/ 536121 h 1078499"/>
                  <a:gd name="connsiteX236" fmla="*/ 1294296 w 3024845"/>
                  <a:gd name="connsiteY236" fmla="*/ 536121 h 1078499"/>
                  <a:gd name="connsiteX237" fmla="*/ 1303163 w 3024845"/>
                  <a:gd name="connsiteY237" fmla="*/ 536121 h 1078499"/>
                  <a:gd name="connsiteX238" fmla="*/ 1313296 w 3024845"/>
                  <a:gd name="connsiteY238" fmla="*/ 579356 h 1078499"/>
                  <a:gd name="connsiteX239" fmla="*/ 1314309 w 3024845"/>
                  <a:gd name="connsiteY239" fmla="*/ 579356 h 1078499"/>
                  <a:gd name="connsiteX240" fmla="*/ 1321403 w 3024845"/>
                  <a:gd name="connsiteY240" fmla="*/ 579356 h 1078499"/>
                  <a:gd name="connsiteX241" fmla="*/ 1321403 w 3024845"/>
                  <a:gd name="connsiteY241" fmla="*/ 618268 h 1078499"/>
                  <a:gd name="connsiteX242" fmla="*/ 1323176 w 3024845"/>
                  <a:gd name="connsiteY242" fmla="*/ 618268 h 1078499"/>
                  <a:gd name="connsiteX243" fmla="*/ 1335590 w 3024845"/>
                  <a:gd name="connsiteY243" fmla="*/ 618268 h 1078499"/>
                  <a:gd name="connsiteX244" fmla="*/ 1335590 w 3024845"/>
                  <a:gd name="connsiteY244" fmla="*/ 620430 h 1078499"/>
                  <a:gd name="connsiteX245" fmla="*/ 1335590 w 3024845"/>
                  <a:gd name="connsiteY245" fmla="*/ 635562 h 1078499"/>
                  <a:gd name="connsiteX246" fmla="*/ 1339643 w 3024845"/>
                  <a:gd name="connsiteY246" fmla="*/ 633401 h 1078499"/>
                  <a:gd name="connsiteX247" fmla="*/ 1339643 w 3024845"/>
                  <a:gd name="connsiteY247" fmla="*/ 618268 h 1078499"/>
                  <a:gd name="connsiteX248" fmla="*/ 1341163 w 3024845"/>
                  <a:gd name="connsiteY248" fmla="*/ 618268 h 1078499"/>
                  <a:gd name="connsiteX249" fmla="*/ 1351803 w 3024845"/>
                  <a:gd name="connsiteY249" fmla="*/ 618268 h 1078499"/>
                  <a:gd name="connsiteX250" fmla="*/ 1351803 w 3024845"/>
                  <a:gd name="connsiteY250" fmla="*/ 619889 h 1078499"/>
                  <a:gd name="connsiteX251" fmla="*/ 1351803 w 3024845"/>
                  <a:gd name="connsiteY251" fmla="*/ 631239 h 1078499"/>
                  <a:gd name="connsiteX252" fmla="*/ 1382204 w 3024845"/>
                  <a:gd name="connsiteY252" fmla="*/ 631239 h 1078499"/>
                  <a:gd name="connsiteX253" fmla="*/ 1382204 w 3024845"/>
                  <a:gd name="connsiteY253" fmla="*/ 594489 h 1078499"/>
                  <a:gd name="connsiteX254" fmla="*/ 1383470 w 3024845"/>
                  <a:gd name="connsiteY254" fmla="*/ 594489 h 1078499"/>
                  <a:gd name="connsiteX255" fmla="*/ 1392337 w 3024845"/>
                  <a:gd name="connsiteY255" fmla="*/ 594489 h 1078499"/>
                  <a:gd name="connsiteX256" fmla="*/ 1392337 w 3024845"/>
                  <a:gd name="connsiteY256" fmla="*/ 616106 h 1078499"/>
                  <a:gd name="connsiteX257" fmla="*/ 1394364 w 3024845"/>
                  <a:gd name="connsiteY257" fmla="*/ 583680 h 1078499"/>
                  <a:gd name="connsiteX258" fmla="*/ 1416657 w 3024845"/>
                  <a:gd name="connsiteY258" fmla="*/ 583680 h 1078499"/>
                  <a:gd name="connsiteX259" fmla="*/ 1416657 w 3024845"/>
                  <a:gd name="connsiteY259" fmla="*/ 582058 h 1078499"/>
                  <a:gd name="connsiteX260" fmla="*/ 1416657 w 3024845"/>
                  <a:gd name="connsiteY260" fmla="*/ 570709 h 1078499"/>
                  <a:gd name="connsiteX261" fmla="*/ 1417417 w 3024845"/>
                  <a:gd name="connsiteY261" fmla="*/ 570709 h 1078499"/>
                  <a:gd name="connsiteX262" fmla="*/ 1422737 w 3024845"/>
                  <a:gd name="connsiteY262" fmla="*/ 570709 h 1078499"/>
                  <a:gd name="connsiteX263" fmla="*/ 1422737 w 3024845"/>
                  <a:gd name="connsiteY263" fmla="*/ 568818 h 1078499"/>
                  <a:gd name="connsiteX264" fmla="*/ 1422737 w 3024845"/>
                  <a:gd name="connsiteY264" fmla="*/ 555577 h 1078499"/>
                  <a:gd name="connsiteX265" fmla="*/ 1426791 w 3024845"/>
                  <a:gd name="connsiteY265" fmla="*/ 562062 h 1078499"/>
                  <a:gd name="connsiteX266" fmla="*/ 1429071 w 3024845"/>
                  <a:gd name="connsiteY266" fmla="*/ 562062 h 1078499"/>
                  <a:gd name="connsiteX267" fmla="*/ 1445031 w 3024845"/>
                  <a:gd name="connsiteY267" fmla="*/ 562062 h 1078499"/>
                  <a:gd name="connsiteX268" fmla="*/ 1445031 w 3024845"/>
                  <a:gd name="connsiteY268" fmla="*/ 561251 h 1078499"/>
                  <a:gd name="connsiteX269" fmla="*/ 1445031 w 3024845"/>
                  <a:gd name="connsiteY269" fmla="*/ 555577 h 1078499"/>
                  <a:gd name="connsiteX270" fmla="*/ 1445791 w 3024845"/>
                  <a:gd name="connsiteY270" fmla="*/ 555577 h 1078499"/>
                  <a:gd name="connsiteX271" fmla="*/ 1451111 w 3024845"/>
                  <a:gd name="connsiteY271" fmla="*/ 555577 h 1078499"/>
                  <a:gd name="connsiteX272" fmla="*/ 1451111 w 3024845"/>
                  <a:gd name="connsiteY272" fmla="*/ 556928 h 1078499"/>
                  <a:gd name="connsiteX273" fmla="*/ 1451111 w 3024845"/>
                  <a:gd name="connsiteY273" fmla="*/ 566386 h 1078499"/>
                  <a:gd name="connsiteX274" fmla="*/ 1489618 w 3024845"/>
                  <a:gd name="connsiteY274" fmla="*/ 566386 h 1078499"/>
                  <a:gd name="connsiteX275" fmla="*/ 1489618 w 3024845"/>
                  <a:gd name="connsiteY275" fmla="*/ 704739 h 1078499"/>
                  <a:gd name="connsiteX276" fmla="*/ 1491138 w 3024845"/>
                  <a:gd name="connsiteY276" fmla="*/ 704739 h 1078499"/>
                  <a:gd name="connsiteX277" fmla="*/ 1501778 w 3024845"/>
                  <a:gd name="connsiteY277" fmla="*/ 704739 h 1078499"/>
                  <a:gd name="connsiteX278" fmla="*/ 1501778 w 3024845"/>
                  <a:gd name="connsiteY278" fmla="*/ 691769 h 1078499"/>
                  <a:gd name="connsiteX279" fmla="*/ 1505832 w 3024845"/>
                  <a:gd name="connsiteY279" fmla="*/ 691769 h 1078499"/>
                  <a:gd name="connsiteX280" fmla="*/ 1505832 w 3024845"/>
                  <a:gd name="connsiteY280" fmla="*/ 704739 h 1078499"/>
                  <a:gd name="connsiteX281" fmla="*/ 1536232 w 3024845"/>
                  <a:gd name="connsiteY281" fmla="*/ 704739 h 1078499"/>
                  <a:gd name="connsiteX282" fmla="*/ 1536232 w 3024845"/>
                  <a:gd name="connsiteY282" fmla="*/ 674474 h 1078499"/>
                  <a:gd name="connsiteX283" fmla="*/ 1548392 w 3024845"/>
                  <a:gd name="connsiteY283" fmla="*/ 674474 h 1078499"/>
                  <a:gd name="connsiteX284" fmla="*/ 1560552 w 3024845"/>
                  <a:gd name="connsiteY284" fmla="*/ 672313 h 1078499"/>
                  <a:gd name="connsiteX285" fmla="*/ 1564606 w 3024845"/>
                  <a:gd name="connsiteY285" fmla="*/ 674474 h 1078499"/>
                  <a:gd name="connsiteX286" fmla="*/ 1574739 w 3024845"/>
                  <a:gd name="connsiteY286" fmla="*/ 674474 h 1078499"/>
                  <a:gd name="connsiteX287" fmla="*/ 1574739 w 3024845"/>
                  <a:gd name="connsiteY287" fmla="*/ 704739 h 1078499"/>
                  <a:gd name="connsiteX288" fmla="*/ 1582846 w 3024845"/>
                  <a:gd name="connsiteY288" fmla="*/ 704739 h 1078499"/>
                  <a:gd name="connsiteX289" fmla="*/ 1582846 w 3024845"/>
                  <a:gd name="connsiteY289" fmla="*/ 722034 h 1078499"/>
                  <a:gd name="connsiteX290" fmla="*/ 1592182 w 3024845"/>
                  <a:gd name="connsiteY290" fmla="*/ 722939 h 1078499"/>
                  <a:gd name="connsiteX291" fmla="*/ 1605140 w 3024845"/>
                  <a:gd name="connsiteY291" fmla="*/ 722939 h 1078499"/>
                  <a:gd name="connsiteX292" fmla="*/ 1605140 w 3024845"/>
                  <a:gd name="connsiteY292" fmla="*/ 706901 h 1078499"/>
                  <a:gd name="connsiteX293" fmla="*/ 1673096 w 3024845"/>
                  <a:gd name="connsiteY293" fmla="*/ 706901 h 1078499"/>
                  <a:gd name="connsiteX294" fmla="*/ 1673096 w 3024845"/>
                  <a:gd name="connsiteY294" fmla="*/ 621648 h 1078499"/>
                  <a:gd name="connsiteX295" fmla="*/ 1745104 w 3024845"/>
                  <a:gd name="connsiteY295" fmla="*/ 621648 h 1078499"/>
                  <a:gd name="connsiteX296" fmla="*/ 1745104 w 3024845"/>
                  <a:gd name="connsiteY296" fmla="*/ 700416 h 1078499"/>
                  <a:gd name="connsiteX297" fmla="*/ 1747008 w 3024845"/>
                  <a:gd name="connsiteY297" fmla="*/ 700416 h 1078499"/>
                  <a:gd name="connsiteX298" fmla="*/ 1748250 w 3024845"/>
                  <a:gd name="connsiteY298" fmla="*/ 722939 h 1078499"/>
                  <a:gd name="connsiteX299" fmla="*/ 1757926 w 3024845"/>
                  <a:gd name="connsiteY299" fmla="*/ 722939 h 1078499"/>
                  <a:gd name="connsiteX300" fmla="*/ 1759168 w 3024845"/>
                  <a:gd name="connsiteY300" fmla="*/ 700416 h 1078499"/>
                  <a:gd name="connsiteX301" fmla="*/ 1765248 w 3024845"/>
                  <a:gd name="connsiteY301" fmla="*/ 700416 h 1078499"/>
                  <a:gd name="connsiteX302" fmla="*/ 1766490 w 3024845"/>
                  <a:gd name="connsiteY302" fmla="*/ 722939 h 1078499"/>
                  <a:gd name="connsiteX303" fmla="*/ 1817112 w 3024845"/>
                  <a:gd name="connsiteY303" fmla="*/ 722939 h 1078499"/>
                  <a:gd name="connsiteX304" fmla="*/ 1817112 w 3024845"/>
                  <a:gd name="connsiteY304" fmla="*/ 559911 h 1078499"/>
                  <a:gd name="connsiteX305" fmla="*/ 2014439 w 3024845"/>
                  <a:gd name="connsiteY305" fmla="*/ 559911 h 1078499"/>
                  <a:gd name="connsiteX306" fmla="*/ 2014439 w 3024845"/>
                  <a:gd name="connsiteY306" fmla="*/ 722939 h 1078499"/>
                  <a:gd name="connsiteX307" fmla="*/ 2033136 w 3024845"/>
                  <a:gd name="connsiteY307" fmla="*/ 722939 h 1078499"/>
                  <a:gd name="connsiteX308" fmla="*/ 2033136 w 3024845"/>
                  <a:gd name="connsiteY308" fmla="*/ 640246 h 1078499"/>
                  <a:gd name="connsiteX309" fmla="*/ 2128256 w 3024845"/>
                  <a:gd name="connsiteY309" fmla="*/ 640246 h 1078499"/>
                  <a:gd name="connsiteX310" fmla="*/ 2140186 w 3024845"/>
                  <a:gd name="connsiteY310" fmla="*/ 322105 h 1078499"/>
                  <a:gd name="connsiteX311" fmla="*/ 2128026 w 3024845"/>
                  <a:gd name="connsiteY311" fmla="*/ 300487 h 1078499"/>
                  <a:gd name="connsiteX312" fmla="*/ 2121946 w 3024845"/>
                  <a:gd name="connsiteY312" fmla="*/ 296163 h 1078499"/>
                  <a:gd name="connsiteX313" fmla="*/ 2130053 w 3024845"/>
                  <a:gd name="connsiteY313" fmla="*/ 272384 h 1078499"/>
                  <a:gd name="connsiteX314" fmla="*/ 2130053 w 3024845"/>
                  <a:gd name="connsiteY314" fmla="*/ 255090 h 1078499"/>
                  <a:gd name="connsiteX315" fmla="*/ 2144240 w 3024845"/>
                  <a:gd name="connsiteY315" fmla="*/ 255090 h 1078499"/>
                  <a:gd name="connsiteX316" fmla="*/ 2144240 w 3024845"/>
                  <a:gd name="connsiteY316" fmla="*/ 233472 h 1078499"/>
                  <a:gd name="connsiteX317" fmla="*/ 2146266 w 3024845"/>
                  <a:gd name="connsiteY317" fmla="*/ 229148 h 1078499"/>
                  <a:gd name="connsiteX318" fmla="*/ 2146266 w 3024845"/>
                  <a:gd name="connsiteY318" fmla="*/ 151324 h 1078499"/>
                  <a:gd name="connsiteX319" fmla="*/ 2144240 w 3024845"/>
                  <a:gd name="connsiteY319" fmla="*/ 144839 h 1078499"/>
                  <a:gd name="connsiteX320" fmla="*/ 2150320 w 3024845"/>
                  <a:gd name="connsiteY320" fmla="*/ 138353 h 1078499"/>
                  <a:gd name="connsiteX321" fmla="*/ 2150320 w 3024845"/>
                  <a:gd name="connsiteY321" fmla="*/ 79985 h 1078499"/>
                  <a:gd name="connsiteX322" fmla="*/ 2152346 w 3024845"/>
                  <a:gd name="connsiteY322" fmla="*/ 75662 h 1078499"/>
                  <a:gd name="connsiteX323" fmla="*/ 2152346 w 3024845"/>
                  <a:gd name="connsiteY323" fmla="*/ 19456 h 1078499"/>
                  <a:gd name="connsiteX324" fmla="*/ 2154373 w 3024845"/>
                  <a:gd name="connsiteY324" fmla="*/ 0 h 1078499"/>
                  <a:gd name="connsiteX325" fmla="*/ 2162480 w 3024845"/>
                  <a:gd name="connsiteY325" fmla="*/ 138353 h 1078499"/>
                  <a:gd name="connsiteX326" fmla="*/ 2168560 w 3024845"/>
                  <a:gd name="connsiteY326" fmla="*/ 144839 h 1078499"/>
                  <a:gd name="connsiteX327" fmla="*/ 2166533 w 3024845"/>
                  <a:gd name="connsiteY327" fmla="*/ 151324 h 1078499"/>
                  <a:gd name="connsiteX328" fmla="*/ 2166533 w 3024845"/>
                  <a:gd name="connsiteY328" fmla="*/ 229148 h 1078499"/>
                  <a:gd name="connsiteX329" fmla="*/ 2168560 w 3024845"/>
                  <a:gd name="connsiteY329" fmla="*/ 233472 h 1078499"/>
                  <a:gd name="connsiteX330" fmla="*/ 2168560 w 3024845"/>
                  <a:gd name="connsiteY330" fmla="*/ 255090 h 1078499"/>
                  <a:gd name="connsiteX331" fmla="*/ 2182747 w 3024845"/>
                  <a:gd name="connsiteY331" fmla="*/ 255090 h 1078499"/>
                  <a:gd name="connsiteX332" fmla="*/ 2182747 w 3024845"/>
                  <a:gd name="connsiteY332" fmla="*/ 272384 h 1078499"/>
                  <a:gd name="connsiteX333" fmla="*/ 2190854 w 3024845"/>
                  <a:gd name="connsiteY333" fmla="*/ 296163 h 1078499"/>
                  <a:gd name="connsiteX334" fmla="*/ 2184774 w 3024845"/>
                  <a:gd name="connsiteY334" fmla="*/ 300487 h 1078499"/>
                  <a:gd name="connsiteX335" fmla="*/ 2172613 w 3024845"/>
                  <a:gd name="connsiteY335" fmla="*/ 322105 h 1078499"/>
                  <a:gd name="connsiteX336" fmla="*/ 2180720 w 3024845"/>
                  <a:gd name="connsiteY336" fmla="*/ 575033 h 1078499"/>
                  <a:gd name="connsiteX337" fmla="*/ 2245574 w 3024845"/>
                  <a:gd name="connsiteY337" fmla="*/ 575033 h 1078499"/>
                  <a:gd name="connsiteX338" fmla="*/ 2245574 w 3024845"/>
                  <a:gd name="connsiteY338" fmla="*/ 650695 h 1078499"/>
                  <a:gd name="connsiteX339" fmla="*/ 2253681 w 3024845"/>
                  <a:gd name="connsiteY339" fmla="*/ 650695 h 1078499"/>
                  <a:gd name="connsiteX340" fmla="*/ 2255708 w 3024845"/>
                  <a:gd name="connsiteY340" fmla="*/ 644210 h 1078499"/>
                  <a:gd name="connsiteX341" fmla="*/ 2261788 w 3024845"/>
                  <a:gd name="connsiteY341" fmla="*/ 644210 h 1078499"/>
                  <a:gd name="connsiteX342" fmla="*/ 2263815 w 3024845"/>
                  <a:gd name="connsiteY342" fmla="*/ 652857 h 1078499"/>
                  <a:gd name="connsiteX343" fmla="*/ 2275975 w 3024845"/>
                  <a:gd name="connsiteY343" fmla="*/ 652857 h 1078499"/>
                  <a:gd name="connsiteX344" fmla="*/ 2275975 w 3024845"/>
                  <a:gd name="connsiteY344" fmla="*/ 646371 h 1078499"/>
                  <a:gd name="connsiteX345" fmla="*/ 2298268 w 3024845"/>
                  <a:gd name="connsiteY345" fmla="*/ 646371 h 1078499"/>
                  <a:gd name="connsiteX346" fmla="*/ 2298268 w 3024845"/>
                  <a:gd name="connsiteY346" fmla="*/ 652857 h 1078499"/>
                  <a:gd name="connsiteX347" fmla="*/ 2318535 w 3024845"/>
                  <a:gd name="connsiteY347" fmla="*/ 652857 h 1078499"/>
                  <a:gd name="connsiteX348" fmla="*/ 2318535 w 3024845"/>
                  <a:gd name="connsiteY348" fmla="*/ 698254 h 1078499"/>
                  <a:gd name="connsiteX349" fmla="*/ 2332722 w 3024845"/>
                  <a:gd name="connsiteY349" fmla="*/ 698254 h 1078499"/>
                  <a:gd name="connsiteX350" fmla="*/ 2332722 w 3024845"/>
                  <a:gd name="connsiteY350" fmla="*/ 685283 h 1078499"/>
                  <a:gd name="connsiteX351" fmla="*/ 2348936 w 3024845"/>
                  <a:gd name="connsiteY351" fmla="*/ 685283 h 1078499"/>
                  <a:gd name="connsiteX352" fmla="*/ 2348936 w 3024845"/>
                  <a:gd name="connsiteY352" fmla="*/ 505856 h 1078499"/>
                  <a:gd name="connsiteX353" fmla="*/ 2355016 w 3024845"/>
                  <a:gd name="connsiteY353" fmla="*/ 499370 h 1078499"/>
                  <a:gd name="connsiteX354" fmla="*/ 2427977 w 3024845"/>
                  <a:gd name="connsiteY354" fmla="*/ 499370 h 1078499"/>
                  <a:gd name="connsiteX355" fmla="*/ 2427977 w 3024845"/>
                  <a:gd name="connsiteY355" fmla="*/ 508018 h 1078499"/>
                  <a:gd name="connsiteX356" fmla="*/ 2438110 w 3024845"/>
                  <a:gd name="connsiteY356" fmla="*/ 508018 h 1078499"/>
                  <a:gd name="connsiteX357" fmla="*/ 2438110 w 3024845"/>
                  <a:gd name="connsiteY357" fmla="*/ 622592 h 1078499"/>
                  <a:gd name="connsiteX358" fmla="*/ 2460404 w 3024845"/>
                  <a:gd name="connsiteY358" fmla="*/ 622592 h 1078499"/>
                  <a:gd name="connsiteX359" fmla="*/ 2460404 w 3024845"/>
                  <a:gd name="connsiteY359" fmla="*/ 555577 h 1078499"/>
                  <a:gd name="connsiteX360" fmla="*/ 2486751 w 3024845"/>
                  <a:gd name="connsiteY360" fmla="*/ 555577 h 1078499"/>
                  <a:gd name="connsiteX361" fmla="*/ 2490804 w 3024845"/>
                  <a:gd name="connsiteY361" fmla="*/ 551253 h 1078499"/>
                  <a:gd name="connsiteX362" fmla="*/ 2498911 w 3024845"/>
                  <a:gd name="connsiteY362" fmla="*/ 551253 h 1078499"/>
                  <a:gd name="connsiteX363" fmla="*/ 2502964 w 3024845"/>
                  <a:gd name="connsiteY363" fmla="*/ 555577 h 1078499"/>
                  <a:gd name="connsiteX364" fmla="*/ 2525258 w 3024845"/>
                  <a:gd name="connsiteY364" fmla="*/ 555577 h 1078499"/>
                  <a:gd name="connsiteX365" fmla="*/ 2525258 w 3024845"/>
                  <a:gd name="connsiteY365" fmla="*/ 438841 h 1078499"/>
                  <a:gd name="connsiteX366" fmla="*/ 2582005 w 3024845"/>
                  <a:gd name="connsiteY366" fmla="*/ 428032 h 1078499"/>
                  <a:gd name="connsiteX367" fmla="*/ 2582005 w 3024845"/>
                  <a:gd name="connsiteY367" fmla="*/ 429113 h 1078499"/>
                  <a:gd name="connsiteX368" fmla="*/ 2582005 w 3024845"/>
                  <a:gd name="connsiteY368" fmla="*/ 436679 h 1078499"/>
                  <a:gd name="connsiteX369" fmla="*/ 2608352 w 3024845"/>
                  <a:gd name="connsiteY369" fmla="*/ 436679 h 1078499"/>
                  <a:gd name="connsiteX370" fmla="*/ 2608352 w 3024845"/>
                  <a:gd name="connsiteY370" fmla="*/ 691769 h 1078499"/>
                  <a:gd name="connsiteX371" fmla="*/ 2630646 w 3024845"/>
                  <a:gd name="connsiteY371" fmla="*/ 691769 h 1078499"/>
                  <a:gd name="connsiteX372" fmla="*/ 2630646 w 3024845"/>
                  <a:gd name="connsiteY372" fmla="*/ 687445 h 1078499"/>
                  <a:gd name="connsiteX373" fmla="*/ 2642806 w 3024845"/>
                  <a:gd name="connsiteY373" fmla="*/ 687445 h 1078499"/>
                  <a:gd name="connsiteX374" fmla="*/ 2642806 w 3024845"/>
                  <a:gd name="connsiteY374" fmla="*/ 691769 h 1078499"/>
                  <a:gd name="connsiteX375" fmla="*/ 2667126 w 3024845"/>
                  <a:gd name="connsiteY375" fmla="*/ 691769 h 1078499"/>
                  <a:gd name="connsiteX376" fmla="*/ 2667126 w 3024845"/>
                  <a:gd name="connsiteY376" fmla="*/ 678798 h 1078499"/>
                  <a:gd name="connsiteX377" fmla="*/ 2695500 w 3024845"/>
                  <a:gd name="connsiteY377" fmla="*/ 678798 h 1078499"/>
                  <a:gd name="connsiteX378" fmla="*/ 2707660 w 3024845"/>
                  <a:gd name="connsiteY378" fmla="*/ 674474 h 1078499"/>
                  <a:gd name="connsiteX379" fmla="*/ 2727927 w 3024845"/>
                  <a:gd name="connsiteY379" fmla="*/ 678798 h 1078499"/>
                  <a:gd name="connsiteX380" fmla="*/ 2727927 w 3024845"/>
                  <a:gd name="connsiteY380" fmla="*/ 661504 h 1078499"/>
                  <a:gd name="connsiteX381" fmla="*/ 2736034 w 3024845"/>
                  <a:gd name="connsiteY381" fmla="*/ 661504 h 1078499"/>
                  <a:gd name="connsiteX382" fmla="*/ 2736034 w 3024845"/>
                  <a:gd name="connsiteY382" fmla="*/ 648533 h 1078499"/>
                  <a:gd name="connsiteX383" fmla="*/ 2792781 w 3024845"/>
                  <a:gd name="connsiteY383" fmla="*/ 648533 h 1078499"/>
                  <a:gd name="connsiteX384" fmla="*/ 2792781 w 3024845"/>
                  <a:gd name="connsiteY384" fmla="*/ 618268 h 1078499"/>
                  <a:gd name="connsiteX385" fmla="*/ 2811021 w 3024845"/>
                  <a:gd name="connsiteY385" fmla="*/ 618268 h 1078499"/>
                  <a:gd name="connsiteX386" fmla="*/ 2811021 w 3024845"/>
                  <a:gd name="connsiteY386" fmla="*/ 611783 h 1078499"/>
                  <a:gd name="connsiteX387" fmla="*/ 2823181 w 3024845"/>
                  <a:gd name="connsiteY387" fmla="*/ 611783 h 1078499"/>
                  <a:gd name="connsiteX388" fmla="*/ 2823181 w 3024845"/>
                  <a:gd name="connsiteY388" fmla="*/ 618268 h 1078499"/>
                  <a:gd name="connsiteX389" fmla="*/ 2839395 w 3024845"/>
                  <a:gd name="connsiteY389" fmla="*/ 618268 h 1078499"/>
                  <a:gd name="connsiteX390" fmla="*/ 2839395 w 3024845"/>
                  <a:gd name="connsiteY390" fmla="*/ 667989 h 1078499"/>
                  <a:gd name="connsiteX391" fmla="*/ 2871822 w 3024845"/>
                  <a:gd name="connsiteY391" fmla="*/ 667989 h 1078499"/>
                  <a:gd name="connsiteX392" fmla="*/ 2871822 w 3024845"/>
                  <a:gd name="connsiteY392" fmla="*/ 642048 h 1078499"/>
                  <a:gd name="connsiteX393" fmla="*/ 2910329 w 3024845"/>
                  <a:gd name="connsiteY393" fmla="*/ 642048 h 1078499"/>
                  <a:gd name="connsiteX394" fmla="*/ 2910329 w 3024845"/>
                  <a:gd name="connsiteY394" fmla="*/ 611783 h 1078499"/>
                  <a:gd name="connsiteX395" fmla="*/ 2958970 w 3024845"/>
                  <a:gd name="connsiteY395" fmla="*/ 611783 h 1078499"/>
                  <a:gd name="connsiteX396" fmla="*/ 2958970 w 3024845"/>
                  <a:gd name="connsiteY396" fmla="*/ 722939 h 1078499"/>
                  <a:gd name="connsiteX397" fmla="*/ 2958970 w 3024845"/>
                  <a:gd name="connsiteY397" fmla="*/ 736718 h 1078499"/>
                  <a:gd name="connsiteX398" fmla="*/ 3024845 w 3024845"/>
                  <a:gd name="connsiteY398" fmla="*/ 736718 h 1078499"/>
                  <a:gd name="connsiteX399" fmla="*/ 3024845 w 3024845"/>
                  <a:gd name="connsiteY399" fmla="*/ 1078499 h 1078499"/>
                  <a:gd name="connsiteX400" fmla="*/ 2054 w 3024845"/>
                  <a:gd name="connsiteY400" fmla="*/ 1076166 h 1078499"/>
                  <a:gd name="connsiteX401" fmla="*/ 0 w 3024845"/>
                  <a:gd name="connsiteY401" fmla="*/ 642048 h 1078499"/>
                  <a:gd name="connsiteX402" fmla="*/ 20267 w 3024845"/>
                  <a:gd name="connsiteY402" fmla="*/ 642048 h 1078499"/>
                  <a:gd name="connsiteX403" fmla="*/ 20774 w 3024845"/>
                  <a:gd name="connsiteY403" fmla="*/ 640967 h 1078499"/>
                  <a:gd name="connsiteX404" fmla="*/ 24320 w 3024845"/>
                  <a:gd name="connsiteY404" fmla="*/ 633401 h 1078499"/>
                  <a:gd name="connsiteX405" fmla="*/ 26094 w 3024845"/>
                  <a:gd name="connsiteY405" fmla="*/ 633671 h 1078499"/>
                  <a:gd name="connsiteX406" fmla="*/ 38507 w 3024845"/>
                  <a:gd name="connsiteY406" fmla="*/ 635562 h 1078499"/>
                  <a:gd name="connsiteX407" fmla="*/ 39014 w 3024845"/>
                  <a:gd name="connsiteY407" fmla="*/ 636914 h 1078499"/>
                  <a:gd name="connsiteX408" fmla="*/ 42560 w 3024845"/>
                  <a:gd name="connsiteY408" fmla="*/ 646371 h 1078499"/>
                  <a:gd name="connsiteX409" fmla="*/ 68907 w 3024845"/>
                  <a:gd name="connsiteY409" fmla="*/ 648533 h 1078499"/>
                  <a:gd name="connsiteX410" fmla="*/ 68907 w 3024845"/>
                  <a:gd name="connsiteY410" fmla="*/ 525312 h 1078499"/>
                  <a:gd name="connsiteX411" fmla="*/ 70934 w 3024845"/>
                  <a:gd name="connsiteY411" fmla="*/ 525312 h 1078499"/>
                  <a:gd name="connsiteX412" fmla="*/ 85121 w 3024845"/>
                  <a:gd name="connsiteY412" fmla="*/ 525312 h 1078499"/>
                  <a:gd name="connsiteX413" fmla="*/ 85121 w 3024845"/>
                  <a:gd name="connsiteY413" fmla="*/ 389120 h 1078499"/>
                  <a:gd name="connsiteX414" fmla="*/ 86894 w 3024845"/>
                  <a:gd name="connsiteY414" fmla="*/ 389120 h 1078499"/>
                  <a:gd name="connsiteX415" fmla="*/ 99308 w 3024845"/>
                  <a:gd name="connsiteY415" fmla="*/ 389120 h 1078499"/>
                  <a:gd name="connsiteX416" fmla="*/ 99308 w 3024845"/>
                  <a:gd name="connsiteY416" fmla="*/ 274546 h 1078499"/>
                  <a:gd name="connsiteX417" fmla="*/ 103361 w 3024845"/>
                  <a:gd name="connsiteY417" fmla="*/ 246442 h 1078499"/>
                  <a:gd name="connsiteX418" fmla="*/ 105388 w 3024845"/>
                  <a:gd name="connsiteY418" fmla="*/ 246442 h 1078499"/>
                  <a:gd name="connsiteX419" fmla="*/ 119575 w 3024845"/>
                  <a:gd name="connsiteY419" fmla="*/ 246442 h 1078499"/>
                  <a:gd name="connsiteX0" fmla="*/ 119575 w 3024845"/>
                  <a:gd name="connsiteY0" fmla="*/ 226986 h 1059043"/>
                  <a:gd name="connsiteX1" fmla="*/ 200642 w 3024845"/>
                  <a:gd name="connsiteY1" fmla="*/ 224825 h 1059043"/>
                  <a:gd name="connsiteX2" fmla="*/ 202669 w 3024845"/>
                  <a:gd name="connsiteY2" fmla="*/ 224825 h 1059043"/>
                  <a:gd name="connsiteX3" fmla="*/ 216856 w 3024845"/>
                  <a:gd name="connsiteY3" fmla="*/ 224825 h 1059043"/>
                  <a:gd name="connsiteX4" fmla="*/ 216856 w 3024845"/>
                  <a:gd name="connsiteY4" fmla="*/ 248604 h 1059043"/>
                  <a:gd name="connsiteX5" fmla="*/ 217363 w 3024845"/>
                  <a:gd name="connsiteY5" fmla="*/ 249415 h 1059043"/>
                  <a:gd name="connsiteX6" fmla="*/ 220909 w 3024845"/>
                  <a:gd name="connsiteY6" fmla="*/ 255090 h 1059043"/>
                  <a:gd name="connsiteX7" fmla="*/ 220909 w 3024845"/>
                  <a:gd name="connsiteY7" fmla="*/ 369664 h 1059043"/>
                  <a:gd name="connsiteX8" fmla="*/ 223189 w 3024845"/>
                  <a:gd name="connsiteY8" fmla="*/ 369664 h 1059043"/>
                  <a:gd name="connsiteX9" fmla="*/ 239150 w 3024845"/>
                  <a:gd name="connsiteY9" fmla="*/ 369664 h 1059043"/>
                  <a:gd name="connsiteX10" fmla="*/ 239150 w 3024845"/>
                  <a:gd name="connsiteY10" fmla="*/ 510179 h 1059043"/>
                  <a:gd name="connsiteX11" fmla="*/ 240670 w 3024845"/>
                  <a:gd name="connsiteY11" fmla="*/ 509909 h 1059043"/>
                  <a:gd name="connsiteX12" fmla="*/ 251310 w 3024845"/>
                  <a:gd name="connsiteY12" fmla="*/ 508018 h 1059043"/>
                  <a:gd name="connsiteX13" fmla="*/ 249283 w 3024845"/>
                  <a:gd name="connsiteY13" fmla="*/ 596650 h 1059043"/>
                  <a:gd name="connsiteX14" fmla="*/ 250803 w 3024845"/>
                  <a:gd name="connsiteY14" fmla="*/ 596921 h 1059043"/>
                  <a:gd name="connsiteX15" fmla="*/ 261443 w 3024845"/>
                  <a:gd name="connsiteY15" fmla="*/ 598812 h 1059043"/>
                  <a:gd name="connsiteX16" fmla="*/ 261696 w 3024845"/>
                  <a:gd name="connsiteY16" fmla="*/ 599623 h 1059043"/>
                  <a:gd name="connsiteX17" fmla="*/ 263470 w 3024845"/>
                  <a:gd name="connsiteY17" fmla="*/ 605298 h 1059043"/>
                  <a:gd name="connsiteX18" fmla="*/ 264230 w 3024845"/>
                  <a:gd name="connsiteY18" fmla="*/ 602866 h 1059043"/>
                  <a:gd name="connsiteX19" fmla="*/ 269550 w 3024845"/>
                  <a:gd name="connsiteY19" fmla="*/ 585842 h 1059043"/>
                  <a:gd name="connsiteX20" fmla="*/ 271323 w 3024845"/>
                  <a:gd name="connsiteY20" fmla="*/ 585842 h 1059043"/>
                  <a:gd name="connsiteX21" fmla="*/ 283737 w 3024845"/>
                  <a:gd name="connsiteY21" fmla="*/ 585842 h 1059043"/>
                  <a:gd name="connsiteX22" fmla="*/ 283737 w 3024845"/>
                  <a:gd name="connsiteY22" fmla="*/ 618268 h 1059043"/>
                  <a:gd name="connsiteX23" fmla="*/ 284750 w 3024845"/>
                  <a:gd name="connsiteY23" fmla="*/ 618809 h 1059043"/>
                  <a:gd name="connsiteX24" fmla="*/ 291844 w 3024845"/>
                  <a:gd name="connsiteY24" fmla="*/ 622592 h 1059043"/>
                  <a:gd name="connsiteX25" fmla="*/ 291844 w 3024845"/>
                  <a:gd name="connsiteY25" fmla="*/ 623943 h 1059043"/>
                  <a:gd name="connsiteX26" fmla="*/ 291844 w 3024845"/>
                  <a:gd name="connsiteY26" fmla="*/ 633401 h 1059043"/>
                  <a:gd name="connsiteX27" fmla="*/ 336431 w 3024845"/>
                  <a:gd name="connsiteY27" fmla="*/ 633401 h 1059043"/>
                  <a:gd name="connsiteX28" fmla="*/ 336431 w 3024845"/>
                  <a:gd name="connsiteY28" fmla="*/ 634482 h 1059043"/>
                  <a:gd name="connsiteX29" fmla="*/ 336431 w 3024845"/>
                  <a:gd name="connsiteY29" fmla="*/ 642048 h 1059043"/>
                  <a:gd name="connsiteX30" fmla="*/ 338457 w 3024845"/>
                  <a:gd name="connsiteY30" fmla="*/ 642048 h 1059043"/>
                  <a:gd name="connsiteX31" fmla="*/ 352644 w 3024845"/>
                  <a:gd name="connsiteY31" fmla="*/ 642048 h 1059043"/>
                  <a:gd name="connsiteX32" fmla="*/ 352644 w 3024845"/>
                  <a:gd name="connsiteY32" fmla="*/ 611783 h 1059043"/>
                  <a:gd name="connsiteX33" fmla="*/ 397231 w 3024845"/>
                  <a:gd name="connsiteY33" fmla="*/ 611783 h 1059043"/>
                  <a:gd name="connsiteX34" fmla="*/ 397231 w 3024845"/>
                  <a:gd name="connsiteY34" fmla="*/ 610432 h 1059043"/>
                  <a:gd name="connsiteX35" fmla="*/ 397231 w 3024845"/>
                  <a:gd name="connsiteY35" fmla="*/ 600974 h 1059043"/>
                  <a:gd name="connsiteX36" fmla="*/ 398245 w 3024845"/>
                  <a:gd name="connsiteY36" fmla="*/ 600974 h 1059043"/>
                  <a:gd name="connsiteX37" fmla="*/ 405338 w 3024845"/>
                  <a:gd name="connsiteY37" fmla="*/ 600974 h 1059043"/>
                  <a:gd name="connsiteX38" fmla="*/ 405338 w 3024845"/>
                  <a:gd name="connsiteY38" fmla="*/ 599083 h 1059043"/>
                  <a:gd name="connsiteX39" fmla="*/ 405338 w 3024845"/>
                  <a:gd name="connsiteY39" fmla="*/ 585842 h 1059043"/>
                  <a:gd name="connsiteX40" fmla="*/ 406098 w 3024845"/>
                  <a:gd name="connsiteY40" fmla="*/ 585842 h 1059043"/>
                  <a:gd name="connsiteX41" fmla="*/ 411418 w 3024845"/>
                  <a:gd name="connsiteY41" fmla="*/ 585842 h 1059043"/>
                  <a:gd name="connsiteX42" fmla="*/ 411418 w 3024845"/>
                  <a:gd name="connsiteY42" fmla="*/ 584761 h 1059043"/>
                  <a:gd name="connsiteX43" fmla="*/ 411418 w 3024845"/>
                  <a:gd name="connsiteY43" fmla="*/ 577194 h 1059043"/>
                  <a:gd name="connsiteX44" fmla="*/ 413445 w 3024845"/>
                  <a:gd name="connsiteY44" fmla="*/ 577194 h 1059043"/>
                  <a:gd name="connsiteX45" fmla="*/ 427632 w 3024845"/>
                  <a:gd name="connsiteY45" fmla="*/ 577194 h 1059043"/>
                  <a:gd name="connsiteX46" fmla="*/ 427632 w 3024845"/>
                  <a:gd name="connsiteY46" fmla="*/ 578275 h 1059043"/>
                  <a:gd name="connsiteX47" fmla="*/ 427632 w 3024845"/>
                  <a:gd name="connsiteY47" fmla="*/ 585842 h 1059043"/>
                  <a:gd name="connsiteX48" fmla="*/ 449925 w 3024845"/>
                  <a:gd name="connsiteY48" fmla="*/ 585842 h 1059043"/>
                  <a:gd name="connsiteX49" fmla="*/ 449925 w 3024845"/>
                  <a:gd name="connsiteY49" fmla="*/ 583950 h 1059043"/>
                  <a:gd name="connsiteX50" fmla="*/ 449925 w 3024845"/>
                  <a:gd name="connsiteY50" fmla="*/ 570709 h 1059043"/>
                  <a:gd name="connsiteX51" fmla="*/ 451699 w 3024845"/>
                  <a:gd name="connsiteY51" fmla="*/ 570709 h 1059043"/>
                  <a:gd name="connsiteX52" fmla="*/ 464112 w 3024845"/>
                  <a:gd name="connsiteY52" fmla="*/ 570709 h 1059043"/>
                  <a:gd name="connsiteX53" fmla="*/ 464112 w 3024845"/>
                  <a:gd name="connsiteY53" fmla="*/ 594489 h 1059043"/>
                  <a:gd name="connsiteX54" fmla="*/ 465126 w 3024845"/>
                  <a:gd name="connsiteY54" fmla="*/ 594489 h 1059043"/>
                  <a:gd name="connsiteX55" fmla="*/ 472219 w 3024845"/>
                  <a:gd name="connsiteY55" fmla="*/ 594489 h 1059043"/>
                  <a:gd name="connsiteX56" fmla="*/ 472219 w 3024845"/>
                  <a:gd name="connsiteY56" fmla="*/ 593408 h 1059043"/>
                  <a:gd name="connsiteX57" fmla="*/ 472219 w 3024845"/>
                  <a:gd name="connsiteY57" fmla="*/ 585842 h 1059043"/>
                  <a:gd name="connsiteX58" fmla="*/ 473992 w 3024845"/>
                  <a:gd name="connsiteY58" fmla="*/ 585842 h 1059043"/>
                  <a:gd name="connsiteX59" fmla="*/ 486406 w 3024845"/>
                  <a:gd name="connsiteY59" fmla="*/ 585842 h 1059043"/>
                  <a:gd name="connsiteX60" fmla="*/ 486406 w 3024845"/>
                  <a:gd name="connsiteY60" fmla="*/ 611783 h 1059043"/>
                  <a:gd name="connsiteX61" fmla="*/ 488433 w 3024845"/>
                  <a:gd name="connsiteY61" fmla="*/ 611783 h 1059043"/>
                  <a:gd name="connsiteX62" fmla="*/ 502619 w 3024845"/>
                  <a:gd name="connsiteY62" fmla="*/ 611783 h 1059043"/>
                  <a:gd name="connsiteX63" fmla="*/ 502619 w 3024845"/>
                  <a:gd name="connsiteY63" fmla="*/ 613404 h 1059043"/>
                  <a:gd name="connsiteX64" fmla="*/ 502619 w 3024845"/>
                  <a:gd name="connsiteY64" fmla="*/ 624754 h 1059043"/>
                  <a:gd name="connsiteX65" fmla="*/ 503379 w 3024845"/>
                  <a:gd name="connsiteY65" fmla="*/ 624754 h 1059043"/>
                  <a:gd name="connsiteX66" fmla="*/ 508700 w 3024845"/>
                  <a:gd name="connsiteY66" fmla="*/ 624754 h 1059043"/>
                  <a:gd name="connsiteX67" fmla="*/ 508700 w 3024845"/>
                  <a:gd name="connsiteY67" fmla="*/ 623943 h 1059043"/>
                  <a:gd name="connsiteX68" fmla="*/ 508700 w 3024845"/>
                  <a:gd name="connsiteY68" fmla="*/ 618268 h 1059043"/>
                  <a:gd name="connsiteX69" fmla="*/ 539100 w 3024845"/>
                  <a:gd name="connsiteY69" fmla="*/ 618268 h 1059043"/>
                  <a:gd name="connsiteX70" fmla="*/ 539100 w 3024845"/>
                  <a:gd name="connsiteY70" fmla="*/ 642048 h 1059043"/>
                  <a:gd name="connsiteX71" fmla="*/ 540113 w 3024845"/>
                  <a:gd name="connsiteY71" fmla="*/ 642048 h 1059043"/>
                  <a:gd name="connsiteX72" fmla="*/ 547207 w 3024845"/>
                  <a:gd name="connsiteY72" fmla="*/ 642048 h 1059043"/>
                  <a:gd name="connsiteX73" fmla="*/ 547207 w 3024845"/>
                  <a:gd name="connsiteY73" fmla="*/ 643129 h 1059043"/>
                  <a:gd name="connsiteX74" fmla="*/ 547207 w 3024845"/>
                  <a:gd name="connsiteY74" fmla="*/ 650695 h 1059043"/>
                  <a:gd name="connsiteX75" fmla="*/ 547967 w 3024845"/>
                  <a:gd name="connsiteY75" fmla="*/ 650695 h 1059043"/>
                  <a:gd name="connsiteX76" fmla="*/ 553287 w 3024845"/>
                  <a:gd name="connsiteY76" fmla="*/ 650695 h 1059043"/>
                  <a:gd name="connsiteX77" fmla="*/ 553287 w 3024845"/>
                  <a:gd name="connsiteY77" fmla="*/ 648533 h 1059043"/>
                  <a:gd name="connsiteX78" fmla="*/ 553287 w 3024845"/>
                  <a:gd name="connsiteY78" fmla="*/ 633401 h 1059043"/>
                  <a:gd name="connsiteX79" fmla="*/ 554300 w 3024845"/>
                  <a:gd name="connsiteY79" fmla="*/ 633401 h 1059043"/>
                  <a:gd name="connsiteX80" fmla="*/ 561394 w 3024845"/>
                  <a:gd name="connsiteY80" fmla="*/ 633401 h 1059043"/>
                  <a:gd name="connsiteX81" fmla="*/ 561394 w 3024845"/>
                  <a:gd name="connsiteY81" fmla="*/ 634482 h 1059043"/>
                  <a:gd name="connsiteX82" fmla="*/ 561394 w 3024845"/>
                  <a:gd name="connsiteY82" fmla="*/ 642048 h 1059043"/>
                  <a:gd name="connsiteX83" fmla="*/ 566714 w 3024845"/>
                  <a:gd name="connsiteY83" fmla="*/ 640055 h 1059043"/>
                  <a:gd name="connsiteX84" fmla="*/ 567474 w 3024845"/>
                  <a:gd name="connsiteY84" fmla="*/ 639075 h 1059043"/>
                  <a:gd name="connsiteX85" fmla="*/ 567474 w 3024845"/>
                  <a:gd name="connsiteY85" fmla="*/ 633401 h 1059043"/>
                  <a:gd name="connsiteX86" fmla="*/ 605981 w 3024845"/>
                  <a:gd name="connsiteY86" fmla="*/ 633401 h 1059043"/>
                  <a:gd name="connsiteX87" fmla="*/ 605981 w 3024845"/>
                  <a:gd name="connsiteY87" fmla="*/ 657180 h 1059043"/>
                  <a:gd name="connsiteX88" fmla="*/ 608007 w 3024845"/>
                  <a:gd name="connsiteY88" fmla="*/ 657180 h 1059043"/>
                  <a:gd name="connsiteX89" fmla="*/ 622194 w 3024845"/>
                  <a:gd name="connsiteY89" fmla="*/ 657180 h 1059043"/>
                  <a:gd name="connsiteX90" fmla="*/ 622194 w 3024845"/>
                  <a:gd name="connsiteY90" fmla="*/ 658261 h 1059043"/>
                  <a:gd name="connsiteX91" fmla="*/ 622194 w 3024845"/>
                  <a:gd name="connsiteY91" fmla="*/ 665827 h 1059043"/>
                  <a:gd name="connsiteX92" fmla="*/ 623968 w 3024845"/>
                  <a:gd name="connsiteY92" fmla="*/ 665827 h 1059043"/>
                  <a:gd name="connsiteX93" fmla="*/ 636381 w 3024845"/>
                  <a:gd name="connsiteY93" fmla="*/ 665827 h 1059043"/>
                  <a:gd name="connsiteX94" fmla="*/ 636381 w 3024845"/>
                  <a:gd name="connsiteY94" fmla="*/ 642048 h 1059043"/>
                  <a:gd name="connsiteX95" fmla="*/ 637394 w 3024845"/>
                  <a:gd name="connsiteY95" fmla="*/ 642048 h 1059043"/>
                  <a:gd name="connsiteX96" fmla="*/ 644488 w 3024845"/>
                  <a:gd name="connsiteY96" fmla="*/ 642048 h 1059043"/>
                  <a:gd name="connsiteX97" fmla="*/ 644488 w 3024845"/>
                  <a:gd name="connsiteY97" fmla="*/ 609621 h 1059043"/>
                  <a:gd name="connsiteX98" fmla="*/ 645501 w 3024845"/>
                  <a:gd name="connsiteY98" fmla="*/ 609621 h 1059043"/>
                  <a:gd name="connsiteX99" fmla="*/ 652595 w 3024845"/>
                  <a:gd name="connsiteY99" fmla="*/ 609621 h 1059043"/>
                  <a:gd name="connsiteX100" fmla="*/ 652595 w 3024845"/>
                  <a:gd name="connsiteY100" fmla="*/ 607730 h 1059043"/>
                  <a:gd name="connsiteX101" fmla="*/ 652595 w 3024845"/>
                  <a:gd name="connsiteY101" fmla="*/ 594489 h 1059043"/>
                  <a:gd name="connsiteX102" fmla="*/ 651328 w 3024845"/>
                  <a:gd name="connsiteY102" fmla="*/ 592867 h 1059043"/>
                  <a:gd name="connsiteX103" fmla="*/ 656648 w 3024845"/>
                  <a:gd name="connsiteY103" fmla="*/ 581518 h 1059043"/>
                  <a:gd name="connsiteX104" fmla="*/ 664755 w 3024845"/>
                  <a:gd name="connsiteY104" fmla="*/ 609621 h 1059043"/>
                  <a:gd name="connsiteX105" fmla="*/ 665515 w 3024845"/>
                  <a:gd name="connsiteY105" fmla="*/ 609621 h 1059043"/>
                  <a:gd name="connsiteX106" fmla="*/ 670835 w 3024845"/>
                  <a:gd name="connsiteY106" fmla="*/ 609621 h 1059043"/>
                  <a:gd name="connsiteX107" fmla="*/ 670835 w 3024845"/>
                  <a:gd name="connsiteY107" fmla="*/ 503694 h 1059043"/>
                  <a:gd name="connsiteX108" fmla="*/ 672355 w 3024845"/>
                  <a:gd name="connsiteY108" fmla="*/ 503694 h 1059043"/>
                  <a:gd name="connsiteX109" fmla="*/ 682995 w 3024845"/>
                  <a:gd name="connsiteY109" fmla="*/ 503694 h 1059043"/>
                  <a:gd name="connsiteX110" fmla="*/ 682995 w 3024845"/>
                  <a:gd name="connsiteY110" fmla="*/ 456135 h 1059043"/>
                  <a:gd name="connsiteX111" fmla="*/ 709342 w 3024845"/>
                  <a:gd name="connsiteY111" fmla="*/ 456135 h 1059043"/>
                  <a:gd name="connsiteX112" fmla="*/ 709342 w 3024845"/>
                  <a:gd name="connsiteY112" fmla="*/ 434517 h 1059043"/>
                  <a:gd name="connsiteX113" fmla="*/ 743796 w 3024845"/>
                  <a:gd name="connsiteY113" fmla="*/ 434517 h 1059043"/>
                  <a:gd name="connsiteX114" fmla="*/ 743796 w 3024845"/>
                  <a:gd name="connsiteY114" fmla="*/ 436949 h 1059043"/>
                  <a:gd name="connsiteX115" fmla="*/ 743796 w 3024845"/>
                  <a:gd name="connsiteY115" fmla="*/ 453973 h 1059043"/>
                  <a:gd name="connsiteX116" fmla="*/ 746076 w 3024845"/>
                  <a:gd name="connsiteY116" fmla="*/ 453973 h 1059043"/>
                  <a:gd name="connsiteX117" fmla="*/ 762036 w 3024845"/>
                  <a:gd name="connsiteY117" fmla="*/ 453973 h 1059043"/>
                  <a:gd name="connsiteX118" fmla="*/ 762036 w 3024845"/>
                  <a:gd name="connsiteY118" fmla="*/ 501532 h 1059043"/>
                  <a:gd name="connsiteX119" fmla="*/ 763049 w 3024845"/>
                  <a:gd name="connsiteY119" fmla="*/ 501532 h 1059043"/>
                  <a:gd name="connsiteX120" fmla="*/ 770143 w 3024845"/>
                  <a:gd name="connsiteY120" fmla="*/ 501532 h 1059043"/>
                  <a:gd name="connsiteX121" fmla="*/ 784330 w 3024845"/>
                  <a:gd name="connsiteY121" fmla="*/ 505856 h 1059043"/>
                  <a:gd name="connsiteX122" fmla="*/ 784330 w 3024845"/>
                  <a:gd name="connsiteY122" fmla="*/ 544768 h 1059043"/>
                  <a:gd name="connsiteX123" fmla="*/ 785343 w 3024845"/>
                  <a:gd name="connsiteY123" fmla="*/ 544768 h 1059043"/>
                  <a:gd name="connsiteX124" fmla="*/ 792436 w 3024845"/>
                  <a:gd name="connsiteY124" fmla="*/ 544768 h 1059043"/>
                  <a:gd name="connsiteX125" fmla="*/ 792436 w 3024845"/>
                  <a:gd name="connsiteY125" fmla="*/ 546389 h 1059043"/>
                  <a:gd name="connsiteX126" fmla="*/ 792436 w 3024845"/>
                  <a:gd name="connsiteY126" fmla="*/ 557738 h 1059043"/>
                  <a:gd name="connsiteX127" fmla="*/ 794463 w 3024845"/>
                  <a:gd name="connsiteY127" fmla="*/ 557738 h 1059043"/>
                  <a:gd name="connsiteX128" fmla="*/ 808650 w 3024845"/>
                  <a:gd name="connsiteY128" fmla="*/ 557738 h 1059043"/>
                  <a:gd name="connsiteX129" fmla="*/ 814730 w 3024845"/>
                  <a:gd name="connsiteY129" fmla="*/ 564224 h 1059043"/>
                  <a:gd name="connsiteX130" fmla="*/ 814730 w 3024845"/>
                  <a:gd name="connsiteY130" fmla="*/ 585842 h 1059043"/>
                  <a:gd name="connsiteX131" fmla="*/ 817010 w 3024845"/>
                  <a:gd name="connsiteY131" fmla="*/ 585842 h 1059043"/>
                  <a:gd name="connsiteX132" fmla="*/ 832970 w 3024845"/>
                  <a:gd name="connsiteY132" fmla="*/ 585842 h 1059043"/>
                  <a:gd name="connsiteX133" fmla="*/ 832970 w 3024845"/>
                  <a:gd name="connsiteY133" fmla="*/ 586922 h 1059043"/>
                  <a:gd name="connsiteX134" fmla="*/ 832970 w 3024845"/>
                  <a:gd name="connsiteY134" fmla="*/ 594489 h 1059043"/>
                  <a:gd name="connsiteX135" fmla="*/ 834237 w 3024845"/>
                  <a:gd name="connsiteY135" fmla="*/ 594489 h 1059043"/>
                  <a:gd name="connsiteX136" fmla="*/ 843104 w 3024845"/>
                  <a:gd name="connsiteY136" fmla="*/ 594489 h 1059043"/>
                  <a:gd name="connsiteX137" fmla="*/ 843104 w 3024845"/>
                  <a:gd name="connsiteY137" fmla="*/ 596650 h 1059043"/>
                  <a:gd name="connsiteX138" fmla="*/ 843104 w 3024845"/>
                  <a:gd name="connsiteY138" fmla="*/ 611783 h 1059043"/>
                  <a:gd name="connsiteX139" fmla="*/ 847157 w 3024845"/>
                  <a:gd name="connsiteY139" fmla="*/ 609891 h 1059043"/>
                  <a:gd name="connsiteX140" fmla="*/ 847157 w 3024845"/>
                  <a:gd name="connsiteY140" fmla="*/ 596650 h 1059043"/>
                  <a:gd name="connsiteX141" fmla="*/ 848170 w 3024845"/>
                  <a:gd name="connsiteY141" fmla="*/ 596650 h 1059043"/>
                  <a:gd name="connsiteX142" fmla="*/ 855264 w 3024845"/>
                  <a:gd name="connsiteY142" fmla="*/ 596650 h 1059043"/>
                  <a:gd name="connsiteX143" fmla="*/ 855264 w 3024845"/>
                  <a:gd name="connsiteY143" fmla="*/ 598272 h 1059043"/>
                  <a:gd name="connsiteX144" fmla="*/ 855264 w 3024845"/>
                  <a:gd name="connsiteY144" fmla="*/ 609621 h 1059043"/>
                  <a:gd name="connsiteX145" fmla="*/ 856024 w 3024845"/>
                  <a:gd name="connsiteY145" fmla="*/ 609621 h 1059043"/>
                  <a:gd name="connsiteX146" fmla="*/ 861344 w 3024845"/>
                  <a:gd name="connsiteY146" fmla="*/ 609621 h 1059043"/>
                  <a:gd name="connsiteX147" fmla="*/ 909984 w 3024845"/>
                  <a:gd name="connsiteY147" fmla="*/ 605298 h 1059043"/>
                  <a:gd name="connsiteX148" fmla="*/ 909984 w 3024845"/>
                  <a:gd name="connsiteY148" fmla="*/ 606649 h 1059043"/>
                  <a:gd name="connsiteX149" fmla="*/ 909984 w 3024845"/>
                  <a:gd name="connsiteY149" fmla="*/ 616106 h 1059043"/>
                  <a:gd name="connsiteX150" fmla="*/ 910744 w 3024845"/>
                  <a:gd name="connsiteY150" fmla="*/ 616106 h 1059043"/>
                  <a:gd name="connsiteX151" fmla="*/ 916065 w 3024845"/>
                  <a:gd name="connsiteY151" fmla="*/ 616106 h 1059043"/>
                  <a:gd name="connsiteX152" fmla="*/ 916065 w 3024845"/>
                  <a:gd name="connsiteY152" fmla="*/ 618268 h 1059043"/>
                  <a:gd name="connsiteX153" fmla="*/ 916065 w 3024845"/>
                  <a:gd name="connsiteY153" fmla="*/ 633401 h 1059043"/>
                  <a:gd name="connsiteX154" fmla="*/ 918091 w 3024845"/>
                  <a:gd name="connsiteY154" fmla="*/ 632050 h 1059043"/>
                  <a:gd name="connsiteX155" fmla="*/ 932278 w 3024845"/>
                  <a:gd name="connsiteY155" fmla="*/ 622592 h 1059043"/>
                  <a:gd name="connsiteX156" fmla="*/ 938358 w 3024845"/>
                  <a:gd name="connsiteY156" fmla="*/ 581518 h 1059043"/>
                  <a:gd name="connsiteX157" fmla="*/ 939118 w 3024845"/>
                  <a:gd name="connsiteY157" fmla="*/ 581248 h 1059043"/>
                  <a:gd name="connsiteX158" fmla="*/ 944438 w 3024845"/>
                  <a:gd name="connsiteY158" fmla="*/ 579356 h 1059043"/>
                  <a:gd name="connsiteX159" fmla="*/ 946465 w 3024845"/>
                  <a:gd name="connsiteY159" fmla="*/ 510179 h 1059043"/>
                  <a:gd name="connsiteX160" fmla="*/ 948492 w 3024845"/>
                  <a:gd name="connsiteY160" fmla="*/ 579356 h 1059043"/>
                  <a:gd name="connsiteX161" fmla="*/ 949252 w 3024845"/>
                  <a:gd name="connsiteY161" fmla="*/ 579626 h 1059043"/>
                  <a:gd name="connsiteX162" fmla="*/ 954572 w 3024845"/>
                  <a:gd name="connsiteY162" fmla="*/ 581518 h 1059043"/>
                  <a:gd name="connsiteX163" fmla="*/ 954572 w 3024845"/>
                  <a:gd name="connsiteY163" fmla="*/ 495047 h 1059043"/>
                  <a:gd name="connsiteX164" fmla="*/ 958625 w 3024845"/>
                  <a:gd name="connsiteY164" fmla="*/ 462620 h 1059043"/>
                  <a:gd name="connsiteX165" fmla="*/ 997132 w 3024845"/>
                  <a:gd name="connsiteY165" fmla="*/ 462620 h 1059043"/>
                  <a:gd name="connsiteX166" fmla="*/ 997132 w 3024845"/>
                  <a:gd name="connsiteY166" fmla="*/ 495047 h 1059043"/>
                  <a:gd name="connsiteX167" fmla="*/ 997892 w 3024845"/>
                  <a:gd name="connsiteY167" fmla="*/ 495047 h 1059043"/>
                  <a:gd name="connsiteX168" fmla="*/ 1003212 w 3024845"/>
                  <a:gd name="connsiteY168" fmla="*/ 495047 h 1059043"/>
                  <a:gd name="connsiteX169" fmla="*/ 1003212 w 3024845"/>
                  <a:gd name="connsiteY169" fmla="*/ 412899 h 1059043"/>
                  <a:gd name="connsiteX170" fmla="*/ 1004986 w 3024845"/>
                  <a:gd name="connsiteY170" fmla="*/ 412899 h 1059043"/>
                  <a:gd name="connsiteX171" fmla="*/ 1017399 w 3024845"/>
                  <a:gd name="connsiteY171" fmla="*/ 412899 h 1059043"/>
                  <a:gd name="connsiteX172" fmla="*/ 1017399 w 3024845"/>
                  <a:gd name="connsiteY172" fmla="*/ 411008 h 1059043"/>
                  <a:gd name="connsiteX173" fmla="*/ 1017399 w 3024845"/>
                  <a:gd name="connsiteY173" fmla="*/ 397767 h 1059043"/>
                  <a:gd name="connsiteX174" fmla="*/ 1039693 w 3024845"/>
                  <a:gd name="connsiteY174" fmla="*/ 397767 h 1059043"/>
                  <a:gd name="connsiteX175" fmla="*/ 1039693 w 3024845"/>
                  <a:gd name="connsiteY175" fmla="*/ 396686 h 1059043"/>
                  <a:gd name="connsiteX176" fmla="*/ 1039693 w 3024845"/>
                  <a:gd name="connsiteY176" fmla="*/ 389120 h 1059043"/>
                  <a:gd name="connsiteX177" fmla="*/ 1041466 w 3024845"/>
                  <a:gd name="connsiteY177" fmla="*/ 389120 h 1059043"/>
                  <a:gd name="connsiteX178" fmla="*/ 1053880 w 3024845"/>
                  <a:gd name="connsiteY178" fmla="*/ 389120 h 1059043"/>
                  <a:gd name="connsiteX179" fmla="*/ 1053880 w 3024845"/>
                  <a:gd name="connsiteY179" fmla="*/ 390201 h 1059043"/>
                  <a:gd name="connsiteX180" fmla="*/ 1053880 w 3024845"/>
                  <a:gd name="connsiteY180" fmla="*/ 397767 h 1059043"/>
                  <a:gd name="connsiteX181" fmla="*/ 1054640 w 3024845"/>
                  <a:gd name="connsiteY181" fmla="*/ 397767 h 1059043"/>
                  <a:gd name="connsiteX182" fmla="*/ 1059960 w 3024845"/>
                  <a:gd name="connsiteY182" fmla="*/ 397767 h 1059043"/>
                  <a:gd name="connsiteX183" fmla="*/ 1070093 w 3024845"/>
                  <a:gd name="connsiteY183" fmla="*/ 393443 h 1059043"/>
                  <a:gd name="connsiteX184" fmla="*/ 1074146 w 3024845"/>
                  <a:gd name="connsiteY184" fmla="*/ 396686 h 1059043"/>
                  <a:gd name="connsiteX185" fmla="*/ 1074146 w 3024845"/>
                  <a:gd name="connsiteY185" fmla="*/ 389120 h 1059043"/>
                  <a:gd name="connsiteX186" fmla="*/ 1076426 w 3024845"/>
                  <a:gd name="connsiteY186" fmla="*/ 389120 h 1059043"/>
                  <a:gd name="connsiteX187" fmla="*/ 1092387 w 3024845"/>
                  <a:gd name="connsiteY187" fmla="*/ 389120 h 1059043"/>
                  <a:gd name="connsiteX188" fmla="*/ 1092387 w 3024845"/>
                  <a:gd name="connsiteY188" fmla="*/ 390201 h 1059043"/>
                  <a:gd name="connsiteX189" fmla="*/ 1092387 w 3024845"/>
                  <a:gd name="connsiteY189" fmla="*/ 397767 h 1059043"/>
                  <a:gd name="connsiteX190" fmla="*/ 1122787 w 3024845"/>
                  <a:gd name="connsiteY190" fmla="*/ 397767 h 1059043"/>
                  <a:gd name="connsiteX191" fmla="*/ 1122787 w 3024845"/>
                  <a:gd name="connsiteY191" fmla="*/ 399388 h 1059043"/>
                  <a:gd name="connsiteX192" fmla="*/ 1122787 w 3024845"/>
                  <a:gd name="connsiteY192" fmla="*/ 410738 h 1059043"/>
                  <a:gd name="connsiteX193" fmla="*/ 1149134 w 3024845"/>
                  <a:gd name="connsiteY193" fmla="*/ 410738 h 1059043"/>
                  <a:gd name="connsiteX194" fmla="*/ 1149134 w 3024845"/>
                  <a:gd name="connsiteY194" fmla="*/ 441002 h 1059043"/>
                  <a:gd name="connsiteX195" fmla="*/ 1149894 w 3024845"/>
                  <a:gd name="connsiteY195" fmla="*/ 441002 h 1059043"/>
                  <a:gd name="connsiteX196" fmla="*/ 1155214 w 3024845"/>
                  <a:gd name="connsiteY196" fmla="*/ 441002 h 1059043"/>
                  <a:gd name="connsiteX197" fmla="*/ 1155214 w 3024845"/>
                  <a:gd name="connsiteY197" fmla="*/ 442083 h 1059043"/>
                  <a:gd name="connsiteX198" fmla="*/ 1155214 w 3024845"/>
                  <a:gd name="connsiteY198" fmla="*/ 449650 h 1059043"/>
                  <a:gd name="connsiteX199" fmla="*/ 1159268 w 3024845"/>
                  <a:gd name="connsiteY199" fmla="*/ 479914 h 1059043"/>
                  <a:gd name="connsiteX200" fmla="*/ 1160028 w 3024845"/>
                  <a:gd name="connsiteY200" fmla="*/ 479914 h 1059043"/>
                  <a:gd name="connsiteX201" fmla="*/ 1165348 w 3024845"/>
                  <a:gd name="connsiteY201" fmla="*/ 479914 h 1059043"/>
                  <a:gd name="connsiteX202" fmla="*/ 1165348 w 3024845"/>
                  <a:gd name="connsiteY202" fmla="*/ 480725 h 1059043"/>
                  <a:gd name="connsiteX203" fmla="*/ 1165348 w 3024845"/>
                  <a:gd name="connsiteY203" fmla="*/ 486400 h 1059043"/>
                  <a:gd name="connsiteX204" fmla="*/ 1166361 w 3024845"/>
                  <a:gd name="connsiteY204" fmla="*/ 486400 h 1059043"/>
                  <a:gd name="connsiteX205" fmla="*/ 1173454 w 3024845"/>
                  <a:gd name="connsiteY205" fmla="*/ 486400 h 1059043"/>
                  <a:gd name="connsiteX206" fmla="*/ 1173454 w 3024845"/>
                  <a:gd name="connsiteY206" fmla="*/ 516665 h 1059043"/>
                  <a:gd name="connsiteX207" fmla="*/ 1175481 w 3024845"/>
                  <a:gd name="connsiteY207" fmla="*/ 516665 h 1059043"/>
                  <a:gd name="connsiteX208" fmla="*/ 1189668 w 3024845"/>
                  <a:gd name="connsiteY208" fmla="*/ 516665 h 1059043"/>
                  <a:gd name="connsiteX209" fmla="*/ 1189668 w 3024845"/>
                  <a:gd name="connsiteY209" fmla="*/ 540444 h 1059043"/>
                  <a:gd name="connsiteX210" fmla="*/ 1191695 w 3024845"/>
                  <a:gd name="connsiteY210" fmla="*/ 542065 h 1059043"/>
                  <a:gd name="connsiteX211" fmla="*/ 1191695 w 3024845"/>
                  <a:gd name="connsiteY211" fmla="*/ 553415 h 1059043"/>
                  <a:gd name="connsiteX212" fmla="*/ 1192455 w 3024845"/>
                  <a:gd name="connsiteY212" fmla="*/ 553415 h 1059043"/>
                  <a:gd name="connsiteX213" fmla="*/ 1197775 w 3024845"/>
                  <a:gd name="connsiteY213" fmla="*/ 553415 h 1059043"/>
                  <a:gd name="connsiteX214" fmla="*/ 1197775 w 3024845"/>
                  <a:gd name="connsiteY214" fmla="*/ 577194 h 1059043"/>
                  <a:gd name="connsiteX215" fmla="*/ 1199041 w 3024845"/>
                  <a:gd name="connsiteY215" fmla="*/ 577194 h 1059043"/>
                  <a:gd name="connsiteX216" fmla="*/ 1207908 w 3024845"/>
                  <a:gd name="connsiteY216" fmla="*/ 577194 h 1059043"/>
                  <a:gd name="connsiteX217" fmla="*/ 1209935 w 3024845"/>
                  <a:gd name="connsiteY217" fmla="*/ 581248 h 1059043"/>
                  <a:gd name="connsiteX218" fmla="*/ 1209935 w 3024845"/>
                  <a:gd name="connsiteY218" fmla="*/ 594489 h 1059043"/>
                  <a:gd name="connsiteX219" fmla="*/ 1211455 w 3024845"/>
                  <a:gd name="connsiteY219" fmla="*/ 592597 h 1059043"/>
                  <a:gd name="connsiteX220" fmla="*/ 1222095 w 3024845"/>
                  <a:gd name="connsiteY220" fmla="*/ 579356 h 1059043"/>
                  <a:gd name="connsiteX221" fmla="*/ 1250469 w 3024845"/>
                  <a:gd name="connsiteY221" fmla="*/ 579356 h 1059043"/>
                  <a:gd name="connsiteX222" fmla="*/ 1250469 w 3024845"/>
                  <a:gd name="connsiteY222" fmla="*/ 665827 h 1059043"/>
                  <a:gd name="connsiteX223" fmla="*/ 1251229 w 3024845"/>
                  <a:gd name="connsiteY223" fmla="*/ 665827 h 1059043"/>
                  <a:gd name="connsiteX224" fmla="*/ 1256549 w 3024845"/>
                  <a:gd name="connsiteY224" fmla="*/ 665827 h 1059043"/>
                  <a:gd name="connsiteX225" fmla="*/ 1257309 w 3024845"/>
                  <a:gd name="connsiteY225" fmla="*/ 664476 h 1059043"/>
                  <a:gd name="connsiteX226" fmla="*/ 1262629 w 3024845"/>
                  <a:gd name="connsiteY226" fmla="*/ 655018 h 1059043"/>
                  <a:gd name="connsiteX227" fmla="*/ 1262629 w 3024845"/>
                  <a:gd name="connsiteY227" fmla="*/ 656910 h 1059043"/>
                  <a:gd name="connsiteX228" fmla="*/ 1262629 w 3024845"/>
                  <a:gd name="connsiteY228" fmla="*/ 670151 h 1059043"/>
                  <a:gd name="connsiteX229" fmla="*/ 1266682 w 3024845"/>
                  <a:gd name="connsiteY229" fmla="*/ 624754 h 1059043"/>
                  <a:gd name="connsiteX230" fmla="*/ 1267442 w 3024845"/>
                  <a:gd name="connsiteY230" fmla="*/ 624754 h 1059043"/>
                  <a:gd name="connsiteX231" fmla="*/ 1272762 w 3024845"/>
                  <a:gd name="connsiteY231" fmla="*/ 624754 h 1059043"/>
                  <a:gd name="connsiteX232" fmla="*/ 1272762 w 3024845"/>
                  <a:gd name="connsiteY232" fmla="*/ 559900 h 1059043"/>
                  <a:gd name="connsiteX233" fmla="*/ 1273776 w 3024845"/>
                  <a:gd name="connsiteY233" fmla="*/ 559900 h 1059043"/>
                  <a:gd name="connsiteX234" fmla="*/ 1280869 w 3024845"/>
                  <a:gd name="connsiteY234" fmla="*/ 559900 h 1059043"/>
                  <a:gd name="connsiteX235" fmla="*/ 1293029 w 3024845"/>
                  <a:gd name="connsiteY235" fmla="*/ 516665 h 1059043"/>
                  <a:gd name="connsiteX236" fmla="*/ 1294296 w 3024845"/>
                  <a:gd name="connsiteY236" fmla="*/ 516665 h 1059043"/>
                  <a:gd name="connsiteX237" fmla="*/ 1303163 w 3024845"/>
                  <a:gd name="connsiteY237" fmla="*/ 516665 h 1059043"/>
                  <a:gd name="connsiteX238" fmla="*/ 1313296 w 3024845"/>
                  <a:gd name="connsiteY238" fmla="*/ 559900 h 1059043"/>
                  <a:gd name="connsiteX239" fmla="*/ 1314309 w 3024845"/>
                  <a:gd name="connsiteY239" fmla="*/ 559900 h 1059043"/>
                  <a:gd name="connsiteX240" fmla="*/ 1321403 w 3024845"/>
                  <a:gd name="connsiteY240" fmla="*/ 559900 h 1059043"/>
                  <a:gd name="connsiteX241" fmla="*/ 1321403 w 3024845"/>
                  <a:gd name="connsiteY241" fmla="*/ 598812 h 1059043"/>
                  <a:gd name="connsiteX242" fmla="*/ 1323176 w 3024845"/>
                  <a:gd name="connsiteY242" fmla="*/ 598812 h 1059043"/>
                  <a:gd name="connsiteX243" fmla="*/ 1335590 w 3024845"/>
                  <a:gd name="connsiteY243" fmla="*/ 598812 h 1059043"/>
                  <a:gd name="connsiteX244" fmla="*/ 1335590 w 3024845"/>
                  <a:gd name="connsiteY244" fmla="*/ 600974 h 1059043"/>
                  <a:gd name="connsiteX245" fmla="*/ 1335590 w 3024845"/>
                  <a:gd name="connsiteY245" fmla="*/ 616106 h 1059043"/>
                  <a:gd name="connsiteX246" fmla="*/ 1339643 w 3024845"/>
                  <a:gd name="connsiteY246" fmla="*/ 613945 h 1059043"/>
                  <a:gd name="connsiteX247" fmla="*/ 1339643 w 3024845"/>
                  <a:gd name="connsiteY247" fmla="*/ 598812 h 1059043"/>
                  <a:gd name="connsiteX248" fmla="*/ 1341163 w 3024845"/>
                  <a:gd name="connsiteY248" fmla="*/ 598812 h 1059043"/>
                  <a:gd name="connsiteX249" fmla="*/ 1351803 w 3024845"/>
                  <a:gd name="connsiteY249" fmla="*/ 598812 h 1059043"/>
                  <a:gd name="connsiteX250" fmla="*/ 1351803 w 3024845"/>
                  <a:gd name="connsiteY250" fmla="*/ 600433 h 1059043"/>
                  <a:gd name="connsiteX251" fmla="*/ 1351803 w 3024845"/>
                  <a:gd name="connsiteY251" fmla="*/ 611783 h 1059043"/>
                  <a:gd name="connsiteX252" fmla="*/ 1382204 w 3024845"/>
                  <a:gd name="connsiteY252" fmla="*/ 611783 h 1059043"/>
                  <a:gd name="connsiteX253" fmla="*/ 1382204 w 3024845"/>
                  <a:gd name="connsiteY253" fmla="*/ 575033 h 1059043"/>
                  <a:gd name="connsiteX254" fmla="*/ 1383470 w 3024845"/>
                  <a:gd name="connsiteY254" fmla="*/ 575033 h 1059043"/>
                  <a:gd name="connsiteX255" fmla="*/ 1392337 w 3024845"/>
                  <a:gd name="connsiteY255" fmla="*/ 575033 h 1059043"/>
                  <a:gd name="connsiteX256" fmla="*/ 1392337 w 3024845"/>
                  <a:gd name="connsiteY256" fmla="*/ 596650 h 1059043"/>
                  <a:gd name="connsiteX257" fmla="*/ 1394364 w 3024845"/>
                  <a:gd name="connsiteY257" fmla="*/ 564224 h 1059043"/>
                  <a:gd name="connsiteX258" fmla="*/ 1416657 w 3024845"/>
                  <a:gd name="connsiteY258" fmla="*/ 564224 h 1059043"/>
                  <a:gd name="connsiteX259" fmla="*/ 1416657 w 3024845"/>
                  <a:gd name="connsiteY259" fmla="*/ 562602 h 1059043"/>
                  <a:gd name="connsiteX260" fmla="*/ 1416657 w 3024845"/>
                  <a:gd name="connsiteY260" fmla="*/ 551253 h 1059043"/>
                  <a:gd name="connsiteX261" fmla="*/ 1417417 w 3024845"/>
                  <a:gd name="connsiteY261" fmla="*/ 551253 h 1059043"/>
                  <a:gd name="connsiteX262" fmla="*/ 1422737 w 3024845"/>
                  <a:gd name="connsiteY262" fmla="*/ 551253 h 1059043"/>
                  <a:gd name="connsiteX263" fmla="*/ 1422737 w 3024845"/>
                  <a:gd name="connsiteY263" fmla="*/ 549362 h 1059043"/>
                  <a:gd name="connsiteX264" fmla="*/ 1422737 w 3024845"/>
                  <a:gd name="connsiteY264" fmla="*/ 536121 h 1059043"/>
                  <a:gd name="connsiteX265" fmla="*/ 1426791 w 3024845"/>
                  <a:gd name="connsiteY265" fmla="*/ 542606 h 1059043"/>
                  <a:gd name="connsiteX266" fmla="*/ 1429071 w 3024845"/>
                  <a:gd name="connsiteY266" fmla="*/ 542606 h 1059043"/>
                  <a:gd name="connsiteX267" fmla="*/ 1445031 w 3024845"/>
                  <a:gd name="connsiteY267" fmla="*/ 542606 h 1059043"/>
                  <a:gd name="connsiteX268" fmla="*/ 1445031 w 3024845"/>
                  <a:gd name="connsiteY268" fmla="*/ 541795 h 1059043"/>
                  <a:gd name="connsiteX269" fmla="*/ 1445031 w 3024845"/>
                  <a:gd name="connsiteY269" fmla="*/ 536121 h 1059043"/>
                  <a:gd name="connsiteX270" fmla="*/ 1445791 w 3024845"/>
                  <a:gd name="connsiteY270" fmla="*/ 536121 h 1059043"/>
                  <a:gd name="connsiteX271" fmla="*/ 1451111 w 3024845"/>
                  <a:gd name="connsiteY271" fmla="*/ 536121 h 1059043"/>
                  <a:gd name="connsiteX272" fmla="*/ 1451111 w 3024845"/>
                  <a:gd name="connsiteY272" fmla="*/ 537472 h 1059043"/>
                  <a:gd name="connsiteX273" fmla="*/ 1451111 w 3024845"/>
                  <a:gd name="connsiteY273" fmla="*/ 546930 h 1059043"/>
                  <a:gd name="connsiteX274" fmla="*/ 1489618 w 3024845"/>
                  <a:gd name="connsiteY274" fmla="*/ 546930 h 1059043"/>
                  <a:gd name="connsiteX275" fmla="*/ 1489618 w 3024845"/>
                  <a:gd name="connsiteY275" fmla="*/ 685283 h 1059043"/>
                  <a:gd name="connsiteX276" fmla="*/ 1491138 w 3024845"/>
                  <a:gd name="connsiteY276" fmla="*/ 685283 h 1059043"/>
                  <a:gd name="connsiteX277" fmla="*/ 1501778 w 3024845"/>
                  <a:gd name="connsiteY277" fmla="*/ 685283 h 1059043"/>
                  <a:gd name="connsiteX278" fmla="*/ 1501778 w 3024845"/>
                  <a:gd name="connsiteY278" fmla="*/ 672313 h 1059043"/>
                  <a:gd name="connsiteX279" fmla="*/ 1505832 w 3024845"/>
                  <a:gd name="connsiteY279" fmla="*/ 672313 h 1059043"/>
                  <a:gd name="connsiteX280" fmla="*/ 1505832 w 3024845"/>
                  <a:gd name="connsiteY280" fmla="*/ 685283 h 1059043"/>
                  <a:gd name="connsiteX281" fmla="*/ 1536232 w 3024845"/>
                  <a:gd name="connsiteY281" fmla="*/ 685283 h 1059043"/>
                  <a:gd name="connsiteX282" fmla="*/ 1536232 w 3024845"/>
                  <a:gd name="connsiteY282" fmla="*/ 655018 h 1059043"/>
                  <a:gd name="connsiteX283" fmla="*/ 1548392 w 3024845"/>
                  <a:gd name="connsiteY283" fmla="*/ 655018 h 1059043"/>
                  <a:gd name="connsiteX284" fmla="*/ 1560552 w 3024845"/>
                  <a:gd name="connsiteY284" fmla="*/ 652857 h 1059043"/>
                  <a:gd name="connsiteX285" fmla="*/ 1564606 w 3024845"/>
                  <a:gd name="connsiteY285" fmla="*/ 655018 h 1059043"/>
                  <a:gd name="connsiteX286" fmla="*/ 1574739 w 3024845"/>
                  <a:gd name="connsiteY286" fmla="*/ 655018 h 1059043"/>
                  <a:gd name="connsiteX287" fmla="*/ 1574739 w 3024845"/>
                  <a:gd name="connsiteY287" fmla="*/ 685283 h 1059043"/>
                  <a:gd name="connsiteX288" fmla="*/ 1582846 w 3024845"/>
                  <a:gd name="connsiteY288" fmla="*/ 685283 h 1059043"/>
                  <a:gd name="connsiteX289" fmla="*/ 1582846 w 3024845"/>
                  <a:gd name="connsiteY289" fmla="*/ 702578 h 1059043"/>
                  <a:gd name="connsiteX290" fmla="*/ 1592182 w 3024845"/>
                  <a:gd name="connsiteY290" fmla="*/ 703483 h 1059043"/>
                  <a:gd name="connsiteX291" fmla="*/ 1605140 w 3024845"/>
                  <a:gd name="connsiteY291" fmla="*/ 703483 h 1059043"/>
                  <a:gd name="connsiteX292" fmla="*/ 1605140 w 3024845"/>
                  <a:gd name="connsiteY292" fmla="*/ 687445 h 1059043"/>
                  <a:gd name="connsiteX293" fmla="*/ 1673096 w 3024845"/>
                  <a:gd name="connsiteY293" fmla="*/ 687445 h 1059043"/>
                  <a:gd name="connsiteX294" fmla="*/ 1673096 w 3024845"/>
                  <a:gd name="connsiteY294" fmla="*/ 602192 h 1059043"/>
                  <a:gd name="connsiteX295" fmla="*/ 1745104 w 3024845"/>
                  <a:gd name="connsiteY295" fmla="*/ 602192 h 1059043"/>
                  <a:gd name="connsiteX296" fmla="*/ 1745104 w 3024845"/>
                  <a:gd name="connsiteY296" fmla="*/ 680960 h 1059043"/>
                  <a:gd name="connsiteX297" fmla="*/ 1747008 w 3024845"/>
                  <a:gd name="connsiteY297" fmla="*/ 680960 h 1059043"/>
                  <a:gd name="connsiteX298" fmla="*/ 1748250 w 3024845"/>
                  <a:gd name="connsiteY298" fmla="*/ 703483 h 1059043"/>
                  <a:gd name="connsiteX299" fmla="*/ 1757926 w 3024845"/>
                  <a:gd name="connsiteY299" fmla="*/ 703483 h 1059043"/>
                  <a:gd name="connsiteX300" fmla="*/ 1759168 w 3024845"/>
                  <a:gd name="connsiteY300" fmla="*/ 680960 h 1059043"/>
                  <a:gd name="connsiteX301" fmla="*/ 1765248 w 3024845"/>
                  <a:gd name="connsiteY301" fmla="*/ 680960 h 1059043"/>
                  <a:gd name="connsiteX302" fmla="*/ 1766490 w 3024845"/>
                  <a:gd name="connsiteY302" fmla="*/ 703483 h 1059043"/>
                  <a:gd name="connsiteX303" fmla="*/ 1817112 w 3024845"/>
                  <a:gd name="connsiteY303" fmla="*/ 703483 h 1059043"/>
                  <a:gd name="connsiteX304" fmla="*/ 1817112 w 3024845"/>
                  <a:gd name="connsiteY304" fmla="*/ 540455 h 1059043"/>
                  <a:gd name="connsiteX305" fmla="*/ 2014439 w 3024845"/>
                  <a:gd name="connsiteY305" fmla="*/ 540455 h 1059043"/>
                  <a:gd name="connsiteX306" fmla="*/ 2014439 w 3024845"/>
                  <a:gd name="connsiteY306" fmla="*/ 703483 h 1059043"/>
                  <a:gd name="connsiteX307" fmla="*/ 2033136 w 3024845"/>
                  <a:gd name="connsiteY307" fmla="*/ 703483 h 1059043"/>
                  <a:gd name="connsiteX308" fmla="*/ 2033136 w 3024845"/>
                  <a:gd name="connsiteY308" fmla="*/ 620790 h 1059043"/>
                  <a:gd name="connsiteX309" fmla="*/ 2128256 w 3024845"/>
                  <a:gd name="connsiteY309" fmla="*/ 620790 h 1059043"/>
                  <a:gd name="connsiteX310" fmla="*/ 2140186 w 3024845"/>
                  <a:gd name="connsiteY310" fmla="*/ 302649 h 1059043"/>
                  <a:gd name="connsiteX311" fmla="*/ 2128026 w 3024845"/>
                  <a:gd name="connsiteY311" fmla="*/ 281031 h 1059043"/>
                  <a:gd name="connsiteX312" fmla="*/ 2121946 w 3024845"/>
                  <a:gd name="connsiteY312" fmla="*/ 276707 h 1059043"/>
                  <a:gd name="connsiteX313" fmla="*/ 2130053 w 3024845"/>
                  <a:gd name="connsiteY313" fmla="*/ 252928 h 1059043"/>
                  <a:gd name="connsiteX314" fmla="*/ 2130053 w 3024845"/>
                  <a:gd name="connsiteY314" fmla="*/ 235634 h 1059043"/>
                  <a:gd name="connsiteX315" fmla="*/ 2144240 w 3024845"/>
                  <a:gd name="connsiteY315" fmla="*/ 235634 h 1059043"/>
                  <a:gd name="connsiteX316" fmla="*/ 2144240 w 3024845"/>
                  <a:gd name="connsiteY316" fmla="*/ 214016 h 1059043"/>
                  <a:gd name="connsiteX317" fmla="*/ 2146266 w 3024845"/>
                  <a:gd name="connsiteY317" fmla="*/ 209692 h 1059043"/>
                  <a:gd name="connsiteX318" fmla="*/ 2146266 w 3024845"/>
                  <a:gd name="connsiteY318" fmla="*/ 131868 h 1059043"/>
                  <a:gd name="connsiteX319" fmla="*/ 2144240 w 3024845"/>
                  <a:gd name="connsiteY319" fmla="*/ 125383 h 1059043"/>
                  <a:gd name="connsiteX320" fmla="*/ 2150320 w 3024845"/>
                  <a:gd name="connsiteY320" fmla="*/ 118897 h 1059043"/>
                  <a:gd name="connsiteX321" fmla="*/ 2150320 w 3024845"/>
                  <a:gd name="connsiteY321" fmla="*/ 60529 h 1059043"/>
                  <a:gd name="connsiteX322" fmla="*/ 2152346 w 3024845"/>
                  <a:gd name="connsiteY322" fmla="*/ 56206 h 1059043"/>
                  <a:gd name="connsiteX323" fmla="*/ 2152346 w 3024845"/>
                  <a:gd name="connsiteY323" fmla="*/ 0 h 1059043"/>
                  <a:gd name="connsiteX324" fmla="*/ 2162480 w 3024845"/>
                  <a:gd name="connsiteY324" fmla="*/ 118897 h 1059043"/>
                  <a:gd name="connsiteX325" fmla="*/ 2168560 w 3024845"/>
                  <a:gd name="connsiteY325" fmla="*/ 125383 h 1059043"/>
                  <a:gd name="connsiteX326" fmla="*/ 2166533 w 3024845"/>
                  <a:gd name="connsiteY326" fmla="*/ 131868 h 1059043"/>
                  <a:gd name="connsiteX327" fmla="*/ 2166533 w 3024845"/>
                  <a:gd name="connsiteY327" fmla="*/ 209692 h 1059043"/>
                  <a:gd name="connsiteX328" fmla="*/ 2168560 w 3024845"/>
                  <a:gd name="connsiteY328" fmla="*/ 214016 h 1059043"/>
                  <a:gd name="connsiteX329" fmla="*/ 2168560 w 3024845"/>
                  <a:gd name="connsiteY329" fmla="*/ 235634 h 1059043"/>
                  <a:gd name="connsiteX330" fmla="*/ 2182747 w 3024845"/>
                  <a:gd name="connsiteY330" fmla="*/ 235634 h 1059043"/>
                  <a:gd name="connsiteX331" fmla="*/ 2182747 w 3024845"/>
                  <a:gd name="connsiteY331" fmla="*/ 252928 h 1059043"/>
                  <a:gd name="connsiteX332" fmla="*/ 2190854 w 3024845"/>
                  <a:gd name="connsiteY332" fmla="*/ 276707 h 1059043"/>
                  <a:gd name="connsiteX333" fmla="*/ 2184774 w 3024845"/>
                  <a:gd name="connsiteY333" fmla="*/ 281031 h 1059043"/>
                  <a:gd name="connsiteX334" fmla="*/ 2172613 w 3024845"/>
                  <a:gd name="connsiteY334" fmla="*/ 302649 h 1059043"/>
                  <a:gd name="connsiteX335" fmla="*/ 2180720 w 3024845"/>
                  <a:gd name="connsiteY335" fmla="*/ 555577 h 1059043"/>
                  <a:gd name="connsiteX336" fmla="*/ 2245574 w 3024845"/>
                  <a:gd name="connsiteY336" fmla="*/ 555577 h 1059043"/>
                  <a:gd name="connsiteX337" fmla="*/ 2245574 w 3024845"/>
                  <a:gd name="connsiteY337" fmla="*/ 631239 h 1059043"/>
                  <a:gd name="connsiteX338" fmla="*/ 2253681 w 3024845"/>
                  <a:gd name="connsiteY338" fmla="*/ 631239 h 1059043"/>
                  <a:gd name="connsiteX339" fmla="*/ 2255708 w 3024845"/>
                  <a:gd name="connsiteY339" fmla="*/ 624754 h 1059043"/>
                  <a:gd name="connsiteX340" fmla="*/ 2261788 w 3024845"/>
                  <a:gd name="connsiteY340" fmla="*/ 624754 h 1059043"/>
                  <a:gd name="connsiteX341" fmla="*/ 2263815 w 3024845"/>
                  <a:gd name="connsiteY341" fmla="*/ 633401 h 1059043"/>
                  <a:gd name="connsiteX342" fmla="*/ 2275975 w 3024845"/>
                  <a:gd name="connsiteY342" fmla="*/ 633401 h 1059043"/>
                  <a:gd name="connsiteX343" fmla="*/ 2275975 w 3024845"/>
                  <a:gd name="connsiteY343" fmla="*/ 626915 h 1059043"/>
                  <a:gd name="connsiteX344" fmla="*/ 2298268 w 3024845"/>
                  <a:gd name="connsiteY344" fmla="*/ 626915 h 1059043"/>
                  <a:gd name="connsiteX345" fmla="*/ 2298268 w 3024845"/>
                  <a:gd name="connsiteY345" fmla="*/ 633401 h 1059043"/>
                  <a:gd name="connsiteX346" fmla="*/ 2318535 w 3024845"/>
                  <a:gd name="connsiteY346" fmla="*/ 633401 h 1059043"/>
                  <a:gd name="connsiteX347" fmla="*/ 2318535 w 3024845"/>
                  <a:gd name="connsiteY347" fmla="*/ 678798 h 1059043"/>
                  <a:gd name="connsiteX348" fmla="*/ 2332722 w 3024845"/>
                  <a:gd name="connsiteY348" fmla="*/ 678798 h 1059043"/>
                  <a:gd name="connsiteX349" fmla="*/ 2332722 w 3024845"/>
                  <a:gd name="connsiteY349" fmla="*/ 665827 h 1059043"/>
                  <a:gd name="connsiteX350" fmla="*/ 2348936 w 3024845"/>
                  <a:gd name="connsiteY350" fmla="*/ 665827 h 1059043"/>
                  <a:gd name="connsiteX351" fmla="*/ 2348936 w 3024845"/>
                  <a:gd name="connsiteY351" fmla="*/ 486400 h 1059043"/>
                  <a:gd name="connsiteX352" fmla="*/ 2355016 w 3024845"/>
                  <a:gd name="connsiteY352" fmla="*/ 479914 h 1059043"/>
                  <a:gd name="connsiteX353" fmla="*/ 2427977 w 3024845"/>
                  <a:gd name="connsiteY353" fmla="*/ 479914 h 1059043"/>
                  <a:gd name="connsiteX354" fmla="*/ 2427977 w 3024845"/>
                  <a:gd name="connsiteY354" fmla="*/ 488562 h 1059043"/>
                  <a:gd name="connsiteX355" fmla="*/ 2438110 w 3024845"/>
                  <a:gd name="connsiteY355" fmla="*/ 488562 h 1059043"/>
                  <a:gd name="connsiteX356" fmla="*/ 2438110 w 3024845"/>
                  <a:gd name="connsiteY356" fmla="*/ 603136 h 1059043"/>
                  <a:gd name="connsiteX357" fmla="*/ 2460404 w 3024845"/>
                  <a:gd name="connsiteY357" fmla="*/ 603136 h 1059043"/>
                  <a:gd name="connsiteX358" fmla="*/ 2460404 w 3024845"/>
                  <a:gd name="connsiteY358" fmla="*/ 536121 h 1059043"/>
                  <a:gd name="connsiteX359" fmla="*/ 2486751 w 3024845"/>
                  <a:gd name="connsiteY359" fmla="*/ 536121 h 1059043"/>
                  <a:gd name="connsiteX360" fmla="*/ 2490804 w 3024845"/>
                  <a:gd name="connsiteY360" fmla="*/ 531797 h 1059043"/>
                  <a:gd name="connsiteX361" fmla="*/ 2498911 w 3024845"/>
                  <a:gd name="connsiteY361" fmla="*/ 531797 h 1059043"/>
                  <a:gd name="connsiteX362" fmla="*/ 2502964 w 3024845"/>
                  <a:gd name="connsiteY362" fmla="*/ 536121 h 1059043"/>
                  <a:gd name="connsiteX363" fmla="*/ 2525258 w 3024845"/>
                  <a:gd name="connsiteY363" fmla="*/ 536121 h 1059043"/>
                  <a:gd name="connsiteX364" fmla="*/ 2525258 w 3024845"/>
                  <a:gd name="connsiteY364" fmla="*/ 419385 h 1059043"/>
                  <a:gd name="connsiteX365" fmla="*/ 2582005 w 3024845"/>
                  <a:gd name="connsiteY365" fmla="*/ 408576 h 1059043"/>
                  <a:gd name="connsiteX366" fmla="*/ 2582005 w 3024845"/>
                  <a:gd name="connsiteY366" fmla="*/ 409657 h 1059043"/>
                  <a:gd name="connsiteX367" fmla="*/ 2582005 w 3024845"/>
                  <a:gd name="connsiteY367" fmla="*/ 417223 h 1059043"/>
                  <a:gd name="connsiteX368" fmla="*/ 2608352 w 3024845"/>
                  <a:gd name="connsiteY368" fmla="*/ 417223 h 1059043"/>
                  <a:gd name="connsiteX369" fmla="*/ 2608352 w 3024845"/>
                  <a:gd name="connsiteY369" fmla="*/ 672313 h 1059043"/>
                  <a:gd name="connsiteX370" fmla="*/ 2630646 w 3024845"/>
                  <a:gd name="connsiteY370" fmla="*/ 672313 h 1059043"/>
                  <a:gd name="connsiteX371" fmla="*/ 2630646 w 3024845"/>
                  <a:gd name="connsiteY371" fmla="*/ 667989 h 1059043"/>
                  <a:gd name="connsiteX372" fmla="*/ 2642806 w 3024845"/>
                  <a:gd name="connsiteY372" fmla="*/ 667989 h 1059043"/>
                  <a:gd name="connsiteX373" fmla="*/ 2642806 w 3024845"/>
                  <a:gd name="connsiteY373" fmla="*/ 672313 h 1059043"/>
                  <a:gd name="connsiteX374" fmla="*/ 2667126 w 3024845"/>
                  <a:gd name="connsiteY374" fmla="*/ 672313 h 1059043"/>
                  <a:gd name="connsiteX375" fmla="*/ 2667126 w 3024845"/>
                  <a:gd name="connsiteY375" fmla="*/ 659342 h 1059043"/>
                  <a:gd name="connsiteX376" fmla="*/ 2695500 w 3024845"/>
                  <a:gd name="connsiteY376" fmla="*/ 659342 h 1059043"/>
                  <a:gd name="connsiteX377" fmla="*/ 2707660 w 3024845"/>
                  <a:gd name="connsiteY377" fmla="*/ 655018 h 1059043"/>
                  <a:gd name="connsiteX378" fmla="*/ 2727927 w 3024845"/>
                  <a:gd name="connsiteY378" fmla="*/ 659342 h 1059043"/>
                  <a:gd name="connsiteX379" fmla="*/ 2727927 w 3024845"/>
                  <a:gd name="connsiteY379" fmla="*/ 642048 h 1059043"/>
                  <a:gd name="connsiteX380" fmla="*/ 2736034 w 3024845"/>
                  <a:gd name="connsiteY380" fmla="*/ 642048 h 1059043"/>
                  <a:gd name="connsiteX381" fmla="*/ 2736034 w 3024845"/>
                  <a:gd name="connsiteY381" fmla="*/ 629077 h 1059043"/>
                  <a:gd name="connsiteX382" fmla="*/ 2792781 w 3024845"/>
                  <a:gd name="connsiteY382" fmla="*/ 629077 h 1059043"/>
                  <a:gd name="connsiteX383" fmla="*/ 2792781 w 3024845"/>
                  <a:gd name="connsiteY383" fmla="*/ 598812 h 1059043"/>
                  <a:gd name="connsiteX384" fmla="*/ 2811021 w 3024845"/>
                  <a:gd name="connsiteY384" fmla="*/ 598812 h 1059043"/>
                  <a:gd name="connsiteX385" fmla="*/ 2811021 w 3024845"/>
                  <a:gd name="connsiteY385" fmla="*/ 592327 h 1059043"/>
                  <a:gd name="connsiteX386" fmla="*/ 2823181 w 3024845"/>
                  <a:gd name="connsiteY386" fmla="*/ 592327 h 1059043"/>
                  <a:gd name="connsiteX387" fmla="*/ 2823181 w 3024845"/>
                  <a:gd name="connsiteY387" fmla="*/ 598812 h 1059043"/>
                  <a:gd name="connsiteX388" fmla="*/ 2839395 w 3024845"/>
                  <a:gd name="connsiteY388" fmla="*/ 598812 h 1059043"/>
                  <a:gd name="connsiteX389" fmla="*/ 2839395 w 3024845"/>
                  <a:gd name="connsiteY389" fmla="*/ 648533 h 1059043"/>
                  <a:gd name="connsiteX390" fmla="*/ 2871822 w 3024845"/>
                  <a:gd name="connsiteY390" fmla="*/ 648533 h 1059043"/>
                  <a:gd name="connsiteX391" fmla="*/ 2871822 w 3024845"/>
                  <a:gd name="connsiteY391" fmla="*/ 622592 h 1059043"/>
                  <a:gd name="connsiteX392" fmla="*/ 2910329 w 3024845"/>
                  <a:gd name="connsiteY392" fmla="*/ 622592 h 1059043"/>
                  <a:gd name="connsiteX393" fmla="*/ 2910329 w 3024845"/>
                  <a:gd name="connsiteY393" fmla="*/ 592327 h 1059043"/>
                  <a:gd name="connsiteX394" fmla="*/ 2958970 w 3024845"/>
                  <a:gd name="connsiteY394" fmla="*/ 592327 h 1059043"/>
                  <a:gd name="connsiteX395" fmla="*/ 2958970 w 3024845"/>
                  <a:gd name="connsiteY395" fmla="*/ 703483 h 1059043"/>
                  <a:gd name="connsiteX396" fmla="*/ 2958970 w 3024845"/>
                  <a:gd name="connsiteY396" fmla="*/ 717262 h 1059043"/>
                  <a:gd name="connsiteX397" fmla="*/ 3024845 w 3024845"/>
                  <a:gd name="connsiteY397" fmla="*/ 717262 h 1059043"/>
                  <a:gd name="connsiteX398" fmla="*/ 3024845 w 3024845"/>
                  <a:gd name="connsiteY398" fmla="*/ 1059043 h 1059043"/>
                  <a:gd name="connsiteX399" fmla="*/ 2054 w 3024845"/>
                  <a:gd name="connsiteY399" fmla="*/ 1056710 h 1059043"/>
                  <a:gd name="connsiteX400" fmla="*/ 0 w 3024845"/>
                  <a:gd name="connsiteY400" fmla="*/ 622592 h 1059043"/>
                  <a:gd name="connsiteX401" fmla="*/ 20267 w 3024845"/>
                  <a:gd name="connsiteY401" fmla="*/ 622592 h 1059043"/>
                  <a:gd name="connsiteX402" fmla="*/ 20774 w 3024845"/>
                  <a:gd name="connsiteY402" fmla="*/ 621511 h 1059043"/>
                  <a:gd name="connsiteX403" fmla="*/ 24320 w 3024845"/>
                  <a:gd name="connsiteY403" fmla="*/ 613945 h 1059043"/>
                  <a:gd name="connsiteX404" fmla="*/ 26094 w 3024845"/>
                  <a:gd name="connsiteY404" fmla="*/ 614215 h 1059043"/>
                  <a:gd name="connsiteX405" fmla="*/ 38507 w 3024845"/>
                  <a:gd name="connsiteY405" fmla="*/ 616106 h 1059043"/>
                  <a:gd name="connsiteX406" fmla="*/ 39014 w 3024845"/>
                  <a:gd name="connsiteY406" fmla="*/ 617458 h 1059043"/>
                  <a:gd name="connsiteX407" fmla="*/ 42560 w 3024845"/>
                  <a:gd name="connsiteY407" fmla="*/ 626915 h 1059043"/>
                  <a:gd name="connsiteX408" fmla="*/ 68907 w 3024845"/>
                  <a:gd name="connsiteY408" fmla="*/ 629077 h 1059043"/>
                  <a:gd name="connsiteX409" fmla="*/ 68907 w 3024845"/>
                  <a:gd name="connsiteY409" fmla="*/ 505856 h 1059043"/>
                  <a:gd name="connsiteX410" fmla="*/ 70934 w 3024845"/>
                  <a:gd name="connsiteY410" fmla="*/ 505856 h 1059043"/>
                  <a:gd name="connsiteX411" fmla="*/ 85121 w 3024845"/>
                  <a:gd name="connsiteY411" fmla="*/ 505856 h 1059043"/>
                  <a:gd name="connsiteX412" fmla="*/ 85121 w 3024845"/>
                  <a:gd name="connsiteY412" fmla="*/ 369664 h 1059043"/>
                  <a:gd name="connsiteX413" fmla="*/ 86894 w 3024845"/>
                  <a:gd name="connsiteY413" fmla="*/ 369664 h 1059043"/>
                  <a:gd name="connsiteX414" fmla="*/ 99308 w 3024845"/>
                  <a:gd name="connsiteY414" fmla="*/ 369664 h 1059043"/>
                  <a:gd name="connsiteX415" fmla="*/ 99308 w 3024845"/>
                  <a:gd name="connsiteY415" fmla="*/ 255090 h 1059043"/>
                  <a:gd name="connsiteX416" fmla="*/ 103361 w 3024845"/>
                  <a:gd name="connsiteY416" fmla="*/ 226986 h 1059043"/>
                  <a:gd name="connsiteX417" fmla="*/ 105388 w 3024845"/>
                  <a:gd name="connsiteY417" fmla="*/ 226986 h 1059043"/>
                  <a:gd name="connsiteX418" fmla="*/ 119575 w 3024845"/>
                  <a:gd name="connsiteY418" fmla="*/ 226986 h 1059043"/>
                  <a:gd name="connsiteX0" fmla="*/ 119575 w 3024845"/>
                  <a:gd name="connsiteY0" fmla="*/ 226986 h 1059043"/>
                  <a:gd name="connsiteX1" fmla="*/ 200642 w 3024845"/>
                  <a:gd name="connsiteY1" fmla="*/ 224825 h 1059043"/>
                  <a:gd name="connsiteX2" fmla="*/ 202669 w 3024845"/>
                  <a:gd name="connsiteY2" fmla="*/ 224825 h 1059043"/>
                  <a:gd name="connsiteX3" fmla="*/ 216856 w 3024845"/>
                  <a:gd name="connsiteY3" fmla="*/ 224825 h 1059043"/>
                  <a:gd name="connsiteX4" fmla="*/ 216856 w 3024845"/>
                  <a:gd name="connsiteY4" fmla="*/ 248604 h 1059043"/>
                  <a:gd name="connsiteX5" fmla="*/ 217363 w 3024845"/>
                  <a:gd name="connsiteY5" fmla="*/ 249415 h 1059043"/>
                  <a:gd name="connsiteX6" fmla="*/ 220909 w 3024845"/>
                  <a:gd name="connsiteY6" fmla="*/ 255090 h 1059043"/>
                  <a:gd name="connsiteX7" fmla="*/ 220909 w 3024845"/>
                  <a:gd name="connsiteY7" fmla="*/ 369664 h 1059043"/>
                  <a:gd name="connsiteX8" fmla="*/ 223189 w 3024845"/>
                  <a:gd name="connsiteY8" fmla="*/ 369664 h 1059043"/>
                  <a:gd name="connsiteX9" fmla="*/ 239150 w 3024845"/>
                  <a:gd name="connsiteY9" fmla="*/ 369664 h 1059043"/>
                  <a:gd name="connsiteX10" fmla="*/ 239150 w 3024845"/>
                  <a:gd name="connsiteY10" fmla="*/ 510179 h 1059043"/>
                  <a:gd name="connsiteX11" fmla="*/ 240670 w 3024845"/>
                  <a:gd name="connsiteY11" fmla="*/ 509909 h 1059043"/>
                  <a:gd name="connsiteX12" fmla="*/ 251310 w 3024845"/>
                  <a:gd name="connsiteY12" fmla="*/ 508018 h 1059043"/>
                  <a:gd name="connsiteX13" fmla="*/ 249283 w 3024845"/>
                  <a:gd name="connsiteY13" fmla="*/ 596650 h 1059043"/>
                  <a:gd name="connsiteX14" fmla="*/ 250803 w 3024845"/>
                  <a:gd name="connsiteY14" fmla="*/ 596921 h 1059043"/>
                  <a:gd name="connsiteX15" fmla="*/ 261443 w 3024845"/>
                  <a:gd name="connsiteY15" fmla="*/ 598812 h 1059043"/>
                  <a:gd name="connsiteX16" fmla="*/ 261696 w 3024845"/>
                  <a:gd name="connsiteY16" fmla="*/ 599623 h 1059043"/>
                  <a:gd name="connsiteX17" fmla="*/ 263470 w 3024845"/>
                  <a:gd name="connsiteY17" fmla="*/ 605298 h 1059043"/>
                  <a:gd name="connsiteX18" fmla="*/ 264230 w 3024845"/>
                  <a:gd name="connsiteY18" fmla="*/ 602866 h 1059043"/>
                  <a:gd name="connsiteX19" fmla="*/ 269550 w 3024845"/>
                  <a:gd name="connsiteY19" fmla="*/ 585842 h 1059043"/>
                  <a:gd name="connsiteX20" fmla="*/ 271323 w 3024845"/>
                  <a:gd name="connsiteY20" fmla="*/ 585842 h 1059043"/>
                  <a:gd name="connsiteX21" fmla="*/ 283737 w 3024845"/>
                  <a:gd name="connsiteY21" fmla="*/ 585842 h 1059043"/>
                  <a:gd name="connsiteX22" fmla="*/ 283737 w 3024845"/>
                  <a:gd name="connsiteY22" fmla="*/ 618268 h 1059043"/>
                  <a:gd name="connsiteX23" fmla="*/ 284750 w 3024845"/>
                  <a:gd name="connsiteY23" fmla="*/ 618809 h 1059043"/>
                  <a:gd name="connsiteX24" fmla="*/ 291844 w 3024845"/>
                  <a:gd name="connsiteY24" fmla="*/ 622592 h 1059043"/>
                  <a:gd name="connsiteX25" fmla="*/ 291844 w 3024845"/>
                  <a:gd name="connsiteY25" fmla="*/ 623943 h 1059043"/>
                  <a:gd name="connsiteX26" fmla="*/ 291844 w 3024845"/>
                  <a:gd name="connsiteY26" fmla="*/ 633401 h 1059043"/>
                  <a:gd name="connsiteX27" fmla="*/ 336431 w 3024845"/>
                  <a:gd name="connsiteY27" fmla="*/ 633401 h 1059043"/>
                  <a:gd name="connsiteX28" fmla="*/ 336431 w 3024845"/>
                  <a:gd name="connsiteY28" fmla="*/ 634482 h 1059043"/>
                  <a:gd name="connsiteX29" fmla="*/ 336431 w 3024845"/>
                  <a:gd name="connsiteY29" fmla="*/ 642048 h 1059043"/>
                  <a:gd name="connsiteX30" fmla="*/ 338457 w 3024845"/>
                  <a:gd name="connsiteY30" fmla="*/ 642048 h 1059043"/>
                  <a:gd name="connsiteX31" fmla="*/ 352644 w 3024845"/>
                  <a:gd name="connsiteY31" fmla="*/ 642048 h 1059043"/>
                  <a:gd name="connsiteX32" fmla="*/ 352644 w 3024845"/>
                  <a:gd name="connsiteY32" fmla="*/ 611783 h 1059043"/>
                  <a:gd name="connsiteX33" fmla="*/ 397231 w 3024845"/>
                  <a:gd name="connsiteY33" fmla="*/ 611783 h 1059043"/>
                  <a:gd name="connsiteX34" fmla="*/ 397231 w 3024845"/>
                  <a:gd name="connsiteY34" fmla="*/ 610432 h 1059043"/>
                  <a:gd name="connsiteX35" fmla="*/ 397231 w 3024845"/>
                  <a:gd name="connsiteY35" fmla="*/ 600974 h 1059043"/>
                  <a:gd name="connsiteX36" fmla="*/ 398245 w 3024845"/>
                  <a:gd name="connsiteY36" fmla="*/ 600974 h 1059043"/>
                  <a:gd name="connsiteX37" fmla="*/ 405338 w 3024845"/>
                  <a:gd name="connsiteY37" fmla="*/ 600974 h 1059043"/>
                  <a:gd name="connsiteX38" fmla="*/ 405338 w 3024845"/>
                  <a:gd name="connsiteY38" fmla="*/ 599083 h 1059043"/>
                  <a:gd name="connsiteX39" fmla="*/ 405338 w 3024845"/>
                  <a:gd name="connsiteY39" fmla="*/ 585842 h 1059043"/>
                  <a:gd name="connsiteX40" fmla="*/ 406098 w 3024845"/>
                  <a:gd name="connsiteY40" fmla="*/ 585842 h 1059043"/>
                  <a:gd name="connsiteX41" fmla="*/ 411418 w 3024845"/>
                  <a:gd name="connsiteY41" fmla="*/ 585842 h 1059043"/>
                  <a:gd name="connsiteX42" fmla="*/ 411418 w 3024845"/>
                  <a:gd name="connsiteY42" fmla="*/ 584761 h 1059043"/>
                  <a:gd name="connsiteX43" fmla="*/ 411418 w 3024845"/>
                  <a:gd name="connsiteY43" fmla="*/ 577194 h 1059043"/>
                  <a:gd name="connsiteX44" fmla="*/ 413445 w 3024845"/>
                  <a:gd name="connsiteY44" fmla="*/ 577194 h 1059043"/>
                  <a:gd name="connsiteX45" fmla="*/ 427632 w 3024845"/>
                  <a:gd name="connsiteY45" fmla="*/ 577194 h 1059043"/>
                  <a:gd name="connsiteX46" fmla="*/ 427632 w 3024845"/>
                  <a:gd name="connsiteY46" fmla="*/ 578275 h 1059043"/>
                  <a:gd name="connsiteX47" fmla="*/ 427632 w 3024845"/>
                  <a:gd name="connsiteY47" fmla="*/ 585842 h 1059043"/>
                  <a:gd name="connsiteX48" fmla="*/ 449925 w 3024845"/>
                  <a:gd name="connsiteY48" fmla="*/ 585842 h 1059043"/>
                  <a:gd name="connsiteX49" fmla="*/ 449925 w 3024845"/>
                  <a:gd name="connsiteY49" fmla="*/ 583950 h 1059043"/>
                  <a:gd name="connsiteX50" fmla="*/ 449925 w 3024845"/>
                  <a:gd name="connsiteY50" fmla="*/ 570709 h 1059043"/>
                  <a:gd name="connsiteX51" fmla="*/ 451699 w 3024845"/>
                  <a:gd name="connsiteY51" fmla="*/ 570709 h 1059043"/>
                  <a:gd name="connsiteX52" fmla="*/ 464112 w 3024845"/>
                  <a:gd name="connsiteY52" fmla="*/ 570709 h 1059043"/>
                  <a:gd name="connsiteX53" fmla="*/ 464112 w 3024845"/>
                  <a:gd name="connsiteY53" fmla="*/ 594489 h 1059043"/>
                  <a:gd name="connsiteX54" fmla="*/ 465126 w 3024845"/>
                  <a:gd name="connsiteY54" fmla="*/ 594489 h 1059043"/>
                  <a:gd name="connsiteX55" fmla="*/ 472219 w 3024845"/>
                  <a:gd name="connsiteY55" fmla="*/ 594489 h 1059043"/>
                  <a:gd name="connsiteX56" fmla="*/ 472219 w 3024845"/>
                  <a:gd name="connsiteY56" fmla="*/ 593408 h 1059043"/>
                  <a:gd name="connsiteX57" fmla="*/ 472219 w 3024845"/>
                  <a:gd name="connsiteY57" fmla="*/ 585842 h 1059043"/>
                  <a:gd name="connsiteX58" fmla="*/ 473992 w 3024845"/>
                  <a:gd name="connsiteY58" fmla="*/ 585842 h 1059043"/>
                  <a:gd name="connsiteX59" fmla="*/ 486406 w 3024845"/>
                  <a:gd name="connsiteY59" fmla="*/ 585842 h 1059043"/>
                  <a:gd name="connsiteX60" fmla="*/ 486406 w 3024845"/>
                  <a:gd name="connsiteY60" fmla="*/ 611783 h 1059043"/>
                  <a:gd name="connsiteX61" fmla="*/ 488433 w 3024845"/>
                  <a:gd name="connsiteY61" fmla="*/ 611783 h 1059043"/>
                  <a:gd name="connsiteX62" fmla="*/ 502619 w 3024845"/>
                  <a:gd name="connsiteY62" fmla="*/ 611783 h 1059043"/>
                  <a:gd name="connsiteX63" fmla="*/ 502619 w 3024845"/>
                  <a:gd name="connsiteY63" fmla="*/ 613404 h 1059043"/>
                  <a:gd name="connsiteX64" fmla="*/ 502619 w 3024845"/>
                  <a:gd name="connsiteY64" fmla="*/ 624754 h 1059043"/>
                  <a:gd name="connsiteX65" fmla="*/ 503379 w 3024845"/>
                  <a:gd name="connsiteY65" fmla="*/ 624754 h 1059043"/>
                  <a:gd name="connsiteX66" fmla="*/ 508700 w 3024845"/>
                  <a:gd name="connsiteY66" fmla="*/ 624754 h 1059043"/>
                  <a:gd name="connsiteX67" fmla="*/ 508700 w 3024845"/>
                  <a:gd name="connsiteY67" fmla="*/ 623943 h 1059043"/>
                  <a:gd name="connsiteX68" fmla="*/ 508700 w 3024845"/>
                  <a:gd name="connsiteY68" fmla="*/ 618268 h 1059043"/>
                  <a:gd name="connsiteX69" fmla="*/ 539100 w 3024845"/>
                  <a:gd name="connsiteY69" fmla="*/ 618268 h 1059043"/>
                  <a:gd name="connsiteX70" fmla="*/ 539100 w 3024845"/>
                  <a:gd name="connsiteY70" fmla="*/ 642048 h 1059043"/>
                  <a:gd name="connsiteX71" fmla="*/ 540113 w 3024845"/>
                  <a:gd name="connsiteY71" fmla="*/ 642048 h 1059043"/>
                  <a:gd name="connsiteX72" fmla="*/ 547207 w 3024845"/>
                  <a:gd name="connsiteY72" fmla="*/ 642048 h 1059043"/>
                  <a:gd name="connsiteX73" fmla="*/ 547207 w 3024845"/>
                  <a:gd name="connsiteY73" fmla="*/ 643129 h 1059043"/>
                  <a:gd name="connsiteX74" fmla="*/ 547207 w 3024845"/>
                  <a:gd name="connsiteY74" fmla="*/ 650695 h 1059043"/>
                  <a:gd name="connsiteX75" fmla="*/ 547967 w 3024845"/>
                  <a:gd name="connsiteY75" fmla="*/ 650695 h 1059043"/>
                  <a:gd name="connsiteX76" fmla="*/ 553287 w 3024845"/>
                  <a:gd name="connsiteY76" fmla="*/ 650695 h 1059043"/>
                  <a:gd name="connsiteX77" fmla="*/ 553287 w 3024845"/>
                  <a:gd name="connsiteY77" fmla="*/ 648533 h 1059043"/>
                  <a:gd name="connsiteX78" fmla="*/ 553287 w 3024845"/>
                  <a:gd name="connsiteY78" fmla="*/ 633401 h 1059043"/>
                  <a:gd name="connsiteX79" fmla="*/ 554300 w 3024845"/>
                  <a:gd name="connsiteY79" fmla="*/ 633401 h 1059043"/>
                  <a:gd name="connsiteX80" fmla="*/ 561394 w 3024845"/>
                  <a:gd name="connsiteY80" fmla="*/ 633401 h 1059043"/>
                  <a:gd name="connsiteX81" fmla="*/ 561394 w 3024845"/>
                  <a:gd name="connsiteY81" fmla="*/ 634482 h 1059043"/>
                  <a:gd name="connsiteX82" fmla="*/ 561394 w 3024845"/>
                  <a:gd name="connsiteY82" fmla="*/ 642048 h 1059043"/>
                  <a:gd name="connsiteX83" fmla="*/ 566714 w 3024845"/>
                  <a:gd name="connsiteY83" fmla="*/ 640055 h 1059043"/>
                  <a:gd name="connsiteX84" fmla="*/ 567474 w 3024845"/>
                  <a:gd name="connsiteY84" fmla="*/ 639075 h 1059043"/>
                  <a:gd name="connsiteX85" fmla="*/ 567474 w 3024845"/>
                  <a:gd name="connsiteY85" fmla="*/ 633401 h 1059043"/>
                  <a:gd name="connsiteX86" fmla="*/ 605981 w 3024845"/>
                  <a:gd name="connsiteY86" fmla="*/ 633401 h 1059043"/>
                  <a:gd name="connsiteX87" fmla="*/ 605981 w 3024845"/>
                  <a:gd name="connsiteY87" fmla="*/ 657180 h 1059043"/>
                  <a:gd name="connsiteX88" fmla="*/ 608007 w 3024845"/>
                  <a:gd name="connsiteY88" fmla="*/ 657180 h 1059043"/>
                  <a:gd name="connsiteX89" fmla="*/ 622194 w 3024845"/>
                  <a:gd name="connsiteY89" fmla="*/ 657180 h 1059043"/>
                  <a:gd name="connsiteX90" fmla="*/ 622194 w 3024845"/>
                  <a:gd name="connsiteY90" fmla="*/ 658261 h 1059043"/>
                  <a:gd name="connsiteX91" fmla="*/ 622194 w 3024845"/>
                  <a:gd name="connsiteY91" fmla="*/ 665827 h 1059043"/>
                  <a:gd name="connsiteX92" fmla="*/ 623968 w 3024845"/>
                  <a:gd name="connsiteY92" fmla="*/ 665827 h 1059043"/>
                  <a:gd name="connsiteX93" fmla="*/ 636381 w 3024845"/>
                  <a:gd name="connsiteY93" fmla="*/ 665827 h 1059043"/>
                  <a:gd name="connsiteX94" fmla="*/ 636381 w 3024845"/>
                  <a:gd name="connsiteY94" fmla="*/ 642048 h 1059043"/>
                  <a:gd name="connsiteX95" fmla="*/ 637394 w 3024845"/>
                  <a:gd name="connsiteY95" fmla="*/ 642048 h 1059043"/>
                  <a:gd name="connsiteX96" fmla="*/ 644488 w 3024845"/>
                  <a:gd name="connsiteY96" fmla="*/ 642048 h 1059043"/>
                  <a:gd name="connsiteX97" fmla="*/ 644488 w 3024845"/>
                  <a:gd name="connsiteY97" fmla="*/ 609621 h 1059043"/>
                  <a:gd name="connsiteX98" fmla="*/ 645501 w 3024845"/>
                  <a:gd name="connsiteY98" fmla="*/ 609621 h 1059043"/>
                  <a:gd name="connsiteX99" fmla="*/ 652595 w 3024845"/>
                  <a:gd name="connsiteY99" fmla="*/ 609621 h 1059043"/>
                  <a:gd name="connsiteX100" fmla="*/ 652595 w 3024845"/>
                  <a:gd name="connsiteY100" fmla="*/ 607730 h 1059043"/>
                  <a:gd name="connsiteX101" fmla="*/ 652595 w 3024845"/>
                  <a:gd name="connsiteY101" fmla="*/ 594489 h 1059043"/>
                  <a:gd name="connsiteX102" fmla="*/ 651328 w 3024845"/>
                  <a:gd name="connsiteY102" fmla="*/ 592867 h 1059043"/>
                  <a:gd name="connsiteX103" fmla="*/ 656648 w 3024845"/>
                  <a:gd name="connsiteY103" fmla="*/ 581518 h 1059043"/>
                  <a:gd name="connsiteX104" fmla="*/ 664755 w 3024845"/>
                  <a:gd name="connsiteY104" fmla="*/ 609621 h 1059043"/>
                  <a:gd name="connsiteX105" fmla="*/ 665515 w 3024845"/>
                  <a:gd name="connsiteY105" fmla="*/ 609621 h 1059043"/>
                  <a:gd name="connsiteX106" fmla="*/ 670835 w 3024845"/>
                  <a:gd name="connsiteY106" fmla="*/ 609621 h 1059043"/>
                  <a:gd name="connsiteX107" fmla="*/ 670835 w 3024845"/>
                  <a:gd name="connsiteY107" fmla="*/ 503694 h 1059043"/>
                  <a:gd name="connsiteX108" fmla="*/ 672355 w 3024845"/>
                  <a:gd name="connsiteY108" fmla="*/ 503694 h 1059043"/>
                  <a:gd name="connsiteX109" fmla="*/ 682995 w 3024845"/>
                  <a:gd name="connsiteY109" fmla="*/ 503694 h 1059043"/>
                  <a:gd name="connsiteX110" fmla="*/ 682995 w 3024845"/>
                  <a:gd name="connsiteY110" fmla="*/ 456135 h 1059043"/>
                  <a:gd name="connsiteX111" fmla="*/ 709342 w 3024845"/>
                  <a:gd name="connsiteY111" fmla="*/ 456135 h 1059043"/>
                  <a:gd name="connsiteX112" fmla="*/ 709342 w 3024845"/>
                  <a:gd name="connsiteY112" fmla="*/ 434517 h 1059043"/>
                  <a:gd name="connsiteX113" fmla="*/ 743796 w 3024845"/>
                  <a:gd name="connsiteY113" fmla="*/ 434517 h 1059043"/>
                  <a:gd name="connsiteX114" fmla="*/ 743796 w 3024845"/>
                  <a:gd name="connsiteY114" fmla="*/ 436949 h 1059043"/>
                  <a:gd name="connsiteX115" fmla="*/ 743796 w 3024845"/>
                  <a:gd name="connsiteY115" fmla="*/ 453973 h 1059043"/>
                  <a:gd name="connsiteX116" fmla="*/ 746076 w 3024845"/>
                  <a:gd name="connsiteY116" fmla="*/ 453973 h 1059043"/>
                  <a:gd name="connsiteX117" fmla="*/ 762036 w 3024845"/>
                  <a:gd name="connsiteY117" fmla="*/ 453973 h 1059043"/>
                  <a:gd name="connsiteX118" fmla="*/ 762036 w 3024845"/>
                  <a:gd name="connsiteY118" fmla="*/ 501532 h 1059043"/>
                  <a:gd name="connsiteX119" fmla="*/ 763049 w 3024845"/>
                  <a:gd name="connsiteY119" fmla="*/ 501532 h 1059043"/>
                  <a:gd name="connsiteX120" fmla="*/ 770143 w 3024845"/>
                  <a:gd name="connsiteY120" fmla="*/ 501532 h 1059043"/>
                  <a:gd name="connsiteX121" fmla="*/ 784330 w 3024845"/>
                  <a:gd name="connsiteY121" fmla="*/ 505856 h 1059043"/>
                  <a:gd name="connsiteX122" fmla="*/ 784330 w 3024845"/>
                  <a:gd name="connsiteY122" fmla="*/ 544768 h 1059043"/>
                  <a:gd name="connsiteX123" fmla="*/ 785343 w 3024845"/>
                  <a:gd name="connsiteY123" fmla="*/ 544768 h 1059043"/>
                  <a:gd name="connsiteX124" fmla="*/ 792436 w 3024845"/>
                  <a:gd name="connsiteY124" fmla="*/ 544768 h 1059043"/>
                  <a:gd name="connsiteX125" fmla="*/ 792436 w 3024845"/>
                  <a:gd name="connsiteY125" fmla="*/ 546389 h 1059043"/>
                  <a:gd name="connsiteX126" fmla="*/ 792436 w 3024845"/>
                  <a:gd name="connsiteY126" fmla="*/ 557738 h 1059043"/>
                  <a:gd name="connsiteX127" fmla="*/ 794463 w 3024845"/>
                  <a:gd name="connsiteY127" fmla="*/ 557738 h 1059043"/>
                  <a:gd name="connsiteX128" fmla="*/ 808650 w 3024845"/>
                  <a:gd name="connsiteY128" fmla="*/ 557738 h 1059043"/>
                  <a:gd name="connsiteX129" fmla="*/ 814730 w 3024845"/>
                  <a:gd name="connsiteY129" fmla="*/ 564224 h 1059043"/>
                  <a:gd name="connsiteX130" fmla="*/ 814730 w 3024845"/>
                  <a:gd name="connsiteY130" fmla="*/ 585842 h 1059043"/>
                  <a:gd name="connsiteX131" fmla="*/ 817010 w 3024845"/>
                  <a:gd name="connsiteY131" fmla="*/ 585842 h 1059043"/>
                  <a:gd name="connsiteX132" fmla="*/ 832970 w 3024845"/>
                  <a:gd name="connsiteY132" fmla="*/ 585842 h 1059043"/>
                  <a:gd name="connsiteX133" fmla="*/ 832970 w 3024845"/>
                  <a:gd name="connsiteY133" fmla="*/ 586922 h 1059043"/>
                  <a:gd name="connsiteX134" fmla="*/ 832970 w 3024845"/>
                  <a:gd name="connsiteY134" fmla="*/ 594489 h 1059043"/>
                  <a:gd name="connsiteX135" fmla="*/ 834237 w 3024845"/>
                  <a:gd name="connsiteY135" fmla="*/ 594489 h 1059043"/>
                  <a:gd name="connsiteX136" fmla="*/ 843104 w 3024845"/>
                  <a:gd name="connsiteY136" fmla="*/ 594489 h 1059043"/>
                  <a:gd name="connsiteX137" fmla="*/ 843104 w 3024845"/>
                  <a:gd name="connsiteY137" fmla="*/ 596650 h 1059043"/>
                  <a:gd name="connsiteX138" fmla="*/ 843104 w 3024845"/>
                  <a:gd name="connsiteY138" fmla="*/ 611783 h 1059043"/>
                  <a:gd name="connsiteX139" fmla="*/ 847157 w 3024845"/>
                  <a:gd name="connsiteY139" fmla="*/ 609891 h 1059043"/>
                  <a:gd name="connsiteX140" fmla="*/ 847157 w 3024845"/>
                  <a:gd name="connsiteY140" fmla="*/ 596650 h 1059043"/>
                  <a:gd name="connsiteX141" fmla="*/ 848170 w 3024845"/>
                  <a:gd name="connsiteY141" fmla="*/ 596650 h 1059043"/>
                  <a:gd name="connsiteX142" fmla="*/ 855264 w 3024845"/>
                  <a:gd name="connsiteY142" fmla="*/ 596650 h 1059043"/>
                  <a:gd name="connsiteX143" fmla="*/ 855264 w 3024845"/>
                  <a:gd name="connsiteY143" fmla="*/ 598272 h 1059043"/>
                  <a:gd name="connsiteX144" fmla="*/ 855264 w 3024845"/>
                  <a:gd name="connsiteY144" fmla="*/ 609621 h 1059043"/>
                  <a:gd name="connsiteX145" fmla="*/ 856024 w 3024845"/>
                  <a:gd name="connsiteY145" fmla="*/ 609621 h 1059043"/>
                  <a:gd name="connsiteX146" fmla="*/ 861344 w 3024845"/>
                  <a:gd name="connsiteY146" fmla="*/ 609621 h 1059043"/>
                  <a:gd name="connsiteX147" fmla="*/ 909984 w 3024845"/>
                  <a:gd name="connsiteY147" fmla="*/ 605298 h 1059043"/>
                  <a:gd name="connsiteX148" fmla="*/ 909984 w 3024845"/>
                  <a:gd name="connsiteY148" fmla="*/ 606649 h 1059043"/>
                  <a:gd name="connsiteX149" fmla="*/ 909984 w 3024845"/>
                  <a:gd name="connsiteY149" fmla="*/ 616106 h 1059043"/>
                  <a:gd name="connsiteX150" fmla="*/ 910744 w 3024845"/>
                  <a:gd name="connsiteY150" fmla="*/ 616106 h 1059043"/>
                  <a:gd name="connsiteX151" fmla="*/ 916065 w 3024845"/>
                  <a:gd name="connsiteY151" fmla="*/ 616106 h 1059043"/>
                  <a:gd name="connsiteX152" fmla="*/ 916065 w 3024845"/>
                  <a:gd name="connsiteY152" fmla="*/ 618268 h 1059043"/>
                  <a:gd name="connsiteX153" fmla="*/ 916065 w 3024845"/>
                  <a:gd name="connsiteY153" fmla="*/ 633401 h 1059043"/>
                  <a:gd name="connsiteX154" fmla="*/ 918091 w 3024845"/>
                  <a:gd name="connsiteY154" fmla="*/ 632050 h 1059043"/>
                  <a:gd name="connsiteX155" fmla="*/ 932278 w 3024845"/>
                  <a:gd name="connsiteY155" fmla="*/ 622592 h 1059043"/>
                  <a:gd name="connsiteX156" fmla="*/ 938358 w 3024845"/>
                  <a:gd name="connsiteY156" fmla="*/ 581518 h 1059043"/>
                  <a:gd name="connsiteX157" fmla="*/ 939118 w 3024845"/>
                  <a:gd name="connsiteY157" fmla="*/ 581248 h 1059043"/>
                  <a:gd name="connsiteX158" fmla="*/ 944438 w 3024845"/>
                  <a:gd name="connsiteY158" fmla="*/ 579356 h 1059043"/>
                  <a:gd name="connsiteX159" fmla="*/ 946465 w 3024845"/>
                  <a:gd name="connsiteY159" fmla="*/ 510179 h 1059043"/>
                  <a:gd name="connsiteX160" fmla="*/ 948492 w 3024845"/>
                  <a:gd name="connsiteY160" fmla="*/ 579356 h 1059043"/>
                  <a:gd name="connsiteX161" fmla="*/ 949252 w 3024845"/>
                  <a:gd name="connsiteY161" fmla="*/ 579626 h 1059043"/>
                  <a:gd name="connsiteX162" fmla="*/ 954572 w 3024845"/>
                  <a:gd name="connsiteY162" fmla="*/ 581518 h 1059043"/>
                  <a:gd name="connsiteX163" fmla="*/ 954572 w 3024845"/>
                  <a:gd name="connsiteY163" fmla="*/ 495047 h 1059043"/>
                  <a:gd name="connsiteX164" fmla="*/ 958625 w 3024845"/>
                  <a:gd name="connsiteY164" fmla="*/ 462620 h 1059043"/>
                  <a:gd name="connsiteX165" fmla="*/ 997132 w 3024845"/>
                  <a:gd name="connsiteY165" fmla="*/ 462620 h 1059043"/>
                  <a:gd name="connsiteX166" fmla="*/ 997132 w 3024845"/>
                  <a:gd name="connsiteY166" fmla="*/ 495047 h 1059043"/>
                  <a:gd name="connsiteX167" fmla="*/ 997892 w 3024845"/>
                  <a:gd name="connsiteY167" fmla="*/ 495047 h 1059043"/>
                  <a:gd name="connsiteX168" fmla="*/ 1003212 w 3024845"/>
                  <a:gd name="connsiteY168" fmla="*/ 495047 h 1059043"/>
                  <a:gd name="connsiteX169" fmla="*/ 1003212 w 3024845"/>
                  <a:gd name="connsiteY169" fmla="*/ 412899 h 1059043"/>
                  <a:gd name="connsiteX170" fmla="*/ 1004986 w 3024845"/>
                  <a:gd name="connsiteY170" fmla="*/ 412899 h 1059043"/>
                  <a:gd name="connsiteX171" fmla="*/ 1017399 w 3024845"/>
                  <a:gd name="connsiteY171" fmla="*/ 412899 h 1059043"/>
                  <a:gd name="connsiteX172" fmla="*/ 1017399 w 3024845"/>
                  <a:gd name="connsiteY172" fmla="*/ 411008 h 1059043"/>
                  <a:gd name="connsiteX173" fmla="*/ 1017399 w 3024845"/>
                  <a:gd name="connsiteY173" fmla="*/ 397767 h 1059043"/>
                  <a:gd name="connsiteX174" fmla="*/ 1039693 w 3024845"/>
                  <a:gd name="connsiteY174" fmla="*/ 397767 h 1059043"/>
                  <a:gd name="connsiteX175" fmla="*/ 1039693 w 3024845"/>
                  <a:gd name="connsiteY175" fmla="*/ 396686 h 1059043"/>
                  <a:gd name="connsiteX176" fmla="*/ 1039693 w 3024845"/>
                  <a:gd name="connsiteY176" fmla="*/ 389120 h 1059043"/>
                  <a:gd name="connsiteX177" fmla="*/ 1041466 w 3024845"/>
                  <a:gd name="connsiteY177" fmla="*/ 389120 h 1059043"/>
                  <a:gd name="connsiteX178" fmla="*/ 1053880 w 3024845"/>
                  <a:gd name="connsiteY178" fmla="*/ 389120 h 1059043"/>
                  <a:gd name="connsiteX179" fmla="*/ 1053880 w 3024845"/>
                  <a:gd name="connsiteY179" fmla="*/ 390201 h 1059043"/>
                  <a:gd name="connsiteX180" fmla="*/ 1053880 w 3024845"/>
                  <a:gd name="connsiteY180" fmla="*/ 397767 h 1059043"/>
                  <a:gd name="connsiteX181" fmla="*/ 1054640 w 3024845"/>
                  <a:gd name="connsiteY181" fmla="*/ 397767 h 1059043"/>
                  <a:gd name="connsiteX182" fmla="*/ 1059960 w 3024845"/>
                  <a:gd name="connsiteY182" fmla="*/ 397767 h 1059043"/>
                  <a:gd name="connsiteX183" fmla="*/ 1070093 w 3024845"/>
                  <a:gd name="connsiteY183" fmla="*/ 393443 h 1059043"/>
                  <a:gd name="connsiteX184" fmla="*/ 1074146 w 3024845"/>
                  <a:gd name="connsiteY184" fmla="*/ 396686 h 1059043"/>
                  <a:gd name="connsiteX185" fmla="*/ 1074146 w 3024845"/>
                  <a:gd name="connsiteY185" fmla="*/ 389120 h 1059043"/>
                  <a:gd name="connsiteX186" fmla="*/ 1076426 w 3024845"/>
                  <a:gd name="connsiteY186" fmla="*/ 389120 h 1059043"/>
                  <a:gd name="connsiteX187" fmla="*/ 1092387 w 3024845"/>
                  <a:gd name="connsiteY187" fmla="*/ 389120 h 1059043"/>
                  <a:gd name="connsiteX188" fmla="*/ 1092387 w 3024845"/>
                  <a:gd name="connsiteY188" fmla="*/ 390201 h 1059043"/>
                  <a:gd name="connsiteX189" fmla="*/ 1092387 w 3024845"/>
                  <a:gd name="connsiteY189" fmla="*/ 397767 h 1059043"/>
                  <a:gd name="connsiteX190" fmla="*/ 1122787 w 3024845"/>
                  <a:gd name="connsiteY190" fmla="*/ 397767 h 1059043"/>
                  <a:gd name="connsiteX191" fmla="*/ 1122787 w 3024845"/>
                  <a:gd name="connsiteY191" fmla="*/ 399388 h 1059043"/>
                  <a:gd name="connsiteX192" fmla="*/ 1122787 w 3024845"/>
                  <a:gd name="connsiteY192" fmla="*/ 410738 h 1059043"/>
                  <a:gd name="connsiteX193" fmla="*/ 1149134 w 3024845"/>
                  <a:gd name="connsiteY193" fmla="*/ 410738 h 1059043"/>
                  <a:gd name="connsiteX194" fmla="*/ 1149134 w 3024845"/>
                  <a:gd name="connsiteY194" fmla="*/ 441002 h 1059043"/>
                  <a:gd name="connsiteX195" fmla="*/ 1149894 w 3024845"/>
                  <a:gd name="connsiteY195" fmla="*/ 441002 h 1059043"/>
                  <a:gd name="connsiteX196" fmla="*/ 1155214 w 3024845"/>
                  <a:gd name="connsiteY196" fmla="*/ 441002 h 1059043"/>
                  <a:gd name="connsiteX197" fmla="*/ 1155214 w 3024845"/>
                  <a:gd name="connsiteY197" fmla="*/ 442083 h 1059043"/>
                  <a:gd name="connsiteX198" fmla="*/ 1155214 w 3024845"/>
                  <a:gd name="connsiteY198" fmla="*/ 449650 h 1059043"/>
                  <a:gd name="connsiteX199" fmla="*/ 1159268 w 3024845"/>
                  <a:gd name="connsiteY199" fmla="*/ 479914 h 1059043"/>
                  <a:gd name="connsiteX200" fmla="*/ 1160028 w 3024845"/>
                  <a:gd name="connsiteY200" fmla="*/ 479914 h 1059043"/>
                  <a:gd name="connsiteX201" fmla="*/ 1165348 w 3024845"/>
                  <a:gd name="connsiteY201" fmla="*/ 479914 h 1059043"/>
                  <a:gd name="connsiteX202" fmla="*/ 1165348 w 3024845"/>
                  <a:gd name="connsiteY202" fmla="*/ 480725 h 1059043"/>
                  <a:gd name="connsiteX203" fmla="*/ 1165348 w 3024845"/>
                  <a:gd name="connsiteY203" fmla="*/ 486400 h 1059043"/>
                  <a:gd name="connsiteX204" fmla="*/ 1166361 w 3024845"/>
                  <a:gd name="connsiteY204" fmla="*/ 486400 h 1059043"/>
                  <a:gd name="connsiteX205" fmla="*/ 1173454 w 3024845"/>
                  <a:gd name="connsiteY205" fmla="*/ 486400 h 1059043"/>
                  <a:gd name="connsiteX206" fmla="*/ 1173454 w 3024845"/>
                  <a:gd name="connsiteY206" fmla="*/ 516665 h 1059043"/>
                  <a:gd name="connsiteX207" fmla="*/ 1175481 w 3024845"/>
                  <a:gd name="connsiteY207" fmla="*/ 516665 h 1059043"/>
                  <a:gd name="connsiteX208" fmla="*/ 1189668 w 3024845"/>
                  <a:gd name="connsiteY208" fmla="*/ 516665 h 1059043"/>
                  <a:gd name="connsiteX209" fmla="*/ 1189668 w 3024845"/>
                  <a:gd name="connsiteY209" fmla="*/ 540444 h 1059043"/>
                  <a:gd name="connsiteX210" fmla="*/ 1191695 w 3024845"/>
                  <a:gd name="connsiteY210" fmla="*/ 542065 h 1059043"/>
                  <a:gd name="connsiteX211" fmla="*/ 1191695 w 3024845"/>
                  <a:gd name="connsiteY211" fmla="*/ 553415 h 1059043"/>
                  <a:gd name="connsiteX212" fmla="*/ 1192455 w 3024845"/>
                  <a:gd name="connsiteY212" fmla="*/ 553415 h 1059043"/>
                  <a:gd name="connsiteX213" fmla="*/ 1197775 w 3024845"/>
                  <a:gd name="connsiteY213" fmla="*/ 553415 h 1059043"/>
                  <a:gd name="connsiteX214" fmla="*/ 1197775 w 3024845"/>
                  <a:gd name="connsiteY214" fmla="*/ 577194 h 1059043"/>
                  <a:gd name="connsiteX215" fmla="*/ 1199041 w 3024845"/>
                  <a:gd name="connsiteY215" fmla="*/ 577194 h 1059043"/>
                  <a:gd name="connsiteX216" fmla="*/ 1207908 w 3024845"/>
                  <a:gd name="connsiteY216" fmla="*/ 577194 h 1059043"/>
                  <a:gd name="connsiteX217" fmla="*/ 1209935 w 3024845"/>
                  <a:gd name="connsiteY217" fmla="*/ 581248 h 1059043"/>
                  <a:gd name="connsiteX218" fmla="*/ 1209935 w 3024845"/>
                  <a:gd name="connsiteY218" fmla="*/ 594489 h 1059043"/>
                  <a:gd name="connsiteX219" fmla="*/ 1211455 w 3024845"/>
                  <a:gd name="connsiteY219" fmla="*/ 592597 h 1059043"/>
                  <a:gd name="connsiteX220" fmla="*/ 1222095 w 3024845"/>
                  <a:gd name="connsiteY220" fmla="*/ 579356 h 1059043"/>
                  <a:gd name="connsiteX221" fmla="*/ 1250469 w 3024845"/>
                  <a:gd name="connsiteY221" fmla="*/ 579356 h 1059043"/>
                  <a:gd name="connsiteX222" fmla="*/ 1250469 w 3024845"/>
                  <a:gd name="connsiteY222" fmla="*/ 665827 h 1059043"/>
                  <a:gd name="connsiteX223" fmla="*/ 1251229 w 3024845"/>
                  <a:gd name="connsiteY223" fmla="*/ 665827 h 1059043"/>
                  <a:gd name="connsiteX224" fmla="*/ 1256549 w 3024845"/>
                  <a:gd name="connsiteY224" fmla="*/ 665827 h 1059043"/>
                  <a:gd name="connsiteX225" fmla="*/ 1257309 w 3024845"/>
                  <a:gd name="connsiteY225" fmla="*/ 664476 h 1059043"/>
                  <a:gd name="connsiteX226" fmla="*/ 1262629 w 3024845"/>
                  <a:gd name="connsiteY226" fmla="*/ 655018 h 1059043"/>
                  <a:gd name="connsiteX227" fmla="*/ 1262629 w 3024845"/>
                  <a:gd name="connsiteY227" fmla="*/ 656910 h 1059043"/>
                  <a:gd name="connsiteX228" fmla="*/ 1262629 w 3024845"/>
                  <a:gd name="connsiteY228" fmla="*/ 670151 h 1059043"/>
                  <a:gd name="connsiteX229" fmla="*/ 1266682 w 3024845"/>
                  <a:gd name="connsiteY229" fmla="*/ 624754 h 1059043"/>
                  <a:gd name="connsiteX230" fmla="*/ 1267442 w 3024845"/>
                  <a:gd name="connsiteY230" fmla="*/ 624754 h 1059043"/>
                  <a:gd name="connsiteX231" fmla="*/ 1272762 w 3024845"/>
                  <a:gd name="connsiteY231" fmla="*/ 624754 h 1059043"/>
                  <a:gd name="connsiteX232" fmla="*/ 1272762 w 3024845"/>
                  <a:gd name="connsiteY232" fmla="*/ 559900 h 1059043"/>
                  <a:gd name="connsiteX233" fmla="*/ 1273776 w 3024845"/>
                  <a:gd name="connsiteY233" fmla="*/ 559900 h 1059043"/>
                  <a:gd name="connsiteX234" fmla="*/ 1280869 w 3024845"/>
                  <a:gd name="connsiteY234" fmla="*/ 559900 h 1059043"/>
                  <a:gd name="connsiteX235" fmla="*/ 1293029 w 3024845"/>
                  <a:gd name="connsiteY235" fmla="*/ 516665 h 1059043"/>
                  <a:gd name="connsiteX236" fmla="*/ 1294296 w 3024845"/>
                  <a:gd name="connsiteY236" fmla="*/ 516665 h 1059043"/>
                  <a:gd name="connsiteX237" fmla="*/ 1303163 w 3024845"/>
                  <a:gd name="connsiteY237" fmla="*/ 516665 h 1059043"/>
                  <a:gd name="connsiteX238" fmla="*/ 1313296 w 3024845"/>
                  <a:gd name="connsiteY238" fmla="*/ 559900 h 1059043"/>
                  <a:gd name="connsiteX239" fmla="*/ 1314309 w 3024845"/>
                  <a:gd name="connsiteY239" fmla="*/ 559900 h 1059043"/>
                  <a:gd name="connsiteX240" fmla="*/ 1321403 w 3024845"/>
                  <a:gd name="connsiteY240" fmla="*/ 559900 h 1059043"/>
                  <a:gd name="connsiteX241" fmla="*/ 1321403 w 3024845"/>
                  <a:gd name="connsiteY241" fmla="*/ 598812 h 1059043"/>
                  <a:gd name="connsiteX242" fmla="*/ 1323176 w 3024845"/>
                  <a:gd name="connsiteY242" fmla="*/ 598812 h 1059043"/>
                  <a:gd name="connsiteX243" fmla="*/ 1335590 w 3024845"/>
                  <a:gd name="connsiteY243" fmla="*/ 598812 h 1059043"/>
                  <a:gd name="connsiteX244" fmla="*/ 1335590 w 3024845"/>
                  <a:gd name="connsiteY244" fmla="*/ 600974 h 1059043"/>
                  <a:gd name="connsiteX245" fmla="*/ 1335590 w 3024845"/>
                  <a:gd name="connsiteY245" fmla="*/ 616106 h 1059043"/>
                  <a:gd name="connsiteX246" fmla="*/ 1339643 w 3024845"/>
                  <a:gd name="connsiteY246" fmla="*/ 613945 h 1059043"/>
                  <a:gd name="connsiteX247" fmla="*/ 1339643 w 3024845"/>
                  <a:gd name="connsiteY247" fmla="*/ 598812 h 1059043"/>
                  <a:gd name="connsiteX248" fmla="*/ 1341163 w 3024845"/>
                  <a:gd name="connsiteY248" fmla="*/ 598812 h 1059043"/>
                  <a:gd name="connsiteX249" fmla="*/ 1351803 w 3024845"/>
                  <a:gd name="connsiteY249" fmla="*/ 598812 h 1059043"/>
                  <a:gd name="connsiteX250" fmla="*/ 1351803 w 3024845"/>
                  <a:gd name="connsiteY250" fmla="*/ 600433 h 1059043"/>
                  <a:gd name="connsiteX251" fmla="*/ 1351803 w 3024845"/>
                  <a:gd name="connsiteY251" fmla="*/ 611783 h 1059043"/>
                  <a:gd name="connsiteX252" fmla="*/ 1382204 w 3024845"/>
                  <a:gd name="connsiteY252" fmla="*/ 611783 h 1059043"/>
                  <a:gd name="connsiteX253" fmla="*/ 1382204 w 3024845"/>
                  <a:gd name="connsiteY253" fmla="*/ 575033 h 1059043"/>
                  <a:gd name="connsiteX254" fmla="*/ 1383470 w 3024845"/>
                  <a:gd name="connsiteY254" fmla="*/ 575033 h 1059043"/>
                  <a:gd name="connsiteX255" fmla="*/ 1392337 w 3024845"/>
                  <a:gd name="connsiteY255" fmla="*/ 575033 h 1059043"/>
                  <a:gd name="connsiteX256" fmla="*/ 1392337 w 3024845"/>
                  <a:gd name="connsiteY256" fmla="*/ 596650 h 1059043"/>
                  <a:gd name="connsiteX257" fmla="*/ 1394364 w 3024845"/>
                  <a:gd name="connsiteY257" fmla="*/ 564224 h 1059043"/>
                  <a:gd name="connsiteX258" fmla="*/ 1416657 w 3024845"/>
                  <a:gd name="connsiteY258" fmla="*/ 564224 h 1059043"/>
                  <a:gd name="connsiteX259" fmla="*/ 1416657 w 3024845"/>
                  <a:gd name="connsiteY259" fmla="*/ 562602 h 1059043"/>
                  <a:gd name="connsiteX260" fmla="*/ 1416657 w 3024845"/>
                  <a:gd name="connsiteY260" fmla="*/ 551253 h 1059043"/>
                  <a:gd name="connsiteX261" fmla="*/ 1417417 w 3024845"/>
                  <a:gd name="connsiteY261" fmla="*/ 551253 h 1059043"/>
                  <a:gd name="connsiteX262" fmla="*/ 1422737 w 3024845"/>
                  <a:gd name="connsiteY262" fmla="*/ 551253 h 1059043"/>
                  <a:gd name="connsiteX263" fmla="*/ 1422737 w 3024845"/>
                  <a:gd name="connsiteY263" fmla="*/ 549362 h 1059043"/>
                  <a:gd name="connsiteX264" fmla="*/ 1422737 w 3024845"/>
                  <a:gd name="connsiteY264" fmla="*/ 536121 h 1059043"/>
                  <a:gd name="connsiteX265" fmla="*/ 1426791 w 3024845"/>
                  <a:gd name="connsiteY265" fmla="*/ 542606 h 1059043"/>
                  <a:gd name="connsiteX266" fmla="*/ 1429071 w 3024845"/>
                  <a:gd name="connsiteY266" fmla="*/ 542606 h 1059043"/>
                  <a:gd name="connsiteX267" fmla="*/ 1445031 w 3024845"/>
                  <a:gd name="connsiteY267" fmla="*/ 542606 h 1059043"/>
                  <a:gd name="connsiteX268" fmla="*/ 1445031 w 3024845"/>
                  <a:gd name="connsiteY268" fmla="*/ 541795 h 1059043"/>
                  <a:gd name="connsiteX269" fmla="*/ 1445031 w 3024845"/>
                  <a:gd name="connsiteY269" fmla="*/ 536121 h 1059043"/>
                  <a:gd name="connsiteX270" fmla="*/ 1445791 w 3024845"/>
                  <a:gd name="connsiteY270" fmla="*/ 536121 h 1059043"/>
                  <a:gd name="connsiteX271" fmla="*/ 1451111 w 3024845"/>
                  <a:gd name="connsiteY271" fmla="*/ 536121 h 1059043"/>
                  <a:gd name="connsiteX272" fmla="*/ 1451111 w 3024845"/>
                  <a:gd name="connsiteY272" fmla="*/ 537472 h 1059043"/>
                  <a:gd name="connsiteX273" fmla="*/ 1451111 w 3024845"/>
                  <a:gd name="connsiteY273" fmla="*/ 546930 h 1059043"/>
                  <a:gd name="connsiteX274" fmla="*/ 1489618 w 3024845"/>
                  <a:gd name="connsiteY274" fmla="*/ 546930 h 1059043"/>
                  <a:gd name="connsiteX275" fmla="*/ 1489618 w 3024845"/>
                  <a:gd name="connsiteY275" fmla="*/ 685283 h 1059043"/>
                  <a:gd name="connsiteX276" fmla="*/ 1491138 w 3024845"/>
                  <a:gd name="connsiteY276" fmla="*/ 685283 h 1059043"/>
                  <a:gd name="connsiteX277" fmla="*/ 1501778 w 3024845"/>
                  <a:gd name="connsiteY277" fmla="*/ 685283 h 1059043"/>
                  <a:gd name="connsiteX278" fmla="*/ 1501778 w 3024845"/>
                  <a:gd name="connsiteY278" fmla="*/ 672313 h 1059043"/>
                  <a:gd name="connsiteX279" fmla="*/ 1505832 w 3024845"/>
                  <a:gd name="connsiteY279" fmla="*/ 672313 h 1059043"/>
                  <a:gd name="connsiteX280" fmla="*/ 1505832 w 3024845"/>
                  <a:gd name="connsiteY280" fmla="*/ 685283 h 1059043"/>
                  <a:gd name="connsiteX281" fmla="*/ 1536232 w 3024845"/>
                  <a:gd name="connsiteY281" fmla="*/ 685283 h 1059043"/>
                  <a:gd name="connsiteX282" fmla="*/ 1536232 w 3024845"/>
                  <a:gd name="connsiteY282" fmla="*/ 655018 h 1059043"/>
                  <a:gd name="connsiteX283" fmla="*/ 1548392 w 3024845"/>
                  <a:gd name="connsiteY283" fmla="*/ 655018 h 1059043"/>
                  <a:gd name="connsiteX284" fmla="*/ 1560552 w 3024845"/>
                  <a:gd name="connsiteY284" fmla="*/ 652857 h 1059043"/>
                  <a:gd name="connsiteX285" fmla="*/ 1564606 w 3024845"/>
                  <a:gd name="connsiteY285" fmla="*/ 655018 h 1059043"/>
                  <a:gd name="connsiteX286" fmla="*/ 1574739 w 3024845"/>
                  <a:gd name="connsiteY286" fmla="*/ 655018 h 1059043"/>
                  <a:gd name="connsiteX287" fmla="*/ 1574739 w 3024845"/>
                  <a:gd name="connsiteY287" fmla="*/ 685283 h 1059043"/>
                  <a:gd name="connsiteX288" fmla="*/ 1582846 w 3024845"/>
                  <a:gd name="connsiteY288" fmla="*/ 685283 h 1059043"/>
                  <a:gd name="connsiteX289" fmla="*/ 1582846 w 3024845"/>
                  <a:gd name="connsiteY289" fmla="*/ 702578 h 1059043"/>
                  <a:gd name="connsiteX290" fmla="*/ 1592182 w 3024845"/>
                  <a:gd name="connsiteY290" fmla="*/ 703483 h 1059043"/>
                  <a:gd name="connsiteX291" fmla="*/ 1605140 w 3024845"/>
                  <a:gd name="connsiteY291" fmla="*/ 703483 h 1059043"/>
                  <a:gd name="connsiteX292" fmla="*/ 1605140 w 3024845"/>
                  <a:gd name="connsiteY292" fmla="*/ 687445 h 1059043"/>
                  <a:gd name="connsiteX293" fmla="*/ 1673096 w 3024845"/>
                  <a:gd name="connsiteY293" fmla="*/ 687445 h 1059043"/>
                  <a:gd name="connsiteX294" fmla="*/ 1673096 w 3024845"/>
                  <a:gd name="connsiteY294" fmla="*/ 602192 h 1059043"/>
                  <a:gd name="connsiteX295" fmla="*/ 1745104 w 3024845"/>
                  <a:gd name="connsiteY295" fmla="*/ 602192 h 1059043"/>
                  <a:gd name="connsiteX296" fmla="*/ 1745104 w 3024845"/>
                  <a:gd name="connsiteY296" fmla="*/ 680960 h 1059043"/>
                  <a:gd name="connsiteX297" fmla="*/ 1747008 w 3024845"/>
                  <a:gd name="connsiteY297" fmla="*/ 680960 h 1059043"/>
                  <a:gd name="connsiteX298" fmla="*/ 1748250 w 3024845"/>
                  <a:gd name="connsiteY298" fmla="*/ 703483 h 1059043"/>
                  <a:gd name="connsiteX299" fmla="*/ 1757926 w 3024845"/>
                  <a:gd name="connsiteY299" fmla="*/ 703483 h 1059043"/>
                  <a:gd name="connsiteX300" fmla="*/ 1759168 w 3024845"/>
                  <a:gd name="connsiteY300" fmla="*/ 680960 h 1059043"/>
                  <a:gd name="connsiteX301" fmla="*/ 1765248 w 3024845"/>
                  <a:gd name="connsiteY301" fmla="*/ 680960 h 1059043"/>
                  <a:gd name="connsiteX302" fmla="*/ 1766490 w 3024845"/>
                  <a:gd name="connsiteY302" fmla="*/ 703483 h 1059043"/>
                  <a:gd name="connsiteX303" fmla="*/ 1817112 w 3024845"/>
                  <a:gd name="connsiteY303" fmla="*/ 703483 h 1059043"/>
                  <a:gd name="connsiteX304" fmla="*/ 1817112 w 3024845"/>
                  <a:gd name="connsiteY304" fmla="*/ 540455 h 1059043"/>
                  <a:gd name="connsiteX305" fmla="*/ 2014439 w 3024845"/>
                  <a:gd name="connsiteY305" fmla="*/ 540455 h 1059043"/>
                  <a:gd name="connsiteX306" fmla="*/ 2014439 w 3024845"/>
                  <a:gd name="connsiteY306" fmla="*/ 703483 h 1059043"/>
                  <a:gd name="connsiteX307" fmla="*/ 2033136 w 3024845"/>
                  <a:gd name="connsiteY307" fmla="*/ 703483 h 1059043"/>
                  <a:gd name="connsiteX308" fmla="*/ 2033136 w 3024845"/>
                  <a:gd name="connsiteY308" fmla="*/ 620790 h 1059043"/>
                  <a:gd name="connsiteX309" fmla="*/ 2128256 w 3024845"/>
                  <a:gd name="connsiteY309" fmla="*/ 620790 h 1059043"/>
                  <a:gd name="connsiteX310" fmla="*/ 2140186 w 3024845"/>
                  <a:gd name="connsiteY310" fmla="*/ 302649 h 1059043"/>
                  <a:gd name="connsiteX311" fmla="*/ 2128026 w 3024845"/>
                  <a:gd name="connsiteY311" fmla="*/ 281031 h 1059043"/>
                  <a:gd name="connsiteX312" fmla="*/ 2121946 w 3024845"/>
                  <a:gd name="connsiteY312" fmla="*/ 276707 h 1059043"/>
                  <a:gd name="connsiteX313" fmla="*/ 2130053 w 3024845"/>
                  <a:gd name="connsiteY313" fmla="*/ 252928 h 1059043"/>
                  <a:gd name="connsiteX314" fmla="*/ 2130053 w 3024845"/>
                  <a:gd name="connsiteY314" fmla="*/ 235634 h 1059043"/>
                  <a:gd name="connsiteX315" fmla="*/ 2144240 w 3024845"/>
                  <a:gd name="connsiteY315" fmla="*/ 235634 h 1059043"/>
                  <a:gd name="connsiteX316" fmla="*/ 2144240 w 3024845"/>
                  <a:gd name="connsiteY316" fmla="*/ 214016 h 1059043"/>
                  <a:gd name="connsiteX317" fmla="*/ 2146266 w 3024845"/>
                  <a:gd name="connsiteY317" fmla="*/ 209692 h 1059043"/>
                  <a:gd name="connsiteX318" fmla="*/ 2146266 w 3024845"/>
                  <a:gd name="connsiteY318" fmla="*/ 131868 h 1059043"/>
                  <a:gd name="connsiteX319" fmla="*/ 2144240 w 3024845"/>
                  <a:gd name="connsiteY319" fmla="*/ 125383 h 1059043"/>
                  <a:gd name="connsiteX320" fmla="*/ 2150320 w 3024845"/>
                  <a:gd name="connsiteY320" fmla="*/ 118897 h 1059043"/>
                  <a:gd name="connsiteX321" fmla="*/ 2150320 w 3024845"/>
                  <a:gd name="connsiteY321" fmla="*/ 60529 h 1059043"/>
                  <a:gd name="connsiteX322" fmla="*/ 2152346 w 3024845"/>
                  <a:gd name="connsiteY322" fmla="*/ 56206 h 1059043"/>
                  <a:gd name="connsiteX323" fmla="*/ 2152346 w 3024845"/>
                  <a:gd name="connsiteY323" fmla="*/ 0 h 1059043"/>
                  <a:gd name="connsiteX324" fmla="*/ 2162480 w 3024845"/>
                  <a:gd name="connsiteY324" fmla="*/ 118897 h 1059043"/>
                  <a:gd name="connsiteX325" fmla="*/ 2168560 w 3024845"/>
                  <a:gd name="connsiteY325" fmla="*/ 125383 h 1059043"/>
                  <a:gd name="connsiteX326" fmla="*/ 2166533 w 3024845"/>
                  <a:gd name="connsiteY326" fmla="*/ 131868 h 1059043"/>
                  <a:gd name="connsiteX327" fmla="*/ 2166533 w 3024845"/>
                  <a:gd name="connsiteY327" fmla="*/ 209692 h 1059043"/>
                  <a:gd name="connsiteX328" fmla="*/ 2168560 w 3024845"/>
                  <a:gd name="connsiteY328" fmla="*/ 214016 h 1059043"/>
                  <a:gd name="connsiteX329" fmla="*/ 2168560 w 3024845"/>
                  <a:gd name="connsiteY329" fmla="*/ 235634 h 1059043"/>
                  <a:gd name="connsiteX330" fmla="*/ 2182747 w 3024845"/>
                  <a:gd name="connsiteY330" fmla="*/ 235634 h 1059043"/>
                  <a:gd name="connsiteX331" fmla="*/ 2182747 w 3024845"/>
                  <a:gd name="connsiteY331" fmla="*/ 252928 h 1059043"/>
                  <a:gd name="connsiteX332" fmla="*/ 2190854 w 3024845"/>
                  <a:gd name="connsiteY332" fmla="*/ 276707 h 1059043"/>
                  <a:gd name="connsiteX333" fmla="*/ 2184774 w 3024845"/>
                  <a:gd name="connsiteY333" fmla="*/ 281031 h 1059043"/>
                  <a:gd name="connsiteX334" fmla="*/ 2180720 w 3024845"/>
                  <a:gd name="connsiteY334" fmla="*/ 555577 h 1059043"/>
                  <a:gd name="connsiteX335" fmla="*/ 2245574 w 3024845"/>
                  <a:gd name="connsiteY335" fmla="*/ 555577 h 1059043"/>
                  <a:gd name="connsiteX336" fmla="*/ 2245574 w 3024845"/>
                  <a:gd name="connsiteY336" fmla="*/ 631239 h 1059043"/>
                  <a:gd name="connsiteX337" fmla="*/ 2253681 w 3024845"/>
                  <a:gd name="connsiteY337" fmla="*/ 631239 h 1059043"/>
                  <a:gd name="connsiteX338" fmla="*/ 2255708 w 3024845"/>
                  <a:gd name="connsiteY338" fmla="*/ 624754 h 1059043"/>
                  <a:gd name="connsiteX339" fmla="*/ 2261788 w 3024845"/>
                  <a:gd name="connsiteY339" fmla="*/ 624754 h 1059043"/>
                  <a:gd name="connsiteX340" fmla="*/ 2263815 w 3024845"/>
                  <a:gd name="connsiteY340" fmla="*/ 633401 h 1059043"/>
                  <a:gd name="connsiteX341" fmla="*/ 2275975 w 3024845"/>
                  <a:gd name="connsiteY341" fmla="*/ 633401 h 1059043"/>
                  <a:gd name="connsiteX342" fmla="*/ 2275975 w 3024845"/>
                  <a:gd name="connsiteY342" fmla="*/ 626915 h 1059043"/>
                  <a:gd name="connsiteX343" fmla="*/ 2298268 w 3024845"/>
                  <a:gd name="connsiteY343" fmla="*/ 626915 h 1059043"/>
                  <a:gd name="connsiteX344" fmla="*/ 2298268 w 3024845"/>
                  <a:gd name="connsiteY344" fmla="*/ 633401 h 1059043"/>
                  <a:gd name="connsiteX345" fmla="*/ 2318535 w 3024845"/>
                  <a:gd name="connsiteY345" fmla="*/ 633401 h 1059043"/>
                  <a:gd name="connsiteX346" fmla="*/ 2318535 w 3024845"/>
                  <a:gd name="connsiteY346" fmla="*/ 678798 h 1059043"/>
                  <a:gd name="connsiteX347" fmla="*/ 2332722 w 3024845"/>
                  <a:gd name="connsiteY347" fmla="*/ 678798 h 1059043"/>
                  <a:gd name="connsiteX348" fmla="*/ 2332722 w 3024845"/>
                  <a:gd name="connsiteY348" fmla="*/ 665827 h 1059043"/>
                  <a:gd name="connsiteX349" fmla="*/ 2348936 w 3024845"/>
                  <a:gd name="connsiteY349" fmla="*/ 665827 h 1059043"/>
                  <a:gd name="connsiteX350" fmla="*/ 2348936 w 3024845"/>
                  <a:gd name="connsiteY350" fmla="*/ 486400 h 1059043"/>
                  <a:gd name="connsiteX351" fmla="*/ 2355016 w 3024845"/>
                  <a:gd name="connsiteY351" fmla="*/ 479914 h 1059043"/>
                  <a:gd name="connsiteX352" fmla="*/ 2427977 w 3024845"/>
                  <a:gd name="connsiteY352" fmla="*/ 479914 h 1059043"/>
                  <a:gd name="connsiteX353" fmla="*/ 2427977 w 3024845"/>
                  <a:gd name="connsiteY353" fmla="*/ 488562 h 1059043"/>
                  <a:gd name="connsiteX354" fmla="*/ 2438110 w 3024845"/>
                  <a:gd name="connsiteY354" fmla="*/ 488562 h 1059043"/>
                  <a:gd name="connsiteX355" fmla="*/ 2438110 w 3024845"/>
                  <a:gd name="connsiteY355" fmla="*/ 603136 h 1059043"/>
                  <a:gd name="connsiteX356" fmla="*/ 2460404 w 3024845"/>
                  <a:gd name="connsiteY356" fmla="*/ 603136 h 1059043"/>
                  <a:gd name="connsiteX357" fmla="*/ 2460404 w 3024845"/>
                  <a:gd name="connsiteY357" fmla="*/ 536121 h 1059043"/>
                  <a:gd name="connsiteX358" fmla="*/ 2486751 w 3024845"/>
                  <a:gd name="connsiteY358" fmla="*/ 536121 h 1059043"/>
                  <a:gd name="connsiteX359" fmla="*/ 2490804 w 3024845"/>
                  <a:gd name="connsiteY359" fmla="*/ 531797 h 1059043"/>
                  <a:gd name="connsiteX360" fmla="*/ 2498911 w 3024845"/>
                  <a:gd name="connsiteY360" fmla="*/ 531797 h 1059043"/>
                  <a:gd name="connsiteX361" fmla="*/ 2502964 w 3024845"/>
                  <a:gd name="connsiteY361" fmla="*/ 536121 h 1059043"/>
                  <a:gd name="connsiteX362" fmla="*/ 2525258 w 3024845"/>
                  <a:gd name="connsiteY362" fmla="*/ 536121 h 1059043"/>
                  <a:gd name="connsiteX363" fmla="*/ 2525258 w 3024845"/>
                  <a:gd name="connsiteY363" fmla="*/ 419385 h 1059043"/>
                  <a:gd name="connsiteX364" fmla="*/ 2582005 w 3024845"/>
                  <a:gd name="connsiteY364" fmla="*/ 408576 h 1059043"/>
                  <a:gd name="connsiteX365" fmla="*/ 2582005 w 3024845"/>
                  <a:gd name="connsiteY365" fmla="*/ 409657 h 1059043"/>
                  <a:gd name="connsiteX366" fmla="*/ 2582005 w 3024845"/>
                  <a:gd name="connsiteY366" fmla="*/ 417223 h 1059043"/>
                  <a:gd name="connsiteX367" fmla="*/ 2608352 w 3024845"/>
                  <a:gd name="connsiteY367" fmla="*/ 417223 h 1059043"/>
                  <a:gd name="connsiteX368" fmla="*/ 2608352 w 3024845"/>
                  <a:gd name="connsiteY368" fmla="*/ 672313 h 1059043"/>
                  <a:gd name="connsiteX369" fmla="*/ 2630646 w 3024845"/>
                  <a:gd name="connsiteY369" fmla="*/ 672313 h 1059043"/>
                  <a:gd name="connsiteX370" fmla="*/ 2630646 w 3024845"/>
                  <a:gd name="connsiteY370" fmla="*/ 667989 h 1059043"/>
                  <a:gd name="connsiteX371" fmla="*/ 2642806 w 3024845"/>
                  <a:gd name="connsiteY371" fmla="*/ 667989 h 1059043"/>
                  <a:gd name="connsiteX372" fmla="*/ 2642806 w 3024845"/>
                  <a:gd name="connsiteY372" fmla="*/ 672313 h 1059043"/>
                  <a:gd name="connsiteX373" fmla="*/ 2667126 w 3024845"/>
                  <a:gd name="connsiteY373" fmla="*/ 672313 h 1059043"/>
                  <a:gd name="connsiteX374" fmla="*/ 2667126 w 3024845"/>
                  <a:gd name="connsiteY374" fmla="*/ 659342 h 1059043"/>
                  <a:gd name="connsiteX375" fmla="*/ 2695500 w 3024845"/>
                  <a:gd name="connsiteY375" fmla="*/ 659342 h 1059043"/>
                  <a:gd name="connsiteX376" fmla="*/ 2707660 w 3024845"/>
                  <a:gd name="connsiteY376" fmla="*/ 655018 h 1059043"/>
                  <a:gd name="connsiteX377" fmla="*/ 2727927 w 3024845"/>
                  <a:gd name="connsiteY377" fmla="*/ 659342 h 1059043"/>
                  <a:gd name="connsiteX378" fmla="*/ 2727927 w 3024845"/>
                  <a:gd name="connsiteY378" fmla="*/ 642048 h 1059043"/>
                  <a:gd name="connsiteX379" fmla="*/ 2736034 w 3024845"/>
                  <a:gd name="connsiteY379" fmla="*/ 642048 h 1059043"/>
                  <a:gd name="connsiteX380" fmla="*/ 2736034 w 3024845"/>
                  <a:gd name="connsiteY380" fmla="*/ 629077 h 1059043"/>
                  <a:gd name="connsiteX381" fmla="*/ 2792781 w 3024845"/>
                  <a:gd name="connsiteY381" fmla="*/ 629077 h 1059043"/>
                  <a:gd name="connsiteX382" fmla="*/ 2792781 w 3024845"/>
                  <a:gd name="connsiteY382" fmla="*/ 598812 h 1059043"/>
                  <a:gd name="connsiteX383" fmla="*/ 2811021 w 3024845"/>
                  <a:gd name="connsiteY383" fmla="*/ 598812 h 1059043"/>
                  <a:gd name="connsiteX384" fmla="*/ 2811021 w 3024845"/>
                  <a:gd name="connsiteY384" fmla="*/ 592327 h 1059043"/>
                  <a:gd name="connsiteX385" fmla="*/ 2823181 w 3024845"/>
                  <a:gd name="connsiteY385" fmla="*/ 592327 h 1059043"/>
                  <a:gd name="connsiteX386" fmla="*/ 2823181 w 3024845"/>
                  <a:gd name="connsiteY386" fmla="*/ 598812 h 1059043"/>
                  <a:gd name="connsiteX387" fmla="*/ 2839395 w 3024845"/>
                  <a:gd name="connsiteY387" fmla="*/ 598812 h 1059043"/>
                  <a:gd name="connsiteX388" fmla="*/ 2839395 w 3024845"/>
                  <a:gd name="connsiteY388" fmla="*/ 648533 h 1059043"/>
                  <a:gd name="connsiteX389" fmla="*/ 2871822 w 3024845"/>
                  <a:gd name="connsiteY389" fmla="*/ 648533 h 1059043"/>
                  <a:gd name="connsiteX390" fmla="*/ 2871822 w 3024845"/>
                  <a:gd name="connsiteY390" fmla="*/ 622592 h 1059043"/>
                  <a:gd name="connsiteX391" fmla="*/ 2910329 w 3024845"/>
                  <a:gd name="connsiteY391" fmla="*/ 622592 h 1059043"/>
                  <a:gd name="connsiteX392" fmla="*/ 2910329 w 3024845"/>
                  <a:gd name="connsiteY392" fmla="*/ 592327 h 1059043"/>
                  <a:gd name="connsiteX393" fmla="*/ 2958970 w 3024845"/>
                  <a:gd name="connsiteY393" fmla="*/ 592327 h 1059043"/>
                  <a:gd name="connsiteX394" fmla="*/ 2958970 w 3024845"/>
                  <a:gd name="connsiteY394" fmla="*/ 703483 h 1059043"/>
                  <a:gd name="connsiteX395" fmla="*/ 2958970 w 3024845"/>
                  <a:gd name="connsiteY395" fmla="*/ 717262 h 1059043"/>
                  <a:gd name="connsiteX396" fmla="*/ 3024845 w 3024845"/>
                  <a:gd name="connsiteY396" fmla="*/ 717262 h 1059043"/>
                  <a:gd name="connsiteX397" fmla="*/ 3024845 w 3024845"/>
                  <a:gd name="connsiteY397" fmla="*/ 1059043 h 1059043"/>
                  <a:gd name="connsiteX398" fmla="*/ 2054 w 3024845"/>
                  <a:gd name="connsiteY398" fmla="*/ 1056710 h 1059043"/>
                  <a:gd name="connsiteX399" fmla="*/ 0 w 3024845"/>
                  <a:gd name="connsiteY399" fmla="*/ 622592 h 1059043"/>
                  <a:gd name="connsiteX400" fmla="*/ 20267 w 3024845"/>
                  <a:gd name="connsiteY400" fmla="*/ 622592 h 1059043"/>
                  <a:gd name="connsiteX401" fmla="*/ 20774 w 3024845"/>
                  <a:gd name="connsiteY401" fmla="*/ 621511 h 1059043"/>
                  <a:gd name="connsiteX402" fmla="*/ 24320 w 3024845"/>
                  <a:gd name="connsiteY402" fmla="*/ 613945 h 1059043"/>
                  <a:gd name="connsiteX403" fmla="*/ 26094 w 3024845"/>
                  <a:gd name="connsiteY403" fmla="*/ 614215 h 1059043"/>
                  <a:gd name="connsiteX404" fmla="*/ 38507 w 3024845"/>
                  <a:gd name="connsiteY404" fmla="*/ 616106 h 1059043"/>
                  <a:gd name="connsiteX405" fmla="*/ 39014 w 3024845"/>
                  <a:gd name="connsiteY405" fmla="*/ 617458 h 1059043"/>
                  <a:gd name="connsiteX406" fmla="*/ 42560 w 3024845"/>
                  <a:gd name="connsiteY406" fmla="*/ 626915 h 1059043"/>
                  <a:gd name="connsiteX407" fmla="*/ 68907 w 3024845"/>
                  <a:gd name="connsiteY407" fmla="*/ 629077 h 1059043"/>
                  <a:gd name="connsiteX408" fmla="*/ 68907 w 3024845"/>
                  <a:gd name="connsiteY408" fmla="*/ 505856 h 1059043"/>
                  <a:gd name="connsiteX409" fmla="*/ 70934 w 3024845"/>
                  <a:gd name="connsiteY409" fmla="*/ 505856 h 1059043"/>
                  <a:gd name="connsiteX410" fmla="*/ 85121 w 3024845"/>
                  <a:gd name="connsiteY410" fmla="*/ 505856 h 1059043"/>
                  <a:gd name="connsiteX411" fmla="*/ 85121 w 3024845"/>
                  <a:gd name="connsiteY411" fmla="*/ 369664 h 1059043"/>
                  <a:gd name="connsiteX412" fmla="*/ 86894 w 3024845"/>
                  <a:gd name="connsiteY412" fmla="*/ 369664 h 1059043"/>
                  <a:gd name="connsiteX413" fmla="*/ 99308 w 3024845"/>
                  <a:gd name="connsiteY413" fmla="*/ 369664 h 1059043"/>
                  <a:gd name="connsiteX414" fmla="*/ 99308 w 3024845"/>
                  <a:gd name="connsiteY414" fmla="*/ 255090 h 1059043"/>
                  <a:gd name="connsiteX415" fmla="*/ 103361 w 3024845"/>
                  <a:gd name="connsiteY415" fmla="*/ 226986 h 1059043"/>
                  <a:gd name="connsiteX416" fmla="*/ 105388 w 3024845"/>
                  <a:gd name="connsiteY416" fmla="*/ 226986 h 1059043"/>
                  <a:gd name="connsiteX417" fmla="*/ 119575 w 3024845"/>
                  <a:gd name="connsiteY417" fmla="*/ 226986 h 1059043"/>
                  <a:gd name="connsiteX0" fmla="*/ 119575 w 3024845"/>
                  <a:gd name="connsiteY0" fmla="*/ 226986 h 1059043"/>
                  <a:gd name="connsiteX1" fmla="*/ 200642 w 3024845"/>
                  <a:gd name="connsiteY1" fmla="*/ 224825 h 1059043"/>
                  <a:gd name="connsiteX2" fmla="*/ 202669 w 3024845"/>
                  <a:gd name="connsiteY2" fmla="*/ 224825 h 1059043"/>
                  <a:gd name="connsiteX3" fmla="*/ 216856 w 3024845"/>
                  <a:gd name="connsiteY3" fmla="*/ 224825 h 1059043"/>
                  <a:gd name="connsiteX4" fmla="*/ 216856 w 3024845"/>
                  <a:gd name="connsiteY4" fmla="*/ 248604 h 1059043"/>
                  <a:gd name="connsiteX5" fmla="*/ 217363 w 3024845"/>
                  <a:gd name="connsiteY5" fmla="*/ 249415 h 1059043"/>
                  <a:gd name="connsiteX6" fmla="*/ 220909 w 3024845"/>
                  <a:gd name="connsiteY6" fmla="*/ 255090 h 1059043"/>
                  <a:gd name="connsiteX7" fmla="*/ 220909 w 3024845"/>
                  <a:gd name="connsiteY7" fmla="*/ 369664 h 1059043"/>
                  <a:gd name="connsiteX8" fmla="*/ 223189 w 3024845"/>
                  <a:gd name="connsiteY8" fmla="*/ 369664 h 1059043"/>
                  <a:gd name="connsiteX9" fmla="*/ 239150 w 3024845"/>
                  <a:gd name="connsiteY9" fmla="*/ 369664 h 1059043"/>
                  <a:gd name="connsiteX10" fmla="*/ 239150 w 3024845"/>
                  <a:gd name="connsiteY10" fmla="*/ 510179 h 1059043"/>
                  <a:gd name="connsiteX11" fmla="*/ 240670 w 3024845"/>
                  <a:gd name="connsiteY11" fmla="*/ 509909 h 1059043"/>
                  <a:gd name="connsiteX12" fmla="*/ 251310 w 3024845"/>
                  <a:gd name="connsiteY12" fmla="*/ 508018 h 1059043"/>
                  <a:gd name="connsiteX13" fmla="*/ 249283 w 3024845"/>
                  <a:gd name="connsiteY13" fmla="*/ 596650 h 1059043"/>
                  <a:gd name="connsiteX14" fmla="*/ 250803 w 3024845"/>
                  <a:gd name="connsiteY14" fmla="*/ 596921 h 1059043"/>
                  <a:gd name="connsiteX15" fmla="*/ 261443 w 3024845"/>
                  <a:gd name="connsiteY15" fmla="*/ 598812 h 1059043"/>
                  <a:gd name="connsiteX16" fmla="*/ 261696 w 3024845"/>
                  <a:gd name="connsiteY16" fmla="*/ 599623 h 1059043"/>
                  <a:gd name="connsiteX17" fmla="*/ 263470 w 3024845"/>
                  <a:gd name="connsiteY17" fmla="*/ 605298 h 1059043"/>
                  <a:gd name="connsiteX18" fmla="*/ 264230 w 3024845"/>
                  <a:gd name="connsiteY18" fmla="*/ 602866 h 1059043"/>
                  <a:gd name="connsiteX19" fmla="*/ 269550 w 3024845"/>
                  <a:gd name="connsiteY19" fmla="*/ 585842 h 1059043"/>
                  <a:gd name="connsiteX20" fmla="*/ 271323 w 3024845"/>
                  <a:gd name="connsiteY20" fmla="*/ 585842 h 1059043"/>
                  <a:gd name="connsiteX21" fmla="*/ 283737 w 3024845"/>
                  <a:gd name="connsiteY21" fmla="*/ 585842 h 1059043"/>
                  <a:gd name="connsiteX22" fmla="*/ 283737 w 3024845"/>
                  <a:gd name="connsiteY22" fmla="*/ 618268 h 1059043"/>
                  <a:gd name="connsiteX23" fmla="*/ 284750 w 3024845"/>
                  <a:gd name="connsiteY23" fmla="*/ 618809 h 1059043"/>
                  <a:gd name="connsiteX24" fmla="*/ 291844 w 3024845"/>
                  <a:gd name="connsiteY24" fmla="*/ 622592 h 1059043"/>
                  <a:gd name="connsiteX25" fmla="*/ 291844 w 3024845"/>
                  <a:gd name="connsiteY25" fmla="*/ 623943 h 1059043"/>
                  <a:gd name="connsiteX26" fmla="*/ 291844 w 3024845"/>
                  <a:gd name="connsiteY26" fmla="*/ 633401 h 1059043"/>
                  <a:gd name="connsiteX27" fmla="*/ 336431 w 3024845"/>
                  <a:gd name="connsiteY27" fmla="*/ 633401 h 1059043"/>
                  <a:gd name="connsiteX28" fmla="*/ 336431 w 3024845"/>
                  <a:gd name="connsiteY28" fmla="*/ 634482 h 1059043"/>
                  <a:gd name="connsiteX29" fmla="*/ 336431 w 3024845"/>
                  <a:gd name="connsiteY29" fmla="*/ 642048 h 1059043"/>
                  <a:gd name="connsiteX30" fmla="*/ 338457 w 3024845"/>
                  <a:gd name="connsiteY30" fmla="*/ 642048 h 1059043"/>
                  <a:gd name="connsiteX31" fmla="*/ 352644 w 3024845"/>
                  <a:gd name="connsiteY31" fmla="*/ 642048 h 1059043"/>
                  <a:gd name="connsiteX32" fmla="*/ 352644 w 3024845"/>
                  <a:gd name="connsiteY32" fmla="*/ 611783 h 1059043"/>
                  <a:gd name="connsiteX33" fmla="*/ 397231 w 3024845"/>
                  <a:gd name="connsiteY33" fmla="*/ 611783 h 1059043"/>
                  <a:gd name="connsiteX34" fmla="*/ 397231 w 3024845"/>
                  <a:gd name="connsiteY34" fmla="*/ 610432 h 1059043"/>
                  <a:gd name="connsiteX35" fmla="*/ 397231 w 3024845"/>
                  <a:gd name="connsiteY35" fmla="*/ 600974 h 1059043"/>
                  <a:gd name="connsiteX36" fmla="*/ 398245 w 3024845"/>
                  <a:gd name="connsiteY36" fmla="*/ 600974 h 1059043"/>
                  <a:gd name="connsiteX37" fmla="*/ 405338 w 3024845"/>
                  <a:gd name="connsiteY37" fmla="*/ 600974 h 1059043"/>
                  <a:gd name="connsiteX38" fmla="*/ 405338 w 3024845"/>
                  <a:gd name="connsiteY38" fmla="*/ 599083 h 1059043"/>
                  <a:gd name="connsiteX39" fmla="*/ 405338 w 3024845"/>
                  <a:gd name="connsiteY39" fmla="*/ 585842 h 1059043"/>
                  <a:gd name="connsiteX40" fmla="*/ 406098 w 3024845"/>
                  <a:gd name="connsiteY40" fmla="*/ 585842 h 1059043"/>
                  <a:gd name="connsiteX41" fmla="*/ 411418 w 3024845"/>
                  <a:gd name="connsiteY41" fmla="*/ 585842 h 1059043"/>
                  <a:gd name="connsiteX42" fmla="*/ 411418 w 3024845"/>
                  <a:gd name="connsiteY42" fmla="*/ 584761 h 1059043"/>
                  <a:gd name="connsiteX43" fmla="*/ 411418 w 3024845"/>
                  <a:gd name="connsiteY43" fmla="*/ 577194 h 1059043"/>
                  <a:gd name="connsiteX44" fmla="*/ 413445 w 3024845"/>
                  <a:gd name="connsiteY44" fmla="*/ 577194 h 1059043"/>
                  <a:gd name="connsiteX45" fmla="*/ 427632 w 3024845"/>
                  <a:gd name="connsiteY45" fmla="*/ 577194 h 1059043"/>
                  <a:gd name="connsiteX46" fmla="*/ 427632 w 3024845"/>
                  <a:gd name="connsiteY46" fmla="*/ 578275 h 1059043"/>
                  <a:gd name="connsiteX47" fmla="*/ 427632 w 3024845"/>
                  <a:gd name="connsiteY47" fmla="*/ 585842 h 1059043"/>
                  <a:gd name="connsiteX48" fmla="*/ 449925 w 3024845"/>
                  <a:gd name="connsiteY48" fmla="*/ 585842 h 1059043"/>
                  <a:gd name="connsiteX49" fmla="*/ 449925 w 3024845"/>
                  <a:gd name="connsiteY49" fmla="*/ 583950 h 1059043"/>
                  <a:gd name="connsiteX50" fmla="*/ 449925 w 3024845"/>
                  <a:gd name="connsiteY50" fmla="*/ 570709 h 1059043"/>
                  <a:gd name="connsiteX51" fmla="*/ 451699 w 3024845"/>
                  <a:gd name="connsiteY51" fmla="*/ 570709 h 1059043"/>
                  <a:gd name="connsiteX52" fmla="*/ 464112 w 3024845"/>
                  <a:gd name="connsiteY52" fmla="*/ 570709 h 1059043"/>
                  <a:gd name="connsiteX53" fmla="*/ 464112 w 3024845"/>
                  <a:gd name="connsiteY53" fmla="*/ 594489 h 1059043"/>
                  <a:gd name="connsiteX54" fmla="*/ 465126 w 3024845"/>
                  <a:gd name="connsiteY54" fmla="*/ 594489 h 1059043"/>
                  <a:gd name="connsiteX55" fmla="*/ 472219 w 3024845"/>
                  <a:gd name="connsiteY55" fmla="*/ 594489 h 1059043"/>
                  <a:gd name="connsiteX56" fmla="*/ 472219 w 3024845"/>
                  <a:gd name="connsiteY56" fmla="*/ 593408 h 1059043"/>
                  <a:gd name="connsiteX57" fmla="*/ 472219 w 3024845"/>
                  <a:gd name="connsiteY57" fmla="*/ 585842 h 1059043"/>
                  <a:gd name="connsiteX58" fmla="*/ 473992 w 3024845"/>
                  <a:gd name="connsiteY58" fmla="*/ 585842 h 1059043"/>
                  <a:gd name="connsiteX59" fmla="*/ 486406 w 3024845"/>
                  <a:gd name="connsiteY59" fmla="*/ 585842 h 1059043"/>
                  <a:gd name="connsiteX60" fmla="*/ 486406 w 3024845"/>
                  <a:gd name="connsiteY60" fmla="*/ 611783 h 1059043"/>
                  <a:gd name="connsiteX61" fmla="*/ 488433 w 3024845"/>
                  <a:gd name="connsiteY61" fmla="*/ 611783 h 1059043"/>
                  <a:gd name="connsiteX62" fmla="*/ 502619 w 3024845"/>
                  <a:gd name="connsiteY62" fmla="*/ 611783 h 1059043"/>
                  <a:gd name="connsiteX63" fmla="*/ 502619 w 3024845"/>
                  <a:gd name="connsiteY63" fmla="*/ 613404 h 1059043"/>
                  <a:gd name="connsiteX64" fmla="*/ 502619 w 3024845"/>
                  <a:gd name="connsiteY64" fmla="*/ 624754 h 1059043"/>
                  <a:gd name="connsiteX65" fmla="*/ 503379 w 3024845"/>
                  <a:gd name="connsiteY65" fmla="*/ 624754 h 1059043"/>
                  <a:gd name="connsiteX66" fmla="*/ 508700 w 3024845"/>
                  <a:gd name="connsiteY66" fmla="*/ 624754 h 1059043"/>
                  <a:gd name="connsiteX67" fmla="*/ 508700 w 3024845"/>
                  <a:gd name="connsiteY67" fmla="*/ 623943 h 1059043"/>
                  <a:gd name="connsiteX68" fmla="*/ 508700 w 3024845"/>
                  <a:gd name="connsiteY68" fmla="*/ 618268 h 1059043"/>
                  <a:gd name="connsiteX69" fmla="*/ 539100 w 3024845"/>
                  <a:gd name="connsiteY69" fmla="*/ 618268 h 1059043"/>
                  <a:gd name="connsiteX70" fmla="*/ 539100 w 3024845"/>
                  <a:gd name="connsiteY70" fmla="*/ 642048 h 1059043"/>
                  <a:gd name="connsiteX71" fmla="*/ 540113 w 3024845"/>
                  <a:gd name="connsiteY71" fmla="*/ 642048 h 1059043"/>
                  <a:gd name="connsiteX72" fmla="*/ 547207 w 3024845"/>
                  <a:gd name="connsiteY72" fmla="*/ 642048 h 1059043"/>
                  <a:gd name="connsiteX73" fmla="*/ 547207 w 3024845"/>
                  <a:gd name="connsiteY73" fmla="*/ 643129 h 1059043"/>
                  <a:gd name="connsiteX74" fmla="*/ 547207 w 3024845"/>
                  <a:gd name="connsiteY74" fmla="*/ 650695 h 1059043"/>
                  <a:gd name="connsiteX75" fmla="*/ 547967 w 3024845"/>
                  <a:gd name="connsiteY75" fmla="*/ 650695 h 1059043"/>
                  <a:gd name="connsiteX76" fmla="*/ 553287 w 3024845"/>
                  <a:gd name="connsiteY76" fmla="*/ 650695 h 1059043"/>
                  <a:gd name="connsiteX77" fmla="*/ 553287 w 3024845"/>
                  <a:gd name="connsiteY77" fmla="*/ 648533 h 1059043"/>
                  <a:gd name="connsiteX78" fmla="*/ 553287 w 3024845"/>
                  <a:gd name="connsiteY78" fmla="*/ 633401 h 1059043"/>
                  <a:gd name="connsiteX79" fmla="*/ 554300 w 3024845"/>
                  <a:gd name="connsiteY79" fmla="*/ 633401 h 1059043"/>
                  <a:gd name="connsiteX80" fmla="*/ 561394 w 3024845"/>
                  <a:gd name="connsiteY80" fmla="*/ 633401 h 1059043"/>
                  <a:gd name="connsiteX81" fmla="*/ 561394 w 3024845"/>
                  <a:gd name="connsiteY81" fmla="*/ 634482 h 1059043"/>
                  <a:gd name="connsiteX82" fmla="*/ 561394 w 3024845"/>
                  <a:gd name="connsiteY82" fmla="*/ 642048 h 1059043"/>
                  <a:gd name="connsiteX83" fmla="*/ 566714 w 3024845"/>
                  <a:gd name="connsiteY83" fmla="*/ 640055 h 1059043"/>
                  <a:gd name="connsiteX84" fmla="*/ 567474 w 3024845"/>
                  <a:gd name="connsiteY84" fmla="*/ 639075 h 1059043"/>
                  <a:gd name="connsiteX85" fmla="*/ 567474 w 3024845"/>
                  <a:gd name="connsiteY85" fmla="*/ 633401 h 1059043"/>
                  <a:gd name="connsiteX86" fmla="*/ 605981 w 3024845"/>
                  <a:gd name="connsiteY86" fmla="*/ 633401 h 1059043"/>
                  <a:gd name="connsiteX87" fmla="*/ 605981 w 3024845"/>
                  <a:gd name="connsiteY87" fmla="*/ 657180 h 1059043"/>
                  <a:gd name="connsiteX88" fmla="*/ 608007 w 3024845"/>
                  <a:gd name="connsiteY88" fmla="*/ 657180 h 1059043"/>
                  <a:gd name="connsiteX89" fmla="*/ 622194 w 3024845"/>
                  <a:gd name="connsiteY89" fmla="*/ 657180 h 1059043"/>
                  <a:gd name="connsiteX90" fmla="*/ 622194 w 3024845"/>
                  <a:gd name="connsiteY90" fmla="*/ 658261 h 1059043"/>
                  <a:gd name="connsiteX91" fmla="*/ 622194 w 3024845"/>
                  <a:gd name="connsiteY91" fmla="*/ 665827 h 1059043"/>
                  <a:gd name="connsiteX92" fmla="*/ 623968 w 3024845"/>
                  <a:gd name="connsiteY92" fmla="*/ 665827 h 1059043"/>
                  <a:gd name="connsiteX93" fmla="*/ 636381 w 3024845"/>
                  <a:gd name="connsiteY93" fmla="*/ 665827 h 1059043"/>
                  <a:gd name="connsiteX94" fmla="*/ 636381 w 3024845"/>
                  <a:gd name="connsiteY94" fmla="*/ 642048 h 1059043"/>
                  <a:gd name="connsiteX95" fmla="*/ 637394 w 3024845"/>
                  <a:gd name="connsiteY95" fmla="*/ 642048 h 1059043"/>
                  <a:gd name="connsiteX96" fmla="*/ 644488 w 3024845"/>
                  <a:gd name="connsiteY96" fmla="*/ 642048 h 1059043"/>
                  <a:gd name="connsiteX97" fmla="*/ 644488 w 3024845"/>
                  <a:gd name="connsiteY97" fmla="*/ 609621 h 1059043"/>
                  <a:gd name="connsiteX98" fmla="*/ 645501 w 3024845"/>
                  <a:gd name="connsiteY98" fmla="*/ 609621 h 1059043"/>
                  <a:gd name="connsiteX99" fmla="*/ 652595 w 3024845"/>
                  <a:gd name="connsiteY99" fmla="*/ 609621 h 1059043"/>
                  <a:gd name="connsiteX100" fmla="*/ 652595 w 3024845"/>
                  <a:gd name="connsiteY100" fmla="*/ 607730 h 1059043"/>
                  <a:gd name="connsiteX101" fmla="*/ 652595 w 3024845"/>
                  <a:gd name="connsiteY101" fmla="*/ 594489 h 1059043"/>
                  <a:gd name="connsiteX102" fmla="*/ 651328 w 3024845"/>
                  <a:gd name="connsiteY102" fmla="*/ 592867 h 1059043"/>
                  <a:gd name="connsiteX103" fmla="*/ 656648 w 3024845"/>
                  <a:gd name="connsiteY103" fmla="*/ 581518 h 1059043"/>
                  <a:gd name="connsiteX104" fmla="*/ 664755 w 3024845"/>
                  <a:gd name="connsiteY104" fmla="*/ 609621 h 1059043"/>
                  <a:gd name="connsiteX105" fmla="*/ 665515 w 3024845"/>
                  <a:gd name="connsiteY105" fmla="*/ 609621 h 1059043"/>
                  <a:gd name="connsiteX106" fmla="*/ 670835 w 3024845"/>
                  <a:gd name="connsiteY106" fmla="*/ 609621 h 1059043"/>
                  <a:gd name="connsiteX107" fmla="*/ 670835 w 3024845"/>
                  <a:gd name="connsiteY107" fmla="*/ 503694 h 1059043"/>
                  <a:gd name="connsiteX108" fmla="*/ 672355 w 3024845"/>
                  <a:gd name="connsiteY108" fmla="*/ 503694 h 1059043"/>
                  <a:gd name="connsiteX109" fmla="*/ 682995 w 3024845"/>
                  <a:gd name="connsiteY109" fmla="*/ 503694 h 1059043"/>
                  <a:gd name="connsiteX110" fmla="*/ 682995 w 3024845"/>
                  <a:gd name="connsiteY110" fmla="*/ 456135 h 1059043"/>
                  <a:gd name="connsiteX111" fmla="*/ 709342 w 3024845"/>
                  <a:gd name="connsiteY111" fmla="*/ 456135 h 1059043"/>
                  <a:gd name="connsiteX112" fmla="*/ 709342 w 3024845"/>
                  <a:gd name="connsiteY112" fmla="*/ 434517 h 1059043"/>
                  <a:gd name="connsiteX113" fmla="*/ 743796 w 3024845"/>
                  <a:gd name="connsiteY113" fmla="*/ 434517 h 1059043"/>
                  <a:gd name="connsiteX114" fmla="*/ 743796 w 3024845"/>
                  <a:gd name="connsiteY114" fmla="*/ 436949 h 1059043"/>
                  <a:gd name="connsiteX115" fmla="*/ 743796 w 3024845"/>
                  <a:gd name="connsiteY115" fmla="*/ 453973 h 1059043"/>
                  <a:gd name="connsiteX116" fmla="*/ 746076 w 3024845"/>
                  <a:gd name="connsiteY116" fmla="*/ 453973 h 1059043"/>
                  <a:gd name="connsiteX117" fmla="*/ 762036 w 3024845"/>
                  <a:gd name="connsiteY117" fmla="*/ 453973 h 1059043"/>
                  <a:gd name="connsiteX118" fmla="*/ 762036 w 3024845"/>
                  <a:gd name="connsiteY118" fmla="*/ 501532 h 1059043"/>
                  <a:gd name="connsiteX119" fmla="*/ 763049 w 3024845"/>
                  <a:gd name="connsiteY119" fmla="*/ 501532 h 1059043"/>
                  <a:gd name="connsiteX120" fmla="*/ 770143 w 3024845"/>
                  <a:gd name="connsiteY120" fmla="*/ 501532 h 1059043"/>
                  <a:gd name="connsiteX121" fmla="*/ 784330 w 3024845"/>
                  <a:gd name="connsiteY121" fmla="*/ 505856 h 1059043"/>
                  <a:gd name="connsiteX122" fmla="*/ 784330 w 3024845"/>
                  <a:gd name="connsiteY122" fmla="*/ 544768 h 1059043"/>
                  <a:gd name="connsiteX123" fmla="*/ 785343 w 3024845"/>
                  <a:gd name="connsiteY123" fmla="*/ 544768 h 1059043"/>
                  <a:gd name="connsiteX124" fmla="*/ 792436 w 3024845"/>
                  <a:gd name="connsiteY124" fmla="*/ 544768 h 1059043"/>
                  <a:gd name="connsiteX125" fmla="*/ 792436 w 3024845"/>
                  <a:gd name="connsiteY125" fmla="*/ 546389 h 1059043"/>
                  <a:gd name="connsiteX126" fmla="*/ 792436 w 3024845"/>
                  <a:gd name="connsiteY126" fmla="*/ 557738 h 1059043"/>
                  <a:gd name="connsiteX127" fmla="*/ 794463 w 3024845"/>
                  <a:gd name="connsiteY127" fmla="*/ 557738 h 1059043"/>
                  <a:gd name="connsiteX128" fmla="*/ 808650 w 3024845"/>
                  <a:gd name="connsiteY128" fmla="*/ 557738 h 1059043"/>
                  <a:gd name="connsiteX129" fmla="*/ 814730 w 3024845"/>
                  <a:gd name="connsiteY129" fmla="*/ 564224 h 1059043"/>
                  <a:gd name="connsiteX130" fmla="*/ 814730 w 3024845"/>
                  <a:gd name="connsiteY130" fmla="*/ 585842 h 1059043"/>
                  <a:gd name="connsiteX131" fmla="*/ 817010 w 3024845"/>
                  <a:gd name="connsiteY131" fmla="*/ 585842 h 1059043"/>
                  <a:gd name="connsiteX132" fmla="*/ 832970 w 3024845"/>
                  <a:gd name="connsiteY132" fmla="*/ 585842 h 1059043"/>
                  <a:gd name="connsiteX133" fmla="*/ 832970 w 3024845"/>
                  <a:gd name="connsiteY133" fmla="*/ 586922 h 1059043"/>
                  <a:gd name="connsiteX134" fmla="*/ 832970 w 3024845"/>
                  <a:gd name="connsiteY134" fmla="*/ 594489 h 1059043"/>
                  <a:gd name="connsiteX135" fmla="*/ 834237 w 3024845"/>
                  <a:gd name="connsiteY135" fmla="*/ 594489 h 1059043"/>
                  <a:gd name="connsiteX136" fmla="*/ 843104 w 3024845"/>
                  <a:gd name="connsiteY136" fmla="*/ 594489 h 1059043"/>
                  <a:gd name="connsiteX137" fmla="*/ 843104 w 3024845"/>
                  <a:gd name="connsiteY137" fmla="*/ 596650 h 1059043"/>
                  <a:gd name="connsiteX138" fmla="*/ 843104 w 3024845"/>
                  <a:gd name="connsiteY138" fmla="*/ 611783 h 1059043"/>
                  <a:gd name="connsiteX139" fmla="*/ 847157 w 3024845"/>
                  <a:gd name="connsiteY139" fmla="*/ 609891 h 1059043"/>
                  <a:gd name="connsiteX140" fmla="*/ 847157 w 3024845"/>
                  <a:gd name="connsiteY140" fmla="*/ 596650 h 1059043"/>
                  <a:gd name="connsiteX141" fmla="*/ 848170 w 3024845"/>
                  <a:gd name="connsiteY141" fmla="*/ 596650 h 1059043"/>
                  <a:gd name="connsiteX142" fmla="*/ 855264 w 3024845"/>
                  <a:gd name="connsiteY142" fmla="*/ 596650 h 1059043"/>
                  <a:gd name="connsiteX143" fmla="*/ 855264 w 3024845"/>
                  <a:gd name="connsiteY143" fmla="*/ 598272 h 1059043"/>
                  <a:gd name="connsiteX144" fmla="*/ 855264 w 3024845"/>
                  <a:gd name="connsiteY144" fmla="*/ 609621 h 1059043"/>
                  <a:gd name="connsiteX145" fmla="*/ 856024 w 3024845"/>
                  <a:gd name="connsiteY145" fmla="*/ 609621 h 1059043"/>
                  <a:gd name="connsiteX146" fmla="*/ 861344 w 3024845"/>
                  <a:gd name="connsiteY146" fmla="*/ 609621 h 1059043"/>
                  <a:gd name="connsiteX147" fmla="*/ 909984 w 3024845"/>
                  <a:gd name="connsiteY147" fmla="*/ 605298 h 1059043"/>
                  <a:gd name="connsiteX148" fmla="*/ 909984 w 3024845"/>
                  <a:gd name="connsiteY148" fmla="*/ 606649 h 1059043"/>
                  <a:gd name="connsiteX149" fmla="*/ 909984 w 3024845"/>
                  <a:gd name="connsiteY149" fmla="*/ 616106 h 1059043"/>
                  <a:gd name="connsiteX150" fmla="*/ 910744 w 3024845"/>
                  <a:gd name="connsiteY150" fmla="*/ 616106 h 1059043"/>
                  <a:gd name="connsiteX151" fmla="*/ 916065 w 3024845"/>
                  <a:gd name="connsiteY151" fmla="*/ 616106 h 1059043"/>
                  <a:gd name="connsiteX152" fmla="*/ 916065 w 3024845"/>
                  <a:gd name="connsiteY152" fmla="*/ 618268 h 1059043"/>
                  <a:gd name="connsiteX153" fmla="*/ 916065 w 3024845"/>
                  <a:gd name="connsiteY153" fmla="*/ 633401 h 1059043"/>
                  <a:gd name="connsiteX154" fmla="*/ 918091 w 3024845"/>
                  <a:gd name="connsiteY154" fmla="*/ 632050 h 1059043"/>
                  <a:gd name="connsiteX155" fmla="*/ 932278 w 3024845"/>
                  <a:gd name="connsiteY155" fmla="*/ 622592 h 1059043"/>
                  <a:gd name="connsiteX156" fmla="*/ 938358 w 3024845"/>
                  <a:gd name="connsiteY156" fmla="*/ 581518 h 1059043"/>
                  <a:gd name="connsiteX157" fmla="*/ 939118 w 3024845"/>
                  <a:gd name="connsiteY157" fmla="*/ 581248 h 1059043"/>
                  <a:gd name="connsiteX158" fmla="*/ 944438 w 3024845"/>
                  <a:gd name="connsiteY158" fmla="*/ 579356 h 1059043"/>
                  <a:gd name="connsiteX159" fmla="*/ 946465 w 3024845"/>
                  <a:gd name="connsiteY159" fmla="*/ 510179 h 1059043"/>
                  <a:gd name="connsiteX160" fmla="*/ 948492 w 3024845"/>
                  <a:gd name="connsiteY160" fmla="*/ 579356 h 1059043"/>
                  <a:gd name="connsiteX161" fmla="*/ 949252 w 3024845"/>
                  <a:gd name="connsiteY161" fmla="*/ 579626 h 1059043"/>
                  <a:gd name="connsiteX162" fmla="*/ 954572 w 3024845"/>
                  <a:gd name="connsiteY162" fmla="*/ 581518 h 1059043"/>
                  <a:gd name="connsiteX163" fmla="*/ 954572 w 3024845"/>
                  <a:gd name="connsiteY163" fmla="*/ 495047 h 1059043"/>
                  <a:gd name="connsiteX164" fmla="*/ 958625 w 3024845"/>
                  <a:gd name="connsiteY164" fmla="*/ 462620 h 1059043"/>
                  <a:gd name="connsiteX165" fmla="*/ 997132 w 3024845"/>
                  <a:gd name="connsiteY165" fmla="*/ 462620 h 1059043"/>
                  <a:gd name="connsiteX166" fmla="*/ 997132 w 3024845"/>
                  <a:gd name="connsiteY166" fmla="*/ 495047 h 1059043"/>
                  <a:gd name="connsiteX167" fmla="*/ 997892 w 3024845"/>
                  <a:gd name="connsiteY167" fmla="*/ 495047 h 1059043"/>
                  <a:gd name="connsiteX168" fmla="*/ 1003212 w 3024845"/>
                  <a:gd name="connsiteY168" fmla="*/ 495047 h 1059043"/>
                  <a:gd name="connsiteX169" fmla="*/ 1003212 w 3024845"/>
                  <a:gd name="connsiteY169" fmla="*/ 412899 h 1059043"/>
                  <a:gd name="connsiteX170" fmla="*/ 1004986 w 3024845"/>
                  <a:gd name="connsiteY170" fmla="*/ 412899 h 1059043"/>
                  <a:gd name="connsiteX171" fmla="*/ 1017399 w 3024845"/>
                  <a:gd name="connsiteY171" fmla="*/ 412899 h 1059043"/>
                  <a:gd name="connsiteX172" fmla="*/ 1017399 w 3024845"/>
                  <a:gd name="connsiteY172" fmla="*/ 411008 h 1059043"/>
                  <a:gd name="connsiteX173" fmla="*/ 1017399 w 3024845"/>
                  <a:gd name="connsiteY173" fmla="*/ 397767 h 1059043"/>
                  <a:gd name="connsiteX174" fmla="*/ 1039693 w 3024845"/>
                  <a:gd name="connsiteY174" fmla="*/ 397767 h 1059043"/>
                  <a:gd name="connsiteX175" fmla="*/ 1039693 w 3024845"/>
                  <a:gd name="connsiteY175" fmla="*/ 396686 h 1059043"/>
                  <a:gd name="connsiteX176" fmla="*/ 1039693 w 3024845"/>
                  <a:gd name="connsiteY176" fmla="*/ 389120 h 1059043"/>
                  <a:gd name="connsiteX177" fmla="*/ 1041466 w 3024845"/>
                  <a:gd name="connsiteY177" fmla="*/ 389120 h 1059043"/>
                  <a:gd name="connsiteX178" fmla="*/ 1053880 w 3024845"/>
                  <a:gd name="connsiteY178" fmla="*/ 389120 h 1059043"/>
                  <a:gd name="connsiteX179" fmla="*/ 1053880 w 3024845"/>
                  <a:gd name="connsiteY179" fmla="*/ 390201 h 1059043"/>
                  <a:gd name="connsiteX180" fmla="*/ 1053880 w 3024845"/>
                  <a:gd name="connsiteY180" fmla="*/ 397767 h 1059043"/>
                  <a:gd name="connsiteX181" fmla="*/ 1054640 w 3024845"/>
                  <a:gd name="connsiteY181" fmla="*/ 397767 h 1059043"/>
                  <a:gd name="connsiteX182" fmla="*/ 1059960 w 3024845"/>
                  <a:gd name="connsiteY182" fmla="*/ 397767 h 1059043"/>
                  <a:gd name="connsiteX183" fmla="*/ 1070093 w 3024845"/>
                  <a:gd name="connsiteY183" fmla="*/ 393443 h 1059043"/>
                  <a:gd name="connsiteX184" fmla="*/ 1074146 w 3024845"/>
                  <a:gd name="connsiteY184" fmla="*/ 396686 h 1059043"/>
                  <a:gd name="connsiteX185" fmla="*/ 1074146 w 3024845"/>
                  <a:gd name="connsiteY185" fmla="*/ 389120 h 1059043"/>
                  <a:gd name="connsiteX186" fmla="*/ 1076426 w 3024845"/>
                  <a:gd name="connsiteY186" fmla="*/ 389120 h 1059043"/>
                  <a:gd name="connsiteX187" fmla="*/ 1092387 w 3024845"/>
                  <a:gd name="connsiteY187" fmla="*/ 389120 h 1059043"/>
                  <a:gd name="connsiteX188" fmla="*/ 1092387 w 3024845"/>
                  <a:gd name="connsiteY188" fmla="*/ 390201 h 1059043"/>
                  <a:gd name="connsiteX189" fmla="*/ 1092387 w 3024845"/>
                  <a:gd name="connsiteY189" fmla="*/ 397767 h 1059043"/>
                  <a:gd name="connsiteX190" fmla="*/ 1122787 w 3024845"/>
                  <a:gd name="connsiteY190" fmla="*/ 397767 h 1059043"/>
                  <a:gd name="connsiteX191" fmla="*/ 1122787 w 3024845"/>
                  <a:gd name="connsiteY191" fmla="*/ 399388 h 1059043"/>
                  <a:gd name="connsiteX192" fmla="*/ 1122787 w 3024845"/>
                  <a:gd name="connsiteY192" fmla="*/ 410738 h 1059043"/>
                  <a:gd name="connsiteX193" fmla="*/ 1149134 w 3024845"/>
                  <a:gd name="connsiteY193" fmla="*/ 410738 h 1059043"/>
                  <a:gd name="connsiteX194" fmla="*/ 1149134 w 3024845"/>
                  <a:gd name="connsiteY194" fmla="*/ 441002 h 1059043"/>
                  <a:gd name="connsiteX195" fmla="*/ 1149894 w 3024845"/>
                  <a:gd name="connsiteY195" fmla="*/ 441002 h 1059043"/>
                  <a:gd name="connsiteX196" fmla="*/ 1155214 w 3024845"/>
                  <a:gd name="connsiteY196" fmla="*/ 441002 h 1059043"/>
                  <a:gd name="connsiteX197" fmla="*/ 1155214 w 3024845"/>
                  <a:gd name="connsiteY197" fmla="*/ 442083 h 1059043"/>
                  <a:gd name="connsiteX198" fmla="*/ 1155214 w 3024845"/>
                  <a:gd name="connsiteY198" fmla="*/ 449650 h 1059043"/>
                  <a:gd name="connsiteX199" fmla="*/ 1159268 w 3024845"/>
                  <a:gd name="connsiteY199" fmla="*/ 479914 h 1059043"/>
                  <a:gd name="connsiteX200" fmla="*/ 1160028 w 3024845"/>
                  <a:gd name="connsiteY200" fmla="*/ 479914 h 1059043"/>
                  <a:gd name="connsiteX201" fmla="*/ 1165348 w 3024845"/>
                  <a:gd name="connsiteY201" fmla="*/ 479914 h 1059043"/>
                  <a:gd name="connsiteX202" fmla="*/ 1165348 w 3024845"/>
                  <a:gd name="connsiteY202" fmla="*/ 480725 h 1059043"/>
                  <a:gd name="connsiteX203" fmla="*/ 1165348 w 3024845"/>
                  <a:gd name="connsiteY203" fmla="*/ 486400 h 1059043"/>
                  <a:gd name="connsiteX204" fmla="*/ 1166361 w 3024845"/>
                  <a:gd name="connsiteY204" fmla="*/ 486400 h 1059043"/>
                  <a:gd name="connsiteX205" fmla="*/ 1173454 w 3024845"/>
                  <a:gd name="connsiteY205" fmla="*/ 486400 h 1059043"/>
                  <a:gd name="connsiteX206" fmla="*/ 1173454 w 3024845"/>
                  <a:gd name="connsiteY206" fmla="*/ 516665 h 1059043"/>
                  <a:gd name="connsiteX207" fmla="*/ 1175481 w 3024845"/>
                  <a:gd name="connsiteY207" fmla="*/ 516665 h 1059043"/>
                  <a:gd name="connsiteX208" fmla="*/ 1189668 w 3024845"/>
                  <a:gd name="connsiteY208" fmla="*/ 516665 h 1059043"/>
                  <a:gd name="connsiteX209" fmla="*/ 1189668 w 3024845"/>
                  <a:gd name="connsiteY209" fmla="*/ 540444 h 1059043"/>
                  <a:gd name="connsiteX210" fmla="*/ 1191695 w 3024845"/>
                  <a:gd name="connsiteY210" fmla="*/ 542065 h 1059043"/>
                  <a:gd name="connsiteX211" fmla="*/ 1191695 w 3024845"/>
                  <a:gd name="connsiteY211" fmla="*/ 553415 h 1059043"/>
                  <a:gd name="connsiteX212" fmla="*/ 1192455 w 3024845"/>
                  <a:gd name="connsiteY212" fmla="*/ 553415 h 1059043"/>
                  <a:gd name="connsiteX213" fmla="*/ 1197775 w 3024845"/>
                  <a:gd name="connsiteY213" fmla="*/ 553415 h 1059043"/>
                  <a:gd name="connsiteX214" fmla="*/ 1197775 w 3024845"/>
                  <a:gd name="connsiteY214" fmla="*/ 577194 h 1059043"/>
                  <a:gd name="connsiteX215" fmla="*/ 1199041 w 3024845"/>
                  <a:gd name="connsiteY215" fmla="*/ 577194 h 1059043"/>
                  <a:gd name="connsiteX216" fmla="*/ 1207908 w 3024845"/>
                  <a:gd name="connsiteY216" fmla="*/ 577194 h 1059043"/>
                  <a:gd name="connsiteX217" fmla="*/ 1209935 w 3024845"/>
                  <a:gd name="connsiteY217" fmla="*/ 581248 h 1059043"/>
                  <a:gd name="connsiteX218" fmla="*/ 1209935 w 3024845"/>
                  <a:gd name="connsiteY218" fmla="*/ 594489 h 1059043"/>
                  <a:gd name="connsiteX219" fmla="*/ 1211455 w 3024845"/>
                  <a:gd name="connsiteY219" fmla="*/ 592597 h 1059043"/>
                  <a:gd name="connsiteX220" fmla="*/ 1222095 w 3024845"/>
                  <a:gd name="connsiteY220" fmla="*/ 579356 h 1059043"/>
                  <a:gd name="connsiteX221" fmla="*/ 1250469 w 3024845"/>
                  <a:gd name="connsiteY221" fmla="*/ 579356 h 1059043"/>
                  <a:gd name="connsiteX222" fmla="*/ 1250469 w 3024845"/>
                  <a:gd name="connsiteY222" fmla="*/ 665827 h 1059043"/>
                  <a:gd name="connsiteX223" fmla="*/ 1251229 w 3024845"/>
                  <a:gd name="connsiteY223" fmla="*/ 665827 h 1059043"/>
                  <a:gd name="connsiteX224" fmla="*/ 1256549 w 3024845"/>
                  <a:gd name="connsiteY224" fmla="*/ 665827 h 1059043"/>
                  <a:gd name="connsiteX225" fmla="*/ 1257309 w 3024845"/>
                  <a:gd name="connsiteY225" fmla="*/ 664476 h 1059043"/>
                  <a:gd name="connsiteX226" fmla="*/ 1262629 w 3024845"/>
                  <a:gd name="connsiteY226" fmla="*/ 655018 h 1059043"/>
                  <a:gd name="connsiteX227" fmla="*/ 1262629 w 3024845"/>
                  <a:gd name="connsiteY227" fmla="*/ 656910 h 1059043"/>
                  <a:gd name="connsiteX228" fmla="*/ 1262629 w 3024845"/>
                  <a:gd name="connsiteY228" fmla="*/ 670151 h 1059043"/>
                  <a:gd name="connsiteX229" fmla="*/ 1266682 w 3024845"/>
                  <a:gd name="connsiteY229" fmla="*/ 624754 h 1059043"/>
                  <a:gd name="connsiteX230" fmla="*/ 1267442 w 3024845"/>
                  <a:gd name="connsiteY230" fmla="*/ 624754 h 1059043"/>
                  <a:gd name="connsiteX231" fmla="*/ 1272762 w 3024845"/>
                  <a:gd name="connsiteY231" fmla="*/ 624754 h 1059043"/>
                  <a:gd name="connsiteX232" fmla="*/ 1272762 w 3024845"/>
                  <a:gd name="connsiteY232" fmla="*/ 559900 h 1059043"/>
                  <a:gd name="connsiteX233" fmla="*/ 1273776 w 3024845"/>
                  <a:gd name="connsiteY233" fmla="*/ 559900 h 1059043"/>
                  <a:gd name="connsiteX234" fmla="*/ 1280869 w 3024845"/>
                  <a:gd name="connsiteY234" fmla="*/ 559900 h 1059043"/>
                  <a:gd name="connsiteX235" fmla="*/ 1293029 w 3024845"/>
                  <a:gd name="connsiteY235" fmla="*/ 516665 h 1059043"/>
                  <a:gd name="connsiteX236" fmla="*/ 1294296 w 3024845"/>
                  <a:gd name="connsiteY236" fmla="*/ 516665 h 1059043"/>
                  <a:gd name="connsiteX237" fmla="*/ 1303163 w 3024845"/>
                  <a:gd name="connsiteY237" fmla="*/ 516665 h 1059043"/>
                  <a:gd name="connsiteX238" fmla="*/ 1313296 w 3024845"/>
                  <a:gd name="connsiteY238" fmla="*/ 559900 h 1059043"/>
                  <a:gd name="connsiteX239" fmla="*/ 1314309 w 3024845"/>
                  <a:gd name="connsiteY239" fmla="*/ 559900 h 1059043"/>
                  <a:gd name="connsiteX240" fmla="*/ 1321403 w 3024845"/>
                  <a:gd name="connsiteY240" fmla="*/ 559900 h 1059043"/>
                  <a:gd name="connsiteX241" fmla="*/ 1321403 w 3024845"/>
                  <a:gd name="connsiteY241" fmla="*/ 598812 h 1059043"/>
                  <a:gd name="connsiteX242" fmla="*/ 1323176 w 3024845"/>
                  <a:gd name="connsiteY242" fmla="*/ 598812 h 1059043"/>
                  <a:gd name="connsiteX243" fmla="*/ 1335590 w 3024845"/>
                  <a:gd name="connsiteY243" fmla="*/ 598812 h 1059043"/>
                  <a:gd name="connsiteX244" fmla="*/ 1335590 w 3024845"/>
                  <a:gd name="connsiteY244" fmla="*/ 600974 h 1059043"/>
                  <a:gd name="connsiteX245" fmla="*/ 1335590 w 3024845"/>
                  <a:gd name="connsiteY245" fmla="*/ 616106 h 1059043"/>
                  <a:gd name="connsiteX246" fmla="*/ 1339643 w 3024845"/>
                  <a:gd name="connsiteY246" fmla="*/ 613945 h 1059043"/>
                  <a:gd name="connsiteX247" fmla="*/ 1339643 w 3024845"/>
                  <a:gd name="connsiteY247" fmla="*/ 598812 h 1059043"/>
                  <a:gd name="connsiteX248" fmla="*/ 1341163 w 3024845"/>
                  <a:gd name="connsiteY248" fmla="*/ 598812 h 1059043"/>
                  <a:gd name="connsiteX249" fmla="*/ 1351803 w 3024845"/>
                  <a:gd name="connsiteY249" fmla="*/ 598812 h 1059043"/>
                  <a:gd name="connsiteX250" fmla="*/ 1351803 w 3024845"/>
                  <a:gd name="connsiteY250" fmla="*/ 600433 h 1059043"/>
                  <a:gd name="connsiteX251" fmla="*/ 1351803 w 3024845"/>
                  <a:gd name="connsiteY251" fmla="*/ 611783 h 1059043"/>
                  <a:gd name="connsiteX252" fmla="*/ 1382204 w 3024845"/>
                  <a:gd name="connsiteY252" fmla="*/ 611783 h 1059043"/>
                  <a:gd name="connsiteX253" fmla="*/ 1382204 w 3024845"/>
                  <a:gd name="connsiteY253" fmla="*/ 575033 h 1059043"/>
                  <a:gd name="connsiteX254" fmla="*/ 1383470 w 3024845"/>
                  <a:gd name="connsiteY254" fmla="*/ 575033 h 1059043"/>
                  <a:gd name="connsiteX255" fmla="*/ 1392337 w 3024845"/>
                  <a:gd name="connsiteY255" fmla="*/ 575033 h 1059043"/>
                  <a:gd name="connsiteX256" fmla="*/ 1392337 w 3024845"/>
                  <a:gd name="connsiteY256" fmla="*/ 596650 h 1059043"/>
                  <a:gd name="connsiteX257" fmla="*/ 1394364 w 3024845"/>
                  <a:gd name="connsiteY257" fmla="*/ 564224 h 1059043"/>
                  <a:gd name="connsiteX258" fmla="*/ 1416657 w 3024845"/>
                  <a:gd name="connsiteY258" fmla="*/ 564224 h 1059043"/>
                  <a:gd name="connsiteX259" fmla="*/ 1416657 w 3024845"/>
                  <a:gd name="connsiteY259" fmla="*/ 562602 h 1059043"/>
                  <a:gd name="connsiteX260" fmla="*/ 1416657 w 3024845"/>
                  <a:gd name="connsiteY260" fmla="*/ 551253 h 1059043"/>
                  <a:gd name="connsiteX261" fmla="*/ 1417417 w 3024845"/>
                  <a:gd name="connsiteY261" fmla="*/ 551253 h 1059043"/>
                  <a:gd name="connsiteX262" fmla="*/ 1422737 w 3024845"/>
                  <a:gd name="connsiteY262" fmla="*/ 551253 h 1059043"/>
                  <a:gd name="connsiteX263" fmla="*/ 1422737 w 3024845"/>
                  <a:gd name="connsiteY263" fmla="*/ 549362 h 1059043"/>
                  <a:gd name="connsiteX264" fmla="*/ 1422737 w 3024845"/>
                  <a:gd name="connsiteY264" fmla="*/ 536121 h 1059043"/>
                  <a:gd name="connsiteX265" fmla="*/ 1426791 w 3024845"/>
                  <a:gd name="connsiteY265" fmla="*/ 542606 h 1059043"/>
                  <a:gd name="connsiteX266" fmla="*/ 1429071 w 3024845"/>
                  <a:gd name="connsiteY266" fmla="*/ 542606 h 1059043"/>
                  <a:gd name="connsiteX267" fmla="*/ 1445031 w 3024845"/>
                  <a:gd name="connsiteY267" fmla="*/ 542606 h 1059043"/>
                  <a:gd name="connsiteX268" fmla="*/ 1445031 w 3024845"/>
                  <a:gd name="connsiteY268" fmla="*/ 541795 h 1059043"/>
                  <a:gd name="connsiteX269" fmla="*/ 1445031 w 3024845"/>
                  <a:gd name="connsiteY269" fmla="*/ 536121 h 1059043"/>
                  <a:gd name="connsiteX270" fmla="*/ 1445791 w 3024845"/>
                  <a:gd name="connsiteY270" fmla="*/ 536121 h 1059043"/>
                  <a:gd name="connsiteX271" fmla="*/ 1451111 w 3024845"/>
                  <a:gd name="connsiteY271" fmla="*/ 536121 h 1059043"/>
                  <a:gd name="connsiteX272" fmla="*/ 1451111 w 3024845"/>
                  <a:gd name="connsiteY272" fmla="*/ 537472 h 1059043"/>
                  <a:gd name="connsiteX273" fmla="*/ 1451111 w 3024845"/>
                  <a:gd name="connsiteY273" fmla="*/ 546930 h 1059043"/>
                  <a:gd name="connsiteX274" fmla="*/ 1489618 w 3024845"/>
                  <a:gd name="connsiteY274" fmla="*/ 546930 h 1059043"/>
                  <a:gd name="connsiteX275" fmla="*/ 1489618 w 3024845"/>
                  <a:gd name="connsiteY275" fmla="*/ 685283 h 1059043"/>
                  <a:gd name="connsiteX276" fmla="*/ 1491138 w 3024845"/>
                  <a:gd name="connsiteY276" fmla="*/ 685283 h 1059043"/>
                  <a:gd name="connsiteX277" fmla="*/ 1501778 w 3024845"/>
                  <a:gd name="connsiteY277" fmla="*/ 685283 h 1059043"/>
                  <a:gd name="connsiteX278" fmla="*/ 1501778 w 3024845"/>
                  <a:gd name="connsiteY278" fmla="*/ 672313 h 1059043"/>
                  <a:gd name="connsiteX279" fmla="*/ 1505832 w 3024845"/>
                  <a:gd name="connsiteY279" fmla="*/ 672313 h 1059043"/>
                  <a:gd name="connsiteX280" fmla="*/ 1505832 w 3024845"/>
                  <a:gd name="connsiteY280" fmla="*/ 685283 h 1059043"/>
                  <a:gd name="connsiteX281" fmla="*/ 1536232 w 3024845"/>
                  <a:gd name="connsiteY281" fmla="*/ 685283 h 1059043"/>
                  <a:gd name="connsiteX282" fmla="*/ 1536232 w 3024845"/>
                  <a:gd name="connsiteY282" fmla="*/ 655018 h 1059043"/>
                  <a:gd name="connsiteX283" fmla="*/ 1548392 w 3024845"/>
                  <a:gd name="connsiteY283" fmla="*/ 655018 h 1059043"/>
                  <a:gd name="connsiteX284" fmla="*/ 1560552 w 3024845"/>
                  <a:gd name="connsiteY284" fmla="*/ 652857 h 1059043"/>
                  <a:gd name="connsiteX285" fmla="*/ 1564606 w 3024845"/>
                  <a:gd name="connsiteY285" fmla="*/ 655018 h 1059043"/>
                  <a:gd name="connsiteX286" fmla="*/ 1574739 w 3024845"/>
                  <a:gd name="connsiteY286" fmla="*/ 655018 h 1059043"/>
                  <a:gd name="connsiteX287" fmla="*/ 1574739 w 3024845"/>
                  <a:gd name="connsiteY287" fmla="*/ 685283 h 1059043"/>
                  <a:gd name="connsiteX288" fmla="*/ 1582846 w 3024845"/>
                  <a:gd name="connsiteY288" fmla="*/ 685283 h 1059043"/>
                  <a:gd name="connsiteX289" fmla="*/ 1582846 w 3024845"/>
                  <a:gd name="connsiteY289" fmla="*/ 702578 h 1059043"/>
                  <a:gd name="connsiteX290" fmla="*/ 1592182 w 3024845"/>
                  <a:gd name="connsiteY290" fmla="*/ 703483 h 1059043"/>
                  <a:gd name="connsiteX291" fmla="*/ 1605140 w 3024845"/>
                  <a:gd name="connsiteY291" fmla="*/ 703483 h 1059043"/>
                  <a:gd name="connsiteX292" fmla="*/ 1605140 w 3024845"/>
                  <a:gd name="connsiteY292" fmla="*/ 687445 h 1059043"/>
                  <a:gd name="connsiteX293" fmla="*/ 1673096 w 3024845"/>
                  <a:gd name="connsiteY293" fmla="*/ 687445 h 1059043"/>
                  <a:gd name="connsiteX294" fmla="*/ 1673096 w 3024845"/>
                  <a:gd name="connsiteY294" fmla="*/ 602192 h 1059043"/>
                  <a:gd name="connsiteX295" fmla="*/ 1745104 w 3024845"/>
                  <a:gd name="connsiteY295" fmla="*/ 602192 h 1059043"/>
                  <a:gd name="connsiteX296" fmla="*/ 1745104 w 3024845"/>
                  <a:gd name="connsiteY296" fmla="*/ 680960 h 1059043"/>
                  <a:gd name="connsiteX297" fmla="*/ 1747008 w 3024845"/>
                  <a:gd name="connsiteY297" fmla="*/ 680960 h 1059043"/>
                  <a:gd name="connsiteX298" fmla="*/ 1748250 w 3024845"/>
                  <a:gd name="connsiteY298" fmla="*/ 703483 h 1059043"/>
                  <a:gd name="connsiteX299" fmla="*/ 1757926 w 3024845"/>
                  <a:gd name="connsiteY299" fmla="*/ 703483 h 1059043"/>
                  <a:gd name="connsiteX300" fmla="*/ 1759168 w 3024845"/>
                  <a:gd name="connsiteY300" fmla="*/ 680960 h 1059043"/>
                  <a:gd name="connsiteX301" fmla="*/ 1765248 w 3024845"/>
                  <a:gd name="connsiteY301" fmla="*/ 680960 h 1059043"/>
                  <a:gd name="connsiteX302" fmla="*/ 1766490 w 3024845"/>
                  <a:gd name="connsiteY302" fmla="*/ 703483 h 1059043"/>
                  <a:gd name="connsiteX303" fmla="*/ 1817112 w 3024845"/>
                  <a:gd name="connsiteY303" fmla="*/ 703483 h 1059043"/>
                  <a:gd name="connsiteX304" fmla="*/ 1817112 w 3024845"/>
                  <a:gd name="connsiteY304" fmla="*/ 540455 h 1059043"/>
                  <a:gd name="connsiteX305" fmla="*/ 2014439 w 3024845"/>
                  <a:gd name="connsiteY305" fmla="*/ 540455 h 1059043"/>
                  <a:gd name="connsiteX306" fmla="*/ 2014439 w 3024845"/>
                  <a:gd name="connsiteY306" fmla="*/ 703483 h 1059043"/>
                  <a:gd name="connsiteX307" fmla="*/ 2033136 w 3024845"/>
                  <a:gd name="connsiteY307" fmla="*/ 703483 h 1059043"/>
                  <a:gd name="connsiteX308" fmla="*/ 2033136 w 3024845"/>
                  <a:gd name="connsiteY308" fmla="*/ 620790 h 1059043"/>
                  <a:gd name="connsiteX309" fmla="*/ 2128256 w 3024845"/>
                  <a:gd name="connsiteY309" fmla="*/ 620790 h 1059043"/>
                  <a:gd name="connsiteX310" fmla="*/ 2140186 w 3024845"/>
                  <a:gd name="connsiteY310" fmla="*/ 302649 h 1059043"/>
                  <a:gd name="connsiteX311" fmla="*/ 2128026 w 3024845"/>
                  <a:gd name="connsiteY311" fmla="*/ 281031 h 1059043"/>
                  <a:gd name="connsiteX312" fmla="*/ 2121946 w 3024845"/>
                  <a:gd name="connsiteY312" fmla="*/ 276707 h 1059043"/>
                  <a:gd name="connsiteX313" fmla="*/ 2130053 w 3024845"/>
                  <a:gd name="connsiteY313" fmla="*/ 252928 h 1059043"/>
                  <a:gd name="connsiteX314" fmla="*/ 2130053 w 3024845"/>
                  <a:gd name="connsiteY314" fmla="*/ 235634 h 1059043"/>
                  <a:gd name="connsiteX315" fmla="*/ 2144240 w 3024845"/>
                  <a:gd name="connsiteY315" fmla="*/ 235634 h 1059043"/>
                  <a:gd name="connsiteX316" fmla="*/ 2144240 w 3024845"/>
                  <a:gd name="connsiteY316" fmla="*/ 214016 h 1059043"/>
                  <a:gd name="connsiteX317" fmla="*/ 2146266 w 3024845"/>
                  <a:gd name="connsiteY317" fmla="*/ 209692 h 1059043"/>
                  <a:gd name="connsiteX318" fmla="*/ 2146266 w 3024845"/>
                  <a:gd name="connsiteY318" fmla="*/ 131868 h 1059043"/>
                  <a:gd name="connsiteX319" fmla="*/ 2144240 w 3024845"/>
                  <a:gd name="connsiteY319" fmla="*/ 125383 h 1059043"/>
                  <a:gd name="connsiteX320" fmla="*/ 2150320 w 3024845"/>
                  <a:gd name="connsiteY320" fmla="*/ 118897 h 1059043"/>
                  <a:gd name="connsiteX321" fmla="*/ 2150320 w 3024845"/>
                  <a:gd name="connsiteY321" fmla="*/ 60529 h 1059043"/>
                  <a:gd name="connsiteX322" fmla="*/ 2152346 w 3024845"/>
                  <a:gd name="connsiteY322" fmla="*/ 56206 h 1059043"/>
                  <a:gd name="connsiteX323" fmla="*/ 2152346 w 3024845"/>
                  <a:gd name="connsiteY323" fmla="*/ 0 h 1059043"/>
                  <a:gd name="connsiteX324" fmla="*/ 2162480 w 3024845"/>
                  <a:gd name="connsiteY324" fmla="*/ 118897 h 1059043"/>
                  <a:gd name="connsiteX325" fmla="*/ 2168560 w 3024845"/>
                  <a:gd name="connsiteY325" fmla="*/ 125383 h 1059043"/>
                  <a:gd name="connsiteX326" fmla="*/ 2166533 w 3024845"/>
                  <a:gd name="connsiteY326" fmla="*/ 131868 h 1059043"/>
                  <a:gd name="connsiteX327" fmla="*/ 2166533 w 3024845"/>
                  <a:gd name="connsiteY327" fmla="*/ 209692 h 1059043"/>
                  <a:gd name="connsiteX328" fmla="*/ 2168560 w 3024845"/>
                  <a:gd name="connsiteY328" fmla="*/ 214016 h 1059043"/>
                  <a:gd name="connsiteX329" fmla="*/ 2168560 w 3024845"/>
                  <a:gd name="connsiteY329" fmla="*/ 235634 h 1059043"/>
                  <a:gd name="connsiteX330" fmla="*/ 2182747 w 3024845"/>
                  <a:gd name="connsiteY330" fmla="*/ 235634 h 1059043"/>
                  <a:gd name="connsiteX331" fmla="*/ 2182747 w 3024845"/>
                  <a:gd name="connsiteY331" fmla="*/ 252928 h 1059043"/>
                  <a:gd name="connsiteX332" fmla="*/ 2190854 w 3024845"/>
                  <a:gd name="connsiteY332" fmla="*/ 276707 h 1059043"/>
                  <a:gd name="connsiteX333" fmla="*/ 2180720 w 3024845"/>
                  <a:gd name="connsiteY333" fmla="*/ 555577 h 1059043"/>
                  <a:gd name="connsiteX334" fmla="*/ 2245574 w 3024845"/>
                  <a:gd name="connsiteY334" fmla="*/ 555577 h 1059043"/>
                  <a:gd name="connsiteX335" fmla="*/ 2245574 w 3024845"/>
                  <a:gd name="connsiteY335" fmla="*/ 631239 h 1059043"/>
                  <a:gd name="connsiteX336" fmla="*/ 2253681 w 3024845"/>
                  <a:gd name="connsiteY336" fmla="*/ 631239 h 1059043"/>
                  <a:gd name="connsiteX337" fmla="*/ 2255708 w 3024845"/>
                  <a:gd name="connsiteY337" fmla="*/ 624754 h 1059043"/>
                  <a:gd name="connsiteX338" fmla="*/ 2261788 w 3024845"/>
                  <a:gd name="connsiteY338" fmla="*/ 624754 h 1059043"/>
                  <a:gd name="connsiteX339" fmla="*/ 2263815 w 3024845"/>
                  <a:gd name="connsiteY339" fmla="*/ 633401 h 1059043"/>
                  <a:gd name="connsiteX340" fmla="*/ 2275975 w 3024845"/>
                  <a:gd name="connsiteY340" fmla="*/ 633401 h 1059043"/>
                  <a:gd name="connsiteX341" fmla="*/ 2275975 w 3024845"/>
                  <a:gd name="connsiteY341" fmla="*/ 626915 h 1059043"/>
                  <a:gd name="connsiteX342" fmla="*/ 2298268 w 3024845"/>
                  <a:gd name="connsiteY342" fmla="*/ 626915 h 1059043"/>
                  <a:gd name="connsiteX343" fmla="*/ 2298268 w 3024845"/>
                  <a:gd name="connsiteY343" fmla="*/ 633401 h 1059043"/>
                  <a:gd name="connsiteX344" fmla="*/ 2318535 w 3024845"/>
                  <a:gd name="connsiteY344" fmla="*/ 633401 h 1059043"/>
                  <a:gd name="connsiteX345" fmla="*/ 2318535 w 3024845"/>
                  <a:gd name="connsiteY345" fmla="*/ 678798 h 1059043"/>
                  <a:gd name="connsiteX346" fmla="*/ 2332722 w 3024845"/>
                  <a:gd name="connsiteY346" fmla="*/ 678798 h 1059043"/>
                  <a:gd name="connsiteX347" fmla="*/ 2332722 w 3024845"/>
                  <a:gd name="connsiteY347" fmla="*/ 665827 h 1059043"/>
                  <a:gd name="connsiteX348" fmla="*/ 2348936 w 3024845"/>
                  <a:gd name="connsiteY348" fmla="*/ 665827 h 1059043"/>
                  <a:gd name="connsiteX349" fmla="*/ 2348936 w 3024845"/>
                  <a:gd name="connsiteY349" fmla="*/ 486400 h 1059043"/>
                  <a:gd name="connsiteX350" fmla="*/ 2355016 w 3024845"/>
                  <a:gd name="connsiteY350" fmla="*/ 479914 h 1059043"/>
                  <a:gd name="connsiteX351" fmla="*/ 2427977 w 3024845"/>
                  <a:gd name="connsiteY351" fmla="*/ 479914 h 1059043"/>
                  <a:gd name="connsiteX352" fmla="*/ 2427977 w 3024845"/>
                  <a:gd name="connsiteY352" fmla="*/ 488562 h 1059043"/>
                  <a:gd name="connsiteX353" fmla="*/ 2438110 w 3024845"/>
                  <a:gd name="connsiteY353" fmla="*/ 488562 h 1059043"/>
                  <a:gd name="connsiteX354" fmla="*/ 2438110 w 3024845"/>
                  <a:gd name="connsiteY354" fmla="*/ 603136 h 1059043"/>
                  <a:gd name="connsiteX355" fmla="*/ 2460404 w 3024845"/>
                  <a:gd name="connsiteY355" fmla="*/ 603136 h 1059043"/>
                  <a:gd name="connsiteX356" fmla="*/ 2460404 w 3024845"/>
                  <a:gd name="connsiteY356" fmla="*/ 536121 h 1059043"/>
                  <a:gd name="connsiteX357" fmla="*/ 2486751 w 3024845"/>
                  <a:gd name="connsiteY357" fmla="*/ 536121 h 1059043"/>
                  <a:gd name="connsiteX358" fmla="*/ 2490804 w 3024845"/>
                  <a:gd name="connsiteY358" fmla="*/ 531797 h 1059043"/>
                  <a:gd name="connsiteX359" fmla="*/ 2498911 w 3024845"/>
                  <a:gd name="connsiteY359" fmla="*/ 531797 h 1059043"/>
                  <a:gd name="connsiteX360" fmla="*/ 2502964 w 3024845"/>
                  <a:gd name="connsiteY360" fmla="*/ 536121 h 1059043"/>
                  <a:gd name="connsiteX361" fmla="*/ 2525258 w 3024845"/>
                  <a:gd name="connsiteY361" fmla="*/ 536121 h 1059043"/>
                  <a:gd name="connsiteX362" fmla="*/ 2525258 w 3024845"/>
                  <a:gd name="connsiteY362" fmla="*/ 419385 h 1059043"/>
                  <a:gd name="connsiteX363" fmla="*/ 2582005 w 3024845"/>
                  <a:gd name="connsiteY363" fmla="*/ 408576 h 1059043"/>
                  <a:gd name="connsiteX364" fmla="*/ 2582005 w 3024845"/>
                  <a:gd name="connsiteY364" fmla="*/ 409657 h 1059043"/>
                  <a:gd name="connsiteX365" fmla="*/ 2582005 w 3024845"/>
                  <a:gd name="connsiteY365" fmla="*/ 417223 h 1059043"/>
                  <a:gd name="connsiteX366" fmla="*/ 2608352 w 3024845"/>
                  <a:gd name="connsiteY366" fmla="*/ 417223 h 1059043"/>
                  <a:gd name="connsiteX367" fmla="*/ 2608352 w 3024845"/>
                  <a:gd name="connsiteY367" fmla="*/ 672313 h 1059043"/>
                  <a:gd name="connsiteX368" fmla="*/ 2630646 w 3024845"/>
                  <a:gd name="connsiteY368" fmla="*/ 672313 h 1059043"/>
                  <a:gd name="connsiteX369" fmla="*/ 2630646 w 3024845"/>
                  <a:gd name="connsiteY369" fmla="*/ 667989 h 1059043"/>
                  <a:gd name="connsiteX370" fmla="*/ 2642806 w 3024845"/>
                  <a:gd name="connsiteY370" fmla="*/ 667989 h 1059043"/>
                  <a:gd name="connsiteX371" fmla="*/ 2642806 w 3024845"/>
                  <a:gd name="connsiteY371" fmla="*/ 672313 h 1059043"/>
                  <a:gd name="connsiteX372" fmla="*/ 2667126 w 3024845"/>
                  <a:gd name="connsiteY372" fmla="*/ 672313 h 1059043"/>
                  <a:gd name="connsiteX373" fmla="*/ 2667126 w 3024845"/>
                  <a:gd name="connsiteY373" fmla="*/ 659342 h 1059043"/>
                  <a:gd name="connsiteX374" fmla="*/ 2695500 w 3024845"/>
                  <a:gd name="connsiteY374" fmla="*/ 659342 h 1059043"/>
                  <a:gd name="connsiteX375" fmla="*/ 2707660 w 3024845"/>
                  <a:gd name="connsiteY375" fmla="*/ 655018 h 1059043"/>
                  <a:gd name="connsiteX376" fmla="*/ 2727927 w 3024845"/>
                  <a:gd name="connsiteY376" fmla="*/ 659342 h 1059043"/>
                  <a:gd name="connsiteX377" fmla="*/ 2727927 w 3024845"/>
                  <a:gd name="connsiteY377" fmla="*/ 642048 h 1059043"/>
                  <a:gd name="connsiteX378" fmla="*/ 2736034 w 3024845"/>
                  <a:gd name="connsiteY378" fmla="*/ 642048 h 1059043"/>
                  <a:gd name="connsiteX379" fmla="*/ 2736034 w 3024845"/>
                  <a:gd name="connsiteY379" fmla="*/ 629077 h 1059043"/>
                  <a:gd name="connsiteX380" fmla="*/ 2792781 w 3024845"/>
                  <a:gd name="connsiteY380" fmla="*/ 629077 h 1059043"/>
                  <a:gd name="connsiteX381" fmla="*/ 2792781 w 3024845"/>
                  <a:gd name="connsiteY381" fmla="*/ 598812 h 1059043"/>
                  <a:gd name="connsiteX382" fmla="*/ 2811021 w 3024845"/>
                  <a:gd name="connsiteY382" fmla="*/ 598812 h 1059043"/>
                  <a:gd name="connsiteX383" fmla="*/ 2811021 w 3024845"/>
                  <a:gd name="connsiteY383" fmla="*/ 592327 h 1059043"/>
                  <a:gd name="connsiteX384" fmla="*/ 2823181 w 3024845"/>
                  <a:gd name="connsiteY384" fmla="*/ 592327 h 1059043"/>
                  <a:gd name="connsiteX385" fmla="*/ 2823181 w 3024845"/>
                  <a:gd name="connsiteY385" fmla="*/ 598812 h 1059043"/>
                  <a:gd name="connsiteX386" fmla="*/ 2839395 w 3024845"/>
                  <a:gd name="connsiteY386" fmla="*/ 598812 h 1059043"/>
                  <a:gd name="connsiteX387" fmla="*/ 2839395 w 3024845"/>
                  <a:gd name="connsiteY387" fmla="*/ 648533 h 1059043"/>
                  <a:gd name="connsiteX388" fmla="*/ 2871822 w 3024845"/>
                  <a:gd name="connsiteY388" fmla="*/ 648533 h 1059043"/>
                  <a:gd name="connsiteX389" fmla="*/ 2871822 w 3024845"/>
                  <a:gd name="connsiteY389" fmla="*/ 622592 h 1059043"/>
                  <a:gd name="connsiteX390" fmla="*/ 2910329 w 3024845"/>
                  <a:gd name="connsiteY390" fmla="*/ 622592 h 1059043"/>
                  <a:gd name="connsiteX391" fmla="*/ 2910329 w 3024845"/>
                  <a:gd name="connsiteY391" fmla="*/ 592327 h 1059043"/>
                  <a:gd name="connsiteX392" fmla="*/ 2958970 w 3024845"/>
                  <a:gd name="connsiteY392" fmla="*/ 592327 h 1059043"/>
                  <a:gd name="connsiteX393" fmla="*/ 2958970 w 3024845"/>
                  <a:gd name="connsiteY393" fmla="*/ 703483 h 1059043"/>
                  <a:gd name="connsiteX394" fmla="*/ 2958970 w 3024845"/>
                  <a:gd name="connsiteY394" fmla="*/ 717262 h 1059043"/>
                  <a:gd name="connsiteX395" fmla="*/ 3024845 w 3024845"/>
                  <a:gd name="connsiteY395" fmla="*/ 717262 h 1059043"/>
                  <a:gd name="connsiteX396" fmla="*/ 3024845 w 3024845"/>
                  <a:gd name="connsiteY396" fmla="*/ 1059043 h 1059043"/>
                  <a:gd name="connsiteX397" fmla="*/ 2054 w 3024845"/>
                  <a:gd name="connsiteY397" fmla="*/ 1056710 h 1059043"/>
                  <a:gd name="connsiteX398" fmla="*/ 0 w 3024845"/>
                  <a:gd name="connsiteY398" fmla="*/ 622592 h 1059043"/>
                  <a:gd name="connsiteX399" fmla="*/ 20267 w 3024845"/>
                  <a:gd name="connsiteY399" fmla="*/ 622592 h 1059043"/>
                  <a:gd name="connsiteX400" fmla="*/ 20774 w 3024845"/>
                  <a:gd name="connsiteY400" fmla="*/ 621511 h 1059043"/>
                  <a:gd name="connsiteX401" fmla="*/ 24320 w 3024845"/>
                  <a:gd name="connsiteY401" fmla="*/ 613945 h 1059043"/>
                  <a:gd name="connsiteX402" fmla="*/ 26094 w 3024845"/>
                  <a:gd name="connsiteY402" fmla="*/ 614215 h 1059043"/>
                  <a:gd name="connsiteX403" fmla="*/ 38507 w 3024845"/>
                  <a:gd name="connsiteY403" fmla="*/ 616106 h 1059043"/>
                  <a:gd name="connsiteX404" fmla="*/ 39014 w 3024845"/>
                  <a:gd name="connsiteY404" fmla="*/ 617458 h 1059043"/>
                  <a:gd name="connsiteX405" fmla="*/ 42560 w 3024845"/>
                  <a:gd name="connsiteY405" fmla="*/ 626915 h 1059043"/>
                  <a:gd name="connsiteX406" fmla="*/ 68907 w 3024845"/>
                  <a:gd name="connsiteY406" fmla="*/ 629077 h 1059043"/>
                  <a:gd name="connsiteX407" fmla="*/ 68907 w 3024845"/>
                  <a:gd name="connsiteY407" fmla="*/ 505856 h 1059043"/>
                  <a:gd name="connsiteX408" fmla="*/ 70934 w 3024845"/>
                  <a:gd name="connsiteY408" fmla="*/ 505856 h 1059043"/>
                  <a:gd name="connsiteX409" fmla="*/ 85121 w 3024845"/>
                  <a:gd name="connsiteY409" fmla="*/ 505856 h 1059043"/>
                  <a:gd name="connsiteX410" fmla="*/ 85121 w 3024845"/>
                  <a:gd name="connsiteY410" fmla="*/ 369664 h 1059043"/>
                  <a:gd name="connsiteX411" fmla="*/ 86894 w 3024845"/>
                  <a:gd name="connsiteY411" fmla="*/ 369664 h 1059043"/>
                  <a:gd name="connsiteX412" fmla="*/ 99308 w 3024845"/>
                  <a:gd name="connsiteY412" fmla="*/ 369664 h 1059043"/>
                  <a:gd name="connsiteX413" fmla="*/ 99308 w 3024845"/>
                  <a:gd name="connsiteY413" fmla="*/ 255090 h 1059043"/>
                  <a:gd name="connsiteX414" fmla="*/ 103361 w 3024845"/>
                  <a:gd name="connsiteY414" fmla="*/ 226986 h 1059043"/>
                  <a:gd name="connsiteX415" fmla="*/ 105388 w 3024845"/>
                  <a:gd name="connsiteY415" fmla="*/ 226986 h 1059043"/>
                  <a:gd name="connsiteX416" fmla="*/ 119575 w 3024845"/>
                  <a:gd name="connsiteY416" fmla="*/ 226986 h 1059043"/>
                  <a:gd name="connsiteX0" fmla="*/ 119575 w 3024845"/>
                  <a:gd name="connsiteY0" fmla="*/ 226986 h 1059043"/>
                  <a:gd name="connsiteX1" fmla="*/ 200642 w 3024845"/>
                  <a:gd name="connsiteY1" fmla="*/ 224825 h 1059043"/>
                  <a:gd name="connsiteX2" fmla="*/ 202669 w 3024845"/>
                  <a:gd name="connsiteY2" fmla="*/ 224825 h 1059043"/>
                  <a:gd name="connsiteX3" fmla="*/ 216856 w 3024845"/>
                  <a:gd name="connsiteY3" fmla="*/ 224825 h 1059043"/>
                  <a:gd name="connsiteX4" fmla="*/ 216856 w 3024845"/>
                  <a:gd name="connsiteY4" fmla="*/ 248604 h 1059043"/>
                  <a:gd name="connsiteX5" fmla="*/ 217363 w 3024845"/>
                  <a:gd name="connsiteY5" fmla="*/ 249415 h 1059043"/>
                  <a:gd name="connsiteX6" fmla="*/ 220909 w 3024845"/>
                  <a:gd name="connsiteY6" fmla="*/ 255090 h 1059043"/>
                  <a:gd name="connsiteX7" fmla="*/ 220909 w 3024845"/>
                  <a:gd name="connsiteY7" fmla="*/ 369664 h 1059043"/>
                  <a:gd name="connsiteX8" fmla="*/ 223189 w 3024845"/>
                  <a:gd name="connsiteY8" fmla="*/ 369664 h 1059043"/>
                  <a:gd name="connsiteX9" fmla="*/ 239150 w 3024845"/>
                  <a:gd name="connsiteY9" fmla="*/ 369664 h 1059043"/>
                  <a:gd name="connsiteX10" fmla="*/ 239150 w 3024845"/>
                  <a:gd name="connsiteY10" fmla="*/ 510179 h 1059043"/>
                  <a:gd name="connsiteX11" fmla="*/ 240670 w 3024845"/>
                  <a:gd name="connsiteY11" fmla="*/ 509909 h 1059043"/>
                  <a:gd name="connsiteX12" fmla="*/ 251310 w 3024845"/>
                  <a:gd name="connsiteY12" fmla="*/ 508018 h 1059043"/>
                  <a:gd name="connsiteX13" fmla="*/ 249283 w 3024845"/>
                  <a:gd name="connsiteY13" fmla="*/ 596650 h 1059043"/>
                  <a:gd name="connsiteX14" fmla="*/ 250803 w 3024845"/>
                  <a:gd name="connsiteY14" fmla="*/ 596921 h 1059043"/>
                  <a:gd name="connsiteX15" fmla="*/ 261443 w 3024845"/>
                  <a:gd name="connsiteY15" fmla="*/ 598812 h 1059043"/>
                  <a:gd name="connsiteX16" fmla="*/ 261696 w 3024845"/>
                  <a:gd name="connsiteY16" fmla="*/ 599623 h 1059043"/>
                  <a:gd name="connsiteX17" fmla="*/ 263470 w 3024845"/>
                  <a:gd name="connsiteY17" fmla="*/ 605298 h 1059043"/>
                  <a:gd name="connsiteX18" fmla="*/ 264230 w 3024845"/>
                  <a:gd name="connsiteY18" fmla="*/ 602866 h 1059043"/>
                  <a:gd name="connsiteX19" fmla="*/ 269550 w 3024845"/>
                  <a:gd name="connsiteY19" fmla="*/ 585842 h 1059043"/>
                  <a:gd name="connsiteX20" fmla="*/ 271323 w 3024845"/>
                  <a:gd name="connsiteY20" fmla="*/ 585842 h 1059043"/>
                  <a:gd name="connsiteX21" fmla="*/ 283737 w 3024845"/>
                  <a:gd name="connsiteY21" fmla="*/ 585842 h 1059043"/>
                  <a:gd name="connsiteX22" fmla="*/ 283737 w 3024845"/>
                  <a:gd name="connsiteY22" fmla="*/ 618268 h 1059043"/>
                  <a:gd name="connsiteX23" fmla="*/ 284750 w 3024845"/>
                  <a:gd name="connsiteY23" fmla="*/ 618809 h 1059043"/>
                  <a:gd name="connsiteX24" fmla="*/ 291844 w 3024845"/>
                  <a:gd name="connsiteY24" fmla="*/ 622592 h 1059043"/>
                  <a:gd name="connsiteX25" fmla="*/ 291844 w 3024845"/>
                  <a:gd name="connsiteY25" fmla="*/ 623943 h 1059043"/>
                  <a:gd name="connsiteX26" fmla="*/ 291844 w 3024845"/>
                  <a:gd name="connsiteY26" fmla="*/ 633401 h 1059043"/>
                  <a:gd name="connsiteX27" fmla="*/ 336431 w 3024845"/>
                  <a:gd name="connsiteY27" fmla="*/ 633401 h 1059043"/>
                  <a:gd name="connsiteX28" fmla="*/ 336431 w 3024845"/>
                  <a:gd name="connsiteY28" fmla="*/ 634482 h 1059043"/>
                  <a:gd name="connsiteX29" fmla="*/ 336431 w 3024845"/>
                  <a:gd name="connsiteY29" fmla="*/ 642048 h 1059043"/>
                  <a:gd name="connsiteX30" fmla="*/ 338457 w 3024845"/>
                  <a:gd name="connsiteY30" fmla="*/ 642048 h 1059043"/>
                  <a:gd name="connsiteX31" fmla="*/ 352644 w 3024845"/>
                  <a:gd name="connsiteY31" fmla="*/ 642048 h 1059043"/>
                  <a:gd name="connsiteX32" fmla="*/ 352644 w 3024845"/>
                  <a:gd name="connsiteY32" fmla="*/ 611783 h 1059043"/>
                  <a:gd name="connsiteX33" fmla="*/ 397231 w 3024845"/>
                  <a:gd name="connsiteY33" fmla="*/ 611783 h 1059043"/>
                  <a:gd name="connsiteX34" fmla="*/ 397231 w 3024845"/>
                  <a:gd name="connsiteY34" fmla="*/ 610432 h 1059043"/>
                  <a:gd name="connsiteX35" fmla="*/ 397231 w 3024845"/>
                  <a:gd name="connsiteY35" fmla="*/ 600974 h 1059043"/>
                  <a:gd name="connsiteX36" fmla="*/ 398245 w 3024845"/>
                  <a:gd name="connsiteY36" fmla="*/ 600974 h 1059043"/>
                  <a:gd name="connsiteX37" fmla="*/ 405338 w 3024845"/>
                  <a:gd name="connsiteY37" fmla="*/ 600974 h 1059043"/>
                  <a:gd name="connsiteX38" fmla="*/ 405338 w 3024845"/>
                  <a:gd name="connsiteY38" fmla="*/ 599083 h 1059043"/>
                  <a:gd name="connsiteX39" fmla="*/ 405338 w 3024845"/>
                  <a:gd name="connsiteY39" fmla="*/ 585842 h 1059043"/>
                  <a:gd name="connsiteX40" fmla="*/ 406098 w 3024845"/>
                  <a:gd name="connsiteY40" fmla="*/ 585842 h 1059043"/>
                  <a:gd name="connsiteX41" fmla="*/ 411418 w 3024845"/>
                  <a:gd name="connsiteY41" fmla="*/ 585842 h 1059043"/>
                  <a:gd name="connsiteX42" fmla="*/ 411418 w 3024845"/>
                  <a:gd name="connsiteY42" fmla="*/ 584761 h 1059043"/>
                  <a:gd name="connsiteX43" fmla="*/ 411418 w 3024845"/>
                  <a:gd name="connsiteY43" fmla="*/ 577194 h 1059043"/>
                  <a:gd name="connsiteX44" fmla="*/ 413445 w 3024845"/>
                  <a:gd name="connsiteY44" fmla="*/ 577194 h 1059043"/>
                  <a:gd name="connsiteX45" fmla="*/ 427632 w 3024845"/>
                  <a:gd name="connsiteY45" fmla="*/ 577194 h 1059043"/>
                  <a:gd name="connsiteX46" fmla="*/ 427632 w 3024845"/>
                  <a:gd name="connsiteY46" fmla="*/ 578275 h 1059043"/>
                  <a:gd name="connsiteX47" fmla="*/ 427632 w 3024845"/>
                  <a:gd name="connsiteY47" fmla="*/ 585842 h 1059043"/>
                  <a:gd name="connsiteX48" fmla="*/ 449925 w 3024845"/>
                  <a:gd name="connsiteY48" fmla="*/ 585842 h 1059043"/>
                  <a:gd name="connsiteX49" fmla="*/ 449925 w 3024845"/>
                  <a:gd name="connsiteY49" fmla="*/ 583950 h 1059043"/>
                  <a:gd name="connsiteX50" fmla="*/ 449925 w 3024845"/>
                  <a:gd name="connsiteY50" fmla="*/ 570709 h 1059043"/>
                  <a:gd name="connsiteX51" fmla="*/ 451699 w 3024845"/>
                  <a:gd name="connsiteY51" fmla="*/ 570709 h 1059043"/>
                  <a:gd name="connsiteX52" fmla="*/ 464112 w 3024845"/>
                  <a:gd name="connsiteY52" fmla="*/ 570709 h 1059043"/>
                  <a:gd name="connsiteX53" fmla="*/ 464112 w 3024845"/>
                  <a:gd name="connsiteY53" fmla="*/ 594489 h 1059043"/>
                  <a:gd name="connsiteX54" fmla="*/ 465126 w 3024845"/>
                  <a:gd name="connsiteY54" fmla="*/ 594489 h 1059043"/>
                  <a:gd name="connsiteX55" fmla="*/ 472219 w 3024845"/>
                  <a:gd name="connsiteY55" fmla="*/ 594489 h 1059043"/>
                  <a:gd name="connsiteX56" fmla="*/ 472219 w 3024845"/>
                  <a:gd name="connsiteY56" fmla="*/ 593408 h 1059043"/>
                  <a:gd name="connsiteX57" fmla="*/ 472219 w 3024845"/>
                  <a:gd name="connsiteY57" fmla="*/ 585842 h 1059043"/>
                  <a:gd name="connsiteX58" fmla="*/ 473992 w 3024845"/>
                  <a:gd name="connsiteY58" fmla="*/ 585842 h 1059043"/>
                  <a:gd name="connsiteX59" fmla="*/ 486406 w 3024845"/>
                  <a:gd name="connsiteY59" fmla="*/ 585842 h 1059043"/>
                  <a:gd name="connsiteX60" fmla="*/ 486406 w 3024845"/>
                  <a:gd name="connsiteY60" fmla="*/ 611783 h 1059043"/>
                  <a:gd name="connsiteX61" fmla="*/ 488433 w 3024845"/>
                  <a:gd name="connsiteY61" fmla="*/ 611783 h 1059043"/>
                  <a:gd name="connsiteX62" fmla="*/ 502619 w 3024845"/>
                  <a:gd name="connsiteY62" fmla="*/ 611783 h 1059043"/>
                  <a:gd name="connsiteX63" fmla="*/ 502619 w 3024845"/>
                  <a:gd name="connsiteY63" fmla="*/ 613404 h 1059043"/>
                  <a:gd name="connsiteX64" fmla="*/ 502619 w 3024845"/>
                  <a:gd name="connsiteY64" fmla="*/ 624754 h 1059043"/>
                  <a:gd name="connsiteX65" fmla="*/ 503379 w 3024845"/>
                  <a:gd name="connsiteY65" fmla="*/ 624754 h 1059043"/>
                  <a:gd name="connsiteX66" fmla="*/ 508700 w 3024845"/>
                  <a:gd name="connsiteY66" fmla="*/ 624754 h 1059043"/>
                  <a:gd name="connsiteX67" fmla="*/ 508700 w 3024845"/>
                  <a:gd name="connsiteY67" fmla="*/ 623943 h 1059043"/>
                  <a:gd name="connsiteX68" fmla="*/ 508700 w 3024845"/>
                  <a:gd name="connsiteY68" fmla="*/ 618268 h 1059043"/>
                  <a:gd name="connsiteX69" fmla="*/ 539100 w 3024845"/>
                  <a:gd name="connsiteY69" fmla="*/ 618268 h 1059043"/>
                  <a:gd name="connsiteX70" fmla="*/ 539100 w 3024845"/>
                  <a:gd name="connsiteY70" fmla="*/ 642048 h 1059043"/>
                  <a:gd name="connsiteX71" fmla="*/ 540113 w 3024845"/>
                  <a:gd name="connsiteY71" fmla="*/ 642048 h 1059043"/>
                  <a:gd name="connsiteX72" fmla="*/ 547207 w 3024845"/>
                  <a:gd name="connsiteY72" fmla="*/ 642048 h 1059043"/>
                  <a:gd name="connsiteX73" fmla="*/ 547207 w 3024845"/>
                  <a:gd name="connsiteY73" fmla="*/ 643129 h 1059043"/>
                  <a:gd name="connsiteX74" fmla="*/ 547207 w 3024845"/>
                  <a:gd name="connsiteY74" fmla="*/ 650695 h 1059043"/>
                  <a:gd name="connsiteX75" fmla="*/ 547967 w 3024845"/>
                  <a:gd name="connsiteY75" fmla="*/ 650695 h 1059043"/>
                  <a:gd name="connsiteX76" fmla="*/ 553287 w 3024845"/>
                  <a:gd name="connsiteY76" fmla="*/ 650695 h 1059043"/>
                  <a:gd name="connsiteX77" fmla="*/ 553287 w 3024845"/>
                  <a:gd name="connsiteY77" fmla="*/ 648533 h 1059043"/>
                  <a:gd name="connsiteX78" fmla="*/ 553287 w 3024845"/>
                  <a:gd name="connsiteY78" fmla="*/ 633401 h 1059043"/>
                  <a:gd name="connsiteX79" fmla="*/ 554300 w 3024845"/>
                  <a:gd name="connsiteY79" fmla="*/ 633401 h 1059043"/>
                  <a:gd name="connsiteX80" fmla="*/ 561394 w 3024845"/>
                  <a:gd name="connsiteY80" fmla="*/ 633401 h 1059043"/>
                  <a:gd name="connsiteX81" fmla="*/ 561394 w 3024845"/>
                  <a:gd name="connsiteY81" fmla="*/ 634482 h 1059043"/>
                  <a:gd name="connsiteX82" fmla="*/ 561394 w 3024845"/>
                  <a:gd name="connsiteY82" fmla="*/ 642048 h 1059043"/>
                  <a:gd name="connsiteX83" fmla="*/ 566714 w 3024845"/>
                  <a:gd name="connsiteY83" fmla="*/ 640055 h 1059043"/>
                  <a:gd name="connsiteX84" fmla="*/ 567474 w 3024845"/>
                  <a:gd name="connsiteY84" fmla="*/ 639075 h 1059043"/>
                  <a:gd name="connsiteX85" fmla="*/ 567474 w 3024845"/>
                  <a:gd name="connsiteY85" fmla="*/ 633401 h 1059043"/>
                  <a:gd name="connsiteX86" fmla="*/ 605981 w 3024845"/>
                  <a:gd name="connsiteY86" fmla="*/ 633401 h 1059043"/>
                  <a:gd name="connsiteX87" fmla="*/ 605981 w 3024845"/>
                  <a:gd name="connsiteY87" fmla="*/ 657180 h 1059043"/>
                  <a:gd name="connsiteX88" fmla="*/ 608007 w 3024845"/>
                  <a:gd name="connsiteY88" fmla="*/ 657180 h 1059043"/>
                  <a:gd name="connsiteX89" fmla="*/ 622194 w 3024845"/>
                  <a:gd name="connsiteY89" fmla="*/ 657180 h 1059043"/>
                  <a:gd name="connsiteX90" fmla="*/ 622194 w 3024845"/>
                  <a:gd name="connsiteY90" fmla="*/ 658261 h 1059043"/>
                  <a:gd name="connsiteX91" fmla="*/ 622194 w 3024845"/>
                  <a:gd name="connsiteY91" fmla="*/ 665827 h 1059043"/>
                  <a:gd name="connsiteX92" fmla="*/ 623968 w 3024845"/>
                  <a:gd name="connsiteY92" fmla="*/ 665827 h 1059043"/>
                  <a:gd name="connsiteX93" fmla="*/ 636381 w 3024845"/>
                  <a:gd name="connsiteY93" fmla="*/ 665827 h 1059043"/>
                  <a:gd name="connsiteX94" fmla="*/ 636381 w 3024845"/>
                  <a:gd name="connsiteY94" fmla="*/ 642048 h 1059043"/>
                  <a:gd name="connsiteX95" fmla="*/ 637394 w 3024845"/>
                  <a:gd name="connsiteY95" fmla="*/ 642048 h 1059043"/>
                  <a:gd name="connsiteX96" fmla="*/ 644488 w 3024845"/>
                  <a:gd name="connsiteY96" fmla="*/ 642048 h 1059043"/>
                  <a:gd name="connsiteX97" fmla="*/ 644488 w 3024845"/>
                  <a:gd name="connsiteY97" fmla="*/ 609621 h 1059043"/>
                  <a:gd name="connsiteX98" fmla="*/ 645501 w 3024845"/>
                  <a:gd name="connsiteY98" fmla="*/ 609621 h 1059043"/>
                  <a:gd name="connsiteX99" fmla="*/ 652595 w 3024845"/>
                  <a:gd name="connsiteY99" fmla="*/ 609621 h 1059043"/>
                  <a:gd name="connsiteX100" fmla="*/ 652595 w 3024845"/>
                  <a:gd name="connsiteY100" fmla="*/ 607730 h 1059043"/>
                  <a:gd name="connsiteX101" fmla="*/ 652595 w 3024845"/>
                  <a:gd name="connsiteY101" fmla="*/ 594489 h 1059043"/>
                  <a:gd name="connsiteX102" fmla="*/ 651328 w 3024845"/>
                  <a:gd name="connsiteY102" fmla="*/ 592867 h 1059043"/>
                  <a:gd name="connsiteX103" fmla="*/ 656648 w 3024845"/>
                  <a:gd name="connsiteY103" fmla="*/ 581518 h 1059043"/>
                  <a:gd name="connsiteX104" fmla="*/ 664755 w 3024845"/>
                  <a:gd name="connsiteY104" fmla="*/ 609621 h 1059043"/>
                  <a:gd name="connsiteX105" fmla="*/ 665515 w 3024845"/>
                  <a:gd name="connsiteY105" fmla="*/ 609621 h 1059043"/>
                  <a:gd name="connsiteX106" fmla="*/ 670835 w 3024845"/>
                  <a:gd name="connsiteY106" fmla="*/ 609621 h 1059043"/>
                  <a:gd name="connsiteX107" fmla="*/ 670835 w 3024845"/>
                  <a:gd name="connsiteY107" fmla="*/ 503694 h 1059043"/>
                  <a:gd name="connsiteX108" fmla="*/ 672355 w 3024845"/>
                  <a:gd name="connsiteY108" fmla="*/ 503694 h 1059043"/>
                  <a:gd name="connsiteX109" fmla="*/ 682995 w 3024845"/>
                  <a:gd name="connsiteY109" fmla="*/ 503694 h 1059043"/>
                  <a:gd name="connsiteX110" fmla="*/ 682995 w 3024845"/>
                  <a:gd name="connsiteY110" fmla="*/ 456135 h 1059043"/>
                  <a:gd name="connsiteX111" fmla="*/ 709342 w 3024845"/>
                  <a:gd name="connsiteY111" fmla="*/ 456135 h 1059043"/>
                  <a:gd name="connsiteX112" fmla="*/ 709342 w 3024845"/>
                  <a:gd name="connsiteY112" fmla="*/ 434517 h 1059043"/>
                  <a:gd name="connsiteX113" fmla="*/ 743796 w 3024845"/>
                  <a:gd name="connsiteY113" fmla="*/ 434517 h 1059043"/>
                  <a:gd name="connsiteX114" fmla="*/ 743796 w 3024845"/>
                  <a:gd name="connsiteY114" fmla="*/ 436949 h 1059043"/>
                  <a:gd name="connsiteX115" fmla="*/ 743796 w 3024845"/>
                  <a:gd name="connsiteY115" fmla="*/ 453973 h 1059043"/>
                  <a:gd name="connsiteX116" fmla="*/ 746076 w 3024845"/>
                  <a:gd name="connsiteY116" fmla="*/ 453973 h 1059043"/>
                  <a:gd name="connsiteX117" fmla="*/ 762036 w 3024845"/>
                  <a:gd name="connsiteY117" fmla="*/ 453973 h 1059043"/>
                  <a:gd name="connsiteX118" fmla="*/ 762036 w 3024845"/>
                  <a:gd name="connsiteY118" fmla="*/ 501532 h 1059043"/>
                  <a:gd name="connsiteX119" fmla="*/ 763049 w 3024845"/>
                  <a:gd name="connsiteY119" fmla="*/ 501532 h 1059043"/>
                  <a:gd name="connsiteX120" fmla="*/ 770143 w 3024845"/>
                  <a:gd name="connsiteY120" fmla="*/ 501532 h 1059043"/>
                  <a:gd name="connsiteX121" fmla="*/ 784330 w 3024845"/>
                  <a:gd name="connsiteY121" fmla="*/ 505856 h 1059043"/>
                  <a:gd name="connsiteX122" fmla="*/ 784330 w 3024845"/>
                  <a:gd name="connsiteY122" fmla="*/ 544768 h 1059043"/>
                  <a:gd name="connsiteX123" fmla="*/ 785343 w 3024845"/>
                  <a:gd name="connsiteY123" fmla="*/ 544768 h 1059043"/>
                  <a:gd name="connsiteX124" fmla="*/ 792436 w 3024845"/>
                  <a:gd name="connsiteY124" fmla="*/ 544768 h 1059043"/>
                  <a:gd name="connsiteX125" fmla="*/ 792436 w 3024845"/>
                  <a:gd name="connsiteY125" fmla="*/ 546389 h 1059043"/>
                  <a:gd name="connsiteX126" fmla="*/ 792436 w 3024845"/>
                  <a:gd name="connsiteY126" fmla="*/ 557738 h 1059043"/>
                  <a:gd name="connsiteX127" fmla="*/ 794463 w 3024845"/>
                  <a:gd name="connsiteY127" fmla="*/ 557738 h 1059043"/>
                  <a:gd name="connsiteX128" fmla="*/ 808650 w 3024845"/>
                  <a:gd name="connsiteY128" fmla="*/ 557738 h 1059043"/>
                  <a:gd name="connsiteX129" fmla="*/ 814730 w 3024845"/>
                  <a:gd name="connsiteY129" fmla="*/ 564224 h 1059043"/>
                  <a:gd name="connsiteX130" fmla="*/ 814730 w 3024845"/>
                  <a:gd name="connsiteY130" fmla="*/ 585842 h 1059043"/>
                  <a:gd name="connsiteX131" fmla="*/ 817010 w 3024845"/>
                  <a:gd name="connsiteY131" fmla="*/ 585842 h 1059043"/>
                  <a:gd name="connsiteX132" fmla="*/ 832970 w 3024845"/>
                  <a:gd name="connsiteY132" fmla="*/ 585842 h 1059043"/>
                  <a:gd name="connsiteX133" fmla="*/ 832970 w 3024845"/>
                  <a:gd name="connsiteY133" fmla="*/ 586922 h 1059043"/>
                  <a:gd name="connsiteX134" fmla="*/ 832970 w 3024845"/>
                  <a:gd name="connsiteY134" fmla="*/ 594489 h 1059043"/>
                  <a:gd name="connsiteX135" fmla="*/ 834237 w 3024845"/>
                  <a:gd name="connsiteY135" fmla="*/ 594489 h 1059043"/>
                  <a:gd name="connsiteX136" fmla="*/ 843104 w 3024845"/>
                  <a:gd name="connsiteY136" fmla="*/ 594489 h 1059043"/>
                  <a:gd name="connsiteX137" fmla="*/ 843104 w 3024845"/>
                  <a:gd name="connsiteY137" fmla="*/ 596650 h 1059043"/>
                  <a:gd name="connsiteX138" fmla="*/ 843104 w 3024845"/>
                  <a:gd name="connsiteY138" fmla="*/ 611783 h 1059043"/>
                  <a:gd name="connsiteX139" fmla="*/ 847157 w 3024845"/>
                  <a:gd name="connsiteY139" fmla="*/ 609891 h 1059043"/>
                  <a:gd name="connsiteX140" fmla="*/ 847157 w 3024845"/>
                  <a:gd name="connsiteY140" fmla="*/ 596650 h 1059043"/>
                  <a:gd name="connsiteX141" fmla="*/ 848170 w 3024845"/>
                  <a:gd name="connsiteY141" fmla="*/ 596650 h 1059043"/>
                  <a:gd name="connsiteX142" fmla="*/ 855264 w 3024845"/>
                  <a:gd name="connsiteY142" fmla="*/ 596650 h 1059043"/>
                  <a:gd name="connsiteX143" fmla="*/ 855264 w 3024845"/>
                  <a:gd name="connsiteY143" fmla="*/ 598272 h 1059043"/>
                  <a:gd name="connsiteX144" fmla="*/ 855264 w 3024845"/>
                  <a:gd name="connsiteY144" fmla="*/ 609621 h 1059043"/>
                  <a:gd name="connsiteX145" fmla="*/ 856024 w 3024845"/>
                  <a:gd name="connsiteY145" fmla="*/ 609621 h 1059043"/>
                  <a:gd name="connsiteX146" fmla="*/ 861344 w 3024845"/>
                  <a:gd name="connsiteY146" fmla="*/ 609621 h 1059043"/>
                  <a:gd name="connsiteX147" fmla="*/ 909984 w 3024845"/>
                  <a:gd name="connsiteY147" fmla="*/ 605298 h 1059043"/>
                  <a:gd name="connsiteX148" fmla="*/ 909984 w 3024845"/>
                  <a:gd name="connsiteY148" fmla="*/ 606649 h 1059043"/>
                  <a:gd name="connsiteX149" fmla="*/ 909984 w 3024845"/>
                  <a:gd name="connsiteY149" fmla="*/ 616106 h 1059043"/>
                  <a:gd name="connsiteX150" fmla="*/ 910744 w 3024845"/>
                  <a:gd name="connsiteY150" fmla="*/ 616106 h 1059043"/>
                  <a:gd name="connsiteX151" fmla="*/ 916065 w 3024845"/>
                  <a:gd name="connsiteY151" fmla="*/ 616106 h 1059043"/>
                  <a:gd name="connsiteX152" fmla="*/ 916065 w 3024845"/>
                  <a:gd name="connsiteY152" fmla="*/ 618268 h 1059043"/>
                  <a:gd name="connsiteX153" fmla="*/ 916065 w 3024845"/>
                  <a:gd name="connsiteY153" fmla="*/ 633401 h 1059043"/>
                  <a:gd name="connsiteX154" fmla="*/ 918091 w 3024845"/>
                  <a:gd name="connsiteY154" fmla="*/ 632050 h 1059043"/>
                  <a:gd name="connsiteX155" fmla="*/ 932278 w 3024845"/>
                  <a:gd name="connsiteY155" fmla="*/ 622592 h 1059043"/>
                  <a:gd name="connsiteX156" fmla="*/ 938358 w 3024845"/>
                  <a:gd name="connsiteY156" fmla="*/ 581518 h 1059043"/>
                  <a:gd name="connsiteX157" fmla="*/ 939118 w 3024845"/>
                  <a:gd name="connsiteY157" fmla="*/ 581248 h 1059043"/>
                  <a:gd name="connsiteX158" fmla="*/ 944438 w 3024845"/>
                  <a:gd name="connsiteY158" fmla="*/ 579356 h 1059043"/>
                  <a:gd name="connsiteX159" fmla="*/ 946465 w 3024845"/>
                  <a:gd name="connsiteY159" fmla="*/ 510179 h 1059043"/>
                  <a:gd name="connsiteX160" fmla="*/ 948492 w 3024845"/>
                  <a:gd name="connsiteY160" fmla="*/ 579356 h 1059043"/>
                  <a:gd name="connsiteX161" fmla="*/ 949252 w 3024845"/>
                  <a:gd name="connsiteY161" fmla="*/ 579626 h 1059043"/>
                  <a:gd name="connsiteX162" fmla="*/ 954572 w 3024845"/>
                  <a:gd name="connsiteY162" fmla="*/ 581518 h 1059043"/>
                  <a:gd name="connsiteX163" fmla="*/ 954572 w 3024845"/>
                  <a:gd name="connsiteY163" fmla="*/ 495047 h 1059043"/>
                  <a:gd name="connsiteX164" fmla="*/ 958625 w 3024845"/>
                  <a:gd name="connsiteY164" fmla="*/ 462620 h 1059043"/>
                  <a:gd name="connsiteX165" fmla="*/ 997132 w 3024845"/>
                  <a:gd name="connsiteY165" fmla="*/ 462620 h 1059043"/>
                  <a:gd name="connsiteX166" fmla="*/ 997132 w 3024845"/>
                  <a:gd name="connsiteY166" fmla="*/ 495047 h 1059043"/>
                  <a:gd name="connsiteX167" fmla="*/ 997892 w 3024845"/>
                  <a:gd name="connsiteY167" fmla="*/ 495047 h 1059043"/>
                  <a:gd name="connsiteX168" fmla="*/ 1003212 w 3024845"/>
                  <a:gd name="connsiteY168" fmla="*/ 495047 h 1059043"/>
                  <a:gd name="connsiteX169" fmla="*/ 1003212 w 3024845"/>
                  <a:gd name="connsiteY169" fmla="*/ 412899 h 1059043"/>
                  <a:gd name="connsiteX170" fmla="*/ 1004986 w 3024845"/>
                  <a:gd name="connsiteY170" fmla="*/ 412899 h 1059043"/>
                  <a:gd name="connsiteX171" fmla="*/ 1017399 w 3024845"/>
                  <a:gd name="connsiteY171" fmla="*/ 412899 h 1059043"/>
                  <a:gd name="connsiteX172" fmla="*/ 1017399 w 3024845"/>
                  <a:gd name="connsiteY172" fmla="*/ 411008 h 1059043"/>
                  <a:gd name="connsiteX173" fmla="*/ 1017399 w 3024845"/>
                  <a:gd name="connsiteY173" fmla="*/ 397767 h 1059043"/>
                  <a:gd name="connsiteX174" fmla="*/ 1039693 w 3024845"/>
                  <a:gd name="connsiteY174" fmla="*/ 397767 h 1059043"/>
                  <a:gd name="connsiteX175" fmla="*/ 1039693 w 3024845"/>
                  <a:gd name="connsiteY175" fmla="*/ 396686 h 1059043"/>
                  <a:gd name="connsiteX176" fmla="*/ 1039693 w 3024845"/>
                  <a:gd name="connsiteY176" fmla="*/ 389120 h 1059043"/>
                  <a:gd name="connsiteX177" fmla="*/ 1041466 w 3024845"/>
                  <a:gd name="connsiteY177" fmla="*/ 389120 h 1059043"/>
                  <a:gd name="connsiteX178" fmla="*/ 1053880 w 3024845"/>
                  <a:gd name="connsiteY178" fmla="*/ 389120 h 1059043"/>
                  <a:gd name="connsiteX179" fmla="*/ 1053880 w 3024845"/>
                  <a:gd name="connsiteY179" fmla="*/ 390201 h 1059043"/>
                  <a:gd name="connsiteX180" fmla="*/ 1053880 w 3024845"/>
                  <a:gd name="connsiteY180" fmla="*/ 397767 h 1059043"/>
                  <a:gd name="connsiteX181" fmla="*/ 1054640 w 3024845"/>
                  <a:gd name="connsiteY181" fmla="*/ 397767 h 1059043"/>
                  <a:gd name="connsiteX182" fmla="*/ 1059960 w 3024845"/>
                  <a:gd name="connsiteY182" fmla="*/ 397767 h 1059043"/>
                  <a:gd name="connsiteX183" fmla="*/ 1070093 w 3024845"/>
                  <a:gd name="connsiteY183" fmla="*/ 393443 h 1059043"/>
                  <a:gd name="connsiteX184" fmla="*/ 1074146 w 3024845"/>
                  <a:gd name="connsiteY184" fmla="*/ 396686 h 1059043"/>
                  <a:gd name="connsiteX185" fmla="*/ 1074146 w 3024845"/>
                  <a:gd name="connsiteY185" fmla="*/ 389120 h 1059043"/>
                  <a:gd name="connsiteX186" fmla="*/ 1076426 w 3024845"/>
                  <a:gd name="connsiteY186" fmla="*/ 389120 h 1059043"/>
                  <a:gd name="connsiteX187" fmla="*/ 1092387 w 3024845"/>
                  <a:gd name="connsiteY187" fmla="*/ 389120 h 1059043"/>
                  <a:gd name="connsiteX188" fmla="*/ 1092387 w 3024845"/>
                  <a:gd name="connsiteY188" fmla="*/ 390201 h 1059043"/>
                  <a:gd name="connsiteX189" fmla="*/ 1092387 w 3024845"/>
                  <a:gd name="connsiteY189" fmla="*/ 397767 h 1059043"/>
                  <a:gd name="connsiteX190" fmla="*/ 1122787 w 3024845"/>
                  <a:gd name="connsiteY190" fmla="*/ 397767 h 1059043"/>
                  <a:gd name="connsiteX191" fmla="*/ 1122787 w 3024845"/>
                  <a:gd name="connsiteY191" fmla="*/ 399388 h 1059043"/>
                  <a:gd name="connsiteX192" fmla="*/ 1122787 w 3024845"/>
                  <a:gd name="connsiteY192" fmla="*/ 410738 h 1059043"/>
                  <a:gd name="connsiteX193" fmla="*/ 1149134 w 3024845"/>
                  <a:gd name="connsiteY193" fmla="*/ 410738 h 1059043"/>
                  <a:gd name="connsiteX194" fmla="*/ 1149134 w 3024845"/>
                  <a:gd name="connsiteY194" fmla="*/ 441002 h 1059043"/>
                  <a:gd name="connsiteX195" fmla="*/ 1149894 w 3024845"/>
                  <a:gd name="connsiteY195" fmla="*/ 441002 h 1059043"/>
                  <a:gd name="connsiteX196" fmla="*/ 1155214 w 3024845"/>
                  <a:gd name="connsiteY196" fmla="*/ 441002 h 1059043"/>
                  <a:gd name="connsiteX197" fmla="*/ 1155214 w 3024845"/>
                  <a:gd name="connsiteY197" fmla="*/ 442083 h 1059043"/>
                  <a:gd name="connsiteX198" fmla="*/ 1155214 w 3024845"/>
                  <a:gd name="connsiteY198" fmla="*/ 449650 h 1059043"/>
                  <a:gd name="connsiteX199" fmla="*/ 1159268 w 3024845"/>
                  <a:gd name="connsiteY199" fmla="*/ 479914 h 1059043"/>
                  <a:gd name="connsiteX200" fmla="*/ 1160028 w 3024845"/>
                  <a:gd name="connsiteY200" fmla="*/ 479914 h 1059043"/>
                  <a:gd name="connsiteX201" fmla="*/ 1165348 w 3024845"/>
                  <a:gd name="connsiteY201" fmla="*/ 479914 h 1059043"/>
                  <a:gd name="connsiteX202" fmla="*/ 1165348 w 3024845"/>
                  <a:gd name="connsiteY202" fmla="*/ 480725 h 1059043"/>
                  <a:gd name="connsiteX203" fmla="*/ 1165348 w 3024845"/>
                  <a:gd name="connsiteY203" fmla="*/ 486400 h 1059043"/>
                  <a:gd name="connsiteX204" fmla="*/ 1166361 w 3024845"/>
                  <a:gd name="connsiteY204" fmla="*/ 486400 h 1059043"/>
                  <a:gd name="connsiteX205" fmla="*/ 1173454 w 3024845"/>
                  <a:gd name="connsiteY205" fmla="*/ 486400 h 1059043"/>
                  <a:gd name="connsiteX206" fmla="*/ 1173454 w 3024845"/>
                  <a:gd name="connsiteY206" fmla="*/ 516665 h 1059043"/>
                  <a:gd name="connsiteX207" fmla="*/ 1175481 w 3024845"/>
                  <a:gd name="connsiteY207" fmla="*/ 516665 h 1059043"/>
                  <a:gd name="connsiteX208" fmla="*/ 1189668 w 3024845"/>
                  <a:gd name="connsiteY208" fmla="*/ 516665 h 1059043"/>
                  <a:gd name="connsiteX209" fmla="*/ 1189668 w 3024845"/>
                  <a:gd name="connsiteY209" fmla="*/ 540444 h 1059043"/>
                  <a:gd name="connsiteX210" fmla="*/ 1191695 w 3024845"/>
                  <a:gd name="connsiteY210" fmla="*/ 542065 h 1059043"/>
                  <a:gd name="connsiteX211" fmla="*/ 1191695 w 3024845"/>
                  <a:gd name="connsiteY211" fmla="*/ 553415 h 1059043"/>
                  <a:gd name="connsiteX212" fmla="*/ 1192455 w 3024845"/>
                  <a:gd name="connsiteY212" fmla="*/ 553415 h 1059043"/>
                  <a:gd name="connsiteX213" fmla="*/ 1197775 w 3024845"/>
                  <a:gd name="connsiteY213" fmla="*/ 553415 h 1059043"/>
                  <a:gd name="connsiteX214" fmla="*/ 1197775 w 3024845"/>
                  <a:gd name="connsiteY214" fmla="*/ 577194 h 1059043"/>
                  <a:gd name="connsiteX215" fmla="*/ 1199041 w 3024845"/>
                  <a:gd name="connsiteY215" fmla="*/ 577194 h 1059043"/>
                  <a:gd name="connsiteX216" fmla="*/ 1207908 w 3024845"/>
                  <a:gd name="connsiteY216" fmla="*/ 577194 h 1059043"/>
                  <a:gd name="connsiteX217" fmla="*/ 1209935 w 3024845"/>
                  <a:gd name="connsiteY217" fmla="*/ 581248 h 1059043"/>
                  <a:gd name="connsiteX218" fmla="*/ 1209935 w 3024845"/>
                  <a:gd name="connsiteY218" fmla="*/ 594489 h 1059043"/>
                  <a:gd name="connsiteX219" fmla="*/ 1211455 w 3024845"/>
                  <a:gd name="connsiteY219" fmla="*/ 592597 h 1059043"/>
                  <a:gd name="connsiteX220" fmla="*/ 1222095 w 3024845"/>
                  <a:gd name="connsiteY220" fmla="*/ 579356 h 1059043"/>
                  <a:gd name="connsiteX221" fmla="*/ 1250469 w 3024845"/>
                  <a:gd name="connsiteY221" fmla="*/ 579356 h 1059043"/>
                  <a:gd name="connsiteX222" fmla="*/ 1250469 w 3024845"/>
                  <a:gd name="connsiteY222" fmla="*/ 665827 h 1059043"/>
                  <a:gd name="connsiteX223" fmla="*/ 1251229 w 3024845"/>
                  <a:gd name="connsiteY223" fmla="*/ 665827 h 1059043"/>
                  <a:gd name="connsiteX224" fmla="*/ 1256549 w 3024845"/>
                  <a:gd name="connsiteY224" fmla="*/ 665827 h 1059043"/>
                  <a:gd name="connsiteX225" fmla="*/ 1257309 w 3024845"/>
                  <a:gd name="connsiteY225" fmla="*/ 664476 h 1059043"/>
                  <a:gd name="connsiteX226" fmla="*/ 1262629 w 3024845"/>
                  <a:gd name="connsiteY226" fmla="*/ 655018 h 1059043"/>
                  <a:gd name="connsiteX227" fmla="*/ 1262629 w 3024845"/>
                  <a:gd name="connsiteY227" fmla="*/ 656910 h 1059043"/>
                  <a:gd name="connsiteX228" fmla="*/ 1262629 w 3024845"/>
                  <a:gd name="connsiteY228" fmla="*/ 670151 h 1059043"/>
                  <a:gd name="connsiteX229" fmla="*/ 1266682 w 3024845"/>
                  <a:gd name="connsiteY229" fmla="*/ 624754 h 1059043"/>
                  <a:gd name="connsiteX230" fmla="*/ 1267442 w 3024845"/>
                  <a:gd name="connsiteY230" fmla="*/ 624754 h 1059043"/>
                  <a:gd name="connsiteX231" fmla="*/ 1272762 w 3024845"/>
                  <a:gd name="connsiteY231" fmla="*/ 624754 h 1059043"/>
                  <a:gd name="connsiteX232" fmla="*/ 1272762 w 3024845"/>
                  <a:gd name="connsiteY232" fmla="*/ 559900 h 1059043"/>
                  <a:gd name="connsiteX233" fmla="*/ 1273776 w 3024845"/>
                  <a:gd name="connsiteY233" fmla="*/ 559900 h 1059043"/>
                  <a:gd name="connsiteX234" fmla="*/ 1280869 w 3024845"/>
                  <a:gd name="connsiteY234" fmla="*/ 559900 h 1059043"/>
                  <a:gd name="connsiteX235" fmla="*/ 1293029 w 3024845"/>
                  <a:gd name="connsiteY235" fmla="*/ 516665 h 1059043"/>
                  <a:gd name="connsiteX236" fmla="*/ 1294296 w 3024845"/>
                  <a:gd name="connsiteY236" fmla="*/ 516665 h 1059043"/>
                  <a:gd name="connsiteX237" fmla="*/ 1303163 w 3024845"/>
                  <a:gd name="connsiteY237" fmla="*/ 516665 h 1059043"/>
                  <a:gd name="connsiteX238" fmla="*/ 1313296 w 3024845"/>
                  <a:gd name="connsiteY238" fmla="*/ 559900 h 1059043"/>
                  <a:gd name="connsiteX239" fmla="*/ 1314309 w 3024845"/>
                  <a:gd name="connsiteY239" fmla="*/ 559900 h 1059043"/>
                  <a:gd name="connsiteX240" fmla="*/ 1321403 w 3024845"/>
                  <a:gd name="connsiteY240" fmla="*/ 559900 h 1059043"/>
                  <a:gd name="connsiteX241" fmla="*/ 1321403 w 3024845"/>
                  <a:gd name="connsiteY241" fmla="*/ 598812 h 1059043"/>
                  <a:gd name="connsiteX242" fmla="*/ 1323176 w 3024845"/>
                  <a:gd name="connsiteY242" fmla="*/ 598812 h 1059043"/>
                  <a:gd name="connsiteX243" fmla="*/ 1335590 w 3024845"/>
                  <a:gd name="connsiteY243" fmla="*/ 598812 h 1059043"/>
                  <a:gd name="connsiteX244" fmla="*/ 1335590 w 3024845"/>
                  <a:gd name="connsiteY244" fmla="*/ 600974 h 1059043"/>
                  <a:gd name="connsiteX245" fmla="*/ 1335590 w 3024845"/>
                  <a:gd name="connsiteY245" fmla="*/ 616106 h 1059043"/>
                  <a:gd name="connsiteX246" fmla="*/ 1339643 w 3024845"/>
                  <a:gd name="connsiteY246" fmla="*/ 613945 h 1059043"/>
                  <a:gd name="connsiteX247" fmla="*/ 1339643 w 3024845"/>
                  <a:gd name="connsiteY247" fmla="*/ 598812 h 1059043"/>
                  <a:gd name="connsiteX248" fmla="*/ 1341163 w 3024845"/>
                  <a:gd name="connsiteY248" fmla="*/ 598812 h 1059043"/>
                  <a:gd name="connsiteX249" fmla="*/ 1351803 w 3024845"/>
                  <a:gd name="connsiteY249" fmla="*/ 598812 h 1059043"/>
                  <a:gd name="connsiteX250" fmla="*/ 1351803 w 3024845"/>
                  <a:gd name="connsiteY250" fmla="*/ 600433 h 1059043"/>
                  <a:gd name="connsiteX251" fmla="*/ 1351803 w 3024845"/>
                  <a:gd name="connsiteY251" fmla="*/ 611783 h 1059043"/>
                  <a:gd name="connsiteX252" fmla="*/ 1382204 w 3024845"/>
                  <a:gd name="connsiteY252" fmla="*/ 611783 h 1059043"/>
                  <a:gd name="connsiteX253" fmla="*/ 1382204 w 3024845"/>
                  <a:gd name="connsiteY253" fmla="*/ 575033 h 1059043"/>
                  <a:gd name="connsiteX254" fmla="*/ 1383470 w 3024845"/>
                  <a:gd name="connsiteY254" fmla="*/ 575033 h 1059043"/>
                  <a:gd name="connsiteX255" fmla="*/ 1392337 w 3024845"/>
                  <a:gd name="connsiteY255" fmla="*/ 575033 h 1059043"/>
                  <a:gd name="connsiteX256" fmla="*/ 1392337 w 3024845"/>
                  <a:gd name="connsiteY256" fmla="*/ 596650 h 1059043"/>
                  <a:gd name="connsiteX257" fmla="*/ 1394364 w 3024845"/>
                  <a:gd name="connsiteY257" fmla="*/ 564224 h 1059043"/>
                  <a:gd name="connsiteX258" fmla="*/ 1416657 w 3024845"/>
                  <a:gd name="connsiteY258" fmla="*/ 564224 h 1059043"/>
                  <a:gd name="connsiteX259" fmla="*/ 1416657 w 3024845"/>
                  <a:gd name="connsiteY259" fmla="*/ 562602 h 1059043"/>
                  <a:gd name="connsiteX260" fmla="*/ 1416657 w 3024845"/>
                  <a:gd name="connsiteY260" fmla="*/ 551253 h 1059043"/>
                  <a:gd name="connsiteX261" fmla="*/ 1417417 w 3024845"/>
                  <a:gd name="connsiteY261" fmla="*/ 551253 h 1059043"/>
                  <a:gd name="connsiteX262" fmla="*/ 1422737 w 3024845"/>
                  <a:gd name="connsiteY262" fmla="*/ 551253 h 1059043"/>
                  <a:gd name="connsiteX263" fmla="*/ 1422737 w 3024845"/>
                  <a:gd name="connsiteY263" fmla="*/ 549362 h 1059043"/>
                  <a:gd name="connsiteX264" fmla="*/ 1422737 w 3024845"/>
                  <a:gd name="connsiteY264" fmla="*/ 536121 h 1059043"/>
                  <a:gd name="connsiteX265" fmla="*/ 1426791 w 3024845"/>
                  <a:gd name="connsiteY265" fmla="*/ 542606 h 1059043"/>
                  <a:gd name="connsiteX266" fmla="*/ 1429071 w 3024845"/>
                  <a:gd name="connsiteY266" fmla="*/ 542606 h 1059043"/>
                  <a:gd name="connsiteX267" fmla="*/ 1445031 w 3024845"/>
                  <a:gd name="connsiteY267" fmla="*/ 542606 h 1059043"/>
                  <a:gd name="connsiteX268" fmla="*/ 1445031 w 3024845"/>
                  <a:gd name="connsiteY268" fmla="*/ 541795 h 1059043"/>
                  <a:gd name="connsiteX269" fmla="*/ 1445031 w 3024845"/>
                  <a:gd name="connsiteY269" fmla="*/ 536121 h 1059043"/>
                  <a:gd name="connsiteX270" fmla="*/ 1445791 w 3024845"/>
                  <a:gd name="connsiteY270" fmla="*/ 536121 h 1059043"/>
                  <a:gd name="connsiteX271" fmla="*/ 1451111 w 3024845"/>
                  <a:gd name="connsiteY271" fmla="*/ 536121 h 1059043"/>
                  <a:gd name="connsiteX272" fmla="*/ 1451111 w 3024845"/>
                  <a:gd name="connsiteY272" fmla="*/ 537472 h 1059043"/>
                  <a:gd name="connsiteX273" fmla="*/ 1451111 w 3024845"/>
                  <a:gd name="connsiteY273" fmla="*/ 546930 h 1059043"/>
                  <a:gd name="connsiteX274" fmla="*/ 1489618 w 3024845"/>
                  <a:gd name="connsiteY274" fmla="*/ 546930 h 1059043"/>
                  <a:gd name="connsiteX275" fmla="*/ 1489618 w 3024845"/>
                  <a:gd name="connsiteY275" fmla="*/ 685283 h 1059043"/>
                  <a:gd name="connsiteX276" fmla="*/ 1491138 w 3024845"/>
                  <a:gd name="connsiteY276" fmla="*/ 685283 h 1059043"/>
                  <a:gd name="connsiteX277" fmla="*/ 1501778 w 3024845"/>
                  <a:gd name="connsiteY277" fmla="*/ 685283 h 1059043"/>
                  <a:gd name="connsiteX278" fmla="*/ 1501778 w 3024845"/>
                  <a:gd name="connsiteY278" fmla="*/ 672313 h 1059043"/>
                  <a:gd name="connsiteX279" fmla="*/ 1505832 w 3024845"/>
                  <a:gd name="connsiteY279" fmla="*/ 672313 h 1059043"/>
                  <a:gd name="connsiteX280" fmla="*/ 1505832 w 3024845"/>
                  <a:gd name="connsiteY280" fmla="*/ 685283 h 1059043"/>
                  <a:gd name="connsiteX281" fmla="*/ 1536232 w 3024845"/>
                  <a:gd name="connsiteY281" fmla="*/ 685283 h 1059043"/>
                  <a:gd name="connsiteX282" fmla="*/ 1536232 w 3024845"/>
                  <a:gd name="connsiteY282" fmla="*/ 655018 h 1059043"/>
                  <a:gd name="connsiteX283" fmla="*/ 1548392 w 3024845"/>
                  <a:gd name="connsiteY283" fmla="*/ 655018 h 1059043"/>
                  <a:gd name="connsiteX284" fmla="*/ 1560552 w 3024845"/>
                  <a:gd name="connsiteY284" fmla="*/ 652857 h 1059043"/>
                  <a:gd name="connsiteX285" fmla="*/ 1564606 w 3024845"/>
                  <a:gd name="connsiteY285" fmla="*/ 655018 h 1059043"/>
                  <a:gd name="connsiteX286" fmla="*/ 1574739 w 3024845"/>
                  <a:gd name="connsiteY286" fmla="*/ 655018 h 1059043"/>
                  <a:gd name="connsiteX287" fmla="*/ 1574739 w 3024845"/>
                  <a:gd name="connsiteY287" fmla="*/ 685283 h 1059043"/>
                  <a:gd name="connsiteX288" fmla="*/ 1582846 w 3024845"/>
                  <a:gd name="connsiteY288" fmla="*/ 685283 h 1059043"/>
                  <a:gd name="connsiteX289" fmla="*/ 1582846 w 3024845"/>
                  <a:gd name="connsiteY289" fmla="*/ 702578 h 1059043"/>
                  <a:gd name="connsiteX290" fmla="*/ 1592182 w 3024845"/>
                  <a:gd name="connsiteY290" fmla="*/ 703483 h 1059043"/>
                  <a:gd name="connsiteX291" fmla="*/ 1605140 w 3024845"/>
                  <a:gd name="connsiteY291" fmla="*/ 703483 h 1059043"/>
                  <a:gd name="connsiteX292" fmla="*/ 1605140 w 3024845"/>
                  <a:gd name="connsiteY292" fmla="*/ 687445 h 1059043"/>
                  <a:gd name="connsiteX293" fmla="*/ 1673096 w 3024845"/>
                  <a:gd name="connsiteY293" fmla="*/ 687445 h 1059043"/>
                  <a:gd name="connsiteX294" fmla="*/ 1673096 w 3024845"/>
                  <a:gd name="connsiteY294" fmla="*/ 602192 h 1059043"/>
                  <a:gd name="connsiteX295" fmla="*/ 1745104 w 3024845"/>
                  <a:gd name="connsiteY295" fmla="*/ 602192 h 1059043"/>
                  <a:gd name="connsiteX296" fmla="*/ 1745104 w 3024845"/>
                  <a:gd name="connsiteY296" fmla="*/ 680960 h 1059043"/>
                  <a:gd name="connsiteX297" fmla="*/ 1747008 w 3024845"/>
                  <a:gd name="connsiteY297" fmla="*/ 680960 h 1059043"/>
                  <a:gd name="connsiteX298" fmla="*/ 1748250 w 3024845"/>
                  <a:gd name="connsiteY298" fmla="*/ 703483 h 1059043"/>
                  <a:gd name="connsiteX299" fmla="*/ 1757926 w 3024845"/>
                  <a:gd name="connsiteY299" fmla="*/ 703483 h 1059043"/>
                  <a:gd name="connsiteX300" fmla="*/ 1759168 w 3024845"/>
                  <a:gd name="connsiteY300" fmla="*/ 680960 h 1059043"/>
                  <a:gd name="connsiteX301" fmla="*/ 1765248 w 3024845"/>
                  <a:gd name="connsiteY301" fmla="*/ 680960 h 1059043"/>
                  <a:gd name="connsiteX302" fmla="*/ 1766490 w 3024845"/>
                  <a:gd name="connsiteY302" fmla="*/ 703483 h 1059043"/>
                  <a:gd name="connsiteX303" fmla="*/ 1817112 w 3024845"/>
                  <a:gd name="connsiteY303" fmla="*/ 703483 h 1059043"/>
                  <a:gd name="connsiteX304" fmla="*/ 1817112 w 3024845"/>
                  <a:gd name="connsiteY304" fmla="*/ 540455 h 1059043"/>
                  <a:gd name="connsiteX305" fmla="*/ 2014439 w 3024845"/>
                  <a:gd name="connsiteY305" fmla="*/ 540455 h 1059043"/>
                  <a:gd name="connsiteX306" fmla="*/ 2014439 w 3024845"/>
                  <a:gd name="connsiteY306" fmla="*/ 703483 h 1059043"/>
                  <a:gd name="connsiteX307" fmla="*/ 2033136 w 3024845"/>
                  <a:gd name="connsiteY307" fmla="*/ 703483 h 1059043"/>
                  <a:gd name="connsiteX308" fmla="*/ 2033136 w 3024845"/>
                  <a:gd name="connsiteY308" fmla="*/ 620790 h 1059043"/>
                  <a:gd name="connsiteX309" fmla="*/ 2128256 w 3024845"/>
                  <a:gd name="connsiteY309" fmla="*/ 620790 h 1059043"/>
                  <a:gd name="connsiteX310" fmla="*/ 2128026 w 3024845"/>
                  <a:gd name="connsiteY310" fmla="*/ 281031 h 1059043"/>
                  <a:gd name="connsiteX311" fmla="*/ 2121946 w 3024845"/>
                  <a:gd name="connsiteY311" fmla="*/ 276707 h 1059043"/>
                  <a:gd name="connsiteX312" fmla="*/ 2130053 w 3024845"/>
                  <a:gd name="connsiteY312" fmla="*/ 252928 h 1059043"/>
                  <a:gd name="connsiteX313" fmla="*/ 2130053 w 3024845"/>
                  <a:gd name="connsiteY313" fmla="*/ 235634 h 1059043"/>
                  <a:gd name="connsiteX314" fmla="*/ 2144240 w 3024845"/>
                  <a:gd name="connsiteY314" fmla="*/ 235634 h 1059043"/>
                  <a:gd name="connsiteX315" fmla="*/ 2144240 w 3024845"/>
                  <a:gd name="connsiteY315" fmla="*/ 214016 h 1059043"/>
                  <a:gd name="connsiteX316" fmla="*/ 2146266 w 3024845"/>
                  <a:gd name="connsiteY316" fmla="*/ 209692 h 1059043"/>
                  <a:gd name="connsiteX317" fmla="*/ 2146266 w 3024845"/>
                  <a:gd name="connsiteY317" fmla="*/ 131868 h 1059043"/>
                  <a:gd name="connsiteX318" fmla="*/ 2144240 w 3024845"/>
                  <a:gd name="connsiteY318" fmla="*/ 125383 h 1059043"/>
                  <a:gd name="connsiteX319" fmla="*/ 2150320 w 3024845"/>
                  <a:gd name="connsiteY319" fmla="*/ 118897 h 1059043"/>
                  <a:gd name="connsiteX320" fmla="*/ 2150320 w 3024845"/>
                  <a:gd name="connsiteY320" fmla="*/ 60529 h 1059043"/>
                  <a:gd name="connsiteX321" fmla="*/ 2152346 w 3024845"/>
                  <a:gd name="connsiteY321" fmla="*/ 56206 h 1059043"/>
                  <a:gd name="connsiteX322" fmla="*/ 2152346 w 3024845"/>
                  <a:gd name="connsiteY322" fmla="*/ 0 h 1059043"/>
                  <a:gd name="connsiteX323" fmla="*/ 2162480 w 3024845"/>
                  <a:gd name="connsiteY323" fmla="*/ 118897 h 1059043"/>
                  <a:gd name="connsiteX324" fmla="*/ 2168560 w 3024845"/>
                  <a:gd name="connsiteY324" fmla="*/ 125383 h 1059043"/>
                  <a:gd name="connsiteX325" fmla="*/ 2166533 w 3024845"/>
                  <a:gd name="connsiteY325" fmla="*/ 131868 h 1059043"/>
                  <a:gd name="connsiteX326" fmla="*/ 2166533 w 3024845"/>
                  <a:gd name="connsiteY326" fmla="*/ 209692 h 1059043"/>
                  <a:gd name="connsiteX327" fmla="*/ 2168560 w 3024845"/>
                  <a:gd name="connsiteY327" fmla="*/ 214016 h 1059043"/>
                  <a:gd name="connsiteX328" fmla="*/ 2168560 w 3024845"/>
                  <a:gd name="connsiteY328" fmla="*/ 235634 h 1059043"/>
                  <a:gd name="connsiteX329" fmla="*/ 2182747 w 3024845"/>
                  <a:gd name="connsiteY329" fmla="*/ 235634 h 1059043"/>
                  <a:gd name="connsiteX330" fmla="*/ 2182747 w 3024845"/>
                  <a:gd name="connsiteY330" fmla="*/ 252928 h 1059043"/>
                  <a:gd name="connsiteX331" fmla="*/ 2190854 w 3024845"/>
                  <a:gd name="connsiteY331" fmla="*/ 276707 h 1059043"/>
                  <a:gd name="connsiteX332" fmla="*/ 2180720 w 3024845"/>
                  <a:gd name="connsiteY332" fmla="*/ 555577 h 1059043"/>
                  <a:gd name="connsiteX333" fmla="*/ 2245574 w 3024845"/>
                  <a:gd name="connsiteY333" fmla="*/ 555577 h 1059043"/>
                  <a:gd name="connsiteX334" fmla="*/ 2245574 w 3024845"/>
                  <a:gd name="connsiteY334" fmla="*/ 631239 h 1059043"/>
                  <a:gd name="connsiteX335" fmla="*/ 2253681 w 3024845"/>
                  <a:gd name="connsiteY335" fmla="*/ 631239 h 1059043"/>
                  <a:gd name="connsiteX336" fmla="*/ 2255708 w 3024845"/>
                  <a:gd name="connsiteY336" fmla="*/ 624754 h 1059043"/>
                  <a:gd name="connsiteX337" fmla="*/ 2261788 w 3024845"/>
                  <a:gd name="connsiteY337" fmla="*/ 624754 h 1059043"/>
                  <a:gd name="connsiteX338" fmla="*/ 2263815 w 3024845"/>
                  <a:gd name="connsiteY338" fmla="*/ 633401 h 1059043"/>
                  <a:gd name="connsiteX339" fmla="*/ 2275975 w 3024845"/>
                  <a:gd name="connsiteY339" fmla="*/ 633401 h 1059043"/>
                  <a:gd name="connsiteX340" fmla="*/ 2275975 w 3024845"/>
                  <a:gd name="connsiteY340" fmla="*/ 626915 h 1059043"/>
                  <a:gd name="connsiteX341" fmla="*/ 2298268 w 3024845"/>
                  <a:gd name="connsiteY341" fmla="*/ 626915 h 1059043"/>
                  <a:gd name="connsiteX342" fmla="*/ 2298268 w 3024845"/>
                  <a:gd name="connsiteY342" fmla="*/ 633401 h 1059043"/>
                  <a:gd name="connsiteX343" fmla="*/ 2318535 w 3024845"/>
                  <a:gd name="connsiteY343" fmla="*/ 633401 h 1059043"/>
                  <a:gd name="connsiteX344" fmla="*/ 2318535 w 3024845"/>
                  <a:gd name="connsiteY344" fmla="*/ 678798 h 1059043"/>
                  <a:gd name="connsiteX345" fmla="*/ 2332722 w 3024845"/>
                  <a:gd name="connsiteY345" fmla="*/ 678798 h 1059043"/>
                  <a:gd name="connsiteX346" fmla="*/ 2332722 w 3024845"/>
                  <a:gd name="connsiteY346" fmla="*/ 665827 h 1059043"/>
                  <a:gd name="connsiteX347" fmla="*/ 2348936 w 3024845"/>
                  <a:gd name="connsiteY347" fmla="*/ 665827 h 1059043"/>
                  <a:gd name="connsiteX348" fmla="*/ 2348936 w 3024845"/>
                  <a:gd name="connsiteY348" fmla="*/ 486400 h 1059043"/>
                  <a:gd name="connsiteX349" fmla="*/ 2355016 w 3024845"/>
                  <a:gd name="connsiteY349" fmla="*/ 479914 h 1059043"/>
                  <a:gd name="connsiteX350" fmla="*/ 2427977 w 3024845"/>
                  <a:gd name="connsiteY350" fmla="*/ 479914 h 1059043"/>
                  <a:gd name="connsiteX351" fmla="*/ 2427977 w 3024845"/>
                  <a:gd name="connsiteY351" fmla="*/ 488562 h 1059043"/>
                  <a:gd name="connsiteX352" fmla="*/ 2438110 w 3024845"/>
                  <a:gd name="connsiteY352" fmla="*/ 488562 h 1059043"/>
                  <a:gd name="connsiteX353" fmla="*/ 2438110 w 3024845"/>
                  <a:gd name="connsiteY353" fmla="*/ 603136 h 1059043"/>
                  <a:gd name="connsiteX354" fmla="*/ 2460404 w 3024845"/>
                  <a:gd name="connsiteY354" fmla="*/ 603136 h 1059043"/>
                  <a:gd name="connsiteX355" fmla="*/ 2460404 w 3024845"/>
                  <a:gd name="connsiteY355" fmla="*/ 536121 h 1059043"/>
                  <a:gd name="connsiteX356" fmla="*/ 2486751 w 3024845"/>
                  <a:gd name="connsiteY356" fmla="*/ 536121 h 1059043"/>
                  <a:gd name="connsiteX357" fmla="*/ 2490804 w 3024845"/>
                  <a:gd name="connsiteY357" fmla="*/ 531797 h 1059043"/>
                  <a:gd name="connsiteX358" fmla="*/ 2498911 w 3024845"/>
                  <a:gd name="connsiteY358" fmla="*/ 531797 h 1059043"/>
                  <a:gd name="connsiteX359" fmla="*/ 2502964 w 3024845"/>
                  <a:gd name="connsiteY359" fmla="*/ 536121 h 1059043"/>
                  <a:gd name="connsiteX360" fmla="*/ 2525258 w 3024845"/>
                  <a:gd name="connsiteY360" fmla="*/ 536121 h 1059043"/>
                  <a:gd name="connsiteX361" fmla="*/ 2525258 w 3024845"/>
                  <a:gd name="connsiteY361" fmla="*/ 419385 h 1059043"/>
                  <a:gd name="connsiteX362" fmla="*/ 2582005 w 3024845"/>
                  <a:gd name="connsiteY362" fmla="*/ 408576 h 1059043"/>
                  <a:gd name="connsiteX363" fmla="*/ 2582005 w 3024845"/>
                  <a:gd name="connsiteY363" fmla="*/ 409657 h 1059043"/>
                  <a:gd name="connsiteX364" fmla="*/ 2582005 w 3024845"/>
                  <a:gd name="connsiteY364" fmla="*/ 417223 h 1059043"/>
                  <a:gd name="connsiteX365" fmla="*/ 2608352 w 3024845"/>
                  <a:gd name="connsiteY365" fmla="*/ 417223 h 1059043"/>
                  <a:gd name="connsiteX366" fmla="*/ 2608352 w 3024845"/>
                  <a:gd name="connsiteY366" fmla="*/ 672313 h 1059043"/>
                  <a:gd name="connsiteX367" fmla="*/ 2630646 w 3024845"/>
                  <a:gd name="connsiteY367" fmla="*/ 672313 h 1059043"/>
                  <a:gd name="connsiteX368" fmla="*/ 2630646 w 3024845"/>
                  <a:gd name="connsiteY368" fmla="*/ 667989 h 1059043"/>
                  <a:gd name="connsiteX369" fmla="*/ 2642806 w 3024845"/>
                  <a:gd name="connsiteY369" fmla="*/ 667989 h 1059043"/>
                  <a:gd name="connsiteX370" fmla="*/ 2642806 w 3024845"/>
                  <a:gd name="connsiteY370" fmla="*/ 672313 h 1059043"/>
                  <a:gd name="connsiteX371" fmla="*/ 2667126 w 3024845"/>
                  <a:gd name="connsiteY371" fmla="*/ 672313 h 1059043"/>
                  <a:gd name="connsiteX372" fmla="*/ 2667126 w 3024845"/>
                  <a:gd name="connsiteY372" fmla="*/ 659342 h 1059043"/>
                  <a:gd name="connsiteX373" fmla="*/ 2695500 w 3024845"/>
                  <a:gd name="connsiteY373" fmla="*/ 659342 h 1059043"/>
                  <a:gd name="connsiteX374" fmla="*/ 2707660 w 3024845"/>
                  <a:gd name="connsiteY374" fmla="*/ 655018 h 1059043"/>
                  <a:gd name="connsiteX375" fmla="*/ 2727927 w 3024845"/>
                  <a:gd name="connsiteY375" fmla="*/ 659342 h 1059043"/>
                  <a:gd name="connsiteX376" fmla="*/ 2727927 w 3024845"/>
                  <a:gd name="connsiteY376" fmla="*/ 642048 h 1059043"/>
                  <a:gd name="connsiteX377" fmla="*/ 2736034 w 3024845"/>
                  <a:gd name="connsiteY377" fmla="*/ 642048 h 1059043"/>
                  <a:gd name="connsiteX378" fmla="*/ 2736034 w 3024845"/>
                  <a:gd name="connsiteY378" fmla="*/ 629077 h 1059043"/>
                  <a:gd name="connsiteX379" fmla="*/ 2792781 w 3024845"/>
                  <a:gd name="connsiteY379" fmla="*/ 629077 h 1059043"/>
                  <a:gd name="connsiteX380" fmla="*/ 2792781 w 3024845"/>
                  <a:gd name="connsiteY380" fmla="*/ 598812 h 1059043"/>
                  <a:gd name="connsiteX381" fmla="*/ 2811021 w 3024845"/>
                  <a:gd name="connsiteY381" fmla="*/ 598812 h 1059043"/>
                  <a:gd name="connsiteX382" fmla="*/ 2811021 w 3024845"/>
                  <a:gd name="connsiteY382" fmla="*/ 592327 h 1059043"/>
                  <a:gd name="connsiteX383" fmla="*/ 2823181 w 3024845"/>
                  <a:gd name="connsiteY383" fmla="*/ 592327 h 1059043"/>
                  <a:gd name="connsiteX384" fmla="*/ 2823181 w 3024845"/>
                  <a:gd name="connsiteY384" fmla="*/ 598812 h 1059043"/>
                  <a:gd name="connsiteX385" fmla="*/ 2839395 w 3024845"/>
                  <a:gd name="connsiteY385" fmla="*/ 598812 h 1059043"/>
                  <a:gd name="connsiteX386" fmla="*/ 2839395 w 3024845"/>
                  <a:gd name="connsiteY386" fmla="*/ 648533 h 1059043"/>
                  <a:gd name="connsiteX387" fmla="*/ 2871822 w 3024845"/>
                  <a:gd name="connsiteY387" fmla="*/ 648533 h 1059043"/>
                  <a:gd name="connsiteX388" fmla="*/ 2871822 w 3024845"/>
                  <a:gd name="connsiteY388" fmla="*/ 622592 h 1059043"/>
                  <a:gd name="connsiteX389" fmla="*/ 2910329 w 3024845"/>
                  <a:gd name="connsiteY389" fmla="*/ 622592 h 1059043"/>
                  <a:gd name="connsiteX390" fmla="*/ 2910329 w 3024845"/>
                  <a:gd name="connsiteY390" fmla="*/ 592327 h 1059043"/>
                  <a:gd name="connsiteX391" fmla="*/ 2958970 w 3024845"/>
                  <a:gd name="connsiteY391" fmla="*/ 592327 h 1059043"/>
                  <a:gd name="connsiteX392" fmla="*/ 2958970 w 3024845"/>
                  <a:gd name="connsiteY392" fmla="*/ 703483 h 1059043"/>
                  <a:gd name="connsiteX393" fmla="*/ 2958970 w 3024845"/>
                  <a:gd name="connsiteY393" fmla="*/ 717262 h 1059043"/>
                  <a:gd name="connsiteX394" fmla="*/ 3024845 w 3024845"/>
                  <a:gd name="connsiteY394" fmla="*/ 717262 h 1059043"/>
                  <a:gd name="connsiteX395" fmla="*/ 3024845 w 3024845"/>
                  <a:gd name="connsiteY395" fmla="*/ 1059043 h 1059043"/>
                  <a:gd name="connsiteX396" fmla="*/ 2054 w 3024845"/>
                  <a:gd name="connsiteY396" fmla="*/ 1056710 h 1059043"/>
                  <a:gd name="connsiteX397" fmla="*/ 0 w 3024845"/>
                  <a:gd name="connsiteY397" fmla="*/ 622592 h 1059043"/>
                  <a:gd name="connsiteX398" fmla="*/ 20267 w 3024845"/>
                  <a:gd name="connsiteY398" fmla="*/ 622592 h 1059043"/>
                  <a:gd name="connsiteX399" fmla="*/ 20774 w 3024845"/>
                  <a:gd name="connsiteY399" fmla="*/ 621511 h 1059043"/>
                  <a:gd name="connsiteX400" fmla="*/ 24320 w 3024845"/>
                  <a:gd name="connsiteY400" fmla="*/ 613945 h 1059043"/>
                  <a:gd name="connsiteX401" fmla="*/ 26094 w 3024845"/>
                  <a:gd name="connsiteY401" fmla="*/ 614215 h 1059043"/>
                  <a:gd name="connsiteX402" fmla="*/ 38507 w 3024845"/>
                  <a:gd name="connsiteY402" fmla="*/ 616106 h 1059043"/>
                  <a:gd name="connsiteX403" fmla="*/ 39014 w 3024845"/>
                  <a:gd name="connsiteY403" fmla="*/ 617458 h 1059043"/>
                  <a:gd name="connsiteX404" fmla="*/ 42560 w 3024845"/>
                  <a:gd name="connsiteY404" fmla="*/ 626915 h 1059043"/>
                  <a:gd name="connsiteX405" fmla="*/ 68907 w 3024845"/>
                  <a:gd name="connsiteY405" fmla="*/ 629077 h 1059043"/>
                  <a:gd name="connsiteX406" fmla="*/ 68907 w 3024845"/>
                  <a:gd name="connsiteY406" fmla="*/ 505856 h 1059043"/>
                  <a:gd name="connsiteX407" fmla="*/ 70934 w 3024845"/>
                  <a:gd name="connsiteY407" fmla="*/ 505856 h 1059043"/>
                  <a:gd name="connsiteX408" fmla="*/ 85121 w 3024845"/>
                  <a:gd name="connsiteY408" fmla="*/ 505856 h 1059043"/>
                  <a:gd name="connsiteX409" fmla="*/ 85121 w 3024845"/>
                  <a:gd name="connsiteY409" fmla="*/ 369664 h 1059043"/>
                  <a:gd name="connsiteX410" fmla="*/ 86894 w 3024845"/>
                  <a:gd name="connsiteY410" fmla="*/ 369664 h 1059043"/>
                  <a:gd name="connsiteX411" fmla="*/ 99308 w 3024845"/>
                  <a:gd name="connsiteY411" fmla="*/ 369664 h 1059043"/>
                  <a:gd name="connsiteX412" fmla="*/ 99308 w 3024845"/>
                  <a:gd name="connsiteY412" fmla="*/ 255090 h 1059043"/>
                  <a:gd name="connsiteX413" fmla="*/ 103361 w 3024845"/>
                  <a:gd name="connsiteY413" fmla="*/ 226986 h 1059043"/>
                  <a:gd name="connsiteX414" fmla="*/ 105388 w 3024845"/>
                  <a:gd name="connsiteY414" fmla="*/ 226986 h 1059043"/>
                  <a:gd name="connsiteX415" fmla="*/ 119575 w 3024845"/>
                  <a:gd name="connsiteY415" fmla="*/ 226986 h 1059043"/>
                  <a:gd name="connsiteX0" fmla="*/ 119575 w 3024845"/>
                  <a:gd name="connsiteY0" fmla="*/ 226986 h 1059043"/>
                  <a:gd name="connsiteX1" fmla="*/ 200642 w 3024845"/>
                  <a:gd name="connsiteY1" fmla="*/ 224825 h 1059043"/>
                  <a:gd name="connsiteX2" fmla="*/ 202669 w 3024845"/>
                  <a:gd name="connsiteY2" fmla="*/ 224825 h 1059043"/>
                  <a:gd name="connsiteX3" fmla="*/ 216856 w 3024845"/>
                  <a:gd name="connsiteY3" fmla="*/ 224825 h 1059043"/>
                  <a:gd name="connsiteX4" fmla="*/ 216856 w 3024845"/>
                  <a:gd name="connsiteY4" fmla="*/ 248604 h 1059043"/>
                  <a:gd name="connsiteX5" fmla="*/ 217363 w 3024845"/>
                  <a:gd name="connsiteY5" fmla="*/ 249415 h 1059043"/>
                  <a:gd name="connsiteX6" fmla="*/ 220909 w 3024845"/>
                  <a:gd name="connsiteY6" fmla="*/ 255090 h 1059043"/>
                  <a:gd name="connsiteX7" fmla="*/ 220909 w 3024845"/>
                  <a:gd name="connsiteY7" fmla="*/ 369664 h 1059043"/>
                  <a:gd name="connsiteX8" fmla="*/ 223189 w 3024845"/>
                  <a:gd name="connsiteY8" fmla="*/ 369664 h 1059043"/>
                  <a:gd name="connsiteX9" fmla="*/ 239150 w 3024845"/>
                  <a:gd name="connsiteY9" fmla="*/ 369664 h 1059043"/>
                  <a:gd name="connsiteX10" fmla="*/ 239150 w 3024845"/>
                  <a:gd name="connsiteY10" fmla="*/ 510179 h 1059043"/>
                  <a:gd name="connsiteX11" fmla="*/ 240670 w 3024845"/>
                  <a:gd name="connsiteY11" fmla="*/ 509909 h 1059043"/>
                  <a:gd name="connsiteX12" fmla="*/ 251310 w 3024845"/>
                  <a:gd name="connsiteY12" fmla="*/ 508018 h 1059043"/>
                  <a:gd name="connsiteX13" fmla="*/ 249283 w 3024845"/>
                  <a:gd name="connsiteY13" fmla="*/ 596650 h 1059043"/>
                  <a:gd name="connsiteX14" fmla="*/ 250803 w 3024845"/>
                  <a:gd name="connsiteY14" fmla="*/ 596921 h 1059043"/>
                  <a:gd name="connsiteX15" fmla="*/ 261443 w 3024845"/>
                  <a:gd name="connsiteY15" fmla="*/ 598812 h 1059043"/>
                  <a:gd name="connsiteX16" fmla="*/ 261696 w 3024845"/>
                  <a:gd name="connsiteY16" fmla="*/ 599623 h 1059043"/>
                  <a:gd name="connsiteX17" fmla="*/ 263470 w 3024845"/>
                  <a:gd name="connsiteY17" fmla="*/ 605298 h 1059043"/>
                  <a:gd name="connsiteX18" fmla="*/ 264230 w 3024845"/>
                  <a:gd name="connsiteY18" fmla="*/ 602866 h 1059043"/>
                  <a:gd name="connsiteX19" fmla="*/ 269550 w 3024845"/>
                  <a:gd name="connsiteY19" fmla="*/ 585842 h 1059043"/>
                  <a:gd name="connsiteX20" fmla="*/ 271323 w 3024845"/>
                  <a:gd name="connsiteY20" fmla="*/ 585842 h 1059043"/>
                  <a:gd name="connsiteX21" fmla="*/ 283737 w 3024845"/>
                  <a:gd name="connsiteY21" fmla="*/ 585842 h 1059043"/>
                  <a:gd name="connsiteX22" fmla="*/ 283737 w 3024845"/>
                  <a:gd name="connsiteY22" fmla="*/ 618268 h 1059043"/>
                  <a:gd name="connsiteX23" fmla="*/ 284750 w 3024845"/>
                  <a:gd name="connsiteY23" fmla="*/ 618809 h 1059043"/>
                  <a:gd name="connsiteX24" fmla="*/ 291844 w 3024845"/>
                  <a:gd name="connsiteY24" fmla="*/ 622592 h 1059043"/>
                  <a:gd name="connsiteX25" fmla="*/ 291844 w 3024845"/>
                  <a:gd name="connsiteY25" fmla="*/ 623943 h 1059043"/>
                  <a:gd name="connsiteX26" fmla="*/ 291844 w 3024845"/>
                  <a:gd name="connsiteY26" fmla="*/ 633401 h 1059043"/>
                  <a:gd name="connsiteX27" fmla="*/ 336431 w 3024845"/>
                  <a:gd name="connsiteY27" fmla="*/ 633401 h 1059043"/>
                  <a:gd name="connsiteX28" fmla="*/ 336431 w 3024845"/>
                  <a:gd name="connsiteY28" fmla="*/ 634482 h 1059043"/>
                  <a:gd name="connsiteX29" fmla="*/ 336431 w 3024845"/>
                  <a:gd name="connsiteY29" fmla="*/ 642048 h 1059043"/>
                  <a:gd name="connsiteX30" fmla="*/ 338457 w 3024845"/>
                  <a:gd name="connsiteY30" fmla="*/ 642048 h 1059043"/>
                  <a:gd name="connsiteX31" fmla="*/ 352644 w 3024845"/>
                  <a:gd name="connsiteY31" fmla="*/ 642048 h 1059043"/>
                  <a:gd name="connsiteX32" fmla="*/ 352644 w 3024845"/>
                  <a:gd name="connsiteY32" fmla="*/ 611783 h 1059043"/>
                  <a:gd name="connsiteX33" fmla="*/ 397231 w 3024845"/>
                  <a:gd name="connsiteY33" fmla="*/ 611783 h 1059043"/>
                  <a:gd name="connsiteX34" fmla="*/ 397231 w 3024845"/>
                  <a:gd name="connsiteY34" fmla="*/ 610432 h 1059043"/>
                  <a:gd name="connsiteX35" fmla="*/ 397231 w 3024845"/>
                  <a:gd name="connsiteY35" fmla="*/ 600974 h 1059043"/>
                  <a:gd name="connsiteX36" fmla="*/ 398245 w 3024845"/>
                  <a:gd name="connsiteY36" fmla="*/ 600974 h 1059043"/>
                  <a:gd name="connsiteX37" fmla="*/ 405338 w 3024845"/>
                  <a:gd name="connsiteY37" fmla="*/ 600974 h 1059043"/>
                  <a:gd name="connsiteX38" fmla="*/ 405338 w 3024845"/>
                  <a:gd name="connsiteY38" fmla="*/ 599083 h 1059043"/>
                  <a:gd name="connsiteX39" fmla="*/ 405338 w 3024845"/>
                  <a:gd name="connsiteY39" fmla="*/ 585842 h 1059043"/>
                  <a:gd name="connsiteX40" fmla="*/ 406098 w 3024845"/>
                  <a:gd name="connsiteY40" fmla="*/ 585842 h 1059043"/>
                  <a:gd name="connsiteX41" fmla="*/ 411418 w 3024845"/>
                  <a:gd name="connsiteY41" fmla="*/ 585842 h 1059043"/>
                  <a:gd name="connsiteX42" fmla="*/ 411418 w 3024845"/>
                  <a:gd name="connsiteY42" fmla="*/ 584761 h 1059043"/>
                  <a:gd name="connsiteX43" fmla="*/ 411418 w 3024845"/>
                  <a:gd name="connsiteY43" fmla="*/ 577194 h 1059043"/>
                  <a:gd name="connsiteX44" fmla="*/ 413445 w 3024845"/>
                  <a:gd name="connsiteY44" fmla="*/ 577194 h 1059043"/>
                  <a:gd name="connsiteX45" fmla="*/ 427632 w 3024845"/>
                  <a:gd name="connsiteY45" fmla="*/ 577194 h 1059043"/>
                  <a:gd name="connsiteX46" fmla="*/ 427632 w 3024845"/>
                  <a:gd name="connsiteY46" fmla="*/ 578275 h 1059043"/>
                  <a:gd name="connsiteX47" fmla="*/ 427632 w 3024845"/>
                  <a:gd name="connsiteY47" fmla="*/ 585842 h 1059043"/>
                  <a:gd name="connsiteX48" fmla="*/ 449925 w 3024845"/>
                  <a:gd name="connsiteY48" fmla="*/ 585842 h 1059043"/>
                  <a:gd name="connsiteX49" fmla="*/ 449925 w 3024845"/>
                  <a:gd name="connsiteY49" fmla="*/ 583950 h 1059043"/>
                  <a:gd name="connsiteX50" fmla="*/ 449925 w 3024845"/>
                  <a:gd name="connsiteY50" fmla="*/ 570709 h 1059043"/>
                  <a:gd name="connsiteX51" fmla="*/ 451699 w 3024845"/>
                  <a:gd name="connsiteY51" fmla="*/ 570709 h 1059043"/>
                  <a:gd name="connsiteX52" fmla="*/ 464112 w 3024845"/>
                  <a:gd name="connsiteY52" fmla="*/ 570709 h 1059043"/>
                  <a:gd name="connsiteX53" fmla="*/ 464112 w 3024845"/>
                  <a:gd name="connsiteY53" fmla="*/ 594489 h 1059043"/>
                  <a:gd name="connsiteX54" fmla="*/ 465126 w 3024845"/>
                  <a:gd name="connsiteY54" fmla="*/ 594489 h 1059043"/>
                  <a:gd name="connsiteX55" fmla="*/ 472219 w 3024845"/>
                  <a:gd name="connsiteY55" fmla="*/ 594489 h 1059043"/>
                  <a:gd name="connsiteX56" fmla="*/ 472219 w 3024845"/>
                  <a:gd name="connsiteY56" fmla="*/ 593408 h 1059043"/>
                  <a:gd name="connsiteX57" fmla="*/ 472219 w 3024845"/>
                  <a:gd name="connsiteY57" fmla="*/ 585842 h 1059043"/>
                  <a:gd name="connsiteX58" fmla="*/ 473992 w 3024845"/>
                  <a:gd name="connsiteY58" fmla="*/ 585842 h 1059043"/>
                  <a:gd name="connsiteX59" fmla="*/ 486406 w 3024845"/>
                  <a:gd name="connsiteY59" fmla="*/ 585842 h 1059043"/>
                  <a:gd name="connsiteX60" fmla="*/ 486406 w 3024845"/>
                  <a:gd name="connsiteY60" fmla="*/ 611783 h 1059043"/>
                  <a:gd name="connsiteX61" fmla="*/ 488433 w 3024845"/>
                  <a:gd name="connsiteY61" fmla="*/ 611783 h 1059043"/>
                  <a:gd name="connsiteX62" fmla="*/ 502619 w 3024845"/>
                  <a:gd name="connsiteY62" fmla="*/ 611783 h 1059043"/>
                  <a:gd name="connsiteX63" fmla="*/ 502619 w 3024845"/>
                  <a:gd name="connsiteY63" fmla="*/ 613404 h 1059043"/>
                  <a:gd name="connsiteX64" fmla="*/ 502619 w 3024845"/>
                  <a:gd name="connsiteY64" fmla="*/ 624754 h 1059043"/>
                  <a:gd name="connsiteX65" fmla="*/ 503379 w 3024845"/>
                  <a:gd name="connsiteY65" fmla="*/ 624754 h 1059043"/>
                  <a:gd name="connsiteX66" fmla="*/ 508700 w 3024845"/>
                  <a:gd name="connsiteY66" fmla="*/ 624754 h 1059043"/>
                  <a:gd name="connsiteX67" fmla="*/ 508700 w 3024845"/>
                  <a:gd name="connsiteY67" fmla="*/ 623943 h 1059043"/>
                  <a:gd name="connsiteX68" fmla="*/ 508700 w 3024845"/>
                  <a:gd name="connsiteY68" fmla="*/ 618268 h 1059043"/>
                  <a:gd name="connsiteX69" fmla="*/ 539100 w 3024845"/>
                  <a:gd name="connsiteY69" fmla="*/ 618268 h 1059043"/>
                  <a:gd name="connsiteX70" fmla="*/ 539100 w 3024845"/>
                  <a:gd name="connsiteY70" fmla="*/ 642048 h 1059043"/>
                  <a:gd name="connsiteX71" fmla="*/ 540113 w 3024845"/>
                  <a:gd name="connsiteY71" fmla="*/ 642048 h 1059043"/>
                  <a:gd name="connsiteX72" fmla="*/ 547207 w 3024845"/>
                  <a:gd name="connsiteY72" fmla="*/ 642048 h 1059043"/>
                  <a:gd name="connsiteX73" fmla="*/ 547207 w 3024845"/>
                  <a:gd name="connsiteY73" fmla="*/ 643129 h 1059043"/>
                  <a:gd name="connsiteX74" fmla="*/ 547207 w 3024845"/>
                  <a:gd name="connsiteY74" fmla="*/ 650695 h 1059043"/>
                  <a:gd name="connsiteX75" fmla="*/ 547967 w 3024845"/>
                  <a:gd name="connsiteY75" fmla="*/ 650695 h 1059043"/>
                  <a:gd name="connsiteX76" fmla="*/ 553287 w 3024845"/>
                  <a:gd name="connsiteY76" fmla="*/ 650695 h 1059043"/>
                  <a:gd name="connsiteX77" fmla="*/ 553287 w 3024845"/>
                  <a:gd name="connsiteY77" fmla="*/ 648533 h 1059043"/>
                  <a:gd name="connsiteX78" fmla="*/ 553287 w 3024845"/>
                  <a:gd name="connsiteY78" fmla="*/ 633401 h 1059043"/>
                  <a:gd name="connsiteX79" fmla="*/ 554300 w 3024845"/>
                  <a:gd name="connsiteY79" fmla="*/ 633401 h 1059043"/>
                  <a:gd name="connsiteX80" fmla="*/ 561394 w 3024845"/>
                  <a:gd name="connsiteY80" fmla="*/ 633401 h 1059043"/>
                  <a:gd name="connsiteX81" fmla="*/ 561394 w 3024845"/>
                  <a:gd name="connsiteY81" fmla="*/ 634482 h 1059043"/>
                  <a:gd name="connsiteX82" fmla="*/ 561394 w 3024845"/>
                  <a:gd name="connsiteY82" fmla="*/ 642048 h 1059043"/>
                  <a:gd name="connsiteX83" fmla="*/ 566714 w 3024845"/>
                  <a:gd name="connsiteY83" fmla="*/ 640055 h 1059043"/>
                  <a:gd name="connsiteX84" fmla="*/ 567474 w 3024845"/>
                  <a:gd name="connsiteY84" fmla="*/ 639075 h 1059043"/>
                  <a:gd name="connsiteX85" fmla="*/ 567474 w 3024845"/>
                  <a:gd name="connsiteY85" fmla="*/ 633401 h 1059043"/>
                  <a:gd name="connsiteX86" fmla="*/ 605981 w 3024845"/>
                  <a:gd name="connsiteY86" fmla="*/ 633401 h 1059043"/>
                  <a:gd name="connsiteX87" fmla="*/ 605981 w 3024845"/>
                  <a:gd name="connsiteY87" fmla="*/ 657180 h 1059043"/>
                  <a:gd name="connsiteX88" fmla="*/ 608007 w 3024845"/>
                  <a:gd name="connsiteY88" fmla="*/ 657180 h 1059043"/>
                  <a:gd name="connsiteX89" fmla="*/ 622194 w 3024845"/>
                  <a:gd name="connsiteY89" fmla="*/ 657180 h 1059043"/>
                  <a:gd name="connsiteX90" fmla="*/ 622194 w 3024845"/>
                  <a:gd name="connsiteY90" fmla="*/ 658261 h 1059043"/>
                  <a:gd name="connsiteX91" fmla="*/ 622194 w 3024845"/>
                  <a:gd name="connsiteY91" fmla="*/ 665827 h 1059043"/>
                  <a:gd name="connsiteX92" fmla="*/ 623968 w 3024845"/>
                  <a:gd name="connsiteY92" fmla="*/ 665827 h 1059043"/>
                  <a:gd name="connsiteX93" fmla="*/ 636381 w 3024845"/>
                  <a:gd name="connsiteY93" fmla="*/ 665827 h 1059043"/>
                  <a:gd name="connsiteX94" fmla="*/ 636381 w 3024845"/>
                  <a:gd name="connsiteY94" fmla="*/ 642048 h 1059043"/>
                  <a:gd name="connsiteX95" fmla="*/ 637394 w 3024845"/>
                  <a:gd name="connsiteY95" fmla="*/ 642048 h 1059043"/>
                  <a:gd name="connsiteX96" fmla="*/ 644488 w 3024845"/>
                  <a:gd name="connsiteY96" fmla="*/ 642048 h 1059043"/>
                  <a:gd name="connsiteX97" fmla="*/ 644488 w 3024845"/>
                  <a:gd name="connsiteY97" fmla="*/ 609621 h 1059043"/>
                  <a:gd name="connsiteX98" fmla="*/ 645501 w 3024845"/>
                  <a:gd name="connsiteY98" fmla="*/ 609621 h 1059043"/>
                  <a:gd name="connsiteX99" fmla="*/ 652595 w 3024845"/>
                  <a:gd name="connsiteY99" fmla="*/ 609621 h 1059043"/>
                  <a:gd name="connsiteX100" fmla="*/ 652595 w 3024845"/>
                  <a:gd name="connsiteY100" fmla="*/ 607730 h 1059043"/>
                  <a:gd name="connsiteX101" fmla="*/ 652595 w 3024845"/>
                  <a:gd name="connsiteY101" fmla="*/ 594489 h 1059043"/>
                  <a:gd name="connsiteX102" fmla="*/ 651328 w 3024845"/>
                  <a:gd name="connsiteY102" fmla="*/ 592867 h 1059043"/>
                  <a:gd name="connsiteX103" fmla="*/ 656648 w 3024845"/>
                  <a:gd name="connsiteY103" fmla="*/ 581518 h 1059043"/>
                  <a:gd name="connsiteX104" fmla="*/ 664755 w 3024845"/>
                  <a:gd name="connsiteY104" fmla="*/ 609621 h 1059043"/>
                  <a:gd name="connsiteX105" fmla="*/ 665515 w 3024845"/>
                  <a:gd name="connsiteY105" fmla="*/ 609621 h 1059043"/>
                  <a:gd name="connsiteX106" fmla="*/ 670835 w 3024845"/>
                  <a:gd name="connsiteY106" fmla="*/ 609621 h 1059043"/>
                  <a:gd name="connsiteX107" fmla="*/ 670835 w 3024845"/>
                  <a:gd name="connsiteY107" fmla="*/ 503694 h 1059043"/>
                  <a:gd name="connsiteX108" fmla="*/ 672355 w 3024845"/>
                  <a:gd name="connsiteY108" fmla="*/ 503694 h 1059043"/>
                  <a:gd name="connsiteX109" fmla="*/ 682995 w 3024845"/>
                  <a:gd name="connsiteY109" fmla="*/ 503694 h 1059043"/>
                  <a:gd name="connsiteX110" fmla="*/ 682995 w 3024845"/>
                  <a:gd name="connsiteY110" fmla="*/ 456135 h 1059043"/>
                  <a:gd name="connsiteX111" fmla="*/ 709342 w 3024845"/>
                  <a:gd name="connsiteY111" fmla="*/ 456135 h 1059043"/>
                  <a:gd name="connsiteX112" fmla="*/ 709342 w 3024845"/>
                  <a:gd name="connsiteY112" fmla="*/ 434517 h 1059043"/>
                  <a:gd name="connsiteX113" fmla="*/ 743796 w 3024845"/>
                  <a:gd name="connsiteY113" fmla="*/ 434517 h 1059043"/>
                  <a:gd name="connsiteX114" fmla="*/ 743796 w 3024845"/>
                  <a:gd name="connsiteY114" fmla="*/ 436949 h 1059043"/>
                  <a:gd name="connsiteX115" fmla="*/ 743796 w 3024845"/>
                  <a:gd name="connsiteY115" fmla="*/ 453973 h 1059043"/>
                  <a:gd name="connsiteX116" fmla="*/ 746076 w 3024845"/>
                  <a:gd name="connsiteY116" fmla="*/ 453973 h 1059043"/>
                  <a:gd name="connsiteX117" fmla="*/ 762036 w 3024845"/>
                  <a:gd name="connsiteY117" fmla="*/ 453973 h 1059043"/>
                  <a:gd name="connsiteX118" fmla="*/ 762036 w 3024845"/>
                  <a:gd name="connsiteY118" fmla="*/ 501532 h 1059043"/>
                  <a:gd name="connsiteX119" fmla="*/ 763049 w 3024845"/>
                  <a:gd name="connsiteY119" fmla="*/ 501532 h 1059043"/>
                  <a:gd name="connsiteX120" fmla="*/ 770143 w 3024845"/>
                  <a:gd name="connsiteY120" fmla="*/ 501532 h 1059043"/>
                  <a:gd name="connsiteX121" fmla="*/ 784330 w 3024845"/>
                  <a:gd name="connsiteY121" fmla="*/ 505856 h 1059043"/>
                  <a:gd name="connsiteX122" fmla="*/ 784330 w 3024845"/>
                  <a:gd name="connsiteY122" fmla="*/ 544768 h 1059043"/>
                  <a:gd name="connsiteX123" fmla="*/ 785343 w 3024845"/>
                  <a:gd name="connsiteY123" fmla="*/ 544768 h 1059043"/>
                  <a:gd name="connsiteX124" fmla="*/ 792436 w 3024845"/>
                  <a:gd name="connsiteY124" fmla="*/ 544768 h 1059043"/>
                  <a:gd name="connsiteX125" fmla="*/ 792436 w 3024845"/>
                  <a:gd name="connsiteY125" fmla="*/ 546389 h 1059043"/>
                  <a:gd name="connsiteX126" fmla="*/ 792436 w 3024845"/>
                  <a:gd name="connsiteY126" fmla="*/ 557738 h 1059043"/>
                  <a:gd name="connsiteX127" fmla="*/ 794463 w 3024845"/>
                  <a:gd name="connsiteY127" fmla="*/ 557738 h 1059043"/>
                  <a:gd name="connsiteX128" fmla="*/ 808650 w 3024845"/>
                  <a:gd name="connsiteY128" fmla="*/ 557738 h 1059043"/>
                  <a:gd name="connsiteX129" fmla="*/ 814730 w 3024845"/>
                  <a:gd name="connsiteY129" fmla="*/ 564224 h 1059043"/>
                  <a:gd name="connsiteX130" fmla="*/ 814730 w 3024845"/>
                  <a:gd name="connsiteY130" fmla="*/ 585842 h 1059043"/>
                  <a:gd name="connsiteX131" fmla="*/ 817010 w 3024845"/>
                  <a:gd name="connsiteY131" fmla="*/ 585842 h 1059043"/>
                  <a:gd name="connsiteX132" fmla="*/ 832970 w 3024845"/>
                  <a:gd name="connsiteY132" fmla="*/ 585842 h 1059043"/>
                  <a:gd name="connsiteX133" fmla="*/ 832970 w 3024845"/>
                  <a:gd name="connsiteY133" fmla="*/ 586922 h 1059043"/>
                  <a:gd name="connsiteX134" fmla="*/ 832970 w 3024845"/>
                  <a:gd name="connsiteY134" fmla="*/ 594489 h 1059043"/>
                  <a:gd name="connsiteX135" fmla="*/ 834237 w 3024845"/>
                  <a:gd name="connsiteY135" fmla="*/ 594489 h 1059043"/>
                  <a:gd name="connsiteX136" fmla="*/ 843104 w 3024845"/>
                  <a:gd name="connsiteY136" fmla="*/ 594489 h 1059043"/>
                  <a:gd name="connsiteX137" fmla="*/ 843104 w 3024845"/>
                  <a:gd name="connsiteY137" fmla="*/ 596650 h 1059043"/>
                  <a:gd name="connsiteX138" fmla="*/ 843104 w 3024845"/>
                  <a:gd name="connsiteY138" fmla="*/ 611783 h 1059043"/>
                  <a:gd name="connsiteX139" fmla="*/ 847157 w 3024845"/>
                  <a:gd name="connsiteY139" fmla="*/ 609891 h 1059043"/>
                  <a:gd name="connsiteX140" fmla="*/ 847157 w 3024845"/>
                  <a:gd name="connsiteY140" fmla="*/ 596650 h 1059043"/>
                  <a:gd name="connsiteX141" fmla="*/ 848170 w 3024845"/>
                  <a:gd name="connsiteY141" fmla="*/ 596650 h 1059043"/>
                  <a:gd name="connsiteX142" fmla="*/ 855264 w 3024845"/>
                  <a:gd name="connsiteY142" fmla="*/ 596650 h 1059043"/>
                  <a:gd name="connsiteX143" fmla="*/ 855264 w 3024845"/>
                  <a:gd name="connsiteY143" fmla="*/ 598272 h 1059043"/>
                  <a:gd name="connsiteX144" fmla="*/ 855264 w 3024845"/>
                  <a:gd name="connsiteY144" fmla="*/ 609621 h 1059043"/>
                  <a:gd name="connsiteX145" fmla="*/ 856024 w 3024845"/>
                  <a:gd name="connsiteY145" fmla="*/ 609621 h 1059043"/>
                  <a:gd name="connsiteX146" fmla="*/ 861344 w 3024845"/>
                  <a:gd name="connsiteY146" fmla="*/ 609621 h 1059043"/>
                  <a:gd name="connsiteX147" fmla="*/ 909984 w 3024845"/>
                  <a:gd name="connsiteY147" fmla="*/ 605298 h 1059043"/>
                  <a:gd name="connsiteX148" fmla="*/ 909984 w 3024845"/>
                  <a:gd name="connsiteY148" fmla="*/ 606649 h 1059043"/>
                  <a:gd name="connsiteX149" fmla="*/ 909984 w 3024845"/>
                  <a:gd name="connsiteY149" fmla="*/ 616106 h 1059043"/>
                  <a:gd name="connsiteX150" fmla="*/ 910744 w 3024845"/>
                  <a:gd name="connsiteY150" fmla="*/ 616106 h 1059043"/>
                  <a:gd name="connsiteX151" fmla="*/ 916065 w 3024845"/>
                  <a:gd name="connsiteY151" fmla="*/ 616106 h 1059043"/>
                  <a:gd name="connsiteX152" fmla="*/ 916065 w 3024845"/>
                  <a:gd name="connsiteY152" fmla="*/ 618268 h 1059043"/>
                  <a:gd name="connsiteX153" fmla="*/ 916065 w 3024845"/>
                  <a:gd name="connsiteY153" fmla="*/ 633401 h 1059043"/>
                  <a:gd name="connsiteX154" fmla="*/ 918091 w 3024845"/>
                  <a:gd name="connsiteY154" fmla="*/ 632050 h 1059043"/>
                  <a:gd name="connsiteX155" fmla="*/ 932278 w 3024845"/>
                  <a:gd name="connsiteY155" fmla="*/ 622592 h 1059043"/>
                  <a:gd name="connsiteX156" fmla="*/ 938358 w 3024845"/>
                  <a:gd name="connsiteY156" fmla="*/ 581518 h 1059043"/>
                  <a:gd name="connsiteX157" fmla="*/ 939118 w 3024845"/>
                  <a:gd name="connsiteY157" fmla="*/ 581248 h 1059043"/>
                  <a:gd name="connsiteX158" fmla="*/ 944438 w 3024845"/>
                  <a:gd name="connsiteY158" fmla="*/ 579356 h 1059043"/>
                  <a:gd name="connsiteX159" fmla="*/ 946465 w 3024845"/>
                  <a:gd name="connsiteY159" fmla="*/ 510179 h 1059043"/>
                  <a:gd name="connsiteX160" fmla="*/ 948492 w 3024845"/>
                  <a:gd name="connsiteY160" fmla="*/ 579356 h 1059043"/>
                  <a:gd name="connsiteX161" fmla="*/ 949252 w 3024845"/>
                  <a:gd name="connsiteY161" fmla="*/ 579626 h 1059043"/>
                  <a:gd name="connsiteX162" fmla="*/ 954572 w 3024845"/>
                  <a:gd name="connsiteY162" fmla="*/ 581518 h 1059043"/>
                  <a:gd name="connsiteX163" fmla="*/ 954572 w 3024845"/>
                  <a:gd name="connsiteY163" fmla="*/ 495047 h 1059043"/>
                  <a:gd name="connsiteX164" fmla="*/ 958625 w 3024845"/>
                  <a:gd name="connsiteY164" fmla="*/ 462620 h 1059043"/>
                  <a:gd name="connsiteX165" fmla="*/ 997132 w 3024845"/>
                  <a:gd name="connsiteY165" fmla="*/ 462620 h 1059043"/>
                  <a:gd name="connsiteX166" fmla="*/ 997132 w 3024845"/>
                  <a:gd name="connsiteY166" fmla="*/ 495047 h 1059043"/>
                  <a:gd name="connsiteX167" fmla="*/ 997892 w 3024845"/>
                  <a:gd name="connsiteY167" fmla="*/ 495047 h 1059043"/>
                  <a:gd name="connsiteX168" fmla="*/ 1003212 w 3024845"/>
                  <a:gd name="connsiteY168" fmla="*/ 495047 h 1059043"/>
                  <a:gd name="connsiteX169" fmla="*/ 1003212 w 3024845"/>
                  <a:gd name="connsiteY169" fmla="*/ 412899 h 1059043"/>
                  <a:gd name="connsiteX170" fmla="*/ 1004986 w 3024845"/>
                  <a:gd name="connsiteY170" fmla="*/ 412899 h 1059043"/>
                  <a:gd name="connsiteX171" fmla="*/ 1017399 w 3024845"/>
                  <a:gd name="connsiteY171" fmla="*/ 412899 h 1059043"/>
                  <a:gd name="connsiteX172" fmla="*/ 1017399 w 3024845"/>
                  <a:gd name="connsiteY172" fmla="*/ 411008 h 1059043"/>
                  <a:gd name="connsiteX173" fmla="*/ 1017399 w 3024845"/>
                  <a:gd name="connsiteY173" fmla="*/ 397767 h 1059043"/>
                  <a:gd name="connsiteX174" fmla="*/ 1039693 w 3024845"/>
                  <a:gd name="connsiteY174" fmla="*/ 397767 h 1059043"/>
                  <a:gd name="connsiteX175" fmla="*/ 1039693 w 3024845"/>
                  <a:gd name="connsiteY175" fmla="*/ 396686 h 1059043"/>
                  <a:gd name="connsiteX176" fmla="*/ 1039693 w 3024845"/>
                  <a:gd name="connsiteY176" fmla="*/ 389120 h 1059043"/>
                  <a:gd name="connsiteX177" fmla="*/ 1041466 w 3024845"/>
                  <a:gd name="connsiteY177" fmla="*/ 389120 h 1059043"/>
                  <a:gd name="connsiteX178" fmla="*/ 1053880 w 3024845"/>
                  <a:gd name="connsiteY178" fmla="*/ 389120 h 1059043"/>
                  <a:gd name="connsiteX179" fmla="*/ 1053880 w 3024845"/>
                  <a:gd name="connsiteY179" fmla="*/ 390201 h 1059043"/>
                  <a:gd name="connsiteX180" fmla="*/ 1053880 w 3024845"/>
                  <a:gd name="connsiteY180" fmla="*/ 397767 h 1059043"/>
                  <a:gd name="connsiteX181" fmla="*/ 1054640 w 3024845"/>
                  <a:gd name="connsiteY181" fmla="*/ 397767 h 1059043"/>
                  <a:gd name="connsiteX182" fmla="*/ 1059960 w 3024845"/>
                  <a:gd name="connsiteY182" fmla="*/ 397767 h 1059043"/>
                  <a:gd name="connsiteX183" fmla="*/ 1070093 w 3024845"/>
                  <a:gd name="connsiteY183" fmla="*/ 393443 h 1059043"/>
                  <a:gd name="connsiteX184" fmla="*/ 1074146 w 3024845"/>
                  <a:gd name="connsiteY184" fmla="*/ 396686 h 1059043"/>
                  <a:gd name="connsiteX185" fmla="*/ 1074146 w 3024845"/>
                  <a:gd name="connsiteY185" fmla="*/ 389120 h 1059043"/>
                  <a:gd name="connsiteX186" fmla="*/ 1076426 w 3024845"/>
                  <a:gd name="connsiteY186" fmla="*/ 389120 h 1059043"/>
                  <a:gd name="connsiteX187" fmla="*/ 1092387 w 3024845"/>
                  <a:gd name="connsiteY187" fmla="*/ 389120 h 1059043"/>
                  <a:gd name="connsiteX188" fmla="*/ 1092387 w 3024845"/>
                  <a:gd name="connsiteY188" fmla="*/ 390201 h 1059043"/>
                  <a:gd name="connsiteX189" fmla="*/ 1092387 w 3024845"/>
                  <a:gd name="connsiteY189" fmla="*/ 397767 h 1059043"/>
                  <a:gd name="connsiteX190" fmla="*/ 1122787 w 3024845"/>
                  <a:gd name="connsiteY190" fmla="*/ 397767 h 1059043"/>
                  <a:gd name="connsiteX191" fmla="*/ 1122787 w 3024845"/>
                  <a:gd name="connsiteY191" fmla="*/ 399388 h 1059043"/>
                  <a:gd name="connsiteX192" fmla="*/ 1122787 w 3024845"/>
                  <a:gd name="connsiteY192" fmla="*/ 410738 h 1059043"/>
                  <a:gd name="connsiteX193" fmla="*/ 1149134 w 3024845"/>
                  <a:gd name="connsiteY193" fmla="*/ 410738 h 1059043"/>
                  <a:gd name="connsiteX194" fmla="*/ 1149134 w 3024845"/>
                  <a:gd name="connsiteY194" fmla="*/ 441002 h 1059043"/>
                  <a:gd name="connsiteX195" fmla="*/ 1149894 w 3024845"/>
                  <a:gd name="connsiteY195" fmla="*/ 441002 h 1059043"/>
                  <a:gd name="connsiteX196" fmla="*/ 1155214 w 3024845"/>
                  <a:gd name="connsiteY196" fmla="*/ 441002 h 1059043"/>
                  <a:gd name="connsiteX197" fmla="*/ 1155214 w 3024845"/>
                  <a:gd name="connsiteY197" fmla="*/ 442083 h 1059043"/>
                  <a:gd name="connsiteX198" fmla="*/ 1155214 w 3024845"/>
                  <a:gd name="connsiteY198" fmla="*/ 449650 h 1059043"/>
                  <a:gd name="connsiteX199" fmla="*/ 1159268 w 3024845"/>
                  <a:gd name="connsiteY199" fmla="*/ 479914 h 1059043"/>
                  <a:gd name="connsiteX200" fmla="*/ 1160028 w 3024845"/>
                  <a:gd name="connsiteY200" fmla="*/ 479914 h 1059043"/>
                  <a:gd name="connsiteX201" fmla="*/ 1165348 w 3024845"/>
                  <a:gd name="connsiteY201" fmla="*/ 479914 h 1059043"/>
                  <a:gd name="connsiteX202" fmla="*/ 1165348 w 3024845"/>
                  <a:gd name="connsiteY202" fmla="*/ 480725 h 1059043"/>
                  <a:gd name="connsiteX203" fmla="*/ 1165348 w 3024845"/>
                  <a:gd name="connsiteY203" fmla="*/ 486400 h 1059043"/>
                  <a:gd name="connsiteX204" fmla="*/ 1166361 w 3024845"/>
                  <a:gd name="connsiteY204" fmla="*/ 486400 h 1059043"/>
                  <a:gd name="connsiteX205" fmla="*/ 1173454 w 3024845"/>
                  <a:gd name="connsiteY205" fmla="*/ 486400 h 1059043"/>
                  <a:gd name="connsiteX206" fmla="*/ 1173454 w 3024845"/>
                  <a:gd name="connsiteY206" fmla="*/ 516665 h 1059043"/>
                  <a:gd name="connsiteX207" fmla="*/ 1175481 w 3024845"/>
                  <a:gd name="connsiteY207" fmla="*/ 516665 h 1059043"/>
                  <a:gd name="connsiteX208" fmla="*/ 1189668 w 3024845"/>
                  <a:gd name="connsiteY208" fmla="*/ 516665 h 1059043"/>
                  <a:gd name="connsiteX209" fmla="*/ 1189668 w 3024845"/>
                  <a:gd name="connsiteY209" fmla="*/ 540444 h 1059043"/>
                  <a:gd name="connsiteX210" fmla="*/ 1191695 w 3024845"/>
                  <a:gd name="connsiteY210" fmla="*/ 542065 h 1059043"/>
                  <a:gd name="connsiteX211" fmla="*/ 1191695 w 3024845"/>
                  <a:gd name="connsiteY211" fmla="*/ 553415 h 1059043"/>
                  <a:gd name="connsiteX212" fmla="*/ 1192455 w 3024845"/>
                  <a:gd name="connsiteY212" fmla="*/ 553415 h 1059043"/>
                  <a:gd name="connsiteX213" fmla="*/ 1197775 w 3024845"/>
                  <a:gd name="connsiteY213" fmla="*/ 553415 h 1059043"/>
                  <a:gd name="connsiteX214" fmla="*/ 1197775 w 3024845"/>
                  <a:gd name="connsiteY214" fmla="*/ 577194 h 1059043"/>
                  <a:gd name="connsiteX215" fmla="*/ 1199041 w 3024845"/>
                  <a:gd name="connsiteY215" fmla="*/ 577194 h 1059043"/>
                  <a:gd name="connsiteX216" fmla="*/ 1207908 w 3024845"/>
                  <a:gd name="connsiteY216" fmla="*/ 577194 h 1059043"/>
                  <a:gd name="connsiteX217" fmla="*/ 1209935 w 3024845"/>
                  <a:gd name="connsiteY217" fmla="*/ 581248 h 1059043"/>
                  <a:gd name="connsiteX218" fmla="*/ 1209935 w 3024845"/>
                  <a:gd name="connsiteY218" fmla="*/ 594489 h 1059043"/>
                  <a:gd name="connsiteX219" fmla="*/ 1211455 w 3024845"/>
                  <a:gd name="connsiteY219" fmla="*/ 592597 h 1059043"/>
                  <a:gd name="connsiteX220" fmla="*/ 1222095 w 3024845"/>
                  <a:gd name="connsiteY220" fmla="*/ 579356 h 1059043"/>
                  <a:gd name="connsiteX221" fmla="*/ 1250469 w 3024845"/>
                  <a:gd name="connsiteY221" fmla="*/ 579356 h 1059043"/>
                  <a:gd name="connsiteX222" fmla="*/ 1250469 w 3024845"/>
                  <a:gd name="connsiteY222" fmla="*/ 665827 h 1059043"/>
                  <a:gd name="connsiteX223" fmla="*/ 1251229 w 3024845"/>
                  <a:gd name="connsiteY223" fmla="*/ 665827 h 1059043"/>
                  <a:gd name="connsiteX224" fmla="*/ 1256549 w 3024845"/>
                  <a:gd name="connsiteY224" fmla="*/ 665827 h 1059043"/>
                  <a:gd name="connsiteX225" fmla="*/ 1257309 w 3024845"/>
                  <a:gd name="connsiteY225" fmla="*/ 664476 h 1059043"/>
                  <a:gd name="connsiteX226" fmla="*/ 1262629 w 3024845"/>
                  <a:gd name="connsiteY226" fmla="*/ 655018 h 1059043"/>
                  <a:gd name="connsiteX227" fmla="*/ 1262629 w 3024845"/>
                  <a:gd name="connsiteY227" fmla="*/ 656910 h 1059043"/>
                  <a:gd name="connsiteX228" fmla="*/ 1262629 w 3024845"/>
                  <a:gd name="connsiteY228" fmla="*/ 670151 h 1059043"/>
                  <a:gd name="connsiteX229" fmla="*/ 1266682 w 3024845"/>
                  <a:gd name="connsiteY229" fmla="*/ 624754 h 1059043"/>
                  <a:gd name="connsiteX230" fmla="*/ 1267442 w 3024845"/>
                  <a:gd name="connsiteY230" fmla="*/ 624754 h 1059043"/>
                  <a:gd name="connsiteX231" fmla="*/ 1272762 w 3024845"/>
                  <a:gd name="connsiteY231" fmla="*/ 624754 h 1059043"/>
                  <a:gd name="connsiteX232" fmla="*/ 1272762 w 3024845"/>
                  <a:gd name="connsiteY232" fmla="*/ 559900 h 1059043"/>
                  <a:gd name="connsiteX233" fmla="*/ 1273776 w 3024845"/>
                  <a:gd name="connsiteY233" fmla="*/ 559900 h 1059043"/>
                  <a:gd name="connsiteX234" fmla="*/ 1280869 w 3024845"/>
                  <a:gd name="connsiteY234" fmla="*/ 559900 h 1059043"/>
                  <a:gd name="connsiteX235" fmla="*/ 1293029 w 3024845"/>
                  <a:gd name="connsiteY235" fmla="*/ 516665 h 1059043"/>
                  <a:gd name="connsiteX236" fmla="*/ 1294296 w 3024845"/>
                  <a:gd name="connsiteY236" fmla="*/ 516665 h 1059043"/>
                  <a:gd name="connsiteX237" fmla="*/ 1303163 w 3024845"/>
                  <a:gd name="connsiteY237" fmla="*/ 516665 h 1059043"/>
                  <a:gd name="connsiteX238" fmla="*/ 1313296 w 3024845"/>
                  <a:gd name="connsiteY238" fmla="*/ 559900 h 1059043"/>
                  <a:gd name="connsiteX239" fmla="*/ 1314309 w 3024845"/>
                  <a:gd name="connsiteY239" fmla="*/ 559900 h 1059043"/>
                  <a:gd name="connsiteX240" fmla="*/ 1321403 w 3024845"/>
                  <a:gd name="connsiteY240" fmla="*/ 559900 h 1059043"/>
                  <a:gd name="connsiteX241" fmla="*/ 1321403 w 3024845"/>
                  <a:gd name="connsiteY241" fmla="*/ 598812 h 1059043"/>
                  <a:gd name="connsiteX242" fmla="*/ 1323176 w 3024845"/>
                  <a:gd name="connsiteY242" fmla="*/ 598812 h 1059043"/>
                  <a:gd name="connsiteX243" fmla="*/ 1335590 w 3024845"/>
                  <a:gd name="connsiteY243" fmla="*/ 598812 h 1059043"/>
                  <a:gd name="connsiteX244" fmla="*/ 1335590 w 3024845"/>
                  <a:gd name="connsiteY244" fmla="*/ 600974 h 1059043"/>
                  <a:gd name="connsiteX245" fmla="*/ 1335590 w 3024845"/>
                  <a:gd name="connsiteY245" fmla="*/ 616106 h 1059043"/>
                  <a:gd name="connsiteX246" fmla="*/ 1339643 w 3024845"/>
                  <a:gd name="connsiteY246" fmla="*/ 613945 h 1059043"/>
                  <a:gd name="connsiteX247" fmla="*/ 1339643 w 3024845"/>
                  <a:gd name="connsiteY247" fmla="*/ 598812 h 1059043"/>
                  <a:gd name="connsiteX248" fmla="*/ 1341163 w 3024845"/>
                  <a:gd name="connsiteY248" fmla="*/ 598812 h 1059043"/>
                  <a:gd name="connsiteX249" fmla="*/ 1351803 w 3024845"/>
                  <a:gd name="connsiteY249" fmla="*/ 598812 h 1059043"/>
                  <a:gd name="connsiteX250" fmla="*/ 1351803 w 3024845"/>
                  <a:gd name="connsiteY250" fmla="*/ 600433 h 1059043"/>
                  <a:gd name="connsiteX251" fmla="*/ 1351803 w 3024845"/>
                  <a:gd name="connsiteY251" fmla="*/ 611783 h 1059043"/>
                  <a:gd name="connsiteX252" fmla="*/ 1382204 w 3024845"/>
                  <a:gd name="connsiteY252" fmla="*/ 611783 h 1059043"/>
                  <a:gd name="connsiteX253" fmla="*/ 1382204 w 3024845"/>
                  <a:gd name="connsiteY253" fmla="*/ 575033 h 1059043"/>
                  <a:gd name="connsiteX254" fmla="*/ 1383470 w 3024845"/>
                  <a:gd name="connsiteY254" fmla="*/ 575033 h 1059043"/>
                  <a:gd name="connsiteX255" fmla="*/ 1392337 w 3024845"/>
                  <a:gd name="connsiteY255" fmla="*/ 575033 h 1059043"/>
                  <a:gd name="connsiteX256" fmla="*/ 1392337 w 3024845"/>
                  <a:gd name="connsiteY256" fmla="*/ 596650 h 1059043"/>
                  <a:gd name="connsiteX257" fmla="*/ 1394364 w 3024845"/>
                  <a:gd name="connsiteY257" fmla="*/ 564224 h 1059043"/>
                  <a:gd name="connsiteX258" fmla="*/ 1416657 w 3024845"/>
                  <a:gd name="connsiteY258" fmla="*/ 564224 h 1059043"/>
                  <a:gd name="connsiteX259" fmla="*/ 1416657 w 3024845"/>
                  <a:gd name="connsiteY259" fmla="*/ 562602 h 1059043"/>
                  <a:gd name="connsiteX260" fmla="*/ 1416657 w 3024845"/>
                  <a:gd name="connsiteY260" fmla="*/ 551253 h 1059043"/>
                  <a:gd name="connsiteX261" fmla="*/ 1417417 w 3024845"/>
                  <a:gd name="connsiteY261" fmla="*/ 551253 h 1059043"/>
                  <a:gd name="connsiteX262" fmla="*/ 1422737 w 3024845"/>
                  <a:gd name="connsiteY262" fmla="*/ 551253 h 1059043"/>
                  <a:gd name="connsiteX263" fmla="*/ 1422737 w 3024845"/>
                  <a:gd name="connsiteY263" fmla="*/ 549362 h 1059043"/>
                  <a:gd name="connsiteX264" fmla="*/ 1422737 w 3024845"/>
                  <a:gd name="connsiteY264" fmla="*/ 536121 h 1059043"/>
                  <a:gd name="connsiteX265" fmla="*/ 1426791 w 3024845"/>
                  <a:gd name="connsiteY265" fmla="*/ 542606 h 1059043"/>
                  <a:gd name="connsiteX266" fmla="*/ 1429071 w 3024845"/>
                  <a:gd name="connsiteY266" fmla="*/ 542606 h 1059043"/>
                  <a:gd name="connsiteX267" fmla="*/ 1445031 w 3024845"/>
                  <a:gd name="connsiteY267" fmla="*/ 542606 h 1059043"/>
                  <a:gd name="connsiteX268" fmla="*/ 1445031 w 3024845"/>
                  <a:gd name="connsiteY268" fmla="*/ 541795 h 1059043"/>
                  <a:gd name="connsiteX269" fmla="*/ 1445031 w 3024845"/>
                  <a:gd name="connsiteY269" fmla="*/ 536121 h 1059043"/>
                  <a:gd name="connsiteX270" fmla="*/ 1445791 w 3024845"/>
                  <a:gd name="connsiteY270" fmla="*/ 536121 h 1059043"/>
                  <a:gd name="connsiteX271" fmla="*/ 1451111 w 3024845"/>
                  <a:gd name="connsiteY271" fmla="*/ 536121 h 1059043"/>
                  <a:gd name="connsiteX272" fmla="*/ 1451111 w 3024845"/>
                  <a:gd name="connsiteY272" fmla="*/ 537472 h 1059043"/>
                  <a:gd name="connsiteX273" fmla="*/ 1451111 w 3024845"/>
                  <a:gd name="connsiteY273" fmla="*/ 546930 h 1059043"/>
                  <a:gd name="connsiteX274" fmla="*/ 1489618 w 3024845"/>
                  <a:gd name="connsiteY274" fmla="*/ 546930 h 1059043"/>
                  <a:gd name="connsiteX275" fmla="*/ 1489618 w 3024845"/>
                  <a:gd name="connsiteY275" fmla="*/ 685283 h 1059043"/>
                  <a:gd name="connsiteX276" fmla="*/ 1491138 w 3024845"/>
                  <a:gd name="connsiteY276" fmla="*/ 685283 h 1059043"/>
                  <a:gd name="connsiteX277" fmla="*/ 1501778 w 3024845"/>
                  <a:gd name="connsiteY277" fmla="*/ 685283 h 1059043"/>
                  <a:gd name="connsiteX278" fmla="*/ 1501778 w 3024845"/>
                  <a:gd name="connsiteY278" fmla="*/ 672313 h 1059043"/>
                  <a:gd name="connsiteX279" fmla="*/ 1505832 w 3024845"/>
                  <a:gd name="connsiteY279" fmla="*/ 672313 h 1059043"/>
                  <a:gd name="connsiteX280" fmla="*/ 1505832 w 3024845"/>
                  <a:gd name="connsiteY280" fmla="*/ 685283 h 1059043"/>
                  <a:gd name="connsiteX281" fmla="*/ 1536232 w 3024845"/>
                  <a:gd name="connsiteY281" fmla="*/ 685283 h 1059043"/>
                  <a:gd name="connsiteX282" fmla="*/ 1536232 w 3024845"/>
                  <a:gd name="connsiteY282" fmla="*/ 655018 h 1059043"/>
                  <a:gd name="connsiteX283" fmla="*/ 1548392 w 3024845"/>
                  <a:gd name="connsiteY283" fmla="*/ 655018 h 1059043"/>
                  <a:gd name="connsiteX284" fmla="*/ 1560552 w 3024845"/>
                  <a:gd name="connsiteY284" fmla="*/ 652857 h 1059043"/>
                  <a:gd name="connsiteX285" fmla="*/ 1564606 w 3024845"/>
                  <a:gd name="connsiteY285" fmla="*/ 655018 h 1059043"/>
                  <a:gd name="connsiteX286" fmla="*/ 1574739 w 3024845"/>
                  <a:gd name="connsiteY286" fmla="*/ 655018 h 1059043"/>
                  <a:gd name="connsiteX287" fmla="*/ 1574739 w 3024845"/>
                  <a:gd name="connsiteY287" fmla="*/ 685283 h 1059043"/>
                  <a:gd name="connsiteX288" fmla="*/ 1582846 w 3024845"/>
                  <a:gd name="connsiteY288" fmla="*/ 685283 h 1059043"/>
                  <a:gd name="connsiteX289" fmla="*/ 1582846 w 3024845"/>
                  <a:gd name="connsiteY289" fmla="*/ 702578 h 1059043"/>
                  <a:gd name="connsiteX290" fmla="*/ 1592182 w 3024845"/>
                  <a:gd name="connsiteY290" fmla="*/ 703483 h 1059043"/>
                  <a:gd name="connsiteX291" fmla="*/ 1605140 w 3024845"/>
                  <a:gd name="connsiteY291" fmla="*/ 703483 h 1059043"/>
                  <a:gd name="connsiteX292" fmla="*/ 1605140 w 3024845"/>
                  <a:gd name="connsiteY292" fmla="*/ 687445 h 1059043"/>
                  <a:gd name="connsiteX293" fmla="*/ 1673096 w 3024845"/>
                  <a:gd name="connsiteY293" fmla="*/ 687445 h 1059043"/>
                  <a:gd name="connsiteX294" fmla="*/ 1673096 w 3024845"/>
                  <a:gd name="connsiteY294" fmla="*/ 602192 h 1059043"/>
                  <a:gd name="connsiteX295" fmla="*/ 1745104 w 3024845"/>
                  <a:gd name="connsiteY295" fmla="*/ 602192 h 1059043"/>
                  <a:gd name="connsiteX296" fmla="*/ 1745104 w 3024845"/>
                  <a:gd name="connsiteY296" fmla="*/ 680960 h 1059043"/>
                  <a:gd name="connsiteX297" fmla="*/ 1747008 w 3024845"/>
                  <a:gd name="connsiteY297" fmla="*/ 680960 h 1059043"/>
                  <a:gd name="connsiteX298" fmla="*/ 1748250 w 3024845"/>
                  <a:gd name="connsiteY298" fmla="*/ 703483 h 1059043"/>
                  <a:gd name="connsiteX299" fmla="*/ 1757926 w 3024845"/>
                  <a:gd name="connsiteY299" fmla="*/ 703483 h 1059043"/>
                  <a:gd name="connsiteX300" fmla="*/ 1759168 w 3024845"/>
                  <a:gd name="connsiteY300" fmla="*/ 680960 h 1059043"/>
                  <a:gd name="connsiteX301" fmla="*/ 1765248 w 3024845"/>
                  <a:gd name="connsiteY301" fmla="*/ 680960 h 1059043"/>
                  <a:gd name="connsiteX302" fmla="*/ 1766490 w 3024845"/>
                  <a:gd name="connsiteY302" fmla="*/ 703483 h 1059043"/>
                  <a:gd name="connsiteX303" fmla="*/ 1817112 w 3024845"/>
                  <a:gd name="connsiteY303" fmla="*/ 703483 h 1059043"/>
                  <a:gd name="connsiteX304" fmla="*/ 1817112 w 3024845"/>
                  <a:gd name="connsiteY304" fmla="*/ 540455 h 1059043"/>
                  <a:gd name="connsiteX305" fmla="*/ 2014439 w 3024845"/>
                  <a:gd name="connsiteY305" fmla="*/ 540455 h 1059043"/>
                  <a:gd name="connsiteX306" fmla="*/ 2014439 w 3024845"/>
                  <a:gd name="connsiteY306" fmla="*/ 703483 h 1059043"/>
                  <a:gd name="connsiteX307" fmla="*/ 2033136 w 3024845"/>
                  <a:gd name="connsiteY307" fmla="*/ 703483 h 1059043"/>
                  <a:gd name="connsiteX308" fmla="*/ 2033136 w 3024845"/>
                  <a:gd name="connsiteY308" fmla="*/ 620790 h 1059043"/>
                  <a:gd name="connsiteX309" fmla="*/ 2128256 w 3024845"/>
                  <a:gd name="connsiteY309" fmla="*/ 620790 h 1059043"/>
                  <a:gd name="connsiteX310" fmla="*/ 2128026 w 3024845"/>
                  <a:gd name="connsiteY310" fmla="*/ 281031 h 1059043"/>
                  <a:gd name="connsiteX311" fmla="*/ 2121946 w 3024845"/>
                  <a:gd name="connsiteY311" fmla="*/ 276707 h 1059043"/>
                  <a:gd name="connsiteX312" fmla="*/ 2130053 w 3024845"/>
                  <a:gd name="connsiteY312" fmla="*/ 252928 h 1059043"/>
                  <a:gd name="connsiteX313" fmla="*/ 2130053 w 3024845"/>
                  <a:gd name="connsiteY313" fmla="*/ 235634 h 1059043"/>
                  <a:gd name="connsiteX314" fmla="*/ 2144240 w 3024845"/>
                  <a:gd name="connsiteY314" fmla="*/ 235634 h 1059043"/>
                  <a:gd name="connsiteX315" fmla="*/ 2144240 w 3024845"/>
                  <a:gd name="connsiteY315" fmla="*/ 214016 h 1059043"/>
                  <a:gd name="connsiteX316" fmla="*/ 2146266 w 3024845"/>
                  <a:gd name="connsiteY316" fmla="*/ 209692 h 1059043"/>
                  <a:gd name="connsiteX317" fmla="*/ 2146266 w 3024845"/>
                  <a:gd name="connsiteY317" fmla="*/ 131868 h 1059043"/>
                  <a:gd name="connsiteX318" fmla="*/ 2144240 w 3024845"/>
                  <a:gd name="connsiteY318" fmla="*/ 125383 h 1059043"/>
                  <a:gd name="connsiteX319" fmla="*/ 2150320 w 3024845"/>
                  <a:gd name="connsiteY319" fmla="*/ 118897 h 1059043"/>
                  <a:gd name="connsiteX320" fmla="*/ 2150320 w 3024845"/>
                  <a:gd name="connsiteY320" fmla="*/ 60529 h 1059043"/>
                  <a:gd name="connsiteX321" fmla="*/ 2152346 w 3024845"/>
                  <a:gd name="connsiteY321" fmla="*/ 56206 h 1059043"/>
                  <a:gd name="connsiteX322" fmla="*/ 2152346 w 3024845"/>
                  <a:gd name="connsiteY322" fmla="*/ 0 h 1059043"/>
                  <a:gd name="connsiteX323" fmla="*/ 2162480 w 3024845"/>
                  <a:gd name="connsiteY323" fmla="*/ 118897 h 1059043"/>
                  <a:gd name="connsiteX324" fmla="*/ 2168560 w 3024845"/>
                  <a:gd name="connsiteY324" fmla="*/ 125383 h 1059043"/>
                  <a:gd name="connsiteX325" fmla="*/ 2166533 w 3024845"/>
                  <a:gd name="connsiteY325" fmla="*/ 131868 h 1059043"/>
                  <a:gd name="connsiteX326" fmla="*/ 2166533 w 3024845"/>
                  <a:gd name="connsiteY326" fmla="*/ 209692 h 1059043"/>
                  <a:gd name="connsiteX327" fmla="*/ 2168560 w 3024845"/>
                  <a:gd name="connsiteY327" fmla="*/ 214016 h 1059043"/>
                  <a:gd name="connsiteX328" fmla="*/ 2168560 w 3024845"/>
                  <a:gd name="connsiteY328" fmla="*/ 235634 h 1059043"/>
                  <a:gd name="connsiteX329" fmla="*/ 2182747 w 3024845"/>
                  <a:gd name="connsiteY329" fmla="*/ 252928 h 1059043"/>
                  <a:gd name="connsiteX330" fmla="*/ 2190854 w 3024845"/>
                  <a:gd name="connsiteY330" fmla="*/ 276707 h 1059043"/>
                  <a:gd name="connsiteX331" fmla="*/ 2180720 w 3024845"/>
                  <a:gd name="connsiteY331" fmla="*/ 555577 h 1059043"/>
                  <a:gd name="connsiteX332" fmla="*/ 2245574 w 3024845"/>
                  <a:gd name="connsiteY332" fmla="*/ 555577 h 1059043"/>
                  <a:gd name="connsiteX333" fmla="*/ 2245574 w 3024845"/>
                  <a:gd name="connsiteY333" fmla="*/ 631239 h 1059043"/>
                  <a:gd name="connsiteX334" fmla="*/ 2253681 w 3024845"/>
                  <a:gd name="connsiteY334" fmla="*/ 631239 h 1059043"/>
                  <a:gd name="connsiteX335" fmla="*/ 2255708 w 3024845"/>
                  <a:gd name="connsiteY335" fmla="*/ 624754 h 1059043"/>
                  <a:gd name="connsiteX336" fmla="*/ 2261788 w 3024845"/>
                  <a:gd name="connsiteY336" fmla="*/ 624754 h 1059043"/>
                  <a:gd name="connsiteX337" fmla="*/ 2263815 w 3024845"/>
                  <a:gd name="connsiteY337" fmla="*/ 633401 h 1059043"/>
                  <a:gd name="connsiteX338" fmla="*/ 2275975 w 3024845"/>
                  <a:gd name="connsiteY338" fmla="*/ 633401 h 1059043"/>
                  <a:gd name="connsiteX339" fmla="*/ 2275975 w 3024845"/>
                  <a:gd name="connsiteY339" fmla="*/ 626915 h 1059043"/>
                  <a:gd name="connsiteX340" fmla="*/ 2298268 w 3024845"/>
                  <a:gd name="connsiteY340" fmla="*/ 626915 h 1059043"/>
                  <a:gd name="connsiteX341" fmla="*/ 2298268 w 3024845"/>
                  <a:gd name="connsiteY341" fmla="*/ 633401 h 1059043"/>
                  <a:gd name="connsiteX342" fmla="*/ 2318535 w 3024845"/>
                  <a:gd name="connsiteY342" fmla="*/ 633401 h 1059043"/>
                  <a:gd name="connsiteX343" fmla="*/ 2318535 w 3024845"/>
                  <a:gd name="connsiteY343" fmla="*/ 678798 h 1059043"/>
                  <a:gd name="connsiteX344" fmla="*/ 2332722 w 3024845"/>
                  <a:gd name="connsiteY344" fmla="*/ 678798 h 1059043"/>
                  <a:gd name="connsiteX345" fmla="*/ 2332722 w 3024845"/>
                  <a:gd name="connsiteY345" fmla="*/ 665827 h 1059043"/>
                  <a:gd name="connsiteX346" fmla="*/ 2348936 w 3024845"/>
                  <a:gd name="connsiteY346" fmla="*/ 665827 h 1059043"/>
                  <a:gd name="connsiteX347" fmla="*/ 2348936 w 3024845"/>
                  <a:gd name="connsiteY347" fmla="*/ 486400 h 1059043"/>
                  <a:gd name="connsiteX348" fmla="*/ 2355016 w 3024845"/>
                  <a:gd name="connsiteY348" fmla="*/ 479914 h 1059043"/>
                  <a:gd name="connsiteX349" fmla="*/ 2427977 w 3024845"/>
                  <a:gd name="connsiteY349" fmla="*/ 479914 h 1059043"/>
                  <a:gd name="connsiteX350" fmla="*/ 2427977 w 3024845"/>
                  <a:gd name="connsiteY350" fmla="*/ 488562 h 1059043"/>
                  <a:gd name="connsiteX351" fmla="*/ 2438110 w 3024845"/>
                  <a:gd name="connsiteY351" fmla="*/ 488562 h 1059043"/>
                  <a:gd name="connsiteX352" fmla="*/ 2438110 w 3024845"/>
                  <a:gd name="connsiteY352" fmla="*/ 603136 h 1059043"/>
                  <a:gd name="connsiteX353" fmla="*/ 2460404 w 3024845"/>
                  <a:gd name="connsiteY353" fmla="*/ 603136 h 1059043"/>
                  <a:gd name="connsiteX354" fmla="*/ 2460404 w 3024845"/>
                  <a:gd name="connsiteY354" fmla="*/ 536121 h 1059043"/>
                  <a:gd name="connsiteX355" fmla="*/ 2486751 w 3024845"/>
                  <a:gd name="connsiteY355" fmla="*/ 536121 h 1059043"/>
                  <a:gd name="connsiteX356" fmla="*/ 2490804 w 3024845"/>
                  <a:gd name="connsiteY356" fmla="*/ 531797 h 1059043"/>
                  <a:gd name="connsiteX357" fmla="*/ 2498911 w 3024845"/>
                  <a:gd name="connsiteY357" fmla="*/ 531797 h 1059043"/>
                  <a:gd name="connsiteX358" fmla="*/ 2502964 w 3024845"/>
                  <a:gd name="connsiteY358" fmla="*/ 536121 h 1059043"/>
                  <a:gd name="connsiteX359" fmla="*/ 2525258 w 3024845"/>
                  <a:gd name="connsiteY359" fmla="*/ 536121 h 1059043"/>
                  <a:gd name="connsiteX360" fmla="*/ 2525258 w 3024845"/>
                  <a:gd name="connsiteY360" fmla="*/ 419385 h 1059043"/>
                  <a:gd name="connsiteX361" fmla="*/ 2582005 w 3024845"/>
                  <a:gd name="connsiteY361" fmla="*/ 408576 h 1059043"/>
                  <a:gd name="connsiteX362" fmla="*/ 2582005 w 3024845"/>
                  <a:gd name="connsiteY362" fmla="*/ 409657 h 1059043"/>
                  <a:gd name="connsiteX363" fmla="*/ 2582005 w 3024845"/>
                  <a:gd name="connsiteY363" fmla="*/ 417223 h 1059043"/>
                  <a:gd name="connsiteX364" fmla="*/ 2608352 w 3024845"/>
                  <a:gd name="connsiteY364" fmla="*/ 417223 h 1059043"/>
                  <a:gd name="connsiteX365" fmla="*/ 2608352 w 3024845"/>
                  <a:gd name="connsiteY365" fmla="*/ 672313 h 1059043"/>
                  <a:gd name="connsiteX366" fmla="*/ 2630646 w 3024845"/>
                  <a:gd name="connsiteY366" fmla="*/ 672313 h 1059043"/>
                  <a:gd name="connsiteX367" fmla="*/ 2630646 w 3024845"/>
                  <a:gd name="connsiteY367" fmla="*/ 667989 h 1059043"/>
                  <a:gd name="connsiteX368" fmla="*/ 2642806 w 3024845"/>
                  <a:gd name="connsiteY368" fmla="*/ 667989 h 1059043"/>
                  <a:gd name="connsiteX369" fmla="*/ 2642806 w 3024845"/>
                  <a:gd name="connsiteY369" fmla="*/ 672313 h 1059043"/>
                  <a:gd name="connsiteX370" fmla="*/ 2667126 w 3024845"/>
                  <a:gd name="connsiteY370" fmla="*/ 672313 h 1059043"/>
                  <a:gd name="connsiteX371" fmla="*/ 2667126 w 3024845"/>
                  <a:gd name="connsiteY371" fmla="*/ 659342 h 1059043"/>
                  <a:gd name="connsiteX372" fmla="*/ 2695500 w 3024845"/>
                  <a:gd name="connsiteY372" fmla="*/ 659342 h 1059043"/>
                  <a:gd name="connsiteX373" fmla="*/ 2707660 w 3024845"/>
                  <a:gd name="connsiteY373" fmla="*/ 655018 h 1059043"/>
                  <a:gd name="connsiteX374" fmla="*/ 2727927 w 3024845"/>
                  <a:gd name="connsiteY374" fmla="*/ 659342 h 1059043"/>
                  <a:gd name="connsiteX375" fmla="*/ 2727927 w 3024845"/>
                  <a:gd name="connsiteY375" fmla="*/ 642048 h 1059043"/>
                  <a:gd name="connsiteX376" fmla="*/ 2736034 w 3024845"/>
                  <a:gd name="connsiteY376" fmla="*/ 642048 h 1059043"/>
                  <a:gd name="connsiteX377" fmla="*/ 2736034 w 3024845"/>
                  <a:gd name="connsiteY377" fmla="*/ 629077 h 1059043"/>
                  <a:gd name="connsiteX378" fmla="*/ 2792781 w 3024845"/>
                  <a:gd name="connsiteY378" fmla="*/ 629077 h 1059043"/>
                  <a:gd name="connsiteX379" fmla="*/ 2792781 w 3024845"/>
                  <a:gd name="connsiteY379" fmla="*/ 598812 h 1059043"/>
                  <a:gd name="connsiteX380" fmla="*/ 2811021 w 3024845"/>
                  <a:gd name="connsiteY380" fmla="*/ 598812 h 1059043"/>
                  <a:gd name="connsiteX381" fmla="*/ 2811021 w 3024845"/>
                  <a:gd name="connsiteY381" fmla="*/ 592327 h 1059043"/>
                  <a:gd name="connsiteX382" fmla="*/ 2823181 w 3024845"/>
                  <a:gd name="connsiteY382" fmla="*/ 592327 h 1059043"/>
                  <a:gd name="connsiteX383" fmla="*/ 2823181 w 3024845"/>
                  <a:gd name="connsiteY383" fmla="*/ 598812 h 1059043"/>
                  <a:gd name="connsiteX384" fmla="*/ 2839395 w 3024845"/>
                  <a:gd name="connsiteY384" fmla="*/ 598812 h 1059043"/>
                  <a:gd name="connsiteX385" fmla="*/ 2839395 w 3024845"/>
                  <a:gd name="connsiteY385" fmla="*/ 648533 h 1059043"/>
                  <a:gd name="connsiteX386" fmla="*/ 2871822 w 3024845"/>
                  <a:gd name="connsiteY386" fmla="*/ 648533 h 1059043"/>
                  <a:gd name="connsiteX387" fmla="*/ 2871822 w 3024845"/>
                  <a:gd name="connsiteY387" fmla="*/ 622592 h 1059043"/>
                  <a:gd name="connsiteX388" fmla="*/ 2910329 w 3024845"/>
                  <a:gd name="connsiteY388" fmla="*/ 622592 h 1059043"/>
                  <a:gd name="connsiteX389" fmla="*/ 2910329 w 3024845"/>
                  <a:gd name="connsiteY389" fmla="*/ 592327 h 1059043"/>
                  <a:gd name="connsiteX390" fmla="*/ 2958970 w 3024845"/>
                  <a:gd name="connsiteY390" fmla="*/ 592327 h 1059043"/>
                  <a:gd name="connsiteX391" fmla="*/ 2958970 w 3024845"/>
                  <a:gd name="connsiteY391" fmla="*/ 703483 h 1059043"/>
                  <a:gd name="connsiteX392" fmla="*/ 2958970 w 3024845"/>
                  <a:gd name="connsiteY392" fmla="*/ 717262 h 1059043"/>
                  <a:gd name="connsiteX393" fmla="*/ 3024845 w 3024845"/>
                  <a:gd name="connsiteY393" fmla="*/ 717262 h 1059043"/>
                  <a:gd name="connsiteX394" fmla="*/ 3024845 w 3024845"/>
                  <a:gd name="connsiteY394" fmla="*/ 1059043 h 1059043"/>
                  <a:gd name="connsiteX395" fmla="*/ 2054 w 3024845"/>
                  <a:gd name="connsiteY395" fmla="*/ 1056710 h 1059043"/>
                  <a:gd name="connsiteX396" fmla="*/ 0 w 3024845"/>
                  <a:gd name="connsiteY396" fmla="*/ 622592 h 1059043"/>
                  <a:gd name="connsiteX397" fmla="*/ 20267 w 3024845"/>
                  <a:gd name="connsiteY397" fmla="*/ 622592 h 1059043"/>
                  <a:gd name="connsiteX398" fmla="*/ 20774 w 3024845"/>
                  <a:gd name="connsiteY398" fmla="*/ 621511 h 1059043"/>
                  <a:gd name="connsiteX399" fmla="*/ 24320 w 3024845"/>
                  <a:gd name="connsiteY399" fmla="*/ 613945 h 1059043"/>
                  <a:gd name="connsiteX400" fmla="*/ 26094 w 3024845"/>
                  <a:gd name="connsiteY400" fmla="*/ 614215 h 1059043"/>
                  <a:gd name="connsiteX401" fmla="*/ 38507 w 3024845"/>
                  <a:gd name="connsiteY401" fmla="*/ 616106 h 1059043"/>
                  <a:gd name="connsiteX402" fmla="*/ 39014 w 3024845"/>
                  <a:gd name="connsiteY402" fmla="*/ 617458 h 1059043"/>
                  <a:gd name="connsiteX403" fmla="*/ 42560 w 3024845"/>
                  <a:gd name="connsiteY403" fmla="*/ 626915 h 1059043"/>
                  <a:gd name="connsiteX404" fmla="*/ 68907 w 3024845"/>
                  <a:gd name="connsiteY404" fmla="*/ 629077 h 1059043"/>
                  <a:gd name="connsiteX405" fmla="*/ 68907 w 3024845"/>
                  <a:gd name="connsiteY405" fmla="*/ 505856 h 1059043"/>
                  <a:gd name="connsiteX406" fmla="*/ 70934 w 3024845"/>
                  <a:gd name="connsiteY406" fmla="*/ 505856 h 1059043"/>
                  <a:gd name="connsiteX407" fmla="*/ 85121 w 3024845"/>
                  <a:gd name="connsiteY407" fmla="*/ 505856 h 1059043"/>
                  <a:gd name="connsiteX408" fmla="*/ 85121 w 3024845"/>
                  <a:gd name="connsiteY408" fmla="*/ 369664 h 1059043"/>
                  <a:gd name="connsiteX409" fmla="*/ 86894 w 3024845"/>
                  <a:gd name="connsiteY409" fmla="*/ 369664 h 1059043"/>
                  <a:gd name="connsiteX410" fmla="*/ 99308 w 3024845"/>
                  <a:gd name="connsiteY410" fmla="*/ 369664 h 1059043"/>
                  <a:gd name="connsiteX411" fmla="*/ 99308 w 3024845"/>
                  <a:gd name="connsiteY411" fmla="*/ 255090 h 1059043"/>
                  <a:gd name="connsiteX412" fmla="*/ 103361 w 3024845"/>
                  <a:gd name="connsiteY412" fmla="*/ 226986 h 1059043"/>
                  <a:gd name="connsiteX413" fmla="*/ 105388 w 3024845"/>
                  <a:gd name="connsiteY413" fmla="*/ 226986 h 1059043"/>
                  <a:gd name="connsiteX414" fmla="*/ 119575 w 3024845"/>
                  <a:gd name="connsiteY414" fmla="*/ 226986 h 1059043"/>
                  <a:gd name="connsiteX0" fmla="*/ 119575 w 3024845"/>
                  <a:gd name="connsiteY0" fmla="*/ 226986 h 1059043"/>
                  <a:gd name="connsiteX1" fmla="*/ 200642 w 3024845"/>
                  <a:gd name="connsiteY1" fmla="*/ 224825 h 1059043"/>
                  <a:gd name="connsiteX2" fmla="*/ 202669 w 3024845"/>
                  <a:gd name="connsiteY2" fmla="*/ 224825 h 1059043"/>
                  <a:gd name="connsiteX3" fmla="*/ 216856 w 3024845"/>
                  <a:gd name="connsiteY3" fmla="*/ 224825 h 1059043"/>
                  <a:gd name="connsiteX4" fmla="*/ 216856 w 3024845"/>
                  <a:gd name="connsiteY4" fmla="*/ 248604 h 1059043"/>
                  <a:gd name="connsiteX5" fmla="*/ 217363 w 3024845"/>
                  <a:gd name="connsiteY5" fmla="*/ 249415 h 1059043"/>
                  <a:gd name="connsiteX6" fmla="*/ 220909 w 3024845"/>
                  <a:gd name="connsiteY6" fmla="*/ 255090 h 1059043"/>
                  <a:gd name="connsiteX7" fmla="*/ 220909 w 3024845"/>
                  <a:gd name="connsiteY7" fmla="*/ 369664 h 1059043"/>
                  <a:gd name="connsiteX8" fmla="*/ 223189 w 3024845"/>
                  <a:gd name="connsiteY8" fmla="*/ 369664 h 1059043"/>
                  <a:gd name="connsiteX9" fmla="*/ 239150 w 3024845"/>
                  <a:gd name="connsiteY9" fmla="*/ 369664 h 1059043"/>
                  <a:gd name="connsiteX10" fmla="*/ 239150 w 3024845"/>
                  <a:gd name="connsiteY10" fmla="*/ 510179 h 1059043"/>
                  <a:gd name="connsiteX11" fmla="*/ 240670 w 3024845"/>
                  <a:gd name="connsiteY11" fmla="*/ 509909 h 1059043"/>
                  <a:gd name="connsiteX12" fmla="*/ 251310 w 3024845"/>
                  <a:gd name="connsiteY12" fmla="*/ 508018 h 1059043"/>
                  <a:gd name="connsiteX13" fmla="*/ 249283 w 3024845"/>
                  <a:gd name="connsiteY13" fmla="*/ 596650 h 1059043"/>
                  <a:gd name="connsiteX14" fmla="*/ 250803 w 3024845"/>
                  <a:gd name="connsiteY14" fmla="*/ 596921 h 1059043"/>
                  <a:gd name="connsiteX15" fmla="*/ 261443 w 3024845"/>
                  <a:gd name="connsiteY15" fmla="*/ 598812 h 1059043"/>
                  <a:gd name="connsiteX16" fmla="*/ 261696 w 3024845"/>
                  <a:gd name="connsiteY16" fmla="*/ 599623 h 1059043"/>
                  <a:gd name="connsiteX17" fmla="*/ 263470 w 3024845"/>
                  <a:gd name="connsiteY17" fmla="*/ 605298 h 1059043"/>
                  <a:gd name="connsiteX18" fmla="*/ 264230 w 3024845"/>
                  <a:gd name="connsiteY18" fmla="*/ 602866 h 1059043"/>
                  <a:gd name="connsiteX19" fmla="*/ 269550 w 3024845"/>
                  <a:gd name="connsiteY19" fmla="*/ 585842 h 1059043"/>
                  <a:gd name="connsiteX20" fmla="*/ 271323 w 3024845"/>
                  <a:gd name="connsiteY20" fmla="*/ 585842 h 1059043"/>
                  <a:gd name="connsiteX21" fmla="*/ 283737 w 3024845"/>
                  <a:gd name="connsiteY21" fmla="*/ 585842 h 1059043"/>
                  <a:gd name="connsiteX22" fmla="*/ 283737 w 3024845"/>
                  <a:gd name="connsiteY22" fmla="*/ 618268 h 1059043"/>
                  <a:gd name="connsiteX23" fmla="*/ 284750 w 3024845"/>
                  <a:gd name="connsiteY23" fmla="*/ 618809 h 1059043"/>
                  <a:gd name="connsiteX24" fmla="*/ 291844 w 3024845"/>
                  <a:gd name="connsiteY24" fmla="*/ 622592 h 1059043"/>
                  <a:gd name="connsiteX25" fmla="*/ 291844 w 3024845"/>
                  <a:gd name="connsiteY25" fmla="*/ 623943 h 1059043"/>
                  <a:gd name="connsiteX26" fmla="*/ 291844 w 3024845"/>
                  <a:gd name="connsiteY26" fmla="*/ 633401 h 1059043"/>
                  <a:gd name="connsiteX27" fmla="*/ 336431 w 3024845"/>
                  <a:gd name="connsiteY27" fmla="*/ 633401 h 1059043"/>
                  <a:gd name="connsiteX28" fmla="*/ 336431 w 3024845"/>
                  <a:gd name="connsiteY28" fmla="*/ 634482 h 1059043"/>
                  <a:gd name="connsiteX29" fmla="*/ 336431 w 3024845"/>
                  <a:gd name="connsiteY29" fmla="*/ 642048 h 1059043"/>
                  <a:gd name="connsiteX30" fmla="*/ 338457 w 3024845"/>
                  <a:gd name="connsiteY30" fmla="*/ 642048 h 1059043"/>
                  <a:gd name="connsiteX31" fmla="*/ 352644 w 3024845"/>
                  <a:gd name="connsiteY31" fmla="*/ 642048 h 1059043"/>
                  <a:gd name="connsiteX32" fmla="*/ 352644 w 3024845"/>
                  <a:gd name="connsiteY32" fmla="*/ 611783 h 1059043"/>
                  <a:gd name="connsiteX33" fmla="*/ 397231 w 3024845"/>
                  <a:gd name="connsiteY33" fmla="*/ 611783 h 1059043"/>
                  <a:gd name="connsiteX34" fmla="*/ 397231 w 3024845"/>
                  <a:gd name="connsiteY34" fmla="*/ 610432 h 1059043"/>
                  <a:gd name="connsiteX35" fmla="*/ 397231 w 3024845"/>
                  <a:gd name="connsiteY35" fmla="*/ 600974 h 1059043"/>
                  <a:gd name="connsiteX36" fmla="*/ 398245 w 3024845"/>
                  <a:gd name="connsiteY36" fmla="*/ 600974 h 1059043"/>
                  <a:gd name="connsiteX37" fmla="*/ 405338 w 3024845"/>
                  <a:gd name="connsiteY37" fmla="*/ 600974 h 1059043"/>
                  <a:gd name="connsiteX38" fmla="*/ 405338 w 3024845"/>
                  <a:gd name="connsiteY38" fmla="*/ 599083 h 1059043"/>
                  <a:gd name="connsiteX39" fmla="*/ 405338 w 3024845"/>
                  <a:gd name="connsiteY39" fmla="*/ 585842 h 1059043"/>
                  <a:gd name="connsiteX40" fmla="*/ 406098 w 3024845"/>
                  <a:gd name="connsiteY40" fmla="*/ 585842 h 1059043"/>
                  <a:gd name="connsiteX41" fmla="*/ 411418 w 3024845"/>
                  <a:gd name="connsiteY41" fmla="*/ 585842 h 1059043"/>
                  <a:gd name="connsiteX42" fmla="*/ 411418 w 3024845"/>
                  <a:gd name="connsiteY42" fmla="*/ 584761 h 1059043"/>
                  <a:gd name="connsiteX43" fmla="*/ 411418 w 3024845"/>
                  <a:gd name="connsiteY43" fmla="*/ 577194 h 1059043"/>
                  <a:gd name="connsiteX44" fmla="*/ 413445 w 3024845"/>
                  <a:gd name="connsiteY44" fmla="*/ 577194 h 1059043"/>
                  <a:gd name="connsiteX45" fmla="*/ 427632 w 3024845"/>
                  <a:gd name="connsiteY45" fmla="*/ 577194 h 1059043"/>
                  <a:gd name="connsiteX46" fmla="*/ 427632 w 3024845"/>
                  <a:gd name="connsiteY46" fmla="*/ 578275 h 1059043"/>
                  <a:gd name="connsiteX47" fmla="*/ 427632 w 3024845"/>
                  <a:gd name="connsiteY47" fmla="*/ 585842 h 1059043"/>
                  <a:gd name="connsiteX48" fmla="*/ 449925 w 3024845"/>
                  <a:gd name="connsiteY48" fmla="*/ 585842 h 1059043"/>
                  <a:gd name="connsiteX49" fmla="*/ 449925 w 3024845"/>
                  <a:gd name="connsiteY49" fmla="*/ 583950 h 1059043"/>
                  <a:gd name="connsiteX50" fmla="*/ 449925 w 3024845"/>
                  <a:gd name="connsiteY50" fmla="*/ 570709 h 1059043"/>
                  <a:gd name="connsiteX51" fmla="*/ 451699 w 3024845"/>
                  <a:gd name="connsiteY51" fmla="*/ 570709 h 1059043"/>
                  <a:gd name="connsiteX52" fmla="*/ 464112 w 3024845"/>
                  <a:gd name="connsiteY52" fmla="*/ 570709 h 1059043"/>
                  <a:gd name="connsiteX53" fmla="*/ 464112 w 3024845"/>
                  <a:gd name="connsiteY53" fmla="*/ 594489 h 1059043"/>
                  <a:gd name="connsiteX54" fmla="*/ 465126 w 3024845"/>
                  <a:gd name="connsiteY54" fmla="*/ 594489 h 1059043"/>
                  <a:gd name="connsiteX55" fmla="*/ 472219 w 3024845"/>
                  <a:gd name="connsiteY55" fmla="*/ 594489 h 1059043"/>
                  <a:gd name="connsiteX56" fmla="*/ 472219 w 3024845"/>
                  <a:gd name="connsiteY56" fmla="*/ 593408 h 1059043"/>
                  <a:gd name="connsiteX57" fmla="*/ 472219 w 3024845"/>
                  <a:gd name="connsiteY57" fmla="*/ 585842 h 1059043"/>
                  <a:gd name="connsiteX58" fmla="*/ 473992 w 3024845"/>
                  <a:gd name="connsiteY58" fmla="*/ 585842 h 1059043"/>
                  <a:gd name="connsiteX59" fmla="*/ 486406 w 3024845"/>
                  <a:gd name="connsiteY59" fmla="*/ 585842 h 1059043"/>
                  <a:gd name="connsiteX60" fmla="*/ 486406 w 3024845"/>
                  <a:gd name="connsiteY60" fmla="*/ 611783 h 1059043"/>
                  <a:gd name="connsiteX61" fmla="*/ 488433 w 3024845"/>
                  <a:gd name="connsiteY61" fmla="*/ 611783 h 1059043"/>
                  <a:gd name="connsiteX62" fmla="*/ 502619 w 3024845"/>
                  <a:gd name="connsiteY62" fmla="*/ 611783 h 1059043"/>
                  <a:gd name="connsiteX63" fmla="*/ 502619 w 3024845"/>
                  <a:gd name="connsiteY63" fmla="*/ 613404 h 1059043"/>
                  <a:gd name="connsiteX64" fmla="*/ 502619 w 3024845"/>
                  <a:gd name="connsiteY64" fmla="*/ 624754 h 1059043"/>
                  <a:gd name="connsiteX65" fmla="*/ 503379 w 3024845"/>
                  <a:gd name="connsiteY65" fmla="*/ 624754 h 1059043"/>
                  <a:gd name="connsiteX66" fmla="*/ 508700 w 3024845"/>
                  <a:gd name="connsiteY66" fmla="*/ 624754 h 1059043"/>
                  <a:gd name="connsiteX67" fmla="*/ 508700 w 3024845"/>
                  <a:gd name="connsiteY67" fmla="*/ 623943 h 1059043"/>
                  <a:gd name="connsiteX68" fmla="*/ 508700 w 3024845"/>
                  <a:gd name="connsiteY68" fmla="*/ 618268 h 1059043"/>
                  <a:gd name="connsiteX69" fmla="*/ 539100 w 3024845"/>
                  <a:gd name="connsiteY69" fmla="*/ 618268 h 1059043"/>
                  <a:gd name="connsiteX70" fmla="*/ 539100 w 3024845"/>
                  <a:gd name="connsiteY70" fmla="*/ 642048 h 1059043"/>
                  <a:gd name="connsiteX71" fmla="*/ 540113 w 3024845"/>
                  <a:gd name="connsiteY71" fmla="*/ 642048 h 1059043"/>
                  <a:gd name="connsiteX72" fmla="*/ 547207 w 3024845"/>
                  <a:gd name="connsiteY72" fmla="*/ 642048 h 1059043"/>
                  <a:gd name="connsiteX73" fmla="*/ 547207 w 3024845"/>
                  <a:gd name="connsiteY73" fmla="*/ 643129 h 1059043"/>
                  <a:gd name="connsiteX74" fmla="*/ 547207 w 3024845"/>
                  <a:gd name="connsiteY74" fmla="*/ 650695 h 1059043"/>
                  <a:gd name="connsiteX75" fmla="*/ 547967 w 3024845"/>
                  <a:gd name="connsiteY75" fmla="*/ 650695 h 1059043"/>
                  <a:gd name="connsiteX76" fmla="*/ 553287 w 3024845"/>
                  <a:gd name="connsiteY76" fmla="*/ 650695 h 1059043"/>
                  <a:gd name="connsiteX77" fmla="*/ 553287 w 3024845"/>
                  <a:gd name="connsiteY77" fmla="*/ 648533 h 1059043"/>
                  <a:gd name="connsiteX78" fmla="*/ 553287 w 3024845"/>
                  <a:gd name="connsiteY78" fmla="*/ 633401 h 1059043"/>
                  <a:gd name="connsiteX79" fmla="*/ 554300 w 3024845"/>
                  <a:gd name="connsiteY79" fmla="*/ 633401 h 1059043"/>
                  <a:gd name="connsiteX80" fmla="*/ 561394 w 3024845"/>
                  <a:gd name="connsiteY80" fmla="*/ 633401 h 1059043"/>
                  <a:gd name="connsiteX81" fmla="*/ 561394 w 3024845"/>
                  <a:gd name="connsiteY81" fmla="*/ 634482 h 1059043"/>
                  <a:gd name="connsiteX82" fmla="*/ 561394 w 3024845"/>
                  <a:gd name="connsiteY82" fmla="*/ 642048 h 1059043"/>
                  <a:gd name="connsiteX83" fmla="*/ 566714 w 3024845"/>
                  <a:gd name="connsiteY83" fmla="*/ 640055 h 1059043"/>
                  <a:gd name="connsiteX84" fmla="*/ 567474 w 3024845"/>
                  <a:gd name="connsiteY84" fmla="*/ 639075 h 1059043"/>
                  <a:gd name="connsiteX85" fmla="*/ 567474 w 3024845"/>
                  <a:gd name="connsiteY85" fmla="*/ 633401 h 1059043"/>
                  <a:gd name="connsiteX86" fmla="*/ 605981 w 3024845"/>
                  <a:gd name="connsiteY86" fmla="*/ 633401 h 1059043"/>
                  <a:gd name="connsiteX87" fmla="*/ 605981 w 3024845"/>
                  <a:gd name="connsiteY87" fmla="*/ 657180 h 1059043"/>
                  <a:gd name="connsiteX88" fmla="*/ 608007 w 3024845"/>
                  <a:gd name="connsiteY88" fmla="*/ 657180 h 1059043"/>
                  <a:gd name="connsiteX89" fmla="*/ 622194 w 3024845"/>
                  <a:gd name="connsiteY89" fmla="*/ 657180 h 1059043"/>
                  <a:gd name="connsiteX90" fmla="*/ 622194 w 3024845"/>
                  <a:gd name="connsiteY90" fmla="*/ 658261 h 1059043"/>
                  <a:gd name="connsiteX91" fmla="*/ 622194 w 3024845"/>
                  <a:gd name="connsiteY91" fmla="*/ 665827 h 1059043"/>
                  <a:gd name="connsiteX92" fmla="*/ 623968 w 3024845"/>
                  <a:gd name="connsiteY92" fmla="*/ 665827 h 1059043"/>
                  <a:gd name="connsiteX93" fmla="*/ 636381 w 3024845"/>
                  <a:gd name="connsiteY93" fmla="*/ 665827 h 1059043"/>
                  <a:gd name="connsiteX94" fmla="*/ 636381 w 3024845"/>
                  <a:gd name="connsiteY94" fmla="*/ 642048 h 1059043"/>
                  <a:gd name="connsiteX95" fmla="*/ 637394 w 3024845"/>
                  <a:gd name="connsiteY95" fmla="*/ 642048 h 1059043"/>
                  <a:gd name="connsiteX96" fmla="*/ 644488 w 3024845"/>
                  <a:gd name="connsiteY96" fmla="*/ 642048 h 1059043"/>
                  <a:gd name="connsiteX97" fmla="*/ 644488 w 3024845"/>
                  <a:gd name="connsiteY97" fmla="*/ 609621 h 1059043"/>
                  <a:gd name="connsiteX98" fmla="*/ 645501 w 3024845"/>
                  <a:gd name="connsiteY98" fmla="*/ 609621 h 1059043"/>
                  <a:gd name="connsiteX99" fmla="*/ 652595 w 3024845"/>
                  <a:gd name="connsiteY99" fmla="*/ 609621 h 1059043"/>
                  <a:gd name="connsiteX100" fmla="*/ 652595 w 3024845"/>
                  <a:gd name="connsiteY100" fmla="*/ 607730 h 1059043"/>
                  <a:gd name="connsiteX101" fmla="*/ 652595 w 3024845"/>
                  <a:gd name="connsiteY101" fmla="*/ 594489 h 1059043"/>
                  <a:gd name="connsiteX102" fmla="*/ 651328 w 3024845"/>
                  <a:gd name="connsiteY102" fmla="*/ 592867 h 1059043"/>
                  <a:gd name="connsiteX103" fmla="*/ 656648 w 3024845"/>
                  <a:gd name="connsiteY103" fmla="*/ 581518 h 1059043"/>
                  <a:gd name="connsiteX104" fmla="*/ 664755 w 3024845"/>
                  <a:gd name="connsiteY104" fmla="*/ 609621 h 1059043"/>
                  <a:gd name="connsiteX105" fmla="*/ 665515 w 3024845"/>
                  <a:gd name="connsiteY105" fmla="*/ 609621 h 1059043"/>
                  <a:gd name="connsiteX106" fmla="*/ 670835 w 3024845"/>
                  <a:gd name="connsiteY106" fmla="*/ 609621 h 1059043"/>
                  <a:gd name="connsiteX107" fmla="*/ 670835 w 3024845"/>
                  <a:gd name="connsiteY107" fmla="*/ 503694 h 1059043"/>
                  <a:gd name="connsiteX108" fmla="*/ 672355 w 3024845"/>
                  <a:gd name="connsiteY108" fmla="*/ 503694 h 1059043"/>
                  <a:gd name="connsiteX109" fmla="*/ 682995 w 3024845"/>
                  <a:gd name="connsiteY109" fmla="*/ 503694 h 1059043"/>
                  <a:gd name="connsiteX110" fmla="*/ 682995 w 3024845"/>
                  <a:gd name="connsiteY110" fmla="*/ 456135 h 1059043"/>
                  <a:gd name="connsiteX111" fmla="*/ 709342 w 3024845"/>
                  <a:gd name="connsiteY111" fmla="*/ 456135 h 1059043"/>
                  <a:gd name="connsiteX112" fmla="*/ 709342 w 3024845"/>
                  <a:gd name="connsiteY112" fmla="*/ 434517 h 1059043"/>
                  <a:gd name="connsiteX113" fmla="*/ 743796 w 3024845"/>
                  <a:gd name="connsiteY113" fmla="*/ 434517 h 1059043"/>
                  <a:gd name="connsiteX114" fmla="*/ 743796 w 3024845"/>
                  <a:gd name="connsiteY114" fmla="*/ 436949 h 1059043"/>
                  <a:gd name="connsiteX115" fmla="*/ 743796 w 3024845"/>
                  <a:gd name="connsiteY115" fmla="*/ 453973 h 1059043"/>
                  <a:gd name="connsiteX116" fmla="*/ 746076 w 3024845"/>
                  <a:gd name="connsiteY116" fmla="*/ 453973 h 1059043"/>
                  <a:gd name="connsiteX117" fmla="*/ 762036 w 3024845"/>
                  <a:gd name="connsiteY117" fmla="*/ 453973 h 1059043"/>
                  <a:gd name="connsiteX118" fmla="*/ 762036 w 3024845"/>
                  <a:gd name="connsiteY118" fmla="*/ 501532 h 1059043"/>
                  <a:gd name="connsiteX119" fmla="*/ 763049 w 3024845"/>
                  <a:gd name="connsiteY119" fmla="*/ 501532 h 1059043"/>
                  <a:gd name="connsiteX120" fmla="*/ 770143 w 3024845"/>
                  <a:gd name="connsiteY120" fmla="*/ 501532 h 1059043"/>
                  <a:gd name="connsiteX121" fmla="*/ 784330 w 3024845"/>
                  <a:gd name="connsiteY121" fmla="*/ 505856 h 1059043"/>
                  <a:gd name="connsiteX122" fmla="*/ 784330 w 3024845"/>
                  <a:gd name="connsiteY122" fmla="*/ 544768 h 1059043"/>
                  <a:gd name="connsiteX123" fmla="*/ 785343 w 3024845"/>
                  <a:gd name="connsiteY123" fmla="*/ 544768 h 1059043"/>
                  <a:gd name="connsiteX124" fmla="*/ 792436 w 3024845"/>
                  <a:gd name="connsiteY124" fmla="*/ 544768 h 1059043"/>
                  <a:gd name="connsiteX125" fmla="*/ 792436 w 3024845"/>
                  <a:gd name="connsiteY125" fmla="*/ 546389 h 1059043"/>
                  <a:gd name="connsiteX126" fmla="*/ 792436 w 3024845"/>
                  <a:gd name="connsiteY126" fmla="*/ 557738 h 1059043"/>
                  <a:gd name="connsiteX127" fmla="*/ 794463 w 3024845"/>
                  <a:gd name="connsiteY127" fmla="*/ 557738 h 1059043"/>
                  <a:gd name="connsiteX128" fmla="*/ 808650 w 3024845"/>
                  <a:gd name="connsiteY128" fmla="*/ 557738 h 1059043"/>
                  <a:gd name="connsiteX129" fmla="*/ 814730 w 3024845"/>
                  <a:gd name="connsiteY129" fmla="*/ 564224 h 1059043"/>
                  <a:gd name="connsiteX130" fmla="*/ 814730 w 3024845"/>
                  <a:gd name="connsiteY130" fmla="*/ 585842 h 1059043"/>
                  <a:gd name="connsiteX131" fmla="*/ 817010 w 3024845"/>
                  <a:gd name="connsiteY131" fmla="*/ 585842 h 1059043"/>
                  <a:gd name="connsiteX132" fmla="*/ 832970 w 3024845"/>
                  <a:gd name="connsiteY132" fmla="*/ 585842 h 1059043"/>
                  <a:gd name="connsiteX133" fmla="*/ 832970 w 3024845"/>
                  <a:gd name="connsiteY133" fmla="*/ 586922 h 1059043"/>
                  <a:gd name="connsiteX134" fmla="*/ 832970 w 3024845"/>
                  <a:gd name="connsiteY134" fmla="*/ 594489 h 1059043"/>
                  <a:gd name="connsiteX135" fmla="*/ 834237 w 3024845"/>
                  <a:gd name="connsiteY135" fmla="*/ 594489 h 1059043"/>
                  <a:gd name="connsiteX136" fmla="*/ 843104 w 3024845"/>
                  <a:gd name="connsiteY136" fmla="*/ 594489 h 1059043"/>
                  <a:gd name="connsiteX137" fmla="*/ 843104 w 3024845"/>
                  <a:gd name="connsiteY137" fmla="*/ 596650 h 1059043"/>
                  <a:gd name="connsiteX138" fmla="*/ 843104 w 3024845"/>
                  <a:gd name="connsiteY138" fmla="*/ 611783 h 1059043"/>
                  <a:gd name="connsiteX139" fmla="*/ 847157 w 3024845"/>
                  <a:gd name="connsiteY139" fmla="*/ 609891 h 1059043"/>
                  <a:gd name="connsiteX140" fmla="*/ 847157 w 3024845"/>
                  <a:gd name="connsiteY140" fmla="*/ 596650 h 1059043"/>
                  <a:gd name="connsiteX141" fmla="*/ 848170 w 3024845"/>
                  <a:gd name="connsiteY141" fmla="*/ 596650 h 1059043"/>
                  <a:gd name="connsiteX142" fmla="*/ 855264 w 3024845"/>
                  <a:gd name="connsiteY142" fmla="*/ 596650 h 1059043"/>
                  <a:gd name="connsiteX143" fmla="*/ 855264 w 3024845"/>
                  <a:gd name="connsiteY143" fmla="*/ 598272 h 1059043"/>
                  <a:gd name="connsiteX144" fmla="*/ 855264 w 3024845"/>
                  <a:gd name="connsiteY144" fmla="*/ 609621 h 1059043"/>
                  <a:gd name="connsiteX145" fmla="*/ 856024 w 3024845"/>
                  <a:gd name="connsiteY145" fmla="*/ 609621 h 1059043"/>
                  <a:gd name="connsiteX146" fmla="*/ 861344 w 3024845"/>
                  <a:gd name="connsiteY146" fmla="*/ 609621 h 1059043"/>
                  <a:gd name="connsiteX147" fmla="*/ 909984 w 3024845"/>
                  <a:gd name="connsiteY147" fmla="*/ 605298 h 1059043"/>
                  <a:gd name="connsiteX148" fmla="*/ 909984 w 3024845"/>
                  <a:gd name="connsiteY148" fmla="*/ 606649 h 1059043"/>
                  <a:gd name="connsiteX149" fmla="*/ 909984 w 3024845"/>
                  <a:gd name="connsiteY149" fmla="*/ 616106 h 1059043"/>
                  <a:gd name="connsiteX150" fmla="*/ 910744 w 3024845"/>
                  <a:gd name="connsiteY150" fmla="*/ 616106 h 1059043"/>
                  <a:gd name="connsiteX151" fmla="*/ 916065 w 3024845"/>
                  <a:gd name="connsiteY151" fmla="*/ 616106 h 1059043"/>
                  <a:gd name="connsiteX152" fmla="*/ 916065 w 3024845"/>
                  <a:gd name="connsiteY152" fmla="*/ 618268 h 1059043"/>
                  <a:gd name="connsiteX153" fmla="*/ 916065 w 3024845"/>
                  <a:gd name="connsiteY153" fmla="*/ 633401 h 1059043"/>
                  <a:gd name="connsiteX154" fmla="*/ 918091 w 3024845"/>
                  <a:gd name="connsiteY154" fmla="*/ 632050 h 1059043"/>
                  <a:gd name="connsiteX155" fmla="*/ 932278 w 3024845"/>
                  <a:gd name="connsiteY155" fmla="*/ 622592 h 1059043"/>
                  <a:gd name="connsiteX156" fmla="*/ 938358 w 3024845"/>
                  <a:gd name="connsiteY156" fmla="*/ 581518 h 1059043"/>
                  <a:gd name="connsiteX157" fmla="*/ 939118 w 3024845"/>
                  <a:gd name="connsiteY157" fmla="*/ 581248 h 1059043"/>
                  <a:gd name="connsiteX158" fmla="*/ 944438 w 3024845"/>
                  <a:gd name="connsiteY158" fmla="*/ 579356 h 1059043"/>
                  <a:gd name="connsiteX159" fmla="*/ 946465 w 3024845"/>
                  <a:gd name="connsiteY159" fmla="*/ 510179 h 1059043"/>
                  <a:gd name="connsiteX160" fmla="*/ 948492 w 3024845"/>
                  <a:gd name="connsiteY160" fmla="*/ 579356 h 1059043"/>
                  <a:gd name="connsiteX161" fmla="*/ 949252 w 3024845"/>
                  <a:gd name="connsiteY161" fmla="*/ 579626 h 1059043"/>
                  <a:gd name="connsiteX162" fmla="*/ 954572 w 3024845"/>
                  <a:gd name="connsiteY162" fmla="*/ 581518 h 1059043"/>
                  <a:gd name="connsiteX163" fmla="*/ 954572 w 3024845"/>
                  <a:gd name="connsiteY163" fmla="*/ 495047 h 1059043"/>
                  <a:gd name="connsiteX164" fmla="*/ 958625 w 3024845"/>
                  <a:gd name="connsiteY164" fmla="*/ 462620 h 1059043"/>
                  <a:gd name="connsiteX165" fmla="*/ 997132 w 3024845"/>
                  <a:gd name="connsiteY165" fmla="*/ 462620 h 1059043"/>
                  <a:gd name="connsiteX166" fmla="*/ 997132 w 3024845"/>
                  <a:gd name="connsiteY166" fmla="*/ 495047 h 1059043"/>
                  <a:gd name="connsiteX167" fmla="*/ 997892 w 3024845"/>
                  <a:gd name="connsiteY167" fmla="*/ 495047 h 1059043"/>
                  <a:gd name="connsiteX168" fmla="*/ 1003212 w 3024845"/>
                  <a:gd name="connsiteY168" fmla="*/ 495047 h 1059043"/>
                  <a:gd name="connsiteX169" fmla="*/ 1003212 w 3024845"/>
                  <a:gd name="connsiteY169" fmla="*/ 412899 h 1059043"/>
                  <a:gd name="connsiteX170" fmla="*/ 1004986 w 3024845"/>
                  <a:gd name="connsiteY170" fmla="*/ 412899 h 1059043"/>
                  <a:gd name="connsiteX171" fmla="*/ 1017399 w 3024845"/>
                  <a:gd name="connsiteY171" fmla="*/ 412899 h 1059043"/>
                  <a:gd name="connsiteX172" fmla="*/ 1017399 w 3024845"/>
                  <a:gd name="connsiteY172" fmla="*/ 411008 h 1059043"/>
                  <a:gd name="connsiteX173" fmla="*/ 1017399 w 3024845"/>
                  <a:gd name="connsiteY173" fmla="*/ 397767 h 1059043"/>
                  <a:gd name="connsiteX174" fmla="*/ 1039693 w 3024845"/>
                  <a:gd name="connsiteY174" fmla="*/ 397767 h 1059043"/>
                  <a:gd name="connsiteX175" fmla="*/ 1039693 w 3024845"/>
                  <a:gd name="connsiteY175" fmla="*/ 396686 h 1059043"/>
                  <a:gd name="connsiteX176" fmla="*/ 1039693 w 3024845"/>
                  <a:gd name="connsiteY176" fmla="*/ 389120 h 1059043"/>
                  <a:gd name="connsiteX177" fmla="*/ 1041466 w 3024845"/>
                  <a:gd name="connsiteY177" fmla="*/ 389120 h 1059043"/>
                  <a:gd name="connsiteX178" fmla="*/ 1053880 w 3024845"/>
                  <a:gd name="connsiteY178" fmla="*/ 389120 h 1059043"/>
                  <a:gd name="connsiteX179" fmla="*/ 1053880 w 3024845"/>
                  <a:gd name="connsiteY179" fmla="*/ 390201 h 1059043"/>
                  <a:gd name="connsiteX180" fmla="*/ 1053880 w 3024845"/>
                  <a:gd name="connsiteY180" fmla="*/ 397767 h 1059043"/>
                  <a:gd name="connsiteX181" fmla="*/ 1054640 w 3024845"/>
                  <a:gd name="connsiteY181" fmla="*/ 397767 h 1059043"/>
                  <a:gd name="connsiteX182" fmla="*/ 1059960 w 3024845"/>
                  <a:gd name="connsiteY182" fmla="*/ 397767 h 1059043"/>
                  <a:gd name="connsiteX183" fmla="*/ 1070093 w 3024845"/>
                  <a:gd name="connsiteY183" fmla="*/ 393443 h 1059043"/>
                  <a:gd name="connsiteX184" fmla="*/ 1074146 w 3024845"/>
                  <a:gd name="connsiteY184" fmla="*/ 396686 h 1059043"/>
                  <a:gd name="connsiteX185" fmla="*/ 1074146 w 3024845"/>
                  <a:gd name="connsiteY185" fmla="*/ 389120 h 1059043"/>
                  <a:gd name="connsiteX186" fmla="*/ 1076426 w 3024845"/>
                  <a:gd name="connsiteY186" fmla="*/ 389120 h 1059043"/>
                  <a:gd name="connsiteX187" fmla="*/ 1092387 w 3024845"/>
                  <a:gd name="connsiteY187" fmla="*/ 389120 h 1059043"/>
                  <a:gd name="connsiteX188" fmla="*/ 1092387 w 3024845"/>
                  <a:gd name="connsiteY188" fmla="*/ 390201 h 1059043"/>
                  <a:gd name="connsiteX189" fmla="*/ 1092387 w 3024845"/>
                  <a:gd name="connsiteY189" fmla="*/ 397767 h 1059043"/>
                  <a:gd name="connsiteX190" fmla="*/ 1122787 w 3024845"/>
                  <a:gd name="connsiteY190" fmla="*/ 397767 h 1059043"/>
                  <a:gd name="connsiteX191" fmla="*/ 1122787 w 3024845"/>
                  <a:gd name="connsiteY191" fmla="*/ 399388 h 1059043"/>
                  <a:gd name="connsiteX192" fmla="*/ 1122787 w 3024845"/>
                  <a:gd name="connsiteY192" fmla="*/ 410738 h 1059043"/>
                  <a:gd name="connsiteX193" fmla="*/ 1149134 w 3024845"/>
                  <a:gd name="connsiteY193" fmla="*/ 410738 h 1059043"/>
                  <a:gd name="connsiteX194" fmla="*/ 1149134 w 3024845"/>
                  <a:gd name="connsiteY194" fmla="*/ 441002 h 1059043"/>
                  <a:gd name="connsiteX195" fmla="*/ 1149894 w 3024845"/>
                  <a:gd name="connsiteY195" fmla="*/ 441002 h 1059043"/>
                  <a:gd name="connsiteX196" fmla="*/ 1155214 w 3024845"/>
                  <a:gd name="connsiteY196" fmla="*/ 441002 h 1059043"/>
                  <a:gd name="connsiteX197" fmla="*/ 1155214 w 3024845"/>
                  <a:gd name="connsiteY197" fmla="*/ 442083 h 1059043"/>
                  <a:gd name="connsiteX198" fmla="*/ 1155214 w 3024845"/>
                  <a:gd name="connsiteY198" fmla="*/ 449650 h 1059043"/>
                  <a:gd name="connsiteX199" fmla="*/ 1159268 w 3024845"/>
                  <a:gd name="connsiteY199" fmla="*/ 479914 h 1059043"/>
                  <a:gd name="connsiteX200" fmla="*/ 1160028 w 3024845"/>
                  <a:gd name="connsiteY200" fmla="*/ 479914 h 1059043"/>
                  <a:gd name="connsiteX201" fmla="*/ 1165348 w 3024845"/>
                  <a:gd name="connsiteY201" fmla="*/ 479914 h 1059043"/>
                  <a:gd name="connsiteX202" fmla="*/ 1165348 w 3024845"/>
                  <a:gd name="connsiteY202" fmla="*/ 480725 h 1059043"/>
                  <a:gd name="connsiteX203" fmla="*/ 1165348 w 3024845"/>
                  <a:gd name="connsiteY203" fmla="*/ 486400 h 1059043"/>
                  <a:gd name="connsiteX204" fmla="*/ 1166361 w 3024845"/>
                  <a:gd name="connsiteY204" fmla="*/ 486400 h 1059043"/>
                  <a:gd name="connsiteX205" fmla="*/ 1173454 w 3024845"/>
                  <a:gd name="connsiteY205" fmla="*/ 486400 h 1059043"/>
                  <a:gd name="connsiteX206" fmla="*/ 1173454 w 3024845"/>
                  <a:gd name="connsiteY206" fmla="*/ 516665 h 1059043"/>
                  <a:gd name="connsiteX207" fmla="*/ 1175481 w 3024845"/>
                  <a:gd name="connsiteY207" fmla="*/ 516665 h 1059043"/>
                  <a:gd name="connsiteX208" fmla="*/ 1189668 w 3024845"/>
                  <a:gd name="connsiteY208" fmla="*/ 516665 h 1059043"/>
                  <a:gd name="connsiteX209" fmla="*/ 1189668 w 3024845"/>
                  <a:gd name="connsiteY209" fmla="*/ 540444 h 1059043"/>
                  <a:gd name="connsiteX210" fmla="*/ 1191695 w 3024845"/>
                  <a:gd name="connsiteY210" fmla="*/ 542065 h 1059043"/>
                  <a:gd name="connsiteX211" fmla="*/ 1191695 w 3024845"/>
                  <a:gd name="connsiteY211" fmla="*/ 553415 h 1059043"/>
                  <a:gd name="connsiteX212" fmla="*/ 1192455 w 3024845"/>
                  <a:gd name="connsiteY212" fmla="*/ 553415 h 1059043"/>
                  <a:gd name="connsiteX213" fmla="*/ 1197775 w 3024845"/>
                  <a:gd name="connsiteY213" fmla="*/ 553415 h 1059043"/>
                  <a:gd name="connsiteX214" fmla="*/ 1197775 w 3024845"/>
                  <a:gd name="connsiteY214" fmla="*/ 577194 h 1059043"/>
                  <a:gd name="connsiteX215" fmla="*/ 1199041 w 3024845"/>
                  <a:gd name="connsiteY215" fmla="*/ 577194 h 1059043"/>
                  <a:gd name="connsiteX216" fmla="*/ 1207908 w 3024845"/>
                  <a:gd name="connsiteY216" fmla="*/ 577194 h 1059043"/>
                  <a:gd name="connsiteX217" fmla="*/ 1209935 w 3024845"/>
                  <a:gd name="connsiteY217" fmla="*/ 581248 h 1059043"/>
                  <a:gd name="connsiteX218" fmla="*/ 1209935 w 3024845"/>
                  <a:gd name="connsiteY218" fmla="*/ 594489 h 1059043"/>
                  <a:gd name="connsiteX219" fmla="*/ 1211455 w 3024845"/>
                  <a:gd name="connsiteY219" fmla="*/ 592597 h 1059043"/>
                  <a:gd name="connsiteX220" fmla="*/ 1222095 w 3024845"/>
                  <a:gd name="connsiteY220" fmla="*/ 579356 h 1059043"/>
                  <a:gd name="connsiteX221" fmla="*/ 1250469 w 3024845"/>
                  <a:gd name="connsiteY221" fmla="*/ 579356 h 1059043"/>
                  <a:gd name="connsiteX222" fmla="*/ 1250469 w 3024845"/>
                  <a:gd name="connsiteY222" fmla="*/ 665827 h 1059043"/>
                  <a:gd name="connsiteX223" fmla="*/ 1251229 w 3024845"/>
                  <a:gd name="connsiteY223" fmla="*/ 665827 h 1059043"/>
                  <a:gd name="connsiteX224" fmla="*/ 1256549 w 3024845"/>
                  <a:gd name="connsiteY224" fmla="*/ 665827 h 1059043"/>
                  <a:gd name="connsiteX225" fmla="*/ 1257309 w 3024845"/>
                  <a:gd name="connsiteY225" fmla="*/ 664476 h 1059043"/>
                  <a:gd name="connsiteX226" fmla="*/ 1262629 w 3024845"/>
                  <a:gd name="connsiteY226" fmla="*/ 655018 h 1059043"/>
                  <a:gd name="connsiteX227" fmla="*/ 1262629 w 3024845"/>
                  <a:gd name="connsiteY227" fmla="*/ 656910 h 1059043"/>
                  <a:gd name="connsiteX228" fmla="*/ 1262629 w 3024845"/>
                  <a:gd name="connsiteY228" fmla="*/ 670151 h 1059043"/>
                  <a:gd name="connsiteX229" fmla="*/ 1266682 w 3024845"/>
                  <a:gd name="connsiteY229" fmla="*/ 624754 h 1059043"/>
                  <a:gd name="connsiteX230" fmla="*/ 1267442 w 3024845"/>
                  <a:gd name="connsiteY230" fmla="*/ 624754 h 1059043"/>
                  <a:gd name="connsiteX231" fmla="*/ 1272762 w 3024845"/>
                  <a:gd name="connsiteY231" fmla="*/ 624754 h 1059043"/>
                  <a:gd name="connsiteX232" fmla="*/ 1272762 w 3024845"/>
                  <a:gd name="connsiteY232" fmla="*/ 559900 h 1059043"/>
                  <a:gd name="connsiteX233" fmla="*/ 1273776 w 3024845"/>
                  <a:gd name="connsiteY233" fmla="*/ 559900 h 1059043"/>
                  <a:gd name="connsiteX234" fmla="*/ 1280869 w 3024845"/>
                  <a:gd name="connsiteY234" fmla="*/ 559900 h 1059043"/>
                  <a:gd name="connsiteX235" fmla="*/ 1293029 w 3024845"/>
                  <a:gd name="connsiteY235" fmla="*/ 516665 h 1059043"/>
                  <a:gd name="connsiteX236" fmla="*/ 1294296 w 3024845"/>
                  <a:gd name="connsiteY236" fmla="*/ 516665 h 1059043"/>
                  <a:gd name="connsiteX237" fmla="*/ 1303163 w 3024845"/>
                  <a:gd name="connsiteY237" fmla="*/ 516665 h 1059043"/>
                  <a:gd name="connsiteX238" fmla="*/ 1313296 w 3024845"/>
                  <a:gd name="connsiteY238" fmla="*/ 559900 h 1059043"/>
                  <a:gd name="connsiteX239" fmla="*/ 1314309 w 3024845"/>
                  <a:gd name="connsiteY239" fmla="*/ 559900 h 1059043"/>
                  <a:gd name="connsiteX240" fmla="*/ 1321403 w 3024845"/>
                  <a:gd name="connsiteY240" fmla="*/ 559900 h 1059043"/>
                  <a:gd name="connsiteX241" fmla="*/ 1321403 w 3024845"/>
                  <a:gd name="connsiteY241" fmla="*/ 598812 h 1059043"/>
                  <a:gd name="connsiteX242" fmla="*/ 1323176 w 3024845"/>
                  <a:gd name="connsiteY242" fmla="*/ 598812 h 1059043"/>
                  <a:gd name="connsiteX243" fmla="*/ 1335590 w 3024845"/>
                  <a:gd name="connsiteY243" fmla="*/ 598812 h 1059043"/>
                  <a:gd name="connsiteX244" fmla="*/ 1335590 w 3024845"/>
                  <a:gd name="connsiteY244" fmla="*/ 600974 h 1059043"/>
                  <a:gd name="connsiteX245" fmla="*/ 1335590 w 3024845"/>
                  <a:gd name="connsiteY245" fmla="*/ 616106 h 1059043"/>
                  <a:gd name="connsiteX246" fmla="*/ 1339643 w 3024845"/>
                  <a:gd name="connsiteY246" fmla="*/ 613945 h 1059043"/>
                  <a:gd name="connsiteX247" fmla="*/ 1339643 w 3024845"/>
                  <a:gd name="connsiteY247" fmla="*/ 598812 h 1059043"/>
                  <a:gd name="connsiteX248" fmla="*/ 1341163 w 3024845"/>
                  <a:gd name="connsiteY248" fmla="*/ 598812 h 1059043"/>
                  <a:gd name="connsiteX249" fmla="*/ 1351803 w 3024845"/>
                  <a:gd name="connsiteY249" fmla="*/ 598812 h 1059043"/>
                  <a:gd name="connsiteX250" fmla="*/ 1351803 w 3024845"/>
                  <a:gd name="connsiteY250" fmla="*/ 600433 h 1059043"/>
                  <a:gd name="connsiteX251" fmla="*/ 1351803 w 3024845"/>
                  <a:gd name="connsiteY251" fmla="*/ 611783 h 1059043"/>
                  <a:gd name="connsiteX252" fmla="*/ 1382204 w 3024845"/>
                  <a:gd name="connsiteY252" fmla="*/ 611783 h 1059043"/>
                  <a:gd name="connsiteX253" fmla="*/ 1382204 w 3024845"/>
                  <a:gd name="connsiteY253" fmla="*/ 575033 h 1059043"/>
                  <a:gd name="connsiteX254" fmla="*/ 1383470 w 3024845"/>
                  <a:gd name="connsiteY254" fmla="*/ 575033 h 1059043"/>
                  <a:gd name="connsiteX255" fmla="*/ 1392337 w 3024845"/>
                  <a:gd name="connsiteY255" fmla="*/ 575033 h 1059043"/>
                  <a:gd name="connsiteX256" fmla="*/ 1392337 w 3024845"/>
                  <a:gd name="connsiteY256" fmla="*/ 596650 h 1059043"/>
                  <a:gd name="connsiteX257" fmla="*/ 1394364 w 3024845"/>
                  <a:gd name="connsiteY257" fmla="*/ 564224 h 1059043"/>
                  <a:gd name="connsiteX258" fmla="*/ 1416657 w 3024845"/>
                  <a:gd name="connsiteY258" fmla="*/ 564224 h 1059043"/>
                  <a:gd name="connsiteX259" fmla="*/ 1416657 w 3024845"/>
                  <a:gd name="connsiteY259" fmla="*/ 562602 h 1059043"/>
                  <a:gd name="connsiteX260" fmla="*/ 1416657 w 3024845"/>
                  <a:gd name="connsiteY260" fmla="*/ 551253 h 1059043"/>
                  <a:gd name="connsiteX261" fmla="*/ 1417417 w 3024845"/>
                  <a:gd name="connsiteY261" fmla="*/ 551253 h 1059043"/>
                  <a:gd name="connsiteX262" fmla="*/ 1422737 w 3024845"/>
                  <a:gd name="connsiteY262" fmla="*/ 551253 h 1059043"/>
                  <a:gd name="connsiteX263" fmla="*/ 1422737 w 3024845"/>
                  <a:gd name="connsiteY263" fmla="*/ 549362 h 1059043"/>
                  <a:gd name="connsiteX264" fmla="*/ 1422737 w 3024845"/>
                  <a:gd name="connsiteY264" fmla="*/ 536121 h 1059043"/>
                  <a:gd name="connsiteX265" fmla="*/ 1426791 w 3024845"/>
                  <a:gd name="connsiteY265" fmla="*/ 542606 h 1059043"/>
                  <a:gd name="connsiteX266" fmla="*/ 1429071 w 3024845"/>
                  <a:gd name="connsiteY266" fmla="*/ 542606 h 1059043"/>
                  <a:gd name="connsiteX267" fmla="*/ 1445031 w 3024845"/>
                  <a:gd name="connsiteY267" fmla="*/ 542606 h 1059043"/>
                  <a:gd name="connsiteX268" fmla="*/ 1445031 w 3024845"/>
                  <a:gd name="connsiteY268" fmla="*/ 541795 h 1059043"/>
                  <a:gd name="connsiteX269" fmla="*/ 1445031 w 3024845"/>
                  <a:gd name="connsiteY269" fmla="*/ 536121 h 1059043"/>
                  <a:gd name="connsiteX270" fmla="*/ 1445791 w 3024845"/>
                  <a:gd name="connsiteY270" fmla="*/ 536121 h 1059043"/>
                  <a:gd name="connsiteX271" fmla="*/ 1451111 w 3024845"/>
                  <a:gd name="connsiteY271" fmla="*/ 536121 h 1059043"/>
                  <a:gd name="connsiteX272" fmla="*/ 1451111 w 3024845"/>
                  <a:gd name="connsiteY272" fmla="*/ 537472 h 1059043"/>
                  <a:gd name="connsiteX273" fmla="*/ 1451111 w 3024845"/>
                  <a:gd name="connsiteY273" fmla="*/ 546930 h 1059043"/>
                  <a:gd name="connsiteX274" fmla="*/ 1489618 w 3024845"/>
                  <a:gd name="connsiteY274" fmla="*/ 546930 h 1059043"/>
                  <a:gd name="connsiteX275" fmla="*/ 1489618 w 3024845"/>
                  <a:gd name="connsiteY275" fmla="*/ 685283 h 1059043"/>
                  <a:gd name="connsiteX276" fmla="*/ 1491138 w 3024845"/>
                  <a:gd name="connsiteY276" fmla="*/ 685283 h 1059043"/>
                  <a:gd name="connsiteX277" fmla="*/ 1501778 w 3024845"/>
                  <a:gd name="connsiteY277" fmla="*/ 685283 h 1059043"/>
                  <a:gd name="connsiteX278" fmla="*/ 1501778 w 3024845"/>
                  <a:gd name="connsiteY278" fmla="*/ 672313 h 1059043"/>
                  <a:gd name="connsiteX279" fmla="*/ 1505832 w 3024845"/>
                  <a:gd name="connsiteY279" fmla="*/ 672313 h 1059043"/>
                  <a:gd name="connsiteX280" fmla="*/ 1505832 w 3024845"/>
                  <a:gd name="connsiteY280" fmla="*/ 685283 h 1059043"/>
                  <a:gd name="connsiteX281" fmla="*/ 1536232 w 3024845"/>
                  <a:gd name="connsiteY281" fmla="*/ 685283 h 1059043"/>
                  <a:gd name="connsiteX282" fmla="*/ 1536232 w 3024845"/>
                  <a:gd name="connsiteY282" fmla="*/ 655018 h 1059043"/>
                  <a:gd name="connsiteX283" fmla="*/ 1548392 w 3024845"/>
                  <a:gd name="connsiteY283" fmla="*/ 655018 h 1059043"/>
                  <a:gd name="connsiteX284" fmla="*/ 1560552 w 3024845"/>
                  <a:gd name="connsiteY284" fmla="*/ 652857 h 1059043"/>
                  <a:gd name="connsiteX285" fmla="*/ 1564606 w 3024845"/>
                  <a:gd name="connsiteY285" fmla="*/ 655018 h 1059043"/>
                  <a:gd name="connsiteX286" fmla="*/ 1574739 w 3024845"/>
                  <a:gd name="connsiteY286" fmla="*/ 655018 h 1059043"/>
                  <a:gd name="connsiteX287" fmla="*/ 1574739 w 3024845"/>
                  <a:gd name="connsiteY287" fmla="*/ 685283 h 1059043"/>
                  <a:gd name="connsiteX288" fmla="*/ 1582846 w 3024845"/>
                  <a:gd name="connsiteY288" fmla="*/ 685283 h 1059043"/>
                  <a:gd name="connsiteX289" fmla="*/ 1582846 w 3024845"/>
                  <a:gd name="connsiteY289" fmla="*/ 702578 h 1059043"/>
                  <a:gd name="connsiteX290" fmla="*/ 1592182 w 3024845"/>
                  <a:gd name="connsiteY290" fmla="*/ 703483 h 1059043"/>
                  <a:gd name="connsiteX291" fmla="*/ 1605140 w 3024845"/>
                  <a:gd name="connsiteY291" fmla="*/ 703483 h 1059043"/>
                  <a:gd name="connsiteX292" fmla="*/ 1605140 w 3024845"/>
                  <a:gd name="connsiteY292" fmla="*/ 687445 h 1059043"/>
                  <a:gd name="connsiteX293" fmla="*/ 1673096 w 3024845"/>
                  <a:gd name="connsiteY293" fmla="*/ 687445 h 1059043"/>
                  <a:gd name="connsiteX294" fmla="*/ 1673096 w 3024845"/>
                  <a:gd name="connsiteY294" fmla="*/ 602192 h 1059043"/>
                  <a:gd name="connsiteX295" fmla="*/ 1745104 w 3024845"/>
                  <a:gd name="connsiteY295" fmla="*/ 602192 h 1059043"/>
                  <a:gd name="connsiteX296" fmla="*/ 1745104 w 3024845"/>
                  <a:gd name="connsiteY296" fmla="*/ 680960 h 1059043"/>
                  <a:gd name="connsiteX297" fmla="*/ 1747008 w 3024845"/>
                  <a:gd name="connsiteY297" fmla="*/ 680960 h 1059043"/>
                  <a:gd name="connsiteX298" fmla="*/ 1748250 w 3024845"/>
                  <a:gd name="connsiteY298" fmla="*/ 703483 h 1059043"/>
                  <a:gd name="connsiteX299" fmla="*/ 1757926 w 3024845"/>
                  <a:gd name="connsiteY299" fmla="*/ 703483 h 1059043"/>
                  <a:gd name="connsiteX300" fmla="*/ 1759168 w 3024845"/>
                  <a:gd name="connsiteY300" fmla="*/ 680960 h 1059043"/>
                  <a:gd name="connsiteX301" fmla="*/ 1765248 w 3024845"/>
                  <a:gd name="connsiteY301" fmla="*/ 680960 h 1059043"/>
                  <a:gd name="connsiteX302" fmla="*/ 1766490 w 3024845"/>
                  <a:gd name="connsiteY302" fmla="*/ 703483 h 1059043"/>
                  <a:gd name="connsiteX303" fmla="*/ 1817112 w 3024845"/>
                  <a:gd name="connsiteY303" fmla="*/ 703483 h 1059043"/>
                  <a:gd name="connsiteX304" fmla="*/ 1817112 w 3024845"/>
                  <a:gd name="connsiteY304" fmla="*/ 540455 h 1059043"/>
                  <a:gd name="connsiteX305" fmla="*/ 2014439 w 3024845"/>
                  <a:gd name="connsiteY305" fmla="*/ 540455 h 1059043"/>
                  <a:gd name="connsiteX306" fmla="*/ 2014439 w 3024845"/>
                  <a:gd name="connsiteY306" fmla="*/ 703483 h 1059043"/>
                  <a:gd name="connsiteX307" fmla="*/ 2033136 w 3024845"/>
                  <a:gd name="connsiteY307" fmla="*/ 703483 h 1059043"/>
                  <a:gd name="connsiteX308" fmla="*/ 2033136 w 3024845"/>
                  <a:gd name="connsiteY308" fmla="*/ 620790 h 1059043"/>
                  <a:gd name="connsiteX309" fmla="*/ 2128256 w 3024845"/>
                  <a:gd name="connsiteY309" fmla="*/ 620790 h 1059043"/>
                  <a:gd name="connsiteX310" fmla="*/ 2128026 w 3024845"/>
                  <a:gd name="connsiteY310" fmla="*/ 281031 h 1059043"/>
                  <a:gd name="connsiteX311" fmla="*/ 2121946 w 3024845"/>
                  <a:gd name="connsiteY311" fmla="*/ 276707 h 1059043"/>
                  <a:gd name="connsiteX312" fmla="*/ 2130053 w 3024845"/>
                  <a:gd name="connsiteY312" fmla="*/ 252928 h 1059043"/>
                  <a:gd name="connsiteX313" fmla="*/ 2130053 w 3024845"/>
                  <a:gd name="connsiteY313" fmla="*/ 235634 h 1059043"/>
                  <a:gd name="connsiteX314" fmla="*/ 2144240 w 3024845"/>
                  <a:gd name="connsiteY314" fmla="*/ 235634 h 1059043"/>
                  <a:gd name="connsiteX315" fmla="*/ 2144240 w 3024845"/>
                  <a:gd name="connsiteY315" fmla="*/ 214016 h 1059043"/>
                  <a:gd name="connsiteX316" fmla="*/ 2146266 w 3024845"/>
                  <a:gd name="connsiteY316" fmla="*/ 209692 h 1059043"/>
                  <a:gd name="connsiteX317" fmla="*/ 2146266 w 3024845"/>
                  <a:gd name="connsiteY317" fmla="*/ 131868 h 1059043"/>
                  <a:gd name="connsiteX318" fmla="*/ 2144240 w 3024845"/>
                  <a:gd name="connsiteY318" fmla="*/ 125383 h 1059043"/>
                  <a:gd name="connsiteX319" fmla="*/ 2150320 w 3024845"/>
                  <a:gd name="connsiteY319" fmla="*/ 118897 h 1059043"/>
                  <a:gd name="connsiteX320" fmla="*/ 2150320 w 3024845"/>
                  <a:gd name="connsiteY320" fmla="*/ 60529 h 1059043"/>
                  <a:gd name="connsiteX321" fmla="*/ 2152346 w 3024845"/>
                  <a:gd name="connsiteY321" fmla="*/ 56206 h 1059043"/>
                  <a:gd name="connsiteX322" fmla="*/ 2152346 w 3024845"/>
                  <a:gd name="connsiteY322" fmla="*/ 0 h 1059043"/>
                  <a:gd name="connsiteX323" fmla="*/ 2162480 w 3024845"/>
                  <a:gd name="connsiteY323" fmla="*/ 118897 h 1059043"/>
                  <a:gd name="connsiteX324" fmla="*/ 2168560 w 3024845"/>
                  <a:gd name="connsiteY324" fmla="*/ 125383 h 1059043"/>
                  <a:gd name="connsiteX325" fmla="*/ 2166533 w 3024845"/>
                  <a:gd name="connsiteY325" fmla="*/ 131868 h 1059043"/>
                  <a:gd name="connsiteX326" fmla="*/ 2166533 w 3024845"/>
                  <a:gd name="connsiteY326" fmla="*/ 209692 h 1059043"/>
                  <a:gd name="connsiteX327" fmla="*/ 2168560 w 3024845"/>
                  <a:gd name="connsiteY327" fmla="*/ 214016 h 1059043"/>
                  <a:gd name="connsiteX328" fmla="*/ 2168560 w 3024845"/>
                  <a:gd name="connsiteY328" fmla="*/ 235634 h 1059043"/>
                  <a:gd name="connsiteX329" fmla="*/ 2182747 w 3024845"/>
                  <a:gd name="connsiteY329" fmla="*/ 252928 h 1059043"/>
                  <a:gd name="connsiteX330" fmla="*/ 2180720 w 3024845"/>
                  <a:gd name="connsiteY330" fmla="*/ 555577 h 1059043"/>
                  <a:gd name="connsiteX331" fmla="*/ 2245574 w 3024845"/>
                  <a:gd name="connsiteY331" fmla="*/ 555577 h 1059043"/>
                  <a:gd name="connsiteX332" fmla="*/ 2245574 w 3024845"/>
                  <a:gd name="connsiteY332" fmla="*/ 631239 h 1059043"/>
                  <a:gd name="connsiteX333" fmla="*/ 2253681 w 3024845"/>
                  <a:gd name="connsiteY333" fmla="*/ 631239 h 1059043"/>
                  <a:gd name="connsiteX334" fmla="*/ 2255708 w 3024845"/>
                  <a:gd name="connsiteY334" fmla="*/ 624754 h 1059043"/>
                  <a:gd name="connsiteX335" fmla="*/ 2261788 w 3024845"/>
                  <a:gd name="connsiteY335" fmla="*/ 624754 h 1059043"/>
                  <a:gd name="connsiteX336" fmla="*/ 2263815 w 3024845"/>
                  <a:gd name="connsiteY336" fmla="*/ 633401 h 1059043"/>
                  <a:gd name="connsiteX337" fmla="*/ 2275975 w 3024845"/>
                  <a:gd name="connsiteY337" fmla="*/ 633401 h 1059043"/>
                  <a:gd name="connsiteX338" fmla="*/ 2275975 w 3024845"/>
                  <a:gd name="connsiteY338" fmla="*/ 626915 h 1059043"/>
                  <a:gd name="connsiteX339" fmla="*/ 2298268 w 3024845"/>
                  <a:gd name="connsiteY339" fmla="*/ 626915 h 1059043"/>
                  <a:gd name="connsiteX340" fmla="*/ 2298268 w 3024845"/>
                  <a:gd name="connsiteY340" fmla="*/ 633401 h 1059043"/>
                  <a:gd name="connsiteX341" fmla="*/ 2318535 w 3024845"/>
                  <a:gd name="connsiteY341" fmla="*/ 633401 h 1059043"/>
                  <a:gd name="connsiteX342" fmla="*/ 2318535 w 3024845"/>
                  <a:gd name="connsiteY342" fmla="*/ 678798 h 1059043"/>
                  <a:gd name="connsiteX343" fmla="*/ 2332722 w 3024845"/>
                  <a:gd name="connsiteY343" fmla="*/ 678798 h 1059043"/>
                  <a:gd name="connsiteX344" fmla="*/ 2332722 w 3024845"/>
                  <a:gd name="connsiteY344" fmla="*/ 665827 h 1059043"/>
                  <a:gd name="connsiteX345" fmla="*/ 2348936 w 3024845"/>
                  <a:gd name="connsiteY345" fmla="*/ 665827 h 1059043"/>
                  <a:gd name="connsiteX346" fmla="*/ 2348936 w 3024845"/>
                  <a:gd name="connsiteY346" fmla="*/ 486400 h 1059043"/>
                  <a:gd name="connsiteX347" fmla="*/ 2355016 w 3024845"/>
                  <a:gd name="connsiteY347" fmla="*/ 479914 h 1059043"/>
                  <a:gd name="connsiteX348" fmla="*/ 2427977 w 3024845"/>
                  <a:gd name="connsiteY348" fmla="*/ 479914 h 1059043"/>
                  <a:gd name="connsiteX349" fmla="*/ 2427977 w 3024845"/>
                  <a:gd name="connsiteY349" fmla="*/ 488562 h 1059043"/>
                  <a:gd name="connsiteX350" fmla="*/ 2438110 w 3024845"/>
                  <a:gd name="connsiteY350" fmla="*/ 488562 h 1059043"/>
                  <a:gd name="connsiteX351" fmla="*/ 2438110 w 3024845"/>
                  <a:gd name="connsiteY351" fmla="*/ 603136 h 1059043"/>
                  <a:gd name="connsiteX352" fmla="*/ 2460404 w 3024845"/>
                  <a:gd name="connsiteY352" fmla="*/ 603136 h 1059043"/>
                  <a:gd name="connsiteX353" fmla="*/ 2460404 w 3024845"/>
                  <a:gd name="connsiteY353" fmla="*/ 536121 h 1059043"/>
                  <a:gd name="connsiteX354" fmla="*/ 2486751 w 3024845"/>
                  <a:gd name="connsiteY354" fmla="*/ 536121 h 1059043"/>
                  <a:gd name="connsiteX355" fmla="*/ 2490804 w 3024845"/>
                  <a:gd name="connsiteY355" fmla="*/ 531797 h 1059043"/>
                  <a:gd name="connsiteX356" fmla="*/ 2498911 w 3024845"/>
                  <a:gd name="connsiteY356" fmla="*/ 531797 h 1059043"/>
                  <a:gd name="connsiteX357" fmla="*/ 2502964 w 3024845"/>
                  <a:gd name="connsiteY357" fmla="*/ 536121 h 1059043"/>
                  <a:gd name="connsiteX358" fmla="*/ 2525258 w 3024845"/>
                  <a:gd name="connsiteY358" fmla="*/ 536121 h 1059043"/>
                  <a:gd name="connsiteX359" fmla="*/ 2525258 w 3024845"/>
                  <a:gd name="connsiteY359" fmla="*/ 419385 h 1059043"/>
                  <a:gd name="connsiteX360" fmla="*/ 2582005 w 3024845"/>
                  <a:gd name="connsiteY360" fmla="*/ 408576 h 1059043"/>
                  <a:gd name="connsiteX361" fmla="*/ 2582005 w 3024845"/>
                  <a:gd name="connsiteY361" fmla="*/ 409657 h 1059043"/>
                  <a:gd name="connsiteX362" fmla="*/ 2582005 w 3024845"/>
                  <a:gd name="connsiteY362" fmla="*/ 417223 h 1059043"/>
                  <a:gd name="connsiteX363" fmla="*/ 2608352 w 3024845"/>
                  <a:gd name="connsiteY363" fmla="*/ 417223 h 1059043"/>
                  <a:gd name="connsiteX364" fmla="*/ 2608352 w 3024845"/>
                  <a:gd name="connsiteY364" fmla="*/ 672313 h 1059043"/>
                  <a:gd name="connsiteX365" fmla="*/ 2630646 w 3024845"/>
                  <a:gd name="connsiteY365" fmla="*/ 672313 h 1059043"/>
                  <a:gd name="connsiteX366" fmla="*/ 2630646 w 3024845"/>
                  <a:gd name="connsiteY366" fmla="*/ 667989 h 1059043"/>
                  <a:gd name="connsiteX367" fmla="*/ 2642806 w 3024845"/>
                  <a:gd name="connsiteY367" fmla="*/ 667989 h 1059043"/>
                  <a:gd name="connsiteX368" fmla="*/ 2642806 w 3024845"/>
                  <a:gd name="connsiteY368" fmla="*/ 672313 h 1059043"/>
                  <a:gd name="connsiteX369" fmla="*/ 2667126 w 3024845"/>
                  <a:gd name="connsiteY369" fmla="*/ 672313 h 1059043"/>
                  <a:gd name="connsiteX370" fmla="*/ 2667126 w 3024845"/>
                  <a:gd name="connsiteY370" fmla="*/ 659342 h 1059043"/>
                  <a:gd name="connsiteX371" fmla="*/ 2695500 w 3024845"/>
                  <a:gd name="connsiteY371" fmla="*/ 659342 h 1059043"/>
                  <a:gd name="connsiteX372" fmla="*/ 2707660 w 3024845"/>
                  <a:gd name="connsiteY372" fmla="*/ 655018 h 1059043"/>
                  <a:gd name="connsiteX373" fmla="*/ 2727927 w 3024845"/>
                  <a:gd name="connsiteY373" fmla="*/ 659342 h 1059043"/>
                  <a:gd name="connsiteX374" fmla="*/ 2727927 w 3024845"/>
                  <a:gd name="connsiteY374" fmla="*/ 642048 h 1059043"/>
                  <a:gd name="connsiteX375" fmla="*/ 2736034 w 3024845"/>
                  <a:gd name="connsiteY375" fmla="*/ 642048 h 1059043"/>
                  <a:gd name="connsiteX376" fmla="*/ 2736034 w 3024845"/>
                  <a:gd name="connsiteY376" fmla="*/ 629077 h 1059043"/>
                  <a:gd name="connsiteX377" fmla="*/ 2792781 w 3024845"/>
                  <a:gd name="connsiteY377" fmla="*/ 629077 h 1059043"/>
                  <a:gd name="connsiteX378" fmla="*/ 2792781 w 3024845"/>
                  <a:gd name="connsiteY378" fmla="*/ 598812 h 1059043"/>
                  <a:gd name="connsiteX379" fmla="*/ 2811021 w 3024845"/>
                  <a:gd name="connsiteY379" fmla="*/ 598812 h 1059043"/>
                  <a:gd name="connsiteX380" fmla="*/ 2811021 w 3024845"/>
                  <a:gd name="connsiteY380" fmla="*/ 592327 h 1059043"/>
                  <a:gd name="connsiteX381" fmla="*/ 2823181 w 3024845"/>
                  <a:gd name="connsiteY381" fmla="*/ 592327 h 1059043"/>
                  <a:gd name="connsiteX382" fmla="*/ 2823181 w 3024845"/>
                  <a:gd name="connsiteY382" fmla="*/ 598812 h 1059043"/>
                  <a:gd name="connsiteX383" fmla="*/ 2839395 w 3024845"/>
                  <a:gd name="connsiteY383" fmla="*/ 598812 h 1059043"/>
                  <a:gd name="connsiteX384" fmla="*/ 2839395 w 3024845"/>
                  <a:gd name="connsiteY384" fmla="*/ 648533 h 1059043"/>
                  <a:gd name="connsiteX385" fmla="*/ 2871822 w 3024845"/>
                  <a:gd name="connsiteY385" fmla="*/ 648533 h 1059043"/>
                  <a:gd name="connsiteX386" fmla="*/ 2871822 w 3024845"/>
                  <a:gd name="connsiteY386" fmla="*/ 622592 h 1059043"/>
                  <a:gd name="connsiteX387" fmla="*/ 2910329 w 3024845"/>
                  <a:gd name="connsiteY387" fmla="*/ 622592 h 1059043"/>
                  <a:gd name="connsiteX388" fmla="*/ 2910329 w 3024845"/>
                  <a:gd name="connsiteY388" fmla="*/ 592327 h 1059043"/>
                  <a:gd name="connsiteX389" fmla="*/ 2958970 w 3024845"/>
                  <a:gd name="connsiteY389" fmla="*/ 592327 h 1059043"/>
                  <a:gd name="connsiteX390" fmla="*/ 2958970 w 3024845"/>
                  <a:gd name="connsiteY390" fmla="*/ 703483 h 1059043"/>
                  <a:gd name="connsiteX391" fmla="*/ 2958970 w 3024845"/>
                  <a:gd name="connsiteY391" fmla="*/ 717262 h 1059043"/>
                  <a:gd name="connsiteX392" fmla="*/ 3024845 w 3024845"/>
                  <a:gd name="connsiteY392" fmla="*/ 717262 h 1059043"/>
                  <a:gd name="connsiteX393" fmla="*/ 3024845 w 3024845"/>
                  <a:gd name="connsiteY393" fmla="*/ 1059043 h 1059043"/>
                  <a:gd name="connsiteX394" fmla="*/ 2054 w 3024845"/>
                  <a:gd name="connsiteY394" fmla="*/ 1056710 h 1059043"/>
                  <a:gd name="connsiteX395" fmla="*/ 0 w 3024845"/>
                  <a:gd name="connsiteY395" fmla="*/ 622592 h 1059043"/>
                  <a:gd name="connsiteX396" fmla="*/ 20267 w 3024845"/>
                  <a:gd name="connsiteY396" fmla="*/ 622592 h 1059043"/>
                  <a:gd name="connsiteX397" fmla="*/ 20774 w 3024845"/>
                  <a:gd name="connsiteY397" fmla="*/ 621511 h 1059043"/>
                  <a:gd name="connsiteX398" fmla="*/ 24320 w 3024845"/>
                  <a:gd name="connsiteY398" fmla="*/ 613945 h 1059043"/>
                  <a:gd name="connsiteX399" fmla="*/ 26094 w 3024845"/>
                  <a:gd name="connsiteY399" fmla="*/ 614215 h 1059043"/>
                  <a:gd name="connsiteX400" fmla="*/ 38507 w 3024845"/>
                  <a:gd name="connsiteY400" fmla="*/ 616106 h 1059043"/>
                  <a:gd name="connsiteX401" fmla="*/ 39014 w 3024845"/>
                  <a:gd name="connsiteY401" fmla="*/ 617458 h 1059043"/>
                  <a:gd name="connsiteX402" fmla="*/ 42560 w 3024845"/>
                  <a:gd name="connsiteY402" fmla="*/ 626915 h 1059043"/>
                  <a:gd name="connsiteX403" fmla="*/ 68907 w 3024845"/>
                  <a:gd name="connsiteY403" fmla="*/ 629077 h 1059043"/>
                  <a:gd name="connsiteX404" fmla="*/ 68907 w 3024845"/>
                  <a:gd name="connsiteY404" fmla="*/ 505856 h 1059043"/>
                  <a:gd name="connsiteX405" fmla="*/ 70934 w 3024845"/>
                  <a:gd name="connsiteY405" fmla="*/ 505856 h 1059043"/>
                  <a:gd name="connsiteX406" fmla="*/ 85121 w 3024845"/>
                  <a:gd name="connsiteY406" fmla="*/ 505856 h 1059043"/>
                  <a:gd name="connsiteX407" fmla="*/ 85121 w 3024845"/>
                  <a:gd name="connsiteY407" fmla="*/ 369664 h 1059043"/>
                  <a:gd name="connsiteX408" fmla="*/ 86894 w 3024845"/>
                  <a:gd name="connsiteY408" fmla="*/ 369664 h 1059043"/>
                  <a:gd name="connsiteX409" fmla="*/ 99308 w 3024845"/>
                  <a:gd name="connsiteY409" fmla="*/ 369664 h 1059043"/>
                  <a:gd name="connsiteX410" fmla="*/ 99308 w 3024845"/>
                  <a:gd name="connsiteY410" fmla="*/ 255090 h 1059043"/>
                  <a:gd name="connsiteX411" fmla="*/ 103361 w 3024845"/>
                  <a:gd name="connsiteY411" fmla="*/ 226986 h 1059043"/>
                  <a:gd name="connsiteX412" fmla="*/ 105388 w 3024845"/>
                  <a:gd name="connsiteY412" fmla="*/ 226986 h 1059043"/>
                  <a:gd name="connsiteX413" fmla="*/ 119575 w 3024845"/>
                  <a:gd name="connsiteY413" fmla="*/ 226986 h 1059043"/>
                  <a:gd name="connsiteX0" fmla="*/ 119575 w 3024845"/>
                  <a:gd name="connsiteY0" fmla="*/ 226986 h 1059043"/>
                  <a:gd name="connsiteX1" fmla="*/ 200642 w 3024845"/>
                  <a:gd name="connsiteY1" fmla="*/ 224825 h 1059043"/>
                  <a:gd name="connsiteX2" fmla="*/ 202669 w 3024845"/>
                  <a:gd name="connsiteY2" fmla="*/ 224825 h 1059043"/>
                  <a:gd name="connsiteX3" fmla="*/ 216856 w 3024845"/>
                  <a:gd name="connsiteY3" fmla="*/ 224825 h 1059043"/>
                  <a:gd name="connsiteX4" fmla="*/ 216856 w 3024845"/>
                  <a:gd name="connsiteY4" fmla="*/ 248604 h 1059043"/>
                  <a:gd name="connsiteX5" fmla="*/ 217363 w 3024845"/>
                  <a:gd name="connsiteY5" fmla="*/ 249415 h 1059043"/>
                  <a:gd name="connsiteX6" fmla="*/ 220909 w 3024845"/>
                  <a:gd name="connsiteY6" fmla="*/ 255090 h 1059043"/>
                  <a:gd name="connsiteX7" fmla="*/ 220909 w 3024845"/>
                  <a:gd name="connsiteY7" fmla="*/ 369664 h 1059043"/>
                  <a:gd name="connsiteX8" fmla="*/ 223189 w 3024845"/>
                  <a:gd name="connsiteY8" fmla="*/ 369664 h 1059043"/>
                  <a:gd name="connsiteX9" fmla="*/ 239150 w 3024845"/>
                  <a:gd name="connsiteY9" fmla="*/ 369664 h 1059043"/>
                  <a:gd name="connsiteX10" fmla="*/ 239150 w 3024845"/>
                  <a:gd name="connsiteY10" fmla="*/ 510179 h 1059043"/>
                  <a:gd name="connsiteX11" fmla="*/ 240670 w 3024845"/>
                  <a:gd name="connsiteY11" fmla="*/ 509909 h 1059043"/>
                  <a:gd name="connsiteX12" fmla="*/ 251310 w 3024845"/>
                  <a:gd name="connsiteY12" fmla="*/ 508018 h 1059043"/>
                  <a:gd name="connsiteX13" fmla="*/ 249283 w 3024845"/>
                  <a:gd name="connsiteY13" fmla="*/ 596650 h 1059043"/>
                  <a:gd name="connsiteX14" fmla="*/ 250803 w 3024845"/>
                  <a:gd name="connsiteY14" fmla="*/ 596921 h 1059043"/>
                  <a:gd name="connsiteX15" fmla="*/ 261443 w 3024845"/>
                  <a:gd name="connsiteY15" fmla="*/ 598812 h 1059043"/>
                  <a:gd name="connsiteX16" fmla="*/ 261696 w 3024845"/>
                  <a:gd name="connsiteY16" fmla="*/ 599623 h 1059043"/>
                  <a:gd name="connsiteX17" fmla="*/ 263470 w 3024845"/>
                  <a:gd name="connsiteY17" fmla="*/ 605298 h 1059043"/>
                  <a:gd name="connsiteX18" fmla="*/ 264230 w 3024845"/>
                  <a:gd name="connsiteY18" fmla="*/ 602866 h 1059043"/>
                  <a:gd name="connsiteX19" fmla="*/ 269550 w 3024845"/>
                  <a:gd name="connsiteY19" fmla="*/ 585842 h 1059043"/>
                  <a:gd name="connsiteX20" fmla="*/ 271323 w 3024845"/>
                  <a:gd name="connsiteY20" fmla="*/ 585842 h 1059043"/>
                  <a:gd name="connsiteX21" fmla="*/ 283737 w 3024845"/>
                  <a:gd name="connsiteY21" fmla="*/ 585842 h 1059043"/>
                  <a:gd name="connsiteX22" fmla="*/ 283737 w 3024845"/>
                  <a:gd name="connsiteY22" fmla="*/ 618268 h 1059043"/>
                  <a:gd name="connsiteX23" fmla="*/ 284750 w 3024845"/>
                  <a:gd name="connsiteY23" fmla="*/ 618809 h 1059043"/>
                  <a:gd name="connsiteX24" fmla="*/ 291844 w 3024845"/>
                  <a:gd name="connsiteY24" fmla="*/ 622592 h 1059043"/>
                  <a:gd name="connsiteX25" fmla="*/ 291844 w 3024845"/>
                  <a:gd name="connsiteY25" fmla="*/ 623943 h 1059043"/>
                  <a:gd name="connsiteX26" fmla="*/ 291844 w 3024845"/>
                  <a:gd name="connsiteY26" fmla="*/ 633401 h 1059043"/>
                  <a:gd name="connsiteX27" fmla="*/ 336431 w 3024845"/>
                  <a:gd name="connsiteY27" fmla="*/ 633401 h 1059043"/>
                  <a:gd name="connsiteX28" fmla="*/ 336431 w 3024845"/>
                  <a:gd name="connsiteY28" fmla="*/ 634482 h 1059043"/>
                  <a:gd name="connsiteX29" fmla="*/ 336431 w 3024845"/>
                  <a:gd name="connsiteY29" fmla="*/ 642048 h 1059043"/>
                  <a:gd name="connsiteX30" fmla="*/ 338457 w 3024845"/>
                  <a:gd name="connsiteY30" fmla="*/ 642048 h 1059043"/>
                  <a:gd name="connsiteX31" fmla="*/ 352644 w 3024845"/>
                  <a:gd name="connsiteY31" fmla="*/ 642048 h 1059043"/>
                  <a:gd name="connsiteX32" fmla="*/ 352644 w 3024845"/>
                  <a:gd name="connsiteY32" fmla="*/ 611783 h 1059043"/>
                  <a:gd name="connsiteX33" fmla="*/ 397231 w 3024845"/>
                  <a:gd name="connsiteY33" fmla="*/ 611783 h 1059043"/>
                  <a:gd name="connsiteX34" fmla="*/ 397231 w 3024845"/>
                  <a:gd name="connsiteY34" fmla="*/ 610432 h 1059043"/>
                  <a:gd name="connsiteX35" fmla="*/ 397231 w 3024845"/>
                  <a:gd name="connsiteY35" fmla="*/ 600974 h 1059043"/>
                  <a:gd name="connsiteX36" fmla="*/ 398245 w 3024845"/>
                  <a:gd name="connsiteY36" fmla="*/ 600974 h 1059043"/>
                  <a:gd name="connsiteX37" fmla="*/ 405338 w 3024845"/>
                  <a:gd name="connsiteY37" fmla="*/ 600974 h 1059043"/>
                  <a:gd name="connsiteX38" fmla="*/ 405338 w 3024845"/>
                  <a:gd name="connsiteY38" fmla="*/ 599083 h 1059043"/>
                  <a:gd name="connsiteX39" fmla="*/ 405338 w 3024845"/>
                  <a:gd name="connsiteY39" fmla="*/ 585842 h 1059043"/>
                  <a:gd name="connsiteX40" fmla="*/ 406098 w 3024845"/>
                  <a:gd name="connsiteY40" fmla="*/ 585842 h 1059043"/>
                  <a:gd name="connsiteX41" fmla="*/ 411418 w 3024845"/>
                  <a:gd name="connsiteY41" fmla="*/ 585842 h 1059043"/>
                  <a:gd name="connsiteX42" fmla="*/ 411418 w 3024845"/>
                  <a:gd name="connsiteY42" fmla="*/ 584761 h 1059043"/>
                  <a:gd name="connsiteX43" fmla="*/ 411418 w 3024845"/>
                  <a:gd name="connsiteY43" fmla="*/ 577194 h 1059043"/>
                  <a:gd name="connsiteX44" fmla="*/ 413445 w 3024845"/>
                  <a:gd name="connsiteY44" fmla="*/ 577194 h 1059043"/>
                  <a:gd name="connsiteX45" fmla="*/ 427632 w 3024845"/>
                  <a:gd name="connsiteY45" fmla="*/ 577194 h 1059043"/>
                  <a:gd name="connsiteX46" fmla="*/ 427632 w 3024845"/>
                  <a:gd name="connsiteY46" fmla="*/ 578275 h 1059043"/>
                  <a:gd name="connsiteX47" fmla="*/ 427632 w 3024845"/>
                  <a:gd name="connsiteY47" fmla="*/ 585842 h 1059043"/>
                  <a:gd name="connsiteX48" fmla="*/ 449925 w 3024845"/>
                  <a:gd name="connsiteY48" fmla="*/ 585842 h 1059043"/>
                  <a:gd name="connsiteX49" fmla="*/ 449925 w 3024845"/>
                  <a:gd name="connsiteY49" fmla="*/ 583950 h 1059043"/>
                  <a:gd name="connsiteX50" fmla="*/ 449925 w 3024845"/>
                  <a:gd name="connsiteY50" fmla="*/ 570709 h 1059043"/>
                  <a:gd name="connsiteX51" fmla="*/ 451699 w 3024845"/>
                  <a:gd name="connsiteY51" fmla="*/ 570709 h 1059043"/>
                  <a:gd name="connsiteX52" fmla="*/ 464112 w 3024845"/>
                  <a:gd name="connsiteY52" fmla="*/ 570709 h 1059043"/>
                  <a:gd name="connsiteX53" fmla="*/ 464112 w 3024845"/>
                  <a:gd name="connsiteY53" fmla="*/ 594489 h 1059043"/>
                  <a:gd name="connsiteX54" fmla="*/ 465126 w 3024845"/>
                  <a:gd name="connsiteY54" fmla="*/ 594489 h 1059043"/>
                  <a:gd name="connsiteX55" fmla="*/ 472219 w 3024845"/>
                  <a:gd name="connsiteY55" fmla="*/ 594489 h 1059043"/>
                  <a:gd name="connsiteX56" fmla="*/ 472219 w 3024845"/>
                  <a:gd name="connsiteY56" fmla="*/ 593408 h 1059043"/>
                  <a:gd name="connsiteX57" fmla="*/ 472219 w 3024845"/>
                  <a:gd name="connsiteY57" fmla="*/ 585842 h 1059043"/>
                  <a:gd name="connsiteX58" fmla="*/ 473992 w 3024845"/>
                  <a:gd name="connsiteY58" fmla="*/ 585842 h 1059043"/>
                  <a:gd name="connsiteX59" fmla="*/ 486406 w 3024845"/>
                  <a:gd name="connsiteY59" fmla="*/ 585842 h 1059043"/>
                  <a:gd name="connsiteX60" fmla="*/ 486406 w 3024845"/>
                  <a:gd name="connsiteY60" fmla="*/ 611783 h 1059043"/>
                  <a:gd name="connsiteX61" fmla="*/ 488433 w 3024845"/>
                  <a:gd name="connsiteY61" fmla="*/ 611783 h 1059043"/>
                  <a:gd name="connsiteX62" fmla="*/ 502619 w 3024845"/>
                  <a:gd name="connsiteY62" fmla="*/ 611783 h 1059043"/>
                  <a:gd name="connsiteX63" fmla="*/ 502619 w 3024845"/>
                  <a:gd name="connsiteY63" fmla="*/ 613404 h 1059043"/>
                  <a:gd name="connsiteX64" fmla="*/ 502619 w 3024845"/>
                  <a:gd name="connsiteY64" fmla="*/ 624754 h 1059043"/>
                  <a:gd name="connsiteX65" fmla="*/ 503379 w 3024845"/>
                  <a:gd name="connsiteY65" fmla="*/ 624754 h 1059043"/>
                  <a:gd name="connsiteX66" fmla="*/ 508700 w 3024845"/>
                  <a:gd name="connsiteY66" fmla="*/ 624754 h 1059043"/>
                  <a:gd name="connsiteX67" fmla="*/ 508700 w 3024845"/>
                  <a:gd name="connsiteY67" fmla="*/ 623943 h 1059043"/>
                  <a:gd name="connsiteX68" fmla="*/ 508700 w 3024845"/>
                  <a:gd name="connsiteY68" fmla="*/ 618268 h 1059043"/>
                  <a:gd name="connsiteX69" fmla="*/ 539100 w 3024845"/>
                  <a:gd name="connsiteY69" fmla="*/ 618268 h 1059043"/>
                  <a:gd name="connsiteX70" fmla="*/ 539100 w 3024845"/>
                  <a:gd name="connsiteY70" fmla="*/ 642048 h 1059043"/>
                  <a:gd name="connsiteX71" fmla="*/ 540113 w 3024845"/>
                  <a:gd name="connsiteY71" fmla="*/ 642048 h 1059043"/>
                  <a:gd name="connsiteX72" fmla="*/ 547207 w 3024845"/>
                  <a:gd name="connsiteY72" fmla="*/ 642048 h 1059043"/>
                  <a:gd name="connsiteX73" fmla="*/ 547207 w 3024845"/>
                  <a:gd name="connsiteY73" fmla="*/ 643129 h 1059043"/>
                  <a:gd name="connsiteX74" fmla="*/ 547207 w 3024845"/>
                  <a:gd name="connsiteY74" fmla="*/ 650695 h 1059043"/>
                  <a:gd name="connsiteX75" fmla="*/ 547967 w 3024845"/>
                  <a:gd name="connsiteY75" fmla="*/ 650695 h 1059043"/>
                  <a:gd name="connsiteX76" fmla="*/ 553287 w 3024845"/>
                  <a:gd name="connsiteY76" fmla="*/ 650695 h 1059043"/>
                  <a:gd name="connsiteX77" fmla="*/ 553287 w 3024845"/>
                  <a:gd name="connsiteY77" fmla="*/ 648533 h 1059043"/>
                  <a:gd name="connsiteX78" fmla="*/ 553287 w 3024845"/>
                  <a:gd name="connsiteY78" fmla="*/ 633401 h 1059043"/>
                  <a:gd name="connsiteX79" fmla="*/ 554300 w 3024845"/>
                  <a:gd name="connsiteY79" fmla="*/ 633401 h 1059043"/>
                  <a:gd name="connsiteX80" fmla="*/ 561394 w 3024845"/>
                  <a:gd name="connsiteY80" fmla="*/ 633401 h 1059043"/>
                  <a:gd name="connsiteX81" fmla="*/ 561394 w 3024845"/>
                  <a:gd name="connsiteY81" fmla="*/ 634482 h 1059043"/>
                  <a:gd name="connsiteX82" fmla="*/ 561394 w 3024845"/>
                  <a:gd name="connsiteY82" fmla="*/ 642048 h 1059043"/>
                  <a:gd name="connsiteX83" fmla="*/ 566714 w 3024845"/>
                  <a:gd name="connsiteY83" fmla="*/ 640055 h 1059043"/>
                  <a:gd name="connsiteX84" fmla="*/ 567474 w 3024845"/>
                  <a:gd name="connsiteY84" fmla="*/ 639075 h 1059043"/>
                  <a:gd name="connsiteX85" fmla="*/ 567474 w 3024845"/>
                  <a:gd name="connsiteY85" fmla="*/ 633401 h 1059043"/>
                  <a:gd name="connsiteX86" fmla="*/ 605981 w 3024845"/>
                  <a:gd name="connsiteY86" fmla="*/ 633401 h 1059043"/>
                  <a:gd name="connsiteX87" fmla="*/ 605981 w 3024845"/>
                  <a:gd name="connsiteY87" fmla="*/ 657180 h 1059043"/>
                  <a:gd name="connsiteX88" fmla="*/ 608007 w 3024845"/>
                  <a:gd name="connsiteY88" fmla="*/ 657180 h 1059043"/>
                  <a:gd name="connsiteX89" fmla="*/ 622194 w 3024845"/>
                  <a:gd name="connsiteY89" fmla="*/ 657180 h 1059043"/>
                  <a:gd name="connsiteX90" fmla="*/ 622194 w 3024845"/>
                  <a:gd name="connsiteY90" fmla="*/ 658261 h 1059043"/>
                  <a:gd name="connsiteX91" fmla="*/ 622194 w 3024845"/>
                  <a:gd name="connsiteY91" fmla="*/ 665827 h 1059043"/>
                  <a:gd name="connsiteX92" fmla="*/ 623968 w 3024845"/>
                  <a:gd name="connsiteY92" fmla="*/ 665827 h 1059043"/>
                  <a:gd name="connsiteX93" fmla="*/ 636381 w 3024845"/>
                  <a:gd name="connsiteY93" fmla="*/ 665827 h 1059043"/>
                  <a:gd name="connsiteX94" fmla="*/ 636381 w 3024845"/>
                  <a:gd name="connsiteY94" fmla="*/ 642048 h 1059043"/>
                  <a:gd name="connsiteX95" fmla="*/ 637394 w 3024845"/>
                  <a:gd name="connsiteY95" fmla="*/ 642048 h 1059043"/>
                  <a:gd name="connsiteX96" fmla="*/ 644488 w 3024845"/>
                  <a:gd name="connsiteY96" fmla="*/ 642048 h 1059043"/>
                  <a:gd name="connsiteX97" fmla="*/ 644488 w 3024845"/>
                  <a:gd name="connsiteY97" fmla="*/ 609621 h 1059043"/>
                  <a:gd name="connsiteX98" fmla="*/ 645501 w 3024845"/>
                  <a:gd name="connsiteY98" fmla="*/ 609621 h 1059043"/>
                  <a:gd name="connsiteX99" fmla="*/ 652595 w 3024845"/>
                  <a:gd name="connsiteY99" fmla="*/ 609621 h 1059043"/>
                  <a:gd name="connsiteX100" fmla="*/ 652595 w 3024845"/>
                  <a:gd name="connsiteY100" fmla="*/ 607730 h 1059043"/>
                  <a:gd name="connsiteX101" fmla="*/ 652595 w 3024845"/>
                  <a:gd name="connsiteY101" fmla="*/ 594489 h 1059043"/>
                  <a:gd name="connsiteX102" fmla="*/ 651328 w 3024845"/>
                  <a:gd name="connsiteY102" fmla="*/ 592867 h 1059043"/>
                  <a:gd name="connsiteX103" fmla="*/ 656648 w 3024845"/>
                  <a:gd name="connsiteY103" fmla="*/ 581518 h 1059043"/>
                  <a:gd name="connsiteX104" fmla="*/ 664755 w 3024845"/>
                  <a:gd name="connsiteY104" fmla="*/ 609621 h 1059043"/>
                  <a:gd name="connsiteX105" fmla="*/ 665515 w 3024845"/>
                  <a:gd name="connsiteY105" fmla="*/ 609621 h 1059043"/>
                  <a:gd name="connsiteX106" fmla="*/ 670835 w 3024845"/>
                  <a:gd name="connsiteY106" fmla="*/ 609621 h 1059043"/>
                  <a:gd name="connsiteX107" fmla="*/ 670835 w 3024845"/>
                  <a:gd name="connsiteY107" fmla="*/ 503694 h 1059043"/>
                  <a:gd name="connsiteX108" fmla="*/ 672355 w 3024845"/>
                  <a:gd name="connsiteY108" fmla="*/ 503694 h 1059043"/>
                  <a:gd name="connsiteX109" fmla="*/ 682995 w 3024845"/>
                  <a:gd name="connsiteY109" fmla="*/ 503694 h 1059043"/>
                  <a:gd name="connsiteX110" fmla="*/ 682995 w 3024845"/>
                  <a:gd name="connsiteY110" fmla="*/ 456135 h 1059043"/>
                  <a:gd name="connsiteX111" fmla="*/ 709342 w 3024845"/>
                  <a:gd name="connsiteY111" fmla="*/ 456135 h 1059043"/>
                  <a:gd name="connsiteX112" fmla="*/ 709342 w 3024845"/>
                  <a:gd name="connsiteY112" fmla="*/ 434517 h 1059043"/>
                  <a:gd name="connsiteX113" fmla="*/ 743796 w 3024845"/>
                  <a:gd name="connsiteY113" fmla="*/ 434517 h 1059043"/>
                  <a:gd name="connsiteX114" fmla="*/ 743796 w 3024845"/>
                  <a:gd name="connsiteY114" fmla="*/ 436949 h 1059043"/>
                  <a:gd name="connsiteX115" fmla="*/ 743796 w 3024845"/>
                  <a:gd name="connsiteY115" fmla="*/ 453973 h 1059043"/>
                  <a:gd name="connsiteX116" fmla="*/ 746076 w 3024845"/>
                  <a:gd name="connsiteY116" fmla="*/ 453973 h 1059043"/>
                  <a:gd name="connsiteX117" fmla="*/ 762036 w 3024845"/>
                  <a:gd name="connsiteY117" fmla="*/ 453973 h 1059043"/>
                  <a:gd name="connsiteX118" fmla="*/ 762036 w 3024845"/>
                  <a:gd name="connsiteY118" fmla="*/ 501532 h 1059043"/>
                  <a:gd name="connsiteX119" fmla="*/ 763049 w 3024845"/>
                  <a:gd name="connsiteY119" fmla="*/ 501532 h 1059043"/>
                  <a:gd name="connsiteX120" fmla="*/ 770143 w 3024845"/>
                  <a:gd name="connsiteY120" fmla="*/ 501532 h 1059043"/>
                  <a:gd name="connsiteX121" fmla="*/ 784330 w 3024845"/>
                  <a:gd name="connsiteY121" fmla="*/ 505856 h 1059043"/>
                  <a:gd name="connsiteX122" fmla="*/ 784330 w 3024845"/>
                  <a:gd name="connsiteY122" fmla="*/ 544768 h 1059043"/>
                  <a:gd name="connsiteX123" fmla="*/ 785343 w 3024845"/>
                  <a:gd name="connsiteY123" fmla="*/ 544768 h 1059043"/>
                  <a:gd name="connsiteX124" fmla="*/ 792436 w 3024845"/>
                  <a:gd name="connsiteY124" fmla="*/ 544768 h 1059043"/>
                  <a:gd name="connsiteX125" fmla="*/ 792436 w 3024845"/>
                  <a:gd name="connsiteY125" fmla="*/ 546389 h 1059043"/>
                  <a:gd name="connsiteX126" fmla="*/ 792436 w 3024845"/>
                  <a:gd name="connsiteY126" fmla="*/ 557738 h 1059043"/>
                  <a:gd name="connsiteX127" fmla="*/ 794463 w 3024845"/>
                  <a:gd name="connsiteY127" fmla="*/ 557738 h 1059043"/>
                  <a:gd name="connsiteX128" fmla="*/ 808650 w 3024845"/>
                  <a:gd name="connsiteY128" fmla="*/ 557738 h 1059043"/>
                  <a:gd name="connsiteX129" fmla="*/ 814730 w 3024845"/>
                  <a:gd name="connsiteY129" fmla="*/ 564224 h 1059043"/>
                  <a:gd name="connsiteX130" fmla="*/ 814730 w 3024845"/>
                  <a:gd name="connsiteY130" fmla="*/ 585842 h 1059043"/>
                  <a:gd name="connsiteX131" fmla="*/ 817010 w 3024845"/>
                  <a:gd name="connsiteY131" fmla="*/ 585842 h 1059043"/>
                  <a:gd name="connsiteX132" fmla="*/ 832970 w 3024845"/>
                  <a:gd name="connsiteY132" fmla="*/ 585842 h 1059043"/>
                  <a:gd name="connsiteX133" fmla="*/ 832970 w 3024845"/>
                  <a:gd name="connsiteY133" fmla="*/ 586922 h 1059043"/>
                  <a:gd name="connsiteX134" fmla="*/ 832970 w 3024845"/>
                  <a:gd name="connsiteY134" fmla="*/ 594489 h 1059043"/>
                  <a:gd name="connsiteX135" fmla="*/ 834237 w 3024845"/>
                  <a:gd name="connsiteY135" fmla="*/ 594489 h 1059043"/>
                  <a:gd name="connsiteX136" fmla="*/ 843104 w 3024845"/>
                  <a:gd name="connsiteY136" fmla="*/ 594489 h 1059043"/>
                  <a:gd name="connsiteX137" fmla="*/ 843104 w 3024845"/>
                  <a:gd name="connsiteY137" fmla="*/ 596650 h 1059043"/>
                  <a:gd name="connsiteX138" fmla="*/ 843104 w 3024845"/>
                  <a:gd name="connsiteY138" fmla="*/ 611783 h 1059043"/>
                  <a:gd name="connsiteX139" fmla="*/ 847157 w 3024845"/>
                  <a:gd name="connsiteY139" fmla="*/ 609891 h 1059043"/>
                  <a:gd name="connsiteX140" fmla="*/ 847157 w 3024845"/>
                  <a:gd name="connsiteY140" fmla="*/ 596650 h 1059043"/>
                  <a:gd name="connsiteX141" fmla="*/ 848170 w 3024845"/>
                  <a:gd name="connsiteY141" fmla="*/ 596650 h 1059043"/>
                  <a:gd name="connsiteX142" fmla="*/ 855264 w 3024845"/>
                  <a:gd name="connsiteY142" fmla="*/ 596650 h 1059043"/>
                  <a:gd name="connsiteX143" fmla="*/ 855264 w 3024845"/>
                  <a:gd name="connsiteY143" fmla="*/ 598272 h 1059043"/>
                  <a:gd name="connsiteX144" fmla="*/ 855264 w 3024845"/>
                  <a:gd name="connsiteY144" fmla="*/ 609621 h 1059043"/>
                  <a:gd name="connsiteX145" fmla="*/ 856024 w 3024845"/>
                  <a:gd name="connsiteY145" fmla="*/ 609621 h 1059043"/>
                  <a:gd name="connsiteX146" fmla="*/ 861344 w 3024845"/>
                  <a:gd name="connsiteY146" fmla="*/ 609621 h 1059043"/>
                  <a:gd name="connsiteX147" fmla="*/ 909984 w 3024845"/>
                  <a:gd name="connsiteY147" fmla="*/ 605298 h 1059043"/>
                  <a:gd name="connsiteX148" fmla="*/ 909984 w 3024845"/>
                  <a:gd name="connsiteY148" fmla="*/ 606649 h 1059043"/>
                  <a:gd name="connsiteX149" fmla="*/ 909984 w 3024845"/>
                  <a:gd name="connsiteY149" fmla="*/ 616106 h 1059043"/>
                  <a:gd name="connsiteX150" fmla="*/ 910744 w 3024845"/>
                  <a:gd name="connsiteY150" fmla="*/ 616106 h 1059043"/>
                  <a:gd name="connsiteX151" fmla="*/ 916065 w 3024845"/>
                  <a:gd name="connsiteY151" fmla="*/ 616106 h 1059043"/>
                  <a:gd name="connsiteX152" fmla="*/ 916065 w 3024845"/>
                  <a:gd name="connsiteY152" fmla="*/ 618268 h 1059043"/>
                  <a:gd name="connsiteX153" fmla="*/ 916065 w 3024845"/>
                  <a:gd name="connsiteY153" fmla="*/ 633401 h 1059043"/>
                  <a:gd name="connsiteX154" fmla="*/ 918091 w 3024845"/>
                  <a:gd name="connsiteY154" fmla="*/ 632050 h 1059043"/>
                  <a:gd name="connsiteX155" fmla="*/ 932278 w 3024845"/>
                  <a:gd name="connsiteY155" fmla="*/ 622592 h 1059043"/>
                  <a:gd name="connsiteX156" fmla="*/ 938358 w 3024845"/>
                  <a:gd name="connsiteY156" fmla="*/ 581518 h 1059043"/>
                  <a:gd name="connsiteX157" fmla="*/ 939118 w 3024845"/>
                  <a:gd name="connsiteY157" fmla="*/ 581248 h 1059043"/>
                  <a:gd name="connsiteX158" fmla="*/ 944438 w 3024845"/>
                  <a:gd name="connsiteY158" fmla="*/ 579356 h 1059043"/>
                  <a:gd name="connsiteX159" fmla="*/ 946465 w 3024845"/>
                  <a:gd name="connsiteY159" fmla="*/ 510179 h 1059043"/>
                  <a:gd name="connsiteX160" fmla="*/ 948492 w 3024845"/>
                  <a:gd name="connsiteY160" fmla="*/ 579356 h 1059043"/>
                  <a:gd name="connsiteX161" fmla="*/ 949252 w 3024845"/>
                  <a:gd name="connsiteY161" fmla="*/ 579626 h 1059043"/>
                  <a:gd name="connsiteX162" fmla="*/ 954572 w 3024845"/>
                  <a:gd name="connsiteY162" fmla="*/ 581518 h 1059043"/>
                  <a:gd name="connsiteX163" fmla="*/ 954572 w 3024845"/>
                  <a:gd name="connsiteY163" fmla="*/ 495047 h 1059043"/>
                  <a:gd name="connsiteX164" fmla="*/ 958625 w 3024845"/>
                  <a:gd name="connsiteY164" fmla="*/ 462620 h 1059043"/>
                  <a:gd name="connsiteX165" fmla="*/ 997132 w 3024845"/>
                  <a:gd name="connsiteY165" fmla="*/ 462620 h 1059043"/>
                  <a:gd name="connsiteX166" fmla="*/ 997132 w 3024845"/>
                  <a:gd name="connsiteY166" fmla="*/ 495047 h 1059043"/>
                  <a:gd name="connsiteX167" fmla="*/ 997892 w 3024845"/>
                  <a:gd name="connsiteY167" fmla="*/ 495047 h 1059043"/>
                  <a:gd name="connsiteX168" fmla="*/ 1003212 w 3024845"/>
                  <a:gd name="connsiteY168" fmla="*/ 495047 h 1059043"/>
                  <a:gd name="connsiteX169" fmla="*/ 1003212 w 3024845"/>
                  <a:gd name="connsiteY169" fmla="*/ 412899 h 1059043"/>
                  <a:gd name="connsiteX170" fmla="*/ 1004986 w 3024845"/>
                  <a:gd name="connsiteY170" fmla="*/ 412899 h 1059043"/>
                  <a:gd name="connsiteX171" fmla="*/ 1017399 w 3024845"/>
                  <a:gd name="connsiteY171" fmla="*/ 412899 h 1059043"/>
                  <a:gd name="connsiteX172" fmla="*/ 1017399 w 3024845"/>
                  <a:gd name="connsiteY172" fmla="*/ 411008 h 1059043"/>
                  <a:gd name="connsiteX173" fmla="*/ 1017399 w 3024845"/>
                  <a:gd name="connsiteY173" fmla="*/ 397767 h 1059043"/>
                  <a:gd name="connsiteX174" fmla="*/ 1039693 w 3024845"/>
                  <a:gd name="connsiteY174" fmla="*/ 397767 h 1059043"/>
                  <a:gd name="connsiteX175" fmla="*/ 1039693 w 3024845"/>
                  <a:gd name="connsiteY175" fmla="*/ 396686 h 1059043"/>
                  <a:gd name="connsiteX176" fmla="*/ 1039693 w 3024845"/>
                  <a:gd name="connsiteY176" fmla="*/ 389120 h 1059043"/>
                  <a:gd name="connsiteX177" fmla="*/ 1041466 w 3024845"/>
                  <a:gd name="connsiteY177" fmla="*/ 389120 h 1059043"/>
                  <a:gd name="connsiteX178" fmla="*/ 1053880 w 3024845"/>
                  <a:gd name="connsiteY178" fmla="*/ 389120 h 1059043"/>
                  <a:gd name="connsiteX179" fmla="*/ 1053880 w 3024845"/>
                  <a:gd name="connsiteY179" fmla="*/ 390201 h 1059043"/>
                  <a:gd name="connsiteX180" fmla="*/ 1053880 w 3024845"/>
                  <a:gd name="connsiteY180" fmla="*/ 397767 h 1059043"/>
                  <a:gd name="connsiteX181" fmla="*/ 1054640 w 3024845"/>
                  <a:gd name="connsiteY181" fmla="*/ 397767 h 1059043"/>
                  <a:gd name="connsiteX182" fmla="*/ 1059960 w 3024845"/>
                  <a:gd name="connsiteY182" fmla="*/ 397767 h 1059043"/>
                  <a:gd name="connsiteX183" fmla="*/ 1070093 w 3024845"/>
                  <a:gd name="connsiteY183" fmla="*/ 393443 h 1059043"/>
                  <a:gd name="connsiteX184" fmla="*/ 1074146 w 3024845"/>
                  <a:gd name="connsiteY184" fmla="*/ 396686 h 1059043"/>
                  <a:gd name="connsiteX185" fmla="*/ 1074146 w 3024845"/>
                  <a:gd name="connsiteY185" fmla="*/ 389120 h 1059043"/>
                  <a:gd name="connsiteX186" fmla="*/ 1076426 w 3024845"/>
                  <a:gd name="connsiteY186" fmla="*/ 389120 h 1059043"/>
                  <a:gd name="connsiteX187" fmla="*/ 1092387 w 3024845"/>
                  <a:gd name="connsiteY187" fmla="*/ 389120 h 1059043"/>
                  <a:gd name="connsiteX188" fmla="*/ 1092387 w 3024845"/>
                  <a:gd name="connsiteY188" fmla="*/ 390201 h 1059043"/>
                  <a:gd name="connsiteX189" fmla="*/ 1092387 w 3024845"/>
                  <a:gd name="connsiteY189" fmla="*/ 397767 h 1059043"/>
                  <a:gd name="connsiteX190" fmla="*/ 1122787 w 3024845"/>
                  <a:gd name="connsiteY190" fmla="*/ 397767 h 1059043"/>
                  <a:gd name="connsiteX191" fmla="*/ 1122787 w 3024845"/>
                  <a:gd name="connsiteY191" fmla="*/ 399388 h 1059043"/>
                  <a:gd name="connsiteX192" fmla="*/ 1122787 w 3024845"/>
                  <a:gd name="connsiteY192" fmla="*/ 410738 h 1059043"/>
                  <a:gd name="connsiteX193" fmla="*/ 1149134 w 3024845"/>
                  <a:gd name="connsiteY193" fmla="*/ 410738 h 1059043"/>
                  <a:gd name="connsiteX194" fmla="*/ 1149134 w 3024845"/>
                  <a:gd name="connsiteY194" fmla="*/ 441002 h 1059043"/>
                  <a:gd name="connsiteX195" fmla="*/ 1149894 w 3024845"/>
                  <a:gd name="connsiteY195" fmla="*/ 441002 h 1059043"/>
                  <a:gd name="connsiteX196" fmla="*/ 1155214 w 3024845"/>
                  <a:gd name="connsiteY196" fmla="*/ 441002 h 1059043"/>
                  <a:gd name="connsiteX197" fmla="*/ 1155214 w 3024845"/>
                  <a:gd name="connsiteY197" fmla="*/ 442083 h 1059043"/>
                  <a:gd name="connsiteX198" fmla="*/ 1155214 w 3024845"/>
                  <a:gd name="connsiteY198" fmla="*/ 449650 h 1059043"/>
                  <a:gd name="connsiteX199" fmla="*/ 1159268 w 3024845"/>
                  <a:gd name="connsiteY199" fmla="*/ 479914 h 1059043"/>
                  <a:gd name="connsiteX200" fmla="*/ 1160028 w 3024845"/>
                  <a:gd name="connsiteY200" fmla="*/ 479914 h 1059043"/>
                  <a:gd name="connsiteX201" fmla="*/ 1165348 w 3024845"/>
                  <a:gd name="connsiteY201" fmla="*/ 479914 h 1059043"/>
                  <a:gd name="connsiteX202" fmla="*/ 1165348 w 3024845"/>
                  <a:gd name="connsiteY202" fmla="*/ 480725 h 1059043"/>
                  <a:gd name="connsiteX203" fmla="*/ 1165348 w 3024845"/>
                  <a:gd name="connsiteY203" fmla="*/ 486400 h 1059043"/>
                  <a:gd name="connsiteX204" fmla="*/ 1166361 w 3024845"/>
                  <a:gd name="connsiteY204" fmla="*/ 486400 h 1059043"/>
                  <a:gd name="connsiteX205" fmla="*/ 1173454 w 3024845"/>
                  <a:gd name="connsiteY205" fmla="*/ 486400 h 1059043"/>
                  <a:gd name="connsiteX206" fmla="*/ 1173454 w 3024845"/>
                  <a:gd name="connsiteY206" fmla="*/ 516665 h 1059043"/>
                  <a:gd name="connsiteX207" fmla="*/ 1175481 w 3024845"/>
                  <a:gd name="connsiteY207" fmla="*/ 516665 h 1059043"/>
                  <a:gd name="connsiteX208" fmla="*/ 1189668 w 3024845"/>
                  <a:gd name="connsiteY208" fmla="*/ 516665 h 1059043"/>
                  <a:gd name="connsiteX209" fmla="*/ 1189668 w 3024845"/>
                  <a:gd name="connsiteY209" fmla="*/ 540444 h 1059043"/>
                  <a:gd name="connsiteX210" fmla="*/ 1191695 w 3024845"/>
                  <a:gd name="connsiteY210" fmla="*/ 542065 h 1059043"/>
                  <a:gd name="connsiteX211" fmla="*/ 1191695 w 3024845"/>
                  <a:gd name="connsiteY211" fmla="*/ 553415 h 1059043"/>
                  <a:gd name="connsiteX212" fmla="*/ 1192455 w 3024845"/>
                  <a:gd name="connsiteY212" fmla="*/ 553415 h 1059043"/>
                  <a:gd name="connsiteX213" fmla="*/ 1197775 w 3024845"/>
                  <a:gd name="connsiteY213" fmla="*/ 553415 h 1059043"/>
                  <a:gd name="connsiteX214" fmla="*/ 1197775 w 3024845"/>
                  <a:gd name="connsiteY214" fmla="*/ 577194 h 1059043"/>
                  <a:gd name="connsiteX215" fmla="*/ 1199041 w 3024845"/>
                  <a:gd name="connsiteY215" fmla="*/ 577194 h 1059043"/>
                  <a:gd name="connsiteX216" fmla="*/ 1207908 w 3024845"/>
                  <a:gd name="connsiteY216" fmla="*/ 577194 h 1059043"/>
                  <a:gd name="connsiteX217" fmla="*/ 1209935 w 3024845"/>
                  <a:gd name="connsiteY217" fmla="*/ 581248 h 1059043"/>
                  <a:gd name="connsiteX218" fmla="*/ 1209935 w 3024845"/>
                  <a:gd name="connsiteY218" fmla="*/ 594489 h 1059043"/>
                  <a:gd name="connsiteX219" fmla="*/ 1211455 w 3024845"/>
                  <a:gd name="connsiteY219" fmla="*/ 592597 h 1059043"/>
                  <a:gd name="connsiteX220" fmla="*/ 1222095 w 3024845"/>
                  <a:gd name="connsiteY220" fmla="*/ 579356 h 1059043"/>
                  <a:gd name="connsiteX221" fmla="*/ 1250469 w 3024845"/>
                  <a:gd name="connsiteY221" fmla="*/ 579356 h 1059043"/>
                  <a:gd name="connsiteX222" fmla="*/ 1250469 w 3024845"/>
                  <a:gd name="connsiteY222" fmla="*/ 665827 h 1059043"/>
                  <a:gd name="connsiteX223" fmla="*/ 1251229 w 3024845"/>
                  <a:gd name="connsiteY223" fmla="*/ 665827 h 1059043"/>
                  <a:gd name="connsiteX224" fmla="*/ 1256549 w 3024845"/>
                  <a:gd name="connsiteY224" fmla="*/ 665827 h 1059043"/>
                  <a:gd name="connsiteX225" fmla="*/ 1257309 w 3024845"/>
                  <a:gd name="connsiteY225" fmla="*/ 664476 h 1059043"/>
                  <a:gd name="connsiteX226" fmla="*/ 1262629 w 3024845"/>
                  <a:gd name="connsiteY226" fmla="*/ 655018 h 1059043"/>
                  <a:gd name="connsiteX227" fmla="*/ 1262629 w 3024845"/>
                  <a:gd name="connsiteY227" fmla="*/ 656910 h 1059043"/>
                  <a:gd name="connsiteX228" fmla="*/ 1262629 w 3024845"/>
                  <a:gd name="connsiteY228" fmla="*/ 670151 h 1059043"/>
                  <a:gd name="connsiteX229" fmla="*/ 1266682 w 3024845"/>
                  <a:gd name="connsiteY229" fmla="*/ 624754 h 1059043"/>
                  <a:gd name="connsiteX230" fmla="*/ 1267442 w 3024845"/>
                  <a:gd name="connsiteY230" fmla="*/ 624754 h 1059043"/>
                  <a:gd name="connsiteX231" fmla="*/ 1272762 w 3024845"/>
                  <a:gd name="connsiteY231" fmla="*/ 624754 h 1059043"/>
                  <a:gd name="connsiteX232" fmla="*/ 1272762 w 3024845"/>
                  <a:gd name="connsiteY232" fmla="*/ 559900 h 1059043"/>
                  <a:gd name="connsiteX233" fmla="*/ 1273776 w 3024845"/>
                  <a:gd name="connsiteY233" fmla="*/ 559900 h 1059043"/>
                  <a:gd name="connsiteX234" fmla="*/ 1280869 w 3024845"/>
                  <a:gd name="connsiteY234" fmla="*/ 559900 h 1059043"/>
                  <a:gd name="connsiteX235" fmla="*/ 1293029 w 3024845"/>
                  <a:gd name="connsiteY235" fmla="*/ 516665 h 1059043"/>
                  <a:gd name="connsiteX236" fmla="*/ 1294296 w 3024845"/>
                  <a:gd name="connsiteY236" fmla="*/ 516665 h 1059043"/>
                  <a:gd name="connsiteX237" fmla="*/ 1303163 w 3024845"/>
                  <a:gd name="connsiteY237" fmla="*/ 516665 h 1059043"/>
                  <a:gd name="connsiteX238" fmla="*/ 1313296 w 3024845"/>
                  <a:gd name="connsiteY238" fmla="*/ 559900 h 1059043"/>
                  <a:gd name="connsiteX239" fmla="*/ 1314309 w 3024845"/>
                  <a:gd name="connsiteY239" fmla="*/ 559900 h 1059043"/>
                  <a:gd name="connsiteX240" fmla="*/ 1321403 w 3024845"/>
                  <a:gd name="connsiteY240" fmla="*/ 559900 h 1059043"/>
                  <a:gd name="connsiteX241" fmla="*/ 1321403 w 3024845"/>
                  <a:gd name="connsiteY241" fmla="*/ 598812 h 1059043"/>
                  <a:gd name="connsiteX242" fmla="*/ 1323176 w 3024845"/>
                  <a:gd name="connsiteY242" fmla="*/ 598812 h 1059043"/>
                  <a:gd name="connsiteX243" fmla="*/ 1335590 w 3024845"/>
                  <a:gd name="connsiteY243" fmla="*/ 598812 h 1059043"/>
                  <a:gd name="connsiteX244" fmla="*/ 1335590 w 3024845"/>
                  <a:gd name="connsiteY244" fmla="*/ 600974 h 1059043"/>
                  <a:gd name="connsiteX245" fmla="*/ 1335590 w 3024845"/>
                  <a:gd name="connsiteY245" fmla="*/ 616106 h 1059043"/>
                  <a:gd name="connsiteX246" fmla="*/ 1339643 w 3024845"/>
                  <a:gd name="connsiteY246" fmla="*/ 613945 h 1059043"/>
                  <a:gd name="connsiteX247" fmla="*/ 1339643 w 3024845"/>
                  <a:gd name="connsiteY247" fmla="*/ 598812 h 1059043"/>
                  <a:gd name="connsiteX248" fmla="*/ 1341163 w 3024845"/>
                  <a:gd name="connsiteY248" fmla="*/ 598812 h 1059043"/>
                  <a:gd name="connsiteX249" fmla="*/ 1351803 w 3024845"/>
                  <a:gd name="connsiteY249" fmla="*/ 598812 h 1059043"/>
                  <a:gd name="connsiteX250" fmla="*/ 1351803 w 3024845"/>
                  <a:gd name="connsiteY250" fmla="*/ 600433 h 1059043"/>
                  <a:gd name="connsiteX251" fmla="*/ 1351803 w 3024845"/>
                  <a:gd name="connsiteY251" fmla="*/ 611783 h 1059043"/>
                  <a:gd name="connsiteX252" fmla="*/ 1382204 w 3024845"/>
                  <a:gd name="connsiteY252" fmla="*/ 611783 h 1059043"/>
                  <a:gd name="connsiteX253" fmla="*/ 1382204 w 3024845"/>
                  <a:gd name="connsiteY253" fmla="*/ 575033 h 1059043"/>
                  <a:gd name="connsiteX254" fmla="*/ 1383470 w 3024845"/>
                  <a:gd name="connsiteY254" fmla="*/ 575033 h 1059043"/>
                  <a:gd name="connsiteX255" fmla="*/ 1392337 w 3024845"/>
                  <a:gd name="connsiteY255" fmla="*/ 575033 h 1059043"/>
                  <a:gd name="connsiteX256" fmla="*/ 1392337 w 3024845"/>
                  <a:gd name="connsiteY256" fmla="*/ 596650 h 1059043"/>
                  <a:gd name="connsiteX257" fmla="*/ 1394364 w 3024845"/>
                  <a:gd name="connsiteY257" fmla="*/ 564224 h 1059043"/>
                  <a:gd name="connsiteX258" fmla="*/ 1416657 w 3024845"/>
                  <a:gd name="connsiteY258" fmla="*/ 564224 h 1059043"/>
                  <a:gd name="connsiteX259" fmla="*/ 1416657 w 3024845"/>
                  <a:gd name="connsiteY259" fmla="*/ 562602 h 1059043"/>
                  <a:gd name="connsiteX260" fmla="*/ 1416657 w 3024845"/>
                  <a:gd name="connsiteY260" fmla="*/ 551253 h 1059043"/>
                  <a:gd name="connsiteX261" fmla="*/ 1417417 w 3024845"/>
                  <a:gd name="connsiteY261" fmla="*/ 551253 h 1059043"/>
                  <a:gd name="connsiteX262" fmla="*/ 1422737 w 3024845"/>
                  <a:gd name="connsiteY262" fmla="*/ 551253 h 1059043"/>
                  <a:gd name="connsiteX263" fmla="*/ 1422737 w 3024845"/>
                  <a:gd name="connsiteY263" fmla="*/ 549362 h 1059043"/>
                  <a:gd name="connsiteX264" fmla="*/ 1422737 w 3024845"/>
                  <a:gd name="connsiteY264" fmla="*/ 536121 h 1059043"/>
                  <a:gd name="connsiteX265" fmla="*/ 1426791 w 3024845"/>
                  <a:gd name="connsiteY265" fmla="*/ 542606 h 1059043"/>
                  <a:gd name="connsiteX266" fmla="*/ 1429071 w 3024845"/>
                  <a:gd name="connsiteY266" fmla="*/ 542606 h 1059043"/>
                  <a:gd name="connsiteX267" fmla="*/ 1445031 w 3024845"/>
                  <a:gd name="connsiteY267" fmla="*/ 542606 h 1059043"/>
                  <a:gd name="connsiteX268" fmla="*/ 1445031 w 3024845"/>
                  <a:gd name="connsiteY268" fmla="*/ 541795 h 1059043"/>
                  <a:gd name="connsiteX269" fmla="*/ 1445031 w 3024845"/>
                  <a:gd name="connsiteY269" fmla="*/ 536121 h 1059043"/>
                  <a:gd name="connsiteX270" fmla="*/ 1445791 w 3024845"/>
                  <a:gd name="connsiteY270" fmla="*/ 536121 h 1059043"/>
                  <a:gd name="connsiteX271" fmla="*/ 1451111 w 3024845"/>
                  <a:gd name="connsiteY271" fmla="*/ 536121 h 1059043"/>
                  <a:gd name="connsiteX272" fmla="*/ 1451111 w 3024845"/>
                  <a:gd name="connsiteY272" fmla="*/ 537472 h 1059043"/>
                  <a:gd name="connsiteX273" fmla="*/ 1451111 w 3024845"/>
                  <a:gd name="connsiteY273" fmla="*/ 546930 h 1059043"/>
                  <a:gd name="connsiteX274" fmla="*/ 1489618 w 3024845"/>
                  <a:gd name="connsiteY274" fmla="*/ 546930 h 1059043"/>
                  <a:gd name="connsiteX275" fmla="*/ 1489618 w 3024845"/>
                  <a:gd name="connsiteY275" fmla="*/ 685283 h 1059043"/>
                  <a:gd name="connsiteX276" fmla="*/ 1491138 w 3024845"/>
                  <a:gd name="connsiteY276" fmla="*/ 685283 h 1059043"/>
                  <a:gd name="connsiteX277" fmla="*/ 1501778 w 3024845"/>
                  <a:gd name="connsiteY277" fmla="*/ 685283 h 1059043"/>
                  <a:gd name="connsiteX278" fmla="*/ 1501778 w 3024845"/>
                  <a:gd name="connsiteY278" fmla="*/ 672313 h 1059043"/>
                  <a:gd name="connsiteX279" fmla="*/ 1505832 w 3024845"/>
                  <a:gd name="connsiteY279" fmla="*/ 672313 h 1059043"/>
                  <a:gd name="connsiteX280" fmla="*/ 1505832 w 3024845"/>
                  <a:gd name="connsiteY280" fmla="*/ 685283 h 1059043"/>
                  <a:gd name="connsiteX281" fmla="*/ 1536232 w 3024845"/>
                  <a:gd name="connsiteY281" fmla="*/ 685283 h 1059043"/>
                  <a:gd name="connsiteX282" fmla="*/ 1536232 w 3024845"/>
                  <a:gd name="connsiteY282" fmla="*/ 655018 h 1059043"/>
                  <a:gd name="connsiteX283" fmla="*/ 1548392 w 3024845"/>
                  <a:gd name="connsiteY283" fmla="*/ 655018 h 1059043"/>
                  <a:gd name="connsiteX284" fmla="*/ 1560552 w 3024845"/>
                  <a:gd name="connsiteY284" fmla="*/ 652857 h 1059043"/>
                  <a:gd name="connsiteX285" fmla="*/ 1564606 w 3024845"/>
                  <a:gd name="connsiteY285" fmla="*/ 655018 h 1059043"/>
                  <a:gd name="connsiteX286" fmla="*/ 1574739 w 3024845"/>
                  <a:gd name="connsiteY286" fmla="*/ 655018 h 1059043"/>
                  <a:gd name="connsiteX287" fmla="*/ 1574739 w 3024845"/>
                  <a:gd name="connsiteY287" fmla="*/ 685283 h 1059043"/>
                  <a:gd name="connsiteX288" fmla="*/ 1582846 w 3024845"/>
                  <a:gd name="connsiteY288" fmla="*/ 685283 h 1059043"/>
                  <a:gd name="connsiteX289" fmla="*/ 1582846 w 3024845"/>
                  <a:gd name="connsiteY289" fmla="*/ 702578 h 1059043"/>
                  <a:gd name="connsiteX290" fmla="*/ 1592182 w 3024845"/>
                  <a:gd name="connsiteY290" fmla="*/ 703483 h 1059043"/>
                  <a:gd name="connsiteX291" fmla="*/ 1605140 w 3024845"/>
                  <a:gd name="connsiteY291" fmla="*/ 703483 h 1059043"/>
                  <a:gd name="connsiteX292" fmla="*/ 1605140 w 3024845"/>
                  <a:gd name="connsiteY292" fmla="*/ 687445 h 1059043"/>
                  <a:gd name="connsiteX293" fmla="*/ 1673096 w 3024845"/>
                  <a:gd name="connsiteY293" fmla="*/ 687445 h 1059043"/>
                  <a:gd name="connsiteX294" fmla="*/ 1673096 w 3024845"/>
                  <a:gd name="connsiteY294" fmla="*/ 602192 h 1059043"/>
                  <a:gd name="connsiteX295" fmla="*/ 1745104 w 3024845"/>
                  <a:gd name="connsiteY295" fmla="*/ 602192 h 1059043"/>
                  <a:gd name="connsiteX296" fmla="*/ 1745104 w 3024845"/>
                  <a:gd name="connsiteY296" fmla="*/ 680960 h 1059043"/>
                  <a:gd name="connsiteX297" fmla="*/ 1747008 w 3024845"/>
                  <a:gd name="connsiteY297" fmla="*/ 680960 h 1059043"/>
                  <a:gd name="connsiteX298" fmla="*/ 1748250 w 3024845"/>
                  <a:gd name="connsiteY298" fmla="*/ 703483 h 1059043"/>
                  <a:gd name="connsiteX299" fmla="*/ 1757926 w 3024845"/>
                  <a:gd name="connsiteY299" fmla="*/ 703483 h 1059043"/>
                  <a:gd name="connsiteX300" fmla="*/ 1759168 w 3024845"/>
                  <a:gd name="connsiteY300" fmla="*/ 680960 h 1059043"/>
                  <a:gd name="connsiteX301" fmla="*/ 1765248 w 3024845"/>
                  <a:gd name="connsiteY301" fmla="*/ 680960 h 1059043"/>
                  <a:gd name="connsiteX302" fmla="*/ 1766490 w 3024845"/>
                  <a:gd name="connsiteY302" fmla="*/ 703483 h 1059043"/>
                  <a:gd name="connsiteX303" fmla="*/ 1817112 w 3024845"/>
                  <a:gd name="connsiteY303" fmla="*/ 703483 h 1059043"/>
                  <a:gd name="connsiteX304" fmla="*/ 1817112 w 3024845"/>
                  <a:gd name="connsiteY304" fmla="*/ 540455 h 1059043"/>
                  <a:gd name="connsiteX305" fmla="*/ 2014439 w 3024845"/>
                  <a:gd name="connsiteY305" fmla="*/ 540455 h 1059043"/>
                  <a:gd name="connsiteX306" fmla="*/ 2014439 w 3024845"/>
                  <a:gd name="connsiteY306" fmla="*/ 703483 h 1059043"/>
                  <a:gd name="connsiteX307" fmla="*/ 2033136 w 3024845"/>
                  <a:gd name="connsiteY307" fmla="*/ 703483 h 1059043"/>
                  <a:gd name="connsiteX308" fmla="*/ 2033136 w 3024845"/>
                  <a:gd name="connsiteY308" fmla="*/ 620790 h 1059043"/>
                  <a:gd name="connsiteX309" fmla="*/ 2128256 w 3024845"/>
                  <a:gd name="connsiteY309" fmla="*/ 620790 h 1059043"/>
                  <a:gd name="connsiteX310" fmla="*/ 2128026 w 3024845"/>
                  <a:gd name="connsiteY310" fmla="*/ 281031 h 1059043"/>
                  <a:gd name="connsiteX311" fmla="*/ 2121946 w 3024845"/>
                  <a:gd name="connsiteY311" fmla="*/ 276707 h 1059043"/>
                  <a:gd name="connsiteX312" fmla="*/ 2130053 w 3024845"/>
                  <a:gd name="connsiteY312" fmla="*/ 252928 h 1059043"/>
                  <a:gd name="connsiteX313" fmla="*/ 2130053 w 3024845"/>
                  <a:gd name="connsiteY313" fmla="*/ 235634 h 1059043"/>
                  <a:gd name="connsiteX314" fmla="*/ 2144240 w 3024845"/>
                  <a:gd name="connsiteY314" fmla="*/ 235634 h 1059043"/>
                  <a:gd name="connsiteX315" fmla="*/ 2144240 w 3024845"/>
                  <a:gd name="connsiteY315" fmla="*/ 214016 h 1059043"/>
                  <a:gd name="connsiteX316" fmla="*/ 2146266 w 3024845"/>
                  <a:gd name="connsiteY316" fmla="*/ 209692 h 1059043"/>
                  <a:gd name="connsiteX317" fmla="*/ 2146266 w 3024845"/>
                  <a:gd name="connsiteY317" fmla="*/ 131868 h 1059043"/>
                  <a:gd name="connsiteX318" fmla="*/ 2144240 w 3024845"/>
                  <a:gd name="connsiteY318" fmla="*/ 125383 h 1059043"/>
                  <a:gd name="connsiteX319" fmla="*/ 2150320 w 3024845"/>
                  <a:gd name="connsiteY319" fmla="*/ 118897 h 1059043"/>
                  <a:gd name="connsiteX320" fmla="*/ 2150320 w 3024845"/>
                  <a:gd name="connsiteY320" fmla="*/ 60529 h 1059043"/>
                  <a:gd name="connsiteX321" fmla="*/ 2152346 w 3024845"/>
                  <a:gd name="connsiteY321" fmla="*/ 56206 h 1059043"/>
                  <a:gd name="connsiteX322" fmla="*/ 2152346 w 3024845"/>
                  <a:gd name="connsiteY322" fmla="*/ 0 h 1059043"/>
                  <a:gd name="connsiteX323" fmla="*/ 2162480 w 3024845"/>
                  <a:gd name="connsiteY323" fmla="*/ 118897 h 1059043"/>
                  <a:gd name="connsiteX324" fmla="*/ 2168560 w 3024845"/>
                  <a:gd name="connsiteY324" fmla="*/ 125383 h 1059043"/>
                  <a:gd name="connsiteX325" fmla="*/ 2166533 w 3024845"/>
                  <a:gd name="connsiteY325" fmla="*/ 131868 h 1059043"/>
                  <a:gd name="connsiteX326" fmla="*/ 2166533 w 3024845"/>
                  <a:gd name="connsiteY326" fmla="*/ 209692 h 1059043"/>
                  <a:gd name="connsiteX327" fmla="*/ 2168560 w 3024845"/>
                  <a:gd name="connsiteY327" fmla="*/ 214016 h 1059043"/>
                  <a:gd name="connsiteX328" fmla="*/ 2168560 w 3024845"/>
                  <a:gd name="connsiteY328" fmla="*/ 235634 h 1059043"/>
                  <a:gd name="connsiteX329" fmla="*/ 2180720 w 3024845"/>
                  <a:gd name="connsiteY329" fmla="*/ 555577 h 1059043"/>
                  <a:gd name="connsiteX330" fmla="*/ 2245574 w 3024845"/>
                  <a:gd name="connsiteY330" fmla="*/ 555577 h 1059043"/>
                  <a:gd name="connsiteX331" fmla="*/ 2245574 w 3024845"/>
                  <a:gd name="connsiteY331" fmla="*/ 631239 h 1059043"/>
                  <a:gd name="connsiteX332" fmla="*/ 2253681 w 3024845"/>
                  <a:gd name="connsiteY332" fmla="*/ 631239 h 1059043"/>
                  <a:gd name="connsiteX333" fmla="*/ 2255708 w 3024845"/>
                  <a:gd name="connsiteY333" fmla="*/ 624754 h 1059043"/>
                  <a:gd name="connsiteX334" fmla="*/ 2261788 w 3024845"/>
                  <a:gd name="connsiteY334" fmla="*/ 624754 h 1059043"/>
                  <a:gd name="connsiteX335" fmla="*/ 2263815 w 3024845"/>
                  <a:gd name="connsiteY335" fmla="*/ 633401 h 1059043"/>
                  <a:gd name="connsiteX336" fmla="*/ 2275975 w 3024845"/>
                  <a:gd name="connsiteY336" fmla="*/ 633401 h 1059043"/>
                  <a:gd name="connsiteX337" fmla="*/ 2275975 w 3024845"/>
                  <a:gd name="connsiteY337" fmla="*/ 626915 h 1059043"/>
                  <a:gd name="connsiteX338" fmla="*/ 2298268 w 3024845"/>
                  <a:gd name="connsiteY338" fmla="*/ 626915 h 1059043"/>
                  <a:gd name="connsiteX339" fmla="*/ 2298268 w 3024845"/>
                  <a:gd name="connsiteY339" fmla="*/ 633401 h 1059043"/>
                  <a:gd name="connsiteX340" fmla="*/ 2318535 w 3024845"/>
                  <a:gd name="connsiteY340" fmla="*/ 633401 h 1059043"/>
                  <a:gd name="connsiteX341" fmla="*/ 2318535 w 3024845"/>
                  <a:gd name="connsiteY341" fmla="*/ 678798 h 1059043"/>
                  <a:gd name="connsiteX342" fmla="*/ 2332722 w 3024845"/>
                  <a:gd name="connsiteY342" fmla="*/ 678798 h 1059043"/>
                  <a:gd name="connsiteX343" fmla="*/ 2332722 w 3024845"/>
                  <a:gd name="connsiteY343" fmla="*/ 665827 h 1059043"/>
                  <a:gd name="connsiteX344" fmla="*/ 2348936 w 3024845"/>
                  <a:gd name="connsiteY344" fmla="*/ 665827 h 1059043"/>
                  <a:gd name="connsiteX345" fmla="*/ 2348936 w 3024845"/>
                  <a:gd name="connsiteY345" fmla="*/ 486400 h 1059043"/>
                  <a:gd name="connsiteX346" fmla="*/ 2355016 w 3024845"/>
                  <a:gd name="connsiteY346" fmla="*/ 479914 h 1059043"/>
                  <a:gd name="connsiteX347" fmla="*/ 2427977 w 3024845"/>
                  <a:gd name="connsiteY347" fmla="*/ 479914 h 1059043"/>
                  <a:gd name="connsiteX348" fmla="*/ 2427977 w 3024845"/>
                  <a:gd name="connsiteY348" fmla="*/ 488562 h 1059043"/>
                  <a:gd name="connsiteX349" fmla="*/ 2438110 w 3024845"/>
                  <a:gd name="connsiteY349" fmla="*/ 488562 h 1059043"/>
                  <a:gd name="connsiteX350" fmla="*/ 2438110 w 3024845"/>
                  <a:gd name="connsiteY350" fmla="*/ 603136 h 1059043"/>
                  <a:gd name="connsiteX351" fmla="*/ 2460404 w 3024845"/>
                  <a:gd name="connsiteY351" fmla="*/ 603136 h 1059043"/>
                  <a:gd name="connsiteX352" fmla="*/ 2460404 w 3024845"/>
                  <a:gd name="connsiteY352" fmla="*/ 536121 h 1059043"/>
                  <a:gd name="connsiteX353" fmla="*/ 2486751 w 3024845"/>
                  <a:gd name="connsiteY353" fmla="*/ 536121 h 1059043"/>
                  <a:gd name="connsiteX354" fmla="*/ 2490804 w 3024845"/>
                  <a:gd name="connsiteY354" fmla="*/ 531797 h 1059043"/>
                  <a:gd name="connsiteX355" fmla="*/ 2498911 w 3024845"/>
                  <a:gd name="connsiteY355" fmla="*/ 531797 h 1059043"/>
                  <a:gd name="connsiteX356" fmla="*/ 2502964 w 3024845"/>
                  <a:gd name="connsiteY356" fmla="*/ 536121 h 1059043"/>
                  <a:gd name="connsiteX357" fmla="*/ 2525258 w 3024845"/>
                  <a:gd name="connsiteY357" fmla="*/ 536121 h 1059043"/>
                  <a:gd name="connsiteX358" fmla="*/ 2525258 w 3024845"/>
                  <a:gd name="connsiteY358" fmla="*/ 419385 h 1059043"/>
                  <a:gd name="connsiteX359" fmla="*/ 2582005 w 3024845"/>
                  <a:gd name="connsiteY359" fmla="*/ 408576 h 1059043"/>
                  <a:gd name="connsiteX360" fmla="*/ 2582005 w 3024845"/>
                  <a:gd name="connsiteY360" fmla="*/ 409657 h 1059043"/>
                  <a:gd name="connsiteX361" fmla="*/ 2582005 w 3024845"/>
                  <a:gd name="connsiteY361" fmla="*/ 417223 h 1059043"/>
                  <a:gd name="connsiteX362" fmla="*/ 2608352 w 3024845"/>
                  <a:gd name="connsiteY362" fmla="*/ 417223 h 1059043"/>
                  <a:gd name="connsiteX363" fmla="*/ 2608352 w 3024845"/>
                  <a:gd name="connsiteY363" fmla="*/ 672313 h 1059043"/>
                  <a:gd name="connsiteX364" fmla="*/ 2630646 w 3024845"/>
                  <a:gd name="connsiteY364" fmla="*/ 672313 h 1059043"/>
                  <a:gd name="connsiteX365" fmla="*/ 2630646 w 3024845"/>
                  <a:gd name="connsiteY365" fmla="*/ 667989 h 1059043"/>
                  <a:gd name="connsiteX366" fmla="*/ 2642806 w 3024845"/>
                  <a:gd name="connsiteY366" fmla="*/ 667989 h 1059043"/>
                  <a:gd name="connsiteX367" fmla="*/ 2642806 w 3024845"/>
                  <a:gd name="connsiteY367" fmla="*/ 672313 h 1059043"/>
                  <a:gd name="connsiteX368" fmla="*/ 2667126 w 3024845"/>
                  <a:gd name="connsiteY368" fmla="*/ 672313 h 1059043"/>
                  <a:gd name="connsiteX369" fmla="*/ 2667126 w 3024845"/>
                  <a:gd name="connsiteY369" fmla="*/ 659342 h 1059043"/>
                  <a:gd name="connsiteX370" fmla="*/ 2695500 w 3024845"/>
                  <a:gd name="connsiteY370" fmla="*/ 659342 h 1059043"/>
                  <a:gd name="connsiteX371" fmla="*/ 2707660 w 3024845"/>
                  <a:gd name="connsiteY371" fmla="*/ 655018 h 1059043"/>
                  <a:gd name="connsiteX372" fmla="*/ 2727927 w 3024845"/>
                  <a:gd name="connsiteY372" fmla="*/ 659342 h 1059043"/>
                  <a:gd name="connsiteX373" fmla="*/ 2727927 w 3024845"/>
                  <a:gd name="connsiteY373" fmla="*/ 642048 h 1059043"/>
                  <a:gd name="connsiteX374" fmla="*/ 2736034 w 3024845"/>
                  <a:gd name="connsiteY374" fmla="*/ 642048 h 1059043"/>
                  <a:gd name="connsiteX375" fmla="*/ 2736034 w 3024845"/>
                  <a:gd name="connsiteY375" fmla="*/ 629077 h 1059043"/>
                  <a:gd name="connsiteX376" fmla="*/ 2792781 w 3024845"/>
                  <a:gd name="connsiteY376" fmla="*/ 629077 h 1059043"/>
                  <a:gd name="connsiteX377" fmla="*/ 2792781 w 3024845"/>
                  <a:gd name="connsiteY377" fmla="*/ 598812 h 1059043"/>
                  <a:gd name="connsiteX378" fmla="*/ 2811021 w 3024845"/>
                  <a:gd name="connsiteY378" fmla="*/ 598812 h 1059043"/>
                  <a:gd name="connsiteX379" fmla="*/ 2811021 w 3024845"/>
                  <a:gd name="connsiteY379" fmla="*/ 592327 h 1059043"/>
                  <a:gd name="connsiteX380" fmla="*/ 2823181 w 3024845"/>
                  <a:gd name="connsiteY380" fmla="*/ 592327 h 1059043"/>
                  <a:gd name="connsiteX381" fmla="*/ 2823181 w 3024845"/>
                  <a:gd name="connsiteY381" fmla="*/ 598812 h 1059043"/>
                  <a:gd name="connsiteX382" fmla="*/ 2839395 w 3024845"/>
                  <a:gd name="connsiteY382" fmla="*/ 598812 h 1059043"/>
                  <a:gd name="connsiteX383" fmla="*/ 2839395 w 3024845"/>
                  <a:gd name="connsiteY383" fmla="*/ 648533 h 1059043"/>
                  <a:gd name="connsiteX384" fmla="*/ 2871822 w 3024845"/>
                  <a:gd name="connsiteY384" fmla="*/ 648533 h 1059043"/>
                  <a:gd name="connsiteX385" fmla="*/ 2871822 w 3024845"/>
                  <a:gd name="connsiteY385" fmla="*/ 622592 h 1059043"/>
                  <a:gd name="connsiteX386" fmla="*/ 2910329 w 3024845"/>
                  <a:gd name="connsiteY386" fmla="*/ 622592 h 1059043"/>
                  <a:gd name="connsiteX387" fmla="*/ 2910329 w 3024845"/>
                  <a:gd name="connsiteY387" fmla="*/ 592327 h 1059043"/>
                  <a:gd name="connsiteX388" fmla="*/ 2958970 w 3024845"/>
                  <a:gd name="connsiteY388" fmla="*/ 592327 h 1059043"/>
                  <a:gd name="connsiteX389" fmla="*/ 2958970 w 3024845"/>
                  <a:gd name="connsiteY389" fmla="*/ 703483 h 1059043"/>
                  <a:gd name="connsiteX390" fmla="*/ 2958970 w 3024845"/>
                  <a:gd name="connsiteY390" fmla="*/ 717262 h 1059043"/>
                  <a:gd name="connsiteX391" fmla="*/ 3024845 w 3024845"/>
                  <a:gd name="connsiteY391" fmla="*/ 717262 h 1059043"/>
                  <a:gd name="connsiteX392" fmla="*/ 3024845 w 3024845"/>
                  <a:gd name="connsiteY392" fmla="*/ 1059043 h 1059043"/>
                  <a:gd name="connsiteX393" fmla="*/ 2054 w 3024845"/>
                  <a:gd name="connsiteY393" fmla="*/ 1056710 h 1059043"/>
                  <a:gd name="connsiteX394" fmla="*/ 0 w 3024845"/>
                  <a:gd name="connsiteY394" fmla="*/ 622592 h 1059043"/>
                  <a:gd name="connsiteX395" fmla="*/ 20267 w 3024845"/>
                  <a:gd name="connsiteY395" fmla="*/ 622592 h 1059043"/>
                  <a:gd name="connsiteX396" fmla="*/ 20774 w 3024845"/>
                  <a:gd name="connsiteY396" fmla="*/ 621511 h 1059043"/>
                  <a:gd name="connsiteX397" fmla="*/ 24320 w 3024845"/>
                  <a:gd name="connsiteY397" fmla="*/ 613945 h 1059043"/>
                  <a:gd name="connsiteX398" fmla="*/ 26094 w 3024845"/>
                  <a:gd name="connsiteY398" fmla="*/ 614215 h 1059043"/>
                  <a:gd name="connsiteX399" fmla="*/ 38507 w 3024845"/>
                  <a:gd name="connsiteY399" fmla="*/ 616106 h 1059043"/>
                  <a:gd name="connsiteX400" fmla="*/ 39014 w 3024845"/>
                  <a:gd name="connsiteY400" fmla="*/ 617458 h 1059043"/>
                  <a:gd name="connsiteX401" fmla="*/ 42560 w 3024845"/>
                  <a:gd name="connsiteY401" fmla="*/ 626915 h 1059043"/>
                  <a:gd name="connsiteX402" fmla="*/ 68907 w 3024845"/>
                  <a:gd name="connsiteY402" fmla="*/ 629077 h 1059043"/>
                  <a:gd name="connsiteX403" fmla="*/ 68907 w 3024845"/>
                  <a:gd name="connsiteY403" fmla="*/ 505856 h 1059043"/>
                  <a:gd name="connsiteX404" fmla="*/ 70934 w 3024845"/>
                  <a:gd name="connsiteY404" fmla="*/ 505856 h 1059043"/>
                  <a:gd name="connsiteX405" fmla="*/ 85121 w 3024845"/>
                  <a:gd name="connsiteY405" fmla="*/ 505856 h 1059043"/>
                  <a:gd name="connsiteX406" fmla="*/ 85121 w 3024845"/>
                  <a:gd name="connsiteY406" fmla="*/ 369664 h 1059043"/>
                  <a:gd name="connsiteX407" fmla="*/ 86894 w 3024845"/>
                  <a:gd name="connsiteY407" fmla="*/ 369664 h 1059043"/>
                  <a:gd name="connsiteX408" fmla="*/ 99308 w 3024845"/>
                  <a:gd name="connsiteY408" fmla="*/ 369664 h 1059043"/>
                  <a:gd name="connsiteX409" fmla="*/ 99308 w 3024845"/>
                  <a:gd name="connsiteY409" fmla="*/ 255090 h 1059043"/>
                  <a:gd name="connsiteX410" fmla="*/ 103361 w 3024845"/>
                  <a:gd name="connsiteY410" fmla="*/ 226986 h 1059043"/>
                  <a:gd name="connsiteX411" fmla="*/ 105388 w 3024845"/>
                  <a:gd name="connsiteY411" fmla="*/ 226986 h 1059043"/>
                  <a:gd name="connsiteX412" fmla="*/ 119575 w 3024845"/>
                  <a:gd name="connsiteY412" fmla="*/ 226986 h 1059043"/>
                  <a:gd name="connsiteX0" fmla="*/ 119575 w 3024845"/>
                  <a:gd name="connsiteY0" fmla="*/ 226986 h 1059043"/>
                  <a:gd name="connsiteX1" fmla="*/ 200642 w 3024845"/>
                  <a:gd name="connsiteY1" fmla="*/ 224825 h 1059043"/>
                  <a:gd name="connsiteX2" fmla="*/ 202669 w 3024845"/>
                  <a:gd name="connsiteY2" fmla="*/ 224825 h 1059043"/>
                  <a:gd name="connsiteX3" fmla="*/ 216856 w 3024845"/>
                  <a:gd name="connsiteY3" fmla="*/ 224825 h 1059043"/>
                  <a:gd name="connsiteX4" fmla="*/ 216856 w 3024845"/>
                  <a:gd name="connsiteY4" fmla="*/ 248604 h 1059043"/>
                  <a:gd name="connsiteX5" fmla="*/ 217363 w 3024845"/>
                  <a:gd name="connsiteY5" fmla="*/ 249415 h 1059043"/>
                  <a:gd name="connsiteX6" fmla="*/ 220909 w 3024845"/>
                  <a:gd name="connsiteY6" fmla="*/ 255090 h 1059043"/>
                  <a:gd name="connsiteX7" fmla="*/ 220909 w 3024845"/>
                  <a:gd name="connsiteY7" fmla="*/ 369664 h 1059043"/>
                  <a:gd name="connsiteX8" fmla="*/ 223189 w 3024845"/>
                  <a:gd name="connsiteY8" fmla="*/ 369664 h 1059043"/>
                  <a:gd name="connsiteX9" fmla="*/ 239150 w 3024845"/>
                  <a:gd name="connsiteY9" fmla="*/ 369664 h 1059043"/>
                  <a:gd name="connsiteX10" fmla="*/ 239150 w 3024845"/>
                  <a:gd name="connsiteY10" fmla="*/ 510179 h 1059043"/>
                  <a:gd name="connsiteX11" fmla="*/ 240670 w 3024845"/>
                  <a:gd name="connsiteY11" fmla="*/ 509909 h 1059043"/>
                  <a:gd name="connsiteX12" fmla="*/ 251310 w 3024845"/>
                  <a:gd name="connsiteY12" fmla="*/ 508018 h 1059043"/>
                  <a:gd name="connsiteX13" fmla="*/ 249283 w 3024845"/>
                  <a:gd name="connsiteY13" fmla="*/ 596650 h 1059043"/>
                  <a:gd name="connsiteX14" fmla="*/ 250803 w 3024845"/>
                  <a:gd name="connsiteY14" fmla="*/ 596921 h 1059043"/>
                  <a:gd name="connsiteX15" fmla="*/ 261443 w 3024845"/>
                  <a:gd name="connsiteY15" fmla="*/ 598812 h 1059043"/>
                  <a:gd name="connsiteX16" fmla="*/ 261696 w 3024845"/>
                  <a:gd name="connsiteY16" fmla="*/ 599623 h 1059043"/>
                  <a:gd name="connsiteX17" fmla="*/ 263470 w 3024845"/>
                  <a:gd name="connsiteY17" fmla="*/ 605298 h 1059043"/>
                  <a:gd name="connsiteX18" fmla="*/ 264230 w 3024845"/>
                  <a:gd name="connsiteY18" fmla="*/ 602866 h 1059043"/>
                  <a:gd name="connsiteX19" fmla="*/ 269550 w 3024845"/>
                  <a:gd name="connsiteY19" fmla="*/ 585842 h 1059043"/>
                  <a:gd name="connsiteX20" fmla="*/ 271323 w 3024845"/>
                  <a:gd name="connsiteY20" fmla="*/ 585842 h 1059043"/>
                  <a:gd name="connsiteX21" fmla="*/ 283737 w 3024845"/>
                  <a:gd name="connsiteY21" fmla="*/ 585842 h 1059043"/>
                  <a:gd name="connsiteX22" fmla="*/ 283737 w 3024845"/>
                  <a:gd name="connsiteY22" fmla="*/ 618268 h 1059043"/>
                  <a:gd name="connsiteX23" fmla="*/ 284750 w 3024845"/>
                  <a:gd name="connsiteY23" fmla="*/ 618809 h 1059043"/>
                  <a:gd name="connsiteX24" fmla="*/ 291844 w 3024845"/>
                  <a:gd name="connsiteY24" fmla="*/ 622592 h 1059043"/>
                  <a:gd name="connsiteX25" fmla="*/ 291844 w 3024845"/>
                  <a:gd name="connsiteY25" fmla="*/ 623943 h 1059043"/>
                  <a:gd name="connsiteX26" fmla="*/ 291844 w 3024845"/>
                  <a:gd name="connsiteY26" fmla="*/ 633401 h 1059043"/>
                  <a:gd name="connsiteX27" fmla="*/ 336431 w 3024845"/>
                  <a:gd name="connsiteY27" fmla="*/ 633401 h 1059043"/>
                  <a:gd name="connsiteX28" fmla="*/ 336431 w 3024845"/>
                  <a:gd name="connsiteY28" fmla="*/ 634482 h 1059043"/>
                  <a:gd name="connsiteX29" fmla="*/ 336431 w 3024845"/>
                  <a:gd name="connsiteY29" fmla="*/ 642048 h 1059043"/>
                  <a:gd name="connsiteX30" fmla="*/ 338457 w 3024845"/>
                  <a:gd name="connsiteY30" fmla="*/ 642048 h 1059043"/>
                  <a:gd name="connsiteX31" fmla="*/ 352644 w 3024845"/>
                  <a:gd name="connsiteY31" fmla="*/ 642048 h 1059043"/>
                  <a:gd name="connsiteX32" fmla="*/ 352644 w 3024845"/>
                  <a:gd name="connsiteY32" fmla="*/ 611783 h 1059043"/>
                  <a:gd name="connsiteX33" fmla="*/ 397231 w 3024845"/>
                  <a:gd name="connsiteY33" fmla="*/ 611783 h 1059043"/>
                  <a:gd name="connsiteX34" fmla="*/ 397231 w 3024845"/>
                  <a:gd name="connsiteY34" fmla="*/ 610432 h 1059043"/>
                  <a:gd name="connsiteX35" fmla="*/ 397231 w 3024845"/>
                  <a:gd name="connsiteY35" fmla="*/ 600974 h 1059043"/>
                  <a:gd name="connsiteX36" fmla="*/ 398245 w 3024845"/>
                  <a:gd name="connsiteY36" fmla="*/ 600974 h 1059043"/>
                  <a:gd name="connsiteX37" fmla="*/ 405338 w 3024845"/>
                  <a:gd name="connsiteY37" fmla="*/ 600974 h 1059043"/>
                  <a:gd name="connsiteX38" fmla="*/ 405338 w 3024845"/>
                  <a:gd name="connsiteY38" fmla="*/ 599083 h 1059043"/>
                  <a:gd name="connsiteX39" fmla="*/ 405338 w 3024845"/>
                  <a:gd name="connsiteY39" fmla="*/ 585842 h 1059043"/>
                  <a:gd name="connsiteX40" fmla="*/ 406098 w 3024845"/>
                  <a:gd name="connsiteY40" fmla="*/ 585842 h 1059043"/>
                  <a:gd name="connsiteX41" fmla="*/ 411418 w 3024845"/>
                  <a:gd name="connsiteY41" fmla="*/ 585842 h 1059043"/>
                  <a:gd name="connsiteX42" fmla="*/ 411418 w 3024845"/>
                  <a:gd name="connsiteY42" fmla="*/ 584761 h 1059043"/>
                  <a:gd name="connsiteX43" fmla="*/ 411418 w 3024845"/>
                  <a:gd name="connsiteY43" fmla="*/ 577194 h 1059043"/>
                  <a:gd name="connsiteX44" fmla="*/ 413445 w 3024845"/>
                  <a:gd name="connsiteY44" fmla="*/ 577194 h 1059043"/>
                  <a:gd name="connsiteX45" fmla="*/ 427632 w 3024845"/>
                  <a:gd name="connsiteY45" fmla="*/ 577194 h 1059043"/>
                  <a:gd name="connsiteX46" fmla="*/ 427632 w 3024845"/>
                  <a:gd name="connsiteY46" fmla="*/ 578275 h 1059043"/>
                  <a:gd name="connsiteX47" fmla="*/ 427632 w 3024845"/>
                  <a:gd name="connsiteY47" fmla="*/ 585842 h 1059043"/>
                  <a:gd name="connsiteX48" fmla="*/ 449925 w 3024845"/>
                  <a:gd name="connsiteY48" fmla="*/ 585842 h 1059043"/>
                  <a:gd name="connsiteX49" fmla="*/ 449925 w 3024845"/>
                  <a:gd name="connsiteY49" fmla="*/ 583950 h 1059043"/>
                  <a:gd name="connsiteX50" fmla="*/ 449925 w 3024845"/>
                  <a:gd name="connsiteY50" fmla="*/ 570709 h 1059043"/>
                  <a:gd name="connsiteX51" fmla="*/ 451699 w 3024845"/>
                  <a:gd name="connsiteY51" fmla="*/ 570709 h 1059043"/>
                  <a:gd name="connsiteX52" fmla="*/ 464112 w 3024845"/>
                  <a:gd name="connsiteY52" fmla="*/ 570709 h 1059043"/>
                  <a:gd name="connsiteX53" fmla="*/ 464112 w 3024845"/>
                  <a:gd name="connsiteY53" fmla="*/ 594489 h 1059043"/>
                  <a:gd name="connsiteX54" fmla="*/ 465126 w 3024845"/>
                  <a:gd name="connsiteY54" fmla="*/ 594489 h 1059043"/>
                  <a:gd name="connsiteX55" fmla="*/ 472219 w 3024845"/>
                  <a:gd name="connsiteY55" fmla="*/ 594489 h 1059043"/>
                  <a:gd name="connsiteX56" fmla="*/ 472219 w 3024845"/>
                  <a:gd name="connsiteY56" fmla="*/ 593408 h 1059043"/>
                  <a:gd name="connsiteX57" fmla="*/ 472219 w 3024845"/>
                  <a:gd name="connsiteY57" fmla="*/ 585842 h 1059043"/>
                  <a:gd name="connsiteX58" fmla="*/ 473992 w 3024845"/>
                  <a:gd name="connsiteY58" fmla="*/ 585842 h 1059043"/>
                  <a:gd name="connsiteX59" fmla="*/ 486406 w 3024845"/>
                  <a:gd name="connsiteY59" fmla="*/ 585842 h 1059043"/>
                  <a:gd name="connsiteX60" fmla="*/ 486406 w 3024845"/>
                  <a:gd name="connsiteY60" fmla="*/ 611783 h 1059043"/>
                  <a:gd name="connsiteX61" fmla="*/ 488433 w 3024845"/>
                  <a:gd name="connsiteY61" fmla="*/ 611783 h 1059043"/>
                  <a:gd name="connsiteX62" fmla="*/ 502619 w 3024845"/>
                  <a:gd name="connsiteY62" fmla="*/ 611783 h 1059043"/>
                  <a:gd name="connsiteX63" fmla="*/ 502619 w 3024845"/>
                  <a:gd name="connsiteY63" fmla="*/ 613404 h 1059043"/>
                  <a:gd name="connsiteX64" fmla="*/ 502619 w 3024845"/>
                  <a:gd name="connsiteY64" fmla="*/ 624754 h 1059043"/>
                  <a:gd name="connsiteX65" fmla="*/ 503379 w 3024845"/>
                  <a:gd name="connsiteY65" fmla="*/ 624754 h 1059043"/>
                  <a:gd name="connsiteX66" fmla="*/ 508700 w 3024845"/>
                  <a:gd name="connsiteY66" fmla="*/ 624754 h 1059043"/>
                  <a:gd name="connsiteX67" fmla="*/ 508700 w 3024845"/>
                  <a:gd name="connsiteY67" fmla="*/ 623943 h 1059043"/>
                  <a:gd name="connsiteX68" fmla="*/ 508700 w 3024845"/>
                  <a:gd name="connsiteY68" fmla="*/ 618268 h 1059043"/>
                  <a:gd name="connsiteX69" fmla="*/ 539100 w 3024845"/>
                  <a:gd name="connsiteY69" fmla="*/ 618268 h 1059043"/>
                  <a:gd name="connsiteX70" fmla="*/ 539100 w 3024845"/>
                  <a:gd name="connsiteY70" fmla="*/ 642048 h 1059043"/>
                  <a:gd name="connsiteX71" fmla="*/ 540113 w 3024845"/>
                  <a:gd name="connsiteY71" fmla="*/ 642048 h 1059043"/>
                  <a:gd name="connsiteX72" fmla="*/ 547207 w 3024845"/>
                  <a:gd name="connsiteY72" fmla="*/ 642048 h 1059043"/>
                  <a:gd name="connsiteX73" fmla="*/ 547207 w 3024845"/>
                  <a:gd name="connsiteY73" fmla="*/ 643129 h 1059043"/>
                  <a:gd name="connsiteX74" fmla="*/ 547207 w 3024845"/>
                  <a:gd name="connsiteY74" fmla="*/ 650695 h 1059043"/>
                  <a:gd name="connsiteX75" fmla="*/ 547967 w 3024845"/>
                  <a:gd name="connsiteY75" fmla="*/ 650695 h 1059043"/>
                  <a:gd name="connsiteX76" fmla="*/ 553287 w 3024845"/>
                  <a:gd name="connsiteY76" fmla="*/ 650695 h 1059043"/>
                  <a:gd name="connsiteX77" fmla="*/ 553287 w 3024845"/>
                  <a:gd name="connsiteY77" fmla="*/ 648533 h 1059043"/>
                  <a:gd name="connsiteX78" fmla="*/ 553287 w 3024845"/>
                  <a:gd name="connsiteY78" fmla="*/ 633401 h 1059043"/>
                  <a:gd name="connsiteX79" fmla="*/ 554300 w 3024845"/>
                  <a:gd name="connsiteY79" fmla="*/ 633401 h 1059043"/>
                  <a:gd name="connsiteX80" fmla="*/ 561394 w 3024845"/>
                  <a:gd name="connsiteY80" fmla="*/ 633401 h 1059043"/>
                  <a:gd name="connsiteX81" fmla="*/ 561394 w 3024845"/>
                  <a:gd name="connsiteY81" fmla="*/ 634482 h 1059043"/>
                  <a:gd name="connsiteX82" fmla="*/ 561394 w 3024845"/>
                  <a:gd name="connsiteY82" fmla="*/ 642048 h 1059043"/>
                  <a:gd name="connsiteX83" fmla="*/ 566714 w 3024845"/>
                  <a:gd name="connsiteY83" fmla="*/ 640055 h 1059043"/>
                  <a:gd name="connsiteX84" fmla="*/ 567474 w 3024845"/>
                  <a:gd name="connsiteY84" fmla="*/ 639075 h 1059043"/>
                  <a:gd name="connsiteX85" fmla="*/ 567474 w 3024845"/>
                  <a:gd name="connsiteY85" fmla="*/ 633401 h 1059043"/>
                  <a:gd name="connsiteX86" fmla="*/ 605981 w 3024845"/>
                  <a:gd name="connsiteY86" fmla="*/ 633401 h 1059043"/>
                  <a:gd name="connsiteX87" fmla="*/ 605981 w 3024845"/>
                  <a:gd name="connsiteY87" fmla="*/ 657180 h 1059043"/>
                  <a:gd name="connsiteX88" fmla="*/ 608007 w 3024845"/>
                  <a:gd name="connsiteY88" fmla="*/ 657180 h 1059043"/>
                  <a:gd name="connsiteX89" fmla="*/ 622194 w 3024845"/>
                  <a:gd name="connsiteY89" fmla="*/ 657180 h 1059043"/>
                  <a:gd name="connsiteX90" fmla="*/ 622194 w 3024845"/>
                  <a:gd name="connsiteY90" fmla="*/ 658261 h 1059043"/>
                  <a:gd name="connsiteX91" fmla="*/ 622194 w 3024845"/>
                  <a:gd name="connsiteY91" fmla="*/ 665827 h 1059043"/>
                  <a:gd name="connsiteX92" fmla="*/ 623968 w 3024845"/>
                  <a:gd name="connsiteY92" fmla="*/ 665827 h 1059043"/>
                  <a:gd name="connsiteX93" fmla="*/ 636381 w 3024845"/>
                  <a:gd name="connsiteY93" fmla="*/ 665827 h 1059043"/>
                  <a:gd name="connsiteX94" fmla="*/ 636381 w 3024845"/>
                  <a:gd name="connsiteY94" fmla="*/ 642048 h 1059043"/>
                  <a:gd name="connsiteX95" fmla="*/ 637394 w 3024845"/>
                  <a:gd name="connsiteY95" fmla="*/ 642048 h 1059043"/>
                  <a:gd name="connsiteX96" fmla="*/ 644488 w 3024845"/>
                  <a:gd name="connsiteY96" fmla="*/ 642048 h 1059043"/>
                  <a:gd name="connsiteX97" fmla="*/ 644488 w 3024845"/>
                  <a:gd name="connsiteY97" fmla="*/ 609621 h 1059043"/>
                  <a:gd name="connsiteX98" fmla="*/ 645501 w 3024845"/>
                  <a:gd name="connsiteY98" fmla="*/ 609621 h 1059043"/>
                  <a:gd name="connsiteX99" fmla="*/ 652595 w 3024845"/>
                  <a:gd name="connsiteY99" fmla="*/ 609621 h 1059043"/>
                  <a:gd name="connsiteX100" fmla="*/ 652595 w 3024845"/>
                  <a:gd name="connsiteY100" fmla="*/ 607730 h 1059043"/>
                  <a:gd name="connsiteX101" fmla="*/ 652595 w 3024845"/>
                  <a:gd name="connsiteY101" fmla="*/ 594489 h 1059043"/>
                  <a:gd name="connsiteX102" fmla="*/ 651328 w 3024845"/>
                  <a:gd name="connsiteY102" fmla="*/ 592867 h 1059043"/>
                  <a:gd name="connsiteX103" fmla="*/ 656648 w 3024845"/>
                  <a:gd name="connsiteY103" fmla="*/ 581518 h 1059043"/>
                  <a:gd name="connsiteX104" fmla="*/ 664755 w 3024845"/>
                  <a:gd name="connsiteY104" fmla="*/ 609621 h 1059043"/>
                  <a:gd name="connsiteX105" fmla="*/ 665515 w 3024845"/>
                  <a:gd name="connsiteY105" fmla="*/ 609621 h 1059043"/>
                  <a:gd name="connsiteX106" fmla="*/ 670835 w 3024845"/>
                  <a:gd name="connsiteY106" fmla="*/ 609621 h 1059043"/>
                  <a:gd name="connsiteX107" fmla="*/ 670835 w 3024845"/>
                  <a:gd name="connsiteY107" fmla="*/ 503694 h 1059043"/>
                  <a:gd name="connsiteX108" fmla="*/ 672355 w 3024845"/>
                  <a:gd name="connsiteY108" fmla="*/ 503694 h 1059043"/>
                  <a:gd name="connsiteX109" fmla="*/ 682995 w 3024845"/>
                  <a:gd name="connsiteY109" fmla="*/ 503694 h 1059043"/>
                  <a:gd name="connsiteX110" fmla="*/ 682995 w 3024845"/>
                  <a:gd name="connsiteY110" fmla="*/ 456135 h 1059043"/>
                  <a:gd name="connsiteX111" fmla="*/ 709342 w 3024845"/>
                  <a:gd name="connsiteY111" fmla="*/ 456135 h 1059043"/>
                  <a:gd name="connsiteX112" fmla="*/ 709342 w 3024845"/>
                  <a:gd name="connsiteY112" fmla="*/ 434517 h 1059043"/>
                  <a:gd name="connsiteX113" fmla="*/ 743796 w 3024845"/>
                  <a:gd name="connsiteY113" fmla="*/ 434517 h 1059043"/>
                  <a:gd name="connsiteX114" fmla="*/ 743796 w 3024845"/>
                  <a:gd name="connsiteY114" fmla="*/ 436949 h 1059043"/>
                  <a:gd name="connsiteX115" fmla="*/ 743796 w 3024845"/>
                  <a:gd name="connsiteY115" fmla="*/ 453973 h 1059043"/>
                  <a:gd name="connsiteX116" fmla="*/ 746076 w 3024845"/>
                  <a:gd name="connsiteY116" fmla="*/ 453973 h 1059043"/>
                  <a:gd name="connsiteX117" fmla="*/ 762036 w 3024845"/>
                  <a:gd name="connsiteY117" fmla="*/ 453973 h 1059043"/>
                  <a:gd name="connsiteX118" fmla="*/ 762036 w 3024845"/>
                  <a:gd name="connsiteY118" fmla="*/ 501532 h 1059043"/>
                  <a:gd name="connsiteX119" fmla="*/ 763049 w 3024845"/>
                  <a:gd name="connsiteY119" fmla="*/ 501532 h 1059043"/>
                  <a:gd name="connsiteX120" fmla="*/ 770143 w 3024845"/>
                  <a:gd name="connsiteY120" fmla="*/ 501532 h 1059043"/>
                  <a:gd name="connsiteX121" fmla="*/ 784330 w 3024845"/>
                  <a:gd name="connsiteY121" fmla="*/ 505856 h 1059043"/>
                  <a:gd name="connsiteX122" fmla="*/ 784330 w 3024845"/>
                  <a:gd name="connsiteY122" fmla="*/ 544768 h 1059043"/>
                  <a:gd name="connsiteX123" fmla="*/ 785343 w 3024845"/>
                  <a:gd name="connsiteY123" fmla="*/ 544768 h 1059043"/>
                  <a:gd name="connsiteX124" fmla="*/ 792436 w 3024845"/>
                  <a:gd name="connsiteY124" fmla="*/ 544768 h 1059043"/>
                  <a:gd name="connsiteX125" fmla="*/ 792436 w 3024845"/>
                  <a:gd name="connsiteY125" fmla="*/ 546389 h 1059043"/>
                  <a:gd name="connsiteX126" fmla="*/ 792436 w 3024845"/>
                  <a:gd name="connsiteY126" fmla="*/ 557738 h 1059043"/>
                  <a:gd name="connsiteX127" fmla="*/ 794463 w 3024845"/>
                  <a:gd name="connsiteY127" fmla="*/ 557738 h 1059043"/>
                  <a:gd name="connsiteX128" fmla="*/ 808650 w 3024845"/>
                  <a:gd name="connsiteY128" fmla="*/ 557738 h 1059043"/>
                  <a:gd name="connsiteX129" fmla="*/ 814730 w 3024845"/>
                  <a:gd name="connsiteY129" fmla="*/ 564224 h 1059043"/>
                  <a:gd name="connsiteX130" fmla="*/ 814730 w 3024845"/>
                  <a:gd name="connsiteY130" fmla="*/ 585842 h 1059043"/>
                  <a:gd name="connsiteX131" fmla="*/ 817010 w 3024845"/>
                  <a:gd name="connsiteY131" fmla="*/ 585842 h 1059043"/>
                  <a:gd name="connsiteX132" fmla="*/ 832970 w 3024845"/>
                  <a:gd name="connsiteY132" fmla="*/ 585842 h 1059043"/>
                  <a:gd name="connsiteX133" fmla="*/ 832970 w 3024845"/>
                  <a:gd name="connsiteY133" fmla="*/ 586922 h 1059043"/>
                  <a:gd name="connsiteX134" fmla="*/ 832970 w 3024845"/>
                  <a:gd name="connsiteY134" fmla="*/ 594489 h 1059043"/>
                  <a:gd name="connsiteX135" fmla="*/ 834237 w 3024845"/>
                  <a:gd name="connsiteY135" fmla="*/ 594489 h 1059043"/>
                  <a:gd name="connsiteX136" fmla="*/ 843104 w 3024845"/>
                  <a:gd name="connsiteY136" fmla="*/ 594489 h 1059043"/>
                  <a:gd name="connsiteX137" fmla="*/ 843104 w 3024845"/>
                  <a:gd name="connsiteY137" fmla="*/ 596650 h 1059043"/>
                  <a:gd name="connsiteX138" fmla="*/ 843104 w 3024845"/>
                  <a:gd name="connsiteY138" fmla="*/ 611783 h 1059043"/>
                  <a:gd name="connsiteX139" fmla="*/ 847157 w 3024845"/>
                  <a:gd name="connsiteY139" fmla="*/ 609891 h 1059043"/>
                  <a:gd name="connsiteX140" fmla="*/ 847157 w 3024845"/>
                  <a:gd name="connsiteY140" fmla="*/ 596650 h 1059043"/>
                  <a:gd name="connsiteX141" fmla="*/ 848170 w 3024845"/>
                  <a:gd name="connsiteY141" fmla="*/ 596650 h 1059043"/>
                  <a:gd name="connsiteX142" fmla="*/ 855264 w 3024845"/>
                  <a:gd name="connsiteY142" fmla="*/ 596650 h 1059043"/>
                  <a:gd name="connsiteX143" fmla="*/ 855264 w 3024845"/>
                  <a:gd name="connsiteY143" fmla="*/ 598272 h 1059043"/>
                  <a:gd name="connsiteX144" fmla="*/ 855264 w 3024845"/>
                  <a:gd name="connsiteY144" fmla="*/ 609621 h 1059043"/>
                  <a:gd name="connsiteX145" fmla="*/ 856024 w 3024845"/>
                  <a:gd name="connsiteY145" fmla="*/ 609621 h 1059043"/>
                  <a:gd name="connsiteX146" fmla="*/ 861344 w 3024845"/>
                  <a:gd name="connsiteY146" fmla="*/ 609621 h 1059043"/>
                  <a:gd name="connsiteX147" fmla="*/ 909984 w 3024845"/>
                  <a:gd name="connsiteY147" fmla="*/ 605298 h 1059043"/>
                  <a:gd name="connsiteX148" fmla="*/ 909984 w 3024845"/>
                  <a:gd name="connsiteY148" fmla="*/ 606649 h 1059043"/>
                  <a:gd name="connsiteX149" fmla="*/ 909984 w 3024845"/>
                  <a:gd name="connsiteY149" fmla="*/ 616106 h 1059043"/>
                  <a:gd name="connsiteX150" fmla="*/ 910744 w 3024845"/>
                  <a:gd name="connsiteY150" fmla="*/ 616106 h 1059043"/>
                  <a:gd name="connsiteX151" fmla="*/ 916065 w 3024845"/>
                  <a:gd name="connsiteY151" fmla="*/ 616106 h 1059043"/>
                  <a:gd name="connsiteX152" fmla="*/ 916065 w 3024845"/>
                  <a:gd name="connsiteY152" fmla="*/ 618268 h 1059043"/>
                  <a:gd name="connsiteX153" fmla="*/ 916065 w 3024845"/>
                  <a:gd name="connsiteY153" fmla="*/ 633401 h 1059043"/>
                  <a:gd name="connsiteX154" fmla="*/ 918091 w 3024845"/>
                  <a:gd name="connsiteY154" fmla="*/ 632050 h 1059043"/>
                  <a:gd name="connsiteX155" fmla="*/ 932278 w 3024845"/>
                  <a:gd name="connsiteY155" fmla="*/ 622592 h 1059043"/>
                  <a:gd name="connsiteX156" fmla="*/ 938358 w 3024845"/>
                  <a:gd name="connsiteY156" fmla="*/ 581518 h 1059043"/>
                  <a:gd name="connsiteX157" fmla="*/ 939118 w 3024845"/>
                  <a:gd name="connsiteY157" fmla="*/ 581248 h 1059043"/>
                  <a:gd name="connsiteX158" fmla="*/ 944438 w 3024845"/>
                  <a:gd name="connsiteY158" fmla="*/ 579356 h 1059043"/>
                  <a:gd name="connsiteX159" fmla="*/ 946465 w 3024845"/>
                  <a:gd name="connsiteY159" fmla="*/ 510179 h 1059043"/>
                  <a:gd name="connsiteX160" fmla="*/ 948492 w 3024845"/>
                  <a:gd name="connsiteY160" fmla="*/ 579356 h 1059043"/>
                  <a:gd name="connsiteX161" fmla="*/ 949252 w 3024845"/>
                  <a:gd name="connsiteY161" fmla="*/ 579626 h 1059043"/>
                  <a:gd name="connsiteX162" fmla="*/ 954572 w 3024845"/>
                  <a:gd name="connsiteY162" fmla="*/ 581518 h 1059043"/>
                  <a:gd name="connsiteX163" fmla="*/ 954572 w 3024845"/>
                  <a:gd name="connsiteY163" fmla="*/ 495047 h 1059043"/>
                  <a:gd name="connsiteX164" fmla="*/ 958625 w 3024845"/>
                  <a:gd name="connsiteY164" fmla="*/ 462620 h 1059043"/>
                  <a:gd name="connsiteX165" fmla="*/ 997132 w 3024845"/>
                  <a:gd name="connsiteY165" fmla="*/ 462620 h 1059043"/>
                  <a:gd name="connsiteX166" fmla="*/ 997132 w 3024845"/>
                  <a:gd name="connsiteY166" fmla="*/ 495047 h 1059043"/>
                  <a:gd name="connsiteX167" fmla="*/ 997892 w 3024845"/>
                  <a:gd name="connsiteY167" fmla="*/ 495047 h 1059043"/>
                  <a:gd name="connsiteX168" fmla="*/ 1003212 w 3024845"/>
                  <a:gd name="connsiteY168" fmla="*/ 495047 h 1059043"/>
                  <a:gd name="connsiteX169" fmla="*/ 1003212 w 3024845"/>
                  <a:gd name="connsiteY169" fmla="*/ 412899 h 1059043"/>
                  <a:gd name="connsiteX170" fmla="*/ 1004986 w 3024845"/>
                  <a:gd name="connsiteY170" fmla="*/ 412899 h 1059043"/>
                  <a:gd name="connsiteX171" fmla="*/ 1017399 w 3024845"/>
                  <a:gd name="connsiteY171" fmla="*/ 412899 h 1059043"/>
                  <a:gd name="connsiteX172" fmla="*/ 1017399 w 3024845"/>
                  <a:gd name="connsiteY172" fmla="*/ 411008 h 1059043"/>
                  <a:gd name="connsiteX173" fmla="*/ 1017399 w 3024845"/>
                  <a:gd name="connsiteY173" fmla="*/ 397767 h 1059043"/>
                  <a:gd name="connsiteX174" fmla="*/ 1039693 w 3024845"/>
                  <a:gd name="connsiteY174" fmla="*/ 397767 h 1059043"/>
                  <a:gd name="connsiteX175" fmla="*/ 1039693 w 3024845"/>
                  <a:gd name="connsiteY175" fmla="*/ 396686 h 1059043"/>
                  <a:gd name="connsiteX176" fmla="*/ 1039693 w 3024845"/>
                  <a:gd name="connsiteY176" fmla="*/ 389120 h 1059043"/>
                  <a:gd name="connsiteX177" fmla="*/ 1041466 w 3024845"/>
                  <a:gd name="connsiteY177" fmla="*/ 389120 h 1059043"/>
                  <a:gd name="connsiteX178" fmla="*/ 1053880 w 3024845"/>
                  <a:gd name="connsiteY178" fmla="*/ 389120 h 1059043"/>
                  <a:gd name="connsiteX179" fmla="*/ 1053880 w 3024845"/>
                  <a:gd name="connsiteY179" fmla="*/ 390201 h 1059043"/>
                  <a:gd name="connsiteX180" fmla="*/ 1053880 w 3024845"/>
                  <a:gd name="connsiteY180" fmla="*/ 397767 h 1059043"/>
                  <a:gd name="connsiteX181" fmla="*/ 1054640 w 3024845"/>
                  <a:gd name="connsiteY181" fmla="*/ 397767 h 1059043"/>
                  <a:gd name="connsiteX182" fmla="*/ 1059960 w 3024845"/>
                  <a:gd name="connsiteY182" fmla="*/ 397767 h 1059043"/>
                  <a:gd name="connsiteX183" fmla="*/ 1070093 w 3024845"/>
                  <a:gd name="connsiteY183" fmla="*/ 393443 h 1059043"/>
                  <a:gd name="connsiteX184" fmla="*/ 1074146 w 3024845"/>
                  <a:gd name="connsiteY184" fmla="*/ 396686 h 1059043"/>
                  <a:gd name="connsiteX185" fmla="*/ 1074146 w 3024845"/>
                  <a:gd name="connsiteY185" fmla="*/ 389120 h 1059043"/>
                  <a:gd name="connsiteX186" fmla="*/ 1076426 w 3024845"/>
                  <a:gd name="connsiteY186" fmla="*/ 389120 h 1059043"/>
                  <a:gd name="connsiteX187" fmla="*/ 1092387 w 3024845"/>
                  <a:gd name="connsiteY187" fmla="*/ 389120 h 1059043"/>
                  <a:gd name="connsiteX188" fmla="*/ 1092387 w 3024845"/>
                  <a:gd name="connsiteY188" fmla="*/ 390201 h 1059043"/>
                  <a:gd name="connsiteX189" fmla="*/ 1092387 w 3024845"/>
                  <a:gd name="connsiteY189" fmla="*/ 397767 h 1059043"/>
                  <a:gd name="connsiteX190" fmla="*/ 1122787 w 3024845"/>
                  <a:gd name="connsiteY190" fmla="*/ 397767 h 1059043"/>
                  <a:gd name="connsiteX191" fmla="*/ 1122787 w 3024845"/>
                  <a:gd name="connsiteY191" fmla="*/ 399388 h 1059043"/>
                  <a:gd name="connsiteX192" fmla="*/ 1122787 w 3024845"/>
                  <a:gd name="connsiteY192" fmla="*/ 410738 h 1059043"/>
                  <a:gd name="connsiteX193" fmla="*/ 1149134 w 3024845"/>
                  <a:gd name="connsiteY193" fmla="*/ 410738 h 1059043"/>
                  <a:gd name="connsiteX194" fmla="*/ 1149134 w 3024845"/>
                  <a:gd name="connsiteY194" fmla="*/ 441002 h 1059043"/>
                  <a:gd name="connsiteX195" fmla="*/ 1149894 w 3024845"/>
                  <a:gd name="connsiteY195" fmla="*/ 441002 h 1059043"/>
                  <a:gd name="connsiteX196" fmla="*/ 1155214 w 3024845"/>
                  <a:gd name="connsiteY196" fmla="*/ 441002 h 1059043"/>
                  <a:gd name="connsiteX197" fmla="*/ 1155214 w 3024845"/>
                  <a:gd name="connsiteY197" fmla="*/ 442083 h 1059043"/>
                  <a:gd name="connsiteX198" fmla="*/ 1155214 w 3024845"/>
                  <a:gd name="connsiteY198" fmla="*/ 449650 h 1059043"/>
                  <a:gd name="connsiteX199" fmla="*/ 1159268 w 3024845"/>
                  <a:gd name="connsiteY199" fmla="*/ 479914 h 1059043"/>
                  <a:gd name="connsiteX200" fmla="*/ 1160028 w 3024845"/>
                  <a:gd name="connsiteY200" fmla="*/ 479914 h 1059043"/>
                  <a:gd name="connsiteX201" fmla="*/ 1165348 w 3024845"/>
                  <a:gd name="connsiteY201" fmla="*/ 479914 h 1059043"/>
                  <a:gd name="connsiteX202" fmla="*/ 1165348 w 3024845"/>
                  <a:gd name="connsiteY202" fmla="*/ 480725 h 1059043"/>
                  <a:gd name="connsiteX203" fmla="*/ 1165348 w 3024845"/>
                  <a:gd name="connsiteY203" fmla="*/ 486400 h 1059043"/>
                  <a:gd name="connsiteX204" fmla="*/ 1166361 w 3024845"/>
                  <a:gd name="connsiteY204" fmla="*/ 486400 h 1059043"/>
                  <a:gd name="connsiteX205" fmla="*/ 1173454 w 3024845"/>
                  <a:gd name="connsiteY205" fmla="*/ 486400 h 1059043"/>
                  <a:gd name="connsiteX206" fmla="*/ 1173454 w 3024845"/>
                  <a:gd name="connsiteY206" fmla="*/ 516665 h 1059043"/>
                  <a:gd name="connsiteX207" fmla="*/ 1175481 w 3024845"/>
                  <a:gd name="connsiteY207" fmla="*/ 516665 h 1059043"/>
                  <a:gd name="connsiteX208" fmla="*/ 1189668 w 3024845"/>
                  <a:gd name="connsiteY208" fmla="*/ 516665 h 1059043"/>
                  <a:gd name="connsiteX209" fmla="*/ 1189668 w 3024845"/>
                  <a:gd name="connsiteY209" fmla="*/ 540444 h 1059043"/>
                  <a:gd name="connsiteX210" fmla="*/ 1191695 w 3024845"/>
                  <a:gd name="connsiteY210" fmla="*/ 542065 h 1059043"/>
                  <a:gd name="connsiteX211" fmla="*/ 1191695 w 3024845"/>
                  <a:gd name="connsiteY211" fmla="*/ 553415 h 1059043"/>
                  <a:gd name="connsiteX212" fmla="*/ 1192455 w 3024845"/>
                  <a:gd name="connsiteY212" fmla="*/ 553415 h 1059043"/>
                  <a:gd name="connsiteX213" fmla="*/ 1197775 w 3024845"/>
                  <a:gd name="connsiteY213" fmla="*/ 553415 h 1059043"/>
                  <a:gd name="connsiteX214" fmla="*/ 1197775 w 3024845"/>
                  <a:gd name="connsiteY214" fmla="*/ 577194 h 1059043"/>
                  <a:gd name="connsiteX215" fmla="*/ 1199041 w 3024845"/>
                  <a:gd name="connsiteY215" fmla="*/ 577194 h 1059043"/>
                  <a:gd name="connsiteX216" fmla="*/ 1207908 w 3024845"/>
                  <a:gd name="connsiteY216" fmla="*/ 577194 h 1059043"/>
                  <a:gd name="connsiteX217" fmla="*/ 1209935 w 3024845"/>
                  <a:gd name="connsiteY217" fmla="*/ 581248 h 1059043"/>
                  <a:gd name="connsiteX218" fmla="*/ 1209935 w 3024845"/>
                  <a:gd name="connsiteY218" fmla="*/ 594489 h 1059043"/>
                  <a:gd name="connsiteX219" fmla="*/ 1211455 w 3024845"/>
                  <a:gd name="connsiteY219" fmla="*/ 592597 h 1059043"/>
                  <a:gd name="connsiteX220" fmla="*/ 1222095 w 3024845"/>
                  <a:gd name="connsiteY220" fmla="*/ 579356 h 1059043"/>
                  <a:gd name="connsiteX221" fmla="*/ 1250469 w 3024845"/>
                  <a:gd name="connsiteY221" fmla="*/ 579356 h 1059043"/>
                  <a:gd name="connsiteX222" fmla="*/ 1250469 w 3024845"/>
                  <a:gd name="connsiteY222" fmla="*/ 665827 h 1059043"/>
                  <a:gd name="connsiteX223" fmla="*/ 1251229 w 3024845"/>
                  <a:gd name="connsiteY223" fmla="*/ 665827 h 1059043"/>
                  <a:gd name="connsiteX224" fmla="*/ 1256549 w 3024845"/>
                  <a:gd name="connsiteY224" fmla="*/ 665827 h 1059043"/>
                  <a:gd name="connsiteX225" fmla="*/ 1257309 w 3024845"/>
                  <a:gd name="connsiteY225" fmla="*/ 664476 h 1059043"/>
                  <a:gd name="connsiteX226" fmla="*/ 1262629 w 3024845"/>
                  <a:gd name="connsiteY226" fmla="*/ 655018 h 1059043"/>
                  <a:gd name="connsiteX227" fmla="*/ 1262629 w 3024845"/>
                  <a:gd name="connsiteY227" fmla="*/ 656910 h 1059043"/>
                  <a:gd name="connsiteX228" fmla="*/ 1262629 w 3024845"/>
                  <a:gd name="connsiteY228" fmla="*/ 670151 h 1059043"/>
                  <a:gd name="connsiteX229" fmla="*/ 1266682 w 3024845"/>
                  <a:gd name="connsiteY229" fmla="*/ 624754 h 1059043"/>
                  <a:gd name="connsiteX230" fmla="*/ 1267442 w 3024845"/>
                  <a:gd name="connsiteY230" fmla="*/ 624754 h 1059043"/>
                  <a:gd name="connsiteX231" fmla="*/ 1272762 w 3024845"/>
                  <a:gd name="connsiteY231" fmla="*/ 624754 h 1059043"/>
                  <a:gd name="connsiteX232" fmla="*/ 1272762 w 3024845"/>
                  <a:gd name="connsiteY232" fmla="*/ 559900 h 1059043"/>
                  <a:gd name="connsiteX233" fmla="*/ 1273776 w 3024845"/>
                  <a:gd name="connsiteY233" fmla="*/ 559900 h 1059043"/>
                  <a:gd name="connsiteX234" fmla="*/ 1280869 w 3024845"/>
                  <a:gd name="connsiteY234" fmla="*/ 559900 h 1059043"/>
                  <a:gd name="connsiteX235" fmla="*/ 1293029 w 3024845"/>
                  <a:gd name="connsiteY235" fmla="*/ 516665 h 1059043"/>
                  <a:gd name="connsiteX236" fmla="*/ 1294296 w 3024845"/>
                  <a:gd name="connsiteY236" fmla="*/ 516665 h 1059043"/>
                  <a:gd name="connsiteX237" fmla="*/ 1303163 w 3024845"/>
                  <a:gd name="connsiteY237" fmla="*/ 516665 h 1059043"/>
                  <a:gd name="connsiteX238" fmla="*/ 1313296 w 3024845"/>
                  <a:gd name="connsiteY238" fmla="*/ 559900 h 1059043"/>
                  <a:gd name="connsiteX239" fmla="*/ 1314309 w 3024845"/>
                  <a:gd name="connsiteY239" fmla="*/ 559900 h 1059043"/>
                  <a:gd name="connsiteX240" fmla="*/ 1321403 w 3024845"/>
                  <a:gd name="connsiteY240" fmla="*/ 559900 h 1059043"/>
                  <a:gd name="connsiteX241" fmla="*/ 1321403 w 3024845"/>
                  <a:gd name="connsiteY241" fmla="*/ 598812 h 1059043"/>
                  <a:gd name="connsiteX242" fmla="*/ 1323176 w 3024845"/>
                  <a:gd name="connsiteY242" fmla="*/ 598812 h 1059043"/>
                  <a:gd name="connsiteX243" fmla="*/ 1335590 w 3024845"/>
                  <a:gd name="connsiteY243" fmla="*/ 598812 h 1059043"/>
                  <a:gd name="connsiteX244" fmla="*/ 1335590 w 3024845"/>
                  <a:gd name="connsiteY244" fmla="*/ 600974 h 1059043"/>
                  <a:gd name="connsiteX245" fmla="*/ 1335590 w 3024845"/>
                  <a:gd name="connsiteY245" fmla="*/ 616106 h 1059043"/>
                  <a:gd name="connsiteX246" fmla="*/ 1339643 w 3024845"/>
                  <a:gd name="connsiteY246" fmla="*/ 613945 h 1059043"/>
                  <a:gd name="connsiteX247" fmla="*/ 1339643 w 3024845"/>
                  <a:gd name="connsiteY247" fmla="*/ 598812 h 1059043"/>
                  <a:gd name="connsiteX248" fmla="*/ 1341163 w 3024845"/>
                  <a:gd name="connsiteY248" fmla="*/ 598812 h 1059043"/>
                  <a:gd name="connsiteX249" fmla="*/ 1351803 w 3024845"/>
                  <a:gd name="connsiteY249" fmla="*/ 598812 h 1059043"/>
                  <a:gd name="connsiteX250" fmla="*/ 1351803 w 3024845"/>
                  <a:gd name="connsiteY250" fmla="*/ 600433 h 1059043"/>
                  <a:gd name="connsiteX251" fmla="*/ 1351803 w 3024845"/>
                  <a:gd name="connsiteY251" fmla="*/ 611783 h 1059043"/>
                  <a:gd name="connsiteX252" fmla="*/ 1382204 w 3024845"/>
                  <a:gd name="connsiteY252" fmla="*/ 611783 h 1059043"/>
                  <a:gd name="connsiteX253" fmla="*/ 1382204 w 3024845"/>
                  <a:gd name="connsiteY253" fmla="*/ 575033 h 1059043"/>
                  <a:gd name="connsiteX254" fmla="*/ 1383470 w 3024845"/>
                  <a:gd name="connsiteY254" fmla="*/ 575033 h 1059043"/>
                  <a:gd name="connsiteX255" fmla="*/ 1392337 w 3024845"/>
                  <a:gd name="connsiteY255" fmla="*/ 575033 h 1059043"/>
                  <a:gd name="connsiteX256" fmla="*/ 1392337 w 3024845"/>
                  <a:gd name="connsiteY256" fmla="*/ 596650 h 1059043"/>
                  <a:gd name="connsiteX257" fmla="*/ 1394364 w 3024845"/>
                  <a:gd name="connsiteY257" fmla="*/ 564224 h 1059043"/>
                  <a:gd name="connsiteX258" fmla="*/ 1416657 w 3024845"/>
                  <a:gd name="connsiteY258" fmla="*/ 564224 h 1059043"/>
                  <a:gd name="connsiteX259" fmla="*/ 1416657 w 3024845"/>
                  <a:gd name="connsiteY259" fmla="*/ 562602 h 1059043"/>
                  <a:gd name="connsiteX260" fmla="*/ 1416657 w 3024845"/>
                  <a:gd name="connsiteY260" fmla="*/ 551253 h 1059043"/>
                  <a:gd name="connsiteX261" fmla="*/ 1417417 w 3024845"/>
                  <a:gd name="connsiteY261" fmla="*/ 551253 h 1059043"/>
                  <a:gd name="connsiteX262" fmla="*/ 1422737 w 3024845"/>
                  <a:gd name="connsiteY262" fmla="*/ 551253 h 1059043"/>
                  <a:gd name="connsiteX263" fmla="*/ 1422737 w 3024845"/>
                  <a:gd name="connsiteY263" fmla="*/ 549362 h 1059043"/>
                  <a:gd name="connsiteX264" fmla="*/ 1422737 w 3024845"/>
                  <a:gd name="connsiteY264" fmla="*/ 536121 h 1059043"/>
                  <a:gd name="connsiteX265" fmla="*/ 1426791 w 3024845"/>
                  <a:gd name="connsiteY265" fmla="*/ 542606 h 1059043"/>
                  <a:gd name="connsiteX266" fmla="*/ 1429071 w 3024845"/>
                  <a:gd name="connsiteY266" fmla="*/ 542606 h 1059043"/>
                  <a:gd name="connsiteX267" fmla="*/ 1445031 w 3024845"/>
                  <a:gd name="connsiteY267" fmla="*/ 542606 h 1059043"/>
                  <a:gd name="connsiteX268" fmla="*/ 1445031 w 3024845"/>
                  <a:gd name="connsiteY268" fmla="*/ 541795 h 1059043"/>
                  <a:gd name="connsiteX269" fmla="*/ 1445031 w 3024845"/>
                  <a:gd name="connsiteY269" fmla="*/ 536121 h 1059043"/>
                  <a:gd name="connsiteX270" fmla="*/ 1445791 w 3024845"/>
                  <a:gd name="connsiteY270" fmla="*/ 536121 h 1059043"/>
                  <a:gd name="connsiteX271" fmla="*/ 1451111 w 3024845"/>
                  <a:gd name="connsiteY271" fmla="*/ 536121 h 1059043"/>
                  <a:gd name="connsiteX272" fmla="*/ 1451111 w 3024845"/>
                  <a:gd name="connsiteY272" fmla="*/ 537472 h 1059043"/>
                  <a:gd name="connsiteX273" fmla="*/ 1451111 w 3024845"/>
                  <a:gd name="connsiteY273" fmla="*/ 546930 h 1059043"/>
                  <a:gd name="connsiteX274" fmla="*/ 1489618 w 3024845"/>
                  <a:gd name="connsiteY274" fmla="*/ 546930 h 1059043"/>
                  <a:gd name="connsiteX275" fmla="*/ 1489618 w 3024845"/>
                  <a:gd name="connsiteY275" fmla="*/ 685283 h 1059043"/>
                  <a:gd name="connsiteX276" fmla="*/ 1491138 w 3024845"/>
                  <a:gd name="connsiteY276" fmla="*/ 685283 h 1059043"/>
                  <a:gd name="connsiteX277" fmla="*/ 1501778 w 3024845"/>
                  <a:gd name="connsiteY277" fmla="*/ 685283 h 1059043"/>
                  <a:gd name="connsiteX278" fmla="*/ 1501778 w 3024845"/>
                  <a:gd name="connsiteY278" fmla="*/ 672313 h 1059043"/>
                  <a:gd name="connsiteX279" fmla="*/ 1505832 w 3024845"/>
                  <a:gd name="connsiteY279" fmla="*/ 672313 h 1059043"/>
                  <a:gd name="connsiteX280" fmla="*/ 1505832 w 3024845"/>
                  <a:gd name="connsiteY280" fmla="*/ 685283 h 1059043"/>
                  <a:gd name="connsiteX281" fmla="*/ 1536232 w 3024845"/>
                  <a:gd name="connsiteY281" fmla="*/ 685283 h 1059043"/>
                  <a:gd name="connsiteX282" fmla="*/ 1536232 w 3024845"/>
                  <a:gd name="connsiteY282" fmla="*/ 655018 h 1059043"/>
                  <a:gd name="connsiteX283" fmla="*/ 1548392 w 3024845"/>
                  <a:gd name="connsiteY283" fmla="*/ 655018 h 1059043"/>
                  <a:gd name="connsiteX284" fmla="*/ 1560552 w 3024845"/>
                  <a:gd name="connsiteY284" fmla="*/ 652857 h 1059043"/>
                  <a:gd name="connsiteX285" fmla="*/ 1564606 w 3024845"/>
                  <a:gd name="connsiteY285" fmla="*/ 655018 h 1059043"/>
                  <a:gd name="connsiteX286" fmla="*/ 1574739 w 3024845"/>
                  <a:gd name="connsiteY286" fmla="*/ 655018 h 1059043"/>
                  <a:gd name="connsiteX287" fmla="*/ 1574739 w 3024845"/>
                  <a:gd name="connsiteY287" fmla="*/ 685283 h 1059043"/>
                  <a:gd name="connsiteX288" fmla="*/ 1582846 w 3024845"/>
                  <a:gd name="connsiteY288" fmla="*/ 685283 h 1059043"/>
                  <a:gd name="connsiteX289" fmla="*/ 1582846 w 3024845"/>
                  <a:gd name="connsiteY289" fmla="*/ 702578 h 1059043"/>
                  <a:gd name="connsiteX290" fmla="*/ 1592182 w 3024845"/>
                  <a:gd name="connsiteY290" fmla="*/ 703483 h 1059043"/>
                  <a:gd name="connsiteX291" fmla="*/ 1605140 w 3024845"/>
                  <a:gd name="connsiteY291" fmla="*/ 703483 h 1059043"/>
                  <a:gd name="connsiteX292" fmla="*/ 1605140 w 3024845"/>
                  <a:gd name="connsiteY292" fmla="*/ 687445 h 1059043"/>
                  <a:gd name="connsiteX293" fmla="*/ 1673096 w 3024845"/>
                  <a:gd name="connsiteY293" fmla="*/ 687445 h 1059043"/>
                  <a:gd name="connsiteX294" fmla="*/ 1673096 w 3024845"/>
                  <a:gd name="connsiteY294" fmla="*/ 602192 h 1059043"/>
                  <a:gd name="connsiteX295" fmla="*/ 1745104 w 3024845"/>
                  <a:gd name="connsiteY295" fmla="*/ 602192 h 1059043"/>
                  <a:gd name="connsiteX296" fmla="*/ 1745104 w 3024845"/>
                  <a:gd name="connsiteY296" fmla="*/ 680960 h 1059043"/>
                  <a:gd name="connsiteX297" fmla="*/ 1747008 w 3024845"/>
                  <a:gd name="connsiteY297" fmla="*/ 680960 h 1059043"/>
                  <a:gd name="connsiteX298" fmla="*/ 1748250 w 3024845"/>
                  <a:gd name="connsiteY298" fmla="*/ 703483 h 1059043"/>
                  <a:gd name="connsiteX299" fmla="*/ 1757926 w 3024845"/>
                  <a:gd name="connsiteY299" fmla="*/ 703483 h 1059043"/>
                  <a:gd name="connsiteX300" fmla="*/ 1759168 w 3024845"/>
                  <a:gd name="connsiteY300" fmla="*/ 680960 h 1059043"/>
                  <a:gd name="connsiteX301" fmla="*/ 1765248 w 3024845"/>
                  <a:gd name="connsiteY301" fmla="*/ 680960 h 1059043"/>
                  <a:gd name="connsiteX302" fmla="*/ 1766490 w 3024845"/>
                  <a:gd name="connsiteY302" fmla="*/ 703483 h 1059043"/>
                  <a:gd name="connsiteX303" fmla="*/ 1817112 w 3024845"/>
                  <a:gd name="connsiteY303" fmla="*/ 703483 h 1059043"/>
                  <a:gd name="connsiteX304" fmla="*/ 1817112 w 3024845"/>
                  <a:gd name="connsiteY304" fmla="*/ 540455 h 1059043"/>
                  <a:gd name="connsiteX305" fmla="*/ 2014439 w 3024845"/>
                  <a:gd name="connsiteY305" fmla="*/ 540455 h 1059043"/>
                  <a:gd name="connsiteX306" fmla="*/ 2014439 w 3024845"/>
                  <a:gd name="connsiteY306" fmla="*/ 703483 h 1059043"/>
                  <a:gd name="connsiteX307" fmla="*/ 2033136 w 3024845"/>
                  <a:gd name="connsiteY307" fmla="*/ 703483 h 1059043"/>
                  <a:gd name="connsiteX308" fmla="*/ 2033136 w 3024845"/>
                  <a:gd name="connsiteY308" fmla="*/ 620790 h 1059043"/>
                  <a:gd name="connsiteX309" fmla="*/ 2128256 w 3024845"/>
                  <a:gd name="connsiteY309" fmla="*/ 620790 h 1059043"/>
                  <a:gd name="connsiteX310" fmla="*/ 2128026 w 3024845"/>
                  <a:gd name="connsiteY310" fmla="*/ 281031 h 1059043"/>
                  <a:gd name="connsiteX311" fmla="*/ 2121946 w 3024845"/>
                  <a:gd name="connsiteY311" fmla="*/ 276707 h 1059043"/>
                  <a:gd name="connsiteX312" fmla="*/ 2130053 w 3024845"/>
                  <a:gd name="connsiteY312" fmla="*/ 252928 h 1059043"/>
                  <a:gd name="connsiteX313" fmla="*/ 2130053 w 3024845"/>
                  <a:gd name="connsiteY313" fmla="*/ 235634 h 1059043"/>
                  <a:gd name="connsiteX314" fmla="*/ 2144240 w 3024845"/>
                  <a:gd name="connsiteY314" fmla="*/ 235634 h 1059043"/>
                  <a:gd name="connsiteX315" fmla="*/ 2144240 w 3024845"/>
                  <a:gd name="connsiteY315" fmla="*/ 214016 h 1059043"/>
                  <a:gd name="connsiteX316" fmla="*/ 2146266 w 3024845"/>
                  <a:gd name="connsiteY316" fmla="*/ 209692 h 1059043"/>
                  <a:gd name="connsiteX317" fmla="*/ 2146266 w 3024845"/>
                  <a:gd name="connsiteY317" fmla="*/ 131868 h 1059043"/>
                  <a:gd name="connsiteX318" fmla="*/ 2144240 w 3024845"/>
                  <a:gd name="connsiteY318" fmla="*/ 125383 h 1059043"/>
                  <a:gd name="connsiteX319" fmla="*/ 2150320 w 3024845"/>
                  <a:gd name="connsiteY319" fmla="*/ 118897 h 1059043"/>
                  <a:gd name="connsiteX320" fmla="*/ 2150320 w 3024845"/>
                  <a:gd name="connsiteY320" fmla="*/ 60529 h 1059043"/>
                  <a:gd name="connsiteX321" fmla="*/ 2152346 w 3024845"/>
                  <a:gd name="connsiteY321" fmla="*/ 56206 h 1059043"/>
                  <a:gd name="connsiteX322" fmla="*/ 2152346 w 3024845"/>
                  <a:gd name="connsiteY322" fmla="*/ 0 h 1059043"/>
                  <a:gd name="connsiteX323" fmla="*/ 2162480 w 3024845"/>
                  <a:gd name="connsiteY323" fmla="*/ 118897 h 1059043"/>
                  <a:gd name="connsiteX324" fmla="*/ 2168560 w 3024845"/>
                  <a:gd name="connsiteY324" fmla="*/ 125383 h 1059043"/>
                  <a:gd name="connsiteX325" fmla="*/ 2166533 w 3024845"/>
                  <a:gd name="connsiteY325" fmla="*/ 131868 h 1059043"/>
                  <a:gd name="connsiteX326" fmla="*/ 2166533 w 3024845"/>
                  <a:gd name="connsiteY326" fmla="*/ 209692 h 1059043"/>
                  <a:gd name="connsiteX327" fmla="*/ 2168560 w 3024845"/>
                  <a:gd name="connsiteY327" fmla="*/ 235634 h 1059043"/>
                  <a:gd name="connsiteX328" fmla="*/ 2180720 w 3024845"/>
                  <a:gd name="connsiteY328" fmla="*/ 555577 h 1059043"/>
                  <a:gd name="connsiteX329" fmla="*/ 2245574 w 3024845"/>
                  <a:gd name="connsiteY329" fmla="*/ 555577 h 1059043"/>
                  <a:gd name="connsiteX330" fmla="*/ 2245574 w 3024845"/>
                  <a:gd name="connsiteY330" fmla="*/ 631239 h 1059043"/>
                  <a:gd name="connsiteX331" fmla="*/ 2253681 w 3024845"/>
                  <a:gd name="connsiteY331" fmla="*/ 631239 h 1059043"/>
                  <a:gd name="connsiteX332" fmla="*/ 2255708 w 3024845"/>
                  <a:gd name="connsiteY332" fmla="*/ 624754 h 1059043"/>
                  <a:gd name="connsiteX333" fmla="*/ 2261788 w 3024845"/>
                  <a:gd name="connsiteY333" fmla="*/ 624754 h 1059043"/>
                  <a:gd name="connsiteX334" fmla="*/ 2263815 w 3024845"/>
                  <a:gd name="connsiteY334" fmla="*/ 633401 h 1059043"/>
                  <a:gd name="connsiteX335" fmla="*/ 2275975 w 3024845"/>
                  <a:gd name="connsiteY335" fmla="*/ 633401 h 1059043"/>
                  <a:gd name="connsiteX336" fmla="*/ 2275975 w 3024845"/>
                  <a:gd name="connsiteY336" fmla="*/ 626915 h 1059043"/>
                  <a:gd name="connsiteX337" fmla="*/ 2298268 w 3024845"/>
                  <a:gd name="connsiteY337" fmla="*/ 626915 h 1059043"/>
                  <a:gd name="connsiteX338" fmla="*/ 2298268 w 3024845"/>
                  <a:gd name="connsiteY338" fmla="*/ 633401 h 1059043"/>
                  <a:gd name="connsiteX339" fmla="*/ 2318535 w 3024845"/>
                  <a:gd name="connsiteY339" fmla="*/ 633401 h 1059043"/>
                  <a:gd name="connsiteX340" fmla="*/ 2318535 w 3024845"/>
                  <a:gd name="connsiteY340" fmla="*/ 678798 h 1059043"/>
                  <a:gd name="connsiteX341" fmla="*/ 2332722 w 3024845"/>
                  <a:gd name="connsiteY341" fmla="*/ 678798 h 1059043"/>
                  <a:gd name="connsiteX342" fmla="*/ 2332722 w 3024845"/>
                  <a:gd name="connsiteY342" fmla="*/ 665827 h 1059043"/>
                  <a:gd name="connsiteX343" fmla="*/ 2348936 w 3024845"/>
                  <a:gd name="connsiteY343" fmla="*/ 665827 h 1059043"/>
                  <a:gd name="connsiteX344" fmla="*/ 2348936 w 3024845"/>
                  <a:gd name="connsiteY344" fmla="*/ 486400 h 1059043"/>
                  <a:gd name="connsiteX345" fmla="*/ 2355016 w 3024845"/>
                  <a:gd name="connsiteY345" fmla="*/ 479914 h 1059043"/>
                  <a:gd name="connsiteX346" fmla="*/ 2427977 w 3024845"/>
                  <a:gd name="connsiteY346" fmla="*/ 479914 h 1059043"/>
                  <a:gd name="connsiteX347" fmla="*/ 2427977 w 3024845"/>
                  <a:gd name="connsiteY347" fmla="*/ 488562 h 1059043"/>
                  <a:gd name="connsiteX348" fmla="*/ 2438110 w 3024845"/>
                  <a:gd name="connsiteY348" fmla="*/ 488562 h 1059043"/>
                  <a:gd name="connsiteX349" fmla="*/ 2438110 w 3024845"/>
                  <a:gd name="connsiteY349" fmla="*/ 603136 h 1059043"/>
                  <a:gd name="connsiteX350" fmla="*/ 2460404 w 3024845"/>
                  <a:gd name="connsiteY350" fmla="*/ 603136 h 1059043"/>
                  <a:gd name="connsiteX351" fmla="*/ 2460404 w 3024845"/>
                  <a:gd name="connsiteY351" fmla="*/ 536121 h 1059043"/>
                  <a:gd name="connsiteX352" fmla="*/ 2486751 w 3024845"/>
                  <a:gd name="connsiteY352" fmla="*/ 536121 h 1059043"/>
                  <a:gd name="connsiteX353" fmla="*/ 2490804 w 3024845"/>
                  <a:gd name="connsiteY353" fmla="*/ 531797 h 1059043"/>
                  <a:gd name="connsiteX354" fmla="*/ 2498911 w 3024845"/>
                  <a:gd name="connsiteY354" fmla="*/ 531797 h 1059043"/>
                  <a:gd name="connsiteX355" fmla="*/ 2502964 w 3024845"/>
                  <a:gd name="connsiteY355" fmla="*/ 536121 h 1059043"/>
                  <a:gd name="connsiteX356" fmla="*/ 2525258 w 3024845"/>
                  <a:gd name="connsiteY356" fmla="*/ 536121 h 1059043"/>
                  <a:gd name="connsiteX357" fmla="*/ 2525258 w 3024845"/>
                  <a:gd name="connsiteY357" fmla="*/ 419385 h 1059043"/>
                  <a:gd name="connsiteX358" fmla="*/ 2582005 w 3024845"/>
                  <a:gd name="connsiteY358" fmla="*/ 408576 h 1059043"/>
                  <a:gd name="connsiteX359" fmla="*/ 2582005 w 3024845"/>
                  <a:gd name="connsiteY359" fmla="*/ 409657 h 1059043"/>
                  <a:gd name="connsiteX360" fmla="*/ 2582005 w 3024845"/>
                  <a:gd name="connsiteY360" fmla="*/ 417223 h 1059043"/>
                  <a:gd name="connsiteX361" fmla="*/ 2608352 w 3024845"/>
                  <a:gd name="connsiteY361" fmla="*/ 417223 h 1059043"/>
                  <a:gd name="connsiteX362" fmla="*/ 2608352 w 3024845"/>
                  <a:gd name="connsiteY362" fmla="*/ 672313 h 1059043"/>
                  <a:gd name="connsiteX363" fmla="*/ 2630646 w 3024845"/>
                  <a:gd name="connsiteY363" fmla="*/ 672313 h 1059043"/>
                  <a:gd name="connsiteX364" fmla="*/ 2630646 w 3024845"/>
                  <a:gd name="connsiteY364" fmla="*/ 667989 h 1059043"/>
                  <a:gd name="connsiteX365" fmla="*/ 2642806 w 3024845"/>
                  <a:gd name="connsiteY365" fmla="*/ 667989 h 1059043"/>
                  <a:gd name="connsiteX366" fmla="*/ 2642806 w 3024845"/>
                  <a:gd name="connsiteY366" fmla="*/ 672313 h 1059043"/>
                  <a:gd name="connsiteX367" fmla="*/ 2667126 w 3024845"/>
                  <a:gd name="connsiteY367" fmla="*/ 672313 h 1059043"/>
                  <a:gd name="connsiteX368" fmla="*/ 2667126 w 3024845"/>
                  <a:gd name="connsiteY368" fmla="*/ 659342 h 1059043"/>
                  <a:gd name="connsiteX369" fmla="*/ 2695500 w 3024845"/>
                  <a:gd name="connsiteY369" fmla="*/ 659342 h 1059043"/>
                  <a:gd name="connsiteX370" fmla="*/ 2707660 w 3024845"/>
                  <a:gd name="connsiteY370" fmla="*/ 655018 h 1059043"/>
                  <a:gd name="connsiteX371" fmla="*/ 2727927 w 3024845"/>
                  <a:gd name="connsiteY371" fmla="*/ 659342 h 1059043"/>
                  <a:gd name="connsiteX372" fmla="*/ 2727927 w 3024845"/>
                  <a:gd name="connsiteY372" fmla="*/ 642048 h 1059043"/>
                  <a:gd name="connsiteX373" fmla="*/ 2736034 w 3024845"/>
                  <a:gd name="connsiteY373" fmla="*/ 642048 h 1059043"/>
                  <a:gd name="connsiteX374" fmla="*/ 2736034 w 3024845"/>
                  <a:gd name="connsiteY374" fmla="*/ 629077 h 1059043"/>
                  <a:gd name="connsiteX375" fmla="*/ 2792781 w 3024845"/>
                  <a:gd name="connsiteY375" fmla="*/ 629077 h 1059043"/>
                  <a:gd name="connsiteX376" fmla="*/ 2792781 w 3024845"/>
                  <a:gd name="connsiteY376" fmla="*/ 598812 h 1059043"/>
                  <a:gd name="connsiteX377" fmla="*/ 2811021 w 3024845"/>
                  <a:gd name="connsiteY377" fmla="*/ 598812 h 1059043"/>
                  <a:gd name="connsiteX378" fmla="*/ 2811021 w 3024845"/>
                  <a:gd name="connsiteY378" fmla="*/ 592327 h 1059043"/>
                  <a:gd name="connsiteX379" fmla="*/ 2823181 w 3024845"/>
                  <a:gd name="connsiteY379" fmla="*/ 592327 h 1059043"/>
                  <a:gd name="connsiteX380" fmla="*/ 2823181 w 3024845"/>
                  <a:gd name="connsiteY380" fmla="*/ 598812 h 1059043"/>
                  <a:gd name="connsiteX381" fmla="*/ 2839395 w 3024845"/>
                  <a:gd name="connsiteY381" fmla="*/ 598812 h 1059043"/>
                  <a:gd name="connsiteX382" fmla="*/ 2839395 w 3024845"/>
                  <a:gd name="connsiteY382" fmla="*/ 648533 h 1059043"/>
                  <a:gd name="connsiteX383" fmla="*/ 2871822 w 3024845"/>
                  <a:gd name="connsiteY383" fmla="*/ 648533 h 1059043"/>
                  <a:gd name="connsiteX384" fmla="*/ 2871822 w 3024845"/>
                  <a:gd name="connsiteY384" fmla="*/ 622592 h 1059043"/>
                  <a:gd name="connsiteX385" fmla="*/ 2910329 w 3024845"/>
                  <a:gd name="connsiteY385" fmla="*/ 622592 h 1059043"/>
                  <a:gd name="connsiteX386" fmla="*/ 2910329 w 3024845"/>
                  <a:gd name="connsiteY386" fmla="*/ 592327 h 1059043"/>
                  <a:gd name="connsiteX387" fmla="*/ 2958970 w 3024845"/>
                  <a:gd name="connsiteY387" fmla="*/ 592327 h 1059043"/>
                  <a:gd name="connsiteX388" fmla="*/ 2958970 w 3024845"/>
                  <a:gd name="connsiteY388" fmla="*/ 703483 h 1059043"/>
                  <a:gd name="connsiteX389" fmla="*/ 2958970 w 3024845"/>
                  <a:gd name="connsiteY389" fmla="*/ 717262 h 1059043"/>
                  <a:gd name="connsiteX390" fmla="*/ 3024845 w 3024845"/>
                  <a:gd name="connsiteY390" fmla="*/ 717262 h 1059043"/>
                  <a:gd name="connsiteX391" fmla="*/ 3024845 w 3024845"/>
                  <a:gd name="connsiteY391" fmla="*/ 1059043 h 1059043"/>
                  <a:gd name="connsiteX392" fmla="*/ 2054 w 3024845"/>
                  <a:gd name="connsiteY392" fmla="*/ 1056710 h 1059043"/>
                  <a:gd name="connsiteX393" fmla="*/ 0 w 3024845"/>
                  <a:gd name="connsiteY393" fmla="*/ 622592 h 1059043"/>
                  <a:gd name="connsiteX394" fmla="*/ 20267 w 3024845"/>
                  <a:gd name="connsiteY394" fmla="*/ 622592 h 1059043"/>
                  <a:gd name="connsiteX395" fmla="*/ 20774 w 3024845"/>
                  <a:gd name="connsiteY395" fmla="*/ 621511 h 1059043"/>
                  <a:gd name="connsiteX396" fmla="*/ 24320 w 3024845"/>
                  <a:gd name="connsiteY396" fmla="*/ 613945 h 1059043"/>
                  <a:gd name="connsiteX397" fmla="*/ 26094 w 3024845"/>
                  <a:gd name="connsiteY397" fmla="*/ 614215 h 1059043"/>
                  <a:gd name="connsiteX398" fmla="*/ 38507 w 3024845"/>
                  <a:gd name="connsiteY398" fmla="*/ 616106 h 1059043"/>
                  <a:gd name="connsiteX399" fmla="*/ 39014 w 3024845"/>
                  <a:gd name="connsiteY399" fmla="*/ 617458 h 1059043"/>
                  <a:gd name="connsiteX400" fmla="*/ 42560 w 3024845"/>
                  <a:gd name="connsiteY400" fmla="*/ 626915 h 1059043"/>
                  <a:gd name="connsiteX401" fmla="*/ 68907 w 3024845"/>
                  <a:gd name="connsiteY401" fmla="*/ 629077 h 1059043"/>
                  <a:gd name="connsiteX402" fmla="*/ 68907 w 3024845"/>
                  <a:gd name="connsiteY402" fmla="*/ 505856 h 1059043"/>
                  <a:gd name="connsiteX403" fmla="*/ 70934 w 3024845"/>
                  <a:gd name="connsiteY403" fmla="*/ 505856 h 1059043"/>
                  <a:gd name="connsiteX404" fmla="*/ 85121 w 3024845"/>
                  <a:gd name="connsiteY404" fmla="*/ 505856 h 1059043"/>
                  <a:gd name="connsiteX405" fmla="*/ 85121 w 3024845"/>
                  <a:gd name="connsiteY405" fmla="*/ 369664 h 1059043"/>
                  <a:gd name="connsiteX406" fmla="*/ 86894 w 3024845"/>
                  <a:gd name="connsiteY406" fmla="*/ 369664 h 1059043"/>
                  <a:gd name="connsiteX407" fmla="*/ 99308 w 3024845"/>
                  <a:gd name="connsiteY407" fmla="*/ 369664 h 1059043"/>
                  <a:gd name="connsiteX408" fmla="*/ 99308 w 3024845"/>
                  <a:gd name="connsiteY408" fmla="*/ 255090 h 1059043"/>
                  <a:gd name="connsiteX409" fmla="*/ 103361 w 3024845"/>
                  <a:gd name="connsiteY409" fmla="*/ 226986 h 1059043"/>
                  <a:gd name="connsiteX410" fmla="*/ 105388 w 3024845"/>
                  <a:gd name="connsiteY410" fmla="*/ 226986 h 1059043"/>
                  <a:gd name="connsiteX411" fmla="*/ 119575 w 3024845"/>
                  <a:gd name="connsiteY411" fmla="*/ 226986 h 1059043"/>
                  <a:gd name="connsiteX0" fmla="*/ 119575 w 3024845"/>
                  <a:gd name="connsiteY0" fmla="*/ 226986 h 1059043"/>
                  <a:gd name="connsiteX1" fmla="*/ 200642 w 3024845"/>
                  <a:gd name="connsiteY1" fmla="*/ 224825 h 1059043"/>
                  <a:gd name="connsiteX2" fmla="*/ 202669 w 3024845"/>
                  <a:gd name="connsiteY2" fmla="*/ 224825 h 1059043"/>
                  <a:gd name="connsiteX3" fmla="*/ 216856 w 3024845"/>
                  <a:gd name="connsiteY3" fmla="*/ 224825 h 1059043"/>
                  <a:gd name="connsiteX4" fmla="*/ 216856 w 3024845"/>
                  <a:gd name="connsiteY4" fmla="*/ 248604 h 1059043"/>
                  <a:gd name="connsiteX5" fmla="*/ 217363 w 3024845"/>
                  <a:gd name="connsiteY5" fmla="*/ 249415 h 1059043"/>
                  <a:gd name="connsiteX6" fmla="*/ 220909 w 3024845"/>
                  <a:gd name="connsiteY6" fmla="*/ 255090 h 1059043"/>
                  <a:gd name="connsiteX7" fmla="*/ 220909 w 3024845"/>
                  <a:gd name="connsiteY7" fmla="*/ 369664 h 1059043"/>
                  <a:gd name="connsiteX8" fmla="*/ 223189 w 3024845"/>
                  <a:gd name="connsiteY8" fmla="*/ 369664 h 1059043"/>
                  <a:gd name="connsiteX9" fmla="*/ 239150 w 3024845"/>
                  <a:gd name="connsiteY9" fmla="*/ 369664 h 1059043"/>
                  <a:gd name="connsiteX10" fmla="*/ 239150 w 3024845"/>
                  <a:gd name="connsiteY10" fmla="*/ 510179 h 1059043"/>
                  <a:gd name="connsiteX11" fmla="*/ 240670 w 3024845"/>
                  <a:gd name="connsiteY11" fmla="*/ 509909 h 1059043"/>
                  <a:gd name="connsiteX12" fmla="*/ 251310 w 3024845"/>
                  <a:gd name="connsiteY12" fmla="*/ 508018 h 1059043"/>
                  <a:gd name="connsiteX13" fmla="*/ 249283 w 3024845"/>
                  <a:gd name="connsiteY13" fmla="*/ 596650 h 1059043"/>
                  <a:gd name="connsiteX14" fmla="*/ 250803 w 3024845"/>
                  <a:gd name="connsiteY14" fmla="*/ 596921 h 1059043"/>
                  <a:gd name="connsiteX15" fmla="*/ 261443 w 3024845"/>
                  <a:gd name="connsiteY15" fmla="*/ 598812 h 1059043"/>
                  <a:gd name="connsiteX16" fmla="*/ 261696 w 3024845"/>
                  <a:gd name="connsiteY16" fmla="*/ 599623 h 1059043"/>
                  <a:gd name="connsiteX17" fmla="*/ 263470 w 3024845"/>
                  <a:gd name="connsiteY17" fmla="*/ 605298 h 1059043"/>
                  <a:gd name="connsiteX18" fmla="*/ 264230 w 3024845"/>
                  <a:gd name="connsiteY18" fmla="*/ 602866 h 1059043"/>
                  <a:gd name="connsiteX19" fmla="*/ 269550 w 3024845"/>
                  <a:gd name="connsiteY19" fmla="*/ 585842 h 1059043"/>
                  <a:gd name="connsiteX20" fmla="*/ 271323 w 3024845"/>
                  <a:gd name="connsiteY20" fmla="*/ 585842 h 1059043"/>
                  <a:gd name="connsiteX21" fmla="*/ 283737 w 3024845"/>
                  <a:gd name="connsiteY21" fmla="*/ 585842 h 1059043"/>
                  <a:gd name="connsiteX22" fmla="*/ 283737 w 3024845"/>
                  <a:gd name="connsiteY22" fmla="*/ 618268 h 1059043"/>
                  <a:gd name="connsiteX23" fmla="*/ 284750 w 3024845"/>
                  <a:gd name="connsiteY23" fmla="*/ 618809 h 1059043"/>
                  <a:gd name="connsiteX24" fmla="*/ 291844 w 3024845"/>
                  <a:gd name="connsiteY24" fmla="*/ 622592 h 1059043"/>
                  <a:gd name="connsiteX25" fmla="*/ 291844 w 3024845"/>
                  <a:gd name="connsiteY25" fmla="*/ 623943 h 1059043"/>
                  <a:gd name="connsiteX26" fmla="*/ 291844 w 3024845"/>
                  <a:gd name="connsiteY26" fmla="*/ 633401 h 1059043"/>
                  <a:gd name="connsiteX27" fmla="*/ 336431 w 3024845"/>
                  <a:gd name="connsiteY27" fmla="*/ 633401 h 1059043"/>
                  <a:gd name="connsiteX28" fmla="*/ 336431 w 3024845"/>
                  <a:gd name="connsiteY28" fmla="*/ 634482 h 1059043"/>
                  <a:gd name="connsiteX29" fmla="*/ 336431 w 3024845"/>
                  <a:gd name="connsiteY29" fmla="*/ 642048 h 1059043"/>
                  <a:gd name="connsiteX30" fmla="*/ 338457 w 3024845"/>
                  <a:gd name="connsiteY30" fmla="*/ 642048 h 1059043"/>
                  <a:gd name="connsiteX31" fmla="*/ 352644 w 3024845"/>
                  <a:gd name="connsiteY31" fmla="*/ 642048 h 1059043"/>
                  <a:gd name="connsiteX32" fmla="*/ 352644 w 3024845"/>
                  <a:gd name="connsiteY32" fmla="*/ 611783 h 1059043"/>
                  <a:gd name="connsiteX33" fmla="*/ 397231 w 3024845"/>
                  <a:gd name="connsiteY33" fmla="*/ 611783 h 1059043"/>
                  <a:gd name="connsiteX34" fmla="*/ 397231 w 3024845"/>
                  <a:gd name="connsiteY34" fmla="*/ 610432 h 1059043"/>
                  <a:gd name="connsiteX35" fmla="*/ 397231 w 3024845"/>
                  <a:gd name="connsiteY35" fmla="*/ 600974 h 1059043"/>
                  <a:gd name="connsiteX36" fmla="*/ 398245 w 3024845"/>
                  <a:gd name="connsiteY36" fmla="*/ 600974 h 1059043"/>
                  <a:gd name="connsiteX37" fmla="*/ 405338 w 3024845"/>
                  <a:gd name="connsiteY37" fmla="*/ 600974 h 1059043"/>
                  <a:gd name="connsiteX38" fmla="*/ 405338 w 3024845"/>
                  <a:gd name="connsiteY38" fmla="*/ 599083 h 1059043"/>
                  <a:gd name="connsiteX39" fmla="*/ 405338 w 3024845"/>
                  <a:gd name="connsiteY39" fmla="*/ 585842 h 1059043"/>
                  <a:gd name="connsiteX40" fmla="*/ 406098 w 3024845"/>
                  <a:gd name="connsiteY40" fmla="*/ 585842 h 1059043"/>
                  <a:gd name="connsiteX41" fmla="*/ 411418 w 3024845"/>
                  <a:gd name="connsiteY41" fmla="*/ 585842 h 1059043"/>
                  <a:gd name="connsiteX42" fmla="*/ 411418 w 3024845"/>
                  <a:gd name="connsiteY42" fmla="*/ 584761 h 1059043"/>
                  <a:gd name="connsiteX43" fmla="*/ 411418 w 3024845"/>
                  <a:gd name="connsiteY43" fmla="*/ 577194 h 1059043"/>
                  <a:gd name="connsiteX44" fmla="*/ 413445 w 3024845"/>
                  <a:gd name="connsiteY44" fmla="*/ 577194 h 1059043"/>
                  <a:gd name="connsiteX45" fmla="*/ 427632 w 3024845"/>
                  <a:gd name="connsiteY45" fmla="*/ 577194 h 1059043"/>
                  <a:gd name="connsiteX46" fmla="*/ 427632 w 3024845"/>
                  <a:gd name="connsiteY46" fmla="*/ 578275 h 1059043"/>
                  <a:gd name="connsiteX47" fmla="*/ 427632 w 3024845"/>
                  <a:gd name="connsiteY47" fmla="*/ 585842 h 1059043"/>
                  <a:gd name="connsiteX48" fmla="*/ 449925 w 3024845"/>
                  <a:gd name="connsiteY48" fmla="*/ 585842 h 1059043"/>
                  <a:gd name="connsiteX49" fmla="*/ 449925 w 3024845"/>
                  <a:gd name="connsiteY49" fmla="*/ 583950 h 1059043"/>
                  <a:gd name="connsiteX50" fmla="*/ 449925 w 3024845"/>
                  <a:gd name="connsiteY50" fmla="*/ 570709 h 1059043"/>
                  <a:gd name="connsiteX51" fmla="*/ 451699 w 3024845"/>
                  <a:gd name="connsiteY51" fmla="*/ 570709 h 1059043"/>
                  <a:gd name="connsiteX52" fmla="*/ 464112 w 3024845"/>
                  <a:gd name="connsiteY52" fmla="*/ 570709 h 1059043"/>
                  <a:gd name="connsiteX53" fmla="*/ 464112 w 3024845"/>
                  <a:gd name="connsiteY53" fmla="*/ 594489 h 1059043"/>
                  <a:gd name="connsiteX54" fmla="*/ 465126 w 3024845"/>
                  <a:gd name="connsiteY54" fmla="*/ 594489 h 1059043"/>
                  <a:gd name="connsiteX55" fmla="*/ 472219 w 3024845"/>
                  <a:gd name="connsiteY55" fmla="*/ 594489 h 1059043"/>
                  <a:gd name="connsiteX56" fmla="*/ 472219 w 3024845"/>
                  <a:gd name="connsiteY56" fmla="*/ 593408 h 1059043"/>
                  <a:gd name="connsiteX57" fmla="*/ 472219 w 3024845"/>
                  <a:gd name="connsiteY57" fmla="*/ 585842 h 1059043"/>
                  <a:gd name="connsiteX58" fmla="*/ 473992 w 3024845"/>
                  <a:gd name="connsiteY58" fmla="*/ 585842 h 1059043"/>
                  <a:gd name="connsiteX59" fmla="*/ 486406 w 3024845"/>
                  <a:gd name="connsiteY59" fmla="*/ 585842 h 1059043"/>
                  <a:gd name="connsiteX60" fmla="*/ 486406 w 3024845"/>
                  <a:gd name="connsiteY60" fmla="*/ 611783 h 1059043"/>
                  <a:gd name="connsiteX61" fmla="*/ 488433 w 3024845"/>
                  <a:gd name="connsiteY61" fmla="*/ 611783 h 1059043"/>
                  <a:gd name="connsiteX62" fmla="*/ 502619 w 3024845"/>
                  <a:gd name="connsiteY62" fmla="*/ 611783 h 1059043"/>
                  <a:gd name="connsiteX63" fmla="*/ 502619 w 3024845"/>
                  <a:gd name="connsiteY63" fmla="*/ 613404 h 1059043"/>
                  <a:gd name="connsiteX64" fmla="*/ 502619 w 3024845"/>
                  <a:gd name="connsiteY64" fmla="*/ 624754 h 1059043"/>
                  <a:gd name="connsiteX65" fmla="*/ 503379 w 3024845"/>
                  <a:gd name="connsiteY65" fmla="*/ 624754 h 1059043"/>
                  <a:gd name="connsiteX66" fmla="*/ 508700 w 3024845"/>
                  <a:gd name="connsiteY66" fmla="*/ 624754 h 1059043"/>
                  <a:gd name="connsiteX67" fmla="*/ 508700 w 3024845"/>
                  <a:gd name="connsiteY67" fmla="*/ 623943 h 1059043"/>
                  <a:gd name="connsiteX68" fmla="*/ 508700 w 3024845"/>
                  <a:gd name="connsiteY68" fmla="*/ 618268 h 1059043"/>
                  <a:gd name="connsiteX69" fmla="*/ 539100 w 3024845"/>
                  <a:gd name="connsiteY69" fmla="*/ 618268 h 1059043"/>
                  <a:gd name="connsiteX70" fmla="*/ 539100 w 3024845"/>
                  <a:gd name="connsiteY70" fmla="*/ 642048 h 1059043"/>
                  <a:gd name="connsiteX71" fmla="*/ 540113 w 3024845"/>
                  <a:gd name="connsiteY71" fmla="*/ 642048 h 1059043"/>
                  <a:gd name="connsiteX72" fmla="*/ 547207 w 3024845"/>
                  <a:gd name="connsiteY72" fmla="*/ 642048 h 1059043"/>
                  <a:gd name="connsiteX73" fmla="*/ 547207 w 3024845"/>
                  <a:gd name="connsiteY73" fmla="*/ 643129 h 1059043"/>
                  <a:gd name="connsiteX74" fmla="*/ 547207 w 3024845"/>
                  <a:gd name="connsiteY74" fmla="*/ 650695 h 1059043"/>
                  <a:gd name="connsiteX75" fmla="*/ 547967 w 3024845"/>
                  <a:gd name="connsiteY75" fmla="*/ 650695 h 1059043"/>
                  <a:gd name="connsiteX76" fmla="*/ 553287 w 3024845"/>
                  <a:gd name="connsiteY76" fmla="*/ 650695 h 1059043"/>
                  <a:gd name="connsiteX77" fmla="*/ 553287 w 3024845"/>
                  <a:gd name="connsiteY77" fmla="*/ 648533 h 1059043"/>
                  <a:gd name="connsiteX78" fmla="*/ 553287 w 3024845"/>
                  <a:gd name="connsiteY78" fmla="*/ 633401 h 1059043"/>
                  <a:gd name="connsiteX79" fmla="*/ 554300 w 3024845"/>
                  <a:gd name="connsiteY79" fmla="*/ 633401 h 1059043"/>
                  <a:gd name="connsiteX80" fmla="*/ 561394 w 3024845"/>
                  <a:gd name="connsiteY80" fmla="*/ 633401 h 1059043"/>
                  <a:gd name="connsiteX81" fmla="*/ 561394 w 3024845"/>
                  <a:gd name="connsiteY81" fmla="*/ 634482 h 1059043"/>
                  <a:gd name="connsiteX82" fmla="*/ 561394 w 3024845"/>
                  <a:gd name="connsiteY82" fmla="*/ 642048 h 1059043"/>
                  <a:gd name="connsiteX83" fmla="*/ 566714 w 3024845"/>
                  <a:gd name="connsiteY83" fmla="*/ 640055 h 1059043"/>
                  <a:gd name="connsiteX84" fmla="*/ 567474 w 3024845"/>
                  <a:gd name="connsiteY84" fmla="*/ 639075 h 1059043"/>
                  <a:gd name="connsiteX85" fmla="*/ 567474 w 3024845"/>
                  <a:gd name="connsiteY85" fmla="*/ 633401 h 1059043"/>
                  <a:gd name="connsiteX86" fmla="*/ 605981 w 3024845"/>
                  <a:gd name="connsiteY86" fmla="*/ 633401 h 1059043"/>
                  <a:gd name="connsiteX87" fmla="*/ 605981 w 3024845"/>
                  <a:gd name="connsiteY87" fmla="*/ 657180 h 1059043"/>
                  <a:gd name="connsiteX88" fmla="*/ 608007 w 3024845"/>
                  <a:gd name="connsiteY88" fmla="*/ 657180 h 1059043"/>
                  <a:gd name="connsiteX89" fmla="*/ 622194 w 3024845"/>
                  <a:gd name="connsiteY89" fmla="*/ 657180 h 1059043"/>
                  <a:gd name="connsiteX90" fmla="*/ 622194 w 3024845"/>
                  <a:gd name="connsiteY90" fmla="*/ 658261 h 1059043"/>
                  <a:gd name="connsiteX91" fmla="*/ 622194 w 3024845"/>
                  <a:gd name="connsiteY91" fmla="*/ 665827 h 1059043"/>
                  <a:gd name="connsiteX92" fmla="*/ 623968 w 3024845"/>
                  <a:gd name="connsiteY92" fmla="*/ 665827 h 1059043"/>
                  <a:gd name="connsiteX93" fmla="*/ 636381 w 3024845"/>
                  <a:gd name="connsiteY93" fmla="*/ 665827 h 1059043"/>
                  <a:gd name="connsiteX94" fmla="*/ 636381 w 3024845"/>
                  <a:gd name="connsiteY94" fmla="*/ 642048 h 1059043"/>
                  <a:gd name="connsiteX95" fmla="*/ 637394 w 3024845"/>
                  <a:gd name="connsiteY95" fmla="*/ 642048 h 1059043"/>
                  <a:gd name="connsiteX96" fmla="*/ 644488 w 3024845"/>
                  <a:gd name="connsiteY96" fmla="*/ 642048 h 1059043"/>
                  <a:gd name="connsiteX97" fmla="*/ 644488 w 3024845"/>
                  <a:gd name="connsiteY97" fmla="*/ 609621 h 1059043"/>
                  <a:gd name="connsiteX98" fmla="*/ 645501 w 3024845"/>
                  <a:gd name="connsiteY98" fmla="*/ 609621 h 1059043"/>
                  <a:gd name="connsiteX99" fmla="*/ 652595 w 3024845"/>
                  <a:gd name="connsiteY99" fmla="*/ 609621 h 1059043"/>
                  <a:gd name="connsiteX100" fmla="*/ 652595 w 3024845"/>
                  <a:gd name="connsiteY100" fmla="*/ 607730 h 1059043"/>
                  <a:gd name="connsiteX101" fmla="*/ 652595 w 3024845"/>
                  <a:gd name="connsiteY101" fmla="*/ 594489 h 1059043"/>
                  <a:gd name="connsiteX102" fmla="*/ 651328 w 3024845"/>
                  <a:gd name="connsiteY102" fmla="*/ 592867 h 1059043"/>
                  <a:gd name="connsiteX103" fmla="*/ 656648 w 3024845"/>
                  <a:gd name="connsiteY103" fmla="*/ 581518 h 1059043"/>
                  <a:gd name="connsiteX104" fmla="*/ 664755 w 3024845"/>
                  <a:gd name="connsiteY104" fmla="*/ 609621 h 1059043"/>
                  <a:gd name="connsiteX105" fmla="*/ 665515 w 3024845"/>
                  <a:gd name="connsiteY105" fmla="*/ 609621 h 1059043"/>
                  <a:gd name="connsiteX106" fmla="*/ 670835 w 3024845"/>
                  <a:gd name="connsiteY106" fmla="*/ 609621 h 1059043"/>
                  <a:gd name="connsiteX107" fmla="*/ 670835 w 3024845"/>
                  <a:gd name="connsiteY107" fmla="*/ 503694 h 1059043"/>
                  <a:gd name="connsiteX108" fmla="*/ 672355 w 3024845"/>
                  <a:gd name="connsiteY108" fmla="*/ 503694 h 1059043"/>
                  <a:gd name="connsiteX109" fmla="*/ 682995 w 3024845"/>
                  <a:gd name="connsiteY109" fmla="*/ 503694 h 1059043"/>
                  <a:gd name="connsiteX110" fmla="*/ 682995 w 3024845"/>
                  <a:gd name="connsiteY110" fmla="*/ 456135 h 1059043"/>
                  <a:gd name="connsiteX111" fmla="*/ 709342 w 3024845"/>
                  <a:gd name="connsiteY111" fmla="*/ 456135 h 1059043"/>
                  <a:gd name="connsiteX112" fmla="*/ 709342 w 3024845"/>
                  <a:gd name="connsiteY112" fmla="*/ 434517 h 1059043"/>
                  <a:gd name="connsiteX113" fmla="*/ 743796 w 3024845"/>
                  <a:gd name="connsiteY113" fmla="*/ 434517 h 1059043"/>
                  <a:gd name="connsiteX114" fmla="*/ 743796 w 3024845"/>
                  <a:gd name="connsiteY114" fmla="*/ 436949 h 1059043"/>
                  <a:gd name="connsiteX115" fmla="*/ 743796 w 3024845"/>
                  <a:gd name="connsiteY115" fmla="*/ 453973 h 1059043"/>
                  <a:gd name="connsiteX116" fmla="*/ 746076 w 3024845"/>
                  <a:gd name="connsiteY116" fmla="*/ 453973 h 1059043"/>
                  <a:gd name="connsiteX117" fmla="*/ 762036 w 3024845"/>
                  <a:gd name="connsiteY117" fmla="*/ 453973 h 1059043"/>
                  <a:gd name="connsiteX118" fmla="*/ 762036 w 3024845"/>
                  <a:gd name="connsiteY118" fmla="*/ 501532 h 1059043"/>
                  <a:gd name="connsiteX119" fmla="*/ 763049 w 3024845"/>
                  <a:gd name="connsiteY119" fmla="*/ 501532 h 1059043"/>
                  <a:gd name="connsiteX120" fmla="*/ 770143 w 3024845"/>
                  <a:gd name="connsiteY120" fmla="*/ 501532 h 1059043"/>
                  <a:gd name="connsiteX121" fmla="*/ 784330 w 3024845"/>
                  <a:gd name="connsiteY121" fmla="*/ 505856 h 1059043"/>
                  <a:gd name="connsiteX122" fmla="*/ 784330 w 3024845"/>
                  <a:gd name="connsiteY122" fmla="*/ 544768 h 1059043"/>
                  <a:gd name="connsiteX123" fmla="*/ 785343 w 3024845"/>
                  <a:gd name="connsiteY123" fmla="*/ 544768 h 1059043"/>
                  <a:gd name="connsiteX124" fmla="*/ 792436 w 3024845"/>
                  <a:gd name="connsiteY124" fmla="*/ 544768 h 1059043"/>
                  <a:gd name="connsiteX125" fmla="*/ 792436 w 3024845"/>
                  <a:gd name="connsiteY125" fmla="*/ 546389 h 1059043"/>
                  <a:gd name="connsiteX126" fmla="*/ 792436 w 3024845"/>
                  <a:gd name="connsiteY126" fmla="*/ 557738 h 1059043"/>
                  <a:gd name="connsiteX127" fmla="*/ 794463 w 3024845"/>
                  <a:gd name="connsiteY127" fmla="*/ 557738 h 1059043"/>
                  <a:gd name="connsiteX128" fmla="*/ 808650 w 3024845"/>
                  <a:gd name="connsiteY128" fmla="*/ 557738 h 1059043"/>
                  <a:gd name="connsiteX129" fmla="*/ 814730 w 3024845"/>
                  <a:gd name="connsiteY129" fmla="*/ 564224 h 1059043"/>
                  <a:gd name="connsiteX130" fmla="*/ 814730 w 3024845"/>
                  <a:gd name="connsiteY130" fmla="*/ 585842 h 1059043"/>
                  <a:gd name="connsiteX131" fmla="*/ 817010 w 3024845"/>
                  <a:gd name="connsiteY131" fmla="*/ 585842 h 1059043"/>
                  <a:gd name="connsiteX132" fmla="*/ 832970 w 3024845"/>
                  <a:gd name="connsiteY132" fmla="*/ 585842 h 1059043"/>
                  <a:gd name="connsiteX133" fmla="*/ 832970 w 3024845"/>
                  <a:gd name="connsiteY133" fmla="*/ 586922 h 1059043"/>
                  <a:gd name="connsiteX134" fmla="*/ 832970 w 3024845"/>
                  <a:gd name="connsiteY134" fmla="*/ 594489 h 1059043"/>
                  <a:gd name="connsiteX135" fmla="*/ 834237 w 3024845"/>
                  <a:gd name="connsiteY135" fmla="*/ 594489 h 1059043"/>
                  <a:gd name="connsiteX136" fmla="*/ 843104 w 3024845"/>
                  <a:gd name="connsiteY136" fmla="*/ 594489 h 1059043"/>
                  <a:gd name="connsiteX137" fmla="*/ 843104 w 3024845"/>
                  <a:gd name="connsiteY137" fmla="*/ 596650 h 1059043"/>
                  <a:gd name="connsiteX138" fmla="*/ 843104 w 3024845"/>
                  <a:gd name="connsiteY138" fmla="*/ 611783 h 1059043"/>
                  <a:gd name="connsiteX139" fmla="*/ 847157 w 3024845"/>
                  <a:gd name="connsiteY139" fmla="*/ 609891 h 1059043"/>
                  <a:gd name="connsiteX140" fmla="*/ 847157 w 3024845"/>
                  <a:gd name="connsiteY140" fmla="*/ 596650 h 1059043"/>
                  <a:gd name="connsiteX141" fmla="*/ 848170 w 3024845"/>
                  <a:gd name="connsiteY141" fmla="*/ 596650 h 1059043"/>
                  <a:gd name="connsiteX142" fmla="*/ 855264 w 3024845"/>
                  <a:gd name="connsiteY142" fmla="*/ 596650 h 1059043"/>
                  <a:gd name="connsiteX143" fmla="*/ 855264 w 3024845"/>
                  <a:gd name="connsiteY143" fmla="*/ 598272 h 1059043"/>
                  <a:gd name="connsiteX144" fmla="*/ 855264 w 3024845"/>
                  <a:gd name="connsiteY144" fmla="*/ 609621 h 1059043"/>
                  <a:gd name="connsiteX145" fmla="*/ 856024 w 3024845"/>
                  <a:gd name="connsiteY145" fmla="*/ 609621 h 1059043"/>
                  <a:gd name="connsiteX146" fmla="*/ 861344 w 3024845"/>
                  <a:gd name="connsiteY146" fmla="*/ 609621 h 1059043"/>
                  <a:gd name="connsiteX147" fmla="*/ 909984 w 3024845"/>
                  <a:gd name="connsiteY147" fmla="*/ 605298 h 1059043"/>
                  <a:gd name="connsiteX148" fmla="*/ 909984 w 3024845"/>
                  <a:gd name="connsiteY148" fmla="*/ 606649 h 1059043"/>
                  <a:gd name="connsiteX149" fmla="*/ 909984 w 3024845"/>
                  <a:gd name="connsiteY149" fmla="*/ 616106 h 1059043"/>
                  <a:gd name="connsiteX150" fmla="*/ 910744 w 3024845"/>
                  <a:gd name="connsiteY150" fmla="*/ 616106 h 1059043"/>
                  <a:gd name="connsiteX151" fmla="*/ 916065 w 3024845"/>
                  <a:gd name="connsiteY151" fmla="*/ 616106 h 1059043"/>
                  <a:gd name="connsiteX152" fmla="*/ 916065 w 3024845"/>
                  <a:gd name="connsiteY152" fmla="*/ 618268 h 1059043"/>
                  <a:gd name="connsiteX153" fmla="*/ 916065 w 3024845"/>
                  <a:gd name="connsiteY153" fmla="*/ 633401 h 1059043"/>
                  <a:gd name="connsiteX154" fmla="*/ 918091 w 3024845"/>
                  <a:gd name="connsiteY154" fmla="*/ 632050 h 1059043"/>
                  <a:gd name="connsiteX155" fmla="*/ 932278 w 3024845"/>
                  <a:gd name="connsiteY155" fmla="*/ 622592 h 1059043"/>
                  <a:gd name="connsiteX156" fmla="*/ 938358 w 3024845"/>
                  <a:gd name="connsiteY156" fmla="*/ 581518 h 1059043"/>
                  <a:gd name="connsiteX157" fmla="*/ 939118 w 3024845"/>
                  <a:gd name="connsiteY157" fmla="*/ 581248 h 1059043"/>
                  <a:gd name="connsiteX158" fmla="*/ 944438 w 3024845"/>
                  <a:gd name="connsiteY158" fmla="*/ 579356 h 1059043"/>
                  <a:gd name="connsiteX159" fmla="*/ 946465 w 3024845"/>
                  <a:gd name="connsiteY159" fmla="*/ 510179 h 1059043"/>
                  <a:gd name="connsiteX160" fmla="*/ 948492 w 3024845"/>
                  <a:gd name="connsiteY160" fmla="*/ 579356 h 1059043"/>
                  <a:gd name="connsiteX161" fmla="*/ 949252 w 3024845"/>
                  <a:gd name="connsiteY161" fmla="*/ 579626 h 1059043"/>
                  <a:gd name="connsiteX162" fmla="*/ 954572 w 3024845"/>
                  <a:gd name="connsiteY162" fmla="*/ 581518 h 1059043"/>
                  <a:gd name="connsiteX163" fmla="*/ 954572 w 3024845"/>
                  <a:gd name="connsiteY163" fmla="*/ 495047 h 1059043"/>
                  <a:gd name="connsiteX164" fmla="*/ 958625 w 3024845"/>
                  <a:gd name="connsiteY164" fmla="*/ 462620 h 1059043"/>
                  <a:gd name="connsiteX165" fmla="*/ 997132 w 3024845"/>
                  <a:gd name="connsiteY165" fmla="*/ 462620 h 1059043"/>
                  <a:gd name="connsiteX166" fmla="*/ 997132 w 3024845"/>
                  <a:gd name="connsiteY166" fmla="*/ 495047 h 1059043"/>
                  <a:gd name="connsiteX167" fmla="*/ 997892 w 3024845"/>
                  <a:gd name="connsiteY167" fmla="*/ 495047 h 1059043"/>
                  <a:gd name="connsiteX168" fmla="*/ 1003212 w 3024845"/>
                  <a:gd name="connsiteY168" fmla="*/ 495047 h 1059043"/>
                  <a:gd name="connsiteX169" fmla="*/ 1003212 w 3024845"/>
                  <a:gd name="connsiteY169" fmla="*/ 412899 h 1059043"/>
                  <a:gd name="connsiteX170" fmla="*/ 1004986 w 3024845"/>
                  <a:gd name="connsiteY170" fmla="*/ 412899 h 1059043"/>
                  <a:gd name="connsiteX171" fmla="*/ 1017399 w 3024845"/>
                  <a:gd name="connsiteY171" fmla="*/ 412899 h 1059043"/>
                  <a:gd name="connsiteX172" fmla="*/ 1017399 w 3024845"/>
                  <a:gd name="connsiteY172" fmla="*/ 411008 h 1059043"/>
                  <a:gd name="connsiteX173" fmla="*/ 1017399 w 3024845"/>
                  <a:gd name="connsiteY173" fmla="*/ 397767 h 1059043"/>
                  <a:gd name="connsiteX174" fmla="*/ 1039693 w 3024845"/>
                  <a:gd name="connsiteY174" fmla="*/ 397767 h 1059043"/>
                  <a:gd name="connsiteX175" fmla="*/ 1039693 w 3024845"/>
                  <a:gd name="connsiteY175" fmla="*/ 396686 h 1059043"/>
                  <a:gd name="connsiteX176" fmla="*/ 1039693 w 3024845"/>
                  <a:gd name="connsiteY176" fmla="*/ 389120 h 1059043"/>
                  <a:gd name="connsiteX177" fmla="*/ 1041466 w 3024845"/>
                  <a:gd name="connsiteY177" fmla="*/ 389120 h 1059043"/>
                  <a:gd name="connsiteX178" fmla="*/ 1053880 w 3024845"/>
                  <a:gd name="connsiteY178" fmla="*/ 389120 h 1059043"/>
                  <a:gd name="connsiteX179" fmla="*/ 1053880 w 3024845"/>
                  <a:gd name="connsiteY179" fmla="*/ 390201 h 1059043"/>
                  <a:gd name="connsiteX180" fmla="*/ 1053880 w 3024845"/>
                  <a:gd name="connsiteY180" fmla="*/ 397767 h 1059043"/>
                  <a:gd name="connsiteX181" fmla="*/ 1054640 w 3024845"/>
                  <a:gd name="connsiteY181" fmla="*/ 397767 h 1059043"/>
                  <a:gd name="connsiteX182" fmla="*/ 1059960 w 3024845"/>
                  <a:gd name="connsiteY182" fmla="*/ 397767 h 1059043"/>
                  <a:gd name="connsiteX183" fmla="*/ 1070093 w 3024845"/>
                  <a:gd name="connsiteY183" fmla="*/ 393443 h 1059043"/>
                  <a:gd name="connsiteX184" fmla="*/ 1074146 w 3024845"/>
                  <a:gd name="connsiteY184" fmla="*/ 396686 h 1059043"/>
                  <a:gd name="connsiteX185" fmla="*/ 1074146 w 3024845"/>
                  <a:gd name="connsiteY185" fmla="*/ 389120 h 1059043"/>
                  <a:gd name="connsiteX186" fmla="*/ 1076426 w 3024845"/>
                  <a:gd name="connsiteY186" fmla="*/ 389120 h 1059043"/>
                  <a:gd name="connsiteX187" fmla="*/ 1092387 w 3024845"/>
                  <a:gd name="connsiteY187" fmla="*/ 389120 h 1059043"/>
                  <a:gd name="connsiteX188" fmla="*/ 1092387 w 3024845"/>
                  <a:gd name="connsiteY188" fmla="*/ 390201 h 1059043"/>
                  <a:gd name="connsiteX189" fmla="*/ 1092387 w 3024845"/>
                  <a:gd name="connsiteY189" fmla="*/ 397767 h 1059043"/>
                  <a:gd name="connsiteX190" fmla="*/ 1122787 w 3024845"/>
                  <a:gd name="connsiteY190" fmla="*/ 397767 h 1059043"/>
                  <a:gd name="connsiteX191" fmla="*/ 1122787 w 3024845"/>
                  <a:gd name="connsiteY191" fmla="*/ 399388 h 1059043"/>
                  <a:gd name="connsiteX192" fmla="*/ 1122787 w 3024845"/>
                  <a:gd name="connsiteY192" fmla="*/ 410738 h 1059043"/>
                  <a:gd name="connsiteX193" fmla="*/ 1149134 w 3024845"/>
                  <a:gd name="connsiteY193" fmla="*/ 410738 h 1059043"/>
                  <a:gd name="connsiteX194" fmla="*/ 1149134 w 3024845"/>
                  <a:gd name="connsiteY194" fmla="*/ 441002 h 1059043"/>
                  <a:gd name="connsiteX195" fmla="*/ 1149894 w 3024845"/>
                  <a:gd name="connsiteY195" fmla="*/ 441002 h 1059043"/>
                  <a:gd name="connsiteX196" fmla="*/ 1155214 w 3024845"/>
                  <a:gd name="connsiteY196" fmla="*/ 441002 h 1059043"/>
                  <a:gd name="connsiteX197" fmla="*/ 1155214 w 3024845"/>
                  <a:gd name="connsiteY197" fmla="*/ 442083 h 1059043"/>
                  <a:gd name="connsiteX198" fmla="*/ 1155214 w 3024845"/>
                  <a:gd name="connsiteY198" fmla="*/ 449650 h 1059043"/>
                  <a:gd name="connsiteX199" fmla="*/ 1159268 w 3024845"/>
                  <a:gd name="connsiteY199" fmla="*/ 479914 h 1059043"/>
                  <a:gd name="connsiteX200" fmla="*/ 1160028 w 3024845"/>
                  <a:gd name="connsiteY200" fmla="*/ 479914 h 1059043"/>
                  <a:gd name="connsiteX201" fmla="*/ 1165348 w 3024845"/>
                  <a:gd name="connsiteY201" fmla="*/ 479914 h 1059043"/>
                  <a:gd name="connsiteX202" fmla="*/ 1165348 w 3024845"/>
                  <a:gd name="connsiteY202" fmla="*/ 480725 h 1059043"/>
                  <a:gd name="connsiteX203" fmla="*/ 1165348 w 3024845"/>
                  <a:gd name="connsiteY203" fmla="*/ 486400 h 1059043"/>
                  <a:gd name="connsiteX204" fmla="*/ 1166361 w 3024845"/>
                  <a:gd name="connsiteY204" fmla="*/ 486400 h 1059043"/>
                  <a:gd name="connsiteX205" fmla="*/ 1173454 w 3024845"/>
                  <a:gd name="connsiteY205" fmla="*/ 486400 h 1059043"/>
                  <a:gd name="connsiteX206" fmla="*/ 1173454 w 3024845"/>
                  <a:gd name="connsiteY206" fmla="*/ 516665 h 1059043"/>
                  <a:gd name="connsiteX207" fmla="*/ 1175481 w 3024845"/>
                  <a:gd name="connsiteY207" fmla="*/ 516665 h 1059043"/>
                  <a:gd name="connsiteX208" fmla="*/ 1189668 w 3024845"/>
                  <a:gd name="connsiteY208" fmla="*/ 516665 h 1059043"/>
                  <a:gd name="connsiteX209" fmla="*/ 1189668 w 3024845"/>
                  <a:gd name="connsiteY209" fmla="*/ 540444 h 1059043"/>
                  <a:gd name="connsiteX210" fmla="*/ 1191695 w 3024845"/>
                  <a:gd name="connsiteY210" fmla="*/ 542065 h 1059043"/>
                  <a:gd name="connsiteX211" fmla="*/ 1191695 w 3024845"/>
                  <a:gd name="connsiteY211" fmla="*/ 553415 h 1059043"/>
                  <a:gd name="connsiteX212" fmla="*/ 1192455 w 3024845"/>
                  <a:gd name="connsiteY212" fmla="*/ 553415 h 1059043"/>
                  <a:gd name="connsiteX213" fmla="*/ 1197775 w 3024845"/>
                  <a:gd name="connsiteY213" fmla="*/ 553415 h 1059043"/>
                  <a:gd name="connsiteX214" fmla="*/ 1197775 w 3024845"/>
                  <a:gd name="connsiteY214" fmla="*/ 577194 h 1059043"/>
                  <a:gd name="connsiteX215" fmla="*/ 1199041 w 3024845"/>
                  <a:gd name="connsiteY215" fmla="*/ 577194 h 1059043"/>
                  <a:gd name="connsiteX216" fmla="*/ 1207908 w 3024845"/>
                  <a:gd name="connsiteY216" fmla="*/ 577194 h 1059043"/>
                  <a:gd name="connsiteX217" fmla="*/ 1209935 w 3024845"/>
                  <a:gd name="connsiteY217" fmla="*/ 581248 h 1059043"/>
                  <a:gd name="connsiteX218" fmla="*/ 1209935 w 3024845"/>
                  <a:gd name="connsiteY218" fmla="*/ 594489 h 1059043"/>
                  <a:gd name="connsiteX219" fmla="*/ 1211455 w 3024845"/>
                  <a:gd name="connsiteY219" fmla="*/ 592597 h 1059043"/>
                  <a:gd name="connsiteX220" fmla="*/ 1222095 w 3024845"/>
                  <a:gd name="connsiteY220" fmla="*/ 579356 h 1059043"/>
                  <a:gd name="connsiteX221" fmla="*/ 1250469 w 3024845"/>
                  <a:gd name="connsiteY221" fmla="*/ 579356 h 1059043"/>
                  <a:gd name="connsiteX222" fmla="*/ 1250469 w 3024845"/>
                  <a:gd name="connsiteY222" fmla="*/ 665827 h 1059043"/>
                  <a:gd name="connsiteX223" fmla="*/ 1251229 w 3024845"/>
                  <a:gd name="connsiteY223" fmla="*/ 665827 h 1059043"/>
                  <a:gd name="connsiteX224" fmla="*/ 1256549 w 3024845"/>
                  <a:gd name="connsiteY224" fmla="*/ 665827 h 1059043"/>
                  <a:gd name="connsiteX225" fmla="*/ 1257309 w 3024845"/>
                  <a:gd name="connsiteY225" fmla="*/ 664476 h 1059043"/>
                  <a:gd name="connsiteX226" fmla="*/ 1262629 w 3024845"/>
                  <a:gd name="connsiteY226" fmla="*/ 655018 h 1059043"/>
                  <a:gd name="connsiteX227" fmla="*/ 1262629 w 3024845"/>
                  <a:gd name="connsiteY227" fmla="*/ 656910 h 1059043"/>
                  <a:gd name="connsiteX228" fmla="*/ 1262629 w 3024845"/>
                  <a:gd name="connsiteY228" fmla="*/ 670151 h 1059043"/>
                  <a:gd name="connsiteX229" fmla="*/ 1266682 w 3024845"/>
                  <a:gd name="connsiteY229" fmla="*/ 624754 h 1059043"/>
                  <a:gd name="connsiteX230" fmla="*/ 1267442 w 3024845"/>
                  <a:gd name="connsiteY230" fmla="*/ 624754 h 1059043"/>
                  <a:gd name="connsiteX231" fmla="*/ 1272762 w 3024845"/>
                  <a:gd name="connsiteY231" fmla="*/ 624754 h 1059043"/>
                  <a:gd name="connsiteX232" fmla="*/ 1272762 w 3024845"/>
                  <a:gd name="connsiteY232" fmla="*/ 559900 h 1059043"/>
                  <a:gd name="connsiteX233" fmla="*/ 1273776 w 3024845"/>
                  <a:gd name="connsiteY233" fmla="*/ 559900 h 1059043"/>
                  <a:gd name="connsiteX234" fmla="*/ 1280869 w 3024845"/>
                  <a:gd name="connsiteY234" fmla="*/ 559900 h 1059043"/>
                  <a:gd name="connsiteX235" fmla="*/ 1293029 w 3024845"/>
                  <a:gd name="connsiteY235" fmla="*/ 516665 h 1059043"/>
                  <a:gd name="connsiteX236" fmla="*/ 1294296 w 3024845"/>
                  <a:gd name="connsiteY236" fmla="*/ 516665 h 1059043"/>
                  <a:gd name="connsiteX237" fmla="*/ 1303163 w 3024845"/>
                  <a:gd name="connsiteY237" fmla="*/ 516665 h 1059043"/>
                  <a:gd name="connsiteX238" fmla="*/ 1313296 w 3024845"/>
                  <a:gd name="connsiteY238" fmla="*/ 559900 h 1059043"/>
                  <a:gd name="connsiteX239" fmla="*/ 1314309 w 3024845"/>
                  <a:gd name="connsiteY239" fmla="*/ 559900 h 1059043"/>
                  <a:gd name="connsiteX240" fmla="*/ 1321403 w 3024845"/>
                  <a:gd name="connsiteY240" fmla="*/ 559900 h 1059043"/>
                  <a:gd name="connsiteX241" fmla="*/ 1321403 w 3024845"/>
                  <a:gd name="connsiteY241" fmla="*/ 598812 h 1059043"/>
                  <a:gd name="connsiteX242" fmla="*/ 1323176 w 3024845"/>
                  <a:gd name="connsiteY242" fmla="*/ 598812 h 1059043"/>
                  <a:gd name="connsiteX243" fmla="*/ 1335590 w 3024845"/>
                  <a:gd name="connsiteY243" fmla="*/ 598812 h 1059043"/>
                  <a:gd name="connsiteX244" fmla="*/ 1335590 w 3024845"/>
                  <a:gd name="connsiteY244" fmla="*/ 600974 h 1059043"/>
                  <a:gd name="connsiteX245" fmla="*/ 1335590 w 3024845"/>
                  <a:gd name="connsiteY245" fmla="*/ 616106 h 1059043"/>
                  <a:gd name="connsiteX246" fmla="*/ 1339643 w 3024845"/>
                  <a:gd name="connsiteY246" fmla="*/ 613945 h 1059043"/>
                  <a:gd name="connsiteX247" fmla="*/ 1339643 w 3024845"/>
                  <a:gd name="connsiteY247" fmla="*/ 598812 h 1059043"/>
                  <a:gd name="connsiteX248" fmla="*/ 1341163 w 3024845"/>
                  <a:gd name="connsiteY248" fmla="*/ 598812 h 1059043"/>
                  <a:gd name="connsiteX249" fmla="*/ 1351803 w 3024845"/>
                  <a:gd name="connsiteY249" fmla="*/ 598812 h 1059043"/>
                  <a:gd name="connsiteX250" fmla="*/ 1351803 w 3024845"/>
                  <a:gd name="connsiteY250" fmla="*/ 600433 h 1059043"/>
                  <a:gd name="connsiteX251" fmla="*/ 1351803 w 3024845"/>
                  <a:gd name="connsiteY251" fmla="*/ 611783 h 1059043"/>
                  <a:gd name="connsiteX252" fmla="*/ 1382204 w 3024845"/>
                  <a:gd name="connsiteY252" fmla="*/ 611783 h 1059043"/>
                  <a:gd name="connsiteX253" fmla="*/ 1382204 w 3024845"/>
                  <a:gd name="connsiteY253" fmla="*/ 575033 h 1059043"/>
                  <a:gd name="connsiteX254" fmla="*/ 1383470 w 3024845"/>
                  <a:gd name="connsiteY254" fmla="*/ 575033 h 1059043"/>
                  <a:gd name="connsiteX255" fmla="*/ 1392337 w 3024845"/>
                  <a:gd name="connsiteY255" fmla="*/ 575033 h 1059043"/>
                  <a:gd name="connsiteX256" fmla="*/ 1392337 w 3024845"/>
                  <a:gd name="connsiteY256" fmla="*/ 596650 h 1059043"/>
                  <a:gd name="connsiteX257" fmla="*/ 1394364 w 3024845"/>
                  <a:gd name="connsiteY257" fmla="*/ 564224 h 1059043"/>
                  <a:gd name="connsiteX258" fmla="*/ 1416657 w 3024845"/>
                  <a:gd name="connsiteY258" fmla="*/ 564224 h 1059043"/>
                  <a:gd name="connsiteX259" fmla="*/ 1416657 w 3024845"/>
                  <a:gd name="connsiteY259" fmla="*/ 562602 h 1059043"/>
                  <a:gd name="connsiteX260" fmla="*/ 1416657 w 3024845"/>
                  <a:gd name="connsiteY260" fmla="*/ 551253 h 1059043"/>
                  <a:gd name="connsiteX261" fmla="*/ 1417417 w 3024845"/>
                  <a:gd name="connsiteY261" fmla="*/ 551253 h 1059043"/>
                  <a:gd name="connsiteX262" fmla="*/ 1422737 w 3024845"/>
                  <a:gd name="connsiteY262" fmla="*/ 551253 h 1059043"/>
                  <a:gd name="connsiteX263" fmla="*/ 1422737 w 3024845"/>
                  <a:gd name="connsiteY263" fmla="*/ 549362 h 1059043"/>
                  <a:gd name="connsiteX264" fmla="*/ 1422737 w 3024845"/>
                  <a:gd name="connsiteY264" fmla="*/ 536121 h 1059043"/>
                  <a:gd name="connsiteX265" fmla="*/ 1426791 w 3024845"/>
                  <a:gd name="connsiteY265" fmla="*/ 542606 h 1059043"/>
                  <a:gd name="connsiteX266" fmla="*/ 1429071 w 3024845"/>
                  <a:gd name="connsiteY266" fmla="*/ 542606 h 1059043"/>
                  <a:gd name="connsiteX267" fmla="*/ 1445031 w 3024845"/>
                  <a:gd name="connsiteY267" fmla="*/ 542606 h 1059043"/>
                  <a:gd name="connsiteX268" fmla="*/ 1445031 w 3024845"/>
                  <a:gd name="connsiteY268" fmla="*/ 541795 h 1059043"/>
                  <a:gd name="connsiteX269" fmla="*/ 1445031 w 3024845"/>
                  <a:gd name="connsiteY269" fmla="*/ 536121 h 1059043"/>
                  <a:gd name="connsiteX270" fmla="*/ 1445791 w 3024845"/>
                  <a:gd name="connsiteY270" fmla="*/ 536121 h 1059043"/>
                  <a:gd name="connsiteX271" fmla="*/ 1451111 w 3024845"/>
                  <a:gd name="connsiteY271" fmla="*/ 536121 h 1059043"/>
                  <a:gd name="connsiteX272" fmla="*/ 1451111 w 3024845"/>
                  <a:gd name="connsiteY272" fmla="*/ 537472 h 1059043"/>
                  <a:gd name="connsiteX273" fmla="*/ 1451111 w 3024845"/>
                  <a:gd name="connsiteY273" fmla="*/ 546930 h 1059043"/>
                  <a:gd name="connsiteX274" fmla="*/ 1489618 w 3024845"/>
                  <a:gd name="connsiteY274" fmla="*/ 546930 h 1059043"/>
                  <a:gd name="connsiteX275" fmla="*/ 1489618 w 3024845"/>
                  <a:gd name="connsiteY275" fmla="*/ 685283 h 1059043"/>
                  <a:gd name="connsiteX276" fmla="*/ 1491138 w 3024845"/>
                  <a:gd name="connsiteY276" fmla="*/ 685283 h 1059043"/>
                  <a:gd name="connsiteX277" fmla="*/ 1501778 w 3024845"/>
                  <a:gd name="connsiteY277" fmla="*/ 685283 h 1059043"/>
                  <a:gd name="connsiteX278" fmla="*/ 1501778 w 3024845"/>
                  <a:gd name="connsiteY278" fmla="*/ 672313 h 1059043"/>
                  <a:gd name="connsiteX279" fmla="*/ 1505832 w 3024845"/>
                  <a:gd name="connsiteY279" fmla="*/ 672313 h 1059043"/>
                  <a:gd name="connsiteX280" fmla="*/ 1505832 w 3024845"/>
                  <a:gd name="connsiteY280" fmla="*/ 685283 h 1059043"/>
                  <a:gd name="connsiteX281" fmla="*/ 1536232 w 3024845"/>
                  <a:gd name="connsiteY281" fmla="*/ 685283 h 1059043"/>
                  <a:gd name="connsiteX282" fmla="*/ 1536232 w 3024845"/>
                  <a:gd name="connsiteY282" fmla="*/ 655018 h 1059043"/>
                  <a:gd name="connsiteX283" fmla="*/ 1548392 w 3024845"/>
                  <a:gd name="connsiteY283" fmla="*/ 655018 h 1059043"/>
                  <a:gd name="connsiteX284" fmla="*/ 1560552 w 3024845"/>
                  <a:gd name="connsiteY284" fmla="*/ 652857 h 1059043"/>
                  <a:gd name="connsiteX285" fmla="*/ 1564606 w 3024845"/>
                  <a:gd name="connsiteY285" fmla="*/ 655018 h 1059043"/>
                  <a:gd name="connsiteX286" fmla="*/ 1574739 w 3024845"/>
                  <a:gd name="connsiteY286" fmla="*/ 655018 h 1059043"/>
                  <a:gd name="connsiteX287" fmla="*/ 1574739 w 3024845"/>
                  <a:gd name="connsiteY287" fmla="*/ 685283 h 1059043"/>
                  <a:gd name="connsiteX288" fmla="*/ 1582846 w 3024845"/>
                  <a:gd name="connsiteY288" fmla="*/ 685283 h 1059043"/>
                  <a:gd name="connsiteX289" fmla="*/ 1582846 w 3024845"/>
                  <a:gd name="connsiteY289" fmla="*/ 702578 h 1059043"/>
                  <a:gd name="connsiteX290" fmla="*/ 1592182 w 3024845"/>
                  <a:gd name="connsiteY290" fmla="*/ 703483 h 1059043"/>
                  <a:gd name="connsiteX291" fmla="*/ 1605140 w 3024845"/>
                  <a:gd name="connsiteY291" fmla="*/ 703483 h 1059043"/>
                  <a:gd name="connsiteX292" fmla="*/ 1605140 w 3024845"/>
                  <a:gd name="connsiteY292" fmla="*/ 687445 h 1059043"/>
                  <a:gd name="connsiteX293" fmla="*/ 1673096 w 3024845"/>
                  <a:gd name="connsiteY293" fmla="*/ 687445 h 1059043"/>
                  <a:gd name="connsiteX294" fmla="*/ 1673096 w 3024845"/>
                  <a:gd name="connsiteY294" fmla="*/ 602192 h 1059043"/>
                  <a:gd name="connsiteX295" fmla="*/ 1745104 w 3024845"/>
                  <a:gd name="connsiteY295" fmla="*/ 602192 h 1059043"/>
                  <a:gd name="connsiteX296" fmla="*/ 1745104 w 3024845"/>
                  <a:gd name="connsiteY296" fmla="*/ 680960 h 1059043"/>
                  <a:gd name="connsiteX297" fmla="*/ 1747008 w 3024845"/>
                  <a:gd name="connsiteY297" fmla="*/ 680960 h 1059043"/>
                  <a:gd name="connsiteX298" fmla="*/ 1748250 w 3024845"/>
                  <a:gd name="connsiteY298" fmla="*/ 703483 h 1059043"/>
                  <a:gd name="connsiteX299" fmla="*/ 1757926 w 3024845"/>
                  <a:gd name="connsiteY299" fmla="*/ 703483 h 1059043"/>
                  <a:gd name="connsiteX300" fmla="*/ 1759168 w 3024845"/>
                  <a:gd name="connsiteY300" fmla="*/ 680960 h 1059043"/>
                  <a:gd name="connsiteX301" fmla="*/ 1765248 w 3024845"/>
                  <a:gd name="connsiteY301" fmla="*/ 680960 h 1059043"/>
                  <a:gd name="connsiteX302" fmla="*/ 1766490 w 3024845"/>
                  <a:gd name="connsiteY302" fmla="*/ 703483 h 1059043"/>
                  <a:gd name="connsiteX303" fmla="*/ 1817112 w 3024845"/>
                  <a:gd name="connsiteY303" fmla="*/ 703483 h 1059043"/>
                  <a:gd name="connsiteX304" fmla="*/ 1817112 w 3024845"/>
                  <a:gd name="connsiteY304" fmla="*/ 540455 h 1059043"/>
                  <a:gd name="connsiteX305" fmla="*/ 2014439 w 3024845"/>
                  <a:gd name="connsiteY305" fmla="*/ 540455 h 1059043"/>
                  <a:gd name="connsiteX306" fmla="*/ 2014439 w 3024845"/>
                  <a:gd name="connsiteY306" fmla="*/ 703483 h 1059043"/>
                  <a:gd name="connsiteX307" fmla="*/ 2033136 w 3024845"/>
                  <a:gd name="connsiteY307" fmla="*/ 703483 h 1059043"/>
                  <a:gd name="connsiteX308" fmla="*/ 2033136 w 3024845"/>
                  <a:gd name="connsiteY308" fmla="*/ 620790 h 1059043"/>
                  <a:gd name="connsiteX309" fmla="*/ 2128256 w 3024845"/>
                  <a:gd name="connsiteY309" fmla="*/ 620790 h 1059043"/>
                  <a:gd name="connsiteX310" fmla="*/ 2128026 w 3024845"/>
                  <a:gd name="connsiteY310" fmla="*/ 281031 h 1059043"/>
                  <a:gd name="connsiteX311" fmla="*/ 2121946 w 3024845"/>
                  <a:gd name="connsiteY311" fmla="*/ 276707 h 1059043"/>
                  <a:gd name="connsiteX312" fmla="*/ 2130053 w 3024845"/>
                  <a:gd name="connsiteY312" fmla="*/ 252928 h 1059043"/>
                  <a:gd name="connsiteX313" fmla="*/ 2130053 w 3024845"/>
                  <a:gd name="connsiteY313" fmla="*/ 235634 h 1059043"/>
                  <a:gd name="connsiteX314" fmla="*/ 2144240 w 3024845"/>
                  <a:gd name="connsiteY314" fmla="*/ 235634 h 1059043"/>
                  <a:gd name="connsiteX315" fmla="*/ 2144240 w 3024845"/>
                  <a:gd name="connsiteY315" fmla="*/ 214016 h 1059043"/>
                  <a:gd name="connsiteX316" fmla="*/ 2146266 w 3024845"/>
                  <a:gd name="connsiteY316" fmla="*/ 209692 h 1059043"/>
                  <a:gd name="connsiteX317" fmla="*/ 2146266 w 3024845"/>
                  <a:gd name="connsiteY317" fmla="*/ 131868 h 1059043"/>
                  <a:gd name="connsiteX318" fmla="*/ 2144240 w 3024845"/>
                  <a:gd name="connsiteY318" fmla="*/ 125383 h 1059043"/>
                  <a:gd name="connsiteX319" fmla="*/ 2150320 w 3024845"/>
                  <a:gd name="connsiteY319" fmla="*/ 118897 h 1059043"/>
                  <a:gd name="connsiteX320" fmla="*/ 2150320 w 3024845"/>
                  <a:gd name="connsiteY320" fmla="*/ 60529 h 1059043"/>
                  <a:gd name="connsiteX321" fmla="*/ 2152346 w 3024845"/>
                  <a:gd name="connsiteY321" fmla="*/ 56206 h 1059043"/>
                  <a:gd name="connsiteX322" fmla="*/ 2152346 w 3024845"/>
                  <a:gd name="connsiteY322" fmla="*/ 0 h 1059043"/>
                  <a:gd name="connsiteX323" fmla="*/ 2162480 w 3024845"/>
                  <a:gd name="connsiteY323" fmla="*/ 118897 h 1059043"/>
                  <a:gd name="connsiteX324" fmla="*/ 2168560 w 3024845"/>
                  <a:gd name="connsiteY324" fmla="*/ 125383 h 1059043"/>
                  <a:gd name="connsiteX325" fmla="*/ 2166533 w 3024845"/>
                  <a:gd name="connsiteY325" fmla="*/ 131868 h 1059043"/>
                  <a:gd name="connsiteX326" fmla="*/ 2166533 w 3024845"/>
                  <a:gd name="connsiteY326" fmla="*/ 209692 h 1059043"/>
                  <a:gd name="connsiteX327" fmla="*/ 2180720 w 3024845"/>
                  <a:gd name="connsiteY327" fmla="*/ 555577 h 1059043"/>
                  <a:gd name="connsiteX328" fmla="*/ 2245574 w 3024845"/>
                  <a:gd name="connsiteY328" fmla="*/ 555577 h 1059043"/>
                  <a:gd name="connsiteX329" fmla="*/ 2245574 w 3024845"/>
                  <a:gd name="connsiteY329" fmla="*/ 631239 h 1059043"/>
                  <a:gd name="connsiteX330" fmla="*/ 2253681 w 3024845"/>
                  <a:gd name="connsiteY330" fmla="*/ 631239 h 1059043"/>
                  <a:gd name="connsiteX331" fmla="*/ 2255708 w 3024845"/>
                  <a:gd name="connsiteY331" fmla="*/ 624754 h 1059043"/>
                  <a:gd name="connsiteX332" fmla="*/ 2261788 w 3024845"/>
                  <a:gd name="connsiteY332" fmla="*/ 624754 h 1059043"/>
                  <a:gd name="connsiteX333" fmla="*/ 2263815 w 3024845"/>
                  <a:gd name="connsiteY333" fmla="*/ 633401 h 1059043"/>
                  <a:gd name="connsiteX334" fmla="*/ 2275975 w 3024845"/>
                  <a:gd name="connsiteY334" fmla="*/ 633401 h 1059043"/>
                  <a:gd name="connsiteX335" fmla="*/ 2275975 w 3024845"/>
                  <a:gd name="connsiteY335" fmla="*/ 626915 h 1059043"/>
                  <a:gd name="connsiteX336" fmla="*/ 2298268 w 3024845"/>
                  <a:gd name="connsiteY336" fmla="*/ 626915 h 1059043"/>
                  <a:gd name="connsiteX337" fmla="*/ 2298268 w 3024845"/>
                  <a:gd name="connsiteY337" fmla="*/ 633401 h 1059043"/>
                  <a:gd name="connsiteX338" fmla="*/ 2318535 w 3024845"/>
                  <a:gd name="connsiteY338" fmla="*/ 633401 h 1059043"/>
                  <a:gd name="connsiteX339" fmla="*/ 2318535 w 3024845"/>
                  <a:gd name="connsiteY339" fmla="*/ 678798 h 1059043"/>
                  <a:gd name="connsiteX340" fmla="*/ 2332722 w 3024845"/>
                  <a:gd name="connsiteY340" fmla="*/ 678798 h 1059043"/>
                  <a:gd name="connsiteX341" fmla="*/ 2332722 w 3024845"/>
                  <a:gd name="connsiteY341" fmla="*/ 665827 h 1059043"/>
                  <a:gd name="connsiteX342" fmla="*/ 2348936 w 3024845"/>
                  <a:gd name="connsiteY342" fmla="*/ 665827 h 1059043"/>
                  <a:gd name="connsiteX343" fmla="*/ 2348936 w 3024845"/>
                  <a:gd name="connsiteY343" fmla="*/ 486400 h 1059043"/>
                  <a:gd name="connsiteX344" fmla="*/ 2355016 w 3024845"/>
                  <a:gd name="connsiteY344" fmla="*/ 479914 h 1059043"/>
                  <a:gd name="connsiteX345" fmla="*/ 2427977 w 3024845"/>
                  <a:gd name="connsiteY345" fmla="*/ 479914 h 1059043"/>
                  <a:gd name="connsiteX346" fmla="*/ 2427977 w 3024845"/>
                  <a:gd name="connsiteY346" fmla="*/ 488562 h 1059043"/>
                  <a:gd name="connsiteX347" fmla="*/ 2438110 w 3024845"/>
                  <a:gd name="connsiteY347" fmla="*/ 488562 h 1059043"/>
                  <a:gd name="connsiteX348" fmla="*/ 2438110 w 3024845"/>
                  <a:gd name="connsiteY348" fmla="*/ 603136 h 1059043"/>
                  <a:gd name="connsiteX349" fmla="*/ 2460404 w 3024845"/>
                  <a:gd name="connsiteY349" fmla="*/ 603136 h 1059043"/>
                  <a:gd name="connsiteX350" fmla="*/ 2460404 w 3024845"/>
                  <a:gd name="connsiteY350" fmla="*/ 536121 h 1059043"/>
                  <a:gd name="connsiteX351" fmla="*/ 2486751 w 3024845"/>
                  <a:gd name="connsiteY351" fmla="*/ 536121 h 1059043"/>
                  <a:gd name="connsiteX352" fmla="*/ 2490804 w 3024845"/>
                  <a:gd name="connsiteY352" fmla="*/ 531797 h 1059043"/>
                  <a:gd name="connsiteX353" fmla="*/ 2498911 w 3024845"/>
                  <a:gd name="connsiteY353" fmla="*/ 531797 h 1059043"/>
                  <a:gd name="connsiteX354" fmla="*/ 2502964 w 3024845"/>
                  <a:gd name="connsiteY354" fmla="*/ 536121 h 1059043"/>
                  <a:gd name="connsiteX355" fmla="*/ 2525258 w 3024845"/>
                  <a:gd name="connsiteY355" fmla="*/ 536121 h 1059043"/>
                  <a:gd name="connsiteX356" fmla="*/ 2525258 w 3024845"/>
                  <a:gd name="connsiteY356" fmla="*/ 419385 h 1059043"/>
                  <a:gd name="connsiteX357" fmla="*/ 2582005 w 3024845"/>
                  <a:gd name="connsiteY357" fmla="*/ 408576 h 1059043"/>
                  <a:gd name="connsiteX358" fmla="*/ 2582005 w 3024845"/>
                  <a:gd name="connsiteY358" fmla="*/ 409657 h 1059043"/>
                  <a:gd name="connsiteX359" fmla="*/ 2582005 w 3024845"/>
                  <a:gd name="connsiteY359" fmla="*/ 417223 h 1059043"/>
                  <a:gd name="connsiteX360" fmla="*/ 2608352 w 3024845"/>
                  <a:gd name="connsiteY360" fmla="*/ 417223 h 1059043"/>
                  <a:gd name="connsiteX361" fmla="*/ 2608352 w 3024845"/>
                  <a:gd name="connsiteY361" fmla="*/ 672313 h 1059043"/>
                  <a:gd name="connsiteX362" fmla="*/ 2630646 w 3024845"/>
                  <a:gd name="connsiteY362" fmla="*/ 672313 h 1059043"/>
                  <a:gd name="connsiteX363" fmla="*/ 2630646 w 3024845"/>
                  <a:gd name="connsiteY363" fmla="*/ 667989 h 1059043"/>
                  <a:gd name="connsiteX364" fmla="*/ 2642806 w 3024845"/>
                  <a:gd name="connsiteY364" fmla="*/ 667989 h 1059043"/>
                  <a:gd name="connsiteX365" fmla="*/ 2642806 w 3024845"/>
                  <a:gd name="connsiteY365" fmla="*/ 672313 h 1059043"/>
                  <a:gd name="connsiteX366" fmla="*/ 2667126 w 3024845"/>
                  <a:gd name="connsiteY366" fmla="*/ 672313 h 1059043"/>
                  <a:gd name="connsiteX367" fmla="*/ 2667126 w 3024845"/>
                  <a:gd name="connsiteY367" fmla="*/ 659342 h 1059043"/>
                  <a:gd name="connsiteX368" fmla="*/ 2695500 w 3024845"/>
                  <a:gd name="connsiteY368" fmla="*/ 659342 h 1059043"/>
                  <a:gd name="connsiteX369" fmla="*/ 2707660 w 3024845"/>
                  <a:gd name="connsiteY369" fmla="*/ 655018 h 1059043"/>
                  <a:gd name="connsiteX370" fmla="*/ 2727927 w 3024845"/>
                  <a:gd name="connsiteY370" fmla="*/ 659342 h 1059043"/>
                  <a:gd name="connsiteX371" fmla="*/ 2727927 w 3024845"/>
                  <a:gd name="connsiteY371" fmla="*/ 642048 h 1059043"/>
                  <a:gd name="connsiteX372" fmla="*/ 2736034 w 3024845"/>
                  <a:gd name="connsiteY372" fmla="*/ 642048 h 1059043"/>
                  <a:gd name="connsiteX373" fmla="*/ 2736034 w 3024845"/>
                  <a:gd name="connsiteY373" fmla="*/ 629077 h 1059043"/>
                  <a:gd name="connsiteX374" fmla="*/ 2792781 w 3024845"/>
                  <a:gd name="connsiteY374" fmla="*/ 629077 h 1059043"/>
                  <a:gd name="connsiteX375" fmla="*/ 2792781 w 3024845"/>
                  <a:gd name="connsiteY375" fmla="*/ 598812 h 1059043"/>
                  <a:gd name="connsiteX376" fmla="*/ 2811021 w 3024845"/>
                  <a:gd name="connsiteY376" fmla="*/ 598812 h 1059043"/>
                  <a:gd name="connsiteX377" fmla="*/ 2811021 w 3024845"/>
                  <a:gd name="connsiteY377" fmla="*/ 592327 h 1059043"/>
                  <a:gd name="connsiteX378" fmla="*/ 2823181 w 3024845"/>
                  <a:gd name="connsiteY378" fmla="*/ 592327 h 1059043"/>
                  <a:gd name="connsiteX379" fmla="*/ 2823181 w 3024845"/>
                  <a:gd name="connsiteY379" fmla="*/ 598812 h 1059043"/>
                  <a:gd name="connsiteX380" fmla="*/ 2839395 w 3024845"/>
                  <a:gd name="connsiteY380" fmla="*/ 598812 h 1059043"/>
                  <a:gd name="connsiteX381" fmla="*/ 2839395 w 3024845"/>
                  <a:gd name="connsiteY381" fmla="*/ 648533 h 1059043"/>
                  <a:gd name="connsiteX382" fmla="*/ 2871822 w 3024845"/>
                  <a:gd name="connsiteY382" fmla="*/ 648533 h 1059043"/>
                  <a:gd name="connsiteX383" fmla="*/ 2871822 w 3024845"/>
                  <a:gd name="connsiteY383" fmla="*/ 622592 h 1059043"/>
                  <a:gd name="connsiteX384" fmla="*/ 2910329 w 3024845"/>
                  <a:gd name="connsiteY384" fmla="*/ 622592 h 1059043"/>
                  <a:gd name="connsiteX385" fmla="*/ 2910329 w 3024845"/>
                  <a:gd name="connsiteY385" fmla="*/ 592327 h 1059043"/>
                  <a:gd name="connsiteX386" fmla="*/ 2958970 w 3024845"/>
                  <a:gd name="connsiteY386" fmla="*/ 592327 h 1059043"/>
                  <a:gd name="connsiteX387" fmla="*/ 2958970 w 3024845"/>
                  <a:gd name="connsiteY387" fmla="*/ 703483 h 1059043"/>
                  <a:gd name="connsiteX388" fmla="*/ 2958970 w 3024845"/>
                  <a:gd name="connsiteY388" fmla="*/ 717262 h 1059043"/>
                  <a:gd name="connsiteX389" fmla="*/ 3024845 w 3024845"/>
                  <a:gd name="connsiteY389" fmla="*/ 717262 h 1059043"/>
                  <a:gd name="connsiteX390" fmla="*/ 3024845 w 3024845"/>
                  <a:gd name="connsiteY390" fmla="*/ 1059043 h 1059043"/>
                  <a:gd name="connsiteX391" fmla="*/ 2054 w 3024845"/>
                  <a:gd name="connsiteY391" fmla="*/ 1056710 h 1059043"/>
                  <a:gd name="connsiteX392" fmla="*/ 0 w 3024845"/>
                  <a:gd name="connsiteY392" fmla="*/ 622592 h 1059043"/>
                  <a:gd name="connsiteX393" fmla="*/ 20267 w 3024845"/>
                  <a:gd name="connsiteY393" fmla="*/ 622592 h 1059043"/>
                  <a:gd name="connsiteX394" fmla="*/ 20774 w 3024845"/>
                  <a:gd name="connsiteY394" fmla="*/ 621511 h 1059043"/>
                  <a:gd name="connsiteX395" fmla="*/ 24320 w 3024845"/>
                  <a:gd name="connsiteY395" fmla="*/ 613945 h 1059043"/>
                  <a:gd name="connsiteX396" fmla="*/ 26094 w 3024845"/>
                  <a:gd name="connsiteY396" fmla="*/ 614215 h 1059043"/>
                  <a:gd name="connsiteX397" fmla="*/ 38507 w 3024845"/>
                  <a:gd name="connsiteY397" fmla="*/ 616106 h 1059043"/>
                  <a:gd name="connsiteX398" fmla="*/ 39014 w 3024845"/>
                  <a:gd name="connsiteY398" fmla="*/ 617458 h 1059043"/>
                  <a:gd name="connsiteX399" fmla="*/ 42560 w 3024845"/>
                  <a:gd name="connsiteY399" fmla="*/ 626915 h 1059043"/>
                  <a:gd name="connsiteX400" fmla="*/ 68907 w 3024845"/>
                  <a:gd name="connsiteY400" fmla="*/ 629077 h 1059043"/>
                  <a:gd name="connsiteX401" fmla="*/ 68907 w 3024845"/>
                  <a:gd name="connsiteY401" fmla="*/ 505856 h 1059043"/>
                  <a:gd name="connsiteX402" fmla="*/ 70934 w 3024845"/>
                  <a:gd name="connsiteY402" fmla="*/ 505856 h 1059043"/>
                  <a:gd name="connsiteX403" fmla="*/ 85121 w 3024845"/>
                  <a:gd name="connsiteY403" fmla="*/ 505856 h 1059043"/>
                  <a:gd name="connsiteX404" fmla="*/ 85121 w 3024845"/>
                  <a:gd name="connsiteY404" fmla="*/ 369664 h 1059043"/>
                  <a:gd name="connsiteX405" fmla="*/ 86894 w 3024845"/>
                  <a:gd name="connsiteY405" fmla="*/ 369664 h 1059043"/>
                  <a:gd name="connsiteX406" fmla="*/ 99308 w 3024845"/>
                  <a:gd name="connsiteY406" fmla="*/ 369664 h 1059043"/>
                  <a:gd name="connsiteX407" fmla="*/ 99308 w 3024845"/>
                  <a:gd name="connsiteY407" fmla="*/ 255090 h 1059043"/>
                  <a:gd name="connsiteX408" fmla="*/ 103361 w 3024845"/>
                  <a:gd name="connsiteY408" fmla="*/ 226986 h 1059043"/>
                  <a:gd name="connsiteX409" fmla="*/ 105388 w 3024845"/>
                  <a:gd name="connsiteY409" fmla="*/ 226986 h 1059043"/>
                  <a:gd name="connsiteX410" fmla="*/ 119575 w 3024845"/>
                  <a:gd name="connsiteY410" fmla="*/ 226986 h 1059043"/>
                  <a:gd name="connsiteX0" fmla="*/ 119575 w 3024845"/>
                  <a:gd name="connsiteY0" fmla="*/ 226986 h 1059043"/>
                  <a:gd name="connsiteX1" fmla="*/ 200642 w 3024845"/>
                  <a:gd name="connsiteY1" fmla="*/ 224825 h 1059043"/>
                  <a:gd name="connsiteX2" fmla="*/ 202669 w 3024845"/>
                  <a:gd name="connsiteY2" fmla="*/ 224825 h 1059043"/>
                  <a:gd name="connsiteX3" fmla="*/ 216856 w 3024845"/>
                  <a:gd name="connsiteY3" fmla="*/ 224825 h 1059043"/>
                  <a:gd name="connsiteX4" fmla="*/ 216856 w 3024845"/>
                  <a:gd name="connsiteY4" fmla="*/ 248604 h 1059043"/>
                  <a:gd name="connsiteX5" fmla="*/ 217363 w 3024845"/>
                  <a:gd name="connsiteY5" fmla="*/ 249415 h 1059043"/>
                  <a:gd name="connsiteX6" fmla="*/ 220909 w 3024845"/>
                  <a:gd name="connsiteY6" fmla="*/ 255090 h 1059043"/>
                  <a:gd name="connsiteX7" fmla="*/ 220909 w 3024845"/>
                  <a:gd name="connsiteY7" fmla="*/ 369664 h 1059043"/>
                  <a:gd name="connsiteX8" fmla="*/ 223189 w 3024845"/>
                  <a:gd name="connsiteY8" fmla="*/ 369664 h 1059043"/>
                  <a:gd name="connsiteX9" fmla="*/ 239150 w 3024845"/>
                  <a:gd name="connsiteY9" fmla="*/ 369664 h 1059043"/>
                  <a:gd name="connsiteX10" fmla="*/ 239150 w 3024845"/>
                  <a:gd name="connsiteY10" fmla="*/ 510179 h 1059043"/>
                  <a:gd name="connsiteX11" fmla="*/ 240670 w 3024845"/>
                  <a:gd name="connsiteY11" fmla="*/ 509909 h 1059043"/>
                  <a:gd name="connsiteX12" fmla="*/ 251310 w 3024845"/>
                  <a:gd name="connsiteY12" fmla="*/ 508018 h 1059043"/>
                  <a:gd name="connsiteX13" fmla="*/ 249283 w 3024845"/>
                  <a:gd name="connsiteY13" fmla="*/ 596650 h 1059043"/>
                  <a:gd name="connsiteX14" fmla="*/ 250803 w 3024845"/>
                  <a:gd name="connsiteY14" fmla="*/ 596921 h 1059043"/>
                  <a:gd name="connsiteX15" fmla="*/ 261443 w 3024845"/>
                  <a:gd name="connsiteY15" fmla="*/ 598812 h 1059043"/>
                  <a:gd name="connsiteX16" fmla="*/ 261696 w 3024845"/>
                  <a:gd name="connsiteY16" fmla="*/ 599623 h 1059043"/>
                  <a:gd name="connsiteX17" fmla="*/ 263470 w 3024845"/>
                  <a:gd name="connsiteY17" fmla="*/ 605298 h 1059043"/>
                  <a:gd name="connsiteX18" fmla="*/ 264230 w 3024845"/>
                  <a:gd name="connsiteY18" fmla="*/ 602866 h 1059043"/>
                  <a:gd name="connsiteX19" fmla="*/ 269550 w 3024845"/>
                  <a:gd name="connsiteY19" fmla="*/ 585842 h 1059043"/>
                  <a:gd name="connsiteX20" fmla="*/ 271323 w 3024845"/>
                  <a:gd name="connsiteY20" fmla="*/ 585842 h 1059043"/>
                  <a:gd name="connsiteX21" fmla="*/ 283737 w 3024845"/>
                  <a:gd name="connsiteY21" fmla="*/ 585842 h 1059043"/>
                  <a:gd name="connsiteX22" fmla="*/ 283737 w 3024845"/>
                  <a:gd name="connsiteY22" fmla="*/ 618268 h 1059043"/>
                  <a:gd name="connsiteX23" fmla="*/ 284750 w 3024845"/>
                  <a:gd name="connsiteY23" fmla="*/ 618809 h 1059043"/>
                  <a:gd name="connsiteX24" fmla="*/ 291844 w 3024845"/>
                  <a:gd name="connsiteY24" fmla="*/ 622592 h 1059043"/>
                  <a:gd name="connsiteX25" fmla="*/ 291844 w 3024845"/>
                  <a:gd name="connsiteY25" fmla="*/ 623943 h 1059043"/>
                  <a:gd name="connsiteX26" fmla="*/ 291844 w 3024845"/>
                  <a:gd name="connsiteY26" fmla="*/ 633401 h 1059043"/>
                  <a:gd name="connsiteX27" fmla="*/ 336431 w 3024845"/>
                  <a:gd name="connsiteY27" fmla="*/ 633401 h 1059043"/>
                  <a:gd name="connsiteX28" fmla="*/ 336431 w 3024845"/>
                  <a:gd name="connsiteY28" fmla="*/ 634482 h 1059043"/>
                  <a:gd name="connsiteX29" fmla="*/ 336431 w 3024845"/>
                  <a:gd name="connsiteY29" fmla="*/ 642048 h 1059043"/>
                  <a:gd name="connsiteX30" fmla="*/ 338457 w 3024845"/>
                  <a:gd name="connsiteY30" fmla="*/ 642048 h 1059043"/>
                  <a:gd name="connsiteX31" fmla="*/ 352644 w 3024845"/>
                  <a:gd name="connsiteY31" fmla="*/ 642048 h 1059043"/>
                  <a:gd name="connsiteX32" fmla="*/ 352644 w 3024845"/>
                  <a:gd name="connsiteY32" fmla="*/ 611783 h 1059043"/>
                  <a:gd name="connsiteX33" fmla="*/ 397231 w 3024845"/>
                  <a:gd name="connsiteY33" fmla="*/ 611783 h 1059043"/>
                  <a:gd name="connsiteX34" fmla="*/ 397231 w 3024845"/>
                  <a:gd name="connsiteY34" fmla="*/ 610432 h 1059043"/>
                  <a:gd name="connsiteX35" fmla="*/ 397231 w 3024845"/>
                  <a:gd name="connsiteY35" fmla="*/ 600974 h 1059043"/>
                  <a:gd name="connsiteX36" fmla="*/ 398245 w 3024845"/>
                  <a:gd name="connsiteY36" fmla="*/ 600974 h 1059043"/>
                  <a:gd name="connsiteX37" fmla="*/ 405338 w 3024845"/>
                  <a:gd name="connsiteY37" fmla="*/ 600974 h 1059043"/>
                  <a:gd name="connsiteX38" fmla="*/ 405338 w 3024845"/>
                  <a:gd name="connsiteY38" fmla="*/ 599083 h 1059043"/>
                  <a:gd name="connsiteX39" fmla="*/ 405338 w 3024845"/>
                  <a:gd name="connsiteY39" fmla="*/ 585842 h 1059043"/>
                  <a:gd name="connsiteX40" fmla="*/ 406098 w 3024845"/>
                  <a:gd name="connsiteY40" fmla="*/ 585842 h 1059043"/>
                  <a:gd name="connsiteX41" fmla="*/ 411418 w 3024845"/>
                  <a:gd name="connsiteY41" fmla="*/ 585842 h 1059043"/>
                  <a:gd name="connsiteX42" fmla="*/ 411418 w 3024845"/>
                  <a:gd name="connsiteY42" fmla="*/ 584761 h 1059043"/>
                  <a:gd name="connsiteX43" fmla="*/ 411418 w 3024845"/>
                  <a:gd name="connsiteY43" fmla="*/ 577194 h 1059043"/>
                  <a:gd name="connsiteX44" fmla="*/ 413445 w 3024845"/>
                  <a:gd name="connsiteY44" fmla="*/ 577194 h 1059043"/>
                  <a:gd name="connsiteX45" fmla="*/ 427632 w 3024845"/>
                  <a:gd name="connsiteY45" fmla="*/ 577194 h 1059043"/>
                  <a:gd name="connsiteX46" fmla="*/ 427632 w 3024845"/>
                  <a:gd name="connsiteY46" fmla="*/ 578275 h 1059043"/>
                  <a:gd name="connsiteX47" fmla="*/ 427632 w 3024845"/>
                  <a:gd name="connsiteY47" fmla="*/ 585842 h 1059043"/>
                  <a:gd name="connsiteX48" fmla="*/ 449925 w 3024845"/>
                  <a:gd name="connsiteY48" fmla="*/ 585842 h 1059043"/>
                  <a:gd name="connsiteX49" fmla="*/ 449925 w 3024845"/>
                  <a:gd name="connsiteY49" fmla="*/ 583950 h 1059043"/>
                  <a:gd name="connsiteX50" fmla="*/ 449925 w 3024845"/>
                  <a:gd name="connsiteY50" fmla="*/ 570709 h 1059043"/>
                  <a:gd name="connsiteX51" fmla="*/ 451699 w 3024845"/>
                  <a:gd name="connsiteY51" fmla="*/ 570709 h 1059043"/>
                  <a:gd name="connsiteX52" fmla="*/ 464112 w 3024845"/>
                  <a:gd name="connsiteY52" fmla="*/ 570709 h 1059043"/>
                  <a:gd name="connsiteX53" fmla="*/ 464112 w 3024845"/>
                  <a:gd name="connsiteY53" fmla="*/ 594489 h 1059043"/>
                  <a:gd name="connsiteX54" fmla="*/ 465126 w 3024845"/>
                  <a:gd name="connsiteY54" fmla="*/ 594489 h 1059043"/>
                  <a:gd name="connsiteX55" fmla="*/ 472219 w 3024845"/>
                  <a:gd name="connsiteY55" fmla="*/ 594489 h 1059043"/>
                  <a:gd name="connsiteX56" fmla="*/ 472219 w 3024845"/>
                  <a:gd name="connsiteY56" fmla="*/ 593408 h 1059043"/>
                  <a:gd name="connsiteX57" fmla="*/ 472219 w 3024845"/>
                  <a:gd name="connsiteY57" fmla="*/ 585842 h 1059043"/>
                  <a:gd name="connsiteX58" fmla="*/ 473992 w 3024845"/>
                  <a:gd name="connsiteY58" fmla="*/ 585842 h 1059043"/>
                  <a:gd name="connsiteX59" fmla="*/ 486406 w 3024845"/>
                  <a:gd name="connsiteY59" fmla="*/ 585842 h 1059043"/>
                  <a:gd name="connsiteX60" fmla="*/ 486406 w 3024845"/>
                  <a:gd name="connsiteY60" fmla="*/ 611783 h 1059043"/>
                  <a:gd name="connsiteX61" fmla="*/ 488433 w 3024845"/>
                  <a:gd name="connsiteY61" fmla="*/ 611783 h 1059043"/>
                  <a:gd name="connsiteX62" fmla="*/ 502619 w 3024845"/>
                  <a:gd name="connsiteY62" fmla="*/ 611783 h 1059043"/>
                  <a:gd name="connsiteX63" fmla="*/ 502619 w 3024845"/>
                  <a:gd name="connsiteY63" fmla="*/ 613404 h 1059043"/>
                  <a:gd name="connsiteX64" fmla="*/ 502619 w 3024845"/>
                  <a:gd name="connsiteY64" fmla="*/ 624754 h 1059043"/>
                  <a:gd name="connsiteX65" fmla="*/ 503379 w 3024845"/>
                  <a:gd name="connsiteY65" fmla="*/ 624754 h 1059043"/>
                  <a:gd name="connsiteX66" fmla="*/ 508700 w 3024845"/>
                  <a:gd name="connsiteY66" fmla="*/ 624754 h 1059043"/>
                  <a:gd name="connsiteX67" fmla="*/ 508700 w 3024845"/>
                  <a:gd name="connsiteY67" fmla="*/ 623943 h 1059043"/>
                  <a:gd name="connsiteX68" fmla="*/ 508700 w 3024845"/>
                  <a:gd name="connsiteY68" fmla="*/ 618268 h 1059043"/>
                  <a:gd name="connsiteX69" fmla="*/ 539100 w 3024845"/>
                  <a:gd name="connsiteY69" fmla="*/ 618268 h 1059043"/>
                  <a:gd name="connsiteX70" fmla="*/ 539100 w 3024845"/>
                  <a:gd name="connsiteY70" fmla="*/ 642048 h 1059043"/>
                  <a:gd name="connsiteX71" fmla="*/ 540113 w 3024845"/>
                  <a:gd name="connsiteY71" fmla="*/ 642048 h 1059043"/>
                  <a:gd name="connsiteX72" fmla="*/ 547207 w 3024845"/>
                  <a:gd name="connsiteY72" fmla="*/ 642048 h 1059043"/>
                  <a:gd name="connsiteX73" fmla="*/ 547207 w 3024845"/>
                  <a:gd name="connsiteY73" fmla="*/ 643129 h 1059043"/>
                  <a:gd name="connsiteX74" fmla="*/ 547207 w 3024845"/>
                  <a:gd name="connsiteY74" fmla="*/ 650695 h 1059043"/>
                  <a:gd name="connsiteX75" fmla="*/ 547967 w 3024845"/>
                  <a:gd name="connsiteY75" fmla="*/ 650695 h 1059043"/>
                  <a:gd name="connsiteX76" fmla="*/ 553287 w 3024845"/>
                  <a:gd name="connsiteY76" fmla="*/ 650695 h 1059043"/>
                  <a:gd name="connsiteX77" fmla="*/ 553287 w 3024845"/>
                  <a:gd name="connsiteY77" fmla="*/ 648533 h 1059043"/>
                  <a:gd name="connsiteX78" fmla="*/ 553287 w 3024845"/>
                  <a:gd name="connsiteY78" fmla="*/ 633401 h 1059043"/>
                  <a:gd name="connsiteX79" fmla="*/ 554300 w 3024845"/>
                  <a:gd name="connsiteY79" fmla="*/ 633401 h 1059043"/>
                  <a:gd name="connsiteX80" fmla="*/ 561394 w 3024845"/>
                  <a:gd name="connsiteY80" fmla="*/ 633401 h 1059043"/>
                  <a:gd name="connsiteX81" fmla="*/ 561394 w 3024845"/>
                  <a:gd name="connsiteY81" fmla="*/ 634482 h 1059043"/>
                  <a:gd name="connsiteX82" fmla="*/ 561394 w 3024845"/>
                  <a:gd name="connsiteY82" fmla="*/ 642048 h 1059043"/>
                  <a:gd name="connsiteX83" fmla="*/ 566714 w 3024845"/>
                  <a:gd name="connsiteY83" fmla="*/ 640055 h 1059043"/>
                  <a:gd name="connsiteX84" fmla="*/ 567474 w 3024845"/>
                  <a:gd name="connsiteY84" fmla="*/ 639075 h 1059043"/>
                  <a:gd name="connsiteX85" fmla="*/ 567474 w 3024845"/>
                  <a:gd name="connsiteY85" fmla="*/ 633401 h 1059043"/>
                  <a:gd name="connsiteX86" fmla="*/ 605981 w 3024845"/>
                  <a:gd name="connsiteY86" fmla="*/ 633401 h 1059043"/>
                  <a:gd name="connsiteX87" fmla="*/ 605981 w 3024845"/>
                  <a:gd name="connsiteY87" fmla="*/ 657180 h 1059043"/>
                  <a:gd name="connsiteX88" fmla="*/ 608007 w 3024845"/>
                  <a:gd name="connsiteY88" fmla="*/ 657180 h 1059043"/>
                  <a:gd name="connsiteX89" fmla="*/ 622194 w 3024845"/>
                  <a:gd name="connsiteY89" fmla="*/ 657180 h 1059043"/>
                  <a:gd name="connsiteX90" fmla="*/ 622194 w 3024845"/>
                  <a:gd name="connsiteY90" fmla="*/ 658261 h 1059043"/>
                  <a:gd name="connsiteX91" fmla="*/ 622194 w 3024845"/>
                  <a:gd name="connsiteY91" fmla="*/ 665827 h 1059043"/>
                  <a:gd name="connsiteX92" fmla="*/ 623968 w 3024845"/>
                  <a:gd name="connsiteY92" fmla="*/ 665827 h 1059043"/>
                  <a:gd name="connsiteX93" fmla="*/ 636381 w 3024845"/>
                  <a:gd name="connsiteY93" fmla="*/ 665827 h 1059043"/>
                  <a:gd name="connsiteX94" fmla="*/ 636381 w 3024845"/>
                  <a:gd name="connsiteY94" fmla="*/ 642048 h 1059043"/>
                  <a:gd name="connsiteX95" fmla="*/ 637394 w 3024845"/>
                  <a:gd name="connsiteY95" fmla="*/ 642048 h 1059043"/>
                  <a:gd name="connsiteX96" fmla="*/ 644488 w 3024845"/>
                  <a:gd name="connsiteY96" fmla="*/ 642048 h 1059043"/>
                  <a:gd name="connsiteX97" fmla="*/ 644488 w 3024845"/>
                  <a:gd name="connsiteY97" fmla="*/ 609621 h 1059043"/>
                  <a:gd name="connsiteX98" fmla="*/ 645501 w 3024845"/>
                  <a:gd name="connsiteY98" fmla="*/ 609621 h 1059043"/>
                  <a:gd name="connsiteX99" fmla="*/ 652595 w 3024845"/>
                  <a:gd name="connsiteY99" fmla="*/ 609621 h 1059043"/>
                  <a:gd name="connsiteX100" fmla="*/ 652595 w 3024845"/>
                  <a:gd name="connsiteY100" fmla="*/ 607730 h 1059043"/>
                  <a:gd name="connsiteX101" fmla="*/ 652595 w 3024845"/>
                  <a:gd name="connsiteY101" fmla="*/ 594489 h 1059043"/>
                  <a:gd name="connsiteX102" fmla="*/ 651328 w 3024845"/>
                  <a:gd name="connsiteY102" fmla="*/ 592867 h 1059043"/>
                  <a:gd name="connsiteX103" fmla="*/ 656648 w 3024845"/>
                  <a:gd name="connsiteY103" fmla="*/ 581518 h 1059043"/>
                  <a:gd name="connsiteX104" fmla="*/ 664755 w 3024845"/>
                  <a:gd name="connsiteY104" fmla="*/ 609621 h 1059043"/>
                  <a:gd name="connsiteX105" fmla="*/ 665515 w 3024845"/>
                  <a:gd name="connsiteY105" fmla="*/ 609621 h 1059043"/>
                  <a:gd name="connsiteX106" fmla="*/ 670835 w 3024845"/>
                  <a:gd name="connsiteY106" fmla="*/ 609621 h 1059043"/>
                  <a:gd name="connsiteX107" fmla="*/ 670835 w 3024845"/>
                  <a:gd name="connsiteY107" fmla="*/ 503694 h 1059043"/>
                  <a:gd name="connsiteX108" fmla="*/ 672355 w 3024845"/>
                  <a:gd name="connsiteY108" fmla="*/ 503694 h 1059043"/>
                  <a:gd name="connsiteX109" fmla="*/ 682995 w 3024845"/>
                  <a:gd name="connsiteY109" fmla="*/ 503694 h 1059043"/>
                  <a:gd name="connsiteX110" fmla="*/ 682995 w 3024845"/>
                  <a:gd name="connsiteY110" fmla="*/ 456135 h 1059043"/>
                  <a:gd name="connsiteX111" fmla="*/ 709342 w 3024845"/>
                  <a:gd name="connsiteY111" fmla="*/ 456135 h 1059043"/>
                  <a:gd name="connsiteX112" fmla="*/ 709342 w 3024845"/>
                  <a:gd name="connsiteY112" fmla="*/ 434517 h 1059043"/>
                  <a:gd name="connsiteX113" fmla="*/ 743796 w 3024845"/>
                  <a:gd name="connsiteY113" fmla="*/ 434517 h 1059043"/>
                  <a:gd name="connsiteX114" fmla="*/ 743796 w 3024845"/>
                  <a:gd name="connsiteY114" fmla="*/ 436949 h 1059043"/>
                  <a:gd name="connsiteX115" fmla="*/ 743796 w 3024845"/>
                  <a:gd name="connsiteY115" fmla="*/ 453973 h 1059043"/>
                  <a:gd name="connsiteX116" fmla="*/ 746076 w 3024845"/>
                  <a:gd name="connsiteY116" fmla="*/ 453973 h 1059043"/>
                  <a:gd name="connsiteX117" fmla="*/ 762036 w 3024845"/>
                  <a:gd name="connsiteY117" fmla="*/ 453973 h 1059043"/>
                  <a:gd name="connsiteX118" fmla="*/ 762036 w 3024845"/>
                  <a:gd name="connsiteY118" fmla="*/ 501532 h 1059043"/>
                  <a:gd name="connsiteX119" fmla="*/ 763049 w 3024845"/>
                  <a:gd name="connsiteY119" fmla="*/ 501532 h 1059043"/>
                  <a:gd name="connsiteX120" fmla="*/ 770143 w 3024845"/>
                  <a:gd name="connsiteY120" fmla="*/ 501532 h 1059043"/>
                  <a:gd name="connsiteX121" fmla="*/ 784330 w 3024845"/>
                  <a:gd name="connsiteY121" fmla="*/ 505856 h 1059043"/>
                  <a:gd name="connsiteX122" fmla="*/ 784330 w 3024845"/>
                  <a:gd name="connsiteY122" fmla="*/ 544768 h 1059043"/>
                  <a:gd name="connsiteX123" fmla="*/ 785343 w 3024845"/>
                  <a:gd name="connsiteY123" fmla="*/ 544768 h 1059043"/>
                  <a:gd name="connsiteX124" fmla="*/ 792436 w 3024845"/>
                  <a:gd name="connsiteY124" fmla="*/ 544768 h 1059043"/>
                  <a:gd name="connsiteX125" fmla="*/ 792436 w 3024845"/>
                  <a:gd name="connsiteY125" fmla="*/ 546389 h 1059043"/>
                  <a:gd name="connsiteX126" fmla="*/ 792436 w 3024845"/>
                  <a:gd name="connsiteY126" fmla="*/ 557738 h 1059043"/>
                  <a:gd name="connsiteX127" fmla="*/ 794463 w 3024845"/>
                  <a:gd name="connsiteY127" fmla="*/ 557738 h 1059043"/>
                  <a:gd name="connsiteX128" fmla="*/ 808650 w 3024845"/>
                  <a:gd name="connsiteY128" fmla="*/ 557738 h 1059043"/>
                  <a:gd name="connsiteX129" fmla="*/ 814730 w 3024845"/>
                  <a:gd name="connsiteY129" fmla="*/ 564224 h 1059043"/>
                  <a:gd name="connsiteX130" fmla="*/ 814730 w 3024845"/>
                  <a:gd name="connsiteY130" fmla="*/ 585842 h 1059043"/>
                  <a:gd name="connsiteX131" fmla="*/ 817010 w 3024845"/>
                  <a:gd name="connsiteY131" fmla="*/ 585842 h 1059043"/>
                  <a:gd name="connsiteX132" fmla="*/ 832970 w 3024845"/>
                  <a:gd name="connsiteY132" fmla="*/ 585842 h 1059043"/>
                  <a:gd name="connsiteX133" fmla="*/ 832970 w 3024845"/>
                  <a:gd name="connsiteY133" fmla="*/ 586922 h 1059043"/>
                  <a:gd name="connsiteX134" fmla="*/ 832970 w 3024845"/>
                  <a:gd name="connsiteY134" fmla="*/ 594489 h 1059043"/>
                  <a:gd name="connsiteX135" fmla="*/ 834237 w 3024845"/>
                  <a:gd name="connsiteY135" fmla="*/ 594489 h 1059043"/>
                  <a:gd name="connsiteX136" fmla="*/ 843104 w 3024845"/>
                  <a:gd name="connsiteY136" fmla="*/ 594489 h 1059043"/>
                  <a:gd name="connsiteX137" fmla="*/ 843104 w 3024845"/>
                  <a:gd name="connsiteY137" fmla="*/ 596650 h 1059043"/>
                  <a:gd name="connsiteX138" fmla="*/ 843104 w 3024845"/>
                  <a:gd name="connsiteY138" fmla="*/ 611783 h 1059043"/>
                  <a:gd name="connsiteX139" fmla="*/ 847157 w 3024845"/>
                  <a:gd name="connsiteY139" fmla="*/ 609891 h 1059043"/>
                  <a:gd name="connsiteX140" fmla="*/ 847157 w 3024845"/>
                  <a:gd name="connsiteY140" fmla="*/ 596650 h 1059043"/>
                  <a:gd name="connsiteX141" fmla="*/ 848170 w 3024845"/>
                  <a:gd name="connsiteY141" fmla="*/ 596650 h 1059043"/>
                  <a:gd name="connsiteX142" fmla="*/ 855264 w 3024845"/>
                  <a:gd name="connsiteY142" fmla="*/ 596650 h 1059043"/>
                  <a:gd name="connsiteX143" fmla="*/ 855264 w 3024845"/>
                  <a:gd name="connsiteY143" fmla="*/ 598272 h 1059043"/>
                  <a:gd name="connsiteX144" fmla="*/ 855264 w 3024845"/>
                  <a:gd name="connsiteY144" fmla="*/ 609621 h 1059043"/>
                  <a:gd name="connsiteX145" fmla="*/ 856024 w 3024845"/>
                  <a:gd name="connsiteY145" fmla="*/ 609621 h 1059043"/>
                  <a:gd name="connsiteX146" fmla="*/ 861344 w 3024845"/>
                  <a:gd name="connsiteY146" fmla="*/ 609621 h 1059043"/>
                  <a:gd name="connsiteX147" fmla="*/ 909984 w 3024845"/>
                  <a:gd name="connsiteY147" fmla="*/ 605298 h 1059043"/>
                  <a:gd name="connsiteX148" fmla="*/ 909984 w 3024845"/>
                  <a:gd name="connsiteY148" fmla="*/ 606649 h 1059043"/>
                  <a:gd name="connsiteX149" fmla="*/ 909984 w 3024845"/>
                  <a:gd name="connsiteY149" fmla="*/ 616106 h 1059043"/>
                  <a:gd name="connsiteX150" fmla="*/ 910744 w 3024845"/>
                  <a:gd name="connsiteY150" fmla="*/ 616106 h 1059043"/>
                  <a:gd name="connsiteX151" fmla="*/ 916065 w 3024845"/>
                  <a:gd name="connsiteY151" fmla="*/ 616106 h 1059043"/>
                  <a:gd name="connsiteX152" fmla="*/ 916065 w 3024845"/>
                  <a:gd name="connsiteY152" fmla="*/ 618268 h 1059043"/>
                  <a:gd name="connsiteX153" fmla="*/ 916065 w 3024845"/>
                  <a:gd name="connsiteY153" fmla="*/ 633401 h 1059043"/>
                  <a:gd name="connsiteX154" fmla="*/ 918091 w 3024845"/>
                  <a:gd name="connsiteY154" fmla="*/ 632050 h 1059043"/>
                  <a:gd name="connsiteX155" fmla="*/ 932278 w 3024845"/>
                  <a:gd name="connsiteY155" fmla="*/ 622592 h 1059043"/>
                  <a:gd name="connsiteX156" fmla="*/ 938358 w 3024845"/>
                  <a:gd name="connsiteY156" fmla="*/ 581518 h 1059043"/>
                  <a:gd name="connsiteX157" fmla="*/ 939118 w 3024845"/>
                  <a:gd name="connsiteY157" fmla="*/ 581248 h 1059043"/>
                  <a:gd name="connsiteX158" fmla="*/ 944438 w 3024845"/>
                  <a:gd name="connsiteY158" fmla="*/ 579356 h 1059043"/>
                  <a:gd name="connsiteX159" fmla="*/ 946465 w 3024845"/>
                  <a:gd name="connsiteY159" fmla="*/ 510179 h 1059043"/>
                  <a:gd name="connsiteX160" fmla="*/ 948492 w 3024845"/>
                  <a:gd name="connsiteY160" fmla="*/ 579356 h 1059043"/>
                  <a:gd name="connsiteX161" fmla="*/ 949252 w 3024845"/>
                  <a:gd name="connsiteY161" fmla="*/ 579626 h 1059043"/>
                  <a:gd name="connsiteX162" fmla="*/ 954572 w 3024845"/>
                  <a:gd name="connsiteY162" fmla="*/ 581518 h 1059043"/>
                  <a:gd name="connsiteX163" fmla="*/ 954572 w 3024845"/>
                  <a:gd name="connsiteY163" fmla="*/ 495047 h 1059043"/>
                  <a:gd name="connsiteX164" fmla="*/ 958625 w 3024845"/>
                  <a:gd name="connsiteY164" fmla="*/ 462620 h 1059043"/>
                  <a:gd name="connsiteX165" fmla="*/ 997132 w 3024845"/>
                  <a:gd name="connsiteY165" fmla="*/ 462620 h 1059043"/>
                  <a:gd name="connsiteX166" fmla="*/ 997132 w 3024845"/>
                  <a:gd name="connsiteY166" fmla="*/ 495047 h 1059043"/>
                  <a:gd name="connsiteX167" fmla="*/ 997892 w 3024845"/>
                  <a:gd name="connsiteY167" fmla="*/ 495047 h 1059043"/>
                  <a:gd name="connsiteX168" fmla="*/ 1003212 w 3024845"/>
                  <a:gd name="connsiteY168" fmla="*/ 495047 h 1059043"/>
                  <a:gd name="connsiteX169" fmla="*/ 1003212 w 3024845"/>
                  <a:gd name="connsiteY169" fmla="*/ 412899 h 1059043"/>
                  <a:gd name="connsiteX170" fmla="*/ 1004986 w 3024845"/>
                  <a:gd name="connsiteY170" fmla="*/ 412899 h 1059043"/>
                  <a:gd name="connsiteX171" fmla="*/ 1017399 w 3024845"/>
                  <a:gd name="connsiteY171" fmla="*/ 412899 h 1059043"/>
                  <a:gd name="connsiteX172" fmla="*/ 1017399 w 3024845"/>
                  <a:gd name="connsiteY172" fmla="*/ 411008 h 1059043"/>
                  <a:gd name="connsiteX173" fmla="*/ 1017399 w 3024845"/>
                  <a:gd name="connsiteY173" fmla="*/ 397767 h 1059043"/>
                  <a:gd name="connsiteX174" fmla="*/ 1039693 w 3024845"/>
                  <a:gd name="connsiteY174" fmla="*/ 397767 h 1059043"/>
                  <a:gd name="connsiteX175" fmla="*/ 1039693 w 3024845"/>
                  <a:gd name="connsiteY175" fmla="*/ 396686 h 1059043"/>
                  <a:gd name="connsiteX176" fmla="*/ 1039693 w 3024845"/>
                  <a:gd name="connsiteY176" fmla="*/ 389120 h 1059043"/>
                  <a:gd name="connsiteX177" fmla="*/ 1041466 w 3024845"/>
                  <a:gd name="connsiteY177" fmla="*/ 389120 h 1059043"/>
                  <a:gd name="connsiteX178" fmla="*/ 1053880 w 3024845"/>
                  <a:gd name="connsiteY178" fmla="*/ 389120 h 1059043"/>
                  <a:gd name="connsiteX179" fmla="*/ 1053880 w 3024845"/>
                  <a:gd name="connsiteY179" fmla="*/ 390201 h 1059043"/>
                  <a:gd name="connsiteX180" fmla="*/ 1053880 w 3024845"/>
                  <a:gd name="connsiteY180" fmla="*/ 397767 h 1059043"/>
                  <a:gd name="connsiteX181" fmla="*/ 1054640 w 3024845"/>
                  <a:gd name="connsiteY181" fmla="*/ 397767 h 1059043"/>
                  <a:gd name="connsiteX182" fmla="*/ 1059960 w 3024845"/>
                  <a:gd name="connsiteY182" fmla="*/ 397767 h 1059043"/>
                  <a:gd name="connsiteX183" fmla="*/ 1070093 w 3024845"/>
                  <a:gd name="connsiteY183" fmla="*/ 393443 h 1059043"/>
                  <a:gd name="connsiteX184" fmla="*/ 1074146 w 3024845"/>
                  <a:gd name="connsiteY184" fmla="*/ 396686 h 1059043"/>
                  <a:gd name="connsiteX185" fmla="*/ 1074146 w 3024845"/>
                  <a:gd name="connsiteY185" fmla="*/ 389120 h 1059043"/>
                  <a:gd name="connsiteX186" fmla="*/ 1076426 w 3024845"/>
                  <a:gd name="connsiteY186" fmla="*/ 389120 h 1059043"/>
                  <a:gd name="connsiteX187" fmla="*/ 1092387 w 3024845"/>
                  <a:gd name="connsiteY187" fmla="*/ 389120 h 1059043"/>
                  <a:gd name="connsiteX188" fmla="*/ 1092387 w 3024845"/>
                  <a:gd name="connsiteY188" fmla="*/ 390201 h 1059043"/>
                  <a:gd name="connsiteX189" fmla="*/ 1092387 w 3024845"/>
                  <a:gd name="connsiteY189" fmla="*/ 397767 h 1059043"/>
                  <a:gd name="connsiteX190" fmla="*/ 1122787 w 3024845"/>
                  <a:gd name="connsiteY190" fmla="*/ 397767 h 1059043"/>
                  <a:gd name="connsiteX191" fmla="*/ 1122787 w 3024845"/>
                  <a:gd name="connsiteY191" fmla="*/ 399388 h 1059043"/>
                  <a:gd name="connsiteX192" fmla="*/ 1122787 w 3024845"/>
                  <a:gd name="connsiteY192" fmla="*/ 410738 h 1059043"/>
                  <a:gd name="connsiteX193" fmla="*/ 1149134 w 3024845"/>
                  <a:gd name="connsiteY193" fmla="*/ 410738 h 1059043"/>
                  <a:gd name="connsiteX194" fmla="*/ 1149134 w 3024845"/>
                  <a:gd name="connsiteY194" fmla="*/ 441002 h 1059043"/>
                  <a:gd name="connsiteX195" fmla="*/ 1149894 w 3024845"/>
                  <a:gd name="connsiteY195" fmla="*/ 441002 h 1059043"/>
                  <a:gd name="connsiteX196" fmla="*/ 1155214 w 3024845"/>
                  <a:gd name="connsiteY196" fmla="*/ 441002 h 1059043"/>
                  <a:gd name="connsiteX197" fmla="*/ 1155214 w 3024845"/>
                  <a:gd name="connsiteY197" fmla="*/ 442083 h 1059043"/>
                  <a:gd name="connsiteX198" fmla="*/ 1155214 w 3024845"/>
                  <a:gd name="connsiteY198" fmla="*/ 449650 h 1059043"/>
                  <a:gd name="connsiteX199" fmla="*/ 1159268 w 3024845"/>
                  <a:gd name="connsiteY199" fmla="*/ 479914 h 1059043"/>
                  <a:gd name="connsiteX200" fmla="*/ 1160028 w 3024845"/>
                  <a:gd name="connsiteY200" fmla="*/ 479914 h 1059043"/>
                  <a:gd name="connsiteX201" fmla="*/ 1165348 w 3024845"/>
                  <a:gd name="connsiteY201" fmla="*/ 479914 h 1059043"/>
                  <a:gd name="connsiteX202" fmla="*/ 1165348 w 3024845"/>
                  <a:gd name="connsiteY202" fmla="*/ 480725 h 1059043"/>
                  <a:gd name="connsiteX203" fmla="*/ 1165348 w 3024845"/>
                  <a:gd name="connsiteY203" fmla="*/ 486400 h 1059043"/>
                  <a:gd name="connsiteX204" fmla="*/ 1166361 w 3024845"/>
                  <a:gd name="connsiteY204" fmla="*/ 486400 h 1059043"/>
                  <a:gd name="connsiteX205" fmla="*/ 1173454 w 3024845"/>
                  <a:gd name="connsiteY205" fmla="*/ 486400 h 1059043"/>
                  <a:gd name="connsiteX206" fmla="*/ 1173454 w 3024845"/>
                  <a:gd name="connsiteY206" fmla="*/ 516665 h 1059043"/>
                  <a:gd name="connsiteX207" fmla="*/ 1175481 w 3024845"/>
                  <a:gd name="connsiteY207" fmla="*/ 516665 h 1059043"/>
                  <a:gd name="connsiteX208" fmla="*/ 1189668 w 3024845"/>
                  <a:gd name="connsiteY208" fmla="*/ 516665 h 1059043"/>
                  <a:gd name="connsiteX209" fmla="*/ 1189668 w 3024845"/>
                  <a:gd name="connsiteY209" fmla="*/ 540444 h 1059043"/>
                  <a:gd name="connsiteX210" fmla="*/ 1191695 w 3024845"/>
                  <a:gd name="connsiteY210" fmla="*/ 542065 h 1059043"/>
                  <a:gd name="connsiteX211" fmla="*/ 1191695 w 3024845"/>
                  <a:gd name="connsiteY211" fmla="*/ 553415 h 1059043"/>
                  <a:gd name="connsiteX212" fmla="*/ 1192455 w 3024845"/>
                  <a:gd name="connsiteY212" fmla="*/ 553415 h 1059043"/>
                  <a:gd name="connsiteX213" fmla="*/ 1197775 w 3024845"/>
                  <a:gd name="connsiteY213" fmla="*/ 553415 h 1059043"/>
                  <a:gd name="connsiteX214" fmla="*/ 1197775 w 3024845"/>
                  <a:gd name="connsiteY214" fmla="*/ 577194 h 1059043"/>
                  <a:gd name="connsiteX215" fmla="*/ 1199041 w 3024845"/>
                  <a:gd name="connsiteY215" fmla="*/ 577194 h 1059043"/>
                  <a:gd name="connsiteX216" fmla="*/ 1207908 w 3024845"/>
                  <a:gd name="connsiteY216" fmla="*/ 577194 h 1059043"/>
                  <a:gd name="connsiteX217" fmla="*/ 1209935 w 3024845"/>
                  <a:gd name="connsiteY217" fmla="*/ 581248 h 1059043"/>
                  <a:gd name="connsiteX218" fmla="*/ 1209935 w 3024845"/>
                  <a:gd name="connsiteY218" fmla="*/ 594489 h 1059043"/>
                  <a:gd name="connsiteX219" fmla="*/ 1211455 w 3024845"/>
                  <a:gd name="connsiteY219" fmla="*/ 592597 h 1059043"/>
                  <a:gd name="connsiteX220" fmla="*/ 1222095 w 3024845"/>
                  <a:gd name="connsiteY220" fmla="*/ 579356 h 1059043"/>
                  <a:gd name="connsiteX221" fmla="*/ 1250469 w 3024845"/>
                  <a:gd name="connsiteY221" fmla="*/ 579356 h 1059043"/>
                  <a:gd name="connsiteX222" fmla="*/ 1250469 w 3024845"/>
                  <a:gd name="connsiteY222" fmla="*/ 665827 h 1059043"/>
                  <a:gd name="connsiteX223" fmla="*/ 1251229 w 3024845"/>
                  <a:gd name="connsiteY223" fmla="*/ 665827 h 1059043"/>
                  <a:gd name="connsiteX224" fmla="*/ 1256549 w 3024845"/>
                  <a:gd name="connsiteY224" fmla="*/ 665827 h 1059043"/>
                  <a:gd name="connsiteX225" fmla="*/ 1257309 w 3024845"/>
                  <a:gd name="connsiteY225" fmla="*/ 664476 h 1059043"/>
                  <a:gd name="connsiteX226" fmla="*/ 1262629 w 3024845"/>
                  <a:gd name="connsiteY226" fmla="*/ 655018 h 1059043"/>
                  <a:gd name="connsiteX227" fmla="*/ 1262629 w 3024845"/>
                  <a:gd name="connsiteY227" fmla="*/ 656910 h 1059043"/>
                  <a:gd name="connsiteX228" fmla="*/ 1262629 w 3024845"/>
                  <a:gd name="connsiteY228" fmla="*/ 670151 h 1059043"/>
                  <a:gd name="connsiteX229" fmla="*/ 1266682 w 3024845"/>
                  <a:gd name="connsiteY229" fmla="*/ 624754 h 1059043"/>
                  <a:gd name="connsiteX230" fmla="*/ 1267442 w 3024845"/>
                  <a:gd name="connsiteY230" fmla="*/ 624754 h 1059043"/>
                  <a:gd name="connsiteX231" fmla="*/ 1272762 w 3024845"/>
                  <a:gd name="connsiteY231" fmla="*/ 624754 h 1059043"/>
                  <a:gd name="connsiteX232" fmla="*/ 1272762 w 3024845"/>
                  <a:gd name="connsiteY232" fmla="*/ 559900 h 1059043"/>
                  <a:gd name="connsiteX233" fmla="*/ 1273776 w 3024845"/>
                  <a:gd name="connsiteY233" fmla="*/ 559900 h 1059043"/>
                  <a:gd name="connsiteX234" fmla="*/ 1280869 w 3024845"/>
                  <a:gd name="connsiteY234" fmla="*/ 559900 h 1059043"/>
                  <a:gd name="connsiteX235" fmla="*/ 1293029 w 3024845"/>
                  <a:gd name="connsiteY235" fmla="*/ 516665 h 1059043"/>
                  <a:gd name="connsiteX236" fmla="*/ 1294296 w 3024845"/>
                  <a:gd name="connsiteY236" fmla="*/ 516665 h 1059043"/>
                  <a:gd name="connsiteX237" fmla="*/ 1303163 w 3024845"/>
                  <a:gd name="connsiteY237" fmla="*/ 516665 h 1059043"/>
                  <a:gd name="connsiteX238" fmla="*/ 1313296 w 3024845"/>
                  <a:gd name="connsiteY238" fmla="*/ 559900 h 1059043"/>
                  <a:gd name="connsiteX239" fmla="*/ 1314309 w 3024845"/>
                  <a:gd name="connsiteY239" fmla="*/ 559900 h 1059043"/>
                  <a:gd name="connsiteX240" fmla="*/ 1321403 w 3024845"/>
                  <a:gd name="connsiteY240" fmla="*/ 559900 h 1059043"/>
                  <a:gd name="connsiteX241" fmla="*/ 1321403 w 3024845"/>
                  <a:gd name="connsiteY241" fmla="*/ 598812 h 1059043"/>
                  <a:gd name="connsiteX242" fmla="*/ 1323176 w 3024845"/>
                  <a:gd name="connsiteY242" fmla="*/ 598812 h 1059043"/>
                  <a:gd name="connsiteX243" fmla="*/ 1335590 w 3024845"/>
                  <a:gd name="connsiteY243" fmla="*/ 598812 h 1059043"/>
                  <a:gd name="connsiteX244" fmla="*/ 1335590 w 3024845"/>
                  <a:gd name="connsiteY244" fmla="*/ 600974 h 1059043"/>
                  <a:gd name="connsiteX245" fmla="*/ 1335590 w 3024845"/>
                  <a:gd name="connsiteY245" fmla="*/ 616106 h 1059043"/>
                  <a:gd name="connsiteX246" fmla="*/ 1339643 w 3024845"/>
                  <a:gd name="connsiteY246" fmla="*/ 613945 h 1059043"/>
                  <a:gd name="connsiteX247" fmla="*/ 1339643 w 3024845"/>
                  <a:gd name="connsiteY247" fmla="*/ 598812 h 1059043"/>
                  <a:gd name="connsiteX248" fmla="*/ 1341163 w 3024845"/>
                  <a:gd name="connsiteY248" fmla="*/ 598812 h 1059043"/>
                  <a:gd name="connsiteX249" fmla="*/ 1351803 w 3024845"/>
                  <a:gd name="connsiteY249" fmla="*/ 598812 h 1059043"/>
                  <a:gd name="connsiteX250" fmla="*/ 1351803 w 3024845"/>
                  <a:gd name="connsiteY250" fmla="*/ 600433 h 1059043"/>
                  <a:gd name="connsiteX251" fmla="*/ 1351803 w 3024845"/>
                  <a:gd name="connsiteY251" fmla="*/ 611783 h 1059043"/>
                  <a:gd name="connsiteX252" fmla="*/ 1382204 w 3024845"/>
                  <a:gd name="connsiteY252" fmla="*/ 611783 h 1059043"/>
                  <a:gd name="connsiteX253" fmla="*/ 1382204 w 3024845"/>
                  <a:gd name="connsiteY253" fmla="*/ 575033 h 1059043"/>
                  <a:gd name="connsiteX254" fmla="*/ 1383470 w 3024845"/>
                  <a:gd name="connsiteY254" fmla="*/ 575033 h 1059043"/>
                  <a:gd name="connsiteX255" fmla="*/ 1392337 w 3024845"/>
                  <a:gd name="connsiteY255" fmla="*/ 575033 h 1059043"/>
                  <a:gd name="connsiteX256" fmla="*/ 1392337 w 3024845"/>
                  <a:gd name="connsiteY256" fmla="*/ 596650 h 1059043"/>
                  <a:gd name="connsiteX257" fmla="*/ 1394364 w 3024845"/>
                  <a:gd name="connsiteY257" fmla="*/ 564224 h 1059043"/>
                  <a:gd name="connsiteX258" fmla="*/ 1416657 w 3024845"/>
                  <a:gd name="connsiteY258" fmla="*/ 564224 h 1059043"/>
                  <a:gd name="connsiteX259" fmla="*/ 1416657 w 3024845"/>
                  <a:gd name="connsiteY259" fmla="*/ 562602 h 1059043"/>
                  <a:gd name="connsiteX260" fmla="*/ 1416657 w 3024845"/>
                  <a:gd name="connsiteY260" fmla="*/ 551253 h 1059043"/>
                  <a:gd name="connsiteX261" fmla="*/ 1417417 w 3024845"/>
                  <a:gd name="connsiteY261" fmla="*/ 551253 h 1059043"/>
                  <a:gd name="connsiteX262" fmla="*/ 1422737 w 3024845"/>
                  <a:gd name="connsiteY262" fmla="*/ 551253 h 1059043"/>
                  <a:gd name="connsiteX263" fmla="*/ 1422737 w 3024845"/>
                  <a:gd name="connsiteY263" fmla="*/ 549362 h 1059043"/>
                  <a:gd name="connsiteX264" fmla="*/ 1422737 w 3024845"/>
                  <a:gd name="connsiteY264" fmla="*/ 536121 h 1059043"/>
                  <a:gd name="connsiteX265" fmla="*/ 1426791 w 3024845"/>
                  <a:gd name="connsiteY265" fmla="*/ 542606 h 1059043"/>
                  <a:gd name="connsiteX266" fmla="*/ 1429071 w 3024845"/>
                  <a:gd name="connsiteY266" fmla="*/ 542606 h 1059043"/>
                  <a:gd name="connsiteX267" fmla="*/ 1445031 w 3024845"/>
                  <a:gd name="connsiteY267" fmla="*/ 542606 h 1059043"/>
                  <a:gd name="connsiteX268" fmla="*/ 1445031 w 3024845"/>
                  <a:gd name="connsiteY268" fmla="*/ 541795 h 1059043"/>
                  <a:gd name="connsiteX269" fmla="*/ 1445031 w 3024845"/>
                  <a:gd name="connsiteY269" fmla="*/ 536121 h 1059043"/>
                  <a:gd name="connsiteX270" fmla="*/ 1445791 w 3024845"/>
                  <a:gd name="connsiteY270" fmla="*/ 536121 h 1059043"/>
                  <a:gd name="connsiteX271" fmla="*/ 1451111 w 3024845"/>
                  <a:gd name="connsiteY271" fmla="*/ 536121 h 1059043"/>
                  <a:gd name="connsiteX272" fmla="*/ 1451111 w 3024845"/>
                  <a:gd name="connsiteY272" fmla="*/ 537472 h 1059043"/>
                  <a:gd name="connsiteX273" fmla="*/ 1451111 w 3024845"/>
                  <a:gd name="connsiteY273" fmla="*/ 546930 h 1059043"/>
                  <a:gd name="connsiteX274" fmla="*/ 1489618 w 3024845"/>
                  <a:gd name="connsiteY274" fmla="*/ 546930 h 1059043"/>
                  <a:gd name="connsiteX275" fmla="*/ 1489618 w 3024845"/>
                  <a:gd name="connsiteY275" fmla="*/ 685283 h 1059043"/>
                  <a:gd name="connsiteX276" fmla="*/ 1491138 w 3024845"/>
                  <a:gd name="connsiteY276" fmla="*/ 685283 h 1059043"/>
                  <a:gd name="connsiteX277" fmla="*/ 1501778 w 3024845"/>
                  <a:gd name="connsiteY277" fmla="*/ 685283 h 1059043"/>
                  <a:gd name="connsiteX278" fmla="*/ 1501778 w 3024845"/>
                  <a:gd name="connsiteY278" fmla="*/ 672313 h 1059043"/>
                  <a:gd name="connsiteX279" fmla="*/ 1505832 w 3024845"/>
                  <a:gd name="connsiteY279" fmla="*/ 672313 h 1059043"/>
                  <a:gd name="connsiteX280" fmla="*/ 1505832 w 3024845"/>
                  <a:gd name="connsiteY280" fmla="*/ 685283 h 1059043"/>
                  <a:gd name="connsiteX281" fmla="*/ 1536232 w 3024845"/>
                  <a:gd name="connsiteY281" fmla="*/ 685283 h 1059043"/>
                  <a:gd name="connsiteX282" fmla="*/ 1536232 w 3024845"/>
                  <a:gd name="connsiteY282" fmla="*/ 655018 h 1059043"/>
                  <a:gd name="connsiteX283" fmla="*/ 1548392 w 3024845"/>
                  <a:gd name="connsiteY283" fmla="*/ 655018 h 1059043"/>
                  <a:gd name="connsiteX284" fmla="*/ 1560552 w 3024845"/>
                  <a:gd name="connsiteY284" fmla="*/ 652857 h 1059043"/>
                  <a:gd name="connsiteX285" fmla="*/ 1564606 w 3024845"/>
                  <a:gd name="connsiteY285" fmla="*/ 655018 h 1059043"/>
                  <a:gd name="connsiteX286" fmla="*/ 1574739 w 3024845"/>
                  <a:gd name="connsiteY286" fmla="*/ 655018 h 1059043"/>
                  <a:gd name="connsiteX287" fmla="*/ 1574739 w 3024845"/>
                  <a:gd name="connsiteY287" fmla="*/ 685283 h 1059043"/>
                  <a:gd name="connsiteX288" fmla="*/ 1582846 w 3024845"/>
                  <a:gd name="connsiteY288" fmla="*/ 685283 h 1059043"/>
                  <a:gd name="connsiteX289" fmla="*/ 1582846 w 3024845"/>
                  <a:gd name="connsiteY289" fmla="*/ 702578 h 1059043"/>
                  <a:gd name="connsiteX290" fmla="*/ 1592182 w 3024845"/>
                  <a:gd name="connsiteY290" fmla="*/ 703483 h 1059043"/>
                  <a:gd name="connsiteX291" fmla="*/ 1605140 w 3024845"/>
                  <a:gd name="connsiteY291" fmla="*/ 703483 h 1059043"/>
                  <a:gd name="connsiteX292" fmla="*/ 1605140 w 3024845"/>
                  <a:gd name="connsiteY292" fmla="*/ 687445 h 1059043"/>
                  <a:gd name="connsiteX293" fmla="*/ 1673096 w 3024845"/>
                  <a:gd name="connsiteY293" fmla="*/ 687445 h 1059043"/>
                  <a:gd name="connsiteX294" fmla="*/ 1673096 w 3024845"/>
                  <a:gd name="connsiteY294" fmla="*/ 602192 h 1059043"/>
                  <a:gd name="connsiteX295" fmla="*/ 1745104 w 3024845"/>
                  <a:gd name="connsiteY295" fmla="*/ 602192 h 1059043"/>
                  <a:gd name="connsiteX296" fmla="*/ 1745104 w 3024845"/>
                  <a:gd name="connsiteY296" fmla="*/ 680960 h 1059043"/>
                  <a:gd name="connsiteX297" fmla="*/ 1747008 w 3024845"/>
                  <a:gd name="connsiteY297" fmla="*/ 680960 h 1059043"/>
                  <a:gd name="connsiteX298" fmla="*/ 1748250 w 3024845"/>
                  <a:gd name="connsiteY298" fmla="*/ 703483 h 1059043"/>
                  <a:gd name="connsiteX299" fmla="*/ 1757926 w 3024845"/>
                  <a:gd name="connsiteY299" fmla="*/ 703483 h 1059043"/>
                  <a:gd name="connsiteX300" fmla="*/ 1759168 w 3024845"/>
                  <a:gd name="connsiteY300" fmla="*/ 680960 h 1059043"/>
                  <a:gd name="connsiteX301" fmla="*/ 1765248 w 3024845"/>
                  <a:gd name="connsiteY301" fmla="*/ 680960 h 1059043"/>
                  <a:gd name="connsiteX302" fmla="*/ 1766490 w 3024845"/>
                  <a:gd name="connsiteY302" fmla="*/ 703483 h 1059043"/>
                  <a:gd name="connsiteX303" fmla="*/ 1817112 w 3024845"/>
                  <a:gd name="connsiteY303" fmla="*/ 703483 h 1059043"/>
                  <a:gd name="connsiteX304" fmla="*/ 1817112 w 3024845"/>
                  <a:gd name="connsiteY304" fmla="*/ 540455 h 1059043"/>
                  <a:gd name="connsiteX305" fmla="*/ 2014439 w 3024845"/>
                  <a:gd name="connsiteY305" fmla="*/ 540455 h 1059043"/>
                  <a:gd name="connsiteX306" fmla="*/ 2014439 w 3024845"/>
                  <a:gd name="connsiteY306" fmla="*/ 703483 h 1059043"/>
                  <a:gd name="connsiteX307" fmla="*/ 2033136 w 3024845"/>
                  <a:gd name="connsiteY307" fmla="*/ 703483 h 1059043"/>
                  <a:gd name="connsiteX308" fmla="*/ 2033136 w 3024845"/>
                  <a:gd name="connsiteY308" fmla="*/ 620790 h 1059043"/>
                  <a:gd name="connsiteX309" fmla="*/ 2128256 w 3024845"/>
                  <a:gd name="connsiteY309" fmla="*/ 620790 h 1059043"/>
                  <a:gd name="connsiteX310" fmla="*/ 2128026 w 3024845"/>
                  <a:gd name="connsiteY310" fmla="*/ 281031 h 1059043"/>
                  <a:gd name="connsiteX311" fmla="*/ 2121946 w 3024845"/>
                  <a:gd name="connsiteY311" fmla="*/ 276707 h 1059043"/>
                  <a:gd name="connsiteX312" fmla="*/ 2130053 w 3024845"/>
                  <a:gd name="connsiteY312" fmla="*/ 252928 h 1059043"/>
                  <a:gd name="connsiteX313" fmla="*/ 2130053 w 3024845"/>
                  <a:gd name="connsiteY313" fmla="*/ 235634 h 1059043"/>
                  <a:gd name="connsiteX314" fmla="*/ 2144240 w 3024845"/>
                  <a:gd name="connsiteY314" fmla="*/ 235634 h 1059043"/>
                  <a:gd name="connsiteX315" fmla="*/ 2144240 w 3024845"/>
                  <a:gd name="connsiteY315" fmla="*/ 214016 h 1059043"/>
                  <a:gd name="connsiteX316" fmla="*/ 2146266 w 3024845"/>
                  <a:gd name="connsiteY316" fmla="*/ 209692 h 1059043"/>
                  <a:gd name="connsiteX317" fmla="*/ 2146266 w 3024845"/>
                  <a:gd name="connsiteY317" fmla="*/ 131868 h 1059043"/>
                  <a:gd name="connsiteX318" fmla="*/ 2144240 w 3024845"/>
                  <a:gd name="connsiteY318" fmla="*/ 125383 h 1059043"/>
                  <a:gd name="connsiteX319" fmla="*/ 2150320 w 3024845"/>
                  <a:gd name="connsiteY319" fmla="*/ 118897 h 1059043"/>
                  <a:gd name="connsiteX320" fmla="*/ 2150320 w 3024845"/>
                  <a:gd name="connsiteY320" fmla="*/ 60529 h 1059043"/>
                  <a:gd name="connsiteX321" fmla="*/ 2152346 w 3024845"/>
                  <a:gd name="connsiteY321" fmla="*/ 56206 h 1059043"/>
                  <a:gd name="connsiteX322" fmla="*/ 2152346 w 3024845"/>
                  <a:gd name="connsiteY322" fmla="*/ 0 h 1059043"/>
                  <a:gd name="connsiteX323" fmla="*/ 2162480 w 3024845"/>
                  <a:gd name="connsiteY323" fmla="*/ 118897 h 1059043"/>
                  <a:gd name="connsiteX324" fmla="*/ 2168560 w 3024845"/>
                  <a:gd name="connsiteY324" fmla="*/ 125383 h 1059043"/>
                  <a:gd name="connsiteX325" fmla="*/ 2166533 w 3024845"/>
                  <a:gd name="connsiteY325" fmla="*/ 131868 h 1059043"/>
                  <a:gd name="connsiteX326" fmla="*/ 2180720 w 3024845"/>
                  <a:gd name="connsiteY326" fmla="*/ 555577 h 1059043"/>
                  <a:gd name="connsiteX327" fmla="*/ 2245574 w 3024845"/>
                  <a:gd name="connsiteY327" fmla="*/ 555577 h 1059043"/>
                  <a:gd name="connsiteX328" fmla="*/ 2245574 w 3024845"/>
                  <a:gd name="connsiteY328" fmla="*/ 631239 h 1059043"/>
                  <a:gd name="connsiteX329" fmla="*/ 2253681 w 3024845"/>
                  <a:gd name="connsiteY329" fmla="*/ 631239 h 1059043"/>
                  <a:gd name="connsiteX330" fmla="*/ 2255708 w 3024845"/>
                  <a:gd name="connsiteY330" fmla="*/ 624754 h 1059043"/>
                  <a:gd name="connsiteX331" fmla="*/ 2261788 w 3024845"/>
                  <a:gd name="connsiteY331" fmla="*/ 624754 h 1059043"/>
                  <a:gd name="connsiteX332" fmla="*/ 2263815 w 3024845"/>
                  <a:gd name="connsiteY332" fmla="*/ 633401 h 1059043"/>
                  <a:gd name="connsiteX333" fmla="*/ 2275975 w 3024845"/>
                  <a:gd name="connsiteY333" fmla="*/ 633401 h 1059043"/>
                  <a:gd name="connsiteX334" fmla="*/ 2275975 w 3024845"/>
                  <a:gd name="connsiteY334" fmla="*/ 626915 h 1059043"/>
                  <a:gd name="connsiteX335" fmla="*/ 2298268 w 3024845"/>
                  <a:gd name="connsiteY335" fmla="*/ 626915 h 1059043"/>
                  <a:gd name="connsiteX336" fmla="*/ 2298268 w 3024845"/>
                  <a:gd name="connsiteY336" fmla="*/ 633401 h 1059043"/>
                  <a:gd name="connsiteX337" fmla="*/ 2318535 w 3024845"/>
                  <a:gd name="connsiteY337" fmla="*/ 633401 h 1059043"/>
                  <a:gd name="connsiteX338" fmla="*/ 2318535 w 3024845"/>
                  <a:gd name="connsiteY338" fmla="*/ 678798 h 1059043"/>
                  <a:gd name="connsiteX339" fmla="*/ 2332722 w 3024845"/>
                  <a:gd name="connsiteY339" fmla="*/ 678798 h 1059043"/>
                  <a:gd name="connsiteX340" fmla="*/ 2332722 w 3024845"/>
                  <a:gd name="connsiteY340" fmla="*/ 665827 h 1059043"/>
                  <a:gd name="connsiteX341" fmla="*/ 2348936 w 3024845"/>
                  <a:gd name="connsiteY341" fmla="*/ 665827 h 1059043"/>
                  <a:gd name="connsiteX342" fmla="*/ 2348936 w 3024845"/>
                  <a:gd name="connsiteY342" fmla="*/ 486400 h 1059043"/>
                  <a:gd name="connsiteX343" fmla="*/ 2355016 w 3024845"/>
                  <a:gd name="connsiteY343" fmla="*/ 479914 h 1059043"/>
                  <a:gd name="connsiteX344" fmla="*/ 2427977 w 3024845"/>
                  <a:gd name="connsiteY344" fmla="*/ 479914 h 1059043"/>
                  <a:gd name="connsiteX345" fmla="*/ 2427977 w 3024845"/>
                  <a:gd name="connsiteY345" fmla="*/ 488562 h 1059043"/>
                  <a:gd name="connsiteX346" fmla="*/ 2438110 w 3024845"/>
                  <a:gd name="connsiteY346" fmla="*/ 488562 h 1059043"/>
                  <a:gd name="connsiteX347" fmla="*/ 2438110 w 3024845"/>
                  <a:gd name="connsiteY347" fmla="*/ 603136 h 1059043"/>
                  <a:gd name="connsiteX348" fmla="*/ 2460404 w 3024845"/>
                  <a:gd name="connsiteY348" fmla="*/ 603136 h 1059043"/>
                  <a:gd name="connsiteX349" fmla="*/ 2460404 w 3024845"/>
                  <a:gd name="connsiteY349" fmla="*/ 536121 h 1059043"/>
                  <a:gd name="connsiteX350" fmla="*/ 2486751 w 3024845"/>
                  <a:gd name="connsiteY350" fmla="*/ 536121 h 1059043"/>
                  <a:gd name="connsiteX351" fmla="*/ 2490804 w 3024845"/>
                  <a:gd name="connsiteY351" fmla="*/ 531797 h 1059043"/>
                  <a:gd name="connsiteX352" fmla="*/ 2498911 w 3024845"/>
                  <a:gd name="connsiteY352" fmla="*/ 531797 h 1059043"/>
                  <a:gd name="connsiteX353" fmla="*/ 2502964 w 3024845"/>
                  <a:gd name="connsiteY353" fmla="*/ 536121 h 1059043"/>
                  <a:gd name="connsiteX354" fmla="*/ 2525258 w 3024845"/>
                  <a:gd name="connsiteY354" fmla="*/ 536121 h 1059043"/>
                  <a:gd name="connsiteX355" fmla="*/ 2525258 w 3024845"/>
                  <a:gd name="connsiteY355" fmla="*/ 419385 h 1059043"/>
                  <a:gd name="connsiteX356" fmla="*/ 2582005 w 3024845"/>
                  <a:gd name="connsiteY356" fmla="*/ 408576 h 1059043"/>
                  <a:gd name="connsiteX357" fmla="*/ 2582005 w 3024845"/>
                  <a:gd name="connsiteY357" fmla="*/ 409657 h 1059043"/>
                  <a:gd name="connsiteX358" fmla="*/ 2582005 w 3024845"/>
                  <a:gd name="connsiteY358" fmla="*/ 417223 h 1059043"/>
                  <a:gd name="connsiteX359" fmla="*/ 2608352 w 3024845"/>
                  <a:gd name="connsiteY359" fmla="*/ 417223 h 1059043"/>
                  <a:gd name="connsiteX360" fmla="*/ 2608352 w 3024845"/>
                  <a:gd name="connsiteY360" fmla="*/ 672313 h 1059043"/>
                  <a:gd name="connsiteX361" fmla="*/ 2630646 w 3024845"/>
                  <a:gd name="connsiteY361" fmla="*/ 672313 h 1059043"/>
                  <a:gd name="connsiteX362" fmla="*/ 2630646 w 3024845"/>
                  <a:gd name="connsiteY362" fmla="*/ 667989 h 1059043"/>
                  <a:gd name="connsiteX363" fmla="*/ 2642806 w 3024845"/>
                  <a:gd name="connsiteY363" fmla="*/ 667989 h 1059043"/>
                  <a:gd name="connsiteX364" fmla="*/ 2642806 w 3024845"/>
                  <a:gd name="connsiteY364" fmla="*/ 672313 h 1059043"/>
                  <a:gd name="connsiteX365" fmla="*/ 2667126 w 3024845"/>
                  <a:gd name="connsiteY365" fmla="*/ 672313 h 1059043"/>
                  <a:gd name="connsiteX366" fmla="*/ 2667126 w 3024845"/>
                  <a:gd name="connsiteY366" fmla="*/ 659342 h 1059043"/>
                  <a:gd name="connsiteX367" fmla="*/ 2695500 w 3024845"/>
                  <a:gd name="connsiteY367" fmla="*/ 659342 h 1059043"/>
                  <a:gd name="connsiteX368" fmla="*/ 2707660 w 3024845"/>
                  <a:gd name="connsiteY368" fmla="*/ 655018 h 1059043"/>
                  <a:gd name="connsiteX369" fmla="*/ 2727927 w 3024845"/>
                  <a:gd name="connsiteY369" fmla="*/ 659342 h 1059043"/>
                  <a:gd name="connsiteX370" fmla="*/ 2727927 w 3024845"/>
                  <a:gd name="connsiteY370" fmla="*/ 642048 h 1059043"/>
                  <a:gd name="connsiteX371" fmla="*/ 2736034 w 3024845"/>
                  <a:gd name="connsiteY371" fmla="*/ 642048 h 1059043"/>
                  <a:gd name="connsiteX372" fmla="*/ 2736034 w 3024845"/>
                  <a:gd name="connsiteY372" fmla="*/ 629077 h 1059043"/>
                  <a:gd name="connsiteX373" fmla="*/ 2792781 w 3024845"/>
                  <a:gd name="connsiteY373" fmla="*/ 629077 h 1059043"/>
                  <a:gd name="connsiteX374" fmla="*/ 2792781 w 3024845"/>
                  <a:gd name="connsiteY374" fmla="*/ 598812 h 1059043"/>
                  <a:gd name="connsiteX375" fmla="*/ 2811021 w 3024845"/>
                  <a:gd name="connsiteY375" fmla="*/ 598812 h 1059043"/>
                  <a:gd name="connsiteX376" fmla="*/ 2811021 w 3024845"/>
                  <a:gd name="connsiteY376" fmla="*/ 592327 h 1059043"/>
                  <a:gd name="connsiteX377" fmla="*/ 2823181 w 3024845"/>
                  <a:gd name="connsiteY377" fmla="*/ 592327 h 1059043"/>
                  <a:gd name="connsiteX378" fmla="*/ 2823181 w 3024845"/>
                  <a:gd name="connsiteY378" fmla="*/ 598812 h 1059043"/>
                  <a:gd name="connsiteX379" fmla="*/ 2839395 w 3024845"/>
                  <a:gd name="connsiteY379" fmla="*/ 598812 h 1059043"/>
                  <a:gd name="connsiteX380" fmla="*/ 2839395 w 3024845"/>
                  <a:gd name="connsiteY380" fmla="*/ 648533 h 1059043"/>
                  <a:gd name="connsiteX381" fmla="*/ 2871822 w 3024845"/>
                  <a:gd name="connsiteY381" fmla="*/ 648533 h 1059043"/>
                  <a:gd name="connsiteX382" fmla="*/ 2871822 w 3024845"/>
                  <a:gd name="connsiteY382" fmla="*/ 622592 h 1059043"/>
                  <a:gd name="connsiteX383" fmla="*/ 2910329 w 3024845"/>
                  <a:gd name="connsiteY383" fmla="*/ 622592 h 1059043"/>
                  <a:gd name="connsiteX384" fmla="*/ 2910329 w 3024845"/>
                  <a:gd name="connsiteY384" fmla="*/ 592327 h 1059043"/>
                  <a:gd name="connsiteX385" fmla="*/ 2958970 w 3024845"/>
                  <a:gd name="connsiteY385" fmla="*/ 592327 h 1059043"/>
                  <a:gd name="connsiteX386" fmla="*/ 2958970 w 3024845"/>
                  <a:gd name="connsiteY386" fmla="*/ 703483 h 1059043"/>
                  <a:gd name="connsiteX387" fmla="*/ 2958970 w 3024845"/>
                  <a:gd name="connsiteY387" fmla="*/ 717262 h 1059043"/>
                  <a:gd name="connsiteX388" fmla="*/ 3024845 w 3024845"/>
                  <a:gd name="connsiteY388" fmla="*/ 717262 h 1059043"/>
                  <a:gd name="connsiteX389" fmla="*/ 3024845 w 3024845"/>
                  <a:gd name="connsiteY389" fmla="*/ 1059043 h 1059043"/>
                  <a:gd name="connsiteX390" fmla="*/ 2054 w 3024845"/>
                  <a:gd name="connsiteY390" fmla="*/ 1056710 h 1059043"/>
                  <a:gd name="connsiteX391" fmla="*/ 0 w 3024845"/>
                  <a:gd name="connsiteY391" fmla="*/ 622592 h 1059043"/>
                  <a:gd name="connsiteX392" fmla="*/ 20267 w 3024845"/>
                  <a:gd name="connsiteY392" fmla="*/ 622592 h 1059043"/>
                  <a:gd name="connsiteX393" fmla="*/ 20774 w 3024845"/>
                  <a:gd name="connsiteY393" fmla="*/ 621511 h 1059043"/>
                  <a:gd name="connsiteX394" fmla="*/ 24320 w 3024845"/>
                  <a:gd name="connsiteY394" fmla="*/ 613945 h 1059043"/>
                  <a:gd name="connsiteX395" fmla="*/ 26094 w 3024845"/>
                  <a:gd name="connsiteY395" fmla="*/ 614215 h 1059043"/>
                  <a:gd name="connsiteX396" fmla="*/ 38507 w 3024845"/>
                  <a:gd name="connsiteY396" fmla="*/ 616106 h 1059043"/>
                  <a:gd name="connsiteX397" fmla="*/ 39014 w 3024845"/>
                  <a:gd name="connsiteY397" fmla="*/ 617458 h 1059043"/>
                  <a:gd name="connsiteX398" fmla="*/ 42560 w 3024845"/>
                  <a:gd name="connsiteY398" fmla="*/ 626915 h 1059043"/>
                  <a:gd name="connsiteX399" fmla="*/ 68907 w 3024845"/>
                  <a:gd name="connsiteY399" fmla="*/ 629077 h 1059043"/>
                  <a:gd name="connsiteX400" fmla="*/ 68907 w 3024845"/>
                  <a:gd name="connsiteY400" fmla="*/ 505856 h 1059043"/>
                  <a:gd name="connsiteX401" fmla="*/ 70934 w 3024845"/>
                  <a:gd name="connsiteY401" fmla="*/ 505856 h 1059043"/>
                  <a:gd name="connsiteX402" fmla="*/ 85121 w 3024845"/>
                  <a:gd name="connsiteY402" fmla="*/ 505856 h 1059043"/>
                  <a:gd name="connsiteX403" fmla="*/ 85121 w 3024845"/>
                  <a:gd name="connsiteY403" fmla="*/ 369664 h 1059043"/>
                  <a:gd name="connsiteX404" fmla="*/ 86894 w 3024845"/>
                  <a:gd name="connsiteY404" fmla="*/ 369664 h 1059043"/>
                  <a:gd name="connsiteX405" fmla="*/ 99308 w 3024845"/>
                  <a:gd name="connsiteY405" fmla="*/ 369664 h 1059043"/>
                  <a:gd name="connsiteX406" fmla="*/ 99308 w 3024845"/>
                  <a:gd name="connsiteY406" fmla="*/ 255090 h 1059043"/>
                  <a:gd name="connsiteX407" fmla="*/ 103361 w 3024845"/>
                  <a:gd name="connsiteY407" fmla="*/ 226986 h 1059043"/>
                  <a:gd name="connsiteX408" fmla="*/ 105388 w 3024845"/>
                  <a:gd name="connsiteY408" fmla="*/ 226986 h 1059043"/>
                  <a:gd name="connsiteX409" fmla="*/ 119575 w 3024845"/>
                  <a:gd name="connsiteY409" fmla="*/ 226986 h 1059043"/>
                  <a:gd name="connsiteX0" fmla="*/ 119575 w 3024845"/>
                  <a:gd name="connsiteY0" fmla="*/ 226986 h 1059043"/>
                  <a:gd name="connsiteX1" fmla="*/ 200642 w 3024845"/>
                  <a:gd name="connsiteY1" fmla="*/ 224825 h 1059043"/>
                  <a:gd name="connsiteX2" fmla="*/ 202669 w 3024845"/>
                  <a:gd name="connsiteY2" fmla="*/ 224825 h 1059043"/>
                  <a:gd name="connsiteX3" fmla="*/ 216856 w 3024845"/>
                  <a:gd name="connsiteY3" fmla="*/ 224825 h 1059043"/>
                  <a:gd name="connsiteX4" fmla="*/ 216856 w 3024845"/>
                  <a:gd name="connsiteY4" fmla="*/ 248604 h 1059043"/>
                  <a:gd name="connsiteX5" fmla="*/ 217363 w 3024845"/>
                  <a:gd name="connsiteY5" fmla="*/ 249415 h 1059043"/>
                  <a:gd name="connsiteX6" fmla="*/ 220909 w 3024845"/>
                  <a:gd name="connsiteY6" fmla="*/ 255090 h 1059043"/>
                  <a:gd name="connsiteX7" fmla="*/ 220909 w 3024845"/>
                  <a:gd name="connsiteY7" fmla="*/ 369664 h 1059043"/>
                  <a:gd name="connsiteX8" fmla="*/ 223189 w 3024845"/>
                  <a:gd name="connsiteY8" fmla="*/ 369664 h 1059043"/>
                  <a:gd name="connsiteX9" fmla="*/ 239150 w 3024845"/>
                  <a:gd name="connsiteY9" fmla="*/ 369664 h 1059043"/>
                  <a:gd name="connsiteX10" fmla="*/ 239150 w 3024845"/>
                  <a:gd name="connsiteY10" fmla="*/ 510179 h 1059043"/>
                  <a:gd name="connsiteX11" fmla="*/ 240670 w 3024845"/>
                  <a:gd name="connsiteY11" fmla="*/ 509909 h 1059043"/>
                  <a:gd name="connsiteX12" fmla="*/ 251310 w 3024845"/>
                  <a:gd name="connsiteY12" fmla="*/ 508018 h 1059043"/>
                  <a:gd name="connsiteX13" fmla="*/ 249283 w 3024845"/>
                  <a:gd name="connsiteY13" fmla="*/ 596650 h 1059043"/>
                  <a:gd name="connsiteX14" fmla="*/ 250803 w 3024845"/>
                  <a:gd name="connsiteY14" fmla="*/ 596921 h 1059043"/>
                  <a:gd name="connsiteX15" fmla="*/ 261443 w 3024845"/>
                  <a:gd name="connsiteY15" fmla="*/ 598812 h 1059043"/>
                  <a:gd name="connsiteX16" fmla="*/ 261696 w 3024845"/>
                  <a:gd name="connsiteY16" fmla="*/ 599623 h 1059043"/>
                  <a:gd name="connsiteX17" fmla="*/ 263470 w 3024845"/>
                  <a:gd name="connsiteY17" fmla="*/ 605298 h 1059043"/>
                  <a:gd name="connsiteX18" fmla="*/ 264230 w 3024845"/>
                  <a:gd name="connsiteY18" fmla="*/ 602866 h 1059043"/>
                  <a:gd name="connsiteX19" fmla="*/ 269550 w 3024845"/>
                  <a:gd name="connsiteY19" fmla="*/ 585842 h 1059043"/>
                  <a:gd name="connsiteX20" fmla="*/ 271323 w 3024845"/>
                  <a:gd name="connsiteY20" fmla="*/ 585842 h 1059043"/>
                  <a:gd name="connsiteX21" fmla="*/ 283737 w 3024845"/>
                  <a:gd name="connsiteY21" fmla="*/ 585842 h 1059043"/>
                  <a:gd name="connsiteX22" fmla="*/ 283737 w 3024845"/>
                  <a:gd name="connsiteY22" fmla="*/ 618268 h 1059043"/>
                  <a:gd name="connsiteX23" fmla="*/ 284750 w 3024845"/>
                  <a:gd name="connsiteY23" fmla="*/ 618809 h 1059043"/>
                  <a:gd name="connsiteX24" fmla="*/ 291844 w 3024845"/>
                  <a:gd name="connsiteY24" fmla="*/ 622592 h 1059043"/>
                  <a:gd name="connsiteX25" fmla="*/ 291844 w 3024845"/>
                  <a:gd name="connsiteY25" fmla="*/ 623943 h 1059043"/>
                  <a:gd name="connsiteX26" fmla="*/ 291844 w 3024845"/>
                  <a:gd name="connsiteY26" fmla="*/ 633401 h 1059043"/>
                  <a:gd name="connsiteX27" fmla="*/ 336431 w 3024845"/>
                  <a:gd name="connsiteY27" fmla="*/ 633401 h 1059043"/>
                  <a:gd name="connsiteX28" fmla="*/ 336431 w 3024845"/>
                  <a:gd name="connsiteY28" fmla="*/ 634482 h 1059043"/>
                  <a:gd name="connsiteX29" fmla="*/ 336431 w 3024845"/>
                  <a:gd name="connsiteY29" fmla="*/ 642048 h 1059043"/>
                  <a:gd name="connsiteX30" fmla="*/ 338457 w 3024845"/>
                  <a:gd name="connsiteY30" fmla="*/ 642048 h 1059043"/>
                  <a:gd name="connsiteX31" fmla="*/ 352644 w 3024845"/>
                  <a:gd name="connsiteY31" fmla="*/ 642048 h 1059043"/>
                  <a:gd name="connsiteX32" fmla="*/ 352644 w 3024845"/>
                  <a:gd name="connsiteY32" fmla="*/ 611783 h 1059043"/>
                  <a:gd name="connsiteX33" fmla="*/ 397231 w 3024845"/>
                  <a:gd name="connsiteY33" fmla="*/ 611783 h 1059043"/>
                  <a:gd name="connsiteX34" fmla="*/ 397231 w 3024845"/>
                  <a:gd name="connsiteY34" fmla="*/ 610432 h 1059043"/>
                  <a:gd name="connsiteX35" fmla="*/ 397231 w 3024845"/>
                  <a:gd name="connsiteY35" fmla="*/ 600974 h 1059043"/>
                  <a:gd name="connsiteX36" fmla="*/ 398245 w 3024845"/>
                  <a:gd name="connsiteY36" fmla="*/ 600974 h 1059043"/>
                  <a:gd name="connsiteX37" fmla="*/ 405338 w 3024845"/>
                  <a:gd name="connsiteY37" fmla="*/ 600974 h 1059043"/>
                  <a:gd name="connsiteX38" fmla="*/ 405338 w 3024845"/>
                  <a:gd name="connsiteY38" fmla="*/ 599083 h 1059043"/>
                  <a:gd name="connsiteX39" fmla="*/ 405338 w 3024845"/>
                  <a:gd name="connsiteY39" fmla="*/ 585842 h 1059043"/>
                  <a:gd name="connsiteX40" fmla="*/ 406098 w 3024845"/>
                  <a:gd name="connsiteY40" fmla="*/ 585842 h 1059043"/>
                  <a:gd name="connsiteX41" fmla="*/ 411418 w 3024845"/>
                  <a:gd name="connsiteY41" fmla="*/ 585842 h 1059043"/>
                  <a:gd name="connsiteX42" fmla="*/ 411418 w 3024845"/>
                  <a:gd name="connsiteY42" fmla="*/ 584761 h 1059043"/>
                  <a:gd name="connsiteX43" fmla="*/ 411418 w 3024845"/>
                  <a:gd name="connsiteY43" fmla="*/ 577194 h 1059043"/>
                  <a:gd name="connsiteX44" fmla="*/ 413445 w 3024845"/>
                  <a:gd name="connsiteY44" fmla="*/ 577194 h 1059043"/>
                  <a:gd name="connsiteX45" fmla="*/ 427632 w 3024845"/>
                  <a:gd name="connsiteY45" fmla="*/ 577194 h 1059043"/>
                  <a:gd name="connsiteX46" fmla="*/ 427632 w 3024845"/>
                  <a:gd name="connsiteY46" fmla="*/ 578275 h 1059043"/>
                  <a:gd name="connsiteX47" fmla="*/ 427632 w 3024845"/>
                  <a:gd name="connsiteY47" fmla="*/ 585842 h 1059043"/>
                  <a:gd name="connsiteX48" fmla="*/ 449925 w 3024845"/>
                  <a:gd name="connsiteY48" fmla="*/ 585842 h 1059043"/>
                  <a:gd name="connsiteX49" fmla="*/ 449925 w 3024845"/>
                  <a:gd name="connsiteY49" fmla="*/ 583950 h 1059043"/>
                  <a:gd name="connsiteX50" fmla="*/ 449925 w 3024845"/>
                  <a:gd name="connsiteY50" fmla="*/ 570709 h 1059043"/>
                  <a:gd name="connsiteX51" fmla="*/ 451699 w 3024845"/>
                  <a:gd name="connsiteY51" fmla="*/ 570709 h 1059043"/>
                  <a:gd name="connsiteX52" fmla="*/ 464112 w 3024845"/>
                  <a:gd name="connsiteY52" fmla="*/ 570709 h 1059043"/>
                  <a:gd name="connsiteX53" fmla="*/ 464112 w 3024845"/>
                  <a:gd name="connsiteY53" fmla="*/ 594489 h 1059043"/>
                  <a:gd name="connsiteX54" fmla="*/ 465126 w 3024845"/>
                  <a:gd name="connsiteY54" fmla="*/ 594489 h 1059043"/>
                  <a:gd name="connsiteX55" fmla="*/ 472219 w 3024845"/>
                  <a:gd name="connsiteY55" fmla="*/ 594489 h 1059043"/>
                  <a:gd name="connsiteX56" fmla="*/ 472219 w 3024845"/>
                  <a:gd name="connsiteY56" fmla="*/ 593408 h 1059043"/>
                  <a:gd name="connsiteX57" fmla="*/ 472219 w 3024845"/>
                  <a:gd name="connsiteY57" fmla="*/ 585842 h 1059043"/>
                  <a:gd name="connsiteX58" fmla="*/ 473992 w 3024845"/>
                  <a:gd name="connsiteY58" fmla="*/ 585842 h 1059043"/>
                  <a:gd name="connsiteX59" fmla="*/ 486406 w 3024845"/>
                  <a:gd name="connsiteY59" fmla="*/ 585842 h 1059043"/>
                  <a:gd name="connsiteX60" fmla="*/ 486406 w 3024845"/>
                  <a:gd name="connsiteY60" fmla="*/ 611783 h 1059043"/>
                  <a:gd name="connsiteX61" fmla="*/ 488433 w 3024845"/>
                  <a:gd name="connsiteY61" fmla="*/ 611783 h 1059043"/>
                  <a:gd name="connsiteX62" fmla="*/ 502619 w 3024845"/>
                  <a:gd name="connsiteY62" fmla="*/ 611783 h 1059043"/>
                  <a:gd name="connsiteX63" fmla="*/ 502619 w 3024845"/>
                  <a:gd name="connsiteY63" fmla="*/ 613404 h 1059043"/>
                  <a:gd name="connsiteX64" fmla="*/ 502619 w 3024845"/>
                  <a:gd name="connsiteY64" fmla="*/ 624754 h 1059043"/>
                  <a:gd name="connsiteX65" fmla="*/ 503379 w 3024845"/>
                  <a:gd name="connsiteY65" fmla="*/ 624754 h 1059043"/>
                  <a:gd name="connsiteX66" fmla="*/ 508700 w 3024845"/>
                  <a:gd name="connsiteY66" fmla="*/ 624754 h 1059043"/>
                  <a:gd name="connsiteX67" fmla="*/ 508700 w 3024845"/>
                  <a:gd name="connsiteY67" fmla="*/ 623943 h 1059043"/>
                  <a:gd name="connsiteX68" fmla="*/ 508700 w 3024845"/>
                  <a:gd name="connsiteY68" fmla="*/ 618268 h 1059043"/>
                  <a:gd name="connsiteX69" fmla="*/ 539100 w 3024845"/>
                  <a:gd name="connsiteY69" fmla="*/ 618268 h 1059043"/>
                  <a:gd name="connsiteX70" fmla="*/ 539100 w 3024845"/>
                  <a:gd name="connsiteY70" fmla="*/ 642048 h 1059043"/>
                  <a:gd name="connsiteX71" fmla="*/ 540113 w 3024845"/>
                  <a:gd name="connsiteY71" fmla="*/ 642048 h 1059043"/>
                  <a:gd name="connsiteX72" fmla="*/ 547207 w 3024845"/>
                  <a:gd name="connsiteY72" fmla="*/ 642048 h 1059043"/>
                  <a:gd name="connsiteX73" fmla="*/ 547207 w 3024845"/>
                  <a:gd name="connsiteY73" fmla="*/ 643129 h 1059043"/>
                  <a:gd name="connsiteX74" fmla="*/ 547207 w 3024845"/>
                  <a:gd name="connsiteY74" fmla="*/ 650695 h 1059043"/>
                  <a:gd name="connsiteX75" fmla="*/ 547967 w 3024845"/>
                  <a:gd name="connsiteY75" fmla="*/ 650695 h 1059043"/>
                  <a:gd name="connsiteX76" fmla="*/ 553287 w 3024845"/>
                  <a:gd name="connsiteY76" fmla="*/ 650695 h 1059043"/>
                  <a:gd name="connsiteX77" fmla="*/ 553287 w 3024845"/>
                  <a:gd name="connsiteY77" fmla="*/ 648533 h 1059043"/>
                  <a:gd name="connsiteX78" fmla="*/ 553287 w 3024845"/>
                  <a:gd name="connsiteY78" fmla="*/ 633401 h 1059043"/>
                  <a:gd name="connsiteX79" fmla="*/ 554300 w 3024845"/>
                  <a:gd name="connsiteY79" fmla="*/ 633401 h 1059043"/>
                  <a:gd name="connsiteX80" fmla="*/ 561394 w 3024845"/>
                  <a:gd name="connsiteY80" fmla="*/ 633401 h 1059043"/>
                  <a:gd name="connsiteX81" fmla="*/ 561394 w 3024845"/>
                  <a:gd name="connsiteY81" fmla="*/ 634482 h 1059043"/>
                  <a:gd name="connsiteX82" fmla="*/ 561394 w 3024845"/>
                  <a:gd name="connsiteY82" fmla="*/ 642048 h 1059043"/>
                  <a:gd name="connsiteX83" fmla="*/ 566714 w 3024845"/>
                  <a:gd name="connsiteY83" fmla="*/ 640055 h 1059043"/>
                  <a:gd name="connsiteX84" fmla="*/ 567474 w 3024845"/>
                  <a:gd name="connsiteY84" fmla="*/ 639075 h 1059043"/>
                  <a:gd name="connsiteX85" fmla="*/ 567474 w 3024845"/>
                  <a:gd name="connsiteY85" fmla="*/ 633401 h 1059043"/>
                  <a:gd name="connsiteX86" fmla="*/ 605981 w 3024845"/>
                  <a:gd name="connsiteY86" fmla="*/ 633401 h 1059043"/>
                  <a:gd name="connsiteX87" fmla="*/ 605981 w 3024845"/>
                  <a:gd name="connsiteY87" fmla="*/ 657180 h 1059043"/>
                  <a:gd name="connsiteX88" fmla="*/ 608007 w 3024845"/>
                  <a:gd name="connsiteY88" fmla="*/ 657180 h 1059043"/>
                  <a:gd name="connsiteX89" fmla="*/ 622194 w 3024845"/>
                  <a:gd name="connsiteY89" fmla="*/ 657180 h 1059043"/>
                  <a:gd name="connsiteX90" fmla="*/ 622194 w 3024845"/>
                  <a:gd name="connsiteY90" fmla="*/ 658261 h 1059043"/>
                  <a:gd name="connsiteX91" fmla="*/ 622194 w 3024845"/>
                  <a:gd name="connsiteY91" fmla="*/ 665827 h 1059043"/>
                  <a:gd name="connsiteX92" fmla="*/ 623968 w 3024845"/>
                  <a:gd name="connsiteY92" fmla="*/ 665827 h 1059043"/>
                  <a:gd name="connsiteX93" fmla="*/ 636381 w 3024845"/>
                  <a:gd name="connsiteY93" fmla="*/ 665827 h 1059043"/>
                  <a:gd name="connsiteX94" fmla="*/ 636381 w 3024845"/>
                  <a:gd name="connsiteY94" fmla="*/ 642048 h 1059043"/>
                  <a:gd name="connsiteX95" fmla="*/ 637394 w 3024845"/>
                  <a:gd name="connsiteY95" fmla="*/ 642048 h 1059043"/>
                  <a:gd name="connsiteX96" fmla="*/ 644488 w 3024845"/>
                  <a:gd name="connsiteY96" fmla="*/ 642048 h 1059043"/>
                  <a:gd name="connsiteX97" fmla="*/ 644488 w 3024845"/>
                  <a:gd name="connsiteY97" fmla="*/ 609621 h 1059043"/>
                  <a:gd name="connsiteX98" fmla="*/ 645501 w 3024845"/>
                  <a:gd name="connsiteY98" fmla="*/ 609621 h 1059043"/>
                  <a:gd name="connsiteX99" fmla="*/ 652595 w 3024845"/>
                  <a:gd name="connsiteY99" fmla="*/ 609621 h 1059043"/>
                  <a:gd name="connsiteX100" fmla="*/ 652595 w 3024845"/>
                  <a:gd name="connsiteY100" fmla="*/ 607730 h 1059043"/>
                  <a:gd name="connsiteX101" fmla="*/ 652595 w 3024845"/>
                  <a:gd name="connsiteY101" fmla="*/ 594489 h 1059043"/>
                  <a:gd name="connsiteX102" fmla="*/ 651328 w 3024845"/>
                  <a:gd name="connsiteY102" fmla="*/ 592867 h 1059043"/>
                  <a:gd name="connsiteX103" fmla="*/ 656648 w 3024845"/>
                  <a:gd name="connsiteY103" fmla="*/ 581518 h 1059043"/>
                  <a:gd name="connsiteX104" fmla="*/ 664755 w 3024845"/>
                  <a:gd name="connsiteY104" fmla="*/ 609621 h 1059043"/>
                  <a:gd name="connsiteX105" fmla="*/ 665515 w 3024845"/>
                  <a:gd name="connsiteY105" fmla="*/ 609621 h 1059043"/>
                  <a:gd name="connsiteX106" fmla="*/ 670835 w 3024845"/>
                  <a:gd name="connsiteY106" fmla="*/ 609621 h 1059043"/>
                  <a:gd name="connsiteX107" fmla="*/ 670835 w 3024845"/>
                  <a:gd name="connsiteY107" fmla="*/ 503694 h 1059043"/>
                  <a:gd name="connsiteX108" fmla="*/ 672355 w 3024845"/>
                  <a:gd name="connsiteY108" fmla="*/ 503694 h 1059043"/>
                  <a:gd name="connsiteX109" fmla="*/ 682995 w 3024845"/>
                  <a:gd name="connsiteY109" fmla="*/ 503694 h 1059043"/>
                  <a:gd name="connsiteX110" fmla="*/ 682995 w 3024845"/>
                  <a:gd name="connsiteY110" fmla="*/ 456135 h 1059043"/>
                  <a:gd name="connsiteX111" fmla="*/ 709342 w 3024845"/>
                  <a:gd name="connsiteY111" fmla="*/ 456135 h 1059043"/>
                  <a:gd name="connsiteX112" fmla="*/ 709342 w 3024845"/>
                  <a:gd name="connsiteY112" fmla="*/ 434517 h 1059043"/>
                  <a:gd name="connsiteX113" fmla="*/ 743796 w 3024845"/>
                  <a:gd name="connsiteY113" fmla="*/ 434517 h 1059043"/>
                  <a:gd name="connsiteX114" fmla="*/ 743796 w 3024845"/>
                  <a:gd name="connsiteY114" fmla="*/ 436949 h 1059043"/>
                  <a:gd name="connsiteX115" fmla="*/ 743796 w 3024845"/>
                  <a:gd name="connsiteY115" fmla="*/ 453973 h 1059043"/>
                  <a:gd name="connsiteX116" fmla="*/ 746076 w 3024845"/>
                  <a:gd name="connsiteY116" fmla="*/ 453973 h 1059043"/>
                  <a:gd name="connsiteX117" fmla="*/ 762036 w 3024845"/>
                  <a:gd name="connsiteY117" fmla="*/ 453973 h 1059043"/>
                  <a:gd name="connsiteX118" fmla="*/ 762036 w 3024845"/>
                  <a:gd name="connsiteY118" fmla="*/ 501532 h 1059043"/>
                  <a:gd name="connsiteX119" fmla="*/ 763049 w 3024845"/>
                  <a:gd name="connsiteY119" fmla="*/ 501532 h 1059043"/>
                  <a:gd name="connsiteX120" fmla="*/ 770143 w 3024845"/>
                  <a:gd name="connsiteY120" fmla="*/ 501532 h 1059043"/>
                  <a:gd name="connsiteX121" fmla="*/ 784330 w 3024845"/>
                  <a:gd name="connsiteY121" fmla="*/ 505856 h 1059043"/>
                  <a:gd name="connsiteX122" fmla="*/ 784330 w 3024845"/>
                  <a:gd name="connsiteY122" fmla="*/ 544768 h 1059043"/>
                  <a:gd name="connsiteX123" fmla="*/ 785343 w 3024845"/>
                  <a:gd name="connsiteY123" fmla="*/ 544768 h 1059043"/>
                  <a:gd name="connsiteX124" fmla="*/ 792436 w 3024845"/>
                  <a:gd name="connsiteY124" fmla="*/ 544768 h 1059043"/>
                  <a:gd name="connsiteX125" fmla="*/ 792436 w 3024845"/>
                  <a:gd name="connsiteY125" fmla="*/ 546389 h 1059043"/>
                  <a:gd name="connsiteX126" fmla="*/ 792436 w 3024845"/>
                  <a:gd name="connsiteY126" fmla="*/ 557738 h 1059043"/>
                  <a:gd name="connsiteX127" fmla="*/ 794463 w 3024845"/>
                  <a:gd name="connsiteY127" fmla="*/ 557738 h 1059043"/>
                  <a:gd name="connsiteX128" fmla="*/ 808650 w 3024845"/>
                  <a:gd name="connsiteY128" fmla="*/ 557738 h 1059043"/>
                  <a:gd name="connsiteX129" fmla="*/ 814730 w 3024845"/>
                  <a:gd name="connsiteY129" fmla="*/ 564224 h 1059043"/>
                  <a:gd name="connsiteX130" fmla="*/ 814730 w 3024845"/>
                  <a:gd name="connsiteY130" fmla="*/ 585842 h 1059043"/>
                  <a:gd name="connsiteX131" fmla="*/ 817010 w 3024845"/>
                  <a:gd name="connsiteY131" fmla="*/ 585842 h 1059043"/>
                  <a:gd name="connsiteX132" fmla="*/ 832970 w 3024845"/>
                  <a:gd name="connsiteY132" fmla="*/ 585842 h 1059043"/>
                  <a:gd name="connsiteX133" fmla="*/ 832970 w 3024845"/>
                  <a:gd name="connsiteY133" fmla="*/ 586922 h 1059043"/>
                  <a:gd name="connsiteX134" fmla="*/ 832970 w 3024845"/>
                  <a:gd name="connsiteY134" fmla="*/ 594489 h 1059043"/>
                  <a:gd name="connsiteX135" fmla="*/ 834237 w 3024845"/>
                  <a:gd name="connsiteY135" fmla="*/ 594489 h 1059043"/>
                  <a:gd name="connsiteX136" fmla="*/ 843104 w 3024845"/>
                  <a:gd name="connsiteY136" fmla="*/ 594489 h 1059043"/>
                  <a:gd name="connsiteX137" fmla="*/ 843104 w 3024845"/>
                  <a:gd name="connsiteY137" fmla="*/ 596650 h 1059043"/>
                  <a:gd name="connsiteX138" fmla="*/ 843104 w 3024845"/>
                  <a:gd name="connsiteY138" fmla="*/ 611783 h 1059043"/>
                  <a:gd name="connsiteX139" fmla="*/ 847157 w 3024845"/>
                  <a:gd name="connsiteY139" fmla="*/ 609891 h 1059043"/>
                  <a:gd name="connsiteX140" fmla="*/ 847157 w 3024845"/>
                  <a:gd name="connsiteY140" fmla="*/ 596650 h 1059043"/>
                  <a:gd name="connsiteX141" fmla="*/ 848170 w 3024845"/>
                  <a:gd name="connsiteY141" fmla="*/ 596650 h 1059043"/>
                  <a:gd name="connsiteX142" fmla="*/ 855264 w 3024845"/>
                  <a:gd name="connsiteY142" fmla="*/ 596650 h 1059043"/>
                  <a:gd name="connsiteX143" fmla="*/ 855264 w 3024845"/>
                  <a:gd name="connsiteY143" fmla="*/ 598272 h 1059043"/>
                  <a:gd name="connsiteX144" fmla="*/ 855264 w 3024845"/>
                  <a:gd name="connsiteY144" fmla="*/ 609621 h 1059043"/>
                  <a:gd name="connsiteX145" fmla="*/ 856024 w 3024845"/>
                  <a:gd name="connsiteY145" fmla="*/ 609621 h 1059043"/>
                  <a:gd name="connsiteX146" fmla="*/ 861344 w 3024845"/>
                  <a:gd name="connsiteY146" fmla="*/ 609621 h 1059043"/>
                  <a:gd name="connsiteX147" fmla="*/ 909984 w 3024845"/>
                  <a:gd name="connsiteY147" fmla="*/ 605298 h 1059043"/>
                  <a:gd name="connsiteX148" fmla="*/ 909984 w 3024845"/>
                  <a:gd name="connsiteY148" fmla="*/ 606649 h 1059043"/>
                  <a:gd name="connsiteX149" fmla="*/ 909984 w 3024845"/>
                  <a:gd name="connsiteY149" fmla="*/ 616106 h 1059043"/>
                  <a:gd name="connsiteX150" fmla="*/ 910744 w 3024845"/>
                  <a:gd name="connsiteY150" fmla="*/ 616106 h 1059043"/>
                  <a:gd name="connsiteX151" fmla="*/ 916065 w 3024845"/>
                  <a:gd name="connsiteY151" fmla="*/ 616106 h 1059043"/>
                  <a:gd name="connsiteX152" fmla="*/ 916065 w 3024845"/>
                  <a:gd name="connsiteY152" fmla="*/ 618268 h 1059043"/>
                  <a:gd name="connsiteX153" fmla="*/ 916065 w 3024845"/>
                  <a:gd name="connsiteY153" fmla="*/ 633401 h 1059043"/>
                  <a:gd name="connsiteX154" fmla="*/ 918091 w 3024845"/>
                  <a:gd name="connsiteY154" fmla="*/ 632050 h 1059043"/>
                  <a:gd name="connsiteX155" fmla="*/ 932278 w 3024845"/>
                  <a:gd name="connsiteY155" fmla="*/ 622592 h 1059043"/>
                  <a:gd name="connsiteX156" fmla="*/ 938358 w 3024845"/>
                  <a:gd name="connsiteY156" fmla="*/ 581518 h 1059043"/>
                  <a:gd name="connsiteX157" fmla="*/ 939118 w 3024845"/>
                  <a:gd name="connsiteY157" fmla="*/ 581248 h 1059043"/>
                  <a:gd name="connsiteX158" fmla="*/ 944438 w 3024845"/>
                  <a:gd name="connsiteY158" fmla="*/ 579356 h 1059043"/>
                  <a:gd name="connsiteX159" fmla="*/ 946465 w 3024845"/>
                  <a:gd name="connsiteY159" fmla="*/ 510179 h 1059043"/>
                  <a:gd name="connsiteX160" fmla="*/ 948492 w 3024845"/>
                  <a:gd name="connsiteY160" fmla="*/ 579356 h 1059043"/>
                  <a:gd name="connsiteX161" fmla="*/ 949252 w 3024845"/>
                  <a:gd name="connsiteY161" fmla="*/ 579626 h 1059043"/>
                  <a:gd name="connsiteX162" fmla="*/ 954572 w 3024845"/>
                  <a:gd name="connsiteY162" fmla="*/ 581518 h 1059043"/>
                  <a:gd name="connsiteX163" fmla="*/ 954572 w 3024845"/>
                  <a:gd name="connsiteY163" fmla="*/ 495047 h 1059043"/>
                  <a:gd name="connsiteX164" fmla="*/ 958625 w 3024845"/>
                  <a:gd name="connsiteY164" fmla="*/ 462620 h 1059043"/>
                  <a:gd name="connsiteX165" fmla="*/ 997132 w 3024845"/>
                  <a:gd name="connsiteY165" fmla="*/ 462620 h 1059043"/>
                  <a:gd name="connsiteX166" fmla="*/ 997132 w 3024845"/>
                  <a:gd name="connsiteY166" fmla="*/ 495047 h 1059043"/>
                  <a:gd name="connsiteX167" fmla="*/ 997892 w 3024845"/>
                  <a:gd name="connsiteY167" fmla="*/ 495047 h 1059043"/>
                  <a:gd name="connsiteX168" fmla="*/ 1003212 w 3024845"/>
                  <a:gd name="connsiteY168" fmla="*/ 495047 h 1059043"/>
                  <a:gd name="connsiteX169" fmla="*/ 1003212 w 3024845"/>
                  <a:gd name="connsiteY169" fmla="*/ 412899 h 1059043"/>
                  <a:gd name="connsiteX170" fmla="*/ 1004986 w 3024845"/>
                  <a:gd name="connsiteY170" fmla="*/ 412899 h 1059043"/>
                  <a:gd name="connsiteX171" fmla="*/ 1017399 w 3024845"/>
                  <a:gd name="connsiteY171" fmla="*/ 412899 h 1059043"/>
                  <a:gd name="connsiteX172" fmla="*/ 1017399 w 3024845"/>
                  <a:gd name="connsiteY172" fmla="*/ 411008 h 1059043"/>
                  <a:gd name="connsiteX173" fmla="*/ 1017399 w 3024845"/>
                  <a:gd name="connsiteY173" fmla="*/ 397767 h 1059043"/>
                  <a:gd name="connsiteX174" fmla="*/ 1039693 w 3024845"/>
                  <a:gd name="connsiteY174" fmla="*/ 397767 h 1059043"/>
                  <a:gd name="connsiteX175" fmla="*/ 1039693 w 3024845"/>
                  <a:gd name="connsiteY175" fmla="*/ 396686 h 1059043"/>
                  <a:gd name="connsiteX176" fmla="*/ 1039693 w 3024845"/>
                  <a:gd name="connsiteY176" fmla="*/ 389120 h 1059043"/>
                  <a:gd name="connsiteX177" fmla="*/ 1041466 w 3024845"/>
                  <a:gd name="connsiteY177" fmla="*/ 389120 h 1059043"/>
                  <a:gd name="connsiteX178" fmla="*/ 1053880 w 3024845"/>
                  <a:gd name="connsiteY178" fmla="*/ 389120 h 1059043"/>
                  <a:gd name="connsiteX179" fmla="*/ 1053880 w 3024845"/>
                  <a:gd name="connsiteY179" fmla="*/ 390201 h 1059043"/>
                  <a:gd name="connsiteX180" fmla="*/ 1053880 w 3024845"/>
                  <a:gd name="connsiteY180" fmla="*/ 397767 h 1059043"/>
                  <a:gd name="connsiteX181" fmla="*/ 1054640 w 3024845"/>
                  <a:gd name="connsiteY181" fmla="*/ 397767 h 1059043"/>
                  <a:gd name="connsiteX182" fmla="*/ 1059960 w 3024845"/>
                  <a:gd name="connsiteY182" fmla="*/ 397767 h 1059043"/>
                  <a:gd name="connsiteX183" fmla="*/ 1070093 w 3024845"/>
                  <a:gd name="connsiteY183" fmla="*/ 393443 h 1059043"/>
                  <a:gd name="connsiteX184" fmla="*/ 1074146 w 3024845"/>
                  <a:gd name="connsiteY184" fmla="*/ 396686 h 1059043"/>
                  <a:gd name="connsiteX185" fmla="*/ 1074146 w 3024845"/>
                  <a:gd name="connsiteY185" fmla="*/ 389120 h 1059043"/>
                  <a:gd name="connsiteX186" fmla="*/ 1076426 w 3024845"/>
                  <a:gd name="connsiteY186" fmla="*/ 389120 h 1059043"/>
                  <a:gd name="connsiteX187" fmla="*/ 1092387 w 3024845"/>
                  <a:gd name="connsiteY187" fmla="*/ 389120 h 1059043"/>
                  <a:gd name="connsiteX188" fmla="*/ 1092387 w 3024845"/>
                  <a:gd name="connsiteY188" fmla="*/ 390201 h 1059043"/>
                  <a:gd name="connsiteX189" fmla="*/ 1092387 w 3024845"/>
                  <a:gd name="connsiteY189" fmla="*/ 397767 h 1059043"/>
                  <a:gd name="connsiteX190" fmla="*/ 1122787 w 3024845"/>
                  <a:gd name="connsiteY190" fmla="*/ 397767 h 1059043"/>
                  <a:gd name="connsiteX191" fmla="*/ 1122787 w 3024845"/>
                  <a:gd name="connsiteY191" fmla="*/ 399388 h 1059043"/>
                  <a:gd name="connsiteX192" fmla="*/ 1122787 w 3024845"/>
                  <a:gd name="connsiteY192" fmla="*/ 410738 h 1059043"/>
                  <a:gd name="connsiteX193" fmla="*/ 1149134 w 3024845"/>
                  <a:gd name="connsiteY193" fmla="*/ 410738 h 1059043"/>
                  <a:gd name="connsiteX194" fmla="*/ 1149134 w 3024845"/>
                  <a:gd name="connsiteY194" fmla="*/ 441002 h 1059043"/>
                  <a:gd name="connsiteX195" fmla="*/ 1149894 w 3024845"/>
                  <a:gd name="connsiteY195" fmla="*/ 441002 h 1059043"/>
                  <a:gd name="connsiteX196" fmla="*/ 1155214 w 3024845"/>
                  <a:gd name="connsiteY196" fmla="*/ 441002 h 1059043"/>
                  <a:gd name="connsiteX197" fmla="*/ 1155214 w 3024845"/>
                  <a:gd name="connsiteY197" fmla="*/ 442083 h 1059043"/>
                  <a:gd name="connsiteX198" fmla="*/ 1155214 w 3024845"/>
                  <a:gd name="connsiteY198" fmla="*/ 449650 h 1059043"/>
                  <a:gd name="connsiteX199" fmla="*/ 1159268 w 3024845"/>
                  <a:gd name="connsiteY199" fmla="*/ 479914 h 1059043"/>
                  <a:gd name="connsiteX200" fmla="*/ 1160028 w 3024845"/>
                  <a:gd name="connsiteY200" fmla="*/ 479914 h 1059043"/>
                  <a:gd name="connsiteX201" fmla="*/ 1165348 w 3024845"/>
                  <a:gd name="connsiteY201" fmla="*/ 479914 h 1059043"/>
                  <a:gd name="connsiteX202" fmla="*/ 1165348 w 3024845"/>
                  <a:gd name="connsiteY202" fmla="*/ 480725 h 1059043"/>
                  <a:gd name="connsiteX203" fmla="*/ 1165348 w 3024845"/>
                  <a:gd name="connsiteY203" fmla="*/ 486400 h 1059043"/>
                  <a:gd name="connsiteX204" fmla="*/ 1166361 w 3024845"/>
                  <a:gd name="connsiteY204" fmla="*/ 486400 h 1059043"/>
                  <a:gd name="connsiteX205" fmla="*/ 1173454 w 3024845"/>
                  <a:gd name="connsiteY205" fmla="*/ 486400 h 1059043"/>
                  <a:gd name="connsiteX206" fmla="*/ 1173454 w 3024845"/>
                  <a:gd name="connsiteY206" fmla="*/ 516665 h 1059043"/>
                  <a:gd name="connsiteX207" fmla="*/ 1175481 w 3024845"/>
                  <a:gd name="connsiteY207" fmla="*/ 516665 h 1059043"/>
                  <a:gd name="connsiteX208" fmla="*/ 1189668 w 3024845"/>
                  <a:gd name="connsiteY208" fmla="*/ 516665 h 1059043"/>
                  <a:gd name="connsiteX209" fmla="*/ 1189668 w 3024845"/>
                  <a:gd name="connsiteY209" fmla="*/ 540444 h 1059043"/>
                  <a:gd name="connsiteX210" fmla="*/ 1191695 w 3024845"/>
                  <a:gd name="connsiteY210" fmla="*/ 542065 h 1059043"/>
                  <a:gd name="connsiteX211" fmla="*/ 1191695 w 3024845"/>
                  <a:gd name="connsiteY211" fmla="*/ 553415 h 1059043"/>
                  <a:gd name="connsiteX212" fmla="*/ 1192455 w 3024845"/>
                  <a:gd name="connsiteY212" fmla="*/ 553415 h 1059043"/>
                  <a:gd name="connsiteX213" fmla="*/ 1197775 w 3024845"/>
                  <a:gd name="connsiteY213" fmla="*/ 553415 h 1059043"/>
                  <a:gd name="connsiteX214" fmla="*/ 1197775 w 3024845"/>
                  <a:gd name="connsiteY214" fmla="*/ 577194 h 1059043"/>
                  <a:gd name="connsiteX215" fmla="*/ 1199041 w 3024845"/>
                  <a:gd name="connsiteY215" fmla="*/ 577194 h 1059043"/>
                  <a:gd name="connsiteX216" fmla="*/ 1207908 w 3024845"/>
                  <a:gd name="connsiteY216" fmla="*/ 577194 h 1059043"/>
                  <a:gd name="connsiteX217" fmla="*/ 1209935 w 3024845"/>
                  <a:gd name="connsiteY217" fmla="*/ 581248 h 1059043"/>
                  <a:gd name="connsiteX218" fmla="*/ 1209935 w 3024845"/>
                  <a:gd name="connsiteY218" fmla="*/ 594489 h 1059043"/>
                  <a:gd name="connsiteX219" fmla="*/ 1211455 w 3024845"/>
                  <a:gd name="connsiteY219" fmla="*/ 592597 h 1059043"/>
                  <a:gd name="connsiteX220" fmla="*/ 1222095 w 3024845"/>
                  <a:gd name="connsiteY220" fmla="*/ 579356 h 1059043"/>
                  <a:gd name="connsiteX221" fmla="*/ 1250469 w 3024845"/>
                  <a:gd name="connsiteY221" fmla="*/ 579356 h 1059043"/>
                  <a:gd name="connsiteX222" fmla="*/ 1250469 w 3024845"/>
                  <a:gd name="connsiteY222" fmla="*/ 665827 h 1059043"/>
                  <a:gd name="connsiteX223" fmla="*/ 1251229 w 3024845"/>
                  <a:gd name="connsiteY223" fmla="*/ 665827 h 1059043"/>
                  <a:gd name="connsiteX224" fmla="*/ 1256549 w 3024845"/>
                  <a:gd name="connsiteY224" fmla="*/ 665827 h 1059043"/>
                  <a:gd name="connsiteX225" fmla="*/ 1257309 w 3024845"/>
                  <a:gd name="connsiteY225" fmla="*/ 664476 h 1059043"/>
                  <a:gd name="connsiteX226" fmla="*/ 1262629 w 3024845"/>
                  <a:gd name="connsiteY226" fmla="*/ 655018 h 1059043"/>
                  <a:gd name="connsiteX227" fmla="*/ 1262629 w 3024845"/>
                  <a:gd name="connsiteY227" fmla="*/ 656910 h 1059043"/>
                  <a:gd name="connsiteX228" fmla="*/ 1262629 w 3024845"/>
                  <a:gd name="connsiteY228" fmla="*/ 670151 h 1059043"/>
                  <a:gd name="connsiteX229" fmla="*/ 1266682 w 3024845"/>
                  <a:gd name="connsiteY229" fmla="*/ 624754 h 1059043"/>
                  <a:gd name="connsiteX230" fmla="*/ 1267442 w 3024845"/>
                  <a:gd name="connsiteY230" fmla="*/ 624754 h 1059043"/>
                  <a:gd name="connsiteX231" fmla="*/ 1272762 w 3024845"/>
                  <a:gd name="connsiteY231" fmla="*/ 624754 h 1059043"/>
                  <a:gd name="connsiteX232" fmla="*/ 1272762 w 3024845"/>
                  <a:gd name="connsiteY232" fmla="*/ 559900 h 1059043"/>
                  <a:gd name="connsiteX233" fmla="*/ 1273776 w 3024845"/>
                  <a:gd name="connsiteY233" fmla="*/ 559900 h 1059043"/>
                  <a:gd name="connsiteX234" fmla="*/ 1280869 w 3024845"/>
                  <a:gd name="connsiteY234" fmla="*/ 559900 h 1059043"/>
                  <a:gd name="connsiteX235" fmla="*/ 1293029 w 3024845"/>
                  <a:gd name="connsiteY235" fmla="*/ 516665 h 1059043"/>
                  <a:gd name="connsiteX236" fmla="*/ 1294296 w 3024845"/>
                  <a:gd name="connsiteY236" fmla="*/ 516665 h 1059043"/>
                  <a:gd name="connsiteX237" fmla="*/ 1303163 w 3024845"/>
                  <a:gd name="connsiteY237" fmla="*/ 516665 h 1059043"/>
                  <a:gd name="connsiteX238" fmla="*/ 1313296 w 3024845"/>
                  <a:gd name="connsiteY238" fmla="*/ 559900 h 1059043"/>
                  <a:gd name="connsiteX239" fmla="*/ 1314309 w 3024845"/>
                  <a:gd name="connsiteY239" fmla="*/ 559900 h 1059043"/>
                  <a:gd name="connsiteX240" fmla="*/ 1321403 w 3024845"/>
                  <a:gd name="connsiteY240" fmla="*/ 559900 h 1059043"/>
                  <a:gd name="connsiteX241" fmla="*/ 1321403 w 3024845"/>
                  <a:gd name="connsiteY241" fmla="*/ 598812 h 1059043"/>
                  <a:gd name="connsiteX242" fmla="*/ 1323176 w 3024845"/>
                  <a:gd name="connsiteY242" fmla="*/ 598812 h 1059043"/>
                  <a:gd name="connsiteX243" fmla="*/ 1335590 w 3024845"/>
                  <a:gd name="connsiteY243" fmla="*/ 598812 h 1059043"/>
                  <a:gd name="connsiteX244" fmla="*/ 1335590 w 3024845"/>
                  <a:gd name="connsiteY244" fmla="*/ 600974 h 1059043"/>
                  <a:gd name="connsiteX245" fmla="*/ 1335590 w 3024845"/>
                  <a:gd name="connsiteY245" fmla="*/ 616106 h 1059043"/>
                  <a:gd name="connsiteX246" fmla="*/ 1339643 w 3024845"/>
                  <a:gd name="connsiteY246" fmla="*/ 613945 h 1059043"/>
                  <a:gd name="connsiteX247" fmla="*/ 1339643 w 3024845"/>
                  <a:gd name="connsiteY247" fmla="*/ 598812 h 1059043"/>
                  <a:gd name="connsiteX248" fmla="*/ 1341163 w 3024845"/>
                  <a:gd name="connsiteY248" fmla="*/ 598812 h 1059043"/>
                  <a:gd name="connsiteX249" fmla="*/ 1351803 w 3024845"/>
                  <a:gd name="connsiteY249" fmla="*/ 598812 h 1059043"/>
                  <a:gd name="connsiteX250" fmla="*/ 1351803 w 3024845"/>
                  <a:gd name="connsiteY250" fmla="*/ 600433 h 1059043"/>
                  <a:gd name="connsiteX251" fmla="*/ 1351803 w 3024845"/>
                  <a:gd name="connsiteY251" fmla="*/ 611783 h 1059043"/>
                  <a:gd name="connsiteX252" fmla="*/ 1382204 w 3024845"/>
                  <a:gd name="connsiteY252" fmla="*/ 611783 h 1059043"/>
                  <a:gd name="connsiteX253" fmla="*/ 1382204 w 3024845"/>
                  <a:gd name="connsiteY253" fmla="*/ 575033 h 1059043"/>
                  <a:gd name="connsiteX254" fmla="*/ 1383470 w 3024845"/>
                  <a:gd name="connsiteY254" fmla="*/ 575033 h 1059043"/>
                  <a:gd name="connsiteX255" fmla="*/ 1392337 w 3024845"/>
                  <a:gd name="connsiteY255" fmla="*/ 575033 h 1059043"/>
                  <a:gd name="connsiteX256" fmla="*/ 1392337 w 3024845"/>
                  <a:gd name="connsiteY256" fmla="*/ 596650 h 1059043"/>
                  <a:gd name="connsiteX257" fmla="*/ 1394364 w 3024845"/>
                  <a:gd name="connsiteY257" fmla="*/ 564224 h 1059043"/>
                  <a:gd name="connsiteX258" fmla="*/ 1416657 w 3024845"/>
                  <a:gd name="connsiteY258" fmla="*/ 564224 h 1059043"/>
                  <a:gd name="connsiteX259" fmla="*/ 1416657 w 3024845"/>
                  <a:gd name="connsiteY259" fmla="*/ 562602 h 1059043"/>
                  <a:gd name="connsiteX260" fmla="*/ 1416657 w 3024845"/>
                  <a:gd name="connsiteY260" fmla="*/ 551253 h 1059043"/>
                  <a:gd name="connsiteX261" fmla="*/ 1417417 w 3024845"/>
                  <a:gd name="connsiteY261" fmla="*/ 551253 h 1059043"/>
                  <a:gd name="connsiteX262" fmla="*/ 1422737 w 3024845"/>
                  <a:gd name="connsiteY262" fmla="*/ 551253 h 1059043"/>
                  <a:gd name="connsiteX263" fmla="*/ 1422737 w 3024845"/>
                  <a:gd name="connsiteY263" fmla="*/ 549362 h 1059043"/>
                  <a:gd name="connsiteX264" fmla="*/ 1422737 w 3024845"/>
                  <a:gd name="connsiteY264" fmla="*/ 536121 h 1059043"/>
                  <a:gd name="connsiteX265" fmla="*/ 1426791 w 3024845"/>
                  <a:gd name="connsiteY265" fmla="*/ 542606 h 1059043"/>
                  <a:gd name="connsiteX266" fmla="*/ 1429071 w 3024845"/>
                  <a:gd name="connsiteY266" fmla="*/ 542606 h 1059043"/>
                  <a:gd name="connsiteX267" fmla="*/ 1445031 w 3024845"/>
                  <a:gd name="connsiteY267" fmla="*/ 542606 h 1059043"/>
                  <a:gd name="connsiteX268" fmla="*/ 1445031 w 3024845"/>
                  <a:gd name="connsiteY268" fmla="*/ 541795 h 1059043"/>
                  <a:gd name="connsiteX269" fmla="*/ 1445031 w 3024845"/>
                  <a:gd name="connsiteY269" fmla="*/ 536121 h 1059043"/>
                  <a:gd name="connsiteX270" fmla="*/ 1445791 w 3024845"/>
                  <a:gd name="connsiteY270" fmla="*/ 536121 h 1059043"/>
                  <a:gd name="connsiteX271" fmla="*/ 1451111 w 3024845"/>
                  <a:gd name="connsiteY271" fmla="*/ 536121 h 1059043"/>
                  <a:gd name="connsiteX272" fmla="*/ 1451111 w 3024845"/>
                  <a:gd name="connsiteY272" fmla="*/ 537472 h 1059043"/>
                  <a:gd name="connsiteX273" fmla="*/ 1451111 w 3024845"/>
                  <a:gd name="connsiteY273" fmla="*/ 546930 h 1059043"/>
                  <a:gd name="connsiteX274" fmla="*/ 1489618 w 3024845"/>
                  <a:gd name="connsiteY274" fmla="*/ 546930 h 1059043"/>
                  <a:gd name="connsiteX275" fmla="*/ 1489618 w 3024845"/>
                  <a:gd name="connsiteY275" fmla="*/ 685283 h 1059043"/>
                  <a:gd name="connsiteX276" fmla="*/ 1491138 w 3024845"/>
                  <a:gd name="connsiteY276" fmla="*/ 685283 h 1059043"/>
                  <a:gd name="connsiteX277" fmla="*/ 1501778 w 3024845"/>
                  <a:gd name="connsiteY277" fmla="*/ 685283 h 1059043"/>
                  <a:gd name="connsiteX278" fmla="*/ 1501778 w 3024845"/>
                  <a:gd name="connsiteY278" fmla="*/ 672313 h 1059043"/>
                  <a:gd name="connsiteX279" fmla="*/ 1505832 w 3024845"/>
                  <a:gd name="connsiteY279" fmla="*/ 672313 h 1059043"/>
                  <a:gd name="connsiteX280" fmla="*/ 1505832 w 3024845"/>
                  <a:gd name="connsiteY280" fmla="*/ 685283 h 1059043"/>
                  <a:gd name="connsiteX281" fmla="*/ 1536232 w 3024845"/>
                  <a:gd name="connsiteY281" fmla="*/ 685283 h 1059043"/>
                  <a:gd name="connsiteX282" fmla="*/ 1536232 w 3024845"/>
                  <a:gd name="connsiteY282" fmla="*/ 655018 h 1059043"/>
                  <a:gd name="connsiteX283" fmla="*/ 1548392 w 3024845"/>
                  <a:gd name="connsiteY283" fmla="*/ 655018 h 1059043"/>
                  <a:gd name="connsiteX284" fmla="*/ 1560552 w 3024845"/>
                  <a:gd name="connsiteY284" fmla="*/ 652857 h 1059043"/>
                  <a:gd name="connsiteX285" fmla="*/ 1564606 w 3024845"/>
                  <a:gd name="connsiteY285" fmla="*/ 655018 h 1059043"/>
                  <a:gd name="connsiteX286" fmla="*/ 1574739 w 3024845"/>
                  <a:gd name="connsiteY286" fmla="*/ 655018 h 1059043"/>
                  <a:gd name="connsiteX287" fmla="*/ 1574739 w 3024845"/>
                  <a:gd name="connsiteY287" fmla="*/ 685283 h 1059043"/>
                  <a:gd name="connsiteX288" fmla="*/ 1582846 w 3024845"/>
                  <a:gd name="connsiteY288" fmla="*/ 685283 h 1059043"/>
                  <a:gd name="connsiteX289" fmla="*/ 1582846 w 3024845"/>
                  <a:gd name="connsiteY289" fmla="*/ 702578 h 1059043"/>
                  <a:gd name="connsiteX290" fmla="*/ 1592182 w 3024845"/>
                  <a:gd name="connsiteY290" fmla="*/ 703483 h 1059043"/>
                  <a:gd name="connsiteX291" fmla="*/ 1605140 w 3024845"/>
                  <a:gd name="connsiteY291" fmla="*/ 703483 h 1059043"/>
                  <a:gd name="connsiteX292" fmla="*/ 1605140 w 3024845"/>
                  <a:gd name="connsiteY292" fmla="*/ 687445 h 1059043"/>
                  <a:gd name="connsiteX293" fmla="*/ 1673096 w 3024845"/>
                  <a:gd name="connsiteY293" fmla="*/ 687445 h 1059043"/>
                  <a:gd name="connsiteX294" fmla="*/ 1673096 w 3024845"/>
                  <a:gd name="connsiteY294" fmla="*/ 602192 h 1059043"/>
                  <a:gd name="connsiteX295" fmla="*/ 1745104 w 3024845"/>
                  <a:gd name="connsiteY295" fmla="*/ 602192 h 1059043"/>
                  <a:gd name="connsiteX296" fmla="*/ 1745104 w 3024845"/>
                  <a:gd name="connsiteY296" fmla="*/ 680960 h 1059043"/>
                  <a:gd name="connsiteX297" fmla="*/ 1747008 w 3024845"/>
                  <a:gd name="connsiteY297" fmla="*/ 680960 h 1059043"/>
                  <a:gd name="connsiteX298" fmla="*/ 1748250 w 3024845"/>
                  <a:gd name="connsiteY298" fmla="*/ 703483 h 1059043"/>
                  <a:gd name="connsiteX299" fmla="*/ 1757926 w 3024845"/>
                  <a:gd name="connsiteY299" fmla="*/ 703483 h 1059043"/>
                  <a:gd name="connsiteX300" fmla="*/ 1759168 w 3024845"/>
                  <a:gd name="connsiteY300" fmla="*/ 680960 h 1059043"/>
                  <a:gd name="connsiteX301" fmla="*/ 1765248 w 3024845"/>
                  <a:gd name="connsiteY301" fmla="*/ 680960 h 1059043"/>
                  <a:gd name="connsiteX302" fmla="*/ 1766490 w 3024845"/>
                  <a:gd name="connsiteY302" fmla="*/ 703483 h 1059043"/>
                  <a:gd name="connsiteX303" fmla="*/ 1817112 w 3024845"/>
                  <a:gd name="connsiteY303" fmla="*/ 703483 h 1059043"/>
                  <a:gd name="connsiteX304" fmla="*/ 1817112 w 3024845"/>
                  <a:gd name="connsiteY304" fmla="*/ 540455 h 1059043"/>
                  <a:gd name="connsiteX305" fmla="*/ 2014439 w 3024845"/>
                  <a:gd name="connsiteY305" fmla="*/ 540455 h 1059043"/>
                  <a:gd name="connsiteX306" fmla="*/ 2014439 w 3024845"/>
                  <a:gd name="connsiteY306" fmla="*/ 703483 h 1059043"/>
                  <a:gd name="connsiteX307" fmla="*/ 2033136 w 3024845"/>
                  <a:gd name="connsiteY307" fmla="*/ 703483 h 1059043"/>
                  <a:gd name="connsiteX308" fmla="*/ 2033136 w 3024845"/>
                  <a:gd name="connsiteY308" fmla="*/ 620790 h 1059043"/>
                  <a:gd name="connsiteX309" fmla="*/ 2128256 w 3024845"/>
                  <a:gd name="connsiteY309" fmla="*/ 620790 h 1059043"/>
                  <a:gd name="connsiteX310" fmla="*/ 2128026 w 3024845"/>
                  <a:gd name="connsiteY310" fmla="*/ 281031 h 1059043"/>
                  <a:gd name="connsiteX311" fmla="*/ 2121946 w 3024845"/>
                  <a:gd name="connsiteY311" fmla="*/ 276707 h 1059043"/>
                  <a:gd name="connsiteX312" fmla="*/ 2130053 w 3024845"/>
                  <a:gd name="connsiteY312" fmla="*/ 252928 h 1059043"/>
                  <a:gd name="connsiteX313" fmla="*/ 2130053 w 3024845"/>
                  <a:gd name="connsiteY313" fmla="*/ 235634 h 1059043"/>
                  <a:gd name="connsiteX314" fmla="*/ 2144240 w 3024845"/>
                  <a:gd name="connsiteY314" fmla="*/ 235634 h 1059043"/>
                  <a:gd name="connsiteX315" fmla="*/ 2144240 w 3024845"/>
                  <a:gd name="connsiteY315" fmla="*/ 214016 h 1059043"/>
                  <a:gd name="connsiteX316" fmla="*/ 2146266 w 3024845"/>
                  <a:gd name="connsiteY316" fmla="*/ 131868 h 1059043"/>
                  <a:gd name="connsiteX317" fmla="*/ 2144240 w 3024845"/>
                  <a:gd name="connsiteY317" fmla="*/ 125383 h 1059043"/>
                  <a:gd name="connsiteX318" fmla="*/ 2150320 w 3024845"/>
                  <a:gd name="connsiteY318" fmla="*/ 118897 h 1059043"/>
                  <a:gd name="connsiteX319" fmla="*/ 2150320 w 3024845"/>
                  <a:gd name="connsiteY319" fmla="*/ 60529 h 1059043"/>
                  <a:gd name="connsiteX320" fmla="*/ 2152346 w 3024845"/>
                  <a:gd name="connsiteY320" fmla="*/ 56206 h 1059043"/>
                  <a:gd name="connsiteX321" fmla="*/ 2152346 w 3024845"/>
                  <a:gd name="connsiteY321" fmla="*/ 0 h 1059043"/>
                  <a:gd name="connsiteX322" fmla="*/ 2162480 w 3024845"/>
                  <a:gd name="connsiteY322" fmla="*/ 118897 h 1059043"/>
                  <a:gd name="connsiteX323" fmla="*/ 2168560 w 3024845"/>
                  <a:gd name="connsiteY323" fmla="*/ 125383 h 1059043"/>
                  <a:gd name="connsiteX324" fmla="*/ 2166533 w 3024845"/>
                  <a:gd name="connsiteY324" fmla="*/ 131868 h 1059043"/>
                  <a:gd name="connsiteX325" fmla="*/ 2180720 w 3024845"/>
                  <a:gd name="connsiteY325" fmla="*/ 555577 h 1059043"/>
                  <a:gd name="connsiteX326" fmla="*/ 2245574 w 3024845"/>
                  <a:gd name="connsiteY326" fmla="*/ 555577 h 1059043"/>
                  <a:gd name="connsiteX327" fmla="*/ 2245574 w 3024845"/>
                  <a:gd name="connsiteY327" fmla="*/ 631239 h 1059043"/>
                  <a:gd name="connsiteX328" fmla="*/ 2253681 w 3024845"/>
                  <a:gd name="connsiteY328" fmla="*/ 631239 h 1059043"/>
                  <a:gd name="connsiteX329" fmla="*/ 2255708 w 3024845"/>
                  <a:gd name="connsiteY329" fmla="*/ 624754 h 1059043"/>
                  <a:gd name="connsiteX330" fmla="*/ 2261788 w 3024845"/>
                  <a:gd name="connsiteY330" fmla="*/ 624754 h 1059043"/>
                  <a:gd name="connsiteX331" fmla="*/ 2263815 w 3024845"/>
                  <a:gd name="connsiteY331" fmla="*/ 633401 h 1059043"/>
                  <a:gd name="connsiteX332" fmla="*/ 2275975 w 3024845"/>
                  <a:gd name="connsiteY332" fmla="*/ 633401 h 1059043"/>
                  <a:gd name="connsiteX333" fmla="*/ 2275975 w 3024845"/>
                  <a:gd name="connsiteY333" fmla="*/ 626915 h 1059043"/>
                  <a:gd name="connsiteX334" fmla="*/ 2298268 w 3024845"/>
                  <a:gd name="connsiteY334" fmla="*/ 626915 h 1059043"/>
                  <a:gd name="connsiteX335" fmla="*/ 2298268 w 3024845"/>
                  <a:gd name="connsiteY335" fmla="*/ 633401 h 1059043"/>
                  <a:gd name="connsiteX336" fmla="*/ 2318535 w 3024845"/>
                  <a:gd name="connsiteY336" fmla="*/ 633401 h 1059043"/>
                  <a:gd name="connsiteX337" fmla="*/ 2318535 w 3024845"/>
                  <a:gd name="connsiteY337" fmla="*/ 678798 h 1059043"/>
                  <a:gd name="connsiteX338" fmla="*/ 2332722 w 3024845"/>
                  <a:gd name="connsiteY338" fmla="*/ 678798 h 1059043"/>
                  <a:gd name="connsiteX339" fmla="*/ 2332722 w 3024845"/>
                  <a:gd name="connsiteY339" fmla="*/ 665827 h 1059043"/>
                  <a:gd name="connsiteX340" fmla="*/ 2348936 w 3024845"/>
                  <a:gd name="connsiteY340" fmla="*/ 665827 h 1059043"/>
                  <a:gd name="connsiteX341" fmla="*/ 2348936 w 3024845"/>
                  <a:gd name="connsiteY341" fmla="*/ 486400 h 1059043"/>
                  <a:gd name="connsiteX342" fmla="*/ 2355016 w 3024845"/>
                  <a:gd name="connsiteY342" fmla="*/ 479914 h 1059043"/>
                  <a:gd name="connsiteX343" fmla="*/ 2427977 w 3024845"/>
                  <a:gd name="connsiteY343" fmla="*/ 479914 h 1059043"/>
                  <a:gd name="connsiteX344" fmla="*/ 2427977 w 3024845"/>
                  <a:gd name="connsiteY344" fmla="*/ 488562 h 1059043"/>
                  <a:gd name="connsiteX345" fmla="*/ 2438110 w 3024845"/>
                  <a:gd name="connsiteY345" fmla="*/ 488562 h 1059043"/>
                  <a:gd name="connsiteX346" fmla="*/ 2438110 w 3024845"/>
                  <a:gd name="connsiteY346" fmla="*/ 603136 h 1059043"/>
                  <a:gd name="connsiteX347" fmla="*/ 2460404 w 3024845"/>
                  <a:gd name="connsiteY347" fmla="*/ 603136 h 1059043"/>
                  <a:gd name="connsiteX348" fmla="*/ 2460404 w 3024845"/>
                  <a:gd name="connsiteY348" fmla="*/ 536121 h 1059043"/>
                  <a:gd name="connsiteX349" fmla="*/ 2486751 w 3024845"/>
                  <a:gd name="connsiteY349" fmla="*/ 536121 h 1059043"/>
                  <a:gd name="connsiteX350" fmla="*/ 2490804 w 3024845"/>
                  <a:gd name="connsiteY350" fmla="*/ 531797 h 1059043"/>
                  <a:gd name="connsiteX351" fmla="*/ 2498911 w 3024845"/>
                  <a:gd name="connsiteY351" fmla="*/ 531797 h 1059043"/>
                  <a:gd name="connsiteX352" fmla="*/ 2502964 w 3024845"/>
                  <a:gd name="connsiteY352" fmla="*/ 536121 h 1059043"/>
                  <a:gd name="connsiteX353" fmla="*/ 2525258 w 3024845"/>
                  <a:gd name="connsiteY353" fmla="*/ 536121 h 1059043"/>
                  <a:gd name="connsiteX354" fmla="*/ 2525258 w 3024845"/>
                  <a:gd name="connsiteY354" fmla="*/ 419385 h 1059043"/>
                  <a:gd name="connsiteX355" fmla="*/ 2582005 w 3024845"/>
                  <a:gd name="connsiteY355" fmla="*/ 408576 h 1059043"/>
                  <a:gd name="connsiteX356" fmla="*/ 2582005 w 3024845"/>
                  <a:gd name="connsiteY356" fmla="*/ 409657 h 1059043"/>
                  <a:gd name="connsiteX357" fmla="*/ 2582005 w 3024845"/>
                  <a:gd name="connsiteY357" fmla="*/ 417223 h 1059043"/>
                  <a:gd name="connsiteX358" fmla="*/ 2608352 w 3024845"/>
                  <a:gd name="connsiteY358" fmla="*/ 417223 h 1059043"/>
                  <a:gd name="connsiteX359" fmla="*/ 2608352 w 3024845"/>
                  <a:gd name="connsiteY359" fmla="*/ 672313 h 1059043"/>
                  <a:gd name="connsiteX360" fmla="*/ 2630646 w 3024845"/>
                  <a:gd name="connsiteY360" fmla="*/ 672313 h 1059043"/>
                  <a:gd name="connsiteX361" fmla="*/ 2630646 w 3024845"/>
                  <a:gd name="connsiteY361" fmla="*/ 667989 h 1059043"/>
                  <a:gd name="connsiteX362" fmla="*/ 2642806 w 3024845"/>
                  <a:gd name="connsiteY362" fmla="*/ 667989 h 1059043"/>
                  <a:gd name="connsiteX363" fmla="*/ 2642806 w 3024845"/>
                  <a:gd name="connsiteY363" fmla="*/ 672313 h 1059043"/>
                  <a:gd name="connsiteX364" fmla="*/ 2667126 w 3024845"/>
                  <a:gd name="connsiteY364" fmla="*/ 672313 h 1059043"/>
                  <a:gd name="connsiteX365" fmla="*/ 2667126 w 3024845"/>
                  <a:gd name="connsiteY365" fmla="*/ 659342 h 1059043"/>
                  <a:gd name="connsiteX366" fmla="*/ 2695500 w 3024845"/>
                  <a:gd name="connsiteY366" fmla="*/ 659342 h 1059043"/>
                  <a:gd name="connsiteX367" fmla="*/ 2707660 w 3024845"/>
                  <a:gd name="connsiteY367" fmla="*/ 655018 h 1059043"/>
                  <a:gd name="connsiteX368" fmla="*/ 2727927 w 3024845"/>
                  <a:gd name="connsiteY368" fmla="*/ 659342 h 1059043"/>
                  <a:gd name="connsiteX369" fmla="*/ 2727927 w 3024845"/>
                  <a:gd name="connsiteY369" fmla="*/ 642048 h 1059043"/>
                  <a:gd name="connsiteX370" fmla="*/ 2736034 w 3024845"/>
                  <a:gd name="connsiteY370" fmla="*/ 642048 h 1059043"/>
                  <a:gd name="connsiteX371" fmla="*/ 2736034 w 3024845"/>
                  <a:gd name="connsiteY371" fmla="*/ 629077 h 1059043"/>
                  <a:gd name="connsiteX372" fmla="*/ 2792781 w 3024845"/>
                  <a:gd name="connsiteY372" fmla="*/ 629077 h 1059043"/>
                  <a:gd name="connsiteX373" fmla="*/ 2792781 w 3024845"/>
                  <a:gd name="connsiteY373" fmla="*/ 598812 h 1059043"/>
                  <a:gd name="connsiteX374" fmla="*/ 2811021 w 3024845"/>
                  <a:gd name="connsiteY374" fmla="*/ 598812 h 1059043"/>
                  <a:gd name="connsiteX375" fmla="*/ 2811021 w 3024845"/>
                  <a:gd name="connsiteY375" fmla="*/ 592327 h 1059043"/>
                  <a:gd name="connsiteX376" fmla="*/ 2823181 w 3024845"/>
                  <a:gd name="connsiteY376" fmla="*/ 592327 h 1059043"/>
                  <a:gd name="connsiteX377" fmla="*/ 2823181 w 3024845"/>
                  <a:gd name="connsiteY377" fmla="*/ 598812 h 1059043"/>
                  <a:gd name="connsiteX378" fmla="*/ 2839395 w 3024845"/>
                  <a:gd name="connsiteY378" fmla="*/ 598812 h 1059043"/>
                  <a:gd name="connsiteX379" fmla="*/ 2839395 w 3024845"/>
                  <a:gd name="connsiteY379" fmla="*/ 648533 h 1059043"/>
                  <a:gd name="connsiteX380" fmla="*/ 2871822 w 3024845"/>
                  <a:gd name="connsiteY380" fmla="*/ 648533 h 1059043"/>
                  <a:gd name="connsiteX381" fmla="*/ 2871822 w 3024845"/>
                  <a:gd name="connsiteY381" fmla="*/ 622592 h 1059043"/>
                  <a:gd name="connsiteX382" fmla="*/ 2910329 w 3024845"/>
                  <a:gd name="connsiteY382" fmla="*/ 622592 h 1059043"/>
                  <a:gd name="connsiteX383" fmla="*/ 2910329 w 3024845"/>
                  <a:gd name="connsiteY383" fmla="*/ 592327 h 1059043"/>
                  <a:gd name="connsiteX384" fmla="*/ 2958970 w 3024845"/>
                  <a:gd name="connsiteY384" fmla="*/ 592327 h 1059043"/>
                  <a:gd name="connsiteX385" fmla="*/ 2958970 w 3024845"/>
                  <a:gd name="connsiteY385" fmla="*/ 703483 h 1059043"/>
                  <a:gd name="connsiteX386" fmla="*/ 2958970 w 3024845"/>
                  <a:gd name="connsiteY386" fmla="*/ 717262 h 1059043"/>
                  <a:gd name="connsiteX387" fmla="*/ 3024845 w 3024845"/>
                  <a:gd name="connsiteY387" fmla="*/ 717262 h 1059043"/>
                  <a:gd name="connsiteX388" fmla="*/ 3024845 w 3024845"/>
                  <a:gd name="connsiteY388" fmla="*/ 1059043 h 1059043"/>
                  <a:gd name="connsiteX389" fmla="*/ 2054 w 3024845"/>
                  <a:gd name="connsiteY389" fmla="*/ 1056710 h 1059043"/>
                  <a:gd name="connsiteX390" fmla="*/ 0 w 3024845"/>
                  <a:gd name="connsiteY390" fmla="*/ 622592 h 1059043"/>
                  <a:gd name="connsiteX391" fmla="*/ 20267 w 3024845"/>
                  <a:gd name="connsiteY391" fmla="*/ 622592 h 1059043"/>
                  <a:gd name="connsiteX392" fmla="*/ 20774 w 3024845"/>
                  <a:gd name="connsiteY392" fmla="*/ 621511 h 1059043"/>
                  <a:gd name="connsiteX393" fmla="*/ 24320 w 3024845"/>
                  <a:gd name="connsiteY393" fmla="*/ 613945 h 1059043"/>
                  <a:gd name="connsiteX394" fmla="*/ 26094 w 3024845"/>
                  <a:gd name="connsiteY394" fmla="*/ 614215 h 1059043"/>
                  <a:gd name="connsiteX395" fmla="*/ 38507 w 3024845"/>
                  <a:gd name="connsiteY395" fmla="*/ 616106 h 1059043"/>
                  <a:gd name="connsiteX396" fmla="*/ 39014 w 3024845"/>
                  <a:gd name="connsiteY396" fmla="*/ 617458 h 1059043"/>
                  <a:gd name="connsiteX397" fmla="*/ 42560 w 3024845"/>
                  <a:gd name="connsiteY397" fmla="*/ 626915 h 1059043"/>
                  <a:gd name="connsiteX398" fmla="*/ 68907 w 3024845"/>
                  <a:gd name="connsiteY398" fmla="*/ 629077 h 1059043"/>
                  <a:gd name="connsiteX399" fmla="*/ 68907 w 3024845"/>
                  <a:gd name="connsiteY399" fmla="*/ 505856 h 1059043"/>
                  <a:gd name="connsiteX400" fmla="*/ 70934 w 3024845"/>
                  <a:gd name="connsiteY400" fmla="*/ 505856 h 1059043"/>
                  <a:gd name="connsiteX401" fmla="*/ 85121 w 3024845"/>
                  <a:gd name="connsiteY401" fmla="*/ 505856 h 1059043"/>
                  <a:gd name="connsiteX402" fmla="*/ 85121 w 3024845"/>
                  <a:gd name="connsiteY402" fmla="*/ 369664 h 1059043"/>
                  <a:gd name="connsiteX403" fmla="*/ 86894 w 3024845"/>
                  <a:gd name="connsiteY403" fmla="*/ 369664 h 1059043"/>
                  <a:gd name="connsiteX404" fmla="*/ 99308 w 3024845"/>
                  <a:gd name="connsiteY404" fmla="*/ 369664 h 1059043"/>
                  <a:gd name="connsiteX405" fmla="*/ 99308 w 3024845"/>
                  <a:gd name="connsiteY405" fmla="*/ 255090 h 1059043"/>
                  <a:gd name="connsiteX406" fmla="*/ 103361 w 3024845"/>
                  <a:gd name="connsiteY406" fmla="*/ 226986 h 1059043"/>
                  <a:gd name="connsiteX407" fmla="*/ 105388 w 3024845"/>
                  <a:gd name="connsiteY407" fmla="*/ 226986 h 1059043"/>
                  <a:gd name="connsiteX408" fmla="*/ 119575 w 3024845"/>
                  <a:gd name="connsiteY408" fmla="*/ 226986 h 1059043"/>
                  <a:gd name="connsiteX0" fmla="*/ 119575 w 3024845"/>
                  <a:gd name="connsiteY0" fmla="*/ 226986 h 1059043"/>
                  <a:gd name="connsiteX1" fmla="*/ 200642 w 3024845"/>
                  <a:gd name="connsiteY1" fmla="*/ 224825 h 1059043"/>
                  <a:gd name="connsiteX2" fmla="*/ 202669 w 3024845"/>
                  <a:gd name="connsiteY2" fmla="*/ 224825 h 1059043"/>
                  <a:gd name="connsiteX3" fmla="*/ 216856 w 3024845"/>
                  <a:gd name="connsiteY3" fmla="*/ 224825 h 1059043"/>
                  <a:gd name="connsiteX4" fmla="*/ 216856 w 3024845"/>
                  <a:gd name="connsiteY4" fmla="*/ 248604 h 1059043"/>
                  <a:gd name="connsiteX5" fmla="*/ 217363 w 3024845"/>
                  <a:gd name="connsiteY5" fmla="*/ 249415 h 1059043"/>
                  <a:gd name="connsiteX6" fmla="*/ 220909 w 3024845"/>
                  <a:gd name="connsiteY6" fmla="*/ 255090 h 1059043"/>
                  <a:gd name="connsiteX7" fmla="*/ 220909 w 3024845"/>
                  <a:gd name="connsiteY7" fmla="*/ 369664 h 1059043"/>
                  <a:gd name="connsiteX8" fmla="*/ 223189 w 3024845"/>
                  <a:gd name="connsiteY8" fmla="*/ 369664 h 1059043"/>
                  <a:gd name="connsiteX9" fmla="*/ 239150 w 3024845"/>
                  <a:gd name="connsiteY9" fmla="*/ 369664 h 1059043"/>
                  <a:gd name="connsiteX10" fmla="*/ 239150 w 3024845"/>
                  <a:gd name="connsiteY10" fmla="*/ 510179 h 1059043"/>
                  <a:gd name="connsiteX11" fmla="*/ 240670 w 3024845"/>
                  <a:gd name="connsiteY11" fmla="*/ 509909 h 1059043"/>
                  <a:gd name="connsiteX12" fmla="*/ 251310 w 3024845"/>
                  <a:gd name="connsiteY12" fmla="*/ 508018 h 1059043"/>
                  <a:gd name="connsiteX13" fmla="*/ 249283 w 3024845"/>
                  <a:gd name="connsiteY13" fmla="*/ 596650 h 1059043"/>
                  <a:gd name="connsiteX14" fmla="*/ 250803 w 3024845"/>
                  <a:gd name="connsiteY14" fmla="*/ 596921 h 1059043"/>
                  <a:gd name="connsiteX15" fmla="*/ 261443 w 3024845"/>
                  <a:gd name="connsiteY15" fmla="*/ 598812 h 1059043"/>
                  <a:gd name="connsiteX16" fmla="*/ 261696 w 3024845"/>
                  <a:gd name="connsiteY16" fmla="*/ 599623 h 1059043"/>
                  <a:gd name="connsiteX17" fmla="*/ 263470 w 3024845"/>
                  <a:gd name="connsiteY17" fmla="*/ 605298 h 1059043"/>
                  <a:gd name="connsiteX18" fmla="*/ 264230 w 3024845"/>
                  <a:gd name="connsiteY18" fmla="*/ 602866 h 1059043"/>
                  <a:gd name="connsiteX19" fmla="*/ 269550 w 3024845"/>
                  <a:gd name="connsiteY19" fmla="*/ 585842 h 1059043"/>
                  <a:gd name="connsiteX20" fmla="*/ 271323 w 3024845"/>
                  <a:gd name="connsiteY20" fmla="*/ 585842 h 1059043"/>
                  <a:gd name="connsiteX21" fmla="*/ 283737 w 3024845"/>
                  <a:gd name="connsiteY21" fmla="*/ 585842 h 1059043"/>
                  <a:gd name="connsiteX22" fmla="*/ 283737 w 3024845"/>
                  <a:gd name="connsiteY22" fmla="*/ 618268 h 1059043"/>
                  <a:gd name="connsiteX23" fmla="*/ 284750 w 3024845"/>
                  <a:gd name="connsiteY23" fmla="*/ 618809 h 1059043"/>
                  <a:gd name="connsiteX24" fmla="*/ 291844 w 3024845"/>
                  <a:gd name="connsiteY24" fmla="*/ 622592 h 1059043"/>
                  <a:gd name="connsiteX25" fmla="*/ 291844 w 3024845"/>
                  <a:gd name="connsiteY25" fmla="*/ 623943 h 1059043"/>
                  <a:gd name="connsiteX26" fmla="*/ 291844 w 3024845"/>
                  <a:gd name="connsiteY26" fmla="*/ 633401 h 1059043"/>
                  <a:gd name="connsiteX27" fmla="*/ 336431 w 3024845"/>
                  <a:gd name="connsiteY27" fmla="*/ 633401 h 1059043"/>
                  <a:gd name="connsiteX28" fmla="*/ 336431 w 3024845"/>
                  <a:gd name="connsiteY28" fmla="*/ 634482 h 1059043"/>
                  <a:gd name="connsiteX29" fmla="*/ 336431 w 3024845"/>
                  <a:gd name="connsiteY29" fmla="*/ 642048 h 1059043"/>
                  <a:gd name="connsiteX30" fmla="*/ 338457 w 3024845"/>
                  <a:gd name="connsiteY30" fmla="*/ 642048 h 1059043"/>
                  <a:gd name="connsiteX31" fmla="*/ 352644 w 3024845"/>
                  <a:gd name="connsiteY31" fmla="*/ 642048 h 1059043"/>
                  <a:gd name="connsiteX32" fmla="*/ 352644 w 3024845"/>
                  <a:gd name="connsiteY32" fmla="*/ 611783 h 1059043"/>
                  <a:gd name="connsiteX33" fmla="*/ 397231 w 3024845"/>
                  <a:gd name="connsiteY33" fmla="*/ 611783 h 1059043"/>
                  <a:gd name="connsiteX34" fmla="*/ 397231 w 3024845"/>
                  <a:gd name="connsiteY34" fmla="*/ 610432 h 1059043"/>
                  <a:gd name="connsiteX35" fmla="*/ 397231 w 3024845"/>
                  <a:gd name="connsiteY35" fmla="*/ 600974 h 1059043"/>
                  <a:gd name="connsiteX36" fmla="*/ 398245 w 3024845"/>
                  <a:gd name="connsiteY36" fmla="*/ 600974 h 1059043"/>
                  <a:gd name="connsiteX37" fmla="*/ 405338 w 3024845"/>
                  <a:gd name="connsiteY37" fmla="*/ 600974 h 1059043"/>
                  <a:gd name="connsiteX38" fmla="*/ 405338 w 3024845"/>
                  <a:gd name="connsiteY38" fmla="*/ 599083 h 1059043"/>
                  <a:gd name="connsiteX39" fmla="*/ 405338 w 3024845"/>
                  <a:gd name="connsiteY39" fmla="*/ 585842 h 1059043"/>
                  <a:gd name="connsiteX40" fmla="*/ 406098 w 3024845"/>
                  <a:gd name="connsiteY40" fmla="*/ 585842 h 1059043"/>
                  <a:gd name="connsiteX41" fmla="*/ 411418 w 3024845"/>
                  <a:gd name="connsiteY41" fmla="*/ 585842 h 1059043"/>
                  <a:gd name="connsiteX42" fmla="*/ 411418 w 3024845"/>
                  <a:gd name="connsiteY42" fmla="*/ 584761 h 1059043"/>
                  <a:gd name="connsiteX43" fmla="*/ 411418 w 3024845"/>
                  <a:gd name="connsiteY43" fmla="*/ 577194 h 1059043"/>
                  <a:gd name="connsiteX44" fmla="*/ 413445 w 3024845"/>
                  <a:gd name="connsiteY44" fmla="*/ 577194 h 1059043"/>
                  <a:gd name="connsiteX45" fmla="*/ 427632 w 3024845"/>
                  <a:gd name="connsiteY45" fmla="*/ 577194 h 1059043"/>
                  <a:gd name="connsiteX46" fmla="*/ 427632 w 3024845"/>
                  <a:gd name="connsiteY46" fmla="*/ 578275 h 1059043"/>
                  <a:gd name="connsiteX47" fmla="*/ 427632 w 3024845"/>
                  <a:gd name="connsiteY47" fmla="*/ 585842 h 1059043"/>
                  <a:gd name="connsiteX48" fmla="*/ 449925 w 3024845"/>
                  <a:gd name="connsiteY48" fmla="*/ 585842 h 1059043"/>
                  <a:gd name="connsiteX49" fmla="*/ 449925 w 3024845"/>
                  <a:gd name="connsiteY49" fmla="*/ 583950 h 1059043"/>
                  <a:gd name="connsiteX50" fmla="*/ 449925 w 3024845"/>
                  <a:gd name="connsiteY50" fmla="*/ 570709 h 1059043"/>
                  <a:gd name="connsiteX51" fmla="*/ 451699 w 3024845"/>
                  <a:gd name="connsiteY51" fmla="*/ 570709 h 1059043"/>
                  <a:gd name="connsiteX52" fmla="*/ 464112 w 3024845"/>
                  <a:gd name="connsiteY52" fmla="*/ 570709 h 1059043"/>
                  <a:gd name="connsiteX53" fmla="*/ 464112 w 3024845"/>
                  <a:gd name="connsiteY53" fmla="*/ 594489 h 1059043"/>
                  <a:gd name="connsiteX54" fmla="*/ 465126 w 3024845"/>
                  <a:gd name="connsiteY54" fmla="*/ 594489 h 1059043"/>
                  <a:gd name="connsiteX55" fmla="*/ 472219 w 3024845"/>
                  <a:gd name="connsiteY55" fmla="*/ 594489 h 1059043"/>
                  <a:gd name="connsiteX56" fmla="*/ 472219 w 3024845"/>
                  <a:gd name="connsiteY56" fmla="*/ 593408 h 1059043"/>
                  <a:gd name="connsiteX57" fmla="*/ 472219 w 3024845"/>
                  <a:gd name="connsiteY57" fmla="*/ 585842 h 1059043"/>
                  <a:gd name="connsiteX58" fmla="*/ 473992 w 3024845"/>
                  <a:gd name="connsiteY58" fmla="*/ 585842 h 1059043"/>
                  <a:gd name="connsiteX59" fmla="*/ 486406 w 3024845"/>
                  <a:gd name="connsiteY59" fmla="*/ 585842 h 1059043"/>
                  <a:gd name="connsiteX60" fmla="*/ 486406 w 3024845"/>
                  <a:gd name="connsiteY60" fmla="*/ 611783 h 1059043"/>
                  <a:gd name="connsiteX61" fmla="*/ 488433 w 3024845"/>
                  <a:gd name="connsiteY61" fmla="*/ 611783 h 1059043"/>
                  <a:gd name="connsiteX62" fmla="*/ 502619 w 3024845"/>
                  <a:gd name="connsiteY62" fmla="*/ 611783 h 1059043"/>
                  <a:gd name="connsiteX63" fmla="*/ 502619 w 3024845"/>
                  <a:gd name="connsiteY63" fmla="*/ 613404 h 1059043"/>
                  <a:gd name="connsiteX64" fmla="*/ 502619 w 3024845"/>
                  <a:gd name="connsiteY64" fmla="*/ 624754 h 1059043"/>
                  <a:gd name="connsiteX65" fmla="*/ 503379 w 3024845"/>
                  <a:gd name="connsiteY65" fmla="*/ 624754 h 1059043"/>
                  <a:gd name="connsiteX66" fmla="*/ 508700 w 3024845"/>
                  <a:gd name="connsiteY66" fmla="*/ 624754 h 1059043"/>
                  <a:gd name="connsiteX67" fmla="*/ 508700 w 3024845"/>
                  <a:gd name="connsiteY67" fmla="*/ 623943 h 1059043"/>
                  <a:gd name="connsiteX68" fmla="*/ 508700 w 3024845"/>
                  <a:gd name="connsiteY68" fmla="*/ 618268 h 1059043"/>
                  <a:gd name="connsiteX69" fmla="*/ 539100 w 3024845"/>
                  <a:gd name="connsiteY69" fmla="*/ 618268 h 1059043"/>
                  <a:gd name="connsiteX70" fmla="*/ 539100 w 3024845"/>
                  <a:gd name="connsiteY70" fmla="*/ 642048 h 1059043"/>
                  <a:gd name="connsiteX71" fmla="*/ 540113 w 3024845"/>
                  <a:gd name="connsiteY71" fmla="*/ 642048 h 1059043"/>
                  <a:gd name="connsiteX72" fmla="*/ 547207 w 3024845"/>
                  <a:gd name="connsiteY72" fmla="*/ 642048 h 1059043"/>
                  <a:gd name="connsiteX73" fmla="*/ 547207 w 3024845"/>
                  <a:gd name="connsiteY73" fmla="*/ 643129 h 1059043"/>
                  <a:gd name="connsiteX74" fmla="*/ 547207 w 3024845"/>
                  <a:gd name="connsiteY74" fmla="*/ 650695 h 1059043"/>
                  <a:gd name="connsiteX75" fmla="*/ 547967 w 3024845"/>
                  <a:gd name="connsiteY75" fmla="*/ 650695 h 1059043"/>
                  <a:gd name="connsiteX76" fmla="*/ 553287 w 3024845"/>
                  <a:gd name="connsiteY76" fmla="*/ 650695 h 1059043"/>
                  <a:gd name="connsiteX77" fmla="*/ 553287 w 3024845"/>
                  <a:gd name="connsiteY77" fmla="*/ 648533 h 1059043"/>
                  <a:gd name="connsiteX78" fmla="*/ 553287 w 3024845"/>
                  <a:gd name="connsiteY78" fmla="*/ 633401 h 1059043"/>
                  <a:gd name="connsiteX79" fmla="*/ 554300 w 3024845"/>
                  <a:gd name="connsiteY79" fmla="*/ 633401 h 1059043"/>
                  <a:gd name="connsiteX80" fmla="*/ 561394 w 3024845"/>
                  <a:gd name="connsiteY80" fmla="*/ 633401 h 1059043"/>
                  <a:gd name="connsiteX81" fmla="*/ 561394 w 3024845"/>
                  <a:gd name="connsiteY81" fmla="*/ 634482 h 1059043"/>
                  <a:gd name="connsiteX82" fmla="*/ 561394 w 3024845"/>
                  <a:gd name="connsiteY82" fmla="*/ 642048 h 1059043"/>
                  <a:gd name="connsiteX83" fmla="*/ 566714 w 3024845"/>
                  <a:gd name="connsiteY83" fmla="*/ 640055 h 1059043"/>
                  <a:gd name="connsiteX84" fmla="*/ 567474 w 3024845"/>
                  <a:gd name="connsiteY84" fmla="*/ 639075 h 1059043"/>
                  <a:gd name="connsiteX85" fmla="*/ 567474 w 3024845"/>
                  <a:gd name="connsiteY85" fmla="*/ 633401 h 1059043"/>
                  <a:gd name="connsiteX86" fmla="*/ 605981 w 3024845"/>
                  <a:gd name="connsiteY86" fmla="*/ 633401 h 1059043"/>
                  <a:gd name="connsiteX87" fmla="*/ 605981 w 3024845"/>
                  <a:gd name="connsiteY87" fmla="*/ 657180 h 1059043"/>
                  <a:gd name="connsiteX88" fmla="*/ 608007 w 3024845"/>
                  <a:gd name="connsiteY88" fmla="*/ 657180 h 1059043"/>
                  <a:gd name="connsiteX89" fmla="*/ 622194 w 3024845"/>
                  <a:gd name="connsiteY89" fmla="*/ 657180 h 1059043"/>
                  <a:gd name="connsiteX90" fmla="*/ 622194 w 3024845"/>
                  <a:gd name="connsiteY90" fmla="*/ 658261 h 1059043"/>
                  <a:gd name="connsiteX91" fmla="*/ 622194 w 3024845"/>
                  <a:gd name="connsiteY91" fmla="*/ 665827 h 1059043"/>
                  <a:gd name="connsiteX92" fmla="*/ 623968 w 3024845"/>
                  <a:gd name="connsiteY92" fmla="*/ 665827 h 1059043"/>
                  <a:gd name="connsiteX93" fmla="*/ 636381 w 3024845"/>
                  <a:gd name="connsiteY93" fmla="*/ 665827 h 1059043"/>
                  <a:gd name="connsiteX94" fmla="*/ 636381 w 3024845"/>
                  <a:gd name="connsiteY94" fmla="*/ 642048 h 1059043"/>
                  <a:gd name="connsiteX95" fmla="*/ 637394 w 3024845"/>
                  <a:gd name="connsiteY95" fmla="*/ 642048 h 1059043"/>
                  <a:gd name="connsiteX96" fmla="*/ 644488 w 3024845"/>
                  <a:gd name="connsiteY96" fmla="*/ 642048 h 1059043"/>
                  <a:gd name="connsiteX97" fmla="*/ 644488 w 3024845"/>
                  <a:gd name="connsiteY97" fmla="*/ 609621 h 1059043"/>
                  <a:gd name="connsiteX98" fmla="*/ 645501 w 3024845"/>
                  <a:gd name="connsiteY98" fmla="*/ 609621 h 1059043"/>
                  <a:gd name="connsiteX99" fmla="*/ 652595 w 3024845"/>
                  <a:gd name="connsiteY99" fmla="*/ 609621 h 1059043"/>
                  <a:gd name="connsiteX100" fmla="*/ 652595 w 3024845"/>
                  <a:gd name="connsiteY100" fmla="*/ 607730 h 1059043"/>
                  <a:gd name="connsiteX101" fmla="*/ 652595 w 3024845"/>
                  <a:gd name="connsiteY101" fmla="*/ 594489 h 1059043"/>
                  <a:gd name="connsiteX102" fmla="*/ 651328 w 3024845"/>
                  <a:gd name="connsiteY102" fmla="*/ 592867 h 1059043"/>
                  <a:gd name="connsiteX103" fmla="*/ 656648 w 3024845"/>
                  <a:gd name="connsiteY103" fmla="*/ 581518 h 1059043"/>
                  <a:gd name="connsiteX104" fmla="*/ 664755 w 3024845"/>
                  <a:gd name="connsiteY104" fmla="*/ 609621 h 1059043"/>
                  <a:gd name="connsiteX105" fmla="*/ 665515 w 3024845"/>
                  <a:gd name="connsiteY105" fmla="*/ 609621 h 1059043"/>
                  <a:gd name="connsiteX106" fmla="*/ 670835 w 3024845"/>
                  <a:gd name="connsiteY106" fmla="*/ 609621 h 1059043"/>
                  <a:gd name="connsiteX107" fmla="*/ 670835 w 3024845"/>
                  <a:gd name="connsiteY107" fmla="*/ 503694 h 1059043"/>
                  <a:gd name="connsiteX108" fmla="*/ 672355 w 3024845"/>
                  <a:gd name="connsiteY108" fmla="*/ 503694 h 1059043"/>
                  <a:gd name="connsiteX109" fmla="*/ 682995 w 3024845"/>
                  <a:gd name="connsiteY109" fmla="*/ 503694 h 1059043"/>
                  <a:gd name="connsiteX110" fmla="*/ 682995 w 3024845"/>
                  <a:gd name="connsiteY110" fmla="*/ 456135 h 1059043"/>
                  <a:gd name="connsiteX111" fmla="*/ 709342 w 3024845"/>
                  <a:gd name="connsiteY111" fmla="*/ 456135 h 1059043"/>
                  <a:gd name="connsiteX112" fmla="*/ 709342 w 3024845"/>
                  <a:gd name="connsiteY112" fmla="*/ 434517 h 1059043"/>
                  <a:gd name="connsiteX113" fmla="*/ 743796 w 3024845"/>
                  <a:gd name="connsiteY113" fmla="*/ 434517 h 1059043"/>
                  <a:gd name="connsiteX114" fmla="*/ 743796 w 3024845"/>
                  <a:gd name="connsiteY114" fmla="*/ 436949 h 1059043"/>
                  <a:gd name="connsiteX115" fmla="*/ 743796 w 3024845"/>
                  <a:gd name="connsiteY115" fmla="*/ 453973 h 1059043"/>
                  <a:gd name="connsiteX116" fmla="*/ 746076 w 3024845"/>
                  <a:gd name="connsiteY116" fmla="*/ 453973 h 1059043"/>
                  <a:gd name="connsiteX117" fmla="*/ 762036 w 3024845"/>
                  <a:gd name="connsiteY117" fmla="*/ 453973 h 1059043"/>
                  <a:gd name="connsiteX118" fmla="*/ 762036 w 3024845"/>
                  <a:gd name="connsiteY118" fmla="*/ 501532 h 1059043"/>
                  <a:gd name="connsiteX119" fmla="*/ 763049 w 3024845"/>
                  <a:gd name="connsiteY119" fmla="*/ 501532 h 1059043"/>
                  <a:gd name="connsiteX120" fmla="*/ 770143 w 3024845"/>
                  <a:gd name="connsiteY120" fmla="*/ 501532 h 1059043"/>
                  <a:gd name="connsiteX121" fmla="*/ 784330 w 3024845"/>
                  <a:gd name="connsiteY121" fmla="*/ 505856 h 1059043"/>
                  <a:gd name="connsiteX122" fmla="*/ 784330 w 3024845"/>
                  <a:gd name="connsiteY122" fmla="*/ 544768 h 1059043"/>
                  <a:gd name="connsiteX123" fmla="*/ 785343 w 3024845"/>
                  <a:gd name="connsiteY123" fmla="*/ 544768 h 1059043"/>
                  <a:gd name="connsiteX124" fmla="*/ 792436 w 3024845"/>
                  <a:gd name="connsiteY124" fmla="*/ 544768 h 1059043"/>
                  <a:gd name="connsiteX125" fmla="*/ 792436 w 3024845"/>
                  <a:gd name="connsiteY125" fmla="*/ 546389 h 1059043"/>
                  <a:gd name="connsiteX126" fmla="*/ 792436 w 3024845"/>
                  <a:gd name="connsiteY126" fmla="*/ 557738 h 1059043"/>
                  <a:gd name="connsiteX127" fmla="*/ 794463 w 3024845"/>
                  <a:gd name="connsiteY127" fmla="*/ 557738 h 1059043"/>
                  <a:gd name="connsiteX128" fmla="*/ 808650 w 3024845"/>
                  <a:gd name="connsiteY128" fmla="*/ 557738 h 1059043"/>
                  <a:gd name="connsiteX129" fmla="*/ 814730 w 3024845"/>
                  <a:gd name="connsiteY129" fmla="*/ 564224 h 1059043"/>
                  <a:gd name="connsiteX130" fmla="*/ 814730 w 3024845"/>
                  <a:gd name="connsiteY130" fmla="*/ 585842 h 1059043"/>
                  <a:gd name="connsiteX131" fmla="*/ 817010 w 3024845"/>
                  <a:gd name="connsiteY131" fmla="*/ 585842 h 1059043"/>
                  <a:gd name="connsiteX132" fmla="*/ 832970 w 3024845"/>
                  <a:gd name="connsiteY132" fmla="*/ 585842 h 1059043"/>
                  <a:gd name="connsiteX133" fmla="*/ 832970 w 3024845"/>
                  <a:gd name="connsiteY133" fmla="*/ 586922 h 1059043"/>
                  <a:gd name="connsiteX134" fmla="*/ 832970 w 3024845"/>
                  <a:gd name="connsiteY134" fmla="*/ 594489 h 1059043"/>
                  <a:gd name="connsiteX135" fmla="*/ 834237 w 3024845"/>
                  <a:gd name="connsiteY135" fmla="*/ 594489 h 1059043"/>
                  <a:gd name="connsiteX136" fmla="*/ 843104 w 3024845"/>
                  <a:gd name="connsiteY136" fmla="*/ 594489 h 1059043"/>
                  <a:gd name="connsiteX137" fmla="*/ 843104 w 3024845"/>
                  <a:gd name="connsiteY137" fmla="*/ 596650 h 1059043"/>
                  <a:gd name="connsiteX138" fmla="*/ 843104 w 3024845"/>
                  <a:gd name="connsiteY138" fmla="*/ 611783 h 1059043"/>
                  <a:gd name="connsiteX139" fmla="*/ 847157 w 3024845"/>
                  <a:gd name="connsiteY139" fmla="*/ 609891 h 1059043"/>
                  <a:gd name="connsiteX140" fmla="*/ 847157 w 3024845"/>
                  <a:gd name="connsiteY140" fmla="*/ 596650 h 1059043"/>
                  <a:gd name="connsiteX141" fmla="*/ 848170 w 3024845"/>
                  <a:gd name="connsiteY141" fmla="*/ 596650 h 1059043"/>
                  <a:gd name="connsiteX142" fmla="*/ 855264 w 3024845"/>
                  <a:gd name="connsiteY142" fmla="*/ 596650 h 1059043"/>
                  <a:gd name="connsiteX143" fmla="*/ 855264 w 3024845"/>
                  <a:gd name="connsiteY143" fmla="*/ 598272 h 1059043"/>
                  <a:gd name="connsiteX144" fmla="*/ 855264 w 3024845"/>
                  <a:gd name="connsiteY144" fmla="*/ 609621 h 1059043"/>
                  <a:gd name="connsiteX145" fmla="*/ 856024 w 3024845"/>
                  <a:gd name="connsiteY145" fmla="*/ 609621 h 1059043"/>
                  <a:gd name="connsiteX146" fmla="*/ 861344 w 3024845"/>
                  <a:gd name="connsiteY146" fmla="*/ 609621 h 1059043"/>
                  <a:gd name="connsiteX147" fmla="*/ 909984 w 3024845"/>
                  <a:gd name="connsiteY147" fmla="*/ 605298 h 1059043"/>
                  <a:gd name="connsiteX148" fmla="*/ 909984 w 3024845"/>
                  <a:gd name="connsiteY148" fmla="*/ 606649 h 1059043"/>
                  <a:gd name="connsiteX149" fmla="*/ 909984 w 3024845"/>
                  <a:gd name="connsiteY149" fmla="*/ 616106 h 1059043"/>
                  <a:gd name="connsiteX150" fmla="*/ 910744 w 3024845"/>
                  <a:gd name="connsiteY150" fmla="*/ 616106 h 1059043"/>
                  <a:gd name="connsiteX151" fmla="*/ 916065 w 3024845"/>
                  <a:gd name="connsiteY151" fmla="*/ 616106 h 1059043"/>
                  <a:gd name="connsiteX152" fmla="*/ 916065 w 3024845"/>
                  <a:gd name="connsiteY152" fmla="*/ 618268 h 1059043"/>
                  <a:gd name="connsiteX153" fmla="*/ 916065 w 3024845"/>
                  <a:gd name="connsiteY153" fmla="*/ 633401 h 1059043"/>
                  <a:gd name="connsiteX154" fmla="*/ 918091 w 3024845"/>
                  <a:gd name="connsiteY154" fmla="*/ 632050 h 1059043"/>
                  <a:gd name="connsiteX155" fmla="*/ 932278 w 3024845"/>
                  <a:gd name="connsiteY155" fmla="*/ 622592 h 1059043"/>
                  <a:gd name="connsiteX156" fmla="*/ 938358 w 3024845"/>
                  <a:gd name="connsiteY156" fmla="*/ 581518 h 1059043"/>
                  <a:gd name="connsiteX157" fmla="*/ 939118 w 3024845"/>
                  <a:gd name="connsiteY157" fmla="*/ 581248 h 1059043"/>
                  <a:gd name="connsiteX158" fmla="*/ 944438 w 3024845"/>
                  <a:gd name="connsiteY158" fmla="*/ 579356 h 1059043"/>
                  <a:gd name="connsiteX159" fmla="*/ 946465 w 3024845"/>
                  <a:gd name="connsiteY159" fmla="*/ 510179 h 1059043"/>
                  <a:gd name="connsiteX160" fmla="*/ 948492 w 3024845"/>
                  <a:gd name="connsiteY160" fmla="*/ 579356 h 1059043"/>
                  <a:gd name="connsiteX161" fmla="*/ 949252 w 3024845"/>
                  <a:gd name="connsiteY161" fmla="*/ 579626 h 1059043"/>
                  <a:gd name="connsiteX162" fmla="*/ 954572 w 3024845"/>
                  <a:gd name="connsiteY162" fmla="*/ 581518 h 1059043"/>
                  <a:gd name="connsiteX163" fmla="*/ 954572 w 3024845"/>
                  <a:gd name="connsiteY163" fmla="*/ 495047 h 1059043"/>
                  <a:gd name="connsiteX164" fmla="*/ 958625 w 3024845"/>
                  <a:gd name="connsiteY164" fmla="*/ 462620 h 1059043"/>
                  <a:gd name="connsiteX165" fmla="*/ 997132 w 3024845"/>
                  <a:gd name="connsiteY165" fmla="*/ 462620 h 1059043"/>
                  <a:gd name="connsiteX166" fmla="*/ 997132 w 3024845"/>
                  <a:gd name="connsiteY166" fmla="*/ 495047 h 1059043"/>
                  <a:gd name="connsiteX167" fmla="*/ 997892 w 3024845"/>
                  <a:gd name="connsiteY167" fmla="*/ 495047 h 1059043"/>
                  <a:gd name="connsiteX168" fmla="*/ 1003212 w 3024845"/>
                  <a:gd name="connsiteY168" fmla="*/ 495047 h 1059043"/>
                  <a:gd name="connsiteX169" fmla="*/ 1003212 w 3024845"/>
                  <a:gd name="connsiteY169" fmla="*/ 412899 h 1059043"/>
                  <a:gd name="connsiteX170" fmla="*/ 1004986 w 3024845"/>
                  <a:gd name="connsiteY170" fmla="*/ 412899 h 1059043"/>
                  <a:gd name="connsiteX171" fmla="*/ 1017399 w 3024845"/>
                  <a:gd name="connsiteY171" fmla="*/ 412899 h 1059043"/>
                  <a:gd name="connsiteX172" fmla="*/ 1017399 w 3024845"/>
                  <a:gd name="connsiteY172" fmla="*/ 411008 h 1059043"/>
                  <a:gd name="connsiteX173" fmla="*/ 1017399 w 3024845"/>
                  <a:gd name="connsiteY173" fmla="*/ 397767 h 1059043"/>
                  <a:gd name="connsiteX174" fmla="*/ 1039693 w 3024845"/>
                  <a:gd name="connsiteY174" fmla="*/ 397767 h 1059043"/>
                  <a:gd name="connsiteX175" fmla="*/ 1039693 w 3024845"/>
                  <a:gd name="connsiteY175" fmla="*/ 396686 h 1059043"/>
                  <a:gd name="connsiteX176" fmla="*/ 1039693 w 3024845"/>
                  <a:gd name="connsiteY176" fmla="*/ 389120 h 1059043"/>
                  <a:gd name="connsiteX177" fmla="*/ 1041466 w 3024845"/>
                  <a:gd name="connsiteY177" fmla="*/ 389120 h 1059043"/>
                  <a:gd name="connsiteX178" fmla="*/ 1053880 w 3024845"/>
                  <a:gd name="connsiteY178" fmla="*/ 389120 h 1059043"/>
                  <a:gd name="connsiteX179" fmla="*/ 1053880 w 3024845"/>
                  <a:gd name="connsiteY179" fmla="*/ 390201 h 1059043"/>
                  <a:gd name="connsiteX180" fmla="*/ 1053880 w 3024845"/>
                  <a:gd name="connsiteY180" fmla="*/ 397767 h 1059043"/>
                  <a:gd name="connsiteX181" fmla="*/ 1054640 w 3024845"/>
                  <a:gd name="connsiteY181" fmla="*/ 397767 h 1059043"/>
                  <a:gd name="connsiteX182" fmla="*/ 1059960 w 3024845"/>
                  <a:gd name="connsiteY182" fmla="*/ 397767 h 1059043"/>
                  <a:gd name="connsiteX183" fmla="*/ 1070093 w 3024845"/>
                  <a:gd name="connsiteY183" fmla="*/ 393443 h 1059043"/>
                  <a:gd name="connsiteX184" fmla="*/ 1074146 w 3024845"/>
                  <a:gd name="connsiteY184" fmla="*/ 396686 h 1059043"/>
                  <a:gd name="connsiteX185" fmla="*/ 1074146 w 3024845"/>
                  <a:gd name="connsiteY185" fmla="*/ 389120 h 1059043"/>
                  <a:gd name="connsiteX186" fmla="*/ 1076426 w 3024845"/>
                  <a:gd name="connsiteY186" fmla="*/ 389120 h 1059043"/>
                  <a:gd name="connsiteX187" fmla="*/ 1092387 w 3024845"/>
                  <a:gd name="connsiteY187" fmla="*/ 389120 h 1059043"/>
                  <a:gd name="connsiteX188" fmla="*/ 1092387 w 3024845"/>
                  <a:gd name="connsiteY188" fmla="*/ 390201 h 1059043"/>
                  <a:gd name="connsiteX189" fmla="*/ 1092387 w 3024845"/>
                  <a:gd name="connsiteY189" fmla="*/ 397767 h 1059043"/>
                  <a:gd name="connsiteX190" fmla="*/ 1122787 w 3024845"/>
                  <a:gd name="connsiteY190" fmla="*/ 397767 h 1059043"/>
                  <a:gd name="connsiteX191" fmla="*/ 1122787 w 3024845"/>
                  <a:gd name="connsiteY191" fmla="*/ 399388 h 1059043"/>
                  <a:gd name="connsiteX192" fmla="*/ 1122787 w 3024845"/>
                  <a:gd name="connsiteY192" fmla="*/ 410738 h 1059043"/>
                  <a:gd name="connsiteX193" fmla="*/ 1149134 w 3024845"/>
                  <a:gd name="connsiteY193" fmla="*/ 410738 h 1059043"/>
                  <a:gd name="connsiteX194" fmla="*/ 1149134 w 3024845"/>
                  <a:gd name="connsiteY194" fmla="*/ 441002 h 1059043"/>
                  <a:gd name="connsiteX195" fmla="*/ 1149894 w 3024845"/>
                  <a:gd name="connsiteY195" fmla="*/ 441002 h 1059043"/>
                  <a:gd name="connsiteX196" fmla="*/ 1155214 w 3024845"/>
                  <a:gd name="connsiteY196" fmla="*/ 441002 h 1059043"/>
                  <a:gd name="connsiteX197" fmla="*/ 1155214 w 3024845"/>
                  <a:gd name="connsiteY197" fmla="*/ 442083 h 1059043"/>
                  <a:gd name="connsiteX198" fmla="*/ 1155214 w 3024845"/>
                  <a:gd name="connsiteY198" fmla="*/ 449650 h 1059043"/>
                  <a:gd name="connsiteX199" fmla="*/ 1159268 w 3024845"/>
                  <a:gd name="connsiteY199" fmla="*/ 479914 h 1059043"/>
                  <a:gd name="connsiteX200" fmla="*/ 1160028 w 3024845"/>
                  <a:gd name="connsiteY200" fmla="*/ 479914 h 1059043"/>
                  <a:gd name="connsiteX201" fmla="*/ 1165348 w 3024845"/>
                  <a:gd name="connsiteY201" fmla="*/ 479914 h 1059043"/>
                  <a:gd name="connsiteX202" fmla="*/ 1165348 w 3024845"/>
                  <a:gd name="connsiteY202" fmla="*/ 480725 h 1059043"/>
                  <a:gd name="connsiteX203" fmla="*/ 1165348 w 3024845"/>
                  <a:gd name="connsiteY203" fmla="*/ 486400 h 1059043"/>
                  <a:gd name="connsiteX204" fmla="*/ 1166361 w 3024845"/>
                  <a:gd name="connsiteY204" fmla="*/ 486400 h 1059043"/>
                  <a:gd name="connsiteX205" fmla="*/ 1173454 w 3024845"/>
                  <a:gd name="connsiteY205" fmla="*/ 486400 h 1059043"/>
                  <a:gd name="connsiteX206" fmla="*/ 1173454 w 3024845"/>
                  <a:gd name="connsiteY206" fmla="*/ 516665 h 1059043"/>
                  <a:gd name="connsiteX207" fmla="*/ 1175481 w 3024845"/>
                  <a:gd name="connsiteY207" fmla="*/ 516665 h 1059043"/>
                  <a:gd name="connsiteX208" fmla="*/ 1189668 w 3024845"/>
                  <a:gd name="connsiteY208" fmla="*/ 516665 h 1059043"/>
                  <a:gd name="connsiteX209" fmla="*/ 1189668 w 3024845"/>
                  <a:gd name="connsiteY209" fmla="*/ 540444 h 1059043"/>
                  <a:gd name="connsiteX210" fmla="*/ 1191695 w 3024845"/>
                  <a:gd name="connsiteY210" fmla="*/ 542065 h 1059043"/>
                  <a:gd name="connsiteX211" fmla="*/ 1191695 w 3024845"/>
                  <a:gd name="connsiteY211" fmla="*/ 553415 h 1059043"/>
                  <a:gd name="connsiteX212" fmla="*/ 1192455 w 3024845"/>
                  <a:gd name="connsiteY212" fmla="*/ 553415 h 1059043"/>
                  <a:gd name="connsiteX213" fmla="*/ 1197775 w 3024845"/>
                  <a:gd name="connsiteY213" fmla="*/ 553415 h 1059043"/>
                  <a:gd name="connsiteX214" fmla="*/ 1197775 w 3024845"/>
                  <a:gd name="connsiteY214" fmla="*/ 577194 h 1059043"/>
                  <a:gd name="connsiteX215" fmla="*/ 1199041 w 3024845"/>
                  <a:gd name="connsiteY215" fmla="*/ 577194 h 1059043"/>
                  <a:gd name="connsiteX216" fmla="*/ 1207908 w 3024845"/>
                  <a:gd name="connsiteY216" fmla="*/ 577194 h 1059043"/>
                  <a:gd name="connsiteX217" fmla="*/ 1209935 w 3024845"/>
                  <a:gd name="connsiteY217" fmla="*/ 581248 h 1059043"/>
                  <a:gd name="connsiteX218" fmla="*/ 1209935 w 3024845"/>
                  <a:gd name="connsiteY218" fmla="*/ 594489 h 1059043"/>
                  <a:gd name="connsiteX219" fmla="*/ 1211455 w 3024845"/>
                  <a:gd name="connsiteY219" fmla="*/ 592597 h 1059043"/>
                  <a:gd name="connsiteX220" fmla="*/ 1222095 w 3024845"/>
                  <a:gd name="connsiteY220" fmla="*/ 579356 h 1059043"/>
                  <a:gd name="connsiteX221" fmla="*/ 1250469 w 3024845"/>
                  <a:gd name="connsiteY221" fmla="*/ 579356 h 1059043"/>
                  <a:gd name="connsiteX222" fmla="*/ 1250469 w 3024845"/>
                  <a:gd name="connsiteY222" fmla="*/ 665827 h 1059043"/>
                  <a:gd name="connsiteX223" fmla="*/ 1251229 w 3024845"/>
                  <a:gd name="connsiteY223" fmla="*/ 665827 h 1059043"/>
                  <a:gd name="connsiteX224" fmla="*/ 1256549 w 3024845"/>
                  <a:gd name="connsiteY224" fmla="*/ 665827 h 1059043"/>
                  <a:gd name="connsiteX225" fmla="*/ 1257309 w 3024845"/>
                  <a:gd name="connsiteY225" fmla="*/ 664476 h 1059043"/>
                  <a:gd name="connsiteX226" fmla="*/ 1262629 w 3024845"/>
                  <a:gd name="connsiteY226" fmla="*/ 655018 h 1059043"/>
                  <a:gd name="connsiteX227" fmla="*/ 1262629 w 3024845"/>
                  <a:gd name="connsiteY227" fmla="*/ 656910 h 1059043"/>
                  <a:gd name="connsiteX228" fmla="*/ 1262629 w 3024845"/>
                  <a:gd name="connsiteY228" fmla="*/ 670151 h 1059043"/>
                  <a:gd name="connsiteX229" fmla="*/ 1266682 w 3024845"/>
                  <a:gd name="connsiteY229" fmla="*/ 624754 h 1059043"/>
                  <a:gd name="connsiteX230" fmla="*/ 1267442 w 3024845"/>
                  <a:gd name="connsiteY230" fmla="*/ 624754 h 1059043"/>
                  <a:gd name="connsiteX231" fmla="*/ 1272762 w 3024845"/>
                  <a:gd name="connsiteY231" fmla="*/ 624754 h 1059043"/>
                  <a:gd name="connsiteX232" fmla="*/ 1272762 w 3024845"/>
                  <a:gd name="connsiteY232" fmla="*/ 559900 h 1059043"/>
                  <a:gd name="connsiteX233" fmla="*/ 1273776 w 3024845"/>
                  <a:gd name="connsiteY233" fmla="*/ 559900 h 1059043"/>
                  <a:gd name="connsiteX234" fmla="*/ 1280869 w 3024845"/>
                  <a:gd name="connsiteY234" fmla="*/ 559900 h 1059043"/>
                  <a:gd name="connsiteX235" fmla="*/ 1293029 w 3024845"/>
                  <a:gd name="connsiteY235" fmla="*/ 516665 h 1059043"/>
                  <a:gd name="connsiteX236" fmla="*/ 1294296 w 3024845"/>
                  <a:gd name="connsiteY236" fmla="*/ 516665 h 1059043"/>
                  <a:gd name="connsiteX237" fmla="*/ 1303163 w 3024845"/>
                  <a:gd name="connsiteY237" fmla="*/ 516665 h 1059043"/>
                  <a:gd name="connsiteX238" fmla="*/ 1313296 w 3024845"/>
                  <a:gd name="connsiteY238" fmla="*/ 559900 h 1059043"/>
                  <a:gd name="connsiteX239" fmla="*/ 1314309 w 3024845"/>
                  <a:gd name="connsiteY239" fmla="*/ 559900 h 1059043"/>
                  <a:gd name="connsiteX240" fmla="*/ 1321403 w 3024845"/>
                  <a:gd name="connsiteY240" fmla="*/ 559900 h 1059043"/>
                  <a:gd name="connsiteX241" fmla="*/ 1321403 w 3024845"/>
                  <a:gd name="connsiteY241" fmla="*/ 598812 h 1059043"/>
                  <a:gd name="connsiteX242" fmla="*/ 1323176 w 3024845"/>
                  <a:gd name="connsiteY242" fmla="*/ 598812 h 1059043"/>
                  <a:gd name="connsiteX243" fmla="*/ 1335590 w 3024845"/>
                  <a:gd name="connsiteY243" fmla="*/ 598812 h 1059043"/>
                  <a:gd name="connsiteX244" fmla="*/ 1335590 w 3024845"/>
                  <a:gd name="connsiteY244" fmla="*/ 600974 h 1059043"/>
                  <a:gd name="connsiteX245" fmla="*/ 1335590 w 3024845"/>
                  <a:gd name="connsiteY245" fmla="*/ 616106 h 1059043"/>
                  <a:gd name="connsiteX246" fmla="*/ 1339643 w 3024845"/>
                  <a:gd name="connsiteY246" fmla="*/ 613945 h 1059043"/>
                  <a:gd name="connsiteX247" fmla="*/ 1339643 w 3024845"/>
                  <a:gd name="connsiteY247" fmla="*/ 598812 h 1059043"/>
                  <a:gd name="connsiteX248" fmla="*/ 1341163 w 3024845"/>
                  <a:gd name="connsiteY248" fmla="*/ 598812 h 1059043"/>
                  <a:gd name="connsiteX249" fmla="*/ 1351803 w 3024845"/>
                  <a:gd name="connsiteY249" fmla="*/ 598812 h 1059043"/>
                  <a:gd name="connsiteX250" fmla="*/ 1351803 w 3024845"/>
                  <a:gd name="connsiteY250" fmla="*/ 600433 h 1059043"/>
                  <a:gd name="connsiteX251" fmla="*/ 1351803 w 3024845"/>
                  <a:gd name="connsiteY251" fmla="*/ 611783 h 1059043"/>
                  <a:gd name="connsiteX252" fmla="*/ 1382204 w 3024845"/>
                  <a:gd name="connsiteY252" fmla="*/ 611783 h 1059043"/>
                  <a:gd name="connsiteX253" fmla="*/ 1382204 w 3024845"/>
                  <a:gd name="connsiteY253" fmla="*/ 575033 h 1059043"/>
                  <a:gd name="connsiteX254" fmla="*/ 1383470 w 3024845"/>
                  <a:gd name="connsiteY254" fmla="*/ 575033 h 1059043"/>
                  <a:gd name="connsiteX255" fmla="*/ 1392337 w 3024845"/>
                  <a:gd name="connsiteY255" fmla="*/ 575033 h 1059043"/>
                  <a:gd name="connsiteX256" fmla="*/ 1392337 w 3024845"/>
                  <a:gd name="connsiteY256" fmla="*/ 596650 h 1059043"/>
                  <a:gd name="connsiteX257" fmla="*/ 1394364 w 3024845"/>
                  <a:gd name="connsiteY257" fmla="*/ 564224 h 1059043"/>
                  <a:gd name="connsiteX258" fmla="*/ 1416657 w 3024845"/>
                  <a:gd name="connsiteY258" fmla="*/ 564224 h 1059043"/>
                  <a:gd name="connsiteX259" fmla="*/ 1416657 w 3024845"/>
                  <a:gd name="connsiteY259" fmla="*/ 562602 h 1059043"/>
                  <a:gd name="connsiteX260" fmla="*/ 1416657 w 3024845"/>
                  <a:gd name="connsiteY260" fmla="*/ 551253 h 1059043"/>
                  <a:gd name="connsiteX261" fmla="*/ 1417417 w 3024845"/>
                  <a:gd name="connsiteY261" fmla="*/ 551253 h 1059043"/>
                  <a:gd name="connsiteX262" fmla="*/ 1422737 w 3024845"/>
                  <a:gd name="connsiteY262" fmla="*/ 551253 h 1059043"/>
                  <a:gd name="connsiteX263" fmla="*/ 1422737 w 3024845"/>
                  <a:gd name="connsiteY263" fmla="*/ 549362 h 1059043"/>
                  <a:gd name="connsiteX264" fmla="*/ 1422737 w 3024845"/>
                  <a:gd name="connsiteY264" fmla="*/ 536121 h 1059043"/>
                  <a:gd name="connsiteX265" fmla="*/ 1426791 w 3024845"/>
                  <a:gd name="connsiteY265" fmla="*/ 542606 h 1059043"/>
                  <a:gd name="connsiteX266" fmla="*/ 1429071 w 3024845"/>
                  <a:gd name="connsiteY266" fmla="*/ 542606 h 1059043"/>
                  <a:gd name="connsiteX267" fmla="*/ 1445031 w 3024845"/>
                  <a:gd name="connsiteY267" fmla="*/ 542606 h 1059043"/>
                  <a:gd name="connsiteX268" fmla="*/ 1445031 w 3024845"/>
                  <a:gd name="connsiteY268" fmla="*/ 541795 h 1059043"/>
                  <a:gd name="connsiteX269" fmla="*/ 1445031 w 3024845"/>
                  <a:gd name="connsiteY269" fmla="*/ 536121 h 1059043"/>
                  <a:gd name="connsiteX270" fmla="*/ 1445791 w 3024845"/>
                  <a:gd name="connsiteY270" fmla="*/ 536121 h 1059043"/>
                  <a:gd name="connsiteX271" fmla="*/ 1451111 w 3024845"/>
                  <a:gd name="connsiteY271" fmla="*/ 536121 h 1059043"/>
                  <a:gd name="connsiteX272" fmla="*/ 1451111 w 3024845"/>
                  <a:gd name="connsiteY272" fmla="*/ 537472 h 1059043"/>
                  <a:gd name="connsiteX273" fmla="*/ 1451111 w 3024845"/>
                  <a:gd name="connsiteY273" fmla="*/ 546930 h 1059043"/>
                  <a:gd name="connsiteX274" fmla="*/ 1489618 w 3024845"/>
                  <a:gd name="connsiteY274" fmla="*/ 546930 h 1059043"/>
                  <a:gd name="connsiteX275" fmla="*/ 1489618 w 3024845"/>
                  <a:gd name="connsiteY275" fmla="*/ 685283 h 1059043"/>
                  <a:gd name="connsiteX276" fmla="*/ 1491138 w 3024845"/>
                  <a:gd name="connsiteY276" fmla="*/ 685283 h 1059043"/>
                  <a:gd name="connsiteX277" fmla="*/ 1501778 w 3024845"/>
                  <a:gd name="connsiteY277" fmla="*/ 685283 h 1059043"/>
                  <a:gd name="connsiteX278" fmla="*/ 1501778 w 3024845"/>
                  <a:gd name="connsiteY278" fmla="*/ 672313 h 1059043"/>
                  <a:gd name="connsiteX279" fmla="*/ 1505832 w 3024845"/>
                  <a:gd name="connsiteY279" fmla="*/ 672313 h 1059043"/>
                  <a:gd name="connsiteX280" fmla="*/ 1505832 w 3024845"/>
                  <a:gd name="connsiteY280" fmla="*/ 685283 h 1059043"/>
                  <a:gd name="connsiteX281" fmla="*/ 1536232 w 3024845"/>
                  <a:gd name="connsiteY281" fmla="*/ 685283 h 1059043"/>
                  <a:gd name="connsiteX282" fmla="*/ 1536232 w 3024845"/>
                  <a:gd name="connsiteY282" fmla="*/ 655018 h 1059043"/>
                  <a:gd name="connsiteX283" fmla="*/ 1548392 w 3024845"/>
                  <a:gd name="connsiteY283" fmla="*/ 655018 h 1059043"/>
                  <a:gd name="connsiteX284" fmla="*/ 1560552 w 3024845"/>
                  <a:gd name="connsiteY284" fmla="*/ 652857 h 1059043"/>
                  <a:gd name="connsiteX285" fmla="*/ 1564606 w 3024845"/>
                  <a:gd name="connsiteY285" fmla="*/ 655018 h 1059043"/>
                  <a:gd name="connsiteX286" fmla="*/ 1574739 w 3024845"/>
                  <a:gd name="connsiteY286" fmla="*/ 655018 h 1059043"/>
                  <a:gd name="connsiteX287" fmla="*/ 1574739 w 3024845"/>
                  <a:gd name="connsiteY287" fmla="*/ 685283 h 1059043"/>
                  <a:gd name="connsiteX288" fmla="*/ 1582846 w 3024845"/>
                  <a:gd name="connsiteY288" fmla="*/ 685283 h 1059043"/>
                  <a:gd name="connsiteX289" fmla="*/ 1582846 w 3024845"/>
                  <a:gd name="connsiteY289" fmla="*/ 702578 h 1059043"/>
                  <a:gd name="connsiteX290" fmla="*/ 1592182 w 3024845"/>
                  <a:gd name="connsiteY290" fmla="*/ 703483 h 1059043"/>
                  <a:gd name="connsiteX291" fmla="*/ 1605140 w 3024845"/>
                  <a:gd name="connsiteY291" fmla="*/ 703483 h 1059043"/>
                  <a:gd name="connsiteX292" fmla="*/ 1605140 w 3024845"/>
                  <a:gd name="connsiteY292" fmla="*/ 687445 h 1059043"/>
                  <a:gd name="connsiteX293" fmla="*/ 1673096 w 3024845"/>
                  <a:gd name="connsiteY293" fmla="*/ 687445 h 1059043"/>
                  <a:gd name="connsiteX294" fmla="*/ 1673096 w 3024845"/>
                  <a:gd name="connsiteY294" fmla="*/ 602192 h 1059043"/>
                  <a:gd name="connsiteX295" fmla="*/ 1745104 w 3024845"/>
                  <a:gd name="connsiteY295" fmla="*/ 602192 h 1059043"/>
                  <a:gd name="connsiteX296" fmla="*/ 1745104 w 3024845"/>
                  <a:gd name="connsiteY296" fmla="*/ 680960 h 1059043"/>
                  <a:gd name="connsiteX297" fmla="*/ 1747008 w 3024845"/>
                  <a:gd name="connsiteY297" fmla="*/ 680960 h 1059043"/>
                  <a:gd name="connsiteX298" fmla="*/ 1748250 w 3024845"/>
                  <a:gd name="connsiteY298" fmla="*/ 703483 h 1059043"/>
                  <a:gd name="connsiteX299" fmla="*/ 1757926 w 3024845"/>
                  <a:gd name="connsiteY299" fmla="*/ 703483 h 1059043"/>
                  <a:gd name="connsiteX300" fmla="*/ 1759168 w 3024845"/>
                  <a:gd name="connsiteY300" fmla="*/ 680960 h 1059043"/>
                  <a:gd name="connsiteX301" fmla="*/ 1765248 w 3024845"/>
                  <a:gd name="connsiteY301" fmla="*/ 680960 h 1059043"/>
                  <a:gd name="connsiteX302" fmla="*/ 1766490 w 3024845"/>
                  <a:gd name="connsiteY302" fmla="*/ 703483 h 1059043"/>
                  <a:gd name="connsiteX303" fmla="*/ 1817112 w 3024845"/>
                  <a:gd name="connsiteY303" fmla="*/ 703483 h 1059043"/>
                  <a:gd name="connsiteX304" fmla="*/ 1817112 w 3024845"/>
                  <a:gd name="connsiteY304" fmla="*/ 540455 h 1059043"/>
                  <a:gd name="connsiteX305" fmla="*/ 2014439 w 3024845"/>
                  <a:gd name="connsiteY305" fmla="*/ 540455 h 1059043"/>
                  <a:gd name="connsiteX306" fmla="*/ 2014439 w 3024845"/>
                  <a:gd name="connsiteY306" fmla="*/ 703483 h 1059043"/>
                  <a:gd name="connsiteX307" fmla="*/ 2033136 w 3024845"/>
                  <a:gd name="connsiteY307" fmla="*/ 703483 h 1059043"/>
                  <a:gd name="connsiteX308" fmla="*/ 2033136 w 3024845"/>
                  <a:gd name="connsiteY308" fmla="*/ 620790 h 1059043"/>
                  <a:gd name="connsiteX309" fmla="*/ 2128256 w 3024845"/>
                  <a:gd name="connsiteY309" fmla="*/ 620790 h 1059043"/>
                  <a:gd name="connsiteX310" fmla="*/ 2128026 w 3024845"/>
                  <a:gd name="connsiteY310" fmla="*/ 281031 h 1059043"/>
                  <a:gd name="connsiteX311" fmla="*/ 2121946 w 3024845"/>
                  <a:gd name="connsiteY311" fmla="*/ 276707 h 1059043"/>
                  <a:gd name="connsiteX312" fmla="*/ 2130053 w 3024845"/>
                  <a:gd name="connsiteY312" fmla="*/ 252928 h 1059043"/>
                  <a:gd name="connsiteX313" fmla="*/ 2130053 w 3024845"/>
                  <a:gd name="connsiteY313" fmla="*/ 235634 h 1059043"/>
                  <a:gd name="connsiteX314" fmla="*/ 2144240 w 3024845"/>
                  <a:gd name="connsiteY314" fmla="*/ 214016 h 1059043"/>
                  <a:gd name="connsiteX315" fmla="*/ 2146266 w 3024845"/>
                  <a:gd name="connsiteY315" fmla="*/ 131868 h 1059043"/>
                  <a:gd name="connsiteX316" fmla="*/ 2144240 w 3024845"/>
                  <a:gd name="connsiteY316" fmla="*/ 125383 h 1059043"/>
                  <a:gd name="connsiteX317" fmla="*/ 2150320 w 3024845"/>
                  <a:gd name="connsiteY317" fmla="*/ 118897 h 1059043"/>
                  <a:gd name="connsiteX318" fmla="*/ 2150320 w 3024845"/>
                  <a:gd name="connsiteY318" fmla="*/ 60529 h 1059043"/>
                  <a:gd name="connsiteX319" fmla="*/ 2152346 w 3024845"/>
                  <a:gd name="connsiteY319" fmla="*/ 56206 h 1059043"/>
                  <a:gd name="connsiteX320" fmla="*/ 2152346 w 3024845"/>
                  <a:gd name="connsiteY320" fmla="*/ 0 h 1059043"/>
                  <a:gd name="connsiteX321" fmla="*/ 2162480 w 3024845"/>
                  <a:gd name="connsiteY321" fmla="*/ 118897 h 1059043"/>
                  <a:gd name="connsiteX322" fmla="*/ 2168560 w 3024845"/>
                  <a:gd name="connsiteY322" fmla="*/ 125383 h 1059043"/>
                  <a:gd name="connsiteX323" fmla="*/ 2166533 w 3024845"/>
                  <a:gd name="connsiteY323" fmla="*/ 131868 h 1059043"/>
                  <a:gd name="connsiteX324" fmla="*/ 2180720 w 3024845"/>
                  <a:gd name="connsiteY324" fmla="*/ 555577 h 1059043"/>
                  <a:gd name="connsiteX325" fmla="*/ 2245574 w 3024845"/>
                  <a:gd name="connsiteY325" fmla="*/ 555577 h 1059043"/>
                  <a:gd name="connsiteX326" fmla="*/ 2245574 w 3024845"/>
                  <a:gd name="connsiteY326" fmla="*/ 631239 h 1059043"/>
                  <a:gd name="connsiteX327" fmla="*/ 2253681 w 3024845"/>
                  <a:gd name="connsiteY327" fmla="*/ 631239 h 1059043"/>
                  <a:gd name="connsiteX328" fmla="*/ 2255708 w 3024845"/>
                  <a:gd name="connsiteY328" fmla="*/ 624754 h 1059043"/>
                  <a:gd name="connsiteX329" fmla="*/ 2261788 w 3024845"/>
                  <a:gd name="connsiteY329" fmla="*/ 624754 h 1059043"/>
                  <a:gd name="connsiteX330" fmla="*/ 2263815 w 3024845"/>
                  <a:gd name="connsiteY330" fmla="*/ 633401 h 1059043"/>
                  <a:gd name="connsiteX331" fmla="*/ 2275975 w 3024845"/>
                  <a:gd name="connsiteY331" fmla="*/ 633401 h 1059043"/>
                  <a:gd name="connsiteX332" fmla="*/ 2275975 w 3024845"/>
                  <a:gd name="connsiteY332" fmla="*/ 626915 h 1059043"/>
                  <a:gd name="connsiteX333" fmla="*/ 2298268 w 3024845"/>
                  <a:gd name="connsiteY333" fmla="*/ 626915 h 1059043"/>
                  <a:gd name="connsiteX334" fmla="*/ 2298268 w 3024845"/>
                  <a:gd name="connsiteY334" fmla="*/ 633401 h 1059043"/>
                  <a:gd name="connsiteX335" fmla="*/ 2318535 w 3024845"/>
                  <a:gd name="connsiteY335" fmla="*/ 633401 h 1059043"/>
                  <a:gd name="connsiteX336" fmla="*/ 2318535 w 3024845"/>
                  <a:gd name="connsiteY336" fmla="*/ 678798 h 1059043"/>
                  <a:gd name="connsiteX337" fmla="*/ 2332722 w 3024845"/>
                  <a:gd name="connsiteY337" fmla="*/ 678798 h 1059043"/>
                  <a:gd name="connsiteX338" fmla="*/ 2332722 w 3024845"/>
                  <a:gd name="connsiteY338" fmla="*/ 665827 h 1059043"/>
                  <a:gd name="connsiteX339" fmla="*/ 2348936 w 3024845"/>
                  <a:gd name="connsiteY339" fmla="*/ 665827 h 1059043"/>
                  <a:gd name="connsiteX340" fmla="*/ 2348936 w 3024845"/>
                  <a:gd name="connsiteY340" fmla="*/ 486400 h 1059043"/>
                  <a:gd name="connsiteX341" fmla="*/ 2355016 w 3024845"/>
                  <a:gd name="connsiteY341" fmla="*/ 479914 h 1059043"/>
                  <a:gd name="connsiteX342" fmla="*/ 2427977 w 3024845"/>
                  <a:gd name="connsiteY342" fmla="*/ 479914 h 1059043"/>
                  <a:gd name="connsiteX343" fmla="*/ 2427977 w 3024845"/>
                  <a:gd name="connsiteY343" fmla="*/ 488562 h 1059043"/>
                  <a:gd name="connsiteX344" fmla="*/ 2438110 w 3024845"/>
                  <a:gd name="connsiteY344" fmla="*/ 488562 h 1059043"/>
                  <a:gd name="connsiteX345" fmla="*/ 2438110 w 3024845"/>
                  <a:gd name="connsiteY345" fmla="*/ 603136 h 1059043"/>
                  <a:gd name="connsiteX346" fmla="*/ 2460404 w 3024845"/>
                  <a:gd name="connsiteY346" fmla="*/ 603136 h 1059043"/>
                  <a:gd name="connsiteX347" fmla="*/ 2460404 w 3024845"/>
                  <a:gd name="connsiteY347" fmla="*/ 536121 h 1059043"/>
                  <a:gd name="connsiteX348" fmla="*/ 2486751 w 3024845"/>
                  <a:gd name="connsiteY348" fmla="*/ 536121 h 1059043"/>
                  <a:gd name="connsiteX349" fmla="*/ 2490804 w 3024845"/>
                  <a:gd name="connsiteY349" fmla="*/ 531797 h 1059043"/>
                  <a:gd name="connsiteX350" fmla="*/ 2498911 w 3024845"/>
                  <a:gd name="connsiteY350" fmla="*/ 531797 h 1059043"/>
                  <a:gd name="connsiteX351" fmla="*/ 2502964 w 3024845"/>
                  <a:gd name="connsiteY351" fmla="*/ 536121 h 1059043"/>
                  <a:gd name="connsiteX352" fmla="*/ 2525258 w 3024845"/>
                  <a:gd name="connsiteY352" fmla="*/ 536121 h 1059043"/>
                  <a:gd name="connsiteX353" fmla="*/ 2525258 w 3024845"/>
                  <a:gd name="connsiteY353" fmla="*/ 419385 h 1059043"/>
                  <a:gd name="connsiteX354" fmla="*/ 2582005 w 3024845"/>
                  <a:gd name="connsiteY354" fmla="*/ 408576 h 1059043"/>
                  <a:gd name="connsiteX355" fmla="*/ 2582005 w 3024845"/>
                  <a:gd name="connsiteY355" fmla="*/ 409657 h 1059043"/>
                  <a:gd name="connsiteX356" fmla="*/ 2582005 w 3024845"/>
                  <a:gd name="connsiteY356" fmla="*/ 417223 h 1059043"/>
                  <a:gd name="connsiteX357" fmla="*/ 2608352 w 3024845"/>
                  <a:gd name="connsiteY357" fmla="*/ 417223 h 1059043"/>
                  <a:gd name="connsiteX358" fmla="*/ 2608352 w 3024845"/>
                  <a:gd name="connsiteY358" fmla="*/ 672313 h 1059043"/>
                  <a:gd name="connsiteX359" fmla="*/ 2630646 w 3024845"/>
                  <a:gd name="connsiteY359" fmla="*/ 672313 h 1059043"/>
                  <a:gd name="connsiteX360" fmla="*/ 2630646 w 3024845"/>
                  <a:gd name="connsiteY360" fmla="*/ 667989 h 1059043"/>
                  <a:gd name="connsiteX361" fmla="*/ 2642806 w 3024845"/>
                  <a:gd name="connsiteY361" fmla="*/ 667989 h 1059043"/>
                  <a:gd name="connsiteX362" fmla="*/ 2642806 w 3024845"/>
                  <a:gd name="connsiteY362" fmla="*/ 672313 h 1059043"/>
                  <a:gd name="connsiteX363" fmla="*/ 2667126 w 3024845"/>
                  <a:gd name="connsiteY363" fmla="*/ 672313 h 1059043"/>
                  <a:gd name="connsiteX364" fmla="*/ 2667126 w 3024845"/>
                  <a:gd name="connsiteY364" fmla="*/ 659342 h 1059043"/>
                  <a:gd name="connsiteX365" fmla="*/ 2695500 w 3024845"/>
                  <a:gd name="connsiteY365" fmla="*/ 659342 h 1059043"/>
                  <a:gd name="connsiteX366" fmla="*/ 2707660 w 3024845"/>
                  <a:gd name="connsiteY366" fmla="*/ 655018 h 1059043"/>
                  <a:gd name="connsiteX367" fmla="*/ 2727927 w 3024845"/>
                  <a:gd name="connsiteY367" fmla="*/ 659342 h 1059043"/>
                  <a:gd name="connsiteX368" fmla="*/ 2727927 w 3024845"/>
                  <a:gd name="connsiteY368" fmla="*/ 642048 h 1059043"/>
                  <a:gd name="connsiteX369" fmla="*/ 2736034 w 3024845"/>
                  <a:gd name="connsiteY369" fmla="*/ 642048 h 1059043"/>
                  <a:gd name="connsiteX370" fmla="*/ 2736034 w 3024845"/>
                  <a:gd name="connsiteY370" fmla="*/ 629077 h 1059043"/>
                  <a:gd name="connsiteX371" fmla="*/ 2792781 w 3024845"/>
                  <a:gd name="connsiteY371" fmla="*/ 629077 h 1059043"/>
                  <a:gd name="connsiteX372" fmla="*/ 2792781 w 3024845"/>
                  <a:gd name="connsiteY372" fmla="*/ 598812 h 1059043"/>
                  <a:gd name="connsiteX373" fmla="*/ 2811021 w 3024845"/>
                  <a:gd name="connsiteY373" fmla="*/ 598812 h 1059043"/>
                  <a:gd name="connsiteX374" fmla="*/ 2811021 w 3024845"/>
                  <a:gd name="connsiteY374" fmla="*/ 592327 h 1059043"/>
                  <a:gd name="connsiteX375" fmla="*/ 2823181 w 3024845"/>
                  <a:gd name="connsiteY375" fmla="*/ 592327 h 1059043"/>
                  <a:gd name="connsiteX376" fmla="*/ 2823181 w 3024845"/>
                  <a:gd name="connsiteY376" fmla="*/ 598812 h 1059043"/>
                  <a:gd name="connsiteX377" fmla="*/ 2839395 w 3024845"/>
                  <a:gd name="connsiteY377" fmla="*/ 598812 h 1059043"/>
                  <a:gd name="connsiteX378" fmla="*/ 2839395 w 3024845"/>
                  <a:gd name="connsiteY378" fmla="*/ 648533 h 1059043"/>
                  <a:gd name="connsiteX379" fmla="*/ 2871822 w 3024845"/>
                  <a:gd name="connsiteY379" fmla="*/ 648533 h 1059043"/>
                  <a:gd name="connsiteX380" fmla="*/ 2871822 w 3024845"/>
                  <a:gd name="connsiteY380" fmla="*/ 622592 h 1059043"/>
                  <a:gd name="connsiteX381" fmla="*/ 2910329 w 3024845"/>
                  <a:gd name="connsiteY381" fmla="*/ 622592 h 1059043"/>
                  <a:gd name="connsiteX382" fmla="*/ 2910329 w 3024845"/>
                  <a:gd name="connsiteY382" fmla="*/ 592327 h 1059043"/>
                  <a:gd name="connsiteX383" fmla="*/ 2958970 w 3024845"/>
                  <a:gd name="connsiteY383" fmla="*/ 592327 h 1059043"/>
                  <a:gd name="connsiteX384" fmla="*/ 2958970 w 3024845"/>
                  <a:gd name="connsiteY384" fmla="*/ 703483 h 1059043"/>
                  <a:gd name="connsiteX385" fmla="*/ 2958970 w 3024845"/>
                  <a:gd name="connsiteY385" fmla="*/ 717262 h 1059043"/>
                  <a:gd name="connsiteX386" fmla="*/ 3024845 w 3024845"/>
                  <a:gd name="connsiteY386" fmla="*/ 717262 h 1059043"/>
                  <a:gd name="connsiteX387" fmla="*/ 3024845 w 3024845"/>
                  <a:gd name="connsiteY387" fmla="*/ 1059043 h 1059043"/>
                  <a:gd name="connsiteX388" fmla="*/ 2054 w 3024845"/>
                  <a:gd name="connsiteY388" fmla="*/ 1056710 h 1059043"/>
                  <a:gd name="connsiteX389" fmla="*/ 0 w 3024845"/>
                  <a:gd name="connsiteY389" fmla="*/ 622592 h 1059043"/>
                  <a:gd name="connsiteX390" fmla="*/ 20267 w 3024845"/>
                  <a:gd name="connsiteY390" fmla="*/ 622592 h 1059043"/>
                  <a:gd name="connsiteX391" fmla="*/ 20774 w 3024845"/>
                  <a:gd name="connsiteY391" fmla="*/ 621511 h 1059043"/>
                  <a:gd name="connsiteX392" fmla="*/ 24320 w 3024845"/>
                  <a:gd name="connsiteY392" fmla="*/ 613945 h 1059043"/>
                  <a:gd name="connsiteX393" fmla="*/ 26094 w 3024845"/>
                  <a:gd name="connsiteY393" fmla="*/ 614215 h 1059043"/>
                  <a:gd name="connsiteX394" fmla="*/ 38507 w 3024845"/>
                  <a:gd name="connsiteY394" fmla="*/ 616106 h 1059043"/>
                  <a:gd name="connsiteX395" fmla="*/ 39014 w 3024845"/>
                  <a:gd name="connsiteY395" fmla="*/ 617458 h 1059043"/>
                  <a:gd name="connsiteX396" fmla="*/ 42560 w 3024845"/>
                  <a:gd name="connsiteY396" fmla="*/ 626915 h 1059043"/>
                  <a:gd name="connsiteX397" fmla="*/ 68907 w 3024845"/>
                  <a:gd name="connsiteY397" fmla="*/ 629077 h 1059043"/>
                  <a:gd name="connsiteX398" fmla="*/ 68907 w 3024845"/>
                  <a:gd name="connsiteY398" fmla="*/ 505856 h 1059043"/>
                  <a:gd name="connsiteX399" fmla="*/ 70934 w 3024845"/>
                  <a:gd name="connsiteY399" fmla="*/ 505856 h 1059043"/>
                  <a:gd name="connsiteX400" fmla="*/ 85121 w 3024845"/>
                  <a:gd name="connsiteY400" fmla="*/ 505856 h 1059043"/>
                  <a:gd name="connsiteX401" fmla="*/ 85121 w 3024845"/>
                  <a:gd name="connsiteY401" fmla="*/ 369664 h 1059043"/>
                  <a:gd name="connsiteX402" fmla="*/ 86894 w 3024845"/>
                  <a:gd name="connsiteY402" fmla="*/ 369664 h 1059043"/>
                  <a:gd name="connsiteX403" fmla="*/ 99308 w 3024845"/>
                  <a:gd name="connsiteY403" fmla="*/ 369664 h 1059043"/>
                  <a:gd name="connsiteX404" fmla="*/ 99308 w 3024845"/>
                  <a:gd name="connsiteY404" fmla="*/ 255090 h 1059043"/>
                  <a:gd name="connsiteX405" fmla="*/ 103361 w 3024845"/>
                  <a:gd name="connsiteY405" fmla="*/ 226986 h 1059043"/>
                  <a:gd name="connsiteX406" fmla="*/ 105388 w 3024845"/>
                  <a:gd name="connsiteY406" fmla="*/ 226986 h 1059043"/>
                  <a:gd name="connsiteX407" fmla="*/ 119575 w 3024845"/>
                  <a:gd name="connsiteY407" fmla="*/ 226986 h 1059043"/>
                  <a:gd name="connsiteX0" fmla="*/ 119575 w 3024845"/>
                  <a:gd name="connsiteY0" fmla="*/ 226986 h 1059043"/>
                  <a:gd name="connsiteX1" fmla="*/ 200642 w 3024845"/>
                  <a:gd name="connsiteY1" fmla="*/ 224825 h 1059043"/>
                  <a:gd name="connsiteX2" fmla="*/ 202669 w 3024845"/>
                  <a:gd name="connsiteY2" fmla="*/ 224825 h 1059043"/>
                  <a:gd name="connsiteX3" fmla="*/ 216856 w 3024845"/>
                  <a:gd name="connsiteY3" fmla="*/ 224825 h 1059043"/>
                  <a:gd name="connsiteX4" fmla="*/ 216856 w 3024845"/>
                  <a:gd name="connsiteY4" fmla="*/ 248604 h 1059043"/>
                  <a:gd name="connsiteX5" fmla="*/ 217363 w 3024845"/>
                  <a:gd name="connsiteY5" fmla="*/ 249415 h 1059043"/>
                  <a:gd name="connsiteX6" fmla="*/ 220909 w 3024845"/>
                  <a:gd name="connsiteY6" fmla="*/ 255090 h 1059043"/>
                  <a:gd name="connsiteX7" fmla="*/ 220909 w 3024845"/>
                  <a:gd name="connsiteY7" fmla="*/ 369664 h 1059043"/>
                  <a:gd name="connsiteX8" fmla="*/ 223189 w 3024845"/>
                  <a:gd name="connsiteY8" fmla="*/ 369664 h 1059043"/>
                  <a:gd name="connsiteX9" fmla="*/ 239150 w 3024845"/>
                  <a:gd name="connsiteY9" fmla="*/ 369664 h 1059043"/>
                  <a:gd name="connsiteX10" fmla="*/ 239150 w 3024845"/>
                  <a:gd name="connsiteY10" fmla="*/ 510179 h 1059043"/>
                  <a:gd name="connsiteX11" fmla="*/ 240670 w 3024845"/>
                  <a:gd name="connsiteY11" fmla="*/ 509909 h 1059043"/>
                  <a:gd name="connsiteX12" fmla="*/ 251310 w 3024845"/>
                  <a:gd name="connsiteY12" fmla="*/ 508018 h 1059043"/>
                  <a:gd name="connsiteX13" fmla="*/ 249283 w 3024845"/>
                  <a:gd name="connsiteY13" fmla="*/ 596650 h 1059043"/>
                  <a:gd name="connsiteX14" fmla="*/ 250803 w 3024845"/>
                  <a:gd name="connsiteY14" fmla="*/ 596921 h 1059043"/>
                  <a:gd name="connsiteX15" fmla="*/ 261443 w 3024845"/>
                  <a:gd name="connsiteY15" fmla="*/ 598812 h 1059043"/>
                  <a:gd name="connsiteX16" fmla="*/ 261696 w 3024845"/>
                  <a:gd name="connsiteY16" fmla="*/ 599623 h 1059043"/>
                  <a:gd name="connsiteX17" fmla="*/ 263470 w 3024845"/>
                  <a:gd name="connsiteY17" fmla="*/ 605298 h 1059043"/>
                  <a:gd name="connsiteX18" fmla="*/ 264230 w 3024845"/>
                  <a:gd name="connsiteY18" fmla="*/ 602866 h 1059043"/>
                  <a:gd name="connsiteX19" fmla="*/ 269550 w 3024845"/>
                  <a:gd name="connsiteY19" fmla="*/ 585842 h 1059043"/>
                  <a:gd name="connsiteX20" fmla="*/ 271323 w 3024845"/>
                  <a:gd name="connsiteY20" fmla="*/ 585842 h 1059043"/>
                  <a:gd name="connsiteX21" fmla="*/ 283737 w 3024845"/>
                  <a:gd name="connsiteY21" fmla="*/ 585842 h 1059043"/>
                  <a:gd name="connsiteX22" fmla="*/ 283737 w 3024845"/>
                  <a:gd name="connsiteY22" fmla="*/ 618268 h 1059043"/>
                  <a:gd name="connsiteX23" fmla="*/ 284750 w 3024845"/>
                  <a:gd name="connsiteY23" fmla="*/ 618809 h 1059043"/>
                  <a:gd name="connsiteX24" fmla="*/ 291844 w 3024845"/>
                  <a:gd name="connsiteY24" fmla="*/ 622592 h 1059043"/>
                  <a:gd name="connsiteX25" fmla="*/ 291844 w 3024845"/>
                  <a:gd name="connsiteY25" fmla="*/ 623943 h 1059043"/>
                  <a:gd name="connsiteX26" fmla="*/ 291844 w 3024845"/>
                  <a:gd name="connsiteY26" fmla="*/ 633401 h 1059043"/>
                  <a:gd name="connsiteX27" fmla="*/ 336431 w 3024845"/>
                  <a:gd name="connsiteY27" fmla="*/ 633401 h 1059043"/>
                  <a:gd name="connsiteX28" fmla="*/ 336431 w 3024845"/>
                  <a:gd name="connsiteY28" fmla="*/ 634482 h 1059043"/>
                  <a:gd name="connsiteX29" fmla="*/ 336431 w 3024845"/>
                  <a:gd name="connsiteY29" fmla="*/ 642048 h 1059043"/>
                  <a:gd name="connsiteX30" fmla="*/ 338457 w 3024845"/>
                  <a:gd name="connsiteY30" fmla="*/ 642048 h 1059043"/>
                  <a:gd name="connsiteX31" fmla="*/ 352644 w 3024845"/>
                  <a:gd name="connsiteY31" fmla="*/ 642048 h 1059043"/>
                  <a:gd name="connsiteX32" fmla="*/ 352644 w 3024845"/>
                  <a:gd name="connsiteY32" fmla="*/ 611783 h 1059043"/>
                  <a:gd name="connsiteX33" fmla="*/ 397231 w 3024845"/>
                  <a:gd name="connsiteY33" fmla="*/ 611783 h 1059043"/>
                  <a:gd name="connsiteX34" fmla="*/ 397231 w 3024845"/>
                  <a:gd name="connsiteY34" fmla="*/ 610432 h 1059043"/>
                  <a:gd name="connsiteX35" fmla="*/ 397231 w 3024845"/>
                  <a:gd name="connsiteY35" fmla="*/ 600974 h 1059043"/>
                  <a:gd name="connsiteX36" fmla="*/ 398245 w 3024845"/>
                  <a:gd name="connsiteY36" fmla="*/ 600974 h 1059043"/>
                  <a:gd name="connsiteX37" fmla="*/ 405338 w 3024845"/>
                  <a:gd name="connsiteY37" fmla="*/ 600974 h 1059043"/>
                  <a:gd name="connsiteX38" fmla="*/ 405338 w 3024845"/>
                  <a:gd name="connsiteY38" fmla="*/ 599083 h 1059043"/>
                  <a:gd name="connsiteX39" fmla="*/ 405338 w 3024845"/>
                  <a:gd name="connsiteY39" fmla="*/ 585842 h 1059043"/>
                  <a:gd name="connsiteX40" fmla="*/ 406098 w 3024845"/>
                  <a:gd name="connsiteY40" fmla="*/ 585842 h 1059043"/>
                  <a:gd name="connsiteX41" fmla="*/ 411418 w 3024845"/>
                  <a:gd name="connsiteY41" fmla="*/ 585842 h 1059043"/>
                  <a:gd name="connsiteX42" fmla="*/ 411418 w 3024845"/>
                  <a:gd name="connsiteY42" fmla="*/ 584761 h 1059043"/>
                  <a:gd name="connsiteX43" fmla="*/ 411418 w 3024845"/>
                  <a:gd name="connsiteY43" fmla="*/ 577194 h 1059043"/>
                  <a:gd name="connsiteX44" fmla="*/ 413445 w 3024845"/>
                  <a:gd name="connsiteY44" fmla="*/ 577194 h 1059043"/>
                  <a:gd name="connsiteX45" fmla="*/ 427632 w 3024845"/>
                  <a:gd name="connsiteY45" fmla="*/ 577194 h 1059043"/>
                  <a:gd name="connsiteX46" fmla="*/ 427632 w 3024845"/>
                  <a:gd name="connsiteY46" fmla="*/ 578275 h 1059043"/>
                  <a:gd name="connsiteX47" fmla="*/ 427632 w 3024845"/>
                  <a:gd name="connsiteY47" fmla="*/ 585842 h 1059043"/>
                  <a:gd name="connsiteX48" fmla="*/ 449925 w 3024845"/>
                  <a:gd name="connsiteY48" fmla="*/ 585842 h 1059043"/>
                  <a:gd name="connsiteX49" fmla="*/ 449925 w 3024845"/>
                  <a:gd name="connsiteY49" fmla="*/ 583950 h 1059043"/>
                  <a:gd name="connsiteX50" fmla="*/ 449925 w 3024845"/>
                  <a:gd name="connsiteY50" fmla="*/ 570709 h 1059043"/>
                  <a:gd name="connsiteX51" fmla="*/ 451699 w 3024845"/>
                  <a:gd name="connsiteY51" fmla="*/ 570709 h 1059043"/>
                  <a:gd name="connsiteX52" fmla="*/ 464112 w 3024845"/>
                  <a:gd name="connsiteY52" fmla="*/ 570709 h 1059043"/>
                  <a:gd name="connsiteX53" fmla="*/ 464112 w 3024845"/>
                  <a:gd name="connsiteY53" fmla="*/ 594489 h 1059043"/>
                  <a:gd name="connsiteX54" fmla="*/ 465126 w 3024845"/>
                  <a:gd name="connsiteY54" fmla="*/ 594489 h 1059043"/>
                  <a:gd name="connsiteX55" fmla="*/ 472219 w 3024845"/>
                  <a:gd name="connsiteY55" fmla="*/ 594489 h 1059043"/>
                  <a:gd name="connsiteX56" fmla="*/ 472219 w 3024845"/>
                  <a:gd name="connsiteY56" fmla="*/ 593408 h 1059043"/>
                  <a:gd name="connsiteX57" fmla="*/ 472219 w 3024845"/>
                  <a:gd name="connsiteY57" fmla="*/ 585842 h 1059043"/>
                  <a:gd name="connsiteX58" fmla="*/ 473992 w 3024845"/>
                  <a:gd name="connsiteY58" fmla="*/ 585842 h 1059043"/>
                  <a:gd name="connsiteX59" fmla="*/ 486406 w 3024845"/>
                  <a:gd name="connsiteY59" fmla="*/ 585842 h 1059043"/>
                  <a:gd name="connsiteX60" fmla="*/ 486406 w 3024845"/>
                  <a:gd name="connsiteY60" fmla="*/ 611783 h 1059043"/>
                  <a:gd name="connsiteX61" fmla="*/ 488433 w 3024845"/>
                  <a:gd name="connsiteY61" fmla="*/ 611783 h 1059043"/>
                  <a:gd name="connsiteX62" fmla="*/ 502619 w 3024845"/>
                  <a:gd name="connsiteY62" fmla="*/ 611783 h 1059043"/>
                  <a:gd name="connsiteX63" fmla="*/ 502619 w 3024845"/>
                  <a:gd name="connsiteY63" fmla="*/ 613404 h 1059043"/>
                  <a:gd name="connsiteX64" fmla="*/ 502619 w 3024845"/>
                  <a:gd name="connsiteY64" fmla="*/ 624754 h 1059043"/>
                  <a:gd name="connsiteX65" fmla="*/ 503379 w 3024845"/>
                  <a:gd name="connsiteY65" fmla="*/ 624754 h 1059043"/>
                  <a:gd name="connsiteX66" fmla="*/ 508700 w 3024845"/>
                  <a:gd name="connsiteY66" fmla="*/ 624754 h 1059043"/>
                  <a:gd name="connsiteX67" fmla="*/ 508700 w 3024845"/>
                  <a:gd name="connsiteY67" fmla="*/ 623943 h 1059043"/>
                  <a:gd name="connsiteX68" fmla="*/ 508700 w 3024845"/>
                  <a:gd name="connsiteY68" fmla="*/ 618268 h 1059043"/>
                  <a:gd name="connsiteX69" fmla="*/ 539100 w 3024845"/>
                  <a:gd name="connsiteY69" fmla="*/ 618268 h 1059043"/>
                  <a:gd name="connsiteX70" fmla="*/ 539100 w 3024845"/>
                  <a:gd name="connsiteY70" fmla="*/ 642048 h 1059043"/>
                  <a:gd name="connsiteX71" fmla="*/ 540113 w 3024845"/>
                  <a:gd name="connsiteY71" fmla="*/ 642048 h 1059043"/>
                  <a:gd name="connsiteX72" fmla="*/ 547207 w 3024845"/>
                  <a:gd name="connsiteY72" fmla="*/ 642048 h 1059043"/>
                  <a:gd name="connsiteX73" fmla="*/ 547207 w 3024845"/>
                  <a:gd name="connsiteY73" fmla="*/ 643129 h 1059043"/>
                  <a:gd name="connsiteX74" fmla="*/ 547207 w 3024845"/>
                  <a:gd name="connsiteY74" fmla="*/ 650695 h 1059043"/>
                  <a:gd name="connsiteX75" fmla="*/ 547967 w 3024845"/>
                  <a:gd name="connsiteY75" fmla="*/ 650695 h 1059043"/>
                  <a:gd name="connsiteX76" fmla="*/ 553287 w 3024845"/>
                  <a:gd name="connsiteY76" fmla="*/ 650695 h 1059043"/>
                  <a:gd name="connsiteX77" fmla="*/ 553287 w 3024845"/>
                  <a:gd name="connsiteY77" fmla="*/ 648533 h 1059043"/>
                  <a:gd name="connsiteX78" fmla="*/ 553287 w 3024845"/>
                  <a:gd name="connsiteY78" fmla="*/ 633401 h 1059043"/>
                  <a:gd name="connsiteX79" fmla="*/ 554300 w 3024845"/>
                  <a:gd name="connsiteY79" fmla="*/ 633401 h 1059043"/>
                  <a:gd name="connsiteX80" fmla="*/ 561394 w 3024845"/>
                  <a:gd name="connsiteY80" fmla="*/ 633401 h 1059043"/>
                  <a:gd name="connsiteX81" fmla="*/ 561394 w 3024845"/>
                  <a:gd name="connsiteY81" fmla="*/ 634482 h 1059043"/>
                  <a:gd name="connsiteX82" fmla="*/ 561394 w 3024845"/>
                  <a:gd name="connsiteY82" fmla="*/ 642048 h 1059043"/>
                  <a:gd name="connsiteX83" fmla="*/ 566714 w 3024845"/>
                  <a:gd name="connsiteY83" fmla="*/ 640055 h 1059043"/>
                  <a:gd name="connsiteX84" fmla="*/ 567474 w 3024845"/>
                  <a:gd name="connsiteY84" fmla="*/ 639075 h 1059043"/>
                  <a:gd name="connsiteX85" fmla="*/ 567474 w 3024845"/>
                  <a:gd name="connsiteY85" fmla="*/ 633401 h 1059043"/>
                  <a:gd name="connsiteX86" fmla="*/ 605981 w 3024845"/>
                  <a:gd name="connsiteY86" fmla="*/ 633401 h 1059043"/>
                  <a:gd name="connsiteX87" fmla="*/ 605981 w 3024845"/>
                  <a:gd name="connsiteY87" fmla="*/ 657180 h 1059043"/>
                  <a:gd name="connsiteX88" fmla="*/ 608007 w 3024845"/>
                  <a:gd name="connsiteY88" fmla="*/ 657180 h 1059043"/>
                  <a:gd name="connsiteX89" fmla="*/ 622194 w 3024845"/>
                  <a:gd name="connsiteY89" fmla="*/ 657180 h 1059043"/>
                  <a:gd name="connsiteX90" fmla="*/ 622194 w 3024845"/>
                  <a:gd name="connsiteY90" fmla="*/ 658261 h 1059043"/>
                  <a:gd name="connsiteX91" fmla="*/ 622194 w 3024845"/>
                  <a:gd name="connsiteY91" fmla="*/ 665827 h 1059043"/>
                  <a:gd name="connsiteX92" fmla="*/ 623968 w 3024845"/>
                  <a:gd name="connsiteY92" fmla="*/ 665827 h 1059043"/>
                  <a:gd name="connsiteX93" fmla="*/ 636381 w 3024845"/>
                  <a:gd name="connsiteY93" fmla="*/ 665827 h 1059043"/>
                  <a:gd name="connsiteX94" fmla="*/ 636381 w 3024845"/>
                  <a:gd name="connsiteY94" fmla="*/ 642048 h 1059043"/>
                  <a:gd name="connsiteX95" fmla="*/ 637394 w 3024845"/>
                  <a:gd name="connsiteY95" fmla="*/ 642048 h 1059043"/>
                  <a:gd name="connsiteX96" fmla="*/ 644488 w 3024845"/>
                  <a:gd name="connsiteY96" fmla="*/ 642048 h 1059043"/>
                  <a:gd name="connsiteX97" fmla="*/ 644488 w 3024845"/>
                  <a:gd name="connsiteY97" fmla="*/ 609621 h 1059043"/>
                  <a:gd name="connsiteX98" fmla="*/ 645501 w 3024845"/>
                  <a:gd name="connsiteY98" fmla="*/ 609621 h 1059043"/>
                  <a:gd name="connsiteX99" fmla="*/ 652595 w 3024845"/>
                  <a:gd name="connsiteY99" fmla="*/ 609621 h 1059043"/>
                  <a:gd name="connsiteX100" fmla="*/ 652595 w 3024845"/>
                  <a:gd name="connsiteY100" fmla="*/ 607730 h 1059043"/>
                  <a:gd name="connsiteX101" fmla="*/ 652595 w 3024845"/>
                  <a:gd name="connsiteY101" fmla="*/ 594489 h 1059043"/>
                  <a:gd name="connsiteX102" fmla="*/ 651328 w 3024845"/>
                  <a:gd name="connsiteY102" fmla="*/ 592867 h 1059043"/>
                  <a:gd name="connsiteX103" fmla="*/ 656648 w 3024845"/>
                  <a:gd name="connsiteY103" fmla="*/ 581518 h 1059043"/>
                  <a:gd name="connsiteX104" fmla="*/ 664755 w 3024845"/>
                  <a:gd name="connsiteY104" fmla="*/ 609621 h 1059043"/>
                  <a:gd name="connsiteX105" fmla="*/ 665515 w 3024845"/>
                  <a:gd name="connsiteY105" fmla="*/ 609621 h 1059043"/>
                  <a:gd name="connsiteX106" fmla="*/ 670835 w 3024845"/>
                  <a:gd name="connsiteY106" fmla="*/ 609621 h 1059043"/>
                  <a:gd name="connsiteX107" fmla="*/ 670835 w 3024845"/>
                  <a:gd name="connsiteY107" fmla="*/ 503694 h 1059043"/>
                  <a:gd name="connsiteX108" fmla="*/ 672355 w 3024845"/>
                  <a:gd name="connsiteY108" fmla="*/ 503694 h 1059043"/>
                  <a:gd name="connsiteX109" fmla="*/ 682995 w 3024845"/>
                  <a:gd name="connsiteY109" fmla="*/ 503694 h 1059043"/>
                  <a:gd name="connsiteX110" fmla="*/ 682995 w 3024845"/>
                  <a:gd name="connsiteY110" fmla="*/ 456135 h 1059043"/>
                  <a:gd name="connsiteX111" fmla="*/ 709342 w 3024845"/>
                  <a:gd name="connsiteY111" fmla="*/ 456135 h 1059043"/>
                  <a:gd name="connsiteX112" fmla="*/ 709342 w 3024845"/>
                  <a:gd name="connsiteY112" fmla="*/ 434517 h 1059043"/>
                  <a:gd name="connsiteX113" fmla="*/ 743796 w 3024845"/>
                  <a:gd name="connsiteY113" fmla="*/ 434517 h 1059043"/>
                  <a:gd name="connsiteX114" fmla="*/ 743796 w 3024845"/>
                  <a:gd name="connsiteY114" fmla="*/ 436949 h 1059043"/>
                  <a:gd name="connsiteX115" fmla="*/ 743796 w 3024845"/>
                  <a:gd name="connsiteY115" fmla="*/ 453973 h 1059043"/>
                  <a:gd name="connsiteX116" fmla="*/ 746076 w 3024845"/>
                  <a:gd name="connsiteY116" fmla="*/ 453973 h 1059043"/>
                  <a:gd name="connsiteX117" fmla="*/ 762036 w 3024845"/>
                  <a:gd name="connsiteY117" fmla="*/ 453973 h 1059043"/>
                  <a:gd name="connsiteX118" fmla="*/ 762036 w 3024845"/>
                  <a:gd name="connsiteY118" fmla="*/ 501532 h 1059043"/>
                  <a:gd name="connsiteX119" fmla="*/ 763049 w 3024845"/>
                  <a:gd name="connsiteY119" fmla="*/ 501532 h 1059043"/>
                  <a:gd name="connsiteX120" fmla="*/ 770143 w 3024845"/>
                  <a:gd name="connsiteY120" fmla="*/ 501532 h 1059043"/>
                  <a:gd name="connsiteX121" fmla="*/ 784330 w 3024845"/>
                  <a:gd name="connsiteY121" fmla="*/ 505856 h 1059043"/>
                  <a:gd name="connsiteX122" fmla="*/ 784330 w 3024845"/>
                  <a:gd name="connsiteY122" fmla="*/ 544768 h 1059043"/>
                  <a:gd name="connsiteX123" fmla="*/ 785343 w 3024845"/>
                  <a:gd name="connsiteY123" fmla="*/ 544768 h 1059043"/>
                  <a:gd name="connsiteX124" fmla="*/ 792436 w 3024845"/>
                  <a:gd name="connsiteY124" fmla="*/ 544768 h 1059043"/>
                  <a:gd name="connsiteX125" fmla="*/ 792436 w 3024845"/>
                  <a:gd name="connsiteY125" fmla="*/ 546389 h 1059043"/>
                  <a:gd name="connsiteX126" fmla="*/ 792436 w 3024845"/>
                  <a:gd name="connsiteY126" fmla="*/ 557738 h 1059043"/>
                  <a:gd name="connsiteX127" fmla="*/ 794463 w 3024845"/>
                  <a:gd name="connsiteY127" fmla="*/ 557738 h 1059043"/>
                  <a:gd name="connsiteX128" fmla="*/ 808650 w 3024845"/>
                  <a:gd name="connsiteY128" fmla="*/ 557738 h 1059043"/>
                  <a:gd name="connsiteX129" fmla="*/ 814730 w 3024845"/>
                  <a:gd name="connsiteY129" fmla="*/ 564224 h 1059043"/>
                  <a:gd name="connsiteX130" fmla="*/ 814730 w 3024845"/>
                  <a:gd name="connsiteY130" fmla="*/ 585842 h 1059043"/>
                  <a:gd name="connsiteX131" fmla="*/ 817010 w 3024845"/>
                  <a:gd name="connsiteY131" fmla="*/ 585842 h 1059043"/>
                  <a:gd name="connsiteX132" fmla="*/ 832970 w 3024845"/>
                  <a:gd name="connsiteY132" fmla="*/ 585842 h 1059043"/>
                  <a:gd name="connsiteX133" fmla="*/ 832970 w 3024845"/>
                  <a:gd name="connsiteY133" fmla="*/ 586922 h 1059043"/>
                  <a:gd name="connsiteX134" fmla="*/ 832970 w 3024845"/>
                  <a:gd name="connsiteY134" fmla="*/ 594489 h 1059043"/>
                  <a:gd name="connsiteX135" fmla="*/ 834237 w 3024845"/>
                  <a:gd name="connsiteY135" fmla="*/ 594489 h 1059043"/>
                  <a:gd name="connsiteX136" fmla="*/ 843104 w 3024845"/>
                  <a:gd name="connsiteY136" fmla="*/ 594489 h 1059043"/>
                  <a:gd name="connsiteX137" fmla="*/ 843104 w 3024845"/>
                  <a:gd name="connsiteY137" fmla="*/ 596650 h 1059043"/>
                  <a:gd name="connsiteX138" fmla="*/ 843104 w 3024845"/>
                  <a:gd name="connsiteY138" fmla="*/ 611783 h 1059043"/>
                  <a:gd name="connsiteX139" fmla="*/ 847157 w 3024845"/>
                  <a:gd name="connsiteY139" fmla="*/ 609891 h 1059043"/>
                  <a:gd name="connsiteX140" fmla="*/ 847157 w 3024845"/>
                  <a:gd name="connsiteY140" fmla="*/ 596650 h 1059043"/>
                  <a:gd name="connsiteX141" fmla="*/ 848170 w 3024845"/>
                  <a:gd name="connsiteY141" fmla="*/ 596650 h 1059043"/>
                  <a:gd name="connsiteX142" fmla="*/ 855264 w 3024845"/>
                  <a:gd name="connsiteY142" fmla="*/ 596650 h 1059043"/>
                  <a:gd name="connsiteX143" fmla="*/ 855264 w 3024845"/>
                  <a:gd name="connsiteY143" fmla="*/ 598272 h 1059043"/>
                  <a:gd name="connsiteX144" fmla="*/ 855264 w 3024845"/>
                  <a:gd name="connsiteY144" fmla="*/ 609621 h 1059043"/>
                  <a:gd name="connsiteX145" fmla="*/ 856024 w 3024845"/>
                  <a:gd name="connsiteY145" fmla="*/ 609621 h 1059043"/>
                  <a:gd name="connsiteX146" fmla="*/ 861344 w 3024845"/>
                  <a:gd name="connsiteY146" fmla="*/ 609621 h 1059043"/>
                  <a:gd name="connsiteX147" fmla="*/ 909984 w 3024845"/>
                  <a:gd name="connsiteY147" fmla="*/ 605298 h 1059043"/>
                  <a:gd name="connsiteX148" fmla="*/ 909984 w 3024845"/>
                  <a:gd name="connsiteY148" fmla="*/ 606649 h 1059043"/>
                  <a:gd name="connsiteX149" fmla="*/ 909984 w 3024845"/>
                  <a:gd name="connsiteY149" fmla="*/ 616106 h 1059043"/>
                  <a:gd name="connsiteX150" fmla="*/ 910744 w 3024845"/>
                  <a:gd name="connsiteY150" fmla="*/ 616106 h 1059043"/>
                  <a:gd name="connsiteX151" fmla="*/ 916065 w 3024845"/>
                  <a:gd name="connsiteY151" fmla="*/ 616106 h 1059043"/>
                  <a:gd name="connsiteX152" fmla="*/ 916065 w 3024845"/>
                  <a:gd name="connsiteY152" fmla="*/ 618268 h 1059043"/>
                  <a:gd name="connsiteX153" fmla="*/ 916065 w 3024845"/>
                  <a:gd name="connsiteY153" fmla="*/ 633401 h 1059043"/>
                  <a:gd name="connsiteX154" fmla="*/ 918091 w 3024845"/>
                  <a:gd name="connsiteY154" fmla="*/ 632050 h 1059043"/>
                  <a:gd name="connsiteX155" fmla="*/ 932278 w 3024845"/>
                  <a:gd name="connsiteY155" fmla="*/ 622592 h 1059043"/>
                  <a:gd name="connsiteX156" fmla="*/ 938358 w 3024845"/>
                  <a:gd name="connsiteY156" fmla="*/ 581518 h 1059043"/>
                  <a:gd name="connsiteX157" fmla="*/ 939118 w 3024845"/>
                  <a:gd name="connsiteY157" fmla="*/ 581248 h 1059043"/>
                  <a:gd name="connsiteX158" fmla="*/ 944438 w 3024845"/>
                  <a:gd name="connsiteY158" fmla="*/ 579356 h 1059043"/>
                  <a:gd name="connsiteX159" fmla="*/ 946465 w 3024845"/>
                  <a:gd name="connsiteY159" fmla="*/ 510179 h 1059043"/>
                  <a:gd name="connsiteX160" fmla="*/ 948492 w 3024845"/>
                  <a:gd name="connsiteY160" fmla="*/ 579356 h 1059043"/>
                  <a:gd name="connsiteX161" fmla="*/ 949252 w 3024845"/>
                  <a:gd name="connsiteY161" fmla="*/ 579626 h 1059043"/>
                  <a:gd name="connsiteX162" fmla="*/ 954572 w 3024845"/>
                  <a:gd name="connsiteY162" fmla="*/ 581518 h 1059043"/>
                  <a:gd name="connsiteX163" fmla="*/ 954572 w 3024845"/>
                  <a:gd name="connsiteY163" fmla="*/ 495047 h 1059043"/>
                  <a:gd name="connsiteX164" fmla="*/ 958625 w 3024845"/>
                  <a:gd name="connsiteY164" fmla="*/ 462620 h 1059043"/>
                  <a:gd name="connsiteX165" fmla="*/ 997132 w 3024845"/>
                  <a:gd name="connsiteY165" fmla="*/ 462620 h 1059043"/>
                  <a:gd name="connsiteX166" fmla="*/ 997132 w 3024845"/>
                  <a:gd name="connsiteY166" fmla="*/ 495047 h 1059043"/>
                  <a:gd name="connsiteX167" fmla="*/ 997892 w 3024845"/>
                  <a:gd name="connsiteY167" fmla="*/ 495047 h 1059043"/>
                  <a:gd name="connsiteX168" fmla="*/ 1003212 w 3024845"/>
                  <a:gd name="connsiteY168" fmla="*/ 495047 h 1059043"/>
                  <a:gd name="connsiteX169" fmla="*/ 1003212 w 3024845"/>
                  <a:gd name="connsiteY169" fmla="*/ 412899 h 1059043"/>
                  <a:gd name="connsiteX170" fmla="*/ 1004986 w 3024845"/>
                  <a:gd name="connsiteY170" fmla="*/ 412899 h 1059043"/>
                  <a:gd name="connsiteX171" fmla="*/ 1017399 w 3024845"/>
                  <a:gd name="connsiteY171" fmla="*/ 412899 h 1059043"/>
                  <a:gd name="connsiteX172" fmla="*/ 1017399 w 3024845"/>
                  <a:gd name="connsiteY172" fmla="*/ 411008 h 1059043"/>
                  <a:gd name="connsiteX173" fmla="*/ 1017399 w 3024845"/>
                  <a:gd name="connsiteY173" fmla="*/ 397767 h 1059043"/>
                  <a:gd name="connsiteX174" fmla="*/ 1039693 w 3024845"/>
                  <a:gd name="connsiteY174" fmla="*/ 397767 h 1059043"/>
                  <a:gd name="connsiteX175" fmla="*/ 1039693 w 3024845"/>
                  <a:gd name="connsiteY175" fmla="*/ 396686 h 1059043"/>
                  <a:gd name="connsiteX176" fmla="*/ 1039693 w 3024845"/>
                  <a:gd name="connsiteY176" fmla="*/ 389120 h 1059043"/>
                  <a:gd name="connsiteX177" fmla="*/ 1041466 w 3024845"/>
                  <a:gd name="connsiteY177" fmla="*/ 389120 h 1059043"/>
                  <a:gd name="connsiteX178" fmla="*/ 1053880 w 3024845"/>
                  <a:gd name="connsiteY178" fmla="*/ 389120 h 1059043"/>
                  <a:gd name="connsiteX179" fmla="*/ 1053880 w 3024845"/>
                  <a:gd name="connsiteY179" fmla="*/ 390201 h 1059043"/>
                  <a:gd name="connsiteX180" fmla="*/ 1053880 w 3024845"/>
                  <a:gd name="connsiteY180" fmla="*/ 397767 h 1059043"/>
                  <a:gd name="connsiteX181" fmla="*/ 1054640 w 3024845"/>
                  <a:gd name="connsiteY181" fmla="*/ 397767 h 1059043"/>
                  <a:gd name="connsiteX182" fmla="*/ 1059960 w 3024845"/>
                  <a:gd name="connsiteY182" fmla="*/ 397767 h 1059043"/>
                  <a:gd name="connsiteX183" fmla="*/ 1070093 w 3024845"/>
                  <a:gd name="connsiteY183" fmla="*/ 393443 h 1059043"/>
                  <a:gd name="connsiteX184" fmla="*/ 1074146 w 3024845"/>
                  <a:gd name="connsiteY184" fmla="*/ 396686 h 1059043"/>
                  <a:gd name="connsiteX185" fmla="*/ 1074146 w 3024845"/>
                  <a:gd name="connsiteY185" fmla="*/ 389120 h 1059043"/>
                  <a:gd name="connsiteX186" fmla="*/ 1076426 w 3024845"/>
                  <a:gd name="connsiteY186" fmla="*/ 389120 h 1059043"/>
                  <a:gd name="connsiteX187" fmla="*/ 1092387 w 3024845"/>
                  <a:gd name="connsiteY187" fmla="*/ 389120 h 1059043"/>
                  <a:gd name="connsiteX188" fmla="*/ 1092387 w 3024845"/>
                  <a:gd name="connsiteY188" fmla="*/ 390201 h 1059043"/>
                  <a:gd name="connsiteX189" fmla="*/ 1092387 w 3024845"/>
                  <a:gd name="connsiteY189" fmla="*/ 397767 h 1059043"/>
                  <a:gd name="connsiteX190" fmla="*/ 1122787 w 3024845"/>
                  <a:gd name="connsiteY190" fmla="*/ 397767 h 1059043"/>
                  <a:gd name="connsiteX191" fmla="*/ 1122787 w 3024845"/>
                  <a:gd name="connsiteY191" fmla="*/ 399388 h 1059043"/>
                  <a:gd name="connsiteX192" fmla="*/ 1122787 w 3024845"/>
                  <a:gd name="connsiteY192" fmla="*/ 410738 h 1059043"/>
                  <a:gd name="connsiteX193" fmla="*/ 1149134 w 3024845"/>
                  <a:gd name="connsiteY193" fmla="*/ 410738 h 1059043"/>
                  <a:gd name="connsiteX194" fmla="*/ 1149134 w 3024845"/>
                  <a:gd name="connsiteY194" fmla="*/ 441002 h 1059043"/>
                  <a:gd name="connsiteX195" fmla="*/ 1149894 w 3024845"/>
                  <a:gd name="connsiteY195" fmla="*/ 441002 h 1059043"/>
                  <a:gd name="connsiteX196" fmla="*/ 1155214 w 3024845"/>
                  <a:gd name="connsiteY196" fmla="*/ 441002 h 1059043"/>
                  <a:gd name="connsiteX197" fmla="*/ 1155214 w 3024845"/>
                  <a:gd name="connsiteY197" fmla="*/ 442083 h 1059043"/>
                  <a:gd name="connsiteX198" fmla="*/ 1155214 w 3024845"/>
                  <a:gd name="connsiteY198" fmla="*/ 449650 h 1059043"/>
                  <a:gd name="connsiteX199" fmla="*/ 1159268 w 3024845"/>
                  <a:gd name="connsiteY199" fmla="*/ 479914 h 1059043"/>
                  <a:gd name="connsiteX200" fmla="*/ 1160028 w 3024845"/>
                  <a:gd name="connsiteY200" fmla="*/ 479914 h 1059043"/>
                  <a:gd name="connsiteX201" fmla="*/ 1165348 w 3024845"/>
                  <a:gd name="connsiteY201" fmla="*/ 479914 h 1059043"/>
                  <a:gd name="connsiteX202" fmla="*/ 1165348 w 3024845"/>
                  <a:gd name="connsiteY202" fmla="*/ 480725 h 1059043"/>
                  <a:gd name="connsiteX203" fmla="*/ 1165348 w 3024845"/>
                  <a:gd name="connsiteY203" fmla="*/ 486400 h 1059043"/>
                  <a:gd name="connsiteX204" fmla="*/ 1166361 w 3024845"/>
                  <a:gd name="connsiteY204" fmla="*/ 486400 h 1059043"/>
                  <a:gd name="connsiteX205" fmla="*/ 1173454 w 3024845"/>
                  <a:gd name="connsiteY205" fmla="*/ 486400 h 1059043"/>
                  <a:gd name="connsiteX206" fmla="*/ 1173454 w 3024845"/>
                  <a:gd name="connsiteY206" fmla="*/ 516665 h 1059043"/>
                  <a:gd name="connsiteX207" fmla="*/ 1175481 w 3024845"/>
                  <a:gd name="connsiteY207" fmla="*/ 516665 h 1059043"/>
                  <a:gd name="connsiteX208" fmla="*/ 1189668 w 3024845"/>
                  <a:gd name="connsiteY208" fmla="*/ 516665 h 1059043"/>
                  <a:gd name="connsiteX209" fmla="*/ 1189668 w 3024845"/>
                  <a:gd name="connsiteY209" fmla="*/ 540444 h 1059043"/>
                  <a:gd name="connsiteX210" fmla="*/ 1191695 w 3024845"/>
                  <a:gd name="connsiteY210" fmla="*/ 542065 h 1059043"/>
                  <a:gd name="connsiteX211" fmla="*/ 1191695 w 3024845"/>
                  <a:gd name="connsiteY211" fmla="*/ 553415 h 1059043"/>
                  <a:gd name="connsiteX212" fmla="*/ 1192455 w 3024845"/>
                  <a:gd name="connsiteY212" fmla="*/ 553415 h 1059043"/>
                  <a:gd name="connsiteX213" fmla="*/ 1197775 w 3024845"/>
                  <a:gd name="connsiteY213" fmla="*/ 553415 h 1059043"/>
                  <a:gd name="connsiteX214" fmla="*/ 1197775 w 3024845"/>
                  <a:gd name="connsiteY214" fmla="*/ 577194 h 1059043"/>
                  <a:gd name="connsiteX215" fmla="*/ 1199041 w 3024845"/>
                  <a:gd name="connsiteY215" fmla="*/ 577194 h 1059043"/>
                  <a:gd name="connsiteX216" fmla="*/ 1207908 w 3024845"/>
                  <a:gd name="connsiteY216" fmla="*/ 577194 h 1059043"/>
                  <a:gd name="connsiteX217" fmla="*/ 1209935 w 3024845"/>
                  <a:gd name="connsiteY217" fmla="*/ 581248 h 1059043"/>
                  <a:gd name="connsiteX218" fmla="*/ 1209935 w 3024845"/>
                  <a:gd name="connsiteY218" fmla="*/ 594489 h 1059043"/>
                  <a:gd name="connsiteX219" fmla="*/ 1211455 w 3024845"/>
                  <a:gd name="connsiteY219" fmla="*/ 592597 h 1059043"/>
                  <a:gd name="connsiteX220" fmla="*/ 1222095 w 3024845"/>
                  <a:gd name="connsiteY220" fmla="*/ 579356 h 1059043"/>
                  <a:gd name="connsiteX221" fmla="*/ 1250469 w 3024845"/>
                  <a:gd name="connsiteY221" fmla="*/ 579356 h 1059043"/>
                  <a:gd name="connsiteX222" fmla="*/ 1250469 w 3024845"/>
                  <a:gd name="connsiteY222" fmla="*/ 665827 h 1059043"/>
                  <a:gd name="connsiteX223" fmla="*/ 1251229 w 3024845"/>
                  <a:gd name="connsiteY223" fmla="*/ 665827 h 1059043"/>
                  <a:gd name="connsiteX224" fmla="*/ 1256549 w 3024845"/>
                  <a:gd name="connsiteY224" fmla="*/ 665827 h 1059043"/>
                  <a:gd name="connsiteX225" fmla="*/ 1257309 w 3024845"/>
                  <a:gd name="connsiteY225" fmla="*/ 664476 h 1059043"/>
                  <a:gd name="connsiteX226" fmla="*/ 1262629 w 3024845"/>
                  <a:gd name="connsiteY226" fmla="*/ 655018 h 1059043"/>
                  <a:gd name="connsiteX227" fmla="*/ 1262629 w 3024845"/>
                  <a:gd name="connsiteY227" fmla="*/ 656910 h 1059043"/>
                  <a:gd name="connsiteX228" fmla="*/ 1262629 w 3024845"/>
                  <a:gd name="connsiteY228" fmla="*/ 670151 h 1059043"/>
                  <a:gd name="connsiteX229" fmla="*/ 1266682 w 3024845"/>
                  <a:gd name="connsiteY229" fmla="*/ 624754 h 1059043"/>
                  <a:gd name="connsiteX230" fmla="*/ 1267442 w 3024845"/>
                  <a:gd name="connsiteY230" fmla="*/ 624754 h 1059043"/>
                  <a:gd name="connsiteX231" fmla="*/ 1272762 w 3024845"/>
                  <a:gd name="connsiteY231" fmla="*/ 624754 h 1059043"/>
                  <a:gd name="connsiteX232" fmla="*/ 1272762 w 3024845"/>
                  <a:gd name="connsiteY232" fmla="*/ 559900 h 1059043"/>
                  <a:gd name="connsiteX233" fmla="*/ 1273776 w 3024845"/>
                  <a:gd name="connsiteY233" fmla="*/ 559900 h 1059043"/>
                  <a:gd name="connsiteX234" fmla="*/ 1280869 w 3024845"/>
                  <a:gd name="connsiteY234" fmla="*/ 559900 h 1059043"/>
                  <a:gd name="connsiteX235" fmla="*/ 1293029 w 3024845"/>
                  <a:gd name="connsiteY235" fmla="*/ 516665 h 1059043"/>
                  <a:gd name="connsiteX236" fmla="*/ 1294296 w 3024845"/>
                  <a:gd name="connsiteY236" fmla="*/ 516665 h 1059043"/>
                  <a:gd name="connsiteX237" fmla="*/ 1303163 w 3024845"/>
                  <a:gd name="connsiteY237" fmla="*/ 516665 h 1059043"/>
                  <a:gd name="connsiteX238" fmla="*/ 1313296 w 3024845"/>
                  <a:gd name="connsiteY238" fmla="*/ 559900 h 1059043"/>
                  <a:gd name="connsiteX239" fmla="*/ 1314309 w 3024845"/>
                  <a:gd name="connsiteY239" fmla="*/ 559900 h 1059043"/>
                  <a:gd name="connsiteX240" fmla="*/ 1321403 w 3024845"/>
                  <a:gd name="connsiteY240" fmla="*/ 559900 h 1059043"/>
                  <a:gd name="connsiteX241" fmla="*/ 1321403 w 3024845"/>
                  <a:gd name="connsiteY241" fmla="*/ 598812 h 1059043"/>
                  <a:gd name="connsiteX242" fmla="*/ 1323176 w 3024845"/>
                  <a:gd name="connsiteY242" fmla="*/ 598812 h 1059043"/>
                  <a:gd name="connsiteX243" fmla="*/ 1335590 w 3024845"/>
                  <a:gd name="connsiteY243" fmla="*/ 598812 h 1059043"/>
                  <a:gd name="connsiteX244" fmla="*/ 1335590 w 3024845"/>
                  <a:gd name="connsiteY244" fmla="*/ 600974 h 1059043"/>
                  <a:gd name="connsiteX245" fmla="*/ 1335590 w 3024845"/>
                  <a:gd name="connsiteY245" fmla="*/ 616106 h 1059043"/>
                  <a:gd name="connsiteX246" fmla="*/ 1339643 w 3024845"/>
                  <a:gd name="connsiteY246" fmla="*/ 613945 h 1059043"/>
                  <a:gd name="connsiteX247" fmla="*/ 1339643 w 3024845"/>
                  <a:gd name="connsiteY247" fmla="*/ 598812 h 1059043"/>
                  <a:gd name="connsiteX248" fmla="*/ 1341163 w 3024845"/>
                  <a:gd name="connsiteY248" fmla="*/ 598812 h 1059043"/>
                  <a:gd name="connsiteX249" fmla="*/ 1351803 w 3024845"/>
                  <a:gd name="connsiteY249" fmla="*/ 598812 h 1059043"/>
                  <a:gd name="connsiteX250" fmla="*/ 1351803 w 3024845"/>
                  <a:gd name="connsiteY250" fmla="*/ 600433 h 1059043"/>
                  <a:gd name="connsiteX251" fmla="*/ 1351803 w 3024845"/>
                  <a:gd name="connsiteY251" fmla="*/ 611783 h 1059043"/>
                  <a:gd name="connsiteX252" fmla="*/ 1382204 w 3024845"/>
                  <a:gd name="connsiteY252" fmla="*/ 611783 h 1059043"/>
                  <a:gd name="connsiteX253" fmla="*/ 1382204 w 3024845"/>
                  <a:gd name="connsiteY253" fmla="*/ 575033 h 1059043"/>
                  <a:gd name="connsiteX254" fmla="*/ 1383470 w 3024845"/>
                  <a:gd name="connsiteY254" fmla="*/ 575033 h 1059043"/>
                  <a:gd name="connsiteX255" fmla="*/ 1392337 w 3024845"/>
                  <a:gd name="connsiteY255" fmla="*/ 575033 h 1059043"/>
                  <a:gd name="connsiteX256" fmla="*/ 1392337 w 3024845"/>
                  <a:gd name="connsiteY256" fmla="*/ 596650 h 1059043"/>
                  <a:gd name="connsiteX257" fmla="*/ 1394364 w 3024845"/>
                  <a:gd name="connsiteY257" fmla="*/ 564224 h 1059043"/>
                  <a:gd name="connsiteX258" fmla="*/ 1416657 w 3024845"/>
                  <a:gd name="connsiteY258" fmla="*/ 564224 h 1059043"/>
                  <a:gd name="connsiteX259" fmla="*/ 1416657 w 3024845"/>
                  <a:gd name="connsiteY259" fmla="*/ 562602 h 1059043"/>
                  <a:gd name="connsiteX260" fmla="*/ 1416657 w 3024845"/>
                  <a:gd name="connsiteY260" fmla="*/ 551253 h 1059043"/>
                  <a:gd name="connsiteX261" fmla="*/ 1417417 w 3024845"/>
                  <a:gd name="connsiteY261" fmla="*/ 551253 h 1059043"/>
                  <a:gd name="connsiteX262" fmla="*/ 1422737 w 3024845"/>
                  <a:gd name="connsiteY262" fmla="*/ 551253 h 1059043"/>
                  <a:gd name="connsiteX263" fmla="*/ 1422737 w 3024845"/>
                  <a:gd name="connsiteY263" fmla="*/ 549362 h 1059043"/>
                  <a:gd name="connsiteX264" fmla="*/ 1422737 w 3024845"/>
                  <a:gd name="connsiteY264" fmla="*/ 536121 h 1059043"/>
                  <a:gd name="connsiteX265" fmla="*/ 1426791 w 3024845"/>
                  <a:gd name="connsiteY265" fmla="*/ 542606 h 1059043"/>
                  <a:gd name="connsiteX266" fmla="*/ 1429071 w 3024845"/>
                  <a:gd name="connsiteY266" fmla="*/ 542606 h 1059043"/>
                  <a:gd name="connsiteX267" fmla="*/ 1445031 w 3024845"/>
                  <a:gd name="connsiteY267" fmla="*/ 542606 h 1059043"/>
                  <a:gd name="connsiteX268" fmla="*/ 1445031 w 3024845"/>
                  <a:gd name="connsiteY268" fmla="*/ 541795 h 1059043"/>
                  <a:gd name="connsiteX269" fmla="*/ 1445031 w 3024845"/>
                  <a:gd name="connsiteY269" fmla="*/ 536121 h 1059043"/>
                  <a:gd name="connsiteX270" fmla="*/ 1445791 w 3024845"/>
                  <a:gd name="connsiteY270" fmla="*/ 536121 h 1059043"/>
                  <a:gd name="connsiteX271" fmla="*/ 1451111 w 3024845"/>
                  <a:gd name="connsiteY271" fmla="*/ 536121 h 1059043"/>
                  <a:gd name="connsiteX272" fmla="*/ 1451111 w 3024845"/>
                  <a:gd name="connsiteY272" fmla="*/ 537472 h 1059043"/>
                  <a:gd name="connsiteX273" fmla="*/ 1451111 w 3024845"/>
                  <a:gd name="connsiteY273" fmla="*/ 546930 h 1059043"/>
                  <a:gd name="connsiteX274" fmla="*/ 1489618 w 3024845"/>
                  <a:gd name="connsiteY274" fmla="*/ 546930 h 1059043"/>
                  <a:gd name="connsiteX275" fmla="*/ 1489618 w 3024845"/>
                  <a:gd name="connsiteY275" fmla="*/ 685283 h 1059043"/>
                  <a:gd name="connsiteX276" fmla="*/ 1491138 w 3024845"/>
                  <a:gd name="connsiteY276" fmla="*/ 685283 h 1059043"/>
                  <a:gd name="connsiteX277" fmla="*/ 1501778 w 3024845"/>
                  <a:gd name="connsiteY277" fmla="*/ 685283 h 1059043"/>
                  <a:gd name="connsiteX278" fmla="*/ 1501778 w 3024845"/>
                  <a:gd name="connsiteY278" fmla="*/ 672313 h 1059043"/>
                  <a:gd name="connsiteX279" fmla="*/ 1505832 w 3024845"/>
                  <a:gd name="connsiteY279" fmla="*/ 672313 h 1059043"/>
                  <a:gd name="connsiteX280" fmla="*/ 1505832 w 3024845"/>
                  <a:gd name="connsiteY280" fmla="*/ 685283 h 1059043"/>
                  <a:gd name="connsiteX281" fmla="*/ 1536232 w 3024845"/>
                  <a:gd name="connsiteY281" fmla="*/ 685283 h 1059043"/>
                  <a:gd name="connsiteX282" fmla="*/ 1536232 w 3024845"/>
                  <a:gd name="connsiteY282" fmla="*/ 655018 h 1059043"/>
                  <a:gd name="connsiteX283" fmla="*/ 1548392 w 3024845"/>
                  <a:gd name="connsiteY283" fmla="*/ 655018 h 1059043"/>
                  <a:gd name="connsiteX284" fmla="*/ 1560552 w 3024845"/>
                  <a:gd name="connsiteY284" fmla="*/ 652857 h 1059043"/>
                  <a:gd name="connsiteX285" fmla="*/ 1564606 w 3024845"/>
                  <a:gd name="connsiteY285" fmla="*/ 655018 h 1059043"/>
                  <a:gd name="connsiteX286" fmla="*/ 1574739 w 3024845"/>
                  <a:gd name="connsiteY286" fmla="*/ 655018 h 1059043"/>
                  <a:gd name="connsiteX287" fmla="*/ 1574739 w 3024845"/>
                  <a:gd name="connsiteY287" fmla="*/ 685283 h 1059043"/>
                  <a:gd name="connsiteX288" fmla="*/ 1582846 w 3024845"/>
                  <a:gd name="connsiteY288" fmla="*/ 685283 h 1059043"/>
                  <a:gd name="connsiteX289" fmla="*/ 1582846 w 3024845"/>
                  <a:gd name="connsiteY289" fmla="*/ 702578 h 1059043"/>
                  <a:gd name="connsiteX290" fmla="*/ 1592182 w 3024845"/>
                  <a:gd name="connsiteY290" fmla="*/ 703483 h 1059043"/>
                  <a:gd name="connsiteX291" fmla="*/ 1605140 w 3024845"/>
                  <a:gd name="connsiteY291" fmla="*/ 703483 h 1059043"/>
                  <a:gd name="connsiteX292" fmla="*/ 1605140 w 3024845"/>
                  <a:gd name="connsiteY292" fmla="*/ 687445 h 1059043"/>
                  <a:gd name="connsiteX293" fmla="*/ 1673096 w 3024845"/>
                  <a:gd name="connsiteY293" fmla="*/ 687445 h 1059043"/>
                  <a:gd name="connsiteX294" fmla="*/ 1673096 w 3024845"/>
                  <a:gd name="connsiteY294" fmla="*/ 602192 h 1059043"/>
                  <a:gd name="connsiteX295" fmla="*/ 1745104 w 3024845"/>
                  <a:gd name="connsiteY295" fmla="*/ 602192 h 1059043"/>
                  <a:gd name="connsiteX296" fmla="*/ 1745104 w 3024845"/>
                  <a:gd name="connsiteY296" fmla="*/ 680960 h 1059043"/>
                  <a:gd name="connsiteX297" fmla="*/ 1747008 w 3024845"/>
                  <a:gd name="connsiteY297" fmla="*/ 680960 h 1059043"/>
                  <a:gd name="connsiteX298" fmla="*/ 1748250 w 3024845"/>
                  <a:gd name="connsiteY298" fmla="*/ 703483 h 1059043"/>
                  <a:gd name="connsiteX299" fmla="*/ 1757926 w 3024845"/>
                  <a:gd name="connsiteY299" fmla="*/ 703483 h 1059043"/>
                  <a:gd name="connsiteX300" fmla="*/ 1759168 w 3024845"/>
                  <a:gd name="connsiteY300" fmla="*/ 680960 h 1059043"/>
                  <a:gd name="connsiteX301" fmla="*/ 1765248 w 3024845"/>
                  <a:gd name="connsiteY301" fmla="*/ 680960 h 1059043"/>
                  <a:gd name="connsiteX302" fmla="*/ 1766490 w 3024845"/>
                  <a:gd name="connsiteY302" fmla="*/ 703483 h 1059043"/>
                  <a:gd name="connsiteX303" fmla="*/ 1817112 w 3024845"/>
                  <a:gd name="connsiteY303" fmla="*/ 703483 h 1059043"/>
                  <a:gd name="connsiteX304" fmla="*/ 1817112 w 3024845"/>
                  <a:gd name="connsiteY304" fmla="*/ 540455 h 1059043"/>
                  <a:gd name="connsiteX305" fmla="*/ 2014439 w 3024845"/>
                  <a:gd name="connsiteY305" fmla="*/ 540455 h 1059043"/>
                  <a:gd name="connsiteX306" fmla="*/ 2014439 w 3024845"/>
                  <a:gd name="connsiteY306" fmla="*/ 703483 h 1059043"/>
                  <a:gd name="connsiteX307" fmla="*/ 2033136 w 3024845"/>
                  <a:gd name="connsiteY307" fmla="*/ 703483 h 1059043"/>
                  <a:gd name="connsiteX308" fmla="*/ 2033136 w 3024845"/>
                  <a:gd name="connsiteY308" fmla="*/ 620790 h 1059043"/>
                  <a:gd name="connsiteX309" fmla="*/ 2128256 w 3024845"/>
                  <a:gd name="connsiteY309" fmla="*/ 620790 h 1059043"/>
                  <a:gd name="connsiteX310" fmla="*/ 2128026 w 3024845"/>
                  <a:gd name="connsiteY310" fmla="*/ 281031 h 1059043"/>
                  <a:gd name="connsiteX311" fmla="*/ 2121946 w 3024845"/>
                  <a:gd name="connsiteY311" fmla="*/ 276707 h 1059043"/>
                  <a:gd name="connsiteX312" fmla="*/ 2130053 w 3024845"/>
                  <a:gd name="connsiteY312" fmla="*/ 252928 h 1059043"/>
                  <a:gd name="connsiteX313" fmla="*/ 2144240 w 3024845"/>
                  <a:gd name="connsiteY313" fmla="*/ 214016 h 1059043"/>
                  <a:gd name="connsiteX314" fmla="*/ 2146266 w 3024845"/>
                  <a:gd name="connsiteY314" fmla="*/ 131868 h 1059043"/>
                  <a:gd name="connsiteX315" fmla="*/ 2144240 w 3024845"/>
                  <a:gd name="connsiteY315" fmla="*/ 125383 h 1059043"/>
                  <a:gd name="connsiteX316" fmla="*/ 2150320 w 3024845"/>
                  <a:gd name="connsiteY316" fmla="*/ 118897 h 1059043"/>
                  <a:gd name="connsiteX317" fmla="*/ 2150320 w 3024845"/>
                  <a:gd name="connsiteY317" fmla="*/ 60529 h 1059043"/>
                  <a:gd name="connsiteX318" fmla="*/ 2152346 w 3024845"/>
                  <a:gd name="connsiteY318" fmla="*/ 56206 h 1059043"/>
                  <a:gd name="connsiteX319" fmla="*/ 2152346 w 3024845"/>
                  <a:gd name="connsiteY319" fmla="*/ 0 h 1059043"/>
                  <a:gd name="connsiteX320" fmla="*/ 2162480 w 3024845"/>
                  <a:gd name="connsiteY320" fmla="*/ 118897 h 1059043"/>
                  <a:gd name="connsiteX321" fmla="*/ 2168560 w 3024845"/>
                  <a:gd name="connsiteY321" fmla="*/ 125383 h 1059043"/>
                  <a:gd name="connsiteX322" fmla="*/ 2166533 w 3024845"/>
                  <a:gd name="connsiteY322" fmla="*/ 131868 h 1059043"/>
                  <a:gd name="connsiteX323" fmla="*/ 2180720 w 3024845"/>
                  <a:gd name="connsiteY323" fmla="*/ 555577 h 1059043"/>
                  <a:gd name="connsiteX324" fmla="*/ 2245574 w 3024845"/>
                  <a:gd name="connsiteY324" fmla="*/ 555577 h 1059043"/>
                  <a:gd name="connsiteX325" fmla="*/ 2245574 w 3024845"/>
                  <a:gd name="connsiteY325" fmla="*/ 631239 h 1059043"/>
                  <a:gd name="connsiteX326" fmla="*/ 2253681 w 3024845"/>
                  <a:gd name="connsiteY326" fmla="*/ 631239 h 1059043"/>
                  <a:gd name="connsiteX327" fmla="*/ 2255708 w 3024845"/>
                  <a:gd name="connsiteY327" fmla="*/ 624754 h 1059043"/>
                  <a:gd name="connsiteX328" fmla="*/ 2261788 w 3024845"/>
                  <a:gd name="connsiteY328" fmla="*/ 624754 h 1059043"/>
                  <a:gd name="connsiteX329" fmla="*/ 2263815 w 3024845"/>
                  <a:gd name="connsiteY329" fmla="*/ 633401 h 1059043"/>
                  <a:gd name="connsiteX330" fmla="*/ 2275975 w 3024845"/>
                  <a:gd name="connsiteY330" fmla="*/ 633401 h 1059043"/>
                  <a:gd name="connsiteX331" fmla="*/ 2275975 w 3024845"/>
                  <a:gd name="connsiteY331" fmla="*/ 626915 h 1059043"/>
                  <a:gd name="connsiteX332" fmla="*/ 2298268 w 3024845"/>
                  <a:gd name="connsiteY332" fmla="*/ 626915 h 1059043"/>
                  <a:gd name="connsiteX333" fmla="*/ 2298268 w 3024845"/>
                  <a:gd name="connsiteY333" fmla="*/ 633401 h 1059043"/>
                  <a:gd name="connsiteX334" fmla="*/ 2318535 w 3024845"/>
                  <a:gd name="connsiteY334" fmla="*/ 633401 h 1059043"/>
                  <a:gd name="connsiteX335" fmla="*/ 2318535 w 3024845"/>
                  <a:gd name="connsiteY335" fmla="*/ 678798 h 1059043"/>
                  <a:gd name="connsiteX336" fmla="*/ 2332722 w 3024845"/>
                  <a:gd name="connsiteY336" fmla="*/ 678798 h 1059043"/>
                  <a:gd name="connsiteX337" fmla="*/ 2332722 w 3024845"/>
                  <a:gd name="connsiteY337" fmla="*/ 665827 h 1059043"/>
                  <a:gd name="connsiteX338" fmla="*/ 2348936 w 3024845"/>
                  <a:gd name="connsiteY338" fmla="*/ 665827 h 1059043"/>
                  <a:gd name="connsiteX339" fmla="*/ 2348936 w 3024845"/>
                  <a:gd name="connsiteY339" fmla="*/ 486400 h 1059043"/>
                  <a:gd name="connsiteX340" fmla="*/ 2355016 w 3024845"/>
                  <a:gd name="connsiteY340" fmla="*/ 479914 h 1059043"/>
                  <a:gd name="connsiteX341" fmla="*/ 2427977 w 3024845"/>
                  <a:gd name="connsiteY341" fmla="*/ 479914 h 1059043"/>
                  <a:gd name="connsiteX342" fmla="*/ 2427977 w 3024845"/>
                  <a:gd name="connsiteY342" fmla="*/ 488562 h 1059043"/>
                  <a:gd name="connsiteX343" fmla="*/ 2438110 w 3024845"/>
                  <a:gd name="connsiteY343" fmla="*/ 488562 h 1059043"/>
                  <a:gd name="connsiteX344" fmla="*/ 2438110 w 3024845"/>
                  <a:gd name="connsiteY344" fmla="*/ 603136 h 1059043"/>
                  <a:gd name="connsiteX345" fmla="*/ 2460404 w 3024845"/>
                  <a:gd name="connsiteY345" fmla="*/ 603136 h 1059043"/>
                  <a:gd name="connsiteX346" fmla="*/ 2460404 w 3024845"/>
                  <a:gd name="connsiteY346" fmla="*/ 536121 h 1059043"/>
                  <a:gd name="connsiteX347" fmla="*/ 2486751 w 3024845"/>
                  <a:gd name="connsiteY347" fmla="*/ 536121 h 1059043"/>
                  <a:gd name="connsiteX348" fmla="*/ 2490804 w 3024845"/>
                  <a:gd name="connsiteY348" fmla="*/ 531797 h 1059043"/>
                  <a:gd name="connsiteX349" fmla="*/ 2498911 w 3024845"/>
                  <a:gd name="connsiteY349" fmla="*/ 531797 h 1059043"/>
                  <a:gd name="connsiteX350" fmla="*/ 2502964 w 3024845"/>
                  <a:gd name="connsiteY350" fmla="*/ 536121 h 1059043"/>
                  <a:gd name="connsiteX351" fmla="*/ 2525258 w 3024845"/>
                  <a:gd name="connsiteY351" fmla="*/ 536121 h 1059043"/>
                  <a:gd name="connsiteX352" fmla="*/ 2525258 w 3024845"/>
                  <a:gd name="connsiteY352" fmla="*/ 419385 h 1059043"/>
                  <a:gd name="connsiteX353" fmla="*/ 2582005 w 3024845"/>
                  <a:gd name="connsiteY353" fmla="*/ 408576 h 1059043"/>
                  <a:gd name="connsiteX354" fmla="*/ 2582005 w 3024845"/>
                  <a:gd name="connsiteY354" fmla="*/ 409657 h 1059043"/>
                  <a:gd name="connsiteX355" fmla="*/ 2582005 w 3024845"/>
                  <a:gd name="connsiteY355" fmla="*/ 417223 h 1059043"/>
                  <a:gd name="connsiteX356" fmla="*/ 2608352 w 3024845"/>
                  <a:gd name="connsiteY356" fmla="*/ 417223 h 1059043"/>
                  <a:gd name="connsiteX357" fmla="*/ 2608352 w 3024845"/>
                  <a:gd name="connsiteY357" fmla="*/ 672313 h 1059043"/>
                  <a:gd name="connsiteX358" fmla="*/ 2630646 w 3024845"/>
                  <a:gd name="connsiteY358" fmla="*/ 672313 h 1059043"/>
                  <a:gd name="connsiteX359" fmla="*/ 2630646 w 3024845"/>
                  <a:gd name="connsiteY359" fmla="*/ 667989 h 1059043"/>
                  <a:gd name="connsiteX360" fmla="*/ 2642806 w 3024845"/>
                  <a:gd name="connsiteY360" fmla="*/ 667989 h 1059043"/>
                  <a:gd name="connsiteX361" fmla="*/ 2642806 w 3024845"/>
                  <a:gd name="connsiteY361" fmla="*/ 672313 h 1059043"/>
                  <a:gd name="connsiteX362" fmla="*/ 2667126 w 3024845"/>
                  <a:gd name="connsiteY362" fmla="*/ 672313 h 1059043"/>
                  <a:gd name="connsiteX363" fmla="*/ 2667126 w 3024845"/>
                  <a:gd name="connsiteY363" fmla="*/ 659342 h 1059043"/>
                  <a:gd name="connsiteX364" fmla="*/ 2695500 w 3024845"/>
                  <a:gd name="connsiteY364" fmla="*/ 659342 h 1059043"/>
                  <a:gd name="connsiteX365" fmla="*/ 2707660 w 3024845"/>
                  <a:gd name="connsiteY365" fmla="*/ 655018 h 1059043"/>
                  <a:gd name="connsiteX366" fmla="*/ 2727927 w 3024845"/>
                  <a:gd name="connsiteY366" fmla="*/ 659342 h 1059043"/>
                  <a:gd name="connsiteX367" fmla="*/ 2727927 w 3024845"/>
                  <a:gd name="connsiteY367" fmla="*/ 642048 h 1059043"/>
                  <a:gd name="connsiteX368" fmla="*/ 2736034 w 3024845"/>
                  <a:gd name="connsiteY368" fmla="*/ 642048 h 1059043"/>
                  <a:gd name="connsiteX369" fmla="*/ 2736034 w 3024845"/>
                  <a:gd name="connsiteY369" fmla="*/ 629077 h 1059043"/>
                  <a:gd name="connsiteX370" fmla="*/ 2792781 w 3024845"/>
                  <a:gd name="connsiteY370" fmla="*/ 629077 h 1059043"/>
                  <a:gd name="connsiteX371" fmla="*/ 2792781 w 3024845"/>
                  <a:gd name="connsiteY371" fmla="*/ 598812 h 1059043"/>
                  <a:gd name="connsiteX372" fmla="*/ 2811021 w 3024845"/>
                  <a:gd name="connsiteY372" fmla="*/ 598812 h 1059043"/>
                  <a:gd name="connsiteX373" fmla="*/ 2811021 w 3024845"/>
                  <a:gd name="connsiteY373" fmla="*/ 592327 h 1059043"/>
                  <a:gd name="connsiteX374" fmla="*/ 2823181 w 3024845"/>
                  <a:gd name="connsiteY374" fmla="*/ 592327 h 1059043"/>
                  <a:gd name="connsiteX375" fmla="*/ 2823181 w 3024845"/>
                  <a:gd name="connsiteY375" fmla="*/ 598812 h 1059043"/>
                  <a:gd name="connsiteX376" fmla="*/ 2839395 w 3024845"/>
                  <a:gd name="connsiteY376" fmla="*/ 598812 h 1059043"/>
                  <a:gd name="connsiteX377" fmla="*/ 2839395 w 3024845"/>
                  <a:gd name="connsiteY377" fmla="*/ 648533 h 1059043"/>
                  <a:gd name="connsiteX378" fmla="*/ 2871822 w 3024845"/>
                  <a:gd name="connsiteY378" fmla="*/ 648533 h 1059043"/>
                  <a:gd name="connsiteX379" fmla="*/ 2871822 w 3024845"/>
                  <a:gd name="connsiteY379" fmla="*/ 622592 h 1059043"/>
                  <a:gd name="connsiteX380" fmla="*/ 2910329 w 3024845"/>
                  <a:gd name="connsiteY380" fmla="*/ 622592 h 1059043"/>
                  <a:gd name="connsiteX381" fmla="*/ 2910329 w 3024845"/>
                  <a:gd name="connsiteY381" fmla="*/ 592327 h 1059043"/>
                  <a:gd name="connsiteX382" fmla="*/ 2958970 w 3024845"/>
                  <a:gd name="connsiteY382" fmla="*/ 592327 h 1059043"/>
                  <a:gd name="connsiteX383" fmla="*/ 2958970 w 3024845"/>
                  <a:gd name="connsiteY383" fmla="*/ 703483 h 1059043"/>
                  <a:gd name="connsiteX384" fmla="*/ 2958970 w 3024845"/>
                  <a:gd name="connsiteY384" fmla="*/ 717262 h 1059043"/>
                  <a:gd name="connsiteX385" fmla="*/ 3024845 w 3024845"/>
                  <a:gd name="connsiteY385" fmla="*/ 717262 h 1059043"/>
                  <a:gd name="connsiteX386" fmla="*/ 3024845 w 3024845"/>
                  <a:gd name="connsiteY386" fmla="*/ 1059043 h 1059043"/>
                  <a:gd name="connsiteX387" fmla="*/ 2054 w 3024845"/>
                  <a:gd name="connsiteY387" fmla="*/ 1056710 h 1059043"/>
                  <a:gd name="connsiteX388" fmla="*/ 0 w 3024845"/>
                  <a:gd name="connsiteY388" fmla="*/ 622592 h 1059043"/>
                  <a:gd name="connsiteX389" fmla="*/ 20267 w 3024845"/>
                  <a:gd name="connsiteY389" fmla="*/ 622592 h 1059043"/>
                  <a:gd name="connsiteX390" fmla="*/ 20774 w 3024845"/>
                  <a:gd name="connsiteY390" fmla="*/ 621511 h 1059043"/>
                  <a:gd name="connsiteX391" fmla="*/ 24320 w 3024845"/>
                  <a:gd name="connsiteY391" fmla="*/ 613945 h 1059043"/>
                  <a:gd name="connsiteX392" fmla="*/ 26094 w 3024845"/>
                  <a:gd name="connsiteY392" fmla="*/ 614215 h 1059043"/>
                  <a:gd name="connsiteX393" fmla="*/ 38507 w 3024845"/>
                  <a:gd name="connsiteY393" fmla="*/ 616106 h 1059043"/>
                  <a:gd name="connsiteX394" fmla="*/ 39014 w 3024845"/>
                  <a:gd name="connsiteY394" fmla="*/ 617458 h 1059043"/>
                  <a:gd name="connsiteX395" fmla="*/ 42560 w 3024845"/>
                  <a:gd name="connsiteY395" fmla="*/ 626915 h 1059043"/>
                  <a:gd name="connsiteX396" fmla="*/ 68907 w 3024845"/>
                  <a:gd name="connsiteY396" fmla="*/ 629077 h 1059043"/>
                  <a:gd name="connsiteX397" fmla="*/ 68907 w 3024845"/>
                  <a:gd name="connsiteY397" fmla="*/ 505856 h 1059043"/>
                  <a:gd name="connsiteX398" fmla="*/ 70934 w 3024845"/>
                  <a:gd name="connsiteY398" fmla="*/ 505856 h 1059043"/>
                  <a:gd name="connsiteX399" fmla="*/ 85121 w 3024845"/>
                  <a:gd name="connsiteY399" fmla="*/ 505856 h 1059043"/>
                  <a:gd name="connsiteX400" fmla="*/ 85121 w 3024845"/>
                  <a:gd name="connsiteY400" fmla="*/ 369664 h 1059043"/>
                  <a:gd name="connsiteX401" fmla="*/ 86894 w 3024845"/>
                  <a:gd name="connsiteY401" fmla="*/ 369664 h 1059043"/>
                  <a:gd name="connsiteX402" fmla="*/ 99308 w 3024845"/>
                  <a:gd name="connsiteY402" fmla="*/ 369664 h 1059043"/>
                  <a:gd name="connsiteX403" fmla="*/ 99308 w 3024845"/>
                  <a:gd name="connsiteY403" fmla="*/ 255090 h 1059043"/>
                  <a:gd name="connsiteX404" fmla="*/ 103361 w 3024845"/>
                  <a:gd name="connsiteY404" fmla="*/ 226986 h 1059043"/>
                  <a:gd name="connsiteX405" fmla="*/ 105388 w 3024845"/>
                  <a:gd name="connsiteY405" fmla="*/ 226986 h 1059043"/>
                  <a:gd name="connsiteX406" fmla="*/ 119575 w 3024845"/>
                  <a:gd name="connsiteY406" fmla="*/ 226986 h 1059043"/>
                  <a:gd name="connsiteX0" fmla="*/ 119575 w 3024845"/>
                  <a:gd name="connsiteY0" fmla="*/ 226986 h 1059043"/>
                  <a:gd name="connsiteX1" fmla="*/ 200642 w 3024845"/>
                  <a:gd name="connsiteY1" fmla="*/ 224825 h 1059043"/>
                  <a:gd name="connsiteX2" fmla="*/ 202669 w 3024845"/>
                  <a:gd name="connsiteY2" fmla="*/ 224825 h 1059043"/>
                  <a:gd name="connsiteX3" fmla="*/ 216856 w 3024845"/>
                  <a:gd name="connsiteY3" fmla="*/ 224825 h 1059043"/>
                  <a:gd name="connsiteX4" fmla="*/ 216856 w 3024845"/>
                  <a:gd name="connsiteY4" fmla="*/ 248604 h 1059043"/>
                  <a:gd name="connsiteX5" fmla="*/ 217363 w 3024845"/>
                  <a:gd name="connsiteY5" fmla="*/ 249415 h 1059043"/>
                  <a:gd name="connsiteX6" fmla="*/ 220909 w 3024845"/>
                  <a:gd name="connsiteY6" fmla="*/ 255090 h 1059043"/>
                  <a:gd name="connsiteX7" fmla="*/ 220909 w 3024845"/>
                  <a:gd name="connsiteY7" fmla="*/ 369664 h 1059043"/>
                  <a:gd name="connsiteX8" fmla="*/ 223189 w 3024845"/>
                  <a:gd name="connsiteY8" fmla="*/ 369664 h 1059043"/>
                  <a:gd name="connsiteX9" fmla="*/ 239150 w 3024845"/>
                  <a:gd name="connsiteY9" fmla="*/ 369664 h 1059043"/>
                  <a:gd name="connsiteX10" fmla="*/ 239150 w 3024845"/>
                  <a:gd name="connsiteY10" fmla="*/ 510179 h 1059043"/>
                  <a:gd name="connsiteX11" fmla="*/ 240670 w 3024845"/>
                  <a:gd name="connsiteY11" fmla="*/ 509909 h 1059043"/>
                  <a:gd name="connsiteX12" fmla="*/ 251310 w 3024845"/>
                  <a:gd name="connsiteY12" fmla="*/ 508018 h 1059043"/>
                  <a:gd name="connsiteX13" fmla="*/ 249283 w 3024845"/>
                  <a:gd name="connsiteY13" fmla="*/ 596650 h 1059043"/>
                  <a:gd name="connsiteX14" fmla="*/ 250803 w 3024845"/>
                  <a:gd name="connsiteY14" fmla="*/ 596921 h 1059043"/>
                  <a:gd name="connsiteX15" fmla="*/ 261443 w 3024845"/>
                  <a:gd name="connsiteY15" fmla="*/ 598812 h 1059043"/>
                  <a:gd name="connsiteX16" fmla="*/ 261696 w 3024845"/>
                  <a:gd name="connsiteY16" fmla="*/ 599623 h 1059043"/>
                  <a:gd name="connsiteX17" fmla="*/ 263470 w 3024845"/>
                  <a:gd name="connsiteY17" fmla="*/ 605298 h 1059043"/>
                  <a:gd name="connsiteX18" fmla="*/ 264230 w 3024845"/>
                  <a:gd name="connsiteY18" fmla="*/ 602866 h 1059043"/>
                  <a:gd name="connsiteX19" fmla="*/ 269550 w 3024845"/>
                  <a:gd name="connsiteY19" fmla="*/ 585842 h 1059043"/>
                  <a:gd name="connsiteX20" fmla="*/ 271323 w 3024845"/>
                  <a:gd name="connsiteY20" fmla="*/ 585842 h 1059043"/>
                  <a:gd name="connsiteX21" fmla="*/ 283737 w 3024845"/>
                  <a:gd name="connsiteY21" fmla="*/ 585842 h 1059043"/>
                  <a:gd name="connsiteX22" fmla="*/ 283737 w 3024845"/>
                  <a:gd name="connsiteY22" fmla="*/ 618268 h 1059043"/>
                  <a:gd name="connsiteX23" fmla="*/ 284750 w 3024845"/>
                  <a:gd name="connsiteY23" fmla="*/ 618809 h 1059043"/>
                  <a:gd name="connsiteX24" fmla="*/ 291844 w 3024845"/>
                  <a:gd name="connsiteY24" fmla="*/ 622592 h 1059043"/>
                  <a:gd name="connsiteX25" fmla="*/ 291844 w 3024845"/>
                  <a:gd name="connsiteY25" fmla="*/ 623943 h 1059043"/>
                  <a:gd name="connsiteX26" fmla="*/ 291844 w 3024845"/>
                  <a:gd name="connsiteY26" fmla="*/ 633401 h 1059043"/>
                  <a:gd name="connsiteX27" fmla="*/ 336431 w 3024845"/>
                  <a:gd name="connsiteY27" fmla="*/ 633401 h 1059043"/>
                  <a:gd name="connsiteX28" fmla="*/ 336431 w 3024845"/>
                  <a:gd name="connsiteY28" fmla="*/ 634482 h 1059043"/>
                  <a:gd name="connsiteX29" fmla="*/ 336431 w 3024845"/>
                  <a:gd name="connsiteY29" fmla="*/ 642048 h 1059043"/>
                  <a:gd name="connsiteX30" fmla="*/ 338457 w 3024845"/>
                  <a:gd name="connsiteY30" fmla="*/ 642048 h 1059043"/>
                  <a:gd name="connsiteX31" fmla="*/ 352644 w 3024845"/>
                  <a:gd name="connsiteY31" fmla="*/ 642048 h 1059043"/>
                  <a:gd name="connsiteX32" fmla="*/ 352644 w 3024845"/>
                  <a:gd name="connsiteY32" fmla="*/ 611783 h 1059043"/>
                  <a:gd name="connsiteX33" fmla="*/ 397231 w 3024845"/>
                  <a:gd name="connsiteY33" fmla="*/ 611783 h 1059043"/>
                  <a:gd name="connsiteX34" fmla="*/ 397231 w 3024845"/>
                  <a:gd name="connsiteY34" fmla="*/ 610432 h 1059043"/>
                  <a:gd name="connsiteX35" fmla="*/ 397231 w 3024845"/>
                  <a:gd name="connsiteY35" fmla="*/ 600974 h 1059043"/>
                  <a:gd name="connsiteX36" fmla="*/ 398245 w 3024845"/>
                  <a:gd name="connsiteY36" fmla="*/ 600974 h 1059043"/>
                  <a:gd name="connsiteX37" fmla="*/ 405338 w 3024845"/>
                  <a:gd name="connsiteY37" fmla="*/ 600974 h 1059043"/>
                  <a:gd name="connsiteX38" fmla="*/ 405338 w 3024845"/>
                  <a:gd name="connsiteY38" fmla="*/ 599083 h 1059043"/>
                  <a:gd name="connsiteX39" fmla="*/ 405338 w 3024845"/>
                  <a:gd name="connsiteY39" fmla="*/ 585842 h 1059043"/>
                  <a:gd name="connsiteX40" fmla="*/ 406098 w 3024845"/>
                  <a:gd name="connsiteY40" fmla="*/ 585842 h 1059043"/>
                  <a:gd name="connsiteX41" fmla="*/ 411418 w 3024845"/>
                  <a:gd name="connsiteY41" fmla="*/ 585842 h 1059043"/>
                  <a:gd name="connsiteX42" fmla="*/ 411418 w 3024845"/>
                  <a:gd name="connsiteY42" fmla="*/ 584761 h 1059043"/>
                  <a:gd name="connsiteX43" fmla="*/ 411418 w 3024845"/>
                  <a:gd name="connsiteY43" fmla="*/ 577194 h 1059043"/>
                  <a:gd name="connsiteX44" fmla="*/ 413445 w 3024845"/>
                  <a:gd name="connsiteY44" fmla="*/ 577194 h 1059043"/>
                  <a:gd name="connsiteX45" fmla="*/ 427632 w 3024845"/>
                  <a:gd name="connsiteY45" fmla="*/ 577194 h 1059043"/>
                  <a:gd name="connsiteX46" fmla="*/ 427632 w 3024845"/>
                  <a:gd name="connsiteY46" fmla="*/ 578275 h 1059043"/>
                  <a:gd name="connsiteX47" fmla="*/ 427632 w 3024845"/>
                  <a:gd name="connsiteY47" fmla="*/ 585842 h 1059043"/>
                  <a:gd name="connsiteX48" fmla="*/ 449925 w 3024845"/>
                  <a:gd name="connsiteY48" fmla="*/ 585842 h 1059043"/>
                  <a:gd name="connsiteX49" fmla="*/ 449925 w 3024845"/>
                  <a:gd name="connsiteY49" fmla="*/ 583950 h 1059043"/>
                  <a:gd name="connsiteX50" fmla="*/ 449925 w 3024845"/>
                  <a:gd name="connsiteY50" fmla="*/ 570709 h 1059043"/>
                  <a:gd name="connsiteX51" fmla="*/ 451699 w 3024845"/>
                  <a:gd name="connsiteY51" fmla="*/ 570709 h 1059043"/>
                  <a:gd name="connsiteX52" fmla="*/ 464112 w 3024845"/>
                  <a:gd name="connsiteY52" fmla="*/ 570709 h 1059043"/>
                  <a:gd name="connsiteX53" fmla="*/ 464112 w 3024845"/>
                  <a:gd name="connsiteY53" fmla="*/ 594489 h 1059043"/>
                  <a:gd name="connsiteX54" fmla="*/ 465126 w 3024845"/>
                  <a:gd name="connsiteY54" fmla="*/ 594489 h 1059043"/>
                  <a:gd name="connsiteX55" fmla="*/ 472219 w 3024845"/>
                  <a:gd name="connsiteY55" fmla="*/ 594489 h 1059043"/>
                  <a:gd name="connsiteX56" fmla="*/ 472219 w 3024845"/>
                  <a:gd name="connsiteY56" fmla="*/ 593408 h 1059043"/>
                  <a:gd name="connsiteX57" fmla="*/ 472219 w 3024845"/>
                  <a:gd name="connsiteY57" fmla="*/ 585842 h 1059043"/>
                  <a:gd name="connsiteX58" fmla="*/ 473992 w 3024845"/>
                  <a:gd name="connsiteY58" fmla="*/ 585842 h 1059043"/>
                  <a:gd name="connsiteX59" fmla="*/ 486406 w 3024845"/>
                  <a:gd name="connsiteY59" fmla="*/ 585842 h 1059043"/>
                  <a:gd name="connsiteX60" fmla="*/ 486406 w 3024845"/>
                  <a:gd name="connsiteY60" fmla="*/ 611783 h 1059043"/>
                  <a:gd name="connsiteX61" fmla="*/ 488433 w 3024845"/>
                  <a:gd name="connsiteY61" fmla="*/ 611783 h 1059043"/>
                  <a:gd name="connsiteX62" fmla="*/ 502619 w 3024845"/>
                  <a:gd name="connsiteY62" fmla="*/ 611783 h 1059043"/>
                  <a:gd name="connsiteX63" fmla="*/ 502619 w 3024845"/>
                  <a:gd name="connsiteY63" fmla="*/ 613404 h 1059043"/>
                  <a:gd name="connsiteX64" fmla="*/ 502619 w 3024845"/>
                  <a:gd name="connsiteY64" fmla="*/ 624754 h 1059043"/>
                  <a:gd name="connsiteX65" fmla="*/ 503379 w 3024845"/>
                  <a:gd name="connsiteY65" fmla="*/ 624754 h 1059043"/>
                  <a:gd name="connsiteX66" fmla="*/ 508700 w 3024845"/>
                  <a:gd name="connsiteY66" fmla="*/ 624754 h 1059043"/>
                  <a:gd name="connsiteX67" fmla="*/ 508700 w 3024845"/>
                  <a:gd name="connsiteY67" fmla="*/ 623943 h 1059043"/>
                  <a:gd name="connsiteX68" fmla="*/ 508700 w 3024845"/>
                  <a:gd name="connsiteY68" fmla="*/ 618268 h 1059043"/>
                  <a:gd name="connsiteX69" fmla="*/ 539100 w 3024845"/>
                  <a:gd name="connsiteY69" fmla="*/ 618268 h 1059043"/>
                  <a:gd name="connsiteX70" fmla="*/ 539100 w 3024845"/>
                  <a:gd name="connsiteY70" fmla="*/ 642048 h 1059043"/>
                  <a:gd name="connsiteX71" fmla="*/ 540113 w 3024845"/>
                  <a:gd name="connsiteY71" fmla="*/ 642048 h 1059043"/>
                  <a:gd name="connsiteX72" fmla="*/ 547207 w 3024845"/>
                  <a:gd name="connsiteY72" fmla="*/ 642048 h 1059043"/>
                  <a:gd name="connsiteX73" fmla="*/ 547207 w 3024845"/>
                  <a:gd name="connsiteY73" fmla="*/ 643129 h 1059043"/>
                  <a:gd name="connsiteX74" fmla="*/ 547207 w 3024845"/>
                  <a:gd name="connsiteY74" fmla="*/ 650695 h 1059043"/>
                  <a:gd name="connsiteX75" fmla="*/ 547967 w 3024845"/>
                  <a:gd name="connsiteY75" fmla="*/ 650695 h 1059043"/>
                  <a:gd name="connsiteX76" fmla="*/ 553287 w 3024845"/>
                  <a:gd name="connsiteY76" fmla="*/ 650695 h 1059043"/>
                  <a:gd name="connsiteX77" fmla="*/ 553287 w 3024845"/>
                  <a:gd name="connsiteY77" fmla="*/ 648533 h 1059043"/>
                  <a:gd name="connsiteX78" fmla="*/ 553287 w 3024845"/>
                  <a:gd name="connsiteY78" fmla="*/ 633401 h 1059043"/>
                  <a:gd name="connsiteX79" fmla="*/ 554300 w 3024845"/>
                  <a:gd name="connsiteY79" fmla="*/ 633401 h 1059043"/>
                  <a:gd name="connsiteX80" fmla="*/ 561394 w 3024845"/>
                  <a:gd name="connsiteY80" fmla="*/ 633401 h 1059043"/>
                  <a:gd name="connsiteX81" fmla="*/ 561394 w 3024845"/>
                  <a:gd name="connsiteY81" fmla="*/ 634482 h 1059043"/>
                  <a:gd name="connsiteX82" fmla="*/ 561394 w 3024845"/>
                  <a:gd name="connsiteY82" fmla="*/ 642048 h 1059043"/>
                  <a:gd name="connsiteX83" fmla="*/ 566714 w 3024845"/>
                  <a:gd name="connsiteY83" fmla="*/ 640055 h 1059043"/>
                  <a:gd name="connsiteX84" fmla="*/ 567474 w 3024845"/>
                  <a:gd name="connsiteY84" fmla="*/ 639075 h 1059043"/>
                  <a:gd name="connsiteX85" fmla="*/ 567474 w 3024845"/>
                  <a:gd name="connsiteY85" fmla="*/ 633401 h 1059043"/>
                  <a:gd name="connsiteX86" fmla="*/ 605981 w 3024845"/>
                  <a:gd name="connsiteY86" fmla="*/ 633401 h 1059043"/>
                  <a:gd name="connsiteX87" fmla="*/ 605981 w 3024845"/>
                  <a:gd name="connsiteY87" fmla="*/ 657180 h 1059043"/>
                  <a:gd name="connsiteX88" fmla="*/ 608007 w 3024845"/>
                  <a:gd name="connsiteY88" fmla="*/ 657180 h 1059043"/>
                  <a:gd name="connsiteX89" fmla="*/ 622194 w 3024845"/>
                  <a:gd name="connsiteY89" fmla="*/ 657180 h 1059043"/>
                  <a:gd name="connsiteX90" fmla="*/ 622194 w 3024845"/>
                  <a:gd name="connsiteY90" fmla="*/ 658261 h 1059043"/>
                  <a:gd name="connsiteX91" fmla="*/ 622194 w 3024845"/>
                  <a:gd name="connsiteY91" fmla="*/ 665827 h 1059043"/>
                  <a:gd name="connsiteX92" fmla="*/ 623968 w 3024845"/>
                  <a:gd name="connsiteY92" fmla="*/ 665827 h 1059043"/>
                  <a:gd name="connsiteX93" fmla="*/ 636381 w 3024845"/>
                  <a:gd name="connsiteY93" fmla="*/ 665827 h 1059043"/>
                  <a:gd name="connsiteX94" fmla="*/ 636381 w 3024845"/>
                  <a:gd name="connsiteY94" fmla="*/ 642048 h 1059043"/>
                  <a:gd name="connsiteX95" fmla="*/ 637394 w 3024845"/>
                  <a:gd name="connsiteY95" fmla="*/ 642048 h 1059043"/>
                  <a:gd name="connsiteX96" fmla="*/ 644488 w 3024845"/>
                  <a:gd name="connsiteY96" fmla="*/ 642048 h 1059043"/>
                  <a:gd name="connsiteX97" fmla="*/ 644488 w 3024845"/>
                  <a:gd name="connsiteY97" fmla="*/ 609621 h 1059043"/>
                  <a:gd name="connsiteX98" fmla="*/ 645501 w 3024845"/>
                  <a:gd name="connsiteY98" fmla="*/ 609621 h 1059043"/>
                  <a:gd name="connsiteX99" fmla="*/ 652595 w 3024845"/>
                  <a:gd name="connsiteY99" fmla="*/ 609621 h 1059043"/>
                  <a:gd name="connsiteX100" fmla="*/ 652595 w 3024845"/>
                  <a:gd name="connsiteY100" fmla="*/ 607730 h 1059043"/>
                  <a:gd name="connsiteX101" fmla="*/ 652595 w 3024845"/>
                  <a:gd name="connsiteY101" fmla="*/ 594489 h 1059043"/>
                  <a:gd name="connsiteX102" fmla="*/ 651328 w 3024845"/>
                  <a:gd name="connsiteY102" fmla="*/ 592867 h 1059043"/>
                  <a:gd name="connsiteX103" fmla="*/ 656648 w 3024845"/>
                  <a:gd name="connsiteY103" fmla="*/ 581518 h 1059043"/>
                  <a:gd name="connsiteX104" fmla="*/ 664755 w 3024845"/>
                  <a:gd name="connsiteY104" fmla="*/ 609621 h 1059043"/>
                  <a:gd name="connsiteX105" fmla="*/ 665515 w 3024845"/>
                  <a:gd name="connsiteY105" fmla="*/ 609621 h 1059043"/>
                  <a:gd name="connsiteX106" fmla="*/ 670835 w 3024845"/>
                  <a:gd name="connsiteY106" fmla="*/ 609621 h 1059043"/>
                  <a:gd name="connsiteX107" fmla="*/ 670835 w 3024845"/>
                  <a:gd name="connsiteY107" fmla="*/ 503694 h 1059043"/>
                  <a:gd name="connsiteX108" fmla="*/ 672355 w 3024845"/>
                  <a:gd name="connsiteY108" fmla="*/ 503694 h 1059043"/>
                  <a:gd name="connsiteX109" fmla="*/ 682995 w 3024845"/>
                  <a:gd name="connsiteY109" fmla="*/ 503694 h 1059043"/>
                  <a:gd name="connsiteX110" fmla="*/ 682995 w 3024845"/>
                  <a:gd name="connsiteY110" fmla="*/ 456135 h 1059043"/>
                  <a:gd name="connsiteX111" fmla="*/ 709342 w 3024845"/>
                  <a:gd name="connsiteY111" fmla="*/ 456135 h 1059043"/>
                  <a:gd name="connsiteX112" fmla="*/ 709342 w 3024845"/>
                  <a:gd name="connsiteY112" fmla="*/ 434517 h 1059043"/>
                  <a:gd name="connsiteX113" fmla="*/ 743796 w 3024845"/>
                  <a:gd name="connsiteY113" fmla="*/ 434517 h 1059043"/>
                  <a:gd name="connsiteX114" fmla="*/ 743796 w 3024845"/>
                  <a:gd name="connsiteY114" fmla="*/ 436949 h 1059043"/>
                  <a:gd name="connsiteX115" fmla="*/ 743796 w 3024845"/>
                  <a:gd name="connsiteY115" fmla="*/ 453973 h 1059043"/>
                  <a:gd name="connsiteX116" fmla="*/ 746076 w 3024845"/>
                  <a:gd name="connsiteY116" fmla="*/ 453973 h 1059043"/>
                  <a:gd name="connsiteX117" fmla="*/ 762036 w 3024845"/>
                  <a:gd name="connsiteY117" fmla="*/ 453973 h 1059043"/>
                  <a:gd name="connsiteX118" fmla="*/ 762036 w 3024845"/>
                  <a:gd name="connsiteY118" fmla="*/ 501532 h 1059043"/>
                  <a:gd name="connsiteX119" fmla="*/ 763049 w 3024845"/>
                  <a:gd name="connsiteY119" fmla="*/ 501532 h 1059043"/>
                  <a:gd name="connsiteX120" fmla="*/ 770143 w 3024845"/>
                  <a:gd name="connsiteY120" fmla="*/ 501532 h 1059043"/>
                  <a:gd name="connsiteX121" fmla="*/ 784330 w 3024845"/>
                  <a:gd name="connsiteY121" fmla="*/ 505856 h 1059043"/>
                  <a:gd name="connsiteX122" fmla="*/ 784330 w 3024845"/>
                  <a:gd name="connsiteY122" fmla="*/ 544768 h 1059043"/>
                  <a:gd name="connsiteX123" fmla="*/ 785343 w 3024845"/>
                  <a:gd name="connsiteY123" fmla="*/ 544768 h 1059043"/>
                  <a:gd name="connsiteX124" fmla="*/ 792436 w 3024845"/>
                  <a:gd name="connsiteY124" fmla="*/ 544768 h 1059043"/>
                  <a:gd name="connsiteX125" fmla="*/ 792436 w 3024845"/>
                  <a:gd name="connsiteY125" fmla="*/ 546389 h 1059043"/>
                  <a:gd name="connsiteX126" fmla="*/ 792436 w 3024845"/>
                  <a:gd name="connsiteY126" fmla="*/ 557738 h 1059043"/>
                  <a:gd name="connsiteX127" fmla="*/ 794463 w 3024845"/>
                  <a:gd name="connsiteY127" fmla="*/ 557738 h 1059043"/>
                  <a:gd name="connsiteX128" fmla="*/ 808650 w 3024845"/>
                  <a:gd name="connsiteY128" fmla="*/ 557738 h 1059043"/>
                  <a:gd name="connsiteX129" fmla="*/ 814730 w 3024845"/>
                  <a:gd name="connsiteY129" fmla="*/ 564224 h 1059043"/>
                  <a:gd name="connsiteX130" fmla="*/ 814730 w 3024845"/>
                  <a:gd name="connsiteY130" fmla="*/ 585842 h 1059043"/>
                  <a:gd name="connsiteX131" fmla="*/ 817010 w 3024845"/>
                  <a:gd name="connsiteY131" fmla="*/ 585842 h 1059043"/>
                  <a:gd name="connsiteX132" fmla="*/ 832970 w 3024845"/>
                  <a:gd name="connsiteY132" fmla="*/ 585842 h 1059043"/>
                  <a:gd name="connsiteX133" fmla="*/ 832970 w 3024845"/>
                  <a:gd name="connsiteY133" fmla="*/ 586922 h 1059043"/>
                  <a:gd name="connsiteX134" fmla="*/ 832970 w 3024845"/>
                  <a:gd name="connsiteY134" fmla="*/ 594489 h 1059043"/>
                  <a:gd name="connsiteX135" fmla="*/ 834237 w 3024845"/>
                  <a:gd name="connsiteY135" fmla="*/ 594489 h 1059043"/>
                  <a:gd name="connsiteX136" fmla="*/ 843104 w 3024845"/>
                  <a:gd name="connsiteY136" fmla="*/ 594489 h 1059043"/>
                  <a:gd name="connsiteX137" fmla="*/ 843104 w 3024845"/>
                  <a:gd name="connsiteY137" fmla="*/ 596650 h 1059043"/>
                  <a:gd name="connsiteX138" fmla="*/ 843104 w 3024845"/>
                  <a:gd name="connsiteY138" fmla="*/ 611783 h 1059043"/>
                  <a:gd name="connsiteX139" fmla="*/ 847157 w 3024845"/>
                  <a:gd name="connsiteY139" fmla="*/ 609891 h 1059043"/>
                  <a:gd name="connsiteX140" fmla="*/ 847157 w 3024845"/>
                  <a:gd name="connsiteY140" fmla="*/ 596650 h 1059043"/>
                  <a:gd name="connsiteX141" fmla="*/ 848170 w 3024845"/>
                  <a:gd name="connsiteY141" fmla="*/ 596650 h 1059043"/>
                  <a:gd name="connsiteX142" fmla="*/ 855264 w 3024845"/>
                  <a:gd name="connsiteY142" fmla="*/ 596650 h 1059043"/>
                  <a:gd name="connsiteX143" fmla="*/ 855264 w 3024845"/>
                  <a:gd name="connsiteY143" fmla="*/ 598272 h 1059043"/>
                  <a:gd name="connsiteX144" fmla="*/ 855264 w 3024845"/>
                  <a:gd name="connsiteY144" fmla="*/ 609621 h 1059043"/>
                  <a:gd name="connsiteX145" fmla="*/ 856024 w 3024845"/>
                  <a:gd name="connsiteY145" fmla="*/ 609621 h 1059043"/>
                  <a:gd name="connsiteX146" fmla="*/ 861344 w 3024845"/>
                  <a:gd name="connsiteY146" fmla="*/ 609621 h 1059043"/>
                  <a:gd name="connsiteX147" fmla="*/ 909984 w 3024845"/>
                  <a:gd name="connsiteY147" fmla="*/ 605298 h 1059043"/>
                  <a:gd name="connsiteX148" fmla="*/ 909984 w 3024845"/>
                  <a:gd name="connsiteY148" fmla="*/ 606649 h 1059043"/>
                  <a:gd name="connsiteX149" fmla="*/ 909984 w 3024845"/>
                  <a:gd name="connsiteY149" fmla="*/ 616106 h 1059043"/>
                  <a:gd name="connsiteX150" fmla="*/ 910744 w 3024845"/>
                  <a:gd name="connsiteY150" fmla="*/ 616106 h 1059043"/>
                  <a:gd name="connsiteX151" fmla="*/ 916065 w 3024845"/>
                  <a:gd name="connsiteY151" fmla="*/ 616106 h 1059043"/>
                  <a:gd name="connsiteX152" fmla="*/ 916065 w 3024845"/>
                  <a:gd name="connsiteY152" fmla="*/ 618268 h 1059043"/>
                  <a:gd name="connsiteX153" fmla="*/ 916065 w 3024845"/>
                  <a:gd name="connsiteY153" fmla="*/ 633401 h 1059043"/>
                  <a:gd name="connsiteX154" fmla="*/ 918091 w 3024845"/>
                  <a:gd name="connsiteY154" fmla="*/ 632050 h 1059043"/>
                  <a:gd name="connsiteX155" fmla="*/ 932278 w 3024845"/>
                  <a:gd name="connsiteY155" fmla="*/ 622592 h 1059043"/>
                  <a:gd name="connsiteX156" fmla="*/ 938358 w 3024845"/>
                  <a:gd name="connsiteY156" fmla="*/ 581518 h 1059043"/>
                  <a:gd name="connsiteX157" fmla="*/ 939118 w 3024845"/>
                  <a:gd name="connsiteY157" fmla="*/ 581248 h 1059043"/>
                  <a:gd name="connsiteX158" fmla="*/ 944438 w 3024845"/>
                  <a:gd name="connsiteY158" fmla="*/ 579356 h 1059043"/>
                  <a:gd name="connsiteX159" fmla="*/ 946465 w 3024845"/>
                  <a:gd name="connsiteY159" fmla="*/ 510179 h 1059043"/>
                  <a:gd name="connsiteX160" fmla="*/ 948492 w 3024845"/>
                  <a:gd name="connsiteY160" fmla="*/ 579356 h 1059043"/>
                  <a:gd name="connsiteX161" fmla="*/ 949252 w 3024845"/>
                  <a:gd name="connsiteY161" fmla="*/ 579626 h 1059043"/>
                  <a:gd name="connsiteX162" fmla="*/ 954572 w 3024845"/>
                  <a:gd name="connsiteY162" fmla="*/ 581518 h 1059043"/>
                  <a:gd name="connsiteX163" fmla="*/ 954572 w 3024845"/>
                  <a:gd name="connsiteY163" fmla="*/ 495047 h 1059043"/>
                  <a:gd name="connsiteX164" fmla="*/ 958625 w 3024845"/>
                  <a:gd name="connsiteY164" fmla="*/ 462620 h 1059043"/>
                  <a:gd name="connsiteX165" fmla="*/ 997132 w 3024845"/>
                  <a:gd name="connsiteY165" fmla="*/ 462620 h 1059043"/>
                  <a:gd name="connsiteX166" fmla="*/ 997132 w 3024845"/>
                  <a:gd name="connsiteY166" fmla="*/ 495047 h 1059043"/>
                  <a:gd name="connsiteX167" fmla="*/ 997892 w 3024845"/>
                  <a:gd name="connsiteY167" fmla="*/ 495047 h 1059043"/>
                  <a:gd name="connsiteX168" fmla="*/ 1003212 w 3024845"/>
                  <a:gd name="connsiteY168" fmla="*/ 495047 h 1059043"/>
                  <a:gd name="connsiteX169" fmla="*/ 1003212 w 3024845"/>
                  <a:gd name="connsiteY169" fmla="*/ 412899 h 1059043"/>
                  <a:gd name="connsiteX170" fmla="*/ 1004986 w 3024845"/>
                  <a:gd name="connsiteY170" fmla="*/ 412899 h 1059043"/>
                  <a:gd name="connsiteX171" fmla="*/ 1017399 w 3024845"/>
                  <a:gd name="connsiteY171" fmla="*/ 412899 h 1059043"/>
                  <a:gd name="connsiteX172" fmla="*/ 1017399 w 3024845"/>
                  <a:gd name="connsiteY172" fmla="*/ 411008 h 1059043"/>
                  <a:gd name="connsiteX173" fmla="*/ 1017399 w 3024845"/>
                  <a:gd name="connsiteY173" fmla="*/ 397767 h 1059043"/>
                  <a:gd name="connsiteX174" fmla="*/ 1039693 w 3024845"/>
                  <a:gd name="connsiteY174" fmla="*/ 397767 h 1059043"/>
                  <a:gd name="connsiteX175" fmla="*/ 1039693 w 3024845"/>
                  <a:gd name="connsiteY175" fmla="*/ 396686 h 1059043"/>
                  <a:gd name="connsiteX176" fmla="*/ 1039693 w 3024845"/>
                  <a:gd name="connsiteY176" fmla="*/ 389120 h 1059043"/>
                  <a:gd name="connsiteX177" fmla="*/ 1041466 w 3024845"/>
                  <a:gd name="connsiteY177" fmla="*/ 389120 h 1059043"/>
                  <a:gd name="connsiteX178" fmla="*/ 1053880 w 3024845"/>
                  <a:gd name="connsiteY178" fmla="*/ 389120 h 1059043"/>
                  <a:gd name="connsiteX179" fmla="*/ 1053880 w 3024845"/>
                  <a:gd name="connsiteY179" fmla="*/ 390201 h 1059043"/>
                  <a:gd name="connsiteX180" fmla="*/ 1053880 w 3024845"/>
                  <a:gd name="connsiteY180" fmla="*/ 397767 h 1059043"/>
                  <a:gd name="connsiteX181" fmla="*/ 1054640 w 3024845"/>
                  <a:gd name="connsiteY181" fmla="*/ 397767 h 1059043"/>
                  <a:gd name="connsiteX182" fmla="*/ 1059960 w 3024845"/>
                  <a:gd name="connsiteY182" fmla="*/ 397767 h 1059043"/>
                  <a:gd name="connsiteX183" fmla="*/ 1070093 w 3024845"/>
                  <a:gd name="connsiteY183" fmla="*/ 393443 h 1059043"/>
                  <a:gd name="connsiteX184" fmla="*/ 1074146 w 3024845"/>
                  <a:gd name="connsiteY184" fmla="*/ 396686 h 1059043"/>
                  <a:gd name="connsiteX185" fmla="*/ 1074146 w 3024845"/>
                  <a:gd name="connsiteY185" fmla="*/ 389120 h 1059043"/>
                  <a:gd name="connsiteX186" fmla="*/ 1076426 w 3024845"/>
                  <a:gd name="connsiteY186" fmla="*/ 389120 h 1059043"/>
                  <a:gd name="connsiteX187" fmla="*/ 1092387 w 3024845"/>
                  <a:gd name="connsiteY187" fmla="*/ 389120 h 1059043"/>
                  <a:gd name="connsiteX188" fmla="*/ 1092387 w 3024845"/>
                  <a:gd name="connsiteY188" fmla="*/ 390201 h 1059043"/>
                  <a:gd name="connsiteX189" fmla="*/ 1092387 w 3024845"/>
                  <a:gd name="connsiteY189" fmla="*/ 397767 h 1059043"/>
                  <a:gd name="connsiteX190" fmla="*/ 1122787 w 3024845"/>
                  <a:gd name="connsiteY190" fmla="*/ 397767 h 1059043"/>
                  <a:gd name="connsiteX191" fmla="*/ 1122787 w 3024845"/>
                  <a:gd name="connsiteY191" fmla="*/ 399388 h 1059043"/>
                  <a:gd name="connsiteX192" fmla="*/ 1122787 w 3024845"/>
                  <a:gd name="connsiteY192" fmla="*/ 410738 h 1059043"/>
                  <a:gd name="connsiteX193" fmla="*/ 1149134 w 3024845"/>
                  <a:gd name="connsiteY193" fmla="*/ 410738 h 1059043"/>
                  <a:gd name="connsiteX194" fmla="*/ 1149134 w 3024845"/>
                  <a:gd name="connsiteY194" fmla="*/ 441002 h 1059043"/>
                  <a:gd name="connsiteX195" fmla="*/ 1149894 w 3024845"/>
                  <a:gd name="connsiteY195" fmla="*/ 441002 h 1059043"/>
                  <a:gd name="connsiteX196" fmla="*/ 1155214 w 3024845"/>
                  <a:gd name="connsiteY196" fmla="*/ 441002 h 1059043"/>
                  <a:gd name="connsiteX197" fmla="*/ 1155214 w 3024845"/>
                  <a:gd name="connsiteY197" fmla="*/ 442083 h 1059043"/>
                  <a:gd name="connsiteX198" fmla="*/ 1155214 w 3024845"/>
                  <a:gd name="connsiteY198" fmla="*/ 449650 h 1059043"/>
                  <a:gd name="connsiteX199" fmla="*/ 1159268 w 3024845"/>
                  <a:gd name="connsiteY199" fmla="*/ 479914 h 1059043"/>
                  <a:gd name="connsiteX200" fmla="*/ 1160028 w 3024845"/>
                  <a:gd name="connsiteY200" fmla="*/ 479914 h 1059043"/>
                  <a:gd name="connsiteX201" fmla="*/ 1165348 w 3024845"/>
                  <a:gd name="connsiteY201" fmla="*/ 479914 h 1059043"/>
                  <a:gd name="connsiteX202" fmla="*/ 1165348 w 3024845"/>
                  <a:gd name="connsiteY202" fmla="*/ 480725 h 1059043"/>
                  <a:gd name="connsiteX203" fmla="*/ 1165348 w 3024845"/>
                  <a:gd name="connsiteY203" fmla="*/ 486400 h 1059043"/>
                  <a:gd name="connsiteX204" fmla="*/ 1166361 w 3024845"/>
                  <a:gd name="connsiteY204" fmla="*/ 486400 h 1059043"/>
                  <a:gd name="connsiteX205" fmla="*/ 1173454 w 3024845"/>
                  <a:gd name="connsiteY205" fmla="*/ 486400 h 1059043"/>
                  <a:gd name="connsiteX206" fmla="*/ 1173454 w 3024845"/>
                  <a:gd name="connsiteY206" fmla="*/ 516665 h 1059043"/>
                  <a:gd name="connsiteX207" fmla="*/ 1175481 w 3024845"/>
                  <a:gd name="connsiteY207" fmla="*/ 516665 h 1059043"/>
                  <a:gd name="connsiteX208" fmla="*/ 1189668 w 3024845"/>
                  <a:gd name="connsiteY208" fmla="*/ 516665 h 1059043"/>
                  <a:gd name="connsiteX209" fmla="*/ 1189668 w 3024845"/>
                  <a:gd name="connsiteY209" fmla="*/ 540444 h 1059043"/>
                  <a:gd name="connsiteX210" fmla="*/ 1191695 w 3024845"/>
                  <a:gd name="connsiteY210" fmla="*/ 542065 h 1059043"/>
                  <a:gd name="connsiteX211" fmla="*/ 1191695 w 3024845"/>
                  <a:gd name="connsiteY211" fmla="*/ 553415 h 1059043"/>
                  <a:gd name="connsiteX212" fmla="*/ 1192455 w 3024845"/>
                  <a:gd name="connsiteY212" fmla="*/ 553415 h 1059043"/>
                  <a:gd name="connsiteX213" fmla="*/ 1197775 w 3024845"/>
                  <a:gd name="connsiteY213" fmla="*/ 553415 h 1059043"/>
                  <a:gd name="connsiteX214" fmla="*/ 1197775 w 3024845"/>
                  <a:gd name="connsiteY214" fmla="*/ 577194 h 1059043"/>
                  <a:gd name="connsiteX215" fmla="*/ 1199041 w 3024845"/>
                  <a:gd name="connsiteY215" fmla="*/ 577194 h 1059043"/>
                  <a:gd name="connsiteX216" fmla="*/ 1207908 w 3024845"/>
                  <a:gd name="connsiteY216" fmla="*/ 577194 h 1059043"/>
                  <a:gd name="connsiteX217" fmla="*/ 1209935 w 3024845"/>
                  <a:gd name="connsiteY217" fmla="*/ 581248 h 1059043"/>
                  <a:gd name="connsiteX218" fmla="*/ 1209935 w 3024845"/>
                  <a:gd name="connsiteY218" fmla="*/ 594489 h 1059043"/>
                  <a:gd name="connsiteX219" fmla="*/ 1211455 w 3024845"/>
                  <a:gd name="connsiteY219" fmla="*/ 592597 h 1059043"/>
                  <a:gd name="connsiteX220" fmla="*/ 1222095 w 3024845"/>
                  <a:gd name="connsiteY220" fmla="*/ 579356 h 1059043"/>
                  <a:gd name="connsiteX221" fmla="*/ 1250469 w 3024845"/>
                  <a:gd name="connsiteY221" fmla="*/ 579356 h 1059043"/>
                  <a:gd name="connsiteX222" fmla="*/ 1250469 w 3024845"/>
                  <a:gd name="connsiteY222" fmla="*/ 665827 h 1059043"/>
                  <a:gd name="connsiteX223" fmla="*/ 1251229 w 3024845"/>
                  <a:gd name="connsiteY223" fmla="*/ 665827 h 1059043"/>
                  <a:gd name="connsiteX224" fmla="*/ 1256549 w 3024845"/>
                  <a:gd name="connsiteY224" fmla="*/ 665827 h 1059043"/>
                  <a:gd name="connsiteX225" fmla="*/ 1257309 w 3024845"/>
                  <a:gd name="connsiteY225" fmla="*/ 664476 h 1059043"/>
                  <a:gd name="connsiteX226" fmla="*/ 1262629 w 3024845"/>
                  <a:gd name="connsiteY226" fmla="*/ 655018 h 1059043"/>
                  <a:gd name="connsiteX227" fmla="*/ 1262629 w 3024845"/>
                  <a:gd name="connsiteY227" fmla="*/ 656910 h 1059043"/>
                  <a:gd name="connsiteX228" fmla="*/ 1262629 w 3024845"/>
                  <a:gd name="connsiteY228" fmla="*/ 670151 h 1059043"/>
                  <a:gd name="connsiteX229" fmla="*/ 1266682 w 3024845"/>
                  <a:gd name="connsiteY229" fmla="*/ 624754 h 1059043"/>
                  <a:gd name="connsiteX230" fmla="*/ 1267442 w 3024845"/>
                  <a:gd name="connsiteY230" fmla="*/ 624754 h 1059043"/>
                  <a:gd name="connsiteX231" fmla="*/ 1272762 w 3024845"/>
                  <a:gd name="connsiteY231" fmla="*/ 624754 h 1059043"/>
                  <a:gd name="connsiteX232" fmla="*/ 1272762 w 3024845"/>
                  <a:gd name="connsiteY232" fmla="*/ 559900 h 1059043"/>
                  <a:gd name="connsiteX233" fmla="*/ 1273776 w 3024845"/>
                  <a:gd name="connsiteY233" fmla="*/ 559900 h 1059043"/>
                  <a:gd name="connsiteX234" fmla="*/ 1280869 w 3024845"/>
                  <a:gd name="connsiteY234" fmla="*/ 559900 h 1059043"/>
                  <a:gd name="connsiteX235" fmla="*/ 1293029 w 3024845"/>
                  <a:gd name="connsiteY235" fmla="*/ 516665 h 1059043"/>
                  <a:gd name="connsiteX236" fmla="*/ 1294296 w 3024845"/>
                  <a:gd name="connsiteY236" fmla="*/ 516665 h 1059043"/>
                  <a:gd name="connsiteX237" fmla="*/ 1303163 w 3024845"/>
                  <a:gd name="connsiteY237" fmla="*/ 516665 h 1059043"/>
                  <a:gd name="connsiteX238" fmla="*/ 1313296 w 3024845"/>
                  <a:gd name="connsiteY238" fmla="*/ 559900 h 1059043"/>
                  <a:gd name="connsiteX239" fmla="*/ 1314309 w 3024845"/>
                  <a:gd name="connsiteY239" fmla="*/ 559900 h 1059043"/>
                  <a:gd name="connsiteX240" fmla="*/ 1321403 w 3024845"/>
                  <a:gd name="connsiteY240" fmla="*/ 559900 h 1059043"/>
                  <a:gd name="connsiteX241" fmla="*/ 1321403 w 3024845"/>
                  <a:gd name="connsiteY241" fmla="*/ 598812 h 1059043"/>
                  <a:gd name="connsiteX242" fmla="*/ 1323176 w 3024845"/>
                  <a:gd name="connsiteY242" fmla="*/ 598812 h 1059043"/>
                  <a:gd name="connsiteX243" fmla="*/ 1335590 w 3024845"/>
                  <a:gd name="connsiteY243" fmla="*/ 598812 h 1059043"/>
                  <a:gd name="connsiteX244" fmla="*/ 1335590 w 3024845"/>
                  <a:gd name="connsiteY244" fmla="*/ 600974 h 1059043"/>
                  <a:gd name="connsiteX245" fmla="*/ 1335590 w 3024845"/>
                  <a:gd name="connsiteY245" fmla="*/ 616106 h 1059043"/>
                  <a:gd name="connsiteX246" fmla="*/ 1339643 w 3024845"/>
                  <a:gd name="connsiteY246" fmla="*/ 613945 h 1059043"/>
                  <a:gd name="connsiteX247" fmla="*/ 1339643 w 3024845"/>
                  <a:gd name="connsiteY247" fmla="*/ 598812 h 1059043"/>
                  <a:gd name="connsiteX248" fmla="*/ 1341163 w 3024845"/>
                  <a:gd name="connsiteY248" fmla="*/ 598812 h 1059043"/>
                  <a:gd name="connsiteX249" fmla="*/ 1351803 w 3024845"/>
                  <a:gd name="connsiteY249" fmla="*/ 598812 h 1059043"/>
                  <a:gd name="connsiteX250" fmla="*/ 1351803 w 3024845"/>
                  <a:gd name="connsiteY250" fmla="*/ 600433 h 1059043"/>
                  <a:gd name="connsiteX251" fmla="*/ 1351803 w 3024845"/>
                  <a:gd name="connsiteY251" fmla="*/ 611783 h 1059043"/>
                  <a:gd name="connsiteX252" fmla="*/ 1382204 w 3024845"/>
                  <a:gd name="connsiteY252" fmla="*/ 611783 h 1059043"/>
                  <a:gd name="connsiteX253" fmla="*/ 1382204 w 3024845"/>
                  <a:gd name="connsiteY253" fmla="*/ 575033 h 1059043"/>
                  <a:gd name="connsiteX254" fmla="*/ 1383470 w 3024845"/>
                  <a:gd name="connsiteY254" fmla="*/ 575033 h 1059043"/>
                  <a:gd name="connsiteX255" fmla="*/ 1392337 w 3024845"/>
                  <a:gd name="connsiteY255" fmla="*/ 575033 h 1059043"/>
                  <a:gd name="connsiteX256" fmla="*/ 1392337 w 3024845"/>
                  <a:gd name="connsiteY256" fmla="*/ 596650 h 1059043"/>
                  <a:gd name="connsiteX257" fmla="*/ 1394364 w 3024845"/>
                  <a:gd name="connsiteY257" fmla="*/ 564224 h 1059043"/>
                  <a:gd name="connsiteX258" fmla="*/ 1416657 w 3024845"/>
                  <a:gd name="connsiteY258" fmla="*/ 564224 h 1059043"/>
                  <a:gd name="connsiteX259" fmla="*/ 1416657 w 3024845"/>
                  <a:gd name="connsiteY259" fmla="*/ 562602 h 1059043"/>
                  <a:gd name="connsiteX260" fmla="*/ 1416657 w 3024845"/>
                  <a:gd name="connsiteY260" fmla="*/ 551253 h 1059043"/>
                  <a:gd name="connsiteX261" fmla="*/ 1417417 w 3024845"/>
                  <a:gd name="connsiteY261" fmla="*/ 551253 h 1059043"/>
                  <a:gd name="connsiteX262" fmla="*/ 1422737 w 3024845"/>
                  <a:gd name="connsiteY262" fmla="*/ 551253 h 1059043"/>
                  <a:gd name="connsiteX263" fmla="*/ 1422737 w 3024845"/>
                  <a:gd name="connsiteY263" fmla="*/ 549362 h 1059043"/>
                  <a:gd name="connsiteX264" fmla="*/ 1422737 w 3024845"/>
                  <a:gd name="connsiteY264" fmla="*/ 536121 h 1059043"/>
                  <a:gd name="connsiteX265" fmla="*/ 1426791 w 3024845"/>
                  <a:gd name="connsiteY265" fmla="*/ 542606 h 1059043"/>
                  <a:gd name="connsiteX266" fmla="*/ 1429071 w 3024845"/>
                  <a:gd name="connsiteY266" fmla="*/ 542606 h 1059043"/>
                  <a:gd name="connsiteX267" fmla="*/ 1445031 w 3024845"/>
                  <a:gd name="connsiteY267" fmla="*/ 542606 h 1059043"/>
                  <a:gd name="connsiteX268" fmla="*/ 1445031 w 3024845"/>
                  <a:gd name="connsiteY268" fmla="*/ 541795 h 1059043"/>
                  <a:gd name="connsiteX269" fmla="*/ 1445031 w 3024845"/>
                  <a:gd name="connsiteY269" fmla="*/ 536121 h 1059043"/>
                  <a:gd name="connsiteX270" fmla="*/ 1445791 w 3024845"/>
                  <a:gd name="connsiteY270" fmla="*/ 536121 h 1059043"/>
                  <a:gd name="connsiteX271" fmla="*/ 1451111 w 3024845"/>
                  <a:gd name="connsiteY271" fmla="*/ 536121 h 1059043"/>
                  <a:gd name="connsiteX272" fmla="*/ 1451111 w 3024845"/>
                  <a:gd name="connsiteY272" fmla="*/ 537472 h 1059043"/>
                  <a:gd name="connsiteX273" fmla="*/ 1451111 w 3024845"/>
                  <a:gd name="connsiteY273" fmla="*/ 546930 h 1059043"/>
                  <a:gd name="connsiteX274" fmla="*/ 1489618 w 3024845"/>
                  <a:gd name="connsiteY274" fmla="*/ 546930 h 1059043"/>
                  <a:gd name="connsiteX275" fmla="*/ 1489618 w 3024845"/>
                  <a:gd name="connsiteY275" fmla="*/ 685283 h 1059043"/>
                  <a:gd name="connsiteX276" fmla="*/ 1491138 w 3024845"/>
                  <a:gd name="connsiteY276" fmla="*/ 685283 h 1059043"/>
                  <a:gd name="connsiteX277" fmla="*/ 1501778 w 3024845"/>
                  <a:gd name="connsiteY277" fmla="*/ 685283 h 1059043"/>
                  <a:gd name="connsiteX278" fmla="*/ 1501778 w 3024845"/>
                  <a:gd name="connsiteY278" fmla="*/ 672313 h 1059043"/>
                  <a:gd name="connsiteX279" fmla="*/ 1505832 w 3024845"/>
                  <a:gd name="connsiteY279" fmla="*/ 672313 h 1059043"/>
                  <a:gd name="connsiteX280" fmla="*/ 1505832 w 3024845"/>
                  <a:gd name="connsiteY280" fmla="*/ 685283 h 1059043"/>
                  <a:gd name="connsiteX281" fmla="*/ 1536232 w 3024845"/>
                  <a:gd name="connsiteY281" fmla="*/ 685283 h 1059043"/>
                  <a:gd name="connsiteX282" fmla="*/ 1536232 w 3024845"/>
                  <a:gd name="connsiteY282" fmla="*/ 655018 h 1059043"/>
                  <a:gd name="connsiteX283" fmla="*/ 1548392 w 3024845"/>
                  <a:gd name="connsiteY283" fmla="*/ 655018 h 1059043"/>
                  <a:gd name="connsiteX284" fmla="*/ 1560552 w 3024845"/>
                  <a:gd name="connsiteY284" fmla="*/ 652857 h 1059043"/>
                  <a:gd name="connsiteX285" fmla="*/ 1564606 w 3024845"/>
                  <a:gd name="connsiteY285" fmla="*/ 655018 h 1059043"/>
                  <a:gd name="connsiteX286" fmla="*/ 1574739 w 3024845"/>
                  <a:gd name="connsiteY286" fmla="*/ 655018 h 1059043"/>
                  <a:gd name="connsiteX287" fmla="*/ 1574739 w 3024845"/>
                  <a:gd name="connsiteY287" fmla="*/ 685283 h 1059043"/>
                  <a:gd name="connsiteX288" fmla="*/ 1582846 w 3024845"/>
                  <a:gd name="connsiteY288" fmla="*/ 685283 h 1059043"/>
                  <a:gd name="connsiteX289" fmla="*/ 1582846 w 3024845"/>
                  <a:gd name="connsiteY289" fmla="*/ 702578 h 1059043"/>
                  <a:gd name="connsiteX290" fmla="*/ 1592182 w 3024845"/>
                  <a:gd name="connsiteY290" fmla="*/ 703483 h 1059043"/>
                  <a:gd name="connsiteX291" fmla="*/ 1605140 w 3024845"/>
                  <a:gd name="connsiteY291" fmla="*/ 703483 h 1059043"/>
                  <a:gd name="connsiteX292" fmla="*/ 1605140 w 3024845"/>
                  <a:gd name="connsiteY292" fmla="*/ 687445 h 1059043"/>
                  <a:gd name="connsiteX293" fmla="*/ 1673096 w 3024845"/>
                  <a:gd name="connsiteY293" fmla="*/ 687445 h 1059043"/>
                  <a:gd name="connsiteX294" fmla="*/ 1673096 w 3024845"/>
                  <a:gd name="connsiteY294" fmla="*/ 602192 h 1059043"/>
                  <a:gd name="connsiteX295" fmla="*/ 1745104 w 3024845"/>
                  <a:gd name="connsiteY295" fmla="*/ 602192 h 1059043"/>
                  <a:gd name="connsiteX296" fmla="*/ 1745104 w 3024845"/>
                  <a:gd name="connsiteY296" fmla="*/ 680960 h 1059043"/>
                  <a:gd name="connsiteX297" fmla="*/ 1747008 w 3024845"/>
                  <a:gd name="connsiteY297" fmla="*/ 680960 h 1059043"/>
                  <a:gd name="connsiteX298" fmla="*/ 1748250 w 3024845"/>
                  <a:gd name="connsiteY298" fmla="*/ 703483 h 1059043"/>
                  <a:gd name="connsiteX299" fmla="*/ 1757926 w 3024845"/>
                  <a:gd name="connsiteY299" fmla="*/ 703483 h 1059043"/>
                  <a:gd name="connsiteX300" fmla="*/ 1759168 w 3024845"/>
                  <a:gd name="connsiteY300" fmla="*/ 680960 h 1059043"/>
                  <a:gd name="connsiteX301" fmla="*/ 1765248 w 3024845"/>
                  <a:gd name="connsiteY301" fmla="*/ 680960 h 1059043"/>
                  <a:gd name="connsiteX302" fmla="*/ 1766490 w 3024845"/>
                  <a:gd name="connsiteY302" fmla="*/ 703483 h 1059043"/>
                  <a:gd name="connsiteX303" fmla="*/ 1817112 w 3024845"/>
                  <a:gd name="connsiteY303" fmla="*/ 703483 h 1059043"/>
                  <a:gd name="connsiteX304" fmla="*/ 1817112 w 3024845"/>
                  <a:gd name="connsiteY304" fmla="*/ 540455 h 1059043"/>
                  <a:gd name="connsiteX305" fmla="*/ 2014439 w 3024845"/>
                  <a:gd name="connsiteY305" fmla="*/ 540455 h 1059043"/>
                  <a:gd name="connsiteX306" fmla="*/ 2014439 w 3024845"/>
                  <a:gd name="connsiteY306" fmla="*/ 703483 h 1059043"/>
                  <a:gd name="connsiteX307" fmla="*/ 2033136 w 3024845"/>
                  <a:gd name="connsiteY307" fmla="*/ 703483 h 1059043"/>
                  <a:gd name="connsiteX308" fmla="*/ 2033136 w 3024845"/>
                  <a:gd name="connsiteY308" fmla="*/ 620790 h 1059043"/>
                  <a:gd name="connsiteX309" fmla="*/ 2128256 w 3024845"/>
                  <a:gd name="connsiteY309" fmla="*/ 620790 h 1059043"/>
                  <a:gd name="connsiteX310" fmla="*/ 2128026 w 3024845"/>
                  <a:gd name="connsiteY310" fmla="*/ 281031 h 1059043"/>
                  <a:gd name="connsiteX311" fmla="*/ 2121946 w 3024845"/>
                  <a:gd name="connsiteY311" fmla="*/ 276707 h 1059043"/>
                  <a:gd name="connsiteX312" fmla="*/ 2144240 w 3024845"/>
                  <a:gd name="connsiteY312" fmla="*/ 214016 h 1059043"/>
                  <a:gd name="connsiteX313" fmla="*/ 2146266 w 3024845"/>
                  <a:gd name="connsiteY313" fmla="*/ 131868 h 1059043"/>
                  <a:gd name="connsiteX314" fmla="*/ 2144240 w 3024845"/>
                  <a:gd name="connsiteY314" fmla="*/ 125383 h 1059043"/>
                  <a:gd name="connsiteX315" fmla="*/ 2150320 w 3024845"/>
                  <a:gd name="connsiteY315" fmla="*/ 118897 h 1059043"/>
                  <a:gd name="connsiteX316" fmla="*/ 2150320 w 3024845"/>
                  <a:gd name="connsiteY316" fmla="*/ 60529 h 1059043"/>
                  <a:gd name="connsiteX317" fmla="*/ 2152346 w 3024845"/>
                  <a:gd name="connsiteY317" fmla="*/ 56206 h 1059043"/>
                  <a:gd name="connsiteX318" fmla="*/ 2152346 w 3024845"/>
                  <a:gd name="connsiteY318" fmla="*/ 0 h 1059043"/>
                  <a:gd name="connsiteX319" fmla="*/ 2162480 w 3024845"/>
                  <a:gd name="connsiteY319" fmla="*/ 118897 h 1059043"/>
                  <a:gd name="connsiteX320" fmla="*/ 2168560 w 3024845"/>
                  <a:gd name="connsiteY320" fmla="*/ 125383 h 1059043"/>
                  <a:gd name="connsiteX321" fmla="*/ 2166533 w 3024845"/>
                  <a:gd name="connsiteY321" fmla="*/ 131868 h 1059043"/>
                  <a:gd name="connsiteX322" fmla="*/ 2180720 w 3024845"/>
                  <a:gd name="connsiteY322" fmla="*/ 555577 h 1059043"/>
                  <a:gd name="connsiteX323" fmla="*/ 2245574 w 3024845"/>
                  <a:gd name="connsiteY323" fmla="*/ 555577 h 1059043"/>
                  <a:gd name="connsiteX324" fmla="*/ 2245574 w 3024845"/>
                  <a:gd name="connsiteY324" fmla="*/ 631239 h 1059043"/>
                  <a:gd name="connsiteX325" fmla="*/ 2253681 w 3024845"/>
                  <a:gd name="connsiteY325" fmla="*/ 631239 h 1059043"/>
                  <a:gd name="connsiteX326" fmla="*/ 2255708 w 3024845"/>
                  <a:gd name="connsiteY326" fmla="*/ 624754 h 1059043"/>
                  <a:gd name="connsiteX327" fmla="*/ 2261788 w 3024845"/>
                  <a:gd name="connsiteY327" fmla="*/ 624754 h 1059043"/>
                  <a:gd name="connsiteX328" fmla="*/ 2263815 w 3024845"/>
                  <a:gd name="connsiteY328" fmla="*/ 633401 h 1059043"/>
                  <a:gd name="connsiteX329" fmla="*/ 2275975 w 3024845"/>
                  <a:gd name="connsiteY329" fmla="*/ 633401 h 1059043"/>
                  <a:gd name="connsiteX330" fmla="*/ 2275975 w 3024845"/>
                  <a:gd name="connsiteY330" fmla="*/ 626915 h 1059043"/>
                  <a:gd name="connsiteX331" fmla="*/ 2298268 w 3024845"/>
                  <a:gd name="connsiteY331" fmla="*/ 626915 h 1059043"/>
                  <a:gd name="connsiteX332" fmla="*/ 2298268 w 3024845"/>
                  <a:gd name="connsiteY332" fmla="*/ 633401 h 1059043"/>
                  <a:gd name="connsiteX333" fmla="*/ 2318535 w 3024845"/>
                  <a:gd name="connsiteY333" fmla="*/ 633401 h 1059043"/>
                  <a:gd name="connsiteX334" fmla="*/ 2318535 w 3024845"/>
                  <a:gd name="connsiteY334" fmla="*/ 678798 h 1059043"/>
                  <a:gd name="connsiteX335" fmla="*/ 2332722 w 3024845"/>
                  <a:gd name="connsiteY335" fmla="*/ 678798 h 1059043"/>
                  <a:gd name="connsiteX336" fmla="*/ 2332722 w 3024845"/>
                  <a:gd name="connsiteY336" fmla="*/ 665827 h 1059043"/>
                  <a:gd name="connsiteX337" fmla="*/ 2348936 w 3024845"/>
                  <a:gd name="connsiteY337" fmla="*/ 665827 h 1059043"/>
                  <a:gd name="connsiteX338" fmla="*/ 2348936 w 3024845"/>
                  <a:gd name="connsiteY338" fmla="*/ 486400 h 1059043"/>
                  <a:gd name="connsiteX339" fmla="*/ 2355016 w 3024845"/>
                  <a:gd name="connsiteY339" fmla="*/ 479914 h 1059043"/>
                  <a:gd name="connsiteX340" fmla="*/ 2427977 w 3024845"/>
                  <a:gd name="connsiteY340" fmla="*/ 479914 h 1059043"/>
                  <a:gd name="connsiteX341" fmla="*/ 2427977 w 3024845"/>
                  <a:gd name="connsiteY341" fmla="*/ 488562 h 1059043"/>
                  <a:gd name="connsiteX342" fmla="*/ 2438110 w 3024845"/>
                  <a:gd name="connsiteY342" fmla="*/ 488562 h 1059043"/>
                  <a:gd name="connsiteX343" fmla="*/ 2438110 w 3024845"/>
                  <a:gd name="connsiteY343" fmla="*/ 603136 h 1059043"/>
                  <a:gd name="connsiteX344" fmla="*/ 2460404 w 3024845"/>
                  <a:gd name="connsiteY344" fmla="*/ 603136 h 1059043"/>
                  <a:gd name="connsiteX345" fmla="*/ 2460404 w 3024845"/>
                  <a:gd name="connsiteY345" fmla="*/ 536121 h 1059043"/>
                  <a:gd name="connsiteX346" fmla="*/ 2486751 w 3024845"/>
                  <a:gd name="connsiteY346" fmla="*/ 536121 h 1059043"/>
                  <a:gd name="connsiteX347" fmla="*/ 2490804 w 3024845"/>
                  <a:gd name="connsiteY347" fmla="*/ 531797 h 1059043"/>
                  <a:gd name="connsiteX348" fmla="*/ 2498911 w 3024845"/>
                  <a:gd name="connsiteY348" fmla="*/ 531797 h 1059043"/>
                  <a:gd name="connsiteX349" fmla="*/ 2502964 w 3024845"/>
                  <a:gd name="connsiteY349" fmla="*/ 536121 h 1059043"/>
                  <a:gd name="connsiteX350" fmla="*/ 2525258 w 3024845"/>
                  <a:gd name="connsiteY350" fmla="*/ 536121 h 1059043"/>
                  <a:gd name="connsiteX351" fmla="*/ 2525258 w 3024845"/>
                  <a:gd name="connsiteY351" fmla="*/ 419385 h 1059043"/>
                  <a:gd name="connsiteX352" fmla="*/ 2582005 w 3024845"/>
                  <a:gd name="connsiteY352" fmla="*/ 408576 h 1059043"/>
                  <a:gd name="connsiteX353" fmla="*/ 2582005 w 3024845"/>
                  <a:gd name="connsiteY353" fmla="*/ 409657 h 1059043"/>
                  <a:gd name="connsiteX354" fmla="*/ 2582005 w 3024845"/>
                  <a:gd name="connsiteY354" fmla="*/ 417223 h 1059043"/>
                  <a:gd name="connsiteX355" fmla="*/ 2608352 w 3024845"/>
                  <a:gd name="connsiteY355" fmla="*/ 417223 h 1059043"/>
                  <a:gd name="connsiteX356" fmla="*/ 2608352 w 3024845"/>
                  <a:gd name="connsiteY356" fmla="*/ 672313 h 1059043"/>
                  <a:gd name="connsiteX357" fmla="*/ 2630646 w 3024845"/>
                  <a:gd name="connsiteY357" fmla="*/ 672313 h 1059043"/>
                  <a:gd name="connsiteX358" fmla="*/ 2630646 w 3024845"/>
                  <a:gd name="connsiteY358" fmla="*/ 667989 h 1059043"/>
                  <a:gd name="connsiteX359" fmla="*/ 2642806 w 3024845"/>
                  <a:gd name="connsiteY359" fmla="*/ 667989 h 1059043"/>
                  <a:gd name="connsiteX360" fmla="*/ 2642806 w 3024845"/>
                  <a:gd name="connsiteY360" fmla="*/ 672313 h 1059043"/>
                  <a:gd name="connsiteX361" fmla="*/ 2667126 w 3024845"/>
                  <a:gd name="connsiteY361" fmla="*/ 672313 h 1059043"/>
                  <a:gd name="connsiteX362" fmla="*/ 2667126 w 3024845"/>
                  <a:gd name="connsiteY362" fmla="*/ 659342 h 1059043"/>
                  <a:gd name="connsiteX363" fmla="*/ 2695500 w 3024845"/>
                  <a:gd name="connsiteY363" fmla="*/ 659342 h 1059043"/>
                  <a:gd name="connsiteX364" fmla="*/ 2707660 w 3024845"/>
                  <a:gd name="connsiteY364" fmla="*/ 655018 h 1059043"/>
                  <a:gd name="connsiteX365" fmla="*/ 2727927 w 3024845"/>
                  <a:gd name="connsiteY365" fmla="*/ 659342 h 1059043"/>
                  <a:gd name="connsiteX366" fmla="*/ 2727927 w 3024845"/>
                  <a:gd name="connsiteY366" fmla="*/ 642048 h 1059043"/>
                  <a:gd name="connsiteX367" fmla="*/ 2736034 w 3024845"/>
                  <a:gd name="connsiteY367" fmla="*/ 642048 h 1059043"/>
                  <a:gd name="connsiteX368" fmla="*/ 2736034 w 3024845"/>
                  <a:gd name="connsiteY368" fmla="*/ 629077 h 1059043"/>
                  <a:gd name="connsiteX369" fmla="*/ 2792781 w 3024845"/>
                  <a:gd name="connsiteY369" fmla="*/ 629077 h 1059043"/>
                  <a:gd name="connsiteX370" fmla="*/ 2792781 w 3024845"/>
                  <a:gd name="connsiteY370" fmla="*/ 598812 h 1059043"/>
                  <a:gd name="connsiteX371" fmla="*/ 2811021 w 3024845"/>
                  <a:gd name="connsiteY371" fmla="*/ 598812 h 1059043"/>
                  <a:gd name="connsiteX372" fmla="*/ 2811021 w 3024845"/>
                  <a:gd name="connsiteY372" fmla="*/ 592327 h 1059043"/>
                  <a:gd name="connsiteX373" fmla="*/ 2823181 w 3024845"/>
                  <a:gd name="connsiteY373" fmla="*/ 592327 h 1059043"/>
                  <a:gd name="connsiteX374" fmla="*/ 2823181 w 3024845"/>
                  <a:gd name="connsiteY374" fmla="*/ 598812 h 1059043"/>
                  <a:gd name="connsiteX375" fmla="*/ 2839395 w 3024845"/>
                  <a:gd name="connsiteY375" fmla="*/ 598812 h 1059043"/>
                  <a:gd name="connsiteX376" fmla="*/ 2839395 w 3024845"/>
                  <a:gd name="connsiteY376" fmla="*/ 648533 h 1059043"/>
                  <a:gd name="connsiteX377" fmla="*/ 2871822 w 3024845"/>
                  <a:gd name="connsiteY377" fmla="*/ 648533 h 1059043"/>
                  <a:gd name="connsiteX378" fmla="*/ 2871822 w 3024845"/>
                  <a:gd name="connsiteY378" fmla="*/ 622592 h 1059043"/>
                  <a:gd name="connsiteX379" fmla="*/ 2910329 w 3024845"/>
                  <a:gd name="connsiteY379" fmla="*/ 622592 h 1059043"/>
                  <a:gd name="connsiteX380" fmla="*/ 2910329 w 3024845"/>
                  <a:gd name="connsiteY380" fmla="*/ 592327 h 1059043"/>
                  <a:gd name="connsiteX381" fmla="*/ 2958970 w 3024845"/>
                  <a:gd name="connsiteY381" fmla="*/ 592327 h 1059043"/>
                  <a:gd name="connsiteX382" fmla="*/ 2958970 w 3024845"/>
                  <a:gd name="connsiteY382" fmla="*/ 703483 h 1059043"/>
                  <a:gd name="connsiteX383" fmla="*/ 2958970 w 3024845"/>
                  <a:gd name="connsiteY383" fmla="*/ 717262 h 1059043"/>
                  <a:gd name="connsiteX384" fmla="*/ 3024845 w 3024845"/>
                  <a:gd name="connsiteY384" fmla="*/ 717262 h 1059043"/>
                  <a:gd name="connsiteX385" fmla="*/ 3024845 w 3024845"/>
                  <a:gd name="connsiteY385" fmla="*/ 1059043 h 1059043"/>
                  <a:gd name="connsiteX386" fmla="*/ 2054 w 3024845"/>
                  <a:gd name="connsiteY386" fmla="*/ 1056710 h 1059043"/>
                  <a:gd name="connsiteX387" fmla="*/ 0 w 3024845"/>
                  <a:gd name="connsiteY387" fmla="*/ 622592 h 1059043"/>
                  <a:gd name="connsiteX388" fmla="*/ 20267 w 3024845"/>
                  <a:gd name="connsiteY388" fmla="*/ 622592 h 1059043"/>
                  <a:gd name="connsiteX389" fmla="*/ 20774 w 3024845"/>
                  <a:gd name="connsiteY389" fmla="*/ 621511 h 1059043"/>
                  <a:gd name="connsiteX390" fmla="*/ 24320 w 3024845"/>
                  <a:gd name="connsiteY390" fmla="*/ 613945 h 1059043"/>
                  <a:gd name="connsiteX391" fmla="*/ 26094 w 3024845"/>
                  <a:gd name="connsiteY391" fmla="*/ 614215 h 1059043"/>
                  <a:gd name="connsiteX392" fmla="*/ 38507 w 3024845"/>
                  <a:gd name="connsiteY392" fmla="*/ 616106 h 1059043"/>
                  <a:gd name="connsiteX393" fmla="*/ 39014 w 3024845"/>
                  <a:gd name="connsiteY393" fmla="*/ 617458 h 1059043"/>
                  <a:gd name="connsiteX394" fmla="*/ 42560 w 3024845"/>
                  <a:gd name="connsiteY394" fmla="*/ 626915 h 1059043"/>
                  <a:gd name="connsiteX395" fmla="*/ 68907 w 3024845"/>
                  <a:gd name="connsiteY395" fmla="*/ 629077 h 1059043"/>
                  <a:gd name="connsiteX396" fmla="*/ 68907 w 3024845"/>
                  <a:gd name="connsiteY396" fmla="*/ 505856 h 1059043"/>
                  <a:gd name="connsiteX397" fmla="*/ 70934 w 3024845"/>
                  <a:gd name="connsiteY397" fmla="*/ 505856 h 1059043"/>
                  <a:gd name="connsiteX398" fmla="*/ 85121 w 3024845"/>
                  <a:gd name="connsiteY398" fmla="*/ 505856 h 1059043"/>
                  <a:gd name="connsiteX399" fmla="*/ 85121 w 3024845"/>
                  <a:gd name="connsiteY399" fmla="*/ 369664 h 1059043"/>
                  <a:gd name="connsiteX400" fmla="*/ 86894 w 3024845"/>
                  <a:gd name="connsiteY400" fmla="*/ 369664 h 1059043"/>
                  <a:gd name="connsiteX401" fmla="*/ 99308 w 3024845"/>
                  <a:gd name="connsiteY401" fmla="*/ 369664 h 1059043"/>
                  <a:gd name="connsiteX402" fmla="*/ 99308 w 3024845"/>
                  <a:gd name="connsiteY402" fmla="*/ 255090 h 1059043"/>
                  <a:gd name="connsiteX403" fmla="*/ 103361 w 3024845"/>
                  <a:gd name="connsiteY403" fmla="*/ 226986 h 1059043"/>
                  <a:gd name="connsiteX404" fmla="*/ 105388 w 3024845"/>
                  <a:gd name="connsiteY404" fmla="*/ 226986 h 1059043"/>
                  <a:gd name="connsiteX405" fmla="*/ 119575 w 3024845"/>
                  <a:gd name="connsiteY405" fmla="*/ 226986 h 1059043"/>
                  <a:gd name="connsiteX0" fmla="*/ 119575 w 3024845"/>
                  <a:gd name="connsiteY0" fmla="*/ 226986 h 1059043"/>
                  <a:gd name="connsiteX1" fmla="*/ 200642 w 3024845"/>
                  <a:gd name="connsiteY1" fmla="*/ 224825 h 1059043"/>
                  <a:gd name="connsiteX2" fmla="*/ 202669 w 3024845"/>
                  <a:gd name="connsiteY2" fmla="*/ 224825 h 1059043"/>
                  <a:gd name="connsiteX3" fmla="*/ 216856 w 3024845"/>
                  <a:gd name="connsiteY3" fmla="*/ 224825 h 1059043"/>
                  <a:gd name="connsiteX4" fmla="*/ 216856 w 3024845"/>
                  <a:gd name="connsiteY4" fmla="*/ 248604 h 1059043"/>
                  <a:gd name="connsiteX5" fmla="*/ 217363 w 3024845"/>
                  <a:gd name="connsiteY5" fmla="*/ 249415 h 1059043"/>
                  <a:gd name="connsiteX6" fmla="*/ 220909 w 3024845"/>
                  <a:gd name="connsiteY6" fmla="*/ 255090 h 1059043"/>
                  <a:gd name="connsiteX7" fmla="*/ 220909 w 3024845"/>
                  <a:gd name="connsiteY7" fmla="*/ 369664 h 1059043"/>
                  <a:gd name="connsiteX8" fmla="*/ 223189 w 3024845"/>
                  <a:gd name="connsiteY8" fmla="*/ 369664 h 1059043"/>
                  <a:gd name="connsiteX9" fmla="*/ 239150 w 3024845"/>
                  <a:gd name="connsiteY9" fmla="*/ 369664 h 1059043"/>
                  <a:gd name="connsiteX10" fmla="*/ 239150 w 3024845"/>
                  <a:gd name="connsiteY10" fmla="*/ 510179 h 1059043"/>
                  <a:gd name="connsiteX11" fmla="*/ 240670 w 3024845"/>
                  <a:gd name="connsiteY11" fmla="*/ 509909 h 1059043"/>
                  <a:gd name="connsiteX12" fmla="*/ 251310 w 3024845"/>
                  <a:gd name="connsiteY12" fmla="*/ 508018 h 1059043"/>
                  <a:gd name="connsiteX13" fmla="*/ 249283 w 3024845"/>
                  <a:gd name="connsiteY13" fmla="*/ 596650 h 1059043"/>
                  <a:gd name="connsiteX14" fmla="*/ 250803 w 3024845"/>
                  <a:gd name="connsiteY14" fmla="*/ 596921 h 1059043"/>
                  <a:gd name="connsiteX15" fmla="*/ 261443 w 3024845"/>
                  <a:gd name="connsiteY15" fmla="*/ 598812 h 1059043"/>
                  <a:gd name="connsiteX16" fmla="*/ 261696 w 3024845"/>
                  <a:gd name="connsiteY16" fmla="*/ 599623 h 1059043"/>
                  <a:gd name="connsiteX17" fmla="*/ 263470 w 3024845"/>
                  <a:gd name="connsiteY17" fmla="*/ 605298 h 1059043"/>
                  <a:gd name="connsiteX18" fmla="*/ 264230 w 3024845"/>
                  <a:gd name="connsiteY18" fmla="*/ 602866 h 1059043"/>
                  <a:gd name="connsiteX19" fmla="*/ 269550 w 3024845"/>
                  <a:gd name="connsiteY19" fmla="*/ 585842 h 1059043"/>
                  <a:gd name="connsiteX20" fmla="*/ 271323 w 3024845"/>
                  <a:gd name="connsiteY20" fmla="*/ 585842 h 1059043"/>
                  <a:gd name="connsiteX21" fmla="*/ 283737 w 3024845"/>
                  <a:gd name="connsiteY21" fmla="*/ 585842 h 1059043"/>
                  <a:gd name="connsiteX22" fmla="*/ 283737 w 3024845"/>
                  <a:gd name="connsiteY22" fmla="*/ 618268 h 1059043"/>
                  <a:gd name="connsiteX23" fmla="*/ 284750 w 3024845"/>
                  <a:gd name="connsiteY23" fmla="*/ 618809 h 1059043"/>
                  <a:gd name="connsiteX24" fmla="*/ 291844 w 3024845"/>
                  <a:gd name="connsiteY24" fmla="*/ 622592 h 1059043"/>
                  <a:gd name="connsiteX25" fmla="*/ 291844 w 3024845"/>
                  <a:gd name="connsiteY25" fmla="*/ 623943 h 1059043"/>
                  <a:gd name="connsiteX26" fmla="*/ 291844 w 3024845"/>
                  <a:gd name="connsiteY26" fmla="*/ 633401 h 1059043"/>
                  <a:gd name="connsiteX27" fmla="*/ 336431 w 3024845"/>
                  <a:gd name="connsiteY27" fmla="*/ 633401 h 1059043"/>
                  <a:gd name="connsiteX28" fmla="*/ 336431 w 3024845"/>
                  <a:gd name="connsiteY28" fmla="*/ 634482 h 1059043"/>
                  <a:gd name="connsiteX29" fmla="*/ 336431 w 3024845"/>
                  <a:gd name="connsiteY29" fmla="*/ 642048 h 1059043"/>
                  <a:gd name="connsiteX30" fmla="*/ 338457 w 3024845"/>
                  <a:gd name="connsiteY30" fmla="*/ 642048 h 1059043"/>
                  <a:gd name="connsiteX31" fmla="*/ 352644 w 3024845"/>
                  <a:gd name="connsiteY31" fmla="*/ 642048 h 1059043"/>
                  <a:gd name="connsiteX32" fmla="*/ 352644 w 3024845"/>
                  <a:gd name="connsiteY32" fmla="*/ 611783 h 1059043"/>
                  <a:gd name="connsiteX33" fmla="*/ 397231 w 3024845"/>
                  <a:gd name="connsiteY33" fmla="*/ 611783 h 1059043"/>
                  <a:gd name="connsiteX34" fmla="*/ 397231 w 3024845"/>
                  <a:gd name="connsiteY34" fmla="*/ 610432 h 1059043"/>
                  <a:gd name="connsiteX35" fmla="*/ 397231 w 3024845"/>
                  <a:gd name="connsiteY35" fmla="*/ 600974 h 1059043"/>
                  <a:gd name="connsiteX36" fmla="*/ 398245 w 3024845"/>
                  <a:gd name="connsiteY36" fmla="*/ 600974 h 1059043"/>
                  <a:gd name="connsiteX37" fmla="*/ 405338 w 3024845"/>
                  <a:gd name="connsiteY37" fmla="*/ 600974 h 1059043"/>
                  <a:gd name="connsiteX38" fmla="*/ 405338 w 3024845"/>
                  <a:gd name="connsiteY38" fmla="*/ 599083 h 1059043"/>
                  <a:gd name="connsiteX39" fmla="*/ 405338 w 3024845"/>
                  <a:gd name="connsiteY39" fmla="*/ 585842 h 1059043"/>
                  <a:gd name="connsiteX40" fmla="*/ 406098 w 3024845"/>
                  <a:gd name="connsiteY40" fmla="*/ 585842 h 1059043"/>
                  <a:gd name="connsiteX41" fmla="*/ 411418 w 3024845"/>
                  <a:gd name="connsiteY41" fmla="*/ 585842 h 1059043"/>
                  <a:gd name="connsiteX42" fmla="*/ 411418 w 3024845"/>
                  <a:gd name="connsiteY42" fmla="*/ 584761 h 1059043"/>
                  <a:gd name="connsiteX43" fmla="*/ 411418 w 3024845"/>
                  <a:gd name="connsiteY43" fmla="*/ 577194 h 1059043"/>
                  <a:gd name="connsiteX44" fmla="*/ 413445 w 3024845"/>
                  <a:gd name="connsiteY44" fmla="*/ 577194 h 1059043"/>
                  <a:gd name="connsiteX45" fmla="*/ 427632 w 3024845"/>
                  <a:gd name="connsiteY45" fmla="*/ 577194 h 1059043"/>
                  <a:gd name="connsiteX46" fmla="*/ 427632 w 3024845"/>
                  <a:gd name="connsiteY46" fmla="*/ 578275 h 1059043"/>
                  <a:gd name="connsiteX47" fmla="*/ 427632 w 3024845"/>
                  <a:gd name="connsiteY47" fmla="*/ 585842 h 1059043"/>
                  <a:gd name="connsiteX48" fmla="*/ 449925 w 3024845"/>
                  <a:gd name="connsiteY48" fmla="*/ 585842 h 1059043"/>
                  <a:gd name="connsiteX49" fmla="*/ 449925 w 3024845"/>
                  <a:gd name="connsiteY49" fmla="*/ 583950 h 1059043"/>
                  <a:gd name="connsiteX50" fmla="*/ 449925 w 3024845"/>
                  <a:gd name="connsiteY50" fmla="*/ 570709 h 1059043"/>
                  <a:gd name="connsiteX51" fmla="*/ 451699 w 3024845"/>
                  <a:gd name="connsiteY51" fmla="*/ 570709 h 1059043"/>
                  <a:gd name="connsiteX52" fmla="*/ 464112 w 3024845"/>
                  <a:gd name="connsiteY52" fmla="*/ 570709 h 1059043"/>
                  <a:gd name="connsiteX53" fmla="*/ 464112 w 3024845"/>
                  <a:gd name="connsiteY53" fmla="*/ 594489 h 1059043"/>
                  <a:gd name="connsiteX54" fmla="*/ 465126 w 3024845"/>
                  <a:gd name="connsiteY54" fmla="*/ 594489 h 1059043"/>
                  <a:gd name="connsiteX55" fmla="*/ 472219 w 3024845"/>
                  <a:gd name="connsiteY55" fmla="*/ 594489 h 1059043"/>
                  <a:gd name="connsiteX56" fmla="*/ 472219 w 3024845"/>
                  <a:gd name="connsiteY56" fmla="*/ 593408 h 1059043"/>
                  <a:gd name="connsiteX57" fmla="*/ 472219 w 3024845"/>
                  <a:gd name="connsiteY57" fmla="*/ 585842 h 1059043"/>
                  <a:gd name="connsiteX58" fmla="*/ 473992 w 3024845"/>
                  <a:gd name="connsiteY58" fmla="*/ 585842 h 1059043"/>
                  <a:gd name="connsiteX59" fmla="*/ 486406 w 3024845"/>
                  <a:gd name="connsiteY59" fmla="*/ 585842 h 1059043"/>
                  <a:gd name="connsiteX60" fmla="*/ 486406 w 3024845"/>
                  <a:gd name="connsiteY60" fmla="*/ 611783 h 1059043"/>
                  <a:gd name="connsiteX61" fmla="*/ 488433 w 3024845"/>
                  <a:gd name="connsiteY61" fmla="*/ 611783 h 1059043"/>
                  <a:gd name="connsiteX62" fmla="*/ 502619 w 3024845"/>
                  <a:gd name="connsiteY62" fmla="*/ 611783 h 1059043"/>
                  <a:gd name="connsiteX63" fmla="*/ 502619 w 3024845"/>
                  <a:gd name="connsiteY63" fmla="*/ 613404 h 1059043"/>
                  <a:gd name="connsiteX64" fmla="*/ 502619 w 3024845"/>
                  <a:gd name="connsiteY64" fmla="*/ 624754 h 1059043"/>
                  <a:gd name="connsiteX65" fmla="*/ 503379 w 3024845"/>
                  <a:gd name="connsiteY65" fmla="*/ 624754 h 1059043"/>
                  <a:gd name="connsiteX66" fmla="*/ 508700 w 3024845"/>
                  <a:gd name="connsiteY66" fmla="*/ 624754 h 1059043"/>
                  <a:gd name="connsiteX67" fmla="*/ 508700 w 3024845"/>
                  <a:gd name="connsiteY67" fmla="*/ 623943 h 1059043"/>
                  <a:gd name="connsiteX68" fmla="*/ 508700 w 3024845"/>
                  <a:gd name="connsiteY68" fmla="*/ 618268 h 1059043"/>
                  <a:gd name="connsiteX69" fmla="*/ 539100 w 3024845"/>
                  <a:gd name="connsiteY69" fmla="*/ 618268 h 1059043"/>
                  <a:gd name="connsiteX70" fmla="*/ 539100 w 3024845"/>
                  <a:gd name="connsiteY70" fmla="*/ 642048 h 1059043"/>
                  <a:gd name="connsiteX71" fmla="*/ 540113 w 3024845"/>
                  <a:gd name="connsiteY71" fmla="*/ 642048 h 1059043"/>
                  <a:gd name="connsiteX72" fmla="*/ 547207 w 3024845"/>
                  <a:gd name="connsiteY72" fmla="*/ 642048 h 1059043"/>
                  <a:gd name="connsiteX73" fmla="*/ 547207 w 3024845"/>
                  <a:gd name="connsiteY73" fmla="*/ 643129 h 1059043"/>
                  <a:gd name="connsiteX74" fmla="*/ 547207 w 3024845"/>
                  <a:gd name="connsiteY74" fmla="*/ 650695 h 1059043"/>
                  <a:gd name="connsiteX75" fmla="*/ 547967 w 3024845"/>
                  <a:gd name="connsiteY75" fmla="*/ 650695 h 1059043"/>
                  <a:gd name="connsiteX76" fmla="*/ 553287 w 3024845"/>
                  <a:gd name="connsiteY76" fmla="*/ 650695 h 1059043"/>
                  <a:gd name="connsiteX77" fmla="*/ 553287 w 3024845"/>
                  <a:gd name="connsiteY77" fmla="*/ 648533 h 1059043"/>
                  <a:gd name="connsiteX78" fmla="*/ 553287 w 3024845"/>
                  <a:gd name="connsiteY78" fmla="*/ 633401 h 1059043"/>
                  <a:gd name="connsiteX79" fmla="*/ 554300 w 3024845"/>
                  <a:gd name="connsiteY79" fmla="*/ 633401 h 1059043"/>
                  <a:gd name="connsiteX80" fmla="*/ 561394 w 3024845"/>
                  <a:gd name="connsiteY80" fmla="*/ 633401 h 1059043"/>
                  <a:gd name="connsiteX81" fmla="*/ 561394 w 3024845"/>
                  <a:gd name="connsiteY81" fmla="*/ 634482 h 1059043"/>
                  <a:gd name="connsiteX82" fmla="*/ 561394 w 3024845"/>
                  <a:gd name="connsiteY82" fmla="*/ 642048 h 1059043"/>
                  <a:gd name="connsiteX83" fmla="*/ 566714 w 3024845"/>
                  <a:gd name="connsiteY83" fmla="*/ 640055 h 1059043"/>
                  <a:gd name="connsiteX84" fmla="*/ 567474 w 3024845"/>
                  <a:gd name="connsiteY84" fmla="*/ 639075 h 1059043"/>
                  <a:gd name="connsiteX85" fmla="*/ 567474 w 3024845"/>
                  <a:gd name="connsiteY85" fmla="*/ 633401 h 1059043"/>
                  <a:gd name="connsiteX86" fmla="*/ 605981 w 3024845"/>
                  <a:gd name="connsiteY86" fmla="*/ 633401 h 1059043"/>
                  <a:gd name="connsiteX87" fmla="*/ 605981 w 3024845"/>
                  <a:gd name="connsiteY87" fmla="*/ 657180 h 1059043"/>
                  <a:gd name="connsiteX88" fmla="*/ 608007 w 3024845"/>
                  <a:gd name="connsiteY88" fmla="*/ 657180 h 1059043"/>
                  <a:gd name="connsiteX89" fmla="*/ 622194 w 3024845"/>
                  <a:gd name="connsiteY89" fmla="*/ 657180 h 1059043"/>
                  <a:gd name="connsiteX90" fmla="*/ 622194 w 3024845"/>
                  <a:gd name="connsiteY90" fmla="*/ 658261 h 1059043"/>
                  <a:gd name="connsiteX91" fmla="*/ 622194 w 3024845"/>
                  <a:gd name="connsiteY91" fmla="*/ 665827 h 1059043"/>
                  <a:gd name="connsiteX92" fmla="*/ 623968 w 3024845"/>
                  <a:gd name="connsiteY92" fmla="*/ 665827 h 1059043"/>
                  <a:gd name="connsiteX93" fmla="*/ 636381 w 3024845"/>
                  <a:gd name="connsiteY93" fmla="*/ 665827 h 1059043"/>
                  <a:gd name="connsiteX94" fmla="*/ 636381 w 3024845"/>
                  <a:gd name="connsiteY94" fmla="*/ 642048 h 1059043"/>
                  <a:gd name="connsiteX95" fmla="*/ 637394 w 3024845"/>
                  <a:gd name="connsiteY95" fmla="*/ 642048 h 1059043"/>
                  <a:gd name="connsiteX96" fmla="*/ 644488 w 3024845"/>
                  <a:gd name="connsiteY96" fmla="*/ 642048 h 1059043"/>
                  <a:gd name="connsiteX97" fmla="*/ 644488 w 3024845"/>
                  <a:gd name="connsiteY97" fmla="*/ 609621 h 1059043"/>
                  <a:gd name="connsiteX98" fmla="*/ 645501 w 3024845"/>
                  <a:gd name="connsiteY98" fmla="*/ 609621 h 1059043"/>
                  <a:gd name="connsiteX99" fmla="*/ 652595 w 3024845"/>
                  <a:gd name="connsiteY99" fmla="*/ 609621 h 1059043"/>
                  <a:gd name="connsiteX100" fmla="*/ 652595 w 3024845"/>
                  <a:gd name="connsiteY100" fmla="*/ 607730 h 1059043"/>
                  <a:gd name="connsiteX101" fmla="*/ 652595 w 3024845"/>
                  <a:gd name="connsiteY101" fmla="*/ 594489 h 1059043"/>
                  <a:gd name="connsiteX102" fmla="*/ 651328 w 3024845"/>
                  <a:gd name="connsiteY102" fmla="*/ 592867 h 1059043"/>
                  <a:gd name="connsiteX103" fmla="*/ 656648 w 3024845"/>
                  <a:gd name="connsiteY103" fmla="*/ 581518 h 1059043"/>
                  <a:gd name="connsiteX104" fmla="*/ 664755 w 3024845"/>
                  <a:gd name="connsiteY104" fmla="*/ 609621 h 1059043"/>
                  <a:gd name="connsiteX105" fmla="*/ 665515 w 3024845"/>
                  <a:gd name="connsiteY105" fmla="*/ 609621 h 1059043"/>
                  <a:gd name="connsiteX106" fmla="*/ 670835 w 3024845"/>
                  <a:gd name="connsiteY106" fmla="*/ 609621 h 1059043"/>
                  <a:gd name="connsiteX107" fmla="*/ 670835 w 3024845"/>
                  <a:gd name="connsiteY107" fmla="*/ 503694 h 1059043"/>
                  <a:gd name="connsiteX108" fmla="*/ 672355 w 3024845"/>
                  <a:gd name="connsiteY108" fmla="*/ 503694 h 1059043"/>
                  <a:gd name="connsiteX109" fmla="*/ 682995 w 3024845"/>
                  <a:gd name="connsiteY109" fmla="*/ 503694 h 1059043"/>
                  <a:gd name="connsiteX110" fmla="*/ 682995 w 3024845"/>
                  <a:gd name="connsiteY110" fmla="*/ 456135 h 1059043"/>
                  <a:gd name="connsiteX111" fmla="*/ 709342 w 3024845"/>
                  <a:gd name="connsiteY111" fmla="*/ 456135 h 1059043"/>
                  <a:gd name="connsiteX112" fmla="*/ 709342 w 3024845"/>
                  <a:gd name="connsiteY112" fmla="*/ 434517 h 1059043"/>
                  <a:gd name="connsiteX113" fmla="*/ 743796 w 3024845"/>
                  <a:gd name="connsiteY113" fmla="*/ 434517 h 1059043"/>
                  <a:gd name="connsiteX114" fmla="*/ 743796 w 3024845"/>
                  <a:gd name="connsiteY114" fmla="*/ 436949 h 1059043"/>
                  <a:gd name="connsiteX115" fmla="*/ 743796 w 3024845"/>
                  <a:gd name="connsiteY115" fmla="*/ 453973 h 1059043"/>
                  <a:gd name="connsiteX116" fmla="*/ 746076 w 3024845"/>
                  <a:gd name="connsiteY116" fmla="*/ 453973 h 1059043"/>
                  <a:gd name="connsiteX117" fmla="*/ 762036 w 3024845"/>
                  <a:gd name="connsiteY117" fmla="*/ 453973 h 1059043"/>
                  <a:gd name="connsiteX118" fmla="*/ 762036 w 3024845"/>
                  <a:gd name="connsiteY118" fmla="*/ 501532 h 1059043"/>
                  <a:gd name="connsiteX119" fmla="*/ 763049 w 3024845"/>
                  <a:gd name="connsiteY119" fmla="*/ 501532 h 1059043"/>
                  <a:gd name="connsiteX120" fmla="*/ 770143 w 3024845"/>
                  <a:gd name="connsiteY120" fmla="*/ 501532 h 1059043"/>
                  <a:gd name="connsiteX121" fmla="*/ 784330 w 3024845"/>
                  <a:gd name="connsiteY121" fmla="*/ 505856 h 1059043"/>
                  <a:gd name="connsiteX122" fmla="*/ 784330 w 3024845"/>
                  <a:gd name="connsiteY122" fmla="*/ 544768 h 1059043"/>
                  <a:gd name="connsiteX123" fmla="*/ 785343 w 3024845"/>
                  <a:gd name="connsiteY123" fmla="*/ 544768 h 1059043"/>
                  <a:gd name="connsiteX124" fmla="*/ 792436 w 3024845"/>
                  <a:gd name="connsiteY124" fmla="*/ 544768 h 1059043"/>
                  <a:gd name="connsiteX125" fmla="*/ 792436 w 3024845"/>
                  <a:gd name="connsiteY125" fmla="*/ 546389 h 1059043"/>
                  <a:gd name="connsiteX126" fmla="*/ 792436 w 3024845"/>
                  <a:gd name="connsiteY126" fmla="*/ 557738 h 1059043"/>
                  <a:gd name="connsiteX127" fmla="*/ 794463 w 3024845"/>
                  <a:gd name="connsiteY127" fmla="*/ 557738 h 1059043"/>
                  <a:gd name="connsiteX128" fmla="*/ 808650 w 3024845"/>
                  <a:gd name="connsiteY128" fmla="*/ 557738 h 1059043"/>
                  <a:gd name="connsiteX129" fmla="*/ 814730 w 3024845"/>
                  <a:gd name="connsiteY129" fmla="*/ 564224 h 1059043"/>
                  <a:gd name="connsiteX130" fmla="*/ 814730 w 3024845"/>
                  <a:gd name="connsiteY130" fmla="*/ 585842 h 1059043"/>
                  <a:gd name="connsiteX131" fmla="*/ 817010 w 3024845"/>
                  <a:gd name="connsiteY131" fmla="*/ 585842 h 1059043"/>
                  <a:gd name="connsiteX132" fmla="*/ 832970 w 3024845"/>
                  <a:gd name="connsiteY132" fmla="*/ 585842 h 1059043"/>
                  <a:gd name="connsiteX133" fmla="*/ 832970 w 3024845"/>
                  <a:gd name="connsiteY133" fmla="*/ 586922 h 1059043"/>
                  <a:gd name="connsiteX134" fmla="*/ 832970 w 3024845"/>
                  <a:gd name="connsiteY134" fmla="*/ 594489 h 1059043"/>
                  <a:gd name="connsiteX135" fmla="*/ 834237 w 3024845"/>
                  <a:gd name="connsiteY135" fmla="*/ 594489 h 1059043"/>
                  <a:gd name="connsiteX136" fmla="*/ 843104 w 3024845"/>
                  <a:gd name="connsiteY136" fmla="*/ 594489 h 1059043"/>
                  <a:gd name="connsiteX137" fmla="*/ 843104 w 3024845"/>
                  <a:gd name="connsiteY137" fmla="*/ 596650 h 1059043"/>
                  <a:gd name="connsiteX138" fmla="*/ 843104 w 3024845"/>
                  <a:gd name="connsiteY138" fmla="*/ 611783 h 1059043"/>
                  <a:gd name="connsiteX139" fmla="*/ 847157 w 3024845"/>
                  <a:gd name="connsiteY139" fmla="*/ 609891 h 1059043"/>
                  <a:gd name="connsiteX140" fmla="*/ 847157 w 3024845"/>
                  <a:gd name="connsiteY140" fmla="*/ 596650 h 1059043"/>
                  <a:gd name="connsiteX141" fmla="*/ 848170 w 3024845"/>
                  <a:gd name="connsiteY141" fmla="*/ 596650 h 1059043"/>
                  <a:gd name="connsiteX142" fmla="*/ 855264 w 3024845"/>
                  <a:gd name="connsiteY142" fmla="*/ 596650 h 1059043"/>
                  <a:gd name="connsiteX143" fmla="*/ 855264 w 3024845"/>
                  <a:gd name="connsiteY143" fmla="*/ 598272 h 1059043"/>
                  <a:gd name="connsiteX144" fmla="*/ 855264 w 3024845"/>
                  <a:gd name="connsiteY144" fmla="*/ 609621 h 1059043"/>
                  <a:gd name="connsiteX145" fmla="*/ 856024 w 3024845"/>
                  <a:gd name="connsiteY145" fmla="*/ 609621 h 1059043"/>
                  <a:gd name="connsiteX146" fmla="*/ 861344 w 3024845"/>
                  <a:gd name="connsiteY146" fmla="*/ 609621 h 1059043"/>
                  <a:gd name="connsiteX147" fmla="*/ 909984 w 3024845"/>
                  <a:gd name="connsiteY147" fmla="*/ 605298 h 1059043"/>
                  <a:gd name="connsiteX148" fmla="*/ 909984 w 3024845"/>
                  <a:gd name="connsiteY148" fmla="*/ 606649 h 1059043"/>
                  <a:gd name="connsiteX149" fmla="*/ 909984 w 3024845"/>
                  <a:gd name="connsiteY149" fmla="*/ 616106 h 1059043"/>
                  <a:gd name="connsiteX150" fmla="*/ 910744 w 3024845"/>
                  <a:gd name="connsiteY150" fmla="*/ 616106 h 1059043"/>
                  <a:gd name="connsiteX151" fmla="*/ 916065 w 3024845"/>
                  <a:gd name="connsiteY151" fmla="*/ 616106 h 1059043"/>
                  <a:gd name="connsiteX152" fmla="*/ 916065 w 3024845"/>
                  <a:gd name="connsiteY152" fmla="*/ 618268 h 1059043"/>
                  <a:gd name="connsiteX153" fmla="*/ 916065 w 3024845"/>
                  <a:gd name="connsiteY153" fmla="*/ 633401 h 1059043"/>
                  <a:gd name="connsiteX154" fmla="*/ 918091 w 3024845"/>
                  <a:gd name="connsiteY154" fmla="*/ 632050 h 1059043"/>
                  <a:gd name="connsiteX155" fmla="*/ 932278 w 3024845"/>
                  <a:gd name="connsiteY155" fmla="*/ 622592 h 1059043"/>
                  <a:gd name="connsiteX156" fmla="*/ 938358 w 3024845"/>
                  <a:gd name="connsiteY156" fmla="*/ 581518 h 1059043"/>
                  <a:gd name="connsiteX157" fmla="*/ 939118 w 3024845"/>
                  <a:gd name="connsiteY157" fmla="*/ 581248 h 1059043"/>
                  <a:gd name="connsiteX158" fmla="*/ 944438 w 3024845"/>
                  <a:gd name="connsiteY158" fmla="*/ 579356 h 1059043"/>
                  <a:gd name="connsiteX159" fmla="*/ 946465 w 3024845"/>
                  <a:gd name="connsiteY159" fmla="*/ 510179 h 1059043"/>
                  <a:gd name="connsiteX160" fmla="*/ 948492 w 3024845"/>
                  <a:gd name="connsiteY160" fmla="*/ 579356 h 1059043"/>
                  <a:gd name="connsiteX161" fmla="*/ 949252 w 3024845"/>
                  <a:gd name="connsiteY161" fmla="*/ 579626 h 1059043"/>
                  <a:gd name="connsiteX162" fmla="*/ 954572 w 3024845"/>
                  <a:gd name="connsiteY162" fmla="*/ 581518 h 1059043"/>
                  <a:gd name="connsiteX163" fmla="*/ 954572 w 3024845"/>
                  <a:gd name="connsiteY163" fmla="*/ 495047 h 1059043"/>
                  <a:gd name="connsiteX164" fmla="*/ 958625 w 3024845"/>
                  <a:gd name="connsiteY164" fmla="*/ 462620 h 1059043"/>
                  <a:gd name="connsiteX165" fmla="*/ 997132 w 3024845"/>
                  <a:gd name="connsiteY165" fmla="*/ 462620 h 1059043"/>
                  <a:gd name="connsiteX166" fmla="*/ 997132 w 3024845"/>
                  <a:gd name="connsiteY166" fmla="*/ 495047 h 1059043"/>
                  <a:gd name="connsiteX167" fmla="*/ 997892 w 3024845"/>
                  <a:gd name="connsiteY167" fmla="*/ 495047 h 1059043"/>
                  <a:gd name="connsiteX168" fmla="*/ 1003212 w 3024845"/>
                  <a:gd name="connsiteY168" fmla="*/ 495047 h 1059043"/>
                  <a:gd name="connsiteX169" fmla="*/ 1003212 w 3024845"/>
                  <a:gd name="connsiteY169" fmla="*/ 412899 h 1059043"/>
                  <a:gd name="connsiteX170" fmla="*/ 1004986 w 3024845"/>
                  <a:gd name="connsiteY170" fmla="*/ 412899 h 1059043"/>
                  <a:gd name="connsiteX171" fmla="*/ 1017399 w 3024845"/>
                  <a:gd name="connsiteY171" fmla="*/ 412899 h 1059043"/>
                  <a:gd name="connsiteX172" fmla="*/ 1017399 w 3024845"/>
                  <a:gd name="connsiteY172" fmla="*/ 411008 h 1059043"/>
                  <a:gd name="connsiteX173" fmla="*/ 1017399 w 3024845"/>
                  <a:gd name="connsiteY173" fmla="*/ 397767 h 1059043"/>
                  <a:gd name="connsiteX174" fmla="*/ 1039693 w 3024845"/>
                  <a:gd name="connsiteY174" fmla="*/ 397767 h 1059043"/>
                  <a:gd name="connsiteX175" fmla="*/ 1039693 w 3024845"/>
                  <a:gd name="connsiteY175" fmla="*/ 396686 h 1059043"/>
                  <a:gd name="connsiteX176" fmla="*/ 1039693 w 3024845"/>
                  <a:gd name="connsiteY176" fmla="*/ 389120 h 1059043"/>
                  <a:gd name="connsiteX177" fmla="*/ 1041466 w 3024845"/>
                  <a:gd name="connsiteY177" fmla="*/ 389120 h 1059043"/>
                  <a:gd name="connsiteX178" fmla="*/ 1053880 w 3024845"/>
                  <a:gd name="connsiteY178" fmla="*/ 389120 h 1059043"/>
                  <a:gd name="connsiteX179" fmla="*/ 1053880 w 3024845"/>
                  <a:gd name="connsiteY179" fmla="*/ 390201 h 1059043"/>
                  <a:gd name="connsiteX180" fmla="*/ 1053880 w 3024845"/>
                  <a:gd name="connsiteY180" fmla="*/ 397767 h 1059043"/>
                  <a:gd name="connsiteX181" fmla="*/ 1054640 w 3024845"/>
                  <a:gd name="connsiteY181" fmla="*/ 397767 h 1059043"/>
                  <a:gd name="connsiteX182" fmla="*/ 1059960 w 3024845"/>
                  <a:gd name="connsiteY182" fmla="*/ 397767 h 1059043"/>
                  <a:gd name="connsiteX183" fmla="*/ 1070093 w 3024845"/>
                  <a:gd name="connsiteY183" fmla="*/ 393443 h 1059043"/>
                  <a:gd name="connsiteX184" fmla="*/ 1074146 w 3024845"/>
                  <a:gd name="connsiteY184" fmla="*/ 396686 h 1059043"/>
                  <a:gd name="connsiteX185" fmla="*/ 1074146 w 3024845"/>
                  <a:gd name="connsiteY185" fmla="*/ 389120 h 1059043"/>
                  <a:gd name="connsiteX186" fmla="*/ 1076426 w 3024845"/>
                  <a:gd name="connsiteY186" fmla="*/ 389120 h 1059043"/>
                  <a:gd name="connsiteX187" fmla="*/ 1092387 w 3024845"/>
                  <a:gd name="connsiteY187" fmla="*/ 389120 h 1059043"/>
                  <a:gd name="connsiteX188" fmla="*/ 1092387 w 3024845"/>
                  <a:gd name="connsiteY188" fmla="*/ 390201 h 1059043"/>
                  <a:gd name="connsiteX189" fmla="*/ 1092387 w 3024845"/>
                  <a:gd name="connsiteY189" fmla="*/ 397767 h 1059043"/>
                  <a:gd name="connsiteX190" fmla="*/ 1122787 w 3024845"/>
                  <a:gd name="connsiteY190" fmla="*/ 397767 h 1059043"/>
                  <a:gd name="connsiteX191" fmla="*/ 1122787 w 3024845"/>
                  <a:gd name="connsiteY191" fmla="*/ 399388 h 1059043"/>
                  <a:gd name="connsiteX192" fmla="*/ 1122787 w 3024845"/>
                  <a:gd name="connsiteY192" fmla="*/ 410738 h 1059043"/>
                  <a:gd name="connsiteX193" fmla="*/ 1149134 w 3024845"/>
                  <a:gd name="connsiteY193" fmla="*/ 410738 h 1059043"/>
                  <a:gd name="connsiteX194" fmla="*/ 1149134 w 3024845"/>
                  <a:gd name="connsiteY194" fmla="*/ 441002 h 1059043"/>
                  <a:gd name="connsiteX195" fmla="*/ 1149894 w 3024845"/>
                  <a:gd name="connsiteY195" fmla="*/ 441002 h 1059043"/>
                  <a:gd name="connsiteX196" fmla="*/ 1155214 w 3024845"/>
                  <a:gd name="connsiteY196" fmla="*/ 441002 h 1059043"/>
                  <a:gd name="connsiteX197" fmla="*/ 1155214 w 3024845"/>
                  <a:gd name="connsiteY197" fmla="*/ 442083 h 1059043"/>
                  <a:gd name="connsiteX198" fmla="*/ 1155214 w 3024845"/>
                  <a:gd name="connsiteY198" fmla="*/ 449650 h 1059043"/>
                  <a:gd name="connsiteX199" fmla="*/ 1159268 w 3024845"/>
                  <a:gd name="connsiteY199" fmla="*/ 479914 h 1059043"/>
                  <a:gd name="connsiteX200" fmla="*/ 1160028 w 3024845"/>
                  <a:gd name="connsiteY200" fmla="*/ 479914 h 1059043"/>
                  <a:gd name="connsiteX201" fmla="*/ 1165348 w 3024845"/>
                  <a:gd name="connsiteY201" fmla="*/ 479914 h 1059043"/>
                  <a:gd name="connsiteX202" fmla="*/ 1165348 w 3024845"/>
                  <a:gd name="connsiteY202" fmla="*/ 480725 h 1059043"/>
                  <a:gd name="connsiteX203" fmla="*/ 1165348 w 3024845"/>
                  <a:gd name="connsiteY203" fmla="*/ 486400 h 1059043"/>
                  <a:gd name="connsiteX204" fmla="*/ 1166361 w 3024845"/>
                  <a:gd name="connsiteY204" fmla="*/ 486400 h 1059043"/>
                  <a:gd name="connsiteX205" fmla="*/ 1173454 w 3024845"/>
                  <a:gd name="connsiteY205" fmla="*/ 486400 h 1059043"/>
                  <a:gd name="connsiteX206" fmla="*/ 1173454 w 3024845"/>
                  <a:gd name="connsiteY206" fmla="*/ 516665 h 1059043"/>
                  <a:gd name="connsiteX207" fmla="*/ 1175481 w 3024845"/>
                  <a:gd name="connsiteY207" fmla="*/ 516665 h 1059043"/>
                  <a:gd name="connsiteX208" fmla="*/ 1189668 w 3024845"/>
                  <a:gd name="connsiteY208" fmla="*/ 516665 h 1059043"/>
                  <a:gd name="connsiteX209" fmla="*/ 1189668 w 3024845"/>
                  <a:gd name="connsiteY209" fmla="*/ 540444 h 1059043"/>
                  <a:gd name="connsiteX210" fmla="*/ 1191695 w 3024845"/>
                  <a:gd name="connsiteY210" fmla="*/ 542065 h 1059043"/>
                  <a:gd name="connsiteX211" fmla="*/ 1191695 w 3024845"/>
                  <a:gd name="connsiteY211" fmla="*/ 553415 h 1059043"/>
                  <a:gd name="connsiteX212" fmla="*/ 1192455 w 3024845"/>
                  <a:gd name="connsiteY212" fmla="*/ 553415 h 1059043"/>
                  <a:gd name="connsiteX213" fmla="*/ 1197775 w 3024845"/>
                  <a:gd name="connsiteY213" fmla="*/ 553415 h 1059043"/>
                  <a:gd name="connsiteX214" fmla="*/ 1197775 w 3024845"/>
                  <a:gd name="connsiteY214" fmla="*/ 577194 h 1059043"/>
                  <a:gd name="connsiteX215" fmla="*/ 1199041 w 3024845"/>
                  <a:gd name="connsiteY215" fmla="*/ 577194 h 1059043"/>
                  <a:gd name="connsiteX216" fmla="*/ 1207908 w 3024845"/>
                  <a:gd name="connsiteY216" fmla="*/ 577194 h 1059043"/>
                  <a:gd name="connsiteX217" fmla="*/ 1209935 w 3024845"/>
                  <a:gd name="connsiteY217" fmla="*/ 581248 h 1059043"/>
                  <a:gd name="connsiteX218" fmla="*/ 1209935 w 3024845"/>
                  <a:gd name="connsiteY218" fmla="*/ 594489 h 1059043"/>
                  <a:gd name="connsiteX219" fmla="*/ 1211455 w 3024845"/>
                  <a:gd name="connsiteY219" fmla="*/ 592597 h 1059043"/>
                  <a:gd name="connsiteX220" fmla="*/ 1222095 w 3024845"/>
                  <a:gd name="connsiteY220" fmla="*/ 579356 h 1059043"/>
                  <a:gd name="connsiteX221" fmla="*/ 1250469 w 3024845"/>
                  <a:gd name="connsiteY221" fmla="*/ 579356 h 1059043"/>
                  <a:gd name="connsiteX222" fmla="*/ 1250469 w 3024845"/>
                  <a:gd name="connsiteY222" fmla="*/ 665827 h 1059043"/>
                  <a:gd name="connsiteX223" fmla="*/ 1251229 w 3024845"/>
                  <a:gd name="connsiteY223" fmla="*/ 665827 h 1059043"/>
                  <a:gd name="connsiteX224" fmla="*/ 1256549 w 3024845"/>
                  <a:gd name="connsiteY224" fmla="*/ 665827 h 1059043"/>
                  <a:gd name="connsiteX225" fmla="*/ 1257309 w 3024845"/>
                  <a:gd name="connsiteY225" fmla="*/ 664476 h 1059043"/>
                  <a:gd name="connsiteX226" fmla="*/ 1262629 w 3024845"/>
                  <a:gd name="connsiteY226" fmla="*/ 655018 h 1059043"/>
                  <a:gd name="connsiteX227" fmla="*/ 1262629 w 3024845"/>
                  <a:gd name="connsiteY227" fmla="*/ 656910 h 1059043"/>
                  <a:gd name="connsiteX228" fmla="*/ 1262629 w 3024845"/>
                  <a:gd name="connsiteY228" fmla="*/ 670151 h 1059043"/>
                  <a:gd name="connsiteX229" fmla="*/ 1266682 w 3024845"/>
                  <a:gd name="connsiteY229" fmla="*/ 624754 h 1059043"/>
                  <a:gd name="connsiteX230" fmla="*/ 1267442 w 3024845"/>
                  <a:gd name="connsiteY230" fmla="*/ 624754 h 1059043"/>
                  <a:gd name="connsiteX231" fmla="*/ 1272762 w 3024845"/>
                  <a:gd name="connsiteY231" fmla="*/ 624754 h 1059043"/>
                  <a:gd name="connsiteX232" fmla="*/ 1272762 w 3024845"/>
                  <a:gd name="connsiteY232" fmla="*/ 559900 h 1059043"/>
                  <a:gd name="connsiteX233" fmla="*/ 1273776 w 3024845"/>
                  <a:gd name="connsiteY233" fmla="*/ 559900 h 1059043"/>
                  <a:gd name="connsiteX234" fmla="*/ 1280869 w 3024845"/>
                  <a:gd name="connsiteY234" fmla="*/ 559900 h 1059043"/>
                  <a:gd name="connsiteX235" fmla="*/ 1293029 w 3024845"/>
                  <a:gd name="connsiteY235" fmla="*/ 516665 h 1059043"/>
                  <a:gd name="connsiteX236" fmla="*/ 1294296 w 3024845"/>
                  <a:gd name="connsiteY236" fmla="*/ 516665 h 1059043"/>
                  <a:gd name="connsiteX237" fmla="*/ 1303163 w 3024845"/>
                  <a:gd name="connsiteY237" fmla="*/ 516665 h 1059043"/>
                  <a:gd name="connsiteX238" fmla="*/ 1313296 w 3024845"/>
                  <a:gd name="connsiteY238" fmla="*/ 559900 h 1059043"/>
                  <a:gd name="connsiteX239" fmla="*/ 1314309 w 3024845"/>
                  <a:gd name="connsiteY239" fmla="*/ 559900 h 1059043"/>
                  <a:gd name="connsiteX240" fmla="*/ 1321403 w 3024845"/>
                  <a:gd name="connsiteY240" fmla="*/ 559900 h 1059043"/>
                  <a:gd name="connsiteX241" fmla="*/ 1321403 w 3024845"/>
                  <a:gd name="connsiteY241" fmla="*/ 598812 h 1059043"/>
                  <a:gd name="connsiteX242" fmla="*/ 1323176 w 3024845"/>
                  <a:gd name="connsiteY242" fmla="*/ 598812 h 1059043"/>
                  <a:gd name="connsiteX243" fmla="*/ 1335590 w 3024845"/>
                  <a:gd name="connsiteY243" fmla="*/ 598812 h 1059043"/>
                  <a:gd name="connsiteX244" fmla="*/ 1335590 w 3024845"/>
                  <a:gd name="connsiteY244" fmla="*/ 600974 h 1059043"/>
                  <a:gd name="connsiteX245" fmla="*/ 1335590 w 3024845"/>
                  <a:gd name="connsiteY245" fmla="*/ 616106 h 1059043"/>
                  <a:gd name="connsiteX246" fmla="*/ 1339643 w 3024845"/>
                  <a:gd name="connsiteY246" fmla="*/ 613945 h 1059043"/>
                  <a:gd name="connsiteX247" fmla="*/ 1339643 w 3024845"/>
                  <a:gd name="connsiteY247" fmla="*/ 598812 h 1059043"/>
                  <a:gd name="connsiteX248" fmla="*/ 1341163 w 3024845"/>
                  <a:gd name="connsiteY248" fmla="*/ 598812 h 1059043"/>
                  <a:gd name="connsiteX249" fmla="*/ 1351803 w 3024845"/>
                  <a:gd name="connsiteY249" fmla="*/ 598812 h 1059043"/>
                  <a:gd name="connsiteX250" fmla="*/ 1351803 w 3024845"/>
                  <a:gd name="connsiteY250" fmla="*/ 600433 h 1059043"/>
                  <a:gd name="connsiteX251" fmla="*/ 1351803 w 3024845"/>
                  <a:gd name="connsiteY251" fmla="*/ 611783 h 1059043"/>
                  <a:gd name="connsiteX252" fmla="*/ 1382204 w 3024845"/>
                  <a:gd name="connsiteY252" fmla="*/ 611783 h 1059043"/>
                  <a:gd name="connsiteX253" fmla="*/ 1382204 w 3024845"/>
                  <a:gd name="connsiteY253" fmla="*/ 575033 h 1059043"/>
                  <a:gd name="connsiteX254" fmla="*/ 1383470 w 3024845"/>
                  <a:gd name="connsiteY254" fmla="*/ 575033 h 1059043"/>
                  <a:gd name="connsiteX255" fmla="*/ 1392337 w 3024845"/>
                  <a:gd name="connsiteY255" fmla="*/ 575033 h 1059043"/>
                  <a:gd name="connsiteX256" fmla="*/ 1392337 w 3024845"/>
                  <a:gd name="connsiteY256" fmla="*/ 596650 h 1059043"/>
                  <a:gd name="connsiteX257" fmla="*/ 1394364 w 3024845"/>
                  <a:gd name="connsiteY257" fmla="*/ 564224 h 1059043"/>
                  <a:gd name="connsiteX258" fmla="*/ 1416657 w 3024845"/>
                  <a:gd name="connsiteY258" fmla="*/ 564224 h 1059043"/>
                  <a:gd name="connsiteX259" fmla="*/ 1416657 w 3024845"/>
                  <a:gd name="connsiteY259" fmla="*/ 562602 h 1059043"/>
                  <a:gd name="connsiteX260" fmla="*/ 1416657 w 3024845"/>
                  <a:gd name="connsiteY260" fmla="*/ 551253 h 1059043"/>
                  <a:gd name="connsiteX261" fmla="*/ 1417417 w 3024845"/>
                  <a:gd name="connsiteY261" fmla="*/ 551253 h 1059043"/>
                  <a:gd name="connsiteX262" fmla="*/ 1422737 w 3024845"/>
                  <a:gd name="connsiteY262" fmla="*/ 551253 h 1059043"/>
                  <a:gd name="connsiteX263" fmla="*/ 1422737 w 3024845"/>
                  <a:gd name="connsiteY263" fmla="*/ 549362 h 1059043"/>
                  <a:gd name="connsiteX264" fmla="*/ 1422737 w 3024845"/>
                  <a:gd name="connsiteY264" fmla="*/ 536121 h 1059043"/>
                  <a:gd name="connsiteX265" fmla="*/ 1426791 w 3024845"/>
                  <a:gd name="connsiteY265" fmla="*/ 542606 h 1059043"/>
                  <a:gd name="connsiteX266" fmla="*/ 1429071 w 3024845"/>
                  <a:gd name="connsiteY266" fmla="*/ 542606 h 1059043"/>
                  <a:gd name="connsiteX267" fmla="*/ 1445031 w 3024845"/>
                  <a:gd name="connsiteY267" fmla="*/ 542606 h 1059043"/>
                  <a:gd name="connsiteX268" fmla="*/ 1445031 w 3024845"/>
                  <a:gd name="connsiteY268" fmla="*/ 541795 h 1059043"/>
                  <a:gd name="connsiteX269" fmla="*/ 1445031 w 3024845"/>
                  <a:gd name="connsiteY269" fmla="*/ 536121 h 1059043"/>
                  <a:gd name="connsiteX270" fmla="*/ 1445791 w 3024845"/>
                  <a:gd name="connsiteY270" fmla="*/ 536121 h 1059043"/>
                  <a:gd name="connsiteX271" fmla="*/ 1451111 w 3024845"/>
                  <a:gd name="connsiteY271" fmla="*/ 536121 h 1059043"/>
                  <a:gd name="connsiteX272" fmla="*/ 1451111 w 3024845"/>
                  <a:gd name="connsiteY272" fmla="*/ 537472 h 1059043"/>
                  <a:gd name="connsiteX273" fmla="*/ 1451111 w 3024845"/>
                  <a:gd name="connsiteY273" fmla="*/ 546930 h 1059043"/>
                  <a:gd name="connsiteX274" fmla="*/ 1489618 w 3024845"/>
                  <a:gd name="connsiteY274" fmla="*/ 546930 h 1059043"/>
                  <a:gd name="connsiteX275" fmla="*/ 1489618 w 3024845"/>
                  <a:gd name="connsiteY275" fmla="*/ 685283 h 1059043"/>
                  <a:gd name="connsiteX276" fmla="*/ 1491138 w 3024845"/>
                  <a:gd name="connsiteY276" fmla="*/ 685283 h 1059043"/>
                  <a:gd name="connsiteX277" fmla="*/ 1501778 w 3024845"/>
                  <a:gd name="connsiteY277" fmla="*/ 685283 h 1059043"/>
                  <a:gd name="connsiteX278" fmla="*/ 1501778 w 3024845"/>
                  <a:gd name="connsiteY278" fmla="*/ 672313 h 1059043"/>
                  <a:gd name="connsiteX279" fmla="*/ 1505832 w 3024845"/>
                  <a:gd name="connsiteY279" fmla="*/ 672313 h 1059043"/>
                  <a:gd name="connsiteX280" fmla="*/ 1505832 w 3024845"/>
                  <a:gd name="connsiteY280" fmla="*/ 685283 h 1059043"/>
                  <a:gd name="connsiteX281" fmla="*/ 1536232 w 3024845"/>
                  <a:gd name="connsiteY281" fmla="*/ 685283 h 1059043"/>
                  <a:gd name="connsiteX282" fmla="*/ 1536232 w 3024845"/>
                  <a:gd name="connsiteY282" fmla="*/ 655018 h 1059043"/>
                  <a:gd name="connsiteX283" fmla="*/ 1548392 w 3024845"/>
                  <a:gd name="connsiteY283" fmla="*/ 655018 h 1059043"/>
                  <a:gd name="connsiteX284" fmla="*/ 1560552 w 3024845"/>
                  <a:gd name="connsiteY284" fmla="*/ 652857 h 1059043"/>
                  <a:gd name="connsiteX285" fmla="*/ 1564606 w 3024845"/>
                  <a:gd name="connsiteY285" fmla="*/ 655018 h 1059043"/>
                  <a:gd name="connsiteX286" fmla="*/ 1574739 w 3024845"/>
                  <a:gd name="connsiteY286" fmla="*/ 655018 h 1059043"/>
                  <a:gd name="connsiteX287" fmla="*/ 1574739 w 3024845"/>
                  <a:gd name="connsiteY287" fmla="*/ 685283 h 1059043"/>
                  <a:gd name="connsiteX288" fmla="*/ 1582846 w 3024845"/>
                  <a:gd name="connsiteY288" fmla="*/ 685283 h 1059043"/>
                  <a:gd name="connsiteX289" fmla="*/ 1582846 w 3024845"/>
                  <a:gd name="connsiteY289" fmla="*/ 702578 h 1059043"/>
                  <a:gd name="connsiteX290" fmla="*/ 1592182 w 3024845"/>
                  <a:gd name="connsiteY290" fmla="*/ 703483 h 1059043"/>
                  <a:gd name="connsiteX291" fmla="*/ 1605140 w 3024845"/>
                  <a:gd name="connsiteY291" fmla="*/ 703483 h 1059043"/>
                  <a:gd name="connsiteX292" fmla="*/ 1605140 w 3024845"/>
                  <a:gd name="connsiteY292" fmla="*/ 687445 h 1059043"/>
                  <a:gd name="connsiteX293" fmla="*/ 1673096 w 3024845"/>
                  <a:gd name="connsiteY293" fmla="*/ 687445 h 1059043"/>
                  <a:gd name="connsiteX294" fmla="*/ 1673096 w 3024845"/>
                  <a:gd name="connsiteY294" fmla="*/ 602192 h 1059043"/>
                  <a:gd name="connsiteX295" fmla="*/ 1745104 w 3024845"/>
                  <a:gd name="connsiteY295" fmla="*/ 602192 h 1059043"/>
                  <a:gd name="connsiteX296" fmla="*/ 1745104 w 3024845"/>
                  <a:gd name="connsiteY296" fmla="*/ 680960 h 1059043"/>
                  <a:gd name="connsiteX297" fmla="*/ 1747008 w 3024845"/>
                  <a:gd name="connsiteY297" fmla="*/ 680960 h 1059043"/>
                  <a:gd name="connsiteX298" fmla="*/ 1748250 w 3024845"/>
                  <a:gd name="connsiteY298" fmla="*/ 703483 h 1059043"/>
                  <a:gd name="connsiteX299" fmla="*/ 1757926 w 3024845"/>
                  <a:gd name="connsiteY299" fmla="*/ 703483 h 1059043"/>
                  <a:gd name="connsiteX300" fmla="*/ 1759168 w 3024845"/>
                  <a:gd name="connsiteY300" fmla="*/ 680960 h 1059043"/>
                  <a:gd name="connsiteX301" fmla="*/ 1765248 w 3024845"/>
                  <a:gd name="connsiteY301" fmla="*/ 680960 h 1059043"/>
                  <a:gd name="connsiteX302" fmla="*/ 1766490 w 3024845"/>
                  <a:gd name="connsiteY302" fmla="*/ 703483 h 1059043"/>
                  <a:gd name="connsiteX303" fmla="*/ 1817112 w 3024845"/>
                  <a:gd name="connsiteY303" fmla="*/ 703483 h 1059043"/>
                  <a:gd name="connsiteX304" fmla="*/ 1817112 w 3024845"/>
                  <a:gd name="connsiteY304" fmla="*/ 540455 h 1059043"/>
                  <a:gd name="connsiteX305" fmla="*/ 2014439 w 3024845"/>
                  <a:gd name="connsiteY305" fmla="*/ 540455 h 1059043"/>
                  <a:gd name="connsiteX306" fmla="*/ 2014439 w 3024845"/>
                  <a:gd name="connsiteY306" fmla="*/ 703483 h 1059043"/>
                  <a:gd name="connsiteX307" fmla="*/ 2033136 w 3024845"/>
                  <a:gd name="connsiteY307" fmla="*/ 703483 h 1059043"/>
                  <a:gd name="connsiteX308" fmla="*/ 2033136 w 3024845"/>
                  <a:gd name="connsiteY308" fmla="*/ 620790 h 1059043"/>
                  <a:gd name="connsiteX309" fmla="*/ 2128256 w 3024845"/>
                  <a:gd name="connsiteY309" fmla="*/ 620790 h 1059043"/>
                  <a:gd name="connsiteX310" fmla="*/ 2128026 w 3024845"/>
                  <a:gd name="connsiteY310" fmla="*/ 281031 h 1059043"/>
                  <a:gd name="connsiteX311" fmla="*/ 2144240 w 3024845"/>
                  <a:gd name="connsiteY311" fmla="*/ 214016 h 1059043"/>
                  <a:gd name="connsiteX312" fmla="*/ 2146266 w 3024845"/>
                  <a:gd name="connsiteY312" fmla="*/ 131868 h 1059043"/>
                  <a:gd name="connsiteX313" fmla="*/ 2144240 w 3024845"/>
                  <a:gd name="connsiteY313" fmla="*/ 125383 h 1059043"/>
                  <a:gd name="connsiteX314" fmla="*/ 2150320 w 3024845"/>
                  <a:gd name="connsiteY314" fmla="*/ 118897 h 1059043"/>
                  <a:gd name="connsiteX315" fmla="*/ 2150320 w 3024845"/>
                  <a:gd name="connsiteY315" fmla="*/ 60529 h 1059043"/>
                  <a:gd name="connsiteX316" fmla="*/ 2152346 w 3024845"/>
                  <a:gd name="connsiteY316" fmla="*/ 56206 h 1059043"/>
                  <a:gd name="connsiteX317" fmla="*/ 2152346 w 3024845"/>
                  <a:gd name="connsiteY317" fmla="*/ 0 h 1059043"/>
                  <a:gd name="connsiteX318" fmla="*/ 2162480 w 3024845"/>
                  <a:gd name="connsiteY318" fmla="*/ 118897 h 1059043"/>
                  <a:gd name="connsiteX319" fmla="*/ 2168560 w 3024845"/>
                  <a:gd name="connsiteY319" fmla="*/ 125383 h 1059043"/>
                  <a:gd name="connsiteX320" fmla="*/ 2166533 w 3024845"/>
                  <a:gd name="connsiteY320" fmla="*/ 131868 h 1059043"/>
                  <a:gd name="connsiteX321" fmla="*/ 2180720 w 3024845"/>
                  <a:gd name="connsiteY321" fmla="*/ 555577 h 1059043"/>
                  <a:gd name="connsiteX322" fmla="*/ 2245574 w 3024845"/>
                  <a:gd name="connsiteY322" fmla="*/ 555577 h 1059043"/>
                  <a:gd name="connsiteX323" fmla="*/ 2245574 w 3024845"/>
                  <a:gd name="connsiteY323" fmla="*/ 631239 h 1059043"/>
                  <a:gd name="connsiteX324" fmla="*/ 2253681 w 3024845"/>
                  <a:gd name="connsiteY324" fmla="*/ 631239 h 1059043"/>
                  <a:gd name="connsiteX325" fmla="*/ 2255708 w 3024845"/>
                  <a:gd name="connsiteY325" fmla="*/ 624754 h 1059043"/>
                  <a:gd name="connsiteX326" fmla="*/ 2261788 w 3024845"/>
                  <a:gd name="connsiteY326" fmla="*/ 624754 h 1059043"/>
                  <a:gd name="connsiteX327" fmla="*/ 2263815 w 3024845"/>
                  <a:gd name="connsiteY327" fmla="*/ 633401 h 1059043"/>
                  <a:gd name="connsiteX328" fmla="*/ 2275975 w 3024845"/>
                  <a:gd name="connsiteY328" fmla="*/ 633401 h 1059043"/>
                  <a:gd name="connsiteX329" fmla="*/ 2275975 w 3024845"/>
                  <a:gd name="connsiteY329" fmla="*/ 626915 h 1059043"/>
                  <a:gd name="connsiteX330" fmla="*/ 2298268 w 3024845"/>
                  <a:gd name="connsiteY330" fmla="*/ 626915 h 1059043"/>
                  <a:gd name="connsiteX331" fmla="*/ 2298268 w 3024845"/>
                  <a:gd name="connsiteY331" fmla="*/ 633401 h 1059043"/>
                  <a:gd name="connsiteX332" fmla="*/ 2318535 w 3024845"/>
                  <a:gd name="connsiteY332" fmla="*/ 633401 h 1059043"/>
                  <a:gd name="connsiteX333" fmla="*/ 2318535 w 3024845"/>
                  <a:gd name="connsiteY333" fmla="*/ 678798 h 1059043"/>
                  <a:gd name="connsiteX334" fmla="*/ 2332722 w 3024845"/>
                  <a:gd name="connsiteY334" fmla="*/ 678798 h 1059043"/>
                  <a:gd name="connsiteX335" fmla="*/ 2332722 w 3024845"/>
                  <a:gd name="connsiteY335" fmla="*/ 665827 h 1059043"/>
                  <a:gd name="connsiteX336" fmla="*/ 2348936 w 3024845"/>
                  <a:gd name="connsiteY336" fmla="*/ 665827 h 1059043"/>
                  <a:gd name="connsiteX337" fmla="*/ 2348936 w 3024845"/>
                  <a:gd name="connsiteY337" fmla="*/ 486400 h 1059043"/>
                  <a:gd name="connsiteX338" fmla="*/ 2355016 w 3024845"/>
                  <a:gd name="connsiteY338" fmla="*/ 479914 h 1059043"/>
                  <a:gd name="connsiteX339" fmla="*/ 2427977 w 3024845"/>
                  <a:gd name="connsiteY339" fmla="*/ 479914 h 1059043"/>
                  <a:gd name="connsiteX340" fmla="*/ 2427977 w 3024845"/>
                  <a:gd name="connsiteY340" fmla="*/ 488562 h 1059043"/>
                  <a:gd name="connsiteX341" fmla="*/ 2438110 w 3024845"/>
                  <a:gd name="connsiteY341" fmla="*/ 488562 h 1059043"/>
                  <a:gd name="connsiteX342" fmla="*/ 2438110 w 3024845"/>
                  <a:gd name="connsiteY342" fmla="*/ 603136 h 1059043"/>
                  <a:gd name="connsiteX343" fmla="*/ 2460404 w 3024845"/>
                  <a:gd name="connsiteY343" fmla="*/ 603136 h 1059043"/>
                  <a:gd name="connsiteX344" fmla="*/ 2460404 w 3024845"/>
                  <a:gd name="connsiteY344" fmla="*/ 536121 h 1059043"/>
                  <a:gd name="connsiteX345" fmla="*/ 2486751 w 3024845"/>
                  <a:gd name="connsiteY345" fmla="*/ 536121 h 1059043"/>
                  <a:gd name="connsiteX346" fmla="*/ 2490804 w 3024845"/>
                  <a:gd name="connsiteY346" fmla="*/ 531797 h 1059043"/>
                  <a:gd name="connsiteX347" fmla="*/ 2498911 w 3024845"/>
                  <a:gd name="connsiteY347" fmla="*/ 531797 h 1059043"/>
                  <a:gd name="connsiteX348" fmla="*/ 2502964 w 3024845"/>
                  <a:gd name="connsiteY348" fmla="*/ 536121 h 1059043"/>
                  <a:gd name="connsiteX349" fmla="*/ 2525258 w 3024845"/>
                  <a:gd name="connsiteY349" fmla="*/ 536121 h 1059043"/>
                  <a:gd name="connsiteX350" fmla="*/ 2525258 w 3024845"/>
                  <a:gd name="connsiteY350" fmla="*/ 419385 h 1059043"/>
                  <a:gd name="connsiteX351" fmla="*/ 2582005 w 3024845"/>
                  <a:gd name="connsiteY351" fmla="*/ 408576 h 1059043"/>
                  <a:gd name="connsiteX352" fmla="*/ 2582005 w 3024845"/>
                  <a:gd name="connsiteY352" fmla="*/ 409657 h 1059043"/>
                  <a:gd name="connsiteX353" fmla="*/ 2582005 w 3024845"/>
                  <a:gd name="connsiteY353" fmla="*/ 417223 h 1059043"/>
                  <a:gd name="connsiteX354" fmla="*/ 2608352 w 3024845"/>
                  <a:gd name="connsiteY354" fmla="*/ 417223 h 1059043"/>
                  <a:gd name="connsiteX355" fmla="*/ 2608352 w 3024845"/>
                  <a:gd name="connsiteY355" fmla="*/ 672313 h 1059043"/>
                  <a:gd name="connsiteX356" fmla="*/ 2630646 w 3024845"/>
                  <a:gd name="connsiteY356" fmla="*/ 672313 h 1059043"/>
                  <a:gd name="connsiteX357" fmla="*/ 2630646 w 3024845"/>
                  <a:gd name="connsiteY357" fmla="*/ 667989 h 1059043"/>
                  <a:gd name="connsiteX358" fmla="*/ 2642806 w 3024845"/>
                  <a:gd name="connsiteY358" fmla="*/ 667989 h 1059043"/>
                  <a:gd name="connsiteX359" fmla="*/ 2642806 w 3024845"/>
                  <a:gd name="connsiteY359" fmla="*/ 672313 h 1059043"/>
                  <a:gd name="connsiteX360" fmla="*/ 2667126 w 3024845"/>
                  <a:gd name="connsiteY360" fmla="*/ 672313 h 1059043"/>
                  <a:gd name="connsiteX361" fmla="*/ 2667126 w 3024845"/>
                  <a:gd name="connsiteY361" fmla="*/ 659342 h 1059043"/>
                  <a:gd name="connsiteX362" fmla="*/ 2695500 w 3024845"/>
                  <a:gd name="connsiteY362" fmla="*/ 659342 h 1059043"/>
                  <a:gd name="connsiteX363" fmla="*/ 2707660 w 3024845"/>
                  <a:gd name="connsiteY363" fmla="*/ 655018 h 1059043"/>
                  <a:gd name="connsiteX364" fmla="*/ 2727927 w 3024845"/>
                  <a:gd name="connsiteY364" fmla="*/ 659342 h 1059043"/>
                  <a:gd name="connsiteX365" fmla="*/ 2727927 w 3024845"/>
                  <a:gd name="connsiteY365" fmla="*/ 642048 h 1059043"/>
                  <a:gd name="connsiteX366" fmla="*/ 2736034 w 3024845"/>
                  <a:gd name="connsiteY366" fmla="*/ 642048 h 1059043"/>
                  <a:gd name="connsiteX367" fmla="*/ 2736034 w 3024845"/>
                  <a:gd name="connsiteY367" fmla="*/ 629077 h 1059043"/>
                  <a:gd name="connsiteX368" fmla="*/ 2792781 w 3024845"/>
                  <a:gd name="connsiteY368" fmla="*/ 629077 h 1059043"/>
                  <a:gd name="connsiteX369" fmla="*/ 2792781 w 3024845"/>
                  <a:gd name="connsiteY369" fmla="*/ 598812 h 1059043"/>
                  <a:gd name="connsiteX370" fmla="*/ 2811021 w 3024845"/>
                  <a:gd name="connsiteY370" fmla="*/ 598812 h 1059043"/>
                  <a:gd name="connsiteX371" fmla="*/ 2811021 w 3024845"/>
                  <a:gd name="connsiteY371" fmla="*/ 592327 h 1059043"/>
                  <a:gd name="connsiteX372" fmla="*/ 2823181 w 3024845"/>
                  <a:gd name="connsiteY372" fmla="*/ 592327 h 1059043"/>
                  <a:gd name="connsiteX373" fmla="*/ 2823181 w 3024845"/>
                  <a:gd name="connsiteY373" fmla="*/ 598812 h 1059043"/>
                  <a:gd name="connsiteX374" fmla="*/ 2839395 w 3024845"/>
                  <a:gd name="connsiteY374" fmla="*/ 598812 h 1059043"/>
                  <a:gd name="connsiteX375" fmla="*/ 2839395 w 3024845"/>
                  <a:gd name="connsiteY375" fmla="*/ 648533 h 1059043"/>
                  <a:gd name="connsiteX376" fmla="*/ 2871822 w 3024845"/>
                  <a:gd name="connsiteY376" fmla="*/ 648533 h 1059043"/>
                  <a:gd name="connsiteX377" fmla="*/ 2871822 w 3024845"/>
                  <a:gd name="connsiteY377" fmla="*/ 622592 h 1059043"/>
                  <a:gd name="connsiteX378" fmla="*/ 2910329 w 3024845"/>
                  <a:gd name="connsiteY378" fmla="*/ 622592 h 1059043"/>
                  <a:gd name="connsiteX379" fmla="*/ 2910329 w 3024845"/>
                  <a:gd name="connsiteY379" fmla="*/ 592327 h 1059043"/>
                  <a:gd name="connsiteX380" fmla="*/ 2958970 w 3024845"/>
                  <a:gd name="connsiteY380" fmla="*/ 592327 h 1059043"/>
                  <a:gd name="connsiteX381" fmla="*/ 2958970 w 3024845"/>
                  <a:gd name="connsiteY381" fmla="*/ 703483 h 1059043"/>
                  <a:gd name="connsiteX382" fmla="*/ 2958970 w 3024845"/>
                  <a:gd name="connsiteY382" fmla="*/ 717262 h 1059043"/>
                  <a:gd name="connsiteX383" fmla="*/ 3024845 w 3024845"/>
                  <a:gd name="connsiteY383" fmla="*/ 717262 h 1059043"/>
                  <a:gd name="connsiteX384" fmla="*/ 3024845 w 3024845"/>
                  <a:gd name="connsiteY384" fmla="*/ 1059043 h 1059043"/>
                  <a:gd name="connsiteX385" fmla="*/ 2054 w 3024845"/>
                  <a:gd name="connsiteY385" fmla="*/ 1056710 h 1059043"/>
                  <a:gd name="connsiteX386" fmla="*/ 0 w 3024845"/>
                  <a:gd name="connsiteY386" fmla="*/ 622592 h 1059043"/>
                  <a:gd name="connsiteX387" fmla="*/ 20267 w 3024845"/>
                  <a:gd name="connsiteY387" fmla="*/ 622592 h 1059043"/>
                  <a:gd name="connsiteX388" fmla="*/ 20774 w 3024845"/>
                  <a:gd name="connsiteY388" fmla="*/ 621511 h 1059043"/>
                  <a:gd name="connsiteX389" fmla="*/ 24320 w 3024845"/>
                  <a:gd name="connsiteY389" fmla="*/ 613945 h 1059043"/>
                  <a:gd name="connsiteX390" fmla="*/ 26094 w 3024845"/>
                  <a:gd name="connsiteY390" fmla="*/ 614215 h 1059043"/>
                  <a:gd name="connsiteX391" fmla="*/ 38507 w 3024845"/>
                  <a:gd name="connsiteY391" fmla="*/ 616106 h 1059043"/>
                  <a:gd name="connsiteX392" fmla="*/ 39014 w 3024845"/>
                  <a:gd name="connsiteY392" fmla="*/ 617458 h 1059043"/>
                  <a:gd name="connsiteX393" fmla="*/ 42560 w 3024845"/>
                  <a:gd name="connsiteY393" fmla="*/ 626915 h 1059043"/>
                  <a:gd name="connsiteX394" fmla="*/ 68907 w 3024845"/>
                  <a:gd name="connsiteY394" fmla="*/ 629077 h 1059043"/>
                  <a:gd name="connsiteX395" fmla="*/ 68907 w 3024845"/>
                  <a:gd name="connsiteY395" fmla="*/ 505856 h 1059043"/>
                  <a:gd name="connsiteX396" fmla="*/ 70934 w 3024845"/>
                  <a:gd name="connsiteY396" fmla="*/ 505856 h 1059043"/>
                  <a:gd name="connsiteX397" fmla="*/ 85121 w 3024845"/>
                  <a:gd name="connsiteY397" fmla="*/ 505856 h 1059043"/>
                  <a:gd name="connsiteX398" fmla="*/ 85121 w 3024845"/>
                  <a:gd name="connsiteY398" fmla="*/ 369664 h 1059043"/>
                  <a:gd name="connsiteX399" fmla="*/ 86894 w 3024845"/>
                  <a:gd name="connsiteY399" fmla="*/ 369664 h 1059043"/>
                  <a:gd name="connsiteX400" fmla="*/ 99308 w 3024845"/>
                  <a:gd name="connsiteY400" fmla="*/ 369664 h 1059043"/>
                  <a:gd name="connsiteX401" fmla="*/ 99308 w 3024845"/>
                  <a:gd name="connsiteY401" fmla="*/ 255090 h 1059043"/>
                  <a:gd name="connsiteX402" fmla="*/ 103361 w 3024845"/>
                  <a:gd name="connsiteY402" fmla="*/ 226986 h 1059043"/>
                  <a:gd name="connsiteX403" fmla="*/ 105388 w 3024845"/>
                  <a:gd name="connsiteY403" fmla="*/ 226986 h 1059043"/>
                  <a:gd name="connsiteX404" fmla="*/ 119575 w 3024845"/>
                  <a:gd name="connsiteY404" fmla="*/ 226986 h 1059043"/>
                  <a:gd name="connsiteX0" fmla="*/ 119575 w 3024845"/>
                  <a:gd name="connsiteY0" fmla="*/ 226986 h 1059043"/>
                  <a:gd name="connsiteX1" fmla="*/ 200642 w 3024845"/>
                  <a:gd name="connsiteY1" fmla="*/ 224825 h 1059043"/>
                  <a:gd name="connsiteX2" fmla="*/ 202669 w 3024845"/>
                  <a:gd name="connsiteY2" fmla="*/ 224825 h 1059043"/>
                  <a:gd name="connsiteX3" fmla="*/ 216856 w 3024845"/>
                  <a:gd name="connsiteY3" fmla="*/ 224825 h 1059043"/>
                  <a:gd name="connsiteX4" fmla="*/ 216856 w 3024845"/>
                  <a:gd name="connsiteY4" fmla="*/ 248604 h 1059043"/>
                  <a:gd name="connsiteX5" fmla="*/ 217363 w 3024845"/>
                  <a:gd name="connsiteY5" fmla="*/ 249415 h 1059043"/>
                  <a:gd name="connsiteX6" fmla="*/ 220909 w 3024845"/>
                  <a:gd name="connsiteY6" fmla="*/ 255090 h 1059043"/>
                  <a:gd name="connsiteX7" fmla="*/ 220909 w 3024845"/>
                  <a:gd name="connsiteY7" fmla="*/ 369664 h 1059043"/>
                  <a:gd name="connsiteX8" fmla="*/ 223189 w 3024845"/>
                  <a:gd name="connsiteY8" fmla="*/ 369664 h 1059043"/>
                  <a:gd name="connsiteX9" fmla="*/ 239150 w 3024845"/>
                  <a:gd name="connsiteY9" fmla="*/ 369664 h 1059043"/>
                  <a:gd name="connsiteX10" fmla="*/ 239150 w 3024845"/>
                  <a:gd name="connsiteY10" fmla="*/ 510179 h 1059043"/>
                  <a:gd name="connsiteX11" fmla="*/ 240670 w 3024845"/>
                  <a:gd name="connsiteY11" fmla="*/ 509909 h 1059043"/>
                  <a:gd name="connsiteX12" fmla="*/ 251310 w 3024845"/>
                  <a:gd name="connsiteY12" fmla="*/ 508018 h 1059043"/>
                  <a:gd name="connsiteX13" fmla="*/ 249283 w 3024845"/>
                  <a:gd name="connsiteY13" fmla="*/ 596650 h 1059043"/>
                  <a:gd name="connsiteX14" fmla="*/ 250803 w 3024845"/>
                  <a:gd name="connsiteY14" fmla="*/ 596921 h 1059043"/>
                  <a:gd name="connsiteX15" fmla="*/ 261443 w 3024845"/>
                  <a:gd name="connsiteY15" fmla="*/ 598812 h 1059043"/>
                  <a:gd name="connsiteX16" fmla="*/ 261696 w 3024845"/>
                  <a:gd name="connsiteY16" fmla="*/ 599623 h 1059043"/>
                  <a:gd name="connsiteX17" fmla="*/ 263470 w 3024845"/>
                  <a:gd name="connsiteY17" fmla="*/ 605298 h 1059043"/>
                  <a:gd name="connsiteX18" fmla="*/ 264230 w 3024845"/>
                  <a:gd name="connsiteY18" fmla="*/ 602866 h 1059043"/>
                  <a:gd name="connsiteX19" fmla="*/ 269550 w 3024845"/>
                  <a:gd name="connsiteY19" fmla="*/ 585842 h 1059043"/>
                  <a:gd name="connsiteX20" fmla="*/ 271323 w 3024845"/>
                  <a:gd name="connsiteY20" fmla="*/ 585842 h 1059043"/>
                  <a:gd name="connsiteX21" fmla="*/ 283737 w 3024845"/>
                  <a:gd name="connsiteY21" fmla="*/ 585842 h 1059043"/>
                  <a:gd name="connsiteX22" fmla="*/ 283737 w 3024845"/>
                  <a:gd name="connsiteY22" fmla="*/ 618268 h 1059043"/>
                  <a:gd name="connsiteX23" fmla="*/ 284750 w 3024845"/>
                  <a:gd name="connsiteY23" fmla="*/ 618809 h 1059043"/>
                  <a:gd name="connsiteX24" fmla="*/ 291844 w 3024845"/>
                  <a:gd name="connsiteY24" fmla="*/ 622592 h 1059043"/>
                  <a:gd name="connsiteX25" fmla="*/ 291844 w 3024845"/>
                  <a:gd name="connsiteY25" fmla="*/ 623943 h 1059043"/>
                  <a:gd name="connsiteX26" fmla="*/ 291844 w 3024845"/>
                  <a:gd name="connsiteY26" fmla="*/ 633401 h 1059043"/>
                  <a:gd name="connsiteX27" fmla="*/ 336431 w 3024845"/>
                  <a:gd name="connsiteY27" fmla="*/ 633401 h 1059043"/>
                  <a:gd name="connsiteX28" fmla="*/ 336431 w 3024845"/>
                  <a:gd name="connsiteY28" fmla="*/ 634482 h 1059043"/>
                  <a:gd name="connsiteX29" fmla="*/ 336431 w 3024845"/>
                  <a:gd name="connsiteY29" fmla="*/ 642048 h 1059043"/>
                  <a:gd name="connsiteX30" fmla="*/ 338457 w 3024845"/>
                  <a:gd name="connsiteY30" fmla="*/ 642048 h 1059043"/>
                  <a:gd name="connsiteX31" fmla="*/ 352644 w 3024845"/>
                  <a:gd name="connsiteY31" fmla="*/ 642048 h 1059043"/>
                  <a:gd name="connsiteX32" fmla="*/ 352644 w 3024845"/>
                  <a:gd name="connsiteY32" fmla="*/ 611783 h 1059043"/>
                  <a:gd name="connsiteX33" fmla="*/ 397231 w 3024845"/>
                  <a:gd name="connsiteY33" fmla="*/ 611783 h 1059043"/>
                  <a:gd name="connsiteX34" fmla="*/ 397231 w 3024845"/>
                  <a:gd name="connsiteY34" fmla="*/ 610432 h 1059043"/>
                  <a:gd name="connsiteX35" fmla="*/ 397231 w 3024845"/>
                  <a:gd name="connsiteY35" fmla="*/ 600974 h 1059043"/>
                  <a:gd name="connsiteX36" fmla="*/ 398245 w 3024845"/>
                  <a:gd name="connsiteY36" fmla="*/ 600974 h 1059043"/>
                  <a:gd name="connsiteX37" fmla="*/ 405338 w 3024845"/>
                  <a:gd name="connsiteY37" fmla="*/ 600974 h 1059043"/>
                  <a:gd name="connsiteX38" fmla="*/ 405338 w 3024845"/>
                  <a:gd name="connsiteY38" fmla="*/ 599083 h 1059043"/>
                  <a:gd name="connsiteX39" fmla="*/ 405338 w 3024845"/>
                  <a:gd name="connsiteY39" fmla="*/ 585842 h 1059043"/>
                  <a:gd name="connsiteX40" fmla="*/ 406098 w 3024845"/>
                  <a:gd name="connsiteY40" fmla="*/ 585842 h 1059043"/>
                  <a:gd name="connsiteX41" fmla="*/ 411418 w 3024845"/>
                  <a:gd name="connsiteY41" fmla="*/ 585842 h 1059043"/>
                  <a:gd name="connsiteX42" fmla="*/ 411418 w 3024845"/>
                  <a:gd name="connsiteY42" fmla="*/ 584761 h 1059043"/>
                  <a:gd name="connsiteX43" fmla="*/ 411418 w 3024845"/>
                  <a:gd name="connsiteY43" fmla="*/ 577194 h 1059043"/>
                  <a:gd name="connsiteX44" fmla="*/ 413445 w 3024845"/>
                  <a:gd name="connsiteY44" fmla="*/ 577194 h 1059043"/>
                  <a:gd name="connsiteX45" fmla="*/ 427632 w 3024845"/>
                  <a:gd name="connsiteY45" fmla="*/ 577194 h 1059043"/>
                  <a:gd name="connsiteX46" fmla="*/ 427632 w 3024845"/>
                  <a:gd name="connsiteY46" fmla="*/ 578275 h 1059043"/>
                  <a:gd name="connsiteX47" fmla="*/ 427632 w 3024845"/>
                  <a:gd name="connsiteY47" fmla="*/ 585842 h 1059043"/>
                  <a:gd name="connsiteX48" fmla="*/ 449925 w 3024845"/>
                  <a:gd name="connsiteY48" fmla="*/ 585842 h 1059043"/>
                  <a:gd name="connsiteX49" fmla="*/ 449925 w 3024845"/>
                  <a:gd name="connsiteY49" fmla="*/ 583950 h 1059043"/>
                  <a:gd name="connsiteX50" fmla="*/ 449925 w 3024845"/>
                  <a:gd name="connsiteY50" fmla="*/ 570709 h 1059043"/>
                  <a:gd name="connsiteX51" fmla="*/ 451699 w 3024845"/>
                  <a:gd name="connsiteY51" fmla="*/ 570709 h 1059043"/>
                  <a:gd name="connsiteX52" fmla="*/ 464112 w 3024845"/>
                  <a:gd name="connsiteY52" fmla="*/ 570709 h 1059043"/>
                  <a:gd name="connsiteX53" fmla="*/ 464112 w 3024845"/>
                  <a:gd name="connsiteY53" fmla="*/ 594489 h 1059043"/>
                  <a:gd name="connsiteX54" fmla="*/ 465126 w 3024845"/>
                  <a:gd name="connsiteY54" fmla="*/ 594489 h 1059043"/>
                  <a:gd name="connsiteX55" fmla="*/ 472219 w 3024845"/>
                  <a:gd name="connsiteY55" fmla="*/ 594489 h 1059043"/>
                  <a:gd name="connsiteX56" fmla="*/ 472219 w 3024845"/>
                  <a:gd name="connsiteY56" fmla="*/ 593408 h 1059043"/>
                  <a:gd name="connsiteX57" fmla="*/ 472219 w 3024845"/>
                  <a:gd name="connsiteY57" fmla="*/ 585842 h 1059043"/>
                  <a:gd name="connsiteX58" fmla="*/ 473992 w 3024845"/>
                  <a:gd name="connsiteY58" fmla="*/ 585842 h 1059043"/>
                  <a:gd name="connsiteX59" fmla="*/ 486406 w 3024845"/>
                  <a:gd name="connsiteY59" fmla="*/ 585842 h 1059043"/>
                  <a:gd name="connsiteX60" fmla="*/ 486406 w 3024845"/>
                  <a:gd name="connsiteY60" fmla="*/ 611783 h 1059043"/>
                  <a:gd name="connsiteX61" fmla="*/ 488433 w 3024845"/>
                  <a:gd name="connsiteY61" fmla="*/ 611783 h 1059043"/>
                  <a:gd name="connsiteX62" fmla="*/ 502619 w 3024845"/>
                  <a:gd name="connsiteY62" fmla="*/ 611783 h 1059043"/>
                  <a:gd name="connsiteX63" fmla="*/ 502619 w 3024845"/>
                  <a:gd name="connsiteY63" fmla="*/ 613404 h 1059043"/>
                  <a:gd name="connsiteX64" fmla="*/ 502619 w 3024845"/>
                  <a:gd name="connsiteY64" fmla="*/ 624754 h 1059043"/>
                  <a:gd name="connsiteX65" fmla="*/ 503379 w 3024845"/>
                  <a:gd name="connsiteY65" fmla="*/ 624754 h 1059043"/>
                  <a:gd name="connsiteX66" fmla="*/ 508700 w 3024845"/>
                  <a:gd name="connsiteY66" fmla="*/ 624754 h 1059043"/>
                  <a:gd name="connsiteX67" fmla="*/ 508700 w 3024845"/>
                  <a:gd name="connsiteY67" fmla="*/ 623943 h 1059043"/>
                  <a:gd name="connsiteX68" fmla="*/ 508700 w 3024845"/>
                  <a:gd name="connsiteY68" fmla="*/ 618268 h 1059043"/>
                  <a:gd name="connsiteX69" fmla="*/ 539100 w 3024845"/>
                  <a:gd name="connsiteY69" fmla="*/ 618268 h 1059043"/>
                  <a:gd name="connsiteX70" fmla="*/ 539100 w 3024845"/>
                  <a:gd name="connsiteY70" fmla="*/ 642048 h 1059043"/>
                  <a:gd name="connsiteX71" fmla="*/ 540113 w 3024845"/>
                  <a:gd name="connsiteY71" fmla="*/ 642048 h 1059043"/>
                  <a:gd name="connsiteX72" fmla="*/ 547207 w 3024845"/>
                  <a:gd name="connsiteY72" fmla="*/ 642048 h 1059043"/>
                  <a:gd name="connsiteX73" fmla="*/ 547207 w 3024845"/>
                  <a:gd name="connsiteY73" fmla="*/ 643129 h 1059043"/>
                  <a:gd name="connsiteX74" fmla="*/ 547207 w 3024845"/>
                  <a:gd name="connsiteY74" fmla="*/ 650695 h 1059043"/>
                  <a:gd name="connsiteX75" fmla="*/ 547967 w 3024845"/>
                  <a:gd name="connsiteY75" fmla="*/ 650695 h 1059043"/>
                  <a:gd name="connsiteX76" fmla="*/ 553287 w 3024845"/>
                  <a:gd name="connsiteY76" fmla="*/ 650695 h 1059043"/>
                  <a:gd name="connsiteX77" fmla="*/ 553287 w 3024845"/>
                  <a:gd name="connsiteY77" fmla="*/ 648533 h 1059043"/>
                  <a:gd name="connsiteX78" fmla="*/ 553287 w 3024845"/>
                  <a:gd name="connsiteY78" fmla="*/ 633401 h 1059043"/>
                  <a:gd name="connsiteX79" fmla="*/ 554300 w 3024845"/>
                  <a:gd name="connsiteY79" fmla="*/ 633401 h 1059043"/>
                  <a:gd name="connsiteX80" fmla="*/ 561394 w 3024845"/>
                  <a:gd name="connsiteY80" fmla="*/ 633401 h 1059043"/>
                  <a:gd name="connsiteX81" fmla="*/ 561394 w 3024845"/>
                  <a:gd name="connsiteY81" fmla="*/ 634482 h 1059043"/>
                  <a:gd name="connsiteX82" fmla="*/ 561394 w 3024845"/>
                  <a:gd name="connsiteY82" fmla="*/ 642048 h 1059043"/>
                  <a:gd name="connsiteX83" fmla="*/ 566714 w 3024845"/>
                  <a:gd name="connsiteY83" fmla="*/ 640055 h 1059043"/>
                  <a:gd name="connsiteX84" fmla="*/ 567474 w 3024845"/>
                  <a:gd name="connsiteY84" fmla="*/ 639075 h 1059043"/>
                  <a:gd name="connsiteX85" fmla="*/ 567474 w 3024845"/>
                  <a:gd name="connsiteY85" fmla="*/ 633401 h 1059043"/>
                  <a:gd name="connsiteX86" fmla="*/ 605981 w 3024845"/>
                  <a:gd name="connsiteY86" fmla="*/ 633401 h 1059043"/>
                  <a:gd name="connsiteX87" fmla="*/ 605981 w 3024845"/>
                  <a:gd name="connsiteY87" fmla="*/ 657180 h 1059043"/>
                  <a:gd name="connsiteX88" fmla="*/ 608007 w 3024845"/>
                  <a:gd name="connsiteY88" fmla="*/ 657180 h 1059043"/>
                  <a:gd name="connsiteX89" fmla="*/ 622194 w 3024845"/>
                  <a:gd name="connsiteY89" fmla="*/ 657180 h 1059043"/>
                  <a:gd name="connsiteX90" fmla="*/ 622194 w 3024845"/>
                  <a:gd name="connsiteY90" fmla="*/ 658261 h 1059043"/>
                  <a:gd name="connsiteX91" fmla="*/ 622194 w 3024845"/>
                  <a:gd name="connsiteY91" fmla="*/ 665827 h 1059043"/>
                  <a:gd name="connsiteX92" fmla="*/ 623968 w 3024845"/>
                  <a:gd name="connsiteY92" fmla="*/ 665827 h 1059043"/>
                  <a:gd name="connsiteX93" fmla="*/ 636381 w 3024845"/>
                  <a:gd name="connsiteY93" fmla="*/ 665827 h 1059043"/>
                  <a:gd name="connsiteX94" fmla="*/ 636381 w 3024845"/>
                  <a:gd name="connsiteY94" fmla="*/ 642048 h 1059043"/>
                  <a:gd name="connsiteX95" fmla="*/ 637394 w 3024845"/>
                  <a:gd name="connsiteY95" fmla="*/ 642048 h 1059043"/>
                  <a:gd name="connsiteX96" fmla="*/ 644488 w 3024845"/>
                  <a:gd name="connsiteY96" fmla="*/ 642048 h 1059043"/>
                  <a:gd name="connsiteX97" fmla="*/ 644488 w 3024845"/>
                  <a:gd name="connsiteY97" fmla="*/ 609621 h 1059043"/>
                  <a:gd name="connsiteX98" fmla="*/ 645501 w 3024845"/>
                  <a:gd name="connsiteY98" fmla="*/ 609621 h 1059043"/>
                  <a:gd name="connsiteX99" fmla="*/ 652595 w 3024845"/>
                  <a:gd name="connsiteY99" fmla="*/ 609621 h 1059043"/>
                  <a:gd name="connsiteX100" fmla="*/ 652595 w 3024845"/>
                  <a:gd name="connsiteY100" fmla="*/ 607730 h 1059043"/>
                  <a:gd name="connsiteX101" fmla="*/ 652595 w 3024845"/>
                  <a:gd name="connsiteY101" fmla="*/ 594489 h 1059043"/>
                  <a:gd name="connsiteX102" fmla="*/ 651328 w 3024845"/>
                  <a:gd name="connsiteY102" fmla="*/ 592867 h 1059043"/>
                  <a:gd name="connsiteX103" fmla="*/ 656648 w 3024845"/>
                  <a:gd name="connsiteY103" fmla="*/ 581518 h 1059043"/>
                  <a:gd name="connsiteX104" fmla="*/ 664755 w 3024845"/>
                  <a:gd name="connsiteY104" fmla="*/ 609621 h 1059043"/>
                  <a:gd name="connsiteX105" fmla="*/ 665515 w 3024845"/>
                  <a:gd name="connsiteY105" fmla="*/ 609621 h 1059043"/>
                  <a:gd name="connsiteX106" fmla="*/ 670835 w 3024845"/>
                  <a:gd name="connsiteY106" fmla="*/ 609621 h 1059043"/>
                  <a:gd name="connsiteX107" fmla="*/ 670835 w 3024845"/>
                  <a:gd name="connsiteY107" fmla="*/ 503694 h 1059043"/>
                  <a:gd name="connsiteX108" fmla="*/ 672355 w 3024845"/>
                  <a:gd name="connsiteY108" fmla="*/ 503694 h 1059043"/>
                  <a:gd name="connsiteX109" fmla="*/ 682995 w 3024845"/>
                  <a:gd name="connsiteY109" fmla="*/ 503694 h 1059043"/>
                  <a:gd name="connsiteX110" fmla="*/ 682995 w 3024845"/>
                  <a:gd name="connsiteY110" fmla="*/ 456135 h 1059043"/>
                  <a:gd name="connsiteX111" fmla="*/ 709342 w 3024845"/>
                  <a:gd name="connsiteY111" fmla="*/ 456135 h 1059043"/>
                  <a:gd name="connsiteX112" fmla="*/ 709342 w 3024845"/>
                  <a:gd name="connsiteY112" fmla="*/ 434517 h 1059043"/>
                  <a:gd name="connsiteX113" fmla="*/ 743796 w 3024845"/>
                  <a:gd name="connsiteY113" fmla="*/ 434517 h 1059043"/>
                  <a:gd name="connsiteX114" fmla="*/ 743796 w 3024845"/>
                  <a:gd name="connsiteY114" fmla="*/ 436949 h 1059043"/>
                  <a:gd name="connsiteX115" fmla="*/ 743796 w 3024845"/>
                  <a:gd name="connsiteY115" fmla="*/ 453973 h 1059043"/>
                  <a:gd name="connsiteX116" fmla="*/ 746076 w 3024845"/>
                  <a:gd name="connsiteY116" fmla="*/ 453973 h 1059043"/>
                  <a:gd name="connsiteX117" fmla="*/ 762036 w 3024845"/>
                  <a:gd name="connsiteY117" fmla="*/ 453973 h 1059043"/>
                  <a:gd name="connsiteX118" fmla="*/ 762036 w 3024845"/>
                  <a:gd name="connsiteY118" fmla="*/ 501532 h 1059043"/>
                  <a:gd name="connsiteX119" fmla="*/ 763049 w 3024845"/>
                  <a:gd name="connsiteY119" fmla="*/ 501532 h 1059043"/>
                  <a:gd name="connsiteX120" fmla="*/ 770143 w 3024845"/>
                  <a:gd name="connsiteY120" fmla="*/ 501532 h 1059043"/>
                  <a:gd name="connsiteX121" fmla="*/ 784330 w 3024845"/>
                  <a:gd name="connsiteY121" fmla="*/ 505856 h 1059043"/>
                  <a:gd name="connsiteX122" fmla="*/ 784330 w 3024845"/>
                  <a:gd name="connsiteY122" fmla="*/ 544768 h 1059043"/>
                  <a:gd name="connsiteX123" fmla="*/ 785343 w 3024845"/>
                  <a:gd name="connsiteY123" fmla="*/ 544768 h 1059043"/>
                  <a:gd name="connsiteX124" fmla="*/ 792436 w 3024845"/>
                  <a:gd name="connsiteY124" fmla="*/ 544768 h 1059043"/>
                  <a:gd name="connsiteX125" fmla="*/ 792436 w 3024845"/>
                  <a:gd name="connsiteY125" fmla="*/ 546389 h 1059043"/>
                  <a:gd name="connsiteX126" fmla="*/ 792436 w 3024845"/>
                  <a:gd name="connsiteY126" fmla="*/ 557738 h 1059043"/>
                  <a:gd name="connsiteX127" fmla="*/ 794463 w 3024845"/>
                  <a:gd name="connsiteY127" fmla="*/ 557738 h 1059043"/>
                  <a:gd name="connsiteX128" fmla="*/ 808650 w 3024845"/>
                  <a:gd name="connsiteY128" fmla="*/ 557738 h 1059043"/>
                  <a:gd name="connsiteX129" fmla="*/ 814730 w 3024845"/>
                  <a:gd name="connsiteY129" fmla="*/ 564224 h 1059043"/>
                  <a:gd name="connsiteX130" fmla="*/ 814730 w 3024845"/>
                  <a:gd name="connsiteY130" fmla="*/ 585842 h 1059043"/>
                  <a:gd name="connsiteX131" fmla="*/ 817010 w 3024845"/>
                  <a:gd name="connsiteY131" fmla="*/ 585842 h 1059043"/>
                  <a:gd name="connsiteX132" fmla="*/ 832970 w 3024845"/>
                  <a:gd name="connsiteY132" fmla="*/ 585842 h 1059043"/>
                  <a:gd name="connsiteX133" fmla="*/ 832970 w 3024845"/>
                  <a:gd name="connsiteY133" fmla="*/ 586922 h 1059043"/>
                  <a:gd name="connsiteX134" fmla="*/ 832970 w 3024845"/>
                  <a:gd name="connsiteY134" fmla="*/ 594489 h 1059043"/>
                  <a:gd name="connsiteX135" fmla="*/ 834237 w 3024845"/>
                  <a:gd name="connsiteY135" fmla="*/ 594489 h 1059043"/>
                  <a:gd name="connsiteX136" fmla="*/ 843104 w 3024845"/>
                  <a:gd name="connsiteY136" fmla="*/ 594489 h 1059043"/>
                  <a:gd name="connsiteX137" fmla="*/ 843104 w 3024845"/>
                  <a:gd name="connsiteY137" fmla="*/ 596650 h 1059043"/>
                  <a:gd name="connsiteX138" fmla="*/ 843104 w 3024845"/>
                  <a:gd name="connsiteY138" fmla="*/ 611783 h 1059043"/>
                  <a:gd name="connsiteX139" fmla="*/ 847157 w 3024845"/>
                  <a:gd name="connsiteY139" fmla="*/ 609891 h 1059043"/>
                  <a:gd name="connsiteX140" fmla="*/ 847157 w 3024845"/>
                  <a:gd name="connsiteY140" fmla="*/ 596650 h 1059043"/>
                  <a:gd name="connsiteX141" fmla="*/ 848170 w 3024845"/>
                  <a:gd name="connsiteY141" fmla="*/ 596650 h 1059043"/>
                  <a:gd name="connsiteX142" fmla="*/ 855264 w 3024845"/>
                  <a:gd name="connsiteY142" fmla="*/ 596650 h 1059043"/>
                  <a:gd name="connsiteX143" fmla="*/ 855264 w 3024845"/>
                  <a:gd name="connsiteY143" fmla="*/ 598272 h 1059043"/>
                  <a:gd name="connsiteX144" fmla="*/ 855264 w 3024845"/>
                  <a:gd name="connsiteY144" fmla="*/ 609621 h 1059043"/>
                  <a:gd name="connsiteX145" fmla="*/ 856024 w 3024845"/>
                  <a:gd name="connsiteY145" fmla="*/ 609621 h 1059043"/>
                  <a:gd name="connsiteX146" fmla="*/ 861344 w 3024845"/>
                  <a:gd name="connsiteY146" fmla="*/ 609621 h 1059043"/>
                  <a:gd name="connsiteX147" fmla="*/ 909984 w 3024845"/>
                  <a:gd name="connsiteY147" fmla="*/ 605298 h 1059043"/>
                  <a:gd name="connsiteX148" fmla="*/ 909984 w 3024845"/>
                  <a:gd name="connsiteY148" fmla="*/ 606649 h 1059043"/>
                  <a:gd name="connsiteX149" fmla="*/ 909984 w 3024845"/>
                  <a:gd name="connsiteY149" fmla="*/ 616106 h 1059043"/>
                  <a:gd name="connsiteX150" fmla="*/ 910744 w 3024845"/>
                  <a:gd name="connsiteY150" fmla="*/ 616106 h 1059043"/>
                  <a:gd name="connsiteX151" fmla="*/ 916065 w 3024845"/>
                  <a:gd name="connsiteY151" fmla="*/ 616106 h 1059043"/>
                  <a:gd name="connsiteX152" fmla="*/ 916065 w 3024845"/>
                  <a:gd name="connsiteY152" fmla="*/ 618268 h 1059043"/>
                  <a:gd name="connsiteX153" fmla="*/ 916065 w 3024845"/>
                  <a:gd name="connsiteY153" fmla="*/ 633401 h 1059043"/>
                  <a:gd name="connsiteX154" fmla="*/ 918091 w 3024845"/>
                  <a:gd name="connsiteY154" fmla="*/ 632050 h 1059043"/>
                  <a:gd name="connsiteX155" fmla="*/ 932278 w 3024845"/>
                  <a:gd name="connsiteY155" fmla="*/ 622592 h 1059043"/>
                  <a:gd name="connsiteX156" fmla="*/ 938358 w 3024845"/>
                  <a:gd name="connsiteY156" fmla="*/ 581518 h 1059043"/>
                  <a:gd name="connsiteX157" fmla="*/ 939118 w 3024845"/>
                  <a:gd name="connsiteY157" fmla="*/ 581248 h 1059043"/>
                  <a:gd name="connsiteX158" fmla="*/ 944438 w 3024845"/>
                  <a:gd name="connsiteY158" fmla="*/ 579356 h 1059043"/>
                  <a:gd name="connsiteX159" fmla="*/ 946465 w 3024845"/>
                  <a:gd name="connsiteY159" fmla="*/ 510179 h 1059043"/>
                  <a:gd name="connsiteX160" fmla="*/ 948492 w 3024845"/>
                  <a:gd name="connsiteY160" fmla="*/ 579356 h 1059043"/>
                  <a:gd name="connsiteX161" fmla="*/ 949252 w 3024845"/>
                  <a:gd name="connsiteY161" fmla="*/ 579626 h 1059043"/>
                  <a:gd name="connsiteX162" fmla="*/ 954572 w 3024845"/>
                  <a:gd name="connsiteY162" fmla="*/ 581518 h 1059043"/>
                  <a:gd name="connsiteX163" fmla="*/ 954572 w 3024845"/>
                  <a:gd name="connsiteY163" fmla="*/ 495047 h 1059043"/>
                  <a:gd name="connsiteX164" fmla="*/ 958625 w 3024845"/>
                  <a:gd name="connsiteY164" fmla="*/ 462620 h 1059043"/>
                  <a:gd name="connsiteX165" fmla="*/ 997132 w 3024845"/>
                  <a:gd name="connsiteY165" fmla="*/ 462620 h 1059043"/>
                  <a:gd name="connsiteX166" fmla="*/ 997132 w 3024845"/>
                  <a:gd name="connsiteY166" fmla="*/ 495047 h 1059043"/>
                  <a:gd name="connsiteX167" fmla="*/ 997892 w 3024845"/>
                  <a:gd name="connsiteY167" fmla="*/ 495047 h 1059043"/>
                  <a:gd name="connsiteX168" fmla="*/ 1003212 w 3024845"/>
                  <a:gd name="connsiteY168" fmla="*/ 495047 h 1059043"/>
                  <a:gd name="connsiteX169" fmla="*/ 1003212 w 3024845"/>
                  <a:gd name="connsiteY169" fmla="*/ 412899 h 1059043"/>
                  <a:gd name="connsiteX170" fmla="*/ 1004986 w 3024845"/>
                  <a:gd name="connsiteY170" fmla="*/ 412899 h 1059043"/>
                  <a:gd name="connsiteX171" fmla="*/ 1017399 w 3024845"/>
                  <a:gd name="connsiteY171" fmla="*/ 412899 h 1059043"/>
                  <a:gd name="connsiteX172" fmla="*/ 1017399 w 3024845"/>
                  <a:gd name="connsiteY172" fmla="*/ 411008 h 1059043"/>
                  <a:gd name="connsiteX173" fmla="*/ 1017399 w 3024845"/>
                  <a:gd name="connsiteY173" fmla="*/ 397767 h 1059043"/>
                  <a:gd name="connsiteX174" fmla="*/ 1039693 w 3024845"/>
                  <a:gd name="connsiteY174" fmla="*/ 397767 h 1059043"/>
                  <a:gd name="connsiteX175" fmla="*/ 1039693 w 3024845"/>
                  <a:gd name="connsiteY175" fmla="*/ 396686 h 1059043"/>
                  <a:gd name="connsiteX176" fmla="*/ 1039693 w 3024845"/>
                  <a:gd name="connsiteY176" fmla="*/ 389120 h 1059043"/>
                  <a:gd name="connsiteX177" fmla="*/ 1041466 w 3024845"/>
                  <a:gd name="connsiteY177" fmla="*/ 389120 h 1059043"/>
                  <a:gd name="connsiteX178" fmla="*/ 1053880 w 3024845"/>
                  <a:gd name="connsiteY178" fmla="*/ 389120 h 1059043"/>
                  <a:gd name="connsiteX179" fmla="*/ 1053880 w 3024845"/>
                  <a:gd name="connsiteY179" fmla="*/ 390201 h 1059043"/>
                  <a:gd name="connsiteX180" fmla="*/ 1053880 w 3024845"/>
                  <a:gd name="connsiteY180" fmla="*/ 397767 h 1059043"/>
                  <a:gd name="connsiteX181" fmla="*/ 1054640 w 3024845"/>
                  <a:gd name="connsiteY181" fmla="*/ 397767 h 1059043"/>
                  <a:gd name="connsiteX182" fmla="*/ 1059960 w 3024845"/>
                  <a:gd name="connsiteY182" fmla="*/ 397767 h 1059043"/>
                  <a:gd name="connsiteX183" fmla="*/ 1070093 w 3024845"/>
                  <a:gd name="connsiteY183" fmla="*/ 393443 h 1059043"/>
                  <a:gd name="connsiteX184" fmla="*/ 1074146 w 3024845"/>
                  <a:gd name="connsiteY184" fmla="*/ 396686 h 1059043"/>
                  <a:gd name="connsiteX185" fmla="*/ 1074146 w 3024845"/>
                  <a:gd name="connsiteY185" fmla="*/ 389120 h 1059043"/>
                  <a:gd name="connsiteX186" fmla="*/ 1076426 w 3024845"/>
                  <a:gd name="connsiteY186" fmla="*/ 389120 h 1059043"/>
                  <a:gd name="connsiteX187" fmla="*/ 1092387 w 3024845"/>
                  <a:gd name="connsiteY187" fmla="*/ 389120 h 1059043"/>
                  <a:gd name="connsiteX188" fmla="*/ 1092387 w 3024845"/>
                  <a:gd name="connsiteY188" fmla="*/ 390201 h 1059043"/>
                  <a:gd name="connsiteX189" fmla="*/ 1092387 w 3024845"/>
                  <a:gd name="connsiteY189" fmla="*/ 397767 h 1059043"/>
                  <a:gd name="connsiteX190" fmla="*/ 1122787 w 3024845"/>
                  <a:gd name="connsiteY190" fmla="*/ 397767 h 1059043"/>
                  <a:gd name="connsiteX191" fmla="*/ 1122787 w 3024845"/>
                  <a:gd name="connsiteY191" fmla="*/ 399388 h 1059043"/>
                  <a:gd name="connsiteX192" fmla="*/ 1122787 w 3024845"/>
                  <a:gd name="connsiteY192" fmla="*/ 410738 h 1059043"/>
                  <a:gd name="connsiteX193" fmla="*/ 1149134 w 3024845"/>
                  <a:gd name="connsiteY193" fmla="*/ 410738 h 1059043"/>
                  <a:gd name="connsiteX194" fmla="*/ 1149134 w 3024845"/>
                  <a:gd name="connsiteY194" fmla="*/ 441002 h 1059043"/>
                  <a:gd name="connsiteX195" fmla="*/ 1149894 w 3024845"/>
                  <a:gd name="connsiteY195" fmla="*/ 441002 h 1059043"/>
                  <a:gd name="connsiteX196" fmla="*/ 1155214 w 3024845"/>
                  <a:gd name="connsiteY196" fmla="*/ 441002 h 1059043"/>
                  <a:gd name="connsiteX197" fmla="*/ 1155214 w 3024845"/>
                  <a:gd name="connsiteY197" fmla="*/ 442083 h 1059043"/>
                  <a:gd name="connsiteX198" fmla="*/ 1155214 w 3024845"/>
                  <a:gd name="connsiteY198" fmla="*/ 449650 h 1059043"/>
                  <a:gd name="connsiteX199" fmla="*/ 1159268 w 3024845"/>
                  <a:gd name="connsiteY199" fmla="*/ 479914 h 1059043"/>
                  <a:gd name="connsiteX200" fmla="*/ 1160028 w 3024845"/>
                  <a:gd name="connsiteY200" fmla="*/ 479914 h 1059043"/>
                  <a:gd name="connsiteX201" fmla="*/ 1165348 w 3024845"/>
                  <a:gd name="connsiteY201" fmla="*/ 479914 h 1059043"/>
                  <a:gd name="connsiteX202" fmla="*/ 1165348 w 3024845"/>
                  <a:gd name="connsiteY202" fmla="*/ 480725 h 1059043"/>
                  <a:gd name="connsiteX203" fmla="*/ 1165348 w 3024845"/>
                  <a:gd name="connsiteY203" fmla="*/ 486400 h 1059043"/>
                  <a:gd name="connsiteX204" fmla="*/ 1166361 w 3024845"/>
                  <a:gd name="connsiteY204" fmla="*/ 486400 h 1059043"/>
                  <a:gd name="connsiteX205" fmla="*/ 1173454 w 3024845"/>
                  <a:gd name="connsiteY205" fmla="*/ 486400 h 1059043"/>
                  <a:gd name="connsiteX206" fmla="*/ 1173454 w 3024845"/>
                  <a:gd name="connsiteY206" fmla="*/ 516665 h 1059043"/>
                  <a:gd name="connsiteX207" fmla="*/ 1175481 w 3024845"/>
                  <a:gd name="connsiteY207" fmla="*/ 516665 h 1059043"/>
                  <a:gd name="connsiteX208" fmla="*/ 1189668 w 3024845"/>
                  <a:gd name="connsiteY208" fmla="*/ 516665 h 1059043"/>
                  <a:gd name="connsiteX209" fmla="*/ 1189668 w 3024845"/>
                  <a:gd name="connsiteY209" fmla="*/ 540444 h 1059043"/>
                  <a:gd name="connsiteX210" fmla="*/ 1191695 w 3024845"/>
                  <a:gd name="connsiteY210" fmla="*/ 542065 h 1059043"/>
                  <a:gd name="connsiteX211" fmla="*/ 1191695 w 3024845"/>
                  <a:gd name="connsiteY211" fmla="*/ 553415 h 1059043"/>
                  <a:gd name="connsiteX212" fmla="*/ 1192455 w 3024845"/>
                  <a:gd name="connsiteY212" fmla="*/ 553415 h 1059043"/>
                  <a:gd name="connsiteX213" fmla="*/ 1197775 w 3024845"/>
                  <a:gd name="connsiteY213" fmla="*/ 553415 h 1059043"/>
                  <a:gd name="connsiteX214" fmla="*/ 1197775 w 3024845"/>
                  <a:gd name="connsiteY214" fmla="*/ 577194 h 1059043"/>
                  <a:gd name="connsiteX215" fmla="*/ 1199041 w 3024845"/>
                  <a:gd name="connsiteY215" fmla="*/ 577194 h 1059043"/>
                  <a:gd name="connsiteX216" fmla="*/ 1207908 w 3024845"/>
                  <a:gd name="connsiteY216" fmla="*/ 577194 h 1059043"/>
                  <a:gd name="connsiteX217" fmla="*/ 1209935 w 3024845"/>
                  <a:gd name="connsiteY217" fmla="*/ 581248 h 1059043"/>
                  <a:gd name="connsiteX218" fmla="*/ 1209935 w 3024845"/>
                  <a:gd name="connsiteY218" fmla="*/ 594489 h 1059043"/>
                  <a:gd name="connsiteX219" fmla="*/ 1211455 w 3024845"/>
                  <a:gd name="connsiteY219" fmla="*/ 592597 h 1059043"/>
                  <a:gd name="connsiteX220" fmla="*/ 1222095 w 3024845"/>
                  <a:gd name="connsiteY220" fmla="*/ 579356 h 1059043"/>
                  <a:gd name="connsiteX221" fmla="*/ 1250469 w 3024845"/>
                  <a:gd name="connsiteY221" fmla="*/ 579356 h 1059043"/>
                  <a:gd name="connsiteX222" fmla="*/ 1250469 w 3024845"/>
                  <a:gd name="connsiteY222" fmla="*/ 665827 h 1059043"/>
                  <a:gd name="connsiteX223" fmla="*/ 1251229 w 3024845"/>
                  <a:gd name="connsiteY223" fmla="*/ 665827 h 1059043"/>
                  <a:gd name="connsiteX224" fmla="*/ 1256549 w 3024845"/>
                  <a:gd name="connsiteY224" fmla="*/ 665827 h 1059043"/>
                  <a:gd name="connsiteX225" fmla="*/ 1257309 w 3024845"/>
                  <a:gd name="connsiteY225" fmla="*/ 664476 h 1059043"/>
                  <a:gd name="connsiteX226" fmla="*/ 1262629 w 3024845"/>
                  <a:gd name="connsiteY226" fmla="*/ 655018 h 1059043"/>
                  <a:gd name="connsiteX227" fmla="*/ 1262629 w 3024845"/>
                  <a:gd name="connsiteY227" fmla="*/ 656910 h 1059043"/>
                  <a:gd name="connsiteX228" fmla="*/ 1262629 w 3024845"/>
                  <a:gd name="connsiteY228" fmla="*/ 670151 h 1059043"/>
                  <a:gd name="connsiteX229" fmla="*/ 1266682 w 3024845"/>
                  <a:gd name="connsiteY229" fmla="*/ 624754 h 1059043"/>
                  <a:gd name="connsiteX230" fmla="*/ 1267442 w 3024845"/>
                  <a:gd name="connsiteY230" fmla="*/ 624754 h 1059043"/>
                  <a:gd name="connsiteX231" fmla="*/ 1272762 w 3024845"/>
                  <a:gd name="connsiteY231" fmla="*/ 624754 h 1059043"/>
                  <a:gd name="connsiteX232" fmla="*/ 1272762 w 3024845"/>
                  <a:gd name="connsiteY232" fmla="*/ 559900 h 1059043"/>
                  <a:gd name="connsiteX233" fmla="*/ 1273776 w 3024845"/>
                  <a:gd name="connsiteY233" fmla="*/ 559900 h 1059043"/>
                  <a:gd name="connsiteX234" fmla="*/ 1280869 w 3024845"/>
                  <a:gd name="connsiteY234" fmla="*/ 559900 h 1059043"/>
                  <a:gd name="connsiteX235" fmla="*/ 1293029 w 3024845"/>
                  <a:gd name="connsiteY235" fmla="*/ 516665 h 1059043"/>
                  <a:gd name="connsiteX236" fmla="*/ 1294296 w 3024845"/>
                  <a:gd name="connsiteY236" fmla="*/ 516665 h 1059043"/>
                  <a:gd name="connsiteX237" fmla="*/ 1303163 w 3024845"/>
                  <a:gd name="connsiteY237" fmla="*/ 516665 h 1059043"/>
                  <a:gd name="connsiteX238" fmla="*/ 1313296 w 3024845"/>
                  <a:gd name="connsiteY238" fmla="*/ 559900 h 1059043"/>
                  <a:gd name="connsiteX239" fmla="*/ 1314309 w 3024845"/>
                  <a:gd name="connsiteY239" fmla="*/ 559900 h 1059043"/>
                  <a:gd name="connsiteX240" fmla="*/ 1321403 w 3024845"/>
                  <a:gd name="connsiteY240" fmla="*/ 559900 h 1059043"/>
                  <a:gd name="connsiteX241" fmla="*/ 1321403 w 3024845"/>
                  <a:gd name="connsiteY241" fmla="*/ 598812 h 1059043"/>
                  <a:gd name="connsiteX242" fmla="*/ 1323176 w 3024845"/>
                  <a:gd name="connsiteY242" fmla="*/ 598812 h 1059043"/>
                  <a:gd name="connsiteX243" fmla="*/ 1335590 w 3024845"/>
                  <a:gd name="connsiteY243" fmla="*/ 598812 h 1059043"/>
                  <a:gd name="connsiteX244" fmla="*/ 1335590 w 3024845"/>
                  <a:gd name="connsiteY244" fmla="*/ 600974 h 1059043"/>
                  <a:gd name="connsiteX245" fmla="*/ 1335590 w 3024845"/>
                  <a:gd name="connsiteY245" fmla="*/ 616106 h 1059043"/>
                  <a:gd name="connsiteX246" fmla="*/ 1339643 w 3024845"/>
                  <a:gd name="connsiteY246" fmla="*/ 613945 h 1059043"/>
                  <a:gd name="connsiteX247" fmla="*/ 1339643 w 3024845"/>
                  <a:gd name="connsiteY247" fmla="*/ 598812 h 1059043"/>
                  <a:gd name="connsiteX248" fmla="*/ 1341163 w 3024845"/>
                  <a:gd name="connsiteY248" fmla="*/ 598812 h 1059043"/>
                  <a:gd name="connsiteX249" fmla="*/ 1351803 w 3024845"/>
                  <a:gd name="connsiteY249" fmla="*/ 598812 h 1059043"/>
                  <a:gd name="connsiteX250" fmla="*/ 1351803 w 3024845"/>
                  <a:gd name="connsiteY250" fmla="*/ 600433 h 1059043"/>
                  <a:gd name="connsiteX251" fmla="*/ 1351803 w 3024845"/>
                  <a:gd name="connsiteY251" fmla="*/ 611783 h 1059043"/>
                  <a:gd name="connsiteX252" fmla="*/ 1382204 w 3024845"/>
                  <a:gd name="connsiteY252" fmla="*/ 611783 h 1059043"/>
                  <a:gd name="connsiteX253" fmla="*/ 1382204 w 3024845"/>
                  <a:gd name="connsiteY253" fmla="*/ 575033 h 1059043"/>
                  <a:gd name="connsiteX254" fmla="*/ 1383470 w 3024845"/>
                  <a:gd name="connsiteY254" fmla="*/ 575033 h 1059043"/>
                  <a:gd name="connsiteX255" fmla="*/ 1392337 w 3024845"/>
                  <a:gd name="connsiteY255" fmla="*/ 575033 h 1059043"/>
                  <a:gd name="connsiteX256" fmla="*/ 1392337 w 3024845"/>
                  <a:gd name="connsiteY256" fmla="*/ 596650 h 1059043"/>
                  <a:gd name="connsiteX257" fmla="*/ 1394364 w 3024845"/>
                  <a:gd name="connsiteY257" fmla="*/ 564224 h 1059043"/>
                  <a:gd name="connsiteX258" fmla="*/ 1416657 w 3024845"/>
                  <a:gd name="connsiteY258" fmla="*/ 564224 h 1059043"/>
                  <a:gd name="connsiteX259" fmla="*/ 1416657 w 3024845"/>
                  <a:gd name="connsiteY259" fmla="*/ 562602 h 1059043"/>
                  <a:gd name="connsiteX260" fmla="*/ 1416657 w 3024845"/>
                  <a:gd name="connsiteY260" fmla="*/ 551253 h 1059043"/>
                  <a:gd name="connsiteX261" fmla="*/ 1417417 w 3024845"/>
                  <a:gd name="connsiteY261" fmla="*/ 551253 h 1059043"/>
                  <a:gd name="connsiteX262" fmla="*/ 1422737 w 3024845"/>
                  <a:gd name="connsiteY262" fmla="*/ 551253 h 1059043"/>
                  <a:gd name="connsiteX263" fmla="*/ 1422737 w 3024845"/>
                  <a:gd name="connsiteY263" fmla="*/ 549362 h 1059043"/>
                  <a:gd name="connsiteX264" fmla="*/ 1422737 w 3024845"/>
                  <a:gd name="connsiteY264" fmla="*/ 536121 h 1059043"/>
                  <a:gd name="connsiteX265" fmla="*/ 1426791 w 3024845"/>
                  <a:gd name="connsiteY265" fmla="*/ 542606 h 1059043"/>
                  <a:gd name="connsiteX266" fmla="*/ 1429071 w 3024845"/>
                  <a:gd name="connsiteY266" fmla="*/ 542606 h 1059043"/>
                  <a:gd name="connsiteX267" fmla="*/ 1445031 w 3024845"/>
                  <a:gd name="connsiteY267" fmla="*/ 542606 h 1059043"/>
                  <a:gd name="connsiteX268" fmla="*/ 1445031 w 3024845"/>
                  <a:gd name="connsiteY268" fmla="*/ 541795 h 1059043"/>
                  <a:gd name="connsiteX269" fmla="*/ 1445031 w 3024845"/>
                  <a:gd name="connsiteY269" fmla="*/ 536121 h 1059043"/>
                  <a:gd name="connsiteX270" fmla="*/ 1445791 w 3024845"/>
                  <a:gd name="connsiteY270" fmla="*/ 536121 h 1059043"/>
                  <a:gd name="connsiteX271" fmla="*/ 1451111 w 3024845"/>
                  <a:gd name="connsiteY271" fmla="*/ 536121 h 1059043"/>
                  <a:gd name="connsiteX272" fmla="*/ 1451111 w 3024845"/>
                  <a:gd name="connsiteY272" fmla="*/ 537472 h 1059043"/>
                  <a:gd name="connsiteX273" fmla="*/ 1451111 w 3024845"/>
                  <a:gd name="connsiteY273" fmla="*/ 546930 h 1059043"/>
                  <a:gd name="connsiteX274" fmla="*/ 1489618 w 3024845"/>
                  <a:gd name="connsiteY274" fmla="*/ 546930 h 1059043"/>
                  <a:gd name="connsiteX275" fmla="*/ 1489618 w 3024845"/>
                  <a:gd name="connsiteY275" fmla="*/ 685283 h 1059043"/>
                  <a:gd name="connsiteX276" fmla="*/ 1491138 w 3024845"/>
                  <a:gd name="connsiteY276" fmla="*/ 685283 h 1059043"/>
                  <a:gd name="connsiteX277" fmla="*/ 1501778 w 3024845"/>
                  <a:gd name="connsiteY277" fmla="*/ 685283 h 1059043"/>
                  <a:gd name="connsiteX278" fmla="*/ 1501778 w 3024845"/>
                  <a:gd name="connsiteY278" fmla="*/ 672313 h 1059043"/>
                  <a:gd name="connsiteX279" fmla="*/ 1505832 w 3024845"/>
                  <a:gd name="connsiteY279" fmla="*/ 672313 h 1059043"/>
                  <a:gd name="connsiteX280" fmla="*/ 1505832 w 3024845"/>
                  <a:gd name="connsiteY280" fmla="*/ 685283 h 1059043"/>
                  <a:gd name="connsiteX281" fmla="*/ 1536232 w 3024845"/>
                  <a:gd name="connsiteY281" fmla="*/ 685283 h 1059043"/>
                  <a:gd name="connsiteX282" fmla="*/ 1536232 w 3024845"/>
                  <a:gd name="connsiteY282" fmla="*/ 655018 h 1059043"/>
                  <a:gd name="connsiteX283" fmla="*/ 1548392 w 3024845"/>
                  <a:gd name="connsiteY283" fmla="*/ 655018 h 1059043"/>
                  <a:gd name="connsiteX284" fmla="*/ 1560552 w 3024845"/>
                  <a:gd name="connsiteY284" fmla="*/ 652857 h 1059043"/>
                  <a:gd name="connsiteX285" fmla="*/ 1564606 w 3024845"/>
                  <a:gd name="connsiteY285" fmla="*/ 655018 h 1059043"/>
                  <a:gd name="connsiteX286" fmla="*/ 1574739 w 3024845"/>
                  <a:gd name="connsiteY286" fmla="*/ 655018 h 1059043"/>
                  <a:gd name="connsiteX287" fmla="*/ 1574739 w 3024845"/>
                  <a:gd name="connsiteY287" fmla="*/ 685283 h 1059043"/>
                  <a:gd name="connsiteX288" fmla="*/ 1582846 w 3024845"/>
                  <a:gd name="connsiteY288" fmla="*/ 685283 h 1059043"/>
                  <a:gd name="connsiteX289" fmla="*/ 1582846 w 3024845"/>
                  <a:gd name="connsiteY289" fmla="*/ 702578 h 1059043"/>
                  <a:gd name="connsiteX290" fmla="*/ 1592182 w 3024845"/>
                  <a:gd name="connsiteY290" fmla="*/ 703483 h 1059043"/>
                  <a:gd name="connsiteX291" fmla="*/ 1605140 w 3024845"/>
                  <a:gd name="connsiteY291" fmla="*/ 703483 h 1059043"/>
                  <a:gd name="connsiteX292" fmla="*/ 1605140 w 3024845"/>
                  <a:gd name="connsiteY292" fmla="*/ 687445 h 1059043"/>
                  <a:gd name="connsiteX293" fmla="*/ 1673096 w 3024845"/>
                  <a:gd name="connsiteY293" fmla="*/ 687445 h 1059043"/>
                  <a:gd name="connsiteX294" fmla="*/ 1673096 w 3024845"/>
                  <a:gd name="connsiteY294" fmla="*/ 602192 h 1059043"/>
                  <a:gd name="connsiteX295" fmla="*/ 1745104 w 3024845"/>
                  <a:gd name="connsiteY295" fmla="*/ 602192 h 1059043"/>
                  <a:gd name="connsiteX296" fmla="*/ 1745104 w 3024845"/>
                  <a:gd name="connsiteY296" fmla="*/ 680960 h 1059043"/>
                  <a:gd name="connsiteX297" fmla="*/ 1747008 w 3024845"/>
                  <a:gd name="connsiteY297" fmla="*/ 680960 h 1059043"/>
                  <a:gd name="connsiteX298" fmla="*/ 1748250 w 3024845"/>
                  <a:gd name="connsiteY298" fmla="*/ 703483 h 1059043"/>
                  <a:gd name="connsiteX299" fmla="*/ 1757926 w 3024845"/>
                  <a:gd name="connsiteY299" fmla="*/ 703483 h 1059043"/>
                  <a:gd name="connsiteX300" fmla="*/ 1759168 w 3024845"/>
                  <a:gd name="connsiteY300" fmla="*/ 680960 h 1059043"/>
                  <a:gd name="connsiteX301" fmla="*/ 1765248 w 3024845"/>
                  <a:gd name="connsiteY301" fmla="*/ 680960 h 1059043"/>
                  <a:gd name="connsiteX302" fmla="*/ 1766490 w 3024845"/>
                  <a:gd name="connsiteY302" fmla="*/ 703483 h 1059043"/>
                  <a:gd name="connsiteX303" fmla="*/ 1817112 w 3024845"/>
                  <a:gd name="connsiteY303" fmla="*/ 703483 h 1059043"/>
                  <a:gd name="connsiteX304" fmla="*/ 1817112 w 3024845"/>
                  <a:gd name="connsiteY304" fmla="*/ 540455 h 1059043"/>
                  <a:gd name="connsiteX305" fmla="*/ 2014439 w 3024845"/>
                  <a:gd name="connsiteY305" fmla="*/ 540455 h 1059043"/>
                  <a:gd name="connsiteX306" fmla="*/ 2014439 w 3024845"/>
                  <a:gd name="connsiteY306" fmla="*/ 703483 h 1059043"/>
                  <a:gd name="connsiteX307" fmla="*/ 2033136 w 3024845"/>
                  <a:gd name="connsiteY307" fmla="*/ 703483 h 1059043"/>
                  <a:gd name="connsiteX308" fmla="*/ 2033136 w 3024845"/>
                  <a:gd name="connsiteY308" fmla="*/ 620790 h 1059043"/>
                  <a:gd name="connsiteX309" fmla="*/ 2128256 w 3024845"/>
                  <a:gd name="connsiteY309" fmla="*/ 620790 h 1059043"/>
                  <a:gd name="connsiteX310" fmla="*/ 2144240 w 3024845"/>
                  <a:gd name="connsiteY310" fmla="*/ 214016 h 1059043"/>
                  <a:gd name="connsiteX311" fmla="*/ 2146266 w 3024845"/>
                  <a:gd name="connsiteY311" fmla="*/ 131868 h 1059043"/>
                  <a:gd name="connsiteX312" fmla="*/ 2144240 w 3024845"/>
                  <a:gd name="connsiteY312" fmla="*/ 125383 h 1059043"/>
                  <a:gd name="connsiteX313" fmla="*/ 2150320 w 3024845"/>
                  <a:gd name="connsiteY313" fmla="*/ 118897 h 1059043"/>
                  <a:gd name="connsiteX314" fmla="*/ 2150320 w 3024845"/>
                  <a:gd name="connsiteY314" fmla="*/ 60529 h 1059043"/>
                  <a:gd name="connsiteX315" fmla="*/ 2152346 w 3024845"/>
                  <a:gd name="connsiteY315" fmla="*/ 56206 h 1059043"/>
                  <a:gd name="connsiteX316" fmla="*/ 2152346 w 3024845"/>
                  <a:gd name="connsiteY316" fmla="*/ 0 h 1059043"/>
                  <a:gd name="connsiteX317" fmla="*/ 2162480 w 3024845"/>
                  <a:gd name="connsiteY317" fmla="*/ 118897 h 1059043"/>
                  <a:gd name="connsiteX318" fmla="*/ 2168560 w 3024845"/>
                  <a:gd name="connsiteY318" fmla="*/ 125383 h 1059043"/>
                  <a:gd name="connsiteX319" fmla="*/ 2166533 w 3024845"/>
                  <a:gd name="connsiteY319" fmla="*/ 131868 h 1059043"/>
                  <a:gd name="connsiteX320" fmla="*/ 2180720 w 3024845"/>
                  <a:gd name="connsiteY320" fmla="*/ 555577 h 1059043"/>
                  <a:gd name="connsiteX321" fmla="*/ 2245574 w 3024845"/>
                  <a:gd name="connsiteY321" fmla="*/ 555577 h 1059043"/>
                  <a:gd name="connsiteX322" fmla="*/ 2245574 w 3024845"/>
                  <a:gd name="connsiteY322" fmla="*/ 631239 h 1059043"/>
                  <a:gd name="connsiteX323" fmla="*/ 2253681 w 3024845"/>
                  <a:gd name="connsiteY323" fmla="*/ 631239 h 1059043"/>
                  <a:gd name="connsiteX324" fmla="*/ 2255708 w 3024845"/>
                  <a:gd name="connsiteY324" fmla="*/ 624754 h 1059043"/>
                  <a:gd name="connsiteX325" fmla="*/ 2261788 w 3024845"/>
                  <a:gd name="connsiteY325" fmla="*/ 624754 h 1059043"/>
                  <a:gd name="connsiteX326" fmla="*/ 2263815 w 3024845"/>
                  <a:gd name="connsiteY326" fmla="*/ 633401 h 1059043"/>
                  <a:gd name="connsiteX327" fmla="*/ 2275975 w 3024845"/>
                  <a:gd name="connsiteY327" fmla="*/ 633401 h 1059043"/>
                  <a:gd name="connsiteX328" fmla="*/ 2275975 w 3024845"/>
                  <a:gd name="connsiteY328" fmla="*/ 626915 h 1059043"/>
                  <a:gd name="connsiteX329" fmla="*/ 2298268 w 3024845"/>
                  <a:gd name="connsiteY329" fmla="*/ 626915 h 1059043"/>
                  <a:gd name="connsiteX330" fmla="*/ 2298268 w 3024845"/>
                  <a:gd name="connsiteY330" fmla="*/ 633401 h 1059043"/>
                  <a:gd name="connsiteX331" fmla="*/ 2318535 w 3024845"/>
                  <a:gd name="connsiteY331" fmla="*/ 633401 h 1059043"/>
                  <a:gd name="connsiteX332" fmla="*/ 2318535 w 3024845"/>
                  <a:gd name="connsiteY332" fmla="*/ 678798 h 1059043"/>
                  <a:gd name="connsiteX333" fmla="*/ 2332722 w 3024845"/>
                  <a:gd name="connsiteY333" fmla="*/ 678798 h 1059043"/>
                  <a:gd name="connsiteX334" fmla="*/ 2332722 w 3024845"/>
                  <a:gd name="connsiteY334" fmla="*/ 665827 h 1059043"/>
                  <a:gd name="connsiteX335" fmla="*/ 2348936 w 3024845"/>
                  <a:gd name="connsiteY335" fmla="*/ 665827 h 1059043"/>
                  <a:gd name="connsiteX336" fmla="*/ 2348936 w 3024845"/>
                  <a:gd name="connsiteY336" fmla="*/ 486400 h 1059043"/>
                  <a:gd name="connsiteX337" fmla="*/ 2355016 w 3024845"/>
                  <a:gd name="connsiteY337" fmla="*/ 479914 h 1059043"/>
                  <a:gd name="connsiteX338" fmla="*/ 2427977 w 3024845"/>
                  <a:gd name="connsiteY338" fmla="*/ 479914 h 1059043"/>
                  <a:gd name="connsiteX339" fmla="*/ 2427977 w 3024845"/>
                  <a:gd name="connsiteY339" fmla="*/ 488562 h 1059043"/>
                  <a:gd name="connsiteX340" fmla="*/ 2438110 w 3024845"/>
                  <a:gd name="connsiteY340" fmla="*/ 488562 h 1059043"/>
                  <a:gd name="connsiteX341" fmla="*/ 2438110 w 3024845"/>
                  <a:gd name="connsiteY341" fmla="*/ 603136 h 1059043"/>
                  <a:gd name="connsiteX342" fmla="*/ 2460404 w 3024845"/>
                  <a:gd name="connsiteY342" fmla="*/ 603136 h 1059043"/>
                  <a:gd name="connsiteX343" fmla="*/ 2460404 w 3024845"/>
                  <a:gd name="connsiteY343" fmla="*/ 536121 h 1059043"/>
                  <a:gd name="connsiteX344" fmla="*/ 2486751 w 3024845"/>
                  <a:gd name="connsiteY344" fmla="*/ 536121 h 1059043"/>
                  <a:gd name="connsiteX345" fmla="*/ 2490804 w 3024845"/>
                  <a:gd name="connsiteY345" fmla="*/ 531797 h 1059043"/>
                  <a:gd name="connsiteX346" fmla="*/ 2498911 w 3024845"/>
                  <a:gd name="connsiteY346" fmla="*/ 531797 h 1059043"/>
                  <a:gd name="connsiteX347" fmla="*/ 2502964 w 3024845"/>
                  <a:gd name="connsiteY347" fmla="*/ 536121 h 1059043"/>
                  <a:gd name="connsiteX348" fmla="*/ 2525258 w 3024845"/>
                  <a:gd name="connsiteY348" fmla="*/ 536121 h 1059043"/>
                  <a:gd name="connsiteX349" fmla="*/ 2525258 w 3024845"/>
                  <a:gd name="connsiteY349" fmla="*/ 419385 h 1059043"/>
                  <a:gd name="connsiteX350" fmla="*/ 2582005 w 3024845"/>
                  <a:gd name="connsiteY350" fmla="*/ 408576 h 1059043"/>
                  <a:gd name="connsiteX351" fmla="*/ 2582005 w 3024845"/>
                  <a:gd name="connsiteY351" fmla="*/ 409657 h 1059043"/>
                  <a:gd name="connsiteX352" fmla="*/ 2582005 w 3024845"/>
                  <a:gd name="connsiteY352" fmla="*/ 417223 h 1059043"/>
                  <a:gd name="connsiteX353" fmla="*/ 2608352 w 3024845"/>
                  <a:gd name="connsiteY353" fmla="*/ 417223 h 1059043"/>
                  <a:gd name="connsiteX354" fmla="*/ 2608352 w 3024845"/>
                  <a:gd name="connsiteY354" fmla="*/ 672313 h 1059043"/>
                  <a:gd name="connsiteX355" fmla="*/ 2630646 w 3024845"/>
                  <a:gd name="connsiteY355" fmla="*/ 672313 h 1059043"/>
                  <a:gd name="connsiteX356" fmla="*/ 2630646 w 3024845"/>
                  <a:gd name="connsiteY356" fmla="*/ 667989 h 1059043"/>
                  <a:gd name="connsiteX357" fmla="*/ 2642806 w 3024845"/>
                  <a:gd name="connsiteY357" fmla="*/ 667989 h 1059043"/>
                  <a:gd name="connsiteX358" fmla="*/ 2642806 w 3024845"/>
                  <a:gd name="connsiteY358" fmla="*/ 672313 h 1059043"/>
                  <a:gd name="connsiteX359" fmla="*/ 2667126 w 3024845"/>
                  <a:gd name="connsiteY359" fmla="*/ 672313 h 1059043"/>
                  <a:gd name="connsiteX360" fmla="*/ 2667126 w 3024845"/>
                  <a:gd name="connsiteY360" fmla="*/ 659342 h 1059043"/>
                  <a:gd name="connsiteX361" fmla="*/ 2695500 w 3024845"/>
                  <a:gd name="connsiteY361" fmla="*/ 659342 h 1059043"/>
                  <a:gd name="connsiteX362" fmla="*/ 2707660 w 3024845"/>
                  <a:gd name="connsiteY362" fmla="*/ 655018 h 1059043"/>
                  <a:gd name="connsiteX363" fmla="*/ 2727927 w 3024845"/>
                  <a:gd name="connsiteY363" fmla="*/ 659342 h 1059043"/>
                  <a:gd name="connsiteX364" fmla="*/ 2727927 w 3024845"/>
                  <a:gd name="connsiteY364" fmla="*/ 642048 h 1059043"/>
                  <a:gd name="connsiteX365" fmla="*/ 2736034 w 3024845"/>
                  <a:gd name="connsiteY365" fmla="*/ 642048 h 1059043"/>
                  <a:gd name="connsiteX366" fmla="*/ 2736034 w 3024845"/>
                  <a:gd name="connsiteY366" fmla="*/ 629077 h 1059043"/>
                  <a:gd name="connsiteX367" fmla="*/ 2792781 w 3024845"/>
                  <a:gd name="connsiteY367" fmla="*/ 629077 h 1059043"/>
                  <a:gd name="connsiteX368" fmla="*/ 2792781 w 3024845"/>
                  <a:gd name="connsiteY368" fmla="*/ 598812 h 1059043"/>
                  <a:gd name="connsiteX369" fmla="*/ 2811021 w 3024845"/>
                  <a:gd name="connsiteY369" fmla="*/ 598812 h 1059043"/>
                  <a:gd name="connsiteX370" fmla="*/ 2811021 w 3024845"/>
                  <a:gd name="connsiteY370" fmla="*/ 592327 h 1059043"/>
                  <a:gd name="connsiteX371" fmla="*/ 2823181 w 3024845"/>
                  <a:gd name="connsiteY371" fmla="*/ 592327 h 1059043"/>
                  <a:gd name="connsiteX372" fmla="*/ 2823181 w 3024845"/>
                  <a:gd name="connsiteY372" fmla="*/ 598812 h 1059043"/>
                  <a:gd name="connsiteX373" fmla="*/ 2839395 w 3024845"/>
                  <a:gd name="connsiteY373" fmla="*/ 598812 h 1059043"/>
                  <a:gd name="connsiteX374" fmla="*/ 2839395 w 3024845"/>
                  <a:gd name="connsiteY374" fmla="*/ 648533 h 1059043"/>
                  <a:gd name="connsiteX375" fmla="*/ 2871822 w 3024845"/>
                  <a:gd name="connsiteY375" fmla="*/ 648533 h 1059043"/>
                  <a:gd name="connsiteX376" fmla="*/ 2871822 w 3024845"/>
                  <a:gd name="connsiteY376" fmla="*/ 622592 h 1059043"/>
                  <a:gd name="connsiteX377" fmla="*/ 2910329 w 3024845"/>
                  <a:gd name="connsiteY377" fmla="*/ 622592 h 1059043"/>
                  <a:gd name="connsiteX378" fmla="*/ 2910329 w 3024845"/>
                  <a:gd name="connsiteY378" fmla="*/ 592327 h 1059043"/>
                  <a:gd name="connsiteX379" fmla="*/ 2958970 w 3024845"/>
                  <a:gd name="connsiteY379" fmla="*/ 592327 h 1059043"/>
                  <a:gd name="connsiteX380" fmla="*/ 2958970 w 3024845"/>
                  <a:gd name="connsiteY380" fmla="*/ 703483 h 1059043"/>
                  <a:gd name="connsiteX381" fmla="*/ 2958970 w 3024845"/>
                  <a:gd name="connsiteY381" fmla="*/ 717262 h 1059043"/>
                  <a:gd name="connsiteX382" fmla="*/ 3024845 w 3024845"/>
                  <a:gd name="connsiteY382" fmla="*/ 717262 h 1059043"/>
                  <a:gd name="connsiteX383" fmla="*/ 3024845 w 3024845"/>
                  <a:gd name="connsiteY383" fmla="*/ 1059043 h 1059043"/>
                  <a:gd name="connsiteX384" fmla="*/ 2054 w 3024845"/>
                  <a:gd name="connsiteY384" fmla="*/ 1056710 h 1059043"/>
                  <a:gd name="connsiteX385" fmla="*/ 0 w 3024845"/>
                  <a:gd name="connsiteY385" fmla="*/ 622592 h 1059043"/>
                  <a:gd name="connsiteX386" fmla="*/ 20267 w 3024845"/>
                  <a:gd name="connsiteY386" fmla="*/ 622592 h 1059043"/>
                  <a:gd name="connsiteX387" fmla="*/ 20774 w 3024845"/>
                  <a:gd name="connsiteY387" fmla="*/ 621511 h 1059043"/>
                  <a:gd name="connsiteX388" fmla="*/ 24320 w 3024845"/>
                  <a:gd name="connsiteY388" fmla="*/ 613945 h 1059043"/>
                  <a:gd name="connsiteX389" fmla="*/ 26094 w 3024845"/>
                  <a:gd name="connsiteY389" fmla="*/ 614215 h 1059043"/>
                  <a:gd name="connsiteX390" fmla="*/ 38507 w 3024845"/>
                  <a:gd name="connsiteY390" fmla="*/ 616106 h 1059043"/>
                  <a:gd name="connsiteX391" fmla="*/ 39014 w 3024845"/>
                  <a:gd name="connsiteY391" fmla="*/ 617458 h 1059043"/>
                  <a:gd name="connsiteX392" fmla="*/ 42560 w 3024845"/>
                  <a:gd name="connsiteY392" fmla="*/ 626915 h 1059043"/>
                  <a:gd name="connsiteX393" fmla="*/ 68907 w 3024845"/>
                  <a:gd name="connsiteY393" fmla="*/ 629077 h 1059043"/>
                  <a:gd name="connsiteX394" fmla="*/ 68907 w 3024845"/>
                  <a:gd name="connsiteY394" fmla="*/ 505856 h 1059043"/>
                  <a:gd name="connsiteX395" fmla="*/ 70934 w 3024845"/>
                  <a:gd name="connsiteY395" fmla="*/ 505856 h 1059043"/>
                  <a:gd name="connsiteX396" fmla="*/ 85121 w 3024845"/>
                  <a:gd name="connsiteY396" fmla="*/ 505856 h 1059043"/>
                  <a:gd name="connsiteX397" fmla="*/ 85121 w 3024845"/>
                  <a:gd name="connsiteY397" fmla="*/ 369664 h 1059043"/>
                  <a:gd name="connsiteX398" fmla="*/ 86894 w 3024845"/>
                  <a:gd name="connsiteY398" fmla="*/ 369664 h 1059043"/>
                  <a:gd name="connsiteX399" fmla="*/ 99308 w 3024845"/>
                  <a:gd name="connsiteY399" fmla="*/ 369664 h 1059043"/>
                  <a:gd name="connsiteX400" fmla="*/ 99308 w 3024845"/>
                  <a:gd name="connsiteY400" fmla="*/ 255090 h 1059043"/>
                  <a:gd name="connsiteX401" fmla="*/ 103361 w 3024845"/>
                  <a:gd name="connsiteY401" fmla="*/ 226986 h 1059043"/>
                  <a:gd name="connsiteX402" fmla="*/ 105388 w 3024845"/>
                  <a:gd name="connsiteY402" fmla="*/ 226986 h 1059043"/>
                  <a:gd name="connsiteX403" fmla="*/ 119575 w 3024845"/>
                  <a:gd name="connsiteY403" fmla="*/ 226986 h 1059043"/>
                  <a:gd name="connsiteX0" fmla="*/ 119575 w 3024845"/>
                  <a:gd name="connsiteY0" fmla="*/ 226986 h 1059043"/>
                  <a:gd name="connsiteX1" fmla="*/ 200642 w 3024845"/>
                  <a:gd name="connsiteY1" fmla="*/ 224825 h 1059043"/>
                  <a:gd name="connsiteX2" fmla="*/ 202669 w 3024845"/>
                  <a:gd name="connsiteY2" fmla="*/ 224825 h 1059043"/>
                  <a:gd name="connsiteX3" fmla="*/ 216856 w 3024845"/>
                  <a:gd name="connsiteY3" fmla="*/ 224825 h 1059043"/>
                  <a:gd name="connsiteX4" fmla="*/ 216856 w 3024845"/>
                  <a:gd name="connsiteY4" fmla="*/ 248604 h 1059043"/>
                  <a:gd name="connsiteX5" fmla="*/ 217363 w 3024845"/>
                  <a:gd name="connsiteY5" fmla="*/ 249415 h 1059043"/>
                  <a:gd name="connsiteX6" fmla="*/ 220909 w 3024845"/>
                  <a:gd name="connsiteY6" fmla="*/ 255090 h 1059043"/>
                  <a:gd name="connsiteX7" fmla="*/ 220909 w 3024845"/>
                  <a:gd name="connsiteY7" fmla="*/ 369664 h 1059043"/>
                  <a:gd name="connsiteX8" fmla="*/ 223189 w 3024845"/>
                  <a:gd name="connsiteY8" fmla="*/ 369664 h 1059043"/>
                  <a:gd name="connsiteX9" fmla="*/ 239150 w 3024845"/>
                  <a:gd name="connsiteY9" fmla="*/ 369664 h 1059043"/>
                  <a:gd name="connsiteX10" fmla="*/ 239150 w 3024845"/>
                  <a:gd name="connsiteY10" fmla="*/ 510179 h 1059043"/>
                  <a:gd name="connsiteX11" fmla="*/ 240670 w 3024845"/>
                  <a:gd name="connsiteY11" fmla="*/ 509909 h 1059043"/>
                  <a:gd name="connsiteX12" fmla="*/ 251310 w 3024845"/>
                  <a:gd name="connsiteY12" fmla="*/ 508018 h 1059043"/>
                  <a:gd name="connsiteX13" fmla="*/ 249283 w 3024845"/>
                  <a:gd name="connsiteY13" fmla="*/ 596650 h 1059043"/>
                  <a:gd name="connsiteX14" fmla="*/ 250803 w 3024845"/>
                  <a:gd name="connsiteY14" fmla="*/ 596921 h 1059043"/>
                  <a:gd name="connsiteX15" fmla="*/ 261443 w 3024845"/>
                  <a:gd name="connsiteY15" fmla="*/ 598812 h 1059043"/>
                  <a:gd name="connsiteX16" fmla="*/ 261696 w 3024845"/>
                  <a:gd name="connsiteY16" fmla="*/ 599623 h 1059043"/>
                  <a:gd name="connsiteX17" fmla="*/ 263470 w 3024845"/>
                  <a:gd name="connsiteY17" fmla="*/ 605298 h 1059043"/>
                  <a:gd name="connsiteX18" fmla="*/ 264230 w 3024845"/>
                  <a:gd name="connsiteY18" fmla="*/ 602866 h 1059043"/>
                  <a:gd name="connsiteX19" fmla="*/ 269550 w 3024845"/>
                  <a:gd name="connsiteY19" fmla="*/ 585842 h 1059043"/>
                  <a:gd name="connsiteX20" fmla="*/ 271323 w 3024845"/>
                  <a:gd name="connsiteY20" fmla="*/ 585842 h 1059043"/>
                  <a:gd name="connsiteX21" fmla="*/ 283737 w 3024845"/>
                  <a:gd name="connsiteY21" fmla="*/ 585842 h 1059043"/>
                  <a:gd name="connsiteX22" fmla="*/ 283737 w 3024845"/>
                  <a:gd name="connsiteY22" fmla="*/ 618268 h 1059043"/>
                  <a:gd name="connsiteX23" fmla="*/ 284750 w 3024845"/>
                  <a:gd name="connsiteY23" fmla="*/ 618809 h 1059043"/>
                  <a:gd name="connsiteX24" fmla="*/ 291844 w 3024845"/>
                  <a:gd name="connsiteY24" fmla="*/ 622592 h 1059043"/>
                  <a:gd name="connsiteX25" fmla="*/ 291844 w 3024845"/>
                  <a:gd name="connsiteY25" fmla="*/ 623943 h 1059043"/>
                  <a:gd name="connsiteX26" fmla="*/ 291844 w 3024845"/>
                  <a:gd name="connsiteY26" fmla="*/ 633401 h 1059043"/>
                  <a:gd name="connsiteX27" fmla="*/ 336431 w 3024845"/>
                  <a:gd name="connsiteY27" fmla="*/ 633401 h 1059043"/>
                  <a:gd name="connsiteX28" fmla="*/ 336431 w 3024845"/>
                  <a:gd name="connsiteY28" fmla="*/ 634482 h 1059043"/>
                  <a:gd name="connsiteX29" fmla="*/ 336431 w 3024845"/>
                  <a:gd name="connsiteY29" fmla="*/ 642048 h 1059043"/>
                  <a:gd name="connsiteX30" fmla="*/ 338457 w 3024845"/>
                  <a:gd name="connsiteY30" fmla="*/ 642048 h 1059043"/>
                  <a:gd name="connsiteX31" fmla="*/ 352644 w 3024845"/>
                  <a:gd name="connsiteY31" fmla="*/ 642048 h 1059043"/>
                  <a:gd name="connsiteX32" fmla="*/ 352644 w 3024845"/>
                  <a:gd name="connsiteY32" fmla="*/ 611783 h 1059043"/>
                  <a:gd name="connsiteX33" fmla="*/ 397231 w 3024845"/>
                  <a:gd name="connsiteY33" fmla="*/ 611783 h 1059043"/>
                  <a:gd name="connsiteX34" fmla="*/ 397231 w 3024845"/>
                  <a:gd name="connsiteY34" fmla="*/ 610432 h 1059043"/>
                  <a:gd name="connsiteX35" fmla="*/ 397231 w 3024845"/>
                  <a:gd name="connsiteY35" fmla="*/ 600974 h 1059043"/>
                  <a:gd name="connsiteX36" fmla="*/ 398245 w 3024845"/>
                  <a:gd name="connsiteY36" fmla="*/ 600974 h 1059043"/>
                  <a:gd name="connsiteX37" fmla="*/ 405338 w 3024845"/>
                  <a:gd name="connsiteY37" fmla="*/ 600974 h 1059043"/>
                  <a:gd name="connsiteX38" fmla="*/ 405338 w 3024845"/>
                  <a:gd name="connsiteY38" fmla="*/ 599083 h 1059043"/>
                  <a:gd name="connsiteX39" fmla="*/ 405338 w 3024845"/>
                  <a:gd name="connsiteY39" fmla="*/ 585842 h 1059043"/>
                  <a:gd name="connsiteX40" fmla="*/ 406098 w 3024845"/>
                  <a:gd name="connsiteY40" fmla="*/ 585842 h 1059043"/>
                  <a:gd name="connsiteX41" fmla="*/ 411418 w 3024845"/>
                  <a:gd name="connsiteY41" fmla="*/ 585842 h 1059043"/>
                  <a:gd name="connsiteX42" fmla="*/ 411418 w 3024845"/>
                  <a:gd name="connsiteY42" fmla="*/ 584761 h 1059043"/>
                  <a:gd name="connsiteX43" fmla="*/ 411418 w 3024845"/>
                  <a:gd name="connsiteY43" fmla="*/ 577194 h 1059043"/>
                  <a:gd name="connsiteX44" fmla="*/ 413445 w 3024845"/>
                  <a:gd name="connsiteY44" fmla="*/ 577194 h 1059043"/>
                  <a:gd name="connsiteX45" fmla="*/ 427632 w 3024845"/>
                  <a:gd name="connsiteY45" fmla="*/ 577194 h 1059043"/>
                  <a:gd name="connsiteX46" fmla="*/ 427632 w 3024845"/>
                  <a:gd name="connsiteY46" fmla="*/ 578275 h 1059043"/>
                  <a:gd name="connsiteX47" fmla="*/ 427632 w 3024845"/>
                  <a:gd name="connsiteY47" fmla="*/ 585842 h 1059043"/>
                  <a:gd name="connsiteX48" fmla="*/ 449925 w 3024845"/>
                  <a:gd name="connsiteY48" fmla="*/ 585842 h 1059043"/>
                  <a:gd name="connsiteX49" fmla="*/ 449925 w 3024845"/>
                  <a:gd name="connsiteY49" fmla="*/ 583950 h 1059043"/>
                  <a:gd name="connsiteX50" fmla="*/ 449925 w 3024845"/>
                  <a:gd name="connsiteY50" fmla="*/ 570709 h 1059043"/>
                  <a:gd name="connsiteX51" fmla="*/ 451699 w 3024845"/>
                  <a:gd name="connsiteY51" fmla="*/ 570709 h 1059043"/>
                  <a:gd name="connsiteX52" fmla="*/ 464112 w 3024845"/>
                  <a:gd name="connsiteY52" fmla="*/ 570709 h 1059043"/>
                  <a:gd name="connsiteX53" fmla="*/ 464112 w 3024845"/>
                  <a:gd name="connsiteY53" fmla="*/ 594489 h 1059043"/>
                  <a:gd name="connsiteX54" fmla="*/ 465126 w 3024845"/>
                  <a:gd name="connsiteY54" fmla="*/ 594489 h 1059043"/>
                  <a:gd name="connsiteX55" fmla="*/ 472219 w 3024845"/>
                  <a:gd name="connsiteY55" fmla="*/ 594489 h 1059043"/>
                  <a:gd name="connsiteX56" fmla="*/ 472219 w 3024845"/>
                  <a:gd name="connsiteY56" fmla="*/ 593408 h 1059043"/>
                  <a:gd name="connsiteX57" fmla="*/ 472219 w 3024845"/>
                  <a:gd name="connsiteY57" fmla="*/ 585842 h 1059043"/>
                  <a:gd name="connsiteX58" fmla="*/ 473992 w 3024845"/>
                  <a:gd name="connsiteY58" fmla="*/ 585842 h 1059043"/>
                  <a:gd name="connsiteX59" fmla="*/ 486406 w 3024845"/>
                  <a:gd name="connsiteY59" fmla="*/ 585842 h 1059043"/>
                  <a:gd name="connsiteX60" fmla="*/ 486406 w 3024845"/>
                  <a:gd name="connsiteY60" fmla="*/ 611783 h 1059043"/>
                  <a:gd name="connsiteX61" fmla="*/ 488433 w 3024845"/>
                  <a:gd name="connsiteY61" fmla="*/ 611783 h 1059043"/>
                  <a:gd name="connsiteX62" fmla="*/ 502619 w 3024845"/>
                  <a:gd name="connsiteY62" fmla="*/ 611783 h 1059043"/>
                  <a:gd name="connsiteX63" fmla="*/ 502619 w 3024845"/>
                  <a:gd name="connsiteY63" fmla="*/ 613404 h 1059043"/>
                  <a:gd name="connsiteX64" fmla="*/ 502619 w 3024845"/>
                  <a:gd name="connsiteY64" fmla="*/ 624754 h 1059043"/>
                  <a:gd name="connsiteX65" fmla="*/ 503379 w 3024845"/>
                  <a:gd name="connsiteY65" fmla="*/ 624754 h 1059043"/>
                  <a:gd name="connsiteX66" fmla="*/ 508700 w 3024845"/>
                  <a:gd name="connsiteY66" fmla="*/ 624754 h 1059043"/>
                  <a:gd name="connsiteX67" fmla="*/ 508700 w 3024845"/>
                  <a:gd name="connsiteY67" fmla="*/ 623943 h 1059043"/>
                  <a:gd name="connsiteX68" fmla="*/ 508700 w 3024845"/>
                  <a:gd name="connsiteY68" fmla="*/ 618268 h 1059043"/>
                  <a:gd name="connsiteX69" fmla="*/ 539100 w 3024845"/>
                  <a:gd name="connsiteY69" fmla="*/ 618268 h 1059043"/>
                  <a:gd name="connsiteX70" fmla="*/ 539100 w 3024845"/>
                  <a:gd name="connsiteY70" fmla="*/ 642048 h 1059043"/>
                  <a:gd name="connsiteX71" fmla="*/ 540113 w 3024845"/>
                  <a:gd name="connsiteY71" fmla="*/ 642048 h 1059043"/>
                  <a:gd name="connsiteX72" fmla="*/ 547207 w 3024845"/>
                  <a:gd name="connsiteY72" fmla="*/ 642048 h 1059043"/>
                  <a:gd name="connsiteX73" fmla="*/ 547207 w 3024845"/>
                  <a:gd name="connsiteY73" fmla="*/ 643129 h 1059043"/>
                  <a:gd name="connsiteX74" fmla="*/ 547207 w 3024845"/>
                  <a:gd name="connsiteY74" fmla="*/ 650695 h 1059043"/>
                  <a:gd name="connsiteX75" fmla="*/ 547967 w 3024845"/>
                  <a:gd name="connsiteY75" fmla="*/ 650695 h 1059043"/>
                  <a:gd name="connsiteX76" fmla="*/ 553287 w 3024845"/>
                  <a:gd name="connsiteY76" fmla="*/ 650695 h 1059043"/>
                  <a:gd name="connsiteX77" fmla="*/ 553287 w 3024845"/>
                  <a:gd name="connsiteY77" fmla="*/ 648533 h 1059043"/>
                  <a:gd name="connsiteX78" fmla="*/ 553287 w 3024845"/>
                  <a:gd name="connsiteY78" fmla="*/ 633401 h 1059043"/>
                  <a:gd name="connsiteX79" fmla="*/ 554300 w 3024845"/>
                  <a:gd name="connsiteY79" fmla="*/ 633401 h 1059043"/>
                  <a:gd name="connsiteX80" fmla="*/ 561394 w 3024845"/>
                  <a:gd name="connsiteY80" fmla="*/ 633401 h 1059043"/>
                  <a:gd name="connsiteX81" fmla="*/ 561394 w 3024845"/>
                  <a:gd name="connsiteY81" fmla="*/ 634482 h 1059043"/>
                  <a:gd name="connsiteX82" fmla="*/ 561394 w 3024845"/>
                  <a:gd name="connsiteY82" fmla="*/ 642048 h 1059043"/>
                  <a:gd name="connsiteX83" fmla="*/ 566714 w 3024845"/>
                  <a:gd name="connsiteY83" fmla="*/ 640055 h 1059043"/>
                  <a:gd name="connsiteX84" fmla="*/ 567474 w 3024845"/>
                  <a:gd name="connsiteY84" fmla="*/ 639075 h 1059043"/>
                  <a:gd name="connsiteX85" fmla="*/ 567474 w 3024845"/>
                  <a:gd name="connsiteY85" fmla="*/ 633401 h 1059043"/>
                  <a:gd name="connsiteX86" fmla="*/ 605981 w 3024845"/>
                  <a:gd name="connsiteY86" fmla="*/ 633401 h 1059043"/>
                  <a:gd name="connsiteX87" fmla="*/ 605981 w 3024845"/>
                  <a:gd name="connsiteY87" fmla="*/ 657180 h 1059043"/>
                  <a:gd name="connsiteX88" fmla="*/ 608007 w 3024845"/>
                  <a:gd name="connsiteY88" fmla="*/ 657180 h 1059043"/>
                  <a:gd name="connsiteX89" fmla="*/ 622194 w 3024845"/>
                  <a:gd name="connsiteY89" fmla="*/ 657180 h 1059043"/>
                  <a:gd name="connsiteX90" fmla="*/ 622194 w 3024845"/>
                  <a:gd name="connsiteY90" fmla="*/ 658261 h 1059043"/>
                  <a:gd name="connsiteX91" fmla="*/ 622194 w 3024845"/>
                  <a:gd name="connsiteY91" fmla="*/ 665827 h 1059043"/>
                  <a:gd name="connsiteX92" fmla="*/ 623968 w 3024845"/>
                  <a:gd name="connsiteY92" fmla="*/ 665827 h 1059043"/>
                  <a:gd name="connsiteX93" fmla="*/ 636381 w 3024845"/>
                  <a:gd name="connsiteY93" fmla="*/ 665827 h 1059043"/>
                  <a:gd name="connsiteX94" fmla="*/ 636381 w 3024845"/>
                  <a:gd name="connsiteY94" fmla="*/ 642048 h 1059043"/>
                  <a:gd name="connsiteX95" fmla="*/ 637394 w 3024845"/>
                  <a:gd name="connsiteY95" fmla="*/ 642048 h 1059043"/>
                  <a:gd name="connsiteX96" fmla="*/ 644488 w 3024845"/>
                  <a:gd name="connsiteY96" fmla="*/ 642048 h 1059043"/>
                  <a:gd name="connsiteX97" fmla="*/ 644488 w 3024845"/>
                  <a:gd name="connsiteY97" fmla="*/ 609621 h 1059043"/>
                  <a:gd name="connsiteX98" fmla="*/ 645501 w 3024845"/>
                  <a:gd name="connsiteY98" fmla="*/ 609621 h 1059043"/>
                  <a:gd name="connsiteX99" fmla="*/ 652595 w 3024845"/>
                  <a:gd name="connsiteY99" fmla="*/ 609621 h 1059043"/>
                  <a:gd name="connsiteX100" fmla="*/ 652595 w 3024845"/>
                  <a:gd name="connsiteY100" fmla="*/ 607730 h 1059043"/>
                  <a:gd name="connsiteX101" fmla="*/ 652595 w 3024845"/>
                  <a:gd name="connsiteY101" fmla="*/ 594489 h 1059043"/>
                  <a:gd name="connsiteX102" fmla="*/ 651328 w 3024845"/>
                  <a:gd name="connsiteY102" fmla="*/ 592867 h 1059043"/>
                  <a:gd name="connsiteX103" fmla="*/ 656648 w 3024845"/>
                  <a:gd name="connsiteY103" fmla="*/ 581518 h 1059043"/>
                  <a:gd name="connsiteX104" fmla="*/ 664755 w 3024845"/>
                  <a:gd name="connsiteY104" fmla="*/ 609621 h 1059043"/>
                  <a:gd name="connsiteX105" fmla="*/ 665515 w 3024845"/>
                  <a:gd name="connsiteY105" fmla="*/ 609621 h 1059043"/>
                  <a:gd name="connsiteX106" fmla="*/ 670835 w 3024845"/>
                  <a:gd name="connsiteY106" fmla="*/ 609621 h 1059043"/>
                  <a:gd name="connsiteX107" fmla="*/ 670835 w 3024845"/>
                  <a:gd name="connsiteY107" fmla="*/ 503694 h 1059043"/>
                  <a:gd name="connsiteX108" fmla="*/ 672355 w 3024845"/>
                  <a:gd name="connsiteY108" fmla="*/ 503694 h 1059043"/>
                  <a:gd name="connsiteX109" fmla="*/ 682995 w 3024845"/>
                  <a:gd name="connsiteY109" fmla="*/ 503694 h 1059043"/>
                  <a:gd name="connsiteX110" fmla="*/ 682995 w 3024845"/>
                  <a:gd name="connsiteY110" fmla="*/ 456135 h 1059043"/>
                  <a:gd name="connsiteX111" fmla="*/ 709342 w 3024845"/>
                  <a:gd name="connsiteY111" fmla="*/ 456135 h 1059043"/>
                  <a:gd name="connsiteX112" fmla="*/ 709342 w 3024845"/>
                  <a:gd name="connsiteY112" fmla="*/ 434517 h 1059043"/>
                  <a:gd name="connsiteX113" fmla="*/ 743796 w 3024845"/>
                  <a:gd name="connsiteY113" fmla="*/ 434517 h 1059043"/>
                  <a:gd name="connsiteX114" fmla="*/ 743796 w 3024845"/>
                  <a:gd name="connsiteY114" fmla="*/ 436949 h 1059043"/>
                  <a:gd name="connsiteX115" fmla="*/ 743796 w 3024845"/>
                  <a:gd name="connsiteY115" fmla="*/ 453973 h 1059043"/>
                  <a:gd name="connsiteX116" fmla="*/ 746076 w 3024845"/>
                  <a:gd name="connsiteY116" fmla="*/ 453973 h 1059043"/>
                  <a:gd name="connsiteX117" fmla="*/ 762036 w 3024845"/>
                  <a:gd name="connsiteY117" fmla="*/ 453973 h 1059043"/>
                  <a:gd name="connsiteX118" fmla="*/ 762036 w 3024845"/>
                  <a:gd name="connsiteY118" fmla="*/ 501532 h 1059043"/>
                  <a:gd name="connsiteX119" fmla="*/ 763049 w 3024845"/>
                  <a:gd name="connsiteY119" fmla="*/ 501532 h 1059043"/>
                  <a:gd name="connsiteX120" fmla="*/ 770143 w 3024845"/>
                  <a:gd name="connsiteY120" fmla="*/ 501532 h 1059043"/>
                  <a:gd name="connsiteX121" fmla="*/ 784330 w 3024845"/>
                  <a:gd name="connsiteY121" fmla="*/ 505856 h 1059043"/>
                  <a:gd name="connsiteX122" fmla="*/ 784330 w 3024845"/>
                  <a:gd name="connsiteY122" fmla="*/ 544768 h 1059043"/>
                  <a:gd name="connsiteX123" fmla="*/ 785343 w 3024845"/>
                  <a:gd name="connsiteY123" fmla="*/ 544768 h 1059043"/>
                  <a:gd name="connsiteX124" fmla="*/ 792436 w 3024845"/>
                  <a:gd name="connsiteY124" fmla="*/ 544768 h 1059043"/>
                  <a:gd name="connsiteX125" fmla="*/ 792436 w 3024845"/>
                  <a:gd name="connsiteY125" fmla="*/ 546389 h 1059043"/>
                  <a:gd name="connsiteX126" fmla="*/ 792436 w 3024845"/>
                  <a:gd name="connsiteY126" fmla="*/ 557738 h 1059043"/>
                  <a:gd name="connsiteX127" fmla="*/ 794463 w 3024845"/>
                  <a:gd name="connsiteY127" fmla="*/ 557738 h 1059043"/>
                  <a:gd name="connsiteX128" fmla="*/ 808650 w 3024845"/>
                  <a:gd name="connsiteY128" fmla="*/ 557738 h 1059043"/>
                  <a:gd name="connsiteX129" fmla="*/ 814730 w 3024845"/>
                  <a:gd name="connsiteY129" fmla="*/ 564224 h 1059043"/>
                  <a:gd name="connsiteX130" fmla="*/ 814730 w 3024845"/>
                  <a:gd name="connsiteY130" fmla="*/ 585842 h 1059043"/>
                  <a:gd name="connsiteX131" fmla="*/ 817010 w 3024845"/>
                  <a:gd name="connsiteY131" fmla="*/ 585842 h 1059043"/>
                  <a:gd name="connsiteX132" fmla="*/ 832970 w 3024845"/>
                  <a:gd name="connsiteY132" fmla="*/ 585842 h 1059043"/>
                  <a:gd name="connsiteX133" fmla="*/ 832970 w 3024845"/>
                  <a:gd name="connsiteY133" fmla="*/ 586922 h 1059043"/>
                  <a:gd name="connsiteX134" fmla="*/ 832970 w 3024845"/>
                  <a:gd name="connsiteY134" fmla="*/ 594489 h 1059043"/>
                  <a:gd name="connsiteX135" fmla="*/ 834237 w 3024845"/>
                  <a:gd name="connsiteY135" fmla="*/ 594489 h 1059043"/>
                  <a:gd name="connsiteX136" fmla="*/ 843104 w 3024845"/>
                  <a:gd name="connsiteY136" fmla="*/ 594489 h 1059043"/>
                  <a:gd name="connsiteX137" fmla="*/ 843104 w 3024845"/>
                  <a:gd name="connsiteY137" fmla="*/ 596650 h 1059043"/>
                  <a:gd name="connsiteX138" fmla="*/ 843104 w 3024845"/>
                  <a:gd name="connsiteY138" fmla="*/ 611783 h 1059043"/>
                  <a:gd name="connsiteX139" fmla="*/ 847157 w 3024845"/>
                  <a:gd name="connsiteY139" fmla="*/ 609891 h 1059043"/>
                  <a:gd name="connsiteX140" fmla="*/ 847157 w 3024845"/>
                  <a:gd name="connsiteY140" fmla="*/ 596650 h 1059043"/>
                  <a:gd name="connsiteX141" fmla="*/ 848170 w 3024845"/>
                  <a:gd name="connsiteY141" fmla="*/ 596650 h 1059043"/>
                  <a:gd name="connsiteX142" fmla="*/ 855264 w 3024845"/>
                  <a:gd name="connsiteY142" fmla="*/ 596650 h 1059043"/>
                  <a:gd name="connsiteX143" fmla="*/ 855264 w 3024845"/>
                  <a:gd name="connsiteY143" fmla="*/ 598272 h 1059043"/>
                  <a:gd name="connsiteX144" fmla="*/ 855264 w 3024845"/>
                  <a:gd name="connsiteY144" fmla="*/ 609621 h 1059043"/>
                  <a:gd name="connsiteX145" fmla="*/ 856024 w 3024845"/>
                  <a:gd name="connsiteY145" fmla="*/ 609621 h 1059043"/>
                  <a:gd name="connsiteX146" fmla="*/ 861344 w 3024845"/>
                  <a:gd name="connsiteY146" fmla="*/ 609621 h 1059043"/>
                  <a:gd name="connsiteX147" fmla="*/ 909984 w 3024845"/>
                  <a:gd name="connsiteY147" fmla="*/ 605298 h 1059043"/>
                  <a:gd name="connsiteX148" fmla="*/ 909984 w 3024845"/>
                  <a:gd name="connsiteY148" fmla="*/ 606649 h 1059043"/>
                  <a:gd name="connsiteX149" fmla="*/ 909984 w 3024845"/>
                  <a:gd name="connsiteY149" fmla="*/ 616106 h 1059043"/>
                  <a:gd name="connsiteX150" fmla="*/ 910744 w 3024845"/>
                  <a:gd name="connsiteY150" fmla="*/ 616106 h 1059043"/>
                  <a:gd name="connsiteX151" fmla="*/ 916065 w 3024845"/>
                  <a:gd name="connsiteY151" fmla="*/ 616106 h 1059043"/>
                  <a:gd name="connsiteX152" fmla="*/ 916065 w 3024845"/>
                  <a:gd name="connsiteY152" fmla="*/ 618268 h 1059043"/>
                  <a:gd name="connsiteX153" fmla="*/ 916065 w 3024845"/>
                  <a:gd name="connsiteY153" fmla="*/ 633401 h 1059043"/>
                  <a:gd name="connsiteX154" fmla="*/ 918091 w 3024845"/>
                  <a:gd name="connsiteY154" fmla="*/ 632050 h 1059043"/>
                  <a:gd name="connsiteX155" fmla="*/ 932278 w 3024845"/>
                  <a:gd name="connsiteY155" fmla="*/ 622592 h 1059043"/>
                  <a:gd name="connsiteX156" fmla="*/ 938358 w 3024845"/>
                  <a:gd name="connsiteY156" fmla="*/ 581518 h 1059043"/>
                  <a:gd name="connsiteX157" fmla="*/ 939118 w 3024845"/>
                  <a:gd name="connsiteY157" fmla="*/ 581248 h 1059043"/>
                  <a:gd name="connsiteX158" fmla="*/ 944438 w 3024845"/>
                  <a:gd name="connsiteY158" fmla="*/ 579356 h 1059043"/>
                  <a:gd name="connsiteX159" fmla="*/ 946465 w 3024845"/>
                  <a:gd name="connsiteY159" fmla="*/ 510179 h 1059043"/>
                  <a:gd name="connsiteX160" fmla="*/ 948492 w 3024845"/>
                  <a:gd name="connsiteY160" fmla="*/ 579356 h 1059043"/>
                  <a:gd name="connsiteX161" fmla="*/ 949252 w 3024845"/>
                  <a:gd name="connsiteY161" fmla="*/ 579626 h 1059043"/>
                  <a:gd name="connsiteX162" fmla="*/ 954572 w 3024845"/>
                  <a:gd name="connsiteY162" fmla="*/ 581518 h 1059043"/>
                  <a:gd name="connsiteX163" fmla="*/ 954572 w 3024845"/>
                  <a:gd name="connsiteY163" fmla="*/ 495047 h 1059043"/>
                  <a:gd name="connsiteX164" fmla="*/ 958625 w 3024845"/>
                  <a:gd name="connsiteY164" fmla="*/ 462620 h 1059043"/>
                  <a:gd name="connsiteX165" fmla="*/ 997132 w 3024845"/>
                  <a:gd name="connsiteY165" fmla="*/ 462620 h 1059043"/>
                  <a:gd name="connsiteX166" fmla="*/ 997132 w 3024845"/>
                  <a:gd name="connsiteY166" fmla="*/ 495047 h 1059043"/>
                  <a:gd name="connsiteX167" fmla="*/ 997892 w 3024845"/>
                  <a:gd name="connsiteY167" fmla="*/ 495047 h 1059043"/>
                  <a:gd name="connsiteX168" fmla="*/ 1003212 w 3024845"/>
                  <a:gd name="connsiteY168" fmla="*/ 495047 h 1059043"/>
                  <a:gd name="connsiteX169" fmla="*/ 1003212 w 3024845"/>
                  <a:gd name="connsiteY169" fmla="*/ 412899 h 1059043"/>
                  <a:gd name="connsiteX170" fmla="*/ 1004986 w 3024845"/>
                  <a:gd name="connsiteY170" fmla="*/ 412899 h 1059043"/>
                  <a:gd name="connsiteX171" fmla="*/ 1017399 w 3024845"/>
                  <a:gd name="connsiteY171" fmla="*/ 412899 h 1059043"/>
                  <a:gd name="connsiteX172" fmla="*/ 1017399 w 3024845"/>
                  <a:gd name="connsiteY172" fmla="*/ 411008 h 1059043"/>
                  <a:gd name="connsiteX173" fmla="*/ 1017399 w 3024845"/>
                  <a:gd name="connsiteY173" fmla="*/ 397767 h 1059043"/>
                  <a:gd name="connsiteX174" fmla="*/ 1039693 w 3024845"/>
                  <a:gd name="connsiteY174" fmla="*/ 397767 h 1059043"/>
                  <a:gd name="connsiteX175" fmla="*/ 1039693 w 3024845"/>
                  <a:gd name="connsiteY175" fmla="*/ 396686 h 1059043"/>
                  <a:gd name="connsiteX176" fmla="*/ 1039693 w 3024845"/>
                  <a:gd name="connsiteY176" fmla="*/ 389120 h 1059043"/>
                  <a:gd name="connsiteX177" fmla="*/ 1041466 w 3024845"/>
                  <a:gd name="connsiteY177" fmla="*/ 389120 h 1059043"/>
                  <a:gd name="connsiteX178" fmla="*/ 1053880 w 3024845"/>
                  <a:gd name="connsiteY178" fmla="*/ 389120 h 1059043"/>
                  <a:gd name="connsiteX179" fmla="*/ 1053880 w 3024845"/>
                  <a:gd name="connsiteY179" fmla="*/ 390201 h 1059043"/>
                  <a:gd name="connsiteX180" fmla="*/ 1053880 w 3024845"/>
                  <a:gd name="connsiteY180" fmla="*/ 397767 h 1059043"/>
                  <a:gd name="connsiteX181" fmla="*/ 1054640 w 3024845"/>
                  <a:gd name="connsiteY181" fmla="*/ 397767 h 1059043"/>
                  <a:gd name="connsiteX182" fmla="*/ 1059960 w 3024845"/>
                  <a:gd name="connsiteY182" fmla="*/ 397767 h 1059043"/>
                  <a:gd name="connsiteX183" fmla="*/ 1070093 w 3024845"/>
                  <a:gd name="connsiteY183" fmla="*/ 393443 h 1059043"/>
                  <a:gd name="connsiteX184" fmla="*/ 1074146 w 3024845"/>
                  <a:gd name="connsiteY184" fmla="*/ 396686 h 1059043"/>
                  <a:gd name="connsiteX185" fmla="*/ 1074146 w 3024845"/>
                  <a:gd name="connsiteY185" fmla="*/ 389120 h 1059043"/>
                  <a:gd name="connsiteX186" fmla="*/ 1076426 w 3024845"/>
                  <a:gd name="connsiteY186" fmla="*/ 389120 h 1059043"/>
                  <a:gd name="connsiteX187" fmla="*/ 1092387 w 3024845"/>
                  <a:gd name="connsiteY187" fmla="*/ 389120 h 1059043"/>
                  <a:gd name="connsiteX188" fmla="*/ 1092387 w 3024845"/>
                  <a:gd name="connsiteY188" fmla="*/ 390201 h 1059043"/>
                  <a:gd name="connsiteX189" fmla="*/ 1092387 w 3024845"/>
                  <a:gd name="connsiteY189" fmla="*/ 397767 h 1059043"/>
                  <a:gd name="connsiteX190" fmla="*/ 1122787 w 3024845"/>
                  <a:gd name="connsiteY190" fmla="*/ 397767 h 1059043"/>
                  <a:gd name="connsiteX191" fmla="*/ 1122787 w 3024845"/>
                  <a:gd name="connsiteY191" fmla="*/ 399388 h 1059043"/>
                  <a:gd name="connsiteX192" fmla="*/ 1122787 w 3024845"/>
                  <a:gd name="connsiteY192" fmla="*/ 410738 h 1059043"/>
                  <a:gd name="connsiteX193" fmla="*/ 1149134 w 3024845"/>
                  <a:gd name="connsiteY193" fmla="*/ 410738 h 1059043"/>
                  <a:gd name="connsiteX194" fmla="*/ 1149134 w 3024845"/>
                  <a:gd name="connsiteY194" fmla="*/ 441002 h 1059043"/>
                  <a:gd name="connsiteX195" fmla="*/ 1149894 w 3024845"/>
                  <a:gd name="connsiteY195" fmla="*/ 441002 h 1059043"/>
                  <a:gd name="connsiteX196" fmla="*/ 1155214 w 3024845"/>
                  <a:gd name="connsiteY196" fmla="*/ 441002 h 1059043"/>
                  <a:gd name="connsiteX197" fmla="*/ 1155214 w 3024845"/>
                  <a:gd name="connsiteY197" fmla="*/ 442083 h 1059043"/>
                  <a:gd name="connsiteX198" fmla="*/ 1155214 w 3024845"/>
                  <a:gd name="connsiteY198" fmla="*/ 449650 h 1059043"/>
                  <a:gd name="connsiteX199" fmla="*/ 1159268 w 3024845"/>
                  <a:gd name="connsiteY199" fmla="*/ 479914 h 1059043"/>
                  <a:gd name="connsiteX200" fmla="*/ 1160028 w 3024845"/>
                  <a:gd name="connsiteY200" fmla="*/ 479914 h 1059043"/>
                  <a:gd name="connsiteX201" fmla="*/ 1165348 w 3024845"/>
                  <a:gd name="connsiteY201" fmla="*/ 479914 h 1059043"/>
                  <a:gd name="connsiteX202" fmla="*/ 1165348 w 3024845"/>
                  <a:gd name="connsiteY202" fmla="*/ 480725 h 1059043"/>
                  <a:gd name="connsiteX203" fmla="*/ 1165348 w 3024845"/>
                  <a:gd name="connsiteY203" fmla="*/ 486400 h 1059043"/>
                  <a:gd name="connsiteX204" fmla="*/ 1166361 w 3024845"/>
                  <a:gd name="connsiteY204" fmla="*/ 486400 h 1059043"/>
                  <a:gd name="connsiteX205" fmla="*/ 1173454 w 3024845"/>
                  <a:gd name="connsiteY205" fmla="*/ 486400 h 1059043"/>
                  <a:gd name="connsiteX206" fmla="*/ 1173454 w 3024845"/>
                  <a:gd name="connsiteY206" fmla="*/ 516665 h 1059043"/>
                  <a:gd name="connsiteX207" fmla="*/ 1175481 w 3024845"/>
                  <a:gd name="connsiteY207" fmla="*/ 516665 h 1059043"/>
                  <a:gd name="connsiteX208" fmla="*/ 1189668 w 3024845"/>
                  <a:gd name="connsiteY208" fmla="*/ 516665 h 1059043"/>
                  <a:gd name="connsiteX209" fmla="*/ 1189668 w 3024845"/>
                  <a:gd name="connsiteY209" fmla="*/ 540444 h 1059043"/>
                  <a:gd name="connsiteX210" fmla="*/ 1191695 w 3024845"/>
                  <a:gd name="connsiteY210" fmla="*/ 542065 h 1059043"/>
                  <a:gd name="connsiteX211" fmla="*/ 1191695 w 3024845"/>
                  <a:gd name="connsiteY211" fmla="*/ 553415 h 1059043"/>
                  <a:gd name="connsiteX212" fmla="*/ 1192455 w 3024845"/>
                  <a:gd name="connsiteY212" fmla="*/ 553415 h 1059043"/>
                  <a:gd name="connsiteX213" fmla="*/ 1197775 w 3024845"/>
                  <a:gd name="connsiteY213" fmla="*/ 553415 h 1059043"/>
                  <a:gd name="connsiteX214" fmla="*/ 1197775 w 3024845"/>
                  <a:gd name="connsiteY214" fmla="*/ 577194 h 1059043"/>
                  <a:gd name="connsiteX215" fmla="*/ 1199041 w 3024845"/>
                  <a:gd name="connsiteY215" fmla="*/ 577194 h 1059043"/>
                  <a:gd name="connsiteX216" fmla="*/ 1207908 w 3024845"/>
                  <a:gd name="connsiteY216" fmla="*/ 577194 h 1059043"/>
                  <a:gd name="connsiteX217" fmla="*/ 1209935 w 3024845"/>
                  <a:gd name="connsiteY217" fmla="*/ 581248 h 1059043"/>
                  <a:gd name="connsiteX218" fmla="*/ 1209935 w 3024845"/>
                  <a:gd name="connsiteY218" fmla="*/ 594489 h 1059043"/>
                  <a:gd name="connsiteX219" fmla="*/ 1211455 w 3024845"/>
                  <a:gd name="connsiteY219" fmla="*/ 592597 h 1059043"/>
                  <a:gd name="connsiteX220" fmla="*/ 1222095 w 3024845"/>
                  <a:gd name="connsiteY220" fmla="*/ 579356 h 1059043"/>
                  <a:gd name="connsiteX221" fmla="*/ 1250469 w 3024845"/>
                  <a:gd name="connsiteY221" fmla="*/ 579356 h 1059043"/>
                  <a:gd name="connsiteX222" fmla="*/ 1250469 w 3024845"/>
                  <a:gd name="connsiteY222" fmla="*/ 665827 h 1059043"/>
                  <a:gd name="connsiteX223" fmla="*/ 1251229 w 3024845"/>
                  <a:gd name="connsiteY223" fmla="*/ 665827 h 1059043"/>
                  <a:gd name="connsiteX224" fmla="*/ 1256549 w 3024845"/>
                  <a:gd name="connsiteY224" fmla="*/ 665827 h 1059043"/>
                  <a:gd name="connsiteX225" fmla="*/ 1257309 w 3024845"/>
                  <a:gd name="connsiteY225" fmla="*/ 664476 h 1059043"/>
                  <a:gd name="connsiteX226" fmla="*/ 1262629 w 3024845"/>
                  <a:gd name="connsiteY226" fmla="*/ 655018 h 1059043"/>
                  <a:gd name="connsiteX227" fmla="*/ 1262629 w 3024845"/>
                  <a:gd name="connsiteY227" fmla="*/ 656910 h 1059043"/>
                  <a:gd name="connsiteX228" fmla="*/ 1262629 w 3024845"/>
                  <a:gd name="connsiteY228" fmla="*/ 670151 h 1059043"/>
                  <a:gd name="connsiteX229" fmla="*/ 1266682 w 3024845"/>
                  <a:gd name="connsiteY229" fmla="*/ 624754 h 1059043"/>
                  <a:gd name="connsiteX230" fmla="*/ 1267442 w 3024845"/>
                  <a:gd name="connsiteY230" fmla="*/ 624754 h 1059043"/>
                  <a:gd name="connsiteX231" fmla="*/ 1272762 w 3024845"/>
                  <a:gd name="connsiteY231" fmla="*/ 624754 h 1059043"/>
                  <a:gd name="connsiteX232" fmla="*/ 1272762 w 3024845"/>
                  <a:gd name="connsiteY232" fmla="*/ 559900 h 1059043"/>
                  <a:gd name="connsiteX233" fmla="*/ 1273776 w 3024845"/>
                  <a:gd name="connsiteY233" fmla="*/ 559900 h 1059043"/>
                  <a:gd name="connsiteX234" fmla="*/ 1280869 w 3024845"/>
                  <a:gd name="connsiteY234" fmla="*/ 559900 h 1059043"/>
                  <a:gd name="connsiteX235" fmla="*/ 1293029 w 3024845"/>
                  <a:gd name="connsiteY235" fmla="*/ 516665 h 1059043"/>
                  <a:gd name="connsiteX236" fmla="*/ 1294296 w 3024845"/>
                  <a:gd name="connsiteY236" fmla="*/ 516665 h 1059043"/>
                  <a:gd name="connsiteX237" fmla="*/ 1303163 w 3024845"/>
                  <a:gd name="connsiteY237" fmla="*/ 516665 h 1059043"/>
                  <a:gd name="connsiteX238" fmla="*/ 1313296 w 3024845"/>
                  <a:gd name="connsiteY238" fmla="*/ 559900 h 1059043"/>
                  <a:gd name="connsiteX239" fmla="*/ 1314309 w 3024845"/>
                  <a:gd name="connsiteY239" fmla="*/ 559900 h 1059043"/>
                  <a:gd name="connsiteX240" fmla="*/ 1321403 w 3024845"/>
                  <a:gd name="connsiteY240" fmla="*/ 559900 h 1059043"/>
                  <a:gd name="connsiteX241" fmla="*/ 1321403 w 3024845"/>
                  <a:gd name="connsiteY241" fmla="*/ 598812 h 1059043"/>
                  <a:gd name="connsiteX242" fmla="*/ 1323176 w 3024845"/>
                  <a:gd name="connsiteY242" fmla="*/ 598812 h 1059043"/>
                  <a:gd name="connsiteX243" fmla="*/ 1335590 w 3024845"/>
                  <a:gd name="connsiteY243" fmla="*/ 598812 h 1059043"/>
                  <a:gd name="connsiteX244" fmla="*/ 1335590 w 3024845"/>
                  <a:gd name="connsiteY244" fmla="*/ 600974 h 1059043"/>
                  <a:gd name="connsiteX245" fmla="*/ 1335590 w 3024845"/>
                  <a:gd name="connsiteY245" fmla="*/ 616106 h 1059043"/>
                  <a:gd name="connsiteX246" fmla="*/ 1339643 w 3024845"/>
                  <a:gd name="connsiteY246" fmla="*/ 613945 h 1059043"/>
                  <a:gd name="connsiteX247" fmla="*/ 1339643 w 3024845"/>
                  <a:gd name="connsiteY247" fmla="*/ 598812 h 1059043"/>
                  <a:gd name="connsiteX248" fmla="*/ 1341163 w 3024845"/>
                  <a:gd name="connsiteY248" fmla="*/ 598812 h 1059043"/>
                  <a:gd name="connsiteX249" fmla="*/ 1351803 w 3024845"/>
                  <a:gd name="connsiteY249" fmla="*/ 598812 h 1059043"/>
                  <a:gd name="connsiteX250" fmla="*/ 1351803 w 3024845"/>
                  <a:gd name="connsiteY250" fmla="*/ 600433 h 1059043"/>
                  <a:gd name="connsiteX251" fmla="*/ 1351803 w 3024845"/>
                  <a:gd name="connsiteY251" fmla="*/ 611783 h 1059043"/>
                  <a:gd name="connsiteX252" fmla="*/ 1382204 w 3024845"/>
                  <a:gd name="connsiteY252" fmla="*/ 611783 h 1059043"/>
                  <a:gd name="connsiteX253" fmla="*/ 1382204 w 3024845"/>
                  <a:gd name="connsiteY253" fmla="*/ 575033 h 1059043"/>
                  <a:gd name="connsiteX254" fmla="*/ 1383470 w 3024845"/>
                  <a:gd name="connsiteY254" fmla="*/ 575033 h 1059043"/>
                  <a:gd name="connsiteX255" fmla="*/ 1392337 w 3024845"/>
                  <a:gd name="connsiteY255" fmla="*/ 575033 h 1059043"/>
                  <a:gd name="connsiteX256" fmla="*/ 1392337 w 3024845"/>
                  <a:gd name="connsiteY256" fmla="*/ 596650 h 1059043"/>
                  <a:gd name="connsiteX257" fmla="*/ 1394364 w 3024845"/>
                  <a:gd name="connsiteY257" fmla="*/ 564224 h 1059043"/>
                  <a:gd name="connsiteX258" fmla="*/ 1416657 w 3024845"/>
                  <a:gd name="connsiteY258" fmla="*/ 564224 h 1059043"/>
                  <a:gd name="connsiteX259" fmla="*/ 1416657 w 3024845"/>
                  <a:gd name="connsiteY259" fmla="*/ 562602 h 1059043"/>
                  <a:gd name="connsiteX260" fmla="*/ 1416657 w 3024845"/>
                  <a:gd name="connsiteY260" fmla="*/ 551253 h 1059043"/>
                  <a:gd name="connsiteX261" fmla="*/ 1417417 w 3024845"/>
                  <a:gd name="connsiteY261" fmla="*/ 551253 h 1059043"/>
                  <a:gd name="connsiteX262" fmla="*/ 1422737 w 3024845"/>
                  <a:gd name="connsiteY262" fmla="*/ 551253 h 1059043"/>
                  <a:gd name="connsiteX263" fmla="*/ 1422737 w 3024845"/>
                  <a:gd name="connsiteY263" fmla="*/ 549362 h 1059043"/>
                  <a:gd name="connsiteX264" fmla="*/ 1422737 w 3024845"/>
                  <a:gd name="connsiteY264" fmla="*/ 536121 h 1059043"/>
                  <a:gd name="connsiteX265" fmla="*/ 1426791 w 3024845"/>
                  <a:gd name="connsiteY265" fmla="*/ 542606 h 1059043"/>
                  <a:gd name="connsiteX266" fmla="*/ 1429071 w 3024845"/>
                  <a:gd name="connsiteY266" fmla="*/ 542606 h 1059043"/>
                  <a:gd name="connsiteX267" fmla="*/ 1445031 w 3024845"/>
                  <a:gd name="connsiteY267" fmla="*/ 542606 h 1059043"/>
                  <a:gd name="connsiteX268" fmla="*/ 1445031 w 3024845"/>
                  <a:gd name="connsiteY268" fmla="*/ 541795 h 1059043"/>
                  <a:gd name="connsiteX269" fmla="*/ 1445031 w 3024845"/>
                  <a:gd name="connsiteY269" fmla="*/ 536121 h 1059043"/>
                  <a:gd name="connsiteX270" fmla="*/ 1445791 w 3024845"/>
                  <a:gd name="connsiteY270" fmla="*/ 536121 h 1059043"/>
                  <a:gd name="connsiteX271" fmla="*/ 1451111 w 3024845"/>
                  <a:gd name="connsiteY271" fmla="*/ 536121 h 1059043"/>
                  <a:gd name="connsiteX272" fmla="*/ 1451111 w 3024845"/>
                  <a:gd name="connsiteY272" fmla="*/ 537472 h 1059043"/>
                  <a:gd name="connsiteX273" fmla="*/ 1451111 w 3024845"/>
                  <a:gd name="connsiteY273" fmla="*/ 546930 h 1059043"/>
                  <a:gd name="connsiteX274" fmla="*/ 1489618 w 3024845"/>
                  <a:gd name="connsiteY274" fmla="*/ 546930 h 1059043"/>
                  <a:gd name="connsiteX275" fmla="*/ 1489618 w 3024845"/>
                  <a:gd name="connsiteY275" fmla="*/ 685283 h 1059043"/>
                  <a:gd name="connsiteX276" fmla="*/ 1491138 w 3024845"/>
                  <a:gd name="connsiteY276" fmla="*/ 685283 h 1059043"/>
                  <a:gd name="connsiteX277" fmla="*/ 1501778 w 3024845"/>
                  <a:gd name="connsiteY277" fmla="*/ 685283 h 1059043"/>
                  <a:gd name="connsiteX278" fmla="*/ 1501778 w 3024845"/>
                  <a:gd name="connsiteY278" fmla="*/ 672313 h 1059043"/>
                  <a:gd name="connsiteX279" fmla="*/ 1505832 w 3024845"/>
                  <a:gd name="connsiteY279" fmla="*/ 672313 h 1059043"/>
                  <a:gd name="connsiteX280" fmla="*/ 1505832 w 3024845"/>
                  <a:gd name="connsiteY280" fmla="*/ 685283 h 1059043"/>
                  <a:gd name="connsiteX281" fmla="*/ 1536232 w 3024845"/>
                  <a:gd name="connsiteY281" fmla="*/ 685283 h 1059043"/>
                  <a:gd name="connsiteX282" fmla="*/ 1536232 w 3024845"/>
                  <a:gd name="connsiteY282" fmla="*/ 655018 h 1059043"/>
                  <a:gd name="connsiteX283" fmla="*/ 1548392 w 3024845"/>
                  <a:gd name="connsiteY283" fmla="*/ 655018 h 1059043"/>
                  <a:gd name="connsiteX284" fmla="*/ 1560552 w 3024845"/>
                  <a:gd name="connsiteY284" fmla="*/ 652857 h 1059043"/>
                  <a:gd name="connsiteX285" fmla="*/ 1564606 w 3024845"/>
                  <a:gd name="connsiteY285" fmla="*/ 655018 h 1059043"/>
                  <a:gd name="connsiteX286" fmla="*/ 1574739 w 3024845"/>
                  <a:gd name="connsiteY286" fmla="*/ 655018 h 1059043"/>
                  <a:gd name="connsiteX287" fmla="*/ 1574739 w 3024845"/>
                  <a:gd name="connsiteY287" fmla="*/ 685283 h 1059043"/>
                  <a:gd name="connsiteX288" fmla="*/ 1582846 w 3024845"/>
                  <a:gd name="connsiteY288" fmla="*/ 685283 h 1059043"/>
                  <a:gd name="connsiteX289" fmla="*/ 1582846 w 3024845"/>
                  <a:gd name="connsiteY289" fmla="*/ 702578 h 1059043"/>
                  <a:gd name="connsiteX290" fmla="*/ 1592182 w 3024845"/>
                  <a:gd name="connsiteY290" fmla="*/ 703483 h 1059043"/>
                  <a:gd name="connsiteX291" fmla="*/ 1605140 w 3024845"/>
                  <a:gd name="connsiteY291" fmla="*/ 703483 h 1059043"/>
                  <a:gd name="connsiteX292" fmla="*/ 1605140 w 3024845"/>
                  <a:gd name="connsiteY292" fmla="*/ 687445 h 1059043"/>
                  <a:gd name="connsiteX293" fmla="*/ 1673096 w 3024845"/>
                  <a:gd name="connsiteY293" fmla="*/ 687445 h 1059043"/>
                  <a:gd name="connsiteX294" fmla="*/ 1673096 w 3024845"/>
                  <a:gd name="connsiteY294" fmla="*/ 602192 h 1059043"/>
                  <a:gd name="connsiteX295" fmla="*/ 1745104 w 3024845"/>
                  <a:gd name="connsiteY295" fmla="*/ 602192 h 1059043"/>
                  <a:gd name="connsiteX296" fmla="*/ 1745104 w 3024845"/>
                  <a:gd name="connsiteY296" fmla="*/ 680960 h 1059043"/>
                  <a:gd name="connsiteX297" fmla="*/ 1747008 w 3024845"/>
                  <a:gd name="connsiteY297" fmla="*/ 680960 h 1059043"/>
                  <a:gd name="connsiteX298" fmla="*/ 1748250 w 3024845"/>
                  <a:gd name="connsiteY298" fmla="*/ 703483 h 1059043"/>
                  <a:gd name="connsiteX299" fmla="*/ 1757926 w 3024845"/>
                  <a:gd name="connsiteY299" fmla="*/ 703483 h 1059043"/>
                  <a:gd name="connsiteX300" fmla="*/ 1759168 w 3024845"/>
                  <a:gd name="connsiteY300" fmla="*/ 680960 h 1059043"/>
                  <a:gd name="connsiteX301" fmla="*/ 1765248 w 3024845"/>
                  <a:gd name="connsiteY301" fmla="*/ 680960 h 1059043"/>
                  <a:gd name="connsiteX302" fmla="*/ 1766490 w 3024845"/>
                  <a:gd name="connsiteY302" fmla="*/ 703483 h 1059043"/>
                  <a:gd name="connsiteX303" fmla="*/ 1817112 w 3024845"/>
                  <a:gd name="connsiteY303" fmla="*/ 703483 h 1059043"/>
                  <a:gd name="connsiteX304" fmla="*/ 1817112 w 3024845"/>
                  <a:gd name="connsiteY304" fmla="*/ 540455 h 1059043"/>
                  <a:gd name="connsiteX305" fmla="*/ 2014439 w 3024845"/>
                  <a:gd name="connsiteY305" fmla="*/ 540455 h 1059043"/>
                  <a:gd name="connsiteX306" fmla="*/ 2014439 w 3024845"/>
                  <a:gd name="connsiteY306" fmla="*/ 703483 h 1059043"/>
                  <a:gd name="connsiteX307" fmla="*/ 2033136 w 3024845"/>
                  <a:gd name="connsiteY307" fmla="*/ 703483 h 1059043"/>
                  <a:gd name="connsiteX308" fmla="*/ 2033136 w 3024845"/>
                  <a:gd name="connsiteY308" fmla="*/ 620790 h 1059043"/>
                  <a:gd name="connsiteX309" fmla="*/ 2128256 w 3024845"/>
                  <a:gd name="connsiteY309" fmla="*/ 620790 h 1059043"/>
                  <a:gd name="connsiteX310" fmla="*/ 2146266 w 3024845"/>
                  <a:gd name="connsiteY310" fmla="*/ 131868 h 1059043"/>
                  <a:gd name="connsiteX311" fmla="*/ 2144240 w 3024845"/>
                  <a:gd name="connsiteY311" fmla="*/ 125383 h 1059043"/>
                  <a:gd name="connsiteX312" fmla="*/ 2150320 w 3024845"/>
                  <a:gd name="connsiteY312" fmla="*/ 118897 h 1059043"/>
                  <a:gd name="connsiteX313" fmla="*/ 2150320 w 3024845"/>
                  <a:gd name="connsiteY313" fmla="*/ 60529 h 1059043"/>
                  <a:gd name="connsiteX314" fmla="*/ 2152346 w 3024845"/>
                  <a:gd name="connsiteY314" fmla="*/ 56206 h 1059043"/>
                  <a:gd name="connsiteX315" fmla="*/ 2152346 w 3024845"/>
                  <a:gd name="connsiteY315" fmla="*/ 0 h 1059043"/>
                  <a:gd name="connsiteX316" fmla="*/ 2162480 w 3024845"/>
                  <a:gd name="connsiteY316" fmla="*/ 118897 h 1059043"/>
                  <a:gd name="connsiteX317" fmla="*/ 2168560 w 3024845"/>
                  <a:gd name="connsiteY317" fmla="*/ 125383 h 1059043"/>
                  <a:gd name="connsiteX318" fmla="*/ 2166533 w 3024845"/>
                  <a:gd name="connsiteY318" fmla="*/ 131868 h 1059043"/>
                  <a:gd name="connsiteX319" fmla="*/ 2180720 w 3024845"/>
                  <a:gd name="connsiteY319" fmla="*/ 555577 h 1059043"/>
                  <a:gd name="connsiteX320" fmla="*/ 2245574 w 3024845"/>
                  <a:gd name="connsiteY320" fmla="*/ 555577 h 1059043"/>
                  <a:gd name="connsiteX321" fmla="*/ 2245574 w 3024845"/>
                  <a:gd name="connsiteY321" fmla="*/ 631239 h 1059043"/>
                  <a:gd name="connsiteX322" fmla="*/ 2253681 w 3024845"/>
                  <a:gd name="connsiteY322" fmla="*/ 631239 h 1059043"/>
                  <a:gd name="connsiteX323" fmla="*/ 2255708 w 3024845"/>
                  <a:gd name="connsiteY323" fmla="*/ 624754 h 1059043"/>
                  <a:gd name="connsiteX324" fmla="*/ 2261788 w 3024845"/>
                  <a:gd name="connsiteY324" fmla="*/ 624754 h 1059043"/>
                  <a:gd name="connsiteX325" fmla="*/ 2263815 w 3024845"/>
                  <a:gd name="connsiteY325" fmla="*/ 633401 h 1059043"/>
                  <a:gd name="connsiteX326" fmla="*/ 2275975 w 3024845"/>
                  <a:gd name="connsiteY326" fmla="*/ 633401 h 1059043"/>
                  <a:gd name="connsiteX327" fmla="*/ 2275975 w 3024845"/>
                  <a:gd name="connsiteY327" fmla="*/ 626915 h 1059043"/>
                  <a:gd name="connsiteX328" fmla="*/ 2298268 w 3024845"/>
                  <a:gd name="connsiteY328" fmla="*/ 626915 h 1059043"/>
                  <a:gd name="connsiteX329" fmla="*/ 2298268 w 3024845"/>
                  <a:gd name="connsiteY329" fmla="*/ 633401 h 1059043"/>
                  <a:gd name="connsiteX330" fmla="*/ 2318535 w 3024845"/>
                  <a:gd name="connsiteY330" fmla="*/ 633401 h 1059043"/>
                  <a:gd name="connsiteX331" fmla="*/ 2318535 w 3024845"/>
                  <a:gd name="connsiteY331" fmla="*/ 678798 h 1059043"/>
                  <a:gd name="connsiteX332" fmla="*/ 2332722 w 3024845"/>
                  <a:gd name="connsiteY332" fmla="*/ 678798 h 1059043"/>
                  <a:gd name="connsiteX333" fmla="*/ 2332722 w 3024845"/>
                  <a:gd name="connsiteY333" fmla="*/ 665827 h 1059043"/>
                  <a:gd name="connsiteX334" fmla="*/ 2348936 w 3024845"/>
                  <a:gd name="connsiteY334" fmla="*/ 665827 h 1059043"/>
                  <a:gd name="connsiteX335" fmla="*/ 2348936 w 3024845"/>
                  <a:gd name="connsiteY335" fmla="*/ 486400 h 1059043"/>
                  <a:gd name="connsiteX336" fmla="*/ 2355016 w 3024845"/>
                  <a:gd name="connsiteY336" fmla="*/ 479914 h 1059043"/>
                  <a:gd name="connsiteX337" fmla="*/ 2427977 w 3024845"/>
                  <a:gd name="connsiteY337" fmla="*/ 479914 h 1059043"/>
                  <a:gd name="connsiteX338" fmla="*/ 2427977 w 3024845"/>
                  <a:gd name="connsiteY338" fmla="*/ 488562 h 1059043"/>
                  <a:gd name="connsiteX339" fmla="*/ 2438110 w 3024845"/>
                  <a:gd name="connsiteY339" fmla="*/ 488562 h 1059043"/>
                  <a:gd name="connsiteX340" fmla="*/ 2438110 w 3024845"/>
                  <a:gd name="connsiteY340" fmla="*/ 603136 h 1059043"/>
                  <a:gd name="connsiteX341" fmla="*/ 2460404 w 3024845"/>
                  <a:gd name="connsiteY341" fmla="*/ 603136 h 1059043"/>
                  <a:gd name="connsiteX342" fmla="*/ 2460404 w 3024845"/>
                  <a:gd name="connsiteY342" fmla="*/ 536121 h 1059043"/>
                  <a:gd name="connsiteX343" fmla="*/ 2486751 w 3024845"/>
                  <a:gd name="connsiteY343" fmla="*/ 536121 h 1059043"/>
                  <a:gd name="connsiteX344" fmla="*/ 2490804 w 3024845"/>
                  <a:gd name="connsiteY344" fmla="*/ 531797 h 1059043"/>
                  <a:gd name="connsiteX345" fmla="*/ 2498911 w 3024845"/>
                  <a:gd name="connsiteY345" fmla="*/ 531797 h 1059043"/>
                  <a:gd name="connsiteX346" fmla="*/ 2502964 w 3024845"/>
                  <a:gd name="connsiteY346" fmla="*/ 536121 h 1059043"/>
                  <a:gd name="connsiteX347" fmla="*/ 2525258 w 3024845"/>
                  <a:gd name="connsiteY347" fmla="*/ 536121 h 1059043"/>
                  <a:gd name="connsiteX348" fmla="*/ 2525258 w 3024845"/>
                  <a:gd name="connsiteY348" fmla="*/ 419385 h 1059043"/>
                  <a:gd name="connsiteX349" fmla="*/ 2582005 w 3024845"/>
                  <a:gd name="connsiteY349" fmla="*/ 408576 h 1059043"/>
                  <a:gd name="connsiteX350" fmla="*/ 2582005 w 3024845"/>
                  <a:gd name="connsiteY350" fmla="*/ 409657 h 1059043"/>
                  <a:gd name="connsiteX351" fmla="*/ 2582005 w 3024845"/>
                  <a:gd name="connsiteY351" fmla="*/ 417223 h 1059043"/>
                  <a:gd name="connsiteX352" fmla="*/ 2608352 w 3024845"/>
                  <a:gd name="connsiteY352" fmla="*/ 417223 h 1059043"/>
                  <a:gd name="connsiteX353" fmla="*/ 2608352 w 3024845"/>
                  <a:gd name="connsiteY353" fmla="*/ 672313 h 1059043"/>
                  <a:gd name="connsiteX354" fmla="*/ 2630646 w 3024845"/>
                  <a:gd name="connsiteY354" fmla="*/ 672313 h 1059043"/>
                  <a:gd name="connsiteX355" fmla="*/ 2630646 w 3024845"/>
                  <a:gd name="connsiteY355" fmla="*/ 667989 h 1059043"/>
                  <a:gd name="connsiteX356" fmla="*/ 2642806 w 3024845"/>
                  <a:gd name="connsiteY356" fmla="*/ 667989 h 1059043"/>
                  <a:gd name="connsiteX357" fmla="*/ 2642806 w 3024845"/>
                  <a:gd name="connsiteY357" fmla="*/ 672313 h 1059043"/>
                  <a:gd name="connsiteX358" fmla="*/ 2667126 w 3024845"/>
                  <a:gd name="connsiteY358" fmla="*/ 672313 h 1059043"/>
                  <a:gd name="connsiteX359" fmla="*/ 2667126 w 3024845"/>
                  <a:gd name="connsiteY359" fmla="*/ 659342 h 1059043"/>
                  <a:gd name="connsiteX360" fmla="*/ 2695500 w 3024845"/>
                  <a:gd name="connsiteY360" fmla="*/ 659342 h 1059043"/>
                  <a:gd name="connsiteX361" fmla="*/ 2707660 w 3024845"/>
                  <a:gd name="connsiteY361" fmla="*/ 655018 h 1059043"/>
                  <a:gd name="connsiteX362" fmla="*/ 2727927 w 3024845"/>
                  <a:gd name="connsiteY362" fmla="*/ 659342 h 1059043"/>
                  <a:gd name="connsiteX363" fmla="*/ 2727927 w 3024845"/>
                  <a:gd name="connsiteY363" fmla="*/ 642048 h 1059043"/>
                  <a:gd name="connsiteX364" fmla="*/ 2736034 w 3024845"/>
                  <a:gd name="connsiteY364" fmla="*/ 642048 h 1059043"/>
                  <a:gd name="connsiteX365" fmla="*/ 2736034 w 3024845"/>
                  <a:gd name="connsiteY365" fmla="*/ 629077 h 1059043"/>
                  <a:gd name="connsiteX366" fmla="*/ 2792781 w 3024845"/>
                  <a:gd name="connsiteY366" fmla="*/ 629077 h 1059043"/>
                  <a:gd name="connsiteX367" fmla="*/ 2792781 w 3024845"/>
                  <a:gd name="connsiteY367" fmla="*/ 598812 h 1059043"/>
                  <a:gd name="connsiteX368" fmla="*/ 2811021 w 3024845"/>
                  <a:gd name="connsiteY368" fmla="*/ 598812 h 1059043"/>
                  <a:gd name="connsiteX369" fmla="*/ 2811021 w 3024845"/>
                  <a:gd name="connsiteY369" fmla="*/ 592327 h 1059043"/>
                  <a:gd name="connsiteX370" fmla="*/ 2823181 w 3024845"/>
                  <a:gd name="connsiteY370" fmla="*/ 592327 h 1059043"/>
                  <a:gd name="connsiteX371" fmla="*/ 2823181 w 3024845"/>
                  <a:gd name="connsiteY371" fmla="*/ 598812 h 1059043"/>
                  <a:gd name="connsiteX372" fmla="*/ 2839395 w 3024845"/>
                  <a:gd name="connsiteY372" fmla="*/ 598812 h 1059043"/>
                  <a:gd name="connsiteX373" fmla="*/ 2839395 w 3024845"/>
                  <a:gd name="connsiteY373" fmla="*/ 648533 h 1059043"/>
                  <a:gd name="connsiteX374" fmla="*/ 2871822 w 3024845"/>
                  <a:gd name="connsiteY374" fmla="*/ 648533 h 1059043"/>
                  <a:gd name="connsiteX375" fmla="*/ 2871822 w 3024845"/>
                  <a:gd name="connsiteY375" fmla="*/ 622592 h 1059043"/>
                  <a:gd name="connsiteX376" fmla="*/ 2910329 w 3024845"/>
                  <a:gd name="connsiteY376" fmla="*/ 622592 h 1059043"/>
                  <a:gd name="connsiteX377" fmla="*/ 2910329 w 3024845"/>
                  <a:gd name="connsiteY377" fmla="*/ 592327 h 1059043"/>
                  <a:gd name="connsiteX378" fmla="*/ 2958970 w 3024845"/>
                  <a:gd name="connsiteY378" fmla="*/ 592327 h 1059043"/>
                  <a:gd name="connsiteX379" fmla="*/ 2958970 w 3024845"/>
                  <a:gd name="connsiteY379" fmla="*/ 703483 h 1059043"/>
                  <a:gd name="connsiteX380" fmla="*/ 2958970 w 3024845"/>
                  <a:gd name="connsiteY380" fmla="*/ 717262 h 1059043"/>
                  <a:gd name="connsiteX381" fmla="*/ 3024845 w 3024845"/>
                  <a:gd name="connsiteY381" fmla="*/ 717262 h 1059043"/>
                  <a:gd name="connsiteX382" fmla="*/ 3024845 w 3024845"/>
                  <a:gd name="connsiteY382" fmla="*/ 1059043 h 1059043"/>
                  <a:gd name="connsiteX383" fmla="*/ 2054 w 3024845"/>
                  <a:gd name="connsiteY383" fmla="*/ 1056710 h 1059043"/>
                  <a:gd name="connsiteX384" fmla="*/ 0 w 3024845"/>
                  <a:gd name="connsiteY384" fmla="*/ 622592 h 1059043"/>
                  <a:gd name="connsiteX385" fmla="*/ 20267 w 3024845"/>
                  <a:gd name="connsiteY385" fmla="*/ 622592 h 1059043"/>
                  <a:gd name="connsiteX386" fmla="*/ 20774 w 3024845"/>
                  <a:gd name="connsiteY386" fmla="*/ 621511 h 1059043"/>
                  <a:gd name="connsiteX387" fmla="*/ 24320 w 3024845"/>
                  <a:gd name="connsiteY387" fmla="*/ 613945 h 1059043"/>
                  <a:gd name="connsiteX388" fmla="*/ 26094 w 3024845"/>
                  <a:gd name="connsiteY388" fmla="*/ 614215 h 1059043"/>
                  <a:gd name="connsiteX389" fmla="*/ 38507 w 3024845"/>
                  <a:gd name="connsiteY389" fmla="*/ 616106 h 1059043"/>
                  <a:gd name="connsiteX390" fmla="*/ 39014 w 3024845"/>
                  <a:gd name="connsiteY390" fmla="*/ 617458 h 1059043"/>
                  <a:gd name="connsiteX391" fmla="*/ 42560 w 3024845"/>
                  <a:gd name="connsiteY391" fmla="*/ 626915 h 1059043"/>
                  <a:gd name="connsiteX392" fmla="*/ 68907 w 3024845"/>
                  <a:gd name="connsiteY392" fmla="*/ 629077 h 1059043"/>
                  <a:gd name="connsiteX393" fmla="*/ 68907 w 3024845"/>
                  <a:gd name="connsiteY393" fmla="*/ 505856 h 1059043"/>
                  <a:gd name="connsiteX394" fmla="*/ 70934 w 3024845"/>
                  <a:gd name="connsiteY394" fmla="*/ 505856 h 1059043"/>
                  <a:gd name="connsiteX395" fmla="*/ 85121 w 3024845"/>
                  <a:gd name="connsiteY395" fmla="*/ 505856 h 1059043"/>
                  <a:gd name="connsiteX396" fmla="*/ 85121 w 3024845"/>
                  <a:gd name="connsiteY396" fmla="*/ 369664 h 1059043"/>
                  <a:gd name="connsiteX397" fmla="*/ 86894 w 3024845"/>
                  <a:gd name="connsiteY397" fmla="*/ 369664 h 1059043"/>
                  <a:gd name="connsiteX398" fmla="*/ 99308 w 3024845"/>
                  <a:gd name="connsiteY398" fmla="*/ 369664 h 1059043"/>
                  <a:gd name="connsiteX399" fmla="*/ 99308 w 3024845"/>
                  <a:gd name="connsiteY399" fmla="*/ 255090 h 1059043"/>
                  <a:gd name="connsiteX400" fmla="*/ 103361 w 3024845"/>
                  <a:gd name="connsiteY400" fmla="*/ 226986 h 1059043"/>
                  <a:gd name="connsiteX401" fmla="*/ 105388 w 3024845"/>
                  <a:gd name="connsiteY401" fmla="*/ 226986 h 1059043"/>
                  <a:gd name="connsiteX402" fmla="*/ 119575 w 3024845"/>
                  <a:gd name="connsiteY402" fmla="*/ 226986 h 1059043"/>
                  <a:gd name="connsiteX0" fmla="*/ 119575 w 3024845"/>
                  <a:gd name="connsiteY0" fmla="*/ 226986 h 1059043"/>
                  <a:gd name="connsiteX1" fmla="*/ 200642 w 3024845"/>
                  <a:gd name="connsiteY1" fmla="*/ 224825 h 1059043"/>
                  <a:gd name="connsiteX2" fmla="*/ 202669 w 3024845"/>
                  <a:gd name="connsiteY2" fmla="*/ 224825 h 1059043"/>
                  <a:gd name="connsiteX3" fmla="*/ 216856 w 3024845"/>
                  <a:gd name="connsiteY3" fmla="*/ 224825 h 1059043"/>
                  <a:gd name="connsiteX4" fmla="*/ 216856 w 3024845"/>
                  <a:gd name="connsiteY4" fmla="*/ 248604 h 1059043"/>
                  <a:gd name="connsiteX5" fmla="*/ 217363 w 3024845"/>
                  <a:gd name="connsiteY5" fmla="*/ 249415 h 1059043"/>
                  <a:gd name="connsiteX6" fmla="*/ 220909 w 3024845"/>
                  <a:gd name="connsiteY6" fmla="*/ 255090 h 1059043"/>
                  <a:gd name="connsiteX7" fmla="*/ 220909 w 3024845"/>
                  <a:gd name="connsiteY7" fmla="*/ 369664 h 1059043"/>
                  <a:gd name="connsiteX8" fmla="*/ 223189 w 3024845"/>
                  <a:gd name="connsiteY8" fmla="*/ 369664 h 1059043"/>
                  <a:gd name="connsiteX9" fmla="*/ 239150 w 3024845"/>
                  <a:gd name="connsiteY9" fmla="*/ 369664 h 1059043"/>
                  <a:gd name="connsiteX10" fmla="*/ 239150 w 3024845"/>
                  <a:gd name="connsiteY10" fmla="*/ 510179 h 1059043"/>
                  <a:gd name="connsiteX11" fmla="*/ 240670 w 3024845"/>
                  <a:gd name="connsiteY11" fmla="*/ 509909 h 1059043"/>
                  <a:gd name="connsiteX12" fmla="*/ 251310 w 3024845"/>
                  <a:gd name="connsiteY12" fmla="*/ 508018 h 1059043"/>
                  <a:gd name="connsiteX13" fmla="*/ 249283 w 3024845"/>
                  <a:gd name="connsiteY13" fmla="*/ 596650 h 1059043"/>
                  <a:gd name="connsiteX14" fmla="*/ 250803 w 3024845"/>
                  <a:gd name="connsiteY14" fmla="*/ 596921 h 1059043"/>
                  <a:gd name="connsiteX15" fmla="*/ 261443 w 3024845"/>
                  <a:gd name="connsiteY15" fmla="*/ 598812 h 1059043"/>
                  <a:gd name="connsiteX16" fmla="*/ 261696 w 3024845"/>
                  <a:gd name="connsiteY16" fmla="*/ 599623 h 1059043"/>
                  <a:gd name="connsiteX17" fmla="*/ 263470 w 3024845"/>
                  <a:gd name="connsiteY17" fmla="*/ 605298 h 1059043"/>
                  <a:gd name="connsiteX18" fmla="*/ 264230 w 3024845"/>
                  <a:gd name="connsiteY18" fmla="*/ 602866 h 1059043"/>
                  <a:gd name="connsiteX19" fmla="*/ 269550 w 3024845"/>
                  <a:gd name="connsiteY19" fmla="*/ 585842 h 1059043"/>
                  <a:gd name="connsiteX20" fmla="*/ 271323 w 3024845"/>
                  <a:gd name="connsiteY20" fmla="*/ 585842 h 1059043"/>
                  <a:gd name="connsiteX21" fmla="*/ 283737 w 3024845"/>
                  <a:gd name="connsiteY21" fmla="*/ 585842 h 1059043"/>
                  <a:gd name="connsiteX22" fmla="*/ 283737 w 3024845"/>
                  <a:gd name="connsiteY22" fmla="*/ 618268 h 1059043"/>
                  <a:gd name="connsiteX23" fmla="*/ 284750 w 3024845"/>
                  <a:gd name="connsiteY23" fmla="*/ 618809 h 1059043"/>
                  <a:gd name="connsiteX24" fmla="*/ 291844 w 3024845"/>
                  <a:gd name="connsiteY24" fmla="*/ 622592 h 1059043"/>
                  <a:gd name="connsiteX25" fmla="*/ 291844 w 3024845"/>
                  <a:gd name="connsiteY25" fmla="*/ 623943 h 1059043"/>
                  <a:gd name="connsiteX26" fmla="*/ 291844 w 3024845"/>
                  <a:gd name="connsiteY26" fmla="*/ 633401 h 1059043"/>
                  <a:gd name="connsiteX27" fmla="*/ 336431 w 3024845"/>
                  <a:gd name="connsiteY27" fmla="*/ 633401 h 1059043"/>
                  <a:gd name="connsiteX28" fmla="*/ 336431 w 3024845"/>
                  <a:gd name="connsiteY28" fmla="*/ 634482 h 1059043"/>
                  <a:gd name="connsiteX29" fmla="*/ 336431 w 3024845"/>
                  <a:gd name="connsiteY29" fmla="*/ 642048 h 1059043"/>
                  <a:gd name="connsiteX30" fmla="*/ 338457 w 3024845"/>
                  <a:gd name="connsiteY30" fmla="*/ 642048 h 1059043"/>
                  <a:gd name="connsiteX31" fmla="*/ 352644 w 3024845"/>
                  <a:gd name="connsiteY31" fmla="*/ 642048 h 1059043"/>
                  <a:gd name="connsiteX32" fmla="*/ 352644 w 3024845"/>
                  <a:gd name="connsiteY32" fmla="*/ 611783 h 1059043"/>
                  <a:gd name="connsiteX33" fmla="*/ 397231 w 3024845"/>
                  <a:gd name="connsiteY33" fmla="*/ 611783 h 1059043"/>
                  <a:gd name="connsiteX34" fmla="*/ 397231 w 3024845"/>
                  <a:gd name="connsiteY34" fmla="*/ 610432 h 1059043"/>
                  <a:gd name="connsiteX35" fmla="*/ 397231 w 3024845"/>
                  <a:gd name="connsiteY35" fmla="*/ 600974 h 1059043"/>
                  <a:gd name="connsiteX36" fmla="*/ 398245 w 3024845"/>
                  <a:gd name="connsiteY36" fmla="*/ 600974 h 1059043"/>
                  <a:gd name="connsiteX37" fmla="*/ 405338 w 3024845"/>
                  <a:gd name="connsiteY37" fmla="*/ 600974 h 1059043"/>
                  <a:gd name="connsiteX38" fmla="*/ 405338 w 3024845"/>
                  <a:gd name="connsiteY38" fmla="*/ 599083 h 1059043"/>
                  <a:gd name="connsiteX39" fmla="*/ 405338 w 3024845"/>
                  <a:gd name="connsiteY39" fmla="*/ 585842 h 1059043"/>
                  <a:gd name="connsiteX40" fmla="*/ 406098 w 3024845"/>
                  <a:gd name="connsiteY40" fmla="*/ 585842 h 1059043"/>
                  <a:gd name="connsiteX41" fmla="*/ 411418 w 3024845"/>
                  <a:gd name="connsiteY41" fmla="*/ 585842 h 1059043"/>
                  <a:gd name="connsiteX42" fmla="*/ 411418 w 3024845"/>
                  <a:gd name="connsiteY42" fmla="*/ 584761 h 1059043"/>
                  <a:gd name="connsiteX43" fmla="*/ 411418 w 3024845"/>
                  <a:gd name="connsiteY43" fmla="*/ 577194 h 1059043"/>
                  <a:gd name="connsiteX44" fmla="*/ 413445 w 3024845"/>
                  <a:gd name="connsiteY44" fmla="*/ 577194 h 1059043"/>
                  <a:gd name="connsiteX45" fmla="*/ 427632 w 3024845"/>
                  <a:gd name="connsiteY45" fmla="*/ 577194 h 1059043"/>
                  <a:gd name="connsiteX46" fmla="*/ 427632 w 3024845"/>
                  <a:gd name="connsiteY46" fmla="*/ 578275 h 1059043"/>
                  <a:gd name="connsiteX47" fmla="*/ 427632 w 3024845"/>
                  <a:gd name="connsiteY47" fmla="*/ 585842 h 1059043"/>
                  <a:gd name="connsiteX48" fmla="*/ 449925 w 3024845"/>
                  <a:gd name="connsiteY48" fmla="*/ 585842 h 1059043"/>
                  <a:gd name="connsiteX49" fmla="*/ 449925 w 3024845"/>
                  <a:gd name="connsiteY49" fmla="*/ 583950 h 1059043"/>
                  <a:gd name="connsiteX50" fmla="*/ 449925 w 3024845"/>
                  <a:gd name="connsiteY50" fmla="*/ 570709 h 1059043"/>
                  <a:gd name="connsiteX51" fmla="*/ 451699 w 3024845"/>
                  <a:gd name="connsiteY51" fmla="*/ 570709 h 1059043"/>
                  <a:gd name="connsiteX52" fmla="*/ 464112 w 3024845"/>
                  <a:gd name="connsiteY52" fmla="*/ 570709 h 1059043"/>
                  <a:gd name="connsiteX53" fmla="*/ 464112 w 3024845"/>
                  <a:gd name="connsiteY53" fmla="*/ 594489 h 1059043"/>
                  <a:gd name="connsiteX54" fmla="*/ 465126 w 3024845"/>
                  <a:gd name="connsiteY54" fmla="*/ 594489 h 1059043"/>
                  <a:gd name="connsiteX55" fmla="*/ 472219 w 3024845"/>
                  <a:gd name="connsiteY55" fmla="*/ 594489 h 1059043"/>
                  <a:gd name="connsiteX56" fmla="*/ 472219 w 3024845"/>
                  <a:gd name="connsiteY56" fmla="*/ 593408 h 1059043"/>
                  <a:gd name="connsiteX57" fmla="*/ 472219 w 3024845"/>
                  <a:gd name="connsiteY57" fmla="*/ 585842 h 1059043"/>
                  <a:gd name="connsiteX58" fmla="*/ 473992 w 3024845"/>
                  <a:gd name="connsiteY58" fmla="*/ 585842 h 1059043"/>
                  <a:gd name="connsiteX59" fmla="*/ 486406 w 3024845"/>
                  <a:gd name="connsiteY59" fmla="*/ 585842 h 1059043"/>
                  <a:gd name="connsiteX60" fmla="*/ 486406 w 3024845"/>
                  <a:gd name="connsiteY60" fmla="*/ 611783 h 1059043"/>
                  <a:gd name="connsiteX61" fmla="*/ 488433 w 3024845"/>
                  <a:gd name="connsiteY61" fmla="*/ 611783 h 1059043"/>
                  <a:gd name="connsiteX62" fmla="*/ 502619 w 3024845"/>
                  <a:gd name="connsiteY62" fmla="*/ 611783 h 1059043"/>
                  <a:gd name="connsiteX63" fmla="*/ 502619 w 3024845"/>
                  <a:gd name="connsiteY63" fmla="*/ 613404 h 1059043"/>
                  <a:gd name="connsiteX64" fmla="*/ 502619 w 3024845"/>
                  <a:gd name="connsiteY64" fmla="*/ 624754 h 1059043"/>
                  <a:gd name="connsiteX65" fmla="*/ 503379 w 3024845"/>
                  <a:gd name="connsiteY65" fmla="*/ 624754 h 1059043"/>
                  <a:gd name="connsiteX66" fmla="*/ 508700 w 3024845"/>
                  <a:gd name="connsiteY66" fmla="*/ 624754 h 1059043"/>
                  <a:gd name="connsiteX67" fmla="*/ 508700 w 3024845"/>
                  <a:gd name="connsiteY67" fmla="*/ 623943 h 1059043"/>
                  <a:gd name="connsiteX68" fmla="*/ 508700 w 3024845"/>
                  <a:gd name="connsiteY68" fmla="*/ 618268 h 1059043"/>
                  <a:gd name="connsiteX69" fmla="*/ 539100 w 3024845"/>
                  <a:gd name="connsiteY69" fmla="*/ 618268 h 1059043"/>
                  <a:gd name="connsiteX70" fmla="*/ 539100 w 3024845"/>
                  <a:gd name="connsiteY70" fmla="*/ 642048 h 1059043"/>
                  <a:gd name="connsiteX71" fmla="*/ 540113 w 3024845"/>
                  <a:gd name="connsiteY71" fmla="*/ 642048 h 1059043"/>
                  <a:gd name="connsiteX72" fmla="*/ 547207 w 3024845"/>
                  <a:gd name="connsiteY72" fmla="*/ 642048 h 1059043"/>
                  <a:gd name="connsiteX73" fmla="*/ 547207 w 3024845"/>
                  <a:gd name="connsiteY73" fmla="*/ 643129 h 1059043"/>
                  <a:gd name="connsiteX74" fmla="*/ 547207 w 3024845"/>
                  <a:gd name="connsiteY74" fmla="*/ 650695 h 1059043"/>
                  <a:gd name="connsiteX75" fmla="*/ 547967 w 3024845"/>
                  <a:gd name="connsiteY75" fmla="*/ 650695 h 1059043"/>
                  <a:gd name="connsiteX76" fmla="*/ 553287 w 3024845"/>
                  <a:gd name="connsiteY76" fmla="*/ 650695 h 1059043"/>
                  <a:gd name="connsiteX77" fmla="*/ 553287 w 3024845"/>
                  <a:gd name="connsiteY77" fmla="*/ 648533 h 1059043"/>
                  <a:gd name="connsiteX78" fmla="*/ 553287 w 3024845"/>
                  <a:gd name="connsiteY78" fmla="*/ 633401 h 1059043"/>
                  <a:gd name="connsiteX79" fmla="*/ 554300 w 3024845"/>
                  <a:gd name="connsiteY79" fmla="*/ 633401 h 1059043"/>
                  <a:gd name="connsiteX80" fmla="*/ 561394 w 3024845"/>
                  <a:gd name="connsiteY80" fmla="*/ 633401 h 1059043"/>
                  <a:gd name="connsiteX81" fmla="*/ 561394 w 3024845"/>
                  <a:gd name="connsiteY81" fmla="*/ 634482 h 1059043"/>
                  <a:gd name="connsiteX82" fmla="*/ 561394 w 3024845"/>
                  <a:gd name="connsiteY82" fmla="*/ 642048 h 1059043"/>
                  <a:gd name="connsiteX83" fmla="*/ 566714 w 3024845"/>
                  <a:gd name="connsiteY83" fmla="*/ 640055 h 1059043"/>
                  <a:gd name="connsiteX84" fmla="*/ 567474 w 3024845"/>
                  <a:gd name="connsiteY84" fmla="*/ 639075 h 1059043"/>
                  <a:gd name="connsiteX85" fmla="*/ 567474 w 3024845"/>
                  <a:gd name="connsiteY85" fmla="*/ 633401 h 1059043"/>
                  <a:gd name="connsiteX86" fmla="*/ 605981 w 3024845"/>
                  <a:gd name="connsiteY86" fmla="*/ 633401 h 1059043"/>
                  <a:gd name="connsiteX87" fmla="*/ 605981 w 3024845"/>
                  <a:gd name="connsiteY87" fmla="*/ 657180 h 1059043"/>
                  <a:gd name="connsiteX88" fmla="*/ 608007 w 3024845"/>
                  <a:gd name="connsiteY88" fmla="*/ 657180 h 1059043"/>
                  <a:gd name="connsiteX89" fmla="*/ 622194 w 3024845"/>
                  <a:gd name="connsiteY89" fmla="*/ 657180 h 1059043"/>
                  <a:gd name="connsiteX90" fmla="*/ 622194 w 3024845"/>
                  <a:gd name="connsiteY90" fmla="*/ 658261 h 1059043"/>
                  <a:gd name="connsiteX91" fmla="*/ 622194 w 3024845"/>
                  <a:gd name="connsiteY91" fmla="*/ 665827 h 1059043"/>
                  <a:gd name="connsiteX92" fmla="*/ 623968 w 3024845"/>
                  <a:gd name="connsiteY92" fmla="*/ 665827 h 1059043"/>
                  <a:gd name="connsiteX93" fmla="*/ 636381 w 3024845"/>
                  <a:gd name="connsiteY93" fmla="*/ 665827 h 1059043"/>
                  <a:gd name="connsiteX94" fmla="*/ 636381 w 3024845"/>
                  <a:gd name="connsiteY94" fmla="*/ 642048 h 1059043"/>
                  <a:gd name="connsiteX95" fmla="*/ 637394 w 3024845"/>
                  <a:gd name="connsiteY95" fmla="*/ 642048 h 1059043"/>
                  <a:gd name="connsiteX96" fmla="*/ 644488 w 3024845"/>
                  <a:gd name="connsiteY96" fmla="*/ 642048 h 1059043"/>
                  <a:gd name="connsiteX97" fmla="*/ 644488 w 3024845"/>
                  <a:gd name="connsiteY97" fmla="*/ 609621 h 1059043"/>
                  <a:gd name="connsiteX98" fmla="*/ 645501 w 3024845"/>
                  <a:gd name="connsiteY98" fmla="*/ 609621 h 1059043"/>
                  <a:gd name="connsiteX99" fmla="*/ 652595 w 3024845"/>
                  <a:gd name="connsiteY99" fmla="*/ 609621 h 1059043"/>
                  <a:gd name="connsiteX100" fmla="*/ 652595 w 3024845"/>
                  <a:gd name="connsiteY100" fmla="*/ 607730 h 1059043"/>
                  <a:gd name="connsiteX101" fmla="*/ 652595 w 3024845"/>
                  <a:gd name="connsiteY101" fmla="*/ 594489 h 1059043"/>
                  <a:gd name="connsiteX102" fmla="*/ 651328 w 3024845"/>
                  <a:gd name="connsiteY102" fmla="*/ 592867 h 1059043"/>
                  <a:gd name="connsiteX103" fmla="*/ 656648 w 3024845"/>
                  <a:gd name="connsiteY103" fmla="*/ 581518 h 1059043"/>
                  <a:gd name="connsiteX104" fmla="*/ 664755 w 3024845"/>
                  <a:gd name="connsiteY104" fmla="*/ 609621 h 1059043"/>
                  <a:gd name="connsiteX105" fmla="*/ 665515 w 3024845"/>
                  <a:gd name="connsiteY105" fmla="*/ 609621 h 1059043"/>
                  <a:gd name="connsiteX106" fmla="*/ 670835 w 3024845"/>
                  <a:gd name="connsiteY106" fmla="*/ 609621 h 1059043"/>
                  <a:gd name="connsiteX107" fmla="*/ 670835 w 3024845"/>
                  <a:gd name="connsiteY107" fmla="*/ 503694 h 1059043"/>
                  <a:gd name="connsiteX108" fmla="*/ 672355 w 3024845"/>
                  <a:gd name="connsiteY108" fmla="*/ 503694 h 1059043"/>
                  <a:gd name="connsiteX109" fmla="*/ 682995 w 3024845"/>
                  <a:gd name="connsiteY109" fmla="*/ 503694 h 1059043"/>
                  <a:gd name="connsiteX110" fmla="*/ 682995 w 3024845"/>
                  <a:gd name="connsiteY110" fmla="*/ 456135 h 1059043"/>
                  <a:gd name="connsiteX111" fmla="*/ 709342 w 3024845"/>
                  <a:gd name="connsiteY111" fmla="*/ 456135 h 1059043"/>
                  <a:gd name="connsiteX112" fmla="*/ 709342 w 3024845"/>
                  <a:gd name="connsiteY112" fmla="*/ 434517 h 1059043"/>
                  <a:gd name="connsiteX113" fmla="*/ 743796 w 3024845"/>
                  <a:gd name="connsiteY113" fmla="*/ 434517 h 1059043"/>
                  <a:gd name="connsiteX114" fmla="*/ 743796 w 3024845"/>
                  <a:gd name="connsiteY114" fmla="*/ 436949 h 1059043"/>
                  <a:gd name="connsiteX115" fmla="*/ 743796 w 3024845"/>
                  <a:gd name="connsiteY115" fmla="*/ 453973 h 1059043"/>
                  <a:gd name="connsiteX116" fmla="*/ 746076 w 3024845"/>
                  <a:gd name="connsiteY116" fmla="*/ 453973 h 1059043"/>
                  <a:gd name="connsiteX117" fmla="*/ 762036 w 3024845"/>
                  <a:gd name="connsiteY117" fmla="*/ 453973 h 1059043"/>
                  <a:gd name="connsiteX118" fmla="*/ 762036 w 3024845"/>
                  <a:gd name="connsiteY118" fmla="*/ 501532 h 1059043"/>
                  <a:gd name="connsiteX119" fmla="*/ 763049 w 3024845"/>
                  <a:gd name="connsiteY119" fmla="*/ 501532 h 1059043"/>
                  <a:gd name="connsiteX120" fmla="*/ 770143 w 3024845"/>
                  <a:gd name="connsiteY120" fmla="*/ 501532 h 1059043"/>
                  <a:gd name="connsiteX121" fmla="*/ 784330 w 3024845"/>
                  <a:gd name="connsiteY121" fmla="*/ 505856 h 1059043"/>
                  <a:gd name="connsiteX122" fmla="*/ 784330 w 3024845"/>
                  <a:gd name="connsiteY122" fmla="*/ 544768 h 1059043"/>
                  <a:gd name="connsiteX123" fmla="*/ 785343 w 3024845"/>
                  <a:gd name="connsiteY123" fmla="*/ 544768 h 1059043"/>
                  <a:gd name="connsiteX124" fmla="*/ 792436 w 3024845"/>
                  <a:gd name="connsiteY124" fmla="*/ 544768 h 1059043"/>
                  <a:gd name="connsiteX125" fmla="*/ 792436 w 3024845"/>
                  <a:gd name="connsiteY125" fmla="*/ 546389 h 1059043"/>
                  <a:gd name="connsiteX126" fmla="*/ 792436 w 3024845"/>
                  <a:gd name="connsiteY126" fmla="*/ 557738 h 1059043"/>
                  <a:gd name="connsiteX127" fmla="*/ 794463 w 3024845"/>
                  <a:gd name="connsiteY127" fmla="*/ 557738 h 1059043"/>
                  <a:gd name="connsiteX128" fmla="*/ 808650 w 3024845"/>
                  <a:gd name="connsiteY128" fmla="*/ 557738 h 1059043"/>
                  <a:gd name="connsiteX129" fmla="*/ 814730 w 3024845"/>
                  <a:gd name="connsiteY129" fmla="*/ 564224 h 1059043"/>
                  <a:gd name="connsiteX130" fmla="*/ 814730 w 3024845"/>
                  <a:gd name="connsiteY130" fmla="*/ 585842 h 1059043"/>
                  <a:gd name="connsiteX131" fmla="*/ 817010 w 3024845"/>
                  <a:gd name="connsiteY131" fmla="*/ 585842 h 1059043"/>
                  <a:gd name="connsiteX132" fmla="*/ 832970 w 3024845"/>
                  <a:gd name="connsiteY132" fmla="*/ 585842 h 1059043"/>
                  <a:gd name="connsiteX133" fmla="*/ 832970 w 3024845"/>
                  <a:gd name="connsiteY133" fmla="*/ 586922 h 1059043"/>
                  <a:gd name="connsiteX134" fmla="*/ 832970 w 3024845"/>
                  <a:gd name="connsiteY134" fmla="*/ 594489 h 1059043"/>
                  <a:gd name="connsiteX135" fmla="*/ 834237 w 3024845"/>
                  <a:gd name="connsiteY135" fmla="*/ 594489 h 1059043"/>
                  <a:gd name="connsiteX136" fmla="*/ 843104 w 3024845"/>
                  <a:gd name="connsiteY136" fmla="*/ 594489 h 1059043"/>
                  <a:gd name="connsiteX137" fmla="*/ 843104 w 3024845"/>
                  <a:gd name="connsiteY137" fmla="*/ 596650 h 1059043"/>
                  <a:gd name="connsiteX138" fmla="*/ 843104 w 3024845"/>
                  <a:gd name="connsiteY138" fmla="*/ 611783 h 1059043"/>
                  <a:gd name="connsiteX139" fmla="*/ 847157 w 3024845"/>
                  <a:gd name="connsiteY139" fmla="*/ 609891 h 1059043"/>
                  <a:gd name="connsiteX140" fmla="*/ 847157 w 3024845"/>
                  <a:gd name="connsiteY140" fmla="*/ 596650 h 1059043"/>
                  <a:gd name="connsiteX141" fmla="*/ 848170 w 3024845"/>
                  <a:gd name="connsiteY141" fmla="*/ 596650 h 1059043"/>
                  <a:gd name="connsiteX142" fmla="*/ 855264 w 3024845"/>
                  <a:gd name="connsiteY142" fmla="*/ 596650 h 1059043"/>
                  <a:gd name="connsiteX143" fmla="*/ 855264 w 3024845"/>
                  <a:gd name="connsiteY143" fmla="*/ 598272 h 1059043"/>
                  <a:gd name="connsiteX144" fmla="*/ 855264 w 3024845"/>
                  <a:gd name="connsiteY144" fmla="*/ 609621 h 1059043"/>
                  <a:gd name="connsiteX145" fmla="*/ 856024 w 3024845"/>
                  <a:gd name="connsiteY145" fmla="*/ 609621 h 1059043"/>
                  <a:gd name="connsiteX146" fmla="*/ 861344 w 3024845"/>
                  <a:gd name="connsiteY146" fmla="*/ 609621 h 1059043"/>
                  <a:gd name="connsiteX147" fmla="*/ 909984 w 3024845"/>
                  <a:gd name="connsiteY147" fmla="*/ 605298 h 1059043"/>
                  <a:gd name="connsiteX148" fmla="*/ 909984 w 3024845"/>
                  <a:gd name="connsiteY148" fmla="*/ 606649 h 1059043"/>
                  <a:gd name="connsiteX149" fmla="*/ 909984 w 3024845"/>
                  <a:gd name="connsiteY149" fmla="*/ 616106 h 1059043"/>
                  <a:gd name="connsiteX150" fmla="*/ 910744 w 3024845"/>
                  <a:gd name="connsiteY150" fmla="*/ 616106 h 1059043"/>
                  <a:gd name="connsiteX151" fmla="*/ 916065 w 3024845"/>
                  <a:gd name="connsiteY151" fmla="*/ 616106 h 1059043"/>
                  <a:gd name="connsiteX152" fmla="*/ 916065 w 3024845"/>
                  <a:gd name="connsiteY152" fmla="*/ 618268 h 1059043"/>
                  <a:gd name="connsiteX153" fmla="*/ 916065 w 3024845"/>
                  <a:gd name="connsiteY153" fmla="*/ 633401 h 1059043"/>
                  <a:gd name="connsiteX154" fmla="*/ 918091 w 3024845"/>
                  <a:gd name="connsiteY154" fmla="*/ 632050 h 1059043"/>
                  <a:gd name="connsiteX155" fmla="*/ 932278 w 3024845"/>
                  <a:gd name="connsiteY155" fmla="*/ 622592 h 1059043"/>
                  <a:gd name="connsiteX156" fmla="*/ 938358 w 3024845"/>
                  <a:gd name="connsiteY156" fmla="*/ 581518 h 1059043"/>
                  <a:gd name="connsiteX157" fmla="*/ 939118 w 3024845"/>
                  <a:gd name="connsiteY157" fmla="*/ 581248 h 1059043"/>
                  <a:gd name="connsiteX158" fmla="*/ 944438 w 3024845"/>
                  <a:gd name="connsiteY158" fmla="*/ 579356 h 1059043"/>
                  <a:gd name="connsiteX159" fmla="*/ 946465 w 3024845"/>
                  <a:gd name="connsiteY159" fmla="*/ 510179 h 1059043"/>
                  <a:gd name="connsiteX160" fmla="*/ 948492 w 3024845"/>
                  <a:gd name="connsiteY160" fmla="*/ 579356 h 1059043"/>
                  <a:gd name="connsiteX161" fmla="*/ 949252 w 3024845"/>
                  <a:gd name="connsiteY161" fmla="*/ 579626 h 1059043"/>
                  <a:gd name="connsiteX162" fmla="*/ 954572 w 3024845"/>
                  <a:gd name="connsiteY162" fmla="*/ 581518 h 1059043"/>
                  <a:gd name="connsiteX163" fmla="*/ 954572 w 3024845"/>
                  <a:gd name="connsiteY163" fmla="*/ 495047 h 1059043"/>
                  <a:gd name="connsiteX164" fmla="*/ 958625 w 3024845"/>
                  <a:gd name="connsiteY164" fmla="*/ 462620 h 1059043"/>
                  <a:gd name="connsiteX165" fmla="*/ 997132 w 3024845"/>
                  <a:gd name="connsiteY165" fmla="*/ 462620 h 1059043"/>
                  <a:gd name="connsiteX166" fmla="*/ 997132 w 3024845"/>
                  <a:gd name="connsiteY166" fmla="*/ 495047 h 1059043"/>
                  <a:gd name="connsiteX167" fmla="*/ 997892 w 3024845"/>
                  <a:gd name="connsiteY167" fmla="*/ 495047 h 1059043"/>
                  <a:gd name="connsiteX168" fmla="*/ 1003212 w 3024845"/>
                  <a:gd name="connsiteY168" fmla="*/ 495047 h 1059043"/>
                  <a:gd name="connsiteX169" fmla="*/ 1003212 w 3024845"/>
                  <a:gd name="connsiteY169" fmla="*/ 412899 h 1059043"/>
                  <a:gd name="connsiteX170" fmla="*/ 1004986 w 3024845"/>
                  <a:gd name="connsiteY170" fmla="*/ 412899 h 1059043"/>
                  <a:gd name="connsiteX171" fmla="*/ 1017399 w 3024845"/>
                  <a:gd name="connsiteY171" fmla="*/ 412899 h 1059043"/>
                  <a:gd name="connsiteX172" fmla="*/ 1017399 w 3024845"/>
                  <a:gd name="connsiteY172" fmla="*/ 411008 h 1059043"/>
                  <a:gd name="connsiteX173" fmla="*/ 1017399 w 3024845"/>
                  <a:gd name="connsiteY173" fmla="*/ 397767 h 1059043"/>
                  <a:gd name="connsiteX174" fmla="*/ 1039693 w 3024845"/>
                  <a:gd name="connsiteY174" fmla="*/ 397767 h 1059043"/>
                  <a:gd name="connsiteX175" fmla="*/ 1039693 w 3024845"/>
                  <a:gd name="connsiteY175" fmla="*/ 396686 h 1059043"/>
                  <a:gd name="connsiteX176" fmla="*/ 1039693 w 3024845"/>
                  <a:gd name="connsiteY176" fmla="*/ 389120 h 1059043"/>
                  <a:gd name="connsiteX177" fmla="*/ 1041466 w 3024845"/>
                  <a:gd name="connsiteY177" fmla="*/ 389120 h 1059043"/>
                  <a:gd name="connsiteX178" fmla="*/ 1053880 w 3024845"/>
                  <a:gd name="connsiteY178" fmla="*/ 389120 h 1059043"/>
                  <a:gd name="connsiteX179" fmla="*/ 1053880 w 3024845"/>
                  <a:gd name="connsiteY179" fmla="*/ 390201 h 1059043"/>
                  <a:gd name="connsiteX180" fmla="*/ 1053880 w 3024845"/>
                  <a:gd name="connsiteY180" fmla="*/ 397767 h 1059043"/>
                  <a:gd name="connsiteX181" fmla="*/ 1054640 w 3024845"/>
                  <a:gd name="connsiteY181" fmla="*/ 397767 h 1059043"/>
                  <a:gd name="connsiteX182" fmla="*/ 1059960 w 3024845"/>
                  <a:gd name="connsiteY182" fmla="*/ 397767 h 1059043"/>
                  <a:gd name="connsiteX183" fmla="*/ 1070093 w 3024845"/>
                  <a:gd name="connsiteY183" fmla="*/ 393443 h 1059043"/>
                  <a:gd name="connsiteX184" fmla="*/ 1074146 w 3024845"/>
                  <a:gd name="connsiteY184" fmla="*/ 396686 h 1059043"/>
                  <a:gd name="connsiteX185" fmla="*/ 1074146 w 3024845"/>
                  <a:gd name="connsiteY185" fmla="*/ 389120 h 1059043"/>
                  <a:gd name="connsiteX186" fmla="*/ 1076426 w 3024845"/>
                  <a:gd name="connsiteY186" fmla="*/ 389120 h 1059043"/>
                  <a:gd name="connsiteX187" fmla="*/ 1092387 w 3024845"/>
                  <a:gd name="connsiteY187" fmla="*/ 389120 h 1059043"/>
                  <a:gd name="connsiteX188" fmla="*/ 1092387 w 3024845"/>
                  <a:gd name="connsiteY188" fmla="*/ 390201 h 1059043"/>
                  <a:gd name="connsiteX189" fmla="*/ 1092387 w 3024845"/>
                  <a:gd name="connsiteY189" fmla="*/ 397767 h 1059043"/>
                  <a:gd name="connsiteX190" fmla="*/ 1122787 w 3024845"/>
                  <a:gd name="connsiteY190" fmla="*/ 397767 h 1059043"/>
                  <a:gd name="connsiteX191" fmla="*/ 1122787 w 3024845"/>
                  <a:gd name="connsiteY191" fmla="*/ 399388 h 1059043"/>
                  <a:gd name="connsiteX192" fmla="*/ 1122787 w 3024845"/>
                  <a:gd name="connsiteY192" fmla="*/ 410738 h 1059043"/>
                  <a:gd name="connsiteX193" fmla="*/ 1149134 w 3024845"/>
                  <a:gd name="connsiteY193" fmla="*/ 410738 h 1059043"/>
                  <a:gd name="connsiteX194" fmla="*/ 1149134 w 3024845"/>
                  <a:gd name="connsiteY194" fmla="*/ 441002 h 1059043"/>
                  <a:gd name="connsiteX195" fmla="*/ 1149894 w 3024845"/>
                  <a:gd name="connsiteY195" fmla="*/ 441002 h 1059043"/>
                  <a:gd name="connsiteX196" fmla="*/ 1155214 w 3024845"/>
                  <a:gd name="connsiteY196" fmla="*/ 441002 h 1059043"/>
                  <a:gd name="connsiteX197" fmla="*/ 1155214 w 3024845"/>
                  <a:gd name="connsiteY197" fmla="*/ 442083 h 1059043"/>
                  <a:gd name="connsiteX198" fmla="*/ 1155214 w 3024845"/>
                  <a:gd name="connsiteY198" fmla="*/ 449650 h 1059043"/>
                  <a:gd name="connsiteX199" fmla="*/ 1159268 w 3024845"/>
                  <a:gd name="connsiteY199" fmla="*/ 479914 h 1059043"/>
                  <a:gd name="connsiteX200" fmla="*/ 1160028 w 3024845"/>
                  <a:gd name="connsiteY200" fmla="*/ 479914 h 1059043"/>
                  <a:gd name="connsiteX201" fmla="*/ 1165348 w 3024845"/>
                  <a:gd name="connsiteY201" fmla="*/ 479914 h 1059043"/>
                  <a:gd name="connsiteX202" fmla="*/ 1165348 w 3024845"/>
                  <a:gd name="connsiteY202" fmla="*/ 480725 h 1059043"/>
                  <a:gd name="connsiteX203" fmla="*/ 1165348 w 3024845"/>
                  <a:gd name="connsiteY203" fmla="*/ 486400 h 1059043"/>
                  <a:gd name="connsiteX204" fmla="*/ 1166361 w 3024845"/>
                  <a:gd name="connsiteY204" fmla="*/ 486400 h 1059043"/>
                  <a:gd name="connsiteX205" fmla="*/ 1173454 w 3024845"/>
                  <a:gd name="connsiteY205" fmla="*/ 486400 h 1059043"/>
                  <a:gd name="connsiteX206" fmla="*/ 1173454 w 3024845"/>
                  <a:gd name="connsiteY206" fmla="*/ 516665 h 1059043"/>
                  <a:gd name="connsiteX207" fmla="*/ 1175481 w 3024845"/>
                  <a:gd name="connsiteY207" fmla="*/ 516665 h 1059043"/>
                  <a:gd name="connsiteX208" fmla="*/ 1189668 w 3024845"/>
                  <a:gd name="connsiteY208" fmla="*/ 516665 h 1059043"/>
                  <a:gd name="connsiteX209" fmla="*/ 1189668 w 3024845"/>
                  <a:gd name="connsiteY209" fmla="*/ 540444 h 1059043"/>
                  <a:gd name="connsiteX210" fmla="*/ 1191695 w 3024845"/>
                  <a:gd name="connsiteY210" fmla="*/ 542065 h 1059043"/>
                  <a:gd name="connsiteX211" fmla="*/ 1191695 w 3024845"/>
                  <a:gd name="connsiteY211" fmla="*/ 553415 h 1059043"/>
                  <a:gd name="connsiteX212" fmla="*/ 1192455 w 3024845"/>
                  <a:gd name="connsiteY212" fmla="*/ 553415 h 1059043"/>
                  <a:gd name="connsiteX213" fmla="*/ 1197775 w 3024845"/>
                  <a:gd name="connsiteY213" fmla="*/ 553415 h 1059043"/>
                  <a:gd name="connsiteX214" fmla="*/ 1197775 w 3024845"/>
                  <a:gd name="connsiteY214" fmla="*/ 577194 h 1059043"/>
                  <a:gd name="connsiteX215" fmla="*/ 1199041 w 3024845"/>
                  <a:gd name="connsiteY215" fmla="*/ 577194 h 1059043"/>
                  <a:gd name="connsiteX216" fmla="*/ 1207908 w 3024845"/>
                  <a:gd name="connsiteY216" fmla="*/ 577194 h 1059043"/>
                  <a:gd name="connsiteX217" fmla="*/ 1209935 w 3024845"/>
                  <a:gd name="connsiteY217" fmla="*/ 581248 h 1059043"/>
                  <a:gd name="connsiteX218" fmla="*/ 1209935 w 3024845"/>
                  <a:gd name="connsiteY218" fmla="*/ 594489 h 1059043"/>
                  <a:gd name="connsiteX219" fmla="*/ 1211455 w 3024845"/>
                  <a:gd name="connsiteY219" fmla="*/ 592597 h 1059043"/>
                  <a:gd name="connsiteX220" fmla="*/ 1222095 w 3024845"/>
                  <a:gd name="connsiteY220" fmla="*/ 579356 h 1059043"/>
                  <a:gd name="connsiteX221" fmla="*/ 1250469 w 3024845"/>
                  <a:gd name="connsiteY221" fmla="*/ 579356 h 1059043"/>
                  <a:gd name="connsiteX222" fmla="*/ 1250469 w 3024845"/>
                  <a:gd name="connsiteY222" fmla="*/ 665827 h 1059043"/>
                  <a:gd name="connsiteX223" fmla="*/ 1251229 w 3024845"/>
                  <a:gd name="connsiteY223" fmla="*/ 665827 h 1059043"/>
                  <a:gd name="connsiteX224" fmla="*/ 1256549 w 3024845"/>
                  <a:gd name="connsiteY224" fmla="*/ 665827 h 1059043"/>
                  <a:gd name="connsiteX225" fmla="*/ 1257309 w 3024845"/>
                  <a:gd name="connsiteY225" fmla="*/ 664476 h 1059043"/>
                  <a:gd name="connsiteX226" fmla="*/ 1262629 w 3024845"/>
                  <a:gd name="connsiteY226" fmla="*/ 655018 h 1059043"/>
                  <a:gd name="connsiteX227" fmla="*/ 1262629 w 3024845"/>
                  <a:gd name="connsiteY227" fmla="*/ 656910 h 1059043"/>
                  <a:gd name="connsiteX228" fmla="*/ 1262629 w 3024845"/>
                  <a:gd name="connsiteY228" fmla="*/ 670151 h 1059043"/>
                  <a:gd name="connsiteX229" fmla="*/ 1266682 w 3024845"/>
                  <a:gd name="connsiteY229" fmla="*/ 624754 h 1059043"/>
                  <a:gd name="connsiteX230" fmla="*/ 1267442 w 3024845"/>
                  <a:gd name="connsiteY230" fmla="*/ 624754 h 1059043"/>
                  <a:gd name="connsiteX231" fmla="*/ 1272762 w 3024845"/>
                  <a:gd name="connsiteY231" fmla="*/ 624754 h 1059043"/>
                  <a:gd name="connsiteX232" fmla="*/ 1272762 w 3024845"/>
                  <a:gd name="connsiteY232" fmla="*/ 559900 h 1059043"/>
                  <a:gd name="connsiteX233" fmla="*/ 1273776 w 3024845"/>
                  <a:gd name="connsiteY233" fmla="*/ 559900 h 1059043"/>
                  <a:gd name="connsiteX234" fmla="*/ 1280869 w 3024845"/>
                  <a:gd name="connsiteY234" fmla="*/ 559900 h 1059043"/>
                  <a:gd name="connsiteX235" fmla="*/ 1293029 w 3024845"/>
                  <a:gd name="connsiteY235" fmla="*/ 516665 h 1059043"/>
                  <a:gd name="connsiteX236" fmla="*/ 1294296 w 3024845"/>
                  <a:gd name="connsiteY236" fmla="*/ 516665 h 1059043"/>
                  <a:gd name="connsiteX237" fmla="*/ 1303163 w 3024845"/>
                  <a:gd name="connsiteY237" fmla="*/ 516665 h 1059043"/>
                  <a:gd name="connsiteX238" fmla="*/ 1313296 w 3024845"/>
                  <a:gd name="connsiteY238" fmla="*/ 559900 h 1059043"/>
                  <a:gd name="connsiteX239" fmla="*/ 1314309 w 3024845"/>
                  <a:gd name="connsiteY239" fmla="*/ 559900 h 1059043"/>
                  <a:gd name="connsiteX240" fmla="*/ 1321403 w 3024845"/>
                  <a:gd name="connsiteY240" fmla="*/ 559900 h 1059043"/>
                  <a:gd name="connsiteX241" fmla="*/ 1321403 w 3024845"/>
                  <a:gd name="connsiteY241" fmla="*/ 598812 h 1059043"/>
                  <a:gd name="connsiteX242" fmla="*/ 1323176 w 3024845"/>
                  <a:gd name="connsiteY242" fmla="*/ 598812 h 1059043"/>
                  <a:gd name="connsiteX243" fmla="*/ 1335590 w 3024845"/>
                  <a:gd name="connsiteY243" fmla="*/ 598812 h 1059043"/>
                  <a:gd name="connsiteX244" fmla="*/ 1335590 w 3024845"/>
                  <a:gd name="connsiteY244" fmla="*/ 600974 h 1059043"/>
                  <a:gd name="connsiteX245" fmla="*/ 1335590 w 3024845"/>
                  <a:gd name="connsiteY245" fmla="*/ 616106 h 1059043"/>
                  <a:gd name="connsiteX246" fmla="*/ 1339643 w 3024845"/>
                  <a:gd name="connsiteY246" fmla="*/ 613945 h 1059043"/>
                  <a:gd name="connsiteX247" fmla="*/ 1339643 w 3024845"/>
                  <a:gd name="connsiteY247" fmla="*/ 598812 h 1059043"/>
                  <a:gd name="connsiteX248" fmla="*/ 1341163 w 3024845"/>
                  <a:gd name="connsiteY248" fmla="*/ 598812 h 1059043"/>
                  <a:gd name="connsiteX249" fmla="*/ 1351803 w 3024845"/>
                  <a:gd name="connsiteY249" fmla="*/ 598812 h 1059043"/>
                  <a:gd name="connsiteX250" fmla="*/ 1351803 w 3024845"/>
                  <a:gd name="connsiteY250" fmla="*/ 600433 h 1059043"/>
                  <a:gd name="connsiteX251" fmla="*/ 1351803 w 3024845"/>
                  <a:gd name="connsiteY251" fmla="*/ 611783 h 1059043"/>
                  <a:gd name="connsiteX252" fmla="*/ 1382204 w 3024845"/>
                  <a:gd name="connsiteY252" fmla="*/ 611783 h 1059043"/>
                  <a:gd name="connsiteX253" fmla="*/ 1382204 w 3024845"/>
                  <a:gd name="connsiteY253" fmla="*/ 575033 h 1059043"/>
                  <a:gd name="connsiteX254" fmla="*/ 1383470 w 3024845"/>
                  <a:gd name="connsiteY254" fmla="*/ 575033 h 1059043"/>
                  <a:gd name="connsiteX255" fmla="*/ 1392337 w 3024845"/>
                  <a:gd name="connsiteY255" fmla="*/ 575033 h 1059043"/>
                  <a:gd name="connsiteX256" fmla="*/ 1392337 w 3024845"/>
                  <a:gd name="connsiteY256" fmla="*/ 596650 h 1059043"/>
                  <a:gd name="connsiteX257" fmla="*/ 1394364 w 3024845"/>
                  <a:gd name="connsiteY257" fmla="*/ 564224 h 1059043"/>
                  <a:gd name="connsiteX258" fmla="*/ 1416657 w 3024845"/>
                  <a:gd name="connsiteY258" fmla="*/ 564224 h 1059043"/>
                  <a:gd name="connsiteX259" fmla="*/ 1416657 w 3024845"/>
                  <a:gd name="connsiteY259" fmla="*/ 562602 h 1059043"/>
                  <a:gd name="connsiteX260" fmla="*/ 1416657 w 3024845"/>
                  <a:gd name="connsiteY260" fmla="*/ 551253 h 1059043"/>
                  <a:gd name="connsiteX261" fmla="*/ 1417417 w 3024845"/>
                  <a:gd name="connsiteY261" fmla="*/ 551253 h 1059043"/>
                  <a:gd name="connsiteX262" fmla="*/ 1422737 w 3024845"/>
                  <a:gd name="connsiteY262" fmla="*/ 551253 h 1059043"/>
                  <a:gd name="connsiteX263" fmla="*/ 1422737 w 3024845"/>
                  <a:gd name="connsiteY263" fmla="*/ 549362 h 1059043"/>
                  <a:gd name="connsiteX264" fmla="*/ 1422737 w 3024845"/>
                  <a:gd name="connsiteY264" fmla="*/ 536121 h 1059043"/>
                  <a:gd name="connsiteX265" fmla="*/ 1426791 w 3024845"/>
                  <a:gd name="connsiteY265" fmla="*/ 542606 h 1059043"/>
                  <a:gd name="connsiteX266" fmla="*/ 1429071 w 3024845"/>
                  <a:gd name="connsiteY266" fmla="*/ 542606 h 1059043"/>
                  <a:gd name="connsiteX267" fmla="*/ 1445031 w 3024845"/>
                  <a:gd name="connsiteY267" fmla="*/ 542606 h 1059043"/>
                  <a:gd name="connsiteX268" fmla="*/ 1445031 w 3024845"/>
                  <a:gd name="connsiteY268" fmla="*/ 541795 h 1059043"/>
                  <a:gd name="connsiteX269" fmla="*/ 1445031 w 3024845"/>
                  <a:gd name="connsiteY269" fmla="*/ 536121 h 1059043"/>
                  <a:gd name="connsiteX270" fmla="*/ 1445791 w 3024845"/>
                  <a:gd name="connsiteY270" fmla="*/ 536121 h 1059043"/>
                  <a:gd name="connsiteX271" fmla="*/ 1451111 w 3024845"/>
                  <a:gd name="connsiteY271" fmla="*/ 536121 h 1059043"/>
                  <a:gd name="connsiteX272" fmla="*/ 1451111 w 3024845"/>
                  <a:gd name="connsiteY272" fmla="*/ 537472 h 1059043"/>
                  <a:gd name="connsiteX273" fmla="*/ 1451111 w 3024845"/>
                  <a:gd name="connsiteY273" fmla="*/ 546930 h 1059043"/>
                  <a:gd name="connsiteX274" fmla="*/ 1489618 w 3024845"/>
                  <a:gd name="connsiteY274" fmla="*/ 546930 h 1059043"/>
                  <a:gd name="connsiteX275" fmla="*/ 1489618 w 3024845"/>
                  <a:gd name="connsiteY275" fmla="*/ 685283 h 1059043"/>
                  <a:gd name="connsiteX276" fmla="*/ 1491138 w 3024845"/>
                  <a:gd name="connsiteY276" fmla="*/ 685283 h 1059043"/>
                  <a:gd name="connsiteX277" fmla="*/ 1501778 w 3024845"/>
                  <a:gd name="connsiteY277" fmla="*/ 685283 h 1059043"/>
                  <a:gd name="connsiteX278" fmla="*/ 1501778 w 3024845"/>
                  <a:gd name="connsiteY278" fmla="*/ 672313 h 1059043"/>
                  <a:gd name="connsiteX279" fmla="*/ 1505832 w 3024845"/>
                  <a:gd name="connsiteY279" fmla="*/ 672313 h 1059043"/>
                  <a:gd name="connsiteX280" fmla="*/ 1505832 w 3024845"/>
                  <a:gd name="connsiteY280" fmla="*/ 685283 h 1059043"/>
                  <a:gd name="connsiteX281" fmla="*/ 1536232 w 3024845"/>
                  <a:gd name="connsiteY281" fmla="*/ 685283 h 1059043"/>
                  <a:gd name="connsiteX282" fmla="*/ 1536232 w 3024845"/>
                  <a:gd name="connsiteY282" fmla="*/ 655018 h 1059043"/>
                  <a:gd name="connsiteX283" fmla="*/ 1548392 w 3024845"/>
                  <a:gd name="connsiteY283" fmla="*/ 655018 h 1059043"/>
                  <a:gd name="connsiteX284" fmla="*/ 1560552 w 3024845"/>
                  <a:gd name="connsiteY284" fmla="*/ 652857 h 1059043"/>
                  <a:gd name="connsiteX285" fmla="*/ 1564606 w 3024845"/>
                  <a:gd name="connsiteY285" fmla="*/ 655018 h 1059043"/>
                  <a:gd name="connsiteX286" fmla="*/ 1574739 w 3024845"/>
                  <a:gd name="connsiteY286" fmla="*/ 655018 h 1059043"/>
                  <a:gd name="connsiteX287" fmla="*/ 1574739 w 3024845"/>
                  <a:gd name="connsiteY287" fmla="*/ 685283 h 1059043"/>
                  <a:gd name="connsiteX288" fmla="*/ 1582846 w 3024845"/>
                  <a:gd name="connsiteY288" fmla="*/ 685283 h 1059043"/>
                  <a:gd name="connsiteX289" fmla="*/ 1582846 w 3024845"/>
                  <a:gd name="connsiteY289" fmla="*/ 702578 h 1059043"/>
                  <a:gd name="connsiteX290" fmla="*/ 1592182 w 3024845"/>
                  <a:gd name="connsiteY290" fmla="*/ 703483 h 1059043"/>
                  <a:gd name="connsiteX291" fmla="*/ 1605140 w 3024845"/>
                  <a:gd name="connsiteY291" fmla="*/ 703483 h 1059043"/>
                  <a:gd name="connsiteX292" fmla="*/ 1605140 w 3024845"/>
                  <a:gd name="connsiteY292" fmla="*/ 687445 h 1059043"/>
                  <a:gd name="connsiteX293" fmla="*/ 1673096 w 3024845"/>
                  <a:gd name="connsiteY293" fmla="*/ 687445 h 1059043"/>
                  <a:gd name="connsiteX294" fmla="*/ 1673096 w 3024845"/>
                  <a:gd name="connsiteY294" fmla="*/ 602192 h 1059043"/>
                  <a:gd name="connsiteX295" fmla="*/ 1745104 w 3024845"/>
                  <a:gd name="connsiteY295" fmla="*/ 602192 h 1059043"/>
                  <a:gd name="connsiteX296" fmla="*/ 1745104 w 3024845"/>
                  <a:gd name="connsiteY296" fmla="*/ 680960 h 1059043"/>
                  <a:gd name="connsiteX297" fmla="*/ 1747008 w 3024845"/>
                  <a:gd name="connsiteY297" fmla="*/ 680960 h 1059043"/>
                  <a:gd name="connsiteX298" fmla="*/ 1748250 w 3024845"/>
                  <a:gd name="connsiteY298" fmla="*/ 703483 h 1059043"/>
                  <a:gd name="connsiteX299" fmla="*/ 1757926 w 3024845"/>
                  <a:gd name="connsiteY299" fmla="*/ 703483 h 1059043"/>
                  <a:gd name="connsiteX300" fmla="*/ 1759168 w 3024845"/>
                  <a:gd name="connsiteY300" fmla="*/ 680960 h 1059043"/>
                  <a:gd name="connsiteX301" fmla="*/ 1765248 w 3024845"/>
                  <a:gd name="connsiteY301" fmla="*/ 680960 h 1059043"/>
                  <a:gd name="connsiteX302" fmla="*/ 1766490 w 3024845"/>
                  <a:gd name="connsiteY302" fmla="*/ 703483 h 1059043"/>
                  <a:gd name="connsiteX303" fmla="*/ 1817112 w 3024845"/>
                  <a:gd name="connsiteY303" fmla="*/ 703483 h 1059043"/>
                  <a:gd name="connsiteX304" fmla="*/ 1817112 w 3024845"/>
                  <a:gd name="connsiteY304" fmla="*/ 540455 h 1059043"/>
                  <a:gd name="connsiteX305" fmla="*/ 2014439 w 3024845"/>
                  <a:gd name="connsiteY305" fmla="*/ 540455 h 1059043"/>
                  <a:gd name="connsiteX306" fmla="*/ 2014439 w 3024845"/>
                  <a:gd name="connsiteY306" fmla="*/ 703483 h 1059043"/>
                  <a:gd name="connsiteX307" fmla="*/ 2033136 w 3024845"/>
                  <a:gd name="connsiteY307" fmla="*/ 703483 h 1059043"/>
                  <a:gd name="connsiteX308" fmla="*/ 2033136 w 3024845"/>
                  <a:gd name="connsiteY308" fmla="*/ 620790 h 1059043"/>
                  <a:gd name="connsiteX309" fmla="*/ 2128256 w 3024845"/>
                  <a:gd name="connsiteY309" fmla="*/ 620790 h 1059043"/>
                  <a:gd name="connsiteX310" fmla="*/ 2146266 w 3024845"/>
                  <a:gd name="connsiteY310" fmla="*/ 131868 h 1059043"/>
                  <a:gd name="connsiteX311" fmla="*/ 2144240 w 3024845"/>
                  <a:gd name="connsiteY311" fmla="*/ 125383 h 1059043"/>
                  <a:gd name="connsiteX312" fmla="*/ 2150320 w 3024845"/>
                  <a:gd name="connsiteY312" fmla="*/ 118897 h 1059043"/>
                  <a:gd name="connsiteX313" fmla="*/ 2150320 w 3024845"/>
                  <a:gd name="connsiteY313" fmla="*/ 60529 h 1059043"/>
                  <a:gd name="connsiteX314" fmla="*/ 2152346 w 3024845"/>
                  <a:gd name="connsiteY314" fmla="*/ 56206 h 1059043"/>
                  <a:gd name="connsiteX315" fmla="*/ 2152346 w 3024845"/>
                  <a:gd name="connsiteY315" fmla="*/ 0 h 1059043"/>
                  <a:gd name="connsiteX316" fmla="*/ 2162480 w 3024845"/>
                  <a:gd name="connsiteY316" fmla="*/ 118897 h 1059043"/>
                  <a:gd name="connsiteX317" fmla="*/ 2168560 w 3024845"/>
                  <a:gd name="connsiteY317" fmla="*/ 125383 h 1059043"/>
                  <a:gd name="connsiteX318" fmla="*/ 2180720 w 3024845"/>
                  <a:gd name="connsiteY318" fmla="*/ 555577 h 1059043"/>
                  <a:gd name="connsiteX319" fmla="*/ 2245574 w 3024845"/>
                  <a:gd name="connsiteY319" fmla="*/ 555577 h 1059043"/>
                  <a:gd name="connsiteX320" fmla="*/ 2245574 w 3024845"/>
                  <a:gd name="connsiteY320" fmla="*/ 631239 h 1059043"/>
                  <a:gd name="connsiteX321" fmla="*/ 2253681 w 3024845"/>
                  <a:gd name="connsiteY321" fmla="*/ 631239 h 1059043"/>
                  <a:gd name="connsiteX322" fmla="*/ 2255708 w 3024845"/>
                  <a:gd name="connsiteY322" fmla="*/ 624754 h 1059043"/>
                  <a:gd name="connsiteX323" fmla="*/ 2261788 w 3024845"/>
                  <a:gd name="connsiteY323" fmla="*/ 624754 h 1059043"/>
                  <a:gd name="connsiteX324" fmla="*/ 2263815 w 3024845"/>
                  <a:gd name="connsiteY324" fmla="*/ 633401 h 1059043"/>
                  <a:gd name="connsiteX325" fmla="*/ 2275975 w 3024845"/>
                  <a:gd name="connsiteY325" fmla="*/ 633401 h 1059043"/>
                  <a:gd name="connsiteX326" fmla="*/ 2275975 w 3024845"/>
                  <a:gd name="connsiteY326" fmla="*/ 626915 h 1059043"/>
                  <a:gd name="connsiteX327" fmla="*/ 2298268 w 3024845"/>
                  <a:gd name="connsiteY327" fmla="*/ 626915 h 1059043"/>
                  <a:gd name="connsiteX328" fmla="*/ 2298268 w 3024845"/>
                  <a:gd name="connsiteY328" fmla="*/ 633401 h 1059043"/>
                  <a:gd name="connsiteX329" fmla="*/ 2318535 w 3024845"/>
                  <a:gd name="connsiteY329" fmla="*/ 633401 h 1059043"/>
                  <a:gd name="connsiteX330" fmla="*/ 2318535 w 3024845"/>
                  <a:gd name="connsiteY330" fmla="*/ 678798 h 1059043"/>
                  <a:gd name="connsiteX331" fmla="*/ 2332722 w 3024845"/>
                  <a:gd name="connsiteY331" fmla="*/ 678798 h 1059043"/>
                  <a:gd name="connsiteX332" fmla="*/ 2332722 w 3024845"/>
                  <a:gd name="connsiteY332" fmla="*/ 665827 h 1059043"/>
                  <a:gd name="connsiteX333" fmla="*/ 2348936 w 3024845"/>
                  <a:gd name="connsiteY333" fmla="*/ 665827 h 1059043"/>
                  <a:gd name="connsiteX334" fmla="*/ 2348936 w 3024845"/>
                  <a:gd name="connsiteY334" fmla="*/ 486400 h 1059043"/>
                  <a:gd name="connsiteX335" fmla="*/ 2355016 w 3024845"/>
                  <a:gd name="connsiteY335" fmla="*/ 479914 h 1059043"/>
                  <a:gd name="connsiteX336" fmla="*/ 2427977 w 3024845"/>
                  <a:gd name="connsiteY336" fmla="*/ 479914 h 1059043"/>
                  <a:gd name="connsiteX337" fmla="*/ 2427977 w 3024845"/>
                  <a:gd name="connsiteY337" fmla="*/ 488562 h 1059043"/>
                  <a:gd name="connsiteX338" fmla="*/ 2438110 w 3024845"/>
                  <a:gd name="connsiteY338" fmla="*/ 488562 h 1059043"/>
                  <a:gd name="connsiteX339" fmla="*/ 2438110 w 3024845"/>
                  <a:gd name="connsiteY339" fmla="*/ 603136 h 1059043"/>
                  <a:gd name="connsiteX340" fmla="*/ 2460404 w 3024845"/>
                  <a:gd name="connsiteY340" fmla="*/ 603136 h 1059043"/>
                  <a:gd name="connsiteX341" fmla="*/ 2460404 w 3024845"/>
                  <a:gd name="connsiteY341" fmla="*/ 536121 h 1059043"/>
                  <a:gd name="connsiteX342" fmla="*/ 2486751 w 3024845"/>
                  <a:gd name="connsiteY342" fmla="*/ 536121 h 1059043"/>
                  <a:gd name="connsiteX343" fmla="*/ 2490804 w 3024845"/>
                  <a:gd name="connsiteY343" fmla="*/ 531797 h 1059043"/>
                  <a:gd name="connsiteX344" fmla="*/ 2498911 w 3024845"/>
                  <a:gd name="connsiteY344" fmla="*/ 531797 h 1059043"/>
                  <a:gd name="connsiteX345" fmla="*/ 2502964 w 3024845"/>
                  <a:gd name="connsiteY345" fmla="*/ 536121 h 1059043"/>
                  <a:gd name="connsiteX346" fmla="*/ 2525258 w 3024845"/>
                  <a:gd name="connsiteY346" fmla="*/ 536121 h 1059043"/>
                  <a:gd name="connsiteX347" fmla="*/ 2525258 w 3024845"/>
                  <a:gd name="connsiteY347" fmla="*/ 419385 h 1059043"/>
                  <a:gd name="connsiteX348" fmla="*/ 2582005 w 3024845"/>
                  <a:gd name="connsiteY348" fmla="*/ 408576 h 1059043"/>
                  <a:gd name="connsiteX349" fmla="*/ 2582005 w 3024845"/>
                  <a:gd name="connsiteY349" fmla="*/ 409657 h 1059043"/>
                  <a:gd name="connsiteX350" fmla="*/ 2582005 w 3024845"/>
                  <a:gd name="connsiteY350" fmla="*/ 417223 h 1059043"/>
                  <a:gd name="connsiteX351" fmla="*/ 2608352 w 3024845"/>
                  <a:gd name="connsiteY351" fmla="*/ 417223 h 1059043"/>
                  <a:gd name="connsiteX352" fmla="*/ 2608352 w 3024845"/>
                  <a:gd name="connsiteY352" fmla="*/ 672313 h 1059043"/>
                  <a:gd name="connsiteX353" fmla="*/ 2630646 w 3024845"/>
                  <a:gd name="connsiteY353" fmla="*/ 672313 h 1059043"/>
                  <a:gd name="connsiteX354" fmla="*/ 2630646 w 3024845"/>
                  <a:gd name="connsiteY354" fmla="*/ 667989 h 1059043"/>
                  <a:gd name="connsiteX355" fmla="*/ 2642806 w 3024845"/>
                  <a:gd name="connsiteY355" fmla="*/ 667989 h 1059043"/>
                  <a:gd name="connsiteX356" fmla="*/ 2642806 w 3024845"/>
                  <a:gd name="connsiteY356" fmla="*/ 672313 h 1059043"/>
                  <a:gd name="connsiteX357" fmla="*/ 2667126 w 3024845"/>
                  <a:gd name="connsiteY357" fmla="*/ 672313 h 1059043"/>
                  <a:gd name="connsiteX358" fmla="*/ 2667126 w 3024845"/>
                  <a:gd name="connsiteY358" fmla="*/ 659342 h 1059043"/>
                  <a:gd name="connsiteX359" fmla="*/ 2695500 w 3024845"/>
                  <a:gd name="connsiteY359" fmla="*/ 659342 h 1059043"/>
                  <a:gd name="connsiteX360" fmla="*/ 2707660 w 3024845"/>
                  <a:gd name="connsiteY360" fmla="*/ 655018 h 1059043"/>
                  <a:gd name="connsiteX361" fmla="*/ 2727927 w 3024845"/>
                  <a:gd name="connsiteY361" fmla="*/ 659342 h 1059043"/>
                  <a:gd name="connsiteX362" fmla="*/ 2727927 w 3024845"/>
                  <a:gd name="connsiteY362" fmla="*/ 642048 h 1059043"/>
                  <a:gd name="connsiteX363" fmla="*/ 2736034 w 3024845"/>
                  <a:gd name="connsiteY363" fmla="*/ 642048 h 1059043"/>
                  <a:gd name="connsiteX364" fmla="*/ 2736034 w 3024845"/>
                  <a:gd name="connsiteY364" fmla="*/ 629077 h 1059043"/>
                  <a:gd name="connsiteX365" fmla="*/ 2792781 w 3024845"/>
                  <a:gd name="connsiteY365" fmla="*/ 629077 h 1059043"/>
                  <a:gd name="connsiteX366" fmla="*/ 2792781 w 3024845"/>
                  <a:gd name="connsiteY366" fmla="*/ 598812 h 1059043"/>
                  <a:gd name="connsiteX367" fmla="*/ 2811021 w 3024845"/>
                  <a:gd name="connsiteY367" fmla="*/ 598812 h 1059043"/>
                  <a:gd name="connsiteX368" fmla="*/ 2811021 w 3024845"/>
                  <a:gd name="connsiteY368" fmla="*/ 592327 h 1059043"/>
                  <a:gd name="connsiteX369" fmla="*/ 2823181 w 3024845"/>
                  <a:gd name="connsiteY369" fmla="*/ 592327 h 1059043"/>
                  <a:gd name="connsiteX370" fmla="*/ 2823181 w 3024845"/>
                  <a:gd name="connsiteY370" fmla="*/ 598812 h 1059043"/>
                  <a:gd name="connsiteX371" fmla="*/ 2839395 w 3024845"/>
                  <a:gd name="connsiteY371" fmla="*/ 598812 h 1059043"/>
                  <a:gd name="connsiteX372" fmla="*/ 2839395 w 3024845"/>
                  <a:gd name="connsiteY372" fmla="*/ 648533 h 1059043"/>
                  <a:gd name="connsiteX373" fmla="*/ 2871822 w 3024845"/>
                  <a:gd name="connsiteY373" fmla="*/ 648533 h 1059043"/>
                  <a:gd name="connsiteX374" fmla="*/ 2871822 w 3024845"/>
                  <a:gd name="connsiteY374" fmla="*/ 622592 h 1059043"/>
                  <a:gd name="connsiteX375" fmla="*/ 2910329 w 3024845"/>
                  <a:gd name="connsiteY375" fmla="*/ 622592 h 1059043"/>
                  <a:gd name="connsiteX376" fmla="*/ 2910329 w 3024845"/>
                  <a:gd name="connsiteY376" fmla="*/ 592327 h 1059043"/>
                  <a:gd name="connsiteX377" fmla="*/ 2958970 w 3024845"/>
                  <a:gd name="connsiteY377" fmla="*/ 592327 h 1059043"/>
                  <a:gd name="connsiteX378" fmla="*/ 2958970 w 3024845"/>
                  <a:gd name="connsiteY378" fmla="*/ 703483 h 1059043"/>
                  <a:gd name="connsiteX379" fmla="*/ 2958970 w 3024845"/>
                  <a:gd name="connsiteY379" fmla="*/ 717262 h 1059043"/>
                  <a:gd name="connsiteX380" fmla="*/ 3024845 w 3024845"/>
                  <a:gd name="connsiteY380" fmla="*/ 717262 h 1059043"/>
                  <a:gd name="connsiteX381" fmla="*/ 3024845 w 3024845"/>
                  <a:gd name="connsiteY381" fmla="*/ 1059043 h 1059043"/>
                  <a:gd name="connsiteX382" fmla="*/ 2054 w 3024845"/>
                  <a:gd name="connsiteY382" fmla="*/ 1056710 h 1059043"/>
                  <a:gd name="connsiteX383" fmla="*/ 0 w 3024845"/>
                  <a:gd name="connsiteY383" fmla="*/ 622592 h 1059043"/>
                  <a:gd name="connsiteX384" fmla="*/ 20267 w 3024845"/>
                  <a:gd name="connsiteY384" fmla="*/ 622592 h 1059043"/>
                  <a:gd name="connsiteX385" fmla="*/ 20774 w 3024845"/>
                  <a:gd name="connsiteY385" fmla="*/ 621511 h 1059043"/>
                  <a:gd name="connsiteX386" fmla="*/ 24320 w 3024845"/>
                  <a:gd name="connsiteY386" fmla="*/ 613945 h 1059043"/>
                  <a:gd name="connsiteX387" fmla="*/ 26094 w 3024845"/>
                  <a:gd name="connsiteY387" fmla="*/ 614215 h 1059043"/>
                  <a:gd name="connsiteX388" fmla="*/ 38507 w 3024845"/>
                  <a:gd name="connsiteY388" fmla="*/ 616106 h 1059043"/>
                  <a:gd name="connsiteX389" fmla="*/ 39014 w 3024845"/>
                  <a:gd name="connsiteY389" fmla="*/ 617458 h 1059043"/>
                  <a:gd name="connsiteX390" fmla="*/ 42560 w 3024845"/>
                  <a:gd name="connsiteY390" fmla="*/ 626915 h 1059043"/>
                  <a:gd name="connsiteX391" fmla="*/ 68907 w 3024845"/>
                  <a:gd name="connsiteY391" fmla="*/ 629077 h 1059043"/>
                  <a:gd name="connsiteX392" fmla="*/ 68907 w 3024845"/>
                  <a:gd name="connsiteY392" fmla="*/ 505856 h 1059043"/>
                  <a:gd name="connsiteX393" fmla="*/ 70934 w 3024845"/>
                  <a:gd name="connsiteY393" fmla="*/ 505856 h 1059043"/>
                  <a:gd name="connsiteX394" fmla="*/ 85121 w 3024845"/>
                  <a:gd name="connsiteY394" fmla="*/ 505856 h 1059043"/>
                  <a:gd name="connsiteX395" fmla="*/ 85121 w 3024845"/>
                  <a:gd name="connsiteY395" fmla="*/ 369664 h 1059043"/>
                  <a:gd name="connsiteX396" fmla="*/ 86894 w 3024845"/>
                  <a:gd name="connsiteY396" fmla="*/ 369664 h 1059043"/>
                  <a:gd name="connsiteX397" fmla="*/ 99308 w 3024845"/>
                  <a:gd name="connsiteY397" fmla="*/ 369664 h 1059043"/>
                  <a:gd name="connsiteX398" fmla="*/ 99308 w 3024845"/>
                  <a:gd name="connsiteY398" fmla="*/ 255090 h 1059043"/>
                  <a:gd name="connsiteX399" fmla="*/ 103361 w 3024845"/>
                  <a:gd name="connsiteY399" fmla="*/ 226986 h 1059043"/>
                  <a:gd name="connsiteX400" fmla="*/ 105388 w 3024845"/>
                  <a:gd name="connsiteY400" fmla="*/ 226986 h 1059043"/>
                  <a:gd name="connsiteX401" fmla="*/ 119575 w 3024845"/>
                  <a:gd name="connsiteY401" fmla="*/ 226986 h 1059043"/>
                  <a:gd name="connsiteX0" fmla="*/ 119575 w 3024845"/>
                  <a:gd name="connsiteY0" fmla="*/ 226986 h 1059043"/>
                  <a:gd name="connsiteX1" fmla="*/ 200642 w 3024845"/>
                  <a:gd name="connsiteY1" fmla="*/ 224825 h 1059043"/>
                  <a:gd name="connsiteX2" fmla="*/ 202669 w 3024845"/>
                  <a:gd name="connsiteY2" fmla="*/ 224825 h 1059043"/>
                  <a:gd name="connsiteX3" fmla="*/ 216856 w 3024845"/>
                  <a:gd name="connsiteY3" fmla="*/ 224825 h 1059043"/>
                  <a:gd name="connsiteX4" fmla="*/ 216856 w 3024845"/>
                  <a:gd name="connsiteY4" fmla="*/ 248604 h 1059043"/>
                  <a:gd name="connsiteX5" fmla="*/ 217363 w 3024845"/>
                  <a:gd name="connsiteY5" fmla="*/ 249415 h 1059043"/>
                  <a:gd name="connsiteX6" fmla="*/ 220909 w 3024845"/>
                  <a:gd name="connsiteY6" fmla="*/ 255090 h 1059043"/>
                  <a:gd name="connsiteX7" fmla="*/ 220909 w 3024845"/>
                  <a:gd name="connsiteY7" fmla="*/ 369664 h 1059043"/>
                  <a:gd name="connsiteX8" fmla="*/ 223189 w 3024845"/>
                  <a:gd name="connsiteY8" fmla="*/ 369664 h 1059043"/>
                  <a:gd name="connsiteX9" fmla="*/ 239150 w 3024845"/>
                  <a:gd name="connsiteY9" fmla="*/ 369664 h 1059043"/>
                  <a:gd name="connsiteX10" fmla="*/ 239150 w 3024845"/>
                  <a:gd name="connsiteY10" fmla="*/ 510179 h 1059043"/>
                  <a:gd name="connsiteX11" fmla="*/ 240670 w 3024845"/>
                  <a:gd name="connsiteY11" fmla="*/ 509909 h 1059043"/>
                  <a:gd name="connsiteX12" fmla="*/ 251310 w 3024845"/>
                  <a:gd name="connsiteY12" fmla="*/ 508018 h 1059043"/>
                  <a:gd name="connsiteX13" fmla="*/ 249283 w 3024845"/>
                  <a:gd name="connsiteY13" fmla="*/ 596650 h 1059043"/>
                  <a:gd name="connsiteX14" fmla="*/ 250803 w 3024845"/>
                  <a:gd name="connsiteY14" fmla="*/ 596921 h 1059043"/>
                  <a:gd name="connsiteX15" fmla="*/ 261443 w 3024845"/>
                  <a:gd name="connsiteY15" fmla="*/ 598812 h 1059043"/>
                  <a:gd name="connsiteX16" fmla="*/ 261696 w 3024845"/>
                  <a:gd name="connsiteY16" fmla="*/ 599623 h 1059043"/>
                  <a:gd name="connsiteX17" fmla="*/ 263470 w 3024845"/>
                  <a:gd name="connsiteY17" fmla="*/ 605298 h 1059043"/>
                  <a:gd name="connsiteX18" fmla="*/ 264230 w 3024845"/>
                  <a:gd name="connsiteY18" fmla="*/ 602866 h 1059043"/>
                  <a:gd name="connsiteX19" fmla="*/ 269550 w 3024845"/>
                  <a:gd name="connsiteY19" fmla="*/ 585842 h 1059043"/>
                  <a:gd name="connsiteX20" fmla="*/ 271323 w 3024845"/>
                  <a:gd name="connsiteY20" fmla="*/ 585842 h 1059043"/>
                  <a:gd name="connsiteX21" fmla="*/ 283737 w 3024845"/>
                  <a:gd name="connsiteY21" fmla="*/ 585842 h 1059043"/>
                  <a:gd name="connsiteX22" fmla="*/ 283737 w 3024845"/>
                  <a:gd name="connsiteY22" fmla="*/ 618268 h 1059043"/>
                  <a:gd name="connsiteX23" fmla="*/ 284750 w 3024845"/>
                  <a:gd name="connsiteY23" fmla="*/ 618809 h 1059043"/>
                  <a:gd name="connsiteX24" fmla="*/ 291844 w 3024845"/>
                  <a:gd name="connsiteY24" fmla="*/ 622592 h 1059043"/>
                  <a:gd name="connsiteX25" fmla="*/ 291844 w 3024845"/>
                  <a:gd name="connsiteY25" fmla="*/ 623943 h 1059043"/>
                  <a:gd name="connsiteX26" fmla="*/ 291844 w 3024845"/>
                  <a:gd name="connsiteY26" fmla="*/ 633401 h 1059043"/>
                  <a:gd name="connsiteX27" fmla="*/ 336431 w 3024845"/>
                  <a:gd name="connsiteY27" fmla="*/ 633401 h 1059043"/>
                  <a:gd name="connsiteX28" fmla="*/ 336431 w 3024845"/>
                  <a:gd name="connsiteY28" fmla="*/ 634482 h 1059043"/>
                  <a:gd name="connsiteX29" fmla="*/ 336431 w 3024845"/>
                  <a:gd name="connsiteY29" fmla="*/ 642048 h 1059043"/>
                  <a:gd name="connsiteX30" fmla="*/ 338457 w 3024845"/>
                  <a:gd name="connsiteY30" fmla="*/ 642048 h 1059043"/>
                  <a:gd name="connsiteX31" fmla="*/ 352644 w 3024845"/>
                  <a:gd name="connsiteY31" fmla="*/ 642048 h 1059043"/>
                  <a:gd name="connsiteX32" fmla="*/ 352644 w 3024845"/>
                  <a:gd name="connsiteY32" fmla="*/ 611783 h 1059043"/>
                  <a:gd name="connsiteX33" fmla="*/ 397231 w 3024845"/>
                  <a:gd name="connsiteY33" fmla="*/ 611783 h 1059043"/>
                  <a:gd name="connsiteX34" fmla="*/ 397231 w 3024845"/>
                  <a:gd name="connsiteY34" fmla="*/ 610432 h 1059043"/>
                  <a:gd name="connsiteX35" fmla="*/ 397231 w 3024845"/>
                  <a:gd name="connsiteY35" fmla="*/ 600974 h 1059043"/>
                  <a:gd name="connsiteX36" fmla="*/ 398245 w 3024845"/>
                  <a:gd name="connsiteY36" fmla="*/ 600974 h 1059043"/>
                  <a:gd name="connsiteX37" fmla="*/ 405338 w 3024845"/>
                  <a:gd name="connsiteY37" fmla="*/ 600974 h 1059043"/>
                  <a:gd name="connsiteX38" fmla="*/ 405338 w 3024845"/>
                  <a:gd name="connsiteY38" fmla="*/ 599083 h 1059043"/>
                  <a:gd name="connsiteX39" fmla="*/ 405338 w 3024845"/>
                  <a:gd name="connsiteY39" fmla="*/ 585842 h 1059043"/>
                  <a:gd name="connsiteX40" fmla="*/ 406098 w 3024845"/>
                  <a:gd name="connsiteY40" fmla="*/ 585842 h 1059043"/>
                  <a:gd name="connsiteX41" fmla="*/ 411418 w 3024845"/>
                  <a:gd name="connsiteY41" fmla="*/ 585842 h 1059043"/>
                  <a:gd name="connsiteX42" fmla="*/ 411418 w 3024845"/>
                  <a:gd name="connsiteY42" fmla="*/ 584761 h 1059043"/>
                  <a:gd name="connsiteX43" fmla="*/ 411418 w 3024845"/>
                  <a:gd name="connsiteY43" fmla="*/ 577194 h 1059043"/>
                  <a:gd name="connsiteX44" fmla="*/ 413445 w 3024845"/>
                  <a:gd name="connsiteY44" fmla="*/ 577194 h 1059043"/>
                  <a:gd name="connsiteX45" fmla="*/ 427632 w 3024845"/>
                  <a:gd name="connsiteY45" fmla="*/ 577194 h 1059043"/>
                  <a:gd name="connsiteX46" fmla="*/ 427632 w 3024845"/>
                  <a:gd name="connsiteY46" fmla="*/ 578275 h 1059043"/>
                  <a:gd name="connsiteX47" fmla="*/ 427632 w 3024845"/>
                  <a:gd name="connsiteY47" fmla="*/ 585842 h 1059043"/>
                  <a:gd name="connsiteX48" fmla="*/ 449925 w 3024845"/>
                  <a:gd name="connsiteY48" fmla="*/ 585842 h 1059043"/>
                  <a:gd name="connsiteX49" fmla="*/ 449925 w 3024845"/>
                  <a:gd name="connsiteY49" fmla="*/ 583950 h 1059043"/>
                  <a:gd name="connsiteX50" fmla="*/ 449925 w 3024845"/>
                  <a:gd name="connsiteY50" fmla="*/ 570709 h 1059043"/>
                  <a:gd name="connsiteX51" fmla="*/ 451699 w 3024845"/>
                  <a:gd name="connsiteY51" fmla="*/ 570709 h 1059043"/>
                  <a:gd name="connsiteX52" fmla="*/ 464112 w 3024845"/>
                  <a:gd name="connsiteY52" fmla="*/ 570709 h 1059043"/>
                  <a:gd name="connsiteX53" fmla="*/ 464112 w 3024845"/>
                  <a:gd name="connsiteY53" fmla="*/ 594489 h 1059043"/>
                  <a:gd name="connsiteX54" fmla="*/ 465126 w 3024845"/>
                  <a:gd name="connsiteY54" fmla="*/ 594489 h 1059043"/>
                  <a:gd name="connsiteX55" fmla="*/ 472219 w 3024845"/>
                  <a:gd name="connsiteY55" fmla="*/ 594489 h 1059043"/>
                  <a:gd name="connsiteX56" fmla="*/ 472219 w 3024845"/>
                  <a:gd name="connsiteY56" fmla="*/ 593408 h 1059043"/>
                  <a:gd name="connsiteX57" fmla="*/ 472219 w 3024845"/>
                  <a:gd name="connsiteY57" fmla="*/ 585842 h 1059043"/>
                  <a:gd name="connsiteX58" fmla="*/ 473992 w 3024845"/>
                  <a:gd name="connsiteY58" fmla="*/ 585842 h 1059043"/>
                  <a:gd name="connsiteX59" fmla="*/ 486406 w 3024845"/>
                  <a:gd name="connsiteY59" fmla="*/ 585842 h 1059043"/>
                  <a:gd name="connsiteX60" fmla="*/ 486406 w 3024845"/>
                  <a:gd name="connsiteY60" fmla="*/ 611783 h 1059043"/>
                  <a:gd name="connsiteX61" fmla="*/ 488433 w 3024845"/>
                  <a:gd name="connsiteY61" fmla="*/ 611783 h 1059043"/>
                  <a:gd name="connsiteX62" fmla="*/ 502619 w 3024845"/>
                  <a:gd name="connsiteY62" fmla="*/ 611783 h 1059043"/>
                  <a:gd name="connsiteX63" fmla="*/ 502619 w 3024845"/>
                  <a:gd name="connsiteY63" fmla="*/ 613404 h 1059043"/>
                  <a:gd name="connsiteX64" fmla="*/ 502619 w 3024845"/>
                  <a:gd name="connsiteY64" fmla="*/ 624754 h 1059043"/>
                  <a:gd name="connsiteX65" fmla="*/ 503379 w 3024845"/>
                  <a:gd name="connsiteY65" fmla="*/ 624754 h 1059043"/>
                  <a:gd name="connsiteX66" fmla="*/ 508700 w 3024845"/>
                  <a:gd name="connsiteY66" fmla="*/ 624754 h 1059043"/>
                  <a:gd name="connsiteX67" fmla="*/ 508700 w 3024845"/>
                  <a:gd name="connsiteY67" fmla="*/ 623943 h 1059043"/>
                  <a:gd name="connsiteX68" fmla="*/ 508700 w 3024845"/>
                  <a:gd name="connsiteY68" fmla="*/ 618268 h 1059043"/>
                  <a:gd name="connsiteX69" fmla="*/ 539100 w 3024845"/>
                  <a:gd name="connsiteY69" fmla="*/ 618268 h 1059043"/>
                  <a:gd name="connsiteX70" fmla="*/ 539100 w 3024845"/>
                  <a:gd name="connsiteY70" fmla="*/ 642048 h 1059043"/>
                  <a:gd name="connsiteX71" fmla="*/ 540113 w 3024845"/>
                  <a:gd name="connsiteY71" fmla="*/ 642048 h 1059043"/>
                  <a:gd name="connsiteX72" fmla="*/ 547207 w 3024845"/>
                  <a:gd name="connsiteY72" fmla="*/ 642048 h 1059043"/>
                  <a:gd name="connsiteX73" fmla="*/ 547207 w 3024845"/>
                  <a:gd name="connsiteY73" fmla="*/ 643129 h 1059043"/>
                  <a:gd name="connsiteX74" fmla="*/ 547207 w 3024845"/>
                  <a:gd name="connsiteY74" fmla="*/ 650695 h 1059043"/>
                  <a:gd name="connsiteX75" fmla="*/ 547967 w 3024845"/>
                  <a:gd name="connsiteY75" fmla="*/ 650695 h 1059043"/>
                  <a:gd name="connsiteX76" fmla="*/ 553287 w 3024845"/>
                  <a:gd name="connsiteY76" fmla="*/ 650695 h 1059043"/>
                  <a:gd name="connsiteX77" fmla="*/ 553287 w 3024845"/>
                  <a:gd name="connsiteY77" fmla="*/ 648533 h 1059043"/>
                  <a:gd name="connsiteX78" fmla="*/ 553287 w 3024845"/>
                  <a:gd name="connsiteY78" fmla="*/ 633401 h 1059043"/>
                  <a:gd name="connsiteX79" fmla="*/ 554300 w 3024845"/>
                  <a:gd name="connsiteY79" fmla="*/ 633401 h 1059043"/>
                  <a:gd name="connsiteX80" fmla="*/ 561394 w 3024845"/>
                  <a:gd name="connsiteY80" fmla="*/ 633401 h 1059043"/>
                  <a:gd name="connsiteX81" fmla="*/ 561394 w 3024845"/>
                  <a:gd name="connsiteY81" fmla="*/ 634482 h 1059043"/>
                  <a:gd name="connsiteX82" fmla="*/ 561394 w 3024845"/>
                  <a:gd name="connsiteY82" fmla="*/ 642048 h 1059043"/>
                  <a:gd name="connsiteX83" fmla="*/ 566714 w 3024845"/>
                  <a:gd name="connsiteY83" fmla="*/ 640055 h 1059043"/>
                  <a:gd name="connsiteX84" fmla="*/ 567474 w 3024845"/>
                  <a:gd name="connsiteY84" fmla="*/ 639075 h 1059043"/>
                  <a:gd name="connsiteX85" fmla="*/ 567474 w 3024845"/>
                  <a:gd name="connsiteY85" fmla="*/ 633401 h 1059043"/>
                  <a:gd name="connsiteX86" fmla="*/ 605981 w 3024845"/>
                  <a:gd name="connsiteY86" fmla="*/ 633401 h 1059043"/>
                  <a:gd name="connsiteX87" fmla="*/ 605981 w 3024845"/>
                  <a:gd name="connsiteY87" fmla="*/ 657180 h 1059043"/>
                  <a:gd name="connsiteX88" fmla="*/ 608007 w 3024845"/>
                  <a:gd name="connsiteY88" fmla="*/ 657180 h 1059043"/>
                  <a:gd name="connsiteX89" fmla="*/ 622194 w 3024845"/>
                  <a:gd name="connsiteY89" fmla="*/ 657180 h 1059043"/>
                  <a:gd name="connsiteX90" fmla="*/ 622194 w 3024845"/>
                  <a:gd name="connsiteY90" fmla="*/ 658261 h 1059043"/>
                  <a:gd name="connsiteX91" fmla="*/ 622194 w 3024845"/>
                  <a:gd name="connsiteY91" fmla="*/ 665827 h 1059043"/>
                  <a:gd name="connsiteX92" fmla="*/ 623968 w 3024845"/>
                  <a:gd name="connsiteY92" fmla="*/ 665827 h 1059043"/>
                  <a:gd name="connsiteX93" fmla="*/ 636381 w 3024845"/>
                  <a:gd name="connsiteY93" fmla="*/ 665827 h 1059043"/>
                  <a:gd name="connsiteX94" fmla="*/ 636381 w 3024845"/>
                  <a:gd name="connsiteY94" fmla="*/ 642048 h 1059043"/>
                  <a:gd name="connsiteX95" fmla="*/ 637394 w 3024845"/>
                  <a:gd name="connsiteY95" fmla="*/ 642048 h 1059043"/>
                  <a:gd name="connsiteX96" fmla="*/ 644488 w 3024845"/>
                  <a:gd name="connsiteY96" fmla="*/ 642048 h 1059043"/>
                  <a:gd name="connsiteX97" fmla="*/ 644488 w 3024845"/>
                  <a:gd name="connsiteY97" fmla="*/ 609621 h 1059043"/>
                  <a:gd name="connsiteX98" fmla="*/ 645501 w 3024845"/>
                  <a:gd name="connsiteY98" fmla="*/ 609621 h 1059043"/>
                  <a:gd name="connsiteX99" fmla="*/ 652595 w 3024845"/>
                  <a:gd name="connsiteY99" fmla="*/ 609621 h 1059043"/>
                  <a:gd name="connsiteX100" fmla="*/ 652595 w 3024845"/>
                  <a:gd name="connsiteY100" fmla="*/ 607730 h 1059043"/>
                  <a:gd name="connsiteX101" fmla="*/ 652595 w 3024845"/>
                  <a:gd name="connsiteY101" fmla="*/ 594489 h 1059043"/>
                  <a:gd name="connsiteX102" fmla="*/ 651328 w 3024845"/>
                  <a:gd name="connsiteY102" fmla="*/ 592867 h 1059043"/>
                  <a:gd name="connsiteX103" fmla="*/ 656648 w 3024845"/>
                  <a:gd name="connsiteY103" fmla="*/ 581518 h 1059043"/>
                  <a:gd name="connsiteX104" fmla="*/ 664755 w 3024845"/>
                  <a:gd name="connsiteY104" fmla="*/ 609621 h 1059043"/>
                  <a:gd name="connsiteX105" fmla="*/ 665515 w 3024845"/>
                  <a:gd name="connsiteY105" fmla="*/ 609621 h 1059043"/>
                  <a:gd name="connsiteX106" fmla="*/ 670835 w 3024845"/>
                  <a:gd name="connsiteY106" fmla="*/ 609621 h 1059043"/>
                  <a:gd name="connsiteX107" fmla="*/ 670835 w 3024845"/>
                  <a:gd name="connsiteY107" fmla="*/ 503694 h 1059043"/>
                  <a:gd name="connsiteX108" fmla="*/ 672355 w 3024845"/>
                  <a:gd name="connsiteY108" fmla="*/ 503694 h 1059043"/>
                  <a:gd name="connsiteX109" fmla="*/ 682995 w 3024845"/>
                  <a:gd name="connsiteY109" fmla="*/ 503694 h 1059043"/>
                  <a:gd name="connsiteX110" fmla="*/ 682995 w 3024845"/>
                  <a:gd name="connsiteY110" fmla="*/ 456135 h 1059043"/>
                  <a:gd name="connsiteX111" fmla="*/ 709342 w 3024845"/>
                  <a:gd name="connsiteY111" fmla="*/ 456135 h 1059043"/>
                  <a:gd name="connsiteX112" fmla="*/ 709342 w 3024845"/>
                  <a:gd name="connsiteY112" fmla="*/ 434517 h 1059043"/>
                  <a:gd name="connsiteX113" fmla="*/ 743796 w 3024845"/>
                  <a:gd name="connsiteY113" fmla="*/ 434517 h 1059043"/>
                  <a:gd name="connsiteX114" fmla="*/ 743796 w 3024845"/>
                  <a:gd name="connsiteY114" fmla="*/ 436949 h 1059043"/>
                  <a:gd name="connsiteX115" fmla="*/ 743796 w 3024845"/>
                  <a:gd name="connsiteY115" fmla="*/ 453973 h 1059043"/>
                  <a:gd name="connsiteX116" fmla="*/ 746076 w 3024845"/>
                  <a:gd name="connsiteY116" fmla="*/ 453973 h 1059043"/>
                  <a:gd name="connsiteX117" fmla="*/ 762036 w 3024845"/>
                  <a:gd name="connsiteY117" fmla="*/ 453973 h 1059043"/>
                  <a:gd name="connsiteX118" fmla="*/ 762036 w 3024845"/>
                  <a:gd name="connsiteY118" fmla="*/ 501532 h 1059043"/>
                  <a:gd name="connsiteX119" fmla="*/ 763049 w 3024845"/>
                  <a:gd name="connsiteY119" fmla="*/ 501532 h 1059043"/>
                  <a:gd name="connsiteX120" fmla="*/ 770143 w 3024845"/>
                  <a:gd name="connsiteY120" fmla="*/ 501532 h 1059043"/>
                  <a:gd name="connsiteX121" fmla="*/ 784330 w 3024845"/>
                  <a:gd name="connsiteY121" fmla="*/ 505856 h 1059043"/>
                  <a:gd name="connsiteX122" fmla="*/ 784330 w 3024845"/>
                  <a:gd name="connsiteY122" fmla="*/ 544768 h 1059043"/>
                  <a:gd name="connsiteX123" fmla="*/ 785343 w 3024845"/>
                  <a:gd name="connsiteY123" fmla="*/ 544768 h 1059043"/>
                  <a:gd name="connsiteX124" fmla="*/ 792436 w 3024845"/>
                  <a:gd name="connsiteY124" fmla="*/ 544768 h 1059043"/>
                  <a:gd name="connsiteX125" fmla="*/ 792436 w 3024845"/>
                  <a:gd name="connsiteY125" fmla="*/ 546389 h 1059043"/>
                  <a:gd name="connsiteX126" fmla="*/ 792436 w 3024845"/>
                  <a:gd name="connsiteY126" fmla="*/ 557738 h 1059043"/>
                  <a:gd name="connsiteX127" fmla="*/ 794463 w 3024845"/>
                  <a:gd name="connsiteY127" fmla="*/ 557738 h 1059043"/>
                  <a:gd name="connsiteX128" fmla="*/ 808650 w 3024845"/>
                  <a:gd name="connsiteY128" fmla="*/ 557738 h 1059043"/>
                  <a:gd name="connsiteX129" fmla="*/ 814730 w 3024845"/>
                  <a:gd name="connsiteY129" fmla="*/ 564224 h 1059043"/>
                  <a:gd name="connsiteX130" fmla="*/ 814730 w 3024845"/>
                  <a:gd name="connsiteY130" fmla="*/ 585842 h 1059043"/>
                  <a:gd name="connsiteX131" fmla="*/ 817010 w 3024845"/>
                  <a:gd name="connsiteY131" fmla="*/ 585842 h 1059043"/>
                  <a:gd name="connsiteX132" fmla="*/ 832970 w 3024845"/>
                  <a:gd name="connsiteY132" fmla="*/ 585842 h 1059043"/>
                  <a:gd name="connsiteX133" fmla="*/ 832970 w 3024845"/>
                  <a:gd name="connsiteY133" fmla="*/ 586922 h 1059043"/>
                  <a:gd name="connsiteX134" fmla="*/ 832970 w 3024845"/>
                  <a:gd name="connsiteY134" fmla="*/ 594489 h 1059043"/>
                  <a:gd name="connsiteX135" fmla="*/ 834237 w 3024845"/>
                  <a:gd name="connsiteY135" fmla="*/ 594489 h 1059043"/>
                  <a:gd name="connsiteX136" fmla="*/ 843104 w 3024845"/>
                  <a:gd name="connsiteY136" fmla="*/ 594489 h 1059043"/>
                  <a:gd name="connsiteX137" fmla="*/ 843104 w 3024845"/>
                  <a:gd name="connsiteY137" fmla="*/ 596650 h 1059043"/>
                  <a:gd name="connsiteX138" fmla="*/ 843104 w 3024845"/>
                  <a:gd name="connsiteY138" fmla="*/ 611783 h 1059043"/>
                  <a:gd name="connsiteX139" fmla="*/ 847157 w 3024845"/>
                  <a:gd name="connsiteY139" fmla="*/ 609891 h 1059043"/>
                  <a:gd name="connsiteX140" fmla="*/ 847157 w 3024845"/>
                  <a:gd name="connsiteY140" fmla="*/ 596650 h 1059043"/>
                  <a:gd name="connsiteX141" fmla="*/ 848170 w 3024845"/>
                  <a:gd name="connsiteY141" fmla="*/ 596650 h 1059043"/>
                  <a:gd name="connsiteX142" fmla="*/ 855264 w 3024845"/>
                  <a:gd name="connsiteY142" fmla="*/ 596650 h 1059043"/>
                  <a:gd name="connsiteX143" fmla="*/ 855264 w 3024845"/>
                  <a:gd name="connsiteY143" fmla="*/ 598272 h 1059043"/>
                  <a:gd name="connsiteX144" fmla="*/ 855264 w 3024845"/>
                  <a:gd name="connsiteY144" fmla="*/ 609621 h 1059043"/>
                  <a:gd name="connsiteX145" fmla="*/ 856024 w 3024845"/>
                  <a:gd name="connsiteY145" fmla="*/ 609621 h 1059043"/>
                  <a:gd name="connsiteX146" fmla="*/ 861344 w 3024845"/>
                  <a:gd name="connsiteY146" fmla="*/ 609621 h 1059043"/>
                  <a:gd name="connsiteX147" fmla="*/ 909984 w 3024845"/>
                  <a:gd name="connsiteY147" fmla="*/ 605298 h 1059043"/>
                  <a:gd name="connsiteX148" fmla="*/ 909984 w 3024845"/>
                  <a:gd name="connsiteY148" fmla="*/ 606649 h 1059043"/>
                  <a:gd name="connsiteX149" fmla="*/ 909984 w 3024845"/>
                  <a:gd name="connsiteY149" fmla="*/ 616106 h 1059043"/>
                  <a:gd name="connsiteX150" fmla="*/ 910744 w 3024845"/>
                  <a:gd name="connsiteY150" fmla="*/ 616106 h 1059043"/>
                  <a:gd name="connsiteX151" fmla="*/ 916065 w 3024845"/>
                  <a:gd name="connsiteY151" fmla="*/ 616106 h 1059043"/>
                  <a:gd name="connsiteX152" fmla="*/ 916065 w 3024845"/>
                  <a:gd name="connsiteY152" fmla="*/ 618268 h 1059043"/>
                  <a:gd name="connsiteX153" fmla="*/ 916065 w 3024845"/>
                  <a:gd name="connsiteY153" fmla="*/ 633401 h 1059043"/>
                  <a:gd name="connsiteX154" fmla="*/ 918091 w 3024845"/>
                  <a:gd name="connsiteY154" fmla="*/ 632050 h 1059043"/>
                  <a:gd name="connsiteX155" fmla="*/ 932278 w 3024845"/>
                  <a:gd name="connsiteY155" fmla="*/ 622592 h 1059043"/>
                  <a:gd name="connsiteX156" fmla="*/ 938358 w 3024845"/>
                  <a:gd name="connsiteY156" fmla="*/ 581518 h 1059043"/>
                  <a:gd name="connsiteX157" fmla="*/ 939118 w 3024845"/>
                  <a:gd name="connsiteY157" fmla="*/ 581248 h 1059043"/>
                  <a:gd name="connsiteX158" fmla="*/ 944438 w 3024845"/>
                  <a:gd name="connsiteY158" fmla="*/ 579356 h 1059043"/>
                  <a:gd name="connsiteX159" fmla="*/ 946465 w 3024845"/>
                  <a:gd name="connsiteY159" fmla="*/ 510179 h 1059043"/>
                  <a:gd name="connsiteX160" fmla="*/ 948492 w 3024845"/>
                  <a:gd name="connsiteY160" fmla="*/ 579356 h 1059043"/>
                  <a:gd name="connsiteX161" fmla="*/ 949252 w 3024845"/>
                  <a:gd name="connsiteY161" fmla="*/ 579626 h 1059043"/>
                  <a:gd name="connsiteX162" fmla="*/ 954572 w 3024845"/>
                  <a:gd name="connsiteY162" fmla="*/ 581518 h 1059043"/>
                  <a:gd name="connsiteX163" fmla="*/ 954572 w 3024845"/>
                  <a:gd name="connsiteY163" fmla="*/ 495047 h 1059043"/>
                  <a:gd name="connsiteX164" fmla="*/ 958625 w 3024845"/>
                  <a:gd name="connsiteY164" fmla="*/ 462620 h 1059043"/>
                  <a:gd name="connsiteX165" fmla="*/ 997132 w 3024845"/>
                  <a:gd name="connsiteY165" fmla="*/ 462620 h 1059043"/>
                  <a:gd name="connsiteX166" fmla="*/ 997132 w 3024845"/>
                  <a:gd name="connsiteY166" fmla="*/ 495047 h 1059043"/>
                  <a:gd name="connsiteX167" fmla="*/ 997892 w 3024845"/>
                  <a:gd name="connsiteY167" fmla="*/ 495047 h 1059043"/>
                  <a:gd name="connsiteX168" fmla="*/ 1003212 w 3024845"/>
                  <a:gd name="connsiteY168" fmla="*/ 495047 h 1059043"/>
                  <a:gd name="connsiteX169" fmla="*/ 1003212 w 3024845"/>
                  <a:gd name="connsiteY169" fmla="*/ 412899 h 1059043"/>
                  <a:gd name="connsiteX170" fmla="*/ 1004986 w 3024845"/>
                  <a:gd name="connsiteY170" fmla="*/ 412899 h 1059043"/>
                  <a:gd name="connsiteX171" fmla="*/ 1017399 w 3024845"/>
                  <a:gd name="connsiteY171" fmla="*/ 412899 h 1059043"/>
                  <a:gd name="connsiteX172" fmla="*/ 1017399 w 3024845"/>
                  <a:gd name="connsiteY172" fmla="*/ 411008 h 1059043"/>
                  <a:gd name="connsiteX173" fmla="*/ 1017399 w 3024845"/>
                  <a:gd name="connsiteY173" fmla="*/ 397767 h 1059043"/>
                  <a:gd name="connsiteX174" fmla="*/ 1039693 w 3024845"/>
                  <a:gd name="connsiteY174" fmla="*/ 397767 h 1059043"/>
                  <a:gd name="connsiteX175" fmla="*/ 1039693 w 3024845"/>
                  <a:gd name="connsiteY175" fmla="*/ 396686 h 1059043"/>
                  <a:gd name="connsiteX176" fmla="*/ 1039693 w 3024845"/>
                  <a:gd name="connsiteY176" fmla="*/ 389120 h 1059043"/>
                  <a:gd name="connsiteX177" fmla="*/ 1041466 w 3024845"/>
                  <a:gd name="connsiteY177" fmla="*/ 389120 h 1059043"/>
                  <a:gd name="connsiteX178" fmla="*/ 1053880 w 3024845"/>
                  <a:gd name="connsiteY178" fmla="*/ 389120 h 1059043"/>
                  <a:gd name="connsiteX179" fmla="*/ 1053880 w 3024845"/>
                  <a:gd name="connsiteY179" fmla="*/ 390201 h 1059043"/>
                  <a:gd name="connsiteX180" fmla="*/ 1053880 w 3024845"/>
                  <a:gd name="connsiteY180" fmla="*/ 397767 h 1059043"/>
                  <a:gd name="connsiteX181" fmla="*/ 1054640 w 3024845"/>
                  <a:gd name="connsiteY181" fmla="*/ 397767 h 1059043"/>
                  <a:gd name="connsiteX182" fmla="*/ 1059960 w 3024845"/>
                  <a:gd name="connsiteY182" fmla="*/ 397767 h 1059043"/>
                  <a:gd name="connsiteX183" fmla="*/ 1070093 w 3024845"/>
                  <a:gd name="connsiteY183" fmla="*/ 393443 h 1059043"/>
                  <a:gd name="connsiteX184" fmla="*/ 1074146 w 3024845"/>
                  <a:gd name="connsiteY184" fmla="*/ 396686 h 1059043"/>
                  <a:gd name="connsiteX185" fmla="*/ 1074146 w 3024845"/>
                  <a:gd name="connsiteY185" fmla="*/ 389120 h 1059043"/>
                  <a:gd name="connsiteX186" fmla="*/ 1076426 w 3024845"/>
                  <a:gd name="connsiteY186" fmla="*/ 389120 h 1059043"/>
                  <a:gd name="connsiteX187" fmla="*/ 1092387 w 3024845"/>
                  <a:gd name="connsiteY187" fmla="*/ 389120 h 1059043"/>
                  <a:gd name="connsiteX188" fmla="*/ 1092387 w 3024845"/>
                  <a:gd name="connsiteY188" fmla="*/ 390201 h 1059043"/>
                  <a:gd name="connsiteX189" fmla="*/ 1092387 w 3024845"/>
                  <a:gd name="connsiteY189" fmla="*/ 397767 h 1059043"/>
                  <a:gd name="connsiteX190" fmla="*/ 1122787 w 3024845"/>
                  <a:gd name="connsiteY190" fmla="*/ 397767 h 1059043"/>
                  <a:gd name="connsiteX191" fmla="*/ 1122787 w 3024845"/>
                  <a:gd name="connsiteY191" fmla="*/ 399388 h 1059043"/>
                  <a:gd name="connsiteX192" fmla="*/ 1122787 w 3024845"/>
                  <a:gd name="connsiteY192" fmla="*/ 410738 h 1059043"/>
                  <a:gd name="connsiteX193" fmla="*/ 1149134 w 3024845"/>
                  <a:gd name="connsiteY193" fmla="*/ 410738 h 1059043"/>
                  <a:gd name="connsiteX194" fmla="*/ 1149134 w 3024845"/>
                  <a:gd name="connsiteY194" fmla="*/ 441002 h 1059043"/>
                  <a:gd name="connsiteX195" fmla="*/ 1149894 w 3024845"/>
                  <a:gd name="connsiteY195" fmla="*/ 441002 h 1059043"/>
                  <a:gd name="connsiteX196" fmla="*/ 1155214 w 3024845"/>
                  <a:gd name="connsiteY196" fmla="*/ 441002 h 1059043"/>
                  <a:gd name="connsiteX197" fmla="*/ 1155214 w 3024845"/>
                  <a:gd name="connsiteY197" fmla="*/ 442083 h 1059043"/>
                  <a:gd name="connsiteX198" fmla="*/ 1155214 w 3024845"/>
                  <a:gd name="connsiteY198" fmla="*/ 449650 h 1059043"/>
                  <a:gd name="connsiteX199" fmla="*/ 1159268 w 3024845"/>
                  <a:gd name="connsiteY199" fmla="*/ 479914 h 1059043"/>
                  <a:gd name="connsiteX200" fmla="*/ 1160028 w 3024845"/>
                  <a:gd name="connsiteY200" fmla="*/ 479914 h 1059043"/>
                  <a:gd name="connsiteX201" fmla="*/ 1165348 w 3024845"/>
                  <a:gd name="connsiteY201" fmla="*/ 479914 h 1059043"/>
                  <a:gd name="connsiteX202" fmla="*/ 1165348 w 3024845"/>
                  <a:gd name="connsiteY202" fmla="*/ 480725 h 1059043"/>
                  <a:gd name="connsiteX203" fmla="*/ 1165348 w 3024845"/>
                  <a:gd name="connsiteY203" fmla="*/ 486400 h 1059043"/>
                  <a:gd name="connsiteX204" fmla="*/ 1166361 w 3024845"/>
                  <a:gd name="connsiteY204" fmla="*/ 486400 h 1059043"/>
                  <a:gd name="connsiteX205" fmla="*/ 1173454 w 3024845"/>
                  <a:gd name="connsiteY205" fmla="*/ 486400 h 1059043"/>
                  <a:gd name="connsiteX206" fmla="*/ 1173454 w 3024845"/>
                  <a:gd name="connsiteY206" fmla="*/ 516665 h 1059043"/>
                  <a:gd name="connsiteX207" fmla="*/ 1175481 w 3024845"/>
                  <a:gd name="connsiteY207" fmla="*/ 516665 h 1059043"/>
                  <a:gd name="connsiteX208" fmla="*/ 1189668 w 3024845"/>
                  <a:gd name="connsiteY208" fmla="*/ 516665 h 1059043"/>
                  <a:gd name="connsiteX209" fmla="*/ 1189668 w 3024845"/>
                  <a:gd name="connsiteY209" fmla="*/ 540444 h 1059043"/>
                  <a:gd name="connsiteX210" fmla="*/ 1191695 w 3024845"/>
                  <a:gd name="connsiteY210" fmla="*/ 542065 h 1059043"/>
                  <a:gd name="connsiteX211" fmla="*/ 1191695 w 3024845"/>
                  <a:gd name="connsiteY211" fmla="*/ 553415 h 1059043"/>
                  <a:gd name="connsiteX212" fmla="*/ 1192455 w 3024845"/>
                  <a:gd name="connsiteY212" fmla="*/ 553415 h 1059043"/>
                  <a:gd name="connsiteX213" fmla="*/ 1197775 w 3024845"/>
                  <a:gd name="connsiteY213" fmla="*/ 553415 h 1059043"/>
                  <a:gd name="connsiteX214" fmla="*/ 1197775 w 3024845"/>
                  <a:gd name="connsiteY214" fmla="*/ 577194 h 1059043"/>
                  <a:gd name="connsiteX215" fmla="*/ 1199041 w 3024845"/>
                  <a:gd name="connsiteY215" fmla="*/ 577194 h 1059043"/>
                  <a:gd name="connsiteX216" fmla="*/ 1207908 w 3024845"/>
                  <a:gd name="connsiteY216" fmla="*/ 577194 h 1059043"/>
                  <a:gd name="connsiteX217" fmla="*/ 1209935 w 3024845"/>
                  <a:gd name="connsiteY217" fmla="*/ 581248 h 1059043"/>
                  <a:gd name="connsiteX218" fmla="*/ 1209935 w 3024845"/>
                  <a:gd name="connsiteY218" fmla="*/ 594489 h 1059043"/>
                  <a:gd name="connsiteX219" fmla="*/ 1211455 w 3024845"/>
                  <a:gd name="connsiteY219" fmla="*/ 592597 h 1059043"/>
                  <a:gd name="connsiteX220" fmla="*/ 1222095 w 3024845"/>
                  <a:gd name="connsiteY220" fmla="*/ 579356 h 1059043"/>
                  <a:gd name="connsiteX221" fmla="*/ 1250469 w 3024845"/>
                  <a:gd name="connsiteY221" fmla="*/ 579356 h 1059043"/>
                  <a:gd name="connsiteX222" fmla="*/ 1250469 w 3024845"/>
                  <a:gd name="connsiteY222" fmla="*/ 665827 h 1059043"/>
                  <a:gd name="connsiteX223" fmla="*/ 1251229 w 3024845"/>
                  <a:gd name="connsiteY223" fmla="*/ 665827 h 1059043"/>
                  <a:gd name="connsiteX224" fmla="*/ 1256549 w 3024845"/>
                  <a:gd name="connsiteY224" fmla="*/ 665827 h 1059043"/>
                  <a:gd name="connsiteX225" fmla="*/ 1257309 w 3024845"/>
                  <a:gd name="connsiteY225" fmla="*/ 664476 h 1059043"/>
                  <a:gd name="connsiteX226" fmla="*/ 1262629 w 3024845"/>
                  <a:gd name="connsiteY226" fmla="*/ 655018 h 1059043"/>
                  <a:gd name="connsiteX227" fmla="*/ 1262629 w 3024845"/>
                  <a:gd name="connsiteY227" fmla="*/ 656910 h 1059043"/>
                  <a:gd name="connsiteX228" fmla="*/ 1262629 w 3024845"/>
                  <a:gd name="connsiteY228" fmla="*/ 670151 h 1059043"/>
                  <a:gd name="connsiteX229" fmla="*/ 1266682 w 3024845"/>
                  <a:gd name="connsiteY229" fmla="*/ 624754 h 1059043"/>
                  <a:gd name="connsiteX230" fmla="*/ 1267442 w 3024845"/>
                  <a:gd name="connsiteY230" fmla="*/ 624754 h 1059043"/>
                  <a:gd name="connsiteX231" fmla="*/ 1272762 w 3024845"/>
                  <a:gd name="connsiteY231" fmla="*/ 624754 h 1059043"/>
                  <a:gd name="connsiteX232" fmla="*/ 1272762 w 3024845"/>
                  <a:gd name="connsiteY232" fmla="*/ 559900 h 1059043"/>
                  <a:gd name="connsiteX233" fmla="*/ 1273776 w 3024845"/>
                  <a:gd name="connsiteY233" fmla="*/ 559900 h 1059043"/>
                  <a:gd name="connsiteX234" fmla="*/ 1280869 w 3024845"/>
                  <a:gd name="connsiteY234" fmla="*/ 559900 h 1059043"/>
                  <a:gd name="connsiteX235" fmla="*/ 1293029 w 3024845"/>
                  <a:gd name="connsiteY235" fmla="*/ 516665 h 1059043"/>
                  <a:gd name="connsiteX236" fmla="*/ 1294296 w 3024845"/>
                  <a:gd name="connsiteY236" fmla="*/ 516665 h 1059043"/>
                  <a:gd name="connsiteX237" fmla="*/ 1303163 w 3024845"/>
                  <a:gd name="connsiteY237" fmla="*/ 516665 h 1059043"/>
                  <a:gd name="connsiteX238" fmla="*/ 1313296 w 3024845"/>
                  <a:gd name="connsiteY238" fmla="*/ 559900 h 1059043"/>
                  <a:gd name="connsiteX239" fmla="*/ 1314309 w 3024845"/>
                  <a:gd name="connsiteY239" fmla="*/ 559900 h 1059043"/>
                  <a:gd name="connsiteX240" fmla="*/ 1321403 w 3024845"/>
                  <a:gd name="connsiteY240" fmla="*/ 559900 h 1059043"/>
                  <a:gd name="connsiteX241" fmla="*/ 1321403 w 3024845"/>
                  <a:gd name="connsiteY241" fmla="*/ 598812 h 1059043"/>
                  <a:gd name="connsiteX242" fmla="*/ 1323176 w 3024845"/>
                  <a:gd name="connsiteY242" fmla="*/ 598812 h 1059043"/>
                  <a:gd name="connsiteX243" fmla="*/ 1335590 w 3024845"/>
                  <a:gd name="connsiteY243" fmla="*/ 598812 h 1059043"/>
                  <a:gd name="connsiteX244" fmla="*/ 1335590 w 3024845"/>
                  <a:gd name="connsiteY244" fmla="*/ 600974 h 1059043"/>
                  <a:gd name="connsiteX245" fmla="*/ 1335590 w 3024845"/>
                  <a:gd name="connsiteY245" fmla="*/ 616106 h 1059043"/>
                  <a:gd name="connsiteX246" fmla="*/ 1339643 w 3024845"/>
                  <a:gd name="connsiteY246" fmla="*/ 613945 h 1059043"/>
                  <a:gd name="connsiteX247" fmla="*/ 1339643 w 3024845"/>
                  <a:gd name="connsiteY247" fmla="*/ 598812 h 1059043"/>
                  <a:gd name="connsiteX248" fmla="*/ 1341163 w 3024845"/>
                  <a:gd name="connsiteY248" fmla="*/ 598812 h 1059043"/>
                  <a:gd name="connsiteX249" fmla="*/ 1351803 w 3024845"/>
                  <a:gd name="connsiteY249" fmla="*/ 598812 h 1059043"/>
                  <a:gd name="connsiteX250" fmla="*/ 1351803 w 3024845"/>
                  <a:gd name="connsiteY250" fmla="*/ 600433 h 1059043"/>
                  <a:gd name="connsiteX251" fmla="*/ 1351803 w 3024845"/>
                  <a:gd name="connsiteY251" fmla="*/ 611783 h 1059043"/>
                  <a:gd name="connsiteX252" fmla="*/ 1382204 w 3024845"/>
                  <a:gd name="connsiteY252" fmla="*/ 611783 h 1059043"/>
                  <a:gd name="connsiteX253" fmla="*/ 1382204 w 3024845"/>
                  <a:gd name="connsiteY253" fmla="*/ 575033 h 1059043"/>
                  <a:gd name="connsiteX254" fmla="*/ 1383470 w 3024845"/>
                  <a:gd name="connsiteY254" fmla="*/ 575033 h 1059043"/>
                  <a:gd name="connsiteX255" fmla="*/ 1392337 w 3024845"/>
                  <a:gd name="connsiteY255" fmla="*/ 575033 h 1059043"/>
                  <a:gd name="connsiteX256" fmla="*/ 1392337 w 3024845"/>
                  <a:gd name="connsiteY256" fmla="*/ 596650 h 1059043"/>
                  <a:gd name="connsiteX257" fmla="*/ 1394364 w 3024845"/>
                  <a:gd name="connsiteY257" fmla="*/ 564224 h 1059043"/>
                  <a:gd name="connsiteX258" fmla="*/ 1416657 w 3024845"/>
                  <a:gd name="connsiteY258" fmla="*/ 564224 h 1059043"/>
                  <a:gd name="connsiteX259" fmla="*/ 1416657 w 3024845"/>
                  <a:gd name="connsiteY259" fmla="*/ 562602 h 1059043"/>
                  <a:gd name="connsiteX260" fmla="*/ 1416657 w 3024845"/>
                  <a:gd name="connsiteY260" fmla="*/ 551253 h 1059043"/>
                  <a:gd name="connsiteX261" fmla="*/ 1417417 w 3024845"/>
                  <a:gd name="connsiteY261" fmla="*/ 551253 h 1059043"/>
                  <a:gd name="connsiteX262" fmla="*/ 1422737 w 3024845"/>
                  <a:gd name="connsiteY262" fmla="*/ 551253 h 1059043"/>
                  <a:gd name="connsiteX263" fmla="*/ 1422737 w 3024845"/>
                  <a:gd name="connsiteY263" fmla="*/ 549362 h 1059043"/>
                  <a:gd name="connsiteX264" fmla="*/ 1422737 w 3024845"/>
                  <a:gd name="connsiteY264" fmla="*/ 536121 h 1059043"/>
                  <a:gd name="connsiteX265" fmla="*/ 1426791 w 3024845"/>
                  <a:gd name="connsiteY265" fmla="*/ 542606 h 1059043"/>
                  <a:gd name="connsiteX266" fmla="*/ 1429071 w 3024845"/>
                  <a:gd name="connsiteY266" fmla="*/ 542606 h 1059043"/>
                  <a:gd name="connsiteX267" fmla="*/ 1445031 w 3024845"/>
                  <a:gd name="connsiteY267" fmla="*/ 542606 h 1059043"/>
                  <a:gd name="connsiteX268" fmla="*/ 1445031 w 3024845"/>
                  <a:gd name="connsiteY268" fmla="*/ 541795 h 1059043"/>
                  <a:gd name="connsiteX269" fmla="*/ 1445031 w 3024845"/>
                  <a:gd name="connsiteY269" fmla="*/ 536121 h 1059043"/>
                  <a:gd name="connsiteX270" fmla="*/ 1445791 w 3024845"/>
                  <a:gd name="connsiteY270" fmla="*/ 536121 h 1059043"/>
                  <a:gd name="connsiteX271" fmla="*/ 1451111 w 3024845"/>
                  <a:gd name="connsiteY271" fmla="*/ 536121 h 1059043"/>
                  <a:gd name="connsiteX272" fmla="*/ 1451111 w 3024845"/>
                  <a:gd name="connsiteY272" fmla="*/ 537472 h 1059043"/>
                  <a:gd name="connsiteX273" fmla="*/ 1451111 w 3024845"/>
                  <a:gd name="connsiteY273" fmla="*/ 546930 h 1059043"/>
                  <a:gd name="connsiteX274" fmla="*/ 1489618 w 3024845"/>
                  <a:gd name="connsiteY274" fmla="*/ 546930 h 1059043"/>
                  <a:gd name="connsiteX275" fmla="*/ 1489618 w 3024845"/>
                  <a:gd name="connsiteY275" fmla="*/ 685283 h 1059043"/>
                  <a:gd name="connsiteX276" fmla="*/ 1491138 w 3024845"/>
                  <a:gd name="connsiteY276" fmla="*/ 685283 h 1059043"/>
                  <a:gd name="connsiteX277" fmla="*/ 1501778 w 3024845"/>
                  <a:gd name="connsiteY277" fmla="*/ 685283 h 1059043"/>
                  <a:gd name="connsiteX278" fmla="*/ 1501778 w 3024845"/>
                  <a:gd name="connsiteY278" fmla="*/ 672313 h 1059043"/>
                  <a:gd name="connsiteX279" fmla="*/ 1505832 w 3024845"/>
                  <a:gd name="connsiteY279" fmla="*/ 672313 h 1059043"/>
                  <a:gd name="connsiteX280" fmla="*/ 1505832 w 3024845"/>
                  <a:gd name="connsiteY280" fmla="*/ 685283 h 1059043"/>
                  <a:gd name="connsiteX281" fmla="*/ 1536232 w 3024845"/>
                  <a:gd name="connsiteY281" fmla="*/ 685283 h 1059043"/>
                  <a:gd name="connsiteX282" fmla="*/ 1536232 w 3024845"/>
                  <a:gd name="connsiteY282" fmla="*/ 655018 h 1059043"/>
                  <a:gd name="connsiteX283" fmla="*/ 1548392 w 3024845"/>
                  <a:gd name="connsiteY283" fmla="*/ 655018 h 1059043"/>
                  <a:gd name="connsiteX284" fmla="*/ 1560552 w 3024845"/>
                  <a:gd name="connsiteY284" fmla="*/ 652857 h 1059043"/>
                  <a:gd name="connsiteX285" fmla="*/ 1564606 w 3024845"/>
                  <a:gd name="connsiteY285" fmla="*/ 655018 h 1059043"/>
                  <a:gd name="connsiteX286" fmla="*/ 1574739 w 3024845"/>
                  <a:gd name="connsiteY286" fmla="*/ 655018 h 1059043"/>
                  <a:gd name="connsiteX287" fmla="*/ 1574739 w 3024845"/>
                  <a:gd name="connsiteY287" fmla="*/ 685283 h 1059043"/>
                  <a:gd name="connsiteX288" fmla="*/ 1582846 w 3024845"/>
                  <a:gd name="connsiteY288" fmla="*/ 685283 h 1059043"/>
                  <a:gd name="connsiteX289" fmla="*/ 1582846 w 3024845"/>
                  <a:gd name="connsiteY289" fmla="*/ 702578 h 1059043"/>
                  <a:gd name="connsiteX290" fmla="*/ 1592182 w 3024845"/>
                  <a:gd name="connsiteY290" fmla="*/ 703483 h 1059043"/>
                  <a:gd name="connsiteX291" fmla="*/ 1605140 w 3024845"/>
                  <a:gd name="connsiteY291" fmla="*/ 703483 h 1059043"/>
                  <a:gd name="connsiteX292" fmla="*/ 1605140 w 3024845"/>
                  <a:gd name="connsiteY292" fmla="*/ 687445 h 1059043"/>
                  <a:gd name="connsiteX293" fmla="*/ 1673096 w 3024845"/>
                  <a:gd name="connsiteY293" fmla="*/ 687445 h 1059043"/>
                  <a:gd name="connsiteX294" fmla="*/ 1673096 w 3024845"/>
                  <a:gd name="connsiteY294" fmla="*/ 602192 h 1059043"/>
                  <a:gd name="connsiteX295" fmla="*/ 1745104 w 3024845"/>
                  <a:gd name="connsiteY295" fmla="*/ 602192 h 1059043"/>
                  <a:gd name="connsiteX296" fmla="*/ 1745104 w 3024845"/>
                  <a:gd name="connsiteY296" fmla="*/ 680960 h 1059043"/>
                  <a:gd name="connsiteX297" fmla="*/ 1747008 w 3024845"/>
                  <a:gd name="connsiteY297" fmla="*/ 680960 h 1059043"/>
                  <a:gd name="connsiteX298" fmla="*/ 1748250 w 3024845"/>
                  <a:gd name="connsiteY298" fmla="*/ 703483 h 1059043"/>
                  <a:gd name="connsiteX299" fmla="*/ 1757926 w 3024845"/>
                  <a:gd name="connsiteY299" fmla="*/ 703483 h 1059043"/>
                  <a:gd name="connsiteX300" fmla="*/ 1759168 w 3024845"/>
                  <a:gd name="connsiteY300" fmla="*/ 680960 h 1059043"/>
                  <a:gd name="connsiteX301" fmla="*/ 1765248 w 3024845"/>
                  <a:gd name="connsiteY301" fmla="*/ 680960 h 1059043"/>
                  <a:gd name="connsiteX302" fmla="*/ 1766490 w 3024845"/>
                  <a:gd name="connsiteY302" fmla="*/ 703483 h 1059043"/>
                  <a:gd name="connsiteX303" fmla="*/ 1817112 w 3024845"/>
                  <a:gd name="connsiteY303" fmla="*/ 703483 h 1059043"/>
                  <a:gd name="connsiteX304" fmla="*/ 1817112 w 3024845"/>
                  <a:gd name="connsiteY304" fmla="*/ 540455 h 1059043"/>
                  <a:gd name="connsiteX305" fmla="*/ 2014439 w 3024845"/>
                  <a:gd name="connsiteY305" fmla="*/ 540455 h 1059043"/>
                  <a:gd name="connsiteX306" fmla="*/ 2014439 w 3024845"/>
                  <a:gd name="connsiteY306" fmla="*/ 703483 h 1059043"/>
                  <a:gd name="connsiteX307" fmla="*/ 2033136 w 3024845"/>
                  <a:gd name="connsiteY307" fmla="*/ 703483 h 1059043"/>
                  <a:gd name="connsiteX308" fmla="*/ 2033136 w 3024845"/>
                  <a:gd name="connsiteY308" fmla="*/ 620790 h 1059043"/>
                  <a:gd name="connsiteX309" fmla="*/ 2128256 w 3024845"/>
                  <a:gd name="connsiteY309" fmla="*/ 620790 h 1059043"/>
                  <a:gd name="connsiteX310" fmla="*/ 2146266 w 3024845"/>
                  <a:gd name="connsiteY310" fmla="*/ 131868 h 1059043"/>
                  <a:gd name="connsiteX311" fmla="*/ 2144240 w 3024845"/>
                  <a:gd name="connsiteY311" fmla="*/ 125383 h 1059043"/>
                  <a:gd name="connsiteX312" fmla="*/ 2150320 w 3024845"/>
                  <a:gd name="connsiteY312" fmla="*/ 118897 h 1059043"/>
                  <a:gd name="connsiteX313" fmla="*/ 2150320 w 3024845"/>
                  <a:gd name="connsiteY313" fmla="*/ 60529 h 1059043"/>
                  <a:gd name="connsiteX314" fmla="*/ 2152346 w 3024845"/>
                  <a:gd name="connsiteY314" fmla="*/ 56206 h 1059043"/>
                  <a:gd name="connsiteX315" fmla="*/ 2152346 w 3024845"/>
                  <a:gd name="connsiteY315" fmla="*/ 0 h 1059043"/>
                  <a:gd name="connsiteX316" fmla="*/ 2168560 w 3024845"/>
                  <a:gd name="connsiteY316" fmla="*/ 125383 h 1059043"/>
                  <a:gd name="connsiteX317" fmla="*/ 2180720 w 3024845"/>
                  <a:gd name="connsiteY317" fmla="*/ 555577 h 1059043"/>
                  <a:gd name="connsiteX318" fmla="*/ 2245574 w 3024845"/>
                  <a:gd name="connsiteY318" fmla="*/ 555577 h 1059043"/>
                  <a:gd name="connsiteX319" fmla="*/ 2245574 w 3024845"/>
                  <a:gd name="connsiteY319" fmla="*/ 631239 h 1059043"/>
                  <a:gd name="connsiteX320" fmla="*/ 2253681 w 3024845"/>
                  <a:gd name="connsiteY320" fmla="*/ 631239 h 1059043"/>
                  <a:gd name="connsiteX321" fmla="*/ 2255708 w 3024845"/>
                  <a:gd name="connsiteY321" fmla="*/ 624754 h 1059043"/>
                  <a:gd name="connsiteX322" fmla="*/ 2261788 w 3024845"/>
                  <a:gd name="connsiteY322" fmla="*/ 624754 h 1059043"/>
                  <a:gd name="connsiteX323" fmla="*/ 2263815 w 3024845"/>
                  <a:gd name="connsiteY323" fmla="*/ 633401 h 1059043"/>
                  <a:gd name="connsiteX324" fmla="*/ 2275975 w 3024845"/>
                  <a:gd name="connsiteY324" fmla="*/ 633401 h 1059043"/>
                  <a:gd name="connsiteX325" fmla="*/ 2275975 w 3024845"/>
                  <a:gd name="connsiteY325" fmla="*/ 626915 h 1059043"/>
                  <a:gd name="connsiteX326" fmla="*/ 2298268 w 3024845"/>
                  <a:gd name="connsiteY326" fmla="*/ 626915 h 1059043"/>
                  <a:gd name="connsiteX327" fmla="*/ 2298268 w 3024845"/>
                  <a:gd name="connsiteY327" fmla="*/ 633401 h 1059043"/>
                  <a:gd name="connsiteX328" fmla="*/ 2318535 w 3024845"/>
                  <a:gd name="connsiteY328" fmla="*/ 633401 h 1059043"/>
                  <a:gd name="connsiteX329" fmla="*/ 2318535 w 3024845"/>
                  <a:gd name="connsiteY329" fmla="*/ 678798 h 1059043"/>
                  <a:gd name="connsiteX330" fmla="*/ 2332722 w 3024845"/>
                  <a:gd name="connsiteY330" fmla="*/ 678798 h 1059043"/>
                  <a:gd name="connsiteX331" fmla="*/ 2332722 w 3024845"/>
                  <a:gd name="connsiteY331" fmla="*/ 665827 h 1059043"/>
                  <a:gd name="connsiteX332" fmla="*/ 2348936 w 3024845"/>
                  <a:gd name="connsiteY332" fmla="*/ 665827 h 1059043"/>
                  <a:gd name="connsiteX333" fmla="*/ 2348936 w 3024845"/>
                  <a:gd name="connsiteY333" fmla="*/ 486400 h 1059043"/>
                  <a:gd name="connsiteX334" fmla="*/ 2355016 w 3024845"/>
                  <a:gd name="connsiteY334" fmla="*/ 479914 h 1059043"/>
                  <a:gd name="connsiteX335" fmla="*/ 2427977 w 3024845"/>
                  <a:gd name="connsiteY335" fmla="*/ 479914 h 1059043"/>
                  <a:gd name="connsiteX336" fmla="*/ 2427977 w 3024845"/>
                  <a:gd name="connsiteY336" fmla="*/ 488562 h 1059043"/>
                  <a:gd name="connsiteX337" fmla="*/ 2438110 w 3024845"/>
                  <a:gd name="connsiteY337" fmla="*/ 488562 h 1059043"/>
                  <a:gd name="connsiteX338" fmla="*/ 2438110 w 3024845"/>
                  <a:gd name="connsiteY338" fmla="*/ 603136 h 1059043"/>
                  <a:gd name="connsiteX339" fmla="*/ 2460404 w 3024845"/>
                  <a:gd name="connsiteY339" fmla="*/ 603136 h 1059043"/>
                  <a:gd name="connsiteX340" fmla="*/ 2460404 w 3024845"/>
                  <a:gd name="connsiteY340" fmla="*/ 536121 h 1059043"/>
                  <a:gd name="connsiteX341" fmla="*/ 2486751 w 3024845"/>
                  <a:gd name="connsiteY341" fmla="*/ 536121 h 1059043"/>
                  <a:gd name="connsiteX342" fmla="*/ 2490804 w 3024845"/>
                  <a:gd name="connsiteY342" fmla="*/ 531797 h 1059043"/>
                  <a:gd name="connsiteX343" fmla="*/ 2498911 w 3024845"/>
                  <a:gd name="connsiteY343" fmla="*/ 531797 h 1059043"/>
                  <a:gd name="connsiteX344" fmla="*/ 2502964 w 3024845"/>
                  <a:gd name="connsiteY344" fmla="*/ 536121 h 1059043"/>
                  <a:gd name="connsiteX345" fmla="*/ 2525258 w 3024845"/>
                  <a:gd name="connsiteY345" fmla="*/ 536121 h 1059043"/>
                  <a:gd name="connsiteX346" fmla="*/ 2525258 w 3024845"/>
                  <a:gd name="connsiteY346" fmla="*/ 419385 h 1059043"/>
                  <a:gd name="connsiteX347" fmla="*/ 2582005 w 3024845"/>
                  <a:gd name="connsiteY347" fmla="*/ 408576 h 1059043"/>
                  <a:gd name="connsiteX348" fmla="*/ 2582005 w 3024845"/>
                  <a:gd name="connsiteY348" fmla="*/ 409657 h 1059043"/>
                  <a:gd name="connsiteX349" fmla="*/ 2582005 w 3024845"/>
                  <a:gd name="connsiteY349" fmla="*/ 417223 h 1059043"/>
                  <a:gd name="connsiteX350" fmla="*/ 2608352 w 3024845"/>
                  <a:gd name="connsiteY350" fmla="*/ 417223 h 1059043"/>
                  <a:gd name="connsiteX351" fmla="*/ 2608352 w 3024845"/>
                  <a:gd name="connsiteY351" fmla="*/ 672313 h 1059043"/>
                  <a:gd name="connsiteX352" fmla="*/ 2630646 w 3024845"/>
                  <a:gd name="connsiteY352" fmla="*/ 672313 h 1059043"/>
                  <a:gd name="connsiteX353" fmla="*/ 2630646 w 3024845"/>
                  <a:gd name="connsiteY353" fmla="*/ 667989 h 1059043"/>
                  <a:gd name="connsiteX354" fmla="*/ 2642806 w 3024845"/>
                  <a:gd name="connsiteY354" fmla="*/ 667989 h 1059043"/>
                  <a:gd name="connsiteX355" fmla="*/ 2642806 w 3024845"/>
                  <a:gd name="connsiteY355" fmla="*/ 672313 h 1059043"/>
                  <a:gd name="connsiteX356" fmla="*/ 2667126 w 3024845"/>
                  <a:gd name="connsiteY356" fmla="*/ 672313 h 1059043"/>
                  <a:gd name="connsiteX357" fmla="*/ 2667126 w 3024845"/>
                  <a:gd name="connsiteY357" fmla="*/ 659342 h 1059043"/>
                  <a:gd name="connsiteX358" fmla="*/ 2695500 w 3024845"/>
                  <a:gd name="connsiteY358" fmla="*/ 659342 h 1059043"/>
                  <a:gd name="connsiteX359" fmla="*/ 2707660 w 3024845"/>
                  <a:gd name="connsiteY359" fmla="*/ 655018 h 1059043"/>
                  <a:gd name="connsiteX360" fmla="*/ 2727927 w 3024845"/>
                  <a:gd name="connsiteY360" fmla="*/ 659342 h 1059043"/>
                  <a:gd name="connsiteX361" fmla="*/ 2727927 w 3024845"/>
                  <a:gd name="connsiteY361" fmla="*/ 642048 h 1059043"/>
                  <a:gd name="connsiteX362" fmla="*/ 2736034 w 3024845"/>
                  <a:gd name="connsiteY362" fmla="*/ 642048 h 1059043"/>
                  <a:gd name="connsiteX363" fmla="*/ 2736034 w 3024845"/>
                  <a:gd name="connsiteY363" fmla="*/ 629077 h 1059043"/>
                  <a:gd name="connsiteX364" fmla="*/ 2792781 w 3024845"/>
                  <a:gd name="connsiteY364" fmla="*/ 629077 h 1059043"/>
                  <a:gd name="connsiteX365" fmla="*/ 2792781 w 3024845"/>
                  <a:gd name="connsiteY365" fmla="*/ 598812 h 1059043"/>
                  <a:gd name="connsiteX366" fmla="*/ 2811021 w 3024845"/>
                  <a:gd name="connsiteY366" fmla="*/ 598812 h 1059043"/>
                  <a:gd name="connsiteX367" fmla="*/ 2811021 w 3024845"/>
                  <a:gd name="connsiteY367" fmla="*/ 592327 h 1059043"/>
                  <a:gd name="connsiteX368" fmla="*/ 2823181 w 3024845"/>
                  <a:gd name="connsiteY368" fmla="*/ 592327 h 1059043"/>
                  <a:gd name="connsiteX369" fmla="*/ 2823181 w 3024845"/>
                  <a:gd name="connsiteY369" fmla="*/ 598812 h 1059043"/>
                  <a:gd name="connsiteX370" fmla="*/ 2839395 w 3024845"/>
                  <a:gd name="connsiteY370" fmla="*/ 598812 h 1059043"/>
                  <a:gd name="connsiteX371" fmla="*/ 2839395 w 3024845"/>
                  <a:gd name="connsiteY371" fmla="*/ 648533 h 1059043"/>
                  <a:gd name="connsiteX372" fmla="*/ 2871822 w 3024845"/>
                  <a:gd name="connsiteY372" fmla="*/ 648533 h 1059043"/>
                  <a:gd name="connsiteX373" fmla="*/ 2871822 w 3024845"/>
                  <a:gd name="connsiteY373" fmla="*/ 622592 h 1059043"/>
                  <a:gd name="connsiteX374" fmla="*/ 2910329 w 3024845"/>
                  <a:gd name="connsiteY374" fmla="*/ 622592 h 1059043"/>
                  <a:gd name="connsiteX375" fmla="*/ 2910329 w 3024845"/>
                  <a:gd name="connsiteY375" fmla="*/ 592327 h 1059043"/>
                  <a:gd name="connsiteX376" fmla="*/ 2958970 w 3024845"/>
                  <a:gd name="connsiteY376" fmla="*/ 592327 h 1059043"/>
                  <a:gd name="connsiteX377" fmla="*/ 2958970 w 3024845"/>
                  <a:gd name="connsiteY377" fmla="*/ 703483 h 1059043"/>
                  <a:gd name="connsiteX378" fmla="*/ 2958970 w 3024845"/>
                  <a:gd name="connsiteY378" fmla="*/ 717262 h 1059043"/>
                  <a:gd name="connsiteX379" fmla="*/ 3024845 w 3024845"/>
                  <a:gd name="connsiteY379" fmla="*/ 717262 h 1059043"/>
                  <a:gd name="connsiteX380" fmla="*/ 3024845 w 3024845"/>
                  <a:gd name="connsiteY380" fmla="*/ 1059043 h 1059043"/>
                  <a:gd name="connsiteX381" fmla="*/ 2054 w 3024845"/>
                  <a:gd name="connsiteY381" fmla="*/ 1056710 h 1059043"/>
                  <a:gd name="connsiteX382" fmla="*/ 0 w 3024845"/>
                  <a:gd name="connsiteY382" fmla="*/ 622592 h 1059043"/>
                  <a:gd name="connsiteX383" fmla="*/ 20267 w 3024845"/>
                  <a:gd name="connsiteY383" fmla="*/ 622592 h 1059043"/>
                  <a:gd name="connsiteX384" fmla="*/ 20774 w 3024845"/>
                  <a:gd name="connsiteY384" fmla="*/ 621511 h 1059043"/>
                  <a:gd name="connsiteX385" fmla="*/ 24320 w 3024845"/>
                  <a:gd name="connsiteY385" fmla="*/ 613945 h 1059043"/>
                  <a:gd name="connsiteX386" fmla="*/ 26094 w 3024845"/>
                  <a:gd name="connsiteY386" fmla="*/ 614215 h 1059043"/>
                  <a:gd name="connsiteX387" fmla="*/ 38507 w 3024845"/>
                  <a:gd name="connsiteY387" fmla="*/ 616106 h 1059043"/>
                  <a:gd name="connsiteX388" fmla="*/ 39014 w 3024845"/>
                  <a:gd name="connsiteY388" fmla="*/ 617458 h 1059043"/>
                  <a:gd name="connsiteX389" fmla="*/ 42560 w 3024845"/>
                  <a:gd name="connsiteY389" fmla="*/ 626915 h 1059043"/>
                  <a:gd name="connsiteX390" fmla="*/ 68907 w 3024845"/>
                  <a:gd name="connsiteY390" fmla="*/ 629077 h 1059043"/>
                  <a:gd name="connsiteX391" fmla="*/ 68907 w 3024845"/>
                  <a:gd name="connsiteY391" fmla="*/ 505856 h 1059043"/>
                  <a:gd name="connsiteX392" fmla="*/ 70934 w 3024845"/>
                  <a:gd name="connsiteY392" fmla="*/ 505856 h 1059043"/>
                  <a:gd name="connsiteX393" fmla="*/ 85121 w 3024845"/>
                  <a:gd name="connsiteY393" fmla="*/ 505856 h 1059043"/>
                  <a:gd name="connsiteX394" fmla="*/ 85121 w 3024845"/>
                  <a:gd name="connsiteY394" fmla="*/ 369664 h 1059043"/>
                  <a:gd name="connsiteX395" fmla="*/ 86894 w 3024845"/>
                  <a:gd name="connsiteY395" fmla="*/ 369664 h 1059043"/>
                  <a:gd name="connsiteX396" fmla="*/ 99308 w 3024845"/>
                  <a:gd name="connsiteY396" fmla="*/ 369664 h 1059043"/>
                  <a:gd name="connsiteX397" fmla="*/ 99308 w 3024845"/>
                  <a:gd name="connsiteY397" fmla="*/ 255090 h 1059043"/>
                  <a:gd name="connsiteX398" fmla="*/ 103361 w 3024845"/>
                  <a:gd name="connsiteY398" fmla="*/ 226986 h 1059043"/>
                  <a:gd name="connsiteX399" fmla="*/ 105388 w 3024845"/>
                  <a:gd name="connsiteY399" fmla="*/ 226986 h 1059043"/>
                  <a:gd name="connsiteX400" fmla="*/ 119575 w 3024845"/>
                  <a:gd name="connsiteY400" fmla="*/ 226986 h 1059043"/>
                  <a:gd name="connsiteX0" fmla="*/ 119575 w 3024845"/>
                  <a:gd name="connsiteY0" fmla="*/ 226986 h 1059043"/>
                  <a:gd name="connsiteX1" fmla="*/ 200642 w 3024845"/>
                  <a:gd name="connsiteY1" fmla="*/ 224825 h 1059043"/>
                  <a:gd name="connsiteX2" fmla="*/ 202669 w 3024845"/>
                  <a:gd name="connsiteY2" fmla="*/ 224825 h 1059043"/>
                  <a:gd name="connsiteX3" fmla="*/ 216856 w 3024845"/>
                  <a:gd name="connsiteY3" fmla="*/ 224825 h 1059043"/>
                  <a:gd name="connsiteX4" fmla="*/ 216856 w 3024845"/>
                  <a:gd name="connsiteY4" fmla="*/ 248604 h 1059043"/>
                  <a:gd name="connsiteX5" fmla="*/ 217363 w 3024845"/>
                  <a:gd name="connsiteY5" fmla="*/ 249415 h 1059043"/>
                  <a:gd name="connsiteX6" fmla="*/ 220909 w 3024845"/>
                  <a:gd name="connsiteY6" fmla="*/ 255090 h 1059043"/>
                  <a:gd name="connsiteX7" fmla="*/ 220909 w 3024845"/>
                  <a:gd name="connsiteY7" fmla="*/ 369664 h 1059043"/>
                  <a:gd name="connsiteX8" fmla="*/ 223189 w 3024845"/>
                  <a:gd name="connsiteY8" fmla="*/ 369664 h 1059043"/>
                  <a:gd name="connsiteX9" fmla="*/ 239150 w 3024845"/>
                  <a:gd name="connsiteY9" fmla="*/ 369664 h 1059043"/>
                  <a:gd name="connsiteX10" fmla="*/ 239150 w 3024845"/>
                  <a:gd name="connsiteY10" fmla="*/ 510179 h 1059043"/>
                  <a:gd name="connsiteX11" fmla="*/ 240670 w 3024845"/>
                  <a:gd name="connsiteY11" fmla="*/ 509909 h 1059043"/>
                  <a:gd name="connsiteX12" fmla="*/ 251310 w 3024845"/>
                  <a:gd name="connsiteY12" fmla="*/ 508018 h 1059043"/>
                  <a:gd name="connsiteX13" fmla="*/ 249283 w 3024845"/>
                  <a:gd name="connsiteY13" fmla="*/ 596650 h 1059043"/>
                  <a:gd name="connsiteX14" fmla="*/ 250803 w 3024845"/>
                  <a:gd name="connsiteY14" fmla="*/ 596921 h 1059043"/>
                  <a:gd name="connsiteX15" fmla="*/ 261443 w 3024845"/>
                  <a:gd name="connsiteY15" fmla="*/ 598812 h 1059043"/>
                  <a:gd name="connsiteX16" fmla="*/ 261696 w 3024845"/>
                  <a:gd name="connsiteY16" fmla="*/ 599623 h 1059043"/>
                  <a:gd name="connsiteX17" fmla="*/ 263470 w 3024845"/>
                  <a:gd name="connsiteY17" fmla="*/ 605298 h 1059043"/>
                  <a:gd name="connsiteX18" fmla="*/ 264230 w 3024845"/>
                  <a:gd name="connsiteY18" fmla="*/ 602866 h 1059043"/>
                  <a:gd name="connsiteX19" fmla="*/ 269550 w 3024845"/>
                  <a:gd name="connsiteY19" fmla="*/ 585842 h 1059043"/>
                  <a:gd name="connsiteX20" fmla="*/ 271323 w 3024845"/>
                  <a:gd name="connsiteY20" fmla="*/ 585842 h 1059043"/>
                  <a:gd name="connsiteX21" fmla="*/ 283737 w 3024845"/>
                  <a:gd name="connsiteY21" fmla="*/ 585842 h 1059043"/>
                  <a:gd name="connsiteX22" fmla="*/ 283737 w 3024845"/>
                  <a:gd name="connsiteY22" fmla="*/ 618268 h 1059043"/>
                  <a:gd name="connsiteX23" fmla="*/ 284750 w 3024845"/>
                  <a:gd name="connsiteY23" fmla="*/ 618809 h 1059043"/>
                  <a:gd name="connsiteX24" fmla="*/ 291844 w 3024845"/>
                  <a:gd name="connsiteY24" fmla="*/ 622592 h 1059043"/>
                  <a:gd name="connsiteX25" fmla="*/ 291844 w 3024845"/>
                  <a:gd name="connsiteY25" fmla="*/ 623943 h 1059043"/>
                  <a:gd name="connsiteX26" fmla="*/ 291844 w 3024845"/>
                  <a:gd name="connsiteY26" fmla="*/ 633401 h 1059043"/>
                  <a:gd name="connsiteX27" fmla="*/ 336431 w 3024845"/>
                  <a:gd name="connsiteY27" fmla="*/ 633401 h 1059043"/>
                  <a:gd name="connsiteX28" fmla="*/ 336431 w 3024845"/>
                  <a:gd name="connsiteY28" fmla="*/ 634482 h 1059043"/>
                  <a:gd name="connsiteX29" fmla="*/ 336431 w 3024845"/>
                  <a:gd name="connsiteY29" fmla="*/ 642048 h 1059043"/>
                  <a:gd name="connsiteX30" fmla="*/ 338457 w 3024845"/>
                  <a:gd name="connsiteY30" fmla="*/ 642048 h 1059043"/>
                  <a:gd name="connsiteX31" fmla="*/ 352644 w 3024845"/>
                  <a:gd name="connsiteY31" fmla="*/ 642048 h 1059043"/>
                  <a:gd name="connsiteX32" fmla="*/ 352644 w 3024845"/>
                  <a:gd name="connsiteY32" fmla="*/ 611783 h 1059043"/>
                  <a:gd name="connsiteX33" fmla="*/ 397231 w 3024845"/>
                  <a:gd name="connsiteY33" fmla="*/ 611783 h 1059043"/>
                  <a:gd name="connsiteX34" fmla="*/ 397231 w 3024845"/>
                  <a:gd name="connsiteY34" fmla="*/ 610432 h 1059043"/>
                  <a:gd name="connsiteX35" fmla="*/ 397231 w 3024845"/>
                  <a:gd name="connsiteY35" fmla="*/ 600974 h 1059043"/>
                  <a:gd name="connsiteX36" fmla="*/ 398245 w 3024845"/>
                  <a:gd name="connsiteY36" fmla="*/ 600974 h 1059043"/>
                  <a:gd name="connsiteX37" fmla="*/ 405338 w 3024845"/>
                  <a:gd name="connsiteY37" fmla="*/ 600974 h 1059043"/>
                  <a:gd name="connsiteX38" fmla="*/ 405338 w 3024845"/>
                  <a:gd name="connsiteY38" fmla="*/ 599083 h 1059043"/>
                  <a:gd name="connsiteX39" fmla="*/ 405338 w 3024845"/>
                  <a:gd name="connsiteY39" fmla="*/ 585842 h 1059043"/>
                  <a:gd name="connsiteX40" fmla="*/ 406098 w 3024845"/>
                  <a:gd name="connsiteY40" fmla="*/ 585842 h 1059043"/>
                  <a:gd name="connsiteX41" fmla="*/ 411418 w 3024845"/>
                  <a:gd name="connsiteY41" fmla="*/ 585842 h 1059043"/>
                  <a:gd name="connsiteX42" fmla="*/ 411418 w 3024845"/>
                  <a:gd name="connsiteY42" fmla="*/ 584761 h 1059043"/>
                  <a:gd name="connsiteX43" fmla="*/ 411418 w 3024845"/>
                  <a:gd name="connsiteY43" fmla="*/ 577194 h 1059043"/>
                  <a:gd name="connsiteX44" fmla="*/ 413445 w 3024845"/>
                  <a:gd name="connsiteY44" fmla="*/ 577194 h 1059043"/>
                  <a:gd name="connsiteX45" fmla="*/ 427632 w 3024845"/>
                  <a:gd name="connsiteY45" fmla="*/ 577194 h 1059043"/>
                  <a:gd name="connsiteX46" fmla="*/ 427632 w 3024845"/>
                  <a:gd name="connsiteY46" fmla="*/ 578275 h 1059043"/>
                  <a:gd name="connsiteX47" fmla="*/ 427632 w 3024845"/>
                  <a:gd name="connsiteY47" fmla="*/ 585842 h 1059043"/>
                  <a:gd name="connsiteX48" fmla="*/ 449925 w 3024845"/>
                  <a:gd name="connsiteY48" fmla="*/ 585842 h 1059043"/>
                  <a:gd name="connsiteX49" fmla="*/ 449925 w 3024845"/>
                  <a:gd name="connsiteY49" fmla="*/ 583950 h 1059043"/>
                  <a:gd name="connsiteX50" fmla="*/ 449925 w 3024845"/>
                  <a:gd name="connsiteY50" fmla="*/ 570709 h 1059043"/>
                  <a:gd name="connsiteX51" fmla="*/ 451699 w 3024845"/>
                  <a:gd name="connsiteY51" fmla="*/ 570709 h 1059043"/>
                  <a:gd name="connsiteX52" fmla="*/ 464112 w 3024845"/>
                  <a:gd name="connsiteY52" fmla="*/ 570709 h 1059043"/>
                  <a:gd name="connsiteX53" fmla="*/ 464112 w 3024845"/>
                  <a:gd name="connsiteY53" fmla="*/ 594489 h 1059043"/>
                  <a:gd name="connsiteX54" fmla="*/ 465126 w 3024845"/>
                  <a:gd name="connsiteY54" fmla="*/ 594489 h 1059043"/>
                  <a:gd name="connsiteX55" fmla="*/ 472219 w 3024845"/>
                  <a:gd name="connsiteY55" fmla="*/ 594489 h 1059043"/>
                  <a:gd name="connsiteX56" fmla="*/ 472219 w 3024845"/>
                  <a:gd name="connsiteY56" fmla="*/ 593408 h 1059043"/>
                  <a:gd name="connsiteX57" fmla="*/ 472219 w 3024845"/>
                  <a:gd name="connsiteY57" fmla="*/ 585842 h 1059043"/>
                  <a:gd name="connsiteX58" fmla="*/ 473992 w 3024845"/>
                  <a:gd name="connsiteY58" fmla="*/ 585842 h 1059043"/>
                  <a:gd name="connsiteX59" fmla="*/ 486406 w 3024845"/>
                  <a:gd name="connsiteY59" fmla="*/ 585842 h 1059043"/>
                  <a:gd name="connsiteX60" fmla="*/ 486406 w 3024845"/>
                  <a:gd name="connsiteY60" fmla="*/ 611783 h 1059043"/>
                  <a:gd name="connsiteX61" fmla="*/ 488433 w 3024845"/>
                  <a:gd name="connsiteY61" fmla="*/ 611783 h 1059043"/>
                  <a:gd name="connsiteX62" fmla="*/ 502619 w 3024845"/>
                  <a:gd name="connsiteY62" fmla="*/ 611783 h 1059043"/>
                  <a:gd name="connsiteX63" fmla="*/ 502619 w 3024845"/>
                  <a:gd name="connsiteY63" fmla="*/ 613404 h 1059043"/>
                  <a:gd name="connsiteX64" fmla="*/ 502619 w 3024845"/>
                  <a:gd name="connsiteY64" fmla="*/ 624754 h 1059043"/>
                  <a:gd name="connsiteX65" fmla="*/ 503379 w 3024845"/>
                  <a:gd name="connsiteY65" fmla="*/ 624754 h 1059043"/>
                  <a:gd name="connsiteX66" fmla="*/ 508700 w 3024845"/>
                  <a:gd name="connsiteY66" fmla="*/ 624754 h 1059043"/>
                  <a:gd name="connsiteX67" fmla="*/ 508700 w 3024845"/>
                  <a:gd name="connsiteY67" fmla="*/ 623943 h 1059043"/>
                  <a:gd name="connsiteX68" fmla="*/ 508700 w 3024845"/>
                  <a:gd name="connsiteY68" fmla="*/ 618268 h 1059043"/>
                  <a:gd name="connsiteX69" fmla="*/ 539100 w 3024845"/>
                  <a:gd name="connsiteY69" fmla="*/ 618268 h 1059043"/>
                  <a:gd name="connsiteX70" fmla="*/ 539100 w 3024845"/>
                  <a:gd name="connsiteY70" fmla="*/ 642048 h 1059043"/>
                  <a:gd name="connsiteX71" fmla="*/ 540113 w 3024845"/>
                  <a:gd name="connsiteY71" fmla="*/ 642048 h 1059043"/>
                  <a:gd name="connsiteX72" fmla="*/ 547207 w 3024845"/>
                  <a:gd name="connsiteY72" fmla="*/ 642048 h 1059043"/>
                  <a:gd name="connsiteX73" fmla="*/ 547207 w 3024845"/>
                  <a:gd name="connsiteY73" fmla="*/ 643129 h 1059043"/>
                  <a:gd name="connsiteX74" fmla="*/ 547207 w 3024845"/>
                  <a:gd name="connsiteY74" fmla="*/ 650695 h 1059043"/>
                  <a:gd name="connsiteX75" fmla="*/ 547967 w 3024845"/>
                  <a:gd name="connsiteY75" fmla="*/ 650695 h 1059043"/>
                  <a:gd name="connsiteX76" fmla="*/ 553287 w 3024845"/>
                  <a:gd name="connsiteY76" fmla="*/ 650695 h 1059043"/>
                  <a:gd name="connsiteX77" fmla="*/ 553287 w 3024845"/>
                  <a:gd name="connsiteY77" fmla="*/ 648533 h 1059043"/>
                  <a:gd name="connsiteX78" fmla="*/ 553287 w 3024845"/>
                  <a:gd name="connsiteY78" fmla="*/ 633401 h 1059043"/>
                  <a:gd name="connsiteX79" fmla="*/ 554300 w 3024845"/>
                  <a:gd name="connsiteY79" fmla="*/ 633401 h 1059043"/>
                  <a:gd name="connsiteX80" fmla="*/ 561394 w 3024845"/>
                  <a:gd name="connsiteY80" fmla="*/ 633401 h 1059043"/>
                  <a:gd name="connsiteX81" fmla="*/ 561394 w 3024845"/>
                  <a:gd name="connsiteY81" fmla="*/ 634482 h 1059043"/>
                  <a:gd name="connsiteX82" fmla="*/ 561394 w 3024845"/>
                  <a:gd name="connsiteY82" fmla="*/ 642048 h 1059043"/>
                  <a:gd name="connsiteX83" fmla="*/ 566714 w 3024845"/>
                  <a:gd name="connsiteY83" fmla="*/ 640055 h 1059043"/>
                  <a:gd name="connsiteX84" fmla="*/ 567474 w 3024845"/>
                  <a:gd name="connsiteY84" fmla="*/ 639075 h 1059043"/>
                  <a:gd name="connsiteX85" fmla="*/ 567474 w 3024845"/>
                  <a:gd name="connsiteY85" fmla="*/ 633401 h 1059043"/>
                  <a:gd name="connsiteX86" fmla="*/ 605981 w 3024845"/>
                  <a:gd name="connsiteY86" fmla="*/ 633401 h 1059043"/>
                  <a:gd name="connsiteX87" fmla="*/ 605981 w 3024845"/>
                  <a:gd name="connsiteY87" fmla="*/ 657180 h 1059043"/>
                  <a:gd name="connsiteX88" fmla="*/ 608007 w 3024845"/>
                  <a:gd name="connsiteY88" fmla="*/ 657180 h 1059043"/>
                  <a:gd name="connsiteX89" fmla="*/ 622194 w 3024845"/>
                  <a:gd name="connsiteY89" fmla="*/ 657180 h 1059043"/>
                  <a:gd name="connsiteX90" fmla="*/ 622194 w 3024845"/>
                  <a:gd name="connsiteY90" fmla="*/ 658261 h 1059043"/>
                  <a:gd name="connsiteX91" fmla="*/ 622194 w 3024845"/>
                  <a:gd name="connsiteY91" fmla="*/ 665827 h 1059043"/>
                  <a:gd name="connsiteX92" fmla="*/ 623968 w 3024845"/>
                  <a:gd name="connsiteY92" fmla="*/ 665827 h 1059043"/>
                  <a:gd name="connsiteX93" fmla="*/ 636381 w 3024845"/>
                  <a:gd name="connsiteY93" fmla="*/ 665827 h 1059043"/>
                  <a:gd name="connsiteX94" fmla="*/ 636381 w 3024845"/>
                  <a:gd name="connsiteY94" fmla="*/ 642048 h 1059043"/>
                  <a:gd name="connsiteX95" fmla="*/ 637394 w 3024845"/>
                  <a:gd name="connsiteY95" fmla="*/ 642048 h 1059043"/>
                  <a:gd name="connsiteX96" fmla="*/ 644488 w 3024845"/>
                  <a:gd name="connsiteY96" fmla="*/ 642048 h 1059043"/>
                  <a:gd name="connsiteX97" fmla="*/ 644488 w 3024845"/>
                  <a:gd name="connsiteY97" fmla="*/ 609621 h 1059043"/>
                  <a:gd name="connsiteX98" fmla="*/ 645501 w 3024845"/>
                  <a:gd name="connsiteY98" fmla="*/ 609621 h 1059043"/>
                  <a:gd name="connsiteX99" fmla="*/ 652595 w 3024845"/>
                  <a:gd name="connsiteY99" fmla="*/ 609621 h 1059043"/>
                  <a:gd name="connsiteX100" fmla="*/ 652595 w 3024845"/>
                  <a:gd name="connsiteY100" fmla="*/ 607730 h 1059043"/>
                  <a:gd name="connsiteX101" fmla="*/ 652595 w 3024845"/>
                  <a:gd name="connsiteY101" fmla="*/ 594489 h 1059043"/>
                  <a:gd name="connsiteX102" fmla="*/ 651328 w 3024845"/>
                  <a:gd name="connsiteY102" fmla="*/ 592867 h 1059043"/>
                  <a:gd name="connsiteX103" fmla="*/ 656648 w 3024845"/>
                  <a:gd name="connsiteY103" fmla="*/ 581518 h 1059043"/>
                  <a:gd name="connsiteX104" fmla="*/ 664755 w 3024845"/>
                  <a:gd name="connsiteY104" fmla="*/ 609621 h 1059043"/>
                  <a:gd name="connsiteX105" fmla="*/ 665515 w 3024845"/>
                  <a:gd name="connsiteY105" fmla="*/ 609621 h 1059043"/>
                  <a:gd name="connsiteX106" fmla="*/ 670835 w 3024845"/>
                  <a:gd name="connsiteY106" fmla="*/ 609621 h 1059043"/>
                  <a:gd name="connsiteX107" fmla="*/ 670835 w 3024845"/>
                  <a:gd name="connsiteY107" fmla="*/ 503694 h 1059043"/>
                  <a:gd name="connsiteX108" fmla="*/ 672355 w 3024845"/>
                  <a:gd name="connsiteY108" fmla="*/ 503694 h 1059043"/>
                  <a:gd name="connsiteX109" fmla="*/ 682995 w 3024845"/>
                  <a:gd name="connsiteY109" fmla="*/ 503694 h 1059043"/>
                  <a:gd name="connsiteX110" fmla="*/ 682995 w 3024845"/>
                  <a:gd name="connsiteY110" fmla="*/ 456135 h 1059043"/>
                  <a:gd name="connsiteX111" fmla="*/ 709342 w 3024845"/>
                  <a:gd name="connsiteY111" fmla="*/ 456135 h 1059043"/>
                  <a:gd name="connsiteX112" fmla="*/ 709342 w 3024845"/>
                  <a:gd name="connsiteY112" fmla="*/ 434517 h 1059043"/>
                  <a:gd name="connsiteX113" fmla="*/ 743796 w 3024845"/>
                  <a:gd name="connsiteY113" fmla="*/ 434517 h 1059043"/>
                  <a:gd name="connsiteX114" fmla="*/ 743796 w 3024845"/>
                  <a:gd name="connsiteY114" fmla="*/ 436949 h 1059043"/>
                  <a:gd name="connsiteX115" fmla="*/ 743796 w 3024845"/>
                  <a:gd name="connsiteY115" fmla="*/ 453973 h 1059043"/>
                  <a:gd name="connsiteX116" fmla="*/ 746076 w 3024845"/>
                  <a:gd name="connsiteY116" fmla="*/ 453973 h 1059043"/>
                  <a:gd name="connsiteX117" fmla="*/ 762036 w 3024845"/>
                  <a:gd name="connsiteY117" fmla="*/ 453973 h 1059043"/>
                  <a:gd name="connsiteX118" fmla="*/ 762036 w 3024845"/>
                  <a:gd name="connsiteY118" fmla="*/ 501532 h 1059043"/>
                  <a:gd name="connsiteX119" fmla="*/ 763049 w 3024845"/>
                  <a:gd name="connsiteY119" fmla="*/ 501532 h 1059043"/>
                  <a:gd name="connsiteX120" fmla="*/ 770143 w 3024845"/>
                  <a:gd name="connsiteY120" fmla="*/ 501532 h 1059043"/>
                  <a:gd name="connsiteX121" fmla="*/ 784330 w 3024845"/>
                  <a:gd name="connsiteY121" fmla="*/ 505856 h 1059043"/>
                  <a:gd name="connsiteX122" fmla="*/ 784330 w 3024845"/>
                  <a:gd name="connsiteY122" fmla="*/ 544768 h 1059043"/>
                  <a:gd name="connsiteX123" fmla="*/ 785343 w 3024845"/>
                  <a:gd name="connsiteY123" fmla="*/ 544768 h 1059043"/>
                  <a:gd name="connsiteX124" fmla="*/ 792436 w 3024845"/>
                  <a:gd name="connsiteY124" fmla="*/ 544768 h 1059043"/>
                  <a:gd name="connsiteX125" fmla="*/ 792436 w 3024845"/>
                  <a:gd name="connsiteY125" fmla="*/ 546389 h 1059043"/>
                  <a:gd name="connsiteX126" fmla="*/ 792436 w 3024845"/>
                  <a:gd name="connsiteY126" fmla="*/ 557738 h 1059043"/>
                  <a:gd name="connsiteX127" fmla="*/ 794463 w 3024845"/>
                  <a:gd name="connsiteY127" fmla="*/ 557738 h 1059043"/>
                  <a:gd name="connsiteX128" fmla="*/ 808650 w 3024845"/>
                  <a:gd name="connsiteY128" fmla="*/ 557738 h 1059043"/>
                  <a:gd name="connsiteX129" fmla="*/ 814730 w 3024845"/>
                  <a:gd name="connsiteY129" fmla="*/ 564224 h 1059043"/>
                  <a:gd name="connsiteX130" fmla="*/ 814730 w 3024845"/>
                  <a:gd name="connsiteY130" fmla="*/ 585842 h 1059043"/>
                  <a:gd name="connsiteX131" fmla="*/ 817010 w 3024845"/>
                  <a:gd name="connsiteY131" fmla="*/ 585842 h 1059043"/>
                  <a:gd name="connsiteX132" fmla="*/ 832970 w 3024845"/>
                  <a:gd name="connsiteY132" fmla="*/ 585842 h 1059043"/>
                  <a:gd name="connsiteX133" fmla="*/ 832970 w 3024845"/>
                  <a:gd name="connsiteY133" fmla="*/ 586922 h 1059043"/>
                  <a:gd name="connsiteX134" fmla="*/ 832970 w 3024845"/>
                  <a:gd name="connsiteY134" fmla="*/ 594489 h 1059043"/>
                  <a:gd name="connsiteX135" fmla="*/ 834237 w 3024845"/>
                  <a:gd name="connsiteY135" fmla="*/ 594489 h 1059043"/>
                  <a:gd name="connsiteX136" fmla="*/ 843104 w 3024845"/>
                  <a:gd name="connsiteY136" fmla="*/ 594489 h 1059043"/>
                  <a:gd name="connsiteX137" fmla="*/ 843104 w 3024845"/>
                  <a:gd name="connsiteY137" fmla="*/ 596650 h 1059043"/>
                  <a:gd name="connsiteX138" fmla="*/ 843104 w 3024845"/>
                  <a:gd name="connsiteY138" fmla="*/ 611783 h 1059043"/>
                  <a:gd name="connsiteX139" fmla="*/ 847157 w 3024845"/>
                  <a:gd name="connsiteY139" fmla="*/ 609891 h 1059043"/>
                  <a:gd name="connsiteX140" fmla="*/ 847157 w 3024845"/>
                  <a:gd name="connsiteY140" fmla="*/ 596650 h 1059043"/>
                  <a:gd name="connsiteX141" fmla="*/ 848170 w 3024845"/>
                  <a:gd name="connsiteY141" fmla="*/ 596650 h 1059043"/>
                  <a:gd name="connsiteX142" fmla="*/ 855264 w 3024845"/>
                  <a:gd name="connsiteY142" fmla="*/ 596650 h 1059043"/>
                  <a:gd name="connsiteX143" fmla="*/ 855264 w 3024845"/>
                  <a:gd name="connsiteY143" fmla="*/ 598272 h 1059043"/>
                  <a:gd name="connsiteX144" fmla="*/ 855264 w 3024845"/>
                  <a:gd name="connsiteY144" fmla="*/ 609621 h 1059043"/>
                  <a:gd name="connsiteX145" fmla="*/ 856024 w 3024845"/>
                  <a:gd name="connsiteY145" fmla="*/ 609621 h 1059043"/>
                  <a:gd name="connsiteX146" fmla="*/ 861344 w 3024845"/>
                  <a:gd name="connsiteY146" fmla="*/ 609621 h 1059043"/>
                  <a:gd name="connsiteX147" fmla="*/ 909984 w 3024845"/>
                  <a:gd name="connsiteY147" fmla="*/ 605298 h 1059043"/>
                  <a:gd name="connsiteX148" fmla="*/ 909984 w 3024845"/>
                  <a:gd name="connsiteY148" fmla="*/ 606649 h 1059043"/>
                  <a:gd name="connsiteX149" fmla="*/ 909984 w 3024845"/>
                  <a:gd name="connsiteY149" fmla="*/ 616106 h 1059043"/>
                  <a:gd name="connsiteX150" fmla="*/ 910744 w 3024845"/>
                  <a:gd name="connsiteY150" fmla="*/ 616106 h 1059043"/>
                  <a:gd name="connsiteX151" fmla="*/ 916065 w 3024845"/>
                  <a:gd name="connsiteY151" fmla="*/ 616106 h 1059043"/>
                  <a:gd name="connsiteX152" fmla="*/ 916065 w 3024845"/>
                  <a:gd name="connsiteY152" fmla="*/ 618268 h 1059043"/>
                  <a:gd name="connsiteX153" fmla="*/ 916065 w 3024845"/>
                  <a:gd name="connsiteY153" fmla="*/ 633401 h 1059043"/>
                  <a:gd name="connsiteX154" fmla="*/ 918091 w 3024845"/>
                  <a:gd name="connsiteY154" fmla="*/ 632050 h 1059043"/>
                  <a:gd name="connsiteX155" fmla="*/ 932278 w 3024845"/>
                  <a:gd name="connsiteY155" fmla="*/ 622592 h 1059043"/>
                  <a:gd name="connsiteX156" fmla="*/ 938358 w 3024845"/>
                  <a:gd name="connsiteY156" fmla="*/ 581518 h 1059043"/>
                  <a:gd name="connsiteX157" fmla="*/ 939118 w 3024845"/>
                  <a:gd name="connsiteY157" fmla="*/ 581248 h 1059043"/>
                  <a:gd name="connsiteX158" fmla="*/ 944438 w 3024845"/>
                  <a:gd name="connsiteY158" fmla="*/ 579356 h 1059043"/>
                  <a:gd name="connsiteX159" fmla="*/ 946465 w 3024845"/>
                  <a:gd name="connsiteY159" fmla="*/ 510179 h 1059043"/>
                  <a:gd name="connsiteX160" fmla="*/ 948492 w 3024845"/>
                  <a:gd name="connsiteY160" fmla="*/ 579356 h 1059043"/>
                  <a:gd name="connsiteX161" fmla="*/ 949252 w 3024845"/>
                  <a:gd name="connsiteY161" fmla="*/ 579626 h 1059043"/>
                  <a:gd name="connsiteX162" fmla="*/ 954572 w 3024845"/>
                  <a:gd name="connsiteY162" fmla="*/ 581518 h 1059043"/>
                  <a:gd name="connsiteX163" fmla="*/ 954572 w 3024845"/>
                  <a:gd name="connsiteY163" fmla="*/ 495047 h 1059043"/>
                  <a:gd name="connsiteX164" fmla="*/ 958625 w 3024845"/>
                  <a:gd name="connsiteY164" fmla="*/ 462620 h 1059043"/>
                  <a:gd name="connsiteX165" fmla="*/ 997132 w 3024845"/>
                  <a:gd name="connsiteY165" fmla="*/ 462620 h 1059043"/>
                  <a:gd name="connsiteX166" fmla="*/ 997132 w 3024845"/>
                  <a:gd name="connsiteY166" fmla="*/ 495047 h 1059043"/>
                  <a:gd name="connsiteX167" fmla="*/ 997892 w 3024845"/>
                  <a:gd name="connsiteY167" fmla="*/ 495047 h 1059043"/>
                  <a:gd name="connsiteX168" fmla="*/ 1003212 w 3024845"/>
                  <a:gd name="connsiteY168" fmla="*/ 495047 h 1059043"/>
                  <a:gd name="connsiteX169" fmla="*/ 1003212 w 3024845"/>
                  <a:gd name="connsiteY169" fmla="*/ 412899 h 1059043"/>
                  <a:gd name="connsiteX170" fmla="*/ 1004986 w 3024845"/>
                  <a:gd name="connsiteY170" fmla="*/ 412899 h 1059043"/>
                  <a:gd name="connsiteX171" fmla="*/ 1017399 w 3024845"/>
                  <a:gd name="connsiteY171" fmla="*/ 412899 h 1059043"/>
                  <a:gd name="connsiteX172" fmla="*/ 1017399 w 3024845"/>
                  <a:gd name="connsiteY172" fmla="*/ 411008 h 1059043"/>
                  <a:gd name="connsiteX173" fmla="*/ 1017399 w 3024845"/>
                  <a:gd name="connsiteY173" fmla="*/ 397767 h 1059043"/>
                  <a:gd name="connsiteX174" fmla="*/ 1039693 w 3024845"/>
                  <a:gd name="connsiteY174" fmla="*/ 397767 h 1059043"/>
                  <a:gd name="connsiteX175" fmla="*/ 1039693 w 3024845"/>
                  <a:gd name="connsiteY175" fmla="*/ 396686 h 1059043"/>
                  <a:gd name="connsiteX176" fmla="*/ 1039693 w 3024845"/>
                  <a:gd name="connsiteY176" fmla="*/ 389120 h 1059043"/>
                  <a:gd name="connsiteX177" fmla="*/ 1041466 w 3024845"/>
                  <a:gd name="connsiteY177" fmla="*/ 389120 h 1059043"/>
                  <a:gd name="connsiteX178" fmla="*/ 1053880 w 3024845"/>
                  <a:gd name="connsiteY178" fmla="*/ 389120 h 1059043"/>
                  <a:gd name="connsiteX179" fmla="*/ 1053880 w 3024845"/>
                  <a:gd name="connsiteY179" fmla="*/ 390201 h 1059043"/>
                  <a:gd name="connsiteX180" fmla="*/ 1053880 w 3024845"/>
                  <a:gd name="connsiteY180" fmla="*/ 397767 h 1059043"/>
                  <a:gd name="connsiteX181" fmla="*/ 1054640 w 3024845"/>
                  <a:gd name="connsiteY181" fmla="*/ 397767 h 1059043"/>
                  <a:gd name="connsiteX182" fmla="*/ 1059960 w 3024845"/>
                  <a:gd name="connsiteY182" fmla="*/ 397767 h 1059043"/>
                  <a:gd name="connsiteX183" fmla="*/ 1070093 w 3024845"/>
                  <a:gd name="connsiteY183" fmla="*/ 393443 h 1059043"/>
                  <a:gd name="connsiteX184" fmla="*/ 1074146 w 3024845"/>
                  <a:gd name="connsiteY184" fmla="*/ 396686 h 1059043"/>
                  <a:gd name="connsiteX185" fmla="*/ 1074146 w 3024845"/>
                  <a:gd name="connsiteY185" fmla="*/ 389120 h 1059043"/>
                  <a:gd name="connsiteX186" fmla="*/ 1076426 w 3024845"/>
                  <a:gd name="connsiteY186" fmla="*/ 389120 h 1059043"/>
                  <a:gd name="connsiteX187" fmla="*/ 1092387 w 3024845"/>
                  <a:gd name="connsiteY187" fmla="*/ 389120 h 1059043"/>
                  <a:gd name="connsiteX188" fmla="*/ 1092387 w 3024845"/>
                  <a:gd name="connsiteY188" fmla="*/ 390201 h 1059043"/>
                  <a:gd name="connsiteX189" fmla="*/ 1092387 w 3024845"/>
                  <a:gd name="connsiteY189" fmla="*/ 397767 h 1059043"/>
                  <a:gd name="connsiteX190" fmla="*/ 1122787 w 3024845"/>
                  <a:gd name="connsiteY190" fmla="*/ 397767 h 1059043"/>
                  <a:gd name="connsiteX191" fmla="*/ 1122787 w 3024845"/>
                  <a:gd name="connsiteY191" fmla="*/ 399388 h 1059043"/>
                  <a:gd name="connsiteX192" fmla="*/ 1122787 w 3024845"/>
                  <a:gd name="connsiteY192" fmla="*/ 410738 h 1059043"/>
                  <a:gd name="connsiteX193" fmla="*/ 1149134 w 3024845"/>
                  <a:gd name="connsiteY193" fmla="*/ 410738 h 1059043"/>
                  <a:gd name="connsiteX194" fmla="*/ 1149134 w 3024845"/>
                  <a:gd name="connsiteY194" fmla="*/ 441002 h 1059043"/>
                  <a:gd name="connsiteX195" fmla="*/ 1149894 w 3024845"/>
                  <a:gd name="connsiteY195" fmla="*/ 441002 h 1059043"/>
                  <a:gd name="connsiteX196" fmla="*/ 1155214 w 3024845"/>
                  <a:gd name="connsiteY196" fmla="*/ 441002 h 1059043"/>
                  <a:gd name="connsiteX197" fmla="*/ 1155214 w 3024845"/>
                  <a:gd name="connsiteY197" fmla="*/ 442083 h 1059043"/>
                  <a:gd name="connsiteX198" fmla="*/ 1155214 w 3024845"/>
                  <a:gd name="connsiteY198" fmla="*/ 449650 h 1059043"/>
                  <a:gd name="connsiteX199" fmla="*/ 1159268 w 3024845"/>
                  <a:gd name="connsiteY199" fmla="*/ 479914 h 1059043"/>
                  <a:gd name="connsiteX200" fmla="*/ 1160028 w 3024845"/>
                  <a:gd name="connsiteY200" fmla="*/ 479914 h 1059043"/>
                  <a:gd name="connsiteX201" fmla="*/ 1165348 w 3024845"/>
                  <a:gd name="connsiteY201" fmla="*/ 479914 h 1059043"/>
                  <a:gd name="connsiteX202" fmla="*/ 1165348 w 3024845"/>
                  <a:gd name="connsiteY202" fmla="*/ 480725 h 1059043"/>
                  <a:gd name="connsiteX203" fmla="*/ 1165348 w 3024845"/>
                  <a:gd name="connsiteY203" fmla="*/ 486400 h 1059043"/>
                  <a:gd name="connsiteX204" fmla="*/ 1166361 w 3024845"/>
                  <a:gd name="connsiteY204" fmla="*/ 486400 h 1059043"/>
                  <a:gd name="connsiteX205" fmla="*/ 1173454 w 3024845"/>
                  <a:gd name="connsiteY205" fmla="*/ 486400 h 1059043"/>
                  <a:gd name="connsiteX206" fmla="*/ 1173454 w 3024845"/>
                  <a:gd name="connsiteY206" fmla="*/ 516665 h 1059043"/>
                  <a:gd name="connsiteX207" fmla="*/ 1175481 w 3024845"/>
                  <a:gd name="connsiteY207" fmla="*/ 516665 h 1059043"/>
                  <a:gd name="connsiteX208" fmla="*/ 1189668 w 3024845"/>
                  <a:gd name="connsiteY208" fmla="*/ 516665 h 1059043"/>
                  <a:gd name="connsiteX209" fmla="*/ 1189668 w 3024845"/>
                  <a:gd name="connsiteY209" fmla="*/ 540444 h 1059043"/>
                  <a:gd name="connsiteX210" fmla="*/ 1191695 w 3024845"/>
                  <a:gd name="connsiteY210" fmla="*/ 542065 h 1059043"/>
                  <a:gd name="connsiteX211" fmla="*/ 1191695 w 3024845"/>
                  <a:gd name="connsiteY211" fmla="*/ 553415 h 1059043"/>
                  <a:gd name="connsiteX212" fmla="*/ 1192455 w 3024845"/>
                  <a:gd name="connsiteY212" fmla="*/ 553415 h 1059043"/>
                  <a:gd name="connsiteX213" fmla="*/ 1197775 w 3024845"/>
                  <a:gd name="connsiteY213" fmla="*/ 553415 h 1059043"/>
                  <a:gd name="connsiteX214" fmla="*/ 1197775 w 3024845"/>
                  <a:gd name="connsiteY214" fmla="*/ 577194 h 1059043"/>
                  <a:gd name="connsiteX215" fmla="*/ 1199041 w 3024845"/>
                  <a:gd name="connsiteY215" fmla="*/ 577194 h 1059043"/>
                  <a:gd name="connsiteX216" fmla="*/ 1207908 w 3024845"/>
                  <a:gd name="connsiteY216" fmla="*/ 577194 h 1059043"/>
                  <a:gd name="connsiteX217" fmla="*/ 1209935 w 3024845"/>
                  <a:gd name="connsiteY217" fmla="*/ 581248 h 1059043"/>
                  <a:gd name="connsiteX218" fmla="*/ 1209935 w 3024845"/>
                  <a:gd name="connsiteY218" fmla="*/ 594489 h 1059043"/>
                  <a:gd name="connsiteX219" fmla="*/ 1211455 w 3024845"/>
                  <a:gd name="connsiteY219" fmla="*/ 592597 h 1059043"/>
                  <a:gd name="connsiteX220" fmla="*/ 1222095 w 3024845"/>
                  <a:gd name="connsiteY220" fmla="*/ 579356 h 1059043"/>
                  <a:gd name="connsiteX221" fmla="*/ 1250469 w 3024845"/>
                  <a:gd name="connsiteY221" fmla="*/ 579356 h 1059043"/>
                  <a:gd name="connsiteX222" fmla="*/ 1250469 w 3024845"/>
                  <a:gd name="connsiteY222" fmla="*/ 665827 h 1059043"/>
                  <a:gd name="connsiteX223" fmla="*/ 1251229 w 3024845"/>
                  <a:gd name="connsiteY223" fmla="*/ 665827 h 1059043"/>
                  <a:gd name="connsiteX224" fmla="*/ 1256549 w 3024845"/>
                  <a:gd name="connsiteY224" fmla="*/ 665827 h 1059043"/>
                  <a:gd name="connsiteX225" fmla="*/ 1257309 w 3024845"/>
                  <a:gd name="connsiteY225" fmla="*/ 664476 h 1059043"/>
                  <a:gd name="connsiteX226" fmla="*/ 1262629 w 3024845"/>
                  <a:gd name="connsiteY226" fmla="*/ 655018 h 1059043"/>
                  <a:gd name="connsiteX227" fmla="*/ 1262629 w 3024845"/>
                  <a:gd name="connsiteY227" fmla="*/ 656910 h 1059043"/>
                  <a:gd name="connsiteX228" fmla="*/ 1262629 w 3024845"/>
                  <a:gd name="connsiteY228" fmla="*/ 670151 h 1059043"/>
                  <a:gd name="connsiteX229" fmla="*/ 1266682 w 3024845"/>
                  <a:gd name="connsiteY229" fmla="*/ 624754 h 1059043"/>
                  <a:gd name="connsiteX230" fmla="*/ 1267442 w 3024845"/>
                  <a:gd name="connsiteY230" fmla="*/ 624754 h 1059043"/>
                  <a:gd name="connsiteX231" fmla="*/ 1272762 w 3024845"/>
                  <a:gd name="connsiteY231" fmla="*/ 624754 h 1059043"/>
                  <a:gd name="connsiteX232" fmla="*/ 1272762 w 3024845"/>
                  <a:gd name="connsiteY232" fmla="*/ 559900 h 1059043"/>
                  <a:gd name="connsiteX233" fmla="*/ 1273776 w 3024845"/>
                  <a:gd name="connsiteY233" fmla="*/ 559900 h 1059043"/>
                  <a:gd name="connsiteX234" fmla="*/ 1280869 w 3024845"/>
                  <a:gd name="connsiteY234" fmla="*/ 559900 h 1059043"/>
                  <a:gd name="connsiteX235" fmla="*/ 1293029 w 3024845"/>
                  <a:gd name="connsiteY235" fmla="*/ 516665 h 1059043"/>
                  <a:gd name="connsiteX236" fmla="*/ 1294296 w 3024845"/>
                  <a:gd name="connsiteY236" fmla="*/ 516665 h 1059043"/>
                  <a:gd name="connsiteX237" fmla="*/ 1303163 w 3024845"/>
                  <a:gd name="connsiteY237" fmla="*/ 516665 h 1059043"/>
                  <a:gd name="connsiteX238" fmla="*/ 1313296 w 3024845"/>
                  <a:gd name="connsiteY238" fmla="*/ 559900 h 1059043"/>
                  <a:gd name="connsiteX239" fmla="*/ 1314309 w 3024845"/>
                  <a:gd name="connsiteY239" fmla="*/ 559900 h 1059043"/>
                  <a:gd name="connsiteX240" fmla="*/ 1321403 w 3024845"/>
                  <a:gd name="connsiteY240" fmla="*/ 559900 h 1059043"/>
                  <a:gd name="connsiteX241" fmla="*/ 1321403 w 3024845"/>
                  <a:gd name="connsiteY241" fmla="*/ 598812 h 1059043"/>
                  <a:gd name="connsiteX242" fmla="*/ 1323176 w 3024845"/>
                  <a:gd name="connsiteY242" fmla="*/ 598812 h 1059043"/>
                  <a:gd name="connsiteX243" fmla="*/ 1335590 w 3024845"/>
                  <a:gd name="connsiteY243" fmla="*/ 598812 h 1059043"/>
                  <a:gd name="connsiteX244" fmla="*/ 1335590 w 3024845"/>
                  <a:gd name="connsiteY244" fmla="*/ 600974 h 1059043"/>
                  <a:gd name="connsiteX245" fmla="*/ 1335590 w 3024845"/>
                  <a:gd name="connsiteY245" fmla="*/ 616106 h 1059043"/>
                  <a:gd name="connsiteX246" fmla="*/ 1339643 w 3024845"/>
                  <a:gd name="connsiteY246" fmla="*/ 613945 h 1059043"/>
                  <a:gd name="connsiteX247" fmla="*/ 1339643 w 3024845"/>
                  <a:gd name="connsiteY247" fmla="*/ 598812 h 1059043"/>
                  <a:gd name="connsiteX248" fmla="*/ 1341163 w 3024845"/>
                  <a:gd name="connsiteY248" fmla="*/ 598812 h 1059043"/>
                  <a:gd name="connsiteX249" fmla="*/ 1351803 w 3024845"/>
                  <a:gd name="connsiteY249" fmla="*/ 598812 h 1059043"/>
                  <a:gd name="connsiteX250" fmla="*/ 1351803 w 3024845"/>
                  <a:gd name="connsiteY250" fmla="*/ 600433 h 1059043"/>
                  <a:gd name="connsiteX251" fmla="*/ 1351803 w 3024845"/>
                  <a:gd name="connsiteY251" fmla="*/ 611783 h 1059043"/>
                  <a:gd name="connsiteX252" fmla="*/ 1382204 w 3024845"/>
                  <a:gd name="connsiteY252" fmla="*/ 611783 h 1059043"/>
                  <a:gd name="connsiteX253" fmla="*/ 1382204 w 3024845"/>
                  <a:gd name="connsiteY253" fmla="*/ 575033 h 1059043"/>
                  <a:gd name="connsiteX254" fmla="*/ 1383470 w 3024845"/>
                  <a:gd name="connsiteY254" fmla="*/ 575033 h 1059043"/>
                  <a:gd name="connsiteX255" fmla="*/ 1392337 w 3024845"/>
                  <a:gd name="connsiteY255" fmla="*/ 575033 h 1059043"/>
                  <a:gd name="connsiteX256" fmla="*/ 1392337 w 3024845"/>
                  <a:gd name="connsiteY256" fmla="*/ 596650 h 1059043"/>
                  <a:gd name="connsiteX257" fmla="*/ 1394364 w 3024845"/>
                  <a:gd name="connsiteY257" fmla="*/ 564224 h 1059043"/>
                  <a:gd name="connsiteX258" fmla="*/ 1416657 w 3024845"/>
                  <a:gd name="connsiteY258" fmla="*/ 564224 h 1059043"/>
                  <a:gd name="connsiteX259" fmla="*/ 1416657 w 3024845"/>
                  <a:gd name="connsiteY259" fmla="*/ 562602 h 1059043"/>
                  <a:gd name="connsiteX260" fmla="*/ 1416657 w 3024845"/>
                  <a:gd name="connsiteY260" fmla="*/ 551253 h 1059043"/>
                  <a:gd name="connsiteX261" fmla="*/ 1417417 w 3024845"/>
                  <a:gd name="connsiteY261" fmla="*/ 551253 h 1059043"/>
                  <a:gd name="connsiteX262" fmla="*/ 1422737 w 3024845"/>
                  <a:gd name="connsiteY262" fmla="*/ 551253 h 1059043"/>
                  <a:gd name="connsiteX263" fmla="*/ 1422737 w 3024845"/>
                  <a:gd name="connsiteY263" fmla="*/ 549362 h 1059043"/>
                  <a:gd name="connsiteX264" fmla="*/ 1422737 w 3024845"/>
                  <a:gd name="connsiteY264" fmla="*/ 536121 h 1059043"/>
                  <a:gd name="connsiteX265" fmla="*/ 1426791 w 3024845"/>
                  <a:gd name="connsiteY265" fmla="*/ 542606 h 1059043"/>
                  <a:gd name="connsiteX266" fmla="*/ 1429071 w 3024845"/>
                  <a:gd name="connsiteY266" fmla="*/ 542606 h 1059043"/>
                  <a:gd name="connsiteX267" fmla="*/ 1445031 w 3024845"/>
                  <a:gd name="connsiteY267" fmla="*/ 542606 h 1059043"/>
                  <a:gd name="connsiteX268" fmla="*/ 1445031 w 3024845"/>
                  <a:gd name="connsiteY268" fmla="*/ 541795 h 1059043"/>
                  <a:gd name="connsiteX269" fmla="*/ 1445031 w 3024845"/>
                  <a:gd name="connsiteY269" fmla="*/ 536121 h 1059043"/>
                  <a:gd name="connsiteX270" fmla="*/ 1445791 w 3024845"/>
                  <a:gd name="connsiteY270" fmla="*/ 536121 h 1059043"/>
                  <a:gd name="connsiteX271" fmla="*/ 1451111 w 3024845"/>
                  <a:gd name="connsiteY271" fmla="*/ 536121 h 1059043"/>
                  <a:gd name="connsiteX272" fmla="*/ 1451111 w 3024845"/>
                  <a:gd name="connsiteY272" fmla="*/ 537472 h 1059043"/>
                  <a:gd name="connsiteX273" fmla="*/ 1451111 w 3024845"/>
                  <a:gd name="connsiteY273" fmla="*/ 546930 h 1059043"/>
                  <a:gd name="connsiteX274" fmla="*/ 1489618 w 3024845"/>
                  <a:gd name="connsiteY274" fmla="*/ 546930 h 1059043"/>
                  <a:gd name="connsiteX275" fmla="*/ 1489618 w 3024845"/>
                  <a:gd name="connsiteY275" fmla="*/ 685283 h 1059043"/>
                  <a:gd name="connsiteX276" fmla="*/ 1491138 w 3024845"/>
                  <a:gd name="connsiteY276" fmla="*/ 685283 h 1059043"/>
                  <a:gd name="connsiteX277" fmla="*/ 1501778 w 3024845"/>
                  <a:gd name="connsiteY277" fmla="*/ 685283 h 1059043"/>
                  <a:gd name="connsiteX278" fmla="*/ 1501778 w 3024845"/>
                  <a:gd name="connsiteY278" fmla="*/ 672313 h 1059043"/>
                  <a:gd name="connsiteX279" fmla="*/ 1505832 w 3024845"/>
                  <a:gd name="connsiteY279" fmla="*/ 672313 h 1059043"/>
                  <a:gd name="connsiteX280" fmla="*/ 1505832 w 3024845"/>
                  <a:gd name="connsiteY280" fmla="*/ 685283 h 1059043"/>
                  <a:gd name="connsiteX281" fmla="*/ 1536232 w 3024845"/>
                  <a:gd name="connsiteY281" fmla="*/ 685283 h 1059043"/>
                  <a:gd name="connsiteX282" fmla="*/ 1536232 w 3024845"/>
                  <a:gd name="connsiteY282" fmla="*/ 655018 h 1059043"/>
                  <a:gd name="connsiteX283" fmla="*/ 1548392 w 3024845"/>
                  <a:gd name="connsiteY283" fmla="*/ 655018 h 1059043"/>
                  <a:gd name="connsiteX284" fmla="*/ 1560552 w 3024845"/>
                  <a:gd name="connsiteY284" fmla="*/ 652857 h 1059043"/>
                  <a:gd name="connsiteX285" fmla="*/ 1564606 w 3024845"/>
                  <a:gd name="connsiteY285" fmla="*/ 655018 h 1059043"/>
                  <a:gd name="connsiteX286" fmla="*/ 1574739 w 3024845"/>
                  <a:gd name="connsiteY286" fmla="*/ 655018 h 1059043"/>
                  <a:gd name="connsiteX287" fmla="*/ 1574739 w 3024845"/>
                  <a:gd name="connsiteY287" fmla="*/ 685283 h 1059043"/>
                  <a:gd name="connsiteX288" fmla="*/ 1582846 w 3024845"/>
                  <a:gd name="connsiteY288" fmla="*/ 685283 h 1059043"/>
                  <a:gd name="connsiteX289" fmla="*/ 1582846 w 3024845"/>
                  <a:gd name="connsiteY289" fmla="*/ 702578 h 1059043"/>
                  <a:gd name="connsiteX290" fmla="*/ 1592182 w 3024845"/>
                  <a:gd name="connsiteY290" fmla="*/ 703483 h 1059043"/>
                  <a:gd name="connsiteX291" fmla="*/ 1605140 w 3024845"/>
                  <a:gd name="connsiteY291" fmla="*/ 703483 h 1059043"/>
                  <a:gd name="connsiteX292" fmla="*/ 1605140 w 3024845"/>
                  <a:gd name="connsiteY292" fmla="*/ 687445 h 1059043"/>
                  <a:gd name="connsiteX293" fmla="*/ 1673096 w 3024845"/>
                  <a:gd name="connsiteY293" fmla="*/ 687445 h 1059043"/>
                  <a:gd name="connsiteX294" fmla="*/ 1673096 w 3024845"/>
                  <a:gd name="connsiteY294" fmla="*/ 602192 h 1059043"/>
                  <a:gd name="connsiteX295" fmla="*/ 1745104 w 3024845"/>
                  <a:gd name="connsiteY295" fmla="*/ 602192 h 1059043"/>
                  <a:gd name="connsiteX296" fmla="*/ 1745104 w 3024845"/>
                  <a:gd name="connsiteY296" fmla="*/ 680960 h 1059043"/>
                  <a:gd name="connsiteX297" fmla="*/ 1747008 w 3024845"/>
                  <a:gd name="connsiteY297" fmla="*/ 680960 h 1059043"/>
                  <a:gd name="connsiteX298" fmla="*/ 1748250 w 3024845"/>
                  <a:gd name="connsiteY298" fmla="*/ 703483 h 1059043"/>
                  <a:gd name="connsiteX299" fmla="*/ 1757926 w 3024845"/>
                  <a:gd name="connsiteY299" fmla="*/ 703483 h 1059043"/>
                  <a:gd name="connsiteX300" fmla="*/ 1759168 w 3024845"/>
                  <a:gd name="connsiteY300" fmla="*/ 680960 h 1059043"/>
                  <a:gd name="connsiteX301" fmla="*/ 1765248 w 3024845"/>
                  <a:gd name="connsiteY301" fmla="*/ 680960 h 1059043"/>
                  <a:gd name="connsiteX302" fmla="*/ 1766490 w 3024845"/>
                  <a:gd name="connsiteY302" fmla="*/ 703483 h 1059043"/>
                  <a:gd name="connsiteX303" fmla="*/ 1817112 w 3024845"/>
                  <a:gd name="connsiteY303" fmla="*/ 703483 h 1059043"/>
                  <a:gd name="connsiteX304" fmla="*/ 1817112 w 3024845"/>
                  <a:gd name="connsiteY304" fmla="*/ 540455 h 1059043"/>
                  <a:gd name="connsiteX305" fmla="*/ 2014439 w 3024845"/>
                  <a:gd name="connsiteY305" fmla="*/ 540455 h 1059043"/>
                  <a:gd name="connsiteX306" fmla="*/ 2014439 w 3024845"/>
                  <a:gd name="connsiteY306" fmla="*/ 703483 h 1059043"/>
                  <a:gd name="connsiteX307" fmla="*/ 2033136 w 3024845"/>
                  <a:gd name="connsiteY307" fmla="*/ 703483 h 1059043"/>
                  <a:gd name="connsiteX308" fmla="*/ 2033136 w 3024845"/>
                  <a:gd name="connsiteY308" fmla="*/ 620790 h 1059043"/>
                  <a:gd name="connsiteX309" fmla="*/ 2128256 w 3024845"/>
                  <a:gd name="connsiteY309" fmla="*/ 620790 h 1059043"/>
                  <a:gd name="connsiteX310" fmla="*/ 2146266 w 3024845"/>
                  <a:gd name="connsiteY310" fmla="*/ 131868 h 1059043"/>
                  <a:gd name="connsiteX311" fmla="*/ 2144240 w 3024845"/>
                  <a:gd name="connsiteY311" fmla="*/ 125383 h 1059043"/>
                  <a:gd name="connsiteX312" fmla="*/ 2150320 w 3024845"/>
                  <a:gd name="connsiteY312" fmla="*/ 118897 h 1059043"/>
                  <a:gd name="connsiteX313" fmla="*/ 2150320 w 3024845"/>
                  <a:gd name="connsiteY313" fmla="*/ 60529 h 1059043"/>
                  <a:gd name="connsiteX314" fmla="*/ 2152346 w 3024845"/>
                  <a:gd name="connsiteY314" fmla="*/ 56206 h 1059043"/>
                  <a:gd name="connsiteX315" fmla="*/ 2152346 w 3024845"/>
                  <a:gd name="connsiteY315" fmla="*/ 0 h 1059043"/>
                  <a:gd name="connsiteX316" fmla="*/ 2180720 w 3024845"/>
                  <a:gd name="connsiteY316" fmla="*/ 555577 h 1059043"/>
                  <a:gd name="connsiteX317" fmla="*/ 2245574 w 3024845"/>
                  <a:gd name="connsiteY317" fmla="*/ 555577 h 1059043"/>
                  <a:gd name="connsiteX318" fmla="*/ 2245574 w 3024845"/>
                  <a:gd name="connsiteY318" fmla="*/ 631239 h 1059043"/>
                  <a:gd name="connsiteX319" fmla="*/ 2253681 w 3024845"/>
                  <a:gd name="connsiteY319" fmla="*/ 631239 h 1059043"/>
                  <a:gd name="connsiteX320" fmla="*/ 2255708 w 3024845"/>
                  <a:gd name="connsiteY320" fmla="*/ 624754 h 1059043"/>
                  <a:gd name="connsiteX321" fmla="*/ 2261788 w 3024845"/>
                  <a:gd name="connsiteY321" fmla="*/ 624754 h 1059043"/>
                  <a:gd name="connsiteX322" fmla="*/ 2263815 w 3024845"/>
                  <a:gd name="connsiteY322" fmla="*/ 633401 h 1059043"/>
                  <a:gd name="connsiteX323" fmla="*/ 2275975 w 3024845"/>
                  <a:gd name="connsiteY323" fmla="*/ 633401 h 1059043"/>
                  <a:gd name="connsiteX324" fmla="*/ 2275975 w 3024845"/>
                  <a:gd name="connsiteY324" fmla="*/ 626915 h 1059043"/>
                  <a:gd name="connsiteX325" fmla="*/ 2298268 w 3024845"/>
                  <a:gd name="connsiteY325" fmla="*/ 626915 h 1059043"/>
                  <a:gd name="connsiteX326" fmla="*/ 2298268 w 3024845"/>
                  <a:gd name="connsiteY326" fmla="*/ 633401 h 1059043"/>
                  <a:gd name="connsiteX327" fmla="*/ 2318535 w 3024845"/>
                  <a:gd name="connsiteY327" fmla="*/ 633401 h 1059043"/>
                  <a:gd name="connsiteX328" fmla="*/ 2318535 w 3024845"/>
                  <a:gd name="connsiteY328" fmla="*/ 678798 h 1059043"/>
                  <a:gd name="connsiteX329" fmla="*/ 2332722 w 3024845"/>
                  <a:gd name="connsiteY329" fmla="*/ 678798 h 1059043"/>
                  <a:gd name="connsiteX330" fmla="*/ 2332722 w 3024845"/>
                  <a:gd name="connsiteY330" fmla="*/ 665827 h 1059043"/>
                  <a:gd name="connsiteX331" fmla="*/ 2348936 w 3024845"/>
                  <a:gd name="connsiteY331" fmla="*/ 665827 h 1059043"/>
                  <a:gd name="connsiteX332" fmla="*/ 2348936 w 3024845"/>
                  <a:gd name="connsiteY332" fmla="*/ 486400 h 1059043"/>
                  <a:gd name="connsiteX333" fmla="*/ 2355016 w 3024845"/>
                  <a:gd name="connsiteY333" fmla="*/ 479914 h 1059043"/>
                  <a:gd name="connsiteX334" fmla="*/ 2427977 w 3024845"/>
                  <a:gd name="connsiteY334" fmla="*/ 479914 h 1059043"/>
                  <a:gd name="connsiteX335" fmla="*/ 2427977 w 3024845"/>
                  <a:gd name="connsiteY335" fmla="*/ 488562 h 1059043"/>
                  <a:gd name="connsiteX336" fmla="*/ 2438110 w 3024845"/>
                  <a:gd name="connsiteY336" fmla="*/ 488562 h 1059043"/>
                  <a:gd name="connsiteX337" fmla="*/ 2438110 w 3024845"/>
                  <a:gd name="connsiteY337" fmla="*/ 603136 h 1059043"/>
                  <a:gd name="connsiteX338" fmla="*/ 2460404 w 3024845"/>
                  <a:gd name="connsiteY338" fmla="*/ 603136 h 1059043"/>
                  <a:gd name="connsiteX339" fmla="*/ 2460404 w 3024845"/>
                  <a:gd name="connsiteY339" fmla="*/ 536121 h 1059043"/>
                  <a:gd name="connsiteX340" fmla="*/ 2486751 w 3024845"/>
                  <a:gd name="connsiteY340" fmla="*/ 536121 h 1059043"/>
                  <a:gd name="connsiteX341" fmla="*/ 2490804 w 3024845"/>
                  <a:gd name="connsiteY341" fmla="*/ 531797 h 1059043"/>
                  <a:gd name="connsiteX342" fmla="*/ 2498911 w 3024845"/>
                  <a:gd name="connsiteY342" fmla="*/ 531797 h 1059043"/>
                  <a:gd name="connsiteX343" fmla="*/ 2502964 w 3024845"/>
                  <a:gd name="connsiteY343" fmla="*/ 536121 h 1059043"/>
                  <a:gd name="connsiteX344" fmla="*/ 2525258 w 3024845"/>
                  <a:gd name="connsiteY344" fmla="*/ 536121 h 1059043"/>
                  <a:gd name="connsiteX345" fmla="*/ 2525258 w 3024845"/>
                  <a:gd name="connsiteY345" fmla="*/ 419385 h 1059043"/>
                  <a:gd name="connsiteX346" fmla="*/ 2582005 w 3024845"/>
                  <a:gd name="connsiteY346" fmla="*/ 408576 h 1059043"/>
                  <a:gd name="connsiteX347" fmla="*/ 2582005 w 3024845"/>
                  <a:gd name="connsiteY347" fmla="*/ 409657 h 1059043"/>
                  <a:gd name="connsiteX348" fmla="*/ 2582005 w 3024845"/>
                  <a:gd name="connsiteY348" fmla="*/ 417223 h 1059043"/>
                  <a:gd name="connsiteX349" fmla="*/ 2608352 w 3024845"/>
                  <a:gd name="connsiteY349" fmla="*/ 417223 h 1059043"/>
                  <a:gd name="connsiteX350" fmla="*/ 2608352 w 3024845"/>
                  <a:gd name="connsiteY350" fmla="*/ 672313 h 1059043"/>
                  <a:gd name="connsiteX351" fmla="*/ 2630646 w 3024845"/>
                  <a:gd name="connsiteY351" fmla="*/ 672313 h 1059043"/>
                  <a:gd name="connsiteX352" fmla="*/ 2630646 w 3024845"/>
                  <a:gd name="connsiteY352" fmla="*/ 667989 h 1059043"/>
                  <a:gd name="connsiteX353" fmla="*/ 2642806 w 3024845"/>
                  <a:gd name="connsiteY353" fmla="*/ 667989 h 1059043"/>
                  <a:gd name="connsiteX354" fmla="*/ 2642806 w 3024845"/>
                  <a:gd name="connsiteY354" fmla="*/ 672313 h 1059043"/>
                  <a:gd name="connsiteX355" fmla="*/ 2667126 w 3024845"/>
                  <a:gd name="connsiteY355" fmla="*/ 672313 h 1059043"/>
                  <a:gd name="connsiteX356" fmla="*/ 2667126 w 3024845"/>
                  <a:gd name="connsiteY356" fmla="*/ 659342 h 1059043"/>
                  <a:gd name="connsiteX357" fmla="*/ 2695500 w 3024845"/>
                  <a:gd name="connsiteY357" fmla="*/ 659342 h 1059043"/>
                  <a:gd name="connsiteX358" fmla="*/ 2707660 w 3024845"/>
                  <a:gd name="connsiteY358" fmla="*/ 655018 h 1059043"/>
                  <a:gd name="connsiteX359" fmla="*/ 2727927 w 3024845"/>
                  <a:gd name="connsiteY359" fmla="*/ 659342 h 1059043"/>
                  <a:gd name="connsiteX360" fmla="*/ 2727927 w 3024845"/>
                  <a:gd name="connsiteY360" fmla="*/ 642048 h 1059043"/>
                  <a:gd name="connsiteX361" fmla="*/ 2736034 w 3024845"/>
                  <a:gd name="connsiteY361" fmla="*/ 642048 h 1059043"/>
                  <a:gd name="connsiteX362" fmla="*/ 2736034 w 3024845"/>
                  <a:gd name="connsiteY362" fmla="*/ 629077 h 1059043"/>
                  <a:gd name="connsiteX363" fmla="*/ 2792781 w 3024845"/>
                  <a:gd name="connsiteY363" fmla="*/ 629077 h 1059043"/>
                  <a:gd name="connsiteX364" fmla="*/ 2792781 w 3024845"/>
                  <a:gd name="connsiteY364" fmla="*/ 598812 h 1059043"/>
                  <a:gd name="connsiteX365" fmla="*/ 2811021 w 3024845"/>
                  <a:gd name="connsiteY365" fmla="*/ 598812 h 1059043"/>
                  <a:gd name="connsiteX366" fmla="*/ 2811021 w 3024845"/>
                  <a:gd name="connsiteY366" fmla="*/ 592327 h 1059043"/>
                  <a:gd name="connsiteX367" fmla="*/ 2823181 w 3024845"/>
                  <a:gd name="connsiteY367" fmla="*/ 592327 h 1059043"/>
                  <a:gd name="connsiteX368" fmla="*/ 2823181 w 3024845"/>
                  <a:gd name="connsiteY368" fmla="*/ 598812 h 1059043"/>
                  <a:gd name="connsiteX369" fmla="*/ 2839395 w 3024845"/>
                  <a:gd name="connsiteY369" fmla="*/ 598812 h 1059043"/>
                  <a:gd name="connsiteX370" fmla="*/ 2839395 w 3024845"/>
                  <a:gd name="connsiteY370" fmla="*/ 648533 h 1059043"/>
                  <a:gd name="connsiteX371" fmla="*/ 2871822 w 3024845"/>
                  <a:gd name="connsiteY371" fmla="*/ 648533 h 1059043"/>
                  <a:gd name="connsiteX372" fmla="*/ 2871822 w 3024845"/>
                  <a:gd name="connsiteY372" fmla="*/ 622592 h 1059043"/>
                  <a:gd name="connsiteX373" fmla="*/ 2910329 w 3024845"/>
                  <a:gd name="connsiteY373" fmla="*/ 622592 h 1059043"/>
                  <a:gd name="connsiteX374" fmla="*/ 2910329 w 3024845"/>
                  <a:gd name="connsiteY374" fmla="*/ 592327 h 1059043"/>
                  <a:gd name="connsiteX375" fmla="*/ 2958970 w 3024845"/>
                  <a:gd name="connsiteY375" fmla="*/ 592327 h 1059043"/>
                  <a:gd name="connsiteX376" fmla="*/ 2958970 w 3024845"/>
                  <a:gd name="connsiteY376" fmla="*/ 703483 h 1059043"/>
                  <a:gd name="connsiteX377" fmla="*/ 2958970 w 3024845"/>
                  <a:gd name="connsiteY377" fmla="*/ 717262 h 1059043"/>
                  <a:gd name="connsiteX378" fmla="*/ 3024845 w 3024845"/>
                  <a:gd name="connsiteY378" fmla="*/ 717262 h 1059043"/>
                  <a:gd name="connsiteX379" fmla="*/ 3024845 w 3024845"/>
                  <a:gd name="connsiteY379" fmla="*/ 1059043 h 1059043"/>
                  <a:gd name="connsiteX380" fmla="*/ 2054 w 3024845"/>
                  <a:gd name="connsiteY380" fmla="*/ 1056710 h 1059043"/>
                  <a:gd name="connsiteX381" fmla="*/ 0 w 3024845"/>
                  <a:gd name="connsiteY381" fmla="*/ 622592 h 1059043"/>
                  <a:gd name="connsiteX382" fmla="*/ 20267 w 3024845"/>
                  <a:gd name="connsiteY382" fmla="*/ 622592 h 1059043"/>
                  <a:gd name="connsiteX383" fmla="*/ 20774 w 3024845"/>
                  <a:gd name="connsiteY383" fmla="*/ 621511 h 1059043"/>
                  <a:gd name="connsiteX384" fmla="*/ 24320 w 3024845"/>
                  <a:gd name="connsiteY384" fmla="*/ 613945 h 1059043"/>
                  <a:gd name="connsiteX385" fmla="*/ 26094 w 3024845"/>
                  <a:gd name="connsiteY385" fmla="*/ 614215 h 1059043"/>
                  <a:gd name="connsiteX386" fmla="*/ 38507 w 3024845"/>
                  <a:gd name="connsiteY386" fmla="*/ 616106 h 1059043"/>
                  <a:gd name="connsiteX387" fmla="*/ 39014 w 3024845"/>
                  <a:gd name="connsiteY387" fmla="*/ 617458 h 1059043"/>
                  <a:gd name="connsiteX388" fmla="*/ 42560 w 3024845"/>
                  <a:gd name="connsiteY388" fmla="*/ 626915 h 1059043"/>
                  <a:gd name="connsiteX389" fmla="*/ 68907 w 3024845"/>
                  <a:gd name="connsiteY389" fmla="*/ 629077 h 1059043"/>
                  <a:gd name="connsiteX390" fmla="*/ 68907 w 3024845"/>
                  <a:gd name="connsiteY390" fmla="*/ 505856 h 1059043"/>
                  <a:gd name="connsiteX391" fmla="*/ 70934 w 3024845"/>
                  <a:gd name="connsiteY391" fmla="*/ 505856 h 1059043"/>
                  <a:gd name="connsiteX392" fmla="*/ 85121 w 3024845"/>
                  <a:gd name="connsiteY392" fmla="*/ 505856 h 1059043"/>
                  <a:gd name="connsiteX393" fmla="*/ 85121 w 3024845"/>
                  <a:gd name="connsiteY393" fmla="*/ 369664 h 1059043"/>
                  <a:gd name="connsiteX394" fmla="*/ 86894 w 3024845"/>
                  <a:gd name="connsiteY394" fmla="*/ 369664 h 1059043"/>
                  <a:gd name="connsiteX395" fmla="*/ 99308 w 3024845"/>
                  <a:gd name="connsiteY395" fmla="*/ 369664 h 1059043"/>
                  <a:gd name="connsiteX396" fmla="*/ 99308 w 3024845"/>
                  <a:gd name="connsiteY396" fmla="*/ 255090 h 1059043"/>
                  <a:gd name="connsiteX397" fmla="*/ 103361 w 3024845"/>
                  <a:gd name="connsiteY397" fmla="*/ 226986 h 1059043"/>
                  <a:gd name="connsiteX398" fmla="*/ 105388 w 3024845"/>
                  <a:gd name="connsiteY398" fmla="*/ 226986 h 1059043"/>
                  <a:gd name="connsiteX399" fmla="*/ 119575 w 3024845"/>
                  <a:gd name="connsiteY399" fmla="*/ 226986 h 1059043"/>
                  <a:gd name="connsiteX0" fmla="*/ 119575 w 3024845"/>
                  <a:gd name="connsiteY0" fmla="*/ 226986 h 1059043"/>
                  <a:gd name="connsiteX1" fmla="*/ 200642 w 3024845"/>
                  <a:gd name="connsiteY1" fmla="*/ 224825 h 1059043"/>
                  <a:gd name="connsiteX2" fmla="*/ 202669 w 3024845"/>
                  <a:gd name="connsiteY2" fmla="*/ 224825 h 1059043"/>
                  <a:gd name="connsiteX3" fmla="*/ 216856 w 3024845"/>
                  <a:gd name="connsiteY3" fmla="*/ 224825 h 1059043"/>
                  <a:gd name="connsiteX4" fmla="*/ 216856 w 3024845"/>
                  <a:gd name="connsiteY4" fmla="*/ 248604 h 1059043"/>
                  <a:gd name="connsiteX5" fmla="*/ 217363 w 3024845"/>
                  <a:gd name="connsiteY5" fmla="*/ 249415 h 1059043"/>
                  <a:gd name="connsiteX6" fmla="*/ 220909 w 3024845"/>
                  <a:gd name="connsiteY6" fmla="*/ 255090 h 1059043"/>
                  <a:gd name="connsiteX7" fmla="*/ 220909 w 3024845"/>
                  <a:gd name="connsiteY7" fmla="*/ 369664 h 1059043"/>
                  <a:gd name="connsiteX8" fmla="*/ 223189 w 3024845"/>
                  <a:gd name="connsiteY8" fmla="*/ 369664 h 1059043"/>
                  <a:gd name="connsiteX9" fmla="*/ 239150 w 3024845"/>
                  <a:gd name="connsiteY9" fmla="*/ 369664 h 1059043"/>
                  <a:gd name="connsiteX10" fmla="*/ 239150 w 3024845"/>
                  <a:gd name="connsiteY10" fmla="*/ 510179 h 1059043"/>
                  <a:gd name="connsiteX11" fmla="*/ 240670 w 3024845"/>
                  <a:gd name="connsiteY11" fmla="*/ 509909 h 1059043"/>
                  <a:gd name="connsiteX12" fmla="*/ 251310 w 3024845"/>
                  <a:gd name="connsiteY12" fmla="*/ 508018 h 1059043"/>
                  <a:gd name="connsiteX13" fmla="*/ 249283 w 3024845"/>
                  <a:gd name="connsiteY13" fmla="*/ 596650 h 1059043"/>
                  <a:gd name="connsiteX14" fmla="*/ 250803 w 3024845"/>
                  <a:gd name="connsiteY14" fmla="*/ 596921 h 1059043"/>
                  <a:gd name="connsiteX15" fmla="*/ 261443 w 3024845"/>
                  <a:gd name="connsiteY15" fmla="*/ 598812 h 1059043"/>
                  <a:gd name="connsiteX16" fmla="*/ 261696 w 3024845"/>
                  <a:gd name="connsiteY16" fmla="*/ 599623 h 1059043"/>
                  <a:gd name="connsiteX17" fmla="*/ 263470 w 3024845"/>
                  <a:gd name="connsiteY17" fmla="*/ 605298 h 1059043"/>
                  <a:gd name="connsiteX18" fmla="*/ 264230 w 3024845"/>
                  <a:gd name="connsiteY18" fmla="*/ 602866 h 1059043"/>
                  <a:gd name="connsiteX19" fmla="*/ 269550 w 3024845"/>
                  <a:gd name="connsiteY19" fmla="*/ 585842 h 1059043"/>
                  <a:gd name="connsiteX20" fmla="*/ 271323 w 3024845"/>
                  <a:gd name="connsiteY20" fmla="*/ 585842 h 1059043"/>
                  <a:gd name="connsiteX21" fmla="*/ 283737 w 3024845"/>
                  <a:gd name="connsiteY21" fmla="*/ 585842 h 1059043"/>
                  <a:gd name="connsiteX22" fmla="*/ 283737 w 3024845"/>
                  <a:gd name="connsiteY22" fmla="*/ 618268 h 1059043"/>
                  <a:gd name="connsiteX23" fmla="*/ 284750 w 3024845"/>
                  <a:gd name="connsiteY23" fmla="*/ 618809 h 1059043"/>
                  <a:gd name="connsiteX24" fmla="*/ 291844 w 3024845"/>
                  <a:gd name="connsiteY24" fmla="*/ 622592 h 1059043"/>
                  <a:gd name="connsiteX25" fmla="*/ 291844 w 3024845"/>
                  <a:gd name="connsiteY25" fmla="*/ 623943 h 1059043"/>
                  <a:gd name="connsiteX26" fmla="*/ 291844 w 3024845"/>
                  <a:gd name="connsiteY26" fmla="*/ 633401 h 1059043"/>
                  <a:gd name="connsiteX27" fmla="*/ 336431 w 3024845"/>
                  <a:gd name="connsiteY27" fmla="*/ 633401 h 1059043"/>
                  <a:gd name="connsiteX28" fmla="*/ 336431 w 3024845"/>
                  <a:gd name="connsiteY28" fmla="*/ 634482 h 1059043"/>
                  <a:gd name="connsiteX29" fmla="*/ 336431 w 3024845"/>
                  <a:gd name="connsiteY29" fmla="*/ 642048 h 1059043"/>
                  <a:gd name="connsiteX30" fmla="*/ 338457 w 3024845"/>
                  <a:gd name="connsiteY30" fmla="*/ 642048 h 1059043"/>
                  <a:gd name="connsiteX31" fmla="*/ 352644 w 3024845"/>
                  <a:gd name="connsiteY31" fmla="*/ 642048 h 1059043"/>
                  <a:gd name="connsiteX32" fmla="*/ 352644 w 3024845"/>
                  <a:gd name="connsiteY32" fmla="*/ 611783 h 1059043"/>
                  <a:gd name="connsiteX33" fmla="*/ 397231 w 3024845"/>
                  <a:gd name="connsiteY33" fmla="*/ 611783 h 1059043"/>
                  <a:gd name="connsiteX34" fmla="*/ 397231 w 3024845"/>
                  <a:gd name="connsiteY34" fmla="*/ 610432 h 1059043"/>
                  <a:gd name="connsiteX35" fmla="*/ 397231 w 3024845"/>
                  <a:gd name="connsiteY35" fmla="*/ 600974 h 1059043"/>
                  <a:gd name="connsiteX36" fmla="*/ 398245 w 3024845"/>
                  <a:gd name="connsiteY36" fmla="*/ 600974 h 1059043"/>
                  <a:gd name="connsiteX37" fmla="*/ 405338 w 3024845"/>
                  <a:gd name="connsiteY37" fmla="*/ 600974 h 1059043"/>
                  <a:gd name="connsiteX38" fmla="*/ 405338 w 3024845"/>
                  <a:gd name="connsiteY38" fmla="*/ 599083 h 1059043"/>
                  <a:gd name="connsiteX39" fmla="*/ 405338 w 3024845"/>
                  <a:gd name="connsiteY39" fmla="*/ 585842 h 1059043"/>
                  <a:gd name="connsiteX40" fmla="*/ 406098 w 3024845"/>
                  <a:gd name="connsiteY40" fmla="*/ 585842 h 1059043"/>
                  <a:gd name="connsiteX41" fmla="*/ 411418 w 3024845"/>
                  <a:gd name="connsiteY41" fmla="*/ 585842 h 1059043"/>
                  <a:gd name="connsiteX42" fmla="*/ 411418 w 3024845"/>
                  <a:gd name="connsiteY42" fmla="*/ 584761 h 1059043"/>
                  <a:gd name="connsiteX43" fmla="*/ 411418 w 3024845"/>
                  <a:gd name="connsiteY43" fmla="*/ 577194 h 1059043"/>
                  <a:gd name="connsiteX44" fmla="*/ 413445 w 3024845"/>
                  <a:gd name="connsiteY44" fmla="*/ 577194 h 1059043"/>
                  <a:gd name="connsiteX45" fmla="*/ 427632 w 3024845"/>
                  <a:gd name="connsiteY45" fmla="*/ 577194 h 1059043"/>
                  <a:gd name="connsiteX46" fmla="*/ 427632 w 3024845"/>
                  <a:gd name="connsiteY46" fmla="*/ 578275 h 1059043"/>
                  <a:gd name="connsiteX47" fmla="*/ 427632 w 3024845"/>
                  <a:gd name="connsiteY47" fmla="*/ 585842 h 1059043"/>
                  <a:gd name="connsiteX48" fmla="*/ 449925 w 3024845"/>
                  <a:gd name="connsiteY48" fmla="*/ 585842 h 1059043"/>
                  <a:gd name="connsiteX49" fmla="*/ 449925 w 3024845"/>
                  <a:gd name="connsiteY49" fmla="*/ 583950 h 1059043"/>
                  <a:gd name="connsiteX50" fmla="*/ 449925 w 3024845"/>
                  <a:gd name="connsiteY50" fmla="*/ 570709 h 1059043"/>
                  <a:gd name="connsiteX51" fmla="*/ 451699 w 3024845"/>
                  <a:gd name="connsiteY51" fmla="*/ 570709 h 1059043"/>
                  <a:gd name="connsiteX52" fmla="*/ 464112 w 3024845"/>
                  <a:gd name="connsiteY52" fmla="*/ 570709 h 1059043"/>
                  <a:gd name="connsiteX53" fmla="*/ 464112 w 3024845"/>
                  <a:gd name="connsiteY53" fmla="*/ 594489 h 1059043"/>
                  <a:gd name="connsiteX54" fmla="*/ 465126 w 3024845"/>
                  <a:gd name="connsiteY54" fmla="*/ 594489 h 1059043"/>
                  <a:gd name="connsiteX55" fmla="*/ 472219 w 3024845"/>
                  <a:gd name="connsiteY55" fmla="*/ 594489 h 1059043"/>
                  <a:gd name="connsiteX56" fmla="*/ 472219 w 3024845"/>
                  <a:gd name="connsiteY56" fmla="*/ 593408 h 1059043"/>
                  <a:gd name="connsiteX57" fmla="*/ 472219 w 3024845"/>
                  <a:gd name="connsiteY57" fmla="*/ 585842 h 1059043"/>
                  <a:gd name="connsiteX58" fmla="*/ 473992 w 3024845"/>
                  <a:gd name="connsiteY58" fmla="*/ 585842 h 1059043"/>
                  <a:gd name="connsiteX59" fmla="*/ 486406 w 3024845"/>
                  <a:gd name="connsiteY59" fmla="*/ 585842 h 1059043"/>
                  <a:gd name="connsiteX60" fmla="*/ 486406 w 3024845"/>
                  <a:gd name="connsiteY60" fmla="*/ 611783 h 1059043"/>
                  <a:gd name="connsiteX61" fmla="*/ 488433 w 3024845"/>
                  <a:gd name="connsiteY61" fmla="*/ 611783 h 1059043"/>
                  <a:gd name="connsiteX62" fmla="*/ 502619 w 3024845"/>
                  <a:gd name="connsiteY62" fmla="*/ 611783 h 1059043"/>
                  <a:gd name="connsiteX63" fmla="*/ 502619 w 3024845"/>
                  <a:gd name="connsiteY63" fmla="*/ 613404 h 1059043"/>
                  <a:gd name="connsiteX64" fmla="*/ 502619 w 3024845"/>
                  <a:gd name="connsiteY64" fmla="*/ 624754 h 1059043"/>
                  <a:gd name="connsiteX65" fmla="*/ 503379 w 3024845"/>
                  <a:gd name="connsiteY65" fmla="*/ 624754 h 1059043"/>
                  <a:gd name="connsiteX66" fmla="*/ 508700 w 3024845"/>
                  <a:gd name="connsiteY66" fmla="*/ 624754 h 1059043"/>
                  <a:gd name="connsiteX67" fmla="*/ 508700 w 3024845"/>
                  <a:gd name="connsiteY67" fmla="*/ 623943 h 1059043"/>
                  <a:gd name="connsiteX68" fmla="*/ 508700 w 3024845"/>
                  <a:gd name="connsiteY68" fmla="*/ 618268 h 1059043"/>
                  <a:gd name="connsiteX69" fmla="*/ 539100 w 3024845"/>
                  <a:gd name="connsiteY69" fmla="*/ 618268 h 1059043"/>
                  <a:gd name="connsiteX70" fmla="*/ 539100 w 3024845"/>
                  <a:gd name="connsiteY70" fmla="*/ 642048 h 1059043"/>
                  <a:gd name="connsiteX71" fmla="*/ 540113 w 3024845"/>
                  <a:gd name="connsiteY71" fmla="*/ 642048 h 1059043"/>
                  <a:gd name="connsiteX72" fmla="*/ 547207 w 3024845"/>
                  <a:gd name="connsiteY72" fmla="*/ 642048 h 1059043"/>
                  <a:gd name="connsiteX73" fmla="*/ 547207 w 3024845"/>
                  <a:gd name="connsiteY73" fmla="*/ 643129 h 1059043"/>
                  <a:gd name="connsiteX74" fmla="*/ 547207 w 3024845"/>
                  <a:gd name="connsiteY74" fmla="*/ 650695 h 1059043"/>
                  <a:gd name="connsiteX75" fmla="*/ 547967 w 3024845"/>
                  <a:gd name="connsiteY75" fmla="*/ 650695 h 1059043"/>
                  <a:gd name="connsiteX76" fmla="*/ 553287 w 3024845"/>
                  <a:gd name="connsiteY76" fmla="*/ 650695 h 1059043"/>
                  <a:gd name="connsiteX77" fmla="*/ 553287 w 3024845"/>
                  <a:gd name="connsiteY77" fmla="*/ 648533 h 1059043"/>
                  <a:gd name="connsiteX78" fmla="*/ 553287 w 3024845"/>
                  <a:gd name="connsiteY78" fmla="*/ 633401 h 1059043"/>
                  <a:gd name="connsiteX79" fmla="*/ 554300 w 3024845"/>
                  <a:gd name="connsiteY79" fmla="*/ 633401 h 1059043"/>
                  <a:gd name="connsiteX80" fmla="*/ 561394 w 3024845"/>
                  <a:gd name="connsiteY80" fmla="*/ 633401 h 1059043"/>
                  <a:gd name="connsiteX81" fmla="*/ 561394 w 3024845"/>
                  <a:gd name="connsiteY81" fmla="*/ 634482 h 1059043"/>
                  <a:gd name="connsiteX82" fmla="*/ 561394 w 3024845"/>
                  <a:gd name="connsiteY82" fmla="*/ 642048 h 1059043"/>
                  <a:gd name="connsiteX83" fmla="*/ 566714 w 3024845"/>
                  <a:gd name="connsiteY83" fmla="*/ 640055 h 1059043"/>
                  <a:gd name="connsiteX84" fmla="*/ 567474 w 3024845"/>
                  <a:gd name="connsiteY84" fmla="*/ 639075 h 1059043"/>
                  <a:gd name="connsiteX85" fmla="*/ 567474 w 3024845"/>
                  <a:gd name="connsiteY85" fmla="*/ 633401 h 1059043"/>
                  <a:gd name="connsiteX86" fmla="*/ 605981 w 3024845"/>
                  <a:gd name="connsiteY86" fmla="*/ 633401 h 1059043"/>
                  <a:gd name="connsiteX87" fmla="*/ 605981 w 3024845"/>
                  <a:gd name="connsiteY87" fmla="*/ 657180 h 1059043"/>
                  <a:gd name="connsiteX88" fmla="*/ 608007 w 3024845"/>
                  <a:gd name="connsiteY88" fmla="*/ 657180 h 1059043"/>
                  <a:gd name="connsiteX89" fmla="*/ 622194 w 3024845"/>
                  <a:gd name="connsiteY89" fmla="*/ 657180 h 1059043"/>
                  <a:gd name="connsiteX90" fmla="*/ 622194 w 3024845"/>
                  <a:gd name="connsiteY90" fmla="*/ 658261 h 1059043"/>
                  <a:gd name="connsiteX91" fmla="*/ 622194 w 3024845"/>
                  <a:gd name="connsiteY91" fmla="*/ 665827 h 1059043"/>
                  <a:gd name="connsiteX92" fmla="*/ 623968 w 3024845"/>
                  <a:gd name="connsiteY92" fmla="*/ 665827 h 1059043"/>
                  <a:gd name="connsiteX93" fmla="*/ 636381 w 3024845"/>
                  <a:gd name="connsiteY93" fmla="*/ 665827 h 1059043"/>
                  <a:gd name="connsiteX94" fmla="*/ 636381 w 3024845"/>
                  <a:gd name="connsiteY94" fmla="*/ 642048 h 1059043"/>
                  <a:gd name="connsiteX95" fmla="*/ 637394 w 3024845"/>
                  <a:gd name="connsiteY95" fmla="*/ 642048 h 1059043"/>
                  <a:gd name="connsiteX96" fmla="*/ 644488 w 3024845"/>
                  <a:gd name="connsiteY96" fmla="*/ 642048 h 1059043"/>
                  <a:gd name="connsiteX97" fmla="*/ 644488 w 3024845"/>
                  <a:gd name="connsiteY97" fmla="*/ 609621 h 1059043"/>
                  <a:gd name="connsiteX98" fmla="*/ 645501 w 3024845"/>
                  <a:gd name="connsiteY98" fmla="*/ 609621 h 1059043"/>
                  <a:gd name="connsiteX99" fmla="*/ 652595 w 3024845"/>
                  <a:gd name="connsiteY99" fmla="*/ 609621 h 1059043"/>
                  <a:gd name="connsiteX100" fmla="*/ 652595 w 3024845"/>
                  <a:gd name="connsiteY100" fmla="*/ 607730 h 1059043"/>
                  <a:gd name="connsiteX101" fmla="*/ 652595 w 3024845"/>
                  <a:gd name="connsiteY101" fmla="*/ 594489 h 1059043"/>
                  <a:gd name="connsiteX102" fmla="*/ 651328 w 3024845"/>
                  <a:gd name="connsiteY102" fmla="*/ 592867 h 1059043"/>
                  <a:gd name="connsiteX103" fmla="*/ 656648 w 3024845"/>
                  <a:gd name="connsiteY103" fmla="*/ 581518 h 1059043"/>
                  <a:gd name="connsiteX104" fmla="*/ 664755 w 3024845"/>
                  <a:gd name="connsiteY104" fmla="*/ 609621 h 1059043"/>
                  <a:gd name="connsiteX105" fmla="*/ 665515 w 3024845"/>
                  <a:gd name="connsiteY105" fmla="*/ 609621 h 1059043"/>
                  <a:gd name="connsiteX106" fmla="*/ 670835 w 3024845"/>
                  <a:gd name="connsiteY106" fmla="*/ 609621 h 1059043"/>
                  <a:gd name="connsiteX107" fmla="*/ 670835 w 3024845"/>
                  <a:gd name="connsiteY107" fmla="*/ 503694 h 1059043"/>
                  <a:gd name="connsiteX108" fmla="*/ 672355 w 3024845"/>
                  <a:gd name="connsiteY108" fmla="*/ 503694 h 1059043"/>
                  <a:gd name="connsiteX109" fmla="*/ 682995 w 3024845"/>
                  <a:gd name="connsiteY109" fmla="*/ 503694 h 1059043"/>
                  <a:gd name="connsiteX110" fmla="*/ 682995 w 3024845"/>
                  <a:gd name="connsiteY110" fmla="*/ 456135 h 1059043"/>
                  <a:gd name="connsiteX111" fmla="*/ 709342 w 3024845"/>
                  <a:gd name="connsiteY111" fmla="*/ 456135 h 1059043"/>
                  <a:gd name="connsiteX112" fmla="*/ 709342 w 3024845"/>
                  <a:gd name="connsiteY112" fmla="*/ 434517 h 1059043"/>
                  <a:gd name="connsiteX113" fmla="*/ 743796 w 3024845"/>
                  <a:gd name="connsiteY113" fmla="*/ 434517 h 1059043"/>
                  <a:gd name="connsiteX114" fmla="*/ 743796 w 3024845"/>
                  <a:gd name="connsiteY114" fmla="*/ 436949 h 1059043"/>
                  <a:gd name="connsiteX115" fmla="*/ 743796 w 3024845"/>
                  <a:gd name="connsiteY115" fmla="*/ 453973 h 1059043"/>
                  <a:gd name="connsiteX116" fmla="*/ 746076 w 3024845"/>
                  <a:gd name="connsiteY116" fmla="*/ 453973 h 1059043"/>
                  <a:gd name="connsiteX117" fmla="*/ 762036 w 3024845"/>
                  <a:gd name="connsiteY117" fmla="*/ 453973 h 1059043"/>
                  <a:gd name="connsiteX118" fmla="*/ 762036 w 3024845"/>
                  <a:gd name="connsiteY118" fmla="*/ 501532 h 1059043"/>
                  <a:gd name="connsiteX119" fmla="*/ 763049 w 3024845"/>
                  <a:gd name="connsiteY119" fmla="*/ 501532 h 1059043"/>
                  <a:gd name="connsiteX120" fmla="*/ 770143 w 3024845"/>
                  <a:gd name="connsiteY120" fmla="*/ 501532 h 1059043"/>
                  <a:gd name="connsiteX121" fmla="*/ 784330 w 3024845"/>
                  <a:gd name="connsiteY121" fmla="*/ 505856 h 1059043"/>
                  <a:gd name="connsiteX122" fmla="*/ 784330 w 3024845"/>
                  <a:gd name="connsiteY122" fmla="*/ 544768 h 1059043"/>
                  <a:gd name="connsiteX123" fmla="*/ 785343 w 3024845"/>
                  <a:gd name="connsiteY123" fmla="*/ 544768 h 1059043"/>
                  <a:gd name="connsiteX124" fmla="*/ 792436 w 3024845"/>
                  <a:gd name="connsiteY124" fmla="*/ 544768 h 1059043"/>
                  <a:gd name="connsiteX125" fmla="*/ 792436 w 3024845"/>
                  <a:gd name="connsiteY125" fmla="*/ 546389 h 1059043"/>
                  <a:gd name="connsiteX126" fmla="*/ 792436 w 3024845"/>
                  <a:gd name="connsiteY126" fmla="*/ 557738 h 1059043"/>
                  <a:gd name="connsiteX127" fmla="*/ 794463 w 3024845"/>
                  <a:gd name="connsiteY127" fmla="*/ 557738 h 1059043"/>
                  <a:gd name="connsiteX128" fmla="*/ 808650 w 3024845"/>
                  <a:gd name="connsiteY128" fmla="*/ 557738 h 1059043"/>
                  <a:gd name="connsiteX129" fmla="*/ 814730 w 3024845"/>
                  <a:gd name="connsiteY129" fmla="*/ 564224 h 1059043"/>
                  <a:gd name="connsiteX130" fmla="*/ 814730 w 3024845"/>
                  <a:gd name="connsiteY130" fmla="*/ 585842 h 1059043"/>
                  <a:gd name="connsiteX131" fmla="*/ 817010 w 3024845"/>
                  <a:gd name="connsiteY131" fmla="*/ 585842 h 1059043"/>
                  <a:gd name="connsiteX132" fmla="*/ 832970 w 3024845"/>
                  <a:gd name="connsiteY132" fmla="*/ 585842 h 1059043"/>
                  <a:gd name="connsiteX133" fmla="*/ 832970 w 3024845"/>
                  <a:gd name="connsiteY133" fmla="*/ 586922 h 1059043"/>
                  <a:gd name="connsiteX134" fmla="*/ 832970 w 3024845"/>
                  <a:gd name="connsiteY134" fmla="*/ 594489 h 1059043"/>
                  <a:gd name="connsiteX135" fmla="*/ 834237 w 3024845"/>
                  <a:gd name="connsiteY135" fmla="*/ 594489 h 1059043"/>
                  <a:gd name="connsiteX136" fmla="*/ 843104 w 3024845"/>
                  <a:gd name="connsiteY136" fmla="*/ 594489 h 1059043"/>
                  <a:gd name="connsiteX137" fmla="*/ 843104 w 3024845"/>
                  <a:gd name="connsiteY137" fmla="*/ 596650 h 1059043"/>
                  <a:gd name="connsiteX138" fmla="*/ 843104 w 3024845"/>
                  <a:gd name="connsiteY138" fmla="*/ 611783 h 1059043"/>
                  <a:gd name="connsiteX139" fmla="*/ 847157 w 3024845"/>
                  <a:gd name="connsiteY139" fmla="*/ 609891 h 1059043"/>
                  <a:gd name="connsiteX140" fmla="*/ 847157 w 3024845"/>
                  <a:gd name="connsiteY140" fmla="*/ 596650 h 1059043"/>
                  <a:gd name="connsiteX141" fmla="*/ 848170 w 3024845"/>
                  <a:gd name="connsiteY141" fmla="*/ 596650 h 1059043"/>
                  <a:gd name="connsiteX142" fmla="*/ 855264 w 3024845"/>
                  <a:gd name="connsiteY142" fmla="*/ 596650 h 1059043"/>
                  <a:gd name="connsiteX143" fmla="*/ 855264 w 3024845"/>
                  <a:gd name="connsiteY143" fmla="*/ 598272 h 1059043"/>
                  <a:gd name="connsiteX144" fmla="*/ 855264 w 3024845"/>
                  <a:gd name="connsiteY144" fmla="*/ 609621 h 1059043"/>
                  <a:gd name="connsiteX145" fmla="*/ 856024 w 3024845"/>
                  <a:gd name="connsiteY145" fmla="*/ 609621 h 1059043"/>
                  <a:gd name="connsiteX146" fmla="*/ 861344 w 3024845"/>
                  <a:gd name="connsiteY146" fmla="*/ 609621 h 1059043"/>
                  <a:gd name="connsiteX147" fmla="*/ 909984 w 3024845"/>
                  <a:gd name="connsiteY147" fmla="*/ 605298 h 1059043"/>
                  <a:gd name="connsiteX148" fmla="*/ 909984 w 3024845"/>
                  <a:gd name="connsiteY148" fmla="*/ 606649 h 1059043"/>
                  <a:gd name="connsiteX149" fmla="*/ 909984 w 3024845"/>
                  <a:gd name="connsiteY149" fmla="*/ 616106 h 1059043"/>
                  <a:gd name="connsiteX150" fmla="*/ 910744 w 3024845"/>
                  <a:gd name="connsiteY150" fmla="*/ 616106 h 1059043"/>
                  <a:gd name="connsiteX151" fmla="*/ 916065 w 3024845"/>
                  <a:gd name="connsiteY151" fmla="*/ 616106 h 1059043"/>
                  <a:gd name="connsiteX152" fmla="*/ 916065 w 3024845"/>
                  <a:gd name="connsiteY152" fmla="*/ 618268 h 1059043"/>
                  <a:gd name="connsiteX153" fmla="*/ 916065 w 3024845"/>
                  <a:gd name="connsiteY153" fmla="*/ 633401 h 1059043"/>
                  <a:gd name="connsiteX154" fmla="*/ 918091 w 3024845"/>
                  <a:gd name="connsiteY154" fmla="*/ 632050 h 1059043"/>
                  <a:gd name="connsiteX155" fmla="*/ 932278 w 3024845"/>
                  <a:gd name="connsiteY155" fmla="*/ 622592 h 1059043"/>
                  <a:gd name="connsiteX156" fmla="*/ 938358 w 3024845"/>
                  <a:gd name="connsiteY156" fmla="*/ 581518 h 1059043"/>
                  <a:gd name="connsiteX157" fmla="*/ 939118 w 3024845"/>
                  <a:gd name="connsiteY157" fmla="*/ 581248 h 1059043"/>
                  <a:gd name="connsiteX158" fmla="*/ 944438 w 3024845"/>
                  <a:gd name="connsiteY158" fmla="*/ 579356 h 1059043"/>
                  <a:gd name="connsiteX159" fmla="*/ 946465 w 3024845"/>
                  <a:gd name="connsiteY159" fmla="*/ 510179 h 1059043"/>
                  <a:gd name="connsiteX160" fmla="*/ 948492 w 3024845"/>
                  <a:gd name="connsiteY160" fmla="*/ 579356 h 1059043"/>
                  <a:gd name="connsiteX161" fmla="*/ 949252 w 3024845"/>
                  <a:gd name="connsiteY161" fmla="*/ 579626 h 1059043"/>
                  <a:gd name="connsiteX162" fmla="*/ 954572 w 3024845"/>
                  <a:gd name="connsiteY162" fmla="*/ 581518 h 1059043"/>
                  <a:gd name="connsiteX163" fmla="*/ 954572 w 3024845"/>
                  <a:gd name="connsiteY163" fmla="*/ 495047 h 1059043"/>
                  <a:gd name="connsiteX164" fmla="*/ 958625 w 3024845"/>
                  <a:gd name="connsiteY164" fmla="*/ 462620 h 1059043"/>
                  <a:gd name="connsiteX165" fmla="*/ 997132 w 3024845"/>
                  <a:gd name="connsiteY165" fmla="*/ 462620 h 1059043"/>
                  <a:gd name="connsiteX166" fmla="*/ 997132 w 3024845"/>
                  <a:gd name="connsiteY166" fmla="*/ 495047 h 1059043"/>
                  <a:gd name="connsiteX167" fmla="*/ 997892 w 3024845"/>
                  <a:gd name="connsiteY167" fmla="*/ 495047 h 1059043"/>
                  <a:gd name="connsiteX168" fmla="*/ 1003212 w 3024845"/>
                  <a:gd name="connsiteY168" fmla="*/ 495047 h 1059043"/>
                  <a:gd name="connsiteX169" fmla="*/ 1003212 w 3024845"/>
                  <a:gd name="connsiteY169" fmla="*/ 412899 h 1059043"/>
                  <a:gd name="connsiteX170" fmla="*/ 1004986 w 3024845"/>
                  <a:gd name="connsiteY170" fmla="*/ 412899 h 1059043"/>
                  <a:gd name="connsiteX171" fmla="*/ 1017399 w 3024845"/>
                  <a:gd name="connsiteY171" fmla="*/ 412899 h 1059043"/>
                  <a:gd name="connsiteX172" fmla="*/ 1017399 w 3024845"/>
                  <a:gd name="connsiteY172" fmla="*/ 411008 h 1059043"/>
                  <a:gd name="connsiteX173" fmla="*/ 1017399 w 3024845"/>
                  <a:gd name="connsiteY173" fmla="*/ 397767 h 1059043"/>
                  <a:gd name="connsiteX174" fmla="*/ 1039693 w 3024845"/>
                  <a:gd name="connsiteY174" fmla="*/ 397767 h 1059043"/>
                  <a:gd name="connsiteX175" fmla="*/ 1039693 w 3024845"/>
                  <a:gd name="connsiteY175" fmla="*/ 396686 h 1059043"/>
                  <a:gd name="connsiteX176" fmla="*/ 1039693 w 3024845"/>
                  <a:gd name="connsiteY176" fmla="*/ 389120 h 1059043"/>
                  <a:gd name="connsiteX177" fmla="*/ 1041466 w 3024845"/>
                  <a:gd name="connsiteY177" fmla="*/ 389120 h 1059043"/>
                  <a:gd name="connsiteX178" fmla="*/ 1053880 w 3024845"/>
                  <a:gd name="connsiteY178" fmla="*/ 389120 h 1059043"/>
                  <a:gd name="connsiteX179" fmla="*/ 1053880 w 3024845"/>
                  <a:gd name="connsiteY179" fmla="*/ 390201 h 1059043"/>
                  <a:gd name="connsiteX180" fmla="*/ 1053880 w 3024845"/>
                  <a:gd name="connsiteY180" fmla="*/ 397767 h 1059043"/>
                  <a:gd name="connsiteX181" fmla="*/ 1054640 w 3024845"/>
                  <a:gd name="connsiteY181" fmla="*/ 397767 h 1059043"/>
                  <a:gd name="connsiteX182" fmla="*/ 1059960 w 3024845"/>
                  <a:gd name="connsiteY182" fmla="*/ 397767 h 1059043"/>
                  <a:gd name="connsiteX183" fmla="*/ 1070093 w 3024845"/>
                  <a:gd name="connsiteY183" fmla="*/ 393443 h 1059043"/>
                  <a:gd name="connsiteX184" fmla="*/ 1074146 w 3024845"/>
                  <a:gd name="connsiteY184" fmla="*/ 396686 h 1059043"/>
                  <a:gd name="connsiteX185" fmla="*/ 1074146 w 3024845"/>
                  <a:gd name="connsiteY185" fmla="*/ 389120 h 1059043"/>
                  <a:gd name="connsiteX186" fmla="*/ 1076426 w 3024845"/>
                  <a:gd name="connsiteY186" fmla="*/ 389120 h 1059043"/>
                  <a:gd name="connsiteX187" fmla="*/ 1092387 w 3024845"/>
                  <a:gd name="connsiteY187" fmla="*/ 389120 h 1059043"/>
                  <a:gd name="connsiteX188" fmla="*/ 1092387 w 3024845"/>
                  <a:gd name="connsiteY188" fmla="*/ 390201 h 1059043"/>
                  <a:gd name="connsiteX189" fmla="*/ 1092387 w 3024845"/>
                  <a:gd name="connsiteY189" fmla="*/ 397767 h 1059043"/>
                  <a:gd name="connsiteX190" fmla="*/ 1122787 w 3024845"/>
                  <a:gd name="connsiteY190" fmla="*/ 397767 h 1059043"/>
                  <a:gd name="connsiteX191" fmla="*/ 1122787 w 3024845"/>
                  <a:gd name="connsiteY191" fmla="*/ 399388 h 1059043"/>
                  <a:gd name="connsiteX192" fmla="*/ 1122787 w 3024845"/>
                  <a:gd name="connsiteY192" fmla="*/ 410738 h 1059043"/>
                  <a:gd name="connsiteX193" fmla="*/ 1149134 w 3024845"/>
                  <a:gd name="connsiteY193" fmla="*/ 410738 h 1059043"/>
                  <a:gd name="connsiteX194" fmla="*/ 1149134 w 3024845"/>
                  <a:gd name="connsiteY194" fmla="*/ 441002 h 1059043"/>
                  <a:gd name="connsiteX195" fmla="*/ 1149894 w 3024845"/>
                  <a:gd name="connsiteY195" fmla="*/ 441002 h 1059043"/>
                  <a:gd name="connsiteX196" fmla="*/ 1155214 w 3024845"/>
                  <a:gd name="connsiteY196" fmla="*/ 441002 h 1059043"/>
                  <a:gd name="connsiteX197" fmla="*/ 1155214 w 3024845"/>
                  <a:gd name="connsiteY197" fmla="*/ 442083 h 1059043"/>
                  <a:gd name="connsiteX198" fmla="*/ 1155214 w 3024845"/>
                  <a:gd name="connsiteY198" fmla="*/ 449650 h 1059043"/>
                  <a:gd name="connsiteX199" fmla="*/ 1159268 w 3024845"/>
                  <a:gd name="connsiteY199" fmla="*/ 479914 h 1059043"/>
                  <a:gd name="connsiteX200" fmla="*/ 1160028 w 3024845"/>
                  <a:gd name="connsiteY200" fmla="*/ 479914 h 1059043"/>
                  <a:gd name="connsiteX201" fmla="*/ 1165348 w 3024845"/>
                  <a:gd name="connsiteY201" fmla="*/ 479914 h 1059043"/>
                  <a:gd name="connsiteX202" fmla="*/ 1165348 w 3024845"/>
                  <a:gd name="connsiteY202" fmla="*/ 480725 h 1059043"/>
                  <a:gd name="connsiteX203" fmla="*/ 1165348 w 3024845"/>
                  <a:gd name="connsiteY203" fmla="*/ 486400 h 1059043"/>
                  <a:gd name="connsiteX204" fmla="*/ 1166361 w 3024845"/>
                  <a:gd name="connsiteY204" fmla="*/ 486400 h 1059043"/>
                  <a:gd name="connsiteX205" fmla="*/ 1173454 w 3024845"/>
                  <a:gd name="connsiteY205" fmla="*/ 486400 h 1059043"/>
                  <a:gd name="connsiteX206" fmla="*/ 1173454 w 3024845"/>
                  <a:gd name="connsiteY206" fmla="*/ 516665 h 1059043"/>
                  <a:gd name="connsiteX207" fmla="*/ 1175481 w 3024845"/>
                  <a:gd name="connsiteY207" fmla="*/ 516665 h 1059043"/>
                  <a:gd name="connsiteX208" fmla="*/ 1189668 w 3024845"/>
                  <a:gd name="connsiteY208" fmla="*/ 516665 h 1059043"/>
                  <a:gd name="connsiteX209" fmla="*/ 1189668 w 3024845"/>
                  <a:gd name="connsiteY209" fmla="*/ 540444 h 1059043"/>
                  <a:gd name="connsiteX210" fmla="*/ 1191695 w 3024845"/>
                  <a:gd name="connsiteY210" fmla="*/ 542065 h 1059043"/>
                  <a:gd name="connsiteX211" fmla="*/ 1191695 w 3024845"/>
                  <a:gd name="connsiteY211" fmla="*/ 553415 h 1059043"/>
                  <a:gd name="connsiteX212" fmla="*/ 1192455 w 3024845"/>
                  <a:gd name="connsiteY212" fmla="*/ 553415 h 1059043"/>
                  <a:gd name="connsiteX213" fmla="*/ 1197775 w 3024845"/>
                  <a:gd name="connsiteY213" fmla="*/ 553415 h 1059043"/>
                  <a:gd name="connsiteX214" fmla="*/ 1197775 w 3024845"/>
                  <a:gd name="connsiteY214" fmla="*/ 577194 h 1059043"/>
                  <a:gd name="connsiteX215" fmla="*/ 1199041 w 3024845"/>
                  <a:gd name="connsiteY215" fmla="*/ 577194 h 1059043"/>
                  <a:gd name="connsiteX216" fmla="*/ 1207908 w 3024845"/>
                  <a:gd name="connsiteY216" fmla="*/ 577194 h 1059043"/>
                  <a:gd name="connsiteX217" fmla="*/ 1209935 w 3024845"/>
                  <a:gd name="connsiteY217" fmla="*/ 581248 h 1059043"/>
                  <a:gd name="connsiteX218" fmla="*/ 1209935 w 3024845"/>
                  <a:gd name="connsiteY218" fmla="*/ 594489 h 1059043"/>
                  <a:gd name="connsiteX219" fmla="*/ 1211455 w 3024845"/>
                  <a:gd name="connsiteY219" fmla="*/ 592597 h 1059043"/>
                  <a:gd name="connsiteX220" fmla="*/ 1222095 w 3024845"/>
                  <a:gd name="connsiteY220" fmla="*/ 579356 h 1059043"/>
                  <a:gd name="connsiteX221" fmla="*/ 1250469 w 3024845"/>
                  <a:gd name="connsiteY221" fmla="*/ 579356 h 1059043"/>
                  <a:gd name="connsiteX222" fmla="*/ 1250469 w 3024845"/>
                  <a:gd name="connsiteY222" fmla="*/ 665827 h 1059043"/>
                  <a:gd name="connsiteX223" fmla="*/ 1251229 w 3024845"/>
                  <a:gd name="connsiteY223" fmla="*/ 665827 h 1059043"/>
                  <a:gd name="connsiteX224" fmla="*/ 1256549 w 3024845"/>
                  <a:gd name="connsiteY224" fmla="*/ 665827 h 1059043"/>
                  <a:gd name="connsiteX225" fmla="*/ 1257309 w 3024845"/>
                  <a:gd name="connsiteY225" fmla="*/ 664476 h 1059043"/>
                  <a:gd name="connsiteX226" fmla="*/ 1262629 w 3024845"/>
                  <a:gd name="connsiteY226" fmla="*/ 655018 h 1059043"/>
                  <a:gd name="connsiteX227" fmla="*/ 1262629 w 3024845"/>
                  <a:gd name="connsiteY227" fmla="*/ 656910 h 1059043"/>
                  <a:gd name="connsiteX228" fmla="*/ 1262629 w 3024845"/>
                  <a:gd name="connsiteY228" fmla="*/ 670151 h 1059043"/>
                  <a:gd name="connsiteX229" fmla="*/ 1266682 w 3024845"/>
                  <a:gd name="connsiteY229" fmla="*/ 624754 h 1059043"/>
                  <a:gd name="connsiteX230" fmla="*/ 1267442 w 3024845"/>
                  <a:gd name="connsiteY230" fmla="*/ 624754 h 1059043"/>
                  <a:gd name="connsiteX231" fmla="*/ 1272762 w 3024845"/>
                  <a:gd name="connsiteY231" fmla="*/ 624754 h 1059043"/>
                  <a:gd name="connsiteX232" fmla="*/ 1272762 w 3024845"/>
                  <a:gd name="connsiteY232" fmla="*/ 559900 h 1059043"/>
                  <a:gd name="connsiteX233" fmla="*/ 1273776 w 3024845"/>
                  <a:gd name="connsiteY233" fmla="*/ 559900 h 1059043"/>
                  <a:gd name="connsiteX234" fmla="*/ 1280869 w 3024845"/>
                  <a:gd name="connsiteY234" fmla="*/ 559900 h 1059043"/>
                  <a:gd name="connsiteX235" fmla="*/ 1293029 w 3024845"/>
                  <a:gd name="connsiteY235" fmla="*/ 516665 h 1059043"/>
                  <a:gd name="connsiteX236" fmla="*/ 1294296 w 3024845"/>
                  <a:gd name="connsiteY236" fmla="*/ 516665 h 1059043"/>
                  <a:gd name="connsiteX237" fmla="*/ 1303163 w 3024845"/>
                  <a:gd name="connsiteY237" fmla="*/ 516665 h 1059043"/>
                  <a:gd name="connsiteX238" fmla="*/ 1313296 w 3024845"/>
                  <a:gd name="connsiteY238" fmla="*/ 559900 h 1059043"/>
                  <a:gd name="connsiteX239" fmla="*/ 1314309 w 3024845"/>
                  <a:gd name="connsiteY239" fmla="*/ 559900 h 1059043"/>
                  <a:gd name="connsiteX240" fmla="*/ 1321403 w 3024845"/>
                  <a:gd name="connsiteY240" fmla="*/ 559900 h 1059043"/>
                  <a:gd name="connsiteX241" fmla="*/ 1321403 w 3024845"/>
                  <a:gd name="connsiteY241" fmla="*/ 598812 h 1059043"/>
                  <a:gd name="connsiteX242" fmla="*/ 1323176 w 3024845"/>
                  <a:gd name="connsiteY242" fmla="*/ 598812 h 1059043"/>
                  <a:gd name="connsiteX243" fmla="*/ 1335590 w 3024845"/>
                  <a:gd name="connsiteY243" fmla="*/ 598812 h 1059043"/>
                  <a:gd name="connsiteX244" fmla="*/ 1335590 w 3024845"/>
                  <a:gd name="connsiteY244" fmla="*/ 600974 h 1059043"/>
                  <a:gd name="connsiteX245" fmla="*/ 1335590 w 3024845"/>
                  <a:gd name="connsiteY245" fmla="*/ 616106 h 1059043"/>
                  <a:gd name="connsiteX246" fmla="*/ 1339643 w 3024845"/>
                  <a:gd name="connsiteY246" fmla="*/ 613945 h 1059043"/>
                  <a:gd name="connsiteX247" fmla="*/ 1339643 w 3024845"/>
                  <a:gd name="connsiteY247" fmla="*/ 598812 h 1059043"/>
                  <a:gd name="connsiteX248" fmla="*/ 1341163 w 3024845"/>
                  <a:gd name="connsiteY248" fmla="*/ 598812 h 1059043"/>
                  <a:gd name="connsiteX249" fmla="*/ 1351803 w 3024845"/>
                  <a:gd name="connsiteY249" fmla="*/ 598812 h 1059043"/>
                  <a:gd name="connsiteX250" fmla="*/ 1351803 w 3024845"/>
                  <a:gd name="connsiteY250" fmla="*/ 600433 h 1059043"/>
                  <a:gd name="connsiteX251" fmla="*/ 1351803 w 3024845"/>
                  <a:gd name="connsiteY251" fmla="*/ 611783 h 1059043"/>
                  <a:gd name="connsiteX252" fmla="*/ 1382204 w 3024845"/>
                  <a:gd name="connsiteY252" fmla="*/ 611783 h 1059043"/>
                  <a:gd name="connsiteX253" fmla="*/ 1382204 w 3024845"/>
                  <a:gd name="connsiteY253" fmla="*/ 575033 h 1059043"/>
                  <a:gd name="connsiteX254" fmla="*/ 1383470 w 3024845"/>
                  <a:gd name="connsiteY254" fmla="*/ 575033 h 1059043"/>
                  <a:gd name="connsiteX255" fmla="*/ 1392337 w 3024845"/>
                  <a:gd name="connsiteY255" fmla="*/ 575033 h 1059043"/>
                  <a:gd name="connsiteX256" fmla="*/ 1392337 w 3024845"/>
                  <a:gd name="connsiteY256" fmla="*/ 596650 h 1059043"/>
                  <a:gd name="connsiteX257" fmla="*/ 1394364 w 3024845"/>
                  <a:gd name="connsiteY257" fmla="*/ 564224 h 1059043"/>
                  <a:gd name="connsiteX258" fmla="*/ 1416657 w 3024845"/>
                  <a:gd name="connsiteY258" fmla="*/ 564224 h 1059043"/>
                  <a:gd name="connsiteX259" fmla="*/ 1416657 w 3024845"/>
                  <a:gd name="connsiteY259" fmla="*/ 562602 h 1059043"/>
                  <a:gd name="connsiteX260" fmla="*/ 1416657 w 3024845"/>
                  <a:gd name="connsiteY260" fmla="*/ 551253 h 1059043"/>
                  <a:gd name="connsiteX261" fmla="*/ 1417417 w 3024845"/>
                  <a:gd name="connsiteY261" fmla="*/ 551253 h 1059043"/>
                  <a:gd name="connsiteX262" fmla="*/ 1422737 w 3024845"/>
                  <a:gd name="connsiteY262" fmla="*/ 551253 h 1059043"/>
                  <a:gd name="connsiteX263" fmla="*/ 1422737 w 3024845"/>
                  <a:gd name="connsiteY263" fmla="*/ 549362 h 1059043"/>
                  <a:gd name="connsiteX264" fmla="*/ 1422737 w 3024845"/>
                  <a:gd name="connsiteY264" fmla="*/ 536121 h 1059043"/>
                  <a:gd name="connsiteX265" fmla="*/ 1426791 w 3024845"/>
                  <a:gd name="connsiteY265" fmla="*/ 542606 h 1059043"/>
                  <a:gd name="connsiteX266" fmla="*/ 1429071 w 3024845"/>
                  <a:gd name="connsiteY266" fmla="*/ 542606 h 1059043"/>
                  <a:gd name="connsiteX267" fmla="*/ 1445031 w 3024845"/>
                  <a:gd name="connsiteY267" fmla="*/ 542606 h 1059043"/>
                  <a:gd name="connsiteX268" fmla="*/ 1445031 w 3024845"/>
                  <a:gd name="connsiteY268" fmla="*/ 541795 h 1059043"/>
                  <a:gd name="connsiteX269" fmla="*/ 1445031 w 3024845"/>
                  <a:gd name="connsiteY269" fmla="*/ 536121 h 1059043"/>
                  <a:gd name="connsiteX270" fmla="*/ 1445791 w 3024845"/>
                  <a:gd name="connsiteY270" fmla="*/ 536121 h 1059043"/>
                  <a:gd name="connsiteX271" fmla="*/ 1451111 w 3024845"/>
                  <a:gd name="connsiteY271" fmla="*/ 536121 h 1059043"/>
                  <a:gd name="connsiteX272" fmla="*/ 1451111 w 3024845"/>
                  <a:gd name="connsiteY272" fmla="*/ 537472 h 1059043"/>
                  <a:gd name="connsiteX273" fmla="*/ 1451111 w 3024845"/>
                  <a:gd name="connsiteY273" fmla="*/ 546930 h 1059043"/>
                  <a:gd name="connsiteX274" fmla="*/ 1489618 w 3024845"/>
                  <a:gd name="connsiteY274" fmla="*/ 546930 h 1059043"/>
                  <a:gd name="connsiteX275" fmla="*/ 1489618 w 3024845"/>
                  <a:gd name="connsiteY275" fmla="*/ 685283 h 1059043"/>
                  <a:gd name="connsiteX276" fmla="*/ 1491138 w 3024845"/>
                  <a:gd name="connsiteY276" fmla="*/ 685283 h 1059043"/>
                  <a:gd name="connsiteX277" fmla="*/ 1501778 w 3024845"/>
                  <a:gd name="connsiteY277" fmla="*/ 685283 h 1059043"/>
                  <a:gd name="connsiteX278" fmla="*/ 1501778 w 3024845"/>
                  <a:gd name="connsiteY278" fmla="*/ 672313 h 1059043"/>
                  <a:gd name="connsiteX279" fmla="*/ 1505832 w 3024845"/>
                  <a:gd name="connsiteY279" fmla="*/ 672313 h 1059043"/>
                  <a:gd name="connsiteX280" fmla="*/ 1505832 w 3024845"/>
                  <a:gd name="connsiteY280" fmla="*/ 685283 h 1059043"/>
                  <a:gd name="connsiteX281" fmla="*/ 1536232 w 3024845"/>
                  <a:gd name="connsiteY281" fmla="*/ 685283 h 1059043"/>
                  <a:gd name="connsiteX282" fmla="*/ 1536232 w 3024845"/>
                  <a:gd name="connsiteY282" fmla="*/ 655018 h 1059043"/>
                  <a:gd name="connsiteX283" fmla="*/ 1548392 w 3024845"/>
                  <a:gd name="connsiteY283" fmla="*/ 655018 h 1059043"/>
                  <a:gd name="connsiteX284" fmla="*/ 1560552 w 3024845"/>
                  <a:gd name="connsiteY284" fmla="*/ 652857 h 1059043"/>
                  <a:gd name="connsiteX285" fmla="*/ 1564606 w 3024845"/>
                  <a:gd name="connsiteY285" fmla="*/ 655018 h 1059043"/>
                  <a:gd name="connsiteX286" fmla="*/ 1574739 w 3024845"/>
                  <a:gd name="connsiteY286" fmla="*/ 655018 h 1059043"/>
                  <a:gd name="connsiteX287" fmla="*/ 1574739 w 3024845"/>
                  <a:gd name="connsiteY287" fmla="*/ 685283 h 1059043"/>
                  <a:gd name="connsiteX288" fmla="*/ 1582846 w 3024845"/>
                  <a:gd name="connsiteY288" fmla="*/ 685283 h 1059043"/>
                  <a:gd name="connsiteX289" fmla="*/ 1582846 w 3024845"/>
                  <a:gd name="connsiteY289" fmla="*/ 702578 h 1059043"/>
                  <a:gd name="connsiteX290" fmla="*/ 1592182 w 3024845"/>
                  <a:gd name="connsiteY290" fmla="*/ 703483 h 1059043"/>
                  <a:gd name="connsiteX291" fmla="*/ 1605140 w 3024845"/>
                  <a:gd name="connsiteY291" fmla="*/ 703483 h 1059043"/>
                  <a:gd name="connsiteX292" fmla="*/ 1605140 w 3024845"/>
                  <a:gd name="connsiteY292" fmla="*/ 687445 h 1059043"/>
                  <a:gd name="connsiteX293" fmla="*/ 1673096 w 3024845"/>
                  <a:gd name="connsiteY293" fmla="*/ 687445 h 1059043"/>
                  <a:gd name="connsiteX294" fmla="*/ 1673096 w 3024845"/>
                  <a:gd name="connsiteY294" fmla="*/ 602192 h 1059043"/>
                  <a:gd name="connsiteX295" fmla="*/ 1745104 w 3024845"/>
                  <a:gd name="connsiteY295" fmla="*/ 602192 h 1059043"/>
                  <a:gd name="connsiteX296" fmla="*/ 1745104 w 3024845"/>
                  <a:gd name="connsiteY296" fmla="*/ 680960 h 1059043"/>
                  <a:gd name="connsiteX297" fmla="*/ 1747008 w 3024845"/>
                  <a:gd name="connsiteY297" fmla="*/ 680960 h 1059043"/>
                  <a:gd name="connsiteX298" fmla="*/ 1748250 w 3024845"/>
                  <a:gd name="connsiteY298" fmla="*/ 703483 h 1059043"/>
                  <a:gd name="connsiteX299" fmla="*/ 1757926 w 3024845"/>
                  <a:gd name="connsiteY299" fmla="*/ 703483 h 1059043"/>
                  <a:gd name="connsiteX300" fmla="*/ 1759168 w 3024845"/>
                  <a:gd name="connsiteY300" fmla="*/ 680960 h 1059043"/>
                  <a:gd name="connsiteX301" fmla="*/ 1765248 w 3024845"/>
                  <a:gd name="connsiteY301" fmla="*/ 680960 h 1059043"/>
                  <a:gd name="connsiteX302" fmla="*/ 1766490 w 3024845"/>
                  <a:gd name="connsiteY302" fmla="*/ 703483 h 1059043"/>
                  <a:gd name="connsiteX303" fmla="*/ 1817112 w 3024845"/>
                  <a:gd name="connsiteY303" fmla="*/ 703483 h 1059043"/>
                  <a:gd name="connsiteX304" fmla="*/ 1817112 w 3024845"/>
                  <a:gd name="connsiteY304" fmla="*/ 540455 h 1059043"/>
                  <a:gd name="connsiteX305" fmla="*/ 2014439 w 3024845"/>
                  <a:gd name="connsiteY305" fmla="*/ 540455 h 1059043"/>
                  <a:gd name="connsiteX306" fmla="*/ 2014439 w 3024845"/>
                  <a:gd name="connsiteY306" fmla="*/ 703483 h 1059043"/>
                  <a:gd name="connsiteX307" fmla="*/ 2033136 w 3024845"/>
                  <a:gd name="connsiteY307" fmla="*/ 703483 h 1059043"/>
                  <a:gd name="connsiteX308" fmla="*/ 2033136 w 3024845"/>
                  <a:gd name="connsiteY308" fmla="*/ 620790 h 1059043"/>
                  <a:gd name="connsiteX309" fmla="*/ 2128256 w 3024845"/>
                  <a:gd name="connsiteY309" fmla="*/ 620790 h 1059043"/>
                  <a:gd name="connsiteX310" fmla="*/ 2146266 w 3024845"/>
                  <a:gd name="connsiteY310" fmla="*/ 131868 h 1059043"/>
                  <a:gd name="connsiteX311" fmla="*/ 2144240 w 3024845"/>
                  <a:gd name="connsiteY311" fmla="*/ 125383 h 1059043"/>
                  <a:gd name="connsiteX312" fmla="*/ 2150320 w 3024845"/>
                  <a:gd name="connsiteY312" fmla="*/ 60529 h 1059043"/>
                  <a:gd name="connsiteX313" fmla="*/ 2152346 w 3024845"/>
                  <a:gd name="connsiteY313" fmla="*/ 56206 h 1059043"/>
                  <a:gd name="connsiteX314" fmla="*/ 2152346 w 3024845"/>
                  <a:gd name="connsiteY314" fmla="*/ 0 h 1059043"/>
                  <a:gd name="connsiteX315" fmla="*/ 2180720 w 3024845"/>
                  <a:gd name="connsiteY315" fmla="*/ 555577 h 1059043"/>
                  <a:gd name="connsiteX316" fmla="*/ 2245574 w 3024845"/>
                  <a:gd name="connsiteY316" fmla="*/ 555577 h 1059043"/>
                  <a:gd name="connsiteX317" fmla="*/ 2245574 w 3024845"/>
                  <a:gd name="connsiteY317" fmla="*/ 631239 h 1059043"/>
                  <a:gd name="connsiteX318" fmla="*/ 2253681 w 3024845"/>
                  <a:gd name="connsiteY318" fmla="*/ 631239 h 1059043"/>
                  <a:gd name="connsiteX319" fmla="*/ 2255708 w 3024845"/>
                  <a:gd name="connsiteY319" fmla="*/ 624754 h 1059043"/>
                  <a:gd name="connsiteX320" fmla="*/ 2261788 w 3024845"/>
                  <a:gd name="connsiteY320" fmla="*/ 624754 h 1059043"/>
                  <a:gd name="connsiteX321" fmla="*/ 2263815 w 3024845"/>
                  <a:gd name="connsiteY321" fmla="*/ 633401 h 1059043"/>
                  <a:gd name="connsiteX322" fmla="*/ 2275975 w 3024845"/>
                  <a:gd name="connsiteY322" fmla="*/ 633401 h 1059043"/>
                  <a:gd name="connsiteX323" fmla="*/ 2275975 w 3024845"/>
                  <a:gd name="connsiteY323" fmla="*/ 626915 h 1059043"/>
                  <a:gd name="connsiteX324" fmla="*/ 2298268 w 3024845"/>
                  <a:gd name="connsiteY324" fmla="*/ 626915 h 1059043"/>
                  <a:gd name="connsiteX325" fmla="*/ 2298268 w 3024845"/>
                  <a:gd name="connsiteY325" fmla="*/ 633401 h 1059043"/>
                  <a:gd name="connsiteX326" fmla="*/ 2318535 w 3024845"/>
                  <a:gd name="connsiteY326" fmla="*/ 633401 h 1059043"/>
                  <a:gd name="connsiteX327" fmla="*/ 2318535 w 3024845"/>
                  <a:gd name="connsiteY327" fmla="*/ 678798 h 1059043"/>
                  <a:gd name="connsiteX328" fmla="*/ 2332722 w 3024845"/>
                  <a:gd name="connsiteY328" fmla="*/ 678798 h 1059043"/>
                  <a:gd name="connsiteX329" fmla="*/ 2332722 w 3024845"/>
                  <a:gd name="connsiteY329" fmla="*/ 665827 h 1059043"/>
                  <a:gd name="connsiteX330" fmla="*/ 2348936 w 3024845"/>
                  <a:gd name="connsiteY330" fmla="*/ 665827 h 1059043"/>
                  <a:gd name="connsiteX331" fmla="*/ 2348936 w 3024845"/>
                  <a:gd name="connsiteY331" fmla="*/ 486400 h 1059043"/>
                  <a:gd name="connsiteX332" fmla="*/ 2355016 w 3024845"/>
                  <a:gd name="connsiteY332" fmla="*/ 479914 h 1059043"/>
                  <a:gd name="connsiteX333" fmla="*/ 2427977 w 3024845"/>
                  <a:gd name="connsiteY333" fmla="*/ 479914 h 1059043"/>
                  <a:gd name="connsiteX334" fmla="*/ 2427977 w 3024845"/>
                  <a:gd name="connsiteY334" fmla="*/ 488562 h 1059043"/>
                  <a:gd name="connsiteX335" fmla="*/ 2438110 w 3024845"/>
                  <a:gd name="connsiteY335" fmla="*/ 488562 h 1059043"/>
                  <a:gd name="connsiteX336" fmla="*/ 2438110 w 3024845"/>
                  <a:gd name="connsiteY336" fmla="*/ 603136 h 1059043"/>
                  <a:gd name="connsiteX337" fmla="*/ 2460404 w 3024845"/>
                  <a:gd name="connsiteY337" fmla="*/ 603136 h 1059043"/>
                  <a:gd name="connsiteX338" fmla="*/ 2460404 w 3024845"/>
                  <a:gd name="connsiteY338" fmla="*/ 536121 h 1059043"/>
                  <a:gd name="connsiteX339" fmla="*/ 2486751 w 3024845"/>
                  <a:gd name="connsiteY339" fmla="*/ 536121 h 1059043"/>
                  <a:gd name="connsiteX340" fmla="*/ 2490804 w 3024845"/>
                  <a:gd name="connsiteY340" fmla="*/ 531797 h 1059043"/>
                  <a:gd name="connsiteX341" fmla="*/ 2498911 w 3024845"/>
                  <a:gd name="connsiteY341" fmla="*/ 531797 h 1059043"/>
                  <a:gd name="connsiteX342" fmla="*/ 2502964 w 3024845"/>
                  <a:gd name="connsiteY342" fmla="*/ 536121 h 1059043"/>
                  <a:gd name="connsiteX343" fmla="*/ 2525258 w 3024845"/>
                  <a:gd name="connsiteY343" fmla="*/ 536121 h 1059043"/>
                  <a:gd name="connsiteX344" fmla="*/ 2525258 w 3024845"/>
                  <a:gd name="connsiteY344" fmla="*/ 419385 h 1059043"/>
                  <a:gd name="connsiteX345" fmla="*/ 2582005 w 3024845"/>
                  <a:gd name="connsiteY345" fmla="*/ 408576 h 1059043"/>
                  <a:gd name="connsiteX346" fmla="*/ 2582005 w 3024845"/>
                  <a:gd name="connsiteY346" fmla="*/ 409657 h 1059043"/>
                  <a:gd name="connsiteX347" fmla="*/ 2582005 w 3024845"/>
                  <a:gd name="connsiteY347" fmla="*/ 417223 h 1059043"/>
                  <a:gd name="connsiteX348" fmla="*/ 2608352 w 3024845"/>
                  <a:gd name="connsiteY348" fmla="*/ 417223 h 1059043"/>
                  <a:gd name="connsiteX349" fmla="*/ 2608352 w 3024845"/>
                  <a:gd name="connsiteY349" fmla="*/ 672313 h 1059043"/>
                  <a:gd name="connsiteX350" fmla="*/ 2630646 w 3024845"/>
                  <a:gd name="connsiteY350" fmla="*/ 672313 h 1059043"/>
                  <a:gd name="connsiteX351" fmla="*/ 2630646 w 3024845"/>
                  <a:gd name="connsiteY351" fmla="*/ 667989 h 1059043"/>
                  <a:gd name="connsiteX352" fmla="*/ 2642806 w 3024845"/>
                  <a:gd name="connsiteY352" fmla="*/ 667989 h 1059043"/>
                  <a:gd name="connsiteX353" fmla="*/ 2642806 w 3024845"/>
                  <a:gd name="connsiteY353" fmla="*/ 672313 h 1059043"/>
                  <a:gd name="connsiteX354" fmla="*/ 2667126 w 3024845"/>
                  <a:gd name="connsiteY354" fmla="*/ 672313 h 1059043"/>
                  <a:gd name="connsiteX355" fmla="*/ 2667126 w 3024845"/>
                  <a:gd name="connsiteY355" fmla="*/ 659342 h 1059043"/>
                  <a:gd name="connsiteX356" fmla="*/ 2695500 w 3024845"/>
                  <a:gd name="connsiteY356" fmla="*/ 659342 h 1059043"/>
                  <a:gd name="connsiteX357" fmla="*/ 2707660 w 3024845"/>
                  <a:gd name="connsiteY357" fmla="*/ 655018 h 1059043"/>
                  <a:gd name="connsiteX358" fmla="*/ 2727927 w 3024845"/>
                  <a:gd name="connsiteY358" fmla="*/ 659342 h 1059043"/>
                  <a:gd name="connsiteX359" fmla="*/ 2727927 w 3024845"/>
                  <a:gd name="connsiteY359" fmla="*/ 642048 h 1059043"/>
                  <a:gd name="connsiteX360" fmla="*/ 2736034 w 3024845"/>
                  <a:gd name="connsiteY360" fmla="*/ 642048 h 1059043"/>
                  <a:gd name="connsiteX361" fmla="*/ 2736034 w 3024845"/>
                  <a:gd name="connsiteY361" fmla="*/ 629077 h 1059043"/>
                  <a:gd name="connsiteX362" fmla="*/ 2792781 w 3024845"/>
                  <a:gd name="connsiteY362" fmla="*/ 629077 h 1059043"/>
                  <a:gd name="connsiteX363" fmla="*/ 2792781 w 3024845"/>
                  <a:gd name="connsiteY363" fmla="*/ 598812 h 1059043"/>
                  <a:gd name="connsiteX364" fmla="*/ 2811021 w 3024845"/>
                  <a:gd name="connsiteY364" fmla="*/ 598812 h 1059043"/>
                  <a:gd name="connsiteX365" fmla="*/ 2811021 w 3024845"/>
                  <a:gd name="connsiteY365" fmla="*/ 592327 h 1059043"/>
                  <a:gd name="connsiteX366" fmla="*/ 2823181 w 3024845"/>
                  <a:gd name="connsiteY366" fmla="*/ 592327 h 1059043"/>
                  <a:gd name="connsiteX367" fmla="*/ 2823181 w 3024845"/>
                  <a:gd name="connsiteY367" fmla="*/ 598812 h 1059043"/>
                  <a:gd name="connsiteX368" fmla="*/ 2839395 w 3024845"/>
                  <a:gd name="connsiteY368" fmla="*/ 598812 h 1059043"/>
                  <a:gd name="connsiteX369" fmla="*/ 2839395 w 3024845"/>
                  <a:gd name="connsiteY369" fmla="*/ 648533 h 1059043"/>
                  <a:gd name="connsiteX370" fmla="*/ 2871822 w 3024845"/>
                  <a:gd name="connsiteY370" fmla="*/ 648533 h 1059043"/>
                  <a:gd name="connsiteX371" fmla="*/ 2871822 w 3024845"/>
                  <a:gd name="connsiteY371" fmla="*/ 622592 h 1059043"/>
                  <a:gd name="connsiteX372" fmla="*/ 2910329 w 3024845"/>
                  <a:gd name="connsiteY372" fmla="*/ 622592 h 1059043"/>
                  <a:gd name="connsiteX373" fmla="*/ 2910329 w 3024845"/>
                  <a:gd name="connsiteY373" fmla="*/ 592327 h 1059043"/>
                  <a:gd name="connsiteX374" fmla="*/ 2958970 w 3024845"/>
                  <a:gd name="connsiteY374" fmla="*/ 592327 h 1059043"/>
                  <a:gd name="connsiteX375" fmla="*/ 2958970 w 3024845"/>
                  <a:gd name="connsiteY375" fmla="*/ 703483 h 1059043"/>
                  <a:gd name="connsiteX376" fmla="*/ 2958970 w 3024845"/>
                  <a:gd name="connsiteY376" fmla="*/ 717262 h 1059043"/>
                  <a:gd name="connsiteX377" fmla="*/ 3024845 w 3024845"/>
                  <a:gd name="connsiteY377" fmla="*/ 717262 h 1059043"/>
                  <a:gd name="connsiteX378" fmla="*/ 3024845 w 3024845"/>
                  <a:gd name="connsiteY378" fmla="*/ 1059043 h 1059043"/>
                  <a:gd name="connsiteX379" fmla="*/ 2054 w 3024845"/>
                  <a:gd name="connsiteY379" fmla="*/ 1056710 h 1059043"/>
                  <a:gd name="connsiteX380" fmla="*/ 0 w 3024845"/>
                  <a:gd name="connsiteY380" fmla="*/ 622592 h 1059043"/>
                  <a:gd name="connsiteX381" fmla="*/ 20267 w 3024845"/>
                  <a:gd name="connsiteY381" fmla="*/ 622592 h 1059043"/>
                  <a:gd name="connsiteX382" fmla="*/ 20774 w 3024845"/>
                  <a:gd name="connsiteY382" fmla="*/ 621511 h 1059043"/>
                  <a:gd name="connsiteX383" fmla="*/ 24320 w 3024845"/>
                  <a:gd name="connsiteY383" fmla="*/ 613945 h 1059043"/>
                  <a:gd name="connsiteX384" fmla="*/ 26094 w 3024845"/>
                  <a:gd name="connsiteY384" fmla="*/ 614215 h 1059043"/>
                  <a:gd name="connsiteX385" fmla="*/ 38507 w 3024845"/>
                  <a:gd name="connsiteY385" fmla="*/ 616106 h 1059043"/>
                  <a:gd name="connsiteX386" fmla="*/ 39014 w 3024845"/>
                  <a:gd name="connsiteY386" fmla="*/ 617458 h 1059043"/>
                  <a:gd name="connsiteX387" fmla="*/ 42560 w 3024845"/>
                  <a:gd name="connsiteY387" fmla="*/ 626915 h 1059043"/>
                  <a:gd name="connsiteX388" fmla="*/ 68907 w 3024845"/>
                  <a:gd name="connsiteY388" fmla="*/ 629077 h 1059043"/>
                  <a:gd name="connsiteX389" fmla="*/ 68907 w 3024845"/>
                  <a:gd name="connsiteY389" fmla="*/ 505856 h 1059043"/>
                  <a:gd name="connsiteX390" fmla="*/ 70934 w 3024845"/>
                  <a:gd name="connsiteY390" fmla="*/ 505856 h 1059043"/>
                  <a:gd name="connsiteX391" fmla="*/ 85121 w 3024845"/>
                  <a:gd name="connsiteY391" fmla="*/ 505856 h 1059043"/>
                  <a:gd name="connsiteX392" fmla="*/ 85121 w 3024845"/>
                  <a:gd name="connsiteY392" fmla="*/ 369664 h 1059043"/>
                  <a:gd name="connsiteX393" fmla="*/ 86894 w 3024845"/>
                  <a:gd name="connsiteY393" fmla="*/ 369664 h 1059043"/>
                  <a:gd name="connsiteX394" fmla="*/ 99308 w 3024845"/>
                  <a:gd name="connsiteY394" fmla="*/ 369664 h 1059043"/>
                  <a:gd name="connsiteX395" fmla="*/ 99308 w 3024845"/>
                  <a:gd name="connsiteY395" fmla="*/ 255090 h 1059043"/>
                  <a:gd name="connsiteX396" fmla="*/ 103361 w 3024845"/>
                  <a:gd name="connsiteY396" fmla="*/ 226986 h 1059043"/>
                  <a:gd name="connsiteX397" fmla="*/ 105388 w 3024845"/>
                  <a:gd name="connsiteY397" fmla="*/ 226986 h 1059043"/>
                  <a:gd name="connsiteX398" fmla="*/ 119575 w 3024845"/>
                  <a:gd name="connsiteY398" fmla="*/ 226986 h 1059043"/>
                  <a:gd name="connsiteX0" fmla="*/ 119575 w 3024845"/>
                  <a:gd name="connsiteY0" fmla="*/ 226986 h 1059043"/>
                  <a:gd name="connsiteX1" fmla="*/ 200642 w 3024845"/>
                  <a:gd name="connsiteY1" fmla="*/ 224825 h 1059043"/>
                  <a:gd name="connsiteX2" fmla="*/ 202669 w 3024845"/>
                  <a:gd name="connsiteY2" fmla="*/ 224825 h 1059043"/>
                  <a:gd name="connsiteX3" fmla="*/ 216856 w 3024845"/>
                  <a:gd name="connsiteY3" fmla="*/ 224825 h 1059043"/>
                  <a:gd name="connsiteX4" fmla="*/ 216856 w 3024845"/>
                  <a:gd name="connsiteY4" fmla="*/ 248604 h 1059043"/>
                  <a:gd name="connsiteX5" fmla="*/ 217363 w 3024845"/>
                  <a:gd name="connsiteY5" fmla="*/ 249415 h 1059043"/>
                  <a:gd name="connsiteX6" fmla="*/ 220909 w 3024845"/>
                  <a:gd name="connsiteY6" fmla="*/ 255090 h 1059043"/>
                  <a:gd name="connsiteX7" fmla="*/ 220909 w 3024845"/>
                  <a:gd name="connsiteY7" fmla="*/ 369664 h 1059043"/>
                  <a:gd name="connsiteX8" fmla="*/ 223189 w 3024845"/>
                  <a:gd name="connsiteY8" fmla="*/ 369664 h 1059043"/>
                  <a:gd name="connsiteX9" fmla="*/ 239150 w 3024845"/>
                  <a:gd name="connsiteY9" fmla="*/ 369664 h 1059043"/>
                  <a:gd name="connsiteX10" fmla="*/ 239150 w 3024845"/>
                  <a:gd name="connsiteY10" fmla="*/ 510179 h 1059043"/>
                  <a:gd name="connsiteX11" fmla="*/ 240670 w 3024845"/>
                  <a:gd name="connsiteY11" fmla="*/ 509909 h 1059043"/>
                  <a:gd name="connsiteX12" fmla="*/ 251310 w 3024845"/>
                  <a:gd name="connsiteY12" fmla="*/ 508018 h 1059043"/>
                  <a:gd name="connsiteX13" fmla="*/ 249283 w 3024845"/>
                  <a:gd name="connsiteY13" fmla="*/ 596650 h 1059043"/>
                  <a:gd name="connsiteX14" fmla="*/ 250803 w 3024845"/>
                  <a:gd name="connsiteY14" fmla="*/ 596921 h 1059043"/>
                  <a:gd name="connsiteX15" fmla="*/ 261443 w 3024845"/>
                  <a:gd name="connsiteY15" fmla="*/ 598812 h 1059043"/>
                  <a:gd name="connsiteX16" fmla="*/ 261696 w 3024845"/>
                  <a:gd name="connsiteY16" fmla="*/ 599623 h 1059043"/>
                  <a:gd name="connsiteX17" fmla="*/ 263470 w 3024845"/>
                  <a:gd name="connsiteY17" fmla="*/ 605298 h 1059043"/>
                  <a:gd name="connsiteX18" fmla="*/ 264230 w 3024845"/>
                  <a:gd name="connsiteY18" fmla="*/ 602866 h 1059043"/>
                  <a:gd name="connsiteX19" fmla="*/ 269550 w 3024845"/>
                  <a:gd name="connsiteY19" fmla="*/ 585842 h 1059043"/>
                  <a:gd name="connsiteX20" fmla="*/ 271323 w 3024845"/>
                  <a:gd name="connsiteY20" fmla="*/ 585842 h 1059043"/>
                  <a:gd name="connsiteX21" fmla="*/ 283737 w 3024845"/>
                  <a:gd name="connsiteY21" fmla="*/ 585842 h 1059043"/>
                  <a:gd name="connsiteX22" fmla="*/ 283737 w 3024845"/>
                  <a:gd name="connsiteY22" fmla="*/ 618268 h 1059043"/>
                  <a:gd name="connsiteX23" fmla="*/ 284750 w 3024845"/>
                  <a:gd name="connsiteY23" fmla="*/ 618809 h 1059043"/>
                  <a:gd name="connsiteX24" fmla="*/ 291844 w 3024845"/>
                  <a:gd name="connsiteY24" fmla="*/ 622592 h 1059043"/>
                  <a:gd name="connsiteX25" fmla="*/ 291844 w 3024845"/>
                  <a:gd name="connsiteY25" fmla="*/ 623943 h 1059043"/>
                  <a:gd name="connsiteX26" fmla="*/ 291844 w 3024845"/>
                  <a:gd name="connsiteY26" fmla="*/ 633401 h 1059043"/>
                  <a:gd name="connsiteX27" fmla="*/ 336431 w 3024845"/>
                  <a:gd name="connsiteY27" fmla="*/ 633401 h 1059043"/>
                  <a:gd name="connsiteX28" fmla="*/ 336431 w 3024845"/>
                  <a:gd name="connsiteY28" fmla="*/ 634482 h 1059043"/>
                  <a:gd name="connsiteX29" fmla="*/ 336431 w 3024845"/>
                  <a:gd name="connsiteY29" fmla="*/ 642048 h 1059043"/>
                  <a:gd name="connsiteX30" fmla="*/ 338457 w 3024845"/>
                  <a:gd name="connsiteY30" fmla="*/ 642048 h 1059043"/>
                  <a:gd name="connsiteX31" fmla="*/ 352644 w 3024845"/>
                  <a:gd name="connsiteY31" fmla="*/ 642048 h 1059043"/>
                  <a:gd name="connsiteX32" fmla="*/ 352644 w 3024845"/>
                  <a:gd name="connsiteY32" fmla="*/ 611783 h 1059043"/>
                  <a:gd name="connsiteX33" fmla="*/ 397231 w 3024845"/>
                  <a:gd name="connsiteY33" fmla="*/ 611783 h 1059043"/>
                  <a:gd name="connsiteX34" fmla="*/ 397231 w 3024845"/>
                  <a:gd name="connsiteY34" fmla="*/ 610432 h 1059043"/>
                  <a:gd name="connsiteX35" fmla="*/ 397231 w 3024845"/>
                  <a:gd name="connsiteY35" fmla="*/ 600974 h 1059043"/>
                  <a:gd name="connsiteX36" fmla="*/ 398245 w 3024845"/>
                  <a:gd name="connsiteY36" fmla="*/ 600974 h 1059043"/>
                  <a:gd name="connsiteX37" fmla="*/ 405338 w 3024845"/>
                  <a:gd name="connsiteY37" fmla="*/ 600974 h 1059043"/>
                  <a:gd name="connsiteX38" fmla="*/ 405338 w 3024845"/>
                  <a:gd name="connsiteY38" fmla="*/ 599083 h 1059043"/>
                  <a:gd name="connsiteX39" fmla="*/ 405338 w 3024845"/>
                  <a:gd name="connsiteY39" fmla="*/ 585842 h 1059043"/>
                  <a:gd name="connsiteX40" fmla="*/ 406098 w 3024845"/>
                  <a:gd name="connsiteY40" fmla="*/ 585842 h 1059043"/>
                  <a:gd name="connsiteX41" fmla="*/ 411418 w 3024845"/>
                  <a:gd name="connsiteY41" fmla="*/ 585842 h 1059043"/>
                  <a:gd name="connsiteX42" fmla="*/ 411418 w 3024845"/>
                  <a:gd name="connsiteY42" fmla="*/ 584761 h 1059043"/>
                  <a:gd name="connsiteX43" fmla="*/ 411418 w 3024845"/>
                  <a:gd name="connsiteY43" fmla="*/ 577194 h 1059043"/>
                  <a:gd name="connsiteX44" fmla="*/ 413445 w 3024845"/>
                  <a:gd name="connsiteY44" fmla="*/ 577194 h 1059043"/>
                  <a:gd name="connsiteX45" fmla="*/ 427632 w 3024845"/>
                  <a:gd name="connsiteY45" fmla="*/ 577194 h 1059043"/>
                  <a:gd name="connsiteX46" fmla="*/ 427632 w 3024845"/>
                  <a:gd name="connsiteY46" fmla="*/ 578275 h 1059043"/>
                  <a:gd name="connsiteX47" fmla="*/ 427632 w 3024845"/>
                  <a:gd name="connsiteY47" fmla="*/ 585842 h 1059043"/>
                  <a:gd name="connsiteX48" fmla="*/ 449925 w 3024845"/>
                  <a:gd name="connsiteY48" fmla="*/ 585842 h 1059043"/>
                  <a:gd name="connsiteX49" fmla="*/ 449925 w 3024845"/>
                  <a:gd name="connsiteY49" fmla="*/ 583950 h 1059043"/>
                  <a:gd name="connsiteX50" fmla="*/ 449925 w 3024845"/>
                  <a:gd name="connsiteY50" fmla="*/ 570709 h 1059043"/>
                  <a:gd name="connsiteX51" fmla="*/ 451699 w 3024845"/>
                  <a:gd name="connsiteY51" fmla="*/ 570709 h 1059043"/>
                  <a:gd name="connsiteX52" fmla="*/ 464112 w 3024845"/>
                  <a:gd name="connsiteY52" fmla="*/ 570709 h 1059043"/>
                  <a:gd name="connsiteX53" fmla="*/ 464112 w 3024845"/>
                  <a:gd name="connsiteY53" fmla="*/ 594489 h 1059043"/>
                  <a:gd name="connsiteX54" fmla="*/ 465126 w 3024845"/>
                  <a:gd name="connsiteY54" fmla="*/ 594489 h 1059043"/>
                  <a:gd name="connsiteX55" fmla="*/ 472219 w 3024845"/>
                  <a:gd name="connsiteY55" fmla="*/ 594489 h 1059043"/>
                  <a:gd name="connsiteX56" fmla="*/ 472219 w 3024845"/>
                  <a:gd name="connsiteY56" fmla="*/ 593408 h 1059043"/>
                  <a:gd name="connsiteX57" fmla="*/ 472219 w 3024845"/>
                  <a:gd name="connsiteY57" fmla="*/ 585842 h 1059043"/>
                  <a:gd name="connsiteX58" fmla="*/ 473992 w 3024845"/>
                  <a:gd name="connsiteY58" fmla="*/ 585842 h 1059043"/>
                  <a:gd name="connsiteX59" fmla="*/ 486406 w 3024845"/>
                  <a:gd name="connsiteY59" fmla="*/ 585842 h 1059043"/>
                  <a:gd name="connsiteX60" fmla="*/ 486406 w 3024845"/>
                  <a:gd name="connsiteY60" fmla="*/ 611783 h 1059043"/>
                  <a:gd name="connsiteX61" fmla="*/ 488433 w 3024845"/>
                  <a:gd name="connsiteY61" fmla="*/ 611783 h 1059043"/>
                  <a:gd name="connsiteX62" fmla="*/ 502619 w 3024845"/>
                  <a:gd name="connsiteY62" fmla="*/ 611783 h 1059043"/>
                  <a:gd name="connsiteX63" fmla="*/ 502619 w 3024845"/>
                  <a:gd name="connsiteY63" fmla="*/ 613404 h 1059043"/>
                  <a:gd name="connsiteX64" fmla="*/ 502619 w 3024845"/>
                  <a:gd name="connsiteY64" fmla="*/ 624754 h 1059043"/>
                  <a:gd name="connsiteX65" fmla="*/ 503379 w 3024845"/>
                  <a:gd name="connsiteY65" fmla="*/ 624754 h 1059043"/>
                  <a:gd name="connsiteX66" fmla="*/ 508700 w 3024845"/>
                  <a:gd name="connsiteY66" fmla="*/ 624754 h 1059043"/>
                  <a:gd name="connsiteX67" fmla="*/ 508700 w 3024845"/>
                  <a:gd name="connsiteY67" fmla="*/ 623943 h 1059043"/>
                  <a:gd name="connsiteX68" fmla="*/ 508700 w 3024845"/>
                  <a:gd name="connsiteY68" fmla="*/ 618268 h 1059043"/>
                  <a:gd name="connsiteX69" fmla="*/ 539100 w 3024845"/>
                  <a:gd name="connsiteY69" fmla="*/ 618268 h 1059043"/>
                  <a:gd name="connsiteX70" fmla="*/ 539100 w 3024845"/>
                  <a:gd name="connsiteY70" fmla="*/ 642048 h 1059043"/>
                  <a:gd name="connsiteX71" fmla="*/ 540113 w 3024845"/>
                  <a:gd name="connsiteY71" fmla="*/ 642048 h 1059043"/>
                  <a:gd name="connsiteX72" fmla="*/ 547207 w 3024845"/>
                  <a:gd name="connsiteY72" fmla="*/ 642048 h 1059043"/>
                  <a:gd name="connsiteX73" fmla="*/ 547207 w 3024845"/>
                  <a:gd name="connsiteY73" fmla="*/ 643129 h 1059043"/>
                  <a:gd name="connsiteX74" fmla="*/ 547207 w 3024845"/>
                  <a:gd name="connsiteY74" fmla="*/ 650695 h 1059043"/>
                  <a:gd name="connsiteX75" fmla="*/ 547967 w 3024845"/>
                  <a:gd name="connsiteY75" fmla="*/ 650695 h 1059043"/>
                  <a:gd name="connsiteX76" fmla="*/ 553287 w 3024845"/>
                  <a:gd name="connsiteY76" fmla="*/ 650695 h 1059043"/>
                  <a:gd name="connsiteX77" fmla="*/ 553287 w 3024845"/>
                  <a:gd name="connsiteY77" fmla="*/ 648533 h 1059043"/>
                  <a:gd name="connsiteX78" fmla="*/ 553287 w 3024845"/>
                  <a:gd name="connsiteY78" fmla="*/ 633401 h 1059043"/>
                  <a:gd name="connsiteX79" fmla="*/ 554300 w 3024845"/>
                  <a:gd name="connsiteY79" fmla="*/ 633401 h 1059043"/>
                  <a:gd name="connsiteX80" fmla="*/ 561394 w 3024845"/>
                  <a:gd name="connsiteY80" fmla="*/ 633401 h 1059043"/>
                  <a:gd name="connsiteX81" fmla="*/ 561394 w 3024845"/>
                  <a:gd name="connsiteY81" fmla="*/ 634482 h 1059043"/>
                  <a:gd name="connsiteX82" fmla="*/ 561394 w 3024845"/>
                  <a:gd name="connsiteY82" fmla="*/ 642048 h 1059043"/>
                  <a:gd name="connsiteX83" fmla="*/ 566714 w 3024845"/>
                  <a:gd name="connsiteY83" fmla="*/ 640055 h 1059043"/>
                  <a:gd name="connsiteX84" fmla="*/ 567474 w 3024845"/>
                  <a:gd name="connsiteY84" fmla="*/ 639075 h 1059043"/>
                  <a:gd name="connsiteX85" fmla="*/ 567474 w 3024845"/>
                  <a:gd name="connsiteY85" fmla="*/ 633401 h 1059043"/>
                  <a:gd name="connsiteX86" fmla="*/ 605981 w 3024845"/>
                  <a:gd name="connsiteY86" fmla="*/ 633401 h 1059043"/>
                  <a:gd name="connsiteX87" fmla="*/ 605981 w 3024845"/>
                  <a:gd name="connsiteY87" fmla="*/ 657180 h 1059043"/>
                  <a:gd name="connsiteX88" fmla="*/ 608007 w 3024845"/>
                  <a:gd name="connsiteY88" fmla="*/ 657180 h 1059043"/>
                  <a:gd name="connsiteX89" fmla="*/ 622194 w 3024845"/>
                  <a:gd name="connsiteY89" fmla="*/ 657180 h 1059043"/>
                  <a:gd name="connsiteX90" fmla="*/ 622194 w 3024845"/>
                  <a:gd name="connsiteY90" fmla="*/ 658261 h 1059043"/>
                  <a:gd name="connsiteX91" fmla="*/ 622194 w 3024845"/>
                  <a:gd name="connsiteY91" fmla="*/ 665827 h 1059043"/>
                  <a:gd name="connsiteX92" fmla="*/ 623968 w 3024845"/>
                  <a:gd name="connsiteY92" fmla="*/ 665827 h 1059043"/>
                  <a:gd name="connsiteX93" fmla="*/ 636381 w 3024845"/>
                  <a:gd name="connsiteY93" fmla="*/ 665827 h 1059043"/>
                  <a:gd name="connsiteX94" fmla="*/ 636381 w 3024845"/>
                  <a:gd name="connsiteY94" fmla="*/ 642048 h 1059043"/>
                  <a:gd name="connsiteX95" fmla="*/ 637394 w 3024845"/>
                  <a:gd name="connsiteY95" fmla="*/ 642048 h 1059043"/>
                  <a:gd name="connsiteX96" fmla="*/ 644488 w 3024845"/>
                  <a:gd name="connsiteY96" fmla="*/ 642048 h 1059043"/>
                  <a:gd name="connsiteX97" fmla="*/ 644488 w 3024845"/>
                  <a:gd name="connsiteY97" fmla="*/ 609621 h 1059043"/>
                  <a:gd name="connsiteX98" fmla="*/ 645501 w 3024845"/>
                  <a:gd name="connsiteY98" fmla="*/ 609621 h 1059043"/>
                  <a:gd name="connsiteX99" fmla="*/ 652595 w 3024845"/>
                  <a:gd name="connsiteY99" fmla="*/ 609621 h 1059043"/>
                  <a:gd name="connsiteX100" fmla="*/ 652595 w 3024845"/>
                  <a:gd name="connsiteY100" fmla="*/ 607730 h 1059043"/>
                  <a:gd name="connsiteX101" fmla="*/ 652595 w 3024845"/>
                  <a:gd name="connsiteY101" fmla="*/ 594489 h 1059043"/>
                  <a:gd name="connsiteX102" fmla="*/ 651328 w 3024845"/>
                  <a:gd name="connsiteY102" fmla="*/ 592867 h 1059043"/>
                  <a:gd name="connsiteX103" fmla="*/ 656648 w 3024845"/>
                  <a:gd name="connsiteY103" fmla="*/ 581518 h 1059043"/>
                  <a:gd name="connsiteX104" fmla="*/ 664755 w 3024845"/>
                  <a:gd name="connsiteY104" fmla="*/ 609621 h 1059043"/>
                  <a:gd name="connsiteX105" fmla="*/ 665515 w 3024845"/>
                  <a:gd name="connsiteY105" fmla="*/ 609621 h 1059043"/>
                  <a:gd name="connsiteX106" fmla="*/ 670835 w 3024845"/>
                  <a:gd name="connsiteY106" fmla="*/ 609621 h 1059043"/>
                  <a:gd name="connsiteX107" fmla="*/ 670835 w 3024845"/>
                  <a:gd name="connsiteY107" fmla="*/ 503694 h 1059043"/>
                  <a:gd name="connsiteX108" fmla="*/ 672355 w 3024845"/>
                  <a:gd name="connsiteY108" fmla="*/ 503694 h 1059043"/>
                  <a:gd name="connsiteX109" fmla="*/ 682995 w 3024845"/>
                  <a:gd name="connsiteY109" fmla="*/ 503694 h 1059043"/>
                  <a:gd name="connsiteX110" fmla="*/ 682995 w 3024845"/>
                  <a:gd name="connsiteY110" fmla="*/ 456135 h 1059043"/>
                  <a:gd name="connsiteX111" fmla="*/ 709342 w 3024845"/>
                  <a:gd name="connsiteY111" fmla="*/ 456135 h 1059043"/>
                  <a:gd name="connsiteX112" fmla="*/ 709342 w 3024845"/>
                  <a:gd name="connsiteY112" fmla="*/ 434517 h 1059043"/>
                  <a:gd name="connsiteX113" fmla="*/ 743796 w 3024845"/>
                  <a:gd name="connsiteY113" fmla="*/ 434517 h 1059043"/>
                  <a:gd name="connsiteX114" fmla="*/ 743796 w 3024845"/>
                  <a:gd name="connsiteY114" fmla="*/ 436949 h 1059043"/>
                  <a:gd name="connsiteX115" fmla="*/ 743796 w 3024845"/>
                  <a:gd name="connsiteY115" fmla="*/ 453973 h 1059043"/>
                  <a:gd name="connsiteX116" fmla="*/ 746076 w 3024845"/>
                  <a:gd name="connsiteY116" fmla="*/ 453973 h 1059043"/>
                  <a:gd name="connsiteX117" fmla="*/ 762036 w 3024845"/>
                  <a:gd name="connsiteY117" fmla="*/ 453973 h 1059043"/>
                  <a:gd name="connsiteX118" fmla="*/ 762036 w 3024845"/>
                  <a:gd name="connsiteY118" fmla="*/ 501532 h 1059043"/>
                  <a:gd name="connsiteX119" fmla="*/ 763049 w 3024845"/>
                  <a:gd name="connsiteY119" fmla="*/ 501532 h 1059043"/>
                  <a:gd name="connsiteX120" fmla="*/ 770143 w 3024845"/>
                  <a:gd name="connsiteY120" fmla="*/ 501532 h 1059043"/>
                  <a:gd name="connsiteX121" fmla="*/ 784330 w 3024845"/>
                  <a:gd name="connsiteY121" fmla="*/ 505856 h 1059043"/>
                  <a:gd name="connsiteX122" fmla="*/ 784330 w 3024845"/>
                  <a:gd name="connsiteY122" fmla="*/ 544768 h 1059043"/>
                  <a:gd name="connsiteX123" fmla="*/ 785343 w 3024845"/>
                  <a:gd name="connsiteY123" fmla="*/ 544768 h 1059043"/>
                  <a:gd name="connsiteX124" fmla="*/ 792436 w 3024845"/>
                  <a:gd name="connsiteY124" fmla="*/ 544768 h 1059043"/>
                  <a:gd name="connsiteX125" fmla="*/ 792436 w 3024845"/>
                  <a:gd name="connsiteY125" fmla="*/ 546389 h 1059043"/>
                  <a:gd name="connsiteX126" fmla="*/ 792436 w 3024845"/>
                  <a:gd name="connsiteY126" fmla="*/ 557738 h 1059043"/>
                  <a:gd name="connsiteX127" fmla="*/ 794463 w 3024845"/>
                  <a:gd name="connsiteY127" fmla="*/ 557738 h 1059043"/>
                  <a:gd name="connsiteX128" fmla="*/ 808650 w 3024845"/>
                  <a:gd name="connsiteY128" fmla="*/ 557738 h 1059043"/>
                  <a:gd name="connsiteX129" fmla="*/ 814730 w 3024845"/>
                  <a:gd name="connsiteY129" fmla="*/ 564224 h 1059043"/>
                  <a:gd name="connsiteX130" fmla="*/ 814730 w 3024845"/>
                  <a:gd name="connsiteY130" fmla="*/ 585842 h 1059043"/>
                  <a:gd name="connsiteX131" fmla="*/ 817010 w 3024845"/>
                  <a:gd name="connsiteY131" fmla="*/ 585842 h 1059043"/>
                  <a:gd name="connsiteX132" fmla="*/ 832970 w 3024845"/>
                  <a:gd name="connsiteY132" fmla="*/ 585842 h 1059043"/>
                  <a:gd name="connsiteX133" fmla="*/ 832970 w 3024845"/>
                  <a:gd name="connsiteY133" fmla="*/ 586922 h 1059043"/>
                  <a:gd name="connsiteX134" fmla="*/ 832970 w 3024845"/>
                  <a:gd name="connsiteY134" fmla="*/ 594489 h 1059043"/>
                  <a:gd name="connsiteX135" fmla="*/ 834237 w 3024845"/>
                  <a:gd name="connsiteY135" fmla="*/ 594489 h 1059043"/>
                  <a:gd name="connsiteX136" fmla="*/ 843104 w 3024845"/>
                  <a:gd name="connsiteY136" fmla="*/ 594489 h 1059043"/>
                  <a:gd name="connsiteX137" fmla="*/ 843104 w 3024845"/>
                  <a:gd name="connsiteY137" fmla="*/ 596650 h 1059043"/>
                  <a:gd name="connsiteX138" fmla="*/ 843104 w 3024845"/>
                  <a:gd name="connsiteY138" fmla="*/ 611783 h 1059043"/>
                  <a:gd name="connsiteX139" fmla="*/ 847157 w 3024845"/>
                  <a:gd name="connsiteY139" fmla="*/ 609891 h 1059043"/>
                  <a:gd name="connsiteX140" fmla="*/ 847157 w 3024845"/>
                  <a:gd name="connsiteY140" fmla="*/ 596650 h 1059043"/>
                  <a:gd name="connsiteX141" fmla="*/ 848170 w 3024845"/>
                  <a:gd name="connsiteY141" fmla="*/ 596650 h 1059043"/>
                  <a:gd name="connsiteX142" fmla="*/ 855264 w 3024845"/>
                  <a:gd name="connsiteY142" fmla="*/ 596650 h 1059043"/>
                  <a:gd name="connsiteX143" fmla="*/ 855264 w 3024845"/>
                  <a:gd name="connsiteY143" fmla="*/ 598272 h 1059043"/>
                  <a:gd name="connsiteX144" fmla="*/ 855264 w 3024845"/>
                  <a:gd name="connsiteY144" fmla="*/ 609621 h 1059043"/>
                  <a:gd name="connsiteX145" fmla="*/ 856024 w 3024845"/>
                  <a:gd name="connsiteY145" fmla="*/ 609621 h 1059043"/>
                  <a:gd name="connsiteX146" fmla="*/ 861344 w 3024845"/>
                  <a:gd name="connsiteY146" fmla="*/ 609621 h 1059043"/>
                  <a:gd name="connsiteX147" fmla="*/ 909984 w 3024845"/>
                  <a:gd name="connsiteY147" fmla="*/ 605298 h 1059043"/>
                  <a:gd name="connsiteX148" fmla="*/ 909984 w 3024845"/>
                  <a:gd name="connsiteY148" fmla="*/ 606649 h 1059043"/>
                  <a:gd name="connsiteX149" fmla="*/ 909984 w 3024845"/>
                  <a:gd name="connsiteY149" fmla="*/ 616106 h 1059043"/>
                  <a:gd name="connsiteX150" fmla="*/ 910744 w 3024845"/>
                  <a:gd name="connsiteY150" fmla="*/ 616106 h 1059043"/>
                  <a:gd name="connsiteX151" fmla="*/ 916065 w 3024845"/>
                  <a:gd name="connsiteY151" fmla="*/ 616106 h 1059043"/>
                  <a:gd name="connsiteX152" fmla="*/ 916065 w 3024845"/>
                  <a:gd name="connsiteY152" fmla="*/ 618268 h 1059043"/>
                  <a:gd name="connsiteX153" fmla="*/ 916065 w 3024845"/>
                  <a:gd name="connsiteY153" fmla="*/ 633401 h 1059043"/>
                  <a:gd name="connsiteX154" fmla="*/ 918091 w 3024845"/>
                  <a:gd name="connsiteY154" fmla="*/ 632050 h 1059043"/>
                  <a:gd name="connsiteX155" fmla="*/ 932278 w 3024845"/>
                  <a:gd name="connsiteY155" fmla="*/ 622592 h 1059043"/>
                  <a:gd name="connsiteX156" fmla="*/ 938358 w 3024845"/>
                  <a:gd name="connsiteY156" fmla="*/ 581518 h 1059043"/>
                  <a:gd name="connsiteX157" fmla="*/ 939118 w 3024845"/>
                  <a:gd name="connsiteY157" fmla="*/ 581248 h 1059043"/>
                  <a:gd name="connsiteX158" fmla="*/ 944438 w 3024845"/>
                  <a:gd name="connsiteY158" fmla="*/ 579356 h 1059043"/>
                  <a:gd name="connsiteX159" fmla="*/ 946465 w 3024845"/>
                  <a:gd name="connsiteY159" fmla="*/ 510179 h 1059043"/>
                  <a:gd name="connsiteX160" fmla="*/ 948492 w 3024845"/>
                  <a:gd name="connsiteY160" fmla="*/ 579356 h 1059043"/>
                  <a:gd name="connsiteX161" fmla="*/ 949252 w 3024845"/>
                  <a:gd name="connsiteY161" fmla="*/ 579626 h 1059043"/>
                  <a:gd name="connsiteX162" fmla="*/ 954572 w 3024845"/>
                  <a:gd name="connsiteY162" fmla="*/ 581518 h 1059043"/>
                  <a:gd name="connsiteX163" fmla="*/ 954572 w 3024845"/>
                  <a:gd name="connsiteY163" fmla="*/ 495047 h 1059043"/>
                  <a:gd name="connsiteX164" fmla="*/ 958625 w 3024845"/>
                  <a:gd name="connsiteY164" fmla="*/ 462620 h 1059043"/>
                  <a:gd name="connsiteX165" fmla="*/ 997132 w 3024845"/>
                  <a:gd name="connsiteY165" fmla="*/ 462620 h 1059043"/>
                  <a:gd name="connsiteX166" fmla="*/ 997132 w 3024845"/>
                  <a:gd name="connsiteY166" fmla="*/ 495047 h 1059043"/>
                  <a:gd name="connsiteX167" fmla="*/ 997892 w 3024845"/>
                  <a:gd name="connsiteY167" fmla="*/ 495047 h 1059043"/>
                  <a:gd name="connsiteX168" fmla="*/ 1003212 w 3024845"/>
                  <a:gd name="connsiteY168" fmla="*/ 495047 h 1059043"/>
                  <a:gd name="connsiteX169" fmla="*/ 1003212 w 3024845"/>
                  <a:gd name="connsiteY169" fmla="*/ 412899 h 1059043"/>
                  <a:gd name="connsiteX170" fmla="*/ 1004986 w 3024845"/>
                  <a:gd name="connsiteY170" fmla="*/ 412899 h 1059043"/>
                  <a:gd name="connsiteX171" fmla="*/ 1017399 w 3024845"/>
                  <a:gd name="connsiteY171" fmla="*/ 412899 h 1059043"/>
                  <a:gd name="connsiteX172" fmla="*/ 1017399 w 3024845"/>
                  <a:gd name="connsiteY172" fmla="*/ 411008 h 1059043"/>
                  <a:gd name="connsiteX173" fmla="*/ 1017399 w 3024845"/>
                  <a:gd name="connsiteY173" fmla="*/ 397767 h 1059043"/>
                  <a:gd name="connsiteX174" fmla="*/ 1039693 w 3024845"/>
                  <a:gd name="connsiteY174" fmla="*/ 397767 h 1059043"/>
                  <a:gd name="connsiteX175" fmla="*/ 1039693 w 3024845"/>
                  <a:gd name="connsiteY175" fmla="*/ 396686 h 1059043"/>
                  <a:gd name="connsiteX176" fmla="*/ 1039693 w 3024845"/>
                  <a:gd name="connsiteY176" fmla="*/ 389120 h 1059043"/>
                  <a:gd name="connsiteX177" fmla="*/ 1041466 w 3024845"/>
                  <a:gd name="connsiteY177" fmla="*/ 389120 h 1059043"/>
                  <a:gd name="connsiteX178" fmla="*/ 1053880 w 3024845"/>
                  <a:gd name="connsiteY178" fmla="*/ 389120 h 1059043"/>
                  <a:gd name="connsiteX179" fmla="*/ 1053880 w 3024845"/>
                  <a:gd name="connsiteY179" fmla="*/ 390201 h 1059043"/>
                  <a:gd name="connsiteX180" fmla="*/ 1053880 w 3024845"/>
                  <a:gd name="connsiteY180" fmla="*/ 397767 h 1059043"/>
                  <a:gd name="connsiteX181" fmla="*/ 1054640 w 3024845"/>
                  <a:gd name="connsiteY181" fmla="*/ 397767 h 1059043"/>
                  <a:gd name="connsiteX182" fmla="*/ 1059960 w 3024845"/>
                  <a:gd name="connsiteY182" fmla="*/ 397767 h 1059043"/>
                  <a:gd name="connsiteX183" fmla="*/ 1070093 w 3024845"/>
                  <a:gd name="connsiteY183" fmla="*/ 393443 h 1059043"/>
                  <a:gd name="connsiteX184" fmla="*/ 1074146 w 3024845"/>
                  <a:gd name="connsiteY184" fmla="*/ 396686 h 1059043"/>
                  <a:gd name="connsiteX185" fmla="*/ 1074146 w 3024845"/>
                  <a:gd name="connsiteY185" fmla="*/ 389120 h 1059043"/>
                  <a:gd name="connsiteX186" fmla="*/ 1076426 w 3024845"/>
                  <a:gd name="connsiteY186" fmla="*/ 389120 h 1059043"/>
                  <a:gd name="connsiteX187" fmla="*/ 1092387 w 3024845"/>
                  <a:gd name="connsiteY187" fmla="*/ 389120 h 1059043"/>
                  <a:gd name="connsiteX188" fmla="*/ 1092387 w 3024845"/>
                  <a:gd name="connsiteY188" fmla="*/ 390201 h 1059043"/>
                  <a:gd name="connsiteX189" fmla="*/ 1092387 w 3024845"/>
                  <a:gd name="connsiteY189" fmla="*/ 397767 h 1059043"/>
                  <a:gd name="connsiteX190" fmla="*/ 1122787 w 3024845"/>
                  <a:gd name="connsiteY190" fmla="*/ 397767 h 1059043"/>
                  <a:gd name="connsiteX191" fmla="*/ 1122787 w 3024845"/>
                  <a:gd name="connsiteY191" fmla="*/ 399388 h 1059043"/>
                  <a:gd name="connsiteX192" fmla="*/ 1122787 w 3024845"/>
                  <a:gd name="connsiteY192" fmla="*/ 410738 h 1059043"/>
                  <a:gd name="connsiteX193" fmla="*/ 1149134 w 3024845"/>
                  <a:gd name="connsiteY193" fmla="*/ 410738 h 1059043"/>
                  <a:gd name="connsiteX194" fmla="*/ 1149134 w 3024845"/>
                  <a:gd name="connsiteY194" fmla="*/ 441002 h 1059043"/>
                  <a:gd name="connsiteX195" fmla="*/ 1149894 w 3024845"/>
                  <a:gd name="connsiteY195" fmla="*/ 441002 h 1059043"/>
                  <a:gd name="connsiteX196" fmla="*/ 1155214 w 3024845"/>
                  <a:gd name="connsiteY196" fmla="*/ 441002 h 1059043"/>
                  <a:gd name="connsiteX197" fmla="*/ 1155214 w 3024845"/>
                  <a:gd name="connsiteY197" fmla="*/ 442083 h 1059043"/>
                  <a:gd name="connsiteX198" fmla="*/ 1155214 w 3024845"/>
                  <a:gd name="connsiteY198" fmla="*/ 449650 h 1059043"/>
                  <a:gd name="connsiteX199" fmla="*/ 1159268 w 3024845"/>
                  <a:gd name="connsiteY199" fmla="*/ 479914 h 1059043"/>
                  <a:gd name="connsiteX200" fmla="*/ 1160028 w 3024845"/>
                  <a:gd name="connsiteY200" fmla="*/ 479914 h 1059043"/>
                  <a:gd name="connsiteX201" fmla="*/ 1165348 w 3024845"/>
                  <a:gd name="connsiteY201" fmla="*/ 479914 h 1059043"/>
                  <a:gd name="connsiteX202" fmla="*/ 1165348 w 3024845"/>
                  <a:gd name="connsiteY202" fmla="*/ 480725 h 1059043"/>
                  <a:gd name="connsiteX203" fmla="*/ 1165348 w 3024845"/>
                  <a:gd name="connsiteY203" fmla="*/ 486400 h 1059043"/>
                  <a:gd name="connsiteX204" fmla="*/ 1166361 w 3024845"/>
                  <a:gd name="connsiteY204" fmla="*/ 486400 h 1059043"/>
                  <a:gd name="connsiteX205" fmla="*/ 1173454 w 3024845"/>
                  <a:gd name="connsiteY205" fmla="*/ 486400 h 1059043"/>
                  <a:gd name="connsiteX206" fmla="*/ 1173454 w 3024845"/>
                  <a:gd name="connsiteY206" fmla="*/ 516665 h 1059043"/>
                  <a:gd name="connsiteX207" fmla="*/ 1175481 w 3024845"/>
                  <a:gd name="connsiteY207" fmla="*/ 516665 h 1059043"/>
                  <a:gd name="connsiteX208" fmla="*/ 1189668 w 3024845"/>
                  <a:gd name="connsiteY208" fmla="*/ 516665 h 1059043"/>
                  <a:gd name="connsiteX209" fmla="*/ 1189668 w 3024845"/>
                  <a:gd name="connsiteY209" fmla="*/ 540444 h 1059043"/>
                  <a:gd name="connsiteX210" fmla="*/ 1191695 w 3024845"/>
                  <a:gd name="connsiteY210" fmla="*/ 542065 h 1059043"/>
                  <a:gd name="connsiteX211" fmla="*/ 1191695 w 3024845"/>
                  <a:gd name="connsiteY211" fmla="*/ 553415 h 1059043"/>
                  <a:gd name="connsiteX212" fmla="*/ 1192455 w 3024845"/>
                  <a:gd name="connsiteY212" fmla="*/ 553415 h 1059043"/>
                  <a:gd name="connsiteX213" fmla="*/ 1197775 w 3024845"/>
                  <a:gd name="connsiteY213" fmla="*/ 553415 h 1059043"/>
                  <a:gd name="connsiteX214" fmla="*/ 1197775 w 3024845"/>
                  <a:gd name="connsiteY214" fmla="*/ 577194 h 1059043"/>
                  <a:gd name="connsiteX215" fmla="*/ 1199041 w 3024845"/>
                  <a:gd name="connsiteY215" fmla="*/ 577194 h 1059043"/>
                  <a:gd name="connsiteX216" fmla="*/ 1207908 w 3024845"/>
                  <a:gd name="connsiteY216" fmla="*/ 577194 h 1059043"/>
                  <a:gd name="connsiteX217" fmla="*/ 1209935 w 3024845"/>
                  <a:gd name="connsiteY217" fmla="*/ 581248 h 1059043"/>
                  <a:gd name="connsiteX218" fmla="*/ 1209935 w 3024845"/>
                  <a:gd name="connsiteY218" fmla="*/ 594489 h 1059043"/>
                  <a:gd name="connsiteX219" fmla="*/ 1211455 w 3024845"/>
                  <a:gd name="connsiteY219" fmla="*/ 592597 h 1059043"/>
                  <a:gd name="connsiteX220" fmla="*/ 1222095 w 3024845"/>
                  <a:gd name="connsiteY220" fmla="*/ 579356 h 1059043"/>
                  <a:gd name="connsiteX221" fmla="*/ 1250469 w 3024845"/>
                  <a:gd name="connsiteY221" fmla="*/ 579356 h 1059043"/>
                  <a:gd name="connsiteX222" fmla="*/ 1250469 w 3024845"/>
                  <a:gd name="connsiteY222" fmla="*/ 665827 h 1059043"/>
                  <a:gd name="connsiteX223" fmla="*/ 1251229 w 3024845"/>
                  <a:gd name="connsiteY223" fmla="*/ 665827 h 1059043"/>
                  <a:gd name="connsiteX224" fmla="*/ 1256549 w 3024845"/>
                  <a:gd name="connsiteY224" fmla="*/ 665827 h 1059043"/>
                  <a:gd name="connsiteX225" fmla="*/ 1257309 w 3024845"/>
                  <a:gd name="connsiteY225" fmla="*/ 664476 h 1059043"/>
                  <a:gd name="connsiteX226" fmla="*/ 1262629 w 3024845"/>
                  <a:gd name="connsiteY226" fmla="*/ 655018 h 1059043"/>
                  <a:gd name="connsiteX227" fmla="*/ 1262629 w 3024845"/>
                  <a:gd name="connsiteY227" fmla="*/ 656910 h 1059043"/>
                  <a:gd name="connsiteX228" fmla="*/ 1262629 w 3024845"/>
                  <a:gd name="connsiteY228" fmla="*/ 670151 h 1059043"/>
                  <a:gd name="connsiteX229" fmla="*/ 1266682 w 3024845"/>
                  <a:gd name="connsiteY229" fmla="*/ 624754 h 1059043"/>
                  <a:gd name="connsiteX230" fmla="*/ 1267442 w 3024845"/>
                  <a:gd name="connsiteY230" fmla="*/ 624754 h 1059043"/>
                  <a:gd name="connsiteX231" fmla="*/ 1272762 w 3024845"/>
                  <a:gd name="connsiteY231" fmla="*/ 624754 h 1059043"/>
                  <a:gd name="connsiteX232" fmla="*/ 1272762 w 3024845"/>
                  <a:gd name="connsiteY232" fmla="*/ 559900 h 1059043"/>
                  <a:gd name="connsiteX233" fmla="*/ 1273776 w 3024845"/>
                  <a:gd name="connsiteY233" fmla="*/ 559900 h 1059043"/>
                  <a:gd name="connsiteX234" fmla="*/ 1280869 w 3024845"/>
                  <a:gd name="connsiteY234" fmla="*/ 559900 h 1059043"/>
                  <a:gd name="connsiteX235" fmla="*/ 1293029 w 3024845"/>
                  <a:gd name="connsiteY235" fmla="*/ 516665 h 1059043"/>
                  <a:gd name="connsiteX236" fmla="*/ 1294296 w 3024845"/>
                  <a:gd name="connsiteY236" fmla="*/ 516665 h 1059043"/>
                  <a:gd name="connsiteX237" fmla="*/ 1303163 w 3024845"/>
                  <a:gd name="connsiteY237" fmla="*/ 516665 h 1059043"/>
                  <a:gd name="connsiteX238" fmla="*/ 1313296 w 3024845"/>
                  <a:gd name="connsiteY238" fmla="*/ 559900 h 1059043"/>
                  <a:gd name="connsiteX239" fmla="*/ 1314309 w 3024845"/>
                  <a:gd name="connsiteY239" fmla="*/ 559900 h 1059043"/>
                  <a:gd name="connsiteX240" fmla="*/ 1321403 w 3024845"/>
                  <a:gd name="connsiteY240" fmla="*/ 559900 h 1059043"/>
                  <a:gd name="connsiteX241" fmla="*/ 1321403 w 3024845"/>
                  <a:gd name="connsiteY241" fmla="*/ 598812 h 1059043"/>
                  <a:gd name="connsiteX242" fmla="*/ 1323176 w 3024845"/>
                  <a:gd name="connsiteY242" fmla="*/ 598812 h 1059043"/>
                  <a:gd name="connsiteX243" fmla="*/ 1335590 w 3024845"/>
                  <a:gd name="connsiteY243" fmla="*/ 598812 h 1059043"/>
                  <a:gd name="connsiteX244" fmla="*/ 1335590 w 3024845"/>
                  <a:gd name="connsiteY244" fmla="*/ 600974 h 1059043"/>
                  <a:gd name="connsiteX245" fmla="*/ 1335590 w 3024845"/>
                  <a:gd name="connsiteY245" fmla="*/ 616106 h 1059043"/>
                  <a:gd name="connsiteX246" fmla="*/ 1339643 w 3024845"/>
                  <a:gd name="connsiteY246" fmla="*/ 613945 h 1059043"/>
                  <a:gd name="connsiteX247" fmla="*/ 1339643 w 3024845"/>
                  <a:gd name="connsiteY247" fmla="*/ 598812 h 1059043"/>
                  <a:gd name="connsiteX248" fmla="*/ 1341163 w 3024845"/>
                  <a:gd name="connsiteY248" fmla="*/ 598812 h 1059043"/>
                  <a:gd name="connsiteX249" fmla="*/ 1351803 w 3024845"/>
                  <a:gd name="connsiteY249" fmla="*/ 598812 h 1059043"/>
                  <a:gd name="connsiteX250" fmla="*/ 1351803 w 3024845"/>
                  <a:gd name="connsiteY250" fmla="*/ 600433 h 1059043"/>
                  <a:gd name="connsiteX251" fmla="*/ 1351803 w 3024845"/>
                  <a:gd name="connsiteY251" fmla="*/ 611783 h 1059043"/>
                  <a:gd name="connsiteX252" fmla="*/ 1382204 w 3024845"/>
                  <a:gd name="connsiteY252" fmla="*/ 611783 h 1059043"/>
                  <a:gd name="connsiteX253" fmla="*/ 1382204 w 3024845"/>
                  <a:gd name="connsiteY253" fmla="*/ 575033 h 1059043"/>
                  <a:gd name="connsiteX254" fmla="*/ 1383470 w 3024845"/>
                  <a:gd name="connsiteY254" fmla="*/ 575033 h 1059043"/>
                  <a:gd name="connsiteX255" fmla="*/ 1392337 w 3024845"/>
                  <a:gd name="connsiteY255" fmla="*/ 575033 h 1059043"/>
                  <a:gd name="connsiteX256" fmla="*/ 1392337 w 3024845"/>
                  <a:gd name="connsiteY256" fmla="*/ 596650 h 1059043"/>
                  <a:gd name="connsiteX257" fmla="*/ 1394364 w 3024845"/>
                  <a:gd name="connsiteY257" fmla="*/ 564224 h 1059043"/>
                  <a:gd name="connsiteX258" fmla="*/ 1416657 w 3024845"/>
                  <a:gd name="connsiteY258" fmla="*/ 564224 h 1059043"/>
                  <a:gd name="connsiteX259" fmla="*/ 1416657 w 3024845"/>
                  <a:gd name="connsiteY259" fmla="*/ 562602 h 1059043"/>
                  <a:gd name="connsiteX260" fmla="*/ 1416657 w 3024845"/>
                  <a:gd name="connsiteY260" fmla="*/ 551253 h 1059043"/>
                  <a:gd name="connsiteX261" fmla="*/ 1417417 w 3024845"/>
                  <a:gd name="connsiteY261" fmla="*/ 551253 h 1059043"/>
                  <a:gd name="connsiteX262" fmla="*/ 1422737 w 3024845"/>
                  <a:gd name="connsiteY262" fmla="*/ 551253 h 1059043"/>
                  <a:gd name="connsiteX263" fmla="*/ 1422737 w 3024845"/>
                  <a:gd name="connsiteY263" fmla="*/ 549362 h 1059043"/>
                  <a:gd name="connsiteX264" fmla="*/ 1422737 w 3024845"/>
                  <a:gd name="connsiteY264" fmla="*/ 536121 h 1059043"/>
                  <a:gd name="connsiteX265" fmla="*/ 1426791 w 3024845"/>
                  <a:gd name="connsiteY265" fmla="*/ 542606 h 1059043"/>
                  <a:gd name="connsiteX266" fmla="*/ 1429071 w 3024845"/>
                  <a:gd name="connsiteY266" fmla="*/ 542606 h 1059043"/>
                  <a:gd name="connsiteX267" fmla="*/ 1445031 w 3024845"/>
                  <a:gd name="connsiteY267" fmla="*/ 542606 h 1059043"/>
                  <a:gd name="connsiteX268" fmla="*/ 1445031 w 3024845"/>
                  <a:gd name="connsiteY268" fmla="*/ 541795 h 1059043"/>
                  <a:gd name="connsiteX269" fmla="*/ 1445031 w 3024845"/>
                  <a:gd name="connsiteY269" fmla="*/ 536121 h 1059043"/>
                  <a:gd name="connsiteX270" fmla="*/ 1445791 w 3024845"/>
                  <a:gd name="connsiteY270" fmla="*/ 536121 h 1059043"/>
                  <a:gd name="connsiteX271" fmla="*/ 1451111 w 3024845"/>
                  <a:gd name="connsiteY271" fmla="*/ 536121 h 1059043"/>
                  <a:gd name="connsiteX272" fmla="*/ 1451111 w 3024845"/>
                  <a:gd name="connsiteY272" fmla="*/ 537472 h 1059043"/>
                  <a:gd name="connsiteX273" fmla="*/ 1451111 w 3024845"/>
                  <a:gd name="connsiteY273" fmla="*/ 546930 h 1059043"/>
                  <a:gd name="connsiteX274" fmla="*/ 1489618 w 3024845"/>
                  <a:gd name="connsiteY274" fmla="*/ 546930 h 1059043"/>
                  <a:gd name="connsiteX275" fmla="*/ 1489618 w 3024845"/>
                  <a:gd name="connsiteY275" fmla="*/ 685283 h 1059043"/>
                  <a:gd name="connsiteX276" fmla="*/ 1491138 w 3024845"/>
                  <a:gd name="connsiteY276" fmla="*/ 685283 h 1059043"/>
                  <a:gd name="connsiteX277" fmla="*/ 1501778 w 3024845"/>
                  <a:gd name="connsiteY277" fmla="*/ 685283 h 1059043"/>
                  <a:gd name="connsiteX278" fmla="*/ 1501778 w 3024845"/>
                  <a:gd name="connsiteY278" fmla="*/ 672313 h 1059043"/>
                  <a:gd name="connsiteX279" fmla="*/ 1505832 w 3024845"/>
                  <a:gd name="connsiteY279" fmla="*/ 672313 h 1059043"/>
                  <a:gd name="connsiteX280" fmla="*/ 1505832 w 3024845"/>
                  <a:gd name="connsiteY280" fmla="*/ 685283 h 1059043"/>
                  <a:gd name="connsiteX281" fmla="*/ 1536232 w 3024845"/>
                  <a:gd name="connsiteY281" fmla="*/ 685283 h 1059043"/>
                  <a:gd name="connsiteX282" fmla="*/ 1536232 w 3024845"/>
                  <a:gd name="connsiteY282" fmla="*/ 655018 h 1059043"/>
                  <a:gd name="connsiteX283" fmla="*/ 1548392 w 3024845"/>
                  <a:gd name="connsiteY283" fmla="*/ 655018 h 1059043"/>
                  <a:gd name="connsiteX284" fmla="*/ 1560552 w 3024845"/>
                  <a:gd name="connsiteY284" fmla="*/ 652857 h 1059043"/>
                  <a:gd name="connsiteX285" fmla="*/ 1564606 w 3024845"/>
                  <a:gd name="connsiteY285" fmla="*/ 655018 h 1059043"/>
                  <a:gd name="connsiteX286" fmla="*/ 1574739 w 3024845"/>
                  <a:gd name="connsiteY286" fmla="*/ 655018 h 1059043"/>
                  <a:gd name="connsiteX287" fmla="*/ 1574739 w 3024845"/>
                  <a:gd name="connsiteY287" fmla="*/ 685283 h 1059043"/>
                  <a:gd name="connsiteX288" fmla="*/ 1582846 w 3024845"/>
                  <a:gd name="connsiteY288" fmla="*/ 685283 h 1059043"/>
                  <a:gd name="connsiteX289" fmla="*/ 1582846 w 3024845"/>
                  <a:gd name="connsiteY289" fmla="*/ 702578 h 1059043"/>
                  <a:gd name="connsiteX290" fmla="*/ 1592182 w 3024845"/>
                  <a:gd name="connsiteY290" fmla="*/ 703483 h 1059043"/>
                  <a:gd name="connsiteX291" fmla="*/ 1605140 w 3024845"/>
                  <a:gd name="connsiteY291" fmla="*/ 703483 h 1059043"/>
                  <a:gd name="connsiteX292" fmla="*/ 1605140 w 3024845"/>
                  <a:gd name="connsiteY292" fmla="*/ 687445 h 1059043"/>
                  <a:gd name="connsiteX293" fmla="*/ 1673096 w 3024845"/>
                  <a:gd name="connsiteY293" fmla="*/ 687445 h 1059043"/>
                  <a:gd name="connsiteX294" fmla="*/ 1673096 w 3024845"/>
                  <a:gd name="connsiteY294" fmla="*/ 602192 h 1059043"/>
                  <a:gd name="connsiteX295" fmla="*/ 1745104 w 3024845"/>
                  <a:gd name="connsiteY295" fmla="*/ 602192 h 1059043"/>
                  <a:gd name="connsiteX296" fmla="*/ 1745104 w 3024845"/>
                  <a:gd name="connsiteY296" fmla="*/ 680960 h 1059043"/>
                  <a:gd name="connsiteX297" fmla="*/ 1747008 w 3024845"/>
                  <a:gd name="connsiteY297" fmla="*/ 680960 h 1059043"/>
                  <a:gd name="connsiteX298" fmla="*/ 1748250 w 3024845"/>
                  <a:gd name="connsiteY298" fmla="*/ 703483 h 1059043"/>
                  <a:gd name="connsiteX299" fmla="*/ 1757926 w 3024845"/>
                  <a:gd name="connsiteY299" fmla="*/ 703483 h 1059043"/>
                  <a:gd name="connsiteX300" fmla="*/ 1759168 w 3024845"/>
                  <a:gd name="connsiteY300" fmla="*/ 680960 h 1059043"/>
                  <a:gd name="connsiteX301" fmla="*/ 1765248 w 3024845"/>
                  <a:gd name="connsiteY301" fmla="*/ 680960 h 1059043"/>
                  <a:gd name="connsiteX302" fmla="*/ 1766490 w 3024845"/>
                  <a:gd name="connsiteY302" fmla="*/ 703483 h 1059043"/>
                  <a:gd name="connsiteX303" fmla="*/ 1817112 w 3024845"/>
                  <a:gd name="connsiteY303" fmla="*/ 703483 h 1059043"/>
                  <a:gd name="connsiteX304" fmla="*/ 1817112 w 3024845"/>
                  <a:gd name="connsiteY304" fmla="*/ 540455 h 1059043"/>
                  <a:gd name="connsiteX305" fmla="*/ 2014439 w 3024845"/>
                  <a:gd name="connsiteY305" fmla="*/ 540455 h 1059043"/>
                  <a:gd name="connsiteX306" fmla="*/ 2014439 w 3024845"/>
                  <a:gd name="connsiteY306" fmla="*/ 703483 h 1059043"/>
                  <a:gd name="connsiteX307" fmla="*/ 2033136 w 3024845"/>
                  <a:gd name="connsiteY307" fmla="*/ 703483 h 1059043"/>
                  <a:gd name="connsiteX308" fmla="*/ 2033136 w 3024845"/>
                  <a:gd name="connsiteY308" fmla="*/ 620790 h 1059043"/>
                  <a:gd name="connsiteX309" fmla="*/ 2128256 w 3024845"/>
                  <a:gd name="connsiteY309" fmla="*/ 620790 h 1059043"/>
                  <a:gd name="connsiteX310" fmla="*/ 2146266 w 3024845"/>
                  <a:gd name="connsiteY310" fmla="*/ 131868 h 1059043"/>
                  <a:gd name="connsiteX311" fmla="*/ 2150320 w 3024845"/>
                  <a:gd name="connsiteY311" fmla="*/ 60529 h 1059043"/>
                  <a:gd name="connsiteX312" fmla="*/ 2152346 w 3024845"/>
                  <a:gd name="connsiteY312" fmla="*/ 56206 h 1059043"/>
                  <a:gd name="connsiteX313" fmla="*/ 2152346 w 3024845"/>
                  <a:gd name="connsiteY313" fmla="*/ 0 h 1059043"/>
                  <a:gd name="connsiteX314" fmla="*/ 2180720 w 3024845"/>
                  <a:gd name="connsiteY314" fmla="*/ 555577 h 1059043"/>
                  <a:gd name="connsiteX315" fmla="*/ 2245574 w 3024845"/>
                  <a:gd name="connsiteY315" fmla="*/ 555577 h 1059043"/>
                  <a:gd name="connsiteX316" fmla="*/ 2245574 w 3024845"/>
                  <a:gd name="connsiteY316" fmla="*/ 631239 h 1059043"/>
                  <a:gd name="connsiteX317" fmla="*/ 2253681 w 3024845"/>
                  <a:gd name="connsiteY317" fmla="*/ 631239 h 1059043"/>
                  <a:gd name="connsiteX318" fmla="*/ 2255708 w 3024845"/>
                  <a:gd name="connsiteY318" fmla="*/ 624754 h 1059043"/>
                  <a:gd name="connsiteX319" fmla="*/ 2261788 w 3024845"/>
                  <a:gd name="connsiteY319" fmla="*/ 624754 h 1059043"/>
                  <a:gd name="connsiteX320" fmla="*/ 2263815 w 3024845"/>
                  <a:gd name="connsiteY320" fmla="*/ 633401 h 1059043"/>
                  <a:gd name="connsiteX321" fmla="*/ 2275975 w 3024845"/>
                  <a:gd name="connsiteY321" fmla="*/ 633401 h 1059043"/>
                  <a:gd name="connsiteX322" fmla="*/ 2275975 w 3024845"/>
                  <a:gd name="connsiteY322" fmla="*/ 626915 h 1059043"/>
                  <a:gd name="connsiteX323" fmla="*/ 2298268 w 3024845"/>
                  <a:gd name="connsiteY323" fmla="*/ 626915 h 1059043"/>
                  <a:gd name="connsiteX324" fmla="*/ 2298268 w 3024845"/>
                  <a:gd name="connsiteY324" fmla="*/ 633401 h 1059043"/>
                  <a:gd name="connsiteX325" fmla="*/ 2318535 w 3024845"/>
                  <a:gd name="connsiteY325" fmla="*/ 633401 h 1059043"/>
                  <a:gd name="connsiteX326" fmla="*/ 2318535 w 3024845"/>
                  <a:gd name="connsiteY326" fmla="*/ 678798 h 1059043"/>
                  <a:gd name="connsiteX327" fmla="*/ 2332722 w 3024845"/>
                  <a:gd name="connsiteY327" fmla="*/ 678798 h 1059043"/>
                  <a:gd name="connsiteX328" fmla="*/ 2332722 w 3024845"/>
                  <a:gd name="connsiteY328" fmla="*/ 665827 h 1059043"/>
                  <a:gd name="connsiteX329" fmla="*/ 2348936 w 3024845"/>
                  <a:gd name="connsiteY329" fmla="*/ 665827 h 1059043"/>
                  <a:gd name="connsiteX330" fmla="*/ 2348936 w 3024845"/>
                  <a:gd name="connsiteY330" fmla="*/ 486400 h 1059043"/>
                  <a:gd name="connsiteX331" fmla="*/ 2355016 w 3024845"/>
                  <a:gd name="connsiteY331" fmla="*/ 479914 h 1059043"/>
                  <a:gd name="connsiteX332" fmla="*/ 2427977 w 3024845"/>
                  <a:gd name="connsiteY332" fmla="*/ 479914 h 1059043"/>
                  <a:gd name="connsiteX333" fmla="*/ 2427977 w 3024845"/>
                  <a:gd name="connsiteY333" fmla="*/ 488562 h 1059043"/>
                  <a:gd name="connsiteX334" fmla="*/ 2438110 w 3024845"/>
                  <a:gd name="connsiteY334" fmla="*/ 488562 h 1059043"/>
                  <a:gd name="connsiteX335" fmla="*/ 2438110 w 3024845"/>
                  <a:gd name="connsiteY335" fmla="*/ 603136 h 1059043"/>
                  <a:gd name="connsiteX336" fmla="*/ 2460404 w 3024845"/>
                  <a:gd name="connsiteY336" fmla="*/ 603136 h 1059043"/>
                  <a:gd name="connsiteX337" fmla="*/ 2460404 w 3024845"/>
                  <a:gd name="connsiteY337" fmla="*/ 536121 h 1059043"/>
                  <a:gd name="connsiteX338" fmla="*/ 2486751 w 3024845"/>
                  <a:gd name="connsiteY338" fmla="*/ 536121 h 1059043"/>
                  <a:gd name="connsiteX339" fmla="*/ 2490804 w 3024845"/>
                  <a:gd name="connsiteY339" fmla="*/ 531797 h 1059043"/>
                  <a:gd name="connsiteX340" fmla="*/ 2498911 w 3024845"/>
                  <a:gd name="connsiteY340" fmla="*/ 531797 h 1059043"/>
                  <a:gd name="connsiteX341" fmla="*/ 2502964 w 3024845"/>
                  <a:gd name="connsiteY341" fmla="*/ 536121 h 1059043"/>
                  <a:gd name="connsiteX342" fmla="*/ 2525258 w 3024845"/>
                  <a:gd name="connsiteY342" fmla="*/ 536121 h 1059043"/>
                  <a:gd name="connsiteX343" fmla="*/ 2525258 w 3024845"/>
                  <a:gd name="connsiteY343" fmla="*/ 419385 h 1059043"/>
                  <a:gd name="connsiteX344" fmla="*/ 2582005 w 3024845"/>
                  <a:gd name="connsiteY344" fmla="*/ 408576 h 1059043"/>
                  <a:gd name="connsiteX345" fmla="*/ 2582005 w 3024845"/>
                  <a:gd name="connsiteY345" fmla="*/ 409657 h 1059043"/>
                  <a:gd name="connsiteX346" fmla="*/ 2582005 w 3024845"/>
                  <a:gd name="connsiteY346" fmla="*/ 417223 h 1059043"/>
                  <a:gd name="connsiteX347" fmla="*/ 2608352 w 3024845"/>
                  <a:gd name="connsiteY347" fmla="*/ 417223 h 1059043"/>
                  <a:gd name="connsiteX348" fmla="*/ 2608352 w 3024845"/>
                  <a:gd name="connsiteY348" fmla="*/ 672313 h 1059043"/>
                  <a:gd name="connsiteX349" fmla="*/ 2630646 w 3024845"/>
                  <a:gd name="connsiteY349" fmla="*/ 672313 h 1059043"/>
                  <a:gd name="connsiteX350" fmla="*/ 2630646 w 3024845"/>
                  <a:gd name="connsiteY350" fmla="*/ 667989 h 1059043"/>
                  <a:gd name="connsiteX351" fmla="*/ 2642806 w 3024845"/>
                  <a:gd name="connsiteY351" fmla="*/ 667989 h 1059043"/>
                  <a:gd name="connsiteX352" fmla="*/ 2642806 w 3024845"/>
                  <a:gd name="connsiteY352" fmla="*/ 672313 h 1059043"/>
                  <a:gd name="connsiteX353" fmla="*/ 2667126 w 3024845"/>
                  <a:gd name="connsiteY353" fmla="*/ 672313 h 1059043"/>
                  <a:gd name="connsiteX354" fmla="*/ 2667126 w 3024845"/>
                  <a:gd name="connsiteY354" fmla="*/ 659342 h 1059043"/>
                  <a:gd name="connsiteX355" fmla="*/ 2695500 w 3024845"/>
                  <a:gd name="connsiteY355" fmla="*/ 659342 h 1059043"/>
                  <a:gd name="connsiteX356" fmla="*/ 2707660 w 3024845"/>
                  <a:gd name="connsiteY356" fmla="*/ 655018 h 1059043"/>
                  <a:gd name="connsiteX357" fmla="*/ 2727927 w 3024845"/>
                  <a:gd name="connsiteY357" fmla="*/ 659342 h 1059043"/>
                  <a:gd name="connsiteX358" fmla="*/ 2727927 w 3024845"/>
                  <a:gd name="connsiteY358" fmla="*/ 642048 h 1059043"/>
                  <a:gd name="connsiteX359" fmla="*/ 2736034 w 3024845"/>
                  <a:gd name="connsiteY359" fmla="*/ 642048 h 1059043"/>
                  <a:gd name="connsiteX360" fmla="*/ 2736034 w 3024845"/>
                  <a:gd name="connsiteY360" fmla="*/ 629077 h 1059043"/>
                  <a:gd name="connsiteX361" fmla="*/ 2792781 w 3024845"/>
                  <a:gd name="connsiteY361" fmla="*/ 629077 h 1059043"/>
                  <a:gd name="connsiteX362" fmla="*/ 2792781 w 3024845"/>
                  <a:gd name="connsiteY362" fmla="*/ 598812 h 1059043"/>
                  <a:gd name="connsiteX363" fmla="*/ 2811021 w 3024845"/>
                  <a:gd name="connsiteY363" fmla="*/ 598812 h 1059043"/>
                  <a:gd name="connsiteX364" fmla="*/ 2811021 w 3024845"/>
                  <a:gd name="connsiteY364" fmla="*/ 592327 h 1059043"/>
                  <a:gd name="connsiteX365" fmla="*/ 2823181 w 3024845"/>
                  <a:gd name="connsiteY365" fmla="*/ 592327 h 1059043"/>
                  <a:gd name="connsiteX366" fmla="*/ 2823181 w 3024845"/>
                  <a:gd name="connsiteY366" fmla="*/ 598812 h 1059043"/>
                  <a:gd name="connsiteX367" fmla="*/ 2839395 w 3024845"/>
                  <a:gd name="connsiteY367" fmla="*/ 598812 h 1059043"/>
                  <a:gd name="connsiteX368" fmla="*/ 2839395 w 3024845"/>
                  <a:gd name="connsiteY368" fmla="*/ 648533 h 1059043"/>
                  <a:gd name="connsiteX369" fmla="*/ 2871822 w 3024845"/>
                  <a:gd name="connsiteY369" fmla="*/ 648533 h 1059043"/>
                  <a:gd name="connsiteX370" fmla="*/ 2871822 w 3024845"/>
                  <a:gd name="connsiteY370" fmla="*/ 622592 h 1059043"/>
                  <a:gd name="connsiteX371" fmla="*/ 2910329 w 3024845"/>
                  <a:gd name="connsiteY371" fmla="*/ 622592 h 1059043"/>
                  <a:gd name="connsiteX372" fmla="*/ 2910329 w 3024845"/>
                  <a:gd name="connsiteY372" fmla="*/ 592327 h 1059043"/>
                  <a:gd name="connsiteX373" fmla="*/ 2958970 w 3024845"/>
                  <a:gd name="connsiteY373" fmla="*/ 592327 h 1059043"/>
                  <a:gd name="connsiteX374" fmla="*/ 2958970 w 3024845"/>
                  <a:gd name="connsiteY374" fmla="*/ 703483 h 1059043"/>
                  <a:gd name="connsiteX375" fmla="*/ 2958970 w 3024845"/>
                  <a:gd name="connsiteY375" fmla="*/ 717262 h 1059043"/>
                  <a:gd name="connsiteX376" fmla="*/ 3024845 w 3024845"/>
                  <a:gd name="connsiteY376" fmla="*/ 717262 h 1059043"/>
                  <a:gd name="connsiteX377" fmla="*/ 3024845 w 3024845"/>
                  <a:gd name="connsiteY377" fmla="*/ 1059043 h 1059043"/>
                  <a:gd name="connsiteX378" fmla="*/ 2054 w 3024845"/>
                  <a:gd name="connsiteY378" fmla="*/ 1056710 h 1059043"/>
                  <a:gd name="connsiteX379" fmla="*/ 0 w 3024845"/>
                  <a:gd name="connsiteY379" fmla="*/ 622592 h 1059043"/>
                  <a:gd name="connsiteX380" fmla="*/ 20267 w 3024845"/>
                  <a:gd name="connsiteY380" fmla="*/ 622592 h 1059043"/>
                  <a:gd name="connsiteX381" fmla="*/ 20774 w 3024845"/>
                  <a:gd name="connsiteY381" fmla="*/ 621511 h 1059043"/>
                  <a:gd name="connsiteX382" fmla="*/ 24320 w 3024845"/>
                  <a:gd name="connsiteY382" fmla="*/ 613945 h 1059043"/>
                  <a:gd name="connsiteX383" fmla="*/ 26094 w 3024845"/>
                  <a:gd name="connsiteY383" fmla="*/ 614215 h 1059043"/>
                  <a:gd name="connsiteX384" fmla="*/ 38507 w 3024845"/>
                  <a:gd name="connsiteY384" fmla="*/ 616106 h 1059043"/>
                  <a:gd name="connsiteX385" fmla="*/ 39014 w 3024845"/>
                  <a:gd name="connsiteY385" fmla="*/ 617458 h 1059043"/>
                  <a:gd name="connsiteX386" fmla="*/ 42560 w 3024845"/>
                  <a:gd name="connsiteY386" fmla="*/ 626915 h 1059043"/>
                  <a:gd name="connsiteX387" fmla="*/ 68907 w 3024845"/>
                  <a:gd name="connsiteY387" fmla="*/ 629077 h 1059043"/>
                  <a:gd name="connsiteX388" fmla="*/ 68907 w 3024845"/>
                  <a:gd name="connsiteY388" fmla="*/ 505856 h 1059043"/>
                  <a:gd name="connsiteX389" fmla="*/ 70934 w 3024845"/>
                  <a:gd name="connsiteY389" fmla="*/ 505856 h 1059043"/>
                  <a:gd name="connsiteX390" fmla="*/ 85121 w 3024845"/>
                  <a:gd name="connsiteY390" fmla="*/ 505856 h 1059043"/>
                  <a:gd name="connsiteX391" fmla="*/ 85121 w 3024845"/>
                  <a:gd name="connsiteY391" fmla="*/ 369664 h 1059043"/>
                  <a:gd name="connsiteX392" fmla="*/ 86894 w 3024845"/>
                  <a:gd name="connsiteY392" fmla="*/ 369664 h 1059043"/>
                  <a:gd name="connsiteX393" fmla="*/ 99308 w 3024845"/>
                  <a:gd name="connsiteY393" fmla="*/ 369664 h 1059043"/>
                  <a:gd name="connsiteX394" fmla="*/ 99308 w 3024845"/>
                  <a:gd name="connsiteY394" fmla="*/ 255090 h 1059043"/>
                  <a:gd name="connsiteX395" fmla="*/ 103361 w 3024845"/>
                  <a:gd name="connsiteY395" fmla="*/ 226986 h 1059043"/>
                  <a:gd name="connsiteX396" fmla="*/ 105388 w 3024845"/>
                  <a:gd name="connsiteY396" fmla="*/ 226986 h 1059043"/>
                  <a:gd name="connsiteX397" fmla="*/ 119575 w 3024845"/>
                  <a:gd name="connsiteY397" fmla="*/ 226986 h 1059043"/>
                  <a:gd name="connsiteX0" fmla="*/ 119575 w 3024845"/>
                  <a:gd name="connsiteY0" fmla="*/ 255427 h 1087484"/>
                  <a:gd name="connsiteX1" fmla="*/ 200642 w 3024845"/>
                  <a:gd name="connsiteY1" fmla="*/ 253266 h 1087484"/>
                  <a:gd name="connsiteX2" fmla="*/ 202669 w 3024845"/>
                  <a:gd name="connsiteY2" fmla="*/ 253266 h 1087484"/>
                  <a:gd name="connsiteX3" fmla="*/ 216856 w 3024845"/>
                  <a:gd name="connsiteY3" fmla="*/ 253266 h 1087484"/>
                  <a:gd name="connsiteX4" fmla="*/ 216856 w 3024845"/>
                  <a:gd name="connsiteY4" fmla="*/ 277045 h 1087484"/>
                  <a:gd name="connsiteX5" fmla="*/ 217363 w 3024845"/>
                  <a:gd name="connsiteY5" fmla="*/ 277856 h 1087484"/>
                  <a:gd name="connsiteX6" fmla="*/ 220909 w 3024845"/>
                  <a:gd name="connsiteY6" fmla="*/ 283531 h 1087484"/>
                  <a:gd name="connsiteX7" fmla="*/ 220909 w 3024845"/>
                  <a:gd name="connsiteY7" fmla="*/ 398105 h 1087484"/>
                  <a:gd name="connsiteX8" fmla="*/ 223189 w 3024845"/>
                  <a:gd name="connsiteY8" fmla="*/ 398105 h 1087484"/>
                  <a:gd name="connsiteX9" fmla="*/ 239150 w 3024845"/>
                  <a:gd name="connsiteY9" fmla="*/ 398105 h 1087484"/>
                  <a:gd name="connsiteX10" fmla="*/ 239150 w 3024845"/>
                  <a:gd name="connsiteY10" fmla="*/ 538620 h 1087484"/>
                  <a:gd name="connsiteX11" fmla="*/ 240670 w 3024845"/>
                  <a:gd name="connsiteY11" fmla="*/ 538350 h 1087484"/>
                  <a:gd name="connsiteX12" fmla="*/ 251310 w 3024845"/>
                  <a:gd name="connsiteY12" fmla="*/ 536459 h 1087484"/>
                  <a:gd name="connsiteX13" fmla="*/ 249283 w 3024845"/>
                  <a:gd name="connsiteY13" fmla="*/ 625091 h 1087484"/>
                  <a:gd name="connsiteX14" fmla="*/ 250803 w 3024845"/>
                  <a:gd name="connsiteY14" fmla="*/ 625362 h 1087484"/>
                  <a:gd name="connsiteX15" fmla="*/ 261443 w 3024845"/>
                  <a:gd name="connsiteY15" fmla="*/ 627253 h 1087484"/>
                  <a:gd name="connsiteX16" fmla="*/ 261696 w 3024845"/>
                  <a:gd name="connsiteY16" fmla="*/ 628064 h 1087484"/>
                  <a:gd name="connsiteX17" fmla="*/ 263470 w 3024845"/>
                  <a:gd name="connsiteY17" fmla="*/ 633739 h 1087484"/>
                  <a:gd name="connsiteX18" fmla="*/ 264230 w 3024845"/>
                  <a:gd name="connsiteY18" fmla="*/ 631307 h 1087484"/>
                  <a:gd name="connsiteX19" fmla="*/ 269550 w 3024845"/>
                  <a:gd name="connsiteY19" fmla="*/ 614283 h 1087484"/>
                  <a:gd name="connsiteX20" fmla="*/ 271323 w 3024845"/>
                  <a:gd name="connsiteY20" fmla="*/ 614283 h 1087484"/>
                  <a:gd name="connsiteX21" fmla="*/ 283737 w 3024845"/>
                  <a:gd name="connsiteY21" fmla="*/ 614283 h 1087484"/>
                  <a:gd name="connsiteX22" fmla="*/ 283737 w 3024845"/>
                  <a:gd name="connsiteY22" fmla="*/ 646709 h 1087484"/>
                  <a:gd name="connsiteX23" fmla="*/ 284750 w 3024845"/>
                  <a:gd name="connsiteY23" fmla="*/ 647250 h 1087484"/>
                  <a:gd name="connsiteX24" fmla="*/ 291844 w 3024845"/>
                  <a:gd name="connsiteY24" fmla="*/ 651033 h 1087484"/>
                  <a:gd name="connsiteX25" fmla="*/ 291844 w 3024845"/>
                  <a:gd name="connsiteY25" fmla="*/ 652384 h 1087484"/>
                  <a:gd name="connsiteX26" fmla="*/ 291844 w 3024845"/>
                  <a:gd name="connsiteY26" fmla="*/ 661842 h 1087484"/>
                  <a:gd name="connsiteX27" fmla="*/ 336431 w 3024845"/>
                  <a:gd name="connsiteY27" fmla="*/ 661842 h 1087484"/>
                  <a:gd name="connsiteX28" fmla="*/ 336431 w 3024845"/>
                  <a:gd name="connsiteY28" fmla="*/ 662923 h 1087484"/>
                  <a:gd name="connsiteX29" fmla="*/ 336431 w 3024845"/>
                  <a:gd name="connsiteY29" fmla="*/ 670489 h 1087484"/>
                  <a:gd name="connsiteX30" fmla="*/ 338457 w 3024845"/>
                  <a:gd name="connsiteY30" fmla="*/ 670489 h 1087484"/>
                  <a:gd name="connsiteX31" fmla="*/ 352644 w 3024845"/>
                  <a:gd name="connsiteY31" fmla="*/ 670489 h 1087484"/>
                  <a:gd name="connsiteX32" fmla="*/ 352644 w 3024845"/>
                  <a:gd name="connsiteY32" fmla="*/ 640224 h 1087484"/>
                  <a:gd name="connsiteX33" fmla="*/ 397231 w 3024845"/>
                  <a:gd name="connsiteY33" fmla="*/ 640224 h 1087484"/>
                  <a:gd name="connsiteX34" fmla="*/ 397231 w 3024845"/>
                  <a:gd name="connsiteY34" fmla="*/ 638873 h 1087484"/>
                  <a:gd name="connsiteX35" fmla="*/ 397231 w 3024845"/>
                  <a:gd name="connsiteY35" fmla="*/ 629415 h 1087484"/>
                  <a:gd name="connsiteX36" fmla="*/ 398245 w 3024845"/>
                  <a:gd name="connsiteY36" fmla="*/ 629415 h 1087484"/>
                  <a:gd name="connsiteX37" fmla="*/ 405338 w 3024845"/>
                  <a:gd name="connsiteY37" fmla="*/ 629415 h 1087484"/>
                  <a:gd name="connsiteX38" fmla="*/ 405338 w 3024845"/>
                  <a:gd name="connsiteY38" fmla="*/ 627524 h 1087484"/>
                  <a:gd name="connsiteX39" fmla="*/ 405338 w 3024845"/>
                  <a:gd name="connsiteY39" fmla="*/ 614283 h 1087484"/>
                  <a:gd name="connsiteX40" fmla="*/ 406098 w 3024845"/>
                  <a:gd name="connsiteY40" fmla="*/ 614283 h 1087484"/>
                  <a:gd name="connsiteX41" fmla="*/ 411418 w 3024845"/>
                  <a:gd name="connsiteY41" fmla="*/ 614283 h 1087484"/>
                  <a:gd name="connsiteX42" fmla="*/ 411418 w 3024845"/>
                  <a:gd name="connsiteY42" fmla="*/ 613202 h 1087484"/>
                  <a:gd name="connsiteX43" fmla="*/ 411418 w 3024845"/>
                  <a:gd name="connsiteY43" fmla="*/ 605635 h 1087484"/>
                  <a:gd name="connsiteX44" fmla="*/ 413445 w 3024845"/>
                  <a:gd name="connsiteY44" fmla="*/ 605635 h 1087484"/>
                  <a:gd name="connsiteX45" fmla="*/ 427632 w 3024845"/>
                  <a:gd name="connsiteY45" fmla="*/ 605635 h 1087484"/>
                  <a:gd name="connsiteX46" fmla="*/ 427632 w 3024845"/>
                  <a:gd name="connsiteY46" fmla="*/ 606716 h 1087484"/>
                  <a:gd name="connsiteX47" fmla="*/ 427632 w 3024845"/>
                  <a:gd name="connsiteY47" fmla="*/ 614283 h 1087484"/>
                  <a:gd name="connsiteX48" fmla="*/ 449925 w 3024845"/>
                  <a:gd name="connsiteY48" fmla="*/ 614283 h 1087484"/>
                  <a:gd name="connsiteX49" fmla="*/ 449925 w 3024845"/>
                  <a:gd name="connsiteY49" fmla="*/ 612391 h 1087484"/>
                  <a:gd name="connsiteX50" fmla="*/ 449925 w 3024845"/>
                  <a:gd name="connsiteY50" fmla="*/ 599150 h 1087484"/>
                  <a:gd name="connsiteX51" fmla="*/ 451699 w 3024845"/>
                  <a:gd name="connsiteY51" fmla="*/ 599150 h 1087484"/>
                  <a:gd name="connsiteX52" fmla="*/ 464112 w 3024845"/>
                  <a:gd name="connsiteY52" fmla="*/ 599150 h 1087484"/>
                  <a:gd name="connsiteX53" fmla="*/ 464112 w 3024845"/>
                  <a:gd name="connsiteY53" fmla="*/ 622930 h 1087484"/>
                  <a:gd name="connsiteX54" fmla="*/ 465126 w 3024845"/>
                  <a:gd name="connsiteY54" fmla="*/ 622930 h 1087484"/>
                  <a:gd name="connsiteX55" fmla="*/ 472219 w 3024845"/>
                  <a:gd name="connsiteY55" fmla="*/ 622930 h 1087484"/>
                  <a:gd name="connsiteX56" fmla="*/ 472219 w 3024845"/>
                  <a:gd name="connsiteY56" fmla="*/ 621849 h 1087484"/>
                  <a:gd name="connsiteX57" fmla="*/ 472219 w 3024845"/>
                  <a:gd name="connsiteY57" fmla="*/ 614283 h 1087484"/>
                  <a:gd name="connsiteX58" fmla="*/ 473992 w 3024845"/>
                  <a:gd name="connsiteY58" fmla="*/ 614283 h 1087484"/>
                  <a:gd name="connsiteX59" fmla="*/ 486406 w 3024845"/>
                  <a:gd name="connsiteY59" fmla="*/ 614283 h 1087484"/>
                  <a:gd name="connsiteX60" fmla="*/ 486406 w 3024845"/>
                  <a:gd name="connsiteY60" fmla="*/ 640224 h 1087484"/>
                  <a:gd name="connsiteX61" fmla="*/ 488433 w 3024845"/>
                  <a:gd name="connsiteY61" fmla="*/ 640224 h 1087484"/>
                  <a:gd name="connsiteX62" fmla="*/ 502619 w 3024845"/>
                  <a:gd name="connsiteY62" fmla="*/ 640224 h 1087484"/>
                  <a:gd name="connsiteX63" fmla="*/ 502619 w 3024845"/>
                  <a:gd name="connsiteY63" fmla="*/ 641845 h 1087484"/>
                  <a:gd name="connsiteX64" fmla="*/ 502619 w 3024845"/>
                  <a:gd name="connsiteY64" fmla="*/ 653195 h 1087484"/>
                  <a:gd name="connsiteX65" fmla="*/ 503379 w 3024845"/>
                  <a:gd name="connsiteY65" fmla="*/ 653195 h 1087484"/>
                  <a:gd name="connsiteX66" fmla="*/ 508700 w 3024845"/>
                  <a:gd name="connsiteY66" fmla="*/ 653195 h 1087484"/>
                  <a:gd name="connsiteX67" fmla="*/ 508700 w 3024845"/>
                  <a:gd name="connsiteY67" fmla="*/ 652384 h 1087484"/>
                  <a:gd name="connsiteX68" fmla="*/ 508700 w 3024845"/>
                  <a:gd name="connsiteY68" fmla="*/ 646709 h 1087484"/>
                  <a:gd name="connsiteX69" fmla="*/ 539100 w 3024845"/>
                  <a:gd name="connsiteY69" fmla="*/ 646709 h 1087484"/>
                  <a:gd name="connsiteX70" fmla="*/ 539100 w 3024845"/>
                  <a:gd name="connsiteY70" fmla="*/ 670489 h 1087484"/>
                  <a:gd name="connsiteX71" fmla="*/ 540113 w 3024845"/>
                  <a:gd name="connsiteY71" fmla="*/ 670489 h 1087484"/>
                  <a:gd name="connsiteX72" fmla="*/ 547207 w 3024845"/>
                  <a:gd name="connsiteY72" fmla="*/ 670489 h 1087484"/>
                  <a:gd name="connsiteX73" fmla="*/ 547207 w 3024845"/>
                  <a:gd name="connsiteY73" fmla="*/ 671570 h 1087484"/>
                  <a:gd name="connsiteX74" fmla="*/ 547207 w 3024845"/>
                  <a:gd name="connsiteY74" fmla="*/ 679136 h 1087484"/>
                  <a:gd name="connsiteX75" fmla="*/ 547967 w 3024845"/>
                  <a:gd name="connsiteY75" fmla="*/ 679136 h 1087484"/>
                  <a:gd name="connsiteX76" fmla="*/ 553287 w 3024845"/>
                  <a:gd name="connsiteY76" fmla="*/ 679136 h 1087484"/>
                  <a:gd name="connsiteX77" fmla="*/ 553287 w 3024845"/>
                  <a:gd name="connsiteY77" fmla="*/ 676974 h 1087484"/>
                  <a:gd name="connsiteX78" fmla="*/ 553287 w 3024845"/>
                  <a:gd name="connsiteY78" fmla="*/ 661842 h 1087484"/>
                  <a:gd name="connsiteX79" fmla="*/ 554300 w 3024845"/>
                  <a:gd name="connsiteY79" fmla="*/ 661842 h 1087484"/>
                  <a:gd name="connsiteX80" fmla="*/ 561394 w 3024845"/>
                  <a:gd name="connsiteY80" fmla="*/ 661842 h 1087484"/>
                  <a:gd name="connsiteX81" fmla="*/ 561394 w 3024845"/>
                  <a:gd name="connsiteY81" fmla="*/ 662923 h 1087484"/>
                  <a:gd name="connsiteX82" fmla="*/ 561394 w 3024845"/>
                  <a:gd name="connsiteY82" fmla="*/ 670489 h 1087484"/>
                  <a:gd name="connsiteX83" fmla="*/ 566714 w 3024845"/>
                  <a:gd name="connsiteY83" fmla="*/ 668496 h 1087484"/>
                  <a:gd name="connsiteX84" fmla="*/ 567474 w 3024845"/>
                  <a:gd name="connsiteY84" fmla="*/ 667516 h 1087484"/>
                  <a:gd name="connsiteX85" fmla="*/ 567474 w 3024845"/>
                  <a:gd name="connsiteY85" fmla="*/ 661842 h 1087484"/>
                  <a:gd name="connsiteX86" fmla="*/ 605981 w 3024845"/>
                  <a:gd name="connsiteY86" fmla="*/ 661842 h 1087484"/>
                  <a:gd name="connsiteX87" fmla="*/ 605981 w 3024845"/>
                  <a:gd name="connsiteY87" fmla="*/ 685621 h 1087484"/>
                  <a:gd name="connsiteX88" fmla="*/ 608007 w 3024845"/>
                  <a:gd name="connsiteY88" fmla="*/ 685621 h 1087484"/>
                  <a:gd name="connsiteX89" fmla="*/ 622194 w 3024845"/>
                  <a:gd name="connsiteY89" fmla="*/ 685621 h 1087484"/>
                  <a:gd name="connsiteX90" fmla="*/ 622194 w 3024845"/>
                  <a:gd name="connsiteY90" fmla="*/ 686702 h 1087484"/>
                  <a:gd name="connsiteX91" fmla="*/ 622194 w 3024845"/>
                  <a:gd name="connsiteY91" fmla="*/ 694268 h 1087484"/>
                  <a:gd name="connsiteX92" fmla="*/ 623968 w 3024845"/>
                  <a:gd name="connsiteY92" fmla="*/ 694268 h 1087484"/>
                  <a:gd name="connsiteX93" fmla="*/ 636381 w 3024845"/>
                  <a:gd name="connsiteY93" fmla="*/ 694268 h 1087484"/>
                  <a:gd name="connsiteX94" fmla="*/ 636381 w 3024845"/>
                  <a:gd name="connsiteY94" fmla="*/ 670489 h 1087484"/>
                  <a:gd name="connsiteX95" fmla="*/ 637394 w 3024845"/>
                  <a:gd name="connsiteY95" fmla="*/ 670489 h 1087484"/>
                  <a:gd name="connsiteX96" fmla="*/ 644488 w 3024845"/>
                  <a:gd name="connsiteY96" fmla="*/ 670489 h 1087484"/>
                  <a:gd name="connsiteX97" fmla="*/ 644488 w 3024845"/>
                  <a:gd name="connsiteY97" fmla="*/ 638062 h 1087484"/>
                  <a:gd name="connsiteX98" fmla="*/ 645501 w 3024845"/>
                  <a:gd name="connsiteY98" fmla="*/ 638062 h 1087484"/>
                  <a:gd name="connsiteX99" fmla="*/ 652595 w 3024845"/>
                  <a:gd name="connsiteY99" fmla="*/ 638062 h 1087484"/>
                  <a:gd name="connsiteX100" fmla="*/ 652595 w 3024845"/>
                  <a:gd name="connsiteY100" fmla="*/ 636171 h 1087484"/>
                  <a:gd name="connsiteX101" fmla="*/ 652595 w 3024845"/>
                  <a:gd name="connsiteY101" fmla="*/ 622930 h 1087484"/>
                  <a:gd name="connsiteX102" fmla="*/ 651328 w 3024845"/>
                  <a:gd name="connsiteY102" fmla="*/ 621308 h 1087484"/>
                  <a:gd name="connsiteX103" fmla="*/ 656648 w 3024845"/>
                  <a:gd name="connsiteY103" fmla="*/ 609959 h 1087484"/>
                  <a:gd name="connsiteX104" fmla="*/ 664755 w 3024845"/>
                  <a:gd name="connsiteY104" fmla="*/ 638062 h 1087484"/>
                  <a:gd name="connsiteX105" fmla="*/ 665515 w 3024845"/>
                  <a:gd name="connsiteY105" fmla="*/ 638062 h 1087484"/>
                  <a:gd name="connsiteX106" fmla="*/ 670835 w 3024845"/>
                  <a:gd name="connsiteY106" fmla="*/ 638062 h 1087484"/>
                  <a:gd name="connsiteX107" fmla="*/ 670835 w 3024845"/>
                  <a:gd name="connsiteY107" fmla="*/ 532135 h 1087484"/>
                  <a:gd name="connsiteX108" fmla="*/ 672355 w 3024845"/>
                  <a:gd name="connsiteY108" fmla="*/ 532135 h 1087484"/>
                  <a:gd name="connsiteX109" fmla="*/ 682995 w 3024845"/>
                  <a:gd name="connsiteY109" fmla="*/ 532135 h 1087484"/>
                  <a:gd name="connsiteX110" fmla="*/ 682995 w 3024845"/>
                  <a:gd name="connsiteY110" fmla="*/ 484576 h 1087484"/>
                  <a:gd name="connsiteX111" fmla="*/ 709342 w 3024845"/>
                  <a:gd name="connsiteY111" fmla="*/ 484576 h 1087484"/>
                  <a:gd name="connsiteX112" fmla="*/ 709342 w 3024845"/>
                  <a:gd name="connsiteY112" fmla="*/ 462958 h 1087484"/>
                  <a:gd name="connsiteX113" fmla="*/ 743796 w 3024845"/>
                  <a:gd name="connsiteY113" fmla="*/ 462958 h 1087484"/>
                  <a:gd name="connsiteX114" fmla="*/ 743796 w 3024845"/>
                  <a:gd name="connsiteY114" fmla="*/ 465390 h 1087484"/>
                  <a:gd name="connsiteX115" fmla="*/ 743796 w 3024845"/>
                  <a:gd name="connsiteY115" fmla="*/ 482414 h 1087484"/>
                  <a:gd name="connsiteX116" fmla="*/ 746076 w 3024845"/>
                  <a:gd name="connsiteY116" fmla="*/ 482414 h 1087484"/>
                  <a:gd name="connsiteX117" fmla="*/ 762036 w 3024845"/>
                  <a:gd name="connsiteY117" fmla="*/ 482414 h 1087484"/>
                  <a:gd name="connsiteX118" fmla="*/ 762036 w 3024845"/>
                  <a:gd name="connsiteY118" fmla="*/ 529973 h 1087484"/>
                  <a:gd name="connsiteX119" fmla="*/ 763049 w 3024845"/>
                  <a:gd name="connsiteY119" fmla="*/ 529973 h 1087484"/>
                  <a:gd name="connsiteX120" fmla="*/ 770143 w 3024845"/>
                  <a:gd name="connsiteY120" fmla="*/ 529973 h 1087484"/>
                  <a:gd name="connsiteX121" fmla="*/ 784330 w 3024845"/>
                  <a:gd name="connsiteY121" fmla="*/ 534297 h 1087484"/>
                  <a:gd name="connsiteX122" fmla="*/ 784330 w 3024845"/>
                  <a:gd name="connsiteY122" fmla="*/ 573209 h 1087484"/>
                  <a:gd name="connsiteX123" fmla="*/ 785343 w 3024845"/>
                  <a:gd name="connsiteY123" fmla="*/ 573209 h 1087484"/>
                  <a:gd name="connsiteX124" fmla="*/ 792436 w 3024845"/>
                  <a:gd name="connsiteY124" fmla="*/ 573209 h 1087484"/>
                  <a:gd name="connsiteX125" fmla="*/ 792436 w 3024845"/>
                  <a:gd name="connsiteY125" fmla="*/ 574830 h 1087484"/>
                  <a:gd name="connsiteX126" fmla="*/ 792436 w 3024845"/>
                  <a:gd name="connsiteY126" fmla="*/ 586179 h 1087484"/>
                  <a:gd name="connsiteX127" fmla="*/ 794463 w 3024845"/>
                  <a:gd name="connsiteY127" fmla="*/ 586179 h 1087484"/>
                  <a:gd name="connsiteX128" fmla="*/ 808650 w 3024845"/>
                  <a:gd name="connsiteY128" fmla="*/ 586179 h 1087484"/>
                  <a:gd name="connsiteX129" fmla="*/ 814730 w 3024845"/>
                  <a:gd name="connsiteY129" fmla="*/ 592665 h 1087484"/>
                  <a:gd name="connsiteX130" fmla="*/ 814730 w 3024845"/>
                  <a:gd name="connsiteY130" fmla="*/ 614283 h 1087484"/>
                  <a:gd name="connsiteX131" fmla="*/ 817010 w 3024845"/>
                  <a:gd name="connsiteY131" fmla="*/ 614283 h 1087484"/>
                  <a:gd name="connsiteX132" fmla="*/ 832970 w 3024845"/>
                  <a:gd name="connsiteY132" fmla="*/ 614283 h 1087484"/>
                  <a:gd name="connsiteX133" fmla="*/ 832970 w 3024845"/>
                  <a:gd name="connsiteY133" fmla="*/ 615363 h 1087484"/>
                  <a:gd name="connsiteX134" fmla="*/ 832970 w 3024845"/>
                  <a:gd name="connsiteY134" fmla="*/ 622930 h 1087484"/>
                  <a:gd name="connsiteX135" fmla="*/ 834237 w 3024845"/>
                  <a:gd name="connsiteY135" fmla="*/ 622930 h 1087484"/>
                  <a:gd name="connsiteX136" fmla="*/ 843104 w 3024845"/>
                  <a:gd name="connsiteY136" fmla="*/ 622930 h 1087484"/>
                  <a:gd name="connsiteX137" fmla="*/ 843104 w 3024845"/>
                  <a:gd name="connsiteY137" fmla="*/ 625091 h 1087484"/>
                  <a:gd name="connsiteX138" fmla="*/ 843104 w 3024845"/>
                  <a:gd name="connsiteY138" fmla="*/ 640224 h 1087484"/>
                  <a:gd name="connsiteX139" fmla="*/ 847157 w 3024845"/>
                  <a:gd name="connsiteY139" fmla="*/ 638332 h 1087484"/>
                  <a:gd name="connsiteX140" fmla="*/ 847157 w 3024845"/>
                  <a:gd name="connsiteY140" fmla="*/ 625091 h 1087484"/>
                  <a:gd name="connsiteX141" fmla="*/ 848170 w 3024845"/>
                  <a:gd name="connsiteY141" fmla="*/ 625091 h 1087484"/>
                  <a:gd name="connsiteX142" fmla="*/ 855264 w 3024845"/>
                  <a:gd name="connsiteY142" fmla="*/ 625091 h 1087484"/>
                  <a:gd name="connsiteX143" fmla="*/ 855264 w 3024845"/>
                  <a:gd name="connsiteY143" fmla="*/ 626713 h 1087484"/>
                  <a:gd name="connsiteX144" fmla="*/ 855264 w 3024845"/>
                  <a:gd name="connsiteY144" fmla="*/ 638062 h 1087484"/>
                  <a:gd name="connsiteX145" fmla="*/ 856024 w 3024845"/>
                  <a:gd name="connsiteY145" fmla="*/ 638062 h 1087484"/>
                  <a:gd name="connsiteX146" fmla="*/ 861344 w 3024845"/>
                  <a:gd name="connsiteY146" fmla="*/ 638062 h 1087484"/>
                  <a:gd name="connsiteX147" fmla="*/ 909984 w 3024845"/>
                  <a:gd name="connsiteY147" fmla="*/ 633739 h 1087484"/>
                  <a:gd name="connsiteX148" fmla="*/ 909984 w 3024845"/>
                  <a:gd name="connsiteY148" fmla="*/ 635090 h 1087484"/>
                  <a:gd name="connsiteX149" fmla="*/ 909984 w 3024845"/>
                  <a:gd name="connsiteY149" fmla="*/ 644547 h 1087484"/>
                  <a:gd name="connsiteX150" fmla="*/ 910744 w 3024845"/>
                  <a:gd name="connsiteY150" fmla="*/ 644547 h 1087484"/>
                  <a:gd name="connsiteX151" fmla="*/ 916065 w 3024845"/>
                  <a:gd name="connsiteY151" fmla="*/ 644547 h 1087484"/>
                  <a:gd name="connsiteX152" fmla="*/ 916065 w 3024845"/>
                  <a:gd name="connsiteY152" fmla="*/ 646709 h 1087484"/>
                  <a:gd name="connsiteX153" fmla="*/ 916065 w 3024845"/>
                  <a:gd name="connsiteY153" fmla="*/ 661842 h 1087484"/>
                  <a:gd name="connsiteX154" fmla="*/ 918091 w 3024845"/>
                  <a:gd name="connsiteY154" fmla="*/ 660491 h 1087484"/>
                  <a:gd name="connsiteX155" fmla="*/ 932278 w 3024845"/>
                  <a:gd name="connsiteY155" fmla="*/ 651033 h 1087484"/>
                  <a:gd name="connsiteX156" fmla="*/ 938358 w 3024845"/>
                  <a:gd name="connsiteY156" fmla="*/ 609959 h 1087484"/>
                  <a:gd name="connsiteX157" fmla="*/ 939118 w 3024845"/>
                  <a:gd name="connsiteY157" fmla="*/ 609689 h 1087484"/>
                  <a:gd name="connsiteX158" fmla="*/ 944438 w 3024845"/>
                  <a:gd name="connsiteY158" fmla="*/ 607797 h 1087484"/>
                  <a:gd name="connsiteX159" fmla="*/ 946465 w 3024845"/>
                  <a:gd name="connsiteY159" fmla="*/ 538620 h 1087484"/>
                  <a:gd name="connsiteX160" fmla="*/ 948492 w 3024845"/>
                  <a:gd name="connsiteY160" fmla="*/ 607797 h 1087484"/>
                  <a:gd name="connsiteX161" fmla="*/ 949252 w 3024845"/>
                  <a:gd name="connsiteY161" fmla="*/ 608067 h 1087484"/>
                  <a:gd name="connsiteX162" fmla="*/ 954572 w 3024845"/>
                  <a:gd name="connsiteY162" fmla="*/ 609959 h 1087484"/>
                  <a:gd name="connsiteX163" fmla="*/ 954572 w 3024845"/>
                  <a:gd name="connsiteY163" fmla="*/ 523488 h 1087484"/>
                  <a:gd name="connsiteX164" fmla="*/ 958625 w 3024845"/>
                  <a:gd name="connsiteY164" fmla="*/ 491061 h 1087484"/>
                  <a:gd name="connsiteX165" fmla="*/ 997132 w 3024845"/>
                  <a:gd name="connsiteY165" fmla="*/ 491061 h 1087484"/>
                  <a:gd name="connsiteX166" fmla="*/ 997132 w 3024845"/>
                  <a:gd name="connsiteY166" fmla="*/ 523488 h 1087484"/>
                  <a:gd name="connsiteX167" fmla="*/ 997892 w 3024845"/>
                  <a:gd name="connsiteY167" fmla="*/ 523488 h 1087484"/>
                  <a:gd name="connsiteX168" fmla="*/ 1003212 w 3024845"/>
                  <a:gd name="connsiteY168" fmla="*/ 523488 h 1087484"/>
                  <a:gd name="connsiteX169" fmla="*/ 1003212 w 3024845"/>
                  <a:gd name="connsiteY169" fmla="*/ 441340 h 1087484"/>
                  <a:gd name="connsiteX170" fmla="*/ 1004986 w 3024845"/>
                  <a:gd name="connsiteY170" fmla="*/ 441340 h 1087484"/>
                  <a:gd name="connsiteX171" fmla="*/ 1017399 w 3024845"/>
                  <a:gd name="connsiteY171" fmla="*/ 441340 h 1087484"/>
                  <a:gd name="connsiteX172" fmla="*/ 1017399 w 3024845"/>
                  <a:gd name="connsiteY172" fmla="*/ 439449 h 1087484"/>
                  <a:gd name="connsiteX173" fmla="*/ 1017399 w 3024845"/>
                  <a:gd name="connsiteY173" fmla="*/ 426208 h 1087484"/>
                  <a:gd name="connsiteX174" fmla="*/ 1039693 w 3024845"/>
                  <a:gd name="connsiteY174" fmla="*/ 426208 h 1087484"/>
                  <a:gd name="connsiteX175" fmla="*/ 1039693 w 3024845"/>
                  <a:gd name="connsiteY175" fmla="*/ 425127 h 1087484"/>
                  <a:gd name="connsiteX176" fmla="*/ 1039693 w 3024845"/>
                  <a:gd name="connsiteY176" fmla="*/ 417561 h 1087484"/>
                  <a:gd name="connsiteX177" fmla="*/ 1041466 w 3024845"/>
                  <a:gd name="connsiteY177" fmla="*/ 417561 h 1087484"/>
                  <a:gd name="connsiteX178" fmla="*/ 1053880 w 3024845"/>
                  <a:gd name="connsiteY178" fmla="*/ 417561 h 1087484"/>
                  <a:gd name="connsiteX179" fmla="*/ 1053880 w 3024845"/>
                  <a:gd name="connsiteY179" fmla="*/ 418642 h 1087484"/>
                  <a:gd name="connsiteX180" fmla="*/ 1053880 w 3024845"/>
                  <a:gd name="connsiteY180" fmla="*/ 426208 h 1087484"/>
                  <a:gd name="connsiteX181" fmla="*/ 1054640 w 3024845"/>
                  <a:gd name="connsiteY181" fmla="*/ 426208 h 1087484"/>
                  <a:gd name="connsiteX182" fmla="*/ 1059960 w 3024845"/>
                  <a:gd name="connsiteY182" fmla="*/ 426208 h 1087484"/>
                  <a:gd name="connsiteX183" fmla="*/ 1070093 w 3024845"/>
                  <a:gd name="connsiteY183" fmla="*/ 421884 h 1087484"/>
                  <a:gd name="connsiteX184" fmla="*/ 1074146 w 3024845"/>
                  <a:gd name="connsiteY184" fmla="*/ 425127 h 1087484"/>
                  <a:gd name="connsiteX185" fmla="*/ 1074146 w 3024845"/>
                  <a:gd name="connsiteY185" fmla="*/ 417561 h 1087484"/>
                  <a:gd name="connsiteX186" fmla="*/ 1076426 w 3024845"/>
                  <a:gd name="connsiteY186" fmla="*/ 417561 h 1087484"/>
                  <a:gd name="connsiteX187" fmla="*/ 1092387 w 3024845"/>
                  <a:gd name="connsiteY187" fmla="*/ 417561 h 1087484"/>
                  <a:gd name="connsiteX188" fmla="*/ 1092387 w 3024845"/>
                  <a:gd name="connsiteY188" fmla="*/ 418642 h 1087484"/>
                  <a:gd name="connsiteX189" fmla="*/ 1092387 w 3024845"/>
                  <a:gd name="connsiteY189" fmla="*/ 426208 h 1087484"/>
                  <a:gd name="connsiteX190" fmla="*/ 1122787 w 3024845"/>
                  <a:gd name="connsiteY190" fmla="*/ 426208 h 1087484"/>
                  <a:gd name="connsiteX191" fmla="*/ 1122787 w 3024845"/>
                  <a:gd name="connsiteY191" fmla="*/ 427829 h 1087484"/>
                  <a:gd name="connsiteX192" fmla="*/ 1122787 w 3024845"/>
                  <a:gd name="connsiteY192" fmla="*/ 439179 h 1087484"/>
                  <a:gd name="connsiteX193" fmla="*/ 1149134 w 3024845"/>
                  <a:gd name="connsiteY193" fmla="*/ 439179 h 1087484"/>
                  <a:gd name="connsiteX194" fmla="*/ 1149134 w 3024845"/>
                  <a:gd name="connsiteY194" fmla="*/ 469443 h 1087484"/>
                  <a:gd name="connsiteX195" fmla="*/ 1149894 w 3024845"/>
                  <a:gd name="connsiteY195" fmla="*/ 469443 h 1087484"/>
                  <a:gd name="connsiteX196" fmla="*/ 1155214 w 3024845"/>
                  <a:gd name="connsiteY196" fmla="*/ 469443 h 1087484"/>
                  <a:gd name="connsiteX197" fmla="*/ 1155214 w 3024845"/>
                  <a:gd name="connsiteY197" fmla="*/ 470524 h 1087484"/>
                  <a:gd name="connsiteX198" fmla="*/ 1155214 w 3024845"/>
                  <a:gd name="connsiteY198" fmla="*/ 478091 h 1087484"/>
                  <a:gd name="connsiteX199" fmla="*/ 1159268 w 3024845"/>
                  <a:gd name="connsiteY199" fmla="*/ 508355 h 1087484"/>
                  <a:gd name="connsiteX200" fmla="*/ 1160028 w 3024845"/>
                  <a:gd name="connsiteY200" fmla="*/ 508355 h 1087484"/>
                  <a:gd name="connsiteX201" fmla="*/ 1165348 w 3024845"/>
                  <a:gd name="connsiteY201" fmla="*/ 508355 h 1087484"/>
                  <a:gd name="connsiteX202" fmla="*/ 1165348 w 3024845"/>
                  <a:gd name="connsiteY202" fmla="*/ 509166 h 1087484"/>
                  <a:gd name="connsiteX203" fmla="*/ 1165348 w 3024845"/>
                  <a:gd name="connsiteY203" fmla="*/ 514841 h 1087484"/>
                  <a:gd name="connsiteX204" fmla="*/ 1166361 w 3024845"/>
                  <a:gd name="connsiteY204" fmla="*/ 514841 h 1087484"/>
                  <a:gd name="connsiteX205" fmla="*/ 1173454 w 3024845"/>
                  <a:gd name="connsiteY205" fmla="*/ 514841 h 1087484"/>
                  <a:gd name="connsiteX206" fmla="*/ 1173454 w 3024845"/>
                  <a:gd name="connsiteY206" fmla="*/ 545106 h 1087484"/>
                  <a:gd name="connsiteX207" fmla="*/ 1175481 w 3024845"/>
                  <a:gd name="connsiteY207" fmla="*/ 545106 h 1087484"/>
                  <a:gd name="connsiteX208" fmla="*/ 1189668 w 3024845"/>
                  <a:gd name="connsiteY208" fmla="*/ 545106 h 1087484"/>
                  <a:gd name="connsiteX209" fmla="*/ 1189668 w 3024845"/>
                  <a:gd name="connsiteY209" fmla="*/ 568885 h 1087484"/>
                  <a:gd name="connsiteX210" fmla="*/ 1191695 w 3024845"/>
                  <a:gd name="connsiteY210" fmla="*/ 570506 h 1087484"/>
                  <a:gd name="connsiteX211" fmla="*/ 1191695 w 3024845"/>
                  <a:gd name="connsiteY211" fmla="*/ 581856 h 1087484"/>
                  <a:gd name="connsiteX212" fmla="*/ 1192455 w 3024845"/>
                  <a:gd name="connsiteY212" fmla="*/ 581856 h 1087484"/>
                  <a:gd name="connsiteX213" fmla="*/ 1197775 w 3024845"/>
                  <a:gd name="connsiteY213" fmla="*/ 581856 h 1087484"/>
                  <a:gd name="connsiteX214" fmla="*/ 1197775 w 3024845"/>
                  <a:gd name="connsiteY214" fmla="*/ 605635 h 1087484"/>
                  <a:gd name="connsiteX215" fmla="*/ 1199041 w 3024845"/>
                  <a:gd name="connsiteY215" fmla="*/ 605635 h 1087484"/>
                  <a:gd name="connsiteX216" fmla="*/ 1207908 w 3024845"/>
                  <a:gd name="connsiteY216" fmla="*/ 605635 h 1087484"/>
                  <a:gd name="connsiteX217" fmla="*/ 1209935 w 3024845"/>
                  <a:gd name="connsiteY217" fmla="*/ 609689 h 1087484"/>
                  <a:gd name="connsiteX218" fmla="*/ 1209935 w 3024845"/>
                  <a:gd name="connsiteY218" fmla="*/ 622930 h 1087484"/>
                  <a:gd name="connsiteX219" fmla="*/ 1211455 w 3024845"/>
                  <a:gd name="connsiteY219" fmla="*/ 621038 h 1087484"/>
                  <a:gd name="connsiteX220" fmla="*/ 1222095 w 3024845"/>
                  <a:gd name="connsiteY220" fmla="*/ 607797 h 1087484"/>
                  <a:gd name="connsiteX221" fmla="*/ 1250469 w 3024845"/>
                  <a:gd name="connsiteY221" fmla="*/ 607797 h 1087484"/>
                  <a:gd name="connsiteX222" fmla="*/ 1250469 w 3024845"/>
                  <a:gd name="connsiteY222" fmla="*/ 694268 h 1087484"/>
                  <a:gd name="connsiteX223" fmla="*/ 1251229 w 3024845"/>
                  <a:gd name="connsiteY223" fmla="*/ 694268 h 1087484"/>
                  <a:gd name="connsiteX224" fmla="*/ 1256549 w 3024845"/>
                  <a:gd name="connsiteY224" fmla="*/ 694268 h 1087484"/>
                  <a:gd name="connsiteX225" fmla="*/ 1257309 w 3024845"/>
                  <a:gd name="connsiteY225" fmla="*/ 692917 h 1087484"/>
                  <a:gd name="connsiteX226" fmla="*/ 1262629 w 3024845"/>
                  <a:gd name="connsiteY226" fmla="*/ 683459 h 1087484"/>
                  <a:gd name="connsiteX227" fmla="*/ 1262629 w 3024845"/>
                  <a:gd name="connsiteY227" fmla="*/ 685351 h 1087484"/>
                  <a:gd name="connsiteX228" fmla="*/ 1262629 w 3024845"/>
                  <a:gd name="connsiteY228" fmla="*/ 698592 h 1087484"/>
                  <a:gd name="connsiteX229" fmla="*/ 1266682 w 3024845"/>
                  <a:gd name="connsiteY229" fmla="*/ 653195 h 1087484"/>
                  <a:gd name="connsiteX230" fmla="*/ 1267442 w 3024845"/>
                  <a:gd name="connsiteY230" fmla="*/ 653195 h 1087484"/>
                  <a:gd name="connsiteX231" fmla="*/ 1272762 w 3024845"/>
                  <a:gd name="connsiteY231" fmla="*/ 653195 h 1087484"/>
                  <a:gd name="connsiteX232" fmla="*/ 1272762 w 3024845"/>
                  <a:gd name="connsiteY232" fmla="*/ 588341 h 1087484"/>
                  <a:gd name="connsiteX233" fmla="*/ 1273776 w 3024845"/>
                  <a:gd name="connsiteY233" fmla="*/ 588341 h 1087484"/>
                  <a:gd name="connsiteX234" fmla="*/ 1280869 w 3024845"/>
                  <a:gd name="connsiteY234" fmla="*/ 588341 h 1087484"/>
                  <a:gd name="connsiteX235" fmla="*/ 1293029 w 3024845"/>
                  <a:gd name="connsiteY235" fmla="*/ 545106 h 1087484"/>
                  <a:gd name="connsiteX236" fmla="*/ 1294296 w 3024845"/>
                  <a:gd name="connsiteY236" fmla="*/ 545106 h 1087484"/>
                  <a:gd name="connsiteX237" fmla="*/ 1303163 w 3024845"/>
                  <a:gd name="connsiteY237" fmla="*/ 545106 h 1087484"/>
                  <a:gd name="connsiteX238" fmla="*/ 1313296 w 3024845"/>
                  <a:gd name="connsiteY238" fmla="*/ 588341 h 1087484"/>
                  <a:gd name="connsiteX239" fmla="*/ 1314309 w 3024845"/>
                  <a:gd name="connsiteY239" fmla="*/ 588341 h 1087484"/>
                  <a:gd name="connsiteX240" fmla="*/ 1321403 w 3024845"/>
                  <a:gd name="connsiteY240" fmla="*/ 588341 h 1087484"/>
                  <a:gd name="connsiteX241" fmla="*/ 1321403 w 3024845"/>
                  <a:gd name="connsiteY241" fmla="*/ 627253 h 1087484"/>
                  <a:gd name="connsiteX242" fmla="*/ 1323176 w 3024845"/>
                  <a:gd name="connsiteY242" fmla="*/ 627253 h 1087484"/>
                  <a:gd name="connsiteX243" fmla="*/ 1335590 w 3024845"/>
                  <a:gd name="connsiteY243" fmla="*/ 627253 h 1087484"/>
                  <a:gd name="connsiteX244" fmla="*/ 1335590 w 3024845"/>
                  <a:gd name="connsiteY244" fmla="*/ 629415 h 1087484"/>
                  <a:gd name="connsiteX245" fmla="*/ 1335590 w 3024845"/>
                  <a:gd name="connsiteY245" fmla="*/ 644547 h 1087484"/>
                  <a:gd name="connsiteX246" fmla="*/ 1339643 w 3024845"/>
                  <a:gd name="connsiteY246" fmla="*/ 642386 h 1087484"/>
                  <a:gd name="connsiteX247" fmla="*/ 1339643 w 3024845"/>
                  <a:gd name="connsiteY247" fmla="*/ 627253 h 1087484"/>
                  <a:gd name="connsiteX248" fmla="*/ 1341163 w 3024845"/>
                  <a:gd name="connsiteY248" fmla="*/ 627253 h 1087484"/>
                  <a:gd name="connsiteX249" fmla="*/ 1351803 w 3024845"/>
                  <a:gd name="connsiteY249" fmla="*/ 627253 h 1087484"/>
                  <a:gd name="connsiteX250" fmla="*/ 1351803 w 3024845"/>
                  <a:gd name="connsiteY250" fmla="*/ 628874 h 1087484"/>
                  <a:gd name="connsiteX251" fmla="*/ 1351803 w 3024845"/>
                  <a:gd name="connsiteY251" fmla="*/ 640224 h 1087484"/>
                  <a:gd name="connsiteX252" fmla="*/ 1382204 w 3024845"/>
                  <a:gd name="connsiteY252" fmla="*/ 640224 h 1087484"/>
                  <a:gd name="connsiteX253" fmla="*/ 1382204 w 3024845"/>
                  <a:gd name="connsiteY253" fmla="*/ 603474 h 1087484"/>
                  <a:gd name="connsiteX254" fmla="*/ 1383470 w 3024845"/>
                  <a:gd name="connsiteY254" fmla="*/ 603474 h 1087484"/>
                  <a:gd name="connsiteX255" fmla="*/ 1392337 w 3024845"/>
                  <a:gd name="connsiteY255" fmla="*/ 603474 h 1087484"/>
                  <a:gd name="connsiteX256" fmla="*/ 1392337 w 3024845"/>
                  <a:gd name="connsiteY256" fmla="*/ 625091 h 1087484"/>
                  <a:gd name="connsiteX257" fmla="*/ 1394364 w 3024845"/>
                  <a:gd name="connsiteY257" fmla="*/ 592665 h 1087484"/>
                  <a:gd name="connsiteX258" fmla="*/ 1416657 w 3024845"/>
                  <a:gd name="connsiteY258" fmla="*/ 592665 h 1087484"/>
                  <a:gd name="connsiteX259" fmla="*/ 1416657 w 3024845"/>
                  <a:gd name="connsiteY259" fmla="*/ 591043 h 1087484"/>
                  <a:gd name="connsiteX260" fmla="*/ 1416657 w 3024845"/>
                  <a:gd name="connsiteY260" fmla="*/ 579694 h 1087484"/>
                  <a:gd name="connsiteX261" fmla="*/ 1417417 w 3024845"/>
                  <a:gd name="connsiteY261" fmla="*/ 579694 h 1087484"/>
                  <a:gd name="connsiteX262" fmla="*/ 1422737 w 3024845"/>
                  <a:gd name="connsiteY262" fmla="*/ 579694 h 1087484"/>
                  <a:gd name="connsiteX263" fmla="*/ 1422737 w 3024845"/>
                  <a:gd name="connsiteY263" fmla="*/ 577803 h 1087484"/>
                  <a:gd name="connsiteX264" fmla="*/ 1422737 w 3024845"/>
                  <a:gd name="connsiteY264" fmla="*/ 564562 h 1087484"/>
                  <a:gd name="connsiteX265" fmla="*/ 1426791 w 3024845"/>
                  <a:gd name="connsiteY265" fmla="*/ 571047 h 1087484"/>
                  <a:gd name="connsiteX266" fmla="*/ 1429071 w 3024845"/>
                  <a:gd name="connsiteY266" fmla="*/ 571047 h 1087484"/>
                  <a:gd name="connsiteX267" fmla="*/ 1445031 w 3024845"/>
                  <a:gd name="connsiteY267" fmla="*/ 571047 h 1087484"/>
                  <a:gd name="connsiteX268" fmla="*/ 1445031 w 3024845"/>
                  <a:gd name="connsiteY268" fmla="*/ 570236 h 1087484"/>
                  <a:gd name="connsiteX269" fmla="*/ 1445031 w 3024845"/>
                  <a:gd name="connsiteY269" fmla="*/ 564562 h 1087484"/>
                  <a:gd name="connsiteX270" fmla="*/ 1445791 w 3024845"/>
                  <a:gd name="connsiteY270" fmla="*/ 564562 h 1087484"/>
                  <a:gd name="connsiteX271" fmla="*/ 1451111 w 3024845"/>
                  <a:gd name="connsiteY271" fmla="*/ 564562 h 1087484"/>
                  <a:gd name="connsiteX272" fmla="*/ 1451111 w 3024845"/>
                  <a:gd name="connsiteY272" fmla="*/ 565913 h 1087484"/>
                  <a:gd name="connsiteX273" fmla="*/ 1451111 w 3024845"/>
                  <a:gd name="connsiteY273" fmla="*/ 575371 h 1087484"/>
                  <a:gd name="connsiteX274" fmla="*/ 1489618 w 3024845"/>
                  <a:gd name="connsiteY274" fmla="*/ 575371 h 1087484"/>
                  <a:gd name="connsiteX275" fmla="*/ 1489618 w 3024845"/>
                  <a:gd name="connsiteY275" fmla="*/ 713724 h 1087484"/>
                  <a:gd name="connsiteX276" fmla="*/ 1491138 w 3024845"/>
                  <a:gd name="connsiteY276" fmla="*/ 713724 h 1087484"/>
                  <a:gd name="connsiteX277" fmla="*/ 1501778 w 3024845"/>
                  <a:gd name="connsiteY277" fmla="*/ 713724 h 1087484"/>
                  <a:gd name="connsiteX278" fmla="*/ 1501778 w 3024845"/>
                  <a:gd name="connsiteY278" fmla="*/ 700754 h 1087484"/>
                  <a:gd name="connsiteX279" fmla="*/ 1505832 w 3024845"/>
                  <a:gd name="connsiteY279" fmla="*/ 700754 h 1087484"/>
                  <a:gd name="connsiteX280" fmla="*/ 1505832 w 3024845"/>
                  <a:gd name="connsiteY280" fmla="*/ 713724 h 1087484"/>
                  <a:gd name="connsiteX281" fmla="*/ 1536232 w 3024845"/>
                  <a:gd name="connsiteY281" fmla="*/ 713724 h 1087484"/>
                  <a:gd name="connsiteX282" fmla="*/ 1536232 w 3024845"/>
                  <a:gd name="connsiteY282" fmla="*/ 683459 h 1087484"/>
                  <a:gd name="connsiteX283" fmla="*/ 1548392 w 3024845"/>
                  <a:gd name="connsiteY283" fmla="*/ 683459 h 1087484"/>
                  <a:gd name="connsiteX284" fmla="*/ 1560552 w 3024845"/>
                  <a:gd name="connsiteY284" fmla="*/ 681298 h 1087484"/>
                  <a:gd name="connsiteX285" fmla="*/ 1564606 w 3024845"/>
                  <a:gd name="connsiteY285" fmla="*/ 683459 h 1087484"/>
                  <a:gd name="connsiteX286" fmla="*/ 1574739 w 3024845"/>
                  <a:gd name="connsiteY286" fmla="*/ 683459 h 1087484"/>
                  <a:gd name="connsiteX287" fmla="*/ 1574739 w 3024845"/>
                  <a:gd name="connsiteY287" fmla="*/ 713724 h 1087484"/>
                  <a:gd name="connsiteX288" fmla="*/ 1582846 w 3024845"/>
                  <a:gd name="connsiteY288" fmla="*/ 713724 h 1087484"/>
                  <a:gd name="connsiteX289" fmla="*/ 1582846 w 3024845"/>
                  <a:gd name="connsiteY289" fmla="*/ 731019 h 1087484"/>
                  <a:gd name="connsiteX290" fmla="*/ 1592182 w 3024845"/>
                  <a:gd name="connsiteY290" fmla="*/ 731924 h 1087484"/>
                  <a:gd name="connsiteX291" fmla="*/ 1605140 w 3024845"/>
                  <a:gd name="connsiteY291" fmla="*/ 731924 h 1087484"/>
                  <a:gd name="connsiteX292" fmla="*/ 1605140 w 3024845"/>
                  <a:gd name="connsiteY292" fmla="*/ 715886 h 1087484"/>
                  <a:gd name="connsiteX293" fmla="*/ 1673096 w 3024845"/>
                  <a:gd name="connsiteY293" fmla="*/ 715886 h 1087484"/>
                  <a:gd name="connsiteX294" fmla="*/ 1673096 w 3024845"/>
                  <a:gd name="connsiteY294" fmla="*/ 630633 h 1087484"/>
                  <a:gd name="connsiteX295" fmla="*/ 1745104 w 3024845"/>
                  <a:gd name="connsiteY295" fmla="*/ 630633 h 1087484"/>
                  <a:gd name="connsiteX296" fmla="*/ 1745104 w 3024845"/>
                  <a:gd name="connsiteY296" fmla="*/ 709401 h 1087484"/>
                  <a:gd name="connsiteX297" fmla="*/ 1747008 w 3024845"/>
                  <a:gd name="connsiteY297" fmla="*/ 709401 h 1087484"/>
                  <a:gd name="connsiteX298" fmla="*/ 1748250 w 3024845"/>
                  <a:gd name="connsiteY298" fmla="*/ 731924 h 1087484"/>
                  <a:gd name="connsiteX299" fmla="*/ 1757926 w 3024845"/>
                  <a:gd name="connsiteY299" fmla="*/ 731924 h 1087484"/>
                  <a:gd name="connsiteX300" fmla="*/ 1759168 w 3024845"/>
                  <a:gd name="connsiteY300" fmla="*/ 709401 h 1087484"/>
                  <a:gd name="connsiteX301" fmla="*/ 1765248 w 3024845"/>
                  <a:gd name="connsiteY301" fmla="*/ 709401 h 1087484"/>
                  <a:gd name="connsiteX302" fmla="*/ 1766490 w 3024845"/>
                  <a:gd name="connsiteY302" fmla="*/ 731924 h 1087484"/>
                  <a:gd name="connsiteX303" fmla="*/ 1817112 w 3024845"/>
                  <a:gd name="connsiteY303" fmla="*/ 731924 h 1087484"/>
                  <a:gd name="connsiteX304" fmla="*/ 1817112 w 3024845"/>
                  <a:gd name="connsiteY304" fmla="*/ 568896 h 1087484"/>
                  <a:gd name="connsiteX305" fmla="*/ 2014439 w 3024845"/>
                  <a:gd name="connsiteY305" fmla="*/ 568896 h 1087484"/>
                  <a:gd name="connsiteX306" fmla="*/ 2014439 w 3024845"/>
                  <a:gd name="connsiteY306" fmla="*/ 731924 h 1087484"/>
                  <a:gd name="connsiteX307" fmla="*/ 2033136 w 3024845"/>
                  <a:gd name="connsiteY307" fmla="*/ 731924 h 1087484"/>
                  <a:gd name="connsiteX308" fmla="*/ 2033136 w 3024845"/>
                  <a:gd name="connsiteY308" fmla="*/ 649231 h 1087484"/>
                  <a:gd name="connsiteX309" fmla="*/ 2128256 w 3024845"/>
                  <a:gd name="connsiteY309" fmla="*/ 649231 h 1087484"/>
                  <a:gd name="connsiteX310" fmla="*/ 2146266 w 3024845"/>
                  <a:gd name="connsiteY310" fmla="*/ 160309 h 1087484"/>
                  <a:gd name="connsiteX311" fmla="*/ 2150320 w 3024845"/>
                  <a:gd name="connsiteY311" fmla="*/ 88970 h 1087484"/>
                  <a:gd name="connsiteX312" fmla="*/ 2152346 w 3024845"/>
                  <a:gd name="connsiteY312" fmla="*/ 28441 h 1087484"/>
                  <a:gd name="connsiteX313" fmla="*/ 2180720 w 3024845"/>
                  <a:gd name="connsiteY313" fmla="*/ 584018 h 1087484"/>
                  <a:gd name="connsiteX314" fmla="*/ 2245574 w 3024845"/>
                  <a:gd name="connsiteY314" fmla="*/ 584018 h 1087484"/>
                  <a:gd name="connsiteX315" fmla="*/ 2245574 w 3024845"/>
                  <a:gd name="connsiteY315" fmla="*/ 659680 h 1087484"/>
                  <a:gd name="connsiteX316" fmla="*/ 2253681 w 3024845"/>
                  <a:gd name="connsiteY316" fmla="*/ 659680 h 1087484"/>
                  <a:gd name="connsiteX317" fmla="*/ 2255708 w 3024845"/>
                  <a:gd name="connsiteY317" fmla="*/ 653195 h 1087484"/>
                  <a:gd name="connsiteX318" fmla="*/ 2261788 w 3024845"/>
                  <a:gd name="connsiteY318" fmla="*/ 653195 h 1087484"/>
                  <a:gd name="connsiteX319" fmla="*/ 2263815 w 3024845"/>
                  <a:gd name="connsiteY319" fmla="*/ 661842 h 1087484"/>
                  <a:gd name="connsiteX320" fmla="*/ 2275975 w 3024845"/>
                  <a:gd name="connsiteY320" fmla="*/ 661842 h 1087484"/>
                  <a:gd name="connsiteX321" fmla="*/ 2275975 w 3024845"/>
                  <a:gd name="connsiteY321" fmla="*/ 655356 h 1087484"/>
                  <a:gd name="connsiteX322" fmla="*/ 2298268 w 3024845"/>
                  <a:gd name="connsiteY322" fmla="*/ 655356 h 1087484"/>
                  <a:gd name="connsiteX323" fmla="*/ 2298268 w 3024845"/>
                  <a:gd name="connsiteY323" fmla="*/ 661842 h 1087484"/>
                  <a:gd name="connsiteX324" fmla="*/ 2318535 w 3024845"/>
                  <a:gd name="connsiteY324" fmla="*/ 661842 h 1087484"/>
                  <a:gd name="connsiteX325" fmla="*/ 2318535 w 3024845"/>
                  <a:gd name="connsiteY325" fmla="*/ 707239 h 1087484"/>
                  <a:gd name="connsiteX326" fmla="*/ 2332722 w 3024845"/>
                  <a:gd name="connsiteY326" fmla="*/ 707239 h 1087484"/>
                  <a:gd name="connsiteX327" fmla="*/ 2332722 w 3024845"/>
                  <a:gd name="connsiteY327" fmla="*/ 694268 h 1087484"/>
                  <a:gd name="connsiteX328" fmla="*/ 2348936 w 3024845"/>
                  <a:gd name="connsiteY328" fmla="*/ 694268 h 1087484"/>
                  <a:gd name="connsiteX329" fmla="*/ 2348936 w 3024845"/>
                  <a:gd name="connsiteY329" fmla="*/ 514841 h 1087484"/>
                  <a:gd name="connsiteX330" fmla="*/ 2355016 w 3024845"/>
                  <a:gd name="connsiteY330" fmla="*/ 508355 h 1087484"/>
                  <a:gd name="connsiteX331" fmla="*/ 2427977 w 3024845"/>
                  <a:gd name="connsiteY331" fmla="*/ 508355 h 1087484"/>
                  <a:gd name="connsiteX332" fmla="*/ 2427977 w 3024845"/>
                  <a:gd name="connsiteY332" fmla="*/ 517003 h 1087484"/>
                  <a:gd name="connsiteX333" fmla="*/ 2438110 w 3024845"/>
                  <a:gd name="connsiteY333" fmla="*/ 517003 h 1087484"/>
                  <a:gd name="connsiteX334" fmla="*/ 2438110 w 3024845"/>
                  <a:gd name="connsiteY334" fmla="*/ 631577 h 1087484"/>
                  <a:gd name="connsiteX335" fmla="*/ 2460404 w 3024845"/>
                  <a:gd name="connsiteY335" fmla="*/ 631577 h 1087484"/>
                  <a:gd name="connsiteX336" fmla="*/ 2460404 w 3024845"/>
                  <a:gd name="connsiteY336" fmla="*/ 564562 h 1087484"/>
                  <a:gd name="connsiteX337" fmla="*/ 2486751 w 3024845"/>
                  <a:gd name="connsiteY337" fmla="*/ 564562 h 1087484"/>
                  <a:gd name="connsiteX338" fmla="*/ 2490804 w 3024845"/>
                  <a:gd name="connsiteY338" fmla="*/ 560238 h 1087484"/>
                  <a:gd name="connsiteX339" fmla="*/ 2498911 w 3024845"/>
                  <a:gd name="connsiteY339" fmla="*/ 560238 h 1087484"/>
                  <a:gd name="connsiteX340" fmla="*/ 2502964 w 3024845"/>
                  <a:gd name="connsiteY340" fmla="*/ 564562 h 1087484"/>
                  <a:gd name="connsiteX341" fmla="*/ 2525258 w 3024845"/>
                  <a:gd name="connsiteY341" fmla="*/ 564562 h 1087484"/>
                  <a:gd name="connsiteX342" fmla="*/ 2525258 w 3024845"/>
                  <a:gd name="connsiteY342" fmla="*/ 447826 h 1087484"/>
                  <a:gd name="connsiteX343" fmla="*/ 2582005 w 3024845"/>
                  <a:gd name="connsiteY343" fmla="*/ 437017 h 1087484"/>
                  <a:gd name="connsiteX344" fmla="*/ 2582005 w 3024845"/>
                  <a:gd name="connsiteY344" fmla="*/ 438098 h 1087484"/>
                  <a:gd name="connsiteX345" fmla="*/ 2582005 w 3024845"/>
                  <a:gd name="connsiteY345" fmla="*/ 445664 h 1087484"/>
                  <a:gd name="connsiteX346" fmla="*/ 2608352 w 3024845"/>
                  <a:gd name="connsiteY346" fmla="*/ 445664 h 1087484"/>
                  <a:gd name="connsiteX347" fmla="*/ 2608352 w 3024845"/>
                  <a:gd name="connsiteY347" fmla="*/ 700754 h 1087484"/>
                  <a:gd name="connsiteX348" fmla="*/ 2630646 w 3024845"/>
                  <a:gd name="connsiteY348" fmla="*/ 700754 h 1087484"/>
                  <a:gd name="connsiteX349" fmla="*/ 2630646 w 3024845"/>
                  <a:gd name="connsiteY349" fmla="*/ 696430 h 1087484"/>
                  <a:gd name="connsiteX350" fmla="*/ 2642806 w 3024845"/>
                  <a:gd name="connsiteY350" fmla="*/ 696430 h 1087484"/>
                  <a:gd name="connsiteX351" fmla="*/ 2642806 w 3024845"/>
                  <a:gd name="connsiteY351" fmla="*/ 700754 h 1087484"/>
                  <a:gd name="connsiteX352" fmla="*/ 2667126 w 3024845"/>
                  <a:gd name="connsiteY352" fmla="*/ 700754 h 1087484"/>
                  <a:gd name="connsiteX353" fmla="*/ 2667126 w 3024845"/>
                  <a:gd name="connsiteY353" fmla="*/ 687783 h 1087484"/>
                  <a:gd name="connsiteX354" fmla="*/ 2695500 w 3024845"/>
                  <a:gd name="connsiteY354" fmla="*/ 687783 h 1087484"/>
                  <a:gd name="connsiteX355" fmla="*/ 2707660 w 3024845"/>
                  <a:gd name="connsiteY355" fmla="*/ 683459 h 1087484"/>
                  <a:gd name="connsiteX356" fmla="*/ 2727927 w 3024845"/>
                  <a:gd name="connsiteY356" fmla="*/ 687783 h 1087484"/>
                  <a:gd name="connsiteX357" fmla="*/ 2727927 w 3024845"/>
                  <a:gd name="connsiteY357" fmla="*/ 670489 h 1087484"/>
                  <a:gd name="connsiteX358" fmla="*/ 2736034 w 3024845"/>
                  <a:gd name="connsiteY358" fmla="*/ 670489 h 1087484"/>
                  <a:gd name="connsiteX359" fmla="*/ 2736034 w 3024845"/>
                  <a:gd name="connsiteY359" fmla="*/ 657518 h 1087484"/>
                  <a:gd name="connsiteX360" fmla="*/ 2792781 w 3024845"/>
                  <a:gd name="connsiteY360" fmla="*/ 657518 h 1087484"/>
                  <a:gd name="connsiteX361" fmla="*/ 2792781 w 3024845"/>
                  <a:gd name="connsiteY361" fmla="*/ 627253 h 1087484"/>
                  <a:gd name="connsiteX362" fmla="*/ 2811021 w 3024845"/>
                  <a:gd name="connsiteY362" fmla="*/ 627253 h 1087484"/>
                  <a:gd name="connsiteX363" fmla="*/ 2811021 w 3024845"/>
                  <a:gd name="connsiteY363" fmla="*/ 620768 h 1087484"/>
                  <a:gd name="connsiteX364" fmla="*/ 2823181 w 3024845"/>
                  <a:gd name="connsiteY364" fmla="*/ 620768 h 1087484"/>
                  <a:gd name="connsiteX365" fmla="*/ 2823181 w 3024845"/>
                  <a:gd name="connsiteY365" fmla="*/ 627253 h 1087484"/>
                  <a:gd name="connsiteX366" fmla="*/ 2839395 w 3024845"/>
                  <a:gd name="connsiteY366" fmla="*/ 627253 h 1087484"/>
                  <a:gd name="connsiteX367" fmla="*/ 2839395 w 3024845"/>
                  <a:gd name="connsiteY367" fmla="*/ 676974 h 1087484"/>
                  <a:gd name="connsiteX368" fmla="*/ 2871822 w 3024845"/>
                  <a:gd name="connsiteY368" fmla="*/ 676974 h 1087484"/>
                  <a:gd name="connsiteX369" fmla="*/ 2871822 w 3024845"/>
                  <a:gd name="connsiteY369" fmla="*/ 651033 h 1087484"/>
                  <a:gd name="connsiteX370" fmla="*/ 2910329 w 3024845"/>
                  <a:gd name="connsiteY370" fmla="*/ 651033 h 1087484"/>
                  <a:gd name="connsiteX371" fmla="*/ 2910329 w 3024845"/>
                  <a:gd name="connsiteY371" fmla="*/ 620768 h 1087484"/>
                  <a:gd name="connsiteX372" fmla="*/ 2958970 w 3024845"/>
                  <a:gd name="connsiteY372" fmla="*/ 620768 h 1087484"/>
                  <a:gd name="connsiteX373" fmla="*/ 2958970 w 3024845"/>
                  <a:gd name="connsiteY373" fmla="*/ 731924 h 1087484"/>
                  <a:gd name="connsiteX374" fmla="*/ 2958970 w 3024845"/>
                  <a:gd name="connsiteY374" fmla="*/ 745703 h 1087484"/>
                  <a:gd name="connsiteX375" fmla="*/ 3024845 w 3024845"/>
                  <a:gd name="connsiteY375" fmla="*/ 745703 h 1087484"/>
                  <a:gd name="connsiteX376" fmla="*/ 3024845 w 3024845"/>
                  <a:gd name="connsiteY376" fmla="*/ 1087484 h 1087484"/>
                  <a:gd name="connsiteX377" fmla="*/ 2054 w 3024845"/>
                  <a:gd name="connsiteY377" fmla="*/ 1085151 h 1087484"/>
                  <a:gd name="connsiteX378" fmla="*/ 0 w 3024845"/>
                  <a:gd name="connsiteY378" fmla="*/ 651033 h 1087484"/>
                  <a:gd name="connsiteX379" fmla="*/ 20267 w 3024845"/>
                  <a:gd name="connsiteY379" fmla="*/ 651033 h 1087484"/>
                  <a:gd name="connsiteX380" fmla="*/ 20774 w 3024845"/>
                  <a:gd name="connsiteY380" fmla="*/ 649952 h 1087484"/>
                  <a:gd name="connsiteX381" fmla="*/ 24320 w 3024845"/>
                  <a:gd name="connsiteY381" fmla="*/ 642386 h 1087484"/>
                  <a:gd name="connsiteX382" fmla="*/ 26094 w 3024845"/>
                  <a:gd name="connsiteY382" fmla="*/ 642656 h 1087484"/>
                  <a:gd name="connsiteX383" fmla="*/ 38507 w 3024845"/>
                  <a:gd name="connsiteY383" fmla="*/ 644547 h 1087484"/>
                  <a:gd name="connsiteX384" fmla="*/ 39014 w 3024845"/>
                  <a:gd name="connsiteY384" fmla="*/ 645899 h 1087484"/>
                  <a:gd name="connsiteX385" fmla="*/ 42560 w 3024845"/>
                  <a:gd name="connsiteY385" fmla="*/ 655356 h 1087484"/>
                  <a:gd name="connsiteX386" fmla="*/ 68907 w 3024845"/>
                  <a:gd name="connsiteY386" fmla="*/ 657518 h 1087484"/>
                  <a:gd name="connsiteX387" fmla="*/ 68907 w 3024845"/>
                  <a:gd name="connsiteY387" fmla="*/ 534297 h 1087484"/>
                  <a:gd name="connsiteX388" fmla="*/ 70934 w 3024845"/>
                  <a:gd name="connsiteY388" fmla="*/ 534297 h 1087484"/>
                  <a:gd name="connsiteX389" fmla="*/ 85121 w 3024845"/>
                  <a:gd name="connsiteY389" fmla="*/ 534297 h 1087484"/>
                  <a:gd name="connsiteX390" fmla="*/ 85121 w 3024845"/>
                  <a:gd name="connsiteY390" fmla="*/ 398105 h 1087484"/>
                  <a:gd name="connsiteX391" fmla="*/ 86894 w 3024845"/>
                  <a:gd name="connsiteY391" fmla="*/ 398105 h 1087484"/>
                  <a:gd name="connsiteX392" fmla="*/ 99308 w 3024845"/>
                  <a:gd name="connsiteY392" fmla="*/ 398105 h 1087484"/>
                  <a:gd name="connsiteX393" fmla="*/ 99308 w 3024845"/>
                  <a:gd name="connsiteY393" fmla="*/ 283531 h 1087484"/>
                  <a:gd name="connsiteX394" fmla="*/ 103361 w 3024845"/>
                  <a:gd name="connsiteY394" fmla="*/ 255427 h 1087484"/>
                  <a:gd name="connsiteX395" fmla="*/ 105388 w 3024845"/>
                  <a:gd name="connsiteY395" fmla="*/ 255427 h 1087484"/>
                  <a:gd name="connsiteX396" fmla="*/ 119575 w 3024845"/>
                  <a:gd name="connsiteY396" fmla="*/ 255427 h 1087484"/>
                  <a:gd name="connsiteX0" fmla="*/ 119575 w 3024845"/>
                  <a:gd name="connsiteY0" fmla="*/ 200101 h 1032158"/>
                  <a:gd name="connsiteX1" fmla="*/ 200642 w 3024845"/>
                  <a:gd name="connsiteY1" fmla="*/ 197940 h 1032158"/>
                  <a:gd name="connsiteX2" fmla="*/ 202669 w 3024845"/>
                  <a:gd name="connsiteY2" fmla="*/ 197940 h 1032158"/>
                  <a:gd name="connsiteX3" fmla="*/ 216856 w 3024845"/>
                  <a:gd name="connsiteY3" fmla="*/ 197940 h 1032158"/>
                  <a:gd name="connsiteX4" fmla="*/ 216856 w 3024845"/>
                  <a:gd name="connsiteY4" fmla="*/ 221719 h 1032158"/>
                  <a:gd name="connsiteX5" fmla="*/ 217363 w 3024845"/>
                  <a:gd name="connsiteY5" fmla="*/ 222530 h 1032158"/>
                  <a:gd name="connsiteX6" fmla="*/ 220909 w 3024845"/>
                  <a:gd name="connsiteY6" fmla="*/ 228205 h 1032158"/>
                  <a:gd name="connsiteX7" fmla="*/ 220909 w 3024845"/>
                  <a:gd name="connsiteY7" fmla="*/ 342779 h 1032158"/>
                  <a:gd name="connsiteX8" fmla="*/ 223189 w 3024845"/>
                  <a:gd name="connsiteY8" fmla="*/ 342779 h 1032158"/>
                  <a:gd name="connsiteX9" fmla="*/ 239150 w 3024845"/>
                  <a:gd name="connsiteY9" fmla="*/ 342779 h 1032158"/>
                  <a:gd name="connsiteX10" fmla="*/ 239150 w 3024845"/>
                  <a:gd name="connsiteY10" fmla="*/ 483294 h 1032158"/>
                  <a:gd name="connsiteX11" fmla="*/ 240670 w 3024845"/>
                  <a:gd name="connsiteY11" fmla="*/ 483024 h 1032158"/>
                  <a:gd name="connsiteX12" fmla="*/ 251310 w 3024845"/>
                  <a:gd name="connsiteY12" fmla="*/ 481133 h 1032158"/>
                  <a:gd name="connsiteX13" fmla="*/ 249283 w 3024845"/>
                  <a:gd name="connsiteY13" fmla="*/ 569765 h 1032158"/>
                  <a:gd name="connsiteX14" fmla="*/ 250803 w 3024845"/>
                  <a:gd name="connsiteY14" fmla="*/ 570036 h 1032158"/>
                  <a:gd name="connsiteX15" fmla="*/ 261443 w 3024845"/>
                  <a:gd name="connsiteY15" fmla="*/ 571927 h 1032158"/>
                  <a:gd name="connsiteX16" fmla="*/ 261696 w 3024845"/>
                  <a:gd name="connsiteY16" fmla="*/ 572738 h 1032158"/>
                  <a:gd name="connsiteX17" fmla="*/ 263470 w 3024845"/>
                  <a:gd name="connsiteY17" fmla="*/ 578413 h 1032158"/>
                  <a:gd name="connsiteX18" fmla="*/ 264230 w 3024845"/>
                  <a:gd name="connsiteY18" fmla="*/ 575981 h 1032158"/>
                  <a:gd name="connsiteX19" fmla="*/ 269550 w 3024845"/>
                  <a:gd name="connsiteY19" fmla="*/ 558957 h 1032158"/>
                  <a:gd name="connsiteX20" fmla="*/ 271323 w 3024845"/>
                  <a:gd name="connsiteY20" fmla="*/ 558957 h 1032158"/>
                  <a:gd name="connsiteX21" fmla="*/ 283737 w 3024845"/>
                  <a:gd name="connsiteY21" fmla="*/ 558957 h 1032158"/>
                  <a:gd name="connsiteX22" fmla="*/ 283737 w 3024845"/>
                  <a:gd name="connsiteY22" fmla="*/ 591383 h 1032158"/>
                  <a:gd name="connsiteX23" fmla="*/ 284750 w 3024845"/>
                  <a:gd name="connsiteY23" fmla="*/ 591924 h 1032158"/>
                  <a:gd name="connsiteX24" fmla="*/ 291844 w 3024845"/>
                  <a:gd name="connsiteY24" fmla="*/ 595707 h 1032158"/>
                  <a:gd name="connsiteX25" fmla="*/ 291844 w 3024845"/>
                  <a:gd name="connsiteY25" fmla="*/ 597058 h 1032158"/>
                  <a:gd name="connsiteX26" fmla="*/ 291844 w 3024845"/>
                  <a:gd name="connsiteY26" fmla="*/ 606516 h 1032158"/>
                  <a:gd name="connsiteX27" fmla="*/ 336431 w 3024845"/>
                  <a:gd name="connsiteY27" fmla="*/ 606516 h 1032158"/>
                  <a:gd name="connsiteX28" fmla="*/ 336431 w 3024845"/>
                  <a:gd name="connsiteY28" fmla="*/ 607597 h 1032158"/>
                  <a:gd name="connsiteX29" fmla="*/ 336431 w 3024845"/>
                  <a:gd name="connsiteY29" fmla="*/ 615163 h 1032158"/>
                  <a:gd name="connsiteX30" fmla="*/ 338457 w 3024845"/>
                  <a:gd name="connsiteY30" fmla="*/ 615163 h 1032158"/>
                  <a:gd name="connsiteX31" fmla="*/ 352644 w 3024845"/>
                  <a:gd name="connsiteY31" fmla="*/ 615163 h 1032158"/>
                  <a:gd name="connsiteX32" fmla="*/ 352644 w 3024845"/>
                  <a:gd name="connsiteY32" fmla="*/ 584898 h 1032158"/>
                  <a:gd name="connsiteX33" fmla="*/ 397231 w 3024845"/>
                  <a:gd name="connsiteY33" fmla="*/ 584898 h 1032158"/>
                  <a:gd name="connsiteX34" fmla="*/ 397231 w 3024845"/>
                  <a:gd name="connsiteY34" fmla="*/ 583547 h 1032158"/>
                  <a:gd name="connsiteX35" fmla="*/ 397231 w 3024845"/>
                  <a:gd name="connsiteY35" fmla="*/ 574089 h 1032158"/>
                  <a:gd name="connsiteX36" fmla="*/ 398245 w 3024845"/>
                  <a:gd name="connsiteY36" fmla="*/ 574089 h 1032158"/>
                  <a:gd name="connsiteX37" fmla="*/ 405338 w 3024845"/>
                  <a:gd name="connsiteY37" fmla="*/ 574089 h 1032158"/>
                  <a:gd name="connsiteX38" fmla="*/ 405338 w 3024845"/>
                  <a:gd name="connsiteY38" fmla="*/ 572198 h 1032158"/>
                  <a:gd name="connsiteX39" fmla="*/ 405338 w 3024845"/>
                  <a:gd name="connsiteY39" fmla="*/ 558957 h 1032158"/>
                  <a:gd name="connsiteX40" fmla="*/ 406098 w 3024845"/>
                  <a:gd name="connsiteY40" fmla="*/ 558957 h 1032158"/>
                  <a:gd name="connsiteX41" fmla="*/ 411418 w 3024845"/>
                  <a:gd name="connsiteY41" fmla="*/ 558957 h 1032158"/>
                  <a:gd name="connsiteX42" fmla="*/ 411418 w 3024845"/>
                  <a:gd name="connsiteY42" fmla="*/ 557876 h 1032158"/>
                  <a:gd name="connsiteX43" fmla="*/ 411418 w 3024845"/>
                  <a:gd name="connsiteY43" fmla="*/ 550309 h 1032158"/>
                  <a:gd name="connsiteX44" fmla="*/ 413445 w 3024845"/>
                  <a:gd name="connsiteY44" fmla="*/ 550309 h 1032158"/>
                  <a:gd name="connsiteX45" fmla="*/ 427632 w 3024845"/>
                  <a:gd name="connsiteY45" fmla="*/ 550309 h 1032158"/>
                  <a:gd name="connsiteX46" fmla="*/ 427632 w 3024845"/>
                  <a:gd name="connsiteY46" fmla="*/ 551390 h 1032158"/>
                  <a:gd name="connsiteX47" fmla="*/ 427632 w 3024845"/>
                  <a:gd name="connsiteY47" fmla="*/ 558957 h 1032158"/>
                  <a:gd name="connsiteX48" fmla="*/ 449925 w 3024845"/>
                  <a:gd name="connsiteY48" fmla="*/ 558957 h 1032158"/>
                  <a:gd name="connsiteX49" fmla="*/ 449925 w 3024845"/>
                  <a:gd name="connsiteY49" fmla="*/ 557065 h 1032158"/>
                  <a:gd name="connsiteX50" fmla="*/ 449925 w 3024845"/>
                  <a:gd name="connsiteY50" fmla="*/ 543824 h 1032158"/>
                  <a:gd name="connsiteX51" fmla="*/ 451699 w 3024845"/>
                  <a:gd name="connsiteY51" fmla="*/ 543824 h 1032158"/>
                  <a:gd name="connsiteX52" fmla="*/ 464112 w 3024845"/>
                  <a:gd name="connsiteY52" fmla="*/ 543824 h 1032158"/>
                  <a:gd name="connsiteX53" fmla="*/ 464112 w 3024845"/>
                  <a:gd name="connsiteY53" fmla="*/ 567604 h 1032158"/>
                  <a:gd name="connsiteX54" fmla="*/ 465126 w 3024845"/>
                  <a:gd name="connsiteY54" fmla="*/ 567604 h 1032158"/>
                  <a:gd name="connsiteX55" fmla="*/ 472219 w 3024845"/>
                  <a:gd name="connsiteY55" fmla="*/ 567604 h 1032158"/>
                  <a:gd name="connsiteX56" fmla="*/ 472219 w 3024845"/>
                  <a:gd name="connsiteY56" fmla="*/ 566523 h 1032158"/>
                  <a:gd name="connsiteX57" fmla="*/ 472219 w 3024845"/>
                  <a:gd name="connsiteY57" fmla="*/ 558957 h 1032158"/>
                  <a:gd name="connsiteX58" fmla="*/ 473992 w 3024845"/>
                  <a:gd name="connsiteY58" fmla="*/ 558957 h 1032158"/>
                  <a:gd name="connsiteX59" fmla="*/ 486406 w 3024845"/>
                  <a:gd name="connsiteY59" fmla="*/ 558957 h 1032158"/>
                  <a:gd name="connsiteX60" fmla="*/ 486406 w 3024845"/>
                  <a:gd name="connsiteY60" fmla="*/ 584898 h 1032158"/>
                  <a:gd name="connsiteX61" fmla="*/ 488433 w 3024845"/>
                  <a:gd name="connsiteY61" fmla="*/ 584898 h 1032158"/>
                  <a:gd name="connsiteX62" fmla="*/ 502619 w 3024845"/>
                  <a:gd name="connsiteY62" fmla="*/ 584898 h 1032158"/>
                  <a:gd name="connsiteX63" fmla="*/ 502619 w 3024845"/>
                  <a:gd name="connsiteY63" fmla="*/ 586519 h 1032158"/>
                  <a:gd name="connsiteX64" fmla="*/ 502619 w 3024845"/>
                  <a:gd name="connsiteY64" fmla="*/ 597869 h 1032158"/>
                  <a:gd name="connsiteX65" fmla="*/ 503379 w 3024845"/>
                  <a:gd name="connsiteY65" fmla="*/ 597869 h 1032158"/>
                  <a:gd name="connsiteX66" fmla="*/ 508700 w 3024845"/>
                  <a:gd name="connsiteY66" fmla="*/ 597869 h 1032158"/>
                  <a:gd name="connsiteX67" fmla="*/ 508700 w 3024845"/>
                  <a:gd name="connsiteY67" fmla="*/ 597058 h 1032158"/>
                  <a:gd name="connsiteX68" fmla="*/ 508700 w 3024845"/>
                  <a:gd name="connsiteY68" fmla="*/ 591383 h 1032158"/>
                  <a:gd name="connsiteX69" fmla="*/ 539100 w 3024845"/>
                  <a:gd name="connsiteY69" fmla="*/ 591383 h 1032158"/>
                  <a:gd name="connsiteX70" fmla="*/ 539100 w 3024845"/>
                  <a:gd name="connsiteY70" fmla="*/ 615163 h 1032158"/>
                  <a:gd name="connsiteX71" fmla="*/ 540113 w 3024845"/>
                  <a:gd name="connsiteY71" fmla="*/ 615163 h 1032158"/>
                  <a:gd name="connsiteX72" fmla="*/ 547207 w 3024845"/>
                  <a:gd name="connsiteY72" fmla="*/ 615163 h 1032158"/>
                  <a:gd name="connsiteX73" fmla="*/ 547207 w 3024845"/>
                  <a:gd name="connsiteY73" fmla="*/ 616244 h 1032158"/>
                  <a:gd name="connsiteX74" fmla="*/ 547207 w 3024845"/>
                  <a:gd name="connsiteY74" fmla="*/ 623810 h 1032158"/>
                  <a:gd name="connsiteX75" fmla="*/ 547967 w 3024845"/>
                  <a:gd name="connsiteY75" fmla="*/ 623810 h 1032158"/>
                  <a:gd name="connsiteX76" fmla="*/ 553287 w 3024845"/>
                  <a:gd name="connsiteY76" fmla="*/ 623810 h 1032158"/>
                  <a:gd name="connsiteX77" fmla="*/ 553287 w 3024845"/>
                  <a:gd name="connsiteY77" fmla="*/ 621648 h 1032158"/>
                  <a:gd name="connsiteX78" fmla="*/ 553287 w 3024845"/>
                  <a:gd name="connsiteY78" fmla="*/ 606516 h 1032158"/>
                  <a:gd name="connsiteX79" fmla="*/ 554300 w 3024845"/>
                  <a:gd name="connsiteY79" fmla="*/ 606516 h 1032158"/>
                  <a:gd name="connsiteX80" fmla="*/ 561394 w 3024845"/>
                  <a:gd name="connsiteY80" fmla="*/ 606516 h 1032158"/>
                  <a:gd name="connsiteX81" fmla="*/ 561394 w 3024845"/>
                  <a:gd name="connsiteY81" fmla="*/ 607597 h 1032158"/>
                  <a:gd name="connsiteX82" fmla="*/ 561394 w 3024845"/>
                  <a:gd name="connsiteY82" fmla="*/ 615163 h 1032158"/>
                  <a:gd name="connsiteX83" fmla="*/ 566714 w 3024845"/>
                  <a:gd name="connsiteY83" fmla="*/ 613170 h 1032158"/>
                  <a:gd name="connsiteX84" fmla="*/ 567474 w 3024845"/>
                  <a:gd name="connsiteY84" fmla="*/ 612190 h 1032158"/>
                  <a:gd name="connsiteX85" fmla="*/ 567474 w 3024845"/>
                  <a:gd name="connsiteY85" fmla="*/ 606516 h 1032158"/>
                  <a:gd name="connsiteX86" fmla="*/ 605981 w 3024845"/>
                  <a:gd name="connsiteY86" fmla="*/ 606516 h 1032158"/>
                  <a:gd name="connsiteX87" fmla="*/ 605981 w 3024845"/>
                  <a:gd name="connsiteY87" fmla="*/ 630295 h 1032158"/>
                  <a:gd name="connsiteX88" fmla="*/ 608007 w 3024845"/>
                  <a:gd name="connsiteY88" fmla="*/ 630295 h 1032158"/>
                  <a:gd name="connsiteX89" fmla="*/ 622194 w 3024845"/>
                  <a:gd name="connsiteY89" fmla="*/ 630295 h 1032158"/>
                  <a:gd name="connsiteX90" fmla="*/ 622194 w 3024845"/>
                  <a:gd name="connsiteY90" fmla="*/ 631376 h 1032158"/>
                  <a:gd name="connsiteX91" fmla="*/ 622194 w 3024845"/>
                  <a:gd name="connsiteY91" fmla="*/ 638942 h 1032158"/>
                  <a:gd name="connsiteX92" fmla="*/ 623968 w 3024845"/>
                  <a:gd name="connsiteY92" fmla="*/ 638942 h 1032158"/>
                  <a:gd name="connsiteX93" fmla="*/ 636381 w 3024845"/>
                  <a:gd name="connsiteY93" fmla="*/ 638942 h 1032158"/>
                  <a:gd name="connsiteX94" fmla="*/ 636381 w 3024845"/>
                  <a:gd name="connsiteY94" fmla="*/ 615163 h 1032158"/>
                  <a:gd name="connsiteX95" fmla="*/ 637394 w 3024845"/>
                  <a:gd name="connsiteY95" fmla="*/ 615163 h 1032158"/>
                  <a:gd name="connsiteX96" fmla="*/ 644488 w 3024845"/>
                  <a:gd name="connsiteY96" fmla="*/ 615163 h 1032158"/>
                  <a:gd name="connsiteX97" fmla="*/ 644488 w 3024845"/>
                  <a:gd name="connsiteY97" fmla="*/ 582736 h 1032158"/>
                  <a:gd name="connsiteX98" fmla="*/ 645501 w 3024845"/>
                  <a:gd name="connsiteY98" fmla="*/ 582736 h 1032158"/>
                  <a:gd name="connsiteX99" fmla="*/ 652595 w 3024845"/>
                  <a:gd name="connsiteY99" fmla="*/ 582736 h 1032158"/>
                  <a:gd name="connsiteX100" fmla="*/ 652595 w 3024845"/>
                  <a:gd name="connsiteY100" fmla="*/ 580845 h 1032158"/>
                  <a:gd name="connsiteX101" fmla="*/ 652595 w 3024845"/>
                  <a:gd name="connsiteY101" fmla="*/ 567604 h 1032158"/>
                  <a:gd name="connsiteX102" fmla="*/ 651328 w 3024845"/>
                  <a:gd name="connsiteY102" fmla="*/ 565982 h 1032158"/>
                  <a:gd name="connsiteX103" fmla="*/ 656648 w 3024845"/>
                  <a:gd name="connsiteY103" fmla="*/ 554633 h 1032158"/>
                  <a:gd name="connsiteX104" fmla="*/ 664755 w 3024845"/>
                  <a:gd name="connsiteY104" fmla="*/ 582736 h 1032158"/>
                  <a:gd name="connsiteX105" fmla="*/ 665515 w 3024845"/>
                  <a:gd name="connsiteY105" fmla="*/ 582736 h 1032158"/>
                  <a:gd name="connsiteX106" fmla="*/ 670835 w 3024845"/>
                  <a:gd name="connsiteY106" fmla="*/ 582736 h 1032158"/>
                  <a:gd name="connsiteX107" fmla="*/ 670835 w 3024845"/>
                  <a:gd name="connsiteY107" fmla="*/ 476809 h 1032158"/>
                  <a:gd name="connsiteX108" fmla="*/ 672355 w 3024845"/>
                  <a:gd name="connsiteY108" fmla="*/ 476809 h 1032158"/>
                  <a:gd name="connsiteX109" fmla="*/ 682995 w 3024845"/>
                  <a:gd name="connsiteY109" fmla="*/ 476809 h 1032158"/>
                  <a:gd name="connsiteX110" fmla="*/ 682995 w 3024845"/>
                  <a:gd name="connsiteY110" fmla="*/ 429250 h 1032158"/>
                  <a:gd name="connsiteX111" fmla="*/ 709342 w 3024845"/>
                  <a:gd name="connsiteY111" fmla="*/ 429250 h 1032158"/>
                  <a:gd name="connsiteX112" fmla="*/ 709342 w 3024845"/>
                  <a:gd name="connsiteY112" fmla="*/ 407632 h 1032158"/>
                  <a:gd name="connsiteX113" fmla="*/ 743796 w 3024845"/>
                  <a:gd name="connsiteY113" fmla="*/ 407632 h 1032158"/>
                  <a:gd name="connsiteX114" fmla="*/ 743796 w 3024845"/>
                  <a:gd name="connsiteY114" fmla="*/ 410064 h 1032158"/>
                  <a:gd name="connsiteX115" fmla="*/ 743796 w 3024845"/>
                  <a:gd name="connsiteY115" fmla="*/ 427088 h 1032158"/>
                  <a:gd name="connsiteX116" fmla="*/ 746076 w 3024845"/>
                  <a:gd name="connsiteY116" fmla="*/ 427088 h 1032158"/>
                  <a:gd name="connsiteX117" fmla="*/ 762036 w 3024845"/>
                  <a:gd name="connsiteY117" fmla="*/ 427088 h 1032158"/>
                  <a:gd name="connsiteX118" fmla="*/ 762036 w 3024845"/>
                  <a:gd name="connsiteY118" fmla="*/ 474647 h 1032158"/>
                  <a:gd name="connsiteX119" fmla="*/ 763049 w 3024845"/>
                  <a:gd name="connsiteY119" fmla="*/ 474647 h 1032158"/>
                  <a:gd name="connsiteX120" fmla="*/ 770143 w 3024845"/>
                  <a:gd name="connsiteY120" fmla="*/ 474647 h 1032158"/>
                  <a:gd name="connsiteX121" fmla="*/ 784330 w 3024845"/>
                  <a:gd name="connsiteY121" fmla="*/ 478971 h 1032158"/>
                  <a:gd name="connsiteX122" fmla="*/ 784330 w 3024845"/>
                  <a:gd name="connsiteY122" fmla="*/ 517883 h 1032158"/>
                  <a:gd name="connsiteX123" fmla="*/ 785343 w 3024845"/>
                  <a:gd name="connsiteY123" fmla="*/ 517883 h 1032158"/>
                  <a:gd name="connsiteX124" fmla="*/ 792436 w 3024845"/>
                  <a:gd name="connsiteY124" fmla="*/ 517883 h 1032158"/>
                  <a:gd name="connsiteX125" fmla="*/ 792436 w 3024845"/>
                  <a:gd name="connsiteY125" fmla="*/ 519504 h 1032158"/>
                  <a:gd name="connsiteX126" fmla="*/ 792436 w 3024845"/>
                  <a:gd name="connsiteY126" fmla="*/ 530853 h 1032158"/>
                  <a:gd name="connsiteX127" fmla="*/ 794463 w 3024845"/>
                  <a:gd name="connsiteY127" fmla="*/ 530853 h 1032158"/>
                  <a:gd name="connsiteX128" fmla="*/ 808650 w 3024845"/>
                  <a:gd name="connsiteY128" fmla="*/ 530853 h 1032158"/>
                  <a:gd name="connsiteX129" fmla="*/ 814730 w 3024845"/>
                  <a:gd name="connsiteY129" fmla="*/ 537339 h 1032158"/>
                  <a:gd name="connsiteX130" fmla="*/ 814730 w 3024845"/>
                  <a:gd name="connsiteY130" fmla="*/ 558957 h 1032158"/>
                  <a:gd name="connsiteX131" fmla="*/ 817010 w 3024845"/>
                  <a:gd name="connsiteY131" fmla="*/ 558957 h 1032158"/>
                  <a:gd name="connsiteX132" fmla="*/ 832970 w 3024845"/>
                  <a:gd name="connsiteY132" fmla="*/ 558957 h 1032158"/>
                  <a:gd name="connsiteX133" fmla="*/ 832970 w 3024845"/>
                  <a:gd name="connsiteY133" fmla="*/ 560037 h 1032158"/>
                  <a:gd name="connsiteX134" fmla="*/ 832970 w 3024845"/>
                  <a:gd name="connsiteY134" fmla="*/ 567604 h 1032158"/>
                  <a:gd name="connsiteX135" fmla="*/ 834237 w 3024845"/>
                  <a:gd name="connsiteY135" fmla="*/ 567604 h 1032158"/>
                  <a:gd name="connsiteX136" fmla="*/ 843104 w 3024845"/>
                  <a:gd name="connsiteY136" fmla="*/ 567604 h 1032158"/>
                  <a:gd name="connsiteX137" fmla="*/ 843104 w 3024845"/>
                  <a:gd name="connsiteY137" fmla="*/ 569765 h 1032158"/>
                  <a:gd name="connsiteX138" fmla="*/ 843104 w 3024845"/>
                  <a:gd name="connsiteY138" fmla="*/ 584898 h 1032158"/>
                  <a:gd name="connsiteX139" fmla="*/ 847157 w 3024845"/>
                  <a:gd name="connsiteY139" fmla="*/ 583006 h 1032158"/>
                  <a:gd name="connsiteX140" fmla="*/ 847157 w 3024845"/>
                  <a:gd name="connsiteY140" fmla="*/ 569765 h 1032158"/>
                  <a:gd name="connsiteX141" fmla="*/ 848170 w 3024845"/>
                  <a:gd name="connsiteY141" fmla="*/ 569765 h 1032158"/>
                  <a:gd name="connsiteX142" fmla="*/ 855264 w 3024845"/>
                  <a:gd name="connsiteY142" fmla="*/ 569765 h 1032158"/>
                  <a:gd name="connsiteX143" fmla="*/ 855264 w 3024845"/>
                  <a:gd name="connsiteY143" fmla="*/ 571387 h 1032158"/>
                  <a:gd name="connsiteX144" fmla="*/ 855264 w 3024845"/>
                  <a:gd name="connsiteY144" fmla="*/ 582736 h 1032158"/>
                  <a:gd name="connsiteX145" fmla="*/ 856024 w 3024845"/>
                  <a:gd name="connsiteY145" fmla="*/ 582736 h 1032158"/>
                  <a:gd name="connsiteX146" fmla="*/ 861344 w 3024845"/>
                  <a:gd name="connsiteY146" fmla="*/ 582736 h 1032158"/>
                  <a:gd name="connsiteX147" fmla="*/ 909984 w 3024845"/>
                  <a:gd name="connsiteY147" fmla="*/ 578413 h 1032158"/>
                  <a:gd name="connsiteX148" fmla="*/ 909984 w 3024845"/>
                  <a:gd name="connsiteY148" fmla="*/ 579764 h 1032158"/>
                  <a:gd name="connsiteX149" fmla="*/ 909984 w 3024845"/>
                  <a:gd name="connsiteY149" fmla="*/ 589221 h 1032158"/>
                  <a:gd name="connsiteX150" fmla="*/ 910744 w 3024845"/>
                  <a:gd name="connsiteY150" fmla="*/ 589221 h 1032158"/>
                  <a:gd name="connsiteX151" fmla="*/ 916065 w 3024845"/>
                  <a:gd name="connsiteY151" fmla="*/ 589221 h 1032158"/>
                  <a:gd name="connsiteX152" fmla="*/ 916065 w 3024845"/>
                  <a:gd name="connsiteY152" fmla="*/ 591383 h 1032158"/>
                  <a:gd name="connsiteX153" fmla="*/ 916065 w 3024845"/>
                  <a:gd name="connsiteY153" fmla="*/ 606516 h 1032158"/>
                  <a:gd name="connsiteX154" fmla="*/ 918091 w 3024845"/>
                  <a:gd name="connsiteY154" fmla="*/ 605165 h 1032158"/>
                  <a:gd name="connsiteX155" fmla="*/ 932278 w 3024845"/>
                  <a:gd name="connsiteY155" fmla="*/ 595707 h 1032158"/>
                  <a:gd name="connsiteX156" fmla="*/ 938358 w 3024845"/>
                  <a:gd name="connsiteY156" fmla="*/ 554633 h 1032158"/>
                  <a:gd name="connsiteX157" fmla="*/ 939118 w 3024845"/>
                  <a:gd name="connsiteY157" fmla="*/ 554363 h 1032158"/>
                  <a:gd name="connsiteX158" fmla="*/ 944438 w 3024845"/>
                  <a:gd name="connsiteY158" fmla="*/ 552471 h 1032158"/>
                  <a:gd name="connsiteX159" fmla="*/ 946465 w 3024845"/>
                  <a:gd name="connsiteY159" fmla="*/ 483294 h 1032158"/>
                  <a:gd name="connsiteX160" fmla="*/ 948492 w 3024845"/>
                  <a:gd name="connsiteY160" fmla="*/ 552471 h 1032158"/>
                  <a:gd name="connsiteX161" fmla="*/ 949252 w 3024845"/>
                  <a:gd name="connsiteY161" fmla="*/ 552741 h 1032158"/>
                  <a:gd name="connsiteX162" fmla="*/ 954572 w 3024845"/>
                  <a:gd name="connsiteY162" fmla="*/ 554633 h 1032158"/>
                  <a:gd name="connsiteX163" fmla="*/ 954572 w 3024845"/>
                  <a:gd name="connsiteY163" fmla="*/ 468162 h 1032158"/>
                  <a:gd name="connsiteX164" fmla="*/ 958625 w 3024845"/>
                  <a:gd name="connsiteY164" fmla="*/ 435735 h 1032158"/>
                  <a:gd name="connsiteX165" fmla="*/ 997132 w 3024845"/>
                  <a:gd name="connsiteY165" fmla="*/ 435735 h 1032158"/>
                  <a:gd name="connsiteX166" fmla="*/ 997132 w 3024845"/>
                  <a:gd name="connsiteY166" fmla="*/ 468162 h 1032158"/>
                  <a:gd name="connsiteX167" fmla="*/ 997892 w 3024845"/>
                  <a:gd name="connsiteY167" fmla="*/ 468162 h 1032158"/>
                  <a:gd name="connsiteX168" fmla="*/ 1003212 w 3024845"/>
                  <a:gd name="connsiteY168" fmla="*/ 468162 h 1032158"/>
                  <a:gd name="connsiteX169" fmla="*/ 1003212 w 3024845"/>
                  <a:gd name="connsiteY169" fmla="*/ 386014 h 1032158"/>
                  <a:gd name="connsiteX170" fmla="*/ 1004986 w 3024845"/>
                  <a:gd name="connsiteY170" fmla="*/ 386014 h 1032158"/>
                  <a:gd name="connsiteX171" fmla="*/ 1017399 w 3024845"/>
                  <a:gd name="connsiteY171" fmla="*/ 386014 h 1032158"/>
                  <a:gd name="connsiteX172" fmla="*/ 1017399 w 3024845"/>
                  <a:gd name="connsiteY172" fmla="*/ 384123 h 1032158"/>
                  <a:gd name="connsiteX173" fmla="*/ 1017399 w 3024845"/>
                  <a:gd name="connsiteY173" fmla="*/ 370882 h 1032158"/>
                  <a:gd name="connsiteX174" fmla="*/ 1039693 w 3024845"/>
                  <a:gd name="connsiteY174" fmla="*/ 370882 h 1032158"/>
                  <a:gd name="connsiteX175" fmla="*/ 1039693 w 3024845"/>
                  <a:gd name="connsiteY175" fmla="*/ 369801 h 1032158"/>
                  <a:gd name="connsiteX176" fmla="*/ 1039693 w 3024845"/>
                  <a:gd name="connsiteY176" fmla="*/ 362235 h 1032158"/>
                  <a:gd name="connsiteX177" fmla="*/ 1041466 w 3024845"/>
                  <a:gd name="connsiteY177" fmla="*/ 362235 h 1032158"/>
                  <a:gd name="connsiteX178" fmla="*/ 1053880 w 3024845"/>
                  <a:gd name="connsiteY178" fmla="*/ 362235 h 1032158"/>
                  <a:gd name="connsiteX179" fmla="*/ 1053880 w 3024845"/>
                  <a:gd name="connsiteY179" fmla="*/ 363316 h 1032158"/>
                  <a:gd name="connsiteX180" fmla="*/ 1053880 w 3024845"/>
                  <a:gd name="connsiteY180" fmla="*/ 370882 h 1032158"/>
                  <a:gd name="connsiteX181" fmla="*/ 1054640 w 3024845"/>
                  <a:gd name="connsiteY181" fmla="*/ 370882 h 1032158"/>
                  <a:gd name="connsiteX182" fmla="*/ 1059960 w 3024845"/>
                  <a:gd name="connsiteY182" fmla="*/ 370882 h 1032158"/>
                  <a:gd name="connsiteX183" fmla="*/ 1070093 w 3024845"/>
                  <a:gd name="connsiteY183" fmla="*/ 366558 h 1032158"/>
                  <a:gd name="connsiteX184" fmla="*/ 1074146 w 3024845"/>
                  <a:gd name="connsiteY184" fmla="*/ 369801 h 1032158"/>
                  <a:gd name="connsiteX185" fmla="*/ 1074146 w 3024845"/>
                  <a:gd name="connsiteY185" fmla="*/ 362235 h 1032158"/>
                  <a:gd name="connsiteX186" fmla="*/ 1076426 w 3024845"/>
                  <a:gd name="connsiteY186" fmla="*/ 362235 h 1032158"/>
                  <a:gd name="connsiteX187" fmla="*/ 1092387 w 3024845"/>
                  <a:gd name="connsiteY187" fmla="*/ 362235 h 1032158"/>
                  <a:gd name="connsiteX188" fmla="*/ 1092387 w 3024845"/>
                  <a:gd name="connsiteY188" fmla="*/ 363316 h 1032158"/>
                  <a:gd name="connsiteX189" fmla="*/ 1092387 w 3024845"/>
                  <a:gd name="connsiteY189" fmla="*/ 370882 h 1032158"/>
                  <a:gd name="connsiteX190" fmla="*/ 1122787 w 3024845"/>
                  <a:gd name="connsiteY190" fmla="*/ 370882 h 1032158"/>
                  <a:gd name="connsiteX191" fmla="*/ 1122787 w 3024845"/>
                  <a:gd name="connsiteY191" fmla="*/ 372503 h 1032158"/>
                  <a:gd name="connsiteX192" fmla="*/ 1122787 w 3024845"/>
                  <a:gd name="connsiteY192" fmla="*/ 383853 h 1032158"/>
                  <a:gd name="connsiteX193" fmla="*/ 1149134 w 3024845"/>
                  <a:gd name="connsiteY193" fmla="*/ 383853 h 1032158"/>
                  <a:gd name="connsiteX194" fmla="*/ 1149134 w 3024845"/>
                  <a:gd name="connsiteY194" fmla="*/ 414117 h 1032158"/>
                  <a:gd name="connsiteX195" fmla="*/ 1149894 w 3024845"/>
                  <a:gd name="connsiteY195" fmla="*/ 414117 h 1032158"/>
                  <a:gd name="connsiteX196" fmla="*/ 1155214 w 3024845"/>
                  <a:gd name="connsiteY196" fmla="*/ 414117 h 1032158"/>
                  <a:gd name="connsiteX197" fmla="*/ 1155214 w 3024845"/>
                  <a:gd name="connsiteY197" fmla="*/ 415198 h 1032158"/>
                  <a:gd name="connsiteX198" fmla="*/ 1155214 w 3024845"/>
                  <a:gd name="connsiteY198" fmla="*/ 422765 h 1032158"/>
                  <a:gd name="connsiteX199" fmla="*/ 1159268 w 3024845"/>
                  <a:gd name="connsiteY199" fmla="*/ 453029 h 1032158"/>
                  <a:gd name="connsiteX200" fmla="*/ 1160028 w 3024845"/>
                  <a:gd name="connsiteY200" fmla="*/ 453029 h 1032158"/>
                  <a:gd name="connsiteX201" fmla="*/ 1165348 w 3024845"/>
                  <a:gd name="connsiteY201" fmla="*/ 453029 h 1032158"/>
                  <a:gd name="connsiteX202" fmla="*/ 1165348 w 3024845"/>
                  <a:gd name="connsiteY202" fmla="*/ 453840 h 1032158"/>
                  <a:gd name="connsiteX203" fmla="*/ 1165348 w 3024845"/>
                  <a:gd name="connsiteY203" fmla="*/ 459515 h 1032158"/>
                  <a:gd name="connsiteX204" fmla="*/ 1166361 w 3024845"/>
                  <a:gd name="connsiteY204" fmla="*/ 459515 h 1032158"/>
                  <a:gd name="connsiteX205" fmla="*/ 1173454 w 3024845"/>
                  <a:gd name="connsiteY205" fmla="*/ 459515 h 1032158"/>
                  <a:gd name="connsiteX206" fmla="*/ 1173454 w 3024845"/>
                  <a:gd name="connsiteY206" fmla="*/ 489780 h 1032158"/>
                  <a:gd name="connsiteX207" fmla="*/ 1175481 w 3024845"/>
                  <a:gd name="connsiteY207" fmla="*/ 489780 h 1032158"/>
                  <a:gd name="connsiteX208" fmla="*/ 1189668 w 3024845"/>
                  <a:gd name="connsiteY208" fmla="*/ 489780 h 1032158"/>
                  <a:gd name="connsiteX209" fmla="*/ 1189668 w 3024845"/>
                  <a:gd name="connsiteY209" fmla="*/ 513559 h 1032158"/>
                  <a:gd name="connsiteX210" fmla="*/ 1191695 w 3024845"/>
                  <a:gd name="connsiteY210" fmla="*/ 515180 h 1032158"/>
                  <a:gd name="connsiteX211" fmla="*/ 1191695 w 3024845"/>
                  <a:gd name="connsiteY211" fmla="*/ 526530 h 1032158"/>
                  <a:gd name="connsiteX212" fmla="*/ 1192455 w 3024845"/>
                  <a:gd name="connsiteY212" fmla="*/ 526530 h 1032158"/>
                  <a:gd name="connsiteX213" fmla="*/ 1197775 w 3024845"/>
                  <a:gd name="connsiteY213" fmla="*/ 526530 h 1032158"/>
                  <a:gd name="connsiteX214" fmla="*/ 1197775 w 3024845"/>
                  <a:gd name="connsiteY214" fmla="*/ 550309 h 1032158"/>
                  <a:gd name="connsiteX215" fmla="*/ 1199041 w 3024845"/>
                  <a:gd name="connsiteY215" fmla="*/ 550309 h 1032158"/>
                  <a:gd name="connsiteX216" fmla="*/ 1207908 w 3024845"/>
                  <a:gd name="connsiteY216" fmla="*/ 550309 h 1032158"/>
                  <a:gd name="connsiteX217" fmla="*/ 1209935 w 3024845"/>
                  <a:gd name="connsiteY217" fmla="*/ 554363 h 1032158"/>
                  <a:gd name="connsiteX218" fmla="*/ 1209935 w 3024845"/>
                  <a:gd name="connsiteY218" fmla="*/ 567604 h 1032158"/>
                  <a:gd name="connsiteX219" fmla="*/ 1211455 w 3024845"/>
                  <a:gd name="connsiteY219" fmla="*/ 565712 h 1032158"/>
                  <a:gd name="connsiteX220" fmla="*/ 1222095 w 3024845"/>
                  <a:gd name="connsiteY220" fmla="*/ 552471 h 1032158"/>
                  <a:gd name="connsiteX221" fmla="*/ 1250469 w 3024845"/>
                  <a:gd name="connsiteY221" fmla="*/ 552471 h 1032158"/>
                  <a:gd name="connsiteX222" fmla="*/ 1250469 w 3024845"/>
                  <a:gd name="connsiteY222" fmla="*/ 638942 h 1032158"/>
                  <a:gd name="connsiteX223" fmla="*/ 1251229 w 3024845"/>
                  <a:gd name="connsiteY223" fmla="*/ 638942 h 1032158"/>
                  <a:gd name="connsiteX224" fmla="*/ 1256549 w 3024845"/>
                  <a:gd name="connsiteY224" fmla="*/ 638942 h 1032158"/>
                  <a:gd name="connsiteX225" fmla="*/ 1257309 w 3024845"/>
                  <a:gd name="connsiteY225" fmla="*/ 637591 h 1032158"/>
                  <a:gd name="connsiteX226" fmla="*/ 1262629 w 3024845"/>
                  <a:gd name="connsiteY226" fmla="*/ 628133 h 1032158"/>
                  <a:gd name="connsiteX227" fmla="*/ 1262629 w 3024845"/>
                  <a:gd name="connsiteY227" fmla="*/ 630025 h 1032158"/>
                  <a:gd name="connsiteX228" fmla="*/ 1262629 w 3024845"/>
                  <a:gd name="connsiteY228" fmla="*/ 643266 h 1032158"/>
                  <a:gd name="connsiteX229" fmla="*/ 1266682 w 3024845"/>
                  <a:gd name="connsiteY229" fmla="*/ 597869 h 1032158"/>
                  <a:gd name="connsiteX230" fmla="*/ 1267442 w 3024845"/>
                  <a:gd name="connsiteY230" fmla="*/ 597869 h 1032158"/>
                  <a:gd name="connsiteX231" fmla="*/ 1272762 w 3024845"/>
                  <a:gd name="connsiteY231" fmla="*/ 597869 h 1032158"/>
                  <a:gd name="connsiteX232" fmla="*/ 1272762 w 3024845"/>
                  <a:gd name="connsiteY232" fmla="*/ 533015 h 1032158"/>
                  <a:gd name="connsiteX233" fmla="*/ 1273776 w 3024845"/>
                  <a:gd name="connsiteY233" fmla="*/ 533015 h 1032158"/>
                  <a:gd name="connsiteX234" fmla="*/ 1280869 w 3024845"/>
                  <a:gd name="connsiteY234" fmla="*/ 533015 h 1032158"/>
                  <a:gd name="connsiteX235" fmla="*/ 1293029 w 3024845"/>
                  <a:gd name="connsiteY235" fmla="*/ 489780 h 1032158"/>
                  <a:gd name="connsiteX236" fmla="*/ 1294296 w 3024845"/>
                  <a:gd name="connsiteY236" fmla="*/ 489780 h 1032158"/>
                  <a:gd name="connsiteX237" fmla="*/ 1303163 w 3024845"/>
                  <a:gd name="connsiteY237" fmla="*/ 489780 h 1032158"/>
                  <a:gd name="connsiteX238" fmla="*/ 1313296 w 3024845"/>
                  <a:gd name="connsiteY238" fmla="*/ 533015 h 1032158"/>
                  <a:gd name="connsiteX239" fmla="*/ 1314309 w 3024845"/>
                  <a:gd name="connsiteY239" fmla="*/ 533015 h 1032158"/>
                  <a:gd name="connsiteX240" fmla="*/ 1321403 w 3024845"/>
                  <a:gd name="connsiteY240" fmla="*/ 533015 h 1032158"/>
                  <a:gd name="connsiteX241" fmla="*/ 1321403 w 3024845"/>
                  <a:gd name="connsiteY241" fmla="*/ 571927 h 1032158"/>
                  <a:gd name="connsiteX242" fmla="*/ 1323176 w 3024845"/>
                  <a:gd name="connsiteY242" fmla="*/ 571927 h 1032158"/>
                  <a:gd name="connsiteX243" fmla="*/ 1335590 w 3024845"/>
                  <a:gd name="connsiteY243" fmla="*/ 571927 h 1032158"/>
                  <a:gd name="connsiteX244" fmla="*/ 1335590 w 3024845"/>
                  <a:gd name="connsiteY244" fmla="*/ 574089 h 1032158"/>
                  <a:gd name="connsiteX245" fmla="*/ 1335590 w 3024845"/>
                  <a:gd name="connsiteY245" fmla="*/ 589221 h 1032158"/>
                  <a:gd name="connsiteX246" fmla="*/ 1339643 w 3024845"/>
                  <a:gd name="connsiteY246" fmla="*/ 587060 h 1032158"/>
                  <a:gd name="connsiteX247" fmla="*/ 1339643 w 3024845"/>
                  <a:gd name="connsiteY247" fmla="*/ 571927 h 1032158"/>
                  <a:gd name="connsiteX248" fmla="*/ 1341163 w 3024845"/>
                  <a:gd name="connsiteY248" fmla="*/ 571927 h 1032158"/>
                  <a:gd name="connsiteX249" fmla="*/ 1351803 w 3024845"/>
                  <a:gd name="connsiteY249" fmla="*/ 571927 h 1032158"/>
                  <a:gd name="connsiteX250" fmla="*/ 1351803 w 3024845"/>
                  <a:gd name="connsiteY250" fmla="*/ 573548 h 1032158"/>
                  <a:gd name="connsiteX251" fmla="*/ 1351803 w 3024845"/>
                  <a:gd name="connsiteY251" fmla="*/ 584898 h 1032158"/>
                  <a:gd name="connsiteX252" fmla="*/ 1382204 w 3024845"/>
                  <a:gd name="connsiteY252" fmla="*/ 584898 h 1032158"/>
                  <a:gd name="connsiteX253" fmla="*/ 1382204 w 3024845"/>
                  <a:gd name="connsiteY253" fmla="*/ 548148 h 1032158"/>
                  <a:gd name="connsiteX254" fmla="*/ 1383470 w 3024845"/>
                  <a:gd name="connsiteY254" fmla="*/ 548148 h 1032158"/>
                  <a:gd name="connsiteX255" fmla="*/ 1392337 w 3024845"/>
                  <a:gd name="connsiteY255" fmla="*/ 548148 h 1032158"/>
                  <a:gd name="connsiteX256" fmla="*/ 1392337 w 3024845"/>
                  <a:gd name="connsiteY256" fmla="*/ 569765 h 1032158"/>
                  <a:gd name="connsiteX257" fmla="*/ 1394364 w 3024845"/>
                  <a:gd name="connsiteY257" fmla="*/ 537339 h 1032158"/>
                  <a:gd name="connsiteX258" fmla="*/ 1416657 w 3024845"/>
                  <a:gd name="connsiteY258" fmla="*/ 537339 h 1032158"/>
                  <a:gd name="connsiteX259" fmla="*/ 1416657 w 3024845"/>
                  <a:gd name="connsiteY259" fmla="*/ 535717 h 1032158"/>
                  <a:gd name="connsiteX260" fmla="*/ 1416657 w 3024845"/>
                  <a:gd name="connsiteY260" fmla="*/ 524368 h 1032158"/>
                  <a:gd name="connsiteX261" fmla="*/ 1417417 w 3024845"/>
                  <a:gd name="connsiteY261" fmla="*/ 524368 h 1032158"/>
                  <a:gd name="connsiteX262" fmla="*/ 1422737 w 3024845"/>
                  <a:gd name="connsiteY262" fmla="*/ 524368 h 1032158"/>
                  <a:gd name="connsiteX263" fmla="*/ 1422737 w 3024845"/>
                  <a:gd name="connsiteY263" fmla="*/ 522477 h 1032158"/>
                  <a:gd name="connsiteX264" fmla="*/ 1422737 w 3024845"/>
                  <a:gd name="connsiteY264" fmla="*/ 509236 h 1032158"/>
                  <a:gd name="connsiteX265" fmla="*/ 1426791 w 3024845"/>
                  <a:gd name="connsiteY265" fmla="*/ 515721 h 1032158"/>
                  <a:gd name="connsiteX266" fmla="*/ 1429071 w 3024845"/>
                  <a:gd name="connsiteY266" fmla="*/ 515721 h 1032158"/>
                  <a:gd name="connsiteX267" fmla="*/ 1445031 w 3024845"/>
                  <a:gd name="connsiteY267" fmla="*/ 515721 h 1032158"/>
                  <a:gd name="connsiteX268" fmla="*/ 1445031 w 3024845"/>
                  <a:gd name="connsiteY268" fmla="*/ 514910 h 1032158"/>
                  <a:gd name="connsiteX269" fmla="*/ 1445031 w 3024845"/>
                  <a:gd name="connsiteY269" fmla="*/ 509236 h 1032158"/>
                  <a:gd name="connsiteX270" fmla="*/ 1445791 w 3024845"/>
                  <a:gd name="connsiteY270" fmla="*/ 509236 h 1032158"/>
                  <a:gd name="connsiteX271" fmla="*/ 1451111 w 3024845"/>
                  <a:gd name="connsiteY271" fmla="*/ 509236 h 1032158"/>
                  <a:gd name="connsiteX272" fmla="*/ 1451111 w 3024845"/>
                  <a:gd name="connsiteY272" fmla="*/ 510587 h 1032158"/>
                  <a:gd name="connsiteX273" fmla="*/ 1451111 w 3024845"/>
                  <a:gd name="connsiteY273" fmla="*/ 520045 h 1032158"/>
                  <a:gd name="connsiteX274" fmla="*/ 1489618 w 3024845"/>
                  <a:gd name="connsiteY274" fmla="*/ 520045 h 1032158"/>
                  <a:gd name="connsiteX275" fmla="*/ 1489618 w 3024845"/>
                  <a:gd name="connsiteY275" fmla="*/ 658398 h 1032158"/>
                  <a:gd name="connsiteX276" fmla="*/ 1491138 w 3024845"/>
                  <a:gd name="connsiteY276" fmla="*/ 658398 h 1032158"/>
                  <a:gd name="connsiteX277" fmla="*/ 1501778 w 3024845"/>
                  <a:gd name="connsiteY277" fmla="*/ 658398 h 1032158"/>
                  <a:gd name="connsiteX278" fmla="*/ 1501778 w 3024845"/>
                  <a:gd name="connsiteY278" fmla="*/ 645428 h 1032158"/>
                  <a:gd name="connsiteX279" fmla="*/ 1505832 w 3024845"/>
                  <a:gd name="connsiteY279" fmla="*/ 645428 h 1032158"/>
                  <a:gd name="connsiteX280" fmla="*/ 1505832 w 3024845"/>
                  <a:gd name="connsiteY280" fmla="*/ 658398 h 1032158"/>
                  <a:gd name="connsiteX281" fmla="*/ 1536232 w 3024845"/>
                  <a:gd name="connsiteY281" fmla="*/ 658398 h 1032158"/>
                  <a:gd name="connsiteX282" fmla="*/ 1536232 w 3024845"/>
                  <a:gd name="connsiteY282" fmla="*/ 628133 h 1032158"/>
                  <a:gd name="connsiteX283" fmla="*/ 1548392 w 3024845"/>
                  <a:gd name="connsiteY283" fmla="*/ 628133 h 1032158"/>
                  <a:gd name="connsiteX284" fmla="*/ 1560552 w 3024845"/>
                  <a:gd name="connsiteY284" fmla="*/ 625972 h 1032158"/>
                  <a:gd name="connsiteX285" fmla="*/ 1564606 w 3024845"/>
                  <a:gd name="connsiteY285" fmla="*/ 628133 h 1032158"/>
                  <a:gd name="connsiteX286" fmla="*/ 1574739 w 3024845"/>
                  <a:gd name="connsiteY286" fmla="*/ 628133 h 1032158"/>
                  <a:gd name="connsiteX287" fmla="*/ 1574739 w 3024845"/>
                  <a:gd name="connsiteY287" fmla="*/ 658398 h 1032158"/>
                  <a:gd name="connsiteX288" fmla="*/ 1582846 w 3024845"/>
                  <a:gd name="connsiteY288" fmla="*/ 658398 h 1032158"/>
                  <a:gd name="connsiteX289" fmla="*/ 1582846 w 3024845"/>
                  <a:gd name="connsiteY289" fmla="*/ 675693 h 1032158"/>
                  <a:gd name="connsiteX290" fmla="*/ 1592182 w 3024845"/>
                  <a:gd name="connsiteY290" fmla="*/ 676598 h 1032158"/>
                  <a:gd name="connsiteX291" fmla="*/ 1605140 w 3024845"/>
                  <a:gd name="connsiteY291" fmla="*/ 676598 h 1032158"/>
                  <a:gd name="connsiteX292" fmla="*/ 1605140 w 3024845"/>
                  <a:gd name="connsiteY292" fmla="*/ 660560 h 1032158"/>
                  <a:gd name="connsiteX293" fmla="*/ 1673096 w 3024845"/>
                  <a:gd name="connsiteY293" fmla="*/ 660560 h 1032158"/>
                  <a:gd name="connsiteX294" fmla="*/ 1673096 w 3024845"/>
                  <a:gd name="connsiteY294" fmla="*/ 575307 h 1032158"/>
                  <a:gd name="connsiteX295" fmla="*/ 1745104 w 3024845"/>
                  <a:gd name="connsiteY295" fmla="*/ 575307 h 1032158"/>
                  <a:gd name="connsiteX296" fmla="*/ 1745104 w 3024845"/>
                  <a:gd name="connsiteY296" fmla="*/ 654075 h 1032158"/>
                  <a:gd name="connsiteX297" fmla="*/ 1747008 w 3024845"/>
                  <a:gd name="connsiteY297" fmla="*/ 654075 h 1032158"/>
                  <a:gd name="connsiteX298" fmla="*/ 1748250 w 3024845"/>
                  <a:gd name="connsiteY298" fmla="*/ 676598 h 1032158"/>
                  <a:gd name="connsiteX299" fmla="*/ 1757926 w 3024845"/>
                  <a:gd name="connsiteY299" fmla="*/ 676598 h 1032158"/>
                  <a:gd name="connsiteX300" fmla="*/ 1759168 w 3024845"/>
                  <a:gd name="connsiteY300" fmla="*/ 654075 h 1032158"/>
                  <a:gd name="connsiteX301" fmla="*/ 1765248 w 3024845"/>
                  <a:gd name="connsiteY301" fmla="*/ 654075 h 1032158"/>
                  <a:gd name="connsiteX302" fmla="*/ 1766490 w 3024845"/>
                  <a:gd name="connsiteY302" fmla="*/ 676598 h 1032158"/>
                  <a:gd name="connsiteX303" fmla="*/ 1817112 w 3024845"/>
                  <a:gd name="connsiteY303" fmla="*/ 676598 h 1032158"/>
                  <a:gd name="connsiteX304" fmla="*/ 1817112 w 3024845"/>
                  <a:gd name="connsiteY304" fmla="*/ 513570 h 1032158"/>
                  <a:gd name="connsiteX305" fmla="*/ 2014439 w 3024845"/>
                  <a:gd name="connsiteY305" fmla="*/ 513570 h 1032158"/>
                  <a:gd name="connsiteX306" fmla="*/ 2014439 w 3024845"/>
                  <a:gd name="connsiteY306" fmla="*/ 676598 h 1032158"/>
                  <a:gd name="connsiteX307" fmla="*/ 2033136 w 3024845"/>
                  <a:gd name="connsiteY307" fmla="*/ 676598 h 1032158"/>
                  <a:gd name="connsiteX308" fmla="*/ 2033136 w 3024845"/>
                  <a:gd name="connsiteY308" fmla="*/ 593905 h 1032158"/>
                  <a:gd name="connsiteX309" fmla="*/ 2128256 w 3024845"/>
                  <a:gd name="connsiteY309" fmla="*/ 593905 h 1032158"/>
                  <a:gd name="connsiteX310" fmla="*/ 2146266 w 3024845"/>
                  <a:gd name="connsiteY310" fmla="*/ 104983 h 1032158"/>
                  <a:gd name="connsiteX311" fmla="*/ 2150320 w 3024845"/>
                  <a:gd name="connsiteY311" fmla="*/ 33644 h 1032158"/>
                  <a:gd name="connsiteX312" fmla="*/ 2180720 w 3024845"/>
                  <a:gd name="connsiteY312" fmla="*/ 528692 h 1032158"/>
                  <a:gd name="connsiteX313" fmla="*/ 2245574 w 3024845"/>
                  <a:gd name="connsiteY313" fmla="*/ 528692 h 1032158"/>
                  <a:gd name="connsiteX314" fmla="*/ 2245574 w 3024845"/>
                  <a:gd name="connsiteY314" fmla="*/ 604354 h 1032158"/>
                  <a:gd name="connsiteX315" fmla="*/ 2253681 w 3024845"/>
                  <a:gd name="connsiteY315" fmla="*/ 604354 h 1032158"/>
                  <a:gd name="connsiteX316" fmla="*/ 2255708 w 3024845"/>
                  <a:gd name="connsiteY316" fmla="*/ 597869 h 1032158"/>
                  <a:gd name="connsiteX317" fmla="*/ 2261788 w 3024845"/>
                  <a:gd name="connsiteY317" fmla="*/ 597869 h 1032158"/>
                  <a:gd name="connsiteX318" fmla="*/ 2263815 w 3024845"/>
                  <a:gd name="connsiteY318" fmla="*/ 606516 h 1032158"/>
                  <a:gd name="connsiteX319" fmla="*/ 2275975 w 3024845"/>
                  <a:gd name="connsiteY319" fmla="*/ 606516 h 1032158"/>
                  <a:gd name="connsiteX320" fmla="*/ 2275975 w 3024845"/>
                  <a:gd name="connsiteY320" fmla="*/ 600030 h 1032158"/>
                  <a:gd name="connsiteX321" fmla="*/ 2298268 w 3024845"/>
                  <a:gd name="connsiteY321" fmla="*/ 600030 h 1032158"/>
                  <a:gd name="connsiteX322" fmla="*/ 2298268 w 3024845"/>
                  <a:gd name="connsiteY322" fmla="*/ 606516 h 1032158"/>
                  <a:gd name="connsiteX323" fmla="*/ 2318535 w 3024845"/>
                  <a:gd name="connsiteY323" fmla="*/ 606516 h 1032158"/>
                  <a:gd name="connsiteX324" fmla="*/ 2318535 w 3024845"/>
                  <a:gd name="connsiteY324" fmla="*/ 651913 h 1032158"/>
                  <a:gd name="connsiteX325" fmla="*/ 2332722 w 3024845"/>
                  <a:gd name="connsiteY325" fmla="*/ 651913 h 1032158"/>
                  <a:gd name="connsiteX326" fmla="*/ 2332722 w 3024845"/>
                  <a:gd name="connsiteY326" fmla="*/ 638942 h 1032158"/>
                  <a:gd name="connsiteX327" fmla="*/ 2348936 w 3024845"/>
                  <a:gd name="connsiteY327" fmla="*/ 638942 h 1032158"/>
                  <a:gd name="connsiteX328" fmla="*/ 2348936 w 3024845"/>
                  <a:gd name="connsiteY328" fmla="*/ 459515 h 1032158"/>
                  <a:gd name="connsiteX329" fmla="*/ 2355016 w 3024845"/>
                  <a:gd name="connsiteY329" fmla="*/ 453029 h 1032158"/>
                  <a:gd name="connsiteX330" fmla="*/ 2427977 w 3024845"/>
                  <a:gd name="connsiteY330" fmla="*/ 453029 h 1032158"/>
                  <a:gd name="connsiteX331" fmla="*/ 2427977 w 3024845"/>
                  <a:gd name="connsiteY331" fmla="*/ 461677 h 1032158"/>
                  <a:gd name="connsiteX332" fmla="*/ 2438110 w 3024845"/>
                  <a:gd name="connsiteY332" fmla="*/ 461677 h 1032158"/>
                  <a:gd name="connsiteX333" fmla="*/ 2438110 w 3024845"/>
                  <a:gd name="connsiteY333" fmla="*/ 576251 h 1032158"/>
                  <a:gd name="connsiteX334" fmla="*/ 2460404 w 3024845"/>
                  <a:gd name="connsiteY334" fmla="*/ 576251 h 1032158"/>
                  <a:gd name="connsiteX335" fmla="*/ 2460404 w 3024845"/>
                  <a:gd name="connsiteY335" fmla="*/ 509236 h 1032158"/>
                  <a:gd name="connsiteX336" fmla="*/ 2486751 w 3024845"/>
                  <a:gd name="connsiteY336" fmla="*/ 509236 h 1032158"/>
                  <a:gd name="connsiteX337" fmla="*/ 2490804 w 3024845"/>
                  <a:gd name="connsiteY337" fmla="*/ 504912 h 1032158"/>
                  <a:gd name="connsiteX338" fmla="*/ 2498911 w 3024845"/>
                  <a:gd name="connsiteY338" fmla="*/ 504912 h 1032158"/>
                  <a:gd name="connsiteX339" fmla="*/ 2502964 w 3024845"/>
                  <a:gd name="connsiteY339" fmla="*/ 509236 h 1032158"/>
                  <a:gd name="connsiteX340" fmla="*/ 2525258 w 3024845"/>
                  <a:gd name="connsiteY340" fmla="*/ 509236 h 1032158"/>
                  <a:gd name="connsiteX341" fmla="*/ 2525258 w 3024845"/>
                  <a:gd name="connsiteY341" fmla="*/ 392500 h 1032158"/>
                  <a:gd name="connsiteX342" fmla="*/ 2582005 w 3024845"/>
                  <a:gd name="connsiteY342" fmla="*/ 381691 h 1032158"/>
                  <a:gd name="connsiteX343" fmla="*/ 2582005 w 3024845"/>
                  <a:gd name="connsiteY343" fmla="*/ 382772 h 1032158"/>
                  <a:gd name="connsiteX344" fmla="*/ 2582005 w 3024845"/>
                  <a:gd name="connsiteY344" fmla="*/ 390338 h 1032158"/>
                  <a:gd name="connsiteX345" fmla="*/ 2608352 w 3024845"/>
                  <a:gd name="connsiteY345" fmla="*/ 390338 h 1032158"/>
                  <a:gd name="connsiteX346" fmla="*/ 2608352 w 3024845"/>
                  <a:gd name="connsiteY346" fmla="*/ 645428 h 1032158"/>
                  <a:gd name="connsiteX347" fmla="*/ 2630646 w 3024845"/>
                  <a:gd name="connsiteY347" fmla="*/ 645428 h 1032158"/>
                  <a:gd name="connsiteX348" fmla="*/ 2630646 w 3024845"/>
                  <a:gd name="connsiteY348" fmla="*/ 641104 h 1032158"/>
                  <a:gd name="connsiteX349" fmla="*/ 2642806 w 3024845"/>
                  <a:gd name="connsiteY349" fmla="*/ 641104 h 1032158"/>
                  <a:gd name="connsiteX350" fmla="*/ 2642806 w 3024845"/>
                  <a:gd name="connsiteY350" fmla="*/ 645428 h 1032158"/>
                  <a:gd name="connsiteX351" fmla="*/ 2667126 w 3024845"/>
                  <a:gd name="connsiteY351" fmla="*/ 645428 h 1032158"/>
                  <a:gd name="connsiteX352" fmla="*/ 2667126 w 3024845"/>
                  <a:gd name="connsiteY352" fmla="*/ 632457 h 1032158"/>
                  <a:gd name="connsiteX353" fmla="*/ 2695500 w 3024845"/>
                  <a:gd name="connsiteY353" fmla="*/ 632457 h 1032158"/>
                  <a:gd name="connsiteX354" fmla="*/ 2707660 w 3024845"/>
                  <a:gd name="connsiteY354" fmla="*/ 628133 h 1032158"/>
                  <a:gd name="connsiteX355" fmla="*/ 2727927 w 3024845"/>
                  <a:gd name="connsiteY355" fmla="*/ 632457 h 1032158"/>
                  <a:gd name="connsiteX356" fmla="*/ 2727927 w 3024845"/>
                  <a:gd name="connsiteY356" fmla="*/ 615163 h 1032158"/>
                  <a:gd name="connsiteX357" fmla="*/ 2736034 w 3024845"/>
                  <a:gd name="connsiteY357" fmla="*/ 615163 h 1032158"/>
                  <a:gd name="connsiteX358" fmla="*/ 2736034 w 3024845"/>
                  <a:gd name="connsiteY358" fmla="*/ 602192 h 1032158"/>
                  <a:gd name="connsiteX359" fmla="*/ 2792781 w 3024845"/>
                  <a:gd name="connsiteY359" fmla="*/ 602192 h 1032158"/>
                  <a:gd name="connsiteX360" fmla="*/ 2792781 w 3024845"/>
                  <a:gd name="connsiteY360" fmla="*/ 571927 h 1032158"/>
                  <a:gd name="connsiteX361" fmla="*/ 2811021 w 3024845"/>
                  <a:gd name="connsiteY361" fmla="*/ 571927 h 1032158"/>
                  <a:gd name="connsiteX362" fmla="*/ 2811021 w 3024845"/>
                  <a:gd name="connsiteY362" fmla="*/ 565442 h 1032158"/>
                  <a:gd name="connsiteX363" fmla="*/ 2823181 w 3024845"/>
                  <a:gd name="connsiteY363" fmla="*/ 565442 h 1032158"/>
                  <a:gd name="connsiteX364" fmla="*/ 2823181 w 3024845"/>
                  <a:gd name="connsiteY364" fmla="*/ 571927 h 1032158"/>
                  <a:gd name="connsiteX365" fmla="*/ 2839395 w 3024845"/>
                  <a:gd name="connsiteY365" fmla="*/ 571927 h 1032158"/>
                  <a:gd name="connsiteX366" fmla="*/ 2839395 w 3024845"/>
                  <a:gd name="connsiteY366" fmla="*/ 621648 h 1032158"/>
                  <a:gd name="connsiteX367" fmla="*/ 2871822 w 3024845"/>
                  <a:gd name="connsiteY367" fmla="*/ 621648 h 1032158"/>
                  <a:gd name="connsiteX368" fmla="*/ 2871822 w 3024845"/>
                  <a:gd name="connsiteY368" fmla="*/ 595707 h 1032158"/>
                  <a:gd name="connsiteX369" fmla="*/ 2910329 w 3024845"/>
                  <a:gd name="connsiteY369" fmla="*/ 595707 h 1032158"/>
                  <a:gd name="connsiteX370" fmla="*/ 2910329 w 3024845"/>
                  <a:gd name="connsiteY370" fmla="*/ 565442 h 1032158"/>
                  <a:gd name="connsiteX371" fmla="*/ 2958970 w 3024845"/>
                  <a:gd name="connsiteY371" fmla="*/ 565442 h 1032158"/>
                  <a:gd name="connsiteX372" fmla="*/ 2958970 w 3024845"/>
                  <a:gd name="connsiteY372" fmla="*/ 676598 h 1032158"/>
                  <a:gd name="connsiteX373" fmla="*/ 2958970 w 3024845"/>
                  <a:gd name="connsiteY373" fmla="*/ 690377 h 1032158"/>
                  <a:gd name="connsiteX374" fmla="*/ 3024845 w 3024845"/>
                  <a:gd name="connsiteY374" fmla="*/ 690377 h 1032158"/>
                  <a:gd name="connsiteX375" fmla="*/ 3024845 w 3024845"/>
                  <a:gd name="connsiteY375" fmla="*/ 1032158 h 1032158"/>
                  <a:gd name="connsiteX376" fmla="*/ 2054 w 3024845"/>
                  <a:gd name="connsiteY376" fmla="*/ 1029825 h 1032158"/>
                  <a:gd name="connsiteX377" fmla="*/ 0 w 3024845"/>
                  <a:gd name="connsiteY377" fmla="*/ 595707 h 1032158"/>
                  <a:gd name="connsiteX378" fmla="*/ 20267 w 3024845"/>
                  <a:gd name="connsiteY378" fmla="*/ 595707 h 1032158"/>
                  <a:gd name="connsiteX379" fmla="*/ 20774 w 3024845"/>
                  <a:gd name="connsiteY379" fmla="*/ 594626 h 1032158"/>
                  <a:gd name="connsiteX380" fmla="*/ 24320 w 3024845"/>
                  <a:gd name="connsiteY380" fmla="*/ 587060 h 1032158"/>
                  <a:gd name="connsiteX381" fmla="*/ 26094 w 3024845"/>
                  <a:gd name="connsiteY381" fmla="*/ 587330 h 1032158"/>
                  <a:gd name="connsiteX382" fmla="*/ 38507 w 3024845"/>
                  <a:gd name="connsiteY382" fmla="*/ 589221 h 1032158"/>
                  <a:gd name="connsiteX383" fmla="*/ 39014 w 3024845"/>
                  <a:gd name="connsiteY383" fmla="*/ 590573 h 1032158"/>
                  <a:gd name="connsiteX384" fmla="*/ 42560 w 3024845"/>
                  <a:gd name="connsiteY384" fmla="*/ 600030 h 1032158"/>
                  <a:gd name="connsiteX385" fmla="*/ 68907 w 3024845"/>
                  <a:gd name="connsiteY385" fmla="*/ 602192 h 1032158"/>
                  <a:gd name="connsiteX386" fmla="*/ 68907 w 3024845"/>
                  <a:gd name="connsiteY386" fmla="*/ 478971 h 1032158"/>
                  <a:gd name="connsiteX387" fmla="*/ 70934 w 3024845"/>
                  <a:gd name="connsiteY387" fmla="*/ 478971 h 1032158"/>
                  <a:gd name="connsiteX388" fmla="*/ 85121 w 3024845"/>
                  <a:gd name="connsiteY388" fmla="*/ 478971 h 1032158"/>
                  <a:gd name="connsiteX389" fmla="*/ 85121 w 3024845"/>
                  <a:gd name="connsiteY389" fmla="*/ 342779 h 1032158"/>
                  <a:gd name="connsiteX390" fmla="*/ 86894 w 3024845"/>
                  <a:gd name="connsiteY390" fmla="*/ 342779 h 1032158"/>
                  <a:gd name="connsiteX391" fmla="*/ 99308 w 3024845"/>
                  <a:gd name="connsiteY391" fmla="*/ 342779 h 1032158"/>
                  <a:gd name="connsiteX392" fmla="*/ 99308 w 3024845"/>
                  <a:gd name="connsiteY392" fmla="*/ 228205 h 1032158"/>
                  <a:gd name="connsiteX393" fmla="*/ 103361 w 3024845"/>
                  <a:gd name="connsiteY393" fmla="*/ 200101 h 1032158"/>
                  <a:gd name="connsiteX394" fmla="*/ 105388 w 3024845"/>
                  <a:gd name="connsiteY394" fmla="*/ 200101 h 1032158"/>
                  <a:gd name="connsiteX395" fmla="*/ 119575 w 3024845"/>
                  <a:gd name="connsiteY395" fmla="*/ 200101 h 1032158"/>
                  <a:gd name="connsiteX0" fmla="*/ 119575 w 3024845"/>
                  <a:gd name="connsiteY0" fmla="*/ 95357 h 927414"/>
                  <a:gd name="connsiteX1" fmla="*/ 200642 w 3024845"/>
                  <a:gd name="connsiteY1" fmla="*/ 93196 h 927414"/>
                  <a:gd name="connsiteX2" fmla="*/ 202669 w 3024845"/>
                  <a:gd name="connsiteY2" fmla="*/ 93196 h 927414"/>
                  <a:gd name="connsiteX3" fmla="*/ 216856 w 3024845"/>
                  <a:gd name="connsiteY3" fmla="*/ 93196 h 927414"/>
                  <a:gd name="connsiteX4" fmla="*/ 216856 w 3024845"/>
                  <a:gd name="connsiteY4" fmla="*/ 116975 h 927414"/>
                  <a:gd name="connsiteX5" fmla="*/ 217363 w 3024845"/>
                  <a:gd name="connsiteY5" fmla="*/ 117786 h 927414"/>
                  <a:gd name="connsiteX6" fmla="*/ 220909 w 3024845"/>
                  <a:gd name="connsiteY6" fmla="*/ 123461 h 927414"/>
                  <a:gd name="connsiteX7" fmla="*/ 220909 w 3024845"/>
                  <a:gd name="connsiteY7" fmla="*/ 238035 h 927414"/>
                  <a:gd name="connsiteX8" fmla="*/ 223189 w 3024845"/>
                  <a:gd name="connsiteY8" fmla="*/ 238035 h 927414"/>
                  <a:gd name="connsiteX9" fmla="*/ 239150 w 3024845"/>
                  <a:gd name="connsiteY9" fmla="*/ 238035 h 927414"/>
                  <a:gd name="connsiteX10" fmla="*/ 239150 w 3024845"/>
                  <a:gd name="connsiteY10" fmla="*/ 378550 h 927414"/>
                  <a:gd name="connsiteX11" fmla="*/ 240670 w 3024845"/>
                  <a:gd name="connsiteY11" fmla="*/ 378280 h 927414"/>
                  <a:gd name="connsiteX12" fmla="*/ 251310 w 3024845"/>
                  <a:gd name="connsiteY12" fmla="*/ 376389 h 927414"/>
                  <a:gd name="connsiteX13" fmla="*/ 249283 w 3024845"/>
                  <a:gd name="connsiteY13" fmla="*/ 465021 h 927414"/>
                  <a:gd name="connsiteX14" fmla="*/ 250803 w 3024845"/>
                  <a:gd name="connsiteY14" fmla="*/ 465292 h 927414"/>
                  <a:gd name="connsiteX15" fmla="*/ 261443 w 3024845"/>
                  <a:gd name="connsiteY15" fmla="*/ 467183 h 927414"/>
                  <a:gd name="connsiteX16" fmla="*/ 261696 w 3024845"/>
                  <a:gd name="connsiteY16" fmla="*/ 467994 h 927414"/>
                  <a:gd name="connsiteX17" fmla="*/ 263470 w 3024845"/>
                  <a:gd name="connsiteY17" fmla="*/ 473669 h 927414"/>
                  <a:gd name="connsiteX18" fmla="*/ 264230 w 3024845"/>
                  <a:gd name="connsiteY18" fmla="*/ 471237 h 927414"/>
                  <a:gd name="connsiteX19" fmla="*/ 269550 w 3024845"/>
                  <a:gd name="connsiteY19" fmla="*/ 454213 h 927414"/>
                  <a:gd name="connsiteX20" fmla="*/ 271323 w 3024845"/>
                  <a:gd name="connsiteY20" fmla="*/ 454213 h 927414"/>
                  <a:gd name="connsiteX21" fmla="*/ 283737 w 3024845"/>
                  <a:gd name="connsiteY21" fmla="*/ 454213 h 927414"/>
                  <a:gd name="connsiteX22" fmla="*/ 283737 w 3024845"/>
                  <a:gd name="connsiteY22" fmla="*/ 486639 h 927414"/>
                  <a:gd name="connsiteX23" fmla="*/ 284750 w 3024845"/>
                  <a:gd name="connsiteY23" fmla="*/ 487180 h 927414"/>
                  <a:gd name="connsiteX24" fmla="*/ 291844 w 3024845"/>
                  <a:gd name="connsiteY24" fmla="*/ 490963 h 927414"/>
                  <a:gd name="connsiteX25" fmla="*/ 291844 w 3024845"/>
                  <a:gd name="connsiteY25" fmla="*/ 492314 h 927414"/>
                  <a:gd name="connsiteX26" fmla="*/ 291844 w 3024845"/>
                  <a:gd name="connsiteY26" fmla="*/ 501772 h 927414"/>
                  <a:gd name="connsiteX27" fmla="*/ 336431 w 3024845"/>
                  <a:gd name="connsiteY27" fmla="*/ 501772 h 927414"/>
                  <a:gd name="connsiteX28" fmla="*/ 336431 w 3024845"/>
                  <a:gd name="connsiteY28" fmla="*/ 502853 h 927414"/>
                  <a:gd name="connsiteX29" fmla="*/ 336431 w 3024845"/>
                  <a:gd name="connsiteY29" fmla="*/ 510419 h 927414"/>
                  <a:gd name="connsiteX30" fmla="*/ 338457 w 3024845"/>
                  <a:gd name="connsiteY30" fmla="*/ 510419 h 927414"/>
                  <a:gd name="connsiteX31" fmla="*/ 352644 w 3024845"/>
                  <a:gd name="connsiteY31" fmla="*/ 510419 h 927414"/>
                  <a:gd name="connsiteX32" fmla="*/ 352644 w 3024845"/>
                  <a:gd name="connsiteY32" fmla="*/ 480154 h 927414"/>
                  <a:gd name="connsiteX33" fmla="*/ 397231 w 3024845"/>
                  <a:gd name="connsiteY33" fmla="*/ 480154 h 927414"/>
                  <a:gd name="connsiteX34" fmla="*/ 397231 w 3024845"/>
                  <a:gd name="connsiteY34" fmla="*/ 478803 h 927414"/>
                  <a:gd name="connsiteX35" fmla="*/ 397231 w 3024845"/>
                  <a:gd name="connsiteY35" fmla="*/ 469345 h 927414"/>
                  <a:gd name="connsiteX36" fmla="*/ 398245 w 3024845"/>
                  <a:gd name="connsiteY36" fmla="*/ 469345 h 927414"/>
                  <a:gd name="connsiteX37" fmla="*/ 405338 w 3024845"/>
                  <a:gd name="connsiteY37" fmla="*/ 469345 h 927414"/>
                  <a:gd name="connsiteX38" fmla="*/ 405338 w 3024845"/>
                  <a:gd name="connsiteY38" fmla="*/ 467454 h 927414"/>
                  <a:gd name="connsiteX39" fmla="*/ 405338 w 3024845"/>
                  <a:gd name="connsiteY39" fmla="*/ 454213 h 927414"/>
                  <a:gd name="connsiteX40" fmla="*/ 406098 w 3024845"/>
                  <a:gd name="connsiteY40" fmla="*/ 454213 h 927414"/>
                  <a:gd name="connsiteX41" fmla="*/ 411418 w 3024845"/>
                  <a:gd name="connsiteY41" fmla="*/ 454213 h 927414"/>
                  <a:gd name="connsiteX42" fmla="*/ 411418 w 3024845"/>
                  <a:gd name="connsiteY42" fmla="*/ 453132 h 927414"/>
                  <a:gd name="connsiteX43" fmla="*/ 411418 w 3024845"/>
                  <a:gd name="connsiteY43" fmla="*/ 445565 h 927414"/>
                  <a:gd name="connsiteX44" fmla="*/ 413445 w 3024845"/>
                  <a:gd name="connsiteY44" fmla="*/ 445565 h 927414"/>
                  <a:gd name="connsiteX45" fmla="*/ 427632 w 3024845"/>
                  <a:gd name="connsiteY45" fmla="*/ 445565 h 927414"/>
                  <a:gd name="connsiteX46" fmla="*/ 427632 w 3024845"/>
                  <a:gd name="connsiteY46" fmla="*/ 446646 h 927414"/>
                  <a:gd name="connsiteX47" fmla="*/ 427632 w 3024845"/>
                  <a:gd name="connsiteY47" fmla="*/ 454213 h 927414"/>
                  <a:gd name="connsiteX48" fmla="*/ 449925 w 3024845"/>
                  <a:gd name="connsiteY48" fmla="*/ 454213 h 927414"/>
                  <a:gd name="connsiteX49" fmla="*/ 449925 w 3024845"/>
                  <a:gd name="connsiteY49" fmla="*/ 452321 h 927414"/>
                  <a:gd name="connsiteX50" fmla="*/ 449925 w 3024845"/>
                  <a:gd name="connsiteY50" fmla="*/ 439080 h 927414"/>
                  <a:gd name="connsiteX51" fmla="*/ 451699 w 3024845"/>
                  <a:gd name="connsiteY51" fmla="*/ 439080 h 927414"/>
                  <a:gd name="connsiteX52" fmla="*/ 464112 w 3024845"/>
                  <a:gd name="connsiteY52" fmla="*/ 439080 h 927414"/>
                  <a:gd name="connsiteX53" fmla="*/ 464112 w 3024845"/>
                  <a:gd name="connsiteY53" fmla="*/ 462860 h 927414"/>
                  <a:gd name="connsiteX54" fmla="*/ 465126 w 3024845"/>
                  <a:gd name="connsiteY54" fmla="*/ 462860 h 927414"/>
                  <a:gd name="connsiteX55" fmla="*/ 472219 w 3024845"/>
                  <a:gd name="connsiteY55" fmla="*/ 462860 h 927414"/>
                  <a:gd name="connsiteX56" fmla="*/ 472219 w 3024845"/>
                  <a:gd name="connsiteY56" fmla="*/ 461779 h 927414"/>
                  <a:gd name="connsiteX57" fmla="*/ 472219 w 3024845"/>
                  <a:gd name="connsiteY57" fmla="*/ 454213 h 927414"/>
                  <a:gd name="connsiteX58" fmla="*/ 473992 w 3024845"/>
                  <a:gd name="connsiteY58" fmla="*/ 454213 h 927414"/>
                  <a:gd name="connsiteX59" fmla="*/ 486406 w 3024845"/>
                  <a:gd name="connsiteY59" fmla="*/ 454213 h 927414"/>
                  <a:gd name="connsiteX60" fmla="*/ 486406 w 3024845"/>
                  <a:gd name="connsiteY60" fmla="*/ 480154 h 927414"/>
                  <a:gd name="connsiteX61" fmla="*/ 488433 w 3024845"/>
                  <a:gd name="connsiteY61" fmla="*/ 480154 h 927414"/>
                  <a:gd name="connsiteX62" fmla="*/ 502619 w 3024845"/>
                  <a:gd name="connsiteY62" fmla="*/ 480154 h 927414"/>
                  <a:gd name="connsiteX63" fmla="*/ 502619 w 3024845"/>
                  <a:gd name="connsiteY63" fmla="*/ 481775 h 927414"/>
                  <a:gd name="connsiteX64" fmla="*/ 502619 w 3024845"/>
                  <a:gd name="connsiteY64" fmla="*/ 493125 h 927414"/>
                  <a:gd name="connsiteX65" fmla="*/ 503379 w 3024845"/>
                  <a:gd name="connsiteY65" fmla="*/ 493125 h 927414"/>
                  <a:gd name="connsiteX66" fmla="*/ 508700 w 3024845"/>
                  <a:gd name="connsiteY66" fmla="*/ 493125 h 927414"/>
                  <a:gd name="connsiteX67" fmla="*/ 508700 w 3024845"/>
                  <a:gd name="connsiteY67" fmla="*/ 492314 h 927414"/>
                  <a:gd name="connsiteX68" fmla="*/ 508700 w 3024845"/>
                  <a:gd name="connsiteY68" fmla="*/ 486639 h 927414"/>
                  <a:gd name="connsiteX69" fmla="*/ 539100 w 3024845"/>
                  <a:gd name="connsiteY69" fmla="*/ 486639 h 927414"/>
                  <a:gd name="connsiteX70" fmla="*/ 539100 w 3024845"/>
                  <a:gd name="connsiteY70" fmla="*/ 510419 h 927414"/>
                  <a:gd name="connsiteX71" fmla="*/ 540113 w 3024845"/>
                  <a:gd name="connsiteY71" fmla="*/ 510419 h 927414"/>
                  <a:gd name="connsiteX72" fmla="*/ 547207 w 3024845"/>
                  <a:gd name="connsiteY72" fmla="*/ 510419 h 927414"/>
                  <a:gd name="connsiteX73" fmla="*/ 547207 w 3024845"/>
                  <a:gd name="connsiteY73" fmla="*/ 511500 h 927414"/>
                  <a:gd name="connsiteX74" fmla="*/ 547207 w 3024845"/>
                  <a:gd name="connsiteY74" fmla="*/ 519066 h 927414"/>
                  <a:gd name="connsiteX75" fmla="*/ 547967 w 3024845"/>
                  <a:gd name="connsiteY75" fmla="*/ 519066 h 927414"/>
                  <a:gd name="connsiteX76" fmla="*/ 553287 w 3024845"/>
                  <a:gd name="connsiteY76" fmla="*/ 519066 h 927414"/>
                  <a:gd name="connsiteX77" fmla="*/ 553287 w 3024845"/>
                  <a:gd name="connsiteY77" fmla="*/ 516904 h 927414"/>
                  <a:gd name="connsiteX78" fmla="*/ 553287 w 3024845"/>
                  <a:gd name="connsiteY78" fmla="*/ 501772 h 927414"/>
                  <a:gd name="connsiteX79" fmla="*/ 554300 w 3024845"/>
                  <a:gd name="connsiteY79" fmla="*/ 501772 h 927414"/>
                  <a:gd name="connsiteX80" fmla="*/ 561394 w 3024845"/>
                  <a:gd name="connsiteY80" fmla="*/ 501772 h 927414"/>
                  <a:gd name="connsiteX81" fmla="*/ 561394 w 3024845"/>
                  <a:gd name="connsiteY81" fmla="*/ 502853 h 927414"/>
                  <a:gd name="connsiteX82" fmla="*/ 561394 w 3024845"/>
                  <a:gd name="connsiteY82" fmla="*/ 510419 h 927414"/>
                  <a:gd name="connsiteX83" fmla="*/ 566714 w 3024845"/>
                  <a:gd name="connsiteY83" fmla="*/ 508426 h 927414"/>
                  <a:gd name="connsiteX84" fmla="*/ 567474 w 3024845"/>
                  <a:gd name="connsiteY84" fmla="*/ 507446 h 927414"/>
                  <a:gd name="connsiteX85" fmla="*/ 567474 w 3024845"/>
                  <a:gd name="connsiteY85" fmla="*/ 501772 h 927414"/>
                  <a:gd name="connsiteX86" fmla="*/ 605981 w 3024845"/>
                  <a:gd name="connsiteY86" fmla="*/ 501772 h 927414"/>
                  <a:gd name="connsiteX87" fmla="*/ 605981 w 3024845"/>
                  <a:gd name="connsiteY87" fmla="*/ 525551 h 927414"/>
                  <a:gd name="connsiteX88" fmla="*/ 608007 w 3024845"/>
                  <a:gd name="connsiteY88" fmla="*/ 525551 h 927414"/>
                  <a:gd name="connsiteX89" fmla="*/ 622194 w 3024845"/>
                  <a:gd name="connsiteY89" fmla="*/ 525551 h 927414"/>
                  <a:gd name="connsiteX90" fmla="*/ 622194 w 3024845"/>
                  <a:gd name="connsiteY90" fmla="*/ 526632 h 927414"/>
                  <a:gd name="connsiteX91" fmla="*/ 622194 w 3024845"/>
                  <a:gd name="connsiteY91" fmla="*/ 534198 h 927414"/>
                  <a:gd name="connsiteX92" fmla="*/ 623968 w 3024845"/>
                  <a:gd name="connsiteY92" fmla="*/ 534198 h 927414"/>
                  <a:gd name="connsiteX93" fmla="*/ 636381 w 3024845"/>
                  <a:gd name="connsiteY93" fmla="*/ 534198 h 927414"/>
                  <a:gd name="connsiteX94" fmla="*/ 636381 w 3024845"/>
                  <a:gd name="connsiteY94" fmla="*/ 510419 h 927414"/>
                  <a:gd name="connsiteX95" fmla="*/ 637394 w 3024845"/>
                  <a:gd name="connsiteY95" fmla="*/ 510419 h 927414"/>
                  <a:gd name="connsiteX96" fmla="*/ 644488 w 3024845"/>
                  <a:gd name="connsiteY96" fmla="*/ 510419 h 927414"/>
                  <a:gd name="connsiteX97" fmla="*/ 644488 w 3024845"/>
                  <a:gd name="connsiteY97" fmla="*/ 477992 h 927414"/>
                  <a:gd name="connsiteX98" fmla="*/ 645501 w 3024845"/>
                  <a:gd name="connsiteY98" fmla="*/ 477992 h 927414"/>
                  <a:gd name="connsiteX99" fmla="*/ 652595 w 3024845"/>
                  <a:gd name="connsiteY99" fmla="*/ 477992 h 927414"/>
                  <a:gd name="connsiteX100" fmla="*/ 652595 w 3024845"/>
                  <a:gd name="connsiteY100" fmla="*/ 476101 h 927414"/>
                  <a:gd name="connsiteX101" fmla="*/ 652595 w 3024845"/>
                  <a:gd name="connsiteY101" fmla="*/ 462860 h 927414"/>
                  <a:gd name="connsiteX102" fmla="*/ 651328 w 3024845"/>
                  <a:gd name="connsiteY102" fmla="*/ 461238 h 927414"/>
                  <a:gd name="connsiteX103" fmla="*/ 656648 w 3024845"/>
                  <a:gd name="connsiteY103" fmla="*/ 449889 h 927414"/>
                  <a:gd name="connsiteX104" fmla="*/ 664755 w 3024845"/>
                  <a:gd name="connsiteY104" fmla="*/ 477992 h 927414"/>
                  <a:gd name="connsiteX105" fmla="*/ 665515 w 3024845"/>
                  <a:gd name="connsiteY105" fmla="*/ 477992 h 927414"/>
                  <a:gd name="connsiteX106" fmla="*/ 670835 w 3024845"/>
                  <a:gd name="connsiteY106" fmla="*/ 477992 h 927414"/>
                  <a:gd name="connsiteX107" fmla="*/ 670835 w 3024845"/>
                  <a:gd name="connsiteY107" fmla="*/ 372065 h 927414"/>
                  <a:gd name="connsiteX108" fmla="*/ 672355 w 3024845"/>
                  <a:gd name="connsiteY108" fmla="*/ 372065 h 927414"/>
                  <a:gd name="connsiteX109" fmla="*/ 682995 w 3024845"/>
                  <a:gd name="connsiteY109" fmla="*/ 372065 h 927414"/>
                  <a:gd name="connsiteX110" fmla="*/ 682995 w 3024845"/>
                  <a:gd name="connsiteY110" fmla="*/ 324506 h 927414"/>
                  <a:gd name="connsiteX111" fmla="*/ 709342 w 3024845"/>
                  <a:gd name="connsiteY111" fmla="*/ 324506 h 927414"/>
                  <a:gd name="connsiteX112" fmla="*/ 709342 w 3024845"/>
                  <a:gd name="connsiteY112" fmla="*/ 302888 h 927414"/>
                  <a:gd name="connsiteX113" fmla="*/ 743796 w 3024845"/>
                  <a:gd name="connsiteY113" fmla="*/ 302888 h 927414"/>
                  <a:gd name="connsiteX114" fmla="*/ 743796 w 3024845"/>
                  <a:gd name="connsiteY114" fmla="*/ 305320 h 927414"/>
                  <a:gd name="connsiteX115" fmla="*/ 743796 w 3024845"/>
                  <a:gd name="connsiteY115" fmla="*/ 322344 h 927414"/>
                  <a:gd name="connsiteX116" fmla="*/ 746076 w 3024845"/>
                  <a:gd name="connsiteY116" fmla="*/ 322344 h 927414"/>
                  <a:gd name="connsiteX117" fmla="*/ 762036 w 3024845"/>
                  <a:gd name="connsiteY117" fmla="*/ 322344 h 927414"/>
                  <a:gd name="connsiteX118" fmla="*/ 762036 w 3024845"/>
                  <a:gd name="connsiteY118" fmla="*/ 369903 h 927414"/>
                  <a:gd name="connsiteX119" fmla="*/ 763049 w 3024845"/>
                  <a:gd name="connsiteY119" fmla="*/ 369903 h 927414"/>
                  <a:gd name="connsiteX120" fmla="*/ 770143 w 3024845"/>
                  <a:gd name="connsiteY120" fmla="*/ 369903 h 927414"/>
                  <a:gd name="connsiteX121" fmla="*/ 784330 w 3024845"/>
                  <a:gd name="connsiteY121" fmla="*/ 374227 h 927414"/>
                  <a:gd name="connsiteX122" fmla="*/ 784330 w 3024845"/>
                  <a:gd name="connsiteY122" fmla="*/ 413139 h 927414"/>
                  <a:gd name="connsiteX123" fmla="*/ 785343 w 3024845"/>
                  <a:gd name="connsiteY123" fmla="*/ 413139 h 927414"/>
                  <a:gd name="connsiteX124" fmla="*/ 792436 w 3024845"/>
                  <a:gd name="connsiteY124" fmla="*/ 413139 h 927414"/>
                  <a:gd name="connsiteX125" fmla="*/ 792436 w 3024845"/>
                  <a:gd name="connsiteY125" fmla="*/ 414760 h 927414"/>
                  <a:gd name="connsiteX126" fmla="*/ 792436 w 3024845"/>
                  <a:gd name="connsiteY126" fmla="*/ 426109 h 927414"/>
                  <a:gd name="connsiteX127" fmla="*/ 794463 w 3024845"/>
                  <a:gd name="connsiteY127" fmla="*/ 426109 h 927414"/>
                  <a:gd name="connsiteX128" fmla="*/ 808650 w 3024845"/>
                  <a:gd name="connsiteY128" fmla="*/ 426109 h 927414"/>
                  <a:gd name="connsiteX129" fmla="*/ 814730 w 3024845"/>
                  <a:gd name="connsiteY129" fmla="*/ 432595 h 927414"/>
                  <a:gd name="connsiteX130" fmla="*/ 814730 w 3024845"/>
                  <a:gd name="connsiteY130" fmla="*/ 454213 h 927414"/>
                  <a:gd name="connsiteX131" fmla="*/ 817010 w 3024845"/>
                  <a:gd name="connsiteY131" fmla="*/ 454213 h 927414"/>
                  <a:gd name="connsiteX132" fmla="*/ 832970 w 3024845"/>
                  <a:gd name="connsiteY132" fmla="*/ 454213 h 927414"/>
                  <a:gd name="connsiteX133" fmla="*/ 832970 w 3024845"/>
                  <a:gd name="connsiteY133" fmla="*/ 455293 h 927414"/>
                  <a:gd name="connsiteX134" fmla="*/ 832970 w 3024845"/>
                  <a:gd name="connsiteY134" fmla="*/ 462860 h 927414"/>
                  <a:gd name="connsiteX135" fmla="*/ 834237 w 3024845"/>
                  <a:gd name="connsiteY135" fmla="*/ 462860 h 927414"/>
                  <a:gd name="connsiteX136" fmla="*/ 843104 w 3024845"/>
                  <a:gd name="connsiteY136" fmla="*/ 462860 h 927414"/>
                  <a:gd name="connsiteX137" fmla="*/ 843104 w 3024845"/>
                  <a:gd name="connsiteY137" fmla="*/ 465021 h 927414"/>
                  <a:gd name="connsiteX138" fmla="*/ 843104 w 3024845"/>
                  <a:gd name="connsiteY138" fmla="*/ 480154 h 927414"/>
                  <a:gd name="connsiteX139" fmla="*/ 847157 w 3024845"/>
                  <a:gd name="connsiteY139" fmla="*/ 478262 h 927414"/>
                  <a:gd name="connsiteX140" fmla="*/ 847157 w 3024845"/>
                  <a:gd name="connsiteY140" fmla="*/ 465021 h 927414"/>
                  <a:gd name="connsiteX141" fmla="*/ 848170 w 3024845"/>
                  <a:gd name="connsiteY141" fmla="*/ 465021 h 927414"/>
                  <a:gd name="connsiteX142" fmla="*/ 855264 w 3024845"/>
                  <a:gd name="connsiteY142" fmla="*/ 465021 h 927414"/>
                  <a:gd name="connsiteX143" fmla="*/ 855264 w 3024845"/>
                  <a:gd name="connsiteY143" fmla="*/ 466643 h 927414"/>
                  <a:gd name="connsiteX144" fmla="*/ 855264 w 3024845"/>
                  <a:gd name="connsiteY144" fmla="*/ 477992 h 927414"/>
                  <a:gd name="connsiteX145" fmla="*/ 856024 w 3024845"/>
                  <a:gd name="connsiteY145" fmla="*/ 477992 h 927414"/>
                  <a:gd name="connsiteX146" fmla="*/ 861344 w 3024845"/>
                  <a:gd name="connsiteY146" fmla="*/ 477992 h 927414"/>
                  <a:gd name="connsiteX147" fmla="*/ 909984 w 3024845"/>
                  <a:gd name="connsiteY147" fmla="*/ 473669 h 927414"/>
                  <a:gd name="connsiteX148" fmla="*/ 909984 w 3024845"/>
                  <a:gd name="connsiteY148" fmla="*/ 475020 h 927414"/>
                  <a:gd name="connsiteX149" fmla="*/ 909984 w 3024845"/>
                  <a:gd name="connsiteY149" fmla="*/ 484477 h 927414"/>
                  <a:gd name="connsiteX150" fmla="*/ 910744 w 3024845"/>
                  <a:gd name="connsiteY150" fmla="*/ 484477 h 927414"/>
                  <a:gd name="connsiteX151" fmla="*/ 916065 w 3024845"/>
                  <a:gd name="connsiteY151" fmla="*/ 484477 h 927414"/>
                  <a:gd name="connsiteX152" fmla="*/ 916065 w 3024845"/>
                  <a:gd name="connsiteY152" fmla="*/ 486639 h 927414"/>
                  <a:gd name="connsiteX153" fmla="*/ 916065 w 3024845"/>
                  <a:gd name="connsiteY153" fmla="*/ 501772 h 927414"/>
                  <a:gd name="connsiteX154" fmla="*/ 918091 w 3024845"/>
                  <a:gd name="connsiteY154" fmla="*/ 500421 h 927414"/>
                  <a:gd name="connsiteX155" fmla="*/ 932278 w 3024845"/>
                  <a:gd name="connsiteY155" fmla="*/ 490963 h 927414"/>
                  <a:gd name="connsiteX156" fmla="*/ 938358 w 3024845"/>
                  <a:gd name="connsiteY156" fmla="*/ 449889 h 927414"/>
                  <a:gd name="connsiteX157" fmla="*/ 939118 w 3024845"/>
                  <a:gd name="connsiteY157" fmla="*/ 449619 h 927414"/>
                  <a:gd name="connsiteX158" fmla="*/ 944438 w 3024845"/>
                  <a:gd name="connsiteY158" fmla="*/ 447727 h 927414"/>
                  <a:gd name="connsiteX159" fmla="*/ 946465 w 3024845"/>
                  <a:gd name="connsiteY159" fmla="*/ 378550 h 927414"/>
                  <a:gd name="connsiteX160" fmla="*/ 948492 w 3024845"/>
                  <a:gd name="connsiteY160" fmla="*/ 447727 h 927414"/>
                  <a:gd name="connsiteX161" fmla="*/ 949252 w 3024845"/>
                  <a:gd name="connsiteY161" fmla="*/ 447997 h 927414"/>
                  <a:gd name="connsiteX162" fmla="*/ 954572 w 3024845"/>
                  <a:gd name="connsiteY162" fmla="*/ 449889 h 927414"/>
                  <a:gd name="connsiteX163" fmla="*/ 954572 w 3024845"/>
                  <a:gd name="connsiteY163" fmla="*/ 363418 h 927414"/>
                  <a:gd name="connsiteX164" fmla="*/ 958625 w 3024845"/>
                  <a:gd name="connsiteY164" fmla="*/ 330991 h 927414"/>
                  <a:gd name="connsiteX165" fmla="*/ 997132 w 3024845"/>
                  <a:gd name="connsiteY165" fmla="*/ 330991 h 927414"/>
                  <a:gd name="connsiteX166" fmla="*/ 997132 w 3024845"/>
                  <a:gd name="connsiteY166" fmla="*/ 363418 h 927414"/>
                  <a:gd name="connsiteX167" fmla="*/ 997892 w 3024845"/>
                  <a:gd name="connsiteY167" fmla="*/ 363418 h 927414"/>
                  <a:gd name="connsiteX168" fmla="*/ 1003212 w 3024845"/>
                  <a:gd name="connsiteY168" fmla="*/ 363418 h 927414"/>
                  <a:gd name="connsiteX169" fmla="*/ 1003212 w 3024845"/>
                  <a:gd name="connsiteY169" fmla="*/ 281270 h 927414"/>
                  <a:gd name="connsiteX170" fmla="*/ 1004986 w 3024845"/>
                  <a:gd name="connsiteY170" fmla="*/ 281270 h 927414"/>
                  <a:gd name="connsiteX171" fmla="*/ 1017399 w 3024845"/>
                  <a:gd name="connsiteY171" fmla="*/ 281270 h 927414"/>
                  <a:gd name="connsiteX172" fmla="*/ 1017399 w 3024845"/>
                  <a:gd name="connsiteY172" fmla="*/ 279379 h 927414"/>
                  <a:gd name="connsiteX173" fmla="*/ 1017399 w 3024845"/>
                  <a:gd name="connsiteY173" fmla="*/ 266138 h 927414"/>
                  <a:gd name="connsiteX174" fmla="*/ 1039693 w 3024845"/>
                  <a:gd name="connsiteY174" fmla="*/ 266138 h 927414"/>
                  <a:gd name="connsiteX175" fmla="*/ 1039693 w 3024845"/>
                  <a:gd name="connsiteY175" fmla="*/ 265057 h 927414"/>
                  <a:gd name="connsiteX176" fmla="*/ 1039693 w 3024845"/>
                  <a:gd name="connsiteY176" fmla="*/ 257491 h 927414"/>
                  <a:gd name="connsiteX177" fmla="*/ 1041466 w 3024845"/>
                  <a:gd name="connsiteY177" fmla="*/ 257491 h 927414"/>
                  <a:gd name="connsiteX178" fmla="*/ 1053880 w 3024845"/>
                  <a:gd name="connsiteY178" fmla="*/ 257491 h 927414"/>
                  <a:gd name="connsiteX179" fmla="*/ 1053880 w 3024845"/>
                  <a:gd name="connsiteY179" fmla="*/ 258572 h 927414"/>
                  <a:gd name="connsiteX180" fmla="*/ 1053880 w 3024845"/>
                  <a:gd name="connsiteY180" fmla="*/ 266138 h 927414"/>
                  <a:gd name="connsiteX181" fmla="*/ 1054640 w 3024845"/>
                  <a:gd name="connsiteY181" fmla="*/ 266138 h 927414"/>
                  <a:gd name="connsiteX182" fmla="*/ 1059960 w 3024845"/>
                  <a:gd name="connsiteY182" fmla="*/ 266138 h 927414"/>
                  <a:gd name="connsiteX183" fmla="*/ 1070093 w 3024845"/>
                  <a:gd name="connsiteY183" fmla="*/ 261814 h 927414"/>
                  <a:gd name="connsiteX184" fmla="*/ 1074146 w 3024845"/>
                  <a:gd name="connsiteY184" fmla="*/ 265057 h 927414"/>
                  <a:gd name="connsiteX185" fmla="*/ 1074146 w 3024845"/>
                  <a:gd name="connsiteY185" fmla="*/ 257491 h 927414"/>
                  <a:gd name="connsiteX186" fmla="*/ 1076426 w 3024845"/>
                  <a:gd name="connsiteY186" fmla="*/ 257491 h 927414"/>
                  <a:gd name="connsiteX187" fmla="*/ 1092387 w 3024845"/>
                  <a:gd name="connsiteY187" fmla="*/ 257491 h 927414"/>
                  <a:gd name="connsiteX188" fmla="*/ 1092387 w 3024845"/>
                  <a:gd name="connsiteY188" fmla="*/ 258572 h 927414"/>
                  <a:gd name="connsiteX189" fmla="*/ 1092387 w 3024845"/>
                  <a:gd name="connsiteY189" fmla="*/ 266138 h 927414"/>
                  <a:gd name="connsiteX190" fmla="*/ 1122787 w 3024845"/>
                  <a:gd name="connsiteY190" fmla="*/ 266138 h 927414"/>
                  <a:gd name="connsiteX191" fmla="*/ 1122787 w 3024845"/>
                  <a:gd name="connsiteY191" fmla="*/ 267759 h 927414"/>
                  <a:gd name="connsiteX192" fmla="*/ 1122787 w 3024845"/>
                  <a:gd name="connsiteY192" fmla="*/ 279109 h 927414"/>
                  <a:gd name="connsiteX193" fmla="*/ 1149134 w 3024845"/>
                  <a:gd name="connsiteY193" fmla="*/ 279109 h 927414"/>
                  <a:gd name="connsiteX194" fmla="*/ 1149134 w 3024845"/>
                  <a:gd name="connsiteY194" fmla="*/ 309373 h 927414"/>
                  <a:gd name="connsiteX195" fmla="*/ 1149894 w 3024845"/>
                  <a:gd name="connsiteY195" fmla="*/ 309373 h 927414"/>
                  <a:gd name="connsiteX196" fmla="*/ 1155214 w 3024845"/>
                  <a:gd name="connsiteY196" fmla="*/ 309373 h 927414"/>
                  <a:gd name="connsiteX197" fmla="*/ 1155214 w 3024845"/>
                  <a:gd name="connsiteY197" fmla="*/ 310454 h 927414"/>
                  <a:gd name="connsiteX198" fmla="*/ 1155214 w 3024845"/>
                  <a:gd name="connsiteY198" fmla="*/ 318021 h 927414"/>
                  <a:gd name="connsiteX199" fmla="*/ 1159268 w 3024845"/>
                  <a:gd name="connsiteY199" fmla="*/ 348285 h 927414"/>
                  <a:gd name="connsiteX200" fmla="*/ 1160028 w 3024845"/>
                  <a:gd name="connsiteY200" fmla="*/ 348285 h 927414"/>
                  <a:gd name="connsiteX201" fmla="*/ 1165348 w 3024845"/>
                  <a:gd name="connsiteY201" fmla="*/ 348285 h 927414"/>
                  <a:gd name="connsiteX202" fmla="*/ 1165348 w 3024845"/>
                  <a:gd name="connsiteY202" fmla="*/ 349096 h 927414"/>
                  <a:gd name="connsiteX203" fmla="*/ 1165348 w 3024845"/>
                  <a:gd name="connsiteY203" fmla="*/ 354771 h 927414"/>
                  <a:gd name="connsiteX204" fmla="*/ 1166361 w 3024845"/>
                  <a:gd name="connsiteY204" fmla="*/ 354771 h 927414"/>
                  <a:gd name="connsiteX205" fmla="*/ 1173454 w 3024845"/>
                  <a:gd name="connsiteY205" fmla="*/ 354771 h 927414"/>
                  <a:gd name="connsiteX206" fmla="*/ 1173454 w 3024845"/>
                  <a:gd name="connsiteY206" fmla="*/ 385036 h 927414"/>
                  <a:gd name="connsiteX207" fmla="*/ 1175481 w 3024845"/>
                  <a:gd name="connsiteY207" fmla="*/ 385036 h 927414"/>
                  <a:gd name="connsiteX208" fmla="*/ 1189668 w 3024845"/>
                  <a:gd name="connsiteY208" fmla="*/ 385036 h 927414"/>
                  <a:gd name="connsiteX209" fmla="*/ 1189668 w 3024845"/>
                  <a:gd name="connsiteY209" fmla="*/ 408815 h 927414"/>
                  <a:gd name="connsiteX210" fmla="*/ 1191695 w 3024845"/>
                  <a:gd name="connsiteY210" fmla="*/ 410436 h 927414"/>
                  <a:gd name="connsiteX211" fmla="*/ 1191695 w 3024845"/>
                  <a:gd name="connsiteY211" fmla="*/ 421786 h 927414"/>
                  <a:gd name="connsiteX212" fmla="*/ 1192455 w 3024845"/>
                  <a:gd name="connsiteY212" fmla="*/ 421786 h 927414"/>
                  <a:gd name="connsiteX213" fmla="*/ 1197775 w 3024845"/>
                  <a:gd name="connsiteY213" fmla="*/ 421786 h 927414"/>
                  <a:gd name="connsiteX214" fmla="*/ 1197775 w 3024845"/>
                  <a:gd name="connsiteY214" fmla="*/ 445565 h 927414"/>
                  <a:gd name="connsiteX215" fmla="*/ 1199041 w 3024845"/>
                  <a:gd name="connsiteY215" fmla="*/ 445565 h 927414"/>
                  <a:gd name="connsiteX216" fmla="*/ 1207908 w 3024845"/>
                  <a:gd name="connsiteY216" fmla="*/ 445565 h 927414"/>
                  <a:gd name="connsiteX217" fmla="*/ 1209935 w 3024845"/>
                  <a:gd name="connsiteY217" fmla="*/ 449619 h 927414"/>
                  <a:gd name="connsiteX218" fmla="*/ 1209935 w 3024845"/>
                  <a:gd name="connsiteY218" fmla="*/ 462860 h 927414"/>
                  <a:gd name="connsiteX219" fmla="*/ 1211455 w 3024845"/>
                  <a:gd name="connsiteY219" fmla="*/ 460968 h 927414"/>
                  <a:gd name="connsiteX220" fmla="*/ 1222095 w 3024845"/>
                  <a:gd name="connsiteY220" fmla="*/ 447727 h 927414"/>
                  <a:gd name="connsiteX221" fmla="*/ 1250469 w 3024845"/>
                  <a:gd name="connsiteY221" fmla="*/ 447727 h 927414"/>
                  <a:gd name="connsiteX222" fmla="*/ 1250469 w 3024845"/>
                  <a:gd name="connsiteY222" fmla="*/ 534198 h 927414"/>
                  <a:gd name="connsiteX223" fmla="*/ 1251229 w 3024845"/>
                  <a:gd name="connsiteY223" fmla="*/ 534198 h 927414"/>
                  <a:gd name="connsiteX224" fmla="*/ 1256549 w 3024845"/>
                  <a:gd name="connsiteY224" fmla="*/ 534198 h 927414"/>
                  <a:gd name="connsiteX225" fmla="*/ 1257309 w 3024845"/>
                  <a:gd name="connsiteY225" fmla="*/ 532847 h 927414"/>
                  <a:gd name="connsiteX226" fmla="*/ 1262629 w 3024845"/>
                  <a:gd name="connsiteY226" fmla="*/ 523389 h 927414"/>
                  <a:gd name="connsiteX227" fmla="*/ 1262629 w 3024845"/>
                  <a:gd name="connsiteY227" fmla="*/ 525281 h 927414"/>
                  <a:gd name="connsiteX228" fmla="*/ 1262629 w 3024845"/>
                  <a:gd name="connsiteY228" fmla="*/ 538522 h 927414"/>
                  <a:gd name="connsiteX229" fmla="*/ 1266682 w 3024845"/>
                  <a:gd name="connsiteY229" fmla="*/ 493125 h 927414"/>
                  <a:gd name="connsiteX230" fmla="*/ 1267442 w 3024845"/>
                  <a:gd name="connsiteY230" fmla="*/ 493125 h 927414"/>
                  <a:gd name="connsiteX231" fmla="*/ 1272762 w 3024845"/>
                  <a:gd name="connsiteY231" fmla="*/ 493125 h 927414"/>
                  <a:gd name="connsiteX232" fmla="*/ 1272762 w 3024845"/>
                  <a:gd name="connsiteY232" fmla="*/ 428271 h 927414"/>
                  <a:gd name="connsiteX233" fmla="*/ 1273776 w 3024845"/>
                  <a:gd name="connsiteY233" fmla="*/ 428271 h 927414"/>
                  <a:gd name="connsiteX234" fmla="*/ 1280869 w 3024845"/>
                  <a:gd name="connsiteY234" fmla="*/ 428271 h 927414"/>
                  <a:gd name="connsiteX235" fmla="*/ 1293029 w 3024845"/>
                  <a:gd name="connsiteY235" fmla="*/ 385036 h 927414"/>
                  <a:gd name="connsiteX236" fmla="*/ 1294296 w 3024845"/>
                  <a:gd name="connsiteY236" fmla="*/ 385036 h 927414"/>
                  <a:gd name="connsiteX237" fmla="*/ 1303163 w 3024845"/>
                  <a:gd name="connsiteY237" fmla="*/ 385036 h 927414"/>
                  <a:gd name="connsiteX238" fmla="*/ 1313296 w 3024845"/>
                  <a:gd name="connsiteY238" fmla="*/ 428271 h 927414"/>
                  <a:gd name="connsiteX239" fmla="*/ 1314309 w 3024845"/>
                  <a:gd name="connsiteY239" fmla="*/ 428271 h 927414"/>
                  <a:gd name="connsiteX240" fmla="*/ 1321403 w 3024845"/>
                  <a:gd name="connsiteY240" fmla="*/ 428271 h 927414"/>
                  <a:gd name="connsiteX241" fmla="*/ 1321403 w 3024845"/>
                  <a:gd name="connsiteY241" fmla="*/ 467183 h 927414"/>
                  <a:gd name="connsiteX242" fmla="*/ 1323176 w 3024845"/>
                  <a:gd name="connsiteY242" fmla="*/ 467183 h 927414"/>
                  <a:gd name="connsiteX243" fmla="*/ 1335590 w 3024845"/>
                  <a:gd name="connsiteY243" fmla="*/ 467183 h 927414"/>
                  <a:gd name="connsiteX244" fmla="*/ 1335590 w 3024845"/>
                  <a:gd name="connsiteY244" fmla="*/ 469345 h 927414"/>
                  <a:gd name="connsiteX245" fmla="*/ 1335590 w 3024845"/>
                  <a:gd name="connsiteY245" fmla="*/ 484477 h 927414"/>
                  <a:gd name="connsiteX246" fmla="*/ 1339643 w 3024845"/>
                  <a:gd name="connsiteY246" fmla="*/ 482316 h 927414"/>
                  <a:gd name="connsiteX247" fmla="*/ 1339643 w 3024845"/>
                  <a:gd name="connsiteY247" fmla="*/ 467183 h 927414"/>
                  <a:gd name="connsiteX248" fmla="*/ 1341163 w 3024845"/>
                  <a:gd name="connsiteY248" fmla="*/ 467183 h 927414"/>
                  <a:gd name="connsiteX249" fmla="*/ 1351803 w 3024845"/>
                  <a:gd name="connsiteY249" fmla="*/ 467183 h 927414"/>
                  <a:gd name="connsiteX250" fmla="*/ 1351803 w 3024845"/>
                  <a:gd name="connsiteY250" fmla="*/ 468804 h 927414"/>
                  <a:gd name="connsiteX251" fmla="*/ 1351803 w 3024845"/>
                  <a:gd name="connsiteY251" fmla="*/ 480154 h 927414"/>
                  <a:gd name="connsiteX252" fmla="*/ 1382204 w 3024845"/>
                  <a:gd name="connsiteY252" fmla="*/ 480154 h 927414"/>
                  <a:gd name="connsiteX253" fmla="*/ 1382204 w 3024845"/>
                  <a:gd name="connsiteY253" fmla="*/ 443404 h 927414"/>
                  <a:gd name="connsiteX254" fmla="*/ 1383470 w 3024845"/>
                  <a:gd name="connsiteY254" fmla="*/ 443404 h 927414"/>
                  <a:gd name="connsiteX255" fmla="*/ 1392337 w 3024845"/>
                  <a:gd name="connsiteY255" fmla="*/ 443404 h 927414"/>
                  <a:gd name="connsiteX256" fmla="*/ 1392337 w 3024845"/>
                  <a:gd name="connsiteY256" fmla="*/ 465021 h 927414"/>
                  <a:gd name="connsiteX257" fmla="*/ 1394364 w 3024845"/>
                  <a:gd name="connsiteY257" fmla="*/ 432595 h 927414"/>
                  <a:gd name="connsiteX258" fmla="*/ 1416657 w 3024845"/>
                  <a:gd name="connsiteY258" fmla="*/ 432595 h 927414"/>
                  <a:gd name="connsiteX259" fmla="*/ 1416657 w 3024845"/>
                  <a:gd name="connsiteY259" fmla="*/ 430973 h 927414"/>
                  <a:gd name="connsiteX260" fmla="*/ 1416657 w 3024845"/>
                  <a:gd name="connsiteY260" fmla="*/ 419624 h 927414"/>
                  <a:gd name="connsiteX261" fmla="*/ 1417417 w 3024845"/>
                  <a:gd name="connsiteY261" fmla="*/ 419624 h 927414"/>
                  <a:gd name="connsiteX262" fmla="*/ 1422737 w 3024845"/>
                  <a:gd name="connsiteY262" fmla="*/ 419624 h 927414"/>
                  <a:gd name="connsiteX263" fmla="*/ 1422737 w 3024845"/>
                  <a:gd name="connsiteY263" fmla="*/ 417733 h 927414"/>
                  <a:gd name="connsiteX264" fmla="*/ 1422737 w 3024845"/>
                  <a:gd name="connsiteY264" fmla="*/ 404492 h 927414"/>
                  <a:gd name="connsiteX265" fmla="*/ 1426791 w 3024845"/>
                  <a:gd name="connsiteY265" fmla="*/ 410977 h 927414"/>
                  <a:gd name="connsiteX266" fmla="*/ 1429071 w 3024845"/>
                  <a:gd name="connsiteY266" fmla="*/ 410977 h 927414"/>
                  <a:gd name="connsiteX267" fmla="*/ 1445031 w 3024845"/>
                  <a:gd name="connsiteY267" fmla="*/ 410977 h 927414"/>
                  <a:gd name="connsiteX268" fmla="*/ 1445031 w 3024845"/>
                  <a:gd name="connsiteY268" fmla="*/ 410166 h 927414"/>
                  <a:gd name="connsiteX269" fmla="*/ 1445031 w 3024845"/>
                  <a:gd name="connsiteY269" fmla="*/ 404492 h 927414"/>
                  <a:gd name="connsiteX270" fmla="*/ 1445791 w 3024845"/>
                  <a:gd name="connsiteY270" fmla="*/ 404492 h 927414"/>
                  <a:gd name="connsiteX271" fmla="*/ 1451111 w 3024845"/>
                  <a:gd name="connsiteY271" fmla="*/ 404492 h 927414"/>
                  <a:gd name="connsiteX272" fmla="*/ 1451111 w 3024845"/>
                  <a:gd name="connsiteY272" fmla="*/ 405843 h 927414"/>
                  <a:gd name="connsiteX273" fmla="*/ 1451111 w 3024845"/>
                  <a:gd name="connsiteY273" fmla="*/ 415301 h 927414"/>
                  <a:gd name="connsiteX274" fmla="*/ 1489618 w 3024845"/>
                  <a:gd name="connsiteY274" fmla="*/ 415301 h 927414"/>
                  <a:gd name="connsiteX275" fmla="*/ 1489618 w 3024845"/>
                  <a:gd name="connsiteY275" fmla="*/ 553654 h 927414"/>
                  <a:gd name="connsiteX276" fmla="*/ 1491138 w 3024845"/>
                  <a:gd name="connsiteY276" fmla="*/ 553654 h 927414"/>
                  <a:gd name="connsiteX277" fmla="*/ 1501778 w 3024845"/>
                  <a:gd name="connsiteY277" fmla="*/ 553654 h 927414"/>
                  <a:gd name="connsiteX278" fmla="*/ 1501778 w 3024845"/>
                  <a:gd name="connsiteY278" fmla="*/ 540684 h 927414"/>
                  <a:gd name="connsiteX279" fmla="*/ 1505832 w 3024845"/>
                  <a:gd name="connsiteY279" fmla="*/ 540684 h 927414"/>
                  <a:gd name="connsiteX280" fmla="*/ 1505832 w 3024845"/>
                  <a:gd name="connsiteY280" fmla="*/ 553654 h 927414"/>
                  <a:gd name="connsiteX281" fmla="*/ 1536232 w 3024845"/>
                  <a:gd name="connsiteY281" fmla="*/ 553654 h 927414"/>
                  <a:gd name="connsiteX282" fmla="*/ 1536232 w 3024845"/>
                  <a:gd name="connsiteY282" fmla="*/ 523389 h 927414"/>
                  <a:gd name="connsiteX283" fmla="*/ 1548392 w 3024845"/>
                  <a:gd name="connsiteY283" fmla="*/ 523389 h 927414"/>
                  <a:gd name="connsiteX284" fmla="*/ 1560552 w 3024845"/>
                  <a:gd name="connsiteY284" fmla="*/ 521228 h 927414"/>
                  <a:gd name="connsiteX285" fmla="*/ 1564606 w 3024845"/>
                  <a:gd name="connsiteY285" fmla="*/ 523389 h 927414"/>
                  <a:gd name="connsiteX286" fmla="*/ 1574739 w 3024845"/>
                  <a:gd name="connsiteY286" fmla="*/ 523389 h 927414"/>
                  <a:gd name="connsiteX287" fmla="*/ 1574739 w 3024845"/>
                  <a:gd name="connsiteY287" fmla="*/ 553654 h 927414"/>
                  <a:gd name="connsiteX288" fmla="*/ 1582846 w 3024845"/>
                  <a:gd name="connsiteY288" fmla="*/ 553654 h 927414"/>
                  <a:gd name="connsiteX289" fmla="*/ 1582846 w 3024845"/>
                  <a:gd name="connsiteY289" fmla="*/ 570949 h 927414"/>
                  <a:gd name="connsiteX290" fmla="*/ 1592182 w 3024845"/>
                  <a:gd name="connsiteY290" fmla="*/ 571854 h 927414"/>
                  <a:gd name="connsiteX291" fmla="*/ 1605140 w 3024845"/>
                  <a:gd name="connsiteY291" fmla="*/ 571854 h 927414"/>
                  <a:gd name="connsiteX292" fmla="*/ 1605140 w 3024845"/>
                  <a:gd name="connsiteY292" fmla="*/ 555816 h 927414"/>
                  <a:gd name="connsiteX293" fmla="*/ 1673096 w 3024845"/>
                  <a:gd name="connsiteY293" fmla="*/ 555816 h 927414"/>
                  <a:gd name="connsiteX294" fmla="*/ 1673096 w 3024845"/>
                  <a:gd name="connsiteY294" fmla="*/ 470563 h 927414"/>
                  <a:gd name="connsiteX295" fmla="*/ 1745104 w 3024845"/>
                  <a:gd name="connsiteY295" fmla="*/ 470563 h 927414"/>
                  <a:gd name="connsiteX296" fmla="*/ 1745104 w 3024845"/>
                  <a:gd name="connsiteY296" fmla="*/ 549331 h 927414"/>
                  <a:gd name="connsiteX297" fmla="*/ 1747008 w 3024845"/>
                  <a:gd name="connsiteY297" fmla="*/ 549331 h 927414"/>
                  <a:gd name="connsiteX298" fmla="*/ 1748250 w 3024845"/>
                  <a:gd name="connsiteY298" fmla="*/ 571854 h 927414"/>
                  <a:gd name="connsiteX299" fmla="*/ 1757926 w 3024845"/>
                  <a:gd name="connsiteY299" fmla="*/ 571854 h 927414"/>
                  <a:gd name="connsiteX300" fmla="*/ 1759168 w 3024845"/>
                  <a:gd name="connsiteY300" fmla="*/ 549331 h 927414"/>
                  <a:gd name="connsiteX301" fmla="*/ 1765248 w 3024845"/>
                  <a:gd name="connsiteY301" fmla="*/ 549331 h 927414"/>
                  <a:gd name="connsiteX302" fmla="*/ 1766490 w 3024845"/>
                  <a:gd name="connsiteY302" fmla="*/ 571854 h 927414"/>
                  <a:gd name="connsiteX303" fmla="*/ 1817112 w 3024845"/>
                  <a:gd name="connsiteY303" fmla="*/ 571854 h 927414"/>
                  <a:gd name="connsiteX304" fmla="*/ 1817112 w 3024845"/>
                  <a:gd name="connsiteY304" fmla="*/ 408826 h 927414"/>
                  <a:gd name="connsiteX305" fmla="*/ 2014439 w 3024845"/>
                  <a:gd name="connsiteY305" fmla="*/ 408826 h 927414"/>
                  <a:gd name="connsiteX306" fmla="*/ 2014439 w 3024845"/>
                  <a:gd name="connsiteY306" fmla="*/ 571854 h 927414"/>
                  <a:gd name="connsiteX307" fmla="*/ 2033136 w 3024845"/>
                  <a:gd name="connsiteY307" fmla="*/ 571854 h 927414"/>
                  <a:gd name="connsiteX308" fmla="*/ 2033136 w 3024845"/>
                  <a:gd name="connsiteY308" fmla="*/ 489161 h 927414"/>
                  <a:gd name="connsiteX309" fmla="*/ 2128256 w 3024845"/>
                  <a:gd name="connsiteY309" fmla="*/ 489161 h 927414"/>
                  <a:gd name="connsiteX310" fmla="*/ 2146266 w 3024845"/>
                  <a:gd name="connsiteY310" fmla="*/ 239 h 927414"/>
                  <a:gd name="connsiteX311" fmla="*/ 2180720 w 3024845"/>
                  <a:gd name="connsiteY311" fmla="*/ 423948 h 927414"/>
                  <a:gd name="connsiteX312" fmla="*/ 2245574 w 3024845"/>
                  <a:gd name="connsiteY312" fmla="*/ 423948 h 927414"/>
                  <a:gd name="connsiteX313" fmla="*/ 2245574 w 3024845"/>
                  <a:gd name="connsiteY313" fmla="*/ 499610 h 927414"/>
                  <a:gd name="connsiteX314" fmla="*/ 2253681 w 3024845"/>
                  <a:gd name="connsiteY314" fmla="*/ 499610 h 927414"/>
                  <a:gd name="connsiteX315" fmla="*/ 2255708 w 3024845"/>
                  <a:gd name="connsiteY315" fmla="*/ 493125 h 927414"/>
                  <a:gd name="connsiteX316" fmla="*/ 2261788 w 3024845"/>
                  <a:gd name="connsiteY316" fmla="*/ 493125 h 927414"/>
                  <a:gd name="connsiteX317" fmla="*/ 2263815 w 3024845"/>
                  <a:gd name="connsiteY317" fmla="*/ 501772 h 927414"/>
                  <a:gd name="connsiteX318" fmla="*/ 2275975 w 3024845"/>
                  <a:gd name="connsiteY318" fmla="*/ 501772 h 927414"/>
                  <a:gd name="connsiteX319" fmla="*/ 2275975 w 3024845"/>
                  <a:gd name="connsiteY319" fmla="*/ 495286 h 927414"/>
                  <a:gd name="connsiteX320" fmla="*/ 2298268 w 3024845"/>
                  <a:gd name="connsiteY320" fmla="*/ 495286 h 927414"/>
                  <a:gd name="connsiteX321" fmla="*/ 2298268 w 3024845"/>
                  <a:gd name="connsiteY321" fmla="*/ 501772 h 927414"/>
                  <a:gd name="connsiteX322" fmla="*/ 2318535 w 3024845"/>
                  <a:gd name="connsiteY322" fmla="*/ 501772 h 927414"/>
                  <a:gd name="connsiteX323" fmla="*/ 2318535 w 3024845"/>
                  <a:gd name="connsiteY323" fmla="*/ 547169 h 927414"/>
                  <a:gd name="connsiteX324" fmla="*/ 2332722 w 3024845"/>
                  <a:gd name="connsiteY324" fmla="*/ 547169 h 927414"/>
                  <a:gd name="connsiteX325" fmla="*/ 2332722 w 3024845"/>
                  <a:gd name="connsiteY325" fmla="*/ 534198 h 927414"/>
                  <a:gd name="connsiteX326" fmla="*/ 2348936 w 3024845"/>
                  <a:gd name="connsiteY326" fmla="*/ 534198 h 927414"/>
                  <a:gd name="connsiteX327" fmla="*/ 2348936 w 3024845"/>
                  <a:gd name="connsiteY327" fmla="*/ 354771 h 927414"/>
                  <a:gd name="connsiteX328" fmla="*/ 2355016 w 3024845"/>
                  <a:gd name="connsiteY328" fmla="*/ 348285 h 927414"/>
                  <a:gd name="connsiteX329" fmla="*/ 2427977 w 3024845"/>
                  <a:gd name="connsiteY329" fmla="*/ 348285 h 927414"/>
                  <a:gd name="connsiteX330" fmla="*/ 2427977 w 3024845"/>
                  <a:gd name="connsiteY330" fmla="*/ 356933 h 927414"/>
                  <a:gd name="connsiteX331" fmla="*/ 2438110 w 3024845"/>
                  <a:gd name="connsiteY331" fmla="*/ 356933 h 927414"/>
                  <a:gd name="connsiteX332" fmla="*/ 2438110 w 3024845"/>
                  <a:gd name="connsiteY332" fmla="*/ 471507 h 927414"/>
                  <a:gd name="connsiteX333" fmla="*/ 2460404 w 3024845"/>
                  <a:gd name="connsiteY333" fmla="*/ 471507 h 927414"/>
                  <a:gd name="connsiteX334" fmla="*/ 2460404 w 3024845"/>
                  <a:gd name="connsiteY334" fmla="*/ 404492 h 927414"/>
                  <a:gd name="connsiteX335" fmla="*/ 2486751 w 3024845"/>
                  <a:gd name="connsiteY335" fmla="*/ 404492 h 927414"/>
                  <a:gd name="connsiteX336" fmla="*/ 2490804 w 3024845"/>
                  <a:gd name="connsiteY336" fmla="*/ 400168 h 927414"/>
                  <a:gd name="connsiteX337" fmla="*/ 2498911 w 3024845"/>
                  <a:gd name="connsiteY337" fmla="*/ 400168 h 927414"/>
                  <a:gd name="connsiteX338" fmla="*/ 2502964 w 3024845"/>
                  <a:gd name="connsiteY338" fmla="*/ 404492 h 927414"/>
                  <a:gd name="connsiteX339" fmla="*/ 2525258 w 3024845"/>
                  <a:gd name="connsiteY339" fmla="*/ 404492 h 927414"/>
                  <a:gd name="connsiteX340" fmla="*/ 2525258 w 3024845"/>
                  <a:gd name="connsiteY340" fmla="*/ 287756 h 927414"/>
                  <a:gd name="connsiteX341" fmla="*/ 2582005 w 3024845"/>
                  <a:gd name="connsiteY341" fmla="*/ 276947 h 927414"/>
                  <a:gd name="connsiteX342" fmla="*/ 2582005 w 3024845"/>
                  <a:gd name="connsiteY342" fmla="*/ 278028 h 927414"/>
                  <a:gd name="connsiteX343" fmla="*/ 2582005 w 3024845"/>
                  <a:gd name="connsiteY343" fmla="*/ 285594 h 927414"/>
                  <a:gd name="connsiteX344" fmla="*/ 2608352 w 3024845"/>
                  <a:gd name="connsiteY344" fmla="*/ 285594 h 927414"/>
                  <a:gd name="connsiteX345" fmla="*/ 2608352 w 3024845"/>
                  <a:gd name="connsiteY345" fmla="*/ 540684 h 927414"/>
                  <a:gd name="connsiteX346" fmla="*/ 2630646 w 3024845"/>
                  <a:gd name="connsiteY346" fmla="*/ 540684 h 927414"/>
                  <a:gd name="connsiteX347" fmla="*/ 2630646 w 3024845"/>
                  <a:gd name="connsiteY347" fmla="*/ 536360 h 927414"/>
                  <a:gd name="connsiteX348" fmla="*/ 2642806 w 3024845"/>
                  <a:gd name="connsiteY348" fmla="*/ 536360 h 927414"/>
                  <a:gd name="connsiteX349" fmla="*/ 2642806 w 3024845"/>
                  <a:gd name="connsiteY349" fmla="*/ 540684 h 927414"/>
                  <a:gd name="connsiteX350" fmla="*/ 2667126 w 3024845"/>
                  <a:gd name="connsiteY350" fmla="*/ 540684 h 927414"/>
                  <a:gd name="connsiteX351" fmla="*/ 2667126 w 3024845"/>
                  <a:gd name="connsiteY351" fmla="*/ 527713 h 927414"/>
                  <a:gd name="connsiteX352" fmla="*/ 2695500 w 3024845"/>
                  <a:gd name="connsiteY352" fmla="*/ 527713 h 927414"/>
                  <a:gd name="connsiteX353" fmla="*/ 2707660 w 3024845"/>
                  <a:gd name="connsiteY353" fmla="*/ 523389 h 927414"/>
                  <a:gd name="connsiteX354" fmla="*/ 2727927 w 3024845"/>
                  <a:gd name="connsiteY354" fmla="*/ 527713 h 927414"/>
                  <a:gd name="connsiteX355" fmla="*/ 2727927 w 3024845"/>
                  <a:gd name="connsiteY355" fmla="*/ 510419 h 927414"/>
                  <a:gd name="connsiteX356" fmla="*/ 2736034 w 3024845"/>
                  <a:gd name="connsiteY356" fmla="*/ 510419 h 927414"/>
                  <a:gd name="connsiteX357" fmla="*/ 2736034 w 3024845"/>
                  <a:gd name="connsiteY357" fmla="*/ 497448 h 927414"/>
                  <a:gd name="connsiteX358" fmla="*/ 2792781 w 3024845"/>
                  <a:gd name="connsiteY358" fmla="*/ 497448 h 927414"/>
                  <a:gd name="connsiteX359" fmla="*/ 2792781 w 3024845"/>
                  <a:gd name="connsiteY359" fmla="*/ 467183 h 927414"/>
                  <a:gd name="connsiteX360" fmla="*/ 2811021 w 3024845"/>
                  <a:gd name="connsiteY360" fmla="*/ 467183 h 927414"/>
                  <a:gd name="connsiteX361" fmla="*/ 2811021 w 3024845"/>
                  <a:gd name="connsiteY361" fmla="*/ 460698 h 927414"/>
                  <a:gd name="connsiteX362" fmla="*/ 2823181 w 3024845"/>
                  <a:gd name="connsiteY362" fmla="*/ 460698 h 927414"/>
                  <a:gd name="connsiteX363" fmla="*/ 2823181 w 3024845"/>
                  <a:gd name="connsiteY363" fmla="*/ 467183 h 927414"/>
                  <a:gd name="connsiteX364" fmla="*/ 2839395 w 3024845"/>
                  <a:gd name="connsiteY364" fmla="*/ 467183 h 927414"/>
                  <a:gd name="connsiteX365" fmla="*/ 2839395 w 3024845"/>
                  <a:gd name="connsiteY365" fmla="*/ 516904 h 927414"/>
                  <a:gd name="connsiteX366" fmla="*/ 2871822 w 3024845"/>
                  <a:gd name="connsiteY366" fmla="*/ 516904 h 927414"/>
                  <a:gd name="connsiteX367" fmla="*/ 2871822 w 3024845"/>
                  <a:gd name="connsiteY367" fmla="*/ 490963 h 927414"/>
                  <a:gd name="connsiteX368" fmla="*/ 2910329 w 3024845"/>
                  <a:gd name="connsiteY368" fmla="*/ 490963 h 927414"/>
                  <a:gd name="connsiteX369" fmla="*/ 2910329 w 3024845"/>
                  <a:gd name="connsiteY369" fmla="*/ 460698 h 927414"/>
                  <a:gd name="connsiteX370" fmla="*/ 2958970 w 3024845"/>
                  <a:gd name="connsiteY370" fmla="*/ 460698 h 927414"/>
                  <a:gd name="connsiteX371" fmla="*/ 2958970 w 3024845"/>
                  <a:gd name="connsiteY371" fmla="*/ 571854 h 927414"/>
                  <a:gd name="connsiteX372" fmla="*/ 2958970 w 3024845"/>
                  <a:gd name="connsiteY372" fmla="*/ 585633 h 927414"/>
                  <a:gd name="connsiteX373" fmla="*/ 3024845 w 3024845"/>
                  <a:gd name="connsiteY373" fmla="*/ 585633 h 927414"/>
                  <a:gd name="connsiteX374" fmla="*/ 3024845 w 3024845"/>
                  <a:gd name="connsiteY374" fmla="*/ 927414 h 927414"/>
                  <a:gd name="connsiteX375" fmla="*/ 2054 w 3024845"/>
                  <a:gd name="connsiteY375" fmla="*/ 925081 h 927414"/>
                  <a:gd name="connsiteX376" fmla="*/ 0 w 3024845"/>
                  <a:gd name="connsiteY376" fmla="*/ 490963 h 927414"/>
                  <a:gd name="connsiteX377" fmla="*/ 20267 w 3024845"/>
                  <a:gd name="connsiteY377" fmla="*/ 490963 h 927414"/>
                  <a:gd name="connsiteX378" fmla="*/ 20774 w 3024845"/>
                  <a:gd name="connsiteY378" fmla="*/ 489882 h 927414"/>
                  <a:gd name="connsiteX379" fmla="*/ 24320 w 3024845"/>
                  <a:gd name="connsiteY379" fmla="*/ 482316 h 927414"/>
                  <a:gd name="connsiteX380" fmla="*/ 26094 w 3024845"/>
                  <a:gd name="connsiteY380" fmla="*/ 482586 h 927414"/>
                  <a:gd name="connsiteX381" fmla="*/ 38507 w 3024845"/>
                  <a:gd name="connsiteY381" fmla="*/ 484477 h 927414"/>
                  <a:gd name="connsiteX382" fmla="*/ 39014 w 3024845"/>
                  <a:gd name="connsiteY382" fmla="*/ 485829 h 927414"/>
                  <a:gd name="connsiteX383" fmla="*/ 42560 w 3024845"/>
                  <a:gd name="connsiteY383" fmla="*/ 495286 h 927414"/>
                  <a:gd name="connsiteX384" fmla="*/ 68907 w 3024845"/>
                  <a:gd name="connsiteY384" fmla="*/ 497448 h 927414"/>
                  <a:gd name="connsiteX385" fmla="*/ 68907 w 3024845"/>
                  <a:gd name="connsiteY385" fmla="*/ 374227 h 927414"/>
                  <a:gd name="connsiteX386" fmla="*/ 70934 w 3024845"/>
                  <a:gd name="connsiteY386" fmla="*/ 374227 h 927414"/>
                  <a:gd name="connsiteX387" fmla="*/ 85121 w 3024845"/>
                  <a:gd name="connsiteY387" fmla="*/ 374227 h 927414"/>
                  <a:gd name="connsiteX388" fmla="*/ 85121 w 3024845"/>
                  <a:gd name="connsiteY388" fmla="*/ 238035 h 927414"/>
                  <a:gd name="connsiteX389" fmla="*/ 86894 w 3024845"/>
                  <a:gd name="connsiteY389" fmla="*/ 238035 h 927414"/>
                  <a:gd name="connsiteX390" fmla="*/ 99308 w 3024845"/>
                  <a:gd name="connsiteY390" fmla="*/ 238035 h 927414"/>
                  <a:gd name="connsiteX391" fmla="*/ 99308 w 3024845"/>
                  <a:gd name="connsiteY391" fmla="*/ 123461 h 927414"/>
                  <a:gd name="connsiteX392" fmla="*/ 103361 w 3024845"/>
                  <a:gd name="connsiteY392" fmla="*/ 95357 h 927414"/>
                  <a:gd name="connsiteX393" fmla="*/ 105388 w 3024845"/>
                  <a:gd name="connsiteY393" fmla="*/ 95357 h 927414"/>
                  <a:gd name="connsiteX394" fmla="*/ 119575 w 3024845"/>
                  <a:gd name="connsiteY394" fmla="*/ 95357 h 927414"/>
                  <a:gd name="connsiteX0" fmla="*/ 119575 w 3024845"/>
                  <a:gd name="connsiteY0" fmla="*/ 2161 h 834218"/>
                  <a:gd name="connsiteX1" fmla="*/ 200642 w 3024845"/>
                  <a:gd name="connsiteY1" fmla="*/ 0 h 834218"/>
                  <a:gd name="connsiteX2" fmla="*/ 202669 w 3024845"/>
                  <a:gd name="connsiteY2" fmla="*/ 0 h 834218"/>
                  <a:gd name="connsiteX3" fmla="*/ 216856 w 3024845"/>
                  <a:gd name="connsiteY3" fmla="*/ 0 h 834218"/>
                  <a:gd name="connsiteX4" fmla="*/ 216856 w 3024845"/>
                  <a:gd name="connsiteY4" fmla="*/ 23779 h 834218"/>
                  <a:gd name="connsiteX5" fmla="*/ 217363 w 3024845"/>
                  <a:gd name="connsiteY5" fmla="*/ 24590 h 834218"/>
                  <a:gd name="connsiteX6" fmla="*/ 220909 w 3024845"/>
                  <a:gd name="connsiteY6" fmla="*/ 30265 h 834218"/>
                  <a:gd name="connsiteX7" fmla="*/ 220909 w 3024845"/>
                  <a:gd name="connsiteY7" fmla="*/ 144839 h 834218"/>
                  <a:gd name="connsiteX8" fmla="*/ 223189 w 3024845"/>
                  <a:gd name="connsiteY8" fmla="*/ 144839 h 834218"/>
                  <a:gd name="connsiteX9" fmla="*/ 239150 w 3024845"/>
                  <a:gd name="connsiteY9" fmla="*/ 144839 h 834218"/>
                  <a:gd name="connsiteX10" fmla="*/ 239150 w 3024845"/>
                  <a:gd name="connsiteY10" fmla="*/ 285354 h 834218"/>
                  <a:gd name="connsiteX11" fmla="*/ 240670 w 3024845"/>
                  <a:gd name="connsiteY11" fmla="*/ 285084 h 834218"/>
                  <a:gd name="connsiteX12" fmla="*/ 251310 w 3024845"/>
                  <a:gd name="connsiteY12" fmla="*/ 283193 h 834218"/>
                  <a:gd name="connsiteX13" fmla="*/ 249283 w 3024845"/>
                  <a:gd name="connsiteY13" fmla="*/ 371825 h 834218"/>
                  <a:gd name="connsiteX14" fmla="*/ 250803 w 3024845"/>
                  <a:gd name="connsiteY14" fmla="*/ 372096 h 834218"/>
                  <a:gd name="connsiteX15" fmla="*/ 261443 w 3024845"/>
                  <a:gd name="connsiteY15" fmla="*/ 373987 h 834218"/>
                  <a:gd name="connsiteX16" fmla="*/ 261696 w 3024845"/>
                  <a:gd name="connsiteY16" fmla="*/ 374798 h 834218"/>
                  <a:gd name="connsiteX17" fmla="*/ 263470 w 3024845"/>
                  <a:gd name="connsiteY17" fmla="*/ 380473 h 834218"/>
                  <a:gd name="connsiteX18" fmla="*/ 264230 w 3024845"/>
                  <a:gd name="connsiteY18" fmla="*/ 378041 h 834218"/>
                  <a:gd name="connsiteX19" fmla="*/ 269550 w 3024845"/>
                  <a:gd name="connsiteY19" fmla="*/ 361017 h 834218"/>
                  <a:gd name="connsiteX20" fmla="*/ 271323 w 3024845"/>
                  <a:gd name="connsiteY20" fmla="*/ 361017 h 834218"/>
                  <a:gd name="connsiteX21" fmla="*/ 283737 w 3024845"/>
                  <a:gd name="connsiteY21" fmla="*/ 361017 h 834218"/>
                  <a:gd name="connsiteX22" fmla="*/ 283737 w 3024845"/>
                  <a:gd name="connsiteY22" fmla="*/ 393443 h 834218"/>
                  <a:gd name="connsiteX23" fmla="*/ 284750 w 3024845"/>
                  <a:gd name="connsiteY23" fmla="*/ 393984 h 834218"/>
                  <a:gd name="connsiteX24" fmla="*/ 291844 w 3024845"/>
                  <a:gd name="connsiteY24" fmla="*/ 397767 h 834218"/>
                  <a:gd name="connsiteX25" fmla="*/ 291844 w 3024845"/>
                  <a:gd name="connsiteY25" fmla="*/ 399118 h 834218"/>
                  <a:gd name="connsiteX26" fmla="*/ 291844 w 3024845"/>
                  <a:gd name="connsiteY26" fmla="*/ 408576 h 834218"/>
                  <a:gd name="connsiteX27" fmla="*/ 336431 w 3024845"/>
                  <a:gd name="connsiteY27" fmla="*/ 408576 h 834218"/>
                  <a:gd name="connsiteX28" fmla="*/ 336431 w 3024845"/>
                  <a:gd name="connsiteY28" fmla="*/ 409657 h 834218"/>
                  <a:gd name="connsiteX29" fmla="*/ 336431 w 3024845"/>
                  <a:gd name="connsiteY29" fmla="*/ 417223 h 834218"/>
                  <a:gd name="connsiteX30" fmla="*/ 338457 w 3024845"/>
                  <a:gd name="connsiteY30" fmla="*/ 417223 h 834218"/>
                  <a:gd name="connsiteX31" fmla="*/ 352644 w 3024845"/>
                  <a:gd name="connsiteY31" fmla="*/ 417223 h 834218"/>
                  <a:gd name="connsiteX32" fmla="*/ 352644 w 3024845"/>
                  <a:gd name="connsiteY32" fmla="*/ 386958 h 834218"/>
                  <a:gd name="connsiteX33" fmla="*/ 397231 w 3024845"/>
                  <a:gd name="connsiteY33" fmla="*/ 386958 h 834218"/>
                  <a:gd name="connsiteX34" fmla="*/ 397231 w 3024845"/>
                  <a:gd name="connsiteY34" fmla="*/ 385607 h 834218"/>
                  <a:gd name="connsiteX35" fmla="*/ 397231 w 3024845"/>
                  <a:gd name="connsiteY35" fmla="*/ 376149 h 834218"/>
                  <a:gd name="connsiteX36" fmla="*/ 398245 w 3024845"/>
                  <a:gd name="connsiteY36" fmla="*/ 376149 h 834218"/>
                  <a:gd name="connsiteX37" fmla="*/ 405338 w 3024845"/>
                  <a:gd name="connsiteY37" fmla="*/ 376149 h 834218"/>
                  <a:gd name="connsiteX38" fmla="*/ 405338 w 3024845"/>
                  <a:gd name="connsiteY38" fmla="*/ 374258 h 834218"/>
                  <a:gd name="connsiteX39" fmla="*/ 405338 w 3024845"/>
                  <a:gd name="connsiteY39" fmla="*/ 361017 h 834218"/>
                  <a:gd name="connsiteX40" fmla="*/ 406098 w 3024845"/>
                  <a:gd name="connsiteY40" fmla="*/ 361017 h 834218"/>
                  <a:gd name="connsiteX41" fmla="*/ 411418 w 3024845"/>
                  <a:gd name="connsiteY41" fmla="*/ 361017 h 834218"/>
                  <a:gd name="connsiteX42" fmla="*/ 411418 w 3024845"/>
                  <a:gd name="connsiteY42" fmla="*/ 359936 h 834218"/>
                  <a:gd name="connsiteX43" fmla="*/ 411418 w 3024845"/>
                  <a:gd name="connsiteY43" fmla="*/ 352369 h 834218"/>
                  <a:gd name="connsiteX44" fmla="*/ 413445 w 3024845"/>
                  <a:gd name="connsiteY44" fmla="*/ 352369 h 834218"/>
                  <a:gd name="connsiteX45" fmla="*/ 427632 w 3024845"/>
                  <a:gd name="connsiteY45" fmla="*/ 352369 h 834218"/>
                  <a:gd name="connsiteX46" fmla="*/ 427632 w 3024845"/>
                  <a:gd name="connsiteY46" fmla="*/ 353450 h 834218"/>
                  <a:gd name="connsiteX47" fmla="*/ 427632 w 3024845"/>
                  <a:gd name="connsiteY47" fmla="*/ 361017 h 834218"/>
                  <a:gd name="connsiteX48" fmla="*/ 449925 w 3024845"/>
                  <a:gd name="connsiteY48" fmla="*/ 361017 h 834218"/>
                  <a:gd name="connsiteX49" fmla="*/ 449925 w 3024845"/>
                  <a:gd name="connsiteY49" fmla="*/ 359125 h 834218"/>
                  <a:gd name="connsiteX50" fmla="*/ 449925 w 3024845"/>
                  <a:gd name="connsiteY50" fmla="*/ 345884 h 834218"/>
                  <a:gd name="connsiteX51" fmla="*/ 451699 w 3024845"/>
                  <a:gd name="connsiteY51" fmla="*/ 345884 h 834218"/>
                  <a:gd name="connsiteX52" fmla="*/ 464112 w 3024845"/>
                  <a:gd name="connsiteY52" fmla="*/ 345884 h 834218"/>
                  <a:gd name="connsiteX53" fmla="*/ 464112 w 3024845"/>
                  <a:gd name="connsiteY53" fmla="*/ 369664 h 834218"/>
                  <a:gd name="connsiteX54" fmla="*/ 465126 w 3024845"/>
                  <a:gd name="connsiteY54" fmla="*/ 369664 h 834218"/>
                  <a:gd name="connsiteX55" fmla="*/ 472219 w 3024845"/>
                  <a:gd name="connsiteY55" fmla="*/ 369664 h 834218"/>
                  <a:gd name="connsiteX56" fmla="*/ 472219 w 3024845"/>
                  <a:gd name="connsiteY56" fmla="*/ 368583 h 834218"/>
                  <a:gd name="connsiteX57" fmla="*/ 472219 w 3024845"/>
                  <a:gd name="connsiteY57" fmla="*/ 361017 h 834218"/>
                  <a:gd name="connsiteX58" fmla="*/ 473992 w 3024845"/>
                  <a:gd name="connsiteY58" fmla="*/ 361017 h 834218"/>
                  <a:gd name="connsiteX59" fmla="*/ 486406 w 3024845"/>
                  <a:gd name="connsiteY59" fmla="*/ 361017 h 834218"/>
                  <a:gd name="connsiteX60" fmla="*/ 486406 w 3024845"/>
                  <a:gd name="connsiteY60" fmla="*/ 386958 h 834218"/>
                  <a:gd name="connsiteX61" fmla="*/ 488433 w 3024845"/>
                  <a:gd name="connsiteY61" fmla="*/ 386958 h 834218"/>
                  <a:gd name="connsiteX62" fmla="*/ 502619 w 3024845"/>
                  <a:gd name="connsiteY62" fmla="*/ 386958 h 834218"/>
                  <a:gd name="connsiteX63" fmla="*/ 502619 w 3024845"/>
                  <a:gd name="connsiteY63" fmla="*/ 388579 h 834218"/>
                  <a:gd name="connsiteX64" fmla="*/ 502619 w 3024845"/>
                  <a:gd name="connsiteY64" fmla="*/ 399929 h 834218"/>
                  <a:gd name="connsiteX65" fmla="*/ 503379 w 3024845"/>
                  <a:gd name="connsiteY65" fmla="*/ 399929 h 834218"/>
                  <a:gd name="connsiteX66" fmla="*/ 508700 w 3024845"/>
                  <a:gd name="connsiteY66" fmla="*/ 399929 h 834218"/>
                  <a:gd name="connsiteX67" fmla="*/ 508700 w 3024845"/>
                  <a:gd name="connsiteY67" fmla="*/ 399118 h 834218"/>
                  <a:gd name="connsiteX68" fmla="*/ 508700 w 3024845"/>
                  <a:gd name="connsiteY68" fmla="*/ 393443 h 834218"/>
                  <a:gd name="connsiteX69" fmla="*/ 539100 w 3024845"/>
                  <a:gd name="connsiteY69" fmla="*/ 393443 h 834218"/>
                  <a:gd name="connsiteX70" fmla="*/ 539100 w 3024845"/>
                  <a:gd name="connsiteY70" fmla="*/ 417223 h 834218"/>
                  <a:gd name="connsiteX71" fmla="*/ 540113 w 3024845"/>
                  <a:gd name="connsiteY71" fmla="*/ 417223 h 834218"/>
                  <a:gd name="connsiteX72" fmla="*/ 547207 w 3024845"/>
                  <a:gd name="connsiteY72" fmla="*/ 417223 h 834218"/>
                  <a:gd name="connsiteX73" fmla="*/ 547207 w 3024845"/>
                  <a:gd name="connsiteY73" fmla="*/ 418304 h 834218"/>
                  <a:gd name="connsiteX74" fmla="*/ 547207 w 3024845"/>
                  <a:gd name="connsiteY74" fmla="*/ 425870 h 834218"/>
                  <a:gd name="connsiteX75" fmla="*/ 547967 w 3024845"/>
                  <a:gd name="connsiteY75" fmla="*/ 425870 h 834218"/>
                  <a:gd name="connsiteX76" fmla="*/ 553287 w 3024845"/>
                  <a:gd name="connsiteY76" fmla="*/ 425870 h 834218"/>
                  <a:gd name="connsiteX77" fmla="*/ 553287 w 3024845"/>
                  <a:gd name="connsiteY77" fmla="*/ 423708 h 834218"/>
                  <a:gd name="connsiteX78" fmla="*/ 553287 w 3024845"/>
                  <a:gd name="connsiteY78" fmla="*/ 408576 h 834218"/>
                  <a:gd name="connsiteX79" fmla="*/ 554300 w 3024845"/>
                  <a:gd name="connsiteY79" fmla="*/ 408576 h 834218"/>
                  <a:gd name="connsiteX80" fmla="*/ 561394 w 3024845"/>
                  <a:gd name="connsiteY80" fmla="*/ 408576 h 834218"/>
                  <a:gd name="connsiteX81" fmla="*/ 561394 w 3024845"/>
                  <a:gd name="connsiteY81" fmla="*/ 409657 h 834218"/>
                  <a:gd name="connsiteX82" fmla="*/ 561394 w 3024845"/>
                  <a:gd name="connsiteY82" fmla="*/ 417223 h 834218"/>
                  <a:gd name="connsiteX83" fmla="*/ 566714 w 3024845"/>
                  <a:gd name="connsiteY83" fmla="*/ 415230 h 834218"/>
                  <a:gd name="connsiteX84" fmla="*/ 567474 w 3024845"/>
                  <a:gd name="connsiteY84" fmla="*/ 414250 h 834218"/>
                  <a:gd name="connsiteX85" fmla="*/ 567474 w 3024845"/>
                  <a:gd name="connsiteY85" fmla="*/ 408576 h 834218"/>
                  <a:gd name="connsiteX86" fmla="*/ 605981 w 3024845"/>
                  <a:gd name="connsiteY86" fmla="*/ 408576 h 834218"/>
                  <a:gd name="connsiteX87" fmla="*/ 605981 w 3024845"/>
                  <a:gd name="connsiteY87" fmla="*/ 432355 h 834218"/>
                  <a:gd name="connsiteX88" fmla="*/ 608007 w 3024845"/>
                  <a:gd name="connsiteY88" fmla="*/ 432355 h 834218"/>
                  <a:gd name="connsiteX89" fmla="*/ 622194 w 3024845"/>
                  <a:gd name="connsiteY89" fmla="*/ 432355 h 834218"/>
                  <a:gd name="connsiteX90" fmla="*/ 622194 w 3024845"/>
                  <a:gd name="connsiteY90" fmla="*/ 433436 h 834218"/>
                  <a:gd name="connsiteX91" fmla="*/ 622194 w 3024845"/>
                  <a:gd name="connsiteY91" fmla="*/ 441002 h 834218"/>
                  <a:gd name="connsiteX92" fmla="*/ 623968 w 3024845"/>
                  <a:gd name="connsiteY92" fmla="*/ 441002 h 834218"/>
                  <a:gd name="connsiteX93" fmla="*/ 636381 w 3024845"/>
                  <a:gd name="connsiteY93" fmla="*/ 441002 h 834218"/>
                  <a:gd name="connsiteX94" fmla="*/ 636381 w 3024845"/>
                  <a:gd name="connsiteY94" fmla="*/ 417223 h 834218"/>
                  <a:gd name="connsiteX95" fmla="*/ 637394 w 3024845"/>
                  <a:gd name="connsiteY95" fmla="*/ 417223 h 834218"/>
                  <a:gd name="connsiteX96" fmla="*/ 644488 w 3024845"/>
                  <a:gd name="connsiteY96" fmla="*/ 417223 h 834218"/>
                  <a:gd name="connsiteX97" fmla="*/ 644488 w 3024845"/>
                  <a:gd name="connsiteY97" fmla="*/ 384796 h 834218"/>
                  <a:gd name="connsiteX98" fmla="*/ 645501 w 3024845"/>
                  <a:gd name="connsiteY98" fmla="*/ 384796 h 834218"/>
                  <a:gd name="connsiteX99" fmla="*/ 652595 w 3024845"/>
                  <a:gd name="connsiteY99" fmla="*/ 384796 h 834218"/>
                  <a:gd name="connsiteX100" fmla="*/ 652595 w 3024845"/>
                  <a:gd name="connsiteY100" fmla="*/ 382905 h 834218"/>
                  <a:gd name="connsiteX101" fmla="*/ 652595 w 3024845"/>
                  <a:gd name="connsiteY101" fmla="*/ 369664 h 834218"/>
                  <a:gd name="connsiteX102" fmla="*/ 651328 w 3024845"/>
                  <a:gd name="connsiteY102" fmla="*/ 368042 h 834218"/>
                  <a:gd name="connsiteX103" fmla="*/ 656648 w 3024845"/>
                  <a:gd name="connsiteY103" fmla="*/ 356693 h 834218"/>
                  <a:gd name="connsiteX104" fmla="*/ 664755 w 3024845"/>
                  <a:gd name="connsiteY104" fmla="*/ 384796 h 834218"/>
                  <a:gd name="connsiteX105" fmla="*/ 665515 w 3024845"/>
                  <a:gd name="connsiteY105" fmla="*/ 384796 h 834218"/>
                  <a:gd name="connsiteX106" fmla="*/ 670835 w 3024845"/>
                  <a:gd name="connsiteY106" fmla="*/ 384796 h 834218"/>
                  <a:gd name="connsiteX107" fmla="*/ 670835 w 3024845"/>
                  <a:gd name="connsiteY107" fmla="*/ 278869 h 834218"/>
                  <a:gd name="connsiteX108" fmla="*/ 672355 w 3024845"/>
                  <a:gd name="connsiteY108" fmla="*/ 278869 h 834218"/>
                  <a:gd name="connsiteX109" fmla="*/ 682995 w 3024845"/>
                  <a:gd name="connsiteY109" fmla="*/ 278869 h 834218"/>
                  <a:gd name="connsiteX110" fmla="*/ 682995 w 3024845"/>
                  <a:gd name="connsiteY110" fmla="*/ 231310 h 834218"/>
                  <a:gd name="connsiteX111" fmla="*/ 709342 w 3024845"/>
                  <a:gd name="connsiteY111" fmla="*/ 231310 h 834218"/>
                  <a:gd name="connsiteX112" fmla="*/ 709342 w 3024845"/>
                  <a:gd name="connsiteY112" fmla="*/ 209692 h 834218"/>
                  <a:gd name="connsiteX113" fmla="*/ 743796 w 3024845"/>
                  <a:gd name="connsiteY113" fmla="*/ 209692 h 834218"/>
                  <a:gd name="connsiteX114" fmla="*/ 743796 w 3024845"/>
                  <a:gd name="connsiteY114" fmla="*/ 212124 h 834218"/>
                  <a:gd name="connsiteX115" fmla="*/ 743796 w 3024845"/>
                  <a:gd name="connsiteY115" fmla="*/ 229148 h 834218"/>
                  <a:gd name="connsiteX116" fmla="*/ 746076 w 3024845"/>
                  <a:gd name="connsiteY116" fmla="*/ 229148 h 834218"/>
                  <a:gd name="connsiteX117" fmla="*/ 762036 w 3024845"/>
                  <a:gd name="connsiteY117" fmla="*/ 229148 h 834218"/>
                  <a:gd name="connsiteX118" fmla="*/ 762036 w 3024845"/>
                  <a:gd name="connsiteY118" fmla="*/ 276707 h 834218"/>
                  <a:gd name="connsiteX119" fmla="*/ 763049 w 3024845"/>
                  <a:gd name="connsiteY119" fmla="*/ 276707 h 834218"/>
                  <a:gd name="connsiteX120" fmla="*/ 770143 w 3024845"/>
                  <a:gd name="connsiteY120" fmla="*/ 276707 h 834218"/>
                  <a:gd name="connsiteX121" fmla="*/ 784330 w 3024845"/>
                  <a:gd name="connsiteY121" fmla="*/ 281031 h 834218"/>
                  <a:gd name="connsiteX122" fmla="*/ 784330 w 3024845"/>
                  <a:gd name="connsiteY122" fmla="*/ 319943 h 834218"/>
                  <a:gd name="connsiteX123" fmla="*/ 785343 w 3024845"/>
                  <a:gd name="connsiteY123" fmla="*/ 319943 h 834218"/>
                  <a:gd name="connsiteX124" fmla="*/ 792436 w 3024845"/>
                  <a:gd name="connsiteY124" fmla="*/ 319943 h 834218"/>
                  <a:gd name="connsiteX125" fmla="*/ 792436 w 3024845"/>
                  <a:gd name="connsiteY125" fmla="*/ 321564 h 834218"/>
                  <a:gd name="connsiteX126" fmla="*/ 792436 w 3024845"/>
                  <a:gd name="connsiteY126" fmla="*/ 332913 h 834218"/>
                  <a:gd name="connsiteX127" fmla="*/ 794463 w 3024845"/>
                  <a:gd name="connsiteY127" fmla="*/ 332913 h 834218"/>
                  <a:gd name="connsiteX128" fmla="*/ 808650 w 3024845"/>
                  <a:gd name="connsiteY128" fmla="*/ 332913 h 834218"/>
                  <a:gd name="connsiteX129" fmla="*/ 814730 w 3024845"/>
                  <a:gd name="connsiteY129" fmla="*/ 339399 h 834218"/>
                  <a:gd name="connsiteX130" fmla="*/ 814730 w 3024845"/>
                  <a:gd name="connsiteY130" fmla="*/ 361017 h 834218"/>
                  <a:gd name="connsiteX131" fmla="*/ 817010 w 3024845"/>
                  <a:gd name="connsiteY131" fmla="*/ 361017 h 834218"/>
                  <a:gd name="connsiteX132" fmla="*/ 832970 w 3024845"/>
                  <a:gd name="connsiteY132" fmla="*/ 361017 h 834218"/>
                  <a:gd name="connsiteX133" fmla="*/ 832970 w 3024845"/>
                  <a:gd name="connsiteY133" fmla="*/ 362097 h 834218"/>
                  <a:gd name="connsiteX134" fmla="*/ 832970 w 3024845"/>
                  <a:gd name="connsiteY134" fmla="*/ 369664 h 834218"/>
                  <a:gd name="connsiteX135" fmla="*/ 834237 w 3024845"/>
                  <a:gd name="connsiteY135" fmla="*/ 369664 h 834218"/>
                  <a:gd name="connsiteX136" fmla="*/ 843104 w 3024845"/>
                  <a:gd name="connsiteY136" fmla="*/ 369664 h 834218"/>
                  <a:gd name="connsiteX137" fmla="*/ 843104 w 3024845"/>
                  <a:gd name="connsiteY137" fmla="*/ 371825 h 834218"/>
                  <a:gd name="connsiteX138" fmla="*/ 843104 w 3024845"/>
                  <a:gd name="connsiteY138" fmla="*/ 386958 h 834218"/>
                  <a:gd name="connsiteX139" fmla="*/ 847157 w 3024845"/>
                  <a:gd name="connsiteY139" fmla="*/ 385066 h 834218"/>
                  <a:gd name="connsiteX140" fmla="*/ 847157 w 3024845"/>
                  <a:gd name="connsiteY140" fmla="*/ 371825 h 834218"/>
                  <a:gd name="connsiteX141" fmla="*/ 848170 w 3024845"/>
                  <a:gd name="connsiteY141" fmla="*/ 371825 h 834218"/>
                  <a:gd name="connsiteX142" fmla="*/ 855264 w 3024845"/>
                  <a:gd name="connsiteY142" fmla="*/ 371825 h 834218"/>
                  <a:gd name="connsiteX143" fmla="*/ 855264 w 3024845"/>
                  <a:gd name="connsiteY143" fmla="*/ 373447 h 834218"/>
                  <a:gd name="connsiteX144" fmla="*/ 855264 w 3024845"/>
                  <a:gd name="connsiteY144" fmla="*/ 384796 h 834218"/>
                  <a:gd name="connsiteX145" fmla="*/ 856024 w 3024845"/>
                  <a:gd name="connsiteY145" fmla="*/ 384796 h 834218"/>
                  <a:gd name="connsiteX146" fmla="*/ 861344 w 3024845"/>
                  <a:gd name="connsiteY146" fmla="*/ 384796 h 834218"/>
                  <a:gd name="connsiteX147" fmla="*/ 909984 w 3024845"/>
                  <a:gd name="connsiteY147" fmla="*/ 380473 h 834218"/>
                  <a:gd name="connsiteX148" fmla="*/ 909984 w 3024845"/>
                  <a:gd name="connsiteY148" fmla="*/ 381824 h 834218"/>
                  <a:gd name="connsiteX149" fmla="*/ 909984 w 3024845"/>
                  <a:gd name="connsiteY149" fmla="*/ 391281 h 834218"/>
                  <a:gd name="connsiteX150" fmla="*/ 910744 w 3024845"/>
                  <a:gd name="connsiteY150" fmla="*/ 391281 h 834218"/>
                  <a:gd name="connsiteX151" fmla="*/ 916065 w 3024845"/>
                  <a:gd name="connsiteY151" fmla="*/ 391281 h 834218"/>
                  <a:gd name="connsiteX152" fmla="*/ 916065 w 3024845"/>
                  <a:gd name="connsiteY152" fmla="*/ 393443 h 834218"/>
                  <a:gd name="connsiteX153" fmla="*/ 916065 w 3024845"/>
                  <a:gd name="connsiteY153" fmla="*/ 408576 h 834218"/>
                  <a:gd name="connsiteX154" fmla="*/ 918091 w 3024845"/>
                  <a:gd name="connsiteY154" fmla="*/ 407225 h 834218"/>
                  <a:gd name="connsiteX155" fmla="*/ 932278 w 3024845"/>
                  <a:gd name="connsiteY155" fmla="*/ 397767 h 834218"/>
                  <a:gd name="connsiteX156" fmla="*/ 938358 w 3024845"/>
                  <a:gd name="connsiteY156" fmla="*/ 356693 h 834218"/>
                  <a:gd name="connsiteX157" fmla="*/ 939118 w 3024845"/>
                  <a:gd name="connsiteY157" fmla="*/ 356423 h 834218"/>
                  <a:gd name="connsiteX158" fmla="*/ 944438 w 3024845"/>
                  <a:gd name="connsiteY158" fmla="*/ 354531 h 834218"/>
                  <a:gd name="connsiteX159" fmla="*/ 946465 w 3024845"/>
                  <a:gd name="connsiteY159" fmla="*/ 285354 h 834218"/>
                  <a:gd name="connsiteX160" fmla="*/ 948492 w 3024845"/>
                  <a:gd name="connsiteY160" fmla="*/ 354531 h 834218"/>
                  <a:gd name="connsiteX161" fmla="*/ 949252 w 3024845"/>
                  <a:gd name="connsiteY161" fmla="*/ 354801 h 834218"/>
                  <a:gd name="connsiteX162" fmla="*/ 954572 w 3024845"/>
                  <a:gd name="connsiteY162" fmla="*/ 356693 h 834218"/>
                  <a:gd name="connsiteX163" fmla="*/ 954572 w 3024845"/>
                  <a:gd name="connsiteY163" fmla="*/ 270222 h 834218"/>
                  <a:gd name="connsiteX164" fmla="*/ 958625 w 3024845"/>
                  <a:gd name="connsiteY164" fmla="*/ 237795 h 834218"/>
                  <a:gd name="connsiteX165" fmla="*/ 997132 w 3024845"/>
                  <a:gd name="connsiteY165" fmla="*/ 237795 h 834218"/>
                  <a:gd name="connsiteX166" fmla="*/ 997132 w 3024845"/>
                  <a:gd name="connsiteY166" fmla="*/ 270222 h 834218"/>
                  <a:gd name="connsiteX167" fmla="*/ 997892 w 3024845"/>
                  <a:gd name="connsiteY167" fmla="*/ 270222 h 834218"/>
                  <a:gd name="connsiteX168" fmla="*/ 1003212 w 3024845"/>
                  <a:gd name="connsiteY168" fmla="*/ 270222 h 834218"/>
                  <a:gd name="connsiteX169" fmla="*/ 1003212 w 3024845"/>
                  <a:gd name="connsiteY169" fmla="*/ 188074 h 834218"/>
                  <a:gd name="connsiteX170" fmla="*/ 1004986 w 3024845"/>
                  <a:gd name="connsiteY170" fmla="*/ 188074 h 834218"/>
                  <a:gd name="connsiteX171" fmla="*/ 1017399 w 3024845"/>
                  <a:gd name="connsiteY171" fmla="*/ 188074 h 834218"/>
                  <a:gd name="connsiteX172" fmla="*/ 1017399 w 3024845"/>
                  <a:gd name="connsiteY172" fmla="*/ 186183 h 834218"/>
                  <a:gd name="connsiteX173" fmla="*/ 1017399 w 3024845"/>
                  <a:gd name="connsiteY173" fmla="*/ 172942 h 834218"/>
                  <a:gd name="connsiteX174" fmla="*/ 1039693 w 3024845"/>
                  <a:gd name="connsiteY174" fmla="*/ 172942 h 834218"/>
                  <a:gd name="connsiteX175" fmla="*/ 1039693 w 3024845"/>
                  <a:gd name="connsiteY175" fmla="*/ 171861 h 834218"/>
                  <a:gd name="connsiteX176" fmla="*/ 1039693 w 3024845"/>
                  <a:gd name="connsiteY176" fmla="*/ 164295 h 834218"/>
                  <a:gd name="connsiteX177" fmla="*/ 1041466 w 3024845"/>
                  <a:gd name="connsiteY177" fmla="*/ 164295 h 834218"/>
                  <a:gd name="connsiteX178" fmla="*/ 1053880 w 3024845"/>
                  <a:gd name="connsiteY178" fmla="*/ 164295 h 834218"/>
                  <a:gd name="connsiteX179" fmla="*/ 1053880 w 3024845"/>
                  <a:gd name="connsiteY179" fmla="*/ 165376 h 834218"/>
                  <a:gd name="connsiteX180" fmla="*/ 1053880 w 3024845"/>
                  <a:gd name="connsiteY180" fmla="*/ 172942 h 834218"/>
                  <a:gd name="connsiteX181" fmla="*/ 1054640 w 3024845"/>
                  <a:gd name="connsiteY181" fmla="*/ 172942 h 834218"/>
                  <a:gd name="connsiteX182" fmla="*/ 1059960 w 3024845"/>
                  <a:gd name="connsiteY182" fmla="*/ 172942 h 834218"/>
                  <a:gd name="connsiteX183" fmla="*/ 1070093 w 3024845"/>
                  <a:gd name="connsiteY183" fmla="*/ 168618 h 834218"/>
                  <a:gd name="connsiteX184" fmla="*/ 1074146 w 3024845"/>
                  <a:gd name="connsiteY184" fmla="*/ 171861 h 834218"/>
                  <a:gd name="connsiteX185" fmla="*/ 1074146 w 3024845"/>
                  <a:gd name="connsiteY185" fmla="*/ 164295 h 834218"/>
                  <a:gd name="connsiteX186" fmla="*/ 1076426 w 3024845"/>
                  <a:gd name="connsiteY186" fmla="*/ 164295 h 834218"/>
                  <a:gd name="connsiteX187" fmla="*/ 1092387 w 3024845"/>
                  <a:gd name="connsiteY187" fmla="*/ 164295 h 834218"/>
                  <a:gd name="connsiteX188" fmla="*/ 1092387 w 3024845"/>
                  <a:gd name="connsiteY188" fmla="*/ 165376 h 834218"/>
                  <a:gd name="connsiteX189" fmla="*/ 1092387 w 3024845"/>
                  <a:gd name="connsiteY189" fmla="*/ 172942 h 834218"/>
                  <a:gd name="connsiteX190" fmla="*/ 1122787 w 3024845"/>
                  <a:gd name="connsiteY190" fmla="*/ 172942 h 834218"/>
                  <a:gd name="connsiteX191" fmla="*/ 1122787 w 3024845"/>
                  <a:gd name="connsiteY191" fmla="*/ 174563 h 834218"/>
                  <a:gd name="connsiteX192" fmla="*/ 1122787 w 3024845"/>
                  <a:gd name="connsiteY192" fmla="*/ 185913 h 834218"/>
                  <a:gd name="connsiteX193" fmla="*/ 1149134 w 3024845"/>
                  <a:gd name="connsiteY193" fmla="*/ 185913 h 834218"/>
                  <a:gd name="connsiteX194" fmla="*/ 1149134 w 3024845"/>
                  <a:gd name="connsiteY194" fmla="*/ 216177 h 834218"/>
                  <a:gd name="connsiteX195" fmla="*/ 1149894 w 3024845"/>
                  <a:gd name="connsiteY195" fmla="*/ 216177 h 834218"/>
                  <a:gd name="connsiteX196" fmla="*/ 1155214 w 3024845"/>
                  <a:gd name="connsiteY196" fmla="*/ 216177 h 834218"/>
                  <a:gd name="connsiteX197" fmla="*/ 1155214 w 3024845"/>
                  <a:gd name="connsiteY197" fmla="*/ 217258 h 834218"/>
                  <a:gd name="connsiteX198" fmla="*/ 1155214 w 3024845"/>
                  <a:gd name="connsiteY198" fmla="*/ 224825 h 834218"/>
                  <a:gd name="connsiteX199" fmla="*/ 1159268 w 3024845"/>
                  <a:gd name="connsiteY199" fmla="*/ 255089 h 834218"/>
                  <a:gd name="connsiteX200" fmla="*/ 1160028 w 3024845"/>
                  <a:gd name="connsiteY200" fmla="*/ 255089 h 834218"/>
                  <a:gd name="connsiteX201" fmla="*/ 1165348 w 3024845"/>
                  <a:gd name="connsiteY201" fmla="*/ 255089 h 834218"/>
                  <a:gd name="connsiteX202" fmla="*/ 1165348 w 3024845"/>
                  <a:gd name="connsiteY202" fmla="*/ 255900 h 834218"/>
                  <a:gd name="connsiteX203" fmla="*/ 1165348 w 3024845"/>
                  <a:gd name="connsiteY203" fmla="*/ 261575 h 834218"/>
                  <a:gd name="connsiteX204" fmla="*/ 1166361 w 3024845"/>
                  <a:gd name="connsiteY204" fmla="*/ 261575 h 834218"/>
                  <a:gd name="connsiteX205" fmla="*/ 1173454 w 3024845"/>
                  <a:gd name="connsiteY205" fmla="*/ 261575 h 834218"/>
                  <a:gd name="connsiteX206" fmla="*/ 1173454 w 3024845"/>
                  <a:gd name="connsiteY206" fmla="*/ 291840 h 834218"/>
                  <a:gd name="connsiteX207" fmla="*/ 1175481 w 3024845"/>
                  <a:gd name="connsiteY207" fmla="*/ 291840 h 834218"/>
                  <a:gd name="connsiteX208" fmla="*/ 1189668 w 3024845"/>
                  <a:gd name="connsiteY208" fmla="*/ 291840 h 834218"/>
                  <a:gd name="connsiteX209" fmla="*/ 1189668 w 3024845"/>
                  <a:gd name="connsiteY209" fmla="*/ 315619 h 834218"/>
                  <a:gd name="connsiteX210" fmla="*/ 1191695 w 3024845"/>
                  <a:gd name="connsiteY210" fmla="*/ 317240 h 834218"/>
                  <a:gd name="connsiteX211" fmla="*/ 1191695 w 3024845"/>
                  <a:gd name="connsiteY211" fmla="*/ 328590 h 834218"/>
                  <a:gd name="connsiteX212" fmla="*/ 1192455 w 3024845"/>
                  <a:gd name="connsiteY212" fmla="*/ 328590 h 834218"/>
                  <a:gd name="connsiteX213" fmla="*/ 1197775 w 3024845"/>
                  <a:gd name="connsiteY213" fmla="*/ 328590 h 834218"/>
                  <a:gd name="connsiteX214" fmla="*/ 1197775 w 3024845"/>
                  <a:gd name="connsiteY214" fmla="*/ 352369 h 834218"/>
                  <a:gd name="connsiteX215" fmla="*/ 1199041 w 3024845"/>
                  <a:gd name="connsiteY215" fmla="*/ 352369 h 834218"/>
                  <a:gd name="connsiteX216" fmla="*/ 1207908 w 3024845"/>
                  <a:gd name="connsiteY216" fmla="*/ 352369 h 834218"/>
                  <a:gd name="connsiteX217" fmla="*/ 1209935 w 3024845"/>
                  <a:gd name="connsiteY217" fmla="*/ 356423 h 834218"/>
                  <a:gd name="connsiteX218" fmla="*/ 1209935 w 3024845"/>
                  <a:gd name="connsiteY218" fmla="*/ 369664 h 834218"/>
                  <a:gd name="connsiteX219" fmla="*/ 1211455 w 3024845"/>
                  <a:gd name="connsiteY219" fmla="*/ 367772 h 834218"/>
                  <a:gd name="connsiteX220" fmla="*/ 1222095 w 3024845"/>
                  <a:gd name="connsiteY220" fmla="*/ 354531 h 834218"/>
                  <a:gd name="connsiteX221" fmla="*/ 1250469 w 3024845"/>
                  <a:gd name="connsiteY221" fmla="*/ 354531 h 834218"/>
                  <a:gd name="connsiteX222" fmla="*/ 1250469 w 3024845"/>
                  <a:gd name="connsiteY222" fmla="*/ 441002 h 834218"/>
                  <a:gd name="connsiteX223" fmla="*/ 1251229 w 3024845"/>
                  <a:gd name="connsiteY223" fmla="*/ 441002 h 834218"/>
                  <a:gd name="connsiteX224" fmla="*/ 1256549 w 3024845"/>
                  <a:gd name="connsiteY224" fmla="*/ 441002 h 834218"/>
                  <a:gd name="connsiteX225" fmla="*/ 1257309 w 3024845"/>
                  <a:gd name="connsiteY225" fmla="*/ 439651 h 834218"/>
                  <a:gd name="connsiteX226" fmla="*/ 1262629 w 3024845"/>
                  <a:gd name="connsiteY226" fmla="*/ 430193 h 834218"/>
                  <a:gd name="connsiteX227" fmla="*/ 1262629 w 3024845"/>
                  <a:gd name="connsiteY227" fmla="*/ 432085 h 834218"/>
                  <a:gd name="connsiteX228" fmla="*/ 1262629 w 3024845"/>
                  <a:gd name="connsiteY228" fmla="*/ 445326 h 834218"/>
                  <a:gd name="connsiteX229" fmla="*/ 1266682 w 3024845"/>
                  <a:gd name="connsiteY229" fmla="*/ 399929 h 834218"/>
                  <a:gd name="connsiteX230" fmla="*/ 1267442 w 3024845"/>
                  <a:gd name="connsiteY230" fmla="*/ 399929 h 834218"/>
                  <a:gd name="connsiteX231" fmla="*/ 1272762 w 3024845"/>
                  <a:gd name="connsiteY231" fmla="*/ 399929 h 834218"/>
                  <a:gd name="connsiteX232" fmla="*/ 1272762 w 3024845"/>
                  <a:gd name="connsiteY232" fmla="*/ 335075 h 834218"/>
                  <a:gd name="connsiteX233" fmla="*/ 1273776 w 3024845"/>
                  <a:gd name="connsiteY233" fmla="*/ 335075 h 834218"/>
                  <a:gd name="connsiteX234" fmla="*/ 1280869 w 3024845"/>
                  <a:gd name="connsiteY234" fmla="*/ 335075 h 834218"/>
                  <a:gd name="connsiteX235" fmla="*/ 1293029 w 3024845"/>
                  <a:gd name="connsiteY235" fmla="*/ 291840 h 834218"/>
                  <a:gd name="connsiteX236" fmla="*/ 1294296 w 3024845"/>
                  <a:gd name="connsiteY236" fmla="*/ 291840 h 834218"/>
                  <a:gd name="connsiteX237" fmla="*/ 1303163 w 3024845"/>
                  <a:gd name="connsiteY237" fmla="*/ 291840 h 834218"/>
                  <a:gd name="connsiteX238" fmla="*/ 1313296 w 3024845"/>
                  <a:gd name="connsiteY238" fmla="*/ 335075 h 834218"/>
                  <a:gd name="connsiteX239" fmla="*/ 1314309 w 3024845"/>
                  <a:gd name="connsiteY239" fmla="*/ 335075 h 834218"/>
                  <a:gd name="connsiteX240" fmla="*/ 1321403 w 3024845"/>
                  <a:gd name="connsiteY240" fmla="*/ 335075 h 834218"/>
                  <a:gd name="connsiteX241" fmla="*/ 1321403 w 3024845"/>
                  <a:gd name="connsiteY241" fmla="*/ 373987 h 834218"/>
                  <a:gd name="connsiteX242" fmla="*/ 1323176 w 3024845"/>
                  <a:gd name="connsiteY242" fmla="*/ 373987 h 834218"/>
                  <a:gd name="connsiteX243" fmla="*/ 1335590 w 3024845"/>
                  <a:gd name="connsiteY243" fmla="*/ 373987 h 834218"/>
                  <a:gd name="connsiteX244" fmla="*/ 1335590 w 3024845"/>
                  <a:gd name="connsiteY244" fmla="*/ 376149 h 834218"/>
                  <a:gd name="connsiteX245" fmla="*/ 1335590 w 3024845"/>
                  <a:gd name="connsiteY245" fmla="*/ 391281 h 834218"/>
                  <a:gd name="connsiteX246" fmla="*/ 1339643 w 3024845"/>
                  <a:gd name="connsiteY246" fmla="*/ 389120 h 834218"/>
                  <a:gd name="connsiteX247" fmla="*/ 1339643 w 3024845"/>
                  <a:gd name="connsiteY247" fmla="*/ 373987 h 834218"/>
                  <a:gd name="connsiteX248" fmla="*/ 1341163 w 3024845"/>
                  <a:gd name="connsiteY248" fmla="*/ 373987 h 834218"/>
                  <a:gd name="connsiteX249" fmla="*/ 1351803 w 3024845"/>
                  <a:gd name="connsiteY249" fmla="*/ 373987 h 834218"/>
                  <a:gd name="connsiteX250" fmla="*/ 1351803 w 3024845"/>
                  <a:gd name="connsiteY250" fmla="*/ 375608 h 834218"/>
                  <a:gd name="connsiteX251" fmla="*/ 1351803 w 3024845"/>
                  <a:gd name="connsiteY251" fmla="*/ 386958 h 834218"/>
                  <a:gd name="connsiteX252" fmla="*/ 1382204 w 3024845"/>
                  <a:gd name="connsiteY252" fmla="*/ 386958 h 834218"/>
                  <a:gd name="connsiteX253" fmla="*/ 1382204 w 3024845"/>
                  <a:gd name="connsiteY253" fmla="*/ 350208 h 834218"/>
                  <a:gd name="connsiteX254" fmla="*/ 1383470 w 3024845"/>
                  <a:gd name="connsiteY254" fmla="*/ 350208 h 834218"/>
                  <a:gd name="connsiteX255" fmla="*/ 1392337 w 3024845"/>
                  <a:gd name="connsiteY255" fmla="*/ 350208 h 834218"/>
                  <a:gd name="connsiteX256" fmla="*/ 1392337 w 3024845"/>
                  <a:gd name="connsiteY256" fmla="*/ 371825 h 834218"/>
                  <a:gd name="connsiteX257" fmla="*/ 1394364 w 3024845"/>
                  <a:gd name="connsiteY257" fmla="*/ 339399 h 834218"/>
                  <a:gd name="connsiteX258" fmla="*/ 1416657 w 3024845"/>
                  <a:gd name="connsiteY258" fmla="*/ 339399 h 834218"/>
                  <a:gd name="connsiteX259" fmla="*/ 1416657 w 3024845"/>
                  <a:gd name="connsiteY259" fmla="*/ 337777 h 834218"/>
                  <a:gd name="connsiteX260" fmla="*/ 1416657 w 3024845"/>
                  <a:gd name="connsiteY260" fmla="*/ 326428 h 834218"/>
                  <a:gd name="connsiteX261" fmla="*/ 1417417 w 3024845"/>
                  <a:gd name="connsiteY261" fmla="*/ 326428 h 834218"/>
                  <a:gd name="connsiteX262" fmla="*/ 1422737 w 3024845"/>
                  <a:gd name="connsiteY262" fmla="*/ 326428 h 834218"/>
                  <a:gd name="connsiteX263" fmla="*/ 1422737 w 3024845"/>
                  <a:gd name="connsiteY263" fmla="*/ 324537 h 834218"/>
                  <a:gd name="connsiteX264" fmla="*/ 1422737 w 3024845"/>
                  <a:gd name="connsiteY264" fmla="*/ 311296 h 834218"/>
                  <a:gd name="connsiteX265" fmla="*/ 1426791 w 3024845"/>
                  <a:gd name="connsiteY265" fmla="*/ 317781 h 834218"/>
                  <a:gd name="connsiteX266" fmla="*/ 1429071 w 3024845"/>
                  <a:gd name="connsiteY266" fmla="*/ 317781 h 834218"/>
                  <a:gd name="connsiteX267" fmla="*/ 1445031 w 3024845"/>
                  <a:gd name="connsiteY267" fmla="*/ 317781 h 834218"/>
                  <a:gd name="connsiteX268" fmla="*/ 1445031 w 3024845"/>
                  <a:gd name="connsiteY268" fmla="*/ 316970 h 834218"/>
                  <a:gd name="connsiteX269" fmla="*/ 1445031 w 3024845"/>
                  <a:gd name="connsiteY269" fmla="*/ 311296 h 834218"/>
                  <a:gd name="connsiteX270" fmla="*/ 1445791 w 3024845"/>
                  <a:gd name="connsiteY270" fmla="*/ 311296 h 834218"/>
                  <a:gd name="connsiteX271" fmla="*/ 1451111 w 3024845"/>
                  <a:gd name="connsiteY271" fmla="*/ 311296 h 834218"/>
                  <a:gd name="connsiteX272" fmla="*/ 1451111 w 3024845"/>
                  <a:gd name="connsiteY272" fmla="*/ 312647 h 834218"/>
                  <a:gd name="connsiteX273" fmla="*/ 1451111 w 3024845"/>
                  <a:gd name="connsiteY273" fmla="*/ 322105 h 834218"/>
                  <a:gd name="connsiteX274" fmla="*/ 1489618 w 3024845"/>
                  <a:gd name="connsiteY274" fmla="*/ 322105 h 834218"/>
                  <a:gd name="connsiteX275" fmla="*/ 1489618 w 3024845"/>
                  <a:gd name="connsiteY275" fmla="*/ 460458 h 834218"/>
                  <a:gd name="connsiteX276" fmla="*/ 1491138 w 3024845"/>
                  <a:gd name="connsiteY276" fmla="*/ 460458 h 834218"/>
                  <a:gd name="connsiteX277" fmla="*/ 1501778 w 3024845"/>
                  <a:gd name="connsiteY277" fmla="*/ 460458 h 834218"/>
                  <a:gd name="connsiteX278" fmla="*/ 1501778 w 3024845"/>
                  <a:gd name="connsiteY278" fmla="*/ 447488 h 834218"/>
                  <a:gd name="connsiteX279" fmla="*/ 1505832 w 3024845"/>
                  <a:gd name="connsiteY279" fmla="*/ 447488 h 834218"/>
                  <a:gd name="connsiteX280" fmla="*/ 1505832 w 3024845"/>
                  <a:gd name="connsiteY280" fmla="*/ 460458 h 834218"/>
                  <a:gd name="connsiteX281" fmla="*/ 1536232 w 3024845"/>
                  <a:gd name="connsiteY281" fmla="*/ 460458 h 834218"/>
                  <a:gd name="connsiteX282" fmla="*/ 1536232 w 3024845"/>
                  <a:gd name="connsiteY282" fmla="*/ 430193 h 834218"/>
                  <a:gd name="connsiteX283" fmla="*/ 1548392 w 3024845"/>
                  <a:gd name="connsiteY283" fmla="*/ 430193 h 834218"/>
                  <a:gd name="connsiteX284" fmla="*/ 1560552 w 3024845"/>
                  <a:gd name="connsiteY284" fmla="*/ 428032 h 834218"/>
                  <a:gd name="connsiteX285" fmla="*/ 1564606 w 3024845"/>
                  <a:gd name="connsiteY285" fmla="*/ 430193 h 834218"/>
                  <a:gd name="connsiteX286" fmla="*/ 1574739 w 3024845"/>
                  <a:gd name="connsiteY286" fmla="*/ 430193 h 834218"/>
                  <a:gd name="connsiteX287" fmla="*/ 1574739 w 3024845"/>
                  <a:gd name="connsiteY287" fmla="*/ 460458 h 834218"/>
                  <a:gd name="connsiteX288" fmla="*/ 1582846 w 3024845"/>
                  <a:gd name="connsiteY288" fmla="*/ 460458 h 834218"/>
                  <a:gd name="connsiteX289" fmla="*/ 1582846 w 3024845"/>
                  <a:gd name="connsiteY289" fmla="*/ 477753 h 834218"/>
                  <a:gd name="connsiteX290" fmla="*/ 1592182 w 3024845"/>
                  <a:gd name="connsiteY290" fmla="*/ 478658 h 834218"/>
                  <a:gd name="connsiteX291" fmla="*/ 1605140 w 3024845"/>
                  <a:gd name="connsiteY291" fmla="*/ 478658 h 834218"/>
                  <a:gd name="connsiteX292" fmla="*/ 1605140 w 3024845"/>
                  <a:gd name="connsiteY292" fmla="*/ 462620 h 834218"/>
                  <a:gd name="connsiteX293" fmla="*/ 1673096 w 3024845"/>
                  <a:gd name="connsiteY293" fmla="*/ 462620 h 834218"/>
                  <a:gd name="connsiteX294" fmla="*/ 1673096 w 3024845"/>
                  <a:gd name="connsiteY294" fmla="*/ 377367 h 834218"/>
                  <a:gd name="connsiteX295" fmla="*/ 1745104 w 3024845"/>
                  <a:gd name="connsiteY295" fmla="*/ 377367 h 834218"/>
                  <a:gd name="connsiteX296" fmla="*/ 1745104 w 3024845"/>
                  <a:gd name="connsiteY296" fmla="*/ 456135 h 834218"/>
                  <a:gd name="connsiteX297" fmla="*/ 1747008 w 3024845"/>
                  <a:gd name="connsiteY297" fmla="*/ 456135 h 834218"/>
                  <a:gd name="connsiteX298" fmla="*/ 1748250 w 3024845"/>
                  <a:gd name="connsiteY298" fmla="*/ 478658 h 834218"/>
                  <a:gd name="connsiteX299" fmla="*/ 1757926 w 3024845"/>
                  <a:gd name="connsiteY299" fmla="*/ 478658 h 834218"/>
                  <a:gd name="connsiteX300" fmla="*/ 1759168 w 3024845"/>
                  <a:gd name="connsiteY300" fmla="*/ 456135 h 834218"/>
                  <a:gd name="connsiteX301" fmla="*/ 1765248 w 3024845"/>
                  <a:gd name="connsiteY301" fmla="*/ 456135 h 834218"/>
                  <a:gd name="connsiteX302" fmla="*/ 1766490 w 3024845"/>
                  <a:gd name="connsiteY302" fmla="*/ 478658 h 834218"/>
                  <a:gd name="connsiteX303" fmla="*/ 1817112 w 3024845"/>
                  <a:gd name="connsiteY303" fmla="*/ 478658 h 834218"/>
                  <a:gd name="connsiteX304" fmla="*/ 1817112 w 3024845"/>
                  <a:gd name="connsiteY304" fmla="*/ 315630 h 834218"/>
                  <a:gd name="connsiteX305" fmla="*/ 2014439 w 3024845"/>
                  <a:gd name="connsiteY305" fmla="*/ 315630 h 834218"/>
                  <a:gd name="connsiteX306" fmla="*/ 2014439 w 3024845"/>
                  <a:gd name="connsiteY306" fmla="*/ 478658 h 834218"/>
                  <a:gd name="connsiteX307" fmla="*/ 2033136 w 3024845"/>
                  <a:gd name="connsiteY307" fmla="*/ 478658 h 834218"/>
                  <a:gd name="connsiteX308" fmla="*/ 2033136 w 3024845"/>
                  <a:gd name="connsiteY308" fmla="*/ 395965 h 834218"/>
                  <a:gd name="connsiteX309" fmla="*/ 2128256 w 3024845"/>
                  <a:gd name="connsiteY309" fmla="*/ 395965 h 834218"/>
                  <a:gd name="connsiteX310" fmla="*/ 2180720 w 3024845"/>
                  <a:gd name="connsiteY310" fmla="*/ 330752 h 834218"/>
                  <a:gd name="connsiteX311" fmla="*/ 2245574 w 3024845"/>
                  <a:gd name="connsiteY311" fmla="*/ 330752 h 834218"/>
                  <a:gd name="connsiteX312" fmla="*/ 2245574 w 3024845"/>
                  <a:gd name="connsiteY312" fmla="*/ 406414 h 834218"/>
                  <a:gd name="connsiteX313" fmla="*/ 2253681 w 3024845"/>
                  <a:gd name="connsiteY313" fmla="*/ 406414 h 834218"/>
                  <a:gd name="connsiteX314" fmla="*/ 2255708 w 3024845"/>
                  <a:gd name="connsiteY314" fmla="*/ 399929 h 834218"/>
                  <a:gd name="connsiteX315" fmla="*/ 2261788 w 3024845"/>
                  <a:gd name="connsiteY315" fmla="*/ 399929 h 834218"/>
                  <a:gd name="connsiteX316" fmla="*/ 2263815 w 3024845"/>
                  <a:gd name="connsiteY316" fmla="*/ 408576 h 834218"/>
                  <a:gd name="connsiteX317" fmla="*/ 2275975 w 3024845"/>
                  <a:gd name="connsiteY317" fmla="*/ 408576 h 834218"/>
                  <a:gd name="connsiteX318" fmla="*/ 2275975 w 3024845"/>
                  <a:gd name="connsiteY318" fmla="*/ 402090 h 834218"/>
                  <a:gd name="connsiteX319" fmla="*/ 2298268 w 3024845"/>
                  <a:gd name="connsiteY319" fmla="*/ 402090 h 834218"/>
                  <a:gd name="connsiteX320" fmla="*/ 2298268 w 3024845"/>
                  <a:gd name="connsiteY320" fmla="*/ 408576 h 834218"/>
                  <a:gd name="connsiteX321" fmla="*/ 2318535 w 3024845"/>
                  <a:gd name="connsiteY321" fmla="*/ 408576 h 834218"/>
                  <a:gd name="connsiteX322" fmla="*/ 2318535 w 3024845"/>
                  <a:gd name="connsiteY322" fmla="*/ 453973 h 834218"/>
                  <a:gd name="connsiteX323" fmla="*/ 2332722 w 3024845"/>
                  <a:gd name="connsiteY323" fmla="*/ 453973 h 834218"/>
                  <a:gd name="connsiteX324" fmla="*/ 2332722 w 3024845"/>
                  <a:gd name="connsiteY324" fmla="*/ 441002 h 834218"/>
                  <a:gd name="connsiteX325" fmla="*/ 2348936 w 3024845"/>
                  <a:gd name="connsiteY325" fmla="*/ 441002 h 834218"/>
                  <a:gd name="connsiteX326" fmla="*/ 2348936 w 3024845"/>
                  <a:gd name="connsiteY326" fmla="*/ 261575 h 834218"/>
                  <a:gd name="connsiteX327" fmla="*/ 2355016 w 3024845"/>
                  <a:gd name="connsiteY327" fmla="*/ 255089 h 834218"/>
                  <a:gd name="connsiteX328" fmla="*/ 2427977 w 3024845"/>
                  <a:gd name="connsiteY328" fmla="*/ 255089 h 834218"/>
                  <a:gd name="connsiteX329" fmla="*/ 2427977 w 3024845"/>
                  <a:gd name="connsiteY329" fmla="*/ 263737 h 834218"/>
                  <a:gd name="connsiteX330" fmla="*/ 2438110 w 3024845"/>
                  <a:gd name="connsiteY330" fmla="*/ 263737 h 834218"/>
                  <a:gd name="connsiteX331" fmla="*/ 2438110 w 3024845"/>
                  <a:gd name="connsiteY331" fmla="*/ 378311 h 834218"/>
                  <a:gd name="connsiteX332" fmla="*/ 2460404 w 3024845"/>
                  <a:gd name="connsiteY332" fmla="*/ 378311 h 834218"/>
                  <a:gd name="connsiteX333" fmla="*/ 2460404 w 3024845"/>
                  <a:gd name="connsiteY333" fmla="*/ 311296 h 834218"/>
                  <a:gd name="connsiteX334" fmla="*/ 2486751 w 3024845"/>
                  <a:gd name="connsiteY334" fmla="*/ 311296 h 834218"/>
                  <a:gd name="connsiteX335" fmla="*/ 2490804 w 3024845"/>
                  <a:gd name="connsiteY335" fmla="*/ 306972 h 834218"/>
                  <a:gd name="connsiteX336" fmla="*/ 2498911 w 3024845"/>
                  <a:gd name="connsiteY336" fmla="*/ 306972 h 834218"/>
                  <a:gd name="connsiteX337" fmla="*/ 2502964 w 3024845"/>
                  <a:gd name="connsiteY337" fmla="*/ 311296 h 834218"/>
                  <a:gd name="connsiteX338" fmla="*/ 2525258 w 3024845"/>
                  <a:gd name="connsiteY338" fmla="*/ 311296 h 834218"/>
                  <a:gd name="connsiteX339" fmla="*/ 2525258 w 3024845"/>
                  <a:gd name="connsiteY339" fmla="*/ 194560 h 834218"/>
                  <a:gd name="connsiteX340" fmla="*/ 2582005 w 3024845"/>
                  <a:gd name="connsiteY340" fmla="*/ 183751 h 834218"/>
                  <a:gd name="connsiteX341" fmla="*/ 2582005 w 3024845"/>
                  <a:gd name="connsiteY341" fmla="*/ 184832 h 834218"/>
                  <a:gd name="connsiteX342" fmla="*/ 2582005 w 3024845"/>
                  <a:gd name="connsiteY342" fmla="*/ 192398 h 834218"/>
                  <a:gd name="connsiteX343" fmla="*/ 2608352 w 3024845"/>
                  <a:gd name="connsiteY343" fmla="*/ 192398 h 834218"/>
                  <a:gd name="connsiteX344" fmla="*/ 2608352 w 3024845"/>
                  <a:gd name="connsiteY344" fmla="*/ 447488 h 834218"/>
                  <a:gd name="connsiteX345" fmla="*/ 2630646 w 3024845"/>
                  <a:gd name="connsiteY345" fmla="*/ 447488 h 834218"/>
                  <a:gd name="connsiteX346" fmla="*/ 2630646 w 3024845"/>
                  <a:gd name="connsiteY346" fmla="*/ 443164 h 834218"/>
                  <a:gd name="connsiteX347" fmla="*/ 2642806 w 3024845"/>
                  <a:gd name="connsiteY347" fmla="*/ 443164 h 834218"/>
                  <a:gd name="connsiteX348" fmla="*/ 2642806 w 3024845"/>
                  <a:gd name="connsiteY348" fmla="*/ 447488 h 834218"/>
                  <a:gd name="connsiteX349" fmla="*/ 2667126 w 3024845"/>
                  <a:gd name="connsiteY349" fmla="*/ 447488 h 834218"/>
                  <a:gd name="connsiteX350" fmla="*/ 2667126 w 3024845"/>
                  <a:gd name="connsiteY350" fmla="*/ 434517 h 834218"/>
                  <a:gd name="connsiteX351" fmla="*/ 2695500 w 3024845"/>
                  <a:gd name="connsiteY351" fmla="*/ 434517 h 834218"/>
                  <a:gd name="connsiteX352" fmla="*/ 2707660 w 3024845"/>
                  <a:gd name="connsiteY352" fmla="*/ 430193 h 834218"/>
                  <a:gd name="connsiteX353" fmla="*/ 2727927 w 3024845"/>
                  <a:gd name="connsiteY353" fmla="*/ 434517 h 834218"/>
                  <a:gd name="connsiteX354" fmla="*/ 2727927 w 3024845"/>
                  <a:gd name="connsiteY354" fmla="*/ 417223 h 834218"/>
                  <a:gd name="connsiteX355" fmla="*/ 2736034 w 3024845"/>
                  <a:gd name="connsiteY355" fmla="*/ 417223 h 834218"/>
                  <a:gd name="connsiteX356" fmla="*/ 2736034 w 3024845"/>
                  <a:gd name="connsiteY356" fmla="*/ 404252 h 834218"/>
                  <a:gd name="connsiteX357" fmla="*/ 2792781 w 3024845"/>
                  <a:gd name="connsiteY357" fmla="*/ 404252 h 834218"/>
                  <a:gd name="connsiteX358" fmla="*/ 2792781 w 3024845"/>
                  <a:gd name="connsiteY358" fmla="*/ 373987 h 834218"/>
                  <a:gd name="connsiteX359" fmla="*/ 2811021 w 3024845"/>
                  <a:gd name="connsiteY359" fmla="*/ 373987 h 834218"/>
                  <a:gd name="connsiteX360" fmla="*/ 2811021 w 3024845"/>
                  <a:gd name="connsiteY360" fmla="*/ 367502 h 834218"/>
                  <a:gd name="connsiteX361" fmla="*/ 2823181 w 3024845"/>
                  <a:gd name="connsiteY361" fmla="*/ 367502 h 834218"/>
                  <a:gd name="connsiteX362" fmla="*/ 2823181 w 3024845"/>
                  <a:gd name="connsiteY362" fmla="*/ 373987 h 834218"/>
                  <a:gd name="connsiteX363" fmla="*/ 2839395 w 3024845"/>
                  <a:gd name="connsiteY363" fmla="*/ 373987 h 834218"/>
                  <a:gd name="connsiteX364" fmla="*/ 2839395 w 3024845"/>
                  <a:gd name="connsiteY364" fmla="*/ 423708 h 834218"/>
                  <a:gd name="connsiteX365" fmla="*/ 2871822 w 3024845"/>
                  <a:gd name="connsiteY365" fmla="*/ 423708 h 834218"/>
                  <a:gd name="connsiteX366" fmla="*/ 2871822 w 3024845"/>
                  <a:gd name="connsiteY366" fmla="*/ 397767 h 834218"/>
                  <a:gd name="connsiteX367" fmla="*/ 2910329 w 3024845"/>
                  <a:gd name="connsiteY367" fmla="*/ 397767 h 834218"/>
                  <a:gd name="connsiteX368" fmla="*/ 2910329 w 3024845"/>
                  <a:gd name="connsiteY368" fmla="*/ 367502 h 834218"/>
                  <a:gd name="connsiteX369" fmla="*/ 2958970 w 3024845"/>
                  <a:gd name="connsiteY369" fmla="*/ 367502 h 834218"/>
                  <a:gd name="connsiteX370" fmla="*/ 2958970 w 3024845"/>
                  <a:gd name="connsiteY370" fmla="*/ 478658 h 834218"/>
                  <a:gd name="connsiteX371" fmla="*/ 2958970 w 3024845"/>
                  <a:gd name="connsiteY371" fmla="*/ 492437 h 834218"/>
                  <a:gd name="connsiteX372" fmla="*/ 3024845 w 3024845"/>
                  <a:gd name="connsiteY372" fmla="*/ 492437 h 834218"/>
                  <a:gd name="connsiteX373" fmla="*/ 3024845 w 3024845"/>
                  <a:gd name="connsiteY373" fmla="*/ 834218 h 834218"/>
                  <a:gd name="connsiteX374" fmla="*/ 2054 w 3024845"/>
                  <a:gd name="connsiteY374" fmla="*/ 831885 h 834218"/>
                  <a:gd name="connsiteX375" fmla="*/ 0 w 3024845"/>
                  <a:gd name="connsiteY375" fmla="*/ 397767 h 834218"/>
                  <a:gd name="connsiteX376" fmla="*/ 20267 w 3024845"/>
                  <a:gd name="connsiteY376" fmla="*/ 397767 h 834218"/>
                  <a:gd name="connsiteX377" fmla="*/ 20774 w 3024845"/>
                  <a:gd name="connsiteY377" fmla="*/ 396686 h 834218"/>
                  <a:gd name="connsiteX378" fmla="*/ 24320 w 3024845"/>
                  <a:gd name="connsiteY378" fmla="*/ 389120 h 834218"/>
                  <a:gd name="connsiteX379" fmla="*/ 26094 w 3024845"/>
                  <a:gd name="connsiteY379" fmla="*/ 389390 h 834218"/>
                  <a:gd name="connsiteX380" fmla="*/ 38507 w 3024845"/>
                  <a:gd name="connsiteY380" fmla="*/ 391281 h 834218"/>
                  <a:gd name="connsiteX381" fmla="*/ 39014 w 3024845"/>
                  <a:gd name="connsiteY381" fmla="*/ 392633 h 834218"/>
                  <a:gd name="connsiteX382" fmla="*/ 42560 w 3024845"/>
                  <a:gd name="connsiteY382" fmla="*/ 402090 h 834218"/>
                  <a:gd name="connsiteX383" fmla="*/ 68907 w 3024845"/>
                  <a:gd name="connsiteY383" fmla="*/ 404252 h 834218"/>
                  <a:gd name="connsiteX384" fmla="*/ 68907 w 3024845"/>
                  <a:gd name="connsiteY384" fmla="*/ 281031 h 834218"/>
                  <a:gd name="connsiteX385" fmla="*/ 70934 w 3024845"/>
                  <a:gd name="connsiteY385" fmla="*/ 281031 h 834218"/>
                  <a:gd name="connsiteX386" fmla="*/ 85121 w 3024845"/>
                  <a:gd name="connsiteY386" fmla="*/ 281031 h 834218"/>
                  <a:gd name="connsiteX387" fmla="*/ 85121 w 3024845"/>
                  <a:gd name="connsiteY387" fmla="*/ 144839 h 834218"/>
                  <a:gd name="connsiteX388" fmla="*/ 86894 w 3024845"/>
                  <a:gd name="connsiteY388" fmla="*/ 144839 h 834218"/>
                  <a:gd name="connsiteX389" fmla="*/ 99308 w 3024845"/>
                  <a:gd name="connsiteY389" fmla="*/ 144839 h 834218"/>
                  <a:gd name="connsiteX390" fmla="*/ 99308 w 3024845"/>
                  <a:gd name="connsiteY390" fmla="*/ 30265 h 834218"/>
                  <a:gd name="connsiteX391" fmla="*/ 103361 w 3024845"/>
                  <a:gd name="connsiteY391" fmla="*/ 2161 h 834218"/>
                  <a:gd name="connsiteX392" fmla="*/ 105388 w 3024845"/>
                  <a:gd name="connsiteY392" fmla="*/ 2161 h 834218"/>
                  <a:gd name="connsiteX393" fmla="*/ 119575 w 3024845"/>
                  <a:gd name="connsiteY393" fmla="*/ 2161 h 834218"/>
                  <a:gd name="connsiteX0" fmla="*/ 105388 w 3024845"/>
                  <a:gd name="connsiteY0" fmla="*/ 2161 h 834218"/>
                  <a:gd name="connsiteX1" fmla="*/ 200642 w 3024845"/>
                  <a:gd name="connsiteY1" fmla="*/ 0 h 834218"/>
                  <a:gd name="connsiteX2" fmla="*/ 202669 w 3024845"/>
                  <a:gd name="connsiteY2" fmla="*/ 0 h 834218"/>
                  <a:gd name="connsiteX3" fmla="*/ 216856 w 3024845"/>
                  <a:gd name="connsiteY3" fmla="*/ 0 h 834218"/>
                  <a:gd name="connsiteX4" fmla="*/ 216856 w 3024845"/>
                  <a:gd name="connsiteY4" fmla="*/ 23779 h 834218"/>
                  <a:gd name="connsiteX5" fmla="*/ 217363 w 3024845"/>
                  <a:gd name="connsiteY5" fmla="*/ 24590 h 834218"/>
                  <a:gd name="connsiteX6" fmla="*/ 220909 w 3024845"/>
                  <a:gd name="connsiteY6" fmla="*/ 30265 h 834218"/>
                  <a:gd name="connsiteX7" fmla="*/ 220909 w 3024845"/>
                  <a:gd name="connsiteY7" fmla="*/ 144839 h 834218"/>
                  <a:gd name="connsiteX8" fmla="*/ 223189 w 3024845"/>
                  <a:gd name="connsiteY8" fmla="*/ 144839 h 834218"/>
                  <a:gd name="connsiteX9" fmla="*/ 239150 w 3024845"/>
                  <a:gd name="connsiteY9" fmla="*/ 144839 h 834218"/>
                  <a:gd name="connsiteX10" fmla="*/ 239150 w 3024845"/>
                  <a:gd name="connsiteY10" fmla="*/ 285354 h 834218"/>
                  <a:gd name="connsiteX11" fmla="*/ 240670 w 3024845"/>
                  <a:gd name="connsiteY11" fmla="*/ 285084 h 834218"/>
                  <a:gd name="connsiteX12" fmla="*/ 251310 w 3024845"/>
                  <a:gd name="connsiteY12" fmla="*/ 283193 h 834218"/>
                  <a:gd name="connsiteX13" fmla="*/ 249283 w 3024845"/>
                  <a:gd name="connsiteY13" fmla="*/ 371825 h 834218"/>
                  <a:gd name="connsiteX14" fmla="*/ 250803 w 3024845"/>
                  <a:gd name="connsiteY14" fmla="*/ 372096 h 834218"/>
                  <a:gd name="connsiteX15" fmla="*/ 261443 w 3024845"/>
                  <a:gd name="connsiteY15" fmla="*/ 373987 h 834218"/>
                  <a:gd name="connsiteX16" fmla="*/ 261696 w 3024845"/>
                  <a:gd name="connsiteY16" fmla="*/ 374798 h 834218"/>
                  <a:gd name="connsiteX17" fmla="*/ 263470 w 3024845"/>
                  <a:gd name="connsiteY17" fmla="*/ 380473 h 834218"/>
                  <a:gd name="connsiteX18" fmla="*/ 264230 w 3024845"/>
                  <a:gd name="connsiteY18" fmla="*/ 378041 h 834218"/>
                  <a:gd name="connsiteX19" fmla="*/ 269550 w 3024845"/>
                  <a:gd name="connsiteY19" fmla="*/ 361017 h 834218"/>
                  <a:gd name="connsiteX20" fmla="*/ 271323 w 3024845"/>
                  <a:gd name="connsiteY20" fmla="*/ 361017 h 834218"/>
                  <a:gd name="connsiteX21" fmla="*/ 283737 w 3024845"/>
                  <a:gd name="connsiteY21" fmla="*/ 361017 h 834218"/>
                  <a:gd name="connsiteX22" fmla="*/ 283737 w 3024845"/>
                  <a:gd name="connsiteY22" fmla="*/ 393443 h 834218"/>
                  <a:gd name="connsiteX23" fmla="*/ 284750 w 3024845"/>
                  <a:gd name="connsiteY23" fmla="*/ 393984 h 834218"/>
                  <a:gd name="connsiteX24" fmla="*/ 291844 w 3024845"/>
                  <a:gd name="connsiteY24" fmla="*/ 397767 h 834218"/>
                  <a:gd name="connsiteX25" fmla="*/ 291844 w 3024845"/>
                  <a:gd name="connsiteY25" fmla="*/ 399118 h 834218"/>
                  <a:gd name="connsiteX26" fmla="*/ 291844 w 3024845"/>
                  <a:gd name="connsiteY26" fmla="*/ 408576 h 834218"/>
                  <a:gd name="connsiteX27" fmla="*/ 336431 w 3024845"/>
                  <a:gd name="connsiteY27" fmla="*/ 408576 h 834218"/>
                  <a:gd name="connsiteX28" fmla="*/ 336431 w 3024845"/>
                  <a:gd name="connsiteY28" fmla="*/ 409657 h 834218"/>
                  <a:gd name="connsiteX29" fmla="*/ 336431 w 3024845"/>
                  <a:gd name="connsiteY29" fmla="*/ 417223 h 834218"/>
                  <a:gd name="connsiteX30" fmla="*/ 338457 w 3024845"/>
                  <a:gd name="connsiteY30" fmla="*/ 417223 h 834218"/>
                  <a:gd name="connsiteX31" fmla="*/ 352644 w 3024845"/>
                  <a:gd name="connsiteY31" fmla="*/ 417223 h 834218"/>
                  <a:gd name="connsiteX32" fmla="*/ 352644 w 3024845"/>
                  <a:gd name="connsiteY32" fmla="*/ 386958 h 834218"/>
                  <a:gd name="connsiteX33" fmla="*/ 397231 w 3024845"/>
                  <a:gd name="connsiteY33" fmla="*/ 386958 h 834218"/>
                  <a:gd name="connsiteX34" fmla="*/ 397231 w 3024845"/>
                  <a:gd name="connsiteY34" fmla="*/ 385607 h 834218"/>
                  <a:gd name="connsiteX35" fmla="*/ 397231 w 3024845"/>
                  <a:gd name="connsiteY35" fmla="*/ 376149 h 834218"/>
                  <a:gd name="connsiteX36" fmla="*/ 398245 w 3024845"/>
                  <a:gd name="connsiteY36" fmla="*/ 376149 h 834218"/>
                  <a:gd name="connsiteX37" fmla="*/ 405338 w 3024845"/>
                  <a:gd name="connsiteY37" fmla="*/ 376149 h 834218"/>
                  <a:gd name="connsiteX38" fmla="*/ 405338 w 3024845"/>
                  <a:gd name="connsiteY38" fmla="*/ 374258 h 834218"/>
                  <a:gd name="connsiteX39" fmla="*/ 405338 w 3024845"/>
                  <a:gd name="connsiteY39" fmla="*/ 361017 h 834218"/>
                  <a:gd name="connsiteX40" fmla="*/ 406098 w 3024845"/>
                  <a:gd name="connsiteY40" fmla="*/ 361017 h 834218"/>
                  <a:gd name="connsiteX41" fmla="*/ 411418 w 3024845"/>
                  <a:gd name="connsiteY41" fmla="*/ 361017 h 834218"/>
                  <a:gd name="connsiteX42" fmla="*/ 411418 w 3024845"/>
                  <a:gd name="connsiteY42" fmla="*/ 359936 h 834218"/>
                  <a:gd name="connsiteX43" fmla="*/ 411418 w 3024845"/>
                  <a:gd name="connsiteY43" fmla="*/ 352369 h 834218"/>
                  <a:gd name="connsiteX44" fmla="*/ 413445 w 3024845"/>
                  <a:gd name="connsiteY44" fmla="*/ 352369 h 834218"/>
                  <a:gd name="connsiteX45" fmla="*/ 427632 w 3024845"/>
                  <a:gd name="connsiteY45" fmla="*/ 352369 h 834218"/>
                  <a:gd name="connsiteX46" fmla="*/ 427632 w 3024845"/>
                  <a:gd name="connsiteY46" fmla="*/ 353450 h 834218"/>
                  <a:gd name="connsiteX47" fmla="*/ 427632 w 3024845"/>
                  <a:gd name="connsiteY47" fmla="*/ 361017 h 834218"/>
                  <a:gd name="connsiteX48" fmla="*/ 449925 w 3024845"/>
                  <a:gd name="connsiteY48" fmla="*/ 361017 h 834218"/>
                  <a:gd name="connsiteX49" fmla="*/ 449925 w 3024845"/>
                  <a:gd name="connsiteY49" fmla="*/ 359125 h 834218"/>
                  <a:gd name="connsiteX50" fmla="*/ 449925 w 3024845"/>
                  <a:gd name="connsiteY50" fmla="*/ 345884 h 834218"/>
                  <a:gd name="connsiteX51" fmla="*/ 451699 w 3024845"/>
                  <a:gd name="connsiteY51" fmla="*/ 345884 h 834218"/>
                  <a:gd name="connsiteX52" fmla="*/ 464112 w 3024845"/>
                  <a:gd name="connsiteY52" fmla="*/ 345884 h 834218"/>
                  <a:gd name="connsiteX53" fmla="*/ 464112 w 3024845"/>
                  <a:gd name="connsiteY53" fmla="*/ 369664 h 834218"/>
                  <a:gd name="connsiteX54" fmla="*/ 465126 w 3024845"/>
                  <a:gd name="connsiteY54" fmla="*/ 369664 h 834218"/>
                  <a:gd name="connsiteX55" fmla="*/ 472219 w 3024845"/>
                  <a:gd name="connsiteY55" fmla="*/ 369664 h 834218"/>
                  <a:gd name="connsiteX56" fmla="*/ 472219 w 3024845"/>
                  <a:gd name="connsiteY56" fmla="*/ 368583 h 834218"/>
                  <a:gd name="connsiteX57" fmla="*/ 472219 w 3024845"/>
                  <a:gd name="connsiteY57" fmla="*/ 361017 h 834218"/>
                  <a:gd name="connsiteX58" fmla="*/ 473992 w 3024845"/>
                  <a:gd name="connsiteY58" fmla="*/ 361017 h 834218"/>
                  <a:gd name="connsiteX59" fmla="*/ 486406 w 3024845"/>
                  <a:gd name="connsiteY59" fmla="*/ 361017 h 834218"/>
                  <a:gd name="connsiteX60" fmla="*/ 486406 w 3024845"/>
                  <a:gd name="connsiteY60" fmla="*/ 386958 h 834218"/>
                  <a:gd name="connsiteX61" fmla="*/ 488433 w 3024845"/>
                  <a:gd name="connsiteY61" fmla="*/ 386958 h 834218"/>
                  <a:gd name="connsiteX62" fmla="*/ 502619 w 3024845"/>
                  <a:gd name="connsiteY62" fmla="*/ 386958 h 834218"/>
                  <a:gd name="connsiteX63" fmla="*/ 502619 w 3024845"/>
                  <a:gd name="connsiteY63" fmla="*/ 388579 h 834218"/>
                  <a:gd name="connsiteX64" fmla="*/ 502619 w 3024845"/>
                  <a:gd name="connsiteY64" fmla="*/ 399929 h 834218"/>
                  <a:gd name="connsiteX65" fmla="*/ 503379 w 3024845"/>
                  <a:gd name="connsiteY65" fmla="*/ 399929 h 834218"/>
                  <a:gd name="connsiteX66" fmla="*/ 508700 w 3024845"/>
                  <a:gd name="connsiteY66" fmla="*/ 399929 h 834218"/>
                  <a:gd name="connsiteX67" fmla="*/ 508700 w 3024845"/>
                  <a:gd name="connsiteY67" fmla="*/ 399118 h 834218"/>
                  <a:gd name="connsiteX68" fmla="*/ 508700 w 3024845"/>
                  <a:gd name="connsiteY68" fmla="*/ 393443 h 834218"/>
                  <a:gd name="connsiteX69" fmla="*/ 539100 w 3024845"/>
                  <a:gd name="connsiteY69" fmla="*/ 393443 h 834218"/>
                  <a:gd name="connsiteX70" fmla="*/ 539100 w 3024845"/>
                  <a:gd name="connsiteY70" fmla="*/ 417223 h 834218"/>
                  <a:gd name="connsiteX71" fmla="*/ 540113 w 3024845"/>
                  <a:gd name="connsiteY71" fmla="*/ 417223 h 834218"/>
                  <a:gd name="connsiteX72" fmla="*/ 547207 w 3024845"/>
                  <a:gd name="connsiteY72" fmla="*/ 417223 h 834218"/>
                  <a:gd name="connsiteX73" fmla="*/ 547207 w 3024845"/>
                  <a:gd name="connsiteY73" fmla="*/ 418304 h 834218"/>
                  <a:gd name="connsiteX74" fmla="*/ 547207 w 3024845"/>
                  <a:gd name="connsiteY74" fmla="*/ 425870 h 834218"/>
                  <a:gd name="connsiteX75" fmla="*/ 547967 w 3024845"/>
                  <a:gd name="connsiteY75" fmla="*/ 425870 h 834218"/>
                  <a:gd name="connsiteX76" fmla="*/ 553287 w 3024845"/>
                  <a:gd name="connsiteY76" fmla="*/ 425870 h 834218"/>
                  <a:gd name="connsiteX77" fmla="*/ 553287 w 3024845"/>
                  <a:gd name="connsiteY77" fmla="*/ 423708 h 834218"/>
                  <a:gd name="connsiteX78" fmla="*/ 553287 w 3024845"/>
                  <a:gd name="connsiteY78" fmla="*/ 408576 h 834218"/>
                  <a:gd name="connsiteX79" fmla="*/ 554300 w 3024845"/>
                  <a:gd name="connsiteY79" fmla="*/ 408576 h 834218"/>
                  <a:gd name="connsiteX80" fmla="*/ 561394 w 3024845"/>
                  <a:gd name="connsiteY80" fmla="*/ 408576 h 834218"/>
                  <a:gd name="connsiteX81" fmla="*/ 561394 w 3024845"/>
                  <a:gd name="connsiteY81" fmla="*/ 409657 h 834218"/>
                  <a:gd name="connsiteX82" fmla="*/ 561394 w 3024845"/>
                  <a:gd name="connsiteY82" fmla="*/ 417223 h 834218"/>
                  <a:gd name="connsiteX83" fmla="*/ 566714 w 3024845"/>
                  <a:gd name="connsiteY83" fmla="*/ 415230 h 834218"/>
                  <a:gd name="connsiteX84" fmla="*/ 567474 w 3024845"/>
                  <a:gd name="connsiteY84" fmla="*/ 414250 h 834218"/>
                  <a:gd name="connsiteX85" fmla="*/ 567474 w 3024845"/>
                  <a:gd name="connsiteY85" fmla="*/ 408576 h 834218"/>
                  <a:gd name="connsiteX86" fmla="*/ 605981 w 3024845"/>
                  <a:gd name="connsiteY86" fmla="*/ 408576 h 834218"/>
                  <a:gd name="connsiteX87" fmla="*/ 605981 w 3024845"/>
                  <a:gd name="connsiteY87" fmla="*/ 432355 h 834218"/>
                  <a:gd name="connsiteX88" fmla="*/ 608007 w 3024845"/>
                  <a:gd name="connsiteY88" fmla="*/ 432355 h 834218"/>
                  <a:gd name="connsiteX89" fmla="*/ 622194 w 3024845"/>
                  <a:gd name="connsiteY89" fmla="*/ 432355 h 834218"/>
                  <a:gd name="connsiteX90" fmla="*/ 622194 w 3024845"/>
                  <a:gd name="connsiteY90" fmla="*/ 433436 h 834218"/>
                  <a:gd name="connsiteX91" fmla="*/ 622194 w 3024845"/>
                  <a:gd name="connsiteY91" fmla="*/ 441002 h 834218"/>
                  <a:gd name="connsiteX92" fmla="*/ 623968 w 3024845"/>
                  <a:gd name="connsiteY92" fmla="*/ 441002 h 834218"/>
                  <a:gd name="connsiteX93" fmla="*/ 636381 w 3024845"/>
                  <a:gd name="connsiteY93" fmla="*/ 441002 h 834218"/>
                  <a:gd name="connsiteX94" fmla="*/ 636381 w 3024845"/>
                  <a:gd name="connsiteY94" fmla="*/ 417223 h 834218"/>
                  <a:gd name="connsiteX95" fmla="*/ 637394 w 3024845"/>
                  <a:gd name="connsiteY95" fmla="*/ 417223 h 834218"/>
                  <a:gd name="connsiteX96" fmla="*/ 644488 w 3024845"/>
                  <a:gd name="connsiteY96" fmla="*/ 417223 h 834218"/>
                  <a:gd name="connsiteX97" fmla="*/ 644488 w 3024845"/>
                  <a:gd name="connsiteY97" fmla="*/ 384796 h 834218"/>
                  <a:gd name="connsiteX98" fmla="*/ 645501 w 3024845"/>
                  <a:gd name="connsiteY98" fmla="*/ 384796 h 834218"/>
                  <a:gd name="connsiteX99" fmla="*/ 652595 w 3024845"/>
                  <a:gd name="connsiteY99" fmla="*/ 384796 h 834218"/>
                  <a:gd name="connsiteX100" fmla="*/ 652595 w 3024845"/>
                  <a:gd name="connsiteY100" fmla="*/ 382905 h 834218"/>
                  <a:gd name="connsiteX101" fmla="*/ 652595 w 3024845"/>
                  <a:gd name="connsiteY101" fmla="*/ 369664 h 834218"/>
                  <a:gd name="connsiteX102" fmla="*/ 651328 w 3024845"/>
                  <a:gd name="connsiteY102" fmla="*/ 368042 h 834218"/>
                  <a:gd name="connsiteX103" fmla="*/ 656648 w 3024845"/>
                  <a:gd name="connsiteY103" fmla="*/ 356693 h 834218"/>
                  <a:gd name="connsiteX104" fmla="*/ 664755 w 3024845"/>
                  <a:gd name="connsiteY104" fmla="*/ 384796 h 834218"/>
                  <a:gd name="connsiteX105" fmla="*/ 665515 w 3024845"/>
                  <a:gd name="connsiteY105" fmla="*/ 384796 h 834218"/>
                  <a:gd name="connsiteX106" fmla="*/ 670835 w 3024845"/>
                  <a:gd name="connsiteY106" fmla="*/ 384796 h 834218"/>
                  <a:gd name="connsiteX107" fmla="*/ 670835 w 3024845"/>
                  <a:gd name="connsiteY107" fmla="*/ 278869 h 834218"/>
                  <a:gd name="connsiteX108" fmla="*/ 672355 w 3024845"/>
                  <a:gd name="connsiteY108" fmla="*/ 278869 h 834218"/>
                  <a:gd name="connsiteX109" fmla="*/ 682995 w 3024845"/>
                  <a:gd name="connsiteY109" fmla="*/ 278869 h 834218"/>
                  <a:gd name="connsiteX110" fmla="*/ 682995 w 3024845"/>
                  <a:gd name="connsiteY110" fmla="*/ 231310 h 834218"/>
                  <a:gd name="connsiteX111" fmla="*/ 709342 w 3024845"/>
                  <a:gd name="connsiteY111" fmla="*/ 231310 h 834218"/>
                  <a:gd name="connsiteX112" fmla="*/ 709342 w 3024845"/>
                  <a:gd name="connsiteY112" fmla="*/ 209692 h 834218"/>
                  <a:gd name="connsiteX113" fmla="*/ 743796 w 3024845"/>
                  <a:gd name="connsiteY113" fmla="*/ 209692 h 834218"/>
                  <a:gd name="connsiteX114" fmla="*/ 743796 w 3024845"/>
                  <a:gd name="connsiteY114" fmla="*/ 212124 h 834218"/>
                  <a:gd name="connsiteX115" fmla="*/ 743796 w 3024845"/>
                  <a:gd name="connsiteY115" fmla="*/ 229148 h 834218"/>
                  <a:gd name="connsiteX116" fmla="*/ 746076 w 3024845"/>
                  <a:gd name="connsiteY116" fmla="*/ 229148 h 834218"/>
                  <a:gd name="connsiteX117" fmla="*/ 762036 w 3024845"/>
                  <a:gd name="connsiteY117" fmla="*/ 229148 h 834218"/>
                  <a:gd name="connsiteX118" fmla="*/ 762036 w 3024845"/>
                  <a:gd name="connsiteY118" fmla="*/ 276707 h 834218"/>
                  <a:gd name="connsiteX119" fmla="*/ 763049 w 3024845"/>
                  <a:gd name="connsiteY119" fmla="*/ 276707 h 834218"/>
                  <a:gd name="connsiteX120" fmla="*/ 770143 w 3024845"/>
                  <a:gd name="connsiteY120" fmla="*/ 276707 h 834218"/>
                  <a:gd name="connsiteX121" fmla="*/ 784330 w 3024845"/>
                  <a:gd name="connsiteY121" fmla="*/ 281031 h 834218"/>
                  <a:gd name="connsiteX122" fmla="*/ 784330 w 3024845"/>
                  <a:gd name="connsiteY122" fmla="*/ 319943 h 834218"/>
                  <a:gd name="connsiteX123" fmla="*/ 785343 w 3024845"/>
                  <a:gd name="connsiteY123" fmla="*/ 319943 h 834218"/>
                  <a:gd name="connsiteX124" fmla="*/ 792436 w 3024845"/>
                  <a:gd name="connsiteY124" fmla="*/ 319943 h 834218"/>
                  <a:gd name="connsiteX125" fmla="*/ 792436 w 3024845"/>
                  <a:gd name="connsiteY125" fmla="*/ 321564 h 834218"/>
                  <a:gd name="connsiteX126" fmla="*/ 792436 w 3024845"/>
                  <a:gd name="connsiteY126" fmla="*/ 332913 h 834218"/>
                  <a:gd name="connsiteX127" fmla="*/ 794463 w 3024845"/>
                  <a:gd name="connsiteY127" fmla="*/ 332913 h 834218"/>
                  <a:gd name="connsiteX128" fmla="*/ 808650 w 3024845"/>
                  <a:gd name="connsiteY128" fmla="*/ 332913 h 834218"/>
                  <a:gd name="connsiteX129" fmla="*/ 814730 w 3024845"/>
                  <a:gd name="connsiteY129" fmla="*/ 339399 h 834218"/>
                  <a:gd name="connsiteX130" fmla="*/ 814730 w 3024845"/>
                  <a:gd name="connsiteY130" fmla="*/ 361017 h 834218"/>
                  <a:gd name="connsiteX131" fmla="*/ 817010 w 3024845"/>
                  <a:gd name="connsiteY131" fmla="*/ 361017 h 834218"/>
                  <a:gd name="connsiteX132" fmla="*/ 832970 w 3024845"/>
                  <a:gd name="connsiteY132" fmla="*/ 361017 h 834218"/>
                  <a:gd name="connsiteX133" fmla="*/ 832970 w 3024845"/>
                  <a:gd name="connsiteY133" fmla="*/ 362097 h 834218"/>
                  <a:gd name="connsiteX134" fmla="*/ 832970 w 3024845"/>
                  <a:gd name="connsiteY134" fmla="*/ 369664 h 834218"/>
                  <a:gd name="connsiteX135" fmla="*/ 834237 w 3024845"/>
                  <a:gd name="connsiteY135" fmla="*/ 369664 h 834218"/>
                  <a:gd name="connsiteX136" fmla="*/ 843104 w 3024845"/>
                  <a:gd name="connsiteY136" fmla="*/ 369664 h 834218"/>
                  <a:gd name="connsiteX137" fmla="*/ 843104 w 3024845"/>
                  <a:gd name="connsiteY137" fmla="*/ 371825 h 834218"/>
                  <a:gd name="connsiteX138" fmla="*/ 843104 w 3024845"/>
                  <a:gd name="connsiteY138" fmla="*/ 386958 h 834218"/>
                  <a:gd name="connsiteX139" fmla="*/ 847157 w 3024845"/>
                  <a:gd name="connsiteY139" fmla="*/ 385066 h 834218"/>
                  <a:gd name="connsiteX140" fmla="*/ 847157 w 3024845"/>
                  <a:gd name="connsiteY140" fmla="*/ 371825 h 834218"/>
                  <a:gd name="connsiteX141" fmla="*/ 848170 w 3024845"/>
                  <a:gd name="connsiteY141" fmla="*/ 371825 h 834218"/>
                  <a:gd name="connsiteX142" fmla="*/ 855264 w 3024845"/>
                  <a:gd name="connsiteY142" fmla="*/ 371825 h 834218"/>
                  <a:gd name="connsiteX143" fmla="*/ 855264 w 3024845"/>
                  <a:gd name="connsiteY143" fmla="*/ 373447 h 834218"/>
                  <a:gd name="connsiteX144" fmla="*/ 855264 w 3024845"/>
                  <a:gd name="connsiteY144" fmla="*/ 384796 h 834218"/>
                  <a:gd name="connsiteX145" fmla="*/ 856024 w 3024845"/>
                  <a:gd name="connsiteY145" fmla="*/ 384796 h 834218"/>
                  <a:gd name="connsiteX146" fmla="*/ 861344 w 3024845"/>
                  <a:gd name="connsiteY146" fmla="*/ 384796 h 834218"/>
                  <a:gd name="connsiteX147" fmla="*/ 909984 w 3024845"/>
                  <a:gd name="connsiteY147" fmla="*/ 380473 h 834218"/>
                  <a:gd name="connsiteX148" fmla="*/ 909984 w 3024845"/>
                  <a:gd name="connsiteY148" fmla="*/ 381824 h 834218"/>
                  <a:gd name="connsiteX149" fmla="*/ 909984 w 3024845"/>
                  <a:gd name="connsiteY149" fmla="*/ 391281 h 834218"/>
                  <a:gd name="connsiteX150" fmla="*/ 910744 w 3024845"/>
                  <a:gd name="connsiteY150" fmla="*/ 391281 h 834218"/>
                  <a:gd name="connsiteX151" fmla="*/ 916065 w 3024845"/>
                  <a:gd name="connsiteY151" fmla="*/ 391281 h 834218"/>
                  <a:gd name="connsiteX152" fmla="*/ 916065 w 3024845"/>
                  <a:gd name="connsiteY152" fmla="*/ 393443 h 834218"/>
                  <a:gd name="connsiteX153" fmla="*/ 916065 w 3024845"/>
                  <a:gd name="connsiteY153" fmla="*/ 408576 h 834218"/>
                  <a:gd name="connsiteX154" fmla="*/ 918091 w 3024845"/>
                  <a:gd name="connsiteY154" fmla="*/ 407225 h 834218"/>
                  <a:gd name="connsiteX155" fmla="*/ 932278 w 3024845"/>
                  <a:gd name="connsiteY155" fmla="*/ 397767 h 834218"/>
                  <a:gd name="connsiteX156" fmla="*/ 938358 w 3024845"/>
                  <a:gd name="connsiteY156" fmla="*/ 356693 h 834218"/>
                  <a:gd name="connsiteX157" fmla="*/ 939118 w 3024845"/>
                  <a:gd name="connsiteY157" fmla="*/ 356423 h 834218"/>
                  <a:gd name="connsiteX158" fmla="*/ 944438 w 3024845"/>
                  <a:gd name="connsiteY158" fmla="*/ 354531 h 834218"/>
                  <a:gd name="connsiteX159" fmla="*/ 946465 w 3024845"/>
                  <a:gd name="connsiteY159" fmla="*/ 285354 h 834218"/>
                  <a:gd name="connsiteX160" fmla="*/ 948492 w 3024845"/>
                  <a:gd name="connsiteY160" fmla="*/ 354531 h 834218"/>
                  <a:gd name="connsiteX161" fmla="*/ 949252 w 3024845"/>
                  <a:gd name="connsiteY161" fmla="*/ 354801 h 834218"/>
                  <a:gd name="connsiteX162" fmla="*/ 954572 w 3024845"/>
                  <a:gd name="connsiteY162" fmla="*/ 356693 h 834218"/>
                  <a:gd name="connsiteX163" fmla="*/ 954572 w 3024845"/>
                  <a:gd name="connsiteY163" fmla="*/ 270222 h 834218"/>
                  <a:gd name="connsiteX164" fmla="*/ 958625 w 3024845"/>
                  <a:gd name="connsiteY164" fmla="*/ 237795 h 834218"/>
                  <a:gd name="connsiteX165" fmla="*/ 997132 w 3024845"/>
                  <a:gd name="connsiteY165" fmla="*/ 237795 h 834218"/>
                  <a:gd name="connsiteX166" fmla="*/ 997132 w 3024845"/>
                  <a:gd name="connsiteY166" fmla="*/ 270222 h 834218"/>
                  <a:gd name="connsiteX167" fmla="*/ 997892 w 3024845"/>
                  <a:gd name="connsiteY167" fmla="*/ 270222 h 834218"/>
                  <a:gd name="connsiteX168" fmla="*/ 1003212 w 3024845"/>
                  <a:gd name="connsiteY168" fmla="*/ 270222 h 834218"/>
                  <a:gd name="connsiteX169" fmla="*/ 1003212 w 3024845"/>
                  <a:gd name="connsiteY169" fmla="*/ 188074 h 834218"/>
                  <a:gd name="connsiteX170" fmla="*/ 1004986 w 3024845"/>
                  <a:gd name="connsiteY170" fmla="*/ 188074 h 834218"/>
                  <a:gd name="connsiteX171" fmla="*/ 1017399 w 3024845"/>
                  <a:gd name="connsiteY171" fmla="*/ 188074 h 834218"/>
                  <a:gd name="connsiteX172" fmla="*/ 1017399 w 3024845"/>
                  <a:gd name="connsiteY172" fmla="*/ 186183 h 834218"/>
                  <a:gd name="connsiteX173" fmla="*/ 1017399 w 3024845"/>
                  <a:gd name="connsiteY173" fmla="*/ 172942 h 834218"/>
                  <a:gd name="connsiteX174" fmla="*/ 1039693 w 3024845"/>
                  <a:gd name="connsiteY174" fmla="*/ 172942 h 834218"/>
                  <a:gd name="connsiteX175" fmla="*/ 1039693 w 3024845"/>
                  <a:gd name="connsiteY175" fmla="*/ 171861 h 834218"/>
                  <a:gd name="connsiteX176" fmla="*/ 1039693 w 3024845"/>
                  <a:gd name="connsiteY176" fmla="*/ 164295 h 834218"/>
                  <a:gd name="connsiteX177" fmla="*/ 1041466 w 3024845"/>
                  <a:gd name="connsiteY177" fmla="*/ 164295 h 834218"/>
                  <a:gd name="connsiteX178" fmla="*/ 1053880 w 3024845"/>
                  <a:gd name="connsiteY178" fmla="*/ 164295 h 834218"/>
                  <a:gd name="connsiteX179" fmla="*/ 1053880 w 3024845"/>
                  <a:gd name="connsiteY179" fmla="*/ 165376 h 834218"/>
                  <a:gd name="connsiteX180" fmla="*/ 1053880 w 3024845"/>
                  <a:gd name="connsiteY180" fmla="*/ 172942 h 834218"/>
                  <a:gd name="connsiteX181" fmla="*/ 1054640 w 3024845"/>
                  <a:gd name="connsiteY181" fmla="*/ 172942 h 834218"/>
                  <a:gd name="connsiteX182" fmla="*/ 1059960 w 3024845"/>
                  <a:gd name="connsiteY182" fmla="*/ 172942 h 834218"/>
                  <a:gd name="connsiteX183" fmla="*/ 1070093 w 3024845"/>
                  <a:gd name="connsiteY183" fmla="*/ 168618 h 834218"/>
                  <a:gd name="connsiteX184" fmla="*/ 1074146 w 3024845"/>
                  <a:gd name="connsiteY184" fmla="*/ 171861 h 834218"/>
                  <a:gd name="connsiteX185" fmla="*/ 1074146 w 3024845"/>
                  <a:gd name="connsiteY185" fmla="*/ 164295 h 834218"/>
                  <a:gd name="connsiteX186" fmla="*/ 1076426 w 3024845"/>
                  <a:gd name="connsiteY186" fmla="*/ 164295 h 834218"/>
                  <a:gd name="connsiteX187" fmla="*/ 1092387 w 3024845"/>
                  <a:gd name="connsiteY187" fmla="*/ 164295 h 834218"/>
                  <a:gd name="connsiteX188" fmla="*/ 1092387 w 3024845"/>
                  <a:gd name="connsiteY188" fmla="*/ 165376 h 834218"/>
                  <a:gd name="connsiteX189" fmla="*/ 1092387 w 3024845"/>
                  <a:gd name="connsiteY189" fmla="*/ 172942 h 834218"/>
                  <a:gd name="connsiteX190" fmla="*/ 1122787 w 3024845"/>
                  <a:gd name="connsiteY190" fmla="*/ 172942 h 834218"/>
                  <a:gd name="connsiteX191" fmla="*/ 1122787 w 3024845"/>
                  <a:gd name="connsiteY191" fmla="*/ 174563 h 834218"/>
                  <a:gd name="connsiteX192" fmla="*/ 1122787 w 3024845"/>
                  <a:gd name="connsiteY192" fmla="*/ 185913 h 834218"/>
                  <a:gd name="connsiteX193" fmla="*/ 1149134 w 3024845"/>
                  <a:gd name="connsiteY193" fmla="*/ 185913 h 834218"/>
                  <a:gd name="connsiteX194" fmla="*/ 1149134 w 3024845"/>
                  <a:gd name="connsiteY194" fmla="*/ 216177 h 834218"/>
                  <a:gd name="connsiteX195" fmla="*/ 1149894 w 3024845"/>
                  <a:gd name="connsiteY195" fmla="*/ 216177 h 834218"/>
                  <a:gd name="connsiteX196" fmla="*/ 1155214 w 3024845"/>
                  <a:gd name="connsiteY196" fmla="*/ 216177 h 834218"/>
                  <a:gd name="connsiteX197" fmla="*/ 1155214 w 3024845"/>
                  <a:gd name="connsiteY197" fmla="*/ 217258 h 834218"/>
                  <a:gd name="connsiteX198" fmla="*/ 1155214 w 3024845"/>
                  <a:gd name="connsiteY198" fmla="*/ 224825 h 834218"/>
                  <a:gd name="connsiteX199" fmla="*/ 1159268 w 3024845"/>
                  <a:gd name="connsiteY199" fmla="*/ 255089 h 834218"/>
                  <a:gd name="connsiteX200" fmla="*/ 1160028 w 3024845"/>
                  <a:gd name="connsiteY200" fmla="*/ 255089 h 834218"/>
                  <a:gd name="connsiteX201" fmla="*/ 1165348 w 3024845"/>
                  <a:gd name="connsiteY201" fmla="*/ 255089 h 834218"/>
                  <a:gd name="connsiteX202" fmla="*/ 1165348 w 3024845"/>
                  <a:gd name="connsiteY202" fmla="*/ 255900 h 834218"/>
                  <a:gd name="connsiteX203" fmla="*/ 1165348 w 3024845"/>
                  <a:gd name="connsiteY203" fmla="*/ 261575 h 834218"/>
                  <a:gd name="connsiteX204" fmla="*/ 1166361 w 3024845"/>
                  <a:gd name="connsiteY204" fmla="*/ 261575 h 834218"/>
                  <a:gd name="connsiteX205" fmla="*/ 1173454 w 3024845"/>
                  <a:gd name="connsiteY205" fmla="*/ 261575 h 834218"/>
                  <a:gd name="connsiteX206" fmla="*/ 1173454 w 3024845"/>
                  <a:gd name="connsiteY206" fmla="*/ 291840 h 834218"/>
                  <a:gd name="connsiteX207" fmla="*/ 1175481 w 3024845"/>
                  <a:gd name="connsiteY207" fmla="*/ 291840 h 834218"/>
                  <a:gd name="connsiteX208" fmla="*/ 1189668 w 3024845"/>
                  <a:gd name="connsiteY208" fmla="*/ 291840 h 834218"/>
                  <a:gd name="connsiteX209" fmla="*/ 1189668 w 3024845"/>
                  <a:gd name="connsiteY209" fmla="*/ 315619 h 834218"/>
                  <a:gd name="connsiteX210" fmla="*/ 1191695 w 3024845"/>
                  <a:gd name="connsiteY210" fmla="*/ 317240 h 834218"/>
                  <a:gd name="connsiteX211" fmla="*/ 1191695 w 3024845"/>
                  <a:gd name="connsiteY211" fmla="*/ 328590 h 834218"/>
                  <a:gd name="connsiteX212" fmla="*/ 1192455 w 3024845"/>
                  <a:gd name="connsiteY212" fmla="*/ 328590 h 834218"/>
                  <a:gd name="connsiteX213" fmla="*/ 1197775 w 3024845"/>
                  <a:gd name="connsiteY213" fmla="*/ 328590 h 834218"/>
                  <a:gd name="connsiteX214" fmla="*/ 1197775 w 3024845"/>
                  <a:gd name="connsiteY214" fmla="*/ 352369 h 834218"/>
                  <a:gd name="connsiteX215" fmla="*/ 1199041 w 3024845"/>
                  <a:gd name="connsiteY215" fmla="*/ 352369 h 834218"/>
                  <a:gd name="connsiteX216" fmla="*/ 1207908 w 3024845"/>
                  <a:gd name="connsiteY216" fmla="*/ 352369 h 834218"/>
                  <a:gd name="connsiteX217" fmla="*/ 1209935 w 3024845"/>
                  <a:gd name="connsiteY217" fmla="*/ 356423 h 834218"/>
                  <a:gd name="connsiteX218" fmla="*/ 1209935 w 3024845"/>
                  <a:gd name="connsiteY218" fmla="*/ 369664 h 834218"/>
                  <a:gd name="connsiteX219" fmla="*/ 1211455 w 3024845"/>
                  <a:gd name="connsiteY219" fmla="*/ 367772 h 834218"/>
                  <a:gd name="connsiteX220" fmla="*/ 1222095 w 3024845"/>
                  <a:gd name="connsiteY220" fmla="*/ 354531 h 834218"/>
                  <a:gd name="connsiteX221" fmla="*/ 1250469 w 3024845"/>
                  <a:gd name="connsiteY221" fmla="*/ 354531 h 834218"/>
                  <a:gd name="connsiteX222" fmla="*/ 1250469 w 3024845"/>
                  <a:gd name="connsiteY222" fmla="*/ 441002 h 834218"/>
                  <a:gd name="connsiteX223" fmla="*/ 1251229 w 3024845"/>
                  <a:gd name="connsiteY223" fmla="*/ 441002 h 834218"/>
                  <a:gd name="connsiteX224" fmla="*/ 1256549 w 3024845"/>
                  <a:gd name="connsiteY224" fmla="*/ 441002 h 834218"/>
                  <a:gd name="connsiteX225" fmla="*/ 1257309 w 3024845"/>
                  <a:gd name="connsiteY225" fmla="*/ 439651 h 834218"/>
                  <a:gd name="connsiteX226" fmla="*/ 1262629 w 3024845"/>
                  <a:gd name="connsiteY226" fmla="*/ 430193 h 834218"/>
                  <a:gd name="connsiteX227" fmla="*/ 1262629 w 3024845"/>
                  <a:gd name="connsiteY227" fmla="*/ 432085 h 834218"/>
                  <a:gd name="connsiteX228" fmla="*/ 1262629 w 3024845"/>
                  <a:gd name="connsiteY228" fmla="*/ 445326 h 834218"/>
                  <a:gd name="connsiteX229" fmla="*/ 1266682 w 3024845"/>
                  <a:gd name="connsiteY229" fmla="*/ 399929 h 834218"/>
                  <a:gd name="connsiteX230" fmla="*/ 1267442 w 3024845"/>
                  <a:gd name="connsiteY230" fmla="*/ 399929 h 834218"/>
                  <a:gd name="connsiteX231" fmla="*/ 1272762 w 3024845"/>
                  <a:gd name="connsiteY231" fmla="*/ 399929 h 834218"/>
                  <a:gd name="connsiteX232" fmla="*/ 1272762 w 3024845"/>
                  <a:gd name="connsiteY232" fmla="*/ 335075 h 834218"/>
                  <a:gd name="connsiteX233" fmla="*/ 1273776 w 3024845"/>
                  <a:gd name="connsiteY233" fmla="*/ 335075 h 834218"/>
                  <a:gd name="connsiteX234" fmla="*/ 1280869 w 3024845"/>
                  <a:gd name="connsiteY234" fmla="*/ 335075 h 834218"/>
                  <a:gd name="connsiteX235" fmla="*/ 1293029 w 3024845"/>
                  <a:gd name="connsiteY235" fmla="*/ 291840 h 834218"/>
                  <a:gd name="connsiteX236" fmla="*/ 1294296 w 3024845"/>
                  <a:gd name="connsiteY236" fmla="*/ 291840 h 834218"/>
                  <a:gd name="connsiteX237" fmla="*/ 1303163 w 3024845"/>
                  <a:gd name="connsiteY237" fmla="*/ 291840 h 834218"/>
                  <a:gd name="connsiteX238" fmla="*/ 1313296 w 3024845"/>
                  <a:gd name="connsiteY238" fmla="*/ 335075 h 834218"/>
                  <a:gd name="connsiteX239" fmla="*/ 1314309 w 3024845"/>
                  <a:gd name="connsiteY239" fmla="*/ 335075 h 834218"/>
                  <a:gd name="connsiteX240" fmla="*/ 1321403 w 3024845"/>
                  <a:gd name="connsiteY240" fmla="*/ 335075 h 834218"/>
                  <a:gd name="connsiteX241" fmla="*/ 1321403 w 3024845"/>
                  <a:gd name="connsiteY241" fmla="*/ 373987 h 834218"/>
                  <a:gd name="connsiteX242" fmla="*/ 1323176 w 3024845"/>
                  <a:gd name="connsiteY242" fmla="*/ 373987 h 834218"/>
                  <a:gd name="connsiteX243" fmla="*/ 1335590 w 3024845"/>
                  <a:gd name="connsiteY243" fmla="*/ 373987 h 834218"/>
                  <a:gd name="connsiteX244" fmla="*/ 1335590 w 3024845"/>
                  <a:gd name="connsiteY244" fmla="*/ 376149 h 834218"/>
                  <a:gd name="connsiteX245" fmla="*/ 1335590 w 3024845"/>
                  <a:gd name="connsiteY245" fmla="*/ 391281 h 834218"/>
                  <a:gd name="connsiteX246" fmla="*/ 1339643 w 3024845"/>
                  <a:gd name="connsiteY246" fmla="*/ 389120 h 834218"/>
                  <a:gd name="connsiteX247" fmla="*/ 1339643 w 3024845"/>
                  <a:gd name="connsiteY247" fmla="*/ 373987 h 834218"/>
                  <a:gd name="connsiteX248" fmla="*/ 1341163 w 3024845"/>
                  <a:gd name="connsiteY248" fmla="*/ 373987 h 834218"/>
                  <a:gd name="connsiteX249" fmla="*/ 1351803 w 3024845"/>
                  <a:gd name="connsiteY249" fmla="*/ 373987 h 834218"/>
                  <a:gd name="connsiteX250" fmla="*/ 1351803 w 3024845"/>
                  <a:gd name="connsiteY250" fmla="*/ 375608 h 834218"/>
                  <a:gd name="connsiteX251" fmla="*/ 1351803 w 3024845"/>
                  <a:gd name="connsiteY251" fmla="*/ 386958 h 834218"/>
                  <a:gd name="connsiteX252" fmla="*/ 1382204 w 3024845"/>
                  <a:gd name="connsiteY252" fmla="*/ 386958 h 834218"/>
                  <a:gd name="connsiteX253" fmla="*/ 1382204 w 3024845"/>
                  <a:gd name="connsiteY253" fmla="*/ 350208 h 834218"/>
                  <a:gd name="connsiteX254" fmla="*/ 1383470 w 3024845"/>
                  <a:gd name="connsiteY254" fmla="*/ 350208 h 834218"/>
                  <a:gd name="connsiteX255" fmla="*/ 1392337 w 3024845"/>
                  <a:gd name="connsiteY255" fmla="*/ 350208 h 834218"/>
                  <a:gd name="connsiteX256" fmla="*/ 1392337 w 3024845"/>
                  <a:gd name="connsiteY256" fmla="*/ 371825 h 834218"/>
                  <a:gd name="connsiteX257" fmla="*/ 1394364 w 3024845"/>
                  <a:gd name="connsiteY257" fmla="*/ 339399 h 834218"/>
                  <a:gd name="connsiteX258" fmla="*/ 1416657 w 3024845"/>
                  <a:gd name="connsiteY258" fmla="*/ 339399 h 834218"/>
                  <a:gd name="connsiteX259" fmla="*/ 1416657 w 3024845"/>
                  <a:gd name="connsiteY259" fmla="*/ 337777 h 834218"/>
                  <a:gd name="connsiteX260" fmla="*/ 1416657 w 3024845"/>
                  <a:gd name="connsiteY260" fmla="*/ 326428 h 834218"/>
                  <a:gd name="connsiteX261" fmla="*/ 1417417 w 3024845"/>
                  <a:gd name="connsiteY261" fmla="*/ 326428 h 834218"/>
                  <a:gd name="connsiteX262" fmla="*/ 1422737 w 3024845"/>
                  <a:gd name="connsiteY262" fmla="*/ 326428 h 834218"/>
                  <a:gd name="connsiteX263" fmla="*/ 1422737 w 3024845"/>
                  <a:gd name="connsiteY263" fmla="*/ 324537 h 834218"/>
                  <a:gd name="connsiteX264" fmla="*/ 1422737 w 3024845"/>
                  <a:gd name="connsiteY264" fmla="*/ 311296 h 834218"/>
                  <a:gd name="connsiteX265" fmla="*/ 1426791 w 3024845"/>
                  <a:gd name="connsiteY265" fmla="*/ 317781 h 834218"/>
                  <a:gd name="connsiteX266" fmla="*/ 1429071 w 3024845"/>
                  <a:gd name="connsiteY266" fmla="*/ 317781 h 834218"/>
                  <a:gd name="connsiteX267" fmla="*/ 1445031 w 3024845"/>
                  <a:gd name="connsiteY267" fmla="*/ 317781 h 834218"/>
                  <a:gd name="connsiteX268" fmla="*/ 1445031 w 3024845"/>
                  <a:gd name="connsiteY268" fmla="*/ 316970 h 834218"/>
                  <a:gd name="connsiteX269" fmla="*/ 1445031 w 3024845"/>
                  <a:gd name="connsiteY269" fmla="*/ 311296 h 834218"/>
                  <a:gd name="connsiteX270" fmla="*/ 1445791 w 3024845"/>
                  <a:gd name="connsiteY270" fmla="*/ 311296 h 834218"/>
                  <a:gd name="connsiteX271" fmla="*/ 1451111 w 3024845"/>
                  <a:gd name="connsiteY271" fmla="*/ 311296 h 834218"/>
                  <a:gd name="connsiteX272" fmla="*/ 1451111 w 3024845"/>
                  <a:gd name="connsiteY272" fmla="*/ 312647 h 834218"/>
                  <a:gd name="connsiteX273" fmla="*/ 1451111 w 3024845"/>
                  <a:gd name="connsiteY273" fmla="*/ 322105 h 834218"/>
                  <a:gd name="connsiteX274" fmla="*/ 1489618 w 3024845"/>
                  <a:gd name="connsiteY274" fmla="*/ 322105 h 834218"/>
                  <a:gd name="connsiteX275" fmla="*/ 1489618 w 3024845"/>
                  <a:gd name="connsiteY275" fmla="*/ 460458 h 834218"/>
                  <a:gd name="connsiteX276" fmla="*/ 1491138 w 3024845"/>
                  <a:gd name="connsiteY276" fmla="*/ 460458 h 834218"/>
                  <a:gd name="connsiteX277" fmla="*/ 1501778 w 3024845"/>
                  <a:gd name="connsiteY277" fmla="*/ 460458 h 834218"/>
                  <a:gd name="connsiteX278" fmla="*/ 1501778 w 3024845"/>
                  <a:gd name="connsiteY278" fmla="*/ 447488 h 834218"/>
                  <a:gd name="connsiteX279" fmla="*/ 1505832 w 3024845"/>
                  <a:gd name="connsiteY279" fmla="*/ 447488 h 834218"/>
                  <a:gd name="connsiteX280" fmla="*/ 1505832 w 3024845"/>
                  <a:gd name="connsiteY280" fmla="*/ 460458 h 834218"/>
                  <a:gd name="connsiteX281" fmla="*/ 1536232 w 3024845"/>
                  <a:gd name="connsiteY281" fmla="*/ 460458 h 834218"/>
                  <a:gd name="connsiteX282" fmla="*/ 1536232 w 3024845"/>
                  <a:gd name="connsiteY282" fmla="*/ 430193 h 834218"/>
                  <a:gd name="connsiteX283" fmla="*/ 1548392 w 3024845"/>
                  <a:gd name="connsiteY283" fmla="*/ 430193 h 834218"/>
                  <a:gd name="connsiteX284" fmla="*/ 1560552 w 3024845"/>
                  <a:gd name="connsiteY284" fmla="*/ 428032 h 834218"/>
                  <a:gd name="connsiteX285" fmla="*/ 1564606 w 3024845"/>
                  <a:gd name="connsiteY285" fmla="*/ 430193 h 834218"/>
                  <a:gd name="connsiteX286" fmla="*/ 1574739 w 3024845"/>
                  <a:gd name="connsiteY286" fmla="*/ 430193 h 834218"/>
                  <a:gd name="connsiteX287" fmla="*/ 1574739 w 3024845"/>
                  <a:gd name="connsiteY287" fmla="*/ 460458 h 834218"/>
                  <a:gd name="connsiteX288" fmla="*/ 1582846 w 3024845"/>
                  <a:gd name="connsiteY288" fmla="*/ 460458 h 834218"/>
                  <a:gd name="connsiteX289" fmla="*/ 1582846 w 3024845"/>
                  <a:gd name="connsiteY289" fmla="*/ 477753 h 834218"/>
                  <a:gd name="connsiteX290" fmla="*/ 1592182 w 3024845"/>
                  <a:gd name="connsiteY290" fmla="*/ 478658 h 834218"/>
                  <a:gd name="connsiteX291" fmla="*/ 1605140 w 3024845"/>
                  <a:gd name="connsiteY291" fmla="*/ 478658 h 834218"/>
                  <a:gd name="connsiteX292" fmla="*/ 1605140 w 3024845"/>
                  <a:gd name="connsiteY292" fmla="*/ 462620 h 834218"/>
                  <a:gd name="connsiteX293" fmla="*/ 1673096 w 3024845"/>
                  <a:gd name="connsiteY293" fmla="*/ 462620 h 834218"/>
                  <a:gd name="connsiteX294" fmla="*/ 1673096 w 3024845"/>
                  <a:gd name="connsiteY294" fmla="*/ 377367 h 834218"/>
                  <a:gd name="connsiteX295" fmla="*/ 1745104 w 3024845"/>
                  <a:gd name="connsiteY295" fmla="*/ 377367 h 834218"/>
                  <a:gd name="connsiteX296" fmla="*/ 1745104 w 3024845"/>
                  <a:gd name="connsiteY296" fmla="*/ 456135 h 834218"/>
                  <a:gd name="connsiteX297" fmla="*/ 1747008 w 3024845"/>
                  <a:gd name="connsiteY297" fmla="*/ 456135 h 834218"/>
                  <a:gd name="connsiteX298" fmla="*/ 1748250 w 3024845"/>
                  <a:gd name="connsiteY298" fmla="*/ 478658 h 834218"/>
                  <a:gd name="connsiteX299" fmla="*/ 1757926 w 3024845"/>
                  <a:gd name="connsiteY299" fmla="*/ 478658 h 834218"/>
                  <a:gd name="connsiteX300" fmla="*/ 1759168 w 3024845"/>
                  <a:gd name="connsiteY300" fmla="*/ 456135 h 834218"/>
                  <a:gd name="connsiteX301" fmla="*/ 1765248 w 3024845"/>
                  <a:gd name="connsiteY301" fmla="*/ 456135 h 834218"/>
                  <a:gd name="connsiteX302" fmla="*/ 1766490 w 3024845"/>
                  <a:gd name="connsiteY302" fmla="*/ 478658 h 834218"/>
                  <a:gd name="connsiteX303" fmla="*/ 1817112 w 3024845"/>
                  <a:gd name="connsiteY303" fmla="*/ 478658 h 834218"/>
                  <a:gd name="connsiteX304" fmla="*/ 1817112 w 3024845"/>
                  <a:gd name="connsiteY304" fmla="*/ 315630 h 834218"/>
                  <a:gd name="connsiteX305" fmla="*/ 2014439 w 3024845"/>
                  <a:gd name="connsiteY305" fmla="*/ 315630 h 834218"/>
                  <a:gd name="connsiteX306" fmla="*/ 2014439 w 3024845"/>
                  <a:gd name="connsiteY306" fmla="*/ 478658 h 834218"/>
                  <a:gd name="connsiteX307" fmla="*/ 2033136 w 3024845"/>
                  <a:gd name="connsiteY307" fmla="*/ 478658 h 834218"/>
                  <a:gd name="connsiteX308" fmla="*/ 2033136 w 3024845"/>
                  <a:gd name="connsiteY308" fmla="*/ 395965 h 834218"/>
                  <a:gd name="connsiteX309" fmla="*/ 2128256 w 3024845"/>
                  <a:gd name="connsiteY309" fmla="*/ 395965 h 834218"/>
                  <a:gd name="connsiteX310" fmla="*/ 2180720 w 3024845"/>
                  <a:gd name="connsiteY310" fmla="*/ 330752 h 834218"/>
                  <a:gd name="connsiteX311" fmla="*/ 2245574 w 3024845"/>
                  <a:gd name="connsiteY311" fmla="*/ 330752 h 834218"/>
                  <a:gd name="connsiteX312" fmla="*/ 2245574 w 3024845"/>
                  <a:gd name="connsiteY312" fmla="*/ 406414 h 834218"/>
                  <a:gd name="connsiteX313" fmla="*/ 2253681 w 3024845"/>
                  <a:gd name="connsiteY313" fmla="*/ 406414 h 834218"/>
                  <a:gd name="connsiteX314" fmla="*/ 2255708 w 3024845"/>
                  <a:gd name="connsiteY314" fmla="*/ 399929 h 834218"/>
                  <a:gd name="connsiteX315" fmla="*/ 2261788 w 3024845"/>
                  <a:gd name="connsiteY315" fmla="*/ 399929 h 834218"/>
                  <a:gd name="connsiteX316" fmla="*/ 2263815 w 3024845"/>
                  <a:gd name="connsiteY316" fmla="*/ 408576 h 834218"/>
                  <a:gd name="connsiteX317" fmla="*/ 2275975 w 3024845"/>
                  <a:gd name="connsiteY317" fmla="*/ 408576 h 834218"/>
                  <a:gd name="connsiteX318" fmla="*/ 2275975 w 3024845"/>
                  <a:gd name="connsiteY318" fmla="*/ 402090 h 834218"/>
                  <a:gd name="connsiteX319" fmla="*/ 2298268 w 3024845"/>
                  <a:gd name="connsiteY319" fmla="*/ 402090 h 834218"/>
                  <a:gd name="connsiteX320" fmla="*/ 2298268 w 3024845"/>
                  <a:gd name="connsiteY320" fmla="*/ 408576 h 834218"/>
                  <a:gd name="connsiteX321" fmla="*/ 2318535 w 3024845"/>
                  <a:gd name="connsiteY321" fmla="*/ 408576 h 834218"/>
                  <a:gd name="connsiteX322" fmla="*/ 2318535 w 3024845"/>
                  <a:gd name="connsiteY322" fmla="*/ 453973 h 834218"/>
                  <a:gd name="connsiteX323" fmla="*/ 2332722 w 3024845"/>
                  <a:gd name="connsiteY323" fmla="*/ 453973 h 834218"/>
                  <a:gd name="connsiteX324" fmla="*/ 2332722 w 3024845"/>
                  <a:gd name="connsiteY324" fmla="*/ 441002 h 834218"/>
                  <a:gd name="connsiteX325" fmla="*/ 2348936 w 3024845"/>
                  <a:gd name="connsiteY325" fmla="*/ 441002 h 834218"/>
                  <a:gd name="connsiteX326" fmla="*/ 2348936 w 3024845"/>
                  <a:gd name="connsiteY326" fmla="*/ 261575 h 834218"/>
                  <a:gd name="connsiteX327" fmla="*/ 2355016 w 3024845"/>
                  <a:gd name="connsiteY327" fmla="*/ 255089 h 834218"/>
                  <a:gd name="connsiteX328" fmla="*/ 2427977 w 3024845"/>
                  <a:gd name="connsiteY328" fmla="*/ 255089 h 834218"/>
                  <a:gd name="connsiteX329" fmla="*/ 2427977 w 3024845"/>
                  <a:gd name="connsiteY329" fmla="*/ 263737 h 834218"/>
                  <a:gd name="connsiteX330" fmla="*/ 2438110 w 3024845"/>
                  <a:gd name="connsiteY330" fmla="*/ 263737 h 834218"/>
                  <a:gd name="connsiteX331" fmla="*/ 2438110 w 3024845"/>
                  <a:gd name="connsiteY331" fmla="*/ 378311 h 834218"/>
                  <a:gd name="connsiteX332" fmla="*/ 2460404 w 3024845"/>
                  <a:gd name="connsiteY332" fmla="*/ 378311 h 834218"/>
                  <a:gd name="connsiteX333" fmla="*/ 2460404 w 3024845"/>
                  <a:gd name="connsiteY333" fmla="*/ 311296 h 834218"/>
                  <a:gd name="connsiteX334" fmla="*/ 2486751 w 3024845"/>
                  <a:gd name="connsiteY334" fmla="*/ 311296 h 834218"/>
                  <a:gd name="connsiteX335" fmla="*/ 2490804 w 3024845"/>
                  <a:gd name="connsiteY335" fmla="*/ 306972 h 834218"/>
                  <a:gd name="connsiteX336" fmla="*/ 2498911 w 3024845"/>
                  <a:gd name="connsiteY336" fmla="*/ 306972 h 834218"/>
                  <a:gd name="connsiteX337" fmla="*/ 2502964 w 3024845"/>
                  <a:gd name="connsiteY337" fmla="*/ 311296 h 834218"/>
                  <a:gd name="connsiteX338" fmla="*/ 2525258 w 3024845"/>
                  <a:gd name="connsiteY338" fmla="*/ 311296 h 834218"/>
                  <a:gd name="connsiteX339" fmla="*/ 2525258 w 3024845"/>
                  <a:gd name="connsiteY339" fmla="*/ 194560 h 834218"/>
                  <a:gd name="connsiteX340" fmla="*/ 2582005 w 3024845"/>
                  <a:gd name="connsiteY340" fmla="*/ 183751 h 834218"/>
                  <a:gd name="connsiteX341" fmla="*/ 2582005 w 3024845"/>
                  <a:gd name="connsiteY341" fmla="*/ 184832 h 834218"/>
                  <a:gd name="connsiteX342" fmla="*/ 2582005 w 3024845"/>
                  <a:gd name="connsiteY342" fmla="*/ 192398 h 834218"/>
                  <a:gd name="connsiteX343" fmla="*/ 2608352 w 3024845"/>
                  <a:gd name="connsiteY343" fmla="*/ 192398 h 834218"/>
                  <a:gd name="connsiteX344" fmla="*/ 2608352 w 3024845"/>
                  <a:gd name="connsiteY344" fmla="*/ 447488 h 834218"/>
                  <a:gd name="connsiteX345" fmla="*/ 2630646 w 3024845"/>
                  <a:gd name="connsiteY345" fmla="*/ 447488 h 834218"/>
                  <a:gd name="connsiteX346" fmla="*/ 2630646 w 3024845"/>
                  <a:gd name="connsiteY346" fmla="*/ 443164 h 834218"/>
                  <a:gd name="connsiteX347" fmla="*/ 2642806 w 3024845"/>
                  <a:gd name="connsiteY347" fmla="*/ 443164 h 834218"/>
                  <a:gd name="connsiteX348" fmla="*/ 2642806 w 3024845"/>
                  <a:gd name="connsiteY348" fmla="*/ 447488 h 834218"/>
                  <a:gd name="connsiteX349" fmla="*/ 2667126 w 3024845"/>
                  <a:gd name="connsiteY349" fmla="*/ 447488 h 834218"/>
                  <a:gd name="connsiteX350" fmla="*/ 2667126 w 3024845"/>
                  <a:gd name="connsiteY350" fmla="*/ 434517 h 834218"/>
                  <a:gd name="connsiteX351" fmla="*/ 2695500 w 3024845"/>
                  <a:gd name="connsiteY351" fmla="*/ 434517 h 834218"/>
                  <a:gd name="connsiteX352" fmla="*/ 2707660 w 3024845"/>
                  <a:gd name="connsiteY352" fmla="*/ 430193 h 834218"/>
                  <a:gd name="connsiteX353" fmla="*/ 2727927 w 3024845"/>
                  <a:gd name="connsiteY353" fmla="*/ 434517 h 834218"/>
                  <a:gd name="connsiteX354" fmla="*/ 2727927 w 3024845"/>
                  <a:gd name="connsiteY354" fmla="*/ 417223 h 834218"/>
                  <a:gd name="connsiteX355" fmla="*/ 2736034 w 3024845"/>
                  <a:gd name="connsiteY355" fmla="*/ 417223 h 834218"/>
                  <a:gd name="connsiteX356" fmla="*/ 2736034 w 3024845"/>
                  <a:gd name="connsiteY356" fmla="*/ 404252 h 834218"/>
                  <a:gd name="connsiteX357" fmla="*/ 2792781 w 3024845"/>
                  <a:gd name="connsiteY357" fmla="*/ 404252 h 834218"/>
                  <a:gd name="connsiteX358" fmla="*/ 2792781 w 3024845"/>
                  <a:gd name="connsiteY358" fmla="*/ 373987 h 834218"/>
                  <a:gd name="connsiteX359" fmla="*/ 2811021 w 3024845"/>
                  <a:gd name="connsiteY359" fmla="*/ 373987 h 834218"/>
                  <a:gd name="connsiteX360" fmla="*/ 2811021 w 3024845"/>
                  <a:gd name="connsiteY360" fmla="*/ 367502 h 834218"/>
                  <a:gd name="connsiteX361" fmla="*/ 2823181 w 3024845"/>
                  <a:gd name="connsiteY361" fmla="*/ 367502 h 834218"/>
                  <a:gd name="connsiteX362" fmla="*/ 2823181 w 3024845"/>
                  <a:gd name="connsiteY362" fmla="*/ 373987 h 834218"/>
                  <a:gd name="connsiteX363" fmla="*/ 2839395 w 3024845"/>
                  <a:gd name="connsiteY363" fmla="*/ 373987 h 834218"/>
                  <a:gd name="connsiteX364" fmla="*/ 2839395 w 3024845"/>
                  <a:gd name="connsiteY364" fmla="*/ 423708 h 834218"/>
                  <a:gd name="connsiteX365" fmla="*/ 2871822 w 3024845"/>
                  <a:gd name="connsiteY365" fmla="*/ 423708 h 834218"/>
                  <a:gd name="connsiteX366" fmla="*/ 2871822 w 3024845"/>
                  <a:gd name="connsiteY366" fmla="*/ 397767 h 834218"/>
                  <a:gd name="connsiteX367" fmla="*/ 2910329 w 3024845"/>
                  <a:gd name="connsiteY367" fmla="*/ 397767 h 834218"/>
                  <a:gd name="connsiteX368" fmla="*/ 2910329 w 3024845"/>
                  <a:gd name="connsiteY368" fmla="*/ 367502 h 834218"/>
                  <a:gd name="connsiteX369" fmla="*/ 2958970 w 3024845"/>
                  <a:gd name="connsiteY369" fmla="*/ 367502 h 834218"/>
                  <a:gd name="connsiteX370" fmla="*/ 2958970 w 3024845"/>
                  <a:gd name="connsiteY370" fmla="*/ 478658 h 834218"/>
                  <a:gd name="connsiteX371" fmla="*/ 2958970 w 3024845"/>
                  <a:gd name="connsiteY371" fmla="*/ 492437 h 834218"/>
                  <a:gd name="connsiteX372" fmla="*/ 3024845 w 3024845"/>
                  <a:gd name="connsiteY372" fmla="*/ 492437 h 834218"/>
                  <a:gd name="connsiteX373" fmla="*/ 3024845 w 3024845"/>
                  <a:gd name="connsiteY373" fmla="*/ 834218 h 834218"/>
                  <a:gd name="connsiteX374" fmla="*/ 2054 w 3024845"/>
                  <a:gd name="connsiteY374" fmla="*/ 831885 h 834218"/>
                  <a:gd name="connsiteX375" fmla="*/ 0 w 3024845"/>
                  <a:gd name="connsiteY375" fmla="*/ 397767 h 834218"/>
                  <a:gd name="connsiteX376" fmla="*/ 20267 w 3024845"/>
                  <a:gd name="connsiteY376" fmla="*/ 397767 h 834218"/>
                  <a:gd name="connsiteX377" fmla="*/ 20774 w 3024845"/>
                  <a:gd name="connsiteY377" fmla="*/ 396686 h 834218"/>
                  <a:gd name="connsiteX378" fmla="*/ 24320 w 3024845"/>
                  <a:gd name="connsiteY378" fmla="*/ 389120 h 834218"/>
                  <a:gd name="connsiteX379" fmla="*/ 26094 w 3024845"/>
                  <a:gd name="connsiteY379" fmla="*/ 389390 h 834218"/>
                  <a:gd name="connsiteX380" fmla="*/ 38507 w 3024845"/>
                  <a:gd name="connsiteY380" fmla="*/ 391281 h 834218"/>
                  <a:gd name="connsiteX381" fmla="*/ 39014 w 3024845"/>
                  <a:gd name="connsiteY381" fmla="*/ 392633 h 834218"/>
                  <a:gd name="connsiteX382" fmla="*/ 42560 w 3024845"/>
                  <a:gd name="connsiteY382" fmla="*/ 402090 h 834218"/>
                  <a:gd name="connsiteX383" fmla="*/ 68907 w 3024845"/>
                  <a:gd name="connsiteY383" fmla="*/ 404252 h 834218"/>
                  <a:gd name="connsiteX384" fmla="*/ 68907 w 3024845"/>
                  <a:gd name="connsiteY384" fmla="*/ 281031 h 834218"/>
                  <a:gd name="connsiteX385" fmla="*/ 70934 w 3024845"/>
                  <a:gd name="connsiteY385" fmla="*/ 281031 h 834218"/>
                  <a:gd name="connsiteX386" fmla="*/ 85121 w 3024845"/>
                  <a:gd name="connsiteY386" fmla="*/ 281031 h 834218"/>
                  <a:gd name="connsiteX387" fmla="*/ 85121 w 3024845"/>
                  <a:gd name="connsiteY387" fmla="*/ 144839 h 834218"/>
                  <a:gd name="connsiteX388" fmla="*/ 86894 w 3024845"/>
                  <a:gd name="connsiteY388" fmla="*/ 144839 h 834218"/>
                  <a:gd name="connsiteX389" fmla="*/ 99308 w 3024845"/>
                  <a:gd name="connsiteY389" fmla="*/ 144839 h 834218"/>
                  <a:gd name="connsiteX390" fmla="*/ 99308 w 3024845"/>
                  <a:gd name="connsiteY390" fmla="*/ 30265 h 834218"/>
                  <a:gd name="connsiteX391" fmla="*/ 103361 w 3024845"/>
                  <a:gd name="connsiteY391" fmla="*/ 2161 h 834218"/>
                  <a:gd name="connsiteX392" fmla="*/ 105388 w 3024845"/>
                  <a:gd name="connsiteY392" fmla="*/ 2161 h 834218"/>
                  <a:gd name="connsiteX0" fmla="*/ 103361 w 3024845"/>
                  <a:gd name="connsiteY0" fmla="*/ 2161 h 834218"/>
                  <a:gd name="connsiteX1" fmla="*/ 200642 w 3024845"/>
                  <a:gd name="connsiteY1" fmla="*/ 0 h 834218"/>
                  <a:gd name="connsiteX2" fmla="*/ 202669 w 3024845"/>
                  <a:gd name="connsiteY2" fmla="*/ 0 h 834218"/>
                  <a:gd name="connsiteX3" fmla="*/ 216856 w 3024845"/>
                  <a:gd name="connsiteY3" fmla="*/ 0 h 834218"/>
                  <a:gd name="connsiteX4" fmla="*/ 216856 w 3024845"/>
                  <a:gd name="connsiteY4" fmla="*/ 23779 h 834218"/>
                  <a:gd name="connsiteX5" fmla="*/ 217363 w 3024845"/>
                  <a:gd name="connsiteY5" fmla="*/ 24590 h 834218"/>
                  <a:gd name="connsiteX6" fmla="*/ 220909 w 3024845"/>
                  <a:gd name="connsiteY6" fmla="*/ 30265 h 834218"/>
                  <a:gd name="connsiteX7" fmla="*/ 220909 w 3024845"/>
                  <a:gd name="connsiteY7" fmla="*/ 144839 h 834218"/>
                  <a:gd name="connsiteX8" fmla="*/ 223189 w 3024845"/>
                  <a:gd name="connsiteY8" fmla="*/ 144839 h 834218"/>
                  <a:gd name="connsiteX9" fmla="*/ 239150 w 3024845"/>
                  <a:gd name="connsiteY9" fmla="*/ 144839 h 834218"/>
                  <a:gd name="connsiteX10" fmla="*/ 239150 w 3024845"/>
                  <a:gd name="connsiteY10" fmla="*/ 285354 h 834218"/>
                  <a:gd name="connsiteX11" fmla="*/ 240670 w 3024845"/>
                  <a:gd name="connsiteY11" fmla="*/ 285084 h 834218"/>
                  <a:gd name="connsiteX12" fmla="*/ 251310 w 3024845"/>
                  <a:gd name="connsiteY12" fmla="*/ 283193 h 834218"/>
                  <a:gd name="connsiteX13" fmla="*/ 249283 w 3024845"/>
                  <a:gd name="connsiteY13" fmla="*/ 371825 h 834218"/>
                  <a:gd name="connsiteX14" fmla="*/ 250803 w 3024845"/>
                  <a:gd name="connsiteY14" fmla="*/ 372096 h 834218"/>
                  <a:gd name="connsiteX15" fmla="*/ 261443 w 3024845"/>
                  <a:gd name="connsiteY15" fmla="*/ 373987 h 834218"/>
                  <a:gd name="connsiteX16" fmla="*/ 261696 w 3024845"/>
                  <a:gd name="connsiteY16" fmla="*/ 374798 h 834218"/>
                  <a:gd name="connsiteX17" fmla="*/ 263470 w 3024845"/>
                  <a:gd name="connsiteY17" fmla="*/ 380473 h 834218"/>
                  <a:gd name="connsiteX18" fmla="*/ 264230 w 3024845"/>
                  <a:gd name="connsiteY18" fmla="*/ 378041 h 834218"/>
                  <a:gd name="connsiteX19" fmla="*/ 269550 w 3024845"/>
                  <a:gd name="connsiteY19" fmla="*/ 361017 h 834218"/>
                  <a:gd name="connsiteX20" fmla="*/ 271323 w 3024845"/>
                  <a:gd name="connsiteY20" fmla="*/ 361017 h 834218"/>
                  <a:gd name="connsiteX21" fmla="*/ 283737 w 3024845"/>
                  <a:gd name="connsiteY21" fmla="*/ 361017 h 834218"/>
                  <a:gd name="connsiteX22" fmla="*/ 283737 w 3024845"/>
                  <a:gd name="connsiteY22" fmla="*/ 393443 h 834218"/>
                  <a:gd name="connsiteX23" fmla="*/ 284750 w 3024845"/>
                  <a:gd name="connsiteY23" fmla="*/ 393984 h 834218"/>
                  <a:gd name="connsiteX24" fmla="*/ 291844 w 3024845"/>
                  <a:gd name="connsiteY24" fmla="*/ 397767 h 834218"/>
                  <a:gd name="connsiteX25" fmla="*/ 291844 w 3024845"/>
                  <a:gd name="connsiteY25" fmla="*/ 399118 h 834218"/>
                  <a:gd name="connsiteX26" fmla="*/ 291844 w 3024845"/>
                  <a:gd name="connsiteY26" fmla="*/ 408576 h 834218"/>
                  <a:gd name="connsiteX27" fmla="*/ 336431 w 3024845"/>
                  <a:gd name="connsiteY27" fmla="*/ 408576 h 834218"/>
                  <a:gd name="connsiteX28" fmla="*/ 336431 w 3024845"/>
                  <a:gd name="connsiteY28" fmla="*/ 409657 h 834218"/>
                  <a:gd name="connsiteX29" fmla="*/ 336431 w 3024845"/>
                  <a:gd name="connsiteY29" fmla="*/ 417223 h 834218"/>
                  <a:gd name="connsiteX30" fmla="*/ 338457 w 3024845"/>
                  <a:gd name="connsiteY30" fmla="*/ 417223 h 834218"/>
                  <a:gd name="connsiteX31" fmla="*/ 352644 w 3024845"/>
                  <a:gd name="connsiteY31" fmla="*/ 417223 h 834218"/>
                  <a:gd name="connsiteX32" fmla="*/ 352644 w 3024845"/>
                  <a:gd name="connsiteY32" fmla="*/ 386958 h 834218"/>
                  <a:gd name="connsiteX33" fmla="*/ 397231 w 3024845"/>
                  <a:gd name="connsiteY33" fmla="*/ 386958 h 834218"/>
                  <a:gd name="connsiteX34" fmla="*/ 397231 w 3024845"/>
                  <a:gd name="connsiteY34" fmla="*/ 385607 h 834218"/>
                  <a:gd name="connsiteX35" fmla="*/ 397231 w 3024845"/>
                  <a:gd name="connsiteY35" fmla="*/ 376149 h 834218"/>
                  <a:gd name="connsiteX36" fmla="*/ 398245 w 3024845"/>
                  <a:gd name="connsiteY36" fmla="*/ 376149 h 834218"/>
                  <a:gd name="connsiteX37" fmla="*/ 405338 w 3024845"/>
                  <a:gd name="connsiteY37" fmla="*/ 376149 h 834218"/>
                  <a:gd name="connsiteX38" fmla="*/ 405338 w 3024845"/>
                  <a:gd name="connsiteY38" fmla="*/ 374258 h 834218"/>
                  <a:gd name="connsiteX39" fmla="*/ 405338 w 3024845"/>
                  <a:gd name="connsiteY39" fmla="*/ 361017 h 834218"/>
                  <a:gd name="connsiteX40" fmla="*/ 406098 w 3024845"/>
                  <a:gd name="connsiteY40" fmla="*/ 361017 h 834218"/>
                  <a:gd name="connsiteX41" fmla="*/ 411418 w 3024845"/>
                  <a:gd name="connsiteY41" fmla="*/ 361017 h 834218"/>
                  <a:gd name="connsiteX42" fmla="*/ 411418 w 3024845"/>
                  <a:gd name="connsiteY42" fmla="*/ 359936 h 834218"/>
                  <a:gd name="connsiteX43" fmla="*/ 411418 w 3024845"/>
                  <a:gd name="connsiteY43" fmla="*/ 352369 h 834218"/>
                  <a:gd name="connsiteX44" fmla="*/ 413445 w 3024845"/>
                  <a:gd name="connsiteY44" fmla="*/ 352369 h 834218"/>
                  <a:gd name="connsiteX45" fmla="*/ 427632 w 3024845"/>
                  <a:gd name="connsiteY45" fmla="*/ 352369 h 834218"/>
                  <a:gd name="connsiteX46" fmla="*/ 427632 w 3024845"/>
                  <a:gd name="connsiteY46" fmla="*/ 353450 h 834218"/>
                  <a:gd name="connsiteX47" fmla="*/ 427632 w 3024845"/>
                  <a:gd name="connsiteY47" fmla="*/ 361017 h 834218"/>
                  <a:gd name="connsiteX48" fmla="*/ 449925 w 3024845"/>
                  <a:gd name="connsiteY48" fmla="*/ 361017 h 834218"/>
                  <a:gd name="connsiteX49" fmla="*/ 449925 w 3024845"/>
                  <a:gd name="connsiteY49" fmla="*/ 359125 h 834218"/>
                  <a:gd name="connsiteX50" fmla="*/ 449925 w 3024845"/>
                  <a:gd name="connsiteY50" fmla="*/ 345884 h 834218"/>
                  <a:gd name="connsiteX51" fmla="*/ 451699 w 3024845"/>
                  <a:gd name="connsiteY51" fmla="*/ 345884 h 834218"/>
                  <a:gd name="connsiteX52" fmla="*/ 464112 w 3024845"/>
                  <a:gd name="connsiteY52" fmla="*/ 345884 h 834218"/>
                  <a:gd name="connsiteX53" fmla="*/ 464112 w 3024845"/>
                  <a:gd name="connsiteY53" fmla="*/ 369664 h 834218"/>
                  <a:gd name="connsiteX54" fmla="*/ 465126 w 3024845"/>
                  <a:gd name="connsiteY54" fmla="*/ 369664 h 834218"/>
                  <a:gd name="connsiteX55" fmla="*/ 472219 w 3024845"/>
                  <a:gd name="connsiteY55" fmla="*/ 369664 h 834218"/>
                  <a:gd name="connsiteX56" fmla="*/ 472219 w 3024845"/>
                  <a:gd name="connsiteY56" fmla="*/ 368583 h 834218"/>
                  <a:gd name="connsiteX57" fmla="*/ 472219 w 3024845"/>
                  <a:gd name="connsiteY57" fmla="*/ 361017 h 834218"/>
                  <a:gd name="connsiteX58" fmla="*/ 473992 w 3024845"/>
                  <a:gd name="connsiteY58" fmla="*/ 361017 h 834218"/>
                  <a:gd name="connsiteX59" fmla="*/ 486406 w 3024845"/>
                  <a:gd name="connsiteY59" fmla="*/ 361017 h 834218"/>
                  <a:gd name="connsiteX60" fmla="*/ 486406 w 3024845"/>
                  <a:gd name="connsiteY60" fmla="*/ 386958 h 834218"/>
                  <a:gd name="connsiteX61" fmla="*/ 488433 w 3024845"/>
                  <a:gd name="connsiteY61" fmla="*/ 386958 h 834218"/>
                  <a:gd name="connsiteX62" fmla="*/ 502619 w 3024845"/>
                  <a:gd name="connsiteY62" fmla="*/ 386958 h 834218"/>
                  <a:gd name="connsiteX63" fmla="*/ 502619 w 3024845"/>
                  <a:gd name="connsiteY63" fmla="*/ 388579 h 834218"/>
                  <a:gd name="connsiteX64" fmla="*/ 502619 w 3024845"/>
                  <a:gd name="connsiteY64" fmla="*/ 399929 h 834218"/>
                  <a:gd name="connsiteX65" fmla="*/ 503379 w 3024845"/>
                  <a:gd name="connsiteY65" fmla="*/ 399929 h 834218"/>
                  <a:gd name="connsiteX66" fmla="*/ 508700 w 3024845"/>
                  <a:gd name="connsiteY66" fmla="*/ 399929 h 834218"/>
                  <a:gd name="connsiteX67" fmla="*/ 508700 w 3024845"/>
                  <a:gd name="connsiteY67" fmla="*/ 399118 h 834218"/>
                  <a:gd name="connsiteX68" fmla="*/ 508700 w 3024845"/>
                  <a:gd name="connsiteY68" fmla="*/ 393443 h 834218"/>
                  <a:gd name="connsiteX69" fmla="*/ 539100 w 3024845"/>
                  <a:gd name="connsiteY69" fmla="*/ 393443 h 834218"/>
                  <a:gd name="connsiteX70" fmla="*/ 539100 w 3024845"/>
                  <a:gd name="connsiteY70" fmla="*/ 417223 h 834218"/>
                  <a:gd name="connsiteX71" fmla="*/ 540113 w 3024845"/>
                  <a:gd name="connsiteY71" fmla="*/ 417223 h 834218"/>
                  <a:gd name="connsiteX72" fmla="*/ 547207 w 3024845"/>
                  <a:gd name="connsiteY72" fmla="*/ 417223 h 834218"/>
                  <a:gd name="connsiteX73" fmla="*/ 547207 w 3024845"/>
                  <a:gd name="connsiteY73" fmla="*/ 418304 h 834218"/>
                  <a:gd name="connsiteX74" fmla="*/ 547207 w 3024845"/>
                  <a:gd name="connsiteY74" fmla="*/ 425870 h 834218"/>
                  <a:gd name="connsiteX75" fmla="*/ 547967 w 3024845"/>
                  <a:gd name="connsiteY75" fmla="*/ 425870 h 834218"/>
                  <a:gd name="connsiteX76" fmla="*/ 553287 w 3024845"/>
                  <a:gd name="connsiteY76" fmla="*/ 425870 h 834218"/>
                  <a:gd name="connsiteX77" fmla="*/ 553287 w 3024845"/>
                  <a:gd name="connsiteY77" fmla="*/ 423708 h 834218"/>
                  <a:gd name="connsiteX78" fmla="*/ 553287 w 3024845"/>
                  <a:gd name="connsiteY78" fmla="*/ 408576 h 834218"/>
                  <a:gd name="connsiteX79" fmla="*/ 554300 w 3024845"/>
                  <a:gd name="connsiteY79" fmla="*/ 408576 h 834218"/>
                  <a:gd name="connsiteX80" fmla="*/ 561394 w 3024845"/>
                  <a:gd name="connsiteY80" fmla="*/ 408576 h 834218"/>
                  <a:gd name="connsiteX81" fmla="*/ 561394 w 3024845"/>
                  <a:gd name="connsiteY81" fmla="*/ 409657 h 834218"/>
                  <a:gd name="connsiteX82" fmla="*/ 561394 w 3024845"/>
                  <a:gd name="connsiteY82" fmla="*/ 417223 h 834218"/>
                  <a:gd name="connsiteX83" fmla="*/ 566714 w 3024845"/>
                  <a:gd name="connsiteY83" fmla="*/ 415230 h 834218"/>
                  <a:gd name="connsiteX84" fmla="*/ 567474 w 3024845"/>
                  <a:gd name="connsiteY84" fmla="*/ 414250 h 834218"/>
                  <a:gd name="connsiteX85" fmla="*/ 567474 w 3024845"/>
                  <a:gd name="connsiteY85" fmla="*/ 408576 h 834218"/>
                  <a:gd name="connsiteX86" fmla="*/ 605981 w 3024845"/>
                  <a:gd name="connsiteY86" fmla="*/ 408576 h 834218"/>
                  <a:gd name="connsiteX87" fmla="*/ 605981 w 3024845"/>
                  <a:gd name="connsiteY87" fmla="*/ 432355 h 834218"/>
                  <a:gd name="connsiteX88" fmla="*/ 608007 w 3024845"/>
                  <a:gd name="connsiteY88" fmla="*/ 432355 h 834218"/>
                  <a:gd name="connsiteX89" fmla="*/ 622194 w 3024845"/>
                  <a:gd name="connsiteY89" fmla="*/ 432355 h 834218"/>
                  <a:gd name="connsiteX90" fmla="*/ 622194 w 3024845"/>
                  <a:gd name="connsiteY90" fmla="*/ 433436 h 834218"/>
                  <a:gd name="connsiteX91" fmla="*/ 622194 w 3024845"/>
                  <a:gd name="connsiteY91" fmla="*/ 441002 h 834218"/>
                  <a:gd name="connsiteX92" fmla="*/ 623968 w 3024845"/>
                  <a:gd name="connsiteY92" fmla="*/ 441002 h 834218"/>
                  <a:gd name="connsiteX93" fmla="*/ 636381 w 3024845"/>
                  <a:gd name="connsiteY93" fmla="*/ 441002 h 834218"/>
                  <a:gd name="connsiteX94" fmla="*/ 636381 w 3024845"/>
                  <a:gd name="connsiteY94" fmla="*/ 417223 h 834218"/>
                  <a:gd name="connsiteX95" fmla="*/ 637394 w 3024845"/>
                  <a:gd name="connsiteY95" fmla="*/ 417223 h 834218"/>
                  <a:gd name="connsiteX96" fmla="*/ 644488 w 3024845"/>
                  <a:gd name="connsiteY96" fmla="*/ 417223 h 834218"/>
                  <a:gd name="connsiteX97" fmla="*/ 644488 w 3024845"/>
                  <a:gd name="connsiteY97" fmla="*/ 384796 h 834218"/>
                  <a:gd name="connsiteX98" fmla="*/ 645501 w 3024845"/>
                  <a:gd name="connsiteY98" fmla="*/ 384796 h 834218"/>
                  <a:gd name="connsiteX99" fmla="*/ 652595 w 3024845"/>
                  <a:gd name="connsiteY99" fmla="*/ 384796 h 834218"/>
                  <a:gd name="connsiteX100" fmla="*/ 652595 w 3024845"/>
                  <a:gd name="connsiteY100" fmla="*/ 382905 h 834218"/>
                  <a:gd name="connsiteX101" fmla="*/ 652595 w 3024845"/>
                  <a:gd name="connsiteY101" fmla="*/ 369664 h 834218"/>
                  <a:gd name="connsiteX102" fmla="*/ 651328 w 3024845"/>
                  <a:gd name="connsiteY102" fmla="*/ 368042 h 834218"/>
                  <a:gd name="connsiteX103" fmla="*/ 656648 w 3024845"/>
                  <a:gd name="connsiteY103" fmla="*/ 356693 h 834218"/>
                  <a:gd name="connsiteX104" fmla="*/ 664755 w 3024845"/>
                  <a:gd name="connsiteY104" fmla="*/ 384796 h 834218"/>
                  <a:gd name="connsiteX105" fmla="*/ 665515 w 3024845"/>
                  <a:gd name="connsiteY105" fmla="*/ 384796 h 834218"/>
                  <a:gd name="connsiteX106" fmla="*/ 670835 w 3024845"/>
                  <a:gd name="connsiteY106" fmla="*/ 384796 h 834218"/>
                  <a:gd name="connsiteX107" fmla="*/ 670835 w 3024845"/>
                  <a:gd name="connsiteY107" fmla="*/ 278869 h 834218"/>
                  <a:gd name="connsiteX108" fmla="*/ 672355 w 3024845"/>
                  <a:gd name="connsiteY108" fmla="*/ 278869 h 834218"/>
                  <a:gd name="connsiteX109" fmla="*/ 682995 w 3024845"/>
                  <a:gd name="connsiteY109" fmla="*/ 278869 h 834218"/>
                  <a:gd name="connsiteX110" fmla="*/ 682995 w 3024845"/>
                  <a:gd name="connsiteY110" fmla="*/ 231310 h 834218"/>
                  <a:gd name="connsiteX111" fmla="*/ 709342 w 3024845"/>
                  <a:gd name="connsiteY111" fmla="*/ 231310 h 834218"/>
                  <a:gd name="connsiteX112" fmla="*/ 709342 w 3024845"/>
                  <a:gd name="connsiteY112" fmla="*/ 209692 h 834218"/>
                  <a:gd name="connsiteX113" fmla="*/ 743796 w 3024845"/>
                  <a:gd name="connsiteY113" fmla="*/ 209692 h 834218"/>
                  <a:gd name="connsiteX114" fmla="*/ 743796 w 3024845"/>
                  <a:gd name="connsiteY114" fmla="*/ 212124 h 834218"/>
                  <a:gd name="connsiteX115" fmla="*/ 743796 w 3024845"/>
                  <a:gd name="connsiteY115" fmla="*/ 229148 h 834218"/>
                  <a:gd name="connsiteX116" fmla="*/ 746076 w 3024845"/>
                  <a:gd name="connsiteY116" fmla="*/ 229148 h 834218"/>
                  <a:gd name="connsiteX117" fmla="*/ 762036 w 3024845"/>
                  <a:gd name="connsiteY117" fmla="*/ 229148 h 834218"/>
                  <a:gd name="connsiteX118" fmla="*/ 762036 w 3024845"/>
                  <a:gd name="connsiteY118" fmla="*/ 276707 h 834218"/>
                  <a:gd name="connsiteX119" fmla="*/ 763049 w 3024845"/>
                  <a:gd name="connsiteY119" fmla="*/ 276707 h 834218"/>
                  <a:gd name="connsiteX120" fmla="*/ 770143 w 3024845"/>
                  <a:gd name="connsiteY120" fmla="*/ 276707 h 834218"/>
                  <a:gd name="connsiteX121" fmla="*/ 784330 w 3024845"/>
                  <a:gd name="connsiteY121" fmla="*/ 281031 h 834218"/>
                  <a:gd name="connsiteX122" fmla="*/ 784330 w 3024845"/>
                  <a:gd name="connsiteY122" fmla="*/ 319943 h 834218"/>
                  <a:gd name="connsiteX123" fmla="*/ 785343 w 3024845"/>
                  <a:gd name="connsiteY123" fmla="*/ 319943 h 834218"/>
                  <a:gd name="connsiteX124" fmla="*/ 792436 w 3024845"/>
                  <a:gd name="connsiteY124" fmla="*/ 319943 h 834218"/>
                  <a:gd name="connsiteX125" fmla="*/ 792436 w 3024845"/>
                  <a:gd name="connsiteY125" fmla="*/ 321564 h 834218"/>
                  <a:gd name="connsiteX126" fmla="*/ 792436 w 3024845"/>
                  <a:gd name="connsiteY126" fmla="*/ 332913 h 834218"/>
                  <a:gd name="connsiteX127" fmla="*/ 794463 w 3024845"/>
                  <a:gd name="connsiteY127" fmla="*/ 332913 h 834218"/>
                  <a:gd name="connsiteX128" fmla="*/ 808650 w 3024845"/>
                  <a:gd name="connsiteY128" fmla="*/ 332913 h 834218"/>
                  <a:gd name="connsiteX129" fmla="*/ 814730 w 3024845"/>
                  <a:gd name="connsiteY129" fmla="*/ 339399 h 834218"/>
                  <a:gd name="connsiteX130" fmla="*/ 814730 w 3024845"/>
                  <a:gd name="connsiteY130" fmla="*/ 361017 h 834218"/>
                  <a:gd name="connsiteX131" fmla="*/ 817010 w 3024845"/>
                  <a:gd name="connsiteY131" fmla="*/ 361017 h 834218"/>
                  <a:gd name="connsiteX132" fmla="*/ 832970 w 3024845"/>
                  <a:gd name="connsiteY132" fmla="*/ 361017 h 834218"/>
                  <a:gd name="connsiteX133" fmla="*/ 832970 w 3024845"/>
                  <a:gd name="connsiteY133" fmla="*/ 362097 h 834218"/>
                  <a:gd name="connsiteX134" fmla="*/ 832970 w 3024845"/>
                  <a:gd name="connsiteY134" fmla="*/ 369664 h 834218"/>
                  <a:gd name="connsiteX135" fmla="*/ 834237 w 3024845"/>
                  <a:gd name="connsiteY135" fmla="*/ 369664 h 834218"/>
                  <a:gd name="connsiteX136" fmla="*/ 843104 w 3024845"/>
                  <a:gd name="connsiteY136" fmla="*/ 369664 h 834218"/>
                  <a:gd name="connsiteX137" fmla="*/ 843104 w 3024845"/>
                  <a:gd name="connsiteY137" fmla="*/ 371825 h 834218"/>
                  <a:gd name="connsiteX138" fmla="*/ 843104 w 3024845"/>
                  <a:gd name="connsiteY138" fmla="*/ 386958 h 834218"/>
                  <a:gd name="connsiteX139" fmla="*/ 847157 w 3024845"/>
                  <a:gd name="connsiteY139" fmla="*/ 385066 h 834218"/>
                  <a:gd name="connsiteX140" fmla="*/ 847157 w 3024845"/>
                  <a:gd name="connsiteY140" fmla="*/ 371825 h 834218"/>
                  <a:gd name="connsiteX141" fmla="*/ 848170 w 3024845"/>
                  <a:gd name="connsiteY141" fmla="*/ 371825 h 834218"/>
                  <a:gd name="connsiteX142" fmla="*/ 855264 w 3024845"/>
                  <a:gd name="connsiteY142" fmla="*/ 371825 h 834218"/>
                  <a:gd name="connsiteX143" fmla="*/ 855264 w 3024845"/>
                  <a:gd name="connsiteY143" fmla="*/ 373447 h 834218"/>
                  <a:gd name="connsiteX144" fmla="*/ 855264 w 3024845"/>
                  <a:gd name="connsiteY144" fmla="*/ 384796 h 834218"/>
                  <a:gd name="connsiteX145" fmla="*/ 856024 w 3024845"/>
                  <a:gd name="connsiteY145" fmla="*/ 384796 h 834218"/>
                  <a:gd name="connsiteX146" fmla="*/ 861344 w 3024845"/>
                  <a:gd name="connsiteY146" fmla="*/ 384796 h 834218"/>
                  <a:gd name="connsiteX147" fmla="*/ 909984 w 3024845"/>
                  <a:gd name="connsiteY147" fmla="*/ 380473 h 834218"/>
                  <a:gd name="connsiteX148" fmla="*/ 909984 w 3024845"/>
                  <a:gd name="connsiteY148" fmla="*/ 381824 h 834218"/>
                  <a:gd name="connsiteX149" fmla="*/ 909984 w 3024845"/>
                  <a:gd name="connsiteY149" fmla="*/ 391281 h 834218"/>
                  <a:gd name="connsiteX150" fmla="*/ 910744 w 3024845"/>
                  <a:gd name="connsiteY150" fmla="*/ 391281 h 834218"/>
                  <a:gd name="connsiteX151" fmla="*/ 916065 w 3024845"/>
                  <a:gd name="connsiteY151" fmla="*/ 391281 h 834218"/>
                  <a:gd name="connsiteX152" fmla="*/ 916065 w 3024845"/>
                  <a:gd name="connsiteY152" fmla="*/ 393443 h 834218"/>
                  <a:gd name="connsiteX153" fmla="*/ 916065 w 3024845"/>
                  <a:gd name="connsiteY153" fmla="*/ 408576 h 834218"/>
                  <a:gd name="connsiteX154" fmla="*/ 918091 w 3024845"/>
                  <a:gd name="connsiteY154" fmla="*/ 407225 h 834218"/>
                  <a:gd name="connsiteX155" fmla="*/ 932278 w 3024845"/>
                  <a:gd name="connsiteY155" fmla="*/ 397767 h 834218"/>
                  <a:gd name="connsiteX156" fmla="*/ 938358 w 3024845"/>
                  <a:gd name="connsiteY156" fmla="*/ 356693 h 834218"/>
                  <a:gd name="connsiteX157" fmla="*/ 939118 w 3024845"/>
                  <a:gd name="connsiteY157" fmla="*/ 356423 h 834218"/>
                  <a:gd name="connsiteX158" fmla="*/ 944438 w 3024845"/>
                  <a:gd name="connsiteY158" fmla="*/ 354531 h 834218"/>
                  <a:gd name="connsiteX159" fmla="*/ 946465 w 3024845"/>
                  <a:gd name="connsiteY159" fmla="*/ 285354 h 834218"/>
                  <a:gd name="connsiteX160" fmla="*/ 948492 w 3024845"/>
                  <a:gd name="connsiteY160" fmla="*/ 354531 h 834218"/>
                  <a:gd name="connsiteX161" fmla="*/ 949252 w 3024845"/>
                  <a:gd name="connsiteY161" fmla="*/ 354801 h 834218"/>
                  <a:gd name="connsiteX162" fmla="*/ 954572 w 3024845"/>
                  <a:gd name="connsiteY162" fmla="*/ 356693 h 834218"/>
                  <a:gd name="connsiteX163" fmla="*/ 954572 w 3024845"/>
                  <a:gd name="connsiteY163" fmla="*/ 270222 h 834218"/>
                  <a:gd name="connsiteX164" fmla="*/ 958625 w 3024845"/>
                  <a:gd name="connsiteY164" fmla="*/ 237795 h 834218"/>
                  <a:gd name="connsiteX165" fmla="*/ 997132 w 3024845"/>
                  <a:gd name="connsiteY165" fmla="*/ 237795 h 834218"/>
                  <a:gd name="connsiteX166" fmla="*/ 997132 w 3024845"/>
                  <a:gd name="connsiteY166" fmla="*/ 270222 h 834218"/>
                  <a:gd name="connsiteX167" fmla="*/ 997892 w 3024845"/>
                  <a:gd name="connsiteY167" fmla="*/ 270222 h 834218"/>
                  <a:gd name="connsiteX168" fmla="*/ 1003212 w 3024845"/>
                  <a:gd name="connsiteY168" fmla="*/ 270222 h 834218"/>
                  <a:gd name="connsiteX169" fmla="*/ 1003212 w 3024845"/>
                  <a:gd name="connsiteY169" fmla="*/ 188074 h 834218"/>
                  <a:gd name="connsiteX170" fmla="*/ 1004986 w 3024845"/>
                  <a:gd name="connsiteY170" fmla="*/ 188074 h 834218"/>
                  <a:gd name="connsiteX171" fmla="*/ 1017399 w 3024845"/>
                  <a:gd name="connsiteY171" fmla="*/ 188074 h 834218"/>
                  <a:gd name="connsiteX172" fmla="*/ 1017399 w 3024845"/>
                  <a:gd name="connsiteY172" fmla="*/ 186183 h 834218"/>
                  <a:gd name="connsiteX173" fmla="*/ 1017399 w 3024845"/>
                  <a:gd name="connsiteY173" fmla="*/ 172942 h 834218"/>
                  <a:gd name="connsiteX174" fmla="*/ 1039693 w 3024845"/>
                  <a:gd name="connsiteY174" fmla="*/ 172942 h 834218"/>
                  <a:gd name="connsiteX175" fmla="*/ 1039693 w 3024845"/>
                  <a:gd name="connsiteY175" fmla="*/ 171861 h 834218"/>
                  <a:gd name="connsiteX176" fmla="*/ 1039693 w 3024845"/>
                  <a:gd name="connsiteY176" fmla="*/ 164295 h 834218"/>
                  <a:gd name="connsiteX177" fmla="*/ 1041466 w 3024845"/>
                  <a:gd name="connsiteY177" fmla="*/ 164295 h 834218"/>
                  <a:gd name="connsiteX178" fmla="*/ 1053880 w 3024845"/>
                  <a:gd name="connsiteY178" fmla="*/ 164295 h 834218"/>
                  <a:gd name="connsiteX179" fmla="*/ 1053880 w 3024845"/>
                  <a:gd name="connsiteY179" fmla="*/ 165376 h 834218"/>
                  <a:gd name="connsiteX180" fmla="*/ 1053880 w 3024845"/>
                  <a:gd name="connsiteY180" fmla="*/ 172942 h 834218"/>
                  <a:gd name="connsiteX181" fmla="*/ 1054640 w 3024845"/>
                  <a:gd name="connsiteY181" fmla="*/ 172942 h 834218"/>
                  <a:gd name="connsiteX182" fmla="*/ 1059960 w 3024845"/>
                  <a:gd name="connsiteY182" fmla="*/ 172942 h 834218"/>
                  <a:gd name="connsiteX183" fmla="*/ 1070093 w 3024845"/>
                  <a:gd name="connsiteY183" fmla="*/ 168618 h 834218"/>
                  <a:gd name="connsiteX184" fmla="*/ 1074146 w 3024845"/>
                  <a:gd name="connsiteY184" fmla="*/ 171861 h 834218"/>
                  <a:gd name="connsiteX185" fmla="*/ 1074146 w 3024845"/>
                  <a:gd name="connsiteY185" fmla="*/ 164295 h 834218"/>
                  <a:gd name="connsiteX186" fmla="*/ 1076426 w 3024845"/>
                  <a:gd name="connsiteY186" fmla="*/ 164295 h 834218"/>
                  <a:gd name="connsiteX187" fmla="*/ 1092387 w 3024845"/>
                  <a:gd name="connsiteY187" fmla="*/ 164295 h 834218"/>
                  <a:gd name="connsiteX188" fmla="*/ 1092387 w 3024845"/>
                  <a:gd name="connsiteY188" fmla="*/ 165376 h 834218"/>
                  <a:gd name="connsiteX189" fmla="*/ 1092387 w 3024845"/>
                  <a:gd name="connsiteY189" fmla="*/ 172942 h 834218"/>
                  <a:gd name="connsiteX190" fmla="*/ 1122787 w 3024845"/>
                  <a:gd name="connsiteY190" fmla="*/ 172942 h 834218"/>
                  <a:gd name="connsiteX191" fmla="*/ 1122787 w 3024845"/>
                  <a:gd name="connsiteY191" fmla="*/ 174563 h 834218"/>
                  <a:gd name="connsiteX192" fmla="*/ 1122787 w 3024845"/>
                  <a:gd name="connsiteY192" fmla="*/ 185913 h 834218"/>
                  <a:gd name="connsiteX193" fmla="*/ 1149134 w 3024845"/>
                  <a:gd name="connsiteY193" fmla="*/ 185913 h 834218"/>
                  <a:gd name="connsiteX194" fmla="*/ 1149134 w 3024845"/>
                  <a:gd name="connsiteY194" fmla="*/ 216177 h 834218"/>
                  <a:gd name="connsiteX195" fmla="*/ 1149894 w 3024845"/>
                  <a:gd name="connsiteY195" fmla="*/ 216177 h 834218"/>
                  <a:gd name="connsiteX196" fmla="*/ 1155214 w 3024845"/>
                  <a:gd name="connsiteY196" fmla="*/ 216177 h 834218"/>
                  <a:gd name="connsiteX197" fmla="*/ 1155214 w 3024845"/>
                  <a:gd name="connsiteY197" fmla="*/ 217258 h 834218"/>
                  <a:gd name="connsiteX198" fmla="*/ 1155214 w 3024845"/>
                  <a:gd name="connsiteY198" fmla="*/ 224825 h 834218"/>
                  <a:gd name="connsiteX199" fmla="*/ 1159268 w 3024845"/>
                  <a:gd name="connsiteY199" fmla="*/ 255089 h 834218"/>
                  <a:gd name="connsiteX200" fmla="*/ 1160028 w 3024845"/>
                  <a:gd name="connsiteY200" fmla="*/ 255089 h 834218"/>
                  <a:gd name="connsiteX201" fmla="*/ 1165348 w 3024845"/>
                  <a:gd name="connsiteY201" fmla="*/ 255089 h 834218"/>
                  <a:gd name="connsiteX202" fmla="*/ 1165348 w 3024845"/>
                  <a:gd name="connsiteY202" fmla="*/ 255900 h 834218"/>
                  <a:gd name="connsiteX203" fmla="*/ 1165348 w 3024845"/>
                  <a:gd name="connsiteY203" fmla="*/ 261575 h 834218"/>
                  <a:gd name="connsiteX204" fmla="*/ 1166361 w 3024845"/>
                  <a:gd name="connsiteY204" fmla="*/ 261575 h 834218"/>
                  <a:gd name="connsiteX205" fmla="*/ 1173454 w 3024845"/>
                  <a:gd name="connsiteY205" fmla="*/ 261575 h 834218"/>
                  <a:gd name="connsiteX206" fmla="*/ 1173454 w 3024845"/>
                  <a:gd name="connsiteY206" fmla="*/ 291840 h 834218"/>
                  <a:gd name="connsiteX207" fmla="*/ 1175481 w 3024845"/>
                  <a:gd name="connsiteY207" fmla="*/ 291840 h 834218"/>
                  <a:gd name="connsiteX208" fmla="*/ 1189668 w 3024845"/>
                  <a:gd name="connsiteY208" fmla="*/ 291840 h 834218"/>
                  <a:gd name="connsiteX209" fmla="*/ 1189668 w 3024845"/>
                  <a:gd name="connsiteY209" fmla="*/ 315619 h 834218"/>
                  <a:gd name="connsiteX210" fmla="*/ 1191695 w 3024845"/>
                  <a:gd name="connsiteY210" fmla="*/ 317240 h 834218"/>
                  <a:gd name="connsiteX211" fmla="*/ 1191695 w 3024845"/>
                  <a:gd name="connsiteY211" fmla="*/ 328590 h 834218"/>
                  <a:gd name="connsiteX212" fmla="*/ 1192455 w 3024845"/>
                  <a:gd name="connsiteY212" fmla="*/ 328590 h 834218"/>
                  <a:gd name="connsiteX213" fmla="*/ 1197775 w 3024845"/>
                  <a:gd name="connsiteY213" fmla="*/ 328590 h 834218"/>
                  <a:gd name="connsiteX214" fmla="*/ 1197775 w 3024845"/>
                  <a:gd name="connsiteY214" fmla="*/ 352369 h 834218"/>
                  <a:gd name="connsiteX215" fmla="*/ 1199041 w 3024845"/>
                  <a:gd name="connsiteY215" fmla="*/ 352369 h 834218"/>
                  <a:gd name="connsiteX216" fmla="*/ 1207908 w 3024845"/>
                  <a:gd name="connsiteY216" fmla="*/ 352369 h 834218"/>
                  <a:gd name="connsiteX217" fmla="*/ 1209935 w 3024845"/>
                  <a:gd name="connsiteY217" fmla="*/ 356423 h 834218"/>
                  <a:gd name="connsiteX218" fmla="*/ 1209935 w 3024845"/>
                  <a:gd name="connsiteY218" fmla="*/ 369664 h 834218"/>
                  <a:gd name="connsiteX219" fmla="*/ 1211455 w 3024845"/>
                  <a:gd name="connsiteY219" fmla="*/ 367772 h 834218"/>
                  <a:gd name="connsiteX220" fmla="*/ 1222095 w 3024845"/>
                  <a:gd name="connsiteY220" fmla="*/ 354531 h 834218"/>
                  <a:gd name="connsiteX221" fmla="*/ 1250469 w 3024845"/>
                  <a:gd name="connsiteY221" fmla="*/ 354531 h 834218"/>
                  <a:gd name="connsiteX222" fmla="*/ 1250469 w 3024845"/>
                  <a:gd name="connsiteY222" fmla="*/ 441002 h 834218"/>
                  <a:gd name="connsiteX223" fmla="*/ 1251229 w 3024845"/>
                  <a:gd name="connsiteY223" fmla="*/ 441002 h 834218"/>
                  <a:gd name="connsiteX224" fmla="*/ 1256549 w 3024845"/>
                  <a:gd name="connsiteY224" fmla="*/ 441002 h 834218"/>
                  <a:gd name="connsiteX225" fmla="*/ 1257309 w 3024845"/>
                  <a:gd name="connsiteY225" fmla="*/ 439651 h 834218"/>
                  <a:gd name="connsiteX226" fmla="*/ 1262629 w 3024845"/>
                  <a:gd name="connsiteY226" fmla="*/ 430193 h 834218"/>
                  <a:gd name="connsiteX227" fmla="*/ 1262629 w 3024845"/>
                  <a:gd name="connsiteY227" fmla="*/ 432085 h 834218"/>
                  <a:gd name="connsiteX228" fmla="*/ 1262629 w 3024845"/>
                  <a:gd name="connsiteY228" fmla="*/ 445326 h 834218"/>
                  <a:gd name="connsiteX229" fmla="*/ 1266682 w 3024845"/>
                  <a:gd name="connsiteY229" fmla="*/ 399929 h 834218"/>
                  <a:gd name="connsiteX230" fmla="*/ 1267442 w 3024845"/>
                  <a:gd name="connsiteY230" fmla="*/ 399929 h 834218"/>
                  <a:gd name="connsiteX231" fmla="*/ 1272762 w 3024845"/>
                  <a:gd name="connsiteY231" fmla="*/ 399929 h 834218"/>
                  <a:gd name="connsiteX232" fmla="*/ 1272762 w 3024845"/>
                  <a:gd name="connsiteY232" fmla="*/ 335075 h 834218"/>
                  <a:gd name="connsiteX233" fmla="*/ 1273776 w 3024845"/>
                  <a:gd name="connsiteY233" fmla="*/ 335075 h 834218"/>
                  <a:gd name="connsiteX234" fmla="*/ 1280869 w 3024845"/>
                  <a:gd name="connsiteY234" fmla="*/ 335075 h 834218"/>
                  <a:gd name="connsiteX235" fmla="*/ 1293029 w 3024845"/>
                  <a:gd name="connsiteY235" fmla="*/ 291840 h 834218"/>
                  <a:gd name="connsiteX236" fmla="*/ 1294296 w 3024845"/>
                  <a:gd name="connsiteY236" fmla="*/ 291840 h 834218"/>
                  <a:gd name="connsiteX237" fmla="*/ 1303163 w 3024845"/>
                  <a:gd name="connsiteY237" fmla="*/ 291840 h 834218"/>
                  <a:gd name="connsiteX238" fmla="*/ 1313296 w 3024845"/>
                  <a:gd name="connsiteY238" fmla="*/ 335075 h 834218"/>
                  <a:gd name="connsiteX239" fmla="*/ 1314309 w 3024845"/>
                  <a:gd name="connsiteY239" fmla="*/ 335075 h 834218"/>
                  <a:gd name="connsiteX240" fmla="*/ 1321403 w 3024845"/>
                  <a:gd name="connsiteY240" fmla="*/ 335075 h 834218"/>
                  <a:gd name="connsiteX241" fmla="*/ 1321403 w 3024845"/>
                  <a:gd name="connsiteY241" fmla="*/ 373987 h 834218"/>
                  <a:gd name="connsiteX242" fmla="*/ 1323176 w 3024845"/>
                  <a:gd name="connsiteY242" fmla="*/ 373987 h 834218"/>
                  <a:gd name="connsiteX243" fmla="*/ 1335590 w 3024845"/>
                  <a:gd name="connsiteY243" fmla="*/ 373987 h 834218"/>
                  <a:gd name="connsiteX244" fmla="*/ 1335590 w 3024845"/>
                  <a:gd name="connsiteY244" fmla="*/ 376149 h 834218"/>
                  <a:gd name="connsiteX245" fmla="*/ 1335590 w 3024845"/>
                  <a:gd name="connsiteY245" fmla="*/ 391281 h 834218"/>
                  <a:gd name="connsiteX246" fmla="*/ 1339643 w 3024845"/>
                  <a:gd name="connsiteY246" fmla="*/ 389120 h 834218"/>
                  <a:gd name="connsiteX247" fmla="*/ 1339643 w 3024845"/>
                  <a:gd name="connsiteY247" fmla="*/ 373987 h 834218"/>
                  <a:gd name="connsiteX248" fmla="*/ 1341163 w 3024845"/>
                  <a:gd name="connsiteY248" fmla="*/ 373987 h 834218"/>
                  <a:gd name="connsiteX249" fmla="*/ 1351803 w 3024845"/>
                  <a:gd name="connsiteY249" fmla="*/ 373987 h 834218"/>
                  <a:gd name="connsiteX250" fmla="*/ 1351803 w 3024845"/>
                  <a:gd name="connsiteY250" fmla="*/ 375608 h 834218"/>
                  <a:gd name="connsiteX251" fmla="*/ 1351803 w 3024845"/>
                  <a:gd name="connsiteY251" fmla="*/ 386958 h 834218"/>
                  <a:gd name="connsiteX252" fmla="*/ 1382204 w 3024845"/>
                  <a:gd name="connsiteY252" fmla="*/ 386958 h 834218"/>
                  <a:gd name="connsiteX253" fmla="*/ 1382204 w 3024845"/>
                  <a:gd name="connsiteY253" fmla="*/ 350208 h 834218"/>
                  <a:gd name="connsiteX254" fmla="*/ 1383470 w 3024845"/>
                  <a:gd name="connsiteY254" fmla="*/ 350208 h 834218"/>
                  <a:gd name="connsiteX255" fmla="*/ 1392337 w 3024845"/>
                  <a:gd name="connsiteY255" fmla="*/ 350208 h 834218"/>
                  <a:gd name="connsiteX256" fmla="*/ 1392337 w 3024845"/>
                  <a:gd name="connsiteY256" fmla="*/ 371825 h 834218"/>
                  <a:gd name="connsiteX257" fmla="*/ 1394364 w 3024845"/>
                  <a:gd name="connsiteY257" fmla="*/ 339399 h 834218"/>
                  <a:gd name="connsiteX258" fmla="*/ 1416657 w 3024845"/>
                  <a:gd name="connsiteY258" fmla="*/ 339399 h 834218"/>
                  <a:gd name="connsiteX259" fmla="*/ 1416657 w 3024845"/>
                  <a:gd name="connsiteY259" fmla="*/ 337777 h 834218"/>
                  <a:gd name="connsiteX260" fmla="*/ 1416657 w 3024845"/>
                  <a:gd name="connsiteY260" fmla="*/ 326428 h 834218"/>
                  <a:gd name="connsiteX261" fmla="*/ 1417417 w 3024845"/>
                  <a:gd name="connsiteY261" fmla="*/ 326428 h 834218"/>
                  <a:gd name="connsiteX262" fmla="*/ 1422737 w 3024845"/>
                  <a:gd name="connsiteY262" fmla="*/ 326428 h 834218"/>
                  <a:gd name="connsiteX263" fmla="*/ 1422737 w 3024845"/>
                  <a:gd name="connsiteY263" fmla="*/ 324537 h 834218"/>
                  <a:gd name="connsiteX264" fmla="*/ 1422737 w 3024845"/>
                  <a:gd name="connsiteY264" fmla="*/ 311296 h 834218"/>
                  <a:gd name="connsiteX265" fmla="*/ 1426791 w 3024845"/>
                  <a:gd name="connsiteY265" fmla="*/ 317781 h 834218"/>
                  <a:gd name="connsiteX266" fmla="*/ 1429071 w 3024845"/>
                  <a:gd name="connsiteY266" fmla="*/ 317781 h 834218"/>
                  <a:gd name="connsiteX267" fmla="*/ 1445031 w 3024845"/>
                  <a:gd name="connsiteY267" fmla="*/ 317781 h 834218"/>
                  <a:gd name="connsiteX268" fmla="*/ 1445031 w 3024845"/>
                  <a:gd name="connsiteY268" fmla="*/ 316970 h 834218"/>
                  <a:gd name="connsiteX269" fmla="*/ 1445031 w 3024845"/>
                  <a:gd name="connsiteY269" fmla="*/ 311296 h 834218"/>
                  <a:gd name="connsiteX270" fmla="*/ 1445791 w 3024845"/>
                  <a:gd name="connsiteY270" fmla="*/ 311296 h 834218"/>
                  <a:gd name="connsiteX271" fmla="*/ 1451111 w 3024845"/>
                  <a:gd name="connsiteY271" fmla="*/ 311296 h 834218"/>
                  <a:gd name="connsiteX272" fmla="*/ 1451111 w 3024845"/>
                  <a:gd name="connsiteY272" fmla="*/ 312647 h 834218"/>
                  <a:gd name="connsiteX273" fmla="*/ 1451111 w 3024845"/>
                  <a:gd name="connsiteY273" fmla="*/ 322105 h 834218"/>
                  <a:gd name="connsiteX274" fmla="*/ 1489618 w 3024845"/>
                  <a:gd name="connsiteY274" fmla="*/ 322105 h 834218"/>
                  <a:gd name="connsiteX275" fmla="*/ 1489618 w 3024845"/>
                  <a:gd name="connsiteY275" fmla="*/ 460458 h 834218"/>
                  <a:gd name="connsiteX276" fmla="*/ 1491138 w 3024845"/>
                  <a:gd name="connsiteY276" fmla="*/ 460458 h 834218"/>
                  <a:gd name="connsiteX277" fmla="*/ 1501778 w 3024845"/>
                  <a:gd name="connsiteY277" fmla="*/ 460458 h 834218"/>
                  <a:gd name="connsiteX278" fmla="*/ 1501778 w 3024845"/>
                  <a:gd name="connsiteY278" fmla="*/ 447488 h 834218"/>
                  <a:gd name="connsiteX279" fmla="*/ 1505832 w 3024845"/>
                  <a:gd name="connsiteY279" fmla="*/ 447488 h 834218"/>
                  <a:gd name="connsiteX280" fmla="*/ 1505832 w 3024845"/>
                  <a:gd name="connsiteY280" fmla="*/ 460458 h 834218"/>
                  <a:gd name="connsiteX281" fmla="*/ 1536232 w 3024845"/>
                  <a:gd name="connsiteY281" fmla="*/ 460458 h 834218"/>
                  <a:gd name="connsiteX282" fmla="*/ 1536232 w 3024845"/>
                  <a:gd name="connsiteY282" fmla="*/ 430193 h 834218"/>
                  <a:gd name="connsiteX283" fmla="*/ 1548392 w 3024845"/>
                  <a:gd name="connsiteY283" fmla="*/ 430193 h 834218"/>
                  <a:gd name="connsiteX284" fmla="*/ 1560552 w 3024845"/>
                  <a:gd name="connsiteY284" fmla="*/ 428032 h 834218"/>
                  <a:gd name="connsiteX285" fmla="*/ 1564606 w 3024845"/>
                  <a:gd name="connsiteY285" fmla="*/ 430193 h 834218"/>
                  <a:gd name="connsiteX286" fmla="*/ 1574739 w 3024845"/>
                  <a:gd name="connsiteY286" fmla="*/ 430193 h 834218"/>
                  <a:gd name="connsiteX287" fmla="*/ 1574739 w 3024845"/>
                  <a:gd name="connsiteY287" fmla="*/ 460458 h 834218"/>
                  <a:gd name="connsiteX288" fmla="*/ 1582846 w 3024845"/>
                  <a:gd name="connsiteY288" fmla="*/ 460458 h 834218"/>
                  <a:gd name="connsiteX289" fmla="*/ 1582846 w 3024845"/>
                  <a:gd name="connsiteY289" fmla="*/ 477753 h 834218"/>
                  <a:gd name="connsiteX290" fmla="*/ 1592182 w 3024845"/>
                  <a:gd name="connsiteY290" fmla="*/ 478658 h 834218"/>
                  <a:gd name="connsiteX291" fmla="*/ 1605140 w 3024845"/>
                  <a:gd name="connsiteY291" fmla="*/ 478658 h 834218"/>
                  <a:gd name="connsiteX292" fmla="*/ 1605140 w 3024845"/>
                  <a:gd name="connsiteY292" fmla="*/ 462620 h 834218"/>
                  <a:gd name="connsiteX293" fmla="*/ 1673096 w 3024845"/>
                  <a:gd name="connsiteY293" fmla="*/ 462620 h 834218"/>
                  <a:gd name="connsiteX294" fmla="*/ 1673096 w 3024845"/>
                  <a:gd name="connsiteY294" fmla="*/ 377367 h 834218"/>
                  <a:gd name="connsiteX295" fmla="*/ 1745104 w 3024845"/>
                  <a:gd name="connsiteY295" fmla="*/ 377367 h 834218"/>
                  <a:gd name="connsiteX296" fmla="*/ 1745104 w 3024845"/>
                  <a:gd name="connsiteY296" fmla="*/ 456135 h 834218"/>
                  <a:gd name="connsiteX297" fmla="*/ 1747008 w 3024845"/>
                  <a:gd name="connsiteY297" fmla="*/ 456135 h 834218"/>
                  <a:gd name="connsiteX298" fmla="*/ 1748250 w 3024845"/>
                  <a:gd name="connsiteY298" fmla="*/ 478658 h 834218"/>
                  <a:gd name="connsiteX299" fmla="*/ 1757926 w 3024845"/>
                  <a:gd name="connsiteY299" fmla="*/ 478658 h 834218"/>
                  <a:gd name="connsiteX300" fmla="*/ 1759168 w 3024845"/>
                  <a:gd name="connsiteY300" fmla="*/ 456135 h 834218"/>
                  <a:gd name="connsiteX301" fmla="*/ 1765248 w 3024845"/>
                  <a:gd name="connsiteY301" fmla="*/ 456135 h 834218"/>
                  <a:gd name="connsiteX302" fmla="*/ 1766490 w 3024845"/>
                  <a:gd name="connsiteY302" fmla="*/ 478658 h 834218"/>
                  <a:gd name="connsiteX303" fmla="*/ 1817112 w 3024845"/>
                  <a:gd name="connsiteY303" fmla="*/ 478658 h 834218"/>
                  <a:gd name="connsiteX304" fmla="*/ 1817112 w 3024845"/>
                  <a:gd name="connsiteY304" fmla="*/ 315630 h 834218"/>
                  <a:gd name="connsiteX305" fmla="*/ 2014439 w 3024845"/>
                  <a:gd name="connsiteY305" fmla="*/ 315630 h 834218"/>
                  <a:gd name="connsiteX306" fmla="*/ 2014439 w 3024845"/>
                  <a:gd name="connsiteY306" fmla="*/ 478658 h 834218"/>
                  <a:gd name="connsiteX307" fmla="*/ 2033136 w 3024845"/>
                  <a:gd name="connsiteY307" fmla="*/ 478658 h 834218"/>
                  <a:gd name="connsiteX308" fmla="*/ 2033136 w 3024845"/>
                  <a:gd name="connsiteY308" fmla="*/ 395965 h 834218"/>
                  <a:gd name="connsiteX309" fmla="*/ 2128256 w 3024845"/>
                  <a:gd name="connsiteY309" fmla="*/ 395965 h 834218"/>
                  <a:gd name="connsiteX310" fmla="*/ 2180720 w 3024845"/>
                  <a:gd name="connsiteY310" fmla="*/ 330752 h 834218"/>
                  <a:gd name="connsiteX311" fmla="*/ 2245574 w 3024845"/>
                  <a:gd name="connsiteY311" fmla="*/ 330752 h 834218"/>
                  <a:gd name="connsiteX312" fmla="*/ 2245574 w 3024845"/>
                  <a:gd name="connsiteY312" fmla="*/ 406414 h 834218"/>
                  <a:gd name="connsiteX313" fmla="*/ 2253681 w 3024845"/>
                  <a:gd name="connsiteY313" fmla="*/ 406414 h 834218"/>
                  <a:gd name="connsiteX314" fmla="*/ 2255708 w 3024845"/>
                  <a:gd name="connsiteY314" fmla="*/ 399929 h 834218"/>
                  <a:gd name="connsiteX315" fmla="*/ 2261788 w 3024845"/>
                  <a:gd name="connsiteY315" fmla="*/ 399929 h 834218"/>
                  <a:gd name="connsiteX316" fmla="*/ 2263815 w 3024845"/>
                  <a:gd name="connsiteY316" fmla="*/ 408576 h 834218"/>
                  <a:gd name="connsiteX317" fmla="*/ 2275975 w 3024845"/>
                  <a:gd name="connsiteY317" fmla="*/ 408576 h 834218"/>
                  <a:gd name="connsiteX318" fmla="*/ 2275975 w 3024845"/>
                  <a:gd name="connsiteY318" fmla="*/ 402090 h 834218"/>
                  <a:gd name="connsiteX319" fmla="*/ 2298268 w 3024845"/>
                  <a:gd name="connsiteY319" fmla="*/ 402090 h 834218"/>
                  <a:gd name="connsiteX320" fmla="*/ 2298268 w 3024845"/>
                  <a:gd name="connsiteY320" fmla="*/ 408576 h 834218"/>
                  <a:gd name="connsiteX321" fmla="*/ 2318535 w 3024845"/>
                  <a:gd name="connsiteY321" fmla="*/ 408576 h 834218"/>
                  <a:gd name="connsiteX322" fmla="*/ 2318535 w 3024845"/>
                  <a:gd name="connsiteY322" fmla="*/ 453973 h 834218"/>
                  <a:gd name="connsiteX323" fmla="*/ 2332722 w 3024845"/>
                  <a:gd name="connsiteY323" fmla="*/ 453973 h 834218"/>
                  <a:gd name="connsiteX324" fmla="*/ 2332722 w 3024845"/>
                  <a:gd name="connsiteY324" fmla="*/ 441002 h 834218"/>
                  <a:gd name="connsiteX325" fmla="*/ 2348936 w 3024845"/>
                  <a:gd name="connsiteY325" fmla="*/ 441002 h 834218"/>
                  <a:gd name="connsiteX326" fmla="*/ 2348936 w 3024845"/>
                  <a:gd name="connsiteY326" fmla="*/ 261575 h 834218"/>
                  <a:gd name="connsiteX327" fmla="*/ 2355016 w 3024845"/>
                  <a:gd name="connsiteY327" fmla="*/ 255089 h 834218"/>
                  <a:gd name="connsiteX328" fmla="*/ 2427977 w 3024845"/>
                  <a:gd name="connsiteY328" fmla="*/ 255089 h 834218"/>
                  <a:gd name="connsiteX329" fmla="*/ 2427977 w 3024845"/>
                  <a:gd name="connsiteY329" fmla="*/ 263737 h 834218"/>
                  <a:gd name="connsiteX330" fmla="*/ 2438110 w 3024845"/>
                  <a:gd name="connsiteY330" fmla="*/ 263737 h 834218"/>
                  <a:gd name="connsiteX331" fmla="*/ 2438110 w 3024845"/>
                  <a:gd name="connsiteY331" fmla="*/ 378311 h 834218"/>
                  <a:gd name="connsiteX332" fmla="*/ 2460404 w 3024845"/>
                  <a:gd name="connsiteY332" fmla="*/ 378311 h 834218"/>
                  <a:gd name="connsiteX333" fmla="*/ 2460404 w 3024845"/>
                  <a:gd name="connsiteY333" fmla="*/ 311296 h 834218"/>
                  <a:gd name="connsiteX334" fmla="*/ 2486751 w 3024845"/>
                  <a:gd name="connsiteY334" fmla="*/ 311296 h 834218"/>
                  <a:gd name="connsiteX335" fmla="*/ 2490804 w 3024845"/>
                  <a:gd name="connsiteY335" fmla="*/ 306972 h 834218"/>
                  <a:gd name="connsiteX336" fmla="*/ 2498911 w 3024845"/>
                  <a:gd name="connsiteY336" fmla="*/ 306972 h 834218"/>
                  <a:gd name="connsiteX337" fmla="*/ 2502964 w 3024845"/>
                  <a:gd name="connsiteY337" fmla="*/ 311296 h 834218"/>
                  <a:gd name="connsiteX338" fmla="*/ 2525258 w 3024845"/>
                  <a:gd name="connsiteY338" fmla="*/ 311296 h 834218"/>
                  <a:gd name="connsiteX339" fmla="*/ 2525258 w 3024845"/>
                  <a:gd name="connsiteY339" fmla="*/ 194560 h 834218"/>
                  <a:gd name="connsiteX340" fmla="*/ 2582005 w 3024845"/>
                  <a:gd name="connsiteY340" fmla="*/ 183751 h 834218"/>
                  <a:gd name="connsiteX341" fmla="*/ 2582005 w 3024845"/>
                  <a:gd name="connsiteY341" fmla="*/ 184832 h 834218"/>
                  <a:gd name="connsiteX342" fmla="*/ 2582005 w 3024845"/>
                  <a:gd name="connsiteY342" fmla="*/ 192398 h 834218"/>
                  <a:gd name="connsiteX343" fmla="*/ 2608352 w 3024845"/>
                  <a:gd name="connsiteY343" fmla="*/ 192398 h 834218"/>
                  <a:gd name="connsiteX344" fmla="*/ 2608352 w 3024845"/>
                  <a:gd name="connsiteY344" fmla="*/ 447488 h 834218"/>
                  <a:gd name="connsiteX345" fmla="*/ 2630646 w 3024845"/>
                  <a:gd name="connsiteY345" fmla="*/ 447488 h 834218"/>
                  <a:gd name="connsiteX346" fmla="*/ 2630646 w 3024845"/>
                  <a:gd name="connsiteY346" fmla="*/ 443164 h 834218"/>
                  <a:gd name="connsiteX347" fmla="*/ 2642806 w 3024845"/>
                  <a:gd name="connsiteY347" fmla="*/ 443164 h 834218"/>
                  <a:gd name="connsiteX348" fmla="*/ 2642806 w 3024845"/>
                  <a:gd name="connsiteY348" fmla="*/ 447488 h 834218"/>
                  <a:gd name="connsiteX349" fmla="*/ 2667126 w 3024845"/>
                  <a:gd name="connsiteY349" fmla="*/ 447488 h 834218"/>
                  <a:gd name="connsiteX350" fmla="*/ 2667126 w 3024845"/>
                  <a:gd name="connsiteY350" fmla="*/ 434517 h 834218"/>
                  <a:gd name="connsiteX351" fmla="*/ 2695500 w 3024845"/>
                  <a:gd name="connsiteY351" fmla="*/ 434517 h 834218"/>
                  <a:gd name="connsiteX352" fmla="*/ 2707660 w 3024845"/>
                  <a:gd name="connsiteY352" fmla="*/ 430193 h 834218"/>
                  <a:gd name="connsiteX353" fmla="*/ 2727927 w 3024845"/>
                  <a:gd name="connsiteY353" fmla="*/ 434517 h 834218"/>
                  <a:gd name="connsiteX354" fmla="*/ 2727927 w 3024845"/>
                  <a:gd name="connsiteY354" fmla="*/ 417223 h 834218"/>
                  <a:gd name="connsiteX355" fmla="*/ 2736034 w 3024845"/>
                  <a:gd name="connsiteY355" fmla="*/ 417223 h 834218"/>
                  <a:gd name="connsiteX356" fmla="*/ 2736034 w 3024845"/>
                  <a:gd name="connsiteY356" fmla="*/ 404252 h 834218"/>
                  <a:gd name="connsiteX357" fmla="*/ 2792781 w 3024845"/>
                  <a:gd name="connsiteY357" fmla="*/ 404252 h 834218"/>
                  <a:gd name="connsiteX358" fmla="*/ 2792781 w 3024845"/>
                  <a:gd name="connsiteY358" fmla="*/ 373987 h 834218"/>
                  <a:gd name="connsiteX359" fmla="*/ 2811021 w 3024845"/>
                  <a:gd name="connsiteY359" fmla="*/ 373987 h 834218"/>
                  <a:gd name="connsiteX360" fmla="*/ 2811021 w 3024845"/>
                  <a:gd name="connsiteY360" fmla="*/ 367502 h 834218"/>
                  <a:gd name="connsiteX361" fmla="*/ 2823181 w 3024845"/>
                  <a:gd name="connsiteY361" fmla="*/ 367502 h 834218"/>
                  <a:gd name="connsiteX362" fmla="*/ 2823181 w 3024845"/>
                  <a:gd name="connsiteY362" fmla="*/ 373987 h 834218"/>
                  <a:gd name="connsiteX363" fmla="*/ 2839395 w 3024845"/>
                  <a:gd name="connsiteY363" fmla="*/ 373987 h 834218"/>
                  <a:gd name="connsiteX364" fmla="*/ 2839395 w 3024845"/>
                  <a:gd name="connsiteY364" fmla="*/ 423708 h 834218"/>
                  <a:gd name="connsiteX365" fmla="*/ 2871822 w 3024845"/>
                  <a:gd name="connsiteY365" fmla="*/ 423708 h 834218"/>
                  <a:gd name="connsiteX366" fmla="*/ 2871822 w 3024845"/>
                  <a:gd name="connsiteY366" fmla="*/ 397767 h 834218"/>
                  <a:gd name="connsiteX367" fmla="*/ 2910329 w 3024845"/>
                  <a:gd name="connsiteY367" fmla="*/ 397767 h 834218"/>
                  <a:gd name="connsiteX368" fmla="*/ 2910329 w 3024845"/>
                  <a:gd name="connsiteY368" fmla="*/ 367502 h 834218"/>
                  <a:gd name="connsiteX369" fmla="*/ 2958970 w 3024845"/>
                  <a:gd name="connsiteY369" fmla="*/ 367502 h 834218"/>
                  <a:gd name="connsiteX370" fmla="*/ 2958970 w 3024845"/>
                  <a:gd name="connsiteY370" fmla="*/ 478658 h 834218"/>
                  <a:gd name="connsiteX371" fmla="*/ 2958970 w 3024845"/>
                  <a:gd name="connsiteY371" fmla="*/ 492437 h 834218"/>
                  <a:gd name="connsiteX372" fmla="*/ 3024845 w 3024845"/>
                  <a:gd name="connsiteY372" fmla="*/ 492437 h 834218"/>
                  <a:gd name="connsiteX373" fmla="*/ 3024845 w 3024845"/>
                  <a:gd name="connsiteY373" fmla="*/ 834218 h 834218"/>
                  <a:gd name="connsiteX374" fmla="*/ 2054 w 3024845"/>
                  <a:gd name="connsiteY374" fmla="*/ 831885 h 834218"/>
                  <a:gd name="connsiteX375" fmla="*/ 0 w 3024845"/>
                  <a:gd name="connsiteY375" fmla="*/ 397767 h 834218"/>
                  <a:gd name="connsiteX376" fmla="*/ 20267 w 3024845"/>
                  <a:gd name="connsiteY376" fmla="*/ 397767 h 834218"/>
                  <a:gd name="connsiteX377" fmla="*/ 20774 w 3024845"/>
                  <a:gd name="connsiteY377" fmla="*/ 396686 h 834218"/>
                  <a:gd name="connsiteX378" fmla="*/ 24320 w 3024845"/>
                  <a:gd name="connsiteY378" fmla="*/ 389120 h 834218"/>
                  <a:gd name="connsiteX379" fmla="*/ 26094 w 3024845"/>
                  <a:gd name="connsiteY379" fmla="*/ 389390 h 834218"/>
                  <a:gd name="connsiteX380" fmla="*/ 38507 w 3024845"/>
                  <a:gd name="connsiteY380" fmla="*/ 391281 h 834218"/>
                  <a:gd name="connsiteX381" fmla="*/ 39014 w 3024845"/>
                  <a:gd name="connsiteY381" fmla="*/ 392633 h 834218"/>
                  <a:gd name="connsiteX382" fmla="*/ 42560 w 3024845"/>
                  <a:gd name="connsiteY382" fmla="*/ 402090 h 834218"/>
                  <a:gd name="connsiteX383" fmla="*/ 68907 w 3024845"/>
                  <a:gd name="connsiteY383" fmla="*/ 404252 h 834218"/>
                  <a:gd name="connsiteX384" fmla="*/ 68907 w 3024845"/>
                  <a:gd name="connsiteY384" fmla="*/ 281031 h 834218"/>
                  <a:gd name="connsiteX385" fmla="*/ 70934 w 3024845"/>
                  <a:gd name="connsiteY385" fmla="*/ 281031 h 834218"/>
                  <a:gd name="connsiteX386" fmla="*/ 85121 w 3024845"/>
                  <a:gd name="connsiteY386" fmla="*/ 281031 h 834218"/>
                  <a:gd name="connsiteX387" fmla="*/ 85121 w 3024845"/>
                  <a:gd name="connsiteY387" fmla="*/ 144839 h 834218"/>
                  <a:gd name="connsiteX388" fmla="*/ 86894 w 3024845"/>
                  <a:gd name="connsiteY388" fmla="*/ 144839 h 834218"/>
                  <a:gd name="connsiteX389" fmla="*/ 99308 w 3024845"/>
                  <a:gd name="connsiteY389" fmla="*/ 144839 h 834218"/>
                  <a:gd name="connsiteX390" fmla="*/ 99308 w 3024845"/>
                  <a:gd name="connsiteY390" fmla="*/ 30265 h 834218"/>
                  <a:gd name="connsiteX391" fmla="*/ 103361 w 3024845"/>
                  <a:gd name="connsiteY391" fmla="*/ 2161 h 834218"/>
                  <a:gd name="connsiteX0" fmla="*/ 103361 w 3024845"/>
                  <a:gd name="connsiteY0" fmla="*/ 2161 h 834218"/>
                  <a:gd name="connsiteX1" fmla="*/ 200642 w 3024845"/>
                  <a:gd name="connsiteY1" fmla="*/ 0 h 834218"/>
                  <a:gd name="connsiteX2" fmla="*/ 202669 w 3024845"/>
                  <a:gd name="connsiteY2" fmla="*/ 0 h 834218"/>
                  <a:gd name="connsiteX3" fmla="*/ 216856 w 3024845"/>
                  <a:gd name="connsiteY3" fmla="*/ 0 h 834218"/>
                  <a:gd name="connsiteX4" fmla="*/ 216856 w 3024845"/>
                  <a:gd name="connsiteY4" fmla="*/ 23779 h 834218"/>
                  <a:gd name="connsiteX5" fmla="*/ 220909 w 3024845"/>
                  <a:gd name="connsiteY5" fmla="*/ 30265 h 834218"/>
                  <a:gd name="connsiteX6" fmla="*/ 220909 w 3024845"/>
                  <a:gd name="connsiteY6" fmla="*/ 144839 h 834218"/>
                  <a:gd name="connsiteX7" fmla="*/ 223189 w 3024845"/>
                  <a:gd name="connsiteY7" fmla="*/ 144839 h 834218"/>
                  <a:gd name="connsiteX8" fmla="*/ 239150 w 3024845"/>
                  <a:gd name="connsiteY8" fmla="*/ 144839 h 834218"/>
                  <a:gd name="connsiteX9" fmla="*/ 239150 w 3024845"/>
                  <a:gd name="connsiteY9" fmla="*/ 285354 h 834218"/>
                  <a:gd name="connsiteX10" fmla="*/ 240670 w 3024845"/>
                  <a:gd name="connsiteY10" fmla="*/ 285084 h 834218"/>
                  <a:gd name="connsiteX11" fmla="*/ 251310 w 3024845"/>
                  <a:gd name="connsiteY11" fmla="*/ 283193 h 834218"/>
                  <a:gd name="connsiteX12" fmla="*/ 249283 w 3024845"/>
                  <a:gd name="connsiteY12" fmla="*/ 371825 h 834218"/>
                  <a:gd name="connsiteX13" fmla="*/ 250803 w 3024845"/>
                  <a:gd name="connsiteY13" fmla="*/ 372096 h 834218"/>
                  <a:gd name="connsiteX14" fmla="*/ 261443 w 3024845"/>
                  <a:gd name="connsiteY14" fmla="*/ 373987 h 834218"/>
                  <a:gd name="connsiteX15" fmla="*/ 261696 w 3024845"/>
                  <a:gd name="connsiteY15" fmla="*/ 374798 h 834218"/>
                  <a:gd name="connsiteX16" fmla="*/ 263470 w 3024845"/>
                  <a:gd name="connsiteY16" fmla="*/ 380473 h 834218"/>
                  <a:gd name="connsiteX17" fmla="*/ 264230 w 3024845"/>
                  <a:gd name="connsiteY17" fmla="*/ 378041 h 834218"/>
                  <a:gd name="connsiteX18" fmla="*/ 269550 w 3024845"/>
                  <a:gd name="connsiteY18" fmla="*/ 361017 h 834218"/>
                  <a:gd name="connsiteX19" fmla="*/ 271323 w 3024845"/>
                  <a:gd name="connsiteY19" fmla="*/ 361017 h 834218"/>
                  <a:gd name="connsiteX20" fmla="*/ 283737 w 3024845"/>
                  <a:gd name="connsiteY20" fmla="*/ 361017 h 834218"/>
                  <a:gd name="connsiteX21" fmla="*/ 283737 w 3024845"/>
                  <a:gd name="connsiteY21" fmla="*/ 393443 h 834218"/>
                  <a:gd name="connsiteX22" fmla="*/ 284750 w 3024845"/>
                  <a:gd name="connsiteY22" fmla="*/ 393984 h 834218"/>
                  <a:gd name="connsiteX23" fmla="*/ 291844 w 3024845"/>
                  <a:gd name="connsiteY23" fmla="*/ 397767 h 834218"/>
                  <a:gd name="connsiteX24" fmla="*/ 291844 w 3024845"/>
                  <a:gd name="connsiteY24" fmla="*/ 399118 h 834218"/>
                  <a:gd name="connsiteX25" fmla="*/ 291844 w 3024845"/>
                  <a:gd name="connsiteY25" fmla="*/ 408576 h 834218"/>
                  <a:gd name="connsiteX26" fmla="*/ 336431 w 3024845"/>
                  <a:gd name="connsiteY26" fmla="*/ 408576 h 834218"/>
                  <a:gd name="connsiteX27" fmla="*/ 336431 w 3024845"/>
                  <a:gd name="connsiteY27" fmla="*/ 409657 h 834218"/>
                  <a:gd name="connsiteX28" fmla="*/ 336431 w 3024845"/>
                  <a:gd name="connsiteY28" fmla="*/ 417223 h 834218"/>
                  <a:gd name="connsiteX29" fmla="*/ 338457 w 3024845"/>
                  <a:gd name="connsiteY29" fmla="*/ 417223 h 834218"/>
                  <a:gd name="connsiteX30" fmla="*/ 352644 w 3024845"/>
                  <a:gd name="connsiteY30" fmla="*/ 417223 h 834218"/>
                  <a:gd name="connsiteX31" fmla="*/ 352644 w 3024845"/>
                  <a:gd name="connsiteY31" fmla="*/ 386958 h 834218"/>
                  <a:gd name="connsiteX32" fmla="*/ 397231 w 3024845"/>
                  <a:gd name="connsiteY32" fmla="*/ 386958 h 834218"/>
                  <a:gd name="connsiteX33" fmla="*/ 397231 w 3024845"/>
                  <a:gd name="connsiteY33" fmla="*/ 385607 h 834218"/>
                  <a:gd name="connsiteX34" fmla="*/ 397231 w 3024845"/>
                  <a:gd name="connsiteY34" fmla="*/ 376149 h 834218"/>
                  <a:gd name="connsiteX35" fmla="*/ 398245 w 3024845"/>
                  <a:gd name="connsiteY35" fmla="*/ 376149 h 834218"/>
                  <a:gd name="connsiteX36" fmla="*/ 405338 w 3024845"/>
                  <a:gd name="connsiteY36" fmla="*/ 376149 h 834218"/>
                  <a:gd name="connsiteX37" fmla="*/ 405338 w 3024845"/>
                  <a:gd name="connsiteY37" fmla="*/ 374258 h 834218"/>
                  <a:gd name="connsiteX38" fmla="*/ 405338 w 3024845"/>
                  <a:gd name="connsiteY38" fmla="*/ 361017 h 834218"/>
                  <a:gd name="connsiteX39" fmla="*/ 406098 w 3024845"/>
                  <a:gd name="connsiteY39" fmla="*/ 361017 h 834218"/>
                  <a:gd name="connsiteX40" fmla="*/ 411418 w 3024845"/>
                  <a:gd name="connsiteY40" fmla="*/ 361017 h 834218"/>
                  <a:gd name="connsiteX41" fmla="*/ 411418 w 3024845"/>
                  <a:gd name="connsiteY41" fmla="*/ 359936 h 834218"/>
                  <a:gd name="connsiteX42" fmla="*/ 411418 w 3024845"/>
                  <a:gd name="connsiteY42" fmla="*/ 352369 h 834218"/>
                  <a:gd name="connsiteX43" fmla="*/ 413445 w 3024845"/>
                  <a:gd name="connsiteY43" fmla="*/ 352369 h 834218"/>
                  <a:gd name="connsiteX44" fmla="*/ 427632 w 3024845"/>
                  <a:gd name="connsiteY44" fmla="*/ 352369 h 834218"/>
                  <a:gd name="connsiteX45" fmla="*/ 427632 w 3024845"/>
                  <a:gd name="connsiteY45" fmla="*/ 353450 h 834218"/>
                  <a:gd name="connsiteX46" fmla="*/ 427632 w 3024845"/>
                  <a:gd name="connsiteY46" fmla="*/ 361017 h 834218"/>
                  <a:gd name="connsiteX47" fmla="*/ 449925 w 3024845"/>
                  <a:gd name="connsiteY47" fmla="*/ 361017 h 834218"/>
                  <a:gd name="connsiteX48" fmla="*/ 449925 w 3024845"/>
                  <a:gd name="connsiteY48" fmla="*/ 359125 h 834218"/>
                  <a:gd name="connsiteX49" fmla="*/ 449925 w 3024845"/>
                  <a:gd name="connsiteY49" fmla="*/ 345884 h 834218"/>
                  <a:gd name="connsiteX50" fmla="*/ 451699 w 3024845"/>
                  <a:gd name="connsiteY50" fmla="*/ 345884 h 834218"/>
                  <a:gd name="connsiteX51" fmla="*/ 464112 w 3024845"/>
                  <a:gd name="connsiteY51" fmla="*/ 345884 h 834218"/>
                  <a:gd name="connsiteX52" fmla="*/ 464112 w 3024845"/>
                  <a:gd name="connsiteY52" fmla="*/ 369664 h 834218"/>
                  <a:gd name="connsiteX53" fmla="*/ 465126 w 3024845"/>
                  <a:gd name="connsiteY53" fmla="*/ 369664 h 834218"/>
                  <a:gd name="connsiteX54" fmla="*/ 472219 w 3024845"/>
                  <a:gd name="connsiteY54" fmla="*/ 369664 h 834218"/>
                  <a:gd name="connsiteX55" fmla="*/ 472219 w 3024845"/>
                  <a:gd name="connsiteY55" fmla="*/ 368583 h 834218"/>
                  <a:gd name="connsiteX56" fmla="*/ 472219 w 3024845"/>
                  <a:gd name="connsiteY56" fmla="*/ 361017 h 834218"/>
                  <a:gd name="connsiteX57" fmla="*/ 473992 w 3024845"/>
                  <a:gd name="connsiteY57" fmla="*/ 361017 h 834218"/>
                  <a:gd name="connsiteX58" fmla="*/ 486406 w 3024845"/>
                  <a:gd name="connsiteY58" fmla="*/ 361017 h 834218"/>
                  <a:gd name="connsiteX59" fmla="*/ 486406 w 3024845"/>
                  <a:gd name="connsiteY59" fmla="*/ 386958 h 834218"/>
                  <a:gd name="connsiteX60" fmla="*/ 488433 w 3024845"/>
                  <a:gd name="connsiteY60" fmla="*/ 386958 h 834218"/>
                  <a:gd name="connsiteX61" fmla="*/ 502619 w 3024845"/>
                  <a:gd name="connsiteY61" fmla="*/ 386958 h 834218"/>
                  <a:gd name="connsiteX62" fmla="*/ 502619 w 3024845"/>
                  <a:gd name="connsiteY62" fmla="*/ 388579 h 834218"/>
                  <a:gd name="connsiteX63" fmla="*/ 502619 w 3024845"/>
                  <a:gd name="connsiteY63" fmla="*/ 399929 h 834218"/>
                  <a:gd name="connsiteX64" fmla="*/ 503379 w 3024845"/>
                  <a:gd name="connsiteY64" fmla="*/ 399929 h 834218"/>
                  <a:gd name="connsiteX65" fmla="*/ 508700 w 3024845"/>
                  <a:gd name="connsiteY65" fmla="*/ 399929 h 834218"/>
                  <a:gd name="connsiteX66" fmla="*/ 508700 w 3024845"/>
                  <a:gd name="connsiteY66" fmla="*/ 399118 h 834218"/>
                  <a:gd name="connsiteX67" fmla="*/ 508700 w 3024845"/>
                  <a:gd name="connsiteY67" fmla="*/ 393443 h 834218"/>
                  <a:gd name="connsiteX68" fmla="*/ 539100 w 3024845"/>
                  <a:gd name="connsiteY68" fmla="*/ 393443 h 834218"/>
                  <a:gd name="connsiteX69" fmla="*/ 539100 w 3024845"/>
                  <a:gd name="connsiteY69" fmla="*/ 417223 h 834218"/>
                  <a:gd name="connsiteX70" fmla="*/ 540113 w 3024845"/>
                  <a:gd name="connsiteY70" fmla="*/ 417223 h 834218"/>
                  <a:gd name="connsiteX71" fmla="*/ 547207 w 3024845"/>
                  <a:gd name="connsiteY71" fmla="*/ 417223 h 834218"/>
                  <a:gd name="connsiteX72" fmla="*/ 547207 w 3024845"/>
                  <a:gd name="connsiteY72" fmla="*/ 418304 h 834218"/>
                  <a:gd name="connsiteX73" fmla="*/ 547207 w 3024845"/>
                  <a:gd name="connsiteY73" fmla="*/ 425870 h 834218"/>
                  <a:gd name="connsiteX74" fmla="*/ 547967 w 3024845"/>
                  <a:gd name="connsiteY74" fmla="*/ 425870 h 834218"/>
                  <a:gd name="connsiteX75" fmla="*/ 553287 w 3024845"/>
                  <a:gd name="connsiteY75" fmla="*/ 425870 h 834218"/>
                  <a:gd name="connsiteX76" fmla="*/ 553287 w 3024845"/>
                  <a:gd name="connsiteY76" fmla="*/ 423708 h 834218"/>
                  <a:gd name="connsiteX77" fmla="*/ 553287 w 3024845"/>
                  <a:gd name="connsiteY77" fmla="*/ 408576 h 834218"/>
                  <a:gd name="connsiteX78" fmla="*/ 554300 w 3024845"/>
                  <a:gd name="connsiteY78" fmla="*/ 408576 h 834218"/>
                  <a:gd name="connsiteX79" fmla="*/ 561394 w 3024845"/>
                  <a:gd name="connsiteY79" fmla="*/ 408576 h 834218"/>
                  <a:gd name="connsiteX80" fmla="*/ 561394 w 3024845"/>
                  <a:gd name="connsiteY80" fmla="*/ 409657 h 834218"/>
                  <a:gd name="connsiteX81" fmla="*/ 561394 w 3024845"/>
                  <a:gd name="connsiteY81" fmla="*/ 417223 h 834218"/>
                  <a:gd name="connsiteX82" fmla="*/ 566714 w 3024845"/>
                  <a:gd name="connsiteY82" fmla="*/ 415230 h 834218"/>
                  <a:gd name="connsiteX83" fmla="*/ 567474 w 3024845"/>
                  <a:gd name="connsiteY83" fmla="*/ 414250 h 834218"/>
                  <a:gd name="connsiteX84" fmla="*/ 567474 w 3024845"/>
                  <a:gd name="connsiteY84" fmla="*/ 408576 h 834218"/>
                  <a:gd name="connsiteX85" fmla="*/ 605981 w 3024845"/>
                  <a:gd name="connsiteY85" fmla="*/ 408576 h 834218"/>
                  <a:gd name="connsiteX86" fmla="*/ 605981 w 3024845"/>
                  <a:gd name="connsiteY86" fmla="*/ 432355 h 834218"/>
                  <a:gd name="connsiteX87" fmla="*/ 608007 w 3024845"/>
                  <a:gd name="connsiteY87" fmla="*/ 432355 h 834218"/>
                  <a:gd name="connsiteX88" fmla="*/ 622194 w 3024845"/>
                  <a:gd name="connsiteY88" fmla="*/ 432355 h 834218"/>
                  <a:gd name="connsiteX89" fmla="*/ 622194 w 3024845"/>
                  <a:gd name="connsiteY89" fmla="*/ 433436 h 834218"/>
                  <a:gd name="connsiteX90" fmla="*/ 622194 w 3024845"/>
                  <a:gd name="connsiteY90" fmla="*/ 441002 h 834218"/>
                  <a:gd name="connsiteX91" fmla="*/ 623968 w 3024845"/>
                  <a:gd name="connsiteY91" fmla="*/ 441002 h 834218"/>
                  <a:gd name="connsiteX92" fmla="*/ 636381 w 3024845"/>
                  <a:gd name="connsiteY92" fmla="*/ 441002 h 834218"/>
                  <a:gd name="connsiteX93" fmla="*/ 636381 w 3024845"/>
                  <a:gd name="connsiteY93" fmla="*/ 417223 h 834218"/>
                  <a:gd name="connsiteX94" fmla="*/ 637394 w 3024845"/>
                  <a:gd name="connsiteY94" fmla="*/ 417223 h 834218"/>
                  <a:gd name="connsiteX95" fmla="*/ 644488 w 3024845"/>
                  <a:gd name="connsiteY95" fmla="*/ 417223 h 834218"/>
                  <a:gd name="connsiteX96" fmla="*/ 644488 w 3024845"/>
                  <a:gd name="connsiteY96" fmla="*/ 384796 h 834218"/>
                  <a:gd name="connsiteX97" fmla="*/ 645501 w 3024845"/>
                  <a:gd name="connsiteY97" fmla="*/ 384796 h 834218"/>
                  <a:gd name="connsiteX98" fmla="*/ 652595 w 3024845"/>
                  <a:gd name="connsiteY98" fmla="*/ 384796 h 834218"/>
                  <a:gd name="connsiteX99" fmla="*/ 652595 w 3024845"/>
                  <a:gd name="connsiteY99" fmla="*/ 382905 h 834218"/>
                  <a:gd name="connsiteX100" fmla="*/ 652595 w 3024845"/>
                  <a:gd name="connsiteY100" fmla="*/ 369664 h 834218"/>
                  <a:gd name="connsiteX101" fmla="*/ 651328 w 3024845"/>
                  <a:gd name="connsiteY101" fmla="*/ 368042 h 834218"/>
                  <a:gd name="connsiteX102" fmla="*/ 656648 w 3024845"/>
                  <a:gd name="connsiteY102" fmla="*/ 356693 h 834218"/>
                  <a:gd name="connsiteX103" fmla="*/ 664755 w 3024845"/>
                  <a:gd name="connsiteY103" fmla="*/ 384796 h 834218"/>
                  <a:gd name="connsiteX104" fmla="*/ 665515 w 3024845"/>
                  <a:gd name="connsiteY104" fmla="*/ 384796 h 834218"/>
                  <a:gd name="connsiteX105" fmla="*/ 670835 w 3024845"/>
                  <a:gd name="connsiteY105" fmla="*/ 384796 h 834218"/>
                  <a:gd name="connsiteX106" fmla="*/ 670835 w 3024845"/>
                  <a:gd name="connsiteY106" fmla="*/ 278869 h 834218"/>
                  <a:gd name="connsiteX107" fmla="*/ 672355 w 3024845"/>
                  <a:gd name="connsiteY107" fmla="*/ 278869 h 834218"/>
                  <a:gd name="connsiteX108" fmla="*/ 682995 w 3024845"/>
                  <a:gd name="connsiteY108" fmla="*/ 278869 h 834218"/>
                  <a:gd name="connsiteX109" fmla="*/ 682995 w 3024845"/>
                  <a:gd name="connsiteY109" fmla="*/ 231310 h 834218"/>
                  <a:gd name="connsiteX110" fmla="*/ 709342 w 3024845"/>
                  <a:gd name="connsiteY110" fmla="*/ 231310 h 834218"/>
                  <a:gd name="connsiteX111" fmla="*/ 709342 w 3024845"/>
                  <a:gd name="connsiteY111" fmla="*/ 209692 h 834218"/>
                  <a:gd name="connsiteX112" fmla="*/ 743796 w 3024845"/>
                  <a:gd name="connsiteY112" fmla="*/ 209692 h 834218"/>
                  <a:gd name="connsiteX113" fmla="*/ 743796 w 3024845"/>
                  <a:gd name="connsiteY113" fmla="*/ 212124 h 834218"/>
                  <a:gd name="connsiteX114" fmla="*/ 743796 w 3024845"/>
                  <a:gd name="connsiteY114" fmla="*/ 229148 h 834218"/>
                  <a:gd name="connsiteX115" fmla="*/ 746076 w 3024845"/>
                  <a:gd name="connsiteY115" fmla="*/ 229148 h 834218"/>
                  <a:gd name="connsiteX116" fmla="*/ 762036 w 3024845"/>
                  <a:gd name="connsiteY116" fmla="*/ 229148 h 834218"/>
                  <a:gd name="connsiteX117" fmla="*/ 762036 w 3024845"/>
                  <a:gd name="connsiteY117" fmla="*/ 276707 h 834218"/>
                  <a:gd name="connsiteX118" fmla="*/ 763049 w 3024845"/>
                  <a:gd name="connsiteY118" fmla="*/ 276707 h 834218"/>
                  <a:gd name="connsiteX119" fmla="*/ 770143 w 3024845"/>
                  <a:gd name="connsiteY119" fmla="*/ 276707 h 834218"/>
                  <a:gd name="connsiteX120" fmla="*/ 784330 w 3024845"/>
                  <a:gd name="connsiteY120" fmla="*/ 281031 h 834218"/>
                  <a:gd name="connsiteX121" fmla="*/ 784330 w 3024845"/>
                  <a:gd name="connsiteY121" fmla="*/ 319943 h 834218"/>
                  <a:gd name="connsiteX122" fmla="*/ 785343 w 3024845"/>
                  <a:gd name="connsiteY122" fmla="*/ 319943 h 834218"/>
                  <a:gd name="connsiteX123" fmla="*/ 792436 w 3024845"/>
                  <a:gd name="connsiteY123" fmla="*/ 319943 h 834218"/>
                  <a:gd name="connsiteX124" fmla="*/ 792436 w 3024845"/>
                  <a:gd name="connsiteY124" fmla="*/ 321564 h 834218"/>
                  <a:gd name="connsiteX125" fmla="*/ 792436 w 3024845"/>
                  <a:gd name="connsiteY125" fmla="*/ 332913 h 834218"/>
                  <a:gd name="connsiteX126" fmla="*/ 794463 w 3024845"/>
                  <a:gd name="connsiteY126" fmla="*/ 332913 h 834218"/>
                  <a:gd name="connsiteX127" fmla="*/ 808650 w 3024845"/>
                  <a:gd name="connsiteY127" fmla="*/ 332913 h 834218"/>
                  <a:gd name="connsiteX128" fmla="*/ 814730 w 3024845"/>
                  <a:gd name="connsiteY128" fmla="*/ 339399 h 834218"/>
                  <a:gd name="connsiteX129" fmla="*/ 814730 w 3024845"/>
                  <a:gd name="connsiteY129" fmla="*/ 361017 h 834218"/>
                  <a:gd name="connsiteX130" fmla="*/ 817010 w 3024845"/>
                  <a:gd name="connsiteY130" fmla="*/ 361017 h 834218"/>
                  <a:gd name="connsiteX131" fmla="*/ 832970 w 3024845"/>
                  <a:gd name="connsiteY131" fmla="*/ 361017 h 834218"/>
                  <a:gd name="connsiteX132" fmla="*/ 832970 w 3024845"/>
                  <a:gd name="connsiteY132" fmla="*/ 362097 h 834218"/>
                  <a:gd name="connsiteX133" fmla="*/ 832970 w 3024845"/>
                  <a:gd name="connsiteY133" fmla="*/ 369664 h 834218"/>
                  <a:gd name="connsiteX134" fmla="*/ 834237 w 3024845"/>
                  <a:gd name="connsiteY134" fmla="*/ 369664 h 834218"/>
                  <a:gd name="connsiteX135" fmla="*/ 843104 w 3024845"/>
                  <a:gd name="connsiteY135" fmla="*/ 369664 h 834218"/>
                  <a:gd name="connsiteX136" fmla="*/ 843104 w 3024845"/>
                  <a:gd name="connsiteY136" fmla="*/ 371825 h 834218"/>
                  <a:gd name="connsiteX137" fmla="*/ 843104 w 3024845"/>
                  <a:gd name="connsiteY137" fmla="*/ 386958 h 834218"/>
                  <a:gd name="connsiteX138" fmla="*/ 847157 w 3024845"/>
                  <a:gd name="connsiteY138" fmla="*/ 385066 h 834218"/>
                  <a:gd name="connsiteX139" fmla="*/ 847157 w 3024845"/>
                  <a:gd name="connsiteY139" fmla="*/ 371825 h 834218"/>
                  <a:gd name="connsiteX140" fmla="*/ 848170 w 3024845"/>
                  <a:gd name="connsiteY140" fmla="*/ 371825 h 834218"/>
                  <a:gd name="connsiteX141" fmla="*/ 855264 w 3024845"/>
                  <a:gd name="connsiteY141" fmla="*/ 371825 h 834218"/>
                  <a:gd name="connsiteX142" fmla="*/ 855264 w 3024845"/>
                  <a:gd name="connsiteY142" fmla="*/ 373447 h 834218"/>
                  <a:gd name="connsiteX143" fmla="*/ 855264 w 3024845"/>
                  <a:gd name="connsiteY143" fmla="*/ 384796 h 834218"/>
                  <a:gd name="connsiteX144" fmla="*/ 856024 w 3024845"/>
                  <a:gd name="connsiteY144" fmla="*/ 384796 h 834218"/>
                  <a:gd name="connsiteX145" fmla="*/ 861344 w 3024845"/>
                  <a:gd name="connsiteY145" fmla="*/ 384796 h 834218"/>
                  <a:gd name="connsiteX146" fmla="*/ 909984 w 3024845"/>
                  <a:gd name="connsiteY146" fmla="*/ 380473 h 834218"/>
                  <a:gd name="connsiteX147" fmla="*/ 909984 w 3024845"/>
                  <a:gd name="connsiteY147" fmla="*/ 381824 h 834218"/>
                  <a:gd name="connsiteX148" fmla="*/ 909984 w 3024845"/>
                  <a:gd name="connsiteY148" fmla="*/ 391281 h 834218"/>
                  <a:gd name="connsiteX149" fmla="*/ 910744 w 3024845"/>
                  <a:gd name="connsiteY149" fmla="*/ 391281 h 834218"/>
                  <a:gd name="connsiteX150" fmla="*/ 916065 w 3024845"/>
                  <a:gd name="connsiteY150" fmla="*/ 391281 h 834218"/>
                  <a:gd name="connsiteX151" fmla="*/ 916065 w 3024845"/>
                  <a:gd name="connsiteY151" fmla="*/ 393443 h 834218"/>
                  <a:gd name="connsiteX152" fmla="*/ 916065 w 3024845"/>
                  <a:gd name="connsiteY152" fmla="*/ 408576 h 834218"/>
                  <a:gd name="connsiteX153" fmla="*/ 918091 w 3024845"/>
                  <a:gd name="connsiteY153" fmla="*/ 407225 h 834218"/>
                  <a:gd name="connsiteX154" fmla="*/ 932278 w 3024845"/>
                  <a:gd name="connsiteY154" fmla="*/ 397767 h 834218"/>
                  <a:gd name="connsiteX155" fmla="*/ 938358 w 3024845"/>
                  <a:gd name="connsiteY155" fmla="*/ 356693 h 834218"/>
                  <a:gd name="connsiteX156" fmla="*/ 939118 w 3024845"/>
                  <a:gd name="connsiteY156" fmla="*/ 356423 h 834218"/>
                  <a:gd name="connsiteX157" fmla="*/ 944438 w 3024845"/>
                  <a:gd name="connsiteY157" fmla="*/ 354531 h 834218"/>
                  <a:gd name="connsiteX158" fmla="*/ 946465 w 3024845"/>
                  <a:gd name="connsiteY158" fmla="*/ 285354 h 834218"/>
                  <a:gd name="connsiteX159" fmla="*/ 948492 w 3024845"/>
                  <a:gd name="connsiteY159" fmla="*/ 354531 h 834218"/>
                  <a:gd name="connsiteX160" fmla="*/ 949252 w 3024845"/>
                  <a:gd name="connsiteY160" fmla="*/ 354801 h 834218"/>
                  <a:gd name="connsiteX161" fmla="*/ 954572 w 3024845"/>
                  <a:gd name="connsiteY161" fmla="*/ 356693 h 834218"/>
                  <a:gd name="connsiteX162" fmla="*/ 954572 w 3024845"/>
                  <a:gd name="connsiteY162" fmla="*/ 270222 h 834218"/>
                  <a:gd name="connsiteX163" fmla="*/ 958625 w 3024845"/>
                  <a:gd name="connsiteY163" fmla="*/ 237795 h 834218"/>
                  <a:gd name="connsiteX164" fmla="*/ 997132 w 3024845"/>
                  <a:gd name="connsiteY164" fmla="*/ 237795 h 834218"/>
                  <a:gd name="connsiteX165" fmla="*/ 997132 w 3024845"/>
                  <a:gd name="connsiteY165" fmla="*/ 270222 h 834218"/>
                  <a:gd name="connsiteX166" fmla="*/ 997892 w 3024845"/>
                  <a:gd name="connsiteY166" fmla="*/ 270222 h 834218"/>
                  <a:gd name="connsiteX167" fmla="*/ 1003212 w 3024845"/>
                  <a:gd name="connsiteY167" fmla="*/ 270222 h 834218"/>
                  <a:gd name="connsiteX168" fmla="*/ 1003212 w 3024845"/>
                  <a:gd name="connsiteY168" fmla="*/ 188074 h 834218"/>
                  <a:gd name="connsiteX169" fmla="*/ 1004986 w 3024845"/>
                  <a:gd name="connsiteY169" fmla="*/ 188074 h 834218"/>
                  <a:gd name="connsiteX170" fmla="*/ 1017399 w 3024845"/>
                  <a:gd name="connsiteY170" fmla="*/ 188074 h 834218"/>
                  <a:gd name="connsiteX171" fmla="*/ 1017399 w 3024845"/>
                  <a:gd name="connsiteY171" fmla="*/ 186183 h 834218"/>
                  <a:gd name="connsiteX172" fmla="*/ 1017399 w 3024845"/>
                  <a:gd name="connsiteY172" fmla="*/ 172942 h 834218"/>
                  <a:gd name="connsiteX173" fmla="*/ 1039693 w 3024845"/>
                  <a:gd name="connsiteY173" fmla="*/ 172942 h 834218"/>
                  <a:gd name="connsiteX174" fmla="*/ 1039693 w 3024845"/>
                  <a:gd name="connsiteY174" fmla="*/ 171861 h 834218"/>
                  <a:gd name="connsiteX175" fmla="*/ 1039693 w 3024845"/>
                  <a:gd name="connsiteY175" fmla="*/ 164295 h 834218"/>
                  <a:gd name="connsiteX176" fmla="*/ 1041466 w 3024845"/>
                  <a:gd name="connsiteY176" fmla="*/ 164295 h 834218"/>
                  <a:gd name="connsiteX177" fmla="*/ 1053880 w 3024845"/>
                  <a:gd name="connsiteY177" fmla="*/ 164295 h 834218"/>
                  <a:gd name="connsiteX178" fmla="*/ 1053880 w 3024845"/>
                  <a:gd name="connsiteY178" fmla="*/ 165376 h 834218"/>
                  <a:gd name="connsiteX179" fmla="*/ 1053880 w 3024845"/>
                  <a:gd name="connsiteY179" fmla="*/ 172942 h 834218"/>
                  <a:gd name="connsiteX180" fmla="*/ 1054640 w 3024845"/>
                  <a:gd name="connsiteY180" fmla="*/ 172942 h 834218"/>
                  <a:gd name="connsiteX181" fmla="*/ 1059960 w 3024845"/>
                  <a:gd name="connsiteY181" fmla="*/ 172942 h 834218"/>
                  <a:gd name="connsiteX182" fmla="*/ 1070093 w 3024845"/>
                  <a:gd name="connsiteY182" fmla="*/ 168618 h 834218"/>
                  <a:gd name="connsiteX183" fmla="*/ 1074146 w 3024845"/>
                  <a:gd name="connsiteY183" fmla="*/ 171861 h 834218"/>
                  <a:gd name="connsiteX184" fmla="*/ 1074146 w 3024845"/>
                  <a:gd name="connsiteY184" fmla="*/ 164295 h 834218"/>
                  <a:gd name="connsiteX185" fmla="*/ 1076426 w 3024845"/>
                  <a:gd name="connsiteY185" fmla="*/ 164295 h 834218"/>
                  <a:gd name="connsiteX186" fmla="*/ 1092387 w 3024845"/>
                  <a:gd name="connsiteY186" fmla="*/ 164295 h 834218"/>
                  <a:gd name="connsiteX187" fmla="*/ 1092387 w 3024845"/>
                  <a:gd name="connsiteY187" fmla="*/ 165376 h 834218"/>
                  <a:gd name="connsiteX188" fmla="*/ 1092387 w 3024845"/>
                  <a:gd name="connsiteY188" fmla="*/ 172942 h 834218"/>
                  <a:gd name="connsiteX189" fmla="*/ 1122787 w 3024845"/>
                  <a:gd name="connsiteY189" fmla="*/ 172942 h 834218"/>
                  <a:gd name="connsiteX190" fmla="*/ 1122787 w 3024845"/>
                  <a:gd name="connsiteY190" fmla="*/ 174563 h 834218"/>
                  <a:gd name="connsiteX191" fmla="*/ 1122787 w 3024845"/>
                  <a:gd name="connsiteY191" fmla="*/ 185913 h 834218"/>
                  <a:gd name="connsiteX192" fmla="*/ 1149134 w 3024845"/>
                  <a:gd name="connsiteY192" fmla="*/ 185913 h 834218"/>
                  <a:gd name="connsiteX193" fmla="*/ 1149134 w 3024845"/>
                  <a:gd name="connsiteY193" fmla="*/ 216177 h 834218"/>
                  <a:gd name="connsiteX194" fmla="*/ 1149894 w 3024845"/>
                  <a:gd name="connsiteY194" fmla="*/ 216177 h 834218"/>
                  <a:gd name="connsiteX195" fmla="*/ 1155214 w 3024845"/>
                  <a:gd name="connsiteY195" fmla="*/ 216177 h 834218"/>
                  <a:gd name="connsiteX196" fmla="*/ 1155214 w 3024845"/>
                  <a:gd name="connsiteY196" fmla="*/ 217258 h 834218"/>
                  <a:gd name="connsiteX197" fmla="*/ 1155214 w 3024845"/>
                  <a:gd name="connsiteY197" fmla="*/ 224825 h 834218"/>
                  <a:gd name="connsiteX198" fmla="*/ 1159268 w 3024845"/>
                  <a:gd name="connsiteY198" fmla="*/ 255089 h 834218"/>
                  <a:gd name="connsiteX199" fmla="*/ 1160028 w 3024845"/>
                  <a:gd name="connsiteY199" fmla="*/ 255089 h 834218"/>
                  <a:gd name="connsiteX200" fmla="*/ 1165348 w 3024845"/>
                  <a:gd name="connsiteY200" fmla="*/ 255089 h 834218"/>
                  <a:gd name="connsiteX201" fmla="*/ 1165348 w 3024845"/>
                  <a:gd name="connsiteY201" fmla="*/ 255900 h 834218"/>
                  <a:gd name="connsiteX202" fmla="*/ 1165348 w 3024845"/>
                  <a:gd name="connsiteY202" fmla="*/ 261575 h 834218"/>
                  <a:gd name="connsiteX203" fmla="*/ 1166361 w 3024845"/>
                  <a:gd name="connsiteY203" fmla="*/ 261575 h 834218"/>
                  <a:gd name="connsiteX204" fmla="*/ 1173454 w 3024845"/>
                  <a:gd name="connsiteY204" fmla="*/ 261575 h 834218"/>
                  <a:gd name="connsiteX205" fmla="*/ 1173454 w 3024845"/>
                  <a:gd name="connsiteY205" fmla="*/ 291840 h 834218"/>
                  <a:gd name="connsiteX206" fmla="*/ 1175481 w 3024845"/>
                  <a:gd name="connsiteY206" fmla="*/ 291840 h 834218"/>
                  <a:gd name="connsiteX207" fmla="*/ 1189668 w 3024845"/>
                  <a:gd name="connsiteY207" fmla="*/ 291840 h 834218"/>
                  <a:gd name="connsiteX208" fmla="*/ 1189668 w 3024845"/>
                  <a:gd name="connsiteY208" fmla="*/ 315619 h 834218"/>
                  <a:gd name="connsiteX209" fmla="*/ 1191695 w 3024845"/>
                  <a:gd name="connsiteY209" fmla="*/ 317240 h 834218"/>
                  <a:gd name="connsiteX210" fmla="*/ 1191695 w 3024845"/>
                  <a:gd name="connsiteY210" fmla="*/ 328590 h 834218"/>
                  <a:gd name="connsiteX211" fmla="*/ 1192455 w 3024845"/>
                  <a:gd name="connsiteY211" fmla="*/ 328590 h 834218"/>
                  <a:gd name="connsiteX212" fmla="*/ 1197775 w 3024845"/>
                  <a:gd name="connsiteY212" fmla="*/ 328590 h 834218"/>
                  <a:gd name="connsiteX213" fmla="*/ 1197775 w 3024845"/>
                  <a:gd name="connsiteY213" fmla="*/ 352369 h 834218"/>
                  <a:gd name="connsiteX214" fmla="*/ 1199041 w 3024845"/>
                  <a:gd name="connsiteY214" fmla="*/ 352369 h 834218"/>
                  <a:gd name="connsiteX215" fmla="*/ 1207908 w 3024845"/>
                  <a:gd name="connsiteY215" fmla="*/ 352369 h 834218"/>
                  <a:gd name="connsiteX216" fmla="*/ 1209935 w 3024845"/>
                  <a:gd name="connsiteY216" fmla="*/ 356423 h 834218"/>
                  <a:gd name="connsiteX217" fmla="*/ 1209935 w 3024845"/>
                  <a:gd name="connsiteY217" fmla="*/ 369664 h 834218"/>
                  <a:gd name="connsiteX218" fmla="*/ 1211455 w 3024845"/>
                  <a:gd name="connsiteY218" fmla="*/ 367772 h 834218"/>
                  <a:gd name="connsiteX219" fmla="*/ 1222095 w 3024845"/>
                  <a:gd name="connsiteY219" fmla="*/ 354531 h 834218"/>
                  <a:gd name="connsiteX220" fmla="*/ 1250469 w 3024845"/>
                  <a:gd name="connsiteY220" fmla="*/ 354531 h 834218"/>
                  <a:gd name="connsiteX221" fmla="*/ 1250469 w 3024845"/>
                  <a:gd name="connsiteY221" fmla="*/ 441002 h 834218"/>
                  <a:gd name="connsiteX222" fmla="*/ 1251229 w 3024845"/>
                  <a:gd name="connsiteY222" fmla="*/ 441002 h 834218"/>
                  <a:gd name="connsiteX223" fmla="*/ 1256549 w 3024845"/>
                  <a:gd name="connsiteY223" fmla="*/ 441002 h 834218"/>
                  <a:gd name="connsiteX224" fmla="*/ 1257309 w 3024845"/>
                  <a:gd name="connsiteY224" fmla="*/ 439651 h 834218"/>
                  <a:gd name="connsiteX225" fmla="*/ 1262629 w 3024845"/>
                  <a:gd name="connsiteY225" fmla="*/ 430193 h 834218"/>
                  <a:gd name="connsiteX226" fmla="*/ 1262629 w 3024845"/>
                  <a:gd name="connsiteY226" fmla="*/ 432085 h 834218"/>
                  <a:gd name="connsiteX227" fmla="*/ 1262629 w 3024845"/>
                  <a:gd name="connsiteY227" fmla="*/ 445326 h 834218"/>
                  <a:gd name="connsiteX228" fmla="*/ 1266682 w 3024845"/>
                  <a:gd name="connsiteY228" fmla="*/ 399929 h 834218"/>
                  <a:gd name="connsiteX229" fmla="*/ 1267442 w 3024845"/>
                  <a:gd name="connsiteY229" fmla="*/ 399929 h 834218"/>
                  <a:gd name="connsiteX230" fmla="*/ 1272762 w 3024845"/>
                  <a:gd name="connsiteY230" fmla="*/ 399929 h 834218"/>
                  <a:gd name="connsiteX231" fmla="*/ 1272762 w 3024845"/>
                  <a:gd name="connsiteY231" fmla="*/ 335075 h 834218"/>
                  <a:gd name="connsiteX232" fmla="*/ 1273776 w 3024845"/>
                  <a:gd name="connsiteY232" fmla="*/ 335075 h 834218"/>
                  <a:gd name="connsiteX233" fmla="*/ 1280869 w 3024845"/>
                  <a:gd name="connsiteY233" fmla="*/ 335075 h 834218"/>
                  <a:gd name="connsiteX234" fmla="*/ 1293029 w 3024845"/>
                  <a:gd name="connsiteY234" fmla="*/ 291840 h 834218"/>
                  <a:gd name="connsiteX235" fmla="*/ 1294296 w 3024845"/>
                  <a:gd name="connsiteY235" fmla="*/ 291840 h 834218"/>
                  <a:gd name="connsiteX236" fmla="*/ 1303163 w 3024845"/>
                  <a:gd name="connsiteY236" fmla="*/ 291840 h 834218"/>
                  <a:gd name="connsiteX237" fmla="*/ 1313296 w 3024845"/>
                  <a:gd name="connsiteY237" fmla="*/ 335075 h 834218"/>
                  <a:gd name="connsiteX238" fmla="*/ 1314309 w 3024845"/>
                  <a:gd name="connsiteY238" fmla="*/ 335075 h 834218"/>
                  <a:gd name="connsiteX239" fmla="*/ 1321403 w 3024845"/>
                  <a:gd name="connsiteY239" fmla="*/ 335075 h 834218"/>
                  <a:gd name="connsiteX240" fmla="*/ 1321403 w 3024845"/>
                  <a:gd name="connsiteY240" fmla="*/ 373987 h 834218"/>
                  <a:gd name="connsiteX241" fmla="*/ 1323176 w 3024845"/>
                  <a:gd name="connsiteY241" fmla="*/ 373987 h 834218"/>
                  <a:gd name="connsiteX242" fmla="*/ 1335590 w 3024845"/>
                  <a:gd name="connsiteY242" fmla="*/ 373987 h 834218"/>
                  <a:gd name="connsiteX243" fmla="*/ 1335590 w 3024845"/>
                  <a:gd name="connsiteY243" fmla="*/ 376149 h 834218"/>
                  <a:gd name="connsiteX244" fmla="*/ 1335590 w 3024845"/>
                  <a:gd name="connsiteY244" fmla="*/ 391281 h 834218"/>
                  <a:gd name="connsiteX245" fmla="*/ 1339643 w 3024845"/>
                  <a:gd name="connsiteY245" fmla="*/ 389120 h 834218"/>
                  <a:gd name="connsiteX246" fmla="*/ 1339643 w 3024845"/>
                  <a:gd name="connsiteY246" fmla="*/ 373987 h 834218"/>
                  <a:gd name="connsiteX247" fmla="*/ 1341163 w 3024845"/>
                  <a:gd name="connsiteY247" fmla="*/ 373987 h 834218"/>
                  <a:gd name="connsiteX248" fmla="*/ 1351803 w 3024845"/>
                  <a:gd name="connsiteY248" fmla="*/ 373987 h 834218"/>
                  <a:gd name="connsiteX249" fmla="*/ 1351803 w 3024845"/>
                  <a:gd name="connsiteY249" fmla="*/ 375608 h 834218"/>
                  <a:gd name="connsiteX250" fmla="*/ 1351803 w 3024845"/>
                  <a:gd name="connsiteY250" fmla="*/ 386958 h 834218"/>
                  <a:gd name="connsiteX251" fmla="*/ 1382204 w 3024845"/>
                  <a:gd name="connsiteY251" fmla="*/ 386958 h 834218"/>
                  <a:gd name="connsiteX252" fmla="*/ 1382204 w 3024845"/>
                  <a:gd name="connsiteY252" fmla="*/ 350208 h 834218"/>
                  <a:gd name="connsiteX253" fmla="*/ 1383470 w 3024845"/>
                  <a:gd name="connsiteY253" fmla="*/ 350208 h 834218"/>
                  <a:gd name="connsiteX254" fmla="*/ 1392337 w 3024845"/>
                  <a:gd name="connsiteY254" fmla="*/ 350208 h 834218"/>
                  <a:gd name="connsiteX255" fmla="*/ 1392337 w 3024845"/>
                  <a:gd name="connsiteY255" fmla="*/ 371825 h 834218"/>
                  <a:gd name="connsiteX256" fmla="*/ 1394364 w 3024845"/>
                  <a:gd name="connsiteY256" fmla="*/ 339399 h 834218"/>
                  <a:gd name="connsiteX257" fmla="*/ 1416657 w 3024845"/>
                  <a:gd name="connsiteY257" fmla="*/ 339399 h 834218"/>
                  <a:gd name="connsiteX258" fmla="*/ 1416657 w 3024845"/>
                  <a:gd name="connsiteY258" fmla="*/ 337777 h 834218"/>
                  <a:gd name="connsiteX259" fmla="*/ 1416657 w 3024845"/>
                  <a:gd name="connsiteY259" fmla="*/ 326428 h 834218"/>
                  <a:gd name="connsiteX260" fmla="*/ 1417417 w 3024845"/>
                  <a:gd name="connsiteY260" fmla="*/ 326428 h 834218"/>
                  <a:gd name="connsiteX261" fmla="*/ 1422737 w 3024845"/>
                  <a:gd name="connsiteY261" fmla="*/ 326428 h 834218"/>
                  <a:gd name="connsiteX262" fmla="*/ 1422737 w 3024845"/>
                  <a:gd name="connsiteY262" fmla="*/ 324537 h 834218"/>
                  <a:gd name="connsiteX263" fmla="*/ 1422737 w 3024845"/>
                  <a:gd name="connsiteY263" fmla="*/ 311296 h 834218"/>
                  <a:gd name="connsiteX264" fmla="*/ 1426791 w 3024845"/>
                  <a:gd name="connsiteY264" fmla="*/ 317781 h 834218"/>
                  <a:gd name="connsiteX265" fmla="*/ 1429071 w 3024845"/>
                  <a:gd name="connsiteY265" fmla="*/ 317781 h 834218"/>
                  <a:gd name="connsiteX266" fmla="*/ 1445031 w 3024845"/>
                  <a:gd name="connsiteY266" fmla="*/ 317781 h 834218"/>
                  <a:gd name="connsiteX267" fmla="*/ 1445031 w 3024845"/>
                  <a:gd name="connsiteY267" fmla="*/ 316970 h 834218"/>
                  <a:gd name="connsiteX268" fmla="*/ 1445031 w 3024845"/>
                  <a:gd name="connsiteY268" fmla="*/ 311296 h 834218"/>
                  <a:gd name="connsiteX269" fmla="*/ 1445791 w 3024845"/>
                  <a:gd name="connsiteY269" fmla="*/ 311296 h 834218"/>
                  <a:gd name="connsiteX270" fmla="*/ 1451111 w 3024845"/>
                  <a:gd name="connsiteY270" fmla="*/ 311296 h 834218"/>
                  <a:gd name="connsiteX271" fmla="*/ 1451111 w 3024845"/>
                  <a:gd name="connsiteY271" fmla="*/ 312647 h 834218"/>
                  <a:gd name="connsiteX272" fmla="*/ 1451111 w 3024845"/>
                  <a:gd name="connsiteY272" fmla="*/ 322105 h 834218"/>
                  <a:gd name="connsiteX273" fmla="*/ 1489618 w 3024845"/>
                  <a:gd name="connsiteY273" fmla="*/ 322105 h 834218"/>
                  <a:gd name="connsiteX274" fmla="*/ 1489618 w 3024845"/>
                  <a:gd name="connsiteY274" fmla="*/ 460458 h 834218"/>
                  <a:gd name="connsiteX275" fmla="*/ 1491138 w 3024845"/>
                  <a:gd name="connsiteY275" fmla="*/ 460458 h 834218"/>
                  <a:gd name="connsiteX276" fmla="*/ 1501778 w 3024845"/>
                  <a:gd name="connsiteY276" fmla="*/ 460458 h 834218"/>
                  <a:gd name="connsiteX277" fmla="*/ 1501778 w 3024845"/>
                  <a:gd name="connsiteY277" fmla="*/ 447488 h 834218"/>
                  <a:gd name="connsiteX278" fmla="*/ 1505832 w 3024845"/>
                  <a:gd name="connsiteY278" fmla="*/ 447488 h 834218"/>
                  <a:gd name="connsiteX279" fmla="*/ 1505832 w 3024845"/>
                  <a:gd name="connsiteY279" fmla="*/ 460458 h 834218"/>
                  <a:gd name="connsiteX280" fmla="*/ 1536232 w 3024845"/>
                  <a:gd name="connsiteY280" fmla="*/ 460458 h 834218"/>
                  <a:gd name="connsiteX281" fmla="*/ 1536232 w 3024845"/>
                  <a:gd name="connsiteY281" fmla="*/ 430193 h 834218"/>
                  <a:gd name="connsiteX282" fmla="*/ 1548392 w 3024845"/>
                  <a:gd name="connsiteY282" fmla="*/ 430193 h 834218"/>
                  <a:gd name="connsiteX283" fmla="*/ 1560552 w 3024845"/>
                  <a:gd name="connsiteY283" fmla="*/ 428032 h 834218"/>
                  <a:gd name="connsiteX284" fmla="*/ 1564606 w 3024845"/>
                  <a:gd name="connsiteY284" fmla="*/ 430193 h 834218"/>
                  <a:gd name="connsiteX285" fmla="*/ 1574739 w 3024845"/>
                  <a:gd name="connsiteY285" fmla="*/ 430193 h 834218"/>
                  <a:gd name="connsiteX286" fmla="*/ 1574739 w 3024845"/>
                  <a:gd name="connsiteY286" fmla="*/ 460458 h 834218"/>
                  <a:gd name="connsiteX287" fmla="*/ 1582846 w 3024845"/>
                  <a:gd name="connsiteY287" fmla="*/ 460458 h 834218"/>
                  <a:gd name="connsiteX288" fmla="*/ 1582846 w 3024845"/>
                  <a:gd name="connsiteY288" fmla="*/ 477753 h 834218"/>
                  <a:gd name="connsiteX289" fmla="*/ 1592182 w 3024845"/>
                  <a:gd name="connsiteY289" fmla="*/ 478658 h 834218"/>
                  <a:gd name="connsiteX290" fmla="*/ 1605140 w 3024845"/>
                  <a:gd name="connsiteY290" fmla="*/ 478658 h 834218"/>
                  <a:gd name="connsiteX291" fmla="*/ 1605140 w 3024845"/>
                  <a:gd name="connsiteY291" fmla="*/ 462620 h 834218"/>
                  <a:gd name="connsiteX292" fmla="*/ 1673096 w 3024845"/>
                  <a:gd name="connsiteY292" fmla="*/ 462620 h 834218"/>
                  <a:gd name="connsiteX293" fmla="*/ 1673096 w 3024845"/>
                  <a:gd name="connsiteY293" fmla="*/ 377367 h 834218"/>
                  <a:gd name="connsiteX294" fmla="*/ 1745104 w 3024845"/>
                  <a:gd name="connsiteY294" fmla="*/ 377367 h 834218"/>
                  <a:gd name="connsiteX295" fmla="*/ 1745104 w 3024845"/>
                  <a:gd name="connsiteY295" fmla="*/ 456135 h 834218"/>
                  <a:gd name="connsiteX296" fmla="*/ 1747008 w 3024845"/>
                  <a:gd name="connsiteY296" fmla="*/ 456135 h 834218"/>
                  <a:gd name="connsiteX297" fmla="*/ 1748250 w 3024845"/>
                  <a:gd name="connsiteY297" fmla="*/ 478658 h 834218"/>
                  <a:gd name="connsiteX298" fmla="*/ 1757926 w 3024845"/>
                  <a:gd name="connsiteY298" fmla="*/ 478658 h 834218"/>
                  <a:gd name="connsiteX299" fmla="*/ 1759168 w 3024845"/>
                  <a:gd name="connsiteY299" fmla="*/ 456135 h 834218"/>
                  <a:gd name="connsiteX300" fmla="*/ 1765248 w 3024845"/>
                  <a:gd name="connsiteY300" fmla="*/ 456135 h 834218"/>
                  <a:gd name="connsiteX301" fmla="*/ 1766490 w 3024845"/>
                  <a:gd name="connsiteY301" fmla="*/ 478658 h 834218"/>
                  <a:gd name="connsiteX302" fmla="*/ 1817112 w 3024845"/>
                  <a:gd name="connsiteY302" fmla="*/ 478658 h 834218"/>
                  <a:gd name="connsiteX303" fmla="*/ 1817112 w 3024845"/>
                  <a:gd name="connsiteY303" fmla="*/ 315630 h 834218"/>
                  <a:gd name="connsiteX304" fmla="*/ 2014439 w 3024845"/>
                  <a:gd name="connsiteY304" fmla="*/ 315630 h 834218"/>
                  <a:gd name="connsiteX305" fmla="*/ 2014439 w 3024845"/>
                  <a:gd name="connsiteY305" fmla="*/ 478658 h 834218"/>
                  <a:gd name="connsiteX306" fmla="*/ 2033136 w 3024845"/>
                  <a:gd name="connsiteY306" fmla="*/ 478658 h 834218"/>
                  <a:gd name="connsiteX307" fmla="*/ 2033136 w 3024845"/>
                  <a:gd name="connsiteY307" fmla="*/ 395965 h 834218"/>
                  <a:gd name="connsiteX308" fmla="*/ 2128256 w 3024845"/>
                  <a:gd name="connsiteY308" fmla="*/ 395965 h 834218"/>
                  <a:gd name="connsiteX309" fmla="*/ 2180720 w 3024845"/>
                  <a:gd name="connsiteY309" fmla="*/ 330752 h 834218"/>
                  <a:gd name="connsiteX310" fmla="*/ 2245574 w 3024845"/>
                  <a:gd name="connsiteY310" fmla="*/ 330752 h 834218"/>
                  <a:gd name="connsiteX311" fmla="*/ 2245574 w 3024845"/>
                  <a:gd name="connsiteY311" fmla="*/ 406414 h 834218"/>
                  <a:gd name="connsiteX312" fmla="*/ 2253681 w 3024845"/>
                  <a:gd name="connsiteY312" fmla="*/ 406414 h 834218"/>
                  <a:gd name="connsiteX313" fmla="*/ 2255708 w 3024845"/>
                  <a:gd name="connsiteY313" fmla="*/ 399929 h 834218"/>
                  <a:gd name="connsiteX314" fmla="*/ 2261788 w 3024845"/>
                  <a:gd name="connsiteY314" fmla="*/ 399929 h 834218"/>
                  <a:gd name="connsiteX315" fmla="*/ 2263815 w 3024845"/>
                  <a:gd name="connsiteY315" fmla="*/ 408576 h 834218"/>
                  <a:gd name="connsiteX316" fmla="*/ 2275975 w 3024845"/>
                  <a:gd name="connsiteY316" fmla="*/ 408576 h 834218"/>
                  <a:gd name="connsiteX317" fmla="*/ 2275975 w 3024845"/>
                  <a:gd name="connsiteY317" fmla="*/ 402090 h 834218"/>
                  <a:gd name="connsiteX318" fmla="*/ 2298268 w 3024845"/>
                  <a:gd name="connsiteY318" fmla="*/ 402090 h 834218"/>
                  <a:gd name="connsiteX319" fmla="*/ 2298268 w 3024845"/>
                  <a:gd name="connsiteY319" fmla="*/ 408576 h 834218"/>
                  <a:gd name="connsiteX320" fmla="*/ 2318535 w 3024845"/>
                  <a:gd name="connsiteY320" fmla="*/ 408576 h 834218"/>
                  <a:gd name="connsiteX321" fmla="*/ 2318535 w 3024845"/>
                  <a:gd name="connsiteY321" fmla="*/ 453973 h 834218"/>
                  <a:gd name="connsiteX322" fmla="*/ 2332722 w 3024845"/>
                  <a:gd name="connsiteY322" fmla="*/ 453973 h 834218"/>
                  <a:gd name="connsiteX323" fmla="*/ 2332722 w 3024845"/>
                  <a:gd name="connsiteY323" fmla="*/ 441002 h 834218"/>
                  <a:gd name="connsiteX324" fmla="*/ 2348936 w 3024845"/>
                  <a:gd name="connsiteY324" fmla="*/ 441002 h 834218"/>
                  <a:gd name="connsiteX325" fmla="*/ 2348936 w 3024845"/>
                  <a:gd name="connsiteY325" fmla="*/ 261575 h 834218"/>
                  <a:gd name="connsiteX326" fmla="*/ 2355016 w 3024845"/>
                  <a:gd name="connsiteY326" fmla="*/ 255089 h 834218"/>
                  <a:gd name="connsiteX327" fmla="*/ 2427977 w 3024845"/>
                  <a:gd name="connsiteY327" fmla="*/ 255089 h 834218"/>
                  <a:gd name="connsiteX328" fmla="*/ 2427977 w 3024845"/>
                  <a:gd name="connsiteY328" fmla="*/ 263737 h 834218"/>
                  <a:gd name="connsiteX329" fmla="*/ 2438110 w 3024845"/>
                  <a:gd name="connsiteY329" fmla="*/ 263737 h 834218"/>
                  <a:gd name="connsiteX330" fmla="*/ 2438110 w 3024845"/>
                  <a:gd name="connsiteY330" fmla="*/ 378311 h 834218"/>
                  <a:gd name="connsiteX331" fmla="*/ 2460404 w 3024845"/>
                  <a:gd name="connsiteY331" fmla="*/ 378311 h 834218"/>
                  <a:gd name="connsiteX332" fmla="*/ 2460404 w 3024845"/>
                  <a:gd name="connsiteY332" fmla="*/ 311296 h 834218"/>
                  <a:gd name="connsiteX333" fmla="*/ 2486751 w 3024845"/>
                  <a:gd name="connsiteY333" fmla="*/ 311296 h 834218"/>
                  <a:gd name="connsiteX334" fmla="*/ 2490804 w 3024845"/>
                  <a:gd name="connsiteY334" fmla="*/ 306972 h 834218"/>
                  <a:gd name="connsiteX335" fmla="*/ 2498911 w 3024845"/>
                  <a:gd name="connsiteY335" fmla="*/ 306972 h 834218"/>
                  <a:gd name="connsiteX336" fmla="*/ 2502964 w 3024845"/>
                  <a:gd name="connsiteY336" fmla="*/ 311296 h 834218"/>
                  <a:gd name="connsiteX337" fmla="*/ 2525258 w 3024845"/>
                  <a:gd name="connsiteY337" fmla="*/ 311296 h 834218"/>
                  <a:gd name="connsiteX338" fmla="*/ 2525258 w 3024845"/>
                  <a:gd name="connsiteY338" fmla="*/ 194560 h 834218"/>
                  <a:gd name="connsiteX339" fmla="*/ 2582005 w 3024845"/>
                  <a:gd name="connsiteY339" fmla="*/ 183751 h 834218"/>
                  <a:gd name="connsiteX340" fmla="*/ 2582005 w 3024845"/>
                  <a:gd name="connsiteY340" fmla="*/ 184832 h 834218"/>
                  <a:gd name="connsiteX341" fmla="*/ 2582005 w 3024845"/>
                  <a:gd name="connsiteY341" fmla="*/ 192398 h 834218"/>
                  <a:gd name="connsiteX342" fmla="*/ 2608352 w 3024845"/>
                  <a:gd name="connsiteY342" fmla="*/ 192398 h 834218"/>
                  <a:gd name="connsiteX343" fmla="*/ 2608352 w 3024845"/>
                  <a:gd name="connsiteY343" fmla="*/ 447488 h 834218"/>
                  <a:gd name="connsiteX344" fmla="*/ 2630646 w 3024845"/>
                  <a:gd name="connsiteY344" fmla="*/ 447488 h 834218"/>
                  <a:gd name="connsiteX345" fmla="*/ 2630646 w 3024845"/>
                  <a:gd name="connsiteY345" fmla="*/ 443164 h 834218"/>
                  <a:gd name="connsiteX346" fmla="*/ 2642806 w 3024845"/>
                  <a:gd name="connsiteY346" fmla="*/ 443164 h 834218"/>
                  <a:gd name="connsiteX347" fmla="*/ 2642806 w 3024845"/>
                  <a:gd name="connsiteY347" fmla="*/ 447488 h 834218"/>
                  <a:gd name="connsiteX348" fmla="*/ 2667126 w 3024845"/>
                  <a:gd name="connsiteY348" fmla="*/ 447488 h 834218"/>
                  <a:gd name="connsiteX349" fmla="*/ 2667126 w 3024845"/>
                  <a:gd name="connsiteY349" fmla="*/ 434517 h 834218"/>
                  <a:gd name="connsiteX350" fmla="*/ 2695500 w 3024845"/>
                  <a:gd name="connsiteY350" fmla="*/ 434517 h 834218"/>
                  <a:gd name="connsiteX351" fmla="*/ 2707660 w 3024845"/>
                  <a:gd name="connsiteY351" fmla="*/ 430193 h 834218"/>
                  <a:gd name="connsiteX352" fmla="*/ 2727927 w 3024845"/>
                  <a:gd name="connsiteY352" fmla="*/ 434517 h 834218"/>
                  <a:gd name="connsiteX353" fmla="*/ 2727927 w 3024845"/>
                  <a:gd name="connsiteY353" fmla="*/ 417223 h 834218"/>
                  <a:gd name="connsiteX354" fmla="*/ 2736034 w 3024845"/>
                  <a:gd name="connsiteY354" fmla="*/ 417223 h 834218"/>
                  <a:gd name="connsiteX355" fmla="*/ 2736034 w 3024845"/>
                  <a:gd name="connsiteY355" fmla="*/ 404252 h 834218"/>
                  <a:gd name="connsiteX356" fmla="*/ 2792781 w 3024845"/>
                  <a:gd name="connsiteY356" fmla="*/ 404252 h 834218"/>
                  <a:gd name="connsiteX357" fmla="*/ 2792781 w 3024845"/>
                  <a:gd name="connsiteY357" fmla="*/ 373987 h 834218"/>
                  <a:gd name="connsiteX358" fmla="*/ 2811021 w 3024845"/>
                  <a:gd name="connsiteY358" fmla="*/ 373987 h 834218"/>
                  <a:gd name="connsiteX359" fmla="*/ 2811021 w 3024845"/>
                  <a:gd name="connsiteY359" fmla="*/ 367502 h 834218"/>
                  <a:gd name="connsiteX360" fmla="*/ 2823181 w 3024845"/>
                  <a:gd name="connsiteY360" fmla="*/ 367502 h 834218"/>
                  <a:gd name="connsiteX361" fmla="*/ 2823181 w 3024845"/>
                  <a:gd name="connsiteY361" fmla="*/ 373987 h 834218"/>
                  <a:gd name="connsiteX362" fmla="*/ 2839395 w 3024845"/>
                  <a:gd name="connsiteY362" fmla="*/ 373987 h 834218"/>
                  <a:gd name="connsiteX363" fmla="*/ 2839395 w 3024845"/>
                  <a:gd name="connsiteY363" fmla="*/ 423708 h 834218"/>
                  <a:gd name="connsiteX364" fmla="*/ 2871822 w 3024845"/>
                  <a:gd name="connsiteY364" fmla="*/ 423708 h 834218"/>
                  <a:gd name="connsiteX365" fmla="*/ 2871822 w 3024845"/>
                  <a:gd name="connsiteY365" fmla="*/ 397767 h 834218"/>
                  <a:gd name="connsiteX366" fmla="*/ 2910329 w 3024845"/>
                  <a:gd name="connsiteY366" fmla="*/ 397767 h 834218"/>
                  <a:gd name="connsiteX367" fmla="*/ 2910329 w 3024845"/>
                  <a:gd name="connsiteY367" fmla="*/ 367502 h 834218"/>
                  <a:gd name="connsiteX368" fmla="*/ 2958970 w 3024845"/>
                  <a:gd name="connsiteY368" fmla="*/ 367502 h 834218"/>
                  <a:gd name="connsiteX369" fmla="*/ 2958970 w 3024845"/>
                  <a:gd name="connsiteY369" fmla="*/ 478658 h 834218"/>
                  <a:gd name="connsiteX370" fmla="*/ 2958970 w 3024845"/>
                  <a:gd name="connsiteY370" fmla="*/ 492437 h 834218"/>
                  <a:gd name="connsiteX371" fmla="*/ 3024845 w 3024845"/>
                  <a:gd name="connsiteY371" fmla="*/ 492437 h 834218"/>
                  <a:gd name="connsiteX372" fmla="*/ 3024845 w 3024845"/>
                  <a:gd name="connsiteY372" fmla="*/ 834218 h 834218"/>
                  <a:gd name="connsiteX373" fmla="*/ 2054 w 3024845"/>
                  <a:gd name="connsiteY373" fmla="*/ 831885 h 834218"/>
                  <a:gd name="connsiteX374" fmla="*/ 0 w 3024845"/>
                  <a:gd name="connsiteY374" fmla="*/ 397767 h 834218"/>
                  <a:gd name="connsiteX375" fmla="*/ 20267 w 3024845"/>
                  <a:gd name="connsiteY375" fmla="*/ 397767 h 834218"/>
                  <a:gd name="connsiteX376" fmla="*/ 20774 w 3024845"/>
                  <a:gd name="connsiteY376" fmla="*/ 396686 h 834218"/>
                  <a:gd name="connsiteX377" fmla="*/ 24320 w 3024845"/>
                  <a:gd name="connsiteY377" fmla="*/ 389120 h 834218"/>
                  <a:gd name="connsiteX378" fmla="*/ 26094 w 3024845"/>
                  <a:gd name="connsiteY378" fmla="*/ 389390 h 834218"/>
                  <a:gd name="connsiteX379" fmla="*/ 38507 w 3024845"/>
                  <a:gd name="connsiteY379" fmla="*/ 391281 h 834218"/>
                  <a:gd name="connsiteX380" fmla="*/ 39014 w 3024845"/>
                  <a:gd name="connsiteY380" fmla="*/ 392633 h 834218"/>
                  <a:gd name="connsiteX381" fmla="*/ 42560 w 3024845"/>
                  <a:gd name="connsiteY381" fmla="*/ 402090 h 834218"/>
                  <a:gd name="connsiteX382" fmla="*/ 68907 w 3024845"/>
                  <a:gd name="connsiteY382" fmla="*/ 404252 h 834218"/>
                  <a:gd name="connsiteX383" fmla="*/ 68907 w 3024845"/>
                  <a:gd name="connsiteY383" fmla="*/ 281031 h 834218"/>
                  <a:gd name="connsiteX384" fmla="*/ 70934 w 3024845"/>
                  <a:gd name="connsiteY384" fmla="*/ 281031 h 834218"/>
                  <a:gd name="connsiteX385" fmla="*/ 85121 w 3024845"/>
                  <a:gd name="connsiteY385" fmla="*/ 281031 h 834218"/>
                  <a:gd name="connsiteX386" fmla="*/ 85121 w 3024845"/>
                  <a:gd name="connsiteY386" fmla="*/ 144839 h 834218"/>
                  <a:gd name="connsiteX387" fmla="*/ 86894 w 3024845"/>
                  <a:gd name="connsiteY387" fmla="*/ 144839 h 834218"/>
                  <a:gd name="connsiteX388" fmla="*/ 99308 w 3024845"/>
                  <a:gd name="connsiteY388" fmla="*/ 144839 h 834218"/>
                  <a:gd name="connsiteX389" fmla="*/ 99308 w 3024845"/>
                  <a:gd name="connsiteY389" fmla="*/ 30265 h 834218"/>
                  <a:gd name="connsiteX390" fmla="*/ 103361 w 3024845"/>
                  <a:gd name="connsiteY390" fmla="*/ 2161 h 834218"/>
                  <a:gd name="connsiteX0" fmla="*/ 103361 w 3024845"/>
                  <a:gd name="connsiteY0" fmla="*/ 2161 h 834218"/>
                  <a:gd name="connsiteX1" fmla="*/ 200642 w 3024845"/>
                  <a:gd name="connsiteY1" fmla="*/ 0 h 834218"/>
                  <a:gd name="connsiteX2" fmla="*/ 202669 w 3024845"/>
                  <a:gd name="connsiteY2" fmla="*/ 0 h 834218"/>
                  <a:gd name="connsiteX3" fmla="*/ 216856 w 3024845"/>
                  <a:gd name="connsiteY3" fmla="*/ 0 h 834218"/>
                  <a:gd name="connsiteX4" fmla="*/ 220909 w 3024845"/>
                  <a:gd name="connsiteY4" fmla="*/ 30265 h 834218"/>
                  <a:gd name="connsiteX5" fmla="*/ 220909 w 3024845"/>
                  <a:gd name="connsiteY5" fmla="*/ 144839 h 834218"/>
                  <a:gd name="connsiteX6" fmla="*/ 223189 w 3024845"/>
                  <a:gd name="connsiteY6" fmla="*/ 144839 h 834218"/>
                  <a:gd name="connsiteX7" fmla="*/ 239150 w 3024845"/>
                  <a:gd name="connsiteY7" fmla="*/ 144839 h 834218"/>
                  <a:gd name="connsiteX8" fmla="*/ 239150 w 3024845"/>
                  <a:gd name="connsiteY8" fmla="*/ 285354 h 834218"/>
                  <a:gd name="connsiteX9" fmla="*/ 240670 w 3024845"/>
                  <a:gd name="connsiteY9" fmla="*/ 285084 h 834218"/>
                  <a:gd name="connsiteX10" fmla="*/ 251310 w 3024845"/>
                  <a:gd name="connsiteY10" fmla="*/ 283193 h 834218"/>
                  <a:gd name="connsiteX11" fmla="*/ 249283 w 3024845"/>
                  <a:gd name="connsiteY11" fmla="*/ 371825 h 834218"/>
                  <a:gd name="connsiteX12" fmla="*/ 250803 w 3024845"/>
                  <a:gd name="connsiteY12" fmla="*/ 372096 h 834218"/>
                  <a:gd name="connsiteX13" fmla="*/ 261443 w 3024845"/>
                  <a:gd name="connsiteY13" fmla="*/ 373987 h 834218"/>
                  <a:gd name="connsiteX14" fmla="*/ 261696 w 3024845"/>
                  <a:gd name="connsiteY14" fmla="*/ 374798 h 834218"/>
                  <a:gd name="connsiteX15" fmla="*/ 263470 w 3024845"/>
                  <a:gd name="connsiteY15" fmla="*/ 380473 h 834218"/>
                  <a:gd name="connsiteX16" fmla="*/ 264230 w 3024845"/>
                  <a:gd name="connsiteY16" fmla="*/ 378041 h 834218"/>
                  <a:gd name="connsiteX17" fmla="*/ 269550 w 3024845"/>
                  <a:gd name="connsiteY17" fmla="*/ 361017 h 834218"/>
                  <a:gd name="connsiteX18" fmla="*/ 271323 w 3024845"/>
                  <a:gd name="connsiteY18" fmla="*/ 361017 h 834218"/>
                  <a:gd name="connsiteX19" fmla="*/ 283737 w 3024845"/>
                  <a:gd name="connsiteY19" fmla="*/ 361017 h 834218"/>
                  <a:gd name="connsiteX20" fmla="*/ 283737 w 3024845"/>
                  <a:gd name="connsiteY20" fmla="*/ 393443 h 834218"/>
                  <a:gd name="connsiteX21" fmla="*/ 284750 w 3024845"/>
                  <a:gd name="connsiteY21" fmla="*/ 393984 h 834218"/>
                  <a:gd name="connsiteX22" fmla="*/ 291844 w 3024845"/>
                  <a:gd name="connsiteY22" fmla="*/ 397767 h 834218"/>
                  <a:gd name="connsiteX23" fmla="*/ 291844 w 3024845"/>
                  <a:gd name="connsiteY23" fmla="*/ 399118 h 834218"/>
                  <a:gd name="connsiteX24" fmla="*/ 291844 w 3024845"/>
                  <a:gd name="connsiteY24" fmla="*/ 408576 h 834218"/>
                  <a:gd name="connsiteX25" fmla="*/ 336431 w 3024845"/>
                  <a:gd name="connsiteY25" fmla="*/ 408576 h 834218"/>
                  <a:gd name="connsiteX26" fmla="*/ 336431 w 3024845"/>
                  <a:gd name="connsiteY26" fmla="*/ 409657 h 834218"/>
                  <a:gd name="connsiteX27" fmla="*/ 336431 w 3024845"/>
                  <a:gd name="connsiteY27" fmla="*/ 417223 h 834218"/>
                  <a:gd name="connsiteX28" fmla="*/ 338457 w 3024845"/>
                  <a:gd name="connsiteY28" fmla="*/ 417223 h 834218"/>
                  <a:gd name="connsiteX29" fmla="*/ 352644 w 3024845"/>
                  <a:gd name="connsiteY29" fmla="*/ 417223 h 834218"/>
                  <a:gd name="connsiteX30" fmla="*/ 352644 w 3024845"/>
                  <a:gd name="connsiteY30" fmla="*/ 386958 h 834218"/>
                  <a:gd name="connsiteX31" fmla="*/ 397231 w 3024845"/>
                  <a:gd name="connsiteY31" fmla="*/ 386958 h 834218"/>
                  <a:gd name="connsiteX32" fmla="*/ 397231 w 3024845"/>
                  <a:gd name="connsiteY32" fmla="*/ 385607 h 834218"/>
                  <a:gd name="connsiteX33" fmla="*/ 397231 w 3024845"/>
                  <a:gd name="connsiteY33" fmla="*/ 376149 h 834218"/>
                  <a:gd name="connsiteX34" fmla="*/ 398245 w 3024845"/>
                  <a:gd name="connsiteY34" fmla="*/ 376149 h 834218"/>
                  <a:gd name="connsiteX35" fmla="*/ 405338 w 3024845"/>
                  <a:gd name="connsiteY35" fmla="*/ 376149 h 834218"/>
                  <a:gd name="connsiteX36" fmla="*/ 405338 w 3024845"/>
                  <a:gd name="connsiteY36" fmla="*/ 374258 h 834218"/>
                  <a:gd name="connsiteX37" fmla="*/ 405338 w 3024845"/>
                  <a:gd name="connsiteY37" fmla="*/ 361017 h 834218"/>
                  <a:gd name="connsiteX38" fmla="*/ 406098 w 3024845"/>
                  <a:gd name="connsiteY38" fmla="*/ 361017 h 834218"/>
                  <a:gd name="connsiteX39" fmla="*/ 411418 w 3024845"/>
                  <a:gd name="connsiteY39" fmla="*/ 361017 h 834218"/>
                  <a:gd name="connsiteX40" fmla="*/ 411418 w 3024845"/>
                  <a:gd name="connsiteY40" fmla="*/ 359936 h 834218"/>
                  <a:gd name="connsiteX41" fmla="*/ 411418 w 3024845"/>
                  <a:gd name="connsiteY41" fmla="*/ 352369 h 834218"/>
                  <a:gd name="connsiteX42" fmla="*/ 413445 w 3024845"/>
                  <a:gd name="connsiteY42" fmla="*/ 352369 h 834218"/>
                  <a:gd name="connsiteX43" fmla="*/ 427632 w 3024845"/>
                  <a:gd name="connsiteY43" fmla="*/ 352369 h 834218"/>
                  <a:gd name="connsiteX44" fmla="*/ 427632 w 3024845"/>
                  <a:gd name="connsiteY44" fmla="*/ 353450 h 834218"/>
                  <a:gd name="connsiteX45" fmla="*/ 427632 w 3024845"/>
                  <a:gd name="connsiteY45" fmla="*/ 361017 h 834218"/>
                  <a:gd name="connsiteX46" fmla="*/ 449925 w 3024845"/>
                  <a:gd name="connsiteY46" fmla="*/ 361017 h 834218"/>
                  <a:gd name="connsiteX47" fmla="*/ 449925 w 3024845"/>
                  <a:gd name="connsiteY47" fmla="*/ 359125 h 834218"/>
                  <a:gd name="connsiteX48" fmla="*/ 449925 w 3024845"/>
                  <a:gd name="connsiteY48" fmla="*/ 345884 h 834218"/>
                  <a:gd name="connsiteX49" fmla="*/ 451699 w 3024845"/>
                  <a:gd name="connsiteY49" fmla="*/ 345884 h 834218"/>
                  <a:gd name="connsiteX50" fmla="*/ 464112 w 3024845"/>
                  <a:gd name="connsiteY50" fmla="*/ 345884 h 834218"/>
                  <a:gd name="connsiteX51" fmla="*/ 464112 w 3024845"/>
                  <a:gd name="connsiteY51" fmla="*/ 369664 h 834218"/>
                  <a:gd name="connsiteX52" fmla="*/ 465126 w 3024845"/>
                  <a:gd name="connsiteY52" fmla="*/ 369664 h 834218"/>
                  <a:gd name="connsiteX53" fmla="*/ 472219 w 3024845"/>
                  <a:gd name="connsiteY53" fmla="*/ 369664 h 834218"/>
                  <a:gd name="connsiteX54" fmla="*/ 472219 w 3024845"/>
                  <a:gd name="connsiteY54" fmla="*/ 368583 h 834218"/>
                  <a:gd name="connsiteX55" fmla="*/ 472219 w 3024845"/>
                  <a:gd name="connsiteY55" fmla="*/ 361017 h 834218"/>
                  <a:gd name="connsiteX56" fmla="*/ 473992 w 3024845"/>
                  <a:gd name="connsiteY56" fmla="*/ 361017 h 834218"/>
                  <a:gd name="connsiteX57" fmla="*/ 486406 w 3024845"/>
                  <a:gd name="connsiteY57" fmla="*/ 361017 h 834218"/>
                  <a:gd name="connsiteX58" fmla="*/ 486406 w 3024845"/>
                  <a:gd name="connsiteY58" fmla="*/ 386958 h 834218"/>
                  <a:gd name="connsiteX59" fmla="*/ 488433 w 3024845"/>
                  <a:gd name="connsiteY59" fmla="*/ 386958 h 834218"/>
                  <a:gd name="connsiteX60" fmla="*/ 502619 w 3024845"/>
                  <a:gd name="connsiteY60" fmla="*/ 386958 h 834218"/>
                  <a:gd name="connsiteX61" fmla="*/ 502619 w 3024845"/>
                  <a:gd name="connsiteY61" fmla="*/ 388579 h 834218"/>
                  <a:gd name="connsiteX62" fmla="*/ 502619 w 3024845"/>
                  <a:gd name="connsiteY62" fmla="*/ 399929 h 834218"/>
                  <a:gd name="connsiteX63" fmla="*/ 503379 w 3024845"/>
                  <a:gd name="connsiteY63" fmla="*/ 399929 h 834218"/>
                  <a:gd name="connsiteX64" fmla="*/ 508700 w 3024845"/>
                  <a:gd name="connsiteY64" fmla="*/ 399929 h 834218"/>
                  <a:gd name="connsiteX65" fmla="*/ 508700 w 3024845"/>
                  <a:gd name="connsiteY65" fmla="*/ 399118 h 834218"/>
                  <a:gd name="connsiteX66" fmla="*/ 508700 w 3024845"/>
                  <a:gd name="connsiteY66" fmla="*/ 393443 h 834218"/>
                  <a:gd name="connsiteX67" fmla="*/ 539100 w 3024845"/>
                  <a:gd name="connsiteY67" fmla="*/ 393443 h 834218"/>
                  <a:gd name="connsiteX68" fmla="*/ 539100 w 3024845"/>
                  <a:gd name="connsiteY68" fmla="*/ 417223 h 834218"/>
                  <a:gd name="connsiteX69" fmla="*/ 540113 w 3024845"/>
                  <a:gd name="connsiteY69" fmla="*/ 417223 h 834218"/>
                  <a:gd name="connsiteX70" fmla="*/ 547207 w 3024845"/>
                  <a:gd name="connsiteY70" fmla="*/ 417223 h 834218"/>
                  <a:gd name="connsiteX71" fmla="*/ 547207 w 3024845"/>
                  <a:gd name="connsiteY71" fmla="*/ 418304 h 834218"/>
                  <a:gd name="connsiteX72" fmla="*/ 547207 w 3024845"/>
                  <a:gd name="connsiteY72" fmla="*/ 425870 h 834218"/>
                  <a:gd name="connsiteX73" fmla="*/ 547967 w 3024845"/>
                  <a:gd name="connsiteY73" fmla="*/ 425870 h 834218"/>
                  <a:gd name="connsiteX74" fmla="*/ 553287 w 3024845"/>
                  <a:gd name="connsiteY74" fmla="*/ 425870 h 834218"/>
                  <a:gd name="connsiteX75" fmla="*/ 553287 w 3024845"/>
                  <a:gd name="connsiteY75" fmla="*/ 423708 h 834218"/>
                  <a:gd name="connsiteX76" fmla="*/ 553287 w 3024845"/>
                  <a:gd name="connsiteY76" fmla="*/ 408576 h 834218"/>
                  <a:gd name="connsiteX77" fmla="*/ 554300 w 3024845"/>
                  <a:gd name="connsiteY77" fmla="*/ 408576 h 834218"/>
                  <a:gd name="connsiteX78" fmla="*/ 561394 w 3024845"/>
                  <a:gd name="connsiteY78" fmla="*/ 408576 h 834218"/>
                  <a:gd name="connsiteX79" fmla="*/ 561394 w 3024845"/>
                  <a:gd name="connsiteY79" fmla="*/ 409657 h 834218"/>
                  <a:gd name="connsiteX80" fmla="*/ 561394 w 3024845"/>
                  <a:gd name="connsiteY80" fmla="*/ 417223 h 834218"/>
                  <a:gd name="connsiteX81" fmla="*/ 566714 w 3024845"/>
                  <a:gd name="connsiteY81" fmla="*/ 415230 h 834218"/>
                  <a:gd name="connsiteX82" fmla="*/ 567474 w 3024845"/>
                  <a:gd name="connsiteY82" fmla="*/ 414250 h 834218"/>
                  <a:gd name="connsiteX83" fmla="*/ 567474 w 3024845"/>
                  <a:gd name="connsiteY83" fmla="*/ 408576 h 834218"/>
                  <a:gd name="connsiteX84" fmla="*/ 605981 w 3024845"/>
                  <a:gd name="connsiteY84" fmla="*/ 408576 h 834218"/>
                  <a:gd name="connsiteX85" fmla="*/ 605981 w 3024845"/>
                  <a:gd name="connsiteY85" fmla="*/ 432355 h 834218"/>
                  <a:gd name="connsiteX86" fmla="*/ 608007 w 3024845"/>
                  <a:gd name="connsiteY86" fmla="*/ 432355 h 834218"/>
                  <a:gd name="connsiteX87" fmla="*/ 622194 w 3024845"/>
                  <a:gd name="connsiteY87" fmla="*/ 432355 h 834218"/>
                  <a:gd name="connsiteX88" fmla="*/ 622194 w 3024845"/>
                  <a:gd name="connsiteY88" fmla="*/ 433436 h 834218"/>
                  <a:gd name="connsiteX89" fmla="*/ 622194 w 3024845"/>
                  <a:gd name="connsiteY89" fmla="*/ 441002 h 834218"/>
                  <a:gd name="connsiteX90" fmla="*/ 623968 w 3024845"/>
                  <a:gd name="connsiteY90" fmla="*/ 441002 h 834218"/>
                  <a:gd name="connsiteX91" fmla="*/ 636381 w 3024845"/>
                  <a:gd name="connsiteY91" fmla="*/ 441002 h 834218"/>
                  <a:gd name="connsiteX92" fmla="*/ 636381 w 3024845"/>
                  <a:gd name="connsiteY92" fmla="*/ 417223 h 834218"/>
                  <a:gd name="connsiteX93" fmla="*/ 637394 w 3024845"/>
                  <a:gd name="connsiteY93" fmla="*/ 417223 h 834218"/>
                  <a:gd name="connsiteX94" fmla="*/ 644488 w 3024845"/>
                  <a:gd name="connsiteY94" fmla="*/ 417223 h 834218"/>
                  <a:gd name="connsiteX95" fmla="*/ 644488 w 3024845"/>
                  <a:gd name="connsiteY95" fmla="*/ 384796 h 834218"/>
                  <a:gd name="connsiteX96" fmla="*/ 645501 w 3024845"/>
                  <a:gd name="connsiteY96" fmla="*/ 384796 h 834218"/>
                  <a:gd name="connsiteX97" fmla="*/ 652595 w 3024845"/>
                  <a:gd name="connsiteY97" fmla="*/ 384796 h 834218"/>
                  <a:gd name="connsiteX98" fmla="*/ 652595 w 3024845"/>
                  <a:gd name="connsiteY98" fmla="*/ 382905 h 834218"/>
                  <a:gd name="connsiteX99" fmla="*/ 652595 w 3024845"/>
                  <a:gd name="connsiteY99" fmla="*/ 369664 h 834218"/>
                  <a:gd name="connsiteX100" fmla="*/ 651328 w 3024845"/>
                  <a:gd name="connsiteY100" fmla="*/ 368042 h 834218"/>
                  <a:gd name="connsiteX101" fmla="*/ 656648 w 3024845"/>
                  <a:gd name="connsiteY101" fmla="*/ 356693 h 834218"/>
                  <a:gd name="connsiteX102" fmla="*/ 664755 w 3024845"/>
                  <a:gd name="connsiteY102" fmla="*/ 384796 h 834218"/>
                  <a:gd name="connsiteX103" fmla="*/ 665515 w 3024845"/>
                  <a:gd name="connsiteY103" fmla="*/ 384796 h 834218"/>
                  <a:gd name="connsiteX104" fmla="*/ 670835 w 3024845"/>
                  <a:gd name="connsiteY104" fmla="*/ 384796 h 834218"/>
                  <a:gd name="connsiteX105" fmla="*/ 670835 w 3024845"/>
                  <a:gd name="connsiteY105" fmla="*/ 278869 h 834218"/>
                  <a:gd name="connsiteX106" fmla="*/ 672355 w 3024845"/>
                  <a:gd name="connsiteY106" fmla="*/ 278869 h 834218"/>
                  <a:gd name="connsiteX107" fmla="*/ 682995 w 3024845"/>
                  <a:gd name="connsiteY107" fmla="*/ 278869 h 834218"/>
                  <a:gd name="connsiteX108" fmla="*/ 682995 w 3024845"/>
                  <a:gd name="connsiteY108" fmla="*/ 231310 h 834218"/>
                  <a:gd name="connsiteX109" fmla="*/ 709342 w 3024845"/>
                  <a:gd name="connsiteY109" fmla="*/ 231310 h 834218"/>
                  <a:gd name="connsiteX110" fmla="*/ 709342 w 3024845"/>
                  <a:gd name="connsiteY110" fmla="*/ 209692 h 834218"/>
                  <a:gd name="connsiteX111" fmla="*/ 743796 w 3024845"/>
                  <a:gd name="connsiteY111" fmla="*/ 209692 h 834218"/>
                  <a:gd name="connsiteX112" fmla="*/ 743796 w 3024845"/>
                  <a:gd name="connsiteY112" fmla="*/ 212124 h 834218"/>
                  <a:gd name="connsiteX113" fmla="*/ 743796 w 3024845"/>
                  <a:gd name="connsiteY113" fmla="*/ 229148 h 834218"/>
                  <a:gd name="connsiteX114" fmla="*/ 746076 w 3024845"/>
                  <a:gd name="connsiteY114" fmla="*/ 229148 h 834218"/>
                  <a:gd name="connsiteX115" fmla="*/ 762036 w 3024845"/>
                  <a:gd name="connsiteY115" fmla="*/ 229148 h 834218"/>
                  <a:gd name="connsiteX116" fmla="*/ 762036 w 3024845"/>
                  <a:gd name="connsiteY116" fmla="*/ 276707 h 834218"/>
                  <a:gd name="connsiteX117" fmla="*/ 763049 w 3024845"/>
                  <a:gd name="connsiteY117" fmla="*/ 276707 h 834218"/>
                  <a:gd name="connsiteX118" fmla="*/ 770143 w 3024845"/>
                  <a:gd name="connsiteY118" fmla="*/ 276707 h 834218"/>
                  <a:gd name="connsiteX119" fmla="*/ 784330 w 3024845"/>
                  <a:gd name="connsiteY119" fmla="*/ 281031 h 834218"/>
                  <a:gd name="connsiteX120" fmla="*/ 784330 w 3024845"/>
                  <a:gd name="connsiteY120" fmla="*/ 319943 h 834218"/>
                  <a:gd name="connsiteX121" fmla="*/ 785343 w 3024845"/>
                  <a:gd name="connsiteY121" fmla="*/ 319943 h 834218"/>
                  <a:gd name="connsiteX122" fmla="*/ 792436 w 3024845"/>
                  <a:gd name="connsiteY122" fmla="*/ 319943 h 834218"/>
                  <a:gd name="connsiteX123" fmla="*/ 792436 w 3024845"/>
                  <a:gd name="connsiteY123" fmla="*/ 321564 h 834218"/>
                  <a:gd name="connsiteX124" fmla="*/ 792436 w 3024845"/>
                  <a:gd name="connsiteY124" fmla="*/ 332913 h 834218"/>
                  <a:gd name="connsiteX125" fmla="*/ 794463 w 3024845"/>
                  <a:gd name="connsiteY125" fmla="*/ 332913 h 834218"/>
                  <a:gd name="connsiteX126" fmla="*/ 808650 w 3024845"/>
                  <a:gd name="connsiteY126" fmla="*/ 332913 h 834218"/>
                  <a:gd name="connsiteX127" fmla="*/ 814730 w 3024845"/>
                  <a:gd name="connsiteY127" fmla="*/ 339399 h 834218"/>
                  <a:gd name="connsiteX128" fmla="*/ 814730 w 3024845"/>
                  <a:gd name="connsiteY128" fmla="*/ 361017 h 834218"/>
                  <a:gd name="connsiteX129" fmla="*/ 817010 w 3024845"/>
                  <a:gd name="connsiteY129" fmla="*/ 361017 h 834218"/>
                  <a:gd name="connsiteX130" fmla="*/ 832970 w 3024845"/>
                  <a:gd name="connsiteY130" fmla="*/ 361017 h 834218"/>
                  <a:gd name="connsiteX131" fmla="*/ 832970 w 3024845"/>
                  <a:gd name="connsiteY131" fmla="*/ 362097 h 834218"/>
                  <a:gd name="connsiteX132" fmla="*/ 832970 w 3024845"/>
                  <a:gd name="connsiteY132" fmla="*/ 369664 h 834218"/>
                  <a:gd name="connsiteX133" fmla="*/ 834237 w 3024845"/>
                  <a:gd name="connsiteY133" fmla="*/ 369664 h 834218"/>
                  <a:gd name="connsiteX134" fmla="*/ 843104 w 3024845"/>
                  <a:gd name="connsiteY134" fmla="*/ 369664 h 834218"/>
                  <a:gd name="connsiteX135" fmla="*/ 843104 w 3024845"/>
                  <a:gd name="connsiteY135" fmla="*/ 371825 h 834218"/>
                  <a:gd name="connsiteX136" fmla="*/ 843104 w 3024845"/>
                  <a:gd name="connsiteY136" fmla="*/ 386958 h 834218"/>
                  <a:gd name="connsiteX137" fmla="*/ 847157 w 3024845"/>
                  <a:gd name="connsiteY137" fmla="*/ 385066 h 834218"/>
                  <a:gd name="connsiteX138" fmla="*/ 847157 w 3024845"/>
                  <a:gd name="connsiteY138" fmla="*/ 371825 h 834218"/>
                  <a:gd name="connsiteX139" fmla="*/ 848170 w 3024845"/>
                  <a:gd name="connsiteY139" fmla="*/ 371825 h 834218"/>
                  <a:gd name="connsiteX140" fmla="*/ 855264 w 3024845"/>
                  <a:gd name="connsiteY140" fmla="*/ 371825 h 834218"/>
                  <a:gd name="connsiteX141" fmla="*/ 855264 w 3024845"/>
                  <a:gd name="connsiteY141" fmla="*/ 373447 h 834218"/>
                  <a:gd name="connsiteX142" fmla="*/ 855264 w 3024845"/>
                  <a:gd name="connsiteY142" fmla="*/ 384796 h 834218"/>
                  <a:gd name="connsiteX143" fmla="*/ 856024 w 3024845"/>
                  <a:gd name="connsiteY143" fmla="*/ 384796 h 834218"/>
                  <a:gd name="connsiteX144" fmla="*/ 861344 w 3024845"/>
                  <a:gd name="connsiteY144" fmla="*/ 384796 h 834218"/>
                  <a:gd name="connsiteX145" fmla="*/ 909984 w 3024845"/>
                  <a:gd name="connsiteY145" fmla="*/ 380473 h 834218"/>
                  <a:gd name="connsiteX146" fmla="*/ 909984 w 3024845"/>
                  <a:gd name="connsiteY146" fmla="*/ 381824 h 834218"/>
                  <a:gd name="connsiteX147" fmla="*/ 909984 w 3024845"/>
                  <a:gd name="connsiteY147" fmla="*/ 391281 h 834218"/>
                  <a:gd name="connsiteX148" fmla="*/ 910744 w 3024845"/>
                  <a:gd name="connsiteY148" fmla="*/ 391281 h 834218"/>
                  <a:gd name="connsiteX149" fmla="*/ 916065 w 3024845"/>
                  <a:gd name="connsiteY149" fmla="*/ 391281 h 834218"/>
                  <a:gd name="connsiteX150" fmla="*/ 916065 w 3024845"/>
                  <a:gd name="connsiteY150" fmla="*/ 393443 h 834218"/>
                  <a:gd name="connsiteX151" fmla="*/ 916065 w 3024845"/>
                  <a:gd name="connsiteY151" fmla="*/ 408576 h 834218"/>
                  <a:gd name="connsiteX152" fmla="*/ 918091 w 3024845"/>
                  <a:gd name="connsiteY152" fmla="*/ 407225 h 834218"/>
                  <a:gd name="connsiteX153" fmla="*/ 932278 w 3024845"/>
                  <a:gd name="connsiteY153" fmla="*/ 397767 h 834218"/>
                  <a:gd name="connsiteX154" fmla="*/ 938358 w 3024845"/>
                  <a:gd name="connsiteY154" fmla="*/ 356693 h 834218"/>
                  <a:gd name="connsiteX155" fmla="*/ 939118 w 3024845"/>
                  <a:gd name="connsiteY155" fmla="*/ 356423 h 834218"/>
                  <a:gd name="connsiteX156" fmla="*/ 944438 w 3024845"/>
                  <a:gd name="connsiteY156" fmla="*/ 354531 h 834218"/>
                  <a:gd name="connsiteX157" fmla="*/ 946465 w 3024845"/>
                  <a:gd name="connsiteY157" fmla="*/ 285354 h 834218"/>
                  <a:gd name="connsiteX158" fmla="*/ 948492 w 3024845"/>
                  <a:gd name="connsiteY158" fmla="*/ 354531 h 834218"/>
                  <a:gd name="connsiteX159" fmla="*/ 949252 w 3024845"/>
                  <a:gd name="connsiteY159" fmla="*/ 354801 h 834218"/>
                  <a:gd name="connsiteX160" fmla="*/ 954572 w 3024845"/>
                  <a:gd name="connsiteY160" fmla="*/ 356693 h 834218"/>
                  <a:gd name="connsiteX161" fmla="*/ 954572 w 3024845"/>
                  <a:gd name="connsiteY161" fmla="*/ 270222 h 834218"/>
                  <a:gd name="connsiteX162" fmla="*/ 958625 w 3024845"/>
                  <a:gd name="connsiteY162" fmla="*/ 237795 h 834218"/>
                  <a:gd name="connsiteX163" fmla="*/ 997132 w 3024845"/>
                  <a:gd name="connsiteY163" fmla="*/ 237795 h 834218"/>
                  <a:gd name="connsiteX164" fmla="*/ 997132 w 3024845"/>
                  <a:gd name="connsiteY164" fmla="*/ 270222 h 834218"/>
                  <a:gd name="connsiteX165" fmla="*/ 997892 w 3024845"/>
                  <a:gd name="connsiteY165" fmla="*/ 270222 h 834218"/>
                  <a:gd name="connsiteX166" fmla="*/ 1003212 w 3024845"/>
                  <a:gd name="connsiteY166" fmla="*/ 270222 h 834218"/>
                  <a:gd name="connsiteX167" fmla="*/ 1003212 w 3024845"/>
                  <a:gd name="connsiteY167" fmla="*/ 188074 h 834218"/>
                  <a:gd name="connsiteX168" fmla="*/ 1004986 w 3024845"/>
                  <a:gd name="connsiteY168" fmla="*/ 188074 h 834218"/>
                  <a:gd name="connsiteX169" fmla="*/ 1017399 w 3024845"/>
                  <a:gd name="connsiteY169" fmla="*/ 188074 h 834218"/>
                  <a:gd name="connsiteX170" fmla="*/ 1017399 w 3024845"/>
                  <a:gd name="connsiteY170" fmla="*/ 186183 h 834218"/>
                  <a:gd name="connsiteX171" fmla="*/ 1017399 w 3024845"/>
                  <a:gd name="connsiteY171" fmla="*/ 172942 h 834218"/>
                  <a:gd name="connsiteX172" fmla="*/ 1039693 w 3024845"/>
                  <a:gd name="connsiteY172" fmla="*/ 172942 h 834218"/>
                  <a:gd name="connsiteX173" fmla="*/ 1039693 w 3024845"/>
                  <a:gd name="connsiteY173" fmla="*/ 171861 h 834218"/>
                  <a:gd name="connsiteX174" fmla="*/ 1039693 w 3024845"/>
                  <a:gd name="connsiteY174" fmla="*/ 164295 h 834218"/>
                  <a:gd name="connsiteX175" fmla="*/ 1041466 w 3024845"/>
                  <a:gd name="connsiteY175" fmla="*/ 164295 h 834218"/>
                  <a:gd name="connsiteX176" fmla="*/ 1053880 w 3024845"/>
                  <a:gd name="connsiteY176" fmla="*/ 164295 h 834218"/>
                  <a:gd name="connsiteX177" fmla="*/ 1053880 w 3024845"/>
                  <a:gd name="connsiteY177" fmla="*/ 165376 h 834218"/>
                  <a:gd name="connsiteX178" fmla="*/ 1053880 w 3024845"/>
                  <a:gd name="connsiteY178" fmla="*/ 172942 h 834218"/>
                  <a:gd name="connsiteX179" fmla="*/ 1054640 w 3024845"/>
                  <a:gd name="connsiteY179" fmla="*/ 172942 h 834218"/>
                  <a:gd name="connsiteX180" fmla="*/ 1059960 w 3024845"/>
                  <a:gd name="connsiteY180" fmla="*/ 172942 h 834218"/>
                  <a:gd name="connsiteX181" fmla="*/ 1070093 w 3024845"/>
                  <a:gd name="connsiteY181" fmla="*/ 168618 h 834218"/>
                  <a:gd name="connsiteX182" fmla="*/ 1074146 w 3024845"/>
                  <a:gd name="connsiteY182" fmla="*/ 171861 h 834218"/>
                  <a:gd name="connsiteX183" fmla="*/ 1074146 w 3024845"/>
                  <a:gd name="connsiteY183" fmla="*/ 164295 h 834218"/>
                  <a:gd name="connsiteX184" fmla="*/ 1076426 w 3024845"/>
                  <a:gd name="connsiteY184" fmla="*/ 164295 h 834218"/>
                  <a:gd name="connsiteX185" fmla="*/ 1092387 w 3024845"/>
                  <a:gd name="connsiteY185" fmla="*/ 164295 h 834218"/>
                  <a:gd name="connsiteX186" fmla="*/ 1092387 w 3024845"/>
                  <a:gd name="connsiteY186" fmla="*/ 165376 h 834218"/>
                  <a:gd name="connsiteX187" fmla="*/ 1092387 w 3024845"/>
                  <a:gd name="connsiteY187" fmla="*/ 172942 h 834218"/>
                  <a:gd name="connsiteX188" fmla="*/ 1122787 w 3024845"/>
                  <a:gd name="connsiteY188" fmla="*/ 172942 h 834218"/>
                  <a:gd name="connsiteX189" fmla="*/ 1122787 w 3024845"/>
                  <a:gd name="connsiteY189" fmla="*/ 174563 h 834218"/>
                  <a:gd name="connsiteX190" fmla="*/ 1122787 w 3024845"/>
                  <a:gd name="connsiteY190" fmla="*/ 185913 h 834218"/>
                  <a:gd name="connsiteX191" fmla="*/ 1149134 w 3024845"/>
                  <a:gd name="connsiteY191" fmla="*/ 185913 h 834218"/>
                  <a:gd name="connsiteX192" fmla="*/ 1149134 w 3024845"/>
                  <a:gd name="connsiteY192" fmla="*/ 216177 h 834218"/>
                  <a:gd name="connsiteX193" fmla="*/ 1149894 w 3024845"/>
                  <a:gd name="connsiteY193" fmla="*/ 216177 h 834218"/>
                  <a:gd name="connsiteX194" fmla="*/ 1155214 w 3024845"/>
                  <a:gd name="connsiteY194" fmla="*/ 216177 h 834218"/>
                  <a:gd name="connsiteX195" fmla="*/ 1155214 w 3024845"/>
                  <a:gd name="connsiteY195" fmla="*/ 217258 h 834218"/>
                  <a:gd name="connsiteX196" fmla="*/ 1155214 w 3024845"/>
                  <a:gd name="connsiteY196" fmla="*/ 224825 h 834218"/>
                  <a:gd name="connsiteX197" fmla="*/ 1159268 w 3024845"/>
                  <a:gd name="connsiteY197" fmla="*/ 255089 h 834218"/>
                  <a:gd name="connsiteX198" fmla="*/ 1160028 w 3024845"/>
                  <a:gd name="connsiteY198" fmla="*/ 255089 h 834218"/>
                  <a:gd name="connsiteX199" fmla="*/ 1165348 w 3024845"/>
                  <a:gd name="connsiteY199" fmla="*/ 255089 h 834218"/>
                  <a:gd name="connsiteX200" fmla="*/ 1165348 w 3024845"/>
                  <a:gd name="connsiteY200" fmla="*/ 255900 h 834218"/>
                  <a:gd name="connsiteX201" fmla="*/ 1165348 w 3024845"/>
                  <a:gd name="connsiteY201" fmla="*/ 261575 h 834218"/>
                  <a:gd name="connsiteX202" fmla="*/ 1166361 w 3024845"/>
                  <a:gd name="connsiteY202" fmla="*/ 261575 h 834218"/>
                  <a:gd name="connsiteX203" fmla="*/ 1173454 w 3024845"/>
                  <a:gd name="connsiteY203" fmla="*/ 261575 h 834218"/>
                  <a:gd name="connsiteX204" fmla="*/ 1173454 w 3024845"/>
                  <a:gd name="connsiteY204" fmla="*/ 291840 h 834218"/>
                  <a:gd name="connsiteX205" fmla="*/ 1175481 w 3024845"/>
                  <a:gd name="connsiteY205" fmla="*/ 291840 h 834218"/>
                  <a:gd name="connsiteX206" fmla="*/ 1189668 w 3024845"/>
                  <a:gd name="connsiteY206" fmla="*/ 291840 h 834218"/>
                  <a:gd name="connsiteX207" fmla="*/ 1189668 w 3024845"/>
                  <a:gd name="connsiteY207" fmla="*/ 315619 h 834218"/>
                  <a:gd name="connsiteX208" fmla="*/ 1191695 w 3024845"/>
                  <a:gd name="connsiteY208" fmla="*/ 317240 h 834218"/>
                  <a:gd name="connsiteX209" fmla="*/ 1191695 w 3024845"/>
                  <a:gd name="connsiteY209" fmla="*/ 328590 h 834218"/>
                  <a:gd name="connsiteX210" fmla="*/ 1192455 w 3024845"/>
                  <a:gd name="connsiteY210" fmla="*/ 328590 h 834218"/>
                  <a:gd name="connsiteX211" fmla="*/ 1197775 w 3024845"/>
                  <a:gd name="connsiteY211" fmla="*/ 328590 h 834218"/>
                  <a:gd name="connsiteX212" fmla="*/ 1197775 w 3024845"/>
                  <a:gd name="connsiteY212" fmla="*/ 352369 h 834218"/>
                  <a:gd name="connsiteX213" fmla="*/ 1199041 w 3024845"/>
                  <a:gd name="connsiteY213" fmla="*/ 352369 h 834218"/>
                  <a:gd name="connsiteX214" fmla="*/ 1207908 w 3024845"/>
                  <a:gd name="connsiteY214" fmla="*/ 352369 h 834218"/>
                  <a:gd name="connsiteX215" fmla="*/ 1209935 w 3024845"/>
                  <a:gd name="connsiteY215" fmla="*/ 356423 h 834218"/>
                  <a:gd name="connsiteX216" fmla="*/ 1209935 w 3024845"/>
                  <a:gd name="connsiteY216" fmla="*/ 369664 h 834218"/>
                  <a:gd name="connsiteX217" fmla="*/ 1211455 w 3024845"/>
                  <a:gd name="connsiteY217" fmla="*/ 367772 h 834218"/>
                  <a:gd name="connsiteX218" fmla="*/ 1222095 w 3024845"/>
                  <a:gd name="connsiteY218" fmla="*/ 354531 h 834218"/>
                  <a:gd name="connsiteX219" fmla="*/ 1250469 w 3024845"/>
                  <a:gd name="connsiteY219" fmla="*/ 354531 h 834218"/>
                  <a:gd name="connsiteX220" fmla="*/ 1250469 w 3024845"/>
                  <a:gd name="connsiteY220" fmla="*/ 441002 h 834218"/>
                  <a:gd name="connsiteX221" fmla="*/ 1251229 w 3024845"/>
                  <a:gd name="connsiteY221" fmla="*/ 441002 h 834218"/>
                  <a:gd name="connsiteX222" fmla="*/ 1256549 w 3024845"/>
                  <a:gd name="connsiteY222" fmla="*/ 441002 h 834218"/>
                  <a:gd name="connsiteX223" fmla="*/ 1257309 w 3024845"/>
                  <a:gd name="connsiteY223" fmla="*/ 439651 h 834218"/>
                  <a:gd name="connsiteX224" fmla="*/ 1262629 w 3024845"/>
                  <a:gd name="connsiteY224" fmla="*/ 430193 h 834218"/>
                  <a:gd name="connsiteX225" fmla="*/ 1262629 w 3024845"/>
                  <a:gd name="connsiteY225" fmla="*/ 432085 h 834218"/>
                  <a:gd name="connsiteX226" fmla="*/ 1262629 w 3024845"/>
                  <a:gd name="connsiteY226" fmla="*/ 445326 h 834218"/>
                  <a:gd name="connsiteX227" fmla="*/ 1266682 w 3024845"/>
                  <a:gd name="connsiteY227" fmla="*/ 399929 h 834218"/>
                  <a:gd name="connsiteX228" fmla="*/ 1267442 w 3024845"/>
                  <a:gd name="connsiteY228" fmla="*/ 399929 h 834218"/>
                  <a:gd name="connsiteX229" fmla="*/ 1272762 w 3024845"/>
                  <a:gd name="connsiteY229" fmla="*/ 399929 h 834218"/>
                  <a:gd name="connsiteX230" fmla="*/ 1272762 w 3024845"/>
                  <a:gd name="connsiteY230" fmla="*/ 335075 h 834218"/>
                  <a:gd name="connsiteX231" fmla="*/ 1273776 w 3024845"/>
                  <a:gd name="connsiteY231" fmla="*/ 335075 h 834218"/>
                  <a:gd name="connsiteX232" fmla="*/ 1280869 w 3024845"/>
                  <a:gd name="connsiteY232" fmla="*/ 335075 h 834218"/>
                  <a:gd name="connsiteX233" fmla="*/ 1293029 w 3024845"/>
                  <a:gd name="connsiteY233" fmla="*/ 291840 h 834218"/>
                  <a:gd name="connsiteX234" fmla="*/ 1294296 w 3024845"/>
                  <a:gd name="connsiteY234" fmla="*/ 291840 h 834218"/>
                  <a:gd name="connsiteX235" fmla="*/ 1303163 w 3024845"/>
                  <a:gd name="connsiteY235" fmla="*/ 291840 h 834218"/>
                  <a:gd name="connsiteX236" fmla="*/ 1313296 w 3024845"/>
                  <a:gd name="connsiteY236" fmla="*/ 335075 h 834218"/>
                  <a:gd name="connsiteX237" fmla="*/ 1314309 w 3024845"/>
                  <a:gd name="connsiteY237" fmla="*/ 335075 h 834218"/>
                  <a:gd name="connsiteX238" fmla="*/ 1321403 w 3024845"/>
                  <a:gd name="connsiteY238" fmla="*/ 335075 h 834218"/>
                  <a:gd name="connsiteX239" fmla="*/ 1321403 w 3024845"/>
                  <a:gd name="connsiteY239" fmla="*/ 373987 h 834218"/>
                  <a:gd name="connsiteX240" fmla="*/ 1323176 w 3024845"/>
                  <a:gd name="connsiteY240" fmla="*/ 373987 h 834218"/>
                  <a:gd name="connsiteX241" fmla="*/ 1335590 w 3024845"/>
                  <a:gd name="connsiteY241" fmla="*/ 373987 h 834218"/>
                  <a:gd name="connsiteX242" fmla="*/ 1335590 w 3024845"/>
                  <a:gd name="connsiteY242" fmla="*/ 376149 h 834218"/>
                  <a:gd name="connsiteX243" fmla="*/ 1335590 w 3024845"/>
                  <a:gd name="connsiteY243" fmla="*/ 391281 h 834218"/>
                  <a:gd name="connsiteX244" fmla="*/ 1339643 w 3024845"/>
                  <a:gd name="connsiteY244" fmla="*/ 389120 h 834218"/>
                  <a:gd name="connsiteX245" fmla="*/ 1339643 w 3024845"/>
                  <a:gd name="connsiteY245" fmla="*/ 373987 h 834218"/>
                  <a:gd name="connsiteX246" fmla="*/ 1341163 w 3024845"/>
                  <a:gd name="connsiteY246" fmla="*/ 373987 h 834218"/>
                  <a:gd name="connsiteX247" fmla="*/ 1351803 w 3024845"/>
                  <a:gd name="connsiteY247" fmla="*/ 373987 h 834218"/>
                  <a:gd name="connsiteX248" fmla="*/ 1351803 w 3024845"/>
                  <a:gd name="connsiteY248" fmla="*/ 375608 h 834218"/>
                  <a:gd name="connsiteX249" fmla="*/ 1351803 w 3024845"/>
                  <a:gd name="connsiteY249" fmla="*/ 386958 h 834218"/>
                  <a:gd name="connsiteX250" fmla="*/ 1382204 w 3024845"/>
                  <a:gd name="connsiteY250" fmla="*/ 386958 h 834218"/>
                  <a:gd name="connsiteX251" fmla="*/ 1382204 w 3024845"/>
                  <a:gd name="connsiteY251" fmla="*/ 350208 h 834218"/>
                  <a:gd name="connsiteX252" fmla="*/ 1383470 w 3024845"/>
                  <a:gd name="connsiteY252" fmla="*/ 350208 h 834218"/>
                  <a:gd name="connsiteX253" fmla="*/ 1392337 w 3024845"/>
                  <a:gd name="connsiteY253" fmla="*/ 350208 h 834218"/>
                  <a:gd name="connsiteX254" fmla="*/ 1392337 w 3024845"/>
                  <a:gd name="connsiteY254" fmla="*/ 371825 h 834218"/>
                  <a:gd name="connsiteX255" fmla="*/ 1394364 w 3024845"/>
                  <a:gd name="connsiteY255" fmla="*/ 339399 h 834218"/>
                  <a:gd name="connsiteX256" fmla="*/ 1416657 w 3024845"/>
                  <a:gd name="connsiteY256" fmla="*/ 339399 h 834218"/>
                  <a:gd name="connsiteX257" fmla="*/ 1416657 w 3024845"/>
                  <a:gd name="connsiteY257" fmla="*/ 337777 h 834218"/>
                  <a:gd name="connsiteX258" fmla="*/ 1416657 w 3024845"/>
                  <a:gd name="connsiteY258" fmla="*/ 326428 h 834218"/>
                  <a:gd name="connsiteX259" fmla="*/ 1417417 w 3024845"/>
                  <a:gd name="connsiteY259" fmla="*/ 326428 h 834218"/>
                  <a:gd name="connsiteX260" fmla="*/ 1422737 w 3024845"/>
                  <a:gd name="connsiteY260" fmla="*/ 326428 h 834218"/>
                  <a:gd name="connsiteX261" fmla="*/ 1422737 w 3024845"/>
                  <a:gd name="connsiteY261" fmla="*/ 324537 h 834218"/>
                  <a:gd name="connsiteX262" fmla="*/ 1422737 w 3024845"/>
                  <a:gd name="connsiteY262" fmla="*/ 311296 h 834218"/>
                  <a:gd name="connsiteX263" fmla="*/ 1426791 w 3024845"/>
                  <a:gd name="connsiteY263" fmla="*/ 317781 h 834218"/>
                  <a:gd name="connsiteX264" fmla="*/ 1429071 w 3024845"/>
                  <a:gd name="connsiteY264" fmla="*/ 317781 h 834218"/>
                  <a:gd name="connsiteX265" fmla="*/ 1445031 w 3024845"/>
                  <a:gd name="connsiteY265" fmla="*/ 317781 h 834218"/>
                  <a:gd name="connsiteX266" fmla="*/ 1445031 w 3024845"/>
                  <a:gd name="connsiteY266" fmla="*/ 316970 h 834218"/>
                  <a:gd name="connsiteX267" fmla="*/ 1445031 w 3024845"/>
                  <a:gd name="connsiteY267" fmla="*/ 311296 h 834218"/>
                  <a:gd name="connsiteX268" fmla="*/ 1445791 w 3024845"/>
                  <a:gd name="connsiteY268" fmla="*/ 311296 h 834218"/>
                  <a:gd name="connsiteX269" fmla="*/ 1451111 w 3024845"/>
                  <a:gd name="connsiteY269" fmla="*/ 311296 h 834218"/>
                  <a:gd name="connsiteX270" fmla="*/ 1451111 w 3024845"/>
                  <a:gd name="connsiteY270" fmla="*/ 312647 h 834218"/>
                  <a:gd name="connsiteX271" fmla="*/ 1451111 w 3024845"/>
                  <a:gd name="connsiteY271" fmla="*/ 322105 h 834218"/>
                  <a:gd name="connsiteX272" fmla="*/ 1489618 w 3024845"/>
                  <a:gd name="connsiteY272" fmla="*/ 322105 h 834218"/>
                  <a:gd name="connsiteX273" fmla="*/ 1489618 w 3024845"/>
                  <a:gd name="connsiteY273" fmla="*/ 460458 h 834218"/>
                  <a:gd name="connsiteX274" fmla="*/ 1491138 w 3024845"/>
                  <a:gd name="connsiteY274" fmla="*/ 460458 h 834218"/>
                  <a:gd name="connsiteX275" fmla="*/ 1501778 w 3024845"/>
                  <a:gd name="connsiteY275" fmla="*/ 460458 h 834218"/>
                  <a:gd name="connsiteX276" fmla="*/ 1501778 w 3024845"/>
                  <a:gd name="connsiteY276" fmla="*/ 447488 h 834218"/>
                  <a:gd name="connsiteX277" fmla="*/ 1505832 w 3024845"/>
                  <a:gd name="connsiteY277" fmla="*/ 447488 h 834218"/>
                  <a:gd name="connsiteX278" fmla="*/ 1505832 w 3024845"/>
                  <a:gd name="connsiteY278" fmla="*/ 460458 h 834218"/>
                  <a:gd name="connsiteX279" fmla="*/ 1536232 w 3024845"/>
                  <a:gd name="connsiteY279" fmla="*/ 460458 h 834218"/>
                  <a:gd name="connsiteX280" fmla="*/ 1536232 w 3024845"/>
                  <a:gd name="connsiteY280" fmla="*/ 430193 h 834218"/>
                  <a:gd name="connsiteX281" fmla="*/ 1548392 w 3024845"/>
                  <a:gd name="connsiteY281" fmla="*/ 430193 h 834218"/>
                  <a:gd name="connsiteX282" fmla="*/ 1560552 w 3024845"/>
                  <a:gd name="connsiteY282" fmla="*/ 428032 h 834218"/>
                  <a:gd name="connsiteX283" fmla="*/ 1564606 w 3024845"/>
                  <a:gd name="connsiteY283" fmla="*/ 430193 h 834218"/>
                  <a:gd name="connsiteX284" fmla="*/ 1574739 w 3024845"/>
                  <a:gd name="connsiteY284" fmla="*/ 430193 h 834218"/>
                  <a:gd name="connsiteX285" fmla="*/ 1574739 w 3024845"/>
                  <a:gd name="connsiteY285" fmla="*/ 460458 h 834218"/>
                  <a:gd name="connsiteX286" fmla="*/ 1582846 w 3024845"/>
                  <a:gd name="connsiteY286" fmla="*/ 460458 h 834218"/>
                  <a:gd name="connsiteX287" fmla="*/ 1582846 w 3024845"/>
                  <a:gd name="connsiteY287" fmla="*/ 477753 h 834218"/>
                  <a:gd name="connsiteX288" fmla="*/ 1592182 w 3024845"/>
                  <a:gd name="connsiteY288" fmla="*/ 478658 h 834218"/>
                  <a:gd name="connsiteX289" fmla="*/ 1605140 w 3024845"/>
                  <a:gd name="connsiteY289" fmla="*/ 478658 h 834218"/>
                  <a:gd name="connsiteX290" fmla="*/ 1605140 w 3024845"/>
                  <a:gd name="connsiteY290" fmla="*/ 462620 h 834218"/>
                  <a:gd name="connsiteX291" fmla="*/ 1673096 w 3024845"/>
                  <a:gd name="connsiteY291" fmla="*/ 462620 h 834218"/>
                  <a:gd name="connsiteX292" fmla="*/ 1673096 w 3024845"/>
                  <a:gd name="connsiteY292" fmla="*/ 377367 h 834218"/>
                  <a:gd name="connsiteX293" fmla="*/ 1745104 w 3024845"/>
                  <a:gd name="connsiteY293" fmla="*/ 377367 h 834218"/>
                  <a:gd name="connsiteX294" fmla="*/ 1745104 w 3024845"/>
                  <a:gd name="connsiteY294" fmla="*/ 456135 h 834218"/>
                  <a:gd name="connsiteX295" fmla="*/ 1747008 w 3024845"/>
                  <a:gd name="connsiteY295" fmla="*/ 456135 h 834218"/>
                  <a:gd name="connsiteX296" fmla="*/ 1748250 w 3024845"/>
                  <a:gd name="connsiteY296" fmla="*/ 478658 h 834218"/>
                  <a:gd name="connsiteX297" fmla="*/ 1757926 w 3024845"/>
                  <a:gd name="connsiteY297" fmla="*/ 478658 h 834218"/>
                  <a:gd name="connsiteX298" fmla="*/ 1759168 w 3024845"/>
                  <a:gd name="connsiteY298" fmla="*/ 456135 h 834218"/>
                  <a:gd name="connsiteX299" fmla="*/ 1765248 w 3024845"/>
                  <a:gd name="connsiteY299" fmla="*/ 456135 h 834218"/>
                  <a:gd name="connsiteX300" fmla="*/ 1766490 w 3024845"/>
                  <a:gd name="connsiteY300" fmla="*/ 478658 h 834218"/>
                  <a:gd name="connsiteX301" fmla="*/ 1817112 w 3024845"/>
                  <a:gd name="connsiteY301" fmla="*/ 478658 h 834218"/>
                  <a:gd name="connsiteX302" fmla="*/ 1817112 w 3024845"/>
                  <a:gd name="connsiteY302" fmla="*/ 315630 h 834218"/>
                  <a:gd name="connsiteX303" fmla="*/ 2014439 w 3024845"/>
                  <a:gd name="connsiteY303" fmla="*/ 315630 h 834218"/>
                  <a:gd name="connsiteX304" fmla="*/ 2014439 w 3024845"/>
                  <a:gd name="connsiteY304" fmla="*/ 478658 h 834218"/>
                  <a:gd name="connsiteX305" fmla="*/ 2033136 w 3024845"/>
                  <a:gd name="connsiteY305" fmla="*/ 478658 h 834218"/>
                  <a:gd name="connsiteX306" fmla="*/ 2033136 w 3024845"/>
                  <a:gd name="connsiteY306" fmla="*/ 395965 h 834218"/>
                  <a:gd name="connsiteX307" fmla="*/ 2128256 w 3024845"/>
                  <a:gd name="connsiteY307" fmla="*/ 395965 h 834218"/>
                  <a:gd name="connsiteX308" fmla="*/ 2180720 w 3024845"/>
                  <a:gd name="connsiteY308" fmla="*/ 330752 h 834218"/>
                  <a:gd name="connsiteX309" fmla="*/ 2245574 w 3024845"/>
                  <a:gd name="connsiteY309" fmla="*/ 330752 h 834218"/>
                  <a:gd name="connsiteX310" fmla="*/ 2245574 w 3024845"/>
                  <a:gd name="connsiteY310" fmla="*/ 406414 h 834218"/>
                  <a:gd name="connsiteX311" fmla="*/ 2253681 w 3024845"/>
                  <a:gd name="connsiteY311" fmla="*/ 406414 h 834218"/>
                  <a:gd name="connsiteX312" fmla="*/ 2255708 w 3024845"/>
                  <a:gd name="connsiteY312" fmla="*/ 399929 h 834218"/>
                  <a:gd name="connsiteX313" fmla="*/ 2261788 w 3024845"/>
                  <a:gd name="connsiteY313" fmla="*/ 399929 h 834218"/>
                  <a:gd name="connsiteX314" fmla="*/ 2263815 w 3024845"/>
                  <a:gd name="connsiteY314" fmla="*/ 408576 h 834218"/>
                  <a:gd name="connsiteX315" fmla="*/ 2275975 w 3024845"/>
                  <a:gd name="connsiteY315" fmla="*/ 408576 h 834218"/>
                  <a:gd name="connsiteX316" fmla="*/ 2275975 w 3024845"/>
                  <a:gd name="connsiteY316" fmla="*/ 402090 h 834218"/>
                  <a:gd name="connsiteX317" fmla="*/ 2298268 w 3024845"/>
                  <a:gd name="connsiteY317" fmla="*/ 402090 h 834218"/>
                  <a:gd name="connsiteX318" fmla="*/ 2298268 w 3024845"/>
                  <a:gd name="connsiteY318" fmla="*/ 408576 h 834218"/>
                  <a:gd name="connsiteX319" fmla="*/ 2318535 w 3024845"/>
                  <a:gd name="connsiteY319" fmla="*/ 408576 h 834218"/>
                  <a:gd name="connsiteX320" fmla="*/ 2318535 w 3024845"/>
                  <a:gd name="connsiteY320" fmla="*/ 453973 h 834218"/>
                  <a:gd name="connsiteX321" fmla="*/ 2332722 w 3024845"/>
                  <a:gd name="connsiteY321" fmla="*/ 453973 h 834218"/>
                  <a:gd name="connsiteX322" fmla="*/ 2332722 w 3024845"/>
                  <a:gd name="connsiteY322" fmla="*/ 441002 h 834218"/>
                  <a:gd name="connsiteX323" fmla="*/ 2348936 w 3024845"/>
                  <a:gd name="connsiteY323" fmla="*/ 441002 h 834218"/>
                  <a:gd name="connsiteX324" fmla="*/ 2348936 w 3024845"/>
                  <a:gd name="connsiteY324" fmla="*/ 261575 h 834218"/>
                  <a:gd name="connsiteX325" fmla="*/ 2355016 w 3024845"/>
                  <a:gd name="connsiteY325" fmla="*/ 255089 h 834218"/>
                  <a:gd name="connsiteX326" fmla="*/ 2427977 w 3024845"/>
                  <a:gd name="connsiteY326" fmla="*/ 255089 h 834218"/>
                  <a:gd name="connsiteX327" fmla="*/ 2427977 w 3024845"/>
                  <a:gd name="connsiteY327" fmla="*/ 263737 h 834218"/>
                  <a:gd name="connsiteX328" fmla="*/ 2438110 w 3024845"/>
                  <a:gd name="connsiteY328" fmla="*/ 263737 h 834218"/>
                  <a:gd name="connsiteX329" fmla="*/ 2438110 w 3024845"/>
                  <a:gd name="connsiteY329" fmla="*/ 378311 h 834218"/>
                  <a:gd name="connsiteX330" fmla="*/ 2460404 w 3024845"/>
                  <a:gd name="connsiteY330" fmla="*/ 378311 h 834218"/>
                  <a:gd name="connsiteX331" fmla="*/ 2460404 w 3024845"/>
                  <a:gd name="connsiteY331" fmla="*/ 311296 h 834218"/>
                  <a:gd name="connsiteX332" fmla="*/ 2486751 w 3024845"/>
                  <a:gd name="connsiteY332" fmla="*/ 311296 h 834218"/>
                  <a:gd name="connsiteX333" fmla="*/ 2490804 w 3024845"/>
                  <a:gd name="connsiteY333" fmla="*/ 306972 h 834218"/>
                  <a:gd name="connsiteX334" fmla="*/ 2498911 w 3024845"/>
                  <a:gd name="connsiteY334" fmla="*/ 306972 h 834218"/>
                  <a:gd name="connsiteX335" fmla="*/ 2502964 w 3024845"/>
                  <a:gd name="connsiteY335" fmla="*/ 311296 h 834218"/>
                  <a:gd name="connsiteX336" fmla="*/ 2525258 w 3024845"/>
                  <a:gd name="connsiteY336" fmla="*/ 311296 h 834218"/>
                  <a:gd name="connsiteX337" fmla="*/ 2525258 w 3024845"/>
                  <a:gd name="connsiteY337" fmla="*/ 194560 h 834218"/>
                  <a:gd name="connsiteX338" fmla="*/ 2582005 w 3024845"/>
                  <a:gd name="connsiteY338" fmla="*/ 183751 h 834218"/>
                  <a:gd name="connsiteX339" fmla="*/ 2582005 w 3024845"/>
                  <a:gd name="connsiteY339" fmla="*/ 184832 h 834218"/>
                  <a:gd name="connsiteX340" fmla="*/ 2582005 w 3024845"/>
                  <a:gd name="connsiteY340" fmla="*/ 192398 h 834218"/>
                  <a:gd name="connsiteX341" fmla="*/ 2608352 w 3024845"/>
                  <a:gd name="connsiteY341" fmla="*/ 192398 h 834218"/>
                  <a:gd name="connsiteX342" fmla="*/ 2608352 w 3024845"/>
                  <a:gd name="connsiteY342" fmla="*/ 447488 h 834218"/>
                  <a:gd name="connsiteX343" fmla="*/ 2630646 w 3024845"/>
                  <a:gd name="connsiteY343" fmla="*/ 447488 h 834218"/>
                  <a:gd name="connsiteX344" fmla="*/ 2630646 w 3024845"/>
                  <a:gd name="connsiteY344" fmla="*/ 443164 h 834218"/>
                  <a:gd name="connsiteX345" fmla="*/ 2642806 w 3024845"/>
                  <a:gd name="connsiteY345" fmla="*/ 443164 h 834218"/>
                  <a:gd name="connsiteX346" fmla="*/ 2642806 w 3024845"/>
                  <a:gd name="connsiteY346" fmla="*/ 447488 h 834218"/>
                  <a:gd name="connsiteX347" fmla="*/ 2667126 w 3024845"/>
                  <a:gd name="connsiteY347" fmla="*/ 447488 h 834218"/>
                  <a:gd name="connsiteX348" fmla="*/ 2667126 w 3024845"/>
                  <a:gd name="connsiteY348" fmla="*/ 434517 h 834218"/>
                  <a:gd name="connsiteX349" fmla="*/ 2695500 w 3024845"/>
                  <a:gd name="connsiteY349" fmla="*/ 434517 h 834218"/>
                  <a:gd name="connsiteX350" fmla="*/ 2707660 w 3024845"/>
                  <a:gd name="connsiteY350" fmla="*/ 430193 h 834218"/>
                  <a:gd name="connsiteX351" fmla="*/ 2727927 w 3024845"/>
                  <a:gd name="connsiteY351" fmla="*/ 434517 h 834218"/>
                  <a:gd name="connsiteX352" fmla="*/ 2727927 w 3024845"/>
                  <a:gd name="connsiteY352" fmla="*/ 417223 h 834218"/>
                  <a:gd name="connsiteX353" fmla="*/ 2736034 w 3024845"/>
                  <a:gd name="connsiteY353" fmla="*/ 417223 h 834218"/>
                  <a:gd name="connsiteX354" fmla="*/ 2736034 w 3024845"/>
                  <a:gd name="connsiteY354" fmla="*/ 404252 h 834218"/>
                  <a:gd name="connsiteX355" fmla="*/ 2792781 w 3024845"/>
                  <a:gd name="connsiteY355" fmla="*/ 404252 h 834218"/>
                  <a:gd name="connsiteX356" fmla="*/ 2792781 w 3024845"/>
                  <a:gd name="connsiteY356" fmla="*/ 373987 h 834218"/>
                  <a:gd name="connsiteX357" fmla="*/ 2811021 w 3024845"/>
                  <a:gd name="connsiteY357" fmla="*/ 373987 h 834218"/>
                  <a:gd name="connsiteX358" fmla="*/ 2811021 w 3024845"/>
                  <a:gd name="connsiteY358" fmla="*/ 367502 h 834218"/>
                  <a:gd name="connsiteX359" fmla="*/ 2823181 w 3024845"/>
                  <a:gd name="connsiteY359" fmla="*/ 367502 h 834218"/>
                  <a:gd name="connsiteX360" fmla="*/ 2823181 w 3024845"/>
                  <a:gd name="connsiteY360" fmla="*/ 373987 h 834218"/>
                  <a:gd name="connsiteX361" fmla="*/ 2839395 w 3024845"/>
                  <a:gd name="connsiteY361" fmla="*/ 373987 h 834218"/>
                  <a:gd name="connsiteX362" fmla="*/ 2839395 w 3024845"/>
                  <a:gd name="connsiteY362" fmla="*/ 423708 h 834218"/>
                  <a:gd name="connsiteX363" fmla="*/ 2871822 w 3024845"/>
                  <a:gd name="connsiteY363" fmla="*/ 423708 h 834218"/>
                  <a:gd name="connsiteX364" fmla="*/ 2871822 w 3024845"/>
                  <a:gd name="connsiteY364" fmla="*/ 397767 h 834218"/>
                  <a:gd name="connsiteX365" fmla="*/ 2910329 w 3024845"/>
                  <a:gd name="connsiteY365" fmla="*/ 397767 h 834218"/>
                  <a:gd name="connsiteX366" fmla="*/ 2910329 w 3024845"/>
                  <a:gd name="connsiteY366" fmla="*/ 367502 h 834218"/>
                  <a:gd name="connsiteX367" fmla="*/ 2958970 w 3024845"/>
                  <a:gd name="connsiteY367" fmla="*/ 367502 h 834218"/>
                  <a:gd name="connsiteX368" fmla="*/ 2958970 w 3024845"/>
                  <a:gd name="connsiteY368" fmla="*/ 478658 h 834218"/>
                  <a:gd name="connsiteX369" fmla="*/ 2958970 w 3024845"/>
                  <a:gd name="connsiteY369" fmla="*/ 492437 h 834218"/>
                  <a:gd name="connsiteX370" fmla="*/ 3024845 w 3024845"/>
                  <a:gd name="connsiteY370" fmla="*/ 492437 h 834218"/>
                  <a:gd name="connsiteX371" fmla="*/ 3024845 w 3024845"/>
                  <a:gd name="connsiteY371" fmla="*/ 834218 h 834218"/>
                  <a:gd name="connsiteX372" fmla="*/ 2054 w 3024845"/>
                  <a:gd name="connsiteY372" fmla="*/ 831885 h 834218"/>
                  <a:gd name="connsiteX373" fmla="*/ 0 w 3024845"/>
                  <a:gd name="connsiteY373" fmla="*/ 397767 h 834218"/>
                  <a:gd name="connsiteX374" fmla="*/ 20267 w 3024845"/>
                  <a:gd name="connsiteY374" fmla="*/ 397767 h 834218"/>
                  <a:gd name="connsiteX375" fmla="*/ 20774 w 3024845"/>
                  <a:gd name="connsiteY375" fmla="*/ 396686 h 834218"/>
                  <a:gd name="connsiteX376" fmla="*/ 24320 w 3024845"/>
                  <a:gd name="connsiteY376" fmla="*/ 389120 h 834218"/>
                  <a:gd name="connsiteX377" fmla="*/ 26094 w 3024845"/>
                  <a:gd name="connsiteY377" fmla="*/ 389390 h 834218"/>
                  <a:gd name="connsiteX378" fmla="*/ 38507 w 3024845"/>
                  <a:gd name="connsiteY378" fmla="*/ 391281 h 834218"/>
                  <a:gd name="connsiteX379" fmla="*/ 39014 w 3024845"/>
                  <a:gd name="connsiteY379" fmla="*/ 392633 h 834218"/>
                  <a:gd name="connsiteX380" fmla="*/ 42560 w 3024845"/>
                  <a:gd name="connsiteY380" fmla="*/ 402090 h 834218"/>
                  <a:gd name="connsiteX381" fmla="*/ 68907 w 3024845"/>
                  <a:gd name="connsiteY381" fmla="*/ 404252 h 834218"/>
                  <a:gd name="connsiteX382" fmla="*/ 68907 w 3024845"/>
                  <a:gd name="connsiteY382" fmla="*/ 281031 h 834218"/>
                  <a:gd name="connsiteX383" fmla="*/ 70934 w 3024845"/>
                  <a:gd name="connsiteY383" fmla="*/ 281031 h 834218"/>
                  <a:gd name="connsiteX384" fmla="*/ 85121 w 3024845"/>
                  <a:gd name="connsiteY384" fmla="*/ 281031 h 834218"/>
                  <a:gd name="connsiteX385" fmla="*/ 85121 w 3024845"/>
                  <a:gd name="connsiteY385" fmla="*/ 144839 h 834218"/>
                  <a:gd name="connsiteX386" fmla="*/ 86894 w 3024845"/>
                  <a:gd name="connsiteY386" fmla="*/ 144839 h 834218"/>
                  <a:gd name="connsiteX387" fmla="*/ 99308 w 3024845"/>
                  <a:gd name="connsiteY387" fmla="*/ 144839 h 834218"/>
                  <a:gd name="connsiteX388" fmla="*/ 99308 w 3024845"/>
                  <a:gd name="connsiteY388" fmla="*/ 30265 h 834218"/>
                  <a:gd name="connsiteX389" fmla="*/ 103361 w 3024845"/>
                  <a:gd name="connsiteY389" fmla="*/ 2161 h 834218"/>
                  <a:gd name="connsiteX0" fmla="*/ 103361 w 3024845"/>
                  <a:gd name="connsiteY0" fmla="*/ 2161 h 834218"/>
                  <a:gd name="connsiteX1" fmla="*/ 200642 w 3024845"/>
                  <a:gd name="connsiteY1" fmla="*/ 0 h 834218"/>
                  <a:gd name="connsiteX2" fmla="*/ 202669 w 3024845"/>
                  <a:gd name="connsiteY2" fmla="*/ 0 h 834218"/>
                  <a:gd name="connsiteX3" fmla="*/ 216856 w 3024845"/>
                  <a:gd name="connsiteY3" fmla="*/ 0 h 834218"/>
                  <a:gd name="connsiteX4" fmla="*/ 220909 w 3024845"/>
                  <a:gd name="connsiteY4" fmla="*/ 144839 h 834218"/>
                  <a:gd name="connsiteX5" fmla="*/ 223189 w 3024845"/>
                  <a:gd name="connsiteY5" fmla="*/ 144839 h 834218"/>
                  <a:gd name="connsiteX6" fmla="*/ 239150 w 3024845"/>
                  <a:gd name="connsiteY6" fmla="*/ 144839 h 834218"/>
                  <a:gd name="connsiteX7" fmla="*/ 239150 w 3024845"/>
                  <a:gd name="connsiteY7" fmla="*/ 285354 h 834218"/>
                  <a:gd name="connsiteX8" fmla="*/ 240670 w 3024845"/>
                  <a:gd name="connsiteY8" fmla="*/ 285084 h 834218"/>
                  <a:gd name="connsiteX9" fmla="*/ 251310 w 3024845"/>
                  <a:gd name="connsiteY9" fmla="*/ 283193 h 834218"/>
                  <a:gd name="connsiteX10" fmla="*/ 249283 w 3024845"/>
                  <a:gd name="connsiteY10" fmla="*/ 371825 h 834218"/>
                  <a:gd name="connsiteX11" fmla="*/ 250803 w 3024845"/>
                  <a:gd name="connsiteY11" fmla="*/ 372096 h 834218"/>
                  <a:gd name="connsiteX12" fmla="*/ 261443 w 3024845"/>
                  <a:gd name="connsiteY12" fmla="*/ 373987 h 834218"/>
                  <a:gd name="connsiteX13" fmla="*/ 261696 w 3024845"/>
                  <a:gd name="connsiteY13" fmla="*/ 374798 h 834218"/>
                  <a:gd name="connsiteX14" fmla="*/ 263470 w 3024845"/>
                  <a:gd name="connsiteY14" fmla="*/ 380473 h 834218"/>
                  <a:gd name="connsiteX15" fmla="*/ 264230 w 3024845"/>
                  <a:gd name="connsiteY15" fmla="*/ 378041 h 834218"/>
                  <a:gd name="connsiteX16" fmla="*/ 269550 w 3024845"/>
                  <a:gd name="connsiteY16" fmla="*/ 361017 h 834218"/>
                  <a:gd name="connsiteX17" fmla="*/ 271323 w 3024845"/>
                  <a:gd name="connsiteY17" fmla="*/ 361017 h 834218"/>
                  <a:gd name="connsiteX18" fmla="*/ 283737 w 3024845"/>
                  <a:gd name="connsiteY18" fmla="*/ 361017 h 834218"/>
                  <a:gd name="connsiteX19" fmla="*/ 283737 w 3024845"/>
                  <a:gd name="connsiteY19" fmla="*/ 393443 h 834218"/>
                  <a:gd name="connsiteX20" fmla="*/ 284750 w 3024845"/>
                  <a:gd name="connsiteY20" fmla="*/ 393984 h 834218"/>
                  <a:gd name="connsiteX21" fmla="*/ 291844 w 3024845"/>
                  <a:gd name="connsiteY21" fmla="*/ 397767 h 834218"/>
                  <a:gd name="connsiteX22" fmla="*/ 291844 w 3024845"/>
                  <a:gd name="connsiteY22" fmla="*/ 399118 h 834218"/>
                  <a:gd name="connsiteX23" fmla="*/ 291844 w 3024845"/>
                  <a:gd name="connsiteY23" fmla="*/ 408576 h 834218"/>
                  <a:gd name="connsiteX24" fmla="*/ 336431 w 3024845"/>
                  <a:gd name="connsiteY24" fmla="*/ 408576 h 834218"/>
                  <a:gd name="connsiteX25" fmla="*/ 336431 w 3024845"/>
                  <a:gd name="connsiteY25" fmla="*/ 409657 h 834218"/>
                  <a:gd name="connsiteX26" fmla="*/ 336431 w 3024845"/>
                  <a:gd name="connsiteY26" fmla="*/ 417223 h 834218"/>
                  <a:gd name="connsiteX27" fmla="*/ 338457 w 3024845"/>
                  <a:gd name="connsiteY27" fmla="*/ 417223 h 834218"/>
                  <a:gd name="connsiteX28" fmla="*/ 352644 w 3024845"/>
                  <a:gd name="connsiteY28" fmla="*/ 417223 h 834218"/>
                  <a:gd name="connsiteX29" fmla="*/ 352644 w 3024845"/>
                  <a:gd name="connsiteY29" fmla="*/ 386958 h 834218"/>
                  <a:gd name="connsiteX30" fmla="*/ 397231 w 3024845"/>
                  <a:gd name="connsiteY30" fmla="*/ 386958 h 834218"/>
                  <a:gd name="connsiteX31" fmla="*/ 397231 w 3024845"/>
                  <a:gd name="connsiteY31" fmla="*/ 385607 h 834218"/>
                  <a:gd name="connsiteX32" fmla="*/ 397231 w 3024845"/>
                  <a:gd name="connsiteY32" fmla="*/ 376149 h 834218"/>
                  <a:gd name="connsiteX33" fmla="*/ 398245 w 3024845"/>
                  <a:gd name="connsiteY33" fmla="*/ 376149 h 834218"/>
                  <a:gd name="connsiteX34" fmla="*/ 405338 w 3024845"/>
                  <a:gd name="connsiteY34" fmla="*/ 376149 h 834218"/>
                  <a:gd name="connsiteX35" fmla="*/ 405338 w 3024845"/>
                  <a:gd name="connsiteY35" fmla="*/ 374258 h 834218"/>
                  <a:gd name="connsiteX36" fmla="*/ 405338 w 3024845"/>
                  <a:gd name="connsiteY36" fmla="*/ 361017 h 834218"/>
                  <a:gd name="connsiteX37" fmla="*/ 406098 w 3024845"/>
                  <a:gd name="connsiteY37" fmla="*/ 361017 h 834218"/>
                  <a:gd name="connsiteX38" fmla="*/ 411418 w 3024845"/>
                  <a:gd name="connsiteY38" fmla="*/ 361017 h 834218"/>
                  <a:gd name="connsiteX39" fmla="*/ 411418 w 3024845"/>
                  <a:gd name="connsiteY39" fmla="*/ 359936 h 834218"/>
                  <a:gd name="connsiteX40" fmla="*/ 411418 w 3024845"/>
                  <a:gd name="connsiteY40" fmla="*/ 352369 h 834218"/>
                  <a:gd name="connsiteX41" fmla="*/ 413445 w 3024845"/>
                  <a:gd name="connsiteY41" fmla="*/ 352369 h 834218"/>
                  <a:gd name="connsiteX42" fmla="*/ 427632 w 3024845"/>
                  <a:gd name="connsiteY42" fmla="*/ 352369 h 834218"/>
                  <a:gd name="connsiteX43" fmla="*/ 427632 w 3024845"/>
                  <a:gd name="connsiteY43" fmla="*/ 353450 h 834218"/>
                  <a:gd name="connsiteX44" fmla="*/ 427632 w 3024845"/>
                  <a:gd name="connsiteY44" fmla="*/ 361017 h 834218"/>
                  <a:gd name="connsiteX45" fmla="*/ 449925 w 3024845"/>
                  <a:gd name="connsiteY45" fmla="*/ 361017 h 834218"/>
                  <a:gd name="connsiteX46" fmla="*/ 449925 w 3024845"/>
                  <a:gd name="connsiteY46" fmla="*/ 359125 h 834218"/>
                  <a:gd name="connsiteX47" fmla="*/ 449925 w 3024845"/>
                  <a:gd name="connsiteY47" fmla="*/ 345884 h 834218"/>
                  <a:gd name="connsiteX48" fmla="*/ 451699 w 3024845"/>
                  <a:gd name="connsiteY48" fmla="*/ 345884 h 834218"/>
                  <a:gd name="connsiteX49" fmla="*/ 464112 w 3024845"/>
                  <a:gd name="connsiteY49" fmla="*/ 345884 h 834218"/>
                  <a:gd name="connsiteX50" fmla="*/ 464112 w 3024845"/>
                  <a:gd name="connsiteY50" fmla="*/ 369664 h 834218"/>
                  <a:gd name="connsiteX51" fmla="*/ 465126 w 3024845"/>
                  <a:gd name="connsiteY51" fmla="*/ 369664 h 834218"/>
                  <a:gd name="connsiteX52" fmla="*/ 472219 w 3024845"/>
                  <a:gd name="connsiteY52" fmla="*/ 369664 h 834218"/>
                  <a:gd name="connsiteX53" fmla="*/ 472219 w 3024845"/>
                  <a:gd name="connsiteY53" fmla="*/ 368583 h 834218"/>
                  <a:gd name="connsiteX54" fmla="*/ 472219 w 3024845"/>
                  <a:gd name="connsiteY54" fmla="*/ 361017 h 834218"/>
                  <a:gd name="connsiteX55" fmla="*/ 473992 w 3024845"/>
                  <a:gd name="connsiteY55" fmla="*/ 361017 h 834218"/>
                  <a:gd name="connsiteX56" fmla="*/ 486406 w 3024845"/>
                  <a:gd name="connsiteY56" fmla="*/ 361017 h 834218"/>
                  <a:gd name="connsiteX57" fmla="*/ 486406 w 3024845"/>
                  <a:gd name="connsiteY57" fmla="*/ 386958 h 834218"/>
                  <a:gd name="connsiteX58" fmla="*/ 488433 w 3024845"/>
                  <a:gd name="connsiteY58" fmla="*/ 386958 h 834218"/>
                  <a:gd name="connsiteX59" fmla="*/ 502619 w 3024845"/>
                  <a:gd name="connsiteY59" fmla="*/ 386958 h 834218"/>
                  <a:gd name="connsiteX60" fmla="*/ 502619 w 3024845"/>
                  <a:gd name="connsiteY60" fmla="*/ 388579 h 834218"/>
                  <a:gd name="connsiteX61" fmla="*/ 502619 w 3024845"/>
                  <a:gd name="connsiteY61" fmla="*/ 399929 h 834218"/>
                  <a:gd name="connsiteX62" fmla="*/ 503379 w 3024845"/>
                  <a:gd name="connsiteY62" fmla="*/ 399929 h 834218"/>
                  <a:gd name="connsiteX63" fmla="*/ 508700 w 3024845"/>
                  <a:gd name="connsiteY63" fmla="*/ 399929 h 834218"/>
                  <a:gd name="connsiteX64" fmla="*/ 508700 w 3024845"/>
                  <a:gd name="connsiteY64" fmla="*/ 399118 h 834218"/>
                  <a:gd name="connsiteX65" fmla="*/ 508700 w 3024845"/>
                  <a:gd name="connsiteY65" fmla="*/ 393443 h 834218"/>
                  <a:gd name="connsiteX66" fmla="*/ 539100 w 3024845"/>
                  <a:gd name="connsiteY66" fmla="*/ 393443 h 834218"/>
                  <a:gd name="connsiteX67" fmla="*/ 539100 w 3024845"/>
                  <a:gd name="connsiteY67" fmla="*/ 417223 h 834218"/>
                  <a:gd name="connsiteX68" fmla="*/ 540113 w 3024845"/>
                  <a:gd name="connsiteY68" fmla="*/ 417223 h 834218"/>
                  <a:gd name="connsiteX69" fmla="*/ 547207 w 3024845"/>
                  <a:gd name="connsiteY69" fmla="*/ 417223 h 834218"/>
                  <a:gd name="connsiteX70" fmla="*/ 547207 w 3024845"/>
                  <a:gd name="connsiteY70" fmla="*/ 418304 h 834218"/>
                  <a:gd name="connsiteX71" fmla="*/ 547207 w 3024845"/>
                  <a:gd name="connsiteY71" fmla="*/ 425870 h 834218"/>
                  <a:gd name="connsiteX72" fmla="*/ 547967 w 3024845"/>
                  <a:gd name="connsiteY72" fmla="*/ 425870 h 834218"/>
                  <a:gd name="connsiteX73" fmla="*/ 553287 w 3024845"/>
                  <a:gd name="connsiteY73" fmla="*/ 425870 h 834218"/>
                  <a:gd name="connsiteX74" fmla="*/ 553287 w 3024845"/>
                  <a:gd name="connsiteY74" fmla="*/ 423708 h 834218"/>
                  <a:gd name="connsiteX75" fmla="*/ 553287 w 3024845"/>
                  <a:gd name="connsiteY75" fmla="*/ 408576 h 834218"/>
                  <a:gd name="connsiteX76" fmla="*/ 554300 w 3024845"/>
                  <a:gd name="connsiteY76" fmla="*/ 408576 h 834218"/>
                  <a:gd name="connsiteX77" fmla="*/ 561394 w 3024845"/>
                  <a:gd name="connsiteY77" fmla="*/ 408576 h 834218"/>
                  <a:gd name="connsiteX78" fmla="*/ 561394 w 3024845"/>
                  <a:gd name="connsiteY78" fmla="*/ 409657 h 834218"/>
                  <a:gd name="connsiteX79" fmla="*/ 561394 w 3024845"/>
                  <a:gd name="connsiteY79" fmla="*/ 417223 h 834218"/>
                  <a:gd name="connsiteX80" fmla="*/ 566714 w 3024845"/>
                  <a:gd name="connsiteY80" fmla="*/ 415230 h 834218"/>
                  <a:gd name="connsiteX81" fmla="*/ 567474 w 3024845"/>
                  <a:gd name="connsiteY81" fmla="*/ 414250 h 834218"/>
                  <a:gd name="connsiteX82" fmla="*/ 567474 w 3024845"/>
                  <a:gd name="connsiteY82" fmla="*/ 408576 h 834218"/>
                  <a:gd name="connsiteX83" fmla="*/ 605981 w 3024845"/>
                  <a:gd name="connsiteY83" fmla="*/ 408576 h 834218"/>
                  <a:gd name="connsiteX84" fmla="*/ 605981 w 3024845"/>
                  <a:gd name="connsiteY84" fmla="*/ 432355 h 834218"/>
                  <a:gd name="connsiteX85" fmla="*/ 608007 w 3024845"/>
                  <a:gd name="connsiteY85" fmla="*/ 432355 h 834218"/>
                  <a:gd name="connsiteX86" fmla="*/ 622194 w 3024845"/>
                  <a:gd name="connsiteY86" fmla="*/ 432355 h 834218"/>
                  <a:gd name="connsiteX87" fmla="*/ 622194 w 3024845"/>
                  <a:gd name="connsiteY87" fmla="*/ 433436 h 834218"/>
                  <a:gd name="connsiteX88" fmla="*/ 622194 w 3024845"/>
                  <a:gd name="connsiteY88" fmla="*/ 441002 h 834218"/>
                  <a:gd name="connsiteX89" fmla="*/ 623968 w 3024845"/>
                  <a:gd name="connsiteY89" fmla="*/ 441002 h 834218"/>
                  <a:gd name="connsiteX90" fmla="*/ 636381 w 3024845"/>
                  <a:gd name="connsiteY90" fmla="*/ 441002 h 834218"/>
                  <a:gd name="connsiteX91" fmla="*/ 636381 w 3024845"/>
                  <a:gd name="connsiteY91" fmla="*/ 417223 h 834218"/>
                  <a:gd name="connsiteX92" fmla="*/ 637394 w 3024845"/>
                  <a:gd name="connsiteY92" fmla="*/ 417223 h 834218"/>
                  <a:gd name="connsiteX93" fmla="*/ 644488 w 3024845"/>
                  <a:gd name="connsiteY93" fmla="*/ 417223 h 834218"/>
                  <a:gd name="connsiteX94" fmla="*/ 644488 w 3024845"/>
                  <a:gd name="connsiteY94" fmla="*/ 384796 h 834218"/>
                  <a:gd name="connsiteX95" fmla="*/ 645501 w 3024845"/>
                  <a:gd name="connsiteY95" fmla="*/ 384796 h 834218"/>
                  <a:gd name="connsiteX96" fmla="*/ 652595 w 3024845"/>
                  <a:gd name="connsiteY96" fmla="*/ 384796 h 834218"/>
                  <a:gd name="connsiteX97" fmla="*/ 652595 w 3024845"/>
                  <a:gd name="connsiteY97" fmla="*/ 382905 h 834218"/>
                  <a:gd name="connsiteX98" fmla="*/ 652595 w 3024845"/>
                  <a:gd name="connsiteY98" fmla="*/ 369664 h 834218"/>
                  <a:gd name="connsiteX99" fmla="*/ 651328 w 3024845"/>
                  <a:gd name="connsiteY99" fmla="*/ 368042 h 834218"/>
                  <a:gd name="connsiteX100" fmla="*/ 656648 w 3024845"/>
                  <a:gd name="connsiteY100" fmla="*/ 356693 h 834218"/>
                  <a:gd name="connsiteX101" fmla="*/ 664755 w 3024845"/>
                  <a:gd name="connsiteY101" fmla="*/ 384796 h 834218"/>
                  <a:gd name="connsiteX102" fmla="*/ 665515 w 3024845"/>
                  <a:gd name="connsiteY102" fmla="*/ 384796 h 834218"/>
                  <a:gd name="connsiteX103" fmla="*/ 670835 w 3024845"/>
                  <a:gd name="connsiteY103" fmla="*/ 384796 h 834218"/>
                  <a:gd name="connsiteX104" fmla="*/ 670835 w 3024845"/>
                  <a:gd name="connsiteY104" fmla="*/ 278869 h 834218"/>
                  <a:gd name="connsiteX105" fmla="*/ 672355 w 3024845"/>
                  <a:gd name="connsiteY105" fmla="*/ 278869 h 834218"/>
                  <a:gd name="connsiteX106" fmla="*/ 682995 w 3024845"/>
                  <a:gd name="connsiteY106" fmla="*/ 278869 h 834218"/>
                  <a:gd name="connsiteX107" fmla="*/ 682995 w 3024845"/>
                  <a:gd name="connsiteY107" fmla="*/ 231310 h 834218"/>
                  <a:gd name="connsiteX108" fmla="*/ 709342 w 3024845"/>
                  <a:gd name="connsiteY108" fmla="*/ 231310 h 834218"/>
                  <a:gd name="connsiteX109" fmla="*/ 709342 w 3024845"/>
                  <a:gd name="connsiteY109" fmla="*/ 209692 h 834218"/>
                  <a:gd name="connsiteX110" fmla="*/ 743796 w 3024845"/>
                  <a:gd name="connsiteY110" fmla="*/ 209692 h 834218"/>
                  <a:gd name="connsiteX111" fmla="*/ 743796 w 3024845"/>
                  <a:gd name="connsiteY111" fmla="*/ 212124 h 834218"/>
                  <a:gd name="connsiteX112" fmla="*/ 743796 w 3024845"/>
                  <a:gd name="connsiteY112" fmla="*/ 229148 h 834218"/>
                  <a:gd name="connsiteX113" fmla="*/ 746076 w 3024845"/>
                  <a:gd name="connsiteY113" fmla="*/ 229148 h 834218"/>
                  <a:gd name="connsiteX114" fmla="*/ 762036 w 3024845"/>
                  <a:gd name="connsiteY114" fmla="*/ 229148 h 834218"/>
                  <a:gd name="connsiteX115" fmla="*/ 762036 w 3024845"/>
                  <a:gd name="connsiteY115" fmla="*/ 276707 h 834218"/>
                  <a:gd name="connsiteX116" fmla="*/ 763049 w 3024845"/>
                  <a:gd name="connsiteY116" fmla="*/ 276707 h 834218"/>
                  <a:gd name="connsiteX117" fmla="*/ 770143 w 3024845"/>
                  <a:gd name="connsiteY117" fmla="*/ 276707 h 834218"/>
                  <a:gd name="connsiteX118" fmla="*/ 784330 w 3024845"/>
                  <a:gd name="connsiteY118" fmla="*/ 281031 h 834218"/>
                  <a:gd name="connsiteX119" fmla="*/ 784330 w 3024845"/>
                  <a:gd name="connsiteY119" fmla="*/ 319943 h 834218"/>
                  <a:gd name="connsiteX120" fmla="*/ 785343 w 3024845"/>
                  <a:gd name="connsiteY120" fmla="*/ 319943 h 834218"/>
                  <a:gd name="connsiteX121" fmla="*/ 792436 w 3024845"/>
                  <a:gd name="connsiteY121" fmla="*/ 319943 h 834218"/>
                  <a:gd name="connsiteX122" fmla="*/ 792436 w 3024845"/>
                  <a:gd name="connsiteY122" fmla="*/ 321564 h 834218"/>
                  <a:gd name="connsiteX123" fmla="*/ 792436 w 3024845"/>
                  <a:gd name="connsiteY123" fmla="*/ 332913 h 834218"/>
                  <a:gd name="connsiteX124" fmla="*/ 794463 w 3024845"/>
                  <a:gd name="connsiteY124" fmla="*/ 332913 h 834218"/>
                  <a:gd name="connsiteX125" fmla="*/ 808650 w 3024845"/>
                  <a:gd name="connsiteY125" fmla="*/ 332913 h 834218"/>
                  <a:gd name="connsiteX126" fmla="*/ 814730 w 3024845"/>
                  <a:gd name="connsiteY126" fmla="*/ 339399 h 834218"/>
                  <a:gd name="connsiteX127" fmla="*/ 814730 w 3024845"/>
                  <a:gd name="connsiteY127" fmla="*/ 361017 h 834218"/>
                  <a:gd name="connsiteX128" fmla="*/ 817010 w 3024845"/>
                  <a:gd name="connsiteY128" fmla="*/ 361017 h 834218"/>
                  <a:gd name="connsiteX129" fmla="*/ 832970 w 3024845"/>
                  <a:gd name="connsiteY129" fmla="*/ 361017 h 834218"/>
                  <a:gd name="connsiteX130" fmla="*/ 832970 w 3024845"/>
                  <a:gd name="connsiteY130" fmla="*/ 362097 h 834218"/>
                  <a:gd name="connsiteX131" fmla="*/ 832970 w 3024845"/>
                  <a:gd name="connsiteY131" fmla="*/ 369664 h 834218"/>
                  <a:gd name="connsiteX132" fmla="*/ 834237 w 3024845"/>
                  <a:gd name="connsiteY132" fmla="*/ 369664 h 834218"/>
                  <a:gd name="connsiteX133" fmla="*/ 843104 w 3024845"/>
                  <a:gd name="connsiteY133" fmla="*/ 369664 h 834218"/>
                  <a:gd name="connsiteX134" fmla="*/ 843104 w 3024845"/>
                  <a:gd name="connsiteY134" fmla="*/ 371825 h 834218"/>
                  <a:gd name="connsiteX135" fmla="*/ 843104 w 3024845"/>
                  <a:gd name="connsiteY135" fmla="*/ 386958 h 834218"/>
                  <a:gd name="connsiteX136" fmla="*/ 847157 w 3024845"/>
                  <a:gd name="connsiteY136" fmla="*/ 385066 h 834218"/>
                  <a:gd name="connsiteX137" fmla="*/ 847157 w 3024845"/>
                  <a:gd name="connsiteY137" fmla="*/ 371825 h 834218"/>
                  <a:gd name="connsiteX138" fmla="*/ 848170 w 3024845"/>
                  <a:gd name="connsiteY138" fmla="*/ 371825 h 834218"/>
                  <a:gd name="connsiteX139" fmla="*/ 855264 w 3024845"/>
                  <a:gd name="connsiteY139" fmla="*/ 371825 h 834218"/>
                  <a:gd name="connsiteX140" fmla="*/ 855264 w 3024845"/>
                  <a:gd name="connsiteY140" fmla="*/ 373447 h 834218"/>
                  <a:gd name="connsiteX141" fmla="*/ 855264 w 3024845"/>
                  <a:gd name="connsiteY141" fmla="*/ 384796 h 834218"/>
                  <a:gd name="connsiteX142" fmla="*/ 856024 w 3024845"/>
                  <a:gd name="connsiteY142" fmla="*/ 384796 h 834218"/>
                  <a:gd name="connsiteX143" fmla="*/ 861344 w 3024845"/>
                  <a:gd name="connsiteY143" fmla="*/ 384796 h 834218"/>
                  <a:gd name="connsiteX144" fmla="*/ 909984 w 3024845"/>
                  <a:gd name="connsiteY144" fmla="*/ 380473 h 834218"/>
                  <a:gd name="connsiteX145" fmla="*/ 909984 w 3024845"/>
                  <a:gd name="connsiteY145" fmla="*/ 381824 h 834218"/>
                  <a:gd name="connsiteX146" fmla="*/ 909984 w 3024845"/>
                  <a:gd name="connsiteY146" fmla="*/ 391281 h 834218"/>
                  <a:gd name="connsiteX147" fmla="*/ 910744 w 3024845"/>
                  <a:gd name="connsiteY147" fmla="*/ 391281 h 834218"/>
                  <a:gd name="connsiteX148" fmla="*/ 916065 w 3024845"/>
                  <a:gd name="connsiteY148" fmla="*/ 391281 h 834218"/>
                  <a:gd name="connsiteX149" fmla="*/ 916065 w 3024845"/>
                  <a:gd name="connsiteY149" fmla="*/ 393443 h 834218"/>
                  <a:gd name="connsiteX150" fmla="*/ 916065 w 3024845"/>
                  <a:gd name="connsiteY150" fmla="*/ 408576 h 834218"/>
                  <a:gd name="connsiteX151" fmla="*/ 918091 w 3024845"/>
                  <a:gd name="connsiteY151" fmla="*/ 407225 h 834218"/>
                  <a:gd name="connsiteX152" fmla="*/ 932278 w 3024845"/>
                  <a:gd name="connsiteY152" fmla="*/ 397767 h 834218"/>
                  <a:gd name="connsiteX153" fmla="*/ 938358 w 3024845"/>
                  <a:gd name="connsiteY153" fmla="*/ 356693 h 834218"/>
                  <a:gd name="connsiteX154" fmla="*/ 939118 w 3024845"/>
                  <a:gd name="connsiteY154" fmla="*/ 356423 h 834218"/>
                  <a:gd name="connsiteX155" fmla="*/ 944438 w 3024845"/>
                  <a:gd name="connsiteY155" fmla="*/ 354531 h 834218"/>
                  <a:gd name="connsiteX156" fmla="*/ 946465 w 3024845"/>
                  <a:gd name="connsiteY156" fmla="*/ 285354 h 834218"/>
                  <a:gd name="connsiteX157" fmla="*/ 948492 w 3024845"/>
                  <a:gd name="connsiteY157" fmla="*/ 354531 h 834218"/>
                  <a:gd name="connsiteX158" fmla="*/ 949252 w 3024845"/>
                  <a:gd name="connsiteY158" fmla="*/ 354801 h 834218"/>
                  <a:gd name="connsiteX159" fmla="*/ 954572 w 3024845"/>
                  <a:gd name="connsiteY159" fmla="*/ 356693 h 834218"/>
                  <a:gd name="connsiteX160" fmla="*/ 954572 w 3024845"/>
                  <a:gd name="connsiteY160" fmla="*/ 270222 h 834218"/>
                  <a:gd name="connsiteX161" fmla="*/ 958625 w 3024845"/>
                  <a:gd name="connsiteY161" fmla="*/ 237795 h 834218"/>
                  <a:gd name="connsiteX162" fmla="*/ 997132 w 3024845"/>
                  <a:gd name="connsiteY162" fmla="*/ 237795 h 834218"/>
                  <a:gd name="connsiteX163" fmla="*/ 997132 w 3024845"/>
                  <a:gd name="connsiteY163" fmla="*/ 270222 h 834218"/>
                  <a:gd name="connsiteX164" fmla="*/ 997892 w 3024845"/>
                  <a:gd name="connsiteY164" fmla="*/ 270222 h 834218"/>
                  <a:gd name="connsiteX165" fmla="*/ 1003212 w 3024845"/>
                  <a:gd name="connsiteY165" fmla="*/ 270222 h 834218"/>
                  <a:gd name="connsiteX166" fmla="*/ 1003212 w 3024845"/>
                  <a:gd name="connsiteY166" fmla="*/ 188074 h 834218"/>
                  <a:gd name="connsiteX167" fmla="*/ 1004986 w 3024845"/>
                  <a:gd name="connsiteY167" fmla="*/ 188074 h 834218"/>
                  <a:gd name="connsiteX168" fmla="*/ 1017399 w 3024845"/>
                  <a:gd name="connsiteY168" fmla="*/ 188074 h 834218"/>
                  <a:gd name="connsiteX169" fmla="*/ 1017399 w 3024845"/>
                  <a:gd name="connsiteY169" fmla="*/ 186183 h 834218"/>
                  <a:gd name="connsiteX170" fmla="*/ 1017399 w 3024845"/>
                  <a:gd name="connsiteY170" fmla="*/ 172942 h 834218"/>
                  <a:gd name="connsiteX171" fmla="*/ 1039693 w 3024845"/>
                  <a:gd name="connsiteY171" fmla="*/ 172942 h 834218"/>
                  <a:gd name="connsiteX172" fmla="*/ 1039693 w 3024845"/>
                  <a:gd name="connsiteY172" fmla="*/ 171861 h 834218"/>
                  <a:gd name="connsiteX173" fmla="*/ 1039693 w 3024845"/>
                  <a:gd name="connsiteY173" fmla="*/ 164295 h 834218"/>
                  <a:gd name="connsiteX174" fmla="*/ 1041466 w 3024845"/>
                  <a:gd name="connsiteY174" fmla="*/ 164295 h 834218"/>
                  <a:gd name="connsiteX175" fmla="*/ 1053880 w 3024845"/>
                  <a:gd name="connsiteY175" fmla="*/ 164295 h 834218"/>
                  <a:gd name="connsiteX176" fmla="*/ 1053880 w 3024845"/>
                  <a:gd name="connsiteY176" fmla="*/ 165376 h 834218"/>
                  <a:gd name="connsiteX177" fmla="*/ 1053880 w 3024845"/>
                  <a:gd name="connsiteY177" fmla="*/ 172942 h 834218"/>
                  <a:gd name="connsiteX178" fmla="*/ 1054640 w 3024845"/>
                  <a:gd name="connsiteY178" fmla="*/ 172942 h 834218"/>
                  <a:gd name="connsiteX179" fmla="*/ 1059960 w 3024845"/>
                  <a:gd name="connsiteY179" fmla="*/ 172942 h 834218"/>
                  <a:gd name="connsiteX180" fmla="*/ 1070093 w 3024845"/>
                  <a:gd name="connsiteY180" fmla="*/ 168618 h 834218"/>
                  <a:gd name="connsiteX181" fmla="*/ 1074146 w 3024845"/>
                  <a:gd name="connsiteY181" fmla="*/ 171861 h 834218"/>
                  <a:gd name="connsiteX182" fmla="*/ 1074146 w 3024845"/>
                  <a:gd name="connsiteY182" fmla="*/ 164295 h 834218"/>
                  <a:gd name="connsiteX183" fmla="*/ 1076426 w 3024845"/>
                  <a:gd name="connsiteY183" fmla="*/ 164295 h 834218"/>
                  <a:gd name="connsiteX184" fmla="*/ 1092387 w 3024845"/>
                  <a:gd name="connsiteY184" fmla="*/ 164295 h 834218"/>
                  <a:gd name="connsiteX185" fmla="*/ 1092387 w 3024845"/>
                  <a:gd name="connsiteY185" fmla="*/ 165376 h 834218"/>
                  <a:gd name="connsiteX186" fmla="*/ 1092387 w 3024845"/>
                  <a:gd name="connsiteY186" fmla="*/ 172942 h 834218"/>
                  <a:gd name="connsiteX187" fmla="*/ 1122787 w 3024845"/>
                  <a:gd name="connsiteY187" fmla="*/ 172942 h 834218"/>
                  <a:gd name="connsiteX188" fmla="*/ 1122787 w 3024845"/>
                  <a:gd name="connsiteY188" fmla="*/ 174563 h 834218"/>
                  <a:gd name="connsiteX189" fmla="*/ 1122787 w 3024845"/>
                  <a:gd name="connsiteY189" fmla="*/ 185913 h 834218"/>
                  <a:gd name="connsiteX190" fmla="*/ 1149134 w 3024845"/>
                  <a:gd name="connsiteY190" fmla="*/ 185913 h 834218"/>
                  <a:gd name="connsiteX191" fmla="*/ 1149134 w 3024845"/>
                  <a:gd name="connsiteY191" fmla="*/ 216177 h 834218"/>
                  <a:gd name="connsiteX192" fmla="*/ 1149894 w 3024845"/>
                  <a:gd name="connsiteY192" fmla="*/ 216177 h 834218"/>
                  <a:gd name="connsiteX193" fmla="*/ 1155214 w 3024845"/>
                  <a:gd name="connsiteY193" fmla="*/ 216177 h 834218"/>
                  <a:gd name="connsiteX194" fmla="*/ 1155214 w 3024845"/>
                  <a:gd name="connsiteY194" fmla="*/ 217258 h 834218"/>
                  <a:gd name="connsiteX195" fmla="*/ 1155214 w 3024845"/>
                  <a:gd name="connsiteY195" fmla="*/ 224825 h 834218"/>
                  <a:gd name="connsiteX196" fmla="*/ 1159268 w 3024845"/>
                  <a:gd name="connsiteY196" fmla="*/ 255089 h 834218"/>
                  <a:gd name="connsiteX197" fmla="*/ 1160028 w 3024845"/>
                  <a:gd name="connsiteY197" fmla="*/ 255089 h 834218"/>
                  <a:gd name="connsiteX198" fmla="*/ 1165348 w 3024845"/>
                  <a:gd name="connsiteY198" fmla="*/ 255089 h 834218"/>
                  <a:gd name="connsiteX199" fmla="*/ 1165348 w 3024845"/>
                  <a:gd name="connsiteY199" fmla="*/ 255900 h 834218"/>
                  <a:gd name="connsiteX200" fmla="*/ 1165348 w 3024845"/>
                  <a:gd name="connsiteY200" fmla="*/ 261575 h 834218"/>
                  <a:gd name="connsiteX201" fmla="*/ 1166361 w 3024845"/>
                  <a:gd name="connsiteY201" fmla="*/ 261575 h 834218"/>
                  <a:gd name="connsiteX202" fmla="*/ 1173454 w 3024845"/>
                  <a:gd name="connsiteY202" fmla="*/ 261575 h 834218"/>
                  <a:gd name="connsiteX203" fmla="*/ 1173454 w 3024845"/>
                  <a:gd name="connsiteY203" fmla="*/ 291840 h 834218"/>
                  <a:gd name="connsiteX204" fmla="*/ 1175481 w 3024845"/>
                  <a:gd name="connsiteY204" fmla="*/ 291840 h 834218"/>
                  <a:gd name="connsiteX205" fmla="*/ 1189668 w 3024845"/>
                  <a:gd name="connsiteY205" fmla="*/ 291840 h 834218"/>
                  <a:gd name="connsiteX206" fmla="*/ 1189668 w 3024845"/>
                  <a:gd name="connsiteY206" fmla="*/ 315619 h 834218"/>
                  <a:gd name="connsiteX207" fmla="*/ 1191695 w 3024845"/>
                  <a:gd name="connsiteY207" fmla="*/ 317240 h 834218"/>
                  <a:gd name="connsiteX208" fmla="*/ 1191695 w 3024845"/>
                  <a:gd name="connsiteY208" fmla="*/ 328590 h 834218"/>
                  <a:gd name="connsiteX209" fmla="*/ 1192455 w 3024845"/>
                  <a:gd name="connsiteY209" fmla="*/ 328590 h 834218"/>
                  <a:gd name="connsiteX210" fmla="*/ 1197775 w 3024845"/>
                  <a:gd name="connsiteY210" fmla="*/ 328590 h 834218"/>
                  <a:gd name="connsiteX211" fmla="*/ 1197775 w 3024845"/>
                  <a:gd name="connsiteY211" fmla="*/ 352369 h 834218"/>
                  <a:gd name="connsiteX212" fmla="*/ 1199041 w 3024845"/>
                  <a:gd name="connsiteY212" fmla="*/ 352369 h 834218"/>
                  <a:gd name="connsiteX213" fmla="*/ 1207908 w 3024845"/>
                  <a:gd name="connsiteY213" fmla="*/ 352369 h 834218"/>
                  <a:gd name="connsiteX214" fmla="*/ 1209935 w 3024845"/>
                  <a:gd name="connsiteY214" fmla="*/ 356423 h 834218"/>
                  <a:gd name="connsiteX215" fmla="*/ 1209935 w 3024845"/>
                  <a:gd name="connsiteY215" fmla="*/ 369664 h 834218"/>
                  <a:gd name="connsiteX216" fmla="*/ 1211455 w 3024845"/>
                  <a:gd name="connsiteY216" fmla="*/ 367772 h 834218"/>
                  <a:gd name="connsiteX217" fmla="*/ 1222095 w 3024845"/>
                  <a:gd name="connsiteY217" fmla="*/ 354531 h 834218"/>
                  <a:gd name="connsiteX218" fmla="*/ 1250469 w 3024845"/>
                  <a:gd name="connsiteY218" fmla="*/ 354531 h 834218"/>
                  <a:gd name="connsiteX219" fmla="*/ 1250469 w 3024845"/>
                  <a:gd name="connsiteY219" fmla="*/ 441002 h 834218"/>
                  <a:gd name="connsiteX220" fmla="*/ 1251229 w 3024845"/>
                  <a:gd name="connsiteY220" fmla="*/ 441002 h 834218"/>
                  <a:gd name="connsiteX221" fmla="*/ 1256549 w 3024845"/>
                  <a:gd name="connsiteY221" fmla="*/ 441002 h 834218"/>
                  <a:gd name="connsiteX222" fmla="*/ 1257309 w 3024845"/>
                  <a:gd name="connsiteY222" fmla="*/ 439651 h 834218"/>
                  <a:gd name="connsiteX223" fmla="*/ 1262629 w 3024845"/>
                  <a:gd name="connsiteY223" fmla="*/ 430193 h 834218"/>
                  <a:gd name="connsiteX224" fmla="*/ 1262629 w 3024845"/>
                  <a:gd name="connsiteY224" fmla="*/ 432085 h 834218"/>
                  <a:gd name="connsiteX225" fmla="*/ 1262629 w 3024845"/>
                  <a:gd name="connsiteY225" fmla="*/ 445326 h 834218"/>
                  <a:gd name="connsiteX226" fmla="*/ 1266682 w 3024845"/>
                  <a:gd name="connsiteY226" fmla="*/ 399929 h 834218"/>
                  <a:gd name="connsiteX227" fmla="*/ 1267442 w 3024845"/>
                  <a:gd name="connsiteY227" fmla="*/ 399929 h 834218"/>
                  <a:gd name="connsiteX228" fmla="*/ 1272762 w 3024845"/>
                  <a:gd name="connsiteY228" fmla="*/ 399929 h 834218"/>
                  <a:gd name="connsiteX229" fmla="*/ 1272762 w 3024845"/>
                  <a:gd name="connsiteY229" fmla="*/ 335075 h 834218"/>
                  <a:gd name="connsiteX230" fmla="*/ 1273776 w 3024845"/>
                  <a:gd name="connsiteY230" fmla="*/ 335075 h 834218"/>
                  <a:gd name="connsiteX231" fmla="*/ 1280869 w 3024845"/>
                  <a:gd name="connsiteY231" fmla="*/ 335075 h 834218"/>
                  <a:gd name="connsiteX232" fmla="*/ 1293029 w 3024845"/>
                  <a:gd name="connsiteY232" fmla="*/ 291840 h 834218"/>
                  <a:gd name="connsiteX233" fmla="*/ 1294296 w 3024845"/>
                  <a:gd name="connsiteY233" fmla="*/ 291840 h 834218"/>
                  <a:gd name="connsiteX234" fmla="*/ 1303163 w 3024845"/>
                  <a:gd name="connsiteY234" fmla="*/ 291840 h 834218"/>
                  <a:gd name="connsiteX235" fmla="*/ 1313296 w 3024845"/>
                  <a:gd name="connsiteY235" fmla="*/ 335075 h 834218"/>
                  <a:gd name="connsiteX236" fmla="*/ 1314309 w 3024845"/>
                  <a:gd name="connsiteY236" fmla="*/ 335075 h 834218"/>
                  <a:gd name="connsiteX237" fmla="*/ 1321403 w 3024845"/>
                  <a:gd name="connsiteY237" fmla="*/ 335075 h 834218"/>
                  <a:gd name="connsiteX238" fmla="*/ 1321403 w 3024845"/>
                  <a:gd name="connsiteY238" fmla="*/ 373987 h 834218"/>
                  <a:gd name="connsiteX239" fmla="*/ 1323176 w 3024845"/>
                  <a:gd name="connsiteY239" fmla="*/ 373987 h 834218"/>
                  <a:gd name="connsiteX240" fmla="*/ 1335590 w 3024845"/>
                  <a:gd name="connsiteY240" fmla="*/ 373987 h 834218"/>
                  <a:gd name="connsiteX241" fmla="*/ 1335590 w 3024845"/>
                  <a:gd name="connsiteY241" fmla="*/ 376149 h 834218"/>
                  <a:gd name="connsiteX242" fmla="*/ 1335590 w 3024845"/>
                  <a:gd name="connsiteY242" fmla="*/ 391281 h 834218"/>
                  <a:gd name="connsiteX243" fmla="*/ 1339643 w 3024845"/>
                  <a:gd name="connsiteY243" fmla="*/ 389120 h 834218"/>
                  <a:gd name="connsiteX244" fmla="*/ 1339643 w 3024845"/>
                  <a:gd name="connsiteY244" fmla="*/ 373987 h 834218"/>
                  <a:gd name="connsiteX245" fmla="*/ 1341163 w 3024845"/>
                  <a:gd name="connsiteY245" fmla="*/ 373987 h 834218"/>
                  <a:gd name="connsiteX246" fmla="*/ 1351803 w 3024845"/>
                  <a:gd name="connsiteY246" fmla="*/ 373987 h 834218"/>
                  <a:gd name="connsiteX247" fmla="*/ 1351803 w 3024845"/>
                  <a:gd name="connsiteY247" fmla="*/ 375608 h 834218"/>
                  <a:gd name="connsiteX248" fmla="*/ 1351803 w 3024845"/>
                  <a:gd name="connsiteY248" fmla="*/ 386958 h 834218"/>
                  <a:gd name="connsiteX249" fmla="*/ 1382204 w 3024845"/>
                  <a:gd name="connsiteY249" fmla="*/ 386958 h 834218"/>
                  <a:gd name="connsiteX250" fmla="*/ 1382204 w 3024845"/>
                  <a:gd name="connsiteY250" fmla="*/ 350208 h 834218"/>
                  <a:gd name="connsiteX251" fmla="*/ 1383470 w 3024845"/>
                  <a:gd name="connsiteY251" fmla="*/ 350208 h 834218"/>
                  <a:gd name="connsiteX252" fmla="*/ 1392337 w 3024845"/>
                  <a:gd name="connsiteY252" fmla="*/ 350208 h 834218"/>
                  <a:gd name="connsiteX253" fmla="*/ 1392337 w 3024845"/>
                  <a:gd name="connsiteY253" fmla="*/ 371825 h 834218"/>
                  <a:gd name="connsiteX254" fmla="*/ 1394364 w 3024845"/>
                  <a:gd name="connsiteY254" fmla="*/ 339399 h 834218"/>
                  <a:gd name="connsiteX255" fmla="*/ 1416657 w 3024845"/>
                  <a:gd name="connsiteY255" fmla="*/ 339399 h 834218"/>
                  <a:gd name="connsiteX256" fmla="*/ 1416657 w 3024845"/>
                  <a:gd name="connsiteY256" fmla="*/ 337777 h 834218"/>
                  <a:gd name="connsiteX257" fmla="*/ 1416657 w 3024845"/>
                  <a:gd name="connsiteY257" fmla="*/ 326428 h 834218"/>
                  <a:gd name="connsiteX258" fmla="*/ 1417417 w 3024845"/>
                  <a:gd name="connsiteY258" fmla="*/ 326428 h 834218"/>
                  <a:gd name="connsiteX259" fmla="*/ 1422737 w 3024845"/>
                  <a:gd name="connsiteY259" fmla="*/ 326428 h 834218"/>
                  <a:gd name="connsiteX260" fmla="*/ 1422737 w 3024845"/>
                  <a:gd name="connsiteY260" fmla="*/ 324537 h 834218"/>
                  <a:gd name="connsiteX261" fmla="*/ 1422737 w 3024845"/>
                  <a:gd name="connsiteY261" fmla="*/ 311296 h 834218"/>
                  <a:gd name="connsiteX262" fmla="*/ 1426791 w 3024845"/>
                  <a:gd name="connsiteY262" fmla="*/ 317781 h 834218"/>
                  <a:gd name="connsiteX263" fmla="*/ 1429071 w 3024845"/>
                  <a:gd name="connsiteY263" fmla="*/ 317781 h 834218"/>
                  <a:gd name="connsiteX264" fmla="*/ 1445031 w 3024845"/>
                  <a:gd name="connsiteY264" fmla="*/ 317781 h 834218"/>
                  <a:gd name="connsiteX265" fmla="*/ 1445031 w 3024845"/>
                  <a:gd name="connsiteY265" fmla="*/ 316970 h 834218"/>
                  <a:gd name="connsiteX266" fmla="*/ 1445031 w 3024845"/>
                  <a:gd name="connsiteY266" fmla="*/ 311296 h 834218"/>
                  <a:gd name="connsiteX267" fmla="*/ 1445791 w 3024845"/>
                  <a:gd name="connsiteY267" fmla="*/ 311296 h 834218"/>
                  <a:gd name="connsiteX268" fmla="*/ 1451111 w 3024845"/>
                  <a:gd name="connsiteY268" fmla="*/ 311296 h 834218"/>
                  <a:gd name="connsiteX269" fmla="*/ 1451111 w 3024845"/>
                  <a:gd name="connsiteY269" fmla="*/ 312647 h 834218"/>
                  <a:gd name="connsiteX270" fmla="*/ 1451111 w 3024845"/>
                  <a:gd name="connsiteY270" fmla="*/ 322105 h 834218"/>
                  <a:gd name="connsiteX271" fmla="*/ 1489618 w 3024845"/>
                  <a:gd name="connsiteY271" fmla="*/ 322105 h 834218"/>
                  <a:gd name="connsiteX272" fmla="*/ 1489618 w 3024845"/>
                  <a:gd name="connsiteY272" fmla="*/ 460458 h 834218"/>
                  <a:gd name="connsiteX273" fmla="*/ 1491138 w 3024845"/>
                  <a:gd name="connsiteY273" fmla="*/ 460458 h 834218"/>
                  <a:gd name="connsiteX274" fmla="*/ 1501778 w 3024845"/>
                  <a:gd name="connsiteY274" fmla="*/ 460458 h 834218"/>
                  <a:gd name="connsiteX275" fmla="*/ 1501778 w 3024845"/>
                  <a:gd name="connsiteY275" fmla="*/ 447488 h 834218"/>
                  <a:gd name="connsiteX276" fmla="*/ 1505832 w 3024845"/>
                  <a:gd name="connsiteY276" fmla="*/ 447488 h 834218"/>
                  <a:gd name="connsiteX277" fmla="*/ 1505832 w 3024845"/>
                  <a:gd name="connsiteY277" fmla="*/ 460458 h 834218"/>
                  <a:gd name="connsiteX278" fmla="*/ 1536232 w 3024845"/>
                  <a:gd name="connsiteY278" fmla="*/ 460458 h 834218"/>
                  <a:gd name="connsiteX279" fmla="*/ 1536232 w 3024845"/>
                  <a:gd name="connsiteY279" fmla="*/ 430193 h 834218"/>
                  <a:gd name="connsiteX280" fmla="*/ 1548392 w 3024845"/>
                  <a:gd name="connsiteY280" fmla="*/ 430193 h 834218"/>
                  <a:gd name="connsiteX281" fmla="*/ 1560552 w 3024845"/>
                  <a:gd name="connsiteY281" fmla="*/ 428032 h 834218"/>
                  <a:gd name="connsiteX282" fmla="*/ 1564606 w 3024845"/>
                  <a:gd name="connsiteY282" fmla="*/ 430193 h 834218"/>
                  <a:gd name="connsiteX283" fmla="*/ 1574739 w 3024845"/>
                  <a:gd name="connsiteY283" fmla="*/ 430193 h 834218"/>
                  <a:gd name="connsiteX284" fmla="*/ 1574739 w 3024845"/>
                  <a:gd name="connsiteY284" fmla="*/ 460458 h 834218"/>
                  <a:gd name="connsiteX285" fmla="*/ 1582846 w 3024845"/>
                  <a:gd name="connsiteY285" fmla="*/ 460458 h 834218"/>
                  <a:gd name="connsiteX286" fmla="*/ 1582846 w 3024845"/>
                  <a:gd name="connsiteY286" fmla="*/ 477753 h 834218"/>
                  <a:gd name="connsiteX287" fmla="*/ 1592182 w 3024845"/>
                  <a:gd name="connsiteY287" fmla="*/ 478658 h 834218"/>
                  <a:gd name="connsiteX288" fmla="*/ 1605140 w 3024845"/>
                  <a:gd name="connsiteY288" fmla="*/ 478658 h 834218"/>
                  <a:gd name="connsiteX289" fmla="*/ 1605140 w 3024845"/>
                  <a:gd name="connsiteY289" fmla="*/ 462620 h 834218"/>
                  <a:gd name="connsiteX290" fmla="*/ 1673096 w 3024845"/>
                  <a:gd name="connsiteY290" fmla="*/ 462620 h 834218"/>
                  <a:gd name="connsiteX291" fmla="*/ 1673096 w 3024845"/>
                  <a:gd name="connsiteY291" fmla="*/ 377367 h 834218"/>
                  <a:gd name="connsiteX292" fmla="*/ 1745104 w 3024845"/>
                  <a:gd name="connsiteY292" fmla="*/ 377367 h 834218"/>
                  <a:gd name="connsiteX293" fmla="*/ 1745104 w 3024845"/>
                  <a:gd name="connsiteY293" fmla="*/ 456135 h 834218"/>
                  <a:gd name="connsiteX294" fmla="*/ 1747008 w 3024845"/>
                  <a:gd name="connsiteY294" fmla="*/ 456135 h 834218"/>
                  <a:gd name="connsiteX295" fmla="*/ 1748250 w 3024845"/>
                  <a:gd name="connsiteY295" fmla="*/ 478658 h 834218"/>
                  <a:gd name="connsiteX296" fmla="*/ 1757926 w 3024845"/>
                  <a:gd name="connsiteY296" fmla="*/ 478658 h 834218"/>
                  <a:gd name="connsiteX297" fmla="*/ 1759168 w 3024845"/>
                  <a:gd name="connsiteY297" fmla="*/ 456135 h 834218"/>
                  <a:gd name="connsiteX298" fmla="*/ 1765248 w 3024845"/>
                  <a:gd name="connsiteY298" fmla="*/ 456135 h 834218"/>
                  <a:gd name="connsiteX299" fmla="*/ 1766490 w 3024845"/>
                  <a:gd name="connsiteY299" fmla="*/ 478658 h 834218"/>
                  <a:gd name="connsiteX300" fmla="*/ 1817112 w 3024845"/>
                  <a:gd name="connsiteY300" fmla="*/ 478658 h 834218"/>
                  <a:gd name="connsiteX301" fmla="*/ 1817112 w 3024845"/>
                  <a:gd name="connsiteY301" fmla="*/ 315630 h 834218"/>
                  <a:gd name="connsiteX302" fmla="*/ 2014439 w 3024845"/>
                  <a:gd name="connsiteY302" fmla="*/ 315630 h 834218"/>
                  <a:gd name="connsiteX303" fmla="*/ 2014439 w 3024845"/>
                  <a:gd name="connsiteY303" fmla="*/ 478658 h 834218"/>
                  <a:gd name="connsiteX304" fmla="*/ 2033136 w 3024845"/>
                  <a:gd name="connsiteY304" fmla="*/ 478658 h 834218"/>
                  <a:gd name="connsiteX305" fmla="*/ 2033136 w 3024845"/>
                  <a:gd name="connsiteY305" fmla="*/ 395965 h 834218"/>
                  <a:gd name="connsiteX306" fmla="*/ 2128256 w 3024845"/>
                  <a:gd name="connsiteY306" fmla="*/ 395965 h 834218"/>
                  <a:gd name="connsiteX307" fmla="*/ 2180720 w 3024845"/>
                  <a:gd name="connsiteY307" fmla="*/ 330752 h 834218"/>
                  <a:gd name="connsiteX308" fmla="*/ 2245574 w 3024845"/>
                  <a:gd name="connsiteY308" fmla="*/ 330752 h 834218"/>
                  <a:gd name="connsiteX309" fmla="*/ 2245574 w 3024845"/>
                  <a:gd name="connsiteY309" fmla="*/ 406414 h 834218"/>
                  <a:gd name="connsiteX310" fmla="*/ 2253681 w 3024845"/>
                  <a:gd name="connsiteY310" fmla="*/ 406414 h 834218"/>
                  <a:gd name="connsiteX311" fmla="*/ 2255708 w 3024845"/>
                  <a:gd name="connsiteY311" fmla="*/ 399929 h 834218"/>
                  <a:gd name="connsiteX312" fmla="*/ 2261788 w 3024845"/>
                  <a:gd name="connsiteY312" fmla="*/ 399929 h 834218"/>
                  <a:gd name="connsiteX313" fmla="*/ 2263815 w 3024845"/>
                  <a:gd name="connsiteY313" fmla="*/ 408576 h 834218"/>
                  <a:gd name="connsiteX314" fmla="*/ 2275975 w 3024845"/>
                  <a:gd name="connsiteY314" fmla="*/ 408576 h 834218"/>
                  <a:gd name="connsiteX315" fmla="*/ 2275975 w 3024845"/>
                  <a:gd name="connsiteY315" fmla="*/ 402090 h 834218"/>
                  <a:gd name="connsiteX316" fmla="*/ 2298268 w 3024845"/>
                  <a:gd name="connsiteY316" fmla="*/ 402090 h 834218"/>
                  <a:gd name="connsiteX317" fmla="*/ 2298268 w 3024845"/>
                  <a:gd name="connsiteY317" fmla="*/ 408576 h 834218"/>
                  <a:gd name="connsiteX318" fmla="*/ 2318535 w 3024845"/>
                  <a:gd name="connsiteY318" fmla="*/ 408576 h 834218"/>
                  <a:gd name="connsiteX319" fmla="*/ 2318535 w 3024845"/>
                  <a:gd name="connsiteY319" fmla="*/ 453973 h 834218"/>
                  <a:gd name="connsiteX320" fmla="*/ 2332722 w 3024845"/>
                  <a:gd name="connsiteY320" fmla="*/ 453973 h 834218"/>
                  <a:gd name="connsiteX321" fmla="*/ 2332722 w 3024845"/>
                  <a:gd name="connsiteY321" fmla="*/ 441002 h 834218"/>
                  <a:gd name="connsiteX322" fmla="*/ 2348936 w 3024845"/>
                  <a:gd name="connsiteY322" fmla="*/ 441002 h 834218"/>
                  <a:gd name="connsiteX323" fmla="*/ 2348936 w 3024845"/>
                  <a:gd name="connsiteY323" fmla="*/ 261575 h 834218"/>
                  <a:gd name="connsiteX324" fmla="*/ 2355016 w 3024845"/>
                  <a:gd name="connsiteY324" fmla="*/ 255089 h 834218"/>
                  <a:gd name="connsiteX325" fmla="*/ 2427977 w 3024845"/>
                  <a:gd name="connsiteY325" fmla="*/ 255089 h 834218"/>
                  <a:gd name="connsiteX326" fmla="*/ 2427977 w 3024845"/>
                  <a:gd name="connsiteY326" fmla="*/ 263737 h 834218"/>
                  <a:gd name="connsiteX327" fmla="*/ 2438110 w 3024845"/>
                  <a:gd name="connsiteY327" fmla="*/ 263737 h 834218"/>
                  <a:gd name="connsiteX328" fmla="*/ 2438110 w 3024845"/>
                  <a:gd name="connsiteY328" fmla="*/ 378311 h 834218"/>
                  <a:gd name="connsiteX329" fmla="*/ 2460404 w 3024845"/>
                  <a:gd name="connsiteY329" fmla="*/ 378311 h 834218"/>
                  <a:gd name="connsiteX330" fmla="*/ 2460404 w 3024845"/>
                  <a:gd name="connsiteY330" fmla="*/ 311296 h 834218"/>
                  <a:gd name="connsiteX331" fmla="*/ 2486751 w 3024845"/>
                  <a:gd name="connsiteY331" fmla="*/ 311296 h 834218"/>
                  <a:gd name="connsiteX332" fmla="*/ 2490804 w 3024845"/>
                  <a:gd name="connsiteY332" fmla="*/ 306972 h 834218"/>
                  <a:gd name="connsiteX333" fmla="*/ 2498911 w 3024845"/>
                  <a:gd name="connsiteY333" fmla="*/ 306972 h 834218"/>
                  <a:gd name="connsiteX334" fmla="*/ 2502964 w 3024845"/>
                  <a:gd name="connsiteY334" fmla="*/ 311296 h 834218"/>
                  <a:gd name="connsiteX335" fmla="*/ 2525258 w 3024845"/>
                  <a:gd name="connsiteY335" fmla="*/ 311296 h 834218"/>
                  <a:gd name="connsiteX336" fmla="*/ 2525258 w 3024845"/>
                  <a:gd name="connsiteY336" fmla="*/ 194560 h 834218"/>
                  <a:gd name="connsiteX337" fmla="*/ 2582005 w 3024845"/>
                  <a:gd name="connsiteY337" fmla="*/ 183751 h 834218"/>
                  <a:gd name="connsiteX338" fmla="*/ 2582005 w 3024845"/>
                  <a:gd name="connsiteY338" fmla="*/ 184832 h 834218"/>
                  <a:gd name="connsiteX339" fmla="*/ 2582005 w 3024845"/>
                  <a:gd name="connsiteY339" fmla="*/ 192398 h 834218"/>
                  <a:gd name="connsiteX340" fmla="*/ 2608352 w 3024845"/>
                  <a:gd name="connsiteY340" fmla="*/ 192398 h 834218"/>
                  <a:gd name="connsiteX341" fmla="*/ 2608352 w 3024845"/>
                  <a:gd name="connsiteY341" fmla="*/ 447488 h 834218"/>
                  <a:gd name="connsiteX342" fmla="*/ 2630646 w 3024845"/>
                  <a:gd name="connsiteY342" fmla="*/ 447488 h 834218"/>
                  <a:gd name="connsiteX343" fmla="*/ 2630646 w 3024845"/>
                  <a:gd name="connsiteY343" fmla="*/ 443164 h 834218"/>
                  <a:gd name="connsiteX344" fmla="*/ 2642806 w 3024845"/>
                  <a:gd name="connsiteY344" fmla="*/ 443164 h 834218"/>
                  <a:gd name="connsiteX345" fmla="*/ 2642806 w 3024845"/>
                  <a:gd name="connsiteY345" fmla="*/ 447488 h 834218"/>
                  <a:gd name="connsiteX346" fmla="*/ 2667126 w 3024845"/>
                  <a:gd name="connsiteY346" fmla="*/ 447488 h 834218"/>
                  <a:gd name="connsiteX347" fmla="*/ 2667126 w 3024845"/>
                  <a:gd name="connsiteY347" fmla="*/ 434517 h 834218"/>
                  <a:gd name="connsiteX348" fmla="*/ 2695500 w 3024845"/>
                  <a:gd name="connsiteY348" fmla="*/ 434517 h 834218"/>
                  <a:gd name="connsiteX349" fmla="*/ 2707660 w 3024845"/>
                  <a:gd name="connsiteY349" fmla="*/ 430193 h 834218"/>
                  <a:gd name="connsiteX350" fmla="*/ 2727927 w 3024845"/>
                  <a:gd name="connsiteY350" fmla="*/ 434517 h 834218"/>
                  <a:gd name="connsiteX351" fmla="*/ 2727927 w 3024845"/>
                  <a:gd name="connsiteY351" fmla="*/ 417223 h 834218"/>
                  <a:gd name="connsiteX352" fmla="*/ 2736034 w 3024845"/>
                  <a:gd name="connsiteY352" fmla="*/ 417223 h 834218"/>
                  <a:gd name="connsiteX353" fmla="*/ 2736034 w 3024845"/>
                  <a:gd name="connsiteY353" fmla="*/ 404252 h 834218"/>
                  <a:gd name="connsiteX354" fmla="*/ 2792781 w 3024845"/>
                  <a:gd name="connsiteY354" fmla="*/ 404252 h 834218"/>
                  <a:gd name="connsiteX355" fmla="*/ 2792781 w 3024845"/>
                  <a:gd name="connsiteY355" fmla="*/ 373987 h 834218"/>
                  <a:gd name="connsiteX356" fmla="*/ 2811021 w 3024845"/>
                  <a:gd name="connsiteY356" fmla="*/ 373987 h 834218"/>
                  <a:gd name="connsiteX357" fmla="*/ 2811021 w 3024845"/>
                  <a:gd name="connsiteY357" fmla="*/ 367502 h 834218"/>
                  <a:gd name="connsiteX358" fmla="*/ 2823181 w 3024845"/>
                  <a:gd name="connsiteY358" fmla="*/ 367502 h 834218"/>
                  <a:gd name="connsiteX359" fmla="*/ 2823181 w 3024845"/>
                  <a:gd name="connsiteY359" fmla="*/ 373987 h 834218"/>
                  <a:gd name="connsiteX360" fmla="*/ 2839395 w 3024845"/>
                  <a:gd name="connsiteY360" fmla="*/ 373987 h 834218"/>
                  <a:gd name="connsiteX361" fmla="*/ 2839395 w 3024845"/>
                  <a:gd name="connsiteY361" fmla="*/ 423708 h 834218"/>
                  <a:gd name="connsiteX362" fmla="*/ 2871822 w 3024845"/>
                  <a:gd name="connsiteY362" fmla="*/ 423708 h 834218"/>
                  <a:gd name="connsiteX363" fmla="*/ 2871822 w 3024845"/>
                  <a:gd name="connsiteY363" fmla="*/ 397767 h 834218"/>
                  <a:gd name="connsiteX364" fmla="*/ 2910329 w 3024845"/>
                  <a:gd name="connsiteY364" fmla="*/ 397767 h 834218"/>
                  <a:gd name="connsiteX365" fmla="*/ 2910329 w 3024845"/>
                  <a:gd name="connsiteY365" fmla="*/ 367502 h 834218"/>
                  <a:gd name="connsiteX366" fmla="*/ 2958970 w 3024845"/>
                  <a:gd name="connsiteY366" fmla="*/ 367502 h 834218"/>
                  <a:gd name="connsiteX367" fmla="*/ 2958970 w 3024845"/>
                  <a:gd name="connsiteY367" fmla="*/ 478658 h 834218"/>
                  <a:gd name="connsiteX368" fmla="*/ 2958970 w 3024845"/>
                  <a:gd name="connsiteY368" fmla="*/ 492437 h 834218"/>
                  <a:gd name="connsiteX369" fmla="*/ 3024845 w 3024845"/>
                  <a:gd name="connsiteY369" fmla="*/ 492437 h 834218"/>
                  <a:gd name="connsiteX370" fmla="*/ 3024845 w 3024845"/>
                  <a:gd name="connsiteY370" fmla="*/ 834218 h 834218"/>
                  <a:gd name="connsiteX371" fmla="*/ 2054 w 3024845"/>
                  <a:gd name="connsiteY371" fmla="*/ 831885 h 834218"/>
                  <a:gd name="connsiteX372" fmla="*/ 0 w 3024845"/>
                  <a:gd name="connsiteY372" fmla="*/ 397767 h 834218"/>
                  <a:gd name="connsiteX373" fmla="*/ 20267 w 3024845"/>
                  <a:gd name="connsiteY373" fmla="*/ 397767 h 834218"/>
                  <a:gd name="connsiteX374" fmla="*/ 20774 w 3024845"/>
                  <a:gd name="connsiteY374" fmla="*/ 396686 h 834218"/>
                  <a:gd name="connsiteX375" fmla="*/ 24320 w 3024845"/>
                  <a:gd name="connsiteY375" fmla="*/ 389120 h 834218"/>
                  <a:gd name="connsiteX376" fmla="*/ 26094 w 3024845"/>
                  <a:gd name="connsiteY376" fmla="*/ 389390 h 834218"/>
                  <a:gd name="connsiteX377" fmla="*/ 38507 w 3024845"/>
                  <a:gd name="connsiteY377" fmla="*/ 391281 h 834218"/>
                  <a:gd name="connsiteX378" fmla="*/ 39014 w 3024845"/>
                  <a:gd name="connsiteY378" fmla="*/ 392633 h 834218"/>
                  <a:gd name="connsiteX379" fmla="*/ 42560 w 3024845"/>
                  <a:gd name="connsiteY379" fmla="*/ 402090 h 834218"/>
                  <a:gd name="connsiteX380" fmla="*/ 68907 w 3024845"/>
                  <a:gd name="connsiteY380" fmla="*/ 404252 h 834218"/>
                  <a:gd name="connsiteX381" fmla="*/ 68907 w 3024845"/>
                  <a:gd name="connsiteY381" fmla="*/ 281031 h 834218"/>
                  <a:gd name="connsiteX382" fmla="*/ 70934 w 3024845"/>
                  <a:gd name="connsiteY382" fmla="*/ 281031 h 834218"/>
                  <a:gd name="connsiteX383" fmla="*/ 85121 w 3024845"/>
                  <a:gd name="connsiteY383" fmla="*/ 281031 h 834218"/>
                  <a:gd name="connsiteX384" fmla="*/ 85121 w 3024845"/>
                  <a:gd name="connsiteY384" fmla="*/ 144839 h 834218"/>
                  <a:gd name="connsiteX385" fmla="*/ 86894 w 3024845"/>
                  <a:gd name="connsiteY385" fmla="*/ 144839 h 834218"/>
                  <a:gd name="connsiteX386" fmla="*/ 99308 w 3024845"/>
                  <a:gd name="connsiteY386" fmla="*/ 144839 h 834218"/>
                  <a:gd name="connsiteX387" fmla="*/ 99308 w 3024845"/>
                  <a:gd name="connsiteY387" fmla="*/ 30265 h 834218"/>
                  <a:gd name="connsiteX388" fmla="*/ 103361 w 3024845"/>
                  <a:gd name="connsiteY388" fmla="*/ 2161 h 834218"/>
                  <a:gd name="connsiteX0" fmla="*/ 103361 w 3024845"/>
                  <a:gd name="connsiteY0" fmla="*/ 2161 h 834218"/>
                  <a:gd name="connsiteX1" fmla="*/ 200642 w 3024845"/>
                  <a:gd name="connsiteY1" fmla="*/ 0 h 834218"/>
                  <a:gd name="connsiteX2" fmla="*/ 202669 w 3024845"/>
                  <a:gd name="connsiteY2" fmla="*/ 0 h 834218"/>
                  <a:gd name="connsiteX3" fmla="*/ 220909 w 3024845"/>
                  <a:gd name="connsiteY3" fmla="*/ 144839 h 834218"/>
                  <a:gd name="connsiteX4" fmla="*/ 223189 w 3024845"/>
                  <a:gd name="connsiteY4" fmla="*/ 144839 h 834218"/>
                  <a:gd name="connsiteX5" fmla="*/ 239150 w 3024845"/>
                  <a:gd name="connsiteY5" fmla="*/ 144839 h 834218"/>
                  <a:gd name="connsiteX6" fmla="*/ 239150 w 3024845"/>
                  <a:gd name="connsiteY6" fmla="*/ 285354 h 834218"/>
                  <a:gd name="connsiteX7" fmla="*/ 240670 w 3024845"/>
                  <a:gd name="connsiteY7" fmla="*/ 285084 h 834218"/>
                  <a:gd name="connsiteX8" fmla="*/ 251310 w 3024845"/>
                  <a:gd name="connsiteY8" fmla="*/ 283193 h 834218"/>
                  <a:gd name="connsiteX9" fmla="*/ 249283 w 3024845"/>
                  <a:gd name="connsiteY9" fmla="*/ 371825 h 834218"/>
                  <a:gd name="connsiteX10" fmla="*/ 250803 w 3024845"/>
                  <a:gd name="connsiteY10" fmla="*/ 372096 h 834218"/>
                  <a:gd name="connsiteX11" fmla="*/ 261443 w 3024845"/>
                  <a:gd name="connsiteY11" fmla="*/ 373987 h 834218"/>
                  <a:gd name="connsiteX12" fmla="*/ 261696 w 3024845"/>
                  <a:gd name="connsiteY12" fmla="*/ 374798 h 834218"/>
                  <a:gd name="connsiteX13" fmla="*/ 263470 w 3024845"/>
                  <a:gd name="connsiteY13" fmla="*/ 380473 h 834218"/>
                  <a:gd name="connsiteX14" fmla="*/ 264230 w 3024845"/>
                  <a:gd name="connsiteY14" fmla="*/ 378041 h 834218"/>
                  <a:gd name="connsiteX15" fmla="*/ 269550 w 3024845"/>
                  <a:gd name="connsiteY15" fmla="*/ 361017 h 834218"/>
                  <a:gd name="connsiteX16" fmla="*/ 271323 w 3024845"/>
                  <a:gd name="connsiteY16" fmla="*/ 361017 h 834218"/>
                  <a:gd name="connsiteX17" fmla="*/ 283737 w 3024845"/>
                  <a:gd name="connsiteY17" fmla="*/ 361017 h 834218"/>
                  <a:gd name="connsiteX18" fmla="*/ 283737 w 3024845"/>
                  <a:gd name="connsiteY18" fmla="*/ 393443 h 834218"/>
                  <a:gd name="connsiteX19" fmla="*/ 284750 w 3024845"/>
                  <a:gd name="connsiteY19" fmla="*/ 393984 h 834218"/>
                  <a:gd name="connsiteX20" fmla="*/ 291844 w 3024845"/>
                  <a:gd name="connsiteY20" fmla="*/ 397767 h 834218"/>
                  <a:gd name="connsiteX21" fmla="*/ 291844 w 3024845"/>
                  <a:gd name="connsiteY21" fmla="*/ 399118 h 834218"/>
                  <a:gd name="connsiteX22" fmla="*/ 291844 w 3024845"/>
                  <a:gd name="connsiteY22" fmla="*/ 408576 h 834218"/>
                  <a:gd name="connsiteX23" fmla="*/ 336431 w 3024845"/>
                  <a:gd name="connsiteY23" fmla="*/ 408576 h 834218"/>
                  <a:gd name="connsiteX24" fmla="*/ 336431 w 3024845"/>
                  <a:gd name="connsiteY24" fmla="*/ 409657 h 834218"/>
                  <a:gd name="connsiteX25" fmla="*/ 336431 w 3024845"/>
                  <a:gd name="connsiteY25" fmla="*/ 417223 h 834218"/>
                  <a:gd name="connsiteX26" fmla="*/ 338457 w 3024845"/>
                  <a:gd name="connsiteY26" fmla="*/ 417223 h 834218"/>
                  <a:gd name="connsiteX27" fmla="*/ 352644 w 3024845"/>
                  <a:gd name="connsiteY27" fmla="*/ 417223 h 834218"/>
                  <a:gd name="connsiteX28" fmla="*/ 352644 w 3024845"/>
                  <a:gd name="connsiteY28" fmla="*/ 386958 h 834218"/>
                  <a:gd name="connsiteX29" fmla="*/ 397231 w 3024845"/>
                  <a:gd name="connsiteY29" fmla="*/ 386958 h 834218"/>
                  <a:gd name="connsiteX30" fmla="*/ 397231 w 3024845"/>
                  <a:gd name="connsiteY30" fmla="*/ 385607 h 834218"/>
                  <a:gd name="connsiteX31" fmla="*/ 397231 w 3024845"/>
                  <a:gd name="connsiteY31" fmla="*/ 376149 h 834218"/>
                  <a:gd name="connsiteX32" fmla="*/ 398245 w 3024845"/>
                  <a:gd name="connsiteY32" fmla="*/ 376149 h 834218"/>
                  <a:gd name="connsiteX33" fmla="*/ 405338 w 3024845"/>
                  <a:gd name="connsiteY33" fmla="*/ 376149 h 834218"/>
                  <a:gd name="connsiteX34" fmla="*/ 405338 w 3024845"/>
                  <a:gd name="connsiteY34" fmla="*/ 374258 h 834218"/>
                  <a:gd name="connsiteX35" fmla="*/ 405338 w 3024845"/>
                  <a:gd name="connsiteY35" fmla="*/ 361017 h 834218"/>
                  <a:gd name="connsiteX36" fmla="*/ 406098 w 3024845"/>
                  <a:gd name="connsiteY36" fmla="*/ 361017 h 834218"/>
                  <a:gd name="connsiteX37" fmla="*/ 411418 w 3024845"/>
                  <a:gd name="connsiteY37" fmla="*/ 361017 h 834218"/>
                  <a:gd name="connsiteX38" fmla="*/ 411418 w 3024845"/>
                  <a:gd name="connsiteY38" fmla="*/ 359936 h 834218"/>
                  <a:gd name="connsiteX39" fmla="*/ 411418 w 3024845"/>
                  <a:gd name="connsiteY39" fmla="*/ 352369 h 834218"/>
                  <a:gd name="connsiteX40" fmla="*/ 413445 w 3024845"/>
                  <a:gd name="connsiteY40" fmla="*/ 352369 h 834218"/>
                  <a:gd name="connsiteX41" fmla="*/ 427632 w 3024845"/>
                  <a:gd name="connsiteY41" fmla="*/ 352369 h 834218"/>
                  <a:gd name="connsiteX42" fmla="*/ 427632 w 3024845"/>
                  <a:gd name="connsiteY42" fmla="*/ 353450 h 834218"/>
                  <a:gd name="connsiteX43" fmla="*/ 427632 w 3024845"/>
                  <a:gd name="connsiteY43" fmla="*/ 361017 h 834218"/>
                  <a:gd name="connsiteX44" fmla="*/ 449925 w 3024845"/>
                  <a:gd name="connsiteY44" fmla="*/ 361017 h 834218"/>
                  <a:gd name="connsiteX45" fmla="*/ 449925 w 3024845"/>
                  <a:gd name="connsiteY45" fmla="*/ 359125 h 834218"/>
                  <a:gd name="connsiteX46" fmla="*/ 449925 w 3024845"/>
                  <a:gd name="connsiteY46" fmla="*/ 345884 h 834218"/>
                  <a:gd name="connsiteX47" fmla="*/ 451699 w 3024845"/>
                  <a:gd name="connsiteY47" fmla="*/ 345884 h 834218"/>
                  <a:gd name="connsiteX48" fmla="*/ 464112 w 3024845"/>
                  <a:gd name="connsiteY48" fmla="*/ 345884 h 834218"/>
                  <a:gd name="connsiteX49" fmla="*/ 464112 w 3024845"/>
                  <a:gd name="connsiteY49" fmla="*/ 369664 h 834218"/>
                  <a:gd name="connsiteX50" fmla="*/ 465126 w 3024845"/>
                  <a:gd name="connsiteY50" fmla="*/ 369664 h 834218"/>
                  <a:gd name="connsiteX51" fmla="*/ 472219 w 3024845"/>
                  <a:gd name="connsiteY51" fmla="*/ 369664 h 834218"/>
                  <a:gd name="connsiteX52" fmla="*/ 472219 w 3024845"/>
                  <a:gd name="connsiteY52" fmla="*/ 368583 h 834218"/>
                  <a:gd name="connsiteX53" fmla="*/ 472219 w 3024845"/>
                  <a:gd name="connsiteY53" fmla="*/ 361017 h 834218"/>
                  <a:gd name="connsiteX54" fmla="*/ 473992 w 3024845"/>
                  <a:gd name="connsiteY54" fmla="*/ 361017 h 834218"/>
                  <a:gd name="connsiteX55" fmla="*/ 486406 w 3024845"/>
                  <a:gd name="connsiteY55" fmla="*/ 361017 h 834218"/>
                  <a:gd name="connsiteX56" fmla="*/ 486406 w 3024845"/>
                  <a:gd name="connsiteY56" fmla="*/ 386958 h 834218"/>
                  <a:gd name="connsiteX57" fmla="*/ 488433 w 3024845"/>
                  <a:gd name="connsiteY57" fmla="*/ 386958 h 834218"/>
                  <a:gd name="connsiteX58" fmla="*/ 502619 w 3024845"/>
                  <a:gd name="connsiteY58" fmla="*/ 386958 h 834218"/>
                  <a:gd name="connsiteX59" fmla="*/ 502619 w 3024845"/>
                  <a:gd name="connsiteY59" fmla="*/ 388579 h 834218"/>
                  <a:gd name="connsiteX60" fmla="*/ 502619 w 3024845"/>
                  <a:gd name="connsiteY60" fmla="*/ 399929 h 834218"/>
                  <a:gd name="connsiteX61" fmla="*/ 503379 w 3024845"/>
                  <a:gd name="connsiteY61" fmla="*/ 399929 h 834218"/>
                  <a:gd name="connsiteX62" fmla="*/ 508700 w 3024845"/>
                  <a:gd name="connsiteY62" fmla="*/ 399929 h 834218"/>
                  <a:gd name="connsiteX63" fmla="*/ 508700 w 3024845"/>
                  <a:gd name="connsiteY63" fmla="*/ 399118 h 834218"/>
                  <a:gd name="connsiteX64" fmla="*/ 508700 w 3024845"/>
                  <a:gd name="connsiteY64" fmla="*/ 393443 h 834218"/>
                  <a:gd name="connsiteX65" fmla="*/ 539100 w 3024845"/>
                  <a:gd name="connsiteY65" fmla="*/ 393443 h 834218"/>
                  <a:gd name="connsiteX66" fmla="*/ 539100 w 3024845"/>
                  <a:gd name="connsiteY66" fmla="*/ 417223 h 834218"/>
                  <a:gd name="connsiteX67" fmla="*/ 540113 w 3024845"/>
                  <a:gd name="connsiteY67" fmla="*/ 417223 h 834218"/>
                  <a:gd name="connsiteX68" fmla="*/ 547207 w 3024845"/>
                  <a:gd name="connsiteY68" fmla="*/ 417223 h 834218"/>
                  <a:gd name="connsiteX69" fmla="*/ 547207 w 3024845"/>
                  <a:gd name="connsiteY69" fmla="*/ 418304 h 834218"/>
                  <a:gd name="connsiteX70" fmla="*/ 547207 w 3024845"/>
                  <a:gd name="connsiteY70" fmla="*/ 425870 h 834218"/>
                  <a:gd name="connsiteX71" fmla="*/ 547967 w 3024845"/>
                  <a:gd name="connsiteY71" fmla="*/ 425870 h 834218"/>
                  <a:gd name="connsiteX72" fmla="*/ 553287 w 3024845"/>
                  <a:gd name="connsiteY72" fmla="*/ 425870 h 834218"/>
                  <a:gd name="connsiteX73" fmla="*/ 553287 w 3024845"/>
                  <a:gd name="connsiteY73" fmla="*/ 423708 h 834218"/>
                  <a:gd name="connsiteX74" fmla="*/ 553287 w 3024845"/>
                  <a:gd name="connsiteY74" fmla="*/ 408576 h 834218"/>
                  <a:gd name="connsiteX75" fmla="*/ 554300 w 3024845"/>
                  <a:gd name="connsiteY75" fmla="*/ 408576 h 834218"/>
                  <a:gd name="connsiteX76" fmla="*/ 561394 w 3024845"/>
                  <a:gd name="connsiteY76" fmla="*/ 408576 h 834218"/>
                  <a:gd name="connsiteX77" fmla="*/ 561394 w 3024845"/>
                  <a:gd name="connsiteY77" fmla="*/ 409657 h 834218"/>
                  <a:gd name="connsiteX78" fmla="*/ 561394 w 3024845"/>
                  <a:gd name="connsiteY78" fmla="*/ 417223 h 834218"/>
                  <a:gd name="connsiteX79" fmla="*/ 566714 w 3024845"/>
                  <a:gd name="connsiteY79" fmla="*/ 415230 h 834218"/>
                  <a:gd name="connsiteX80" fmla="*/ 567474 w 3024845"/>
                  <a:gd name="connsiteY80" fmla="*/ 414250 h 834218"/>
                  <a:gd name="connsiteX81" fmla="*/ 567474 w 3024845"/>
                  <a:gd name="connsiteY81" fmla="*/ 408576 h 834218"/>
                  <a:gd name="connsiteX82" fmla="*/ 605981 w 3024845"/>
                  <a:gd name="connsiteY82" fmla="*/ 408576 h 834218"/>
                  <a:gd name="connsiteX83" fmla="*/ 605981 w 3024845"/>
                  <a:gd name="connsiteY83" fmla="*/ 432355 h 834218"/>
                  <a:gd name="connsiteX84" fmla="*/ 608007 w 3024845"/>
                  <a:gd name="connsiteY84" fmla="*/ 432355 h 834218"/>
                  <a:gd name="connsiteX85" fmla="*/ 622194 w 3024845"/>
                  <a:gd name="connsiteY85" fmla="*/ 432355 h 834218"/>
                  <a:gd name="connsiteX86" fmla="*/ 622194 w 3024845"/>
                  <a:gd name="connsiteY86" fmla="*/ 433436 h 834218"/>
                  <a:gd name="connsiteX87" fmla="*/ 622194 w 3024845"/>
                  <a:gd name="connsiteY87" fmla="*/ 441002 h 834218"/>
                  <a:gd name="connsiteX88" fmla="*/ 623968 w 3024845"/>
                  <a:gd name="connsiteY88" fmla="*/ 441002 h 834218"/>
                  <a:gd name="connsiteX89" fmla="*/ 636381 w 3024845"/>
                  <a:gd name="connsiteY89" fmla="*/ 441002 h 834218"/>
                  <a:gd name="connsiteX90" fmla="*/ 636381 w 3024845"/>
                  <a:gd name="connsiteY90" fmla="*/ 417223 h 834218"/>
                  <a:gd name="connsiteX91" fmla="*/ 637394 w 3024845"/>
                  <a:gd name="connsiteY91" fmla="*/ 417223 h 834218"/>
                  <a:gd name="connsiteX92" fmla="*/ 644488 w 3024845"/>
                  <a:gd name="connsiteY92" fmla="*/ 417223 h 834218"/>
                  <a:gd name="connsiteX93" fmla="*/ 644488 w 3024845"/>
                  <a:gd name="connsiteY93" fmla="*/ 384796 h 834218"/>
                  <a:gd name="connsiteX94" fmla="*/ 645501 w 3024845"/>
                  <a:gd name="connsiteY94" fmla="*/ 384796 h 834218"/>
                  <a:gd name="connsiteX95" fmla="*/ 652595 w 3024845"/>
                  <a:gd name="connsiteY95" fmla="*/ 384796 h 834218"/>
                  <a:gd name="connsiteX96" fmla="*/ 652595 w 3024845"/>
                  <a:gd name="connsiteY96" fmla="*/ 382905 h 834218"/>
                  <a:gd name="connsiteX97" fmla="*/ 652595 w 3024845"/>
                  <a:gd name="connsiteY97" fmla="*/ 369664 h 834218"/>
                  <a:gd name="connsiteX98" fmla="*/ 651328 w 3024845"/>
                  <a:gd name="connsiteY98" fmla="*/ 368042 h 834218"/>
                  <a:gd name="connsiteX99" fmla="*/ 656648 w 3024845"/>
                  <a:gd name="connsiteY99" fmla="*/ 356693 h 834218"/>
                  <a:gd name="connsiteX100" fmla="*/ 664755 w 3024845"/>
                  <a:gd name="connsiteY100" fmla="*/ 384796 h 834218"/>
                  <a:gd name="connsiteX101" fmla="*/ 665515 w 3024845"/>
                  <a:gd name="connsiteY101" fmla="*/ 384796 h 834218"/>
                  <a:gd name="connsiteX102" fmla="*/ 670835 w 3024845"/>
                  <a:gd name="connsiteY102" fmla="*/ 384796 h 834218"/>
                  <a:gd name="connsiteX103" fmla="*/ 670835 w 3024845"/>
                  <a:gd name="connsiteY103" fmla="*/ 278869 h 834218"/>
                  <a:gd name="connsiteX104" fmla="*/ 672355 w 3024845"/>
                  <a:gd name="connsiteY104" fmla="*/ 278869 h 834218"/>
                  <a:gd name="connsiteX105" fmla="*/ 682995 w 3024845"/>
                  <a:gd name="connsiteY105" fmla="*/ 278869 h 834218"/>
                  <a:gd name="connsiteX106" fmla="*/ 682995 w 3024845"/>
                  <a:gd name="connsiteY106" fmla="*/ 231310 h 834218"/>
                  <a:gd name="connsiteX107" fmla="*/ 709342 w 3024845"/>
                  <a:gd name="connsiteY107" fmla="*/ 231310 h 834218"/>
                  <a:gd name="connsiteX108" fmla="*/ 709342 w 3024845"/>
                  <a:gd name="connsiteY108" fmla="*/ 209692 h 834218"/>
                  <a:gd name="connsiteX109" fmla="*/ 743796 w 3024845"/>
                  <a:gd name="connsiteY109" fmla="*/ 209692 h 834218"/>
                  <a:gd name="connsiteX110" fmla="*/ 743796 w 3024845"/>
                  <a:gd name="connsiteY110" fmla="*/ 212124 h 834218"/>
                  <a:gd name="connsiteX111" fmla="*/ 743796 w 3024845"/>
                  <a:gd name="connsiteY111" fmla="*/ 229148 h 834218"/>
                  <a:gd name="connsiteX112" fmla="*/ 746076 w 3024845"/>
                  <a:gd name="connsiteY112" fmla="*/ 229148 h 834218"/>
                  <a:gd name="connsiteX113" fmla="*/ 762036 w 3024845"/>
                  <a:gd name="connsiteY113" fmla="*/ 229148 h 834218"/>
                  <a:gd name="connsiteX114" fmla="*/ 762036 w 3024845"/>
                  <a:gd name="connsiteY114" fmla="*/ 276707 h 834218"/>
                  <a:gd name="connsiteX115" fmla="*/ 763049 w 3024845"/>
                  <a:gd name="connsiteY115" fmla="*/ 276707 h 834218"/>
                  <a:gd name="connsiteX116" fmla="*/ 770143 w 3024845"/>
                  <a:gd name="connsiteY116" fmla="*/ 276707 h 834218"/>
                  <a:gd name="connsiteX117" fmla="*/ 784330 w 3024845"/>
                  <a:gd name="connsiteY117" fmla="*/ 281031 h 834218"/>
                  <a:gd name="connsiteX118" fmla="*/ 784330 w 3024845"/>
                  <a:gd name="connsiteY118" fmla="*/ 319943 h 834218"/>
                  <a:gd name="connsiteX119" fmla="*/ 785343 w 3024845"/>
                  <a:gd name="connsiteY119" fmla="*/ 319943 h 834218"/>
                  <a:gd name="connsiteX120" fmla="*/ 792436 w 3024845"/>
                  <a:gd name="connsiteY120" fmla="*/ 319943 h 834218"/>
                  <a:gd name="connsiteX121" fmla="*/ 792436 w 3024845"/>
                  <a:gd name="connsiteY121" fmla="*/ 321564 h 834218"/>
                  <a:gd name="connsiteX122" fmla="*/ 792436 w 3024845"/>
                  <a:gd name="connsiteY122" fmla="*/ 332913 h 834218"/>
                  <a:gd name="connsiteX123" fmla="*/ 794463 w 3024845"/>
                  <a:gd name="connsiteY123" fmla="*/ 332913 h 834218"/>
                  <a:gd name="connsiteX124" fmla="*/ 808650 w 3024845"/>
                  <a:gd name="connsiteY124" fmla="*/ 332913 h 834218"/>
                  <a:gd name="connsiteX125" fmla="*/ 814730 w 3024845"/>
                  <a:gd name="connsiteY125" fmla="*/ 339399 h 834218"/>
                  <a:gd name="connsiteX126" fmla="*/ 814730 w 3024845"/>
                  <a:gd name="connsiteY126" fmla="*/ 361017 h 834218"/>
                  <a:gd name="connsiteX127" fmla="*/ 817010 w 3024845"/>
                  <a:gd name="connsiteY127" fmla="*/ 361017 h 834218"/>
                  <a:gd name="connsiteX128" fmla="*/ 832970 w 3024845"/>
                  <a:gd name="connsiteY128" fmla="*/ 361017 h 834218"/>
                  <a:gd name="connsiteX129" fmla="*/ 832970 w 3024845"/>
                  <a:gd name="connsiteY129" fmla="*/ 362097 h 834218"/>
                  <a:gd name="connsiteX130" fmla="*/ 832970 w 3024845"/>
                  <a:gd name="connsiteY130" fmla="*/ 369664 h 834218"/>
                  <a:gd name="connsiteX131" fmla="*/ 834237 w 3024845"/>
                  <a:gd name="connsiteY131" fmla="*/ 369664 h 834218"/>
                  <a:gd name="connsiteX132" fmla="*/ 843104 w 3024845"/>
                  <a:gd name="connsiteY132" fmla="*/ 369664 h 834218"/>
                  <a:gd name="connsiteX133" fmla="*/ 843104 w 3024845"/>
                  <a:gd name="connsiteY133" fmla="*/ 371825 h 834218"/>
                  <a:gd name="connsiteX134" fmla="*/ 843104 w 3024845"/>
                  <a:gd name="connsiteY134" fmla="*/ 386958 h 834218"/>
                  <a:gd name="connsiteX135" fmla="*/ 847157 w 3024845"/>
                  <a:gd name="connsiteY135" fmla="*/ 385066 h 834218"/>
                  <a:gd name="connsiteX136" fmla="*/ 847157 w 3024845"/>
                  <a:gd name="connsiteY136" fmla="*/ 371825 h 834218"/>
                  <a:gd name="connsiteX137" fmla="*/ 848170 w 3024845"/>
                  <a:gd name="connsiteY137" fmla="*/ 371825 h 834218"/>
                  <a:gd name="connsiteX138" fmla="*/ 855264 w 3024845"/>
                  <a:gd name="connsiteY138" fmla="*/ 371825 h 834218"/>
                  <a:gd name="connsiteX139" fmla="*/ 855264 w 3024845"/>
                  <a:gd name="connsiteY139" fmla="*/ 373447 h 834218"/>
                  <a:gd name="connsiteX140" fmla="*/ 855264 w 3024845"/>
                  <a:gd name="connsiteY140" fmla="*/ 384796 h 834218"/>
                  <a:gd name="connsiteX141" fmla="*/ 856024 w 3024845"/>
                  <a:gd name="connsiteY141" fmla="*/ 384796 h 834218"/>
                  <a:gd name="connsiteX142" fmla="*/ 861344 w 3024845"/>
                  <a:gd name="connsiteY142" fmla="*/ 384796 h 834218"/>
                  <a:gd name="connsiteX143" fmla="*/ 909984 w 3024845"/>
                  <a:gd name="connsiteY143" fmla="*/ 380473 h 834218"/>
                  <a:gd name="connsiteX144" fmla="*/ 909984 w 3024845"/>
                  <a:gd name="connsiteY144" fmla="*/ 381824 h 834218"/>
                  <a:gd name="connsiteX145" fmla="*/ 909984 w 3024845"/>
                  <a:gd name="connsiteY145" fmla="*/ 391281 h 834218"/>
                  <a:gd name="connsiteX146" fmla="*/ 910744 w 3024845"/>
                  <a:gd name="connsiteY146" fmla="*/ 391281 h 834218"/>
                  <a:gd name="connsiteX147" fmla="*/ 916065 w 3024845"/>
                  <a:gd name="connsiteY147" fmla="*/ 391281 h 834218"/>
                  <a:gd name="connsiteX148" fmla="*/ 916065 w 3024845"/>
                  <a:gd name="connsiteY148" fmla="*/ 393443 h 834218"/>
                  <a:gd name="connsiteX149" fmla="*/ 916065 w 3024845"/>
                  <a:gd name="connsiteY149" fmla="*/ 408576 h 834218"/>
                  <a:gd name="connsiteX150" fmla="*/ 918091 w 3024845"/>
                  <a:gd name="connsiteY150" fmla="*/ 407225 h 834218"/>
                  <a:gd name="connsiteX151" fmla="*/ 932278 w 3024845"/>
                  <a:gd name="connsiteY151" fmla="*/ 397767 h 834218"/>
                  <a:gd name="connsiteX152" fmla="*/ 938358 w 3024845"/>
                  <a:gd name="connsiteY152" fmla="*/ 356693 h 834218"/>
                  <a:gd name="connsiteX153" fmla="*/ 939118 w 3024845"/>
                  <a:gd name="connsiteY153" fmla="*/ 356423 h 834218"/>
                  <a:gd name="connsiteX154" fmla="*/ 944438 w 3024845"/>
                  <a:gd name="connsiteY154" fmla="*/ 354531 h 834218"/>
                  <a:gd name="connsiteX155" fmla="*/ 946465 w 3024845"/>
                  <a:gd name="connsiteY155" fmla="*/ 285354 h 834218"/>
                  <a:gd name="connsiteX156" fmla="*/ 948492 w 3024845"/>
                  <a:gd name="connsiteY156" fmla="*/ 354531 h 834218"/>
                  <a:gd name="connsiteX157" fmla="*/ 949252 w 3024845"/>
                  <a:gd name="connsiteY157" fmla="*/ 354801 h 834218"/>
                  <a:gd name="connsiteX158" fmla="*/ 954572 w 3024845"/>
                  <a:gd name="connsiteY158" fmla="*/ 356693 h 834218"/>
                  <a:gd name="connsiteX159" fmla="*/ 954572 w 3024845"/>
                  <a:gd name="connsiteY159" fmla="*/ 270222 h 834218"/>
                  <a:gd name="connsiteX160" fmla="*/ 958625 w 3024845"/>
                  <a:gd name="connsiteY160" fmla="*/ 237795 h 834218"/>
                  <a:gd name="connsiteX161" fmla="*/ 997132 w 3024845"/>
                  <a:gd name="connsiteY161" fmla="*/ 237795 h 834218"/>
                  <a:gd name="connsiteX162" fmla="*/ 997132 w 3024845"/>
                  <a:gd name="connsiteY162" fmla="*/ 270222 h 834218"/>
                  <a:gd name="connsiteX163" fmla="*/ 997892 w 3024845"/>
                  <a:gd name="connsiteY163" fmla="*/ 270222 h 834218"/>
                  <a:gd name="connsiteX164" fmla="*/ 1003212 w 3024845"/>
                  <a:gd name="connsiteY164" fmla="*/ 270222 h 834218"/>
                  <a:gd name="connsiteX165" fmla="*/ 1003212 w 3024845"/>
                  <a:gd name="connsiteY165" fmla="*/ 188074 h 834218"/>
                  <a:gd name="connsiteX166" fmla="*/ 1004986 w 3024845"/>
                  <a:gd name="connsiteY166" fmla="*/ 188074 h 834218"/>
                  <a:gd name="connsiteX167" fmla="*/ 1017399 w 3024845"/>
                  <a:gd name="connsiteY167" fmla="*/ 188074 h 834218"/>
                  <a:gd name="connsiteX168" fmla="*/ 1017399 w 3024845"/>
                  <a:gd name="connsiteY168" fmla="*/ 186183 h 834218"/>
                  <a:gd name="connsiteX169" fmla="*/ 1017399 w 3024845"/>
                  <a:gd name="connsiteY169" fmla="*/ 172942 h 834218"/>
                  <a:gd name="connsiteX170" fmla="*/ 1039693 w 3024845"/>
                  <a:gd name="connsiteY170" fmla="*/ 172942 h 834218"/>
                  <a:gd name="connsiteX171" fmla="*/ 1039693 w 3024845"/>
                  <a:gd name="connsiteY171" fmla="*/ 171861 h 834218"/>
                  <a:gd name="connsiteX172" fmla="*/ 1039693 w 3024845"/>
                  <a:gd name="connsiteY172" fmla="*/ 164295 h 834218"/>
                  <a:gd name="connsiteX173" fmla="*/ 1041466 w 3024845"/>
                  <a:gd name="connsiteY173" fmla="*/ 164295 h 834218"/>
                  <a:gd name="connsiteX174" fmla="*/ 1053880 w 3024845"/>
                  <a:gd name="connsiteY174" fmla="*/ 164295 h 834218"/>
                  <a:gd name="connsiteX175" fmla="*/ 1053880 w 3024845"/>
                  <a:gd name="connsiteY175" fmla="*/ 165376 h 834218"/>
                  <a:gd name="connsiteX176" fmla="*/ 1053880 w 3024845"/>
                  <a:gd name="connsiteY176" fmla="*/ 172942 h 834218"/>
                  <a:gd name="connsiteX177" fmla="*/ 1054640 w 3024845"/>
                  <a:gd name="connsiteY177" fmla="*/ 172942 h 834218"/>
                  <a:gd name="connsiteX178" fmla="*/ 1059960 w 3024845"/>
                  <a:gd name="connsiteY178" fmla="*/ 172942 h 834218"/>
                  <a:gd name="connsiteX179" fmla="*/ 1070093 w 3024845"/>
                  <a:gd name="connsiteY179" fmla="*/ 168618 h 834218"/>
                  <a:gd name="connsiteX180" fmla="*/ 1074146 w 3024845"/>
                  <a:gd name="connsiteY180" fmla="*/ 171861 h 834218"/>
                  <a:gd name="connsiteX181" fmla="*/ 1074146 w 3024845"/>
                  <a:gd name="connsiteY181" fmla="*/ 164295 h 834218"/>
                  <a:gd name="connsiteX182" fmla="*/ 1076426 w 3024845"/>
                  <a:gd name="connsiteY182" fmla="*/ 164295 h 834218"/>
                  <a:gd name="connsiteX183" fmla="*/ 1092387 w 3024845"/>
                  <a:gd name="connsiteY183" fmla="*/ 164295 h 834218"/>
                  <a:gd name="connsiteX184" fmla="*/ 1092387 w 3024845"/>
                  <a:gd name="connsiteY184" fmla="*/ 165376 h 834218"/>
                  <a:gd name="connsiteX185" fmla="*/ 1092387 w 3024845"/>
                  <a:gd name="connsiteY185" fmla="*/ 172942 h 834218"/>
                  <a:gd name="connsiteX186" fmla="*/ 1122787 w 3024845"/>
                  <a:gd name="connsiteY186" fmla="*/ 172942 h 834218"/>
                  <a:gd name="connsiteX187" fmla="*/ 1122787 w 3024845"/>
                  <a:gd name="connsiteY187" fmla="*/ 174563 h 834218"/>
                  <a:gd name="connsiteX188" fmla="*/ 1122787 w 3024845"/>
                  <a:gd name="connsiteY188" fmla="*/ 185913 h 834218"/>
                  <a:gd name="connsiteX189" fmla="*/ 1149134 w 3024845"/>
                  <a:gd name="connsiteY189" fmla="*/ 185913 h 834218"/>
                  <a:gd name="connsiteX190" fmla="*/ 1149134 w 3024845"/>
                  <a:gd name="connsiteY190" fmla="*/ 216177 h 834218"/>
                  <a:gd name="connsiteX191" fmla="*/ 1149894 w 3024845"/>
                  <a:gd name="connsiteY191" fmla="*/ 216177 h 834218"/>
                  <a:gd name="connsiteX192" fmla="*/ 1155214 w 3024845"/>
                  <a:gd name="connsiteY192" fmla="*/ 216177 h 834218"/>
                  <a:gd name="connsiteX193" fmla="*/ 1155214 w 3024845"/>
                  <a:gd name="connsiteY193" fmla="*/ 217258 h 834218"/>
                  <a:gd name="connsiteX194" fmla="*/ 1155214 w 3024845"/>
                  <a:gd name="connsiteY194" fmla="*/ 224825 h 834218"/>
                  <a:gd name="connsiteX195" fmla="*/ 1159268 w 3024845"/>
                  <a:gd name="connsiteY195" fmla="*/ 255089 h 834218"/>
                  <a:gd name="connsiteX196" fmla="*/ 1160028 w 3024845"/>
                  <a:gd name="connsiteY196" fmla="*/ 255089 h 834218"/>
                  <a:gd name="connsiteX197" fmla="*/ 1165348 w 3024845"/>
                  <a:gd name="connsiteY197" fmla="*/ 255089 h 834218"/>
                  <a:gd name="connsiteX198" fmla="*/ 1165348 w 3024845"/>
                  <a:gd name="connsiteY198" fmla="*/ 255900 h 834218"/>
                  <a:gd name="connsiteX199" fmla="*/ 1165348 w 3024845"/>
                  <a:gd name="connsiteY199" fmla="*/ 261575 h 834218"/>
                  <a:gd name="connsiteX200" fmla="*/ 1166361 w 3024845"/>
                  <a:gd name="connsiteY200" fmla="*/ 261575 h 834218"/>
                  <a:gd name="connsiteX201" fmla="*/ 1173454 w 3024845"/>
                  <a:gd name="connsiteY201" fmla="*/ 261575 h 834218"/>
                  <a:gd name="connsiteX202" fmla="*/ 1173454 w 3024845"/>
                  <a:gd name="connsiteY202" fmla="*/ 291840 h 834218"/>
                  <a:gd name="connsiteX203" fmla="*/ 1175481 w 3024845"/>
                  <a:gd name="connsiteY203" fmla="*/ 291840 h 834218"/>
                  <a:gd name="connsiteX204" fmla="*/ 1189668 w 3024845"/>
                  <a:gd name="connsiteY204" fmla="*/ 291840 h 834218"/>
                  <a:gd name="connsiteX205" fmla="*/ 1189668 w 3024845"/>
                  <a:gd name="connsiteY205" fmla="*/ 315619 h 834218"/>
                  <a:gd name="connsiteX206" fmla="*/ 1191695 w 3024845"/>
                  <a:gd name="connsiteY206" fmla="*/ 317240 h 834218"/>
                  <a:gd name="connsiteX207" fmla="*/ 1191695 w 3024845"/>
                  <a:gd name="connsiteY207" fmla="*/ 328590 h 834218"/>
                  <a:gd name="connsiteX208" fmla="*/ 1192455 w 3024845"/>
                  <a:gd name="connsiteY208" fmla="*/ 328590 h 834218"/>
                  <a:gd name="connsiteX209" fmla="*/ 1197775 w 3024845"/>
                  <a:gd name="connsiteY209" fmla="*/ 328590 h 834218"/>
                  <a:gd name="connsiteX210" fmla="*/ 1197775 w 3024845"/>
                  <a:gd name="connsiteY210" fmla="*/ 352369 h 834218"/>
                  <a:gd name="connsiteX211" fmla="*/ 1199041 w 3024845"/>
                  <a:gd name="connsiteY211" fmla="*/ 352369 h 834218"/>
                  <a:gd name="connsiteX212" fmla="*/ 1207908 w 3024845"/>
                  <a:gd name="connsiteY212" fmla="*/ 352369 h 834218"/>
                  <a:gd name="connsiteX213" fmla="*/ 1209935 w 3024845"/>
                  <a:gd name="connsiteY213" fmla="*/ 356423 h 834218"/>
                  <a:gd name="connsiteX214" fmla="*/ 1209935 w 3024845"/>
                  <a:gd name="connsiteY214" fmla="*/ 369664 h 834218"/>
                  <a:gd name="connsiteX215" fmla="*/ 1211455 w 3024845"/>
                  <a:gd name="connsiteY215" fmla="*/ 367772 h 834218"/>
                  <a:gd name="connsiteX216" fmla="*/ 1222095 w 3024845"/>
                  <a:gd name="connsiteY216" fmla="*/ 354531 h 834218"/>
                  <a:gd name="connsiteX217" fmla="*/ 1250469 w 3024845"/>
                  <a:gd name="connsiteY217" fmla="*/ 354531 h 834218"/>
                  <a:gd name="connsiteX218" fmla="*/ 1250469 w 3024845"/>
                  <a:gd name="connsiteY218" fmla="*/ 441002 h 834218"/>
                  <a:gd name="connsiteX219" fmla="*/ 1251229 w 3024845"/>
                  <a:gd name="connsiteY219" fmla="*/ 441002 h 834218"/>
                  <a:gd name="connsiteX220" fmla="*/ 1256549 w 3024845"/>
                  <a:gd name="connsiteY220" fmla="*/ 441002 h 834218"/>
                  <a:gd name="connsiteX221" fmla="*/ 1257309 w 3024845"/>
                  <a:gd name="connsiteY221" fmla="*/ 439651 h 834218"/>
                  <a:gd name="connsiteX222" fmla="*/ 1262629 w 3024845"/>
                  <a:gd name="connsiteY222" fmla="*/ 430193 h 834218"/>
                  <a:gd name="connsiteX223" fmla="*/ 1262629 w 3024845"/>
                  <a:gd name="connsiteY223" fmla="*/ 432085 h 834218"/>
                  <a:gd name="connsiteX224" fmla="*/ 1262629 w 3024845"/>
                  <a:gd name="connsiteY224" fmla="*/ 445326 h 834218"/>
                  <a:gd name="connsiteX225" fmla="*/ 1266682 w 3024845"/>
                  <a:gd name="connsiteY225" fmla="*/ 399929 h 834218"/>
                  <a:gd name="connsiteX226" fmla="*/ 1267442 w 3024845"/>
                  <a:gd name="connsiteY226" fmla="*/ 399929 h 834218"/>
                  <a:gd name="connsiteX227" fmla="*/ 1272762 w 3024845"/>
                  <a:gd name="connsiteY227" fmla="*/ 399929 h 834218"/>
                  <a:gd name="connsiteX228" fmla="*/ 1272762 w 3024845"/>
                  <a:gd name="connsiteY228" fmla="*/ 335075 h 834218"/>
                  <a:gd name="connsiteX229" fmla="*/ 1273776 w 3024845"/>
                  <a:gd name="connsiteY229" fmla="*/ 335075 h 834218"/>
                  <a:gd name="connsiteX230" fmla="*/ 1280869 w 3024845"/>
                  <a:gd name="connsiteY230" fmla="*/ 335075 h 834218"/>
                  <a:gd name="connsiteX231" fmla="*/ 1293029 w 3024845"/>
                  <a:gd name="connsiteY231" fmla="*/ 291840 h 834218"/>
                  <a:gd name="connsiteX232" fmla="*/ 1294296 w 3024845"/>
                  <a:gd name="connsiteY232" fmla="*/ 291840 h 834218"/>
                  <a:gd name="connsiteX233" fmla="*/ 1303163 w 3024845"/>
                  <a:gd name="connsiteY233" fmla="*/ 291840 h 834218"/>
                  <a:gd name="connsiteX234" fmla="*/ 1313296 w 3024845"/>
                  <a:gd name="connsiteY234" fmla="*/ 335075 h 834218"/>
                  <a:gd name="connsiteX235" fmla="*/ 1314309 w 3024845"/>
                  <a:gd name="connsiteY235" fmla="*/ 335075 h 834218"/>
                  <a:gd name="connsiteX236" fmla="*/ 1321403 w 3024845"/>
                  <a:gd name="connsiteY236" fmla="*/ 335075 h 834218"/>
                  <a:gd name="connsiteX237" fmla="*/ 1321403 w 3024845"/>
                  <a:gd name="connsiteY237" fmla="*/ 373987 h 834218"/>
                  <a:gd name="connsiteX238" fmla="*/ 1323176 w 3024845"/>
                  <a:gd name="connsiteY238" fmla="*/ 373987 h 834218"/>
                  <a:gd name="connsiteX239" fmla="*/ 1335590 w 3024845"/>
                  <a:gd name="connsiteY239" fmla="*/ 373987 h 834218"/>
                  <a:gd name="connsiteX240" fmla="*/ 1335590 w 3024845"/>
                  <a:gd name="connsiteY240" fmla="*/ 376149 h 834218"/>
                  <a:gd name="connsiteX241" fmla="*/ 1335590 w 3024845"/>
                  <a:gd name="connsiteY241" fmla="*/ 391281 h 834218"/>
                  <a:gd name="connsiteX242" fmla="*/ 1339643 w 3024845"/>
                  <a:gd name="connsiteY242" fmla="*/ 389120 h 834218"/>
                  <a:gd name="connsiteX243" fmla="*/ 1339643 w 3024845"/>
                  <a:gd name="connsiteY243" fmla="*/ 373987 h 834218"/>
                  <a:gd name="connsiteX244" fmla="*/ 1341163 w 3024845"/>
                  <a:gd name="connsiteY244" fmla="*/ 373987 h 834218"/>
                  <a:gd name="connsiteX245" fmla="*/ 1351803 w 3024845"/>
                  <a:gd name="connsiteY245" fmla="*/ 373987 h 834218"/>
                  <a:gd name="connsiteX246" fmla="*/ 1351803 w 3024845"/>
                  <a:gd name="connsiteY246" fmla="*/ 375608 h 834218"/>
                  <a:gd name="connsiteX247" fmla="*/ 1351803 w 3024845"/>
                  <a:gd name="connsiteY247" fmla="*/ 386958 h 834218"/>
                  <a:gd name="connsiteX248" fmla="*/ 1382204 w 3024845"/>
                  <a:gd name="connsiteY248" fmla="*/ 386958 h 834218"/>
                  <a:gd name="connsiteX249" fmla="*/ 1382204 w 3024845"/>
                  <a:gd name="connsiteY249" fmla="*/ 350208 h 834218"/>
                  <a:gd name="connsiteX250" fmla="*/ 1383470 w 3024845"/>
                  <a:gd name="connsiteY250" fmla="*/ 350208 h 834218"/>
                  <a:gd name="connsiteX251" fmla="*/ 1392337 w 3024845"/>
                  <a:gd name="connsiteY251" fmla="*/ 350208 h 834218"/>
                  <a:gd name="connsiteX252" fmla="*/ 1392337 w 3024845"/>
                  <a:gd name="connsiteY252" fmla="*/ 371825 h 834218"/>
                  <a:gd name="connsiteX253" fmla="*/ 1394364 w 3024845"/>
                  <a:gd name="connsiteY253" fmla="*/ 339399 h 834218"/>
                  <a:gd name="connsiteX254" fmla="*/ 1416657 w 3024845"/>
                  <a:gd name="connsiteY254" fmla="*/ 339399 h 834218"/>
                  <a:gd name="connsiteX255" fmla="*/ 1416657 w 3024845"/>
                  <a:gd name="connsiteY255" fmla="*/ 337777 h 834218"/>
                  <a:gd name="connsiteX256" fmla="*/ 1416657 w 3024845"/>
                  <a:gd name="connsiteY256" fmla="*/ 326428 h 834218"/>
                  <a:gd name="connsiteX257" fmla="*/ 1417417 w 3024845"/>
                  <a:gd name="connsiteY257" fmla="*/ 326428 h 834218"/>
                  <a:gd name="connsiteX258" fmla="*/ 1422737 w 3024845"/>
                  <a:gd name="connsiteY258" fmla="*/ 326428 h 834218"/>
                  <a:gd name="connsiteX259" fmla="*/ 1422737 w 3024845"/>
                  <a:gd name="connsiteY259" fmla="*/ 324537 h 834218"/>
                  <a:gd name="connsiteX260" fmla="*/ 1422737 w 3024845"/>
                  <a:gd name="connsiteY260" fmla="*/ 311296 h 834218"/>
                  <a:gd name="connsiteX261" fmla="*/ 1426791 w 3024845"/>
                  <a:gd name="connsiteY261" fmla="*/ 317781 h 834218"/>
                  <a:gd name="connsiteX262" fmla="*/ 1429071 w 3024845"/>
                  <a:gd name="connsiteY262" fmla="*/ 317781 h 834218"/>
                  <a:gd name="connsiteX263" fmla="*/ 1445031 w 3024845"/>
                  <a:gd name="connsiteY263" fmla="*/ 317781 h 834218"/>
                  <a:gd name="connsiteX264" fmla="*/ 1445031 w 3024845"/>
                  <a:gd name="connsiteY264" fmla="*/ 316970 h 834218"/>
                  <a:gd name="connsiteX265" fmla="*/ 1445031 w 3024845"/>
                  <a:gd name="connsiteY265" fmla="*/ 311296 h 834218"/>
                  <a:gd name="connsiteX266" fmla="*/ 1445791 w 3024845"/>
                  <a:gd name="connsiteY266" fmla="*/ 311296 h 834218"/>
                  <a:gd name="connsiteX267" fmla="*/ 1451111 w 3024845"/>
                  <a:gd name="connsiteY267" fmla="*/ 311296 h 834218"/>
                  <a:gd name="connsiteX268" fmla="*/ 1451111 w 3024845"/>
                  <a:gd name="connsiteY268" fmla="*/ 312647 h 834218"/>
                  <a:gd name="connsiteX269" fmla="*/ 1451111 w 3024845"/>
                  <a:gd name="connsiteY269" fmla="*/ 322105 h 834218"/>
                  <a:gd name="connsiteX270" fmla="*/ 1489618 w 3024845"/>
                  <a:gd name="connsiteY270" fmla="*/ 322105 h 834218"/>
                  <a:gd name="connsiteX271" fmla="*/ 1489618 w 3024845"/>
                  <a:gd name="connsiteY271" fmla="*/ 460458 h 834218"/>
                  <a:gd name="connsiteX272" fmla="*/ 1491138 w 3024845"/>
                  <a:gd name="connsiteY272" fmla="*/ 460458 h 834218"/>
                  <a:gd name="connsiteX273" fmla="*/ 1501778 w 3024845"/>
                  <a:gd name="connsiteY273" fmla="*/ 460458 h 834218"/>
                  <a:gd name="connsiteX274" fmla="*/ 1501778 w 3024845"/>
                  <a:gd name="connsiteY274" fmla="*/ 447488 h 834218"/>
                  <a:gd name="connsiteX275" fmla="*/ 1505832 w 3024845"/>
                  <a:gd name="connsiteY275" fmla="*/ 447488 h 834218"/>
                  <a:gd name="connsiteX276" fmla="*/ 1505832 w 3024845"/>
                  <a:gd name="connsiteY276" fmla="*/ 460458 h 834218"/>
                  <a:gd name="connsiteX277" fmla="*/ 1536232 w 3024845"/>
                  <a:gd name="connsiteY277" fmla="*/ 460458 h 834218"/>
                  <a:gd name="connsiteX278" fmla="*/ 1536232 w 3024845"/>
                  <a:gd name="connsiteY278" fmla="*/ 430193 h 834218"/>
                  <a:gd name="connsiteX279" fmla="*/ 1548392 w 3024845"/>
                  <a:gd name="connsiteY279" fmla="*/ 430193 h 834218"/>
                  <a:gd name="connsiteX280" fmla="*/ 1560552 w 3024845"/>
                  <a:gd name="connsiteY280" fmla="*/ 428032 h 834218"/>
                  <a:gd name="connsiteX281" fmla="*/ 1564606 w 3024845"/>
                  <a:gd name="connsiteY281" fmla="*/ 430193 h 834218"/>
                  <a:gd name="connsiteX282" fmla="*/ 1574739 w 3024845"/>
                  <a:gd name="connsiteY282" fmla="*/ 430193 h 834218"/>
                  <a:gd name="connsiteX283" fmla="*/ 1574739 w 3024845"/>
                  <a:gd name="connsiteY283" fmla="*/ 460458 h 834218"/>
                  <a:gd name="connsiteX284" fmla="*/ 1582846 w 3024845"/>
                  <a:gd name="connsiteY284" fmla="*/ 460458 h 834218"/>
                  <a:gd name="connsiteX285" fmla="*/ 1582846 w 3024845"/>
                  <a:gd name="connsiteY285" fmla="*/ 477753 h 834218"/>
                  <a:gd name="connsiteX286" fmla="*/ 1592182 w 3024845"/>
                  <a:gd name="connsiteY286" fmla="*/ 478658 h 834218"/>
                  <a:gd name="connsiteX287" fmla="*/ 1605140 w 3024845"/>
                  <a:gd name="connsiteY287" fmla="*/ 478658 h 834218"/>
                  <a:gd name="connsiteX288" fmla="*/ 1605140 w 3024845"/>
                  <a:gd name="connsiteY288" fmla="*/ 462620 h 834218"/>
                  <a:gd name="connsiteX289" fmla="*/ 1673096 w 3024845"/>
                  <a:gd name="connsiteY289" fmla="*/ 462620 h 834218"/>
                  <a:gd name="connsiteX290" fmla="*/ 1673096 w 3024845"/>
                  <a:gd name="connsiteY290" fmla="*/ 377367 h 834218"/>
                  <a:gd name="connsiteX291" fmla="*/ 1745104 w 3024845"/>
                  <a:gd name="connsiteY291" fmla="*/ 377367 h 834218"/>
                  <a:gd name="connsiteX292" fmla="*/ 1745104 w 3024845"/>
                  <a:gd name="connsiteY292" fmla="*/ 456135 h 834218"/>
                  <a:gd name="connsiteX293" fmla="*/ 1747008 w 3024845"/>
                  <a:gd name="connsiteY293" fmla="*/ 456135 h 834218"/>
                  <a:gd name="connsiteX294" fmla="*/ 1748250 w 3024845"/>
                  <a:gd name="connsiteY294" fmla="*/ 478658 h 834218"/>
                  <a:gd name="connsiteX295" fmla="*/ 1757926 w 3024845"/>
                  <a:gd name="connsiteY295" fmla="*/ 478658 h 834218"/>
                  <a:gd name="connsiteX296" fmla="*/ 1759168 w 3024845"/>
                  <a:gd name="connsiteY296" fmla="*/ 456135 h 834218"/>
                  <a:gd name="connsiteX297" fmla="*/ 1765248 w 3024845"/>
                  <a:gd name="connsiteY297" fmla="*/ 456135 h 834218"/>
                  <a:gd name="connsiteX298" fmla="*/ 1766490 w 3024845"/>
                  <a:gd name="connsiteY298" fmla="*/ 478658 h 834218"/>
                  <a:gd name="connsiteX299" fmla="*/ 1817112 w 3024845"/>
                  <a:gd name="connsiteY299" fmla="*/ 478658 h 834218"/>
                  <a:gd name="connsiteX300" fmla="*/ 1817112 w 3024845"/>
                  <a:gd name="connsiteY300" fmla="*/ 315630 h 834218"/>
                  <a:gd name="connsiteX301" fmla="*/ 2014439 w 3024845"/>
                  <a:gd name="connsiteY301" fmla="*/ 315630 h 834218"/>
                  <a:gd name="connsiteX302" fmla="*/ 2014439 w 3024845"/>
                  <a:gd name="connsiteY302" fmla="*/ 478658 h 834218"/>
                  <a:gd name="connsiteX303" fmla="*/ 2033136 w 3024845"/>
                  <a:gd name="connsiteY303" fmla="*/ 478658 h 834218"/>
                  <a:gd name="connsiteX304" fmla="*/ 2033136 w 3024845"/>
                  <a:gd name="connsiteY304" fmla="*/ 395965 h 834218"/>
                  <a:gd name="connsiteX305" fmla="*/ 2128256 w 3024845"/>
                  <a:gd name="connsiteY305" fmla="*/ 395965 h 834218"/>
                  <a:gd name="connsiteX306" fmla="*/ 2180720 w 3024845"/>
                  <a:gd name="connsiteY306" fmla="*/ 330752 h 834218"/>
                  <a:gd name="connsiteX307" fmla="*/ 2245574 w 3024845"/>
                  <a:gd name="connsiteY307" fmla="*/ 330752 h 834218"/>
                  <a:gd name="connsiteX308" fmla="*/ 2245574 w 3024845"/>
                  <a:gd name="connsiteY308" fmla="*/ 406414 h 834218"/>
                  <a:gd name="connsiteX309" fmla="*/ 2253681 w 3024845"/>
                  <a:gd name="connsiteY309" fmla="*/ 406414 h 834218"/>
                  <a:gd name="connsiteX310" fmla="*/ 2255708 w 3024845"/>
                  <a:gd name="connsiteY310" fmla="*/ 399929 h 834218"/>
                  <a:gd name="connsiteX311" fmla="*/ 2261788 w 3024845"/>
                  <a:gd name="connsiteY311" fmla="*/ 399929 h 834218"/>
                  <a:gd name="connsiteX312" fmla="*/ 2263815 w 3024845"/>
                  <a:gd name="connsiteY312" fmla="*/ 408576 h 834218"/>
                  <a:gd name="connsiteX313" fmla="*/ 2275975 w 3024845"/>
                  <a:gd name="connsiteY313" fmla="*/ 408576 h 834218"/>
                  <a:gd name="connsiteX314" fmla="*/ 2275975 w 3024845"/>
                  <a:gd name="connsiteY314" fmla="*/ 402090 h 834218"/>
                  <a:gd name="connsiteX315" fmla="*/ 2298268 w 3024845"/>
                  <a:gd name="connsiteY315" fmla="*/ 402090 h 834218"/>
                  <a:gd name="connsiteX316" fmla="*/ 2298268 w 3024845"/>
                  <a:gd name="connsiteY316" fmla="*/ 408576 h 834218"/>
                  <a:gd name="connsiteX317" fmla="*/ 2318535 w 3024845"/>
                  <a:gd name="connsiteY317" fmla="*/ 408576 h 834218"/>
                  <a:gd name="connsiteX318" fmla="*/ 2318535 w 3024845"/>
                  <a:gd name="connsiteY318" fmla="*/ 453973 h 834218"/>
                  <a:gd name="connsiteX319" fmla="*/ 2332722 w 3024845"/>
                  <a:gd name="connsiteY319" fmla="*/ 453973 h 834218"/>
                  <a:gd name="connsiteX320" fmla="*/ 2332722 w 3024845"/>
                  <a:gd name="connsiteY320" fmla="*/ 441002 h 834218"/>
                  <a:gd name="connsiteX321" fmla="*/ 2348936 w 3024845"/>
                  <a:gd name="connsiteY321" fmla="*/ 441002 h 834218"/>
                  <a:gd name="connsiteX322" fmla="*/ 2348936 w 3024845"/>
                  <a:gd name="connsiteY322" fmla="*/ 261575 h 834218"/>
                  <a:gd name="connsiteX323" fmla="*/ 2355016 w 3024845"/>
                  <a:gd name="connsiteY323" fmla="*/ 255089 h 834218"/>
                  <a:gd name="connsiteX324" fmla="*/ 2427977 w 3024845"/>
                  <a:gd name="connsiteY324" fmla="*/ 255089 h 834218"/>
                  <a:gd name="connsiteX325" fmla="*/ 2427977 w 3024845"/>
                  <a:gd name="connsiteY325" fmla="*/ 263737 h 834218"/>
                  <a:gd name="connsiteX326" fmla="*/ 2438110 w 3024845"/>
                  <a:gd name="connsiteY326" fmla="*/ 263737 h 834218"/>
                  <a:gd name="connsiteX327" fmla="*/ 2438110 w 3024845"/>
                  <a:gd name="connsiteY327" fmla="*/ 378311 h 834218"/>
                  <a:gd name="connsiteX328" fmla="*/ 2460404 w 3024845"/>
                  <a:gd name="connsiteY328" fmla="*/ 378311 h 834218"/>
                  <a:gd name="connsiteX329" fmla="*/ 2460404 w 3024845"/>
                  <a:gd name="connsiteY329" fmla="*/ 311296 h 834218"/>
                  <a:gd name="connsiteX330" fmla="*/ 2486751 w 3024845"/>
                  <a:gd name="connsiteY330" fmla="*/ 311296 h 834218"/>
                  <a:gd name="connsiteX331" fmla="*/ 2490804 w 3024845"/>
                  <a:gd name="connsiteY331" fmla="*/ 306972 h 834218"/>
                  <a:gd name="connsiteX332" fmla="*/ 2498911 w 3024845"/>
                  <a:gd name="connsiteY332" fmla="*/ 306972 h 834218"/>
                  <a:gd name="connsiteX333" fmla="*/ 2502964 w 3024845"/>
                  <a:gd name="connsiteY333" fmla="*/ 311296 h 834218"/>
                  <a:gd name="connsiteX334" fmla="*/ 2525258 w 3024845"/>
                  <a:gd name="connsiteY334" fmla="*/ 311296 h 834218"/>
                  <a:gd name="connsiteX335" fmla="*/ 2525258 w 3024845"/>
                  <a:gd name="connsiteY335" fmla="*/ 194560 h 834218"/>
                  <a:gd name="connsiteX336" fmla="*/ 2582005 w 3024845"/>
                  <a:gd name="connsiteY336" fmla="*/ 183751 h 834218"/>
                  <a:gd name="connsiteX337" fmla="*/ 2582005 w 3024845"/>
                  <a:gd name="connsiteY337" fmla="*/ 184832 h 834218"/>
                  <a:gd name="connsiteX338" fmla="*/ 2582005 w 3024845"/>
                  <a:gd name="connsiteY338" fmla="*/ 192398 h 834218"/>
                  <a:gd name="connsiteX339" fmla="*/ 2608352 w 3024845"/>
                  <a:gd name="connsiteY339" fmla="*/ 192398 h 834218"/>
                  <a:gd name="connsiteX340" fmla="*/ 2608352 w 3024845"/>
                  <a:gd name="connsiteY340" fmla="*/ 447488 h 834218"/>
                  <a:gd name="connsiteX341" fmla="*/ 2630646 w 3024845"/>
                  <a:gd name="connsiteY341" fmla="*/ 447488 h 834218"/>
                  <a:gd name="connsiteX342" fmla="*/ 2630646 w 3024845"/>
                  <a:gd name="connsiteY342" fmla="*/ 443164 h 834218"/>
                  <a:gd name="connsiteX343" fmla="*/ 2642806 w 3024845"/>
                  <a:gd name="connsiteY343" fmla="*/ 443164 h 834218"/>
                  <a:gd name="connsiteX344" fmla="*/ 2642806 w 3024845"/>
                  <a:gd name="connsiteY344" fmla="*/ 447488 h 834218"/>
                  <a:gd name="connsiteX345" fmla="*/ 2667126 w 3024845"/>
                  <a:gd name="connsiteY345" fmla="*/ 447488 h 834218"/>
                  <a:gd name="connsiteX346" fmla="*/ 2667126 w 3024845"/>
                  <a:gd name="connsiteY346" fmla="*/ 434517 h 834218"/>
                  <a:gd name="connsiteX347" fmla="*/ 2695500 w 3024845"/>
                  <a:gd name="connsiteY347" fmla="*/ 434517 h 834218"/>
                  <a:gd name="connsiteX348" fmla="*/ 2707660 w 3024845"/>
                  <a:gd name="connsiteY348" fmla="*/ 430193 h 834218"/>
                  <a:gd name="connsiteX349" fmla="*/ 2727927 w 3024845"/>
                  <a:gd name="connsiteY349" fmla="*/ 434517 h 834218"/>
                  <a:gd name="connsiteX350" fmla="*/ 2727927 w 3024845"/>
                  <a:gd name="connsiteY350" fmla="*/ 417223 h 834218"/>
                  <a:gd name="connsiteX351" fmla="*/ 2736034 w 3024845"/>
                  <a:gd name="connsiteY351" fmla="*/ 417223 h 834218"/>
                  <a:gd name="connsiteX352" fmla="*/ 2736034 w 3024845"/>
                  <a:gd name="connsiteY352" fmla="*/ 404252 h 834218"/>
                  <a:gd name="connsiteX353" fmla="*/ 2792781 w 3024845"/>
                  <a:gd name="connsiteY353" fmla="*/ 404252 h 834218"/>
                  <a:gd name="connsiteX354" fmla="*/ 2792781 w 3024845"/>
                  <a:gd name="connsiteY354" fmla="*/ 373987 h 834218"/>
                  <a:gd name="connsiteX355" fmla="*/ 2811021 w 3024845"/>
                  <a:gd name="connsiteY355" fmla="*/ 373987 h 834218"/>
                  <a:gd name="connsiteX356" fmla="*/ 2811021 w 3024845"/>
                  <a:gd name="connsiteY356" fmla="*/ 367502 h 834218"/>
                  <a:gd name="connsiteX357" fmla="*/ 2823181 w 3024845"/>
                  <a:gd name="connsiteY357" fmla="*/ 367502 h 834218"/>
                  <a:gd name="connsiteX358" fmla="*/ 2823181 w 3024845"/>
                  <a:gd name="connsiteY358" fmla="*/ 373987 h 834218"/>
                  <a:gd name="connsiteX359" fmla="*/ 2839395 w 3024845"/>
                  <a:gd name="connsiteY359" fmla="*/ 373987 h 834218"/>
                  <a:gd name="connsiteX360" fmla="*/ 2839395 w 3024845"/>
                  <a:gd name="connsiteY360" fmla="*/ 423708 h 834218"/>
                  <a:gd name="connsiteX361" fmla="*/ 2871822 w 3024845"/>
                  <a:gd name="connsiteY361" fmla="*/ 423708 h 834218"/>
                  <a:gd name="connsiteX362" fmla="*/ 2871822 w 3024845"/>
                  <a:gd name="connsiteY362" fmla="*/ 397767 h 834218"/>
                  <a:gd name="connsiteX363" fmla="*/ 2910329 w 3024845"/>
                  <a:gd name="connsiteY363" fmla="*/ 397767 h 834218"/>
                  <a:gd name="connsiteX364" fmla="*/ 2910329 w 3024845"/>
                  <a:gd name="connsiteY364" fmla="*/ 367502 h 834218"/>
                  <a:gd name="connsiteX365" fmla="*/ 2958970 w 3024845"/>
                  <a:gd name="connsiteY365" fmla="*/ 367502 h 834218"/>
                  <a:gd name="connsiteX366" fmla="*/ 2958970 w 3024845"/>
                  <a:gd name="connsiteY366" fmla="*/ 478658 h 834218"/>
                  <a:gd name="connsiteX367" fmla="*/ 2958970 w 3024845"/>
                  <a:gd name="connsiteY367" fmla="*/ 492437 h 834218"/>
                  <a:gd name="connsiteX368" fmla="*/ 3024845 w 3024845"/>
                  <a:gd name="connsiteY368" fmla="*/ 492437 h 834218"/>
                  <a:gd name="connsiteX369" fmla="*/ 3024845 w 3024845"/>
                  <a:gd name="connsiteY369" fmla="*/ 834218 h 834218"/>
                  <a:gd name="connsiteX370" fmla="*/ 2054 w 3024845"/>
                  <a:gd name="connsiteY370" fmla="*/ 831885 h 834218"/>
                  <a:gd name="connsiteX371" fmla="*/ 0 w 3024845"/>
                  <a:gd name="connsiteY371" fmla="*/ 397767 h 834218"/>
                  <a:gd name="connsiteX372" fmla="*/ 20267 w 3024845"/>
                  <a:gd name="connsiteY372" fmla="*/ 397767 h 834218"/>
                  <a:gd name="connsiteX373" fmla="*/ 20774 w 3024845"/>
                  <a:gd name="connsiteY373" fmla="*/ 396686 h 834218"/>
                  <a:gd name="connsiteX374" fmla="*/ 24320 w 3024845"/>
                  <a:gd name="connsiteY374" fmla="*/ 389120 h 834218"/>
                  <a:gd name="connsiteX375" fmla="*/ 26094 w 3024845"/>
                  <a:gd name="connsiteY375" fmla="*/ 389390 h 834218"/>
                  <a:gd name="connsiteX376" fmla="*/ 38507 w 3024845"/>
                  <a:gd name="connsiteY376" fmla="*/ 391281 h 834218"/>
                  <a:gd name="connsiteX377" fmla="*/ 39014 w 3024845"/>
                  <a:gd name="connsiteY377" fmla="*/ 392633 h 834218"/>
                  <a:gd name="connsiteX378" fmla="*/ 42560 w 3024845"/>
                  <a:gd name="connsiteY378" fmla="*/ 402090 h 834218"/>
                  <a:gd name="connsiteX379" fmla="*/ 68907 w 3024845"/>
                  <a:gd name="connsiteY379" fmla="*/ 404252 h 834218"/>
                  <a:gd name="connsiteX380" fmla="*/ 68907 w 3024845"/>
                  <a:gd name="connsiteY380" fmla="*/ 281031 h 834218"/>
                  <a:gd name="connsiteX381" fmla="*/ 70934 w 3024845"/>
                  <a:gd name="connsiteY381" fmla="*/ 281031 h 834218"/>
                  <a:gd name="connsiteX382" fmla="*/ 85121 w 3024845"/>
                  <a:gd name="connsiteY382" fmla="*/ 281031 h 834218"/>
                  <a:gd name="connsiteX383" fmla="*/ 85121 w 3024845"/>
                  <a:gd name="connsiteY383" fmla="*/ 144839 h 834218"/>
                  <a:gd name="connsiteX384" fmla="*/ 86894 w 3024845"/>
                  <a:gd name="connsiteY384" fmla="*/ 144839 h 834218"/>
                  <a:gd name="connsiteX385" fmla="*/ 99308 w 3024845"/>
                  <a:gd name="connsiteY385" fmla="*/ 144839 h 834218"/>
                  <a:gd name="connsiteX386" fmla="*/ 99308 w 3024845"/>
                  <a:gd name="connsiteY386" fmla="*/ 30265 h 834218"/>
                  <a:gd name="connsiteX387" fmla="*/ 103361 w 3024845"/>
                  <a:gd name="connsiteY387" fmla="*/ 2161 h 834218"/>
                  <a:gd name="connsiteX0" fmla="*/ 103361 w 3024845"/>
                  <a:gd name="connsiteY0" fmla="*/ 2161 h 834218"/>
                  <a:gd name="connsiteX1" fmla="*/ 200642 w 3024845"/>
                  <a:gd name="connsiteY1" fmla="*/ 0 h 834218"/>
                  <a:gd name="connsiteX2" fmla="*/ 220909 w 3024845"/>
                  <a:gd name="connsiteY2" fmla="*/ 144839 h 834218"/>
                  <a:gd name="connsiteX3" fmla="*/ 223189 w 3024845"/>
                  <a:gd name="connsiteY3" fmla="*/ 144839 h 834218"/>
                  <a:gd name="connsiteX4" fmla="*/ 239150 w 3024845"/>
                  <a:gd name="connsiteY4" fmla="*/ 144839 h 834218"/>
                  <a:gd name="connsiteX5" fmla="*/ 239150 w 3024845"/>
                  <a:gd name="connsiteY5" fmla="*/ 285354 h 834218"/>
                  <a:gd name="connsiteX6" fmla="*/ 240670 w 3024845"/>
                  <a:gd name="connsiteY6" fmla="*/ 285084 h 834218"/>
                  <a:gd name="connsiteX7" fmla="*/ 251310 w 3024845"/>
                  <a:gd name="connsiteY7" fmla="*/ 283193 h 834218"/>
                  <a:gd name="connsiteX8" fmla="*/ 249283 w 3024845"/>
                  <a:gd name="connsiteY8" fmla="*/ 371825 h 834218"/>
                  <a:gd name="connsiteX9" fmla="*/ 250803 w 3024845"/>
                  <a:gd name="connsiteY9" fmla="*/ 372096 h 834218"/>
                  <a:gd name="connsiteX10" fmla="*/ 261443 w 3024845"/>
                  <a:gd name="connsiteY10" fmla="*/ 373987 h 834218"/>
                  <a:gd name="connsiteX11" fmla="*/ 261696 w 3024845"/>
                  <a:gd name="connsiteY11" fmla="*/ 374798 h 834218"/>
                  <a:gd name="connsiteX12" fmla="*/ 263470 w 3024845"/>
                  <a:gd name="connsiteY12" fmla="*/ 380473 h 834218"/>
                  <a:gd name="connsiteX13" fmla="*/ 264230 w 3024845"/>
                  <a:gd name="connsiteY13" fmla="*/ 378041 h 834218"/>
                  <a:gd name="connsiteX14" fmla="*/ 269550 w 3024845"/>
                  <a:gd name="connsiteY14" fmla="*/ 361017 h 834218"/>
                  <a:gd name="connsiteX15" fmla="*/ 271323 w 3024845"/>
                  <a:gd name="connsiteY15" fmla="*/ 361017 h 834218"/>
                  <a:gd name="connsiteX16" fmla="*/ 283737 w 3024845"/>
                  <a:gd name="connsiteY16" fmla="*/ 361017 h 834218"/>
                  <a:gd name="connsiteX17" fmla="*/ 283737 w 3024845"/>
                  <a:gd name="connsiteY17" fmla="*/ 393443 h 834218"/>
                  <a:gd name="connsiteX18" fmla="*/ 284750 w 3024845"/>
                  <a:gd name="connsiteY18" fmla="*/ 393984 h 834218"/>
                  <a:gd name="connsiteX19" fmla="*/ 291844 w 3024845"/>
                  <a:gd name="connsiteY19" fmla="*/ 397767 h 834218"/>
                  <a:gd name="connsiteX20" fmla="*/ 291844 w 3024845"/>
                  <a:gd name="connsiteY20" fmla="*/ 399118 h 834218"/>
                  <a:gd name="connsiteX21" fmla="*/ 291844 w 3024845"/>
                  <a:gd name="connsiteY21" fmla="*/ 408576 h 834218"/>
                  <a:gd name="connsiteX22" fmla="*/ 336431 w 3024845"/>
                  <a:gd name="connsiteY22" fmla="*/ 408576 h 834218"/>
                  <a:gd name="connsiteX23" fmla="*/ 336431 w 3024845"/>
                  <a:gd name="connsiteY23" fmla="*/ 409657 h 834218"/>
                  <a:gd name="connsiteX24" fmla="*/ 336431 w 3024845"/>
                  <a:gd name="connsiteY24" fmla="*/ 417223 h 834218"/>
                  <a:gd name="connsiteX25" fmla="*/ 338457 w 3024845"/>
                  <a:gd name="connsiteY25" fmla="*/ 417223 h 834218"/>
                  <a:gd name="connsiteX26" fmla="*/ 352644 w 3024845"/>
                  <a:gd name="connsiteY26" fmla="*/ 417223 h 834218"/>
                  <a:gd name="connsiteX27" fmla="*/ 352644 w 3024845"/>
                  <a:gd name="connsiteY27" fmla="*/ 386958 h 834218"/>
                  <a:gd name="connsiteX28" fmla="*/ 397231 w 3024845"/>
                  <a:gd name="connsiteY28" fmla="*/ 386958 h 834218"/>
                  <a:gd name="connsiteX29" fmla="*/ 397231 w 3024845"/>
                  <a:gd name="connsiteY29" fmla="*/ 385607 h 834218"/>
                  <a:gd name="connsiteX30" fmla="*/ 397231 w 3024845"/>
                  <a:gd name="connsiteY30" fmla="*/ 376149 h 834218"/>
                  <a:gd name="connsiteX31" fmla="*/ 398245 w 3024845"/>
                  <a:gd name="connsiteY31" fmla="*/ 376149 h 834218"/>
                  <a:gd name="connsiteX32" fmla="*/ 405338 w 3024845"/>
                  <a:gd name="connsiteY32" fmla="*/ 376149 h 834218"/>
                  <a:gd name="connsiteX33" fmla="*/ 405338 w 3024845"/>
                  <a:gd name="connsiteY33" fmla="*/ 374258 h 834218"/>
                  <a:gd name="connsiteX34" fmla="*/ 405338 w 3024845"/>
                  <a:gd name="connsiteY34" fmla="*/ 361017 h 834218"/>
                  <a:gd name="connsiteX35" fmla="*/ 406098 w 3024845"/>
                  <a:gd name="connsiteY35" fmla="*/ 361017 h 834218"/>
                  <a:gd name="connsiteX36" fmla="*/ 411418 w 3024845"/>
                  <a:gd name="connsiteY36" fmla="*/ 361017 h 834218"/>
                  <a:gd name="connsiteX37" fmla="*/ 411418 w 3024845"/>
                  <a:gd name="connsiteY37" fmla="*/ 359936 h 834218"/>
                  <a:gd name="connsiteX38" fmla="*/ 411418 w 3024845"/>
                  <a:gd name="connsiteY38" fmla="*/ 352369 h 834218"/>
                  <a:gd name="connsiteX39" fmla="*/ 413445 w 3024845"/>
                  <a:gd name="connsiteY39" fmla="*/ 352369 h 834218"/>
                  <a:gd name="connsiteX40" fmla="*/ 427632 w 3024845"/>
                  <a:gd name="connsiteY40" fmla="*/ 352369 h 834218"/>
                  <a:gd name="connsiteX41" fmla="*/ 427632 w 3024845"/>
                  <a:gd name="connsiteY41" fmla="*/ 353450 h 834218"/>
                  <a:gd name="connsiteX42" fmla="*/ 427632 w 3024845"/>
                  <a:gd name="connsiteY42" fmla="*/ 361017 h 834218"/>
                  <a:gd name="connsiteX43" fmla="*/ 449925 w 3024845"/>
                  <a:gd name="connsiteY43" fmla="*/ 361017 h 834218"/>
                  <a:gd name="connsiteX44" fmla="*/ 449925 w 3024845"/>
                  <a:gd name="connsiteY44" fmla="*/ 359125 h 834218"/>
                  <a:gd name="connsiteX45" fmla="*/ 449925 w 3024845"/>
                  <a:gd name="connsiteY45" fmla="*/ 345884 h 834218"/>
                  <a:gd name="connsiteX46" fmla="*/ 451699 w 3024845"/>
                  <a:gd name="connsiteY46" fmla="*/ 345884 h 834218"/>
                  <a:gd name="connsiteX47" fmla="*/ 464112 w 3024845"/>
                  <a:gd name="connsiteY47" fmla="*/ 345884 h 834218"/>
                  <a:gd name="connsiteX48" fmla="*/ 464112 w 3024845"/>
                  <a:gd name="connsiteY48" fmla="*/ 369664 h 834218"/>
                  <a:gd name="connsiteX49" fmla="*/ 465126 w 3024845"/>
                  <a:gd name="connsiteY49" fmla="*/ 369664 h 834218"/>
                  <a:gd name="connsiteX50" fmla="*/ 472219 w 3024845"/>
                  <a:gd name="connsiteY50" fmla="*/ 369664 h 834218"/>
                  <a:gd name="connsiteX51" fmla="*/ 472219 w 3024845"/>
                  <a:gd name="connsiteY51" fmla="*/ 368583 h 834218"/>
                  <a:gd name="connsiteX52" fmla="*/ 472219 w 3024845"/>
                  <a:gd name="connsiteY52" fmla="*/ 361017 h 834218"/>
                  <a:gd name="connsiteX53" fmla="*/ 473992 w 3024845"/>
                  <a:gd name="connsiteY53" fmla="*/ 361017 h 834218"/>
                  <a:gd name="connsiteX54" fmla="*/ 486406 w 3024845"/>
                  <a:gd name="connsiteY54" fmla="*/ 361017 h 834218"/>
                  <a:gd name="connsiteX55" fmla="*/ 486406 w 3024845"/>
                  <a:gd name="connsiteY55" fmla="*/ 386958 h 834218"/>
                  <a:gd name="connsiteX56" fmla="*/ 488433 w 3024845"/>
                  <a:gd name="connsiteY56" fmla="*/ 386958 h 834218"/>
                  <a:gd name="connsiteX57" fmla="*/ 502619 w 3024845"/>
                  <a:gd name="connsiteY57" fmla="*/ 386958 h 834218"/>
                  <a:gd name="connsiteX58" fmla="*/ 502619 w 3024845"/>
                  <a:gd name="connsiteY58" fmla="*/ 388579 h 834218"/>
                  <a:gd name="connsiteX59" fmla="*/ 502619 w 3024845"/>
                  <a:gd name="connsiteY59" fmla="*/ 399929 h 834218"/>
                  <a:gd name="connsiteX60" fmla="*/ 503379 w 3024845"/>
                  <a:gd name="connsiteY60" fmla="*/ 399929 h 834218"/>
                  <a:gd name="connsiteX61" fmla="*/ 508700 w 3024845"/>
                  <a:gd name="connsiteY61" fmla="*/ 399929 h 834218"/>
                  <a:gd name="connsiteX62" fmla="*/ 508700 w 3024845"/>
                  <a:gd name="connsiteY62" fmla="*/ 399118 h 834218"/>
                  <a:gd name="connsiteX63" fmla="*/ 508700 w 3024845"/>
                  <a:gd name="connsiteY63" fmla="*/ 393443 h 834218"/>
                  <a:gd name="connsiteX64" fmla="*/ 539100 w 3024845"/>
                  <a:gd name="connsiteY64" fmla="*/ 393443 h 834218"/>
                  <a:gd name="connsiteX65" fmla="*/ 539100 w 3024845"/>
                  <a:gd name="connsiteY65" fmla="*/ 417223 h 834218"/>
                  <a:gd name="connsiteX66" fmla="*/ 540113 w 3024845"/>
                  <a:gd name="connsiteY66" fmla="*/ 417223 h 834218"/>
                  <a:gd name="connsiteX67" fmla="*/ 547207 w 3024845"/>
                  <a:gd name="connsiteY67" fmla="*/ 417223 h 834218"/>
                  <a:gd name="connsiteX68" fmla="*/ 547207 w 3024845"/>
                  <a:gd name="connsiteY68" fmla="*/ 418304 h 834218"/>
                  <a:gd name="connsiteX69" fmla="*/ 547207 w 3024845"/>
                  <a:gd name="connsiteY69" fmla="*/ 425870 h 834218"/>
                  <a:gd name="connsiteX70" fmla="*/ 547967 w 3024845"/>
                  <a:gd name="connsiteY70" fmla="*/ 425870 h 834218"/>
                  <a:gd name="connsiteX71" fmla="*/ 553287 w 3024845"/>
                  <a:gd name="connsiteY71" fmla="*/ 425870 h 834218"/>
                  <a:gd name="connsiteX72" fmla="*/ 553287 w 3024845"/>
                  <a:gd name="connsiteY72" fmla="*/ 423708 h 834218"/>
                  <a:gd name="connsiteX73" fmla="*/ 553287 w 3024845"/>
                  <a:gd name="connsiteY73" fmla="*/ 408576 h 834218"/>
                  <a:gd name="connsiteX74" fmla="*/ 554300 w 3024845"/>
                  <a:gd name="connsiteY74" fmla="*/ 408576 h 834218"/>
                  <a:gd name="connsiteX75" fmla="*/ 561394 w 3024845"/>
                  <a:gd name="connsiteY75" fmla="*/ 408576 h 834218"/>
                  <a:gd name="connsiteX76" fmla="*/ 561394 w 3024845"/>
                  <a:gd name="connsiteY76" fmla="*/ 409657 h 834218"/>
                  <a:gd name="connsiteX77" fmla="*/ 561394 w 3024845"/>
                  <a:gd name="connsiteY77" fmla="*/ 417223 h 834218"/>
                  <a:gd name="connsiteX78" fmla="*/ 566714 w 3024845"/>
                  <a:gd name="connsiteY78" fmla="*/ 415230 h 834218"/>
                  <a:gd name="connsiteX79" fmla="*/ 567474 w 3024845"/>
                  <a:gd name="connsiteY79" fmla="*/ 414250 h 834218"/>
                  <a:gd name="connsiteX80" fmla="*/ 567474 w 3024845"/>
                  <a:gd name="connsiteY80" fmla="*/ 408576 h 834218"/>
                  <a:gd name="connsiteX81" fmla="*/ 605981 w 3024845"/>
                  <a:gd name="connsiteY81" fmla="*/ 408576 h 834218"/>
                  <a:gd name="connsiteX82" fmla="*/ 605981 w 3024845"/>
                  <a:gd name="connsiteY82" fmla="*/ 432355 h 834218"/>
                  <a:gd name="connsiteX83" fmla="*/ 608007 w 3024845"/>
                  <a:gd name="connsiteY83" fmla="*/ 432355 h 834218"/>
                  <a:gd name="connsiteX84" fmla="*/ 622194 w 3024845"/>
                  <a:gd name="connsiteY84" fmla="*/ 432355 h 834218"/>
                  <a:gd name="connsiteX85" fmla="*/ 622194 w 3024845"/>
                  <a:gd name="connsiteY85" fmla="*/ 433436 h 834218"/>
                  <a:gd name="connsiteX86" fmla="*/ 622194 w 3024845"/>
                  <a:gd name="connsiteY86" fmla="*/ 441002 h 834218"/>
                  <a:gd name="connsiteX87" fmla="*/ 623968 w 3024845"/>
                  <a:gd name="connsiteY87" fmla="*/ 441002 h 834218"/>
                  <a:gd name="connsiteX88" fmla="*/ 636381 w 3024845"/>
                  <a:gd name="connsiteY88" fmla="*/ 441002 h 834218"/>
                  <a:gd name="connsiteX89" fmla="*/ 636381 w 3024845"/>
                  <a:gd name="connsiteY89" fmla="*/ 417223 h 834218"/>
                  <a:gd name="connsiteX90" fmla="*/ 637394 w 3024845"/>
                  <a:gd name="connsiteY90" fmla="*/ 417223 h 834218"/>
                  <a:gd name="connsiteX91" fmla="*/ 644488 w 3024845"/>
                  <a:gd name="connsiteY91" fmla="*/ 417223 h 834218"/>
                  <a:gd name="connsiteX92" fmla="*/ 644488 w 3024845"/>
                  <a:gd name="connsiteY92" fmla="*/ 384796 h 834218"/>
                  <a:gd name="connsiteX93" fmla="*/ 645501 w 3024845"/>
                  <a:gd name="connsiteY93" fmla="*/ 384796 h 834218"/>
                  <a:gd name="connsiteX94" fmla="*/ 652595 w 3024845"/>
                  <a:gd name="connsiteY94" fmla="*/ 384796 h 834218"/>
                  <a:gd name="connsiteX95" fmla="*/ 652595 w 3024845"/>
                  <a:gd name="connsiteY95" fmla="*/ 382905 h 834218"/>
                  <a:gd name="connsiteX96" fmla="*/ 652595 w 3024845"/>
                  <a:gd name="connsiteY96" fmla="*/ 369664 h 834218"/>
                  <a:gd name="connsiteX97" fmla="*/ 651328 w 3024845"/>
                  <a:gd name="connsiteY97" fmla="*/ 368042 h 834218"/>
                  <a:gd name="connsiteX98" fmla="*/ 656648 w 3024845"/>
                  <a:gd name="connsiteY98" fmla="*/ 356693 h 834218"/>
                  <a:gd name="connsiteX99" fmla="*/ 664755 w 3024845"/>
                  <a:gd name="connsiteY99" fmla="*/ 384796 h 834218"/>
                  <a:gd name="connsiteX100" fmla="*/ 665515 w 3024845"/>
                  <a:gd name="connsiteY100" fmla="*/ 384796 h 834218"/>
                  <a:gd name="connsiteX101" fmla="*/ 670835 w 3024845"/>
                  <a:gd name="connsiteY101" fmla="*/ 384796 h 834218"/>
                  <a:gd name="connsiteX102" fmla="*/ 670835 w 3024845"/>
                  <a:gd name="connsiteY102" fmla="*/ 278869 h 834218"/>
                  <a:gd name="connsiteX103" fmla="*/ 672355 w 3024845"/>
                  <a:gd name="connsiteY103" fmla="*/ 278869 h 834218"/>
                  <a:gd name="connsiteX104" fmla="*/ 682995 w 3024845"/>
                  <a:gd name="connsiteY104" fmla="*/ 278869 h 834218"/>
                  <a:gd name="connsiteX105" fmla="*/ 682995 w 3024845"/>
                  <a:gd name="connsiteY105" fmla="*/ 231310 h 834218"/>
                  <a:gd name="connsiteX106" fmla="*/ 709342 w 3024845"/>
                  <a:gd name="connsiteY106" fmla="*/ 231310 h 834218"/>
                  <a:gd name="connsiteX107" fmla="*/ 709342 w 3024845"/>
                  <a:gd name="connsiteY107" fmla="*/ 209692 h 834218"/>
                  <a:gd name="connsiteX108" fmla="*/ 743796 w 3024845"/>
                  <a:gd name="connsiteY108" fmla="*/ 209692 h 834218"/>
                  <a:gd name="connsiteX109" fmla="*/ 743796 w 3024845"/>
                  <a:gd name="connsiteY109" fmla="*/ 212124 h 834218"/>
                  <a:gd name="connsiteX110" fmla="*/ 743796 w 3024845"/>
                  <a:gd name="connsiteY110" fmla="*/ 229148 h 834218"/>
                  <a:gd name="connsiteX111" fmla="*/ 746076 w 3024845"/>
                  <a:gd name="connsiteY111" fmla="*/ 229148 h 834218"/>
                  <a:gd name="connsiteX112" fmla="*/ 762036 w 3024845"/>
                  <a:gd name="connsiteY112" fmla="*/ 229148 h 834218"/>
                  <a:gd name="connsiteX113" fmla="*/ 762036 w 3024845"/>
                  <a:gd name="connsiteY113" fmla="*/ 276707 h 834218"/>
                  <a:gd name="connsiteX114" fmla="*/ 763049 w 3024845"/>
                  <a:gd name="connsiteY114" fmla="*/ 276707 h 834218"/>
                  <a:gd name="connsiteX115" fmla="*/ 770143 w 3024845"/>
                  <a:gd name="connsiteY115" fmla="*/ 276707 h 834218"/>
                  <a:gd name="connsiteX116" fmla="*/ 784330 w 3024845"/>
                  <a:gd name="connsiteY116" fmla="*/ 281031 h 834218"/>
                  <a:gd name="connsiteX117" fmla="*/ 784330 w 3024845"/>
                  <a:gd name="connsiteY117" fmla="*/ 319943 h 834218"/>
                  <a:gd name="connsiteX118" fmla="*/ 785343 w 3024845"/>
                  <a:gd name="connsiteY118" fmla="*/ 319943 h 834218"/>
                  <a:gd name="connsiteX119" fmla="*/ 792436 w 3024845"/>
                  <a:gd name="connsiteY119" fmla="*/ 319943 h 834218"/>
                  <a:gd name="connsiteX120" fmla="*/ 792436 w 3024845"/>
                  <a:gd name="connsiteY120" fmla="*/ 321564 h 834218"/>
                  <a:gd name="connsiteX121" fmla="*/ 792436 w 3024845"/>
                  <a:gd name="connsiteY121" fmla="*/ 332913 h 834218"/>
                  <a:gd name="connsiteX122" fmla="*/ 794463 w 3024845"/>
                  <a:gd name="connsiteY122" fmla="*/ 332913 h 834218"/>
                  <a:gd name="connsiteX123" fmla="*/ 808650 w 3024845"/>
                  <a:gd name="connsiteY123" fmla="*/ 332913 h 834218"/>
                  <a:gd name="connsiteX124" fmla="*/ 814730 w 3024845"/>
                  <a:gd name="connsiteY124" fmla="*/ 339399 h 834218"/>
                  <a:gd name="connsiteX125" fmla="*/ 814730 w 3024845"/>
                  <a:gd name="connsiteY125" fmla="*/ 361017 h 834218"/>
                  <a:gd name="connsiteX126" fmla="*/ 817010 w 3024845"/>
                  <a:gd name="connsiteY126" fmla="*/ 361017 h 834218"/>
                  <a:gd name="connsiteX127" fmla="*/ 832970 w 3024845"/>
                  <a:gd name="connsiteY127" fmla="*/ 361017 h 834218"/>
                  <a:gd name="connsiteX128" fmla="*/ 832970 w 3024845"/>
                  <a:gd name="connsiteY128" fmla="*/ 362097 h 834218"/>
                  <a:gd name="connsiteX129" fmla="*/ 832970 w 3024845"/>
                  <a:gd name="connsiteY129" fmla="*/ 369664 h 834218"/>
                  <a:gd name="connsiteX130" fmla="*/ 834237 w 3024845"/>
                  <a:gd name="connsiteY130" fmla="*/ 369664 h 834218"/>
                  <a:gd name="connsiteX131" fmla="*/ 843104 w 3024845"/>
                  <a:gd name="connsiteY131" fmla="*/ 369664 h 834218"/>
                  <a:gd name="connsiteX132" fmla="*/ 843104 w 3024845"/>
                  <a:gd name="connsiteY132" fmla="*/ 371825 h 834218"/>
                  <a:gd name="connsiteX133" fmla="*/ 843104 w 3024845"/>
                  <a:gd name="connsiteY133" fmla="*/ 386958 h 834218"/>
                  <a:gd name="connsiteX134" fmla="*/ 847157 w 3024845"/>
                  <a:gd name="connsiteY134" fmla="*/ 385066 h 834218"/>
                  <a:gd name="connsiteX135" fmla="*/ 847157 w 3024845"/>
                  <a:gd name="connsiteY135" fmla="*/ 371825 h 834218"/>
                  <a:gd name="connsiteX136" fmla="*/ 848170 w 3024845"/>
                  <a:gd name="connsiteY136" fmla="*/ 371825 h 834218"/>
                  <a:gd name="connsiteX137" fmla="*/ 855264 w 3024845"/>
                  <a:gd name="connsiteY137" fmla="*/ 371825 h 834218"/>
                  <a:gd name="connsiteX138" fmla="*/ 855264 w 3024845"/>
                  <a:gd name="connsiteY138" fmla="*/ 373447 h 834218"/>
                  <a:gd name="connsiteX139" fmla="*/ 855264 w 3024845"/>
                  <a:gd name="connsiteY139" fmla="*/ 384796 h 834218"/>
                  <a:gd name="connsiteX140" fmla="*/ 856024 w 3024845"/>
                  <a:gd name="connsiteY140" fmla="*/ 384796 h 834218"/>
                  <a:gd name="connsiteX141" fmla="*/ 861344 w 3024845"/>
                  <a:gd name="connsiteY141" fmla="*/ 384796 h 834218"/>
                  <a:gd name="connsiteX142" fmla="*/ 909984 w 3024845"/>
                  <a:gd name="connsiteY142" fmla="*/ 380473 h 834218"/>
                  <a:gd name="connsiteX143" fmla="*/ 909984 w 3024845"/>
                  <a:gd name="connsiteY143" fmla="*/ 381824 h 834218"/>
                  <a:gd name="connsiteX144" fmla="*/ 909984 w 3024845"/>
                  <a:gd name="connsiteY144" fmla="*/ 391281 h 834218"/>
                  <a:gd name="connsiteX145" fmla="*/ 910744 w 3024845"/>
                  <a:gd name="connsiteY145" fmla="*/ 391281 h 834218"/>
                  <a:gd name="connsiteX146" fmla="*/ 916065 w 3024845"/>
                  <a:gd name="connsiteY146" fmla="*/ 391281 h 834218"/>
                  <a:gd name="connsiteX147" fmla="*/ 916065 w 3024845"/>
                  <a:gd name="connsiteY147" fmla="*/ 393443 h 834218"/>
                  <a:gd name="connsiteX148" fmla="*/ 916065 w 3024845"/>
                  <a:gd name="connsiteY148" fmla="*/ 408576 h 834218"/>
                  <a:gd name="connsiteX149" fmla="*/ 918091 w 3024845"/>
                  <a:gd name="connsiteY149" fmla="*/ 407225 h 834218"/>
                  <a:gd name="connsiteX150" fmla="*/ 932278 w 3024845"/>
                  <a:gd name="connsiteY150" fmla="*/ 397767 h 834218"/>
                  <a:gd name="connsiteX151" fmla="*/ 938358 w 3024845"/>
                  <a:gd name="connsiteY151" fmla="*/ 356693 h 834218"/>
                  <a:gd name="connsiteX152" fmla="*/ 939118 w 3024845"/>
                  <a:gd name="connsiteY152" fmla="*/ 356423 h 834218"/>
                  <a:gd name="connsiteX153" fmla="*/ 944438 w 3024845"/>
                  <a:gd name="connsiteY153" fmla="*/ 354531 h 834218"/>
                  <a:gd name="connsiteX154" fmla="*/ 946465 w 3024845"/>
                  <a:gd name="connsiteY154" fmla="*/ 285354 h 834218"/>
                  <a:gd name="connsiteX155" fmla="*/ 948492 w 3024845"/>
                  <a:gd name="connsiteY155" fmla="*/ 354531 h 834218"/>
                  <a:gd name="connsiteX156" fmla="*/ 949252 w 3024845"/>
                  <a:gd name="connsiteY156" fmla="*/ 354801 h 834218"/>
                  <a:gd name="connsiteX157" fmla="*/ 954572 w 3024845"/>
                  <a:gd name="connsiteY157" fmla="*/ 356693 h 834218"/>
                  <a:gd name="connsiteX158" fmla="*/ 954572 w 3024845"/>
                  <a:gd name="connsiteY158" fmla="*/ 270222 h 834218"/>
                  <a:gd name="connsiteX159" fmla="*/ 958625 w 3024845"/>
                  <a:gd name="connsiteY159" fmla="*/ 237795 h 834218"/>
                  <a:gd name="connsiteX160" fmla="*/ 997132 w 3024845"/>
                  <a:gd name="connsiteY160" fmla="*/ 237795 h 834218"/>
                  <a:gd name="connsiteX161" fmla="*/ 997132 w 3024845"/>
                  <a:gd name="connsiteY161" fmla="*/ 270222 h 834218"/>
                  <a:gd name="connsiteX162" fmla="*/ 997892 w 3024845"/>
                  <a:gd name="connsiteY162" fmla="*/ 270222 h 834218"/>
                  <a:gd name="connsiteX163" fmla="*/ 1003212 w 3024845"/>
                  <a:gd name="connsiteY163" fmla="*/ 270222 h 834218"/>
                  <a:gd name="connsiteX164" fmla="*/ 1003212 w 3024845"/>
                  <a:gd name="connsiteY164" fmla="*/ 188074 h 834218"/>
                  <a:gd name="connsiteX165" fmla="*/ 1004986 w 3024845"/>
                  <a:gd name="connsiteY165" fmla="*/ 188074 h 834218"/>
                  <a:gd name="connsiteX166" fmla="*/ 1017399 w 3024845"/>
                  <a:gd name="connsiteY166" fmla="*/ 188074 h 834218"/>
                  <a:gd name="connsiteX167" fmla="*/ 1017399 w 3024845"/>
                  <a:gd name="connsiteY167" fmla="*/ 186183 h 834218"/>
                  <a:gd name="connsiteX168" fmla="*/ 1017399 w 3024845"/>
                  <a:gd name="connsiteY168" fmla="*/ 172942 h 834218"/>
                  <a:gd name="connsiteX169" fmla="*/ 1039693 w 3024845"/>
                  <a:gd name="connsiteY169" fmla="*/ 172942 h 834218"/>
                  <a:gd name="connsiteX170" fmla="*/ 1039693 w 3024845"/>
                  <a:gd name="connsiteY170" fmla="*/ 171861 h 834218"/>
                  <a:gd name="connsiteX171" fmla="*/ 1039693 w 3024845"/>
                  <a:gd name="connsiteY171" fmla="*/ 164295 h 834218"/>
                  <a:gd name="connsiteX172" fmla="*/ 1041466 w 3024845"/>
                  <a:gd name="connsiteY172" fmla="*/ 164295 h 834218"/>
                  <a:gd name="connsiteX173" fmla="*/ 1053880 w 3024845"/>
                  <a:gd name="connsiteY173" fmla="*/ 164295 h 834218"/>
                  <a:gd name="connsiteX174" fmla="*/ 1053880 w 3024845"/>
                  <a:gd name="connsiteY174" fmla="*/ 165376 h 834218"/>
                  <a:gd name="connsiteX175" fmla="*/ 1053880 w 3024845"/>
                  <a:gd name="connsiteY175" fmla="*/ 172942 h 834218"/>
                  <a:gd name="connsiteX176" fmla="*/ 1054640 w 3024845"/>
                  <a:gd name="connsiteY176" fmla="*/ 172942 h 834218"/>
                  <a:gd name="connsiteX177" fmla="*/ 1059960 w 3024845"/>
                  <a:gd name="connsiteY177" fmla="*/ 172942 h 834218"/>
                  <a:gd name="connsiteX178" fmla="*/ 1070093 w 3024845"/>
                  <a:gd name="connsiteY178" fmla="*/ 168618 h 834218"/>
                  <a:gd name="connsiteX179" fmla="*/ 1074146 w 3024845"/>
                  <a:gd name="connsiteY179" fmla="*/ 171861 h 834218"/>
                  <a:gd name="connsiteX180" fmla="*/ 1074146 w 3024845"/>
                  <a:gd name="connsiteY180" fmla="*/ 164295 h 834218"/>
                  <a:gd name="connsiteX181" fmla="*/ 1076426 w 3024845"/>
                  <a:gd name="connsiteY181" fmla="*/ 164295 h 834218"/>
                  <a:gd name="connsiteX182" fmla="*/ 1092387 w 3024845"/>
                  <a:gd name="connsiteY182" fmla="*/ 164295 h 834218"/>
                  <a:gd name="connsiteX183" fmla="*/ 1092387 w 3024845"/>
                  <a:gd name="connsiteY183" fmla="*/ 165376 h 834218"/>
                  <a:gd name="connsiteX184" fmla="*/ 1092387 w 3024845"/>
                  <a:gd name="connsiteY184" fmla="*/ 172942 h 834218"/>
                  <a:gd name="connsiteX185" fmla="*/ 1122787 w 3024845"/>
                  <a:gd name="connsiteY185" fmla="*/ 172942 h 834218"/>
                  <a:gd name="connsiteX186" fmla="*/ 1122787 w 3024845"/>
                  <a:gd name="connsiteY186" fmla="*/ 174563 h 834218"/>
                  <a:gd name="connsiteX187" fmla="*/ 1122787 w 3024845"/>
                  <a:gd name="connsiteY187" fmla="*/ 185913 h 834218"/>
                  <a:gd name="connsiteX188" fmla="*/ 1149134 w 3024845"/>
                  <a:gd name="connsiteY188" fmla="*/ 185913 h 834218"/>
                  <a:gd name="connsiteX189" fmla="*/ 1149134 w 3024845"/>
                  <a:gd name="connsiteY189" fmla="*/ 216177 h 834218"/>
                  <a:gd name="connsiteX190" fmla="*/ 1149894 w 3024845"/>
                  <a:gd name="connsiteY190" fmla="*/ 216177 h 834218"/>
                  <a:gd name="connsiteX191" fmla="*/ 1155214 w 3024845"/>
                  <a:gd name="connsiteY191" fmla="*/ 216177 h 834218"/>
                  <a:gd name="connsiteX192" fmla="*/ 1155214 w 3024845"/>
                  <a:gd name="connsiteY192" fmla="*/ 217258 h 834218"/>
                  <a:gd name="connsiteX193" fmla="*/ 1155214 w 3024845"/>
                  <a:gd name="connsiteY193" fmla="*/ 224825 h 834218"/>
                  <a:gd name="connsiteX194" fmla="*/ 1159268 w 3024845"/>
                  <a:gd name="connsiteY194" fmla="*/ 255089 h 834218"/>
                  <a:gd name="connsiteX195" fmla="*/ 1160028 w 3024845"/>
                  <a:gd name="connsiteY195" fmla="*/ 255089 h 834218"/>
                  <a:gd name="connsiteX196" fmla="*/ 1165348 w 3024845"/>
                  <a:gd name="connsiteY196" fmla="*/ 255089 h 834218"/>
                  <a:gd name="connsiteX197" fmla="*/ 1165348 w 3024845"/>
                  <a:gd name="connsiteY197" fmla="*/ 255900 h 834218"/>
                  <a:gd name="connsiteX198" fmla="*/ 1165348 w 3024845"/>
                  <a:gd name="connsiteY198" fmla="*/ 261575 h 834218"/>
                  <a:gd name="connsiteX199" fmla="*/ 1166361 w 3024845"/>
                  <a:gd name="connsiteY199" fmla="*/ 261575 h 834218"/>
                  <a:gd name="connsiteX200" fmla="*/ 1173454 w 3024845"/>
                  <a:gd name="connsiteY200" fmla="*/ 261575 h 834218"/>
                  <a:gd name="connsiteX201" fmla="*/ 1173454 w 3024845"/>
                  <a:gd name="connsiteY201" fmla="*/ 291840 h 834218"/>
                  <a:gd name="connsiteX202" fmla="*/ 1175481 w 3024845"/>
                  <a:gd name="connsiteY202" fmla="*/ 291840 h 834218"/>
                  <a:gd name="connsiteX203" fmla="*/ 1189668 w 3024845"/>
                  <a:gd name="connsiteY203" fmla="*/ 291840 h 834218"/>
                  <a:gd name="connsiteX204" fmla="*/ 1189668 w 3024845"/>
                  <a:gd name="connsiteY204" fmla="*/ 315619 h 834218"/>
                  <a:gd name="connsiteX205" fmla="*/ 1191695 w 3024845"/>
                  <a:gd name="connsiteY205" fmla="*/ 317240 h 834218"/>
                  <a:gd name="connsiteX206" fmla="*/ 1191695 w 3024845"/>
                  <a:gd name="connsiteY206" fmla="*/ 328590 h 834218"/>
                  <a:gd name="connsiteX207" fmla="*/ 1192455 w 3024845"/>
                  <a:gd name="connsiteY207" fmla="*/ 328590 h 834218"/>
                  <a:gd name="connsiteX208" fmla="*/ 1197775 w 3024845"/>
                  <a:gd name="connsiteY208" fmla="*/ 328590 h 834218"/>
                  <a:gd name="connsiteX209" fmla="*/ 1197775 w 3024845"/>
                  <a:gd name="connsiteY209" fmla="*/ 352369 h 834218"/>
                  <a:gd name="connsiteX210" fmla="*/ 1199041 w 3024845"/>
                  <a:gd name="connsiteY210" fmla="*/ 352369 h 834218"/>
                  <a:gd name="connsiteX211" fmla="*/ 1207908 w 3024845"/>
                  <a:gd name="connsiteY211" fmla="*/ 352369 h 834218"/>
                  <a:gd name="connsiteX212" fmla="*/ 1209935 w 3024845"/>
                  <a:gd name="connsiteY212" fmla="*/ 356423 h 834218"/>
                  <a:gd name="connsiteX213" fmla="*/ 1209935 w 3024845"/>
                  <a:gd name="connsiteY213" fmla="*/ 369664 h 834218"/>
                  <a:gd name="connsiteX214" fmla="*/ 1211455 w 3024845"/>
                  <a:gd name="connsiteY214" fmla="*/ 367772 h 834218"/>
                  <a:gd name="connsiteX215" fmla="*/ 1222095 w 3024845"/>
                  <a:gd name="connsiteY215" fmla="*/ 354531 h 834218"/>
                  <a:gd name="connsiteX216" fmla="*/ 1250469 w 3024845"/>
                  <a:gd name="connsiteY216" fmla="*/ 354531 h 834218"/>
                  <a:gd name="connsiteX217" fmla="*/ 1250469 w 3024845"/>
                  <a:gd name="connsiteY217" fmla="*/ 441002 h 834218"/>
                  <a:gd name="connsiteX218" fmla="*/ 1251229 w 3024845"/>
                  <a:gd name="connsiteY218" fmla="*/ 441002 h 834218"/>
                  <a:gd name="connsiteX219" fmla="*/ 1256549 w 3024845"/>
                  <a:gd name="connsiteY219" fmla="*/ 441002 h 834218"/>
                  <a:gd name="connsiteX220" fmla="*/ 1257309 w 3024845"/>
                  <a:gd name="connsiteY220" fmla="*/ 439651 h 834218"/>
                  <a:gd name="connsiteX221" fmla="*/ 1262629 w 3024845"/>
                  <a:gd name="connsiteY221" fmla="*/ 430193 h 834218"/>
                  <a:gd name="connsiteX222" fmla="*/ 1262629 w 3024845"/>
                  <a:gd name="connsiteY222" fmla="*/ 432085 h 834218"/>
                  <a:gd name="connsiteX223" fmla="*/ 1262629 w 3024845"/>
                  <a:gd name="connsiteY223" fmla="*/ 445326 h 834218"/>
                  <a:gd name="connsiteX224" fmla="*/ 1266682 w 3024845"/>
                  <a:gd name="connsiteY224" fmla="*/ 399929 h 834218"/>
                  <a:gd name="connsiteX225" fmla="*/ 1267442 w 3024845"/>
                  <a:gd name="connsiteY225" fmla="*/ 399929 h 834218"/>
                  <a:gd name="connsiteX226" fmla="*/ 1272762 w 3024845"/>
                  <a:gd name="connsiteY226" fmla="*/ 399929 h 834218"/>
                  <a:gd name="connsiteX227" fmla="*/ 1272762 w 3024845"/>
                  <a:gd name="connsiteY227" fmla="*/ 335075 h 834218"/>
                  <a:gd name="connsiteX228" fmla="*/ 1273776 w 3024845"/>
                  <a:gd name="connsiteY228" fmla="*/ 335075 h 834218"/>
                  <a:gd name="connsiteX229" fmla="*/ 1280869 w 3024845"/>
                  <a:gd name="connsiteY229" fmla="*/ 335075 h 834218"/>
                  <a:gd name="connsiteX230" fmla="*/ 1293029 w 3024845"/>
                  <a:gd name="connsiteY230" fmla="*/ 291840 h 834218"/>
                  <a:gd name="connsiteX231" fmla="*/ 1294296 w 3024845"/>
                  <a:gd name="connsiteY231" fmla="*/ 291840 h 834218"/>
                  <a:gd name="connsiteX232" fmla="*/ 1303163 w 3024845"/>
                  <a:gd name="connsiteY232" fmla="*/ 291840 h 834218"/>
                  <a:gd name="connsiteX233" fmla="*/ 1313296 w 3024845"/>
                  <a:gd name="connsiteY233" fmla="*/ 335075 h 834218"/>
                  <a:gd name="connsiteX234" fmla="*/ 1314309 w 3024845"/>
                  <a:gd name="connsiteY234" fmla="*/ 335075 h 834218"/>
                  <a:gd name="connsiteX235" fmla="*/ 1321403 w 3024845"/>
                  <a:gd name="connsiteY235" fmla="*/ 335075 h 834218"/>
                  <a:gd name="connsiteX236" fmla="*/ 1321403 w 3024845"/>
                  <a:gd name="connsiteY236" fmla="*/ 373987 h 834218"/>
                  <a:gd name="connsiteX237" fmla="*/ 1323176 w 3024845"/>
                  <a:gd name="connsiteY237" fmla="*/ 373987 h 834218"/>
                  <a:gd name="connsiteX238" fmla="*/ 1335590 w 3024845"/>
                  <a:gd name="connsiteY238" fmla="*/ 373987 h 834218"/>
                  <a:gd name="connsiteX239" fmla="*/ 1335590 w 3024845"/>
                  <a:gd name="connsiteY239" fmla="*/ 376149 h 834218"/>
                  <a:gd name="connsiteX240" fmla="*/ 1335590 w 3024845"/>
                  <a:gd name="connsiteY240" fmla="*/ 391281 h 834218"/>
                  <a:gd name="connsiteX241" fmla="*/ 1339643 w 3024845"/>
                  <a:gd name="connsiteY241" fmla="*/ 389120 h 834218"/>
                  <a:gd name="connsiteX242" fmla="*/ 1339643 w 3024845"/>
                  <a:gd name="connsiteY242" fmla="*/ 373987 h 834218"/>
                  <a:gd name="connsiteX243" fmla="*/ 1341163 w 3024845"/>
                  <a:gd name="connsiteY243" fmla="*/ 373987 h 834218"/>
                  <a:gd name="connsiteX244" fmla="*/ 1351803 w 3024845"/>
                  <a:gd name="connsiteY244" fmla="*/ 373987 h 834218"/>
                  <a:gd name="connsiteX245" fmla="*/ 1351803 w 3024845"/>
                  <a:gd name="connsiteY245" fmla="*/ 375608 h 834218"/>
                  <a:gd name="connsiteX246" fmla="*/ 1351803 w 3024845"/>
                  <a:gd name="connsiteY246" fmla="*/ 386958 h 834218"/>
                  <a:gd name="connsiteX247" fmla="*/ 1382204 w 3024845"/>
                  <a:gd name="connsiteY247" fmla="*/ 386958 h 834218"/>
                  <a:gd name="connsiteX248" fmla="*/ 1382204 w 3024845"/>
                  <a:gd name="connsiteY248" fmla="*/ 350208 h 834218"/>
                  <a:gd name="connsiteX249" fmla="*/ 1383470 w 3024845"/>
                  <a:gd name="connsiteY249" fmla="*/ 350208 h 834218"/>
                  <a:gd name="connsiteX250" fmla="*/ 1392337 w 3024845"/>
                  <a:gd name="connsiteY250" fmla="*/ 350208 h 834218"/>
                  <a:gd name="connsiteX251" fmla="*/ 1392337 w 3024845"/>
                  <a:gd name="connsiteY251" fmla="*/ 371825 h 834218"/>
                  <a:gd name="connsiteX252" fmla="*/ 1394364 w 3024845"/>
                  <a:gd name="connsiteY252" fmla="*/ 339399 h 834218"/>
                  <a:gd name="connsiteX253" fmla="*/ 1416657 w 3024845"/>
                  <a:gd name="connsiteY253" fmla="*/ 339399 h 834218"/>
                  <a:gd name="connsiteX254" fmla="*/ 1416657 w 3024845"/>
                  <a:gd name="connsiteY254" fmla="*/ 337777 h 834218"/>
                  <a:gd name="connsiteX255" fmla="*/ 1416657 w 3024845"/>
                  <a:gd name="connsiteY255" fmla="*/ 326428 h 834218"/>
                  <a:gd name="connsiteX256" fmla="*/ 1417417 w 3024845"/>
                  <a:gd name="connsiteY256" fmla="*/ 326428 h 834218"/>
                  <a:gd name="connsiteX257" fmla="*/ 1422737 w 3024845"/>
                  <a:gd name="connsiteY257" fmla="*/ 326428 h 834218"/>
                  <a:gd name="connsiteX258" fmla="*/ 1422737 w 3024845"/>
                  <a:gd name="connsiteY258" fmla="*/ 324537 h 834218"/>
                  <a:gd name="connsiteX259" fmla="*/ 1422737 w 3024845"/>
                  <a:gd name="connsiteY259" fmla="*/ 311296 h 834218"/>
                  <a:gd name="connsiteX260" fmla="*/ 1426791 w 3024845"/>
                  <a:gd name="connsiteY260" fmla="*/ 317781 h 834218"/>
                  <a:gd name="connsiteX261" fmla="*/ 1429071 w 3024845"/>
                  <a:gd name="connsiteY261" fmla="*/ 317781 h 834218"/>
                  <a:gd name="connsiteX262" fmla="*/ 1445031 w 3024845"/>
                  <a:gd name="connsiteY262" fmla="*/ 317781 h 834218"/>
                  <a:gd name="connsiteX263" fmla="*/ 1445031 w 3024845"/>
                  <a:gd name="connsiteY263" fmla="*/ 316970 h 834218"/>
                  <a:gd name="connsiteX264" fmla="*/ 1445031 w 3024845"/>
                  <a:gd name="connsiteY264" fmla="*/ 311296 h 834218"/>
                  <a:gd name="connsiteX265" fmla="*/ 1445791 w 3024845"/>
                  <a:gd name="connsiteY265" fmla="*/ 311296 h 834218"/>
                  <a:gd name="connsiteX266" fmla="*/ 1451111 w 3024845"/>
                  <a:gd name="connsiteY266" fmla="*/ 311296 h 834218"/>
                  <a:gd name="connsiteX267" fmla="*/ 1451111 w 3024845"/>
                  <a:gd name="connsiteY267" fmla="*/ 312647 h 834218"/>
                  <a:gd name="connsiteX268" fmla="*/ 1451111 w 3024845"/>
                  <a:gd name="connsiteY268" fmla="*/ 322105 h 834218"/>
                  <a:gd name="connsiteX269" fmla="*/ 1489618 w 3024845"/>
                  <a:gd name="connsiteY269" fmla="*/ 322105 h 834218"/>
                  <a:gd name="connsiteX270" fmla="*/ 1489618 w 3024845"/>
                  <a:gd name="connsiteY270" fmla="*/ 460458 h 834218"/>
                  <a:gd name="connsiteX271" fmla="*/ 1491138 w 3024845"/>
                  <a:gd name="connsiteY271" fmla="*/ 460458 h 834218"/>
                  <a:gd name="connsiteX272" fmla="*/ 1501778 w 3024845"/>
                  <a:gd name="connsiteY272" fmla="*/ 460458 h 834218"/>
                  <a:gd name="connsiteX273" fmla="*/ 1501778 w 3024845"/>
                  <a:gd name="connsiteY273" fmla="*/ 447488 h 834218"/>
                  <a:gd name="connsiteX274" fmla="*/ 1505832 w 3024845"/>
                  <a:gd name="connsiteY274" fmla="*/ 447488 h 834218"/>
                  <a:gd name="connsiteX275" fmla="*/ 1505832 w 3024845"/>
                  <a:gd name="connsiteY275" fmla="*/ 460458 h 834218"/>
                  <a:gd name="connsiteX276" fmla="*/ 1536232 w 3024845"/>
                  <a:gd name="connsiteY276" fmla="*/ 460458 h 834218"/>
                  <a:gd name="connsiteX277" fmla="*/ 1536232 w 3024845"/>
                  <a:gd name="connsiteY277" fmla="*/ 430193 h 834218"/>
                  <a:gd name="connsiteX278" fmla="*/ 1548392 w 3024845"/>
                  <a:gd name="connsiteY278" fmla="*/ 430193 h 834218"/>
                  <a:gd name="connsiteX279" fmla="*/ 1560552 w 3024845"/>
                  <a:gd name="connsiteY279" fmla="*/ 428032 h 834218"/>
                  <a:gd name="connsiteX280" fmla="*/ 1564606 w 3024845"/>
                  <a:gd name="connsiteY280" fmla="*/ 430193 h 834218"/>
                  <a:gd name="connsiteX281" fmla="*/ 1574739 w 3024845"/>
                  <a:gd name="connsiteY281" fmla="*/ 430193 h 834218"/>
                  <a:gd name="connsiteX282" fmla="*/ 1574739 w 3024845"/>
                  <a:gd name="connsiteY282" fmla="*/ 460458 h 834218"/>
                  <a:gd name="connsiteX283" fmla="*/ 1582846 w 3024845"/>
                  <a:gd name="connsiteY283" fmla="*/ 460458 h 834218"/>
                  <a:gd name="connsiteX284" fmla="*/ 1582846 w 3024845"/>
                  <a:gd name="connsiteY284" fmla="*/ 477753 h 834218"/>
                  <a:gd name="connsiteX285" fmla="*/ 1592182 w 3024845"/>
                  <a:gd name="connsiteY285" fmla="*/ 478658 h 834218"/>
                  <a:gd name="connsiteX286" fmla="*/ 1605140 w 3024845"/>
                  <a:gd name="connsiteY286" fmla="*/ 478658 h 834218"/>
                  <a:gd name="connsiteX287" fmla="*/ 1605140 w 3024845"/>
                  <a:gd name="connsiteY287" fmla="*/ 462620 h 834218"/>
                  <a:gd name="connsiteX288" fmla="*/ 1673096 w 3024845"/>
                  <a:gd name="connsiteY288" fmla="*/ 462620 h 834218"/>
                  <a:gd name="connsiteX289" fmla="*/ 1673096 w 3024845"/>
                  <a:gd name="connsiteY289" fmla="*/ 377367 h 834218"/>
                  <a:gd name="connsiteX290" fmla="*/ 1745104 w 3024845"/>
                  <a:gd name="connsiteY290" fmla="*/ 377367 h 834218"/>
                  <a:gd name="connsiteX291" fmla="*/ 1745104 w 3024845"/>
                  <a:gd name="connsiteY291" fmla="*/ 456135 h 834218"/>
                  <a:gd name="connsiteX292" fmla="*/ 1747008 w 3024845"/>
                  <a:gd name="connsiteY292" fmla="*/ 456135 h 834218"/>
                  <a:gd name="connsiteX293" fmla="*/ 1748250 w 3024845"/>
                  <a:gd name="connsiteY293" fmla="*/ 478658 h 834218"/>
                  <a:gd name="connsiteX294" fmla="*/ 1757926 w 3024845"/>
                  <a:gd name="connsiteY294" fmla="*/ 478658 h 834218"/>
                  <a:gd name="connsiteX295" fmla="*/ 1759168 w 3024845"/>
                  <a:gd name="connsiteY295" fmla="*/ 456135 h 834218"/>
                  <a:gd name="connsiteX296" fmla="*/ 1765248 w 3024845"/>
                  <a:gd name="connsiteY296" fmla="*/ 456135 h 834218"/>
                  <a:gd name="connsiteX297" fmla="*/ 1766490 w 3024845"/>
                  <a:gd name="connsiteY297" fmla="*/ 478658 h 834218"/>
                  <a:gd name="connsiteX298" fmla="*/ 1817112 w 3024845"/>
                  <a:gd name="connsiteY298" fmla="*/ 478658 h 834218"/>
                  <a:gd name="connsiteX299" fmla="*/ 1817112 w 3024845"/>
                  <a:gd name="connsiteY299" fmla="*/ 315630 h 834218"/>
                  <a:gd name="connsiteX300" fmla="*/ 2014439 w 3024845"/>
                  <a:gd name="connsiteY300" fmla="*/ 315630 h 834218"/>
                  <a:gd name="connsiteX301" fmla="*/ 2014439 w 3024845"/>
                  <a:gd name="connsiteY301" fmla="*/ 478658 h 834218"/>
                  <a:gd name="connsiteX302" fmla="*/ 2033136 w 3024845"/>
                  <a:gd name="connsiteY302" fmla="*/ 478658 h 834218"/>
                  <a:gd name="connsiteX303" fmla="*/ 2033136 w 3024845"/>
                  <a:gd name="connsiteY303" fmla="*/ 395965 h 834218"/>
                  <a:gd name="connsiteX304" fmla="*/ 2128256 w 3024845"/>
                  <a:gd name="connsiteY304" fmla="*/ 395965 h 834218"/>
                  <a:gd name="connsiteX305" fmla="*/ 2180720 w 3024845"/>
                  <a:gd name="connsiteY305" fmla="*/ 330752 h 834218"/>
                  <a:gd name="connsiteX306" fmla="*/ 2245574 w 3024845"/>
                  <a:gd name="connsiteY306" fmla="*/ 330752 h 834218"/>
                  <a:gd name="connsiteX307" fmla="*/ 2245574 w 3024845"/>
                  <a:gd name="connsiteY307" fmla="*/ 406414 h 834218"/>
                  <a:gd name="connsiteX308" fmla="*/ 2253681 w 3024845"/>
                  <a:gd name="connsiteY308" fmla="*/ 406414 h 834218"/>
                  <a:gd name="connsiteX309" fmla="*/ 2255708 w 3024845"/>
                  <a:gd name="connsiteY309" fmla="*/ 399929 h 834218"/>
                  <a:gd name="connsiteX310" fmla="*/ 2261788 w 3024845"/>
                  <a:gd name="connsiteY310" fmla="*/ 399929 h 834218"/>
                  <a:gd name="connsiteX311" fmla="*/ 2263815 w 3024845"/>
                  <a:gd name="connsiteY311" fmla="*/ 408576 h 834218"/>
                  <a:gd name="connsiteX312" fmla="*/ 2275975 w 3024845"/>
                  <a:gd name="connsiteY312" fmla="*/ 408576 h 834218"/>
                  <a:gd name="connsiteX313" fmla="*/ 2275975 w 3024845"/>
                  <a:gd name="connsiteY313" fmla="*/ 402090 h 834218"/>
                  <a:gd name="connsiteX314" fmla="*/ 2298268 w 3024845"/>
                  <a:gd name="connsiteY314" fmla="*/ 402090 h 834218"/>
                  <a:gd name="connsiteX315" fmla="*/ 2298268 w 3024845"/>
                  <a:gd name="connsiteY315" fmla="*/ 408576 h 834218"/>
                  <a:gd name="connsiteX316" fmla="*/ 2318535 w 3024845"/>
                  <a:gd name="connsiteY316" fmla="*/ 408576 h 834218"/>
                  <a:gd name="connsiteX317" fmla="*/ 2318535 w 3024845"/>
                  <a:gd name="connsiteY317" fmla="*/ 453973 h 834218"/>
                  <a:gd name="connsiteX318" fmla="*/ 2332722 w 3024845"/>
                  <a:gd name="connsiteY318" fmla="*/ 453973 h 834218"/>
                  <a:gd name="connsiteX319" fmla="*/ 2332722 w 3024845"/>
                  <a:gd name="connsiteY319" fmla="*/ 441002 h 834218"/>
                  <a:gd name="connsiteX320" fmla="*/ 2348936 w 3024845"/>
                  <a:gd name="connsiteY320" fmla="*/ 441002 h 834218"/>
                  <a:gd name="connsiteX321" fmla="*/ 2348936 w 3024845"/>
                  <a:gd name="connsiteY321" fmla="*/ 261575 h 834218"/>
                  <a:gd name="connsiteX322" fmla="*/ 2355016 w 3024845"/>
                  <a:gd name="connsiteY322" fmla="*/ 255089 h 834218"/>
                  <a:gd name="connsiteX323" fmla="*/ 2427977 w 3024845"/>
                  <a:gd name="connsiteY323" fmla="*/ 255089 h 834218"/>
                  <a:gd name="connsiteX324" fmla="*/ 2427977 w 3024845"/>
                  <a:gd name="connsiteY324" fmla="*/ 263737 h 834218"/>
                  <a:gd name="connsiteX325" fmla="*/ 2438110 w 3024845"/>
                  <a:gd name="connsiteY325" fmla="*/ 263737 h 834218"/>
                  <a:gd name="connsiteX326" fmla="*/ 2438110 w 3024845"/>
                  <a:gd name="connsiteY326" fmla="*/ 378311 h 834218"/>
                  <a:gd name="connsiteX327" fmla="*/ 2460404 w 3024845"/>
                  <a:gd name="connsiteY327" fmla="*/ 378311 h 834218"/>
                  <a:gd name="connsiteX328" fmla="*/ 2460404 w 3024845"/>
                  <a:gd name="connsiteY328" fmla="*/ 311296 h 834218"/>
                  <a:gd name="connsiteX329" fmla="*/ 2486751 w 3024845"/>
                  <a:gd name="connsiteY329" fmla="*/ 311296 h 834218"/>
                  <a:gd name="connsiteX330" fmla="*/ 2490804 w 3024845"/>
                  <a:gd name="connsiteY330" fmla="*/ 306972 h 834218"/>
                  <a:gd name="connsiteX331" fmla="*/ 2498911 w 3024845"/>
                  <a:gd name="connsiteY331" fmla="*/ 306972 h 834218"/>
                  <a:gd name="connsiteX332" fmla="*/ 2502964 w 3024845"/>
                  <a:gd name="connsiteY332" fmla="*/ 311296 h 834218"/>
                  <a:gd name="connsiteX333" fmla="*/ 2525258 w 3024845"/>
                  <a:gd name="connsiteY333" fmla="*/ 311296 h 834218"/>
                  <a:gd name="connsiteX334" fmla="*/ 2525258 w 3024845"/>
                  <a:gd name="connsiteY334" fmla="*/ 194560 h 834218"/>
                  <a:gd name="connsiteX335" fmla="*/ 2582005 w 3024845"/>
                  <a:gd name="connsiteY335" fmla="*/ 183751 h 834218"/>
                  <a:gd name="connsiteX336" fmla="*/ 2582005 w 3024845"/>
                  <a:gd name="connsiteY336" fmla="*/ 184832 h 834218"/>
                  <a:gd name="connsiteX337" fmla="*/ 2582005 w 3024845"/>
                  <a:gd name="connsiteY337" fmla="*/ 192398 h 834218"/>
                  <a:gd name="connsiteX338" fmla="*/ 2608352 w 3024845"/>
                  <a:gd name="connsiteY338" fmla="*/ 192398 h 834218"/>
                  <a:gd name="connsiteX339" fmla="*/ 2608352 w 3024845"/>
                  <a:gd name="connsiteY339" fmla="*/ 447488 h 834218"/>
                  <a:gd name="connsiteX340" fmla="*/ 2630646 w 3024845"/>
                  <a:gd name="connsiteY340" fmla="*/ 447488 h 834218"/>
                  <a:gd name="connsiteX341" fmla="*/ 2630646 w 3024845"/>
                  <a:gd name="connsiteY341" fmla="*/ 443164 h 834218"/>
                  <a:gd name="connsiteX342" fmla="*/ 2642806 w 3024845"/>
                  <a:gd name="connsiteY342" fmla="*/ 443164 h 834218"/>
                  <a:gd name="connsiteX343" fmla="*/ 2642806 w 3024845"/>
                  <a:gd name="connsiteY343" fmla="*/ 447488 h 834218"/>
                  <a:gd name="connsiteX344" fmla="*/ 2667126 w 3024845"/>
                  <a:gd name="connsiteY344" fmla="*/ 447488 h 834218"/>
                  <a:gd name="connsiteX345" fmla="*/ 2667126 w 3024845"/>
                  <a:gd name="connsiteY345" fmla="*/ 434517 h 834218"/>
                  <a:gd name="connsiteX346" fmla="*/ 2695500 w 3024845"/>
                  <a:gd name="connsiteY346" fmla="*/ 434517 h 834218"/>
                  <a:gd name="connsiteX347" fmla="*/ 2707660 w 3024845"/>
                  <a:gd name="connsiteY347" fmla="*/ 430193 h 834218"/>
                  <a:gd name="connsiteX348" fmla="*/ 2727927 w 3024845"/>
                  <a:gd name="connsiteY348" fmla="*/ 434517 h 834218"/>
                  <a:gd name="connsiteX349" fmla="*/ 2727927 w 3024845"/>
                  <a:gd name="connsiteY349" fmla="*/ 417223 h 834218"/>
                  <a:gd name="connsiteX350" fmla="*/ 2736034 w 3024845"/>
                  <a:gd name="connsiteY350" fmla="*/ 417223 h 834218"/>
                  <a:gd name="connsiteX351" fmla="*/ 2736034 w 3024845"/>
                  <a:gd name="connsiteY351" fmla="*/ 404252 h 834218"/>
                  <a:gd name="connsiteX352" fmla="*/ 2792781 w 3024845"/>
                  <a:gd name="connsiteY352" fmla="*/ 404252 h 834218"/>
                  <a:gd name="connsiteX353" fmla="*/ 2792781 w 3024845"/>
                  <a:gd name="connsiteY353" fmla="*/ 373987 h 834218"/>
                  <a:gd name="connsiteX354" fmla="*/ 2811021 w 3024845"/>
                  <a:gd name="connsiteY354" fmla="*/ 373987 h 834218"/>
                  <a:gd name="connsiteX355" fmla="*/ 2811021 w 3024845"/>
                  <a:gd name="connsiteY355" fmla="*/ 367502 h 834218"/>
                  <a:gd name="connsiteX356" fmla="*/ 2823181 w 3024845"/>
                  <a:gd name="connsiteY356" fmla="*/ 367502 h 834218"/>
                  <a:gd name="connsiteX357" fmla="*/ 2823181 w 3024845"/>
                  <a:gd name="connsiteY357" fmla="*/ 373987 h 834218"/>
                  <a:gd name="connsiteX358" fmla="*/ 2839395 w 3024845"/>
                  <a:gd name="connsiteY358" fmla="*/ 373987 h 834218"/>
                  <a:gd name="connsiteX359" fmla="*/ 2839395 w 3024845"/>
                  <a:gd name="connsiteY359" fmla="*/ 423708 h 834218"/>
                  <a:gd name="connsiteX360" fmla="*/ 2871822 w 3024845"/>
                  <a:gd name="connsiteY360" fmla="*/ 423708 h 834218"/>
                  <a:gd name="connsiteX361" fmla="*/ 2871822 w 3024845"/>
                  <a:gd name="connsiteY361" fmla="*/ 397767 h 834218"/>
                  <a:gd name="connsiteX362" fmla="*/ 2910329 w 3024845"/>
                  <a:gd name="connsiteY362" fmla="*/ 397767 h 834218"/>
                  <a:gd name="connsiteX363" fmla="*/ 2910329 w 3024845"/>
                  <a:gd name="connsiteY363" fmla="*/ 367502 h 834218"/>
                  <a:gd name="connsiteX364" fmla="*/ 2958970 w 3024845"/>
                  <a:gd name="connsiteY364" fmla="*/ 367502 h 834218"/>
                  <a:gd name="connsiteX365" fmla="*/ 2958970 w 3024845"/>
                  <a:gd name="connsiteY365" fmla="*/ 478658 h 834218"/>
                  <a:gd name="connsiteX366" fmla="*/ 2958970 w 3024845"/>
                  <a:gd name="connsiteY366" fmla="*/ 492437 h 834218"/>
                  <a:gd name="connsiteX367" fmla="*/ 3024845 w 3024845"/>
                  <a:gd name="connsiteY367" fmla="*/ 492437 h 834218"/>
                  <a:gd name="connsiteX368" fmla="*/ 3024845 w 3024845"/>
                  <a:gd name="connsiteY368" fmla="*/ 834218 h 834218"/>
                  <a:gd name="connsiteX369" fmla="*/ 2054 w 3024845"/>
                  <a:gd name="connsiteY369" fmla="*/ 831885 h 834218"/>
                  <a:gd name="connsiteX370" fmla="*/ 0 w 3024845"/>
                  <a:gd name="connsiteY370" fmla="*/ 397767 h 834218"/>
                  <a:gd name="connsiteX371" fmla="*/ 20267 w 3024845"/>
                  <a:gd name="connsiteY371" fmla="*/ 397767 h 834218"/>
                  <a:gd name="connsiteX372" fmla="*/ 20774 w 3024845"/>
                  <a:gd name="connsiteY372" fmla="*/ 396686 h 834218"/>
                  <a:gd name="connsiteX373" fmla="*/ 24320 w 3024845"/>
                  <a:gd name="connsiteY373" fmla="*/ 389120 h 834218"/>
                  <a:gd name="connsiteX374" fmla="*/ 26094 w 3024845"/>
                  <a:gd name="connsiteY374" fmla="*/ 389390 h 834218"/>
                  <a:gd name="connsiteX375" fmla="*/ 38507 w 3024845"/>
                  <a:gd name="connsiteY375" fmla="*/ 391281 h 834218"/>
                  <a:gd name="connsiteX376" fmla="*/ 39014 w 3024845"/>
                  <a:gd name="connsiteY376" fmla="*/ 392633 h 834218"/>
                  <a:gd name="connsiteX377" fmla="*/ 42560 w 3024845"/>
                  <a:gd name="connsiteY377" fmla="*/ 402090 h 834218"/>
                  <a:gd name="connsiteX378" fmla="*/ 68907 w 3024845"/>
                  <a:gd name="connsiteY378" fmla="*/ 404252 h 834218"/>
                  <a:gd name="connsiteX379" fmla="*/ 68907 w 3024845"/>
                  <a:gd name="connsiteY379" fmla="*/ 281031 h 834218"/>
                  <a:gd name="connsiteX380" fmla="*/ 70934 w 3024845"/>
                  <a:gd name="connsiteY380" fmla="*/ 281031 h 834218"/>
                  <a:gd name="connsiteX381" fmla="*/ 85121 w 3024845"/>
                  <a:gd name="connsiteY381" fmla="*/ 281031 h 834218"/>
                  <a:gd name="connsiteX382" fmla="*/ 85121 w 3024845"/>
                  <a:gd name="connsiteY382" fmla="*/ 144839 h 834218"/>
                  <a:gd name="connsiteX383" fmla="*/ 86894 w 3024845"/>
                  <a:gd name="connsiteY383" fmla="*/ 144839 h 834218"/>
                  <a:gd name="connsiteX384" fmla="*/ 99308 w 3024845"/>
                  <a:gd name="connsiteY384" fmla="*/ 144839 h 834218"/>
                  <a:gd name="connsiteX385" fmla="*/ 99308 w 3024845"/>
                  <a:gd name="connsiteY385" fmla="*/ 30265 h 834218"/>
                  <a:gd name="connsiteX386" fmla="*/ 103361 w 3024845"/>
                  <a:gd name="connsiteY386" fmla="*/ 2161 h 834218"/>
                  <a:gd name="connsiteX0" fmla="*/ 99308 w 3024845"/>
                  <a:gd name="connsiteY0" fmla="*/ 36988 h 840941"/>
                  <a:gd name="connsiteX1" fmla="*/ 200642 w 3024845"/>
                  <a:gd name="connsiteY1" fmla="*/ 6723 h 840941"/>
                  <a:gd name="connsiteX2" fmla="*/ 220909 w 3024845"/>
                  <a:gd name="connsiteY2" fmla="*/ 151562 h 840941"/>
                  <a:gd name="connsiteX3" fmla="*/ 223189 w 3024845"/>
                  <a:gd name="connsiteY3" fmla="*/ 151562 h 840941"/>
                  <a:gd name="connsiteX4" fmla="*/ 239150 w 3024845"/>
                  <a:gd name="connsiteY4" fmla="*/ 151562 h 840941"/>
                  <a:gd name="connsiteX5" fmla="*/ 239150 w 3024845"/>
                  <a:gd name="connsiteY5" fmla="*/ 292077 h 840941"/>
                  <a:gd name="connsiteX6" fmla="*/ 240670 w 3024845"/>
                  <a:gd name="connsiteY6" fmla="*/ 291807 h 840941"/>
                  <a:gd name="connsiteX7" fmla="*/ 251310 w 3024845"/>
                  <a:gd name="connsiteY7" fmla="*/ 289916 h 840941"/>
                  <a:gd name="connsiteX8" fmla="*/ 249283 w 3024845"/>
                  <a:gd name="connsiteY8" fmla="*/ 378548 h 840941"/>
                  <a:gd name="connsiteX9" fmla="*/ 250803 w 3024845"/>
                  <a:gd name="connsiteY9" fmla="*/ 378819 h 840941"/>
                  <a:gd name="connsiteX10" fmla="*/ 261443 w 3024845"/>
                  <a:gd name="connsiteY10" fmla="*/ 380710 h 840941"/>
                  <a:gd name="connsiteX11" fmla="*/ 261696 w 3024845"/>
                  <a:gd name="connsiteY11" fmla="*/ 381521 h 840941"/>
                  <a:gd name="connsiteX12" fmla="*/ 263470 w 3024845"/>
                  <a:gd name="connsiteY12" fmla="*/ 387196 h 840941"/>
                  <a:gd name="connsiteX13" fmla="*/ 264230 w 3024845"/>
                  <a:gd name="connsiteY13" fmla="*/ 384764 h 840941"/>
                  <a:gd name="connsiteX14" fmla="*/ 269550 w 3024845"/>
                  <a:gd name="connsiteY14" fmla="*/ 367740 h 840941"/>
                  <a:gd name="connsiteX15" fmla="*/ 271323 w 3024845"/>
                  <a:gd name="connsiteY15" fmla="*/ 367740 h 840941"/>
                  <a:gd name="connsiteX16" fmla="*/ 283737 w 3024845"/>
                  <a:gd name="connsiteY16" fmla="*/ 367740 h 840941"/>
                  <a:gd name="connsiteX17" fmla="*/ 283737 w 3024845"/>
                  <a:gd name="connsiteY17" fmla="*/ 400166 h 840941"/>
                  <a:gd name="connsiteX18" fmla="*/ 284750 w 3024845"/>
                  <a:gd name="connsiteY18" fmla="*/ 400707 h 840941"/>
                  <a:gd name="connsiteX19" fmla="*/ 291844 w 3024845"/>
                  <a:gd name="connsiteY19" fmla="*/ 404490 h 840941"/>
                  <a:gd name="connsiteX20" fmla="*/ 291844 w 3024845"/>
                  <a:gd name="connsiteY20" fmla="*/ 405841 h 840941"/>
                  <a:gd name="connsiteX21" fmla="*/ 291844 w 3024845"/>
                  <a:gd name="connsiteY21" fmla="*/ 415299 h 840941"/>
                  <a:gd name="connsiteX22" fmla="*/ 336431 w 3024845"/>
                  <a:gd name="connsiteY22" fmla="*/ 415299 h 840941"/>
                  <a:gd name="connsiteX23" fmla="*/ 336431 w 3024845"/>
                  <a:gd name="connsiteY23" fmla="*/ 416380 h 840941"/>
                  <a:gd name="connsiteX24" fmla="*/ 336431 w 3024845"/>
                  <a:gd name="connsiteY24" fmla="*/ 423946 h 840941"/>
                  <a:gd name="connsiteX25" fmla="*/ 338457 w 3024845"/>
                  <a:gd name="connsiteY25" fmla="*/ 423946 h 840941"/>
                  <a:gd name="connsiteX26" fmla="*/ 352644 w 3024845"/>
                  <a:gd name="connsiteY26" fmla="*/ 423946 h 840941"/>
                  <a:gd name="connsiteX27" fmla="*/ 352644 w 3024845"/>
                  <a:gd name="connsiteY27" fmla="*/ 393681 h 840941"/>
                  <a:gd name="connsiteX28" fmla="*/ 397231 w 3024845"/>
                  <a:gd name="connsiteY28" fmla="*/ 393681 h 840941"/>
                  <a:gd name="connsiteX29" fmla="*/ 397231 w 3024845"/>
                  <a:gd name="connsiteY29" fmla="*/ 392330 h 840941"/>
                  <a:gd name="connsiteX30" fmla="*/ 397231 w 3024845"/>
                  <a:gd name="connsiteY30" fmla="*/ 382872 h 840941"/>
                  <a:gd name="connsiteX31" fmla="*/ 398245 w 3024845"/>
                  <a:gd name="connsiteY31" fmla="*/ 382872 h 840941"/>
                  <a:gd name="connsiteX32" fmla="*/ 405338 w 3024845"/>
                  <a:gd name="connsiteY32" fmla="*/ 382872 h 840941"/>
                  <a:gd name="connsiteX33" fmla="*/ 405338 w 3024845"/>
                  <a:gd name="connsiteY33" fmla="*/ 380981 h 840941"/>
                  <a:gd name="connsiteX34" fmla="*/ 405338 w 3024845"/>
                  <a:gd name="connsiteY34" fmla="*/ 367740 h 840941"/>
                  <a:gd name="connsiteX35" fmla="*/ 406098 w 3024845"/>
                  <a:gd name="connsiteY35" fmla="*/ 367740 h 840941"/>
                  <a:gd name="connsiteX36" fmla="*/ 411418 w 3024845"/>
                  <a:gd name="connsiteY36" fmla="*/ 367740 h 840941"/>
                  <a:gd name="connsiteX37" fmla="*/ 411418 w 3024845"/>
                  <a:gd name="connsiteY37" fmla="*/ 366659 h 840941"/>
                  <a:gd name="connsiteX38" fmla="*/ 411418 w 3024845"/>
                  <a:gd name="connsiteY38" fmla="*/ 359092 h 840941"/>
                  <a:gd name="connsiteX39" fmla="*/ 413445 w 3024845"/>
                  <a:gd name="connsiteY39" fmla="*/ 359092 h 840941"/>
                  <a:gd name="connsiteX40" fmla="*/ 427632 w 3024845"/>
                  <a:gd name="connsiteY40" fmla="*/ 359092 h 840941"/>
                  <a:gd name="connsiteX41" fmla="*/ 427632 w 3024845"/>
                  <a:gd name="connsiteY41" fmla="*/ 360173 h 840941"/>
                  <a:gd name="connsiteX42" fmla="*/ 427632 w 3024845"/>
                  <a:gd name="connsiteY42" fmla="*/ 367740 h 840941"/>
                  <a:gd name="connsiteX43" fmla="*/ 449925 w 3024845"/>
                  <a:gd name="connsiteY43" fmla="*/ 367740 h 840941"/>
                  <a:gd name="connsiteX44" fmla="*/ 449925 w 3024845"/>
                  <a:gd name="connsiteY44" fmla="*/ 365848 h 840941"/>
                  <a:gd name="connsiteX45" fmla="*/ 449925 w 3024845"/>
                  <a:gd name="connsiteY45" fmla="*/ 352607 h 840941"/>
                  <a:gd name="connsiteX46" fmla="*/ 451699 w 3024845"/>
                  <a:gd name="connsiteY46" fmla="*/ 352607 h 840941"/>
                  <a:gd name="connsiteX47" fmla="*/ 464112 w 3024845"/>
                  <a:gd name="connsiteY47" fmla="*/ 352607 h 840941"/>
                  <a:gd name="connsiteX48" fmla="*/ 464112 w 3024845"/>
                  <a:gd name="connsiteY48" fmla="*/ 376387 h 840941"/>
                  <a:gd name="connsiteX49" fmla="*/ 465126 w 3024845"/>
                  <a:gd name="connsiteY49" fmla="*/ 376387 h 840941"/>
                  <a:gd name="connsiteX50" fmla="*/ 472219 w 3024845"/>
                  <a:gd name="connsiteY50" fmla="*/ 376387 h 840941"/>
                  <a:gd name="connsiteX51" fmla="*/ 472219 w 3024845"/>
                  <a:gd name="connsiteY51" fmla="*/ 375306 h 840941"/>
                  <a:gd name="connsiteX52" fmla="*/ 472219 w 3024845"/>
                  <a:gd name="connsiteY52" fmla="*/ 367740 h 840941"/>
                  <a:gd name="connsiteX53" fmla="*/ 473992 w 3024845"/>
                  <a:gd name="connsiteY53" fmla="*/ 367740 h 840941"/>
                  <a:gd name="connsiteX54" fmla="*/ 486406 w 3024845"/>
                  <a:gd name="connsiteY54" fmla="*/ 367740 h 840941"/>
                  <a:gd name="connsiteX55" fmla="*/ 486406 w 3024845"/>
                  <a:gd name="connsiteY55" fmla="*/ 393681 h 840941"/>
                  <a:gd name="connsiteX56" fmla="*/ 488433 w 3024845"/>
                  <a:gd name="connsiteY56" fmla="*/ 393681 h 840941"/>
                  <a:gd name="connsiteX57" fmla="*/ 502619 w 3024845"/>
                  <a:gd name="connsiteY57" fmla="*/ 393681 h 840941"/>
                  <a:gd name="connsiteX58" fmla="*/ 502619 w 3024845"/>
                  <a:gd name="connsiteY58" fmla="*/ 395302 h 840941"/>
                  <a:gd name="connsiteX59" fmla="*/ 502619 w 3024845"/>
                  <a:gd name="connsiteY59" fmla="*/ 406652 h 840941"/>
                  <a:gd name="connsiteX60" fmla="*/ 503379 w 3024845"/>
                  <a:gd name="connsiteY60" fmla="*/ 406652 h 840941"/>
                  <a:gd name="connsiteX61" fmla="*/ 508700 w 3024845"/>
                  <a:gd name="connsiteY61" fmla="*/ 406652 h 840941"/>
                  <a:gd name="connsiteX62" fmla="*/ 508700 w 3024845"/>
                  <a:gd name="connsiteY62" fmla="*/ 405841 h 840941"/>
                  <a:gd name="connsiteX63" fmla="*/ 508700 w 3024845"/>
                  <a:gd name="connsiteY63" fmla="*/ 400166 h 840941"/>
                  <a:gd name="connsiteX64" fmla="*/ 539100 w 3024845"/>
                  <a:gd name="connsiteY64" fmla="*/ 400166 h 840941"/>
                  <a:gd name="connsiteX65" fmla="*/ 539100 w 3024845"/>
                  <a:gd name="connsiteY65" fmla="*/ 423946 h 840941"/>
                  <a:gd name="connsiteX66" fmla="*/ 540113 w 3024845"/>
                  <a:gd name="connsiteY66" fmla="*/ 423946 h 840941"/>
                  <a:gd name="connsiteX67" fmla="*/ 547207 w 3024845"/>
                  <a:gd name="connsiteY67" fmla="*/ 423946 h 840941"/>
                  <a:gd name="connsiteX68" fmla="*/ 547207 w 3024845"/>
                  <a:gd name="connsiteY68" fmla="*/ 425027 h 840941"/>
                  <a:gd name="connsiteX69" fmla="*/ 547207 w 3024845"/>
                  <a:gd name="connsiteY69" fmla="*/ 432593 h 840941"/>
                  <a:gd name="connsiteX70" fmla="*/ 547967 w 3024845"/>
                  <a:gd name="connsiteY70" fmla="*/ 432593 h 840941"/>
                  <a:gd name="connsiteX71" fmla="*/ 553287 w 3024845"/>
                  <a:gd name="connsiteY71" fmla="*/ 432593 h 840941"/>
                  <a:gd name="connsiteX72" fmla="*/ 553287 w 3024845"/>
                  <a:gd name="connsiteY72" fmla="*/ 430431 h 840941"/>
                  <a:gd name="connsiteX73" fmla="*/ 553287 w 3024845"/>
                  <a:gd name="connsiteY73" fmla="*/ 415299 h 840941"/>
                  <a:gd name="connsiteX74" fmla="*/ 554300 w 3024845"/>
                  <a:gd name="connsiteY74" fmla="*/ 415299 h 840941"/>
                  <a:gd name="connsiteX75" fmla="*/ 561394 w 3024845"/>
                  <a:gd name="connsiteY75" fmla="*/ 415299 h 840941"/>
                  <a:gd name="connsiteX76" fmla="*/ 561394 w 3024845"/>
                  <a:gd name="connsiteY76" fmla="*/ 416380 h 840941"/>
                  <a:gd name="connsiteX77" fmla="*/ 561394 w 3024845"/>
                  <a:gd name="connsiteY77" fmla="*/ 423946 h 840941"/>
                  <a:gd name="connsiteX78" fmla="*/ 566714 w 3024845"/>
                  <a:gd name="connsiteY78" fmla="*/ 421953 h 840941"/>
                  <a:gd name="connsiteX79" fmla="*/ 567474 w 3024845"/>
                  <a:gd name="connsiteY79" fmla="*/ 420973 h 840941"/>
                  <a:gd name="connsiteX80" fmla="*/ 567474 w 3024845"/>
                  <a:gd name="connsiteY80" fmla="*/ 415299 h 840941"/>
                  <a:gd name="connsiteX81" fmla="*/ 605981 w 3024845"/>
                  <a:gd name="connsiteY81" fmla="*/ 415299 h 840941"/>
                  <a:gd name="connsiteX82" fmla="*/ 605981 w 3024845"/>
                  <a:gd name="connsiteY82" fmla="*/ 439078 h 840941"/>
                  <a:gd name="connsiteX83" fmla="*/ 608007 w 3024845"/>
                  <a:gd name="connsiteY83" fmla="*/ 439078 h 840941"/>
                  <a:gd name="connsiteX84" fmla="*/ 622194 w 3024845"/>
                  <a:gd name="connsiteY84" fmla="*/ 439078 h 840941"/>
                  <a:gd name="connsiteX85" fmla="*/ 622194 w 3024845"/>
                  <a:gd name="connsiteY85" fmla="*/ 440159 h 840941"/>
                  <a:gd name="connsiteX86" fmla="*/ 622194 w 3024845"/>
                  <a:gd name="connsiteY86" fmla="*/ 447725 h 840941"/>
                  <a:gd name="connsiteX87" fmla="*/ 623968 w 3024845"/>
                  <a:gd name="connsiteY87" fmla="*/ 447725 h 840941"/>
                  <a:gd name="connsiteX88" fmla="*/ 636381 w 3024845"/>
                  <a:gd name="connsiteY88" fmla="*/ 447725 h 840941"/>
                  <a:gd name="connsiteX89" fmla="*/ 636381 w 3024845"/>
                  <a:gd name="connsiteY89" fmla="*/ 423946 h 840941"/>
                  <a:gd name="connsiteX90" fmla="*/ 637394 w 3024845"/>
                  <a:gd name="connsiteY90" fmla="*/ 423946 h 840941"/>
                  <a:gd name="connsiteX91" fmla="*/ 644488 w 3024845"/>
                  <a:gd name="connsiteY91" fmla="*/ 423946 h 840941"/>
                  <a:gd name="connsiteX92" fmla="*/ 644488 w 3024845"/>
                  <a:gd name="connsiteY92" fmla="*/ 391519 h 840941"/>
                  <a:gd name="connsiteX93" fmla="*/ 645501 w 3024845"/>
                  <a:gd name="connsiteY93" fmla="*/ 391519 h 840941"/>
                  <a:gd name="connsiteX94" fmla="*/ 652595 w 3024845"/>
                  <a:gd name="connsiteY94" fmla="*/ 391519 h 840941"/>
                  <a:gd name="connsiteX95" fmla="*/ 652595 w 3024845"/>
                  <a:gd name="connsiteY95" fmla="*/ 389628 h 840941"/>
                  <a:gd name="connsiteX96" fmla="*/ 652595 w 3024845"/>
                  <a:gd name="connsiteY96" fmla="*/ 376387 h 840941"/>
                  <a:gd name="connsiteX97" fmla="*/ 651328 w 3024845"/>
                  <a:gd name="connsiteY97" fmla="*/ 374765 h 840941"/>
                  <a:gd name="connsiteX98" fmla="*/ 656648 w 3024845"/>
                  <a:gd name="connsiteY98" fmla="*/ 363416 h 840941"/>
                  <a:gd name="connsiteX99" fmla="*/ 664755 w 3024845"/>
                  <a:gd name="connsiteY99" fmla="*/ 391519 h 840941"/>
                  <a:gd name="connsiteX100" fmla="*/ 665515 w 3024845"/>
                  <a:gd name="connsiteY100" fmla="*/ 391519 h 840941"/>
                  <a:gd name="connsiteX101" fmla="*/ 670835 w 3024845"/>
                  <a:gd name="connsiteY101" fmla="*/ 391519 h 840941"/>
                  <a:gd name="connsiteX102" fmla="*/ 670835 w 3024845"/>
                  <a:gd name="connsiteY102" fmla="*/ 285592 h 840941"/>
                  <a:gd name="connsiteX103" fmla="*/ 672355 w 3024845"/>
                  <a:gd name="connsiteY103" fmla="*/ 285592 h 840941"/>
                  <a:gd name="connsiteX104" fmla="*/ 682995 w 3024845"/>
                  <a:gd name="connsiteY104" fmla="*/ 285592 h 840941"/>
                  <a:gd name="connsiteX105" fmla="*/ 682995 w 3024845"/>
                  <a:gd name="connsiteY105" fmla="*/ 238033 h 840941"/>
                  <a:gd name="connsiteX106" fmla="*/ 709342 w 3024845"/>
                  <a:gd name="connsiteY106" fmla="*/ 238033 h 840941"/>
                  <a:gd name="connsiteX107" fmla="*/ 709342 w 3024845"/>
                  <a:gd name="connsiteY107" fmla="*/ 216415 h 840941"/>
                  <a:gd name="connsiteX108" fmla="*/ 743796 w 3024845"/>
                  <a:gd name="connsiteY108" fmla="*/ 216415 h 840941"/>
                  <a:gd name="connsiteX109" fmla="*/ 743796 w 3024845"/>
                  <a:gd name="connsiteY109" fmla="*/ 218847 h 840941"/>
                  <a:gd name="connsiteX110" fmla="*/ 743796 w 3024845"/>
                  <a:gd name="connsiteY110" fmla="*/ 235871 h 840941"/>
                  <a:gd name="connsiteX111" fmla="*/ 746076 w 3024845"/>
                  <a:gd name="connsiteY111" fmla="*/ 235871 h 840941"/>
                  <a:gd name="connsiteX112" fmla="*/ 762036 w 3024845"/>
                  <a:gd name="connsiteY112" fmla="*/ 235871 h 840941"/>
                  <a:gd name="connsiteX113" fmla="*/ 762036 w 3024845"/>
                  <a:gd name="connsiteY113" fmla="*/ 283430 h 840941"/>
                  <a:gd name="connsiteX114" fmla="*/ 763049 w 3024845"/>
                  <a:gd name="connsiteY114" fmla="*/ 283430 h 840941"/>
                  <a:gd name="connsiteX115" fmla="*/ 770143 w 3024845"/>
                  <a:gd name="connsiteY115" fmla="*/ 283430 h 840941"/>
                  <a:gd name="connsiteX116" fmla="*/ 784330 w 3024845"/>
                  <a:gd name="connsiteY116" fmla="*/ 287754 h 840941"/>
                  <a:gd name="connsiteX117" fmla="*/ 784330 w 3024845"/>
                  <a:gd name="connsiteY117" fmla="*/ 326666 h 840941"/>
                  <a:gd name="connsiteX118" fmla="*/ 785343 w 3024845"/>
                  <a:gd name="connsiteY118" fmla="*/ 326666 h 840941"/>
                  <a:gd name="connsiteX119" fmla="*/ 792436 w 3024845"/>
                  <a:gd name="connsiteY119" fmla="*/ 326666 h 840941"/>
                  <a:gd name="connsiteX120" fmla="*/ 792436 w 3024845"/>
                  <a:gd name="connsiteY120" fmla="*/ 328287 h 840941"/>
                  <a:gd name="connsiteX121" fmla="*/ 792436 w 3024845"/>
                  <a:gd name="connsiteY121" fmla="*/ 339636 h 840941"/>
                  <a:gd name="connsiteX122" fmla="*/ 794463 w 3024845"/>
                  <a:gd name="connsiteY122" fmla="*/ 339636 h 840941"/>
                  <a:gd name="connsiteX123" fmla="*/ 808650 w 3024845"/>
                  <a:gd name="connsiteY123" fmla="*/ 339636 h 840941"/>
                  <a:gd name="connsiteX124" fmla="*/ 814730 w 3024845"/>
                  <a:gd name="connsiteY124" fmla="*/ 346122 h 840941"/>
                  <a:gd name="connsiteX125" fmla="*/ 814730 w 3024845"/>
                  <a:gd name="connsiteY125" fmla="*/ 367740 h 840941"/>
                  <a:gd name="connsiteX126" fmla="*/ 817010 w 3024845"/>
                  <a:gd name="connsiteY126" fmla="*/ 367740 h 840941"/>
                  <a:gd name="connsiteX127" fmla="*/ 832970 w 3024845"/>
                  <a:gd name="connsiteY127" fmla="*/ 367740 h 840941"/>
                  <a:gd name="connsiteX128" fmla="*/ 832970 w 3024845"/>
                  <a:gd name="connsiteY128" fmla="*/ 368820 h 840941"/>
                  <a:gd name="connsiteX129" fmla="*/ 832970 w 3024845"/>
                  <a:gd name="connsiteY129" fmla="*/ 376387 h 840941"/>
                  <a:gd name="connsiteX130" fmla="*/ 834237 w 3024845"/>
                  <a:gd name="connsiteY130" fmla="*/ 376387 h 840941"/>
                  <a:gd name="connsiteX131" fmla="*/ 843104 w 3024845"/>
                  <a:gd name="connsiteY131" fmla="*/ 376387 h 840941"/>
                  <a:gd name="connsiteX132" fmla="*/ 843104 w 3024845"/>
                  <a:gd name="connsiteY132" fmla="*/ 378548 h 840941"/>
                  <a:gd name="connsiteX133" fmla="*/ 843104 w 3024845"/>
                  <a:gd name="connsiteY133" fmla="*/ 393681 h 840941"/>
                  <a:gd name="connsiteX134" fmla="*/ 847157 w 3024845"/>
                  <a:gd name="connsiteY134" fmla="*/ 391789 h 840941"/>
                  <a:gd name="connsiteX135" fmla="*/ 847157 w 3024845"/>
                  <a:gd name="connsiteY135" fmla="*/ 378548 h 840941"/>
                  <a:gd name="connsiteX136" fmla="*/ 848170 w 3024845"/>
                  <a:gd name="connsiteY136" fmla="*/ 378548 h 840941"/>
                  <a:gd name="connsiteX137" fmla="*/ 855264 w 3024845"/>
                  <a:gd name="connsiteY137" fmla="*/ 378548 h 840941"/>
                  <a:gd name="connsiteX138" fmla="*/ 855264 w 3024845"/>
                  <a:gd name="connsiteY138" fmla="*/ 380170 h 840941"/>
                  <a:gd name="connsiteX139" fmla="*/ 855264 w 3024845"/>
                  <a:gd name="connsiteY139" fmla="*/ 391519 h 840941"/>
                  <a:gd name="connsiteX140" fmla="*/ 856024 w 3024845"/>
                  <a:gd name="connsiteY140" fmla="*/ 391519 h 840941"/>
                  <a:gd name="connsiteX141" fmla="*/ 861344 w 3024845"/>
                  <a:gd name="connsiteY141" fmla="*/ 391519 h 840941"/>
                  <a:gd name="connsiteX142" fmla="*/ 909984 w 3024845"/>
                  <a:gd name="connsiteY142" fmla="*/ 387196 h 840941"/>
                  <a:gd name="connsiteX143" fmla="*/ 909984 w 3024845"/>
                  <a:gd name="connsiteY143" fmla="*/ 388547 h 840941"/>
                  <a:gd name="connsiteX144" fmla="*/ 909984 w 3024845"/>
                  <a:gd name="connsiteY144" fmla="*/ 398004 h 840941"/>
                  <a:gd name="connsiteX145" fmla="*/ 910744 w 3024845"/>
                  <a:gd name="connsiteY145" fmla="*/ 398004 h 840941"/>
                  <a:gd name="connsiteX146" fmla="*/ 916065 w 3024845"/>
                  <a:gd name="connsiteY146" fmla="*/ 398004 h 840941"/>
                  <a:gd name="connsiteX147" fmla="*/ 916065 w 3024845"/>
                  <a:gd name="connsiteY147" fmla="*/ 400166 h 840941"/>
                  <a:gd name="connsiteX148" fmla="*/ 916065 w 3024845"/>
                  <a:gd name="connsiteY148" fmla="*/ 415299 h 840941"/>
                  <a:gd name="connsiteX149" fmla="*/ 918091 w 3024845"/>
                  <a:gd name="connsiteY149" fmla="*/ 413948 h 840941"/>
                  <a:gd name="connsiteX150" fmla="*/ 932278 w 3024845"/>
                  <a:gd name="connsiteY150" fmla="*/ 404490 h 840941"/>
                  <a:gd name="connsiteX151" fmla="*/ 938358 w 3024845"/>
                  <a:gd name="connsiteY151" fmla="*/ 363416 h 840941"/>
                  <a:gd name="connsiteX152" fmla="*/ 939118 w 3024845"/>
                  <a:gd name="connsiteY152" fmla="*/ 363146 h 840941"/>
                  <a:gd name="connsiteX153" fmla="*/ 944438 w 3024845"/>
                  <a:gd name="connsiteY153" fmla="*/ 361254 h 840941"/>
                  <a:gd name="connsiteX154" fmla="*/ 946465 w 3024845"/>
                  <a:gd name="connsiteY154" fmla="*/ 292077 h 840941"/>
                  <a:gd name="connsiteX155" fmla="*/ 948492 w 3024845"/>
                  <a:gd name="connsiteY155" fmla="*/ 361254 h 840941"/>
                  <a:gd name="connsiteX156" fmla="*/ 949252 w 3024845"/>
                  <a:gd name="connsiteY156" fmla="*/ 361524 h 840941"/>
                  <a:gd name="connsiteX157" fmla="*/ 954572 w 3024845"/>
                  <a:gd name="connsiteY157" fmla="*/ 363416 h 840941"/>
                  <a:gd name="connsiteX158" fmla="*/ 954572 w 3024845"/>
                  <a:gd name="connsiteY158" fmla="*/ 276945 h 840941"/>
                  <a:gd name="connsiteX159" fmla="*/ 958625 w 3024845"/>
                  <a:gd name="connsiteY159" fmla="*/ 244518 h 840941"/>
                  <a:gd name="connsiteX160" fmla="*/ 997132 w 3024845"/>
                  <a:gd name="connsiteY160" fmla="*/ 244518 h 840941"/>
                  <a:gd name="connsiteX161" fmla="*/ 997132 w 3024845"/>
                  <a:gd name="connsiteY161" fmla="*/ 276945 h 840941"/>
                  <a:gd name="connsiteX162" fmla="*/ 997892 w 3024845"/>
                  <a:gd name="connsiteY162" fmla="*/ 276945 h 840941"/>
                  <a:gd name="connsiteX163" fmla="*/ 1003212 w 3024845"/>
                  <a:gd name="connsiteY163" fmla="*/ 276945 h 840941"/>
                  <a:gd name="connsiteX164" fmla="*/ 1003212 w 3024845"/>
                  <a:gd name="connsiteY164" fmla="*/ 194797 h 840941"/>
                  <a:gd name="connsiteX165" fmla="*/ 1004986 w 3024845"/>
                  <a:gd name="connsiteY165" fmla="*/ 194797 h 840941"/>
                  <a:gd name="connsiteX166" fmla="*/ 1017399 w 3024845"/>
                  <a:gd name="connsiteY166" fmla="*/ 194797 h 840941"/>
                  <a:gd name="connsiteX167" fmla="*/ 1017399 w 3024845"/>
                  <a:gd name="connsiteY167" fmla="*/ 192906 h 840941"/>
                  <a:gd name="connsiteX168" fmla="*/ 1017399 w 3024845"/>
                  <a:gd name="connsiteY168" fmla="*/ 179665 h 840941"/>
                  <a:gd name="connsiteX169" fmla="*/ 1039693 w 3024845"/>
                  <a:gd name="connsiteY169" fmla="*/ 179665 h 840941"/>
                  <a:gd name="connsiteX170" fmla="*/ 1039693 w 3024845"/>
                  <a:gd name="connsiteY170" fmla="*/ 178584 h 840941"/>
                  <a:gd name="connsiteX171" fmla="*/ 1039693 w 3024845"/>
                  <a:gd name="connsiteY171" fmla="*/ 171018 h 840941"/>
                  <a:gd name="connsiteX172" fmla="*/ 1041466 w 3024845"/>
                  <a:gd name="connsiteY172" fmla="*/ 171018 h 840941"/>
                  <a:gd name="connsiteX173" fmla="*/ 1053880 w 3024845"/>
                  <a:gd name="connsiteY173" fmla="*/ 171018 h 840941"/>
                  <a:gd name="connsiteX174" fmla="*/ 1053880 w 3024845"/>
                  <a:gd name="connsiteY174" fmla="*/ 172099 h 840941"/>
                  <a:gd name="connsiteX175" fmla="*/ 1053880 w 3024845"/>
                  <a:gd name="connsiteY175" fmla="*/ 179665 h 840941"/>
                  <a:gd name="connsiteX176" fmla="*/ 1054640 w 3024845"/>
                  <a:gd name="connsiteY176" fmla="*/ 179665 h 840941"/>
                  <a:gd name="connsiteX177" fmla="*/ 1059960 w 3024845"/>
                  <a:gd name="connsiteY177" fmla="*/ 179665 h 840941"/>
                  <a:gd name="connsiteX178" fmla="*/ 1070093 w 3024845"/>
                  <a:gd name="connsiteY178" fmla="*/ 175341 h 840941"/>
                  <a:gd name="connsiteX179" fmla="*/ 1074146 w 3024845"/>
                  <a:gd name="connsiteY179" fmla="*/ 178584 h 840941"/>
                  <a:gd name="connsiteX180" fmla="*/ 1074146 w 3024845"/>
                  <a:gd name="connsiteY180" fmla="*/ 171018 h 840941"/>
                  <a:gd name="connsiteX181" fmla="*/ 1076426 w 3024845"/>
                  <a:gd name="connsiteY181" fmla="*/ 171018 h 840941"/>
                  <a:gd name="connsiteX182" fmla="*/ 1092387 w 3024845"/>
                  <a:gd name="connsiteY182" fmla="*/ 171018 h 840941"/>
                  <a:gd name="connsiteX183" fmla="*/ 1092387 w 3024845"/>
                  <a:gd name="connsiteY183" fmla="*/ 172099 h 840941"/>
                  <a:gd name="connsiteX184" fmla="*/ 1092387 w 3024845"/>
                  <a:gd name="connsiteY184" fmla="*/ 179665 h 840941"/>
                  <a:gd name="connsiteX185" fmla="*/ 1122787 w 3024845"/>
                  <a:gd name="connsiteY185" fmla="*/ 179665 h 840941"/>
                  <a:gd name="connsiteX186" fmla="*/ 1122787 w 3024845"/>
                  <a:gd name="connsiteY186" fmla="*/ 181286 h 840941"/>
                  <a:gd name="connsiteX187" fmla="*/ 1122787 w 3024845"/>
                  <a:gd name="connsiteY187" fmla="*/ 192636 h 840941"/>
                  <a:gd name="connsiteX188" fmla="*/ 1149134 w 3024845"/>
                  <a:gd name="connsiteY188" fmla="*/ 192636 h 840941"/>
                  <a:gd name="connsiteX189" fmla="*/ 1149134 w 3024845"/>
                  <a:gd name="connsiteY189" fmla="*/ 222900 h 840941"/>
                  <a:gd name="connsiteX190" fmla="*/ 1149894 w 3024845"/>
                  <a:gd name="connsiteY190" fmla="*/ 222900 h 840941"/>
                  <a:gd name="connsiteX191" fmla="*/ 1155214 w 3024845"/>
                  <a:gd name="connsiteY191" fmla="*/ 222900 h 840941"/>
                  <a:gd name="connsiteX192" fmla="*/ 1155214 w 3024845"/>
                  <a:gd name="connsiteY192" fmla="*/ 223981 h 840941"/>
                  <a:gd name="connsiteX193" fmla="*/ 1155214 w 3024845"/>
                  <a:gd name="connsiteY193" fmla="*/ 231548 h 840941"/>
                  <a:gd name="connsiteX194" fmla="*/ 1159268 w 3024845"/>
                  <a:gd name="connsiteY194" fmla="*/ 261812 h 840941"/>
                  <a:gd name="connsiteX195" fmla="*/ 1160028 w 3024845"/>
                  <a:gd name="connsiteY195" fmla="*/ 261812 h 840941"/>
                  <a:gd name="connsiteX196" fmla="*/ 1165348 w 3024845"/>
                  <a:gd name="connsiteY196" fmla="*/ 261812 h 840941"/>
                  <a:gd name="connsiteX197" fmla="*/ 1165348 w 3024845"/>
                  <a:gd name="connsiteY197" fmla="*/ 262623 h 840941"/>
                  <a:gd name="connsiteX198" fmla="*/ 1165348 w 3024845"/>
                  <a:gd name="connsiteY198" fmla="*/ 268298 h 840941"/>
                  <a:gd name="connsiteX199" fmla="*/ 1166361 w 3024845"/>
                  <a:gd name="connsiteY199" fmla="*/ 268298 h 840941"/>
                  <a:gd name="connsiteX200" fmla="*/ 1173454 w 3024845"/>
                  <a:gd name="connsiteY200" fmla="*/ 268298 h 840941"/>
                  <a:gd name="connsiteX201" fmla="*/ 1173454 w 3024845"/>
                  <a:gd name="connsiteY201" fmla="*/ 298563 h 840941"/>
                  <a:gd name="connsiteX202" fmla="*/ 1175481 w 3024845"/>
                  <a:gd name="connsiteY202" fmla="*/ 298563 h 840941"/>
                  <a:gd name="connsiteX203" fmla="*/ 1189668 w 3024845"/>
                  <a:gd name="connsiteY203" fmla="*/ 298563 h 840941"/>
                  <a:gd name="connsiteX204" fmla="*/ 1189668 w 3024845"/>
                  <a:gd name="connsiteY204" fmla="*/ 322342 h 840941"/>
                  <a:gd name="connsiteX205" fmla="*/ 1191695 w 3024845"/>
                  <a:gd name="connsiteY205" fmla="*/ 323963 h 840941"/>
                  <a:gd name="connsiteX206" fmla="*/ 1191695 w 3024845"/>
                  <a:gd name="connsiteY206" fmla="*/ 335313 h 840941"/>
                  <a:gd name="connsiteX207" fmla="*/ 1192455 w 3024845"/>
                  <a:gd name="connsiteY207" fmla="*/ 335313 h 840941"/>
                  <a:gd name="connsiteX208" fmla="*/ 1197775 w 3024845"/>
                  <a:gd name="connsiteY208" fmla="*/ 335313 h 840941"/>
                  <a:gd name="connsiteX209" fmla="*/ 1197775 w 3024845"/>
                  <a:gd name="connsiteY209" fmla="*/ 359092 h 840941"/>
                  <a:gd name="connsiteX210" fmla="*/ 1199041 w 3024845"/>
                  <a:gd name="connsiteY210" fmla="*/ 359092 h 840941"/>
                  <a:gd name="connsiteX211" fmla="*/ 1207908 w 3024845"/>
                  <a:gd name="connsiteY211" fmla="*/ 359092 h 840941"/>
                  <a:gd name="connsiteX212" fmla="*/ 1209935 w 3024845"/>
                  <a:gd name="connsiteY212" fmla="*/ 363146 h 840941"/>
                  <a:gd name="connsiteX213" fmla="*/ 1209935 w 3024845"/>
                  <a:gd name="connsiteY213" fmla="*/ 376387 h 840941"/>
                  <a:gd name="connsiteX214" fmla="*/ 1211455 w 3024845"/>
                  <a:gd name="connsiteY214" fmla="*/ 374495 h 840941"/>
                  <a:gd name="connsiteX215" fmla="*/ 1222095 w 3024845"/>
                  <a:gd name="connsiteY215" fmla="*/ 361254 h 840941"/>
                  <a:gd name="connsiteX216" fmla="*/ 1250469 w 3024845"/>
                  <a:gd name="connsiteY216" fmla="*/ 361254 h 840941"/>
                  <a:gd name="connsiteX217" fmla="*/ 1250469 w 3024845"/>
                  <a:gd name="connsiteY217" fmla="*/ 447725 h 840941"/>
                  <a:gd name="connsiteX218" fmla="*/ 1251229 w 3024845"/>
                  <a:gd name="connsiteY218" fmla="*/ 447725 h 840941"/>
                  <a:gd name="connsiteX219" fmla="*/ 1256549 w 3024845"/>
                  <a:gd name="connsiteY219" fmla="*/ 447725 h 840941"/>
                  <a:gd name="connsiteX220" fmla="*/ 1257309 w 3024845"/>
                  <a:gd name="connsiteY220" fmla="*/ 446374 h 840941"/>
                  <a:gd name="connsiteX221" fmla="*/ 1262629 w 3024845"/>
                  <a:gd name="connsiteY221" fmla="*/ 436916 h 840941"/>
                  <a:gd name="connsiteX222" fmla="*/ 1262629 w 3024845"/>
                  <a:gd name="connsiteY222" fmla="*/ 438808 h 840941"/>
                  <a:gd name="connsiteX223" fmla="*/ 1262629 w 3024845"/>
                  <a:gd name="connsiteY223" fmla="*/ 452049 h 840941"/>
                  <a:gd name="connsiteX224" fmla="*/ 1266682 w 3024845"/>
                  <a:gd name="connsiteY224" fmla="*/ 406652 h 840941"/>
                  <a:gd name="connsiteX225" fmla="*/ 1267442 w 3024845"/>
                  <a:gd name="connsiteY225" fmla="*/ 406652 h 840941"/>
                  <a:gd name="connsiteX226" fmla="*/ 1272762 w 3024845"/>
                  <a:gd name="connsiteY226" fmla="*/ 406652 h 840941"/>
                  <a:gd name="connsiteX227" fmla="*/ 1272762 w 3024845"/>
                  <a:gd name="connsiteY227" fmla="*/ 341798 h 840941"/>
                  <a:gd name="connsiteX228" fmla="*/ 1273776 w 3024845"/>
                  <a:gd name="connsiteY228" fmla="*/ 341798 h 840941"/>
                  <a:gd name="connsiteX229" fmla="*/ 1280869 w 3024845"/>
                  <a:gd name="connsiteY229" fmla="*/ 341798 h 840941"/>
                  <a:gd name="connsiteX230" fmla="*/ 1293029 w 3024845"/>
                  <a:gd name="connsiteY230" fmla="*/ 298563 h 840941"/>
                  <a:gd name="connsiteX231" fmla="*/ 1294296 w 3024845"/>
                  <a:gd name="connsiteY231" fmla="*/ 298563 h 840941"/>
                  <a:gd name="connsiteX232" fmla="*/ 1303163 w 3024845"/>
                  <a:gd name="connsiteY232" fmla="*/ 298563 h 840941"/>
                  <a:gd name="connsiteX233" fmla="*/ 1313296 w 3024845"/>
                  <a:gd name="connsiteY233" fmla="*/ 341798 h 840941"/>
                  <a:gd name="connsiteX234" fmla="*/ 1314309 w 3024845"/>
                  <a:gd name="connsiteY234" fmla="*/ 341798 h 840941"/>
                  <a:gd name="connsiteX235" fmla="*/ 1321403 w 3024845"/>
                  <a:gd name="connsiteY235" fmla="*/ 341798 h 840941"/>
                  <a:gd name="connsiteX236" fmla="*/ 1321403 w 3024845"/>
                  <a:gd name="connsiteY236" fmla="*/ 380710 h 840941"/>
                  <a:gd name="connsiteX237" fmla="*/ 1323176 w 3024845"/>
                  <a:gd name="connsiteY237" fmla="*/ 380710 h 840941"/>
                  <a:gd name="connsiteX238" fmla="*/ 1335590 w 3024845"/>
                  <a:gd name="connsiteY238" fmla="*/ 380710 h 840941"/>
                  <a:gd name="connsiteX239" fmla="*/ 1335590 w 3024845"/>
                  <a:gd name="connsiteY239" fmla="*/ 382872 h 840941"/>
                  <a:gd name="connsiteX240" fmla="*/ 1335590 w 3024845"/>
                  <a:gd name="connsiteY240" fmla="*/ 398004 h 840941"/>
                  <a:gd name="connsiteX241" fmla="*/ 1339643 w 3024845"/>
                  <a:gd name="connsiteY241" fmla="*/ 395843 h 840941"/>
                  <a:gd name="connsiteX242" fmla="*/ 1339643 w 3024845"/>
                  <a:gd name="connsiteY242" fmla="*/ 380710 h 840941"/>
                  <a:gd name="connsiteX243" fmla="*/ 1341163 w 3024845"/>
                  <a:gd name="connsiteY243" fmla="*/ 380710 h 840941"/>
                  <a:gd name="connsiteX244" fmla="*/ 1351803 w 3024845"/>
                  <a:gd name="connsiteY244" fmla="*/ 380710 h 840941"/>
                  <a:gd name="connsiteX245" fmla="*/ 1351803 w 3024845"/>
                  <a:gd name="connsiteY245" fmla="*/ 382331 h 840941"/>
                  <a:gd name="connsiteX246" fmla="*/ 1351803 w 3024845"/>
                  <a:gd name="connsiteY246" fmla="*/ 393681 h 840941"/>
                  <a:gd name="connsiteX247" fmla="*/ 1382204 w 3024845"/>
                  <a:gd name="connsiteY247" fmla="*/ 393681 h 840941"/>
                  <a:gd name="connsiteX248" fmla="*/ 1382204 w 3024845"/>
                  <a:gd name="connsiteY248" fmla="*/ 356931 h 840941"/>
                  <a:gd name="connsiteX249" fmla="*/ 1383470 w 3024845"/>
                  <a:gd name="connsiteY249" fmla="*/ 356931 h 840941"/>
                  <a:gd name="connsiteX250" fmla="*/ 1392337 w 3024845"/>
                  <a:gd name="connsiteY250" fmla="*/ 356931 h 840941"/>
                  <a:gd name="connsiteX251" fmla="*/ 1392337 w 3024845"/>
                  <a:gd name="connsiteY251" fmla="*/ 378548 h 840941"/>
                  <a:gd name="connsiteX252" fmla="*/ 1394364 w 3024845"/>
                  <a:gd name="connsiteY252" fmla="*/ 346122 h 840941"/>
                  <a:gd name="connsiteX253" fmla="*/ 1416657 w 3024845"/>
                  <a:gd name="connsiteY253" fmla="*/ 346122 h 840941"/>
                  <a:gd name="connsiteX254" fmla="*/ 1416657 w 3024845"/>
                  <a:gd name="connsiteY254" fmla="*/ 344500 h 840941"/>
                  <a:gd name="connsiteX255" fmla="*/ 1416657 w 3024845"/>
                  <a:gd name="connsiteY255" fmla="*/ 333151 h 840941"/>
                  <a:gd name="connsiteX256" fmla="*/ 1417417 w 3024845"/>
                  <a:gd name="connsiteY256" fmla="*/ 333151 h 840941"/>
                  <a:gd name="connsiteX257" fmla="*/ 1422737 w 3024845"/>
                  <a:gd name="connsiteY257" fmla="*/ 333151 h 840941"/>
                  <a:gd name="connsiteX258" fmla="*/ 1422737 w 3024845"/>
                  <a:gd name="connsiteY258" fmla="*/ 331260 h 840941"/>
                  <a:gd name="connsiteX259" fmla="*/ 1422737 w 3024845"/>
                  <a:gd name="connsiteY259" fmla="*/ 318019 h 840941"/>
                  <a:gd name="connsiteX260" fmla="*/ 1426791 w 3024845"/>
                  <a:gd name="connsiteY260" fmla="*/ 324504 h 840941"/>
                  <a:gd name="connsiteX261" fmla="*/ 1429071 w 3024845"/>
                  <a:gd name="connsiteY261" fmla="*/ 324504 h 840941"/>
                  <a:gd name="connsiteX262" fmla="*/ 1445031 w 3024845"/>
                  <a:gd name="connsiteY262" fmla="*/ 324504 h 840941"/>
                  <a:gd name="connsiteX263" fmla="*/ 1445031 w 3024845"/>
                  <a:gd name="connsiteY263" fmla="*/ 323693 h 840941"/>
                  <a:gd name="connsiteX264" fmla="*/ 1445031 w 3024845"/>
                  <a:gd name="connsiteY264" fmla="*/ 318019 h 840941"/>
                  <a:gd name="connsiteX265" fmla="*/ 1445791 w 3024845"/>
                  <a:gd name="connsiteY265" fmla="*/ 318019 h 840941"/>
                  <a:gd name="connsiteX266" fmla="*/ 1451111 w 3024845"/>
                  <a:gd name="connsiteY266" fmla="*/ 318019 h 840941"/>
                  <a:gd name="connsiteX267" fmla="*/ 1451111 w 3024845"/>
                  <a:gd name="connsiteY267" fmla="*/ 319370 h 840941"/>
                  <a:gd name="connsiteX268" fmla="*/ 1451111 w 3024845"/>
                  <a:gd name="connsiteY268" fmla="*/ 328828 h 840941"/>
                  <a:gd name="connsiteX269" fmla="*/ 1489618 w 3024845"/>
                  <a:gd name="connsiteY269" fmla="*/ 328828 h 840941"/>
                  <a:gd name="connsiteX270" fmla="*/ 1489618 w 3024845"/>
                  <a:gd name="connsiteY270" fmla="*/ 467181 h 840941"/>
                  <a:gd name="connsiteX271" fmla="*/ 1491138 w 3024845"/>
                  <a:gd name="connsiteY271" fmla="*/ 467181 h 840941"/>
                  <a:gd name="connsiteX272" fmla="*/ 1501778 w 3024845"/>
                  <a:gd name="connsiteY272" fmla="*/ 467181 h 840941"/>
                  <a:gd name="connsiteX273" fmla="*/ 1501778 w 3024845"/>
                  <a:gd name="connsiteY273" fmla="*/ 454211 h 840941"/>
                  <a:gd name="connsiteX274" fmla="*/ 1505832 w 3024845"/>
                  <a:gd name="connsiteY274" fmla="*/ 454211 h 840941"/>
                  <a:gd name="connsiteX275" fmla="*/ 1505832 w 3024845"/>
                  <a:gd name="connsiteY275" fmla="*/ 467181 h 840941"/>
                  <a:gd name="connsiteX276" fmla="*/ 1536232 w 3024845"/>
                  <a:gd name="connsiteY276" fmla="*/ 467181 h 840941"/>
                  <a:gd name="connsiteX277" fmla="*/ 1536232 w 3024845"/>
                  <a:gd name="connsiteY277" fmla="*/ 436916 h 840941"/>
                  <a:gd name="connsiteX278" fmla="*/ 1548392 w 3024845"/>
                  <a:gd name="connsiteY278" fmla="*/ 436916 h 840941"/>
                  <a:gd name="connsiteX279" fmla="*/ 1560552 w 3024845"/>
                  <a:gd name="connsiteY279" fmla="*/ 434755 h 840941"/>
                  <a:gd name="connsiteX280" fmla="*/ 1564606 w 3024845"/>
                  <a:gd name="connsiteY280" fmla="*/ 436916 h 840941"/>
                  <a:gd name="connsiteX281" fmla="*/ 1574739 w 3024845"/>
                  <a:gd name="connsiteY281" fmla="*/ 436916 h 840941"/>
                  <a:gd name="connsiteX282" fmla="*/ 1574739 w 3024845"/>
                  <a:gd name="connsiteY282" fmla="*/ 467181 h 840941"/>
                  <a:gd name="connsiteX283" fmla="*/ 1582846 w 3024845"/>
                  <a:gd name="connsiteY283" fmla="*/ 467181 h 840941"/>
                  <a:gd name="connsiteX284" fmla="*/ 1582846 w 3024845"/>
                  <a:gd name="connsiteY284" fmla="*/ 484476 h 840941"/>
                  <a:gd name="connsiteX285" fmla="*/ 1592182 w 3024845"/>
                  <a:gd name="connsiteY285" fmla="*/ 485381 h 840941"/>
                  <a:gd name="connsiteX286" fmla="*/ 1605140 w 3024845"/>
                  <a:gd name="connsiteY286" fmla="*/ 485381 h 840941"/>
                  <a:gd name="connsiteX287" fmla="*/ 1605140 w 3024845"/>
                  <a:gd name="connsiteY287" fmla="*/ 469343 h 840941"/>
                  <a:gd name="connsiteX288" fmla="*/ 1673096 w 3024845"/>
                  <a:gd name="connsiteY288" fmla="*/ 469343 h 840941"/>
                  <a:gd name="connsiteX289" fmla="*/ 1673096 w 3024845"/>
                  <a:gd name="connsiteY289" fmla="*/ 384090 h 840941"/>
                  <a:gd name="connsiteX290" fmla="*/ 1745104 w 3024845"/>
                  <a:gd name="connsiteY290" fmla="*/ 384090 h 840941"/>
                  <a:gd name="connsiteX291" fmla="*/ 1745104 w 3024845"/>
                  <a:gd name="connsiteY291" fmla="*/ 462858 h 840941"/>
                  <a:gd name="connsiteX292" fmla="*/ 1747008 w 3024845"/>
                  <a:gd name="connsiteY292" fmla="*/ 462858 h 840941"/>
                  <a:gd name="connsiteX293" fmla="*/ 1748250 w 3024845"/>
                  <a:gd name="connsiteY293" fmla="*/ 485381 h 840941"/>
                  <a:gd name="connsiteX294" fmla="*/ 1757926 w 3024845"/>
                  <a:gd name="connsiteY294" fmla="*/ 485381 h 840941"/>
                  <a:gd name="connsiteX295" fmla="*/ 1759168 w 3024845"/>
                  <a:gd name="connsiteY295" fmla="*/ 462858 h 840941"/>
                  <a:gd name="connsiteX296" fmla="*/ 1765248 w 3024845"/>
                  <a:gd name="connsiteY296" fmla="*/ 462858 h 840941"/>
                  <a:gd name="connsiteX297" fmla="*/ 1766490 w 3024845"/>
                  <a:gd name="connsiteY297" fmla="*/ 485381 h 840941"/>
                  <a:gd name="connsiteX298" fmla="*/ 1817112 w 3024845"/>
                  <a:gd name="connsiteY298" fmla="*/ 485381 h 840941"/>
                  <a:gd name="connsiteX299" fmla="*/ 1817112 w 3024845"/>
                  <a:gd name="connsiteY299" fmla="*/ 322353 h 840941"/>
                  <a:gd name="connsiteX300" fmla="*/ 2014439 w 3024845"/>
                  <a:gd name="connsiteY300" fmla="*/ 322353 h 840941"/>
                  <a:gd name="connsiteX301" fmla="*/ 2014439 w 3024845"/>
                  <a:gd name="connsiteY301" fmla="*/ 485381 h 840941"/>
                  <a:gd name="connsiteX302" fmla="*/ 2033136 w 3024845"/>
                  <a:gd name="connsiteY302" fmla="*/ 485381 h 840941"/>
                  <a:gd name="connsiteX303" fmla="*/ 2033136 w 3024845"/>
                  <a:gd name="connsiteY303" fmla="*/ 402688 h 840941"/>
                  <a:gd name="connsiteX304" fmla="*/ 2128256 w 3024845"/>
                  <a:gd name="connsiteY304" fmla="*/ 402688 h 840941"/>
                  <a:gd name="connsiteX305" fmla="*/ 2180720 w 3024845"/>
                  <a:gd name="connsiteY305" fmla="*/ 337475 h 840941"/>
                  <a:gd name="connsiteX306" fmla="*/ 2245574 w 3024845"/>
                  <a:gd name="connsiteY306" fmla="*/ 337475 h 840941"/>
                  <a:gd name="connsiteX307" fmla="*/ 2245574 w 3024845"/>
                  <a:gd name="connsiteY307" fmla="*/ 413137 h 840941"/>
                  <a:gd name="connsiteX308" fmla="*/ 2253681 w 3024845"/>
                  <a:gd name="connsiteY308" fmla="*/ 413137 h 840941"/>
                  <a:gd name="connsiteX309" fmla="*/ 2255708 w 3024845"/>
                  <a:gd name="connsiteY309" fmla="*/ 406652 h 840941"/>
                  <a:gd name="connsiteX310" fmla="*/ 2261788 w 3024845"/>
                  <a:gd name="connsiteY310" fmla="*/ 406652 h 840941"/>
                  <a:gd name="connsiteX311" fmla="*/ 2263815 w 3024845"/>
                  <a:gd name="connsiteY311" fmla="*/ 415299 h 840941"/>
                  <a:gd name="connsiteX312" fmla="*/ 2275975 w 3024845"/>
                  <a:gd name="connsiteY312" fmla="*/ 415299 h 840941"/>
                  <a:gd name="connsiteX313" fmla="*/ 2275975 w 3024845"/>
                  <a:gd name="connsiteY313" fmla="*/ 408813 h 840941"/>
                  <a:gd name="connsiteX314" fmla="*/ 2298268 w 3024845"/>
                  <a:gd name="connsiteY314" fmla="*/ 408813 h 840941"/>
                  <a:gd name="connsiteX315" fmla="*/ 2298268 w 3024845"/>
                  <a:gd name="connsiteY315" fmla="*/ 415299 h 840941"/>
                  <a:gd name="connsiteX316" fmla="*/ 2318535 w 3024845"/>
                  <a:gd name="connsiteY316" fmla="*/ 415299 h 840941"/>
                  <a:gd name="connsiteX317" fmla="*/ 2318535 w 3024845"/>
                  <a:gd name="connsiteY317" fmla="*/ 460696 h 840941"/>
                  <a:gd name="connsiteX318" fmla="*/ 2332722 w 3024845"/>
                  <a:gd name="connsiteY318" fmla="*/ 460696 h 840941"/>
                  <a:gd name="connsiteX319" fmla="*/ 2332722 w 3024845"/>
                  <a:gd name="connsiteY319" fmla="*/ 447725 h 840941"/>
                  <a:gd name="connsiteX320" fmla="*/ 2348936 w 3024845"/>
                  <a:gd name="connsiteY320" fmla="*/ 447725 h 840941"/>
                  <a:gd name="connsiteX321" fmla="*/ 2348936 w 3024845"/>
                  <a:gd name="connsiteY321" fmla="*/ 268298 h 840941"/>
                  <a:gd name="connsiteX322" fmla="*/ 2355016 w 3024845"/>
                  <a:gd name="connsiteY322" fmla="*/ 261812 h 840941"/>
                  <a:gd name="connsiteX323" fmla="*/ 2427977 w 3024845"/>
                  <a:gd name="connsiteY323" fmla="*/ 261812 h 840941"/>
                  <a:gd name="connsiteX324" fmla="*/ 2427977 w 3024845"/>
                  <a:gd name="connsiteY324" fmla="*/ 270460 h 840941"/>
                  <a:gd name="connsiteX325" fmla="*/ 2438110 w 3024845"/>
                  <a:gd name="connsiteY325" fmla="*/ 270460 h 840941"/>
                  <a:gd name="connsiteX326" fmla="*/ 2438110 w 3024845"/>
                  <a:gd name="connsiteY326" fmla="*/ 385034 h 840941"/>
                  <a:gd name="connsiteX327" fmla="*/ 2460404 w 3024845"/>
                  <a:gd name="connsiteY327" fmla="*/ 385034 h 840941"/>
                  <a:gd name="connsiteX328" fmla="*/ 2460404 w 3024845"/>
                  <a:gd name="connsiteY328" fmla="*/ 318019 h 840941"/>
                  <a:gd name="connsiteX329" fmla="*/ 2486751 w 3024845"/>
                  <a:gd name="connsiteY329" fmla="*/ 318019 h 840941"/>
                  <a:gd name="connsiteX330" fmla="*/ 2490804 w 3024845"/>
                  <a:gd name="connsiteY330" fmla="*/ 313695 h 840941"/>
                  <a:gd name="connsiteX331" fmla="*/ 2498911 w 3024845"/>
                  <a:gd name="connsiteY331" fmla="*/ 313695 h 840941"/>
                  <a:gd name="connsiteX332" fmla="*/ 2502964 w 3024845"/>
                  <a:gd name="connsiteY332" fmla="*/ 318019 h 840941"/>
                  <a:gd name="connsiteX333" fmla="*/ 2525258 w 3024845"/>
                  <a:gd name="connsiteY333" fmla="*/ 318019 h 840941"/>
                  <a:gd name="connsiteX334" fmla="*/ 2525258 w 3024845"/>
                  <a:gd name="connsiteY334" fmla="*/ 201283 h 840941"/>
                  <a:gd name="connsiteX335" fmla="*/ 2582005 w 3024845"/>
                  <a:gd name="connsiteY335" fmla="*/ 190474 h 840941"/>
                  <a:gd name="connsiteX336" fmla="*/ 2582005 w 3024845"/>
                  <a:gd name="connsiteY336" fmla="*/ 191555 h 840941"/>
                  <a:gd name="connsiteX337" fmla="*/ 2582005 w 3024845"/>
                  <a:gd name="connsiteY337" fmla="*/ 199121 h 840941"/>
                  <a:gd name="connsiteX338" fmla="*/ 2608352 w 3024845"/>
                  <a:gd name="connsiteY338" fmla="*/ 199121 h 840941"/>
                  <a:gd name="connsiteX339" fmla="*/ 2608352 w 3024845"/>
                  <a:gd name="connsiteY339" fmla="*/ 454211 h 840941"/>
                  <a:gd name="connsiteX340" fmla="*/ 2630646 w 3024845"/>
                  <a:gd name="connsiteY340" fmla="*/ 454211 h 840941"/>
                  <a:gd name="connsiteX341" fmla="*/ 2630646 w 3024845"/>
                  <a:gd name="connsiteY341" fmla="*/ 449887 h 840941"/>
                  <a:gd name="connsiteX342" fmla="*/ 2642806 w 3024845"/>
                  <a:gd name="connsiteY342" fmla="*/ 449887 h 840941"/>
                  <a:gd name="connsiteX343" fmla="*/ 2642806 w 3024845"/>
                  <a:gd name="connsiteY343" fmla="*/ 454211 h 840941"/>
                  <a:gd name="connsiteX344" fmla="*/ 2667126 w 3024845"/>
                  <a:gd name="connsiteY344" fmla="*/ 454211 h 840941"/>
                  <a:gd name="connsiteX345" fmla="*/ 2667126 w 3024845"/>
                  <a:gd name="connsiteY345" fmla="*/ 441240 h 840941"/>
                  <a:gd name="connsiteX346" fmla="*/ 2695500 w 3024845"/>
                  <a:gd name="connsiteY346" fmla="*/ 441240 h 840941"/>
                  <a:gd name="connsiteX347" fmla="*/ 2707660 w 3024845"/>
                  <a:gd name="connsiteY347" fmla="*/ 436916 h 840941"/>
                  <a:gd name="connsiteX348" fmla="*/ 2727927 w 3024845"/>
                  <a:gd name="connsiteY348" fmla="*/ 441240 h 840941"/>
                  <a:gd name="connsiteX349" fmla="*/ 2727927 w 3024845"/>
                  <a:gd name="connsiteY349" fmla="*/ 423946 h 840941"/>
                  <a:gd name="connsiteX350" fmla="*/ 2736034 w 3024845"/>
                  <a:gd name="connsiteY350" fmla="*/ 423946 h 840941"/>
                  <a:gd name="connsiteX351" fmla="*/ 2736034 w 3024845"/>
                  <a:gd name="connsiteY351" fmla="*/ 410975 h 840941"/>
                  <a:gd name="connsiteX352" fmla="*/ 2792781 w 3024845"/>
                  <a:gd name="connsiteY352" fmla="*/ 410975 h 840941"/>
                  <a:gd name="connsiteX353" fmla="*/ 2792781 w 3024845"/>
                  <a:gd name="connsiteY353" fmla="*/ 380710 h 840941"/>
                  <a:gd name="connsiteX354" fmla="*/ 2811021 w 3024845"/>
                  <a:gd name="connsiteY354" fmla="*/ 380710 h 840941"/>
                  <a:gd name="connsiteX355" fmla="*/ 2811021 w 3024845"/>
                  <a:gd name="connsiteY355" fmla="*/ 374225 h 840941"/>
                  <a:gd name="connsiteX356" fmla="*/ 2823181 w 3024845"/>
                  <a:gd name="connsiteY356" fmla="*/ 374225 h 840941"/>
                  <a:gd name="connsiteX357" fmla="*/ 2823181 w 3024845"/>
                  <a:gd name="connsiteY357" fmla="*/ 380710 h 840941"/>
                  <a:gd name="connsiteX358" fmla="*/ 2839395 w 3024845"/>
                  <a:gd name="connsiteY358" fmla="*/ 380710 h 840941"/>
                  <a:gd name="connsiteX359" fmla="*/ 2839395 w 3024845"/>
                  <a:gd name="connsiteY359" fmla="*/ 430431 h 840941"/>
                  <a:gd name="connsiteX360" fmla="*/ 2871822 w 3024845"/>
                  <a:gd name="connsiteY360" fmla="*/ 430431 h 840941"/>
                  <a:gd name="connsiteX361" fmla="*/ 2871822 w 3024845"/>
                  <a:gd name="connsiteY361" fmla="*/ 404490 h 840941"/>
                  <a:gd name="connsiteX362" fmla="*/ 2910329 w 3024845"/>
                  <a:gd name="connsiteY362" fmla="*/ 404490 h 840941"/>
                  <a:gd name="connsiteX363" fmla="*/ 2910329 w 3024845"/>
                  <a:gd name="connsiteY363" fmla="*/ 374225 h 840941"/>
                  <a:gd name="connsiteX364" fmla="*/ 2958970 w 3024845"/>
                  <a:gd name="connsiteY364" fmla="*/ 374225 h 840941"/>
                  <a:gd name="connsiteX365" fmla="*/ 2958970 w 3024845"/>
                  <a:gd name="connsiteY365" fmla="*/ 485381 h 840941"/>
                  <a:gd name="connsiteX366" fmla="*/ 2958970 w 3024845"/>
                  <a:gd name="connsiteY366" fmla="*/ 499160 h 840941"/>
                  <a:gd name="connsiteX367" fmla="*/ 3024845 w 3024845"/>
                  <a:gd name="connsiteY367" fmla="*/ 499160 h 840941"/>
                  <a:gd name="connsiteX368" fmla="*/ 3024845 w 3024845"/>
                  <a:gd name="connsiteY368" fmla="*/ 840941 h 840941"/>
                  <a:gd name="connsiteX369" fmla="*/ 2054 w 3024845"/>
                  <a:gd name="connsiteY369" fmla="*/ 838608 h 840941"/>
                  <a:gd name="connsiteX370" fmla="*/ 0 w 3024845"/>
                  <a:gd name="connsiteY370" fmla="*/ 404490 h 840941"/>
                  <a:gd name="connsiteX371" fmla="*/ 20267 w 3024845"/>
                  <a:gd name="connsiteY371" fmla="*/ 404490 h 840941"/>
                  <a:gd name="connsiteX372" fmla="*/ 20774 w 3024845"/>
                  <a:gd name="connsiteY372" fmla="*/ 403409 h 840941"/>
                  <a:gd name="connsiteX373" fmla="*/ 24320 w 3024845"/>
                  <a:gd name="connsiteY373" fmla="*/ 395843 h 840941"/>
                  <a:gd name="connsiteX374" fmla="*/ 26094 w 3024845"/>
                  <a:gd name="connsiteY374" fmla="*/ 396113 h 840941"/>
                  <a:gd name="connsiteX375" fmla="*/ 38507 w 3024845"/>
                  <a:gd name="connsiteY375" fmla="*/ 398004 h 840941"/>
                  <a:gd name="connsiteX376" fmla="*/ 39014 w 3024845"/>
                  <a:gd name="connsiteY376" fmla="*/ 399356 h 840941"/>
                  <a:gd name="connsiteX377" fmla="*/ 42560 w 3024845"/>
                  <a:gd name="connsiteY377" fmla="*/ 408813 h 840941"/>
                  <a:gd name="connsiteX378" fmla="*/ 68907 w 3024845"/>
                  <a:gd name="connsiteY378" fmla="*/ 410975 h 840941"/>
                  <a:gd name="connsiteX379" fmla="*/ 68907 w 3024845"/>
                  <a:gd name="connsiteY379" fmla="*/ 287754 h 840941"/>
                  <a:gd name="connsiteX380" fmla="*/ 70934 w 3024845"/>
                  <a:gd name="connsiteY380" fmla="*/ 287754 h 840941"/>
                  <a:gd name="connsiteX381" fmla="*/ 85121 w 3024845"/>
                  <a:gd name="connsiteY381" fmla="*/ 287754 h 840941"/>
                  <a:gd name="connsiteX382" fmla="*/ 85121 w 3024845"/>
                  <a:gd name="connsiteY382" fmla="*/ 151562 h 840941"/>
                  <a:gd name="connsiteX383" fmla="*/ 86894 w 3024845"/>
                  <a:gd name="connsiteY383" fmla="*/ 151562 h 840941"/>
                  <a:gd name="connsiteX384" fmla="*/ 99308 w 3024845"/>
                  <a:gd name="connsiteY384" fmla="*/ 151562 h 840941"/>
                  <a:gd name="connsiteX385" fmla="*/ 99308 w 3024845"/>
                  <a:gd name="connsiteY385" fmla="*/ 36988 h 840941"/>
                  <a:gd name="connsiteX0" fmla="*/ 99308 w 3024845"/>
                  <a:gd name="connsiteY0" fmla="*/ 0 h 803953"/>
                  <a:gd name="connsiteX1" fmla="*/ 220909 w 3024845"/>
                  <a:gd name="connsiteY1" fmla="*/ 114574 h 803953"/>
                  <a:gd name="connsiteX2" fmla="*/ 223189 w 3024845"/>
                  <a:gd name="connsiteY2" fmla="*/ 114574 h 803953"/>
                  <a:gd name="connsiteX3" fmla="*/ 239150 w 3024845"/>
                  <a:gd name="connsiteY3" fmla="*/ 114574 h 803953"/>
                  <a:gd name="connsiteX4" fmla="*/ 239150 w 3024845"/>
                  <a:gd name="connsiteY4" fmla="*/ 255089 h 803953"/>
                  <a:gd name="connsiteX5" fmla="*/ 240670 w 3024845"/>
                  <a:gd name="connsiteY5" fmla="*/ 254819 h 803953"/>
                  <a:gd name="connsiteX6" fmla="*/ 251310 w 3024845"/>
                  <a:gd name="connsiteY6" fmla="*/ 252928 h 803953"/>
                  <a:gd name="connsiteX7" fmla="*/ 249283 w 3024845"/>
                  <a:gd name="connsiteY7" fmla="*/ 341560 h 803953"/>
                  <a:gd name="connsiteX8" fmla="*/ 250803 w 3024845"/>
                  <a:gd name="connsiteY8" fmla="*/ 341831 h 803953"/>
                  <a:gd name="connsiteX9" fmla="*/ 261443 w 3024845"/>
                  <a:gd name="connsiteY9" fmla="*/ 343722 h 803953"/>
                  <a:gd name="connsiteX10" fmla="*/ 261696 w 3024845"/>
                  <a:gd name="connsiteY10" fmla="*/ 344533 h 803953"/>
                  <a:gd name="connsiteX11" fmla="*/ 263470 w 3024845"/>
                  <a:gd name="connsiteY11" fmla="*/ 350208 h 803953"/>
                  <a:gd name="connsiteX12" fmla="*/ 264230 w 3024845"/>
                  <a:gd name="connsiteY12" fmla="*/ 347776 h 803953"/>
                  <a:gd name="connsiteX13" fmla="*/ 269550 w 3024845"/>
                  <a:gd name="connsiteY13" fmla="*/ 330752 h 803953"/>
                  <a:gd name="connsiteX14" fmla="*/ 271323 w 3024845"/>
                  <a:gd name="connsiteY14" fmla="*/ 330752 h 803953"/>
                  <a:gd name="connsiteX15" fmla="*/ 283737 w 3024845"/>
                  <a:gd name="connsiteY15" fmla="*/ 330752 h 803953"/>
                  <a:gd name="connsiteX16" fmla="*/ 283737 w 3024845"/>
                  <a:gd name="connsiteY16" fmla="*/ 363178 h 803953"/>
                  <a:gd name="connsiteX17" fmla="*/ 284750 w 3024845"/>
                  <a:gd name="connsiteY17" fmla="*/ 363719 h 803953"/>
                  <a:gd name="connsiteX18" fmla="*/ 291844 w 3024845"/>
                  <a:gd name="connsiteY18" fmla="*/ 367502 h 803953"/>
                  <a:gd name="connsiteX19" fmla="*/ 291844 w 3024845"/>
                  <a:gd name="connsiteY19" fmla="*/ 368853 h 803953"/>
                  <a:gd name="connsiteX20" fmla="*/ 291844 w 3024845"/>
                  <a:gd name="connsiteY20" fmla="*/ 378311 h 803953"/>
                  <a:gd name="connsiteX21" fmla="*/ 336431 w 3024845"/>
                  <a:gd name="connsiteY21" fmla="*/ 378311 h 803953"/>
                  <a:gd name="connsiteX22" fmla="*/ 336431 w 3024845"/>
                  <a:gd name="connsiteY22" fmla="*/ 379392 h 803953"/>
                  <a:gd name="connsiteX23" fmla="*/ 336431 w 3024845"/>
                  <a:gd name="connsiteY23" fmla="*/ 386958 h 803953"/>
                  <a:gd name="connsiteX24" fmla="*/ 338457 w 3024845"/>
                  <a:gd name="connsiteY24" fmla="*/ 386958 h 803953"/>
                  <a:gd name="connsiteX25" fmla="*/ 352644 w 3024845"/>
                  <a:gd name="connsiteY25" fmla="*/ 386958 h 803953"/>
                  <a:gd name="connsiteX26" fmla="*/ 352644 w 3024845"/>
                  <a:gd name="connsiteY26" fmla="*/ 356693 h 803953"/>
                  <a:gd name="connsiteX27" fmla="*/ 397231 w 3024845"/>
                  <a:gd name="connsiteY27" fmla="*/ 356693 h 803953"/>
                  <a:gd name="connsiteX28" fmla="*/ 397231 w 3024845"/>
                  <a:gd name="connsiteY28" fmla="*/ 355342 h 803953"/>
                  <a:gd name="connsiteX29" fmla="*/ 397231 w 3024845"/>
                  <a:gd name="connsiteY29" fmla="*/ 345884 h 803953"/>
                  <a:gd name="connsiteX30" fmla="*/ 398245 w 3024845"/>
                  <a:gd name="connsiteY30" fmla="*/ 345884 h 803953"/>
                  <a:gd name="connsiteX31" fmla="*/ 405338 w 3024845"/>
                  <a:gd name="connsiteY31" fmla="*/ 345884 h 803953"/>
                  <a:gd name="connsiteX32" fmla="*/ 405338 w 3024845"/>
                  <a:gd name="connsiteY32" fmla="*/ 343993 h 803953"/>
                  <a:gd name="connsiteX33" fmla="*/ 405338 w 3024845"/>
                  <a:gd name="connsiteY33" fmla="*/ 330752 h 803953"/>
                  <a:gd name="connsiteX34" fmla="*/ 406098 w 3024845"/>
                  <a:gd name="connsiteY34" fmla="*/ 330752 h 803953"/>
                  <a:gd name="connsiteX35" fmla="*/ 411418 w 3024845"/>
                  <a:gd name="connsiteY35" fmla="*/ 330752 h 803953"/>
                  <a:gd name="connsiteX36" fmla="*/ 411418 w 3024845"/>
                  <a:gd name="connsiteY36" fmla="*/ 329671 h 803953"/>
                  <a:gd name="connsiteX37" fmla="*/ 411418 w 3024845"/>
                  <a:gd name="connsiteY37" fmla="*/ 322104 h 803953"/>
                  <a:gd name="connsiteX38" fmla="*/ 413445 w 3024845"/>
                  <a:gd name="connsiteY38" fmla="*/ 322104 h 803953"/>
                  <a:gd name="connsiteX39" fmla="*/ 427632 w 3024845"/>
                  <a:gd name="connsiteY39" fmla="*/ 322104 h 803953"/>
                  <a:gd name="connsiteX40" fmla="*/ 427632 w 3024845"/>
                  <a:gd name="connsiteY40" fmla="*/ 323185 h 803953"/>
                  <a:gd name="connsiteX41" fmla="*/ 427632 w 3024845"/>
                  <a:gd name="connsiteY41" fmla="*/ 330752 h 803953"/>
                  <a:gd name="connsiteX42" fmla="*/ 449925 w 3024845"/>
                  <a:gd name="connsiteY42" fmla="*/ 330752 h 803953"/>
                  <a:gd name="connsiteX43" fmla="*/ 449925 w 3024845"/>
                  <a:gd name="connsiteY43" fmla="*/ 328860 h 803953"/>
                  <a:gd name="connsiteX44" fmla="*/ 449925 w 3024845"/>
                  <a:gd name="connsiteY44" fmla="*/ 315619 h 803953"/>
                  <a:gd name="connsiteX45" fmla="*/ 451699 w 3024845"/>
                  <a:gd name="connsiteY45" fmla="*/ 315619 h 803953"/>
                  <a:gd name="connsiteX46" fmla="*/ 464112 w 3024845"/>
                  <a:gd name="connsiteY46" fmla="*/ 315619 h 803953"/>
                  <a:gd name="connsiteX47" fmla="*/ 464112 w 3024845"/>
                  <a:gd name="connsiteY47" fmla="*/ 339399 h 803953"/>
                  <a:gd name="connsiteX48" fmla="*/ 465126 w 3024845"/>
                  <a:gd name="connsiteY48" fmla="*/ 339399 h 803953"/>
                  <a:gd name="connsiteX49" fmla="*/ 472219 w 3024845"/>
                  <a:gd name="connsiteY49" fmla="*/ 339399 h 803953"/>
                  <a:gd name="connsiteX50" fmla="*/ 472219 w 3024845"/>
                  <a:gd name="connsiteY50" fmla="*/ 338318 h 803953"/>
                  <a:gd name="connsiteX51" fmla="*/ 472219 w 3024845"/>
                  <a:gd name="connsiteY51" fmla="*/ 330752 h 803953"/>
                  <a:gd name="connsiteX52" fmla="*/ 473992 w 3024845"/>
                  <a:gd name="connsiteY52" fmla="*/ 330752 h 803953"/>
                  <a:gd name="connsiteX53" fmla="*/ 486406 w 3024845"/>
                  <a:gd name="connsiteY53" fmla="*/ 330752 h 803953"/>
                  <a:gd name="connsiteX54" fmla="*/ 486406 w 3024845"/>
                  <a:gd name="connsiteY54" fmla="*/ 356693 h 803953"/>
                  <a:gd name="connsiteX55" fmla="*/ 488433 w 3024845"/>
                  <a:gd name="connsiteY55" fmla="*/ 356693 h 803953"/>
                  <a:gd name="connsiteX56" fmla="*/ 502619 w 3024845"/>
                  <a:gd name="connsiteY56" fmla="*/ 356693 h 803953"/>
                  <a:gd name="connsiteX57" fmla="*/ 502619 w 3024845"/>
                  <a:gd name="connsiteY57" fmla="*/ 358314 h 803953"/>
                  <a:gd name="connsiteX58" fmla="*/ 502619 w 3024845"/>
                  <a:gd name="connsiteY58" fmla="*/ 369664 h 803953"/>
                  <a:gd name="connsiteX59" fmla="*/ 503379 w 3024845"/>
                  <a:gd name="connsiteY59" fmla="*/ 369664 h 803953"/>
                  <a:gd name="connsiteX60" fmla="*/ 508700 w 3024845"/>
                  <a:gd name="connsiteY60" fmla="*/ 369664 h 803953"/>
                  <a:gd name="connsiteX61" fmla="*/ 508700 w 3024845"/>
                  <a:gd name="connsiteY61" fmla="*/ 368853 h 803953"/>
                  <a:gd name="connsiteX62" fmla="*/ 508700 w 3024845"/>
                  <a:gd name="connsiteY62" fmla="*/ 363178 h 803953"/>
                  <a:gd name="connsiteX63" fmla="*/ 539100 w 3024845"/>
                  <a:gd name="connsiteY63" fmla="*/ 363178 h 803953"/>
                  <a:gd name="connsiteX64" fmla="*/ 539100 w 3024845"/>
                  <a:gd name="connsiteY64" fmla="*/ 386958 h 803953"/>
                  <a:gd name="connsiteX65" fmla="*/ 540113 w 3024845"/>
                  <a:gd name="connsiteY65" fmla="*/ 386958 h 803953"/>
                  <a:gd name="connsiteX66" fmla="*/ 547207 w 3024845"/>
                  <a:gd name="connsiteY66" fmla="*/ 386958 h 803953"/>
                  <a:gd name="connsiteX67" fmla="*/ 547207 w 3024845"/>
                  <a:gd name="connsiteY67" fmla="*/ 388039 h 803953"/>
                  <a:gd name="connsiteX68" fmla="*/ 547207 w 3024845"/>
                  <a:gd name="connsiteY68" fmla="*/ 395605 h 803953"/>
                  <a:gd name="connsiteX69" fmla="*/ 547967 w 3024845"/>
                  <a:gd name="connsiteY69" fmla="*/ 395605 h 803953"/>
                  <a:gd name="connsiteX70" fmla="*/ 553287 w 3024845"/>
                  <a:gd name="connsiteY70" fmla="*/ 395605 h 803953"/>
                  <a:gd name="connsiteX71" fmla="*/ 553287 w 3024845"/>
                  <a:gd name="connsiteY71" fmla="*/ 393443 h 803953"/>
                  <a:gd name="connsiteX72" fmla="*/ 553287 w 3024845"/>
                  <a:gd name="connsiteY72" fmla="*/ 378311 h 803953"/>
                  <a:gd name="connsiteX73" fmla="*/ 554300 w 3024845"/>
                  <a:gd name="connsiteY73" fmla="*/ 378311 h 803953"/>
                  <a:gd name="connsiteX74" fmla="*/ 561394 w 3024845"/>
                  <a:gd name="connsiteY74" fmla="*/ 378311 h 803953"/>
                  <a:gd name="connsiteX75" fmla="*/ 561394 w 3024845"/>
                  <a:gd name="connsiteY75" fmla="*/ 379392 h 803953"/>
                  <a:gd name="connsiteX76" fmla="*/ 561394 w 3024845"/>
                  <a:gd name="connsiteY76" fmla="*/ 386958 h 803953"/>
                  <a:gd name="connsiteX77" fmla="*/ 566714 w 3024845"/>
                  <a:gd name="connsiteY77" fmla="*/ 384965 h 803953"/>
                  <a:gd name="connsiteX78" fmla="*/ 567474 w 3024845"/>
                  <a:gd name="connsiteY78" fmla="*/ 383985 h 803953"/>
                  <a:gd name="connsiteX79" fmla="*/ 567474 w 3024845"/>
                  <a:gd name="connsiteY79" fmla="*/ 378311 h 803953"/>
                  <a:gd name="connsiteX80" fmla="*/ 605981 w 3024845"/>
                  <a:gd name="connsiteY80" fmla="*/ 378311 h 803953"/>
                  <a:gd name="connsiteX81" fmla="*/ 605981 w 3024845"/>
                  <a:gd name="connsiteY81" fmla="*/ 402090 h 803953"/>
                  <a:gd name="connsiteX82" fmla="*/ 608007 w 3024845"/>
                  <a:gd name="connsiteY82" fmla="*/ 402090 h 803953"/>
                  <a:gd name="connsiteX83" fmla="*/ 622194 w 3024845"/>
                  <a:gd name="connsiteY83" fmla="*/ 402090 h 803953"/>
                  <a:gd name="connsiteX84" fmla="*/ 622194 w 3024845"/>
                  <a:gd name="connsiteY84" fmla="*/ 403171 h 803953"/>
                  <a:gd name="connsiteX85" fmla="*/ 622194 w 3024845"/>
                  <a:gd name="connsiteY85" fmla="*/ 410737 h 803953"/>
                  <a:gd name="connsiteX86" fmla="*/ 623968 w 3024845"/>
                  <a:gd name="connsiteY86" fmla="*/ 410737 h 803953"/>
                  <a:gd name="connsiteX87" fmla="*/ 636381 w 3024845"/>
                  <a:gd name="connsiteY87" fmla="*/ 410737 h 803953"/>
                  <a:gd name="connsiteX88" fmla="*/ 636381 w 3024845"/>
                  <a:gd name="connsiteY88" fmla="*/ 386958 h 803953"/>
                  <a:gd name="connsiteX89" fmla="*/ 637394 w 3024845"/>
                  <a:gd name="connsiteY89" fmla="*/ 386958 h 803953"/>
                  <a:gd name="connsiteX90" fmla="*/ 644488 w 3024845"/>
                  <a:gd name="connsiteY90" fmla="*/ 386958 h 803953"/>
                  <a:gd name="connsiteX91" fmla="*/ 644488 w 3024845"/>
                  <a:gd name="connsiteY91" fmla="*/ 354531 h 803953"/>
                  <a:gd name="connsiteX92" fmla="*/ 645501 w 3024845"/>
                  <a:gd name="connsiteY92" fmla="*/ 354531 h 803953"/>
                  <a:gd name="connsiteX93" fmla="*/ 652595 w 3024845"/>
                  <a:gd name="connsiteY93" fmla="*/ 354531 h 803953"/>
                  <a:gd name="connsiteX94" fmla="*/ 652595 w 3024845"/>
                  <a:gd name="connsiteY94" fmla="*/ 352640 h 803953"/>
                  <a:gd name="connsiteX95" fmla="*/ 652595 w 3024845"/>
                  <a:gd name="connsiteY95" fmla="*/ 339399 h 803953"/>
                  <a:gd name="connsiteX96" fmla="*/ 651328 w 3024845"/>
                  <a:gd name="connsiteY96" fmla="*/ 337777 h 803953"/>
                  <a:gd name="connsiteX97" fmla="*/ 656648 w 3024845"/>
                  <a:gd name="connsiteY97" fmla="*/ 326428 h 803953"/>
                  <a:gd name="connsiteX98" fmla="*/ 664755 w 3024845"/>
                  <a:gd name="connsiteY98" fmla="*/ 354531 h 803953"/>
                  <a:gd name="connsiteX99" fmla="*/ 665515 w 3024845"/>
                  <a:gd name="connsiteY99" fmla="*/ 354531 h 803953"/>
                  <a:gd name="connsiteX100" fmla="*/ 670835 w 3024845"/>
                  <a:gd name="connsiteY100" fmla="*/ 354531 h 803953"/>
                  <a:gd name="connsiteX101" fmla="*/ 670835 w 3024845"/>
                  <a:gd name="connsiteY101" fmla="*/ 248604 h 803953"/>
                  <a:gd name="connsiteX102" fmla="*/ 672355 w 3024845"/>
                  <a:gd name="connsiteY102" fmla="*/ 248604 h 803953"/>
                  <a:gd name="connsiteX103" fmla="*/ 682995 w 3024845"/>
                  <a:gd name="connsiteY103" fmla="*/ 248604 h 803953"/>
                  <a:gd name="connsiteX104" fmla="*/ 682995 w 3024845"/>
                  <a:gd name="connsiteY104" fmla="*/ 201045 h 803953"/>
                  <a:gd name="connsiteX105" fmla="*/ 709342 w 3024845"/>
                  <a:gd name="connsiteY105" fmla="*/ 201045 h 803953"/>
                  <a:gd name="connsiteX106" fmla="*/ 709342 w 3024845"/>
                  <a:gd name="connsiteY106" fmla="*/ 179427 h 803953"/>
                  <a:gd name="connsiteX107" fmla="*/ 743796 w 3024845"/>
                  <a:gd name="connsiteY107" fmla="*/ 179427 h 803953"/>
                  <a:gd name="connsiteX108" fmla="*/ 743796 w 3024845"/>
                  <a:gd name="connsiteY108" fmla="*/ 181859 h 803953"/>
                  <a:gd name="connsiteX109" fmla="*/ 743796 w 3024845"/>
                  <a:gd name="connsiteY109" fmla="*/ 198883 h 803953"/>
                  <a:gd name="connsiteX110" fmla="*/ 746076 w 3024845"/>
                  <a:gd name="connsiteY110" fmla="*/ 198883 h 803953"/>
                  <a:gd name="connsiteX111" fmla="*/ 762036 w 3024845"/>
                  <a:gd name="connsiteY111" fmla="*/ 198883 h 803953"/>
                  <a:gd name="connsiteX112" fmla="*/ 762036 w 3024845"/>
                  <a:gd name="connsiteY112" fmla="*/ 246442 h 803953"/>
                  <a:gd name="connsiteX113" fmla="*/ 763049 w 3024845"/>
                  <a:gd name="connsiteY113" fmla="*/ 246442 h 803953"/>
                  <a:gd name="connsiteX114" fmla="*/ 770143 w 3024845"/>
                  <a:gd name="connsiteY114" fmla="*/ 246442 h 803953"/>
                  <a:gd name="connsiteX115" fmla="*/ 784330 w 3024845"/>
                  <a:gd name="connsiteY115" fmla="*/ 250766 h 803953"/>
                  <a:gd name="connsiteX116" fmla="*/ 784330 w 3024845"/>
                  <a:gd name="connsiteY116" fmla="*/ 289678 h 803953"/>
                  <a:gd name="connsiteX117" fmla="*/ 785343 w 3024845"/>
                  <a:gd name="connsiteY117" fmla="*/ 289678 h 803953"/>
                  <a:gd name="connsiteX118" fmla="*/ 792436 w 3024845"/>
                  <a:gd name="connsiteY118" fmla="*/ 289678 h 803953"/>
                  <a:gd name="connsiteX119" fmla="*/ 792436 w 3024845"/>
                  <a:gd name="connsiteY119" fmla="*/ 291299 h 803953"/>
                  <a:gd name="connsiteX120" fmla="*/ 792436 w 3024845"/>
                  <a:gd name="connsiteY120" fmla="*/ 302648 h 803953"/>
                  <a:gd name="connsiteX121" fmla="*/ 794463 w 3024845"/>
                  <a:gd name="connsiteY121" fmla="*/ 302648 h 803953"/>
                  <a:gd name="connsiteX122" fmla="*/ 808650 w 3024845"/>
                  <a:gd name="connsiteY122" fmla="*/ 302648 h 803953"/>
                  <a:gd name="connsiteX123" fmla="*/ 814730 w 3024845"/>
                  <a:gd name="connsiteY123" fmla="*/ 309134 h 803953"/>
                  <a:gd name="connsiteX124" fmla="*/ 814730 w 3024845"/>
                  <a:gd name="connsiteY124" fmla="*/ 330752 h 803953"/>
                  <a:gd name="connsiteX125" fmla="*/ 817010 w 3024845"/>
                  <a:gd name="connsiteY125" fmla="*/ 330752 h 803953"/>
                  <a:gd name="connsiteX126" fmla="*/ 832970 w 3024845"/>
                  <a:gd name="connsiteY126" fmla="*/ 330752 h 803953"/>
                  <a:gd name="connsiteX127" fmla="*/ 832970 w 3024845"/>
                  <a:gd name="connsiteY127" fmla="*/ 331832 h 803953"/>
                  <a:gd name="connsiteX128" fmla="*/ 832970 w 3024845"/>
                  <a:gd name="connsiteY128" fmla="*/ 339399 h 803953"/>
                  <a:gd name="connsiteX129" fmla="*/ 834237 w 3024845"/>
                  <a:gd name="connsiteY129" fmla="*/ 339399 h 803953"/>
                  <a:gd name="connsiteX130" fmla="*/ 843104 w 3024845"/>
                  <a:gd name="connsiteY130" fmla="*/ 339399 h 803953"/>
                  <a:gd name="connsiteX131" fmla="*/ 843104 w 3024845"/>
                  <a:gd name="connsiteY131" fmla="*/ 341560 h 803953"/>
                  <a:gd name="connsiteX132" fmla="*/ 843104 w 3024845"/>
                  <a:gd name="connsiteY132" fmla="*/ 356693 h 803953"/>
                  <a:gd name="connsiteX133" fmla="*/ 847157 w 3024845"/>
                  <a:gd name="connsiteY133" fmla="*/ 354801 h 803953"/>
                  <a:gd name="connsiteX134" fmla="*/ 847157 w 3024845"/>
                  <a:gd name="connsiteY134" fmla="*/ 341560 h 803953"/>
                  <a:gd name="connsiteX135" fmla="*/ 848170 w 3024845"/>
                  <a:gd name="connsiteY135" fmla="*/ 341560 h 803953"/>
                  <a:gd name="connsiteX136" fmla="*/ 855264 w 3024845"/>
                  <a:gd name="connsiteY136" fmla="*/ 341560 h 803953"/>
                  <a:gd name="connsiteX137" fmla="*/ 855264 w 3024845"/>
                  <a:gd name="connsiteY137" fmla="*/ 343182 h 803953"/>
                  <a:gd name="connsiteX138" fmla="*/ 855264 w 3024845"/>
                  <a:gd name="connsiteY138" fmla="*/ 354531 h 803953"/>
                  <a:gd name="connsiteX139" fmla="*/ 856024 w 3024845"/>
                  <a:gd name="connsiteY139" fmla="*/ 354531 h 803953"/>
                  <a:gd name="connsiteX140" fmla="*/ 861344 w 3024845"/>
                  <a:gd name="connsiteY140" fmla="*/ 354531 h 803953"/>
                  <a:gd name="connsiteX141" fmla="*/ 909984 w 3024845"/>
                  <a:gd name="connsiteY141" fmla="*/ 350208 h 803953"/>
                  <a:gd name="connsiteX142" fmla="*/ 909984 w 3024845"/>
                  <a:gd name="connsiteY142" fmla="*/ 351559 h 803953"/>
                  <a:gd name="connsiteX143" fmla="*/ 909984 w 3024845"/>
                  <a:gd name="connsiteY143" fmla="*/ 361016 h 803953"/>
                  <a:gd name="connsiteX144" fmla="*/ 910744 w 3024845"/>
                  <a:gd name="connsiteY144" fmla="*/ 361016 h 803953"/>
                  <a:gd name="connsiteX145" fmla="*/ 916065 w 3024845"/>
                  <a:gd name="connsiteY145" fmla="*/ 361016 h 803953"/>
                  <a:gd name="connsiteX146" fmla="*/ 916065 w 3024845"/>
                  <a:gd name="connsiteY146" fmla="*/ 363178 h 803953"/>
                  <a:gd name="connsiteX147" fmla="*/ 916065 w 3024845"/>
                  <a:gd name="connsiteY147" fmla="*/ 378311 h 803953"/>
                  <a:gd name="connsiteX148" fmla="*/ 918091 w 3024845"/>
                  <a:gd name="connsiteY148" fmla="*/ 376960 h 803953"/>
                  <a:gd name="connsiteX149" fmla="*/ 932278 w 3024845"/>
                  <a:gd name="connsiteY149" fmla="*/ 367502 h 803953"/>
                  <a:gd name="connsiteX150" fmla="*/ 938358 w 3024845"/>
                  <a:gd name="connsiteY150" fmla="*/ 326428 h 803953"/>
                  <a:gd name="connsiteX151" fmla="*/ 939118 w 3024845"/>
                  <a:gd name="connsiteY151" fmla="*/ 326158 h 803953"/>
                  <a:gd name="connsiteX152" fmla="*/ 944438 w 3024845"/>
                  <a:gd name="connsiteY152" fmla="*/ 324266 h 803953"/>
                  <a:gd name="connsiteX153" fmla="*/ 946465 w 3024845"/>
                  <a:gd name="connsiteY153" fmla="*/ 255089 h 803953"/>
                  <a:gd name="connsiteX154" fmla="*/ 948492 w 3024845"/>
                  <a:gd name="connsiteY154" fmla="*/ 324266 h 803953"/>
                  <a:gd name="connsiteX155" fmla="*/ 949252 w 3024845"/>
                  <a:gd name="connsiteY155" fmla="*/ 324536 h 803953"/>
                  <a:gd name="connsiteX156" fmla="*/ 954572 w 3024845"/>
                  <a:gd name="connsiteY156" fmla="*/ 326428 h 803953"/>
                  <a:gd name="connsiteX157" fmla="*/ 954572 w 3024845"/>
                  <a:gd name="connsiteY157" fmla="*/ 239957 h 803953"/>
                  <a:gd name="connsiteX158" fmla="*/ 958625 w 3024845"/>
                  <a:gd name="connsiteY158" fmla="*/ 207530 h 803953"/>
                  <a:gd name="connsiteX159" fmla="*/ 997132 w 3024845"/>
                  <a:gd name="connsiteY159" fmla="*/ 207530 h 803953"/>
                  <a:gd name="connsiteX160" fmla="*/ 997132 w 3024845"/>
                  <a:gd name="connsiteY160" fmla="*/ 239957 h 803953"/>
                  <a:gd name="connsiteX161" fmla="*/ 997892 w 3024845"/>
                  <a:gd name="connsiteY161" fmla="*/ 239957 h 803953"/>
                  <a:gd name="connsiteX162" fmla="*/ 1003212 w 3024845"/>
                  <a:gd name="connsiteY162" fmla="*/ 239957 h 803953"/>
                  <a:gd name="connsiteX163" fmla="*/ 1003212 w 3024845"/>
                  <a:gd name="connsiteY163" fmla="*/ 157809 h 803953"/>
                  <a:gd name="connsiteX164" fmla="*/ 1004986 w 3024845"/>
                  <a:gd name="connsiteY164" fmla="*/ 157809 h 803953"/>
                  <a:gd name="connsiteX165" fmla="*/ 1017399 w 3024845"/>
                  <a:gd name="connsiteY165" fmla="*/ 157809 h 803953"/>
                  <a:gd name="connsiteX166" fmla="*/ 1017399 w 3024845"/>
                  <a:gd name="connsiteY166" fmla="*/ 155918 h 803953"/>
                  <a:gd name="connsiteX167" fmla="*/ 1017399 w 3024845"/>
                  <a:gd name="connsiteY167" fmla="*/ 142677 h 803953"/>
                  <a:gd name="connsiteX168" fmla="*/ 1039693 w 3024845"/>
                  <a:gd name="connsiteY168" fmla="*/ 142677 h 803953"/>
                  <a:gd name="connsiteX169" fmla="*/ 1039693 w 3024845"/>
                  <a:gd name="connsiteY169" fmla="*/ 141596 h 803953"/>
                  <a:gd name="connsiteX170" fmla="*/ 1039693 w 3024845"/>
                  <a:gd name="connsiteY170" fmla="*/ 134030 h 803953"/>
                  <a:gd name="connsiteX171" fmla="*/ 1041466 w 3024845"/>
                  <a:gd name="connsiteY171" fmla="*/ 134030 h 803953"/>
                  <a:gd name="connsiteX172" fmla="*/ 1053880 w 3024845"/>
                  <a:gd name="connsiteY172" fmla="*/ 134030 h 803953"/>
                  <a:gd name="connsiteX173" fmla="*/ 1053880 w 3024845"/>
                  <a:gd name="connsiteY173" fmla="*/ 135111 h 803953"/>
                  <a:gd name="connsiteX174" fmla="*/ 1053880 w 3024845"/>
                  <a:gd name="connsiteY174" fmla="*/ 142677 h 803953"/>
                  <a:gd name="connsiteX175" fmla="*/ 1054640 w 3024845"/>
                  <a:gd name="connsiteY175" fmla="*/ 142677 h 803953"/>
                  <a:gd name="connsiteX176" fmla="*/ 1059960 w 3024845"/>
                  <a:gd name="connsiteY176" fmla="*/ 142677 h 803953"/>
                  <a:gd name="connsiteX177" fmla="*/ 1070093 w 3024845"/>
                  <a:gd name="connsiteY177" fmla="*/ 138353 h 803953"/>
                  <a:gd name="connsiteX178" fmla="*/ 1074146 w 3024845"/>
                  <a:gd name="connsiteY178" fmla="*/ 141596 h 803953"/>
                  <a:gd name="connsiteX179" fmla="*/ 1074146 w 3024845"/>
                  <a:gd name="connsiteY179" fmla="*/ 134030 h 803953"/>
                  <a:gd name="connsiteX180" fmla="*/ 1076426 w 3024845"/>
                  <a:gd name="connsiteY180" fmla="*/ 134030 h 803953"/>
                  <a:gd name="connsiteX181" fmla="*/ 1092387 w 3024845"/>
                  <a:gd name="connsiteY181" fmla="*/ 134030 h 803953"/>
                  <a:gd name="connsiteX182" fmla="*/ 1092387 w 3024845"/>
                  <a:gd name="connsiteY182" fmla="*/ 135111 h 803953"/>
                  <a:gd name="connsiteX183" fmla="*/ 1092387 w 3024845"/>
                  <a:gd name="connsiteY183" fmla="*/ 142677 h 803953"/>
                  <a:gd name="connsiteX184" fmla="*/ 1122787 w 3024845"/>
                  <a:gd name="connsiteY184" fmla="*/ 142677 h 803953"/>
                  <a:gd name="connsiteX185" fmla="*/ 1122787 w 3024845"/>
                  <a:gd name="connsiteY185" fmla="*/ 144298 h 803953"/>
                  <a:gd name="connsiteX186" fmla="*/ 1122787 w 3024845"/>
                  <a:gd name="connsiteY186" fmla="*/ 155648 h 803953"/>
                  <a:gd name="connsiteX187" fmla="*/ 1149134 w 3024845"/>
                  <a:gd name="connsiteY187" fmla="*/ 155648 h 803953"/>
                  <a:gd name="connsiteX188" fmla="*/ 1149134 w 3024845"/>
                  <a:gd name="connsiteY188" fmla="*/ 185912 h 803953"/>
                  <a:gd name="connsiteX189" fmla="*/ 1149894 w 3024845"/>
                  <a:gd name="connsiteY189" fmla="*/ 185912 h 803953"/>
                  <a:gd name="connsiteX190" fmla="*/ 1155214 w 3024845"/>
                  <a:gd name="connsiteY190" fmla="*/ 185912 h 803953"/>
                  <a:gd name="connsiteX191" fmla="*/ 1155214 w 3024845"/>
                  <a:gd name="connsiteY191" fmla="*/ 186993 h 803953"/>
                  <a:gd name="connsiteX192" fmla="*/ 1155214 w 3024845"/>
                  <a:gd name="connsiteY192" fmla="*/ 194560 h 803953"/>
                  <a:gd name="connsiteX193" fmla="*/ 1159268 w 3024845"/>
                  <a:gd name="connsiteY193" fmla="*/ 224824 h 803953"/>
                  <a:gd name="connsiteX194" fmla="*/ 1160028 w 3024845"/>
                  <a:gd name="connsiteY194" fmla="*/ 224824 h 803953"/>
                  <a:gd name="connsiteX195" fmla="*/ 1165348 w 3024845"/>
                  <a:gd name="connsiteY195" fmla="*/ 224824 h 803953"/>
                  <a:gd name="connsiteX196" fmla="*/ 1165348 w 3024845"/>
                  <a:gd name="connsiteY196" fmla="*/ 225635 h 803953"/>
                  <a:gd name="connsiteX197" fmla="*/ 1165348 w 3024845"/>
                  <a:gd name="connsiteY197" fmla="*/ 231310 h 803953"/>
                  <a:gd name="connsiteX198" fmla="*/ 1166361 w 3024845"/>
                  <a:gd name="connsiteY198" fmla="*/ 231310 h 803953"/>
                  <a:gd name="connsiteX199" fmla="*/ 1173454 w 3024845"/>
                  <a:gd name="connsiteY199" fmla="*/ 231310 h 803953"/>
                  <a:gd name="connsiteX200" fmla="*/ 1173454 w 3024845"/>
                  <a:gd name="connsiteY200" fmla="*/ 261575 h 803953"/>
                  <a:gd name="connsiteX201" fmla="*/ 1175481 w 3024845"/>
                  <a:gd name="connsiteY201" fmla="*/ 261575 h 803953"/>
                  <a:gd name="connsiteX202" fmla="*/ 1189668 w 3024845"/>
                  <a:gd name="connsiteY202" fmla="*/ 261575 h 803953"/>
                  <a:gd name="connsiteX203" fmla="*/ 1189668 w 3024845"/>
                  <a:gd name="connsiteY203" fmla="*/ 285354 h 803953"/>
                  <a:gd name="connsiteX204" fmla="*/ 1191695 w 3024845"/>
                  <a:gd name="connsiteY204" fmla="*/ 286975 h 803953"/>
                  <a:gd name="connsiteX205" fmla="*/ 1191695 w 3024845"/>
                  <a:gd name="connsiteY205" fmla="*/ 298325 h 803953"/>
                  <a:gd name="connsiteX206" fmla="*/ 1192455 w 3024845"/>
                  <a:gd name="connsiteY206" fmla="*/ 298325 h 803953"/>
                  <a:gd name="connsiteX207" fmla="*/ 1197775 w 3024845"/>
                  <a:gd name="connsiteY207" fmla="*/ 298325 h 803953"/>
                  <a:gd name="connsiteX208" fmla="*/ 1197775 w 3024845"/>
                  <a:gd name="connsiteY208" fmla="*/ 322104 h 803953"/>
                  <a:gd name="connsiteX209" fmla="*/ 1199041 w 3024845"/>
                  <a:gd name="connsiteY209" fmla="*/ 322104 h 803953"/>
                  <a:gd name="connsiteX210" fmla="*/ 1207908 w 3024845"/>
                  <a:gd name="connsiteY210" fmla="*/ 322104 h 803953"/>
                  <a:gd name="connsiteX211" fmla="*/ 1209935 w 3024845"/>
                  <a:gd name="connsiteY211" fmla="*/ 326158 h 803953"/>
                  <a:gd name="connsiteX212" fmla="*/ 1209935 w 3024845"/>
                  <a:gd name="connsiteY212" fmla="*/ 339399 h 803953"/>
                  <a:gd name="connsiteX213" fmla="*/ 1211455 w 3024845"/>
                  <a:gd name="connsiteY213" fmla="*/ 337507 h 803953"/>
                  <a:gd name="connsiteX214" fmla="*/ 1222095 w 3024845"/>
                  <a:gd name="connsiteY214" fmla="*/ 324266 h 803953"/>
                  <a:gd name="connsiteX215" fmla="*/ 1250469 w 3024845"/>
                  <a:gd name="connsiteY215" fmla="*/ 324266 h 803953"/>
                  <a:gd name="connsiteX216" fmla="*/ 1250469 w 3024845"/>
                  <a:gd name="connsiteY216" fmla="*/ 410737 h 803953"/>
                  <a:gd name="connsiteX217" fmla="*/ 1251229 w 3024845"/>
                  <a:gd name="connsiteY217" fmla="*/ 410737 h 803953"/>
                  <a:gd name="connsiteX218" fmla="*/ 1256549 w 3024845"/>
                  <a:gd name="connsiteY218" fmla="*/ 410737 h 803953"/>
                  <a:gd name="connsiteX219" fmla="*/ 1257309 w 3024845"/>
                  <a:gd name="connsiteY219" fmla="*/ 409386 h 803953"/>
                  <a:gd name="connsiteX220" fmla="*/ 1262629 w 3024845"/>
                  <a:gd name="connsiteY220" fmla="*/ 399928 h 803953"/>
                  <a:gd name="connsiteX221" fmla="*/ 1262629 w 3024845"/>
                  <a:gd name="connsiteY221" fmla="*/ 401820 h 803953"/>
                  <a:gd name="connsiteX222" fmla="*/ 1262629 w 3024845"/>
                  <a:gd name="connsiteY222" fmla="*/ 415061 h 803953"/>
                  <a:gd name="connsiteX223" fmla="*/ 1266682 w 3024845"/>
                  <a:gd name="connsiteY223" fmla="*/ 369664 h 803953"/>
                  <a:gd name="connsiteX224" fmla="*/ 1267442 w 3024845"/>
                  <a:gd name="connsiteY224" fmla="*/ 369664 h 803953"/>
                  <a:gd name="connsiteX225" fmla="*/ 1272762 w 3024845"/>
                  <a:gd name="connsiteY225" fmla="*/ 369664 h 803953"/>
                  <a:gd name="connsiteX226" fmla="*/ 1272762 w 3024845"/>
                  <a:gd name="connsiteY226" fmla="*/ 304810 h 803953"/>
                  <a:gd name="connsiteX227" fmla="*/ 1273776 w 3024845"/>
                  <a:gd name="connsiteY227" fmla="*/ 304810 h 803953"/>
                  <a:gd name="connsiteX228" fmla="*/ 1280869 w 3024845"/>
                  <a:gd name="connsiteY228" fmla="*/ 304810 h 803953"/>
                  <a:gd name="connsiteX229" fmla="*/ 1293029 w 3024845"/>
                  <a:gd name="connsiteY229" fmla="*/ 261575 h 803953"/>
                  <a:gd name="connsiteX230" fmla="*/ 1294296 w 3024845"/>
                  <a:gd name="connsiteY230" fmla="*/ 261575 h 803953"/>
                  <a:gd name="connsiteX231" fmla="*/ 1303163 w 3024845"/>
                  <a:gd name="connsiteY231" fmla="*/ 261575 h 803953"/>
                  <a:gd name="connsiteX232" fmla="*/ 1313296 w 3024845"/>
                  <a:gd name="connsiteY232" fmla="*/ 304810 h 803953"/>
                  <a:gd name="connsiteX233" fmla="*/ 1314309 w 3024845"/>
                  <a:gd name="connsiteY233" fmla="*/ 304810 h 803953"/>
                  <a:gd name="connsiteX234" fmla="*/ 1321403 w 3024845"/>
                  <a:gd name="connsiteY234" fmla="*/ 304810 h 803953"/>
                  <a:gd name="connsiteX235" fmla="*/ 1321403 w 3024845"/>
                  <a:gd name="connsiteY235" fmla="*/ 343722 h 803953"/>
                  <a:gd name="connsiteX236" fmla="*/ 1323176 w 3024845"/>
                  <a:gd name="connsiteY236" fmla="*/ 343722 h 803953"/>
                  <a:gd name="connsiteX237" fmla="*/ 1335590 w 3024845"/>
                  <a:gd name="connsiteY237" fmla="*/ 343722 h 803953"/>
                  <a:gd name="connsiteX238" fmla="*/ 1335590 w 3024845"/>
                  <a:gd name="connsiteY238" fmla="*/ 345884 h 803953"/>
                  <a:gd name="connsiteX239" fmla="*/ 1335590 w 3024845"/>
                  <a:gd name="connsiteY239" fmla="*/ 361016 h 803953"/>
                  <a:gd name="connsiteX240" fmla="*/ 1339643 w 3024845"/>
                  <a:gd name="connsiteY240" fmla="*/ 358855 h 803953"/>
                  <a:gd name="connsiteX241" fmla="*/ 1339643 w 3024845"/>
                  <a:gd name="connsiteY241" fmla="*/ 343722 h 803953"/>
                  <a:gd name="connsiteX242" fmla="*/ 1341163 w 3024845"/>
                  <a:gd name="connsiteY242" fmla="*/ 343722 h 803953"/>
                  <a:gd name="connsiteX243" fmla="*/ 1351803 w 3024845"/>
                  <a:gd name="connsiteY243" fmla="*/ 343722 h 803953"/>
                  <a:gd name="connsiteX244" fmla="*/ 1351803 w 3024845"/>
                  <a:gd name="connsiteY244" fmla="*/ 345343 h 803953"/>
                  <a:gd name="connsiteX245" fmla="*/ 1351803 w 3024845"/>
                  <a:gd name="connsiteY245" fmla="*/ 356693 h 803953"/>
                  <a:gd name="connsiteX246" fmla="*/ 1382204 w 3024845"/>
                  <a:gd name="connsiteY246" fmla="*/ 356693 h 803953"/>
                  <a:gd name="connsiteX247" fmla="*/ 1382204 w 3024845"/>
                  <a:gd name="connsiteY247" fmla="*/ 319943 h 803953"/>
                  <a:gd name="connsiteX248" fmla="*/ 1383470 w 3024845"/>
                  <a:gd name="connsiteY248" fmla="*/ 319943 h 803953"/>
                  <a:gd name="connsiteX249" fmla="*/ 1392337 w 3024845"/>
                  <a:gd name="connsiteY249" fmla="*/ 319943 h 803953"/>
                  <a:gd name="connsiteX250" fmla="*/ 1392337 w 3024845"/>
                  <a:gd name="connsiteY250" fmla="*/ 341560 h 803953"/>
                  <a:gd name="connsiteX251" fmla="*/ 1394364 w 3024845"/>
                  <a:gd name="connsiteY251" fmla="*/ 309134 h 803953"/>
                  <a:gd name="connsiteX252" fmla="*/ 1416657 w 3024845"/>
                  <a:gd name="connsiteY252" fmla="*/ 309134 h 803953"/>
                  <a:gd name="connsiteX253" fmla="*/ 1416657 w 3024845"/>
                  <a:gd name="connsiteY253" fmla="*/ 307512 h 803953"/>
                  <a:gd name="connsiteX254" fmla="*/ 1416657 w 3024845"/>
                  <a:gd name="connsiteY254" fmla="*/ 296163 h 803953"/>
                  <a:gd name="connsiteX255" fmla="*/ 1417417 w 3024845"/>
                  <a:gd name="connsiteY255" fmla="*/ 296163 h 803953"/>
                  <a:gd name="connsiteX256" fmla="*/ 1422737 w 3024845"/>
                  <a:gd name="connsiteY256" fmla="*/ 296163 h 803953"/>
                  <a:gd name="connsiteX257" fmla="*/ 1422737 w 3024845"/>
                  <a:gd name="connsiteY257" fmla="*/ 294272 h 803953"/>
                  <a:gd name="connsiteX258" fmla="*/ 1422737 w 3024845"/>
                  <a:gd name="connsiteY258" fmla="*/ 281031 h 803953"/>
                  <a:gd name="connsiteX259" fmla="*/ 1426791 w 3024845"/>
                  <a:gd name="connsiteY259" fmla="*/ 287516 h 803953"/>
                  <a:gd name="connsiteX260" fmla="*/ 1429071 w 3024845"/>
                  <a:gd name="connsiteY260" fmla="*/ 287516 h 803953"/>
                  <a:gd name="connsiteX261" fmla="*/ 1445031 w 3024845"/>
                  <a:gd name="connsiteY261" fmla="*/ 287516 h 803953"/>
                  <a:gd name="connsiteX262" fmla="*/ 1445031 w 3024845"/>
                  <a:gd name="connsiteY262" fmla="*/ 286705 h 803953"/>
                  <a:gd name="connsiteX263" fmla="*/ 1445031 w 3024845"/>
                  <a:gd name="connsiteY263" fmla="*/ 281031 h 803953"/>
                  <a:gd name="connsiteX264" fmla="*/ 1445791 w 3024845"/>
                  <a:gd name="connsiteY264" fmla="*/ 281031 h 803953"/>
                  <a:gd name="connsiteX265" fmla="*/ 1451111 w 3024845"/>
                  <a:gd name="connsiteY265" fmla="*/ 281031 h 803953"/>
                  <a:gd name="connsiteX266" fmla="*/ 1451111 w 3024845"/>
                  <a:gd name="connsiteY266" fmla="*/ 282382 h 803953"/>
                  <a:gd name="connsiteX267" fmla="*/ 1451111 w 3024845"/>
                  <a:gd name="connsiteY267" fmla="*/ 291840 h 803953"/>
                  <a:gd name="connsiteX268" fmla="*/ 1489618 w 3024845"/>
                  <a:gd name="connsiteY268" fmla="*/ 291840 h 803953"/>
                  <a:gd name="connsiteX269" fmla="*/ 1489618 w 3024845"/>
                  <a:gd name="connsiteY269" fmla="*/ 430193 h 803953"/>
                  <a:gd name="connsiteX270" fmla="*/ 1491138 w 3024845"/>
                  <a:gd name="connsiteY270" fmla="*/ 430193 h 803953"/>
                  <a:gd name="connsiteX271" fmla="*/ 1501778 w 3024845"/>
                  <a:gd name="connsiteY271" fmla="*/ 430193 h 803953"/>
                  <a:gd name="connsiteX272" fmla="*/ 1501778 w 3024845"/>
                  <a:gd name="connsiteY272" fmla="*/ 417223 h 803953"/>
                  <a:gd name="connsiteX273" fmla="*/ 1505832 w 3024845"/>
                  <a:gd name="connsiteY273" fmla="*/ 417223 h 803953"/>
                  <a:gd name="connsiteX274" fmla="*/ 1505832 w 3024845"/>
                  <a:gd name="connsiteY274" fmla="*/ 430193 h 803953"/>
                  <a:gd name="connsiteX275" fmla="*/ 1536232 w 3024845"/>
                  <a:gd name="connsiteY275" fmla="*/ 430193 h 803953"/>
                  <a:gd name="connsiteX276" fmla="*/ 1536232 w 3024845"/>
                  <a:gd name="connsiteY276" fmla="*/ 399928 h 803953"/>
                  <a:gd name="connsiteX277" fmla="*/ 1548392 w 3024845"/>
                  <a:gd name="connsiteY277" fmla="*/ 399928 h 803953"/>
                  <a:gd name="connsiteX278" fmla="*/ 1560552 w 3024845"/>
                  <a:gd name="connsiteY278" fmla="*/ 397767 h 803953"/>
                  <a:gd name="connsiteX279" fmla="*/ 1564606 w 3024845"/>
                  <a:gd name="connsiteY279" fmla="*/ 399928 h 803953"/>
                  <a:gd name="connsiteX280" fmla="*/ 1574739 w 3024845"/>
                  <a:gd name="connsiteY280" fmla="*/ 399928 h 803953"/>
                  <a:gd name="connsiteX281" fmla="*/ 1574739 w 3024845"/>
                  <a:gd name="connsiteY281" fmla="*/ 430193 h 803953"/>
                  <a:gd name="connsiteX282" fmla="*/ 1582846 w 3024845"/>
                  <a:gd name="connsiteY282" fmla="*/ 430193 h 803953"/>
                  <a:gd name="connsiteX283" fmla="*/ 1582846 w 3024845"/>
                  <a:gd name="connsiteY283" fmla="*/ 447488 h 803953"/>
                  <a:gd name="connsiteX284" fmla="*/ 1592182 w 3024845"/>
                  <a:gd name="connsiteY284" fmla="*/ 448393 h 803953"/>
                  <a:gd name="connsiteX285" fmla="*/ 1605140 w 3024845"/>
                  <a:gd name="connsiteY285" fmla="*/ 448393 h 803953"/>
                  <a:gd name="connsiteX286" fmla="*/ 1605140 w 3024845"/>
                  <a:gd name="connsiteY286" fmla="*/ 432355 h 803953"/>
                  <a:gd name="connsiteX287" fmla="*/ 1673096 w 3024845"/>
                  <a:gd name="connsiteY287" fmla="*/ 432355 h 803953"/>
                  <a:gd name="connsiteX288" fmla="*/ 1673096 w 3024845"/>
                  <a:gd name="connsiteY288" fmla="*/ 347102 h 803953"/>
                  <a:gd name="connsiteX289" fmla="*/ 1745104 w 3024845"/>
                  <a:gd name="connsiteY289" fmla="*/ 347102 h 803953"/>
                  <a:gd name="connsiteX290" fmla="*/ 1745104 w 3024845"/>
                  <a:gd name="connsiteY290" fmla="*/ 425870 h 803953"/>
                  <a:gd name="connsiteX291" fmla="*/ 1747008 w 3024845"/>
                  <a:gd name="connsiteY291" fmla="*/ 425870 h 803953"/>
                  <a:gd name="connsiteX292" fmla="*/ 1748250 w 3024845"/>
                  <a:gd name="connsiteY292" fmla="*/ 448393 h 803953"/>
                  <a:gd name="connsiteX293" fmla="*/ 1757926 w 3024845"/>
                  <a:gd name="connsiteY293" fmla="*/ 448393 h 803953"/>
                  <a:gd name="connsiteX294" fmla="*/ 1759168 w 3024845"/>
                  <a:gd name="connsiteY294" fmla="*/ 425870 h 803953"/>
                  <a:gd name="connsiteX295" fmla="*/ 1765248 w 3024845"/>
                  <a:gd name="connsiteY295" fmla="*/ 425870 h 803953"/>
                  <a:gd name="connsiteX296" fmla="*/ 1766490 w 3024845"/>
                  <a:gd name="connsiteY296" fmla="*/ 448393 h 803953"/>
                  <a:gd name="connsiteX297" fmla="*/ 1817112 w 3024845"/>
                  <a:gd name="connsiteY297" fmla="*/ 448393 h 803953"/>
                  <a:gd name="connsiteX298" fmla="*/ 1817112 w 3024845"/>
                  <a:gd name="connsiteY298" fmla="*/ 285365 h 803953"/>
                  <a:gd name="connsiteX299" fmla="*/ 2014439 w 3024845"/>
                  <a:gd name="connsiteY299" fmla="*/ 285365 h 803953"/>
                  <a:gd name="connsiteX300" fmla="*/ 2014439 w 3024845"/>
                  <a:gd name="connsiteY300" fmla="*/ 448393 h 803953"/>
                  <a:gd name="connsiteX301" fmla="*/ 2033136 w 3024845"/>
                  <a:gd name="connsiteY301" fmla="*/ 448393 h 803953"/>
                  <a:gd name="connsiteX302" fmla="*/ 2033136 w 3024845"/>
                  <a:gd name="connsiteY302" fmla="*/ 365700 h 803953"/>
                  <a:gd name="connsiteX303" fmla="*/ 2128256 w 3024845"/>
                  <a:gd name="connsiteY303" fmla="*/ 365700 h 803953"/>
                  <a:gd name="connsiteX304" fmla="*/ 2180720 w 3024845"/>
                  <a:gd name="connsiteY304" fmla="*/ 300487 h 803953"/>
                  <a:gd name="connsiteX305" fmla="*/ 2245574 w 3024845"/>
                  <a:gd name="connsiteY305" fmla="*/ 300487 h 803953"/>
                  <a:gd name="connsiteX306" fmla="*/ 2245574 w 3024845"/>
                  <a:gd name="connsiteY306" fmla="*/ 376149 h 803953"/>
                  <a:gd name="connsiteX307" fmla="*/ 2253681 w 3024845"/>
                  <a:gd name="connsiteY307" fmla="*/ 376149 h 803953"/>
                  <a:gd name="connsiteX308" fmla="*/ 2255708 w 3024845"/>
                  <a:gd name="connsiteY308" fmla="*/ 369664 h 803953"/>
                  <a:gd name="connsiteX309" fmla="*/ 2261788 w 3024845"/>
                  <a:gd name="connsiteY309" fmla="*/ 369664 h 803953"/>
                  <a:gd name="connsiteX310" fmla="*/ 2263815 w 3024845"/>
                  <a:gd name="connsiteY310" fmla="*/ 378311 h 803953"/>
                  <a:gd name="connsiteX311" fmla="*/ 2275975 w 3024845"/>
                  <a:gd name="connsiteY311" fmla="*/ 378311 h 803953"/>
                  <a:gd name="connsiteX312" fmla="*/ 2275975 w 3024845"/>
                  <a:gd name="connsiteY312" fmla="*/ 371825 h 803953"/>
                  <a:gd name="connsiteX313" fmla="*/ 2298268 w 3024845"/>
                  <a:gd name="connsiteY313" fmla="*/ 371825 h 803953"/>
                  <a:gd name="connsiteX314" fmla="*/ 2298268 w 3024845"/>
                  <a:gd name="connsiteY314" fmla="*/ 378311 h 803953"/>
                  <a:gd name="connsiteX315" fmla="*/ 2318535 w 3024845"/>
                  <a:gd name="connsiteY315" fmla="*/ 378311 h 803953"/>
                  <a:gd name="connsiteX316" fmla="*/ 2318535 w 3024845"/>
                  <a:gd name="connsiteY316" fmla="*/ 423708 h 803953"/>
                  <a:gd name="connsiteX317" fmla="*/ 2332722 w 3024845"/>
                  <a:gd name="connsiteY317" fmla="*/ 423708 h 803953"/>
                  <a:gd name="connsiteX318" fmla="*/ 2332722 w 3024845"/>
                  <a:gd name="connsiteY318" fmla="*/ 410737 h 803953"/>
                  <a:gd name="connsiteX319" fmla="*/ 2348936 w 3024845"/>
                  <a:gd name="connsiteY319" fmla="*/ 410737 h 803953"/>
                  <a:gd name="connsiteX320" fmla="*/ 2348936 w 3024845"/>
                  <a:gd name="connsiteY320" fmla="*/ 231310 h 803953"/>
                  <a:gd name="connsiteX321" fmla="*/ 2355016 w 3024845"/>
                  <a:gd name="connsiteY321" fmla="*/ 224824 h 803953"/>
                  <a:gd name="connsiteX322" fmla="*/ 2427977 w 3024845"/>
                  <a:gd name="connsiteY322" fmla="*/ 224824 h 803953"/>
                  <a:gd name="connsiteX323" fmla="*/ 2427977 w 3024845"/>
                  <a:gd name="connsiteY323" fmla="*/ 233472 h 803953"/>
                  <a:gd name="connsiteX324" fmla="*/ 2438110 w 3024845"/>
                  <a:gd name="connsiteY324" fmla="*/ 233472 h 803953"/>
                  <a:gd name="connsiteX325" fmla="*/ 2438110 w 3024845"/>
                  <a:gd name="connsiteY325" fmla="*/ 348046 h 803953"/>
                  <a:gd name="connsiteX326" fmla="*/ 2460404 w 3024845"/>
                  <a:gd name="connsiteY326" fmla="*/ 348046 h 803953"/>
                  <a:gd name="connsiteX327" fmla="*/ 2460404 w 3024845"/>
                  <a:gd name="connsiteY327" fmla="*/ 281031 h 803953"/>
                  <a:gd name="connsiteX328" fmla="*/ 2486751 w 3024845"/>
                  <a:gd name="connsiteY328" fmla="*/ 281031 h 803953"/>
                  <a:gd name="connsiteX329" fmla="*/ 2490804 w 3024845"/>
                  <a:gd name="connsiteY329" fmla="*/ 276707 h 803953"/>
                  <a:gd name="connsiteX330" fmla="*/ 2498911 w 3024845"/>
                  <a:gd name="connsiteY330" fmla="*/ 276707 h 803953"/>
                  <a:gd name="connsiteX331" fmla="*/ 2502964 w 3024845"/>
                  <a:gd name="connsiteY331" fmla="*/ 281031 h 803953"/>
                  <a:gd name="connsiteX332" fmla="*/ 2525258 w 3024845"/>
                  <a:gd name="connsiteY332" fmla="*/ 281031 h 803953"/>
                  <a:gd name="connsiteX333" fmla="*/ 2525258 w 3024845"/>
                  <a:gd name="connsiteY333" fmla="*/ 164295 h 803953"/>
                  <a:gd name="connsiteX334" fmla="*/ 2582005 w 3024845"/>
                  <a:gd name="connsiteY334" fmla="*/ 153486 h 803953"/>
                  <a:gd name="connsiteX335" fmla="*/ 2582005 w 3024845"/>
                  <a:gd name="connsiteY335" fmla="*/ 154567 h 803953"/>
                  <a:gd name="connsiteX336" fmla="*/ 2582005 w 3024845"/>
                  <a:gd name="connsiteY336" fmla="*/ 162133 h 803953"/>
                  <a:gd name="connsiteX337" fmla="*/ 2608352 w 3024845"/>
                  <a:gd name="connsiteY337" fmla="*/ 162133 h 803953"/>
                  <a:gd name="connsiteX338" fmla="*/ 2608352 w 3024845"/>
                  <a:gd name="connsiteY338" fmla="*/ 417223 h 803953"/>
                  <a:gd name="connsiteX339" fmla="*/ 2630646 w 3024845"/>
                  <a:gd name="connsiteY339" fmla="*/ 417223 h 803953"/>
                  <a:gd name="connsiteX340" fmla="*/ 2630646 w 3024845"/>
                  <a:gd name="connsiteY340" fmla="*/ 412899 h 803953"/>
                  <a:gd name="connsiteX341" fmla="*/ 2642806 w 3024845"/>
                  <a:gd name="connsiteY341" fmla="*/ 412899 h 803953"/>
                  <a:gd name="connsiteX342" fmla="*/ 2642806 w 3024845"/>
                  <a:gd name="connsiteY342" fmla="*/ 417223 h 803953"/>
                  <a:gd name="connsiteX343" fmla="*/ 2667126 w 3024845"/>
                  <a:gd name="connsiteY343" fmla="*/ 417223 h 803953"/>
                  <a:gd name="connsiteX344" fmla="*/ 2667126 w 3024845"/>
                  <a:gd name="connsiteY344" fmla="*/ 404252 h 803953"/>
                  <a:gd name="connsiteX345" fmla="*/ 2695500 w 3024845"/>
                  <a:gd name="connsiteY345" fmla="*/ 404252 h 803953"/>
                  <a:gd name="connsiteX346" fmla="*/ 2707660 w 3024845"/>
                  <a:gd name="connsiteY346" fmla="*/ 399928 h 803953"/>
                  <a:gd name="connsiteX347" fmla="*/ 2727927 w 3024845"/>
                  <a:gd name="connsiteY347" fmla="*/ 404252 h 803953"/>
                  <a:gd name="connsiteX348" fmla="*/ 2727927 w 3024845"/>
                  <a:gd name="connsiteY348" fmla="*/ 386958 h 803953"/>
                  <a:gd name="connsiteX349" fmla="*/ 2736034 w 3024845"/>
                  <a:gd name="connsiteY349" fmla="*/ 386958 h 803953"/>
                  <a:gd name="connsiteX350" fmla="*/ 2736034 w 3024845"/>
                  <a:gd name="connsiteY350" fmla="*/ 373987 h 803953"/>
                  <a:gd name="connsiteX351" fmla="*/ 2792781 w 3024845"/>
                  <a:gd name="connsiteY351" fmla="*/ 373987 h 803953"/>
                  <a:gd name="connsiteX352" fmla="*/ 2792781 w 3024845"/>
                  <a:gd name="connsiteY352" fmla="*/ 343722 h 803953"/>
                  <a:gd name="connsiteX353" fmla="*/ 2811021 w 3024845"/>
                  <a:gd name="connsiteY353" fmla="*/ 343722 h 803953"/>
                  <a:gd name="connsiteX354" fmla="*/ 2811021 w 3024845"/>
                  <a:gd name="connsiteY354" fmla="*/ 337237 h 803953"/>
                  <a:gd name="connsiteX355" fmla="*/ 2823181 w 3024845"/>
                  <a:gd name="connsiteY355" fmla="*/ 337237 h 803953"/>
                  <a:gd name="connsiteX356" fmla="*/ 2823181 w 3024845"/>
                  <a:gd name="connsiteY356" fmla="*/ 343722 h 803953"/>
                  <a:gd name="connsiteX357" fmla="*/ 2839395 w 3024845"/>
                  <a:gd name="connsiteY357" fmla="*/ 343722 h 803953"/>
                  <a:gd name="connsiteX358" fmla="*/ 2839395 w 3024845"/>
                  <a:gd name="connsiteY358" fmla="*/ 393443 h 803953"/>
                  <a:gd name="connsiteX359" fmla="*/ 2871822 w 3024845"/>
                  <a:gd name="connsiteY359" fmla="*/ 393443 h 803953"/>
                  <a:gd name="connsiteX360" fmla="*/ 2871822 w 3024845"/>
                  <a:gd name="connsiteY360" fmla="*/ 367502 h 803953"/>
                  <a:gd name="connsiteX361" fmla="*/ 2910329 w 3024845"/>
                  <a:gd name="connsiteY361" fmla="*/ 367502 h 803953"/>
                  <a:gd name="connsiteX362" fmla="*/ 2910329 w 3024845"/>
                  <a:gd name="connsiteY362" fmla="*/ 337237 h 803953"/>
                  <a:gd name="connsiteX363" fmla="*/ 2958970 w 3024845"/>
                  <a:gd name="connsiteY363" fmla="*/ 337237 h 803953"/>
                  <a:gd name="connsiteX364" fmla="*/ 2958970 w 3024845"/>
                  <a:gd name="connsiteY364" fmla="*/ 448393 h 803953"/>
                  <a:gd name="connsiteX365" fmla="*/ 2958970 w 3024845"/>
                  <a:gd name="connsiteY365" fmla="*/ 462172 h 803953"/>
                  <a:gd name="connsiteX366" fmla="*/ 3024845 w 3024845"/>
                  <a:gd name="connsiteY366" fmla="*/ 462172 h 803953"/>
                  <a:gd name="connsiteX367" fmla="*/ 3024845 w 3024845"/>
                  <a:gd name="connsiteY367" fmla="*/ 803953 h 803953"/>
                  <a:gd name="connsiteX368" fmla="*/ 2054 w 3024845"/>
                  <a:gd name="connsiteY368" fmla="*/ 801620 h 803953"/>
                  <a:gd name="connsiteX369" fmla="*/ 0 w 3024845"/>
                  <a:gd name="connsiteY369" fmla="*/ 367502 h 803953"/>
                  <a:gd name="connsiteX370" fmla="*/ 20267 w 3024845"/>
                  <a:gd name="connsiteY370" fmla="*/ 367502 h 803953"/>
                  <a:gd name="connsiteX371" fmla="*/ 20774 w 3024845"/>
                  <a:gd name="connsiteY371" fmla="*/ 366421 h 803953"/>
                  <a:gd name="connsiteX372" fmla="*/ 24320 w 3024845"/>
                  <a:gd name="connsiteY372" fmla="*/ 358855 h 803953"/>
                  <a:gd name="connsiteX373" fmla="*/ 26094 w 3024845"/>
                  <a:gd name="connsiteY373" fmla="*/ 359125 h 803953"/>
                  <a:gd name="connsiteX374" fmla="*/ 38507 w 3024845"/>
                  <a:gd name="connsiteY374" fmla="*/ 361016 h 803953"/>
                  <a:gd name="connsiteX375" fmla="*/ 39014 w 3024845"/>
                  <a:gd name="connsiteY375" fmla="*/ 362368 h 803953"/>
                  <a:gd name="connsiteX376" fmla="*/ 42560 w 3024845"/>
                  <a:gd name="connsiteY376" fmla="*/ 371825 h 803953"/>
                  <a:gd name="connsiteX377" fmla="*/ 68907 w 3024845"/>
                  <a:gd name="connsiteY377" fmla="*/ 373987 h 803953"/>
                  <a:gd name="connsiteX378" fmla="*/ 68907 w 3024845"/>
                  <a:gd name="connsiteY378" fmla="*/ 250766 h 803953"/>
                  <a:gd name="connsiteX379" fmla="*/ 70934 w 3024845"/>
                  <a:gd name="connsiteY379" fmla="*/ 250766 h 803953"/>
                  <a:gd name="connsiteX380" fmla="*/ 85121 w 3024845"/>
                  <a:gd name="connsiteY380" fmla="*/ 250766 h 803953"/>
                  <a:gd name="connsiteX381" fmla="*/ 85121 w 3024845"/>
                  <a:gd name="connsiteY381" fmla="*/ 114574 h 803953"/>
                  <a:gd name="connsiteX382" fmla="*/ 86894 w 3024845"/>
                  <a:gd name="connsiteY382" fmla="*/ 114574 h 803953"/>
                  <a:gd name="connsiteX383" fmla="*/ 99308 w 3024845"/>
                  <a:gd name="connsiteY383" fmla="*/ 114574 h 803953"/>
                  <a:gd name="connsiteX384" fmla="*/ 99308 w 3024845"/>
                  <a:gd name="connsiteY384" fmla="*/ 0 h 803953"/>
                  <a:gd name="connsiteX0" fmla="*/ 99308 w 3024845"/>
                  <a:gd name="connsiteY0" fmla="*/ 0 h 689379"/>
                  <a:gd name="connsiteX1" fmla="*/ 220909 w 3024845"/>
                  <a:gd name="connsiteY1" fmla="*/ 0 h 689379"/>
                  <a:gd name="connsiteX2" fmla="*/ 223189 w 3024845"/>
                  <a:gd name="connsiteY2" fmla="*/ 0 h 689379"/>
                  <a:gd name="connsiteX3" fmla="*/ 239150 w 3024845"/>
                  <a:gd name="connsiteY3" fmla="*/ 0 h 689379"/>
                  <a:gd name="connsiteX4" fmla="*/ 239150 w 3024845"/>
                  <a:gd name="connsiteY4" fmla="*/ 140515 h 689379"/>
                  <a:gd name="connsiteX5" fmla="*/ 240670 w 3024845"/>
                  <a:gd name="connsiteY5" fmla="*/ 140245 h 689379"/>
                  <a:gd name="connsiteX6" fmla="*/ 251310 w 3024845"/>
                  <a:gd name="connsiteY6" fmla="*/ 138354 h 689379"/>
                  <a:gd name="connsiteX7" fmla="*/ 249283 w 3024845"/>
                  <a:gd name="connsiteY7" fmla="*/ 226986 h 689379"/>
                  <a:gd name="connsiteX8" fmla="*/ 250803 w 3024845"/>
                  <a:gd name="connsiteY8" fmla="*/ 227257 h 689379"/>
                  <a:gd name="connsiteX9" fmla="*/ 261443 w 3024845"/>
                  <a:gd name="connsiteY9" fmla="*/ 229148 h 689379"/>
                  <a:gd name="connsiteX10" fmla="*/ 261696 w 3024845"/>
                  <a:gd name="connsiteY10" fmla="*/ 229959 h 689379"/>
                  <a:gd name="connsiteX11" fmla="*/ 263470 w 3024845"/>
                  <a:gd name="connsiteY11" fmla="*/ 235634 h 689379"/>
                  <a:gd name="connsiteX12" fmla="*/ 264230 w 3024845"/>
                  <a:gd name="connsiteY12" fmla="*/ 233202 h 689379"/>
                  <a:gd name="connsiteX13" fmla="*/ 269550 w 3024845"/>
                  <a:gd name="connsiteY13" fmla="*/ 216178 h 689379"/>
                  <a:gd name="connsiteX14" fmla="*/ 271323 w 3024845"/>
                  <a:gd name="connsiteY14" fmla="*/ 216178 h 689379"/>
                  <a:gd name="connsiteX15" fmla="*/ 283737 w 3024845"/>
                  <a:gd name="connsiteY15" fmla="*/ 216178 h 689379"/>
                  <a:gd name="connsiteX16" fmla="*/ 283737 w 3024845"/>
                  <a:gd name="connsiteY16" fmla="*/ 248604 h 689379"/>
                  <a:gd name="connsiteX17" fmla="*/ 284750 w 3024845"/>
                  <a:gd name="connsiteY17" fmla="*/ 249145 h 689379"/>
                  <a:gd name="connsiteX18" fmla="*/ 291844 w 3024845"/>
                  <a:gd name="connsiteY18" fmla="*/ 252928 h 689379"/>
                  <a:gd name="connsiteX19" fmla="*/ 291844 w 3024845"/>
                  <a:gd name="connsiteY19" fmla="*/ 254279 h 689379"/>
                  <a:gd name="connsiteX20" fmla="*/ 291844 w 3024845"/>
                  <a:gd name="connsiteY20" fmla="*/ 263737 h 689379"/>
                  <a:gd name="connsiteX21" fmla="*/ 336431 w 3024845"/>
                  <a:gd name="connsiteY21" fmla="*/ 263737 h 689379"/>
                  <a:gd name="connsiteX22" fmla="*/ 336431 w 3024845"/>
                  <a:gd name="connsiteY22" fmla="*/ 264818 h 689379"/>
                  <a:gd name="connsiteX23" fmla="*/ 336431 w 3024845"/>
                  <a:gd name="connsiteY23" fmla="*/ 272384 h 689379"/>
                  <a:gd name="connsiteX24" fmla="*/ 338457 w 3024845"/>
                  <a:gd name="connsiteY24" fmla="*/ 272384 h 689379"/>
                  <a:gd name="connsiteX25" fmla="*/ 352644 w 3024845"/>
                  <a:gd name="connsiteY25" fmla="*/ 272384 h 689379"/>
                  <a:gd name="connsiteX26" fmla="*/ 352644 w 3024845"/>
                  <a:gd name="connsiteY26" fmla="*/ 242119 h 689379"/>
                  <a:gd name="connsiteX27" fmla="*/ 397231 w 3024845"/>
                  <a:gd name="connsiteY27" fmla="*/ 242119 h 689379"/>
                  <a:gd name="connsiteX28" fmla="*/ 397231 w 3024845"/>
                  <a:gd name="connsiteY28" fmla="*/ 240768 h 689379"/>
                  <a:gd name="connsiteX29" fmla="*/ 397231 w 3024845"/>
                  <a:gd name="connsiteY29" fmla="*/ 231310 h 689379"/>
                  <a:gd name="connsiteX30" fmla="*/ 398245 w 3024845"/>
                  <a:gd name="connsiteY30" fmla="*/ 231310 h 689379"/>
                  <a:gd name="connsiteX31" fmla="*/ 405338 w 3024845"/>
                  <a:gd name="connsiteY31" fmla="*/ 231310 h 689379"/>
                  <a:gd name="connsiteX32" fmla="*/ 405338 w 3024845"/>
                  <a:gd name="connsiteY32" fmla="*/ 229419 h 689379"/>
                  <a:gd name="connsiteX33" fmla="*/ 405338 w 3024845"/>
                  <a:gd name="connsiteY33" fmla="*/ 216178 h 689379"/>
                  <a:gd name="connsiteX34" fmla="*/ 406098 w 3024845"/>
                  <a:gd name="connsiteY34" fmla="*/ 216178 h 689379"/>
                  <a:gd name="connsiteX35" fmla="*/ 411418 w 3024845"/>
                  <a:gd name="connsiteY35" fmla="*/ 216178 h 689379"/>
                  <a:gd name="connsiteX36" fmla="*/ 411418 w 3024845"/>
                  <a:gd name="connsiteY36" fmla="*/ 215097 h 689379"/>
                  <a:gd name="connsiteX37" fmla="*/ 411418 w 3024845"/>
                  <a:gd name="connsiteY37" fmla="*/ 207530 h 689379"/>
                  <a:gd name="connsiteX38" fmla="*/ 413445 w 3024845"/>
                  <a:gd name="connsiteY38" fmla="*/ 207530 h 689379"/>
                  <a:gd name="connsiteX39" fmla="*/ 427632 w 3024845"/>
                  <a:gd name="connsiteY39" fmla="*/ 207530 h 689379"/>
                  <a:gd name="connsiteX40" fmla="*/ 427632 w 3024845"/>
                  <a:gd name="connsiteY40" fmla="*/ 208611 h 689379"/>
                  <a:gd name="connsiteX41" fmla="*/ 427632 w 3024845"/>
                  <a:gd name="connsiteY41" fmla="*/ 216178 h 689379"/>
                  <a:gd name="connsiteX42" fmla="*/ 449925 w 3024845"/>
                  <a:gd name="connsiteY42" fmla="*/ 216178 h 689379"/>
                  <a:gd name="connsiteX43" fmla="*/ 449925 w 3024845"/>
                  <a:gd name="connsiteY43" fmla="*/ 214286 h 689379"/>
                  <a:gd name="connsiteX44" fmla="*/ 449925 w 3024845"/>
                  <a:gd name="connsiteY44" fmla="*/ 201045 h 689379"/>
                  <a:gd name="connsiteX45" fmla="*/ 451699 w 3024845"/>
                  <a:gd name="connsiteY45" fmla="*/ 201045 h 689379"/>
                  <a:gd name="connsiteX46" fmla="*/ 464112 w 3024845"/>
                  <a:gd name="connsiteY46" fmla="*/ 201045 h 689379"/>
                  <a:gd name="connsiteX47" fmla="*/ 464112 w 3024845"/>
                  <a:gd name="connsiteY47" fmla="*/ 224825 h 689379"/>
                  <a:gd name="connsiteX48" fmla="*/ 465126 w 3024845"/>
                  <a:gd name="connsiteY48" fmla="*/ 224825 h 689379"/>
                  <a:gd name="connsiteX49" fmla="*/ 472219 w 3024845"/>
                  <a:gd name="connsiteY49" fmla="*/ 224825 h 689379"/>
                  <a:gd name="connsiteX50" fmla="*/ 472219 w 3024845"/>
                  <a:gd name="connsiteY50" fmla="*/ 223744 h 689379"/>
                  <a:gd name="connsiteX51" fmla="*/ 472219 w 3024845"/>
                  <a:gd name="connsiteY51" fmla="*/ 216178 h 689379"/>
                  <a:gd name="connsiteX52" fmla="*/ 473992 w 3024845"/>
                  <a:gd name="connsiteY52" fmla="*/ 216178 h 689379"/>
                  <a:gd name="connsiteX53" fmla="*/ 486406 w 3024845"/>
                  <a:gd name="connsiteY53" fmla="*/ 216178 h 689379"/>
                  <a:gd name="connsiteX54" fmla="*/ 486406 w 3024845"/>
                  <a:gd name="connsiteY54" fmla="*/ 242119 h 689379"/>
                  <a:gd name="connsiteX55" fmla="*/ 488433 w 3024845"/>
                  <a:gd name="connsiteY55" fmla="*/ 242119 h 689379"/>
                  <a:gd name="connsiteX56" fmla="*/ 502619 w 3024845"/>
                  <a:gd name="connsiteY56" fmla="*/ 242119 h 689379"/>
                  <a:gd name="connsiteX57" fmla="*/ 502619 w 3024845"/>
                  <a:gd name="connsiteY57" fmla="*/ 243740 h 689379"/>
                  <a:gd name="connsiteX58" fmla="*/ 502619 w 3024845"/>
                  <a:gd name="connsiteY58" fmla="*/ 255090 h 689379"/>
                  <a:gd name="connsiteX59" fmla="*/ 503379 w 3024845"/>
                  <a:gd name="connsiteY59" fmla="*/ 255090 h 689379"/>
                  <a:gd name="connsiteX60" fmla="*/ 508700 w 3024845"/>
                  <a:gd name="connsiteY60" fmla="*/ 255090 h 689379"/>
                  <a:gd name="connsiteX61" fmla="*/ 508700 w 3024845"/>
                  <a:gd name="connsiteY61" fmla="*/ 254279 h 689379"/>
                  <a:gd name="connsiteX62" fmla="*/ 508700 w 3024845"/>
                  <a:gd name="connsiteY62" fmla="*/ 248604 h 689379"/>
                  <a:gd name="connsiteX63" fmla="*/ 539100 w 3024845"/>
                  <a:gd name="connsiteY63" fmla="*/ 248604 h 689379"/>
                  <a:gd name="connsiteX64" fmla="*/ 539100 w 3024845"/>
                  <a:gd name="connsiteY64" fmla="*/ 272384 h 689379"/>
                  <a:gd name="connsiteX65" fmla="*/ 540113 w 3024845"/>
                  <a:gd name="connsiteY65" fmla="*/ 272384 h 689379"/>
                  <a:gd name="connsiteX66" fmla="*/ 547207 w 3024845"/>
                  <a:gd name="connsiteY66" fmla="*/ 272384 h 689379"/>
                  <a:gd name="connsiteX67" fmla="*/ 547207 w 3024845"/>
                  <a:gd name="connsiteY67" fmla="*/ 273465 h 689379"/>
                  <a:gd name="connsiteX68" fmla="*/ 547207 w 3024845"/>
                  <a:gd name="connsiteY68" fmla="*/ 281031 h 689379"/>
                  <a:gd name="connsiteX69" fmla="*/ 547967 w 3024845"/>
                  <a:gd name="connsiteY69" fmla="*/ 281031 h 689379"/>
                  <a:gd name="connsiteX70" fmla="*/ 553287 w 3024845"/>
                  <a:gd name="connsiteY70" fmla="*/ 281031 h 689379"/>
                  <a:gd name="connsiteX71" fmla="*/ 553287 w 3024845"/>
                  <a:gd name="connsiteY71" fmla="*/ 278869 h 689379"/>
                  <a:gd name="connsiteX72" fmla="*/ 553287 w 3024845"/>
                  <a:gd name="connsiteY72" fmla="*/ 263737 h 689379"/>
                  <a:gd name="connsiteX73" fmla="*/ 554300 w 3024845"/>
                  <a:gd name="connsiteY73" fmla="*/ 263737 h 689379"/>
                  <a:gd name="connsiteX74" fmla="*/ 561394 w 3024845"/>
                  <a:gd name="connsiteY74" fmla="*/ 263737 h 689379"/>
                  <a:gd name="connsiteX75" fmla="*/ 561394 w 3024845"/>
                  <a:gd name="connsiteY75" fmla="*/ 264818 h 689379"/>
                  <a:gd name="connsiteX76" fmla="*/ 561394 w 3024845"/>
                  <a:gd name="connsiteY76" fmla="*/ 272384 h 689379"/>
                  <a:gd name="connsiteX77" fmla="*/ 566714 w 3024845"/>
                  <a:gd name="connsiteY77" fmla="*/ 270391 h 689379"/>
                  <a:gd name="connsiteX78" fmla="*/ 567474 w 3024845"/>
                  <a:gd name="connsiteY78" fmla="*/ 269411 h 689379"/>
                  <a:gd name="connsiteX79" fmla="*/ 567474 w 3024845"/>
                  <a:gd name="connsiteY79" fmla="*/ 263737 h 689379"/>
                  <a:gd name="connsiteX80" fmla="*/ 605981 w 3024845"/>
                  <a:gd name="connsiteY80" fmla="*/ 263737 h 689379"/>
                  <a:gd name="connsiteX81" fmla="*/ 605981 w 3024845"/>
                  <a:gd name="connsiteY81" fmla="*/ 287516 h 689379"/>
                  <a:gd name="connsiteX82" fmla="*/ 608007 w 3024845"/>
                  <a:gd name="connsiteY82" fmla="*/ 287516 h 689379"/>
                  <a:gd name="connsiteX83" fmla="*/ 622194 w 3024845"/>
                  <a:gd name="connsiteY83" fmla="*/ 287516 h 689379"/>
                  <a:gd name="connsiteX84" fmla="*/ 622194 w 3024845"/>
                  <a:gd name="connsiteY84" fmla="*/ 288597 h 689379"/>
                  <a:gd name="connsiteX85" fmla="*/ 622194 w 3024845"/>
                  <a:gd name="connsiteY85" fmla="*/ 296163 h 689379"/>
                  <a:gd name="connsiteX86" fmla="*/ 623968 w 3024845"/>
                  <a:gd name="connsiteY86" fmla="*/ 296163 h 689379"/>
                  <a:gd name="connsiteX87" fmla="*/ 636381 w 3024845"/>
                  <a:gd name="connsiteY87" fmla="*/ 296163 h 689379"/>
                  <a:gd name="connsiteX88" fmla="*/ 636381 w 3024845"/>
                  <a:gd name="connsiteY88" fmla="*/ 272384 h 689379"/>
                  <a:gd name="connsiteX89" fmla="*/ 637394 w 3024845"/>
                  <a:gd name="connsiteY89" fmla="*/ 272384 h 689379"/>
                  <a:gd name="connsiteX90" fmla="*/ 644488 w 3024845"/>
                  <a:gd name="connsiteY90" fmla="*/ 272384 h 689379"/>
                  <a:gd name="connsiteX91" fmla="*/ 644488 w 3024845"/>
                  <a:gd name="connsiteY91" fmla="*/ 239957 h 689379"/>
                  <a:gd name="connsiteX92" fmla="*/ 645501 w 3024845"/>
                  <a:gd name="connsiteY92" fmla="*/ 239957 h 689379"/>
                  <a:gd name="connsiteX93" fmla="*/ 652595 w 3024845"/>
                  <a:gd name="connsiteY93" fmla="*/ 239957 h 689379"/>
                  <a:gd name="connsiteX94" fmla="*/ 652595 w 3024845"/>
                  <a:gd name="connsiteY94" fmla="*/ 238066 h 689379"/>
                  <a:gd name="connsiteX95" fmla="*/ 652595 w 3024845"/>
                  <a:gd name="connsiteY95" fmla="*/ 224825 h 689379"/>
                  <a:gd name="connsiteX96" fmla="*/ 651328 w 3024845"/>
                  <a:gd name="connsiteY96" fmla="*/ 223203 h 689379"/>
                  <a:gd name="connsiteX97" fmla="*/ 656648 w 3024845"/>
                  <a:gd name="connsiteY97" fmla="*/ 211854 h 689379"/>
                  <a:gd name="connsiteX98" fmla="*/ 664755 w 3024845"/>
                  <a:gd name="connsiteY98" fmla="*/ 239957 h 689379"/>
                  <a:gd name="connsiteX99" fmla="*/ 665515 w 3024845"/>
                  <a:gd name="connsiteY99" fmla="*/ 239957 h 689379"/>
                  <a:gd name="connsiteX100" fmla="*/ 670835 w 3024845"/>
                  <a:gd name="connsiteY100" fmla="*/ 239957 h 689379"/>
                  <a:gd name="connsiteX101" fmla="*/ 670835 w 3024845"/>
                  <a:gd name="connsiteY101" fmla="*/ 134030 h 689379"/>
                  <a:gd name="connsiteX102" fmla="*/ 672355 w 3024845"/>
                  <a:gd name="connsiteY102" fmla="*/ 134030 h 689379"/>
                  <a:gd name="connsiteX103" fmla="*/ 682995 w 3024845"/>
                  <a:gd name="connsiteY103" fmla="*/ 134030 h 689379"/>
                  <a:gd name="connsiteX104" fmla="*/ 682995 w 3024845"/>
                  <a:gd name="connsiteY104" fmla="*/ 86471 h 689379"/>
                  <a:gd name="connsiteX105" fmla="*/ 709342 w 3024845"/>
                  <a:gd name="connsiteY105" fmla="*/ 86471 h 689379"/>
                  <a:gd name="connsiteX106" fmla="*/ 709342 w 3024845"/>
                  <a:gd name="connsiteY106" fmla="*/ 64853 h 689379"/>
                  <a:gd name="connsiteX107" fmla="*/ 743796 w 3024845"/>
                  <a:gd name="connsiteY107" fmla="*/ 64853 h 689379"/>
                  <a:gd name="connsiteX108" fmla="*/ 743796 w 3024845"/>
                  <a:gd name="connsiteY108" fmla="*/ 67285 h 689379"/>
                  <a:gd name="connsiteX109" fmla="*/ 743796 w 3024845"/>
                  <a:gd name="connsiteY109" fmla="*/ 84309 h 689379"/>
                  <a:gd name="connsiteX110" fmla="*/ 746076 w 3024845"/>
                  <a:gd name="connsiteY110" fmla="*/ 84309 h 689379"/>
                  <a:gd name="connsiteX111" fmla="*/ 762036 w 3024845"/>
                  <a:gd name="connsiteY111" fmla="*/ 84309 h 689379"/>
                  <a:gd name="connsiteX112" fmla="*/ 762036 w 3024845"/>
                  <a:gd name="connsiteY112" fmla="*/ 131868 h 689379"/>
                  <a:gd name="connsiteX113" fmla="*/ 763049 w 3024845"/>
                  <a:gd name="connsiteY113" fmla="*/ 131868 h 689379"/>
                  <a:gd name="connsiteX114" fmla="*/ 770143 w 3024845"/>
                  <a:gd name="connsiteY114" fmla="*/ 131868 h 689379"/>
                  <a:gd name="connsiteX115" fmla="*/ 784330 w 3024845"/>
                  <a:gd name="connsiteY115" fmla="*/ 136192 h 689379"/>
                  <a:gd name="connsiteX116" fmla="*/ 784330 w 3024845"/>
                  <a:gd name="connsiteY116" fmla="*/ 175104 h 689379"/>
                  <a:gd name="connsiteX117" fmla="*/ 785343 w 3024845"/>
                  <a:gd name="connsiteY117" fmla="*/ 175104 h 689379"/>
                  <a:gd name="connsiteX118" fmla="*/ 792436 w 3024845"/>
                  <a:gd name="connsiteY118" fmla="*/ 175104 h 689379"/>
                  <a:gd name="connsiteX119" fmla="*/ 792436 w 3024845"/>
                  <a:gd name="connsiteY119" fmla="*/ 176725 h 689379"/>
                  <a:gd name="connsiteX120" fmla="*/ 792436 w 3024845"/>
                  <a:gd name="connsiteY120" fmla="*/ 188074 h 689379"/>
                  <a:gd name="connsiteX121" fmla="*/ 794463 w 3024845"/>
                  <a:gd name="connsiteY121" fmla="*/ 188074 h 689379"/>
                  <a:gd name="connsiteX122" fmla="*/ 808650 w 3024845"/>
                  <a:gd name="connsiteY122" fmla="*/ 188074 h 689379"/>
                  <a:gd name="connsiteX123" fmla="*/ 814730 w 3024845"/>
                  <a:gd name="connsiteY123" fmla="*/ 194560 h 689379"/>
                  <a:gd name="connsiteX124" fmla="*/ 814730 w 3024845"/>
                  <a:gd name="connsiteY124" fmla="*/ 216178 h 689379"/>
                  <a:gd name="connsiteX125" fmla="*/ 817010 w 3024845"/>
                  <a:gd name="connsiteY125" fmla="*/ 216178 h 689379"/>
                  <a:gd name="connsiteX126" fmla="*/ 832970 w 3024845"/>
                  <a:gd name="connsiteY126" fmla="*/ 216178 h 689379"/>
                  <a:gd name="connsiteX127" fmla="*/ 832970 w 3024845"/>
                  <a:gd name="connsiteY127" fmla="*/ 217258 h 689379"/>
                  <a:gd name="connsiteX128" fmla="*/ 832970 w 3024845"/>
                  <a:gd name="connsiteY128" fmla="*/ 224825 h 689379"/>
                  <a:gd name="connsiteX129" fmla="*/ 834237 w 3024845"/>
                  <a:gd name="connsiteY129" fmla="*/ 224825 h 689379"/>
                  <a:gd name="connsiteX130" fmla="*/ 843104 w 3024845"/>
                  <a:gd name="connsiteY130" fmla="*/ 224825 h 689379"/>
                  <a:gd name="connsiteX131" fmla="*/ 843104 w 3024845"/>
                  <a:gd name="connsiteY131" fmla="*/ 226986 h 689379"/>
                  <a:gd name="connsiteX132" fmla="*/ 843104 w 3024845"/>
                  <a:gd name="connsiteY132" fmla="*/ 242119 h 689379"/>
                  <a:gd name="connsiteX133" fmla="*/ 847157 w 3024845"/>
                  <a:gd name="connsiteY133" fmla="*/ 240227 h 689379"/>
                  <a:gd name="connsiteX134" fmla="*/ 847157 w 3024845"/>
                  <a:gd name="connsiteY134" fmla="*/ 226986 h 689379"/>
                  <a:gd name="connsiteX135" fmla="*/ 848170 w 3024845"/>
                  <a:gd name="connsiteY135" fmla="*/ 226986 h 689379"/>
                  <a:gd name="connsiteX136" fmla="*/ 855264 w 3024845"/>
                  <a:gd name="connsiteY136" fmla="*/ 226986 h 689379"/>
                  <a:gd name="connsiteX137" fmla="*/ 855264 w 3024845"/>
                  <a:gd name="connsiteY137" fmla="*/ 228608 h 689379"/>
                  <a:gd name="connsiteX138" fmla="*/ 855264 w 3024845"/>
                  <a:gd name="connsiteY138" fmla="*/ 239957 h 689379"/>
                  <a:gd name="connsiteX139" fmla="*/ 856024 w 3024845"/>
                  <a:gd name="connsiteY139" fmla="*/ 239957 h 689379"/>
                  <a:gd name="connsiteX140" fmla="*/ 861344 w 3024845"/>
                  <a:gd name="connsiteY140" fmla="*/ 239957 h 689379"/>
                  <a:gd name="connsiteX141" fmla="*/ 909984 w 3024845"/>
                  <a:gd name="connsiteY141" fmla="*/ 235634 h 689379"/>
                  <a:gd name="connsiteX142" fmla="*/ 909984 w 3024845"/>
                  <a:gd name="connsiteY142" fmla="*/ 236985 h 689379"/>
                  <a:gd name="connsiteX143" fmla="*/ 909984 w 3024845"/>
                  <a:gd name="connsiteY143" fmla="*/ 246442 h 689379"/>
                  <a:gd name="connsiteX144" fmla="*/ 910744 w 3024845"/>
                  <a:gd name="connsiteY144" fmla="*/ 246442 h 689379"/>
                  <a:gd name="connsiteX145" fmla="*/ 916065 w 3024845"/>
                  <a:gd name="connsiteY145" fmla="*/ 246442 h 689379"/>
                  <a:gd name="connsiteX146" fmla="*/ 916065 w 3024845"/>
                  <a:gd name="connsiteY146" fmla="*/ 248604 h 689379"/>
                  <a:gd name="connsiteX147" fmla="*/ 916065 w 3024845"/>
                  <a:gd name="connsiteY147" fmla="*/ 263737 h 689379"/>
                  <a:gd name="connsiteX148" fmla="*/ 918091 w 3024845"/>
                  <a:gd name="connsiteY148" fmla="*/ 262386 h 689379"/>
                  <a:gd name="connsiteX149" fmla="*/ 932278 w 3024845"/>
                  <a:gd name="connsiteY149" fmla="*/ 252928 h 689379"/>
                  <a:gd name="connsiteX150" fmla="*/ 938358 w 3024845"/>
                  <a:gd name="connsiteY150" fmla="*/ 211854 h 689379"/>
                  <a:gd name="connsiteX151" fmla="*/ 939118 w 3024845"/>
                  <a:gd name="connsiteY151" fmla="*/ 211584 h 689379"/>
                  <a:gd name="connsiteX152" fmla="*/ 944438 w 3024845"/>
                  <a:gd name="connsiteY152" fmla="*/ 209692 h 689379"/>
                  <a:gd name="connsiteX153" fmla="*/ 946465 w 3024845"/>
                  <a:gd name="connsiteY153" fmla="*/ 140515 h 689379"/>
                  <a:gd name="connsiteX154" fmla="*/ 948492 w 3024845"/>
                  <a:gd name="connsiteY154" fmla="*/ 209692 h 689379"/>
                  <a:gd name="connsiteX155" fmla="*/ 949252 w 3024845"/>
                  <a:gd name="connsiteY155" fmla="*/ 209962 h 689379"/>
                  <a:gd name="connsiteX156" fmla="*/ 954572 w 3024845"/>
                  <a:gd name="connsiteY156" fmla="*/ 211854 h 689379"/>
                  <a:gd name="connsiteX157" fmla="*/ 954572 w 3024845"/>
                  <a:gd name="connsiteY157" fmla="*/ 125383 h 689379"/>
                  <a:gd name="connsiteX158" fmla="*/ 958625 w 3024845"/>
                  <a:gd name="connsiteY158" fmla="*/ 92956 h 689379"/>
                  <a:gd name="connsiteX159" fmla="*/ 997132 w 3024845"/>
                  <a:gd name="connsiteY159" fmla="*/ 92956 h 689379"/>
                  <a:gd name="connsiteX160" fmla="*/ 997132 w 3024845"/>
                  <a:gd name="connsiteY160" fmla="*/ 125383 h 689379"/>
                  <a:gd name="connsiteX161" fmla="*/ 997892 w 3024845"/>
                  <a:gd name="connsiteY161" fmla="*/ 125383 h 689379"/>
                  <a:gd name="connsiteX162" fmla="*/ 1003212 w 3024845"/>
                  <a:gd name="connsiteY162" fmla="*/ 125383 h 689379"/>
                  <a:gd name="connsiteX163" fmla="*/ 1003212 w 3024845"/>
                  <a:gd name="connsiteY163" fmla="*/ 43235 h 689379"/>
                  <a:gd name="connsiteX164" fmla="*/ 1004986 w 3024845"/>
                  <a:gd name="connsiteY164" fmla="*/ 43235 h 689379"/>
                  <a:gd name="connsiteX165" fmla="*/ 1017399 w 3024845"/>
                  <a:gd name="connsiteY165" fmla="*/ 43235 h 689379"/>
                  <a:gd name="connsiteX166" fmla="*/ 1017399 w 3024845"/>
                  <a:gd name="connsiteY166" fmla="*/ 41344 h 689379"/>
                  <a:gd name="connsiteX167" fmla="*/ 1017399 w 3024845"/>
                  <a:gd name="connsiteY167" fmla="*/ 28103 h 689379"/>
                  <a:gd name="connsiteX168" fmla="*/ 1039693 w 3024845"/>
                  <a:gd name="connsiteY168" fmla="*/ 28103 h 689379"/>
                  <a:gd name="connsiteX169" fmla="*/ 1039693 w 3024845"/>
                  <a:gd name="connsiteY169" fmla="*/ 27022 h 689379"/>
                  <a:gd name="connsiteX170" fmla="*/ 1039693 w 3024845"/>
                  <a:gd name="connsiteY170" fmla="*/ 19456 h 689379"/>
                  <a:gd name="connsiteX171" fmla="*/ 1041466 w 3024845"/>
                  <a:gd name="connsiteY171" fmla="*/ 19456 h 689379"/>
                  <a:gd name="connsiteX172" fmla="*/ 1053880 w 3024845"/>
                  <a:gd name="connsiteY172" fmla="*/ 19456 h 689379"/>
                  <a:gd name="connsiteX173" fmla="*/ 1053880 w 3024845"/>
                  <a:gd name="connsiteY173" fmla="*/ 20537 h 689379"/>
                  <a:gd name="connsiteX174" fmla="*/ 1053880 w 3024845"/>
                  <a:gd name="connsiteY174" fmla="*/ 28103 h 689379"/>
                  <a:gd name="connsiteX175" fmla="*/ 1054640 w 3024845"/>
                  <a:gd name="connsiteY175" fmla="*/ 28103 h 689379"/>
                  <a:gd name="connsiteX176" fmla="*/ 1059960 w 3024845"/>
                  <a:gd name="connsiteY176" fmla="*/ 28103 h 689379"/>
                  <a:gd name="connsiteX177" fmla="*/ 1070093 w 3024845"/>
                  <a:gd name="connsiteY177" fmla="*/ 23779 h 689379"/>
                  <a:gd name="connsiteX178" fmla="*/ 1074146 w 3024845"/>
                  <a:gd name="connsiteY178" fmla="*/ 27022 h 689379"/>
                  <a:gd name="connsiteX179" fmla="*/ 1074146 w 3024845"/>
                  <a:gd name="connsiteY179" fmla="*/ 19456 h 689379"/>
                  <a:gd name="connsiteX180" fmla="*/ 1076426 w 3024845"/>
                  <a:gd name="connsiteY180" fmla="*/ 19456 h 689379"/>
                  <a:gd name="connsiteX181" fmla="*/ 1092387 w 3024845"/>
                  <a:gd name="connsiteY181" fmla="*/ 19456 h 689379"/>
                  <a:gd name="connsiteX182" fmla="*/ 1092387 w 3024845"/>
                  <a:gd name="connsiteY182" fmla="*/ 20537 h 689379"/>
                  <a:gd name="connsiteX183" fmla="*/ 1092387 w 3024845"/>
                  <a:gd name="connsiteY183" fmla="*/ 28103 h 689379"/>
                  <a:gd name="connsiteX184" fmla="*/ 1122787 w 3024845"/>
                  <a:gd name="connsiteY184" fmla="*/ 28103 h 689379"/>
                  <a:gd name="connsiteX185" fmla="*/ 1122787 w 3024845"/>
                  <a:gd name="connsiteY185" fmla="*/ 29724 h 689379"/>
                  <a:gd name="connsiteX186" fmla="*/ 1122787 w 3024845"/>
                  <a:gd name="connsiteY186" fmla="*/ 41074 h 689379"/>
                  <a:gd name="connsiteX187" fmla="*/ 1149134 w 3024845"/>
                  <a:gd name="connsiteY187" fmla="*/ 41074 h 689379"/>
                  <a:gd name="connsiteX188" fmla="*/ 1149134 w 3024845"/>
                  <a:gd name="connsiteY188" fmla="*/ 71338 h 689379"/>
                  <a:gd name="connsiteX189" fmla="*/ 1149894 w 3024845"/>
                  <a:gd name="connsiteY189" fmla="*/ 71338 h 689379"/>
                  <a:gd name="connsiteX190" fmla="*/ 1155214 w 3024845"/>
                  <a:gd name="connsiteY190" fmla="*/ 71338 h 689379"/>
                  <a:gd name="connsiteX191" fmla="*/ 1155214 w 3024845"/>
                  <a:gd name="connsiteY191" fmla="*/ 72419 h 689379"/>
                  <a:gd name="connsiteX192" fmla="*/ 1155214 w 3024845"/>
                  <a:gd name="connsiteY192" fmla="*/ 79986 h 689379"/>
                  <a:gd name="connsiteX193" fmla="*/ 1159268 w 3024845"/>
                  <a:gd name="connsiteY193" fmla="*/ 110250 h 689379"/>
                  <a:gd name="connsiteX194" fmla="*/ 1160028 w 3024845"/>
                  <a:gd name="connsiteY194" fmla="*/ 110250 h 689379"/>
                  <a:gd name="connsiteX195" fmla="*/ 1165348 w 3024845"/>
                  <a:gd name="connsiteY195" fmla="*/ 110250 h 689379"/>
                  <a:gd name="connsiteX196" fmla="*/ 1165348 w 3024845"/>
                  <a:gd name="connsiteY196" fmla="*/ 111061 h 689379"/>
                  <a:gd name="connsiteX197" fmla="*/ 1165348 w 3024845"/>
                  <a:gd name="connsiteY197" fmla="*/ 116736 h 689379"/>
                  <a:gd name="connsiteX198" fmla="*/ 1166361 w 3024845"/>
                  <a:gd name="connsiteY198" fmla="*/ 116736 h 689379"/>
                  <a:gd name="connsiteX199" fmla="*/ 1173454 w 3024845"/>
                  <a:gd name="connsiteY199" fmla="*/ 116736 h 689379"/>
                  <a:gd name="connsiteX200" fmla="*/ 1173454 w 3024845"/>
                  <a:gd name="connsiteY200" fmla="*/ 147001 h 689379"/>
                  <a:gd name="connsiteX201" fmla="*/ 1175481 w 3024845"/>
                  <a:gd name="connsiteY201" fmla="*/ 147001 h 689379"/>
                  <a:gd name="connsiteX202" fmla="*/ 1189668 w 3024845"/>
                  <a:gd name="connsiteY202" fmla="*/ 147001 h 689379"/>
                  <a:gd name="connsiteX203" fmla="*/ 1189668 w 3024845"/>
                  <a:gd name="connsiteY203" fmla="*/ 170780 h 689379"/>
                  <a:gd name="connsiteX204" fmla="*/ 1191695 w 3024845"/>
                  <a:gd name="connsiteY204" fmla="*/ 172401 h 689379"/>
                  <a:gd name="connsiteX205" fmla="*/ 1191695 w 3024845"/>
                  <a:gd name="connsiteY205" fmla="*/ 183751 h 689379"/>
                  <a:gd name="connsiteX206" fmla="*/ 1192455 w 3024845"/>
                  <a:gd name="connsiteY206" fmla="*/ 183751 h 689379"/>
                  <a:gd name="connsiteX207" fmla="*/ 1197775 w 3024845"/>
                  <a:gd name="connsiteY207" fmla="*/ 183751 h 689379"/>
                  <a:gd name="connsiteX208" fmla="*/ 1197775 w 3024845"/>
                  <a:gd name="connsiteY208" fmla="*/ 207530 h 689379"/>
                  <a:gd name="connsiteX209" fmla="*/ 1199041 w 3024845"/>
                  <a:gd name="connsiteY209" fmla="*/ 207530 h 689379"/>
                  <a:gd name="connsiteX210" fmla="*/ 1207908 w 3024845"/>
                  <a:gd name="connsiteY210" fmla="*/ 207530 h 689379"/>
                  <a:gd name="connsiteX211" fmla="*/ 1209935 w 3024845"/>
                  <a:gd name="connsiteY211" fmla="*/ 211584 h 689379"/>
                  <a:gd name="connsiteX212" fmla="*/ 1209935 w 3024845"/>
                  <a:gd name="connsiteY212" fmla="*/ 224825 h 689379"/>
                  <a:gd name="connsiteX213" fmla="*/ 1211455 w 3024845"/>
                  <a:gd name="connsiteY213" fmla="*/ 222933 h 689379"/>
                  <a:gd name="connsiteX214" fmla="*/ 1222095 w 3024845"/>
                  <a:gd name="connsiteY214" fmla="*/ 209692 h 689379"/>
                  <a:gd name="connsiteX215" fmla="*/ 1250469 w 3024845"/>
                  <a:gd name="connsiteY215" fmla="*/ 209692 h 689379"/>
                  <a:gd name="connsiteX216" fmla="*/ 1250469 w 3024845"/>
                  <a:gd name="connsiteY216" fmla="*/ 296163 h 689379"/>
                  <a:gd name="connsiteX217" fmla="*/ 1251229 w 3024845"/>
                  <a:gd name="connsiteY217" fmla="*/ 296163 h 689379"/>
                  <a:gd name="connsiteX218" fmla="*/ 1256549 w 3024845"/>
                  <a:gd name="connsiteY218" fmla="*/ 296163 h 689379"/>
                  <a:gd name="connsiteX219" fmla="*/ 1257309 w 3024845"/>
                  <a:gd name="connsiteY219" fmla="*/ 294812 h 689379"/>
                  <a:gd name="connsiteX220" fmla="*/ 1262629 w 3024845"/>
                  <a:gd name="connsiteY220" fmla="*/ 285354 h 689379"/>
                  <a:gd name="connsiteX221" fmla="*/ 1262629 w 3024845"/>
                  <a:gd name="connsiteY221" fmla="*/ 287246 h 689379"/>
                  <a:gd name="connsiteX222" fmla="*/ 1262629 w 3024845"/>
                  <a:gd name="connsiteY222" fmla="*/ 300487 h 689379"/>
                  <a:gd name="connsiteX223" fmla="*/ 1266682 w 3024845"/>
                  <a:gd name="connsiteY223" fmla="*/ 255090 h 689379"/>
                  <a:gd name="connsiteX224" fmla="*/ 1267442 w 3024845"/>
                  <a:gd name="connsiteY224" fmla="*/ 255090 h 689379"/>
                  <a:gd name="connsiteX225" fmla="*/ 1272762 w 3024845"/>
                  <a:gd name="connsiteY225" fmla="*/ 255090 h 689379"/>
                  <a:gd name="connsiteX226" fmla="*/ 1272762 w 3024845"/>
                  <a:gd name="connsiteY226" fmla="*/ 190236 h 689379"/>
                  <a:gd name="connsiteX227" fmla="*/ 1273776 w 3024845"/>
                  <a:gd name="connsiteY227" fmla="*/ 190236 h 689379"/>
                  <a:gd name="connsiteX228" fmla="*/ 1280869 w 3024845"/>
                  <a:gd name="connsiteY228" fmla="*/ 190236 h 689379"/>
                  <a:gd name="connsiteX229" fmla="*/ 1293029 w 3024845"/>
                  <a:gd name="connsiteY229" fmla="*/ 147001 h 689379"/>
                  <a:gd name="connsiteX230" fmla="*/ 1294296 w 3024845"/>
                  <a:gd name="connsiteY230" fmla="*/ 147001 h 689379"/>
                  <a:gd name="connsiteX231" fmla="*/ 1303163 w 3024845"/>
                  <a:gd name="connsiteY231" fmla="*/ 147001 h 689379"/>
                  <a:gd name="connsiteX232" fmla="*/ 1313296 w 3024845"/>
                  <a:gd name="connsiteY232" fmla="*/ 190236 h 689379"/>
                  <a:gd name="connsiteX233" fmla="*/ 1314309 w 3024845"/>
                  <a:gd name="connsiteY233" fmla="*/ 190236 h 689379"/>
                  <a:gd name="connsiteX234" fmla="*/ 1321403 w 3024845"/>
                  <a:gd name="connsiteY234" fmla="*/ 190236 h 689379"/>
                  <a:gd name="connsiteX235" fmla="*/ 1321403 w 3024845"/>
                  <a:gd name="connsiteY235" fmla="*/ 229148 h 689379"/>
                  <a:gd name="connsiteX236" fmla="*/ 1323176 w 3024845"/>
                  <a:gd name="connsiteY236" fmla="*/ 229148 h 689379"/>
                  <a:gd name="connsiteX237" fmla="*/ 1335590 w 3024845"/>
                  <a:gd name="connsiteY237" fmla="*/ 229148 h 689379"/>
                  <a:gd name="connsiteX238" fmla="*/ 1335590 w 3024845"/>
                  <a:gd name="connsiteY238" fmla="*/ 231310 h 689379"/>
                  <a:gd name="connsiteX239" fmla="*/ 1335590 w 3024845"/>
                  <a:gd name="connsiteY239" fmla="*/ 246442 h 689379"/>
                  <a:gd name="connsiteX240" fmla="*/ 1339643 w 3024845"/>
                  <a:gd name="connsiteY240" fmla="*/ 244281 h 689379"/>
                  <a:gd name="connsiteX241" fmla="*/ 1339643 w 3024845"/>
                  <a:gd name="connsiteY241" fmla="*/ 229148 h 689379"/>
                  <a:gd name="connsiteX242" fmla="*/ 1341163 w 3024845"/>
                  <a:gd name="connsiteY242" fmla="*/ 229148 h 689379"/>
                  <a:gd name="connsiteX243" fmla="*/ 1351803 w 3024845"/>
                  <a:gd name="connsiteY243" fmla="*/ 229148 h 689379"/>
                  <a:gd name="connsiteX244" fmla="*/ 1351803 w 3024845"/>
                  <a:gd name="connsiteY244" fmla="*/ 230769 h 689379"/>
                  <a:gd name="connsiteX245" fmla="*/ 1351803 w 3024845"/>
                  <a:gd name="connsiteY245" fmla="*/ 242119 h 689379"/>
                  <a:gd name="connsiteX246" fmla="*/ 1382204 w 3024845"/>
                  <a:gd name="connsiteY246" fmla="*/ 242119 h 689379"/>
                  <a:gd name="connsiteX247" fmla="*/ 1382204 w 3024845"/>
                  <a:gd name="connsiteY247" fmla="*/ 205369 h 689379"/>
                  <a:gd name="connsiteX248" fmla="*/ 1383470 w 3024845"/>
                  <a:gd name="connsiteY248" fmla="*/ 205369 h 689379"/>
                  <a:gd name="connsiteX249" fmla="*/ 1392337 w 3024845"/>
                  <a:gd name="connsiteY249" fmla="*/ 205369 h 689379"/>
                  <a:gd name="connsiteX250" fmla="*/ 1392337 w 3024845"/>
                  <a:gd name="connsiteY250" fmla="*/ 226986 h 689379"/>
                  <a:gd name="connsiteX251" fmla="*/ 1394364 w 3024845"/>
                  <a:gd name="connsiteY251" fmla="*/ 194560 h 689379"/>
                  <a:gd name="connsiteX252" fmla="*/ 1416657 w 3024845"/>
                  <a:gd name="connsiteY252" fmla="*/ 194560 h 689379"/>
                  <a:gd name="connsiteX253" fmla="*/ 1416657 w 3024845"/>
                  <a:gd name="connsiteY253" fmla="*/ 192938 h 689379"/>
                  <a:gd name="connsiteX254" fmla="*/ 1416657 w 3024845"/>
                  <a:gd name="connsiteY254" fmla="*/ 181589 h 689379"/>
                  <a:gd name="connsiteX255" fmla="*/ 1417417 w 3024845"/>
                  <a:gd name="connsiteY255" fmla="*/ 181589 h 689379"/>
                  <a:gd name="connsiteX256" fmla="*/ 1422737 w 3024845"/>
                  <a:gd name="connsiteY256" fmla="*/ 181589 h 689379"/>
                  <a:gd name="connsiteX257" fmla="*/ 1422737 w 3024845"/>
                  <a:gd name="connsiteY257" fmla="*/ 179698 h 689379"/>
                  <a:gd name="connsiteX258" fmla="*/ 1422737 w 3024845"/>
                  <a:gd name="connsiteY258" fmla="*/ 166457 h 689379"/>
                  <a:gd name="connsiteX259" fmla="*/ 1426791 w 3024845"/>
                  <a:gd name="connsiteY259" fmla="*/ 172942 h 689379"/>
                  <a:gd name="connsiteX260" fmla="*/ 1429071 w 3024845"/>
                  <a:gd name="connsiteY260" fmla="*/ 172942 h 689379"/>
                  <a:gd name="connsiteX261" fmla="*/ 1445031 w 3024845"/>
                  <a:gd name="connsiteY261" fmla="*/ 172942 h 689379"/>
                  <a:gd name="connsiteX262" fmla="*/ 1445031 w 3024845"/>
                  <a:gd name="connsiteY262" fmla="*/ 172131 h 689379"/>
                  <a:gd name="connsiteX263" fmla="*/ 1445031 w 3024845"/>
                  <a:gd name="connsiteY263" fmla="*/ 166457 h 689379"/>
                  <a:gd name="connsiteX264" fmla="*/ 1445791 w 3024845"/>
                  <a:gd name="connsiteY264" fmla="*/ 166457 h 689379"/>
                  <a:gd name="connsiteX265" fmla="*/ 1451111 w 3024845"/>
                  <a:gd name="connsiteY265" fmla="*/ 166457 h 689379"/>
                  <a:gd name="connsiteX266" fmla="*/ 1451111 w 3024845"/>
                  <a:gd name="connsiteY266" fmla="*/ 167808 h 689379"/>
                  <a:gd name="connsiteX267" fmla="*/ 1451111 w 3024845"/>
                  <a:gd name="connsiteY267" fmla="*/ 177266 h 689379"/>
                  <a:gd name="connsiteX268" fmla="*/ 1489618 w 3024845"/>
                  <a:gd name="connsiteY268" fmla="*/ 177266 h 689379"/>
                  <a:gd name="connsiteX269" fmla="*/ 1489618 w 3024845"/>
                  <a:gd name="connsiteY269" fmla="*/ 315619 h 689379"/>
                  <a:gd name="connsiteX270" fmla="*/ 1491138 w 3024845"/>
                  <a:gd name="connsiteY270" fmla="*/ 315619 h 689379"/>
                  <a:gd name="connsiteX271" fmla="*/ 1501778 w 3024845"/>
                  <a:gd name="connsiteY271" fmla="*/ 315619 h 689379"/>
                  <a:gd name="connsiteX272" fmla="*/ 1501778 w 3024845"/>
                  <a:gd name="connsiteY272" fmla="*/ 302649 h 689379"/>
                  <a:gd name="connsiteX273" fmla="*/ 1505832 w 3024845"/>
                  <a:gd name="connsiteY273" fmla="*/ 302649 h 689379"/>
                  <a:gd name="connsiteX274" fmla="*/ 1505832 w 3024845"/>
                  <a:gd name="connsiteY274" fmla="*/ 315619 h 689379"/>
                  <a:gd name="connsiteX275" fmla="*/ 1536232 w 3024845"/>
                  <a:gd name="connsiteY275" fmla="*/ 315619 h 689379"/>
                  <a:gd name="connsiteX276" fmla="*/ 1536232 w 3024845"/>
                  <a:gd name="connsiteY276" fmla="*/ 285354 h 689379"/>
                  <a:gd name="connsiteX277" fmla="*/ 1548392 w 3024845"/>
                  <a:gd name="connsiteY277" fmla="*/ 285354 h 689379"/>
                  <a:gd name="connsiteX278" fmla="*/ 1560552 w 3024845"/>
                  <a:gd name="connsiteY278" fmla="*/ 283193 h 689379"/>
                  <a:gd name="connsiteX279" fmla="*/ 1564606 w 3024845"/>
                  <a:gd name="connsiteY279" fmla="*/ 285354 h 689379"/>
                  <a:gd name="connsiteX280" fmla="*/ 1574739 w 3024845"/>
                  <a:gd name="connsiteY280" fmla="*/ 285354 h 689379"/>
                  <a:gd name="connsiteX281" fmla="*/ 1574739 w 3024845"/>
                  <a:gd name="connsiteY281" fmla="*/ 315619 h 689379"/>
                  <a:gd name="connsiteX282" fmla="*/ 1582846 w 3024845"/>
                  <a:gd name="connsiteY282" fmla="*/ 315619 h 689379"/>
                  <a:gd name="connsiteX283" fmla="*/ 1582846 w 3024845"/>
                  <a:gd name="connsiteY283" fmla="*/ 332914 h 689379"/>
                  <a:gd name="connsiteX284" fmla="*/ 1592182 w 3024845"/>
                  <a:gd name="connsiteY284" fmla="*/ 333819 h 689379"/>
                  <a:gd name="connsiteX285" fmla="*/ 1605140 w 3024845"/>
                  <a:gd name="connsiteY285" fmla="*/ 333819 h 689379"/>
                  <a:gd name="connsiteX286" fmla="*/ 1605140 w 3024845"/>
                  <a:gd name="connsiteY286" fmla="*/ 317781 h 689379"/>
                  <a:gd name="connsiteX287" fmla="*/ 1673096 w 3024845"/>
                  <a:gd name="connsiteY287" fmla="*/ 317781 h 689379"/>
                  <a:gd name="connsiteX288" fmla="*/ 1673096 w 3024845"/>
                  <a:gd name="connsiteY288" fmla="*/ 232528 h 689379"/>
                  <a:gd name="connsiteX289" fmla="*/ 1745104 w 3024845"/>
                  <a:gd name="connsiteY289" fmla="*/ 232528 h 689379"/>
                  <a:gd name="connsiteX290" fmla="*/ 1745104 w 3024845"/>
                  <a:gd name="connsiteY290" fmla="*/ 311296 h 689379"/>
                  <a:gd name="connsiteX291" fmla="*/ 1747008 w 3024845"/>
                  <a:gd name="connsiteY291" fmla="*/ 311296 h 689379"/>
                  <a:gd name="connsiteX292" fmla="*/ 1748250 w 3024845"/>
                  <a:gd name="connsiteY292" fmla="*/ 333819 h 689379"/>
                  <a:gd name="connsiteX293" fmla="*/ 1757926 w 3024845"/>
                  <a:gd name="connsiteY293" fmla="*/ 333819 h 689379"/>
                  <a:gd name="connsiteX294" fmla="*/ 1759168 w 3024845"/>
                  <a:gd name="connsiteY294" fmla="*/ 311296 h 689379"/>
                  <a:gd name="connsiteX295" fmla="*/ 1765248 w 3024845"/>
                  <a:gd name="connsiteY295" fmla="*/ 311296 h 689379"/>
                  <a:gd name="connsiteX296" fmla="*/ 1766490 w 3024845"/>
                  <a:gd name="connsiteY296" fmla="*/ 333819 h 689379"/>
                  <a:gd name="connsiteX297" fmla="*/ 1817112 w 3024845"/>
                  <a:gd name="connsiteY297" fmla="*/ 333819 h 689379"/>
                  <a:gd name="connsiteX298" fmla="*/ 1817112 w 3024845"/>
                  <a:gd name="connsiteY298" fmla="*/ 170791 h 689379"/>
                  <a:gd name="connsiteX299" fmla="*/ 2014439 w 3024845"/>
                  <a:gd name="connsiteY299" fmla="*/ 170791 h 689379"/>
                  <a:gd name="connsiteX300" fmla="*/ 2014439 w 3024845"/>
                  <a:gd name="connsiteY300" fmla="*/ 333819 h 689379"/>
                  <a:gd name="connsiteX301" fmla="*/ 2033136 w 3024845"/>
                  <a:gd name="connsiteY301" fmla="*/ 333819 h 689379"/>
                  <a:gd name="connsiteX302" fmla="*/ 2033136 w 3024845"/>
                  <a:gd name="connsiteY302" fmla="*/ 251126 h 689379"/>
                  <a:gd name="connsiteX303" fmla="*/ 2128256 w 3024845"/>
                  <a:gd name="connsiteY303" fmla="*/ 251126 h 689379"/>
                  <a:gd name="connsiteX304" fmla="*/ 2180720 w 3024845"/>
                  <a:gd name="connsiteY304" fmla="*/ 185913 h 689379"/>
                  <a:gd name="connsiteX305" fmla="*/ 2245574 w 3024845"/>
                  <a:gd name="connsiteY305" fmla="*/ 185913 h 689379"/>
                  <a:gd name="connsiteX306" fmla="*/ 2245574 w 3024845"/>
                  <a:gd name="connsiteY306" fmla="*/ 261575 h 689379"/>
                  <a:gd name="connsiteX307" fmla="*/ 2253681 w 3024845"/>
                  <a:gd name="connsiteY307" fmla="*/ 261575 h 689379"/>
                  <a:gd name="connsiteX308" fmla="*/ 2255708 w 3024845"/>
                  <a:gd name="connsiteY308" fmla="*/ 255090 h 689379"/>
                  <a:gd name="connsiteX309" fmla="*/ 2261788 w 3024845"/>
                  <a:gd name="connsiteY309" fmla="*/ 255090 h 689379"/>
                  <a:gd name="connsiteX310" fmla="*/ 2263815 w 3024845"/>
                  <a:gd name="connsiteY310" fmla="*/ 263737 h 689379"/>
                  <a:gd name="connsiteX311" fmla="*/ 2275975 w 3024845"/>
                  <a:gd name="connsiteY311" fmla="*/ 263737 h 689379"/>
                  <a:gd name="connsiteX312" fmla="*/ 2275975 w 3024845"/>
                  <a:gd name="connsiteY312" fmla="*/ 257251 h 689379"/>
                  <a:gd name="connsiteX313" fmla="*/ 2298268 w 3024845"/>
                  <a:gd name="connsiteY313" fmla="*/ 257251 h 689379"/>
                  <a:gd name="connsiteX314" fmla="*/ 2298268 w 3024845"/>
                  <a:gd name="connsiteY314" fmla="*/ 263737 h 689379"/>
                  <a:gd name="connsiteX315" fmla="*/ 2318535 w 3024845"/>
                  <a:gd name="connsiteY315" fmla="*/ 263737 h 689379"/>
                  <a:gd name="connsiteX316" fmla="*/ 2318535 w 3024845"/>
                  <a:gd name="connsiteY316" fmla="*/ 309134 h 689379"/>
                  <a:gd name="connsiteX317" fmla="*/ 2332722 w 3024845"/>
                  <a:gd name="connsiteY317" fmla="*/ 309134 h 689379"/>
                  <a:gd name="connsiteX318" fmla="*/ 2332722 w 3024845"/>
                  <a:gd name="connsiteY318" fmla="*/ 296163 h 689379"/>
                  <a:gd name="connsiteX319" fmla="*/ 2348936 w 3024845"/>
                  <a:gd name="connsiteY319" fmla="*/ 296163 h 689379"/>
                  <a:gd name="connsiteX320" fmla="*/ 2348936 w 3024845"/>
                  <a:gd name="connsiteY320" fmla="*/ 116736 h 689379"/>
                  <a:gd name="connsiteX321" fmla="*/ 2355016 w 3024845"/>
                  <a:gd name="connsiteY321" fmla="*/ 110250 h 689379"/>
                  <a:gd name="connsiteX322" fmla="*/ 2427977 w 3024845"/>
                  <a:gd name="connsiteY322" fmla="*/ 110250 h 689379"/>
                  <a:gd name="connsiteX323" fmla="*/ 2427977 w 3024845"/>
                  <a:gd name="connsiteY323" fmla="*/ 118898 h 689379"/>
                  <a:gd name="connsiteX324" fmla="*/ 2438110 w 3024845"/>
                  <a:gd name="connsiteY324" fmla="*/ 118898 h 689379"/>
                  <a:gd name="connsiteX325" fmla="*/ 2438110 w 3024845"/>
                  <a:gd name="connsiteY325" fmla="*/ 233472 h 689379"/>
                  <a:gd name="connsiteX326" fmla="*/ 2460404 w 3024845"/>
                  <a:gd name="connsiteY326" fmla="*/ 233472 h 689379"/>
                  <a:gd name="connsiteX327" fmla="*/ 2460404 w 3024845"/>
                  <a:gd name="connsiteY327" fmla="*/ 166457 h 689379"/>
                  <a:gd name="connsiteX328" fmla="*/ 2486751 w 3024845"/>
                  <a:gd name="connsiteY328" fmla="*/ 166457 h 689379"/>
                  <a:gd name="connsiteX329" fmla="*/ 2490804 w 3024845"/>
                  <a:gd name="connsiteY329" fmla="*/ 162133 h 689379"/>
                  <a:gd name="connsiteX330" fmla="*/ 2498911 w 3024845"/>
                  <a:gd name="connsiteY330" fmla="*/ 162133 h 689379"/>
                  <a:gd name="connsiteX331" fmla="*/ 2502964 w 3024845"/>
                  <a:gd name="connsiteY331" fmla="*/ 166457 h 689379"/>
                  <a:gd name="connsiteX332" fmla="*/ 2525258 w 3024845"/>
                  <a:gd name="connsiteY332" fmla="*/ 166457 h 689379"/>
                  <a:gd name="connsiteX333" fmla="*/ 2525258 w 3024845"/>
                  <a:gd name="connsiteY333" fmla="*/ 49721 h 689379"/>
                  <a:gd name="connsiteX334" fmla="*/ 2582005 w 3024845"/>
                  <a:gd name="connsiteY334" fmla="*/ 38912 h 689379"/>
                  <a:gd name="connsiteX335" fmla="*/ 2582005 w 3024845"/>
                  <a:gd name="connsiteY335" fmla="*/ 39993 h 689379"/>
                  <a:gd name="connsiteX336" fmla="*/ 2582005 w 3024845"/>
                  <a:gd name="connsiteY336" fmla="*/ 47559 h 689379"/>
                  <a:gd name="connsiteX337" fmla="*/ 2608352 w 3024845"/>
                  <a:gd name="connsiteY337" fmla="*/ 47559 h 689379"/>
                  <a:gd name="connsiteX338" fmla="*/ 2608352 w 3024845"/>
                  <a:gd name="connsiteY338" fmla="*/ 302649 h 689379"/>
                  <a:gd name="connsiteX339" fmla="*/ 2630646 w 3024845"/>
                  <a:gd name="connsiteY339" fmla="*/ 302649 h 689379"/>
                  <a:gd name="connsiteX340" fmla="*/ 2630646 w 3024845"/>
                  <a:gd name="connsiteY340" fmla="*/ 298325 h 689379"/>
                  <a:gd name="connsiteX341" fmla="*/ 2642806 w 3024845"/>
                  <a:gd name="connsiteY341" fmla="*/ 298325 h 689379"/>
                  <a:gd name="connsiteX342" fmla="*/ 2642806 w 3024845"/>
                  <a:gd name="connsiteY342" fmla="*/ 302649 h 689379"/>
                  <a:gd name="connsiteX343" fmla="*/ 2667126 w 3024845"/>
                  <a:gd name="connsiteY343" fmla="*/ 302649 h 689379"/>
                  <a:gd name="connsiteX344" fmla="*/ 2667126 w 3024845"/>
                  <a:gd name="connsiteY344" fmla="*/ 289678 h 689379"/>
                  <a:gd name="connsiteX345" fmla="*/ 2695500 w 3024845"/>
                  <a:gd name="connsiteY345" fmla="*/ 289678 h 689379"/>
                  <a:gd name="connsiteX346" fmla="*/ 2707660 w 3024845"/>
                  <a:gd name="connsiteY346" fmla="*/ 285354 h 689379"/>
                  <a:gd name="connsiteX347" fmla="*/ 2727927 w 3024845"/>
                  <a:gd name="connsiteY347" fmla="*/ 289678 h 689379"/>
                  <a:gd name="connsiteX348" fmla="*/ 2727927 w 3024845"/>
                  <a:gd name="connsiteY348" fmla="*/ 272384 h 689379"/>
                  <a:gd name="connsiteX349" fmla="*/ 2736034 w 3024845"/>
                  <a:gd name="connsiteY349" fmla="*/ 272384 h 689379"/>
                  <a:gd name="connsiteX350" fmla="*/ 2736034 w 3024845"/>
                  <a:gd name="connsiteY350" fmla="*/ 259413 h 689379"/>
                  <a:gd name="connsiteX351" fmla="*/ 2792781 w 3024845"/>
                  <a:gd name="connsiteY351" fmla="*/ 259413 h 689379"/>
                  <a:gd name="connsiteX352" fmla="*/ 2792781 w 3024845"/>
                  <a:gd name="connsiteY352" fmla="*/ 229148 h 689379"/>
                  <a:gd name="connsiteX353" fmla="*/ 2811021 w 3024845"/>
                  <a:gd name="connsiteY353" fmla="*/ 229148 h 689379"/>
                  <a:gd name="connsiteX354" fmla="*/ 2811021 w 3024845"/>
                  <a:gd name="connsiteY354" fmla="*/ 222663 h 689379"/>
                  <a:gd name="connsiteX355" fmla="*/ 2823181 w 3024845"/>
                  <a:gd name="connsiteY355" fmla="*/ 222663 h 689379"/>
                  <a:gd name="connsiteX356" fmla="*/ 2823181 w 3024845"/>
                  <a:gd name="connsiteY356" fmla="*/ 229148 h 689379"/>
                  <a:gd name="connsiteX357" fmla="*/ 2839395 w 3024845"/>
                  <a:gd name="connsiteY357" fmla="*/ 229148 h 689379"/>
                  <a:gd name="connsiteX358" fmla="*/ 2839395 w 3024845"/>
                  <a:gd name="connsiteY358" fmla="*/ 278869 h 689379"/>
                  <a:gd name="connsiteX359" fmla="*/ 2871822 w 3024845"/>
                  <a:gd name="connsiteY359" fmla="*/ 278869 h 689379"/>
                  <a:gd name="connsiteX360" fmla="*/ 2871822 w 3024845"/>
                  <a:gd name="connsiteY360" fmla="*/ 252928 h 689379"/>
                  <a:gd name="connsiteX361" fmla="*/ 2910329 w 3024845"/>
                  <a:gd name="connsiteY361" fmla="*/ 252928 h 689379"/>
                  <a:gd name="connsiteX362" fmla="*/ 2910329 w 3024845"/>
                  <a:gd name="connsiteY362" fmla="*/ 222663 h 689379"/>
                  <a:gd name="connsiteX363" fmla="*/ 2958970 w 3024845"/>
                  <a:gd name="connsiteY363" fmla="*/ 222663 h 689379"/>
                  <a:gd name="connsiteX364" fmla="*/ 2958970 w 3024845"/>
                  <a:gd name="connsiteY364" fmla="*/ 333819 h 689379"/>
                  <a:gd name="connsiteX365" fmla="*/ 2958970 w 3024845"/>
                  <a:gd name="connsiteY365" fmla="*/ 347598 h 689379"/>
                  <a:gd name="connsiteX366" fmla="*/ 3024845 w 3024845"/>
                  <a:gd name="connsiteY366" fmla="*/ 347598 h 689379"/>
                  <a:gd name="connsiteX367" fmla="*/ 3024845 w 3024845"/>
                  <a:gd name="connsiteY367" fmla="*/ 689379 h 689379"/>
                  <a:gd name="connsiteX368" fmla="*/ 2054 w 3024845"/>
                  <a:gd name="connsiteY368" fmla="*/ 687046 h 689379"/>
                  <a:gd name="connsiteX369" fmla="*/ 0 w 3024845"/>
                  <a:gd name="connsiteY369" fmla="*/ 252928 h 689379"/>
                  <a:gd name="connsiteX370" fmla="*/ 20267 w 3024845"/>
                  <a:gd name="connsiteY370" fmla="*/ 252928 h 689379"/>
                  <a:gd name="connsiteX371" fmla="*/ 20774 w 3024845"/>
                  <a:gd name="connsiteY371" fmla="*/ 251847 h 689379"/>
                  <a:gd name="connsiteX372" fmla="*/ 24320 w 3024845"/>
                  <a:gd name="connsiteY372" fmla="*/ 244281 h 689379"/>
                  <a:gd name="connsiteX373" fmla="*/ 26094 w 3024845"/>
                  <a:gd name="connsiteY373" fmla="*/ 244551 h 689379"/>
                  <a:gd name="connsiteX374" fmla="*/ 38507 w 3024845"/>
                  <a:gd name="connsiteY374" fmla="*/ 246442 h 689379"/>
                  <a:gd name="connsiteX375" fmla="*/ 39014 w 3024845"/>
                  <a:gd name="connsiteY375" fmla="*/ 247794 h 689379"/>
                  <a:gd name="connsiteX376" fmla="*/ 42560 w 3024845"/>
                  <a:gd name="connsiteY376" fmla="*/ 257251 h 689379"/>
                  <a:gd name="connsiteX377" fmla="*/ 68907 w 3024845"/>
                  <a:gd name="connsiteY377" fmla="*/ 259413 h 689379"/>
                  <a:gd name="connsiteX378" fmla="*/ 68907 w 3024845"/>
                  <a:gd name="connsiteY378" fmla="*/ 136192 h 689379"/>
                  <a:gd name="connsiteX379" fmla="*/ 70934 w 3024845"/>
                  <a:gd name="connsiteY379" fmla="*/ 136192 h 689379"/>
                  <a:gd name="connsiteX380" fmla="*/ 85121 w 3024845"/>
                  <a:gd name="connsiteY380" fmla="*/ 136192 h 689379"/>
                  <a:gd name="connsiteX381" fmla="*/ 85121 w 3024845"/>
                  <a:gd name="connsiteY381" fmla="*/ 0 h 689379"/>
                  <a:gd name="connsiteX382" fmla="*/ 86894 w 3024845"/>
                  <a:gd name="connsiteY382" fmla="*/ 0 h 689379"/>
                  <a:gd name="connsiteX383" fmla="*/ 99308 w 3024845"/>
                  <a:gd name="connsiteY383" fmla="*/ 0 h 689379"/>
                  <a:gd name="connsiteX0" fmla="*/ 99308 w 3024845"/>
                  <a:gd name="connsiteY0" fmla="*/ 0 h 689379"/>
                  <a:gd name="connsiteX1" fmla="*/ 220909 w 3024845"/>
                  <a:gd name="connsiteY1" fmla="*/ 0 h 689379"/>
                  <a:gd name="connsiteX2" fmla="*/ 223189 w 3024845"/>
                  <a:gd name="connsiteY2" fmla="*/ 0 h 689379"/>
                  <a:gd name="connsiteX3" fmla="*/ 239150 w 3024845"/>
                  <a:gd name="connsiteY3" fmla="*/ 0 h 689379"/>
                  <a:gd name="connsiteX4" fmla="*/ 239150 w 3024845"/>
                  <a:gd name="connsiteY4" fmla="*/ 140515 h 689379"/>
                  <a:gd name="connsiteX5" fmla="*/ 240670 w 3024845"/>
                  <a:gd name="connsiteY5" fmla="*/ 140245 h 689379"/>
                  <a:gd name="connsiteX6" fmla="*/ 251310 w 3024845"/>
                  <a:gd name="connsiteY6" fmla="*/ 138354 h 689379"/>
                  <a:gd name="connsiteX7" fmla="*/ 249283 w 3024845"/>
                  <a:gd name="connsiteY7" fmla="*/ 226986 h 689379"/>
                  <a:gd name="connsiteX8" fmla="*/ 250803 w 3024845"/>
                  <a:gd name="connsiteY8" fmla="*/ 227257 h 689379"/>
                  <a:gd name="connsiteX9" fmla="*/ 261443 w 3024845"/>
                  <a:gd name="connsiteY9" fmla="*/ 229148 h 689379"/>
                  <a:gd name="connsiteX10" fmla="*/ 261696 w 3024845"/>
                  <a:gd name="connsiteY10" fmla="*/ 229959 h 689379"/>
                  <a:gd name="connsiteX11" fmla="*/ 263470 w 3024845"/>
                  <a:gd name="connsiteY11" fmla="*/ 235634 h 689379"/>
                  <a:gd name="connsiteX12" fmla="*/ 264230 w 3024845"/>
                  <a:gd name="connsiteY12" fmla="*/ 233202 h 689379"/>
                  <a:gd name="connsiteX13" fmla="*/ 269550 w 3024845"/>
                  <a:gd name="connsiteY13" fmla="*/ 216178 h 689379"/>
                  <a:gd name="connsiteX14" fmla="*/ 271323 w 3024845"/>
                  <a:gd name="connsiteY14" fmla="*/ 216178 h 689379"/>
                  <a:gd name="connsiteX15" fmla="*/ 283737 w 3024845"/>
                  <a:gd name="connsiteY15" fmla="*/ 216178 h 689379"/>
                  <a:gd name="connsiteX16" fmla="*/ 283737 w 3024845"/>
                  <a:gd name="connsiteY16" fmla="*/ 248604 h 689379"/>
                  <a:gd name="connsiteX17" fmla="*/ 284750 w 3024845"/>
                  <a:gd name="connsiteY17" fmla="*/ 249145 h 689379"/>
                  <a:gd name="connsiteX18" fmla="*/ 291844 w 3024845"/>
                  <a:gd name="connsiteY18" fmla="*/ 252928 h 689379"/>
                  <a:gd name="connsiteX19" fmla="*/ 291844 w 3024845"/>
                  <a:gd name="connsiteY19" fmla="*/ 254279 h 689379"/>
                  <a:gd name="connsiteX20" fmla="*/ 291844 w 3024845"/>
                  <a:gd name="connsiteY20" fmla="*/ 263737 h 689379"/>
                  <a:gd name="connsiteX21" fmla="*/ 336431 w 3024845"/>
                  <a:gd name="connsiteY21" fmla="*/ 263737 h 689379"/>
                  <a:gd name="connsiteX22" fmla="*/ 336431 w 3024845"/>
                  <a:gd name="connsiteY22" fmla="*/ 264818 h 689379"/>
                  <a:gd name="connsiteX23" fmla="*/ 336431 w 3024845"/>
                  <a:gd name="connsiteY23" fmla="*/ 272384 h 689379"/>
                  <a:gd name="connsiteX24" fmla="*/ 338457 w 3024845"/>
                  <a:gd name="connsiteY24" fmla="*/ 272384 h 689379"/>
                  <a:gd name="connsiteX25" fmla="*/ 352644 w 3024845"/>
                  <a:gd name="connsiteY25" fmla="*/ 272384 h 689379"/>
                  <a:gd name="connsiteX26" fmla="*/ 352644 w 3024845"/>
                  <a:gd name="connsiteY26" fmla="*/ 242119 h 689379"/>
                  <a:gd name="connsiteX27" fmla="*/ 397231 w 3024845"/>
                  <a:gd name="connsiteY27" fmla="*/ 242119 h 689379"/>
                  <a:gd name="connsiteX28" fmla="*/ 397231 w 3024845"/>
                  <a:gd name="connsiteY28" fmla="*/ 240768 h 689379"/>
                  <a:gd name="connsiteX29" fmla="*/ 397231 w 3024845"/>
                  <a:gd name="connsiteY29" fmla="*/ 231310 h 689379"/>
                  <a:gd name="connsiteX30" fmla="*/ 398245 w 3024845"/>
                  <a:gd name="connsiteY30" fmla="*/ 231310 h 689379"/>
                  <a:gd name="connsiteX31" fmla="*/ 405338 w 3024845"/>
                  <a:gd name="connsiteY31" fmla="*/ 231310 h 689379"/>
                  <a:gd name="connsiteX32" fmla="*/ 405338 w 3024845"/>
                  <a:gd name="connsiteY32" fmla="*/ 229419 h 689379"/>
                  <a:gd name="connsiteX33" fmla="*/ 405338 w 3024845"/>
                  <a:gd name="connsiteY33" fmla="*/ 216178 h 689379"/>
                  <a:gd name="connsiteX34" fmla="*/ 406098 w 3024845"/>
                  <a:gd name="connsiteY34" fmla="*/ 216178 h 689379"/>
                  <a:gd name="connsiteX35" fmla="*/ 411418 w 3024845"/>
                  <a:gd name="connsiteY35" fmla="*/ 216178 h 689379"/>
                  <a:gd name="connsiteX36" fmla="*/ 411418 w 3024845"/>
                  <a:gd name="connsiteY36" fmla="*/ 215097 h 689379"/>
                  <a:gd name="connsiteX37" fmla="*/ 411418 w 3024845"/>
                  <a:gd name="connsiteY37" fmla="*/ 207530 h 689379"/>
                  <a:gd name="connsiteX38" fmla="*/ 413445 w 3024845"/>
                  <a:gd name="connsiteY38" fmla="*/ 207530 h 689379"/>
                  <a:gd name="connsiteX39" fmla="*/ 427632 w 3024845"/>
                  <a:gd name="connsiteY39" fmla="*/ 207530 h 689379"/>
                  <a:gd name="connsiteX40" fmla="*/ 427632 w 3024845"/>
                  <a:gd name="connsiteY40" fmla="*/ 208611 h 689379"/>
                  <a:gd name="connsiteX41" fmla="*/ 427632 w 3024845"/>
                  <a:gd name="connsiteY41" fmla="*/ 216178 h 689379"/>
                  <a:gd name="connsiteX42" fmla="*/ 449925 w 3024845"/>
                  <a:gd name="connsiteY42" fmla="*/ 216178 h 689379"/>
                  <a:gd name="connsiteX43" fmla="*/ 449925 w 3024845"/>
                  <a:gd name="connsiteY43" fmla="*/ 214286 h 689379"/>
                  <a:gd name="connsiteX44" fmla="*/ 449925 w 3024845"/>
                  <a:gd name="connsiteY44" fmla="*/ 201045 h 689379"/>
                  <a:gd name="connsiteX45" fmla="*/ 451699 w 3024845"/>
                  <a:gd name="connsiteY45" fmla="*/ 201045 h 689379"/>
                  <a:gd name="connsiteX46" fmla="*/ 464112 w 3024845"/>
                  <a:gd name="connsiteY46" fmla="*/ 201045 h 689379"/>
                  <a:gd name="connsiteX47" fmla="*/ 464112 w 3024845"/>
                  <a:gd name="connsiteY47" fmla="*/ 224825 h 689379"/>
                  <a:gd name="connsiteX48" fmla="*/ 465126 w 3024845"/>
                  <a:gd name="connsiteY48" fmla="*/ 224825 h 689379"/>
                  <a:gd name="connsiteX49" fmla="*/ 472219 w 3024845"/>
                  <a:gd name="connsiteY49" fmla="*/ 224825 h 689379"/>
                  <a:gd name="connsiteX50" fmla="*/ 472219 w 3024845"/>
                  <a:gd name="connsiteY50" fmla="*/ 223744 h 689379"/>
                  <a:gd name="connsiteX51" fmla="*/ 472219 w 3024845"/>
                  <a:gd name="connsiteY51" fmla="*/ 216178 h 689379"/>
                  <a:gd name="connsiteX52" fmla="*/ 473992 w 3024845"/>
                  <a:gd name="connsiteY52" fmla="*/ 216178 h 689379"/>
                  <a:gd name="connsiteX53" fmla="*/ 486406 w 3024845"/>
                  <a:gd name="connsiteY53" fmla="*/ 216178 h 689379"/>
                  <a:gd name="connsiteX54" fmla="*/ 486406 w 3024845"/>
                  <a:gd name="connsiteY54" fmla="*/ 242119 h 689379"/>
                  <a:gd name="connsiteX55" fmla="*/ 488433 w 3024845"/>
                  <a:gd name="connsiteY55" fmla="*/ 242119 h 689379"/>
                  <a:gd name="connsiteX56" fmla="*/ 502619 w 3024845"/>
                  <a:gd name="connsiteY56" fmla="*/ 242119 h 689379"/>
                  <a:gd name="connsiteX57" fmla="*/ 502619 w 3024845"/>
                  <a:gd name="connsiteY57" fmla="*/ 243740 h 689379"/>
                  <a:gd name="connsiteX58" fmla="*/ 502619 w 3024845"/>
                  <a:gd name="connsiteY58" fmla="*/ 255090 h 689379"/>
                  <a:gd name="connsiteX59" fmla="*/ 503379 w 3024845"/>
                  <a:gd name="connsiteY59" fmla="*/ 255090 h 689379"/>
                  <a:gd name="connsiteX60" fmla="*/ 508700 w 3024845"/>
                  <a:gd name="connsiteY60" fmla="*/ 255090 h 689379"/>
                  <a:gd name="connsiteX61" fmla="*/ 508700 w 3024845"/>
                  <a:gd name="connsiteY61" fmla="*/ 254279 h 689379"/>
                  <a:gd name="connsiteX62" fmla="*/ 508700 w 3024845"/>
                  <a:gd name="connsiteY62" fmla="*/ 248604 h 689379"/>
                  <a:gd name="connsiteX63" fmla="*/ 539100 w 3024845"/>
                  <a:gd name="connsiteY63" fmla="*/ 248604 h 689379"/>
                  <a:gd name="connsiteX64" fmla="*/ 539100 w 3024845"/>
                  <a:gd name="connsiteY64" fmla="*/ 272384 h 689379"/>
                  <a:gd name="connsiteX65" fmla="*/ 540113 w 3024845"/>
                  <a:gd name="connsiteY65" fmla="*/ 272384 h 689379"/>
                  <a:gd name="connsiteX66" fmla="*/ 547207 w 3024845"/>
                  <a:gd name="connsiteY66" fmla="*/ 272384 h 689379"/>
                  <a:gd name="connsiteX67" fmla="*/ 547207 w 3024845"/>
                  <a:gd name="connsiteY67" fmla="*/ 273465 h 689379"/>
                  <a:gd name="connsiteX68" fmla="*/ 547207 w 3024845"/>
                  <a:gd name="connsiteY68" fmla="*/ 281031 h 689379"/>
                  <a:gd name="connsiteX69" fmla="*/ 547967 w 3024845"/>
                  <a:gd name="connsiteY69" fmla="*/ 281031 h 689379"/>
                  <a:gd name="connsiteX70" fmla="*/ 553287 w 3024845"/>
                  <a:gd name="connsiteY70" fmla="*/ 281031 h 689379"/>
                  <a:gd name="connsiteX71" fmla="*/ 553287 w 3024845"/>
                  <a:gd name="connsiteY71" fmla="*/ 278869 h 689379"/>
                  <a:gd name="connsiteX72" fmla="*/ 553287 w 3024845"/>
                  <a:gd name="connsiteY72" fmla="*/ 263737 h 689379"/>
                  <a:gd name="connsiteX73" fmla="*/ 554300 w 3024845"/>
                  <a:gd name="connsiteY73" fmla="*/ 263737 h 689379"/>
                  <a:gd name="connsiteX74" fmla="*/ 561394 w 3024845"/>
                  <a:gd name="connsiteY74" fmla="*/ 263737 h 689379"/>
                  <a:gd name="connsiteX75" fmla="*/ 561394 w 3024845"/>
                  <a:gd name="connsiteY75" fmla="*/ 264818 h 689379"/>
                  <a:gd name="connsiteX76" fmla="*/ 561394 w 3024845"/>
                  <a:gd name="connsiteY76" fmla="*/ 272384 h 689379"/>
                  <a:gd name="connsiteX77" fmla="*/ 566714 w 3024845"/>
                  <a:gd name="connsiteY77" fmla="*/ 270391 h 689379"/>
                  <a:gd name="connsiteX78" fmla="*/ 567474 w 3024845"/>
                  <a:gd name="connsiteY78" fmla="*/ 269411 h 689379"/>
                  <a:gd name="connsiteX79" fmla="*/ 567474 w 3024845"/>
                  <a:gd name="connsiteY79" fmla="*/ 263737 h 689379"/>
                  <a:gd name="connsiteX80" fmla="*/ 605981 w 3024845"/>
                  <a:gd name="connsiteY80" fmla="*/ 263737 h 689379"/>
                  <a:gd name="connsiteX81" fmla="*/ 605981 w 3024845"/>
                  <a:gd name="connsiteY81" fmla="*/ 287516 h 689379"/>
                  <a:gd name="connsiteX82" fmla="*/ 608007 w 3024845"/>
                  <a:gd name="connsiteY82" fmla="*/ 287516 h 689379"/>
                  <a:gd name="connsiteX83" fmla="*/ 622194 w 3024845"/>
                  <a:gd name="connsiteY83" fmla="*/ 287516 h 689379"/>
                  <a:gd name="connsiteX84" fmla="*/ 622194 w 3024845"/>
                  <a:gd name="connsiteY84" fmla="*/ 288597 h 689379"/>
                  <a:gd name="connsiteX85" fmla="*/ 622194 w 3024845"/>
                  <a:gd name="connsiteY85" fmla="*/ 296163 h 689379"/>
                  <a:gd name="connsiteX86" fmla="*/ 623968 w 3024845"/>
                  <a:gd name="connsiteY86" fmla="*/ 296163 h 689379"/>
                  <a:gd name="connsiteX87" fmla="*/ 636381 w 3024845"/>
                  <a:gd name="connsiteY87" fmla="*/ 296163 h 689379"/>
                  <a:gd name="connsiteX88" fmla="*/ 636381 w 3024845"/>
                  <a:gd name="connsiteY88" fmla="*/ 272384 h 689379"/>
                  <a:gd name="connsiteX89" fmla="*/ 637394 w 3024845"/>
                  <a:gd name="connsiteY89" fmla="*/ 272384 h 689379"/>
                  <a:gd name="connsiteX90" fmla="*/ 644488 w 3024845"/>
                  <a:gd name="connsiteY90" fmla="*/ 272384 h 689379"/>
                  <a:gd name="connsiteX91" fmla="*/ 644488 w 3024845"/>
                  <a:gd name="connsiteY91" fmla="*/ 239957 h 689379"/>
                  <a:gd name="connsiteX92" fmla="*/ 645501 w 3024845"/>
                  <a:gd name="connsiteY92" fmla="*/ 239957 h 689379"/>
                  <a:gd name="connsiteX93" fmla="*/ 652595 w 3024845"/>
                  <a:gd name="connsiteY93" fmla="*/ 239957 h 689379"/>
                  <a:gd name="connsiteX94" fmla="*/ 652595 w 3024845"/>
                  <a:gd name="connsiteY94" fmla="*/ 238066 h 689379"/>
                  <a:gd name="connsiteX95" fmla="*/ 652595 w 3024845"/>
                  <a:gd name="connsiteY95" fmla="*/ 224825 h 689379"/>
                  <a:gd name="connsiteX96" fmla="*/ 651328 w 3024845"/>
                  <a:gd name="connsiteY96" fmla="*/ 223203 h 689379"/>
                  <a:gd name="connsiteX97" fmla="*/ 656648 w 3024845"/>
                  <a:gd name="connsiteY97" fmla="*/ 211854 h 689379"/>
                  <a:gd name="connsiteX98" fmla="*/ 664755 w 3024845"/>
                  <a:gd name="connsiteY98" fmla="*/ 239957 h 689379"/>
                  <a:gd name="connsiteX99" fmla="*/ 665515 w 3024845"/>
                  <a:gd name="connsiteY99" fmla="*/ 239957 h 689379"/>
                  <a:gd name="connsiteX100" fmla="*/ 670835 w 3024845"/>
                  <a:gd name="connsiteY100" fmla="*/ 239957 h 689379"/>
                  <a:gd name="connsiteX101" fmla="*/ 670835 w 3024845"/>
                  <a:gd name="connsiteY101" fmla="*/ 134030 h 689379"/>
                  <a:gd name="connsiteX102" fmla="*/ 672355 w 3024845"/>
                  <a:gd name="connsiteY102" fmla="*/ 134030 h 689379"/>
                  <a:gd name="connsiteX103" fmla="*/ 682995 w 3024845"/>
                  <a:gd name="connsiteY103" fmla="*/ 134030 h 689379"/>
                  <a:gd name="connsiteX104" fmla="*/ 682995 w 3024845"/>
                  <a:gd name="connsiteY104" fmla="*/ 86471 h 689379"/>
                  <a:gd name="connsiteX105" fmla="*/ 709342 w 3024845"/>
                  <a:gd name="connsiteY105" fmla="*/ 86471 h 689379"/>
                  <a:gd name="connsiteX106" fmla="*/ 709342 w 3024845"/>
                  <a:gd name="connsiteY106" fmla="*/ 64853 h 689379"/>
                  <a:gd name="connsiteX107" fmla="*/ 743796 w 3024845"/>
                  <a:gd name="connsiteY107" fmla="*/ 64853 h 689379"/>
                  <a:gd name="connsiteX108" fmla="*/ 743796 w 3024845"/>
                  <a:gd name="connsiteY108" fmla="*/ 67285 h 689379"/>
                  <a:gd name="connsiteX109" fmla="*/ 743796 w 3024845"/>
                  <a:gd name="connsiteY109" fmla="*/ 84309 h 689379"/>
                  <a:gd name="connsiteX110" fmla="*/ 746076 w 3024845"/>
                  <a:gd name="connsiteY110" fmla="*/ 84309 h 689379"/>
                  <a:gd name="connsiteX111" fmla="*/ 762036 w 3024845"/>
                  <a:gd name="connsiteY111" fmla="*/ 84309 h 689379"/>
                  <a:gd name="connsiteX112" fmla="*/ 762036 w 3024845"/>
                  <a:gd name="connsiteY112" fmla="*/ 131868 h 689379"/>
                  <a:gd name="connsiteX113" fmla="*/ 763049 w 3024845"/>
                  <a:gd name="connsiteY113" fmla="*/ 131868 h 689379"/>
                  <a:gd name="connsiteX114" fmla="*/ 770143 w 3024845"/>
                  <a:gd name="connsiteY114" fmla="*/ 131868 h 689379"/>
                  <a:gd name="connsiteX115" fmla="*/ 784330 w 3024845"/>
                  <a:gd name="connsiteY115" fmla="*/ 136192 h 689379"/>
                  <a:gd name="connsiteX116" fmla="*/ 784330 w 3024845"/>
                  <a:gd name="connsiteY116" fmla="*/ 175104 h 689379"/>
                  <a:gd name="connsiteX117" fmla="*/ 785343 w 3024845"/>
                  <a:gd name="connsiteY117" fmla="*/ 175104 h 689379"/>
                  <a:gd name="connsiteX118" fmla="*/ 792436 w 3024845"/>
                  <a:gd name="connsiteY118" fmla="*/ 175104 h 689379"/>
                  <a:gd name="connsiteX119" fmla="*/ 792436 w 3024845"/>
                  <a:gd name="connsiteY119" fmla="*/ 176725 h 689379"/>
                  <a:gd name="connsiteX120" fmla="*/ 792436 w 3024845"/>
                  <a:gd name="connsiteY120" fmla="*/ 188074 h 689379"/>
                  <a:gd name="connsiteX121" fmla="*/ 794463 w 3024845"/>
                  <a:gd name="connsiteY121" fmla="*/ 188074 h 689379"/>
                  <a:gd name="connsiteX122" fmla="*/ 808650 w 3024845"/>
                  <a:gd name="connsiteY122" fmla="*/ 188074 h 689379"/>
                  <a:gd name="connsiteX123" fmla="*/ 814730 w 3024845"/>
                  <a:gd name="connsiteY123" fmla="*/ 194560 h 689379"/>
                  <a:gd name="connsiteX124" fmla="*/ 814730 w 3024845"/>
                  <a:gd name="connsiteY124" fmla="*/ 216178 h 689379"/>
                  <a:gd name="connsiteX125" fmla="*/ 817010 w 3024845"/>
                  <a:gd name="connsiteY125" fmla="*/ 216178 h 689379"/>
                  <a:gd name="connsiteX126" fmla="*/ 832970 w 3024845"/>
                  <a:gd name="connsiteY126" fmla="*/ 216178 h 689379"/>
                  <a:gd name="connsiteX127" fmla="*/ 832970 w 3024845"/>
                  <a:gd name="connsiteY127" fmla="*/ 217258 h 689379"/>
                  <a:gd name="connsiteX128" fmla="*/ 832970 w 3024845"/>
                  <a:gd name="connsiteY128" fmla="*/ 224825 h 689379"/>
                  <a:gd name="connsiteX129" fmla="*/ 834237 w 3024845"/>
                  <a:gd name="connsiteY129" fmla="*/ 224825 h 689379"/>
                  <a:gd name="connsiteX130" fmla="*/ 843104 w 3024845"/>
                  <a:gd name="connsiteY130" fmla="*/ 224825 h 689379"/>
                  <a:gd name="connsiteX131" fmla="*/ 843104 w 3024845"/>
                  <a:gd name="connsiteY131" fmla="*/ 226986 h 689379"/>
                  <a:gd name="connsiteX132" fmla="*/ 843104 w 3024845"/>
                  <a:gd name="connsiteY132" fmla="*/ 242119 h 689379"/>
                  <a:gd name="connsiteX133" fmla="*/ 847157 w 3024845"/>
                  <a:gd name="connsiteY133" fmla="*/ 240227 h 689379"/>
                  <a:gd name="connsiteX134" fmla="*/ 847157 w 3024845"/>
                  <a:gd name="connsiteY134" fmla="*/ 226986 h 689379"/>
                  <a:gd name="connsiteX135" fmla="*/ 848170 w 3024845"/>
                  <a:gd name="connsiteY135" fmla="*/ 226986 h 689379"/>
                  <a:gd name="connsiteX136" fmla="*/ 855264 w 3024845"/>
                  <a:gd name="connsiteY136" fmla="*/ 226986 h 689379"/>
                  <a:gd name="connsiteX137" fmla="*/ 855264 w 3024845"/>
                  <a:gd name="connsiteY137" fmla="*/ 228608 h 689379"/>
                  <a:gd name="connsiteX138" fmla="*/ 855264 w 3024845"/>
                  <a:gd name="connsiteY138" fmla="*/ 239957 h 689379"/>
                  <a:gd name="connsiteX139" fmla="*/ 856024 w 3024845"/>
                  <a:gd name="connsiteY139" fmla="*/ 239957 h 689379"/>
                  <a:gd name="connsiteX140" fmla="*/ 861344 w 3024845"/>
                  <a:gd name="connsiteY140" fmla="*/ 239957 h 689379"/>
                  <a:gd name="connsiteX141" fmla="*/ 909984 w 3024845"/>
                  <a:gd name="connsiteY141" fmla="*/ 235634 h 689379"/>
                  <a:gd name="connsiteX142" fmla="*/ 909984 w 3024845"/>
                  <a:gd name="connsiteY142" fmla="*/ 236985 h 689379"/>
                  <a:gd name="connsiteX143" fmla="*/ 909984 w 3024845"/>
                  <a:gd name="connsiteY143" fmla="*/ 246442 h 689379"/>
                  <a:gd name="connsiteX144" fmla="*/ 910744 w 3024845"/>
                  <a:gd name="connsiteY144" fmla="*/ 246442 h 689379"/>
                  <a:gd name="connsiteX145" fmla="*/ 916065 w 3024845"/>
                  <a:gd name="connsiteY145" fmla="*/ 246442 h 689379"/>
                  <a:gd name="connsiteX146" fmla="*/ 916065 w 3024845"/>
                  <a:gd name="connsiteY146" fmla="*/ 248604 h 689379"/>
                  <a:gd name="connsiteX147" fmla="*/ 916065 w 3024845"/>
                  <a:gd name="connsiteY147" fmla="*/ 263737 h 689379"/>
                  <a:gd name="connsiteX148" fmla="*/ 918091 w 3024845"/>
                  <a:gd name="connsiteY148" fmla="*/ 262386 h 689379"/>
                  <a:gd name="connsiteX149" fmla="*/ 932278 w 3024845"/>
                  <a:gd name="connsiteY149" fmla="*/ 252928 h 689379"/>
                  <a:gd name="connsiteX150" fmla="*/ 938358 w 3024845"/>
                  <a:gd name="connsiteY150" fmla="*/ 211854 h 689379"/>
                  <a:gd name="connsiteX151" fmla="*/ 939118 w 3024845"/>
                  <a:gd name="connsiteY151" fmla="*/ 211584 h 689379"/>
                  <a:gd name="connsiteX152" fmla="*/ 944438 w 3024845"/>
                  <a:gd name="connsiteY152" fmla="*/ 209692 h 689379"/>
                  <a:gd name="connsiteX153" fmla="*/ 946465 w 3024845"/>
                  <a:gd name="connsiteY153" fmla="*/ 140515 h 689379"/>
                  <a:gd name="connsiteX154" fmla="*/ 948492 w 3024845"/>
                  <a:gd name="connsiteY154" fmla="*/ 209692 h 689379"/>
                  <a:gd name="connsiteX155" fmla="*/ 949252 w 3024845"/>
                  <a:gd name="connsiteY155" fmla="*/ 209962 h 689379"/>
                  <a:gd name="connsiteX156" fmla="*/ 954572 w 3024845"/>
                  <a:gd name="connsiteY156" fmla="*/ 211854 h 689379"/>
                  <a:gd name="connsiteX157" fmla="*/ 954572 w 3024845"/>
                  <a:gd name="connsiteY157" fmla="*/ 125383 h 689379"/>
                  <a:gd name="connsiteX158" fmla="*/ 958625 w 3024845"/>
                  <a:gd name="connsiteY158" fmla="*/ 92956 h 689379"/>
                  <a:gd name="connsiteX159" fmla="*/ 997132 w 3024845"/>
                  <a:gd name="connsiteY159" fmla="*/ 92956 h 689379"/>
                  <a:gd name="connsiteX160" fmla="*/ 997132 w 3024845"/>
                  <a:gd name="connsiteY160" fmla="*/ 125383 h 689379"/>
                  <a:gd name="connsiteX161" fmla="*/ 997892 w 3024845"/>
                  <a:gd name="connsiteY161" fmla="*/ 125383 h 689379"/>
                  <a:gd name="connsiteX162" fmla="*/ 1003212 w 3024845"/>
                  <a:gd name="connsiteY162" fmla="*/ 125383 h 689379"/>
                  <a:gd name="connsiteX163" fmla="*/ 1003212 w 3024845"/>
                  <a:gd name="connsiteY163" fmla="*/ 43235 h 689379"/>
                  <a:gd name="connsiteX164" fmla="*/ 1004986 w 3024845"/>
                  <a:gd name="connsiteY164" fmla="*/ 43235 h 689379"/>
                  <a:gd name="connsiteX165" fmla="*/ 1017399 w 3024845"/>
                  <a:gd name="connsiteY165" fmla="*/ 43235 h 689379"/>
                  <a:gd name="connsiteX166" fmla="*/ 1017399 w 3024845"/>
                  <a:gd name="connsiteY166" fmla="*/ 41344 h 689379"/>
                  <a:gd name="connsiteX167" fmla="*/ 1017399 w 3024845"/>
                  <a:gd name="connsiteY167" fmla="*/ 28103 h 689379"/>
                  <a:gd name="connsiteX168" fmla="*/ 1039693 w 3024845"/>
                  <a:gd name="connsiteY168" fmla="*/ 28103 h 689379"/>
                  <a:gd name="connsiteX169" fmla="*/ 1039693 w 3024845"/>
                  <a:gd name="connsiteY169" fmla="*/ 27022 h 689379"/>
                  <a:gd name="connsiteX170" fmla="*/ 1039693 w 3024845"/>
                  <a:gd name="connsiteY170" fmla="*/ 19456 h 689379"/>
                  <a:gd name="connsiteX171" fmla="*/ 1041466 w 3024845"/>
                  <a:gd name="connsiteY171" fmla="*/ 19456 h 689379"/>
                  <a:gd name="connsiteX172" fmla="*/ 1053880 w 3024845"/>
                  <a:gd name="connsiteY172" fmla="*/ 19456 h 689379"/>
                  <a:gd name="connsiteX173" fmla="*/ 1053880 w 3024845"/>
                  <a:gd name="connsiteY173" fmla="*/ 20537 h 689379"/>
                  <a:gd name="connsiteX174" fmla="*/ 1053880 w 3024845"/>
                  <a:gd name="connsiteY174" fmla="*/ 28103 h 689379"/>
                  <a:gd name="connsiteX175" fmla="*/ 1054640 w 3024845"/>
                  <a:gd name="connsiteY175" fmla="*/ 28103 h 689379"/>
                  <a:gd name="connsiteX176" fmla="*/ 1059960 w 3024845"/>
                  <a:gd name="connsiteY176" fmla="*/ 28103 h 689379"/>
                  <a:gd name="connsiteX177" fmla="*/ 1070093 w 3024845"/>
                  <a:gd name="connsiteY177" fmla="*/ 23779 h 689379"/>
                  <a:gd name="connsiteX178" fmla="*/ 1074146 w 3024845"/>
                  <a:gd name="connsiteY178" fmla="*/ 27022 h 689379"/>
                  <a:gd name="connsiteX179" fmla="*/ 1074146 w 3024845"/>
                  <a:gd name="connsiteY179" fmla="*/ 19456 h 689379"/>
                  <a:gd name="connsiteX180" fmla="*/ 1076426 w 3024845"/>
                  <a:gd name="connsiteY180" fmla="*/ 19456 h 689379"/>
                  <a:gd name="connsiteX181" fmla="*/ 1092387 w 3024845"/>
                  <a:gd name="connsiteY181" fmla="*/ 19456 h 689379"/>
                  <a:gd name="connsiteX182" fmla="*/ 1092387 w 3024845"/>
                  <a:gd name="connsiteY182" fmla="*/ 20537 h 689379"/>
                  <a:gd name="connsiteX183" fmla="*/ 1092387 w 3024845"/>
                  <a:gd name="connsiteY183" fmla="*/ 28103 h 689379"/>
                  <a:gd name="connsiteX184" fmla="*/ 1122787 w 3024845"/>
                  <a:gd name="connsiteY184" fmla="*/ 28103 h 689379"/>
                  <a:gd name="connsiteX185" fmla="*/ 1122787 w 3024845"/>
                  <a:gd name="connsiteY185" fmla="*/ 29724 h 689379"/>
                  <a:gd name="connsiteX186" fmla="*/ 1122787 w 3024845"/>
                  <a:gd name="connsiteY186" fmla="*/ 41074 h 689379"/>
                  <a:gd name="connsiteX187" fmla="*/ 1149134 w 3024845"/>
                  <a:gd name="connsiteY187" fmla="*/ 41074 h 689379"/>
                  <a:gd name="connsiteX188" fmla="*/ 1149134 w 3024845"/>
                  <a:gd name="connsiteY188" fmla="*/ 71338 h 689379"/>
                  <a:gd name="connsiteX189" fmla="*/ 1149894 w 3024845"/>
                  <a:gd name="connsiteY189" fmla="*/ 71338 h 689379"/>
                  <a:gd name="connsiteX190" fmla="*/ 1155214 w 3024845"/>
                  <a:gd name="connsiteY190" fmla="*/ 71338 h 689379"/>
                  <a:gd name="connsiteX191" fmla="*/ 1155214 w 3024845"/>
                  <a:gd name="connsiteY191" fmla="*/ 72419 h 689379"/>
                  <a:gd name="connsiteX192" fmla="*/ 1155214 w 3024845"/>
                  <a:gd name="connsiteY192" fmla="*/ 79986 h 689379"/>
                  <a:gd name="connsiteX193" fmla="*/ 1159268 w 3024845"/>
                  <a:gd name="connsiteY193" fmla="*/ 110250 h 689379"/>
                  <a:gd name="connsiteX194" fmla="*/ 1160028 w 3024845"/>
                  <a:gd name="connsiteY194" fmla="*/ 110250 h 689379"/>
                  <a:gd name="connsiteX195" fmla="*/ 1165348 w 3024845"/>
                  <a:gd name="connsiteY195" fmla="*/ 110250 h 689379"/>
                  <a:gd name="connsiteX196" fmla="*/ 1165348 w 3024845"/>
                  <a:gd name="connsiteY196" fmla="*/ 111061 h 689379"/>
                  <a:gd name="connsiteX197" fmla="*/ 1165348 w 3024845"/>
                  <a:gd name="connsiteY197" fmla="*/ 116736 h 689379"/>
                  <a:gd name="connsiteX198" fmla="*/ 1166361 w 3024845"/>
                  <a:gd name="connsiteY198" fmla="*/ 116736 h 689379"/>
                  <a:gd name="connsiteX199" fmla="*/ 1173454 w 3024845"/>
                  <a:gd name="connsiteY199" fmla="*/ 116736 h 689379"/>
                  <a:gd name="connsiteX200" fmla="*/ 1173454 w 3024845"/>
                  <a:gd name="connsiteY200" fmla="*/ 147001 h 689379"/>
                  <a:gd name="connsiteX201" fmla="*/ 1175481 w 3024845"/>
                  <a:gd name="connsiteY201" fmla="*/ 147001 h 689379"/>
                  <a:gd name="connsiteX202" fmla="*/ 1189668 w 3024845"/>
                  <a:gd name="connsiteY202" fmla="*/ 147001 h 689379"/>
                  <a:gd name="connsiteX203" fmla="*/ 1189668 w 3024845"/>
                  <a:gd name="connsiteY203" fmla="*/ 170780 h 689379"/>
                  <a:gd name="connsiteX204" fmla="*/ 1191695 w 3024845"/>
                  <a:gd name="connsiteY204" fmla="*/ 172401 h 689379"/>
                  <a:gd name="connsiteX205" fmla="*/ 1191695 w 3024845"/>
                  <a:gd name="connsiteY205" fmla="*/ 183751 h 689379"/>
                  <a:gd name="connsiteX206" fmla="*/ 1192455 w 3024845"/>
                  <a:gd name="connsiteY206" fmla="*/ 183751 h 689379"/>
                  <a:gd name="connsiteX207" fmla="*/ 1197775 w 3024845"/>
                  <a:gd name="connsiteY207" fmla="*/ 183751 h 689379"/>
                  <a:gd name="connsiteX208" fmla="*/ 1197775 w 3024845"/>
                  <a:gd name="connsiteY208" fmla="*/ 207530 h 689379"/>
                  <a:gd name="connsiteX209" fmla="*/ 1199041 w 3024845"/>
                  <a:gd name="connsiteY209" fmla="*/ 207530 h 689379"/>
                  <a:gd name="connsiteX210" fmla="*/ 1207908 w 3024845"/>
                  <a:gd name="connsiteY210" fmla="*/ 207530 h 689379"/>
                  <a:gd name="connsiteX211" fmla="*/ 1209935 w 3024845"/>
                  <a:gd name="connsiteY211" fmla="*/ 211584 h 689379"/>
                  <a:gd name="connsiteX212" fmla="*/ 1209935 w 3024845"/>
                  <a:gd name="connsiteY212" fmla="*/ 224825 h 689379"/>
                  <a:gd name="connsiteX213" fmla="*/ 1211455 w 3024845"/>
                  <a:gd name="connsiteY213" fmla="*/ 222933 h 689379"/>
                  <a:gd name="connsiteX214" fmla="*/ 1222095 w 3024845"/>
                  <a:gd name="connsiteY214" fmla="*/ 209692 h 689379"/>
                  <a:gd name="connsiteX215" fmla="*/ 1250469 w 3024845"/>
                  <a:gd name="connsiteY215" fmla="*/ 209692 h 689379"/>
                  <a:gd name="connsiteX216" fmla="*/ 1250469 w 3024845"/>
                  <a:gd name="connsiteY216" fmla="*/ 296163 h 689379"/>
                  <a:gd name="connsiteX217" fmla="*/ 1251229 w 3024845"/>
                  <a:gd name="connsiteY217" fmla="*/ 296163 h 689379"/>
                  <a:gd name="connsiteX218" fmla="*/ 1256549 w 3024845"/>
                  <a:gd name="connsiteY218" fmla="*/ 296163 h 689379"/>
                  <a:gd name="connsiteX219" fmla="*/ 1257309 w 3024845"/>
                  <a:gd name="connsiteY219" fmla="*/ 294812 h 689379"/>
                  <a:gd name="connsiteX220" fmla="*/ 1262629 w 3024845"/>
                  <a:gd name="connsiteY220" fmla="*/ 285354 h 689379"/>
                  <a:gd name="connsiteX221" fmla="*/ 1262629 w 3024845"/>
                  <a:gd name="connsiteY221" fmla="*/ 287246 h 689379"/>
                  <a:gd name="connsiteX222" fmla="*/ 1262629 w 3024845"/>
                  <a:gd name="connsiteY222" fmla="*/ 300487 h 689379"/>
                  <a:gd name="connsiteX223" fmla="*/ 1266682 w 3024845"/>
                  <a:gd name="connsiteY223" fmla="*/ 255090 h 689379"/>
                  <a:gd name="connsiteX224" fmla="*/ 1267442 w 3024845"/>
                  <a:gd name="connsiteY224" fmla="*/ 255090 h 689379"/>
                  <a:gd name="connsiteX225" fmla="*/ 1272762 w 3024845"/>
                  <a:gd name="connsiteY225" fmla="*/ 255090 h 689379"/>
                  <a:gd name="connsiteX226" fmla="*/ 1272762 w 3024845"/>
                  <a:gd name="connsiteY226" fmla="*/ 190236 h 689379"/>
                  <a:gd name="connsiteX227" fmla="*/ 1273776 w 3024845"/>
                  <a:gd name="connsiteY227" fmla="*/ 190236 h 689379"/>
                  <a:gd name="connsiteX228" fmla="*/ 1280869 w 3024845"/>
                  <a:gd name="connsiteY228" fmla="*/ 190236 h 689379"/>
                  <a:gd name="connsiteX229" fmla="*/ 1293029 w 3024845"/>
                  <a:gd name="connsiteY229" fmla="*/ 147001 h 689379"/>
                  <a:gd name="connsiteX230" fmla="*/ 1294296 w 3024845"/>
                  <a:gd name="connsiteY230" fmla="*/ 147001 h 689379"/>
                  <a:gd name="connsiteX231" fmla="*/ 1303163 w 3024845"/>
                  <a:gd name="connsiteY231" fmla="*/ 147001 h 689379"/>
                  <a:gd name="connsiteX232" fmla="*/ 1313296 w 3024845"/>
                  <a:gd name="connsiteY232" fmla="*/ 190236 h 689379"/>
                  <a:gd name="connsiteX233" fmla="*/ 1314309 w 3024845"/>
                  <a:gd name="connsiteY233" fmla="*/ 190236 h 689379"/>
                  <a:gd name="connsiteX234" fmla="*/ 1321403 w 3024845"/>
                  <a:gd name="connsiteY234" fmla="*/ 190236 h 689379"/>
                  <a:gd name="connsiteX235" fmla="*/ 1321403 w 3024845"/>
                  <a:gd name="connsiteY235" fmla="*/ 229148 h 689379"/>
                  <a:gd name="connsiteX236" fmla="*/ 1323176 w 3024845"/>
                  <a:gd name="connsiteY236" fmla="*/ 229148 h 689379"/>
                  <a:gd name="connsiteX237" fmla="*/ 1335590 w 3024845"/>
                  <a:gd name="connsiteY237" fmla="*/ 229148 h 689379"/>
                  <a:gd name="connsiteX238" fmla="*/ 1335590 w 3024845"/>
                  <a:gd name="connsiteY238" fmla="*/ 231310 h 689379"/>
                  <a:gd name="connsiteX239" fmla="*/ 1335590 w 3024845"/>
                  <a:gd name="connsiteY239" fmla="*/ 246442 h 689379"/>
                  <a:gd name="connsiteX240" fmla="*/ 1339643 w 3024845"/>
                  <a:gd name="connsiteY240" fmla="*/ 244281 h 689379"/>
                  <a:gd name="connsiteX241" fmla="*/ 1339643 w 3024845"/>
                  <a:gd name="connsiteY241" fmla="*/ 229148 h 689379"/>
                  <a:gd name="connsiteX242" fmla="*/ 1341163 w 3024845"/>
                  <a:gd name="connsiteY242" fmla="*/ 229148 h 689379"/>
                  <a:gd name="connsiteX243" fmla="*/ 1351803 w 3024845"/>
                  <a:gd name="connsiteY243" fmla="*/ 229148 h 689379"/>
                  <a:gd name="connsiteX244" fmla="*/ 1351803 w 3024845"/>
                  <a:gd name="connsiteY244" fmla="*/ 230769 h 689379"/>
                  <a:gd name="connsiteX245" fmla="*/ 1351803 w 3024845"/>
                  <a:gd name="connsiteY245" fmla="*/ 242119 h 689379"/>
                  <a:gd name="connsiteX246" fmla="*/ 1382204 w 3024845"/>
                  <a:gd name="connsiteY246" fmla="*/ 242119 h 689379"/>
                  <a:gd name="connsiteX247" fmla="*/ 1382204 w 3024845"/>
                  <a:gd name="connsiteY247" fmla="*/ 205369 h 689379"/>
                  <a:gd name="connsiteX248" fmla="*/ 1383470 w 3024845"/>
                  <a:gd name="connsiteY248" fmla="*/ 205369 h 689379"/>
                  <a:gd name="connsiteX249" fmla="*/ 1392337 w 3024845"/>
                  <a:gd name="connsiteY249" fmla="*/ 205369 h 689379"/>
                  <a:gd name="connsiteX250" fmla="*/ 1392337 w 3024845"/>
                  <a:gd name="connsiteY250" fmla="*/ 226986 h 689379"/>
                  <a:gd name="connsiteX251" fmla="*/ 1394364 w 3024845"/>
                  <a:gd name="connsiteY251" fmla="*/ 194560 h 689379"/>
                  <a:gd name="connsiteX252" fmla="*/ 1416657 w 3024845"/>
                  <a:gd name="connsiteY252" fmla="*/ 194560 h 689379"/>
                  <a:gd name="connsiteX253" fmla="*/ 1416657 w 3024845"/>
                  <a:gd name="connsiteY253" fmla="*/ 192938 h 689379"/>
                  <a:gd name="connsiteX254" fmla="*/ 1416657 w 3024845"/>
                  <a:gd name="connsiteY254" fmla="*/ 181589 h 689379"/>
                  <a:gd name="connsiteX255" fmla="*/ 1417417 w 3024845"/>
                  <a:gd name="connsiteY255" fmla="*/ 181589 h 689379"/>
                  <a:gd name="connsiteX256" fmla="*/ 1422737 w 3024845"/>
                  <a:gd name="connsiteY256" fmla="*/ 181589 h 689379"/>
                  <a:gd name="connsiteX257" fmla="*/ 1422737 w 3024845"/>
                  <a:gd name="connsiteY257" fmla="*/ 179698 h 689379"/>
                  <a:gd name="connsiteX258" fmla="*/ 1422737 w 3024845"/>
                  <a:gd name="connsiteY258" fmla="*/ 166457 h 689379"/>
                  <a:gd name="connsiteX259" fmla="*/ 1426791 w 3024845"/>
                  <a:gd name="connsiteY259" fmla="*/ 172942 h 689379"/>
                  <a:gd name="connsiteX260" fmla="*/ 1429071 w 3024845"/>
                  <a:gd name="connsiteY260" fmla="*/ 172942 h 689379"/>
                  <a:gd name="connsiteX261" fmla="*/ 1445031 w 3024845"/>
                  <a:gd name="connsiteY261" fmla="*/ 172942 h 689379"/>
                  <a:gd name="connsiteX262" fmla="*/ 1445031 w 3024845"/>
                  <a:gd name="connsiteY262" fmla="*/ 172131 h 689379"/>
                  <a:gd name="connsiteX263" fmla="*/ 1445031 w 3024845"/>
                  <a:gd name="connsiteY263" fmla="*/ 166457 h 689379"/>
                  <a:gd name="connsiteX264" fmla="*/ 1445791 w 3024845"/>
                  <a:gd name="connsiteY264" fmla="*/ 166457 h 689379"/>
                  <a:gd name="connsiteX265" fmla="*/ 1451111 w 3024845"/>
                  <a:gd name="connsiteY265" fmla="*/ 166457 h 689379"/>
                  <a:gd name="connsiteX266" fmla="*/ 1451111 w 3024845"/>
                  <a:gd name="connsiteY266" fmla="*/ 167808 h 689379"/>
                  <a:gd name="connsiteX267" fmla="*/ 1451111 w 3024845"/>
                  <a:gd name="connsiteY267" fmla="*/ 177266 h 689379"/>
                  <a:gd name="connsiteX268" fmla="*/ 1489618 w 3024845"/>
                  <a:gd name="connsiteY268" fmla="*/ 177266 h 689379"/>
                  <a:gd name="connsiteX269" fmla="*/ 1489618 w 3024845"/>
                  <a:gd name="connsiteY269" fmla="*/ 315619 h 689379"/>
                  <a:gd name="connsiteX270" fmla="*/ 1491138 w 3024845"/>
                  <a:gd name="connsiteY270" fmla="*/ 315619 h 689379"/>
                  <a:gd name="connsiteX271" fmla="*/ 1501778 w 3024845"/>
                  <a:gd name="connsiteY271" fmla="*/ 315619 h 689379"/>
                  <a:gd name="connsiteX272" fmla="*/ 1501778 w 3024845"/>
                  <a:gd name="connsiteY272" fmla="*/ 302649 h 689379"/>
                  <a:gd name="connsiteX273" fmla="*/ 1505832 w 3024845"/>
                  <a:gd name="connsiteY273" fmla="*/ 302649 h 689379"/>
                  <a:gd name="connsiteX274" fmla="*/ 1505832 w 3024845"/>
                  <a:gd name="connsiteY274" fmla="*/ 315619 h 689379"/>
                  <a:gd name="connsiteX275" fmla="*/ 1536232 w 3024845"/>
                  <a:gd name="connsiteY275" fmla="*/ 315619 h 689379"/>
                  <a:gd name="connsiteX276" fmla="*/ 1536232 w 3024845"/>
                  <a:gd name="connsiteY276" fmla="*/ 285354 h 689379"/>
                  <a:gd name="connsiteX277" fmla="*/ 1548392 w 3024845"/>
                  <a:gd name="connsiteY277" fmla="*/ 285354 h 689379"/>
                  <a:gd name="connsiteX278" fmla="*/ 1560552 w 3024845"/>
                  <a:gd name="connsiteY278" fmla="*/ 283193 h 689379"/>
                  <a:gd name="connsiteX279" fmla="*/ 1564606 w 3024845"/>
                  <a:gd name="connsiteY279" fmla="*/ 285354 h 689379"/>
                  <a:gd name="connsiteX280" fmla="*/ 1574739 w 3024845"/>
                  <a:gd name="connsiteY280" fmla="*/ 285354 h 689379"/>
                  <a:gd name="connsiteX281" fmla="*/ 1574739 w 3024845"/>
                  <a:gd name="connsiteY281" fmla="*/ 315619 h 689379"/>
                  <a:gd name="connsiteX282" fmla="*/ 1582846 w 3024845"/>
                  <a:gd name="connsiteY282" fmla="*/ 315619 h 689379"/>
                  <a:gd name="connsiteX283" fmla="*/ 1582846 w 3024845"/>
                  <a:gd name="connsiteY283" fmla="*/ 332914 h 689379"/>
                  <a:gd name="connsiteX284" fmla="*/ 1592182 w 3024845"/>
                  <a:gd name="connsiteY284" fmla="*/ 333819 h 689379"/>
                  <a:gd name="connsiteX285" fmla="*/ 1605140 w 3024845"/>
                  <a:gd name="connsiteY285" fmla="*/ 333819 h 689379"/>
                  <a:gd name="connsiteX286" fmla="*/ 1605140 w 3024845"/>
                  <a:gd name="connsiteY286" fmla="*/ 317781 h 689379"/>
                  <a:gd name="connsiteX287" fmla="*/ 1673096 w 3024845"/>
                  <a:gd name="connsiteY287" fmla="*/ 317781 h 689379"/>
                  <a:gd name="connsiteX288" fmla="*/ 1673096 w 3024845"/>
                  <a:gd name="connsiteY288" fmla="*/ 232528 h 689379"/>
                  <a:gd name="connsiteX289" fmla="*/ 1745104 w 3024845"/>
                  <a:gd name="connsiteY289" fmla="*/ 232528 h 689379"/>
                  <a:gd name="connsiteX290" fmla="*/ 1745104 w 3024845"/>
                  <a:gd name="connsiteY290" fmla="*/ 311296 h 689379"/>
                  <a:gd name="connsiteX291" fmla="*/ 1747008 w 3024845"/>
                  <a:gd name="connsiteY291" fmla="*/ 311296 h 689379"/>
                  <a:gd name="connsiteX292" fmla="*/ 1748250 w 3024845"/>
                  <a:gd name="connsiteY292" fmla="*/ 333819 h 689379"/>
                  <a:gd name="connsiteX293" fmla="*/ 1757926 w 3024845"/>
                  <a:gd name="connsiteY293" fmla="*/ 333819 h 689379"/>
                  <a:gd name="connsiteX294" fmla="*/ 1759168 w 3024845"/>
                  <a:gd name="connsiteY294" fmla="*/ 311296 h 689379"/>
                  <a:gd name="connsiteX295" fmla="*/ 1765248 w 3024845"/>
                  <a:gd name="connsiteY295" fmla="*/ 311296 h 689379"/>
                  <a:gd name="connsiteX296" fmla="*/ 1766490 w 3024845"/>
                  <a:gd name="connsiteY296" fmla="*/ 333819 h 689379"/>
                  <a:gd name="connsiteX297" fmla="*/ 1817112 w 3024845"/>
                  <a:gd name="connsiteY297" fmla="*/ 333819 h 689379"/>
                  <a:gd name="connsiteX298" fmla="*/ 1817112 w 3024845"/>
                  <a:gd name="connsiteY298" fmla="*/ 170791 h 689379"/>
                  <a:gd name="connsiteX299" fmla="*/ 2014439 w 3024845"/>
                  <a:gd name="connsiteY299" fmla="*/ 170791 h 689379"/>
                  <a:gd name="connsiteX300" fmla="*/ 2014439 w 3024845"/>
                  <a:gd name="connsiteY300" fmla="*/ 333819 h 689379"/>
                  <a:gd name="connsiteX301" fmla="*/ 2033136 w 3024845"/>
                  <a:gd name="connsiteY301" fmla="*/ 333819 h 689379"/>
                  <a:gd name="connsiteX302" fmla="*/ 2033136 w 3024845"/>
                  <a:gd name="connsiteY302" fmla="*/ 251126 h 689379"/>
                  <a:gd name="connsiteX303" fmla="*/ 2128256 w 3024845"/>
                  <a:gd name="connsiteY303" fmla="*/ 251126 h 689379"/>
                  <a:gd name="connsiteX304" fmla="*/ 2180720 w 3024845"/>
                  <a:gd name="connsiteY304" fmla="*/ 185913 h 689379"/>
                  <a:gd name="connsiteX305" fmla="*/ 2245574 w 3024845"/>
                  <a:gd name="connsiteY305" fmla="*/ 185913 h 689379"/>
                  <a:gd name="connsiteX306" fmla="*/ 2245574 w 3024845"/>
                  <a:gd name="connsiteY306" fmla="*/ 261575 h 689379"/>
                  <a:gd name="connsiteX307" fmla="*/ 2253681 w 3024845"/>
                  <a:gd name="connsiteY307" fmla="*/ 261575 h 689379"/>
                  <a:gd name="connsiteX308" fmla="*/ 2255708 w 3024845"/>
                  <a:gd name="connsiteY308" fmla="*/ 255090 h 689379"/>
                  <a:gd name="connsiteX309" fmla="*/ 2261788 w 3024845"/>
                  <a:gd name="connsiteY309" fmla="*/ 255090 h 689379"/>
                  <a:gd name="connsiteX310" fmla="*/ 2263815 w 3024845"/>
                  <a:gd name="connsiteY310" fmla="*/ 263737 h 689379"/>
                  <a:gd name="connsiteX311" fmla="*/ 2275975 w 3024845"/>
                  <a:gd name="connsiteY311" fmla="*/ 263737 h 689379"/>
                  <a:gd name="connsiteX312" fmla="*/ 2275975 w 3024845"/>
                  <a:gd name="connsiteY312" fmla="*/ 257251 h 689379"/>
                  <a:gd name="connsiteX313" fmla="*/ 2298268 w 3024845"/>
                  <a:gd name="connsiteY313" fmla="*/ 257251 h 689379"/>
                  <a:gd name="connsiteX314" fmla="*/ 2298268 w 3024845"/>
                  <a:gd name="connsiteY314" fmla="*/ 263737 h 689379"/>
                  <a:gd name="connsiteX315" fmla="*/ 2318535 w 3024845"/>
                  <a:gd name="connsiteY315" fmla="*/ 263737 h 689379"/>
                  <a:gd name="connsiteX316" fmla="*/ 2318535 w 3024845"/>
                  <a:gd name="connsiteY316" fmla="*/ 309134 h 689379"/>
                  <a:gd name="connsiteX317" fmla="*/ 2332722 w 3024845"/>
                  <a:gd name="connsiteY317" fmla="*/ 309134 h 689379"/>
                  <a:gd name="connsiteX318" fmla="*/ 2332722 w 3024845"/>
                  <a:gd name="connsiteY318" fmla="*/ 296163 h 689379"/>
                  <a:gd name="connsiteX319" fmla="*/ 2348936 w 3024845"/>
                  <a:gd name="connsiteY319" fmla="*/ 296163 h 689379"/>
                  <a:gd name="connsiteX320" fmla="*/ 2348936 w 3024845"/>
                  <a:gd name="connsiteY320" fmla="*/ 116736 h 689379"/>
                  <a:gd name="connsiteX321" fmla="*/ 2355016 w 3024845"/>
                  <a:gd name="connsiteY321" fmla="*/ 110250 h 689379"/>
                  <a:gd name="connsiteX322" fmla="*/ 2427977 w 3024845"/>
                  <a:gd name="connsiteY322" fmla="*/ 110250 h 689379"/>
                  <a:gd name="connsiteX323" fmla="*/ 2427977 w 3024845"/>
                  <a:gd name="connsiteY323" fmla="*/ 118898 h 689379"/>
                  <a:gd name="connsiteX324" fmla="*/ 2438110 w 3024845"/>
                  <a:gd name="connsiteY324" fmla="*/ 118898 h 689379"/>
                  <a:gd name="connsiteX325" fmla="*/ 2438110 w 3024845"/>
                  <a:gd name="connsiteY325" fmla="*/ 233472 h 689379"/>
                  <a:gd name="connsiteX326" fmla="*/ 2460404 w 3024845"/>
                  <a:gd name="connsiteY326" fmla="*/ 233472 h 689379"/>
                  <a:gd name="connsiteX327" fmla="*/ 2460404 w 3024845"/>
                  <a:gd name="connsiteY327" fmla="*/ 166457 h 689379"/>
                  <a:gd name="connsiteX328" fmla="*/ 2486751 w 3024845"/>
                  <a:gd name="connsiteY328" fmla="*/ 166457 h 689379"/>
                  <a:gd name="connsiteX329" fmla="*/ 2490804 w 3024845"/>
                  <a:gd name="connsiteY329" fmla="*/ 162133 h 689379"/>
                  <a:gd name="connsiteX330" fmla="*/ 2498911 w 3024845"/>
                  <a:gd name="connsiteY330" fmla="*/ 162133 h 689379"/>
                  <a:gd name="connsiteX331" fmla="*/ 2502964 w 3024845"/>
                  <a:gd name="connsiteY331" fmla="*/ 166457 h 689379"/>
                  <a:gd name="connsiteX332" fmla="*/ 2525258 w 3024845"/>
                  <a:gd name="connsiteY332" fmla="*/ 166457 h 689379"/>
                  <a:gd name="connsiteX333" fmla="*/ 2525258 w 3024845"/>
                  <a:gd name="connsiteY333" fmla="*/ 49721 h 689379"/>
                  <a:gd name="connsiteX334" fmla="*/ 2582005 w 3024845"/>
                  <a:gd name="connsiteY334" fmla="*/ 38912 h 689379"/>
                  <a:gd name="connsiteX335" fmla="*/ 2582005 w 3024845"/>
                  <a:gd name="connsiteY335" fmla="*/ 39993 h 689379"/>
                  <a:gd name="connsiteX336" fmla="*/ 2582005 w 3024845"/>
                  <a:gd name="connsiteY336" fmla="*/ 47559 h 689379"/>
                  <a:gd name="connsiteX337" fmla="*/ 2608352 w 3024845"/>
                  <a:gd name="connsiteY337" fmla="*/ 47559 h 689379"/>
                  <a:gd name="connsiteX338" fmla="*/ 2608352 w 3024845"/>
                  <a:gd name="connsiteY338" fmla="*/ 302649 h 689379"/>
                  <a:gd name="connsiteX339" fmla="*/ 2630646 w 3024845"/>
                  <a:gd name="connsiteY339" fmla="*/ 302649 h 689379"/>
                  <a:gd name="connsiteX340" fmla="*/ 2630646 w 3024845"/>
                  <a:gd name="connsiteY340" fmla="*/ 298325 h 689379"/>
                  <a:gd name="connsiteX341" fmla="*/ 2642806 w 3024845"/>
                  <a:gd name="connsiteY341" fmla="*/ 298325 h 689379"/>
                  <a:gd name="connsiteX342" fmla="*/ 2642806 w 3024845"/>
                  <a:gd name="connsiteY342" fmla="*/ 302649 h 689379"/>
                  <a:gd name="connsiteX343" fmla="*/ 2667126 w 3024845"/>
                  <a:gd name="connsiteY343" fmla="*/ 302649 h 689379"/>
                  <a:gd name="connsiteX344" fmla="*/ 2667126 w 3024845"/>
                  <a:gd name="connsiteY344" fmla="*/ 289678 h 689379"/>
                  <a:gd name="connsiteX345" fmla="*/ 2695500 w 3024845"/>
                  <a:gd name="connsiteY345" fmla="*/ 289678 h 689379"/>
                  <a:gd name="connsiteX346" fmla="*/ 2707660 w 3024845"/>
                  <a:gd name="connsiteY346" fmla="*/ 285354 h 689379"/>
                  <a:gd name="connsiteX347" fmla="*/ 2727927 w 3024845"/>
                  <a:gd name="connsiteY347" fmla="*/ 289678 h 689379"/>
                  <a:gd name="connsiteX348" fmla="*/ 2727927 w 3024845"/>
                  <a:gd name="connsiteY348" fmla="*/ 272384 h 689379"/>
                  <a:gd name="connsiteX349" fmla="*/ 2736034 w 3024845"/>
                  <a:gd name="connsiteY349" fmla="*/ 272384 h 689379"/>
                  <a:gd name="connsiteX350" fmla="*/ 2736034 w 3024845"/>
                  <a:gd name="connsiteY350" fmla="*/ 259413 h 689379"/>
                  <a:gd name="connsiteX351" fmla="*/ 2792781 w 3024845"/>
                  <a:gd name="connsiteY351" fmla="*/ 259413 h 689379"/>
                  <a:gd name="connsiteX352" fmla="*/ 2792781 w 3024845"/>
                  <a:gd name="connsiteY352" fmla="*/ 229148 h 689379"/>
                  <a:gd name="connsiteX353" fmla="*/ 2811021 w 3024845"/>
                  <a:gd name="connsiteY353" fmla="*/ 229148 h 689379"/>
                  <a:gd name="connsiteX354" fmla="*/ 2811021 w 3024845"/>
                  <a:gd name="connsiteY354" fmla="*/ 222663 h 689379"/>
                  <a:gd name="connsiteX355" fmla="*/ 2823181 w 3024845"/>
                  <a:gd name="connsiteY355" fmla="*/ 222663 h 689379"/>
                  <a:gd name="connsiteX356" fmla="*/ 2823181 w 3024845"/>
                  <a:gd name="connsiteY356" fmla="*/ 229148 h 689379"/>
                  <a:gd name="connsiteX357" fmla="*/ 2839395 w 3024845"/>
                  <a:gd name="connsiteY357" fmla="*/ 229148 h 689379"/>
                  <a:gd name="connsiteX358" fmla="*/ 2839395 w 3024845"/>
                  <a:gd name="connsiteY358" fmla="*/ 278869 h 689379"/>
                  <a:gd name="connsiteX359" fmla="*/ 2871822 w 3024845"/>
                  <a:gd name="connsiteY359" fmla="*/ 278869 h 689379"/>
                  <a:gd name="connsiteX360" fmla="*/ 2871822 w 3024845"/>
                  <a:gd name="connsiteY360" fmla="*/ 252928 h 689379"/>
                  <a:gd name="connsiteX361" fmla="*/ 2910329 w 3024845"/>
                  <a:gd name="connsiteY361" fmla="*/ 252928 h 689379"/>
                  <a:gd name="connsiteX362" fmla="*/ 2910329 w 3024845"/>
                  <a:gd name="connsiteY362" fmla="*/ 222663 h 689379"/>
                  <a:gd name="connsiteX363" fmla="*/ 2958970 w 3024845"/>
                  <a:gd name="connsiteY363" fmla="*/ 222663 h 689379"/>
                  <a:gd name="connsiteX364" fmla="*/ 2958970 w 3024845"/>
                  <a:gd name="connsiteY364" fmla="*/ 333819 h 689379"/>
                  <a:gd name="connsiteX365" fmla="*/ 2958970 w 3024845"/>
                  <a:gd name="connsiteY365" fmla="*/ 347598 h 689379"/>
                  <a:gd name="connsiteX366" fmla="*/ 3024845 w 3024845"/>
                  <a:gd name="connsiteY366" fmla="*/ 689379 h 689379"/>
                  <a:gd name="connsiteX367" fmla="*/ 2054 w 3024845"/>
                  <a:gd name="connsiteY367" fmla="*/ 687046 h 689379"/>
                  <a:gd name="connsiteX368" fmla="*/ 0 w 3024845"/>
                  <a:gd name="connsiteY368" fmla="*/ 252928 h 689379"/>
                  <a:gd name="connsiteX369" fmla="*/ 20267 w 3024845"/>
                  <a:gd name="connsiteY369" fmla="*/ 252928 h 689379"/>
                  <a:gd name="connsiteX370" fmla="*/ 20774 w 3024845"/>
                  <a:gd name="connsiteY370" fmla="*/ 251847 h 689379"/>
                  <a:gd name="connsiteX371" fmla="*/ 24320 w 3024845"/>
                  <a:gd name="connsiteY371" fmla="*/ 244281 h 689379"/>
                  <a:gd name="connsiteX372" fmla="*/ 26094 w 3024845"/>
                  <a:gd name="connsiteY372" fmla="*/ 244551 h 689379"/>
                  <a:gd name="connsiteX373" fmla="*/ 38507 w 3024845"/>
                  <a:gd name="connsiteY373" fmla="*/ 246442 h 689379"/>
                  <a:gd name="connsiteX374" fmla="*/ 39014 w 3024845"/>
                  <a:gd name="connsiteY374" fmla="*/ 247794 h 689379"/>
                  <a:gd name="connsiteX375" fmla="*/ 42560 w 3024845"/>
                  <a:gd name="connsiteY375" fmla="*/ 257251 h 689379"/>
                  <a:gd name="connsiteX376" fmla="*/ 68907 w 3024845"/>
                  <a:gd name="connsiteY376" fmla="*/ 259413 h 689379"/>
                  <a:gd name="connsiteX377" fmla="*/ 68907 w 3024845"/>
                  <a:gd name="connsiteY377" fmla="*/ 136192 h 689379"/>
                  <a:gd name="connsiteX378" fmla="*/ 70934 w 3024845"/>
                  <a:gd name="connsiteY378" fmla="*/ 136192 h 689379"/>
                  <a:gd name="connsiteX379" fmla="*/ 85121 w 3024845"/>
                  <a:gd name="connsiteY379" fmla="*/ 136192 h 689379"/>
                  <a:gd name="connsiteX380" fmla="*/ 85121 w 3024845"/>
                  <a:gd name="connsiteY380" fmla="*/ 0 h 689379"/>
                  <a:gd name="connsiteX381" fmla="*/ 86894 w 3024845"/>
                  <a:gd name="connsiteY381" fmla="*/ 0 h 689379"/>
                  <a:gd name="connsiteX382" fmla="*/ 99308 w 3024845"/>
                  <a:gd name="connsiteY382" fmla="*/ 0 h 689379"/>
                  <a:gd name="connsiteX0" fmla="*/ 99308 w 3024845"/>
                  <a:gd name="connsiteY0" fmla="*/ 0 h 689379"/>
                  <a:gd name="connsiteX1" fmla="*/ 220909 w 3024845"/>
                  <a:gd name="connsiteY1" fmla="*/ 0 h 689379"/>
                  <a:gd name="connsiteX2" fmla="*/ 223189 w 3024845"/>
                  <a:gd name="connsiteY2" fmla="*/ 0 h 689379"/>
                  <a:gd name="connsiteX3" fmla="*/ 239150 w 3024845"/>
                  <a:gd name="connsiteY3" fmla="*/ 0 h 689379"/>
                  <a:gd name="connsiteX4" fmla="*/ 239150 w 3024845"/>
                  <a:gd name="connsiteY4" fmla="*/ 140515 h 689379"/>
                  <a:gd name="connsiteX5" fmla="*/ 240670 w 3024845"/>
                  <a:gd name="connsiteY5" fmla="*/ 140245 h 689379"/>
                  <a:gd name="connsiteX6" fmla="*/ 251310 w 3024845"/>
                  <a:gd name="connsiteY6" fmla="*/ 138354 h 689379"/>
                  <a:gd name="connsiteX7" fmla="*/ 249283 w 3024845"/>
                  <a:gd name="connsiteY7" fmla="*/ 226986 h 689379"/>
                  <a:gd name="connsiteX8" fmla="*/ 250803 w 3024845"/>
                  <a:gd name="connsiteY8" fmla="*/ 227257 h 689379"/>
                  <a:gd name="connsiteX9" fmla="*/ 261443 w 3024845"/>
                  <a:gd name="connsiteY9" fmla="*/ 229148 h 689379"/>
                  <a:gd name="connsiteX10" fmla="*/ 261696 w 3024845"/>
                  <a:gd name="connsiteY10" fmla="*/ 229959 h 689379"/>
                  <a:gd name="connsiteX11" fmla="*/ 263470 w 3024845"/>
                  <a:gd name="connsiteY11" fmla="*/ 235634 h 689379"/>
                  <a:gd name="connsiteX12" fmla="*/ 264230 w 3024845"/>
                  <a:gd name="connsiteY12" fmla="*/ 233202 h 689379"/>
                  <a:gd name="connsiteX13" fmla="*/ 269550 w 3024845"/>
                  <a:gd name="connsiteY13" fmla="*/ 216178 h 689379"/>
                  <a:gd name="connsiteX14" fmla="*/ 271323 w 3024845"/>
                  <a:gd name="connsiteY14" fmla="*/ 216178 h 689379"/>
                  <a:gd name="connsiteX15" fmla="*/ 283737 w 3024845"/>
                  <a:gd name="connsiteY15" fmla="*/ 216178 h 689379"/>
                  <a:gd name="connsiteX16" fmla="*/ 283737 w 3024845"/>
                  <a:gd name="connsiteY16" fmla="*/ 248604 h 689379"/>
                  <a:gd name="connsiteX17" fmla="*/ 284750 w 3024845"/>
                  <a:gd name="connsiteY17" fmla="*/ 249145 h 689379"/>
                  <a:gd name="connsiteX18" fmla="*/ 291844 w 3024845"/>
                  <a:gd name="connsiteY18" fmla="*/ 252928 h 689379"/>
                  <a:gd name="connsiteX19" fmla="*/ 291844 w 3024845"/>
                  <a:gd name="connsiteY19" fmla="*/ 254279 h 689379"/>
                  <a:gd name="connsiteX20" fmla="*/ 291844 w 3024845"/>
                  <a:gd name="connsiteY20" fmla="*/ 263737 h 689379"/>
                  <a:gd name="connsiteX21" fmla="*/ 336431 w 3024845"/>
                  <a:gd name="connsiteY21" fmla="*/ 263737 h 689379"/>
                  <a:gd name="connsiteX22" fmla="*/ 336431 w 3024845"/>
                  <a:gd name="connsiteY22" fmla="*/ 264818 h 689379"/>
                  <a:gd name="connsiteX23" fmla="*/ 336431 w 3024845"/>
                  <a:gd name="connsiteY23" fmla="*/ 272384 h 689379"/>
                  <a:gd name="connsiteX24" fmla="*/ 338457 w 3024845"/>
                  <a:gd name="connsiteY24" fmla="*/ 272384 h 689379"/>
                  <a:gd name="connsiteX25" fmla="*/ 352644 w 3024845"/>
                  <a:gd name="connsiteY25" fmla="*/ 272384 h 689379"/>
                  <a:gd name="connsiteX26" fmla="*/ 352644 w 3024845"/>
                  <a:gd name="connsiteY26" fmla="*/ 242119 h 689379"/>
                  <a:gd name="connsiteX27" fmla="*/ 397231 w 3024845"/>
                  <a:gd name="connsiteY27" fmla="*/ 242119 h 689379"/>
                  <a:gd name="connsiteX28" fmla="*/ 397231 w 3024845"/>
                  <a:gd name="connsiteY28" fmla="*/ 240768 h 689379"/>
                  <a:gd name="connsiteX29" fmla="*/ 397231 w 3024845"/>
                  <a:gd name="connsiteY29" fmla="*/ 231310 h 689379"/>
                  <a:gd name="connsiteX30" fmla="*/ 398245 w 3024845"/>
                  <a:gd name="connsiteY30" fmla="*/ 231310 h 689379"/>
                  <a:gd name="connsiteX31" fmla="*/ 405338 w 3024845"/>
                  <a:gd name="connsiteY31" fmla="*/ 231310 h 689379"/>
                  <a:gd name="connsiteX32" fmla="*/ 405338 w 3024845"/>
                  <a:gd name="connsiteY32" fmla="*/ 229419 h 689379"/>
                  <a:gd name="connsiteX33" fmla="*/ 405338 w 3024845"/>
                  <a:gd name="connsiteY33" fmla="*/ 216178 h 689379"/>
                  <a:gd name="connsiteX34" fmla="*/ 406098 w 3024845"/>
                  <a:gd name="connsiteY34" fmla="*/ 216178 h 689379"/>
                  <a:gd name="connsiteX35" fmla="*/ 411418 w 3024845"/>
                  <a:gd name="connsiteY35" fmla="*/ 216178 h 689379"/>
                  <a:gd name="connsiteX36" fmla="*/ 411418 w 3024845"/>
                  <a:gd name="connsiteY36" fmla="*/ 215097 h 689379"/>
                  <a:gd name="connsiteX37" fmla="*/ 411418 w 3024845"/>
                  <a:gd name="connsiteY37" fmla="*/ 207530 h 689379"/>
                  <a:gd name="connsiteX38" fmla="*/ 413445 w 3024845"/>
                  <a:gd name="connsiteY38" fmla="*/ 207530 h 689379"/>
                  <a:gd name="connsiteX39" fmla="*/ 427632 w 3024845"/>
                  <a:gd name="connsiteY39" fmla="*/ 207530 h 689379"/>
                  <a:gd name="connsiteX40" fmla="*/ 427632 w 3024845"/>
                  <a:gd name="connsiteY40" fmla="*/ 208611 h 689379"/>
                  <a:gd name="connsiteX41" fmla="*/ 427632 w 3024845"/>
                  <a:gd name="connsiteY41" fmla="*/ 216178 h 689379"/>
                  <a:gd name="connsiteX42" fmla="*/ 449925 w 3024845"/>
                  <a:gd name="connsiteY42" fmla="*/ 216178 h 689379"/>
                  <a:gd name="connsiteX43" fmla="*/ 449925 w 3024845"/>
                  <a:gd name="connsiteY43" fmla="*/ 214286 h 689379"/>
                  <a:gd name="connsiteX44" fmla="*/ 449925 w 3024845"/>
                  <a:gd name="connsiteY44" fmla="*/ 201045 h 689379"/>
                  <a:gd name="connsiteX45" fmla="*/ 451699 w 3024845"/>
                  <a:gd name="connsiteY45" fmla="*/ 201045 h 689379"/>
                  <a:gd name="connsiteX46" fmla="*/ 464112 w 3024845"/>
                  <a:gd name="connsiteY46" fmla="*/ 201045 h 689379"/>
                  <a:gd name="connsiteX47" fmla="*/ 464112 w 3024845"/>
                  <a:gd name="connsiteY47" fmla="*/ 224825 h 689379"/>
                  <a:gd name="connsiteX48" fmla="*/ 465126 w 3024845"/>
                  <a:gd name="connsiteY48" fmla="*/ 224825 h 689379"/>
                  <a:gd name="connsiteX49" fmla="*/ 472219 w 3024845"/>
                  <a:gd name="connsiteY49" fmla="*/ 224825 h 689379"/>
                  <a:gd name="connsiteX50" fmla="*/ 472219 w 3024845"/>
                  <a:gd name="connsiteY50" fmla="*/ 223744 h 689379"/>
                  <a:gd name="connsiteX51" fmla="*/ 472219 w 3024845"/>
                  <a:gd name="connsiteY51" fmla="*/ 216178 h 689379"/>
                  <a:gd name="connsiteX52" fmla="*/ 473992 w 3024845"/>
                  <a:gd name="connsiteY52" fmla="*/ 216178 h 689379"/>
                  <a:gd name="connsiteX53" fmla="*/ 486406 w 3024845"/>
                  <a:gd name="connsiteY53" fmla="*/ 216178 h 689379"/>
                  <a:gd name="connsiteX54" fmla="*/ 486406 w 3024845"/>
                  <a:gd name="connsiteY54" fmla="*/ 242119 h 689379"/>
                  <a:gd name="connsiteX55" fmla="*/ 488433 w 3024845"/>
                  <a:gd name="connsiteY55" fmla="*/ 242119 h 689379"/>
                  <a:gd name="connsiteX56" fmla="*/ 502619 w 3024845"/>
                  <a:gd name="connsiteY56" fmla="*/ 242119 h 689379"/>
                  <a:gd name="connsiteX57" fmla="*/ 502619 w 3024845"/>
                  <a:gd name="connsiteY57" fmla="*/ 243740 h 689379"/>
                  <a:gd name="connsiteX58" fmla="*/ 502619 w 3024845"/>
                  <a:gd name="connsiteY58" fmla="*/ 255090 h 689379"/>
                  <a:gd name="connsiteX59" fmla="*/ 503379 w 3024845"/>
                  <a:gd name="connsiteY59" fmla="*/ 255090 h 689379"/>
                  <a:gd name="connsiteX60" fmla="*/ 508700 w 3024845"/>
                  <a:gd name="connsiteY60" fmla="*/ 255090 h 689379"/>
                  <a:gd name="connsiteX61" fmla="*/ 508700 w 3024845"/>
                  <a:gd name="connsiteY61" fmla="*/ 254279 h 689379"/>
                  <a:gd name="connsiteX62" fmla="*/ 508700 w 3024845"/>
                  <a:gd name="connsiteY62" fmla="*/ 248604 h 689379"/>
                  <a:gd name="connsiteX63" fmla="*/ 539100 w 3024845"/>
                  <a:gd name="connsiteY63" fmla="*/ 248604 h 689379"/>
                  <a:gd name="connsiteX64" fmla="*/ 539100 w 3024845"/>
                  <a:gd name="connsiteY64" fmla="*/ 272384 h 689379"/>
                  <a:gd name="connsiteX65" fmla="*/ 540113 w 3024845"/>
                  <a:gd name="connsiteY65" fmla="*/ 272384 h 689379"/>
                  <a:gd name="connsiteX66" fmla="*/ 547207 w 3024845"/>
                  <a:gd name="connsiteY66" fmla="*/ 272384 h 689379"/>
                  <a:gd name="connsiteX67" fmla="*/ 547207 w 3024845"/>
                  <a:gd name="connsiteY67" fmla="*/ 273465 h 689379"/>
                  <a:gd name="connsiteX68" fmla="*/ 547207 w 3024845"/>
                  <a:gd name="connsiteY68" fmla="*/ 281031 h 689379"/>
                  <a:gd name="connsiteX69" fmla="*/ 547967 w 3024845"/>
                  <a:gd name="connsiteY69" fmla="*/ 281031 h 689379"/>
                  <a:gd name="connsiteX70" fmla="*/ 553287 w 3024845"/>
                  <a:gd name="connsiteY70" fmla="*/ 281031 h 689379"/>
                  <a:gd name="connsiteX71" fmla="*/ 553287 w 3024845"/>
                  <a:gd name="connsiteY71" fmla="*/ 278869 h 689379"/>
                  <a:gd name="connsiteX72" fmla="*/ 553287 w 3024845"/>
                  <a:gd name="connsiteY72" fmla="*/ 263737 h 689379"/>
                  <a:gd name="connsiteX73" fmla="*/ 554300 w 3024845"/>
                  <a:gd name="connsiteY73" fmla="*/ 263737 h 689379"/>
                  <a:gd name="connsiteX74" fmla="*/ 561394 w 3024845"/>
                  <a:gd name="connsiteY74" fmla="*/ 263737 h 689379"/>
                  <a:gd name="connsiteX75" fmla="*/ 561394 w 3024845"/>
                  <a:gd name="connsiteY75" fmla="*/ 264818 h 689379"/>
                  <a:gd name="connsiteX76" fmla="*/ 561394 w 3024845"/>
                  <a:gd name="connsiteY76" fmla="*/ 272384 h 689379"/>
                  <a:gd name="connsiteX77" fmla="*/ 566714 w 3024845"/>
                  <a:gd name="connsiteY77" fmla="*/ 270391 h 689379"/>
                  <a:gd name="connsiteX78" fmla="*/ 567474 w 3024845"/>
                  <a:gd name="connsiteY78" fmla="*/ 269411 h 689379"/>
                  <a:gd name="connsiteX79" fmla="*/ 567474 w 3024845"/>
                  <a:gd name="connsiteY79" fmla="*/ 263737 h 689379"/>
                  <a:gd name="connsiteX80" fmla="*/ 605981 w 3024845"/>
                  <a:gd name="connsiteY80" fmla="*/ 263737 h 689379"/>
                  <a:gd name="connsiteX81" fmla="*/ 605981 w 3024845"/>
                  <a:gd name="connsiteY81" fmla="*/ 287516 h 689379"/>
                  <a:gd name="connsiteX82" fmla="*/ 608007 w 3024845"/>
                  <a:gd name="connsiteY82" fmla="*/ 287516 h 689379"/>
                  <a:gd name="connsiteX83" fmla="*/ 622194 w 3024845"/>
                  <a:gd name="connsiteY83" fmla="*/ 287516 h 689379"/>
                  <a:gd name="connsiteX84" fmla="*/ 622194 w 3024845"/>
                  <a:gd name="connsiteY84" fmla="*/ 288597 h 689379"/>
                  <a:gd name="connsiteX85" fmla="*/ 622194 w 3024845"/>
                  <a:gd name="connsiteY85" fmla="*/ 296163 h 689379"/>
                  <a:gd name="connsiteX86" fmla="*/ 623968 w 3024845"/>
                  <a:gd name="connsiteY86" fmla="*/ 296163 h 689379"/>
                  <a:gd name="connsiteX87" fmla="*/ 636381 w 3024845"/>
                  <a:gd name="connsiteY87" fmla="*/ 296163 h 689379"/>
                  <a:gd name="connsiteX88" fmla="*/ 636381 w 3024845"/>
                  <a:gd name="connsiteY88" fmla="*/ 272384 h 689379"/>
                  <a:gd name="connsiteX89" fmla="*/ 637394 w 3024845"/>
                  <a:gd name="connsiteY89" fmla="*/ 272384 h 689379"/>
                  <a:gd name="connsiteX90" fmla="*/ 644488 w 3024845"/>
                  <a:gd name="connsiteY90" fmla="*/ 272384 h 689379"/>
                  <a:gd name="connsiteX91" fmla="*/ 644488 w 3024845"/>
                  <a:gd name="connsiteY91" fmla="*/ 239957 h 689379"/>
                  <a:gd name="connsiteX92" fmla="*/ 645501 w 3024845"/>
                  <a:gd name="connsiteY92" fmla="*/ 239957 h 689379"/>
                  <a:gd name="connsiteX93" fmla="*/ 652595 w 3024845"/>
                  <a:gd name="connsiteY93" fmla="*/ 239957 h 689379"/>
                  <a:gd name="connsiteX94" fmla="*/ 652595 w 3024845"/>
                  <a:gd name="connsiteY94" fmla="*/ 238066 h 689379"/>
                  <a:gd name="connsiteX95" fmla="*/ 652595 w 3024845"/>
                  <a:gd name="connsiteY95" fmla="*/ 224825 h 689379"/>
                  <a:gd name="connsiteX96" fmla="*/ 651328 w 3024845"/>
                  <a:gd name="connsiteY96" fmla="*/ 223203 h 689379"/>
                  <a:gd name="connsiteX97" fmla="*/ 656648 w 3024845"/>
                  <a:gd name="connsiteY97" fmla="*/ 211854 h 689379"/>
                  <a:gd name="connsiteX98" fmla="*/ 664755 w 3024845"/>
                  <a:gd name="connsiteY98" fmla="*/ 239957 h 689379"/>
                  <a:gd name="connsiteX99" fmla="*/ 665515 w 3024845"/>
                  <a:gd name="connsiteY99" fmla="*/ 239957 h 689379"/>
                  <a:gd name="connsiteX100" fmla="*/ 670835 w 3024845"/>
                  <a:gd name="connsiteY100" fmla="*/ 239957 h 689379"/>
                  <a:gd name="connsiteX101" fmla="*/ 670835 w 3024845"/>
                  <a:gd name="connsiteY101" fmla="*/ 134030 h 689379"/>
                  <a:gd name="connsiteX102" fmla="*/ 672355 w 3024845"/>
                  <a:gd name="connsiteY102" fmla="*/ 134030 h 689379"/>
                  <a:gd name="connsiteX103" fmla="*/ 682995 w 3024845"/>
                  <a:gd name="connsiteY103" fmla="*/ 134030 h 689379"/>
                  <a:gd name="connsiteX104" fmla="*/ 682995 w 3024845"/>
                  <a:gd name="connsiteY104" fmla="*/ 86471 h 689379"/>
                  <a:gd name="connsiteX105" fmla="*/ 709342 w 3024845"/>
                  <a:gd name="connsiteY105" fmla="*/ 86471 h 689379"/>
                  <a:gd name="connsiteX106" fmla="*/ 709342 w 3024845"/>
                  <a:gd name="connsiteY106" fmla="*/ 64853 h 689379"/>
                  <a:gd name="connsiteX107" fmla="*/ 743796 w 3024845"/>
                  <a:gd name="connsiteY107" fmla="*/ 64853 h 689379"/>
                  <a:gd name="connsiteX108" fmla="*/ 743796 w 3024845"/>
                  <a:gd name="connsiteY108" fmla="*/ 67285 h 689379"/>
                  <a:gd name="connsiteX109" fmla="*/ 743796 w 3024845"/>
                  <a:gd name="connsiteY109" fmla="*/ 84309 h 689379"/>
                  <a:gd name="connsiteX110" fmla="*/ 746076 w 3024845"/>
                  <a:gd name="connsiteY110" fmla="*/ 84309 h 689379"/>
                  <a:gd name="connsiteX111" fmla="*/ 762036 w 3024845"/>
                  <a:gd name="connsiteY111" fmla="*/ 84309 h 689379"/>
                  <a:gd name="connsiteX112" fmla="*/ 762036 w 3024845"/>
                  <a:gd name="connsiteY112" fmla="*/ 131868 h 689379"/>
                  <a:gd name="connsiteX113" fmla="*/ 763049 w 3024845"/>
                  <a:gd name="connsiteY113" fmla="*/ 131868 h 689379"/>
                  <a:gd name="connsiteX114" fmla="*/ 770143 w 3024845"/>
                  <a:gd name="connsiteY114" fmla="*/ 131868 h 689379"/>
                  <a:gd name="connsiteX115" fmla="*/ 784330 w 3024845"/>
                  <a:gd name="connsiteY115" fmla="*/ 136192 h 689379"/>
                  <a:gd name="connsiteX116" fmla="*/ 784330 w 3024845"/>
                  <a:gd name="connsiteY116" fmla="*/ 175104 h 689379"/>
                  <a:gd name="connsiteX117" fmla="*/ 785343 w 3024845"/>
                  <a:gd name="connsiteY117" fmla="*/ 175104 h 689379"/>
                  <a:gd name="connsiteX118" fmla="*/ 792436 w 3024845"/>
                  <a:gd name="connsiteY118" fmla="*/ 175104 h 689379"/>
                  <a:gd name="connsiteX119" fmla="*/ 792436 w 3024845"/>
                  <a:gd name="connsiteY119" fmla="*/ 176725 h 689379"/>
                  <a:gd name="connsiteX120" fmla="*/ 792436 w 3024845"/>
                  <a:gd name="connsiteY120" fmla="*/ 188074 h 689379"/>
                  <a:gd name="connsiteX121" fmla="*/ 794463 w 3024845"/>
                  <a:gd name="connsiteY121" fmla="*/ 188074 h 689379"/>
                  <a:gd name="connsiteX122" fmla="*/ 808650 w 3024845"/>
                  <a:gd name="connsiteY122" fmla="*/ 188074 h 689379"/>
                  <a:gd name="connsiteX123" fmla="*/ 814730 w 3024845"/>
                  <a:gd name="connsiteY123" fmla="*/ 194560 h 689379"/>
                  <a:gd name="connsiteX124" fmla="*/ 814730 w 3024845"/>
                  <a:gd name="connsiteY124" fmla="*/ 216178 h 689379"/>
                  <a:gd name="connsiteX125" fmla="*/ 817010 w 3024845"/>
                  <a:gd name="connsiteY125" fmla="*/ 216178 h 689379"/>
                  <a:gd name="connsiteX126" fmla="*/ 832970 w 3024845"/>
                  <a:gd name="connsiteY126" fmla="*/ 216178 h 689379"/>
                  <a:gd name="connsiteX127" fmla="*/ 832970 w 3024845"/>
                  <a:gd name="connsiteY127" fmla="*/ 217258 h 689379"/>
                  <a:gd name="connsiteX128" fmla="*/ 832970 w 3024845"/>
                  <a:gd name="connsiteY128" fmla="*/ 224825 h 689379"/>
                  <a:gd name="connsiteX129" fmla="*/ 834237 w 3024845"/>
                  <a:gd name="connsiteY129" fmla="*/ 224825 h 689379"/>
                  <a:gd name="connsiteX130" fmla="*/ 843104 w 3024845"/>
                  <a:gd name="connsiteY130" fmla="*/ 224825 h 689379"/>
                  <a:gd name="connsiteX131" fmla="*/ 843104 w 3024845"/>
                  <a:gd name="connsiteY131" fmla="*/ 226986 h 689379"/>
                  <a:gd name="connsiteX132" fmla="*/ 843104 w 3024845"/>
                  <a:gd name="connsiteY132" fmla="*/ 242119 h 689379"/>
                  <a:gd name="connsiteX133" fmla="*/ 847157 w 3024845"/>
                  <a:gd name="connsiteY133" fmla="*/ 240227 h 689379"/>
                  <a:gd name="connsiteX134" fmla="*/ 847157 w 3024845"/>
                  <a:gd name="connsiteY134" fmla="*/ 226986 h 689379"/>
                  <a:gd name="connsiteX135" fmla="*/ 848170 w 3024845"/>
                  <a:gd name="connsiteY135" fmla="*/ 226986 h 689379"/>
                  <a:gd name="connsiteX136" fmla="*/ 855264 w 3024845"/>
                  <a:gd name="connsiteY136" fmla="*/ 226986 h 689379"/>
                  <a:gd name="connsiteX137" fmla="*/ 855264 w 3024845"/>
                  <a:gd name="connsiteY137" fmla="*/ 228608 h 689379"/>
                  <a:gd name="connsiteX138" fmla="*/ 855264 w 3024845"/>
                  <a:gd name="connsiteY138" fmla="*/ 239957 h 689379"/>
                  <a:gd name="connsiteX139" fmla="*/ 856024 w 3024845"/>
                  <a:gd name="connsiteY139" fmla="*/ 239957 h 689379"/>
                  <a:gd name="connsiteX140" fmla="*/ 861344 w 3024845"/>
                  <a:gd name="connsiteY140" fmla="*/ 239957 h 689379"/>
                  <a:gd name="connsiteX141" fmla="*/ 909984 w 3024845"/>
                  <a:gd name="connsiteY141" fmla="*/ 235634 h 689379"/>
                  <a:gd name="connsiteX142" fmla="*/ 909984 w 3024845"/>
                  <a:gd name="connsiteY142" fmla="*/ 236985 h 689379"/>
                  <a:gd name="connsiteX143" fmla="*/ 909984 w 3024845"/>
                  <a:gd name="connsiteY143" fmla="*/ 246442 h 689379"/>
                  <a:gd name="connsiteX144" fmla="*/ 910744 w 3024845"/>
                  <a:gd name="connsiteY144" fmla="*/ 246442 h 689379"/>
                  <a:gd name="connsiteX145" fmla="*/ 916065 w 3024845"/>
                  <a:gd name="connsiteY145" fmla="*/ 246442 h 689379"/>
                  <a:gd name="connsiteX146" fmla="*/ 916065 w 3024845"/>
                  <a:gd name="connsiteY146" fmla="*/ 248604 h 689379"/>
                  <a:gd name="connsiteX147" fmla="*/ 916065 w 3024845"/>
                  <a:gd name="connsiteY147" fmla="*/ 263737 h 689379"/>
                  <a:gd name="connsiteX148" fmla="*/ 918091 w 3024845"/>
                  <a:gd name="connsiteY148" fmla="*/ 262386 h 689379"/>
                  <a:gd name="connsiteX149" fmla="*/ 932278 w 3024845"/>
                  <a:gd name="connsiteY149" fmla="*/ 252928 h 689379"/>
                  <a:gd name="connsiteX150" fmla="*/ 938358 w 3024845"/>
                  <a:gd name="connsiteY150" fmla="*/ 211854 h 689379"/>
                  <a:gd name="connsiteX151" fmla="*/ 939118 w 3024845"/>
                  <a:gd name="connsiteY151" fmla="*/ 211584 h 689379"/>
                  <a:gd name="connsiteX152" fmla="*/ 944438 w 3024845"/>
                  <a:gd name="connsiteY152" fmla="*/ 209692 h 689379"/>
                  <a:gd name="connsiteX153" fmla="*/ 946465 w 3024845"/>
                  <a:gd name="connsiteY153" fmla="*/ 140515 h 689379"/>
                  <a:gd name="connsiteX154" fmla="*/ 948492 w 3024845"/>
                  <a:gd name="connsiteY154" fmla="*/ 209692 h 689379"/>
                  <a:gd name="connsiteX155" fmla="*/ 949252 w 3024845"/>
                  <a:gd name="connsiteY155" fmla="*/ 209962 h 689379"/>
                  <a:gd name="connsiteX156" fmla="*/ 954572 w 3024845"/>
                  <a:gd name="connsiteY156" fmla="*/ 211854 h 689379"/>
                  <a:gd name="connsiteX157" fmla="*/ 954572 w 3024845"/>
                  <a:gd name="connsiteY157" fmla="*/ 125383 h 689379"/>
                  <a:gd name="connsiteX158" fmla="*/ 958625 w 3024845"/>
                  <a:gd name="connsiteY158" fmla="*/ 92956 h 689379"/>
                  <a:gd name="connsiteX159" fmla="*/ 997132 w 3024845"/>
                  <a:gd name="connsiteY159" fmla="*/ 92956 h 689379"/>
                  <a:gd name="connsiteX160" fmla="*/ 997132 w 3024845"/>
                  <a:gd name="connsiteY160" fmla="*/ 125383 h 689379"/>
                  <a:gd name="connsiteX161" fmla="*/ 997892 w 3024845"/>
                  <a:gd name="connsiteY161" fmla="*/ 125383 h 689379"/>
                  <a:gd name="connsiteX162" fmla="*/ 1003212 w 3024845"/>
                  <a:gd name="connsiteY162" fmla="*/ 125383 h 689379"/>
                  <a:gd name="connsiteX163" fmla="*/ 1003212 w 3024845"/>
                  <a:gd name="connsiteY163" fmla="*/ 43235 h 689379"/>
                  <a:gd name="connsiteX164" fmla="*/ 1004986 w 3024845"/>
                  <a:gd name="connsiteY164" fmla="*/ 43235 h 689379"/>
                  <a:gd name="connsiteX165" fmla="*/ 1017399 w 3024845"/>
                  <a:gd name="connsiteY165" fmla="*/ 43235 h 689379"/>
                  <a:gd name="connsiteX166" fmla="*/ 1017399 w 3024845"/>
                  <a:gd name="connsiteY166" fmla="*/ 41344 h 689379"/>
                  <a:gd name="connsiteX167" fmla="*/ 1017399 w 3024845"/>
                  <a:gd name="connsiteY167" fmla="*/ 28103 h 689379"/>
                  <a:gd name="connsiteX168" fmla="*/ 1039693 w 3024845"/>
                  <a:gd name="connsiteY168" fmla="*/ 28103 h 689379"/>
                  <a:gd name="connsiteX169" fmla="*/ 1039693 w 3024845"/>
                  <a:gd name="connsiteY169" fmla="*/ 27022 h 689379"/>
                  <a:gd name="connsiteX170" fmla="*/ 1039693 w 3024845"/>
                  <a:gd name="connsiteY170" fmla="*/ 19456 h 689379"/>
                  <a:gd name="connsiteX171" fmla="*/ 1041466 w 3024845"/>
                  <a:gd name="connsiteY171" fmla="*/ 19456 h 689379"/>
                  <a:gd name="connsiteX172" fmla="*/ 1053880 w 3024845"/>
                  <a:gd name="connsiteY172" fmla="*/ 19456 h 689379"/>
                  <a:gd name="connsiteX173" fmla="*/ 1053880 w 3024845"/>
                  <a:gd name="connsiteY173" fmla="*/ 20537 h 689379"/>
                  <a:gd name="connsiteX174" fmla="*/ 1053880 w 3024845"/>
                  <a:gd name="connsiteY174" fmla="*/ 28103 h 689379"/>
                  <a:gd name="connsiteX175" fmla="*/ 1054640 w 3024845"/>
                  <a:gd name="connsiteY175" fmla="*/ 28103 h 689379"/>
                  <a:gd name="connsiteX176" fmla="*/ 1059960 w 3024845"/>
                  <a:gd name="connsiteY176" fmla="*/ 28103 h 689379"/>
                  <a:gd name="connsiteX177" fmla="*/ 1070093 w 3024845"/>
                  <a:gd name="connsiteY177" fmla="*/ 23779 h 689379"/>
                  <a:gd name="connsiteX178" fmla="*/ 1074146 w 3024845"/>
                  <a:gd name="connsiteY178" fmla="*/ 27022 h 689379"/>
                  <a:gd name="connsiteX179" fmla="*/ 1074146 w 3024845"/>
                  <a:gd name="connsiteY179" fmla="*/ 19456 h 689379"/>
                  <a:gd name="connsiteX180" fmla="*/ 1076426 w 3024845"/>
                  <a:gd name="connsiteY180" fmla="*/ 19456 h 689379"/>
                  <a:gd name="connsiteX181" fmla="*/ 1092387 w 3024845"/>
                  <a:gd name="connsiteY181" fmla="*/ 19456 h 689379"/>
                  <a:gd name="connsiteX182" fmla="*/ 1092387 w 3024845"/>
                  <a:gd name="connsiteY182" fmla="*/ 20537 h 689379"/>
                  <a:gd name="connsiteX183" fmla="*/ 1092387 w 3024845"/>
                  <a:gd name="connsiteY183" fmla="*/ 28103 h 689379"/>
                  <a:gd name="connsiteX184" fmla="*/ 1122787 w 3024845"/>
                  <a:gd name="connsiteY184" fmla="*/ 28103 h 689379"/>
                  <a:gd name="connsiteX185" fmla="*/ 1122787 w 3024845"/>
                  <a:gd name="connsiteY185" fmla="*/ 29724 h 689379"/>
                  <a:gd name="connsiteX186" fmla="*/ 1122787 w 3024845"/>
                  <a:gd name="connsiteY186" fmla="*/ 41074 h 689379"/>
                  <a:gd name="connsiteX187" fmla="*/ 1149134 w 3024845"/>
                  <a:gd name="connsiteY187" fmla="*/ 41074 h 689379"/>
                  <a:gd name="connsiteX188" fmla="*/ 1149134 w 3024845"/>
                  <a:gd name="connsiteY188" fmla="*/ 71338 h 689379"/>
                  <a:gd name="connsiteX189" fmla="*/ 1149894 w 3024845"/>
                  <a:gd name="connsiteY189" fmla="*/ 71338 h 689379"/>
                  <a:gd name="connsiteX190" fmla="*/ 1155214 w 3024845"/>
                  <a:gd name="connsiteY190" fmla="*/ 71338 h 689379"/>
                  <a:gd name="connsiteX191" fmla="*/ 1155214 w 3024845"/>
                  <a:gd name="connsiteY191" fmla="*/ 72419 h 689379"/>
                  <a:gd name="connsiteX192" fmla="*/ 1155214 w 3024845"/>
                  <a:gd name="connsiteY192" fmla="*/ 79986 h 689379"/>
                  <a:gd name="connsiteX193" fmla="*/ 1159268 w 3024845"/>
                  <a:gd name="connsiteY193" fmla="*/ 110250 h 689379"/>
                  <a:gd name="connsiteX194" fmla="*/ 1160028 w 3024845"/>
                  <a:gd name="connsiteY194" fmla="*/ 110250 h 689379"/>
                  <a:gd name="connsiteX195" fmla="*/ 1165348 w 3024845"/>
                  <a:gd name="connsiteY195" fmla="*/ 110250 h 689379"/>
                  <a:gd name="connsiteX196" fmla="*/ 1165348 w 3024845"/>
                  <a:gd name="connsiteY196" fmla="*/ 111061 h 689379"/>
                  <a:gd name="connsiteX197" fmla="*/ 1165348 w 3024845"/>
                  <a:gd name="connsiteY197" fmla="*/ 116736 h 689379"/>
                  <a:gd name="connsiteX198" fmla="*/ 1166361 w 3024845"/>
                  <a:gd name="connsiteY198" fmla="*/ 116736 h 689379"/>
                  <a:gd name="connsiteX199" fmla="*/ 1173454 w 3024845"/>
                  <a:gd name="connsiteY199" fmla="*/ 116736 h 689379"/>
                  <a:gd name="connsiteX200" fmla="*/ 1173454 w 3024845"/>
                  <a:gd name="connsiteY200" fmla="*/ 147001 h 689379"/>
                  <a:gd name="connsiteX201" fmla="*/ 1175481 w 3024845"/>
                  <a:gd name="connsiteY201" fmla="*/ 147001 h 689379"/>
                  <a:gd name="connsiteX202" fmla="*/ 1189668 w 3024845"/>
                  <a:gd name="connsiteY202" fmla="*/ 147001 h 689379"/>
                  <a:gd name="connsiteX203" fmla="*/ 1189668 w 3024845"/>
                  <a:gd name="connsiteY203" fmla="*/ 170780 h 689379"/>
                  <a:gd name="connsiteX204" fmla="*/ 1191695 w 3024845"/>
                  <a:gd name="connsiteY204" fmla="*/ 172401 h 689379"/>
                  <a:gd name="connsiteX205" fmla="*/ 1191695 w 3024845"/>
                  <a:gd name="connsiteY205" fmla="*/ 183751 h 689379"/>
                  <a:gd name="connsiteX206" fmla="*/ 1192455 w 3024845"/>
                  <a:gd name="connsiteY206" fmla="*/ 183751 h 689379"/>
                  <a:gd name="connsiteX207" fmla="*/ 1197775 w 3024845"/>
                  <a:gd name="connsiteY207" fmla="*/ 183751 h 689379"/>
                  <a:gd name="connsiteX208" fmla="*/ 1197775 w 3024845"/>
                  <a:gd name="connsiteY208" fmla="*/ 207530 h 689379"/>
                  <a:gd name="connsiteX209" fmla="*/ 1199041 w 3024845"/>
                  <a:gd name="connsiteY209" fmla="*/ 207530 h 689379"/>
                  <a:gd name="connsiteX210" fmla="*/ 1207908 w 3024845"/>
                  <a:gd name="connsiteY210" fmla="*/ 207530 h 689379"/>
                  <a:gd name="connsiteX211" fmla="*/ 1209935 w 3024845"/>
                  <a:gd name="connsiteY211" fmla="*/ 211584 h 689379"/>
                  <a:gd name="connsiteX212" fmla="*/ 1209935 w 3024845"/>
                  <a:gd name="connsiteY212" fmla="*/ 224825 h 689379"/>
                  <a:gd name="connsiteX213" fmla="*/ 1211455 w 3024845"/>
                  <a:gd name="connsiteY213" fmla="*/ 222933 h 689379"/>
                  <a:gd name="connsiteX214" fmla="*/ 1222095 w 3024845"/>
                  <a:gd name="connsiteY214" fmla="*/ 209692 h 689379"/>
                  <a:gd name="connsiteX215" fmla="*/ 1250469 w 3024845"/>
                  <a:gd name="connsiteY215" fmla="*/ 209692 h 689379"/>
                  <a:gd name="connsiteX216" fmla="*/ 1250469 w 3024845"/>
                  <a:gd name="connsiteY216" fmla="*/ 296163 h 689379"/>
                  <a:gd name="connsiteX217" fmla="*/ 1251229 w 3024845"/>
                  <a:gd name="connsiteY217" fmla="*/ 296163 h 689379"/>
                  <a:gd name="connsiteX218" fmla="*/ 1256549 w 3024845"/>
                  <a:gd name="connsiteY218" fmla="*/ 296163 h 689379"/>
                  <a:gd name="connsiteX219" fmla="*/ 1257309 w 3024845"/>
                  <a:gd name="connsiteY219" fmla="*/ 294812 h 689379"/>
                  <a:gd name="connsiteX220" fmla="*/ 1262629 w 3024845"/>
                  <a:gd name="connsiteY220" fmla="*/ 285354 h 689379"/>
                  <a:gd name="connsiteX221" fmla="*/ 1262629 w 3024845"/>
                  <a:gd name="connsiteY221" fmla="*/ 287246 h 689379"/>
                  <a:gd name="connsiteX222" fmla="*/ 1262629 w 3024845"/>
                  <a:gd name="connsiteY222" fmla="*/ 300487 h 689379"/>
                  <a:gd name="connsiteX223" fmla="*/ 1266682 w 3024845"/>
                  <a:gd name="connsiteY223" fmla="*/ 255090 h 689379"/>
                  <a:gd name="connsiteX224" fmla="*/ 1267442 w 3024845"/>
                  <a:gd name="connsiteY224" fmla="*/ 255090 h 689379"/>
                  <a:gd name="connsiteX225" fmla="*/ 1272762 w 3024845"/>
                  <a:gd name="connsiteY225" fmla="*/ 255090 h 689379"/>
                  <a:gd name="connsiteX226" fmla="*/ 1272762 w 3024845"/>
                  <a:gd name="connsiteY226" fmla="*/ 190236 h 689379"/>
                  <a:gd name="connsiteX227" fmla="*/ 1273776 w 3024845"/>
                  <a:gd name="connsiteY227" fmla="*/ 190236 h 689379"/>
                  <a:gd name="connsiteX228" fmla="*/ 1280869 w 3024845"/>
                  <a:gd name="connsiteY228" fmla="*/ 190236 h 689379"/>
                  <a:gd name="connsiteX229" fmla="*/ 1293029 w 3024845"/>
                  <a:gd name="connsiteY229" fmla="*/ 147001 h 689379"/>
                  <a:gd name="connsiteX230" fmla="*/ 1294296 w 3024845"/>
                  <a:gd name="connsiteY230" fmla="*/ 147001 h 689379"/>
                  <a:gd name="connsiteX231" fmla="*/ 1303163 w 3024845"/>
                  <a:gd name="connsiteY231" fmla="*/ 147001 h 689379"/>
                  <a:gd name="connsiteX232" fmla="*/ 1313296 w 3024845"/>
                  <a:gd name="connsiteY232" fmla="*/ 190236 h 689379"/>
                  <a:gd name="connsiteX233" fmla="*/ 1314309 w 3024845"/>
                  <a:gd name="connsiteY233" fmla="*/ 190236 h 689379"/>
                  <a:gd name="connsiteX234" fmla="*/ 1321403 w 3024845"/>
                  <a:gd name="connsiteY234" fmla="*/ 190236 h 689379"/>
                  <a:gd name="connsiteX235" fmla="*/ 1321403 w 3024845"/>
                  <a:gd name="connsiteY235" fmla="*/ 229148 h 689379"/>
                  <a:gd name="connsiteX236" fmla="*/ 1323176 w 3024845"/>
                  <a:gd name="connsiteY236" fmla="*/ 229148 h 689379"/>
                  <a:gd name="connsiteX237" fmla="*/ 1335590 w 3024845"/>
                  <a:gd name="connsiteY237" fmla="*/ 229148 h 689379"/>
                  <a:gd name="connsiteX238" fmla="*/ 1335590 w 3024845"/>
                  <a:gd name="connsiteY238" fmla="*/ 231310 h 689379"/>
                  <a:gd name="connsiteX239" fmla="*/ 1335590 w 3024845"/>
                  <a:gd name="connsiteY239" fmla="*/ 246442 h 689379"/>
                  <a:gd name="connsiteX240" fmla="*/ 1339643 w 3024845"/>
                  <a:gd name="connsiteY240" fmla="*/ 244281 h 689379"/>
                  <a:gd name="connsiteX241" fmla="*/ 1339643 w 3024845"/>
                  <a:gd name="connsiteY241" fmla="*/ 229148 h 689379"/>
                  <a:gd name="connsiteX242" fmla="*/ 1341163 w 3024845"/>
                  <a:gd name="connsiteY242" fmla="*/ 229148 h 689379"/>
                  <a:gd name="connsiteX243" fmla="*/ 1351803 w 3024845"/>
                  <a:gd name="connsiteY243" fmla="*/ 229148 h 689379"/>
                  <a:gd name="connsiteX244" fmla="*/ 1351803 w 3024845"/>
                  <a:gd name="connsiteY244" fmla="*/ 230769 h 689379"/>
                  <a:gd name="connsiteX245" fmla="*/ 1351803 w 3024845"/>
                  <a:gd name="connsiteY245" fmla="*/ 242119 h 689379"/>
                  <a:gd name="connsiteX246" fmla="*/ 1382204 w 3024845"/>
                  <a:gd name="connsiteY246" fmla="*/ 242119 h 689379"/>
                  <a:gd name="connsiteX247" fmla="*/ 1382204 w 3024845"/>
                  <a:gd name="connsiteY247" fmla="*/ 205369 h 689379"/>
                  <a:gd name="connsiteX248" fmla="*/ 1383470 w 3024845"/>
                  <a:gd name="connsiteY248" fmla="*/ 205369 h 689379"/>
                  <a:gd name="connsiteX249" fmla="*/ 1392337 w 3024845"/>
                  <a:gd name="connsiteY249" fmla="*/ 205369 h 689379"/>
                  <a:gd name="connsiteX250" fmla="*/ 1392337 w 3024845"/>
                  <a:gd name="connsiteY250" fmla="*/ 226986 h 689379"/>
                  <a:gd name="connsiteX251" fmla="*/ 1394364 w 3024845"/>
                  <a:gd name="connsiteY251" fmla="*/ 194560 h 689379"/>
                  <a:gd name="connsiteX252" fmla="*/ 1416657 w 3024845"/>
                  <a:gd name="connsiteY252" fmla="*/ 194560 h 689379"/>
                  <a:gd name="connsiteX253" fmla="*/ 1416657 w 3024845"/>
                  <a:gd name="connsiteY253" fmla="*/ 192938 h 689379"/>
                  <a:gd name="connsiteX254" fmla="*/ 1416657 w 3024845"/>
                  <a:gd name="connsiteY254" fmla="*/ 181589 h 689379"/>
                  <a:gd name="connsiteX255" fmla="*/ 1417417 w 3024845"/>
                  <a:gd name="connsiteY255" fmla="*/ 181589 h 689379"/>
                  <a:gd name="connsiteX256" fmla="*/ 1422737 w 3024845"/>
                  <a:gd name="connsiteY256" fmla="*/ 181589 h 689379"/>
                  <a:gd name="connsiteX257" fmla="*/ 1422737 w 3024845"/>
                  <a:gd name="connsiteY257" fmla="*/ 179698 h 689379"/>
                  <a:gd name="connsiteX258" fmla="*/ 1422737 w 3024845"/>
                  <a:gd name="connsiteY258" fmla="*/ 166457 h 689379"/>
                  <a:gd name="connsiteX259" fmla="*/ 1426791 w 3024845"/>
                  <a:gd name="connsiteY259" fmla="*/ 172942 h 689379"/>
                  <a:gd name="connsiteX260" fmla="*/ 1429071 w 3024845"/>
                  <a:gd name="connsiteY260" fmla="*/ 172942 h 689379"/>
                  <a:gd name="connsiteX261" fmla="*/ 1445031 w 3024845"/>
                  <a:gd name="connsiteY261" fmla="*/ 172942 h 689379"/>
                  <a:gd name="connsiteX262" fmla="*/ 1445031 w 3024845"/>
                  <a:gd name="connsiteY262" fmla="*/ 172131 h 689379"/>
                  <a:gd name="connsiteX263" fmla="*/ 1445031 w 3024845"/>
                  <a:gd name="connsiteY263" fmla="*/ 166457 h 689379"/>
                  <a:gd name="connsiteX264" fmla="*/ 1445791 w 3024845"/>
                  <a:gd name="connsiteY264" fmla="*/ 166457 h 689379"/>
                  <a:gd name="connsiteX265" fmla="*/ 1451111 w 3024845"/>
                  <a:gd name="connsiteY265" fmla="*/ 166457 h 689379"/>
                  <a:gd name="connsiteX266" fmla="*/ 1451111 w 3024845"/>
                  <a:gd name="connsiteY266" fmla="*/ 167808 h 689379"/>
                  <a:gd name="connsiteX267" fmla="*/ 1451111 w 3024845"/>
                  <a:gd name="connsiteY267" fmla="*/ 177266 h 689379"/>
                  <a:gd name="connsiteX268" fmla="*/ 1489618 w 3024845"/>
                  <a:gd name="connsiteY268" fmla="*/ 177266 h 689379"/>
                  <a:gd name="connsiteX269" fmla="*/ 1489618 w 3024845"/>
                  <a:gd name="connsiteY269" fmla="*/ 315619 h 689379"/>
                  <a:gd name="connsiteX270" fmla="*/ 1491138 w 3024845"/>
                  <a:gd name="connsiteY270" fmla="*/ 315619 h 689379"/>
                  <a:gd name="connsiteX271" fmla="*/ 1501778 w 3024845"/>
                  <a:gd name="connsiteY271" fmla="*/ 315619 h 689379"/>
                  <a:gd name="connsiteX272" fmla="*/ 1501778 w 3024845"/>
                  <a:gd name="connsiteY272" fmla="*/ 302649 h 689379"/>
                  <a:gd name="connsiteX273" fmla="*/ 1505832 w 3024845"/>
                  <a:gd name="connsiteY273" fmla="*/ 302649 h 689379"/>
                  <a:gd name="connsiteX274" fmla="*/ 1505832 w 3024845"/>
                  <a:gd name="connsiteY274" fmla="*/ 315619 h 689379"/>
                  <a:gd name="connsiteX275" fmla="*/ 1536232 w 3024845"/>
                  <a:gd name="connsiteY275" fmla="*/ 315619 h 689379"/>
                  <a:gd name="connsiteX276" fmla="*/ 1536232 w 3024845"/>
                  <a:gd name="connsiteY276" fmla="*/ 285354 h 689379"/>
                  <a:gd name="connsiteX277" fmla="*/ 1548392 w 3024845"/>
                  <a:gd name="connsiteY277" fmla="*/ 285354 h 689379"/>
                  <a:gd name="connsiteX278" fmla="*/ 1560552 w 3024845"/>
                  <a:gd name="connsiteY278" fmla="*/ 283193 h 689379"/>
                  <a:gd name="connsiteX279" fmla="*/ 1564606 w 3024845"/>
                  <a:gd name="connsiteY279" fmla="*/ 285354 h 689379"/>
                  <a:gd name="connsiteX280" fmla="*/ 1574739 w 3024845"/>
                  <a:gd name="connsiteY280" fmla="*/ 285354 h 689379"/>
                  <a:gd name="connsiteX281" fmla="*/ 1574739 w 3024845"/>
                  <a:gd name="connsiteY281" fmla="*/ 315619 h 689379"/>
                  <a:gd name="connsiteX282" fmla="*/ 1582846 w 3024845"/>
                  <a:gd name="connsiteY282" fmla="*/ 315619 h 689379"/>
                  <a:gd name="connsiteX283" fmla="*/ 1582846 w 3024845"/>
                  <a:gd name="connsiteY283" fmla="*/ 332914 h 689379"/>
                  <a:gd name="connsiteX284" fmla="*/ 1592182 w 3024845"/>
                  <a:gd name="connsiteY284" fmla="*/ 333819 h 689379"/>
                  <a:gd name="connsiteX285" fmla="*/ 1605140 w 3024845"/>
                  <a:gd name="connsiteY285" fmla="*/ 333819 h 689379"/>
                  <a:gd name="connsiteX286" fmla="*/ 1605140 w 3024845"/>
                  <a:gd name="connsiteY286" fmla="*/ 317781 h 689379"/>
                  <a:gd name="connsiteX287" fmla="*/ 1673096 w 3024845"/>
                  <a:gd name="connsiteY287" fmla="*/ 317781 h 689379"/>
                  <a:gd name="connsiteX288" fmla="*/ 1673096 w 3024845"/>
                  <a:gd name="connsiteY288" fmla="*/ 232528 h 689379"/>
                  <a:gd name="connsiteX289" fmla="*/ 1745104 w 3024845"/>
                  <a:gd name="connsiteY289" fmla="*/ 232528 h 689379"/>
                  <a:gd name="connsiteX290" fmla="*/ 1745104 w 3024845"/>
                  <a:gd name="connsiteY290" fmla="*/ 311296 h 689379"/>
                  <a:gd name="connsiteX291" fmla="*/ 1747008 w 3024845"/>
                  <a:gd name="connsiteY291" fmla="*/ 311296 h 689379"/>
                  <a:gd name="connsiteX292" fmla="*/ 1748250 w 3024845"/>
                  <a:gd name="connsiteY292" fmla="*/ 333819 h 689379"/>
                  <a:gd name="connsiteX293" fmla="*/ 1757926 w 3024845"/>
                  <a:gd name="connsiteY293" fmla="*/ 333819 h 689379"/>
                  <a:gd name="connsiteX294" fmla="*/ 1759168 w 3024845"/>
                  <a:gd name="connsiteY294" fmla="*/ 311296 h 689379"/>
                  <a:gd name="connsiteX295" fmla="*/ 1765248 w 3024845"/>
                  <a:gd name="connsiteY295" fmla="*/ 311296 h 689379"/>
                  <a:gd name="connsiteX296" fmla="*/ 1766490 w 3024845"/>
                  <a:gd name="connsiteY296" fmla="*/ 333819 h 689379"/>
                  <a:gd name="connsiteX297" fmla="*/ 1817112 w 3024845"/>
                  <a:gd name="connsiteY297" fmla="*/ 333819 h 689379"/>
                  <a:gd name="connsiteX298" fmla="*/ 1817112 w 3024845"/>
                  <a:gd name="connsiteY298" fmla="*/ 170791 h 689379"/>
                  <a:gd name="connsiteX299" fmla="*/ 2014439 w 3024845"/>
                  <a:gd name="connsiteY299" fmla="*/ 170791 h 689379"/>
                  <a:gd name="connsiteX300" fmla="*/ 2014439 w 3024845"/>
                  <a:gd name="connsiteY300" fmla="*/ 333819 h 689379"/>
                  <a:gd name="connsiteX301" fmla="*/ 2033136 w 3024845"/>
                  <a:gd name="connsiteY301" fmla="*/ 333819 h 689379"/>
                  <a:gd name="connsiteX302" fmla="*/ 2033136 w 3024845"/>
                  <a:gd name="connsiteY302" fmla="*/ 251126 h 689379"/>
                  <a:gd name="connsiteX303" fmla="*/ 2128256 w 3024845"/>
                  <a:gd name="connsiteY303" fmla="*/ 251126 h 689379"/>
                  <a:gd name="connsiteX304" fmla="*/ 2180720 w 3024845"/>
                  <a:gd name="connsiteY304" fmla="*/ 185913 h 689379"/>
                  <a:gd name="connsiteX305" fmla="*/ 2245574 w 3024845"/>
                  <a:gd name="connsiteY305" fmla="*/ 185913 h 689379"/>
                  <a:gd name="connsiteX306" fmla="*/ 2245574 w 3024845"/>
                  <a:gd name="connsiteY306" fmla="*/ 261575 h 689379"/>
                  <a:gd name="connsiteX307" fmla="*/ 2253681 w 3024845"/>
                  <a:gd name="connsiteY307" fmla="*/ 261575 h 689379"/>
                  <a:gd name="connsiteX308" fmla="*/ 2255708 w 3024845"/>
                  <a:gd name="connsiteY308" fmla="*/ 255090 h 689379"/>
                  <a:gd name="connsiteX309" fmla="*/ 2261788 w 3024845"/>
                  <a:gd name="connsiteY309" fmla="*/ 255090 h 689379"/>
                  <a:gd name="connsiteX310" fmla="*/ 2263815 w 3024845"/>
                  <a:gd name="connsiteY310" fmla="*/ 263737 h 689379"/>
                  <a:gd name="connsiteX311" fmla="*/ 2275975 w 3024845"/>
                  <a:gd name="connsiteY311" fmla="*/ 263737 h 689379"/>
                  <a:gd name="connsiteX312" fmla="*/ 2275975 w 3024845"/>
                  <a:gd name="connsiteY312" fmla="*/ 257251 h 689379"/>
                  <a:gd name="connsiteX313" fmla="*/ 2298268 w 3024845"/>
                  <a:gd name="connsiteY313" fmla="*/ 257251 h 689379"/>
                  <a:gd name="connsiteX314" fmla="*/ 2298268 w 3024845"/>
                  <a:gd name="connsiteY314" fmla="*/ 263737 h 689379"/>
                  <a:gd name="connsiteX315" fmla="*/ 2318535 w 3024845"/>
                  <a:gd name="connsiteY315" fmla="*/ 263737 h 689379"/>
                  <a:gd name="connsiteX316" fmla="*/ 2318535 w 3024845"/>
                  <a:gd name="connsiteY316" fmla="*/ 309134 h 689379"/>
                  <a:gd name="connsiteX317" fmla="*/ 2332722 w 3024845"/>
                  <a:gd name="connsiteY317" fmla="*/ 309134 h 689379"/>
                  <a:gd name="connsiteX318" fmla="*/ 2332722 w 3024845"/>
                  <a:gd name="connsiteY318" fmla="*/ 296163 h 689379"/>
                  <a:gd name="connsiteX319" fmla="*/ 2348936 w 3024845"/>
                  <a:gd name="connsiteY319" fmla="*/ 296163 h 689379"/>
                  <a:gd name="connsiteX320" fmla="*/ 2348936 w 3024845"/>
                  <a:gd name="connsiteY320" fmla="*/ 116736 h 689379"/>
                  <a:gd name="connsiteX321" fmla="*/ 2355016 w 3024845"/>
                  <a:gd name="connsiteY321" fmla="*/ 110250 h 689379"/>
                  <a:gd name="connsiteX322" fmla="*/ 2427977 w 3024845"/>
                  <a:gd name="connsiteY322" fmla="*/ 110250 h 689379"/>
                  <a:gd name="connsiteX323" fmla="*/ 2427977 w 3024845"/>
                  <a:gd name="connsiteY323" fmla="*/ 118898 h 689379"/>
                  <a:gd name="connsiteX324" fmla="*/ 2438110 w 3024845"/>
                  <a:gd name="connsiteY324" fmla="*/ 118898 h 689379"/>
                  <a:gd name="connsiteX325" fmla="*/ 2438110 w 3024845"/>
                  <a:gd name="connsiteY325" fmla="*/ 233472 h 689379"/>
                  <a:gd name="connsiteX326" fmla="*/ 2460404 w 3024845"/>
                  <a:gd name="connsiteY326" fmla="*/ 233472 h 689379"/>
                  <a:gd name="connsiteX327" fmla="*/ 2460404 w 3024845"/>
                  <a:gd name="connsiteY327" fmla="*/ 166457 h 689379"/>
                  <a:gd name="connsiteX328" fmla="*/ 2486751 w 3024845"/>
                  <a:gd name="connsiteY328" fmla="*/ 166457 h 689379"/>
                  <a:gd name="connsiteX329" fmla="*/ 2490804 w 3024845"/>
                  <a:gd name="connsiteY329" fmla="*/ 162133 h 689379"/>
                  <a:gd name="connsiteX330" fmla="*/ 2498911 w 3024845"/>
                  <a:gd name="connsiteY330" fmla="*/ 162133 h 689379"/>
                  <a:gd name="connsiteX331" fmla="*/ 2502964 w 3024845"/>
                  <a:gd name="connsiteY331" fmla="*/ 166457 h 689379"/>
                  <a:gd name="connsiteX332" fmla="*/ 2525258 w 3024845"/>
                  <a:gd name="connsiteY332" fmla="*/ 166457 h 689379"/>
                  <a:gd name="connsiteX333" fmla="*/ 2525258 w 3024845"/>
                  <a:gd name="connsiteY333" fmla="*/ 49721 h 689379"/>
                  <a:gd name="connsiteX334" fmla="*/ 2582005 w 3024845"/>
                  <a:gd name="connsiteY334" fmla="*/ 38912 h 689379"/>
                  <a:gd name="connsiteX335" fmla="*/ 2582005 w 3024845"/>
                  <a:gd name="connsiteY335" fmla="*/ 39993 h 689379"/>
                  <a:gd name="connsiteX336" fmla="*/ 2582005 w 3024845"/>
                  <a:gd name="connsiteY336" fmla="*/ 47559 h 689379"/>
                  <a:gd name="connsiteX337" fmla="*/ 2608352 w 3024845"/>
                  <a:gd name="connsiteY337" fmla="*/ 47559 h 689379"/>
                  <a:gd name="connsiteX338" fmla="*/ 2608352 w 3024845"/>
                  <a:gd name="connsiteY338" fmla="*/ 302649 h 689379"/>
                  <a:gd name="connsiteX339" fmla="*/ 2630646 w 3024845"/>
                  <a:gd name="connsiteY339" fmla="*/ 302649 h 689379"/>
                  <a:gd name="connsiteX340" fmla="*/ 2630646 w 3024845"/>
                  <a:gd name="connsiteY340" fmla="*/ 298325 h 689379"/>
                  <a:gd name="connsiteX341" fmla="*/ 2642806 w 3024845"/>
                  <a:gd name="connsiteY341" fmla="*/ 298325 h 689379"/>
                  <a:gd name="connsiteX342" fmla="*/ 2642806 w 3024845"/>
                  <a:gd name="connsiteY342" fmla="*/ 302649 h 689379"/>
                  <a:gd name="connsiteX343" fmla="*/ 2667126 w 3024845"/>
                  <a:gd name="connsiteY343" fmla="*/ 302649 h 689379"/>
                  <a:gd name="connsiteX344" fmla="*/ 2667126 w 3024845"/>
                  <a:gd name="connsiteY344" fmla="*/ 289678 h 689379"/>
                  <a:gd name="connsiteX345" fmla="*/ 2695500 w 3024845"/>
                  <a:gd name="connsiteY345" fmla="*/ 289678 h 689379"/>
                  <a:gd name="connsiteX346" fmla="*/ 2707660 w 3024845"/>
                  <a:gd name="connsiteY346" fmla="*/ 285354 h 689379"/>
                  <a:gd name="connsiteX347" fmla="*/ 2727927 w 3024845"/>
                  <a:gd name="connsiteY347" fmla="*/ 289678 h 689379"/>
                  <a:gd name="connsiteX348" fmla="*/ 2727927 w 3024845"/>
                  <a:gd name="connsiteY348" fmla="*/ 272384 h 689379"/>
                  <a:gd name="connsiteX349" fmla="*/ 2736034 w 3024845"/>
                  <a:gd name="connsiteY349" fmla="*/ 272384 h 689379"/>
                  <a:gd name="connsiteX350" fmla="*/ 2736034 w 3024845"/>
                  <a:gd name="connsiteY350" fmla="*/ 259413 h 689379"/>
                  <a:gd name="connsiteX351" fmla="*/ 2792781 w 3024845"/>
                  <a:gd name="connsiteY351" fmla="*/ 259413 h 689379"/>
                  <a:gd name="connsiteX352" fmla="*/ 2792781 w 3024845"/>
                  <a:gd name="connsiteY352" fmla="*/ 229148 h 689379"/>
                  <a:gd name="connsiteX353" fmla="*/ 2811021 w 3024845"/>
                  <a:gd name="connsiteY353" fmla="*/ 229148 h 689379"/>
                  <a:gd name="connsiteX354" fmla="*/ 2811021 w 3024845"/>
                  <a:gd name="connsiteY354" fmla="*/ 222663 h 689379"/>
                  <a:gd name="connsiteX355" fmla="*/ 2823181 w 3024845"/>
                  <a:gd name="connsiteY355" fmla="*/ 222663 h 689379"/>
                  <a:gd name="connsiteX356" fmla="*/ 2823181 w 3024845"/>
                  <a:gd name="connsiteY356" fmla="*/ 229148 h 689379"/>
                  <a:gd name="connsiteX357" fmla="*/ 2839395 w 3024845"/>
                  <a:gd name="connsiteY357" fmla="*/ 229148 h 689379"/>
                  <a:gd name="connsiteX358" fmla="*/ 2839395 w 3024845"/>
                  <a:gd name="connsiteY358" fmla="*/ 278869 h 689379"/>
                  <a:gd name="connsiteX359" fmla="*/ 2871822 w 3024845"/>
                  <a:gd name="connsiteY359" fmla="*/ 278869 h 689379"/>
                  <a:gd name="connsiteX360" fmla="*/ 2871822 w 3024845"/>
                  <a:gd name="connsiteY360" fmla="*/ 252928 h 689379"/>
                  <a:gd name="connsiteX361" fmla="*/ 2910329 w 3024845"/>
                  <a:gd name="connsiteY361" fmla="*/ 252928 h 689379"/>
                  <a:gd name="connsiteX362" fmla="*/ 2910329 w 3024845"/>
                  <a:gd name="connsiteY362" fmla="*/ 222663 h 689379"/>
                  <a:gd name="connsiteX363" fmla="*/ 2958970 w 3024845"/>
                  <a:gd name="connsiteY363" fmla="*/ 222663 h 689379"/>
                  <a:gd name="connsiteX364" fmla="*/ 2958970 w 3024845"/>
                  <a:gd name="connsiteY364" fmla="*/ 333819 h 689379"/>
                  <a:gd name="connsiteX365" fmla="*/ 3024845 w 3024845"/>
                  <a:gd name="connsiteY365" fmla="*/ 689379 h 689379"/>
                  <a:gd name="connsiteX366" fmla="*/ 2054 w 3024845"/>
                  <a:gd name="connsiteY366" fmla="*/ 687046 h 689379"/>
                  <a:gd name="connsiteX367" fmla="*/ 0 w 3024845"/>
                  <a:gd name="connsiteY367" fmla="*/ 252928 h 689379"/>
                  <a:gd name="connsiteX368" fmla="*/ 20267 w 3024845"/>
                  <a:gd name="connsiteY368" fmla="*/ 252928 h 689379"/>
                  <a:gd name="connsiteX369" fmla="*/ 20774 w 3024845"/>
                  <a:gd name="connsiteY369" fmla="*/ 251847 h 689379"/>
                  <a:gd name="connsiteX370" fmla="*/ 24320 w 3024845"/>
                  <a:gd name="connsiteY370" fmla="*/ 244281 h 689379"/>
                  <a:gd name="connsiteX371" fmla="*/ 26094 w 3024845"/>
                  <a:gd name="connsiteY371" fmla="*/ 244551 h 689379"/>
                  <a:gd name="connsiteX372" fmla="*/ 38507 w 3024845"/>
                  <a:gd name="connsiteY372" fmla="*/ 246442 h 689379"/>
                  <a:gd name="connsiteX373" fmla="*/ 39014 w 3024845"/>
                  <a:gd name="connsiteY373" fmla="*/ 247794 h 689379"/>
                  <a:gd name="connsiteX374" fmla="*/ 42560 w 3024845"/>
                  <a:gd name="connsiteY374" fmla="*/ 257251 h 689379"/>
                  <a:gd name="connsiteX375" fmla="*/ 68907 w 3024845"/>
                  <a:gd name="connsiteY375" fmla="*/ 259413 h 689379"/>
                  <a:gd name="connsiteX376" fmla="*/ 68907 w 3024845"/>
                  <a:gd name="connsiteY376" fmla="*/ 136192 h 689379"/>
                  <a:gd name="connsiteX377" fmla="*/ 70934 w 3024845"/>
                  <a:gd name="connsiteY377" fmla="*/ 136192 h 689379"/>
                  <a:gd name="connsiteX378" fmla="*/ 85121 w 3024845"/>
                  <a:gd name="connsiteY378" fmla="*/ 136192 h 689379"/>
                  <a:gd name="connsiteX379" fmla="*/ 85121 w 3024845"/>
                  <a:gd name="connsiteY379" fmla="*/ 0 h 689379"/>
                  <a:gd name="connsiteX380" fmla="*/ 86894 w 3024845"/>
                  <a:gd name="connsiteY380" fmla="*/ 0 h 689379"/>
                  <a:gd name="connsiteX381" fmla="*/ 99308 w 3024845"/>
                  <a:gd name="connsiteY381" fmla="*/ 0 h 689379"/>
                  <a:gd name="connsiteX0" fmla="*/ 99308 w 3024845"/>
                  <a:gd name="connsiteY0" fmla="*/ 0 h 689379"/>
                  <a:gd name="connsiteX1" fmla="*/ 220909 w 3024845"/>
                  <a:gd name="connsiteY1" fmla="*/ 0 h 689379"/>
                  <a:gd name="connsiteX2" fmla="*/ 223189 w 3024845"/>
                  <a:gd name="connsiteY2" fmla="*/ 0 h 689379"/>
                  <a:gd name="connsiteX3" fmla="*/ 239150 w 3024845"/>
                  <a:gd name="connsiteY3" fmla="*/ 0 h 689379"/>
                  <a:gd name="connsiteX4" fmla="*/ 239150 w 3024845"/>
                  <a:gd name="connsiteY4" fmla="*/ 140515 h 689379"/>
                  <a:gd name="connsiteX5" fmla="*/ 240670 w 3024845"/>
                  <a:gd name="connsiteY5" fmla="*/ 140245 h 689379"/>
                  <a:gd name="connsiteX6" fmla="*/ 251310 w 3024845"/>
                  <a:gd name="connsiteY6" fmla="*/ 138354 h 689379"/>
                  <a:gd name="connsiteX7" fmla="*/ 249283 w 3024845"/>
                  <a:gd name="connsiteY7" fmla="*/ 226986 h 689379"/>
                  <a:gd name="connsiteX8" fmla="*/ 250803 w 3024845"/>
                  <a:gd name="connsiteY8" fmla="*/ 227257 h 689379"/>
                  <a:gd name="connsiteX9" fmla="*/ 261443 w 3024845"/>
                  <a:gd name="connsiteY9" fmla="*/ 229148 h 689379"/>
                  <a:gd name="connsiteX10" fmla="*/ 261696 w 3024845"/>
                  <a:gd name="connsiteY10" fmla="*/ 229959 h 689379"/>
                  <a:gd name="connsiteX11" fmla="*/ 263470 w 3024845"/>
                  <a:gd name="connsiteY11" fmla="*/ 235634 h 689379"/>
                  <a:gd name="connsiteX12" fmla="*/ 264230 w 3024845"/>
                  <a:gd name="connsiteY12" fmla="*/ 233202 h 689379"/>
                  <a:gd name="connsiteX13" fmla="*/ 269550 w 3024845"/>
                  <a:gd name="connsiteY13" fmla="*/ 216178 h 689379"/>
                  <a:gd name="connsiteX14" fmla="*/ 271323 w 3024845"/>
                  <a:gd name="connsiteY14" fmla="*/ 216178 h 689379"/>
                  <a:gd name="connsiteX15" fmla="*/ 283737 w 3024845"/>
                  <a:gd name="connsiteY15" fmla="*/ 216178 h 689379"/>
                  <a:gd name="connsiteX16" fmla="*/ 283737 w 3024845"/>
                  <a:gd name="connsiteY16" fmla="*/ 248604 h 689379"/>
                  <a:gd name="connsiteX17" fmla="*/ 284750 w 3024845"/>
                  <a:gd name="connsiteY17" fmla="*/ 249145 h 689379"/>
                  <a:gd name="connsiteX18" fmla="*/ 291844 w 3024845"/>
                  <a:gd name="connsiteY18" fmla="*/ 252928 h 689379"/>
                  <a:gd name="connsiteX19" fmla="*/ 291844 w 3024845"/>
                  <a:gd name="connsiteY19" fmla="*/ 254279 h 689379"/>
                  <a:gd name="connsiteX20" fmla="*/ 291844 w 3024845"/>
                  <a:gd name="connsiteY20" fmla="*/ 263737 h 689379"/>
                  <a:gd name="connsiteX21" fmla="*/ 336431 w 3024845"/>
                  <a:gd name="connsiteY21" fmla="*/ 263737 h 689379"/>
                  <a:gd name="connsiteX22" fmla="*/ 336431 w 3024845"/>
                  <a:gd name="connsiteY22" fmla="*/ 264818 h 689379"/>
                  <a:gd name="connsiteX23" fmla="*/ 336431 w 3024845"/>
                  <a:gd name="connsiteY23" fmla="*/ 272384 h 689379"/>
                  <a:gd name="connsiteX24" fmla="*/ 338457 w 3024845"/>
                  <a:gd name="connsiteY24" fmla="*/ 272384 h 689379"/>
                  <a:gd name="connsiteX25" fmla="*/ 352644 w 3024845"/>
                  <a:gd name="connsiteY25" fmla="*/ 272384 h 689379"/>
                  <a:gd name="connsiteX26" fmla="*/ 352644 w 3024845"/>
                  <a:gd name="connsiteY26" fmla="*/ 242119 h 689379"/>
                  <a:gd name="connsiteX27" fmla="*/ 397231 w 3024845"/>
                  <a:gd name="connsiteY27" fmla="*/ 242119 h 689379"/>
                  <a:gd name="connsiteX28" fmla="*/ 397231 w 3024845"/>
                  <a:gd name="connsiteY28" fmla="*/ 240768 h 689379"/>
                  <a:gd name="connsiteX29" fmla="*/ 397231 w 3024845"/>
                  <a:gd name="connsiteY29" fmla="*/ 231310 h 689379"/>
                  <a:gd name="connsiteX30" fmla="*/ 398245 w 3024845"/>
                  <a:gd name="connsiteY30" fmla="*/ 231310 h 689379"/>
                  <a:gd name="connsiteX31" fmla="*/ 405338 w 3024845"/>
                  <a:gd name="connsiteY31" fmla="*/ 231310 h 689379"/>
                  <a:gd name="connsiteX32" fmla="*/ 405338 w 3024845"/>
                  <a:gd name="connsiteY32" fmla="*/ 229419 h 689379"/>
                  <a:gd name="connsiteX33" fmla="*/ 405338 w 3024845"/>
                  <a:gd name="connsiteY33" fmla="*/ 216178 h 689379"/>
                  <a:gd name="connsiteX34" fmla="*/ 406098 w 3024845"/>
                  <a:gd name="connsiteY34" fmla="*/ 216178 h 689379"/>
                  <a:gd name="connsiteX35" fmla="*/ 411418 w 3024845"/>
                  <a:gd name="connsiteY35" fmla="*/ 216178 h 689379"/>
                  <a:gd name="connsiteX36" fmla="*/ 411418 w 3024845"/>
                  <a:gd name="connsiteY36" fmla="*/ 215097 h 689379"/>
                  <a:gd name="connsiteX37" fmla="*/ 411418 w 3024845"/>
                  <a:gd name="connsiteY37" fmla="*/ 207530 h 689379"/>
                  <a:gd name="connsiteX38" fmla="*/ 413445 w 3024845"/>
                  <a:gd name="connsiteY38" fmla="*/ 207530 h 689379"/>
                  <a:gd name="connsiteX39" fmla="*/ 427632 w 3024845"/>
                  <a:gd name="connsiteY39" fmla="*/ 207530 h 689379"/>
                  <a:gd name="connsiteX40" fmla="*/ 427632 w 3024845"/>
                  <a:gd name="connsiteY40" fmla="*/ 208611 h 689379"/>
                  <a:gd name="connsiteX41" fmla="*/ 427632 w 3024845"/>
                  <a:gd name="connsiteY41" fmla="*/ 216178 h 689379"/>
                  <a:gd name="connsiteX42" fmla="*/ 449925 w 3024845"/>
                  <a:gd name="connsiteY42" fmla="*/ 216178 h 689379"/>
                  <a:gd name="connsiteX43" fmla="*/ 449925 w 3024845"/>
                  <a:gd name="connsiteY43" fmla="*/ 214286 h 689379"/>
                  <a:gd name="connsiteX44" fmla="*/ 449925 w 3024845"/>
                  <a:gd name="connsiteY44" fmla="*/ 201045 h 689379"/>
                  <a:gd name="connsiteX45" fmla="*/ 451699 w 3024845"/>
                  <a:gd name="connsiteY45" fmla="*/ 201045 h 689379"/>
                  <a:gd name="connsiteX46" fmla="*/ 464112 w 3024845"/>
                  <a:gd name="connsiteY46" fmla="*/ 201045 h 689379"/>
                  <a:gd name="connsiteX47" fmla="*/ 464112 w 3024845"/>
                  <a:gd name="connsiteY47" fmla="*/ 224825 h 689379"/>
                  <a:gd name="connsiteX48" fmla="*/ 465126 w 3024845"/>
                  <a:gd name="connsiteY48" fmla="*/ 224825 h 689379"/>
                  <a:gd name="connsiteX49" fmla="*/ 472219 w 3024845"/>
                  <a:gd name="connsiteY49" fmla="*/ 224825 h 689379"/>
                  <a:gd name="connsiteX50" fmla="*/ 472219 w 3024845"/>
                  <a:gd name="connsiteY50" fmla="*/ 223744 h 689379"/>
                  <a:gd name="connsiteX51" fmla="*/ 472219 w 3024845"/>
                  <a:gd name="connsiteY51" fmla="*/ 216178 h 689379"/>
                  <a:gd name="connsiteX52" fmla="*/ 473992 w 3024845"/>
                  <a:gd name="connsiteY52" fmla="*/ 216178 h 689379"/>
                  <a:gd name="connsiteX53" fmla="*/ 486406 w 3024845"/>
                  <a:gd name="connsiteY53" fmla="*/ 216178 h 689379"/>
                  <a:gd name="connsiteX54" fmla="*/ 486406 w 3024845"/>
                  <a:gd name="connsiteY54" fmla="*/ 242119 h 689379"/>
                  <a:gd name="connsiteX55" fmla="*/ 488433 w 3024845"/>
                  <a:gd name="connsiteY55" fmla="*/ 242119 h 689379"/>
                  <a:gd name="connsiteX56" fmla="*/ 502619 w 3024845"/>
                  <a:gd name="connsiteY56" fmla="*/ 242119 h 689379"/>
                  <a:gd name="connsiteX57" fmla="*/ 502619 w 3024845"/>
                  <a:gd name="connsiteY57" fmla="*/ 243740 h 689379"/>
                  <a:gd name="connsiteX58" fmla="*/ 502619 w 3024845"/>
                  <a:gd name="connsiteY58" fmla="*/ 255090 h 689379"/>
                  <a:gd name="connsiteX59" fmla="*/ 503379 w 3024845"/>
                  <a:gd name="connsiteY59" fmla="*/ 255090 h 689379"/>
                  <a:gd name="connsiteX60" fmla="*/ 508700 w 3024845"/>
                  <a:gd name="connsiteY60" fmla="*/ 255090 h 689379"/>
                  <a:gd name="connsiteX61" fmla="*/ 508700 w 3024845"/>
                  <a:gd name="connsiteY61" fmla="*/ 254279 h 689379"/>
                  <a:gd name="connsiteX62" fmla="*/ 508700 w 3024845"/>
                  <a:gd name="connsiteY62" fmla="*/ 248604 h 689379"/>
                  <a:gd name="connsiteX63" fmla="*/ 539100 w 3024845"/>
                  <a:gd name="connsiteY63" fmla="*/ 248604 h 689379"/>
                  <a:gd name="connsiteX64" fmla="*/ 539100 w 3024845"/>
                  <a:gd name="connsiteY64" fmla="*/ 272384 h 689379"/>
                  <a:gd name="connsiteX65" fmla="*/ 540113 w 3024845"/>
                  <a:gd name="connsiteY65" fmla="*/ 272384 h 689379"/>
                  <a:gd name="connsiteX66" fmla="*/ 547207 w 3024845"/>
                  <a:gd name="connsiteY66" fmla="*/ 272384 h 689379"/>
                  <a:gd name="connsiteX67" fmla="*/ 547207 w 3024845"/>
                  <a:gd name="connsiteY67" fmla="*/ 273465 h 689379"/>
                  <a:gd name="connsiteX68" fmla="*/ 547207 w 3024845"/>
                  <a:gd name="connsiteY68" fmla="*/ 281031 h 689379"/>
                  <a:gd name="connsiteX69" fmla="*/ 547967 w 3024845"/>
                  <a:gd name="connsiteY69" fmla="*/ 281031 h 689379"/>
                  <a:gd name="connsiteX70" fmla="*/ 553287 w 3024845"/>
                  <a:gd name="connsiteY70" fmla="*/ 281031 h 689379"/>
                  <a:gd name="connsiteX71" fmla="*/ 553287 w 3024845"/>
                  <a:gd name="connsiteY71" fmla="*/ 278869 h 689379"/>
                  <a:gd name="connsiteX72" fmla="*/ 553287 w 3024845"/>
                  <a:gd name="connsiteY72" fmla="*/ 263737 h 689379"/>
                  <a:gd name="connsiteX73" fmla="*/ 554300 w 3024845"/>
                  <a:gd name="connsiteY73" fmla="*/ 263737 h 689379"/>
                  <a:gd name="connsiteX74" fmla="*/ 561394 w 3024845"/>
                  <a:gd name="connsiteY74" fmla="*/ 263737 h 689379"/>
                  <a:gd name="connsiteX75" fmla="*/ 561394 w 3024845"/>
                  <a:gd name="connsiteY75" fmla="*/ 264818 h 689379"/>
                  <a:gd name="connsiteX76" fmla="*/ 561394 w 3024845"/>
                  <a:gd name="connsiteY76" fmla="*/ 272384 h 689379"/>
                  <a:gd name="connsiteX77" fmla="*/ 566714 w 3024845"/>
                  <a:gd name="connsiteY77" fmla="*/ 270391 h 689379"/>
                  <a:gd name="connsiteX78" fmla="*/ 567474 w 3024845"/>
                  <a:gd name="connsiteY78" fmla="*/ 269411 h 689379"/>
                  <a:gd name="connsiteX79" fmla="*/ 567474 w 3024845"/>
                  <a:gd name="connsiteY79" fmla="*/ 263737 h 689379"/>
                  <a:gd name="connsiteX80" fmla="*/ 605981 w 3024845"/>
                  <a:gd name="connsiteY80" fmla="*/ 263737 h 689379"/>
                  <a:gd name="connsiteX81" fmla="*/ 605981 w 3024845"/>
                  <a:gd name="connsiteY81" fmla="*/ 287516 h 689379"/>
                  <a:gd name="connsiteX82" fmla="*/ 608007 w 3024845"/>
                  <a:gd name="connsiteY82" fmla="*/ 287516 h 689379"/>
                  <a:gd name="connsiteX83" fmla="*/ 622194 w 3024845"/>
                  <a:gd name="connsiteY83" fmla="*/ 287516 h 689379"/>
                  <a:gd name="connsiteX84" fmla="*/ 622194 w 3024845"/>
                  <a:gd name="connsiteY84" fmla="*/ 288597 h 689379"/>
                  <a:gd name="connsiteX85" fmla="*/ 622194 w 3024845"/>
                  <a:gd name="connsiteY85" fmla="*/ 296163 h 689379"/>
                  <a:gd name="connsiteX86" fmla="*/ 623968 w 3024845"/>
                  <a:gd name="connsiteY86" fmla="*/ 296163 h 689379"/>
                  <a:gd name="connsiteX87" fmla="*/ 636381 w 3024845"/>
                  <a:gd name="connsiteY87" fmla="*/ 296163 h 689379"/>
                  <a:gd name="connsiteX88" fmla="*/ 636381 w 3024845"/>
                  <a:gd name="connsiteY88" fmla="*/ 272384 h 689379"/>
                  <a:gd name="connsiteX89" fmla="*/ 637394 w 3024845"/>
                  <a:gd name="connsiteY89" fmla="*/ 272384 h 689379"/>
                  <a:gd name="connsiteX90" fmla="*/ 644488 w 3024845"/>
                  <a:gd name="connsiteY90" fmla="*/ 272384 h 689379"/>
                  <a:gd name="connsiteX91" fmla="*/ 644488 w 3024845"/>
                  <a:gd name="connsiteY91" fmla="*/ 239957 h 689379"/>
                  <a:gd name="connsiteX92" fmla="*/ 645501 w 3024845"/>
                  <a:gd name="connsiteY92" fmla="*/ 239957 h 689379"/>
                  <a:gd name="connsiteX93" fmla="*/ 652595 w 3024845"/>
                  <a:gd name="connsiteY93" fmla="*/ 239957 h 689379"/>
                  <a:gd name="connsiteX94" fmla="*/ 652595 w 3024845"/>
                  <a:gd name="connsiteY94" fmla="*/ 238066 h 689379"/>
                  <a:gd name="connsiteX95" fmla="*/ 652595 w 3024845"/>
                  <a:gd name="connsiteY95" fmla="*/ 224825 h 689379"/>
                  <a:gd name="connsiteX96" fmla="*/ 651328 w 3024845"/>
                  <a:gd name="connsiteY96" fmla="*/ 223203 h 689379"/>
                  <a:gd name="connsiteX97" fmla="*/ 656648 w 3024845"/>
                  <a:gd name="connsiteY97" fmla="*/ 211854 h 689379"/>
                  <a:gd name="connsiteX98" fmla="*/ 664755 w 3024845"/>
                  <a:gd name="connsiteY98" fmla="*/ 239957 h 689379"/>
                  <a:gd name="connsiteX99" fmla="*/ 665515 w 3024845"/>
                  <a:gd name="connsiteY99" fmla="*/ 239957 h 689379"/>
                  <a:gd name="connsiteX100" fmla="*/ 670835 w 3024845"/>
                  <a:gd name="connsiteY100" fmla="*/ 239957 h 689379"/>
                  <a:gd name="connsiteX101" fmla="*/ 670835 w 3024845"/>
                  <a:gd name="connsiteY101" fmla="*/ 134030 h 689379"/>
                  <a:gd name="connsiteX102" fmla="*/ 672355 w 3024845"/>
                  <a:gd name="connsiteY102" fmla="*/ 134030 h 689379"/>
                  <a:gd name="connsiteX103" fmla="*/ 682995 w 3024845"/>
                  <a:gd name="connsiteY103" fmla="*/ 134030 h 689379"/>
                  <a:gd name="connsiteX104" fmla="*/ 682995 w 3024845"/>
                  <a:gd name="connsiteY104" fmla="*/ 86471 h 689379"/>
                  <a:gd name="connsiteX105" fmla="*/ 709342 w 3024845"/>
                  <a:gd name="connsiteY105" fmla="*/ 86471 h 689379"/>
                  <a:gd name="connsiteX106" fmla="*/ 709342 w 3024845"/>
                  <a:gd name="connsiteY106" fmla="*/ 64853 h 689379"/>
                  <a:gd name="connsiteX107" fmla="*/ 743796 w 3024845"/>
                  <a:gd name="connsiteY107" fmla="*/ 64853 h 689379"/>
                  <a:gd name="connsiteX108" fmla="*/ 743796 w 3024845"/>
                  <a:gd name="connsiteY108" fmla="*/ 67285 h 689379"/>
                  <a:gd name="connsiteX109" fmla="*/ 743796 w 3024845"/>
                  <a:gd name="connsiteY109" fmla="*/ 84309 h 689379"/>
                  <a:gd name="connsiteX110" fmla="*/ 746076 w 3024845"/>
                  <a:gd name="connsiteY110" fmla="*/ 84309 h 689379"/>
                  <a:gd name="connsiteX111" fmla="*/ 762036 w 3024845"/>
                  <a:gd name="connsiteY111" fmla="*/ 84309 h 689379"/>
                  <a:gd name="connsiteX112" fmla="*/ 762036 w 3024845"/>
                  <a:gd name="connsiteY112" fmla="*/ 131868 h 689379"/>
                  <a:gd name="connsiteX113" fmla="*/ 763049 w 3024845"/>
                  <a:gd name="connsiteY113" fmla="*/ 131868 h 689379"/>
                  <a:gd name="connsiteX114" fmla="*/ 770143 w 3024845"/>
                  <a:gd name="connsiteY114" fmla="*/ 131868 h 689379"/>
                  <a:gd name="connsiteX115" fmla="*/ 784330 w 3024845"/>
                  <a:gd name="connsiteY115" fmla="*/ 136192 h 689379"/>
                  <a:gd name="connsiteX116" fmla="*/ 784330 w 3024845"/>
                  <a:gd name="connsiteY116" fmla="*/ 175104 h 689379"/>
                  <a:gd name="connsiteX117" fmla="*/ 785343 w 3024845"/>
                  <a:gd name="connsiteY117" fmla="*/ 175104 h 689379"/>
                  <a:gd name="connsiteX118" fmla="*/ 792436 w 3024845"/>
                  <a:gd name="connsiteY118" fmla="*/ 175104 h 689379"/>
                  <a:gd name="connsiteX119" fmla="*/ 792436 w 3024845"/>
                  <a:gd name="connsiteY119" fmla="*/ 176725 h 689379"/>
                  <a:gd name="connsiteX120" fmla="*/ 792436 w 3024845"/>
                  <a:gd name="connsiteY120" fmla="*/ 188074 h 689379"/>
                  <a:gd name="connsiteX121" fmla="*/ 794463 w 3024845"/>
                  <a:gd name="connsiteY121" fmla="*/ 188074 h 689379"/>
                  <a:gd name="connsiteX122" fmla="*/ 808650 w 3024845"/>
                  <a:gd name="connsiteY122" fmla="*/ 188074 h 689379"/>
                  <a:gd name="connsiteX123" fmla="*/ 814730 w 3024845"/>
                  <a:gd name="connsiteY123" fmla="*/ 194560 h 689379"/>
                  <a:gd name="connsiteX124" fmla="*/ 814730 w 3024845"/>
                  <a:gd name="connsiteY124" fmla="*/ 216178 h 689379"/>
                  <a:gd name="connsiteX125" fmla="*/ 817010 w 3024845"/>
                  <a:gd name="connsiteY125" fmla="*/ 216178 h 689379"/>
                  <a:gd name="connsiteX126" fmla="*/ 832970 w 3024845"/>
                  <a:gd name="connsiteY126" fmla="*/ 216178 h 689379"/>
                  <a:gd name="connsiteX127" fmla="*/ 832970 w 3024845"/>
                  <a:gd name="connsiteY127" fmla="*/ 217258 h 689379"/>
                  <a:gd name="connsiteX128" fmla="*/ 832970 w 3024845"/>
                  <a:gd name="connsiteY128" fmla="*/ 224825 h 689379"/>
                  <a:gd name="connsiteX129" fmla="*/ 834237 w 3024845"/>
                  <a:gd name="connsiteY129" fmla="*/ 224825 h 689379"/>
                  <a:gd name="connsiteX130" fmla="*/ 843104 w 3024845"/>
                  <a:gd name="connsiteY130" fmla="*/ 224825 h 689379"/>
                  <a:gd name="connsiteX131" fmla="*/ 843104 w 3024845"/>
                  <a:gd name="connsiteY131" fmla="*/ 226986 h 689379"/>
                  <a:gd name="connsiteX132" fmla="*/ 843104 w 3024845"/>
                  <a:gd name="connsiteY132" fmla="*/ 242119 h 689379"/>
                  <a:gd name="connsiteX133" fmla="*/ 847157 w 3024845"/>
                  <a:gd name="connsiteY133" fmla="*/ 240227 h 689379"/>
                  <a:gd name="connsiteX134" fmla="*/ 847157 w 3024845"/>
                  <a:gd name="connsiteY134" fmla="*/ 226986 h 689379"/>
                  <a:gd name="connsiteX135" fmla="*/ 848170 w 3024845"/>
                  <a:gd name="connsiteY135" fmla="*/ 226986 h 689379"/>
                  <a:gd name="connsiteX136" fmla="*/ 855264 w 3024845"/>
                  <a:gd name="connsiteY136" fmla="*/ 226986 h 689379"/>
                  <a:gd name="connsiteX137" fmla="*/ 855264 w 3024845"/>
                  <a:gd name="connsiteY137" fmla="*/ 228608 h 689379"/>
                  <a:gd name="connsiteX138" fmla="*/ 855264 w 3024845"/>
                  <a:gd name="connsiteY138" fmla="*/ 239957 h 689379"/>
                  <a:gd name="connsiteX139" fmla="*/ 856024 w 3024845"/>
                  <a:gd name="connsiteY139" fmla="*/ 239957 h 689379"/>
                  <a:gd name="connsiteX140" fmla="*/ 861344 w 3024845"/>
                  <a:gd name="connsiteY140" fmla="*/ 239957 h 689379"/>
                  <a:gd name="connsiteX141" fmla="*/ 909984 w 3024845"/>
                  <a:gd name="connsiteY141" fmla="*/ 235634 h 689379"/>
                  <a:gd name="connsiteX142" fmla="*/ 909984 w 3024845"/>
                  <a:gd name="connsiteY142" fmla="*/ 236985 h 689379"/>
                  <a:gd name="connsiteX143" fmla="*/ 909984 w 3024845"/>
                  <a:gd name="connsiteY143" fmla="*/ 246442 h 689379"/>
                  <a:gd name="connsiteX144" fmla="*/ 910744 w 3024845"/>
                  <a:gd name="connsiteY144" fmla="*/ 246442 h 689379"/>
                  <a:gd name="connsiteX145" fmla="*/ 916065 w 3024845"/>
                  <a:gd name="connsiteY145" fmla="*/ 246442 h 689379"/>
                  <a:gd name="connsiteX146" fmla="*/ 916065 w 3024845"/>
                  <a:gd name="connsiteY146" fmla="*/ 248604 h 689379"/>
                  <a:gd name="connsiteX147" fmla="*/ 916065 w 3024845"/>
                  <a:gd name="connsiteY147" fmla="*/ 263737 h 689379"/>
                  <a:gd name="connsiteX148" fmla="*/ 918091 w 3024845"/>
                  <a:gd name="connsiteY148" fmla="*/ 262386 h 689379"/>
                  <a:gd name="connsiteX149" fmla="*/ 932278 w 3024845"/>
                  <a:gd name="connsiteY149" fmla="*/ 252928 h 689379"/>
                  <a:gd name="connsiteX150" fmla="*/ 938358 w 3024845"/>
                  <a:gd name="connsiteY150" fmla="*/ 211854 h 689379"/>
                  <a:gd name="connsiteX151" fmla="*/ 939118 w 3024845"/>
                  <a:gd name="connsiteY151" fmla="*/ 211584 h 689379"/>
                  <a:gd name="connsiteX152" fmla="*/ 944438 w 3024845"/>
                  <a:gd name="connsiteY152" fmla="*/ 209692 h 689379"/>
                  <a:gd name="connsiteX153" fmla="*/ 946465 w 3024845"/>
                  <a:gd name="connsiteY153" fmla="*/ 140515 h 689379"/>
                  <a:gd name="connsiteX154" fmla="*/ 948492 w 3024845"/>
                  <a:gd name="connsiteY154" fmla="*/ 209692 h 689379"/>
                  <a:gd name="connsiteX155" fmla="*/ 949252 w 3024845"/>
                  <a:gd name="connsiteY155" fmla="*/ 209962 h 689379"/>
                  <a:gd name="connsiteX156" fmla="*/ 954572 w 3024845"/>
                  <a:gd name="connsiteY156" fmla="*/ 211854 h 689379"/>
                  <a:gd name="connsiteX157" fmla="*/ 954572 w 3024845"/>
                  <a:gd name="connsiteY157" fmla="*/ 125383 h 689379"/>
                  <a:gd name="connsiteX158" fmla="*/ 958625 w 3024845"/>
                  <a:gd name="connsiteY158" fmla="*/ 92956 h 689379"/>
                  <a:gd name="connsiteX159" fmla="*/ 997132 w 3024845"/>
                  <a:gd name="connsiteY159" fmla="*/ 92956 h 689379"/>
                  <a:gd name="connsiteX160" fmla="*/ 997132 w 3024845"/>
                  <a:gd name="connsiteY160" fmla="*/ 125383 h 689379"/>
                  <a:gd name="connsiteX161" fmla="*/ 997892 w 3024845"/>
                  <a:gd name="connsiteY161" fmla="*/ 125383 h 689379"/>
                  <a:gd name="connsiteX162" fmla="*/ 1003212 w 3024845"/>
                  <a:gd name="connsiteY162" fmla="*/ 125383 h 689379"/>
                  <a:gd name="connsiteX163" fmla="*/ 1003212 w 3024845"/>
                  <a:gd name="connsiteY163" fmla="*/ 43235 h 689379"/>
                  <a:gd name="connsiteX164" fmla="*/ 1004986 w 3024845"/>
                  <a:gd name="connsiteY164" fmla="*/ 43235 h 689379"/>
                  <a:gd name="connsiteX165" fmla="*/ 1017399 w 3024845"/>
                  <a:gd name="connsiteY165" fmla="*/ 43235 h 689379"/>
                  <a:gd name="connsiteX166" fmla="*/ 1017399 w 3024845"/>
                  <a:gd name="connsiteY166" fmla="*/ 41344 h 689379"/>
                  <a:gd name="connsiteX167" fmla="*/ 1017399 w 3024845"/>
                  <a:gd name="connsiteY167" fmla="*/ 28103 h 689379"/>
                  <a:gd name="connsiteX168" fmla="*/ 1039693 w 3024845"/>
                  <a:gd name="connsiteY168" fmla="*/ 28103 h 689379"/>
                  <a:gd name="connsiteX169" fmla="*/ 1039693 w 3024845"/>
                  <a:gd name="connsiteY169" fmla="*/ 27022 h 689379"/>
                  <a:gd name="connsiteX170" fmla="*/ 1039693 w 3024845"/>
                  <a:gd name="connsiteY170" fmla="*/ 19456 h 689379"/>
                  <a:gd name="connsiteX171" fmla="*/ 1041466 w 3024845"/>
                  <a:gd name="connsiteY171" fmla="*/ 19456 h 689379"/>
                  <a:gd name="connsiteX172" fmla="*/ 1053880 w 3024845"/>
                  <a:gd name="connsiteY172" fmla="*/ 19456 h 689379"/>
                  <a:gd name="connsiteX173" fmla="*/ 1053880 w 3024845"/>
                  <a:gd name="connsiteY173" fmla="*/ 20537 h 689379"/>
                  <a:gd name="connsiteX174" fmla="*/ 1053880 w 3024845"/>
                  <a:gd name="connsiteY174" fmla="*/ 28103 h 689379"/>
                  <a:gd name="connsiteX175" fmla="*/ 1054640 w 3024845"/>
                  <a:gd name="connsiteY175" fmla="*/ 28103 h 689379"/>
                  <a:gd name="connsiteX176" fmla="*/ 1059960 w 3024845"/>
                  <a:gd name="connsiteY176" fmla="*/ 28103 h 689379"/>
                  <a:gd name="connsiteX177" fmla="*/ 1070093 w 3024845"/>
                  <a:gd name="connsiteY177" fmla="*/ 23779 h 689379"/>
                  <a:gd name="connsiteX178" fmla="*/ 1074146 w 3024845"/>
                  <a:gd name="connsiteY178" fmla="*/ 27022 h 689379"/>
                  <a:gd name="connsiteX179" fmla="*/ 1074146 w 3024845"/>
                  <a:gd name="connsiteY179" fmla="*/ 19456 h 689379"/>
                  <a:gd name="connsiteX180" fmla="*/ 1076426 w 3024845"/>
                  <a:gd name="connsiteY180" fmla="*/ 19456 h 689379"/>
                  <a:gd name="connsiteX181" fmla="*/ 1092387 w 3024845"/>
                  <a:gd name="connsiteY181" fmla="*/ 19456 h 689379"/>
                  <a:gd name="connsiteX182" fmla="*/ 1092387 w 3024845"/>
                  <a:gd name="connsiteY182" fmla="*/ 20537 h 689379"/>
                  <a:gd name="connsiteX183" fmla="*/ 1092387 w 3024845"/>
                  <a:gd name="connsiteY183" fmla="*/ 28103 h 689379"/>
                  <a:gd name="connsiteX184" fmla="*/ 1122787 w 3024845"/>
                  <a:gd name="connsiteY184" fmla="*/ 28103 h 689379"/>
                  <a:gd name="connsiteX185" fmla="*/ 1122787 w 3024845"/>
                  <a:gd name="connsiteY185" fmla="*/ 29724 h 689379"/>
                  <a:gd name="connsiteX186" fmla="*/ 1122787 w 3024845"/>
                  <a:gd name="connsiteY186" fmla="*/ 41074 h 689379"/>
                  <a:gd name="connsiteX187" fmla="*/ 1149134 w 3024845"/>
                  <a:gd name="connsiteY187" fmla="*/ 41074 h 689379"/>
                  <a:gd name="connsiteX188" fmla="*/ 1149134 w 3024845"/>
                  <a:gd name="connsiteY188" fmla="*/ 71338 h 689379"/>
                  <a:gd name="connsiteX189" fmla="*/ 1149894 w 3024845"/>
                  <a:gd name="connsiteY189" fmla="*/ 71338 h 689379"/>
                  <a:gd name="connsiteX190" fmla="*/ 1155214 w 3024845"/>
                  <a:gd name="connsiteY190" fmla="*/ 71338 h 689379"/>
                  <a:gd name="connsiteX191" fmla="*/ 1155214 w 3024845"/>
                  <a:gd name="connsiteY191" fmla="*/ 72419 h 689379"/>
                  <a:gd name="connsiteX192" fmla="*/ 1155214 w 3024845"/>
                  <a:gd name="connsiteY192" fmla="*/ 79986 h 689379"/>
                  <a:gd name="connsiteX193" fmla="*/ 1159268 w 3024845"/>
                  <a:gd name="connsiteY193" fmla="*/ 110250 h 689379"/>
                  <a:gd name="connsiteX194" fmla="*/ 1160028 w 3024845"/>
                  <a:gd name="connsiteY194" fmla="*/ 110250 h 689379"/>
                  <a:gd name="connsiteX195" fmla="*/ 1165348 w 3024845"/>
                  <a:gd name="connsiteY195" fmla="*/ 110250 h 689379"/>
                  <a:gd name="connsiteX196" fmla="*/ 1165348 w 3024845"/>
                  <a:gd name="connsiteY196" fmla="*/ 111061 h 689379"/>
                  <a:gd name="connsiteX197" fmla="*/ 1165348 w 3024845"/>
                  <a:gd name="connsiteY197" fmla="*/ 116736 h 689379"/>
                  <a:gd name="connsiteX198" fmla="*/ 1166361 w 3024845"/>
                  <a:gd name="connsiteY198" fmla="*/ 116736 h 689379"/>
                  <a:gd name="connsiteX199" fmla="*/ 1173454 w 3024845"/>
                  <a:gd name="connsiteY199" fmla="*/ 116736 h 689379"/>
                  <a:gd name="connsiteX200" fmla="*/ 1173454 w 3024845"/>
                  <a:gd name="connsiteY200" fmla="*/ 147001 h 689379"/>
                  <a:gd name="connsiteX201" fmla="*/ 1175481 w 3024845"/>
                  <a:gd name="connsiteY201" fmla="*/ 147001 h 689379"/>
                  <a:gd name="connsiteX202" fmla="*/ 1189668 w 3024845"/>
                  <a:gd name="connsiteY202" fmla="*/ 147001 h 689379"/>
                  <a:gd name="connsiteX203" fmla="*/ 1189668 w 3024845"/>
                  <a:gd name="connsiteY203" fmla="*/ 170780 h 689379"/>
                  <a:gd name="connsiteX204" fmla="*/ 1191695 w 3024845"/>
                  <a:gd name="connsiteY204" fmla="*/ 172401 h 689379"/>
                  <a:gd name="connsiteX205" fmla="*/ 1191695 w 3024845"/>
                  <a:gd name="connsiteY205" fmla="*/ 183751 h 689379"/>
                  <a:gd name="connsiteX206" fmla="*/ 1192455 w 3024845"/>
                  <a:gd name="connsiteY206" fmla="*/ 183751 h 689379"/>
                  <a:gd name="connsiteX207" fmla="*/ 1197775 w 3024845"/>
                  <a:gd name="connsiteY207" fmla="*/ 183751 h 689379"/>
                  <a:gd name="connsiteX208" fmla="*/ 1197775 w 3024845"/>
                  <a:gd name="connsiteY208" fmla="*/ 207530 h 689379"/>
                  <a:gd name="connsiteX209" fmla="*/ 1199041 w 3024845"/>
                  <a:gd name="connsiteY209" fmla="*/ 207530 h 689379"/>
                  <a:gd name="connsiteX210" fmla="*/ 1207908 w 3024845"/>
                  <a:gd name="connsiteY210" fmla="*/ 207530 h 689379"/>
                  <a:gd name="connsiteX211" fmla="*/ 1209935 w 3024845"/>
                  <a:gd name="connsiteY211" fmla="*/ 211584 h 689379"/>
                  <a:gd name="connsiteX212" fmla="*/ 1209935 w 3024845"/>
                  <a:gd name="connsiteY212" fmla="*/ 224825 h 689379"/>
                  <a:gd name="connsiteX213" fmla="*/ 1211455 w 3024845"/>
                  <a:gd name="connsiteY213" fmla="*/ 222933 h 689379"/>
                  <a:gd name="connsiteX214" fmla="*/ 1222095 w 3024845"/>
                  <a:gd name="connsiteY214" fmla="*/ 209692 h 689379"/>
                  <a:gd name="connsiteX215" fmla="*/ 1250469 w 3024845"/>
                  <a:gd name="connsiteY215" fmla="*/ 209692 h 689379"/>
                  <a:gd name="connsiteX216" fmla="*/ 1250469 w 3024845"/>
                  <a:gd name="connsiteY216" fmla="*/ 296163 h 689379"/>
                  <a:gd name="connsiteX217" fmla="*/ 1251229 w 3024845"/>
                  <a:gd name="connsiteY217" fmla="*/ 296163 h 689379"/>
                  <a:gd name="connsiteX218" fmla="*/ 1256549 w 3024845"/>
                  <a:gd name="connsiteY218" fmla="*/ 296163 h 689379"/>
                  <a:gd name="connsiteX219" fmla="*/ 1257309 w 3024845"/>
                  <a:gd name="connsiteY219" fmla="*/ 294812 h 689379"/>
                  <a:gd name="connsiteX220" fmla="*/ 1262629 w 3024845"/>
                  <a:gd name="connsiteY220" fmla="*/ 285354 h 689379"/>
                  <a:gd name="connsiteX221" fmla="*/ 1262629 w 3024845"/>
                  <a:gd name="connsiteY221" fmla="*/ 287246 h 689379"/>
                  <a:gd name="connsiteX222" fmla="*/ 1262629 w 3024845"/>
                  <a:gd name="connsiteY222" fmla="*/ 300487 h 689379"/>
                  <a:gd name="connsiteX223" fmla="*/ 1266682 w 3024845"/>
                  <a:gd name="connsiteY223" fmla="*/ 255090 h 689379"/>
                  <a:gd name="connsiteX224" fmla="*/ 1267442 w 3024845"/>
                  <a:gd name="connsiteY224" fmla="*/ 255090 h 689379"/>
                  <a:gd name="connsiteX225" fmla="*/ 1272762 w 3024845"/>
                  <a:gd name="connsiteY225" fmla="*/ 255090 h 689379"/>
                  <a:gd name="connsiteX226" fmla="*/ 1272762 w 3024845"/>
                  <a:gd name="connsiteY226" fmla="*/ 190236 h 689379"/>
                  <a:gd name="connsiteX227" fmla="*/ 1273776 w 3024845"/>
                  <a:gd name="connsiteY227" fmla="*/ 190236 h 689379"/>
                  <a:gd name="connsiteX228" fmla="*/ 1280869 w 3024845"/>
                  <a:gd name="connsiteY228" fmla="*/ 190236 h 689379"/>
                  <a:gd name="connsiteX229" fmla="*/ 1293029 w 3024845"/>
                  <a:gd name="connsiteY229" fmla="*/ 147001 h 689379"/>
                  <a:gd name="connsiteX230" fmla="*/ 1294296 w 3024845"/>
                  <a:gd name="connsiteY230" fmla="*/ 147001 h 689379"/>
                  <a:gd name="connsiteX231" fmla="*/ 1303163 w 3024845"/>
                  <a:gd name="connsiteY231" fmla="*/ 147001 h 689379"/>
                  <a:gd name="connsiteX232" fmla="*/ 1313296 w 3024845"/>
                  <a:gd name="connsiteY232" fmla="*/ 190236 h 689379"/>
                  <a:gd name="connsiteX233" fmla="*/ 1314309 w 3024845"/>
                  <a:gd name="connsiteY233" fmla="*/ 190236 h 689379"/>
                  <a:gd name="connsiteX234" fmla="*/ 1321403 w 3024845"/>
                  <a:gd name="connsiteY234" fmla="*/ 190236 h 689379"/>
                  <a:gd name="connsiteX235" fmla="*/ 1321403 w 3024845"/>
                  <a:gd name="connsiteY235" fmla="*/ 229148 h 689379"/>
                  <a:gd name="connsiteX236" fmla="*/ 1323176 w 3024845"/>
                  <a:gd name="connsiteY236" fmla="*/ 229148 h 689379"/>
                  <a:gd name="connsiteX237" fmla="*/ 1335590 w 3024845"/>
                  <a:gd name="connsiteY237" fmla="*/ 229148 h 689379"/>
                  <a:gd name="connsiteX238" fmla="*/ 1335590 w 3024845"/>
                  <a:gd name="connsiteY238" fmla="*/ 231310 h 689379"/>
                  <a:gd name="connsiteX239" fmla="*/ 1335590 w 3024845"/>
                  <a:gd name="connsiteY239" fmla="*/ 246442 h 689379"/>
                  <a:gd name="connsiteX240" fmla="*/ 1339643 w 3024845"/>
                  <a:gd name="connsiteY240" fmla="*/ 244281 h 689379"/>
                  <a:gd name="connsiteX241" fmla="*/ 1339643 w 3024845"/>
                  <a:gd name="connsiteY241" fmla="*/ 229148 h 689379"/>
                  <a:gd name="connsiteX242" fmla="*/ 1341163 w 3024845"/>
                  <a:gd name="connsiteY242" fmla="*/ 229148 h 689379"/>
                  <a:gd name="connsiteX243" fmla="*/ 1351803 w 3024845"/>
                  <a:gd name="connsiteY243" fmla="*/ 229148 h 689379"/>
                  <a:gd name="connsiteX244" fmla="*/ 1351803 w 3024845"/>
                  <a:gd name="connsiteY244" fmla="*/ 230769 h 689379"/>
                  <a:gd name="connsiteX245" fmla="*/ 1351803 w 3024845"/>
                  <a:gd name="connsiteY245" fmla="*/ 242119 h 689379"/>
                  <a:gd name="connsiteX246" fmla="*/ 1382204 w 3024845"/>
                  <a:gd name="connsiteY246" fmla="*/ 242119 h 689379"/>
                  <a:gd name="connsiteX247" fmla="*/ 1382204 w 3024845"/>
                  <a:gd name="connsiteY247" fmla="*/ 205369 h 689379"/>
                  <a:gd name="connsiteX248" fmla="*/ 1383470 w 3024845"/>
                  <a:gd name="connsiteY248" fmla="*/ 205369 h 689379"/>
                  <a:gd name="connsiteX249" fmla="*/ 1392337 w 3024845"/>
                  <a:gd name="connsiteY249" fmla="*/ 205369 h 689379"/>
                  <a:gd name="connsiteX250" fmla="*/ 1392337 w 3024845"/>
                  <a:gd name="connsiteY250" fmla="*/ 226986 h 689379"/>
                  <a:gd name="connsiteX251" fmla="*/ 1394364 w 3024845"/>
                  <a:gd name="connsiteY251" fmla="*/ 194560 h 689379"/>
                  <a:gd name="connsiteX252" fmla="*/ 1416657 w 3024845"/>
                  <a:gd name="connsiteY252" fmla="*/ 194560 h 689379"/>
                  <a:gd name="connsiteX253" fmla="*/ 1416657 w 3024845"/>
                  <a:gd name="connsiteY253" fmla="*/ 192938 h 689379"/>
                  <a:gd name="connsiteX254" fmla="*/ 1416657 w 3024845"/>
                  <a:gd name="connsiteY254" fmla="*/ 181589 h 689379"/>
                  <a:gd name="connsiteX255" fmla="*/ 1417417 w 3024845"/>
                  <a:gd name="connsiteY255" fmla="*/ 181589 h 689379"/>
                  <a:gd name="connsiteX256" fmla="*/ 1422737 w 3024845"/>
                  <a:gd name="connsiteY256" fmla="*/ 181589 h 689379"/>
                  <a:gd name="connsiteX257" fmla="*/ 1422737 w 3024845"/>
                  <a:gd name="connsiteY257" fmla="*/ 179698 h 689379"/>
                  <a:gd name="connsiteX258" fmla="*/ 1422737 w 3024845"/>
                  <a:gd name="connsiteY258" fmla="*/ 166457 h 689379"/>
                  <a:gd name="connsiteX259" fmla="*/ 1426791 w 3024845"/>
                  <a:gd name="connsiteY259" fmla="*/ 172942 h 689379"/>
                  <a:gd name="connsiteX260" fmla="*/ 1429071 w 3024845"/>
                  <a:gd name="connsiteY260" fmla="*/ 172942 h 689379"/>
                  <a:gd name="connsiteX261" fmla="*/ 1445031 w 3024845"/>
                  <a:gd name="connsiteY261" fmla="*/ 172942 h 689379"/>
                  <a:gd name="connsiteX262" fmla="*/ 1445031 w 3024845"/>
                  <a:gd name="connsiteY262" fmla="*/ 172131 h 689379"/>
                  <a:gd name="connsiteX263" fmla="*/ 1445031 w 3024845"/>
                  <a:gd name="connsiteY263" fmla="*/ 166457 h 689379"/>
                  <a:gd name="connsiteX264" fmla="*/ 1445791 w 3024845"/>
                  <a:gd name="connsiteY264" fmla="*/ 166457 h 689379"/>
                  <a:gd name="connsiteX265" fmla="*/ 1451111 w 3024845"/>
                  <a:gd name="connsiteY265" fmla="*/ 166457 h 689379"/>
                  <a:gd name="connsiteX266" fmla="*/ 1451111 w 3024845"/>
                  <a:gd name="connsiteY266" fmla="*/ 167808 h 689379"/>
                  <a:gd name="connsiteX267" fmla="*/ 1451111 w 3024845"/>
                  <a:gd name="connsiteY267" fmla="*/ 177266 h 689379"/>
                  <a:gd name="connsiteX268" fmla="*/ 1489618 w 3024845"/>
                  <a:gd name="connsiteY268" fmla="*/ 177266 h 689379"/>
                  <a:gd name="connsiteX269" fmla="*/ 1489618 w 3024845"/>
                  <a:gd name="connsiteY269" fmla="*/ 315619 h 689379"/>
                  <a:gd name="connsiteX270" fmla="*/ 1491138 w 3024845"/>
                  <a:gd name="connsiteY270" fmla="*/ 315619 h 689379"/>
                  <a:gd name="connsiteX271" fmla="*/ 1501778 w 3024845"/>
                  <a:gd name="connsiteY271" fmla="*/ 315619 h 689379"/>
                  <a:gd name="connsiteX272" fmla="*/ 1501778 w 3024845"/>
                  <a:gd name="connsiteY272" fmla="*/ 302649 h 689379"/>
                  <a:gd name="connsiteX273" fmla="*/ 1505832 w 3024845"/>
                  <a:gd name="connsiteY273" fmla="*/ 302649 h 689379"/>
                  <a:gd name="connsiteX274" fmla="*/ 1505832 w 3024845"/>
                  <a:gd name="connsiteY274" fmla="*/ 315619 h 689379"/>
                  <a:gd name="connsiteX275" fmla="*/ 1536232 w 3024845"/>
                  <a:gd name="connsiteY275" fmla="*/ 315619 h 689379"/>
                  <a:gd name="connsiteX276" fmla="*/ 1536232 w 3024845"/>
                  <a:gd name="connsiteY276" fmla="*/ 285354 h 689379"/>
                  <a:gd name="connsiteX277" fmla="*/ 1548392 w 3024845"/>
                  <a:gd name="connsiteY277" fmla="*/ 285354 h 689379"/>
                  <a:gd name="connsiteX278" fmla="*/ 1560552 w 3024845"/>
                  <a:gd name="connsiteY278" fmla="*/ 283193 h 689379"/>
                  <a:gd name="connsiteX279" fmla="*/ 1564606 w 3024845"/>
                  <a:gd name="connsiteY279" fmla="*/ 285354 h 689379"/>
                  <a:gd name="connsiteX280" fmla="*/ 1574739 w 3024845"/>
                  <a:gd name="connsiteY280" fmla="*/ 285354 h 689379"/>
                  <a:gd name="connsiteX281" fmla="*/ 1574739 w 3024845"/>
                  <a:gd name="connsiteY281" fmla="*/ 315619 h 689379"/>
                  <a:gd name="connsiteX282" fmla="*/ 1582846 w 3024845"/>
                  <a:gd name="connsiteY282" fmla="*/ 315619 h 689379"/>
                  <a:gd name="connsiteX283" fmla="*/ 1582846 w 3024845"/>
                  <a:gd name="connsiteY283" fmla="*/ 332914 h 689379"/>
                  <a:gd name="connsiteX284" fmla="*/ 1592182 w 3024845"/>
                  <a:gd name="connsiteY284" fmla="*/ 333819 h 689379"/>
                  <a:gd name="connsiteX285" fmla="*/ 1605140 w 3024845"/>
                  <a:gd name="connsiteY285" fmla="*/ 333819 h 689379"/>
                  <a:gd name="connsiteX286" fmla="*/ 1605140 w 3024845"/>
                  <a:gd name="connsiteY286" fmla="*/ 317781 h 689379"/>
                  <a:gd name="connsiteX287" fmla="*/ 1673096 w 3024845"/>
                  <a:gd name="connsiteY287" fmla="*/ 317781 h 689379"/>
                  <a:gd name="connsiteX288" fmla="*/ 1673096 w 3024845"/>
                  <a:gd name="connsiteY288" fmla="*/ 232528 h 689379"/>
                  <a:gd name="connsiteX289" fmla="*/ 1745104 w 3024845"/>
                  <a:gd name="connsiteY289" fmla="*/ 232528 h 689379"/>
                  <a:gd name="connsiteX290" fmla="*/ 1745104 w 3024845"/>
                  <a:gd name="connsiteY290" fmla="*/ 311296 h 689379"/>
                  <a:gd name="connsiteX291" fmla="*/ 1747008 w 3024845"/>
                  <a:gd name="connsiteY291" fmla="*/ 311296 h 689379"/>
                  <a:gd name="connsiteX292" fmla="*/ 1748250 w 3024845"/>
                  <a:gd name="connsiteY292" fmla="*/ 333819 h 689379"/>
                  <a:gd name="connsiteX293" fmla="*/ 1757926 w 3024845"/>
                  <a:gd name="connsiteY293" fmla="*/ 333819 h 689379"/>
                  <a:gd name="connsiteX294" fmla="*/ 1759168 w 3024845"/>
                  <a:gd name="connsiteY294" fmla="*/ 311296 h 689379"/>
                  <a:gd name="connsiteX295" fmla="*/ 1765248 w 3024845"/>
                  <a:gd name="connsiteY295" fmla="*/ 311296 h 689379"/>
                  <a:gd name="connsiteX296" fmla="*/ 1766490 w 3024845"/>
                  <a:gd name="connsiteY296" fmla="*/ 333819 h 689379"/>
                  <a:gd name="connsiteX297" fmla="*/ 1817112 w 3024845"/>
                  <a:gd name="connsiteY297" fmla="*/ 333819 h 689379"/>
                  <a:gd name="connsiteX298" fmla="*/ 1817112 w 3024845"/>
                  <a:gd name="connsiteY298" fmla="*/ 170791 h 689379"/>
                  <a:gd name="connsiteX299" fmla="*/ 2014439 w 3024845"/>
                  <a:gd name="connsiteY299" fmla="*/ 170791 h 689379"/>
                  <a:gd name="connsiteX300" fmla="*/ 2014439 w 3024845"/>
                  <a:gd name="connsiteY300" fmla="*/ 333819 h 689379"/>
                  <a:gd name="connsiteX301" fmla="*/ 2033136 w 3024845"/>
                  <a:gd name="connsiteY301" fmla="*/ 333819 h 689379"/>
                  <a:gd name="connsiteX302" fmla="*/ 2033136 w 3024845"/>
                  <a:gd name="connsiteY302" fmla="*/ 251126 h 689379"/>
                  <a:gd name="connsiteX303" fmla="*/ 2128256 w 3024845"/>
                  <a:gd name="connsiteY303" fmla="*/ 251126 h 689379"/>
                  <a:gd name="connsiteX304" fmla="*/ 2180720 w 3024845"/>
                  <a:gd name="connsiteY304" fmla="*/ 185913 h 689379"/>
                  <a:gd name="connsiteX305" fmla="*/ 2245574 w 3024845"/>
                  <a:gd name="connsiteY305" fmla="*/ 185913 h 689379"/>
                  <a:gd name="connsiteX306" fmla="*/ 2245574 w 3024845"/>
                  <a:gd name="connsiteY306" fmla="*/ 261575 h 689379"/>
                  <a:gd name="connsiteX307" fmla="*/ 2253681 w 3024845"/>
                  <a:gd name="connsiteY307" fmla="*/ 261575 h 689379"/>
                  <a:gd name="connsiteX308" fmla="*/ 2255708 w 3024845"/>
                  <a:gd name="connsiteY308" fmla="*/ 255090 h 689379"/>
                  <a:gd name="connsiteX309" fmla="*/ 2261788 w 3024845"/>
                  <a:gd name="connsiteY309" fmla="*/ 255090 h 689379"/>
                  <a:gd name="connsiteX310" fmla="*/ 2263815 w 3024845"/>
                  <a:gd name="connsiteY310" fmla="*/ 263737 h 689379"/>
                  <a:gd name="connsiteX311" fmla="*/ 2275975 w 3024845"/>
                  <a:gd name="connsiteY311" fmla="*/ 263737 h 689379"/>
                  <a:gd name="connsiteX312" fmla="*/ 2275975 w 3024845"/>
                  <a:gd name="connsiteY312" fmla="*/ 257251 h 689379"/>
                  <a:gd name="connsiteX313" fmla="*/ 2298268 w 3024845"/>
                  <a:gd name="connsiteY313" fmla="*/ 257251 h 689379"/>
                  <a:gd name="connsiteX314" fmla="*/ 2298268 w 3024845"/>
                  <a:gd name="connsiteY314" fmla="*/ 263737 h 689379"/>
                  <a:gd name="connsiteX315" fmla="*/ 2318535 w 3024845"/>
                  <a:gd name="connsiteY315" fmla="*/ 263737 h 689379"/>
                  <a:gd name="connsiteX316" fmla="*/ 2318535 w 3024845"/>
                  <a:gd name="connsiteY316" fmla="*/ 309134 h 689379"/>
                  <a:gd name="connsiteX317" fmla="*/ 2332722 w 3024845"/>
                  <a:gd name="connsiteY317" fmla="*/ 309134 h 689379"/>
                  <a:gd name="connsiteX318" fmla="*/ 2332722 w 3024845"/>
                  <a:gd name="connsiteY318" fmla="*/ 296163 h 689379"/>
                  <a:gd name="connsiteX319" fmla="*/ 2348936 w 3024845"/>
                  <a:gd name="connsiteY319" fmla="*/ 296163 h 689379"/>
                  <a:gd name="connsiteX320" fmla="*/ 2348936 w 3024845"/>
                  <a:gd name="connsiteY320" fmla="*/ 116736 h 689379"/>
                  <a:gd name="connsiteX321" fmla="*/ 2355016 w 3024845"/>
                  <a:gd name="connsiteY321" fmla="*/ 110250 h 689379"/>
                  <a:gd name="connsiteX322" fmla="*/ 2427977 w 3024845"/>
                  <a:gd name="connsiteY322" fmla="*/ 110250 h 689379"/>
                  <a:gd name="connsiteX323" fmla="*/ 2427977 w 3024845"/>
                  <a:gd name="connsiteY323" fmla="*/ 118898 h 689379"/>
                  <a:gd name="connsiteX324" fmla="*/ 2438110 w 3024845"/>
                  <a:gd name="connsiteY324" fmla="*/ 118898 h 689379"/>
                  <a:gd name="connsiteX325" fmla="*/ 2438110 w 3024845"/>
                  <a:gd name="connsiteY325" fmla="*/ 233472 h 689379"/>
                  <a:gd name="connsiteX326" fmla="*/ 2460404 w 3024845"/>
                  <a:gd name="connsiteY326" fmla="*/ 233472 h 689379"/>
                  <a:gd name="connsiteX327" fmla="*/ 2460404 w 3024845"/>
                  <a:gd name="connsiteY327" fmla="*/ 166457 h 689379"/>
                  <a:gd name="connsiteX328" fmla="*/ 2486751 w 3024845"/>
                  <a:gd name="connsiteY328" fmla="*/ 166457 h 689379"/>
                  <a:gd name="connsiteX329" fmla="*/ 2490804 w 3024845"/>
                  <a:gd name="connsiteY329" fmla="*/ 162133 h 689379"/>
                  <a:gd name="connsiteX330" fmla="*/ 2498911 w 3024845"/>
                  <a:gd name="connsiteY330" fmla="*/ 162133 h 689379"/>
                  <a:gd name="connsiteX331" fmla="*/ 2502964 w 3024845"/>
                  <a:gd name="connsiteY331" fmla="*/ 166457 h 689379"/>
                  <a:gd name="connsiteX332" fmla="*/ 2525258 w 3024845"/>
                  <a:gd name="connsiteY332" fmla="*/ 166457 h 689379"/>
                  <a:gd name="connsiteX333" fmla="*/ 2525258 w 3024845"/>
                  <a:gd name="connsiteY333" fmla="*/ 49721 h 689379"/>
                  <a:gd name="connsiteX334" fmla="*/ 2582005 w 3024845"/>
                  <a:gd name="connsiteY334" fmla="*/ 38912 h 689379"/>
                  <a:gd name="connsiteX335" fmla="*/ 2582005 w 3024845"/>
                  <a:gd name="connsiteY335" fmla="*/ 39993 h 689379"/>
                  <a:gd name="connsiteX336" fmla="*/ 2582005 w 3024845"/>
                  <a:gd name="connsiteY336" fmla="*/ 47559 h 689379"/>
                  <a:gd name="connsiteX337" fmla="*/ 2608352 w 3024845"/>
                  <a:gd name="connsiteY337" fmla="*/ 47559 h 689379"/>
                  <a:gd name="connsiteX338" fmla="*/ 2608352 w 3024845"/>
                  <a:gd name="connsiteY338" fmla="*/ 302649 h 689379"/>
                  <a:gd name="connsiteX339" fmla="*/ 2630646 w 3024845"/>
                  <a:gd name="connsiteY339" fmla="*/ 302649 h 689379"/>
                  <a:gd name="connsiteX340" fmla="*/ 2630646 w 3024845"/>
                  <a:gd name="connsiteY340" fmla="*/ 298325 h 689379"/>
                  <a:gd name="connsiteX341" fmla="*/ 2642806 w 3024845"/>
                  <a:gd name="connsiteY341" fmla="*/ 298325 h 689379"/>
                  <a:gd name="connsiteX342" fmla="*/ 2642806 w 3024845"/>
                  <a:gd name="connsiteY342" fmla="*/ 302649 h 689379"/>
                  <a:gd name="connsiteX343" fmla="*/ 2667126 w 3024845"/>
                  <a:gd name="connsiteY343" fmla="*/ 302649 h 689379"/>
                  <a:gd name="connsiteX344" fmla="*/ 2667126 w 3024845"/>
                  <a:gd name="connsiteY344" fmla="*/ 289678 h 689379"/>
                  <a:gd name="connsiteX345" fmla="*/ 2695500 w 3024845"/>
                  <a:gd name="connsiteY345" fmla="*/ 289678 h 689379"/>
                  <a:gd name="connsiteX346" fmla="*/ 2707660 w 3024845"/>
                  <a:gd name="connsiteY346" fmla="*/ 285354 h 689379"/>
                  <a:gd name="connsiteX347" fmla="*/ 2727927 w 3024845"/>
                  <a:gd name="connsiteY347" fmla="*/ 289678 h 689379"/>
                  <a:gd name="connsiteX348" fmla="*/ 2727927 w 3024845"/>
                  <a:gd name="connsiteY348" fmla="*/ 272384 h 689379"/>
                  <a:gd name="connsiteX349" fmla="*/ 2736034 w 3024845"/>
                  <a:gd name="connsiteY349" fmla="*/ 272384 h 689379"/>
                  <a:gd name="connsiteX350" fmla="*/ 2736034 w 3024845"/>
                  <a:gd name="connsiteY350" fmla="*/ 259413 h 689379"/>
                  <a:gd name="connsiteX351" fmla="*/ 2792781 w 3024845"/>
                  <a:gd name="connsiteY351" fmla="*/ 259413 h 689379"/>
                  <a:gd name="connsiteX352" fmla="*/ 2792781 w 3024845"/>
                  <a:gd name="connsiteY352" fmla="*/ 229148 h 689379"/>
                  <a:gd name="connsiteX353" fmla="*/ 2811021 w 3024845"/>
                  <a:gd name="connsiteY353" fmla="*/ 229148 h 689379"/>
                  <a:gd name="connsiteX354" fmla="*/ 2811021 w 3024845"/>
                  <a:gd name="connsiteY354" fmla="*/ 222663 h 689379"/>
                  <a:gd name="connsiteX355" fmla="*/ 2823181 w 3024845"/>
                  <a:gd name="connsiteY355" fmla="*/ 222663 h 689379"/>
                  <a:gd name="connsiteX356" fmla="*/ 2823181 w 3024845"/>
                  <a:gd name="connsiteY356" fmla="*/ 229148 h 689379"/>
                  <a:gd name="connsiteX357" fmla="*/ 2839395 w 3024845"/>
                  <a:gd name="connsiteY357" fmla="*/ 229148 h 689379"/>
                  <a:gd name="connsiteX358" fmla="*/ 2839395 w 3024845"/>
                  <a:gd name="connsiteY358" fmla="*/ 278869 h 689379"/>
                  <a:gd name="connsiteX359" fmla="*/ 2871822 w 3024845"/>
                  <a:gd name="connsiteY359" fmla="*/ 278869 h 689379"/>
                  <a:gd name="connsiteX360" fmla="*/ 2871822 w 3024845"/>
                  <a:gd name="connsiteY360" fmla="*/ 252928 h 689379"/>
                  <a:gd name="connsiteX361" fmla="*/ 2910329 w 3024845"/>
                  <a:gd name="connsiteY361" fmla="*/ 252928 h 689379"/>
                  <a:gd name="connsiteX362" fmla="*/ 2910329 w 3024845"/>
                  <a:gd name="connsiteY362" fmla="*/ 222663 h 689379"/>
                  <a:gd name="connsiteX363" fmla="*/ 2958970 w 3024845"/>
                  <a:gd name="connsiteY363" fmla="*/ 222663 h 689379"/>
                  <a:gd name="connsiteX364" fmla="*/ 3024845 w 3024845"/>
                  <a:gd name="connsiteY364" fmla="*/ 689379 h 689379"/>
                  <a:gd name="connsiteX365" fmla="*/ 2054 w 3024845"/>
                  <a:gd name="connsiteY365" fmla="*/ 687046 h 689379"/>
                  <a:gd name="connsiteX366" fmla="*/ 0 w 3024845"/>
                  <a:gd name="connsiteY366" fmla="*/ 252928 h 689379"/>
                  <a:gd name="connsiteX367" fmla="*/ 20267 w 3024845"/>
                  <a:gd name="connsiteY367" fmla="*/ 252928 h 689379"/>
                  <a:gd name="connsiteX368" fmla="*/ 20774 w 3024845"/>
                  <a:gd name="connsiteY368" fmla="*/ 251847 h 689379"/>
                  <a:gd name="connsiteX369" fmla="*/ 24320 w 3024845"/>
                  <a:gd name="connsiteY369" fmla="*/ 244281 h 689379"/>
                  <a:gd name="connsiteX370" fmla="*/ 26094 w 3024845"/>
                  <a:gd name="connsiteY370" fmla="*/ 244551 h 689379"/>
                  <a:gd name="connsiteX371" fmla="*/ 38507 w 3024845"/>
                  <a:gd name="connsiteY371" fmla="*/ 246442 h 689379"/>
                  <a:gd name="connsiteX372" fmla="*/ 39014 w 3024845"/>
                  <a:gd name="connsiteY372" fmla="*/ 247794 h 689379"/>
                  <a:gd name="connsiteX373" fmla="*/ 42560 w 3024845"/>
                  <a:gd name="connsiteY373" fmla="*/ 257251 h 689379"/>
                  <a:gd name="connsiteX374" fmla="*/ 68907 w 3024845"/>
                  <a:gd name="connsiteY374" fmla="*/ 259413 h 689379"/>
                  <a:gd name="connsiteX375" fmla="*/ 68907 w 3024845"/>
                  <a:gd name="connsiteY375" fmla="*/ 136192 h 689379"/>
                  <a:gd name="connsiteX376" fmla="*/ 70934 w 3024845"/>
                  <a:gd name="connsiteY376" fmla="*/ 136192 h 689379"/>
                  <a:gd name="connsiteX377" fmla="*/ 85121 w 3024845"/>
                  <a:gd name="connsiteY377" fmla="*/ 136192 h 689379"/>
                  <a:gd name="connsiteX378" fmla="*/ 85121 w 3024845"/>
                  <a:gd name="connsiteY378" fmla="*/ 0 h 689379"/>
                  <a:gd name="connsiteX379" fmla="*/ 86894 w 3024845"/>
                  <a:gd name="connsiteY379" fmla="*/ 0 h 689379"/>
                  <a:gd name="connsiteX380" fmla="*/ 99308 w 3024845"/>
                  <a:gd name="connsiteY380" fmla="*/ 0 h 689379"/>
                  <a:gd name="connsiteX0" fmla="*/ 99308 w 2961438"/>
                  <a:gd name="connsiteY0" fmla="*/ 0 h 689379"/>
                  <a:gd name="connsiteX1" fmla="*/ 220909 w 2961438"/>
                  <a:gd name="connsiteY1" fmla="*/ 0 h 689379"/>
                  <a:gd name="connsiteX2" fmla="*/ 223189 w 2961438"/>
                  <a:gd name="connsiteY2" fmla="*/ 0 h 689379"/>
                  <a:gd name="connsiteX3" fmla="*/ 239150 w 2961438"/>
                  <a:gd name="connsiteY3" fmla="*/ 0 h 689379"/>
                  <a:gd name="connsiteX4" fmla="*/ 239150 w 2961438"/>
                  <a:gd name="connsiteY4" fmla="*/ 140515 h 689379"/>
                  <a:gd name="connsiteX5" fmla="*/ 240670 w 2961438"/>
                  <a:gd name="connsiteY5" fmla="*/ 140245 h 689379"/>
                  <a:gd name="connsiteX6" fmla="*/ 251310 w 2961438"/>
                  <a:gd name="connsiteY6" fmla="*/ 138354 h 689379"/>
                  <a:gd name="connsiteX7" fmla="*/ 249283 w 2961438"/>
                  <a:gd name="connsiteY7" fmla="*/ 226986 h 689379"/>
                  <a:gd name="connsiteX8" fmla="*/ 250803 w 2961438"/>
                  <a:gd name="connsiteY8" fmla="*/ 227257 h 689379"/>
                  <a:gd name="connsiteX9" fmla="*/ 261443 w 2961438"/>
                  <a:gd name="connsiteY9" fmla="*/ 229148 h 689379"/>
                  <a:gd name="connsiteX10" fmla="*/ 261696 w 2961438"/>
                  <a:gd name="connsiteY10" fmla="*/ 229959 h 689379"/>
                  <a:gd name="connsiteX11" fmla="*/ 263470 w 2961438"/>
                  <a:gd name="connsiteY11" fmla="*/ 235634 h 689379"/>
                  <a:gd name="connsiteX12" fmla="*/ 264230 w 2961438"/>
                  <a:gd name="connsiteY12" fmla="*/ 233202 h 689379"/>
                  <a:gd name="connsiteX13" fmla="*/ 269550 w 2961438"/>
                  <a:gd name="connsiteY13" fmla="*/ 216178 h 689379"/>
                  <a:gd name="connsiteX14" fmla="*/ 271323 w 2961438"/>
                  <a:gd name="connsiteY14" fmla="*/ 216178 h 689379"/>
                  <a:gd name="connsiteX15" fmla="*/ 283737 w 2961438"/>
                  <a:gd name="connsiteY15" fmla="*/ 216178 h 689379"/>
                  <a:gd name="connsiteX16" fmla="*/ 283737 w 2961438"/>
                  <a:gd name="connsiteY16" fmla="*/ 248604 h 689379"/>
                  <a:gd name="connsiteX17" fmla="*/ 284750 w 2961438"/>
                  <a:gd name="connsiteY17" fmla="*/ 249145 h 689379"/>
                  <a:gd name="connsiteX18" fmla="*/ 291844 w 2961438"/>
                  <a:gd name="connsiteY18" fmla="*/ 252928 h 689379"/>
                  <a:gd name="connsiteX19" fmla="*/ 291844 w 2961438"/>
                  <a:gd name="connsiteY19" fmla="*/ 254279 h 689379"/>
                  <a:gd name="connsiteX20" fmla="*/ 291844 w 2961438"/>
                  <a:gd name="connsiteY20" fmla="*/ 263737 h 689379"/>
                  <a:gd name="connsiteX21" fmla="*/ 336431 w 2961438"/>
                  <a:gd name="connsiteY21" fmla="*/ 263737 h 689379"/>
                  <a:gd name="connsiteX22" fmla="*/ 336431 w 2961438"/>
                  <a:gd name="connsiteY22" fmla="*/ 264818 h 689379"/>
                  <a:gd name="connsiteX23" fmla="*/ 336431 w 2961438"/>
                  <a:gd name="connsiteY23" fmla="*/ 272384 h 689379"/>
                  <a:gd name="connsiteX24" fmla="*/ 338457 w 2961438"/>
                  <a:gd name="connsiteY24" fmla="*/ 272384 h 689379"/>
                  <a:gd name="connsiteX25" fmla="*/ 352644 w 2961438"/>
                  <a:gd name="connsiteY25" fmla="*/ 272384 h 689379"/>
                  <a:gd name="connsiteX26" fmla="*/ 352644 w 2961438"/>
                  <a:gd name="connsiteY26" fmla="*/ 242119 h 689379"/>
                  <a:gd name="connsiteX27" fmla="*/ 397231 w 2961438"/>
                  <a:gd name="connsiteY27" fmla="*/ 242119 h 689379"/>
                  <a:gd name="connsiteX28" fmla="*/ 397231 w 2961438"/>
                  <a:gd name="connsiteY28" fmla="*/ 240768 h 689379"/>
                  <a:gd name="connsiteX29" fmla="*/ 397231 w 2961438"/>
                  <a:gd name="connsiteY29" fmla="*/ 231310 h 689379"/>
                  <a:gd name="connsiteX30" fmla="*/ 398245 w 2961438"/>
                  <a:gd name="connsiteY30" fmla="*/ 231310 h 689379"/>
                  <a:gd name="connsiteX31" fmla="*/ 405338 w 2961438"/>
                  <a:gd name="connsiteY31" fmla="*/ 231310 h 689379"/>
                  <a:gd name="connsiteX32" fmla="*/ 405338 w 2961438"/>
                  <a:gd name="connsiteY32" fmla="*/ 229419 h 689379"/>
                  <a:gd name="connsiteX33" fmla="*/ 405338 w 2961438"/>
                  <a:gd name="connsiteY33" fmla="*/ 216178 h 689379"/>
                  <a:gd name="connsiteX34" fmla="*/ 406098 w 2961438"/>
                  <a:gd name="connsiteY34" fmla="*/ 216178 h 689379"/>
                  <a:gd name="connsiteX35" fmla="*/ 411418 w 2961438"/>
                  <a:gd name="connsiteY35" fmla="*/ 216178 h 689379"/>
                  <a:gd name="connsiteX36" fmla="*/ 411418 w 2961438"/>
                  <a:gd name="connsiteY36" fmla="*/ 215097 h 689379"/>
                  <a:gd name="connsiteX37" fmla="*/ 411418 w 2961438"/>
                  <a:gd name="connsiteY37" fmla="*/ 207530 h 689379"/>
                  <a:gd name="connsiteX38" fmla="*/ 413445 w 2961438"/>
                  <a:gd name="connsiteY38" fmla="*/ 207530 h 689379"/>
                  <a:gd name="connsiteX39" fmla="*/ 427632 w 2961438"/>
                  <a:gd name="connsiteY39" fmla="*/ 207530 h 689379"/>
                  <a:gd name="connsiteX40" fmla="*/ 427632 w 2961438"/>
                  <a:gd name="connsiteY40" fmla="*/ 208611 h 689379"/>
                  <a:gd name="connsiteX41" fmla="*/ 427632 w 2961438"/>
                  <a:gd name="connsiteY41" fmla="*/ 216178 h 689379"/>
                  <a:gd name="connsiteX42" fmla="*/ 449925 w 2961438"/>
                  <a:gd name="connsiteY42" fmla="*/ 216178 h 689379"/>
                  <a:gd name="connsiteX43" fmla="*/ 449925 w 2961438"/>
                  <a:gd name="connsiteY43" fmla="*/ 214286 h 689379"/>
                  <a:gd name="connsiteX44" fmla="*/ 449925 w 2961438"/>
                  <a:gd name="connsiteY44" fmla="*/ 201045 h 689379"/>
                  <a:gd name="connsiteX45" fmla="*/ 451699 w 2961438"/>
                  <a:gd name="connsiteY45" fmla="*/ 201045 h 689379"/>
                  <a:gd name="connsiteX46" fmla="*/ 464112 w 2961438"/>
                  <a:gd name="connsiteY46" fmla="*/ 201045 h 689379"/>
                  <a:gd name="connsiteX47" fmla="*/ 464112 w 2961438"/>
                  <a:gd name="connsiteY47" fmla="*/ 224825 h 689379"/>
                  <a:gd name="connsiteX48" fmla="*/ 465126 w 2961438"/>
                  <a:gd name="connsiteY48" fmla="*/ 224825 h 689379"/>
                  <a:gd name="connsiteX49" fmla="*/ 472219 w 2961438"/>
                  <a:gd name="connsiteY49" fmla="*/ 224825 h 689379"/>
                  <a:gd name="connsiteX50" fmla="*/ 472219 w 2961438"/>
                  <a:gd name="connsiteY50" fmla="*/ 223744 h 689379"/>
                  <a:gd name="connsiteX51" fmla="*/ 472219 w 2961438"/>
                  <a:gd name="connsiteY51" fmla="*/ 216178 h 689379"/>
                  <a:gd name="connsiteX52" fmla="*/ 473992 w 2961438"/>
                  <a:gd name="connsiteY52" fmla="*/ 216178 h 689379"/>
                  <a:gd name="connsiteX53" fmla="*/ 486406 w 2961438"/>
                  <a:gd name="connsiteY53" fmla="*/ 216178 h 689379"/>
                  <a:gd name="connsiteX54" fmla="*/ 486406 w 2961438"/>
                  <a:gd name="connsiteY54" fmla="*/ 242119 h 689379"/>
                  <a:gd name="connsiteX55" fmla="*/ 488433 w 2961438"/>
                  <a:gd name="connsiteY55" fmla="*/ 242119 h 689379"/>
                  <a:gd name="connsiteX56" fmla="*/ 502619 w 2961438"/>
                  <a:gd name="connsiteY56" fmla="*/ 242119 h 689379"/>
                  <a:gd name="connsiteX57" fmla="*/ 502619 w 2961438"/>
                  <a:gd name="connsiteY57" fmla="*/ 243740 h 689379"/>
                  <a:gd name="connsiteX58" fmla="*/ 502619 w 2961438"/>
                  <a:gd name="connsiteY58" fmla="*/ 255090 h 689379"/>
                  <a:gd name="connsiteX59" fmla="*/ 503379 w 2961438"/>
                  <a:gd name="connsiteY59" fmla="*/ 255090 h 689379"/>
                  <a:gd name="connsiteX60" fmla="*/ 508700 w 2961438"/>
                  <a:gd name="connsiteY60" fmla="*/ 255090 h 689379"/>
                  <a:gd name="connsiteX61" fmla="*/ 508700 w 2961438"/>
                  <a:gd name="connsiteY61" fmla="*/ 254279 h 689379"/>
                  <a:gd name="connsiteX62" fmla="*/ 508700 w 2961438"/>
                  <a:gd name="connsiteY62" fmla="*/ 248604 h 689379"/>
                  <a:gd name="connsiteX63" fmla="*/ 539100 w 2961438"/>
                  <a:gd name="connsiteY63" fmla="*/ 248604 h 689379"/>
                  <a:gd name="connsiteX64" fmla="*/ 539100 w 2961438"/>
                  <a:gd name="connsiteY64" fmla="*/ 272384 h 689379"/>
                  <a:gd name="connsiteX65" fmla="*/ 540113 w 2961438"/>
                  <a:gd name="connsiteY65" fmla="*/ 272384 h 689379"/>
                  <a:gd name="connsiteX66" fmla="*/ 547207 w 2961438"/>
                  <a:gd name="connsiteY66" fmla="*/ 272384 h 689379"/>
                  <a:gd name="connsiteX67" fmla="*/ 547207 w 2961438"/>
                  <a:gd name="connsiteY67" fmla="*/ 273465 h 689379"/>
                  <a:gd name="connsiteX68" fmla="*/ 547207 w 2961438"/>
                  <a:gd name="connsiteY68" fmla="*/ 281031 h 689379"/>
                  <a:gd name="connsiteX69" fmla="*/ 547967 w 2961438"/>
                  <a:gd name="connsiteY69" fmla="*/ 281031 h 689379"/>
                  <a:gd name="connsiteX70" fmla="*/ 553287 w 2961438"/>
                  <a:gd name="connsiteY70" fmla="*/ 281031 h 689379"/>
                  <a:gd name="connsiteX71" fmla="*/ 553287 w 2961438"/>
                  <a:gd name="connsiteY71" fmla="*/ 278869 h 689379"/>
                  <a:gd name="connsiteX72" fmla="*/ 553287 w 2961438"/>
                  <a:gd name="connsiteY72" fmla="*/ 263737 h 689379"/>
                  <a:gd name="connsiteX73" fmla="*/ 554300 w 2961438"/>
                  <a:gd name="connsiteY73" fmla="*/ 263737 h 689379"/>
                  <a:gd name="connsiteX74" fmla="*/ 561394 w 2961438"/>
                  <a:gd name="connsiteY74" fmla="*/ 263737 h 689379"/>
                  <a:gd name="connsiteX75" fmla="*/ 561394 w 2961438"/>
                  <a:gd name="connsiteY75" fmla="*/ 264818 h 689379"/>
                  <a:gd name="connsiteX76" fmla="*/ 561394 w 2961438"/>
                  <a:gd name="connsiteY76" fmla="*/ 272384 h 689379"/>
                  <a:gd name="connsiteX77" fmla="*/ 566714 w 2961438"/>
                  <a:gd name="connsiteY77" fmla="*/ 270391 h 689379"/>
                  <a:gd name="connsiteX78" fmla="*/ 567474 w 2961438"/>
                  <a:gd name="connsiteY78" fmla="*/ 269411 h 689379"/>
                  <a:gd name="connsiteX79" fmla="*/ 567474 w 2961438"/>
                  <a:gd name="connsiteY79" fmla="*/ 263737 h 689379"/>
                  <a:gd name="connsiteX80" fmla="*/ 605981 w 2961438"/>
                  <a:gd name="connsiteY80" fmla="*/ 263737 h 689379"/>
                  <a:gd name="connsiteX81" fmla="*/ 605981 w 2961438"/>
                  <a:gd name="connsiteY81" fmla="*/ 287516 h 689379"/>
                  <a:gd name="connsiteX82" fmla="*/ 608007 w 2961438"/>
                  <a:gd name="connsiteY82" fmla="*/ 287516 h 689379"/>
                  <a:gd name="connsiteX83" fmla="*/ 622194 w 2961438"/>
                  <a:gd name="connsiteY83" fmla="*/ 287516 h 689379"/>
                  <a:gd name="connsiteX84" fmla="*/ 622194 w 2961438"/>
                  <a:gd name="connsiteY84" fmla="*/ 288597 h 689379"/>
                  <a:gd name="connsiteX85" fmla="*/ 622194 w 2961438"/>
                  <a:gd name="connsiteY85" fmla="*/ 296163 h 689379"/>
                  <a:gd name="connsiteX86" fmla="*/ 623968 w 2961438"/>
                  <a:gd name="connsiteY86" fmla="*/ 296163 h 689379"/>
                  <a:gd name="connsiteX87" fmla="*/ 636381 w 2961438"/>
                  <a:gd name="connsiteY87" fmla="*/ 296163 h 689379"/>
                  <a:gd name="connsiteX88" fmla="*/ 636381 w 2961438"/>
                  <a:gd name="connsiteY88" fmla="*/ 272384 h 689379"/>
                  <a:gd name="connsiteX89" fmla="*/ 637394 w 2961438"/>
                  <a:gd name="connsiteY89" fmla="*/ 272384 h 689379"/>
                  <a:gd name="connsiteX90" fmla="*/ 644488 w 2961438"/>
                  <a:gd name="connsiteY90" fmla="*/ 272384 h 689379"/>
                  <a:gd name="connsiteX91" fmla="*/ 644488 w 2961438"/>
                  <a:gd name="connsiteY91" fmla="*/ 239957 h 689379"/>
                  <a:gd name="connsiteX92" fmla="*/ 645501 w 2961438"/>
                  <a:gd name="connsiteY92" fmla="*/ 239957 h 689379"/>
                  <a:gd name="connsiteX93" fmla="*/ 652595 w 2961438"/>
                  <a:gd name="connsiteY93" fmla="*/ 239957 h 689379"/>
                  <a:gd name="connsiteX94" fmla="*/ 652595 w 2961438"/>
                  <a:gd name="connsiteY94" fmla="*/ 238066 h 689379"/>
                  <a:gd name="connsiteX95" fmla="*/ 652595 w 2961438"/>
                  <a:gd name="connsiteY95" fmla="*/ 224825 h 689379"/>
                  <a:gd name="connsiteX96" fmla="*/ 651328 w 2961438"/>
                  <a:gd name="connsiteY96" fmla="*/ 223203 h 689379"/>
                  <a:gd name="connsiteX97" fmla="*/ 656648 w 2961438"/>
                  <a:gd name="connsiteY97" fmla="*/ 211854 h 689379"/>
                  <a:gd name="connsiteX98" fmla="*/ 664755 w 2961438"/>
                  <a:gd name="connsiteY98" fmla="*/ 239957 h 689379"/>
                  <a:gd name="connsiteX99" fmla="*/ 665515 w 2961438"/>
                  <a:gd name="connsiteY99" fmla="*/ 239957 h 689379"/>
                  <a:gd name="connsiteX100" fmla="*/ 670835 w 2961438"/>
                  <a:gd name="connsiteY100" fmla="*/ 239957 h 689379"/>
                  <a:gd name="connsiteX101" fmla="*/ 670835 w 2961438"/>
                  <a:gd name="connsiteY101" fmla="*/ 134030 h 689379"/>
                  <a:gd name="connsiteX102" fmla="*/ 672355 w 2961438"/>
                  <a:gd name="connsiteY102" fmla="*/ 134030 h 689379"/>
                  <a:gd name="connsiteX103" fmla="*/ 682995 w 2961438"/>
                  <a:gd name="connsiteY103" fmla="*/ 134030 h 689379"/>
                  <a:gd name="connsiteX104" fmla="*/ 682995 w 2961438"/>
                  <a:gd name="connsiteY104" fmla="*/ 86471 h 689379"/>
                  <a:gd name="connsiteX105" fmla="*/ 709342 w 2961438"/>
                  <a:gd name="connsiteY105" fmla="*/ 86471 h 689379"/>
                  <a:gd name="connsiteX106" fmla="*/ 709342 w 2961438"/>
                  <a:gd name="connsiteY106" fmla="*/ 64853 h 689379"/>
                  <a:gd name="connsiteX107" fmla="*/ 743796 w 2961438"/>
                  <a:gd name="connsiteY107" fmla="*/ 64853 h 689379"/>
                  <a:gd name="connsiteX108" fmla="*/ 743796 w 2961438"/>
                  <a:gd name="connsiteY108" fmla="*/ 67285 h 689379"/>
                  <a:gd name="connsiteX109" fmla="*/ 743796 w 2961438"/>
                  <a:gd name="connsiteY109" fmla="*/ 84309 h 689379"/>
                  <a:gd name="connsiteX110" fmla="*/ 746076 w 2961438"/>
                  <a:gd name="connsiteY110" fmla="*/ 84309 h 689379"/>
                  <a:gd name="connsiteX111" fmla="*/ 762036 w 2961438"/>
                  <a:gd name="connsiteY111" fmla="*/ 84309 h 689379"/>
                  <a:gd name="connsiteX112" fmla="*/ 762036 w 2961438"/>
                  <a:gd name="connsiteY112" fmla="*/ 131868 h 689379"/>
                  <a:gd name="connsiteX113" fmla="*/ 763049 w 2961438"/>
                  <a:gd name="connsiteY113" fmla="*/ 131868 h 689379"/>
                  <a:gd name="connsiteX114" fmla="*/ 770143 w 2961438"/>
                  <a:gd name="connsiteY114" fmla="*/ 131868 h 689379"/>
                  <a:gd name="connsiteX115" fmla="*/ 784330 w 2961438"/>
                  <a:gd name="connsiteY115" fmla="*/ 136192 h 689379"/>
                  <a:gd name="connsiteX116" fmla="*/ 784330 w 2961438"/>
                  <a:gd name="connsiteY116" fmla="*/ 175104 h 689379"/>
                  <a:gd name="connsiteX117" fmla="*/ 785343 w 2961438"/>
                  <a:gd name="connsiteY117" fmla="*/ 175104 h 689379"/>
                  <a:gd name="connsiteX118" fmla="*/ 792436 w 2961438"/>
                  <a:gd name="connsiteY118" fmla="*/ 175104 h 689379"/>
                  <a:gd name="connsiteX119" fmla="*/ 792436 w 2961438"/>
                  <a:gd name="connsiteY119" fmla="*/ 176725 h 689379"/>
                  <a:gd name="connsiteX120" fmla="*/ 792436 w 2961438"/>
                  <a:gd name="connsiteY120" fmla="*/ 188074 h 689379"/>
                  <a:gd name="connsiteX121" fmla="*/ 794463 w 2961438"/>
                  <a:gd name="connsiteY121" fmla="*/ 188074 h 689379"/>
                  <a:gd name="connsiteX122" fmla="*/ 808650 w 2961438"/>
                  <a:gd name="connsiteY122" fmla="*/ 188074 h 689379"/>
                  <a:gd name="connsiteX123" fmla="*/ 814730 w 2961438"/>
                  <a:gd name="connsiteY123" fmla="*/ 194560 h 689379"/>
                  <a:gd name="connsiteX124" fmla="*/ 814730 w 2961438"/>
                  <a:gd name="connsiteY124" fmla="*/ 216178 h 689379"/>
                  <a:gd name="connsiteX125" fmla="*/ 817010 w 2961438"/>
                  <a:gd name="connsiteY125" fmla="*/ 216178 h 689379"/>
                  <a:gd name="connsiteX126" fmla="*/ 832970 w 2961438"/>
                  <a:gd name="connsiteY126" fmla="*/ 216178 h 689379"/>
                  <a:gd name="connsiteX127" fmla="*/ 832970 w 2961438"/>
                  <a:gd name="connsiteY127" fmla="*/ 217258 h 689379"/>
                  <a:gd name="connsiteX128" fmla="*/ 832970 w 2961438"/>
                  <a:gd name="connsiteY128" fmla="*/ 224825 h 689379"/>
                  <a:gd name="connsiteX129" fmla="*/ 834237 w 2961438"/>
                  <a:gd name="connsiteY129" fmla="*/ 224825 h 689379"/>
                  <a:gd name="connsiteX130" fmla="*/ 843104 w 2961438"/>
                  <a:gd name="connsiteY130" fmla="*/ 224825 h 689379"/>
                  <a:gd name="connsiteX131" fmla="*/ 843104 w 2961438"/>
                  <a:gd name="connsiteY131" fmla="*/ 226986 h 689379"/>
                  <a:gd name="connsiteX132" fmla="*/ 843104 w 2961438"/>
                  <a:gd name="connsiteY132" fmla="*/ 242119 h 689379"/>
                  <a:gd name="connsiteX133" fmla="*/ 847157 w 2961438"/>
                  <a:gd name="connsiteY133" fmla="*/ 240227 h 689379"/>
                  <a:gd name="connsiteX134" fmla="*/ 847157 w 2961438"/>
                  <a:gd name="connsiteY134" fmla="*/ 226986 h 689379"/>
                  <a:gd name="connsiteX135" fmla="*/ 848170 w 2961438"/>
                  <a:gd name="connsiteY135" fmla="*/ 226986 h 689379"/>
                  <a:gd name="connsiteX136" fmla="*/ 855264 w 2961438"/>
                  <a:gd name="connsiteY136" fmla="*/ 226986 h 689379"/>
                  <a:gd name="connsiteX137" fmla="*/ 855264 w 2961438"/>
                  <a:gd name="connsiteY137" fmla="*/ 228608 h 689379"/>
                  <a:gd name="connsiteX138" fmla="*/ 855264 w 2961438"/>
                  <a:gd name="connsiteY138" fmla="*/ 239957 h 689379"/>
                  <a:gd name="connsiteX139" fmla="*/ 856024 w 2961438"/>
                  <a:gd name="connsiteY139" fmla="*/ 239957 h 689379"/>
                  <a:gd name="connsiteX140" fmla="*/ 861344 w 2961438"/>
                  <a:gd name="connsiteY140" fmla="*/ 239957 h 689379"/>
                  <a:gd name="connsiteX141" fmla="*/ 909984 w 2961438"/>
                  <a:gd name="connsiteY141" fmla="*/ 235634 h 689379"/>
                  <a:gd name="connsiteX142" fmla="*/ 909984 w 2961438"/>
                  <a:gd name="connsiteY142" fmla="*/ 236985 h 689379"/>
                  <a:gd name="connsiteX143" fmla="*/ 909984 w 2961438"/>
                  <a:gd name="connsiteY143" fmla="*/ 246442 h 689379"/>
                  <a:gd name="connsiteX144" fmla="*/ 910744 w 2961438"/>
                  <a:gd name="connsiteY144" fmla="*/ 246442 h 689379"/>
                  <a:gd name="connsiteX145" fmla="*/ 916065 w 2961438"/>
                  <a:gd name="connsiteY145" fmla="*/ 246442 h 689379"/>
                  <a:gd name="connsiteX146" fmla="*/ 916065 w 2961438"/>
                  <a:gd name="connsiteY146" fmla="*/ 248604 h 689379"/>
                  <a:gd name="connsiteX147" fmla="*/ 916065 w 2961438"/>
                  <a:gd name="connsiteY147" fmla="*/ 263737 h 689379"/>
                  <a:gd name="connsiteX148" fmla="*/ 918091 w 2961438"/>
                  <a:gd name="connsiteY148" fmla="*/ 262386 h 689379"/>
                  <a:gd name="connsiteX149" fmla="*/ 932278 w 2961438"/>
                  <a:gd name="connsiteY149" fmla="*/ 252928 h 689379"/>
                  <a:gd name="connsiteX150" fmla="*/ 938358 w 2961438"/>
                  <a:gd name="connsiteY150" fmla="*/ 211854 h 689379"/>
                  <a:gd name="connsiteX151" fmla="*/ 939118 w 2961438"/>
                  <a:gd name="connsiteY151" fmla="*/ 211584 h 689379"/>
                  <a:gd name="connsiteX152" fmla="*/ 944438 w 2961438"/>
                  <a:gd name="connsiteY152" fmla="*/ 209692 h 689379"/>
                  <a:gd name="connsiteX153" fmla="*/ 946465 w 2961438"/>
                  <a:gd name="connsiteY153" fmla="*/ 140515 h 689379"/>
                  <a:gd name="connsiteX154" fmla="*/ 948492 w 2961438"/>
                  <a:gd name="connsiteY154" fmla="*/ 209692 h 689379"/>
                  <a:gd name="connsiteX155" fmla="*/ 949252 w 2961438"/>
                  <a:gd name="connsiteY155" fmla="*/ 209962 h 689379"/>
                  <a:gd name="connsiteX156" fmla="*/ 954572 w 2961438"/>
                  <a:gd name="connsiteY156" fmla="*/ 211854 h 689379"/>
                  <a:gd name="connsiteX157" fmla="*/ 954572 w 2961438"/>
                  <a:gd name="connsiteY157" fmla="*/ 125383 h 689379"/>
                  <a:gd name="connsiteX158" fmla="*/ 958625 w 2961438"/>
                  <a:gd name="connsiteY158" fmla="*/ 92956 h 689379"/>
                  <a:gd name="connsiteX159" fmla="*/ 997132 w 2961438"/>
                  <a:gd name="connsiteY159" fmla="*/ 92956 h 689379"/>
                  <a:gd name="connsiteX160" fmla="*/ 997132 w 2961438"/>
                  <a:gd name="connsiteY160" fmla="*/ 125383 h 689379"/>
                  <a:gd name="connsiteX161" fmla="*/ 997892 w 2961438"/>
                  <a:gd name="connsiteY161" fmla="*/ 125383 h 689379"/>
                  <a:gd name="connsiteX162" fmla="*/ 1003212 w 2961438"/>
                  <a:gd name="connsiteY162" fmla="*/ 125383 h 689379"/>
                  <a:gd name="connsiteX163" fmla="*/ 1003212 w 2961438"/>
                  <a:gd name="connsiteY163" fmla="*/ 43235 h 689379"/>
                  <a:gd name="connsiteX164" fmla="*/ 1004986 w 2961438"/>
                  <a:gd name="connsiteY164" fmla="*/ 43235 h 689379"/>
                  <a:gd name="connsiteX165" fmla="*/ 1017399 w 2961438"/>
                  <a:gd name="connsiteY165" fmla="*/ 43235 h 689379"/>
                  <a:gd name="connsiteX166" fmla="*/ 1017399 w 2961438"/>
                  <a:gd name="connsiteY166" fmla="*/ 41344 h 689379"/>
                  <a:gd name="connsiteX167" fmla="*/ 1017399 w 2961438"/>
                  <a:gd name="connsiteY167" fmla="*/ 28103 h 689379"/>
                  <a:gd name="connsiteX168" fmla="*/ 1039693 w 2961438"/>
                  <a:gd name="connsiteY168" fmla="*/ 28103 h 689379"/>
                  <a:gd name="connsiteX169" fmla="*/ 1039693 w 2961438"/>
                  <a:gd name="connsiteY169" fmla="*/ 27022 h 689379"/>
                  <a:gd name="connsiteX170" fmla="*/ 1039693 w 2961438"/>
                  <a:gd name="connsiteY170" fmla="*/ 19456 h 689379"/>
                  <a:gd name="connsiteX171" fmla="*/ 1041466 w 2961438"/>
                  <a:gd name="connsiteY171" fmla="*/ 19456 h 689379"/>
                  <a:gd name="connsiteX172" fmla="*/ 1053880 w 2961438"/>
                  <a:gd name="connsiteY172" fmla="*/ 19456 h 689379"/>
                  <a:gd name="connsiteX173" fmla="*/ 1053880 w 2961438"/>
                  <a:gd name="connsiteY173" fmla="*/ 20537 h 689379"/>
                  <a:gd name="connsiteX174" fmla="*/ 1053880 w 2961438"/>
                  <a:gd name="connsiteY174" fmla="*/ 28103 h 689379"/>
                  <a:gd name="connsiteX175" fmla="*/ 1054640 w 2961438"/>
                  <a:gd name="connsiteY175" fmla="*/ 28103 h 689379"/>
                  <a:gd name="connsiteX176" fmla="*/ 1059960 w 2961438"/>
                  <a:gd name="connsiteY176" fmla="*/ 28103 h 689379"/>
                  <a:gd name="connsiteX177" fmla="*/ 1070093 w 2961438"/>
                  <a:gd name="connsiteY177" fmla="*/ 23779 h 689379"/>
                  <a:gd name="connsiteX178" fmla="*/ 1074146 w 2961438"/>
                  <a:gd name="connsiteY178" fmla="*/ 27022 h 689379"/>
                  <a:gd name="connsiteX179" fmla="*/ 1074146 w 2961438"/>
                  <a:gd name="connsiteY179" fmla="*/ 19456 h 689379"/>
                  <a:gd name="connsiteX180" fmla="*/ 1076426 w 2961438"/>
                  <a:gd name="connsiteY180" fmla="*/ 19456 h 689379"/>
                  <a:gd name="connsiteX181" fmla="*/ 1092387 w 2961438"/>
                  <a:gd name="connsiteY181" fmla="*/ 19456 h 689379"/>
                  <a:gd name="connsiteX182" fmla="*/ 1092387 w 2961438"/>
                  <a:gd name="connsiteY182" fmla="*/ 20537 h 689379"/>
                  <a:gd name="connsiteX183" fmla="*/ 1092387 w 2961438"/>
                  <a:gd name="connsiteY183" fmla="*/ 28103 h 689379"/>
                  <a:gd name="connsiteX184" fmla="*/ 1122787 w 2961438"/>
                  <a:gd name="connsiteY184" fmla="*/ 28103 h 689379"/>
                  <a:gd name="connsiteX185" fmla="*/ 1122787 w 2961438"/>
                  <a:gd name="connsiteY185" fmla="*/ 29724 h 689379"/>
                  <a:gd name="connsiteX186" fmla="*/ 1122787 w 2961438"/>
                  <a:gd name="connsiteY186" fmla="*/ 41074 h 689379"/>
                  <a:gd name="connsiteX187" fmla="*/ 1149134 w 2961438"/>
                  <a:gd name="connsiteY187" fmla="*/ 41074 h 689379"/>
                  <a:gd name="connsiteX188" fmla="*/ 1149134 w 2961438"/>
                  <a:gd name="connsiteY188" fmla="*/ 71338 h 689379"/>
                  <a:gd name="connsiteX189" fmla="*/ 1149894 w 2961438"/>
                  <a:gd name="connsiteY189" fmla="*/ 71338 h 689379"/>
                  <a:gd name="connsiteX190" fmla="*/ 1155214 w 2961438"/>
                  <a:gd name="connsiteY190" fmla="*/ 71338 h 689379"/>
                  <a:gd name="connsiteX191" fmla="*/ 1155214 w 2961438"/>
                  <a:gd name="connsiteY191" fmla="*/ 72419 h 689379"/>
                  <a:gd name="connsiteX192" fmla="*/ 1155214 w 2961438"/>
                  <a:gd name="connsiteY192" fmla="*/ 79986 h 689379"/>
                  <a:gd name="connsiteX193" fmla="*/ 1159268 w 2961438"/>
                  <a:gd name="connsiteY193" fmla="*/ 110250 h 689379"/>
                  <a:gd name="connsiteX194" fmla="*/ 1160028 w 2961438"/>
                  <a:gd name="connsiteY194" fmla="*/ 110250 h 689379"/>
                  <a:gd name="connsiteX195" fmla="*/ 1165348 w 2961438"/>
                  <a:gd name="connsiteY195" fmla="*/ 110250 h 689379"/>
                  <a:gd name="connsiteX196" fmla="*/ 1165348 w 2961438"/>
                  <a:gd name="connsiteY196" fmla="*/ 111061 h 689379"/>
                  <a:gd name="connsiteX197" fmla="*/ 1165348 w 2961438"/>
                  <a:gd name="connsiteY197" fmla="*/ 116736 h 689379"/>
                  <a:gd name="connsiteX198" fmla="*/ 1166361 w 2961438"/>
                  <a:gd name="connsiteY198" fmla="*/ 116736 h 689379"/>
                  <a:gd name="connsiteX199" fmla="*/ 1173454 w 2961438"/>
                  <a:gd name="connsiteY199" fmla="*/ 116736 h 689379"/>
                  <a:gd name="connsiteX200" fmla="*/ 1173454 w 2961438"/>
                  <a:gd name="connsiteY200" fmla="*/ 147001 h 689379"/>
                  <a:gd name="connsiteX201" fmla="*/ 1175481 w 2961438"/>
                  <a:gd name="connsiteY201" fmla="*/ 147001 h 689379"/>
                  <a:gd name="connsiteX202" fmla="*/ 1189668 w 2961438"/>
                  <a:gd name="connsiteY202" fmla="*/ 147001 h 689379"/>
                  <a:gd name="connsiteX203" fmla="*/ 1189668 w 2961438"/>
                  <a:gd name="connsiteY203" fmla="*/ 170780 h 689379"/>
                  <a:gd name="connsiteX204" fmla="*/ 1191695 w 2961438"/>
                  <a:gd name="connsiteY204" fmla="*/ 172401 h 689379"/>
                  <a:gd name="connsiteX205" fmla="*/ 1191695 w 2961438"/>
                  <a:gd name="connsiteY205" fmla="*/ 183751 h 689379"/>
                  <a:gd name="connsiteX206" fmla="*/ 1192455 w 2961438"/>
                  <a:gd name="connsiteY206" fmla="*/ 183751 h 689379"/>
                  <a:gd name="connsiteX207" fmla="*/ 1197775 w 2961438"/>
                  <a:gd name="connsiteY207" fmla="*/ 183751 h 689379"/>
                  <a:gd name="connsiteX208" fmla="*/ 1197775 w 2961438"/>
                  <a:gd name="connsiteY208" fmla="*/ 207530 h 689379"/>
                  <a:gd name="connsiteX209" fmla="*/ 1199041 w 2961438"/>
                  <a:gd name="connsiteY209" fmla="*/ 207530 h 689379"/>
                  <a:gd name="connsiteX210" fmla="*/ 1207908 w 2961438"/>
                  <a:gd name="connsiteY210" fmla="*/ 207530 h 689379"/>
                  <a:gd name="connsiteX211" fmla="*/ 1209935 w 2961438"/>
                  <a:gd name="connsiteY211" fmla="*/ 211584 h 689379"/>
                  <a:gd name="connsiteX212" fmla="*/ 1209935 w 2961438"/>
                  <a:gd name="connsiteY212" fmla="*/ 224825 h 689379"/>
                  <a:gd name="connsiteX213" fmla="*/ 1211455 w 2961438"/>
                  <a:gd name="connsiteY213" fmla="*/ 222933 h 689379"/>
                  <a:gd name="connsiteX214" fmla="*/ 1222095 w 2961438"/>
                  <a:gd name="connsiteY214" fmla="*/ 209692 h 689379"/>
                  <a:gd name="connsiteX215" fmla="*/ 1250469 w 2961438"/>
                  <a:gd name="connsiteY215" fmla="*/ 209692 h 689379"/>
                  <a:gd name="connsiteX216" fmla="*/ 1250469 w 2961438"/>
                  <a:gd name="connsiteY216" fmla="*/ 296163 h 689379"/>
                  <a:gd name="connsiteX217" fmla="*/ 1251229 w 2961438"/>
                  <a:gd name="connsiteY217" fmla="*/ 296163 h 689379"/>
                  <a:gd name="connsiteX218" fmla="*/ 1256549 w 2961438"/>
                  <a:gd name="connsiteY218" fmla="*/ 296163 h 689379"/>
                  <a:gd name="connsiteX219" fmla="*/ 1257309 w 2961438"/>
                  <a:gd name="connsiteY219" fmla="*/ 294812 h 689379"/>
                  <a:gd name="connsiteX220" fmla="*/ 1262629 w 2961438"/>
                  <a:gd name="connsiteY220" fmla="*/ 285354 h 689379"/>
                  <a:gd name="connsiteX221" fmla="*/ 1262629 w 2961438"/>
                  <a:gd name="connsiteY221" fmla="*/ 287246 h 689379"/>
                  <a:gd name="connsiteX222" fmla="*/ 1262629 w 2961438"/>
                  <a:gd name="connsiteY222" fmla="*/ 300487 h 689379"/>
                  <a:gd name="connsiteX223" fmla="*/ 1266682 w 2961438"/>
                  <a:gd name="connsiteY223" fmla="*/ 255090 h 689379"/>
                  <a:gd name="connsiteX224" fmla="*/ 1267442 w 2961438"/>
                  <a:gd name="connsiteY224" fmla="*/ 255090 h 689379"/>
                  <a:gd name="connsiteX225" fmla="*/ 1272762 w 2961438"/>
                  <a:gd name="connsiteY225" fmla="*/ 255090 h 689379"/>
                  <a:gd name="connsiteX226" fmla="*/ 1272762 w 2961438"/>
                  <a:gd name="connsiteY226" fmla="*/ 190236 h 689379"/>
                  <a:gd name="connsiteX227" fmla="*/ 1273776 w 2961438"/>
                  <a:gd name="connsiteY227" fmla="*/ 190236 h 689379"/>
                  <a:gd name="connsiteX228" fmla="*/ 1280869 w 2961438"/>
                  <a:gd name="connsiteY228" fmla="*/ 190236 h 689379"/>
                  <a:gd name="connsiteX229" fmla="*/ 1293029 w 2961438"/>
                  <a:gd name="connsiteY229" fmla="*/ 147001 h 689379"/>
                  <a:gd name="connsiteX230" fmla="*/ 1294296 w 2961438"/>
                  <a:gd name="connsiteY230" fmla="*/ 147001 h 689379"/>
                  <a:gd name="connsiteX231" fmla="*/ 1303163 w 2961438"/>
                  <a:gd name="connsiteY231" fmla="*/ 147001 h 689379"/>
                  <a:gd name="connsiteX232" fmla="*/ 1313296 w 2961438"/>
                  <a:gd name="connsiteY232" fmla="*/ 190236 h 689379"/>
                  <a:gd name="connsiteX233" fmla="*/ 1314309 w 2961438"/>
                  <a:gd name="connsiteY233" fmla="*/ 190236 h 689379"/>
                  <a:gd name="connsiteX234" fmla="*/ 1321403 w 2961438"/>
                  <a:gd name="connsiteY234" fmla="*/ 190236 h 689379"/>
                  <a:gd name="connsiteX235" fmla="*/ 1321403 w 2961438"/>
                  <a:gd name="connsiteY235" fmla="*/ 229148 h 689379"/>
                  <a:gd name="connsiteX236" fmla="*/ 1323176 w 2961438"/>
                  <a:gd name="connsiteY236" fmla="*/ 229148 h 689379"/>
                  <a:gd name="connsiteX237" fmla="*/ 1335590 w 2961438"/>
                  <a:gd name="connsiteY237" fmla="*/ 229148 h 689379"/>
                  <a:gd name="connsiteX238" fmla="*/ 1335590 w 2961438"/>
                  <a:gd name="connsiteY238" fmla="*/ 231310 h 689379"/>
                  <a:gd name="connsiteX239" fmla="*/ 1335590 w 2961438"/>
                  <a:gd name="connsiteY239" fmla="*/ 246442 h 689379"/>
                  <a:gd name="connsiteX240" fmla="*/ 1339643 w 2961438"/>
                  <a:gd name="connsiteY240" fmla="*/ 244281 h 689379"/>
                  <a:gd name="connsiteX241" fmla="*/ 1339643 w 2961438"/>
                  <a:gd name="connsiteY241" fmla="*/ 229148 h 689379"/>
                  <a:gd name="connsiteX242" fmla="*/ 1341163 w 2961438"/>
                  <a:gd name="connsiteY242" fmla="*/ 229148 h 689379"/>
                  <a:gd name="connsiteX243" fmla="*/ 1351803 w 2961438"/>
                  <a:gd name="connsiteY243" fmla="*/ 229148 h 689379"/>
                  <a:gd name="connsiteX244" fmla="*/ 1351803 w 2961438"/>
                  <a:gd name="connsiteY244" fmla="*/ 230769 h 689379"/>
                  <a:gd name="connsiteX245" fmla="*/ 1351803 w 2961438"/>
                  <a:gd name="connsiteY245" fmla="*/ 242119 h 689379"/>
                  <a:gd name="connsiteX246" fmla="*/ 1382204 w 2961438"/>
                  <a:gd name="connsiteY246" fmla="*/ 242119 h 689379"/>
                  <a:gd name="connsiteX247" fmla="*/ 1382204 w 2961438"/>
                  <a:gd name="connsiteY247" fmla="*/ 205369 h 689379"/>
                  <a:gd name="connsiteX248" fmla="*/ 1383470 w 2961438"/>
                  <a:gd name="connsiteY248" fmla="*/ 205369 h 689379"/>
                  <a:gd name="connsiteX249" fmla="*/ 1392337 w 2961438"/>
                  <a:gd name="connsiteY249" fmla="*/ 205369 h 689379"/>
                  <a:gd name="connsiteX250" fmla="*/ 1392337 w 2961438"/>
                  <a:gd name="connsiteY250" fmla="*/ 226986 h 689379"/>
                  <a:gd name="connsiteX251" fmla="*/ 1394364 w 2961438"/>
                  <a:gd name="connsiteY251" fmla="*/ 194560 h 689379"/>
                  <a:gd name="connsiteX252" fmla="*/ 1416657 w 2961438"/>
                  <a:gd name="connsiteY252" fmla="*/ 194560 h 689379"/>
                  <a:gd name="connsiteX253" fmla="*/ 1416657 w 2961438"/>
                  <a:gd name="connsiteY253" fmla="*/ 192938 h 689379"/>
                  <a:gd name="connsiteX254" fmla="*/ 1416657 w 2961438"/>
                  <a:gd name="connsiteY254" fmla="*/ 181589 h 689379"/>
                  <a:gd name="connsiteX255" fmla="*/ 1417417 w 2961438"/>
                  <a:gd name="connsiteY255" fmla="*/ 181589 h 689379"/>
                  <a:gd name="connsiteX256" fmla="*/ 1422737 w 2961438"/>
                  <a:gd name="connsiteY256" fmla="*/ 181589 h 689379"/>
                  <a:gd name="connsiteX257" fmla="*/ 1422737 w 2961438"/>
                  <a:gd name="connsiteY257" fmla="*/ 179698 h 689379"/>
                  <a:gd name="connsiteX258" fmla="*/ 1422737 w 2961438"/>
                  <a:gd name="connsiteY258" fmla="*/ 166457 h 689379"/>
                  <a:gd name="connsiteX259" fmla="*/ 1426791 w 2961438"/>
                  <a:gd name="connsiteY259" fmla="*/ 172942 h 689379"/>
                  <a:gd name="connsiteX260" fmla="*/ 1429071 w 2961438"/>
                  <a:gd name="connsiteY260" fmla="*/ 172942 h 689379"/>
                  <a:gd name="connsiteX261" fmla="*/ 1445031 w 2961438"/>
                  <a:gd name="connsiteY261" fmla="*/ 172942 h 689379"/>
                  <a:gd name="connsiteX262" fmla="*/ 1445031 w 2961438"/>
                  <a:gd name="connsiteY262" fmla="*/ 172131 h 689379"/>
                  <a:gd name="connsiteX263" fmla="*/ 1445031 w 2961438"/>
                  <a:gd name="connsiteY263" fmla="*/ 166457 h 689379"/>
                  <a:gd name="connsiteX264" fmla="*/ 1445791 w 2961438"/>
                  <a:gd name="connsiteY264" fmla="*/ 166457 h 689379"/>
                  <a:gd name="connsiteX265" fmla="*/ 1451111 w 2961438"/>
                  <a:gd name="connsiteY265" fmla="*/ 166457 h 689379"/>
                  <a:gd name="connsiteX266" fmla="*/ 1451111 w 2961438"/>
                  <a:gd name="connsiteY266" fmla="*/ 167808 h 689379"/>
                  <a:gd name="connsiteX267" fmla="*/ 1451111 w 2961438"/>
                  <a:gd name="connsiteY267" fmla="*/ 177266 h 689379"/>
                  <a:gd name="connsiteX268" fmla="*/ 1489618 w 2961438"/>
                  <a:gd name="connsiteY268" fmla="*/ 177266 h 689379"/>
                  <a:gd name="connsiteX269" fmla="*/ 1489618 w 2961438"/>
                  <a:gd name="connsiteY269" fmla="*/ 315619 h 689379"/>
                  <a:gd name="connsiteX270" fmla="*/ 1491138 w 2961438"/>
                  <a:gd name="connsiteY270" fmla="*/ 315619 h 689379"/>
                  <a:gd name="connsiteX271" fmla="*/ 1501778 w 2961438"/>
                  <a:gd name="connsiteY271" fmla="*/ 315619 h 689379"/>
                  <a:gd name="connsiteX272" fmla="*/ 1501778 w 2961438"/>
                  <a:gd name="connsiteY272" fmla="*/ 302649 h 689379"/>
                  <a:gd name="connsiteX273" fmla="*/ 1505832 w 2961438"/>
                  <a:gd name="connsiteY273" fmla="*/ 302649 h 689379"/>
                  <a:gd name="connsiteX274" fmla="*/ 1505832 w 2961438"/>
                  <a:gd name="connsiteY274" fmla="*/ 315619 h 689379"/>
                  <a:gd name="connsiteX275" fmla="*/ 1536232 w 2961438"/>
                  <a:gd name="connsiteY275" fmla="*/ 315619 h 689379"/>
                  <a:gd name="connsiteX276" fmla="*/ 1536232 w 2961438"/>
                  <a:gd name="connsiteY276" fmla="*/ 285354 h 689379"/>
                  <a:gd name="connsiteX277" fmla="*/ 1548392 w 2961438"/>
                  <a:gd name="connsiteY277" fmla="*/ 285354 h 689379"/>
                  <a:gd name="connsiteX278" fmla="*/ 1560552 w 2961438"/>
                  <a:gd name="connsiteY278" fmla="*/ 283193 h 689379"/>
                  <a:gd name="connsiteX279" fmla="*/ 1564606 w 2961438"/>
                  <a:gd name="connsiteY279" fmla="*/ 285354 h 689379"/>
                  <a:gd name="connsiteX280" fmla="*/ 1574739 w 2961438"/>
                  <a:gd name="connsiteY280" fmla="*/ 285354 h 689379"/>
                  <a:gd name="connsiteX281" fmla="*/ 1574739 w 2961438"/>
                  <a:gd name="connsiteY281" fmla="*/ 315619 h 689379"/>
                  <a:gd name="connsiteX282" fmla="*/ 1582846 w 2961438"/>
                  <a:gd name="connsiteY282" fmla="*/ 315619 h 689379"/>
                  <a:gd name="connsiteX283" fmla="*/ 1582846 w 2961438"/>
                  <a:gd name="connsiteY283" fmla="*/ 332914 h 689379"/>
                  <a:gd name="connsiteX284" fmla="*/ 1592182 w 2961438"/>
                  <a:gd name="connsiteY284" fmla="*/ 333819 h 689379"/>
                  <a:gd name="connsiteX285" fmla="*/ 1605140 w 2961438"/>
                  <a:gd name="connsiteY285" fmla="*/ 333819 h 689379"/>
                  <a:gd name="connsiteX286" fmla="*/ 1605140 w 2961438"/>
                  <a:gd name="connsiteY286" fmla="*/ 317781 h 689379"/>
                  <a:gd name="connsiteX287" fmla="*/ 1673096 w 2961438"/>
                  <a:gd name="connsiteY287" fmla="*/ 317781 h 689379"/>
                  <a:gd name="connsiteX288" fmla="*/ 1673096 w 2961438"/>
                  <a:gd name="connsiteY288" fmla="*/ 232528 h 689379"/>
                  <a:gd name="connsiteX289" fmla="*/ 1745104 w 2961438"/>
                  <a:gd name="connsiteY289" fmla="*/ 232528 h 689379"/>
                  <a:gd name="connsiteX290" fmla="*/ 1745104 w 2961438"/>
                  <a:gd name="connsiteY290" fmla="*/ 311296 h 689379"/>
                  <a:gd name="connsiteX291" fmla="*/ 1747008 w 2961438"/>
                  <a:gd name="connsiteY291" fmla="*/ 311296 h 689379"/>
                  <a:gd name="connsiteX292" fmla="*/ 1748250 w 2961438"/>
                  <a:gd name="connsiteY292" fmla="*/ 333819 h 689379"/>
                  <a:gd name="connsiteX293" fmla="*/ 1757926 w 2961438"/>
                  <a:gd name="connsiteY293" fmla="*/ 333819 h 689379"/>
                  <a:gd name="connsiteX294" fmla="*/ 1759168 w 2961438"/>
                  <a:gd name="connsiteY294" fmla="*/ 311296 h 689379"/>
                  <a:gd name="connsiteX295" fmla="*/ 1765248 w 2961438"/>
                  <a:gd name="connsiteY295" fmla="*/ 311296 h 689379"/>
                  <a:gd name="connsiteX296" fmla="*/ 1766490 w 2961438"/>
                  <a:gd name="connsiteY296" fmla="*/ 333819 h 689379"/>
                  <a:gd name="connsiteX297" fmla="*/ 1817112 w 2961438"/>
                  <a:gd name="connsiteY297" fmla="*/ 333819 h 689379"/>
                  <a:gd name="connsiteX298" fmla="*/ 1817112 w 2961438"/>
                  <a:gd name="connsiteY298" fmla="*/ 170791 h 689379"/>
                  <a:gd name="connsiteX299" fmla="*/ 2014439 w 2961438"/>
                  <a:gd name="connsiteY299" fmla="*/ 170791 h 689379"/>
                  <a:gd name="connsiteX300" fmla="*/ 2014439 w 2961438"/>
                  <a:gd name="connsiteY300" fmla="*/ 333819 h 689379"/>
                  <a:gd name="connsiteX301" fmla="*/ 2033136 w 2961438"/>
                  <a:gd name="connsiteY301" fmla="*/ 333819 h 689379"/>
                  <a:gd name="connsiteX302" fmla="*/ 2033136 w 2961438"/>
                  <a:gd name="connsiteY302" fmla="*/ 251126 h 689379"/>
                  <a:gd name="connsiteX303" fmla="*/ 2128256 w 2961438"/>
                  <a:gd name="connsiteY303" fmla="*/ 251126 h 689379"/>
                  <a:gd name="connsiteX304" fmla="*/ 2180720 w 2961438"/>
                  <a:gd name="connsiteY304" fmla="*/ 185913 h 689379"/>
                  <a:gd name="connsiteX305" fmla="*/ 2245574 w 2961438"/>
                  <a:gd name="connsiteY305" fmla="*/ 185913 h 689379"/>
                  <a:gd name="connsiteX306" fmla="*/ 2245574 w 2961438"/>
                  <a:gd name="connsiteY306" fmla="*/ 261575 h 689379"/>
                  <a:gd name="connsiteX307" fmla="*/ 2253681 w 2961438"/>
                  <a:gd name="connsiteY307" fmla="*/ 261575 h 689379"/>
                  <a:gd name="connsiteX308" fmla="*/ 2255708 w 2961438"/>
                  <a:gd name="connsiteY308" fmla="*/ 255090 h 689379"/>
                  <a:gd name="connsiteX309" fmla="*/ 2261788 w 2961438"/>
                  <a:gd name="connsiteY309" fmla="*/ 255090 h 689379"/>
                  <a:gd name="connsiteX310" fmla="*/ 2263815 w 2961438"/>
                  <a:gd name="connsiteY310" fmla="*/ 263737 h 689379"/>
                  <a:gd name="connsiteX311" fmla="*/ 2275975 w 2961438"/>
                  <a:gd name="connsiteY311" fmla="*/ 263737 h 689379"/>
                  <a:gd name="connsiteX312" fmla="*/ 2275975 w 2961438"/>
                  <a:gd name="connsiteY312" fmla="*/ 257251 h 689379"/>
                  <a:gd name="connsiteX313" fmla="*/ 2298268 w 2961438"/>
                  <a:gd name="connsiteY313" fmla="*/ 257251 h 689379"/>
                  <a:gd name="connsiteX314" fmla="*/ 2298268 w 2961438"/>
                  <a:gd name="connsiteY314" fmla="*/ 263737 h 689379"/>
                  <a:gd name="connsiteX315" fmla="*/ 2318535 w 2961438"/>
                  <a:gd name="connsiteY315" fmla="*/ 263737 h 689379"/>
                  <a:gd name="connsiteX316" fmla="*/ 2318535 w 2961438"/>
                  <a:gd name="connsiteY316" fmla="*/ 309134 h 689379"/>
                  <a:gd name="connsiteX317" fmla="*/ 2332722 w 2961438"/>
                  <a:gd name="connsiteY317" fmla="*/ 309134 h 689379"/>
                  <a:gd name="connsiteX318" fmla="*/ 2332722 w 2961438"/>
                  <a:gd name="connsiteY318" fmla="*/ 296163 h 689379"/>
                  <a:gd name="connsiteX319" fmla="*/ 2348936 w 2961438"/>
                  <a:gd name="connsiteY319" fmla="*/ 296163 h 689379"/>
                  <a:gd name="connsiteX320" fmla="*/ 2348936 w 2961438"/>
                  <a:gd name="connsiteY320" fmla="*/ 116736 h 689379"/>
                  <a:gd name="connsiteX321" fmla="*/ 2355016 w 2961438"/>
                  <a:gd name="connsiteY321" fmla="*/ 110250 h 689379"/>
                  <a:gd name="connsiteX322" fmla="*/ 2427977 w 2961438"/>
                  <a:gd name="connsiteY322" fmla="*/ 110250 h 689379"/>
                  <a:gd name="connsiteX323" fmla="*/ 2427977 w 2961438"/>
                  <a:gd name="connsiteY323" fmla="*/ 118898 h 689379"/>
                  <a:gd name="connsiteX324" fmla="*/ 2438110 w 2961438"/>
                  <a:gd name="connsiteY324" fmla="*/ 118898 h 689379"/>
                  <a:gd name="connsiteX325" fmla="*/ 2438110 w 2961438"/>
                  <a:gd name="connsiteY325" fmla="*/ 233472 h 689379"/>
                  <a:gd name="connsiteX326" fmla="*/ 2460404 w 2961438"/>
                  <a:gd name="connsiteY326" fmla="*/ 233472 h 689379"/>
                  <a:gd name="connsiteX327" fmla="*/ 2460404 w 2961438"/>
                  <a:gd name="connsiteY327" fmla="*/ 166457 h 689379"/>
                  <a:gd name="connsiteX328" fmla="*/ 2486751 w 2961438"/>
                  <a:gd name="connsiteY328" fmla="*/ 166457 h 689379"/>
                  <a:gd name="connsiteX329" fmla="*/ 2490804 w 2961438"/>
                  <a:gd name="connsiteY329" fmla="*/ 162133 h 689379"/>
                  <a:gd name="connsiteX330" fmla="*/ 2498911 w 2961438"/>
                  <a:gd name="connsiteY330" fmla="*/ 162133 h 689379"/>
                  <a:gd name="connsiteX331" fmla="*/ 2502964 w 2961438"/>
                  <a:gd name="connsiteY331" fmla="*/ 166457 h 689379"/>
                  <a:gd name="connsiteX332" fmla="*/ 2525258 w 2961438"/>
                  <a:gd name="connsiteY332" fmla="*/ 166457 h 689379"/>
                  <a:gd name="connsiteX333" fmla="*/ 2525258 w 2961438"/>
                  <a:gd name="connsiteY333" fmla="*/ 49721 h 689379"/>
                  <a:gd name="connsiteX334" fmla="*/ 2582005 w 2961438"/>
                  <a:gd name="connsiteY334" fmla="*/ 38912 h 689379"/>
                  <a:gd name="connsiteX335" fmla="*/ 2582005 w 2961438"/>
                  <a:gd name="connsiteY335" fmla="*/ 39993 h 689379"/>
                  <a:gd name="connsiteX336" fmla="*/ 2582005 w 2961438"/>
                  <a:gd name="connsiteY336" fmla="*/ 47559 h 689379"/>
                  <a:gd name="connsiteX337" fmla="*/ 2608352 w 2961438"/>
                  <a:gd name="connsiteY337" fmla="*/ 47559 h 689379"/>
                  <a:gd name="connsiteX338" fmla="*/ 2608352 w 2961438"/>
                  <a:gd name="connsiteY338" fmla="*/ 302649 h 689379"/>
                  <a:gd name="connsiteX339" fmla="*/ 2630646 w 2961438"/>
                  <a:gd name="connsiteY339" fmla="*/ 302649 h 689379"/>
                  <a:gd name="connsiteX340" fmla="*/ 2630646 w 2961438"/>
                  <a:gd name="connsiteY340" fmla="*/ 298325 h 689379"/>
                  <a:gd name="connsiteX341" fmla="*/ 2642806 w 2961438"/>
                  <a:gd name="connsiteY341" fmla="*/ 298325 h 689379"/>
                  <a:gd name="connsiteX342" fmla="*/ 2642806 w 2961438"/>
                  <a:gd name="connsiteY342" fmla="*/ 302649 h 689379"/>
                  <a:gd name="connsiteX343" fmla="*/ 2667126 w 2961438"/>
                  <a:gd name="connsiteY343" fmla="*/ 302649 h 689379"/>
                  <a:gd name="connsiteX344" fmla="*/ 2667126 w 2961438"/>
                  <a:gd name="connsiteY344" fmla="*/ 289678 h 689379"/>
                  <a:gd name="connsiteX345" fmla="*/ 2695500 w 2961438"/>
                  <a:gd name="connsiteY345" fmla="*/ 289678 h 689379"/>
                  <a:gd name="connsiteX346" fmla="*/ 2707660 w 2961438"/>
                  <a:gd name="connsiteY346" fmla="*/ 285354 h 689379"/>
                  <a:gd name="connsiteX347" fmla="*/ 2727927 w 2961438"/>
                  <a:gd name="connsiteY347" fmla="*/ 289678 h 689379"/>
                  <a:gd name="connsiteX348" fmla="*/ 2727927 w 2961438"/>
                  <a:gd name="connsiteY348" fmla="*/ 272384 h 689379"/>
                  <a:gd name="connsiteX349" fmla="*/ 2736034 w 2961438"/>
                  <a:gd name="connsiteY349" fmla="*/ 272384 h 689379"/>
                  <a:gd name="connsiteX350" fmla="*/ 2736034 w 2961438"/>
                  <a:gd name="connsiteY350" fmla="*/ 259413 h 689379"/>
                  <a:gd name="connsiteX351" fmla="*/ 2792781 w 2961438"/>
                  <a:gd name="connsiteY351" fmla="*/ 259413 h 689379"/>
                  <a:gd name="connsiteX352" fmla="*/ 2792781 w 2961438"/>
                  <a:gd name="connsiteY352" fmla="*/ 229148 h 689379"/>
                  <a:gd name="connsiteX353" fmla="*/ 2811021 w 2961438"/>
                  <a:gd name="connsiteY353" fmla="*/ 229148 h 689379"/>
                  <a:gd name="connsiteX354" fmla="*/ 2811021 w 2961438"/>
                  <a:gd name="connsiteY354" fmla="*/ 222663 h 689379"/>
                  <a:gd name="connsiteX355" fmla="*/ 2823181 w 2961438"/>
                  <a:gd name="connsiteY355" fmla="*/ 222663 h 689379"/>
                  <a:gd name="connsiteX356" fmla="*/ 2823181 w 2961438"/>
                  <a:gd name="connsiteY356" fmla="*/ 229148 h 689379"/>
                  <a:gd name="connsiteX357" fmla="*/ 2839395 w 2961438"/>
                  <a:gd name="connsiteY357" fmla="*/ 229148 h 689379"/>
                  <a:gd name="connsiteX358" fmla="*/ 2839395 w 2961438"/>
                  <a:gd name="connsiteY358" fmla="*/ 278869 h 689379"/>
                  <a:gd name="connsiteX359" fmla="*/ 2871822 w 2961438"/>
                  <a:gd name="connsiteY359" fmla="*/ 278869 h 689379"/>
                  <a:gd name="connsiteX360" fmla="*/ 2871822 w 2961438"/>
                  <a:gd name="connsiteY360" fmla="*/ 252928 h 689379"/>
                  <a:gd name="connsiteX361" fmla="*/ 2910329 w 2961438"/>
                  <a:gd name="connsiteY361" fmla="*/ 252928 h 689379"/>
                  <a:gd name="connsiteX362" fmla="*/ 2910329 w 2961438"/>
                  <a:gd name="connsiteY362" fmla="*/ 222663 h 689379"/>
                  <a:gd name="connsiteX363" fmla="*/ 2958970 w 2961438"/>
                  <a:gd name="connsiteY363" fmla="*/ 222663 h 689379"/>
                  <a:gd name="connsiteX364" fmla="*/ 2961438 w 2961438"/>
                  <a:gd name="connsiteY364" fmla="*/ 689379 h 689379"/>
                  <a:gd name="connsiteX365" fmla="*/ 2054 w 2961438"/>
                  <a:gd name="connsiteY365" fmla="*/ 687046 h 689379"/>
                  <a:gd name="connsiteX366" fmla="*/ 0 w 2961438"/>
                  <a:gd name="connsiteY366" fmla="*/ 252928 h 689379"/>
                  <a:gd name="connsiteX367" fmla="*/ 20267 w 2961438"/>
                  <a:gd name="connsiteY367" fmla="*/ 252928 h 689379"/>
                  <a:gd name="connsiteX368" fmla="*/ 20774 w 2961438"/>
                  <a:gd name="connsiteY368" fmla="*/ 251847 h 689379"/>
                  <a:gd name="connsiteX369" fmla="*/ 24320 w 2961438"/>
                  <a:gd name="connsiteY369" fmla="*/ 244281 h 689379"/>
                  <a:gd name="connsiteX370" fmla="*/ 26094 w 2961438"/>
                  <a:gd name="connsiteY370" fmla="*/ 244551 h 689379"/>
                  <a:gd name="connsiteX371" fmla="*/ 38507 w 2961438"/>
                  <a:gd name="connsiteY371" fmla="*/ 246442 h 689379"/>
                  <a:gd name="connsiteX372" fmla="*/ 39014 w 2961438"/>
                  <a:gd name="connsiteY372" fmla="*/ 247794 h 689379"/>
                  <a:gd name="connsiteX373" fmla="*/ 42560 w 2961438"/>
                  <a:gd name="connsiteY373" fmla="*/ 257251 h 689379"/>
                  <a:gd name="connsiteX374" fmla="*/ 68907 w 2961438"/>
                  <a:gd name="connsiteY374" fmla="*/ 259413 h 689379"/>
                  <a:gd name="connsiteX375" fmla="*/ 68907 w 2961438"/>
                  <a:gd name="connsiteY375" fmla="*/ 136192 h 689379"/>
                  <a:gd name="connsiteX376" fmla="*/ 70934 w 2961438"/>
                  <a:gd name="connsiteY376" fmla="*/ 136192 h 689379"/>
                  <a:gd name="connsiteX377" fmla="*/ 85121 w 2961438"/>
                  <a:gd name="connsiteY377" fmla="*/ 136192 h 689379"/>
                  <a:gd name="connsiteX378" fmla="*/ 85121 w 2961438"/>
                  <a:gd name="connsiteY378" fmla="*/ 0 h 689379"/>
                  <a:gd name="connsiteX379" fmla="*/ 86894 w 2961438"/>
                  <a:gd name="connsiteY379" fmla="*/ 0 h 689379"/>
                  <a:gd name="connsiteX380" fmla="*/ 99308 w 2961438"/>
                  <a:gd name="connsiteY380" fmla="*/ 0 h 6893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</a:cxnLst>
                <a:rect l="l" t="t" r="r" b="b"/>
                <a:pathLst>
                  <a:path w="2961438" h="689379">
                    <a:moveTo>
                      <a:pt x="99308" y="0"/>
                    </a:moveTo>
                    <a:lnTo>
                      <a:pt x="220909" y="0"/>
                    </a:lnTo>
                    <a:lnTo>
                      <a:pt x="223189" y="0"/>
                    </a:lnTo>
                    <a:lnTo>
                      <a:pt x="239150" y="0"/>
                    </a:lnTo>
                    <a:lnTo>
                      <a:pt x="239150" y="140515"/>
                    </a:lnTo>
                    <a:cubicBezTo>
                      <a:pt x="239160" y="140514"/>
                      <a:pt x="239272" y="140493"/>
                      <a:pt x="240670" y="140245"/>
                    </a:cubicBezTo>
                    <a:lnTo>
                      <a:pt x="251310" y="138354"/>
                    </a:lnTo>
                    <a:cubicBezTo>
                      <a:pt x="251310" y="138376"/>
                      <a:pt x="251280" y="139710"/>
                      <a:pt x="249283" y="226986"/>
                    </a:cubicBezTo>
                    <a:cubicBezTo>
                      <a:pt x="249293" y="226988"/>
                      <a:pt x="249404" y="227008"/>
                      <a:pt x="250803" y="227257"/>
                    </a:cubicBezTo>
                    <a:lnTo>
                      <a:pt x="261443" y="229148"/>
                    </a:lnTo>
                    <a:cubicBezTo>
                      <a:pt x="261445" y="229155"/>
                      <a:pt x="261465" y="229219"/>
                      <a:pt x="261696" y="229959"/>
                    </a:cubicBezTo>
                    <a:lnTo>
                      <a:pt x="263470" y="235634"/>
                    </a:lnTo>
                    <a:cubicBezTo>
                      <a:pt x="263472" y="235625"/>
                      <a:pt x="263517" y="235482"/>
                      <a:pt x="264230" y="233202"/>
                    </a:cubicBezTo>
                    <a:lnTo>
                      <a:pt x="269550" y="216178"/>
                    </a:lnTo>
                    <a:lnTo>
                      <a:pt x="271323" y="216178"/>
                    </a:lnTo>
                    <a:lnTo>
                      <a:pt x="283737" y="216178"/>
                    </a:lnTo>
                    <a:lnTo>
                      <a:pt x="283737" y="248604"/>
                    </a:lnTo>
                    <a:cubicBezTo>
                      <a:pt x="283743" y="248609"/>
                      <a:pt x="283820" y="248649"/>
                      <a:pt x="284750" y="249145"/>
                    </a:cubicBezTo>
                    <a:lnTo>
                      <a:pt x="291844" y="252928"/>
                    </a:lnTo>
                    <a:lnTo>
                      <a:pt x="291844" y="254279"/>
                    </a:lnTo>
                    <a:lnTo>
                      <a:pt x="291844" y="263737"/>
                    </a:lnTo>
                    <a:lnTo>
                      <a:pt x="336431" y="263737"/>
                    </a:lnTo>
                    <a:lnTo>
                      <a:pt x="336431" y="264818"/>
                    </a:lnTo>
                    <a:lnTo>
                      <a:pt x="336431" y="272384"/>
                    </a:lnTo>
                    <a:lnTo>
                      <a:pt x="338457" y="272384"/>
                    </a:lnTo>
                    <a:lnTo>
                      <a:pt x="352644" y="272384"/>
                    </a:lnTo>
                    <a:lnTo>
                      <a:pt x="352644" y="242119"/>
                    </a:lnTo>
                    <a:lnTo>
                      <a:pt x="397231" y="242119"/>
                    </a:lnTo>
                    <a:lnTo>
                      <a:pt x="397231" y="240768"/>
                    </a:lnTo>
                    <a:lnTo>
                      <a:pt x="397231" y="231310"/>
                    </a:lnTo>
                    <a:lnTo>
                      <a:pt x="398245" y="231310"/>
                    </a:lnTo>
                    <a:lnTo>
                      <a:pt x="405338" y="231310"/>
                    </a:lnTo>
                    <a:lnTo>
                      <a:pt x="405338" y="229419"/>
                    </a:lnTo>
                    <a:lnTo>
                      <a:pt x="405338" y="216178"/>
                    </a:lnTo>
                    <a:lnTo>
                      <a:pt x="406098" y="216178"/>
                    </a:lnTo>
                    <a:lnTo>
                      <a:pt x="411418" y="216178"/>
                    </a:lnTo>
                    <a:lnTo>
                      <a:pt x="411418" y="215097"/>
                    </a:lnTo>
                    <a:lnTo>
                      <a:pt x="411418" y="207530"/>
                    </a:lnTo>
                    <a:lnTo>
                      <a:pt x="413445" y="207530"/>
                    </a:lnTo>
                    <a:lnTo>
                      <a:pt x="427632" y="207530"/>
                    </a:lnTo>
                    <a:lnTo>
                      <a:pt x="427632" y="208611"/>
                    </a:lnTo>
                    <a:lnTo>
                      <a:pt x="427632" y="216178"/>
                    </a:lnTo>
                    <a:lnTo>
                      <a:pt x="449925" y="216178"/>
                    </a:lnTo>
                    <a:lnTo>
                      <a:pt x="449925" y="214286"/>
                    </a:lnTo>
                    <a:lnTo>
                      <a:pt x="449925" y="201045"/>
                    </a:lnTo>
                    <a:lnTo>
                      <a:pt x="451699" y="201045"/>
                    </a:lnTo>
                    <a:lnTo>
                      <a:pt x="464112" y="201045"/>
                    </a:lnTo>
                    <a:lnTo>
                      <a:pt x="464112" y="224825"/>
                    </a:lnTo>
                    <a:lnTo>
                      <a:pt x="465126" y="224825"/>
                    </a:lnTo>
                    <a:lnTo>
                      <a:pt x="472219" y="224825"/>
                    </a:lnTo>
                    <a:lnTo>
                      <a:pt x="472219" y="223744"/>
                    </a:lnTo>
                    <a:lnTo>
                      <a:pt x="472219" y="216178"/>
                    </a:lnTo>
                    <a:lnTo>
                      <a:pt x="473992" y="216178"/>
                    </a:lnTo>
                    <a:lnTo>
                      <a:pt x="486406" y="216178"/>
                    </a:lnTo>
                    <a:lnTo>
                      <a:pt x="486406" y="242119"/>
                    </a:lnTo>
                    <a:lnTo>
                      <a:pt x="488433" y="242119"/>
                    </a:lnTo>
                    <a:lnTo>
                      <a:pt x="502619" y="242119"/>
                    </a:lnTo>
                    <a:lnTo>
                      <a:pt x="502619" y="243740"/>
                    </a:lnTo>
                    <a:lnTo>
                      <a:pt x="502619" y="255090"/>
                    </a:lnTo>
                    <a:lnTo>
                      <a:pt x="503379" y="255090"/>
                    </a:lnTo>
                    <a:lnTo>
                      <a:pt x="508700" y="255090"/>
                    </a:lnTo>
                    <a:lnTo>
                      <a:pt x="508700" y="254279"/>
                    </a:lnTo>
                    <a:lnTo>
                      <a:pt x="508700" y="248604"/>
                    </a:lnTo>
                    <a:lnTo>
                      <a:pt x="539100" y="248604"/>
                    </a:lnTo>
                    <a:lnTo>
                      <a:pt x="539100" y="272384"/>
                    </a:lnTo>
                    <a:lnTo>
                      <a:pt x="540113" y="272384"/>
                    </a:lnTo>
                    <a:lnTo>
                      <a:pt x="547207" y="272384"/>
                    </a:lnTo>
                    <a:lnTo>
                      <a:pt x="547207" y="273465"/>
                    </a:lnTo>
                    <a:lnTo>
                      <a:pt x="547207" y="281031"/>
                    </a:lnTo>
                    <a:lnTo>
                      <a:pt x="547967" y="281031"/>
                    </a:lnTo>
                    <a:lnTo>
                      <a:pt x="553287" y="281031"/>
                    </a:lnTo>
                    <a:lnTo>
                      <a:pt x="553287" y="278869"/>
                    </a:lnTo>
                    <a:lnTo>
                      <a:pt x="553287" y="263737"/>
                    </a:lnTo>
                    <a:lnTo>
                      <a:pt x="554300" y="263737"/>
                    </a:lnTo>
                    <a:lnTo>
                      <a:pt x="561394" y="263737"/>
                    </a:lnTo>
                    <a:lnTo>
                      <a:pt x="561394" y="264818"/>
                    </a:lnTo>
                    <a:lnTo>
                      <a:pt x="561394" y="272384"/>
                    </a:lnTo>
                    <a:lnTo>
                      <a:pt x="566714" y="270391"/>
                    </a:lnTo>
                    <a:cubicBezTo>
                      <a:pt x="567474" y="270019"/>
                      <a:pt x="567474" y="269817"/>
                      <a:pt x="567474" y="269411"/>
                    </a:cubicBezTo>
                    <a:lnTo>
                      <a:pt x="567474" y="263737"/>
                    </a:lnTo>
                    <a:lnTo>
                      <a:pt x="605981" y="263737"/>
                    </a:lnTo>
                    <a:lnTo>
                      <a:pt x="605981" y="287516"/>
                    </a:lnTo>
                    <a:lnTo>
                      <a:pt x="608007" y="287516"/>
                    </a:lnTo>
                    <a:lnTo>
                      <a:pt x="622194" y="287516"/>
                    </a:lnTo>
                    <a:lnTo>
                      <a:pt x="622194" y="288597"/>
                    </a:lnTo>
                    <a:lnTo>
                      <a:pt x="622194" y="296163"/>
                    </a:lnTo>
                    <a:lnTo>
                      <a:pt x="623968" y="296163"/>
                    </a:lnTo>
                    <a:lnTo>
                      <a:pt x="636381" y="296163"/>
                    </a:lnTo>
                    <a:lnTo>
                      <a:pt x="636381" y="272384"/>
                    </a:lnTo>
                    <a:lnTo>
                      <a:pt x="637394" y="272384"/>
                    </a:lnTo>
                    <a:lnTo>
                      <a:pt x="644488" y="272384"/>
                    </a:lnTo>
                    <a:lnTo>
                      <a:pt x="644488" y="239957"/>
                    </a:lnTo>
                    <a:lnTo>
                      <a:pt x="645501" y="239957"/>
                    </a:lnTo>
                    <a:lnTo>
                      <a:pt x="652595" y="239957"/>
                    </a:lnTo>
                    <a:lnTo>
                      <a:pt x="652595" y="238066"/>
                    </a:lnTo>
                    <a:lnTo>
                      <a:pt x="652595" y="224825"/>
                    </a:lnTo>
                    <a:cubicBezTo>
                      <a:pt x="650568" y="224825"/>
                      <a:pt x="650568" y="224825"/>
                      <a:pt x="651328" y="223203"/>
                    </a:cubicBezTo>
                    <a:lnTo>
                      <a:pt x="656648" y="211854"/>
                    </a:lnTo>
                    <a:cubicBezTo>
                      <a:pt x="656653" y="211871"/>
                      <a:pt x="656848" y="212545"/>
                      <a:pt x="664755" y="239957"/>
                    </a:cubicBezTo>
                    <a:lnTo>
                      <a:pt x="665515" y="239957"/>
                    </a:lnTo>
                    <a:lnTo>
                      <a:pt x="670835" y="239957"/>
                    </a:lnTo>
                    <a:lnTo>
                      <a:pt x="670835" y="134030"/>
                    </a:lnTo>
                    <a:lnTo>
                      <a:pt x="672355" y="134030"/>
                    </a:lnTo>
                    <a:lnTo>
                      <a:pt x="682995" y="134030"/>
                    </a:lnTo>
                    <a:lnTo>
                      <a:pt x="682995" y="86471"/>
                    </a:lnTo>
                    <a:lnTo>
                      <a:pt x="709342" y="86471"/>
                    </a:lnTo>
                    <a:lnTo>
                      <a:pt x="709342" y="64853"/>
                    </a:lnTo>
                    <a:lnTo>
                      <a:pt x="743796" y="64853"/>
                    </a:lnTo>
                    <a:lnTo>
                      <a:pt x="743796" y="67285"/>
                    </a:lnTo>
                    <a:lnTo>
                      <a:pt x="743796" y="84309"/>
                    </a:lnTo>
                    <a:lnTo>
                      <a:pt x="746076" y="84309"/>
                    </a:lnTo>
                    <a:lnTo>
                      <a:pt x="762036" y="84309"/>
                    </a:lnTo>
                    <a:lnTo>
                      <a:pt x="762036" y="131868"/>
                    </a:lnTo>
                    <a:lnTo>
                      <a:pt x="763049" y="131868"/>
                    </a:lnTo>
                    <a:lnTo>
                      <a:pt x="770143" y="131868"/>
                    </a:lnTo>
                    <a:lnTo>
                      <a:pt x="784330" y="136192"/>
                    </a:lnTo>
                    <a:lnTo>
                      <a:pt x="784330" y="175104"/>
                    </a:lnTo>
                    <a:lnTo>
                      <a:pt x="785343" y="175104"/>
                    </a:lnTo>
                    <a:lnTo>
                      <a:pt x="792436" y="175104"/>
                    </a:lnTo>
                    <a:lnTo>
                      <a:pt x="792436" y="176725"/>
                    </a:lnTo>
                    <a:lnTo>
                      <a:pt x="792436" y="188074"/>
                    </a:lnTo>
                    <a:lnTo>
                      <a:pt x="794463" y="188074"/>
                    </a:lnTo>
                    <a:lnTo>
                      <a:pt x="808650" y="188074"/>
                    </a:lnTo>
                    <a:lnTo>
                      <a:pt x="814730" y="194560"/>
                    </a:lnTo>
                    <a:lnTo>
                      <a:pt x="814730" y="216178"/>
                    </a:lnTo>
                    <a:lnTo>
                      <a:pt x="817010" y="216178"/>
                    </a:lnTo>
                    <a:lnTo>
                      <a:pt x="832970" y="216178"/>
                    </a:lnTo>
                    <a:lnTo>
                      <a:pt x="832970" y="217258"/>
                    </a:lnTo>
                    <a:lnTo>
                      <a:pt x="832970" y="224825"/>
                    </a:lnTo>
                    <a:lnTo>
                      <a:pt x="834237" y="224825"/>
                    </a:lnTo>
                    <a:lnTo>
                      <a:pt x="843104" y="224825"/>
                    </a:lnTo>
                    <a:lnTo>
                      <a:pt x="843104" y="226986"/>
                    </a:lnTo>
                    <a:lnTo>
                      <a:pt x="843104" y="242119"/>
                    </a:lnTo>
                    <a:cubicBezTo>
                      <a:pt x="847157" y="242119"/>
                      <a:pt x="847157" y="242119"/>
                      <a:pt x="847157" y="240227"/>
                    </a:cubicBezTo>
                    <a:lnTo>
                      <a:pt x="847157" y="226986"/>
                    </a:lnTo>
                    <a:lnTo>
                      <a:pt x="848170" y="226986"/>
                    </a:lnTo>
                    <a:lnTo>
                      <a:pt x="855264" y="226986"/>
                    </a:lnTo>
                    <a:lnTo>
                      <a:pt x="855264" y="228608"/>
                    </a:lnTo>
                    <a:lnTo>
                      <a:pt x="855264" y="239957"/>
                    </a:lnTo>
                    <a:lnTo>
                      <a:pt x="856024" y="239957"/>
                    </a:lnTo>
                    <a:lnTo>
                      <a:pt x="861344" y="239957"/>
                    </a:lnTo>
                    <a:cubicBezTo>
                      <a:pt x="861344" y="235634"/>
                      <a:pt x="861344" y="235634"/>
                      <a:pt x="909984" y="235634"/>
                    </a:cubicBezTo>
                    <a:lnTo>
                      <a:pt x="909984" y="236985"/>
                    </a:lnTo>
                    <a:lnTo>
                      <a:pt x="909984" y="246442"/>
                    </a:lnTo>
                    <a:lnTo>
                      <a:pt x="910744" y="246442"/>
                    </a:lnTo>
                    <a:lnTo>
                      <a:pt x="916065" y="246442"/>
                    </a:lnTo>
                    <a:lnTo>
                      <a:pt x="916065" y="248604"/>
                    </a:lnTo>
                    <a:lnTo>
                      <a:pt x="916065" y="263737"/>
                    </a:lnTo>
                    <a:cubicBezTo>
                      <a:pt x="916073" y="263733"/>
                      <a:pt x="916189" y="263655"/>
                      <a:pt x="918091" y="262386"/>
                    </a:cubicBezTo>
                    <a:lnTo>
                      <a:pt x="932278" y="252928"/>
                    </a:lnTo>
                    <a:cubicBezTo>
                      <a:pt x="932280" y="252909"/>
                      <a:pt x="932411" y="252034"/>
                      <a:pt x="938358" y="211854"/>
                    </a:cubicBezTo>
                    <a:cubicBezTo>
                      <a:pt x="938367" y="211852"/>
                      <a:pt x="938436" y="211826"/>
                      <a:pt x="939118" y="211584"/>
                    </a:cubicBezTo>
                    <a:lnTo>
                      <a:pt x="944438" y="209692"/>
                    </a:lnTo>
                    <a:cubicBezTo>
                      <a:pt x="944438" y="209676"/>
                      <a:pt x="944471" y="208615"/>
                      <a:pt x="946465" y="140515"/>
                    </a:cubicBezTo>
                    <a:cubicBezTo>
                      <a:pt x="946465" y="140533"/>
                      <a:pt x="946498" y="141624"/>
                      <a:pt x="948492" y="209692"/>
                    </a:cubicBezTo>
                    <a:cubicBezTo>
                      <a:pt x="948501" y="209695"/>
                      <a:pt x="948572" y="209720"/>
                      <a:pt x="949252" y="209962"/>
                    </a:cubicBezTo>
                    <a:lnTo>
                      <a:pt x="954572" y="211854"/>
                    </a:lnTo>
                    <a:lnTo>
                      <a:pt x="954572" y="125383"/>
                    </a:lnTo>
                    <a:cubicBezTo>
                      <a:pt x="958625" y="125383"/>
                      <a:pt x="958625" y="125383"/>
                      <a:pt x="958625" y="92956"/>
                    </a:cubicBezTo>
                    <a:lnTo>
                      <a:pt x="997132" y="92956"/>
                    </a:lnTo>
                    <a:lnTo>
                      <a:pt x="997132" y="125383"/>
                    </a:lnTo>
                    <a:lnTo>
                      <a:pt x="997892" y="125383"/>
                    </a:lnTo>
                    <a:lnTo>
                      <a:pt x="1003212" y="125383"/>
                    </a:lnTo>
                    <a:lnTo>
                      <a:pt x="1003212" y="43235"/>
                    </a:lnTo>
                    <a:lnTo>
                      <a:pt x="1004986" y="43235"/>
                    </a:lnTo>
                    <a:lnTo>
                      <a:pt x="1017399" y="43235"/>
                    </a:lnTo>
                    <a:lnTo>
                      <a:pt x="1017399" y="41344"/>
                    </a:lnTo>
                    <a:lnTo>
                      <a:pt x="1017399" y="28103"/>
                    </a:lnTo>
                    <a:lnTo>
                      <a:pt x="1039693" y="28103"/>
                    </a:lnTo>
                    <a:lnTo>
                      <a:pt x="1039693" y="27022"/>
                    </a:lnTo>
                    <a:lnTo>
                      <a:pt x="1039693" y="19456"/>
                    </a:lnTo>
                    <a:lnTo>
                      <a:pt x="1041466" y="19456"/>
                    </a:lnTo>
                    <a:lnTo>
                      <a:pt x="1053880" y="19456"/>
                    </a:lnTo>
                    <a:lnTo>
                      <a:pt x="1053880" y="20537"/>
                    </a:lnTo>
                    <a:lnTo>
                      <a:pt x="1053880" y="28103"/>
                    </a:lnTo>
                    <a:lnTo>
                      <a:pt x="1054640" y="28103"/>
                    </a:lnTo>
                    <a:lnTo>
                      <a:pt x="1059960" y="28103"/>
                    </a:lnTo>
                    <a:lnTo>
                      <a:pt x="1070093" y="23779"/>
                    </a:lnTo>
                    <a:lnTo>
                      <a:pt x="1074146" y="27022"/>
                    </a:lnTo>
                    <a:lnTo>
                      <a:pt x="1074146" y="19456"/>
                    </a:lnTo>
                    <a:lnTo>
                      <a:pt x="1076426" y="19456"/>
                    </a:lnTo>
                    <a:lnTo>
                      <a:pt x="1092387" y="19456"/>
                    </a:lnTo>
                    <a:lnTo>
                      <a:pt x="1092387" y="20537"/>
                    </a:lnTo>
                    <a:lnTo>
                      <a:pt x="1092387" y="28103"/>
                    </a:lnTo>
                    <a:lnTo>
                      <a:pt x="1122787" y="28103"/>
                    </a:lnTo>
                    <a:lnTo>
                      <a:pt x="1122787" y="29724"/>
                    </a:lnTo>
                    <a:lnTo>
                      <a:pt x="1122787" y="41074"/>
                    </a:lnTo>
                    <a:lnTo>
                      <a:pt x="1149134" y="41074"/>
                    </a:lnTo>
                    <a:lnTo>
                      <a:pt x="1149134" y="71338"/>
                    </a:lnTo>
                    <a:lnTo>
                      <a:pt x="1149894" y="71338"/>
                    </a:lnTo>
                    <a:lnTo>
                      <a:pt x="1155214" y="71338"/>
                    </a:lnTo>
                    <a:lnTo>
                      <a:pt x="1155214" y="72419"/>
                    </a:lnTo>
                    <a:lnTo>
                      <a:pt x="1155214" y="79986"/>
                    </a:lnTo>
                    <a:cubicBezTo>
                      <a:pt x="1159268" y="79986"/>
                      <a:pt x="1159268" y="79986"/>
                      <a:pt x="1159268" y="110250"/>
                    </a:cubicBezTo>
                    <a:lnTo>
                      <a:pt x="1160028" y="110250"/>
                    </a:lnTo>
                    <a:lnTo>
                      <a:pt x="1165348" y="110250"/>
                    </a:lnTo>
                    <a:lnTo>
                      <a:pt x="1165348" y="111061"/>
                    </a:lnTo>
                    <a:lnTo>
                      <a:pt x="1165348" y="116736"/>
                    </a:lnTo>
                    <a:lnTo>
                      <a:pt x="1166361" y="116736"/>
                    </a:lnTo>
                    <a:lnTo>
                      <a:pt x="1173454" y="116736"/>
                    </a:lnTo>
                    <a:lnTo>
                      <a:pt x="1173454" y="147001"/>
                    </a:lnTo>
                    <a:lnTo>
                      <a:pt x="1175481" y="147001"/>
                    </a:lnTo>
                    <a:lnTo>
                      <a:pt x="1189668" y="147001"/>
                    </a:lnTo>
                    <a:lnTo>
                      <a:pt x="1189668" y="170780"/>
                    </a:lnTo>
                    <a:cubicBezTo>
                      <a:pt x="1191695" y="170780"/>
                      <a:pt x="1191695" y="170780"/>
                      <a:pt x="1191695" y="172401"/>
                    </a:cubicBezTo>
                    <a:lnTo>
                      <a:pt x="1191695" y="183751"/>
                    </a:lnTo>
                    <a:lnTo>
                      <a:pt x="1192455" y="183751"/>
                    </a:lnTo>
                    <a:lnTo>
                      <a:pt x="1197775" y="183751"/>
                    </a:lnTo>
                    <a:lnTo>
                      <a:pt x="1197775" y="207530"/>
                    </a:lnTo>
                    <a:lnTo>
                      <a:pt x="1199041" y="207530"/>
                    </a:lnTo>
                    <a:lnTo>
                      <a:pt x="1207908" y="207530"/>
                    </a:lnTo>
                    <a:cubicBezTo>
                      <a:pt x="1209935" y="209692"/>
                      <a:pt x="1209935" y="209692"/>
                      <a:pt x="1209935" y="211584"/>
                    </a:cubicBezTo>
                    <a:lnTo>
                      <a:pt x="1209935" y="224825"/>
                    </a:lnTo>
                    <a:cubicBezTo>
                      <a:pt x="1209940" y="224818"/>
                      <a:pt x="1210027" y="224711"/>
                      <a:pt x="1211455" y="222933"/>
                    </a:cubicBezTo>
                    <a:lnTo>
                      <a:pt x="1222095" y="209692"/>
                    </a:lnTo>
                    <a:lnTo>
                      <a:pt x="1250469" y="209692"/>
                    </a:lnTo>
                    <a:lnTo>
                      <a:pt x="1250469" y="296163"/>
                    </a:lnTo>
                    <a:lnTo>
                      <a:pt x="1251229" y="296163"/>
                    </a:lnTo>
                    <a:lnTo>
                      <a:pt x="1256549" y="296163"/>
                    </a:lnTo>
                    <a:cubicBezTo>
                      <a:pt x="1256553" y="296155"/>
                      <a:pt x="1256612" y="296055"/>
                      <a:pt x="1257309" y="294812"/>
                    </a:cubicBezTo>
                    <a:lnTo>
                      <a:pt x="1262629" y="285354"/>
                    </a:lnTo>
                    <a:lnTo>
                      <a:pt x="1262629" y="287246"/>
                    </a:lnTo>
                    <a:lnTo>
                      <a:pt x="1262629" y="300487"/>
                    </a:lnTo>
                    <a:cubicBezTo>
                      <a:pt x="1266682" y="300487"/>
                      <a:pt x="1266682" y="300487"/>
                      <a:pt x="1266682" y="255090"/>
                    </a:cubicBezTo>
                    <a:lnTo>
                      <a:pt x="1267442" y="255090"/>
                    </a:lnTo>
                    <a:lnTo>
                      <a:pt x="1272762" y="255090"/>
                    </a:lnTo>
                    <a:lnTo>
                      <a:pt x="1272762" y="190236"/>
                    </a:lnTo>
                    <a:lnTo>
                      <a:pt x="1273776" y="190236"/>
                    </a:lnTo>
                    <a:lnTo>
                      <a:pt x="1280869" y="190236"/>
                    </a:lnTo>
                    <a:cubicBezTo>
                      <a:pt x="1280875" y="190215"/>
                      <a:pt x="1281139" y="189275"/>
                      <a:pt x="1293029" y="147001"/>
                    </a:cubicBezTo>
                    <a:lnTo>
                      <a:pt x="1294296" y="147001"/>
                    </a:lnTo>
                    <a:lnTo>
                      <a:pt x="1303163" y="147001"/>
                    </a:lnTo>
                    <a:cubicBezTo>
                      <a:pt x="1303168" y="147024"/>
                      <a:pt x="1303394" y="147990"/>
                      <a:pt x="1313296" y="190236"/>
                    </a:cubicBezTo>
                    <a:lnTo>
                      <a:pt x="1314309" y="190236"/>
                    </a:lnTo>
                    <a:lnTo>
                      <a:pt x="1321403" y="190236"/>
                    </a:lnTo>
                    <a:lnTo>
                      <a:pt x="1321403" y="229148"/>
                    </a:lnTo>
                    <a:lnTo>
                      <a:pt x="1323176" y="229148"/>
                    </a:lnTo>
                    <a:lnTo>
                      <a:pt x="1335590" y="229148"/>
                    </a:lnTo>
                    <a:lnTo>
                      <a:pt x="1335590" y="231310"/>
                    </a:lnTo>
                    <a:lnTo>
                      <a:pt x="1335590" y="246442"/>
                    </a:lnTo>
                    <a:cubicBezTo>
                      <a:pt x="1339643" y="246442"/>
                      <a:pt x="1339643" y="246442"/>
                      <a:pt x="1339643" y="244281"/>
                    </a:cubicBezTo>
                    <a:lnTo>
                      <a:pt x="1339643" y="229148"/>
                    </a:lnTo>
                    <a:lnTo>
                      <a:pt x="1341163" y="229148"/>
                    </a:lnTo>
                    <a:lnTo>
                      <a:pt x="1351803" y="229148"/>
                    </a:lnTo>
                    <a:lnTo>
                      <a:pt x="1351803" y="230769"/>
                    </a:lnTo>
                    <a:lnTo>
                      <a:pt x="1351803" y="242119"/>
                    </a:lnTo>
                    <a:lnTo>
                      <a:pt x="1382204" y="242119"/>
                    </a:lnTo>
                    <a:lnTo>
                      <a:pt x="1382204" y="205369"/>
                    </a:lnTo>
                    <a:lnTo>
                      <a:pt x="1383470" y="205369"/>
                    </a:lnTo>
                    <a:lnTo>
                      <a:pt x="1392337" y="205369"/>
                    </a:lnTo>
                    <a:lnTo>
                      <a:pt x="1392337" y="226986"/>
                    </a:lnTo>
                    <a:cubicBezTo>
                      <a:pt x="1394364" y="226986"/>
                      <a:pt x="1394364" y="226986"/>
                      <a:pt x="1394364" y="194560"/>
                    </a:cubicBezTo>
                    <a:lnTo>
                      <a:pt x="1416657" y="194560"/>
                    </a:lnTo>
                    <a:lnTo>
                      <a:pt x="1416657" y="192938"/>
                    </a:lnTo>
                    <a:lnTo>
                      <a:pt x="1416657" y="181589"/>
                    </a:lnTo>
                    <a:lnTo>
                      <a:pt x="1417417" y="181589"/>
                    </a:lnTo>
                    <a:lnTo>
                      <a:pt x="1422737" y="181589"/>
                    </a:lnTo>
                    <a:lnTo>
                      <a:pt x="1422737" y="179698"/>
                    </a:lnTo>
                    <a:lnTo>
                      <a:pt x="1422737" y="166457"/>
                    </a:lnTo>
                    <a:lnTo>
                      <a:pt x="1426791" y="172942"/>
                    </a:lnTo>
                    <a:lnTo>
                      <a:pt x="1429071" y="172942"/>
                    </a:lnTo>
                    <a:lnTo>
                      <a:pt x="1445031" y="172942"/>
                    </a:lnTo>
                    <a:lnTo>
                      <a:pt x="1445031" y="172131"/>
                    </a:lnTo>
                    <a:lnTo>
                      <a:pt x="1445031" y="166457"/>
                    </a:lnTo>
                    <a:lnTo>
                      <a:pt x="1445791" y="166457"/>
                    </a:lnTo>
                    <a:lnTo>
                      <a:pt x="1451111" y="166457"/>
                    </a:lnTo>
                    <a:lnTo>
                      <a:pt x="1451111" y="167808"/>
                    </a:lnTo>
                    <a:lnTo>
                      <a:pt x="1451111" y="177266"/>
                    </a:lnTo>
                    <a:lnTo>
                      <a:pt x="1489618" y="177266"/>
                    </a:lnTo>
                    <a:lnTo>
                      <a:pt x="1489618" y="315619"/>
                    </a:lnTo>
                    <a:lnTo>
                      <a:pt x="1491138" y="315619"/>
                    </a:lnTo>
                    <a:lnTo>
                      <a:pt x="1501778" y="315619"/>
                    </a:lnTo>
                    <a:lnTo>
                      <a:pt x="1501778" y="302649"/>
                    </a:lnTo>
                    <a:lnTo>
                      <a:pt x="1505832" y="302649"/>
                    </a:lnTo>
                    <a:lnTo>
                      <a:pt x="1505832" y="315619"/>
                    </a:lnTo>
                    <a:lnTo>
                      <a:pt x="1536232" y="315619"/>
                    </a:lnTo>
                    <a:lnTo>
                      <a:pt x="1536232" y="285354"/>
                    </a:lnTo>
                    <a:lnTo>
                      <a:pt x="1548392" y="285354"/>
                    </a:lnTo>
                    <a:lnTo>
                      <a:pt x="1560552" y="283193"/>
                    </a:lnTo>
                    <a:cubicBezTo>
                      <a:pt x="1562579" y="283193"/>
                      <a:pt x="1562579" y="285354"/>
                      <a:pt x="1564606" y="285354"/>
                    </a:cubicBezTo>
                    <a:lnTo>
                      <a:pt x="1574739" y="285354"/>
                    </a:lnTo>
                    <a:lnTo>
                      <a:pt x="1574739" y="315619"/>
                    </a:lnTo>
                    <a:lnTo>
                      <a:pt x="1582846" y="315619"/>
                    </a:lnTo>
                    <a:lnTo>
                      <a:pt x="1582846" y="332914"/>
                    </a:lnTo>
                    <a:lnTo>
                      <a:pt x="1592182" y="333819"/>
                    </a:lnTo>
                    <a:lnTo>
                      <a:pt x="1605140" y="333819"/>
                    </a:lnTo>
                    <a:lnTo>
                      <a:pt x="1605140" y="317781"/>
                    </a:lnTo>
                    <a:lnTo>
                      <a:pt x="1673096" y="317781"/>
                    </a:lnTo>
                    <a:lnTo>
                      <a:pt x="1673096" y="232528"/>
                    </a:lnTo>
                    <a:lnTo>
                      <a:pt x="1745104" y="232528"/>
                    </a:lnTo>
                    <a:lnTo>
                      <a:pt x="1745104" y="311296"/>
                    </a:lnTo>
                    <a:lnTo>
                      <a:pt x="1747008" y="311296"/>
                    </a:lnTo>
                    <a:lnTo>
                      <a:pt x="1748250" y="333819"/>
                    </a:lnTo>
                    <a:lnTo>
                      <a:pt x="1757926" y="333819"/>
                    </a:lnTo>
                    <a:cubicBezTo>
                      <a:pt x="1758462" y="326605"/>
                      <a:pt x="1759168" y="318951"/>
                      <a:pt x="1759168" y="311296"/>
                    </a:cubicBezTo>
                    <a:lnTo>
                      <a:pt x="1765248" y="311296"/>
                    </a:lnTo>
                    <a:lnTo>
                      <a:pt x="1766490" y="333819"/>
                    </a:lnTo>
                    <a:lnTo>
                      <a:pt x="1817112" y="333819"/>
                    </a:lnTo>
                    <a:lnTo>
                      <a:pt x="1817112" y="170791"/>
                    </a:lnTo>
                    <a:lnTo>
                      <a:pt x="2014439" y="170791"/>
                    </a:lnTo>
                    <a:lnTo>
                      <a:pt x="2014439" y="333819"/>
                    </a:lnTo>
                    <a:lnTo>
                      <a:pt x="2033136" y="333819"/>
                    </a:lnTo>
                    <a:lnTo>
                      <a:pt x="2033136" y="251126"/>
                    </a:lnTo>
                    <a:lnTo>
                      <a:pt x="2128256" y="251126"/>
                    </a:lnTo>
                    <a:cubicBezTo>
                      <a:pt x="2152853" y="240257"/>
                      <a:pt x="2161167" y="196782"/>
                      <a:pt x="2180720" y="185913"/>
                    </a:cubicBezTo>
                    <a:lnTo>
                      <a:pt x="2245574" y="185913"/>
                    </a:lnTo>
                    <a:lnTo>
                      <a:pt x="2245574" y="261575"/>
                    </a:lnTo>
                    <a:lnTo>
                      <a:pt x="2253681" y="261575"/>
                    </a:lnTo>
                    <a:cubicBezTo>
                      <a:pt x="2253681" y="259413"/>
                      <a:pt x="2255708" y="257251"/>
                      <a:pt x="2255708" y="255090"/>
                    </a:cubicBezTo>
                    <a:lnTo>
                      <a:pt x="2261788" y="255090"/>
                    </a:lnTo>
                    <a:cubicBezTo>
                      <a:pt x="2261788" y="257251"/>
                      <a:pt x="2261788" y="259413"/>
                      <a:pt x="2263815" y="263737"/>
                    </a:cubicBezTo>
                    <a:lnTo>
                      <a:pt x="2275975" y="263737"/>
                    </a:lnTo>
                    <a:lnTo>
                      <a:pt x="2275975" y="257251"/>
                    </a:lnTo>
                    <a:lnTo>
                      <a:pt x="2298268" y="257251"/>
                    </a:lnTo>
                    <a:lnTo>
                      <a:pt x="2298268" y="263737"/>
                    </a:lnTo>
                    <a:lnTo>
                      <a:pt x="2318535" y="263737"/>
                    </a:lnTo>
                    <a:lnTo>
                      <a:pt x="2318535" y="309134"/>
                    </a:lnTo>
                    <a:lnTo>
                      <a:pt x="2332722" y="309134"/>
                    </a:lnTo>
                    <a:lnTo>
                      <a:pt x="2332722" y="296163"/>
                    </a:lnTo>
                    <a:lnTo>
                      <a:pt x="2348936" y="296163"/>
                    </a:lnTo>
                    <a:lnTo>
                      <a:pt x="2348936" y="116736"/>
                    </a:lnTo>
                    <a:lnTo>
                      <a:pt x="2355016" y="110250"/>
                    </a:lnTo>
                    <a:lnTo>
                      <a:pt x="2427977" y="110250"/>
                    </a:lnTo>
                    <a:lnTo>
                      <a:pt x="2427977" y="118898"/>
                    </a:lnTo>
                    <a:lnTo>
                      <a:pt x="2438110" y="118898"/>
                    </a:lnTo>
                    <a:lnTo>
                      <a:pt x="2438110" y="233472"/>
                    </a:lnTo>
                    <a:lnTo>
                      <a:pt x="2460404" y="233472"/>
                    </a:lnTo>
                    <a:lnTo>
                      <a:pt x="2460404" y="166457"/>
                    </a:lnTo>
                    <a:lnTo>
                      <a:pt x="2486751" y="166457"/>
                    </a:lnTo>
                    <a:cubicBezTo>
                      <a:pt x="2488777" y="166457"/>
                      <a:pt x="2488777" y="164295"/>
                      <a:pt x="2490804" y="162133"/>
                    </a:cubicBezTo>
                    <a:lnTo>
                      <a:pt x="2498911" y="162133"/>
                    </a:lnTo>
                    <a:cubicBezTo>
                      <a:pt x="2500937" y="164295"/>
                      <a:pt x="2500937" y="166457"/>
                      <a:pt x="2502964" y="166457"/>
                    </a:cubicBezTo>
                    <a:lnTo>
                      <a:pt x="2525258" y="166457"/>
                    </a:lnTo>
                    <a:lnTo>
                      <a:pt x="2525258" y="49721"/>
                    </a:lnTo>
                    <a:cubicBezTo>
                      <a:pt x="2525272" y="49718"/>
                      <a:pt x="2526139" y="49554"/>
                      <a:pt x="2582005" y="38912"/>
                    </a:cubicBezTo>
                    <a:lnTo>
                      <a:pt x="2582005" y="39993"/>
                    </a:lnTo>
                    <a:lnTo>
                      <a:pt x="2582005" y="47559"/>
                    </a:lnTo>
                    <a:lnTo>
                      <a:pt x="2608352" y="47559"/>
                    </a:lnTo>
                    <a:lnTo>
                      <a:pt x="2608352" y="302649"/>
                    </a:lnTo>
                    <a:lnTo>
                      <a:pt x="2630646" y="302649"/>
                    </a:lnTo>
                    <a:lnTo>
                      <a:pt x="2630646" y="298325"/>
                    </a:lnTo>
                    <a:lnTo>
                      <a:pt x="2642806" y="298325"/>
                    </a:lnTo>
                    <a:lnTo>
                      <a:pt x="2642806" y="302649"/>
                    </a:lnTo>
                    <a:lnTo>
                      <a:pt x="2667126" y="302649"/>
                    </a:lnTo>
                    <a:lnTo>
                      <a:pt x="2667126" y="289678"/>
                    </a:lnTo>
                    <a:lnTo>
                      <a:pt x="2695500" y="289678"/>
                    </a:lnTo>
                    <a:cubicBezTo>
                      <a:pt x="2699553" y="285354"/>
                      <a:pt x="2703607" y="285354"/>
                      <a:pt x="2707660" y="285354"/>
                    </a:cubicBezTo>
                    <a:cubicBezTo>
                      <a:pt x="2713740" y="289678"/>
                      <a:pt x="2721847" y="289678"/>
                      <a:pt x="2727927" y="289678"/>
                    </a:cubicBezTo>
                    <a:lnTo>
                      <a:pt x="2727927" y="272384"/>
                    </a:lnTo>
                    <a:lnTo>
                      <a:pt x="2736034" y="272384"/>
                    </a:lnTo>
                    <a:lnTo>
                      <a:pt x="2736034" y="259413"/>
                    </a:lnTo>
                    <a:lnTo>
                      <a:pt x="2792781" y="259413"/>
                    </a:lnTo>
                    <a:lnTo>
                      <a:pt x="2792781" y="229148"/>
                    </a:lnTo>
                    <a:lnTo>
                      <a:pt x="2811021" y="229148"/>
                    </a:lnTo>
                    <a:lnTo>
                      <a:pt x="2811021" y="222663"/>
                    </a:lnTo>
                    <a:lnTo>
                      <a:pt x="2823181" y="222663"/>
                    </a:lnTo>
                    <a:lnTo>
                      <a:pt x="2823181" y="229148"/>
                    </a:lnTo>
                    <a:lnTo>
                      <a:pt x="2839395" y="229148"/>
                    </a:lnTo>
                    <a:lnTo>
                      <a:pt x="2839395" y="278869"/>
                    </a:lnTo>
                    <a:lnTo>
                      <a:pt x="2871822" y="278869"/>
                    </a:lnTo>
                    <a:lnTo>
                      <a:pt x="2871822" y="252928"/>
                    </a:lnTo>
                    <a:lnTo>
                      <a:pt x="2910329" y="252928"/>
                    </a:lnTo>
                    <a:lnTo>
                      <a:pt x="2910329" y="222663"/>
                    </a:lnTo>
                    <a:lnTo>
                      <a:pt x="2958970" y="222663"/>
                    </a:lnTo>
                    <a:cubicBezTo>
                      <a:pt x="2959793" y="378235"/>
                      <a:pt x="2960615" y="533807"/>
                      <a:pt x="2961438" y="689379"/>
                    </a:cubicBezTo>
                    <a:lnTo>
                      <a:pt x="2054" y="687046"/>
                    </a:lnTo>
                    <a:cubicBezTo>
                      <a:pt x="1369" y="539482"/>
                      <a:pt x="685" y="400492"/>
                      <a:pt x="0" y="252928"/>
                    </a:cubicBezTo>
                    <a:lnTo>
                      <a:pt x="20267" y="252928"/>
                    </a:lnTo>
                    <a:cubicBezTo>
                      <a:pt x="20271" y="252922"/>
                      <a:pt x="20308" y="252840"/>
                      <a:pt x="20774" y="251847"/>
                    </a:cubicBezTo>
                    <a:lnTo>
                      <a:pt x="24320" y="244281"/>
                    </a:lnTo>
                    <a:cubicBezTo>
                      <a:pt x="24329" y="244282"/>
                      <a:pt x="24442" y="244300"/>
                      <a:pt x="26094" y="244551"/>
                    </a:cubicBezTo>
                    <a:lnTo>
                      <a:pt x="38507" y="246442"/>
                    </a:lnTo>
                    <a:cubicBezTo>
                      <a:pt x="38510" y="246452"/>
                      <a:pt x="38548" y="246553"/>
                      <a:pt x="39014" y="247794"/>
                    </a:cubicBezTo>
                    <a:lnTo>
                      <a:pt x="42560" y="257251"/>
                    </a:lnTo>
                    <a:cubicBezTo>
                      <a:pt x="42574" y="257252"/>
                      <a:pt x="43170" y="257302"/>
                      <a:pt x="68907" y="259413"/>
                    </a:cubicBezTo>
                    <a:lnTo>
                      <a:pt x="68907" y="136192"/>
                    </a:lnTo>
                    <a:lnTo>
                      <a:pt x="70934" y="136192"/>
                    </a:lnTo>
                    <a:lnTo>
                      <a:pt x="85121" y="136192"/>
                    </a:lnTo>
                    <a:lnTo>
                      <a:pt x="85121" y="0"/>
                    </a:lnTo>
                    <a:lnTo>
                      <a:pt x="86894" y="0"/>
                    </a:lnTo>
                    <a:lnTo>
                      <a:pt x="99308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 dirty="0"/>
              </a:p>
            </p:txBody>
          </p:sp>
          <p:sp>
            <p:nvSpPr>
              <p:cNvPr id="7" name="자유형: 도형 52">
                <a:extLst>
                  <a:ext uri="{FF2B5EF4-FFF2-40B4-BE49-F238E27FC236}">
                    <a16:creationId xmlns:a16="http://schemas.microsoft.com/office/drawing/2014/main" xmlns="" id="{7D42341A-B475-44DC-A786-5CF2613F89D5}"/>
                  </a:ext>
                </a:extLst>
              </p:cNvPr>
              <p:cNvSpPr/>
              <p:nvPr/>
            </p:nvSpPr>
            <p:spPr>
              <a:xfrm>
                <a:off x="8996212" y="1412530"/>
                <a:ext cx="3195788" cy="1160647"/>
              </a:xfrm>
              <a:custGeom>
                <a:avLst/>
                <a:gdLst>
                  <a:gd name="connsiteX0" fmla="*/ 160109 w 3195788"/>
                  <a:gd name="connsiteY0" fmla="*/ 0 h 1160647"/>
                  <a:gd name="connsiteX1" fmla="*/ 162135 w 3195788"/>
                  <a:gd name="connsiteY1" fmla="*/ 246443 h 1160647"/>
                  <a:gd name="connsiteX2" fmla="*/ 200642 w 3195788"/>
                  <a:gd name="connsiteY2" fmla="*/ 326429 h 1160647"/>
                  <a:gd name="connsiteX3" fmla="*/ 202669 w 3195788"/>
                  <a:gd name="connsiteY3" fmla="*/ 326429 h 1160647"/>
                  <a:gd name="connsiteX4" fmla="*/ 216856 w 3195788"/>
                  <a:gd name="connsiteY4" fmla="*/ 326429 h 1160647"/>
                  <a:gd name="connsiteX5" fmla="*/ 216856 w 3195788"/>
                  <a:gd name="connsiteY5" fmla="*/ 350208 h 1160647"/>
                  <a:gd name="connsiteX6" fmla="*/ 217363 w 3195788"/>
                  <a:gd name="connsiteY6" fmla="*/ 351019 h 1160647"/>
                  <a:gd name="connsiteX7" fmla="*/ 220909 w 3195788"/>
                  <a:gd name="connsiteY7" fmla="*/ 356694 h 1160647"/>
                  <a:gd name="connsiteX8" fmla="*/ 220909 w 3195788"/>
                  <a:gd name="connsiteY8" fmla="*/ 471268 h 1160647"/>
                  <a:gd name="connsiteX9" fmla="*/ 223189 w 3195788"/>
                  <a:gd name="connsiteY9" fmla="*/ 471268 h 1160647"/>
                  <a:gd name="connsiteX10" fmla="*/ 239150 w 3195788"/>
                  <a:gd name="connsiteY10" fmla="*/ 471268 h 1160647"/>
                  <a:gd name="connsiteX11" fmla="*/ 239150 w 3195788"/>
                  <a:gd name="connsiteY11" fmla="*/ 611783 h 1160647"/>
                  <a:gd name="connsiteX12" fmla="*/ 240670 w 3195788"/>
                  <a:gd name="connsiteY12" fmla="*/ 611513 h 1160647"/>
                  <a:gd name="connsiteX13" fmla="*/ 251310 w 3195788"/>
                  <a:gd name="connsiteY13" fmla="*/ 609622 h 1160647"/>
                  <a:gd name="connsiteX14" fmla="*/ 249283 w 3195788"/>
                  <a:gd name="connsiteY14" fmla="*/ 698254 h 1160647"/>
                  <a:gd name="connsiteX15" fmla="*/ 250803 w 3195788"/>
                  <a:gd name="connsiteY15" fmla="*/ 698525 h 1160647"/>
                  <a:gd name="connsiteX16" fmla="*/ 261443 w 3195788"/>
                  <a:gd name="connsiteY16" fmla="*/ 700416 h 1160647"/>
                  <a:gd name="connsiteX17" fmla="*/ 261696 w 3195788"/>
                  <a:gd name="connsiteY17" fmla="*/ 701227 h 1160647"/>
                  <a:gd name="connsiteX18" fmla="*/ 263470 w 3195788"/>
                  <a:gd name="connsiteY18" fmla="*/ 706902 h 1160647"/>
                  <a:gd name="connsiteX19" fmla="*/ 264230 w 3195788"/>
                  <a:gd name="connsiteY19" fmla="*/ 704470 h 1160647"/>
                  <a:gd name="connsiteX20" fmla="*/ 269550 w 3195788"/>
                  <a:gd name="connsiteY20" fmla="*/ 687446 h 1160647"/>
                  <a:gd name="connsiteX21" fmla="*/ 271323 w 3195788"/>
                  <a:gd name="connsiteY21" fmla="*/ 687446 h 1160647"/>
                  <a:gd name="connsiteX22" fmla="*/ 283737 w 3195788"/>
                  <a:gd name="connsiteY22" fmla="*/ 687446 h 1160647"/>
                  <a:gd name="connsiteX23" fmla="*/ 283737 w 3195788"/>
                  <a:gd name="connsiteY23" fmla="*/ 719872 h 1160647"/>
                  <a:gd name="connsiteX24" fmla="*/ 284750 w 3195788"/>
                  <a:gd name="connsiteY24" fmla="*/ 720413 h 1160647"/>
                  <a:gd name="connsiteX25" fmla="*/ 291844 w 3195788"/>
                  <a:gd name="connsiteY25" fmla="*/ 724196 h 1160647"/>
                  <a:gd name="connsiteX26" fmla="*/ 291844 w 3195788"/>
                  <a:gd name="connsiteY26" fmla="*/ 725547 h 1160647"/>
                  <a:gd name="connsiteX27" fmla="*/ 291844 w 3195788"/>
                  <a:gd name="connsiteY27" fmla="*/ 735005 h 1160647"/>
                  <a:gd name="connsiteX28" fmla="*/ 336431 w 3195788"/>
                  <a:gd name="connsiteY28" fmla="*/ 735005 h 1160647"/>
                  <a:gd name="connsiteX29" fmla="*/ 336431 w 3195788"/>
                  <a:gd name="connsiteY29" fmla="*/ 736086 h 1160647"/>
                  <a:gd name="connsiteX30" fmla="*/ 336431 w 3195788"/>
                  <a:gd name="connsiteY30" fmla="*/ 743652 h 1160647"/>
                  <a:gd name="connsiteX31" fmla="*/ 338457 w 3195788"/>
                  <a:gd name="connsiteY31" fmla="*/ 743652 h 1160647"/>
                  <a:gd name="connsiteX32" fmla="*/ 352644 w 3195788"/>
                  <a:gd name="connsiteY32" fmla="*/ 743652 h 1160647"/>
                  <a:gd name="connsiteX33" fmla="*/ 352644 w 3195788"/>
                  <a:gd name="connsiteY33" fmla="*/ 713387 h 1160647"/>
                  <a:gd name="connsiteX34" fmla="*/ 397231 w 3195788"/>
                  <a:gd name="connsiteY34" fmla="*/ 713387 h 1160647"/>
                  <a:gd name="connsiteX35" fmla="*/ 397231 w 3195788"/>
                  <a:gd name="connsiteY35" fmla="*/ 712036 h 1160647"/>
                  <a:gd name="connsiteX36" fmla="*/ 397231 w 3195788"/>
                  <a:gd name="connsiteY36" fmla="*/ 702578 h 1160647"/>
                  <a:gd name="connsiteX37" fmla="*/ 398245 w 3195788"/>
                  <a:gd name="connsiteY37" fmla="*/ 702578 h 1160647"/>
                  <a:gd name="connsiteX38" fmla="*/ 405338 w 3195788"/>
                  <a:gd name="connsiteY38" fmla="*/ 702578 h 1160647"/>
                  <a:gd name="connsiteX39" fmla="*/ 405338 w 3195788"/>
                  <a:gd name="connsiteY39" fmla="*/ 700687 h 1160647"/>
                  <a:gd name="connsiteX40" fmla="*/ 405338 w 3195788"/>
                  <a:gd name="connsiteY40" fmla="*/ 687446 h 1160647"/>
                  <a:gd name="connsiteX41" fmla="*/ 406098 w 3195788"/>
                  <a:gd name="connsiteY41" fmla="*/ 687446 h 1160647"/>
                  <a:gd name="connsiteX42" fmla="*/ 411418 w 3195788"/>
                  <a:gd name="connsiteY42" fmla="*/ 687446 h 1160647"/>
                  <a:gd name="connsiteX43" fmla="*/ 411418 w 3195788"/>
                  <a:gd name="connsiteY43" fmla="*/ 686365 h 1160647"/>
                  <a:gd name="connsiteX44" fmla="*/ 411418 w 3195788"/>
                  <a:gd name="connsiteY44" fmla="*/ 678798 h 1160647"/>
                  <a:gd name="connsiteX45" fmla="*/ 413445 w 3195788"/>
                  <a:gd name="connsiteY45" fmla="*/ 678798 h 1160647"/>
                  <a:gd name="connsiteX46" fmla="*/ 427632 w 3195788"/>
                  <a:gd name="connsiteY46" fmla="*/ 678798 h 1160647"/>
                  <a:gd name="connsiteX47" fmla="*/ 427632 w 3195788"/>
                  <a:gd name="connsiteY47" fmla="*/ 679879 h 1160647"/>
                  <a:gd name="connsiteX48" fmla="*/ 427632 w 3195788"/>
                  <a:gd name="connsiteY48" fmla="*/ 687446 h 1160647"/>
                  <a:gd name="connsiteX49" fmla="*/ 449925 w 3195788"/>
                  <a:gd name="connsiteY49" fmla="*/ 687446 h 1160647"/>
                  <a:gd name="connsiteX50" fmla="*/ 449925 w 3195788"/>
                  <a:gd name="connsiteY50" fmla="*/ 685554 h 1160647"/>
                  <a:gd name="connsiteX51" fmla="*/ 449925 w 3195788"/>
                  <a:gd name="connsiteY51" fmla="*/ 672313 h 1160647"/>
                  <a:gd name="connsiteX52" fmla="*/ 451699 w 3195788"/>
                  <a:gd name="connsiteY52" fmla="*/ 672313 h 1160647"/>
                  <a:gd name="connsiteX53" fmla="*/ 464112 w 3195788"/>
                  <a:gd name="connsiteY53" fmla="*/ 672313 h 1160647"/>
                  <a:gd name="connsiteX54" fmla="*/ 464112 w 3195788"/>
                  <a:gd name="connsiteY54" fmla="*/ 696093 h 1160647"/>
                  <a:gd name="connsiteX55" fmla="*/ 465126 w 3195788"/>
                  <a:gd name="connsiteY55" fmla="*/ 696093 h 1160647"/>
                  <a:gd name="connsiteX56" fmla="*/ 472219 w 3195788"/>
                  <a:gd name="connsiteY56" fmla="*/ 696093 h 1160647"/>
                  <a:gd name="connsiteX57" fmla="*/ 472219 w 3195788"/>
                  <a:gd name="connsiteY57" fmla="*/ 695012 h 1160647"/>
                  <a:gd name="connsiteX58" fmla="*/ 472219 w 3195788"/>
                  <a:gd name="connsiteY58" fmla="*/ 687446 h 1160647"/>
                  <a:gd name="connsiteX59" fmla="*/ 473992 w 3195788"/>
                  <a:gd name="connsiteY59" fmla="*/ 687446 h 1160647"/>
                  <a:gd name="connsiteX60" fmla="*/ 486406 w 3195788"/>
                  <a:gd name="connsiteY60" fmla="*/ 687446 h 1160647"/>
                  <a:gd name="connsiteX61" fmla="*/ 486406 w 3195788"/>
                  <a:gd name="connsiteY61" fmla="*/ 713387 h 1160647"/>
                  <a:gd name="connsiteX62" fmla="*/ 488433 w 3195788"/>
                  <a:gd name="connsiteY62" fmla="*/ 713387 h 1160647"/>
                  <a:gd name="connsiteX63" fmla="*/ 502619 w 3195788"/>
                  <a:gd name="connsiteY63" fmla="*/ 713387 h 1160647"/>
                  <a:gd name="connsiteX64" fmla="*/ 502619 w 3195788"/>
                  <a:gd name="connsiteY64" fmla="*/ 715008 h 1160647"/>
                  <a:gd name="connsiteX65" fmla="*/ 502619 w 3195788"/>
                  <a:gd name="connsiteY65" fmla="*/ 726358 h 1160647"/>
                  <a:gd name="connsiteX66" fmla="*/ 503379 w 3195788"/>
                  <a:gd name="connsiteY66" fmla="*/ 726358 h 1160647"/>
                  <a:gd name="connsiteX67" fmla="*/ 508700 w 3195788"/>
                  <a:gd name="connsiteY67" fmla="*/ 726358 h 1160647"/>
                  <a:gd name="connsiteX68" fmla="*/ 508700 w 3195788"/>
                  <a:gd name="connsiteY68" fmla="*/ 725547 h 1160647"/>
                  <a:gd name="connsiteX69" fmla="*/ 508700 w 3195788"/>
                  <a:gd name="connsiteY69" fmla="*/ 719872 h 1160647"/>
                  <a:gd name="connsiteX70" fmla="*/ 539100 w 3195788"/>
                  <a:gd name="connsiteY70" fmla="*/ 719872 h 1160647"/>
                  <a:gd name="connsiteX71" fmla="*/ 539100 w 3195788"/>
                  <a:gd name="connsiteY71" fmla="*/ 743652 h 1160647"/>
                  <a:gd name="connsiteX72" fmla="*/ 540113 w 3195788"/>
                  <a:gd name="connsiteY72" fmla="*/ 743652 h 1160647"/>
                  <a:gd name="connsiteX73" fmla="*/ 547207 w 3195788"/>
                  <a:gd name="connsiteY73" fmla="*/ 743652 h 1160647"/>
                  <a:gd name="connsiteX74" fmla="*/ 547207 w 3195788"/>
                  <a:gd name="connsiteY74" fmla="*/ 744733 h 1160647"/>
                  <a:gd name="connsiteX75" fmla="*/ 547207 w 3195788"/>
                  <a:gd name="connsiteY75" fmla="*/ 752299 h 1160647"/>
                  <a:gd name="connsiteX76" fmla="*/ 547967 w 3195788"/>
                  <a:gd name="connsiteY76" fmla="*/ 752299 h 1160647"/>
                  <a:gd name="connsiteX77" fmla="*/ 553287 w 3195788"/>
                  <a:gd name="connsiteY77" fmla="*/ 752299 h 1160647"/>
                  <a:gd name="connsiteX78" fmla="*/ 553287 w 3195788"/>
                  <a:gd name="connsiteY78" fmla="*/ 750137 h 1160647"/>
                  <a:gd name="connsiteX79" fmla="*/ 553287 w 3195788"/>
                  <a:gd name="connsiteY79" fmla="*/ 735005 h 1160647"/>
                  <a:gd name="connsiteX80" fmla="*/ 554300 w 3195788"/>
                  <a:gd name="connsiteY80" fmla="*/ 735005 h 1160647"/>
                  <a:gd name="connsiteX81" fmla="*/ 561394 w 3195788"/>
                  <a:gd name="connsiteY81" fmla="*/ 735005 h 1160647"/>
                  <a:gd name="connsiteX82" fmla="*/ 561394 w 3195788"/>
                  <a:gd name="connsiteY82" fmla="*/ 736086 h 1160647"/>
                  <a:gd name="connsiteX83" fmla="*/ 561394 w 3195788"/>
                  <a:gd name="connsiteY83" fmla="*/ 743652 h 1160647"/>
                  <a:gd name="connsiteX84" fmla="*/ 566714 w 3195788"/>
                  <a:gd name="connsiteY84" fmla="*/ 741659 h 1160647"/>
                  <a:gd name="connsiteX85" fmla="*/ 567474 w 3195788"/>
                  <a:gd name="connsiteY85" fmla="*/ 740679 h 1160647"/>
                  <a:gd name="connsiteX86" fmla="*/ 567474 w 3195788"/>
                  <a:gd name="connsiteY86" fmla="*/ 735005 h 1160647"/>
                  <a:gd name="connsiteX87" fmla="*/ 605981 w 3195788"/>
                  <a:gd name="connsiteY87" fmla="*/ 735005 h 1160647"/>
                  <a:gd name="connsiteX88" fmla="*/ 605981 w 3195788"/>
                  <a:gd name="connsiteY88" fmla="*/ 758784 h 1160647"/>
                  <a:gd name="connsiteX89" fmla="*/ 608007 w 3195788"/>
                  <a:gd name="connsiteY89" fmla="*/ 758784 h 1160647"/>
                  <a:gd name="connsiteX90" fmla="*/ 622194 w 3195788"/>
                  <a:gd name="connsiteY90" fmla="*/ 758784 h 1160647"/>
                  <a:gd name="connsiteX91" fmla="*/ 622194 w 3195788"/>
                  <a:gd name="connsiteY91" fmla="*/ 759865 h 1160647"/>
                  <a:gd name="connsiteX92" fmla="*/ 622194 w 3195788"/>
                  <a:gd name="connsiteY92" fmla="*/ 767431 h 1160647"/>
                  <a:gd name="connsiteX93" fmla="*/ 623968 w 3195788"/>
                  <a:gd name="connsiteY93" fmla="*/ 767431 h 1160647"/>
                  <a:gd name="connsiteX94" fmla="*/ 636381 w 3195788"/>
                  <a:gd name="connsiteY94" fmla="*/ 767431 h 1160647"/>
                  <a:gd name="connsiteX95" fmla="*/ 636381 w 3195788"/>
                  <a:gd name="connsiteY95" fmla="*/ 743652 h 1160647"/>
                  <a:gd name="connsiteX96" fmla="*/ 637394 w 3195788"/>
                  <a:gd name="connsiteY96" fmla="*/ 743652 h 1160647"/>
                  <a:gd name="connsiteX97" fmla="*/ 644488 w 3195788"/>
                  <a:gd name="connsiteY97" fmla="*/ 743652 h 1160647"/>
                  <a:gd name="connsiteX98" fmla="*/ 644488 w 3195788"/>
                  <a:gd name="connsiteY98" fmla="*/ 711225 h 1160647"/>
                  <a:gd name="connsiteX99" fmla="*/ 645501 w 3195788"/>
                  <a:gd name="connsiteY99" fmla="*/ 711225 h 1160647"/>
                  <a:gd name="connsiteX100" fmla="*/ 652595 w 3195788"/>
                  <a:gd name="connsiteY100" fmla="*/ 711225 h 1160647"/>
                  <a:gd name="connsiteX101" fmla="*/ 652595 w 3195788"/>
                  <a:gd name="connsiteY101" fmla="*/ 709334 h 1160647"/>
                  <a:gd name="connsiteX102" fmla="*/ 652595 w 3195788"/>
                  <a:gd name="connsiteY102" fmla="*/ 696093 h 1160647"/>
                  <a:gd name="connsiteX103" fmla="*/ 651328 w 3195788"/>
                  <a:gd name="connsiteY103" fmla="*/ 694471 h 1160647"/>
                  <a:gd name="connsiteX104" fmla="*/ 656648 w 3195788"/>
                  <a:gd name="connsiteY104" fmla="*/ 683122 h 1160647"/>
                  <a:gd name="connsiteX105" fmla="*/ 664755 w 3195788"/>
                  <a:gd name="connsiteY105" fmla="*/ 711225 h 1160647"/>
                  <a:gd name="connsiteX106" fmla="*/ 665515 w 3195788"/>
                  <a:gd name="connsiteY106" fmla="*/ 711225 h 1160647"/>
                  <a:gd name="connsiteX107" fmla="*/ 670835 w 3195788"/>
                  <a:gd name="connsiteY107" fmla="*/ 711225 h 1160647"/>
                  <a:gd name="connsiteX108" fmla="*/ 670835 w 3195788"/>
                  <a:gd name="connsiteY108" fmla="*/ 605298 h 1160647"/>
                  <a:gd name="connsiteX109" fmla="*/ 672355 w 3195788"/>
                  <a:gd name="connsiteY109" fmla="*/ 605298 h 1160647"/>
                  <a:gd name="connsiteX110" fmla="*/ 682995 w 3195788"/>
                  <a:gd name="connsiteY110" fmla="*/ 605298 h 1160647"/>
                  <a:gd name="connsiteX111" fmla="*/ 682995 w 3195788"/>
                  <a:gd name="connsiteY111" fmla="*/ 557739 h 1160647"/>
                  <a:gd name="connsiteX112" fmla="*/ 709342 w 3195788"/>
                  <a:gd name="connsiteY112" fmla="*/ 557739 h 1160647"/>
                  <a:gd name="connsiteX113" fmla="*/ 709342 w 3195788"/>
                  <a:gd name="connsiteY113" fmla="*/ 536121 h 1160647"/>
                  <a:gd name="connsiteX114" fmla="*/ 743796 w 3195788"/>
                  <a:gd name="connsiteY114" fmla="*/ 536121 h 1160647"/>
                  <a:gd name="connsiteX115" fmla="*/ 743796 w 3195788"/>
                  <a:gd name="connsiteY115" fmla="*/ 538553 h 1160647"/>
                  <a:gd name="connsiteX116" fmla="*/ 743796 w 3195788"/>
                  <a:gd name="connsiteY116" fmla="*/ 555577 h 1160647"/>
                  <a:gd name="connsiteX117" fmla="*/ 746076 w 3195788"/>
                  <a:gd name="connsiteY117" fmla="*/ 555577 h 1160647"/>
                  <a:gd name="connsiteX118" fmla="*/ 762036 w 3195788"/>
                  <a:gd name="connsiteY118" fmla="*/ 555577 h 1160647"/>
                  <a:gd name="connsiteX119" fmla="*/ 762036 w 3195788"/>
                  <a:gd name="connsiteY119" fmla="*/ 603136 h 1160647"/>
                  <a:gd name="connsiteX120" fmla="*/ 763049 w 3195788"/>
                  <a:gd name="connsiteY120" fmla="*/ 603136 h 1160647"/>
                  <a:gd name="connsiteX121" fmla="*/ 770143 w 3195788"/>
                  <a:gd name="connsiteY121" fmla="*/ 603136 h 1160647"/>
                  <a:gd name="connsiteX122" fmla="*/ 784330 w 3195788"/>
                  <a:gd name="connsiteY122" fmla="*/ 607460 h 1160647"/>
                  <a:gd name="connsiteX123" fmla="*/ 784330 w 3195788"/>
                  <a:gd name="connsiteY123" fmla="*/ 646372 h 1160647"/>
                  <a:gd name="connsiteX124" fmla="*/ 785343 w 3195788"/>
                  <a:gd name="connsiteY124" fmla="*/ 646372 h 1160647"/>
                  <a:gd name="connsiteX125" fmla="*/ 792436 w 3195788"/>
                  <a:gd name="connsiteY125" fmla="*/ 646372 h 1160647"/>
                  <a:gd name="connsiteX126" fmla="*/ 792436 w 3195788"/>
                  <a:gd name="connsiteY126" fmla="*/ 647993 h 1160647"/>
                  <a:gd name="connsiteX127" fmla="*/ 792436 w 3195788"/>
                  <a:gd name="connsiteY127" fmla="*/ 659342 h 1160647"/>
                  <a:gd name="connsiteX128" fmla="*/ 794463 w 3195788"/>
                  <a:gd name="connsiteY128" fmla="*/ 659342 h 1160647"/>
                  <a:gd name="connsiteX129" fmla="*/ 808650 w 3195788"/>
                  <a:gd name="connsiteY129" fmla="*/ 659342 h 1160647"/>
                  <a:gd name="connsiteX130" fmla="*/ 814730 w 3195788"/>
                  <a:gd name="connsiteY130" fmla="*/ 665828 h 1160647"/>
                  <a:gd name="connsiteX131" fmla="*/ 814730 w 3195788"/>
                  <a:gd name="connsiteY131" fmla="*/ 687446 h 1160647"/>
                  <a:gd name="connsiteX132" fmla="*/ 817010 w 3195788"/>
                  <a:gd name="connsiteY132" fmla="*/ 687446 h 1160647"/>
                  <a:gd name="connsiteX133" fmla="*/ 832970 w 3195788"/>
                  <a:gd name="connsiteY133" fmla="*/ 687446 h 1160647"/>
                  <a:gd name="connsiteX134" fmla="*/ 832970 w 3195788"/>
                  <a:gd name="connsiteY134" fmla="*/ 688526 h 1160647"/>
                  <a:gd name="connsiteX135" fmla="*/ 832970 w 3195788"/>
                  <a:gd name="connsiteY135" fmla="*/ 696093 h 1160647"/>
                  <a:gd name="connsiteX136" fmla="*/ 834237 w 3195788"/>
                  <a:gd name="connsiteY136" fmla="*/ 696093 h 1160647"/>
                  <a:gd name="connsiteX137" fmla="*/ 843104 w 3195788"/>
                  <a:gd name="connsiteY137" fmla="*/ 696093 h 1160647"/>
                  <a:gd name="connsiteX138" fmla="*/ 843104 w 3195788"/>
                  <a:gd name="connsiteY138" fmla="*/ 698254 h 1160647"/>
                  <a:gd name="connsiteX139" fmla="*/ 843104 w 3195788"/>
                  <a:gd name="connsiteY139" fmla="*/ 713387 h 1160647"/>
                  <a:gd name="connsiteX140" fmla="*/ 847157 w 3195788"/>
                  <a:gd name="connsiteY140" fmla="*/ 711495 h 1160647"/>
                  <a:gd name="connsiteX141" fmla="*/ 847157 w 3195788"/>
                  <a:gd name="connsiteY141" fmla="*/ 698254 h 1160647"/>
                  <a:gd name="connsiteX142" fmla="*/ 848170 w 3195788"/>
                  <a:gd name="connsiteY142" fmla="*/ 698254 h 1160647"/>
                  <a:gd name="connsiteX143" fmla="*/ 855264 w 3195788"/>
                  <a:gd name="connsiteY143" fmla="*/ 698254 h 1160647"/>
                  <a:gd name="connsiteX144" fmla="*/ 855264 w 3195788"/>
                  <a:gd name="connsiteY144" fmla="*/ 699876 h 1160647"/>
                  <a:gd name="connsiteX145" fmla="*/ 855264 w 3195788"/>
                  <a:gd name="connsiteY145" fmla="*/ 711225 h 1160647"/>
                  <a:gd name="connsiteX146" fmla="*/ 856024 w 3195788"/>
                  <a:gd name="connsiteY146" fmla="*/ 711225 h 1160647"/>
                  <a:gd name="connsiteX147" fmla="*/ 861344 w 3195788"/>
                  <a:gd name="connsiteY147" fmla="*/ 711225 h 1160647"/>
                  <a:gd name="connsiteX148" fmla="*/ 909984 w 3195788"/>
                  <a:gd name="connsiteY148" fmla="*/ 706902 h 1160647"/>
                  <a:gd name="connsiteX149" fmla="*/ 909984 w 3195788"/>
                  <a:gd name="connsiteY149" fmla="*/ 708253 h 1160647"/>
                  <a:gd name="connsiteX150" fmla="*/ 909984 w 3195788"/>
                  <a:gd name="connsiteY150" fmla="*/ 717710 h 1160647"/>
                  <a:gd name="connsiteX151" fmla="*/ 910744 w 3195788"/>
                  <a:gd name="connsiteY151" fmla="*/ 717710 h 1160647"/>
                  <a:gd name="connsiteX152" fmla="*/ 916065 w 3195788"/>
                  <a:gd name="connsiteY152" fmla="*/ 717710 h 1160647"/>
                  <a:gd name="connsiteX153" fmla="*/ 916065 w 3195788"/>
                  <a:gd name="connsiteY153" fmla="*/ 719872 h 1160647"/>
                  <a:gd name="connsiteX154" fmla="*/ 916065 w 3195788"/>
                  <a:gd name="connsiteY154" fmla="*/ 735005 h 1160647"/>
                  <a:gd name="connsiteX155" fmla="*/ 918091 w 3195788"/>
                  <a:gd name="connsiteY155" fmla="*/ 733654 h 1160647"/>
                  <a:gd name="connsiteX156" fmla="*/ 932278 w 3195788"/>
                  <a:gd name="connsiteY156" fmla="*/ 724196 h 1160647"/>
                  <a:gd name="connsiteX157" fmla="*/ 938358 w 3195788"/>
                  <a:gd name="connsiteY157" fmla="*/ 683122 h 1160647"/>
                  <a:gd name="connsiteX158" fmla="*/ 939118 w 3195788"/>
                  <a:gd name="connsiteY158" fmla="*/ 682852 h 1160647"/>
                  <a:gd name="connsiteX159" fmla="*/ 944438 w 3195788"/>
                  <a:gd name="connsiteY159" fmla="*/ 680960 h 1160647"/>
                  <a:gd name="connsiteX160" fmla="*/ 946465 w 3195788"/>
                  <a:gd name="connsiteY160" fmla="*/ 611783 h 1160647"/>
                  <a:gd name="connsiteX161" fmla="*/ 948492 w 3195788"/>
                  <a:gd name="connsiteY161" fmla="*/ 680960 h 1160647"/>
                  <a:gd name="connsiteX162" fmla="*/ 949252 w 3195788"/>
                  <a:gd name="connsiteY162" fmla="*/ 681230 h 1160647"/>
                  <a:gd name="connsiteX163" fmla="*/ 954572 w 3195788"/>
                  <a:gd name="connsiteY163" fmla="*/ 683122 h 1160647"/>
                  <a:gd name="connsiteX164" fmla="*/ 954572 w 3195788"/>
                  <a:gd name="connsiteY164" fmla="*/ 596651 h 1160647"/>
                  <a:gd name="connsiteX165" fmla="*/ 958625 w 3195788"/>
                  <a:gd name="connsiteY165" fmla="*/ 564224 h 1160647"/>
                  <a:gd name="connsiteX166" fmla="*/ 997132 w 3195788"/>
                  <a:gd name="connsiteY166" fmla="*/ 564224 h 1160647"/>
                  <a:gd name="connsiteX167" fmla="*/ 997132 w 3195788"/>
                  <a:gd name="connsiteY167" fmla="*/ 596651 h 1160647"/>
                  <a:gd name="connsiteX168" fmla="*/ 997892 w 3195788"/>
                  <a:gd name="connsiteY168" fmla="*/ 596651 h 1160647"/>
                  <a:gd name="connsiteX169" fmla="*/ 1003212 w 3195788"/>
                  <a:gd name="connsiteY169" fmla="*/ 596651 h 1160647"/>
                  <a:gd name="connsiteX170" fmla="*/ 1003212 w 3195788"/>
                  <a:gd name="connsiteY170" fmla="*/ 514503 h 1160647"/>
                  <a:gd name="connsiteX171" fmla="*/ 1004986 w 3195788"/>
                  <a:gd name="connsiteY171" fmla="*/ 514503 h 1160647"/>
                  <a:gd name="connsiteX172" fmla="*/ 1017399 w 3195788"/>
                  <a:gd name="connsiteY172" fmla="*/ 514503 h 1160647"/>
                  <a:gd name="connsiteX173" fmla="*/ 1017399 w 3195788"/>
                  <a:gd name="connsiteY173" fmla="*/ 512612 h 1160647"/>
                  <a:gd name="connsiteX174" fmla="*/ 1017399 w 3195788"/>
                  <a:gd name="connsiteY174" fmla="*/ 499371 h 1160647"/>
                  <a:gd name="connsiteX175" fmla="*/ 1039693 w 3195788"/>
                  <a:gd name="connsiteY175" fmla="*/ 499371 h 1160647"/>
                  <a:gd name="connsiteX176" fmla="*/ 1039693 w 3195788"/>
                  <a:gd name="connsiteY176" fmla="*/ 498290 h 1160647"/>
                  <a:gd name="connsiteX177" fmla="*/ 1039693 w 3195788"/>
                  <a:gd name="connsiteY177" fmla="*/ 490724 h 1160647"/>
                  <a:gd name="connsiteX178" fmla="*/ 1041466 w 3195788"/>
                  <a:gd name="connsiteY178" fmla="*/ 490724 h 1160647"/>
                  <a:gd name="connsiteX179" fmla="*/ 1053880 w 3195788"/>
                  <a:gd name="connsiteY179" fmla="*/ 490724 h 1160647"/>
                  <a:gd name="connsiteX180" fmla="*/ 1053880 w 3195788"/>
                  <a:gd name="connsiteY180" fmla="*/ 491805 h 1160647"/>
                  <a:gd name="connsiteX181" fmla="*/ 1053880 w 3195788"/>
                  <a:gd name="connsiteY181" fmla="*/ 499371 h 1160647"/>
                  <a:gd name="connsiteX182" fmla="*/ 1054640 w 3195788"/>
                  <a:gd name="connsiteY182" fmla="*/ 499371 h 1160647"/>
                  <a:gd name="connsiteX183" fmla="*/ 1059960 w 3195788"/>
                  <a:gd name="connsiteY183" fmla="*/ 499371 h 1160647"/>
                  <a:gd name="connsiteX184" fmla="*/ 1070093 w 3195788"/>
                  <a:gd name="connsiteY184" fmla="*/ 495047 h 1160647"/>
                  <a:gd name="connsiteX185" fmla="*/ 1074146 w 3195788"/>
                  <a:gd name="connsiteY185" fmla="*/ 498290 h 1160647"/>
                  <a:gd name="connsiteX186" fmla="*/ 1074146 w 3195788"/>
                  <a:gd name="connsiteY186" fmla="*/ 490724 h 1160647"/>
                  <a:gd name="connsiteX187" fmla="*/ 1076426 w 3195788"/>
                  <a:gd name="connsiteY187" fmla="*/ 490724 h 1160647"/>
                  <a:gd name="connsiteX188" fmla="*/ 1092387 w 3195788"/>
                  <a:gd name="connsiteY188" fmla="*/ 490724 h 1160647"/>
                  <a:gd name="connsiteX189" fmla="*/ 1092387 w 3195788"/>
                  <a:gd name="connsiteY189" fmla="*/ 491805 h 1160647"/>
                  <a:gd name="connsiteX190" fmla="*/ 1092387 w 3195788"/>
                  <a:gd name="connsiteY190" fmla="*/ 499371 h 1160647"/>
                  <a:gd name="connsiteX191" fmla="*/ 1122787 w 3195788"/>
                  <a:gd name="connsiteY191" fmla="*/ 499371 h 1160647"/>
                  <a:gd name="connsiteX192" fmla="*/ 1122787 w 3195788"/>
                  <a:gd name="connsiteY192" fmla="*/ 500992 h 1160647"/>
                  <a:gd name="connsiteX193" fmla="*/ 1122787 w 3195788"/>
                  <a:gd name="connsiteY193" fmla="*/ 512342 h 1160647"/>
                  <a:gd name="connsiteX194" fmla="*/ 1149134 w 3195788"/>
                  <a:gd name="connsiteY194" fmla="*/ 512342 h 1160647"/>
                  <a:gd name="connsiteX195" fmla="*/ 1149134 w 3195788"/>
                  <a:gd name="connsiteY195" fmla="*/ 542606 h 1160647"/>
                  <a:gd name="connsiteX196" fmla="*/ 1149894 w 3195788"/>
                  <a:gd name="connsiteY196" fmla="*/ 542606 h 1160647"/>
                  <a:gd name="connsiteX197" fmla="*/ 1155214 w 3195788"/>
                  <a:gd name="connsiteY197" fmla="*/ 542606 h 1160647"/>
                  <a:gd name="connsiteX198" fmla="*/ 1155214 w 3195788"/>
                  <a:gd name="connsiteY198" fmla="*/ 543687 h 1160647"/>
                  <a:gd name="connsiteX199" fmla="*/ 1155214 w 3195788"/>
                  <a:gd name="connsiteY199" fmla="*/ 551254 h 1160647"/>
                  <a:gd name="connsiteX200" fmla="*/ 1159268 w 3195788"/>
                  <a:gd name="connsiteY200" fmla="*/ 581518 h 1160647"/>
                  <a:gd name="connsiteX201" fmla="*/ 1160028 w 3195788"/>
                  <a:gd name="connsiteY201" fmla="*/ 581518 h 1160647"/>
                  <a:gd name="connsiteX202" fmla="*/ 1165348 w 3195788"/>
                  <a:gd name="connsiteY202" fmla="*/ 581518 h 1160647"/>
                  <a:gd name="connsiteX203" fmla="*/ 1165348 w 3195788"/>
                  <a:gd name="connsiteY203" fmla="*/ 582329 h 1160647"/>
                  <a:gd name="connsiteX204" fmla="*/ 1165348 w 3195788"/>
                  <a:gd name="connsiteY204" fmla="*/ 588004 h 1160647"/>
                  <a:gd name="connsiteX205" fmla="*/ 1166361 w 3195788"/>
                  <a:gd name="connsiteY205" fmla="*/ 588004 h 1160647"/>
                  <a:gd name="connsiteX206" fmla="*/ 1173454 w 3195788"/>
                  <a:gd name="connsiteY206" fmla="*/ 588004 h 1160647"/>
                  <a:gd name="connsiteX207" fmla="*/ 1173454 w 3195788"/>
                  <a:gd name="connsiteY207" fmla="*/ 618269 h 1160647"/>
                  <a:gd name="connsiteX208" fmla="*/ 1175481 w 3195788"/>
                  <a:gd name="connsiteY208" fmla="*/ 618269 h 1160647"/>
                  <a:gd name="connsiteX209" fmla="*/ 1189668 w 3195788"/>
                  <a:gd name="connsiteY209" fmla="*/ 618269 h 1160647"/>
                  <a:gd name="connsiteX210" fmla="*/ 1189668 w 3195788"/>
                  <a:gd name="connsiteY210" fmla="*/ 642048 h 1160647"/>
                  <a:gd name="connsiteX211" fmla="*/ 1191695 w 3195788"/>
                  <a:gd name="connsiteY211" fmla="*/ 643669 h 1160647"/>
                  <a:gd name="connsiteX212" fmla="*/ 1191695 w 3195788"/>
                  <a:gd name="connsiteY212" fmla="*/ 655019 h 1160647"/>
                  <a:gd name="connsiteX213" fmla="*/ 1192455 w 3195788"/>
                  <a:gd name="connsiteY213" fmla="*/ 655019 h 1160647"/>
                  <a:gd name="connsiteX214" fmla="*/ 1197775 w 3195788"/>
                  <a:gd name="connsiteY214" fmla="*/ 655019 h 1160647"/>
                  <a:gd name="connsiteX215" fmla="*/ 1197775 w 3195788"/>
                  <a:gd name="connsiteY215" fmla="*/ 678798 h 1160647"/>
                  <a:gd name="connsiteX216" fmla="*/ 1199041 w 3195788"/>
                  <a:gd name="connsiteY216" fmla="*/ 678798 h 1160647"/>
                  <a:gd name="connsiteX217" fmla="*/ 1207908 w 3195788"/>
                  <a:gd name="connsiteY217" fmla="*/ 678798 h 1160647"/>
                  <a:gd name="connsiteX218" fmla="*/ 1209935 w 3195788"/>
                  <a:gd name="connsiteY218" fmla="*/ 682852 h 1160647"/>
                  <a:gd name="connsiteX219" fmla="*/ 1209935 w 3195788"/>
                  <a:gd name="connsiteY219" fmla="*/ 696093 h 1160647"/>
                  <a:gd name="connsiteX220" fmla="*/ 1211455 w 3195788"/>
                  <a:gd name="connsiteY220" fmla="*/ 694201 h 1160647"/>
                  <a:gd name="connsiteX221" fmla="*/ 1222095 w 3195788"/>
                  <a:gd name="connsiteY221" fmla="*/ 680960 h 1160647"/>
                  <a:gd name="connsiteX222" fmla="*/ 1250469 w 3195788"/>
                  <a:gd name="connsiteY222" fmla="*/ 680960 h 1160647"/>
                  <a:gd name="connsiteX223" fmla="*/ 1250469 w 3195788"/>
                  <a:gd name="connsiteY223" fmla="*/ 767431 h 1160647"/>
                  <a:gd name="connsiteX224" fmla="*/ 1251229 w 3195788"/>
                  <a:gd name="connsiteY224" fmla="*/ 767431 h 1160647"/>
                  <a:gd name="connsiteX225" fmla="*/ 1256549 w 3195788"/>
                  <a:gd name="connsiteY225" fmla="*/ 767431 h 1160647"/>
                  <a:gd name="connsiteX226" fmla="*/ 1257309 w 3195788"/>
                  <a:gd name="connsiteY226" fmla="*/ 766080 h 1160647"/>
                  <a:gd name="connsiteX227" fmla="*/ 1262629 w 3195788"/>
                  <a:gd name="connsiteY227" fmla="*/ 756622 h 1160647"/>
                  <a:gd name="connsiteX228" fmla="*/ 1262629 w 3195788"/>
                  <a:gd name="connsiteY228" fmla="*/ 758514 h 1160647"/>
                  <a:gd name="connsiteX229" fmla="*/ 1262629 w 3195788"/>
                  <a:gd name="connsiteY229" fmla="*/ 771755 h 1160647"/>
                  <a:gd name="connsiteX230" fmla="*/ 1266682 w 3195788"/>
                  <a:gd name="connsiteY230" fmla="*/ 726358 h 1160647"/>
                  <a:gd name="connsiteX231" fmla="*/ 1267442 w 3195788"/>
                  <a:gd name="connsiteY231" fmla="*/ 726358 h 1160647"/>
                  <a:gd name="connsiteX232" fmla="*/ 1272762 w 3195788"/>
                  <a:gd name="connsiteY232" fmla="*/ 726358 h 1160647"/>
                  <a:gd name="connsiteX233" fmla="*/ 1272762 w 3195788"/>
                  <a:gd name="connsiteY233" fmla="*/ 661504 h 1160647"/>
                  <a:gd name="connsiteX234" fmla="*/ 1273776 w 3195788"/>
                  <a:gd name="connsiteY234" fmla="*/ 661504 h 1160647"/>
                  <a:gd name="connsiteX235" fmla="*/ 1280869 w 3195788"/>
                  <a:gd name="connsiteY235" fmla="*/ 661504 h 1160647"/>
                  <a:gd name="connsiteX236" fmla="*/ 1293029 w 3195788"/>
                  <a:gd name="connsiteY236" fmla="*/ 618269 h 1160647"/>
                  <a:gd name="connsiteX237" fmla="*/ 1294296 w 3195788"/>
                  <a:gd name="connsiteY237" fmla="*/ 618269 h 1160647"/>
                  <a:gd name="connsiteX238" fmla="*/ 1303163 w 3195788"/>
                  <a:gd name="connsiteY238" fmla="*/ 618269 h 1160647"/>
                  <a:gd name="connsiteX239" fmla="*/ 1313296 w 3195788"/>
                  <a:gd name="connsiteY239" fmla="*/ 661504 h 1160647"/>
                  <a:gd name="connsiteX240" fmla="*/ 1314309 w 3195788"/>
                  <a:gd name="connsiteY240" fmla="*/ 661504 h 1160647"/>
                  <a:gd name="connsiteX241" fmla="*/ 1321403 w 3195788"/>
                  <a:gd name="connsiteY241" fmla="*/ 661504 h 1160647"/>
                  <a:gd name="connsiteX242" fmla="*/ 1321403 w 3195788"/>
                  <a:gd name="connsiteY242" fmla="*/ 700416 h 1160647"/>
                  <a:gd name="connsiteX243" fmla="*/ 1323176 w 3195788"/>
                  <a:gd name="connsiteY243" fmla="*/ 700416 h 1160647"/>
                  <a:gd name="connsiteX244" fmla="*/ 1335590 w 3195788"/>
                  <a:gd name="connsiteY244" fmla="*/ 700416 h 1160647"/>
                  <a:gd name="connsiteX245" fmla="*/ 1335590 w 3195788"/>
                  <a:gd name="connsiteY245" fmla="*/ 702578 h 1160647"/>
                  <a:gd name="connsiteX246" fmla="*/ 1335590 w 3195788"/>
                  <a:gd name="connsiteY246" fmla="*/ 717710 h 1160647"/>
                  <a:gd name="connsiteX247" fmla="*/ 1339643 w 3195788"/>
                  <a:gd name="connsiteY247" fmla="*/ 715549 h 1160647"/>
                  <a:gd name="connsiteX248" fmla="*/ 1339643 w 3195788"/>
                  <a:gd name="connsiteY248" fmla="*/ 700416 h 1160647"/>
                  <a:gd name="connsiteX249" fmla="*/ 1341163 w 3195788"/>
                  <a:gd name="connsiteY249" fmla="*/ 700416 h 1160647"/>
                  <a:gd name="connsiteX250" fmla="*/ 1351803 w 3195788"/>
                  <a:gd name="connsiteY250" fmla="*/ 700416 h 1160647"/>
                  <a:gd name="connsiteX251" fmla="*/ 1351803 w 3195788"/>
                  <a:gd name="connsiteY251" fmla="*/ 702037 h 1160647"/>
                  <a:gd name="connsiteX252" fmla="*/ 1351803 w 3195788"/>
                  <a:gd name="connsiteY252" fmla="*/ 713387 h 1160647"/>
                  <a:gd name="connsiteX253" fmla="*/ 1382204 w 3195788"/>
                  <a:gd name="connsiteY253" fmla="*/ 713387 h 1160647"/>
                  <a:gd name="connsiteX254" fmla="*/ 1382204 w 3195788"/>
                  <a:gd name="connsiteY254" fmla="*/ 676637 h 1160647"/>
                  <a:gd name="connsiteX255" fmla="*/ 1383470 w 3195788"/>
                  <a:gd name="connsiteY255" fmla="*/ 676637 h 1160647"/>
                  <a:gd name="connsiteX256" fmla="*/ 1392337 w 3195788"/>
                  <a:gd name="connsiteY256" fmla="*/ 676637 h 1160647"/>
                  <a:gd name="connsiteX257" fmla="*/ 1392337 w 3195788"/>
                  <a:gd name="connsiteY257" fmla="*/ 698254 h 1160647"/>
                  <a:gd name="connsiteX258" fmla="*/ 1394364 w 3195788"/>
                  <a:gd name="connsiteY258" fmla="*/ 665828 h 1160647"/>
                  <a:gd name="connsiteX259" fmla="*/ 1416657 w 3195788"/>
                  <a:gd name="connsiteY259" fmla="*/ 665828 h 1160647"/>
                  <a:gd name="connsiteX260" fmla="*/ 1416657 w 3195788"/>
                  <a:gd name="connsiteY260" fmla="*/ 664206 h 1160647"/>
                  <a:gd name="connsiteX261" fmla="*/ 1416657 w 3195788"/>
                  <a:gd name="connsiteY261" fmla="*/ 652857 h 1160647"/>
                  <a:gd name="connsiteX262" fmla="*/ 1417417 w 3195788"/>
                  <a:gd name="connsiteY262" fmla="*/ 652857 h 1160647"/>
                  <a:gd name="connsiteX263" fmla="*/ 1422737 w 3195788"/>
                  <a:gd name="connsiteY263" fmla="*/ 652857 h 1160647"/>
                  <a:gd name="connsiteX264" fmla="*/ 1422737 w 3195788"/>
                  <a:gd name="connsiteY264" fmla="*/ 650966 h 1160647"/>
                  <a:gd name="connsiteX265" fmla="*/ 1422737 w 3195788"/>
                  <a:gd name="connsiteY265" fmla="*/ 637725 h 1160647"/>
                  <a:gd name="connsiteX266" fmla="*/ 1426791 w 3195788"/>
                  <a:gd name="connsiteY266" fmla="*/ 644210 h 1160647"/>
                  <a:gd name="connsiteX267" fmla="*/ 1429071 w 3195788"/>
                  <a:gd name="connsiteY267" fmla="*/ 644210 h 1160647"/>
                  <a:gd name="connsiteX268" fmla="*/ 1445031 w 3195788"/>
                  <a:gd name="connsiteY268" fmla="*/ 644210 h 1160647"/>
                  <a:gd name="connsiteX269" fmla="*/ 1445031 w 3195788"/>
                  <a:gd name="connsiteY269" fmla="*/ 643399 h 1160647"/>
                  <a:gd name="connsiteX270" fmla="*/ 1445031 w 3195788"/>
                  <a:gd name="connsiteY270" fmla="*/ 637725 h 1160647"/>
                  <a:gd name="connsiteX271" fmla="*/ 1445791 w 3195788"/>
                  <a:gd name="connsiteY271" fmla="*/ 637725 h 1160647"/>
                  <a:gd name="connsiteX272" fmla="*/ 1451111 w 3195788"/>
                  <a:gd name="connsiteY272" fmla="*/ 637725 h 1160647"/>
                  <a:gd name="connsiteX273" fmla="*/ 1451111 w 3195788"/>
                  <a:gd name="connsiteY273" fmla="*/ 639076 h 1160647"/>
                  <a:gd name="connsiteX274" fmla="*/ 1451111 w 3195788"/>
                  <a:gd name="connsiteY274" fmla="*/ 648534 h 1160647"/>
                  <a:gd name="connsiteX275" fmla="*/ 1489618 w 3195788"/>
                  <a:gd name="connsiteY275" fmla="*/ 648534 h 1160647"/>
                  <a:gd name="connsiteX276" fmla="*/ 1489618 w 3195788"/>
                  <a:gd name="connsiteY276" fmla="*/ 786887 h 1160647"/>
                  <a:gd name="connsiteX277" fmla="*/ 1491138 w 3195788"/>
                  <a:gd name="connsiteY277" fmla="*/ 786887 h 1160647"/>
                  <a:gd name="connsiteX278" fmla="*/ 1501778 w 3195788"/>
                  <a:gd name="connsiteY278" fmla="*/ 786887 h 1160647"/>
                  <a:gd name="connsiteX279" fmla="*/ 1501778 w 3195788"/>
                  <a:gd name="connsiteY279" fmla="*/ 773917 h 1160647"/>
                  <a:gd name="connsiteX280" fmla="*/ 1505832 w 3195788"/>
                  <a:gd name="connsiteY280" fmla="*/ 773917 h 1160647"/>
                  <a:gd name="connsiteX281" fmla="*/ 1505832 w 3195788"/>
                  <a:gd name="connsiteY281" fmla="*/ 786887 h 1160647"/>
                  <a:gd name="connsiteX282" fmla="*/ 1536232 w 3195788"/>
                  <a:gd name="connsiteY282" fmla="*/ 786887 h 1160647"/>
                  <a:gd name="connsiteX283" fmla="*/ 1536232 w 3195788"/>
                  <a:gd name="connsiteY283" fmla="*/ 756622 h 1160647"/>
                  <a:gd name="connsiteX284" fmla="*/ 1548392 w 3195788"/>
                  <a:gd name="connsiteY284" fmla="*/ 756622 h 1160647"/>
                  <a:gd name="connsiteX285" fmla="*/ 1560552 w 3195788"/>
                  <a:gd name="connsiteY285" fmla="*/ 754461 h 1160647"/>
                  <a:gd name="connsiteX286" fmla="*/ 1564606 w 3195788"/>
                  <a:gd name="connsiteY286" fmla="*/ 756622 h 1160647"/>
                  <a:gd name="connsiteX287" fmla="*/ 1574739 w 3195788"/>
                  <a:gd name="connsiteY287" fmla="*/ 756622 h 1160647"/>
                  <a:gd name="connsiteX288" fmla="*/ 1574739 w 3195788"/>
                  <a:gd name="connsiteY288" fmla="*/ 786887 h 1160647"/>
                  <a:gd name="connsiteX289" fmla="*/ 1582846 w 3195788"/>
                  <a:gd name="connsiteY289" fmla="*/ 786887 h 1160647"/>
                  <a:gd name="connsiteX290" fmla="*/ 1582846 w 3195788"/>
                  <a:gd name="connsiteY290" fmla="*/ 804182 h 1160647"/>
                  <a:gd name="connsiteX291" fmla="*/ 1592182 w 3195788"/>
                  <a:gd name="connsiteY291" fmla="*/ 805087 h 1160647"/>
                  <a:gd name="connsiteX292" fmla="*/ 1605140 w 3195788"/>
                  <a:gd name="connsiteY292" fmla="*/ 805087 h 1160647"/>
                  <a:gd name="connsiteX293" fmla="*/ 1605140 w 3195788"/>
                  <a:gd name="connsiteY293" fmla="*/ 789049 h 1160647"/>
                  <a:gd name="connsiteX294" fmla="*/ 1673096 w 3195788"/>
                  <a:gd name="connsiteY294" fmla="*/ 789049 h 1160647"/>
                  <a:gd name="connsiteX295" fmla="*/ 1673096 w 3195788"/>
                  <a:gd name="connsiteY295" fmla="*/ 703796 h 1160647"/>
                  <a:gd name="connsiteX296" fmla="*/ 1745104 w 3195788"/>
                  <a:gd name="connsiteY296" fmla="*/ 703796 h 1160647"/>
                  <a:gd name="connsiteX297" fmla="*/ 1745104 w 3195788"/>
                  <a:gd name="connsiteY297" fmla="*/ 782564 h 1160647"/>
                  <a:gd name="connsiteX298" fmla="*/ 1747008 w 3195788"/>
                  <a:gd name="connsiteY298" fmla="*/ 782564 h 1160647"/>
                  <a:gd name="connsiteX299" fmla="*/ 1748250 w 3195788"/>
                  <a:gd name="connsiteY299" fmla="*/ 805087 h 1160647"/>
                  <a:gd name="connsiteX300" fmla="*/ 1757926 w 3195788"/>
                  <a:gd name="connsiteY300" fmla="*/ 805087 h 1160647"/>
                  <a:gd name="connsiteX301" fmla="*/ 1759168 w 3195788"/>
                  <a:gd name="connsiteY301" fmla="*/ 782564 h 1160647"/>
                  <a:gd name="connsiteX302" fmla="*/ 1765248 w 3195788"/>
                  <a:gd name="connsiteY302" fmla="*/ 782564 h 1160647"/>
                  <a:gd name="connsiteX303" fmla="*/ 1766490 w 3195788"/>
                  <a:gd name="connsiteY303" fmla="*/ 805087 h 1160647"/>
                  <a:gd name="connsiteX304" fmla="*/ 1817112 w 3195788"/>
                  <a:gd name="connsiteY304" fmla="*/ 805087 h 1160647"/>
                  <a:gd name="connsiteX305" fmla="*/ 1817112 w 3195788"/>
                  <a:gd name="connsiteY305" fmla="*/ 642059 h 1160647"/>
                  <a:gd name="connsiteX306" fmla="*/ 2014439 w 3195788"/>
                  <a:gd name="connsiteY306" fmla="*/ 642059 h 1160647"/>
                  <a:gd name="connsiteX307" fmla="*/ 2014439 w 3195788"/>
                  <a:gd name="connsiteY307" fmla="*/ 805087 h 1160647"/>
                  <a:gd name="connsiteX308" fmla="*/ 2033136 w 3195788"/>
                  <a:gd name="connsiteY308" fmla="*/ 805087 h 1160647"/>
                  <a:gd name="connsiteX309" fmla="*/ 2033136 w 3195788"/>
                  <a:gd name="connsiteY309" fmla="*/ 722394 h 1160647"/>
                  <a:gd name="connsiteX310" fmla="*/ 2128256 w 3195788"/>
                  <a:gd name="connsiteY310" fmla="*/ 722394 h 1160647"/>
                  <a:gd name="connsiteX311" fmla="*/ 2140186 w 3195788"/>
                  <a:gd name="connsiteY311" fmla="*/ 404253 h 1160647"/>
                  <a:gd name="connsiteX312" fmla="*/ 2128026 w 3195788"/>
                  <a:gd name="connsiteY312" fmla="*/ 382635 h 1160647"/>
                  <a:gd name="connsiteX313" fmla="*/ 2121946 w 3195788"/>
                  <a:gd name="connsiteY313" fmla="*/ 378311 h 1160647"/>
                  <a:gd name="connsiteX314" fmla="*/ 2130053 w 3195788"/>
                  <a:gd name="connsiteY314" fmla="*/ 354532 h 1160647"/>
                  <a:gd name="connsiteX315" fmla="*/ 2130053 w 3195788"/>
                  <a:gd name="connsiteY315" fmla="*/ 337238 h 1160647"/>
                  <a:gd name="connsiteX316" fmla="*/ 2144240 w 3195788"/>
                  <a:gd name="connsiteY316" fmla="*/ 337238 h 1160647"/>
                  <a:gd name="connsiteX317" fmla="*/ 2144240 w 3195788"/>
                  <a:gd name="connsiteY317" fmla="*/ 315620 h 1160647"/>
                  <a:gd name="connsiteX318" fmla="*/ 2146266 w 3195788"/>
                  <a:gd name="connsiteY318" fmla="*/ 311296 h 1160647"/>
                  <a:gd name="connsiteX319" fmla="*/ 2146266 w 3195788"/>
                  <a:gd name="connsiteY319" fmla="*/ 233472 h 1160647"/>
                  <a:gd name="connsiteX320" fmla="*/ 2144240 w 3195788"/>
                  <a:gd name="connsiteY320" fmla="*/ 226987 h 1160647"/>
                  <a:gd name="connsiteX321" fmla="*/ 2150320 w 3195788"/>
                  <a:gd name="connsiteY321" fmla="*/ 220501 h 1160647"/>
                  <a:gd name="connsiteX322" fmla="*/ 2150320 w 3195788"/>
                  <a:gd name="connsiteY322" fmla="*/ 162133 h 1160647"/>
                  <a:gd name="connsiteX323" fmla="*/ 2152346 w 3195788"/>
                  <a:gd name="connsiteY323" fmla="*/ 157810 h 1160647"/>
                  <a:gd name="connsiteX324" fmla="*/ 2152346 w 3195788"/>
                  <a:gd name="connsiteY324" fmla="*/ 101604 h 1160647"/>
                  <a:gd name="connsiteX325" fmla="*/ 2154373 w 3195788"/>
                  <a:gd name="connsiteY325" fmla="*/ 82148 h 1160647"/>
                  <a:gd name="connsiteX326" fmla="*/ 2158427 w 3195788"/>
                  <a:gd name="connsiteY326" fmla="*/ 99442 h 1160647"/>
                  <a:gd name="connsiteX327" fmla="*/ 2160453 w 3195788"/>
                  <a:gd name="connsiteY327" fmla="*/ 157810 h 1160647"/>
                  <a:gd name="connsiteX328" fmla="*/ 2162480 w 3195788"/>
                  <a:gd name="connsiteY328" fmla="*/ 220501 h 1160647"/>
                  <a:gd name="connsiteX329" fmla="*/ 2168560 w 3195788"/>
                  <a:gd name="connsiteY329" fmla="*/ 226987 h 1160647"/>
                  <a:gd name="connsiteX330" fmla="*/ 2166533 w 3195788"/>
                  <a:gd name="connsiteY330" fmla="*/ 233472 h 1160647"/>
                  <a:gd name="connsiteX331" fmla="*/ 2166533 w 3195788"/>
                  <a:gd name="connsiteY331" fmla="*/ 311296 h 1160647"/>
                  <a:gd name="connsiteX332" fmla="*/ 2168560 w 3195788"/>
                  <a:gd name="connsiteY332" fmla="*/ 315620 h 1160647"/>
                  <a:gd name="connsiteX333" fmla="*/ 2168560 w 3195788"/>
                  <a:gd name="connsiteY333" fmla="*/ 337238 h 1160647"/>
                  <a:gd name="connsiteX334" fmla="*/ 2182747 w 3195788"/>
                  <a:gd name="connsiteY334" fmla="*/ 337238 h 1160647"/>
                  <a:gd name="connsiteX335" fmla="*/ 2182747 w 3195788"/>
                  <a:gd name="connsiteY335" fmla="*/ 354532 h 1160647"/>
                  <a:gd name="connsiteX336" fmla="*/ 2190854 w 3195788"/>
                  <a:gd name="connsiteY336" fmla="*/ 378311 h 1160647"/>
                  <a:gd name="connsiteX337" fmla="*/ 2184774 w 3195788"/>
                  <a:gd name="connsiteY337" fmla="*/ 382635 h 1160647"/>
                  <a:gd name="connsiteX338" fmla="*/ 2172613 w 3195788"/>
                  <a:gd name="connsiteY338" fmla="*/ 404253 h 1160647"/>
                  <a:gd name="connsiteX339" fmla="*/ 2180720 w 3195788"/>
                  <a:gd name="connsiteY339" fmla="*/ 657181 h 1160647"/>
                  <a:gd name="connsiteX340" fmla="*/ 2245574 w 3195788"/>
                  <a:gd name="connsiteY340" fmla="*/ 657181 h 1160647"/>
                  <a:gd name="connsiteX341" fmla="*/ 2245574 w 3195788"/>
                  <a:gd name="connsiteY341" fmla="*/ 732843 h 1160647"/>
                  <a:gd name="connsiteX342" fmla="*/ 2253681 w 3195788"/>
                  <a:gd name="connsiteY342" fmla="*/ 732843 h 1160647"/>
                  <a:gd name="connsiteX343" fmla="*/ 2255708 w 3195788"/>
                  <a:gd name="connsiteY343" fmla="*/ 726358 h 1160647"/>
                  <a:gd name="connsiteX344" fmla="*/ 2261788 w 3195788"/>
                  <a:gd name="connsiteY344" fmla="*/ 726358 h 1160647"/>
                  <a:gd name="connsiteX345" fmla="*/ 2263815 w 3195788"/>
                  <a:gd name="connsiteY345" fmla="*/ 735005 h 1160647"/>
                  <a:gd name="connsiteX346" fmla="*/ 2275975 w 3195788"/>
                  <a:gd name="connsiteY346" fmla="*/ 735005 h 1160647"/>
                  <a:gd name="connsiteX347" fmla="*/ 2275975 w 3195788"/>
                  <a:gd name="connsiteY347" fmla="*/ 728519 h 1160647"/>
                  <a:gd name="connsiteX348" fmla="*/ 2298268 w 3195788"/>
                  <a:gd name="connsiteY348" fmla="*/ 728519 h 1160647"/>
                  <a:gd name="connsiteX349" fmla="*/ 2298268 w 3195788"/>
                  <a:gd name="connsiteY349" fmla="*/ 735005 h 1160647"/>
                  <a:gd name="connsiteX350" fmla="*/ 2318535 w 3195788"/>
                  <a:gd name="connsiteY350" fmla="*/ 735005 h 1160647"/>
                  <a:gd name="connsiteX351" fmla="*/ 2318535 w 3195788"/>
                  <a:gd name="connsiteY351" fmla="*/ 780402 h 1160647"/>
                  <a:gd name="connsiteX352" fmla="*/ 2332722 w 3195788"/>
                  <a:gd name="connsiteY352" fmla="*/ 780402 h 1160647"/>
                  <a:gd name="connsiteX353" fmla="*/ 2332722 w 3195788"/>
                  <a:gd name="connsiteY353" fmla="*/ 767431 h 1160647"/>
                  <a:gd name="connsiteX354" fmla="*/ 2348936 w 3195788"/>
                  <a:gd name="connsiteY354" fmla="*/ 767431 h 1160647"/>
                  <a:gd name="connsiteX355" fmla="*/ 2348936 w 3195788"/>
                  <a:gd name="connsiteY355" fmla="*/ 588004 h 1160647"/>
                  <a:gd name="connsiteX356" fmla="*/ 2355016 w 3195788"/>
                  <a:gd name="connsiteY356" fmla="*/ 581518 h 1160647"/>
                  <a:gd name="connsiteX357" fmla="*/ 2427977 w 3195788"/>
                  <a:gd name="connsiteY357" fmla="*/ 581518 h 1160647"/>
                  <a:gd name="connsiteX358" fmla="*/ 2427977 w 3195788"/>
                  <a:gd name="connsiteY358" fmla="*/ 590166 h 1160647"/>
                  <a:gd name="connsiteX359" fmla="*/ 2438110 w 3195788"/>
                  <a:gd name="connsiteY359" fmla="*/ 590166 h 1160647"/>
                  <a:gd name="connsiteX360" fmla="*/ 2438110 w 3195788"/>
                  <a:gd name="connsiteY360" fmla="*/ 704740 h 1160647"/>
                  <a:gd name="connsiteX361" fmla="*/ 2460404 w 3195788"/>
                  <a:gd name="connsiteY361" fmla="*/ 704740 h 1160647"/>
                  <a:gd name="connsiteX362" fmla="*/ 2460404 w 3195788"/>
                  <a:gd name="connsiteY362" fmla="*/ 637725 h 1160647"/>
                  <a:gd name="connsiteX363" fmla="*/ 2486751 w 3195788"/>
                  <a:gd name="connsiteY363" fmla="*/ 637725 h 1160647"/>
                  <a:gd name="connsiteX364" fmla="*/ 2490804 w 3195788"/>
                  <a:gd name="connsiteY364" fmla="*/ 633401 h 1160647"/>
                  <a:gd name="connsiteX365" fmla="*/ 2498911 w 3195788"/>
                  <a:gd name="connsiteY365" fmla="*/ 633401 h 1160647"/>
                  <a:gd name="connsiteX366" fmla="*/ 2502964 w 3195788"/>
                  <a:gd name="connsiteY366" fmla="*/ 637725 h 1160647"/>
                  <a:gd name="connsiteX367" fmla="*/ 2525258 w 3195788"/>
                  <a:gd name="connsiteY367" fmla="*/ 637725 h 1160647"/>
                  <a:gd name="connsiteX368" fmla="*/ 2525258 w 3195788"/>
                  <a:gd name="connsiteY368" fmla="*/ 520989 h 1160647"/>
                  <a:gd name="connsiteX369" fmla="*/ 2582005 w 3195788"/>
                  <a:gd name="connsiteY369" fmla="*/ 510180 h 1160647"/>
                  <a:gd name="connsiteX370" fmla="*/ 2582005 w 3195788"/>
                  <a:gd name="connsiteY370" fmla="*/ 511261 h 1160647"/>
                  <a:gd name="connsiteX371" fmla="*/ 2582005 w 3195788"/>
                  <a:gd name="connsiteY371" fmla="*/ 518827 h 1160647"/>
                  <a:gd name="connsiteX372" fmla="*/ 2608352 w 3195788"/>
                  <a:gd name="connsiteY372" fmla="*/ 518827 h 1160647"/>
                  <a:gd name="connsiteX373" fmla="*/ 2608352 w 3195788"/>
                  <a:gd name="connsiteY373" fmla="*/ 773917 h 1160647"/>
                  <a:gd name="connsiteX374" fmla="*/ 2630646 w 3195788"/>
                  <a:gd name="connsiteY374" fmla="*/ 773917 h 1160647"/>
                  <a:gd name="connsiteX375" fmla="*/ 2630646 w 3195788"/>
                  <a:gd name="connsiteY375" fmla="*/ 769593 h 1160647"/>
                  <a:gd name="connsiteX376" fmla="*/ 2642806 w 3195788"/>
                  <a:gd name="connsiteY376" fmla="*/ 769593 h 1160647"/>
                  <a:gd name="connsiteX377" fmla="*/ 2642806 w 3195788"/>
                  <a:gd name="connsiteY377" fmla="*/ 773917 h 1160647"/>
                  <a:gd name="connsiteX378" fmla="*/ 2667126 w 3195788"/>
                  <a:gd name="connsiteY378" fmla="*/ 773917 h 1160647"/>
                  <a:gd name="connsiteX379" fmla="*/ 2667126 w 3195788"/>
                  <a:gd name="connsiteY379" fmla="*/ 760946 h 1160647"/>
                  <a:gd name="connsiteX380" fmla="*/ 2695500 w 3195788"/>
                  <a:gd name="connsiteY380" fmla="*/ 760946 h 1160647"/>
                  <a:gd name="connsiteX381" fmla="*/ 2707660 w 3195788"/>
                  <a:gd name="connsiteY381" fmla="*/ 756622 h 1160647"/>
                  <a:gd name="connsiteX382" fmla="*/ 2727927 w 3195788"/>
                  <a:gd name="connsiteY382" fmla="*/ 760946 h 1160647"/>
                  <a:gd name="connsiteX383" fmla="*/ 2727927 w 3195788"/>
                  <a:gd name="connsiteY383" fmla="*/ 743652 h 1160647"/>
                  <a:gd name="connsiteX384" fmla="*/ 2736034 w 3195788"/>
                  <a:gd name="connsiteY384" fmla="*/ 743652 h 1160647"/>
                  <a:gd name="connsiteX385" fmla="*/ 2736034 w 3195788"/>
                  <a:gd name="connsiteY385" fmla="*/ 730681 h 1160647"/>
                  <a:gd name="connsiteX386" fmla="*/ 2792781 w 3195788"/>
                  <a:gd name="connsiteY386" fmla="*/ 730681 h 1160647"/>
                  <a:gd name="connsiteX387" fmla="*/ 2792781 w 3195788"/>
                  <a:gd name="connsiteY387" fmla="*/ 700416 h 1160647"/>
                  <a:gd name="connsiteX388" fmla="*/ 2811021 w 3195788"/>
                  <a:gd name="connsiteY388" fmla="*/ 700416 h 1160647"/>
                  <a:gd name="connsiteX389" fmla="*/ 2811021 w 3195788"/>
                  <a:gd name="connsiteY389" fmla="*/ 693931 h 1160647"/>
                  <a:gd name="connsiteX390" fmla="*/ 2823181 w 3195788"/>
                  <a:gd name="connsiteY390" fmla="*/ 693931 h 1160647"/>
                  <a:gd name="connsiteX391" fmla="*/ 2823181 w 3195788"/>
                  <a:gd name="connsiteY391" fmla="*/ 700416 h 1160647"/>
                  <a:gd name="connsiteX392" fmla="*/ 2839395 w 3195788"/>
                  <a:gd name="connsiteY392" fmla="*/ 700416 h 1160647"/>
                  <a:gd name="connsiteX393" fmla="*/ 2839395 w 3195788"/>
                  <a:gd name="connsiteY393" fmla="*/ 750137 h 1160647"/>
                  <a:gd name="connsiteX394" fmla="*/ 2871822 w 3195788"/>
                  <a:gd name="connsiteY394" fmla="*/ 750137 h 1160647"/>
                  <a:gd name="connsiteX395" fmla="*/ 2871822 w 3195788"/>
                  <a:gd name="connsiteY395" fmla="*/ 724196 h 1160647"/>
                  <a:gd name="connsiteX396" fmla="*/ 2910329 w 3195788"/>
                  <a:gd name="connsiteY396" fmla="*/ 724196 h 1160647"/>
                  <a:gd name="connsiteX397" fmla="*/ 2910329 w 3195788"/>
                  <a:gd name="connsiteY397" fmla="*/ 693931 h 1160647"/>
                  <a:gd name="connsiteX398" fmla="*/ 2958970 w 3195788"/>
                  <a:gd name="connsiteY398" fmla="*/ 693931 h 1160647"/>
                  <a:gd name="connsiteX399" fmla="*/ 2958970 w 3195788"/>
                  <a:gd name="connsiteY399" fmla="*/ 805087 h 1160647"/>
                  <a:gd name="connsiteX400" fmla="*/ 2958970 w 3195788"/>
                  <a:gd name="connsiteY400" fmla="*/ 818866 h 1160647"/>
                  <a:gd name="connsiteX401" fmla="*/ 2968113 w 3195788"/>
                  <a:gd name="connsiteY401" fmla="*/ 818866 h 1160647"/>
                  <a:gd name="connsiteX402" fmla="*/ 2968113 w 3195788"/>
                  <a:gd name="connsiteY402" fmla="*/ 762555 h 1160647"/>
                  <a:gd name="connsiteX403" fmla="*/ 2971450 w 3195788"/>
                  <a:gd name="connsiteY403" fmla="*/ 756622 h 1160647"/>
                  <a:gd name="connsiteX404" fmla="*/ 2971450 w 3195788"/>
                  <a:gd name="connsiteY404" fmla="*/ 758514 h 1160647"/>
                  <a:gd name="connsiteX405" fmla="*/ 2971450 w 3195788"/>
                  <a:gd name="connsiteY405" fmla="*/ 771755 h 1160647"/>
                  <a:gd name="connsiteX406" fmla="*/ 2975503 w 3195788"/>
                  <a:gd name="connsiteY406" fmla="*/ 726358 h 1160647"/>
                  <a:gd name="connsiteX407" fmla="*/ 2976263 w 3195788"/>
                  <a:gd name="connsiteY407" fmla="*/ 726358 h 1160647"/>
                  <a:gd name="connsiteX408" fmla="*/ 2981583 w 3195788"/>
                  <a:gd name="connsiteY408" fmla="*/ 726358 h 1160647"/>
                  <a:gd name="connsiteX409" fmla="*/ 2981583 w 3195788"/>
                  <a:gd name="connsiteY409" fmla="*/ 661504 h 1160647"/>
                  <a:gd name="connsiteX410" fmla="*/ 2982597 w 3195788"/>
                  <a:gd name="connsiteY410" fmla="*/ 661504 h 1160647"/>
                  <a:gd name="connsiteX411" fmla="*/ 2989690 w 3195788"/>
                  <a:gd name="connsiteY411" fmla="*/ 661504 h 1160647"/>
                  <a:gd name="connsiteX412" fmla="*/ 3001850 w 3195788"/>
                  <a:gd name="connsiteY412" fmla="*/ 618269 h 1160647"/>
                  <a:gd name="connsiteX413" fmla="*/ 3003117 w 3195788"/>
                  <a:gd name="connsiteY413" fmla="*/ 618269 h 1160647"/>
                  <a:gd name="connsiteX414" fmla="*/ 3011984 w 3195788"/>
                  <a:gd name="connsiteY414" fmla="*/ 618269 h 1160647"/>
                  <a:gd name="connsiteX415" fmla="*/ 3022117 w 3195788"/>
                  <a:gd name="connsiteY415" fmla="*/ 661504 h 1160647"/>
                  <a:gd name="connsiteX416" fmla="*/ 3023130 w 3195788"/>
                  <a:gd name="connsiteY416" fmla="*/ 661504 h 1160647"/>
                  <a:gd name="connsiteX417" fmla="*/ 3030224 w 3195788"/>
                  <a:gd name="connsiteY417" fmla="*/ 661504 h 1160647"/>
                  <a:gd name="connsiteX418" fmla="*/ 3030224 w 3195788"/>
                  <a:gd name="connsiteY418" fmla="*/ 700416 h 1160647"/>
                  <a:gd name="connsiteX419" fmla="*/ 3031997 w 3195788"/>
                  <a:gd name="connsiteY419" fmla="*/ 700416 h 1160647"/>
                  <a:gd name="connsiteX420" fmla="*/ 3044411 w 3195788"/>
                  <a:gd name="connsiteY420" fmla="*/ 700416 h 1160647"/>
                  <a:gd name="connsiteX421" fmla="*/ 3044411 w 3195788"/>
                  <a:gd name="connsiteY421" fmla="*/ 702578 h 1160647"/>
                  <a:gd name="connsiteX422" fmla="*/ 3044411 w 3195788"/>
                  <a:gd name="connsiteY422" fmla="*/ 717710 h 1160647"/>
                  <a:gd name="connsiteX423" fmla="*/ 3048464 w 3195788"/>
                  <a:gd name="connsiteY423" fmla="*/ 715549 h 1160647"/>
                  <a:gd name="connsiteX424" fmla="*/ 3048464 w 3195788"/>
                  <a:gd name="connsiteY424" fmla="*/ 700416 h 1160647"/>
                  <a:gd name="connsiteX425" fmla="*/ 3049984 w 3195788"/>
                  <a:gd name="connsiteY425" fmla="*/ 700416 h 1160647"/>
                  <a:gd name="connsiteX426" fmla="*/ 3060624 w 3195788"/>
                  <a:gd name="connsiteY426" fmla="*/ 700416 h 1160647"/>
                  <a:gd name="connsiteX427" fmla="*/ 3060624 w 3195788"/>
                  <a:gd name="connsiteY427" fmla="*/ 702037 h 1160647"/>
                  <a:gd name="connsiteX428" fmla="*/ 3060624 w 3195788"/>
                  <a:gd name="connsiteY428" fmla="*/ 713387 h 1160647"/>
                  <a:gd name="connsiteX429" fmla="*/ 3091025 w 3195788"/>
                  <a:gd name="connsiteY429" fmla="*/ 713387 h 1160647"/>
                  <a:gd name="connsiteX430" fmla="*/ 3091025 w 3195788"/>
                  <a:gd name="connsiteY430" fmla="*/ 676637 h 1160647"/>
                  <a:gd name="connsiteX431" fmla="*/ 3092291 w 3195788"/>
                  <a:gd name="connsiteY431" fmla="*/ 676637 h 1160647"/>
                  <a:gd name="connsiteX432" fmla="*/ 3101158 w 3195788"/>
                  <a:gd name="connsiteY432" fmla="*/ 676637 h 1160647"/>
                  <a:gd name="connsiteX433" fmla="*/ 3101158 w 3195788"/>
                  <a:gd name="connsiteY433" fmla="*/ 698254 h 1160647"/>
                  <a:gd name="connsiteX434" fmla="*/ 3103185 w 3195788"/>
                  <a:gd name="connsiteY434" fmla="*/ 665828 h 1160647"/>
                  <a:gd name="connsiteX435" fmla="*/ 3125478 w 3195788"/>
                  <a:gd name="connsiteY435" fmla="*/ 665828 h 1160647"/>
                  <a:gd name="connsiteX436" fmla="*/ 3125478 w 3195788"/>
                  <a:gd name="connsiteY436" fmla="*/ 664206 h 1160647"/>
                  <a:gd name="connsiteX437" fmla="*/ 3125478 w 3195788"/>
                  <a:gd name="connsiteY437" fmla="*/ 652857 h 1160647"/>
                  <a:gd name="connsiteX438" fmla="*/ 3126238 w 3195788"/>
                  <a:gd name="connsiteY438" fmla="*/ 652857 h 1160647"/>
                  <a:gd name="connsiteX439" fmla="*/ 3131558 w 3195788"/>
                  <a:gd name="connsiteY439" fmla="*/ 652857 h 1160647"/>
                  <a:gd name="connsiteX440" fmla="*/ 3131558 w 3195788"/>
                  <a:gd name="connsiteY440" fmla="*/ 650966 h 1160647"/>
                  <a:gd name="connsiteX441" fmla="*/ 3131558 w 3195788"/>
                  <a:gd name="connsiteY441" fmla="*/ 637725 h 1160647"/>
                  <a:gd name="connsiteX442" fmla="*/ 3135612 w 3195788"/>
                  <a:gd name="connsiteY442" fmla="*/ 644210 h 1160647"/>
                  <a:gd name="connsiteX443" fmla="*/ 3137892 w 3195788"/>
                  <a:gd name="connsiteY443" fmla="*/ 644210 h 1160647"/>
                  <a:gd name="connsiteX444" fmla="*/ 3153852 w 3195788"/>
                  <a:gd name="connsiteY444" fmla="*/ 644210 h 1160647"/>
                  <a:gd name="connsiteX445" fmla="*/ 3153852 w 3195788"/>
                  <a:gd name="connsiteY445" fmla="*/ 643399 h 1160647"/>
                  <a:gd name="connsiteX446" fmla="*/ 3153852 w 3195788"/>
                  <a:gd name="connsiteY446" fmla="*/ 637725 h 1160647"/>
                  <a:gd name="connsiteX447" fmla="*/ 3154612 w 3195788"/>
                  <a:gd name="connsiteY447" fmla="*/ 637725 h 1160647"/>
                  <a:gd name="connsiteX448" fmla="*/ 3159932 w 3195788"/>
                  <a:gd name="connsiteY448" fmla="*/ 637725 h 1160647"/>
                  <a:gd name="connsiteX449" fmla="*/ 3159932 w 3195788"/>
                  <a:gd name="connsiteY449" fmla="*/ 639076 h 1160647"/>
                  <a:gd name="connsiteX450" fmla="*/ 3159932 w 3195788"/>
                  <a:gd name="connsiteY450" fmla="*/ 648534 h 1160647"/>
                  <a:gd name="connsiteX451" fmla="*/ 3195788 w 3195788"/>
                  <a:gd name="connsiteY451" fmla="*/ 648534 h 1160647"/>
                  <a:gd name="connsiteX452" fmla="*/ 3195788 w 3195788"/>
                  <a:gd name="connsiteY452" fmla="*/ 1159457 h 1160647"/>
                  <a:gd name="connsiteX453" fmla="*/ 3031533 w 3195788"/>
                  <a:gd name="connsiteY453" fmla="*/ 1159331 h 1160647"/>
                  <a:gd name="connsiteX454" fmla="*/ 3031520 w 3195788"/>
                  <a:gd name="connsiteY454" fmla="*/ 1160647 h 1160647"/>
                  <a:gd name="connsiteX455" fmla="*/ 2054 w 3195788"/>
                  <a:gd name="connsiteY455" fmla="*/ 1158314 h 1160647"/>
                  <a:gd name="connsiteX456" fmla="*/ 0 w 3195788"/>
                  <a:gd name="connsiteY456" fmla="*/ 724196 h 1160647"/>
                  <a:gd name="connsiteX457" fmla="*/ 20267 w 3195788"/>
                  <a:gd name="connsiteY457" fmla="*/ 724196 h 1160647"/>
                  <a:gd name="connsiteX458" fmla="*/ 20774 w 3195788"/>
                  <a:gd name="connsiteY458" fmla="*/ 723115 h 1160647"/>
                  <a:gd name="connsiteX459" fmla="*/ 24320 w 3195788"/>
                  <a:gd name="connsiteY459" fmla="*/ 715549 h 1160647"/>
                  <a:gd name="connsiteX460" fmla="*/ 26094 w 3195788"/>
                  <a:gd name="connsiteY460" fmla="*/ 715819 h 1160647"/>
                  <a:gd name="connsiteX461" fmla="*/ 38507 w 3195788"/>
                  <a:gd name="connsiteY461" fmla="*/ 717710 h 1160647"/>
                  <a:gd name="connsiteX462" fmla="*/ 39014 w 3195788"/>
                  <a:gd name="connsiteY462" fmla="*/ 719062 h 1160647"/>
                  <a:gd name="connsiteX463" fmla="*/ 42560 w 3195788"/>
                  <a:gd name="connsiteY463" fmla="*/ 728519 h 1160647"/>
                  <a:gd name="connsiteX464" fmla="*/ 68907 w 3195788"/>
                  <a:gd name="connsiteY464" fmla="*/ 730681 h 1160647"/>
                  <a:gd name="connsiteX465" fmla="*/ 68907 w 3195788"/>
                  <a:gd name="connsiteY465" fmla="*/ 607460 h 1160647"/>
                  <a:gd name="connsiteX466" fmla="*/ 70934 w 3195788"/>
                  <a:gd name="connsiteY466" fmla="*/ 607460 h 1160647"/>
                  <a:gd name="connsiteX467" fmla="*/ 85121 w 3195788"/>
                  <a:gd name="connsiteY467" fmla="*/ 607460 h 1160647"/>
                  <a:gd name="connsiteX468" fmla="*/ 85121 w 3195788"/>
                  <a:gd name="connsiteY468" fmla="*/ 471268 h 1160647"/>
                  <a:gd name="connsiteX469" fmla="*/ 86894 w 3195788"/>
                  <a:gd name="connsiteY469" fmla="*/ 471268 h 1160647"/>
                  <a:gd name="connsiteX470" fmla="*/ 99308 w 3195788"/>
                  <a:gd name="connsiteY470" fmla="*/ 471268 h 1160647"/>
                  <a:gd name="connsiteX471" fmla="*/ 99308 w 3195788"/>
                  <a:gd name="connsiteY471" fmla="*/ 356694 h 1160647"/>
                  <a:gd name="connsiteX472" fmla="*/ 103361 w 3195788"/>
                  <a:gd name="connsiteY472" fmla="*/ 328590 h 1160647"/>
                  <a:gd name="connsiteX473" fmla="*/ 105388 w 3195788"/>
                  <a:gd name="connsiteY473" fmla="*/ 328590 h 1160647"/>
                  <a:gd name="connsiteX474" fmla="*/ 119575 w 3195788"/>
                  <a:gd name="connsiteY474" fmla="*/ 328590 h 1160647"/>
                  <a:gd name="connsiteX475" fmla="*/ 156055 w 3195788"/>
                  <a:gd name="connsiteY475" fmla="*/ 246443 h 1160647"/>
                  <a:gd name="connsiteX476" fmla="*/ 160109 w 3195788"/>
                  <a:gd name="connsiteY476" fmla="*/ 0 h 1160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</a:cxnLst>
                <a:rect l="l" t="t" r="r" b="b"/>
                <a:pathLst>
                  <a:path w="3195788" h="1160647">
                    <a:moveTo>
                      <a:pt x="160109" y="0"/>
                    </a:moveTo>
                    <a:cubicBezTo>
                      <a:pt x="160109" y="18"/>
                      <a:pt x="160125" y="2040"/>
                      <a:pt x="162135" y="246443"/>
                    </a:cubicBezTo>
                    <a:cubicBezTo>
                      <a:pt x="162147" y="246467"/>
                      <a:pt x="162792" y="247808"/>
                      <a:pt x="200642" y="326429"/>
                    </a:cubicBezTo>
                    <a:lnTo>
                      <a:pt x="202669" y="326429"/>
                    </a:lnTo>
                    <a:lnTo>
                      <a:pt x="216856" y="326429"/>
                    </a:lnTo>
                    <a:lnTo>
                      <a:pt x="216856" y="350208"/>
                    </a:lnTo>
                    <a:cubicBezTo>
                      <a:pt x="216858" y="350214"/>
                      <a:pt x="216896" y="350272"/>
                      <a:pt x="217363" y="351019"/>
                    </a:cubicBezTo>
                    <a:lnTo>
                      <a:pt x="220909" y="356694"/>
                    </a:lnTo>
                    <a:lnTo>
                      <a:pt x="220909" y="471268"/>
                    </a:lnTo>
                    <a:lnTo>
                      <a:pt x="223189" y="471268"/>
                    </a:lnTo>
                    <a:lnTo>
                      <a:pt x="239150" y="471268"/>
                    </a:lnTo>
                    <a:lnTo>
                      <a:pt x="239150" y="611783"/>
                    </a:lnTo>
                    <a:cubicBezTo>
                      <a:pt x="239160" y="611782"/>
                      <a:pt x="239272" y="611761"/>
                      <a:pt x="240670" y="611513"/>
                    </a:cubicBezTo>
                    <a:lnTo>
                      <a:pt x="251310" y="609622"/>
                    </a:lnTo>
                    <a:cubicBezTo>
                      <a:pt x="251310" y="609644"/>
                      <a:pt x="251280" y="610978"/>
                      <a:pt x="249283" y="698254"/>
                    </a:cubicBezTo>
                    <a:cubicBezTo>
                      <a:pt x="249293" y="698256"/>
                      <a:pt x="249404" y="698276"/>
                      <a:pt x="250803" y="698525"/>
                    </a:cubicBezTo>
                    <a:lnTo>
                      <a:pt x="261443" y="700416"/>
                    </a:lnTo>
                    <a:cubicBezTo>
                      <a:pt x="261445" y="700423"/>
                      <a:pt x="261465" y="700487"/>
                      <a:pt x="261696" y="701227"/>
                    </a:cubicBezTo>
                    <a:lnTo>
                      <a:pt x="263470" y="706902"/>
                    </a:lnTo>
                    <a:cubicBezTo>
                      <a:pt x="263472" y="706893"/>
                      <a:pt x="263517" y="706750"/>
                      <a:pt x="264230" y="704470"/>
                    </a:cubicBezTo>
                    <a:lnTo>
                      <a:pt x="269550" y="687446"/>
                    </a:lnTo>
                    <a:lnTo>
                      <a:pt x="271323" y="687446"/>
                    </a:lnTo>
                    <a:lnTo>
                      <a:pt x="283737" y="687446"/>
                    </a:lnTo>
                    <a:lnTo>
                      <a:pt x="283737" y="719872"/>
                    </a:lnTo>
                    <a:cubicBezTo>
                      <a:pt x="283743" y="719877"/>
                      <a:pt x="283820" y="719917"/>
                      <a:pt x="284750" y="720413"/>
                    </a:cubicBezTo>
                    <a:lnTo>
                      <a:pt x="291844" y="724196"/>
                    </a:lnTo>
                    <a:lnTo>
                      <a:pt x="291844" y="725547"/>
                    </a:lnTo>
                    <a:lnTo>
                      <a:pt x="291844" y="735005"/>
                    </a:lnTo>
                    <a:lnTo>
                      <a:pt x="336431" y="735005"/>
                    </a:lnTo>
                    <a:lnTo>
                      <a:pt x="336431" y="736086"/>
                    </a:lnTo>
                    <a:lnTo>
                      <a:pt x="336431" y="743652"/>
                    </a:lnTo>
                    <a:lnTo>
                      <a:pt x="338457" y="743652"/>
                    </a:lnTo>
                    <a:lnTo>
                      <a:pt x="352644" y="743652"/>
                    </a:lnTo>
                    <a:lnTo>
                      <a:pt x="352644" y="713387"/>
                    </a:lnTo>
                    <a:lnTo>
                      <a:pt x="397231" y="713387"/>
                    </a:lnTo>
                    <a:lnTo>
                      <a:pt x="397231" y="712036"/>
                    </a:lnTo>
                    <a:lnTo>
                      <a:pt x="397231" y="702578"/>
                    </a:lnTo>
                    <a:lnTo>
                      <a:pt x="398245" y="702578"/>
                    </a:lnTo>
                    <a:lnTo>
                      <a:pt x="405338" y="702578"/>
                    </a:lnTo>
                    <a:lnTo>
                      <a:pt x="405338" y="700687"/>
                    </a:lnTo>
                    <a:lnTo>
                      <a:pt x="405338" y="687446"/>
                    </a:lnTo>
                    <a:lnTo>
                      <a:pt x="406098" y="687446"/>
                    </a:lnTo>
                    <a:lnTo>
                      <a:pt x="411418" y="687446"/>
                    </a:lnTo>
                    <a:lnTo>
                      <a:pt x="411418" y="686365"/>
                    </a:lnTo>
                    <a:lnTo>
                      <a:pt x="411418" y="678798"/>
                    </a:lnTo>
                    <a:lnTo>
                      <a:pt x="413445" y="678798"/>
                    </a:lnTo>
                    <a:lnTo>
                      <a:pt x="427632" y="678798"/>
                    </a:lnTo>
                    <a:lnTo>
                      <a:pt x="427632" y="679879"/>
                    </a:lnTo>
                    <a:lnTo>
                      <a:pt x="427632" y="687446"/>
                    </a:lnTo>
                    <a:lnTo>
                      <a:pt x="449925" y="687446"/>
                    </a:lnTo>
                    <a:lnTo>
                      <a:pt x="449925" y="685554"/>
                    </a:lnTo>
                    <a:lnTo>
                      <a:pt x="449925" y="672313"/>
                    </a:lnTo>
                    <a:lnTo>
                      <a:pt x="451699" y="672313"/>
                    </a:lnTo>
                    <a:lnTo>
                      <a:pt x="464112" y="672313"/>
                    </a:lnTo>
                    <a:lnTo>
                      <a:pt x="464112" y="696093"/>
                    </a:lnTo>
                    <a:lnTo>
                      <a:pt x="465126" y="696093"/>
                    </a:lnTo>
                    <a:lnTo>
                      <a:pt x="472219" y="696093"/>
                    </a:lnTo>
                    <a:lnTo>
                      <a:pt x="472219" y="695012"/>
                    </a:lnTo>
                    <a:lnTo>
                      <a:pt x="472219" y="687446"/>
                    </a:lnTo>
                    <a:lnTo>
                      <a:pt x="473992" y="687446"/>
                    </a:lnTo>
                    <a:lnTo>
                      <a:pt x="486406" y="687446"/>
                    </a:lnTo>
                    <a:lnTo>
                      <a:pt x="486406" y="713387"/>
                    </a:lnTo>
                    <a:lnTo>
                      <a:pt x="488433" y="713387"/>
                    </a:lnTo>
                    <a:lnTo>
                      <a:pt x="502619" y="713387"/>
                    </a:lnTo>
                    <a:lnTo>
                      <a:pt x="502619" y="715008"/>
                    </a:lnTo>
                    <a:lnTo>
                      <a:pt x="502619" y="726358"/>
                    </a:lnTo>
                    <a:lnTo>
                      <a:pt x="503379" y="726358"/>
                    </a:lnTo>
                    <a:lnTo>
                      <a:pt x="508700" y="726358"/>
                    </a:lnTo>
                    <a:lnTo>
                      <a:pt x="508700" y="725547"/>
                    </a:lnTo>
                    <a:lnTo>
                      <a:pt x="508700" y="719872"/>
                    </a:lnTo>
                    <a:lnTo>
                      <a:pt x="539100" y="719872"/>
                    </a:lnTo>
                    <a:lnTo>
                      <a:pt x="539100" y="743652"/>
                    </a:lnTo>
                    <a:lnTo>
                      <a:pt x="540113" y="743652"/>
                    </a:lnTo>
                    <a:lnTo>
                      <a:pt x="547207" y="743652"/>
                    </a:lnTo>
                    <a:lnTo>
                      <a:pt x="547207" y="744733"/>
                    </a:lnTo>
                    <a:lnTo>
                      <a:pt x="547207" y="752299"/>
                    </a:lnTo>
                    <a:lnTo>
                      <a:pt x="547967" y="752299"/>
                    </a:lnTo>
                    <a:lnTo>
                      <a:pt x="553287" y="752299"/>
                    </a:lnTo>
                    <a:lnTo>
                      <a:pt x="553287" y="750137"/>
                    </a:lnTo>
                    <a:lnTo>
                      <a:pt x="553287" y="735005"/>
                    </a:lnTo>
                    <a:lnTo>
                      <a:pt x="554300" y="735005"/>
                    </a:lnTo>
                    <a:lnTo>
                      <a:pt x="561394" y="735005"/>
                    </a:lnTo>
                    <a:lnTo>
                      <a:pt x="561394" y="736086"/>
                    </a:lnTo>
                    <a:lnTo>
                      <a:pt x="561394" y="743652"/>
                    </a:lnTo>
                    <a:lnTo>
                      <a:pt x="566714" y="741659"/>
                    </a:lnTo>
                    <a:cubicBezTo>
                      <a:pt x="567474" y="741287"/>
                      <a:pt x="567474" y="741085"/>
                      <a:pt x="567474" y="740679"/>
                    </a:cubicBezTo>
                    <a:lnTo>
                      <a:pt x="567474" y="735005"/>
                    </a:lnTo>
                    <a:lnTo>
                      <a:pt x="605981" y="735005"/>
                    </a:lnTo>
                    <a:lnTo>
                      <a:pt x="605981" y="758784"/>
                    </a:lnTo>
                    <a:lnTo>
                      <a:pt x="608007" y="758784"/>
                    </a:lnTo>
                    <a:lnTo>
                      <a:pt x="622194" y="758784"/>
                    </a:lnTo>
                    <a:lnTo>
                      <a:pt x="622194" y="759865"/>
                    </a:lnTo>
                    <a:lnTo>
                      <a:pt x="622194" y="767431"/>
                    </a:lnTo>
                    <a:lnTo>
                      <a:pt x="623968" y="767431"/>
                    </a:lnTo>
                    <a:lnTo>
                      <a:pt x="636381" y="767431"/>
                    </a:lnTo>
                    <a:lnTo>
                      <a:pt x="636381" y="743652"/>
                    </a:lnTo>
                    <a:lnTo>
                      <a:pt x="637394" y="743652"/>
                    </a:lnTo>
                    <a:lnTo>
                      <a:pt x="644488" y="743652"/>
                    </a:lnTo>
                    <a:lnTo>
                      <a:pt x="644488" y="711225"/>
                    </a:lnTo>
                    <a:lnTo>
                      <a:pt x="645501" y="711225"/>
                    </a:lnTo>
                    <a:lnTo>
                      <a:pt x="652595" y="711225"/>
                    </a:lnTo>
                    <a:lnTo>
                      <a:pt x="652595" y="709334"/>
                    </a:lnTo>
                    <a:lnTo>
                      <a:pt x="652595" y="696093"/>
                    </a:lnTo>
                    <a:cubicBezTo>
                      <a:pt x="650568" y="696093"/>
                      <a:pt x="650568" y="696093"/>
                      <a:pt x="651328" y="694471"/>
                    </a:cubicBezTo>
                    <a:lnTo>
                      <a:pt x="656648" y="683122"/>
                    </a:lnTo>
                    <a:cubicBezTo>
                      <a:pt x="656653" y="683139"/>
                      <a:pt x="656848" y="683813"/>
                      <a:pt x="664755" y="711225"/>
                    </a:cubicBezTo>
                    <a:lnTo>
                      <a:pt x="665515" y="711225"/>
                    </a:lnTo>
                    <a:lnTo>
                      <a:pt x="670835" y="711225"/>
                    </a:lnTo>
                    <a:lnTo>
                      <a:pt x="670835" y="605298"/>
                    </a:lnTo>
                    <a:lnTo>
                      <a:pt x="672355" y="605298"/>
                    </a:lnTo>
                    <a:lnTo>
                      <a:pt x="682995" y="605298"/>
                    </a:lnTo>
                    <a:lnTo>
                      <a:pt x="682995" y="557739"/>
                    </a:lnTo>
                    <a:lnTo>
                      <a:pt x="709342" y="557739"/>
                    </a:lnTo>
                    <a:lnTo>
                      <a:pt x="709342" y="536121"/>
                    </a:lnTo>
                    <a:lnTo>
                      <a:pt x="743796" y="536121"/>
                    </a:lnTo>
                    <a:lnTo>
                      <a:pt x="743796" y="538553"/>
                    </a:lnTo>
                    <a:lnTo>
                      <a:pt x="743796" y="555577"/>
                    </a:lnTo>
                    <a:lnTo>
                      <a:pt x="746076" y="555577"/>
                    </a:lnTo>
                    <a:lnTo>
                      <a:pt x="762036" y="555577"/>
                    </a:lnTo>
                    <a:lnTo>
                      <a:pt x="762036" y="603136"/>
                    </a:lnTo>
                    <a:lnTo>
                      <a:pt x="763049" y="603136"/>
                    </a:lnTo>
                    <a:lnTo>
                      <a:pt x="770143" y="603136"/>
                    </a:lnTo>
                    <a:lnTo>
                      <a:pt x="784330" y="607460"/>
                    </a:lnTo>
                    <a:lnTo>
                      <a:pt x="784330" y="646372"/>
                    </a:lnTo>
                    <a:lnTo>
                      <a:pt x="785343" y="646372"/>
                    </a:lnTo>
                    <a:lnTo>
                      <a:pt x="792436" y="646372"/>
                    </a:lnTo>
                    <a:lnTo>
                      <a:pt x="792436" y="647993"/>
                    </a:lnTo>
                    <a:lnTo>
                      <a:pt x="792436" y="659342"/>
                    </a:lnTo>
                    <a:lnTo>
                      <a:pt x="794463" y="659342"/>
                    </a:lnTo>
                    <a:lnTo>
                      <a:pt x="808650" y="659342"/>
                    </a:lnTo>
                    <a:lnTo>
                      <a:pt x="814730" y="665828"/>
                    </a:lnTo>
                    <a:lnTo>
                      <a:pt x="814730" y="687446"/>
                    </a:lnTo>
                    <a:lnTo>
                      <a:pt x="817010" y="687446"/>
                    </a:lnTo>
                    <a:lnTo>
                      <a:pt x="832970" y="687446"/>
                    </a:lnTo>
                    <a:lnTo>
                      <a:pt x="832970" y="688526"/>
                    </a:lnTo>
                    <a:lnTo>
                      <a:pt x="832970" y="696093"/>
                    </a:lnTo>
                    <a:lnTo>
                      <a:pt x="834237" y="696093"/>
                    </a:lnTo>
                    <a:lnTo>
                      <a:pt x="843104" y="696093"/>
                    </a:lnTo>
                    <a:lnTo>
                      <a:pt x="843104" y="698254"/>
                    </a:lnTo>
                    <a:lnTo>
                      <a:pt x="843104" y="713387"/>
                    </a:lnTo>
                    <a:cubicBezTo>
                      <a:pt x="847157" y="713387"/>
                      <a:pt x="847157" y="713387"/>
                      <a:pt x="847157" y="711495"/>
                    </a:cubicBezTo>
                    <a:lnTo>
                      <a:pt x="847157" y="698254"/>
                    </a:lnTo>
                    <a:lnTo>
                      <a:pt x="848170" y="698254"/>
                    </a:lnTo>
                    <a:lnTo>
                      <a:pt x="855264" y="698254"/>
                    </a:lnTo>
                    <a:lnTo>
                      <a:pt x="855264" y="699876"/>
                    </a:lnTo>
                    <a:lnTo>
                      <a:pt x="855264" y="711225"/>
                    </a:lnTo>
                    <a:lnTo>
                      <a:pt x="856024" y="711225"/>
                    </a:lnTo>
                    <a:lnTo>
                      <a:pt x="861344" y="711225"/>
                    </a:lnTo>
                    <a:cubicBezTo>
                      <a:pt x="861344" y="706902"/>
                      <a:pt x="861344" y="706902"/>
                      <a:pt x="909984" y="706902"/>
                    </a:cubicBezTo>
                    <a:lnTo>
                      <a:pt x="909984" y="708253"/>
                    </a:lnTo>
                    <a:lnTo>
                      <a:pt x="909984" y="717710"/>
                    </a:lnTo>
                    <a:lnTo>
                      <a:pt x="910744" y="717710"/>
                    </a:lnTo>
                    <a:lnTo>
                      <a:pt x="916065" y="717710"/>
                    </a:lnTo>
                    <a:lnTo>
                      <a:pt x="916065" y="719872"/>
                    </a:lnTo>
                    <a:lnTo>
                      <a:pt x="916065" y="735005"/>
                    </a:lnTo>
                    <a:cubicBezTo>
                      <a:pt x="916073" y="735001"/>
                      <a:pt x="916189" y="734923"/>
                      <a:pt x="918091" y="733654"/>
                    </a:cubicBezTo>
                    <a:lnTo>
                      <a:pt x="932278" y="724196"/>
                    </a:lnTo>
                    <a:cubicBezTo>
                      <a:pt x="932280" y="724177"/>
                      <a:pt x="932411" y="723302"/>
                      <a:pt x="938358" y="683122"/>
                    </a:cubicBezTo>
                    <a:cubicBezTo>
                      <a:pt x="938367" y="683120"/>
                      <a:pt x="938436" y="683094"/>
                      <a:pt x="939118" y="682852"/>
                    </a:cubicBezTo>
                    <a:lnTo>
                      <a:pt x="944438" y="680960"/>
                    </a:lnTo>
                    <a:cubicBezTo>
                      <a:pt x="944438" y="680944"/>
                      <a:pt x="944471" y="679883"/>
                      <a:pt x="946465" y="611783"/>
                    </a:cubicBezTo>
                    <a:cubicBezTo>
                      <a:pt x="946465" y="611801"/>
                      <a:pt x="946498" y="612892"/>
                      <a:pt x="948492" y="680960"/>
                    </a:cubicBezTo>
                    <a:cubicBezTo>
                      <a:pt x="948501" y="680963"/>
                      <a:pt x="948572" y="680988"/>
                      <a:pt x="949252" y="681230"/>
                    </a:cubicBezTo>
                    <a:lnTo>
                      <a:pt x="954572" y="683122"/>
                    </a:lnTo>
                    <a:lnTo>
                      <a:pt x="954572" y="596651"/>
                    </a:lnTo>
                    <a:cubicBezTo>
                      <a:pt x="958625" y="596651"/>
                      <a:pt x="958625" y="596651"/>
                      <a:pt x="958625" y="564224"/>
                    </a:cubicBezTo>
                    <a:lnTo>
                      <a:pt x="997132" y="564224"/>
                    </a:lnTo>
                    <a:lnTo>
                      <a:pt x="997132" y="596651"/>
                    </a:lnTo>
                    <a:lnTo>
                      <a:pt x="997892" y="596651"/>
                    </a:lnTo>
                    <a:lnTo>
                      <a:pt x="1003212" y="596651"/>
                    </a:lnTo>
                    <a:lnTo>
                      <a:pt x="1003212" y="514503"/>
                    </a:lnTo>
                    <a:lnTo>
                      <a:pt x="1004986" y="514503"/>
                    </a:lnTo>
                    <a:lnTo>
                      <a:pt x="1017399" y="514503"/>
                    </a:lnTo>
                    <a:lnTo>
                      <a:pt x="1017399" y="512612"/>
                    </a:lnTo>
                    <a:lnTo>
                      <a:pt x="1017399" y="499371"/>
                    </a:lnTo>
                    <a:lnTo>
                      <a:pt x="1039693" y="499371"/>
                    </a:lnTo>
                    <a:lnTo>
                      <a:pt x="1039693" y="498290"/>
                    </a:lnTo>
                    <a:lnTo>
                      <a:pt x="1039693" y="490724"/>
                    </a:lnTo>
                    <a:lnTo>
                      <a:pt x="1041466" y="490724"/>
                    </a:lnTo>
                    <a:lnTo>
                      <a:pt x="1053880" y="490724"/>
                    </a:lnTo>
                    <a:lnTo>
                      <a:pt x="1053880" y="491805"/>
                    </a:lnTo>
                    <a:lnTo>
                      <a:pt x="1053880" y="499371"/>
                    </a:lnTo>
                    <a:lnTo>
                      <a:pt x="1054640" y="499371"/>
                    </a:lnTo>
                    <a:lnTo>
                      <a:pt x="1059960" y="499371"/>
                    </a:lnTo>
                    <a:lnTo>
                      <a:pt x="1070093" y="495047"/>
                    </a:lnTo>
                    <a:lnTo>
                      <a:pt x="1074146" y="498290"/>
                    </a:lnTo>
                    <a:lnTo>
                      <a:pt x="1074146" y="490724"/>
                    </a:lnTo>
                    <a:lnTo>
                      <a:pt x="1076426" y="490724"/>
                    </a:lnTo>
                    <a:lnTo>
                      <a:pt x="1092387" y="490724"/>
                    </a:lnTo>
                    <a:lnTo>
                      <a:pt x="1092387" y="491805"/>
                    </a:lnTo>
                    <a:lnTo>
                      <a:pt x="1092387" y="499371"/>
                    </a:lnTo>
                    <a:lnTo>
                      <a:pt x="1122787" y="499371"/>
                    </a:lnTo>
                    <a:lnTo>
                      <a:pt x="1122787" y="500992"/>
                    </a:lnTo>
                    <a:lnTo>
                      <a:pt x="1122787" y="512342"/>
                    </a:lnTo>
                    <a:lnTo>
                      <a:pt x="1149134" y="512342"/>
                    </a:lnTo>
                    <a:lnTo>
                      <a:pt x="1149134" y="542606"/>
                    </a:lnTo>
                    <a:lnTo>
                      <a:pt x="1149894" y="542606"/>
                    </a:lnTo>
                    <a:lnTo>
                      <a:pt x="1155214" y="542606"/>
                    </a:lnTo>
                    <a:lnTo>
                      <a:pt x="1155214" y="543687"/>
                    </a:lnTo>
                    <a:lnTo>
                      <a:pt x="1155214" y="551254"/>
                    </a:lnTo>
                    <a:cubicBezTo>
                      <a:pt x="1159268" y="551254"/>
                      <a:pt x="1159268" y="551254"/>
                      <a:pt x="1159268" y="581518"/>
                    </a:cubicBezTo>
                    <a:lnTo>
                      <a:pt x="1160028" y="581518"/>
                    </a:lnTo>
                    <a:lnTo>
                      <a:pt x="1165348" y="581518"/>
                    </a:lnTo>
                    <a:lnTo>
                      <a:pt x="1165348" y="582329"/>
                    </a:lnTo>
                    <a:lnTo>
                      <a:pt x="1165348" y="588004"/>
                    </a:lnTo>
                    <a:lnTo>
                      <a:pt x="1166361" y="588004"/>
                    </a:lnTo>
                    <a:lnTo>
                      <a:pt x="1173454" y="588004"/>
                    </a:lnTo>
                    <a:lnTo>
                      <a:pt x="1173454" y="618269"/>
                    </a:lnTo>
                    <a:lnTo>
                      <a:pt x="1175481" y="618269"/>
                    </a:lnTo>
                    <a:lnTo>
                      <a:pt x="1189668" y="618269"/>
                    </a:lnTo>
                    <a:lnTo>
                      <a:pt x="1189668" y="642048"/>
                    </a:lnTo>
                    <a:cubicBezTo>
                      <a:pt x="1191695" y="642048"/>
                      <a:pt x="1191695" y="642048"/>
                      <a:pt x="1191695" y="643669"/>
                    </a:cubicBezTo>
                    <a:lnTo>
                      <a:pt x="1191695" y="655019"/>
                    </a:lnTo>
                    <a:lnTo>
                      <a:pt x="1192455" y="655019"/>
                    </a:lnTo>
                    <a:lnTo>
                      <a:pt x="1197775" y="655019"/>
                    </a:lnTo>
                    <a:lnTo>
                      <a:pt x="1197775" y="678798"/>
                    </a:lnTo>
                    <a:lnTo>
                      <a:pt x="1199041" y="678798"/>
                    </a:lnTo>
                    <a:lnTo>
                      <a:pt x="1207908" y="678798"/>
                    </a:lnTo>
                    <a:cubicBezTo>
                      <a:pt x="1209935" y="680960"/>
                      <a:pt x="1209935" y="680960"/>
                      <a:pt x="1209935" y="682852"/>
                    </a:cubicBezTo>
                    <a:lnTo>
                      <a:pt x="1209935" y="696093"/>
                    </a:lnTo>
                    <a:cubicBezTo>
                      <a:pt x="1209940" y="696086"/>
                      <a:pt x="1210027" y="695979"/>
                      <a:pt x="1211455" y="694201"/>
                    </a:cubicBezTo>
                    <a:lnTo>
                      <a:pt x="1222095" y="680960"/>
                    </a:lnTo>
                    <a:lnTo>
                      <a:pt x="1250469" y="680960"/>
                    </a:lnTo>
                    <a:lnTo>
                      <a:pt x="1250469" y="767431"/>
                    </a:lnTo>
                    <a:lnTo>
                      <a:pt x="1251229" y="767431"/>
                    </a:lnTo>
                    <a:lnTo>
                      <a:pt x="1256549" y="767431"/>
                    </a:lnTo>
                    <a:cubicBezTo>
                      <a:pt x="1256553" y="767423"/>
                      <a:pt x="1256612" y="767323"/>
                      <a:pt x="1257309" y="766080"/>
                    </a:cubicBezTo>
                    <a:lnTo>
                      <a:pt x="1262629" y="756622"/>
                    </a:lnTo>
                    <a:lnTo>
                      <a:pt x="1262629" y="758514"/>
                    </a:lnTo>
                    <a:lnTo>
                      <a:pt x="1262629" y="771755"/>
                    </a:lnTo>
                    <a:cubicBezTo>
                      <a:pt x="1266682" y="771755"/>
                      <a:pt x="1266682" y="771755"/>
                      <a:pt x="1266682" y="726358"/>
                    </a:cubicBezTo>
                    <a:lnTo>
                      <a:pt x="1267442" y="726358"/>
                    </a:lnTo>
                    <a:lnTo>
                      <a:pt x="1272762" y="726358"/>
                    </a:lnTo>
                    <a:lnTo>
                      <a:pt x="1272762" y="661504"/>
                    </a:lnTo>
                    <a:lnTo>
                      <a:pt x="1273776" y="661504"/>
                    </a:lnTo>
                    <a:lnTo>
                      <a:pt x="1280869" y="661504"/>
                    </a:lnTo>
                    <a:cubicBezTo>
                      <a:pt x="1280875" y="661483"/>
                      <a:pt x="1281139" y="660543"/>
                      <a:pt x="1293029" y="618269"/>
                    </a:cubicBezTo>
                    <a:lnTo>
                      <a:pt x="1294296" y="618269"/>
                    </a:lnTo>
                    <a:lnTo>
                      <a:pt x="1303163" y="618269"/>
                    </a:lnTo>
                    <a:cubicBezTo>
                      <a:pt x="1303168" y="618292"/>
                      <a:pt x="1303394" y="619258"/>
                      <a:pt x="1313296" y="661504"/>
                    </a:cubicBezTo>
                    <a:lnTo>
                      <a:pt x="1314309" y="661504"/>
                    </a:lnTo>
                    <a:lnTo>
                      <a:pt x="1321403" y="661504"/>
                    </a:lnTo>
                    <a:lnTo>
                      <a:pt x="1321403" y="700416"/>
                    </a:lnTo>
                    <a:lnTo>
                      <a:pt x="1323176" y="700416"/>
                    </a:lnTo>
                    <a:lnTo>
                      <a:pt x="1335590" y="700416"/>
                    </a:lnTo>
                    <a:lnTo>
                      <a:pt x="1335590" y="702578"/>
                    </a:lnTo>
                    <a:lnTo>
                      <a:pt x="1335590" y="717710"/>
                    </a:lnTo>
                    <a:cubicBezTo>
                      <a:pt x="1339643" y="717710"/>
                      <a:pt x="1339643" y="717710"/>
                      <a:pt x="1339643" y="715549"/>
                    </a:cubicBezTo>
                    <a:lnTo>
                      <a:pt x="1339643" y="700416"/>
                    </a:lnTo>
                    <a:lnTo>
                      <a:pt x="1341163" y="700416"/>
                    </a:lnTo>
                    <a:lnTo>
                      <a:pt x="1351803" y="700416"/>
                    </a:lnTo>
                    <a:lnTo>
                      <a:pt x="1351803" y="702037"/>
                    </a:lnTo>
                    <a:lnTo>
                      <a:pt x="1351803" y="713387"/>
                    </a:lnTo>
                    <a:lnTo>
                      <a:pt x="1382204" y="713387"/>
                    </a:lnTo>
                    <a:lnTo>
                      <a:pt x="1382204" y="676637"/>
                    </a:lnTo>
                    <a:lnTo>
                      <a:pt x="1383470" y="676637"/>
                    </a:lnTo>
                    <a:lnTo>
                      <a:pt x="1392337" y="676637"/>
                    </a:lnTo>
                    <a:lnTo>
                      <a:pt x="1392337" y="698254"/>
                    </a:lnTo>
                    <a:cubicBezTo>
                      <a:pt x="1394364" y="698254"/>
                      <a:pt x="1394364" y="698254"/>
                      <a:pt x="1394364" y="665828"/>
                    </a:cubicBezTo>
                    <a:lnTo>
                      <a:pt x="1416657" y="665828"/>
                    </a:lnTo>
                    <a:lnTo>
                      <a:pt x="1416657" y="664206"/>
                    </a:lnTo>
                    <a:lnTo>
                      <a:pt x="1416657" y="652857"/>
                    </a:lnTo>
                    <a:lnTo>
                      <a:pt x="1417417" y="652857"/>
                    </a:lnTo>
                    <a:lnTo>
                      <a:pt x="1422737" y="652857"/>
                    </a:lnTo>
                    <a:lnTo>
                      <a:pt x="1422737" y="650966"/>
                    </a:lnTo>
                    <a:lnTo>
                      <a:pt x="1422737" y="637725"/>
                    </a:lnTo>
                    <a:lnTo>
                      <a:pt x="1426791" y="644210"/>
                    </a:lnTo>
                    <a:lnTo>
                      <a:pt x="1429071" y="644210"/>
                    </a:lnTo>
                    <a:lnTo>
                      <a:pt x="1445031" y="644210"/>
                    </a:lnTo>
                    <a:lnTo>
                      <a:pt x="1445031" y="643399"/>
                    </a:lnTo>
                    <a:lnTo>
                      <a:pt x="1445031" y="637725"/>
                    </a:lnTo>
                    <a:lnTo>
                      <a:pt x="1445791" y="637725"/>
                    </a:lnTo>
                    <a:lnTo>
                      <a:pt x="1451111" y="637725"/>
                    </a:lnTo>
                    <a:lnTo>
                      <a:pt x="1451111" y="639076"/>
                    </a:lnTo>
                    <a:lnTo>
                      <a:pt x="1451111" y="648534"/>
                    </a:lnTo>
                    <a:lnTo>
                      <a:pt x="1489618" y="648534"/>
                    </a:lnTo>
                    <a:lnTo>
                      <a:pt x="1489618" y="786887"/>
                    </a:lnTo>
                    <a:lnTo>
                      <a:pt x="1491138" y="786887"/>
                    </a:lnTo>
                    <a:lnTo>
                      <a:pt x="1501778" y="786887"/>
                    </a:lnTo>
                    <a:lnTo>
                      <a:pt x="1501778" y="773917"/>
                    </a:lnTo>
                    <a:lnTo>
                      <a:pt x="1505832" y="773917"/>
                    </a:lnTo>
                    <a:lnTo>
                      <a:pt x="1505832" y="786887"/>
                    </a:lnTo>
                    <a:lnTo>
                      <a:pt x="1536232" y="786887"/>
                    </a:lnTo>
                    <a:lnTo>
                      <a:pt x="1536232" y="756622"/>
                    </a:lnTo>
                    <a:lnTo>
                      <a:pt x="1548392" y="756622"/>
                    </a:lnTo>
                    <a:lnTo>
                      <a:pt x="1560552" y="754461"/>
                    </a:lnTo>
                    <a:cubicBezTo>
                      <a:pt x="1562579" y="754461"/>
                      <a:pt x="1562579" y="756622"/>
                      <a:pt x="1564606" y="756622"/>
                    </a:cubicBezTo>
                    <a:lnTo>
                      <a:pt x="1574739" y="756622"/>
                    </a:lnTo>
                    <a:lnTo>
                      <a:pt x="1574739" y="786887"/>
                    </a:lnTo>
                    <a:lnTo>
                      <a:pt x="1582846" y="786887"/>
                    </a:lnTo>
                    <a:lnTo>
                      <a:pt x="1582846" y="804182"/>
                    </a:lnTo>
                    <a:lnTo>
                      <a:pt x="1592182" y="805087"/>
                    </a:lnTo>
                    <a:lnTo>
                      <a:pt x="1605140" y="805087"/>
                    </a:lnTo>
                    <a:lnTo>
                      <a:pt x="1605140" y="789049"/>
                    </a:lnTo>
                    <a:lnTo>
                      <a:pt x="1673096" y="789049"/>
                    </a:lnTo>
                    <a:lnTo>
                      <a:pt x="1673096" y="703796"/>
                    </a:lnTo>
                    <a:lnTo>
                      <a:pt x="1745104" y="703796"/>
                    </a:lnTo>
                    <a:lnTo>
                      <a:pt x="1745104" y="782564"/>
                    </a:lnTo>
                    <a:lnTo>
                      <a:pt x="1747008" y="782564"/>
                    </a:lnTo>
                    <a:lnTo>
                      <a:pt x="1748250" y="805087"/>
                    </a:lnTo>
                    <a:lnTo>
                      <a:pt x="1757926" y="805087"/>
                    </a:lnTo>
                    <a:cubicBezTo>
                      <a:pt x="1758462" y="797873"/>
                      <a:pt x="1759168" y="790219"/>
                      <a:pt x="1759168" y="782564"/>
                    </a:cubicBezTo>
                    <a:lnTo>
                      <a:pt x="1765248" y="782564"/>
                    </a:lnTo>
                    <a:lnTo>
                      <a:pt x="1766490" y="805087"/>
                    </a:lnTo>
                    <a:lnTo>
                      <a:pt x="1817112" y="805087"/>
                    </a:lnTo>
                    <a:lnTo>
                      <a:pt x="1817112" y="642059"/>
                    </a:lnTo>
                    <a:lnTo>
                      <a:pt x="2014439" y="642059"/>
                    </a:lnTo>
                    <a:lnTo>
                      <a:pt x="2014439" y="805087"/>
                    </a:lnTo>
                    <a:lnTo>
                      <a:pt x="2033136" y="805087"/>
                    </a:lnTo>
                    <a:lnTo>
                      <a:pt x="2033136" y="722394"/>
                    </a:lnTo>
                    <a:lnTo>
                      <a:pt x="2128256" y="722394"/>
                    </a:lnTo>
                    <a:cubicBezTo>
                      <a:pt x="2132331" y="616373"/>
                      <a:pt x="2135709" y="510899"/>
                      <a:pt x="2140186" y="404253"/>
                    </a:cubicBezTo>
                    <a:cubicBezTo>
                      <a:pt x="2130053" y="404253"/>
                      <a:pt x="2105733" y="391282"/>
                      <a:pt x="2128026" y="382635"/>
                    </a:cubicBezTo>
                    <a:cubicBezTo>
                      <a:pt x="2125999" y="380473"/>
                      <a:pt x="2123973" y="378311"/>
                      <a:pt x="2121946" y="378311"/>
                    </a:cubicBezTo>
                    <a:cubicBezTo>
                      <a:pt x="2121946" y="365341"/>
                      <a:pt x="2119919" y="363179"/>
                      <a:pt x="2130053" y="354532"/>
                    </a:cubicBezTo>
                    <a:lnTo>
                      <a:pt x="2130053" y="337238"/>
                    </a:lnTo>
                    <a:lnTo>
                      <a:pt x="2144240" y="337238"/>
                    </a:lnTo>
                    <a:lnTo>
                      <a:pt x="2144240" y="315620"/>
                    </a:lnTo>
                    <a:cubicBezTo>
                      <a:pt x="2144240" y="313458"/>
                      <a:pt x="2146266" y="313458"/>
                      <a:pt x="2146266" y="311296"/>
                    </a:cubicBezTo>
                    <a:lnTo>
                      <a:pt x="2146266" y="233472"/>
                    </a:lnTo>
                    <a:cubicBezTo>
                      <a:pt x="2146266" y="231310"/>
                      <a:pt x="2144240" y="229149"/>
                      <a:pt x="2144240" y="226987"/>
                    </a:cubicBezTo>
                    <a:lnTo>
                      <a:pt x="2150320" y="220501"/>
                    </a:lnTo>
                    <a:lnTo>
                      <a:pt x="2150320" y="162133"/>
                    </a:lnTo>
                    <a:cubicBezTo>
                      <a:pt x="2150320" y="159972"/>
                      <a:pt x="2150320" y="159972"/>
                      <a:pt x="2152346" y="157810"/>
                    </a:cubicBezTo>
                    <a:lnTo>
                      <a:pt x="2152346" y="101604"/>
                    </a:lnTo>
                    <a:cubicBezTo>
                      <a:pt x="2154373" y="92957"/>
                      <a:pt x="2154373" y="88633"/>
                      <a:pt x="2154373" y="82148"/>
                    </a:cubicBezTo>
                    <a:cubicBezTo>
                      <a:pt x="2158427" y="88633"/>
                      <a:pt x="2158427" y="92957"/>
                      <a:pt x="2158427" y="99442"/>
                    </a:cubicBezTo>
                    <a:cubicBezTo>
                      <a:pt x="2160453" y="121060"/>
                      <a:pt x="2160453" y="140516"/>
                      <a:pt x="2160453" y="157810"/>
                    </a:cubicBezTo>
                    <a:cubicBezTo>
                      <a:pt x="2162480" y="181589"/>
                      <a:pt x="2162480" y="201045"/>
                      <a:pt x="2162480" y="220501"/>
                    </a:cubicBezTo>
                    <a:lnTo>
                      <a:pt x="2168560" y="226987"/>
                    </a:lnTo>
                    <a:cubicBezTo>
                      <a:pt x="2168560" y="229149"/>
                      <a:pt x="2166533" y="231310"/>
                      <a:pt x="2166533" y="233472"/>
                    </a:cubicBezTo>
                    <a:lnTo>
                      <a:pt x="2166533" y="311296"/>
                    </a:lnTo>
                    <a:cubicBezTo>
                      <a:pt x="2166533" y="313458"/>
                      <a:pt x="2168560" y="313458"/>
                      <a:pt x="2168560" y="315620"/>
                    </a:cubicBezTo>
                    <a:lnTo>
                      <a:pt x="2168560" y="337238"/>
                    </a:lnTo>
                    <a:lnTo>
                      <a:pt x="2182747" y="337238"/>
                    </a:lnTo>
                    <a:lnTo>
                      <a:pt x="2182747" y="354532"/>
                    </a:lnTo>
                    <a:cubicBezTo>
                      <a:pt x="2190854" y="363179"/>
                      <a:pt x="2190854" y="363179"/>
                      <a:pt x="2190854" y="378311"/>
                    </a:cubicBezTo>
                    <a:cubicBezTo>
                      <a:pt x="2188827" y="378311"/>
                      <a:pt x="2186800" y="380473"/>
                      <a:pt x="2184774" y="382635"/>
                    </a:cubicBezTo>
                    <a:cubicBezTo>
                      <a:pt x="2205040" y="393444"/>
                      <a:pt x="2180720" y="402091"/>
                      <a:pt x="2172613" y="404253"/>
                    </a:cubicBezTo>
                    <a:cubicBezTo>
                      <a:pt x="2174640" y="488562"/>
                      <a:pt x="2178693" y="572871"/>
                      <a:pt x="2180720" y="657181"/>
                    </a:cubicBezTo>
                    <a:lnTo>
                      <a:pt x="2245574" y="657181"/>
                    </a:lnTo>
                    <a:lnTo>
                      <a:pt x="2245574" y="732843"/>
                    </a:lnTo>
                    <a:lnTo>
                      <a:pt x="2253681" y="732843"/>
                    </a:lnTo>
                    <a:cubicBezTo>
                      <a:pt x="2253681" y="730681"/>
                      <a:pt x="2255708" y="728519"/>
                      <a:pt x="2255708" y="726358"/>
                    </a:cubicBezTo>
                    <a:lnTo>
                      <a:pt x="2261788" y="726358"/>
                    </a:lnTo>
                    <a:cubicBezTo>
                      <a:pt x="2261788" y="728519"/>
                      <a:pt x="2261788" y="730681"/>
                      <a:pt x="2263815" y="735005"/>
                    </a:cubicBezTo>
                    <a:lnTo>
                      <a:pt x="2275975" y="735005"/>
                    </a:lnTo>
                    <a:lnTo>
                      <a:pt x="2275975" y="728519"/>
                    </a:lnTo>
                    <a:lnTo>
                      <a:pt x="2298268" y="728519"/>
                    </a:lnTo>
                    <a:lnTo>
                      <a:pt x="2298268" y="735005"/>
                    </a:lnTo>
                    <a:lnTo>
                      <a:pt x="2318535" y="735005"/>
                    </a:lnTo>
                    <a:lnTo>
                      <a:pt x="2318535" y="780402"/>
                    </a:lnTo>
                    <a:lnTo>
                      <a:pt x="2332722" y="780402"/>
                    </a:lnTo>
                    <a:lnTo>
                      <a:pt x="2332722" y="767431"/>
                    </a:lnTo>
                    <a:lnTo>
                      <a:pt x="2348936" y="767431"/>
                    </a:lnTo>
                    <a:lnTo>
                      <a:pt x="2348936" y="588004"/>
                    </a:lnTo>
                    <a:lnTo>
                      <a:pt x="2355016" y="581518"/>
                    </a:lnTo>
                    <a:lnTo>
                      <a:pt x="2427977" y="581518"/>
                    </a:lnTo>
                    <a:lnTo>
                      <a:pt x="2427977" y="590166"/>
                    </a:lnTo>
                    <a:lnTo>
                      <a:pt x="2438110" y="590166"/>
                    </a:lnTo>
                    <a:lnTo>
                      <a:pt x="2438110" y="704740"/>
                    </a:lnTo>
                    <a:lnTo>
                      <a:pt x="2460404" y="704740"/>
                    </a:lnTo>
                    <a:lnTo>
                      <a:pt x="2460404" y="637725"/>
                    </a:lnTo>
                    <a:lnTo>
                      <a:pt x="2486751" y="637725"/>
                    </a:lnTo>
                    <a:cubicBezTo>
                      <a:pt x="2488777" y="637725"/>
                      <a:pt x="2488777" y="635563"/>
                      <a:pt x="2490804" y="633401"/>
                    </a:cubicBezTo>
                    <a:lnTo>
                      <a:pt x="2498911" y="633401"/>
                    </a:lnTo>
                    <a:cubicBezTo>
                      <a:pt x="2500937" y="635563"/>
                      <a:pt x="2500937" y="637725"/>
                      <a:pt x="2502964" y="637725"/>
                    </a:cubicBezTo>
                    <a:lnTo>
                      <a:pt x="2525258" y="637725"/>
                    </a:lnTo>
                    <a:lnTo>
                      <a:pt x="2525258" y="520989"/>
                    </a:lnTo>
                    <a:cubicBezTo>
                      <a:pt x="2525272" y="520986"/>
                      <a:pt x="2526139" y="520822"/>
                      <a:pt x="2582005" y="510180"/>
                    </a:cubicBezTo>
                    <a:lnTo>
                      <a:pt x="2582005" y="511261"/>
                    </a:lnTo>
                    <a:lnTo>
                      <a:pt x="2582005" y="518827"/>
                    </a:lnTo>
                    <a:lnTo>
                      <a:pt x="2608352" y="518827"/>
                    </a:lnTo>
                    <a:lnTo>
                      <a:pt x="2608352" y="773917"/>
                    </a:lnTo>
                    <a:lnTo>
                      <a:pt x="2630646" y="773917"/>
                    </a:lnTo>
                    <a:lnTo>
                      <a:pt x="2630646" y="769593"/>
                    </a:lnTo>
                    <a:lnTo>
                      <a:pt x="2642806" y="769593"/>
                    </a:lnTo>
                    <a:lnTo>
                      <a:pt x="2642806" y="773917"/>
                    </a:lnTo>
                    <a:lnTo>
                      <a:pt x="2667126" y="773917"/>
                    </a:lnTo>
                    <a:lnTo>
                      <a:pt x="2667126" y="760946"/>
                    </a:lnTo>
                    <a:lnTo>
                      <a:pt x="2695500" y="760946"/>
                    </a:lnTo>
                    <a:cubicBezTo>
                      <a:pt x="2699553" y="756622"/>
                      <a:pt x="2703607" y="756622"/>
                      <a:pt x="2707660" y="756622"/>
                    </a:cubicBezTo>
                    <a:cubicBezTo>
                      <a:pt x="2713740" y="760946"/>
                      <a:pt x="2721847" y="760946"/>
                      <a:pt x="2727927" y="760946"/>
                    </a:cubicBezTo>
                    <a:lnTo>
                      <a:pt x="2727927" y="743652"/>
                    </a:lnTo>
                    <a:lnTo>
                      <a:pt x="2736034" y="743652"/>
                    </a:lnTo>
                    <a:lnTo>
                      <a:pt x="2736034" y="730681"/>
                    </a:lnTo>
                    <a:lnTo>
                      <a:pt x="2792781" y="730681"/>
                    </a:lnTo>
                    <a:lnTo>
                      <a:pt x="2792781" y="700416"/>
                    </a:lnTo>
                    <a:lnTo>
                      <a:pt x="2811021" y="700416"/>
                    </a:lnTo>
                    <a:lnTo>
                      <a:pt x="2811021" y="693931"/>
                    </a:lnTo>
                    <a:lnTo>
                      <a:pt x="2823181" y="693931"/>
                    </a:lnTo>
                    <a:lnTo>
                      <a:pt x="2823181" y="700416"/>
                    </a:lnTo>
                    <a:lnTo>
                      <a:pt x="2839395" y="700416"/>
                    </a:lnTo>
                    <a:lnTo>
                      <a:pt x="2839395" y="750137"/>
                    </a:lnTo>
                    <a:lnTo>
                      <a:pt x="2871822" y="750137"/>
                    </a:lnTo>
                    <a:lnTo>
                      <a:pt x="2871822" y="724196"/>
                    </a:lnTo>
                    <a:lnTo>
                      <a:pt x="2910329" y="724196"/>
                    </a:lnTo>
                    <a:lnTo>
                      <a:pt x="2910329" y="693931"/>
                    </a:lnTo>
                    <a:lnTo>
                      <a:pt x="2958970" y="693931"/>
                    </a:lnTo>
                    <a:lnTo>
                      <a:pt x="2958970" y="805087"/>
                    </a:lnTo>
                    <a:lnTo>
                      <a:pt x="2958970" y="818866"/>
                    </a:lnTo>
                    <a:lnTo>
                      <a:pt x="2968113" y="818866"/>
                    </a:lnTo>
                    <a:lnTo>
                      <a:pt x="2968113" y="762555"/>
                    </a:lnTo>
                    <a:lnTo>
                      <a:pt x="2971450" y="756622"/>
                    </a:lnTo>
                    <a:lnTo>
                      <a:pt x="2971450" y="758514"/>
                    </a:lnTo>
                    <a:lnTo>
                      <a:pt x="2971450" y="771755"/>
                    </a:lnTo>
                    <a:cubicBezTo>
                      <a:pt x="2975503" y="771755"/>
                      <a:pt x="2975503" y="771755"/>
                      <a:pt x="2975503" y="726358"/>
                    </a:cubicBezTo>
                    <a:lnTo>
                      <a:pt x="2976263" y="726358"/>
                    </a:lnTo>
                    <a:lnTo>
                      <a:pt x="2981583" y="726358"/>
                    </a:lnTo>
                    <a:lnTo>
                      <a:pt x="2981583" y="661504"/>
                    </a:lnTo>
                    <a:lnTo>
                      <a:pt x="2982597" y="661504"/>
                    </a:lnTo>
                    <a:lnTo>
                      <a:pt x="2989690" y="661504"/>
                    </a:lnTo>
                    <a:cubicBezTo>
                      <a:pt x="2989696" y="661483"/>
                      <a:pt x="2989960" y="660543"/>
                      <a:pt x="3001850" y="618269"/>
                    </a:cubicBezTo>
                    <a:lnTo>
                      <a:pt x="3003117" y="618269"/>
                    </a:lnTo>
                    <a:lnTo>
                      <a:pt x="3011984" y="618269"/>
                    </a:lnTo>
                    <a:cubicBezTo>
                      <a:pt x="3011989" y="618292"/>
                      <a:pt x="3012215" y="619258"/>
                      <a:pt x="3022117" y="661504"/>
                    </a:cubicBezTo>
                    <a:lnTo>
                      <a:pt x="3023130" y="661504"/>
                    </a:lnTo>
                    <a:lnTo>
                      <a:pt x="3030224" y="661504"/>
                    </a:lnTo>
                    <a:lnTo>
                      <a:pt x="3030224" y="700416"/>
                    </a:lnTo>
                    <a:lnTo>
                      <a:pt x="3031997" y="700416"/>
                    </a:lnTo>
                    <a:lnTo>
                      <a:pt x="3044411" y="700416"/>
                    </a:lnTo>
                    <a:lnTo>
                      <a:pt x="3044411" y="702578"/>
                    </a:lnTo>
                    <a:lnTo>
                      <a:pt x="3044411" y="717710"/>
                    </a:lnTo>
                    <a:cubicBezTo>
                      <a:pt x="3048464" y="717710"/>
                      <a:pt x="3048464" y="717710"/>
                      <a:pt x="3048464" y="715549"/>
                    </a:cubicBezTo>
                    <a:lnTo>
                      <a:pt x="3048464" y="700416"/>
                    </a:lnTo>
                    <a:lnTo>
                      <a:pt x="3049984" y="700416"/>
                    </a:lnTo>
                    <a:lnTo>
                      <a:pt x="3060624" y="700416"/>
                    </a:lnTo>
                    <a:lnTo>
                      <a:pt x="3060624" y="702037"/>
                    </a:lnTo>
                    <a:lnTo>
                      <a:pt x="3060624" y="713387"/>
                    </a:lnTo>
                    <a:lnTo>
                      <a:pt x="3091025" y="713387"/>
                    </a:lnTo>
                    <a:lnTo>
                      <a:pt x="3091025" y="676637"/>
                    </a:lnTo>
                    <a:lnTo>
                      <a:pt x="3092291" y="676637"/>
                    </a:lnTo>
                    <a:lnTo>
                      <a:pt x="3101158" y="676637"/>
                    </a:lnTo>
                    <a:lnTo>
                      <a:pt x="3101158" y="698254"/>
                    </a:lnTo>
                    <a:cubicBezTo>
                      <a:pt x="3103185" y="698254"/>
                      <a:pt x="3103185" y="698254"/>
                      <a:pt x="3103185" y="665828"/>
                    </a:cubicBezTo>
                    <a:lnTo>
                      <a:pt x="3125478" y="665828"/>
                    </a:lnTo>
                    <a:lnTo>
                      <a:pt x="3125478" y="664206"/>
                    </a:lnTo>
                    <a:lnTo>
                      <a:pt x="3125478" y="652857"/>
                    </a:lnTo>
                    <a:lnTo>
                      <a:pt x="3126238" y="652857"/>
                    </a:lnTo>
                    <a:lnTo>
                      <a:pt x="3131558" y="652857"/>
                    </a:lnTo>
                    <a:lnTo>
                      <a:pt x="3131558" y="650966"/>
                    </a:lnTo>
                    <a:lnTo>
                      <a:pt x="3131558" y="637725"/>
                    </a:lnTo>
                    <a:lnTo>
                      <a:pt x="3135612" y="644210"/>
                    </a:lnTo>
                    <a:lnTo>
                      <a:pt x="3137892" y="644210"/>
                    </a:lnTo>
                    <a:lnTo>
                      <a:pt x="3153852" y="644210"/>
                    </a:lnTo>
                    <a:lnTo>
                      <a:pt x="3153852" y="643399"/>
                    </a:lnTo>
                    <a:lnTo>
                      <a:pt x="3153852" y="637725"/>
                    </a:lnTo>
                    <a:lnTo>
                      <a:pt x="3154612" y="637725"/>
                    </a:lnTo>
                    <a:lnTo>
                      <a:pt x="3159932" y="637725"/>
                    </a:lnTo>
                    <a:lnTo>
                      <a:pt x="3159932" y="639076"/>
                    </a:lnTo>
                    <a:lnTo>
                      <a:pt x="3159932" y="648534"/>
                    </a:lnTo>
                    <a:lnTo>
                      <a:pt x="3195788" y="648534"/>
                    </a:lnTo>
                    <a:lnTo>
                      <a:pt x="3195788" y="1159457"/>
                    </a:lnTo>
                    <a:lnTo>
                      <a:pt x="3031533" y="1159331"/>
                    </a:lnTo>
                    <a:lnTo>
                      <a:pt x="3031520" y="1160647"/>
                    </a:lnTo>
                    <a:lnTo>
                      <a:pt x="2054" y="1158314"/>
                    </a:lnTo>
                    <a:cubicBezTo>
                      <a:pt x="1369" y="1010750"/>
                      <a:pt x="685" y="871760"/>
                      <a:pt x="0" y="724196"/>
                    </a:cubicBezTo>
                    <a:lnTo>
                      <a:pt x="20267" y="724196"/>
                    </a:lnTo>
                    <a:cubicBezTo>
                      <a:pt x="20271" y="724190"/>
                      <a:pt x="20308" y="724108"/>
                      <a:pt x="20774" y="723115"/>
                    </a:cubicBezTo>
                    <a:lnTo>
                      <a:pt x="24320" y="715549"/>
                    </a:lnTo>
                    <a:cubicBezTo>
                      <a:pt x="24329" y="715550"/>
                      <a:pt x="24442" y="715568"/>
                      <a:pt x="26094" y="715819"/>
                    </a:cubicBezTo>
                    <a:lnTo>
                      <a:pt x="38507" y="717710"/>
                    </a:lnTo>
                    <a:cubicBezTo>
                      <a:pt x="38510" y="717720"/>
                      <a:pt x="38548" y="717821"/>
                      <a:pt x="39014" y="719062"/>
                    </a:cubicBezTo>
                    <a:lnTo>
                      <a:pt x="42560" y="728519"/>
                    </a:lnTo>
                    <a:cubicBezTo>
                      <a:pt x="42574" y="728520"/>
                      <a:pt x="43170" y="728570"/>
                      <a:pt x="68907" y="730681"/>
                    </a:cubicBezTo>
                    <a:lnTo>
                      <a:pt x="68907" y="607460"/>
                    </a:lnTo>
                    <a:lnTo>
                      <a:pt x="70934" y="607460"/>
                    </a:lnTo>
                    <a:lnTo>
                      <a:pt x="85121" y="607460"/>
                    </a:lnTo>
                    <a:lnTo>
                      <a:pt x="85121" y="471268"/>
                    </a:lnTo>
                    <a:lnTo>
                      <a:pt x="86894" y="471268"/>
                    </a:lnTo>
                    <a:lnTo>
                      <a:pt x="99308" y="471268"/>
                    </a:lnTo>
                    <a:lnTo>
                      <a:pt x="99308" y="356694"/>
                    </a:lnTo>
                    <a:cubicBezTo>
                      <a:pt x="103361" y="354532"/>
                      <a:pt x="103361" y="354532"/>
                      <a:pt x="103361" y="328590"/>
                    </a:cubicBezTo>
                    <a:lnTo>
                      <a:pt x="105388" y="328590"/>
                    </a:lnTo>
                    <a:lnTo>
                      <a:pt x="119575" y="328590"/>
                    </a:lnTo>
                    <a:cubicBezTo>
                      <a:pt x="119586" y="328567"/>
                      <a:pt x="120192" y="327200"/>
                      <a:pt x="156055" y="246443"/>
                    </a:cubicBezTo>
                    <a:cubicBezTo>
                      <a:pt x="156055" y="246429"/>
                      <a:pt x="156089" y="244478"/>
                      <a:pt x="160109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xmlns="" id="{E727C491-25EA-46FD-ABEC-CAD5C7BBEDAB}"/>
                </a:ext>
              </a:extLst>
            </p:cNvPr>
            <p:cNvGrpSpPr/>
            <p:nvPr/>
          </p:nvGrpSpPr>
          <p:grpSpPr>
            <a:xfrm flipH="1">
              <a:off x="2525702" y="1857503"/>
              <a:ext cx="982462" cy="712977"/>
              <a:chOff x="10326532" y="2239508"/>
              <a:chExt cx="2812507" cy="2041044"/>
            </a:xfrm>
            <a:solidFill>
              <a:schemeClr val="bg1">
                <a:lumMod val="75000"/>
              </a:schemeClr>
            </a:solidFill>
          </p:grpSpPr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xmlns="" id="{9D699840-A8B3-4918-A07A-952D9EA9F14D}"/>
                  </a:ext>
                </a:extLst>
              </p:cNvPr>
              <p:cNvSpPr/>
              <p:nvPr/>
            </p:nvSpPr>
            <p:spPr>
              <a:xfrm>
                <a:off x="11772474" y="3314205"/>
                <a:ext cx="1343744" cy="92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xmlns="" id="{90A8E30A-E3A2-4599-907E-C819CCD730B7}"/>
                  </a:ext>
                </a:extLst>
              </p:cNvPr>
              <p:cNvSpPr/>
              <p:nvPr/>
            </p:nvSpPr>
            <p:spPr>
              <a:xfrm>
                <a:off x="11766761" y="2239508"/>
                <a:ext cx="80436" cy="203922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xmlns="" id="{BA0CB118-EF53-44CB-9B50-F9803D48E784}"/>
                  </a:ext>
                </a:extLst>
              </p:cNvPr>
              <p:cNvSpPr/>
              <p:nvPr/>
            </p:nvSpPr>
            <p:spPr>
              <a:xfrm>
                <a:off x="13026689" y="2239508"/>
                <a:ext cx="80436" cy="203922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xmlns="" id="{000C6C67-96B2-4F4E-9476-38ABF55047E7}"/>
                  </a:ext>
                </a:extLst>
              </p:cNvPr>
              <p:cNvSpPr/>
              <p:nvPr/>
            </p:nvSpPr>
            <p:spPr>
              <a:xfrm>
                <a:off x="12523780" y="2451528"/>
                <a:ext cx="77841" cy="182720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xmlns="" id="{AAD40848-747C-413E-A7F3-980D1D047E86}"/>
                  </a:ext>
                </a:extLst>
              </p:cNvPr>
              <p:cNvSpPr/>
              <p:nvPr/>
            </p:nvSpPr>
            <p:spPr>
              <a:xfrm rot="2465944">
                <a:off x="12622677" y="2284600"/>
                <a:ext cx="45720" cy="117532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: Top Corners Rounded 50">
                <a:extLst>
                  <a:ext uri="{FF2B5EF4-FFF2-40B4-BE49-F238E27FC236}">
                    <a16:creationId xmlns:a16="http://schemas.microsoft.com/office/drawing/2014/main" xmlns="" id="{299BD0BA-B5B7-4195-975D-FE9F434D7388}"/>
                  </a:ext>
                </a:extLst>
              </p:cNvPr>
              <p:cNvSpPr/>
              <p:nvPr/>
            </p:nvSpPr>
            <p:spPr>
              <a:xfrm>
                <a:off x="11734846" y="4112596"/>
                <a:ext cx="144264" cy="167956"/>
              </a:xfrm>
              <a:prstGeom prst="round2Same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: Top Corners Rounded 51">
                <a:extLst>
                  <a:ext uri="{FF2B5EF4-FFF2-40B4-BE49-F238E27FC236}">
                    <a16:creationId xmlns:a16="http://schemas.microsoft.com/office/drawing/2014/main" xmlns="" id="{1AE97E66-31DF-4A2D-A409-9B5319D152FB}"/>
                  </a:ext>
                </a:extLst>
              </p:cNvPr>
              <p:cNvSpPr/>
              <p:nvPr/>
            </p:nvSpPr>
            <p:spPr>
              <a:xfrm>
                <a:off x="12200132" y="4112596"/>
                <a:ext cx="144264" cy="167956"/>
              </a:xfrm>
              <a:prstGeom prst="round2Same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: Top Corners Rounded 52">
                <a:extLst>
                  <a:ext uri="{FF2B5EF4-FFF2-40B4-BE49-F238E27FC236}">
                    <a16:creationId xmlns:a16="http://schemas.microsoft.com/office/drawing/2014/main" xmlns="" id="{ED6EDF77-8E3C-45FA-A002-974AEEC33F4E}"/>
                  </a:ext>
                </a:extLst>
              </p:cNvPr>
              <p:cNvSpPr/>
              <p:nvPr/>
            </p:nvSpPr>
            <p:spPr>
              <a:xfrm>
                <a:off x="12490568" y="4112596"/>
                <a:ext cx="144264" cy="167956"/>
              </a:xfrm>
              <a:prstGeom prst="round2Same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: Top Corners Rounded 53">
                <a:extLst>
                  <a:ext uri="{FF2B5EF4-FFF2-40B4-BE49-F238E27FC236}">
                    <a16:creationId xmlns:a16="http://schemas.microsoft.com/office/drawing/2014/main" xmlns="" id="{4B5AF755-39B6-4978-BE8C-82DB1DD485B8}"/>
                  </a:ext>
                </a:extLst>
              </p:cNvPr>
              <p:cNvSpPr/>
              <p:nvPr/>
            </p:nvSpPr>
            <p:spPr>
              <a:xfrm>
                <a:off x="12994775" y="4112596"/>
                <a:ext cx="144264" cy="167956"/>
              </a:xfrm>
              <a:prstGeom prst="round2Same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xmlns="" id="{35ACD3E9-629A-419F-81B7-3283E7994EC5}"/>
                  </a:ext>
                </a:extLst>
              </p:cNvPr>
              <p:cNvSpPr/>
              <p:nvPr/>
            </p:nvSpPr>
            <p:spPr>
              <a:xfrm rot="2465944">
                <a:off x="12155656" y="2331293"/>
                <a:ext cx="45720" cy="117532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xmlns="" id="{09B31E4D-6793-49B8-A65A-88F44D85606E}"/>
                  </a:ext>
                </a:extLst>
              </p:cNvPr>
              <p:cNvSpPr/>
              <p:nvPr/>
            </p:nvSpPr>
            <p:spPr>
              <a:xfrm>
                <a:off x="10326532" y="2433584"/>
                <a:ext cx="45719" cy="43629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xmlns="" id="{6D177AEF-C9E7-42D6-8A79-344B4B5FA441}"/>
                </a:ext>
              </a:extLst>
            </p:cNvPr>
            <p:cNvGrpSpPr/>
            <p:nvPr/>
          </p:nvGrpSpPr>
          <p:grpSpPr>
            <a:xfrm>
              <a:off x="9325323" y="1455245"/>
              <a:ext cx="1220370" cy="1115234"/>
              <a:chOff x="10038248" y="1087963"/>
              <a:chExt cx="3493565" cy="3192589"/>
            </a:xfrm>
            <a:solidFill>
              <a:schemeClr val="bg1">
                <a:lumMod val="75000"/>
              </a:schemeClr>
            </a:solidFill>
          </p:grpSpPr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xmlns="" id="{EF3D1AF1-3BCC-4192-A00F-F2EA562DB7E5}"/>
                  </a:ext>
                </a:extLst>
              </p:cNvPr>
              <p:cNvSpPr/>
              <p:nvPr/>
            </p:nvSpPr>
            <p:spPr>
              <a:xfrm>
                <a:off x="10038248" y="2837935"/>
                <a:ext cx="632499" cy="678474"/>
              </a:xfrm>
              <a:custGeom>
                <a:avLst/>
                <a:gdLst>
                  <a:gd name="connsiteX0" fmla="*/ 597314 w 638668"/>
                  <a:gd name="connsiteY0" fmla="*/ 306119 h 685090"/>
                  <a:gd name="connsiteX1" fmla="*/ 597314 w 638668"/>
                  <a:gd name="connsiteY1" fmla="*/ 577205 h 685090"/>
                  <a:gd name="connsiteX2" fmla="*/ 616698 w 638668"/>
                  <a:gd name="connsiteY2" fmla="*/ 572897 h 685090"/>
                  <a:gd name="connsiteX3" fmla="*/ 616698 w 638668"/>
                  <a:gd name="connsiteY3" fmla="*/ 313155 h 685090"/>
                  <a:gd name="connsiteX4" fmla="*/ 561418 w 638668"/>
                  <a:gd name="connsiteY4" fmla="*/ 292910 h 685090"/>
                  <a:gd name="connsiteX5" fmla="*/ 561418 w 638668"/>
                  <a:gd name="connsiteY5" fmla="*/ 585245 h 685090"/>
                  <a:gd name="connsiteX6" fmla="*/ 582094 w 638668"/>
                  <a:gd name="connsiteY6" fmla="*/ 580651 h 685090"/>
                  <a:gd name="connsiteX7" fmla="*/ 582094 w 638668"/>
                  <a:gd name="connsiteY7" fmla="*/ 300520 h 685090"/>
                  <a:gd name="connsiteX8" fmla="*/ 525522 w 638668"/>
                  <a:gd name="connsiteY8" fmla="*/ 279844 h 685090"/>
                  <a:gd name="connsiteX9" fmla="*/ 525522 w 638668"/>
                  <a:gd name="connsiteY9" fmla="*/ 593286 h 685090"/>
                  <a:gd name="connsiteX10" fmla="*/ 546198 w 638668"/>
                  <a:gd name="connsiteY10" fmla="*/ 588691 h 685090"/>
                  <a:gd name="connsiteX11" fmla="*/ 546198 w 638668"/>
                  <a:gd name="connsiteY11" fmla="*/ 287454 h 685090"/>
                  <a:gd name="connsiteX12" fmla="*/ 489626 w 638668"/>
                  <a:gd name="connsiteY12" fmla="*/ 266778 h 685090"/>
                  <a:gd name="connsiteX13" fmla="*/ 489626 w 638668"/>
                  <a:gd name="connsiteY13" fmla="*/ 601327 h 685090"/>
                  <a:gd name="connsiteX14" fmla="*/ 510303 w 638668"/>
                  <a:gd name="connsiteY14" fmla="*/ 596732 h 685090"/>
                  <a:gd name="connsiteX15" fmla="*/ 510303 w 638668"/>
                  <a:gd name="connsiteY15" fmla="*/ 274244 h 685090"/>
                  <a:gd name="connsiteX16" fmla="*/ 453730 w 638668"/>
                  <a:gd name="connsiteY16" fmla="*/ 253568 h 685090"/>
                  <a:gd name="connsiteX17" fmla="*/ 453730 w 638668"/>
                  <a:gd name="connsiteY17" fmla="*/ 609224 h 685090"/>
                  <a:gd name="connsiteX18" fmla="*/ 474407 w 638668"/>
                  <a:gd name="connsiteY18" fmla="*/ 604629 h 685090"/>
                  <a:gd name="connsiteX19" fmla="*/ 474407 w 638668"/>
                  <a:gd name="connsiteY19" fmla="*/ 261178 h 685090"/>
                  <a:gd name="connsiteX20" fmla="*/ 417835 w 638668"/>
                  <a:gd name="connsiteY20" fmla="*/ 240502 h 685090"/>
                  <a:gd name="connsiteX21" fmla="*/ 417835 w 638668"/>
                  <a:gd name="connsiteY21" fmla="*/ 617265 h 685090"/>
                  <a:gd name="connsiteX22" fmla="*/ 438367 w 638668"/>
                  <a:gd name="connsiteY22" fmla="*/ 612670 h 685090"/>
                  <a:gd name="connsiteX23" fmla="*/ 438367 w 638668"/>
                  <a:gd name="connsiteY23" fmla="*/ 248112 h 685090"/>
                  <a:gd name="connsiteX24" fmla="*/ 381939 w 638668"/>
                  <a:gd name="connsiteY24" fmla="*/ 227436 h 685090"/>
                  <a:gd name="connsiteX25" fmla="*/ 381939 w 638668"/>
                  <a:gd name="connsiteY25" fmla="*/ 625305 h 685090"/>
                  <a:gd name="connsiteX26" fmla="*/ 402471 w 638668"/>
                  <a:gd name="connsiteY26" fmla="*/ 620710 h 685090"/>
                  <a:gd name="connsiteX27" fmla="*/ 402471 w 638668"/>
                  <a:gd name="connsiteY27" fmla="*/ 234902 h 685090"/>
                  <a:gd name="connsiteX28" fmla="*/ 345899 w 638668"/>
                  <a:gd name="connsiteY28" fmla="*/ 214370 h 685090"/>
                  <a:gd name="connsiteX29" fmla="*/ 345899 w 638668"/>
                  <a:gd name="connsiteY29" fmla="*/ 633346 h 685090"/>
                  <a:gd name="connsiteX30" fmla="*/ 366575 w 638668"/>
                  <a:gd name="connsiteY30" fmla="*/ 628751 h 685090"/>
                  <a:gd name="connsiteX31" fmla="*/ 366575 w 638668"/>
                  <a:gd name="connsiteY31" fmla="*/ 221836 h 685090"/>
                  <a:gd name="connsiteX32" fmla="*/ 296650 w 638668"/>
                  <a:gd name="connsiteY32" fmla="*/ 196278 h 685090"/>
                  <a:gd name="connsiteX33" fmla="*/ 296650 w 638668"/>
                  <a:gd name="connsiteY33" fmla="*/ 644258 h 685090"/>
                  <a:gd name="connsiteX34" fmla="*/ 330679 w 638668"/>
                  <a:gd name="connsiteY34" fmla="*/ 636648 h 685090"/>
                  <a:gd name="connsiteX35" fmla="*/ 330679 w 638668"/>
                  <a:gd name="connsiteY35" fmla="*/ 208770 h 685090"/>
                  <a:gd name="connsiteX36" fmla="*/ 313736 w 638668"/>
                  <a:gd name="connsiteY36" fmla="*/ 20102 h 685090"/>
                  <a:gd name="connsiteX37" fmla="*/ 122196 w 638668"/>
                  <a:gd name="connsiteY37" fmla="*/ 196278 h 685090"/>
                  <a:gd name="connsiteX38" fmla="*/ 246827 w 638668"/>
                  <a:gd name="connsiteY38" fmla="*/ 152916 h 685090"/>
                  <a:gd name="connsiteX39" fmla="*/ 277553 w 638668"/>
                  <a:gd name="connsiteY39" fmla="*/ 151768 h 685090"/>
                  <a:gd name="connsiteX40" fmla="*/ 396440 w 638668"/>
                  <a:gd name="connsiteY40" fmla="*/ 201878 h 685090"/>
                  <a:gd name="connsiteX41" fmla="*/ 537152 w 638668"/>
                  <a:gd name="connsiteY41" fmla="*/ 262470 h 685090"/>
                  <a:gd name="connsiteX42" fmla="*/ 313736 w 638668"/>
                  <a:gd name="connsiteY42" fmla="*/ 20102 h 685090"/>
                  <a:gd name="connsiteX43" fmla="*/ 311439 w 638668"/>
                  <a:gd name="connsiteY43" fmla="*/ 0 h 685090"/>
                  <a:gd name="connsiteX44" fmla="*/ 561417 w 638668"/>
                  <a:gd name="connsiteY44" fmla="*/ 273526 h 685090"/>
                  <a:gd name="connsiteX45" fmla="*/ 622010 w 638668"/>
                  <a:gd name="connsiteY45" fmla="*/ 298653 h 685090"/>
                  <a:gd name="connsiteX46" fmla="*/ 638665 w 638668"/>
                  <a:gd name="connsiteY46" fmla="*/ 324068 h 685090"/>
                  <a:gd name="connsiteX47" fmla="*/ 638522 w 638668"/>
                  <a:gd name="connsiteY47" fmla="*/ 575913 h 685090"/>
                  <a:gd name="connsiteX48" fmla="*/ 625025 w 638668"/>
                  <a:gd name="connsiteY48" fmla="*/ 598168 h 685090"/>
                  <a:gd name="connsiteX49" fmla="*/ 403763 w 638668"/>
                  <a:gd name="connsiteY49" fmla="*/ 657324 h 685090"/>
                  <a:gd name="connsiteX50" fmla="*/ 303398 w 638668"/>
                  <a:gd name="connsiteY50" fmla="*/ 684174 h 685090"/>
                  <a:gd name="connsiteX51" fmla="*/ 282722 w 638668"/>
                  <a:gd name="connsiteY51" fmla="*/ 683313 h 685090"/>
                  <a:gd name="connsiteX52" fmla="*/ 26713 w 638668"/>
                  <a:gd name="connsiteY52" fmla="*/ 587543 h 685090"/>
                  <a:gd name="connsiteX53" fmla="*/ 7 w 638668"/>
                  <a:gd name="connsiteY53" fmla="*/ 552652 h 685090"/>
                  <a:gd name="connsiteX54" fmla="*/ 581 w 638668"/>
                  <a:gd name="connsiteY54" fmla="*/ 264337 h 685090"/>
                  <a:gd name="connsiteX55" fmla="*/ 22406 w 638668"/>
                  <a:gd name="connsiteY55" fmla="*/ 235333 h 685090"/>
                  <a:gd name="connsiteX56" fmla="*/ 92044 w 638668"/>
                  <a:gd name="connsiteY56" fmla="*/ 206760 h 685090"/>
                  <a:gd name="connsiteX57" fmla="*/ 311439 w 638668"/>
                  <a:gd name="connsiteY57" fmla="*/ 0 h 6850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</a:cxnLst>
                <a:rect l="l" t="t" r="r" b="b"/>
                <a:pathLst>
                  <a:path w="638668" h="685090">
                    <a:moveTo>
                      <a:pt x="597314" y="306119"/>
                    </a:moveTo>
                    <a:lnTo>
                      <a:pt x="597314" y="577205"/>
                    </a:lnTo>
                    <a:lnTo>
                      <a:pt x="616698" y="572897"/>
                    </a:lnTo>
                    <a:lnTo>
                      <a:pt x="616698" y="313155"/>
                    </a:lnTo>
                    <a:close/>
                    <a:moveTo>
                      <a:pt x="561418" y="292910"/>
                    </a:moveTo>
                    <a:lnTo>
                      <a:pt x="561418" y="585245"/>
                    </a:lnTo>
                    <a:lnTo>
                      <a:pt x="582094" y="580651"/>
                    </a:lnTo>
                    <a:lnTo>
                      <a:pt x="582094" y="300520"/>
                    </a:lnTo>
                    <a:close/>
                    <a:moveTo>
                      <a:pt x="525522" y="279844"/>
                    </a:moveTo>
                    <a:lnTo>
                      <a:pt x="525522" y="593286"/>
                    </a:lnTo>
                    <a:lnTo>
                      <a:pt x="546198" y="588691"/>
                    </a:lnTo>
                    <a:lnTo>
                      <a:pt x="546198" y="287454"/>
                    </a:lnTo>
                    <a:close/>
                    <a:moveTo>
                      <a:pt x="489626" y="266778"/>
                    </a:moveTo>
                    <a:lnTo>
                      <a:pt x="489626" y="601327"/>
                    </a:lnTo>
                    <a:lnTo>
                      <a:pt x="510303" y="596732"/>
                    </a:lnTo>
                    <a:lnTo>
                      <a:pt x="510303" y="274244"/>
                    </a:lnTo>
                    <a:close/>
                    <a:moveTo>
                      <a:pt x="453730" y="253568"/>
                    </a:moveTo>
                    <a:lnTo>
                      <a:pt x="453730" y="609224"/>
                    </a:lnTo>
                    <a:lnTo>
                      <a:pt x="474407" y="604629"/>
                    </a:lnTo>
                    <a:lnTo>
                      <a:pt x="474407" y="261178"/>
                    </a:lnTo>
                    <a:close/>
                    <a:moveTo>
                      <a:pt x="417835" y="240502"/>
                    </a:moveTo>
                    <a:lnTo>
                      <a:pt x="417835" y="617265"/>
                    </a:lnTo>
                    <a:lnTo>
                      <a:pt x="438367" y="612670"/>
                    </a:lnTo>
                    <a:lnTo>
                      <a:pt x="438367" y="248112"/>
                    </a:lnTo>
                    <a:close/>
                    <a:moveTo>
                      <a:pt x="381939" y="227436"/>
                    </a:moveTo>
                    <a:lnTo>
                      <a:pt x="381939" y="625305"/>
                    </a:lnTo>
                    <a:lnTo>
                      <a:pt x="402471" y="620710"/>
                    </a:lnTo>
                    <a:lnTo>
                      <a:pt x="402471" y="234902"/>
                    </a:lnTo>
                    <a:close/>
                    <a:moveTo>
                      <a:pt x="345899" y="214370"/>
                    </a:moveTo>
                    <a:lnTo>
                      <a:pt x="345899" y="633346"/>
                    </a:lnTo>
                    <a:lnTo>
                      <a:pt x="366575" y="628751"/>
                    </a:lnTo>
                    <a:lnTo>
                      <a:pt x="366575" y="221836"/>
                    </a:lnTo>
                    <a:close/>
                    <a:moveTo>
                      <a:pt x="296650" y="196278"/>
                    </a:moveTo>
                    <a:lnTo>
                      <a:pt x="296650" y="644258"/>
                    </a:lnTo>
                    <a:lnTo>
                      <a:pt x="330679" y="636648"/>
                    </a:lnTo>
                    <a:lnTo>
                      <a:pt x="330679" y="208770"/>
                    </a:lnTo>
                    <a:close/>
                    <a:moveTo>
                      <a:pt x="313736" y="20102"/>
                    </a:moveTo>
                    <a:cubicBezTo>
                      <a:pt x="250129" y="80263"/>
                      <a:pt x="184081" y="137696"/>
                      <a:pt x="122196" y="196278"/>
                    </a:cubicBezTo>
                    <a:cubicBezTo>
                      <a:pt x="164410" y="185940"/>
                      <a:pt x="206767" y="165982"/>
                      <a:pt x="246827" y="152916"/>
                    </a:cubicBezTo>
                    <a:cubicBezTo>
                      <a:pt x="256303" y="149901"/>
                      <a:pt x="268651" y="148178"/>
                      <a:pt x="277553" y="151768"/>
                    </a:cubicBezTo>
                    <a:cubicBezTo>
                      <a:pt x="317613" y="167275"/>
                      <a:pt x="356811" y="185079"/>
                      <a:pt x="396440" y="201878"/>
                    </a:cubicBezTo>
                    <a:cubicBezTo>
                      <a:pt x="444253" y="222123"/>
                      <a:pt x="489339" y="242225"/>
                      <a:pt x="537152" y="262470"/>
                    </a:cubicBezTo>
                    <a:cubicBezTo>
                      <a:pt x="537870" y="261465"/>
                      <a:pt x="391128" y="102949"/>
                      <a:pt x="313736" y="20102"/>
                    </a:cubicBezTo>
                    <a:close/>
                    <a:moveTo>
                      <a:pt x="311439" y="0"/>
                    </a:moveTo>
                    <a:cubicBezTo>
                      <a:pt x="311439" y="0"/>
                      <a:pt x="522219" y="228872"/>
                      <a:pt x="561417" y="273526"/>
                    </a:cubicBezTo>
                    <a:cubicBezTo>
                      <a:pt x="590134" y="286592"/>
                      <a:pt x="591857" y="288459"/>
                      <a:pt x="622010" y="298653"/>
                    </a:cubicBezTo>
                    <a:cubicBezTo>
                      <a:pt x="635076" y="303104"/>
                      <a:pt x="638809" y="310571"/>
                      <a:pt x="638665" y="324068"/>
                    </a:cubicBezTo>
                    <a:cubicBezTo>
                      <a:pt x="638091" y="408064"/>
                      <a:pt x="638378" y="491916"/>
                      <a:pt x="638522" y="575913"/>
                    </a:cubicBezTo>
                    <a:cubicBezTo>
                      <a:pt x="638522" y="586394"/>
                      <a:pt x="638953" y="594578"/>
                      <a:pt x="625025" y="598168"/>
                    </a:cubicBezTo>
                    <a:cubicBezTo>
                      <a:pt x="550075" y="617264"/>
                      <a:pt x="478426" y="637366"/>
                      <a:pt x="403763" y="657324"/>
                    </a:cubicBezTo>
                    <a:cubicBezTo>
                      <a:pt x="370308" y="666226"/>
                      <a:pt x="336997" y="675703"/>
                      <a:pt x="303398" y="684174"/>
                    </a:cubicBezTo>
                    <a:cubicBezTo>
                      <a:pt x="296937" y="685754"/>
                      <a:pt x="288753" y="685179"/>
                      <a:pt x="282722" y="683313"/>
                    </a:cubicBezTo>
                    <a:cubicBezTo>
                      <a:pt x="187527" y="652730"/>
                      <a:pt x="118319" y="617983"/>
                      <a:pt x="26713" y="587543"/>
                    </a:cubicBezTo>
                    <a:cubicBezTo>
                      <a:pt x="8765" y="581512"/>
                      <a:pt x="-281" y="573184"/>
                      <a:pt x="7" y="552652"/>
                    </a:cubicBezTo>
                    <a:cubicBezTo>
                      <a:pt x="1012" y="456595"/>
                      <a:pt x="1012" y="360538"/>
                      <a:pt x="581" y="264337"/>
                    </a:cubicBezTo>
                    <a:cubicBezTo>
                      <a:pt x="581" y="247968"/>
                      <a:pt x="6899" y="239784"/>
                      <a:pt x="22406" y="235333"/>
                    </a:cubicBezTo>
                    <a:cubicBezTo>
                      <a:pt x="47102" y="228010"/>
                      <a:pt x="68783" y="217529"/>
                      <a:pt x="92044" y="206760"/>
                    </a:cubicBezTo>
                    <a:cubicBezTo>
                      <a:pt x="106258" y="200155"/>
                      <a:pt x="311726" y="4308"/>
                      <a:pt x="311439" y="0"/>
                    </a:cubicBezTo>
                    <a:close/>
                  </a:path>
                </a:pathLst>
              </a:custGeom>
              <a:grpFill/>
              <a:ln w="55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xmlns="" id="{3B1E4F2F-C538-4AA1-8437-787A2404165F}"/>
                  </a:ext>
                </a:extLst>
              </p:cNvPr>
              <p:cNvGrpSpPr/>
              <p:nvPr/>
            </p:nvGrpSpPr>
            <p:grpSpPr>
              <a:xfrm>
                <a:off x="10112869" y="1087963"/>
                <a:ext cx="3418944" cy="3192589"/>
                <a:chOff x="10112869" y="1087963"/>
                <a:chExt cx="3418944" cy="3192589"/>
              </a:xfrm>
              <a:grpFill/>
            </p:grpSpPr>
            <p:sp>
              <p:nvSpPr>
                <p:cNvPr id="62" name="Rectangle: Rounded Corners 61">
                  <a:extLst>
                    <a:ext uri="{FF2B5EF4-FFF2-40B4-BE49-F238E27FC236}">
                      <a16:creationId xmlns:a16="http://schemas.microsoft.com/office/drawing/2014/main" xmlns="" id="{F77BED7A-9B30-43D5-9681-B4DD58C889AA}"/>
                    </a:ext>
                  </a:extLst>
                </p:cNvPr>
                <p:cNvSpPr/>
                <p:nvPr/>
              </p:nvSpPr>
              <p:spPr>
                <a:xfrm>
                  <a:off x="10147853" y="2407464"/>
                  <a:ext cx="3383960" cy="86947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3" name="Rectangle 62">
                  <a:extLst>
                    <a:ext uri="{FF2B5EF4-FFF2-40B4-BE49-F238E27FC236}">
                      <a16:creationId xmlns:a16="http://schemas.microsoft.com/office/drawing/2014/main" xmlns="" id="{085751C7-3635-4E82-9F31-F9D73957A1A5}"/>
                    </a:ext>
                  </a:extLst>
                </p:cNvPr>
                <p:cNvSpPr/>
                <p:nvPr/>
              </p:nvSpPr>
              <p:spPr>
                <a:xfrm>
                  <a:off x="11772474" y="3314205"/>
                  <a:ext cx="1343744" cy="9255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" name="Rectangle 63">
                  <a:extLst>
                    <a:ext uri="{FF2B5EF4-FFF2-40B4-BE49-F238E27FC236}">
                      <a16:creationId xmlns:a16="http://schemas.microsoft.com/office/drawing/2014/main" xmlns="" id="{B1211091-101E-4D3F-B63B-F9C83E5DBB16}"/>
                    </a:ext>
                  </a:extLst>
                </p:cNvPr>
                <p:cNvSpPr/>
                <p:nvPr/>
              </p:nvSpPr>
              <p:spPr>
                <a:xfrm>
                  <a:off x="11766761" y="2239508"/>
                  <a:ext cx="80436" cy="2039223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" name="Rectangle 64">
                  <a:extLst>
                    <a:ext uri="{FF2B5EF4-FFF2-40B4-BE49-F238E27FC236}">
                      <a16:creationId xmlns:a16="http://schemas.microsoft.com/office/drawing/2014/main" xmlns="" id="{5BCC2C38-DA71-422F-9989-9E6F83459540}"/>
                    </a:ext>
                  </a:extLst>
                </p:cNvPr>
                <p:cNvSpPr/>
                <p:nvPr/>
              </p:nvSpPr>
              <p:spPr>
                <a:xfrm>
                  <a:off x="12239858" y="2239508"/>
                  <a:ext cx="80436" cy="2039223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" name="Rectangle 65">
                  <a:extLst>
                    <a:ext uri="{FF2B5EF4-FFF2-40B4-BE49-F238E27FC236}">
                      <a16:creationId xmlns:a16="http://schemas.microsoft.com/office/drawing/2014/main" xmlns="" id="{D3865A45-0A9C-4E2B-B263-8F46A4DC25E3}"/>
                    </a:ext>
                  </a:extLst>
                </p:cNvPr>
                <p:cNvSpPr/>
                <p:nvPr/>
              </p:nvSpPr>
              <p:spPr>
                <a:xfrm>
                  <a:off x="13026689" y="2239508"/>
                  <a:ext cx="80436" cy="2039223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xmlns="" id="{8CE50BC9-00CB-43CA-BE85-9034D6737169}"/>
                    </a:ext>
                  </a:extLst>
                </p:cNvPr>
                <p:cNvSpPr/>
                <p:nvPr/>
              </p:nvSpPr>
              <p:spPr>
                <a:xfrm>
                  <a:off x="12523780" y="2451528"/>
                  <a:ext cx="77841" cy="1827204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" name="Rectangle 67">
                  <a:extLst>
                    <a:ext uri="{FF2B5EF4-FFF2-40B4-BE49-F238E27FC236}">
                      <a16:creationId xmlns:a16="http://schemas.microsoft.com/office/drawing/2014/main" xmlns="" id="{90AEA9F0-7C43-4067-8D7F-4B2949F43661}"/>
                    </a:ext>
                  </a:extLst>
                </p:cNvPr>
                <p:cNvSpPr/>
                <p:nvPr/>
              </p:nvSpPr>
              <p:spPr>
                <a:xfrm rot="2465944">
                  <a:off x="12622677" y="2284600"/>
                  <a:ext cx="45720" cy="1175325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" name="Rectangle 68">
                  <a:extLst>
                    <a:ext uri="{FF2B5EF4-FFF2-40B4-BE49-F238E27FC236}">
                      <a16:creationId xmlns:a16="http://schemas.microsoft.com/office/drawing/2014/main" xmlns="" id="{28D40846-8ACC-419C-B42E-BC2727A076FE}"/>
                    </a:ext>
                  </a:extLst>
                </p:cNvPr>
                <p:cNvSpPr/>
                <p:nvPr/>
              </p:nvSpPr>
              <p:spPr>
                <a:xfrm rot="658490">
                  <a:off x="11863647" y="1255476"/>
                  <a:ext cx="64929" cy="1055207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" name="Rectangle 69">
                  <a:extLst>
                    <a:ext uri="{FF2B5EF4-FFF2-40B4-BE49-F238E27FC236}">
                      <a16:creationId xmlns:a16="http://schemas.microsoft.com/office/drawing/2014/main" xmlns="" id="{7EF43504-E041-4F93-916E-5EFF2C06CD02}"/>
                    </a:ext>
                  </a:extLst>
                </p:cNvPr>
                <p:cNvSpPr/>
                <p:nvPr/>
              </p:nvSpPr>
              <p:spPr>
                <a:xfrm rot="20633081">
                  <a:off x="12106628" y="1224307"/>
                  <a:ext cx="64929" cy="1055207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" name="Rectangle 70">
                  <a:extLst>
                    <a:ext uri="{FF2B5EF4-FFF2-40B4-BE49-F238E27FC236}">
                      <a16:creationId xmlns:a16="http://schemas.microsoft.com/office/drawing/2014/main" xmlns="" id="{E8BA7E21-09CA-421E-BEDB-16B335BC3EDF}"/>
                    </a:ext>
                  </a:extLst>
                </p:cNvPr>
                <p:cNvSpPr/>
                <p:nvPr/>
              </p:nvSpPr>
              <p:spPr>
                <a:xfrm rot="19505308">
                  <a:off x="12382395" y="1087963"/>
                  <a:ext cx="47366" cy="1453644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" name="Rectangle 71">
                  <a:extLst>
                    <a:ext uri="{FF2B5EF4-FFF2-40B4-BE49-F238E27FC236}">
                      <a16:creationId xmlns:a16="http://schemas.microsoft.com/office/drawing/2014/main" xmlns="" id="{09AC2E4E-6D5A-4BDD-BC82-E0188066E24D}"/>
                    </a:ext>
                  </a:extLst>
                </p:cNvPr>
                <p:cNvSpPr/>
                <p:nvPr/>
              </p:nvSpPr>
              <p:spPr>
                <a:xfrm>
                  <a:off x="12417111" y="2056336"/>
                  <a:ext cx="962547" cy="362128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3" name="Rectangle 72">
                  <a:extLst>
                    <a:ext uri="{FF2B5EF4-FFF2-40B4-BE49-F238E27FC236}">
                      <a16:creationId xmlns:a16="http://schemas.microsoft.com/office/drawing/2014/main" xmlns="" id="{11F8FB03-F143-42C2-9171-545C31CD01AF}"/>
                    </a:ext>
                  </a:extLst>
                </p:cNvPr>
                <p:cNvSpPr/>
                <p:nvPr/>
              </p:nvSpPr>
              <p:spPr>
                <a:xfrm rot="3295761" flipH="1">
                  <a:off x="11139455" y="771268"/>
                  <a:ext cx="36576" cy="2089748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" name="Rectangle 73">
                  <a:extLst>
                    <a:ext uri="{FF2B5EF4-FFF2-40B4-BE49-F238E27FC236}">
                      <a16:creationId xmlns:a16="http://schemas.microsoft.com/office/drawing/2014/main" xmlns="" id="{06B5A1F7-C299-4C14-A7B2-CA22041E4BBC}"/>
                    </a:ext>
                  </a:extLst>
                </p:cNvPr>
                <p:cNvSpPr/>
                <p:nvPr/>
              </p:nvSpPr>
              <p:spPr>
                <a:xfrm>
                  <a:off x="11766760" y="2239508"/>
                  <a:ext cx="521564" cy="7582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" name="Rectangle: Top Corners Rounded 74">
                  <a:extLst>
                    <a:ext uri="{FF2B5EF4-FFF2-40B4-BE49-F238E27FC236}">
                      <a16:creationId xmlns:a16="http://schemas.microsoft.com/office/drawing/2014/main" xmlns="" id="{C212ABD2-232E-445B-94DC-8AAD3164F0D8}"/>
                    </a:ext>
                  </a:extLst>
                </p:cNvPr>
                <p:cNvSpPr/>
                <p:nvPr/>
              </p:nvSpPr>
              <p:spPr>
                <a:xfrm>
                  <a:off x="11734846" y="4112596"/>
                  <a:ext cx="144264" cy="167956"/>
                </a:xfrm>
                <a:prstGeom prst="round2Same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" name="Rectangle: Top Corners Rounded 75">
                  <a:extLst>
                    <a:ext uri="{FF2B5EF4-FFF2-40B4-BE49-F238E27FC236}">
                      <a16:creationId xmlns:a16="http://schemas.microsoft.com/office/drawing/2014/main" xmlns="" id="{101030E8-6A32-4DB6-8AF7-F67AACAF7D34}"/>
                    </a:ext>
                  </a:extLst>
                </p:cNvPr>
                <p:cNvSpPr/>
                <p:nvPr/>
              </p:nvSpPr>
              <p:spPr>
                <a:xfrm>
                  <a:off x="12200132" y="4112596"/>
                  <a:ext cx="144264" cy="167956"/>
                </a:xfrm>
                <a:prstGeom prst="round2Same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" name="Rectangle: Top Corners Rounded 76">
                  <a:extLst>
                    <a:ext uri="{FF2B5EF4-FFF2-40B4-BE49-F238E27FC236}">
                      <a16:creationId xmlns:a16="http://schemas.microsoft.com/office/drawing/2014/main" xmlns="" id="{515A52AC-3596-43B3-B2DA-29F57B4000F5}"/>
                    </a:ext>
                  </a:extLst>
                </p:cNvPr>
                <p:cNvSpPr/>
                <p:nvPr/>
              </p:nvSpPr>
              <p:spPr>
                <a:xfrm>
                  <a:off x="12490568" y="4112596"/>
                  <a:ext cx="144264" cy="167956"/>
                </a:xfrm>
                <a:prstGeom prst="round2Same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" name="Rectangle: Top Corners Rounded 77">
                  <a:extLst>
                    <a:ext uri="{FF2B5EF4-FFF2-40B4-BE49-F238E27FC236}">
                      <a16:creationId xmlns:a16="http://schemas.microsoft.com/office/drawing/2014/main" xmlns="" id="{DEA5C9A6-B5EA-43B5-8CF9-9E1804C4A7EB}"/>
                    </a:ext>
                  </a:extLst>
                </p:cNvPr>
                <p:cNvSpPr/>
                <p:nvPr/>
              </p:nvSpPr>
              <p:spPr>
                <a:xfrm>
                  <a:off x="12994775" y="4112596"/>
                  <a:ext cx="144264" cy="167956"/>
                </a:xfrm>
                <a:prstGeom prst="round2Same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" name="Rectangle 78">
                  <a:extLst>
                    <a:ext uri="{FF2B5EF4-FFF2-40B4-BE49-F238E27FC236}">
                      <a16:creationId xmlns:a16="http://schemas.microsoft.com/office/drawing/2014/main" xmlns="" id="{6ED743A9-D5DA-4791-B3DA-BBA180E37B0A}"/>
                    </a:ext>
                  </a:extLst>
                </p:cNvPr>
                <p:cNvSpPr/>
                <p:nvPr/>
              </p:nvSpPr>
              <p:spPr>
                <a:xfrm rot="2465944">
                  <a:off x="12155656" y="2331293"/>
                  <a:ext cx="45720" cy="1175325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" name="Rectangle 79">
                  <a:extLst>
                    <a:ext uri="{FF2B5EF4-FFF2-40B4-BE49-F238E27FC236}">
                      <a16:creationId xmlns:a16="http://schemas.microsoft.com/office/drawing/2014/main" xmlns="" id="{FEF37C2D-ABB9-48A4-A8CA-9E3BC0D7D860}"/>
                    </a:ext>
                  </a:extLst>
                </p:cNvPr>
                <p:cNvSpPr/>
                <p:nvPr/>
              </p:nvSpPr>
              <p:spPr>
                <a:xfrm>
                  <a:off x="10326532" y="2433584"/>
                  <a:ext cx="45719" cy="436294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" name="Rectangle 80">
                  <a:extLst>
                    <a:ext uri="{FF2B5EF4-FFF2-40B4-BE49-F238E27FC236}">
                      <a16:creationId xmlns:a16="http://schemas.microsoft.com/office/drawing/2014/main" xmlns="" id="{87CD0AD0-CF45-4D91-B588-492B2C164E80}"/>
                    </a:ext>
                  </a:extLst>
                </p:cNvPr>
                <p:cNvSpPr/>
                <p:nvPr/>
              </p:nvSpPr>
              <p:spPr>
                <a:xfrm flipV="1">
                  <a:off x="11921107" y="1202428"/>
                  <a:ext cx="164311" cy="61817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Flow Chart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489" y="1255285"/>
            <a:ext cx="10184397" cy="5251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38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Group 81">
            <a:extLst>
              <a:ext uri="{FF2B5EF4-FFF2-40B4-BE49-F238E27FC236}">
                <a16:creationId xmlns:a16="http://schemas.microsoft.com/office/drawing/2014/main" xmlns="" id="{21C2804B-9995-4A02-9709-74DD85247E50}"/>
              </a:ext>
            </a:extLst>
          </p:cNvPr>
          <p:cNvGrpSpPr/>
          <p:nvPr/>
        </p:nvGrpSpPr>
        <p:grpSpPr>
          <a:xfrm>
            <a:off x="5" y="1409832"/>
            <a:ext cx="12191999" cy="1160648"/>
            <a:chOff x="5" y="1409832"/>
            <a:chExt cx="12191999" cy="1160648"/>
          </a:xfrm>
        </p:grpSpPr>
        <p:grpSp>
          <p:nvGrpSpPr>
            <p:cNvPr id="3" name="그룹 8">
              <a:extLst>
                <a:ext uri="{FF2B5EF4-FFF2-40B4-BE49-F238E27FC236}">
                  <a16:creationId xmlns:a16="http://schemas.microsoft.com/office/drawing/2014/main" xmlns="" id="{E71EC0C4-7E58-4C9D-B2BA-487F09577103}"/>
                </a:ext>
              </a:extLst>
            </p:cNvPr>
            <p:cNvGrpSpPr/>
            <p:nvPr/>
          </p:nvGrpSpPr>
          <p:grpSpPr>
            <a:xfrm>
              <a:off x="5" y="1409832"/>
              <a:ext cx="12191999" cy="1160647"/>
              <a:chOff x="1" y="1412530"/>
              <a:chExt cx="12191999" cy="1160647"/>
            </a:xfrm>
          </p:grpSpPr>
          <p:sp>
            <p:nvSpPr>
              <p:cNvPr id="4" name="Rectangle 35">
                <a:extLst>
                  <a:ext uri="{FF2B5EF4-FFF2-40B4-BE49-F238E27FC236}">
                    <a16:creationId xmlns:a16="http://schemas.microsoft.com/office/drawing/2014/main" xmlns="" id="{8C0BBBF0-247A-412A-B0B6-F42F1E86DA83}"/>
                  </a:ext>
                </a:extLst>
              </p:cNvPr>
              <p:cNvSpPr/>
              <p:nvPr/>
            </p:nvSpPr>
            <p:spPr>
              <a:xfrm>
                <a:off x="1" y="1412530"/>
                <a:ext cx="3032161" cy="1160647"/>
              </a:xfrm>
              <a:custGeom>
                <a:avLst/>
                <a:gdLst>
                  <a:gd name="connsiteX0" fmla="*/ 215205 w 3079941"/>
                  <a:gd name="connsiteY0" fmla="*/ 0 h 1160647"/>
                  <a:gd name="connsiteX1" fmla="*/ 217231 w 3079941"/>
                  <a:gd name="connsiteY1" fmla="*/ 246443 h 1160647"/>
                  <a:gd name="connsiteX2" fmla="*/ 255738 w 3079941"/>
                  <a:gd name="connsiteY2" fmla="*/ 326429 h 1160647"/>
                  <a:gd name="connsiteX3" fmla="*/ 257765 w 3079941"/>
                  <a:gd name="connsiteY3" fmla="*/ 326429 h 1160647"/>
                  <a:gd name="connsiteX4" fmla="*/ 271952 w 3079941"/>
                  <a:gd name="connsiteY4" fmla="*/ 326429 h 1160647"/>
                  <a:gd name="connsiteX5" fmla="*/ 271952 w 3079941"/>
                  <a:gd name="connsiteY5" fmla="*/ 350208 h 1160647"/>
                  <a:gd name="connsiteX6" fmla="*/ 272459 w 3079941"/>
                  <a:gd name="connsiteY6" fmla="*/ 351019 h 1160647"/>
                  <a:gd name="connsiteX7" fmla="*/ 276005 w 3079941"/>
                  <a:gd name="connsiteY7" fmla="*/ 356694 h 1160647"/>
                  <a:gd name="connsiteX8" fmla="*/ 276005 w 3079941"/>
                  <a:gd name="connsiteY8" fmla="*/ 471268 h 1160647"/>
                  <a:gd name="connsiteX9" fmla="*/ 278285 w 3079941"/>
                  <a:gd name="connsiteY9" fmla="*/ 471268 h 1160647"/>
                  <a:gd name="connsiteX10" fmla="*/ 294246 w 3079941"/>
                  <a:gd name="connsiteY10" fmla="*/ 471268 h 1160647"/>
                  <a:gd name="connsiteX11" fmla="*/ 294246 w 3079941"/>
                  <a:gd name="connsiteY11" fmla="*/ 611783 h 1160647"/>
                  <a:gd name="connsiteX12" fmla="*/ 295766 w 3079941"/>
                  <a:gd name="connsiteY12" fmla="*/ 611513 h 1160647"/>
                  <a:gd name="connsiteX13" fmla="*/ 306406 w 3079941"/>
                  <a:gd name="connsiteY13" fmla="*/ 609622 h 1160647"/>
                  <a:gd name="connsiteX14" fmla="*/ 304379 w 3079941"/>
                  <a:gd name="connsiteY14" fmla="*/ 698254 h 1160647"/>
                  <a:gd name="connsiteX15" fmla="*/ 305899 w 3079941"/>
                  <a:gd name="connsiteY15" fmla="*/ 698525 h 1160647"/>
                  <a:gd name="connsiteX16" fmla="*/ 316539 w 3079941"/>
                  <a:gd name="connsiteY16" fmla="*/ 700416 h 1160647"/>
                  <a:gd name="connsiteX17" fmla="*/ 316792 w 3079941"/>
                  <a:gd name="connsiteY17" fmla="*/ 701227 h 1160647"/>
                  <a:gd name="connsiteX18" fmla="*/ 318566 w 3079941"/>
                  <a:gd name="connsiteY18" fmla="*/ 706902 h 1160647"/>
                  <a:gd name="connsiteX19" fmla="*/ 319326 w 3079941"/>
                  <a:gd name="connsiteY19" fmla="*/ 704470 h 1160647"/>
                  <a:gd name="connsiteX20" fmla="*/ 324646 w 3079941"/>
                  <a:gd name="connsiteY20" fmla="*/ 687446 h 1160647"/>
                  <a:gd name="connsiteX21" fmla="*/ 326419 w 3079941"/>
                  <a:gd name="connsiteY21" fmla="*/ 687446 h 1160647"/>
                  <a:gd name="connsiteX22" fmla="*/ 338833 w 3079941"/>
                  <a:gd name="connsiteY22" fmla="*/ 687446 h 1160647"/>
                  <a:gd name="connsiteX23" fmla="*/ 338833 w 3079941"/>
                  <a:gd name="connsiteY23" fmla="*/ 719872 h 1160647"/>
                  <a:gd name="connsiteX24" fmla="*/ 339846 w 3079941"/>
                  <a:gd name="connsiteY24" fmla="*/ 720413 h 1160647"/>
                  <a:gd name="connsiteX25" fmla="*/ 346940 w 3079941"/>
                  <a:gd name="connsiteY25" fmla="*/ 724196 h 1160647"/>
                  <a:gd name="connsiteX26" fmla="*/ 346940 w 3079941"/>
                  <a:gd name="connsiteY26" fmla="*/ 725547 h 1160647"/>
                  <a:gd name="connsiteX27" fmla="*/ 346940 w 3079941"/>
                  <a:gd name="connsiteY27" fmla="*/ 735005 h 1160647"/>
                  <a:gd name="connsiteX28" fmla="*/ 391527 w 3079941"/>
                  <a:gd name="connsiteY28" fmla="*/ 735005 h 1160647"/>
                  <a:gd name="connsiteX29" fmla="*/ 391527 w 3079941"/>
                  <a:gd name="connsiteY29" fmla="*/ 736086 h 1160647"/>
                  <a:gd name="connsiteX30" fmla="*/ 391527 w 3079941"/>
                  <a:gd name="connsiteY30" fmla="*/ 743652 h 1160647"/>
                  <a:gd name="connsiteX31" fmla="*/ 393553 w 3079941"/>
                  <a:gd name="connsiteY31" fmla="*/ 743652 h 1160647"/>
                  <a:gd name="connsiteX32" fmla="*/ 407740 w 3079941"/>
                  <a:gd name="connsiteY32" fmla="*/ 743652 h 1160647"/>
                  <a:gd name="connsiteX33" fmla="*/ 407740 w 3079941"/>
                  <a:gd name="connsiteY33" fmla="*/ 713387 h 1160647"/>
                  <a:gd name="connsiteX34" fmla="*/ 452327 w 3079941"/>
                  <a:gd name="connsiteY34" fmla="*/ 713387 h 1160647"/>
                  <a:gd name="connsiteX35" fmla="*/ 452327 w 3079941"/>
                  <a:gd name="connsiteY35" fmla="*/ 712036 h 1160647"/>
                  <a:gd name="connsiteX36" fmla="*/ 452327 w 3079941"/>
                  <a:gd name="connsiteY36" fmla="*/ 702578 h 1160647"/>
                  <a:gd name="connsiteX37" fmla="*/ 453341 w 3079941"/>
                  <a:gd name="connsiteY37" fmla="*/ 702578 h 1160647"/>
                  <a:gd name="connsiteX38" fmla="*/ 460434 w 3079941"/>
                  <a:gd name="connsiteY38" fmla="*/ 702578 h 1160647"/>
                  <a:gd name="connsiteX39" fmla="*/ 460434 w 3079941"/>
                  <a:gd name="connsiteY39" fmla="*/ 700687 h 1160647"/>
                  <a:gd name="connsiteX40" fmla="*/ 460434 w 3079941"/>
                  <a:gd name="connsiteY40" fmla="*/ 687446 h 1160647"/>
                  <a:gd name="connsiteX41" fmla="*/ 461194 w 3079941"/>
                  <a:gd name="connsiteY41" fmla="*/ 687446 h 1160647"/>
                  <a:gd name="connsiteX42" fmla="*/ 466514 w 3079941"/>
                  <a:gd name="connsiteY42" fmla="*/ 687446 h 1160647"/>
                  <a:gd name="connsiteX43" fmla="*/ 466514 w 3079941"/>
                  <a:gd name="connsiteY43" fmla="*/ 686365 h 1160647"/>
                  <a:gd name="connsiteX44" fmla="*/ 466514 w 3079941"/>
                  <a:gd name="connsiteY44" fmla="*/ 678798 h 1160647"/>
                  <a:gd name="connsiteX45" fmla="*/ 468541 w 3079941"/>
                  <a:gd name="connsiteY45" fmla="*/ 678798 h 1160647"/>
                  <a:gd name="connsiteX46" fmla="*/ 482728 w 3079941"/>
                  <a:gd name="connsiteY46" fmla="*/ 678798 h 1160647"/>
                  <a:gd name="connsiteX47" fmla="*/ 482728 w 3079941"/>
                  <a:gd name="connsiteY47" fmla="*/ 679879 h 1160647"/>
                  <a:gd name="connsiteX48" fmla="*/ 482728 w 3079941"/>
                  <a:gd name="connsiteY48" fmla="*/ 687446 h 1160647"/>
                  <a:gd name="connsiteX49" fmla="*/ 505021 w 3079941"/>
                  <a:gd name="connsiteY49" fmla="*/ 687446 h 1160647"/>
                  <a:gd name="connsiteX50" fmla="*/ 505021 w 3079941"/>
                  <a:gd name="connsiteY50" fmla="*/ 685554 h 1160647"/>
                  <a:gd name="connsiteX51" fmla="*/ 505021 w 3079941"/>
                  <a:gd name="connsiteY51" fmla="*/ 672313 h 1160647"/>
                  <a:gd name="connsiteX52" fmla="*/ 506795 w 3079941"/>
                  <a:gd name="connsiteY52" fmla="*/ 672313 h 1160647"/>
                  <a:gd name="connsiteX53" fmla="*/ 519208 w 3079941"/>
                  <a:gd name="connsiteY53" fmla="*/ 672313 h 1160647"/>
                  <a:gd name="connsiteX54" fmla="*/ 519208 w 3079941"/>
                  <a:gd name="connsiteY54" fmla="*/ 696093 h 1160647"/>
                  <a:gd name="connsiteX55" fmla="*/ 520222 w 3079941"/>
                  <a:gd name="connsiteY55" fmla="*/ 696093 h 1160647"/>
                  <a:gd name="connsiteX56" fmla="*/ 527315 w 3079941"/>
                  <a:gd name="connsiteY56" fmla="*/ 696093 h 1160647"/>
                  <a:gd name="connsiteX57" fmla="*/ 527315 w 3079941"/>
                  <a:gd name="connsiteY57" fmla="*/ 695012 h 1160647"/>
                  <a:gd name="connsiteX58" fmla="*/ 527315 w 3079941"/>
                  <a:gd name="connsiteY58" fmla="*/ 687446 h 1160647"/>
                  <a:gd name="connsiteX59" fmla="*/ 529088 w 3079941"/>
                  <a:gd name="connsiteY59" fmla="*/ 687446 h 1160647"/>
                  <a:gd name="connsiteX60" fmla="*/ 541502 w 3079941"/>
                  <a:gd name="connsiteY60" fmla="*/ 687446 h 1160647"/>
                  <a:gd name="connsiteX61" fmla="*/ 541502 w 3079941"/>
                  <a:gd name="connsiteY61" fmla="*/ 713387 h 1160647"/>
                  <a:gd name="connsiteX62" fmla="*/ 543529 w 3079941"/>
                  <a:gd name="connsiteY62" fmla="*/ 713387 h 1160647"/>
                  <a:gd name="connsiteX63" fmla="*/ 557715 w 3079941"/>
                  <a:gd name="connsiteY63" fmla="*/ 713387 h 1160647"/>
                  <a:gd name="connsiteX64" fmla="*/ 557715 w 3079941"/>
                  <a:gd name="connsiteY64" fmla="*/ 715008 h 1160647"/>
                  <a:gd name="connsiteX65" fmla="*/ 557715 w 3079941"/>
                  <a:gd name="connsiteY65" fmla="*/ 726358 h 1160647"/>
                  <a:gd name="connsiteX66" fmla="*/ 558475 w 3079941"/>
                  <a:gd name="connsiteY66" fmla="*/ 726358 h 1160647"/>
                  <a:gd name="connsiteX67" fmla="*/ 563796 w 3079941"/>
                  <a:gd name="connsiteY67" fmla="*/ 726358 h 1160647"/>
                  <a:gd name="connsiteX68" fmla="*/ 563796 w 3079941"/>
                  <a:gd name="connsiteY68" fmla="*/ 725547 h 1160647"/>
                  <a:gd name="connsiteX69" fmla="*/ 563796 w 3079941"/>
                  <a:gd name="connsiteY69" fmla="*/ 719872 h 1160647"/>
                  <a:gd name="connsiteX70" fmla="*/ 594196 w 3079941"/>
                  <a:gd name="connsiteY70" fmla="*/ 719872 h 1160647"/>
                  <a:gd name="connsiteX71" fmla="*/ 594196 w 3079941"/>
                  <a:gd name="connsiteY71" fmla="*/ 743652 h 1160647"/>
                  <a:gd name="connsiteX72" fmla="*/ 595209 w 3079941"/>
                  <a:gd name="connsiteY72" fmla="*/ 743652 h 1160647"/>
                  <a:gd name="connsiteX73" fmla="*/ 602303 w 3079941"/>
                  <a:gd name="connsiteY73" fmla="*/ 743652 h 1160647"/>
                  <a:gd name="connsiteX74" fmla="*/ 602303 w 3079941"/>
                  <a:gd name="connsiteY74" fmla="*/ 744733 h 1160647"/>
                  <a:gd name="connsiteX75" fmla="*/ 602303 w 3079941"/>
                  <a:gd name="connsiteY75" fmla="*/ 752299 h 1160647"/>
                  <a:gd name="connsiteX76" fmla="*/ 603063 w 3079941"/>
                  <a:gd name="connsiteY76" fmla="*/ 752299 h 1160647"/>
                  <a:gd name="connsiteX77" fmla="*/ 608383 w 3079941"/>
                  <a:gd name="connsiteY77" fmla="*/ 752299 h 1160647"/>
                  <a:gd name="connsiteX78" fmla="*/ 608383 w 3079941"/>
                  <a:gd name="connsiteY78" fmla="*/ 750137 h 1160647"/>
                  <a:gd name="connsiteX79" fmla="*/ 608383 w 3079941"/>
                  <a:gd name="connsiteY79" fmla="*/ 735005 h 1160647"/>
                  <a:gd name="connsiteX80" fmla="*/ 609396 w 3079941"/>
                  <a:gd name="connsiteY80" fmla="*/ 735005 h 1160647"/>
                  <a:gd name="connsiteX81" fmla="*/ 616490 w 3079941"/>
                  <a:gd name="connsiteY81" fmla="*/ 735005 h 1160647"/>
                  <a:gd name="connsiteX82" fmla="*/ 616490 w 3079941"/>
                  <a:gd name="connsiteY82" fmla="*/ 736086 h 1160647"/>
                  <a:gd name="connsiteX83" fmla="*/ 616490 w 3079941"/>
                  <a:gd name="connsiteY83" fmla="*/ 743652 h 1160647"/>
                  <a:gd name="connsiteX84" fmla="*/ 621810 w 3079941"/>
                  <a:gd name="connsiteY84" fmla="*/ 741659 h 1160647"/>
                  <a:gd name="connsiteX85" fmla="*/ 622570 w 3079941"/>
                  <a:gd name="connsiteY85" fmla="*/ 740679 h 1160647"/>
                  <a:gd name="connsiteX86" fmla="*/ 622570 w 3079941"/>
                  <a:gd name="connsiteY86" fmla="*/ 735005 h 1160647"/>
                  <a:gd name="connsiteX87" fmla="*/ 661077 w 3079941"/>
                  <a:gd name="connsiteY87" fmla="*/ 735005 h 1160647"/>
                  <a:gd name="connsiteX88" fmla="*/ 661077 w 3079941"/>
                  <a:gd name="connsiteY88" fmla="*/ 758784 h 1160647"/>
                  <a:gd name="connsiteX89" fmla="*/ 663103 w 3079941"/>
                  <a:gd name="connsiteY89" fmla="*/ 758784 h 1160647"/>
                  <a:gd name="connsiteX90" fmla="*/ 677290 w 3079941"/>
                  <a:gd name="connsiteY90" fmla="*/ 758784 h 1160647"/>
                  <a:gd name="connsiteX91" fmla="*/ 677290 w 3079941"/>
                  <a:gd name="connsiteY91" fmla="*/ 759865 h 1160647"/>
                  <a:gd name="connsiteX92" fmla="*/ 677290 w 3079941"/>
                  <a:gd name="connsiteY92" fmla="*/ 767431 h 1160647"/>
                  <a:gd name="connsiteX93" fmla="*/ 679064 w 3079941"/>
                  <a:gd name="connsiteY93" fmla="*/ 767431 h 1160647"/>
                  <a:gd name="connsiteX94" fmla="*/ 691477 w 3079941"/>
                  <a:gd name="connsiteY94" fmla="*/ 767431 h 1160647"/>
                  <a:gd name="connsiteX95" fmla="*/ 691477 w 3079941"/>
                  <a:gd name="connsiteY95" fmla="*/ 743652 h 1160647"/>
                  <a:gd name="connsiteX96" fmla="*/ 692490 w 3079941"/>
                  <a:gd name="connsiteY96" fmla="*/ 743652 h 1160647"/>
                  <a:gd name="connsiteX97" fmla="*/ 699584 w 3079941"/>
                  <a:gd name="connsiteY97" fmla="*/ 743652 h 1160647"/>
                  <a:gd name="connsiteX98" fmla="*/ 699584 w 3079941"/>
                  <a:gd name="connsiteY98" fmla="*/ 711225 h 1160647"/>
                  <a:gd name="connsiteX99" fmla="*/ 700597 w 3079941"/>
                  <a:gd name="connsiteY99" fmla="*/ 711225 h 1160647"/>
                  <a:gd name="connsiteX100" fmla="*/ 707691 w 3079941"/>
                  <a:gd name="connsiteY100" fmla="*/ 711225 h 1160647"/>
                  <a:gd name="connsiteX101" fmla="*/ 707691 w 3079941"/>
                  <a:gd name="connsiteY101" fmla="*/ 709334 h 1160647"/>
                  <a:gd name="connsiteX102" fmla="*/ 707691 w 3079941"/>
                  <a:gd name="connsiteY102" fmla="*/ 696093 h 1160647"/>
                  <a:gd name="connsiteX103" fmla="*/ 706424 w 3079941"/>
                  <a:gd name="connsiteY103" fmla="*/ 694471 h 1160647"/>
                  <a:gd name="connsiteX104" fmla="*/ 711744 w 3079941"/>
                  <a:gd name="connsiteY104" fmla="*/ 683122 h 1160647"/>
                  <a:gd name="connsiteX105" fmla="*/ 719851 w 3079941"/>
                  <a:gd name="connsiteY105" fmla="*/ 711225 h 1160647"/>
                  <a:gd name="connsiteX106" fmla="*/ 720611 w 3079941"/>
                  <a:gd name="connsiteY106" fmla="*/ 711225 h 1160647"/>
                  <a:gd name="connsiteX107" fmla="*/ 725931 w 3079941"/>
                  <a:gd name="connsiteY107" fmla="*/ 711225 h 1160647"/>
                  <a:gd name="connsiteX108" fmla="*/ 725931 w 3079941"/>
                  <a:gd name="connsiteY108" fmla="*/ 605298 h 1160647"/>
                  <a:gd name="connsiteX109" fmla="*/ 727451 w 3079941"/>
                  <a:gd name="connsiteY109" fmla="*/ 605298 h 1160647"/>
                  <a:gd name="connsiteX110" fmla="*/ 738091 w 3079941"/>
                  <a:gd name="connsiteY110" fmla="*/ 605298 h 1160647"/>
                  <a:gd name="connsiteX111" fmla="*/ 738091 w 3079941"/>
                  <a:gd name="connsiteY111" fmla="*/ 557739 h 1160647"/>
                  <a:gd name="connsiteX112" fmla="*/ 764438 w 3079941"/>
                  <a:gd name="connsiteY112" fmla="*/ 557739 h 1160647"/>
                  <a:gd name="connsiteX113" fmla="*/ 764438 w 3079941"/>
                  <a:gd name="connsiteY113" fmla="*/ 536121 h 1160647"/>
                  <a:gd name="connsiteX114" fmla="*/ 798892 w 3079941"/>
                  <a:gd name="connsiteY114" fmla="*/ 536121 h 1160647"/>
                  <a:gd name="connsiteX115" fmla="*/ 798892 w 3079941"/>
                  <a:gd name="connsiteY115" fmla="*/ 538553 h 1160647"/>
                  <a:gd name="connsiteX116" fmla="*/ 798892 w 3079941"/>
                  <a:gd name="connsiteY116" fmla="*/ 555577 h 1160647"/>
                  <a:gd name="connsiteX117" fmla="*/ 801172 w 3079941"/>
                  <a:gd name="connsiteY117" fmla="*/ 555577 h 1160647"/>
                  <a:gd name="connsiteX118" fmla="*/ 817132 w 3079941"/>
                  <a:gd name="connsiteY118" fmla="*/ 555577 h 1160647"/>
                  <a:gd name="connsiteX119" fmla="*/ 817132 w 3079941"/>
                  <a:gd name="connsiteY119" fmla="*/ 603136 h 1160647"/>
                  <a:gd name="connsiteX120" fmla="*/ 818145 w 3079941"/>
                  <a:gd name="connsiteY120" fmla="*/ 603136 h 1160647"/>
                  <a:gd name="connsiteX121" fmla="*/ 825239 w 3079941"/>
                  <a:gd name="connsiteY121" fmla="*/ 603136 h 1160647"/>
                  <a:gd name="connsiteX122" fmla="*/ 839426 w 3079941"/>
                  <a:gd name="connsiteY122" fmla="*/ 607460 h 1160647"/>
                  <a:gd name="connsiteX123" fmla="*/ 839426 w 3079941"/>
                  <a:gd name="connsiteY123" fmla="*/ 646372 h 1160647"/>
                  <a:gd name="connsiteX124" fmla="*/ 840439 w 3079941"/>
                  <a:gd name="connsiteY124" fmla="*/ 646372 h 1160647"/>
                  <a:gd name="connsiteX125" fmla="*/ 847532 w 3079941"/>
                  <a:gd name="connsiteY125" fmla="*/ 646372 h 1160647"/>
                  <a:gd name="connsiteX126" fmla="*/ 847532 w 3079941"/>
                  <a:gd name="connsiteY126" fmla="*/ 647993 h 1160647"/>
                  <a:gd name="connsiteX127" fmla="*/ 847532 w 3079941"/>
                  <a:gd name="connsiteY127" fmla="*/ 659342 h 1160647"/>
                  <a:gd name="connsiteX128" fmla="*/ 849559 w 3079941"/>
                  <a:gd name="connsiteY128" fmla="*/ 659342 h 1160647"/>
                  <a:gd name="connsiteX129" fmla="*/ 863746 w 3079941"/>
                  <a:gd name="connsiteY129" fmla="*/ 659342 h 1160647"/>
                  <a:gd name="connsiteX130" fmla="*/ 869826 w 3079941"/>
                  <a:gd name="connsiteY130" fmla="*/ 665828 h 1160647"/>
                  <a:gd name="connsiteX131" fmla="*/ 869826 w 3079941"/>
                  <a:gd name="connsiteY131" fmla="*/ 687446 h 1160647"/>
                  <a:gd name="connsiteX132" fmla="*/ 872106 w 3079941"/>
                  <a:gd name="connsiteY132" fmla="*/ 687446 h 1160647"/>
                  <a:gd name="connsiteX133" fmla="*/ 888066 w 3079941"/>
                  <a:gd name="connsiteY133" fmla="*/ 687446 h 1160647"/>
                  <a:gd name="connsiteX134" fmla="*/ 888066 w 3079941"/>
                  <a:gd name="connsiteY134" fmla="*/ 688526 h 1160647"/>
                  <a:gd name="connsiteX135" fmla="*/ 888066 w 3079941"/>
                  <a:gd name="connsiteY135" fmla="*/ 696093 h 1160647"/>
                  <a:gd name="connsiteX136" fmla="*/ 889333 w 3079941"/>
                  <a:gd name="connsiteY136" fmla="*/ 696093 h 1160647"/>
                  <a:gd name="connsiteX137" fmla="*/ 898200 w 3079941"/>
                  <a:gd name="connsiteY137" fmla="*/ 696093 h 1160647"/>
                  <a:gd name="connsiteX138" fmla="*/ 898200 w 3079941"/>
                  <a:gd name="connsiteY138" fmla="*/ 698254 h 1160647"/>
                  <a:gd name="connsiteX139" fmla="*/ 898200 w 3079941"/>
                  <a:gd name="connsiteY139" fmla="*/ 713387 h 1160647"/>
                  <a:gd name="connsiteX140" fmla="*/ 902253 w 3079941"/>
                  <a:gd name="connsiteY140" fmla="*/ 711495 h 1160647"/>
                  <a:gd name="connsiteX141" fmla="*/ 902253 w 3079941"/>
                  <a:gd name="connsiteY141" fmla="*/ 698254 h 1160647"/>
                  <a:gd name="connsiteX142" fmla="*/ 903266 w 3079941"/>
                  <a:gd name="connsiteY142" fmla="*/ 698254 h 1160647"/>
                  <a:gd name="connsiteX143" fmla="*/ 910360 w 3079941"/>
                  <a:gd name="connsiteY143" fmla="*/ 698254 h 1160647"/>
                  <a:gd name="connsiteX144" fmla="*/ 910360 w 3079941"/>
                  <a:gd name="connsiteY144" fmla="*/ 699876 h 1160647"/>
                  <a:gd name="connsiteX145" fmla="*/ 910360 w 3079941"/>
                  <a:gd name="connsiteY145" fmla="*/ 711225 h 1160647"/>
                  <a:gd name="connsiteX146" fmla="*/ 911120 w 3079941"/>
                  <a:gd name="connsiteY146" fmla="*/ 711225 h 1160647"/>
                  <a:gd name="connsiteX147" fmla="*/ 916440 w 3079941"/>
                  <a:gd name="connsiteY147" fmla="*/ 711225 h 1160647"/>
                  <a:gd name="connsiteX148" fmla="*/ 965080 w 3079941"/>
                  <a:gd name="connsiteY148" fmla="*/ 706902 h 1160647"/>
                  <a:gd name="connsiteX149" fmla="*/ 965080 w 3079941"/>
                  <a:gd name="connsiteY149" fmla="*/ 708253 h 1160647"/>
                  <a:gd name="connsiteX150" fmla="*/ 965080 w 3079941"/>
                  <a:gd name="connsiteY150" fmla="*/ 717710 h 1160647"/>
                  <a:gd name="connsiteX151" fmla="*/ 965840 w 3079941"/>
                  <a:gd name="connsiteY151" fmla="*/ 717710 h 1160647"/>
                  <a:gd name="connsiteX152" fmla="*/ 971161 w 3079941"/>
                  <a:gd name="connsiteY152" fmla="*/ 717710 h 1160647"/>
                  <a:gd name="connsiteX153" fmla="*/ 971161 w 3079941"/>
                  <a:gd name="connsiteY153" fmla="*/ 719872 h 1160647"/>
                  <a:gd name="connsiteX154" fmla="*/ 971161 w 3079941"/>
                  <a:gd name="connsiteY154" fmla="*/ 735005 h 1160647"/>
                  <a:gd name="connsiteX155" fmla="*/ 973187 w 3079941"/>
                  <a:gd name="connsiteY155" fmla="*/ 733654 h 1160647"/>
                  <a:gd name="connsiteX156" fmla="*/ 987374 w 3079941"/>
                  <a:gd name="connsiteY156" fmla="*/ 724196 h 1160647"/>
                  <a:gd name="connsiteX157" fmla="*/ 993454 w 3079941"/>
                  <a:gd name="connsiteY157" fmla="*/ 683122 h 1160647"/>
                  <a:gd name="connsiteX158" fmla="*/ 994214 w 3079941"/>
                  <a:gd name="connsiteY158" fmla="*/ 682852 h 1160647"/>
                  <a:gd name="connsiteX159" fmla="*/ 999534 w 3079941"/>
                  <a:gd name="connsiteY159" fmla="*/ 680960 h 1160647"/>
                  <a:gd name="connsiteX160" fmla="*/ 1001561 w 3079941"/>
                  <a:gd name="connsiteY160" fmla="*/ 611783 h 1160647"/>
                  <a:gd name="connsiteX161" fmla="*/ 1003588 w 3079941"/>
                  <a:gd name="connsiteY161" fmla="*/ 680960 h 1160647"/>
                  <a:gd name="connsiteX162" fmla="*/ 1004348 w 3079941"/>
                  <a:gd name="connsiteY162" fmla="*/ 681230 h 1160647"/>
                  <a:gd name="connsiteX163" fmla="*/ 1009668 w 3079941"/>
                  <a:gd name="connsiteY163" fmla="*/ 683122 h 1160647"/>
                  <a:gd name="connsiteX164" fmla="*/ 1009668 w 3079941"/>
                  <a:gd name="connsiteY164" fmla="*/ 596651 h 1160647"/>
                  <a:gd name="connsiteX165" fmla="*/ 1013721 w 3079941"/>
                  <a:gd name="connsiteY165" fmla="*/ 564224 h 1160647"/>
                  <a:gd name="connsiteX166" fmla="*/ 1052228 w 3079941"/>
                  <a:gd name="connsiteY166" fmla="*/ 564224 h 1160647"/>
                  <a:gd name="connsiteX167" fmla="*/ 1052228 w 3079941"/>
                  <a:gd name="connsiteY167" fmla="*/ 596651 h 1160647"/>
                  <a:gd name="connsiteX168" fmla="*/ 1052988 w 3079941"/>
                  <a:gd name="connsiteY168" fmla="*/ 596651 h 1160647"/>
                  <a:gd name="connsiteX169" fmla="*/ 1058308 w 3079941"/>
                  <a:gd name="connsiteY169" fmla="*/ 596651 h 1160647"/>
                  <a:gd name="connsiteX170" fmla="*/ 1058308 w 3079941"/>
                  <a:gd name="connsiteY170" fmla="*/ 514503 h 1160647"/>
                  <a:gd name="connsiteX171" fmla="*/ 1060082 w 3079941"/>
                  <a:gd name="connsiteY171" fmla="*/ 514503 h 1160647"/>
                  <a:gd name="connsiteX172" fmla="*/ 1072495 w 3079941"/>
                  <a:gd name="connsiteY172" fmla="*/ 514503 h 1160647"/>
                  <a:gd name="connsiteX173" fmla="*/ 1072495 w 3079941"/>
                  <a:gd name="connsiteY173" fmla="*/ 512612 h 1160647"/>
                  <a:gd name="connsiteX174" fmla="*/ 1072495 w 3079941"/>
                  <a:gd name="connsiteY174" fmla="*/ 499371 h 1160647"/>
                  <a:gd name="connsiteX175" fmla="*/ 1094789 w 3079941"/>
                  <a:gd name="connsiteY175" fmla="*/ 499371 h 1160647"/>
                  <a:gd name="connsiteX176" fmla="*/ 1094789 w 3079941"/>
                  <a:gd name="connsiteY176" fmla="*/ 498290 h 1160647"/>
                  <a:gd name="connsiteX177" fmla="*/ 1094789 w 3079941"/>
                  <a:gd name="connsiteY177" fmla="*/ 490724 h 1160647"/>
                  <a:gd name="connsiteX178" fmla="*/ 1096562 w 3079941"/>
                  <a:gd name="connsiteY178" fmla="*/ 490724 h 1160647"/>
                  <a:gd name="connsiteX179" fmla="*/ 1108976 w 3079941"/>
                  <a:gd name="connsiteY179" fmla="*/ 490724 h 1160647"/>
                  <a:gd name="connsiteX180" fmla="*/ 1108976 w 3079941"/>
                  <a:gd name="connsiteY180" fmla="*/ 491805 h 1160647"/>
                  <a:gd name="connsiteX181" fmla="*/ 1108976 w 3079941"/>
                  <a:gd name="connsiteY181" fmla="*/ 499371 h 1160647"/>
                  <a:gd name="connsiteX182" fmla="*/ 1109736 w 3079941"/>
                  <a:gd name="connsiteY182" fmla="*/ 499371 h 1160647"/>
                  <a:gd name="connsiteX183" fmla="*/ 1115056 w 3079941"/>
                  <a:gd name="connsiteY183" fmla="*/ 499371 h 1160647"/>
                  <a:gd name="connsiteX184" fmla="*/ 1125189 w 3079941"/>
                  <a:gd name="connsiteY184" fmla="*/ 495047 h 1160647"/>
                  <a:gd name="connsiteX185" fmla="*/ 1129242 w 3079941"/>
                  <a:gd name="connsiteY185" fmla="*/ 498290 h 1160647"/>
                  <a:gd name="connsiteX186" fmla="*/ 1129242 w 3079941"/>
                  <a:gd name="connsiteY186" fmla="*/ 490724 h 1160647"/>
                  <a:gd name="connsiteX187" fmla="*/ 1131522 w 3079941"/>
                  <a:gd name="connsiteY187" fmla="*/ 490724 h 1160647"/>
                  <a:gd name="connsiteX188" fmla="*/ 1147483 w 3079941"/>
                  <a:gd name="connsiteY188" fmla="*/ 490724 h 1160647"/>
                  <a:gd name="connsiteX189" fmla="*/ 1147483 w 3079941"/>
                  <a:gd name="connsiteY189" fmla="*/ 491805 h 1160647"/>
                  <a:gd name="connsiteX190" fmla="*/ 1147483 w 3079941"/>
                  <a:gd name="connsiteY190" fmla="*/ 499371 h 1160647"/>
                  <a:gd name="connsiteX191" fmla="*/ 1177883 w 3079941"/>
                  <a:gd name="connsiteY191" fmla="*/ 499371 h 1160647"/>
                  <a:gd name="connsiteX192" fmla="*/ 1177883 w 3079941"/>
                  <a:gd name="connsiteY192" fmla="*/ 500992 h 1160647"/>
                  <a:gd name="connsiteX193" fmla="*/ 1177883 w 3079941"/>
                  <a:gd name="connsiteY193" fmla="*/ 512342 h 1160647"/>
                  <a:gd name="connsiteX194" fmla="*/ 1204230 w 3079941"/>
                  <a:gd name="connsiteY194" fmla="*/ 512342 h 1160647"/>
                  <a:gd name="connsiteX195" fmla="*/ 1204230 w 3079941"/>
                  <a:gd name="connsiteY195" fmla="*/ 542606 h 1160647"/>
                  <a:gd name="connsiteX196" fmla="*/ 1204990 w 3079941"/>
                  <a:gd name="connsiteY196" fmla="*/ 542606 h 1160647"/>
                  <a:gd name="connsiteX197" fmla="*/ 1210310 w 3079941"/>
                  <a:gd name="connsiteY197" fmla="*/ 542606 h 1160647"/>
                  <a:gd name="connsiteX198" fmla="*/ 1210310 w 3079941"/>
                  <a:gd name="connsiteY198" fmla="*/ 543687 h 1160647"/>
                  <a:gd name="connsiteX199" fmla="*/ 1210310 w 3079941"/>
                  <a:gd name="connsiteY199" fmla="*/ 551254 h 1160647"/>
                  <a:gd name="connsiteX200" fmla="*/ 1214364 w 3079941"/>
                  <a:gd name="connsiteY200" fmla="*/ 581518 h 1160647"/>
                  <a:gd name="connsiteX201" fmla="*/ 1215124 w 3079941"/>
                  <a:gd name="connsiteY201" fmla="*/ 581518 h 1160647"/>
                  <a:gd name="connsiteX202" fmla="*/ 1220444 w 3079941"/>
                  <a:gd name="connsiteY202" fmla="*/ 581518 h 1160647"/>
                  <a:gd name="connsiteX203" fmla="*/ 1220444 w 3079941"/>
                  <a:gd name="connsiteY203" fmla="*/ 582329 h 1160647"/>
                  <a:gd name="connsiteX204" fmla="*/ 1220444 w 3079941"/>
                  <a:gd name="connsiteY204" fmla="*/ 588004 h 1160647"/>
                  <a:gd name="connsiteX205" fmla="*/ 1221457 w 3079941"/>
                  <a:gd name="connsiteY205" fmla="*/ 588004 h 1160647"/>
                  <a:gd name="connsiteX206" fmla="*/ 1228550 w 3079941"/>
                  <a:gd name="connsiteY206" fmla="*/ 588004 h 1160647"/>
                  <a:gd name="connsiteX207" fmla="*/ 1228550 w 3079941"/>
                  <a:gd name="connsiteY207" fmla="*/ 618269 h 1160647"/>
                  <a:gd name="connsiteX208" fmla="*/ 1230577 w 3079941"/>
                  <a:gd name="connsiteY208" fmla="*/ 618269 h 1160647"/>
                  <a:gd name="connsiteX209" fmla="*/ 1244764 w 3079941"/>
                  <a:gd name="connsiteY209" fmla="*/ 618269 h 1160647"/>
                  <a:gd name="connsiteX210" fmla="*/ 1244764 w 3079941"/>
                  <a:gd name="connsiteY210" fmla="*/ 642048 h 1160647"/>
                  <a:gd name="connsiteX211" fmla="*/ 1246791 w 3079941"/>
                  <a:gd name="connsiteY211" fmla="*/ 643669 h 1160647"/>
                  <a:gd name="connsiteX212" fmla="*/ 1246791 w 3079941"/>
                  <a:gd name="connsiteY212" fmla="*/ 655019 h 1160647"/>
                  <a:gd name="connsiteX213" fmla="*/ 1247551 w 3079941"/>
                  <a:gd name="connsiteY213" fmla="*/ 655019 h 1160647"/>
                  <a:gd name="connsiteX214" fmla="*/ 1252871 w 3079941"/>
                  <a:gd name="connsiteY214" fmla="*/ 655019 h 1160647"/>
                  <a:gd name="connsiteX215" fmla="*/ 1252871 w 3079941"/>
                  <a:gd name="connsiteY215" fmla="*/ 678798 h 1160647"/>
                  <a:gd name="connsiteX216" fmla="*/ 1254137 w 3079941"/>
                  <a:gd name="connsiteY216" fmla="*/ 678798 h 1160647"/>
                  <a:gd name="connsiteX217" fmla="*/ 1263004 w 3079941"/>
                  <a:gd name="connsiteY217" fmla="*/ 678798 h 1160647"/>
                  <a:gd name="connsiteX218" fmla="*/ 1265031 w 3079941"/>
                  <a:gd name="connsiteY218" fmla="*/ 682852 h 1160647"/>
                  <a:gd name="connsiteX219" fmla="*/ 1265031 w 3079941"/>
                  <a:gd name="connsiteY219" fmla="*/ 696093 h 1160647"/>
                  <a:gd name="connsiteX220" fmla="*/ 1266551 w 3079941"/>
                  <a:gd name="connsiteY220" fmla="*/ 694201 h 1160647"/>
                  <a:gd name="connsiteX221" fmla="*/ 1277191 w 3079941"/>
                  <a:gd name="connsiteY221" fmla="*/ 680960 h 1160647"/>
                  <a:gd name="connsiteX222" fmla="*/ 1305565 w 3079941"/>
                  <a:gd name="connsiteY222" fmla="*/ 680960 h 1160647"/>
                  <a:gd name="connsiteX223" fmla="*/ 1305565 w 3079941"/>
                  <a:gd name="connsiteY223" fmla="*/ 767431 h 1160647"/>
                  <a:gd name="connsiteX224" fmla="*/ 1306325 w 3079941"/>
                  <a:gd name="connsiteY224" fmla="*/ 767431 h 1160647"/>
                  <a:gd name="connsiteX225" fmla="*/ 1311645 w 3079941"/>
                  <a:gd name="connsiteY225" fmla="*/ 767431 h 1160647"/>
                  <a:gd name="connsiteX226" fmla="*/ 1312405 w 3079941"/>
                  <a:gd name="connsiteY226" fmla="*/ 766080 h 1160647"/>
                  <a:gd name="connsiteX227" fmla="*/ 1317725 w 3079941"/>
                  <a:gd name="connsiteY227" fmla="*/ 756622 h 1160647"/>
                  <a:gd name="connsiteX228" fmla="*/ 1317725 w 3079941"/>
                  <a:gd name="connsiteY228" fmla="*/ 758514 h 1160647"/>
                  <a:gd name="connsiteX229" fmla="*/ 1317725 w 3079941"/>
                  <a:gd name="connsiteY229" fmla="*/ 771755 h 1160647"/>
                  <a:gd name="connsiteX230" fmla="*/ 1321778 w 3079941"/>
                  <a:gd name="connsiteY230" fmla="*/ 726358 h 1160647"/>
                  <a:gd name="connsiteX231" fmla="*/ 1322538 w 3079941"/>
                  <a:gd name="connsiteY231" fmla="*/ 726358 h 1160647"/>
                  <a:gd name="connsiteX232" fmla="*/ 1327858 w 3079941"/>
                  <a:gd name="connsiteY232" fmla="*/ 726358 h 1160647"/>
                  <a:gd name="connsiteX233" fmla="*/ 1327858 w 3079941"/>
                  <a:gd name="connsiteY233" fmla="*/ 661504 h 1160647"/>
                  <a:gd name="connsiteX234" fmla="*/ 1328872 w 3079941"/>
                  <a:gd name="connsiteY234" fmla="*/ 661504 h 1160647"/>
                  <a:gd name="connsiteX235" fmla="*/ 1335965 w 3079941"/>
                  <a:gd name="connsiteY235" fmla="*/ 661504 h 1160647"/>
                  <a:gd name="connsiteX236" fmla="*/ 1348125 w 3079941"/>
                  <a:gd name="connsiteY236" fmla="*/ 618269 h 1160647"/>
                  <a:gd name="connsiteX237" fmla="*/ 1349392 w 3079941"/>
                  <a:gd name="connsiteY237" fmla="*/ 618269 h 1160647"/>
                  <a:gd name="connsiteX238" fmla="*/ 1358259 w 3079941"/>
                  <a:gd name="connsiteY238" fmla="*/ 618269 h 1160647"/>
                  <a:gd name="connsiteX239" fmla="*/ 1368392 w 3079941"/>
                  <a:gd name="connsiteY239" fmla="*/ 661504 h 1160647"/>
                  <a:gd name="connsiteX240" fmla="*/ 1369405 w 3079941"/>
                  <a:gd name="connsiteY240" fmla="*/ 661504 h 1160647"/>
                  <a:gd name="connsiteX241" fmla="*/ 1376499 w 3079941"/>
                  <a:gd name="connsiteY241" fmla="*/ 661504 h 1160647"/>
                  <a:gd name="connsiteX242" fmla="*/ 1376499 w 3079941"/>
                  <a:gd name="connsiteY242" fmla="*/ 700416 h 1160647"/>
                  <a:gd name="connsiteX243" fmla="*/ 1378272 w 3079941"/>
                  <a:gd name="connsiteY243" fmla="*/ 700416 h 1160647"/>
                  <a:gd name="connsiteX244" fmla="*/ 1390686 w 3079941"/>
                  <a:gd name="connsiteY244" fmla="*/ 700416 h 1160647"/>
                  <a:gd name="connsiteX245" fmla="*/ 1390686 w 3079941"/>
                  <a:gd name="connsiteY245" fmla="*/ 702578 h 1160647"/>
                  <a:gd name="connsiteX246" fmla="*/ 1390686 w 3079941"/>
                  <a:gd name="connsiteY246" fmla="*/ 717710 h 1160647"/>
                  <a:gd name="connsiteX247" fmla="*/ 1394739 w 3079941"/>
                  <a:gd name="connsiteY247" fmla="*/ 715549 h 1160647"/>
                  <a:gd name="connsiteX248" fmla="*/ 1394739 w 3079941"/>
                  <a:gd name="connsiteY248" fmla="*/ 700416 h 1160647"/>
                  <a:gd name="connsiteX249" fmla="*/ 1396259 w 3079941"/>
                  <a:gd name="connsiteY249" fmla="*/ 700416 h 1160647"/>
                  <a:gd name="connsiteX250" fmla="*/ 1406899 w 3079941"/>
                  <a:gd name="connsiteY250" fmla="*/ 700416 h 1160647"/>
                  <a:gd name="connsiteX251" fmla="*/ 1406899 w 3079941"/>
                  <a:gd name="connsiteY251" fmla="*/ 702037 h 1160647"/>
                  <a:gd name="connsiteX252" fmla="*/ 1406899 w 3079941"/>
                  <a:gd name="connsiteY252" fmla="*/ 713387 h 1160647"/>
                  <a:gd name="connsiteX253" fmla="*/ 1437300 w 3079941"/>
                  <a:gd name="connsiteY253" fmla="*/ 713387 h 1160647"/>
                  <a:gd name="connsiteX254" fmla="*/ 1437300 w 3079941"/>
                  <a:gd name="connsiteY254" fmla="*/ 676637 h 1160647"/>
                  <a:gd name="connsiteX255" fmla="*/ 1438566 w 3079941"/>
                  <a:gd name="connsiteY255" fmla="*/ 676637 h 1160647"/>
                  <a:gd name="connsiteX256" fmla="*/ 1447433 w 3079941"/>
                  <a:gd name="connsiteY256" fmla="*/ 676637 h 1160647"/>
                  <a:gd name="connsiteX257" fmla="*/ 1447433 w 3079941"/>
                  <a:gd name="connsiteY257" fmla="*/ 698254 h 1160647"/>
                  <a:gd name="connsiteX258" fmla="*/ 1449460 w 3079941"/>
                  <a:gd name="connsiteY258" fmla="*/ 665828 h 1160647"/>
                  <a:gd name="connsiteX259" fmla="*/ 1471753 w 3079941"/>
                  <a:gd name="connsiteY259" fmla="*/ 665828 h 1160647"/>
                  <a:gd name="connsiteX260" fmla="*/ 1471753 w 3079941"/>
                  <a:gd name="connsiteY260" fmla="*/ 664206 h 1160647"/>
                  <a:gd name="connsiteX261" fmla="*/ 1471753 w 3079941"/>
                  <a:gd name="connsiteY261" fmla="*/ 652857 h 1160647"/>
                  <a:gd name="connsiteX262" fmla="*/ 1472513 w 3079941"/>
                  <a:gd name="connsiteY262" fmla="*/ 652857 h 1160647"/>
                  <a:gd name="connsiteX263" fmla="*/ 1477833 w 3079941"/>
                  <a:gd name="connsiteY263" fmla="*/ 652857 h 1160647"/>
                  <a:gd name="connsiteX264" fmla="*/ 1477833 w 3079941"/>
                  <a:gd name="connsiteY264" fmla="*/ 650966 h 1160647"/>
                  <a:gd name="connsiteX265" fmla="*/ 1477833 w 3079941"/>
                  <a:gd name="connsiteY265" fmla="*/ 637725 h 1160647"/>
                  <a:gd name="connsiteX266" fmla="*/ 1481887 w 3079941"/>
                  <a:gd name="connsiteY266" fmla="*/ 644210 h 1160647"/>
                  <a:gd name="connsiteX267" fmla="*/ 1484167 w 3079941"/>
                  <a:gd name="connsiteY267" fmla="*/ 644210 h 1160647"/>
                  <a:gd name="connsiteX268" fmla="*/ 1500127 w 3079941"/>
                  <a:gd name="connsiteY268" fmla="*/ 644210 h 1160647"/>
                  <a:gd name="connsiteX269" fmla="*/ 1500127 w 3079941"/>
                  <a:gd name="connsiteY269" fmla="*/ 643399 h 1160647"/>
                  <a:gd name="connsiteX270" fmla="*/ 1500127 w 3079941"/>
                  <a:gd name="connsiteY270" fmla="*/ 637725 h 1160647"/>
                  <a:gd name="connsiteX271" fmla="*/ 1500887 w 3079941"/>
                  <a:gd name="connsiteY271" fmla="*/ 637725 h 1160647"/>
                  <a:gd name="connsiteX272" fmla="*/ 1506207 w 3079941"/>
                  <a:gd name="connsiteY272" fmla="*/ 637725 h 1160647"/>
                  <a:gd name="connsiteX273" fmla="*/ 1506207 w 3079941"/>
                  <a:gd name="connsiteY273" fmla="*/ 639076 h 1160647"/>
                  <a:gd name="connsiteX274" fmla="*/ 1506207 w 3079941"/>
                  <a:gd name="connsiteY274" fmla="*/ 648534 h 1160647"/>
                  <a:gd name="connsiteX275" fmla="*/ 1544714 w 3079941"/>
                  <a:gd name="connsiteY275" fmla="*/ 648534 h 1160647"/>
                  <a:gd name="connsiteX276" fmla="*/ 1544714 w 3079941"/>
                  <a:gd name="connsiteY276" fmla="*/ 786887 h 1160647"/>
                  <a:gd name="connsiteX277" fmla="*/ 1546234 w 3079941"/>
                  <a:gd name="connsiteY277" fmla="*/ 786887 h 1160647"/>
                  <a:gd name="connsiteX278" fmla="*/ 1556874 w 3079941"/>
                  <a:gd name="connsiteY278" fmla="*/ 786887 h 1160647"/>
                  <a:gd name="connsiteX279" fmla="*/ 1556874 w 3079941"/>
                  <a:gd name="connsiteY279" fmla="*/ 773917 h 1160647"/>
                  <a:gd name="connsiteX280" fmla="*/ 1560928 w 3079941"/>
                  <a:gd name="connsiteY280" fmla="*/ 773917 h 1160647"/>
                  <a:gd name="connsiteX281" fmla="*/ 1560928 w 3079941"/>
                  <a:gd name="connsiteY281" fmla="*/ 786887 h 1160647"/>
                  <a:gd name="connsiteX282" fmla="*/ 1591328 w 3079941"/>
                  <a:gd name="connsiteY282" fmla="*/ 786887 h 1160647"/>
                  <a:gd name="connsiteX283" fmla="*/ 1591328 w 3079941"/>
                  <a:gd name="connsiteY283" fmla="*/ 756622 h 1160647"/>
                  <a:gd name="connsiteX284" fmla="*/ 1603488 w 3079941"/>
                  <a:gd name="connsiteY284" fmla="*/ 756622 h 1160647"/>
                  <a:gd name="connsiteX285" fmla="*/ 1615648 w 3079941"/>
                  <a:gd name="connsiteY285" fmla="*/ 754461 h 1160647"/>
                  <a:gd name="connsiteX286" fmla="*/ 1619702 w 3079941"/>
                  <a:gd name="connsiteY286" fmla="*/ 756622 h 1160647"/>
                  <a:gd name="connsiteX287" fmla="*/ 1629835 w 3079941"/>
                  <a:gd name="connsiteY287" fmla="*/ 756622 h 1160647"/>
                  <a:gd name="connsiteX288" fmla="*/ 1629835 w 3079941"/>
                  <a:gd name="connsiteY288" fmla="*/ 786887 h 1160647"/>
                  <a:gd name="connsiteX289" fmla="*/ 1637942 w 3079941"/>
                  <a:gd name="connsiteY289" fmla="*/ 786887 h 1160647"/>
                  <a:gd name="connsiteX290" fmla="*/ 1637942 w 3079941"/>
                  <a:gd name="connsiteY290" fmla="*/ 804182 h 1160647"/>
                  <a:gd name="connsiteX291" fmla="*/ 1647278 w 3079941"/>
                  <a:gd name="connsiteY291" fmla="*/ 805087 h 1160647"/>
                  <a:gd name="connsiteX292" fmla="*/ 1660236 w 3079941"/>
                  <a:gd name="connsiteY292" fmla="*/ 805087 h 1160647"/>
                  <a:gd name="connsiteX293" fmla="*/ 1660236 w 3079941"/>
                  <a:gd name="connsiteY293" fmla="*/ 789049 h 1160647"/>
                  <a:gd name="connsiteX294" fmla="*/ 1728192 w 3079941"/>
                  <a:gd name="connsiteY294" fmla="*/ 789049 h 1160647"/>
                  <a:gd name="connsiteX295" fmla="*/ 1728192 w 3079941"/>
                  <a:gd name="connsiteY295" fmla="*/ 703796 h 1160647"/>
                  <a:gd name="connsiteX296" fmla="*/ 1800200 w 3079941"/>
                  <a:gd name="connsiteY296" fmla="*/ 703796 h 1160647"/>
                  <a:gd name="connsiteX297" fmla="*/ 1800200 w 3079941"/>
                  <a:gd name="connsiteY297" fmla="*/ 782564 h 1160647"/>
                  <a:gd name="connsiteX298" fmla="*/ 1802104 w 3079941"/>
                  <a:gd name="connsiteY298" fmla="*/ 782564 h 1160647"/>
                  <a:gd name="connsiteX299" fmla="*/ 1803346 w 3079941"/>
                  <a:gd name="connsiteY299" fmla="*/ 805087 h 1160647"/>
                  <a:gd name="connsiteX300" fmla="*/ 1813022 w 3079941"/>
                  <a:gd name="connsiteY300" fmla="*/ 805087 h 1160647"/>
                  <a:gd name="connsiteX301" fmla="*/ 1814264 w 3079941"/>
                  <a:gd name="connsiteY301" fmla="*/ 782564 h 1160647"/>
                  <a:gd name="connsiteX302" fmla="*/ 1820344 w 3079941"/>
                  <a:gd name="connsiteY302" fmla="*/ 782564 h 1160647"/>
                  <a:gd name="connsiteX303" fmla="*/ 1821586 w 3079941"/>
                  <a:gd name="connsiteY303" fmla="*/ 805087 h 1160647"/>
                  <a:gd name="connsiteX304" fmla="*/ 1872208 w 3079941"/>
                  <a:gd name="connsiteY304" fmla="*/ 805087 h 1160647"/>
                  <a:gd name="connsiteX305" fmla="*/ 1872208 w 3079941"/>
                  <a:gd name="connsiteY305" fmla="*/ 642059 h 1160647"/>
                  <a:gd name="connsiteX306" fmla="*/ 2069535 w 3079941"/>
                  <a:gd name="connsiteY306" fmla="*/ 642059 h 1160647"/>
                  <a:gd name="connsiteX307" fmla="*/ 2069535 w 3079941"/>
                  <a:gd name="connsiteY307" fmla="*/ 805087 h 1160647"/>
                  <a:gd name="connsiteX308" fmla="*/ 2088232 w 3079941"/>
                  <a:gd name="connsiteY308" fmla="*/ 805087 h 1160647"/>
                  <a:gd name="connsiteX309" fmla="*/ 2088232 w 3079941"/>
                  <a:gd name="connsiteY309" fmla="*/ 722394 h 1160647"/>
                  <a:gd name="connsiteX310" fmla="*/ 2183352 w 3079941"/>
                  <a:gd name="connsiteY310" fmla="*/ 722394 h 1160647"/>
                  <a:gd name="connsiteX311" fmla="*/ 2195282 w 3079941"/>
                  <a:gd name="connsiteY311" fmla="*/ 404253 h 1160647"/>
                  <a:gd name="connsiteX312" fmla="*/ 2183122 w 3079941"/>
                  <a:gd name="connsiteY312" fmla="*/ 382635 h 1160647"/>
                  <a:gd name="connsiteX313" fmla="*/ 2177042 w 3079941"/>
                  <a:gd name="connsiteY313" fmla="*/ 378311 h 1160647"/>
                  <a:gd name="connsiteX314" fmla="*/ 2185149 w 3079941"/>
                  <a:gd name="connsiteY314" fmla="*/ 354532 h 1160647"/>
                  <a:gd name="connsiteX315" fmla="*/ 2185149 w 3079941"/>
                  <a:gd name="connsiteY315" fmla="*/ 337238 h 1160647"/>
                  <a:gd name="connsiteX316" fmla="*/ 2199336 w 3079941"/>
                  <a:gd name="connsiteY316" fmla="*/ 337238 h 1160647"/>
                  <a:gd name="connsiteX317" fmla="*/ 2199336 w 3079941"/>
                  <a:gd name="connsiteY317" fmla="*/ 315620 h 1160647"/>
                  <a:gd name="connsiteX318" fmla="*/ 2201362 w 3079941"/>
                  <a:gd name="connsiteY318" fmla="*/ 311296 h 1160647"/>
                  <a:gd name="connsiteX319" fmla="*/ 2201362 w 3079941"/>
                  <a:gd name="connsiteY319" fmla="*/ 233472 h 1160647"/>
                  <a:gd name="connsiteX320" fmla="*/ 2199336 w 3079941"/>
                  <a:gd name="connsiteY320" fmla="*/ 226987 h 1160647"/>
                  <a:gd name="connsiteX321" fmla="*/ 2205416 w 3079941"/>
                  <a:gd name="connsiteY321" fmla="*/ 220501 h 1160647"/>
                  <a:gd name="connsiteX322" fmla="*/ 2205416 w 3079941"/>
                  <a:gd name="connsiteY322" fmla="*/ 162133 h 1160647"/>
                  <a:gd name="connsiteX323" fmla="*/ 2207442 w 3079941"/>
                  <a:gd name="connsiteY323" fmla="*/ 157810 h 1160647"/>
                  <a:gd name="connsiteX324" fmla="*/ 2207442 w 3079941"/>
                  <a:gd name="connsiteY324" fmla="*/ 101604 h 1160647"/>
                  <a:gd name="connsiteX325" fmla="*/ 2209469 w 3079941"/>
                  <a:gd name="connsiteY325" fmla="*/ 82148 h 1160647"/>
                  <a:gd name="connsiteX326" fmla="*/ 2213523 w 3079941"/>
                  <a:gd name="connsiteY326" fmla="*/ 99442 h 1160647"/>
                  <a:gd name="connsiteX327" fmla="*/ 2215549 w 3079941"/>
                  <a:gd name="connsiteY327" fmla="*/ 157810 h 1160647"/>
                  <a:gd name="connsiteX328" fmla="*/ 2217576 w 3079941"/>
                  <a:gd name="connsiteY328" fmla="*/ 220501 h 1160647"/>
                  <a:gd name="connsiteX329" fmla="*/ 2223656 w 3079941"/>
                  <a:gd name="connsiteY329" fmla="*/ 226987 h 1160647"/>
                  <a:gd name="connsiteX330" fmla="*/ 2221629 w 3079941"/>
                  <a:gd name="connsiteY330" fmla="*/ 233472 h 1160647"/>
                  <a:gd name="connsiteX331" fmla="*/ 2221629 w 3079941"/>
                  <a:gd name="connsiteY331" fmla="*/ 311296 h 1160647"/>
                  <a:gd name="connsiteX332" fmla="*/ 2223656 w 3079941"/>
                  <a:gd name="connsiteY332" fmla="*/ 315620 h 1160647"/>
                  <a:gd name="connsiteX333" fmla="*/ 2223656 w 3079941"/>
                  <a:gd name="connsiteY333" fmla="*/ 337238 h 1160647"/>
                  <a:gd name="connsiteX334" fmla="*/ 2237843 w 3079941"/>
                  <a:gd name="connsiteY334" fmla="*/ 337238 h 1160647"/>
                  <a:gd name="connsiteX335" fmla="*/ 2237843 w 3079941"/>
                  <a:gd name="connsiteY335" fmla="*/ 354532 h 1160647"/>
                  <a:gd name="connsiteX336" fmla="*/ 2245950 w 3079941"/>
                  <a:gd name="connsiteY336" fmla="*/ 378311 h 1160647"/>
                  <a:gd name="connsiteX337" fmla="*/ 2239870 w 3079941"/>
                  <a:gd name="connsiteY337" fmla="*/ 382635 h 1160647"/>
                  <a:gd name="connsiteX338" fmla="*/ 2227709 w 3079941"/>
                  <a:gd name="connsiteY338" fmla="*/ 404253 h 1160647"/>
                  <a:gd name="connsiteX339" fmla="*/ 2235816 w 3079941"/>
                  <a:gd name="connsiteY339" fmla="*/ 657181 h 1160647"/>
                  <a:gd name="connsiteX340" fmla="*/ 2300670 w 3079941"/>
                  <a:gd name="connsiteY340" fmla="*/ 657181 h 1160647"/>
                  <a:gd name="connsiteX341" fmla="*/ 2300670 w 3079941"/>
                  <a:gd name="connsiteY341" fmla="*/ 732843 h 1160647"/>
                  <a:gd name="connsiteX342" fmla="*/ 2308777 w 3079941"/>
                  <a:gd name="connsiteY342" fmla="*/ 732843 h 1160647"/>
                  <a:gd name="connsiteX343" fmla="*/ 2310804 w 3079941"/>
                  <a:gd name="connsiteY343" fmla="*/ 726358 h 1160647"/>
                  <a:gd name="connsiteX344" fmla="*/ 2316884 w 3079941"/>
                  <a:gd name="connsiteY344" fmla="*/ 726358 h 1160647"/>
                  <a:gd name="connsiteX345" fmla="*/ 2318911 w 3079941"/>
                  <a:gd name="connsiteY345" fmla="*/ 735005 h 1160647"/>
                  <a:gd name="connsiteX346" fmla="*/ 2331071 w 3079941"/>
                  <a:gd name="connsiteY346" fmla="*/ 735005 h 1160647"/>
                  <a:gd name="connsiteX347" fmla="*/ 2331071 w 3079941"/>
                  <a:gd name="connsiteY347" fmla="*/ 728519 h 1160647"/>
                  <a:gd name="connsiteX348" fmla="*/ 2353364 w 3079941"/>
                  <a:gd name="connsiteY348" fmla="*/ 728519 h 1160647"/>
                  <a:gd name="connsiteX349" fmla="*/ 2353364 w 3079941"/>
                  <a:gd name="connsiteY349" fmla="*/ 735005 h 1160647"/>
                  <a:gd name="connsiteX350" fmla="*/ 2373631 w 3079941"/>
                  <a:gd name="connsiteY350" fmla="*/ 735005 h 1160647"/>
                  <a:gd name="connsiteX351" fmla="*/ 2373631 w 3079941"/>
                  <a:gd name="connsiteY351" fmla="*/ 780402 h 1160647"/>
                  <a:gd name="connsiteX352" fmla="*/ 2387818 w 3079941"/>
                  <a:gd name="connsiteY352" fmla="*/ 780402 h 1160647"/>
                  <a:gd name="connsiteX353" fmla="*/ 2387818 w 3079941"/>
                  <a:gd name="connsiteY353" fmla="*/ 767431 h 1160647"/>
                  <a:gd name="connsiteX354" fmla="*/ 2404032 w 3079941"/>
                  <a:gd name="connsiteY354" fmla="*/ 767431 h 1160647"/>
                  <a:gd name="connsiteX355" fmla="*/ 2404032 w 3079941"/>
                  <a:gd name="connsiteY355" fmla="*/ 588004 h 1160647"/>
                  <a:gd name="connsiteX356" fmla="*/ 2410112 w 3079941"/>
                  <a:gd name="connsiteY356" fmla="*/ 581518 h 1160647"/>
                  <a:gd name="connsiteX357" fmla="*/ 2483073 w 3079941"/>
                  <a:gd name="connsiteY357" fmla="*/ 581518 h 1160647"/>
                  <a:gd name="connsiteX358" fmla="*/ 2483073 w 3079941"/>
                  <a:gd name="connsiteY358" fmla="*/ 590166 h 1160647"/>
                  <a:gd name="connsiteX359" fmla="*/ 2493206 w 3079941"/>
                  <a:gd name="connsiteY359" fmla="*/ 590166 h 1160647"/>
                  <a:gd name="connsiteX360" fmla="*/ 2493206 w 3079941"/>
                  <a:gd name="connsiteY360" fmla="*/ 704740 h 1160647"/>
                  <a:gd name="connsiteX361" fmla="*/ 2515500 w 3079941"/>
                  <a:gd name="connsiteY361" fmla="*/ 704740 h 1160647"/>
                  <a:gd name="connsiteX362" fmla="*/ 2515500 w 3079941"/>
                  <a:gd name="connsiteY362" fmla="*/ 637725 h 1160647"/>
                  <a:gd name="connsiteX363" fmla="*/ 2541847 w 3079941"/>
                  <a:gd name="connsiteY363" fmla="*/ 637725 h 1160647"/>
                  <a:gd name="connsiteX364" fmla="*/ 2545900 w 3079941"/>
                  <a:gd name="connsiteY364" fmla="*/ 633401 h 1160647"/>
                  <a:gd name="connsiteX365" fmla="*/ 2554007 w 3079941"/>
                  <a:gd name="connsiteY365" fmla="*/ 633401 h 1160647"/>
                  <a:gd name="connsiteX366" fmla="*/ 2558060 w 3079941"/>
                  <a:gd name="connsiteY366" fmla="*/ 637725 h 1160647"/>
                  <a:gd name="connsiteX367" fmla="*/ 2580354 w 3079941"/>
                  <a:gd name="connsiteY367" fmla="*/ 637725 h 1160647"/>
                  <a:gd name="connsiteX368" fmla="*/ 2580354 w 3079941"/>
                  <a:gd name="connsiteY368" fmla="*/ 520989 h 1160647"/>
                  <a:gd name="connsiteX369" fmla="*/ 2637101 w 3079941"/>
                  <a:gd name="connsiteY369" fmla="*/ 510180 h 1160647"/>
                  <a:gd name="connsiteX370" fmla="*/ 2637101 w 3079941"/>
                  <a:gd name="connsiteY370" fmla="*/ 511261 h 1160647"/>
                  <a:gd name="connsiteX371" fmla="*/ 2637101 w 3079941"/>
                  <a:gd name="connsiteY371" fmla="*/ 518827 h 1160647"/>
                  <a:gd name="connsiteX372" fmla="*/ 2663448 w 3079941"/>
                  <a:gd name="connsiteY372" fmla="*/ 518827 h 1160647"/>
                  <a:gd name="connsiteX373" fmla="*/ 2663448 w 3079941"/>
                  <a:gd name="connsiteY373" fmla="*/ 773917 h 1160647"/>
                  <a:gd name="connsiteX374" fmla="*/ 2685742 w 3079941"/>
                  <a:gd name="connsiteY374" fmla="*/ 773917 h 1160647"/>
                  <a:gd name="connsiteX375" fmla="*/ 2685742 w 3079941"/>
                  <a:gd name="connsiteY375" fmla="*/ 769593 h 1160647"/>
                  <a:gd name="connsiteX376" fmla="*/ 2697902 w 3079941"/>
                  <a:gd name="connsiteY376" fmla="*/ 769593 h 1160647"/>
                  <a:gd name="connsiteX377" fmla="*/ 2697902 w 3079941"/>
                  <a:gd name="connsiteY377" fmla="*/ 773917 h 1160647"/>
                  <a:gd name="connsiteX378" fmla="*/ 2722222 w 3079941"/>
                  <a:gd name="connsiteY378" fmla="*/ 773917 h 1160647"/>
                  <a:gd name="connsiteX379" fmla="*/ 2722222 w 3079941"/>
                  <a:gd name="connsiteY379" fmla="*/ 760946 h 1160647"/>
                  <a:gd name="connsiteX380" fmla="*/ 2750596 w 3079941"/>
                  <a:gd name="connsiteY380" fmla="*/ 760946 h 1160647"/>
                  <a:gd name="connsiteX381" fmla="*/ 2762756 w 3079941"/>
                  <a:gd name="connsiteY381" fmla="*/ 756622 h 1160647"/>
                  <a:gd name="connsiteX382" fmla="*/ 2783023 w 3079941"/>
                  <a:gd name="connsiteY382" fmla="*/ 760946 h 1160647"/>
                  <a:gd name="connsiteX383" fmla="*/ 2783023 w 3079941"/>
                  <a:gd name="connsiteY383" fmla="*/ 743652 h 1160647"/>
                  <a:gd name="connsiteX384" fmla="*/ 2791130 w 3079941"/>
                  <a:gd name="connsiteY384" fmla="*/ 743652 h 1160647"/>
                  <a:gd name="connsiteX385" fmla="*/ 2791130 w 3079941"/>
                  <a:gd name="connsiteY385" fmla="*/ 730681 h 1160647"/>
                  <a:gd name="connsiteX386" fmla="*/ 2847877 w 3079941"/>
                  <a:gd name="connsiteY386" fmla="*/ 730681 h 1160647"/>
                  <a:gd name="connsiteX387" fmla="*/ 2847877 w 3079941"/>
                  <a:gd name="connsiteY387" fmla="*/ 700416 h 1160647"/>
                  <a:gd name="connsiteX388" fmla="*/ 2866117 w 3079941"/>
                  <a:gd name="connsiteY388" fmla="*/ 700416 h 1160647"/>
                  <a:gd name="connsiteX389" fmla="*/ 2866117 w 3079941"/>
                  <a:gd name="connsiteY389" fmla="*/ 693931 h 1160647"/>
                  <a:gd name="connsiteX390" fmla="*/ 2878277 w 3079941"/>
                  <a:gd name="connsiteY390" fmla="*/ 693931 h 1160647"/>
                  <a:gd name="connsiteX391" fmla="*/ 2878277 w 3079941"/>
                  <a:gd name="connsiteY391" fmla="*/ 700416 h 1160647"/>
                  <a:gd name="connsiteX392" fmla="*/ 2894491 w 3079941"/>
                  <a:gd name="connsiteY392" fmla="*/ 700416 h 1160647"/>
                  <a:gd name="connsiteX393" fmla="*/ 2894491 w 3079941"/>
                  <a:gd name="connsiteY393" fmla="*/ 750137 h 1160647"/>
                  <a:gd name="connsiteX394" fmla="*/ 2926918 w 3079941"/>
                  <a:gd name="connsiteY394" fmla="*/ 750137 h 1160647"/>
                  <a:gd name="connsiteX395" fmla="*/ 2926918 w 3079941"/>
                  <a:gd name="connsiteY395" fmla="*/ 724196 h 1160647"/>
                  <a:gd name="connsiteX396" fmla="*/ 2965425 w 3079941"/>
                  <a:gd name="connsiteY396" fmla="*/ 724196 h 1160647"/>
                  <a:gd name="connsiteX397" fmla="*/ 2965425 w 3079941"/>
                  <a:gd name="connsiteY397" fmla="*/ 693931 h 1160647"/>
                  <a:gd name="connsiteX398" fmla="*/ 3014066 w 3079941"/>
                  <a:gd name="connsiteY398" fmla="*/ 693931 h 1160647"/>
                  <a:gd name="connsiteX399" fmla="*/ 3014066 w 3079941"/>
                  <a:gd name="connsiteY399" fmla="*/ 805087 h 1160647"/>
                  <a:gd name="connsiteX400" fmla="*/ 3014066 w 3079941"/>
                  <a:gd name="connsiteY400" fmla="*/ 818866 h 1160647"/>
                  <a:gd name="connsiteX401" fmla="*/ 3079941 w 3079941"/>
                  <a:gd name="connsiteY401" fmla="*/ 818866 h 1160647"/>
                  <a:gd name="connsiteX402" fmla="*/ 3079941 w 3079941"/>
                  <a:gd name="connsiteY402" fmla="*/ 924638 h 1160647"/>
                  <a:gd name="connsiteX403" fmla="*/ 3079941 w 3079941"/>
                  <a:gd name="connsiteY403" fmla="*/ 1030409 h 1160647"/>
                  <a:gd name="connsiteX404" fmla="*/ 3079941 w 3079941"/>
                  <a:gd name="connsiteY404" fmla="*/ 1160647 h 1160647"/>
                  <a:gd name="connsiteX405" fmla="*/ 2842946 w 3079941"/>
                  <a:gd name="connsiteY405" fmla="*/ 1160647 h 1160647"/>
                  <a:gd name="connsiteX406" fmla="*/ 200958 w 3079941"/>
                  <a:gd name="connsiteY406" fmla="*/ 1160647 h 1160647"/>
                  <a:gd name="connsiteX407" fmla="*/ 200958 w 3079941"/>
                  <a:gd name="connsiteY407" fmla="*/ 1126882 h 1160647"/>
                  <a:gd name="connsiteX408" fmla="*/ 0 w 3079941"/>
                  <a:gd name="connsiteY408" fmla="*/ 1126882 h 1160647"/>
                  <a:gd name="connsiteX409" fmla="*/ 0 w 3079941"/>
                  <a:gd name="connsiteY409" fmla="*/ 915339 h 1160647"/>
                  <a:gd name="connsiteX410" fmla="*/ 103377 w 3079941"/>
                  <a:gd name="connsiteY410" fmla="*/ 915339 h 1160647"/>
                  <a:gd name="connsiteX411" fmla="*/ 103377 w 3079941"/>
                  <a:gd name="connsiteY411" fmla="*/ 886329 h 1160647"/>
                  <a:gd name="connsiteX412" fmla="*/ 55096 w 3079941"/>
                  <a:gd name="connsiteY412" fmla="*/ 886329 h 1160647"/>
                  <a:gd name="connsiteX413" fmla="*/ 55096 w 3079941"/>
                  <a:gd name="connsiteY413" fmla="*/ 724196 h 1160647"/>
                  <a:gd name="connsiteX414" fmla="*/ 75363 w 3079941"/>
                  <a:gd name="connsiteY414" fmla="*/ 724196 h 1160647"/>
                  <a:gd name="connsiteX415" fmla="*/ 75870 w 3079941"/>
                  <a:gd name="connsiteY415" fmla="*/ 723115 h 1160647"/>
                  <a:gd name="connsiteX416" fmla="*/ 79416 w 3079941"/>
                  <a:gd name="connsiteY416" fmla="*/ 715549 h 1160647"/>
                  <a:gd name="connsiteX417" fmla="*/ 81190 w 3079941"/>
                  <a:gd name="connsiteY417" fmla="*/ 715819 h 1160647"/>
                  <a:gd name="connsiteX418" fmla="*/ 93603 w 3079941"/>
                  <a:gd name="connsiteY418" fmla="*/ 717710 h 1160647"/>
                  <a:gd name="connsiteX419" fmla="*/ 94110 w 3079941"/>
                  <a:gd name="connsiteY419" fmla="*/ 719062 h 1160647"/>
                  <a:gd name="connsiteX420" fmla="*/ 97656 w 3079941"/>
                  <a:gd name="connsiteY420" fmla="*/ 728519 h 1160647"/>
                  <a:gd name="connsiteX421" fmla="*/ 124003 w 3079941"/>
                  <a:gd name="connsiteY421" fmla="*/ 730681 h 1160647"/>
                  <a:gd name="connsiteX422" fmla="*/ 124003 w 3079941"/>
                  <a:gd name="connsiteY422" fmla="*/ 607460 h 1160647"/>
                  <a:gd name="connsiteX423" fmla="*/ 126030 w 3079941"/>
                  <a:gd name="connsiteY423" fmla="*/ 607460 h 1160647"/>
                  <a:gd name="connsiteX424" fmla="*/ 140217 w 3079941"/>
                  <a:gd name="connsiteY424" fmla="*/ 607460 h 1160647"/>
                  <a:gd name="connsiteX425" fmla="*/ 140217 w 3079941"/>
                  <a:gd name="connsiteY425" fmla="*/ 471268 h 1160647"/>
                  <a:gd name="connsiteX426" fmla="*/ 141990 w 3079941"/>
                  <a:gd name="connsiteY426" fmla="*/ 471268 h 1160647"/>
                  <a:gd name="connsiteX427" fmla="*/ 154404 w 3079941"/>
                  <a:gd name="connsiteY427" fmla="*/ 471268 h 1160647"/>
                  <a:gd name="connsiteX428" fmla="*/ 154404 w 3079941"/>
                  <a:gd name="connsiteY428" fmla="*/ 356694 h 1160647"/>
                  <a:gd name="connsiteX429" fmla="*/ 158457 w 3079941"/>
                  <a:gd name="connsiteY429" fmla="*/ 328590 h 1160647"/>
                  <a:gd name="connsiteX430" fmla="*/ 160484 w 3079941"/>
                  <a:gd name="connsiteY430" fmla="*/ 328590 h 1160647"/>
                  <a:gd name="connsiteX431" fmla="*/ 174671 w 3079941"/>
                  <a:gd name="connsiteY431" fmla="*/ 328590 h 1160647"/>
                  <a:gd name="connsiteX432" fmla="*/ 211151 w 3079941"/>
                  <a:gd name="connsiteY432" fmla="*/ 246443 h 1160647"/>
                  <a:gd name="connsiteX433" fmla="*/ 215205 w 3079941"/>
                  <a:gd name="connsiteY433" fmla="*/ 0 h 1160647"/>
                  <a:gd name="connsiteX0" fmla="*/ 215205 w 3079941"/>
                  <a:gd name="connsiteY0" fmla="*/ 0 h 1160647"/>
                  <a:gd name="connsiteX1" fmla="*/ 217231 w 3079941"/>
                  <a:gd name="connsiteY1" fmla="*/ 246443 h 1160647"/>
                  <a:gd name="connsiteX2" fmla="*/ 255738 w 3079941"/>
                  <a:gd name="connsiteY2" fmla="*/ 326429 h 1160647"/>
                  <a:gd name="connsiteX3" fmla="*/ 257765 w 3079941"/>
                  <a:gd name="connsiteY3" fmla="*/ 326429 h 1160647"/>
                  <a:gd name="connsiteX4" fmla="*/ 271952 w 3079941"/>
                  <a:gd name="connsiteY4" fmla="*/ 326429 h 1160647"/>
                  <a:gd name="connsiteX5" fmla="*/ 271952 w 3079941"/>
                  <a:gd name="connsiteY5" fmla="*/ 350208 h 1160647"/>
                  <a:gd name="connsiteX6" fmla="*/ 272459 w 3079941"/>
                  <a:gd name="connsiteY6" fmla="*/ 351019 h 1160647"/>
                  <a:gd name="connsiteX7" fmla="*/ 276005 w 3079941"/>
                  <a:gd name="connsiteY7" fmla="*/ 356694 h 1160647"/>
                  <a:gd name="connsiteX8" fmla="*/ 276005 w 3079941"/>
                  <a:gd name="connsiteY8" fmla="*/ 471268 h 1160647"/>
                  <a:gd name="connsiteX9" fmla="*/ 278285 w 3079941"/>
                  <a:gd name="connsiteY9" fmla="*/ 471268 h 1160647"/>
                  <a:gd name="connsiteX10" fmla="*/ 294246 w 3079941"/>
                  <a:gd name="connsiteY10" fmla="*/ 471268 h 1160647"/>
                  <a:gd name="connsiteX11" fmla="*/ 294246 w 3079941"/>
                  <a:gd name="connsiteY11" fmla="*/ 611783 h 1160647"/>
                  <a:gd name="connsiteX12" fmla="*/ 295766 w 3079941"/>
                  <a:gd name="connsiteY12" fmla="*/ 611513 h 1160647"/>
                  <a:gd name="connsiteX13" fmla="*/ 306406 w 3079941"/>
                  <a:gd name="connsiteY13" fmla="*/ 609622 h 1160647"/>
                  <a:gd name="connsiteX14" fmla="*/ 304379 w 3079941"/>
                  <a:gd name="connsiteY14" fmla="*/ 698254 h 1160647"/>
                  <a:gd name="connsiteX15" fmla="*/ 305899 w 3079941"/>
                  <a:gd name="connsiteY15" fmla="*/ 698525 h 1160647"/>
                  <a:gd name="connsiteX16" fmla="*/ 316539 w 3079941"/>
                  <a:gd name="connsiteY16" fmla="*/ 700416 h 1160647"/>
                  <a:gd name="connsiteX17" fmla="*/ 316792 w 3079941"/>
                  <a:gd name="connsiteY17" fmla="*/ 701227 h 1160647"/>
                  <a:gd name="connsiteX18" fmla="*/ 318566 w 3079941"/>
                  <a:gd name="connsiteY18" fmla="*/ 706902 h 1160647"/>
                  <a:gd name="connsiteX19" fmla="*/ 319326 w 3079941"/>
                  <a:gd name="connsiteY19" fmla="*/ 704470 h 1160647"/>
                  <a:gd name="connsiteX20" fmla="*/ 324646 w 3079941"/>
                  <a:gd name="connsiteY20" fmla="*/ 687446 h 1160647"/>
                  <a:gd name="connsiteX21" fmla="*/ 326419 w 3079941"/>
                  <a:gd name="connsiteY21" fmla="*/ 687446 h 1160647"/>
                  <a:gd name="connsiteX22" fmla="*/ 338833 w 3079941"/>
                  <a:gd name="connsiteY22" fmla="*/ 687446 h 1160647"/>
                  <a:gd name="connsiteX23" fmla="*/ 338833 w 3079941"/>
                  <a:gd name="connsiteY23" fmla="*/ 719872 h 1160647"/>
                  <a:gd name="connsiteX24" fmla="*/ 339846 w 3079941"/>
                  <a:gd name="connsiteY24" fmla="*/ 720413 h 1160647"/>
                  <a:gd name="connsiteX25" fmla="*/ 346940 w 3079941"/>
                  <a:gd name="connsiteY25" fmla="*/ 724196 h 1160647"/>
                  <a:gd name="connsiteX26" fmla="*/ 346940 w 3079941"/>
                  <a:gd name="connsiteY26" fmla="*/ 725547 h 1160647"/>
                  <a:gd name="connsiteX27" fmla="*/ 346940 w 3079941"/>
                  <a:gd name="connsiteY27" fmla="*/ 735005 h 1160647"/>
                  <a:gd name="connsiteX28" fmla="*/ 391527 w 3079941"/>
                  <a:gd name="connsiteY28" fmla="*/ 735005 h 1160647"/>
                  <a:gd name="connsiteX29" fmla="*/ 391527 w 3079941"/>
                  <a:gd name="connsiteY29" fmla="*/ 736086 h 1160647"/>
                  <a:gd name="connsiteX30" fmla="*/ 391527 w 3079941"/>
                  <a:gd name="connsiteY30" fmla="*/ 743652 h 1160647"/>
                  <a:gd name="connsiteX31" fmla="*/ 393553 w 3079941"/>
                  <a:gd name="connsiteY31" fmla="*/ 743652 h 1160647"/>
                  <a:gd name="connsiteX32" fmla="*/ 407740 w 3079941"/>
                  <a:gd name="connsiteY32" fmla="*/ 743652 h 1160647"/>
                  <a:gd name="connsiteX33" fmla="*/ 407740 w 3079941"/>
                  <a:gd name="connsiteY33" fmla="*/ 713387 h 1160647"/>
                  <a:gd name="connsiteX34" fmla="*/ 452327 w 3079941"/>
                  <a:gd name="connsiteY34" fmla="*/ 713387 h 1160647"/>
                  <a:gd name="connsiteX35" fmla="*/ 452327 w 3079941"/>
                  <a:gd name="connsiteY35" fmla="*/ 712036 h 1160647"/>
                  <a:gd name="connsiteX36" fmla="*/ 452327 w 3079941"/>
                  <a:gd name="connsiteY36" fmla="*/ 702578 h 1160647"/>
                  <a:gd name="connsiteX37" fmla="*/ 453341 w 3079941"/>
                  <a:gd name="connsiteY37" fmla="*/ 702578 h 1160647"/>
                  <a:gd name="connsiteX38" fmla="*/ 460434 w 3079941"/>
                  <a:gd name="connsiteY38" fmla="*/ 702578 h 1160647"/>
                  <a:gd name="connsiteX39" fmla="*/ 460434 w 3079941"/>
                  <a:gd name="connsiteY39" fmla="*/ 700687 h 1160647"/>
                  <a:gd name="connsiteX40" fmla="*/ 460434 w 3079941"/>
                  <a:gd name="connsiteY40" fmla="*/ 687446 h 1160647"/>
                  <a:gd name="connsiteX41" fmla="*/ 461194 w 3079941"/>
                  <a:gd name="connsiteY41" fmla="*/ 687446 h 1160647"/>
                  <a:gd name="connsiteX42" fmla="*/ 466514 w 3079941"/>
                  <a:gd name="connsiteY42" fmla="*/ 687446 h 1160647"/>
                  <a:gd name="connsiteX43" fmla="*/ 466514 w 3079941"/>
                  <a:gd name="connsiteY43" fmla="*/ 686365 h 1160647"/>
                  <a:gd name="connsiteX44" fmla="*/ 466514 w 3079941"/>
                  <a:gd name="connsiteY44" fmla="*/ 678798 h 1160647"/>
                  <a:gd name="connsiteX45" fmla="*/ 468541 w 3079941"/>
                  <a:gd name="connsiteY45" fmla="*/ 678798 h 1160647"/>
                  <a:gd name="connsiteX46" fmla="*/ 482728 w 3079941"/>
                  <a:gd name="connsiteY46" fmla="*/ 678798 h 1160647"/>
                  <a:gd name="connsiteX47" fmla="*/ 482728 w 3079941"/>
                  <a:gd name="connsiteY47" fmla="*/ 679879 h 1160647"/>
                  <a:gd name="connsiteX48" fmla="*/ 482728 w 3079941"/>
                  <a:gd name="connsiteY48" fmla="*/ 687446 h 1160647"/>
                  <a:gd name="connsiteX49" fmla="*/ 505021 w 3079941"/>
                  <a:gd name="connsiteY49" fmla="*/ 687446 h 1160647"/>
                  <a:gd name="connsiteX50" fmla="*/ 505021 w 3079941"/>
                  <a:gd name="connsiteY50" fmla="*/ 685554 h 1160647"/>
                  <a:gd name="connsiteX51" fmla="*/ 505021 w 3079941"/>
                  <a:gd name="connsiteY51" fmla="*/ 672313 h 1160647"/>
                  <a:gd name="connsiteX52" fmla="*/ 506795 w 3079941"/>
                  <a:gd name="connsiteY52" fmla="*/ 672313 h 1160647"/>
                  <a:gd name="connsiteX53" fmla="*/ 519208 w 3079941"/>
                  <a:gd name="connsiteY53" fmla="*/ 672313 h 1160647"/>
                  <a:gd name="connsiteX54" fmla="*/ 519208 w 3079941"/>
                  <a:gd name="connsiteY54" fmla="*/ 696093 h 1160647"/>
                  <a:gd name="connsiteX55" fmla="*/ 520222 w 3079941"/>
                  <a:gd name="connsiteY55" fmla="*/ 696093 h 1160647"/>
                  <a:gd name="connsiteX56" fmla="*/ 527315 w 3079941"/>
                  <a:gd name="connsiteY56" fmla="*/ 696093 h 1160647"/>
                  <a:gd name="connsiteX57" fmla="*/ 527315 w 3079941"/>
                  <a:gd name="connsiteY57" fmla="*/ 695012 h 1160647"/>
                  <a:gd name="connsiteX58" fmla="*/ 527315 w 3079941"/>
                  <a:gd name="connsiteY58" fmla="*/ 687446 h 1160647"/>
                  <a:gd name="connsiteX59" fmla="*/ 529088 w 3079941"/>
                  <a:gd name="connsiteY59" fmla="*/ 687446 h 1160647"/>
                  <a:gd name="connsiteX60" fmla="*/ 541502 w 3079941"/>
                  <a:gd name="connsiteY60" fmla="*/ 687446 h 1160647"/>
                  <a:gd name="connsiteX61" fmla="*/ 541502 w 3079941"/>
                  <a:gd name="connsiteY61" fmla="*/ 713387 h 1160647"/>
                  <a:gd name="connsiteX62" fmla="*/ 543529 w 3079941"/>
                  <a:gd name="connsiteY62" fmla="*/ 713387 h 1160647"/>
                  <a:gd name="connsiteX63" fmla="*/ 557715 w 3079941"/>
                  <a:gd name="connsiteY63" fmla="*/ 713387 h 1160647"/>
                  <a:gd name="connsiteX64" fmla="*/ 557715 w 3079941"/>
                  <a:gd name="connsiteY64" fmla="*/ 715008 h 1160647"/>
                  <a:gd name="connsiteX65" fmla="*/ 557715 w 3079941"/>
                  <a:gd name="connsiteY65" fmla="*/ 726358 h 1160647"/>
                  <a:gd name="connsiteX66" fmla="*/ 558475 w 3079941"/>
                  <a:gd name="connsiteY66" fmla="*/ 726358 h 1160647"/>
                  <a:gd name="connsiteX67" fmla="*/ 563796 w 3079941"/>
                  <a:gd name="connsiteY67" fmla="*/ 726358 h 1160647"/>
                  <a:gd name="connsiteX68" fmla="*/ 563796 w 3079941"/>
                  <a:gd name="connsiteY68" fmla="*/ 725547 h 1160647"/>
                  <a:gd name="connsiteX69" fmla="*/ 563796 w 3079941"/>
                  <a:gd name="connsiteY69" fmla="*/ 719872 h 1160647"/>
                  <a:gd name="connsiteX70" fmla="*/ 594196 w 3079941"/>
                  <a:gd name="connsiteY70" fmla="*/ 719872 h 1160647"/>
                  <a:gd name="connsiteX71" fmla="*/ 594196 w 3079941"/>
                  <a:gd name="connsiteY71" fmla="*/ 743652 h 1160647"/>
                  <a:gd name="connsiteX72" fmla="*/ 595209 w 3079941"/>
                  <a:gd name="connsiteY72" fmla="*/ 743652 h 1160647"/>
                  <a:gd name="connsiteX73" fmla="*/ 602303 w 3079941"/>
                  <a:gd name="connsiteY73" fmla="*/ 743652 h 1160647"/>
                  <a:gd name="connsiteX74" fmla="*/ 602303 w 3079941"/>
                  <a:gd name="connsiteY74" fmla="*/ 744733 h 1160647"/>
                  <a:gd name="connsiteX75" fmla="*/ 602303 w 3079941"/>
                  <a:gd name="connsiteY75" fmla="*/ 752299 h 1160647"/>
                  <a:gd name="connsiteX76" fmla="*/ 603063 w 3079941"/>
                  <a:gd name="connsiteY76" fmla="*/ 752299 h 1160647"/>
                  <a:gd name="connsiteX77" fmla="*/ 608383 w 3079941"/>
                  <a:gd name="connsiteY77" fmla="*/ 752299 h 1160647"/>
                  <a:gd name="connsiteX78" fmla="*/ 608383 w 3079941"/>
                  <a:gd name="connsiteY78" fmla="*/ 750137 h 1160647"/>
                  <a:gd name="connsiteX79" fmla="*/ 608383 w 3079941"/>
                  <a:gd name="connsiteY79" fmla="*/ 735005 h 1160647"/>
                  <a:gd name="connsiteX80" fmla="*/ 609396 w 3079941"/>
                  <a:gd name="connsiteY80" fmla="*/ 735005 h 1160647"/>
                  <a:gd name="connsiteX81" fmla="*/ 616490 w 3079941"/>
                  <a:gd name="connsiteY81" fmla="*/ 735005 h 1160647"/>
                  <a:gd name="connsiteX82" fmla="*/ 616490 w 3079941"/>
                  <a:gd name="connsiteY82" fmla="*/ 736086 h 1160647"/>
                  <a:gd name="connsiteX83" fmla="*/ 616490 w 3079941"/>
                  <a:gd name="connsiteY83" fmla="*/ 743652 h 1160647"/>
                  <a:gd name="connsiteX84" fmla="*/ 621810 w 3079941"/>
                  <a:gd name="connsiteY84" fmla="*/ 741659 h 1160647"/>
                  <a:gd name="connsiteX85" fmla="*/ 622570 w 3079941"/>
                  <a:gd name="connsiteY85" fmla="*/ 740679 h 1160647"/>
                  <a:gd name="connsiteX86" fmla="*/ 622570 w 3079941"/>
                  <a:gd name="connsiteY86" fmla="*/ 735005 h 1160647"/>
                  <a:gd name="connsiteX87" fmla="*/ 661077 w 3079941"/>
                  <a:gd name="connsiteY87" fmla="*/ 735005 h 1160647"/>
                  <a:gd name="connsiteX88" fmla="*/ 661077 w 3079941"/>
                  <a:gd name="connsiteY88" fmla="*/ 758784 h 1160647"/>
                  <a:gd name="connsiteX89" fmla="*/ 663103 w 3079941"/>
                  <a:gd name="connsiteY89" fmla="*/ 758784 h 1160647"/>
                  <a:gd name="connsiteX90" fmla="*/ 677290 w 3079941"/>
                  <a:gd name="connsiteY90" fmla="*/ 758784 h 1160647"/>
                  <a:gd name="connsiteX91" fmla="*/ 677290 w 3079941"/>
                  <a:gd name="connsiteY91" fmla="*/ 759865 h 1160647"/>
                  <a:gd name="connsiteX92" fmla="*/ 677290 w 3079941"/>
                  <a:gd name="connsiteY92" fmla="*/ 767431 h 1160647"/>
                  <a:gd name="connsiteX93" fmla="*/ 679064 w 3079941"/>
                  <a:gd name="connsiteY93" fmla="*/ 767431 h 1160647"/>
                  <a:gd name="connsiteX94" fmla="*/ 691477 w 3079941"/>
                  <a:gd name="connsiteY94" fmla="*/ 767431 h 1160647"/>
                  <a:gd name="connsiteX95" fmla="*/ 691477 w 3079941"/>
                  <a:gd name="connsiteY95" fmla="*/ 743652 h 1160647"/>
                  <a:gd name="connsiteX96" fmla="*/ 692490 w 3079941"/>
                  <a:gd name="connsiteY96" fmla="*/ 743652 h 1160647"/>
                  <a:gd name="connsiteX97" fmla="*/ 699584 w 3079941"/>
                  <a:gd name="connsiteY97" fmla="*/ 743652 h 1160647"/>
                  <a:gd name="connsiteX98" fmla="*/ 699584 w 3079941"/>
                  <a:gd name="connsiteY98" fmla="*/ 711225 h 1160647"/>
                  <a:gd name="connsiteX99" fmla="*/ 700597 w 3079941"/>
                  <a:gd name="connsiteY99" fmla="*/ 711225 h 1160647"/>
                  <a:gd name="connsiteX100" fmla="*/ 707691 w 3079941"/>
                  <a:gd name="connsiteY100" fmla="*/ 711225 h 1160647"/>
                  <a:gd name="connsiteX101" fmla="*/ 707691 w 3079941"/>
                  <a:gd name="connsiteY101" fmla="*/ 709334 h 1160647"/>
                  <a:gd name="connsiteX102" fmla="*/ 707691 w 3079941"/>
                  <a:gd name="connsiteY102" fmla="*/ 696093 h 1160647"/>
                  <a:gd name="connsiteX103" fmla="*/ 706424 w 3079941"/>
                  <a:gd name="connsiteY103" fmla="*/ 694471 h 1160647"/>
                  <a:gd name="connsiteX104" fmla="*/ 711744 w 3079941"/>
                  <a:gd name="connsiteY104" fmla="*/ 683122 h 1160647"/>
                  <a:gd name="connsiteX105" fmla="*/ 719851 w 3079941"/>
                  <a:gd name="connsiteY105" fmla="*/ 711225 h 1160647"/>
                  <a:gd name="connsiteX106" fmla="*/ 720611 w 3079941"/>
                  <a:gd name="connsiteY106" fmla="*/ 711225 h 1160647"/>
                  <a:gd name="connsiteX107" fmla="*/ 725931 w 3079941"/>
                  <a:gd name="connsiteY107" fmla="*/ 711225 h 1160647"/>
                  <a:gd name="connsiteX108" fmla="*/ 725931 w 3079941"/>
                  <a:gd name="connsiteY108" fmla="*/ 605298 h 1160647"/>
                  <a:gd name="connsiteX109" fmla="*/ 727451 w 3079941"/>
                  <a:gd name="connsiteY109" fmla="*/ 605298 h 1160647"/>
                  <a:gd name="connsiteX110" fmla="*/ 738091 w 3079941"/>
                  <a:gd name="connsiteY110" fmla="*/ 605298 h 1160647"/>
                  <a:gd name="connsiteX111" fmla="*/ 738091 w 3079941"/>
                  <a:gd name="connsiteY111" fmla="*/ 557739 h 1160647"/>
                  <a:gd name="connsiteX112" fmla="*/ 764438 w 3079941"/>
                  <a:gd name="connsiteY112" fmla="*/ 557739 h 1160647"/>
                  <a:gd name="connsiteX113" fmla="*/ 764438 w 3079941"/>
                  <a:gd name="connsiteY113" fmla="*/ 536121 h 1160647"/>
                  <a:gd name="connsiteX114" fmla="*/ 798892 w 3079941"/>
                  <a:gd name="connsiteY114" fmla="*/ 536121 h 1160647"/>
                  <a:gd name="connsiteX115" fmla="*/ 798892 w 3079941"/>
                  <a:gd name="connsiteY115" fmla="*/ 538553 h 1160647"/>
                  <a:gd name="connsiteX116" fmla="*/ 798892 w 3079941"/>
                  <a:gd name="connsiteY116" fmla="*/ 555577 h 1160647"/>
                  <a:gd name="connsiteX117" fmla="*/ 801172 w 3079941"/>
                  <a:gd name="connsiteY117" fmla="*/ 555577 h 1160647"/>
                  <a:gd name="connsiteX118" fmla="*/ 817132 w 3079941"/>
                  <a:gd name="connsiteY118" fmla="*/ 555577 h 1160647"/>
                  <a:gd name="connsiteX119" fmla="*/ 817132 w 3079941"/>
                  <a:gd name="connsiteY119" fmla="*/ 603136 h 1160647"/>
                  <a:gd name="connsiteX120" fmla="*/ 818145 w 3079941"/>
                  <a:gd name="connsiteY120" fmla="*/ 603136 h 1160647"/>
                  <a:gd name="connsiteX121" fmla="*/ 825239 w 3079941"/>
                  <a:gd name="connsiteY121" fmla="*/ 603136 h 1160647"/>
                  <a:gd name="connsiteX122" fmla="*/ 839426 w 3079941"/>
                  <a:gd name="connsiteY122" fmla="*/ 607460 h 1160647"/>
                  <a:gd name="connsiteX123" fmla="*/ 839426 w 3079941"/>
                  <a:gd name="connsiteY123" fmla="*/ 646372 h 1160647"/>
                  <a:gd name="connsiteX124" fmla="*/ 840439 w 3079941"/>
                  <a:gd name="connsiteY124" fmla="*/ 646372 h 1160647"/>
                  <a:gd name="connsiteX125" fmla="*/ 847532 w 3079941"/>
                  <a:gd name="connsiteY125" fmla="*/ 646372 h 1160647"/>
                  <a:gd name="connsiteX126" fmla="*/ 847532 w 3079941"/>
                  <a:gd name="connsiteY126" fmla="*/ 647993 h 1160647"/>
                  <a:gd name="connsiteX127" fmla="*/ 847532 w 3079941"/>
                  <a:gd name="connsiteY127" fmla="*/ 659342 h 1160647"/>
                  <a:gd name="connsiteX128" fmla="*/ 849559 w 3079941"/>
                  <a:gd name="connsiteY128" fmla="*/ 659342 h 1160647"/>
                  <a:gd name="connsiteX129" fmla="*/ 863746 w 3079941"/>
                  <a:gd name="connsiteY129" fmla="*/ 659342 h 1160647"/>
                  <a:gd name="connsiteX130" fmla="*/ 869826 w 3079941"/>
                  <a:gd name="connsiteY130" fmla="*/ 665828 h 1160647"/>
                  <a:gd name="connsiteX131" fmla="*/ 869826 w 3079941"/>
                  <a:gd name="connsiteY131" fmla="*/ 687446 h 1160647"/>
                  <a:gd name="connsiteX132" fmla="*/ 872106 w 3079941"/>
                  <a:gd name="connsiteY132" fmla="*/ 687446 h 1160647"/>
                  <a:gd name="connsiteX133" fmla="*/ 888066 w 3079941"/>
                  <a:gd name="connsiteY133" fmla="*/ 687446 h 1160647"/>
                  <a:gd name="connsiteX134" fmla="*/ 888066 w 3079941"/>
                  <a:gd name="connsiteY134" fmla="*/ 688526 h 1160647"/>
                  <a:gd name="connsiteX135" fmla="*/ 888066 w 3079941"/>
                  <a:gd name="connsiteY135" fmla="*/ 696093 h 1160647"/>
                  <a:gd name="connsiteX136" fmla="*/ 889333 w 3079941"/>
                  <a:gd name="connsiteY136" fmla="*/ 696093 h 1160647"/>
                  <a:gd name="connsiteX137" fmla="*/ 898200 w 3079941"/>
                  <a:gd name="connsiteY137" fmla="*/ 696093 h 1160647"/>
                  <a:gd name="connsiteX138" fmla="*/ 898200 w 3079941"/>
                  <a:gd name="connsiteY138" fmla="*/ 698254 h 1160647"/>
                  <a:gd name="connsiteX139" fmla="*/ 898200 w 3079941"/>
                  <a:gd name="connsiteY139" fmla="*/ 713387 h 1160647"/>
                  <a:gd name="connsiteX140" fmla="*/ 902253 w 3079941"/>
                  <a:gd name="connsiteY140" fmla="*/ 711495 h 1160647"/>
                  <a:gd name="connsiteX141" fmla="*/ 902253 w 3079941"/>
                  <a:gd name="connsiteY141" fmla="*/ 698254 h 1160647"/>
                  <a:gd name="connsiteX142" fmla="*/ 903266 w 3079941"/>
                  <a:gd name="connsiteY142" fmla="*/ 698254 h 1160647"/>
                  <a:gd name="connsiteX143" fmla="*/ 910360 w 3079941"/>
                  <a:gd name="connsiteY143" fmla="*/ 698254 h 1160647"/>
                  <a:gd name="connsiteX144" fmla="*/ 910360 w 3079941"/>
                  <a:gd name="connsiteY144" fmla="*/ 699876 h 1160647"/>
                  <a:gd name="connsiteX145" fmla="*/ 910360 w 3079941"/>
                  <a:gd name="connsiteY145" fmla="*/ 711225 h 1160647"/>
                  <a:gd name="connsiteX146" fmla="*/ 911120 w 3079941"/>
                  <a:gd name="connsiteY146" fmla="*/ 711225 h 1160647"/>
                  <a:gd name="connsiteX147" fmla="*/ 916440 w 3079941"/>
                  <a:gd name="connsiteY147" fmla="*/ 711225 h 1160647"/>
                  <a:gd name="connsiteX148" fmla="*/ 965080 w 3079941"/>
                  <a:gd name="connsiteY148" fmla="*/ 706902 h 1160647"/>
                  <a:gd name="connsiteX149" fmla="*/ 965080 w 3079941"/>
                  <a:gd name="connsiteY149" fmla="*/ 708253 h 1160647"/>
                  <a:gd name="connsiteX150" fmla="*/ 965080 w 3079941"/>
                  <a:gd name="connsiteY150" fmla="*/ 717710 h 1160647"/>
                  <a:gd name="connsiteX151" fmla="*/ 965840 w 3079941"/>
                  <a:gd name="connsiteY151" fmla="*/ 717710 h 1160647"/>
                  <a:gd name="connsiteX152" fmla="*/ 971161 w 3079941"/>
                  <a:gd name="connsiteY152" fmla="*/ 717710 h 1160647"/>
                  <a:gd name="connsiteX153" fmla="*/ 971161 w 3079941"/>
                  <a:gd name="connsiteY153" fmla="*/ 719872 h 1160647"/>
                  <a:gd name="connsiteX154" fmla="*/ 971161 w 3079941"/>
                  <a:gd name="connsiteY154" fmla="*/ 735005 h 1160647"/>
                  <a:gd name="connsiteX155" fmla="*/ 973187 w 3079941"/>
                  <a:gd name="connsiteY155" fmla="*/ 733654 h 1160647"/>
                  <a:gd name="connsiteX156" fmla="*/ 987374 w 3079941"/>
                  <a:gd name="connsiteY156" fmla="*/ 724196 h 1160647"/>
                  <a:gd name="connsiteX157" fmla="*/ 993454 w 3079941"/>
                  <a:gd name="connsiteY157" fmla="*/ 683122 h 1160647"/>
                  <a:gd name="connsiteX158" fmla="*/ 994214 w 3079941"/>
                  <a:gd name="connsiteY158" fmla="*/ 682852 h 1160647"/>
                  <a:gd name="connsiteX159" fmla="*/ 999534 w 3079941"/>
                  <a:gd name="connsiteY159" fmla="*/ 680960 h 1160647"/>
                  <a:gd name="connsiteX160" fmla="*/ 1001561 w 3079941"/>
                  <a:gd name="connsiteY160" fmla="*/ 611783 h 1160647"/>
                  <a:gd name="connsiteX161" fmla="*/ 1003588 w 3079941"/>
                  <a:gd name="connsiteY161" fmla="*/ 680960 h 1160647"/>
                  <a:gd name="connsiteX162" fmla="*/ 1004348 w 3079941"/>
                  <a:gd name="connsiteY162" fmla="*/ 681230 h 1160647"/>
                  <a:gd name="connsiteX163" fmla="*/ 1009668 w 3079941"/>
                  <a:gd name="connsiteY163" fmla="*/ 683122 h 1160647"/>
                  <a:gd name="connsiteX164" fmla="*/ 1009668 w 3079941"/>
                  <a:gd name="connsiteY164" fmla="*/ 596651 h 1160647"/>
                  <a:gd name="connsiteX165" fmla="*/ 1013721 w 3079941"/>
                  <a:gd name="connsiteY165" fmla="*/ 564224 h 1160647"/>
                  <a:gd name="connsiteX166" fmla="*/ 1052228 w 3079941"/>
                  <a:gd name="connsiteY166" fmla="*/ 564224 h 1160647"/>
                  <a:gd name="connsiteX167" fmla="*/ 1052228 w 3079941"/>
                  <a:gd name="connsiteY167" fmla="*/ 596651 h 1160647"/>
                  <a:gd name="connsiteX168" fmla="*/ 1052988 w 3079941"/>
                  <a:gd name="connsiteY168" fmla="*/ 596651 h 1160647"/>
                  <a:gd name="connsiteX169" fmla="*/ 1058308 w 3079941"/>
                  <a:gd name="connsiteY169" fmla="*/ 596651 h 1160647"/>
                  <a:gd name="connsiteX170" fmla="*/ 1058308 w 3079941"/>
                  <a:gd name="connsiteY170" fmla="*/ 514503 h 1160647"/>
                  <a:gd name="connsiteX171" fmla="*/ 1060082 w 3079941"/>
                  <a:gd name="connsiteY171" fmla="*/ 514503 h 1160647"/>
                  <a:gd name="connsiteX172" fmla="*/ 1072495 w 3079941"/>
                  <a:gd name="connsiteY172" fmla="*/ 514503 h 1160647"/>
                  <a:gd name="connsiteX173" fmla="*/ 1072495 w 3079941"/>
                  <a:gd name="connsiteY173" fmla="*/ 512612 h 1160647"/>
                  <a:gd name="connsiteX174" fmla="*/ 1072495 w 3079941"/>
                  <a:gd name="connsiteY174" fmla="*/ 499371 h 1160647"/>
                  <a:gd name="connsiteX175" fmla="*/ 1094789 w 3079941"/>
                  <a:gd name="connsiteY175" fmla="*/ 499371 h 1160647"/>
                  <a:gd name="connsiteX176" fmla="*/ 1094789 w 3079941"/>
                  <a:gd name="connsiteY176" fmla="*/ 498290 h 1160647"/>
                  <a:gd name="connsiteX177" fmla="*/ 1094789 w 3079941"/>
                  <a:gd name="connsiteY177" fmla="*/ 490724 h 1160647"/>
                  <a:gd name="connsiteX178" fmla="*/ 1096562 w 3079941"/>
                  <a:gd name="connsiteY178" fmla="*/ 490724 h 1160647"/>
                  <a:gd name="connsiteX179" fmla="*/ 1108976 w 3079941"/>
                  <a:gd name="connsiteY179" fmla="*/ 490724 h 1160647"/>
                  <a:gd name="connsiteX180" fmla="*/ 1108976 w 3079941"/>
                  <a:gd name="connsiteY180" fmla="*/ 491805 h 1160647"/>
                  <a:gd name="connsiteX181" fmla="*/ 1108976 w 3079941"/>
                  <a:gd name="connsiteY181" fmla="*/ 499371 h 1160647"/>
                  <a:gd name="connsiteX182" fmla="*/ 1109736 w 3079941"/>
                  <a:gd name="connsiteY182" fmla="*/ 499371 h 1160647"/>
                  <a:gd name="connsiteX183" fmla="*/ 1115056 w 3079941"/>
                  <a:gd name="connsiteY183" fmla="*/ 499371 h 1160647"/>
                  <a:gd name="connsiteX184" fmla="*/ 1125189 w 3079941"/>
                  <a:gd name="connsiteY184" fmla="*/ 495047 h 1160647"/>
                  <a:gd name="connsiteX185" fmla="*/ 1129242 w 3079941"/>
                  <a:gd name="connsiteY185" fmla="*/ 498290 h 1160647"/>
                  <a:gd name="connsiteX186" fmla="*/ 1129242 w 3079941"/>
                  <a:gd name="connsiteY186" fmla="*/ 490724 h 1160647"/>
                  <a:gd name="connsiteX187" fmla="*/ 1131522 w 3079941"/>
                  <a:gd name="connsiteY187" fmla="*/ 490724 h 1160647"/>
                  <a:gd name="connsiteX188" fmla="*/ 1147483 w 3079941"/>
                  <a:gd name="connsiteY188" fmla="*/ 490724 h 1160647"/>
                  <a:gd name="connsiteX189" fmla="*/ 1147483 w 3079941"/>
                  <a:gd name="connsiteY189" fmla="*/ 491805 h 1160647"/>
                  <a:gd name="connsiteX190" fmla="*/ 1147483 w 3079941"/>
                  <a:gd name="connsiteY190" fmla="*/ 499371 h 1160647"/>
                  <a:gd name="connsiteX191" fmla="*/ 1177883 w 3079941"/>
                  <a:gd name="connsiteY191" fmla="*/ 499371 h 1160647"/>
                  <a:gd name="connsiteX192" fmla="*/ 1177883 w 3079941"/>
                  <a:gd name="connsiteY192" fmla="*/ 500992 h 1160647"/>
                  <a:gd name="connsiteX193" fmla="*/ 1177883 w 3079941"/>
                  <a:gd name="connsiteY193" fmla="*/ 512342 h 1160647"/>
                  <a:gd name="connsiteX194" fmla="*/ 1204230 w 3079941"/>
                  <a:gd name="connsiteY194" fmla="*/ 512342 h 1160647"/>
                  <a:gd name="connsiteX195" fmla="*/ 1204230 w 3079941"/>
                  <a:gd name="connsiteY195" fmla="*/ 542606 h 1160647"/>
                  <a:gd name="connsiteX196" fmla="*/ 1204990 w 3079941"/>
                  <a:gd name="connsiteY196" fmla="*/ 542606 h 1160647"/>
                  <a:gd name="connsiteX197" fmla="*/ 1210310 w 3079941"/>
                  <a:gd name="connsiteY197" fmla="*/ 542606 h 1160647"/>
                  <a:gd name="connsiteX198" fmla="*/ 1210310 w 3079941"/>
                  <a:gd name="connsiteY198" fmla="*/ 543687 h 1160647"/>
                  <a:gd name="connsiteX199" fmla="*/ 1210310 w 3079941"/>
                  <a:gd name="connsiteY199" fmla="*/ 551254 h 1160647"/>
                  <a:gd name="connsiteX200" fmla="*/ 1214364 w 3079941"/>
                  <a:gd name="connsiteY200" fmla="*/ 581518 h 1160647"/>
                  <a:gd name="connsiteX201" fmla="*/ 1215124 w 3079941"/>
                  <a:gd name="connsiteY201" fmla="*/ 581518 h 1160647"/>
                  <a:gd name="connsiteX202" fmla="*/ 1220444 w 3079941"/>
                  <a:gd name="connsiteY202" fmla="*/ 581518 h 1160647"/>
                  <a:gd name="connsiteX203" fmla="*/ 1220444 w 3079941"/>
                  <a:gd name="connsiteY203" fmla="*/ 582329 h 1160647"/>
                  <a:gd name="connsiteX204" fmla="*/ 1220444 w 3079941"/>
                  <a:gd name="connsiteY204" fmla="*/ 588004 h 1160647"/>
                  <a:gd name="connsiteX205" fmla="*/ 1221457 w 3079941"/>
                  <a:gd name="connsiteY205" fmla="*/ 588004 h 1160647"/>
                  <a:gd name="connsiteX206" fmla="*/ 1228550 w 3079941"/>
                  <a:gd name="connsiteY206" fmla="*/ 588004 h 1160647"/>
                  <a:gd name="connsiteX207" fmla="*/ 1228550 w 3079941"/>
                  <a:gd name="connsiteY207" fmla="*/ 618269 h 1160647"/>
                  <a:gd name="connsiteX208" fmla="*/ 1230577 w 3079941"/>
                  <a:gd name="connsiteY208" fmla="*/ 618269 h 1160647"/>
                  <a:gd name="connsiteX209" fmla="*/ 1244764 w 3079941"/>
                  <a:gd name="connsiteY209" fmla="*/ 618269 h 1160647"/>
                  <a:gd name="connsiteX210" fmla="*/ 1244764 w 3079941"/>
                  <a:gd name="connsiteY210" fmla="*/ 642048 h 1160647"/>
                  <a:gd name="connsiteX211" fmla="*/ 1246791 w 3079941"/>
                  <a:gd name="connsiteY211" fmla="*/ 643669 h 1160647"/>
                  <a:gd name="connsiteX212" fmla="*/ 1246791 w 3079941"/>
                  <a:gd name="connsiteY212" fmla="*/ 655019 h 1160647"/>
                  <a:gd name="connsiteX213" fmla="*/ 1247551 w 3079941"/>
                  <a:gd name="connsiteY213" fmla="*/ 655019 h 1160647"/>
                  <a:gd name="connsiteX214" fmla="*/ 1252871 w 3079941"/>
                  <a:gd name="connsiteY214" fmla="*/ 655019 h 1160647"/>
                  <a:gd name="connsiteX215" fmla="*/ 1252871 w 3079941"/>
                  <a:gd name="connsiteY215" fmla="*/ 678798 h 1160647"/>
                  <a:gd name="connsiteX216" fmla="*/ 1254137 w 3079941"/>
                  <a:gd name="connsiteY216" fmla="*/ 678798 h 1160647"/>
                  <a:gd name="connsiteX217" fmla="*/ 1263004 w 3079941"/>
                  <a:gd name="connsiteY217" fmla="*/ 678798 h 1160647"/>
                  <a:gd name="connsiteX218" fmla="*/ 1265031 w 3079941"/>
                  <a:gd name="connsiteY218" fmla="*/ 682852 h 1160647"/>
                  <a:gd name="connsiteX219" fmla="*/ 1265031 w 3079941"/>
                  <a:gd name="connsiteY219" fmla="*/ 696093 h 1160647"/>
                  <a:gd name="connsiteX220" fmla="*/ 1266551 w 3079941"/>
                  <a:gd name="connsiteY220" fmla="*/ 694201 h 1160647"/>
                  <a:gd name="connsiteX221" fmla="*/ 1277191 w 3079941"/>
                  <a:gd name="connsiteY221" fmla="*/ 680960 h 1160647"/>
                  <a:gd name="connsiteX222" fmla="*/ 1305565 w 3079941"/>
                  <a:gd name="connsiteY222" fmla="*/ 680960 h 1160647"/>
                  <a:gd name="connsiteX223" fmla="*/ 1305565 w 3079941"/>
                  <a:gd name="connsiteY223" fmla="*/ 767431 h 1160647"/>
                  <a:gd name="connsiteX224" fmla="*/ 1306325 w 3079941"/>
                  <a:gd name="connsiteY224" fmla="*/ 767431 h 1160647"/>
                  <a:gd name="connsiteX225" fmla="*/ 1311645 w 3079941"/>
                  <a:gd name="connsiteY225" fmla="*/ 767431 h 1160647"/>
                  <a:gd name="connsiteX226" fmla="*/ 1312405 w 3079941"/>
                  <a:gd name="connsiteY226" fmla="*/ 766080 h 1160647"/>
                  <a:gd name="connsiteX227" fmla="*/ 1317725 w 3079941"/>
                  <a:gd name="connsiteY227" fmla="*/ 756622 h 1160647"/>
                  <a:gd name="connsiteX228" fmla="*/ 1317725 w 3079941"/>
                  <a:gd name="connsiteY228" fmla="*/ 758514 h 1160647"/>
                  <a:gd name="connsiteX229" fmla="*/ 1317725 w 3079941"/>
                  <a:gd name="connsiteY229" fmla="*/ 771755 h 1160647"/>
                  <a:gd name="connsiteX230" fmla="*/ 1321778 w 3079941"/>
                  <a:gd name="connsiteY230" fmla="*/ 726358 h 1160647"/>
                  <a:gd name="connsiteX231" fmla="*/ 1322538 w 3079941"/>
                  <a:gd name="connsiteY231" fmla="*/ 726358 h 1160647"/>
                  <a:gd name="connsiteX232" fmla="*/ 1327858 w 3079941"/>
                  <a:gd name="connsiteY232" fmla="*/ 726358 h 1160647"/>
                  <a:gd name="connsiteX233" fmla="*/ 1327858 w 3079941"/>
                  <a:gd name="connsiteY233" fmla="*/ 661504 h 1160647"/>
                  <a:gd name="connsiteX234" fmla="*/ 1328872 w 3079941"/>
                  <a:gd name="connsiteY234" fmla="*/ 661504 h 1160647"/>
                  <a:gd name="connsiteX235" fmla="*/ 1335965 w 3079941"/>
                  <a:gd name="connsiteY235" fmla="*/ 661504 h 1160647"/>
                  <a:gd name="connsiteX236" fmla="*/ 1348125 w 3079941"/>
                  <a:gd name="connsiteY236" fmla="*/ 618269 h 1160647"/>
                  <a:gd name="connsiteX237" fmla="*/ 1349392 w 3079941"/>
                  <a:gd name="connsiteY237" fmla="*/ 618269 h 1160647"/>
                  <a:gd name="connsiteX238" fmla="*/ 1358259 w 3079941"/>
                  <a:gd name="connsiteY238" fmla="*/ 618269 h 1160647"/>
                  <a:gd name="connsiteX239" fmla="*/ 1368392 w 3079941"/>
                  <a:gd name="connsiteY239" fmla="*/ 661504 h 1160647"/>
                  <a:gd name="connsiteX240" fmla="*/ 1369405 w 3079941"/>
                  <a:gd name="connsiteY240" fmla="*/ 661504 h 1160647"/>
                  <a:gd name="connsiteX241" fmla="*/ 1376499 w 3079941"/>
                  <a:gd name="connsiteY241" fmla="*/ 661504 h 1160647"/>
                  <a:gd name="connsiteX242" fmla="*/ 1376499 w 3079941"/>
                  <a:gd name="connsiteY242" fmla="*/ 700416 h 1160647"/>
                  <a:gd name="connsiteX243" fmla="*/ 1378272 w 3079941"/>
                  <a:gd name="connsiteY243" fmla="*/ 700416 h 1160647"/>
                  <a:gd name="connsiteX244" fmla="*/ 1390686 w 3079941"/>
                  <a:gd name="connsiteY244" fmla="*/ 700416 h 1160647"/>
                  <a:gd name="connsiteX245" fmla="*/ 1390686 w 3079941"/>
                  <a:gd name="connsiteY245" fmla="*/ 702578 h 1160647"/>
                  <a:gd name="connsiteX246" fmla="*/ 1390686 w 3079941"/>
                  <a:gd name="connsiteY246" fmla="*/ 717710 h 1160647"/>
                  <a:gd name="connsiteX247" fmla="*/ 1394739 w 3079941"/>
                  <a:gd name="connsiteY247" fmla="*/ 715549 h 1160647"/>
                  <a:gd name="connsiteX248" fmla="*/ 1394739 w 3079941"/>
                  <a:gd name="connsiteY248" fmla="*/ 700416 h 1160647"/>
                  <a:gd name="connsiteX249" fmla="*/ 1396259 w 3079941"/>
                  <a:gd name="connsiteY249" fmla="*/ 700416 h 1160647"/>
                  <a:gd name="connsiteX250" fmla="*/ 1406899 w 3079941"/>
                  <a:gd name="connsiteY250" fmla="*/ 700416 h 1160647"/>
                  <a:gd name="connsiteX251" fmla="*/ 1406899 w 3079941"/>
                  <a:gd name="connsiteY251" fmla="*/ 702037 h 1160647"/>
                  <a:gd name="connsiteX252" fmla="*/ 1406899 w 3079941"/>
                  <a:gd name="connsiteY252" fmla="*/ 713387 h 1160647"/>
                  <a:gd name="connsiteX253" fmla="*/ 1437300 w 3079941"/>
                  <a:gd name="connsiteY253" fmla="*/ 713387 h 1160647"/>
                  <a:gd name="connsiteX254" fmla="*/ 1437300 w 3079941"/>
                  <a:gd name="connsiteY254" fmla="*/ 676637 h 1160647"/>
                  <a:gd name="connsiteX255" fmla="*/ 1438566 w 3079941"/>
                  <a:gd name="connsiteY255" fmla="*/ 676637 h 1160647"/>
                  <a:gd name="connsiteX256" fmla="*/ 1447433 w 3079941"/>
                  <a:gd name="connsiteY256" fmla="*/ 676637 h 1160647"/>
                  <a:gd name="connsiteX257" fmla="*/ 1447433 w 3079941"/>
                  <a:gd name="connsiteY257" fmla="*/ 698254 h 1160647"/>
                  <a:gd name="connsiteX258" fmla="*/ 1449460 w 3079941"/>
                  <a:gd name="connsiteY258" fmla="*/ 665828 h 1160647"/>
                  <a:gd name="connsiteX259" fmla="*/ 1471753 w 3079941"/>
                  <a:gd name="connsiteY259" fmla="*/ 665828 h 1160647"/>
                  <a:gd name="connsiteX260" fmla="*/ 1471753 w 3079941"/>
                  <a:gd name="connsiteY260" fmla="*/ 664206 h 1160647"/>
                  <a:gd name="connsiteX261" fmla="*/ 1471753 w 3079941"/>
                  <a:gd name="connsiteY261" fmla="*/ 652857 h 1160647"/>
                  <a:gd name="connsiteX262" fmla="*/ 1472513 w 3079941"/>
                  <a:gd name="connsiteY262" fmla="*/ 652857 h 1160647"/>
                  <a:gd name="connsiteX263" fmla="*/ 1477833 w 3079941"/>
                  <a:gd name="connsiteY263" fmla="*/ 652857 h 1160647"/>
                  <a:gd name="connsiteX264" fmla="*/ 1477833 w 3079941"/>
                  <a:gd name="connsiteY264" fmla="*/ 650966 h 1160647"/>
                  <a:gd name="connsiteX265" fmla="*/ 1477833 w 3079941"/>
                  <a:gd name="connsiteY265" fmla="*/ 637725 h 1160647"/>
                  <a:gd name="connsiteX266" fmla="*/ 1481887 w 3079941"/>
                  <a:gd name="connsiteY266" fmla="*/ 644210 h 1160647"/>
                  <a:gd name="connsiteX267" fmla="*/ 1484167 w 3079941"/>
                  <a:gd name="connsiteY267" fmla="*/ 644210 h 1160647"/>
                  <a:gd name="connsiteX268" fmla="*/ 1500127 w 3079941"/>
                  <a:gd name="connsiteY268" fmla="*/ 644210 h 1160647"/>
                  <a:gd name="connsiteX269" fmla="*/ 1500127 w 3079941"/>
                  <a:gd name="connsiteY269" fmla="*/ 643399 h 1160647"/>
                  <a:gd name="connsiteX270" fmla="*/ 1500127 w 3079941"/>
                  <a:gd name="connsiteY270" fmla="*/ 637725 h 1160647"/>
                  <a:gd name="connsiteX271" fmla="*/ 1500887 w 3079941"/>
                  <a:gd name="connsiteY271" fmla="*/ 637725 h 1160647"/>
                  <a:gd name="connsiteX272" fmla="*/ 1506207 w 3079941"/>
                  <a:gd name="connsiteY272" fmla="*/ 637725 h 1160647"/>
                  <a:gd name="connsiteX273" fmla="*/ 1506207 w 3079941"/>
                  <a:gd name="connsiteY273" fmla="*/ 639076 h 1160647"/>
                  <a:gd name="connsiteX274" fmla="*/ 1506207 w 3079941"/>
                  <a:gd name="connsiteY274" fmla="*/ 648534 h 1160647"/>
                  <a:gd name="connsiteX275" fmla="*/ 1544714 w 3079941"/>
                  <a:gd name="connsiteY275" fmla="*/ 648534 h 1160647"/>
                  <a:gd name="connsiteX276" fmla="*/ 1544714 w 3079941"/>
                  <a:gd name="connsiteY276" fmla="*/ 786887 h 1160647"/>
                  <a:gd name="connsiteX277" fmla="*/ 1546234 w 3079941"/>
                  <a:gd name="connsiteY277" fmla="*/ 786887 h 1160647"/>
                  <a:gd name="connsiteX278" fmla="*/ 1556874 w 3079941"/>
                  <a:gd name="connsiteY278" fmla="*/ 786887 h 1160647"/>
                  <a:gd name="connsiteX279" fmla="*/ 1556874 w 3079941"/>
                  <a:gd name="connsiteY279" fmla="*/ 773917 h 1160647"/>
                  <a:gd name="connsiteX280" fmla="*/ 1560928 w 3079941"/>
                  <a:gd name="connsiteY280" fmla="*/ 773917 h 1160647"/>
                  <a:gd name="connsiteX281" fmla="*/ 1560928 w 3079941"/>
                  <a:gd name="connsiteY281" fmla="*/ 786887 h 1160647"/>
                  <a:gd name="connsiteX282" fmla="*/ 1591328 w 3079941"/>
                  <a:gd name="connsiteY282" fmla="*/ 786887 h 1160647"/>
                  <a:gd name="connsiteX283" fmla="*/ 1591328 w 3079941"/>
                  <a:gd name="connsiteY283" fmla="*/ 756622 h 1160647"/>
                  <a:gd name="connsiteX284" fmla="*/ 1603488 w 3079941"/>
                  <a:gd name="connsiteY284" fmla="*/ 756622 h 1160647"/>
                  <a:gd name="connsiteX285" fmla="*/ 1615648 w 3079941"/>
                  <a:gd name="connsiteY285" fmla="*/ 754461 h 1160647"/>
                  <a:gd name="connsiteX286" fmla="*/ 1619702 w 3079941"/>
                  <a:gd name="connsiteY286" fmla="*/ 756622 h 1160647"/>
                  <a:gd name="connsiteX287" fmla="*/ 1629835 w 3079941"/>
                  <a:gd name="connsiteY287" fmla="*/ 756622 h 1160647"/>
                  <a:gd name="connsiteX288" fmla="*/ 1629835 w 3079941"/>
                  <a:gd name="connsiteY288" fmla="*/ 786887 h 1160647"/>
                  <a:gd name="connsiteX289" fmla="*/ 1637942 w 3079941"/>
                  <a:gd name="connsiteY289" fmla="*/ 786887 h 1160647"/>
                  <a:gd name="connsiteX290" fmla="*/ 1637942 w 3079941"/>
                  <a:gd name="connsiteY290" fmla="*/ 804182 h 1160647"/>
                  <a:gd name="connsiteX291" fmla="*/ 1647278 w 3079941"/>
                  <a:gd name="connsiteY291" fmla="*/ 805087 h 1160647"/>
                  <a:gd name="connsiteX292" fmla="*/ 1660236 w 3079941"/>
                  <a:gd name="connsiteY292" fmla="*/ 805087 h 1160647"/>
                  <a:gd name="connsiteX293" fmla="*/ 1660236 w 3079941"/>
                  <a:gd name="connsiteY293" fmla="*/ 789049 h 1160647"/>
                  <a:gd name="connsiteX294" fmla="*/ 1728192 w 3079941"/>
                  <a:gd name="connsiteY294" fmla="*/ 789049 h 1160647"/>
                  <a:gd name="connsiteX295" fmla="*/ 1728192 w 3079941"/>
                  <a:gd name="connsiteY295" fmla="*/ 703796 h 1160647"/>
                  <a:gd name="connsiteX296" fmla="*/ 1800200 w 3079941"/>
                  <a:gd name="connsiteY296" fmla="*/ 703796 h 1160647"/>
                  <a:gd name="connsiteX297" fmla="*/ 1800200 w 3079941"/>
                  <a:gd name="connsiteY297" fmla="*/ 782564 h 1160647"/>
                  <a:gd name="connsiteX298" fmla="*/ 1802104 w 3079941"/>
                  <a:gd name="connsiteY298" fmla="*/ 782564 h 1160647"/>
                  <a:gd name="connsiteX299" fmla="*/ 1803346 w 3079941"/>
                  <a:gd name="connsiteY299" fmla="*/ 805087 h 1160647"/>
                  <a:gd name="connsiteX300" fmla="*/ 1813022 w 3079941"/>
                  <a:gd name="connsiteY300" fmla="*/ 805087 h 1160647"/>
                  <a:gd name="connsiteX301" fmla="*/ 1814264 w 3079941"/>
                  <a:gd name="connsiteY301" fmla="*/ 782564 h 1160647"/>
                  <a:gd name="connsiteX302" fmla="*/ 1820344 w 3079941"/>
                  <a:gd name="connsiteY302" fmla="*/ 782564 h 1160647"/>
                  <a:gd name="connsiteX303" fmla="*/ 1821586 w 3079941"/>
                  <a:gd name="connsiteY303" fmla="*/ 805087 h 1160647"/>
                  <a:gd name="connsiteX304" fmla="*/ 1872208 w 3079941"/>
                  <a:gd name="connsiteY304" fmla="*/ 805087 h 1160647"/>
                  <a:gd name="connsiteX305" fmla="*/ 1872208 w 3079941"/>
                  <a:gd name="connsiteY305" fmla="*/ 642059 h 1160647"/>
                  <a:gd name="connsiteX306" fmla="*/ 2069535 w 3079941"/>
                  <a:gd name="connsiteY306" fmla="*/ 642059 h 1160647"/>
                  <a:gd name="connsiteX307" fmla="*/ 2069535 w 3079941"/>
                  <a:gd name="connsiteY307" fmla="*/ 805087 h 1160647"/>
                  <a:gd name="connsiteX308" fmla="*/ 2088232 w 3079941"/>
                  <a:gd name="connsiteY308" fmla="*/ 805087 h 1160647"/>
                  <a:gd name="connsiteX309" fmla="*/ 2088232 w 3079941"/>
                  <a:gd name="connsiteY309" fmla="*/ 722394 h 1160647"/>
                  <a:gd name="connsiteX310" fmla="*/ 2183352 w 3079941"/>
                  <a:gd name="connsiteY310" fmla="*/ 722394 h 1160647"/>
                  <a:gd name="connsiteX311" fmla="*/ 2195282 w 3079941"/>
                  <a:gd name="connsiteY311" fmla="*/ 404253 h 1160647"/>
                  <a:gd name="connsiteX312" fmla="*/ 2183122 w 3079941"/>
                  <a:gd name="connsiteY312" fmla="*/ 382635 h 1160647"/>
                  <a:gd name="connsiteX313" fmla="*/ 2177042 w 3079941"/>
                  <a:gd name="connsiteY313" fmla="*/ 378311 h 1160647"/>
                  <a:gd name="connsiteX314" fmla="*/ 2185149 w 3079941"/>
                  <a:gd name="connsiteY314" fmla="*/ 354532 h 1160647"/>
                  <a:gd name="connsiteX315" fmla="*/ 2185149 w 3079941"/>
                  <a:gd name="connsiteY315" fmla="*/ 337238 h 1160647"/>
                  <a:gd name="connsiteX316" fmla="*/ 2199336 w 3079941"/>
                  <a:gd name="connsiteY316" fmla="*/ 337238 h 1160647"/>
                  <a:gd name="connsiteX317" fmla="*/ 2199336 w 3079941"/>
                  <a:gd name="connsiteY317" fmla="*/ 315620 h 1160647"/>
                  <a:gd name="connsiteX318" fmla="*/ 2201362 w 3079941"/>
                  <a:gd name="connsiteY318" fmla="*/ 311296 h 1160647"/>
                  <a:gd name="connsiteX319" fmla="*/ 2201362 w 3079941"/>
                  <a:gd name="connsiteY319" fmla="*/ 233472 h 1160647"/>
                  <a:gd name="connsiteX320" fmla="*/ 2199336 w 3079941"/>
                  <a:gd name="connsiteY320" fmla="*/ 226987 h 1160647"/>
                  <a:gd name="connsiteX321" fmla="*/ 2205416 w 3079941"/>
                  <a:gd name="connsiteY321" fmla="*/ 220501 h 1160647"/>
                  <a:gd name="connsiteX322" fmla="*/ 2205416 w 3079941"/>
                  <a:gd name="connsiteY322" fmla="*/ 162133 h 1160647"/>
                  <a:gd name="connsiteX323" fmla="*/ 2207442 w 3079941"/>
                  <a:gd name="connsiteY323" fmla="*/ 157810 h 1160647"/>
                  <a:gd name="connsiteX324" fmla="*/ 2207442 w 3079941"/>
                  <a:gd name="connsiteY324" fmla="*/ 101604 h 1160647"/>
                  <a:gd name="connsiteX325" fmla="*/ 2209469 w 3079941"/>
                  <a:gd name="connsiteY325" fmla="*/ 82148 h 1160647"/>
                  <a:gd name="connsiteX326" fmla="*/ 2213523 w 3079941"/>
                  <a:gd name="connsiteY326" fmla="*/ 99442 h 1160647"/>
                  <a:gd name="connsiteX327" fmla="*/ 2215549 w 3079941"/>
                  <a:gd name="connsiteY327" fmla="*/ 157810 h 1160647"/>
                  <a:gd name="connsiteX328" fmla="*/ 2217576 w 3079941"/>
                  <a:gd name="connsiteY328" fmla="*/ 220501 h 1160647"/>
                  <a:gd name="connsiteX329" fmla="*/ 2223656 w 3079941"/>
                  <a:gd name="connsiteY329" fmla="*/ 226987 h 1160647"/>
                  <a:gd name="connsiteX330" fmla="*/ 2221629 w 3079941"/>
                  <a:gd name="connsiteY330" fmla="*/ 233472 h 1160647"/>
                  <a:gd name="connsiteX331" fmla="*/ 2221629 w 3079941"/>
                  <a:gd name="connsiteY331" fmla="*/ 311296 h 1160647"/>
                  <a:gd name="connsiteX332" fmla="*/ 2223656 w 3079941"/>
                  <a:gd name="connsiteY332" fmla="*/ 315620 h 1160647"/>
                  <a:gd name="connsiteX333" fmla="*/ 2223656 w 3079941"/>
                  <a:gd name="connsiteY333" fmla="*/ 337238 h 1160647"/>
                  <a:gd name="connsiteX334" fmla="*/ 2237843 w 3079941"/>
                  <a:gd name="connsiteY334" fmla="*/ 337238 h 1160647"/>
                  <a:gd name="connsiteX335" fmla="*/ 2237843 w 3079941"/>
                  <a:gd name="connsiteY335" fmla="*/ 354532 h 1160647"/>
                  <a:gd name="connsiteX336" fmla="*/ 2245950 w 3079941"/>
                  <a:gd name="connsiteY336" fmla="*/ 378311 h 1160647"/>
                  <a:gd name="connsiteX337" fmla="*/ 2239870 w 3079941"/>
                  <a:gd name="connsiteY337" fmla="*/ 382635 h 1160647"/>
                  <a:gd name="connsiteX338" fmla="*/ 2227709 w 3079941"/>
                  <a:gd name="connsiteY338" fmla="*/ 404253 h 1160647"/>
                  <a:gd name="connsiteX339" fmla="*/ 2235816 w 3079941"/>
                  <a:gd name="connsiteY339" fmla="*/ 657181 h 1160647"/>
                  <a:gd name="connsiteX340" fmla="*/ 2300670 w 3079941"/>
                  <a:gd name="connsiteY340" fmla="*/ 657181 h 1160647"/>
                  <a:gd name="connsiteX341" fmla="*/ 2300670 w 3079941"/>
                  <a:gd name="connsiteY341" fmla="*/ 732843 h 1160647"/>
                  <a:gd name="connsiteX342" fmla="*/ 2308777 w 3079941"/>
                  <a:gd name="connsiteY342" fmla="*/ 732843 h 1160647"/>
                  <a:gd name="connsiteX343" fmla="*/ 2310804 w 3079941"/>
                  <a:gd name="connsiteY343" fmla="*/ 726358 h 1160647"/>
                  <a:gd name="connsiteX344" fmla="*/ 2316884 w 3079941"/>
                  <a:gd name="connsiteY344" fmla="*/ 726358 h 1160647"/>
                  <a:gd name="connsiteX345" fmla="*/ 2318911 w 3079941"/>
                  <a:gd name="connsiteY345" fmla="*/ 735005 h 1160647"/>
                  <a:gd name="connsiteX346" fmla="*/ 2331071 w 3079941"/>
                  <a:gd name="connsiteY346" fmla="*/ 735005 h 1160647"/>
                  <a:gd name="connsiteX347" fmla="*/ 2331071 w 3079941"/>
                  <a:gd name="connsiteY347" fmla="*/ 728519 h 1160647"/>
                  <a:gd name="connsiteX348" fmla="*/ 2353364 w 3079941"/>
                  <a:gd name="connsiteY348" fmla="*/ 728519 h 1160647"/>
                  <a:gd name="connsiteX349" fmla="*/ 2353364 w 3079941"/>
                  <a:gd name="connsiteY349" fmla="*/ 735005 h 1160647"/>
                  <a:gd name="connsiteX350" fmla="*/ 2373631 w 3079941"/>
                  <a:gd name="connsiteY350" fmla="*/ 735005 h 1160647"/>
                  <a:gd name="connsiteX351" fmla="*/ 2373631 w 3079941"/>
                  <a:gd name="connsiteY351" fmla="*/ 780402 h 1160647"/>
                  <a:gd name="connsiteX352" fmla="*/ 2387818 w 3079941"/>
                  <a:gd name="connsiteY352" fmla="*/ 780402 h 1160647"/>
                  <a:gd name="connsiteX353" fmla="*/ 2387818 w 3079941"/>
                  <a:gd name="connsiteY353" fmla="*/ 767431 h 1160647"/>
                  <a:gd name="connsiteX354" fmla="*/ 2404032 w 3079941"/>
                  <a:gd name="connsiteY354" fmla="*/ 767431 h 1160647"/>
                  <a:gd name="connsiteX355" fmla="*/ 2404032 w 3079941"/>
                  <a:gd name="connsiteY355" fmla="*/ 588004 h 1160647"/>
                  <a:gd name="connsiteX356" fmla="*/ 2410112 w 3079941"/>
                  <a:gd name="connsiteY356" fmla="*/ 581518 h 1160647"/>
                  <a:gd name="connsiteX357" fmla="*/ 2483073 w 3079941"/>
                  <a:gd name="connsiteY357" fmla="*/ 581518 h 1160647"/>
                  <a:gd name="connsiteX358" fmla="*/ 2483073 w 3079941"/>
                  <a:gd name="connsiteY358" fmla="*/ 590166 h 1160647"/>
                  <a:gd name="connsiteX359" fmla="*/ 2493206 w 3079941"/>
                  <a:gd name="connsiteY359" fmla="*/ 590166 h 1160647"/>
                  <a:gd name="connsiteX360" fmla="*/ 2493206 w 3079941"/>
                  <a:gd name="connsiteY360" fmla="*/ 704740 h 1160647"/>
                  <a:gd name="connsiteX361" fmla="*/ 2515500 w 3079941"/>
                  <a:gd name="connsiteY361" fmla="*/ 704740 h 1160647"/>
                  <a:gd name="connsiteX362" fmla="*/ 2515500 w 3079941"/>
                  <a:gd name="connsiteY362" fmla="*/ 637725 h 1160647"/>
                  <a:gd name="connsiteX363" fmla="*/ 2541847 w 3079941"/>
                  <a:gd name="connsiteY363" fmla="*/ 637725 h 1160647"/>
                  <a:gd name="connsiteX364" fmla="*/ 2545900 w 3079941"/>
                  <a:gd name="connsiteY364" fmla="*/ 633401 h 1160647"/>
                  <a:gd name="connsiteX365" fmla="*/ 2554007 w 3079941"/>
                  <a:gd name="connsiteY365" fmla="*/ 633401 h 1160647"/>
                  <a:gd name="connsiteX366" fmla="*/ 2558060 w 3079941"/>
                  <a:gd name="connsiteY366" fmla="*/ 637725 h 1160647"/>
                  <a:gd name="connsiteX367" fmla="*/ 2580354 w 3079941"/>
                  <a:gd name="connsiteY367" fmla="*/ 637725 h 1160647"/>
                  <a:gd name="connsiteX368" fmla="*/ 2580354 w 3079941"/>
                  <a:gd name="connsiteY368" fmla="*/ 520989 h 1160647"/>
                  <a:gd name="connsiteX369" fmla="*/ 2637101 w 3079941"/>
                  <a:gd name="connsiteY369" fmla="*/ 510180 h 1160647"/>
                  <a:gd name="connsiteX370" fmla="*/ 2637101 w 3079941"/>
                  <a:gd name="connsiteY370" fmla="*/ 511261 h 1160647"/>
                  <a:gd name="connsiteX371" fmla="*/ 2637101 w 3079941"/>
                  <a:gd name="connsiteY371" fmla="*/ 518827 h 1160647"/>
                  <a:gd name="connsiteX372" fmla="*/ 2663448 w 3079941"/>
                  <a:gd name="connsiteY372" fmla="*/ 518827 h 1160647"/>
                  <a:gd name="connsiteX373" fmla="*/ 2663448 w 3079941"/>
                  <a:gd name="connsiteY373" fmla="*/ 773917 h 1160647"/>
                  <a:gd name="connsiteX374" fmla="*/ 2685742 w 3079941"/>
                  <a:gd name="connsiteY374" fmla="*/ 773917 h 1160647"/>
                  <a:gd name="connsiteX375" fmla="*/ 2685742 w 3079941"/>
                  <a:gd name="connsiteY375" fmla="*/ 769593 h 1160647"/>
                  <a:gd name="connsiteX376" fmla="*/ 2697902 w 3079941"/>
                  <a:gd name="connsiteY376" fmla="*/ 769593 h 1160647"/>
                  <a:gd name="connsiteX377" fmla="*/ 2697902 w 3079941"/>
                  <a:gd name="connsiteY377" fmla="*/ 773917 h 1160647"/>
                  <a:gd name="connsiteX378" fmla="*/ 2722222 w 3079941"/>
                  <a:gd name="connsiteY378" fmla="*/ 773917 h 1160647"/>
                  <a:gd name="connsiteX379" fmla="*/ 2722222 w 3079941"/>
                  <a:gd name="connsiteY379" fmla="*/ 760946 h 1160647"/>
                  <a:gd name="connsiteX380" fmla="*/ 2750596 w 3079941"/>
                  <a:gd name="connsiteY380" fmla="*/ 760946 h 1160647"/>
                  <a:gd name="connsiteX381" fmla="*/ 2762756 w 3079941"/>
                  <a:gd name="connsiteY381" fmla="*/ 756622 h 1160647"/>
                  <a:gd name="connsiteX382" fmla="*/ 2783023 w 3079941"/>
                  <a:gd name="connsiteY382" fmla="*/ 760946 h 1160647"/>
                  <a:gd name="connsiteX383" fmla="*/ 2783023 w 3079941"/>
                  <a:gd name="connsiteY383" fmla="*/ 743652 h 1160647"/>
                  <a:gd name="connsiteX384" fmla="*/ 2791130 w 3079941"/>
                  <a:gd name="connsiteY384" fmla="*/ 743652 h 1160647"/>
                  <a:gd name="connsiteX385" fmla="*/ 2791130 w 3079941"/>
                  <a:gd name="connsiteY385" fmla="*/ 730681 h 1160647"/>
                  <a:gd name="connsiteX386" fmla="*/ 2847877 w 3079941"/>
                  <a:gd name="connsiteY386" fmla="*/ 730681 h 1160647"/>
                  <a:gd name="connsiteX387" fmla="*/ 2847877 w 3079941"/>
                  <a:gd name="connsiteY387" fmla="*/ 700416 h 1160647"/>
                  <a:gd name="connsiteX388" fmla="*/ 2866117 w 3079941"/>
                  <a:gd name="connsiteY388" fmla="*/ 700416 h 1160647"/>
                  <a:gd name="connsiteX389" fmla="*/ 2866117 w 3079941"/>
                  <a:gd name="connsiteY389" fmla="*/ 693931 h 1160647"/>
                  <a:gd name="connsiteX390" fmla="*/ 2878277 w 3079941"/>
                  <a:gd name="connsiteY390" fmla="*/ 693931 h 1160647"/>
                  <a:gd name="connsiteX391" fmla="*/ 2878277 w 3079941"/>
                  <a:gd name="connsiteY391" fmla="*/ 700416 h 1160647"/>
                  <a:gd name="connsiteX392" fmla="*/ 2894491 w 3079941"/>
                  <a:gd name="connsiteY392" fmla="*/ 700416 h 1160647"/>
                  <a:gd name="connsiteX393" fmla="*/ 2894491 w 3079941"/>
                  <a:gd name="connsiteY393" fmla="*/ 750137 h 1160647"/>
                  <a:gd name="connsiteX394" fmla="*/ 2926918 w 3079941"/>
                  <a:gd name="connsiteY394" fmla="*/ 750137 h 1160647"/>
                  <a:gd name="connsiteX395" fmla="*/ 2926918 w 3079941"/>
                  <a:gd name="connsiteY395" fmla="*/ 724196 h 1160647"/>
                  <a:gd name="connsiteX396" fmla="*/ 2965425 w 3079941"/>
                  <a:gd name="connsiteY396" fmla="*/ 724196 h 1160647"/>
                  <a:gd name="connsiteX397" fmla="*/ 2965425 w 3079941"/>
                  <a:gd name="connsiteY397" fmla="*/ 693931 h 1160647"/>
                  <a:gd name="connsiteX398" fmla="*/ 3014066 w 3079941"/>
                  <a:gd name="connsiteY398" fmla="*/ 693931 h 1160647"/>
                  <a:gd name="connsiteX399" fmla="*/ 3014066 w 3079941"/>
                  <a:gd name="connsiteY399" fmla="*/ 805087 h 1160647"/>
                  <a:gd name="connsiteX400" fmla="*/ 3014066 w 3079941"/>
                  <a:gd name="connsiteY400" fmla="*/ 818866 h 1160647"/>
                  <a:gd name="connsiteX401" fmla="*/ 3079941 w 3079941"/>
                  <a:gd name="connsiteY401" fmla="*/ 818866 h 1160647"/>
                  <a:gd name="connsiteX402" fmla="*/ 3079941 w 3079941"/>
                  <a:gd name="connsiteY402" fmla="*/ 924638 h 1160647"/>
                  <a:gd name="connsiteX403" fmla="*/ 3079941 w 3079941"/>
                  <a:gd name="connsiteY403" fmla="*/ 1030409 h 1160647"/>
                  <a:gd name="connsiteX404" fmla="*/ 3079941 w 3079941"/>
                  <a:gd name="connsiteY404" fmla="*/ 1160647 h 1160647"/>
                  <a:gd name="connsiteX405" fmla="*/ 200958 w 3079941"/>
                  <a:gd name="connsiteY405" fmla="*/ 1160647 h 1160647"/>
                  <a:gd name="connsiteX406" fmla="*/ 200958 w 3079941"/>
                  <a:gd name="connsiteY406" fmla="*/ 1126882 h 1160647"/>
                  <a:gd name="connsiteX407" fmla="*/ 0 w 3079941"/>
                  <a:gd name="connsiteY407" fmla="*/ 1126882 h 1160647"/>
                  <a:gd name="connsiteX408" fmla="*/ 0 w 3079941"/>
                  <a:gd name="connsiteY408" fmla="*/ 915339 h 1160647"/>
                  <a:gd name="connsiteX409" fmla="*/ 103377 w 3079941"/>
                  <a:gd name="connsiteY409" fmla="*/ 915339 h 1160647"/>
                  <a:gd name="connsiteX410" fmla="*/ 103377 w 3079941"/>
                  <a:gd name="connsiteY410" fmla="*/ 886329 h 1160647"/>
                  <a:gd name="connsiteX411" fmla="*/ 55096 w 3079941"/>
                  <a:gd name="connsiteY411" fmla="*/ 886329 h 1160647"/>
                  <a:gd name="connsiteX412" fmla="*/ 55096 w 3079941"/>
                  <a:gd name="connsiteY412" fmla="*/ 724196 h 1160647"/>
                  <a:gd name="connsiteX413" fmla="*/ 75363 w 3079941"/>
                  <a:gd name="connsiteY413" fmla="*/ 724196 h 1160647"/>
                  <a:gd name="connsiteX414" fmla="*/ 75870 w 3079941"/>
                  <a:gd name="connsiteY414" fmla="*/ 723115 h 1160647"/>
                  <a:gd name="connsiteX415" fmla="*/ 79416 w 3079941"/>
                  <a:gd name="connsiteY415" fmla="*/ 715549 h 1160647"/>
                  <a:gd name="connsiteX416" fmla="*/ 81190 w 3079941"/>
                  <a:gd name="connsiteY416" fmla="*/ 715819 h 1160647"/>
                  <a:gd name="connsiteX417" fmla="*/ 93603 w 3079941"/>
                  <a:gd name="connsiteY417" fmla="*/ 717710 h 1160647"/>
                  <a:gd name="connsiteX418" fmla="*/ 94110 w 3079941"/>
                  <a:gd name="connsiteY418" fmla="*/ 719062 h 1160647"/>
                  <a:gd name="connsiteX419" fmla="*/ 97656 w 3079941"/>
                  <a:gd name="connsiteY419" fmla="*/ 728519 h 1160647"/>
                  <a:gd name="connsiteX420" fmla="*/ 124003 w 3079941"/>
                  <a:gd name="connsiteY420" fmla="*/ 730681 h 1160647"/>
                  <a:gd name="connsiteX421" fmla="*/ 124003 w 3079941"/>
                  <a:gd name="connsiteY421" fmla="*/ 607460 h 1160647"/>
                  <a:gd name="connsiteX422" fmla="*/ 126030 w 3079941"/>
                  <a:gd name="connsiteY422" fmla="*/ 607460 h 1160647"/>
                  <a:gd name="connsiteX423" fmla="*/ 140217 w 3079941"/>
                  <a:gd name="connsiteY423" fmla="*/ 607460 h 1160647"/>
                  <a:gd name="connsiteX424" fmla="*/ 140217 w 3079941"/>
                  <a:gd name="connsiteY424" fmla="*/ 471268 h 1160647"/>
                  <a:gd name="connsiteX425" fmla="*/ 141990 w 3079941"/>
                  <a:gd name="connsiteY425" fmla="*/ 471268 h 1160647"/>
                  <a:gd name="connsiteX426" fmla="*/ 154404 w 3079941"/>
                  <a:gd name="connsiteY426" fmla="*/ 471268 h 1160647"/>
                  <a:gd name="connsiteX427" fmla="*/ 154404 w 3079941"/>
                  <a:gd name="connsiteY427" fmla="*/ 356694 h 1160647"/>
                  <a:gd name="connsiteX428" fmla="*/ 158457 w 3079941"/>
                  <a:gd name="connsiteY428" fmla="*/ 328590 h 1160647"/>
                  <a:gd name="connsiteX429" fmla="*/ 160484 w 3079941"/>
                  <a:gd name="connsiteY429" fmla="*/ 328590 h 1160647"/>
                  <a:gd name="connsiteX430" fmla="*/ 174671 w 3079941"/>
                  <a:gd name="connsiteY430" fmla="*/ 328590 h 1160647"/>
                  <a:gd name="connsiteX431" fmla="*/ 211151 w 3079941"/>
                  <a:gd name="connsiteY431" fmla="*/ 246443 h 1160647"/>
                  <a:gd name="connsiteX432" fmla="*/ 215205 w 3079941"/>
                  <a:gd name="connsiteY432" fmla="*/ 0 h 1160647"/>
                  <a:gd name="connsiteX0" fmla="*/ 215205 w 3079941"/>
                  <a:gd name="connsiteY0" fmla="*/ 0 h 1160647"/>
                  <a:gd name="connsiteX1" fmla="*/ 217231 w 3079941"/>
                  <a:gd name="connsiteY1" fmla="*/ 246443 h 1160647"/>
                  <a:gd name="connsiteX2" fmla="*/ 255738 w 3079941"/>
                  <a:gd name="connsiteY2" fmla="*/ 326429 h 1160647"/>
                  <a:gd name="connsiteX3" fmla="*/ 257765 w 3079941"/>
                  <a:gd name="connsiteY3" fmla="*/ 326429 h 1160647"/>
                  <a:gd name="connsiteX4" fmla="*/ 271952 w 3079941"/>
                  <a:gd name="connsiteY4" fmla="*/ 326429 h 1160647"/>
                  <a:gd name="connsiteX5" fmla="*/ 271952 w 3079941"/>
                  <a:gd name="connsiteY5" fmla="*/ 350208 h 1160647"/>
                  <a:gd name="connsiteX6" fmla="*/ 272459 w 3079941"/>
                  <a:gd name="connsiteY6" fmla="*/ 351019 h 1160647"/>
                  <a:gd name="connsiteX7" fmla="*/ 276005 w 3079941"/>
                  <a:gd name="connsiteY7" fmla="*/ 356694 h 1160647"/>
                  <a:gd name="connsiteX8" fmla="*/ 276005 w 3079941"/>
                  <a:gd name="connsiteY8" fmla="*/ 471268 h 1160647"/>
                  <a:gd name="connsiteX9" fmla="*/ 278285 w 3079941"/>
                  <a:gd name="connsiteY9" fmla="*/ 471268 h 1160647"/>
                  <a:gd name="connsiteX10" fmla="*/ 294246 w 3079941"/>
                  <a:gd name="connsiteY10" fmla="*/ 471268 h 1160647"/>
                  <a:gd name="connsiteX11" fmla="*/ 294246 w 3079941"/>
                  <a:gd name="connsiteY11" fmla="*/ 611783 h 1160647"/>
                  <a:gd name="connsiteX12" fmla="*/ 295766 w 3079941"/>
                  <a:gd name="connsiteY12" fmla="*/ 611513 h 1160647"/>
                  <a:gd name="connsiteX13" fmla="*/ 306406 w 3079941"/>
                  <a:gd name="connsiteY13" fmla="*/ 609622 h 1160647"/>
                  <a:gd name="connsiteX14" fmla="*/ 304379 w 3079941"/>
                  <a:gd name="connsiteY14" fmla="*/ 698254 h 1160647"/>
                  <a:gd name="connsiteX15" fmla="*/ 305899 w 3079941"/>
                  <a:gd name="connsiteY15" fmla="*/ 698525 h 1160647"/>
                  <a:gd name="connsiteX16" fmla="*/ 316539 w 3079941"/>
                  <a:gd name="connsiteY16" fmla="*/ 700416 h 1160647"/>
                  <a:gd name="connsiteX17" fmla="*/ 316792 w 3079941"/>
                  <a:gd name="connsiteY17" fmla="*/ 701227 h 1160647"/>
                  <a:gd name="connsiteX18" fmla="*/ 318566 w 3079941"/>
                  <a:gd name="connsiteY18" fmla="*/ 706902 h 1160647"/>
                  <a:gd name="connsiteX19" fmla="*/ 319326 w 3079941"/>
                  <a:gd name="connsiteY19" fmla="*/ 704470 h 1160647"/>
                  <a:gd name="connsiteX20" fmla="*/ 324646 w 3079941"/>
                  <a:gd name="connsiteY20" fmla="*/ 687446 h 1160647"/>
                  <a:gd name="connsiteX21" fmla="*/ 326419 w 3079941"/>
                  <a:gd name="connsiteY21" fmla="*/ 687446 h 1160647"/>
                  <a:gd name="connsiteX22" fmla="*/ 338833 w 3079941"/>
                  <a:gd name="connsiteY22" fmla="*/ 687446 h 1160647"/>
                  <a:gd name="connsiteX23" fmla="*/ 338833 w 3079941"/>
                  <a:gd name="connsiteY23" fmla="*/ 719872 h 1160647"/>
                  <a:gd name="connsiteX24" fmla="*/ 339846 w 3079941"/>
                  <a:gd name="connsiteY24" fmla="*/ 720413 h 1160647"/>
                  <a:gd name="connsiteX25" fmla="*/ 346940 w 3079941"/>
                  <a:gd name="connsiteY25" fmla="*/ 724196 h 1160647"/>
                  <a:gd name="connsiteX26" fmla="*/ 346940 w 3079941"/>
                  <a:gd name="connsiteY26" fmla="*/ 725547 h 1160647"/>
                  <a:gd name="connsiteX27" fmla="*/ 346940 w 3079941"/>
                  <a:gd name="connsiteY27" fmla="*/ 735005 h 1160647"/>
                  <a:gd name="connsiteX28" fmla="*/ 391527 w 3079941"/>
                  <a:gd name="connsiteY28" fmla="*/ 735005 h 1160647"/>
                  <a:gd name="connsiteX29" fmla="*/ 391527 w 3079941"/>
                  <a:gd name="connsiteY29" fmla="*/ 736086 h 1160647"/>
                  <a:gd name="connsiteX30" fmla="*/ 391527 w 3079941"/>
                  <a:gd name="connsiteY30" fmla="*/ 743652 h 1160647"/>
                  <a:gd name="connsiteX31" fmla="*/ 393553 w 3079941"/>
                  <a:gd name="connsiteY31" fmla="*/ 743652 h 1160647"/>
                  <a:gd name="connsiteX32" fmla="*/ 407740 w 3079941"/>
                  <a:gd name="connsiteY32" fmla="*/ 743652 h 1160647"/>
                  <a:gd name="connsiteX33" fmla="*/ 407740 w 3079941"/>
                  <a:gd name="connsiteY33" fmla="*/ 713387 h 1160647"/>
                  <a:gd name="connsiteX34" fmla="*/ 452327 w 3079941"/>
                  <a:gd name="connsiteY34" fmla="*/ 713387 h 1160647"/>
                  <a:gd name="connsiteX35" fmla="*/ 452327 w 3079941"/>
                  <a:gd name="connsiteY35" fmla="*/ 712036 h 1160647"/>
                  <a:gd name="connsiteX36" fmla="*/ 452327 w 3079941"/>
                  <a:gd name="connsiteY36" fmla="*/ 702578 h 1160647"/>
                  <a:gd name="connsiteX37" fmla="*/ 453341 w 3079941"/>
                  <a:gd name="connsiteY37" fmla="*/ 702578 h 1160647"/>
                  <a:gd name="connsiteX38" fmla="*/ 460434 w 3079941"/>
                  <a:gd name="connsiteY38" fmla="*/ 702578 h 1160647"/>
                  <a:gd name="connsiteX39" fmla="*/ 460434 w 3079941"/>
                  <a:gd name="connsiteY39" fmla="*/ 700687 h 1160647"/>
                  <a:gd name="connsiteX40" fmla="*/ 460434 w 3079941"/>
                  <a:gd name="connsiteY40" fmla="*/ 687446 h 1160647"/>
                  <a:gd name="connsiteX41" fmla="*/ 461194 w 3079941"/>
                  <a:gd name="connsiteY41" fmla="*/ 687446 h 1160647"/>
                  <a:gd name="connsiteX42" fmla="*/ 466514 w 3079941"/>
                  <a:gd name="connsiteY42" fmla="*/ 687446 h 1160647"/>
                  <a:gd name="connsiteX43" fmla="*/ 466514 w 3079941"/>
                  <a:gd name="connsiteY43" fmla="*/ 686365 h 1160647"/>
                  <a:gd name="connsiteX44" fmla="*/ 466514 w 3079941"/>
                  <a:gd name="connsiteY44" fmla="*/ 678798 h 1160647"/>
                  <a:gd name="connsiteX45" fmla="*/ 468541 w 3079941"/>
                  <a:gd name="connsiteY45" fmla="*/ 678798 h 1160647"/>
                  <a:gd name="connsiteX46" fmla="*/ 482728 w 3079941"/>
                  <a:gd name="connsiteY46" fmla="*/ 678798 h 1160647"/>
                  <a:gd name="connsiteX47" fmla="*/ 482728 w 3079941"/>
                  <a:gd name="connsiteY47" fmla="*/ 679879 h 1160647"/>
                  <a:gd name="connsiteX48" fmla="*/ 482728 w 3079941"/>
                  <a:gd name="connsiteY48" fmla="*/ 687446 h 1160647"/>
                  <a:gd name="connsiteX49" fmla="*/ 505021 w 3079941"/>
                  <a:gd name="connsiteY49" fmla="*/ 687446 h 1160647"/>
                  <a:gd name="connsiteX50" fmla="*/ 505021 w 3079941"/>
                  <a:gd name="connsiteY50" fmla="*/ 685554 h 1160647"/>
                  <a:gd name="connsiteX51" fmla="*/ 505021 w 3079941"/>
                  <a:gd name="connsiteY51" fmla="*/ 672313 h 1160647"/>
                  <a:gd name="connsiteX52" fmla="*/ 506795 w 3079941"/>
                  <a:gd name="connsiteY52" fmla="*/ 672313 h 1160647"/>
                  <a:gd name="connsiteX53" fmla="*/ 519208 w 3079941"/>
                  <a:gd name="connsiteY53" fmla="*/ 672313 h 1160647"/>
                  <a:gd name="connsiteX54" fmla="*/ 519208 w 3079941"/>
                  <a:gd name="connsiteY54" fmla="*/ 696093 h 1160647"/>
                  <a:gd name="connsiteX55" fmla="*/ 520222 w 3079941"/>
                  <a:gd name="connsiteY55" fmla="*/ 696093 h 1160647"/>
                  <a:gd name="connsiteX56" fmla="*/ 527315 w 3079941"/>
                  <a:gd name="connsiteY56" fmla="*/ 696093 h 1160647"/>
                  <a:gd name="connsiteX57" fmla="*/ 527315 w 3079941"/>
                  <a:gd name="connsiteY57" fmla="*/ 695012 h 1160647"/>
                  <a:gd name="connsiteX58" fmla="*/ 527315 w 3079941"/>
                  <a:gd name="connsiteY58" fmla="*/ 687446 h 1160647"/>
                  <a:gd name="connsiteX59" fmla="*/ 529088 w 3079941"/>
                  <a:gd name="connsiteY59" fmla="*/ 687446 h 1160647"/>
                  <a:gd name="connsiteX60" fmla="*/ 541502 w 3079941"/>
                  <a:gd name="connsiteY60" fmla="*/ 687446 h 1160647"/>
                  <a:gd name="connsiteX61" fmla="*/ 541502 w 3079941"/>
                  <a:gd name="connsiteY61" fmla="*/ 713387 h 1160647"/>
                  <a:gd name="connsiteX62" fmla="*/ 543529 w 3079941"/>
                  <a:gd name="connsiteY62" fmla="*/ 713387 h 1160647"/>
                  <a:gd name="connsiteX63" fmla="*/ 557715 w 3079941"/>
                  <a:gd name="connsiteY63" fmla="*/ 713387 h 1160647"/>
                  <a:gd name="connsiteX64" fmla="*/ 557715 w 3079941"/>
                  <a:gd name="connsiteY64" fmla="*/ 715008 h 1160647"/>
                  <a:gd name="connsiteX65" fmla="*/ 557715 w 3079941"/>
                  <a:gd name="connsiteY65" fmla="*/ 726358 h 1160647"/>
                  <a:gd name="connsiteX66" fmla="*/ 558475 w 3079941"/>
                  <a:gd name="connsiteY66" fmla="*/ 726358 h 1160647"/>
                  <a:gd name="connsiteX67" fmla="*/ 563796 w 3079941"/>
                  <a:gd name="connsiteY67" fmla="*/ 726358 h 1160647"/>
                  <a:gd name="connsiteX68" fmla="*/ 563796 w 3079941"/>
                  <a:gd name="connsiteY68" fmla="*/ 725547 h 1160647"/>
                  <a:gd name="connsiteX69" fmla="*/ 563796 w 3079941"/>
                  <a:gd name="connsiteY69" fmla="*/ 719872 h 1160647"/>
                  <a:gd name="connsiteX70" fmla="*/ 594196 w 3079941"/>
                  <a:gd name="connsiteY70" fmla="*/ 719872 h 1160647"/>
                  <a:gd name="connsiteX71" fmla="*/ 594196 w 3079941"/>
                  <a:gd name="connsiteY71" fmla="*/ 743652 h 1160647"/>
                  <a:gd name="connsiteX72" fmla="*/ 595209 w 3079941"/>
                  <a:gd name="connsiteY72" fmla="*/ 743652 h 1160647"/>
                  <a:gd name="connsiteX73" fmla="*/ 602303 w 3079941"/>
                  <a:gd name="connsiteY73" fmla="*/ 743652 h 1160647"/>
                  <a:gd name="connsiteX74" fmla="*/ 602303 w 3079941"/>
                  <a:gd name="connsiteY74" fmla="*/ 744733 h 1160647"/>
                  <a:gd name="connsiteX75" fmla="*/ 602303 w 3079941"/>
                  <a:gd name="connsiteY75" fmla="*/ 752299 h 1160647"/>
                  <a:gd name="connsiteX76" fmla="*/ 603063 w 3079941"/>
                  <a:gd name="connsiteY76" fmla="*/ 752299 h 1160647"/>
                  <a:gd name="connsiteX77" fmla="*/ 608383 w 3079941"/>
                  <a:gd name="connsiteY77" fmla="*/ 752299 h 1160647"/>
                  <a:gd name="connsiteX78" fmla="*/ 608383 w 3079941"/>
                  <a:gd name="connsiteY78" fmla="*/ 750137 h 1160647"/>
                  <a:gd name="connsiteX79" fmla="*/ 608383 w 3079941"/>
                  <a:gd name="connsiteY79" fmla="*/ 735005 h 1160647"/>
                  <a:gd name="connsiteX80" fmla="*/ 609396 w 3079941"/>
                  <a:gd name="connsiteY80" fmla="*/ 735005 h 1160647"/>
                  <a:gd name="connsiteX81" fmla="*/ 616490 w 3079941"/>
                  <a:gd name="connsiteY81" fmla="*/ 735005 h 1160647"/>
                  <a:gd name="connsiteX82" fmla="*/ 616490 w 3079941"/>
                  <a:gd name="connsiteY82" fmla="*/ 736086 h 1160647"/>
                  <a:gd name="connsiteX83" fmla="*/ 616490 w 3079941"/>
                  <a:gd name="connsiteY83" fmla="*/ 743652 h 1160647"/>
                  <a:gd name="connsiteX84" fmla="*/ 621810 w 3079941"/>
                  <a:gd name="connsiteY84" fmla="*/ 741659 h 1160647"/>
                  <a:gd name="connsiteX85" fmla="*/ 622570 w 3079941"/>
                  <a:gd name="connsiteY85" fmla="*/ 740679 h 1160647"/>
                  <a:gd name="connsiteX86" fmla="*/ 622570 w 3079941"/>
                  <a:gd name="connsiteY86" fmla="*/ 735005 h 1160647"/>
                  <a:gd name="connsiteX87" fmla="*/ 661077 w 3079941"/>
                  <a:gd name="connsiteY87" fmla="*/ 735005 h 1160647"/>
                  <a:gd name="connsiteX88" fmla="*/ 661077 w 3079941"/>
                  <a:gd name="connsiteY88" fmla="*/ 758784 h 1160647"/>
                  <a:gd name="connsiteX89" fmla="*/ 663103 w 3079941"/>
                  <a:gd name="connsiteY89" fmla="*/ 758784 h 1160647"/>
                  <a:gd name="connsiteX90" fmla="*/ 677290 w 3079941"/>
                  <a:gd name="connsiteY90" fmla="*/ 758784 h 1160647"/>
                  <a:gd name="connsiteX91" fmla="*/ 677290 w 3079941"/>
                  <a:gd name="connsiteY91" fmla="*/ 759865 h 1160647"/>
                  <a:gd name="connsiteX92" fmla="*/ 677290 w 3079941"/>
                  <a:gd name="connsiteY92" fmla="*/ 767431 h 1160647"/>
                  <a:gd name="connsiteX93" fmla="*/ 679064 w 3079941"/>
                  <a:gd name="connsiteY93" fmla="*/ 767431 h 1160647"/>
                  <a:gd name="connsiteX94" fmla="*/ 691477 w 3079941"/>
                  <a:gd name="connsiteY94" fmla="*/ 767431 h 1160647"/>
                  <a:gd name="connsiteX95" fmla="*/ 691477 w 3079941"/>
                  <a:gd name="connsiteY95" fmla="*/ 743652 h 1160647"/>
                  <a:gd name="connsiteX96" fmla="*/ 692490 w 3079941"/>
                  <a:gd name="connsiteY96" fmla="*/ 743652 h 1160647"/>
                  <a:gd name="connsiteX97" fmla="*/ 699584 w 3079941"/>
                  <a:gd name="connsiteY97" fmla="*/ 743652 h 1160647"/>
                  <a:gd name="connsiteX98" fmla="*/ 699584 w 3079941"/>
                  <a:gd name="connsiteY98" fmla="*/ 711225 h 1160647"/>
                  <a:gd name="connsiteX99" fmla="*/ 700597 w 3079941"/>
                  <a:gd name="connsiteY99" fmla="*/ 711225 h 1160647"/>
                  <a:gd name="connsiteX100" fmla="*/ 707691 w 3079941"/>
                  <a:gd name="connsiteY100" fmla="*/ 711225 h 1160647"/>
                  <a:gd name="connsiteX101" fmla="*/ 707691 w 3079941"/>
                  <a:gd name="connsiteY101" fmla="*/ 709334 h 1160647"/>
                  <a:gd name="connsiteX102" fmla="*/ 707691 w 3079941"/>
                  <a:gd name="connsiteY102" fmla="*/ 696093 h 1160647"/>
                  <a:gd name="connsiteX103" fmla="*/ 706424 w 3079941"/>
                  <a:gd name="connsiteY103" fmla="*/ 694471 h 1160647"/>
                  <a:gd name="connsiteX104" fmla="*/ 711744 w 3079941"/>
                  <a:gd name="connsiteY104" fmla="*/ 683122 h 1160647"/>
                  <a:gd name="connsiteX105" fmla="*/ 719851 w 3079941"/>
                  <a:gd name="connsiteY105" fmla="*/ 711225 h 1160647"/>
                  <a:gd name="connsiteX106" fmla="*/ 720611 w 3079941"/>
                  <a:gd name="connsiteY106" fmla="*/ 711225 h 1160647"/>
                  <a:gd name="connsiteX107" fmla="*/ 725931 w 3079941"/>
                  <a:gd name="connsiteY107" fmla="*/ 711225 h 1160647"/>
                  <a:gd name="connsiteX108" fmla="*/ 725931 w 3079941"/>
                  <a:gd name="connsiteY108" fmla="*/ 605298 h 1160647"/>
                  <a:gd name="connsiteX109" fmla="*/ 727451 w 3079941"/>
                  <a:gd name="connsiteY109" fmla="*/ 605298 h 1160647"/>
                  <a:gd name="connsiteX110" fmla="*/ 738091 w 3079941"/>
                  <a:gd name="connsiteY110" fmla="*/ 605298 h 1160647"/>
                  <a:gd name="connsiteX111" fmla="*/ 738091 w 3079941"/>
                  <a:gd name="connsiteY111" fmla="*/ 557739 h 1160647"/>
                  <a:gd name="connsiteX112" fmla="*/ 764438 w 3079941"/>
                  <a:gd name="connsiteY112" fmla="*/ 557739 h 1160647"/>
                  <a:gd name="connsiteX113" fmla="*/ 764438 w 3079941"/>
                  <a:gd name="connsiteY113" fmla="*/ 536121 h 1160647"/>
                  <a:gd name="connsiteX114" fmla="*/ 798892 w 3079941"/>
                  <a:gd name="connsiteY114" fmla="*/ 536121 h 1160647"/>
                  <a:gd name="connsiteX115" fmla="*/ 798892 w 3079941"/>
                  <a:gd name="connsiteY115" fmla="*/ 538553 h 1160647"/>
                  <a:gd name="connsiteX116" fmla="*/ 798892 w 3079941"/>
                  <a:gd name="connsiteY116" fmla="*/ 555577 h 1160647"/>
                  <a:gd name="connsiteX117" fmla="*/ 801172 w 3079941"/>
                  <a:gd name="connsiteY117" fmla="*/ 555577 h 1160647"/>
                  <a:gd name="connsiteX118" fmla="*/ 817132 w 3079941"/>
                  <a:gd name="connsiteY118" fmla="*/ 555577 h 1160647"/>
                  <a:gd name="connsiteX119" fmla="*/ 817132 w 3079941"/>
                  <a:gd name="connsiteY119" fmla="*/ 603136 h 1160647"/>
                  <a:gd name="connsiteX120" fmla="*/ 818145 w 3079941"/>
                  <a:gd name="connsiteY120" fmla="*/ 603136 h 1160647"/>
                  <a:gd name="connsiteX121" fmla="*/ 825239 w 3079941"/>
                  <a:gd name="connsiteY121" fmla="*/ 603136 h 1160647"/>
                  <a:gd name="connsiteX122" fmla="*/ 839426 w 3079941"/>
                  <a:gd name="connsiteY122" fmla="*/ 607460 h 1160647"/>
                  <a:gd name="connsiteX123" fmla="*/ 839426 w 3079941"/>
                  <a:gd name="connsiteY123" fmla="*/ 646372 h 1160647"/>
                  <a:gd name="connsiteX124" fmla="*/ 840439 w 3079941"/>
                  <a:gd name="connsiteY124" fmla="*/ 646372 h 1160647"/>
                  <a:gd name="connsiteX125" fmla="*/ 847532 w 3079941"/>
                  <a:gd name="connsiteY125" fmla="*/ 646372 h 1160647"/>
                  <a:gd name="connsiteX126" fmla="*/ 847532 w 3079941"/>
                  <a:gd name="connsiteY126" fmla="*/ 647993 h 1160647"/>
                  <a:gd name="connsiteX127" fmla="*/ 847532 w 3079941"/>
                  <a:gd name="connsiteY127" fmla="*/ 659342 h 1160647"/>
                  <a:gd name="connsiteX128" fmla="*/ 849559 w 3079941"/>
                  <a:gd name="connsiteY128" fmla="*/ 659342 h 1160647"/>
                  <a:gd name="connsiteX129" fmla="*/ 863746 w 3079941"/>
                  <a:gd name="connsiteY129" fmla="*/ 659342 h 1160647"/>
                  <a:gd name="connsiteX130" fmla="*/ 869826 w 3079941"/>
                  <a:gd name="connsiteY130" fmla="*/ 665828 h 1160647"/>
                  <a:gd name="connsiteX131" fmla="*/ 869826 w 3079941"/>
                  <a:gd name="connsiteY131" fmla="*/ 687446 h 1160647"/>
                  <a:gd name="connsiteX132" fmla="*/ 872106 w 3079941"/>
                  <a:gd name="connsiteY132" fmla="*/ 687446 h 1160647"/>
                  <a:gd name="connsiteX133" fmla="*/ 888066 w 3079941"/>
                  <a:gd name="connsiteY133" fmla="*/ 687446 h 1160647"/>
                  <a:gd name="connsiteX134" fmla="*/ 888066 w 3079941"/>
                  <a:gd name="connsiteY134" fmla="*/ 688526 h 1160647"/>
                  <a:gd name="connsiteX135" fmla="*/ 888066 w 3079941"/>
                  <a:gd name="connsiteY135" fmla="*/ 696093 h 1160647"/>
                  <a:gd name="connsiteX136" fmla="*/ 889333 w 3079941"/>
                  <a:gd name="connsiteY136" fmla="*/ 696093 h 1160647"/>
                  <a:gd name="connsiteX137" fmla="*/ 898200 w 3079941"/>
                  <a:gd name="connsiteY137" fmla="*/ 696093 h 1160647"/>
                  <a:gd name="connsiteX138" fmla="*/ 898200 w 3079941"/>
                  <a:gd name="connsiteY138" fmla="*/ 698254 h 1160647"/>
                  <a:gd name="connsiteX139" fmla="*/ 898200 w 3079941"/>
                  <a:gd name="connsiteY139" fmla="*/ 713387 h 1160647"/>
                  <a:gd name="connsiteX140" fmla="*/ 902253 w 3079941"/>
                  <a:gd name="connsiteY140" fmla="*/ 711495 h 1160647"/>
                  <a:gd name="connsiteX141" fmla="*/ 902253 w 3079941"/>
                  <a:gd name="connsiteY141" fmla="*/ 698254 h 1160647"/>
                  <a:gd name="connsiteX142" fmla="*/ 903266 w 3079941"/>
                  <a:gd name="connsiteY142" fmla="*/ 698254 h 1160647"/>
                  <a:gd name="connsiteX143" fmla="*/ 910360 w 3079941"/>
                  <a:gd name="connsiteY143" fmla="*/ 698254 h 1160647"/>
                  <a:gd name="connsiteX144" fmla="*/ 910360 w 3079941"/>
                  <a:gd name="connsiteY144" fmla="*/ 699876 h 1160647"/>
                  <a:gd name="connsiteX145" fmla="*/ 910360 w 3079941"/>
                  <a:gd name="connsiteY145" fmla="*/ 711225 h 1160647"/>
                  <a:gd name="connsiteX146" fmla="*/ 911120 w 3079941"/>
                  <a:gd name="connsiteY146" fmla="*/ 711225 h 1160647"/>
                  <a:gd name="connsiteX147" fmla="*/ 916440 w 3079941"/>
                  <a:gd name="connsiteY147" fmla="*/ 711225 h 1160647"/>
                  <a:gd name="connsiteX148" fmla="*/ 965080 w 3079941"/>
                  <a:gd name="connsiteY148" fmla="*/ 706902 h 1160647"/>
                  <a:gd name="connsiteX149" fmla="*/ 965080 w 3079941"/>
                  <a:gd name="connsiteY149" fmla="*/ 708253 h 1160647"/>
                  <a:gd name="connsiteX150" fmla="*/ 965080 w 3079941"/>
                  <a:gd name="connsiteY150" fmla="*/ 717710 h 1160647"/>
                  <a:gd name="connsiteX151" fmla="*/ 965840 w 3079941"/>
                  <a:gd name="connsiteY151" fmla="*/ 717710 h 1160647"/>
                  <a:gd name="connsiteX152" fmla="*/ 971161 w 3079941"/>
                  <a:gd name="connsiteY152" fmla="*/ 717710 h 1160647"/>
                  <a:gd name="connsiteX153" fmla="*/ 971161 w 3079941"/>
                  <a:gd name="connsiteY153" fmla="*/ 719872 h 1160647"/>
                  <a:gd name="connsiteX154" fmla="*/ 971161 w 3079941"/>
                  <a:gd name="connsiteY154" fmla="*/ 735005 h 1160647"/>
                  <a:gd name="connsiteX155" fmla="*/ 973187 w 3079941"/>
                  <a:gd name="connsiteY155" fmla="*/ 733654 h 1160647"/>
                  <a:gd name="connsiteX156" fmla="*/ 987374 w 3079941"/>
                  <a:gd name="connsiteY156" fmla="*/ 724196 h 1160647"/>
                  <a:gd name="connsiteX157" fmla="*/ 993454 w 3079941"/>
                  <a:gd name="connsiteY157" fmla="*/ 683122 h 1160647"/>
                  <a:gd name="connsiteX158" fmla="*/ 994214 w 3079941"/>
                  <a:gd name="connsiteY158" fmla="*/ 682852 h 1160647"/>
                  <a:gd name="connsiteX159" fmla="*/ 999534 w 3079941"/>
                  <a:gd name="connsiteY159" fmla="*/ 680960 h 1160647"/>
                  <a:gd name="connsiteX160" fmla="*/ 1001561 w 3079941"/>
                  <a:gd name="connsiteY160" fmla="*/ 611783 h 1160647"/>
                  <a:gd name="connsiteX161" fmla="*/ 1003588 w 3079941"/>
                  <a:gd name="connsiteY161" fmla="*/ 680960 h 1160647"/>
                  <a:gd name="connsiteX162" fmla="*/ 1004348 w 3079941"/>
                  <a:gd name="connsiteY162" fmla="*/ 681230 h 1160647"/>
                  <a:gd name="connsiteX163" fmla="*/ 1009668 w 3079941"/>
                  <a:gd name="connsiteY163" fmla="*/ 683122 h 1160647"/>
                  <a:gd name="connsiteX164" fmla="*/ 1009668 w 3079941"/>
                  <a:gd name="connsiteY164" fmla="*/ 596651 h 1160647"/>
                  <a:gd name="connsiteX165" fmla="*/ 1013721 w 3079941"/>
                  <a:gd name="connsiteY165" fmla="*/ 564224 h 1160647"/>
                  <a:gd name="connsiteX166" fmla="*/ 1052228 w 3079941"/>
                  <a:gd name="connsiteY166" fmla="*/ 564224 h 1160647"/>
                  <a:gd name="connsiteX167" fmla="*/ 1052228 w 3079941"/>
                  <a:gd name="connsiteY167" fmla="*/ 596651 h 1160647"/>
                  <a:gd name="connsiteX168" fmla="*/ 1052988 w 3079941"/>
                  <a:gd name="connsiteY168" fmla="*/ 596651 h 1160647"/>
                  <a:gd name="connsiteX169" fmla="*/ 1058308 w 3079941"/>
                  <a:gd name="connsiteY169" fmla="*/ 596651 h 1160647"/>
                  <a:gd name="connsiteX170" fmla="*/ 1058308 w 3079941"/>
                  <a:gd name="connsiteY170" fmla="*/ 514503 h 1160647"/>
                  <a:gd name="connsiteX171" fmla="*/ 1060082 w 3079941"/>
                  <a:gd name="connsiteY171" fmla="*/ 514503 h 1160647"/>
                  <a:gd name="connsiteX172" fmla="*/ 1072495 w 3079941"/>
                  <a:gd name="connsiteY172" fmla="*/ 514503 h 1160647"/>
                  <a:gd name="connsiteX173" fmla="*/ 1072495 w 3079941"/>
                  <a:gd name="connsiteY173" fmla="*/ 512612 h 1160647"/>
                  <a:gd name="connsiteX174" fmla="*/ 1072495 w 3079941"/>
                  <a:gd name="connsiteY174" fmla="*/ 499371 h 1160647"/>
                  <a:gd name="connsiteX175" fmla="*/ 1094789 w 3079941"/>
                  <a:gd name="connsiteY175" fmla="*/ 499371 h 1160647"/>
                  <a:gd name="connsiteX176" fmla="*/ 1094789 w 3079941"/>
                  <a:gd name="connsiteY176" fmla="*/ 498290 h 1160647"/>
                  <a:gd name="connsiteX177" fmla="*/ 1094789 w 3079941"/>
                  <a:gd name="connsiteY177" fmla="*/ 490724 h 1160647"/>
                  <a:gd name="connsiteX178" fmla="*/ 1096562 w 3079941"/>
                  <a:gd name="connsiteY178" fmla="*/ 490724 h 1160647"/>
                  <a:gd name="connsiteX179" fmla="*/ 1108976 w 3079941"/>
                  <a:gd name="connsiteY179" fmla="*/ 490724 h 1160647"/>
                  <a:gd name="connsiteX180" fmla="*/ 1108976 w 3079941"/>
                  <a:gd name="connsiteY180" fmla="*/ 491805 h 1160647"/>
                  <a:gd name="connsiteX181" fmla="*/ 1108976 w 3079941"/>
                  <a:gd name="connsiteY181" fmla="*/ 499371 h 1160647"/>
                  <a:gd name="connsiteX182" fmla="*/ 1109736 w 3079941"/>
                  <a:gd name="connsiteY182" fmla="*/ 499371 h 1160647"/>
                  <a:gd name="connsiteX183" fmla="*/ 1115056 w 3079941"/>
                  <a:gd name="connsiteY183" fmla="*/ 499371 h 1160647"/>
                  <a:gd name="connsiteX184" fmla="*/ 1125189 w 3079941"/>
                  <a:gd name="connsiteY184" fmla="*/ 495047 h 1160647"/>
                  <a:gd name="connsiteX185" fmla="*/ 1129242 w 3079941"/>
                  <a:gd name="connsiteY185" fmla="*/ 498290 h 1160647"/>
                  <a:gd name="connsiteX186" fmla="*/ 1129242 w 3079941"/>
                  <a:gd name="connsiteY186" fmla="*/ 490724 h 1160647"/>
                  <a:gd name="connsiteX187" fmla="*/ 1131522 w 3079941"/>
                  <a:gd name="connsiteY187" fmla="*/ 490724 h 1160647"/>
                  <a:gd name="connsiteX188" fmla="*/ 1147483 w 3079941"/>
                  <a:gd name="connsiteY188" fmla="*/ 490724 h 1160647"/>
                  <a:gd name="connsiteX189" fmla="*/ 1147483 w 3079941"/>
                  <a:gd name="connsiteY189" fmla="*/ 491805 h 1160647"/>
                  <a:gd name="connsiteX190" fmla="*/ 1147483 w 3079941"/>
                  <a:gd name="connsiteY190" fmla="*/ 499371 h 1160647"/>
                  <a:gd name="connsiteX191" fmla="*/ 1177883 w 3079941"/>
                  <a:gd name="connsiteY191" fmla="*/ 499371 h 1160647"/>
                  <a:gd name="connsiteX192" fmla="*/ 1177883 w 3079941"/>
                  <a:gd name="connsiteY192" fmla="*/ 500992 h 1160647"/>
                  <a:gd name="connsiteX193" fmla="*/ 1177883 w 3079941"/>
                  <a:gd name="connsiteY193" fmla="*/ 512342 h 1160647"/>
                  <a:gd name="connsiteX194" fmla="*/ 1204230 w 3079941"/>
                  <a:gd name="connsiteY194" fmla="*/ 512342 h 1160647"/>
                  <a:gd name="connsiteX195" fmla="*/ 1204230 w 3079941"/>
                  <a:gd name="connsiteY195" fmla="*/ 542606 h 1160647"/>
                  <a:gd name="connsiteX196" fmla="*/ 1204990 w 3079941"/>
                  <a:gd name="connsiteY196" fmla="*/ 542606 h 1160647"/>
                  <a:gd name="connsiteX197" fmla="*/ 1210310 w 3079941"/>
                  <a:gd name="connsiteY197" fmla="*/ 542606 h 1160647"/>
                  <a:gd name="connsiteX198" fmla="*/ 1210310 w 3079941"/>
                  <a:gd name="connsiteY198" fmla="*/ 543687 h 1160647"/>
                  <a:gd name="connsiteX199" fmla="*/ 1210310 w 3079941"/>
                  <a:gd name="connsiteY199" fmla="*/ 551254 h 1160647"/>
                  <a:gd name="connsiteX200" fmla="*/ 1214364 w 3079941"/>
                  <a:gd name="connsiteY200" fmla="*/ 581518 h 1160647"/>
                  <a:gd name="connsiteX201" fmla="*/ 1215124 w 3079941"/>
                  <a:gd name="connsiteY201" fmla="*/ 581518 h 1160647"/>
                  <a:gd name="connsiteX202" fmla="*/ 1220444 w 3079941"/>
                  <a:gd name="connsiteY202" fmla="*/ 581518 h 1160647"/>
                  <a:gd name="connsiteX203" fmla="*/ 1220444 w 3079941"/>
                  <a:gd name="connsiteY203" fmla="*/ 582329 h 1160647"/>
                  <a:gd name="connsiteX204" fmla="*/ 1220444 w 3079941"/>
                  <a:gd name="connsiteY204" fmla="*/ 588004 h 1160647"/>
                  <a:gd name="connsiteX205" fmla="*/ 1221457 w 3079941"/>
                  <a:gd name="connsiteY205" fmla="*/ 588004 h 1160647"/>
                  <a:gd name="connsiteX206" fmla="*/ 1228550 w 3079941"/>
                  <a:gd name="connsiteY206" fmla="*/ 588004 h 1160647"/>
                  <a:gd name="connsiteX207" fmla="*/ 1228550 w 3079941"/>
                  <a:gd name="connsiteY207" fmla="*/ 618269 h 1160647"/>
                  <a:gd name="connsiteX208" fmla="*/ 1230577 w 3079941"/>
                  <a:gd name="connsiteY208" fmla="*/ 618269 h 1160647"/>
                  <a:gd name="connsiteX209" fmla="*/ 1244764 w 3079941"/>
                  <a:gd name="connsiteY209" fmla="*/ 618269 h 1160647"/>
                  <a:gd name="connsiteX210" fmla="*/ 1244764 w 3079941"/>
                  <a:gd name="connsiteY210" fmla="*/ 642048 h 1160647"/>
                  <a:gd name="connsiteX211" fmla="*/ 1246791 w 3079941"/>
                  <a:gd name="connsiteY211" fmla="*/ 643669 h 1160647"/>
                  <a:gd name="connsiteX212" fmla="*/ 1246791 w 3079941"/>
                  <a:gd name="connsiteY212" fmla="*/ 655019 h 1160647"/>
                  <a:gd name="connsiteX213" fmla="*/ 1247551 w 3079941"/>
                  <a:gd name="connsiteY213" fmla="*/ 655019 h 1160647"/>
                  <a:gd name="connsiteX214" fmla="*/ 1252871 w 3079941"/>
                  <a:gd name="connsiteY214" fmla="*/ 655019 h 1160647"/>
                  <a:gd name="connsiteX215" fmla="*/ 1252871 w 3079941"/>
                  <a:gd name="connsiteY215" fmla="*/ 678798 h 1160647"/>
                  <a:gd name="connsiteX216" fmla="*/ 1254137 w 3079941"/>
                  <a:gd name="connsiteY216" fmla="*/ 678798 h 1160647"/>
                  <a:gd name="connsiteX217" fmla="*/ 1263004 w 3079941"/>
                  <a:gd name="connsiteY217" fmla="*/ 678798 h 1160647"/>
                  <a:gd name="connsiteX218" fmla="*/ 1265031 w 3079941"/>
                  <a:gd name="connsiteY218" fmla="*/ 682852 h 1160647"/>
                  <a:gd name="connsiteX219" fmla="*/ 1265031 w 3079941"/>
                  <a:gd name="connsiteY219" fmla="*/ 696093 h 1160647"/>
                  <a:gd name="connsiteX220" fmla="*/ 1266551 w 3079941"/>
                  <a:gd name="connsiteY220" fmla="*/ 694201 h 1160647"/>
                  <a:gd name="connsiteX221" fmla="*/ 1277191 w 3079941"/>
                  <a:gd name="connsiteY221" fmla="*/ 680960 h 1160647"/>
                  <a:gd name="connsiteX222" fmla="*/ 1305565 w 3079941"/>
                  <a:gd name="connsiteY222" fmla="*/ 680960 h 1160647"/>
                  <a:gd name="connsiteX223" fmla="*/ 1305565 w 3079941"/>
                  <a:gd name="connsiteY223" fmla="*/ 767431 h 1160647"/>
                  <a:gd name="connsiteX224" fmla="*/ 1306325 w 3079941"/>
                  <a:gd name="connsiteY224" fmla="*/ 767431 h 1160647"/>
                  <a:gd name="connsiteX225" fmla="*/ 1311645 w 3079941"/>
                  <a:gd name="connsiteY225" fmla="*/ 767431 h 1160647"/>
                  <a:gd name="connsiteX226" fmla="*/ 1312405 w 3079941"/>
                  <a:gd name="connsiteY226" fmla="*/ 766080 h 1160647"/>
                  <a:gd name="connsiteX227" fmla="*/ 1317725 w 3079941"/>
                  <a:gd name="connsiteY227" fmla="*/ 756622 h 1160647"/>
                  <a:gd name="connsiteX228" fmla="*/ 1317725 w 3079941"/>
                  <a:gd name="connsiteY228" fmla="*/ 758514 h 1160647"/>
                  <a:gd name="connsiteX229" fmla="*/ 1317725 w 3079941"/>
                  <a:gd name="connsiteY229" fmla="*/ 771755 h 1160647"/>
                  <a:gd name="connsiteX230" fmla="*/ 1321778 w 3079941"/>
                  <a:gd name="connsiteY230" fmla="*/ 726358 h 1160647"/>
                  <a:gd name="connsiteX231" fmla="*/ 1322538 w 3079941"/>
                  <a:gd name="connsiteY231" fmla="*/ 726358 h 1160647"/>
                  <a:gd name="connsiteX232" fmla="*/ 1327858 w 3079941"/>
                  <a:gd name="connsiteY232" fmla="*/ 726358 h 1160647"/>
                  <a:gd name="connsiteX233" fmla="*/ 1327858 w 3079941"/>
                  <a:gd name="connsiteY233" fmla="*/ 661504 h 1160647"/>
                  <a:gd name="connsiteX234" fmla="*/ 1328872 w 3079941"/>
                  <a:gd name="connsiteY234" fmla="*/ 661504 h 1160647"/>
                  <a:gd name="connsiteX235" fmla="*/ 1335965 w 3079941"/>
                  <a:gd name="connsiteY235" fmla="*/ 661504 h 1160647"/>
                  <a:gd name="connsiteX236" fmla="*/ 1348125 w 3079941"/>
                  <a:gd name="connsiteY236" fmla="*/ 618269 h 1160647"/>
                  <a:gd name="connsiteX237" fmla="*/ 1349392 w 3079941"/>
                  <a:gd name="connsiteY237" fmla="*/ 618269 h 1160647"/>
                  <a:gd name="connsiteX238" fmla="*/ 1358259 w 3079941"/>
                  <a:gd name="connsiteY238" fmla="*/ 618269 h 1160647"/>
                  <a:gd name="connsiteX239" fmla="*/ 1368392 w 3079941"/>
                  <a:gd name="connsiteY239" fmla="*/ 661504 h 1160647"/>
                  <a:gd name="connsiteX240" fmla="*/ 1369405 w 3079941"/>
                  <a:gd name="connsiteY240" fmla="*/ 661504 h 1160647"/>
                  <a:gd name="connsiteX241" fmla="*/ 1376499 w 3079941"/>
                  <a:gd name="connsiteY241" fmla="*/ 661504 h 1160647"/>
                  <a:gd name="connsiteX242" fmla="*/ 1376499 w 3079941"/>
                  <a:gd name="connsiteY242" fmla="*/ 700416 h 1160647"/>
                  <a:gd name="connsiteX243" fmla="*/ 1378272 w 3079941"/>
                  <a:gd name="connsiteY243" fmla="*/ 700416 h 1160647"/>
                  <a:gd name="connsiteX244" fmla="*/ 1390686 w 3079941"/>
                  <a:gd name="connsiteY244" fmla="*/ 700416 h 1160647"/>
                  <a:gd name="connsiteX245" fmla="*/ 1390686 w 3079941"/>
                  <a:gd name="connsiteY245" fmla="*/ 702578 h 1160647"/>
                  <a:gd name="connsiteX246" fmla="*/ 1390686 w 3079941"/>
                  <a:gd name="connsiteY246" fmla="*/ 717710 h 1160647"/>
                  <a:gd name="connsiteX247" fmla="*/ 1394739 w 3079941"/>
                  <a:gd name="connsiteY247" fmla="*/ 715549 h 1160647"/>
                  <a:gd name="connsiteX248" fmla="*/ 1394739 w 3079941"/>
                  <a:gd name="connsiteY248" fmla="*/ 700416 h 1160647"/>
                  <a:gd name="connsiteX249" fmla="*/ 1396259 w 3079941"/>
                  <a:gd name="connsiteY249" fmla="*/ 700416 h 1160647"/>
                  <a:gd name="connsiteX250" fmla="*/ 1406899 w 3079941"/>
                  <a:gd name="connsiteY250" fmla="*/ 700416 h 1160647"/>
                  <a:gd name="connsiteX251" fmla="*/ 1406899 w 3079941"/>
                  <a:gd name="connsiteY251" fmla="*/ 702037 h 1160647"/>
                  <a:gd name="connsiteX252" fmla="*/ 1406899 w 3079941"/>
                  <a:gd name="connsiteY252" fmla="*/ 713387 h 1160647"/>
                  <a:gd name="connsiteX253" fmla="*/ 1437300 w 3079941"/>
                  <a:gd name="connsiteY253" fmla="*/ 713387 h 1160647"/>
                  <a:gd name="connsiteX254" fmla="*/ 1437300 w 3079941"/>
                  <a:gd name="connsiteY254" fmla="*/ 676637 h 1160647"/>
                  <a:gd name="connsiteX255" fmla="*/ 1438566 w 3079941"/>
                  <a:gd name="connsiteY255" fmla="*/ 676637 h 1160647"/>
                  <a:gd name="connsiteX256" fmla="*/ 1447433 w 3079941"/>
                  <a:gd name="connsiteY256" fmla="*/ 676637 h 1160647"/>
                  <a:gd name="connsiteX257" fmla="*/ 1447433 w 3079941"/>
                  <a:gd name="connsiteY257" fmla="*/ 698254 h 1160647"/>
                  <a:gd name="connsiteX258" fmla="*/ 1449460 w 3079941"/>
                  <a:gd name="connsiteY258" fmla="*/ 665828 h 1160647"/>
                  <a:gd name="connsiteX259" fmla="*/ 1471753 w 3079941"/>
                  <a:gd name="connsiteY259" fmla="*/ 665828 h 1160647"/>
                  <a:gd name="connsiteX260" fmla="*/ 1471753 w 3079941"/>
                  <a:gd name="connsiteY260" fmla="*/ 664206 h 1160647"/>
                  <a:gd name="connsiteX261" fmla="*/ 1471753 w 3079941"/>
                  <a:gd name="connsiteY261" fmla="*/ 652857 h 1160647"/>
                  <a:gd name="connsiteX262" fmla="*/ 1472513 w 3079941"/>
                  <a:gd name="connsiteY262" fmla="*/ 652857 h 1160647"/>
                  <a:gd name="connsiteX263" fmla="*/ 1477833 w 3079941"/>
                  <a:gd name="connsiteY263" fmla="*/ 652857 h 1160647"/>
                  <a:gd name="connsiteX264" fmla="*/ 1477833 w 3079941"/>
                  <a:gd name="connsiteY264" fmla="*/ 650966 h 1160647"/>
                  <a:gd name="connsiteX265" fmla="*/ 1477833 w 3079941"/>
                  <a:gd name="connsiteY265" fmla="*/ 637725 h 1160647"/>
                  <a:gd name="connsiteX266" fmla="*/ 1481887 w 3079941"/>
                  <a:gd name="connsiteY266" fmla="*/ 644210 h 1160647"/>
                  <a:gd name="connsiteX267" fmla="*/ 1484167 w 3079941"/>
                  <a:gd name="connsiteY267" fmla="*/ 644210 h 1160647"/>
                  <a:gd name="connsiteX268" fmla="*/ 1500127 w 3079941"/>
                  <a:gd name="connsiteY268" fmla="*/ 644210 h 1160647"/>
                  <a:gd name="connsiteX269" fmla="*/ 1500127 w 3079941"/>
                  <a:gd name="connsiteY269" fmla="*/ 643399 h 1160647"/>
                  <a:gd name="connsiteX270" fmla="*/ 1500127 w 3079941"/>
                  <a:gd name="connsiteY270" fmla="*/ 637725 h 1160647"/>
                  <a:gd name="connsiteX271" fmla="*/ 1500887 w 3079941"/>
                  <a:gd name="connsiteY271" fmla="*/ 637725 h 1160647"/>
                  <a:gd name="connsiteX272" fmla="*/ 1506207 w 3079941"/>
                  <a:gd name="connsiteY272" fmla="*/ 637725 h 1160647"/>
                  <a:gd name="connsiteX273" fmla="*/ 1506207 w 3079941"/>
                  <a:gd name="connsiteY273" fmla="*/ 639076 h 1160647"/>
                  <a:gd name="connsiteX274" fmla="*/ 1506207 w 3079941"/>
                  <a:gd name="connsiteY274" fmla="*/ 648534 h 1160647"/>
                  <a:gd name="connsiteX275" fmla="*/ 1544714 w 3079941"/>
                  <a:gd name="connsiteY275" fmla="*/ 648534 h 1160647"/>
                  <a:gd name="connsiteX276" fmla="*/ 1544714 w 3079941"/>
                  <a:gd name="connsiteY276" fmla="*/ 786887 h 1160647"/>
                  <a:gd name="connsiteX277" fmla="*/ 1546234 w 3079941"/>
                  <a:gd name="connsiteY277" fmla="*/ 786887 h 1160647"/>
                  <a:gd name="connsiteX278" fmla="*/ 1556874 w 3079941"/>
                  <a:gd name="connsiteY278" fmla="*/ 786887 h 1160647"/>
                  <a:gd name="connsiteX279" fmla="*/ 1556874 w 3079941"/>
                  <a:gd name="connsiteY279" fmla="*/ 773917 h 1160647"/>
                  <a:gd name="connsiteX280" fmla="*/ 1560928 w 3079941"/>
                  <a:gd name="connsiteY280" fmla="*/ 773917 h 1160647"/>
                  <a:gd name="connsiteX281" fmla="*/ 1560928 w 3079941"/>
                  <a:gd name="connsiteY281" fmla="*/ 786887 h 1160647"/>
                  <a:gd name="connsiteX282" fmla="*/ 1591328 w 3079941"/>
                  <a:gd name="connsiteY282" fmla="*/ 786887 h 1160647"/>
                  <a:gd name="connsiteX283" fmla="*/ 1591328 w 3079941"/>
                  <a:gd name="connsiteY283" fmla="*/ 756622 h 1160647"/>
                  <a:gd name="connsiteX284" fmla="*/ 1603488 w 3079941"/>
                  <a:gd name="connsiteY284" fmla="*/ 756622 h 1160647"/>
                  <a:gd name="connsiteX285" fmla="*/ 1615648 w 3079941"/>
                  <a:gd name="connsiteY285" fmla="*/ 754461 h 1160647"/>
                  <a:gd name="connsiteX286" fmla="*/ 1619702 w 3079941"/>
                  <a:gd name="connsiteY286" fmla="*/ 756622 h 1160647"/>
                  <a:gd name="connsiteX287" fmla="*/ 1629835 w 3079941"/>
                  <a:gd name="connsiteY287" fmla="*/ 756622 h 1160647"/>
                  <a:gd name="connsiteX288" fmla="*/ 1629835 w 3079941"/>
                  <a:gd name="connsiteY288" fmla="*/ 786887 h 1160647"/>
                  <a:gd name="connsiteX289" fmla="*/ 1637942 w 3079941"/>
                  <a:gd name="connsiteY289" fmla="*/ 786887 h 1160647"/>
                  <a:gd name="connsiteX290" fmla="*/ 1637942 w 3079941"/>
                  <a:gd name="connsiteY290" fmla="*/ 804182 h 1160647"/>
                  <a:gd name="connsiteX291" fmla="*/ 1647278 w 3079941"/>
                  <a:gd name="connsiteY291" fmla="*/ 805087 h 1160647"/>
                  <a:gd name="connsiteX292" fmla="*/ 1660236 w 3079941"/>
                  <a:gd name="connsiteY292" fmla="*/ 805087 h 1160647"/>
                  <a:gd name="connsiteX293" fmla="*/ 1660236 w 3079941"/>
                  <a:gd name="connsiteY293" fmla="*/ 789049 h 1160647"/>
                  <a:gd name="connsiteX294" fmla="*/ 1728192 w 3079941"/>
                  <a:gd name="connsiteY294" fmla="*/ 789049 h 1160647"/>
                  <a:gd name="connsiteX295" fmla="*/ 1728192 w 3079941"/>
                  <a:gd name="connsiteY295" fmla="*/ 703796 h 1160647"/>
                  <a:gd name="connsiteX296" fmla="*/ 1800200 w 3079941"/>
                  <a:gd name="connsiteY296" fmla="*/ 703796 h 1160647"/>
                  <a:gd name="connsiteX297" fmla="*/ 1800200 w 3079941"/>
                  <a:gd name="connsiteY297" fmla="*/ 782564 h 1160647"/>
                  <a:gd name="connsiteX298" fmla="*/ 1802104 w 3079941"/>
                  <a:gd name="connsiteY298" fmla="*/ 782564 h 1160647"/>
                  <a:gd name="connsiteX299" fmla="*/ 1803346 w 3079941"/>
                  <a:gd name="connsiteY299" fmla="*/ 805087 h 1160647"/>
                  <a:gd name="connsiteX300" fmla="*/ 1813022 w 3079941"/>
                  <a:gd name="connsiteY300" fmla="*/ 805087 h 1160647"/>
                  <a:gd name="connsiteX301" fmla="*/ 1814264 w 3079941"/>
                  <a:gd name="connsiteY301" fmla="*/ 782564 h 1160647"/>
                  <a:gd name="connsiteX302" fmla="*/ 1820344 w 3079941"/>
                  <a:gd name="connsiteY302" fmla="*/ 782564 h 1160647"/>
                  <a:gd name="connsiteX303" fmla="*/ 1821586 w 3079941"/>
                  <a:gd name="connsiteY303" fmla="*/ 805087 h 1160647"/>
                  <a:gd name="connsiteX304" fmla="*/ 1872208 w 3079941"/>
                  <a:gd name="connsiteY304" fmla="*/ 805087 h 1160647"/>
                  <a:gd name="connsiteX305" fmla="*/ 1872208 w 3079941"/>
                  <a:gd name="connsiteY305" fmla="*/ 642059 h 1160647"/>
                  <a:gd name="connsiteX306" fmla="*/ 2069535 w 3079941"/>
                  <a:gd name="connsiteY306" fmla="*/ 642059 h 1160647"/>
                  <a:gd name="connsiteX307" fmla="*/ 2069535 w 3079941"/>
                  <a:gd name="connsiteY307" fmla="*/ 805087 h 1160647"/>
                  <a:gd name="connsiteX308" fmla="*/ 2088232 w 3079941"/>
                  <a:gd name="connsiteY308" fmla="*/ 805087 h 1160647"/>
                  <a:gd name="connsiteX309" fmla="*/ 2088232 w 3079941"/>
                  <a:gd name="connsiteY309" fmla="*/ 722394 h 1160647"/>
                  <a:gd name="connsiteX310" fmla="*/ 2183352 w 3079941"/>
                  <a:gd name="connsiteY310" fmla="*/ 722394 h 1160647"/>
                  <a:gd name="connsiteX311" fmla="*/ 2195282 w 3079941"/>
                  <a:gd name="connsiteY311" fmla="*/ 404253 h 1160647"/>
                  <a:gd name="connsiteX312" fmla="*/ 2183122 w 3079941"/>
                  <a:gd name="connsiteY312" fmla="*/ 382635 h 1160647"/>
                  <a:gd name="connsiteX313" fmla="*/ 2177042 w 3079941"/>
                  <a:gd name="connsiteY313" fmla="*/ 378311 h 1160647"/>
                  <a:gd name="connsiteX314" fmla="*/ 2185149 w 3079941"/>
                  <a:gd name="connsiteY314" fmla="*/ 354532 h 1160647"/>
                  <a:gd name="connsiteX315" fmla="*/ 2185149 w 3079941"/>
                  <a:gd name="connsiteY315" fmla="*/ 337238 h 1160647"/>
                  <a:gd name="connsiteX316" fmla="*/ 2199336 w 3079941"/>
                  <a:gd name="connsiteY316" fmla="*/ 337238 h 1160647"/>
                  <a:gd name="connsiteX317" fmla="*/ 2199336 w 3079941"/>
                  <a:gd name="connsiteY317" fmla="*/ 315620 h 1160647"/>
                  <a:gd name="connsiteX318" fmla="*/ 2201362 w 3079941"/>
                  <a:gd name="connsiteY318" fmla="*/ 311296 h 1160647"/>
                  <a:gd name="connsiteX319" fmla="*/ 2201362 w 3079941"/>
                  <a:gd name="connsiteY319" fmla="*/ 233472 h 1160647"/>
                  <a:gd name="connsiteX320" fmla="*/ 2199336 w 3079941"/>
                  <a:gd name="connsiteY320" fmla="*/ 226987 h 1160647"/>
                  <a:gd name="connsiteX321" fmla="*/ 2205416 w 3079941"/>
                  <a:gd name="connsiteY321" fmla="*/ 220501 h 1160647"/>
                  <a:gd name="connsiteX322" fmla="*/ 2205416 w 3079941"/>
                  <a:gd name="connsiteY322" fmla="*/ 162133 h 1160647"/>
                  <a:gd name="connsiteX323" fmla="*/ 2207442 w 3079941"/>
                  <a:gd name="connsiteY323" fmla="*/ 157810 h 1160647"/>
                  <a:gd name="connsiteX324" fmla="*/ 2207442 w 3079941"/>
                  <a:gd name="connsiteY324" fmla="*/ 101604 h 1160647"/>
                  <a:gd name="connsiteX325" fmla="*/ 2209469 w 3079941"/>
                  <a:gd name="connsiteY325" fmla="*/ 82148 h 1160647"/>
                  <a:gd name="connsiteX326" fmla="*/ 2213523 w 3079941"/>
                  <a:gd name="connsiteY326" fmla="*/ 99442 h 1160647"/>
                  <a:gd name="connsiteX327" fmla="*/ 2215549 w 3079941"/>
                  <a:gd name="connsiteY327" fmla="*/ 157810 h 1160647"/>
                  <a:gd name="connsiteX328" fmla="*/ 2217576 w 3079941"/>
                  <a:gd name="connsiteY328" fmla="*/ 220501 h 1160647"/>
                  <a:gd name="connsiteX329" fmla="*/ 2223656 w 3079941"/>
                  <a:gd name="connsiteY329" fmla="*/ 226987 h 1160647"/>
                  <a:gd name="connsiteX330" fmla="*/ 2221629 w 3079941"/>
                  <a:gd name="connsiteY330" fmla="*/ 233472 h 1160647"/>
                  <a:gd name="connsiteX331" fmla="*/ 2221629 w 3079941"/>
                  <a:gd name="connsiteY331" fmla="*/ 311296 h 1160647"/>
                  <a:gd name="connsiteX332" fmla="*/ 2223656 w 3079941"/>
                  <a:gd name="connsiteY332" fmla="*/ 315620 h 1160647"/>
                  <a:gd name="connsiteX333" fmla="*/ 2223656 w 3079941"/>
                  <a:gd name="connsiteY333" fmla="*/ 337238 h 1160647"/>
                  <a:gd name="connsiteX334" fmla="*/ 2237843 w 3079941"/>
                  <a:gd name="connsiteY334" fmla="*/ 337238 h 1160647"/>
                  <a:gd name="connsiteX335" fmla="*/ 2237843 w 3079941"/>
                  <a:gd name="connsiteY335" fmla="*/ 354532 h 1160647"/>
                  <a:gd name="connsiteX336" fmla="*/ 2245950 w 3079941"/>
                  <a:gd name="connsiteY336" fmla="*/ 378311 h 1160647"/>
                  <a:gd name="connsiteX337" fmla="*/ 2239870 w 3079941"/>
                  <a:gd name="connsiteY337" fmla="*/ 382635 h 1160647"/>
                  <a:gd name="connsiteX338" fmla="*/ 2227709 w 3079941"/>
                  <a:gd name="connsiteY338" fmla="*/ 404253 h 1160647"/>
                  <a:gd name="connsiteX339" fmla="*/ 2235816 w 3079941"/>
                  <a:gd name="connsiteY339" fmla="*/ 657181 h 1160647"/>
                  <a:gd name="connsiteX340" fmla="*/ 2300670 w 3079941"/>
                  <a:gd name="connsiteY340" fmla="*/ 657181 h 1160647"/>
                  <a:gd name="connsiteX341" fmla="*/ 2300670 w 3079941"/>
                  <a:gd name="connsiteY341" fmla="*/ 732843 h 1160647"/>
                  <a:gd name="connsiteX342" fmla="*/ 2308777 w 3079941"/>
                  <a:gd name="connsiteY342" fmla="*/ 732843 h 1160647"/>
                  <a:gd name="connsiteX343" fmla="*/ 2310804 w 3079941"/>
                  <a:gd name="connsiteY343" fmla="*/ 726358 h 1160647"/>
                  <a:gd name="connsiteX344" fmla="*/ 2316884 w 3079941"/>
                  <a:gd name="connsiteY344" fmla="*/ 726358 h 1160647"/>
                  <a:gd name="connsiteX345" fmla="*/ 2318911 w 3079941"/>
                  <a:gd name="connsiteY345" fmla="*/ 735005 h 1160647"/>
                  <a:gd name="connsiteX346" fmla="*/ 2331071 w 3079941"/>
                  <a:gd name="connsiteY346" fmla="*/ 735005 h 1160647"/>
                  <a:gd name="connsiteX347" fmla="*/ 2331071 w 3079941"/>
                  <a:gd name="connsiteY347" fmla="*/ 728519 h 1160647"/>
                  <a:gd name="connsiteX348" fmla="*/ 2353364 w 3079941"/>
                  <a:gd name="connsiteY348" fmla="*/ 728519 h 1160647"/>
                  <a:gd name="connsiteX349" fmla="*/ 2353364 w 3079941"/>
                  <a:gd name="connsiteY349" fmla="*/ 735005 h 1160647"/>
                  <a:gd name="connsiteX350" fmla="*/ 2373631 w 3079941"/>
                  <a:gd name="connsiteY350" fmla="*/ 735005 h 1160647"/>
                  <a:gd name="connsiteX351" fmla="*/ 2373631 w 3079941"/>
                  <a:gd name="connsiteY351" fmla="*/ 780402 h 1160647"/>
                  <a:gd name="connsiteX352" fmla="*/ 2387818 w 3079941"/>
                  <a:gd name="connsiteY352" fmla="*/ 780402 h 1160647"/>
                  <a:gd name="connsiteX353" fmla="*/ 2387818 w 3079941"/>
                  <a:gd name="connsiteY353" fmla="*/ 767431 h 1160647"/>
                  <a:gd name="connsiteX354" fmla="*/ 2404032 w 3079941"/>
                  <a:gd name="connsiteY354" fmla="*/ 767431 h 1160647"/>
                  <a:gd name="connsiteX355" fmla="*/ 2404032 w 3079941"/>
                  <a:gd name="connsiteY355" fmla="*/ 588004 h 1160647"/>
                  <a:gd name="connsiteX356" fmla="*/ 2410112 w 3079941"/>
                  <a:gd name="connsiteY356" fmla="*/ 581518 h 1160647"/>
                  <a:gd name="connsiteX357" fmla="*/ 2483073 w 3079941"/>
                  <a:gd name="connsiteY357" fmla="*/ 581518 h 1160647"/>
                  <a:gd name="connsiteX358" fmla="*/ 2483073 w 3079941"/>
                  <a:gd name="connsiteY358" fmla="*/ 590166 h 1160647"/>
                  <a:gd name="connsiteX359" fmla="*/ 2493206 w 3079941"/>
                  <a:gd name="connsiteY359" fmla="*/ 590166 h 1160647"/>
                  <a:gd name="connsiteX360" fmla="*/ 2493206 w 3079941"/>
                  <a:gd name="connsiteY360" fmla="*/ 704740 h 1160647"/>
                  <a:gd name="connsiteX361" fmla="*/ 2515500 w 3079941"/>
                  <a:gd name="connsiteY361" fmla="*/ 704740 h 1160647"/>
                  <a:gd name="connsiteX362" fmla="*/ 2515500 w 3079941"/>
                  <a:gd name="connsiteY362" fmla="*/ 637725 h 1160647"/>
                  <a:gd name="connsiteX363" fmla="*/ 2541847 w 3079941"/>
                  <a:gd name="connsiteY363" fmla="*/ 637725 h 1160647"/>
                  <a:gd name="connsiteX364" fmla="*/ 2545900 w 3079941"/>
                  <a:gd name="connsiteY364" fmla="*/ 633401 h 1160647"/>
                  <a:gd name="connsiteX365" fmla="*/ 2554007 w 3079941"/>
                  <a:gd name="connsiteY365" fmla="*/ 633401 h 1160647"/>
                  <a:gd name="connsiteX366" fmla="*/ 2558060 w 3079941"/>
                  <a:gd name="connsiteY366" fmla="*/ 637725 h 1160647"/>
                  <a:gd name="connsiteX367" fmla="*/ 2580354 w 3079941"/>
                  <a:gd name="connsiteY367" fmla="*/ 637725 h 1160647"/>
                  <a:gd name="connsiteX368" fmla="*/ 2580354 w 3079941"/>
                  <a:gd name="connsiteY368" fmla="*/ 520989 h 1160647"/>
                  <a:gd name="connsiteX369" fmla="*/ 2637101 w 3079941"/>
                  <a:gd name="connsiteY369" fmla="*/ 510180 h 1160647"/>
                  <a:gd name="connsiteX370" fmla="*/ 2637101 w 3079941"/>
                  <a:gd name="connsiteY370" fmla="*/ 511261 h 1160647"/>
                  <a:gd name="connsiteX371" fmla="*/ 2637101 w 3079941"/>
                  <a:gd name="connsiteY371" fmla="*/ 518827 h 1160647"/>
                  <a:gd name="connsiteX372" fmla="*/ 2663448 w 3079941"/>
                  <a:gd name="connsiteY372" fmla="*/ 518827 h 1160647"/>
                  <a:gd name="connsiteX373" fmla="*/ 2663448 w 3079941"/>
                  <a:gd name="connsiteY373" fmla="*/ 773917 h 1160647"/>
                  <a:gd name="connsiteX374" fmla="*/ 2685742 w 3079941"/>
                  <a:gd name="connsiteY374" fmla="*/ 773917 h 1160647"/>
                  <a:gd name="connsiteX375" fmla="*/ 2685742 w 3079941"/>
                  <a:gd name="connsiteY375" fmla="*/ 769593 h 1160647"/>
                  <a:gd name="connsiteX376" fmla="*/ 2697902 w 3079941"/>
                  <a:gd name="connsiteY376" fmla="*/ 769593 h 1160647"/>
                  <a:gd name="connsiteX377" fmla="*/ 2697902 w 3079941"/>
                  <a:gd name="connsiteY377" fmla="*/ 773917 h 1160647"/>
                  <a:gd name="connsiteX378" fmla="*/ 2722222 w 3079941"/>
                  <a:gd name="connsiteY378" fmla="*/ 773917 h 1160647"/>
                  <a:gd name="connsiteX379" fmla="*/ 2722222 w 3079941"/>
                  <a:gd name="connsiteY379" fmla="*/ 760946 h 1160647"/>
                  <a:gd name="connsiteX380" fmla="*/ 2750596 w 3079941"/>
                  <a:gd name="connsiteY380" fmla="*/ 760946 h 1160647"/>
                  <a:gd name="connsiteX381" fmla="*/ 2762756 w 3079941"/>
                  <a:gd name="connsiteY381" fmla="*/ 756622 h 1160647"/>
                  <a:gd name="connsiteX382" fmla="*/ 2783023 w 3079941"/>
                  <a:gd name="connsiteY382" fmla="*/ 760946 h 1160647"/>
                  <a:gd name="connsiteX383" fmla="*/ 2783023 w 3079941"/>
                  <a:gd name="connsiteY383" fmla="*/ 743652 h 1160647"/>
                  <a:gd name="connsiteX384" fmla="*/ 2791130 w 3079941"/>
                  <a:gd name="connsiteY384" fmla="*/ 743652 h 1160647"/>
                  <a:gd name="connsiteX385" fmla="*/ 2791130 w 3079941"/>
                  <a:gd name="connsiteY385" fmla="*/ 730681 h 1160647"/>
                  <a:gd name="connsiteX386" fmla="*/ 2847877 w 3079941"/>
                  <a:gd name="connsiteY386" fmla="*/ 730681 h 1160647"/>
                  <a:gd name="connsiteX387" fmla="*/ 2847877 w 3079941"/>
                  <a:gd name="connsiteY387" fmla="*/ 700416 h 1160647"/>
                  <a:gd name="connsiteX388" fmla="*/ 2866117 w 3079941"/>
                  <a:gd name="connsiteY388" fmla="*/ 700416 h 1160647"/>
                  <a:gd name="connsiteX389" fmla="*/ 2866117 w 3079941"/>
                  <a:gd name="connsiteY389" fmla="*/ 693931 h 1160647"/>
                  <a:gd name="connsiteX390" fmla="*/ 2878277 w 3079941"/>
                  <a:gd name="connsiteY390" fmla="*/ 693931 h 1160647"/>
                  <a:gd name="connsiteX391" fmla="*/ 2878277 w 3079941"/>
                  <a:gd name="connsiteY391" fmla="*/ 700416 h 1160647"/>
                  <a:gd name="connsiteX392" fmla="*/ 2894491 w 3079941"/>
                  <a:gd name="connsiteY392" fmla="*/ 700416 h 1160647"/>
                  <a:gd name="connsiteX393" fmla="*/ 2894491 w 3079941"/>
                  <a:gd name="connsiteY393" fmla="*/ 750137 h 1160647"/>
                  <a:gd name="connsiteX394" fmla="*/ 2926918 w 3079941"/>
                  <a:gd name="connsiteY394" fmla="*/ 750137 h 1160647"/>
                  <a:gd name="connsiteX395" fmla="*/ 2926918 w 3079941"/>
                  <a:gd name="connsiteY395" fmla="*/ 724196 h 1160647"/>
                  <a:gd name="connsiteX396" fmla="*/ 2965425 w 3079941"/>
                  <a:gd name="connsiteY396" fmla="*/ 724196 h 1160647"/>
                  <a:gd name="connsiteX397" fmla="*/ 2965425 w 3079941"/>
                  <a:gd name="connsiteY397" fmla="*/ 693931 h 1160647"/>
                  <a:gd name="connsiteX398" fmla="*/ 3014066 w 3079941"/>
                  <a:gd name="connsiteY398" fmla="*/ 693931 h 1160647"/>
                  <a:gd name="connsiteX399" fmla="*/ 3014066 w 3079941"/>
                  <a:gd name="connsiteY399" fmla="*/ 805087 h 1160647"/>
                  <a:gd name="connsiteX400" fmla="*/ 3014066 w 3079941"/>
                  <a:gd name="connsiteY400" fmla="*/ 818866 h 1160647"/>
                  <a:gd name="connsiteX401" fmla="*/ 3079941 w 3079941"/>
                  <a:gd name="connsiteY401" fmla="*/ 818866 h 1160647"/>
                  <a:gd name="connsiteX402" fmla="*/ 3079941 w 3079941"/>
                  <a:gd name="connsiteY402" fmla="*/ 1030409 h 1160647"/>
                  <a:gd name="connsiteX403" fmla="*/ 3079941 w 3079941"/>
                  <a:gd name="connsiteY403" fmla="*/ 1160647 h 1160647"/>
                  <a:gd name="connsiteX404" fmla="*/ 200958 w 3079941"/>
                  <a:gd name="connsiteY404" fmla="*/ 1160647 h 1160647"/>
                  <a:gd name="connsiteX405" fmla="*/ 200958 w 3079941"/>
                  <a:gd name="connsiteY405" fmla="*/ 1126882 h 1160647"/>
                  <a:gd name="connsiteX406" fmla="*/ 0 w 3079941"/>
                  <a:gd name="connsiteY406" fmla="*/ 1126882 h 1160647"/>
                  <a:gd name="connsiteX407" fmla="*/ 0 w 3079941"/>
                  <a:gd name="connsiteY407" fmla="*/ 915339 h 1160647"/>
                  <a:gd name="connsiteX408" fmla="*/ 103377 w 3079941"/>
                  <a:gd name="connsiteY408" fmla="*/ 915339 h 1160647"/>
                  <a:gd name="connsiteX409" fmla="*/ 103377 w 3079941"/>
                  <a:gd name="connsiteY409" fmla="*/ 886329 h 1160647"/>
                  <a:gd name="connsiteX410" fmla="*/ 55096 w 3079941"/>
                  <a:gd name="connsiteY410" fmla="*/ 886329 h 1160647"/>
                  <a:gd name="connsiteX411" fmla="*/ 55096 w 3079941"/>
                  <a:gd name="connsiteY411" fmla="*/ 724196 h 1160647"/>
                  <a:gd name="connsiteX412" fmla="*/ 75363 w 3079941"/>
                  <a:gd name="connsiteY412" fmla="*/ 724196 h 1160647"/>
                  <a:gd name="connsiteX413" fmla="*/ 75870 w 3079941"/>
                  <a:gd name="connsiteY413" fmla="*/ 723115 h 1160647"/>
                  <a:gd name="connsiteX414" fmla="*/ 79416 w 3079941"/>
                  <a:gd name="connsiteY414" fmla="*/ 715549 h 1160647"/>
                  <a:gd name="connsiteX415" fmla="*/ 81190 w 3079941"/>
                  <a:gd name="connsiteY415" fmla="*/ 715819 h 1160647"/>
                  <a:gd name="connsiteX416" fmla="*/ 93603 w 3079941"/>
                  <a:gd name="connsiteY416" fmla="*/ 717710 h 1160647"/>
                  <a:gd name="connsiteX417" fmla="*/ 94110 w 3079941"/>
                  <a:gd name="connsiteY417" fmla="*/ 719062 h 1160647"/>
                  <a:gd name="connsiteX418" fmla="*/ 97656 w 3079941"/>
                  <a:gd name="connsiteY418" fmla="*/ 728519 h 1160647"/>
                  <a:gd name="connsiteX419" fmla="*/ 124003 w 3079941"/>
                  <a:gd name="connsiteY419" fmla="*/ 730681 h 1160647"/>
                  <a:gd name="connsiteX420" fmla="*/ 124003 w 3079941"/>
                  <a:gd name="connsiteY420" fmla="*/ 607460 h 1160647"/>
                  <a:gd name="connsiteX421" fmla="*/ 126030 w 3079941"/>
                  <a:gd name="connsiteY421" fmla="*/ 607460 h 1160647"/>
                  <a:gd name="connsiteX422" fmla="*/ 140217 w 3079941"/>
                  <a:gd name="connsiteY422" fmla="*/ 607460 h 1160647"/>
                  <a:gd name="connsiteX423" fmla="*/ 140217 w 3079941"/>
                  <a:gd name="connsiteY423" fmla="*/ 471268 h 1160647"/>
                  <a:gd name="connsiteX424" fmla="*/ 141990 w 3079941"/>
                  <a:gd name="connsiteY424" fmla="*/ 471268 h 1160647"/>
                  <a:gd name="connsiteX425" fmla="*/ 154404 w 3079941"/>
                  <a:gd name="connsiteY425" fmla="*/ 471268 h 1160647"/>
                  <a:gd name="connsiteX426" fmla="*/ 154404 w 3079941"/>
                  <a:gd name="connsiteY426" fmla="*/ 356694 h 1160647"/>
                  <a:gd name="connsiteX427" fmla="*/ 158457 w 3079941"/>
                  <a:gd name="connsiteY427" fmla="*/ 328590 h 1160647"/>
                  <a:gd name="connsiteX428" fmla="*/ 160484 w 3079941"/>
                  <a:gd name="connsiteY428" fmla="*/ 328590 h 1160647"/>
                  <a:gd name="connsiteX429" fmla="*/ 174671 w 3079941"/>
                  <a:gd name="connsiteY429" fmla="*/ 328590 h 1160647"/>
                  <a:gd name="connsiteX430" fmla="*/ 211151 w 3079941"/>
                  <a:gd name="connsiteY430" fmla="*/ 246443 h 1160647"/>
                  <a:gd name="connsiteX431" fmla="*/ 215205 w 3079941"/>
                  <a:gd name="connsiteY431" fmla="*/ 0 h 1160647"/>
                  <a:gd name="connsiteX0" fmla="*/ 215205 w 3079941"/>
                  <a:gd name="connsiteY0" fmla="*/ 0 h 1160647"/>
                  <a:gd name="connsiteX1" fmla="*/ 217231 w 3079941"/>
                  <a:gd name="connsiteY1" fmla="*/ 246443 h 1160647"/>
                  <a:gd name="connsiteX2" fmla="*/ 255738 w 3079941"/>
                  <a:gd name="connsiteY2" fmla="*/ 326429 h 1160647"/>
                  <a:gd name="connsiteX3" fmla="*/ 257765 w 3079941"/>
                  <a:gd name="connsiteY3" fmla="*/ 326429 h 1160647"/>
                  <a:gd name="connsiteX4" fmla="*/ 271952 w 3079941"/>
                  <a:gd name="connsiteY4" fmla="*/ 326429 h 1160647"/>
                  <a:gd name="connsiteX5" fmla="*/ 271952 w 3079941"/>
                  <a:gd name="connsiteY5" fmla="*/ 350208 h 1160647"/>
                  <a:gd name="connsiteX6" fmla="*/ 272459 w 3079941"/>
                  <a:gd name="connsiteY6" fmla="*/ 351019 h 1160647"/>
                  <a:gd name="connsiteX7" fmla="*/ 276005 w 3079941"/>
                  <a:gd name="connsiteY7" fmla="*/ 356694 h 1160647"/>
                  <a:gd name="connsiteX8" fmla="*/ 276005 w 3079941"/>
                  <a:gd name="connsiteY8" fmla="*/ 471268 h 1160647"/>
                  <a:gd name="connsiteX9" fmla="*/ 278285 w 3079941"/>
                  <a:gd name="connsiteY9" fmla="*/ 471268 h 1160647"/>
                  <a:gd name="connsiteX10" fmla="*/ 294246 w 3079941"/>
                  <a:gd name="connsiteY10" fmla="*/ 471268 h 1160647"/>
                  <a:gd name="connsiteX11" fmla="*/ 294246 w 3079941"/>
                  <a:gd name="connsiteY11" fmla="*/ 611783 h 1160647"/>
                  <a:gd name="connsiteX12" fmla="*/ 295766 w 3079941"/>
                  <a:gd name="connsiteY12" fmla="*/ 611513 h 1160647"/>
                  <a:gd name="connsiteX13" fmla="*/ 306406 w 3079941"/>
                  <a:gd name="connsiteY13" fmla="*/ 609622 h 1160647"/>
                  <a:gd name="connsiteX14" fmla="*/ 304379 w 3079941"/>
                  <a:gd name="connsiteY14" fmla="*/ 698254 h 1160647"/>
                  <a:gd name="connsiteX15" fmla="*/ 305899 w 3079941"/>
                  <a:gd name="connsiteY15" fmla="*/ 698525 h 1160647"/>
                  <a:gd name="connsiteX16" fmla="*/ 316539 w 3079941"/>
                  <a:gd name="connsiteY16" fmla="*/ 700416 h 1160647"/>
                  <a:gd name="connsiteX17" fmla="*/ 316792 w 3079941"/>
                  <a:gd name="connsiteY17" fmla="*/ 701227 h 1160647"/>
                  <a:gd name="connsiteX18" fmla="*/ 318566 w 3079941"/>
                  <a:gd name="connsiteY18" fmla="*/ 706902 h 1160647"/>
                  <a:gd name="connsiteX19" fmla="*/ 319326 w 3079941"/>
                  <a:gd name="connsiteY19" fmla="*/ 704470 h 1160647"/>
                  <a:gd name="connsiteX20" fmla="*/ 324646 w 3079941"/>
                  <a:gd name="connsiteY20" fmla="*/ 687446 h 1160647"/>
                  <a:gd name="connsiteX21" fmla="*/ 326419 w 3079941"/>
                  <a:gd name="connsiteY21" fmla="*/ 687446 h 1160647"/>
                  <a:gd name="connsiteX22" fmla="*/ 338833 w 3079941"/>
                  <a:gd name="connsiteY22" fmla="*/ 687446 h 1160647"/>
                  <a:gd name="connsiteX23" fmla="*/ 338833 w 3079941"/>
                  <a:gd name="connsiteY23" fmla="*/ 719872 h 1160647"/>
                  <a:gd name="connsiteX24" fmla="*/ 339846 w 3079941"/>
                  <a:gd name="connsiteY24" fmla="*/ 720413 h 1160647"/>
                  <a:gd name="connsiteX25" fmla="*/ 346940 w 3079941"/>
                  <a:gd name="connsiteY25" fmla="*/ 724196 h 1160647"/>
                  <a:gd name="connsiteX26" fmla="*/ 346940 w 3079941"/>
                  <a:gd name="connsiteY26" fmla="*/ 725547 h 1160647"/>
                  <a:gd name="connsiteX27" fmla="*/ 346940 w 3079941"/>
                  <a:gd name="connsiteY27" fmla="*/ 735005 h 1160647"/>
                  <a:gd name="connsiteX28" fmla="*/ 391527 w 3079941"/>
                  <a:gd name="connsiteY28" fmla="*/ 735005 h 1160647"/>
                  <a:gd name="connsiteX29" fmla="*/ 391527 w 3079941"/>
                  <a:gd name="connsiteY29" fmla="*/ 736086 h 1160647"/>
                  <a:gd name="connsiteX30" fmla="*/ 391527 w 3079941"/>
                  <a:gd name="connsiteY30" fmla="*/ 743652 h 1160647"/>
                  <a:gd name="connsiteX31" fmla="*/ 393553 w 3079941"/>
                  <a:gd name="connsiteY31" fmla="*/ 743652 h 1160647"/>
                  <a:gd name="connsiteX32" fmla="*/ 407740 w 3079941"/>
                  <a:gd name="connsiteY32" fmla="*/ 743652 h 1160647"/>
                  <a:gd name="connsiteX33" fmla="*/ 407740 w 3079941"/>
                  <a:gd name="connsiteY33" fmla="*/ 713387 h 1160647"/>
                  <a:gd name="connsiteX34" fmla="*/ 452327 w 3079941"/>
                  <a:gd name="connsiteY34" fmla="*/ 713387 h 1160647"/>
                  <a:gd name="connsiteX35" fmla="*/ 452327 w 3079941"/>
                  <a:gd name="connsiteY35" fmla="*/ 712036 h 1160647"/>
                  <a:gd name="connsiteX36" fmla="*/ 452327 w 3079941"/>
                  <a:gd name="connsiteY36" fmla="*/ 702578 h 1160647"/>
                  <a:gd name="connsiteX37" fmla="*/ 453341 w 3079941"/>
                  <a:gd name="connsiteY37" fmla="*/ 702578 h 1160647"/>
                  <a:gd name="connsiteX38" fmla="*/ 460434 w 3079941"/>
                  <a:gd name="connsiteY38" fmla="*/ 702578 h 1160647"/>
                  <a:gd name="connsiteX39" fmla="*/ 460434 w 3079941"/>
                  <a:gd name="connsiteY39" fmla="*/ 700687 h 1160647"/>
                  <a:gd name="connsiteX40" fmla="*/ 460434 w 3079941"/>
                  <a:gd name="connsiteY40" fmla="*/ 687446 h 1160647"/>
                  <a:gd name="connsiteX41" fmla="*/ 461194 w 3079941"/>
                  <a:gd name="connsiteY41" fmla="*/ 687446 h 1160647"/>
                  <a:gd name="connsiteX42" fmla="*/ 466514 w 3079941"/>
                  <a:gd name="connsiteY42" fmla="*/ 687446 h 1160647"/>
                  <a:gd name="connsiteX43" fmla="*/ 466514 w 3079941"/>
                  <a:gd name="connsiteY43" fmla="*/ 686365 h 1160647"/>
                  <a:gd name="connsiteX44" fmla="*/ 466514 w 3079941"/>
                  <a:gd name="connsiteY44" fmla="*/ 678798 h 1160647"/>
                  <a:gd name="connsiteX45" fmla="*/ 468541 w 3079941"/>
                  <a:gd name="connsiteY45" fmla="*/ 678798 h 1160647"/>
                  <a:gd name="connsiteX46" fmla="*/ 482728 w 3079941"/>
                  <a:gd name="connsiteY46" fmla="*/ 678798 h 1160647"/>
                  <a:gd name="connsiteX47" fmla="*/ 482728 w 3079941"/>
                  <a:gd name="connsiteY47" fmla="*/ 679879 h 1160647"/>
                  <a:gd name="connsiteX48" fmla="*/ 482728 w 3079941"/>
                  <a:gd name="connsiteY48" fmla="*/ 687446 h 1160647"/>
                  <a:gd name="connsiteX49" fmla="*/ 505021 w 3079941"/>
                  <a:gd name="connsiteY49" fmla="*/ 687446 h 1160647"/>
                  <a:gd name="connsiteX50" fmla="*/ 505021 w 3079941"/>
                  <a:gd name="connsiteY50" fmla="*/ 685554 h 1160647"/>
                  <a:gd name="connsiteX51" fmla="*/ 505021 w 3079941"/>
                  <a:gd name="connsiteY51" fmla="*/ 672313 h 1160647"/>
                  <a:gd name="connsiteX52" fmla="*/ 506795 w 3079941"/>
                  <a:gd name="connsiteY52" fmla="*/ 672313 h 1160647"/>
                  <a:gd name="connsiteX53" fmla="*/ 519208 w 3079941"/>
                  <a:gd name="connsiteY53" fmla="*/ 672313 h 1160647"/>
                  <a:gd name="connsiteX54" fmla="*/ 519208 w 3079941"/>
                  <a:gd name="connsiteY54" fmla="*/ 696093 h 1160647"/>
                  <a:gd name="connsiteX55" fmla="*/ 520222 w 3079941"/>
                  <a:gd name="connsiteY55" fmla="*/ 696093 h 1160647"/>
                  <a:gd name="connsiteX56" fmla="*/ 527315 w 3079941"/>
                  <a:gd name="connsiteY56" fmla="*/ 696093 h 1160647"/>
                  <a:gd name="connsiteX57" fmla="*/ 527315 w 3079941"/>
                  <a:gd name="connsiteY57" fmla="*/ 695012 h 1160647"/>
                  <a:gd name="connsiteX58" fmla="*/ 527315 w 3079941"/>
                  <a:gd name="connsiteY58" fmla="*/ 687446 h 1160647"/>
                  <a:gd name="connsiteX59" fmla="*/ 529088 w 3079941"/>
                  <a:gd name="connsiteY59" fmla="*/ 687446 h 1160647"/>
                  <a:gd name="connsiteX60" fmla="*/ 541502 w 3079941"/>
                  <a:gd name="connsiteY60" fmla="*/ 687446 h 1160647"/>
                  <a:gd name="connsiteX61" fmla="*/ 541502 w 3079941"/>
                  <a:gd name="connsiteY61" fmla="*/ 713387 h 1160647"/>
                  <a:gd name="connsiteX62" fmla="*/ 543529 w 3079941"/>
                  <a:gd name="connsiteY62" fmla="*/ 713387 h 1160647"/>
                  <a:gd name="connsiteX63" fmla="*/ 557715 w 3079941"/>
                  <a:gd name="connsiteY63" fmla="*/ 713387 h 1160647"/>
                  <a:gd name="connsiteX64" fmla="*/ 557715 w 3079941"/>
                  <a:gd name="connsiteY64" fmla="*/ 715008 h 1160647"/>
                  <a:gd name="connsiteX65" fmla="*/ 557715 w 3079941"/>
                  <a:gd name="connsiteY65" fmla="*/ 726358 h 1160647"/>
                  <a:gd name="connsiteX66" fmla="*/ 558475 w 3079941"/>
                  <a:gd name="connsiteY66" fmla="*/ 726358 h 1160647"/>
                  <a:gd name="connsiteX67" fmla="*/ 563796 w 3079941"/>
                  <a:gd name="connsiteY67" fmla="*/ 726358 h 1160647"/>
                  <a:gd name="connsiteX68" fmla="*/ 563796 w 3079941"/>
                  <a:gd name="connsiteY68" fmla="*/ 725547 h 1160647"/>
                  <a:gd name="connsiteX69" fmla="*/ 563796 w 3079941"/>
                  <a:gd name="connsiteY69" fmla="*/ 719872 h 1160647"/>
                  <a:gd name="connsiteX70" fmla="*/ 594196 w 3079941"/>
                  <a:gd name="connsiteY70" fmla="*/ 719872 h 1160647"/>
                  <a:gd name="connsiteX71" fmla="*/ 594196 w 3079941"/>
                  <a:gd name="connsiteY71" fmla="*/ 743652 h 1160647"/>
                  <a:gd name="connsiteX72" fmla="*/ 595209 w 3079941"/>
                  <a:gd name="connsiteY72" fmla="*/ 743652 h 1160647"/>
                  <a:gd name="connsiteX73" fmla="*/ 602303 w 3079941"/>
                  <a:gd name="connsiteY73" fmla="*/ 743652 h 1160647"/>
                  <a:gd name="connsiteX74" fmla="*/ 602303 w 3079941"/>
                  <a:gd name="connsiteY74" fmla="*/ 744733 h 1160647"/>
                  <a:gd name="connsiteX75" fmla="*/ 602303 w 3079941"/>
                  <a:gd name="connsiteY75" fmla="*/ 752299 h 1160647"/>
                  <a:gd name="connsiteX76" fmla="*/ 603063 w 3079941"/>
                  <a:gd name="connsiteY76" fmla="*/ 752299 h 1160647"/>
                  <a:gd name="connsiteX77" fmla="*/ 608383 w 3079941"/>
                  <a:gd name="connsiteY77" fmla="*/ 752299 h 1160647"/>
                  <a:gd name="connsiteX78" fmla="*/ 608383 w 3079941"/>
                  <a:gd name="connsiteY78" fmla="*/ 750137 h 1160647"/>
                  <a:gd name="connsiteX79" fmla="*/ 608383 w 3079941"/>
                  <a:gd name="connsiteY79" fmla="*/ 735005 h 1160647"/>
                  <a:gd name="connsiteX80" fmla="*/ 609396 w 3079941"/>
                  <a:gd name="connsiteY80" fmla="*/ 735005 h 1160647"/>
                  <a:gd name="connsiteX81" fmla="*/ 616490 w 3079941"/>
                  <a:gd name="connsiteY81" fmla="*/ 735005 h 1160647"/>
                  <a:gd name="connsiteX82" fmla="*/ 616490 w 3079941"/>
                  <a:gd name="connsiteY82" fmla="*/ 736086 h 1160647"/>
                  <a:gd name="connsiteX83" fmla="*/ 616490 w 3079941"/>
                  <a:gd name="connsiteY83" fmla="*/ 743652 h 1160647"/>
                  <a:gd name="connsiteX84" fmla="*/ 621810 w 3079941"/>
                  <a:gd name="connsiteY84" fmla="*/ 741659 h 1160647"/>
                  <a:gd name="connsiteX85" fmla="*/ 622570 w 3079941"/>
                  <a:gd name="connsiteY85" fmla="*/ 740679 h 1160647"/>
                  <a:gd name="connsiteX86" fmla="*/ 622570 w 3079941"/>
                  <a:gd name="connsiteY86" fmla="*/ 735005 h 1160647"/>
                  <a:gd name="connsiteX87" fmla="*/ 661077 w 3079941"/>
                  <a:gd name="connsiteY87" fmla="*/ 735005 h 1160647"/>
                  <a:gd name="connsiteX88" fmla="*/ 661077 w 3079941"/>
                  <a:gd name="connsiteY88" fmla="*/ 758784 h 1160647"/>
                  <a:gd name="connsiteX89" fmla="*/ 663103 w 3079941"/>
                  <a:gd name="connsiteY89" fmla="*/ 758784 h 1160647"/>
                  <a:gd name="connsiteX90" fmla="*/ 677290 w 3079941"/>
                  <a:gd name="connsiteY90" fmla="*/ 758784 h 1160647"/>
                  <a:gd name="connsiteX91" fmla="*/ 677290 w 3079941"/>
                  <a:gd name="connsiteY91" fmla="*/ 759865 h 1160647"/>
                  <a:gd name="connsiteX92" fmla="*/ 677290 w 3079941"/>
                  <a:gd name="connsiteY92" fmla="*/ 767431 h 1160647"/>
                  <a:gd name="connsiteX93" fmla="*/ 679064 w 3079941"/>
                  <a:gd name="connsiteY93" fmla="*/ 767431 h 1160647"/>
                  <a:gd name="connsiteX94" fmla="*/ 691477 w 3079941"/>
                  <a:gd name="connsiteY94" fmla="*/ 767431 h 1160647"/>
                  <a:gd name="connsiteX95" fmla="*/ 691477 w 3079941"/>
                  <a:gd name="connsiteY95" fmla="*/ 743652 h 1160647"/>
                  <a:gd name="connsiteX96" fmla="*/ 692490 w 3079941"/>
                  <a:gd name="connsiteY96" fmla="*/ 743652 h 1160647"/>
                  <a:gd name="connsiteX97" fmla="*/ 699584 w 3079941"/>
                  <a:gd name="connsiteY97" fmla="*/ 743652 h 1160647"/>
                  <a:gd name="connsiteX98" fmla="*/ 699584 w 3079941"/>
                  <a:gd name="connsiteY98" fmla="*/ 711225 h 1160647"/>
                  <a:gd name="connsiteX99" fmla="*/ 700597 w 3079941"/>
                  <a:gd name="connsiteY99" fmla="*/ 711225 h 1160647"/>
                  <a:gd name="connsiteX100" fmla="*/ 707691 w 3079941"/>
                  <a:gd name="connsiteY100" fmla="*/ 711225 h 1160647"/>
                  <a:gd name="connsiteX101" fmla="*/ 707691 w 3079941"/>
                  <a:gd name="connsiteY101" fmla="*/ 709334 h 1160647"/>
                  <a:gd name="connsiteX102" fmla="*/ 707691 w 3079941"/>
                  <a:gd name="connsiteY102" fmla="*/ 696093 h 1160647"/>
                  <a:gd name="connsiteX103" fmla="*/ 706424 w 3079941"/>
                  <a:gd name="connsiteY103" fmla="*/ 694471 h 1160647"/>
                  <a:gd name="connsiteX104" fmla="*/ 711744 w 3079941"/>
                  <a:gd name="connsiteY104" fmla="*/ 683122 h 1160647"/>
                  <a:gd name="connsiteX105" fmla="*/ 719851 w 3079941"/>
                  <a:gd name="connsiteY105" fmla="*/ 711225 h 1160647"/>
                  <a:gd name="connsiteX106" fmla="*/ 720611 w 3079941"/>
                  <a:gd name="connsiteY106" fmla="*/ 711225 h 1160647"/>
                  <a:gd name="connsiteX107" fmla="*/ 725931 w 3079941"/>
                  <a:gd name="connsiteY107" fmla="*/ 711225 h 1160647"/>
                  <a:gd name="connsiteX108" fmla="*/ 725931 w 3079941"/>
                  <a:gd name="connsiteY108" fmla="*/ 605298 h 1160647"/>
                  <a:gd name="connsiteX109" fmla="*/ 727451 w 3079941"/>
                  <a:gd name="connsiteY109" fmla="*/ 605298 h 1160647"/>
                  <a:gd name="connsiteX110" fmla="*/ 738091 w 3079941"/>
                  <a:gd name="connsiteY110" fmla="*/ 605298 h 1160647"/>
                  <a:gd name="connsiteX111" fmla="*/ 738091 w 3079941"/>
                  <a:gd name="connsiteY111" fmla="*/ 557739 h 1160647"/>
                  <a:gd name="connsiteX112" fmla="*/ 764438 w 3079941"/>
                  <a:gd name="connsiteY112" fmla="*/ 557739 h 1160647"/>
                  <a:gd name="connsiteX113" fmla="*/ 764438 w 3079941"/>
                  <a:gd name="connsiteY113" fmla="*/ 536121 h 1160647"/>
                  <a:gd name="connsiteX114" fmla="*/ 798892 w 3079941"/>
                  <a:gd name="connsiteY114" fmla="*/ 536121 h 1160647"/>
                  <a:gd name="connsiteX115" fmla="*/ 798892 w 3079941"/>
                  <a:gd name="connsiteY115" fmla="*/ 538553 h 1160647"/>
                  <a:gd name="connsiteX116" fmla="*/ 798892 w 3079941"/>
                  <a:gd name="connsiteY116" fmla="*/ 555577 h 1160647"/>
                  <a:gd name="connsiteX117" fmla="*/ 801172 w 3079941"/>
                  <a:gd name="connsiteY117" fmla="*/ 555577 h 1160647"/>
                  <a:gd name="connsiteX118" fmla="*/ 817132 w 3079941"/>
                  <a:gd name="connsiteY118" fmla="*/ 555577 h 1160647"/>
                  <a:gd name="connsiteX119" fmla="*/ 817132 w 3079941"/>
                  <a:gd name="connsiteY119" fmla="*/ 603136 h 1160647"/>
                  <a:gd name="connsiteX120" fmla="*/ 818145 w 3079941"/>
                  <a:gd name="connsiteY120" fmla="*/ 603136 h 1160647"/>
                  <a:gd name="connsiteX121" fmla="*/ 825239 w 3079941"/>
                  <a:gd name="connsiteY121" fmla="*/ 603136 h 1160647"/>
                  <a:gd name="connsiteX122" fmla="*/ 839426 w 3079941"/>
                  <a:gd name="connsiteY122" fmla="*/ 607460 h 1160647"/>
                  <a:gd name="connsiteX123" fmla="*/ 839426 w 3079941"/>
                  <a:gd name="connsiteY123" fmla="*/ 646372 h 1160647"/>
                  <a:gd name="connsiteX124" fmla="*/ 840439 w 3079941"/>
                  <a:gd name="connsiteY124" fmla="*/ 646372 h 1160647"/>
                  <a:gd name="connsiteX125" fmla="*/ 847532 w 3079941"/>
                  <a:gd name="connsiteY125" fmla="*/ 646372 h 1160647"/>
                  <a:gd name="connsiteX126" fmla="*/ 847532 w 3079941"/>
                  <a:gd name="connsiteY126" fmla="*/ 647993 h 1160647"/>
                  <a:gd name="connsiteX127" fmla="*/ 847532 w 3079941"/>
                  <a:gd name="connsiteY127" fmla="*/ 659342 h 1160647"/>
                  <a:gd name="connsiteX128" fmla="*/ 849559 w 3079941"/>
                  <a:gd name="connsiteY128" fmla="*/ 659342 h 1160647"/>
                  <a:gd name="connsiteX129" fmla="*/ 863746 w 3079941"/>
                  <a:gd name="connsiteY129" fmla="*/ 659342 h 1160647"/>
                  <a:gd name="connsiteX130" fmla="*/ 869826 w 3079941"/>
                  <a:gd name="connsiteY130" fmla="*/ 665828 h 1160647"/>
                  <a:gd name="connsiteX131" fmla="*/ 869826 w 3079941"/>
                  <a:gd name="connsiteY131" fmla="*/ 687446 h 1160647"/>
                  <a:gd name="connsiteX132" fmla="*/ 872106 w 3079941"/>
                  <a:gd name="connsiteY132" fmla="*/ 687446 h 1160647"/>
                  <a:gd name="connsiteX133" fmla="*/ 888066 w 3079941"/>
                  <a:gd name="connsiteY133" fmla="*/ 687446 h 1160647"/>
                  <a:gd name="connsiteX134" fmla="*/ 888066 w 3079941"/>
                  <a:gd name="connsiteY134" fmla="*/ 688526 h 1160647"/>
                  <a:gd name="connsiteX135" fmla="*/ 888066 w 3079941"/>
                  <a:gd name="connsiteY135" fmla="*/ 696093 h 1160647"/>
                  <a:gd name="connsiteX136" fmla="*/ 889333 w 3079941"/>
                  <a:gd name="connsiteY136" fmla="*/ 696093 h 1160647"/>
                  <a:gd name="connsiteX137" fmla="*/ 898200 w 3079941"/>
                  <a:gd name="connsiteY137" fmla="*/ 696093 h 1160647"/>
                  <a:gd name="connsiteX138" fmla="*/ 898200 w 3079941"/>
                  <a:gd name="connsiteY138" fmla="*/ 698254 h 1160647"/>
                  <a:gd name="connsiteX139" fmla="*/ 898200 w 3079941"/>
                  <a:gd name="connsiteY139" fmla="*/ 713387 h 1160647"/>
                  <a:gd name="connsiteX140" fmla="*/ 902253 w 3079941"/>
                  <a:gd name="connsiteY140" fmla="*/ 711495 h 1160647"/>
                  <a:gd name="connsiteX141" fmla="*/ 902253 w 3079941"/>
                  <a:gd name="connsiteY141" fmla="*/ 698254 h 1160647"/>
                  <a:gd name="connsiteX142" fmla="*/ 903266 w 3079941"/>
                  <a:gd name="connsiteY142" fmla="*/ 698254 h 1160647"/>
                  <a:gd name="connsiteX143" fmla="*/ 910360 w 3079941"/>
                  <a:gd name="connsiteY143" fmla="*/ 698254 h 1160647"/>
                  <a:gd name="connsiteX144" fmla="*/ 910360 w 3079941"/>
                  <a:gd name="connsiteY144" fmla="*/ 699876 h 1160647"/>
                  <a:gd name="connsiteX145" fmla="*/ 910360 w 3079941"/>
                  <a:gd name="connsiteY145" fmla="*/ 711225 h 1160647"/>
                  <a:gd name="connsiteX146" fmla="*/ 911120 w 3079941"/>
                  <a:gd name="connsiteY146" fmla="*/ 711225 h 1160647"/>
                  <a:gd name="connsiteX147" fmla="*/ 916440 w 3079941"/>
                  <a:gd name="connsiteY147" fmla="*/ 711225 h 1160647"/>
                  <a:gd name="connsiteX148" fmla="*/ 965080 w 3079941"/>
                  <a:gd name="connsiteY148" fmla="*/ 706902 h 1160647"/>
                  <a:gd name="connsiteX149" fmla="*/ 965080 w 3079941"/>
                  <a:gd name="connsiteY149" fmla="*/ 708253 h 1160647"/>
                  <a:gd name="connsiteX150" fmla="*/ 965080 w 3079941"/>
                  <a:gd name="connsiteY150" fmla="*/ 717710 h 1160647"/>
                  <a:gd name="connsiteX151" fmla="*/ 965840 w 3079941"/>
                  <a:gd name="connsiteY151" fmla="*/ 717710 h 1160647"/>
                  <a:gd name="connsiteX152" fmla="*/ 971161 w 3079941"/>
                  <a:gd name="connsiteY152" fmla="*/ 717710 h 1160647"/>
                  <a:gd name="connsiteX153" fmla="*/ 971161 w 3079941"/>
                  <a:gd name="connsiteY153" fmla="*/ 719872 h 1160647"/>
                  <a:gd name="connsiteX154" fmla="*/ 971161 w 3079941"/>
                  <a:gd name="connsiteY154" fmla="*/ 735005 h 1160647"/>
                  <a:gd name="connsiteX155" fmla="*/ 973187 w 3079941"/>
                  <a:gd name="connsiteY155" fmla="*/ 733654 h 1160647"/>
                  <a:gd name="connsiteX156" fmla="*/ 987374 w 3079941"/>
                  <a:gd name="connsiteY156" fmla="*/ 724196 h 1160647"/>
                  <a:gd name="connsiteX157" fmla="*/ 993454 w 3079941"/>
                  <a:gd name="connsiteY157" fmla="*/ 683122 h 1160647"/>
                  <a:gd name="connsiteX158" fmla="*/ 994214 w 3079941"/>
                  <a:gd name="connsiteY158" fmla="*/ 682852 h 1160647"/>
                  <a:gd name="connsiteX159" fmla="*/ 999534 w 3079941"/>
                  <a:gd name="connsiteY159" fmla="*/ 680960 h 1160647"/>
                  <a:gd name="connsiteX160" fmla="*/ 1001561 w 3079941"/>
                  <a:gd name="connsiteY160" fmla="*/ 611783 h 1160647"/>
                  <a:gd name="connsiteX161" fmla="*/ 1003588 w 3079941"/>
                  <a:gd name="connsiteY161" fmla="*/ 680960 h 1160647"/>
                  <a:gd name="connsiteX162" fmla="*/ 1004348 w 3079941"/>
                  <a:gd name="connsiteY162" fmla="*/ 681230 h 1160647"/>
                  <a:gd name="connsiteX163" fmla="*/ 1009668 w 3079941"/>
                  <a:gd name="connsiteY163" fmla="*/ 683122 h 1160647"/>
                  <a:gd name="connsiteX164" fmla="*/ 1009668 w 3079941"/>
                  <a:gd name="connsiteY164" fmla="*/ 596651 h 1160647"/>
                  <a:gd name="connsiteX165" fmla="*/ 1013721 w 3079941"/>
                  <a:gd name="connsiteY165" fmla="*/ 564224 h 1160647"/>
                  <a:gd name="connsiteX166" fmla="*/ 1052228 w 3079941"/>
                  <a:gd name="connsiteY166" fmla="*/ 564224 h 1160647"/>
                  <a:gd name="connsiteX167" fmla="*/ 1052228 w 3079941"/>
                  <a:gd name="connsiteY167" fmla="*/ 596651 h 1160647"/>
                  <a:gd name="connsiteX168" fmla="*/ 1052988 w 3079941"/>
                  <a:gd name="connsiteY168" fmla="*/ 596651 h 1160647"/>
                  <a:gd name="connsiteX169" fmla="*/ 1058308 w 3079941"/>
                  <a:gd name="connsiteY169" fmla="*/ 596651 h 1160647"/>
                  <a:gd name="connsiteX170" fmla="*/ 1058308 w 3079941"/>
                  <a:gd name="connsiteY170" fmla="*/ 514503 h 1160647"/>
                  <a:gd name="connsiteX171" fmla="*/ 1060082 w 3079941"/>
                  <a:gd name="connsiteY171" fmla="*/ 514503 h 1160647"/>
                  <a:gd name="connsiteX172" fmla="*/ 1072495 w 3079941"/>
                  <a:gd name="connsiteY172" fmla="*/ 514503 h 1160647"/>
                  <a:gd name="connsiteX173" fmla="*/ 1072495 w 3079941"/>
                  <a:gd name="connsiteY173" fmla="*/ 512612 h 1160647"/>
                  <a:gd name="connsiteX174" fmla="*/ 1072495 w 3079941"/>
                  <a:gd name="connsiteY174" fmla="*/ 499371 h 1160647"/>
                  <a:gd name="connsiteX175" fmla="*/ 1094789 w 3079941"/>
                  <a:gd name="connsiteY175" fmla="*/ 499371 h 1160647"/>
                  <a:gd name="connsiteX176" fmla="*/ 1094789 w 3079941"/>
                  <a:gd name="connsiteY176" fmla="*/ 498290 h 1160647"/>
                  <a:gd name="connsiteX177" fmla="*/ 1094789 w 3079941"/>
                  <a:gd name="connsiteY177" fmla="*/ 490724 h 1160647"/>
                  <a:gd name="connsiteX178" fmla="*/ 1096562 w 3079941"/>
                  <a:gd name="connsiteY178" fmla="*/ 490724 h 1160647"/>
                  <a:gd name="connsiteX179" fmla="*/ 1108976 w 3079941"/>
                  <a:gd name="connsiteY179" fmla="*/ 490724 h 1160647"/>
                  <a:gd name="connsiteX180" fmla="*/ 1108976 w 3079941"/>
                  <a:gd name="connsiteY180" fmla="*/ 491805 h 1160647"/>
                  <a:gd name="connsiteX181" fmla="*/ 1108976 w 3079941"/>
                  <a:gd name="connsiteY181" fmla="*/ 499371 h 1160647"/>
                  <a:gd name="connsiteX182" fmla="*/ 1109736 w 3079941"/>
                  <a:gd name="connsiteY182" fmla="*/ 499371 h 1160647"/>
                  <a:gd name="connsiteX183" fmla="*/ 1115056 w 3079941"/>
                  <a:gd name="connsiteY183" fmla="*/ 499371 h 1160647"/>
                  <a:gd name="connsiteX184" fmla="*/ 1125189 w 3079941"/>
                  <a:gd name="connsiteY184" fmla="*/ 495047 h 1160647"/>
                  <a:gd name="connsiteX185" fmla="*/ 1129242 w 3079941"/>
                  <a:gd name="connsiteY185" fmla="*/ 498290 h 1160647"/>
                  <a:gd name="connsiteX186" fmla="*/ 1129242 w 3079941"/>
                  <a:gd name="connsiteY186" fmla="*/ 490724 h 1160647"/>
                  <a:gd name="connsiteX187" fmla="*/ 1131522 w 3079941"/>
                  <a:gd name="connsiteY187" fmla="*/ 490724 h 1160647"/>
                  <a:gd name="connsiteX188" fmla="*/ 1147483 w 3079941"/>
                  <a:gd name="connsiteY188" fmla="*/ 490724 h 1160647"/>
                  <a:gd name="connsiteX189" fmla="*/ 1147483 w 3079941"/>
                  <a:gd name="connsiteY189" fmla="*/ 491805 h 1160647"/>
                  <a:gd name="connsiteX190" fmla="*/ 1147483 w 3079941"/>
                  <a:gd name="connsiteY190" fmla="*/ 499371 h 1160647"/>
                  <a:gd name="connsiteX191" fmla="*/ 1177883 w 3079941"/>
                  <a:gd name="connsiteY191" fmla="*/ 499371 h 1160647"/>
                  <a:gd name="connsiteX192" fmla="*/ 1177883 w 3079941"/>
                  <a:gd name="connsiteY192" fmla="*/ 500992 h 1160647"/>
                  <a:gd name="connsiteX193" fmla="*/ 1177883 w 3079941"/>
                  <a:gd name="connsiteY193" fmla="*/ 512342 h 1160647"/>
                  <a:gd name="connsiteX194" fmla="*/ 1204230 w 3079941"/>
                  <a:gd name="connsiteY194" fmla="*/ 512342 h 1160647"/>
                  <a:gd name="connsiteX195" fmla="*/ 1204230 w 3079941"/>
                  <a:gd name="connsiteY195" fmla="*/ 542606 h 1160647"/>
                  <a:gd name="connsiteX196" fmla="*/ 1204990 w 3079941"/>
                  <a:gd name="connsiteY196" fmla="*/ 542606 h 1160647"/>
                  <a:gd name="connsiteX197" fmla="*/ 1210310 w 3079941"/>
                  <a:gd name="connsiteY197" fmla="*/ 542606 h 1160647"/>
                  <a:gd name="connsiteX198" fmla="*/ 1210310 w 3079941"/>
                  <a:gd name="connsiteY198" fmla="*/ 543687 h 1160647"/>
                  <a:gd name="connsiteX199" fmla="*/ 1210310 w 3079941"/>
                  <a:gd name="connsiteY199" fmla="*/ 551254 h 1160647"/>
                  <a:gd name="connsiteX200" fmla="*/ 1214364 w 3079941"/>
                  <a:gd name="connsiteY200" fmla="*/ 581518 h 1160647"/>
                  <a:gd name="connsiteX201" fmla="*/ 1215124 w 3079941"/>
                  <a:gd name="connsiteY201" fmla="*/ 581518 h 1160647"/>
                  <a:gd name="connsiteX202" fmla="*/ 1220444 w 3079941"/>
                  <a:gd name="connsiteY202" fmla="*/ 581518 h 1160647"/>
                  <a:gd name="connsiteX203" fmla="*/ 1220444 w 3079941"/>
                  <a:gd name="connsiteY203" fmla="*/ 582329 h 1160647"/>
                  <a:gd name="connsiteX204" fmla="*/ 1220444 w 3079941"/>
                  <a:gd name="connsiteY204" fmla="*/ 588004 h 1160647"/>
                  <a:gd name="connsiteX205" fmla="*/ 1221457 w 3079941"/>
                  <a:gd name="connsiteY205" fmla="*/ 588004 h 1160647"/>
                  <a:gd name="connsiteX206" fmla="*/ 1228550 w 3079941"/>
                  <a:gd name="connsiteY206" fmla="*/ 588004 h 1160647"/>
                  <a:gd name="connsiteX207" fmla="*/ 1228550 w 3079941"/>
                  <a:gd name="connsiteY207" fmla="*/ 618269 h 1160647"/>
                  <a:gd name="connsiteX208" fmla="*/ 1230577 w 3079941"/>
                  <a:gd name="connsiteY208" fmla="*/ 618269 h 1160647"/>
                  <a:gd name="connsiteX209" fmla="*/ 1244764 w 3079941"/>
                  <a:gd name="connsiteY209" fmla="*/ 618269 h 1160647"/>
                  <a:gd name="connsiteX210" fmla="*/ 1244764 w 3079941"/>
                  <a:gd name="connsiteY210" fmla="*/ 642048 h 1160647"/>
                  <a:gd name="connsiteX211" fmla="*/ 1246791 w 3079941"/>
                  <a:gd name="connsiteY211" fmla="*/ 643669 h 1160647"/>
                  <a:gd name="connsiteX212" fmla="*/ 1246791 w 3079941"/>
                  <a:gd name="connsiteY212" fmla="*/ 655019 h 1160647"/>
                  <a:gd name="connsiteX213" fmla="*/ 1247551 w 3079941"/>
                  <a:gd name="connsiteY213" fmla="*/ 655019 h 1160647"/>
                  <a:gd name="connsiteX214" fmla="*/ 1252871 w 3079941"/>
                  <a:gd name="connsiteY214" fmla="*/ 655019 h 1160647"/>
                  <a:gd name="connsiteX215" fmla="*/ 1252871 w 3079941"/>
                  <a:gd name="connsiteY215" fmla="*/ 678798 h 1160647"/>
                  <a:gd name="connsiteX216" fmla="*/ 1254137 w 3079941"/>
                  <a:gd name="connsiteY216" fmla="*/ 678798 h 1160647"/>
                  <a:gd name="connsiteX217" fmla="*/ 1263004 w 3079941"/>
                  <a:gd name="connsiteY217" fmla="*/ 678798 h 1160647"/>
                  <a:gd name="connsiteX218" fmla="*/ 1265031 w 3079941"/>
                  <a:gd name="connsiteY218" fmla="*/ 682852 h 1160647"/>
                  <a:gd name="connsiteX219" fmla="*/ 1265031 w 3079941"/>
                  <a:gd name="connsiteY219" fmla="*/ 696093 h 1160647"/>
                  <a:gd name="connsiteX220" fmla="*/ 1266551 w 3079941"/>
                  <a:gd name="connsiteY220" fmla="*/ 694201 h 1160647"/>
                  <a:gd name="connsiteX221" fmla="*/ 1277191 w 3079941"/>
                  <a:gd name="connsiteY221" fmla="*/ 680960 h 1160647"/>
                  <a:gd name="connsiteX222" fmla="*/ 1305565 w 3079941"/>
                  <a:gd name="connsiteY222" fmla="*/ 680960 h 1160647"/>
                  <a:gd name="connsiteX223" fmla="*/ 1305565 w 3079941"/>
                  <a:gd name="connsiteY223" fmla="*/ 767431 h 1160647"/>
                  <a:gd name="connsiteX224" fmla="*/ 1306325 w 3079941"/>
                  <a:gd name="connsiteY224" fmla="*/ 767431 h 1160647"/>
                  <a:gd name="connsiteX225" fmla="*/ 1311645 w 3079941"/>
                  <a:gd name="connsiteY225" fmla="*/ 767431 h 1160647"/>
                  <a:gd name="connsiteX226" fmla="*/ 1312405 w 3079941"/>
                  <a:gd name="connsiteY226" fmla="*/ 766080 h 1160647"/>
                  <a:gd name="connsiteX227" fmla="*/ 1317725 w 3079941"/>
                  <a:gd name="connsiteY227" fmla="*/ 756622 h 1160647"/>
                  <a:gd name="connsiteX228" fmla="*/ 1317725 w 3079941"/>
                  <a:gd name="connsiteY228" fmla="*/ 758514 h 1160647"/>
                  <a:gd name="connsiteX229" fmla="*/ 1317725 w 3079941"/>
                  <a:gd name="connsiteY229" fmla="*/ 771755 h 1160647"/>
                  <a:gd name="connsiteX230" fmla="*/ 1321778 w 3079941"/>
                  <a:gd name="connsiteY230" fmla="*/ 726358 h 1160647"/>
                  <a:gd name="connsiteX231" fmla="*/ 1322538 w 3079941"/>
                  <a:gd name="connsiteY231" fmla="*/ 726358 h 1160647"/>
                  <a:gd name="connsiteX232" fmla="*/ 1327858 w 3079941"/>
                  <a:gd name="connsiteY232" fmla="*/ 726358 h 1160647"/>
                  <a:gd name="connsiteX233" fmla="*/ 1327858 w 3079941"/>
                  <a:gd name="connsiteY233" fmla="*/ 661504 h 1160647"/>
                  <a:gd name="connsiteX234" fmla="*/ 1328872 w 3079941"/>
                  <a:gd name="connsiteY234" fmla="*/ 661504 h 1160647"/>
                  <a:gd name="connsiteX235" fmla="*/ 1335965 w 3079941"/>
                  <a:gd name="connsiteY235" fmla="*/ 661504 h 1160647"/>
                  <a:gd name="connsiteX236" fmla="*/ 1348125 w 3079941"/>
                  <a:gd name="connsiteY236" fmla="*/ 618269 h 1160647"/>
                  <a:gd name="connsiteX237" fmla="*/ 1349392 w 3079941"/>
                  <a:gd name="connsiteY237" fmla="*/ 618269 h 1160647"/>
                  <a:gd name="connsiteX238" fmla="*/ 1358259 w 3079941"/>
                  <a:gd name="connsiteY238" fmla="*/ 618269 h 1160647"/>
                  <a:gd name="connsiteX239" fmla="*/ 1368392 w 3079941"/>
                  <a:gd name="connsiteY239" fmla="*/ 661504 h 1160647"/>
                  <a:gd name="connsiteX240" fmla="*/ 1369405 w 3079941"/>
                  <a:gd name="connsiteY240" fmla="*/ 661504 h 1160647"/>
                  <a:gd name="connsiteX241" fmla="*/ 1376499 w 3079941"/>
                  <a:gd name="connsiteY241" fmla="*/ 661504 h 1160647"/>
                  <a:gd name="connsiteX242" fmla="*/ 1376499 w 3079941"/>
                  <a:gd name="connsiteY242" fmla="*/ 700416 h 1160647"/>
                  <a:gd name="connsiteX243" fmla="*/ 1378272 w 3079941"/>
                  <a:gd name="connsiteY243" fmla="*/ 700416 h 1160647"/>
                  <a:gd name="connsiteX244" fmla="*/ 1390686 w 3079941"/>
                  <a:gd name="connsiteY244" fmla="*/ 700416 h 1160647"/>
                  <a:gd name="connsiteX245" fmla="*/ 1390686 w 3079941"/>
                  <a:gd name="connsiteY245" fmla="*/ 702578 h 1160647"/>
                  <a:gd name="connsiteX246" fmla="*/ 1390686 w 3079941"/>
                  <a:gd name="connsiteY246" fmla="*/ 717710 h 1160647"/>
                  <a:gd name="connsiteX247" fmla="*/ 1394739 w 3079941"/>
                  <a:gd name="connsiteY247" fmla="*/ 715549 h 1160647"/>
                  <a:gd name="connsiteX248" fmla="*/ 1394739 w 3079941"/>
                  <a:gd name="connsiteY248" fmla="*/ 700416 h 1160647"/>
                  <a:gd name="connsiteX249" fmla="*/ 1396259 w 3079941"/>
                  <a:gd name="connsiteY249" fmla="*/ 700416 h 1160647"/>
                  <a:gd name="connsiteX250" fmla="*/ 1406899 w 3079941"/>
                  <a:gd name="connsiteY250" fmla="*/ 700416 h 1160647"/>
                  <a:gd name="connsiteX251" fmla="*/ 1406899 w 3079941"/>
                  <a:gd name="connsiteY251" fmla="*/ 702037 h 1160647"/>
                  <a:gd name="connsiteX252" fmla="*/ 1406899 w 3079941"/>
                  <a:gd name="connsiteY252" fmla="*/ 713387 h 1160647"/>
                  <a:gd name="connsiteX253" fmla="*/ 1437300 w 3079941"/>
                  <a:gd name="connsiteY253" fmla="*/ 713387 h 1160647"/>
                  <a:gd name="connsiteX254" fmla="*/ 1437300 w 3079941"/>
                  <a:gd name="connsiteY254" fmla="*/ 676637 h 1160647"/>
                  <a:gd name="connsiteX255" fmla="*/ 1438566 w 3079941"/>
                  <a:gd name="connsiteY255" fmla="*/ 676637 h 1160647"/>
                  <a:gd name="connsiteX256" fmla="*/ 1447433 w 3079941"/>
                  <a:gd name="connsiteY256" fmla="*/ 676637 h 1160647"/>
                  <a:gd name="connsiteX257" fmla="*/ 1447433 w 3079941"/>
                  <a:gd name="connsiteY257" fmla="*/ 698254 h 1160647"/>
                  <a:gd name="connsiteX258" fmla="*/ 1449460 w 3079941"/>
                  <a:gd name="connsiteY258" fmla="*/ 665828 h 1160647"/>
                  <a:gd name="connsiteX259" fmla="*/ 1471753 w 3079941"/>
                  <a:gd name="connsiteY259" fmla="*/ 665828 h 1160647"/>
                  <a:gd name="connsiteX260" fmla="*/ 1471753 w 3079941"/>
                  <a:gd name="connsiteY260" fmla="*/ 664206 h 1160647"/>
                  <a:gd name="connsiteX261" fmla="*/ 1471753 w 3079941"/>
                  <a:gd name="connsiteY261" fmla="*/ 652857 h 1160647"/>
                  <a:gd name="connsiteX262" fmla="*/ 1472513 w 3079941"/>
                  <a:gd name="connsiteY262" fmla="*/ 652857 h 1160647"/>
                  <a:gd name="connsiteX263" fmla="*/ 1477833 w 3079941"/>
                  <a:gd name="connsiteY263" fmla="*/ 652857 h 1160647"/>
                  <a:gd name="connsiteX264" fmla="*/ 1477833 w 3079941"/>
                  <a:gd name="connsiteY264" fmla="*/ 650966 h 1160647"/>
                  <a:gd name="connsiteX265" fmla="*/ 1477833 w 3079941"/>
                  <a:gd name="connsiteY265" fmla="*/ 637725 h 1160647"/>
                  <a:gd name="connsiteX266" fmla="*/ 1481887 w 3079941"/>
                  <a:gd name="connsiteY266" fmla="*/ 644210 h 1160647"/>
                  <a:gd name="connsiteX267" fmla="*/ 1484167 w 3079941"/>
                  <a:gd name="connsiteY267" fmla="*/ 644210 h 1160647"/>
                  <a:gd name="connsiteX268" fmla="*/ 1500127 w 3079941"/>
                  <a:gd name="connsiteY268" fmla="*/ 644210 h 1160647"/>
                  <a:gd name="connsiteX269" fmla="*/ 1500127 w 3079941"/>
                  <a:gd name="connsiteY269" fmla="*/ 643399 h 1160647"/>
                  <a:gd name="connsiteX270" fmla="*/ 1500127 w 3079941"/>
                  <a:gd name="connsiteY270" fmla="*/ 637725 h 1160647"/>
                  <a:gd name="connsiteX271" fmla="*/ 1500887 w 3079941"/>
                  <a:gd name="connsiteY271" fmla="*/ 637725 h 1160647"/>
                  <a:gd name="connsiteX272" fmla="*/ 1506207 w 3079941"/>
                  <a:gd name="connsiteY272" fmla="*/ 637725 h 1160647"/>
                  <a:gd name="connsiteX273" fmla="*/ 1506207 w 3079941"/>
                  <a:gd name="connsiteY273" fmla="*/ 639076 h 1160647"/>
                  <a:gd name="connsiteX274" fmla="*/ 1506207 w 3079941"/>
                  <a:gd name="connsiteY274" fmla="*/ 648534 h 1160647"/>
                  <a:gd name="connsiteX275" fmla="*/ 1544714 w 3079941"/>
                  <a:gd name="connsiteY275" fmla="*/ 648534 h 1160647"/>
                  <a:gd name="connsiteX276" fmla="*/ 1544714 w 3079941"/>
                  <a:gd name="connsiteY276" fmla="*/ 786887 h 1160647"/>
                  <a:gd name="connsiteX277" fmla="*/ 1546234 w 3079941"/>
                  <a:gd name="connsiteY277" fmla="*/ 786887 h 1160647"/>
                  <a:gd name="connsiteX278" fmla="*/ 1556874 w 3079941"/>
                  <a:gd name="connsiteY278" fmla="*/ 786887 h 1160647"/>
                  <a:gd name="connsiteX279" fmla="*/ 1556874 w 3079941"/>
                  <a:gd name="connsiteY279" fmla="*/ 773917 h 1160647"/>
                  <a:gd name="connsiteX280" fmla="*/ 1560928 w 3079941"/>
                  <a:gd name="connsiteY280" fmla="*/ 773917 h 1160647"/>
                  <a:gd name="connsiteX281" fmla="*/ 1560928 w 3079941"/>
                  <a:gd name="connsiteY281" fmla="*/ 786887 h 1160647"/>
                  <a:gd name="connsiteX282" fmla="*/ 1591328 w 3079941"/>
                  <a:gd name="connsiteY282" fmla="*/ 786887 h 1160647"/>
                  <a:gd name="connsiteX283" fmla="*/ 1591328 w 3079941"/>
                  <a:gd name="connsiteY283" fmla="*/ 756622 h 1160647"/>
                  <a:gd name="connsiteX284" fmla="*/ 1603488 w 3079941"/>
                  <a:gd name="connsiteY284" fmla="*/ 756622 h 1160647"/>
                  <a:gd name="connsiteX285" fmla="*/ 1615648 w 3079941"/>
                  <a:gd name="connsiteY285" fmla="*/ 754461 h 1160647"/>
                  <a:gd name="connsiteX286" fmla="*/ 1619702 w 3079941"/>
                  <a:gd name="connsiteY286" fmla="*/ 756622 h 1160647"/>
                  <a:gd name="connsiteX287" fmla="*/ 1629835 w 3079941"/>
                  <a:gd name="connsiteY287" fmla="*/ 756622 h 1160647"/>
                  <a:gd name="connsiteX288" fmla="*/ 1629835 w 3079941"/>
                  <a:gd name="connsiteY288" fmla="*/ 786887 h 1160647"/>
                  <a:gd name="connsiteX289" fmla="*/ 1637942 w 3079941"/>
                  <a:gd name="connsiteY289" fmla="*/ 786887 h 1160647"/>
                  <a:gd name="connsiteX290" fmla="*/ 1637942 w 3079941"/>
                  <a:gd name="connsiteY290" fmla="*/ 804182 h 1160647"/>
                  <a:gd name="connsiteX291" fmla="*/ 1647278 w 3079941"/>
                  <a:gd name="connsiteY291" fmla="*/ 805087 h 1160647"/>
                  <a:gd name="connsiteX292" fmla="*/ 1660236 w 3079941"/>
                  <a:gd name="connsiteY292" fmla="*/ 805087 h 1160647"/>
                  <a:gd name="connsiteX293" fmla="*/ 1660236 w 3079941"/>
                  <a:gd name="connsiteY293" fmla="*/ 789049 h 1160647"/>
                  <a:gd name="connsiteX294" fmla="*/ 1728192 w 3079941"/>
                  <a:gd name="connsiteY294" fmla="*/ 789049 h 1160647"/>
                  <a:gd name="connsiteX295" fmla="*/ 1728192 w 3079941"/>
                  <a:gd name="connsiteY295" fmla="*/ 703796 h 1160647"/>
                  <a:gd name="connsiteX296" fmla="*/ 1800200 w 3079941"/>
                  <a:gd name="connsiteY296" fmla="*/ 703796 h 1160647"/>
                  <a:gd name="connsiteX297" fmla="*/ 1800200 w 3079941"/>
                  <a:gd name="connsiteY297" fmla="*/ 782564 h 1160647"/>
                  <a:gd name="connsiteX298" fmla="*/ 1802104 w 3079941"/>
                  <a:gd name="connsiteY298" fmla="*/ 782564 h 1160647"/>
                  <a:gd name="connsiteX299" fmla="*/ 1803346 w 3079941"/>
                  <a:gd name="connsiteY299" fmla="*/ 805087 h 1160647"/>
                  <a:gd name="connsiteX300" fmla="*/ 1813022 w 3079941"/>
                  <a:gd name="connsiteY300" fmla="*/ 805087 h 1160647"/>
                  <a:gd name="connsiteX301" fmla="*/ 1814264 w 3079941"/>
                  <a:gd name="connsiteY301" fmla="*/ 782564 h 1160647"/>
                  <a:gd name="connsiteX302" fmla="*/ 1820344 w 3079941"/>
                  <a:gd name="connsiteY302" fmla="*/ 782564 h 1160647"/>
                  <a:gd name="connsiteX303" fmla="*/ 1821586 w 3079941"/>
                  <a:gd name="connsiteY303" fmla="*/ 805087 h 1160647"/>
                  <a:gd name="connsiteX304" fmla="*/ 1872208 w 3079941"/>
                  <a:gd name="connsiteY304" fmla="*/ 805087 h 1160647"/>
                  <a:gd name="connsiteX305" fmla="*/ 1872208 w 3079941"/>
                  <a:gd name="connsiteY305" fmla="*/ 642059 h 1160647"/>
                  <a:gd name="connsiteX306" fmla="*/ 2069535 w 3079941"/>
                  <a:gd name="connsiteY306" fmla="*/ 642059 h 1160647"/>
                  <a:gd name="connsiteX307" fmla="*/ 2069535 w 3079941"/>
                  <a:gd name="connsiteY307" fmla="*/ 805087 h 1160647"/>
                  <a:gd name="connsiteX308" fmla="*/ 2088232 w 3079941"/>
                  <a:gd name="connsiteY308" fmla="*/ 805087 h 1160647"/>
                  <a:gd name="connsiteX309" fmla="*/ 2088232 w 3079941"/>
                  <a:gd name="connsiteY309" fmla="*/ 722394 h 1160647"/>
                  <a:gd name="connsiteX310" fmla="*/ 2183352 w 3079941"/>
                  <a:gd name="connsiteY310" fmla="*/ 722394 h 1160647"/>
                  <a:gd name="connsiteX311" fmla="*/ 2195282 w 3079941"/>
                  <a:gd name="connsiteY311" fmla="*/ 404253 h 1160647"/>
                  <a:gd name="connsiteX312" fmla="*/ 2183122 w 3079941"/>
                  <a:gd name="connsiteY312" fmla="*/ 382635 h 1160647"/>
                  <a:gd name="connsiteX313" fmla="*/ 2177042 w 3079941"/>
                  <a:gd name="connsiteY313" fmla="*/ 378311 h 1160647"/>
                  <a:gd name="connsiteX314" fmla="*/ 2185149 w 3079941"/>
                  <a:gd name="connsiteY314" fmla="*/ 354532 h 1160647"/>
                  <a:gd name="connsiteX315" fmla="*/ 2185149 w 3079941"/>
                  <a:gd name="connsiteY315" fmla="*/ 337238 h 1160647"/>
                  <a:gd name="connsiteX316" fmla="*/ 2199336 w 3079941"/>
                  <a:gd name="connsiteY316" fmla="*/ 337238 h 1160647"/>
                  <a:gd name="connsiteX317" fmla="*/ 2199336 w 3079941"/>
                  <a:gd name="connsiteY317" fmla="*/ 315620 h 1160647"/>
                  <a:gd name="connsiteX318" fmla="*/ 2201362 w 3079941"/>
                  <a:gd name="connsiteY318" fmla="*/ 311296 h 1160647"/>
                  <a:gd name="connsiteX319" fmla="*/ 2201362 w 3079941"/>
                  <a:gd name="connsiteY319" fmla="*/ 233472 h 1160647"/>
                  <a:gd name="connsiteX320" fmla="*/ 2199336 w 3079941"/>
                  <a:gd name="connsiteY320" fmla="*/ 226987 h 1160647"/>
                  <a:gd name="connsiteX321" fmla="*/ 2205416 w 3079941"/>
                  <a:gd name="connsiteY321" fmla="*/ 220501 h 1160647"/>
                  <a:gd name="connsiteX322" fmla="*/ 2205416 w 3079941"/>
                  <a:gd name="connsiteY322" fmla="*/ 162133 h 1160647"/>
                  <a:gd name="connsiteX323" fmla="*/ 2207442 w 3079941"/>
                  <a:gd name="connsiteY323" fmla="*/ 157810 h 1160647"/>
                  <a:gd name="connsiteX324" fmla="*/ 2207442 w 3079941"/>
                  <a:gd name="connsiteY324" fmla="*/ 101604 h 1160647"/>
                  <a:gd name="connsiteX325" fmla="*/ 2209469 w 3079941"/>
                  <a:gd name="connsiteY325" fmla="*/ 82148 h 1160647"/>
                  <a:gd name="connsiteX326" fmla="*/ 2213523 w 3079941"/>
                  <a:gd name="connsiteY326" fmla="*/ 99442 h 1160647"/>
                  <a:gd name="connsiteX327" fmla="*/ 2215549 w 3079941"/>
                  <a:gd name="connsiteY327" fmla="*/ 157810 h 1160647"/>
                  <a:gd name="connsiteX328" fmla="*/ 2217576 w 3079941"/>
                  <a:gd name="connsiteY328" fmla="*/ 220501 h 1160647"/>
                  <a:gd name="connsiteX329" fmla="*/ 2223656 w 3079941"/>
                  <a:gd name="connsiteY329" fmla="*/ 226987 h 1160647"/>
                  <a:gd name="connsiteX330" fmla="*/ 2221629 w 3079941"/>
                  <a:gd name="connsiteY330" fmla="*/ 233472 h 1160647"/>
                  <a:gd name="connsiteX331" fmla="*/ 2221629 w 3079941"/>
                  <a:gd name="connsiteY331" fmla="*/ 311296 h 1160647"/>
                  <a:gd name="connsiteX332" fmla="*/ 2223656 w 3079941"/>
                  <a:gd name="connsiteY332" fmla="*/ 315620 h 1160647"/>
                  <a:gd name="connsiteX333" fmla="*/ 2223656 w 3079941"/>
                  <a:gd name="connsiteY333" fmla="*/ 337238 h 1160647"/>
                  <a:gd name="connsiteX334" fmla="*/ 2237843 w 3079941"/>
                  <a:gd name="connsiteY334" fmla="*/ 337238 h 1160647"/>
                  <a:gd name="connsiteX335" fmla="*/ 2237843 w 3079941"/>
                  <a:gd name="connsiteY335" fmla="*/ 354532 h 1160647"/>
                  <a:gd name="connsiteX336" fmla="*/ 2245950 w 3079941"/>
                  <a:gd name="connsiteY336" fmla="*/ 378311 h 1160647"/>
                  <a:gd name="connsiteX337" fmla="*/ 2239870 w 3079941"/>
                  <a:gd name="connsiteY337" fmla="*/ 382635 h 1160647"/>
                  <a:gd name="connsiteX338" fmla="*/ 2227709 w 3079941"/>
                  <a:gd name="connsiteY338" fmla="*/ 404253 h 1160647"/>
                  <a:gd name="connsiteX339" fmla="*/ 2235816 w 3079941"/>
                  <a:gd name="connsiteY339" fmla="*/ 657181 h 1160647"/>
                  <a:gd name="connsiteX340" fmla="*/ 2300670 w 3079941"/>
                  <a:gd name="connsiteY340" fmla="*/ 657181 h 1160647"/>
                  <a:gd name="connsiteX341" fmla="*/ 2300670 w 3079941"/>
                  <a:gd name="connsiteY341" fmla="*/ 732843 h 1160647"/>
                  <a:gd name="connsiteX342" fmla="*/ 2308777 w 3079941"/>
                  <a:gd name="connsiteY342" fmla="*/ 732843 h 1160647"/>
                  <a:gd name="connsiteX343" fmla="*/ 2310804 w 3079941"/>
                  <a:gd name="connsiteY343" fmla="*/ 726358 h 1160647"/>
                  <a:gd name="connsiteX344" fmla="*/ 2316884 w 3079941"/>
                  <a:gd name="connsiteY344" fmla="*/ 726358 h 1160647"/>
                  <a:gd name="connsiteX345" fmla="*/ 2318911 w 3079941"/>
                  <a:gd name="connsiteY345" fmla="*/ 735005 h 1160647"/>
                  <a:gd name="connsiteX346" fmla="*/ 2331071 w 3079941"/>
                  <a:gd name="connsiteY346" fmla="*/ 735005 h 1160647"/>
                  <a:gd name="connsiteX347" fmla="*/ 2331071 w 3079941"/>
                  <a:gd name="connsiteY347" fmla="*/ 728519 h 1160647"/>
                  <a:gd name="connsiteX348" fmla="*/ 2353364 w 3079941"/>
                  <a:gd name="connsiteY348" fmla="*/ 728519 h 1160647"/>
                  <a:gd name="connsiteX349" fmla="*/ 2353364 w 3079941"/>
                  <a:gd name="connsiteY349" fmla="*/ 735005 h 1160647"/>
                  <a:gd name="connsiteX350" fmla="*/ 2373631 w 3079941"/>
                  <a:gd name="connsiteY350" fmla="*/ 735005 h 1160647"/>
                  <a:gd name="connsiteX351" fmla="*/ 2373631 w 3079941"/>
                  <a:gd name="connsiteY351" fmla="*/ 780402 h 1160647"/>
                  <a:gd name="connsiteX352" fmla="*/ 2387818 w 3079941"/>
                  <a:gd name="connsiteY352" fmla="*/ 780402 h 1160647"/>
                  <a:gd name="connsiteX353" fmla="*/ 2387818 w 3079941"/>
                  <a:gd name="connsiteY353" fmla="*/ 767431 h 1160647"/>
                  <a:gd name="connsiteX354" fmla="*/ 2404032 w 3079941"/>
                  <a:gd name="connsiteY354" fmla="*/ 767431 h 1160647"/>
                  <a:gd name="connsiteX355" fmla="*/ 2404032 w 3079941"/>
                  <a:gd name="connsiteY355" fmla="*/ 588004 h 1160647"/>
                  <a:gd name="connsiteX356" fmla="*/ 2410112 w 3079941"/>
                  <a:gd name="connsiteY356" fmla="*/ 581518 h 1160647"/>
                  <a:gd name="connsiteX357" fmla="*/ 2483073 w 3079941"/>
                  <a:gd name="connsiteY357" fmla="*/ 581518 h 1160647"/>
                  <a:gd name="connsiteX358" fmla="*/ 2483073 w 3079941"/>
                  <a:gd name="connsiteY358" fmla="*/ 590166 h 1160647"/>
                  <a:gd name="connsiteX359" fmla="*/ 2493206 w 3079941"/>
                  <a:gd name="connsiteY359" fmla="*/ 590166 h 1160647"/>
                  <a:gd name="connsiteX360" fmla="*/ 2493206 w 3079941"/>
                  <a:gd name="connsiteY360" fmla="*/ 704740 h 1160647"/>
                  <a:gd name="connsiteX361" fmla="*/ 2515500 w 3079941"/>
                  <a:gd name="connsiteY361" fmla="*/ 704740 h 1160647"/>
                  <a:gd name="connsiteX362" fmla="*/ 2515500 w 3079941"/>
                  <a:gd name="connsiteY362" fmla="*/ 637725 h 1160647"/>
                  <a:gd name="connsiteX363" fmla="*/ 2541847 w 3079941"/>
                  <a:gd name="connsiteY363" fmla="*/ 637725 h 1160647"/>
                  <a:gd name="connsiteX364" fmla="*/ 2545900 w 3079941"/>
                  <a:gd name="connsiteY364" fmla="*/ 633401 h 1160647"/>
                  <a:gd name="connsiteX365" fmla="*/ 2554007 w 3079941"/>
                  <a:gd name="connsiteY365" fmla="*/ 633401 h 1160647"/>
                  <a:gd name="connsiteX366" fmla="*/ 2558060 w 3079941"/>
                  <a:gd name="connsiteY366" fmla="*/ 637725 h 1160647"/>
                  <a:gd name="connsiteX367" fmla="*/ 2580354 w 3079941"/>
                  <a:gd name="connsiteY367" fmla="*/ 637725 h 1160647"/>
                  <a:gd name="connsiteX368" fmla="*/ 2580354 w 3079941"/>
                  <a:gd name="connsiteY368" fmla="*/ 520989 h 1160647"/>
                  <a:gd name="connsiteX369" fmla="*/ 2637101 w 3079941"/>
                  <a:gd name="connsiteY369" fmla="*/ 510180 h 1160647"/>
                  <a:gd name="connsiteX370" fmla="*/ 2637101 w 3079941"/>
                  <a:gd name="connsiteY370" fmla="*/ 511261 h 1160647"/>
                  <a:gd name="connsiteX371" fmla="*/ 2637101 w 3079941"/>
                  <a:gd name="connsiteY371" fmla="*/ 518827 h 1160647"/>
                  <a:gd name="connsiteX372" fmla="*/ 2663448 w 3079941"/>
                  <a:gd name="connsiteY372" fmla="*/ 518827 h 1160647"/>
                  <a:gd name="connsiteX373" fmla="*/ 2663448 w 3079941"/>
                  <a:gd name="connsiteY373" fmla="*/ 773917 h 1160647"/>
                  <a:gd name="connsiteX374" fmla="*/ 2685742 w 3079941"/>
                  <a:gd name="connsiteY374" fmla="*/ 773917 h 1160647"/>
                  <a:gd name="connsiteX375" fmla="*/ 2685742 w 3079941"/>
                  <a:gd name="connsiteY375" fmla="*/ 769593 h 1160647"/>
                  <a:gd name="connsiteX376" fmla="*/ 2697902 w 3079941"/>
                  <a:gd name="connsiteY376" fmla="*/ 769593 h 1160647"/>
                  <a:gd name="connsiteX377" fmla="*/ 2697902 w 3079941"/>
                  <a:gd name="connsiteY377" fmla="*/ 773917 h 1160647"/>
                  <a:gd name="connsiteX378" fmla="*/ 2722222 w 3079941"/>
                  <a:gd name="connsiteY378" fmla="*/ 773917 h 1160647"/>
                  <a:gd name="connsiteX379" fmla="*/ 2722222 w 3079941"/>
                  <a:gd name="connsiteY379" fmla="*/ 760946 h 1160647"/>
                  <a:gd name="connsiteX380" fmla="*/ 2750596 w 3079941"/>
                  <a:gd name="connsiteY380" fmla="*/ 760946 h 1160647"/>
                  <a:gd name="connsiteX381" fmla="*/ 2762756 w 3079941"/>
                  <a:gd name="connsiteY381" fmla="*/ 756622 h 1160647"/>
                  <a:gd name="connsiteX382" fmla="*/ 2783023 w 3079941"/>
                  <a:gd name="connsiteY382" fmla="*/ 760946 h 1160647"/>
                  <a:gd name="connsiteX383" fmla="*/ 2783023 w 3079941"/>
                  <a:gd name="connsiteY383" fmla="*/ 743652 h 1160647"/>
                  <a:gd name="connsiteX384" fmla="*/ 2791130 w 3079941"/>
                  <a:gd name="connsiteY384" fmla="*/ 743652 h 1160647"/>
                  <a:gd name="connsiteX385" fmla="*/ 2791130 w 3079941"/>
                  <a:gd name="connsiteY385" fmla="*/ 730681 h 1160647"/>
                  <a:gd name="connsiteX386" fmla="*/ 2847877 w 3079941"/>
                  <a:gd name="connsiteY386" fmla="*/ 730681 h 1160647"/>
                  <a:gd name="connsiteX387" fmla="*/ 2847877 w 3079941"/>
                  <a:gd name="connsiteY387" fmla="*/ 700416 h 1160647"/>
                  <a:gd name="connsiteX388" fmla="*/ 2866117 w 3079941"/>
                  <a:gd name="connsiteY388" fmla="*/ 700416 h 1160647"/>
                  <a:gd name="connsiteX389" fmla="*/ 2866117 w 3079941"/>
                  <a:gd name="connsiteY389" fmla="*/ 693931 h 1160647"/>
                  <a:gd name="connsiteX390" fmla="*/ 2878277 w 3079941"/>
                  <a:gd name="connsiteY390" fmla="*/ 693931 h 1160647"/>
                  <a:gd name="connsiteX391" fmla="*/ 2878277 w 3079941"/>
                  <a:gd name="connsiteY391" fmla="*/ 700416 h 1160647"/>
                  <a:gd name="connsiteX392" fmla="*/ 2894491 w 3079941"/>
                  <a:gd name="connsiteY392" fmla="*/ 700416 h 1160647"/>
                  <a:gd name="connsiteX393" fmla="*/ 2894491 w 3079941"/>
                  <a:gd name="connsiteY393" fmla="*/ 750137 h 1160647"/>
                  <a:gd name="connsiteX394" fmla="*/ 2926918 w 3079941"/>
                  <a:gd name="connsiteY394" fmla="*/ 750137 h 1160647"/>
                  <a:gd name="connsiteX395" fmla="*/ 2926918 w 3079941"/>
                  <a:gd name="connsiteY395" fmla="*/ 724196 h 1160647"/>
                  <a:gd name="connsiteX396" fmla="*/ 2965425 w 3079941"/>
                  <a:gd name="connsiteY396" fmla="*/ 724196 h 1160647"/>
                  <a:gd name="connsiteX397" fmla="*/ 2965425 w 3079941"/>
                  <a:gd name="connsiteY397" fmla="*/ 693931 h 1160647"/>
                  <a:gd name="connsiteX398" fmla="*/ 3014066 w 3079941"/>
                  <a:gd name="connsiteY398" fmla="*/ 693931 h 1160647"/>
                  <a:gd name="connsiteX399" fmla="*/ 3014066 w 3079941"/>
                  <a:gd name="connsiteY399" fmla="*/ 805087 h 1160647"/>
                  <a:gd name="connsiteX400" fmla="*/ 3014066 w 3079941"/>
                  <a:gd name="connsiteY400" fmla="*/ 818866 h 1160647"/>
                  <a:gd name="connsiteX401" fmla="*/ 3079941 w 3079941"/>
                  <a:gd name="connsiteY401" fmla="*/ 818866 h 1160647"/>
                  <a:gd name="connsiteX402" fmla="*/ 3079941 w 3079941"/>
                  <a:gd name="connsiteY402" fmla="*/ 1160647 h 1160647"/>
                  <a:gd name="connsiteX403" fmla="*/ 200958 w 3079941"/>
                  <a:gd name="connsiteY403" fmla="*/ 1160647 h 1160647"/>
                  <a:gd name="connsiteX404" fmla="*/ 200958 w 3079941"/>
                  <a:gd name="connsiteY404" fmla="*/ 1126882 h 1160647"/>
                  <a:gd name="connsiteX405" fmla="*/ 0 w 3079941"/>
                  <a:gd name="connsiteY405" fmla="*/ 1126882 h 1160647"/>
                  <a:gd name="connsiteX406" fmla="*/ 0 w 3079941"/>
                  <a:gd name="connsiteY406" fmla="*/ 915339 h 1160647"/>
                  <a:gd name="connsiteX407" fmla="*/ 103377 w 3079941"/>
                  <a:gd name="connsiteY407" fmla="*/ 915339 h 1160647"/>
                  <a:gd name="connsiteX408" fmla="*/ 103377 w 3079941"/>
                  <a:gd name="connsiteY408" fmla="*/ 886329 h 1160647"/>
                  <a:gd name="connsiteX409" fmla="*/ 55096 w 3079941"/>
                  <a:gd name="connsiteY409" fmla="*/ 886329 h 1160647"/>
                  <a:gd name="connsiteX410" fmla="*/ 55096 w 3079941"/>
                  <a:gd name="connsiteY410" fmla="*/ 724196 h 1160647"/>
                  <a:gd name="connsiteX411" fmla="*/ 75363 w 3079941"/>
                  <a:gd name="connsiteY411" fmla="*/ 724196 h 1160647"/>
                  <a:gd name="connsiteX412" fmla="*/ 75870 w 3079941"/>
                  <a:gd name="connsiteY412" fmla="*/ 723115 h 1160647"/>
                  <a:gd name="connsiteX413" fmla="*/ 79416 w 3079941"/>
                  <a:gd name="connsiteY413" fmla="*/ 715549 h 1160647"/>
                  <a:gd name="connsiteX414" fmla="*/ 81190 w 3079941"/>
                  <a:gd name="connsiteY414" fmla="*/ 715819 h 1160647"/>
                  <a:gd name="connsiteX415" fmla="*/ 93603 w 3079941"/>
                  <a:gd name="connsiteY415" fmla="*/ 717710 h 1160647"/>
                  <a:gd name="connsiteX416" fmla="*/ 94110 w 3079941"/>
                  <a:gd name="connsiteY416" fmla="*/ 719062 h 1160647"/>
                  <a:gd name="connsiteX417" fmla="*/ 97656 w 3079941"/>
                  <a:gd name="connsiteY417" fmla="*/ 728519 h 1160647"/>
                  <a:gd name="connsiteX418" fmla="*/ 124003 w 3079941"/>
                  <a:gd name="connsiteY418" fmla="*/ 730681 h 1160647"/>
                  <a:gd name="connsiteX419" fmla="*/ 124003 w 3079941"/>
                  <a:gd name="connsiteY419" fmla="*/ 607460 h 1160647"/>
                  <a:gd name="connsiteX420" fmla="*/ 126030 w 3079941"/>
                  <a:gd name="connsiteY420" fmla="*/ 607460 h 1160647"/>
                  <a:gd name="connsiteX421" fmla="*/ 140217 w 3079941"/>
                  <a:gd name="connsiteY421" fmla="*/ 607460 h 1160647"/>
                  <a:gd name="connsiteX422" fmla="*/ 140217 w 3079941"/>
                  <a:gd name="connsiteY422" fmla="*/ 471268 h 1160647"/>
                  <a:gd name="connsiteX423" fmla="*/ 141990 w 3079941"/>
                  <a:gd name="connsiteY423" fmla="*/ 471268 h 1160647"/>
                  <a:gd name="connsiteX424" fmla="*/ 154404 w 3079941"/>
                  <a:gd name="connsiteY424" fmla="*/ 471268 h 1160647"/>
                  <a:gd name="connsiteX425" fmla="*/ 154404 w 3079941"/>
                  <a:gd name="connsiteY425" fmla="*/ 356694 h 1160647"/>
                  <a:gd name="connsiteX426" fmla="*/ 158457 w 3079941"/>
                  <a:gd name="connsiteY426" fmla="*/ 328590 h 1160647"/>
                  <a:gd name="connsiteX427" fmla="*/ 160484 w 3079941"/>
                  <a:gd name="connsiteY427" fmla="*/ 328590 h 1160647"/>
                  <a:gd name="connsiteX428" fmla="*/ 174671 w 3079941"/>
                  <a:gd name="connsiteY428" fmla="*/ 328590 h 1160647"/>
                  <a:gd name="connsiteX429" fmla="*/ 211151 w 3079941"/>
                  <a:gd name="connsiteY429" fmla="*/ 246443 h 1160647"/>
                  <a:gd name="connsiteX430" fmla="*/ 215205 w 3079941"/>
                  <a:gd name="connsiteY430" fmla="*/ 0 h 1160647"/>
                  <a:gd name="connsiteX0" fmla="*/ 215205 w 3079941"/>
                  <a:gd name="connsiteY0" fmla="*/ 0 h 1160647"/>
                  <a:gd name="connsiteX1" fmla="*/ 217231 w 3079941"/>
                  <a:gd name="connsiteY1" fmla="*/ 246443 h 1160647"/>
                  <a:gd name="connsiteX2" fmla="*/ 255738 w 3079941"/>
                  <a:gd name="connsiteY2" fmla="*/ 326429 h 1160647"/>
                  <a:gd name="connsiteX3" fmla="*/ 257765 w 3079941"/>
                  <a:gd name="connsiteY3" fmla="*/ 326429 h 1160647"/>
                  <a:gd name="connsiteX4" fmla="*/ 271952 w 3079941"/>
                  <a:gd name="connsiteY4" fmla="*/ 326429 h 1160647"/>
                  <a:gd name="connsiteX5" fmla="*/ 271952 w 3079941"/>
                  <a:gd name="connsiteY5" fmla="*/ 350208 h 1160647"/>
                  <a:gd name="connsiteX6" fmla="*/ 272459 w 3079941"/>
                  <a:gd name="connsiteY6" fmla="*/ 351019 h 1160647"/>
                  <a:gd name="connsiteX7" fmla="*/ 276005 w 3079941"/>
                  <a:gd name="connsiteY7" fmla="*/ 356694 h 1160647"/>
                  <a:gd name="connsiteX8" fmla="*/ 276005 w 3079941"/>
                  <a:gd name="connsiteY8" fmla="*/ 471268 h 1160647"/>
                  <a:gd name="connsiteX9" fmla="*/ 278285 w 3079941"/>
                  <a:gd name="connsiteY9" fmla="*/ 471268 h 1160647"/>
                  <a:gd name="connsiteX10" fmla="*/ 294246 w 3079941"/>
                  <a:gd name="connsiteY10" fmla="*/ 471268 h 1160647"/>
                  <a:gd name="connsiteX11" fmla="*/ 294246 w 3079941"/>
                  <a:gd name="connsiteY11" fmla="*/ 611783 h 1160647"/>
                  <a:gd name="connsiteX12" fmla="*/ 295766 w 3079941"/>
                  <a:gd name="connsiteY12" fmla="*/ 611513 h 1160647"/>
                  <a:gd name="connsiteX13" fmla="*/ 306406 w 3079941"/>
                  <a:gd name="connsiteY13" fmla="*/ 609622 h 1160647"/>
                  <a:gd name="connsiteX14" fmla="*/ 304379 w 3079941"/>
                  <a:gd name="connsiteY14" fmla="*/ 698254 h 1160647"/>
                  <a:gd name="connsiteX15" fmla="*/ 305899 w 3079941"/>
                  <a:gd name="connsiteY15" fmla="*/ 698525 h 1160647"/>
                  <a:gd name="connsiteX16" fmla="*/ 316539 w 3079941"/>
                  <a:gd name="connsiteY16" fmla="*/ 700416 h 1160647"/>
                  <a:gd name="connsiteX17" fmla="*/ 316792 w 3079941"/>
                  <a:gd name="connsiteY17" fmla="*/ 701227 h 1160647"/>
                  <a:gd name="connsiteX18" fmla="*/ 318566 w 3079941"/>
                  <a:gd name="connsiteY18" fmla="*/ 706902 h 1160647"/>
                  <a:gd name="connsiteX19" fmla="*/ 319326 w 3079941"/>
                  <a:gd name="connsiteY19" fmla="*/ 704470 h 1160647"/>
                  <a:gd name="connsiteX20" fmla="*/ 324646 w 3079941"/>
                  <a:gd name="connsiteY20" fmla="*/ 687446 h 1160647"/>
                  <a:gd name="connsiteX21" fmla="*/ 326419 w 3079941"/>
                  <a:gd name="connsiteY21" fmla="*/ 687446 h 1160647"/>
                  <a:gd name="connsiteX22" fmla="*/ 338833 w 3079941"/>
                  <a:gd name="connsiteY22" fmla="*/ 687446 h 1160647"/>
                  <a:gd name="connsiteX23" fmla="*/ 338833 w 3079941"/>
                  <a:gd name="connsiteY23" fmla="*/ 719872 h 1160647"/>
                  <a:gd name="connsiteX24" fmla="*/ 339846 w 3079941"/>
                  <a:gd name="connsiteY24" fmla="*/ 720413 h 1160647"/>
                  <a:gd name="connsiteX25" fmla="*/ 346940 w 3079941"/>
                  <a:gd name="connsiteY25" fmla="*/ 724196 h 1160647"/>
                  <a:gd name="connsiteX26" fmla="*/ 346940 w 3079941"/>
                  <a:gd name="connsiteY26" fmla="*/ 725547 h 1160647"/>
                  <a:gd name="connsiteX27" fmla="*/ 346940 w 3079941"/>
                  <a:gd name="connsiteY27" fmla="*/ 735005 h 1160647"/>
                  <a:gd name="connsiteX28" fmla="*/ 391527 w 3079941"/>
                  <a:gd name="connsiteY28" fmla="*/ 735005 h 1160647"/>
                  <a:gd name="connsiteX29" fmla="*/ 391527 w 3079941"/>
                  <a:gd name="connsiteY29" fmla="*/ 736086 h 1160647"/>
                  <a:gd name="connsiteX30" fmla="*/ 391527 w 3079941"/>
                  <a:gd name="connsiteY30" fmla="*/ 743652 h 1160647"/>
                  <a:gd name="connsiteX31" fmla="*/ 393553 w 3079941"/>
                  <a:gd name="connsiteY31" fmla="*/ 743652 h 1160647"/>
                  <a:gd name="connsiteX32" fmla="*/ 407740 w 3079941"/>
                  <a:gd name="connsiteY32" fmla="*/ 743652 h 1160647"/>
                  <a:gd name="connsiteX33" fmla="*/ 407740 w 3079941"/>
                  <a:gd name="connsiteY33" fmla="*/ 713387 h 1160647"/>
                  <a:gd name="connsiteX34" fmla="*/ 452327 w 3079941"/>
                  <a:gd name="connsiteY34" fmla="*/ 713387 h 1160647"/>
                  <a:gd name="connsiteX35" fmla="*/ 452327 w 3079941"/>
                  <a:gd name="connsiteY35" fmla="*/ 712036 h 1160647"/>
                  <a:gd name="connsiteX36" fmla="*/ 452327 w 3079941"/>
                  <a:gd name="connsiteY36" fmla="*/ 702578 h 1160647"/>
                  <a:gd name="connsiteX37" fmla="*/ 453341 w 3079941"/>
                  <a:gd name="connsiteY37" fmla="*/ 702578 h 1160647"/>
                  <a:gd name="connsiteX38" fmla="*/ 460434 w 3079941"/>
                  <a:gd name="connsiteY38" fmla="*/ 702578 h 1160647"/>
                  <a:gd name="connsiteX39" fmla="*/ 460434 w 3079941"/>
                  <a:gd name="connsiteY39" fmla="*/ 700687 h 1160647"/>
                  <a:gd name="connsiteX40" fmla="*/ 460434 w 3079941"/>
                  <a:gd name="connsiteY40" fmla="*/ 687446 h 1160647"/>
                  <a:gd name="connsiteX41" fmla="*/ 461194 w 3079941"/>
                  <a:gd name="connsiteY41" fmla="*/ 687446 h 1160647"/>
                  <a:gd name="connsiteX42" fmla="*/ 466514 w 3079941"/>
                  <a:gd name="connsiteY42" fmla="*/ 687446 h 1160647"/>
                  <a:gd name="connsiteX43" fmla="*/ 466514 w 3079941"/>
                  <a:gd name="connsiteY43" fmla="*/ 686365 h 1160647"/>
                  <a:gd name="connsiteX44" fmla="*/ 466514 w 3079941"/>
                  <a:gd name="connsiteY44" fmla="*/ 678798 h 1160647"/>
                  <a:gd name="connsiteX45" fmla="*/ 468541 w 3079941"/>
                  <a:gd name="connsiteY45" fmla="*/ 678798 h 1160647"/>
                  <a:gd name="connsiteX46" fmla="*/ 482728 w 3079941"/>
                  <a:gd name="connsiteY46" fmla="*/ 678798 h 1160647"/>
                  <a:gd name="connsiteX47" fmla="*/ 482728 w 3079941"/>
                  <a:gd name="connsiteY47" fmla="*/ 679879 h 1160647"/>
                  <a:gd name="connsiteX48" fmla="*/ 482728 w 3079941"/>
                  <a:gd name="connsiteY48" fmla="*/ 687446 h 1160647"/>
                  <a:gd name="connsiteX49" fmla="*/ 505021 w 3079941"/>
                  <a:gd name="connsiteY49" fmla="*/ 687446 h 1160647"/>
                  <a:gd name="connsiteX50" fmla="*/ 505021 w 3079941"/>
                  <a:gd name="connsiteY50" fmla="*/ 685554 h 1160647"/>
                  <a:gd name="connsiteX51" fmla="*/ 505021 w 3079941"/>
                  <a:gd name="connsiteY51" fmla="*/ 672313 h 1160647"/>
                  <a:gd name="connsiteX52" fmla="*/ 506795 w 3079941"/>
                  <a:gd name="connsiteY52" fmla="*/ 672313 h 1160647"/>
                  <a:gd name="connsiteX53" fmla="*/ 519208 w 3079941"/>
                  <a:gd name="connsiteY53" fmla="*/ 672313 h 1160647"/>
                  <a:gd name="connsiteX54" fmla="*/ 519208 w 3079941"/>
                  <a:gd name="connsiteY54" fmla="*/ 696093 h 1160647"/>
                  <a:gd name="connsiteX55" fmla="*/ 520222 w 3079941"/>
                  <a:gd name="connsiteY55" fmla="*/ 696093 h 1160647"/>
                  <a:gd name="connsiteX56" fmla="*/ 527315 w 3079941"/>
                  <a:gd name="connsiteY56" fmla="*/ 696093 h 1160647"/>
                  <a:gd name="connsiteX57" fmla="*/ 527315 w 3079941"/>
                  <a:gd name="connsiteY57" fmla="*/ 695012 h 1160647"/>
                  <a:gd name="connsiteX58" fmla="*/ 527315 w 3079941"/>
                  <a:gd name="connsiteY58" fmla="*/ 687446 h 1160647"/>
                  <a:gd name="connsiteX59" fmla="*/ 529088 w 3079941"/>
                  <a:gd name="connsiteY59" fmla="*/ 687446 h 1160647"/>
                  <a:gd name="connsiteX60" fmla="*/ 541502 w 3079941"/>
                  <a:gd name="connsiteY60" fmla="*/ 687446 h 1160647"/>
                  <a:gd name="connsiteX61" fmla="*/ 541502 w 3079941"/>
                  <a:gd name="connsiteY61" fmla="*/ 713387 h 1160647"/>
                  <a:gd name="connsiteX62" fmla="*/ 543529 w 3079941"/>
                  <a:gd name="connsiteY62" fmla="*/ 713387 h 1160647"/>
                  <a:gd name="connsiteX63" fmla="*/ 557715 w 3079941"/>
                  <a:gd name="connsiteY63" fmla="*/ 713387 h 1160647"/>
                  <a:gd name="connsiteX64" fmla="*/ 557715 w 3079941"/>
                  <a:gd name="connsiteY64" fmla="*/ 715008 h 1160647"/>
                  <a:gd name="connsiteX65" fmla="*/ 557715 w 3079941"/>
                  <a:gd name="connsiteY65" fmla="*/ 726358 h 1160647"/>
                  <a:gd name="connsiteX66" fmla="*/ 558475 w 3079941"/>
                  <a:gd name="connsiteY66" fmla="*/ 726358 h 1160647"/>
                  <a:gd name="connsiteX67" fmla="*/ 563796 w 3079941"/>
                  <a:gd name="connsiteY67" fmla="*/ 726358 h 1160647"/>
                  <a:gd name="connsiteX68" fmla="*/ 563796 w 3079941"/>
                  <a:gd name="connsiteY68" fmla="*/ 725547 h 1160647"/>
                  <a:gd name="connsiteX69" fmla="*/ 563796 w 3079941"/>
                  <a:gd name="connsiteY69" fmla="*/ 719872 h 1160647"/>
                  <a:gd name="connsiteX70" fmla="*/ 594196 w 3079941"/>
                  <a:gd name="connsiteY70" fmla="*/ 719872 h 1160647"/>
                  <a:gd name="connsiteX71" fmla="*/ 594196 w 3079941"/>
                  <a:gd name="connsiteY71" fmla="*/ 743652 h 1160647"/>
                  <a:gd name="connsiteX72" fmla="*/ 595209 w 3079941"/>
                  <a:gd name="connsiteY72" fmla="*/ 743652 h 1160647"/>
                  <a:gd name="connsiteX73" fmla="*/ 602303 w 3079941"/>
                  <a:gd name="connsiteY73" fmla="*/ 743652 h 1160647"/>
                  <a:gd name="connsiteX74" fmla="*/ 602303 w 3079941"/>
                  <a:gd name="connsiteY74" fmla="*/ 744733 h 1160647"/>
                  <a:gd name="connsiteX75" fmla="*/ 602303 w 3079941"/>
                  <a:gd name="connsiteY75" fmla="*/ 752299 h 1160647"/>
                  <a:gd name="connsiteX76" fmla="*/ 603063 w 3079941"/>
                  <a:gd name="connsiteY76" fmla="*/ 752299 h 1160647"/>
                  <a:gd name="connsiteX77" fmla="*/ 608383 w 3079941"/>
                  <a:gd name="connsiteY77" fmla="*/ 752299 h 1160647"/>
                  <a:gd name="connsiteX78" fmla="*/ 608383 w 3079941"/>
                  <a:gd name="connsiteY78" fmla="*/ 750137 h 1160647"/>
                  <a:gd name="connsiteX79" fmla="*/ 608383 w 3079941"/>
                  <a:gd name="connsiteY79" fmla="*/ 735005 h 1160647"/>
                  <a:gd name="connsiteX80" fmla="*/ 609396 w 3079941"/>
                  <a:gd name="connsiteY80" fmla="*/ 735005 h 1160647"/>
                  <a:gd name="connsiteX81" fmla="*/ 616490 w 3079941"/>
                  <a:gd name="connsiteY81" fmla="*/ 735005 h 1160647"/>
                  <a:gd name="connsiteX82" fmla="*/ 616490 w 3079941"/>
                  <a:gd name="connsiteY82" fmla="*/ 736086 h 1160647"/>
                  <a:gd name="connsiteX83" fmla="*/ 616490 w 3079941"/>
                  <a:gd name="connsiteY83" fmla="*/ 743652 h 1160647"/>
                  <a:gd name="connsiteX84" fmla="*/ 621810 w 3079941"/>
                  <a:gd name="connsiteY84" fmla="*/ 741659 h 1160647"/>
                  <a:gd name="connsiteX85" fmla="*/ 622570 w 3079941"/>
                  <a:gd name="connsiteY85" fmla="*/ 740679 h 1160647"/>
                  <a:gd name="connsiteX86" fmla="*/ 622570 w 3079941"/>
                  <a:gd name="connsiteY86" fmla="*/ 735005 h 1160647"/>
                  <a:gd name="connsiteX87" fmla="*/ 661077 w 3079941"/>
                  <a:gd name="connsiteY87" fmla="*/ 735005 h 1160647"/>
                  <a:gd name="connsiteX88" fmla="*/ 661077 w 3079941"/>
                  <a:gd name="connsiteY88" fmla="*/ 758784 h 1160647"/>
                  <a:gd name="connsiteX89" fmla="*/ 663103 w 3079941"/>
                  <a:gd name="connsiteY89" fmla="*/ 758784 h 1160647"/>
                  <a:gd name="connsiteX90" fmla="*/ 677290 w 3079941"/>
                  <a:gd name="connsiteY90" fmla="*/ 758784 h 1160647"/>
                  <a:gd name="connsiteX91" fmla="*/ 677290 w 3079941"/>
                  <a:gd name="connsiteY91" fmla="*/ 759865 h 1160647"/>
                  <a:gd name="connsiteX92" fmla="*/ 677290 w 3079941"/>
                  <a:gd name="connsiteY92" fmla="*/ 767431 h 1160647"/>
                  <a:gd name="connsiteX93" fmla="*/ 679064 w 3079941"/>
                  <a:gd name="connsiteY93" fmla="*/ 767431 h 1160647"/>
                  <a:gd name="connsiteX94" fmla="*/ 691477 w 3079941"/>
                  <a:gd name="connsiteY94" fmla="*/ 767431 h 1160647"/>
                  <a:gd name="connsiteX95" fmla="*/ 691477 w 3079941"/>
                  <a:gd name="connsiteY95" fmla="*/ 743652 h 1160647"/>
                  <a:gd name="connsiteX96" fmla="*/ 692490 w 3079941"/>
                  <a:gd name="connsiteY96" fmla="*/ 743652 h 1160647"/>
                  <a:gd name="connsiteX97" fmla="*/ 699584 w 3079941"/>
                  <a:gd name="connsiteY97" fmla="*/ 743652 h 1160647"/>
                  <a:gd name="connsiteX98" fmla="*/ 699584 w 3079941"/>
                  <a:gd name="connsiteY98" fmla="*/ 711225 h 1160647"/>
                  <a:gd name="connsiteX99" fmla="*/ 700597 w 3079941"/>
                  <a:gd name="connsiteY99" fmla="*/ 711225 h 1160647"/>
                  <a:gd name="connsiteX100" fmla="*/ 707691 w 3079941"/>
                  <a:gd name="connsiteY100" fmla="*/ 711225 h 1160647"/>
                  <a:gd name="connsiteX101" fmla="*/ 707691 w 3079941"/>
                  <a:gd name="connsiteY101" fmla="*/ 709334 h 1160647"/>
                  <a:gd name="connsiteX102" fmla="*/ 707691 w 3079941"/>
                  <a:gd name="connsiteY102" fmla="*/ 696093 h 1160647"/>
                  <a:gd name="connsiteX103" fmla="*/ 706424 w 3079941"/>
                  <a:gd name="connsiteY103" fmla="*/ 694471 h 1160647"/>
                  <a:gd name="connsiteX104" fmla="*/ 711744 w 3079941"/>
                  <a:gd name="connsiteY104" fmla="*/ 683122 h 1160647"/>
                  <a:gd name="connsiteX105" fmla="*/ 719851 w 3079941"/>
                  <a:gd name="connsiteY105" fmla="*/ 711225 h 1160647"/>
                  <a:gd name="connsiteX106" fmla="*/ 720611 w 3079941"/>
                  <a:gd name="connsiteY106" fmla="*/ 711225 h 1160647"/>
                  <a:gd name="connsiteX107" fmla="*/ 725931 w 3079941"/>
                  <a:gd name="connsiteY107" fmla="*/ 711225 h 1160647"/>
                  <a:gd name="connsiteX108" fmla="*/ 725931 w 3079941"/>
                  <a:gd name="connsiteY108" fmla="*/ 605298 h 1160647"/>
                  <a:gd name="connsiteX109" fmla="*/ 727451 w 3079941"/>
                  <a:gd name="connsiteY109" fmla="*/ 605298 h 1160647"/>
                  <a:gd name="connsiteX110" fmla="*/ 738091 w 3079941"/>
                  <a:gd name="connsiteY110" fmla="*/ 605298 h 1160647"/>
                  <a:gd name="connsiteX111" fmla="*/ 738091 w 3079941"/>
                  <a:gd name="connsiteY111" fmla="*/ 557739 h 1160647"/>
                  <a:gd name="connsiteX112" fmla="*/ 764438 w 3079941"/>
                  <a:gd name="connsiteY112" fmla="*/ 557739 h 1160647"/>
                  <a:gd name="connsiteX113" fmla="*/ 764438 w 3079941"/>
                  <a:gd name="connsiteY113" fmla="*/ 536121 h 1160647"/>
                  <a:gd name="connsiteX114" fmla="*/ 798892 w 3079941"/>
                  <a:gd name="connsiteY114" fmla="*/ 536121 h 1160647"/>
                  <a:gd name="connsiteX115" fmla="*/ 798892 w 3079941"/>
                  <a:gd name="connsiteY115" fmla="*/ 538553 h 1160647"/>
                  <a:gd name="connsiteX116" fmla="*/ 798892 w 3079941"/>
                  <a:gd name="connsiteY116" fmla="*/ 555577 h 1160647"/>
                  <a:gd name="connsiteX117" fmla="*/ 801172 w 3079941"/>
                  <a:gd name="connsiteY117" fmla="*/ 555577 h 1160647"/>
                  <a:gd name="connsiteX118" fmla="*/ 817132 w 3079941"/>
                  <a:gd name="connsiteY118" fmla="*/ 555577 h 1160647"/>
                  <a:gd name="connsiteX119" fmla="*/ 817132 w 3079941"/>
                  <a:gd name="connsiteY119" fmla="*/ 603136 h 1160647"/>
                  <a:gd name="connsiteX120" fmla="*/ 818145 w 3079941"/>
                  <a:gd name="connsiteY120" fmla="*/ 603136 h 1160647"/>
                  <a:gd name="connsiteX121" fmla="*/ 825239 w 3079941"/>
                  <a:gd name="connsiteY121" fmla="*/ 603136 h 1160647"/>
                  <a:gd name="connsiteX122" fmla="*/ 839426 w 3079941"/>
                  <a:gd name="connsiteY122" fmla="*/ 607460 h 1160647"/>
                  <a:gd name="connsiteX123" fmla="*/ 839426 w 3079941"/>
                  <a:gd name="connsiteY123" fmla="*/ 646372 h 1160647"/>
                  <a:gd name="connsiteX124" fmla="*/ 840439 w 3079941"/>
                  <a:gd name="connsiteY124" fmla="*/ 646372 h 1160647"/>
                  <a:gd name="connsiteX125" fmla="*/ 847532 w 3079941"/>
                  <a:gd name="connsiteY125" fmla="*/ 646372 h 1160647"/>
                  <a:gd name="connsiteX126" fmla="*/ 847532 w 3079941"/>
                  <a:gd name="connsiteY126" fmla="*/ 647993 h 1160647"/>
                  <a:gd name="connsiteX127" fmla="*/ 847532 w 3079941"/>
                  <a:gd name="connsiteY127" fmla="*/ 659342 h 1160647"/>
                  <a:gd name="connsiteX128" fmla="*/ 849559 w 3079941"/>
                  <a:gd name="connsiteY128" fmla="*/ 659342 h 1160647"/>
                  <a:gd name="connsiteX129" fmla="*/ 863746 w 3079941"/>
                  <a:gd name="connsiteY129" fmla="*/ 659342 h 1160647"/>
                  <a:gd name="connsiteX130" fmla="*/ 869826 w 3079941"/>
                  <a:gd name="connsiteY130" fmla="*/ 665828 h 1160647"/>
                  <a:gd name="connsiteX131" fmla="*/ 869826 w 3079941"/>
                  <a:gd name="connsiteY131" fmla="*/ 687446 h 1160647"/>
                  <a:gd name="connsiteX132" fmla="*/ 872106 w 3079941"/>
                  <a:gd name="connsiteY132" fmla="*/ 687446 h 1160647"/>
                  <a:gd name="connsiteX133" fmla="*/ 888066 w 3079941"/>
                  <a:gd name="connsiteY133" fmla="*/ 687446 h 1160647"/>
                  <a:gd name="connsiteX134" fmla="*/ 888066 w 3079941"/>
                  <a:gd name="connsiteY134" fmla="*/ 688526 h 1160647"/>
                  <a:gd name="connsiteX135" fmla="*/ 888066 w 3079941"/>
                  <a:gd name="connsiteY135" fmla="*/ 696093 h 1160647"/>
                  <a:gd name="connsiteX136" fmla="*/ 889333 w 3079941"/>
                  <a:gd name="connsiteY136" fmla="*/ 696093 h 1160647"/>
                  <a:gd name="connsiteX137" fmla="*/ 898200 w 3079941"/>
                  <a:gd name="connsiteY137" fmla="*/ 696093 h 1160647"/>
                  <a:gd name="connsiteX138" fmla="*/ 898200 w 3079941"/>
                  <a:gd name="connsiteY138" fmla="*/ 698254 h 1160647"/>
                  <a:gd name="connsiteX139" fmla="*/ 898200 w 3079941"/>
                  <a:gd name="connsiteY139" fmla="*/ 713387 h 1160647"/>
                  <a:gd name="connsiteX140" fmla="*/ 902253 w 3079941"/>
                  <a:gd name="connsiteY140" fmla="*/ 711495 h 1160647"/>
                  <a:gd name="connsiteX141" fmla="*/ 902253 w 3079941"/>
                  <a:gd name="connsiteY141" fmla="*/ 698254 h 1160647"/>
                  <a:gd name="connsiteX142" fmla="*/ 903266 w 3079941"/>
                  <a:gd name="connsiteY142" fmla="*/ 698254 h 1160647"/>
                  <a:gd name="connsiteX143" fmla="*/ 910360 w 3079941"/>
                  <a:gd name="connsiteY143" fmla="*/ 698254 h 1160647"/>
                  <a:gd name="connsiteX144" fmla="*/ 910360 w 3079941"/>
                  <a:gd name="connsiteY144" fmla="*/ 699876 h 1160647"/>
                  <a:gd name="connsiteX145" fmla="*/ 910360 w 3079941"/>
                  <a:gd name="connsiteY145" fmla="*/ 711225 h 1160647"/>
                  <a:gd name="connsiteX146" fmla="*/ 911120 w 3079941"/>
                  <a:gd name="connsiteY146" fmla="*/ 711225 h 1160647"/>
                  <a:gd name="connsiteX147" fmla="*/ 916440 w 3079941"/>
                  <a:gd name="connsiteY147" fmla="*/ 711225 h 1160647"/>
                  <a:gd name="connsiteX148" fmla="*/ 965080 w 3079941"/>
                  <a:gd name="connsiteY148" fmla="*/ 706902 h 1160647"/>
                  <a:gd name="connsiteX149" fmla="*/ 965080 w 3079941"/>
                  <a:gd name="connsiteY149" fmla="*/ 708253 h 1160647"/>
                  <a:gd name="connsiteX150" fmla="*/ 965080 w 3079941"/>
                  <a:gd name="connsiteY150" fmla="*/ 717710 h 1160647"/>
                  <a:gd name="connsiteX151" fmla="*/ 965840 w 3079941"/>
                  <a:gd name="connsiteY151" fmla="*/ 717710 h 1160647"/>
                  <a:gd name="connsiteX152" fmla="*/ 971161 w 3079941"/>
                  <a:gd name="connsiteY152" fmla="*/ 717710 h 1160647"/>
                  <a:gd name="connsiteX153" fmla="*/ 971161 w 3079941"/>
                  <a:gd name="connsiteY153" fmla="*/ 719872 h 1160647"/>
                  <a:gd name="connsiteX154" fmla="*/ 971161 w 3079941"/>
                  <a:gd name="connsiteY154" fmla="*/ 735005 h 1160647"/>
                  <a:gd name="connsiteX155" fmla="*/ 973187 w 3079941"/>
                  <a:gd name="connsiteY155" fmla="*/ 733654 h 1160647"/>
                  <a:gd name="connsiteX156" fmla="*/ 987374 w 3079941"/>
                  <a:gd name="connsiteY156" fmla="*/ 724196 h 1160647"/>
                  <a:gd name="connsiteX157" fmla="*/ 993454 w 3079941"/>
                  <a:gd name="connsiteY157" fmla="*/ 683122 h 1160647"/>
                  <a:gd name="connsiteX158" fmla="*/ 994214 w 3079941"/>
                  <a:gd name="connsiteY158" fmla="*/ 682852 h 1160647"/>
                  <a:gd name="connsiteX159" fmla="*/ 999534 w 3079941"/>
                  <a:gd name="connsiteY159" fmla="*/ 680960 h 1160647"/>
                  <a:gd name="connsiteX160" fmla="*/ 1001561 w 3079941"/>
                  <a:gd name="connsiteY160" fmla="*/ 611783 h 1160647"/>
                  <a:gd name="connsiteX161" fmla="*/ 1003588 w 3079941"/>
                  <a:gd name="connsiteY161" fmla="*/ 680960 h 1160647"/>
                  <a:gd name="connsiteX162" fmla="*/ 1004348 w 3079941"/>
                  <a:gd name="connsiteY162" fmla="*/ 681230 h 1160647"/>
                  <a:gd name="connsiteX163" fmla="*/ 1009668 w 3079941"/>
                  <a:gd name="connsiteY163" fmla="*/ 683122 h 1160647"/>
                  <a:gd name="connsiteX164" fmla="*/ 1009668 w 3079941"/>
                  <a:gd name="connsiteY164" fmla="*/ 596651 h 1160647"/>
                  <a:gd name="connsiteX165" fmla="*/ 1013721 w 3079941"/>
                  <a:gd name="connsiteY165" fmla="*/ 564224 h 1160647"/>
                  <a:gd name="connsiteX166" fmla="*/ 1052228 w 3079941"/>
                  <a:gd name="connsiteY166" fmla="*/ 564224 h 1160647"/>
                  <a:gd name="connsiteX167" fmla="*/ 1052228 w 3079941"/>
                  <a:gd name="connsiteY167" fmla="*/ 596651 h 1160647"/>
                  <a:gd name="connsiteX168" fmla="*/ 1052988 w 3079941"/>
                  <a:gd name="connsiteY168" fmla="*/ 596651 h 1160647"/>
                  <a:gd name="connsiteX169" fmla="*/ 1058308 w 3079941"/>
                  <a:gd name="connsiteY169" fmla="*/ 596651 h 1160647"/>
                  <a:gd name="connsiteX170" fmla="*/ 1058308 w 3079941"/>
                  <a:gd name="connsiteY170" fmla="*/ 514503 h 1160647"/>
                  <a:gd name="connsiteX171" fmla="*/ 1060082 w 3079941"/>
                  <a:gd name="connsiteY171" fmla="*/ 514503 h 1160647"/>
                  <a:gd name="connsiteX172" fmla="*/ 1072495 w 3079941"/>
                  <a:gd name="connsiteY172" fmla="*/ 514503 h 1160647"/>
                  <a:gd name="connsiteX173" fmla="*/ 1072495 w 3079941"/>
                  <a:gd name="connsiteY173" fmla="*/ 512612 h 1160647"/>
                  <a:gd name="connsiteX174" fmla="*/ 1072495 w 3079941"/>
                  <a:gd name="connsiteY174" fmla="*/ 499371 h 1160647"/>
                  <a:gd name="connsiteX175" fmla="*/ 1094789 w 3079941"/>
                  <a:gd name="connsiteY175" fmla="*/ 499371 h 1160647"/>
                  <a:gd name="connsiteX176" fmla="*/ 1094789 w 3079941"/>
                  <a:gd name="connsiteY176" fmla="*/ 498290 h 1160647"/>
                  <a:gd name="connsiteX177" fmla="*/ 1094789 w 3079941"/>
                  <a:gd name="connsiteY177" fmla="*/ 490724 h 1160647"/>
                  <a:gd name="connsiteX178" fmla="*/ 1096562 w 3079941"/>
                  <a:gd name="connsiteY178" fmla="*/ 490724 h 1160647"/>
                  <a:gd name="connsiteX179" fmla="*/ 1108976 w 3079941"/>
                  <a:gd name="connsiteY179" fmla="*/ 490724 h 1160647"/>
                  <a:gd name="connsiteX180" fmla="*/ 1108976 w 3079941"/>
                  <a:gd name="connsiteY180" fmla="*/ 491805 h 1160647"/>
                  <a:gd name="connsiteX181" fmla="*/ 1108976 w 3079941"/>
                  <a:gd name="connsiteY181" fmla="*/ 499371 h 1160647"/>
                  <a:gd name="connsiteX182" fmla="*/ 1109736 w 3079941"/>
                  <a:gd name="connsiteY182" fmla="*/ 499371 h 1160647"/>
                  <a:gd name="connsiteX183" fmla="*/ 1115056 w 3079941"/>
                  <a:gd name="connsiteY183" fmla="*/ 499371 h 1160647"/>
                  <a:gd name="connsiteX184" fmla="*/ 1125189 w 3079941"/>
                  <a:gd name="connsiteY184" fmla="*/ 495047 h 1160647"/>
                  <a:gd name="connsiteX185" fmla="*/ 1129242 w 3079941"/>
                  <a:gd name="connsiteY185" fmla="*/ 498290 h 1160647"/>
                  <a:gd name="connsiteX186" fmla="*/ 1129242 w 3079941"/>
                  <a:gd name="connsiteY186" fmla="*/ 490724 h 1160647"/>
                  <a:gd name="connsiteX187" fmla="*/ 1131522 w 3079941"/>
                  <a:gd name="connsiteY187" fmla="*/ 490724 h 1160647"/>
                  <a:gd name="connsiteX188" fmla="*/ 1147483 w 3079941"/>
                  <a:gd name="connsiteY188" fmla="*/ 490724 h 1160647"/>
                  <a:gd name="connsiteX189" fmla="*/ 1147483 w 3079941"/>
                  <a:gd name="connsiteY189" fmla="*/ 491805 h 1160647"/>
                  <a:gd name="connsiteX190" fmla="*/ 1147483 w 3079941"/>
                  <a:gd name="connsiteY190" fmla="*/ 499371 h 1160647"/>
                  <a:gd name="connsiteX191" fmla="*/ 1177883 w 3079941"/>
                  <a:gd name="connsiteY191" fmla="*/ 499371 h 1160647"/>
                  <a:gd name="connsiteX192" fmla="*/ 1177883 w 3079941"/>
                  <a:gd name="connsiteY192" fmla="*/ 500992 h 1160647"/>
                  <a:gd name="connsiteX193" fmla="*/ 1177883 w 3079941"/>
                  <a:gd name="connsiteY193" fmla="*/ 512342 h 1160647"/>
                  <a:gd name="connsiteX194" fmla="*/ 1204230 w 3079941"/>
                  <a:gd name="connsiteY194" fmla="*/ 512342 h 1160647"/>
                  <a:gd name="connsiteX195" fmla="*/ 1204230 w 3079941"/>
                  <a:gd name="connsiteY195" fmla="*/ 542606 h 1160647"/>
                  <a:gd name="connsiteX196" fmla="*/ 1204990 w 3079941"/>
                  <a:gd name="connsiteY196" fmla="*/ 542606 h 1160647"/>
                  <a:gd name="connsiteX197" fmla="*/ 1210310 w 3079941"/>
                  <a:gd name="connsiteY197" fmla="*/ 542606 h 1160647"/>
                  <a:gd name="connsiteX198" fmla="*/ 1210310 w 3079941"/>
                  <a:gd name="connsiteY198" fmla="*/ 543687 h 1160647"/>
                  <a:gd name="connsiteX199" fmla="*/ 1210310 w 3079941"/>
                  <a:gd name="connsiteY199" fmla="*/ 551254 h 1160647"/>
                  <a:gd name="connsiteX200" fmla="*/ 1214364 w 3079941"/>
                  <a:gd name="connsiteY200" fmla="*/ 581518 h 1160647"/>
                  <a:gd name="connsiteX201" fmla="*/ 1215124 w 3079941"/>
                  <a:gd name="connsiteY201" fmla="*/ 581518 h 1160647"/>
                  <a:gd name="connsiteX202" fmla="*/ 1220444 w 3079941"/>
                  <a:gd name="connsiteY202" fmla="*/ 581518 h 1160647"/>
                  <a:gd name="connsiteX203" fmla="*/ 1220444 w 3079941"/>
                  <a:gd name="connsiteY203" fmla="*/ 582329 h 1160647"/>
                  <a:gd name="connsiteX204" fmla="*/ 1220444 w 3079941"/>
                  <a:gd name="connsiteY204" fmla="*/ 588004 h 1160647"/>
                  <a:gd name="connsiteX205" fmla="*/ 1221457 w 3079941"/>
                  <a:gd name="connsiteY205" fmla="*/ 588004 h 1160647"/>
                  <a:gd name="connsiteX206" fmla="*/ 1228550 w 3079941"/>
                  <a:gd name="connsiteY206" fmla="*/ 588004 h 1160647"/>
                  <a:gd name="connsiteX207" fmla="*/ 1228550 w 3079941"/>
                  <a:gd name="connsiteY207" fmla="*/ 618269 h 1160647"/>
                  <a:gd name="connsiteX208" fmla="*/ 1230577 w 3079941"/>
                  <a:gd name="connsiteY208" fmla="*/ 618269 h 1160647"/>
                  <a:gd name="connsiteX209" fmla="*/ 1244764 w 3079941"/>
                  <a:gd name="connsiteY209" fmla="*/ 618269 h 1160647"/>
                  <a:gd name="connsiteX210" fmla="*/ 1244764 w 3079941"/>
                  <a:gd name="connsiteY210" fmla="*/ 642048 h 1160647"/>
                  <a:gd name="connsiteX211" fmla="*/ 1246791 w 3079941"/>
                  <a:gd name="connsiteY211" fmla="*/ 643669 h 1160647"/>
                  <a:gd name="connsiteX212" fmla="*/ 1246791 w 3079941"/>
                  <a:gd name="connsiteY212" fmla="*/ 655019 h 1160647"/>
                  <a:gd name="connsiteX213" fmla="*/ 1247551 w 3079941"/>
                  <a:gd name="connsiteY213" fmla="*/ 655019 h 1160647"/>
                  <a:gd name="connsiteX214" fmla="*/ 1252871 w 3079941"/>
                  <a:gd name="connsiteY214" fmla="*/ 655019 h 1160647"/>
                  <a:gd name="connsiteX215" fmla="*/ 1252871 w 3079941"/>
                  <a:gd name="connsiteY215" fmla="*/ 678798 h 1160647"/>
                  <a:gd name="connsiteX216" fmla="*/ 1254137 w 3079941"/>
                  <a:gd name="connsiteY216" fmla="*/ 678798 h 1160647"/>
                  <a:gd name="connsiteX217" fmla="*/ 1263004 w 3079941"/>
                  <a:gd name="connsiteY217" fmla="*/ 678798 h 1160647"/>
                  <a:gd name="connsiteX218" fmla="*/ 1265031 w 3079941"/>
                  <a:gd name="connsiteY218" fmla="*/ 682852 h 1160647"/>
                  <a:gd name="connsiteX219" fmla="*/ 1265031 w 3079941"/>
                  <a:gd name="connsiteY219" fmla="*/ 696093 h 1160647"/>
                  <a:gd name="connsiteX220" fmla="*/ 1266551 w 3079941"/>
                  <a:gd name="connsiteY220" fmla="*/ 694201 h 1160647"/>
                  <a:gd name="connsiteX221" fmla="*/ 1277191 w 3079941"/>
                  <a:gd name="connsiteY221" fmla="*/ 680960 h 1160647"/>
                  <a:gd name="connsiteX222" fmla="*/ 1305565 w 3079941"/>
                  <a:gd name="connsiteY222" fmla="*/ 680960 h 1160647"/>
                  <a:gd name="connsiteX223" fmla="*/ 1305565 w 3079941"/>
                  <a:gd name="connsiteY223" fmla="*/ 767431 h 1160647"/>
                  <a:gd name="connsiteX224" fmla="*/ 1306325 w 3079941"/>
                  <a:gd name="connsiteY224" fmla="*/ 767431 h 1160647"/>
                  <a:gd name="connsiteX225" fmla="*/ 1311645 w 3079941"/>
                  <a:gd name="connsiteY225" fmla="*/ 767431 h 1160647"/>
                  <a:gd name="connsiteX226" fmla="*/ 1312405 w 3079941"/>
                  <a:gd name="connsiteY226" fmla="*/ 766080 h 1160647"/>
                  <a:gd name="connsiteX227" fmla="*/ 1317725 w 3079941"/>
                  <a:gd name="connsiteY227" fmla="*/ 756622 h 1160647"/>
                  <a:gd name="connsiteX228" fmla="*/ 1317725 w 3079941"/>
                  <a:gd name="connsiteY228" fmla="*/ 758514 h 1160647"/>
                  <a:gd name="connsiteX229" fmla="*/ 1317725 w 3079941"/>
                  <a:gd name="connsiteY229" fmla="*/ 771755 h 1160647"/>
                  <a:gd name="connsiteX230" fmla="*/ 1321778 w 3079941"/>
                  <a:gd name="connsiteY230" fmla="*/ 726358 h 1160647"/>
                  <a:gd name="connsiteX231" fmla="*/ 1322538 w 3079941"/>
                  <a:gd name="connsiteY231" fmla="*/ 726358 h 1160647"/>
                  <a:gd name="connsiteX232" fmla="*/ 1327858 w 3079941"/>
                  <a:gd name="connsiteY232" fmla="*/ 726358 h 1160647"/>
                  <a:gd name="connsiteX233" fmla="*/ 1327858 w 3079941"/>
                  <a:gd name="connsiteY233" fmla="*/ 661504 h 1160647"/>
                  <a:gd name="connsiteX234" fmla="*/ 1328872 w 3079941"/>
                  <a:gd name="connsiteY234" fmla="*/ 661504 h 1160647"/>
                  <a:gd name="connsiteX235" fmla="*/ 1335965 w 3079941"/>
                  <a:gd name="connsiteY235" fmla="*/ 661504 h 1160647"/>
                  <a:gd name="connsiteX236" fmla="*/ 1348125 w 3079941"/>
                  <a:gd name="connsiteY236" fmla="*/ 618269 h 1160647"/>
                  <a:gd name="connsiteX237" fmla="*/ 1349392 w 3079941"/>
                  <a:gd name="connsiteY237" fmla="*/ 618269 h 1160647"/>
                  <a:gd name="connsiteX238" fmla="*/ 1358259 w 3079941"/>
                  <a:gd name="connsiteY238" fmla="*/ 618269 h 1160647"/>
                  <a:gd name="connsiteX239" fmla="*/ 1368392 w 3079941"/>
                  <a:gd name="connsiteY239" fmla="*/ 661504 h 1160647"/>
                  <a:gd name="connsiteX240" fmla="*/ 1369405 w 3079941"/>
                  <a:gd name="connsiteY240" fmla="*/ 661504 h 1160647"/>
                  <a:gd name="connsiteX241" fmla="*/ 1376499 w 3079941"/>
                  <a:gd name="connsiteY241" fmla="*/ 661504 h 1160647"/>
                  <a:gd name="connsiteX242" fmla="*/ 1376499 w 3079941"/>
                  <a:gd name="connsiteY242" fmla="*/ 700416 h 1160647"/>
                  <a:gd name="connsiteX243" fmla="*/ 1378272 w 3079941"/>
                  <a:gd name="connsiteY243" fmla="*/ 700416 h 1160647"/>
                  <a:gd name="connsiteX244" fmla="*/ 1390686 w 3079941"/>
                  <a:gd name="connsiteY244" fmla="*/ 700416 h 1160647"/>
                  <a:gd name="connsiteX245" fmla="*/ 1390686 w 3079941"/>
                  <a:gd name="connsiteY245" fmla="*/ 702578 h 1160647"/>
                  <a:gd name="connsiteX246" fmla="*/ 1390686 w 3079941"/>
                  <a:gd name="connsiteY246" fmla="*/ 717710 h 1160647"/>
                  <a:gd name="connsiteX247" fmla="*/ 1394739 w 3079941"/>
                  <a:gd name="connsiteY247" fmla="*/ 715549 h 1160647"/>
                  <a:gd name="connsiteX248" fmla="*/ 1394739 w 3079941"/>
                  <a:gd name="connsiteY248" fmla="*/ 700416 h 1160647"/>
                  <a:gd name="connsiteX249" fmla="*/ 1396259 w 3079941"/>
                  <a:gd name="connsiteY249" fmla="*/ 700416 h 1160647"/>
                  <a:gd name="connsiteX250" fmla="*/ 1406899 w 3079941"/>
                  <a:gd name="connsiteY250" fmla="*/ 700416 h 1160647"/>
                  <a:gd name="connsiteX251" fmla="*/ 1406899 w 3079941"/>
                  <a:gd name="connsiteY251" fmla="*/ 702037 h 1160647"/>
                  <a:gd name="connsiteX252" fmla="*/ 1406899 w 3079941"/>
                  <a:gd name="connsiteY252" fmla="*/ 713387 h 1160647"/>
                  <a:gd name="connsiteX253" fmla="*/ 1437300 w 3079941"/>
                  <a:gd name="connsiteY253" fmla="*/ 713387 h 1160647"/>
                  <a:gd name="connsiteX254" fmla="*/ 1437300 w 3079941"/>
                  <a:gd name="connsiteY254" fmla="*/ 676637 h 1160647"/>
                  <a:gd name="connsiteX255" fmla="*/ 1438566 w 3079941"/>
                  <a:gd name="connsiteY255" fmla="*/ 676637 h 1160647"/>
                  <a:gd name="connsiteX256" fmla="*/ 1447433 w 3079941"/>
                  <a:gd name="connsiteY256" fmla="*/ 676637 h 1160647"/>
                  <a:gd name="connsiteX257" fmla="*/ 1447433 w 3079941"/>
                  <a:gd name="connsiteY257" fmla="*/ 698254 h 1160647"/>
                  <a:gd name="connsiteX258" fmla="*/ 1449460 w 3079941"/>
                  <a:gd name="connsiteY258" fmla="*/ 665828 h 1160647"/>
                  <a:gd name="connsiteX259" fmla="*/ 1471753 w 3079941"/>
                  <a:gd name="connsiteY259" fmla="*/ 665828 h 1160647"/>
                  <a:gd name="connsiteX260" fmla="*/ 1471753 w 3079941"/>
                  <a:gd name="connsiteY260" fmla="*/ 664206 h 1160647"/>
                  <a:gd name="connsiteX261" fmla="*/ 1471753 w 3079941"/>
                  <a:gd name="connsiteY261" fmla="*/ 652857 h 1160647"/>
                  <a:gd name="connsiteX262" fmla="*/ 1472513 w 3079941"/>
                  <a:gd name="connsiteY262" fmla="*/ 652857 h 1160647"/>
                  <a:gd name="connsiteX263" fmla="*/ 1477833 w 3079941"/>
                  <a:gd name="connsiteY263" fmla="*/ 652857 h 1160647"/>
                  <a:gd name="connsiteX264" fmla="*/ 1477833 w 3079941"/>
                  <a:gd name="connsiteY264" fmla="*/ 650966 h 1160647"/>
                  <a:gd name="connsiteX265" fmla="*/ 1477833 w 3079941"/>
                  <a:gd name="connsiteY265" fmla="*/ 637725 h 1160647"/>
                  <a:gd name="connsiteX266" fmla="*/ 1481887 w 3079941"/>
                  <a:gd name="connsiteY266" fmla="*/ 644210 h 1160647"/>
                  <a:gd name="connsiteX267" fmla="*/ 1484167 w 3079941"/>
                  <a:gd name="connsiteY267" fmla="*/ 644210 h 1160647"/>
                  <a:gd name="connsiteX268" fmla="*/ 1500127 w 3079941"/>
                  <a:gd name="connsiteY268" fmla="*/ 644210 h 1160647"/>
                  <a:gd name="connsiteX269" fmla="*/ 1500127 w 3079941"/>
                  <a:gd name="connsiteY269" fmla="*/ 643399 h 1160647"/>
                  <a:gd name="connsiteX270" fmla="*/ 1500127 w 3079941"/>
                  <a:gd name="connsiteY270" fmla="*/ 637725 h 1160647"/>
                  <a:gd name="connsiteX271" fmla="*/ 1500887 w 3079941"/>
                  <a:gd name="connsiteY271" fmla="*/ 637725 h 1160647"/>
                  <a:gd name="connsiteX272" fmla="*/ 1506207 w 3079941"/>
                  <a:gd name="connsiteY272" fmla="*/ 637725 h 1160647"/>
                  <a:gd name="connsiteX273" fmla="*/ 1506207 w 3079941"/>
                  <a:gd name="connsiteY273" fmla="*/ 639076 h 1160647"/>
                  <a:gd name="connsiteX274" fmla="*/ 1506207 w 3079941"/>
                  <a:gd name="connsiteY274" fmla="*/ 648534 h 1160647"/>
                  <a:gd name="connsiteX275" fmla="*/ 1544714 w 3079941"/>
                  <a:gd name="connsiteY275" fmla="*/ 648534 h 1160647"/>
                  <a:gd name="connsiteX276" fmla="*/ 1544714 w 3079941"/>
                  <a:gd name="connsiteY276" fmla="*/ 786887 h 1160647"/>
                  <a:gd name="connsiteX277" fmla="*/ 1546234 w 3079941"/>
                  <a:gd name="connsiteY277" fmla="*/ 786887 h 1160647"/>
                  <a:gd name="connsiteX278" fmla="*/ 1556874 w 3079941"/>
                  <a:gd name="connsiteY278" fmla="*/ 786887 h 1160647"/>
                  <a:gd name="connsiteX279" fmla="*/ 1556874 w 3079941"/>
                  <a:gd name="connsiteY279" fmla="*/ 773917 h 1160647"/>
                  <a:gd name="connsiteX280" fmla="*/ 1560928 w 3079941"/>
                  <a:gd name="connsiteY280" fmla="*/ 773917 h 1160647"/>
                  <a:gd name="connsiteX281" fmla="*/ 1560928 w 3079941"/>
                  <a:gd name="connsiteY281" fmla="*/ 786887 h 1160647"/>
                  <a:gd name="connsiteX282" fmla="*/ 1591328 w 3079941"/>
                  <a:gd name="connsiteY282" fmla="*/ 786887 h 1160647"/>
                  <a:gd name="connsiteX283" fmla="*/ 1591328 w 3079941"/>
                  <a:gd name="connsiteY283" fmla="*/ 756622 h 1160647"/>
                  <a:gd name="connsiteX284" fmla="*/ 1603488 w 3079941"/>
                  <a:gd name="connsiteY284" fmla="*/ 756622 h 1160647"/>
                  <a:gd name="connsiteX285" fmla="*/ 1615648 w 3079941"/>
                  <a:gd name="connsiteY285" fmla="*/ 754461 h 1160647"/>
                  <a:gd name="connsiteX286" fmla="*/ 1619702 w 3079941"/>
                  <a:gd name="connsiteY286" fmla="*/ 756622 h 1160647"/>
                  <a:gd name="connsiteX287" fmla="*/ 1629835 w 3079941"/>
                  <a:gd name="connsiteY287" fmla="*/ 756622 h 1160647"/>
                  <a:gd name="connsiteX288" fmla="*/ 1629835 w 3079941"/>
                  <a:gd name="connsiteY288" fmla="*/ 786887 h 1160647"/>
                  <a:gd name="connsiteX289" fmla="*/ 1637942 w 3079941"/>
                  <a:gd name="connsiteY289" fmla="*/ 786887 h 1160647"/>
                  <a:gd name="connsiteX290" fmla="*/ 1637942 w 3079941"/>
                  <a:gd name="connsiteY290" fmla="*/ 804182 h 1160647"/>
                  <a:gd name="connsiteX291" fmla="*/ 1647278 w 3079941"/>
                  <a:gd name="connsiteY291" fmla="*/ 805087 h 1160647"/>
                  <a:gd name="connsiteX292" fmla="*/ 1660236 w 3079941"/>
                  <a:gd name="connsiteY292" fmla="*/ 805087 h 1160647"/>
                  <a:gd name="connsiteX293" fmla="*/ 1660236 w 3079941"/>
                  <a:gd name="connsiteY293" fmla="*/ 789049 h 1160647"/>
                  <a:gd name="connsiteX294" fmla="*/ 1728192 w 3079941"/>
                  <a:gd name="connsiteY294" fmla="*/ 789049 h 1160647"/>
                  <a:gd name="connsiteX295" fmla="*/ 1728192 w 3079941"/>
                  <a:gd name="connsiteY295" fmla="*/ 703796 h 1160647"/>
                  <a:gd name="connsiteX296" fmla="*/ 1800200 w 3079941"/>
                  <a:gd name="connsiteY296" fmla="*/ 703796 h 1160647"/>
                  <a:gd name="connsiteX297" fmla="*/ 1800200 w 3079941"/>
                  <a:gd name="connsiteY297" fmla="*/ 782564 h 1160647"/>
                  <a:gd name="connsiteX298" fmla="*/ 1802104 w 3079941"/>
                  <a:gd name="connsiteY298" fmla="*/ 782564 h 1160647"/>
                  <a:gd name="connsiteX299" fmla="*/ 1803346 w 3079941"/>
                  <a:gd name="connsiteY299" fmla="*/ 805087 h 1160647"/>
                  <a:gd name="connsiteX300" fmla="*/ 1813022 w 3079941"/>
                  <a:gd name="connsiteY300" fmla="*/ 805087 h 1160647"/>
                  <a:gd name="connsiteX301" fmla="*/ 1814264 w 3079941"/>
                  <a:gd name="connsiteY301" fmla="*/ 782564 h 1160647"/>
                  <a:gd name="connsiteX302" fmla="*/ 1820344 w 3079941"/>
                  <a:gd name="connsiteY302" fmla="*/ 782564 h 1160647"/>
                  <a:gd name="connsiteX303" fmla="*/ 1821586 w 3079941"/>
                  <a:gd name="connsiteY303" fmla="*/ 805087 h 1160647"/>
                  <a:gd name="connsiteX304" fmla="*/ 1872208 w 3079941"/>
                  <a:gd name="connsiteY304" fmla="*/ 805087 h 1160647"/>
                  <a:gd name="connsiteX305" fmla="*/ 1872208 w 3079941"/>
                  <a:gd name="connsiteY305" fmla="*/ 642059 h 1160647"/>
                  <a:gd name="connsiteX306" fmla="*/ 2069535 w 3079941"/>
                  <a:gd name="connsiteY306" fmla="*/ 642059 h 1160647"/>
                  <a:gd name="connsiteX307" fmla="*/ 2069535 w 3079941"/>
                  <a:gd name="connsiteY307" fmla="*/ 805087 h 1160647"/>
                  <a:gd name="connsiteX308" fmla="*/ 2088232 w 3079941"/>
                  <a:gd name="connsiteY308" fmla="*/ 805087 h 1160647"/>
                  <a:gd name="connsiteX309" fmla="*/ 2088232 w 3079941"/>
                  <a:gd name="connsiteY309" fmla="*/ 722394 h 1160647"/>
                  <a:gd name="connsiteX310" fmla="*/ 2183352 w 3079941"/>
                  <a:gd name="connsiteY310" fmla="*/ 722394 h 1160647"/>
                  <a:gd name="connsiteX311" fmla="*/ 2195282 w 3079941"/>
                  <a:gd name="connsiteY311" fmla="*/ 404253 h 1160647"/>
                  <a:gd name="connsiteX312" fmla="*/ 2183122 w 3079941"/>
                  <a:gd name="connsiteY312" fmla="*/ 382635 h 1160647"/>
                  <a:gd name="connsiteX313" fmla="*/ 2177042 w 3079941"/>
                  <a:gd name="connsiteY313" fmla="*/ 378311 h 1160647"/>
                  <a:gd name="connsiteX314" fmla="*/ 2185149 w 3079941"/>
                  <a:gd name="connsiteY314" fmla="*/ 354532 h 1160647"/>
                  <a:gd name="connsiteX315" fmla="*/ 2185149 w 3079941"/>
                  <a:gd name="connsiteY315" fmla="*/ 337238 h 1160647"/>
                  <a:gd name="connsiteX316" fmla="*/ 2199336 w 3079941"/>
                  <a:gd name="connsiteY316" fmla="*/ 337238 h 1160647"/>
                  <a:gd name="connsiteX317" fmla="*/ 2199336 w 3079941"/>
                  <a:gd name="connsiteY317" fmla="*/ 315620 h 1160647"/>
                  <a:gd name="connsiteX318" fmla="*/ 2201362 w 3079941"/>
                  <a:gd name="connsiteY318" fmla="*/ 311296 h 1160647"/>
                  <a:gd name="connsiteX319" fmla="*/ 2201362 w 3079941"/>
                  <a:gd name="connsiteY319" fmla="*/ 233472 h 1160647"/>
                  <a:gd name="connsiteX320" fmla="*/ 2199336 w 3079941"/>
                  <a:gd name="connsiteY320" fmla="*/ 226987 h 1160647"/>
                  <a:gd name="connsiteX321" fmla="*/ 2205416 w 3079941"/>
                  <a:gd name="connsiteY321" fmla="*/ 220501 h 1160647"/>
                  <a:gd name="connsiteX322" fmla="*/ 2205416 w 3079941"/>
                  <a:gd name="connsiteY322" fmla="*/ 162133 h 1160647"/>
                  <a:gd name="connsiteX323" fmla="*/ 2207442 w 3079941"/>
                  <a:gd name="connsiteY323" fmla="*/ 157810 h 1160647"/>
                  <a:gd name="connsiteX324" fmla="*/ 2207442 w 3079941"/>
                  <a:gd name="connsiteY324" fmla="*/ 101604 h 1160647"/>
                  <a:gd name="connsiteX325" fmla="*/ 2209469 w 3079941"/>
                  <a:gd name="connsiteY325" fmla="*/ 82148 h 1160647"/>
                  <a:gd name="connsiteX326" fmla="*/ 2213523 w 3079941"/>
                  <a:gd name="connsiteY326" fmla="*/ 99442 h 1160647"/>
                  <a:gd name="connsiteX327" fmla="*/ 2215549 w 3079941"/>
                  <a:gd name="connsiteY327" fmla="*/ 157810 h 1160647"/>
                  <a:gd name="connsiteX328" fmla="*/ 2217576 w 3079941"/>
                  <a:gd name="connsiteY328" fmla="*/ 220501 h 1160647"/>
                  <a:gd name="connsiteX329" fmla="*/ 2223656 w 3079941"/>
                  <a:gd name="connsiteY329" fmla="*/ 226987 h 1160647"/>
                  <a:gd name="connsiteX330" fmla="*/ 2221629 w 3079941"/>
                  <a:gd name="connsiteY330" fmla="*/ 233472 h 1160647"/>
                  <a:gd name="connsiteX331" fmla="*/ 2221629 w 3079941"/>
                  <a:gd name="connsiteY331" fmla="*/ 311296 h 1160647"/>
                  <a:gd name="connsiteX332" fmla="*/ 2223656 w 3079941"/>
                  <a:gd name="connsiteY332" fmla="*/ 315620 h 1160647"/>
                  <a:gd name="connsiteX333" fmla="*/ 2223656 w 3079941"/>
                  <a:gd name="connsiteY333" fmla="*/ 337238 h 1160647"/>
                  <a:gd name="connsiteX334" fmla="*/ 2237843 w 3079941"/>
                  <a:gd name="connsiteY334" fmla="*/ 337238 h 1160647"/>
                  <a:gd name="connsiteX335" fmla="*/ 2237843 w 3079941"/>
                  <a:gd name="connsiteY335" fmla="*/ 354532 h 1160647"/>
                  <a:gd name="connsiteX336" fmla="*/ 2245950 w 3079941"/>
                  <a:gd name="connsiteY336" fmla="*/ 378311 h 1160647"/>
                  <a:gd name="connsiteX337" fmla="*/ 2239870 w 3079941"/>
                  <a:gd name="connsiteY337" fmla="*/ 382635 h 1160647"/>
                  <a:gd name="connsiteX338" fmla="*/ 2227709 w 3079941"/>
                  <a:gd name="connsiteY338" fmla="*/ 404253 h 1160647"/>
                  <a:gd name="connsiteX339" fmla="*/ 2235816 w 3079941"/>
                  <a:gd name="connsiteY339" fmla="*/ 657181 h 1160647"/>
                  <a:gd name="connsiteX340" fmla="*/ 2300670 w 3079941"/>
                  <a:gd name="connsiteY340" fmla="*/ 657181 h 1160647"/>
                  <a:gd name="connsiteX341" fmla="*/ 2300670 w 3079941"/>
                  <a:gd name="connsiteY341" fmla="*/ 732843 h 1160647"/>
                  <a:gd name="connsiteX342" fmla="*/ 2308777 w 3079941"/>
                  <a:gd name="connsiteY342" fmla="*/ 732843 h 1160647"/>
                  <a:gd name="connsiteX343" fmla="*/ 2310804 w 3079941"/>
                  <a:gd name="connsiteY343" fmla="*/ 726358 h 1160647"/>
                  <a:gd name="connsiteX344" fmla="*/ 2316884 w 3079941"/>
                  <a:gd name="connsiteY344" fmla="*/ 726358 h 1160647"/>
                  <a:gd name="connsiteX345" fmla="*/ 2318911 w 3079941"/>
                  <a:gd name="connsiteY345" fmla="*/ 735005 h 1160647"/>
                  <a:gd name="connsiteX346" fmla="*/ 2331071 w 3079941"/>
                  <a:gd name="connsiteY346" fmla="*/ 735005 h 1160647"/>
                  <a:gd name="connsiteX347" fmla="*/ 2331071 w 3079941"/>
                  <a:gd name="connsiteY347" fmla="*/ 728519 h 1160647"/>
                  <a:gd name="connsiteX348" fmla="*/ 2353364 w 3079941"/>
                  <a:gd name="connsiteY348" fmla="*/ 728519 h 1160647"/>
                  <a:gd name="connsiteX349" fmla="*/ 2353364 w 3079941"/>
                  <a:gd name="connsiteY349" fmla="*/ 735005 h 1160647"/>
                  <a:gd name="connsiteX350" fmla="*/ 2373631 w 3079941"/>
                  <a:gd name="connsiteY350" fmla="*/ 735005 h 1160647"/>
                  <a:gd name="connsiteX351" fmla="*/ 2373631 w 3079941"/>
                  <a:gd name="connsiteY351" fmla="*/ 780402 h 1160647"/>
                  <a:gd name="connsiteX352" fmla="*/ 2387818 w 3079941"/>
                  <a:gd name="connsiteY352" fmla="*/ 780402 h 1160647"/>
                  <a:gd name="connsiteX353" fmla="*/ 2387818 w 3079941"/>
                  <a:gd name="connsiteY353" fmla="*/ 767431 h 1160647"/>
                  <a:gd name="connsiteX354" fmla="*/ 2404032 w 3079941"/>
                  <a:gd name="connsiteY354" fmla="*/ 767431 h 1160647"/>
                  <a:gd name="connsiteX355" fmla="*/ 2404032 w 3079941"/>
                  <a:gd name="connsiteY355" fmla="*/ 588004 h 1160647"/>
                  <a:gd name="connsiteX356" fmla="*/ 2410112 w 3079941"/>
                  <a:gd name="connsiteY356" fmla="*/ 581518 h 1160647"/>
                  <a:gd name="connsiteX357" fmla="*/ 2483073 w 3079941"/>
                  <a:gd name="connsiteY357" fmla="*/ 581518 h 1160647"/>
                  <a:gd name="connsiteX358" fmla="*/ 2483073 w 3079941"/>
                  <a:gd name="connsiteY358" fmla="*/ 590166 h 1160647"/>
                  <a:gd name="connsiteX359" fmla="*/ 2493206 w 3079941"/>
                  <a:gd name="connsiteY359" fmla="*/ 590166 h 1160647"/>
                  <a:gd name="connsiteX360" fmla="*/ 2493206 w 3079941"/>
                  <a:gd name="connsiteY360" fmla="*/ 704740 h 1160647"/>
                  <a:gd name="connsiteX361" fmla="*/ 2515500 w 3079941"/>
                  <a:gd name="connsiteY361" fmla="*/ 704740 h 1160647"/>
                  <a:gd name="connsiteX362" fmla="*/ 2515500 w 3079941"/>
                  <a:gd name="connsiteY362" fmla="*/ 637725 h 1160647"/>
                  <a:gd name="connsiteX363" fmla="*/ 2541847 w 3079941"/>
                  <a:gd name="connsiteY363" fmla="*/ 637725 h 1160647"/>
                  <a:gd name="connsiteX364" fmla="*/ 2545900 w 3079941"/>
                  <a:gd name="connsiteY364" fmla="*/ 633401 h 1160647"/>
                  <a:gd name="connsiteX365" fmla="*/ 2554007 w 3079941"/>
                  <a:gd name="connsiteY365" fmla="*/ 633401 h 1160647"/>
                  <a:gd name="connsiteX366" fmla="*/ 2558060 w 3079941"/>
                  <a:gd name="connsiteY366" fmla="*/ 637725 h 1160647"/>
                  <a:gd name="connsiteX367" fmla="*/ 2580354 w 3079941"/>
                  <a:gd name="connsiteY367" fmla="*/ 637725 h 1160647"/>
                  <a:gd name="connsiteX368" fmla="*/ 2580354 w 3079941"/>
                  <a:gd name="connsiteY368" fmla="*/ 520989 h 1160647"/>
                  <a:gd name="connsiteX369" fmla="*/ 2637101 w 3079941"/>
                  <a:gd name="connsiteY369" fmla="*/ 510180 h 1160647"/>
                  <a:gd name="connsiteX370" fmla="*/ 2637101 w 3079941"/>
                  <a:gd name="connsiteY370" fmla="*/ 511261 h 1160647"/>
                  <a:gd name="connsiteX371" fmla="*/ 2637101 w 3079941"/>
                  <a:gd name="connsiteY371" fmla="*/ 518827 h 1160647"/>
                  <a:gd name="connsiteX372" fmla="*/ 2663448 w 3079941"/>
                  <a:gd name="connsiteY372" fmla="*/ 518827 h 1160647"/>
                  <a:gd name="connsiteX373" fmla="*/ 2663448 w 3079941"/>
                  <a:gd name="connsiteY373" fmla="*/ 773917 h 1160647"/>
                  <a:gd name="connsiteX374" fmla="*/ 2685742 w 3079941"/>
                  <a:gd name="connsiteY374" fmla="*/ 773917 h 1160647"/>
                  <a:gd name="connsiteX375" fmla="*/ 2685742 w 3079941"/>
                  <a:gd name="connsiteY375" fmla="*/ 769593 h 1160647"/>
                  <a:gd name="connsiteX376" fmla="*/ 2697902 w 3079941"/>
                  <a:gd name="connsiteY376" fmla="*/ 769593 h 1160647"/>
                  <a:gd name="connsiteX377" fmla="*/ 2697902 w 3079941"/>
                  <a:gd name="connsiteY377" fmla="*/ 773917 h 1160647"/>
                  <a:gd name="connsiteX378" fmla="*/ 2722222 w 3079941"/>
                  <a:gd name="connsiteY378" fmla="*/ 773917 h 1160647"/>
                  <a:gd name="connsiteX379" fmla="*/ 2722222 w 3079941"/>
                  <a:gd name="connsiteY379" fmla="*/ 760946 h 1160647"/>
                  <a:gd name="connsiteX380" fmla="*/ 2750596 w 3079941"/>
                  <a:gd name="connsiteY380" fmla="*/ 760946 h 1160647"/>
                  <a:gd name="connsiteX381" fmla="*/ 2762756 w 3079941"/>
                  <a:gd name="connsiteY381" fmla="*/ 756622 h 1160647"/>
                  <a:gd name="connsiteX382" fmla="*/ 2783023 w 3079941"/>
                  <a:gd name="connsiteY382" fmla="*/ 760946 h 1160647"/>
                  <a:gd name="connsiteX383" fmla="*/ 2783023 w 3079941"/>
                  <a:gd name="connsiteY383" fmla="*/ 743652 h 1160647"/>
                  <a:gd name="connsiteX384" fmla="*/ 2791130 w 3079941"/>
                  <a:gd name="connsiteY384" fmla="*/ 743652 h 1160647"/>
                  <a:gd name="connsiteX385" fmla="*/ 2791130 w 3079941"/>
                  <a:gd name="connsiteY385" fmla="*/ 730681 h 1160647"/>
                  <a:gd name="connsiteX386" fmla="*/ 2847877 w 3079941"/>
                  <a:gd name="connsiteY386" fmla="*/ 730681 h 1160647"/>
                  <a:gd name="connsiteX387" fmla="*/ 2847877 w 3079941"/>
                  <a:gd name="connsiteY387" fmla="*/ 700416 h 1160647"/>
                  <a:gd name="connsiteX388" fmla="*/ 2866117 w 3079941"/>
                  <a:gd name="connsiteY388" fmla="*/ 700416 h 1160647"/>
                  <a:gd name="connsiteX389" fmla="*/ 2866117 w 3079941"/>
                  <a:gd name="connsiteY389" fmla="*/ 693931 h 1160647"/>
                  <a:gd name="connsiteX390" fmla="*/ 2878277 w 3079941"/>
                  <a:gd name="connsiteY390" fmla="*/ 693931 h 1160647"/>
                  <a:gd name="connsiteX391" fmla="*/ 2878277 w 3079941"/>
                  <a:gd name="connsiteY391" fmla="*/ 700416 h 1160647"/>
                  <a:gd name="connsiteX392" fmla="*/ 2894491 w 3079941"/>
                  <a:gd name="connsiteY392" fmla="*/ 700416 h 1160647"/>
                  <a:gd name="connsiteX393" fmla="*/ 2894491 w 3079941"/>
                  <a:gd name="connsiteY393" fmla="*/ 750137 h 1160647"/>
                  <a:gd name="connsiteX394" fmla="*/ 2926918 w 3079941"/>
                  <a:gd name="connsiteY394" fmla="*/ 750137 h 1160647"/>
                  <a:gd name="connsiteX395" fmla="*/ 2926918 w 3079941"/>
                  <a:gd name="connsiteY395" fmla="*/ 724196 h 1160647"/>
                  <a:gd name="connsiteX396" fmla="*/ 2965425 w 3079941"/>
                  <a:gd name="connsiteY396" fmla="*/ 724196 h 1160647"/>
                  <a:gd name="connsiteX397" fmla="*/ 2965425 w 3079941"/>
                  <a:gd name="connsiteY397" fmla="*/ 693931 h 1160647"/>
                  <a:gd name="connsiteX398" fmla="*/ 3014066 w 3079941"/>
                  <a:gd name="connsiteY398" fmla="*/ 693931 h 1160647"/>
                  <a:gd name="connsiteX399" fmla="*/ 3014066 w 3079941"/>
                  <a:gd name="connsiteY399" fmla="*/ 805087 h 1160647"/>
                  <a:gd name="connsiteX400" fmla="*/ 3014066 w 3079941"/>
                  <a:gd name="connsiteY400" fmla="*/ 818866 h 1160647"/>
                  <a:gd name="connsiteX401" fmla="*/ 3079941 w 3079941"/>
                  <a:gd name="connsiteY401" fmla="*/ 818866 h 1160647"/>
                  <a:gd name="connsiteX402" fmla="*/ 3079941 w 3079941"/>
                  <a:gd name="connsiteY402" fmla="*/ 1160647 h 1160647"/>
                  <a:gd name="connsiteX403" fmla="*/ 200958 w 3079941"/>
                  <a:gd name="connsiteY403" fmla="*/ 1160647 h 1160647"/>
                  <a:gd name="connsiteX404" fmla="*/ 0 w 3079941"/>
                  <a:gd name="connsiteY404" fmla="*/ 1126882 h 1160647"/>
                  <a:gd name="connsiteX405" fmla="*/ 0 w 3079941"/>
                  <a:gd name="connsiteY405" fmla="*/ 915339 h 1160647"/>
                  <a:gd name="connsiteX406" fmla="*/ 103377 w 3079941"/>
                  <a:gd name="connsiteY406" fmla="*/ 915339 h 1160647"/>
                  <a:gd name="connsiteX407" fmla="*/ 103377 w 3079941"/>
                  <a:gd name="connsiteY407" fmla="*/ 886329 h 1160647"/>
                  <a:gd name="connsiteX408" fmla="*/ 55096 w 3079941"/>
                  <a:gd name="connsiteY408" fmla="*/ 886329 h 1160647"/>
                  <a:gd name="connsiteX409" fmla="*/ 55096 w 3079941"/>
                  <a:gd name="connsiteY409" fmla="*/ 724196 h 1160647"/>
                  <a:gd name="connsiteX410" fmla="*/ 75363 w 3079941"/>
                  <a:gd name="connsiteY410" fmla="*/ 724196 h 1160647"/>
                  <a:gd name="connsiteX411" fmla="*/ 75870 w 3079941"/>
                  <a:gd name="connsiteY411" fmla="*/ 723115 h 1160647"/>
                  <a:gd name="connsiteX412" fmla="*/ 79416 w 3079941"/>
                  <a:gd name="connsiteY412" fmla="*/ 715549 h 1160647"/>
                  <a:gd name="connsiteX413" fmla="*/ 81190 w 3079941"/>
                  <a:gd name="connsiteY413" fmla="*/ 715819 h 1160647"/>
                  <a:gd name="connsiteX414" fmla="*/ 93603 w 3079941"/>
                  <a:gd name="connsiteY414" fmla="*/ 717710 h 1160647"/>
                  <a:gd name="connsiteX415" fmla="*/ 94110 w 3079941"/>
                  <a:gd name="connsiteY415" fmla="*/ 719062 h 1160647"/>
                  <a:gd name="connsiteX416" fmla="*/ 97656 w 3079941"/>
                  <a:gd name="connsiteY416" fmla="*/ 728519 h 1160647"/>
                  <a:gd name="connsiteX417" fmla="*/ 124003 w 3079941"/>
                  <a:gd name="connsiteY417" fmla="*/ 730681 h 1160647"/>
                  <a:gd name="connsiteX418" fmla="*/ 124003 w 3079941"/>
                  <a:gd name="connsiteY418" fmla="*/ 607460 h 1160647"/>
                  <a:gd name="connsiteX419" fmla="*/ 126030 w 3079941"/>
                  <a:gd name="connsiteY419" fmla="*/ 607460 h 1160647"/>
                  <a:gd name="connsiteX420" fmla="*/ 140217 w 3079941"/>
                  <a:gd name="connsiteY420" fmla="*/ 607460 h 1160647"/>
                  <a:gd name="connsiteX421" fmla="*/ 140217 w 3079941"/>
                  <a:gd name="connsiteY421" fmla="*/ 471268 h 1160647"/>
                  <a:gd name="connsiteX422" fmla="*/ 141990 w 3079941"/>
                  <a:gd name="connsiteY422" fmla="*/ 471268 h 1160647"/>
                  <a:gd name="connsiteX423" fmla="*/ 154404 w 3079941"/>
                  <a:gd name="connsiteY423" fmla="*/ 471268 h 1160647"/>
                  <a:gd name="connsiteX424" fmla="*/ 154404 w 3079941"/>
                  <a:gd name="connsiteY424" fmla="*/ 356694 h 1160647"/>
                  <a:gd name="connsiteX425" fmla="*/ 158457 w 3079941"/>
                  <a:gd name="connsiteY425" fmla="*/ 328590 h 1160647"/>
                  <a:gd name="connsiteX426" fmla="*/ 160484 w 3079941"/>
                  <a:gd name="connsiteY426" fmla="*/ 328590 h 1160647"/>
                  <a:gd name="connsiteX427" fmla="*/ 174671 w 3079941"/>
                  <a:gd name="connsiteY427" fmla="*/ 328590 h 1160647"/>
                  <a:gd name="connsiteX428" fmla="*/ 211151 w 3079941"/>
                  <a:gd name="connsiteY428" fmla="*/ 246443 h 1160647"/>
                  <a:gd name="connsiteX429" fmla="*/ 215205 w 3079941"/>
                  <a:gd name="connsiteY429" fmla="*/ 0 h 1160647"/>
                  <a:gd name="connsiteX0" fmla="*/ 215205 w 3079941"/>
                  <a:gd name="connsiteY0" fmla="*/ 0 h 1160647"/>
                  <a:gd name="connsiteX1" fmla="*/ 217231 w 3079941"/>
                  <a:gd name="connsiteY1" fmla="*/ 246443 h 1160647"/>
                  <a:gd name="connsiteX2" fmla="*/ 255738 w 3079941"/>
                  <a:gd name="connsiteY2" fmla="*/ 326429 h 1160647"/>
                  <a:gd name="connsiteX3" fmla="*/ 257765 w 3079941"/>
                  <a:gd name="connsiteY3" fmla="*/ 326429 h 1160647"/>
                  <a:gd name="connsiteX4" fmla="*/ 271952 w 3079941"/>
                  <a:gd name="connsiteY4" fmla="*/ 326429 h 1160647"/>
                  <a:gd name="connsiteX5" fmla="*/ 271952 w 3079941"/>
                  <a:gd name="connsiteY5" fmla="*/ 350208 h 1160647"/>
                  <a:gd name="connsiteX6" fmla="*/ 272459 w 3079941"/>
                  <a:gd name="connsiteY6" fmla="*/ 351019 h 1160647"/>
                  <a:gd name="connsiteX7" fmla="*/ 276005 w 3079941"/>
                  <a:gd name="connsiteY7" fmla="*/ 356694 h 1160647"/>
                  <a:gd name="connsiteX8" fmla="*/ 276005 w 3079941"/>
                  <a:gd name="connsiteY8" fmla="*/ 471268 h 1160647"/>
                  <a:gd name="connsiteX9" fmla="*/ 278285 w 3079941"/>
                  <a:gd name="connsiteY9" fmla="*/ 471268 h 1160647"/>
                  <a:gd name="connsiteX10" fmla="*/ 294246 w 3079941"/>
                  <a:gd name="connsiteY10" fmla="*/ 471268 h 1160647"/>
                  <a:gd name="connsiteX11" fmla="*/ 294246 w 3079941"/>
                  <a:gd name="connsiteY11" fmla="*/ 611783 h 1160647"/>
                  <a:gd name="connsiteX12" fmla="*/ 295766 w 3079941"/>
                  <a:gd name="connsiteY12" fmla="*/ 611513 h 1160647"/>
                  <a:gd name="connsiteX13" fmla="*/ 306406 w 3079941"/>
                  <a:gd name="connsiteY13" fmla="*/ 609622 h 1160647"/>
                  <a:gd name="connsiteX14" fmla="*/ 304379 w 3079941"/>
                  <a:gd name="connsiteY14" fmla="*/ 698254 h 1160647"/>
                  <a:gd name="connsiteX15" fmla="*/ 305899 w 3079941"/>
                  <a:gd name="connsiteY15" fmla="*/ 698525 h 1160647"/>
                  <a:gd name="connsiteX16" fmla="*/ 316539 w 3079941"/>
                  <a:gd name="connsiteY16" fmla="*/ 700416 h 1160647"/>
                  <a:gd name="connsiteX17" fmla="*/ 316792 w 3079941"/>
                  <a:gd name="connsiteY17" fmla="*/ 701227 h 1160647"/>
                  <a:gd name="connsiteX18" fmla="*/ 318566 w 3079941"/>
                  <a:gd name="connsiteY18" fmla="*/ 706902 h 1160647"/>
                  <a:gd name="connsiteX19" fmla="*/ 319326 w 3079941"/>
                  <a:gd name="connsiteY19" fmla="*/ 704470 h 1160647"/>
                  <a:gd name="connsiteX20" fmla="*/ 324646 w 3079941"/>
                  <a:gd name="connsiteY20" fmla="*/ 687446 h 1160647"/>
                  <a:gd name="connsiteX21" fmla="*/ 326419 w 3079941"/>
                  <a:gd name="connsiteY21" fmla="*/ 687446 h 1160647"/>
                  <a:gd name="connsiteX22" fmla="*/ 338833 w 3079941"/>
                  <a:gd name="connsiteY22" fmla="*/ 687446 h 1160647"/>
                  <a:gd name="connsiteX23" fmla="*/ 338833 w 3079941"/>
                  <a:gd name="connsiteY23" fmla="*/ 719872 h 1160647"/>
                  <a:gd name="connsiteX24" fmla="*/ 339846 w 3079941"/>
                  <a:gd name="connsiteY24" fmla="*/ 720413 h 1160647"/>
                  <a:gd name="connsiteX25" fmla="*/ 346940 w 3079941"/>
                  <a:gd name="connsiteY25" fmla="*/ 724196 h 1160647"/>
                  <a:gd name="connsiteX26" fmla="*/ 346940 w 3079941"/>
                  <a:gd name="connsiteY26" fmla="*/ 725547 h 1160647"/>
                  <a:gd name="connsiteX27" fmla="*/ 346940 w 3079941"/>
                  <a:gd name="connsiteY27" fmla="*/ 735005 h 1160647"/>
                  <a:gd name="connsiteX28" fmla="*/ 391527 w 3079941"/>
                  <a:gd name="connsiteY28" fmla="*/ 735005 h 1160647"/>
                  <a:gd name="connsiteX29" fmla="*/ 391527 w 3079941"/>
                  <a:gd name="connsiteY29" fmla="*/ 736086 h 1160647"/>
                  <a:gd name="connsiteX30" fmla="*/ 391527 w 3079941"/>
                  <a:gd name="connsiteY30" fmla="*/ 743652 h 1160647"/>
                  <a:gd name="connsiteX31" fmla="*/ 393553 w 3079941"/>
                  <a:gd name="connsiteY31" fmla="*/ 743652 h 1160647"/>
                  <a:gd name="connsiteX32" fmla="*/ 407740 w 3079941"/>
                  <a:gd name="connsiteY32" fmla="*/ 743652 h 1160647"/>
                  <a:gd name="connsiteX33" fmla="*/ 407740 w 3079941"/>
                  <a:gd name="connsiteY33" fmla="*/ 713387 h 1160647"/>
                  <a:gd name="connsiteX34" fmla="*/ 452327 w 3079941"/>
                  <a:gd name="connsiteY34" fmla="*/ 713387 h 1160647"/>
                  <a:gd name="connsiteX35" fmla="*/ 452327 w 3079941"/>
                  <a:gd name="connsiteY35" fmla="*/ 712036 h 1160647"/>
                  <a:gd name="connsiteX36" fmla="*/ 452327 w 3079941"/>
                  <a:gd name="connsiteY36" fmla="*/ 702578 h 1160647"/>
                  <a:gd name="connsiteX37" fmla="*/ 453341 w 3079941"/>
                  <a:gd name="connsiteY37" fmla="*/ 702578 h 1160647"/>
                  <a:gd name="connsiteX38" fmla="*/ 460434 w 3079941"/>
                  <a:gd name="connsiteY38" fmla="*/ 702578 h 1160647"/>
                  <a:gd name="connsiteX39" fmla="*/ 460434 w 3079941"/>
                  <a:gd name="connsiteY39" fmla="*/ 700687 h 1160647"/>
                  <a:gd name="connsiteX40" fmla="*/ 460434 w 3079941"/>
                  <a:gd name="connsiteY40" fmla="*/ 687446 h 1160647"/>
                  <a:gd name="connsiteX41" fmla="*/ 461194 w 3079941"/>
                  <a:gd name="connsiteY41" fmla="*/ 687446 h 1160647"/>
                  <a:gd name="connsiteX42" fmla="*/ 466514 w 3079941"/>
                  <a:gd name="connsiteY42" fmla="*/ 687446 h 1160647"/>
                  <a:gd name="connsiteX43" fmla="*/ 466514 w 3079941"/>
                  <a:gd name="connsiteY43" fmla="*/ 686365 h 1160647"/>
                  <a:gd name="connsiteX44" fmla="*/ 466514 w 3079941"/>
                  <a:gd name="connsiteY44" fmla="*/ 678798 h 1160647"/>
                  <a:gd name="connsiteX45" fmla="*/ 468541 w 3079941"/>
                  <a:gd name="connsiteY45" fmla="*/ 678798 h 1160647"/>
                  <a:gd name="connsiteX46" fmla="*/ 482728 w 3079941"/>
                  <a:gd name="connsiteY46" fmla="*/ 678798 h 1160647"/>
                  <a:gd name="connsiteX47" fmla="*/ 482728 w 3079941"/>
                  <a:gd name="connsiteY47" fmla="*/ 679879 h 1160647"/>
                  <a:gd name="connsiteX48" fmla="*/ 482728 w 3079941"/>
                  <a:gd name="connsiteY48" fmla="*/ 687446 h 1160647"/>
                  <a:gd name="connsiteX49" fmla="*/ 505021 w 3079941"/>
                  <a:gd name="connsiteY49" fmla="*/ 687446 h 1160647"/>
                  <a:gd name="connsiteX50" fmla="*/ 505021 w 3079941"/>
                  <a:gd name="connsiteY50" fmla="*/ 685554 h 1160647"/>
                  <a:gd name="connsiteX51" fmla="*/ 505021 w 3079941"/>
                  <a:gd name="connsiteY51" fmla="*/ 672313 h 1160647"/>
                  <a:gd name="connsiteX52" fmla="*/ 506795 w 3079941"/>
                  <a:gd name="connsiteY52" fmla="*/ 672313 h 1160647"/>
                  <a:gd name="connsiteX53" fmla="*/ 519208 w 3079941"/>
                  <a:gd name="connsiteY53" fmla="*/ 672313 h 1160647"/>
                  <a:gd name="connsiteX54" fmla="*/ 519208 w 3079941"/>
                  <a:gd name="connsiteY54" fmla="*/ 696093 h 1160647"/>
                  <a:gd name="connsiteX55" fmla="*/ 520222 w 3079941"/>
                  <a:gd name="connsiteY55" fmla="*/ 696093 h 1160647"/>
                  <a:gd name="connsiteX56" fmla="*/ 527315 w 3079941"/>
                  <a:gd name="connsiteY56" fmla="*/ 696093 h 1160647"/>
                  <a:gd name="connsiteX57" fmla="*/ 527315 w 3079941"/>
                  <a:gd name="connsiteY57" fmla="*/ 695012 h 1160647"/>
                  <a:gd name="connsiteX58" fmla="*/ 527315 w 3079941"/>
                  <a:gd name="connsiteY58" fmla="*/ 687446 h 1160647"/>
                  <a:gd name="connsiteX59" fmla="*/ 529088 w 3079941"/>
                  <a:gd name="connsiteY59" fmla="*/ 687446 h 1160647"/>
                  <a:gd name="connsiteX60" fmla="*/ 541502 w 3079941"/>
                  <a:gd name="connsiteY60" fmla="*/ 687446 h 1160647"/>
                  <a:gd name="connsiteX61" fmla="*/ 541502 w 3079941"/>
                  <a:gd name="connsiteY61" fmla="*/ 713387 h 1160647"/>
                  <a:gd name="connsiteX62" fmla="*/ 543529 w 3079941"/>
                  <a:gd name="connsiteY62" fmla="*/ 713387 h 1160647"/>
                  <a:gd name="connsiteX63" fmla="*/ 557715 w 3079941"/>
                  <a:gd name="connsiteY63" fmla="*/ 713387 h 1160647"/>
                  <a:gd name="connsiteX64" fmla="*/ 557715 w 3079941"/>
                  <a:gd name="connsiteY64" fmla="*/ 715008 h 1160647"/>
                  <a:gd name="connsiteX65" fmla="*/ 557715 w 3079941"/>
                  <a:gd name="connsiteY65" fmla="*/ 726358 h 1160647"/>
                  <a:gd name="connsiteX66" fmla="*/ 558475 w 3079941"/>
                  <a:gd name="connsiteY66" fmla="*/ 726358 h 1160647"/>
                  <a:gd name="connsiteX67" fmla="*/ 563796 w 3079941"/>
                  <a:gd name="connsiteY67" fmla="*/ 726358 h 1160647"/>
                  <a:gd name="connsiteX68" fmla="*/ 563796 w 3079941"/>
                  <a:gd name="connsiteY68" fmla="*/ 725547 h 1160647"/>
                  <a:gd name="connsiteX69" fmla="*/ 563796 w 3079941"/>
                  <a:gd name="connsiteY69" fmla="*/ 719872 h 1160647"/>
                  <a:gd name="connsiteX70" fmla="*/ 594196 w 3079941"/>
                  <a:gd name="connsiteY70" fmla="*/ 719872 h 1160647"/>
                  <a:gd name="connsiteX71" fmla="*/ 594196 w 3079941"/>
                  <a:gd name="connsiteY71" fmla="*/ 743652 h 1160647"/>
                  <a:gd name="connsiteX72" fmla="*/ 595209 w 3079941"/>
                  <a:gd name="connsiteY72" fmla="*/ 743652 h 1160647"/>
                  <a:gd name="connsiteX73" fmla="*/ 602303 w 3079941"/>
                  <a:gd name="connsiteY73" fmla="*/ 743652 h 1160647"/>
                  <a:gd name="connsiteX74" fmla="*/ 602303 w 3079941"/>
                  <a:gd name="connsiteY74" fmla="*/ 744733 h 1160647"/>
                  <a:gd name="connsiteX75" fmla="*/ 602303 w 3079941"/>
                  <a:gd name="connsiteY75" fmla="*/ 752299 h 1160647"/>
                  <a:gd name="connsiteX76" fmla="*/ 603063 w 3079941"/>
                  <a:gd name="connsiteY76" fmla="*/ 752299 h 1160647"/>
                  <a:gd name="connsiteX77" fmla="*/ 608383 w 3079941"/>
                  <a:gd name="connsiteY77" fmla="*/ 752299 h 1160647"/>
                  <a:gd name="connsiteX78" fmla="*/ 608383 w 3079941"/>
                  <a:gd name="connsiteY78" fmla="*/ 750137 h 1160647"/>
                  <a:gd name="connsiteX79" fmla="*/ 608383 w 3079941"/>
                  <a:gd name="connsiteY79" fmla="*/ 735005 h 1160647"/>
                  <a:gd name="connsiteX80" fmla="*/ 609396 w 3079941"/>
                  <a:gd name="connsiteY80" fmla="*/ 735005 h 1160647"/>
                  <a:gd name="connsiteX81" fmla="*/ 616490 w 3079941"/>
                  <a:gd name="connsiteY81" fmla="*/ 735005 h 1160647"/>
                  <a:gd name="connsiteX82" fmla="*/ 616490 w 3079941"/>
                  <a:gd name="connsiteY82" fmla="*/ 736086 h 1160647"/>
                  <a:gd name="connsiteX83" fmla="*/ 616490 w 3079941"/>
                  <a:gd name="connsiteY83" fmla="*/ 743652 h 1160647"/>
                  <a:gd name="connsiteX84" fmla="*/ 621810 w 3079941"/>
                  <a:gd name="connsiteY84" fmla="*/ 741659 h 1160647"/>
                  <a:gd name="connsiteX85" fmla="*/ 622570 w 3079941"/>
                  <a:gd name="connsiteY85" fmla="*/ 740679 h 1160647"/>
                  <a:gd name="connsiteX86" fmla="*/ 622570 w 3079941"/>
                  <a:gd name="connsiteY86" fmla="*/ 735005 h 1160647"/>
                  <a:gd name="connsiteX87" fmla="*/ 661077 w 3079941"/>
                  <a:gd name="connsiteY87" fmla="*/ 735005 h 1160647"/>
                  <a:gd name="connsiteX88" fmla="*/ 661077 w 3079941"/>
                  <a:gd name="connsiteY88" fmla="*/ 758784 h 1160647"/>
                  <a:gd name="connsiteX89" fmla="*/ 663103 w 3079941"/>
                  <a:gd name="connsiteY89" fmla="*/ 758784 h 1160647"/>
                  <a:gd name="connsiteX90" fmla="*/ 677290 w 3079941"/>
                  <a:gd name="connsiteY90" fmla="*/ 758784 h 1160647"/>
                  <a:gd name="connsiteX91" fmla="*/ 677290 w 3079941"/>
                  <a:gd name="connsiteY91" fmla="*/ 759865 h 1160647"/>
                  <a:gd name="connsiteX92" fmla="*/ 677290 w 3079941"/>
                  <a:gd name="connsiteY92" fmla="*/ 767431 h 1160647"/>
                  <a:gd name="connsiteX93" fmla="*/ 679064 w 3079941"/>
                  <a:gd name="connsiteY93" fmla="*/ 767431 h 1160647"/>
                  <a:gd name="connsiteX94" fmla="*/ 691477 w 3079941"/>
                  <a:gd name="connsiteY94" fmla="*/ 767431 h 1160647"/>
                  <a:gd name="connsiteX95" fmla="*/ 691477 w 3079941"/>
                  <a:gd name="connsiteY95" fmla="*/ 743652 h 1160647"/>
                  <a:gd name="connsiteX96" fmla="*/ 692490 w 3079941"/>
                  <a:gd name="connsiteY96" fmla="*/ 743652 h 1160647"/>
                  <a:gd name="connsiteX97" fmla="*/ 699584 w 3079941"/>
                  <a:gd name="connsiteY97" fmla="*/ 743652 h 1160647"/>
                  <a:gd name="connsiteX98" fmla="*/ 699584 w 3079941"/>
                  <a:gd name="connsiteY98" fmla="*/ 711225 h 1160647"/>
                  <a:gd name="connsiteX99" fmla="*/ 700597 w 3079941"/>
                  <a:gd name="connsiteY99" fmla="*/ 711225 h 1160647"/>
                  <a:gd name="connsiteX100" fmla="*/ 707691 w 3079941"/>
                  <a:gd name="connsiteY100" fmla="*/ 711225 h 1160647"/>
                  <a:gd name="connsiteX101" fmla="*/ 707691 w 3079941"/>
                  <a:gd name="connsiteY101" fmla="*/ 709334 h 1160647"/>
                  <a:gd name="connsiteX102" fmla="*/ 707691 w 3079941"/>
                  <a:gd name="connsiteY102" fmla="*/ 696093 h 1160647"/>
                  <a:gd name="connsiteX103" fmla="*/ 706424 w 3079941"/>
                  <a:gd name="connsiteY103" fmla="*/ 694471 h 1160647"/>
                  <a:gd name="connsiteX104" fmla="*/ 711744 w 3079941"/>
                  <a:gd name="connsiteY104" fmla="*/ 683122 h 1160647"/>
                  <a:gd name="connsiteX105" fmla="*/ 719851 w 3079941"/>
                  <a:gd name="connsiteY105" fmla="*/ 711225 h 1160647"/>
                  <a:gd name="connsiteX106" fmla="*/ 720611 w 3079941"/>
                  <a:gd name="connsiteY106" fmla="*/ 711225 h 1160647"/>
                  <a:gd name="connsiteX107" fmla="*/ 725931 w 3079941"/>
                  <a:gd name="connsiteY107" fmla="*/ 711225 h 1160647"/>
                  <a:gd name="connsiteX108" fmla="*/ 725931 w 3079941"/>
                  <a:gd name="connsiteY108" fmla="*/ 605298 h 1160647"/>
                  <a:gd name="connsiteX109" fmla="*/ 727451 w 3079941"/>
                  <a:gd name="connsiteY109" fmla="*/ 605298 h 1160647"/>
                  <a:gd name="connsiteX110" fmla="*/ 738091 w 3079941"/>
                  <a:gd name="connsiteY110" fmla="*/ 605298 h 1160647"/>
                  <a:gd name="connsiteX111" fmla="*/ 738091 w 3079941"/>
                  <a:gd name="connsiteY111" fmla="*/ 557739 h 1160647"/>
                  <a:gd name="connsiteX112" fmla="*/ 764438 w 3079941"/>
                  <a:gd name="connsiteY112" fmla="*/ 557739 h 1160647"/>
                  <a:gd name="connsiteX113" fmla="*/ 764438 w 3079941"/>
                  <a:gd name="connsiteY113" fmla="*/ 536121 h 1160647"/>
                  <a:gd name="connsiteX114" fmla="*/ 798892 w 3079941"/>
                  <a:gd name="connsiteY114" fmla="*/ 536121 h 1160647"/>
                  <a:gd name="connsiteX115" fmla="*/ 798892 w 3079941"/>
                  <a:gd name="connsiteY115" fmla="*/ 538553 h 1160647"/>
                  <a:gd name="connsiteX116" fmla="*/ 798892 w 3079941"/>
                  <a:gd name="connsiteY116" fmla="*/ 555577 h 1160647"/>
                  <a:gd name="connsiteX117" fmla="*/ 801172 w 3079941"/>
                  <a:gd name="connsiteY117" fmla="*/ 555577 h 1160647"/>
                  <a:gd name="connsiteX118" fmla="*/ 817132 w 3079941"/>
                  <a:gd name="connsiteY118" fmla="*/ 555577 h 1160647"/>
                  <a:gd name="connsiteX119" fmla="*/ 817132 w 3079941"/>
                  <a:gd name="connsiteY119" fmla="*/ 603136 h 1160647"/>
                  <a:gd name="connsiteX120" fmla="*/ 818145 w 3079941"/>
                  <a:gd name="connsiteY120" fmla="*/ 603136 h 1160647"/>
                  <a:gd name="connsiteX121" fmla="*/ 825239 w 3079941"/>
                  <a:gd name="connsiteY121" fmla="*/ 603136 h 1160647"/>
                  <a:gd name="connsiteX122" fmla="*/ 839426 w 3079941"/>
                  <a:gd name="connsiteY122" fmla="*/ 607460 h 1160647"/>
                  <a:gd name="connsiteX123" fmla="*/ 839426 w 3079941"/>
                  <a:gd name="connsiteY123" fmla="*/ 646372 h 1160647"/>
                  <a:gd name="connsiteX124" fmla="*/ 840439 w 3079941"/>
                  <a:gd name="connsiteY124" fmla="*/ 646372 h 1160647"/>
                  <a:gd name="connsiteX125" fmla="*/ 847532 w 3079941"/>
                  <a:gd name="connsiteY125" fmla="*/ 646372 h 1160647"/>
                  <a:gd name="connsiteX126" fmla="*/ 847532 w 3079941"/>
                  <a:gd name="connsiteY126" fmla="*/ 647993 h 1160647"/>
                  <a:gd name="connsiteX127" fmla="*/ 847532 w 3079941"/>
                  <a:gd name="connsiteY127" fmla="*/ 659342 h 1160647"/>
                  <a:gd name="connsiteX128" fmla="*/ 849559 w 3079941"/>
                  <a:gd name="connsiteY128" fmla="*/ 659342 h 1160647"/>
                  <a:gd name="connsiteX129" fmla="*/ 863746 w 3079941"/>
                  <a:gd name="connsiteY129" fmla="*/ 659342 h 1160647"/>
                  <a:gd name="connsiteX130" fmla="*/ 869826 w 3079941"/>
                  <a:gd name="connsiteY130" fmla="*/ 665828 h 1160647"/>
                  <a:gd name="connsiteX131" fmla="*/ 869826 w 3079941"/>
                  <a:gd name="connsiteY131" fmla="*/ 687446 h 1160647"/>
                  <a:gd name="connsiteX132" fmla="*/ 872106 w 3079941"/>
                  <a:gd name="connsiteY132" fmla="*/ 687446 h 1160647"/>
                  <a:gd name="connsiteX133" fmla="*/ 888066 w 3079941"/>
                  <a:gd name="connsiteY133" fmla="*/ 687446 h 1160647"/>
                  <a:gd name="connsiteX134" fmla="*/ 888066 w 3079941"/>
                  <a:gd name="connsiteY134" fmla="*/ 688526 h 1160647"/>
                  <a:gd name="connsiteX135" fmla="*/ 888066 w 3079941"/>
                  <a:gd name="connsiteY135" fmla="*/ 696093 h 1160647"/>
                  <a:gd name="connsiteX136" fmla="*/ 889333 w 3079941"/>
                  <a:gd name="connsiteY136" fmla="*/ 696093 h 1160647"/>
                  <a:gd name="connsiteX137" fmla="*/ 898200 w 3079941"/>
                  <a:gd name="connsiteY137" fmla="*/ 696093 h 1160647"/>
                  <a:gd name="connsiteX138" fmla="*/ 898200 w 3079941"/>
                  <a:gd name="connsiteY138" fmla="*/ 698254 h 1160647"/>
                  <a:gd name="connsiteX139" fmla="*/ 898200 w 3079941"/>
                  <a:gd name="connsiteY139" fmla="*/ 713387 h 1160647"/>
                  <a:gd name="connsiteX140" fmla="*/ 902253 w 3079941"/>
                  <a:gd name="connsiteY140" fmla="*/ 711495 h 1160647"/>
                  <a:gd name="connsiteX141" fmla="*/ 902253 w 3079941"/>
                  <a:gd name="connsiteY141" fmla="*/ 698254 h 1160647"/>
                  <a:gd name="connsiteX142" fmla="*/ 903266 w 3079941"/>
                  <a:gd name="connsiteY142" fmla="*/ 698254 h 1160647"/>
                  <a:gd name="connsiteX143" fmla="*/ 910360 w 3079941"/>
                  <a:gd name="connsiteY143" fmla="*/ 698254 h 1160647"/>
                  <a:gd name="connsiteX144" fmla="*/ 910360 w 3079941"/>
                  <a:gd name="connsiteY144" fmla="*/ 699876 h 1160647"/>
                  <a:gd name="connsiteX145" fmla="*/ 910360 w 3079941"/>
                  <a:gd name="connsiteY145" fmla="*/ 711225 h 1160647"/>
                  <a:gd name="connsiteX146" fmla="*/ 911120 w 3079941"/>
                  <a:gd name="connsiteY146" fmla="*/ 711225 h 1160647"/>
                  <a:gd name="connsiteX147" fmla="*/ 916440 w 3079941"/>
                  <a:gd name="connsiteY147" fmla="*/ 711225 h 1160647"/>
                  <a:gd name="connsiteX148" fmla="*/ 965080 w 3079941"/>
                  <a:gd name="connsiteY148" fmla="*/ 706902 h 1160647"/>
                  <a:gd name="connsiteX149" fmla="*/ 965080 w 3079941"/>
                  <a:gd name="connsiteY149" fmla="*/ 708253 h 1160647"/>
                  <a:gd name="connsiteX150" fmla="*/ 965080 w 3079941"/>
                  <a:gd name="connsiteY150" fmla="*/ 717710 h 1160647"/>
                  <a:gd name="connsiteX151" fmla="*/ 965840 w 3079941"/>
                  <a:gd name="connsiteY151" fmla="*/ 717710 h 1160647"/>
                  <a:gd name="connsiteX152" fmla="*/ 971161 w 3079941"/>
                  <a:gd name="connsiteY152" fmla="*/ 717710 h 1160647"/>
                  <a:gd name="connsiteX153" fmla="*/ 971161 w 3079941"/>
                  <a:gd name="connsiteY153" fmla="*/ 719872 h 1160647"/>
                  <a:gd name="connsiteX154" fmla="*/ 971161 w 3079941"/>
                  <a:gd name="connsiteY154" fmla="*/ 735005 h 1160647"/>
                  <a:gd name="connsiteX155" fmla="*/ 973187 w 3079941"/>
                  <a:gd name="connsiteY155" fmla="*/ 733654 h 1160647"/>
                  <a:gd name="connsiteX156" fmla="*/ 987374 w 3079941"/>
                  <a:gd name="connsiteY156" fmla="*/ 724196 h 1160647"/>
                  <a:gd name="connsiteX157" fmla="*/ 993454 w 3079941"/>
                  <a:gd name="connsiteY157" fmla="*/ 683122 h 1160647"/>
                  <a:gd name="connsiteX158" fmla="*/ 994214 w 3079941"/>
                  <a:gd name="connsiteY158" fmla="*/ 682852 h 1160647"/>
                  <a:gd name="connsiteX159" fmla="*/ 999534 w 3079941"/>
                  <a:gd name="connsiteY159" fmla="*/ 680960 h 1160647"/>
                  <a:gd name="connsiteX160" fmla="*/ 1001561 w 3079941"/>
                  <a:gd name="connsiteY160" fmla="*/ 611783 h 1160647"/>
                  <a:gd name="connsiteX161" fmla="*/ 1003588 w 3079941"/>
                  <a:gd name="connsiteY161" fmla="*/ 680960 h 1160647"/>
                  <a:gd name="connsiteX162" fmla="*/ 1004348 w 3079941"/>
                  <a:gd name="connsiteY162" fmla="*/ 681230 h 1160647"/>
                  <a:gd name="connsiteX163" fmla="*/ 1009668 w 3079941"/>
                  <a:gd name="connsiteY163" fmla="*/ 683122 h 1160647"/>
                  <a:gd name="connsiteX164" fmla="*/ 1009668 w 3079941"/>
                  <a:gd name="connsiteY164" fmla="*/ 596651 h 1160647"/>
                  <a:gd name="connsiteX165" fmla="*/ 1013721 w 3079941"/>
                  <a:gd name="connsiteY165" fmla="*/ 564224 h 1160647"/>
                  <a:gd name="connsiteX166" fmla="*/ 1052228 w 3079941"/>
                  <a:gd name="connsiteY166" fmla="*/ 564224 h 1160647"/>
                  <a:gd name="connsiteX167" fmla="*/ 1052228 w 3079941"/>
                  <a:gd name="connsiteY167" fmla="*/ 596651 h 1160647"/>
                  <a:gd name="connsiteX168" fmla="*/ 1052988 w 3079941"/>
                  <a:gd name="connsiteY168" fmla="*/ 596651 h 1160647"/>
                  <a:gd name="connsiteX169" fmla="*/ 1058308 w 3079941"/>
                  <a:gd name="connsiteY169" fmla="*/ 596651 h 1160647"/>
                  <a:gd name="connsiteX170" fmla="*/ 1058308 w 3079941"/>
                  <a:gd name="connsiteY170" fmla="*/ 514503 h 1160647"/>
                  <a:gd name="connsiteX171" fmla="*/ 1060082 w 3079941"/>
                  <a:gd name="connsiteY171" fmla="*/ 514503 h 1160647"/>
                  <a:gd name="connsiteX172" fmla="*/ 1072495 w 3079941"/>
                  <a:gd name="connsiteY172" fmla="*/ 514503 h 1160647"/>
                  <a:gd name="connsiteX173" fmla="*/ 1072495 w 3079941"/>
                  <a:gd name="connsiteY173" fmla="*/ 512612 h 1160647"/>
                  <a:gd name="connsiteX174" fmla="*/ 1072495 w 3079941"/>
                  <a:gd name="connsiteY174" fmla="*/ 499371 h 1160647"/>
                  <a:gd name="connsiteX175" fmla="*/ 1094789 w 3079941"/>
                  <a:gd name="connsiteY175" fmla="*/ 499371 h 1160647"/>
                  <a:gd name="connsiteX176" fmla="*/ 1094789 w 3079941"/>
                  <a:gd name="connsiteY176" fmla="*/ 498290 h 1160647"/>
                  <a:gd name="connsiteX177" fmla="*/ 1094789 w 3079941"/>
                  <a:gd name="connsiteY177" fmla="*/ 490724 h 1160647"/>
                  <a:gd name="connsiteX178" fmla="*/ 1096562 w 3079941"/>
                  <a:gd name="connsiteY178" fmla="*/ 490724 h 1160647"/>
                  <a:gd name="connsiteX179" fmla="*/ 1108976 w 3079941"/>
                  <a:gd name="connsiteY179" fmla="*/ 490724 h 1160647"/>
                  <a:gd name="connsiteX180" fmla="*/ 1108976 w 3079941"/>
                  <a:gd name="connsiteY180" fmla="*/ 491805 h 1160647"/>
                  <a:gd name="connsiteX181" fmla="*/ 1108976 w 3079941"/>
                  <a:gd name="connsiteY181" fmla="*/ 499371 h 1160647"/>
                  <a:gd name="connsiteX182" fmla="*/ 1109736 w 3079941"/>
                  <a:gd name="connsiteY182" fmla="*/ 499371 h 1160647"/>
                  <a:gd name="connsiteX183" fmla="*/ 1115056 w 3079941"/>
                  <a:gd name="connsiteY183" fmla="*/ 499371 h 1160647"/>
                  <a:gd name="connsiteX184" fmla="*/ 1125189 w 3079941"/>
                  <a:gd name="connsiteY184" fmla="*/ 495047 h 1160647"/>
                  <a:gd name="connsiteX185" fmla="*/ 1129242 w 3079941"/>
                  <a:gd name="connsiteY185" fmla="*/ 498290 h 1160647"/>
                  <a:gd name="connsiteX186" fmla="*/ 1129242 w 3079941"/>
                  <a:gd name="connsiteY186" fmla="*/ 490724 h 1160647"/>
                  <a:gd name="connsiteX187" fmla="*/ 1131522 w 3079941"/>
                  <a:gd name="connsiteY187" fmla="*/ 490724 h 1160647"/>
                  <a:gd name="connsiteX188" fmla="*/ 1147483 w 3079941"/>
                  <a:gd name="connsiteY188" fmla="*/ 490724 h 1160647"/>
                  <a:gd name="connsiteX189" fmla="*/ 1147483 w 3079941"/>
                  <a:gd name="connsiteY189" fmla="*/ 491805 h 1160647"/>
                  <a:gd name="connsiteX190" fmla="*/ 1147483 w 3079941"/>
                  <a:gd name="connsiteY190" fmla="*/ 499371 h 1160647"/>
                  <a:gd name="connsiteX191" fmla="*/ 1177883 w 3079941"/>
                  <a:gd name="connsiteY191" fmla="*/ 499371 h 1160647"/>
                  <a:gd name="connsiteX192" fmla="*/ 1177883 w 3079941"/>
                  <a:gd name="connsiteY192" fmla="*/ 500992 h 1160647"/>
                  <a:gd name="connsiteX193" fmla="*/ 1177883 w 3079941"/>
                  <a:gd name="connsiteY193" fmla="*/ 512342 h 1160647"/>
                  <a:gd name="connsiteX194" fmla="*/ 1204230 w 3079941"/>
                  <a:gd name="connsiteY194" fmla="*/ 512342 h 1160647"/>
                  <a:gd name="connsiteX195" fmla="*/ 1204230 w 3079941"/>
                  <a:gd name="connsiteY195" fmla="*/ 542606 h 1160647"/>
                  <a:gd name="connsiteX196" fmla="*/ 1204990 w 3079941"/>
                  <a:gd name="connsiteY196" fmla="*/ 542606 h 1160647"/>
                  <a:gd name="connsiteX197" fmla="*/ 1210310 w 3079941"/>
                  <a:gd name="connsiteY197" fmla="*/ 542606 h 1160647"/>
                  <a:gd name="connsiteX198" fmla="*/ 1210310 w 3079941"/>
                  <a:gd name="connsiteY198" fmla="*/ 543687 h 1160647"/>
                  <a:gd name="connsiteX199" fmla="*/ 1210310 w 3079941"/>
                  <a:gd name="connsiteY199" fmla="*/ 551254 h 1160647"/>
                  <a:gd name="connsiteX200" fmla="*/ 1214364 w 3079941"/>
                  <a:gd name="connsiteY200" fmla="*/ 581518 h 1160647"/>
                  <a:gd name="connsiteX201" fmla="*/ 1215124 w 3079941"/>
                  <a:gd name="connsiteY201" fmla="*/ 581518 h 1160647"/>
                  <a:gd name="connsiteX202" fmla="*/ 1220444 w 3079941"/>
                  <a:gd name="connsiteY202" fmla="*/ 581518 h 1160647"/>
                  <a:gd name="connsiteX203" fmla="*/ 1220444 w 3079941"/>
                  <a:gd name="connsiteY203" fmla="*/ 582329 h 1160647"/>
                  <a:gd name="connsiteX204" fmla="*/ 1220444 w 3079941"/>
                  <a:gd name="connsiteY204" fmla="*/ 588004 h 1160647"/>
                  <a:gd name="connsiteX205" fmla="*/ 1221457 w 3079941"/>
                  <a:gd name="connsiteY205" fmla="*/ 588004 h 1160647"/>
                  <a:gd name="connsiteX206" fmla="*/ 1228550 w 3079941"/>
                  <a:gd name="connsiteY206" fmla="*/ 588004 h 1160647"/>
                  <a:gd name="connsiteX207" fmla="*/ 1228550 w 3079941"/>
                  <a:gd name="connsiteY207" fmla="*/ 618269 h 1160647"/>
                  <a:gd name="connsiteX208" fmla="*/ 1230577 w 3079941"/>
                  <a:gd name="connsiteY208" fmla="*/ 618269 h 1160647"/>
                  <a:gd name="connsiteX209" fmla="*/ 1244764 w 3079941"/>
                  <a:gd name="connsiteY209" fmla="*/ 618269 h 1160647"/>
                  <a:gd name="connsiteX210" fmla="*/ 1244764 w 3079941"/>
                  <a:gd name="connsiteY210" fmla="*/ 642048 h 1160647"/>
                  <a:gd name="connsiteX211" fmla="*/ 1246791 w 3079941"/>
                  <a:gd name="connsiteY211" fmla="*/ 643669 h 1160647"/>
                  <a:gd name="connsiteX212" fmla="*/ 1246791 w 3079941"/>
                  <a:gd name="connsiteY212" fmla="*/ 655019 h 1160647"/>
                  <a:gd name="connsiteX213" fmla="*/ 1247551 w 3079941"/>
                  <a:gd name="connsiteY213" fmla="*/ 655019 h 1160647"/>
                  <a:gd name="connsiteX214" fmla="*/ 1252871 w 3079941"/>
                  <a:gd name="connsiteY214" fmla="*/ 655019 h 1160647"/>
                  <a:gd name="connsiteX215" fmla="*/ 1252871 w 3079941"/>
                  <a:gd name="connsiteY215" fmla="*/ 678798 h 1160647"/>
                  <a:gd name="connsiteX216" fmla="*/ 1254137 w 3079941"/>
                  <a:gd name="connsiteY216" fmla="*/ 678798 h 1160647"/>
                  <a:gd name="connsiteX217" fmla="*/ 1263004 w 3079941"/>
                  <a:gd name="connsiteY217" fmla="*/ 678798 h 1160647"/>
                  <a:gd name="connsiteX218" fmla="*/ 1265031 w 3079941"/>
                  <a:gd name="connsiteY218" fmla="*/ 682852 h 1160647"/>
                  <a:gd name="connsiteX219" fmla="*/ 1265031 w 3079941"/>
                  <a:gd name="connsiteY219" fmla="*/ 696093 h 1160647"/>
                  <a:gd name="connsiteX220" fmla="*/ 1266551 w 3079941"/>
                  <a:gd name="connsiteY220" fmla="*/ 694201 h 1160647"/>
                  <a:gd name="connsiteX221" fmla="*/ 1277191 w 3079941"/>
                  <a:gd name="connsiteY221" fmla="*/ 680960 h 1160647"/>
                  <a:gd name="connsiteX222" fmla="*/ 1305565 w 3079941"/>
                  <a:gd name="connsiteY222" fmla="*/ 680960 h 1160647"/>
                  <a:gd name="connsiteX223" fmla="*/ 1305565 w 3079941"/>
                  <a:gd name="connsiteY223" fmla="*/ 767431 h 1160647"/>
                  <a:gd name="connsiteX224" fmla="*/ 1306325 w 3079941"/>
                  <a:gd name="connsiteY224" fmla="*/ 767431 h 1160647"/>
                  <a:gd name="connsiteX225" fmla="*/ 1311645 w 3079941"/>
                  <a:gd name="connsiteY225" fmla="*/ 767431 h 1160647"/>
                  <a:gd name="connsiteX226" fmla="*/ 1312405 w 3079941"/>
                  <a:gd name="connsiteY226" fmla="*/ 766080 h 1160647"/>
                  <a:gd name="connsiteX227" fmla="*/ 1317725 w 3079941"/>
                  <a:gd name="connsiteY227" fmla="*/ 756622 h 1160647"/>
                  <a:gd name="connsiteX228" fmla="*/ 1317725 w 3079941"/>
                  <a:gd name="connsiteY228" fmla="*/ 758514 h 1160647"/>
                  <a:gd name="connsiteX229" fmla="*/ 1317725 w 3079941"/>
                  <a:gd name="connsiteY229" fmla="*/ 771755 h 1160647"/>
                  <a:gd name="connsiteX230" fmla="*/ 1321778 w 3079941"/>
                  <a:gd name="connsiteY230" fmla="*/ 726358 h 1160647"/>
                  <a:gd name="connsiteX231" fmla="*/ 1322538 w 3079941"/>
                  <a:gd name="connsiteY231" fmla="*/ 726358 h 1160647"/>
                  <a:gd name="connsiteX232" fmla="*/ 1327858 w 3079941"/>
                  <a:gd name="connsiteY232" fmla="*/ 726358 h 1160647"/>
                  <a:gd name="connsiteX233" fmla="*/ 1327858 w 3079941"/>
                  <a:gd name="connsiteY233" fmla="*/ 661504 h 1160647"/>
                  <a:gd name="connsiteX234" fmla="*/ 1328872 w 3079941"/>
                  <a:gd name="connsiteY234" fmla="*/ 661504 h 1160647"/>
                  <a:gd name="connsiteX235" fmla="*/ 1335965 w 3079941"/>
                  <a:gd name="connsiteY235" fmla="*/ 661504 h 1160647"/>
                  <a:gd name="connsiteX236" fmla="*/ 1348125 w 3079941"/>
                  <a:gd name="connsiteY236" fmla="*/ 618269 h 1160647"/>
                  <a:gd name="connsiteX237" fmla="*/ 1349392 w 3079941"/>
                  <a:gd name="connsiteY237" fmla="*/ 618269 h 1160647"/>
                  <a:gd name="connsiteX238" fmla="*/ 1358259 w 3079941"/>
                  <a:gd name="connsiteY238" fmla="*/ 618269 h 1160647"/>
                  <a:gd name="connsiteX239" fmla="*/ 1368392 w 3079941"/>
                  <a:gd name="connsiteY239" fmla="*/ 661504 h 1160647"/>
                  <a:gd name="connsiteX240" fmla="*/ 1369405 w 3079941"/>
                  <a:gd name="connsiteY240" fmla="*/ 661504 h 1160647"/>
                  <a:gd name="connsiteX241" fmla="*/ 1376499 w 3079941"/>
                  <a:gd name="connsiteY241" fmla="*/ 661504 h 1160647"/>
                  <a:gd name="connsiteX242" fmla="*/ 1376499 w 3079941"/>
                  <a:gd name="connsiteY242" fmla="*/ 700416 h 1160647"/>
                  <a:gd name="connsiteX243" fmla="*/ 1378272 w 3079941"/>
                  <a:gd name="connsiteY243" fmla="*/ 700416 h 1160647"/>
                  <a:gd name="connsiteX244" fmla="*/ 1390686 w 3079941"/>
                  <a:gd name="connsiteY244" fmla="*/ 700416 h 1160647"/>
                  <a:gd name="connsiteX245" fmla="*/ 1390686 w 3079941"/>
                  <a:gd name="connsiteY245" fmla="*/ 702578 h 1160647"/>
                  <a:gd name="connsiteX246" fmla="*/ 1390686 w 3079941"/>
                  <a:gd name="connsiteY246" fmla="*/ 717710 h 1160647"/>
                  <a:gd name="connsiteX247" fmla="*/ 1394739 w 3079941"/>
                  <a:gd name="connsiteY247" fmla="*/ 715549 h 1160647"/>
                  <a:gd name="connsiteX248" fmla="*/ 1394739 w 3079941"/>
                  <a:gd name="connsiteY248" fmla="*/ 700416 h 1160647"/>
                  <a:gd name="connsiteX249" fmla="*/ 1396259 w 3079941"/>
                  <a:gd name="connsiteY249" fmla="*/ 700416 h 1160647"/>
                  <a:gd name="connsiteX250" fmla="*/ 1406899 w 3079941"/>
                  <a:gd name="connsiteY250" fmla="*/ 700416 h 1160647"/>
                  <a:gd name="connsiteX251" fmla="*/ 1406899 w 3079941"/>
                  <a:gd name="connsiteY251" fmla="*/ 702037 h 1160647"/>
                  <a:gd name="connsiteX252" fmla="*/ 1406899 w 3079941"/>
                  <a:gd name="connsiteY252" fmla="*/ 713387 h 1160647"/>
                  <a:gd name="connsiteX253" fmla="*/ 1437300 w 3079941"/>
                  <a:gd name="connsiteY253" fmla="*/ 713387 h 1160647"/>
                  <a:gd name="connsiteX254" fmla="*/ 1437300 w 3079941"/>
                  <a:gd name="connsiteY254" fmla="*/ 676637 h 1160647"/>
                  <a:gd name="connsiteX255" fmla="*/ 1438566 w 3079941"/>
                  <a:gd name="connsiteY255" fmla="*/ 676637 h 1160647"/>
                  <a:gd name="connsiteX256" fmla="*/ 1447433 w 3079941"/>
                  <a:gd name="connsiteY256" fmla="*/ 676637 h 1160647"/>
                  <a:gd name="connsiteX257" fmla="*/ 1447433 w 3079941"/>
                  <a:gd name="connsiteY257" fmla="*/ 698254 h 1160647"/>
                  <a:gd name="connsiteX258" fmla="*/ 1449460 w 3079941"/>
                  <a:gd name="connsiteY258" fmla="*/ 665828 h 1160647"/>
                  <a:gd name="connsiteX259" fmla="*/ 1471753 w 3079941"/>
                  <a:gd name="connsiteY259" fmla="*/ 665828 h 1160647"/>
                  <a:gd name="connsiteX260" fmla="*/ 1471753 w 3079941"/>
                  <a:gd name="connsiteY260" fmla="*/ 664206 h 1160647"/>
                  <a:gd name="connsiteX261" fmla="*/ 1471753 w 3079941"/>
                  <a:gd name="connsiteY261" fmla="*/ 652857 h 1160647"/>
                  <a:gd name="connsiteX262" fmla="*/ 1472513 w 3079941"/>
                  <a:gd name="connsiteY262" fmla="*/ 652857 h 1160647"/>
                  <a:gd name="connsiteX263" fmla="*/ 1477833 w 3079941"/>
                  <a:gd name="connsiteY263" fmla="*/ 652857 h 1160647"/>
                  <a:gd name="connsiteX264" fmla="*/ 1477833 w 3079941"/>
                  <a:gd name="connsiteY264" fmla="*/ 650966 h 1160647"/>
                  <a:gd name="connsiteX265" fmla="*/ 1477833 w 3079941"/>
                  <a:gd name="connsiteY265" fmla="*/ 637725 h 1160647"/>
                  <a:gd name="connsiteX266" fmla="*/ 1481887 w 3079941"/>
                  <a:gd name="connsiteY266" fmla="*/ 644210 h 1160647"/>
                  <a:gd name="connsiteX267" fmla="*/ 1484167 w 3079941"/>
                  <a:gd name="connsiteY267" fmla="*/ 644210 h 1160647"/>
                  <a:gd name="connsiteX268" fmla="*/ 1500127 w 3079941"/>
                  <a:gd name="connsiteY268" fmla="*/ 644210 h 1160647"/>
                  <a:gd name="connsiteX269" fmla="*/ 1500127 w 3079941"/>
                  <a:gd name="connsiteY269" fmla="*/ 643399 h 1160647"/>
                  <a:gd name="connsiteX270" fmla="*/ 1500127 w 3079941"/>
                  <a:gd name="connsiteY270" fmla="*/ 637725 h 1160647"/>
                  <a:gd name="connsiteX271" fmla="*/ 1500887 w 3079941"/>
                  <a:gd name="connsiteY271" fmla="*/ 637725 h 1160647"/>
                  <a:gd name="connsiteX272" fmla="*/ 1506207 w 3079941"/>
                  <a:gd name="connsiteY272" fmla="*/ 637725 h 1160647"/>
                  <a:gd name="connsiteX273" fmla="*/ 1506207 w 3079941"/>
                  <a:gd name="connsiteY273" fmla="*/ 639076 h 1160647"/>
                  <a:gd name="connsiteX274" fmla="*/ 1506207 w 3079941"/>
                  <a:gd name="connsiteY274" fmla="*/ 648534 h 1160647"/>
                  <a:gd name="connsiteX275" fmla="*/ 1544714 w 3079941"/>
                  <a:gd name="connsiteY275" fmla="*/ 648534 h 1160647"/>
                  <a:gd name="connsiteX276" fmla="*/ 1544714 w 3079941"/>
                  <a:gd name="connsiteY276" fmla="*/ 786887 h 1160647"/>
                  <a:gd name="connsiteX277" fmla="*/ 1546234 w 3079941"/>
                  <a:gd name="connsiteY277" fmla="*/ 786887 h 1160647"/>
                  <a:gd name="connsiteX278" fmla="*/ 1556874 w 3079941"/>
                  <a:gd name="connsiteY278" fmla="*/ 786887 h 1160647"/>
                  <a:gd name="connsiteX279" fmla="*/ 1556874 w 3079941"/>
                  <a:gd name="connsiteY279" fmla="*/ 773917 h 1160647"/>
                  <a:gd name="connsiteX280" fmla="*/ 1560928 w 3079941"/>
                  <a:gd name="connsiteY280" fmla="*/ 773917 h 1160647"/>
                  <a:gd name="connsiteX281" fmla="*/ 1560928 w 3079941"/>
                  <a:gd name="connsiteY281" fmla="*/ 786887 h 1160647"/>
                  <a:gd name="connsiteX282" fmla="*/ 1591328 w 3079941"/>
                  <a:gd name="connsiteY282" fmla="*/ 786887 h 1160647"/>
                  <a:gd name="connsiteX283" fmla="*/ 1591328 w 3079941"/>
                  <a:gd name="connsiteY283" fmla="*/ 756622 h 1160647"/>
                  <a:gd name="connsiteX284" fmla="*/ 1603488 w 3079941"/>
                  <a:gd name="connsiteY284" fmla="*/ 756622 h 1160647"/>
                  <a:gd name="connsiteX285" fmla="*/ 1615648 w 3079941"/>
                  <a:gd name="connsiteY285" fmla="*/ 754461 h 1160647"/>
                  <a:gd name="connsiteX286" fmla="*/ 1619702 w 3079941"/>
                  <a:gd name="connsiteY286" fmla="*/ 756622 h 1160647"/>
                  <a:gd name="connsiteX287" fmla="*/ 1629835 w 3079941"/>
                  <a:gd name="connsiteY287" fmla="*/ 756622 h 1160647"/>
                  <a:gd name="connsiteX288" fmla="*/ 1629835 w 3079941"/>
                  <a:gd name="connsiteY288" fmla="*/ 786887 h 1160647"/>
                  <a:gd name="connsiteX289" fmla="*/ 1637942 w 3079941"/>
                  <a:gd name="connsiteY289" fmla="*/ 786887 h 1160647"/>
                  <a:gd name="connsiteX290" fmla="*/ 1637942 w 3079941"/>
                  <a:gd name="connsiteY290" fmla="*/ 804182 h 1160647"/>
                  <a:gd name="connsiteX291" fmla="*/ 1647278 w 3079941"/>
                  <a:gd name="connsiteY291" fmla="*/ 805087 h 1160647"/>
                  <a:gd name="connsiteX292" fmla="*/ 1660236 w 3079941"/>
                  <a:gd name="connsiteY292" fmla="*/ 805087 h 1160647"/>
                  <a:gd name="connsiteX293" fmla="*/ 1660236 w 3079941"/>
                  <a:gd name="connsiteY293" fmla="*/ 789049 h 1160647"/>
                  <a:gd name="connsiteX294" fmla="*/ 1728192 w 3079941"/>
                  <a:gd name="connsiteY294" fmla="*/ 789049 h 1160647"/>
                  <a:gd name="connsiteX295" fmla="*/ 1728192 w 3079941"/>
                  <a:gd name="connsiteY295" fmla="*/ 703796 h 1160647"/>
                  <a:gd name="connsiteX296" fmla="*/ 1800200 w 3079941"/>
                  <a:gd name="connsiteY296" fmla="*/ 703796 h 1160647"/>
                  <a:gd name="connsiteX297" fmla="*/ 1800200 w 3079941"/>
                  <a:gd name="connsiteY297" fmla="*/ 782564 h 1160647"/>
                  <a:gd name="connsiteX298" fmla="*/ 1802104 w 3079941"/>
                  <a:gd name="connsiteY298" fmla="*/ 782564 h 1160647"/>
                  <a:gd name="connsiteX299" fmla="*/ 1803346 w 3079941"/>
                  <a:gd name="connsiteY299" fmla="*/ 805087 h 1160647"/>
                  <a:gd name="connsiteX300" fmla="*/ 1813022 w 3079941"/>
                  <a:gd name="connsiteY300" fmla="*/ 805087 h 1160647"/>
                  <a:gd name="connsiteX301" fmla="*/ 1814264 w 3079941"/>
                  <a:gd name="connsiteY301" fmla="*/ 782564 h 1160647"/>
                  <a:gd name="connsiteX302" fmla="*/ 1820344 w 3079941"/>
                  <a:gd name="connsiteY302" fmla="*/ 782564 h 1160647"/>
                  <a:gd name="connsiteX303" fmla="*/ 1821586 w 3079941"/>
                  <a:gd name="connsiteY303" fmla="*/ 805087 h 1160647"/>
                  <a:gd name="connsiteX304" fmla="*/ 1872208 w 3079941"/>
                  <a:gd name="connsiteY304" fmla="*/ 805087 h 1160647"/>
                  <a:gd name="connsiteX305" fmla="*/ 1872208 w 3079941"/>
                  <a:gd name="connsiteY305" fmla="*/ 642059 h 1160647"/>
                  <a:gd name="connsiteX306" fmla="*/ 2069535 w 3079941"/>
                  <a:gd name="connsiteY306" fmla="*/ 642059 h 1160647"/>
                  <a:gd name="connsiteX307" fmla="*/ 2069535 w 3079941"/>
                  <a:gd name="connsiteY307" fmla="*/ 805087 h 1160647"/>
                  <a:gd name="connsiteX308" fmla="*/ 2088232 w 3079941"/>
                  <a:gd name="connsiteY308" fmla="*/ 805087 h 1160647"/>
                  <a:gd name="connsiteX309" fmla="*/ 2088232 w 3079941"/>
                  <a:gd name="connsiteY309" fmla="*/ 722394 h 1160647"/>
                  <a:gd name="connsiteX310" fmla="*/ 2183352 w 3079941"/>
                  <a:gd name="connsiteY310" fmla="*/ 722394 h 1160647"/>
                  <a:gd name="connsiteX311" fmla="*/ 2195282 w 3079941"/>
                  <a:gd name="connsiteY311" fmla="*/ 404253 h 1160647"/>
                  <a:gd name="connsiteX312" fmla="*/ 2183122 w 3079941"/>
                  <a:gd name="connsiteY312" fmla="*/ 382635 h 1160647"/>
                  <a:gd name="connsiteX313" fmla="*/ 2177042 w 3079941"/>
                  <a:gd name="connsiteY313" fmla="*/ 378311 h 1160647"/>
                  <a:gd name="connsiteX314" fmla="*/ 2185149 w 3079941"/>
                  <a:gd name="connsiteY314" fmla="*/ 354532 h 1160647"/>
                  <a:gd name="connsiteX315" fmla="*/ 2185149 w 3079941"/>
                  <a:gd name="connsiteY315" fmla="*/ 337238 h 1160647"/>
                  <a:gd name="connsiteX316" fmla="*/ 2199336 w 3079941"/>
                  <a:gd name="connsiteY316" fmla="*/ 337238 h 1160647"/>
                  <a:gd name="connsiteX317" fmla="*/ 2199336 w 3079941"/>
                  <a:gd name="connsiteY317" fmla="*/ 315620 h 1160647"/>
                  <a:gd name="connsiteX318" fmla="*/ 2201362 w 3079941"/>
                  <a:gd name="connsiteY318" fmla="*/ 311296 h 1160647"/>
                  <a:gd name="connsiteX319" fmla="*/ 2201362 w 3079941"/>
                  <a:gd name="connsiteY319" fmla="*/ 233472 h 1160647"/>
                  <a:gd name="connsiteX320" fmla="*/ 2199336 w 3079941"/>
                  <a:gd name="connsiteY320" fmla="*/ 226987 h 1160647"/>
                  <a:gd name="connsiteX321" fmla="*/ 2205416 w 3079941"/>
                  <a:gd name="connsiteY321" fmla="*/ 220501 h 1160647"/>
                  <a:gd name="connsiteX322" fmla="*/ 2205416 w 3079941"/>
                  <a:gd name="connsiteY322" fmla="*/ 162133 h 1160647"/>
                  <a:gd name="connsiteX323" fmla="*/ 2207442 w 3079941"/>
                  <a:gd name="connsiteY323" fmla="*/ 157810 h 1160647"/>
                  <a:gd name="connsiteX324" fmla="*/ 2207442 w 3079941"/>
                  <a:gd name="connsiteY324" fmla="*/ 101604 h 1160647"/>
                  <a:gd name="connsiteX325" fmla="*/ 2209469 w 3079941"/>
                  <a:gd name="connsiteY325" fmla="*/ 82148 h 1160647"/>
                  <a:gd name="connsiteX326" fmla="*/ 2213523 w 3079941"/>
                  <a:gd name="connsiteY326" fmla="*/ 99442 h 1160647"/>
                  <a:gd name="connsiteX327" fmla="*/ 2215549 w 3079941"/>
                  <a:gd name="connsiteY327" fmla="*/ 157810 h 1160647"/>
                  <a:gd name="connsiteX328" fmla="*/ 2217576 w 3079941"/>
                  <a:gd name="connsiteY328" fmla="*/ 220501 h 1160647"/>
                  <a:gd name="connsiteX329" fmla="*/ 2223656 w 3079941"/>
                  <a:gd name="connsiteY329" fmla="*/ 226987 h 1160647"/>
                  <a:gd name="connsiteX330" fmla="*/ 2221629 w 3079941"/>
                  <a:gd name="connsiteY330" fmla="*/ 233472 h 1160647"/>
                  <a:gd name="connsiteX331" fmla="*/ 2221629 w 3079941"/>
                  <a:gd name="connsiteY331" fmla="*/ 311296 h 1160647"/>
                  <a:gd name="connsiteX332" fmla="*/ 2223656 w 3079941"/>
                  <a:gd name="connsiteY332" fmla="*/ 315620 h 1160647"/>
                  <a:gd name="connsiteX333" fmla="*/ 2223656 w 3079941"/>
                  <a:gd name="connsiteY333" fmla="*/ 337238 h 1160647"/>
                  <a:gd name="connsiteX334" fmla="*/ 2237843 w 3079941"/>
                  <a:gd name="connsiteY334" fmla="*/ 337238 h 1160647"/>
                  <a:gd name="connsiteX335" fmla="*/ 2237843 w 3079941"/>
                  <a:gd name="connsiteY335" fmla="*/ 354532 h 1160647"/>
                  <a:gd name="connsiteX336" fmla="*/ 2245950 w 3079941"/>
                  <a:gd name="connsiteY336" fmla="*/ 378311 h 1160647"/>
                  <a:gd name="connsiteX337" fmla="*/ 2239870 w 3079941"/>
                  <a:gd name="connsiteY337" fmla="*/ 382635 h 1160647"/>
                  <a:gd name="connsiteX338" fmla="*/ 2227709 w 3079941"/>
                  <a:gd name="connsiteY338" fmla="*/ 404253 h 1160647"/>
                  <a:gd name="connsiteX339" fmla="*/ 2235816 w 3079941"/>
                  <a:gd name="connsiteY339" fmla="*/ 657181 h 1160647"/>
                  <a:gd name="connsiteX340" fmla="*/ 2300670 w 3079941"/>
                  <a:gd name="connsiteY340" fmla="*/ 657181 h 1160647"/>
                  <a:gd name="connsiteX341" fmla="*/ 2300670 w 3079941"/>
                  <a:gd name="connsiteY341" fmla="*/ 732843 h 1160647"/>
                  <a:gd name="connsiteX342" fmla="*/ 2308777 w 3079941"/>
                  <a:gd name="connsiteY342" fmla="*/ 732843 h 1160647"/>
                  <a:gd name="connsiteX343" fmla="*/ 2310804 w 3079941"/>
                  <a:gd name="connsiteY343" fmla="*/ 726358 h 1160647"/>
                  <a:gd name="connsiteX344" fmla="*/ 2316884 w 3079941"/>
                  <a:gd name="connsiteY344" fmla="*/ 726358 h 1160647"/>
                  <a:gd name="connsiteX345" fmla="*/ 2318911 w 3079941"/>
                  <a:gd name="connsiteY345" fmla="*/ 735005 h 1160647"/>
                  <a:gd name="connsiteX346" fmla="*/ 2331071 w 3079941"/>
                  <a:gd name="connsiteY346" fmla="*/ 735005 h 1160647"/>
                  <a:gd name="connsiteX347" fmla="*/ 2331071 w 3079941"/>
                  <a:gd name="connsiteY347" fmla="*/ 728519 h 1160647"/>
                  <a:gd name="connsiteX348" fmla="*/ 2353364 w 3079941"/>
                  <a:gd name="connsiteY348" fmla="*/ 728519 h 1160647"/>
                  <a:gd name="connsiteX349" fmla="*/ 2353364 w 3079941"/>
                  <a:gd name="connsiteY349" fmla="*/ 735005 h 1160647"/>
                  <a:gd name="connsiteX350" fmla="*/ 2373631 w 3079941"/>
                  <a:gd name="connsiteY350" fmla="*/ 735005 h 1160647"/>
                  <a:gd name="connsiteX351" fmla="*/ 2373631 w 3079941"/>
                  <a:gd name="connsiteY351" fmla="*/ 780402 h 1160647"/>
                  <a:gd name="connsiteX352" fmla="*/ 2387818 w 3079941"/>
                  <a:gd name="connsiteY352" fmla="*/ 780402 h 1160647"/>
                  <a:gd name="connsiteX353" fmla="*/ 2387818 w 3079941"/>
                  <a:gd name="connsiteY353" fmla="*/ 767431 h 1160647"/>
                  <a:gd name="connsiteX354" fmla="*/ 2404032 w 3079941"/>
                  <a:gd name="connsiteY354" fmla="*/ 767431 h 1160647"/>
                  <a:gd name="connsiteX355" fmla="*/ 2404032 w 3079941"/>
                  <a:gd name="connsiteY355" fmla="*/ 588004 h 1160647"/>
                  <a:gd name="connsiteX356" fmla="*/ 2410112 w 3079941"/>
                  <a:gd name="connsiteY356" fmla="*/ 581518 h 1160647"/>
                  <a:gd name="connsiteX357" fmla="*/ 2483073 w 3079941"/>
                  <a:gd name="connsiteY357" fmla="*/ 581518 h 1160647"/>
                  <a:gd name="connsiteX358" fmla="*/ 2483073 w 3079941"/>
                  <a:gd name="connsiteY358" fmla="*/ 590166 h 1160647"/>
                  <a:gd name="connsiteX359" fmla="*/ 2493206 w 3079941"/>
                  <a:gd name="connsiteY359" fmla="*/ 590166 h 1160647"/>
                  <a:gd name="connsiteX360" fmla="*/ 2493206 w 3079941"/>
                  <a:gd name="connsiteY360" fmla="*/ 704740 h 1160647"/>
                  <a:gd name="connsiteX361" fmla="*/ 2515500 w 3079941"/>
                  <a:gd name="connsiteY361" fmla="*/ 704740 h 1160647"/>
                  <a:gd name="connsiteX362" fmla="*/ 2515500 w 3079941"/>
                  <a:gd name="connsiteY362" fmla="*/ 637725 h 1160647"/>
                  <a:gd name="connsiteX363" fmla="*/ 2541847 w 3079941"/>
                  <a:gd name="connsiteY363" fmla="*/ 637725 h 1160647"/>
                  <a:gd name="connsiteX364" fmla="*/ 2545900 w 3079941"/>
                  <a:gd name="connsiteY364" fmla="*/ 633401 h 1160647"/>
                  <a:gd name="connsiteX365" fmla="*/ 2554007 w 3079941"/>
                  <a:gd name="connsiteY365" fmla="*/ 633401 h 1160647"/>
                  <a:gd name="connsiteX366" fmla="*/ 2558060 w 3079941"/>
                  <a:gd name="connsiteY366" fmla="*/ 637725 h 1160647"/>
                  <a:gd name="connsiteX367" fmla="*/ 2580354 w 3079941"/>
                  <a:gd name="connsiteY367" fmla="*/ 637725 h 1160647"/>
                  <a:gd name="connsiteX368" fmla="*/ 2580354 w 3079941"/>
                  <a:gd name="connsiteY368" fmla="*/ 520989 h 1160647"/>
                  <a:gd name="connsiteX369" fmla="*/ 2637101 w 3079941"/>
                  <a:gd name="connsiteY369" fmla="*/ 510180 h 1160647"/>
                  <a:gd name="connsiteX370" fmla="*/ 2637101 w 3079941"/>
                  <a:gd name="connsiteY370" fmla="*/ 511261 h 1160647"/>
                  <a:gd name="connsiteX371" fmla="*/ 2637101 w 3079941"/>
                  <a:gd name="connsiteY371" fmla="*/ 518827 h 1160647"/>
                  <a:gd name="connsiteX372" fmla="*/ 2663448 w 3079941"/>
                  <a:gd name="connsiteY372" fmla="*/ 518827 h 1160647"/>
                  <a:gd name="connsiteX373" fmla="*/ 2663448 w 3079941"/>
                  <a:gd name="connsiteY373" fmla="*/ 773917 h 1160647"/>
                  <a:gd name="connsiteX374" fmla="*/ 2685742 w 3079941"/>
                  <a:gd name="connsiteY374" fmla="*/ 773917 h 1160647"/>
                  <a:gd name="connsiteX375" fmla="*/ 2685742 w 3079941"/>
                  <a:gd name="connsiteY375" fmla="*/ 769593 h 1160647"/>
                  <a:gd name="connsiteX376" fmla="*/ 2697902 w 3079941"/>
                  <a:gd name="connsiteY376" fmla="*/ 769593 h 1160647"/>
                  <a:gd name="connsiteX377" fmla="*/ 2697902 w 3079941"/>
                  <a:gd name="connsiteY377" fmla="*/ 773917 h 1160647"/>
                  <a:gd name="connsiteX378" fmla="*/ 2722222 w 3079941"/>
                  <a:gd name="connsiteY378" fmla="*/ 773917 h 1160647"/>
                  <a:gd name="connsiteX379" fmla="*/ 2722222 w 3079941"/>
                  <a:gd name="connsiteY379" fmla="*/ 760946 h 1160647"/>
                  <a:gd name="connsiteX380" fmla="*/ 2750596 w 3079941"/>
                  <a:gd name="connsiteY380" fmla="*/ 760946 h 1160647"/>
                  <a:gd name="connsiteX381" fmla="*/ 2762756 w 3079941"/>
                  <a:gd name="connsiteY381" fmla="*/ 756622 h 1160647"/>
                  <a:gd name="connsiteX382" fmla="*/ 2783023 w 3079941"/>
                  <a:gd name="connsiteY382" fmla="*/ 760946 h 1160647"/>
                  <a:gd name="connsiteX383" fmla="*/ 2783023 w 3079941"/>
                  <a:gd name="connsiteY383" fmla="*/ 743652 h 1160647"/>
                  <a:gd name="connsiteX384" fmla="*/ 2791130 w 3079941"/>
                  <a:gd name="connsiteY384" fmla="*/ 743652 h 1160647"/>
                  <a:gd name="connsiteX385" fmla="*/ 2791130 w 3079941"/>
                  <a:gd name="connsiteY385" fmla="*/ 730681 h 1160647"/>
                  <a:gd name="connsiteX386" fmla="*/ 2847877 w 3079941"/>
                  <a:gd name="connsiteY386" fmla="*/ 730681 h 1160647"/>
                  <a:gd name="connsiteX387" fmla="*/ 2847877 w 3079941"/>
                  <a:gd name="connsiteY387" fmla="*/ 700416 h 1160647"/>
                  <a:gd name="connsiteX388" fmla="*/ 2866117 w 3079941"/>
                  <a:gd name="connsiteY388" fmla="*/ 700416 h 1160647"/>
                  <a:gd name="connsiteX389" fmla="*/ 2866117 w 3079941"/>
                  <a:gd name="connsiteY389" fmla="*/ 693931 h 1160647"/>
                  <a:gd name="connsiteX390" fmla="*/ 2878277 w 3079941"/>
                  <a:gd name="connsiteY390" fmla="*/ 693931 h 1160647"/>
                  <a:gd name="connsiteX391" fmla="*/ 2878277 w 3079941"/>
                  <a:gd name="connsiteY391" fmla="*/ 700416 h 1160647"/>
                  <a:gd name="connsiteX392" fmla="*/ 2894491 w 3079941"/>
                  <a:gd name="connsiteY392" fmla="*/ 700416 h 1160647"/>
                  <a:gd name="connsiteX393" fmla="*/ 2894491 w 3079941"/>
                  <a:gd name="connsiteY393" fmla="*/ 750137 h 1160647"/>
                  <a:gd name="connsiteX394" fmla="*/ 2926918 w 3079941"/>
                  <a:gd name="connsiteY394" fmla="*/ 750137 h 1160647"/>
                  <a:gd name="connsiteX395" fmla="*/ 2926918 w 3079941"/>
                  <a:gd name="connsiteY395" fmla="*/ 724196 h 1160647"/>
                  <a:gd name="connsiteX396" fmla="*/ 2965425 w 3079941"/>
                  <a:gd name="connsiteY396" fmla="*/ 724196 h 1160647"/>
                  <a:gd name="connsiteX397" fmla="*/ 2965425 w 3079941"/>
                  <a:gd name="connsiteY397" fmla="*/ 693931 h 1160647"/>
                  <a:gd name="connsiteX398" fmla="*/ 3014066 w 3079941"/>
                  <a:gd name="connsiteY398" fmla="*/ 693931 h 1160647"/>
                  <a:gd name="connsiteX399" fmla="*/ 3014066 w 3079941"/>
                  <a:gd name="connsiteY399" fmla="*/ 805087 h 1160647"/>
                  <a:gd name="connsiteX400" fmla="*/ 3014066 w 3079941"/>
                  <a:gd name="connsiteY400" fmla="*/ 818866 h 1160647"/>
                  <a:gd name="connsiteX401" fmla="*/ 3079941 w 3079941"/>
                  <a:gd name="connsiteY401" fmla="*/ 818866 h 1160647"/>
                  <a:gd name="connsiteX402" fmla="*/ 3079941 w 3079941"/>
                  <a:gd name="connsiteY402" fmla="*/ 1160647 h 1160647"/>
                  <a:gd name="connsiteX403" fmla="*/ 200958 w 3079941"/>
                  <a:gd name="connsiteY403" fmla="*/ 1160647 h 1160647"/>
                  <a:gd name="connsiteX404" fmla="*/ 0 w 3079941"/>
                  <a:gd name="connsiteY404" fmla="*/ 1126882 h 1160647"/>
                  <a:gd name="connsiteX405" fmla="*/ 0 w 3079941"/>
                  <a:gd name="connsiteY405" fmla="*/ 915339 h 1160647"/>
                  <a:gd name="connsiteX406" fmla="*/ 103377 w 3079941"/>
                  <a:gd name="connsiteY406" fmla="*/ 915339 h 1160647"/>
                  <a:gd name="connsiteX407" fmla="*/ 55096 w 3079941"/>
                  <a:gd name="connsiteY407" fmla="*/ 886329 h 1160647"/>
                  <a:gd name="connsiteX408" fmla="*/ 55096 w 3079941"/>
                  <a:gd name="connsiteY408" fmla="*/ 724196 h 1160647"/>
                  <a:gd name="connsiteX409" fmla="*/ 75363 w 3079941"/>
                  <a:gd name="connsiteY409" fmla="*/ 724196 h 1160647"/>
                  <a:gd name="connsiteX410" fmla="*/ 75870 w 3079941"/>
                  <a:gd name="connsiteY410" fmla="*/ 723115 h 1160647"/>
                  <a:gd name="connsiteX411" fmla="*/ 79416 w 3079941"/>
                  <a:gd name="connsiteY411" fmla="*/ 715549 h 1160647"/>
                  <a:gd name="connsiteX412" fmla="*/ 81190 w 3079941"/>
                  <a:gd name="connsiteY412" fmla="*/ 715819 h 1160647"/>
                  <a:gd name="connsiteX413" fmla="*/ 93603 w 3079941"/>
                  <a:gd name="connsiteY413" fmla="*/ 717710 h 1160647"/>
                  <a:gd name="connsiteX414" fmla="*/ 94110 w 3079941"/>
                  <a:gd name="connsiteY414" fmla="*/ 719062 h 1160647"/>
                  <a:gd name="connsiteX415" fmla="*/ 97656 w 3079941"/>
                  <a:gd name="connsiteY415" fmla="*/ 728519 h 1160647"/>
                  <a:gd name="connsiteX416" fmla="*/ 124003 w 3079941"/>
                  <a:gd name="connsiteY416" fmla="*/ 730681 h 1160647"/>
                  <a:gd name="connsiteX417" fmla="*/ 124003 w 3079941"/>
                  <a:gd name="connsiteY417" fmla="*/ 607460 h 1160647"/>
                  <a:gd name="connsiteX418" fmla="*/ 126030 w 3079941"/>
                  <a:gd name="connsiteY418" fmla="*/ 607460 h 1160647"/>
                  <a:gd name="connsiteX419" fmla="*/ 140217 w 3079941"/>
                  <a:gd name="connsiteY419" fmla="*/ 607460 h 1160647"/>
                  <a:gd name="connsiteX420" fmla="*/ 140217 w 3079941"/>
                  <a:gd name="connsiteY420" fmla="*/ 471268 h 1160647"/>
                  <a:gd name="connsiteX421" fmla="*/ 141990 w 3079941"/>
                  <a:gd name="connsiteY421" fmla="*/ 471268 h 1160647"/>
                  <a:gd name="connsiteX422" fmla="*/ 154404 w 3079941"/>
                  <a:gd name="connsiteY422" fmla="*/ 471268 h 1160647"/>
                  <a:gd name="connsiteX423" fmla="*/ 154404 w 3079941"/>
                  <a:gd name="connsiteY423" fmla="*/ 356694 h 1160647"/>
                  <a:gd name="connsiteX424" fmla="*/ 158457 w 3079941"/>
                  <a:gd name="connsiteY424" fmla="*/ 328590 h 1160647"/>
                  <a:gd name="connsiteX425" fmla="*/ 160484 w 3079941"/>
                  <a:gd name="connsiteY425" fmla="*/ 328590 h 1160647"/>
                  <a:gd name="connsiteX426" fmla="*/ 174671 w 3079941"/>
                  <a:gd name="connsiteY426" fmla="*/ 328590 h 1160647"/>
                  <a:gd name="connsiteX427" fmla="*/ 211151 w 3079941"/>
                  <a:gd name="connsiteY427" fmla="*/ 246443 h 1160647"/>
                  <a:gd name="connsiteX428" fmla="*/ 215205 w 3079941"/>
                  <a:gd name="connsiteY428" fmla="*/ 0 h 1160647"/>
                  <a:gd name="connsiteX0" fmla="*/ 215205 w 3079941"/>
                  <a:gd name="connsiteY0" fmla="*/ 0 h 1160647"/>
                  <a:gd name="connsiteX1" fmla="*/ 217231 w 3079941"/>
                  <a:gd name="connsiteY1" fmla="*/ 246443 h 1160647"/>
                  <a:gd name="connsiteX2" fmla="*/ 255738 w 3079941"/>
                  <a:gd name="connsiteY2" fmla="*/ 326429 h 1160647"/>
                  <a:gd name="connsiteX3" fmla="*/ 257765 w 3079941"/>
                  <a:gd name="connsiteY3" fmla="*/ 326429 h 1160647"/>
                  <a:gd name="connsiteX4" fmla="*/ 271952 w 3079941"/>
                  <a:gd name="connsiteY4" fmla="*/ 326429 h 1160647"/>
                  <a:gd name="connsiteX5" fmla="*/ 271952 w 3079941"/>
                  <a:gd name="connsiteY5" fmla="*/ 350208 h 1160647"/>
                  <a:gd name="connsiteX6" fmla="*/ 272459 w 3079941"/>
                  <a:gd name="connsiteY6" fmla="*/ 351019 h 1160647"/>
                  <a:gd name="connsiteX7" fmla="*/ 276005 w 3079941"/>
                  <a:gd name="connsiteY7" fmla="*/ 356694 h 1160647"/>
                  <a:gd name="connsiteX8" fmla="*/ 276005 w 3079941"/>
                  <a:gd name="connsiteY8" fmla="*/ 471268 h 1160647"/>
                  <a:gd name="connsiteX9" fmla="*/ 278285 w 3079941"/>
                  <a:gd name="connsiteY9" fmla="*/ 471268 h 1160647"/>
                  <a:gd name="connsiteX10" fmla="*/ 294246 w 3079941"/>
                  <a:gd name="connsiteY10" fmla="*/ 471268 h 1160647"/>
                  <a:gd name="connsiteX11" fmla="*/ 294246 w 3079941"/>
                  <a:gd name="connsiteY11" fmla="*/ 611783 h 1160647"/>
                  <a:gd name="connsiteX12" fmla="*/ 295766 w 3079941"/>
                  <a:gd name="connsiteY12" fmla="*/ 611513 h 1160647"/>
                  <a:gd name="connsiteX13" fmla="*/ 306406 w 3079941"/>
                  <a:gd name="connsiteY13" fmla="*/ 609622 h 1160647"/>
                  <a:gd name="connsiteX14" fmla="*/ 304379 w 3079941"/>
                  <a:gd name="connsiteY14" fmla="*/ 698254 h 1160647"/>
                  <a:gd name="connsiteX15" fmla="*/ 305899 w 3079941"/>
                  <a:gd name="connsiteY15" fmla="*/ 698525 h 1160647"/>
                  <a:gd name="connsiteX16" fmla="*/ 316539 w 3079941"/>
                  <a:gd name="connsiteY16" fmla="*/ 700416 h 1160647"/>
                  <a:gd name="connsiteX17" fmla="*/ 316792 w 3079941"/>
                  <a:gd name="connsiteY17" fmla="*/ 701227 h 1160647"/>
                  <a:gd name="connsiteX18" fmla="*/ 318566 w 3079941"/>
                  <a:gd name="connsiteY18" fmla="*/ 706902 h 1160647"/>
                  <a:gd name="connsiteX19" fmla="*/ 319326 w 3079941"/>
                  <a:gd name="connsiteY19" fmla="*/ 704470 h 1160647"/>
                  <a:gd name="connsiteX20" fmla="*/ 324646 w 3079941"/>
                  <a:gd name="connsiteY20" fmla="*/ 687446 h 1160647"/>
                  <a:gd name="connsiteX21" fmla="*/ 326419 w 3079941"/>
                  <a:gd name="connsiteY21" fmla="*/ 687446 h 1160647"/>
                  <a:gd name="connsiteX22" fmla="*/ 338833 w 3079941"/>
                  <a:gd name="connsiteY22" fmla="*/ 687446 h 1160647"/>
                  <a:gd name="connsiteX23" fmla="*/ 338833 w 3079941"/>
                  <a:gd name="connsiteY23" fmla="*/ 719872 h 1160647"/>
                  <a:gd name="connsiteX24" fmla="*/ 339846 w 3079941"/>
                  <a:gd name="connsiteY24" fmla="*/ 720413 h 1160647"/>
                  <a:gd name="connsiteX25" fmla="*/ 346940 w 3079941"/>
                  <a:gd name="connsiteY25" fmla="*/ 724196 h 1160647"/>
                  <a:gd name="connsiteX26" fmla="*/ 346940 w 3079941"/>
                  <a:gd name="connsiteY26" fmla="*/ 725547 h 1160647"/>
                  <a:gd name="connsiteX27" fmla="*/ 346940 w 3079941"/>
                  <a:gd name="connsiteY27" fmla="*/ 735005 h 1160647"/>
                  <a:gd name="connsiteX28" fmla="*/ 391527 w 3079941"/>
                  <a:gd name="connsiteY28" fmla="*/ 735005 h 1160647"/>
                  <a:gd name="connsiteX29" fmla="*/ 391527 w 3079941"/>
                  <a:gd name="connsiteY29" fmla="*/ 736086 h 1160647"/>
                  <a:gd name="connsiteX30" fmla="*/ 391527 w 3079941"/>
                  <a:gd name="connsiteY30" fmla="*/ 743652 h 1160647"/>
                  <a:gd name="connsiteX31" fmla="*/ 393553 w 3079941"/>
                  <a:gd name="connsiteY31" fmla="*/ 743652 h 1160647"/>
                  <a:gd name="connsiteX32" fmla="*/ 407740 w 3079941"/>
                  <a:gd name="connsiteY32" fmla="*/ 743652 h 1160647"/>
                  <a:gd name="connsiteX33" fmla="*/ 407740 w 3079941"/>
                  <a:gd name="connsiteY33" fmla="*/ 713387 h 1160647"/>
                  <a:gd name="connsiteX34" fmla="*/ 452327 w 3079941"/>
                  <a:gd name="connsiteY34" fmla="*/ 713387 h 1160647"/>
                  <a:gd name="connsiteX35" fmla="*/ 452327 w 3079941"/>
                  <a:gd name="connsiteY35" fmla="*/ 712036 h 1160647"/>
                  <a:gd name="connsiteX36" fmla="*/ 452327 w 3079941"/>
                  <a:gd name="connsiteY36" fmla="*/ 702578 h 1160647"/>
                  <a:gd name="connsiteX37" fmla="*/ 453341 w 3079941"/>
                  <a:gd name="connsiteY37" fmla="*/ 702578 h 1160647"/>
                  <a:gd name="connsiteX38" fmla="*/ 460434 w 3079941"/>
                  <a:gd name="connsiteY38" fmla="*/ 702578 h 1160647"/>
                  <a:gd name="connsiteX39" fmla="*/ 460434 w 3079941"/>
                  <a:gd name="connsiteY39" fmla="*/ 700687 h 1160647"/>
                  <a:gd name="connsiteX40" fmla="*/ 460434 w 3079941"/>
                  <a:gd name="connsiteY40" fmla="*/ 687446 h 1160647"/>
                  <a:gd name="connsiteX41" fmla="*/ 461194 w 3079941"/>
                  <a:gd name="connsiteY41" fmla="*/ 687446 h 1160647"/>
                  <a:gd name="connsiteX42" fmla="*/ 466514 w 3079941"/>
                  <a:gd name="connsiteY42" fmla="*/ 687446 h 1160647"/>
                  <a:gd name="connsiteX43" fmla="*/ 466514 w 3079941"/>
                  <a:gd name="connsiteY43" fmla="*/ 686365 h 1160647"/>
                  <a:gd name="connsiteX44" fmla="*/ 466514 w 3079941"/>
                  <a:gd name="connsiteY44" fmla="*/ 678798 h 1160647"/>
                  <a:gd name="connsiteX45" fmla="*/ 468541 w 3079941"/>
                  <a:gd name="connsiteY45" fmla="*/ 678798 h 1160647"/>
                  <a:gd name="connsiteX46" fmla="*/ 482728 w 3079941"/>
                  <a:gd name="connsiteY46" fmla="*/ 678798 h 1160647"/>
                  <a:gd name="connsiteX47" fmla="*/ 482728 w 3079941"/>
                  <a:gd name="connsiteY47" fmla="*/ 679879 h 1160647"/>
                  <a:gd name="connsiteX48" fmla="*/ 482728 w 3079941"/>
                  <a:gd name="connsiteY48" fmla="*/ 687446 h 1160647"/>
                  <a:gd name="connsiteX49" fmla="*/ 505021 w 3079941"/>
                  <a:gd name="connsiteY49" fmla="*/ 687446 h 1160647"/>
                  <a:gd name="connsiteX50" fmla="*/ 505021 w 3079941"/>
                  <a:gd name="connsiteY50" fmla="*/ 685554 h 1160647"/>
                  <a:gd name="connsiteX51" fmla="*/ 505021 w 3079941"/>
                  <a:gd name="connsiteY51" fmla="*/ 672313 h 1160647"/>
                  <a:gd name="connsiteX52" fmla="*/ 506795 w 3079941"/>
                  <a:gd name="connsiteY52" fmla="*/ 672313 h 1160647"/>
                  <a:gd name="connsiteX53" fmla="*/ 519208 w 3079941"/>
                  <a:gd name="connsiteY53" fmla="*/ 672313 h 1160647"/>
                  <a:gd name="connsiteX54" fmla="*/ 519208 w 3079941"/>
                  <a:gd name="connsiteY54" fmla="*/ 696093 h 1160647"/>
                  <a:gd name="connsiteX55" fmla="*/ 520222 w 3079941"/>
                  <a:gd name="connsiteY55" fmla="*/ 696093 h 1160647"/>
                  <a:gd name="connsiteX56" fmla="*/ 527315 w 3079941"/>
                  <a:gd name="connsiteY56" fmla="*/ 696093 h 1160647"/>
                  <a:gd name="connsiteX57" fmla="*/ 527315 w 3079941"/>
                  <a:gd name="connsiteY57" fmla="*/ 695012 h 1160647"/>
                  <a:gd name="connsiteX58" fmla="*/ 527315 w 3079941"/>
                  <a:gd name="connsiteY58" fmla="*/ 687446 h 1160647"/>
                  <a:gd name="connsiteX59" fmla="*/ 529088 w 3079941"/>
                  <a:gd name="connsiteY59" fmla="*/ 687446 h 1160647"/>
                  <a:gd name="connsiteX60" fmla="*/ 541502 w 3079941"/>
                  <a:gd name="connsiteY60" fmla="*/ 687446 h 1160647"/>
                  <a:gd name="connsiteX61" fmla="*/ 541502 w 3079941"/>
                  <a:gd name="connsiteY61" fmla="*/ 713387 h 1160647"/>
                  <a:gd name="connsiteX62" fmla="*/ 543529 w 3079941"/>
                  <a:gd name="connsiteY62" fmla="*/ 713387 h 1160647"/>
                  <a:gd name="connsiteX63" fmla="*/ 557715 w 3079941"/>
                  <a:gd name="connsiteY63" fmla="*/ 713387 h 1160647"/>
                  <a:gd name="connsiteX64" fmla="*/ 557715 w 3079941"/>
                  <a:gd name="connsiteY64" fmla="*/ 715008 h 1160647"/>
                  <a:gd name="connsiteX65" fmla="*/ 557715 w 3079941"/>
                  <a:gd name="connsiteY65" fmla="*/ 726358 h 1160647"/>
                  <a:gd name="connsiteX66" fmla="*/ 558475 w 3079941"/>
                  <a:gd name="connsiteY66" fmla="*/ 726358 h 1160647"/>
                  <a:gd name="connsiteX67" fmla="*/ 563796 w 3079941"/>
                  <a:gd name="connsiteY67" fmla="*/ 726358 h 1160647"/>
                  <a:gd name="connsiteX68" fmla="*/ 563796 w 3079941"/>
                  <a:gd name="connsiteY68" fmla="*/ 725547 h 1160647"/>
                  <a:gd name="connsiteX69" fmla="*/ 563796 w 3079941"/>
                  <a:gd name="connsiteY69" fmla="*/ 719872 h 1160647"/>
                  <a:gd name="connsiteX70" fmla="*/ 594196 w 3079941"/>
                  <a:gd name="connsiteY70" fmla="*/ 719872 h 1160647"/>
                  <a:gd name="connsiteX71" fmla="*/ 594196 w 3079941"/>
                  <a:gd name="connsiteY71" fmla="*/ 743652 h 1160647"/>
                  <a:gd name="connsiteX72" fmla="*/ 595209 w 3079941"/>
                  <a:gd name="connsiteY72" fmla="*/ 743652 h 1160647"/>
                  <a:gd name="connsiteX73" fmla="*/ 602303 w 3079941"/>
                  <a:gd name="connsiteY73" fmla="*/ 743652 h 1160647"/>
                  <a:gd name="connsiteX74" fmla="*/ 602303 w 3079941"/>
                  <a:gd name="connsiteY74" fmla="*/ 744733 h 1160647"/>
                  <a:gd name="connsiteX75" fmla="*/ 602303 w 3079941"/>
                  <a:gd name="connsiteY75" fmla="*/ 752299 h 1160647"/>
                  <a:gd name="connsiteX76" fmla="*/ 603063 w 3079941"/>
                  <a:gd name="connsiteY76" fmla="*/ 752299 h 1160647"/>
                  <a:gd name="connsiteX77" fmla="*/ 608383 w 3079941"/>
                  <a:gd name="connsiteY77" fmla="*/ 752299 h 1160647"/>
                  <a:gd name="connsiteX78" fmla="*/ 608383 w 3079941"/>
                  <a:gd name="connsiteY78" fmla="*/ 750137 h 1160647"/>
                  <a:gd name="connsiteX79" fmla="*/ 608383 w 3079941"/>
                  <a:gd name="connsiteY79" fmla="*/ 735005 h 1160647"/>
                  <a:gd name="connsiteX80" fmla="*/ 609396 w 3079941"/>
                  <a:gd name="connsiteY80" fmla="*/ 735005 h 1160647"/>
                  <a:gd name="connsiteX81" fmla="*/ 616490 w 3079941"/>
                  <a:gd name="connsiteY81" fmla="*/ 735005 h 1160647"/>
                  <a:gd name="connsiteX82" fmla="*/ 616490 w 3079941"/>
                  <a:gd name="connsiteY82" fmla="*/ 736086 h 1160647"/>
                  <a:gd name="connsiteX83" fmla="*/ 616490 w 3079941"/>
                  <a:gd name="connsiteY83" fmla="*/ 743652 h 1160647"/>
                  <a:gd name="connsiteX84" fmla="*/ 621810 w 3079941"/>
                  <a:gd name="connsiteY84" fmla="*/ 741659 h 1160647"/>
                  <a:gd name="connsiteX85" fmla="*/ 622570 w 3079941"/>
                  <a:gd name="connsiteY85" fmla="*/ 740679 h 1160647"/>
                  <a:gd name="connsiteX86" fmla="*/ 622570 w 3079941"/>
                  <a:gd name="connsiteY86" fmla="*/ 735005 h 1160647"/>
                  <a:gd name="connsiteX87" fmla="*/ 661077 w 3079941"/>
                  <a:gd name="connsiteY87" fmla="*/ 735005 h 1160647"/>
                  <a:gd name="connsiteX88" fmla="*/ 661077 w 3079941"/>
                  <a:gd name="connsiteY88" fmla="*/ 758784 h 1160647"/>
                  <a:gd name="connsiteX89" fmla="*/ 663103 w 3079941"/>
                  <a:gd name="connsiteY89" fmla="*/ 758784 h 1160647"/>
                  <a:gd name="connsiteX90" fmla="*/ 677290 w 3079941"/>
                  <a:gd name="connsiteY90" fmla="*/ 758784 h 1160647"/>
                  <a:gd name="connsiteX91" fmla="*/ 677290 w 3079941"/>
                  <a:gd name="connsiteY91" fmla="*/ 759865 h 1160647"/>
                  <a:gd name="connsiteX92" fmla="*/ 677290 w 3079941"/>
                  <a:gd name="connsiteY92" fmla="*/ 767431 h 1160647"/>
                  <a:gd name="connsiteX93" fmla="*/ 679064 w 3079941"/>
                  <a:gd name="connsiteY93" fmla="*/ 767431 h 1160647"/>
                  <a:gd name="connsiteX94" fmla="*/ 691477 w 3079941"/>
                  <a:gd name="connsiteY94" fmla="*/ 767431 h 1160647"/>
                  <a:gd name="connsiteX95" fmla="*/ 691477 w 3079941"/>
                  <a:gd name="connsiteY95" fmla="*/ 743652 h 1160647"/>
                  <a:gd name="connsiteX96" fmla="*/ 692490 w 3079941"/>
                  <a:gd name="connsiteY96" fmla="*/ 743652 h 1160647"/>
                  <a:gd name="connsiteX97" fmla="*/ 699584 w 3079941"/>
                  <a:gd name="connsiteY97" fmla="*/ 743652 h 1160647"/>
                  <a:gd name="connsiteX98" fmla="*/ 699584 w 3079941"/>
                  <a:gd name="connsiteY98" fmla="*/ 711225 h 1160647"/>
                  <a:gd name="connsiteX99" fmla="*/ 700597 w 3079941"/>
                  <a:gd name="connsiteY99" fmla="*/ 711225 h 1160647"/>
                  <a:gd name="connsiteX100" fmla="*/ 707691 w 3079941"/>
                  <a:gd name="connsiteY100" fmla="*/ 711225 h 1160647"/>
                  <a:gd name="connsiteX101" fmla="*/ 707691 w 3079941"/>
                  <a:gd name="connsiteY101" fmla="*/ 709334 h 1160647"/>
                  <a:gd name="connsiteX102" fmla="*/ 707691 w 3079941"/>
                  <a:gd name="connsiteY102" fmla="*/ 696093 h 1160647"/>
                  <a:gd name="connsiteX103" fmla="*/ 706424 w 3079941"/>
                  <a:gd name="connsiteY103" fmla="*/ 694471 h 1160647"/>
                  <a:gd name="connsiteX104" fmla="*/ 711744 w 3079941"/>
                  <a:gd name="connsiteY104" fmla="*/ 683122 h 1160647"/>
                  <a:gd name="connsiteX105" fmla="*/ 719851 w 3079941"/>
                  <a:gd name="connsiteY105" fmla="*/ 711225 h 1160647"/>
                  <a:gd name="connsiteX106" fmla="*/ 720611 w 3079941"/>
                  <a:gd name="connsiteY106" fmla="*/ 711225 h 1160647"/>
                  <a:gd name="connsiteX107" fmla="*/ 725931 w 3079941"/>
                  <a:gd name="connsiteY107" fmla="*/ 711225 h 1160647"/>
                  <a:gd name="connsiteX108" fmla="*/ 725931 w 3079941"/>
                  <a:gd name="connsiteY108" fmla="*/ 605298 h 1160647"/>
                  <a:gd name="connsiteX109" fmla="*/ 727451 w 3079941"/>
                  <a:gd name="connsiteY109" fmla="*/ 605298 h 1160647"/>
                  <a:gd name="connsiteX110" fmla="*/ 738091 w 3079941"/>
                  <a:gd name="connsiteY110" fmla="*/ 605298 h 1160647"/>
                  <a:gd name="connsiteX111" fmla="*/ 738091 w 3079941"/>
                  <a:gd name="connsiteY111" fmla="*/ 557739 h 1160647"/>
                  <a:gd name="connsiteX112" fmla="*/ 764438 w 3079941"/>
                  <a:gd name="connsiteY112" fmla="*/ 557739 h 1160647"/>
                  <a:gd name="connsiteX113" fmla="*/ 764438 w 3079941"/>
                  <a:gd name="connsiteY113" fmla="*/ 536121 h 1160647"/>
                  <a:gd name="connsiteX114" fmla="*/ 798892 w 3079941"/>
                  <a:gd name="connsiteY114" fmla="*/ 536121 h 1160647"/>
                  <a:gd name="connsiteX115" fmla="*/ 798892 w 3079941"/>
                  <a:gd name="connsiteY115" fmla="*/ 538553 h 1160647"/>
                  <a:gd name="connsiteX116" fmla="*/ 798892 w 3079941"/>
                  <a:gd name="connsiteY116" fmla="*/ 555577 h 1160647"/>
                  <a:gd name="connsiteX117" fmla="*/ 801172 w 3079941"/>
                  <a:gd name="connsiteY117" fmla="*/ 555577 h 1160647"/>
                  <a:gd name="connsiteX118" fmla="*/ 817132 w 3079941"/>
                  <a:gd name="connsiteY118" fmla="*/ 555577 h 1160647"/>
                  <a:gd name="connsiteX119" fmla="*/ 817132 w 3079941"/>
                  <a:gd name="connsiteY119" fmla="*/ 603136 h 1160647"/>
                  <a:gd name="connsiteX120" fmla="*/ 818145 w 3079941"/>
                  <a:gd name="connsiteY120" fmla="*/ 603136 h 1160647"/>
                  <a:gd name="connsiteX121" fmla="*/ 825239 w 3079941"/>
                  <a:gd name="connsiteY121" fmla="*/ 603136 h 1160647"/>
                  <a:gd name="connsiteX122" fmla="*/ 839426 w 3079941"/>
                  <a:gd name="connsiteY122" fmla="*/ 607460 h 1160647"/>
                  <a:gd name="connsiteX123" fmla="*/ 839426 w 3079941"/>
                  <a:gd name="connsiteY123" fmla="*/ 646372 h 1160647"/>
                  <a:gd name="connsiteX124" fmla="*/ 840439 w 3079941"/>
                  <a:gd name="connsiteY124" fmla="*/ 646372 h 1160647"/>
                  <a:gd name="connsiteX125" fmla="*/ 847532 w 3079941"/>
                  <a:gd name="connsiteY125" fmla="*/ 646372 h 1160647"/>
                  <a:gd name="connsiteX126" fmla="*/ 847532 w 3079941"/>
                  <a:gd name="connsiteY126" fmla="*/ 647993 h 1160647"/>
                  <a:gd name="connsiteX127" fmla="*/ 847532 w 3079941"/>
                  <a:gd name="connsiteY127" fmla="*/ 659342 h 1160647"/>
                  <a:gd name="connsiteX128" fmla="*/ 849559 w 3079941"/>
                  <a:gd name="connsiteY128" fmla="*/ 659342 h 1160647"/>
                  <a:gd name="connsiteX129" fmla="*/ 863746 w 3079941"/>
                  <a:gd name="connsiteY129" fmla="*/ 659342 h 1160647"/>
                  <a:gd name="connsiteX130" fmla="*/ 869826 w 3079941"/>
                  <a:gd name="connsiteY130" fmla="*/ 665828 h 1160647"/>
                  <a:gd name="connsiteX131" fmla="*/ 869826 w 3079941"/>
                  <a:gd name="connsiteY131" fmla="*/ 687446 h 1160647"/>
                  <a:gd name="connsiteX132" fmla="*/ 872106 w 3079941"/>
                  <a:gd name="connsiteY132" fmla="*/ 687446 h 1160647"/>
                  <a:gd name="connsiteX133" fmla="*/ 888066 w 3079941"/>
                  <a:gd name="connsiteY133" fmla="*/ 687446 h 1160647"/>
                  <a:gd name="connsiteX134" fmla="*/ 888066 w 3079941"/>
                  <a:gd name="connsiteY134" fmla="*/ 688526 h 1160647"/>
                  <a:gd name="connsiteX135" fmla="*/ 888066 w 3079941"/>
                  <a:gd name="connsiteY135" fmla="*/ 696093 h 1160647"/>
                  <a:gd name="connsiteX136" fmla="*/ 889333 w 3079941"/>
                  <a:gd name="connsiteY136" fmla="*/ 696093 h 1160647"/>
                  <a:gd name="connsiteX137" fmla="*/ 898200 w 3079941"/>
                  <a:gd name="connsiteY137" fmla="*/ 696093 h 1160647"/>
                  <a:gd name="connsiteX138" fmla="*/ 898200 w 3079941"/>
                  <a:gd name="connsiteY138" fmla="*/ 698254 h 1160647"/>
                  <a:gd name="connsiteX139" fmla="*/ 898200 w 3079941"/>
                  <a:gd name="connsiteY139" fmla="*/ 713387 h 1160647"/>
                  <a:gd name="connsiteX140" fmla="*/ 902253 w 3079941"/>
                  <a:gd name="connsiteY140" fmla="*/ 711495 h 1160647"/>
                  <a:gd name="connsiteX141" fmla="*/ 902253 w 3079941"/>
                  <a:gd name="connsiteY141" fmla="*/ 698254 h 1160647"/>
                  <a:gd name="connsiteX142" fmla="*/ 903266 w 3079941"/>
                  <a:gd name="connsiteY142" fmla="*/ 698254 h 1160647"/>
                  <a:gd name="connsiteX143" fmla="*/ 910360 w 3079941"/>
                  <a:gd name="connsiteY143" fmla="*/ 698254 h 1160647"/>
                  <a:gd name="connsiteX144" fmla="*/ 910360 w 3079941"/>
                  <a:gd name="connsiteY144" fmla="*/ 699876 h 1160647"/>
                  <a:gd name="connsiteX145" fmla="*/ 910360 w 3079941"/>
                  <a:gd name="connsiteY145" fmla="*/ 711225 h 1160647"/>
                  <a:gd name="connsiteX146" fmla="*/ 911120 w 3079941"/>
                  <a:gd name="connsiteY146" fmla="*/ 711225 h 1160647"/>
                  <a:gd name="connsiteX147" fmla="*/ 916440 w 3079941"/>
                  <a:gd name="connsiteY147" fmla="*/ 711225 h 1160647"/>
                  <a:gd name="connsiteX148" fmla="*/ 965080 w 3079941"/>
                  <a:gd name="connsiteY148" fmla="*/ 706902 h 1160647"/>
                  <a:gd name="connsiteX149" fmla="*/ 965080 w 3079941"/>
                  <a:gd name="connsiteY149" fmla="*/ 708253 h 1160647"/>
                  <a:gd name="connsiteX150" fmla="*/ 965080 w 3079941"/>
                  <a:gd name="connsiteY150" fmla="*/ 717710 h 1160647"/>
                  <a:gd name="connsiteX151" fmla="*/ 965840 w 3079941"/>
                  <a:gd name="connsiteY151" fmla="*/ 717710 h 1160647"/>
                  <a:gd name="connsiteX152" fmla="*/ 971161 w 3079941"/>
                  <a:gd name="connsiteY152" fmla="*/ 717710 h 1160647"/>
                  <a:gd name="connsiteX153" fmla="*/ 971161 w 3079941"/>
                  <a:gd name="connsiteY153" fmla="*/ 719872 h 1160647"/>
                  <a:gd name="connsiteX154" fmla="*/ 971161 w 3079941"/>
                  <a:gd name="connsiteY154" fmla="*/ 735005 h 1160647"/>
                  <a:gd name="connsiteX155" fmla="*/ 973187 w 3079941"/>
                  <a:gd name="connsiteY155" fmla="*/ 733654 h 1160647"/>
                  <a:gd name="connsiteX156" fmla="*/ 987374 w 3079941"/>
                  <a:gd name="connsiteY156" fmla="*/ 724196 h 1160647"/>
                  <a:gd name="connsiteX157" fmla="*/ 993454 w 3079941"/>
                  <a:gd name="connsiteY157" fmla="*/ 683122 h 1160647"/>
                  <a:gd name="connsiteX158" fmla="*/ 994214 w 3079941"/>
                  <a:gd name="connsiteY158" fmla="*/ 682852 h 1160647"/>
                  <a:gd name="connsiteX159" fmla="*/ 999534 w 3079941"/>
                  <a:gd name="connsiteY159" fmla="*/ 680960 h 1160647"/>
                  <a:gd name="connsiteX160" fmla="*/ 1001561 w 3079941"/>
                  <a:gd name="connsiteY160" fmla="*/ 611783 h 1160647"/>
                  <a:gd name="connsiteX161" fmla="*/ 1003588 w 3079941"/>
                  <a:gd name="connsiteY161" fmla="*/ 680960 h 1160647"/>
                  <a:gd name="connsiteX162" fmla="*/ 1004348 w 3079941"/>
                  <a:gd name="connsiteY162" fmla="*/ 681230 h 1160647"/>
                  <a:gd name="connsiteX163" fmla="*/ 1009668 w 3079941"/>
                  <a:gd name="connsiteY163" fmla="*/ 683122 h 1160647"/>
                  <a:gd name="connsiteX164" fmla="*/ 1009668 w 3079941"/>
                  <a:gd name="connsiteY164" fmla="*/ 596651 h 1160647"/>
                  <a:gd name="connsiteX165" fmla="*/ 1013721 w 3079941"/>
                  <a:gd name="connsiteY165" fmla="*/ 564224 h 1160647"/>
                  <a:gd name="connsiteX166" fmla="*/ 1052228 w 3079941"/>
                  <a:gd name="connsiteY166" fmla="*/ 564224 h 1160647"/>
                  <a:gd name="connsiteX167" fmla="*/ 1052228 w 3079941"/>
                  <a:gd name="connsiteY167" fmla="*/ 596651 h 1160647"/>
                  <a:gd name="connsiteX168" fmla="*/ 1052988 w 3079941"/>
                  <a:gd name="connsiteY168" fmla="*/ 596651 h 1160647"/>
                  <a:gd name="connsiteX169" fmla="*/ 1058308 w 3079941"/>
                  <a:gd name="connsiteY169" fmla="*/ 596651 h 1160647"/>
                  <a:gd name="connsiteX170" fmla="*/ 1058308 w 3079941"/>
                  <a:gd name="connsiteY170" fmla="*/ 514503 h 1160647"/>
                  <a:gd name="connsiteX171" fmla="*/ 1060082 w 3079941"/>
                  <a:gd name="connsiteY171" fmla="*/ 514503 h 1160647"/>
                  <a:gd name="connsiteX172" fmla="*/ 1072495 w 3079941"/>
                  <a:gd name="connsiteY172" fmla="*/ 514503 h 1160647"/>
                  <a:gd name="connsiteX173" fmla="*/ 1072495 w 3079941"/>
                  <a:gd name="connsiteY173" fmla="*/ 512612 h 1160647"/>
                  <a:gd name="connsiteX174" fmla="*/ 1072495 w 3079941"/>
                  <a:gd name="connsiteY174" fmla="*/ 499371 h 1160647"/>
                  <a:gd name="connsiteX175" fmla="*/ 1094789 w 3079941"/>
                  <a:gd name="connsiteY175" fmla="*/ 499371 h 1160647"/>
                  <a:gd name="connsiteX176" fmla="*/ 1094789 w 3079941"/>
                  <a:gd name="connsiteY176" fmla="*/ 498290 h 1160647"/>
                  <a:gd name="connsiteX177" fmla="*/ 1094789 w 3079941"/>
                  <a:gd name="connsiteY177" fmla="*/ 490724 h 1160647"/>
                  <a:gd name="connsiteX178" fmla="*/ 1096562 w 3079941"/>
                  <a:gd name="connsiteY178" fmla="*/ 490724 h 1160647"/>
                  <a:gd name="connsiteX179" fmla="*/ 1108976 w 3079941"/>
                  <a:gd name="connsiteY179" fmla="*/ 490724 h 1160647"/>
                  <a:gd name="connsiteX180" fmla="*/ 1108976 w 3079941"/>
                  <a:gd name="connsiteY180" fmla="*/ 491805 h 1160647"/>
                  <a:gd name="connsiteX181" fmla="*/ 1108976 w 3079941"/>
                  <a:gd name="connsiteY181" fmla="*/ 499371 h 1160647"/>
                  <a:gd name="connsiteX182" fmla="*/ 1109736 w 3079941"/>
                  <a:gd name="connsiteY182" fmla="*/ 499371 h 1160647"/>
                  <a:gd name="connsiteX183" fmla="*/ 1115056 w 3079941"/>
                  <a:gd name="connsiteY183" fmla="*/ 499371 h 1160647"/>
                  <a:gd name="connsiteX184" fmla="*/ 1125189 w 3079941"/>
                  <a:gd name="connsiteY184" fmla="*/ 495047 h 1160647"/>
                  <a:gd name="connsiteX185" fmla="*/ 1129242 w 3079941"/>
                  <a:gd name="connsiteY185" fmla="*/ 498290 h 1160647"/>
                  <a:gd name="connsiteX186" fmla="*/ 1129242 w 3079941"/>
                  <a:gd name="connsiteY186" fmla="*/ 490724 h 1160647"/>
                  <a:gd name="connsiteX187" fmla="*/ 1131522 w 3079941"/>
                  <a:gd name="connsiteY187" fmla="*/ 490724 h 1160647"/>
                  <a:gd name="connsiteX188" fmla="*/ 1147483 w 3079941"/>
                  <a:gd name="connsiteY188" fmla="*/ 490724 h 1160647"/>
                  <a:gd name="connsiteX189" fmla="*/ 1147483 w 3079941"/>
                  <a:gd name="connsiteY189" fmla="*/ 491805 h 1160647"/>
                  <a:gd name="connsiteX190" fmla="*/ 1147483 w 3079941"/>
                  <a:gd name="connsiteY190" fmla="*/ 499371 h 1160647"/>
                  <a:gd name="connsiteX191" fmla="*/ 1177883 w 3079941"/>
                  <a:gd name="connsiteY191" fmla="*/ 499371 h 1160647"/>
                  <a:gd name="connsiteX192" fmla="*/ 1177883 w 3079941"/>
                  <a:gd name="connsiteY192" fmla="*/ 500992 h 1160647"/>
                  <a:gd name="connsiteX193" fmla="*/ 1177883 w 3079941"/>
                  <a:gd name="connsiteY193" fmla="*/ 512342 h 1160647"/>
                  <a:gd name="connsiteX194" fmla="*/ 1204230 w 3079941"/>
                  <a:gd name="connsiteY194" fmla="*/ 512342 h 1160647"/>
                  <a:gd name="connsiteX195" fmla="*/ 1204230 w 3079941"/>
                  <a:gd name="connsiteY195" fmla="*/ 542606 h 1160647"/>
                  <a:gd name="connsiteX196" fmla="*/ 1204990 w 3079941"/>
                  <a:gd name="connsiteY196" fmla="*/ 542606 h 1160647"/>
                  <a:gd name="connsiteX197" fmla="*/ 1210310 w 3079941"/>
                  <a:gd name="connsiteY197" fmla="*/ 542606 h 1160647"/>
                  <a:gd name="connsiteX198" fmla="*/ 1210310 w 3079941"/>
                  <a:gd name="connsiteY198" fmla="*/ 543687 h 1160647"/>
                  <a:gd name="connsiteX199" fmla="*/ 1210310 w 3079941"/>
                  <a:gd name="connsiteY199" fmla="*/ 551254 h 1160647"/>
                  <a:gd name="connsiteX200" fmla="*/ 1214364 w 3079941"/>
                  <a:gd name="connsiteY200" fmla="*/ 581518 h 1160647"/>
                  <a:gd name="connsiteX201" fmla="*/ 1215124 w 3079941"/>
                  <a:gd name="connsiteY201" fmla="*/ 581518 h 1160647"/>
                  <a:gd name="connsiteX202" fmla="*/ 1220444 w 3079941"/>
                  <a:gd name="connsiteY202" fmla="*/ 581518 h 1160647"/>
                  <a:gd name="connsiteX203" fmla="*/ 1220444 w 3079941"/>
                  <a:gd name="connsiteY203" fmla="*/ 582329 h 1160647"/>
                  <a:gd name="connsiteX204" fmla="*/ 1220444 w 3079941"/>
                  <a:gd name="connsiteY204" fmla="*/ 588004 h 1160647"/>
                  <a:gd name="connsiteX205" fmla="*/ 1221457 w 3079941"/>
                  <a:gd name="connsiteY205" fmla="*/ 588004 h 1160647"/>
                  <a:gd name="connsiteX206" fmla="*/ 1228550 w 3079941"/>
                  <a:gd name="connsiteY206" fmla="*/ 588004 h 1160647"/>
                  <a:gd name="connsiteX207" fmla="*/ 1228550 w 3079941"/>
                  <a:gd name="connsiteY207" fmla="*/ 618269 h 1160647"/>
                  <a:gd name="connsiteX208" fmla="*/ 1230577 w 3079941"/>
                  <a:gd name="connsiteY208" fmla="*/ 618269 h 1160647"/>
                  <a:gd name="connsiteX209" fmla="*/ 1244764 w 3079941"/>
                  <a:gd name="connsiteY209" fmla="*/ 618269 h 1160647"/>
                  <a:gd name="connsiteX210" fmla="*/ 1244764 w 3079941"/>
                  <a:gd name="connsiteY210" fmla="*/ 642048 h 1160647"/>
                  <a:gd name="connsiteX211" fmla="*/ 1246791 w 3079941"/>
                  <a:gd name="connsiteY211" fmla="*/ 643669 h 1160647"/>
                  <a:gd name="connsiteX212" fmla="*/ 1246791 w 3079941"/>
                  <a:gd name="connsiteY212" fmla="*/ 655019 h 1160647"/>
                  <a:gd name="connsiteX213" fmla="*/ 1247551 w 3079941"/>
                  <a:gd name="connsiteY213" fmla="*/ 655019 h 1160647"/>
                  <a:gd name="connsiteX214" fmla="*/ 1252871 w 3079941"/>
                  <a:gd name="connsiteY214" fmla="*/ 655019 h 1160647"/>
                  <a:gd name="connsiteX215" fmla="*/ 1252871 w 3079941"/>
                  <a:gd name="connsiteY215" fmla="*/ 678798 h 1160647"/>
                  <a:gd name="connsiteX216" fmla="*/ 1254137 w 3079941"/>
                  <a:gd name="connsiteY216" fmla="*/ 678798 h 1160647"/>
                  <a:gd name="connsiteX217" fmla="*/ 1263004 w 3079941"/>
                  <a:gd name="connsiteY217" fmla="*/ 678798 h 1160647"/>
                  <a:gd name="connsiteX218" fmla="*/ 1265031 w 3079941"/>
                  <a:gd name="connsiteY218" fmla="*/ 682852 h 1160647"/>
                  <a:gd name="connsiteX219" fmla="*/ 1265031 w 3079941"/>
                  <a:gd name="connsiteY219" fmla="*/ 696093 h 1160647"/>
                  <a:gd name="connsiteX220" fmla="*/ 1266551 w 3079941"/>
                  <a:gd name="connsiteY220" fmla="*/ 694201 h 1160647"/>
                  <a:gd name="connsiteX221" fmla="*/ 1277191 w 3079941"/>
                  <a:gd name="connsiteY221" fmla="*/ 680960 h 1160647"/>
                  <a:gd name="connsiteX222" fmla="*/ 1305565 w 3079941"/>
                  <a:gd name="connsiteY222" fmla="*/ 680960 h 1160647"/>
                  <a:gd name="connsiteX223" fmla="*/ 1305565 w 3079941"/>
                  <a:gd name="connsiteY223" fmla="*/ 767431 h 1160647"/>
                  <a:gd name="connsiteX224" fmla="*/ 1306325 w 3079941"/>
                  <a:gd name="connsiteY224" fmla="*/ 767431 h 1160647"/>
                  <a:gd name="connsiteX225" fmla="*/ 1311645 w 3079941"/>
                  <a:gd name="connsiteY225" fmla="*/ 767431 h 1160647"/>
                  <a:gd name="connsiteX226" fmla="*/ 1312405 w 3079941"/>
                  <a:gd name="connsiteY226" fmla="*/ 766080 h 1160647"/>
                  <a:gd name="connsiteX227" fmla="*/ 1317725 w 3079941"/>
                  <a:gd name="connsiteY227" fmla="*/ 756622 h 1160647"/>
                  <a:gd name="connsiteX228" fmla="*/ 1317725 w 3079941"/>
                  <a:gd name="connsiteY228" fmla="*/ 758514 h 1160647"/>
                  <a:gd name="connsiteX229" fmla="*/ 1317725 w 3079941"/>
                  <a:gd name="connsiteY229" fmla="*/ 771755 h 1160647"/>
                  <a:gd name="connsiteX230" fmla="*/ 1321778 w 3079941"/>
                  <a:gd name="connsiteY230" fmla="*/ 726358 h 1160647"/>
                  <a:gd name="connsiteX231" fmla="*/ 1322538 w 3079941"/>
                  <a:gd name="connsiteY231" fmla="*/ 726358 h 1160647"/>
                  <a:gd name="connsiteX232" fmla="*/ 1327858 w 3079941"/>
                  <a:gd name="connsiteY232" fmla="*/ 726358 h 1160647"/>
                  <a:gd name="connsiteX233" fmla="*/ 1327858 w 3079941"/>
                  <a:gd name="connsiteY233" fmla="*/ 661504 h 1160647"/>
                  <a:gd name="connsiteX234" fmla="*/ 1328872 w 3079941"/>
                  <a:gd name="connsiteY234" fmla="*/ 661504 h 1160647"/>
                  <a:gd name="connsiteX235" fmla="*/ 1335965 w 3079941"/>
                  <a:gd name="connsiteY235" fmla="*/ 661504 h 1160647"/>
                  <a:gd name="connsiteX236" fmla="*/ 1348125 w 3079941"/>
                  <a:gd name="connsiteY236" fmla="*/ 618269 h 1160647"/>
                  <a:gd name="connsiteX237" fmla="*/ 1349392 w 3079941"/>
                  <a:gd name="connsiteY237" fmla="*/ 618269 h 1160647"/>
                  <a:gd name="connsiteX238" fmla="*/ 1358259 w 3079941"/>
                  <a:gd name="connsiteY238" fmla="*/ 618269 h 1160647"/>
                  <a:gd name="connsiteX239" fmla="*/ 1368392 w 3079941"/>
                  <a:gd name="connsiteY239" fmla="*/ 661504 h 1160647"/>
                  <a:gd name="connsiteX240" fmla="*/ 1369405 w 3079941"/>
                  <a:gd name="connsiteY240" fmla="*/ 661504 h 1160647"/>
                  <a:gd name="connsiteX241" fmla="*/ 1376499 w 3079941"/>
                  <a:gd name="connsiteY241" fmla="*/ 661504 h 1160647"/>
                  <a:gd name="connsiteX242" fmla="*/ 1376499 w 3079941"/>
                  <a:gd name="connsiteY242" fmla="*/ 700416 h 1160647"/>
                  <a:gd name="connsiteX243" fmla="*/ 1378272 w 3079941"/>
                  <a:gd name="connsiteY243" fmla="*/ 700416 h 1160647"/>
                  <a:gd name="connsiteX244" fmla="*/ 1390686 w 3079941"/>
                  <a:gd name="connsiteY244" fmla="*/ 700416 h 1160647"/>
                  <a:gd name="connsiteX245" fmla="*/ 1390686 w 3079941"/>
                  <a:gd name="connsiteY245" fmla="*/ 702578 h 1160647"/>
                  <a:gd name="connsiteX246" fmla="*/ 1390686 w 3079941"/>
                  <a:gd name="connsiteY246" fmla="*/ 717710 h 1160647"/>
                  <a:gd name="connsiteX247" fmla="*/ 1394739 w 3079941"/>
                  <a:gd name="connsiteY247" fmla="*/ 715549 h 1160647"/>
                  <a:gd name="connsiteX248" fmla="*/ 1394739 w 3079941"/>
                  <a:gd name="connsiteY248" fmla="*/ 700416 h 1160647"/>
                  <a:gd name="connsiteX249" fmla="*/ 1396259 w 3079941"/>
                  <a:gd name="connsiteY249" fmla="*/ 700416 h 1160647"/>
                  <a:gd name="connsiteX250" fmla="*/ 1406899 w 3079941"/>
                  <a:gd name="connsiteY250" fmla="*/ 700416 h 1160647"/>
                  <a:gd name="connsiteX251" fmla="*/ 1406899 w 3079941"/>
                  <a:gd name="connsiteY251" fmla="*/ 702037 h 1160647"/>
                  <a:gd name="connsiteX252" fmla="*/ 1406899 w 3079941"/>
                  <a:gd name="connsiteY252" fmla="*/ 713387 h 1160647"/>
                  <a:gd name="connsiteX253" fmla="*/ 1437300 w 3079941"/>
                  <a:gd name="connsiteY253" fmla="*/ 713387 h 1160647"/>
                  <a:gd name="connsiteX254" fmla="*/ 1437300 w 3079941"/>
                  <a:gd name="connsiteY254" fmla="*/ 676637 h 1160647"/>
                  <a:gd name="connsiteX255" fmla="*/ 1438566 w 3079941"/>
                  <a:gd name="connsiteY255" fmla="*/ 676637 h 1160647"/>
                  <a:gd name="connsiteX256" fmla="*/ 1447433 w 3079941"/>
                  <a:gd name="connsiteY256" fmla="*/ 676637 h 1160647"/>
                  <a:gd name="connsiteX257" fmla="*/ 1447433 w 3079941"/>
                  <a:gd name="connsiteY257" fmla="*/ 698254 h 1160647"/>
                  <a:gd name="connsiteX258" fmla="*/ 1449460 w 3079941"/>
                  <a:gd name="connsiteY258" fmla="*/ 665828 h 1160647"/>
                  <a:gd name="connsiteX259" fmla="*/ 1471753 w 3079941"/>
                  <a:gd name="connsiteY259" fmla="*/ 665828 h 1160647"/>
                  <a:gd name="connsiteX260" fmla="*/ 1471753 w 3079941"/>
                  <a:gd name="connsiteY260" fmla="*/ 664206 h 1160647"/>
                  <a:gd name="connsiteX261" fmla="*/ 1471753 w 3079941"/>
                  <a:gd name="connsiteY261" fmla="*/ 652857 h 1160647"/>
                  <a:gd name="connsiteX262" fmla="*/ 1472513 w 3079941"/>
                  <a:gd name="connsiteY262" fmla="*/ 652857 h 1160647"/>
                  <a:gd name="connsiteX263" fmla="*/ 1477833 w 3079941"/>
                  <a:gd name="connsiteY263" fmla="*/ 652857 h 1160647"/>
                  <a:gd name="connsiteX264" fmla="*/ 1477833 w 3079941"/>
                  <a:gd name="connsiteY264" fmla="*/ 650966 h 1160647"/>
                  <a:gd name="connsiteX265" fmla="*/ 1477833 w 3079941"/>
                  <a:gd name="connsiteY265" fmla="*/ 637725 h 1160647"/>
                  <a:gd name="connsiteX266" fmla="*/ 1481887 w 3079941"/>
                  <a:gd name="connsiteY266" fmla="*/ 644210 h 1160647"/>
                  <a:gd name="connsiteX267" fmla="*/ 1484167 w 3079941"/>
                  <a:gd name="connsiteY267" fmla="*/ 644210 h 1160647"/>
                  <a:gd name="connsiteX268" fmla="*/ 1500127 w 3079941"/>
                  <a:gd name="connsiteY268" fmla="*/ 644210 h 1160647"/>
                  <a:gd name="connsiteX269" fmla="*/ 1500127 w 3079941"/>
                  <a:gd name="connsiteY269" fmla="*/ 643399 h 1160647"/>
                  <a:gd name="connsiteX270" fmla="*/ 1500127 w 3079941"/>
                  <a:gd name="connsiteY270" fmla="*/ 637725 h 1160647"/>
                  <a:gd name="connsiteX271" fmla="*/ 1500887 w 3079941"/>
                  <a:gd name="connsiteY271" fmla="*/ 637725 h 1160647"/>
                  <a:gd name="connsiteX272" fmla="*/ 1506207 w 3079941"/>
                  <a:gd name="connsiteY272" fmla="*/ 637725 h 1160647"/>
                  <a:gd name="connsiteX273" fmla="*/ 1506207 w 3079941"/>
                  <a:gd name="connsiteY273" fmla="*/ 639076 h 1160647"/>
                  <a:gd name="connsiteX274" fmla="*/ 1506207 w 3079941"/>
                  <a:gd name="connsiteY274" fmla="*/ 648534 h 1160647"/>
                  <a:gd name="connsiteX275" fmla="*/ 1544714 w 3079941"/>
                  <a:gd name="connsiteY275" fmla="*/ 648534 h 1160647"/>
                  <a:gd name="connsiteX276" fmla="*/ 1544714 w 3079941"/>
                  <a:gd name="connsiteY276" fmla="*/ 786887 h 1160647"/>
                  <a:gd name="connsiteX277" fmla="*/ 1546234 w 3079941"/>
                  <a:gd name="connsiteY277" fmla="*/ 786887 h 1160647"/>
                  <a:gd name="connsiteX278" fmla="*/ 1556874 w 3079941"/>
                  <a:gd name="connsiteY278" fmla="*/ 786887 h 1160647"/>
                  <a:gd name="connsiteX279" fmla="*/ 1556874 w 3079941"/>
                  <a:gd name="connsiteY279" fmla="*/ 773917 h 1160647"/>
                  <a:gd name="connsiteX280" fmla="*/ 1560928 w 3079941"/>
                  <a:gd name="connsiteY280" fmla="*/ 773917 h 1160647"/>
                  <a:gd name="connsiteX281" fmla="*/ 1560928 w 3079941"/>
                  <a:gd name="connsiteY281" fmla="*/ 786887 h 1160647"/>
                  <a:gd name="connsiteX282" fmla="*/ 1591328 w 3079941"/>
                  <a:gd name="connsiteY282" fmla="*/ 786887 h 1160647"/>
                  <a:gd name="connsiteX283" fmla="*/ 1591328 w 3079941"/>
                  <a:gd name="connsiteY283" fmla="*/ 756622 h 1160647"/>
                  <a:gd name="connsiteX284" fmla="*/ 1603488 w 3079941"/>
                  <a:gd name="connsiteY284" fmla="*/ 756622 h 1160647"/>
                  <a:gd name="connsiteX285" fmla="*/ 1615648 w 3079941"/>
                  <a:gd name="connsiteY285" fmla="*/ 754461 h 1160647"/>
                  <a:gd name="connsiteX286" fmla="*/ 1619702 w 3079941"/>
                  <a:gd name="connsiteY286" fmla="*/ 756622 h 1160647"/>
                  <a:gd name="connsiteX287" fmla="*/ 1629835 w 3079941"/>
                  <a:gd name="connsiteY287" fmla="*/ 756622 h 1160647"/>
                  <a:gd name="connsiteX288" fmla="*/ 1629835 w 3079941"/>
                  <a:gd name="connsiteY288" fmla="*/ 786887 h 1160647"/>
                  <a:gd name="connsiteX289" fmla="*/ 1637942 w 3079941"/>
                  <a:gd name="connsiteY289" fmla="*/ 786887 h 1160647"/>
                  <a:gd name="connsiteX290" fmla="*/ 1637942 w 3079941"/>
                  <a:gd name="connsiteY290" fmla="*/ 804182 h 1160647"/>
                  <a:gd name="connsiteX291" fmla="*/ 1647278 w 3079941"/>
                  <a:gd name="connsiteY291" fmla="*/ 805087 h 1160647"/>
                  <a:gd name="connsiteX292" fmla="*/ 1660236 w 3079941"/>
                  <a:gd name="connsiteY292" fmla="*/ 805087 h 1160647"/>
                  <a:gd name="connsiteX293" fmla="*/ 1660236 w 3079941"/>
                  <a:gd name="connsiteY293" fmla="*/ 789049 h 1160647"/>
                  <a:gd name="connsiteX294" fmla="*/ 1728192 w 3079941"/>
                  <a:gd name="connsiteY294" fmla="*/ 789049 h 1160647"/>
                  <a:gd name="connsiteX295" fmla="*/ 1728192 w 3079941"/>
                  <a:gd name="connsiteY295" fmla="*/ 703796 h 1160647"/>
                  <a:gd name="connsiteX296" fmla="*/ 1800200 w 3079941"/>
                  <a:gd name="connsiteY296" fmla="*/ 703796 h 1160647"/>
                  <a:gd name="connsiteX297" fmla="*/ 1800200 w 3079941"/>
                  <a:gd name="connsiteY297" fmla="*/ 782564 h 1160647"/>
                  <a:gd name="connsiteX298" fmla="*/ 1802104 w 3079941"/>
                  <a:gd name="connsiteY298" fmla="*/ 782564 h 1160647"/>
                  <a:gd name="connsiteX299" fmla="*/ 1803346 w 3079941"/>
                  <a:gd name="connsiteY299" fmla="*/ 805087 h 1160647"/>
                  <a:gd name="connsiteX300" fmla="*/ 1813022 w 3079941"/>
                  <a:gd name="connsiteY300" fmla="*/ 805087 h 1160647"/>
                  <a:gd name="connsiteX301" fmla="*/ 1814264 w 3079941"/>
                  <a:gd name="connsiteY301" fmla="*/ 782564 h 1160647"/>
                  <a:gd name="connsiteX302" fmla="*/ 1820344 w 3079941"/>
                  <a:gd name="connsiteY302" fmla="*/ 782564 h 1160647"/>
                  <a:gd name="connsiteX303" fmla="*/ 1821586 w 3079941"/>
                  <a:gd name="connsiteY303" fmla="*/ 805087 h 1160647"/>
                  <a:gd name="connsiteX304" fmla="*/ 1872208 w 3079941"/>
                  <a:gd name="connsiteY304" fmla="*/ 805087 h 1160647"/>
                  <a:gd name="connsiteX305" fmla="*/ 1872208 w 3079941"/>
                  <a:gd name="connsiteY305" fmla="*/ 642059 h 1160647"/>
                  <a:gd name="connsiteX306" fmla="*/ 2069535 w 3079941"/>
                  <a:gd name="connsiteY306" fmla="*/ 642059 h 1160647"/>
                  <a:gd name="connsiteX307" fmla="*/ 2069535 w 3079941"/>
                  <a:gd name="connsiteY307" fmla="*/ 805087 h 1160647"/>
                  <a:gd name="connsiteX308" fmla="*/ 2088232 w 3079941"/>
                  <a:gd name="connsiteY308" fmla="*/ 805087 h 1160647"/>
                  <a:gd name="connsiteX309" fmla="*/ 2088232 w 3079941"/>
                  <a:gd name="connsiteY309" fmla="*/ 722394 h 1160647"/>
                  <a:gd name="connsiteX310" fmla="*/ 2183352 w 3079941"/>
                  <a:gd name="connsiteY310" fmla="*/ 722394 h 1160647"/>
                  <a:gd name="connsiteX311" fmla="*/ 2195282 w 3079941"/>
                  <a:gd name="connsiteY311" fmla="*/ 404253 h 1160647"/>
                  <a:gd name="connsiteX312" fmla="*/ 2183122 w 3079941"/>
                  <a:gd name="connsiteY312" fmla="*/ 382635 h 1160647"/>
                  <a:gd name="connsiteX313" fmla="*/ 2177042 w 3079941"/>
                  <a:gd name="connsiteY313" fmla="*/ 378311 h 1160647"/>
                  <a:gd name="connsiteX314" fmla="*/ 2185149 w 3079941"/>
                  <a:gd name="connsiteY314" fmla="*/ 354532 h 1160647"/>
                  <a:gd name="connsiteX315" fmla="*/ 2185149 w 3079941"/>
                  <a:gd name="connsiteY315" fmla="*/ 337238 h 1160647"/>
                  <a:gd name="connsiteX316" fmla="*/ 2199336 w 3079941"/>
                  <a:gd name="connsiteY316" fmla="*/ 337238 h 1160647"/>
                  <a:gd name="connsiteX317" fmla="*/ 2199336 w 3079941"/>
                  <a:gd name="connsiteY317" fmla="*/ 315620 h 1160647"/>
                  <a:gd name="connsiteX318" fmla="*/ 2201362 w 3079941"/>
                  <a:gd name="connsiteY318" fmla="*/ 311296 h 1160647"/>
                  <a:gd name="connsiteX319" fmla="*/ 2201362 w 3079941"/>
                  <a:gd name="connsiteY319" fmla="*/ 233472 h 1160647"/>
                  <a:gd name="connsiteX320" fmla="*/ 2199336 w 3079941"/>
                  <a:gd name="connsiteY320" fmla="*/ 226987 h 1160647"/>
                  <a:gd name="connsiteX321" fmla="*/ 2205416 w 3079941"/>
                  <a:gd name="connsiteY321" fmla="*/ 220501 h 1160647"/>
                  <a:gd name="connsiteX322" fmla="*/ 2205416 w 3079941"/>
                  <a:gd name="connsiteY322" fmla="*/ 162133 h 1160647"/>
                  <a:gd name="connsiteX323" fmla="*/ 2207442 w 3079941"/>
                  <a:gd name="connsiteY323" fmla="*/ 157810 h 1160647"/>
                  <a:gd name="connsiteX324" fmla="*/ 2207442 w 3079941"/>
                  <a:gd name="connsiteY324" fmla="*/ 101604 h 1160647"/>
                  <a:gd name="connsiteX325" fmla="*/ 2209469 w 3079941"/>
                  <a:gd name="connsiteY325" fmla="*/ 82148 h 1160647"/>
                  <a:gd name="connsiteX326" fmla="*/ 2213523 w 3079941"/>
                  <a:gd name="connsiteY326" fmla="*/ 99442 h 1160647"/>
                  <a:gd name="connsiteX327" fmla="*/ 2215549 w 3079941"/>
                  <a:gd name="connsiteY327" fmla="*/ 157810 h 1160647"/>
                  <a:gd name="connsiteX328" fmla="*/ 2217576 w 3079941"/>
                  <a:gd name="connsiteY328" fmla="*/ 220501 h 1160647"/>
                  <a:gd name="connsiteX329" fmla="*/ 2223656 w 3079941"/>
                  <a:gd name="connsiteY329" fmla="*/ 226987 h 1160647"/>
                  <a:gd name="connsiteX330" fmla="*/ 2221629 w 3079941"/>
                  <a:gd name="connsiteY330" fmla="*/ 233472 h 1160647"/>
                  <a:gd name="connsiteX331" fmla="*/ 2221629 w 3079941"/>
                  <a:gd name="connsiteY331" fmla="*/ 311296 h 1160647"/>
                  <a:gd name="connsiteX332" fmla="*/ 2223656 w 3079941"/>
                  <a:gd name="connsiteY332" fmla="*/ 315620 h 1160647"/>
                  <a:gd name="connsiteX333" fmla="*/ 2223656 w 3079941"/>
                  <a:gd name="connsiteY333" fmla="*/ 337238 h 1160647"/>
                  <a:gd name="connsiteX334" fmla="*/ 2237843 w 3079941"/>
                  <a:gd name="connsiteY334" fmla="*/ 337238 h 1160647"/>
                  <a:gd name="connsiteX335" fmla="*/ 2237843 w 3079941"/>
                  <a:gd name="connsiteY335" fmla="*/ 354532 h 1160647"/>
                  <a:gd name="connsiteX336" fmla="*/ 2245950 w 3079941"/>
                  <a:gd name="connsiteY336" fmla="*/ 378311 h 1160647"/>
                  <a:gd name="connsiteX337" fmla="*/ 2239870 w 3079941"/>
                  <a:gd name="connsiteY337" fmla="*/ 382635 h 1160647"/>
                  <a:gd name="connsiteX338" fmla="*/ 2227709 w 3079941"/>
                  <a:gd name="connsiteY338" fmla="*/ 404253 h 1160647"/>
                  <a:gd name="connsiteX339" fmla="*/ 2235816 w 3079941"/>
                  <a:gd name="connsiteY339" fmla="*/ 657181 h 1160647"/>
                  <a:gd name="connsiteX340" fmla="*/ 2300670 w 3079941"/>
                  <a:gd name="connsiteY340" fmla="*/ 657181 h 1160647"/>
                  <a:gd name="connsiteX341" fmla="*/ 2300670 w 3079941"/>
                  <a:gd name="connsiteY341" fmla="*/ 732843 h 1160647"/>
                  <a:gd name="connsiteX342" fmla="*/ 2308777 w 3079941"/>
                  <a:gd name="connsiteY342" fmla="*/ 732843 h 1160647"/>
                  <a:gd name="connsiteX343" fmla="*/ 2310804 w 3079941"/>
                  <a:gd name="connsiteY343" fmla="*/ 726358 h 1160647"/>
                  <a:gd name="connsiteX344" fmla="*/ 2316884 w 3079941"/>
                  <a:gd name="connsiteY344" fmla="*/ 726358 h 1160647"/>
                  <a:gd name="connsiteX345" fmla="*/ 2318911 w 3079941"/>
                  <a:gd name="connsiteY345" fmla="*/ 735005 h 1160647"/>
                  <a:gd name="connsiteX346" fmla="*/ 2331071 w 3079941"/>
                  <a:gd name="connsiteY346" fmla="*/ 735005 h 1160647"/>
                  <a:gd name="connsiteX347" fmla="*/ 2331071 w 3079941"/>
                  <a:gd name="connsiteY347" fmla="*/ 728519 h 1160647"/>
                  <a:gd name="connsiteX348" fmla="*/ 2353364 w 3079941"/>
                  <a:gd name="connsiteY348" fmla="*/ 728519 h 1160647"/>
                  <a:gd name="connsiteX349" fmla="*/ 2353364 w 3079941"/>
                  <a:gd name="connsiteY349" fmla="*/ 735005 h 1160647"/>
                  <a:gd name="connsiteX350" fmla="*/ 2373631 w 3079941"/>
                  <a:gd name="connsiteY350" fmla="*/ 735005 h 1160647"/>
                  <a:gd name="connsiteX351" fmla="*/ 2373631 w 3079941"/>
                  <a:gd name="connsiteY351" fmla="*/ 780402 h 1160647"/>
                  <a:gd name="connsiteX352" fmla="*/ 2387818 w 3079941"/>
                  <a:gd name="connsiteY352" fmla="*/ 780402 h 1160647"/>
                  <a:gd name="connsiteX353" fmla="*/ 2387818 w 3079941"/>
                  <a:gd name="connsiteY353" fmla="*/ 767431 h 1160647"/>
                  <a:gd name="connsiteX354" fmla="*/ 2404032 w 3079941"/>
                  <a:gd name="connsiteY354" fmla="*/ 767431 h 1160647"/>
                  <a:gd name="connsiteX355" fmla="*/ 2404032 w 3079941"/>
                  <a:gd name="connsiteY355" fmla="*/ 588004 h 1160647"/>
                  <a:gd name="connsiteX356" fmla="*/ 2410112 w 3079941"/>
                  <a:gd name="connsiteY356" fmla="*/ 581518 h 1160647"/>
                  <a:gd name="connsiteX357" fmla="*/ 2483073 w 3079941"/>
                  <a:gd name="connsiteY357" fmla="*/ 581518 h 1160647"/>
                  <a:gd name="connsiteX358" fmla="*/ 2483073 w 3079941"/>
                  <a:gd name="connsiteY358" fmla="*/ 590166 h 1160647"/>
                  <a:gd name="connsiteX359" fmla="*/ 2493206 w 3079941"/>
                  <a:gd name="connsiteY359" fmla="*/ 590166 h 1160647"/>
                  <a:gd name="connsiteX360" fmla="*/ 2493206 w 3079941"/>
                  <a:gd name="connsiteY360" fmla="*/ 704740 h 1160647"/>
                  <a:gd name="connsiteX361" fmla="*/ 2515500 w 3079941"/>
                  <a:gd name="connsiteY361" fmla="*/ 704740 h 1160647"/>
                  <a:gd name="connsiteX362" fmla="*/ 2515500 w 3079941"/>
                  <a:gd name="connsiteY362" fmla="*/ 637725 h 1160647"/>
                  <a:gd name="connsiteX363" fmla="*/ 2541847 w 3079941"/>
                  <a:gd name="connsiteY363" fmla="*/ 637725 h 1160647"/>
                  <a:gd name="connsiteX364" fmla="*/ 2545900 w 3079941"/>
                  <a:gd name="connsiteY364" fmla="*/ 633401 h 1160647"/>
                  <a:gd name="connsiteX365" fmla="*/ 2554007 w 3079941"/>
                  <a:gd name="connsiteY365" fmla="*/ 633401 h 1160647"/>
                  <a:gd name="connsiteX366" fmla="*/ 2558060 w 3079941"/>
                  <a:gd name="connsiteY366" fmla="*/ 637725 h 1160647"/>
                  <a:gd name="connsiteX367" fmla="*/ 2580354 w 3079941"/>
                  <a:gd name="connsiteY367" fmla="*/ 637725 h 1160647"/>
                  <a:gd name="connsiteX368" fmla="*/ 2580354 w 3079941"/>
                  <a:gd name="connsiteY368" fmla="*/ 520989 h 1160647"/>
                  <a:gd name="connsiteX369" fmla="*/ 2637101 w 3079941"/>
                  <a:gd name="connsiteY369" fmla="*/ 510180 h 1160647"/>
                  <a:gd name="connsiteX370" fmla="*/ 2637101 w 3079941"/>
                  <a:gd name="connsiteY370" fmla="*/ 511261 h 1160647"/>
                  <a:gd name="connsiteX371" fmla="*/ 2637101 w 3079941"/>
                  <a:gd name="connsiteY371" fmla="*/ 518827 h 1160647"/>
                  <a:gd name="connsiteX372" fmla="*/ 2663448 w 3079941"/>
                  <a:gd name="connsiteY372" fmla="*/ 518827 h 1160647"/>
                  <a:gd name="connsiteX373" fmla="*/ 2663448 w 3079941"/>
                  <a:gd name="connsiteY373" fmla="*/ 773917 h 1160647"/>
                  <a:gd name="connsiteX374" fmla="*/ 2685742 w 3079941"/>
                  <a:gd name="connsiteY374" fmla="*/ 773917 h 1160647"/>
                  <a:gd name="connsiteX375" fmla="*/ 2685742 w 3079941"/>
                  <a:gd name="connsiteY375" fmla="*/ 769593 h 1160647"/>
                  <a:gd name="connsiteX376" fmla="*/ 2697902 w 3079941"/>
                  <a:gd name="connsiteY376" fmla="*/ 769593 h 1160647"/>
                  <a:gd name="connsiteX377" fmla="*/ 2697902 w 3079941"/>
                  <a:gd name="connsiteY377" fmla="*/ 773917 h 1160647"/>
                  <a:gd name="connsiteX378" fmla="*/ 2722222 w 3079941"/>
                  <a:gd name="connsiteY378" fmla="*/ 773917 h 1160647"/>
                  <a:gd name="connsiteX379" fmla="*/ 2722222 w 3079941"/>
                  <a:gd name="connsiteY379" fmla="*/ 760946 h 1160647"/>
                  <a:gd name="connsiteX380" fmla="*/ 2750596 w 3079941"/>
                  <a:gd name="connsiteY380" fmla="*/ 760946 h 1160647"/>
                  <a:gd name="connsiteX381" fmla="*/ 2762756 w 3079941"/>
                  <a:gd name="connsiteY381" fmla="*/ 756622 h 1160647"/>
                  <a:gd name="connsiteX382" fmla="*/ 2783023 w 3079941"/>
                  <a:gd name="connsiteY382" fmla="*/ 760946 h 1160647"/>
                  <a:gd name="connsiteX383" fmla="*/ 2783023 w 3079941"/>
                  <a:gd name="connsiteY383" fmla="*/ 743652 h 1160647"/>
                  <a:gd name="connsiteX384" fmla="*/ 2791130 w 3079941"/>
                  <a:gd name="connsiteY384" fmla="*/ 743652 h 1160647"/>
                  <a:gd name="connsiteX385" fmla="*/ 2791130 w 3079941"/>
                  <a:gd name="connsiteY385" fmla="*/ 730681 h 1160647"/>
                  <a:gd name="connsiteX386" fmla="*/ 2847877 w 3079941"/>
                  <a:gd name="connsiteY386" fmla="*/ 730681 h 1160647"/>
                  <a:gd name="connsiteX387" fmla="*/ 2847877 w 3079941"/>
                  <a:gd name="connsiteY387" fmla="*/ 700416 h 1160647"/>
                  <a:gd name="connsiteX388" fmla="*/ 2866117 w 3079941"/>
                  <a:gd name="connsiteY388" fmla="*/ 700416 h 1160647"/>
                  <a:gd name="connsiteX389" fmla="*/ 2866117 w 3079941"/>
                  <a:gd name="connsiteY389" fmla="*/ 693931 h 1160647"/>
                  <a:gd name="connsiteX390" fmla="*/ 2878277 w 3079941"/>
                  <a:gd name="connsiteY390" fmla="*/ 693931 h 1160647"/>
                  <a:gd name="connsiteX391" fmla="*/ 2878277 w 3079941"/>
                  <a:gd name="connsiteY391" fmla="*/ 700416 h 1160647"/>
                  <a:gd name="connsiteX392" fmla="*/ 2894491 w 3079941"/>
                  <a:gd name="connsiteY392" fmla="*/ 700416 h 1160647"/>
                  <a:gd name="connsiteX393" fmla="*/ 2894491 w 3079941"/>
                  <a:gd name="connsiteY393" fmla="*/ 750137 h 1160647"/>
                  <a:gd name="connsiteX394" fmla="*/ 2926918 w 3079941"/>
                  <a:gd name="connsiteY394" fmla="*/ 750137 h 1160647"/>
                  <a:gd name="connsiteX395" fmla="*/ 2926918 w 3079941"/>
                  <a:gd name="connsiteY395" fmla="*/ 724196 h 1160647"/>
                  <a:gd name="connsiteX396" fmla="*/ 2965425 w 3079941"/>
                  <a:gd name="connsiteY396" fmla="*/ 724196 h 1160647"/>
                  <a:gd name="connsiteX397" fmla="*/ 2965425 w 3079941"/>
                  <a:gd name="connsiteY397" fmla="*/ 693931 h 1160647"/>
                  <a:gd name="connsiteX398" fmla="*/ 3014066 w 3079941"/>
                  <a:gd name="connsiteY398" fmla="*/ 693931 h 1160647"/>
                  <a:gd name="connsiteX399" fmla="*/ 3014066 w 3079941"/>
                  <a:gd name="connsiteY399" fmla="*/ 805087 h 1160647"/>
                  <a:gd name="connsiteX400" fmla="*/ 3014066 w 3079941"/>
                  <a:gd name="connsiteY400" fmla="*/ 818866 h 1160647"/>
                  <a:gd name="connsiteX401" fmla="*/ 3079941 w 3079941"/>
                  <a:gd name="connsiteY401" fmla="*/ 818866 h 1160647"/>
                  <a:gd name="connsiteX402" fmla="*/ 3079941 w 3079941"/>
                  <a:gd name="connsiteY402" fmla="*/ 1160647 h 1160647"/>
                  <a:gd name="connsiteX403" fmla="*/ 200958 w 3079941"/>
                  <a:gd name="connsiteY403" fmla="*/ 1160647 h 1160647"/>
                  <a:gd name="connsiteX404" fmla="*/ 0 w 3079941"/>
                  <a:gd name="connsiteY404" fmla="*/ 1126882 h 1160647"/>
                  <a:gd name="connsiteX405" fmla="*/ 0 w 3079941"/>
                  <a:gd name="connsiteY405" fmla="*/ 915339 h 1160647"/>
                  <a:gd name="connsiteX406" fmla="*/ 55096 w 3079941"/>
                  <a:gd name="connsiteY406" fmla="*/ 886329 h 1160647"/>
                  <a:gd name="connsiteX407" fmla="*/ 55096 w 3079941"/>
                  <a:gd name="connsiteY407" fmla="*/ 724196 h 1160647"/>
                  <a:gd name="connsiteX408" fmla="*/ 75363 w 3079941"/>
                  <a:gd name="connsiteY408" fmla="*/ 724196 h 1160647"/>
                  <a:gd name="connsiteX409" fmla="*/ 75870 w 3079941"/>
                  <a:gd name="connsiteY409" fmla="*/ 723115 h 1160647"/>
                  <a:gd name="connsiteX410" fmla="*/ 79416 w 3079941"/>
                  <a:gd name="connsiteY410" fmla="*/ 715549 h 1160647"/>
                  <a:gd name="connsiteX411" fmla="*/ 81190 w 3079941"/>
                  <a:gd name="connsiteY411" fmla="*/ 715819 h 1160647"/>
                  <a:gd name="connsiteX412" fmla="*/ 93603 w 3079941"/>
                  <a:gd name="connsiteY412" fmla="*/ 717710 h 1160647"/>
                  <a:gd name="connsiteX413" fmla="*/ 94110 w 3079941"/>
                  <a:gd name="connsiteY413" fmla="*/ 719062 h 1160647"/>
                  <a:gd name="connsiteX414" fmla="*/ 97656 w 3079941"/>
                  <a:gd name="connsiteY414" fmla="*/ 728519 h 1160647"/>
                  <a:gd name="connsiteX415" fmla="*/ 124003 w 3079941"/>
                  <a:gd name="connsiteY415" fmla="*/ 730681 h 1160647"/>
                  <a:gd name="connsiteX416" fmla="*/ 124003 w 3079941"/>
                  <a:gd name="connsiteY416" fmla="*/ 607460 h 1160647"/>
                  <a:gd name="connsiteX417" fmla="*/ 126030 w 3079941"/>
                  <a:gd name="connsiteY417" fmla="*/ 607460 h 1160647"/>
                  <a:gd name="connsiteX418" fmla="*/ 140217 w 3079941"/>
                  <a:gd name="connsiteY418" fmla="*/ 607460 h 1160647"/>
                  <a:gd name="connsiteX419" fmla="*/ 140217 w 3079941"/>
                  <a:gd name="connsiteY419" fmla="*/ 471268 h 1160647"/>
                  <a:gd name="connsiteX420" fmla="*/ 141990 w 3079941"/>
                  <a:gd name="connsiteY420" fmla="*/ 471268 h 1160647"/>
                  <a:gd name="connsiteX421" fmla="*/ 154404 w 3079941"/>
                  <a:gd name="connsiteY421" fmla="*/ 471268 h 1160647"/>
                  <a:gd name="connsiteX422" fmla="*/ 154404 w 3079941"/>
                  <a:gd name="connsiteY422" fmla="*/ 356694 h 1160647"/>
                  <a:gd name="connsiteX423" fmla="*/ 158457 w 3079941"/>
                  <a:gd name="connsiteY423" fmla="*/ 328590 h 1160647"/>
                  <a:gd name="connsiteX424" fmla="*/ 160484 w 3079941"/>
                  <a:gd name="connsiteY424" fmla="*/ 328590 h 1160647"/>
                  <a:gd name="connsiteX425" fmla="*/ 174671 w 3079941"/>
                  <a:gd name="connsiteY425" fmla="*/ 328590 h 1160647"/>
                  <a:gd name="connsiteX426" fmla="*/ 211151 w 3079941"/>
                  <a:gd name="connsiteY426" fmla="*/ 246443 h 1160647"/>
                  <a:gd name="connsiteX427" fmla="*/ 215205 w 3079941"/>
                  <a:gd name="connsiteY427" fmla="*/ 0 h 1160647"/>
                  <a:gd name="connsiteX0" fmla="*/ 215205 w 3079941"/>
                  <a:gd name="connsiteY0" fmla="*/ 0 h 1160647"/>
                  <a:gd name="connsiteX1" fmla="*/ 217231 w 3079941"/>
                  <a:gd name="connsiteY1" fmla="*/ 246443 h 1160647"/>
                  <a:gd name="connsiteX2" fmla="*/ 255738 w 3079941"/>
                  <a:gd name="connsiteY2" fmla="*/ 326429 h 1160647"/>
                  <a:gd name="connsiteX3" fmla="*/ 257765 w 3079941"/>
                  <a:gd name="connsiteY3" fmla="*/ 326429 h 1160647"/>
                  <a:gd name="connsiteX4" fmla="*/ 271952 w 3079941"/>
                  <a:gd name="connsiteY4" fmla="*/ 326429 h 1160647"/>
                  <a:gd name="connsiteX5" fmla="*/ 271952 w 3079941"/>
                  <a:gd name="connsiteY5" fmla="*/ 350208 h 1160647"/>
                  <a:gd name="connsiteX6" fmla="*/ 272459 w 3079941"/>
                  <a:gd name="connsiteY6" fmla="*/ 351019 h 1160647"/>
                  <a:gd name="connsiteX7" fmla="*/ 276005 w 3079941"/>
                  <a:gd name="connsiteY7" fmla="*/ 356694 h 1160647"/>
                  <a:gd name="connsiteX8" fmla="*/ 276005 w 3079941"/>
                  <a:gd name="connsiteY8" fmla="*/ 471268 h 1160647"/>
                  <a:gd name="connsiteX9" fmla="*/ 278285 w 3079941"/>
                  <a:gd name="connsiteY9" fmla="*/ 471268 h 1160647"/>
                  <a:gd name="connsiteX10" fmla="*/ 294246 w 3079941"/>
                  <a:gd name="connsiteY10" fmla="*/ 471268 h 1160647"/>
                  <a:gd name="connsiteX11" fmla="*/ 294246 w 3079941"/>
                  <a:gd name="connsiteY11" fmla="*/ 611783 h 1160647"/>
                  <a:gd name="connsiteX12" fmla="*/ 295766 w 3079941"/>
                  <a:gd name="connsiteY12" fmla="*/ 611513 h 1160647"/>
                  <a:gd name="connsiteX13" fmla="*/ 306406 w 3079941"/>
                  <a:gd name="connsiteY13" fmla="*/ 609622 h 1160647"/>
                  <a:gd name="connsiteX14" fmla="*/ 304379 w 3079941"/>
                  <a:gd name="connsiteY14" fmla="*/ 698254 h 1160647"/>
                  <a:gd name="connsiteX15" fmla="*/ 305899 w 3079941"/>
                  <a:gd name="connsiteY15" fmla="*/ 698525 h 1160647"/>
                  <a:gd name="connsiteX16" fmla="*/ 316539 w 3079941"/>
                  <a:gd name="connsiteY16" fmla="*/ 700416 h 1160647"/>
                  <a:gd name="connsiteX17" fmla="*/ 316792 w 3079941"/>
                  <a:gd name="connsiteY17" fmla="*/ 701227 h 1160647"/>
                  <a:gd name="connsiteX18" fmla="*/ 318566 w 3079941"/>
                  <a:gd name="connsiteY18" fmla="*/ 706902 h 1160647"/>
                  <a:gd name="connsiteX19" fmla="*/ 319326 w 3079941"/>
                  <a:gd name="connsiteY19" fmla="*/ 704470 h 1160647"/>
                  <a:gd name="connsiteX20" fmla="*/ 324646 w 3079941"/>
                  <a:gd name="connsiteY20" fmla="*/ 687446 h 1160647"/>
                  <a:gd name="connsiteX21" fmla="*/ 326419 w 3079941"/>
                  <a:gd name="connsiteY21" fmla="*/ 687446 h 1160647"/>
                  <a:gd name="connsiteX22" fmla="*/ 338833 w 3079941"/>
                  <a:gd name="connsiteY22" fmla="*/ 687446 h 1160647"/>
                  <a:gd name="connsiteX23" fmla="*/ 338833 w 3079941"/>
                  <a:gd name="connsiteY23" fmla="*/ 719872 h 1160647"/>
                  <a:gd name="connsiteX24" fmla="*/ 339846 w 3079941"/>
                  <a:gd name="connsiteY24" fmla="*/ 720413 h 1160647"/>
                  <a:gd name="connsiteX25" fmla="*/ 346940 w 3079941"/>
                  <a:gd name="connsiteY25" fmla="*/ 724196 h 1160647"/>
                  <a:gd name="connsiteX26" fmla="*/ 346940 w 3079941"/>
                  <a:gd name="connsiteY26" fmla="*/ 725547 h 1160647"/>
                  <a:gd name="connsiteX27" fmla="*/ 346940 w 3079941"/>
                  <a:gd name="connsiteY27" fmla="*/ 735005 h 1160647"/>
                  <a:gd name="connsiteX28" fmla="*/ 391527 w 3079941"/>
                  <a:gd name="connsiteY28" fmla="*/ 735005 h 1160647"/>
                  <a:gd name="connsiteX29" fmla="*/ 391527 w 3079941"/>
                  <a:gd name="connsiteY29" fmla="*/ 736086 h 1160647"/>
                  <a:gd name="connsiteX30" fmla="*/ 391527 w 3079941"/>
                  <a:gd name="connsiteY30" fmla="*/ 743652 h 1160647"/>
                  <a:gd name="connsiteX31" fmla="*/ 393553 w 3079941"/>
                  <a:gd name="connsiteY31" fmla="*/ 743652 h 1160647"/>
                  <a:gd name="connsiteX32" fmla="*/ 407740 w 3079941"/>
                  <a:gd name="connsiteY32" fmla="*/ 743652 h 1160647"/>
                  <a:gd name="connsiteX33" fmla="*/ 407740 w 3079941"/>
                  <a:gd name="connsiteY33" fmla="*/ 713387 h 1160647"/>
                  <a:gd name="connsiteX34" fmla="*/ 452327 w 3079941"/>
                  <a:gd name="connsiteY34" fmla="*/ 713387 h 1160647"/>
                  <a:gd name="connsiteX35" fmla="*/ 452327 w 3079941"/>
                  <a:gd name="connsiteY35" fmla="*/ 712036 h 1160647"/>
                  <a:gd name="connsiteX36" fmla="*/ 452327 w 3079941"/>
                  <a:gd name="connsiteY36" fmla="*/ 702578 h 1160647"/>
                  <a:gd name="connsiteX37" fmla="*/ 453341 w 3079941"/>
                  <a:gd name="connsiteY37" fmla="*/ 702578 h 1160647"/>
                  <a:gd name="connsiteX38" fmla="*/ 460434 w 3079941"/>
                  <a:gd name="connsiteY38" fmla="*/ 702578 h 1160647"/>
                  <a:gd name="connsiteX39" fmla="*/ 460434 w 3079941"/>
                  <a:gd name="connsiteY39" fmla="*/ 700687 h 1160647"/>
                  <a:gd name="connsiteX40" fmla="*/ 460434 w 3079941"/>
                  <a:gd name="connsiteY40" fmla="*/ 687446 h 1160647"/>
                  <a:gd name="connsiteX41" fmla="*/ 461194 w 3079941"/>
                  <a:gd name="connsiteY41" fmla="*/ 687446 h 1160647"/>
                  <a:gd name="connsiteX42" fmla="*/ 466514 w 3079941"/>
                  <a:gd name="connsiteY42" fmla="*/ 687446 h 1160647"/>
                  <a:gd name="connsiteX43" fmla="*/ 466514 w 3079941"/>
                  <a:gd name="connsiteY43" fmla="*/ 686365 h 1160647"/>
                  <a:gd name="connsiteX44" fmla="*/ 466514 w 3079941"/>
                  <a:gd name="connsiteY44" fmla="*/ 678798 h 1160647"/>
                  <a:gd name="connsiteX45" fmla="*/ 468541 w 3079941"/>
                  <a:gd name="connsiteY45" fmla="*/ 678798 h 1160647"/>
                  <a:gd name="connsiteX46" fmla="*/ 482728 w 3079941"/>
                  <a:gd name="connsiteY46" fmla="*/ 678798 h 1160647"/>
                  <a:gd name="connsiteX47" fmla="*/ 482728 w 3079941"/>
                  <a:gd name="connsiteY47" fmla="*/ 679879 h 1160647"/>
                  <a:gd name="connsiteX48" fmla="*/ 482728 w 3079941"/>
                  <a:gd name="connsiteY48" fmla="*/ 687446 h 1160647"/>
                  <a:gd name="connsiteX49" fmla="*/ 505021 w 3079941"/>
                  <a:gd name="connsiteY49" fmla="*/ 687446 h 1160647"/>
                  <a:gd name="connsiteX50" fmla="*/ 505021 w 3079941"/>
                  <a:gd name="connsiteY50" fmla="*/ 685554 h 1160647"/>
                  <a:gd name="connsiteX51" fmla="*/ 505021 w 3079941"/>
                  <a:gd name="connsiteY51" fmla="*/ 672313 h 1160647"/>
                  <a:gd name="connsiteX52" fmla="*/ 506795 w 3079941"/>
                  <a:gd name="connsiteY52" fmla="*/ 672313 h 1160647"/>
                  <a:gd name="connsiteX53" fmla="*/ 519208 w 3079941"/>
                  <a:gd name="connsiteY53" fmla="*/ 672313 h 1160647"/>
                  <a:gd name="connsiteX54" fmla="*/ 519208 w 3079941"/>
                  <a:gd name="connsiteY54" fmla="*/ 696093 h 1160647"/>
                  <a:gd name="connsiteX55" fmla="*/ 520222 w 3079941"/>
                  <a:gd name="connsiteY55" fmla="*/ 696093 h 1160647"/>
                  <a:gd name="connsiteX56" fmla="*/ 527315 w 3079941"/>
                  <a:gd name="connsiteY56" fmla="*/ 696093 h 1160647"/>
                  <a:gd name="connsiteX57" fmla="*/ 527315 w 3079941"/>
                  <a:gd name="connsiteY57" fmla="*/ 695012 h 1160647"/>
                  <a:gd name="connsiteX58" fmla="*/ 527315 w 3079941"/>
                  <a:gd name="connsiteY58" fmla="*/ 687446 h 1160647"/>
                  <a:gd name="connsiteX59" fmla="*/ 529088 w 3079941"/>
                  <a:gd name="connsiteY59" fmla="*/ 687446 h 1160647"/>
                  <a:gd name="connsiteX60" fmla="*/ 541502 w 3079941"/>
                  <a:gd name="connsiteY60" fmla="*/ 687446 h 1160647"/>
                  <a:gd name="connsiteX61" fmla="*/ 541502 w 3079941"/>
                  <a:gd name="connsiteY61" fmla="*/ 713387 h 1160647"/>
                  <a:gd name="connsiteX62" fmla="*/ 543529 w 3079941"/>
                  <a:gd name="connsiteY62" fmla="*/ 713387 h 1160647"/>
                  <a:gd name="connsiteX63" fmla="*/ 557715 w 3079941"/>
                  <a:gd name="connsiteY63" fmla="*/ 713387 h 1160647"/>
                  <a:gd name="connsiteX64" fmla="*/ 557715 w 3079941"/>
                  <a:gd name="connsiteY64" fmla="*/ 715008 h 1160647"/>
                  <a:gd name="connsiteX65" fmla="*/ 557715 w 3079941"/>
                  <a:gd name="connsiteY65" fmla="*/ 726358 h 1160647"/>
                  <a:gd name="connsiteX66" fmla="*/ 558475 w 3079941"/>
                  <a:gd name="connsiteY66" fmla="*/ 726358 h 1160647"/>
                  <a:gd name="connsiteX67" fmla="*/ 563796 w 3079941"/>
                  <a:gd name="connsiteY67" fmla="*/ 726358 h 1160647"/>
                  <a:gd name="connsiteX68" fmla="*/ 563796 w 3079941"/>
                  <a:gd name="connsiteY68" fmla="*/ 725547 h 1160647"/>
                  <a:gd name="connsiteX69" fmla="*/ 563796 w 3079941"/>
                  <a:gd name="connsiteY69" fmla="*/ 719872 h 1160647"/>
                  <a:gd name="connsiteX70" fmla="*/ 594196 w 3079941"/>
                  <a:gd name="connsiteY70" fmla="*/ 719872 h 1160647"/>
                  <a:gd name="connsiteX71" fmla="*/ 594196 w 3079941"/>
                  <a:gd name="connsiteY71" fmla="*/ 743652 h 1160647"/>
                  <a:gd name="connsiteX72" fmla="*/ 595209 w 3079941"/>
                  <a:gd name="connsiteY72" fmla="*/ 743652 h 1160647"/>
                  <a:gd name="connsiteX73" fmla="*/ 602303 w 3079941"/>
                  <a:gd name="connsiteY73" fmla="*/ 743652 h 1160647"/>
                  <a:gd name="connsiteX74" fmla="*/ 602303 w 3079941"/>
                  <a:gd name="connsiteY74" fmla="*/ 744733 h 1160647"/>
                  <a:gd name="connsiteX75" fmla="*/ 602303 w 3079941"/>
                  <a:gd name="connsiteY75" fmla="*/ 752299 h 1160647"/>
                  <a:gd name="connsiteX76" fmla="*/ 603063 w 3079941"/>
                  <a:gd name="connsiteY76" fmla="*/ 752299 h 1160647"/>
                  <a:gd name="connsiteX77" fmla="*/ 608383 w 3079941"/>
                  <a:gd name="connsiteY77" fmla="*/ 752299 h 1160647"/>
                  <a:gd name="connsiteX78" fmla="*/ 608383 w 3079941"/>
                  <a:gd name="connsiteY78" fmla="*/ 750137 h 1160647"/>
                  <a:gd name="connsiteX79" fmla="*/ 608383 w 3079941"/>
                  <a:gd name="connsiteY79" fmla="*/ 735005 h 1160647"/>
                  <a:gd name="connsiteX80" fmla="*/ 609396 w 3079941"/>
                  <a:gd name="connsiteY80" fmla="*/ 735005 h 1160647"/>
                  <a:gd name="connsiteX81" fmla="*/ 616490 w 3079941"/>
                  <a:gd name="connsiteY81" fmla="*/ 735005 h 1160647"/>
                  <a:gd name="connsiteX82" fmla="*/ 616490 w 3079941"/>
                  <a:gd name="connsiteY82" fmla="*/ 736086 h 1160647"/>
                  <a:gd name="connsiteX83" fmla="*/ 616490 w 3079941"/>
                  <a:gd name="connsiteY83" fmla="*/ 743652 h 1160647"/>
                  <a:gd name="connsiteX84" fmla="*/ 621810 w 3079941"/>
                  <a:gd name="connsiteY84" fmla="*/ 741659 h 1160647"/>
                  <a:gd name="connsiteX85" fmla="*/ 622570 w 3079941"/>
                  <a:gd name="connsiteY85" fmla="*/ 740679 h 1160647"/>
                  <a:gd name="connsiteX86" fmla="*/ 622570 w 3079941"/>
                  <a:gd name="connsiteY86" fmla="*/ 735005 h 1160647"/>
                  <a:gd name="connsiteX87" fmla="*/ 661077 w 3079941"/>
                  <a:gd name="connsiteY87" fmla="*/ 735005 h 1160647"/>
                  <a:gd name="connsiteX88" fmla="*/ 661077 w 3079941"/>
                  <a:gd name="connsiteY88" fmla="*/ 758784 h 1160647"/>
                  <a:gd name="connsiteX89" fmla="*/ 663103 w 3079941"/>
                  <a:gd name="connsiteY89" fmla="*/ 758784 h 1160647"/>
                  <a:gd name="connsiteX90" fmla="*/ 677290 w 3079941"/>
                  <a:gd name="connsiteY90" fmla="*/ 758784 h 1160647"/>
                  <a:gd name="connsiteX91" fmla="*/ 677290 w 3079941"/>
                  <a:gd name="connsiteY91" fmla="*/ 759865 h 1160647"/>
                  <a:gd name="connsiteX92" fmla="*/ 677290 w 3079941"/>
                  <a:gd name="connsiteY92" fmla="*/ 767431 h 1160647"/>
                  <a:gd name="connsiteX93" fmla="*/ 679064 w 3079941"/>
                  <a:gd name="connsiteY93" fmla="*/ 767431 h 1160647"/>
                  <a:gd name="connsiteX94" fmla="*/ 691477 w 3079941"/>
                  <a:gd name="connsiteY94" fmla="*/ 767431 h 1160647"/>
                  <a:gd name="connsiteX95" fmla="*/ 691477 w 3079941"/>
                  <a:gd name="connsiteY95" fmla="*/ 743652 h 1160647"/>
                  <a:gd name="connsiteX96" fmla="*/ 692490 w 3079941"/>
                  <a:gd name="connsiteY96" fmla="*/ 743652 h 1160647"/>
                  <a:gd name="connsiteX97" fmla="*/ 699584 w 3079941"/>
                  <a:gd name="connsiteY97" fmla="*/ 743652 h 1160647"/>
                  <a:gd name="connsiteX98" fmla="*/ 699584 w 3079941"/>
                  <a:gd name="connsiteY98" fmla="*/ 711225 h 1160647"/>
                  <a:gd name="connsiteX99" fmla="*/ 700597 w 3079941"/>
                  <a:gd name="connsiteY99" fmla="*/ 711225 h 1160647"/>
                  <a:gd name="connsiteX100" fmla="*/ 707691 w 3079941"/>
                  <a:gd name="connsiteY100" fmla="*/ 711225 h 1160647"/>
                  <a:gd name="connsiteX101" fmla="*/ 707691 w 3079941"/>
                  <a:gd name="connsiteY101" fmla="*/ 709334 h 1160647"/>
                  <a:gd name="connsiteX102" fmla="*/ 707691 w 3079941"/>
                  <a:gd name="connsiteY102" fmla="*/ 696093 h 1160647"/>
                  <a:gd name="connsiteX103" fmla="*/ 706424 w 3079941"/>
                  <a:gd name="connsiteY103" fmla="*/ 694471 h 1160647"/>
                  <a:gd name="connsiteX104" fmla="*/ 711744 w 3079941"/>
                  <a:gd name="connsiteY104" fmla="*/ 683122 h 1160647"/>
                  <a:gd name="connsiteX105" fmla="*/ 719851 w 3079941"/>
                  <a:gd name="connsiteY105" fmla="*/ 711225 h 1160647"/>
                  <a:gd name="connsiteX106" fmla="*/ 720611 w 3079941"/>
                  <a:gd name="connsiteY106" fmla="*/ 711225 h 1160647"/>
                  <a:gd name="connsiteX107" fmla="*/ 725931 w 3079941"/>
                  <a:gd name="connsiteY107" fmla="*/ 711225 h 1160647"/>
                  <a:gd name="connsiteX108" fmla="*/ 725931 w 3079941"/>
                  <a:gd name="connsiteY108" fmla="*/ 605298 h 1160647"/>
                  <a:gd name="connsiteX109" fmla="*/ 727451 w 3079941"/>
                  <a:gd name="connsiteY109" fmla="*/ 605298 h 1160647"/>
                  <a:gd name="connsiteX110" fmla="*/ 738091 w 3079941"/>
                  <a:gd name="connsiteY110" fmla="*/ 605298 h 1160647"/>
                  <a:gd name="connsiteX111" fmla="*/ 738091 w 3079941"/>
                  <a:gd name="connsiteY111" fmla="*/ 557739 h 1160647"/>
                  <a:gd name="connsiteX112" fmla="*/ 764438 w 3079941"/>
                  <a:gd name="connsiteY112" fmla="*/ 557739 h 1160647"/>
                  <a:gd name="connsiteX113" fmla="*/ 764438 w 3079941"/>
                  <a:gd name="connsiteY113" fmla="*/ 536121 h 1160647"/>
                  <a:gd name="connsiteX114" fmla="*/ 798892 w 3079941"/>
                  <a:gd name="connsiteY114" fmla="*/ 536121 h 1160647"/>
                  <a:gd name="connsiteX115" fmla="*/ 798892 w 3079941"/>
                  <a:gd name="connsiteY115" fmla="*/ 538553 h 1160647"/>
                  <a:gd name="connsiteX116" fmla="*/ 798892 w 3079941"/>
                  <a:gd name="connsiteY116" fmla="*/ 555577 h 1160647"/>
                  <a:gd name="connsiteX117" fmla="*/ 801172 w 3079941"/>
                  <a:gd name="connsiteY117" fmla="*/ 555577 h 1160647"/>
                  <a:gd name="connsiteX118" fmla="*/ 817132 w 3079941"/>
                  <a:gd name="connsiteY118" fmla="*/ 555577 h 1160647"/>
                  <a:gd name="connsiteX119" fmla="*/ 817132 w 3079941"/>
                  <a:gd name="connsiteY119" fmla="*/ 603136 h 1160647"/>
                  <a:gd name="connsiteX120" fmla="*/ 818145 w 3079941"/>
                  <a:gd name="connsiteY120" fmla="*/ 603136 h 1160647"/>
                  <a:gd name="connsiteX121" fmla="*/ 825239 w 3079941"/>
                  <a:gd name="connsiteY121" fmla="*/ 603136 h 1160647"/>
                  <a:gd name="connsiteX122" fmla="*/ 839426 w 3079941"/>
                  <a:gd name="connsiteY122" fmla="*/ 607460 h 1160647"/>
                  <a:gd name="connsiteX123" fmla="*/ 839426 w 3079941"/>
                  <a:gd name="connsiteY123" fmla="*/ 646372 h 1160647"/>
                  <a:gd name="connsiteX124" fmla="*/ 840439 w 3079941"/>
                  <a:gd name="connsiteY124" fmla="*/ 646372 h 1160647"/>
                  <a:gd name="connsiteX125" fmla="*/ 847532 w 3079941"/>
                  <a:gd name="connsiteY125" fmla="*/ 646372 h 1160647"/>
                  <a:gd name="connsiteX126" fmla="*/ 847532 w 3079941"/>
                  <a:gd name="connsiteY126" fmla="*/ 647993 h 1160647"/>
                  <a:gd name="connsiteX127" fmla="*/ 847532 w 3079941"/>
                  <a:gd name="connsiteY127" fmla="*/ 659342 h 1160647"/>
                  <a:gd name="connsiteX128" fmla="*/ 849559 w 3079941"/>
                  <a:gd name="connsiteY128" fmla="*/ 659342 h 1160647"/>
                  <a:gd name="connsiteX129" fmla="*/ 863746 w 3079941"/>
                  <a:gd name="connsiteY129" fmla="*/ 659342 h 1160647"/>
                  <a:gd name="connsiteX130" fmla="*/ 869826 w 3079941"/>
                  <a:gd name="connsiteY130" fmla="*/ 665828 h 1160647"/>
                  <a:gd name="connsiteX131" fmla="*/ 869826 w 3079941"/>
                  <a:gd name="connsiteY131" fmla="*/ 687446 h 1160647"/>
                  <a:gd name="connsiteX132" fmla="*/ 872106 w 3079941"/>
                  <a:gd name="connsiteY132" fmla="*/ 687446 h 1160647"/>
                  <a:gd name="connsiteX133" fmla="*/ 888066 w 3079941"/>
                  <a:gd name="connsiteY133" fmla="*/ 687446 h 1160647"/>
                  <a:gd name="connsiteX134" fmla="*/ 888066 w 3079941"/>
                  <a:gd name="connsiteY134" fmla="*/ 688526 h 1160647"/>
                  <a:gd name="connsiteX135" fmla="*/ 888066 w 3079941"/>
                  <a:gd name="connsiteY135" fmla="*/ 696093 h 1160647"/>
                  <a:gd name="connsiteX136" fmla="*/ 889333 w 3079941"/>
                  <a:gd name="connsiteY136" fmla="*/ 696093 h 1160647"/>
                  <a:gd name="connsiteX137" fmla="*/ 898200 w 3079941"/>
                  <a:gd name="connsiteY137" fmla="*/ 696093 h 1160647"/>
                  <a:gd name="connsiteX138" fmla="*/ 898200 w 3079941"/>
                  <a:gd name="connsiteY138" fmla="*/ 698254 h 1160647"/>
                  <a:gd name="connsiteX139" fmla="*/ 898200 w 3079941"/>
                  <a:gd name="connsiteY139" fmla="*/ 713387 h 1160647"/>
                  <a:gd name="connsiteX140" fmla="*/ 902253 w 3079941"/>
                  <a:gd name="connsiteY140" fmla="*/ 711495 h 1160647"/>
                  <a:gd name="connsiteX141" fmla="*/ 902253 w 3079941"/>
                  <a:gd name="connsiteY141" fmla="*/ 698254 h 1160647"/>
                  <a:gd name="connsiteX142" fmla="*/ 903266 w 3079941"/>
                  <a:gd name="connsiteY142" fmla="*/ 698254 h 1160647"/>
                  <a:gd name="connsiteX143" fmla="*/ 910360 w 3079941"/>
                  <a:gd name="connsiteY143" fmla="*/ 698254 h 1160647"/>
                  <a:gd name="connsiteX144" fmla="*/ 910360 w 3079941"/>
                  <a:gd name="connsiteY144" fmla="*/ 699876 h 1160647"/>
                  <a:gd name="connsiteX145" fmla="*/ 910360 w 3079941"/>
                  <a:gd name="connsiteY145" fmla="*/ 711225 h 1160647"/>
                  <a:gd name="connsiteX146" fmla="*/ 911120 w 3079941"/>
                  <a:gd name="connsiteY146" fmla="*/ 711225 h 1160647"/>
                  <a:gd name="connsiteX147" fmla="*/ 916440 w 3079941"/>
                  <a:gd name="connsiteY147" fmla="*/ 711225 h 1160647"/>
                  <a:gd name="connsiteX148" fmla="*/ 965080 w 3079941"/>
                  <a:gd name="connsiteY148" fmla="*/ 706902 h 1160647"/>
                  <a:gd name="connsiteX149" fmla="*/ 965080 w 3079941"/>
                  <a:gd name="connsiteY149" fmla="*/ 708253 h 1160647"/>
                  <a:gd name="connsiteX150" fmla="*/ 965080 w 3079941"/>
                  <a:gd name="connsiteY150" fmla="*/ 717710 h 1160647"/>
                  <a:gd name="connsiteX151" fmla="*/ 965840 w 3079941"/>
                  <a:gd name="connsiteY151" fmla="*/ 717710 h 1160647"/>
                  <a:gd name="connsiteX152" fmla="*/ 971161 w 3079941"/>
                  <a:gd name="connsiteY152" fmla="*/ 717710 h 1160647"/>
                  <a:gd name="connsiteX153" fmla="*/ 971161 w 3079941"/>
                  <a:gd name="connsiteY153" fmla="*/ 719872 h 1160647"/>
                  <a:gd name="connsiteX154" fmla="*/ 971161 w 3079941"/>
                  <a:gd name="connsiteY154" fmla="*/ 735005 h 1160647"/>
                  <a:gd name="connsiteX155" fmla="*/ 973187 w 3079941"/>
                  <a:gd name="connsiteY155" fmla="*/ 733654 h 1160647"/>
                  <a:gd name="connsiteX156" fmla="*/ 987374 w 3079941"/>
                  <a:gd name="connsiteY156" fmla="*/ 724196 h 1160647"/>
                  <a:gd name="connsiteX157" fmla="*/ 993454 w 3079941"/>
                  <a:gd name="connsiteY157" fmla="*/ 683122 h 1160647"/>
                  <a:gd name="connsiteX158" fmla="*/ 994214 w 3079941"/>
                  <a:gd name="connsiteY158" fmla="*/ 682852 h 1160647"/>
                  <a:gd name="connsiteX159" fmla="*/ 999534 w 3079941"/>
                  <a:gd name="connsiteY159" fmla="*/ 680960 h 1160647"/>
                  <a:gd name="connsiteX160" fmla="*/ 1001561 w 3079941"/>
                  <a:gd name="connsiteY160" fmla="*/ 611783 h 1160647"/>
                  <a:gd name="connsiteX161" fmla="*/ 1003588 w 3079941"/>
                  <a:gd name="connsiteY161" fmla="*/ 680960 h 1160647"/>
                  <a:gd name="connsiteX162" fmla="*/ 1004348 w 3079941"/>
                  <a:gd name="connsiteY162" fmla="*/ 681230 h 1160647"/>
                  <a:gd name="connsiteX163" fmla="*/ 1009668 w 3079941"/>
                  <a:gd name="connsiteY163" fmla="*/ 683122 h 1160647"/>
                  <a:gd name="connsiteX164" fmla="*/ 1009668 w 3079941"/>
                  <a:gd name="connsiteY164" fmla="*/ 596651 h 1160647"/>
                  <a:gd name="connsiteX165" fmla="*/ 1013721 w 3079941"/>
                  <a:gd name="connsiteY165" fmla="*/ 564224 h 1160647"/>
                  <a:gd name="connsiteX166" fmla="*/ 1052228 w 3079941"/>
                  <a:gd name="connsiteY166" fmla="*/ 564224 h 1160647"/>
                  <a:gd name="connsiteX167" fmla="*/ 1052228 w 3079941"/>
                  <a:gd name="connsiteY167" fmla="*/ 596651 h 1160647"/>
                  <a:gd name="connsiteX168" fmla="*/ 1052988 w 3079941"/>
                  <a:gd name="connsiteY168" fmla="*/ 596651 h 1160647"/>
                  <a:gd name="connsiteX169" fmla="*/ 1058308 w 3079941"/>
                  <a:gd name="connsiteY169" fmla="*/ 596651 h 1160647"/>
                  <a:gd name="connsiteX170" fmla="*/ 1058308 w 3079941"/>
                  <a:gd name="connsiteY170" fmla="*/ 514503 h 1160647"/>
                  <a:gd name="connsiteX171" fmla="*/ 1060082 w 3079941"/>
                  <a:gd name="connsiteY171" fmla="*/ 514503 h 1160647"/>
                  <a:gd name="connsiteX172" fmla="*/ 1072495 w 3079941"/>
                  <a:gd name="connsiteY172" fmla="*/ 514503 h 1160647"/>
                  <a:gd name="connsiteX173" fmla="*/ 1072495 w 3079941"/>
                  <a:gd name="connsiteY173" fmla="*/ 512612 h 1160647"/>
                  <a:gd name="connsiteX174" fmla="*/ 1072495 w 3079941"/>
                  <a:gd name="connsiteY174" fmla="*/ 499371 h 1160647"/>
                  <a:gd name="connsiteX175" fmla="*/ 1094789 w 3079941"/>
                  <a:gd name="connsiteY175" fmla="*/ 499371 h 1160647"/>
                  <a:gd name="connsiteX176" fmla="*/ 1094789 w 3079941"/>
                  <a:gd name="connsiteY176" fmla="*/ 498290 h 1160647"/>
                  <a:gd name="connsiteX177" fmla="*/ 1094789 w 3079941"/>
                  <a:gd name="connsiteY177" fmla="*/ 490724 h 1160647"/>
                  <a:gd name="connsiteX178" fmla="*/ 1096562 w 3079941"/>
                  <a:gd name="connsiteY178" fmla="*/ 490724 h 1160647"/>
                  <a:gd name="connsiteX179" fmla="*/ 1108976 w 3079941"/>
                  <a:gd name="connsiteY179" fmla="*/ 490724 h 1160647"/>
                  <a:gd name="connsiteX180" fmla="*/ 1108976 w 3079941"/>
                  <a:gd name="connsiteY180" fmla="*/ 491805 h 1160647"/>
                  <a:gd name="connsiteX181" fmla="*/ 1108976 w 3079941"/>
                  <a:gd name="connsiteY181" fmla="*/ 499371 h 1160647"/>
                  <a:gd name="connsiteX182" fmla="*/ 1109736 w 3079941"/>
                  <a:gd name="connsiteY182" fmla="*/ 499371 h 1160647"/>
                  <a:gd name="connsiteX183" fmla="*/ 1115056 w 3079941"/>
                  <a:gd name="connsiteY183" fmla="*/ 499371 h 1160647"/>
                  <a:gd name="connsiteX184" fmla="*/ 1125189 w 3079941"/>
                  <a:gd name="connsiteY184" fmla="*/ 495047 h 1160647"/>
                  <a:gd name="connsiteX185" fmla="*/ 1129242 w 3079941"/>
                  <a:gd name="connsiteY185" fmla="*/ 498290 h 1160647"/>
                  <a:gd name="connsiteX186" fmla="*/ 1129242 w 3079941"/>
                  <a:gd name="connsiteY186" fmla="*/ 490724 h 1160647"/>
                  <a:gd name="connsiteX187" fmla="*/ 1131522 w 3079941"/>
                  <a:gd name="connsiteY187" fmla="*/ 490724 h 1160647"/>
                  <a:gd name="connsiteX188" fmla="*/ 1147483 w 3079941"/>
                  <a:gd name="connsiteY188" fmla="*/ 490724 h 1160647"/>
                  <a:gd name="connsiteX189" fmla="*/ 1147483 w 3079941"/>
                  <a:gd name="connsiteY189" fmla="*/ 491805 h 1160647"/>
                  <a:gd name="connsiteX190" fmla="*/ 1147483 w 3079941"/>
                  <a:gd name="connsiteY190" fmla="*/ 499371 h 1160647"/>
                  <a:gd name="connsiteX191" fmla="*/ 1177883 w 3079941"/>
                  <a:gd name="connsiteY191" fmla="*/ 499371 h 1160647"/>
                  <a:gd name="connsiteX192" fmla="*/ 1177883 w 3079941"/>
                  <a:gd name="connsiteY192" fmla="*/ 500992 h 1160647"/>
                  <a:gd name="connsiteX193" fmla="*/ 1177883 w 3079941"/>
                  <a:gd name="connsiteY193" fmla="*/ 512342 h 1160647"/>
                  <a:gd name="connsiteX194" fmla="*/ 1204230 w 3079941"/>
                  <a:gd name="connsiteY194" fmla="*/ 512342 h 1160647"/>
                  <a:gd name="connsiteX195" fmla="*/ 1204230 w 3079941"/>
                  <a:gd name="connsiteY195" fmla="*/ 542606 h 1160647"/>
                  <a:gd name="connsiteX196" fmla="*/ 1204990 w 3079941"/>
                  <a:gd name="connsiteY196" fmla="*/ 542606 h 1160647"/>
                  <a:gd name="connsiteX197" fmla="*/ 1210310 w 3079941"/>
                  <a:gd name="connsiteY197" fmla="*/ 542606 h 1160647"/>
                  <a:gd name="connsiteX198" fmla="*/ 1210310 w 3079941"/>
                  <a:gd name="connsiteY198" fmla="*/ 543687 h 1160647"/>
                  <a:gd name="connsiteX199" fmla="*/ 1210310 w 3079941"/>
                  <a:gd name="connsiteY199" fmla="*/ 551254 h 1160647"/>
                  <a:gd name="connsiteX200" fmla="*/ 1214364 w 3079941"/>
                  <a:gd name="connsiteY200" fmla="*/ 581518 h 1160647"/>
                  <a:gd name="connsiteX201" fmla="*/ 1215124 w 3079941"/>
                  <a:gd name="connsiteY201" fmla="*/ 581518 h 1160647"/>
                  <a:gd name="connsiteX202" fmla="*/ 1220444 w 3079941"/>
                  <a:gd name="connsiteY202" fmla="*/ 581518 h 1160647"/>
                  <a:gd name="connsiteX203" fmla="*/ 1220444 w 3079941"/>
                  <a:gd name="connsiteY203" fmla="*/ 582329 h 1160647"/>
                  <a:gd name="connsiteX204" fmla="*/ 1220444 w 3079941"/>
                  <a:gd name="connsiteY204" fmla="*/ 588004 h 1160647"/>
                  <a:gd name="connsiteX205" fmla="*/ 1221457 w 3079941"/>
                  <a:gd name="connsiteY205" fmla="*/ 588004 h 1160647"/>
                  <a:gd name="connsiteX206" fmla="*/ 1228550 w 3079941"/>
                  <a:gd name="connsiteY206" fmla="*/ 588004 h 1160647"/>
                  <a:gd name="connsiteX207" fmla="*/ 1228550 w 3079941"/>
                  <a:gd name="connsiteY207" fmla="*/ 618269 h 1160647"/>
                  <a:gd name="connsiteX208" fmla="*/ 1230577 w 3079941"/>
                  <a:gd name="connsiteY208" fmla="*/ 618269 h 1160647"/>
                  <a:gd name="connsiteX209" fmla="*/ 1244764 w 3079941"/>
                  <a:gd name="connsiteY209" fmla="*/ 618269 h 1160647"/>
                  <a:gd name="connsiteX210" fmla="*/ 1244764 w 3079941"/>
                  <a:gd name="connsiteY210" fmla="*/ 642048 h 1160647"/>
                  <a:gd name="connsiteX211" fmla="*/ 1246791 w 3079941"/>
                  <a:gd name="connsiteY211" fmla="*/ 643669 h 1160647"/>
                  <a:gd name="connsiteX212" fmla="*/ 1246791 w 3079941"/>
                  <a:gd name="connsiteY212" fmla="*/ 655019 h 1160647"/>
                  <a:gd name="connsiteX213" fmla="*/ 1247551 w 3079941"/>
                  <a:gd name="connsiteY213" fmla="*/ 655019 h 1160647"/>
                  <a:gd name="connsiteX214" fmla="*/ 1252871 w 3079941"/>
                  <a:gd name="connsiteY214" fmla="*/ 655019 h 1160647"/>
                  <a:gd name="connsiteX215" fmla="*/ 1252871 w 3079941"/>
                  <a:gd name="connsiteY215" fmla="*/ 678798 h 1160647"/>
                  <a:gd name="connsiteX216" fmla="*/ 1254137 w 3079941"/>
                  <a:gd name="connsiteY216" fmla="*/ 678798 h 1160647"/>
                  <a:gd name="connsiteX217" fmla="*/ 1263004 w 3079941"/>
                  <a:gd name="connsiteY217" fmla="*/ 678798 h 1160647"/>
                  <a:gd name="connsiteX218" fmla="*/ 1265031 w 3079941"/>
                  <a:gd name="connsiteY218" fmla="*/ 682852 h 1160647"/>
                  <a:gd name="connsiteX219" fmla="*/ 1265031 w 3079941"/>
                  <a:gd name="connsiteY219" fmla="*/ 696093 h 1160647"/>
                  <a:gd name="connsiteX220" fmla="*/ 1266551 w 3079941"/>
                  <a:gd name="connsiteY220" fmla="*/ 694201 h 1160647"/>
                  <a:gd name="connsiteX221" fmla="*/ 1277191 w 3079941"/>
                  <a:gd name="connsiteY221" fmla="*/ 680960 h 1160647"/>
                  <a:gd name="connsiteX222" fmla="*/ 1305565 w 3079941"/>
                  <a:gd name="connsiteY222" fmla="*/ 680960 h 1160647"/>
                  <a:gd name="connsiteX223" fmla="*/ 1305565 w 3079941"/>
                  <a:gd name="connsiteY223" fmla="*/ 767431 h 1160647"/>
                  <a:gd name="connsiteX224" fmla="*/ 1306325 w 3079941"/>
                  <a:gd name="connsiteY224" fmla="*/ 767431 h 1160647"/>
                  <a:gd name="connsiteX225" fmla="*/ 1311645 w 3079941"/>
                  <a:gd name="connsiteY225" fmla="*/ 767431 h 1160647"/>
                  <a:gd name="connsiteX226" fmla="*/ 1312405 w 3079941"/>
                  <a:gd name="connsiteY226" fmla="*/ 766080 h 1160647"/>
                  <a:gd name="connsiteX227" fmla="*/ 1317725 w 3079941"/>
                  <a:gd name="connsiteY227" fmla="*/ 756622 h 1160647"/>
                  <a:gd name="connsiteX228" fmla="*/ 1317725 w 3079941"/>
                  <a:gd name="connsiteY228" fmla="*/ 758514 h 1160647"/>
                  <a:gd name="connsiteX229" fmla="*/ 1317725 w 3079941"/>
                  <a:gd name="connsiteY229" fmla="*/ 771755 h 1160647"/>
                  <a:gd name="connsiteX230" fmla="*/ 1321778 w 3079941"/>
                  <a:gd name="connsiteY230" fmla="*/ 726358 h 1160647"/>
                  <a:gd name="connsiteX231" fmla="*/ 1322538 w 3079941"/>
                  <a:gd name="connsiteY231" fmla="*/ 726358 h 1160647"/>
                  <a:gd name="connsiteX232" fmla="*/ 1327858 w 3079941"/>
                  <a:gd name="connsiteY232" fmla="*/ 726358 h 1160647"/>
                  <a:gd name="connsiteX233" fmla="*/ 1327858 w 3079941"/>
                  <a:gd name="connsiteY233" fmla="*/ 661504 h 1160647"/>
                  <a:gd name="connsiteX234" fmla="*/ 1328872 w 3079941"/>
                  <a:gd name="connsiteY234" fmla="*/ 661504 h 1160647"/>
                  <a:gd name="connsiteX235" fmla="*/ 1335965 w 3079941"/>
                  <a:gd name="connsiteY235" fmla="*/ 661504 h 1160647"/>
                  <a:gd name="connsiteX236" fmla="*/ 1348125 w 3079941"/>
                  <a:gd name="connsiteY236" fmla="*/ 618269 h 1160647"/>
                  <a:gd name="connsiteX237" fmla="*/ 1349392 w 3079941"/>
                  <a:gd name="connsiteY237" fmla="*/ 618269 h 1160647"/>
                  <a:gd name="connsiteX238" fmla="*/ 1358259 w 3079941"/>
                  <a:gd name="connsiteY238" fmla="*/ 618269 h 1160647"/>
                  <a:gd name="connsiteX239" fmla="*/ 1368392 w 3079941"/>
                  <a:gd name="connsiteY239" fmla="*/ 661504 h 1160647"/>
                  <a:gd name="connsiteX240" fmla="*/ 1369405 w 3079941"/>
                  <a:gd name="connsiteY240" fmla="*/ 661504 h 1160647"/>
                  <a:gd name="connsiteX241" fmla="*/ 1376499 w 3079941"/>
                  <a:gd name="connsiteY241" fmla="*/ 661504 h 1160647"/>
                  <a:gd name="connsiteX242" fmla="*/ 1376499 w 3079941"/>
                  <a:gd name="connsiteY242" fmla="*/ 700416 h 1160647"/>
                  <a:gd name="connsiteX243" fmla="*/ 1378272 w 3079941"/>
                  <a:gd name="connsiteY243" fmla="*/ 700416 h 1160647"/>
                  <a:gd name="connsiteX244" fmla="*/ 1390686 w 3079941"/>
                  <a:gd name="connsiteY244" fmla="*/ 700416 h 1160647"/>
                  <a:gd name="connsiteX245" fmla="*/ 1390686 w 3079941"/>
                  <a:gd name="connsiteY245" fmla="*/ 702578 h 1160647"/>
                  <a:gd name="connsiteX246" fmla="*/ 1390686 w 3079941"/>
                  <a:gd name="connsiteY246" fmla="*/ 717710 h 1160647"/>
                  <a:gd name="connsiteX247" fmla="*/ 1394739 w 3079941"/>
                  <a:gd name="connsiteY247" fmla="*/ 715549 h 1160647"/>
                  <a:gd name="connsiteX248" fmla="*/ 1394739 w 3079941"/>
                  <a:gd name="connsiteY248" fmla="*/ 700416 h 1160647"/>
                  <a:gd name="connsiteX249" fmla="*/ 1396259 w 3079941"/>
                  <a:gd name="connsiteY249" fmla="*/ 700416 h 1160647"/>
                  <a:gd name="connsiteX250" fmla="*/ 1406899 w 3079941"/>
                  <a:gd name="connsiteY250" fmla="*/ 700416 h 1160647"/>
                  <a:gd name="connsiteX251" fmla="*/ 1406899 w 3079941"/>
                  <a:gd name="connsiteY251" fmla="*/ 702037 h 1160647"/>
                  <a:gd name="connsiteX252" fmla="*/ 1406899 w 3079941"/>
                  <a:gd name="connsiteY252" fmla="*/ 713387 h 1160647"/>
                  <a:gd name="connsiteX253" fmla="*/ 1437300 w 3079941"/>
                  <a:gd name="connsiteY253" fmla="*/ 713387 h 1160647"/>
                  <a:gd name="connsiteX254" fmla="*/ 1437300 w 3079941"/>
                  <a:gd name="connsiteY254" fmla="*/ 676637 h 1160647"/>
                  <a:gd name="connsiteX255" fmla="*/ 1438566 w 3079941"/>
                  <a:gd name="connsiteY255" fmla="*/ 676637 h 1160647"/>
                  <a:gd name="connsiteX256" fmla="*/ 1447433 w 3079941"/>
                  <a:gd name="connsiteY256" fmla="*/ 676637 h 1160647"/>
                  <a:gd name="connsiteX257" fmla="*/ 1447433 w 3079941"/>
                  <a:gd name="connsiteY257" fmla="*/ 698254 h 1160647"/>
                  <a:gd name="connsiteX258" fmla="*/ 1449460 w 3079941"/>
                  <a:gd name="connsiteY258" fmla="*/ 665828 h 1160647"/>
                  <a:gd name="connsiteX259" fmla="*/ 1471753 w 3079941"/>
                  <a:gd name="connsiteY259" fmla="*/ 665828 h 1160647"/>
                  <a:gd name="connsiteX260" fmla="*/ 1471753 w 3079941"/>
                  <a:gd name="connsiteY260" fmla="*/ 664206 h 1160647"/>
                  <a:gd name="connsiteX261" fmla="*/ 1471753 w 3079941"/>
                  <a:gd name="connsiteY261" fmla="*/ 652857 h 1160647"/>
                  <a:gd name="connsiteX262" fmla="*/ 1472513 w 3079941"/>
                  <a:gd name="connsiteY262" fmla="*/ 652857 h 1160647"/>
                  <a:gd name="connsiteX263" fmla="*/ 1477833 w 3079941"/>
                  <a:gd name="connsiteY263" fmla="*/ 652857 h 1160647"/>
                  <a:gd name="connsiteX264" fmla="*/ 1477833 w 3079941"/>
                  <a:gd name="connsiteY264" fmla="*/ 650966 h 1160647"/>
                  <a:gd name="connsiteX265" fmla="*/ 1477833 w 3079941"/>
                  <a:gd name="connsiteY265" fmla="*/ 637725 h 1160647"/>
                  <a:gd name="connsiteX266" fmla="*/ 1481887 w 3079941"/>
                  <a:gd name="connsiteY266" fmla="*/ 644210 h 1160647"/>
                  <a:gd name="connsiteX267" fmla="*/ 1484167 w 3079941"/>
                  <a:gd name="connsiteY267" fmla="*/ 644210 h 1160647"/>
                  <a:gd name="connsiteX268" fmla="*/ 1500127 w 3079941"/>
                  <a:gd name="connsiteY268" fmla="*/ 644210 h 1160647"/>
                  <a:gd name="connsiteX269" fmla="*/ 1500127 w 3079941"/>
                  <a:gd name="connsiteY269" fmla="*/ 643399 h 1160647"/>
                  <a:gd name="connsiteX270" fmla="*/ 1500127 w 3079941"/>
                  <a:gd name="connsiteY270" fmla="*/ 637725 h 1160647"/>
                  <a:gd name="connsiteX271" fmla="*/ 1500887 w 3079941"/>
                  <a:gd name="connsiteY271" fmla="*/ 637725 h 1160647"/>
                  <a:gd name="connsiteX272" fmla="*/ 1506207 w 3079941"/>
                  <a:gd name="connsiteY272" fmla="*/ 637725 h 1160647"/>
                  <a:gd name="connsiteX273" fmla="*/ 1506207 w 3079941"/>
                  <a:gd name="connsiteY273" fmla="*/ 639076 h 1160647"/>
                  <a:gd name="connsiteX274" fmla="*/ 1506207 w 3079941"/>
                  <a:gd name="connsiteY274" fmla="*/ 648534 h 1160647"/>
                  <a:gd name="connsiteX275" fmla="*/ 1544714 w 3079941"/>
                  <a:gd name="connsiteY275" fmla="*/ 648534 h 1160647"/>
                  <a:gd name="connsiteX276" fmla="*/ 1544714 w 3079941"/>
                  <a:gd name="connsiteY276" fmla="*/ 786887 h 1160647"/>
                  <a:gd name="connsiteX277" fmla="*/ 1546234 w 3079941"/>
                  <a:gd name="connsiteY277" fmla="*/ 786887 h 1160647"/>
                  <a:gd name="connsiteX278" fmla="*/ 1556874 w 3079941"/>
                  <a:gd name="connsiteY278" fmla="*/ 786887 h 1160647"/>
                  <a:gd name="connsiteX279" fmla="*/ 1556874 w 3079941"/>
                  <a:gd name="connsiteY279" fmla="*/ 773917 h 1160647"/>
                  <a:gd name="connsiteX280" fmla="*/ 1560928 w 3079941"/>
                  <a:gd name="connsiteY280" fmla="*/ 773917 h 1160647"/>
                  <a:gd name="connsiteX281" fmla="*/ 1560928 w 3079941"/>
                  <a:gd name="connsiteY281" fmla="*/ 786887 h 1160647"/>
                  <a:gd name="connsiteX282" fmla="*/ 1591328 w 3079941"/>
                  <a:gd name="connsiteY282" fmla="*/ 786887 h 1160647"/>
                  <a:gd name="connsiteX283" fmla="*/ 1591328 w 3079941"/>
                  <a:gd name="connsiteY283" fmla="*/ 756622 h 1160647"/>
                  <a:gd name="connsiteX284" fmla="*/ 1603488 w 3079941"/>
                  <a:gd name="connsiteY284" fmla="*/ 756622 h 1160647"/>
                  <a:gd name="connsiteX285" fmla="*/ 1615648 w 3079941"/>
                  <a:gd name="connsiteY285" fmla="*/ 754461 h 1160647"/>
                  <a:gd name="connsiteX286" fmla="*/ 1619702 w 3079941"/>
                  <a:gd name="connsiteY286" fmla="*/ 756622 h 1160647"/>
                  <a:gd name="connsiteX287" fmla="*/ 1629835 w 3079941"/>
                  <a:gd name="connsiteY287" fmla="*/ 756622 h 1160647"/>
                  <a:gd name="connsiteX288" fmla="*/ 1629835 w 3079941"/>
                  <a:gd name="connsiteY288" fmla="*/ 786887 h 1160647"/>
                  <a:gd name="connsiteX289" fmla="*/ 1637942 w 3079941"/>
                  <a:gd name="connsiteY289" fmla="*/ 786887 h 1160647"/>
                  <a:gd name="connsiteX290" fmla="*/ 1637942 w 3079941"/>
                  <a:gd name="connsiteY290" fmla="*/ 804182 h 1160647"/>
                  <a:gd name="connsiteX291" fmla="*/ 1647278 w 3079941"/>
                  <a:gd name="connsiteY291" fmla="*/ 805087 h 1160647"/>
                  <a:gd name="connsiteX292" fmla="*/ 1660236 w 3079941"/>
                  <a:gd name="connsiteY292" fmla="*/ 805087 h 1160647"/>
                  <a:gd name="connsiteX293" fmla="*/ 1660236 w 3079941"/>
                  <a:gd name="connsiteY293" fmla="*/ 789049 h 1160647"/>
                  <a:gd name="connsiteX294" fmla="*/ 1728192 w 3079941"/>
                  <a:gd name="connsiteY294" fmla="*/ 789049 h 1160647"/>
                  <a:gd name="connsiteX295" fmla="*/ 1728192 w 3079941"/>
                  <a:gd name="connsiteY295" fmla="*/ 703796 h 1160647"/>
                  <a:gd name="connsiteX296" fmla="*/ 1800200 w 3079941"/>
                  <a:gd name="connsiteY296" fmla="*/ 703796 h 1160647"/>
                  <a:gd name="connsiteX297" fmla="*/ 1800200 w 3079941"/>
                  <a:gd name="connsiteY297" fmla="*/ 782564 h 1160647"/>
                  <a:gd name="connsiteX298" fmla="*/ 1802104 w 3079941"/>
                  <a:gd name="connsiteY298" fmla="*/ 782564 h 1160647"/>
                  <a:gd name="connsiteX299" fmla="*/ 1803346 w 3079941"/>
                  <a:gd name="connsiteY299" fmla="*/ 805087 h 1160647"/>
                  <a:gd name="connsiteX300" fmla="*/ 1813022 w 3079941"/>
                  <a:gd name="connsiteY300" fmla="*/ 805087 h 1160647"/>
                  <a:gd name="connsiteX301" fmla="*/ 1814264 w 3079941"/>
                  <a:gd name="connsiteY301" fmla="*/ 782564 h 1160647"/>
                  <a:gd name="connsiteX302" fmla="*/ 1820344 w 3079941"/>
                  <a:gd name="connsiteY302" fmla="*/ 782564 h 1160647"/>
                  <a:gd name="connsiteX303" fmla="*/ 1821586 w 3079941"/>
                  <a:gd name="connsiteY303" fmla="*/ 805087 h 1160647"/>
                  <a:gd name="connsiteX304" fmla="*/ 1872208 w 3079941"/>
                  <a:gd name="connsiteY304" fmla="*/ 805087 h 1160647"/>
                  <a:gd name="connsiteX305" fmla="*/ 1872208 w 3079941"/>
                  <a:gd name="connsiteY305" fmla="*/ 642059 h 1160647"/>
                  <a:gd name="connsiteX306" fmla="*/ 2069535 w 3079941"/>
                  <a:gd name="connsiteY306" fmla="*/ 642059 h 1160647"/>
                  <a:gd name="connsiteX307" fmla="*/ 2069535 w 3079941"/>
                  <a:gd name="connsiteY307" fmla="*/ 805087 h 1160647"/>
                  <a:gd name="connsiteX308" fmla="*/ 2088232 w 3079941"/>
                  <a:gd name="connsiteY308" fmla="*/ 805087 h 1160647"/>
                  <a:gd name="connsiteX309" fmla="*/ 2088232 w 3079941"/>
                  <a:gd name="connsiteY309" fmla="*/ 722394 h 1160647"/>
                  <a:gd name="connsiteX310" fmla="*/ 2183352 w 3079941"/>
                  <a:gd name="connsiteY310" fmla="*/ 722394 h 1160647"/>
                  <a:gd name="connsiteX311" fmla="*/ 2195282 w 3079941"/>
                  <a:gd name="connsiteY311" fmla="*/ 404253 h 1160647"/>
                  <a:gd name="connsiteX312" fmla="*/ 2183122 w 3079941"/>
                  <a:gd name="connsiteY312" fmla="*/ 382635 h 1160647"/>
                  <a:gd name="connsiteX313" fmla="*/ 2177042 w 3079941"/>
                  <a:gd name="connsiteY313" fmla="*/ 378311 h 1160647"/>
                  <a:gd name="connsiteX314" fmla="*/ 2185149 w 3079941"/>
                  <a:gd name="connsiteY314" fmla="*/ 354532 h 1160647"/>
                  <a:gd name="connsiteX315" fmla="*/ 2185149 w 3079941"/>
                  <a:gd name="connsiteY315" fmla="*/ 337238 h 1160647"/>
                  <a:gd name="connsiteX316" fmla="*/ 2199336 w 3079941"/>
                  <a:gd name="connsiteY316" fmla="*/ 337238 h 1160647"/>
                  <a:gd name="connsiteX317" fmla="*/ 2199336 w 3079941"/>
                  <a:gd name="connsiteY317" fmla="*/ 315620 h 1160647"/>
                  <a:gd name="connsiteX318" fmla="*/ 2201362 w 3079941"/>
                  <a:gd name="connsiteY318" fmla="*/ 311296 h 1160647"/>
                  <a:gd name="connsiteX319" fmla="*/ 2201362 w 3079941"/>
                  <a:gd name="connsiteY319" fmla="*/ 233472 h 1160647"/>
                  <a:gd name="connsiteX320" fmla="*/ 2199336 w 3079941"/>
                  <a:gd name="connsiteY320" fmla="*/ 226987 h 1160647"/>
                  <a:gd name="connsiteX321" fmla="*/ 2205416 w 3079941"/>
                  <a:gd name="connsiteY321" fmla="*/ 220501 h 1160647"/>
                  <a:gd name="connsiteX322" fmla="*/ 2205416 w 3079941"/>
                  <a:gd name="connsiteY322" fmla="*/ 162133 h 1160647"/>
                  <a:gd name="connsiteX323" fmla="*/ 2207442 w 3079941"/>
                  <a:gd name="connsiteY323" fmla="*/ 157810 h 1160647"/>
                  <a:gd name="connsiteX324" fmla="*/ 2207442 w 3079941"/>
                  <a:gd name="connsiteY324" fmla="*/ 101604 h 1160647"/>
                  <a:gd name="connsiteX325" fmla="*/ 2209469 w 3079941"/>
                  <a:gd name="connsiteY325" fmla="*/ 82148 h 1160647"/>
                  <a:gd name="connsiteX326" fmla="*/ 2213523 w 3079941"/>
                  <a:gd name="connsiteY326" fmla="*/ 99442 h 1160647"/>
                  <a:gd name="connsiteX327" fmla="*/ 2215549 w 3079941"/>
                  <a:gd name="connsiteY327" fmla="*/ 157810 h 1160647"/>
                  <a:gd name="connsiteX328" fmla="*/ 2217576 w 3079941"/>
                  <a:gd name="connsiteY328" fmla="*/ 220501 h 1160647"/>
                  <a:gd name="connsiteX329" fmla="*/ 2223656 w 3079941"/>
                  <a:gd name="connsiteY329" fmla="*/ 226987 h 1160647"/>
                  <a:gd name="connsiteX330" fmla="*/ 2221629 w 3079941"/>
                  <a:gd name="connsiteY330" fmla="*/ 233472 h 1160647"/>
                  <a:gd name="connsiteX331" fmla="*/ 2221629 w 3079941"/>
                  <a:gd name="connsiteY331" fmla="*/ 311296 h 1160647"/>
                  <a:gd name="connsiteX332" fmla="*/ 2223656 w 3079941"/>
                  <a:gd name="connsiteY332" fmla="*/ 315620 h 1160647"/>
                  <a:gd name="connsiteX333" fmla="*/ 2223656 w 3079941"/>
                  <a:gd name="connsiteY333" fmla="*/ 337238 h 1160647"/>
                  <a:gd name="connsiteX334" fmla="*/ 2237843 w 3079941"/>
                  <a:gd name="connsiteY334" fmla="*/ 337238 h 1160647"/>
                  <a:gd name="connsiteX335" fmla="*/ 2237843 w 3079941"/>
                  <a:gd name="connsiteY335" fmla="*/ 354532 h 1160647"/>
                  <a:gd name="connsiteX336" fmla="*/ 2245950 w 3079941"/>
                  <a:gd name="connsiteY336" fmla="*/ 378311 h 1160647"/>
                  <a:gd name="connsiteX337" fmla="*/ 2239870 w 3079941"/>
                  <a:gd name="connsiteY337" fmla="*/ 382635 h 1160647"/>
                  <a:gd name="connsiteX338" fmla="*/ 2227709 w 3079941"/>
                  <a:gd name="connsiteY338" fmla="*/ 404253 h 1160647"/>
                  <a:gd name="connsiteX339" fmla="*/ 2235816 w 3079941"/>
                  <a:gd name="connsiteY339" fmla="*/ 657181 h 1160647"/>
                  <a:gd name="connsiteX340" fmla="*/ 2300670 w 3079941"/>
                  <a:gd name="connsiteY340" fmla="*/ 657181 h 1160647"/>
                  <a:gd name="connsiteX341" fmla="*/ 2300670 w 3079941"/>
                  <a:gd name="connsiteY341" fmla="*/ 732843 h 1160647"/>
                  <a:gd name="connsiteX342" fmla="*/ 2308777 w 3079941"/>
                  <a:gd name="connsiteY342" fmla="*/ 732843 h 1160647"/>
                  <a:gd name="connsiteX343" fmla="*/ 2310804 w 3079941"/>
                  <a:gd name="connsiteY343" fmla="*/ 726358 h 1160647"/>
                  <a:gd name="connsiteX344" fmla="*/ 2316884 w 3079941"/>
                  <a:gd name="connsiteY344" fmla="*/ 726358 h 1160647"/>
                  <a:gd name="connsiteX345" fmla="*/ 2318911 w 3079941"/>
                  <a:gd name="connsiteY345" fmla="*/ 735005 h 1160647"/>
                  <a:gd name="connsiteX346" fmla="*/ 2331071 w 3079941"/>
                  <a:gd name="connsiteY346" fmla="*/ 735005 h 1160647"/>
                  <a:gd name="connsiteX347" fmla="*/ 2331071 w 3079941"/>
                  <a:gd name="connsiteY347" fmla="*/ 728519 h 1160647"/>
                  <a:gd name="connsiteX348" fmla="*/ 2353364 w 3079941"/>
                  <a:gd name="connsiteY348" fmla="*/ 728519 h 1160647"/>
                  <a:gd name="connsiteX349" fmla="*/ 2353364 w 3079941"/>
                  <a:gd name="connsiteY349" fmla="*/ 735005 h 1160647"/>
                  <a:gd name="connsiteX350" fmla="*/ 2373631 w 3079941"/>
                  <a:gd name="connsiteY350" fmla="*/ 735005 h 1160647"/>
                  <a:gd name="connsiteX351" fmla="*/ 2373631 w 3079941"/>
                  <a:gd name="connsiteY351" fmla="*/ 780402 h 1160647"/>
                  <a:gd name="connsiteX352" fmla="*/ 2387818 w 3079941"/>
                  <a:gd name="connsiteY352" fmla="*/ 780402 h 1160647"/>
                  <a:gd name="connsiteX353" fmla="*/ 2387818 w 3079941"/>
                  <a:gd name="connsiteY353" fmla="*/ 767431 h 1160647"/>
                  <a:gd name="connsiteX354" fmla="*/ 2404032 w 3079941"/>
                  <a:gd name="connsiteY354" fmla="*/ 767431 h 1160647"/>
                  <a:gd name="connsiteX355" fmla="*/ 2404032 w 3079941"/>
                  <a:gd name="connsiteY355" fmla="*/ 588004 h 1160647"/>
                  <a:gd name="connsiteX356" fmla="*/ 2410112 w 3079941"/>
                  <a:gd name="connsiteY356" fmla="*/ 581518 h 1160647"/>
                  <a:gd name="connsiteX357" fmla="*/ 2483073 w 3079941"/>
                  <a:gd name="connsiteY357" fmla="*/ 581518 h 1160647"/>
                  <a:gd name="connsiteX358" fmla="*/ 2483073 w 3079941"/>
                  <a:gd name="connsiteY358" fmla="*/ 590166 h 1160647"/>
                  <a:gd name="connsiteX359" fmla="*/ 2493206 w 3079941"/>
                  <a:gd name="connsiteY359" fmla="*/ 590166 h 1160647"/>
                  <a:gd name="connsiteX360" fmla="*/ 2493206 w 3079941"/>
                  <a:gd name="connsiteY360" fmla="*/ 704740 h 1160647"/>
                  <a:gd name="connsiteX361" fmla="*/ 2515500 w 3079941"/>
                  <a:gd name="connsiteY361" fmla="*/ 704740 h 1160647"/>
                  <a:gd name="connsiteX362" fmla="*/ 2515500 w 3079941"/>
                  <a:gd name="connsiteY362" fmla="*/ 637725 h 1160647"/>
                  <a:gd name="connsiteX363" fmla="*/ 2541847 w 3079941"/>
                  <a:gd name="connsiteY363" fmla="*/ 637725 h 1160647"/>
                  <a:gd name="connsiteX364" fmla="*/ 2545900 w 3079941"/>
                  <a:gd name="connsiteY364" fmla="*/ 633401 h 1160647"/>
                  <a:gd name="connsiteX365" fmla="*/ 2554007 w 3079941"/>
                  <a:gd name="connsiteY365" fmla="*/ 633401 h 1160647"/>
                  <a:gd name="connsiteX366" fmla="*/ 2558060 w 3079941"/>
                  <a:gd name="connsiteY366" fmla="*/ 637725 h 1160647"/>
                  <a:gd name="connsiteX367" fmla="*/ 2580354 w 3079941"/>
                  <a:gd name="connsiteY367" fmla="*/ 637725 h 1160647"/>
                  <a:gd name="connsiteX368" fmla="*/ 2580354 w 3079941"/>
                  <a:gd name="connsiteY368" fmla="*/ 520989 h 1160647"/>
                  <a:gd name="connsiteX369" fmla="*/ 2637101 w 3079941"/>
                  <a:gd name="connsiteY369" fmla="*/ 510180 h 1160647"/>
                  <a:gd name="connsiteX370" fmla="*/ 2637101 w 3079941"/>
                  <a:gd name="connsiteY370" fmla="*/ 511261 h 1160647"/>
                  <a:gd name="connsiteX371" fmla="*/ 2637101 w 3079941"/>
                  <a:gd name="connsiteY371" fmla="*/ 518827 h 1160647"/>
                  <a:gd name="connsiteX372" fmla="*/ 2663448 w 3079941"/>
                  <a:gd name="connsiteY372" fmla="*/ 518827 h 1160647"/>
                  <a:gd name="connsiteX373" fmla="*/ 2663448 w 3079941"/>
                  <a:gd name="connsiteY373" fmla="*/ 773917 h 1160647"/>
                  <a:gd name="connsiteX374" fmla="*/ 2685742 w 3079941"/>
                  <a:gd name="connsiteY374" fmla="*/ 773917 h 1160647"/>
                  <a:gd name="connsiteX375" fmla="*/ 2685742 w 3079941"/>
                  <a:gd name="connsiteY375" fmla="*/ 769593 h 1160647"/>
                  <a:gd name="connsiteX376" fmla="*/ 2697902 w 3079941"/>
                  <a:gd name="connsiteY376" fmla="*/ 769593 h 1160647"/>
                  <a:gd name="connsiteX377" fmla="*/ 2697902 w 3079941"/>
                  <a:gd name="connsiteY377" fmla="*/ 773917 h 1160647"/>
                  <a:gd name="connsiteX378" fmla="*/ 2722222 w 3079941"/>
                  <a:gd name="connsiteY378" fmla="*/ 773917 h 1160647"/>
                  <a:gd name="connsiteX379" fmla="*/ 2722222 w 3079941"/>
                  <a:gd name="connsiteY379" fmla="*/ 760946 h 1160647"/>
                  <a:gd name="connsiteX380" fmla="*/ 2750596 w 3079941"/>
                  <a:gd name="connsiteY380" fmla="*/ 760946 h 1160647"/>
                  <a:gd name="connsiteX381" fmla="*/ 2762756 w 3079941"/>
                  <a:gd name="connsiteY381" fmla="*/ 756622 h 1160647"/>
                  <a:gd name="connsiteX382" fmla="*/ 2783023 w 3079941"/>
                  <a:gd name="connsiteY382" fmla="*/ 760946 h 1160647"/>
                  <a:gd name="connsiteX383" fmla="*/ 2783023 w 3079941"/>
                  <a:gd name="connsiteY383" fmla="*/ 743652 h 1160647"/>
                  <a:gd name="connsiteX384" fmla="*/ 2791130 w 3079941"/>
                  <a:gd name="connsiteY384" fmla="*/ 743652 h 1160647"/>
                  <a:gd name="connsiteX385" fmla="*/ 2791130 w 3079941"/>
                  <a:gd name="connsiteY385" fmla="*/ 730681 h 1160647"/>
                  <a:gd name="connsiteX386" fmla="*/ 2847877 w 3079941"/>
                  <a:gd name="connsiteY386" fmla="*/ 730681 h 1160647"/>
                  <a:gd name="connsiteX387" fmla="*/ 2847877 w 3079941"/>
                  <a:gd name="connsiteY387" fmla="*/ 700416 h 1160647"/>
                  <a:gd name="connsiteX388" fmla="*/ 2866117 w 3079941"/>
                  <a:gd name="connsiteY388" fmla="*/ 700416 h 1160647"/>
                  <a:gd name="connsiteX389" fmla="*/ 2866117 w 3079941"/>
                  <a:gd name="connsiteY389" fmla="*/ 693931 h 1160647"/>
                  <a:gd name="connsiteX390" fmla="*/ 2878277 w 3079941"/>
                  <a:gd name="connsiteY390" fmla="*/ 693931 h 1160647"/>
                  <a:gd name="connsiteX391" fmla="*/ 2878277 w 3079941"/>
                  <a:gd name="connsiteY391" fmla="*/ 700416 h 1160647"/>
                  <a:gd name="connsiteX392" fmla="*/ 2894491 w 3079941"/>
                  <a:gd name="connsiteY392" fmla="*/ 700416 h 1160647"/>
                  <a:gd name="connsiteX393" fmla="*/ 2894491 w 3079941"/>
                  <a:gd name="connsiteY393" fmla="*/ 750137 h 1160647"/>
                  <a:gd name="connsiteX394" fmla="*/ 2926918 w 3079941"/>
                  <a:gd name="connsiteY394" fmla="*/ 750137 h 1160647"/>
                  <a:gd name="connsiteX395" fmla="*/ 2926918 w 3079941"/>
                  <a:gd name="connsiteY395" fmla="*/ 724196 h 1160647"/>
                  <a:gd name="connsiteX396" fmla="*/ 2965425 w 3079941"/>
                  <a:gd name="connsiteY396" fmla="*/ 724196 h 1160647"/>
                  <a:gd name="connsiteX397" fmla="*/ 2965425 w 3079941"/>
                  <a:gd name="connsiteY397" fmla="*/ 693931 h 1160647"/>
                  <a:gd name="connsiteX398" fmla="*/ 3014066 w 3079941"/>
                  <a:gd name="connsiteY398" fmla="*/ 693931 h 1160647"/>
                  <a:gd name="connsiteX399" fmla="*/ 3014066 w 3079941"/>
                  <a:gd name="connsiteY399" fmla="*/ 805087 h 1160647"/>
                  <a:gd name="connsiteX400" fmla="*/ 3014066 w 3079941"/>
                  <a:gd name="connsiteY400" fmla="*/ 818866 h 1160647"/>
                  <a:gd name="connsiteX401" fmla="*/ 3079941 w 3079941"/>
                  <a:gd name="connsiteY401" fmla="*/ 818866 h 1160647"/>
                  <a:gd name="connsiteX402" fmla="*/ 3079941 w 3079941"/>
                  <a:gd name="connsiteY402" fmla="*/ 1160647 h 1160647"/>
                  <a:gd name="connsiteX403" fmla="*/ 200958 w 3079941"/>
                  <a:gd name="connsiteY403" fmla="*/ 1160647 h 1160647"/>
                  <a:gd name="connsiteX404" fmla="*/ 0 w 3079941"/>
                  <a:gd name="connsiteY404" fmla="*/ 1126882 h 1160647"/>
                  <a:gd name="connsiteX405" fmla="*/ 55096 w 3079941"/>
                  <a:gd name="connsiteY405" fmla="*/ 886329 h 1160647"/>
                  <a:gd name="connsiteX406" fmla="*/ 55096 w 3079941"/>
                  <a:gd name="connsiteY406" fmla="*/ 724196 h 1160647"/>
                  <a:gd name="connsiteX407" fmla="*/ 75363 w 3079941"/>
                  <a:gd name="connsiteY407" fmla="*/ 724196 h 1160647"/>
                  <a:gd name="connsiteX408" fmla="*/ 75870 w 3079941"/>
                  <a:gd name="connsiteY408" fmla="*/ 723115 h 1160647"/>
                  <a:gd name="connsiteX409" fmla="*/ 79416 w 3079941"/>
                  <a:gd name="connsiteY409" fmla="*/ 715549 h 1160647"/>
                  <a:gd name="connsiteX410" fmla="*/ 81190 w 3079941"/>
                  <a:gd name="connsiteY410" fmla="*/ 715819 h 1160647"/>
                  <a:gd name="connsiteX411" fmla="*/ 93603 w 3079941"/>
                  <a:gd name="connsiteY411" fmla="*/ 717710 h 1160647"/>
                  <a:gd name="connsiteX412" fmla="*/ 94110 w 3079941"/>
                  <a:gd name="connsiteY412" fmla="*/ 719062 h 1160647"/>
                  <a:gd name="connsiteX413" fmla="*/ 97656 w 3079941"/>
                  <a:gd name="connsiteY413" fmla="*/ 728519 h 1160647"/>
                  <a:gd name="connsiteX414" fmla="*/ 124003 w 3079941"/>
                  <a:gd name="connsiteY414" fmla="*/ 730681 h 1160647"/>
                  <a:gd name="connsiteX415" fmla="*/ 124003 w 3079941"/>
                  <a:gd name="connsiteY415" fmla="*/ 607460 h 1160647"/>
                  <a:gd name="connsiteX416" fmla="*/ 126030 w 3079941"/>
                  <a:gd name="connsiteY416" fmla="*/ 607460 h 1160647"/>
                  <a:gd name="connsiteX417" fmla="*/ 140217 w 3079941"/>
                  <a:gd name="connsiteY417" fmla="*/ 607460 h 1160647"/>
                  <a:gd name="connsiteX418" fmla="*/ 140217 w 3079941"/>
                  <a:gd name="connsiteY418" fmla="*/ 471268 h 1160647"/>
                  <a:gd name="connsiteX419" fmla="*/ 141990 w 3079941"/>
                  <a:gd name="connsiteY419" fmla="*/ 471268 h 1160647"/>
                  <a:gd name="connsiteX420" fmla="*/ 154404 w 3079941"/>
                  <a:gd name="connsiteY420" fmla="*/ 471268 h 1160647"/>
                  <a:gd name="connsiteX421" fmla="*/ 154404 w 3079941"/>
                  <a:gd name="connsiteY421" fmla="*/ 356694 h 1160647"/>
                  <a:gd name="connsiteX422" fmla="*/ 158457 w 3079941"/>
                  <a:gd name="connsiteY422" fmla="*/ 328590 h 1160647"/>
                  <a:gd name="connsiteX423" fmla="*/ 160484 w 3079941"/>
                  <a:gd name="connsiteY423" fmla="*/ 328590 h 1160647"/>
                  <a:gd name="connsiteX424" fmla="*/ 174671 w 3079941"/>
                  <a:gd name="connsiteY424" fmla="*/ 328590 h 1160647"/>
                  <a:gd name="connsiteX425" fmla="*/ 211151 w 3079941"/>
                  <a:gd name="connsiteY425" fmla="*/ 246443 h 1160647"/>
                  <a:gd name="connsiteX426" fmla="*/ 215205 w 3079941"/>
                  <a:gd name="connsiteY426" fmla="*/ 0 h 1160647"/>
                  <a:gd name="connsiteX0" fmla="*/ 215205 w 3079941"/>
                  <a:gd name="connsiteY0" fmla="*/ 0 h 1160647"/>
                  <a:gd name="connsiteX1" fmla="*/ 217231 w 3079941"/>
                  <a:gd name="connsiteY1" fmla="*/ 246443 h 1160647"/>
                  <a:gd name="connsiteX2" fmla="*/ 255738 w 3079941"/>
                  <a:gd name="connsiteY2" fmla="*/ 326429 h 1160647"/>
                  <a:gd name="connsiteX3" fmla="*/ 257765 w 3079941"/>
                  <a:gd name="connsiteY3" fmla="*/ 326429 h 1160647"/>
                  <a:gd name="connsiteX4" fmla="*/ 271952 w 3079941"/>
                  <a:gd name="connsiteY4" fmla="*/ 326429 h 1160647"/>
                  <a:gd name="connsiteX5" fmla="*/ 271952 w 3079941"/>
                  <a:gd name="connsiteY5" fmla="*/ 350208 h 1160647"/>
                  <a:gd name="connsiteX6" fmla="*/ 272459 w 3079941"/>
                  <a:gd name="connsiteY6" fmla="*/ 351019 h 1160647"/>
                  <a:gd name="connsiteX7" fmla="*/ 276005 w 3079941"/>
                  <a:gd name="connsiteY7" fmla="*/ 356694 h 1160647"/>
                  <a:gd name="connsiteX8" fmla="*/ 276005 w 3079941"/>
                  <a:gd name="connsiteY8" fmla="*/ 471268 h 1160647"/>
                  <a:gd name="connsiteX9" fmla="*/ 278285 w 3079941"/>
                  <a:gd name="connsiteY9" fmla="*/ 471268 h 1160647"/>
                  <a:gd name="connsiteX10" fmla="*/ 294246 w 3079941"/>
                  <a:gd name="connsiteY10" fmla="*/ 471268 h 1160647"/>
                  <a:gd name="connsiteX11" fmla="*/ 294246 w 3079941"/>
                  <a:gd name="connsiteY11" fmla="*/ 611783 h 1160647"/>
                  <a:gd name="connsiteX12" fmla="*/ 295766 w 3079941"/>
                  <a:gd name="connsiteY12" fmla="*/ 611513 h 1160647"/>
                  <a:gd name="connsiteX13" fmla="*/ 306406 w 3079941"/>
                  <a:gd name="connsiteY13" fmla="*/ 609622 h 1160647"/>
                  <a:gd name="connsiteX14" fmla="*/ 304379 w 3079941"/>
                  <a:gd name="connsiteY14" fmla="*/ 698254 h 1160647"/>
                  <a:gd name="connsiteX15" fmla="*/ 305899 w 3079941"/>
                  <a:gd name="connsiteY15" fmla="*/ 698525 h 1160647"/>
                  <a:gd name="connsiteX16" fmla="*/ 316539 w 3079941"/>
                  <a:gd name="connsiteY16" fmla="*/ 700416 h 1160647"/>
                  <a:gd name="connsiteX17" fmla="*/ 316792 w 3079941"/>
                  <a:gd name="connsiteY17" fmla="*/ 701227 h 1160647"/>
                  <a:gd name="connsiteX18" fmla="*/ 318566 w 3079941"/>
                  <a:gd name="connsiteY18" fmla="*/ 706902 h 1160647"/>
                  <a:gd name="connsiteX19" fmla="*/ 319326 w 3079941"/>
                  <a:gd name="connsiteY19" fmla="*/ 704470 h 1160647"/>
                  <a:gd name="connsiteX20" fmla="*/ 324646 w 3079941"/>
                  <a:gd name="connsiteY20" fmla="*/ 687446 h 1160647"/>
                  <a:gd name="connsiteX21" fmla="*/ 326419 w 3079941"/>
                  <a:gd name="connsiteY21" fmla="*/ 687446 h 1160647"/>
                  <a:gd name="connsiteX22" fmla="*/ 338833 w 3079941"/>
                  <a:gd name="connsiteY22" fmla="*/ 687446 h 1160647"/>
                  <a:gd name="connsiteX23" fmla="*/ 338833 w 3079941"/>
                  <a:gd name="connsiteY23" fmla="*/ 719872 h 1160647"/>
                  <a:gd name="connsiteX24" fmla="*/ 339846 w 3079941"/>
                  <a:gd name="connsiteY24" fmla="*/ 720413 h 1160647"/>
                  <a:gd name="connsiteX25" fmla="*/ 346940 w 3079941"/>
                  <a:gd name="connsiteY25" fmla="*/ 724196 h 1160647"/>
                  <a:gd name="connsiteX26" fmla="*/ 346940 w 3079941"/>
                  <a:gd name="connsiteY26" fmla="*/ 725547 h 1160647"/>
                  <a:gd name="connsiteX27" fmla="*/ 346940 w 3079941"/>
                  <a:gd name="connsiteY27" fmla="*/ 735005 h 1160647"/>
                  <a:gd name="connsiteX28" fmla="*/ 391527 w 3079941"/>
                  <a:gd name="connsiteY28" fmla="*/ 735005 h 1160647"/>
                  <a:gd name="connsiteX29" fmla="*/ 391527 w 3079941"/>
                  <a:gd name="connsiteY29" fmla="*/ 736086 h 1160647"/>
                  <a:gd name="connsiteX30" fmla="*/ 391527 w 3079941"/>
                  <a:gd name="connsiteY30" fmla="*/ 743652 h 1160647"/>
                  <a:gd name="connsiteX31" fmla="*/ 393553 w 3079941"/>
                  <a:gd name="connsiteY31" fmla="*/ 743652 h 1160647"/>
                  <a:gd name="connsiteX32" fmla="*/ 407740 w 3079941"/>
                  <a:gd name="connsiteY32" fmla="*/ 743652 h 1160647"/>
                  <a:gd name="connsiteX33" fmla="*/ 407740 w 3079941"/>
                  <a:gd name="connsiteY33" fmla="*/ 713387 h 1160647"/>
                  <a:gd name="connsiteX34" fmla="*/ 452327 w 3079941"/>
                  <a:gd name="connsiteY34" fmla="*/ 713387 h 1160647"/>
                  <a:gd name="connsiteX35" fmla="*/ 452327 w 3079941"/>
                  <a:gd name="connsiteY35" fmla="*/ 712036 h 1160647"/>
                  <a:gd name="connsiteX36" fmla="*/ 452327 w 3079941"/>
                  <a:gd name="connsiteY36" fmla="*/ 702578 h 1160647"/>
                  <a:gd name="connsiteX37" fmla="*/ 453341 w 3079941"/>
                  <a:gd name="connsiteY37" fmla="*/ 702578 h 1160647"/>
                  <a:gd name="connsiteX38" fmla="*/ 460434 w 3079941"/>
                  <a:gd name="connsiteY38" fmla="*/ 702578 h 1160647"/>
                  <a:gd name="connsiteX39" fmla="*/ 460434 w 3079941"/>
                  <a:gd name="connsiteY39" fmla="*/ 700687 h 1160647"/>
                  <a:gd name="connsiteX40" fmla="*/ 460434 w 3079941"/>
                  <a:gd name="connsiteY40" fmla="*/ 687446 h 1160647"/>
                  <a:gd name="connsiteX41" fmla="*/ 461194 w 3079941"/>
                  <a:gd name="connsiteY41" fmla="*/ 687446 h 1160647"/>
                  <a:gd name="connsiteX42" fmla="*/ 466514 w 3079941"/>
                  <a:gd name="connsiteY42" fmla="*/ 687446 h 1160647"/>
                  <a:gd name="connsiteX43" fmla="*/ 466514 w 3079941"/>
                  <a:gd name="connsiteY43" fmla="*/ 686365 h 1160647"/>
                  <a:gd name="connsiteX44" fmla="*/ 466514 w 3079941"/>
                  <a:gd name="connsiteY44" fmla="*/ 678798 h 1160647"/>
                  <a:gd name="connsiteX45" fmla="*/ 468541 w 3079941"/>
                  <a:gd name="connsiteY45" fmla="*/ 678798 h 1160647"/>
                  <a:gd name="connsiteX46" fmla="*/ 482728 w 3079941"/>
                  <a:gd name="connsiteY46" fmla="*/ 678798 h 1160647"/>
                  <a:gd name="connsiteX47" fmla="*/ 482728 w 3079941"/>
                  <a:gd name="connsiteY47" fmla="*/ 679879 h 1160647"/>
                  <a:gd name="connsiteX48" fmla="*/ 482728 w 3079941"/>
                  <a:gd name="connsiteY48" fmla="*/ 687446 h 1160647"/>
                  <a:gd name="connsiteX49" fmla="*/ 505021 w 3079941"/>
                  <a:gd name="connsiteY49" fmla="*/ 687446 h 1160647"/>
                  <a:gd name="connsiteX50" fmla="*/ 505021 w 3079941"/>
                  <a:gd name="connsiteY50" fmla="*/ 685554 h 1160647"/>
                  <a:gd name="connsiteX51" fmla="*/ 505021 w 3079941"/>
                  <a:gd name="connsiteY51" fmla="*/ 672313 h 1160647"/>
                  <a:gd name="connsiteX52" fmla="*/ 506795 w 3079941"/>
                  <a:gd name="connsiteY52" fmla="*/ 672313 h 1160647"/>
                  <a:gd name="connsiteX53" fmla="*/ 519208 w 3079941"/>
                  <a:gd name="connsiteY53" fmla="*/ 672313 h 1160647"/>
                  <a:gd name="connsiteX54" fmla="*/ 519208 w 3079941"/>
                  <a:gd name="connsiteY54" fmla="*/ 696093 h 1160647"/>
                  <a:gd name="connsiteX55" fmla="*/ 520222 w 3079941"/>
                  <a:gd name="connsiteY55" fmla="*/ 696093 h 1160647"/>
                  <a:gd name="connsiteX56" fmla="*/ 527315 w 3079941"/>
                  <a:gd name="connsiteY56" fmla="*/ 696093 h 1160647"/>
                  <a:gd name="connsiteX57" fmla="*/ 527315 w 3079941"/>
                  <a:gd name="connsiteY57" fmla="*/ 695012 h 1160647"/>
                  <a:gd name="connsiteX58" fmla="*/ 527315 w 3079941"/>
                  <a:gd name="connsiteY58" fmla="*/ 687446 h 1160647"/>
                  <a:gd name="connsiteX59" fmla="*/ 529088 w 3079941"/>
                  <a:gd name="connsiteY59" fmla="*/ 687446 h 1160647"/>
                  <a:gd name="connsiteX60" fmla="*/ 541502 w 3079941"/>
                  <a:gd name="connsiteY60" fmla="*/ 687446 h 1160647"/>
                  <a:gd name="connsiteX61" fmla="*/ 541502 w 3079941"/>
                  <a:gd name="connsiteY61" fmla="*/ 713387 h 1160647"/>
                  <a:gd name="connsiteX62" fmla="*/ 543529 w 3079941"/>
                  <a:gd name="connsiteY62" fmla="*/ 713387 h 1160647"/>
                  <a:gd name="connsiteX63" fmla="*/ 557715 w 3079941"/>
                  <a:gd name="connsiteY63" fmla="*/ 713387 h 1160647"/>
                  <a:gd name="connsiteX64" fmla="*/ 557715 w 3079941"/>
                  <a:gd name="connsiteY64" fmla="*/ 715008 h 1160647"/>
                  <a:gd name="connsiteX65" fmla="*/ 557715 w 3079941"/>
                  <a:gd name="connsiteY65" fmla="*/ 726358 h 1160647"/>
                  <a:gd name="connsiteX66" fmla="*/ 558475 w 3079941"/>
                  <a:gd name="connsiteY66" fmla="*/ 726358 h 1160647"/>
                  <a:gd name="connsiteX67" fmla="*/ 563796 w 3079941"/>
                  <a:gd name="connsiteY67" fmla="*/ 726358 h 1160647"/>
                  <a:gd name="connsiteX68" fmla="*/ 563796 w 3079941"/>
                  <a:gd name="connsiteY68" fmla="*/ 725547 h 1160647"/>
                  <a:gd name="connsiteX69" fmla="*/ 563796 w 3079941"/>
                  <a:gd name="connsiteY69" fmla="*/ 719872 h 1160647"/>
                  <a:gd name="connsiteX70" fmla="*/ 594196 w 3079941"/>
                  <a:gd name="connsiteY70" fmla="*/ 719872 h 1160647"/>
                  <a:gd name="connsiteX71" fmla="*/ 594196 w 3079941"/>
                  <a:gd name="connsiteY71" fmla="*/ 743652 h 1160647"/>
                  <a:gd name="connsiteX72" fmla="*/ 595209 w 3079941"/>
                  <a:gd name="connsiteY72" fmla="*/ 743652 h 1160647"/>
                  <a:gd name="connsiteX73" fmla="*/ 602303 w 3079941"/>
                  <a:gd name="connsiteY73" fmla="*/ 743652 h 1160647"/>
                  <a:gd name="connsiteX74" fmla="*/ 602303 w 3079941"/>
                  <a:gd name="connsiteY74" fmla="*/ 744733 h 1160647"/>
                  <a:gd name="connsiteX75" fmla="*/ 602303 w 3079941"/>
                  <a:gd name="connsiteY75" fmla="*/ 752299 h 1160647"/>
                  <a:gd name="connsiteX76" fmla="*/ 603063 w 3079941"/>
                  <a:gd name="connsiteY76" fmla="*/ 752299 h 1160647"/>
                  <a:gd name="connsiteX77" fmla="*/ 608383 w 3079941"/>
                  <a:gd name="connsiteY77" fmla="*/ 752299 h 1160647"/>
                  <a:gd name="connsiteX78" fmla="*/ 608383 w 3079941"/>
                  <a:gd name="connsiteY78" fmla="*/ 750137 h 1160647"/>
                  <a:gd name="connsiteX79" fmla="*/ 608383 w 3079941"/>
                  <a:gd name="connsiteY79" fmla="*/ 735005 h 1160647"/>
                  <a:gd name="connsiteX80" fmla="*/ 609396 w 3079941"/>
                  <a:gd name="connsiteY80" fmla="*/ 735005 h 1160647"/>
                  <a:gd name="connsiteX81" fmla="*/ 616490 w 3079941"/>
                  <a:gd name="connsiteY81" fmla="*/ 735005 h 1160647"/>
                  <a:gd name="connsiteX82" fmla="*/ 616490 w 3079941"/>
                  <a:gd name="connsiteY82" fmla="*/ 736086 h 1160647"/>
                  <a:gd name="connsiteX83" fmla="*/ 616490 w 3079941"/>
                  <a:gd name="connsiteY83" fmla="*/ 743652 h 1160647"/>
                  <a:gd name="connsiteX84" fmla="*/ 621810 w 3079941"/>
                  <a:gd name="connsiteY84" fmla="*/ 741659 h 1160647"/>
                  <a:gd name="connsiteX85" fmla="*/ 622570 w 3079941"/>
                  <a:gd name="connsiteY85" fmla="*/ 740679 h 1160647"/>
                  <a:gd name="connsiteX86" fmla="*/ 622570 w 3079941"/>
                  <a:gd name="connsiteY86" fmla="*/ 735005 h 1160647"/>
                  <a:gd name="connsiteX87" fmla="*/ 661077 w 3079941"/>
                  <a:gd name="connsiteY87" fmla="*/ 735005 h 1160647"/>
                  <a:gd name="connsiteX88" fmla="*/ 661077 w 3079941"/>
                  <a:gd name="connsiteY88" fmla="*/ 758784 h 1160647"/>
                  <a:gd name="connsiteX89" fmla="*/ 663103 w 3079941"/>
                  <a:gd name="connsiteY89" fmla="*/ 758784 h 1160647"/>
                  <a:gd name="connsiteX90" fmla="*/ 677290 w 3079941"/>
                  <a:gd name="connsiteY90" fmla="*/ 758784 h 1160647"/>
                  <a:gd name="connsiteX91" fmla="*/ 677290 w 3079941"/>
                  <a:gd name="connsiteY91" fmla="*/ 759865 h 1160647"/>
                  <a:gd name="connsiteX92" fmla="*/ 677290 w 3079941"/>
                  <a:gd name="connsiteY92" fmla="*/ 767431 h 1160647"/>
                  <a:gd name="connsiteX93" fmla="*/ 679064 w 3079941"/>
                  <a:gd name="connsiteY93" fmla="*/ 767431 h 1160647"/>
                  <a:gd name="connsiteX94" fmla="*/ 691477 w 3079941"/>
                  <a:gd name="connsiteY94" fmla="*/ 767431 h 1160647"/>
                  <a:gd name="connsiteX95" fmla="*/ 691477 w 3079941"/>
                  <a:gd name="connsiteY95" fmla="*/ 743652 h 1160647"/>
                  <a:gd name="connsiteX96" fmla="*/ 692490 w 3079941"/>
                  <a:gd name="connsiteY96" fmla="*/ 743652 h 1160647"/>
                  <a:gd name="connsiteX97" fmla="*/ 699584 w 3079941"/>
                  <a:gd name="connsiteY97" fmla="*/ 743652 h 1160647"/>
                  <a:gd name="connsiteX98" fmla="*/ 699584 w 3079941"/>
                  <a:gd name="connsiteY98" fmla="*/ 711225 h 1160647"/>
                  <a:gd name="connsiteX99" fmla="*/ 700597 w 3079941"/>
                  <a:gd name="connsiteY99" fmla="*/ 711225 h 1160647"/>
                  <a:gd name="connsiteX100" fmla="*/ 707691 w 3079941"/>
                  <a:gd name="connsiteY100" fmla="*/ 711225 h 1160647"/>
                  <a:gd name="connsiteX101" fmla="*/ 707691 w 3079941"/>
                  <a:gd name="connsiteY101" fmla="*/ 709334 h 1160647"/>
                  <a:gd name="connsiteX102" fmla="*/ 707691 w 3079941"/>
                  <a:gd name="connsiteY102" fmla="*/ 696093 h 1160647"/>
                  <a:gd name="connsiteX103" fmla="*/ 706424 w 3079941"/>
                  <a:gd name="connsiteY103" fmla="*/ 694471 h 1160647"/>
                  <a:gd name="connsiteX104" fmla="*/ 711744 w 3079941"/>
                  <a:gd name="connsiteY104" fmla="*/ 683122 h 1160647"/>
                  <a:gd name="connsiteX105" fmla="*/ 719851 w 3079941"/>
                  <a:gd name="connsiteY105" fmla="*/ 711225 h 1160647"/>
                  <a:gd name="connsiteX106" fmla="*/ 720611 w 3079941"/>
                  <a:gd name="connsiteY106" fmla="*/ 711225 h 1160647"/>
                  <a:gd name="connsiteX107" fmla="*/ 725931 w 3079941"/>
                  <a:gd name="connsiteY107" fmla="*/ 711225 h 1160647"/>
                  <a:gd name="connsiteX108" fmla="*/ 725931 w 3079941"/>
                  <a:gd name="connsiteY108" fmla="*/ 605298 h 1160647"/>
                  <a:gd name="connsiteX109" fmla="*/ 727451 w 3079941"/>
                  <a:gd name="connsiteY109" fmla="*/ 605298 h 1160647"/>
                  <a:gd name="connsiteX110" fmla="*/ 738091 w 3079941"/>
                  <a:gd name="connsiteY110" fmla="*/ 605298 h 1160647"/>
                  <a:gd name="connsiteX111" fmla="*/ 738091 w 3079941"/>
                  <a:gd name="connsiteY111" fmla="*/ 557739 h 1160647"/>
                  <a:gd name="connsiteX112" fmla="*/ 764438 w 3079941"/>
                  <a:gd name="connsiteY112" fmla="*/ 557739 h 1160647"/>
                  <a:gd name="connsiteX113" fmla="*/ 764438 w 3079941"/>
                  <a:gd name="connsiteY113" fmla="*/ 536121 h 1160647"/>
                  <a:gd name="connsiteX114" fmla="*/ 798892 w 3079941"/>
                  <a:gd name="connsiteY114" fmla="*/ 536121 h 1160647"/>
                  <a:gd name="connsiteX115" fmla="*/ 798892 w 3079941"/>
                  <a:gd name="connsiteY115" fmla="*/ 538553 h 1160647"/>
                  <a:gd name="connsiteX116" fmla="*/ 798892 w 3079941"/>
                  <a:gd name="connsiteY116" fmla="*/ 555577 h 1160647"/>
                  <a:gd name="connsiteX117" fmla="*/ 801172 w 3079941"/>
                  <a:gd name="connsiteY117" fmla="*/ 555577 h 1160647"/>
                  <a:gd name="connsiteX118" fmla="*/ 817132 w 3079941"/>
                  <a:gd name="connsiteY118" fmla="*/ 555577 h 1160647"/>
                  <a:gd name="connsiteX119" fmla="*/ 817132 w 3079941"/>
                  <a:gd name="connsiteY119" fmla="*/ 603136 h 1160647"/>
                  <a:gd name="connsiteX120" fmla="*/ 818145 w 3079941"/>
                  <a:gd name="connsiteY120" fmla="*/ 603136 h 1160647"/>
                  <a:gd name="connsiteX121" fmla="*/ 825239 w 3079941"/>
                  <a:gd name="connsiteY121" fmla="*/ 603136 h 1160647"/>
                  <a:gd name="connsiteX122" fmla="*/ 839426 w 3079941"/>
                  <a:gd name="connsiteY122" fmla="*/ 607460 h 1160647"/>
                  <a:gd name="connsiteX123" fmla="*/ 839426 w 3079941"/>
                  <a:gd name="connsiteY123" fmla="*/ 646372 h 1160647"/>
                  <a:gd name="connsiteX124" fmla="*/ 840439 w 3079941"/>
                  <a:gd name="connsiteY124" fmla="*/ 646372 h 1160647"/>
                  <a:gd name="connsiteX125" fmla="*/ 847532 w 3079941"/>
                  <a:gd name="connsiteY125" fmla="*/ 646372 h 1160647"/>
                  <a:gd name="connsiteX126" fmla="*/ 847532 w 3079941"/>
                  <a:gd name="connsiteY126" fmla="*/ 647993 h 1160647"/>
                  <a:gd name="connsiteX127" fmla="*/ 847532 w 3079941"/>
                  <a:gd name="connsiteY127" fmla="*/ 659342 h 1160647"/>
                  <a:gd name="connsiteX128" fmla="*/ 849559 w 3079941"/>
                  <a:gd name="connsiteY128" fmla="*/ 659342 h 1160647"/>
                  <a:gd name="connsiteX129" fmla="*/ 863746 w 3079941"/>
                  <a:gd name="connsiteY129" fmla="*/ 659342 h 1160647"/>
                  <a:gd name="connsiteX130" fmla="*/ 869826 w 3079941"/>
                  <a:gd name="connsiteY130" fmla="*/ 665828 h 1160647"/>
                  <a:gd name="connsiteX131" fmla="*/ 869826 w 3079941"/>
                  <a:gd name="connsiteY131" fmla="*/ 687446 h 1160647"/>
                  <a:gd name="connsiteX132" fmla="*/ 872106 w 3079941"/>
                  <a:gd name="connsiteY132" fmla="*/ 687446 h 1160647"/>
                  <a:gd name="connsiteX133" fmla="*/ 888066 w 3079941"/>
                  <a:gd name="connsiteY133" fmla="*/ 687446 h 1160647"/>
                  <a:gd name="connsiteX134" fmla="*/ 888066 w 3079941"/>
                  <a:gd name="connsiteY134" fmla="*/ 688526 h 1160647"/>
                  <a:gd name="connsiteX135" fmla="*/ 888066 w 3079941"/>
                  <a:gd name="connsiteY135" fmla="*/ 696093 h 1160647"/>
                  <a:gd name="connsiteX136" fmla="*/ 889333 w 3079941"/>
                  <a:gd name="connsiteY136" fmla="*/ 696093 h 1160647"/>
                  <a:gd name="connsiteX137" fmla="*/ 898200 w 3079941"/>
                  <a:gd name="connsiteY137" fmla="*/ 696093 h 1160647"/>
                  <a:gd name="connsiteX138" fmla="*/ 898200 w 3079941"/>
                  <a:gd name="connsiteY138" fmla="*/ 698254 h 1160647"/>
                  <a:gd name="connsiteX139" fmla="*/ 898200 w 3079941"/>
                  <a:gd name="connsiteY139" fmla="*/ 713387 h 1160647"/>
                  <a:gd name="connsiteX140" fmla="*/ 902253 w 3079941"/>
                  <a:gd name="connsiteY140" fmla="*/ 711495 h 1160647"/>
                  <a:gd name="connsiteX141" fmla="*/ 902253 w 3079941"/>
                  <a:gd name="connsiteY141" fmla="*/ 698254 h 1160647"/>
                  <a:gd name="connsiteX142" fmla="*/ 903266 w 3079941"/>
                  <a:gd name="connsiteY142" fmla="*/ 698254 h 1160647"/>
                  <a:gd name="connsiteX143" fmla="*/ 910360 w 3079941"/>
                  <a:gd name="connsiteY143" fmla="*/ 698254 h 1160647"/>
                  <a:gd name="connsiteX144" fmla="*/ 910360 w 3079941"/>
                  <a:gd name="connsiteY144" fmla="*/ 699876 h 1160647"/>
                  <a:gd name="connsiteX145" fmla="*/ 910360 w 3079941"/>
                  <a:gd name="connsiteY145" fmla="*/ 711225 h 1160647"/>
                  <a:gd name="connsiteX146" fmla="*/ 911120 w 3079941"/>
                  <a:gd name="connsiteY146" fmla="*/ 711225 h 1160647"/>
                  <a:gd name="connsiteX147" fmla="*/ 916440 w 3079941"/>
                  <a:gd name="connsiteY147" fmla="*/ 711225 h 1160647"/>
                  <a:gd name="connsiteX148" fmla="*/ 965080 w 3079941"/>
                  <a:gd name="connsiteY148" fmla="*/ 706902 h 1160647"/>
                  <a:gd name="connsiteX149" fmla="*/ 965080 w 3079941"/>
                  <a:gd name="connsiteY149" fmla="*/ 708253 h 1160647"/>
                  <a:gd name="connsiteX150" fmla="*/ 965080 w 3079941"/>
                  <a:gd name="connsiteY150" fmla="*/ 717710 h 1160647"/>
                  <a:gd name="connsiteX151" fmla="*/ 965840 w 3079941"/>
                  <a:gd name="connsiteY151" fmla="*/ 717710 h 1160647"/>
                  <a:gd name="connsiteX152" fmla="*/ 971161 w 3079941"/>
                  <a:gd name="connsiteY152" fmla="*/ 717710 h 1160647"/>
                  <a:gd name="connsiteX153" fmla="*/ 971161 w 3079941"/>
                  <a:gd name="connsiteY153" fmla="*/ 719872 h 1160647"/>
                  <a:gd name="connsiteX154" fmla="*/ 971161 w 3079941"/>
                  <a:gd name="connsiteY154" fmla="*/ 735005 h 1160647"/>
                  <a:gd name="connsiteX155" fmla="*/ 973187 w 3079941"/>
                  <a:gd name="connsiteY155" fmla="*/ 733654 h 1160647"/>
                  <a:gd name="connsiteX156" fmla="*/ 987374 w 3079941"/>
                  <a:gd name="connsiteY156" fmla="*/ 724196 h 1160647"/>
                  <a:gd name="connsiteX157" fmla="*/ 993454 w 3079941"/>
                  <a:gd name="connsiteY157" fmla="*/ 683122 h 1160647"/>
                  <a:gd name="connsiteX158" fmla="*/ 994214 w 3079941"/>
                  <a:gd name="connsiteY158" fmla="*/ 682852 h 1160647"/>
                  <a:gd name="connsiteX159" fmla="*/ 999534 w 3079941"/>
                  <a:gd name="connsiteY159" fmla="*/ 680960 h 1160647"/>
                  <a:gd name="connsiteX160" fmla="*/ 1001561 w 3079941"/>
                  <a:gd name="connsiteY160" fmla="*/ 611783 h 1160647"/>
                  <a:gd name="connsiteX161" fmla="*/ 1003588 w 3079941"/>
                  <a:gd name="connsiteY161" fmla="*/ 680960 h 1160647"/>
                  <a:gd name="connsiteX162" fmla="*/ 1004348 w 3079941"/>
                  <a:gd name="connsiteY162" fmla="*/ 681230 h 1160647"/>
                  <a:gd name="connsiteX163" fmla="*/ 1009668 w 3079941"/>
                  <a:gd name="connsiteY163" fmla="*/ 683122 h 1160647"/>
                  <a:gd name="connsiteX164" fmla="*/ 1009668 w 3079941"/>
                  <a:gd name="connsiteY164" fmla="*/ 596651 h 1160647"/>
                  <a:gd name="connsiteX165" fmla="*/ 1013721 w 3079941"/>
                  <a:gd name="connsiteY165" fmla="*/ 564224 h 1160647"/>
                  <a:gd name="connsiteX166" fmla="*/ 1052228 w 3079941"/>
                  <a:gd name="connsiteY166" fmla="*/ 564224 h 1160647"/>
                  <a:gd name="connsiteX167" fmla="*/ 1052228 w 3079941"/>
                  <a:gd name="connsiteY167" fmla="*/ 596651 h 1160647"/>
                  <a:gd name="connsiteX168" fmla="*/ 1052988 w 3079941"/>
                  <a:gd name="connsiteY168" fmla="*/ 596651 h 1160647"/>
                  <a:gd name="connsiteX169" fmla="*/ 1058308 w 3079941"/>
                  <a:gd name="connsiteY169" fmla="*/ 596651 h 1160647"/>
                  <a:gd name="connsiteX170" fmla="*/ 1058308 w 3079941"/>
                  <a:gd name="connsiteY170" fmla="*/ 514503 h 1160647"/>
                  <a:gd name="connsiteX171" fmla="*/ 1060082 w 3079941"/>
                  <a:gd name="connsiteY171" fmla="*/ 514503 h 1160647"/>
                  <a:gd name="connsiteX172" fmla="*/ 1072495 w 3079941"/>
                  <a:gd name="connsiteY172" fmla="*/ 514503 h 1160647"/>
                  <a:gd name="connsiteX173" fmla="*/ 1072495 w 3079941"/>
                  <a:gd name="connsiteY173" fmla="*/ 512612 h 1160647"/>
                  <a:gd name="connsiteX174" fmla="*/ 1072495 w 3079941"/>
                  <a:gd name="connsiteY174" fmla="*/ 499371 h 1160647"/>
                  <a:gd name="connsiteX175" fmla="*/ 1094789 w 3079941"/>
                  <a:gd name="connsiteY175" fmla="*/ 499371 h 1160647"/>
                  <a:gd name="connsiteX176" fmla="*/ 1094789 w 3079941"/>
                  <a:gd name="connsiteY176" fmla="*/ 498290 h 1160647"/>
                  <a:gd name="connsiteX177" fmla="*/ 1094789 w 3079941"/>
                  <a:gd name="connsiteY177" fmla="*/ 490724 h 1160647"/>
                  <a:gd name="connsiteX178" fmla="*/ 1096562 w 3079941"/>
                  <a:gd name="connsiteY178" fmla="*/ 490724 h 1160647"/>
                  <a:gd name="connsiteX179" fmla="*/ 1108976 w 3079941"/>
                  <a:gd name="connsiteY179" fmla="*/ 490724 h 1160647"/>
                  <a:gd name="connsiteX180" fmla="*/ 1108976 w 3079941"/>
                  <a:gd name="connsiteY180" fmla="*/ 491805 h 1160647"/>
                  <a:gd name="connsiteX181" fmla="*/ 1108976 w 3079941"/>
                  <a:gd name="connsiteY181" fmla="*/ 499371 h 1160647"/>
                  <a:gd name="connsiteX182" fmla="*/ 1109736 w 3079941"/>
                  <a:gd name="connsiteY182" fmla="*/ 499371 h 1160647"/>
                  <a:gd name="connsiteX183" fmla="*/ 1115056 w 3079941"/>
                  <a:gd name="connsiteY183" fmla="*/ 499371 h 1160647"/>
                  <a:gd name="connsiteX184" fmla="*/ 1125189 w 3079941"/>
                  <a:gd name="connsiteY184" fmla="*/ 495047 h 1160647"/>
                  <a:gd name="connsiteX185" fmla="*/ 1129242 w 3079941"/>
                  <a:gd name="connsiteY185" fmla="*/ 498290 h 1160647"/>
                  <a:gd name="connsiteX186" fmla="*/ 1129242 w 3079941"/>
                  <a:gd name="connsiteY186" fmla="*/ 490724 h 1160647"/>
                  <a:gd name="connsiteX187" fmla="*/ 1131522 w 3079941"/>
                  <a:gd name="connsiteY187" fmla="*/ 490724 h 1160647"/>
                  <a:gd name="connsiteX188" fmla="*/ 1147483 w 3079941"/>
                  <a:gd name="connsiteY188" fmla="*/ 490724 h 1160647"/>
                  <a:gd name="connsiteX189" fmla="*/ 1147483 w 3079941"/>
                  <a:gd name="connsiteY189" fmla="*/ 491805 h 1160647"/>
                  <a:gd name="connsiteX190" fmla="*/ 1147483 w 3079941"/>
                  <a:gd name="connsiteY190" fmla="*/ 499371 h 1160647"/>
                  <a:gd name="connsiteX191" fmla="*/ 1177883 w 3079941"/>
                  <a:gd name="connsiteY191" fmla="*/ 499371 h 1160647"/>
                  <a:gd name="connsiteX192" fmla="*/ 1177883 w 3079941"/>
                  <a:gd name="connsiteY192" fmla="*/ 500992 h 1160647"/>
                  <a:gd name="connsiteX193" fmla="*/ 1177883 w 3079941"/>
                  <a:gd name="connsiteY193" fmla="*/ 512342 h 1160647"/>
                  <a:gd name="connsiteX194" fmla="*/ 1204230 w 3079941"/>
                  <a:gd name="connsiteY194" fmla="*/ 512342 h 1160647"/>
                  <a:gd name="connsiteX195" fmla="*/ 1204230 w 3079941"/>
                  <a:gd name="connsiteY195" fmla="*/ 542606 h 1160647"/>
                  <a:gd name="connsiteX196" fmla="*/ 1204990 w 3079941"/>
                  <a:gd name="connsiteY196" fmla="*/ 542606 h 1160647"/>
                  <a:gd name="connsiteX197" fmla="*/ 1210310 w 3079941"/>
                  <a:gd name="connsiteY197" fmla="*/ 542606 h 1160647"/>
                  <a:gd name="connsiteX198" fmla="*/ 1210310 w 3079941"/>
                  <a:gd name="connsiteY198" fmla="*/ 543687 h 1160647"/>
                  <a:gd name="connsiteX199" fmla="*/ 1210310 w 3079941"/>
                  <a:gd name="connsiteY199" fmla="*/ 551254 h 1160647"/>
                  <a:gd name="connsiteX200" fmla="*/ 1214364 w 3079941"/>
                  <a:gd name="connsiteY200" fmla="*/ 581518 h 1160647"/>
                  <a:gd name="connsiteX201" fmla="*/ 1215124 w 3079941"/>
                  <a:gd name="connsiteY201" fmla="*/ 581518 h 1160647"/>
                  <a:gd name="connsiteX202" fmla="*/ 1220444 w 3079941"/>
                  <a:gd name="connsiteY202" fmla="*/ 581518 h 1160647"/>
                  <a:gd name="connsiteX203" fmla="*/ 1220444 w 3079941"/>
                  <a:gd name="connsiteY203" fmla="*/ 582329 h 1160647"/>
                  <a:gd name="connsiteX204" fmla="*/ 1220444 w 3079941"/>
                  <a:gd name="connsiteY204" fmla="*/ 588004 h 1160647"/>
                  <a:gd name="connsiteX205" fmla="*/ 1221457 w 3079941"/>
                  <a:gd name="connsiteY205" fmla="*/ 588004 h 1160647"/>
                  <a:gd name="connsiteX206" fmla="*/ 1228550 w 3079941"/>
                  <a:gd name="connsiteY206" fmla="*/ 588004 h 1160647"/>
                  <a:gd name="connsiteX207" fmla="*/ 1228550 w 3079941"/>
                  <a:gd name="connsiteY207" fmla="*/ 618269 h 1160647"/>
                  <a:gd name="connsiteX208" fmla="*/ 1230577 w 3079941"/>
                  <a:gd name="connsiteY208" fmla="*/ 618269 h 1160647"/>
                  <a:gd name="connsiteX209" fmla="*/ 1244764 w 3079941"/>
                  <a:gd name="connsiteY209" fmla="*/ 618269 h 1160647"/>
                  <a:gd name="connsiteX210" fmla="*/ 1244764 w 3079941"/>
                  <a:gd name="connsiteY210" fmla="*/ 642048 h 1160647"/>
                  <a:gd name="connsiteX211" fmla="*/ 1246791 w 3079941"/>
                  <a:gd name="connsiteY211" fmla="*/ 643669 h 1160647"/>
                  <a:gd name="connsiteX212" fmla="*/ 1246791 w 3079941"/>
                  <a:gd name="connsiteY212" fmla="*/ 655019 h 1160647"/>
                  <a:gd name="connsiteX213" fmla="*/ 1247551 w 3079941"/>
                  <a:gd name="connsiteY213" fmla="*/ 655019 h 1160647"/>
                  <a:gd name="connsiteX214" fmla="*/ 1252871 w 3079941"/>
                  <a:gd name="connsiteY214" fmla="*/ 655019 h 1160647"/>
                  <a:gd name="connsiteX215" fmla="*/ 1252871 w 3079941"/>
                  <a:gd name="connsiteY215" fmla="*/ 678798 h 1160647"/>
                  <a:gd name="connsiteX216" fmla="*/ 1254137 w 3079941"/>
                  <a:gd name="connsiteY216" fmla="*/ 678798 h 1160647"/>
                  <a:gd name="connsiteX217" fmla="*/ 1263004 w 3079941"/>
                  <a:gd name="connsiteY217" fmla="*/ 678798 h 1160647"/>
                  <a:gd name="connsiteX218" fmla="*/ 1265031 w 3079941"/>
                  <a:gd name="connsiteY218" fmla="*/ 682852 h 1160647"/>
                  <a:gd name="connsiteX219" fmla="*/ 1265031 w 3079941"/>
                  <a:gd name="connsiteY219" fmla="*/ 696093 h 1160647"/>
                  <a:gd name="connsiteX220" fmla="*/ 1266551 w 3079941"/>
                  <a:gd name="connsiteY220" fmla="*/ 694201 h 1160647"/>
                  <a:gd name="connsiteX221" fmla="*/ 1277191 w 3079941"/>
                  <a:gd name="connsiteY221" fmla="*/ 680960 h 1160647"/>
                  <a:gd name="connsiteX222" fmla="*/ 1305565 w 3079941"/>
                  <a:gd name="connsiteY222" fmla="*/ 680960 h 1160647"/>
                  <a:gd name="connsiteX223" fmla="*/ 1305565 w 3079941"/>
                  <a:gd name="connsiteY223" fmla="*/ 767431 h 1160647"/>
                  <a:gd name="connsiteX224" fmla="*/ 1306325 w 3079941"/>
                  <a:gd name="connsiteY224" fmla="*/ 767431 h 1160647"/>
                  <a:gd name="connsiteX225" fmla="*/ 1311645 w 3079941"/>
                  <a:gd name="connsiteY225" fmla="*/ 767431 h 1160647"/>
                  <a:gd name="connsiteX226" fmla="*/ 1312405 w 3079941"/>
                  <a:gd name="connsiteY226" fmla="*/ 766080 h 1160647"/>
                  <a:gd name="connsiteX227" fmla="*/ 1317725 w 3079941"/>
                  <a:gd name="connsiteY227" fmla="*/ 756622 h 1160647"/>
                  <a:gd name="connsiteX228" fmla="*/ 1317725 w 3079941"/>
                  <a:gd name="connsiteY228" fmla="*/ 758514 h 1160647"/>
                  <a:gd name="connsiteX229" fmla="*/ 1317725 w 3079941"/>
                  <a:gd name="connsiteY229" fmla="*/ 771755 h 1160647"/>
                  <a:gd name="connsiteX230" fmla="*/ 1321778 w 3079941"/>
                  <a:gd name="connsiteY230" fmla="*/ 726358 h 1160647"/>
                  <a:gd name="connsiteX231" fmla="*/ 1322538 w 3079941"/>
                  <a:gd name="connsiteY231" fmla="*/ 726358 h 1160647"/>
                  <a:gd name="connsiteX232" fmla="*/ 1327858 w 3079941"/>
                  <a:gd name="connsiteY232" fmla="*/ 726358 h 1160647"/>
                  <a:gd name="connsiteX233" fmla="*/ 1327858 w 3079941"/>
                  <a:gd name="connsiteY233" fmla="*/ 661504 h 1160647"/>
                  <a:gd name="connsiteX234" fmla="*/ 1328872 w 3079941"/>
                  <a:gd name="connsiteY234" fmla="*/ 661504 h 1160647"/>
                  <a:gd name="connsiteX235" fmla="*/ 1335965 w 3079941"/>
                  <a:gd name="connsiteY235" fmla="*/ 661504 h 1160647"/>
                  <a:gd name="connsiteX236" fmla="*/ 1348125 w 3079941"/>
                  <a:gd name="connsiteY236" fmla="*/ 618269 h 1160647"/>
                  <a:gd name="connsiteX237" fmla="*/ 1349392 w 3079941"/>
                  <a:gd name="connsiteY237" fmla="*/ 618269 h 1160647"/>
                  <a:gd name="connsiteX238" fmla="*/ 1358259 w 3079941"/>
                  <a:gd name="connsiteY238" fmla="*/ 618269 h 1160647"/>
                  <a:gd name="connsiteX239" fmla="*/ 1368392 w 3079941"/>
                  <a:gd name="connsiteY239" fmla="*/ 661504 h 1160647"/>
                  <a:gd name="connsiteX240" fmla="*/ 1369405 w 3079941"/>
                  <a:gd name="connsiteY240" fmla="*/ 661504 h 1160647"/>
                  <a:gd name="connsiteX241" fmla="*/ 1376499 w 3079941"/>
                  <a:gd name="connsiteY241" fmla="*/ 661504 h 1160647"/>
                  <a:gd name="connsiteX242" fmla="*/ 1376499 w 3079941"/>
                  <a:gd name="connsiteY242" fmla="*/ 700416 h 1160647"/>
                  <a:gd name="connsiteX243" fmla="*/ 1378272 w 3079941"/>
                  <a:gd name="connsiteY243" fmla="*/ 700416 h 1160647"/>
                  <a:gd name="connsiteX244" fmla="*/ 1390686 w 3079941"/>
                  <a:gd name="connsiteY244" fmla="*/ 700416 h 1160647"/>
                  <a:gd name="connsiteX245" fmla="*/ 1390686 w 3079941"/>
                  <a:gd name="connsiteY245" fmla="*/ 702578 h 1160647"/>
                  <a:gd name="connsiteX246" fmla="*/ 1390686 w 3079941"/>
                  <a:gd name="connsiteY246" fmla="*/ 717710 h 1160647"/>
                  <a:gd name="connsiteX247" fmla="*/ 1394739 w 3079941"/>
                  <a:gd name="connsiteY247" fmla="*/ 715549 h 1160647"/>
                  <a:gd name="connsiteX248" fmla="*/ 1394739 w 3079941"/>
                  <a:gd name="connsiteY248" fmla="*/ 700416 h 1160647"/>
                  <a:gd name="connsiteX249" fmla="*/ 1396259 w 3079941"/>
                  <a:gd name="connsiteY249" fmla="*/ 700416 h 1160647"/>
                  <a:gd name="connsiteX250" fmla="*/ 1406899 w 3079941"/>
                  <a:gd name="connsiteY250" fmla="*/ 700416 h 1160647"/>
                  <a:gd name="connsiteX251" fmla="*/ 1406899 w 3079941"/>
                  <a:gd name="connsiteY251" fmla="*/ 702037 h 1160647"/>
                  <a:gd name="connsiteX252" fmla="*/ 1406899 w 3079941"/>
                  <a:gd name="connsiteY252" fmla="*/ 713387 h 1160647"/>
                  <a:gd name="connsiteX253" fmla="*/ 1437300 w 3079941"/>
                  <a:gd name="connsiteY253" fmla="*/ 713387 h 1160647"/>
                  <a:gd name="connsiteX254" fmla="*/ 1437300 w 3079941"/>
                  <a:gd name="connsiteY254" fmla="*/ 676637 h 1160647"/>
                  <a:gd name="connsiteX255" fmla="*/ 1438566 w 3079941"/>
                  <a:gd name="connsiteY255" fmla="*/ 676637 h 1160647"/>
                  <a:gd name="connsiteX256" fmla="*/ 1447433 w 3079941"/>
                  <a:gd name="connsiteY256" fmla="*/ 676637 h 1160647"/>
                  <a:gd name="connsiteX257" fmla="*/ 1447433 w 3079941"/>
                  <a:gd name="connsiteY257" fmla="*/ 698254 h 1160647"/>
                  <a:gd name="connsiteX258" fmla="*/ 1449460 w 3079941"/>
                  <a:gd name="connsiteY258" fmla="*/ 665828 h 1160647"/>
                  <a:gd name="connsiteX259" fmla="*/ 1471753 w 3079941"/>
                  <a:gd name="connsiteY259" fmla="*/ 665828 h 1160647"/>
                  <a:gd name="connsiteX260" fmla="*/ 1471753 w 3079941"/>
                  <a:gd name="connsiteY260" fmla="*/ 664206 h 1160647"/>
                  <a:gd name="connsiteX261" fmla="*/ 1471753 w 3079941"/>
                  <a:gd name="connsiteY261" fmla="*/ 652857 h 1160647"/>
                  <a:gd name="connsiteX262" fmla="*/ 1472513 w 3079941"/>
                  <a:gd name="connsiteY262" fmla="*/ 652857 h 1160647"/>
                  <a:gd name="connsiteX263" fmla="*/ 1477833 w 3079941"/>
                  <a:gd name="connsiteY263" fmla="*/ 652857 h 1160647"/>
                  <a:gd name="connsiteX264" fmla="*/ 1477833 w 3079941"/>
                  <a:gd name="connsiteY264" fmla="*/ 650966 h 1160647"/>
                  <a:gd name="connsiteX265" fmla="*/ 1477833 w 3079941"/>
                  <a:gd name="connsiteY265" fmla="*/ 637725 h 1160647"/>
                  <a:gd name="connsiteX266" fmla="*/ 1481887 w 3079941"/>
                  <a:gd name="connsiteY266" fmla="*/ 644210 h 1160647"/>
                  <a:gd name="connsiteX267" fmla="*/ 1484167 w 3079941"/>
                  <a:gd name="connsiteY267" fmla="*/ 644210 h 1160647"/>
                  <a:gd name="connsiteX268" fmla="*/ 1500127 w 3079941"/>
                  <a:gd name="connsiteY268" fmla="*/ 644210 h 1160647"/>
                  <a:gd name="connsiteX269" fmla="*/ 1500127 w 3079941"/>
                  <a:gd name="connsiteY269" fmla="*/ 643399 h 1160647"/>
                  <a:gd name="connsiteX270" fmla="*/ 1500127 w 3079941"/>
                  <a:gd name="connsiteY270" fmla="*/ 637725 h 1160647"/>
                  <a:gd name="connsiteX271" fmla="*/ 1500887 w 3079941"/>
                  <a:gd name="connsiteY271" fmla="*/ 637725 h 1160647"/>
                  <a:gd name="connsiteX272" fmla="*/ 1506207 w 3079941"/>
                  <a:gd name="connsiteY272" fmla="*/ 637725 h 1160647"/>
                  <a:gd name="connsiteX273" fmla="*/ 1506207 w 3079941"/>
                  <a:gd name="connsiteY273" fmla="*/ 639076 h 1160647"/>
                  <a:gd name="connsiteX274" fmla="*/ 1506207 w 3079941"/>
                  <a:gd name="connsiteY274" fmla="*/ 648534 h 1160647"/>
                  <a:gd name="connsiteX275" fmla="*/ 1544714 w 3079941"/>
                  <a:gd name="connsiteY275" fmla="*/ 648534 h 1160647"/>
                  <a:gd name="connsiteX276" fmla="*/ 1544714 w 3079941"/>
                  <a:gd name="connsiteY276" fmla="*/ 786887 h 1160647"/>
                  <a:gd name="connsiteX277" fmla="*/ 1546234 w 3079941"/>
                  <a:gd name="connsiteY277" fmla="*/ 786887 h 1160647"/>
                  <a:gd name="connsiteX278" fmla="*/ 1556874 w 3079941"/>
                  <a:gd name="connsiteY278" fmla="*/ 786887 h 1160647"/>
                  <a:gd name="connsiteX279" fmla="*/ 1556874 w 3079941"/>
                  <a:gd name="connsiteY279" fmla="*/ 773917 h 1160647"/>
                  <a:gd name="connsiteX280" fmla="*/ 1560928 w 3079941"/>
                  <a:gd name="connsiteY280" fmla="*/ 773917 h 1160647"/>
                  <a:gd name="connsiteX281" fmla="*/ 1560928 w 3079941"/>
                  <a:gd name="connsiteY281" fmla="*/ 786887 h 1160647"/>
                  <a:gd name="connsiteX282" fmla="*/ 1591328 w 3079941"/>
                  <a:gd name="connsiteY282" fmla="*/ 786887 h 1160647"/>
                  <a:gd name="connsiteX283" fmla="*/ 1591328 w 3079941"/>
                  <a:gd name="connsiteY283" fmla="*/ 756622 h 1160647"/>
                  <a:gd name="connsiteX284" fmla="*/ 1603488 w 3079941"/>
                  <a:gd name="connsiteY284" fmla="*/ 756622 h 1160647"/>
                  <a:gd name="connsiteX285" fmla="*/ 1615648 w 3079941"/>
                  <a:gd name="connsiteY285" fmla="*/ 754461 h 1160647"/>
                  <a:gd name="connsiteX286" fmla="*/ 1619702 w 3079941"/>
                  <a:gd name="connsiteY286" fmla="*/ 756622 h 1160647"/>
                  <a:gd name="connsiteX287" fmla="*/ 1629835 w 3079941"/>
                  <a:gd name="connsiteY287" fmla="*/ 756622 h 1160647"/>
                  <a:gd name="connsiteX288" fmla="*/ 1629835 w 3079941"/>
                  <a:gd name="connsiteY288" fmla="*/ 786887 h 1160647"/>
                  <a:gd name="connsiteX289" fmla="*/ 1637942 w 3079941"/>
                  <a:gd name="connsiteY289" fmla="*/ 786887 h 1160647"/>
                  <a:gd name="connsiteX290" fmla="*/ 1637942 w 3079941"/>
                  <a:gd name="connsiteY290" fmla="*/ 804182 h 1160647"/>
                  <a:gd name="connsiteX291" fmla="*/ 1647278 w 3079941"/>
                  <a:gd name="connsiteY291" fmla="*/ 805087 h 1160647"/>
                  <a:gd name="connsiteX292" fmla="*/ 1660236 w 3079941"/>
                  <a:gd name="connsiteY292" fmla="*/ 805087 h 1160647"/>
                  <a:gd name="connsiteX293" fmla="*/ 1660236 w 3079941"/>
                  <a:gd name="connsiteY293" fmla="*/ 789049 h 1160647"/>
                  <a:gd name="connsiteX294" fmla="*/ 1728192 w 3079941"/>
                  <a:gd name="connsiteY294" fmla="*/ 789049 h 1160647"/>
                  <a:gd name="connsiteX295" fmla="*/ 1728192 w 3079941"/>
                  <a:gd name="connsiteY295" fmla="*/ 703796 h 1160647"/>
                  <a:gd name="connsiteX296" fmla="*/ 1800200 w 3079941"/>
                  <a:gd name="connsiteY296" fmla="*/ 703796 h 1160647"/>
                  <a:gd name="connsiteX297" fmla="*/ 1800200 w 3079941"/>
                  <a:gd name="connsiteY297" fmla="*/ 782564 h 1160647"/>
                  <a:gd name="connsiteX298" fmla="*/ 1802104 w 3079941"/>
                  <a:gd name="connsiteY298" fmla="*/ 782564 h 1160647"/>
                  <a:gd name="connsiteX299" fmla="*/ 1803346 w 3079941"/>
                  <a:gd name="connsiteY299" fmla="*/ 805087 h 1160647"/>
                  <a:gd name="connsiteX300" fmla="*/ 1813022 w 3079941"/>
                  <a:gd name="connsiteY300" fmla="*/ 805087 h 1160647"/>
                  <a:gd name="connsiteX301" fmla="*/ 1814264 w 3079941"/>
                  <a:gd name="connsiteY301" fmla="*/ 782564 h 1160647"/>
                  <a:gd name="connsiteX302" fmla="*/ 1820344 w 3079941"/>
                  <a:gd name="connsiteY302" fmla="*/ 782564 h 1160647"/>
                  <a:gd name="connsiteX303" fmla="*/ 1821586 w 3079941"/>
                  <a:gd name="connsiteY303" fmla="*/ 805087 h 1160647"/>
                  <a:gd name="connsiteX304" fmla="*/ 1872208 w 3079941"/>
                  <a:gd name="connsiteY304" fmla="*/ 805087 h 1160647"/>
                  <a:gd name="connsiteX305" fmla="*/ 1872208 w 3079941"/>
                  <a:gd name="connsiteY305" fmla="*/ 642059 h 1160647"/>
                  <a:gd name="connsiteX306" fmla="*/ 2069535 w 3079941"/>
                  <a:gd name="connsiteY306" fmla="*/ 642059 h 1160647"/>
                  <a:gd name="connsiteX307" fmla="*/ 2069535 w 3079941"/>
                  <a:gd name="connsiteY307" fmla="*/ 805087 h 1160647"/>
                  <a:gd name="connsiteX308" fmla="*/ 2088232 w 3079941"/>
                  <a:gd name="connsiteY308" fmla="*/ 805087 h 1160647"/>
                  <a:gd name="connsiteX309" fmla="*/ 2088232 w 3079941"/>
                  <a:gd name="connsiteY309" fmla="*/ 722394 h 1160647"/>
                  <a:gd name="connsiteX310" fmla="*/ 2183352 w 3079941"/>
                  <a:gd name="connsiteY310" fmla="*/ 722394 h 1160647"/>
                  <a:gd name="connsiteX311" fmla="*/ 2195282 w 3079941"/>
                  <a:gd name="connsiteY311" fmla="*/ 404253 h 1160647"/>
                  <a:gd name="connsiteX312" fmla="*/ 2183122 w 3079941"/>
                  <a:gd name="connsiteY312" fmla="*/ 382635 h 1160647"/>
                  <a:gd name="connsiteX313" fmla="*/ 2177042 w 3079941"/>
                  <a:gd name="connsiteY313" fmla="*/ 378311 h 1160647"/>
                  <a:gd name="connsiteX314" fmla="*/ 2185149 w 3079941"/>
                  <a:gd name="connsiteY314" fmla="*/ 354532 h 1160647"/>
                  <a:gd name="connsiteX315" fmla="*/ 2185149 w 3079941"/>
                  <a:gd name="connsiteY315" fmla="*/ 337238 h 1160647"/>
                  <a:gd name="connsiteX316" fmla="*/ 2199336 w 3079941"/>
                  <a:gd name="connsiteY316" fmla="*/ 337238 h 1160647"/>
                  <a:gd name="connsiteX317" fmla="*/ 2199336 w 3079941"/>
                  <a:gd name="connsiteY317" fmla="*/ 315620 h 1160647"/>
                  <a:gd name="connsiteX318" fmla="*/ 2201362 w 3079941"/>
                  <a:gd name="connsiteY318" fmla="*/ 311296 h 1160647"/>
                  <a:gd name="connsiteX319" fmla="*/ 2201362 w 3079941"/>
                  <a:gd name="connsiteY319" fmla="*/ 233472 h 1160647"/>
                  <a:gd name="connsiteX320" fmla="*/ 2199336 w 3079941"/>
                  <a:gd name="connsiteY320" fmla="*/ 226987 h 1160647"/>
                  <a:gd name="connsiteX321" fmla="*/ 2205416 w 3079941"/>
                  <a:gd name="connsiteY321" fmla="*/ 220501 h 1160647"/>
                  <a:gd name="connsiteX322" fmla="*/ 2205416 w 3079941"/>
                  <a:gd name="connsiteY322" fmla="*/ 162133 h 1160647"/>
                  <a:gd name="connsiteX323" fmla="*/ 2207442 w 3079941"/>
                  <a:gd name="connsiteY323" fmla="*/ 157810 h 1160647"/>
                  <a:gd name="connsiteX324" fmla="*/ 2207442 w 3079941"/>
                  <a:gd name="connsiteY324" fmla="*/ 101604 h 1160647"/>
                  <a:gd name="connsiteX325" fmla="*/ 2209469 w 3079941"/>
                  <a:gd name="connsiteY325" fmla="*/ 82148 h 1160647"/>
                  <a:gd name="connsiteX326" fmla="*/ 2213523 w 3079941"/>
                  <a:gd name="connsiteY326" fmla="*/ 99442 h 1160647"/>
                  <a:gd name="connsiteX327" fmla="*/ 2215549 w 3079941"/>
                  <a:gd name="connsiteY327" fmla="*/ 157810 h 1160647"/>
                  <a:gd name="connsiteX328" fmla="*/ 2217576 w 3079941"/>
                  <a:gd name="connsiteY328" fmla="*/ 220501 h 1160647"/>
                  <a:gd name="connsiteX329" fmla="*/ 2223656 w 3079941"/>
                  <a:gd name="connsiteY329" fmla="*/ 226987 h 1160647"/>
                  <a:gd name="connsiteX330" fmla="*/ 2221629 w 3079941"/>
                  <a:gd name="connsiteY330" fmla="*/ 233472 h 1160647"/>
                  <a:gd name="connsiteX331" fmla="*/ 2221629 w 3079941"/>
                  <a:gd name="connsiteY331" fmla="*/ 311296 h 1160647"/>
                  <a:gd name="connsiteX332" fmla="*/ 2223656 w 3079941"/>
                  <a:gd name="connsiteY332" fmla="*/ 315620 h 1160647"/>
                  <a:gd name="connsiteX333" fmla="*/ 2223656 w 3079941"/>
                  <a:gd name="connsiteY333" fmla="*/ 337238 h 1160647"/>
                  <a:gd name="connsiteX334" fmla="*/ 2237843 w 3079941"/>
                  <a:gd name="connsiteY334" fmla="*/ 337238 h 1160647"/>
                  <a:gd name="connsiteX335" fmla="*/ 2237843 w 3079941"/>
                  <a:gd name="connsiteY335" fmla="*/ 354532 h 1160647"/>
                  <a:gd name="connsiteX336" fmla="*/ 2245950 w 3079941"/>
                  <a:gd name="connsiteY336" fmla="*/ 378311 h 1160647"/>
                  <a:gd name="connsiteX337" fmla="*/ 2239870 w 3079941"/>
                  <a:gd name="connsiteY337" fmla="*/ 382635 h 1160647"/>
                  <a:gd name="connsiteX338" fmla="*/ 2227709 w 3079941"/>
                  <a:gd name="connsiteY338" fmla="*/ 404253 h 1160647"/>
                  <a:gd name="connsiteX339" fmla="*/ 2235816 w 3079941"/>
                  <a:gd name="connsiteY339" fmla="*/ 657181 h 1160647"/>
                  <a:gd name="connsiteX340" fmla="*/ 2300670 w 3079941"/>
                  <a:gd name="connsiteY340" fmla="*/ 657181 h 1160647"/>
                  <a:gd name="connsiteX341" fmla="*/ 2300670 w 3079941"/>
                  <a:gd name="connsiteY341" fmla="*/ 732843 h 1160647"/>
                  <a:gd name="connsiteX342" fmla="*/ 2308777 w 3079941"/>
                  <a:gd name="connsiteY342" fmla="*/ 732843 h 1160647"/>
                  <a:gd name="connsiteX343" fmla="*/ 2310804 w 3079941"/>
                  <a:gd name="connsiteY343" fmla="*/ 726358 h 1160647"/>
                  <a:gd name="connsiteX344" fmla="*/ 2316884 w 3079941"/>
                  <a:gd name="connsiteY344" fmla="*/ 726358 h 1160647"/>
                  <a:gd name="connsiteX345" fmla="*/ 2318911 w 3079941"/>
                  <a:gd name="connsiteY345" fmla="*/ 735005 h 1160647"/>
                  <a:gd name="connsiteX346" fmla="*/ 2331071 w 3079941"/>
                  <a:gd name="connsiteY346" fmla="*/ 735005 h 1160647"/>
                  <a:gd name="connsiteX347" fmla="*/ 2331071 w 3079941"/>
                  <a:gd name="connsiteY347" fmla="*/ 728519 h 1160647"/>
                  <a:gd name="connsiteX348" fmla="*/ 2353364 w 3079941"/>
                  <a:gd name="connsiteY348" fmla="*/ 728519 h 1160647"/>
                  <a:gd name="connsiteX349" fmla="*/ 2353364 w 3079941"/>
                  <a:gd name="connsiteY349" fmla="*/ 735005 h 1160647"/>
                  <a:gd name="connsiteX350" fmla="*/ 2373631 w 3079941"/>
                  <a:gd name="connsiteY350" fmla="*/ 735005 h 1160647"/>
                  <a:gd name="connsiteX351" fmla="*/ 2373631 w 3079941"/>
                  <a:gd name="connsiteY351" fmla="*/ 780402 h 1160647"/>
                  <a:gd name="connsiteX352" fmla="*/ 2387818 w 3079941"/>
                  <a:gd name="connsiteY352" fmla="*/ 780402 h 1160647"/>
                  <a:gd name="connsiteX353" fmla="*/ 2387818 w 3079941"/>
                  <a:gd name="connsiteY353" fmla="*/ 767431 h 1160647"/>
                  <a:gd name="connsiteX354" fmla="*/ 2404032 w 3079941"/>
                  <a:gd name="connsiteY354" fmla="*/ 767431 h 1160647"/>
                  <a:gd name="connsiteX355" fmla="*/ 2404032 w 3079941"/>
                  <a:gd name="connsiteY355" fmla="*/ 588004 h 1160647"/>
                  <a:gd name="connsiteX356" fmla="*/ 2410112 w 3079941"/>
                  <a:gd name="connsiteY356" fmla="*/ 581518 h 1160647"/>
                  <a:gd name="connsiteX357" fmla="*/ 2483073 w 3079941"/>
                  <a:gd name="connsiteY357" fmla="*/ 581518 h 1160647"/>
                  <a:gd name="connsiteX358" fmla="*/ 2483073 w 3079941"/>
                  <a:gd name="connsiteY358" fmla="*/ 590166 h 1160647"/>
                  <a:gd name="connsiteX359" fmla="*/ 2493206 w 3079941"/>
                  <a:gd name="connsiteY359" fmla="*/ 590166 h 1160647"/>
                  <a:gd name="connsiteX360" fmla="*/ 2493206 w 3079941"/>
                  <a:gd name="connsiteY360" fmla="*/ 704740 h 1160647"/>
                  <a:gd name="connsiteX361" fmla="*/ 2515500 w 3079941"/>
                  <a:gd name="connsiteY361" fmla="*/ 704740 h 1160647"/>
                  <a:gd name="connsiteX362" fmla="*/ 2515500 w 3079941"/>
                  <a:gd name="connsiteY362" fmla="*/ 637725 h 1160647"/>
                  <a:gd name="connsiteX363" fmla="*/ 2541847 w 3079941"/>
                  <a:gd name="connsiteY363" fmla="*/ 637725 h 1160647"/>
                  <a:gd name="connsiteX364" fmla="*/ 2545900 w 3079941"/>
                  <a:gd name="connsiteY364" fmla="*/ 633401 h 1160647"/>
                  <a:gd name="connsiteX365" fmla="*/ 2554007 w 3079941"/>
                  <a:gd name="connsiteY365" fmla="*/ 633401 h 1160647"/>
                  <a:gd name="connsiteX366" fmla="*/ 2558060 w 3079941"/>
                  <a:gd name="connsiteY366" fmla="*/ 637725 h 1160647"/>
                  <a:gd name="connsiteX367" fmla="*/ 2580354 w 3079941"/>
                  <a:gd name="connsiteY367" fmla="*/ 637725 h 1160647"/>
                  <a:gd name="connsiteX368" fmla="*/ 2580354 w 3079941"/>
                  <a:gd name="connsiteY368" fmla="*/ 520989 h 1160647"/>
                  <a:gd name="connsiteX369" fmla="*/ 2637101 w 3079941"/>
                  <a:gd name="connsiteY369" fmla="*/ 510180 h 1160647"/>
                  <a:gd name="connsiteX370" fmla="*/ 2637101 w 3079941"/>
                  <a:gd name="connsiteY370" fmla="*/ 511261 h 1160647"/>
                  <a:gd name="connsiteX371" fmla="*/ 2637101 w 3079941"/>
                  <a:gd name="connsiteY371" fmla="*/ 518827 h 1160647"/>
                  <a:gd name="connsiteX372" fmla="*/ 2663448 w 3079941"/>
                  <a:gd name="connsiteY372" fmla="*/ 518827 h 1160647"/>
                  <a:gd name="connsiteX373" fmla="*/ 2663448 w 3079941"/>
                  <a:gd name="connsiteY373" fmla="*/ 773917 h 1160647"/>
                  <a:gd name="connsiteX374" fmla="*/ 2685742 w 3079941"/>
                  <a:gd name="connsiteY374" fmla="*/ 773917 h 1160647"/>
                  <a:gd name="connsiteX375" fmla="*/ 2685742 w 3079941"/>
                  <a:gd name="connsiteY375" fmla="*/ 769593 h 1160647"/>
                  <a:gd name="connsiteX376" fmla="*/ 2697902 w 3079941"/>
                  <a:gd name="connsiteY376" fmla="*/ 769593 h 1160647"/>
                  <a:gd name="connsiteX377" fmla="*/ 2697902 w 3079941"/>
                  <a:gd name="connsiteY377" fmla="*/ 773917 h 1160647"/>
                  <a:gd name="connsiteX378" fmla="*/ 2722222 w 3079941"/>
                  <a:gd name="connsiteY378" fmla="*/ 773917 h 1160647"/>
                  <a:gd name="connsiteX379" fmla="*/ 2722222 w 3079941"/>
                  <a:gd name="connsiteY379" fmla="*/ 760946 h 1160647"/>
                  <a:gd name="connsiteX380" fmla="*/ 2750596 w 3079941"/>
                  <a:gd name="connsiteY380" fmla="*/ 760946 h 1160647"/>
                  <a:gd name="connsiteX381" fmla="*/ 2762756 w 3079941"/>
                  <a:gd name="connsiteY381" fmla="*/ 756622 h 1160647"/>
                  <a:gd name="connsiteX382" fmla="*/ 2783023 w 3079941"/>
                  <a:gd name="connsiteY382" fmla="*/ 760946 h 1160647"/>
                  <a:gd name="connsiteX383" fmla="*/ 2783023 w 3079941"/>
                  <a:gd name="connsiteY383" fmla="*/ 743652 h 1160647"/>
                  <a:gd name="connsiteX384" fmla="*/ 2791130 w 3079941"/>
                  <a:gd name="connsiteY384" fmla="*/ 743652 h 1160647"/>
                  <a:gd name="connsiteX385" fmla="*/ 2791130 w 3079941"/>
                  <a:gd name="connsiteY385" fmla="*/ 730681 h 1160647"/>
                  <a:gd name="connsiteX386" fmla="*/ 2847877 w 3079941"/>
                  <a:gd name="connsiteY386" fmla="*/ 730681 h 1160647"/>
                  <a:gd name="connsiteX387" fmla="*/ 2847877 w 3079941"/>
                  <a:gd name="connsiteY387" fmla="*/ 700416 h 1160647"/>
                  <a:gd name="connsiteX388" fmla="*/ 2866117 w 3079941"/>
                  <a:gd name="connsiteY388" fmla="*/ 700416 h 1160647"/>
                  <a:gd name="connsiteX389" fmla="*/ 2866117 w 3079941"/>
                  <a:gd name="connsiteY389" fmla="*/ 693931 h 1160647"/>
                  <a:gd name="connsiteX390" fmla="*/ 2878277 w 3079941"/>
                  <a:gd name="connsiteY390" fmla="*/ 693931 h 1160647"/>
                  <a:gd name="connsiteX391" fmla="*/ 2878277 w 3079941"/>
                  <a:gd name="connsiteY391" fmla="*/ 700416 h 1160647"/>
                  <a:gd name="connsiteX392" fmla="*/ 2894491 w 3079941"/>
                  <a:gd name="connsiteY392" fmla="*/ 700416 h 1160647"/>
                  <a:gd name="connsiteX393" fmla="*/ 2894491 w 3079941"/>
                  <a:gd name="connsiteY393" fmla="*/ 750137 h 1160647"/>
                  <a:gd name="connsiteX394" fmla="*/ 2926918 w 3079941"/>
                  <a:gd name="connsiteY394" fmla="*/ 750137 h 1160647"/>
                  <a:gd name="connsiteX395" fmla="*/ 2926918 w 3079941"/>
                  <a:gd name="connsiteY395" fmla="*/ 724196 h 1160647"/>
                  <a:gd name="connsiteX396" fmla="*/ 2965425 w 3079941"/>
                  <a:gd name="connsiteY396" fmla="*/ 724196 h 1160647"/>
                  <a:gd name="connsiteX397" fmla="*/ 2965425 w 3079941"/>
                  <a:gd name="connsiteY397" fmla="*/ 693931 h 1160647"/>
                  <a:gd name="connsiteX398" fmla="*/ 3014066 w 3079941"/>
                  <a:gd name="connsiteY398" fmla="*/ 693931 h 1160647"/>
                  <a:gd name="connsiteX399" fmla="*/ 3014066 w 3079941"/>
                  <a:gd name="connsiteY399" fmla="*/ 805087 h 1160647"/>
                  <a:gd name="connsiteX400" fmla="*/ 3014066 w 3079941"/>
                  <a:gd name="connsiteY400" fmla="*/ 818866 h 1160647"/>
                  <a:gd name="connsiteX401" fmla="*/ 3079941 w 3079941"/>
                  <a:gd name="connsiteY401" fmla="*/ 818866 h 1160647"/>
                  <a:gd name="connsiteX402" fmla="*/ 3079941 w 3079941"/>
                  <a:gd name="connsiteY402" fmla="*/ 1160647 h 1160647"/>
                  <a:gd name="connsiteX403" fmla="*/ 200958 w 3079941"/>
                  <a:gd name="connsiteY403" fmla="*/ 1160647 h 1160647"/>
                  <a:gd name="connsiteX404" fmla="*/ 0 w 3079941"/>
                  <a:gd name="connsiteY404" fmla="*/ 1126882 h 1160647"/>
                  <a:gd name="connsiteX405" fmla="*/ 55096 w 3079941"/>
                  <a:gd name="connsiteY405" fmla="*/ 724196 h 1160647"/>
                  <a:gd name="connsiteX406" fmla="*/ 75363 w 3079941"/>
                  <a:gd name="connsiteY406" fmla="*/ 724196 h 1160647"/>
                  <a:gd name="connsiteX407" fmla="*/ 75870 w 3079941"/>
                  <a:gd name="connsiteY407" fmla="*/ 723115 h 1160647"/>
                  <a:gd name="connsiteX408" fmla="*/ 79416 w 3079941"/>
                  <a:gd name="connsiteY408" fmla="*/ 715549 h 1160647"/>
                  <a:gd name="connsiteX409" fmla="*/ 81190 w 3079941"/>
                  <a:gd name="connsiteY409" fmla="*/ 715819 h 1160647"/>
                  <a:gd name="connsiteX410" fmla="*/ 93603 w 3079941"/>
                  <a:gd name="connsiteY410" fmla="*/ 717710 h 1160647"/>
                  <a:gd name="connsiteX411" fmla="*/ 94110 w 3079941"/>
                  <a:gd name="connsiteY411" fmla="*/ 719062 h 1160647"/>
                  <a:gd name="connsiteX412" fmla="*/ 97656 w 3079941"/>
                  <a:gd name="connsiteY412" fmla="*/ 728519 h 1160647"/>
                  <a:gd name="connsiteX413" fmla="*/ 124003 w 3079941"/>
                  <a:gd name="connsiteY413" fmla="*/ 730681 h 1160647"/>
                  <a:gd name="connsiteX414" fmla="*/ 124003 w 3079941"/>
                  <a:gd name="connsiteY414" fmla="*/ 607460 h 1160647"/>
                  <a:gd name="connsiteX415" fmla="*/ 126030 w 3079941"/>
                  <a:gd name="connsiteY415" fmla="*/ 607460 h 1160647"/>
                  <a:gd name="connsiteX416" fmla="*/ 140217 w 3079941"/>
                  <a:gd name="connsiteY416" fmla="*/ 607460 h 1160647"/>
                  <a:gd name="connsiteX417" fmla="*/ 140217 w 3079941"/>
                  <a:gd name="connsiteY417" fmla="*/ 471268 h 1160647"/>
                  <a:gd name="connsiteX418" fmla="*/ 141990 w 3079941"/>
                  <a:gd name="connsiteY418" fmla="*/ 471268 h 1160647"/>
                  <a:gd name="connsiteX419" fmla="*/ 154404 w 3079941"/>
                  <a:gd name="connsiteY419" fmla="*/ 471268 h 1160647"/>
                  <a:gd name="connsiteX420" fmla="*/ 154404 w 3079941"/>
                  <a:gd name="connsiteY420" fmla="*/ 356694 h 1160647"/>
                  <a:gd name="connsiteX421" fmla="*/ 158457 w 3079941"/>
                  <a:gd name="connsiteY421" fmla="*/ 328590 h 1160647"/>
                  <a:gd name="connsiteX422" fmla="*/ 160484 w 3079941"/>
                  <a:gd name="connsiteY422" fmla="*/ 328590 h 1160647"/>
                  <a:gd name="connsiteX423" fmla="*/ 174671 w 3079941"/>
                  <a:gd name="connsiteY423" fmla="*/ 328590 h 1160647"/>
                  <a:gd name="connsiteX424" fmla="*/ 211151 w 3079941"/>
                  <a:gd name="connsiteY424" fmla="*/ 246443 h 1160647"/>
                  <a:gd name="connsiteX425" fmla="*/ 215205 w 3079941"/>
                  <a:gd name="connsiteY425" fmla="*/ 0 h 1160647"/>
                  <a:gd name="connsiteX0" fmla="*/ 160109 w 3024845"/>
                  <a:gd name="connsiteY0" fmla="*/ 0 h 1166887"/>
                  <a:gd name="connsiteX1" fmla="*/ 162135 w 3024845"/>
                  <a:gd name="connsiteY1" fmla="*/ 246443 h 1166887"/>
                  <a:gd name="connsiteX2" fmla="*/ 200642 w 3024845"/>
                  <a:gd name="connsiteY2" fmla="*/ 326429 h 1166887"/>
                  <a:gd name="connsiteX3" fmla="*/ 202669 w 3024845"/>
                  <a:gd name="connsiteY3" fmla="*/ 326429 h 1166887"/>
                  <a:gd name="connsiteX4" fmla="*/ 216856 w 3024845"/>
                  <a:gd name="connsiteY4" fmla="*/ 326429 h 1166887"/>
                  <a:gd name="connsiteX5" fmla="*/ 216856 w 3024845"/>
                  <a:gd name="connsiteY5" fmla="*/ 350208 h 1166887"/>
                  <a:gd name="connsiteX6" fmla="*/ 217363 w 3024845"/>
                  <a:gd name="connsiteY6" fmla="*/ 351019 h 1166887"/>
                  <a:gd name="connsiteX7" fmla="*/ 220909 w 3024845"/>
                  <a:gd name="connsiteY7" fmla="*/ 356694 h 1166887"/>
                  <a:gd name="connsiteX8" fmla="*/ 220909 w 3024845"/>
                  <a:gd name="connsiteY8" fmla="*/ 471268 h 1166887"/>
                  <a:gd name="connsiteX9" fmla="*/ 223189 w 3024845"/>
                  <a:gd name="connsiteY9" fmla="*/ 471268 h 1166887"/>
                  <a:gd name="connsiteX10" fmla="*/ 239150 w 3024845"/>
                  <a:gd name="connsiteY10" fmla="*/ 471268 h 1166887"/>
                  <a:gd name="connsiteX11" fmla="*/ 239150 w 3024845"/>
                  <a:gd name="connsiteY11" fmla="*/ 611783 h 1166887"/>
                  <a:gd name="connsiteX12" fmla="*/ 240670 w 3024845"/>
                  <a:gd name="connsiteY12" fmla="*/ 611513 h 1166887"/>
                  <a:gd name="connsiteX13" fmla="*/ 251310 w 3024845"/>
                  <a:gd name="connsiteY13" fmla="*/ 609622 h 1166887"/>
                  <a:gd name="connsiteX14" fmla="*/ 249283 w 3024845"/>
                  <a:gd name="connsiteY14" fmla="*/ 698254 h 1166887"/>
                  <a:gd name="connsiteX15" fmla="*/ 250803 w 3024845"/>
                  <a:gd name="connsiteY15" fmla="*/ 698525 h 1166887"/>
                  <a:gd name="connsiteX16" fmla="*/ 261443 w 3024845"/>
                  <a:gd name="connsiteY16" fmla="*/ 700416 h 1166887"/>
                  <a:gd name="connsiteX17" fmla="*/ 261696 w 3024845"/>
                  <a:gd name="connsiteY17" fmla="*/ 701227 h 1166887"/>
                  <a:gd name="connsiteX18" fmla="*/ 263470 w 3024845"/>
                  <a:gd name="connsiteY18" fmla="*/ 706902 h 1166887"/>
                  <a:gd name="connsiteX19" fmla="*/ 264230 w 3024845"/>
                  <a:gd name="connsiteY19" fmla="*/ 704470 h 1166887"/>
                  <a:gd name="connsiteX20" fmla="*/ 269550 w 3024845"/>
                  <a:gd name="connsiteY20" fmla="*/ 687446 h 1166887"/>
                  <a:gd name="connsiteX21" fmla="*/ 271323 w 3024845"/>
                  <a:gd name="connsiteY21" fmla="*/ 687446 h 1166887"/>
                  <a:gd name="connsiteX22" fmla="*/ 283737 w 3024845"/>
                  <a:gd name="connsiteY22" fmla="*/ 687446 h 1166887"/>
                  <a:gd name="connsiteX23" fmla="*/ 283737 w 3024845"/>
                  <a:gd name="connsiteY23" fmla="*/ 719872 h 1166887"/>
                  <a:gd name="connsiteX24" fmla="*/ 284750 w 3024845"/>
                  <a:gd name="connsiteY24" fmla="*/ 720413 h 1166887"/>
                  <a:gd name="connsiteX25" fmla="*/ 291844 w 3024845"/>
                  <a:gd name="connsiteY25" fmla="*/ 724196 h 1166887"/>
                  <a:gd name="connsiteX26" fmla="*/ 291844 w 3024845"/>
                  <a:gd name="connsiteY26" fmla="*/ 725547 h 1166887"/>
                  <a:gd name="connsiteX27" fmla="*/ 291844 w 3024845"/>
                  <a:gd name="connsiteY27" fmla="*/ 735005 h 1166887"/>
                  <a:gd name="connsiteX28" fmla="*/ 336431 w 3024845"/>
                  <a:gd name="connsiteY28" fmla="*/ 735005 h 1166887"/>
                  <a:gd name="connsiteX29" fmla="*/ 336431 w 3024845"/>
                  <a:gd name="connsiteY29" fmla="*/ 736086 h 1166887"/>
                  <a:gd name="connsiteX30" fmla="*/ 336431 w 3024845"/>
                  <a:gd name="connsiteY30" fmla="*/ 743652 h 1166887"/>
                  <a:gd name="connsiteX31" fmla="*/ 338457 w 3024845"/>
                  <a:gd name="connsiteY31" fmla="*/ 743652 h 1166887"/>
                  <a:gd name="connsiteX32" fmla="*/ 352644 w 3024845"/>
                  <a:gd name="connsiteY32" fmla="*/ 743652 h 1166887"/>
                  <a:gd name="connsiteX33" fmla="*/ 352644 w 3024845"/>
                  <a:gd name="connsiteY33" fmla="*/ 713387 h 1166887"/>
                  <a:gd name="connsiteX34" fmla="*/ 397231 w 3024845"/>
                  <a:gd name="connsiteY34" fmla="*/ 713387 h 1166887"/>
                  <a:gd name="connsiteX35" fmla="*/ 397231 w 3024845"/>
                  <a:gd name="connsiteY35" fmla="*/ 712036 h 1166887"/>
                  <a:gd name="connsiteX36" fmla="*/ 397231 w 3024845"/>
                  <a:gd name="connsiteY36" fmla="*/ 702578 h 1166887"/>
                  <a:gd name="connsiteX37" fmla="*/ 398245 w 3024845"/>
                  <a:gd name="connsiteY37" fmla="*/ 702578 h 1166887"/>
                  <a:gd name="connsiteX38" fmla="*/ 405338 w 3024845"/>
                  <a:gd name="connsiteY38" fmla="*/ 702578 h 1166887"/>
                  <a:gd name="connsiteX39" fmla="*/ 405338 w 3024845"/>
                  <a:gd name="connsiteY39" fmla="*/ 700687 h 1166887"/>
                  <a:gd name="connsiteX40" fmla="*/ 405338 w 3024845"/>
                  <a:gd name="connsiteY40" fmla="*/ 687446 h 1166887"/>
                  <a:gd name="connsiteX41" fmla="*/ 406098 w 3024845"/>
                  <a:gd name="connsiteY41" fmla="*/ 687446 h 1166887"/>
                  <a:gd name="connsiteX42" fmla="*/ 411418 w 3024845"/>
                  <a:gd name="connsiteY42" fmla="*/ 687446 h 1166887"/>
                  <a:gd name="connsiteX43" fmla="*/ 411418 w 3024845"/>
                  <a:gd name="connsiteY43" fmla="*/ 686365 h 1166887"/>
                  <a:gd name="connsiteX44" fmla="*/ 411418 w 3024845"/>
                  <a:gd name="connsiteY44" fmla="*/ 678798 h 1166887"/>
                  <a:gd name="connsiteX45" fmla="*/ 413445 w 3024845"/>
                  <a:gd name="connsiteY45" fmla="*/ 678798 h 1166887"/>
                  <a:gd name="connsiteX46" fmla="*/ 427632 w 3024845"/>
                  <a:gd name="connsiteY46" fmla="*/ 678798 h 1166887"/>
                  <a:gd name="connsiteX47" fmla="*/ 427632 w 3024845"/>
                  <a:gd name="connsiteY47" fmla="*/ 679879 h 1166887"/>
                  <a:gd name="connsiteX48" fmla="*/ 427632 w 3024845"/>
                  <a:gd name="connsiteY48" fmla="*/ 687446 h 1166887"/>
                  <a:gd name="connsiteX49" fmla="*/ 449925 w 3024845"/>
                  <a:gd name="connsiteY49" fmla="*/ 687446 h 1166887"/>
                  <a:gd name="connsiteX50" fmla="*/ 449925 w 3024845"/>
                  <a:gd name="connsiteY50" fmla="*/ 685554 h 1166887"/>
                  <a:gd name="connsiteX51" fmla="*/ 449925 w 3024845"/>
                  <a:gd name="connsiteY51" fmla="*/ 672313 h 1166887"/>
                  <a:gd name="connsiteX52" fmla="*/ 451699 w 3024845"/>
                  <a:gd name="connsiteY52" fmla="*/ 672313 h 1166887"/>
                  <a:gd name="connsiteX53" fmla="*/ 464112 w 3024845"/>
                  <a:gd name="connsiteY53" fmla="*/ 672313 h 1166887"/>
                  <a:gd name="connsiteX54" fmla="*/ 464112 w 3024845"/>
                  <a:gd name="connsiteY54" fmla="*/ 696093 h 1166887"/>
                  <a:gd name="connsiteX55" fmla="*/ 465126 w 3024845"/>
                  <a:gd name="connsiteY55" fmla="*/ 696093 h 1166887"/>
                  <a:gd name="connsiteX56" fmla="*/ 472219 w 3024845"/>
                  <a:gd name="connsiteY56" fmla="*/ 696093 h 1166887"/>
                  <a:gd name="connsiteX57" fmla="*/ 472219 w 3024845"/>
                  <a:gd name="connsiteY57" fmla="*/ 695012 h 1166887"/>
                  <a:gd name="connsiteX58" fmla="*/ 472219 w 3024845"/>
                  <a:gd name="connsiteY58" fmla="*/ 687446 h 1166887"/>
                  <a:gd name="connsiteX59" fmla="*/ 473992 w 3024845"/>
                  <a:gd name="connsiteY59" fmla="*/ 687446 h 1166887"/>
                  <a:gd name="connsiteX60" fmla="*/ 486406 w 3024845"/>
                  <a:gd name="connsiteY60" fmla="*/ 687446 h 1166887"/>
                  <a:gd name="connsiteX61" fmla="*/ 486406 w 3024845"/>
                  <a:gd name="connsiteY61" fmla="*/ 713387 h 1166887"/>
                  <a:gd name="connsiteX62" fmla="*/ 488433 w 3024845"/>
                  <a:gd name="connsiteY62" fmla="*/ 713387 h 1166887"/>
                  <a:gd name="connsiteX63" fmla="*/ 502619 w 3024845"/>
                  <a:gd name="connsiteY63" fmla="*/ 713387 h 1166887"/>
                  <a:gd name="connsiteX64" fmla="*/ 502619 w 3024845"/>
                  <a:gd name="connsiteY64" fmla="*/ 715008 h 1166887"/>
                  <a:gd name="connsiteX65" fmla="*/ 502619 w 3024845"/>
                  <a:gd name="connsiteY65" fmla="*/ 726358 h 1166887"/>
                  <a:gd name="connsiteX66" fmla="*/ 503379 w 3024845"/>
                  <a:gd name="connsiteY66" fmla="*/ 726358 h 1166887"/>
                  <a:gd name="connsiteX67" fmla="*/ 508700 w 3024845"/>
                  <a:gd name="connsiteY67" fmla="*/ 726358 h 1166887"/>
                  <a:gd name="connsiteX68" fmla="*/ 508700 w 3024845"/>
                  <a:gd name="connsiteY68" fmla="*/ 725547 h 1166887"/>
                  <a:gd name="connsiteX69" fmla="*/ 508700 w 3024845"/>
                  <a:gd name="connsiteY69" fmla="*/ 719872 h 1166887"/>
                  <a:gd name="connsiteX70" fmla="*/ 539100 w 3024845"/>
                  <a:gd name="connsiteY70" fmla="*/ 719872 h 1166887"/>
                  <a:gd name="connsiteX71" fmla="*/ 539100 w 3024845"/>
                  <a:gd name="connsiteY71" fmla="*/ 743652 h 1166887"/>
                  <a:gd name="connsiteX72" fmla="*/ 540113 w 3024845"/>
                  <a:gd name="connsiteY72" fmla="*/ 743652 h 1166887"/>
                  <a:gd name="connsiteX73" fmla="*/ 547207 w 3024845"/>
                  <a:gd name="connsiteY73" fmla="*/ 743652 h 1166887"/>
                  <a:gd name="connsiteX74" fmla="*/ 547207 w 3024845"/>
                  <a:gd name="connsiteY74" fmla="*/ 744733 h 1166887"/>
                  <a:gd name="connsiteX75" fmla="*/ 547207 w 3024845"/>
                  <a:gd name="connsiteY75" fmla="*/ 752299 h 1166887"/>
                  <a:gd name="connsiteX76" fmla="*/ 547967 w 3024845"/>
                  <a:gd name="connsiteY76" fmla="*/ 752299 h 1166887"/>
                  <a:gd name="connsiteX77" fmla="*/ 553287 w 3024845"/>
                  <a:gd name="connsiteY77" fmla="*/ 752299 h 1166887"/>
                  <a:gd name="connsiteX78" fmla="*/ 553287 w 3024845"/>
                  <a:gd name="connsiteY78" fmla="*/ 750137 h 1166887"/>
                  <a:gd name="connsiteX79" fmla="*/ 553287 w 3024845"/>
                  <a:gd name="connsiteY79" fmla="*/ 735005 h 1166887"/>
                  <a:gd name="connsiteX80" fmla="*/ 554300 w 3024845"/>
                  <a:gd name="connsiteY80" fmla="*/ 735005 h 1166887"/>
                  <a:gd name="connsiteX81" fmla="*/ 561394 w 3024845"/>
                  <a:gd name="connsiteY81" fmla="*/ 735005 h 1166887"/>
                  <a:gd name="connsiteX82" fmla="*/ 561394 w 3024845"/>
                  <a:gd name="connsiteY82" fmla="*/ 736086 h 1166887"/>
                  <a:gd name="connsiteX83" fmla="*/ 561394 w 3024845"/>
                  <a:gd name="connsiteY83" fmla="*/ 743652 h 1166887"/>
                  <a:gd name="connsiteX84" fmla="*/ 566714 w 3024845"/>
                  <a:gd name="connsiteY84" fmla="*/ 741659 h 1166887"/>
                  <a:gd name="connsiteX85" fmla="*/ 567474 w 3024845"/>
                  <a:gd name="connsiteY85" fmla="*/ 740679 h 1166887"/>
                  <a:gd name="connsiteX86" fmla="*/ 567474 w 3024845"/>
                  <a:gd name="connsiteY86" fmla="*/ 735005 h 1166887"/>
                  <a:gd name="connsiteX87" fmla="*/ 605981 w 3024845"/>
                  <a:gd name="connsiteY87" fmla="*/ 735005 h 1166887"/>
                  <a:gd name="connsiteX88" fmla="*/ 605981 w 3024845"/>
                  <a:gd name="connsiteY88" fmla="*/ 758784 h 1166887"/>
                  <a:gd name="connsiteX89" fmla="*/ 608007 w 3024845"/>
                  <a:gd name="connsiteY89" fmla="*/ 758784 h 1166887"/>
                  <a:gd name="connsiteX90" fmla="*/ 622194 w 3024845"/>
                  <a:gd name="connsiteY90" fmla="*/ 758784 h 1166887"/>
                  <a:gd name="connsiteX91" fmla="*/ 622194 w 3024845"/>
                  <a:gd name="connsiteY91" fmla="*/ 759865 h 1166887"/>
                  <a:gd name="connsiteX92" fmla="*/ 622194 w 3024845"/>
                  <a:gd name="connsiteY92" fmla="*/ 767431 h 1166887"/>
                  <a:gd name="connsiteX93" fmla="*/ 623968 w 3024845"/>
                  <a:gd name="connsiteY93" fmla="*/ 767431 h 1166887"/>
                  <a:gd name="connsiteX94" fmla="*/ 636381 w 3024845"/>
                  <a:gd name="connsiteY94" fmla="*/ 767431 h 1166887"/>
                  <a:gd name="connsiteX95" fmla="*/ 636381 w 3024845"/>
                  <a:gd name="connsiteY95" fmla="*/ 743652 h 1166887"/>
                  <a:gd name="connsiteX96" fmla="*/ 637394 w 3024845"/>
                  <a:gd name="connsiteY96" fmla="*/ 743652 h 1166887"/>
                  <a:gd name="connsiteX97" fmla="*/ 644488 w 3024845"/>
                  <a:gd name="connsiteY97" fmla="*/ 743652 h 1166887"/>
                  <a:gd name="connsiteX98" fmla="*/ 644488 w 3024845"/>
                  <a:gd name="connsiteY98" fmla="*/ 711225 h 1166887"/>
                  <a:gd name="connsiteX99" fmla="*/ 645501 w 3024845"/>
                  <a:gd name="connsiteY99" fmla="*/ 711225 h 1166887"/>
                  <a:gd name="connsiteX100" fmla="*/ 652595 w 3024845"/>
                  <a:gd name="connsiteY100" fmla="*/ 711225 h 1166887"/>
                  <a:gd name="connsiteX101" fmla="*/ 652595 w 3024845"/>
                  <a:gd name="connsiteY101" fmla="*/ 709334 h 1166887"/>
                  <a:gd name="connsiteX102" fmla="*/ 652595 w 3024845"/>
                  <a:gd name="connsiteY102" fmla="*/ 696093 h 1166887"/>
                  <a:gd name="connsiteX103" fmla="*/ 651328 w 3024845"/>
                  <a:gd name="connsiteY103" fmla="*/ 694471 h 1166887"/>
                  <a:gd name="connsiteX104" fmla="*/ 656648 w 3024845"/>
                  <a:gd name="connsiteY104" fmla="*/ 683122 h 1166887"/>
                  <a:gd name="connsiteX105" fmla="*/ 664755 w 3024845"/>
                  <a:gd name="connsiteY105" fmla="*/ 711225 h 1166887"/>
                  <a:gd name="connsiteX106" fmla="*/ 665515 w 3024845"/>
                  <a:gd name="connsiteY106" fmla="*/ 711225 h 1166887"/>
                  <a:gd name="connsiteX107" fmla="*/ 670835 w 3024845"/>
                  <a:gd name="connsiteY107" fmla="*/ 711225 h 1166887"/>
                  <a:gd name="connsiteX108" fmla="*/ 670835 w 3024845"/>
                  <a:gd name="connsiteY108" fmla="*/ 605298 h 1166887"/>
                  <a:gd name="connsiteX109" fmla="*/ 672355 w 3024845"/>
                  <a:gd name="connsiteY109" fmla="*/ 605298 h 1166887"/>
                  <a:gd name="connsiteX110" fmla="*/ 682995 w 3024845"/>
                  <a:gd name="connsiteY110" fmla="*/ 605298 h 1166887"/>
                  <a:gd name="connsiteX111" fmla="*/ 682995 w 3024845"/>
                  <a:gd name="connsiteY111" fmla="*/ 557739 h 1166887"/>
                  <a:gd name="connsiteX112" fmla="*/ 709342 w 3024845"/>
                  <a:gd name="connsiteY112" fmla="*/ 557739 h 1166887"/>
                  <a:gd name="connsiteX113" fmla="*/ 709342 w 3024845"/>
                  <a:gd name="connsiteY113" fmla="*/ 536121 h 1166887"/>
                  <a:gd name="connsiteX114" fmla="*/ 743796 w 3024845"/>
                  <a:gd name="connsiteY114" fmla="*/ 536121 h 1166887"/>
                  <a:gd name="connsiteX115" fmla="*/ 743796 w 3024845"/>
                  <a:gd name="connsiteY115" fmla="*/ 538553 h 1166887"/>
                  <a:gd name="connsiteX116" fmla="*/ 743796 w 3024845"/>
                  <a:gd name="connsiteY116" fmla="*/ 555577 h 1166887"/>
                  <a:gd name="connsiteX117" fmla="*/ 746076 w 3024845"/>
                  <a:gd name="connsiteY117" fmla="*/ 555577 h 1166887"/>
                  <a:gd name="connsiteX118" fmla="*/ 762036 w 3024845"/>
                  <a:gd name="connsiteY118" fmla="*/ 555577 h 1166887"/>
                  <a:gd name="connsiteX119" fmla="*/ 762036 w 3024845"/>
                  <a:gd name="connsiteY119" fmla="*/ 603136 h 1166887"/>
                  <a:gd name="connsiteX120" fmla="*/ 763049 w 3024845"/>
                  <a:gd name="connsiteY120" fmla="*/ 603136 h 1166887"/>
                  <a:gd name="connsiteX121" fmla="*/ 770143 w 3024845"/>
                  <a:gd name="connsiteY121" fmla="*/ 603136 h 1166887"/>
                  <a:gd name="connsiteX122" fmla="*/ 784330 w 3024845"/>
                  <a:gd name="connsiteY122" fmla="*/ 607460 h 1166887"/>
                  <a:gd name="connsiteX123" fmla="*/ 784330 w 3024845"/>
                  <a:gd name="connsiteY123" fmla="*/ 646372 h 1166887"/>
                  <a:gd name="connsiteX124" fmla="*/ 785343 w 3024845"/>
                  <a:gd name="connsiteY124" fmla="*/ 646372 h 1166887"/>
                  <a:gd name="connsiteX125" fmla="*/ 792436 w 3024845"/>
                  <a:gd name="connsiteY125" fmla="*/ 646372 h 1166887"/>
                  <a:gd name="connsiteX126" fmla="*/ 792436 w 3024845"/>
                  <a:gd name="connsiteY126" fmla="*/ 647993 h 1166887"/>
                  <a:gd name="connsiteX127" fmla="*/ 792436 w 3024845"/>
                  <a:gd name="connsiteY127" fmla="*/ 659342 h 1166887"/>
                  <a:gd name="connsiteX128" fmla="*/ 794463 w 3024845"/>
                  <a:gd name="connsiteY128" fmla="*/ 659342 h 1166887"/>
                  <a:gd name="connsiteX129" fmla="*/ 808650 w 3024845"/>
                  <a:gd name="connsiteY129" fmla="*/ 659342 h 1166887"/>
                  <a:gd name="connsiteX130" fmla="*/ 814730 w 3024845"/>
                  <a:gd name="connsiteY130" fmla="*/ 665828 h 1166887"/>
                  <a:gd name="connsiteX131" fmla="*/ 814730 w 3024845"/>
                  <a:gd name="connsiteY131" fmla="*/ 687446 h 1166887"/>
                  <a:gd name="connsiteX132" fmla="*/ 817010 w 3024845"/>
                  <a:gd name="connsiteY132" fmla="*/ 687446 h 1166887"/>
                  <a:gd name="connsiteX133" fmla="*/ 832970 w 3024845"/>
                  <a:gd name="connsiteY133" fmla="*/ 687446 h 1166887"/>
                  <a:gd name="connsiteX134" fmla="*/ 832970 w 3024845"/>
                  <a:gd name="connsiteY134" fmla="*/ 688526 h 1166887"/>
                  <a:gd name="connsiteX135" fmla="*/ 832970 w 3024845"/>
                  <a:gd name="connsiteY135" fmla="*/ 696093 h 1166887"/>
                  <a:gd name="connsiteX136" fmla="*/ 834237 w 3024845"/>
                  <a:gd name="connsiteY136" fmla="*/ 696093 h 1166887"/>
                  <a:gd name="connsiteX137" fmla="*/ 843104 w 3024845"/>
                  <a:gd name="connsiteY137" fmla="*/ 696093 h 1166887"/>
                  <a:gd name="connsiteX138" fmla="*/ 843104 w 3024845"/>
                  <a:gd name="connsiteY138" fmla="*/ 698254 h 1166887"/>
                  <a:gd name="connsiteX139" fmla="*/ 843104 w 3024845"/>
                  <a:gd name="connsiteY139" fmla="*/ 713387 h 1166887"/>
                  <a:gd name="connsiteX140" fmla="*/ 847157 w 3024845"/>
                  <a:gd name="connsiteY140" fmla="*/ 711495 h 1166887"/>
                  <a:gd name="connsiteX141" fmla="*/ 847157 w 3024845"/>
                  <a:gd name="connsiteY141" fmla="*/ 698254 h 1166887"/>
                  <a:gd name="connsiteX142" fmla="*/ 848170 w 3024845"/>
                  <a:gd name="connsiteY142" fmla="*/ 698254 h 1166887"/>
                  <a:gd name="connsiteX143" fmla="*/ 855264 w 3024845"/>
                  <a:gd name="connsiteY143" fmla="*/ 698254 h 1166887"/>
                  <a:gd name="connsiteX144" fmla="*/ 855264 w 3024845"/>
                  <a:gd name="connsiteY144" fmla="*/ 699876 h 1166887"/>
                  <a:gd name="connsiteX145" fmla="*/ 855264 w 3024845"/>
                  <a:gd name="connsiteY145" fmla="*/ 711225 h 1166887"/>
                  <a:gd name="connsiteX146" fmla="*/ 856024 w 3024845"/>
                  <a:gd name="connsiteY146" fmla="*/ 711225 h 1166887"/>
                  <a:gd name="connsiteX147" fmla="*/ 861344 w 3024845"/>
                  <a:gd name="connsiteY147" fmla="*/ 711225 h 1166887"/>
                  <a:gd name="connsiteX148" fmla="*/ 909984 w 3024845"/>
                  <a:gd name="connsiteY148" fmla="*/ 706902 h 1166887"/>
                  <a:gd name="connsiteX149" fmla="*/ 909984 w 3024845"/>
                  <a:gd name="connsiteY149" fmla="*/ 708253 h 1166887"/>
                  <a:gd name="connsiteX150" fmla="*/ 909984 w 3024845"/>
                  <a:gd name="connsiteY150" fmla="*/ 717710 h 1166887"/>
                  <a:gd name="connsiteX151" fmla="*/ 910744 w 3024845"/>
                  <a:gd name="connsiteY151" fmla="*/ 717710 h 1166887"/>
                  <a:gd name="connsiteX152" fmla="*/ 916065 w 3024845"/>
                  <a:gd name="connsiteY152" fmla="*/ 717710 h 1166887"/>
                  <a:gd name="connsiteX153" fmla="*/ 916065 w 3024845"/>
                  <a:gd name="connsiteY153" fmla="*/ 719872 h 1166887"/>
                  <a:gd name="connsiteX154" fmla="*/ 916065 w 3024845"/>
                  <a:gd name="connsiteY154" fmla="*/ 735005 h 1166887"/>
                  <a:gd name="connsiteX155" fmla="*/ 918091 w 3024845"/>
                  <a:gd name="connsiteY155" fmla="*/ 733654 h 1166887"/>
                  <a:gd name="connsiteX156" fmla="*/ 932278 w 3024845"/>
                  <a:gd name="connsiteY156" fmla="*/ 724196 h 1166887"/>
                  <a:gd name="connsiteX157" fmla="*/ 938358 w 3024845"/>
                  <a:gd name="connsiteY157" fmla="*/ 683122 h 1166887"/>
                  <a:gd name="connsiteX158" fmla="*/ 939118 w 3024845"/>
                  <a:gd name="connsiteY158" fmla="*/ 682852 h 1166887"/>
                  <a:gd name="connsiteX159" fmla="*/ 944438 w 3024845"/>
                  <a:gd name="connsiteY159" fmla="*/ 680960 h 1166887"/>
                  <a:gd name="connsiteX160" fmla="*/ 946465 w 3024845"/>
                  <a:gd name="connsiteY160" fmla="*/ 611783 h 1166887"/>
                  <a:gd name="connsiteX161" fmla="*/ 948492 w 3024845"/>
                  <a:gd name="connsiteY161" fmla="*/ 680960 h 1166887"/>
                  <a:gd name="connsiteX162" fmla="*/ 949252 w 3024845"/>
                  <a:gd name="connsiteY162" fmla="*/ 681230 h 1166887"/>
                  <a:gd name="connsiteX163" fmla="*/ 954572 w 3024845"/>
                  <a:gd name="connsiteY163" fmla="*/ 683122 h 1166887"/>
                  <a:gd name="connsiteX164" fmla="*/ 954572 w 3024845"/>
                  <a:gd name="connsiteY164" fmla="*/ 596651 h 1166887"/>
                  <a:gd name="connsiteX165" fmla="*/ 958625 w 3024845"/>
                  <a:gd name="connsiteY165" fmla="*/ 564224 h 1166887"/>
                  <a:gd name="connsiteX166" fmla="*/ 997132 w 3024845"/>
                  <a:gd name="connsiteY166" fmla="*/ 564224 h 1166887"/>
                  <a:gd name="connsiteX167" fmla="*/ 997132 w 3024845"/>
                  <a:gd name="connsiteY167" fmla="*/ 596651 h 1166887"/>
                  <a:gd name="connsiteX168" fmla="*/ 997892 w 3024845"/>
                  <a:gd name="connsiteY168" fmla="*/ 596651 h 1166887"/>
                  <a:gd name="connsiteX169" fmla="*/ 1003212 w 3024845"/>
                  <a:gd name="connsiteY169" fmla="*/ 596651 h 1166887"/>
                  <a:gd name="connsiteX170" fmla="*/ 1003212 w 3024845"/>
                  <a:gd name="connsiteY170" fmla="*/ 514503 h 1166887"/>
                  <a:gd name="connsiteX171" fmla="*/ 1004986 w 3024845"/>
                  <a:gd name="connsiteY171" fmla="*/ 514503 h 1166887"/>
                  <a:gd name="connsiteX172" fmla="*/ 1017399 w 3024845"/>
                  <a:gd name="connsiteY172" fmla="*/ 514503 h 1166887"/>
                  <a:gd name="connsiteX173" fmla="*/ 1017399 w 3024845"/>
                  <a:gd name="connsiteY173" fmla="*/ 512612 h 1166887"/>
                  <a:gd name="connsiteX174" fmla="*/ 1017399 w 3024845"/>
                  <a:gd name="connsiteY174" fmla="*/ 499371 h 1166887"/>
                  <a:gd name="connsiteX175" fmla="*/ 1039693 w 3024845"/>
                  <a:gd name="connsiteY175" fmla="*/ 499371 h 1166887"/>
                  <a:gd name="connsiteX176" fmla="*/ 1039693 w 3024845"/>
                  <a:gd name="connsiteY176" fmla="*/ 498290 h 1166887"/>
                  <a:gd name="connsiteX177" fmla="*/ 1039693 w 3024845"/>
                  <a:gd name="connsiteY177" fmla="*/ 490724 h 1166887"/>
                  <a:gd name="connsiteX178" fmla="*/ 1041466 w 3024845"/>
                  <a:gd name="connsiteY178" fmla="*/ 490724 h 1166887"/>
                  <a:gd name="connsiteX179" fmla="*/ 1053880 w 3024845"/>
                  <a:gd name="connsiteY179" fmla="*/ 490724 h 1166887"/>
                  <a:gd name="connsiteX180" fmla="*/ 1053880 w 3024845"/>
                  <a:gd name="connsiteY180" fmla="*/ 491805 h 1166887"/>
                  <a:gd name="connsiteX181" fmla="*/ 1053880 w 3024845"/>
                  <a:gd name="connsiteY181" fmla="*/ 499371 h 1166887"/>
                  <a:gd name="connsiteX182" fmla="*/ 1054640 w 3024845"/>
                  <a:gd name="connsiteY182" fmla="*/ 499371 h 1166887"/>
                  <a:gd name="connsiteX183" fmla="*/ 1059960 w 3024845"/>
                  <a:gd name="connsiteY183" fmla="*/ 499371 h 1166887"/>
                  <a:gd name="connsiteX184" fmla="*/ 1070093 w 3024845"/>
                  <a:gd name="connsiteY184" fmla="*/ 495047 h 1166887"/>
                  <a:gd name="connsiteX185" fmla="*/ 1074146 w 3024845"/>
                  <a:gd name="connsiteY185" fmla="*/ 498290 h 1166887"/>
                  <a:gd name="connsiteX186" fmla="*/ 1074146 w 3024845"/>
                  <a:gd name="connsiteY186" fmla="*/ 490724 h 1166887"/>
                  <a:gd name="connsiteX187" fmla="*/ 1076426 w 3024845"/>
                  <a:gd name="connsiteY187" fmla="*/ 490724 h 1166887"/>
                  <a:gd name="connsiteX188" fmla="*/ 1092387 w 3024845"/>
                  <a:gd name="connsiteY188" fmla="*/ 490724 h 1166887"/>
                  <a:gd name="connsiteX189" fmla="*/ 1092387 w 3024845"/>
                  <a:gd name="connsiteY189" fmla="*/ 491805 h 1166887"/>
                  <a:gd name="connsiteX190" fmla="*/ 1092387 w 3024845"/>
                  <a:gd name="connsiteY190" fmla="*/ 499371 h 1166887"/>
                  <a:gd name="connsiteX191" fmla="*/ 1122787 w 3024845"/>
                  <a:gd name="connsiteY191" fmla="*/ 499371 h 1166887"/>
                  <a:gd name="connsiteX192" fmla="*/ 1122787 w 3024845"/>
                  <a:gd name="connsiteY192" fmla="*/ 500992 h 1166887"/>
                  <a:gd name="connsiteX193" fmla="*/ 1122787 w 3024845"/>
                  <a:gd name="connsiteY193" fmla="*/ 512342 h 1166887"/>
                  <a:gd name="connsiteX194" fmla="*/ 1149134 w 3024845"/>
                  <a:gd name="connsiteY194" fmla="*/ 512342 h 1166887"/>
                  <a:gd name="connsiteX195" fmla="*/ 1149134 w 3024845"/>
                  <a:gd name="connsiteY195" fmla="*/ 542606 h 1166887"/>
                  <a:gd name="connsiteX196" fmla="*/ 1149894 w 3024845"/>
                  <a:gd name="connsiteY196" fmla="*/ 542606 h 1166887"/>
                  <a:gd name="connsiteX197" fmla="*/ 1155214 w 3024845"/>
                  <a:gd name="connsiteY197" fmla="*/ 542606 h 1166887"/>
                  <a:gd name="connsiteX198" fmla="*/ 1155214 w 3024845"/>
                  <a:gd name="connsiteY198" fmla="*/ 543687 h 1166887"/>
                  <a:gd name="connsiteX199" fmla="*/ 1155214 w 3024845"/>
                  <a:gd name="connsiteY199" fmla="*/ 551254 h 1166887"/>
                  <a:gd name="connsiteX200" fmla="*/ 1159268 w 3024845"/>
                  <a:gd name="connsiteY200" fmla="*/ 581518 h 1166887"/>
                  <a:gd name="connsiteX201" fmla="*/ 1160028 w 3024845"/>
                  <a:gd name="connsiteY201" fmla="*/ 581518 h 1166887"/>
                  <a:gd name="connsiteX202" fmla="*/ 1165348 w 3024845"/>
                  <a:gd name="connsiteY202" fmla="*/ 581518 h 1166887"/>
                  <a:gd name="connsiteX203" fmla="*/ 1165348 w 3024845"/>
                  <a:gd name="connsiteY203" fmla="*/ 582329 h 1166887"/>
                  <a:gd name="connsiteX204" fmla="*/ 1165348 w 3024845"/>
                  <a:gd name="connsiteY204" fmla="*/ 588004 h 1166887"/>
                  <a:gd name="connsiteX205" fmla="*/ 1166361 w 3024845"/>
                  <a:gd name="connsiteY205" fmla="*/ 588004 h 1166887"/>
                  <a:gd name="connsiteX206" fmla="*/ 1173454 w 3024845"/>
                  <a:gd name="connsiteY206" fmla="*/ 588004 h 1166887"/>
                  <a:gd name="connsiteX207" fmla="*/ 1173454 w 3024845"/>
                  <a:gd name="connsiteY207" fmla="*/ 618269 h 1166887"/>
                  <a:gd name="connsiteX208" fmla="*/ 1175481 w 3024845"/>
                  <a:gd name="connsiteY208" fmla="*/ 618269 h 1166887"/>
                  <a:gd name="connsiteX209" fmla="*/ 1189668 w 3024845"/>
                  <a:gd name="connsiteY209" fmla="*/ 618269 h 1166887"/>
                  <a:gd name="connsiteX210" fmla="*/ 1189668 w 3024845"/>
                  <a:gd name="connsiteY210" fmla="*/ 642048 h 1166887"/>
                  <a:gd name="connsiteX211" fmla="*/ 1191695 w 3024845"/>
                  <a:gd name="connsiteY211" fmla="*/ 643669 h 1166887"/>
                  <a:gd name="connsiteX212" fmla="*/ 1191695 w 3024845"/>
                  <a:gd name="connsiteY212" fmla="*/ 655019 h 1166887"/>
                  <a:gd name="connsiteX213" fmla="*/ 1192455 w 3024845"/>
                  <a:gd name="connsiteY213" fmla="*/ 655019 h 1166887"/>
                  <a:gd name="connsiteX214" fmla="*/ 1197775 w 3024845"/>
                  <a:gd name="connsiteY214" fmla="*/ 655019 h 1166887"/>
                  <a:gd name="connsiteX215" fmla="*/ 1197775 w 3024845"/>
                  <a:gd name="connsiteY215" fmla="*/ 678798 h 1166887"/>
                  <a:gd name="connsiteX216" fmla="*/ 1199041 w 3024845"/>
                  <a:gd name="connsiteY216" fmla="*/ 678798 h 1166887"/>
                  <a:gd name="connsiteX217" fmla="*/ 1207908 w 3024845"/>
                  <a:gd name="connsiteY217" fmla="*/ 678798 h 1166887"/>
                  <a:gd name="connsiteX218" fmla="*/ 1209935 w 3024845"/>
                  <a:gd name="connsiteY218" fmla="*/ 682852 h 1166887"/>
                  <a:gd name="connsiteX219" fmla="*/ 1209935 w 3024845"/>
                  <a:gd name="connsiteY219" fmla="*/ 696093 h 1166887"/>
                  <a:gd name="connsiteX220" fmla="*/ 1211455 w 3024845"/>
                  <a:gd name="connsiteY220" fmla="*/ 694201 h 1166887"/>
                  <a:gd name="connsiteX221" fmla="*/ 1222095 w 3024845"/>
                  <a:gd name="connsiteY221" fmla="*/ 680960 h 1166887"/>
                  <a:gd name="connsiteX222" fmla="*/ 1250469 w 3024845"/>
                  <a:gd name="connsiteY222" fmla="*/ 680960 h 1166887"/>
                  <a:gd name="connsiteX223" fmla="*/ 1250469 w 3024845"/>
                  <a:gd name="connsiteY223" fmla="*/ 767431 h 1166887"/>
                  <a:gd name="connsiteX224" fmla="*/ 1251229 w 3024845"/>
                  <a:gd name="connsiteY224" fmla="*/ 767431 h 1166887"/>
                  <a:gd name="connsiteX225" fmla="*/ 1256549 w 3024845"/>
                  <a:gd name="connsiteY225" fmla="*/ 767431 h 1166887"/>
                  <a:gd name="connsiteX226" fmla="*/ 1257309 w 3024845"/>
                  <a:gd name="connsiteY226" fmla="*/ 766080 h 1166887"/>
                  <a:gd name="connsiteX227" fmla="*/ 1262629 w 3024845"/>
                  <a:gd name="connsiteY227" fmla="*/ 756622 h 1166887"/>
                  <a:gd name="connsiteX228" fmla="*/ 1262629 w 3024845"/>
                  <a:gd name="connsiteY228" fmla="*/ 758514 h 1166887"/>
                  <a:gd name="connsiteX229" fmla="*/ 1262629 w 3024845"/>
                  <a:gd name="connsiteY229" fmla="*/ 771755 h 1166887"/>
                  <a:gd name="connsiteX230" fmla="*/ 1266682 w 3024845"/>
                  <a:gd name="connsiteY230" fmla="*/ 726358 h 1166887"/>
                  <a:gd name="connsiteX231" fmla="*/ 1267442 w 3024845"/>
                  <a:gd name="connsiteY231" fmla="*/ 726358 h 1166887"/>
                  <a:gd name="connsiteX232" fmla="*/ 1272762 w 3024845"/>
                  <a:gd name="connsiteY232" fmla="*/ 726358 h 1166887"/>
                  <a:gd name="connsiteX233" fmla="*/ 1272762 w 3024845"/>
                  <a:gd name="connsiteY233" fmla="*/ 661504 h 1166887"/>
                  <a:gd name="connsiteX234" fmla="*/ 1273776 w 3024845"/>
                  <a:gd name="connsiteY234" fmla="*/ 661504 h 1166887"/>
                  <a:gd name="connsiteX235" fmla="*/ 1280869 w 3024845"/>
                  <a:gd name="connsiteY235" fmla="*/ 661504 h 1166887"/>
                  <a:gd name="connsiteX236" fmla="*/ 1293029 w 3024845"/>
                  <a:gd name="connsiteY236" fmla="*/ 618269 h 1166887"/>
                  <a:gd name="connsiteX237" fmla="*/ 1294296 w 3024845"/>
                  <a:gd name="connsiteY237" fmla="*/ 618269 h 1166887"/>
                  <a:gd name="connsiteX238" fmla="*/ 1303163 w 3024845"/>
                  <a:gd name="connsiteY238" fmla="*/ 618269 h 1166887"/>
                  <a:gd name="connsiteX239" fmla="*/ 1313296 w 3024845"/>
                  <a:gd name="connsiteY239" fmla="*/ 661504 h 1166887"/>
                  <a:gd name="connsiteX240" fmla="*/ 1314309 w 3024845"/>
                  <a:gd name="connsiteY240" fmla="*/ 661504 h 1166887"/>
                  <a:gd name="connsiteX241" fmla="*/ 1321403 w 3024845"/>
                  <a:gd name="connsiteY241" fmla="*/ 661504 h 1166887"/>
                  <a:gd name="connsiteX242" fmla="*/ 1321403 w 3024845"/>
                  <a:gd name="connsiteY242" fmla="*/ 700416 h 1166887"/>
                  <a:gd name="connsiteX243" fmla="*/ 1323176 w 3024845"/>
                  <a:gd name="connsiteY243" fmla="*/ 700416 h 1166887"/>
                  <a:gd name="connsiteX244" fmla="*/ 1335590 w 3024845"/>
                  <a:gd name="connsiteY244" fmla="*/ 700416 h 1166887"/>
                  <a:gd name="connsiteX245" fmla="*/ 1335590 w 3024845"/>
                  <a:gd name="connsiteY245" fmla="*/ 702578 h 1166887"/>
                  <a:gd name="connsiteX246" fmla="*/ 1335590 w 3024845"/>
                  <a:gd name="connsiteY246" fmla="*/ 717710 h 1166887"/>
                  <a:gd name="connsiteX247" fmla="*/ 1339643 w 3024845"/>
                  <a:gd name="connsiteY247" fmla="*/ 715549 h 1166887"/>
                  <a:gd name="connsiteX248" fmla="*/ 1339643 w 3024845"/>
                  <a:gd name="connsiteY248" fmla="*/ 700416 h 1166887"/>
                  <a:gd name="connsiteX249" fmla="*/ 1341163 w 3024845"/>
                  <a:gd name="connsiteY249" fmla="*/ 700416 h 1166887"/>
                  <a:gd name="connsiteX250" fmla="*/ 1351803 w 3024845"/>
                  <a:gd name="connsiteY250" fmla="*/ 700416 h 1166887"/>
                  <a:gd name="connsiteX251" fmla="*/ 1351803 w 3024845"/>
                  <a:gd name="connsiteY251" fmla="*/ 702037 h 1166887"/>
                  <a:gd name="connsiteX252" fmla="*/ 1351803 w 3024845"/>
                  <a:gd name="connsiteY252" fmla="*/ 713387 h 1166887"/>
                  <a:gd name="connsiteX253" fmla="*/ 1382204 w 3024845"/>
                  <a:gd name="connsiteY253" fmla="*/ 713387 h 1166887"/>
                  <a:gd name="connsiteX254" fmla="*/ 1382204 w 3024845"/>
                  <a:gd name="connsiteY254" fmla="*/ 676637 h 1166887"/>
                  <a:gd name="connsiteX255" fmla="*/ 1383470 w 3024845"/>
                  <a:gd name="connsiteY255" fmla="*/ 676637 h 1166887"/>
                  <a:gd name="connsiteX256" fmla="*/ 1392337 w 3024845"/>
                  <a:gd name="connsiteY256" fmla="*/ 676637 h 1166887"/>
                  <a:gd name="connsiteX257" fmla="*/ 1392337 w 3024845"/>
                  <a:gd name="connsiteY257" fmla="*/ 698254 h 1166887"/>
                  <a:gd name="connsiteX258" fmla="*/ 1394364 w 3024845"/>
                  <a:gd name="connsiteY258" fmla="*/ 665828 h 1166887"/>
                  <a:gd name="connsiteX259" fmla="*/ 1416657 w 3024845"/>
                  <a:gd name="connsiteY259" fmla="*/ 665828 h 1166887"/>
                  <a:gd name="connsiteX260" fmla="*/ 1416657 w 3024845"/>
                  <a:gd name="connsiteY260" fmla="*/ 664206 h 1166887"/>
                  <a:gd name="connsiteX261" fmla="*/ 1416657 w 3024845"/>
                  <a:gd name="connsiteY261" fmla="*/ 652857 h 1166887"/>
                  <a:gd name="connsiteX262" fmla="*/ 1417417 w 3024845"/>
                  <a:gd name="connsiteY262" fmla="*/ 652857 h 1166887"/>
                  <a:gd name="connsiteX263" fmla="*/ 1422737 w 3024845"/>
                  <a:gd name="connsiteY263" fmla="*/ 652857 h 1166887"/>
                  <a:gd name="connsiteX264" fmla="*/ 1422737 w 3024845"/>
                  <a:gd name="connsiteY264" fmla="*/ 650966 h 1166887"/>
                  <a:gd name="connsiteX265" fmla="*/ 1422737 w 3024845"/>
                  <a:gd name="connsiteY265" fmla="*/ 637725 h 1166887"/>
                  <a:gd name="connsiteX266" fmla="*/ 1426791 w 3024845"/>
                  <a:gd name="connsiteY266" fmla="*/ 644210 h 1166887"/>
                  <a:gd name="connsiteX267" fmla="*/ 1429071 w 3024845"/>
                  <a:gd name="connsiteY267" fmla="*/ 644210 h 1166887"/>
                  <a:gd name="connsiteX268" fmla="*/ 1445031 w 3024845"/>
                  <a:gd name="connsiteY268" fmla="*/ 644210 h 1166887"/>
                  <a:gd name="connsiteX269" fmla="*/ 1445031 w 3024845"/>
                  <a:gd name="connsiteY269" fmla="*/ 643399 h 1166887"/>
                  <a:gd name="connsiteX270" fmla="*/ 1445031 w 3024845"/>
                  <a:gd name="connsiteY270" fmla="*/ 637725 h 1166887"/>
                  <a:gd name="connsiteX271" fmla="*/ 1445791 w 3024845"/>
                  <a:gd name="connsiteY271" fmla="*/ 637725 h 1166887"/>
                  <a:gd name="connsiteX272" fmla="*/ 1451111 w 3024845"/>
                  <a:gd name="connsiteY272" fmla="*/ 637725 h 1166887"/>
                  <a:gd name="connsiteX273" fmla="*/ 1451111 w 3024845"/>
                  <a:gd name="connsiteY273" fmla="*/ 639076 h 1166887"/>
                  <a:gd name="connsiteX274" fmla="*/ 1451111 w 3024845"/>
                  <a:gd name="connsiteY274" fmla="*/ 648534 h 1166887"/>
                  <a:gd name="connsiteX275" fmla="*/ 1489618 w 3024845"/>
                  <a:gd name="connsiteY275" fmla="*/ 648534 h 1166887"/>
                  <a:gd name="connsiteX276" fmla="*/ 1489618 w 3024845"/>
                  <a:gd name="connsiteY276" fmla="*/ 786887 h 1166887"/>
                  <a:gd name="connsiteX277" fmla="*/ 1491138 w 3024845"/>
                  <a:gd name="connsiteY277" fmla="*/ 786887 h 1166887"/>
                  <a:gd name="connsiteX278" fmla="*/ 1501778 w 3024845"/>
                  <a:gd name="connsiteY278" fmla="*/ 786887 h 1166887"/>
                  <a:gd name="connsiteX279" fmla="*/ 1501778 w 3024845"/>
                  <a:gd name="connsiteY279" fmla="*/ 773917 h 1166887"/>
                  <a:gd name="connsiteX280" fmla="*/ 1505832 w 3024845"/>
                  <a:gd name="connsiteY280" fmla="*/ 773917 h 1166887"/>
                  <a:gd name="connsiteX281" fmla="*/ 1505832 w 3024845"/>
                  <a:gd name="connsiteY281" fmla="*/ 786887 h 1166887"/>
                  <a:gd name="connsiteX282" fmla="*/ 1536232 w 3024845"/>
                  <a:gd name="connsiteY282" fmla="*/ 786887 h 1166887"/>
                  <a:gd name="connsiteX283" fmla="*/ 1536232 w 3024845"/>
                  <a:gd name="connsiteY283" fmla="*/ 756622 h 1166887"/>
                  <a:gd name="connsiteX284" fmla="*/ 1548392 w 3024845"/>
                  <a:gd name="connsiteY284" fmla="*/ 756622 h 1166887"/>
                  <a:gd name="connsiteX285" fmla="*/ 1560552 w 3024845"/>
                  <a:gd name="connsiteY285" fmla="*/ 754461 h 1166887"/>
                  <a:gd name="connsiteX286" fmla="*/ 1564606 w 3024845"/>
                  <a:gd name="connsiteY286" fmla="*/ 756622 h 1166887"/>
                  <a:gd name="connsiteX287" fmla="*/ 1574739 w 3024845"/>
                  <a:gd name="connsiteY287" fmla="*/ 756622 h 1166887"/>
                  <a:gd name="connsiteX288" fmla="*/ 1574739 w 3024845"/>
                  <a:gd name="connsiteY288" fmla="*/ 786887 h 1166887"/>
                  <a:gd name="connsiteX289" fmla="*/ 1582846 w 3024845"/>
                  <a:gd name="connsiteY289" fmla="*/ 786887 h 1166887"/>
                  <a:gd name="connsiteX290" fmla="*/ 1582846 w 3024845"/>
                  <a:gd name="connsiteY290" fmla="*/ 804182 h 1166887"/>
                  <a:gd name="connsiteX291" fmla="*/ 1592182 w 3024845"/>
                  <a:gd name="connsiteY291" fmla="*/ 805087 h 1166887"/>
                  <a:gd name="connsiteX292" fmla="*/ 1605140 w 3024845"/>
                  <a:gd name="connsiteY292" fmla="*/ 805087 h 1166887"/>
                  <a:gd name="connsiteX293" fmla="*/ 1605140 w 3024845"/>
                  <a:gd name="connsiteY293" fmla="*/ 789049 h 1166887"/>
                  <a:gd name="connsiteX294" fmla="*/ 1673096 w 3024845"/>
                  <a:gd name="connsiteY294" fmla="*/ 789049 h 1166887"/>
                  <a:gd name="connsiteX295" fmla="*/ 1673096 w 3024845"/>
                  <a:gd name="connsiteY295" fmla="*/ 703796 h 1166887"/>
                  <a:gd name="connsiteX296" fmla="*/ 1745104 w 3024845"/>
                  <a:gd name="connsiteY296" fmla="*/ 703796 h 1166887"/>
                  <a:gd name="connsiteX297" fmla="*/ 1745104 w 3024845"/>
                  <a:gd name="connsiteY297" fmla="*/ 782564 h 1166887"/>
                  <a:gd name="connsiteX298" fmla="*/ 1747008 w 3024845"/>
                  <a:gd name="connsiteY298" fmla="*/ 782564 h 1166887"/>
                  <a:gd name="connsiteX299" fmla="*/ 1748250 w 3024845"/>
                  <a:gd name="connsiteY299" fmla="*/ 805087 h 1166887"/>
                  <a:gd name="connsiteX300" fmla="*/ 1757926 w 3024845"/>
                  <a:gd name="connsiteY300" fmla="*/ 805087 h 1166887"/>
                  <a:gd name="connsiteX301" fmla="*/ 1759168 w 3024845"/>
                  <a:gd name="connsiteY301" fmla="*/ 782564 h 1166887"/>
                  <a:gd name="connsiteX302" fmla="*/ 1765248 w 3024845"/>
                  <a:gd name="connsiteY302" fmla="*/ 782564 h 1166887"/>
                  <a:gd name="connsiteX303" fmla="*/ 1766490 w 3024845"/>
                  <a:gd name="connsiteY303" fmla="*/ 805087 h 1166887"/>
                  <a:gd name="connsiteX304" fmla="*/ 1817112 w 3024845"/>
                  <a:gd name="connsiteY304" fmla="*/ 805087 h 1166887"/>
                  <a:gd name="connsiteX305" fmla="*/ 1817112 w 3024845"/>
                  <a:gd name="connsiteY305" fmla="*/ 642059 h 1166887"/>
                  <a:gd name="connsiteX306" fmla="*/ 2014439 w 3024845"/>
                  <a:gd name="connsiteY306" fmla="*/ 642059 h 1166887"/>
                  <a:gd name="connsiteX307" fmla="*/ 2014439 w 3024845"/>
                  <a:gd name="connsiteY307" fmla="*/ 805087 h 1166887"/>
                  <a:gd name="connsiteX308" fmla="*/ 2033136 w 3024845"/>
                  <a:gd name="connsiteY308" fmla="*/ 805087 h 1166887"/>
                  <a:gd name="connsiteX309" fmla="*/ 2033136 w 3024845"/>
                  <a:gd name="connsiteY309" fmla="*/ 722394 h 1166887"/>
                  <a:gd name="connsiteX310" fmla="*/ 2128256 w 3024845"/>
                  <a:gd name="connsiteY310" fmla="*/ 722394 h 1166887"/>
                  <a:gd name="connsiteX311" fmla="*/ 2140186 w 3024845"/>
                  <a:gd name="connsiteY311" fmla="*/ 404253 h 1166887"/>
                  <a:gd name="connsiteX312" fmla="*/ 2128026 w 3024845"/>
                  <a:gd name="connsiteY312" fmla="*/ 382635 h 1166887"/>
                  <a:gd name="connsiteX313" fmla="*/ 2121946 w 3024845"/>
                  <a:gd name="connsiteY313" fmla="*/ 378311 h 1166887"/>
                  <a:gd name="connsiteX314" fmla="*/ 2130053 w 3024845"/>
                  <a:gd name="connsiteY314" fmla="*/ 354532 h 1166887"/>
                  <a:gd name="connsiteX315" fmla="*/ 2130053 w 3024845"/>
                  <a:gd name="connsiteY315" fmla="*/ 337238 h 1166887"/>
                  <a:gd name="connsiteX316" fmla="*/ 2144240 w 3024845"/>
                  <a:gd name="connsiteY316" fmla="*/ 337238 h 1166887"/>
                  <a:gd name="connsiteX317" fmla="*/ 2144240 w 3024845"/>
                  <a:gd name="connsiteY317" fmla="*/ 315620 h 1166887"/>
                  <a:gd name="connsiteX318" fmla="*/ 2146266 w 3024845"/>
                  <a:gd name="connsiteY318" fmla="*/ 311296 h 1166887"/>
                  <a:gd name="connsiteX319" fmla="*/ 2146266 w 3024845"/>
                  <a:gd name="connsiteY319" fmla="*/ 233472 h 1166887"/>
                  <a:gd name="connsiteX320" fmla="*/ 2144240 w 3024845"/>
                  <a:gd name="connsiteY320" fmla="*/ 226987 h 1166887"/>
                  <a:gd name="connsiteX321" fmla="*/ 2150320 w 3024845"/>
                  <a:gd name="connsiteY321" fmla="*/ 220501 h 1166887"/>
                  <a:gd name="connsiteX322" fmla="*/ 2150320 w 3024845"/>
                  <a:gd name="connsiteY322" fmla="*/ 162133 h 1166887"/>
                  <a:gd name="connsiteX323" fmla="*/ 2152346 w 3024845"/>
                  <a:gd name="connsiteY323" fmla="*/ 157810 h 1166887"/>
                  <a:gd name="connsiteX324" fmla="*/ 2152346 w 3024845"/>
                  <a:gd name="connsiteY324" fmla="*/ 101604 h 1166887"/>
                  <a:gd name="connsiteX325" fmla="*/ 2154373 w 3024845"/>
                  <a:gd name="connsiteY325" fmla="*/ 82148 h 1166887"/>
                  <a:gd name="connsiteX326" fmla="*/ 2158427 w 3024845"/>
                  <a:gd name="connsiteY326" fmla="*/ 99442 h 1166887"/>
                  <a:gd name="connsiteX327" fmla="*/ 2160453 w 3024845"/>
                  <a:gd name="connsiteY327" fmla="*/ 157810 h 1166887"/>
                  <a:gd name="connsiteX328" fmla="*/ 2162480 w 3024845"/>
                  <a:gd name="connsiteY328" fmla="*/ 220501 h 1166887"/>
                  <a:gd name="connsiteX329" fmla="*/ 2168560 w 3024845"/>
                  <a:gd name="connsiteY329" fmla="*/ 226987 h 1166887"/>
                  <a:gd name="connsiteX330" fmla="*/ 2166533 w 3024845"/>
                  <a:gd name="connsiteY330" fmla="*/ 233472 h 1166887"/>
                  <a:gd name="connsiteX331" fmla="*/ 2166533 w 3024845"/>
                  <a:gd name="connsiteY331" fmla="*/ 311296 h 1166887"/>
                  <a:gd name="connsiteX332" fmla="*/ 2168560 w 3024845"/>
                  <a:gd name="connsiteY332" fmla="*/ 315620 h 1166887"/>
                  <a:gd name="connsiteX333" fmla="*/ 2168560 w 3024845"/>
                  <a:gd name="connsiteY333" fmla="*/ 337238 h 1166887"/>
                  <a:gd name="connsiteX334" fmla="*/ 2182747 w 3024845"/>
                  <a:gd name="connsiteY334" fmla="*/ 337238 h 1166887"/>
                  <a:gd name="connsiteX335" fmla="*/ 2182747 w 3024845"/>
                  <a:gd name="connsiteY335" fmla="*/ 354532 h 1166887"/>
                  <a:gd name="connsiteX336" fmla="*/ 2190854 w 3024845"/>
                  <a:gd name="connsiteY336" fmla="*/ 378311 h 1166887"/>
                  <a:gd name="connsiteX337" fmla="*/ 2184774 w 3024845"/>
                  <a:gd name="connsiteY337" fmla="*/ 382635 h 1166887"/>
                  <a:gd name="connsiteX338" fmla="*/ 2172613 w 3024845"/>
                  <a:gd name="connsiteY338" fmla="*/ 404253 h 1166887"/>
                  <a:gd name="connsiteX339" fmla="*/ 2180720 w 3024845"/>
                  <a:gd name="connsiteY339" fmla="*/ 657181 h 1166887"/>
                  <a:gd name="connsiteX340" fmla="*/ 2245574 w 3024845"/>
                  <a:gd name="connsiteY340" fmla="*/ 657181 h 1166887"/>
                  <a:gd name="connsiteX341" fmla="*/ 2245574 w 3024845"/>
                  <a:gd name="connsiteY341" fmla="*/ 732843 h 1166887"/>
                  <a:gd name="connsiteX342" fmla="*/ 2253681 w 3024845"/>
                  <a:gd name="connsiteY342" fmla="*/ 732843 h 1166887"/>
                  <a:gd name="connsiteX343" fmla="*/ 2255708 w 3024845"/>
                  <a:gd name="connsiteY343" fmla="*/ 726358 h 1166887"/>
                  <a:gd name="connsiteX344" fmla="*/ 2261788 w 3024845"/>
                  <a:gd name="connsiteY344" fmla="*/ 726358 h 1166887"/>
                  <a:gd name="connsiteX345" fmla="*/ 2263815 w 3024845"/>
                  <a:gd name="connsiteY345" fmla="*/ 735005 h 1166887"/>
                  <a:gd name="connsiteX346" fmla="*/ 2275975 w 3024845"/>
                  <a:gd name="connsiteY346" fmla="*/ 735005 h 1166887"/>
                  <a:gd name="connsiteX347" fmla="*/ 2275975 w 3024845"/>
                  <a:gd name="connsiteY347" fmla="*/ 728519 h 1166887"/>
                  <a:gd name="connsiteX348" fmla="*/ 2298268 w 3024845"/>
                  <a:gd name="connsiteY348" fmla="*/ 728519 h 1166887"/>
                  <a:gd name="connsiteX349" fmla="*/ 2298268 w 3024845"/>
                  <a:gd name="connsiteY349" fmla="*/ 735005 h 1166887"/>
                  <a:gd name="connsiteX350" fmla="*/ 2318535 w 3024845"/>
                  <a:gd name="connsiteY350" fmla="*/ 735005 h 1166887"/>
                  <a:gd name="connsiteX351" fmla="*/ 2318535 w 3024845"/>
                  <a:gd name="connsiteY351" fmla="*/ 780402 h 1166887"/>
                  <a:gd name="connsiteX352" fmla="*/ 2332722 w 3024845"/>
                  <a:gd name="connsiteY352" fmla="*/ 780402 h 1166887"/>
                  <a:gd name="connsiteX353" fmla="*/ 2332722 w 3024845"/>
                  <a:gd name="connsiteY353" fmla="*/ 767431 h 1166887"/>
                  <a:gd name="connsiteX354" fmla="*/ 2348936 w 3024845"/>
                  <a:gd name="connsiteY354" fmla="*/ 767431 h 1166887"/>
                  <a:gd name="connsiteX355" fmla="*/ 2348936 w 3024845"/>
                  <a:gd name="connsiteY355" fmla="*/ 588004 h 1166887"/>
                  <a:gd name="connsiteX356" fmla="*/ 2355016 w 3024845"/>
                  <a:gd name="connsiteY356" fmla="*/ 581518 h 1166887"/>
                  <a:gd name="connsiteX357" fmla="*/ 2427977 w 3024845"/>
                  <a:gd name="connsiteY357" fmla="*/ 581518 h 1166887"/>
                  <a:gd name="connsiteX358" fmla="*/ 2427977 w 3024845"/>
                  <a:gd name="connsiteY358" fmla="*/ 590166 h 1166887"/>
                  <a:gd name="connsiteX359" fmla="*/ 2438110 w 3024845"/>
                  <a:gd name="connsiteY359" fmla="*/ 590166 h 1166887"/>
                  <a:gd name="connsiteX360" fmla="*/ 2438110 w 3024845"/>
                  <a:gd name="connsiteY360" fmla="*/ 704740 h 1166887"/>
                  <a:gd name="connsiteX361" fmla="*/ 2460404 w 3024845"/>
                  <a:gd name="connsiteY361" fmla="*/ 704740 h 1166887"/>
                  <a:gd name="connsiteX362" fmla="*/ 2460404 w 3024845"/>
                  <a:gd name="connsiteY362" fmla="*/ 637725 h 1166887"/>
                  <a:gd name="connsiteX363" fmla="*/ 2486751 w 3024845"/>
                  <a:gd name="connsiteY363" fmla="*/ 637725 h 1166887"/>
                  <a:gd name="connsiteX364" fmla="*/ 2490804 w 3024845"/>
                  <a:gd name="connsiteY364" fmla="*/ 633401 h 1166887"/>
                  <a:gd name="connsiteX365" fmla="*/ 2498911 w 3024845"/>
                  <a:gd name="connsiteY365" fmla="*/ 633401 h 1166887"/>
                  <a:gd name="connsiteX366" fmla="*/ 2502964 w 3024845"/>
                  <a:gd name="connsiteY366" fmla="*/ 637725 h 1166887"/>
                  <a:gd name="connsiteX367" fmla="*/ 2525258 w 3024845"/>
                  <a:gd name="connsiteY367" fmla="*/ 637725 h 1166887"/>
                  <a:gd name="connsiteX368" fmla="*/ 2525258 w 3024845"/>
                  <a:gd name="connsiteY368" fmla="*/ 520989 h 1166887"/>
                  <a:gd name="connsiteX369" fmla="*/ 2582005 w 3024845"/>
                  <a:gd name="connsiteY369" fmla="*/ 510180 h 1166887"/>
                  <a:gd name="connsiteX370" fmla="*/ 2582005 w 3024845"/>
                  <a:gd name="connsiteY370" fmla="*/ 511261 h 1166887"/>
                  <a:gd name="connsiteX371" fmla="*/ 2582005 w 3024845"/>
                  <a:gd name="connsiteY371" fmla="*/ 518827 h 1166887"/>
                  <a:gd name="connsiteX372" fmla="*/ 2608352 w 3024845"/>
                  <a:gd name="connsiteY372" fmla="*/ 518827 h 1166887"/>
                  <a:gd name="connsiteX373" fmla="*/ 2608352 w 3024845"/>
                  <a:gd name="connsiteY373" fmla="*/ 773917 h 1166887"/>
                  <a:gd name="connsiteX374" fmla="*/ 2630646 w 3024845"/>
                  <a:gd name="connsiteY374" fmla="*/ 773917 h 1166887"/>
                  <a:gd name="connsiteX375" fmla="*/ 2630646 w 3024845"/>
                  <a:gd name="connsiteY375" fmla="*/ 769593 h 1166887"/>
                  <a:gd name="connsiteX376" fmla="*/ 2642806 w 3024845"/>
                  <a:gd name="connsiteY376" fmla="*/ 769593 h 1166887"/>
                  <a:gd name="connsiteX377" fmla="*/ 2642806 w 3024845"/>
                  <a:gd name="connsiteY377" fmla="*/ 773917 h 1166887"/>
                  <a:gd name="connsiteX378" fmla="*/ 2667126 w 3024845"/>
                  <a:gd name="connsiteY378" fmla="*/ 773917 h 1166887"/>
                  <a:gd name="connsiteX379" fmla="*/ 2667126 w 3024845"/>
                  <a:gd name="connsiteY379" fmla="*/ 760946 h 1166887"/>
                  <a:gd name="connsiteX380" fmla="*/ 2695500 w 3024845"/>
                  <a:gd name="connsiteY380" fmla="*/ 760946 h 1166887"/>
                  <a:gd name="connsiteX381" fmla="*/ 2707660 w 3024845"/>
                  <a:gd name="connsiteY381" fmla="*/ 756622 h 1166887"/>
                  <a:gd name="connsiteX382" fmla="*/ 2727927 w 3024845"/>
                  <a:gd name="connsiteY382" fmla="*/ 760946 h 1166887"/>
                  <a:gd name="connsiteX383" fmla="*/ 2727927 w 3024845"/>
                  <a:gd name="connsiteY383" fmla="*/ 743652 h 1166887"/>
                  <a:gd name="connsiteX384" fmla="*/ 2736034 w 3024845"/>
                  <a:gd name="connsiteY384" fmla="*/ 743652 h 1166887"/>
                  <a:gd name="connsiteX385" fmla="*/ 2736034 w 3024845"/>
                  <a:gd name="connsiteY385" fmla="*/ 730681 h 1166887"/>
                  <a:gd name="connsiteX386" fmla="*/ 2792781 w 3024845"/>
                  <a:gd name="connsiteY386" fmla="*/ 730681 h 1166887"/>
                  <a:gd name="connsiteX387" fmla="*/ 2792781 w 3024845"/>
                  <a:gd name="connsiteY387" fmla="*/ 700416 h 1166887"/>
                  <a:gd name="connsiteX388" fmla="*/ 2811021 w 3024845"/>
                  <a:gd name="connsiteY388" fmla="*/ 700416 h 1166887"/>
                  <a:gd name="connsiteX389" fmla="*/ 2811021 w 3024845"/>
                  <a:gd name="connsiteY389" fmla="*/ 693931 h 1166887"/>
                  <a:gd name="connsiteX390" fmla="*/ 2823181 w 3024845"/>
                  <a:gd name="connsiteY390" fmla="*/ 693931 h 1166887"/>
                  <a:gd name="connsiteX391" fmla="*/ 2823181 w 3024845"/>
                  <a:gd name="connsiteY391" fmla="*/ 700416 h 1166887"/>
                  <a:gd name="connsiteX392" fmla="*/ 2839395 w 3024845"/>
                  <a:gd name="connsiteY392" fmla="*/ 700416 h 1166887"/>
                  <a:gd name="connsiteX393" fmla="*/ 2839395 w 3024845"/>
                  <a:gd name="connsiteY393" fmla="*/ 750137 h 1166887"/>
                  <a:gd name="connsiteX394" fmla="*/ 2871822 w 3024845"/>
                  <a:gd name="connsiteY394" fmla="*/ 750137 h 1166887"/>
                  <a:gd name="connsiteX395" fmla="*/ 2871822 w 3024845"/>
                  <a:gd name="connsiteY395" fmla="*/ 724196 h 1166887"/>
                  <a:gd name="connsiteX396" fmla="*/ 2910329 w 3024845"/>
                  <a:gd name="connsiteY396" fmla="*/ 724196 h 1166887"/>
                  <a:gd name="connsiteX397" fmla="*/ 2910329 w 3024845"/>
                  <a:gd name="connsiteY397" fmla="*/ 693931 h 1166887"/>
                  <a:gd name="connsiteX398" fmla="*/ 2958970 w 3024845"/>
                  <a:gd name="connsiteY398" fmla="*/ 693931 h 1166887"/>
                  <a:gd name="connsiteX399" fmla="*/ 2958970 w 3024845"/>
                  <a:gd name="connsiteY399" fmla="*/ 805087 h 1166887"/>
                  <a:gd name="connsiteX400" fmla="*/ 2958970 w 3024845"/>
                  <a:gd name="connsiteY400" fmla="*/ 818866 h 1166887"/>
                  <a:gd name="connsiteX401" fmla="*/ 3024845 w 3024845"/>
                  <a:gd name="connsiteY401" fmla="*/ 818866 h 1166887"/>
                  <a:gd name="connsiteX402" fmla="*/ 3024845 w 3024845"/>
                  <a:gd name="connsiteY402" fmla="*/ 1160647 h 1166887"/>
                  <a:gd name="connsiteX403" fmla="*/ 145862 w 3024845"/>
                  <a:gd name="connsiteY403" fmla="*/ 1160647 h 1166887"/>
                  <a:gd name="connsiteX404" fmla="*/ 2054 w 3024845"/>
                  <a:gd name="connsiteY404" fmla="*/ 1166887 h 1166887"/>
                  <a:gd name="connsiteX405" fmla="*/ 0 w 3024845"/>
                  <a:gd name="connsiteY405" fmla="*/ 724196 h 1166887"/>
                  <a:gd name="connsiteX406" fmla="*/ 20267 w 3024845"/>
                  <a:gd name="connsiteY406" fmla="*/ 724196 h 1166887"/>
                  <a:gd name="connsiteX407" fmla="*/ 20774 w 3024845"/>
                  <a:gd name="connsiteY407" fmla="*/ 723115 h 1166887"/>
                  <a:gd name="connsiteX408" fmla="*/ 24320 w 3024845"/>
                  <a:gd name="connsiteY408" fmla="*/ 715549 h 1166887"/>
                  <a:gd name="connsiteX409" fmla="*/ 26094 w 3024845"/>
                  <a:gd name="connsiteY409" fmla="*/ 715819 h 1166887"/>
                  <a:gd name="connsiteX410" fmla="*/ 38507 w 3024845"/>
                  <a:gd name="connsiteY410" fmla="*/ 717710 h 1166887"/>
                  <a:gd name="connsiteX411" fmla="*/ 39014 w 3024845"/>
                  <a:gd name="connsiteY411" fmla="*/ 719062 h 1166887"/>
                  <a:gd name="connsiteX412" fmla="*/ 42560 w 3024845"/>
                  <a:gd name="connsiteY412" fmla="*/ 728519 h 1166887"/>
                  <a:gd name="connsiteX413" fmla="*/ 68907 w 3024845"/>
                  <a:gd name="connsiteY413" fmla="*/ 730681 h 1166887"/>
                  <a:gd name="connsiteX414" fmla="*/ 68907 w 3024845"/>
                  <a:gd name="connsiteY414" fmla="*/ 607460 h 1166887"/>
                  <a:gd name="connsiteX415" fmla="*/ 70934 w 3024845"/>
                  <a:gd name="connsiteY415" fmla="*/ 607460 h 1166887"/>
                  <a:gd name="connsiteX416" fmla="*/ 85121 w 3024845"/>
                  <a:gd name="connsiteY416" fmla="*/ 607460 h 1166887"/>
                  <a:gd name="connsiteX417" fmla="*/ 85121 w 3024845"/>
                  <a:gd name="connsiteY417" fmla="*/ 471268 h 1166887"/>
                  <a:gd name="connsiteX418" fmla="*/ 86894 w 3024845"/>
                  <a:gd name="connsiteY418" fmla="*/ 471268 h 1166887"/>
                  <a:gd name="connsiteX419" fmla="*/ 99308 w 3024845"/>
                  <a:gd name="connsiteY419" fmla="*/ 471268 h 1166887"/>
                  <a:gd name="connsiteX420" fmla="*/ 99308 w 3024845"/>
                  <a:gd name="connsiteY420" fmla="*/ 356694 h 1166887"/>
                  <a:gd name="connsiteX421" fmla="*/ 103361 w 3024845"/>
                  <a:gd name="connsiteY421" fmla="*/ 328590 h 1166887"/>
                  <a:gd name="connsiteX422" fmla="*/ 105388 w 3024845"/>
                  <a:gd name="connsiteY422" fmla="*/ 328590 h 1166887"/>
                  <a:gd name="connsiteX423" fmla="*/ 119575 w 3024845"/>
                  <a:gd name="connsiteY423" fmla="*/ 328590 h 1166887"/>
                  <a:gd name="connsiteX424" fmla="*/ 156055 w 3024845"/>
                  <a:gd name="connsiteY424" fmla="*/ 246443 h 1166887"/>
                  <a:gd name="connsiteX425" fmla="*/ 160109 w 3024845"/>
                  <a:gd name="connsiteY425" fmla="*/ 0 h 1166887"/>
                  <a:gd name="connsiteX0" fmla="*/ 160109 w 3024845"/>
                  <a:gd name="connsiteY0" fmla="*/ 0 h 1160647"/>
                  <a:gd name="connsiteX1" fmla="*/ 162135 w 3024845"/>
                  <a:gd name="connsiteY1" fmla="*/ 246443 h 1160647"/>
                  <a:gd name="connsiteX2" fmla="*/ 200642 w 3024845"/>
                  <a:gd name="connsiteY2" fmla="*/ 326429 h 1160647"/>
                  <a:gd name="connsiteX3" fmla="*/ 202669 w 3024845"/>
                  <a:gd name="connsiteY3" fmla="*/ 326429 h 1160647"/>
                  <a:gd name="connsiteX4" fmla="*/ 216856 w 3024845"/>
                  <a:gd name="connsiteY4" fmla="*/ 326429 h 1160647"/>
                  <a:gd name="connsiteX5" fmla="*/ 216856 w 3024845"/>
                  <a:gd name="connsiteY5" fmla="*/ 350208 h 1160647"/>
                  <a:gd name="connsiteX6" fmla="*/ 217363 w 3024845"/>
                  <a:gd name="connsiteY6" fmla="*/ 351019 h 1160647"/>
                  <a:gd name="connsiteX7" fmla="*/ 220909 w 3024845"/>
                  <a:gd name="connsiteY7" fmla="*/ 356694 h 1160647"/>
                  <a:gd name="connsiteX8" fmla="*/ 220909 w 3024845"/>
                  <a:gd name="connsiteY8" fmla="*/ 471268 h 1160647"/>
                  <a:gd name="connsiteX9" fmla="*/ 223189 w 3024845"/>
                  <a:gd name="connsiteY9" fmla="*/ 471268 h 1160647"/>
                  <a:gd name="connsiteX10" fmla="*/ 239150 w 3024845"/>
                  <a:gd name="connsiteY10" fmla="*/ 471268 h 1160647"/>
                  <a:gd name="connsiteX11" fmla="*/ 239150 w 3024845"/>
                  <a:gd name="connsiteY11" fmla="*/ 611783 h 1160647"/>
                  <a:gd name="connsiteX12" fmla="*/ 240670 w 3024845"/>
                  <a:gd name="connsiteY12" fmla="*/ 611513 h 1160647"/>
                  <a:gd name="connsiteX13" fmla="*/ 251310 w 3024845"/>
                  <a:gd name="connsiteY13" fmla="*/ 609622 h 1160647"/>
                  <a:gd name="connsiteX14" fmla="*/ 249283 w 3024845"/>
                  <a:gd name="connsiteY14" fmla="*/ 698254 h 1160647"/>
                  <a:gd name="connsiteX15" fmla="*/ 250803 w 3024845"/>
                  <a:gd name="connsiteY15" fmla="*/ 698525 h 1160647"/>
                  <a:gd name="connsiteX16" fmla="*/ 261443 w 3024845"/>
                  <a:gd name="connsiteY16" fmla="*/ 700416 h 1160647"/>
                  <a:gd name="connsiteX17" fmla="*/ 261696 w 3024845"/>
                  <a:gd name="connsiteY17" fmla="*/ 701227 h 1160647"/>
                  <a:gd name="connsiteX18" fmla="*/ 263470 w 3024845"/>
                  <a:gd name="connsiteY18" fmla="*/ 706902 h 1160647"/>
                  <a:gd name="connsiteX19" fmla="*/ 264230 w 3024845"/>
                  <a:gd name="connsiteY19" fmla="*/ 704470 h 1160647"/>
                  <a:gd name="connsiteX20" fmla="*/ 269550 w 3024845"/>
                  <a:gd name="connsiteY20" fmla="*/ 687446 h 1160647"/>
                  <a:gd name="connsiteX21" fmla="*/ 271323 w 3024845"/>
                  <a:gd name="connsiteY21" fmla="*/ 687446 h 1160647"/>
                  <a:gd name="connsiteX22" fmla="*/ 283737 w 3024845"/>
                  <a:gd name="connsiteY22" fmla="*/ 687446 h 1160647"/>
                  <a:gd name="connsiteX23" fmla="*/ 283737 w 3024845"/>
                  <a:gd name="connsiteY23" fmla="*/ 719872 h 1160647"/>
                  <a:gd name="connsiteX24" fmla="*/ 284750 w 3024845"/>
                  <a:gd name="connsiteY24" fmla="*/ 720413 h 1160647"/>
                  <a:gd name="connsiteX25" fmla="*/ 291844 w 3024845"/>
                  <a:gd name="connsiteY25" fmla="*/ 724196 h 1160647"/>
                  <a:gd name="connsiteX26" fmla="*/ 291844 w 3024845"/>
                  <a:gd name="connsiteY26" fmla="*/ 725547 h 1160647"/>
                  <a:gd name="connsiteX27" fmla="*/ 291844 w 3024845"/>
                  <a:gd name="connsiteY27" fmla="*/ 735005 h 1160647"/>
                  <a:gd name="connsiteX28" fmla="*/ 336431 w 3024845"/>
                  <a:gd name="connsiteY28" fmla="*/ 735005 h 1160647"/>
                  <a:gd name="connsiteX29" fmla="*/ 336431 w 3024845"/>
                  <a:gd name="connsiteY29" fmla="*/ 736086 h 1160647"/>
                  <a:gd name="connsiteX30" fmla="*/ 336431 w 3024845"/>
                  <a:gd name="connsiteY30" fmla="*/ 743652 h 1160647"/>
                  <a:gd name="connsiteX31" fmla="*/ 338457 w 3024845"/>
                  <a:gd name="connsiteY31" fmla="*/ 743652 h 1160647"/>
                  <a:gd name="connsiteX32" fmla="*/ 352644 w 3024845"/>
                  <a:gd name="connsiteY32" fmla="*/ 743652 h 1160647"/>
                  <a:gd name="connsiteX33" fmla="*/ 352644 w 3024845"/>
                  <a:gd name="connsiteY33" fmla="*/ 713387 h 1160647"/>
                  <a:gd name="connsiteX34" fmla="*/ 397231 w 3024845"/>
                  <a:gd name="connsiteY34" fmla="*/ 713387 h 1160647"/>
                  <a:gd name="connsiteX35" fmla="*/ 397231 w 3024845"/>
                  <a:gd name="connsiteY35" fmla="*/ 712036 h 1160647"/>
                  <a:gd name="connsiteX36" fmla="*/ 397231 w 3024845"/>
                  <a:gd name="connsiteY36" fmla="*/ 702578 h 1160647"/>
                  <a:gd name="connsiteX37" fmla="*/ 398245 w 3024845"/>
                  <a:gd name="connsiteY37" fmla="*/ 702578 h 1160647"/>
                  <a:gd name="connsiteX38" fmla="*/ 405338 w 3024845"/>
                  <a:gd name="connsiteY38" fmla="*/ 702578 h 1160647"/>
                  <a:gd name="connsiteX39" fmla="*/ 405338 w 3024845"/>
                  <a:gd name="connsiteY39" fmla="*/ 700687 h 1160647"/>
                  <a:gd name="connsiteX40" fmla="*/ 405338 w 3024845"/>
                  <a:gd name="connsiteY40" fmla="*/ 687446 h 1160647"/>
                  <a:gd name="connsiteX41" fmla="*/ 406098 w 3024845"/>
                  <a:gd name="connsiteY41" fmla="*/ 687446 h 1160647"/>
                  <a:gd name="connsiteX42" fmla="*/ 411418 w 3024845"/>
                  <a:gd name="connsiteY42" fmla="*/ 687446 h 1160647"/>
                  <a:gd name="connsiteX43" fmla="*/ 411418 w 3024845"/>
                  <a:gd name="connsiteY43" fmla="*/ 686365 h 1160647"/>
                  <a:gd name="connsiteX44" fmla="*/ 411418 w 3024845"/>
                  <a:gd name="connsiteY44" fmla="*/ 678798 h 1160647"/>
                  <a:gd name="connsiteX45" fmla="*/ 413445 w 3024845"/>
                  <a:gd name="connsiteY45" fmla="*/ 678798 h 1160647"/>
                  <a:gd name="connsiteX46" fmla="*/ 427632 w 3024845"/>
                  <a:gd name="connsiteY46" fmla="*/ 678798 h 1160647"/>
                  <a:gd name="connsiteX47" fmla="*/ 427632 w 3024845"/>
                  <a:gd name="connsiteY47" fmla="*/ 679879 h 1160647"/>
                  <a:gd name="connsiteX48" fmla="*/ 427632 w 3024845"/>
                  <a:gd name="connsiteY48" fmla="*/ 687446 h 1160647"/>
                  <a:gd name="connsiteX49" fmla="*/ 449925 w 3024845"/>
                  <a:gd name="connsiteY49" fmla="*/ 687446 h 1160647"/>
                  <a:gd name="connsiteX50" fmla="*/ 449925 w 3024845"/>
                  <a:gd name="connsiteY50" fmla="*/ 685554 h 1160647"/>
                  <a:gd name="connsiteX51" fmla="*/ 449925 w 3024845"/>
                  <a:gd name="connsiteY51" fmla="*/ 672313 h 1160647"/>
                  <a:gd name="connsiteX52" fmla="*/ 451699 w 3024845"/>
                  <a:gd name="connsiteY52" fmla="*/ 672313 h 1160647"/>
                  <a:gd name="connsiteX53" fmla="*/ 464112 w 3024845"/>
                  <a:gd name="connsiteY53" fmla="*/ 672313 h 1160647"/>
                  <a:gd name="connsiteX54" fmla="*/ 464112 w 3024845"/>
                  <a:gd name="connsiteY54" fmla="*/ 696093 h 1160647"/>
                  <a:gd name="connsiteX55" fmla="*/ 465126 w 3024845"/>
                  <a:gd name="connsiteY55" fmla="*/ 696093 h 1160647"/>
                  <a:gd name="connsiteX56" fmla="*/ 472219 w 3024845"/>
                  <a:gd name="connsiteY56" fmla="*/ 696093 h 1160647"/>
                  <a:gd name="connsiteX57" fmla="*/ 472219 w 3024845"/>
                  <a:gd name="connsiteY57" fmla="*/ 695012 h 1160647"/>
                  <a:gd name="connsiteX58" fmla="*/ 472219 w 3024845"/>
                  <a:gd name="connsiteY58" fmla="*/ 687446 h 1160647"/>
                  <a:gd name="connsiteX59" fmla="*/ 473992 w 3024845"/>
                  <a:gd name="connsiteY59" fmla="*/ 687446 h 1160647"/>
                  <a:gd name="connsiteX60" fmla="*/ 486406 w 3024845"/>
                  <a:gd name="connsiteY60" fmla="*/ 687446 h 1160647"/>
                  <a:gd name="connsiteX61" fmla="*/ 486406 w 3024845"/>
                  <a:gd name="connsiteY61" fmla="*/ 713387 h 1160647"/>
                  <a:gd name="connsiteX62" fmla="*/ 488433 w 3024845"/>
                  <a:gd name="connsiteY62" fmla="*/ 713387 h 1160647"/>
                  <a:gd name="connsiteX63" fmla="*/ 502619 w 3024845"/>
                  <a:gd name="connsiteY63" fmla="*/ 713387 h 1160647"/>
                  <a:gd name="connsiteX64" fmla="*/ 502619 w 3024845"/>
                  <a:gd name="connsiteY64" fmla="*/ 715008 h 1160647"/>
                  <a:gd name="connsiteX65" fmla="*/ 502619 w 3024845"/>
                  <a:gd name="connsiteY65" fmla="*/ 726358 h 1160647"/>
                  <a:gd name="connsiteX66" fmla="*/ 503379 w 3024845"/>
                  <a:gd name="connsiteY66" fmla="*/ 726358 h 1160647"/>
                  <a:gd name="connsiteX67" fmla="*/ 508700 w 3024845"/>
                  <a:gd name="connsiteY67" fmla="*/ 726358 h 1160647"/>
                  <a:gd name="connsiteX68" fmla="*/ 508700 w 3024845"/>
                  <a:gd name="connsiteY68" fmla="*/ 725547 h 1160647"/>
                  <a:gd name="connsiteX69" fmla="*/ 508700 w 3024845"/>
                  <a:gd name="connsiteY69" fmla="*/ 719872 h 1160647"/>
                  <a:gd name="connsiteX70" fmla="*/ 539100 w 3024845"/>
                  <a:gd name="connsiteY70" fmla="*/ 719872 h 1160647"/>
                  <a:gd name="connsiteX71" fmla="*/ 539100 w 3024845"/>
                  <a:gd name="connsiteY71" fmla="*/ 743652 h 1160647"/>
                  <a:gd name="connsiteX72" fmla="*/ 540113 w 3024845"/>
                  <a:gd name="connsiteY72" fmla="*/ 743652 h 1160647"/>
                  <a:gd name="connsiteX73" fmla="*/ 547207 w 3024845"/>
                  <a:gd name="connsiteY73" fmla="*/ 743652 h 1160647"/>
                  <a:gd name="connsiteX74" fmla="*/ 547207 w 3024845"/>
                  <a:gd name="connsiteY74" fmla="*/ 744733 h 1160647"/>
                  <a:gd name="connsiteX75" fmla="*/ 547207 w 3024845"/>
                  <a:gd name="connsiteY75" fmla="*/ 752299 h 1160647"/>
                  <a:gd name="connsiteX76" fmla="*/ 547967 w 3024845"/>
                  <a:gd name="connsiteY76" fmla="*/ 752299 h 1160647"/>
                  <a:gd name="connsiteX77" fmla="*/ 553287 w 3024845"/>
                  <a:gd name="connsiteY77" fmla="*/ 752299 h 1160647"/>
                  <a:gd name="connsiteX78" fmla="*/ 553287 w 3024845"/>
                  <a:gd name="connsiteY78" fmla="*/ 750137 h 1160647"/>
                  <a:gd name="connsiteX79" fmla="*/ 553287 w 3024845"/>
                  <a:gd name="connsiteY79" fmla="*/ 735005 h 1160647"/>
                  <a:gd name="connsiteX80" fmla="*/ 554300 w 3024845"/>
                  <a:gd name="connsiteY80" fmla="*/ 735005 h 1160647"/>
                  <a:gd name="connsiteX81" fmla="*/ 561394 w 3024845"/>
                  <a:gd name="connsiteY81" fmla="*/ 735005 h 1160647"/>
                  <a:gd name="connsiteX82" fmla="*/ 561394 w 3024845"/>
                  <a:gd name="connsiteY82" fmla="*/ 736086 h 1160647"/>
                  <a:gd name="connsiteX83" fmla="*/ 561394 w 3024845"/>
                  <a:gd name="connsiteY83" fmla="*/ 743652 h 1160647"/>
                  <a:gd name="connsiteX84" fmla="*/ 566714 w 3024845"/>
                  <a:gd name="connsiteY84" fmla="*/ 741659 h 1160647"/>
                  <a:gd name="connsiteX85" fmla="*/ 567474 w 3024845"/>
                  <a:gd name="connsiteY85" fmla="*/ 740679 h 1160647"/>
                  <a:gd name="connsiteX86" fmla="*/ 567474 w 3024845"/>
                  <a:gd name="connsiteY86" fmla="*/ 735005 h 1160647"/>
                  <a:gd name="connsiteX87" fmla="*/ 605981 w 3024845"/>
                  <a:gd name="connsiteY87" fmla="*/ 735005 h 1160647"/>
                  <a:gd name="connsiteX88" fmla="*/ 605981 w 3024845"/>
                  <a:gd name="connsiteY88" fmla="*/ 758784 h 1160647"/>
                  <a:gd name="connsiteX89" fmla="*/ 608007 w 3024845"/>
                  <a:gd name="connsiteY89" fmla="*/ 758784 h 1160647"/>
                  <a:gd name="connsiteX90" fmla="*/ 622194 w 3024845"/>
                  <a:gd name="connsiteY90" fmla="*/ 758784 h 1160647"/>
                  <a:gd name="connsiteX91" fmla="*/ 622194 w 3024845"/>
                  <a:gd name="connsiteY91" fmla="*/ 759865 h 1160647"/>
                  <a:gd name="connsiteX92" fmla="*/ 622194 w 3024845"/>
                  <a:gd name="connsiteY92" fmla="*/ 767431 h 1160647"/>
                  <a:gd name="connsiteX93" fmla="*/ 623968 w 3024845"/>
                  <a:gd name="connsiteY93" fmla="*/ 767431 h 1160647"/>
                  <a:gd name="connsiteX94" fmla="*/ 636381 w 3024845"/>
                  <a:gd name="connsiteY94" fmla="*/ 767431 h 1160647"/>
                  <a:gd name="connsiteX95" fmla="*/ 636381 w 3024845"/>
                  <a:gd name="connsiteY95" fmla="*/ 743652 h 1160647"/>
                  <a:gd name="connsiteX96" fmla="*/ 637394 w 3024845"/>
                  <a:gd name="connsiteY96" fmla="*/ 743652 h 1160647"/>
                  <a:gd name="connsiteX97" fmla="*/ 644488 w 3024845"/>
                  <a:gd name="connsiteY97" fmla="*/ 743652 h 1160647"/>
                  <a:gd name="connsiteX98" fmla="*/ 644488 w 3024845"/>
                  <a:gd name="connsiteY98" fmla="*/ 711225 h 1160647"/>
                  <a:gd name="connsiteX99" fmla="*/ 645501 w 3024845"/>
                  <a:gd name="connsiteY99" fmla="*/ 711225 h 1160647"/>
                  <a:gd name="connsiteX100" fmla="*/ 652595 w 3024845"/>
                  <a:gd name="connsiteY100" fmla="*/ 711225 h 1160647"/>
                  <a:gd name="connsiteX101" fmla="*/ 652595 w 3024845"/>
                  <a:gd name="connsiteY101" fmla="*/ 709334 h 1160647"/>
                  <a:gd name="connsiteX102" fmla="*/ 652595 w 3024845"/>
                  <a:gd name="connsiteY102" fmla="*/ 696093 h 1160647"/>
                  <a:gd name="connsiteX103" fmla="*/ 651328 w 3024845"/>
                  <a:gd name="connsiteY103" fmla="*/ 694471 h 1160647"/>
                  <a:gd name="connsiteX104" fmla="*/ 656648 w 3024845"/>
                  <a:gd name="connsiteY104" fmla="*/ 683122 h 1160647"/>
                  <a:gd name="connsiteX105" fmla="*/ 664755 w 3024845"/>
                  <a:gd name="connsiteY105" fmla="*/ 711225 h 1160647"/>
                  <a:gd name="connsiteX106" fmla="*/ 665515 w 3024845"/>
                  <a:gd name="connsiteY106" fmla="*/ 711225 h 1160647"/>
                  <a:gd name="connsiteX107" fmla="*/ 670835 w 3024845"/>
                  <a:gd name="connsiteY107" fmla="*/ 711225 h 1160647"/>
                  <a:gd name="connsiteX108" fmla="*/ 670835 w 3024845"/>
                  <a:gd name="connsiteY108" fmla="*/ 605298 h 1160647"/>
                  <a:gd name="connsiteX109" fmla="*/ 672355 w 3024845"/>
                  <a:gd name="connsiteY109" fmla="*/ 605298 h 1160647"/>
                  <a:gd name="connsiteX110" fmla="*/ 682995 w 3024845"/>
                  <a:gd name="connsiteY110" fmla="*/ 605298 h 1160647"/>
                  <a:gd name="connsiteX111" fmla="*/ 682995 w 3024845"/>
                  <a:gd name="connsiteY111" fmla="*/ 557739 h 1160647"/>
                  <a:gd name="connsiteX112" fmla="*/ 709342 w 3024845"/>
                  <a:gd name="connsiteY112" fmla="*/ 557739 h 1160647"/>
                  <a:gd name="connsiteX113" fmla="*/ 709342 w 3024845"/>
                  <a:gd name="connsiteY113" fmla="*/ 536121 h 1160647"/>
                  <a:gd name="connsiteX114" fmla="*/ 743796 w 3024845"/>
                  <a:gd name="connsiteY114" fmla="*/ 536121 h 1160647"/>
                  <a:gd name="connsiteX115" fmla="*/ 743796 w 3024845"/>
                  <a:gd name="connsiteY115" fmla="*/ 538553 h 1160647"/>
                  <a:gd name="connsiteX116" fmla="*/ 743796 w 3024845"/>
                  <a:gd name="connsiteY116" fmla="*/ 555577 h 1160647"/>
                  <a:gd name="connsiteX117" fmla="*/ 746076 w 3024845"/>
                  <a:gd name="connsiteY117" fmla="*/ 555577 h 1160647"/>
                  <a:gd name="connsiteX118" fmla="*/ 762036 w 3024845"/>
                  <a:gd name="connsiteY118" fmla="*/ 555577 h 1160647"/>
                  <a:gd name="connsiteX119" fmla="*/ 762036 w 3024845"/>
                  <a:gd name="connsiteY119" fmla="*/ 603136 h 1160647"/>
                  <a:gd name="connsiteX120" fmla="*/ 763049 w 3024845"/>
                  <a:gd name="connsiteY120" fmla="*/ 603136 h 1160647"/>
                  <a:gd name="connsiteX121" fmla="*/ 770143 w 3024845"/>
                  <a:gd name="connsiteY121" fmla="*/ 603136 h 1160647"/>
                  <a:gd name="connsiteX122" fmla="*/ 784330 w 3024845"/>
                  <a:gd name="connsiteY122" fmla="*/ 607460 h 1160647"/>
                  <a:gd name="connsiteX123" fmla="*/ 784330 w 3024845"/>
                  <a:gd name="connsiteY123" fmla="*/ 646372 h 1160647"/>
                  <a:gd name="connsiteX124" fmla="*/ 785343 w 3024845"/>
                  <a:gd name="connsiteY124" fmla="*/ 646372 h 1160647"/>
                  <a:gd name="connsiteX125" fmla="*/ 792436 w 3024845"/>
                  <a:gd name="connsiteY125" fmla="*/ 646372 h 1160647"/>
                  <a:gd name="connsiteX126" fmla="*/ 792436 w 3024845"/>
                  <a:gd name="connsiteY126" fmla="*/ 647993 h 1160647"/>
                  <a:gd name="connsiteX127" fmla="*/ 792436 w 3024845"/>
                  <a:gd name="connsiteY127" fmla="*/ 659342 h 1160647"/>
                  <a:gd name="connsiteX128" fmla="*/ 794463 w 3024845"/>
                  <a:gd name="connsiteY128" fmla="*/ 659342 h 1160647"/>
                  <a:gd name="connsiteX129" fmla="*/ 808650 w 3024845"/>
                  <a:gd name="connsiteY129" fmla="*/ 659342 h 1160647"/>
                  <a:gd name="connsiteX130" fmla="*/ 814730 w 3024845"/>
                  <a:gd name="connsiteY130" fmla="*/ 665828 h 1160647"/>
                  <a:gd name="connsiteX131" fmla="*/ 814730 w 3024845"/>
                  <a:gd name="connsiteY131" fmla="*/ 687446 h 1160647"/>
                  <a:gd name="connsiteX132" fmla="*/ 817010 w 3024845"/>
                  <a:gd name="connsiteY132" fmla="*/ 687446 h 1160647"/>
                  <a:gd name="connsiteX133" fmla="*/ 832970 w 3024845"/>
                  <a:gd name="connsiteY133" fmla="*/ 687446 h 1160647"/>
                  <a:gd name="connsiteX134" fmla="*/ 832970 w 3024845"/>
                  <a:gd name="connsiteY134" fmla="*/ 688526 h 1160647"/>
                  <a:gd name="connsiteX135" fmla="*/ 832970 w 3024845"/>
                  <a:gd name="connsiteY135" fmla="*/ 696093 h 1160647"/>
                  <a:gd name="connsiteX136" fmla="*/ 834237 w 3024845"/>
                  <a:gd name="connsiteY136" fmla="*/ 696093 h 1160647"/>
                  <a:gd name="connsiteX137" fmla="*/ 843104 w 3024845"/>
                  <a:gd name="connsiteY137" fmla="*/ 696093 h 1160647"/>
                  <a:gd name="connsiteX138" fmla="*/ 843104 w 3024845"/>
                  <a:gd name="connsiteY138" fmla="*/ 698254 h 1160647"/>
                  <a:gd name="connsiteX139" fmla="*/ 843104 w 3024845"/>
                  <a:gd name="connsiteY139" fmla="*/ 713387 h 1160647"/>
                  <a:gd name="connsiteX140" fmla="*/ 847157 w 3024845"/>
                  <a:gd name="connsiteY140" fmla="*/ 711495 h 1160647"/>
                  <a:gd name="connsiteX141" fmla="*/ 847157 w 3024845"/>
                  <a:gd name="connsiteY141" fmla="*/ 698254 h 1160647"/>
                  <a:gd name="connsiteX142" fmla="*/ 848170 w 3024845"/>
                  <a:gd name="connsiteY142" fmla="*/ 698254 h 1160647"/>
                  <a:gd name="connsiteX143" fmla="*/ 855264 w 3024845"/>
                  <a:gd name="connsiteY143" fmla="*/ 698254 h 1160647"/>
                  <a:gd name="connsiteX144" fmla="*/ 855264 w 3024845"/>
                  <a:gd name="connsiteY144" fmla="*/ 699876 h 1160647"/>
                  <a:gd name="connsiteX145" fmla="*/ 855264 w 3024845"/>
                  <a:gd name="connsiteY145" fmla="*/ 711225 h 1160647"/>
                  <a:gd name="connsiteX146" fmla="*/ 856024 w 3024845"/>
                  <a:gd name="connsiteY146" fmla="*/ 711225 h 1160647"/>
                  <a:gd name="connsiteX147" fmla="*/ 861344 w 3024845"/>
                  <a:gd name="connsiteY147" fmla="*/ 711225 h 1160647"/>
                  <a:gd name="connsiteX148" fmla="*/ 909984 w 3024845"/>
                  <a:gd name="connsiteY148" fmla="*/ 706902 h 1160647"/>
                  <a:gd name="connsiteX149" fmla="*/ 909984 w 3024845"/>
                  <a:gd name="connsiteY149" fmla="*/ 708253 h 1160647"/>
                  <a:gd name="connsiteX150" fmla="*/ 909984 w 3024845"/>
                  <a:gd name="connsiteY150" fmla="*/ 717710 h 1160647"/>
                  <a:gd name="connsiteX151" fmla="*/ 910744 w 3024845"/>
                  <a:gd name="connsiteY151" fmla="*/ 717710 h 1160647"/>
                  <a:gd name="connsiteX152" fmla="*/ 916065 w 3024845"/>
                  <a:gd name="connsiteY152" fmla="*/ 717710 h 1160647"/>
                  <a:gd name="connsiteX153" fmla="*/ 916065 w 3024845"/>
                  <a:gd name="connsiteY153" fmla="*/ 719872 h 1160647"/>
                  <a:gd name="connsiteX154" fmla="*/ 916065 w 3024845"/>
                  <a:gd name="connsiteY154" fmla="*/ 735005 h 1160647"/>
                  <a:gd name="connsiteX155" fmla="*/ 918091 w 3024845"/>
                  <a:gd name="connsiteY155" fmla="*/ 733654 h 1160647"/>
                  <a:gd name="connsiteX156" fmla="*/ 932278 w 3024845"/>
                  <a:gd name="connsiteY156" fmla="*/ 724196 h 1160647"/>
                  <a:gd name="connsiteX157" fmla="*/ 938358 w 3024845"/>
                  <a:gd name="connsiteY157" fmla="*/ 683122 h 1160647"/>
                  <a:gd name="connsiteX158" fmla="*/ 939118 w 3024845"/>
                  <a:gd name="connsiteY158" fmla="*/ 682852 h 1160647"/>
                  <a:gd name="connsiteX159" fmla="*/ 944438 w 3024845"/>
                  <a:gd name="connsiteY159" fmla="*/ 680960 h 1160647"/>
                  <a:gd name="connsiteX160" fmla="*/ 946465 w 3024845"/>
                  <a:gd name="connsiteY160" fmla="*/ 611783 h 1160647"/>
                  <a:gd name="connsiteX161" fmla="*/ 948492 w 3024845"/>
                  <a:gd name="connsiteY161" fmla="*/ 680960 h 1160647"/>
                  <a:gd name="connsiteX162" fmla="*/ 949252 w 3024845"/>
                  <a:gd name="connsiteY162" fmla="*/ 681230 h 1160647"/>
                  <a:gd name="connsiteX163" fmla="*/ 954572 w 3024845"/>
                  <a:gd name="connsiteY163" fmla="*/ 683122 h 1160647"/>
                  <a:gd name="connsiteX164" fmla="*/ 954572 w 3024845"/>
                  <a:gd name="connsiteY164" fmla="*/ 596651 h 1160647"/>
                  <a:gd name="connsiteX165" fmla="*/ 958625 w 3024845"/>
                  <a:gd name="connsiteY165" fmla="*/ 564224 h 1160647"/>
                  <a:gd name="connsiteX166" fmla="*/ 997132 w 3024845"/>
                  <a:gd name="connsiteY166" fmla="*/ 564224 h 1160647"/>
                  <a:gd name="connsiteX167" fmla="*/ 997132 w 3024845"/>
                  <a:gd name="connsiteY167" fmla="*/ 596651 h 1160647"/>
                  <a:gd name="connsiteX168" fmla="*/ 997892 w 3024845"/>
                  <a:gd name="connsiteY168" fmla="*/ 596651 h 1160647"/>
                  <a:gd name="connsiteX169" fmla="*/ 1003212 w 3024845"/>
                  <a:gd name="connsiteY169" fmla="*/ 596651 h 1160647"/>
                  <a:gd name="connsiteX170" fmla="*/ 1003212 w 3024845"/>
                  <a:gd name="connsiteY170" fmla="*/ 514503 h 1160647"/>
                  <a:gd name="connsiteX171" fmla="*/ 1004986 w 3024845"/>
                  <a:gd name="connsiteY171" fmla="*/ 514503 h 1160647"/>
                  <a:gd name="connsiteX172" fmla="*/ 1017399 w 3024845"/>
                  <a:gd name="connsiteY172" fmla="*/ 514503 h 1160647"/>
                  <a:gd name="connsiteX173" fmla="*/ 1017399 w 3024845"/>
                  <a:gd name="connsiteY173" fmla="*/ 512612 h 1160647"/>
                  <a:gd name="connsiteX174" fmla="*/ 1017399 w 3024845"/>
                  <a:gd name="connsiteY174" fmla="*/ 499371 h 1160647"/>
                  <a:gd name="connsiteX175" fmla="*/ 1039693 w 3024845"/>
                  <a:gd name="connsiteY175" fmla="*/ 499371 h 1160647"/>
                  <a:gd name="connsiteX176" fmla="*/ 1039693 w 3024845"/>
                  <a:gd name="connsiteY176" fmla="*/ 498290 h 1160647"/>
                  <a:gd name="connsiteX177" fmla="*/ 1039693 w 3024845"/>
                  <a:gd name="connsiteY177" fmla="*/ 490724 h 1160647"/>
                  <a:gd name="connsiteX178" fmla="*/ 1041466 w 3024845"/>
                  <a:gd name="connsiteY178" fmla="*/ 490724 h 1160647"/>
                  <a:gd name="connsiteX179" fmla="*/ 1053880 w 3024845"/>
                  <a:gd name="connsiteY179" fmla="*/ 490724 h 1160647"/>
                  <a:gd name="connsiteX180" fmla="*/ 1053880 w 3024845"/>
                  <a:gd name="connsiteY180" fmla="*/ 491805 h 1160647"/>
                  <a:gd name="connsiteX181" fmla="*/ 1053880 w 3024845"/>
                  <a:gd name="connsiteY181" fmla="*/ 499371 h 1160647"/>
                  <a:gd name="connsiteX182" fmla="*/ 1054640 w 3024845"/>
                  <a:gd name="connsiteY182" fmla="*/ 499371 h 1160647"/>
                  <a:gd name="connsiteX183" fmla="*/ 1059960 w 3024845"/>
                  <a:gd name="connsiteY183" fmla="*/ 499371 h 1160647"/>
                  <a:gd name="connsiteX184" fmla="*/ 1070093 w 3024845"/>
                  <a:gd name="connsiteY184" fmla="*/ 495047 h 1160647"/>
                  <a:gd name="connsiteX185" fmla="*/ 1074146 w 3024845"/>
                  <a:gd name="connsiteY185" fmla="*/ 498290 h 1160647"/>
                  <a:gd name="connsiteX186" fmla="*/ 1074146 w 3024845"/>
                  <a:gd name="connsiteY186" fmla="*/ 490724 h 1160647"/>
                  <a:gd name="connsiteX187" fmla="*/ 1076426 w 3024845"/>
                  <a:gd name="connsiteY187" fmla="*/ 490724 h 1160647"/>
                  <a:gd name="connsiteX188" fmla="*/ 1092387 w 3024845"/>
                  <a:gd name="connsiteY188" fmla="*/ 490724 h 1160647"/>
                  <a:gd name="connsiteX189" fmla="*/ 1092387 w 3024845"/>
                  <a:gd name="connsiteY189" fmla="*/ 491805 h 1160647"/>
                  <a:gd name="connsiteX190" fmla="*/ 1092387 w 3024845"/>
                  <a:gd name="connsiteY190" fmla="*/ 499371 h 1160647"/>
                  <a:gd name="connsiteX191" fmla="*/ 1122787 w 3024845"/>
                  <a:gd name="connsiteY191" fmla="*/ 499371 h 1160647"/>
                  <a:gd name="connsiteX192" fmla="*/ 1122787 w 3024845"/>
                  <a:gd name="connsiteY192" fmla="*/ 500992 h 1160647"/>
                  <a:gd name="connsiteX193" fmla="*/ 1122787 w 3024845"/>
                  <a:gd name="connsiteY193" fmla="*/ 512342 h 1160647"/>
                  <a:gd name="connsiteX194" fmla="*/ 1149134 w 3024845"/>
                  <a:gd name="connsiteY194" fmla="*/ 512342 h 1160647"/>
                  <a:gd name="connsiteX195" fmla="*/ 1149134 w 3024845"/>
                  <a:gd name="connsiteY195" fmla="*/ 542606 h 1160647"/>
                  <a:gd name="connsiteX196" fmla="*/ 1149894 w 3024845"/>
                  <a:gd name="connsiteY196" fmla="*/ 542606 h 1160647"/>
                  <a:gd name="connsiteX197" fmla="*/ 1155214 w 3024845"/>
                  <a:gd name="connsiteY197" fmla="*/ 542606 h 1160647"/>
                  <a:gd name="connsiteX198" fmla="*/ 1155214 w 3024845"/>
                  <a:gd name="connsiteY198" fmla="*/ 543687 h 1160647"/>
                  <a:gd name="connsiteX199" fmla="*/ 1155214 w 3024845"/>
                  <a:gd name="connsiteY199" fmla="*/ 551254 h 1160647"/>
                  <a:gd name="connsiteX200" fmla="*/ 1159268 w 3024845"/>
                  <a:gd name="connsiteY200" fmla="*/ 581518 h 1160647"/>
                  <a:gd name="connsiteX201" fmla="*/ 1160028 w 3024845"/>
                  <a:gd name="connsiteY201" fmla="*/ 581518 h 1160647"/>
                  <a:gd name="connsiteX202" fmla="*/ 1165348 w 3024845"/>
                  <a:gd name="connsiteY202" fmla="*/ 581518 h 1160647"/>
                  <a:gd name="connsiteX203" fmla="*/ 1165348 w 3024845"/>
                  <a:gd name="connsiteY203" fmla="*/ 582329 h 1160647"/>
                  <a:gd name="connsiteX204" fmla="*/ 1165348 w 3024845"/>
                  <a:gd name="connsiteY204" fmla="*/ 588004 h 1160647"/>
                  <a:gd name="connsiteX205" fmla="*/ 1166361 w 3024845"/>
                  <a:gd name="connsiteY205" fmla="*/ 588004 h 1160647"/>
                  <a:gd name="connsiteX206" fmla="*/ 1173454 w 3024845"/>
                  <a:gd name="connsiteY206" fmla="*/ 588004 h 1160647"/>
                  <a:gd name="connsiteX207" fmla="*/ 1173454 w 3024845"/>
                  <a:gd name="connsiteY207" fmla="*/ 618269 h 1160647"/>
                  <a:gd name="connsiteX208" fmla="*/ 1175481 w 3024845"/>
                  <a:gd name="connsiteY208" fmla="*/ 618269 h 1160647"/>
                  <a:gd name="connsiteX209" fmla="*/ 1189668 w 3024845"/>
                  <a:gd name="connsiteY209" fmla="*/ 618269 h 1160647"/>
                  <a:gd name="connsiteX210" fmla="*/ 1189668 w 3024845"/>
                  <a:gd name="connsiteY210" fmla="*/ 642048 h 1160647"/>
                  <a:gd name="connsiteX211" fmla="*/ 1191695 w 3024845"/>
                  <a:gd name="connsiteY211" fmla="*/ 643669 h 1160647"/>
                  <a:gd name="connsiteX212" fmla="*/ 1191695 w 3024845"/>
                  <a:gd name="connsiteY212" fmla="*/ 655019 h 1160647"/>
                  <a:gd name="connsiteX213" fmla="*/ 1192455 w 3024845"/>
                  <a:gd name="connsiteY213" fmla="*/ 655019 h 1160647"/>
                  <a:gd name="connsiteX214" fmla="*/ 1197775 w 3024845"/>
                  <a:gd name="connsiteY214" fmla="*/ 655019 h 1160647"/>
                  <a:gd name="connsiteX215" fmla="*/ 1197775 w 3024845"/>
                  <a:gd name="connsiteY215" fmla="*/ 678798 h 1160647"/>
                  <a:gd name="connsiteX216" fmla="*/ 1199041 w 3024845"/>
                  <a:gd name="connsiteY216" fmla="*/ 678798 h 1160647"/>
                  <a:gd name="connsiteX217" fmla="*/ 1207908 w 3024845"/>
                  <a:gd name="connsiteY217" fmla="*/ 678798 h 1160647"/>
                  <a:gd name="connsiteX218" fmla="*/ 1209935 w 3024845"/>
                  <a:gd name="connsiteY218" fmla="*/ 682852 h 1160647"/>
                  <a:gd name="connsiteX219" fmla="*/ 1209935 w 3024845"/>
                  <a:gd name="connsiteY219" fmla="*/ 696093 h 1160647"/>
                  <a:gd name="connsiteX220" fmla="*/ 1211455 w 3024845"/>
                  <a:gd name="connsiteY220" fmla="*/ 694201 h 1160647"/>
                  <a:gd name="connsiteX221" fmla="*/ 1222095 w 3024845"/>
                  <a:gd name="connsiteY221" fmla="*/ 680960 h 1160647"/>
                  <a:gd name="connsiteX222" fmla="*/ 1250469 w 3024845"/>
                  <a:gd name="connsiteY222" fmla="*/ 680960 h 1160647"/>
                  <a:gd name="connsiteX223" fmla="*/ 1250469 w 3024845"/>
                  <a:gd name="connsiteY223" fmla="*/ 767431 h 1160647"/>
                  <a:gd name="connsiteX224" fmla="*/ 1251229 w 3024845"/>
                  <a:gd name="connsiteY224" fmla="*/ 767431 h 1160647"/>
                  <a:gd name="connsiteX225" fmla="*/ 1256549 w 3024845"/>
                  <a:gd name="connsiteY225" fmla="*/ 767431 h 1160647"/>
                  <a:gd name="connsiteX226" fmla="*/ 1257309 w 3024845"/>
                  <a:gd name="connsiteY226" fmla="*/ 766080 h 1160647"/>
                  <a:gd name="connsiteX227" fmla="*/ 1262629 w 3024845"/>
                  <a:gd name="connsiteY227" fmla="*/ 756622 h 1160647"/>
                  <a:gd name="connsiteX228" fmla="*/ 1262629 w 3024845"/>
                  <a:gd name="connsiteY228" fmla="*/ 758514 h 1160647"/>
                  <a:gd name="connsiteX229" fmla="*/ 1262629 w 3024845"/>
                  <a:gd name="connsiteY229" fmla="*/ 771755 h 1160647"/>
                  <a:gd name="connsiteX230" fmla="*/ 1266682 w 3024845"/>
                  <a:gd name="connsiteY230" fmla="*/ 726358 h 1160647"/>
                  <a:gd name="connsiteX231" fmla="*/ 1267442 w 3024845"/>
                  <a:gd name="connsiteY231" fmla="*/ 726358 h 1160647"/>
                  <a:gd name="connsiteX232" fmla="*/ 1272762 w 3024845"/>
                  <a:gd name="connsiteY232" fmla="*/ 726358 h 1160647"/>
                  <a:gd name="connsiteX233" fmla="*/ 1272762 w 3024845"/>
                  <a:gd name="connsiteY233" fmla="*/ 661504 h 1160647"/>
                  <a:gd name="connsiteX234" fmla="*/ 1273776 w 3024845"/>
                  <a:gd name="connsiteY234" fmla="*/ 661504 h 1160647"/>
                  <a:gd name="connsiteX235" fmla="*/ 1280869 w 3024845"/>
                  <a:gd name="connsiteY235" fmla="*/ 661504 h 1160647"/>
                  <a:gd name="connsiteX236" fmla="*/ 1293029 w 3024845"/>
                  <a:gd name="connsiteY236" fmla="*/ 618269 h 1160647"/>
                  <a:gd name="connsiteX237" fmla="*/ 1294296 w 3024845"/>
                  <a:gd name="connsiteY237" fmla="*/ 618269 h 1160647"/>
                  <a:gd name="connsiteX238" fmla="*/ 1303163 w 3024845"/>
                  <a:gd name="connsiteY238" fmla="*/ 618269 h 1160647"/>
                  <a:gd name="connsiteX239" fmla="*/ 1313296 w 3024845"/>
                  <a:gd name="connsiteY239" fmla="*/ 661504 h 1160647"/>
                  <a:gd name="connsiteX240" fmla="*/ 1314309 w 3024845"/>
                  <a:gd name="connsiteY240" fmla="*/ 661504 h 1160647"/>
                  <a:gd name="connsiteX241" fmla="*/ 1321403 w 3024845"/>
                  <a:gd name="connsiteY241" fmla="*/ 661504 h 1160647"/>
                  <a:gd name="connsiteX242" fmla="*/ 1321403 w 3024845"/>
                  <a:gd name="connsiteY242" fmla="*/ 700416 h 1160647"/>
                  <a:gd name="connsiteX243" fmla="*/ 1323176 w 3024845"/>
                  <a:gd name="connsiteY243" fmla="*/ 700416 h 1160647"/>
                  <a:gd name="connsiteX244" fmla="*/ 1335590 w 3024845"/>
                  <a:gd name="connsiteY244" fmla="*/ 700416 h 1160647"/>
                  <a:gd name="connsiteX245" fmla="*/ 1335590 w 3024845"/>
                  <a:gd name="connsiteY245" fmla="*/ 702578 h 1160647"/>
                  <a:gd name="connsiteX246" fmla="*/ 1335590 w 3024845"/>
                  <a:gd name="connsiteY246" fmla="*/ 717710 h 1160647"/>
                  <a:gd name="connsiteX247" fmla="*/ 1339643 w 3024845"/>
                  <a:gd name="connsiteY247" fmla="*/ 715549 h 1160647"/>
                  <a:gd name="connsiteX248" fmla="*/ 1339643 w 3024845"/>
                  <a:gd name="connsiteY248" fmla="*/ 700416 h 1160647"/>
                  <a:gd name="connsiteX249" fmla="*/ 1341163 w 3024845"/>
                  <a:gd name="connsiteY249" fmla="*/ 700416 h 1160647"/>
                  <a:gd name="connsiteX250" fmla="*/ 1351803 w 3024845"/>
                  <a:gd name="connsiteY250" fmla="*/ 700416 h 1160647"/>
                  <a:gd name="connsiteX251" fmla="*/ 1351803 w 3024845"/>
                  <a:gd name="connsiteY251" fmla="*/ 702037 h 1160647"/>
                  <a:gd name="connsiteX252" fmla="*/ 1351803 w 3024845"/>
                  <a:gd name="connsiteY252" fmla="*/ 713387 h 1160647"/>
                  <a:gd name="connsiteX253" fmla="*/ 1382204 w 3024845"/>
                  <a:gd name="connsiteY253" fmla="*/ 713387 h 1160647"/>
                  <a:gd name="connsiteX254" fmla="*/ 1382204 w 3024845"/>
                  <a:gd name="connsiteY254" fmla="*/ 676637 h 1160647"/>
                  <a:gd name="connsiteX255" fmla="*/ 1383470 w 3024845"/>
                  <a:gd name="connsiteY255" fmla="*/ 676637 h 1160647"/>
                  <a:gd name="connsiteX256" fmla="*/ 1392337 w 3024845"/>
                  <a:gd name="connsiteY256" fmla="*/ 676637 h 1160647"/>
                  <a:gd name="connsiteX257" fmla="*/ 1392337 w 3024845"/>
                  <a:gd name="connsiteY257" fmla="*/ 698254 h 1160647"/>
                  <a:gd name="connsiteX258" fmla="*/ 1394364 w 3024845"/>
                  <a:gd name="connsiteY258" fmla="*/ 665828 h 1160647"/>
                  <a:gd name="connsiteX259" fmla="*/ 1416657 w 3024845"/>
                  <a:gd name="connsiteY259" fmla="*/ 665828 h 1160647"/>
                  <a:gd name="connsiteX260" fmla="*/ 1416657 w 3024845"/>
                  <a:gd name="connsiteY260" fmla="*/ 664206 h 1160647"/>
                  <a:gd name="connsiteX261" fmla="*/ 1416657 w 3024845"/>
                  <a:gd name="connsiteY261" fmla="*/ 652857 h 1160647"/>
                  <a:gd name="connsiteX262" fmla="*/ 1417417 w 3024845"/>
                  <a:gd name="connsiteY262" fmla="*/ 652857 h 1160647"/>
                  <a:gd name="connsiteX263" fmla="*/ 1422737 w 3024845"/>
                  <a:gd name="connsiteY263" fmla="*/ 652857 h 1160647"/>
                  <a:gd name="connsiteX264" fmla="*/ 1422737 w 3024845"/>
                  <a:gd name="connsiteY264" fmla="*/ 650966 h 1160647"/>
                  <a:gd name="connsiteX265" fmla="*/ 1422737 w 3024845"/>
                  <a:gd name="connsiteY265" fmla="*/ 637725 h 1160647"/>
                  <a:gd name="connsiteX266" fmla="*/ 1426791 w 3024845"/>
                  <a:gd name="connsiteY266" fmla="*/ 644210 h 1160647"/>
                  <a:gd name="connsiteX267" fmla="*/ 1429071 w 3024845"/>
                  <a:gd name="connsiteY267" fmla="*/ 644210 h 1160647"/>
                  <a:gd name="connsiteX268" fmla="*/ 1445031 w 3024845"/>
                  <a:gd name="connsiteY268" fmla="*/ 644210 h 1160647"/>
                  <a:gd name="connsiteX269" fmla="*/ 1445031 w 3024845"/>
                  <a:gd name="connsiteY269" fmla="*/ 643399 h 1160647"/>
                  <a:gd name="connsiteX270" fmla="*/ 1445031 w 3024845"/>
                  <a:gd name="connsiteY270" fmla="*/ 637725 h 1160647"/>
                  <a:gd name="connsiteX271" fmla="*/ 1445791 w 3024845"/>
                  <a:gd name="connsiteY271" fmla="*/ 637725 h 1160647"/>
                  <a:gd name="connsiteX272" fmla="*/ 1451111 w 3024845"/>
                  <a:gd name="connsiteY272" fmla="*/ 637725 h 1160647"/>
                  <a:gd name="connsiteX273" fmla="*/ 1451111 w 3024845"/>
                  <a:gd name="connsiteY273" fmla="*/ 639076 h 1160647"/>
                  <a:gd name="connsiteX274" fmla="*/ 1451111 w 3024845"/>
                  <a:gd name="connsiteY274" fmla="*/ 648534 h 1160647"/>
                  <a:gd name="connsiteX275" fmla="*/ 1489618 w 3024845"/>
                  <a:gd name="connsiteY275" fmla="*/ 648534 h 1160647"/>
                  <a:gd name="connsiteX276" fmla="*/ 1489618 w 3024845"/>
                  <a:gd name="connsiteY276" fmla="*/ 786887 h 1160647"/>
                  <a:gd name="connsiteX277" fmla="*/ 1491138 w 3024845"/>
                  <a:gd name="connsiteY277" fmla="*/ 786887 h 1160647"/>
                  <a:gd name="connsiteX278" fmla="*/ 1501778 w 3024845"/>
                  <a:gd name="connsiteY278" fmla="*/ 786887 h 1160647"/>
                  <a:gd name="connsiteX279" fmla="*/ 1501778 w 3024845"/>
                  <a:gd name="connsiteY279" fmla="*/ 773917 h 1160647"/>
                  <a:gd name="connsiteX280" fmla="*/ 1505832 w 3024845"/>
                  <a:gd name="connsiteY280" fmla="*/ 773917 h 1160647"/>
                  <a:gd name="connsiteX281" fmla="*/ 1505832 w 3024845"/>
                  <a:gd name="connsiteY281" fmla="*/ 786887 h 1160647"/>
                  <a:gd name="connsiteX282" fmla="*/ 1536232 w 3024845"/>
                  <a:gd name="connsiteY282" fmla="*/ 786887 h 1160647"/>
                  <a:gd name="connsiteX283" fmla="*/ 1536232 w 3024845"/>
                  <a:gd name="connsiteY283" fmla="*/ 756622 h 1160647"/>
                  <a:gd name="connsiteX284" fmla="*/ 1548392 w 3024845"/>
                  <a:gd name="connsiteY284" fmla="*/ 756622 h 1160647"/>
                  <a:gd name="connsiteX285" fmla="*/ 1560552 w 3024845"/>
                  <a:gd name="connsiteY285" fmla="*/ 754461 h 1160647"/>
                  <a:gd name="connsiteX286" fmla="*/ 1564606 w 3024845"/>
                  <a:gd name="connsiteY286" fmla="*/ 756622 h 1160647"/>
                  <a:gd name="connsiteX287" fmla="*/ 1574739 w 3024845"/>
                  <a:gd name="connsiteY287" fmla="*/ 756622 h 1160647"/>
                  <a:gd name="connsiteX288" fmla="*/ 1574739 w 3024845"/>
                  <a:gd name="connsiteY288" fmla="*/ 786887 h 1160647"/>
                  <a:gd name="connsiteX289" fmla="*/ 1582846 w 3024845"/>
                  <a:gd name="connsiteY289" fmla="*/ 786887 h 1160647"/>
                  <a:gd name="connsiteX290" fmla="*/ 1582846 w 3024845"/>
                  <a:gd name="connsiteY290" fmla="*/ 804182 h 1160647"/>
                  <a:gd name="connsiteX291" fmla="*/ 1592182 w 3024845"/>
                  <a:gd name="connsiteY291" fmla="*/ 805087 h 1160647"/>
                  <a:gd name="connsiteX292" fmla="*/ 1605140 w 3024845"/>
                  <a:gd name="connsiteY292" fmla="*/ 805087 h 1160647"/>
                  <a:gd name="connsiteX293" fmla="*/ 1605140 w 3024845"/>
                  <a:gd name="connsiteY293" fmla="*/ 789049 h 1160647"/>
                  <a:gd name="connsiteX294" fmla="*/ 1673096 w 3024845"/>
                  <a:gd name="connsiteY294" fmla="*/ 789049 h 1160647"/>
                  <a:gd name="connsiteX295" fmla="*/ 1673096 w 3024845"/>
                  <a:gd name="connsiteY295" fmla="*/ 703796 h 1160647"/>
                  <a:gd name="connsiteX296" fmla="*/ 1745104 w 3024845"/>
                  <a:gd name="connsiteY296" fmla="*/ 703796 h 1160647"/>
                  <a:gd name="connsiteX297" fmla="*/ 1745104 w 3024845"/>
                  <a:gd name="connsiteY297" fmla="*/ 782564 h 1160647"/>
                  <a:gd name="connsiteX298" fmla="*/ 1747008 w 3024845"/>
                  <a:gd name="connsiteY298" fmla="*/ 782564 h 1160647"/>
                  <a:gd name="connsiteX299" fmla="*/ 1748250 w 3024845"/>
                  <a:gd name="connsiteY299" fmla="*/ 805087 h 1160647"/>
                  <a:gd name="connsiteX300" fmla="*/ 1757926 w 3024845"/>
                  <a:gd name="connsiteY300" fmla="*/ 805087 h 1160647"/>
                  <a:gd name="connsiteX301" fmla="*/ 1759168 w 3024845"/>
                  <a:gd name="connsiteY301" fmla="*/ 782564 h 1160647"/>
                  <a:gd name="connsiteX302" fmla="*/ 1765248 w 3024845"/>
                  <a:gd name="connsiteY302" fmla="*/ 782564 h 1160647"/>
                  <a:gd name="connsiteX303" fmla="*/ 1766490 w 3024845"/>
                  <a:gd name="connsiteY303" fmla="*/ 805087 h 1160647"/>
                  <a:gd name="connsiteX304" fmla="*/ 1817112 w 3024845"/>
                  <a:gd name="connsiteY304" fmla="*/ 805087 h 1160647"/>
                  <a:gd name="connsiteX305" fmla="*/ 1817112 w 3024845"/>
                  <a:gd name="connsiteY305" fmla="*/ 642059 h 1160647"/>
                  <a:gd name="connsiteX306" fmla="*/ 2014439 w 3024845"/>
                  <a:gd name="connsiteY306" fmla="*/ 642059 h 1160647"/>
                  <a:gd name="connsiteX307" fmla="*/ 2014439 w 3024845"/>
                  <a:gd name="connsiteY307" fmla="*/ 805087 h 1160647"/>
                  <a:gd name="connsiteX308" fmla="*/ 2033136 w 3024845"/>
                  <a:gd name="connsiteY308" fmla="*/ 805087 h 1160647"/>
                  <a:gd name="connsiteX309" fmla="*/ 2033136 w 3024845"/>
                  <a:gd name="connsiteY309" fmla="*/ 722394 h 1160647"/>
                  <a:gd name="connsiteX310" fmla="*/ 2128256 w 3024845"/>
                  <a:gd name="connsiteY310" fmla="*/ 722394 h 1160647"/>
                  <a:gd name="connsiteX311" fmla="*/ 2140186 w 3024845"/>
                  <a:gd name="connsiteY311" fmla="*/ 404253 h 1160647"/>
                  <a:gd name="connsiteX312" fmla="*/ 2128026 w 3024845"/>
                  <a:gd name="connsiteY312" fmla="*/ 382635 h 1160647"/>
                  <a:gd name="connsiteX313" fmla="*/ 2121946 w 3024845"/>
                  <a:gd name="connsiteY313" fmla="*/ 378311 h 1160647"/>
                  <a:gd name="connsiteX314" fmla="*/ 2130053 w 3024845"/>
                  <a:gd name="connsiteY314" fmla="*/ 354532 h 1160647"/>
                  <a:gd name="connsiteX315" fmla="*/ 2130053 w 3024845"/>
                  <a:gd name="connsiteY315" fmla="*/ 337238 h 1160647"/>
                  <a:gd name="connsiteX316" fmla="*/ 2144240 w 3024845"/>
                  <a:gd name="connsiteY316" fmla="*/ 337238 h 1160647"/>
                  <a:gd name="connsiteX317" fmla="*/ 2144240 w 3024845"/>
                  <a:gd name="connsiteY317" fmla="*/ 315620 h 1160647"/>
                  <a:gd name="connsiteX318" fmla="*/ 2146266 w 3024845"/>
                  <a:gd name="connsiteY318" fmla="*/ 311296 h 1160647"/>
                  <a:gd name="connsiteX319" fmla="*/ 2146266 w 3024845"/>
                  <a:gd name="connsiteY319" fmla="*/ 233472 h 1160647"/>
                  <a:gd name="connsiteX320" fmla="*/ 2144240 w 3024845"/>
                  <a:gd name="connsiteY320" fmla="*/ 226987 h 1160647"/>
                  <a:gd name="connsiteX321" fmla="*/ 2150320 w 3024845"/>
                  <a:gd name="connsiteY321" fmla="*/ 220501 h 1160647"/>
                  <a:gd name="connsiteX322" fmla="*/ 2150320 w 3024845"/>
                  <a:gd name="connsiteY322" fmla="*/ 162133 h 1160647"/>
                  <a:gd name="connsiteX323" fmla="*/ 2152346 w 3024845"/>
                  <a:gd name="connsiteY323" fmla="*/ 157810 h 1160647"/>
                  <a:gd name="connsiteX324" fmla="*/ 2152346 w 3024845"/>
                  <a:gd name="connsiteY324" fmla="*/ 101604 h 1160647"/>
                  <a:gd name="connsiteX325" fmla="*/ 2154373 w 3024845"/>
                  <a:gd name="connsiteY325" fmla="*/ 82148 h 1160647"/>
                  <a:gd name="connsiteX326" fmla="*/ 2158427 w 3024845"/>
                  <a:gd name="connsiteY326" fmla="*/ 99442 h 1160647"/>
                  <a:gd name="connsiteX327" fmla="*/ 2160453 w 3024845"/>
                  <a:gd name="connsiteY327" fmla="*/ 157810 h 1160647"/>
                  <a:gd name="connsiteX328" fmla="*/ 2162480 w 3024845"/>
                  <a:gd name="connsiteY328" fmla="*/ 220501 h 1160647"/>
                  <a:gd name="connsiteX329" fmla="*/ 2168560 w 3024845"/>
                  <a:gd name="connsiteY329" fmla="*/ 226987 h 1160647"/>
                  <a:gd name="connsiteX330" fmla="*/ 2166533 w 3024845"/>
                  <a:gd name="connsiteY330" fmla="*/ 233472 h 1160647"/>
                  <a:gd name="connsiteX331" fmla="*/ 2166533 w 3024845"/>
                  <a:gd name="connsiteY331" fmla="*/ 311296 h 1160647"/>
                  <a:gd name="connsiteX332" fmla="*/ 2168560 w 3024845"/>
                  <a:gd name="connsiteY332" fmla="*/ 315620 h 1160647"/>
                  <a:gd name="connsiteX333" fmla="*/ 2168560 w 3024845"/>
                  <a:gd name="connsiteY333" fmla="*/ 337238 h 1160647"/>
                  <a:gd name="connsiteX334" fmla="*/ 2182747 w 3024845"/>
                  <a:gd name="connsiteY334" fmla="*/ 337238 h 1160647"/>
                  <a:gd name="connsiteX335" fmla="*/ 2182747 w 3024845"/>
                  <a:gd name="connsiteY335" fmla="*/ 354532 h 1160647"/>
                  <a:gd name="connsiteX336" fmla="*/ 2190854 w 3024845"/>
                  <a:gd name="connsiteY336" fmla="*/ 378311 h 1160647"/>
                  <a:gd name="connsiteX337" fmla="*/ 2184774 w 3024845"/>
                  <a:gd name="connsiteY337" fmla="*/ 382635 h 1160647"/>
                  <a:gd name="connsiteX338" fmla="*/ 2172613 w 3024845"/>
                  <a:gd name="connsiteY338" fmla="*/ 404253 h 1160647"/>
                  <a:gd name="connsiteX339" fmla="*/ 2180720 w 3024845"/>
                  <a:gd name="connsiteY339" fmla="*/ 657181 h 1160647"/>
                  <a:gd name="connsiteX340" fmla="*/ 2245574 w 3024845"/>
                  <a:gd name="connsiteY340" fmla="*/ 657181 h 1160647"/>
                  <a:gd name="connsiteX341" fmla="*/ 2245574 w 3024845"/>
                  <a:gd name="connsiteY341" fmla="*/ 732843 h 1160647"/>
                  <a:gd name="connsiteX342" fmla="*/ 2253681 w 3024845"/>
                  <a:gd name="connsiteY342" fmla="*/ 732843 h 1160647"/>
                  <a:gd name="connsiteX343" fmla="*/ 2255708 w 3024845"/>
                  <a:gd name="connsiteY343" fmla="*/ 726358 h 1160647"/>
                  <a:gd name="connsiteX344" fmla="*/ 2261788 w 3024845"/>
                  <a:gd name="connsiteY344" fmla="*/ 726358 h 1160647"/>
                  <a:gd name="connsiteX345" fmla="*/ 2263815 w 3024845"/>
                  <a:gd name="connsiteY345" fmla="*/ 735005 h 1160647"/>
                  <a:gd name="connsiteX346" fmla="*/ 2275975 w 3024845"/>
                  <a:gd name="connsiteY346" fmla="*/ 735005 h 1160647"/>
                  <a:gd name="connsiteX347" fmla="*/ 2275975 w 3024845"/>
                  <a:gd name="connsiteY347" fmla="*/ 728519 h 1160647"/>
                  <a:gd name="connsiteX348" fmla="*/ 2298268 w 3024845"/>
                  <a:gd name="connsiteY348" fmla="*/ 728519 h 1160647"/>
                  <a:gd name="connsiteX349" fmla="*/ 2298268 w 3024845"/>
                  <a:gd name="connsiteY349" fmla="*/ 735005 h 1160647"/>
                  <a:gd name="connsiteX350" fmla="*/ 2318535 w 3024845"/>
                  <a:gd name="connsiteY350" fmla="*/ 735005 h 1160647"/>
                  <a:gd name="connsiteX351" fmla="*/ 2318535 w 3024845"/>
                  <a:gd name="connsiteY351" fmla="*/ 780402 h 1160647"/>
                  <a:gd name="connsiteX352" fmla="*/ 2332722 w 3024845"/>
                  <a:gd name="connsiteY352" fmla="*/ 780402 h 1160647"/>
                  <a:gd name="connsiteX353" fmla="*/ 2332722 w 3024845"/>
                  <a:gd name="connsiteY353" fmla="*/ 767431 h 1160647"/>
                  <a:gd name="connsiteX354" fmla="*/ 2348936 w 3024845"/>
                  <a:gd name="connsiteY354" fmla="*/ 767431 h 1160647"/>
                  <a:gd name="connsiteX355" fmla="*/ 2348936 w 3024845"/>
                  <a:gd name="connsiteY355" fmla="*/ 588004 h 1160647"/>
                  <a:gd name="connsiteX356" fmla="*/ 2355016 w 3024845"/>
                  <a:gd name="connsiteY356" fmla="*/ 581518 h 1160647"/>
                  <a:gd name="connsiteX357" fmla="*/ 2427977 w 3024845"/>
                  <a:gd name="connsiteY357" fmla="*/ 581518 h 1160647"/>
                  <a:gd name="connsiteX358" fmla="*/ 2427977 w 3024845"/>
                  <a:gd name="connsiteY358" fmla="*/ 590166 h 1160647"/>
                  <a:gd name="connsiteX359" fmla="*/ 2438110 w 3024845"/>
                  <a:gd name="connsiteY359" fmla="*/ 590166 h 1160647"/>
                  <a:gd name="connsiteX360" fmla="*/ 2438110 w 3024845"/>
                  <a:gd name="connsiteY360" fmla="*/ 704740 h 1160647"/>
                  <a:gd name="connsiteX361" fmla="*/ 2460404 w 3024845"/>
                  <a:gd name="connsiteY361" fmla="*/ 704740 h 1160647"/>
                  <a:gd name="connsiteX362" fmla="*/ 2460404 w 3024845"/>
                  <a:gd name="connsiteY362" fmla="*/ 637725 h 1160647"/>
                  <a:gd name="connsiteX363" fmla="*/ 2486751 w 3024845"/>
                  <a:gd name="connsiteY363" fmla="*/ 637725 h 1160647"/>
                  <a:gd name="connsiteX364" fmla="*/ 2490804 w 3024845"/>
                  <a:gd name="connsiteY364" fmla="*/ 633401 h 1160647"/>
                  <a:gd name="connsiteX365" fmla="*/ 2498911 w 3024845"/>
                  <a:gd name="connsiteY365" fmla="*/ 633401 h 1160647"/>
                  <a:gd name="connsiteX366" fmla="*/ 2502964 w 3024845"/>
                  <a:gd name="connsiteY366" fmla="*/ 637725 h 1160647"/>
                  <a:gd name="connsiteX367" fmla="*/ 2525258 w 3024845"/>
                  <a:gd name="connsiteY367" fmla="*/ 637725 h 1160647"/>
                  <a:gd name="connsiteX368" fmla="*/ 2525258 w 3024845"/>
                  <a:gd name="connsiteY368" fmla="*/ 520989 h 1160647"/>
                  <a:gd name="connsiteX369" fmla="*/ 2582005 w 3024845"/>
                  <a:gd name="connsiteY369" fmla="*/ 510180 h 1160647"/>
                  <a:gd name="connsiteX370" fmla="*/ 2582005 w 3024845"/>
                  <a:gd name="connsiteY370" fmla="*/ 511261 h 1160647"/>
                  <a:gd name="connsiteX371" fmla="*/ 2582005 w 3024845"/>
                  <a:gd name="connsiteY371" fmla="*/ 518827 h 1160647"/>
                  <a:gd name="connsiteX372" fmla="*/ 2608352 w 3024845"/>
                  <a:gd name="connsiteY372" fmla="*/ 518827 h 1160647"/>
                  <a:gd name="connsiteX373" fmla="*/ 2608352 w 3024845"/>
                  <a:gd name="connsiteY373" fmla="*/ 773917 h 1160647"/>
                  <a:gd name="connsiteX374" fmla="*/ 2630646 w 3024845"/>
                  <a:gd name="connsiteY374" fmla="*/ 773917 h 1160647"/>
                  <a:gd name="connsiteX375" fmla="*/ 2630646 w 3024845"/>
                  <a:gd name="connsiteY375" fmla="*/ 769593 h 1160647"/>
                  <a:gd name="connsiteX376" fmla="*/ 2642806 w 3024845"/>
                  <a:gd name="connsiteY376" fmla="*/ 769593 h 1160647"/>
                  <a:gd name="connsiteX377" fmla="*/ 2642806 w 3024845"/>
                  <a:gd name="connsiteY377" fmla="*/ 773917 h 1160647"/>
                  <a:gd name="connsiteX378" fmla="*/ 2667126 w 3024845"/>
                  <a:gd name="connsiteY378" fmla="*/ 773917 h 1160647"/>
                  <a:gd name="connsiteX379" fmla="*/ 2667126 w 3024845"/>
                  <a:gd name="connsiteY379" fmla="*/ 760946 h 1160647"/>
                  <a:gd name="connsiteX380" fmla="*/ 2695500 w 3024845"/>
                  <a:gd name="connsiteY380" fmla="*/ 760946 h 1160647"/>
                  <a:gd name="connsiteX381" fmla="*/ 2707660 w 3024845"/>
                  <a:gd name="connsiteY381" fmla="*/ 756622 h 1160647"/>
                  <a:gd name="connsiteX382" fmla="*/ 2727927 w 3024845"/>
                  <a:gd name="connsiteY382" fmla="*/ 760946 h 1160647"/>
                  <a:gd name="connsiteX383" fmla="*/ 2727927 w 3024845"/>
                  <a:gd name="connsiteY383" fmla="*/ 743652 h 1160647"/>
                  <a:gd name="connsiteX384" fmla="*/ 2736034 w 3024845"/>
                  <a:gd name="connsiteY384" fmla="*/ 743652 h 1160647"/>
                  <a:gd name="connsiteX385" fmla="*/ 2736034 w 3024845"/>
                  <a:gd name="connsiteY385" fmla="*/ 730681 h 1160647"/>
                  <a:gd name="connsiteX386" fmla="*/ 2792781 w 3024845"/>
                  <a:gd name="connsiteY386" fmla="*/ 730681 h 1160647"/>
                  <a:gd name="connsiteX387" fmla="*/ 2792781 w 3024845"/>
                  <a:gd name="connsiteY387" fmla="*/ 700416 h 1160647"/>
                  <a:gd name="connsiteX388" fmla="*/ 2811021 w 3024845"/>
                  <a:gd name="connsiteY388" fmla="*/ 700416 h 1160647"/>
                  <a:gd name="connsiteX389" fmla="*/ 2811021 w 3024845"/>
                  <a:gd name="connsiteY389" fmla="*/ 693931 h 1160647"/>
                  <a:gd name="connsiteX390" fmla="*/ 2823181 w 3024845"/>
                  <a:gd name="connsiteY390" fmla="*/ 693931 h 1160647"/>
                  <a:gd name="connsiteX391" fmla="*/ 2823181 w 3024845"/>
                  <a:gd name="connsiteY391" fmla="*/ 700416 h 1160647"/>
                  <a:gd name="connsiteX392" fmla="*/ 2839395 w 3024845"/>
                  <a:gd name="connsiteY392" fmla="*/ 700416 h 1160647"/>
                  <a:gd name="connsiteX393" fmla="*/ 2839395 w 3024845"/>
                  <a:gd name="connsiteY393" fmla="*/ 750137 h 1160647"/>
                  <a:gd name="connsiteX394" fmla="*/ 2871822 w 3024845"/>
                  <a:gd name="connsiteY394" fmla="*/ 750137 h 1160647"/>
                  <a:gd name="connsiteX395" fmla="*/ 2871822 w 3024845"/>
                  <a:gd name="connsiteY395" fmla="*/ 724196 h 1160647"/>
                  <a:gd name="connsiteX396" fmla="*/ 2910329 w 3024845"/>
                  <a:gd name="connsiteY396" fmla="*/ 724196 h 1160647"/>
                  <a:gd name="connsiteX397" fmla="*/ 2910329 w 3024845"/>
                  <a:gd name="connsiteY397" fmla="*/ 693931 h 1160647"/>
                  <a:gd name="connsiteX398" fmla="*/ 2958970 w 3024845"/>
                  <a:gd name="connsiteY398" fmla="*/ 693931 h 1160647"/>
                  <a:gd name="connsiteX399" fmla="*/ 2958970 w 3024845"/>
                  <a:gd name="connsiteY399" fmla="*/ 805087 h 1160647"/>
                  <a:gd name="connsiteX400" fmla="*/ 2958970 w 3024845"/>
                  <a:gd name="connsiteY400" fmla="*/ 818866 h 1160647"/>
                  <a:gd name="connsiteX401" fmla="*/ 3024845 w 3024845"/>
                  <a:gd name="connsiteY401" fmla="*/ 818866 h 1160647"/>
                  <a:gd name="connsiteX402" fmla="*/ 3024845 w 3024845"/>
                  <a:gd name="connsiteY402" fmla="*/ 1160647 h 1160647"/>
                  <a:gd name="connsiteX403" fmla="*/ 145862 w 3024845"/>
                  <a:gd name="connsiteY403" fmla="*/ 1160647 h 1160647"/>
                  <a:gd name="connsiteX404" fmla="*/ 2054 w 3024845"/>
                  <a:gd name="connsiteY404" fmla="*/ 1158314 h 1160647"/>
                  <a:gd name="connsiteX405" fmla="*/ 0 w 3024845"/>
                  <a:gd name="connsiteY405" fmla="*/ 724196 h 1160647"/>
                  <a:gd name="connsiteX406" fmla="*/ 20267 w 3024845"/>
                  <a:gd name="connsiteY406" fmla="*/ 724196 h 1160647"/>
                  <a:gd name="connsiteX407" fmla="*/ 20774 w 3024845"/>
                  <a:gd name="connsiteY407" fmla="*/ 723115 h 1160647"/>
                  <a:gd name="connsiteX408" fmla="*/ 24320 w 3024845"/>
                  <a:gd name="connsiteY408" fmla="*/ 715549 h 1160647"/>
                  <a:gd name="connsiteX409" fmla="*/ 26094 w 3024845"/>
                  <a:gd name="connsiteY409" fmla="*/ 715819 h 1160647"/>
                  <a:gd name="connsiteX410" fmla="*/ 38507 w 3024845"/>
                  <a:gd name="connsiteY410" fmla="*/ 717710 h 1160647"/>
                  <a:gd name="connsiteX411" fmla="*/ 39014 w 3024845"/>
                  <a:gd name="connsiteY411" fmla="*/ 719062 h 1160647"/>
                  <a:gd name="connsiteX412" fmla="*/ 42560 w 3024845"/>
                  <a:gd name="connsiteY412" fmla="*/ 728519 h 1160647"/>
                  <a:gd name="connsiteX413" fmla="*/ 68907 w 3024845"/>
                  <a:gd name="connsiteY413" fmla="*/ 730681 h 1160647"/>
                  <a:gd name="connsiteX414" fmla="*/ 68907 w 3024845"/>
                  <a:gd name="connsiteY414" fmla="*/ 607460 h 1160647"/>
                  <a:gd name="connsiteX415" fmla="*/ 70934 w 3024845"/>
                  <a:gd name="connsiteY415" fmla="*/ 607460 h 1160647"/>
                  <a:gd name="connsiteX416" fmla="*/ 85121 w 3024845"/>
                  <a:gd name="connsiteY416" fmla="*/ 607460 h 1160647"/>
                  <a:gd name="connsiteX417" fmla="*/ 85121 w 3024845"/>
                  <a:gd name="connsiteY417" fmla="*/ 471268 h 1160647"/>
                  <a:gd name="connsiteX418" fmla="*/ 86894 w 3024845"/>
                  <a:gd name="connsiteY418" fmla="*/ 471268 h 1160647"/>
                  <a:gd name="connsiteX419" fmla="*/ 99308 w 3024845"/>
                  <a:gd name="connsiteY419" fmla="*/ 471268 h 1160647"/>
                  <a:gd name="connsiteX420" fmla="*/ 99308 w 3024845"/>
                  <a:gd name="connsiteY420" fmla="*/ 356694 h 1160647"/>
                  <a:gd name="connsiteX421" fmla="*/ 103361 w 3024845"/>
                  <a:gd name="connsiteY421" fmla="*/ 328590 h 1160647"/>
                  <a:gd name="connsiteX422" fmla="*/ 105388 w 3024845"/>
                  <a:gd name="connsiteY422" fmla="*/ 328590 h 1160647"/>
                  <a:gd name="connsiteX423" fmla="*/ 119575 w 3024845"/>
                  <a:gd name="connsiteY423" fmla="*/ 328590 h 1160647"/>
                  <a:gd name="connsiteX424" fmla="*/ 156055 w 3024845"/>
                  <a:gd name="connsiteY424" fmla="*/ 246443 h 1160647"/>
                  <a:gd name="connsiteX425" fmla="*/ 160109 w 3024845"/>
                  <a:gd name="connsiteY425" fmla="*/ 0 h 1160647"/>
                  <a:gd name="connsiteX0" fmla="*/ 160109 w 3024845"/>
                  <a:gd name="connsiteY0" fmla="*/ 0 h 1160647"/>
                  <a:gd name="connsiteX1" fmla="*/ 162135 w 3024845"/>
                  <a:gd name="connsiteY1" fmla="*/ 246443 h 1160647"/>
                  <a:gd name="connsiteX2" fmla="*/ 200642 w 3024845"/>
                  <a:gd name="connsiteY2" fmla="*/ 326429 h 1160647"/>
                  <a:gd name="connsiteX3" fmla="*/ 202669 w 3024845"/>
                  <a:gd name="connsiteY3" fmla="*/ 326429 h 1160647"/>
                  <a:gd name="connsiteX4" fmla="*/ 216856 w 3024845"/>
                  <a:gd name="connsiteY4" fmla="*/ 326429 h 1160647"/>
                  <a:gd name="connsiteX5" fmla="*/ 216856 w 3024845"/>
                  <a:gd name="connsiteY5" fmla="*/ 350208 h 1160647"/>
                  <a:gd name="connsiteX6" fmla="*/ 217363 w 3024845"/>
                  <a:gd name="connsiteY6" fmla="*/ 351019 h 1160647"/>
                  <a:gd name="connsiteX7" fmla="*/ 220909 w 3024845"/>
                  <a:gd name="connsiteY7" fmla="*/ 356694 h 1160647"/>
                  <a:gd name="connsiteX8" fmla="*/ 220909 w 3024845"/>
                  <a:gd name="connsiteY8" fmla="*/ 471268 h 1160647"/>
                  <a:gd name="connsiteX9" fmla="*/ 223189 w 3024845"/>
                  <a:gd name="connsiteY9" fmla="*/ 471268 h 1160647"/>
                  <a:gd name="connsiteX10" fmla="*/ 239150 w 3024845"/>
                  <a:gd name="connsiteY10" fmla="*/ 471268 h 1160647"/>
                  <a:gd name="connsiteX11" fmla="*/ 239150 w 3024845"/>
                  <a:gd name="connsiteY11" fmla="*/ 611783 h 1160647"/>
                  <a:gd name="connsiteX12" fmla="*/ 240670 w 3024845"/>
                  <a:gd name="connsiteY12" fmla="*/ 611513 h 1160647"/>
                  <a:gd name="connsiteX13" fmla="*/ 251310 w 3024845"/>
                  <a:gd name="connsiteY13" fmla="*/ 609622 h 1160647"/>
                  <a:gd name="connsiteX14" fmla="*/ 249283 w 3024845"/>
                  <a:gd name="connsiteY14" fmla="*/ 698254 h 1160647"/>
                  <a:gd name="connsiteX15" fmla="*/ 250803 w 3024845"/>
                  <a:gd name="connsiteY15" fmla="*/ 698525 h 1160647"/>
                  <a:gd name="connsiteX16" fmla="*/ 261443 w 3024845"/>
                  <a:gd name="connsiteY16" fmla="*/ 700416 h 1160647"/>
                  <a:gd name="connsiteX17" fmla="*/ 261696 w 3024845"/>
                  <a:gd name="connsiteY17" fmla="*/ 701227 h 1160647"/>
                  <a:gd name="connsiteX18" fmla="*/ 263470 w 3024845"/>
                  <a:gd name="connsiteY18" fmla="*/ 706902 h 1160647"/>
                  <a:gd name="connsiteX19" fmla="*/ 264230 w 3024845"/>
                  <a:gd name="connsiteY19" fmla="*/ 704470 h 1160647"/>
                  <a:gd name="connsiteX20" fmla="*/ 269550 w 3024845"/>
                  <a:gd name="connsiteY20" fmla="*/ 687446 h 1160647"/>
                  <a:gd name="connsiteX21" fmla="*/ 271323 w 3024845"/>
                  <a:gd name="connsiteY21" fmla="*/ 687446 h 1160647"/>
                  <a:gd name="connsiteX22" fmla="*/ 283737 w 3024845"/>
                  <a:gd name="connsiteY22" fmla="*/ 687446 h 1160647"/>
                  <a:gd name="connsiteX23" fmla="*/ 283737 w 3024845"/>
                  <a:gd name="connsiteY23" fmla="*/ 719872 h 1160647"/>
                  <a:gd name="connsiteX24" fmla="*/ 284750 w 3024845"/>
                  <a:gd name="connsiteY24" fmla="*/ 720413 h 1160647"/>
                  <a:gd name="connsiteX25" fmla="*/ 291844 w 3024845"/>
                  <a:gd name="connsiteY25" fmla="*/ 724196 h 1160647"/>
                  <a:gd name="connsiteX26" fmla="*/ 291844 w 3024845"/>
                  <a:gd name="connsiteY26" fmla="*/ 725547 h 1160647"/>
                  <a:gd name="connsiteX27" fmla="*/ 291844 w 3024845"/>
                  <a:gd name="connsiteY27" fmla="*/ 735005 h 1160647"/>
                  <a:gd name="connsiteX28" fmla="*/ 336431 w 3024845"/>
                  <a:gd name="connsiteY28" fmla="*/ 735005 h 1160647"/>
                  <a:gd name="connsiteX29" fmla="*/ 336431 w 3024845"/>
                  <a:gd name="connsiteY29" fmla="*/ 736086 h 1160647"/>
                  <a:gd name="connsiteX30" fmla="*/ 336431 w 3024845"/>
                  <a:gd name="connsiteY30" fmla="*/ 743652 h 1160647"/>
                  <a:gd name="connsiteX31" fmla="*/ 338457 w 3024845"/>
                  <a:gd name="connsiteY31" fmla="*/ 743652 h 1160647"/>
                  <a:gd name="connsiteX32" fmla="*/ 352644 w 3024845"/>
                  <a:gd name="connsiteY32" fmla="*/ 743652 h 1160647"/>
                  <a:gd name="connsiteX33" fmla="*/ 352644 w 3024845"/>
                  <a:gd name="connsiteY33" fmla="*/ 713387 h 1160647"/>
                  <a:gd name="connsiteX34" fmla="*/ 397231 w 3024845"/>
                  <a:gd name="connsiteY34" fmla="*/ 713387 h 1160647"/>
                  <a:gd name="connsiteX35" fmla="*/ 397231 w 3024845"/>
                  <a:gd name="connsiteY35" fmla="*/ 712036 h 1160647"/>
                  <a:gd name="connsiteX36" fmla="*/ 397231 w 3024845"/>
                  <a:gd name="connsiteY36" fmla="*/ 702578 h 1160647"/>
                  <a:gd name="connsiteX37" fmla="*/ 398245 w 3024845"/>
                  <a:gd name="connsiteY37" fmla="*/ 702578 h 1160647"/>
                  <a:gd name="connsiteX38" fmla="*/ 405338 w 3024845"/>
                  <a:gd name="connsiteY38" fmla="*/ 702578 h 1160647"/>
                  <a:gd name="connsiteX39" fmla="*/ 405338 w 3024845"/>
                  <a:gd name="connsiteY39" fmla="*/ 700687 h 1160647"/>
                  <a:gd name="connsiteX40" fmla="*/ 405338 w 3024845"/>
                  <a:gd name="connsiteY40" fmla="*/ 687446 h 1160647"/>
                  <a:gd name="connsiteX41" fmla="*/ 406098 w 3024845"/>
                  <a:gd name="connsiteY41" fmla="*/ 687446 h 1160647"/>
                  <a:gd name="connsiteX42" fmla="*/ 411418 w 3024845"/>
                  <a:gd name="connsiteY42" fmla="*/ 687446 h 1160647"/>
                  <a:gd name="connsiteX43" fmla="*/ 411418 w 3024845"/>
                  <a:gd name="connsiteY43" fmla="*/ 686365 h 1160647"/>
                  <a:gd name="connsiteX44" fmla="*/ 411418 w 3024845"/>
                  <a:gd name="connsiteY44" fmla="*/ 678798 h 1160647"/>
                  <a:gd name="connsiteX45" fmla="*/ 413445 w 3024845"/>
                  <a:gd name="connsiteY45" fmla="*/ 678798 h 1160647"/>
                  <a:gd name="connsiteX46" fmla="*/ 427632 w 3024845"/>
                  <a:gd name="connsiteY46" fmla="*/ 678798 h 1160647"/>
                  <a:gd name="connsiteX47" fmla="*/ 427632 w 3024845"/>
                  <a:gd name="connsiteY47" fmla="*/ 679879 h 1160647"/>
                  <a:gd name="connsiteX48" fmla="*/ 427632 w 3024845"/>
                  <a:gd name="connsiteY48" fmla="*/ 687446 h 1160647"/>
                  <a:gd name="connsiteX49" fmla="*/ 449925 w 3024845"/>
                  <a:gd name="connsiteY49" fmla="*/ 687446 h 1160647"/>
                  <a:gd name="connsiteX50" fmla="*/ 449925 w 3024845"/>
                  <a:gd name="connsiteY50" fmla="*/ 685554 h 1160647"/>
                  <a:gd name="connsiteX51" fmla="*/ 449925 w 3024845"/>
                  <a:gd name="connsiteY51" fmla="*/ 672313 h 1160647"/>
                  <a:gd name="connsiteX52" fmla="*/ 451699 w 3024845"/>
                  <a:gd name="connsiteY52" fmla="*/ 672313 h 1160647"/>
                  <a:gd name="connsiteX53" fmla="*/ 464112 w 3024845"/>
                  <a:gd name="connsiteY53" fmla="*/ 672313 h 1160647"/>
                  <a:gd name="connsiteX54" fmla="*/ 464112 w 3024845"/>
                  <a:gd name="connsiteY54" fmla="*/ 696093 h 1160647"/>
                  <a:gd name="connsiteX55" fmla="*/ 465126 w 3024845"/>
                  <a:gd name="connsiteY55" fmla="*/ 696093 h 1160647"/>
                  <a:gd name="connsiteX56" fmla="*/ 472219 w 3024845"/>
                  <a:gd name="connsiteY56" fmla="*/ 696093 h 1160647"/>
                  <a:gd name="connsiteX57" fmla="*/ 472219 w 3024845"/>
                  <a:gd name="connsiteY57" fmla="*/ 695012 h 1160647"/>
                  <a:gd name="connsiteX58" fmla="*/ 472219 w 3024845"/>
                  <a:gd name="connsiteY58" fmla="*/ 687446 h 1160647"/>
                  <a:gd name="connsiteX59" fmla="*/ 473992 w 3024845"/>
                  <a:gd name="connsiteY59" fmla="*/ 687446 h 1160647"/>
                  <a:gd name="connsiteX60" fmla="*/ 486406 w 3024845"/>
                  <a:gd name="connsiteY60" fmla="*/ 687446 h 1160647"/>
                  <a:gd name="connsiteX61" fmla="*/ 486406 w 3024845"/>
                  <a:gd name="connsiteY61" fmla="*/ 713387 h 1160647"/>
                  <a:gd name="connsiteX62" fmla="*/ 488433 w 3024845"/>
                  <a:gd name="connsiteY62" fmla="*/ 713387 h 1160647"/>
                  <a:gd name="connsiteX63" fmla="*/ 502619 w 3024845"/>
                  <a:gd name="connsiteY63" fmla="*/ 713387 h 1160647"/>
                  <a:gd name="connsiteX64" fmla="*/ 502619 w 3024845"/>
                  <a:gd name="connsiteY64" fmla="*/ 715008 h 1160647"/>
                  <a:gd name="connsiteX65" fmla="*/ 502619 w 3024845"/>
                  <a:gd name="connsiteY65" fmla="*/ 726358 h 1160647"/>
                  <a:gd name="connsiteX66" fmla="*/ 503379 w 3024845"/>
                  <a:gd name="connsiteY66" fmla="*/ 726358 h 1160647"/>
                  <a:gd name="connsiteX67" fmla="*/ 508700 w 3024845"/>
                  <a:gd name="connsiteY67" fmla="*/ 726358 h 1160647"/>
                  <a:gd name="connsiteX68" fmla="*/ 508700 w 3024845"/>
                  <a:gd name="connsiteY68" fmla="*/ 725547 h 1160647"/>
                  <a:gd name="connsiteX69" fmla="*/ 508700 w 3024845"/>
                  <a:gd name="connsiteY69" fmla="*/ 719872 h 1160647"/>
                  <a:gd name="connsiteX70" fmla="*/ 539100 w 3024845"/>
                  <a:gd name="connsiteY70" fmla="*/ 719872 h 1160647"/>
                  <a:gd name="connsiteX71" fmla="*/ 539100 w 3024845"/>
                  <a:gd name="connsiteY71" fmla="*/ 743652 h 1160647"/>
                  <a:gd name="connsiteX72" fmla="*/ 540113 w 3024845"/>
                  <a:gd name="connsiteY72" fmla="*/ 743652 h 1160647"/>
                  <a:gd name="connsiteX73" fmla="*/ 547207 w 3024845"/>
                  <a:gd name="connsiteY73" fmla="*/ 743652 h 1160647"/>
                  <a:gd name="connsiteX74" fmla="*/ 547207 w 3024845"/>
                  <a:gd name="connsiteY74" fmla="*/ 744733 h 1160647"/>
                  <a:gd name="connsiteX75" fmla="*/ 547207 w 3024845"/>
                  <a:gd name="connsiteY75" fmla="*/ 752299 h 1160647"/>
                  <a:gd name="connsiteX76" fmla="*/ 547967 w 3024845"/>
                  <a:gd name="connsiteY76" fmla="*/ 752299 h 1160647"/>
                  <a:gd name="connsiteX77" fmla="*/ 553287 w 3024845"/>
                  <a:gd name="connsiteY77" fmla="*/ 752299 h 1160647"/>
                  <a:gd name="connsiteX78" fmla="*/ 553287 w 3024845"/>
                  <a:gd name="connsiteY78" fmla="*/ 750137 h 1160647"/>
                  <a:gd name="connsiteX79" fmla="*/ 553287 w 3024845"/>
                  <a:gd name="connsiteY79" fmla="*/ 735005 h 1160647"/>
                  <a:gd name="connsiteX80" fmla="*/ 554300 w 3024845"/>
                  <a:gd name="connsiteY80" fmla="*/ 735005 h 1160647"/>
                  <a:gd name="connsiteX81" fmla="*/ 561394 w 3024845"/>
                  <a:gd name="connsiteY81" fmla="*/ 735005 h 1160647"/>
                  <a:gd name="connsiteX82" fmla="*/ 561394 w 3024845"/>
                  <a:gd name="connsiteY82" fmla="*/ 736086 h 1160647"/>
                  <a:gd name="connsiteX83" fmla="*/ 561394 w 3024845"/>
                  <a:gd name="connsiteY83" fmla="*/ 743652 h 1160647"/>
                  <a:gd name="connsiteX84" fmla="*/ 566714 w 3024845"/>
                  <a:gd name="connsiteY84" fmla="*/ 741659 h 1160647"/>
                  <a:gd name="connsiteX85" fmla="*/ 567474 w 3024845"/>
                  <a:gd name="connsiteY85" fmla="*/ 740679 h 1160647"/>
                  <a:gd name="connsiteX86" fmla="*/ 567474 w 3024845"/>
                  <a:gd name="connsiteY86" fmla="*/ 735005 h 1160647"/>
                  <a:gd name="connsiteX87" fmla="*/ 605981 w 3024845"/>
                  <a:gd name="connsiteY87" fmla="*/ 735005 h 1160647"/>
                  <a:gd name="connsiteX88" fmla="*/ 605981 w 3024845"/>
                  <a:gd name="connsiteY88" fmla="*/ 758784 h 1160647"/>
                  <a:gd name="connsiteX89" fmla="*/ 608007 w 3024845"/>
                  <a:gd name="connsiteY89" fmla="*/ 758784 h 1160647"/>
                  <a:gd name="connsiteX90" fmla="*/ 622194 w 3024845"/>
                  <a:gd name="connsiteY90" fmla="*/ 758784 h 1160647"/>
                  <a:gd name="connsiteX91" fmla="*/ 622194 w 3024845"/>
                  <a:gd name="connsiteY91" fmla="*/ 759865 h 1160647"/>
                  <a:gd name="connsiteX92" fmla="*/ 622194 w 3024845"/>
                  <a:gd name="connsiteY92" fmla="*/ 767431 h 1160647"/>
                  <a:gd name="connsiteX93" fmla="*/ 623968 w 3024845"/>
                  <a:gd name="connsiteY93" fmla="*/ 767431 h 1160647"/>
                  <a:gd name="connsiteX94" fmla="*/ 636381 w 3024845"/>
                  <a:gd name="connsiteY94" fmla="*/ 767431 h 1160647"/>
                  <a:gd name="connsiteX95" fmla="*/ 636381 w 3024845"/>
                  <a:gd name="connsiteY95" fmla="*/ 743652 h 1160647"/>
                  <a:gd name="connsiteX96" fmla="*/ 637394 w 3024845"/>
                  <a:gd name="connsiteY96" fmla="*/ 743652 h 1160647"/>
                  <a:gd name="connsiteX97" fmla="*/ 644488 w 3024845"/>
                  <a:gd name="connsiteY97" fmla="*/ 743652 h 1160647"/>
                  <a:gd name="connsiteX98" fmla="*/ 644488 w 3024845"/>
                  <a:gd name="connsiteY98" fmla="*/ 711225 h 1160647"/>
                  <a:gd name="connsiteX99" fmla="*/ 645501 w 3024845"/>
                  <a:gd name="connsiteY99" fmla="*/ 711225 h 1160647"/>
                  <a:gd name="connsiteX100" fmla="*/ 652595 w 3024845"/>
                  <a:gd name="connsiteY100" fmla="*/ 711225 h 1160647"/>
                  <a:gd name="connsiteX101" fmla="*/ 652595 w 3024845"/>
                  <a:gd name="connsiteY101" fmla="*/ 709334 h 1160647"/>
                  <a:gd name="connsiteX102" fmla="*/ 652595 w 3024845"/>
                  <a:gd name="connsiteY102" fmla="*/ 696093 h 1160647"/>
                  <a:gd name="connsiteX103" fmla="*/ 651328 w 3024845"/>
                  <a:gd name="connsiteY103" fmla="*/ 694471 h 1160647"/>
                  <a:gd name="connsiteX104" fmla="*/ 656648 w 3024845"/>
                  <a:gd name="connsiteY104" fmla="*/ 683122 h 1160647"/>
                  <a:gd name="connsiteX105" fmla="*/ 664755 w 3024845"/>
                  <a:gd name="connsiteY105" fmla="*/ 711225 h 1160647"/>
                  <a:gd name="connsiteX106" fmla="*/ 665515 w 3024845"/>
                  <a:gd name="connsiteY106" fmla="*/ 711225 h 1160647"/>
                  <a:gd name="connsiteX107" fmla="*/ 670835 w 3024845"/>
                  <a:gd name="connsiteY107" fmla="*/ 711225 h 1160647"/>
                  <a:gd name="connsiteX108" fmla="*/ 670835 w 3024845"/>
                  <a:gd name="connsiteY108" fmla="*/ 605298 h 1160647"/>
                  <a:gd name="connsiteX109" fmla="*/ 672355 w 3024845"/>
                  <a:gd name="connsiteY109" fmla="*/ 605298 h 1160647"/>
                  <a:gd name="connsiteX110" fmla="*/ 682995 w 3024845"/>
                  <a:gd name="connsiteY110" fmla="*/ 605298 h 1160647"/>
                  <a:gd name="connsiteX111" fmla="*/ 682995 w 3024845"/>
                  <a:gd name="connsiteY111" fmla="*/ 557739 h 1160647"/>
                  <a:gd name="connsiteX112" fmla="*/ 709342 w 3024845"/>
                  <a:gd name="connsiteY112" fmla="*/ 557739 h 1160647"/>
                  <a:gd name="connsiteX113" fmla="*/ 709342 w 3024845"/>
                  <a:gd name="connsiteY113" fmla="*/ 536121 h 1160647"/>
                  <a:gd name="connsiteX114" fmla="*/ 743796 w 3024845"/>
                  <a:gd name="connsiteY114" fmla="*/ 536121 h 1160647"/>
                  <a:gd name="connsiteX115" fmla="*/ 743796 w 3024845"/>
                  <a:gd name="connsiteY115" fmla="*/ 538553 h 1160647"/>
                  <a:gd name="connsiteX116" fmla="*/ 743796 w 3024845"/>
                  <a:gd name="connsiteY116" fmla="*/ 555577 h 1160647"/>
                  <a:gd name="connsiteX117" fmla="*/ 746076 w 3024845"/>
                  <a:gd name="connsiteY117" fmla="*/ 555577 h 1160647"/>
                  <a:gd name="connsiteX118" fmla="*/ 762036 w 3024845"/>
                  <a:gd name="connsiteY118" fmla="*/ 555577 h 1160647"/>
                  <a:gd name="connsiteX119" fmla="*/ 762036 w 3024845"/>
                  <a:gd name="connsiteY119" fmla="*/ 603136 h 1160647"/>
                  <a:gd name="connsiteX120" fmla="*/ 763049 w 3024845"/>
                  <a:gd name="connsiteY120" fmla="*/ 603136 h 1160647"/>
                  <a:gd name="connsiteX121" fmla="*/ 770143 w 3024845"/>
                  <a:gd name="connsiteY121" fmla="*/ 603136 h 1160647"/>
                  <a:gd name="connsiteX122" fmla="*/ 784330 w 3024845"/>
                  <a:gd name="connsiteY122" fmla="*/ 607460 h 1160647"/>
                  <a:gd name="connsiteX123" fmla="*/ 784330 w 3024845"/>
                  <a:gd name="connsiteY123" fmla="*/ 646372 h 1160647"/>
                  <a:gd name="connsiteX124" fmla="*/ 785343 w 3024845"/>
                  <a:gd name="connsiteY124" fmla="*/ 646372 h 1160647"/>
                  <a:gd name="connsiteX125" fmla="*/ 792436 w 3024845"/>
                  <a:gd name="connsiteY125" fmla="*/ 646372 h 1160647"/>
                  <a:gd name="connsiteX126" fmla="*/ 792436 w 3024845"/>
                  <a:gd name="connsiteY126" fmla="*/ 647993 h 1160647"/>
                  <a:gd name="connsiteX127" fmla="*/ 792436 w 3024845"/>
                  <a:gd name="connsiteY127" fmla="*/ 659342 h 1160647"/>
                  <a:gd name="connsiteX128" fmla="*/ 794463 w 3024845"/>
                  <a:gd name="connsiteY128" fmla="*/ 659342 h 1160647"/>
                  <a:gd name="connsiteX129" fmla="*/ 808650 w 3024845"/>
                  <a:gd name="connsiteY129" fmla="*/ 659342 h 1160647"/>
                  <a:gd name="connsiteX130" fmla="*/ 814730 w 3024845"/>
                  <a:gd name="connsiteY130" fmla="*/ 665828 h 1160647"/>
                  <a:gd name="connsiteX131" fmla="*/ 814730 w 3024845"/>
                  <a:gd name="connsiteY131" fmla="*/ 687446 h 1160647"/>
                  <a:gd name="connsiteX132" fmla="*/ 817010 w 3024845"/>
                  <a:gd name="connsiteY132" fmla="*/ 687446 h 1160647"/>
                  <a:gd name="connsiteX133" fmla="*/ 832970 w 3024845"/>
                  <a:gd name="connsiteY133" fmla="*/ 687446 h 1160647"/>
                  <a:gd name="connsiteX134" fmla="*/ 832970 w 3024845"/>
                  <a:gd name="connsiteY134" fmla="*/ 688526 h 1160647"/>
                  <a:gd name="connsiteX135" fmla="*/ 832970 w 3024845"/>
                  <a:gd name="connsiteY135" fmla="*/ 696093 h 1160647"/>
                  <a:gd name="connsiteX136" fmla="*/ 834237 w 3024845"/>
                  <a:gd name="connsiteY136" fmla="*/ 696093 h 1160647"/>
                  <a:gd name="connsiteX137" fmla="*/ 843104 w 3024845"/>
                  <a:gd name="connsiteY137" fmla="*/ 696093 h 1160647"/>
                  <a:gd name="connsiteX138" fmla="*/ 843104 w 3024845"/>
                  <a:gd name="connsiteY138" fmla="*/ 698254 h 1160647"/>
                  <a:gd name="connsiteX139" fmla="*/ 843104 w 3024845"/>
                  <a:gd name="connsiteY139" fmla="*/ 713387 h 1160647"/>
                  <a:gd name="connsiteX140" fmla="*/ 847157 w 3024845"/>
                  <a:gd name="connsiteY140" fmla="*/ 711495 h 1160647"/>
                  <a:gd name="connsiteX141" fmla="*/ 847157 w 3024845"/>
                  <a:gd name="connsiteY141" fmla="*/ 698254 h 1160647"/>
                  <a:gd name="connsiteX142" fmla="*/ 848170 w 3024845"/>
                  <a:gd name="connsiteY142" fmla="*/ 698254 h 1160647"/>
                  <a:gd name="connsiteX143" fmla="*/ 855264 w 3024845"/>
                  <a:gd name="connsiteY143" fmla="*/ 698254 h 1160647"/>
                  <a:gd name="connsiteX144" fmla="*/ 855264 w 3024845"/>
                  <a:gd name="connsiteY144" fmla="*/ 699876 h 1160647"/>
                  <a:gd name="connsiteX145" fmla="*/ 855264 w 3024845"/>
                  <a:gd name="connsiteY145" fmla="*/ 711225 h 1160647"/>
                  <a:gd name="connsiteX146" fmla="*/ 856024 w 3024845"/>
                  <a:gd name="connsiteY146" fmla="*/ 711225 h 1160647"/>
                  <a:gd name="connsiteX147" fmla="*/ 861344 w 3024845"/>
                  <a:gd name="connsiteY147" fmla="*/ 711225 h 1160647"/>
                  <a:gd name="connsiteX148" fmla="*/ 909984 w 3024845"/>
                  <a:gd name="connsiteY148" fmla="*/ 706902 h 1160647"/>
                  <a:gd name="connsiteX149" fmla="*/ 909984 w 3024845"/>
                  <a:gd name="connsiteY149" fmla="*/ 708253 h 1160647"/>
                  <a:gd name="connsiteX150" fmla="*/ 909984 w 3024845"/>
                  <a:gd name="connsiteY150" fmla="*/ 717710 h 1160647"/>
                  <a:gd name="connsiteX151" fmla="*/ 910744 w 3024845"/>
                  <a:gd name="connsiteY151" fmla="*/ 717710 h 1160647"/>
                  <a:gd name="connsiteX152" fmla="*/ 916065 w 3024845"/>
                  <a:gd name="connsiteY152" fmla="*/ 717710 h 1160647"/>
                  <a:gd name="connsiteX153" fmla="*/ 916065 w 3024845"/>
                  <a:gd name="connsiteY153" fmla="*/ 719872 h 1160647"/>
                  <a:gd name="connsiteX154" fmla="*/ 916065 w 3024845"/>
                  <a:gd name="connsiteY154" fmla="*/ 735005 h 1160647"/>
                  <a:gd name="connsiteX155" fmla="*/ 918091 w 3024845"/>
                  <a:gd name="connsiteY155" fmla="*/ 733654 h 1160647"/>
                  <a:gd name="connsiteX156" fmla="*/ 932278 w 3024845"/>
                  <a:gd name="connsiteY156" fmla="*/ 724196 h 1160647"/>
                  <a:gd name="connsiteX157" fmla="*/ 938358 w 3024845"/>
                  <a:gd name="connsiteY157" fmla="*/ 683122 h 1160647"/>
                  <a:gd name="connsiteX158" fmla="*/ 939118 w 3024845"/>
                  <a:gd name="connsiteY158" fmla="*/ 682852 h 1160647"/>
                  <a:gd name="connsiteX159" fmla="*/ 944438 w 3024845"/>
                  <a:gd name="connsiteY159" fmla="*/ 680960 h 1160647"/>
                  <a:gd name="connsiteX160" fmla="*/ 946465 w 3024845"/>
                  <a:gd name="connsiteY160" fmla="*/ 611783 h 1160647"/>
                  <a:gd name="connsiteX161" fmla="*/ 948492 w 3024845"/>
                  <a:gd name="connsiteY161" fmla="*/ 680960 h 1160647"/>
                  <a:gd name="connsiteX162" fmla="*/ 949252 w 3024845"/>
                  <a:gd name="connsiteY162" fmla="*/ 681230 h 1160647"/>
                  <a:gd name="connsiteX163" fmla="*/ 954572 w 3024845"/>
                  <a:gd name="connsiteY163" fmla="*/ 683122 h 1160647"/>
                  <a:gd name="connsiteX164" fmla="*/ 954572 w 3024845"/>
                  <a:gd name="connsiteY164" fmla="*/ 596651 h 1160647"/>
                  <a:gd name="connsiteX165" fmla="*/ 958625 w 3024845"/>
                  <a:gd name="connsiteY165" fmla="*/ 564224 h 1160647"/>
                  <a:gd name="connsiteX166" fmla="*/ 997132 w 3024845"/>
                  <a:gd name="connsiteY166" fmla="*/ 564224 h 1160647"/>
                  <a:gd name="connsiteX167" fmla="*/ 997132 w 3024845"/>
                  <a:gd name="connsiteY167" fmla="*/ 596651 h 1160647"/>
                  <a:gd name="connsiteX168" fmla="*/ 997892 w 3024845"/>
                  <a:gd name="connsiteY168" fmla="*/ 596651 h 1160647"/>
                  <a:gd name="connsiteX169" fmla="*/ 1003212 w 3024845"/>
                  <a:gd name="connsiteY169" fmla="*/ 596651 h 1160647"/>
                  <a:gd name="connsiteX170" fmla="*/ 1003212 w 3024845"/>
                  <a:gd name="connsiteY170" fmla="*/ 514503 h 1160647"/>
                  <a:gd name="connsiteX171" fmla="*/ 1004986 w 3024845"/>
                  <a:gd name="connsiteY171" fmla="*/ 514503 h 1160647"/>
                  <a:gd name="connsiteX172" fmla="*/ 1017399 w 3024845"/>
                  <a:gd name="connsiteY172" fmla="*/ 514503 h 1160647"/>
                  <a:gd name="connsiteX173" fmla="*/ 1017399 w 3024845"/>
                  <a:gd name="connsiteY173" fmla="*/ 512612 h 1160647"/>
                  <a:gd name="connsiteX174" fmla="*/ 1017399 w 3024845"/>
                  <a:gd name="connsiteY174" fmla="*/ 499371 h 1160647"/>
                  <a:gd name="connsiteX175" fmla="*/ 1039693 w 3024845"/>
                  <a:gd name="connsiteY175" fmla="*/ 499371 h 1160647"/>
                  <a:gd name="connsiteX176" fmla="*/ 1039693 w 3024845"/>
                  <a:gd name="connsiteY176" fmla="*/ 498290 h 1160647"/>
                  <a:gd name="connsiteX177" fmla="*/ 1039693 w 3024845"/>
                  <a:gd name="connsiteY177" fmla="*/ 490724 h 1160647"/>
                  <a:gd name="connsiteX178" fmla="*/ 1041466 w 3024845"/>
                  <a:gd name="connsiteY178" fmla="*/ 490724 h 1160647"/>
                  <a:gd name="connsiteX179" fmla="*/ 1053880 w 3024845"/>
                  <a:gd name="connsiteY179" fmla="*/ 490724 h 1160647"/>
                  <a:gd name="connsiteX180" fmla="*/ 1053880 w 3024845"/>
                  <a:gd name="connsiteY180" fmla="*/ 491805 h 1160647"/>
                  <a:gd name="connsiteX181" fmla="*/ 1053880 w 3024845"/>
                  <a:gd name="connsiteY181" fmla="*/ 499371 h 1160647"/>
                  <a:gd name="connsiteX182" fmla="*/ 1054640 w 3024845"/>
                  <a:gd name="connsiteY182" fmla="*/ 499371 h 1160647"/>
                  <a:gd name="connsiteX183" fmla="*/ 1059960 w 3024845"/>
                  <a:gd name="connsiteY183" fmla="*/ 499371 h 1160647"/>
                  <a:gd name="connsiteX184" fmla="*/ 1070093 w 3024845"/>
                  <a:gd name="connsiteY184" fmla="*/ 495047 h 1160647"/>
                  <a:gd name="connsiteX185" fmla="*/ 1074146 w 3024845"/>
                  <a:gd name="connsiteY185" fmla="*/ 498290 h 1160647"/>
                  <a:gd name="connsiteX186" fmla="*/ 1074146 w 3024845"/>
                  <a:gd name="connsiteY186" fmla="*/ 490724 h 1160647"/>
                  <a:gd name="connsiteX187" fmla="*/ 1076426 w 3024845"/>
                  <a:gd name="connsiteY187" fmla="*/ 490724 h 1160647"/>
                  <a:gd name="connsiteX188" fmla="*/ 1092387 w 3024845"/>
                  <a:gd name="connsiteY188" fmla="*/ 490724 h 1160647"/>
                  <a:gd name="connsiteX189" fmla="*/ 1092387 w 3024845"/>
                  <a:gd name="connsiteY189" fmla="*/ 491805 h 1160647"/>
                  <a:gd name="connsiteX190" fmla="*/ 1092387 w 3024845"/>
                  <a:gd name="connsiteY190" fmla="*/ 499371 h 1160647"/>
                  <a:gd name="connsiteX191" fmla="*/ 1122787 w 3024845"/>
                  <a:gd name="connsiteY191" fmla="*/ 499371 h 1160647"/>
                  <a:gd name="connsiteX192" fmla="*/ 1122787 w 3024845"/>
                  <a:gd name="connsiteY192" fmla="*/ 500992 h 1160647"/>
                  <a:gd name="connsiteX193" fmla="*/ 1122787 w 3024845"/>
                  <a:gd name="connsiteY193" fmla="*/ 512342 h 1160647"/>
                  <a:gd name="connsiteX194" fmla="*/ 1149134 w 3024845"/>
                  <a:gd name="connsiteY194" fmla="*/ 512342 h 1160647"/>
                  <a:gd name="connsiteX195" fmla="*/ 1149134 w 3024845"/>
                  <a:gd name="connsiteY195" fmla="*/ 542606 h 1160647"/>
                  <a:gd name="connsiteX196" fmla="*/ 1149894 w 3024845"/>
                  <a:gd name="connsiteY196" fmla="*/ 542606 h 1160647"/>
                  <a:gd name="connsiteX197" fmla="*/ 1155214 w 3024845"/>
                  <a:gd name="connsiteY197" fmla="*/ 542606 h 1160647"/>
                  <a:gd name="connsiteX198" fmla="*/ 1155214 w 3024845"/>
                  <a:gd name="connsiteY198" fmla="*/ 543687 h 1160647"/>
                  <a:gd name="connsiteX199" fmla="*/ 1155214 w 3024845"/>
                  <a:gd name="connsiteY199" fmla="*/ 551254 h 1160647"/>
                  <a:gd name="connsiteX200" fmla="*/ 1159268 w 3024845"/>
                  <a:gd name="connsiteY200" fmla="*/ 581518 h 1160647"/>
                  <a:gd name="connsiteX201" fmla="*/ 1160028 w 3024845"/>
                  <a:gd name="connsiteY201" fmla="*/ 581518 h 1160647"/>
                  <a:gd name="connsiteX202" fmla="*/ 1165348 w 3024845"/>
                  <a:gd name="connsiteY202" fmla="*/ 581518 h 1160647"/>
                  <a:gd name="connsiteX203" fmla="*/ 1165348 w 3024845"/>
                  <a:gd name="connsiteY203" fmla="*/ 582329 h 1160647"/>
                  <a:gd name="connsiteX204" fmla="*/ 1165348 w 3024845"/>
                  <a:gd name="connsiteY204" fmla="*/ 588004 h 1160647"/>
                  <a:gd name="connsiteX205" fmla="*/ 1166361 w 3024845"/>
                  <a:gd name="connsiteY205" fmla="*/ 588004 h 1160647"/>
                  <a:gd name="connsiteX206" fmla="*/ 1173454 w 3024845"/>
                  <a:gd name="connsiteY206" fmla="*/ 588004 h 1160647"/>
                  <a:gd name="connsiteX207" fmla="*/ 1173454 w 3024845"/>
                  <a:gd name="connsiteY207" fmla="*/ 618269 h 1160647"/>
                  <a:gd name="connsiteX208" fmla="*/ 1175481 w 3024845"/>
                  <a:gd name="connsiteY208" fmla="*/ 618269 h 1160647"/>
                  <a:gd name="connsiteX209" fmla="*/ 1189668 w 3024845"/>
                  <a:gd name="connsiteY209" fmla="*/ 618269 h 1160647"/>
                  <a:gd name="connsiteX210" fmla="*/ 1189668 w 3024845"/>
                  <a:gd name="connsiteY210" fmla="*/ 642048 h 1160647"/>
                  <a:gd name="connsiteX211" fmla="*/ 1191695 w 3024845"/>
                  <a:gd name="connsiteY211" fmla="*/ 643669 h 1160647"/>
                  <a:gd name="connsiteX212" fmla="*/ 1191695 w 3024845"/>
                  <a:gd name="connsiteY212" fmla="*/ 655019 h 1160647"/>
                  <a:gd name="connsiteX213" fmla="*/ 1192455 w 3024845"/>
                  <a:gd name="connsiteY213" fmla="*/ 655019 h 1160647"/>
                  <a:gd name="connsiteX214" fmla="*/ 1197775 w 3024845"/>
                  <a:gd name="connsiteY214" fmla="*/ 655019 h 1160647"/>
                  <a:gd name="connsiteX215" fmla="*/ 1197775 w 3024845"/>
                  <a:gd name="connsiteY215" fmla="*/ 678798 h 1160647"/>
                  <a:gd name="connsiteX216" fmla="*/ 1199041 w 3024845"/>
                  <a:gd name="connsiteY216" fmla="*/ 678798 h 1160647"/>
                  <a:gd name="connsiteX217" fmla="*/ 1207908 w 3024845"/>
                  <a:gd name="connsiteY217" fmla="*/ 678798 h 1160647"/>
                  <a:gd name="connsiteX218" fmla="*/ 1209935 w 3024845"/>
                  <a:gd name="connsiteY218" fmla="*/ 682852 h 1160647"/>
                  <a:gd name="connsiteX219" fmla="*/ 1209935 w 3024845"/>
                  <a:gd name="connsiteY219" fmla="*/ 696093 h 1160647"/>
                  <a:gd name="connsiteX220" fmla="*/ 1211455 w 3024845"/>
                  <a:gd name="connsiteY220" fmla="*/ 694201 h 1160647"/>
                  <a:gd name="connsiteX221" fmla="*/ 1222095 w 3024845"/>
                  <a:gd name="connsiteY221" fmla="*/ 680960 h 1160647"/>
                  <a:gd name="connsiteX222" fmla="*/ 1250469 w 3024845"/>
                  <a:gd name="connsiteY222" fmla="*/ 680960 h 1160647"/>
                  <a:gd name="connsiteX223" fmla="*/ 1250469 w 3024845"/>
                  <a:gd name="connsiteY223" fmla="*/ 767431 h 1160647"/>
                  <a:gd name="connsiteX224" fmla="*/ 1251229 w 3024845"/>
                  <a:gd name="connsiteY224" fmla="*/ 767431 h 1160647"/>
                  <a:gd name="connsiteX225" fmla="*/ 1256549 w 3024845"/>
                  <a:gd name="connsiteY225" fmla="*/ 767431 h 1160647"/>
                  <a:gd name="connsiteX226" fmla="*/ 1257309 w 3024845"/>
                  <a:gd name="connsiteY226" fmla="*/ 766080 h 1160647"/>
                  <a:gd name="connsiteX227" fmla="*/ 1262629 w 3024845"/>
                  <a:gd name="connsiteY227" fmla="*/ 756622 h 1160647"/>
                  <a:gd name="connsiteX228" fmla="*/ 1262629 w 3024845"/>
                  <a:gd name="connsiteY228" fmla="*/ 758514 h 1160647"/>
                  <a:gd name="connsiteX229" fmla="*/ 1262629 w 3024845"/>
                  <a:gd name="connsiteY229" fmla="*/ 771755 h 1160647"/>
                  <a:gd name="connsiteX230" fmla="*/ 1266682 w 3024845"/>
                  <a:gd name="connsiteY230" fmla="*/ 726358 h 1160647"/>
                  <a:gd name="connsiteX231" fmla="*/ 1267442 w 3024845"/>
                  <a:gd name="connsiteY231" fmla="*/ 726358 h 1160647"/>
                  <a:gd name="connsiteX232" fmla="*/ 1272762 w 3024845"/>
                  <a:gd name="connsiteY232" fmla="*/ 726358 h 1160647"/>
                  <a:gd name="connsiteX233" fmla="*/ 1272762 w 3024845"/>
                  <a:gd name="connsiteY233" fmla="*/ 661504 h 1160647"/>
                  <a:gd name="connsiteX234" fmla="*/ 1273776 w 3024845"/>
                  <a:gd name="connsiteY234" fmla="*/ 661504 h 1160647"/>
                  <a:gd name="connsiteX235" fmla="*/ 1280869 w 3024845"/>
                  <a:gd name="connsiteY235" fmla="*/ 661504 h 1160647"/>
                  <a:gd name="connsiteX236" fmla="*/ 1293029 w 3024845"/>
                  <a:gd name="connsiteY236" fmla="*/ 618269 h 1160647"/>
                  <a:gd name="connsiteX237" fmla="*/ 1294296 w 3024845"/>
                  <a:gd name="connsiteY237" fmla="*/ 618269 h 1160647"/>
                  <a:gd name="connsiteX238" fmla="*/ 1303163 w 3024845"/>
                  <a:gd name="connsiteY238" fmla="*/ 618269 h 1160647"/>
                  <a:gd name="connsiteX239" fmla="*/ 1313296 w 3024845"/>
                  <a:gd name="connsiteY239" fmla="*/ 661504 h 1160647"/>
                  <a:gd name="connsiteX240" fmla="*/ 1314309 w 3024845"/>
                  <a:gd name="connsiteY240" fmla="*/ 661504 h 1160647"/>
                  <a:gd name="connsiteX241" fmla="*/ 1321403 w 3024845"/>
                  <a:gd name="connsiteY241" fmla="*/ 661504 h 1160647"/>
                  <a:gd name="connsiteX242" fmla="*/ 1321403 w 3024845"/>
                  <a:gd name="connsiteY242" fmla="*/ 700416 h 1160647"/>
                  <a:gd name="connsiteX243" fmla="*/ 1323176 w 3024845"/>
                  <a:gd name="connsiteY243" fmla="*/ 700416 h 1160647"/>
                  <a:gd name="connsiteX244" fmla="*/ 1335590 w 3024845"/>
                  <a:gd name="connsiteY244" fmla="*/ 700416 h 1160647"/>
                  <a:gd name="connsiteX245" fmla="*/ 1335590 w 3024845"/>
                  <a:gd name="connsiteY245" fmla="*/ 702578 h 1160647"/>
                  <a:gd name="connsiteX246" fmla="*/ 1335590 w 3024845"/>
                  <a:gd name="connsiteY246" fmla="*/ 717710 h 1160647"/>
                  <a:gd name="connsiteX247" fmla="*/ 1339643 w 3024845"/>
                  <a:gd name="connsiteY247" fmla="*/ 715549 h 1160647"/>
                  <a:gd name="connsiteX248" fmla="*/ 1339643 w 3024845"/>
                  <a:gd name="connsiteY248" fmla="*/ 700416 h 1160647"/>
                  <a:gd name="connsiteX249" fmla="*/ 1341163 w 3024845"/>
                  <a:gd name="connsiteY249" fmla="*/ 700416 h 1160647"/>
                  <a:gd name="connsiteX250" fmla="*/ 1351803 w 3024845"/>
                  <a:gd name="connsiteY250" fmla="*/ 700416 h 1160647"/>
                  <a:gd name="connsiteX251" fmla="*/ 1351803 w 3024845"/>
                  <a:gd name="connsiteY251" fmla="*/ 702037 h 1160647"/>
                  <a:gd name="connsiteX252" fmla="*/ 1351803 w 3024845"/>
                  <a:gd name="connsiteY252" fmla="*/ 713387 h 1160647"/>
                  <a:gd name="connsiteX253" fmla="*/ 1382204 w 3024845"/>
                  <a:gd name="connsiteY253" fmla="*/ 713387 h 1160647"/>
                  <a:gd name="connsiteX254" fmla="*/ 1382204 w 3024845"/>
                  <a:gd name="connsiteY254" fmla="*/ 676637 h 1160647"/>
                  <a:gd name="connsiteX255" fmla="*/ 1383470 w 3024845"/>
                  <a:gd name="connsiteY255" fmla="*/ 676637 h 1160647"/>
                  <a:gd name="connsiteX256" fmla="*/ 1392337 w 3024845"/>
                  <a:gd name="connsiteY256" fmla="*/ 676637 h 1160647"/>
                  <a:gd name="connsiteX257" fmla="*/ 1392337 w 3024845"/>
                  <a:gd name="connsiteY257" fmla="*/ 698254 h 1160647"/>
                  <a:gd name="connsiteX258" fmla="*/ 1394364 w 3024845"/>
                  <a:gd name="connsiteY258" fmla="*/ 665828 h 1160647"/>
                  <a:gd name="connsiteX259" fmla="*/ 1416657 w 3024845"/>
                  <a:gd name="connsiteY259" fmla="*/ 665828 h 1160647"/>
                  <a:gd name="connsiteX260" fmla="*/ 1416657 w 3024845"/>
                  <a:gd name="connsiteY260" fmla="*/ 664206 h 1160647"/>
                  <a:gd name="connsiteX261" fmla="*/ 1416657 w 3024845"/>
                  <a:gd name="connsiteY261" fmla="*/ 652857 h 1160647"/>
                  <a:gd name="connsiteX262" fmla="*/ 1417417 w 3024845"/>
                  <a:gd name="connsiteY262" fmla="*/ 652857 h 1160647"/>
                  <a:gd name="connsiteX263" fmla="*/ 1422737 w 3024845"/>
                  <a:gd name="connsiteY263" fmla="*/ 652857 h 1160647"/>
                  <a:gd name="connsiteX264" fmla="*/ 1422737 w 3024845"/>
                  <a:gd name="connsiteY264" fmla="*/ 650966 h 1160647"/>
                  <a:gd name="connsiteX265" fmla="*/ 1422737 w 3024845"/>
                  <a:gd name="connsiteY265" fmla="*/ 637725 h 1160647"/>
                  <a:gd name="connsiteX266" fmla="*/ 1426791 w 3024845"/>
                  <a:gd name="connsiteY266" fmla="*/ 644210 h 1160647"/>
                  <a:gd name="connsiteX267" fmla="*/ 1429071 w 3024845"/>
                  <a:gd name="connsiteY267" fmla="*/ 644210 h 1160647"/>
                  <a:gd name="connsiteX268" fmla="*/ 1445031 w 3024845"/>
                  <a:gd name="connsiteY268" fmla="*/ 644210 h 1160647"/>
                  <a:gd name="connsiteX269" fmla="*/ 1445031 w 3024845"/>
                  <a:gd name="connsiteY269" fmla="*/ 643399 h 1160647"/>
                  <a:gd name="connsiteX270" fmla="*/ 1445031 w 3024845"/>
                  <a:gd name="connsiteY270" fmla="*/ 637725 h 1160647"/>
                  <a:gd name="connsiteX271" fmla="*/ 1445791 w 3024845"/>
                  <a:gd name="connsiteY271" fmla="*/ 637725 h 1160647"/>
                  <a:gd name="connsiteX272" fmla="*/ 1451111 w 3024845"/>
                  <a:gd name="connsiteY272" fmla="*/ 637725 h 1160647"/>
                  <a:gd name="connsiteX273" fmla="*/ 1451111 w 3024845"/>
                  <a:gd name="connsiteY273" fmla="*/ 639076 h 1160647"/>
                  <a:gd name="connsiteX274" fmla="*/ 1451111 w 3024845"/>
                  <a:gd name="connsiteY274" fmla="*/ 648534 h 1160647"/>
                  <a:gd name="connsiteX275" fmla="*/ 1489618 w 3024845"/>
                  <a:gd name="connsiteY275" fmla="*/ 648534 h 1160647"/>
                  <a:gd name="connsiteX276" fmla="*/ 1489618 w 3024845"/>
                  <a:gd name="connsiteY276" fmla="*/ 786887 h 1160647"/>
                  <a:gd name="connsiteX277" fmla="*/ 1491138 w 3024845"/>
                  <a:gd name="connsiteY277" fmla="*/ 786887 h 1160647"/>
                  <a:gd name="connsiteX278" fmla="*/ 1501778 w 3024845"/>
                  <a:gd name="connsiteY278" fmla="*/ 786887 h 1160647"/>
                  <a:gd name="connsiteX279" fmla="*/ 1501778 w 3024845"/>
                  <a:gd name="connsiteY279" fmla="*/ 773917 h 1160647"/>
                  <a:gd name="connsiteX280" fmla="*/ 1505832 w 3024845"/>
                  <a:gd name="connsiteY280" fmla="*/ 773917 h 1160647"/>
                  <a:gd name="connsiteX281" fmla="*/ 1505832 w 3024845"/>
                  <a:gd name="connsiteY281" fmla="*/ 786887 h 1160647"/>
                  <a:gd name="connsiteX282" fmla="*/ 1536232 w 3024845"/>
                  <a:gd name="connsiteY282" fmla="*/ 786887 h 1160647"/>
                  <a:gd name="connsiteX283" fmla="*/ 1536232 w 3024845"/>
                  <a:gd name="connsiteY283" fmla="*/ 756622 h 1160647"/>
                  <a:gd name="connsiteX284" fmla="*/ 1548392 w 3024845"/>
                  <a:gd name="connsiteY284" fmla="*/ 756622 h 1160647"/>
                  <a:gd name="connsiteX285" fmla="*/ 1560552 w 3024845"/>
                  <a:gd name="connsiteY285" fmla="*/ 754461 h 1160647"/>
                  <a:gd name="connsiteX286" fmla="*/ 1564606 w 3024845"/>
                  <a:gd name="connsiteY286" fmla="*/ 756622 h 1160647"/>
                  <a:gd name="connsiteX287" fmla="*/ 1574739 w 3024845"/>
                  <a:gd name="connsiteY287" fmla="*/ 756622 h 1160647"/>
                  <a:gd name="connsiteX288" fmla="*/ 1574739 w 3024845"/>
                  <a:gd name="connsiteY288" fmla="*/ 786887 h 1160647"/>
                  <a:gd name="connsiteX289" fmla="*/ 1582846 w 3024845"/>
                  <a:gd name="connsiteY289" fmla="*/ 786887 h 1160647"/>
                  <a:gd name="connsiteX290" fmla="*/ 1582846 w 3024845"/>
                  <a:gd name="connsiteY290" fmla="*/ 804182 h 1160647"/>
                  <a:gd name="connsiteX291" fmla="*/ 1592182 w 3024845"/>
                  <a:gd name="connsiteY291" fmla="*/ 805087 h 1160647"/>
                  <a:gd name="connsiteX292" fmla="*/ 1605140 w 3024845"/>
                  <a:gd name="connsiteY292" fmla="*/ 805087 h 1160647"/>
                  <a:gd name="connsiteX293" fmla="*/ 1605140 w 3024845"/>
                  <a:gd name="connsiteY293" fmla="*/ 789049 h 1160647"/>
                  <a:gd name="connsiteX294" fmla="*/ 1673096 w 3024845"/>
                  <a:gd name="connsiteY294" fmla="*/ 789049 h 1160647"/>
                  <a:gd name="connsiteX295" fmla="*/ 1673096 w 3024845"/>
                  <a:gd name="connsiteY295" fmla="*/ 703796 h 1160647"/>
                  <a:gd name="connsiteX296" fmla="*/ 1745104 w 3024845"/>
                  <a:gd name="connsiteY296" fmla="*/ 703796 h 1160647"/>
                  <a:gd name="connsiteX297" fmla="*/ 1745104 w 3024845"/>
                  <a:gd name="connsiteY297" fmla="*/ 782564 h 1160647"/>
                  <a:gd name="connsiteX298" fmla="*/ 1747008 w 3024845"/>
                  <a:gd name="connsiteY298" fmla="*/ 782564 h 1160647"/>
                  <a:gd name="connsiteX299" fmla="*/ 1748250 w 3024845"/>
                  <a:gd name="connsiteY299" fmla="*/ 805087 h 1160647"/>
                  <a:gd name="connsiteX300" fmla="*/ 1757926 w 3024845"/>
                  <a:gd name="connsiteY300" fmla="*/ 805087 h 1160647"/>
                  <a:gd name="connsiteX301" fmla="*/ 1759168 w 3024845"/>
                  <a:gd name="connsiteY301" fmla="*/ 782564 h 1160647"/>
                  <a:gd name="connsiteX302" fmla="*/ 1765248 w 3024845"/>
                  <a:gd name="connsiteY302" fmla="*/ 782564 h 1160647"/>
                  <a:gd name="connsiteX303" fmla="*/ 1766490 w 3024845"/>
                  <a:gd name="connsiteY303" fmla="*/ 805087 h 1160647"/>
                  <a:gd name="connsiteX304" fmla="*/ 1817112 w 3024845"/>
                  <a:gd name="connsiteY304" fmla="*/ 805087 h 1160647"/>
                  <a:gd name="connsiteX305" fmla="*/ 1817112 w 3024845"/>
                  <a:gd name="connsiteY305" fmla="*/ 642059 h 1160647"/>
                  <a:gd name="connsiteX306" fmla="*/ 2014439 w 3024845"/>
                  <a:gd name="connsiteY306" fmla="*/ 642059 h 1160647"/>
                  <a:gd name="connsiteX307" fmla="*/ 2014439 w 3024845"/>
                  <a:gd name="connsiteY307" fmla="*/ 805087 h 1160647"/>
                  <a:gd name="connsiteX308" fmla="*/ 2033136 w 3024845"/>
                  <a:gd name="connsiteY308" fmla="*/ 805087 h 1160647"/>
                  <a:gd name="connsiteX309" fmla="*/ 2033136 w 3024845"/>
                  <a:gd name="connsiteY309" fmla="*/ 722394 h 1160647"/>
                  <a:gd name="connsiteX310" fmla="*/ 2128256 w 3024845"/>
                  <a:gd name="connsiteY310" fmla="*/ 722394 h 1160647"/>
                  <a:gd name="connsiteX311" fmla="*/ 2140186 w 3024845"/>
                  <a:gd name="connsiteY311" fmla="*/ 404253 h 1160647"/>
                  <a:gd name="connsiteX312" fmla="*/ 2128026 w 3024845"/>
                  <a:gd name="connsiteY312" fmla="*/ 382635 h 1160647"/>
                  <a:gd name="connsiteX313" fmla="*/ 2121946 w 3024845"/>
                  <a:gd name="connsiteY313" fmla="*/ 378311 h 1160647"/>
                  <a:gd name="connsiteX314" fmla="*/ 2130053 w 3024845"/>
                  <a:gd name="connsiteY314" fmla="*/ 354532 h 1160647"/>
                  <a:gd name="connsiteX315" fmla="*/ 2130053 w 3024845"/>
                  <a:gd name="connsiteY315" fmla="*/ 337238 h 1160647"/>
                  <a:gd name="connsiteX316" fmla="*/ 2144240 w 3024845"/>
                  <a:gd name="connsiteY316" fmla="*/ 337238 h 1160647"/>
                  <a:gd name="connsiteX317" fmla="*/ 2144240 w 3024845"/>
                  <a:gd name="connsiteY317" fmla="*/ 315620 h 1160647"/>
                  <a:gd name="connsiteX318" fmla="*/ 2146266 w 3024845"/>
                  <a:gd name="connsiteY318" fmla="*/ 311296 h 1160647"/>
                  <a:gd name="connsiteX319" fmla="*/ 2146266 w 3024845"/>
                  <a:gd name="connsiteY319" fmla="*/ 233472 h 1160647"/>
                  <a:gd name="connsiteX320" fmla="*/ 2144240 w 3024845"/>
                  <a:gd name="connsiteY320" fmla="*/ 226987 h 1160647"/>
                  <a:gd name="connsiteX321" fmla="*/ 2150320 w 3024845"/>
                  <a:gd name="connsiteY321" fmla="*/ 220501 h 1160647"/>
                  <a:gd name="connsiteX322" fmla="*/ 2150320 w 3024845"/>
                  <a:gd name="connsiteY322" fmla="*/ 162133 h 1160647"/>
                  <a:gd name="connsiteX323" fmla="*/ 2152346 w 3024845"/>
                  <a:gd name="connsiteY323" fmla="*/ 157810 h 1160647"/>
                  <a:gd name="connsiteX324" fmla="*/ 2152346 w 3024845"/>
                  <a:gd name="connsiteY324" fmla="*/ 101604 h 1160647"/>
                  <a:gd name="connsiteX325" fmla="*/ 2154373 w 3024845"/>
                  <a:gd name="connsiteY325" fmla="*/ 82148 h 1160647"/>
                  <a:gd name="connsiteX326" fmla="*/ 2158427 w 3024845"/>
                  <a:gd name="connsiteY326" fmla="*/ 99442 h 1160647"/>
                  <a:gd name="connsiteX327" fmla="*/ 2160453 w 3024845"/>
                  <a:gd name="connsiteY327" fmla="*/ 157810 h 1160647"/>
                  <a:gd name="connsiteX328" fmla="*/ 2162480 w 3024845"/>
                  <a:gd name="connsiteY328" fmla="*/ 220501 h 1160647"/>
                  <a:gd name="connsiteX329" fmla="*/ 2168560 w 3024845"/>
                  <a:gd name="connsiteY329" fmla="*/ 226987 h 1160647"/>
                  <a:gd name="connsiteX330" fmla="*/ 2166533 w 3024845"/>
                  <a:gd name="connsiteY330" fmla="*/ 233472 h 1160647"/>
                  <a:gd name="connsiteX331" fmla="*/ 2166533 w 3024845"/>
                  <a:gd name="connsiteY331" fmla="*/ 311296 h 1160647"/>
                  <a:gd name="connsiteX332" fmla="*/ 2168560 w 3024845"/>
                  <a:gd name="connsiteY332" fmla="*/ 315620 h 1160647"/>
                  <a:gd name="connsiteX333" fmla="*/ 2168560 w 3024845"/>
                  <a:gd name="connsiteY333" fmla="*/ 337238 h 1160647"/>
                  <a:gd name="connsiteX334" fmla="*/ 2182747 w 3024845"/>
                  <a:gd name="connsiteY334" fmla="*/ 337238 h 1160647"/>
                  <a:gd name="connsiteX335" fmla="*/ 2182747 w 3024845"/>
                  <a:gd name="connsiteY335" fmla="*/ 354532 h 1160647"/>
                  <a:gd name="connsiteX336" fmla="*/ 2190854 w 3024845"/>
                  <a:gd name="connsiteY336" fmla="*/ 378311 h 1160647"/>
                  <a:gd name="connsiteX337" fmla="*/ 2184774 w 3024845"/>
                  <a:gd name="connsiteY337" fmla="*/ 382635 h 1160647"/>
                  <a:gd name="connsiteX338" fmla="*/ 2172613 w 3024845"/>
                  <a:gd name="connsiteY338" fmla="*/ 404253 h 1160647"/>
                  <a:gd name="connsiteX339" fmla="*/ 2180720 w 3024845"/>
                  <a:gd name="connsiteY339" fmla="*/ 657181 h 1160647"/>
                  <a:gd name="connsiteX340" fmla="*/ 2245574 w 3024845"/>
                  <a:gd name="connsiteY340" fmla="*/ 657181 h 1160647"/>
                  <a:gd name="connsiteX341" fmla="*/ 2245574 w 3024845"/>
                  <a:gd name="connsiteY341" fmla="*/ 732843 h 1160647"/>
                  <a:gd name="connsiteX342" fmla="*/ 2253681 w 3024845"/>
                  <a:gd name="connsiteY342" fmla="*/ 732843 h 1160647"/>
                  <a:gd name="connsiteX343" fmla="*/ 2255708 w 3024845"/>
                  <a:gd name="connsiteY343" fmla="*/ 726358 h 1160647"/>
                  <a:gd name="connsiteX344" fmla="*/ 2261788 w 3024845"/>
                  <a:gd name="connsiteY344" fmla="*/ 726358 h 1160647"/>
                  <a:gd name="connsiteX345" fmla="*/ 2263815 w 3024845"/>
                  <a:gd name="connsiteY345" fmla="*/ 735005 h 1160647"/>
                  <a:gd name="connsiteX346" fmla="*/ 2275975 w 3024845"/>
                  <a:gd name="connsiteY346" fmla="*/ 735005 h 1160647"/>
                  <a:gd name="connsiteX347" fmla="*/ 2275975 w 3024845"/>
                  <a:gd name="connsiteY347" fmla="*/ 728519 h 1160647"/>
                  <a:gd name="connsiteX348" fmla="*/ 2298268 w 3024845"/>
                  <a:gd name="connsiteY348" fmla="*/ 728519 h 1160647"/>
                  <a:gd name="connsiteX349" fmla="*/ 2298268 w 3024845"/>
                  <a:gd name="connsiteY349" fmla="*/ 735005 h 1160647"/>
                  <a:gd name="connsiteX350" fmla="*/ 2318535 w 3024845"/>
                  <a:gd name="connsiteY350" fmla="*/ 735005 h 1160647"/>
                  <a:gd name="connsiteX351" fmla="*/ 2318535 w 3024845"/>
                  <a:gd name="connsiteY351" fmla="*/ 780402 h 1160647"/>
                  <a:gd name="connsiteX352" fmla="*/ 2332722 w 3024845"/>
                  <a:gd name="connsiteY352" fmla="*/ 780402 h 1160647"/>
                  <a:gd name="connsiteX353" fmla="*/ 2332722 w 3024845"/>
                  <a:gd name="connsiteY353" fmla="*/ 767431 h 1160647"/>
                  <a:gd name="connsiteX354" fmla="*/ 2348936 w 3024845"/>
                  <a:gd name="connsiteY354" fmla="*/ 767431 h 1160647"/>
                  <a:gd name="connsiteX355" fmla="*/ 2348936 w 3024845"/>
                  <a:gd name="connsiteY355" fmla="*/ 588004 h 1160647"/>
                  <a:gd name="connsiteX356" fmla="*/ 2355016 w 3024845"/>
                  <a:gd name="connsiteY356" fmla="*/ 581518 h 1160647"/>
                  <a:gd name="connsiteX357" fmla="*/ 2427977 w 3024845"/>
                  <a:gd name="connsiteY357" fmla="*/ 581518 h 1160647"/>
                  <a:gd name="connsiteX358" fmla="*/ 2427977 w 3024845"/>
                  <a:gd name="connsiteY358" fmla="*/ 590166 h 1160647"/>
                  <a:gd name="connsiteX359" fmla="*/ 2438110 w 3024845"/>
                  <a:gd name="connsiteY359" fmla="*/ 590166 h 1160647"/>
                  <a:gd name="connsiteX360" fmla="*/ 2438110 w 3024845"/>
                  <a:gd name="connsiteY360" fmla="*/ 704740 h 1160647"/>
                  <a:gd name="connsiteX361" fmla="*/ 2460404 w 3024845"/>
                  <a:gd name="connsiteY361" fmla="*/ 704740 h 1160647"/>
                  <a:gd name="connsiteX362" fmla="*/ 2460404 w 3024845"/>
                  <a:gd name="connsiteY362" fmla="*/ 637725 h 1160647"/>
                  <a:gd name="connsiteX363" fmla="*/ 2486751 w 3024845"/>
                  <a:gd name="connsiteY363" fmla="*/ 637725 h 1160647"/>
                  <a:gd name="connsiteX364" fmla="*/ 2490804 w 3024845"/>
                  <a:gd name="connsiteY364" fmla="*/ 633401 h 1160647"/>
                  <a:gd name="connsiteX365" fmla="*/ 2498911 w 3024845"/>
                  <a:gd name="connsiteY365" fmla="*/ 633401 h 1160647"/>
                  <a:gd name="connsiteX366" fmla="*/ 2502964 w 3024845"/>
                  <a:gd name="connsiteY366" fmla="*/ 637725 h 1160647"/>
                  <a:gd name="connsiteX367" fmla="*/ 2525258 w 3024845"/>
                  <a:gd name="connsiteY367" fmla="*/ 637725 h 1160647"/>
                  <a:gd name="connsiteX368" fmla="*/ 2525258 w 3024845"/>
                  <a:gd name="connsiteY368" fmla="*/ 520989 h 1160647"/>
                  <a:gd name="connsiteX369" fmla="*/ 2582005 w 3024845"/>
                  <a:gd name="connsiteY369" fmla="*/ 510180 h 1160647"/>
                  <a:gd name="connsiteX370" fmla="*/ 2582005 w 3024845"/>
                  <a:gd name="connsiteY370" fmla="*/ 511261 h 1160647"/>
                  <a:gd name="connsiteX371" fmla="*/ 2582005 w 3024845"/>
                  <a:gd name="connsiteY371" fmla="*/ 518827 h 1160647"/>
                  <a:gd name="connsiteX372" fmla="*/ 2608352 w 3024845"/>
                  <a:gd name="connsiteY372" fmla="*/ 518827 h 1160647"/>
                  <a:gd name="connsiteX373" fmla="*/ 2608352 w 3024845"/>
                  <a:gd name="connsiteY373" fmla="*/ 773917 h 1160647"/>
                  <a:gd name="connsiteX374" fmla="*/ 2630646 w 3024845"/>
                  <a:gd name="connsiteY374" fmla="*/ 773917 h 1160647"/>
                  <a:gd name="connsiteX375" fmla="*/ 2630646 w 3024845"/>
                  <a:gd name="connsiteY375" fmla="*/ 769593 h 1160647"/>
                  <a:gd name="connsiteX376" fmla="*/ 2642806 w 3024845"/>
                  <a:gd name="connsiteY376" fmla="*/ 769593 h 1160647"/>
                  <a:gd name="connsiteX377" fmla="*/ 2642806 w 3024845"/>
                  <a:gd name="connsiteY377" fmla="*/ 773917 h 1160647"/>
                  <a:gd name="connsiteX378" fmla="*/ 2667126 w 3024845"/>
                  <a:gd name="connsiteY378" fmla="*/ 773917 h 1160647"/>
                  <a:gd name="connsiteX379" fmla="*/ 2667126 w 3024845"/>
                  <a:gd name="connsiteY379" fmla="*/ 760946 h 1160647"/>
                  <a:gd name="connsiteX380" fmla="*/ 2695500 w 3024845"/>
                  <a:gd name="connsiteY380" fmla="*/ 760946 h 1160647"/>
                  <a:gd name="connsiteX381" fmla="*/ 2707660 w 3024845"/>
                  <a:gd name="connsiteY381" fmla="*/ 756622 h 1160647"/>
                  <a:gd name="connsiteX382" fmla="*/ 2727927 w 3024845"/>
                  <a:gd name="connsiteY382" fmla="*/ 760946 h 1160647"/>
                  <a:gd name="connsiteX383" fmla="*/ 2727927 w 3024845"/>
                  <a:gd name="connsiteY383" fmla="*/ 743652 h 1160647"/>
                  <a:gd name="connsiteX384" fmla="*/ 2736034 w 3024845"/>
                  <a:gd name="connsiteY384" fmla="*/ 743652 h 1160647"/>
                  <a:gd name="connsiteX385" fmla="*/ 2736034 w 3024845"/>
                  <a:gd name="connsiteY385" fmla="*/ 730681 h 1160647"/>
                  <a:gd name="connsiteX386" fmla="*/ 2792781 w 3024845"/>
                  <a:gd name="connsiteY386" fmla="*/ 730681 h 1160647"/>
                  <a:gd name="connsiteX387" fmla="*/ 2792781 w 3024845"/>
                  <a:gd name="connsiteY387" fmla="*/ 700416 h 1160647"/>
                  <a:gd name="connsiteX388" fmla="*/ 2811021 w 3024845"/>
                  <a:gd name="connsiteY388" fmla="*/ 700416 h 1160647"/>
                  <a:gd name="connsiteX389" fmla="*/ 2811021 w 3024845"/>
                  <a:gd name="connsiteY389" fmla="*/ 693931 h 1160647"/>
                  <a:gd name="connsiteX390" fmla="*/ 2823181 w 3024845"/>
                  <a:gd name="connsiteY390" fmla="*/ 693931 h 1160647"/>
                  <a:gd name="connsiteX391" fmla="*/ 2823181 w 3024845"/>
                  <a:gd name="connsiteY391" fmla="*/ 700416 h 1160647"/>
                  <a:gd name="connsiteX392" fmla="*/ 2839395 w 3024845"/>
                  <a:gd name="connsiteY392" fmla="*/ 700416 h 1160647"/>
                  <a:gd name="connsiteX393" fmla="*/ 2839395 w 3024845"/>
                  <a:gd name="connsiteY393" fmla="*/ 750137 h 1160647"/>
                  <a:gd name="connsiteX394" fmla="*/ 2871822 w 3024845"/>
                  <a:gd name="connsiteY394" fmla="*/ 750137 h 1160647"/>
                  <a:gd name="connsiteX395" fmla="*/ 2871822 w 3024845"/>
                  <a:gd name="connsiteY395" fmla="*/ 724196 h 1160647"/>
                  <a:gd name="connsiteX396" fmla="*/ 2910329 w 3024845"/>
                  <a:gd name="connsiteY396" fmla="*/ 724196 h 1160647"/>
                  <a:gd name="connsiteX397" fmla="*/ 2910329 w 3024845"/>
                  <a:gd name="connsiteY397" fmla="*/ 693931 h 1160647"/>
                  <a:gd name="connsiteX398" fmla="*/ 2958970 w 3024845"/>
                  <a:gd name="connsiteY398" fmla="*/ 693931 h 1160647"/>
                  <a:gd name="connsiteX399" fmla="*/ 2958970 w 3024845"/>
                  <a:gd name="connsiteY399" fmla="*/ 805087 h 1160647"/>
                  <a:gd name="connsiteX400" fmla="*/ 2958970 w 3024845"/>
                  <a:gd name="connsiteY400" fmla="*/ 818866 h 1160647"/>
                  <a:gd name="connsiteX401" fmla="*/ 3024845 w 3024845"/>
                  <a:gd name="connsiteY401" fmla="*/ 818866 h 1160647"/>
                  <a:gd name="connsiteX402" fmla="*/ 3024845 w 3024845"/>
                  <a:gd name="connsiteY402" fmla="*/ 1160647 h 1160647"/>
                  <a:gd name="connsiteX403" fmla="*/ 145862 w 3024845"/>
                  <a:gd name="connsiteY403" fmla="*/ 1160647 h 1160647"/>
                  <a:gd name="connsiteX404" fmla="*/ 2054 w 3024845"/>
                  <a:gd name="connsiteY404" fmla="*/ 1158314 h 1160647"/>
                  <a:gd name="connsiteX405" fmla="*/ 0 w 3024845"/>
                  <a:gd name="connsiteY405" fmla="*/ 724196 h 1160647"/>
                  <a:gd name="connsiteX406" fmla="*/ 20267 w 3024845"/>
                  <a:gd name="connsiteY406" fmla="*/ 724196 h 1160647"/>
                  <a:gd name="connsiteX407" fmla="*/ 20774 w 3024845"/>
                  <a:gd name="connsiteY407" fmla="*/ 723115 h 1160647"/>
                  <a:gd name="connsiteX408" fmla="*/ 24320 w 3024845"/>
                  <a:gd name="connsiteY408" fmla="*/ 715549 h 1160647"/>
                  <a:gd name="connsiteX409" fmla="*/ 26094 w 3024845"/>
                  <a:gd name="connsiteY409" fmla="*/ 715819 h 1160647"/>
                  <a:gd name="connsiteX410" fmla="*/ 38507 w 3024845"/>
                  <a:gd name="connsiteY410" fmla="*/ 717710 h 1160647"/>
                  <a:gd name="connsiteX411" fmla="*/ 39014 w 3024845"/>
                  <a:gd name="connsiteY411" fmla="*/ 719062 h 1160647"/>
                  <a:gd name="connsiteX412" fmla="*/ 42560 w 3024845"/>
                  <a:gd name="connsiteY412" fmla="*/ 728519 h 1160647"/>
                  <a:gd name="connsiteX413" fmla="*/ 68907 w 3024845"/>
                  <a:gd name="connsiteY413" fmla="*/ 730681 h 1160647"/>
                  <a:gd name="connsiteX414" fmla="*/ 68907 w 3024845"/>
                  <a:gd name="connsiteY414" fmla="*/ 607460 h 1160647"/>
                  <a:gd name="connsiteX415" fmla="*/ 70934 w 3024845"/>
                  <a:gd name="connsiteY415" fmla="*/ 607460 h 1160647"/>
                  <a:gd name="connsiteX416" fmla="*/ 85121 w 3024845"/>
                  <a:gd name="connsiteY416" fmla="*/ 607460 h 1160647"/>
                  <a:gd name="connsiteX417" fmla="*/ 85121 w 3024845"/>
                  <a:gd name="connsiteY417" fmla="*/ 471268 h 1160647"/>
                  <a:gd name="connsiteX418" fmla="*/ 86894 w 3024845"/>
                  <a:gd name="connsiteY418" fmla="*/ 471268 h 1160647"/>
                  <a:gd name="connsiteX419" fmla="*/ 99308 w 3024845"/>
                  <a:gd name="connsiteY419" fmla="*/ 471268 h 1160647"/>
                  <a:gd name="connsiteX420" fmla="*/ 99308 w 3024845"/>
                  <a:gd name="connsiteY420" fmla="*/ 356694 h 1160647"/>
                  <a:gd name="connsiteX421" fmla="*/ 103361 w 3024845"/>
                  <a:gd name="connsiteY421" fmla="*/ 328590 h 1160647"/>
                  <a:gd name="connsiteX422" fmla="*/ 105388 w 3024845"/>
                  <a:gd name="connsiteY422" fmla="*/ 328590 h 1160647"/>
                  <a:gd name="connsiteX423" fmla="*/ 119575 w 3024845"/>
                  <a:gd name="connsiteY423" fmla="*/ 328590 h 1160647"/>
                  <a:gd name="connsiteX424" fmla="*/ 156055 w 3024845"/>
                  <a:gd name="connsiteY424" fmla="*/ 246443 h 1160647"/>
                  <a:gd name="connsiteX425" fmla="*/ 160109 w 3024845"/>
                  <a:gd name="connsiteY425" fmla="*/ 0 h 1160647"/>
                  <a:gd name="connsiteX0" fmla="*/ 160109 w 3024845"/>
                  <a:gd name="connsiteY0" fmla="*/ 0 h 1160647"/>
                  <a:gd name="connsiteX1" fmla="*/ 162135 w 3024845"/>
                  <a:gd name="connsiteY1" fmla="*/ 246443 h 1160647"/>
                  <a:gd name="connsiteX2" fmla="*/ 200642 w 3024845"/>
                  <a:gd name="connsiteY2" fmla="*/ 326429 h 1160647"/>
                  <a:gd name="connsiteX3" fmla="*/ 202669 w 3024845"/>
                  <a:gd name="connsiteY3" fmla="*/ 326429 h 1160647"/>
                  <a:gd name="connsiteX4" fmla="*/ 216856 w 3024845"/>
                  <a:gd name="connsiteY4" fmla="*/ 326429 h 1160647"/>
                  <a:gd name="connsiteX5" fmla="*/ 216856 w 3024845"/>
                  <a:gd name="connsiteY5" fmla="*/ 350208 h 1160647"/>
                  <a:gd name="connsiteX6" fmla="*/ 217363 w 3024845"/>
                  <a:gd name="connsiteY6" fmla="*/ 351019 h 1160647"/>
                  <a:gd name="connsiteX7" fmla="*/ 220909 w 3024845"/>
                  <a:gd name="connsiteY7" fmla="*/ 356694 h 1160647"/>
                  <a:gd name="connsiteX8" fmla="*/ 220909 w 3024845"/>
                  <a:gd name="connsiteY8" fmla="*/ 471268 h 1160647"/>
                  <a:gd name="connsiteX9" fmla="*/ 223189 w 3024845"/>
                  <a:gd name="connsiteY9" fmla="*/ 471268 h 1160647"/>
                  <a:gd name="connsiteX10" fmla="*/ 239150 w 3024845"/>
                  <a:gd name="connsiteY10" fmla="*/ 471268 h 1160647"/>
                  <a:gd name="connsiteX11" fmla="*/ 239150 w 3024845"/>
                  <a:gd name="connsiteY11" fmla="*/ 611783 h 1160647"/>
                  <a:gd name="connsiteX12" fmla="*/ 240670 w 3024845"/>
                  <a:gd name="connsiteY12" fmla="*/ 611513 h 1160647"/>
                  <a:gd name="connsiteX13" fmla="*/ 251310 w 3024845"/>
                  <a:gd name="connsiteY13" fmla="*/ 609622 h 1160647"/>
                  <a:gd name="connsiteX14" fmla="*/ 249283 w 3024845"/>
                  <a:gd name="connsiteY14" fmla="*/ 698254 h 1160647"/>
                  <a:gd name="connsiteX15" fmla="*/ 250803 w 3024845"/>
                  <a:gd name="connsiteY15" fmla="*/ 698525 h 1160647"/>
                  <a:gd name="connsiteX16" fmla="*/ 261443 w 3024845"/>
                  <a:gd name="connsiteY16" fmla="*/ 700416 h 1160647"/>
                  <a:gd name="connsiteX17" fmla="*/ 261696 w 3024845"/>
                  <a:gd name="connsiteY17" fmla="*/ 701227 h 1160647"/>
                  <a:gd name="connsiteX18" fmla="*/ 263470 w 3024845"/>
                  <a:gd name="connsiteY18" fmla="*/ 706902 h 1160647"/>
                  <a:gd name="connsiteX19" fmla="*/ 264230 w 3024845"/>
                  <a:gd name="connsiteY19" fmla="*/ 704470 h 1160647"/>
                  <a:gd name="connsiteX20" fmla="*/ 269550 w 3024845"/>
                  <a:gd name="connsiteY20" fmla="*/ 687446 h 1160647"/>
                  <a:gd name="connsiteX21" fmla="*/ 271323 w 3024845"/>
                  <a:gd name="connsiteY21" fmla="*/ 687446 h 1160647"/>
                  <a:gd name="connsiteX22" fmla="*/ 283737 w 3024845"/>
                  <a:gd name="connsiteY22" fmla="*/ 687446 h 1160647"/>
                  <a:gd name="connsiteX23" fmla="*/ 283737 w 3024845"/>
                  <a:gd name="connsiteY23" fmla="*/ 719872 h 1160647"/>
                  <a:gd name="connsiteX24" fmla="*/ 284750 w 3024845"/>
                  <a:gd name="connsiteY24" fmla="*/ 720413 h 1160647"/>
                  <a:gd name="connsiteX25" fmla="*/ 291844 w 3024845"/>
                  <a:gd name="connsiteY25" fmla="*/ 724196 h 1160647"/>
                  <a:gd name="connsiteX26" fmla="*/ 291844 w 3024845"/>
                  <a:gd name="connsiteY26" fmla="*/ 725547 h 1160647"/>
                  <a:gd name="connsiteX27" fmla="*/ 291844 w 3024845"/>
                  <a:gd name="connsiteY27" fmla="*/ 735005 h 1160647"/>
                  <a:gd name="connsiteX28" fmla="*/ 336431 w 3024845"/>
                  <a:gd name="connsiteY28" fmla="*/ 735005 h 1160647"/>
                  <a:gd name="connsiteX29" fmla="*/ 336431 w 3024845"/>
                  <a:gd name="connsiteY29" fmla="*/ 736086 h 1160647"/>
                  <a:gd name="connsiteX30" fmla="*/ 336431 w 3024845"/>
                  <a:gd name="connsiteY30" fmla="*/ 743652 h 1160647"/>
                  <a:gd name="connsiteX31" fmla="*/ 338457 w 3024845"/>
                  <a:gd name="connsiteY31" fmla="*/ 743652 h 1160647"/>
                  <a:gd name="connsiteX32" fmla="*/ 352644 w 3024845"/>
                  <a:gd name="connsiteY32" fmla="*/ 743652 h 1160647"/>
                  <a:gd name="connsiteX33" fmla="*/ 352644 w 3024845"/>
                  <a:gd name="connsiteY33" fmla="*/ 713387 h 1160647"/>
                  <a:gd name="connsiteX34" fmla="*/ 397231 w 3024845"/>
                  <a:gd name="connsiteY34" fmla="*/ 713387 h 1160647"/>
                  <a:gd name="connsiteX35" fmla="*/ 397231 w 3024845"/>
                  <a:gd name="connsiteY35" fmla="*/ 712036 h 1160647"/>
                  <a:gd name="connsiteX36" fmla="*/ 397231 w 3024845"/>
                  <a:gd name="connsiteY36" fmla="*/ 702578 h 1160647"/>
                  <a:gd name="connsiteX37" fmla="*/ 398245 w 3024845"/>
                  <a:gd name="connsiteY37" fmla="*/ 702578 h 1160647"/>
                  <a:gd name="connsiteX38" fmla="*/ 405338 w 3024845"/>
                  <a:gd name="connsiteY38" fmla="*/ 702578 h 1160647"/>
                  <a:gd name="connsiteX39" fmla="*/ 405338 w 3024845"/>
                  <a:gd name="connsiteY39" fmla="*/ 700687 h 1160647"/>
                  <a:gd name="connsiteX40" fmla="*/ 405338 w 3024845"/>
                  <a:gd name="connsiteY40" fmla="*/ 687446 h 1160647"/>
                  <a:gd name="connsiteX41" fmla="*/ 406098 w 3024845"/>
                  <a:gd name="connsiteY41" fmla="*/ 687446 h 1160647"/>
                  <a:gd name="connsiteX42" fmla="*/ 411418 w 3024845"/>
                  <a:gd name="connsiteY42" fmla="*/ 687446 h 1160647"/>
                  <a:gd name="connsiteX43" fmla="*/ 411418 w 3024845"/>
                  <a:gd name="connsiteY43" fmla="*/ 686365 h 1160647"/>
                  <a:gd name="connsiteX44" fmla="*/ 411418 w 3024845"/>
                  <a:gd name="connsiteY44" fmla="*/ 678798 h 1160647"/>
                  <a:gd name="connsiteX45" fmla="*/ 413445 w 3024845"/>
                  <a:gd name="connsiteY45" fmla="*/ 678798 h 1160647"/>
                  <a:gd name="connsiteX46" fmla="*/ 427632 w 3024845"/>
                  <a:gd name="connsiteY46" fmla="*/ 678798 h 1160647"/>
                  <a:gd name="connsiteX47" fmla="*/ 427632 w 3024845"/>
                  <a:gd name="connsiteY47" fmla="*/ 679879 h 1160647"/>
                  <a:gd name="connsiteX48" fmla="*/ 427632 w 3024845"/>
                  <a:gd name="connsiteY48" fmla="*/ 687446 h 1160647"/>
                  <a:gd name="connsiteX49" fmla="*/ 449925 w 3024845"/>
                  <a:gd name="connsiteY49" fmla="*/ 687446 h 1160647"/>
                  <a:gd name="connsiteX50" fmla="*/ 449925 w 3024845"/>
                  <a:gd name="connsiteY50" fmla="*/ 685554 h 1160647"/>
                  <a:gd name="connsiteX51" fmla="*/ 449925 w 3024845"/>
                  <a:gd name="connsiteY51" fmla="*/ 672313 h 1160647"/>
                  <a:gd name="connsiteX52" fmla="*/ 451699 w 3024845"/>
                  <a:gd name="connsiteY52" fmla="*/ 672313 h 1160647"/>
                  <a:gd name="connsiteX53" fmla="*/ 464112 w 3024845"/>
                  <a:gd name="connsiteY53" fmla="*/ 672313 h 1160647"/>
                  <a:gd name="connsiteX54" fmla="*/ 464112 w 3024845"/>
                  <a:gd name="connsiteY54" fmla="*/ 696093 h 1160647"/>
                  <a:gd name="connsiteX55" fmla="*/ 465126 w 3024845"/>
                  <a:gd name="connsiteY55" fmla="*/ 696093 h 1160647"/>
                  <a:gd name="connsiteX56" fmla="*/ 472219 w 3024845"/>
                  <a:gd name="connsiteY56" fmla="*/ 696093 h 1160647"/>
                  <a:gd name="connsiteX57" fmla="*/ 472219 w 3024845"/>
                  <a:gd name="connsiteY57" fmla="*/ 695012 h 1160647"/>
                  <a:gd name="connsiteX58" fmla="*/ 472219 w 3024845"/>
                  <a:gd name="connsiteY58" fmla="*/ 687446 h 1160647"/>
                  <a:gd name="connsiteX59" fmla="*/ 473992 w 3024845"/>
                  <a:gd name="connsiteY59" fmla="*/ 687446 h 1160647"/>
                  <a:gd name="connsiteX60" fmla="*/ 486406 w 3024845"/>
                  <a:gd name="connsiteY60" fmla="*/ 687446 h 1160647"/>
                  <a:gd name="connsiteX61" fmla="*/ 486406 w 3024845"/>
                  <a:gd name="connsiteY61" fmla="*/ 713387 h 1160647"/>
                  <a:gd name="connsiteX62" fmla="*/ 488433 w 3024845"/>
                  <a:gd name="connsiteY62" fmla="*/ 713387 h 1160647"/>
                  <a:gd name="connsiteX63" fmla="*/ 502619 w 3024845"/>
                  <a:gd name="connsiteY63" fmla="*/ 713387 h 1160647"/>
                  <a:gd name="connsiteX64" fmla="*/ 502619 w 3024845"/>
                  <a:gd name="connsiteY64" fmla="*/ 715008 h 1160647"/>
                  <a:gd name="connsiteX65" fmla="*/ 502619 w 3024845"/>
                  <a:gd name="connsiteY65" fmla="*/ 726358 h 1160647"/>
                  <a:gd name="connsiteX66" fmla="*/ 503379 w 3024845"/>
                  <a:gd name="connsiteY66" fmla="*/ 726358 h 1160647"/>
                  <a:gd name="connsiteX67" fmla="*/ 508700 w 3024845"/>
                  <a:gd name="connsiteY67" fmla="*/ 726358 h 1160647"/>
                  <a:gd name="connsiteX68" fmla="*/ 508700 w 3024845"/>
                  <a:gd name="connsiteY68" fmla="*/ 725547 h 1160647"/>
                  <a:gd name="connsiteX69" fmla="*/ 508700 w 3024845"/>
                  <a:gd name="connsiteY69" fmla="*/ 719872 h 1160647"/>
                  <a:gd name="connsiteX70" fmla="*/ 539100 w 3024845"/>
                  <a:gd name="connsiteY70" fmla="*/ 719872 h 1160647"/>
                  <a:gd name="connsiteX71" fmla="*/ 539100 w 3024845"/>
                  <a:gd name="connsiteY71" fmla="*/ 743652 h 1160647"/>
                  <a:gd name="connsiteX72" fmla="*/ 540113 w 3024845"/>
                  <a:gd name="connsiteY72" fmla="*/ 743652 h 1160647"/>
                  <a:gd name="connsiteX73" fmla="*/ 547207 w 3024845"/>
                  <a:gd name="connsiteY73" fmla="*/ 743652 h 1160647"/>
                  <a:gd name="connsiteX74" fmla="*/ 547207 w 3024845"/>
                  <a:gd name="connsiteY74" fmla="*/ 744733 h 1160647"/>
                  <a:gd name="connsiteX75" fmla="*/ 547207 w 3024845"/>
                  <a:gd name="connsiteY75" fmla="*/ 752299 h 1160647"/>
                  <a:gd name="connsiteX76" fmla="*/ 547967 w 3024845"/>
                  <a:gd name="connsiteY76" fmla="*/ 752299 h 1160647"/>
                  <a:gd name="connsiteX77" fmla="*/ 553287 w 3024845"/>
                  <a:gd name="connsiteY77" fmla="*/ 752299 h 1160647"/>
                  <a:gd name="connsiteX78" fmla="*/ 553287 w 3024845"/>
                  <a:gd name="connsiteY78" fmla="*/ 750137 h 1160647"/>
                  <a:gd name="connsiteX79" fmla="*/ 553287 w 3024845"/>
                  <a:gd name="connsiteY79" fmla="*/ 735005 h 1160647"/>
                  <a:gd name="connsiteX80" fmla="*/ 554300 w 3024845"/>
                  <a:gd name="connsiteY80" fmla="*/ 735005 h 1160647"/>
                  <a:gd name="connsiteX81" fmla="*/ 561394 w 3024845"/>
                  <a:gd name="connsiteY81" fmla="*/ 735005 h 1160647"/>
                  <a:gd name="connsiteX82" fmla="*/ 561394 w 3024845"/>
                  <a:gd name="connsiteY82" fmla="*/ 736086 h 1160647"/>
                  <a:gd name="connsiteX83" fmla="*/ 561394 w 3024845"/>
                  <a:gd name="connsiteY83" fmla="*/ 743652 h 1160647"/>
                  <a:gd name="connsiteX84" fmla="*/ 566714 w 3024845"/>
                  <a:gd name="connsiteY84" fmla="*/ 741659 h 1160647"/>
                  <a:gd name="connsiteX85" fmla="*/ 567474 w 3024845"/>
                  <a:gd name="connsiteY85" fmla="*/ 740679 h 1160647"/>
                  <a:gd name="connsiteX86" fmla="*/ 567474 w 3024845"/>
                  <a:gd name="connsiteY86" fmla="*/ 735005 h 1160647"/>
                  <a:gd name="connsiteX87" fmla="*/ 605981 w 3024845"/>
                  <a:gd name="connsiteY87" fmla="*/ 735005 h 1160647"/>
                  <a:gd name="connsiteX88" fmla="*/ 605981 w 3024845"/>
                  <a:gd name="connsiteY88" fmla="*/ 758784 h 1160647"/>
                  <a:gd name="connsiteX89" fmla="*/ 608007 w 3024845"/>
                  <a:gd name="connsiteY89" fmla="*/ 758784 h 1160647"/>
                  <a:gd name="connsiteX90" fmla="*/ 622194 w 3024845"/>
                  <a:gd name="connsiteY90" fmla="*/ 758784 h 1160647"/>
                  <a:gd name="connsiteX91" fmla="*/ 622194 w 3024845"/>
                  <a:gd name="connsiteY91" fmla="*/ 759865 h 1160647"/>
                  <a:gd name="connsiteX92" fmla="*/ 622194 w 3024845"/>
                  <a:gd name="connsiteY92" fmla="*/ 767431 h 1160647"/>
                  <a:gd name="connsiteX93" fmla="*/ 623968 w 3024845"/>
                  <a:gd name="connsiteY93" fmla="*/ 767431 h 1160647"/>
                  <a:gd name="connsiteX94" fmla="*/ 636381 w 3024845"/>
                  <a:gd name="connsiteY94" fmla="*/ 767431 h 1160647"/>
                  <a:gd name="connsiteX95" fmla="*/ 636381 w 3024845"/>
                  <a:gd name="connsiteY95" fmla="*/ 743652 h 1160647"/>
                  <a:gd name="connsiteX96" fmla="*/ 637394 w 3024845"/>
                  <a:gd name="connsiteY96" fmla="*/ 743652 h 1160647"/>
                  <a:gd name="connsiteX97" fmla="*/ 644488 w 3024845"/>
                  <a:gd name="connsiteY97" fmla="*/ 743652 h 1160647"/>
                  <a:gd name="connsiteX98" fmla="*/ 644488 w 3024845"/>
                  <a:gd name="connsiteY98" fmla="*/ 711225 h 1160647"/>
                  <a:gd name="connsiteX99" fmla="*/ 645501 w 3024845"/>
                  <a:gd name="connsiteY99" fmla="*/ 711225 h 1160647"/>
                  <a:gd name="connsiteX100" fmla="*/ 652595 w 3024845"/>
                  <a:gd name="connsiteY100" fmla="*/ 711225 h 1160647"/>
                  <a:gd name="connsiteX101" fmla="*/ 652595 w 3024845"/>
                  <a:gd name="connsiteY101" fmla="*/ 709334 h 1160647"/>
                  <a:gd name="connsiteX102" fmla="*/ 652595 w 3024845"/>
                  <a:gd name="connsiteY102" fmla="*/ 696093 h 1160647"/>
                  <a:gd name="connsiteX103" fmla="*/ 651328 w 3024845"/>
                  <a:gd name="connsiteY103" fmla="*/ 694471 h 1160647"/>
                  <a:gd name="connsiteX104" fmla="*/ 656648 w 3024845"/>
                  <a:gd name="connsiteY104" fmla="*/ 683122 h 1160647"/>
                  <a:gd name="connsiteX105" fmla="*/ 664755 w 3024845"/>
                  <a:gd name="connsiteY105" fmla="*/ 711225 h 1160647"/>
                  <a:gd name="connsiteX106" fmla="*/ 665515 w 3024845"/>
                  <a:gd name="connsiteY106" fmla="*/ 711225 h 1160647"/>
                  <a:gd name="connsiteX107" fmla="*/ 670835 w 3024845"/>
                  <a:gd name="connsiteY107" fmla="*/ 711225 h 1160647"/>
                  <a:gd name="connsiteX108" fmla="*/ 670835 w 3024845"/>
                  <a:gd name="connsiteY108" fmla="*/ 605298 h 1160647"/>
                  <a:gd name="connsiteX109" fmla="*/ 672355 w 3024845"/>
                  <a:gd name="connsiteY109" fmla="*/ 605298 h 1160647"/>
                  <a:gd name="connsiteX110" fmla="*/ 682995 w 3024845"/>
                  <a:gd name="connsiteY110" fmla="*/ 605298 h 1160647"/>
                  <a:gd name="connsiteX111" fmla="*/ 682995 w 3024845"/>
                  <a:gd name="connsiteY111" fmla="*/ 557739 h 1160647"/>
                  <a:gd name="connsiteX112" fmla="*/ 709342 w 3024845"/>
                  <a:gd name="connsiteY112" fmla="*/ 557739 h 1160647"/>
                  <a:gd name="connsiteX113" fmla="*/ 709342 w 3024845"/>
                  <a:gd name="connsiteY113" fmla="*/ 536121 h 1160647"/>
                  <a:gd name="connsiteX114" fmla="*/ 743796 w 3024845"/>
                  <a:gd name="connsiteY114" fmla="*/ 536121 h 1160647"/>
                  <a:gd name="connsiteX115" fmla="*/ 743796 w 3024845"/>
                  <a:gd name="connsiteY115" fmla="*/ 538553 h 1160647"/>
                  <a:gd name="connsiteX116" fmla="*/ 743796 w 3024845"/>
                  <a:gd name="connsiteY116" fmla="*/ 555577 h 1160647"/>
                  <a:gd name="connsiteX117" fmla="*/ 746076 w 3024845"/>
                  <a:gd name="connsiteY117" fmla="*/ 555577 h 1160647"/>
                  <a:gd name="connsiteX118" fmla="*/ 762036 w 3024845"/>
                  <a:gd name="connsiteY118" fmla="*/ 555577 h 1160647"/>
                  <a:gd name="connsiteX119" fmla="*/ 762036 w 3024845"/>
                  <a:gd name="connsiteY119" fmla="*/ 603136 h 1160647"/>
                  <a:gd name="connsiteX120" fmla="*/ 763049 w 3024845"/>
                  <a:gd name="connsiteY120" fmla="*/ 603136 h 1160647"/>
                  <a:gd name="connsiteX121" fmla="*/ 770143 w 3024845"/>
                  <a:gd name="connsiteY121" fmla="*/ 603136 h 1160647"/>
                  <a:gd name="connsiteX122" fmla="*/ 784330 w 3024845"/>
                  <a:gd name="connsiteY122" fmla="*/ 607460 h 1160647"/>
                  <a:gd name="connsiteX123" fmla="*/ 784330 w 3024845"/>
                  <a:gd name="connsiteY123" fmla="*/ 646372 h 1160647"/>
                  <a:gd name="connsiteX124" fmla="*/ 785343 w 3024845"/>
                  <a:gd name="connsiteY124" fmla="*/ 646372 h 1160647"/>
                  <a:gd name="connsiteX125" fmla="*/ 792436 w 3024845"/>
                  <a:gd name="connsiteY125" fmla="*/ 646372 h 1160647"/>
                  <a:gd name="connsiteX126" fmla="*/ 792436 w 3024845"/>
                  <a:gd name="connsiteY126" fmla="*/ 647993 h 1160647"/>
                  <a:gd name="connsiteX127" fmla="*/ 792436 w 3024845"/>
                  <a:gd name="connsiteY127" fmla="*/ 659342 h 1160647"/>
                  <a:gd name="connsiteX128" fmla="*/ 794463 w 3024845"/>
                  <a:gd name="connsiteY128" fmla="*/ 659342 h 1160647"/>
                  <a:gd name="connsiteX129" fmla="*/ 808650 w 3024845"/>
                  <a:gd name="connsiteY129" fmla="*/ 659342 h 1160647"/>
                  <a:gd name="connsiteX130" fmla="*/ 814730 w 3024845"/>
                  <a:gd name="connsiteY130" fmla="*/ 665828 h 1160647"/>
                  <a:gd name="connsiteX131" fmla="*/ 814730 w 3024845"/>
                  <a:gd name="connsiteY131" fmla="*/ 687446 h 1160647"/>
                  <a:gd name="connsiteX132" fmla="*/ 817010 w 3024845"/>
                  <a:gd name="connsiteY132" fmla="*/ 687446 h 1160647"/>
                  <a:gd name="connsiteX133" fmla="*/ 832970 w 3024845"/>
                  <a:gd name="connsiteY133" fmla="*/ 687446 h 1160647"/>
                  <a:gd name="connsiteX134" fmla="*/ 832970 w 3024845"/>
                  <a:gd name="connsiteY134" fmla="*/ 688526 h 1160647"/>
                  <a:gd name="connsiteX135" fmla="*/ 832970 w 3024845"/>
                  <a:gd name="connsiteY135" fmla="*/ 696093 h 1160647"/>
                  <a:gd name="connsiteX136" fmla="*/ 834237 w 3024845"/>
                  <a:gd name="connsiteY136" fmla="*/ 696093 h 1160647"/>
                  <a:gd name="connsiteX137" fmla="*/ 843104 w 3024845"/>
                  <a:gd name="connsiteY137" fmla="*/ 696093 h 1160647"/>
                  <a:gd name="connsiteX138" fmla="*/ 843104 w 3024845"/>
                  <a:gd name="connsiteY138" fmla="*/ 698254 h 1160647"/>
                  <a:gd name="connsiteX139" fmla="*/ 843104 w 3024845"/>
                  <a:gd name="connsiteY139" fmla="*/ 713387 h 1160647"/>
                  <a:gd name="connsiteX140" fmla="*/ 847157 w 3024845"/>
                  <a:gd name="connsiteY140" fmla="*/ 711495 h 1160647"/>
                  <a:gd name="connsiteX141" fmla="*/ 847157 w 3024845"/>
                  <a:gd name="connsiteY141" fmla="*/ 698254 h 1160647"/>
                  <a:gd name="connsiteX142" fmla="*/ 848170 w 3024845"/>
                  <a:gd name="connsiteY142" fmla="*/ 698254 h 1160647"/>
                  <a:gd name="connsiteX143" fmla="*/ 855264 w 3024845"/>
                  <a:gd name="connsiteY143" fmla="*/ 698254 h 1160647"/>
                  <a:gd name="connsiteX144" fmla="*/ 855264 w 3024845"/>
                  <a:gd name="connsiteY144" fmla="*/ 699876 h 1160647"/>
                  <a:gd name="connsiteX145" fmla="*/ 855264 w 3024845"/>
                  <a:gd name="connsiteY145" fmla="*/ 711225 h 1160647"/>
                  <a:gd name="connsiteX146" fmla="*/ 856024 w 3024845"/>
                  <a:gd name="connsiteY146" fmla="*/ 711225 h 1160647"/>
                  <a:gd name="connsiteX147" fmla="*/ 861344 w 3024845"/>
                  <a:gd name="connsiteY147" fmla="*/ 711225 h 1160647"/>
                  <a:gd name="connsiteX148" fmla="*/ 909984 w 3024845"/>
                  <a:gd name="connsiteY148" fmla="*/ 706902 h 1160647"/>
                  <a:gd name="connsiteX149" fmla="*/ 909984 w 3024845"/>
                  <a:gd name="connsiteY149" fmla="*/ 708253 h 1160647"/>
                  <a:gd name="connsiteX150" fmla="*/ 909984 w 3024845"/>
                  <a:gd name="connsiteY150" fmla="*/ 717710 h 1160647"/>
                  <a:gd name="connsiteX151" fmla="*/ 910744 w 3024845"/>
                  <a:gd name="connsiteY151" fmla="*/ 717710 h 1160647"/>
                  <a:gd name="connsiteX152" fmla="*/ 916065 w 3024845"/>
                  <a:gd name="connsiteY152" fmla="*/ 717710 h 1160647"/>
                  <a:gd name="connsiteX153" fmla="*/ 916065 w 3024845"/>
                  <a:gd name="connsiteY153" fmla="*/ 719872 h 1160647"/>
                  <a:gd name="connsiteX154" fmla="*/ 916065 w 3024845"/>
                  <a:gd name="connsiteY154" fmla="*/ 735005 h 1160647"/>
                  <a:gd name="connsiteX155" fmla="*/ 918091 w 3024845"/>
                  <a:gd name="connsiteY155" fmla="*/ 733654 h 1160647"/>
                  <a:gd name="connsiteX156" fmla="*/ 932278 w 3024845"/>
                  <a:gd name="connsiteY156" fmla="*/ 724196 h 1160647"/>
                  <a:gd name="connsiteX157" fmla="*/ 938358 w 3024845"/>
                  <a:gd name="connsiteY157" fmla="*/ 683122 h 1160647"/>
                  <a:gd name="connsiteX158" fmla="*/ 939118 w 3024845"/>
                  <a:gd name="connsiteY158" fmla="*/ 682852 h 1160647"/>
                  <a:gd name="connsiteX159" fmla="*/ 944438 w 3024845"/>
                  <a:gd name="connsiteY159" fmla="*/ 680960 h 1160647"/>
                  <a:gd name="connsiteX160" fmla="*/ 946465 w 3024845"/>
                  <a:gd name="connsiteY160" fmla="*/ 611783 h 1160647"/>
                  <a:gd name="connsiteX161" fmla="*/ 948492 w 3024845"/>
                  <a:gd name="connsiteY161" fmla="*/ 680960 h 1160647"/>
                  <a:gd name="connsiteX162" fmla="*/ 949252 w 3024845"/>
                  <a:gd name="connsiteY162" fmla="*/ 681230 h 1160647"/>
                  <a:gd name="connsiteX163" fmla="*/ 954572 w 3024845"/>
                  <a:gd name="connsiteY163" fmla="*/ 683122 h 1160647"/>
                  <a:gd name="connsiteX164" fmla="*/ 954572 w 3024845"/>
                  <a:gd name="connsiteY164" fmla="*/ 596651 h 1160647"/>
                  <a:gd name="connsiteX165" fmla="*/ 958625 w 3024845"/>
                  <a:gd name="connsiteY165" fmla="*/ 564224 h 1160647"/>
                  <a:gd name="connsiteX166" fmla="*/ 997132 w 3024845"/>
                  <a:gd name="connsiteY166" fmla="*/ 564224 h 1160647"/>
                  <a:gd name="connsiteX167" fmla="*/ 997132 w 3024845"/>
                  <a:gd name="connsiteY167" fmla="*/ 596651 h 1160647"/>
                  <a:gd name="connsiteX168" fmla="*/ 997892 w 3024845"/>
                  <a:gd name="connsiteY168" fmla="*/ 596651 h 1160647"/>
                  <a:gd name="connsiteX169" fmla="*/ 1003212 w 3024845"/>
                  <a:gd name="connsiteY169" fmla="*/ 596651 h 1160647"/>
                  <a:gd name="connsiteX170" fmla="*/ 1003212 w 3024845"/>
                  <a:gd name="connsiteY170" fmla="*/ 514503 h 1160647"/>
                  <a:gd name="connsiteX171" fmla="*/ 1004986 w 3024845"/>
                  <a:gd name="connsiteY171" fmla="*/ 514503 h 1160647"/>
                  <a:gd name="connsiteX172" fmla="*/ 1017399 w 3024845"/>
                  <a:gd name="connsiteY172" fmla="*/ 514503 h 1160647"/>
                  <a:gd name="connsiteX173" fmla="*/ 1017399 w 3024845"/>
                  <a:gd name="connsiteY173" fmla="*/ 512612 h 1160647"/>
                  <a:gd name="connsiteX174" fmla="*/ 1017399 w 3024845"/>
                  <a:gd name="connsiteY174" fmla="*/ 499371 h 1160647"/>
                  <a:gd name="connsiteX175" fmla="*/ 1039693 w 3024845"/>
                  <a:gd name="connsiteY175" fmla="*/ 499371 h 1160647"/>
                  <a:gd name="connsiteX176" fmla="*/ 1039693 w 3024845"/>
                  <a:gd name="connsiteY176" fmla="*/ 498290 h 1160647"/>
                  <a:gd name="connsiteX177" fmla="*/ 1039693 w 3024845"/>
                  <a:gd name="connsiteY177" fmla="*/ 490724 h 1160647"/>
                  <a:gd name="connsiteX178" fmla="*/ 1041466 w 3024845"/>
                  <a:gd name="connsiteY178" fmla="*/ 490724 h 1160647"/>
                  <a:gd name="connsiteX179" fmla="*/ 1053880 w 3024845"/>
                  <a:gd name="connsiteY179" fmla="*/ 490724 h 1160647"/>
                  <a:gd name="connsiteX180" fmla="*/ 1053880 w 3024845"/>
                  <a:gd name="connsiteY180" fmla="*/ 491805 h 1160647"/>
                  <a:gd name="connsiteX181" fmla="*/ 1053880 w 3024845"/>
                  <a:gd name="connsiteY181" fmla="*/ 499371 h 1160647"/>
                  <a:gd name="connsiteX182" fmla="*/ 1054640 w 3024845"/>
                  <a:gd name="connsiteY182" fmla="*/ 499371 h 1160647"/>
                  <a:gd name="connsiteX183" fmla="*/ 1059960 w 3024845"/>
                  <a:gd name="connsiteY183" fmla="*/ 499371 h 1160647"/>
                  <a:gd name="connsiteX184" fmla="*/ 1070093 w 3024845"/>
                  <a:gd name="connsiteY184" fmla="*/ 495047 h 1160647"/>
                  <a:gd name="connsiteX185" fmla="*/ 1074146 w 3024845"/>
                  <a:gd name="connsiteY185" fmla="*/ 498290 h 1160647"/>
                  <a:gd name="connsiteX186" fmla="*/ 1074146 w 3024845"/>
                  <a:gd name="connsiteY186" fmla="*/ 490724 h 1160647"/>
                  <a:gd name="connsiteX187" fmla="*/ 1076426 w 3024845"/>
                  <a:gd name="connsiteY187" fmla="*/ 490724 h 1160647"/>
                  <a:gd name="connsiteX188" fmla="*/ 1092387 w 3024845"/>
                  <a:gd name="connsiteY188" fmla="*/ 490724 h 1160647"/>
                  <a:gd name="connsiteX189" fmla="*/ 1092387 w 3024845"/>
                  <a:gd name="connsiteY189" fmla="*/ 491805 h 1160647"/>
                  <a:gd name="connsiteX190" fmla="*/ 1092387 w 3024845"/>
                  <a:gd name="connsiteY190" fmla="*/ 499371 h 1160647"/>
                  <a:gd name="connsiteX191" fmla="*/ 1122787 w 3024845"/>
                  <a:gd name="connsiteY191" fmla="*/ 499371 h 1160647"/>
                  <a:gd name="connsiteX192" fmla="*/ 1122787 w 3024845"/>
                  <a:gd name="connsiteY192" fmla="*/ 500992 h 1160647"/>
                  <a:gd name="connsiteX193" fmla="*/ 1122787 w 3024845"/>
                  <a:gd name="connsiteY193" fmla="*/ 512342 h 1160647"/>
                  <a:gd name="connsiteX194" fmla="*/ 1149134 w 3024845"/>
                  <a:gd name="connsiteY194" fmla="*/ 512342 h 1160647"/>
                  <a:gd name="connsiteX195" fmla="*/ 1149134 w 3024845"/>
                  <a:gd name="connsiteY195" fmla="*/ 542606 h 1160647"/>
                  <a:gd name="connsiteX196" fmla="*/ 1149894 w 3024845"/>
                  <a:gd name="connsiteY196" fmla="*/ 542606 h 1160647"/>
                  <a:gd name="connsiteX197" fmla="*/ 1155214 w 3024845"/>
                  <a:gd name="connsiteY197" fmla="*/ 542606 h 1160647"/>
                  <a:gd name="connsiteX198" fmla="*/ 1155214 w 3024845"/>
                  <a:gd name="connsiteY198" fmla="*/ 543687 h 1160647"/>
                  <a:gd name="connsiteX199" fmla="*/ 1155214 w 3024845"/>
                  <a:gd name="connsiteY199" fmla="*/ 551254 h 1160647"/>
                  <a:gd name="connsiteX200" fmla="*/ 1159268 w 3024845"/>
                  <a:gd name="connsiteY200" fmla="*/ 581518 h 1160647"/>
                  <a:gd name="connsiteX201" fmla="*/ 1160028 w 3024845"/>
                  <a:gd name="connsiteY201" fmla="*/ 581518 h 1160647"/>
                  <a:gd name="connsiteX202" fmla="*/ 1165348 w 3024845"/>
                  <a:gd name="connsiteY202" fmla="*/ 581518 h 1160647"/>
                  <a:gd name="connsiteX203" fmla="*/ 1165348 w 3024845"/>
                  <a:gd name="connsiteY203" fmla="*/ 582329 h 1160647"/>
                  <a:gd name="connsiteX204" fmla="*/ 1165348 w 3024845"/>
                  <a:gd name="connsiteY204" fmla="*/ 588004 h 1160647"/>
                  <a:gd name="connsiteX205" fmla="*/ 1166361 w 3024845"/>
                  <a:gd name="connsiteY205" fmla="*/ 588004 h 1160647"/>
                  <a:gd name="connsiteX206" fmla="*/ 1173454 w 3024845"/>
                  <a:gd name="connsiteY206" fmla="*/ 588004 h 1160647"/>
                  <a:gd name="connsiteX207" fmla="*/ 1173454 w 3024845"/>
                  <a:gd name="connsiteY207" fmla="*/ 618269 h 1160647"/>
                  <a:gd name="connsiteX208" fmla="*/ 1175481 w 3024845"/>
                  <a:gd name="connsiteY208" fmla="*/ 618269 h 1160647"/>
                  <a:gd name="connsiteX209" fmla="*/ 1189668 w 3024845"/>
                  <a:gd name="connsiteY209" fmla="*/ 618269 h 1160647"/>
                  <a:gd name="connsiteX210" fmla="*/ 1189668 w 3024845"/>
                  <a:gd name="connsiteY210" fmla="*/ 642048 h 1160647"/>
                  <a:gd name="connsiteX211" fmla="*/ 1191695 w 3024845"/>
                  <a:gd name="connsiteY211" fmla="*/ 643669 h 1160647"/>
                  <a:gd name="connsiteX212" fmla="*/ 1191695 w 3024845"/>
                  <a:gd name="connsiteY212" fmla="*/ 655019 h 1160647"/>
                  <a:gd name="connsiteX213" fmla="*/ 1192455 w 3024845"/>
                  <a:gd name="connsiteY213" fmla="*/ 655019 h 1160647"/>
                  <a:gd name="connsiteX214" fmla="*/ 1197775 w 3024845"/>
                  <a:gd name="connsiteY214" fmla="*/ 655019 h 1160647"/>
                  <a:gd name="connsiteX215" fmla="*/ 1197775 w 3024845"/>
                  <a:gd name="connsiteY215" fmla="*/ 678798 h 1160647"/>
                  <a:gd name="connsiteX216" fmla="*/ 1199041 w 3024845"/>
                  <a:gd name="connsiteY216" fmla="*/ 678798 h 1160647"/>
                  <a:gd name="connsiteX217" fmla="*/ 1207908 w 3024845"/>
                  <a:gd name="connsiteY217" fmla="*/ 678798 h 1160647"/>
                  <a:gd name="connsiteX218" fmla="*/ 1209935 w 3024845"/>
                  <a:gd name="connsiteY218" fmla="*/ 682852 h 1160647"/>
                  <a:gd name="connsiteX219" fmla="*/ 1209935 w 3024845"/>
                  <a:gd name="connsiteY219" fmla="*/ 696093 h 1160647"/>
                  <a:gd name="connsiteX220" fmla="*/ 1211455 w 3024845"/>
                  <a:gd name="connsiteY220" fmla="*/ 694201 h 1160647"/>
                  <a:gd name="connsiteX221" fmla="*/ 1222095 w 3024845"/>
                  <a:gd name="connsiteY221" fmla="*/ 680960 h 1160647"/>
                  <a:gd name="connsiteX222" fmla="*/ 1250469 w 3024845"/>
                  <a:gd name="connsiteY222" fmla="*/ 680960 h 1160647"/>
                  <a:gd name="connsiteX223" fmla="*/ 1250469 w 3024845"/>
                  <a:gd name="connsiteY223" fmla="*/ 767431 h 1160647"/>
                  <a:gd name="connsiteX224" fmla="*/ 1251229 w 3024845"/>
                  <a:gd name="connsiteY224" fmla="*/ 767431 h 1160647"/>
                  <a:gd name="connsiteX225" fmla="*/ 1256549 w 3024845"/>
                  <a:gd name="connsiteY225" fmla="*/ 767431 h 1160647"/>
                  <a:gd name="connsiteX226" fmla="*/ 1257309 w 3024845"/>
                  <a:gd name="connsiteY226" fmla="*/ 766080 h 1160647"/>
                  <a:gd name="connsiteX227" fmla="*/ 1262629 w 3024845"/>
                  <a:gd name="connsiteY227" fmla="*/ 756622 h 1160647"/>
                  <a:gd name="connsiteX228" fmla="*/ 1262629 w 3024845"/>
                  <a:gd name="connsiteY228" fmla="*/ 758514 h 1160647"/>
                  <a:gd name="connsiteX229" fmla="*/ 1262629 w 3024845"/>
                  <a:gd name="connsiteY229" fmla="*/ 771755 h 1160647"/>
                  <a:gd name="connsiteX230" fmla="*/ 1266682 w 3024845"/>
                  <a:gd name="connsiteY230" fmla="*/ 726358 h 1160647"/>
                  <a:gd name="connsiteX231" fmla="*/ 1267442 w 3024845"/>
                  <a:gd name="connsiteY231" fmla="*/ 726358 h 1160647"/>
                  <a:gd name="connsiteX232" fmla="*/ 1272762 w 3024845"/>
                  <a:gd name="connsiteY232" fmla="*/ 726358 h 1160647"/>
                  <a:gd name="connsiteX233" fmla="*/ 1272762 w 3024845"/>
                  <a:gd name="connsiteY233" fmla="*/ 661504 h 1160647"/>
                  <a:gd name="connsiteX234" fmla="*/ 1273776 w 3024845"/>
                  <a:gd name="connsiteY234" fmla="*/ 661504 h 1160647"/>
                  <a:gd name="connsiteX235" fmla="*/ 1280869 w 3024845"/>
                  <a:gd name="connsiteY235" fmla="*/ 661504 h 1160647"/>
                  <a:gd name="connsiteX236" fmla="*/ 1293029 w 3024845"/>
                  <a:gd name="connsiteY236" fmla="*/ 618269 h 1160647"/>
                  <a:gd name="connsiteX237" fmla="*/ 1294296 w 3024845"/>
                  <a:gd name="connsiteY237" fmla="*/ 618269 h 1160647"/>
                  <a:gd name="connsiteX238" fmla="*/ 1303163 w 3024845"/>
                  <a:gd name="connsiteY238" fmla="*/ 618269 h 1160647"/>
                  <a:gd name="connsiteX239" fmla="*/ 1313296 w 3024845"/>
                  <a:gd name="connsiteY239" fmla="*/ 661504 h 1160647"/>
                  <a:gd name="connsiteX240" fmla="*/ 1314309 w 3024845"/>
                  <a:gd name="connsiteY240" fmla="*/ 661504 h 1160647"/>
                  <a:gd name="connsiteX241" fmla="*/ 1321403 w 3024845"/>
                  <a:gd name="connsiteY241" fmla="*/ 661504 h 1160647"/>
                  <a:gd name="connsiteX242" fmla="*/ 1321403 w 3024845"/>
                  <a:gd name="connsiteY242" fmla="*/ 700416 h 1160647"/>
                  <a:gd name="connsiteX243" fmla="*/ 1323176 w 3024845"/>
                  <a:gd name="connsiteY243" fmla="*/ 700416 h 1160647"/>
                  <a:gd name="connsiteX244" fmla="*/ 1335590 w 3024845"/>
                  <a:gd name="connsiteY244" fmla="*/ 700416 h 1160647"/>
                  <a:gd name="connsiteX245" fmla="*/ 1335590 w 3024845"/>
                  <a:gd name="connsiteY245" fmla="*/ 702578 h 1160647"/>
                  <a:gd name="connsiteX246" fmla="*/ 1335590 w 3024845"/>
                  <a:gd name="connsiteY246" fmla="*/ 717710 h 1160647"/>
                  <a:gd name="connsiteX247" fmla="*/ 1339643 w 3024845"/>
                  <a:gd name="connsiteY247" fmla="*/ 715549 h 1160647"/>
                  <a:gd name="connsiteX248" fmla="*/ 1339643 w 3024845"/>
                  <a:gd name="connsiteY248" fmla="*/ 700416 h 1160647"/>
                  <a:gd name="connsiteX249" fmla="*/ 1341163 w 3024845"/>
                  <a:gd name="connsiteY249" fmla="*/ 700416 h 1160647"/>
                  <a:gd name="connsiteX250" fmla="*/ 1351803 w 3024845"/>
                  <a:gd name="connsiteY250" fmla="*/ 700416 h 1160647"/>
                  <a:gd name="connsiteX251" fmla="*/ 1351803 w 3024845"/>
                  <a:gd name="connsiteY251" fmla="*/ 702037 h 1160647"/>
                  <a:gd name="connsiteX252" fmla="*/ 1351803 w 3024845"/>
                  <a:gd name="connsiteY252" fmla="*/ 713387 h 1160647"/>
                  <a:gd name="connsiteX253" fmla="*/ 1382204 w 3024845"/>
                  <a:gd name="connsiteY253" fmla="*/ 713387 h 1160647"/>
                  <a:gd name="connsiteX254" fmla="*/ 1382204 w 3024845"/>
                  <a:gd name="connsiteY254" fmla="*/ 676637 h 1160647"/>
                  <a:gd name="connsiteX255" fmla="*/ 1383470 w 3024845"/>
                  <a:gd name="connsiteY255" fmla="*/ 676637 h 1160647"/>
                  <a:gd name="connsiteX256" fmla="*/ 1392337 w 3024845"/>
                  <a:gd name="connsiteY256" fmla="*/ 676637 h 1160647"/>
                  <a:gd name="connsiteX257" fmla="*/ 1392337 w 3024845"/>
                  <a:gd name="connsiteY257" fmla="*/ 698254 h 1160647"/>
                  <a:gd name="connsiteX258" fmla="*/ 1394364 w 3024845"/>
                  <a:gd name="connsiteY258" fmla="*/ 665828 h 1160647"/>
                  <a:gd name="connsiteX259" fmla="*/ 1416657 w 3024845"/>
                  <a:gd name="connsiteY259" fmla="*/ 665828 h 1160647"/>
                  <a:gd name="connsiteX260" fmla="*/ 1416657 w 3024845"/>
                  <a:gd name="connsiteY260" fmla="*/ 664206 h 1160647"/>
                  <a:gd name="connsiteX261" fmla="*/ 1416657 w 3024845"/>
                  <a:gd name="connsiteY261" fmla="*/ 652857 h 1160647"/>
                  <a:gd name="connsiteX262" fmla="*/ 1417417 w 3024845"/>
                  <a:gd name="connsiteY262" fmla="*/ 652857 h 1160647"/>
                  <a:gd name="connsiteX263" fmla="*/ 1422737 w 3024845"/>
                  <a:gd name="connsiteY263" fmla="*/ 652857 h 1160647"/>
                  <a:gd name="connsiteX264" fmla="*/ 1422737 w 3024845"/>
                  <a:gd name="connsiteY264" fmla="*/ 650966 h 1160647"/>
                  <a:gd name="connsiteX265" fmla="*/ 1422737 w 3024845"/>
                  <a:gd name="connsiteY265" fmla="*/ 637725 h 1160647"/>
                  <a:gd name="connsiteX266" fmla="*/ 1426791 w 3024845"/>
                  <a:gd name="connsiteY266" fmla="*/ 644210 h 1160647"/>
                  <a:gd name="connsiteX267" fmla="*/ 1429071 w 3024845"/>
                  <a:gd name="connsiteY267" fmla="*/ 644210 h 1160647"/>
                  <a:gd name="connsiteX268" fmla="*/ 1445031 w 3024845"/>
                  <a:gd name="connsiteY268" fmla="*/ 644210 h 1160647"/>
                  <a:gd name="connsiteX269" fmla="*/ 1445031 w 3024845"/>
                  <a:gd name="connsiteY269" fmla="*/ 643399 h 1160647"/>
                  <a:gd name="connsiteX270" fmla="*/ 1445031 w 3024845"/>
                  <a:gd name="connsiteY270" fmla="*/ 637725 h 1160647"/>
                  <a:gd name="connsiteX271" fmla="*/ 1445791 w 3024845"/>
                  <a:gd name="connsiteY271" fmla="*/ 637725 h 1160647"/>
                  <a:gd name="connsiteX272" fmla="*/ 1451111 w 3024845"/>
                  <a:gd name="connsiteY272" fmla="*/ 637725 h 1160647"/>
                  <a:gd name="connsiteX273" fmla="*/ 1451111 w 3024845"/>
                  <a:gd name="connsiteY273" fmla="*/ 639076 h 1160647"/>
                  <a:gd name="connsiteX274" fmla="*/ 1451111 w 3024845"/>
                  <a:gd name="connsiteY274" fmla="*/ 648534 h 1160647"/>
                  <a:gd name="connsiteX275" fmla="*/ 1489618 w 3024845"/>
                  <a:gd name="connsiteY275" fmla="*/ 648534 h 1160647"/>
                  <a:gd name="connsiteX276" fmla="*/ 1489618 w 3024845"/>
                  <a:gd name="connsiteY276" fmla="*/ 786887 h 1160647"/>
                  <a:gd name="connsiteX277" fmla="*/ 1491138 w 3024845"/>
                  <a:gd name="connsiteY277" fmla="*/ 786887 h 1160647"/>
                  <a:gd name="connsiteX278" fmla="*/ 1501778 w 3024845"/>
                  <a:gd name="connsiteY278" fmla="*/ 786887 h 1160647"/>
                  <a:gd name="connsiteX279" fmla="*/ 1501778 w 3024845"/>
                  <a:gd name="connsiteY279" fmla="*/ 773917 h 1160647"/>
                  <a:gd name="connsiteX280" fmla="*/ 1505832 w 3024845"/>
                  <a:gd name="connsiteY280" fmla="*/ 773917 h 1160647"/>
                  <a:gd name="connsiteX281" fmla="*/ 1505832 w 3024845"/>
                  <a:gd name="connsiteY281" fmla="*/ 786887 h 1160647"/>
                  <a:gd name="connsiteX282" fmla="*/ 1536232 w 3024845"/>
                  <a:gd name="connsiteY282" fmla="*/ 786887 h 1160647"/>
                  <a:gd name="connsiteX283" fmla="*/ 1536232 w 3024845"/>
                  <a:gd name="connsiteY283" fmla="*/ 756622 h 1160647"/>
                  <a:gd name="connsiteX284" fmla="*/ 1548392 w 3024845"/>
                  <a:gd name="connsiteY284" fmla="*/ 756622 h 1160647"/>
                  <a:gd name="connsiteX285" fmla="*/ 1560552 w 3024845"/>
                  <a:gd name="connsiteY285" fmla="*/ 754461 h 1160647"/>
                  <a:gd name="connsiteX286" fmla="*/ 1564606 w 3024845"/>
                  <a:gd name="connsiteY286" fmla="*/ 756622 h 1160647"/>
                  <a:gd name="connsiteX287" fmla="*/ 1574739 w 3024845"/>
                  <a:gd name="connsiteY287" fmla="*/ 756622 h 1160647"/>
                  <a:gd name="connsiteX288" fmla="*/ 1574739 w 3024845"/>
                  <a:gd name="connsiteY288" fmla="*/ 786887 h 1160647"/>
                  <a:gd name="connsiteX289" fmla="*/ 1582846 w 3024845"/>
                  <a:gd name="connsiteY289" fmla="*/ 786887 h 1160647"/>
                  <a:gd name="connsiteX290" fmla="*/ 1582846 w 3024845"/>
                  <a:gd name="connsiteY290" fmla="*/ 804182 h 1160647"/>
                  <a:gd name="connsiteX291" fmla="*/ 1592182 w 3024845"/>
                  <a:gd name="connsiteY291" fmla="*/ 805087 h 1160647"/>
                  <a:gd name="connsiteX292" fmla="*/ 1605140 w 3024845"/>
                  <a:gd name="connsiteY292" fmla="*/ 805087 h 1160647"/>
                  <a:gd name="connsiteX293" fmla="*/ 1605140 w 3024845"/>
                  <a:gd name="connsiteY293" fmla="*/ 789049 h 1160647"/>
                  <a:gd name="connsiteX294" fmla="*/ 1673096 w 3024845"/>
                  <a:gd name="connsiteY294" fmla="*/ 789049 h 1160647"/>
                  <a:gd name="connsiteX295" fmla="*/ 1673096 w 3024845"/>
                  <a:gd name="connsiteY295" fmla="*/ 703796 h 1160647"/>
                  <a:gd name="connsiteX296" fmla="*/ 1745104 w 3024845"/>
                  <a:gd name="connsiteY296" fmla="*/ 703796 h 1160647"/>
                  <a:gd name="connsiteX297" fmla="*/ 1745104 w 3024845"/>
                  <a:gd name="connsiteY297" fmla="*/ 782564 h 1160647"/>
                  <a:gd name="connsiteX298" fmla="*/ 1747008 w 3024845"/>
                  <a:gd name="connsiteY298" fmla="*/ 782564 h 1160647"/>
                  <a:gd name="connsiteX299" fmla="*/ 1748250 w 3024845"/>
                  <a:gd name="connsiteY299" fmla="*/ 805087 h 1160647"/>
                  <a:gd name="connsiteX300" fmla="*/ 1757926 w 3024845"/>
                  <a:gd name="connsiteY300" fmla="*/ 805087 h 1160647"/>
                  <a:gd name="connsiteX301" fmla="*/ 1759168 w 3024845"/>
                  <a:gd name="connsiteY301" fmla="*/ 782564 h 1160647"/>
                  <a:gd name="connsiteX302" fmla="*/ 1765248 w 3024845"/>
                  <a:gd name="connsiteY302" fmla="*/ 782564 h 1160647"/>
                  <a:gd name="connsiteX303" fmla="*/ 1766490 w 3024845"/>
                  <a:gd name="connsiteY303" fmla="*/ 805087 h 1160647"/>
                  <a:gd name="connsiteX304" fmla="*/ 1817112 w 3024845"/>
                  <a:gd name="connsiteY304" fmla="*/ 805087 h 1160647"/>
                  <a:gd name="connsiteX305" fmla="*/ 1817112 w 3024845"/>
                  <a:gd name="connsiteY305" fmla="*/ 642059 h 1160647"/>
                  <a:gd name="connsiteX306" fmla="*/ 2014439 w 3024845"/>
                  <a:gd name="connsiteY306" fmla="*/ 642059 h 1160647"/>
                  <a:gd name="connsiteX307" fmla="*/ 2014439 w 3024845"/>
                  <a:gd name="connsiteY307" fmla="*/ 805087 h 1160647"/>
                  <a:gd name="connsiteX308" fmla="*/ 2033136 w 3024845"/>
                  <a:gd name="connsiteY308" fmla="*/ 805087 h 1160647"/>
                  <a:gd name="connsiteX309" fmla="*/ 2033136 w 3024845"/>
                  <a:gd name="connsiteY309" fmla="*/ 722394 h 1160647"/>
                  <a:gd name="connsiteX310" fmla="*/ 2128256 w 3024845"/>
                  <a:gd name="connsiteY310" fmla="*/ 722394 h 1160647"/>
                  <a:gd name="connsiteX311" fmla="*/ 2140186 w 3024845"/>
                  <a:gd name="connsiteY311" fmla="*/ 404253 h 1160647"/>
                  <a:gd name="connsiteX312" fmla="*/ 2128026 w 3024845"/>
                  <a:gd name="connsiteY312" fmla="*/ 382635 h 1160647"/>
                  <a:gd name="connsiteX313" fmla="*/ 2121946 w 3024845"/>
                  <a:gd name="connsiteY313" fmla="*/ 378311 h 1160647"/>
                  <a:gd name="connsiteX314" fmla="*/ 2130053 w 3024845"/>
                  <a:gd name="connsiteY314" fmla="*/ 354532 h 1160647"/>
                  <a:gd name="connsiteX315" fmla="*/ 2130053 w 3024845"/>
                  <a:gd name="connsiteY315" fmla="*/ 337238 h 1160647"/>
                  <a:gd name="connsiteX316" fmla="*/ 2144240 w 3024845"/>
                  <a:gd name="connsiteY316" fmla="*/ 337238 h 1160647"/>
                  <a:gd name="connsiteX317" fmla="*/ 2144240 w 3024845"/>
                  <a:gd name="connsiteY317" fmla="*/ 315620 h 1160647"/>
                  <a:gd name="connsiteX318" fmla="*/ 2146266 w 3024845"/>
                  <a:gd name="connsiteY318" fmla="*/ 311296 h 1160647"/>
                  <a:gd name="connsiteX319" fmla="*/ 2146266 w 3024845"/>
                  <a:gd name="connsiteY319" fmla="*/ 233472 h 1160647"/>
                  <a:gd name="connsiteX320" fmla="*/ 2144240 w 3024845"/>
                  <a:gd name="connsiteY320" fmla="*/ 226987 h 1160647"/>
                  <a:gd name="connsiteX321" fmla="*/ 2150320 w 3024845"/>
                  <a:gd name="connsiteY321" fmla="*/ 220501 h 1160647"/>
                  <a:gd name="connsiteX322" fmla="*/ 2150320 w 3024845"/>
                  <a:gd name="connsiteY322" fmla="*/ 162133 h 1160647"/>
                  <a:gd name="connsiteX323" fmla="*/ 2152346 w 3024845"/>
                  <a:gd name="connsiteY323" fmla="*/ 157810 h 1160647"/>
                  <a:gd name="connsiteX324" fmla="*/ 2152346 w 3024845"/>
                  <a:gd name="connsiteY324" fmla="*/ 101604 h 1160647"/>
                  <a:gd name="connsiteX325" fmla="*/ 2154373 w 3024845"/>
                  <a:gd name="connsiteY325" fmla="*/ 82148 h 1160647"/>
                  <a:gd name="connsiteX326" fmla="*/ 2158427 w 3024845"/>
                  <a:gd name="connsiteY326" fmla="*/ 99442 h 1160647"/>
                  <a:gd name="connsiteX327" fmla="*/ 2160453 w 3024845"/>
                  <a:gd name="connsiteY327" fmla="*/ 157810 h 1160647"/>
                  <a:gd name="connsiteX328" fmla="*/ 2162480 w 3024845"/>
                  <a:gd name="connsiteY328" fmla="*/ 220501 h 1160647"/>
                  <a:gd name="connsiteX329" fmla="*/ 2168560 w 3024845"/>
                  <a:gd name="connsiteY329" fmla="*/ 226987 h 1160647"/>
                  <a:gd name="connsiteX330" fmla="*/ 2166533 w 3024845"/>
                  <a:gd name="connsiteY330" fmla="*/ 233472 h 1160647"/>
                  <a:gd name="connsiteX331" fmla="*/ 2166533 w 3024845"/>
                  <a:gd name="connsiteY331" fmla="*/ 311296 h 1160647"/>
                  <a:gd name="connsiteX332" fmla="*/ 2168560 w 3024845"/>
                  <a:gd name="connsiteY332" fmla="*/ 315620 h 1160647"/>
                  <a:gd name="connsiteX333" fmla="*/ 2168560 w 3024845"/>
                  <a:gd name="connsiteY333" fmla="*/ 337238 h 1160647"/>
                  <a:gd name="connsiteX334" fmla="*/ 2182747 w 3024845"/>
                  <a:gd name="connsiteY334" fmla="*/ 337238 h 1160647"/>
                  <a:gd name="connsiteX335" fmla="*/ 2182747 w 3024845"/>
                  <a:gd name="connsiteY335" fmla="*/ 354532 h 1160647"/>
                  <a:gd name="connsiteX336" fmla="*/ 2190854 w 3024845"/>
                  <a:gd name="connsiteY336" fmla="*/ 378311 h 1160647"/>
                  <a:gd name="connsiteX337" fmla="*/ 2184774 w 3024845"/>
                  <a:gd name="connsiteY337" fmla="*/ 382635 h 1160647"/>
                  <a:gd name="connsiteX338" fmla="*/ 2172613 w 3024845"/>
                  <a:gd name="connsiteY338" fmla="*/ 404253 h 1160647"/>
                  <a:gd name="connsiteX339" fmla="*/ 2180720 w 3024845"/>
                  <a:gd name="connsiteY339" fmla="*/ 657181 h 1160647"/>
                  <a:gd name="connsiteX340" fmla="*/ 2245574 w 3024845"/>
                  <a:gd name="connsiteY340" fmla="*/ 657181 h 1160647"/>
                  <a:gd name="connsiteX341" fmla="*/ 2245574 w 3024845"/>
                  <a:gd name="connsiteY341" fmla="*/ 732843 h 1160647"/>
                  <a:gd name="connsiteX342" fmla="*/ 2253681 w 3024845"/>
                  <a:gd name="connsiteY342" fmla="*/ 732843 h 1160647"/>
                  <a:gd name="connsiteX343" fmla="*/ 2255708 w 3024845"/>
                  <a:gd name="connsiteY343" fmla="*/ 726358 h 1160647"/>
                  <a:gd name="connsiteX344" fmla="*/ 2261788 w 3024845"/>
                  <a:gd name="connsiteY344" fmla="*/ 726358 h 1160647"/>
                  <a:gd name="connsiteX345" fmla="*/ 2263815 w 3024845"/>
                  <a:gd name="connsiteY345" fmla="*/ 735005 h 1160647"/>
                  <a:gd name="connsiteX346" fmla="*/ 2275975 w 3024845"/>
                  <a:gd name="connsiteY346" fmla="*/ 735005 h 1160647"/>
                  <a:gd name="connsiteX347" fmla="*/ 2275975 w 3024845"/>
                  <a:gd name="connsiteY347" fmla="*/ 728519 h 1160647"/>
                  <a:gd name="connsiteX348" fmla="*/ 2298268 w 3024845"/>
                  <a:gd name="connsiteY348" fmla="*/ 728519 h 1160647"/>
                  <a:gd name="connsiteX349" fmla="*/ 2298268 w 3024845"/>
                  <a:gd name="connsiteY349" fmla="*/ 735005 h 1160647"/>
                  <a:gd name="connsiteX350" fmla="*/ 2318535 w 3024845"/>
                  <a:gd name="connsiteY350" fmla="*/ 735005 h 1160647"/>
                  <a:gd name="connsiteX351" fmla="*/ 2318535 w 3024845"/>
                  <a:gd name="connsiteY351" fmla="*/ 780402 h 1160647"/>
                  <a:gd name="connsiteX352" fmla="*/ 2332722 w 3024845"/>
                  <a:gd name="connsiteY352" fmla="*/ 780402 h 1160647"/>
                  <a:gd name="connsiteX353" fmla="*/ 2332722 w 3024845"/>
                  <a:gd name="connsiteY353" fmla="*/ 767431 h 1160647"/>
                  <a:gd name="connsiteX354" fmla="*/ 2348936 w 3024845"/>
                  <a:gd name="connsiteY354" fmla="*/ 767431 h 1160647"/>
                  <a:gd name="connsiteX355" fmla="*/ 2348936 w 3024845"/>
                  <a:gd name="connsiteY355" fmla="*/ 588004 h 1160647"/>
                  <a:gd name="connsiteX356" fmla="*/ 2355016 w 3024845"/>
                  <a:gd name="connsiteY356" fmla="*/ 581518 h 1160647"/>
                  <a:gd name="connsiteX357" fmla="*/ 2427977 w 3024845"/>
                  <a:gd name="connsiteY357" fmla="*/ 581518 h 1160647"/>
                  <a:gd name="connsiteX358" fmla="*/ 2427977 w 3024845"/>
                  <a:gd name="connsiteY358" fmla="*/ 590166 h 1160647"/>
                  <a:gd name="connsiteX359" fmla="*/ 2438110 w 3024845"/>
                  <a:gd name="connsiteY359" fmla="*/ 590166 h 1160647"/>
                  <a:gd name="connsiteX360" fmla="*/ 2438110 w 3024845"/>
                  <a:gd name="connsiteY360" fmla="*/ 704740 h 1160647"/>
                  <a:gd name="connsiteX361" fmla="*/ 2460404 w 3024845"/>
                  <a:gd name="connsiteY361" fmla="*/ 704740 h 1160647"/>
                  <a:gd name="connsiteX362" fmla="*/ 2460404 w 3024845"/>
                  <a:gd name="connsiteY362" fmla="*/ 637725 h 1160647"/>
                  <a:gd name="connsiteX363" fmla="*/ 2486751 w 3024845"/>
                  <a:gd name="connsiteY363" fmla="*/ 637725 h 1160647"/>
                  <a:gd name="connsiteX364" fmla="*/ 2490804 w 3024845"/>
                  <a:gd name="connsiteY364" fmla="*/ 633401 h 1160647"/>
                  <a:gd name="connsiteX365" fmla="*/ 2498911 w 3024845"/>
                  <a:gd name="connsiteY365" fmla="*/ 633401 h 1160647"/>
                  <a:gd name="connsiteX366" fmla="*/ 2502964 w 3024845"/>
                  <a:gd name="connsiteY366" fmla="*/ 637725 h 1160647"/>
                  <a:gd name="connsiteX367" fmla="*/ 2525258 w 3024845"/>
                  <a:gd name="connsiteY367" fmla="*/ 637725 h 1160647"/>
                  <a:gd name="connsiteX368" fmla="*/ 2525258 w 3024845"/>
                  <a:gd name="connsiteY368" fmla="*/ 520989 h 1160647"/>
                  <a:gd name="connsiteX369" fmla="*/ 2582005 w 3024845"/>
                  <a:gd name="connsiteY369" fmla="*/ 510180 h 1160647"/>
                  <a:gd name="connsiteX370" fmla="*/ 2582005 w 3024845"/>
                  <a:gd name="connsiteY370" fmla="*/ 511261 h 1160647"/>
                  <a:gd name="connsiteX371" fmla="*/ 2582005 w 3024845"/>
                  <a:gd name="connsiteY371" fmla="*/ 518827 h 1160647"/>
                  <a:gd name="connsiteX372" fmla="*/ 2608352 w 3024845"/>
                  <a:gd name="connsiteY372" fmla="*/ 518827 h 1160647"/>
                  <a:gd name="connsiteX373" fmla="*/ 2608352 w 3024845"/>
                  <a:gd name="connsiteY373" fmla="*/ 773917 h 1160647"/>
                  <a:gd name="connsiteX374" fmla="*/ 2630646 w 3024845"/>
                  <a:gd name="connsiteY374" fmla="*/ 773917 h 1160647"/>
                  <a:gd name="connsiteX375" fmla="*/ 2630646 w 3024845"/>
                  <a:gd name="connsiteY375" fmla="*/ 769593 h 1160647"/>
                  <a:gd name="connsiteX376" fmla="*/ 2642806 w 3024845"/>
                  <a:gd name="connsiteY376" fmla="*/ 769593 h 1160647"/>
                  <a:gd name="connsiteX377" fmla="*/ 2642806 w 3024845"/>
                  <a:gd name="connsiteY377" fmla="*/ 773917 h 1160647"/>
                  <a:gd name="connsiteX378" fmla="*/ 2667126 w 3024845"/>
                  <a:gd name="connsiteY378" fmla="*/ 773917 h 1160647"/>
                  <a:gd name="connsiteX379" fmla="*/ 2667126 w 3024845"/>
                  <a:gd name="connsiteY379" fmla="*/ 760946 h 1160647"/>
                  <a:gd name="connsiteX380" fmla="*/ 2695500 w 3024845"/>
                  <a:gd name="connsiteY380" fmla="*/ 760946 h 1160647"/>
                  <a:gd name="connsiteX381" fmla="*/ 2707660 w 3024845"/>
                  <a:gd name="connsiteY381" fmla="*/ 756622 h 1160647"/>
                  <a:gd name="connsiteX382" fmla="*/ 2727927 w 3024845"/>
                  <a:gd name="connsiteY382" fmla="*/ 760946 h 1160647"/>
                  <a:gd name="connsiteX383" fmla="*/ 2727927 w 3024845"/>
                  <a:gd name="connsiteY383" fmla="*/ 743652 h 1160647"/>
                  <a:gd name="connsiteX384" fmla="*/ 2736034 w 3024845"/>
                  <a:gd name="connsiteY384" fmla="*/ 743652 h 1160647"/>
                  <a:gd name="connsiteX385" fmla="*/ 2736034 w 3024845"/>
                  <a:gd name="connsiteY385" fmla="*/ 730681 h 1160647"/>
                  <a:gd name="connsiteX386" fmla="*/ 2792781 w 3024845"/>
                  <a:gd name="connsiteY386" fmla="*/ 730681 h 1160647"/>
                  <a:gd name="connsiteX387" fmla="*/ 2792781 w 3024845"/>
                  <a:gd name="connsiteY387" fmla="*/ 700416 h 1160647"/>
                  <a:gd name="connsiteX388" fmla="*/ 2811021 w 3024845"/>
                  <a:gd name="connsiteY388" fmla="*/ 700416 h 1160647"/>
                  <a:gd name="connsiteX389" fmla="*/ 2811021 w 3024845"/>
                  <a:gd name="connsiteY389" fmla="*/ 693931 h 1160647"/>
                  <a:gd name="connsiteX390" fmla="*/ 2823181 w 3024845"/>
                  <a:gd name="connsiteY390" fmla="*/ 693931 h 1160647"/>
                  <a:gd name="connsiteX391" fmla="*/ 2823181 w 3024845"/>
                  <a:gd name="connsiteY391" fmla="*/ 700416 h 1160647"/>
                  <a:gd name="connsiteX392" fmla="*/ 2839395 w 3024845"/>
                  <a:gd name="connsiteY392" fmla="*/ 700416 h 1160647"/>
                  <a:gd name="connsiteX393" fmla="*/ 2839395 w 3024845"/>
                  <a:gd name="connsiteY393" fmla="*/ 750137 h 1160647"/>
                  <a:gd name="connsiteX394" fmla="*/ 2871822 w 3024845"/>
                  <a:gd name="connsiteY394" fmla="*/ 750137 h 1160647"/>
                  <a:gd name="connsiteX395" fmla="*/ 2871822 w 3024845"/>
                  <a:gd name="connsiteY395" fmla="*/ 724196 h 1160647"/>
                  <a:gd name="connsiteX396" fmla="*/ 2910329 w 3024845"/>
                  <a:gd name="connsiteY396" fmla="*/ 724196 h 1160647"/>
                  <a:gd name="connsiteX397" fmla="*/ 2910329 w 3024845"/>
                  <a:gd name="connsiteY397" fmla="*/ 693931 h 1160647"/>
                  <a:gd name="connsiteX398" fmla="*/ 2958970 w 3024845"/>
                  <a:gd name="connsiteY398" fmla="*/ 693931 h 1160647"/>
                  <a:gd name="connsiteX399" fmla="*/ 2958970 w 3024845"/>
                  <a:gd name="connsiteY399" fmla="*/ 805087 h 1160647"/>
                  <a:gd name="connsiteX400" fmla="*/ 2958970 w 3024845"/>
                  <a:gd name="connsiteY400" fmla="*/ 818866 h 1160647"/>
                  <a:gd name="connsiteX401" fmla="*/ 3024845 w 3024845"/>
                  <a:gd name="connsiteY401" fmla="*/ 818866 h 1160647"/>
                  <a:gd name="connsiteX402" fmla="*/ 3024845 w 3024845"/>
                  <a:gd name="connsiteY402" fmla="*/ 1160647 h 1160647"/>
                  <a:gd name="connsiteX403" fmla="*/ 2054 w 3024845"/>
                  <a:gd name="connsiteY403" fmla="*/ 1158314 h 1160647"/>
                  <a:gd name="connsiteX404" fmla="*/ 0 w 3024845"/>
                  <a:gd name="connsiteY404" fmla="*/ 724196 h 1160647"/>
                  <a:gd name="connsiteX405" fmla="*/ 20267 w 3024845"/>
                  <a:gd name="connsiteY405" fmla="*/ 724196 h 1160647"/>
                  <a:gd name="connsiteX406" fmla="*/ 20774 w 3024845"/>
                  <a:gd name="connsiteY406" fmla="*/ 723115 h 1160647"/>
                  <a:gd name="connsiteX407" fmla="*/ 24320 w 3024845"/>
                  <a:gd name="connsiteY407" fmla="*/ 715549 h 1160647"/>
                  <a:gd name="connsiteX408" fmla="*/ 26094 w 3024845"/>
                  <a:gd name="connsiteY408" fmla="*/ 715819 h 1160647"/>
                  <a:gd name="connsiteX409" fmla="*/ 38507 w 3024845"/>
                  <a:gd name="connsiteY409" fmla="*/ 717710 h 1160647"/>
                  <a:gd name="connsiteX410" fmla="*/ 39014 w 3024845"/>
                  <a:gd name="connsiteY410" fmla="*/ 719062 h 1160647"/>
                  <a:gd name="connsiteX411" fmla="*/ 42560 w 3024845"/>
                  <a:gd name="connsiteY411" fmla="*/ 728519 h 1160647"/>
                  <a:gd name="connsiteX412" fmla="*/ 68907 w 3024845"/>
                  <a:gd name="connsiteY412" fmla="*/ 730681 h 1160647"/>
                  <a:gd name="connsiteX413" fmla="*/ 68907 w 3024845"/>
                  <a:gd name="connsiteY413" fmla="*/ 607460 h 1160647"/>
                  <a:gd name="connsiteX414" fmla="*/ 70934 w 3024845"/>
                  <a:gd name="connsiteY414" fmla="*/ 607460 h 1160647"/>
                  <a:gd name="connsiteX415" fmla="*/ 85121 w 3024845"/>
                  <a:gd name="connsiteY415" fmla="*/ 607460 h 1160647"/>
                  <a:gd name="connsiteX416" fmla="*/ 85121 w 3024845"/>
                  <a:gd name="connsiteY416" fmla="*/ 471268 h 1160647"/>
                  <a:gd name="connsiteX417" fmla="*/ 86894 w 3024845"/>
                  <a:gd name="connsiteY417" fmla="*/ 471268 h 1160647"/>
                  <a:gd name="connsiteX418" fmla="*/ 99308 w 3024845"/>
                  <a:gd name="connsiteY418" fmla="*/ 471268 h 1160647"/>
                  <a:gd name="connsiteX419" fmla="*/ 99308 w 3024845"/>
                  <a:gd name="connsiteY419" fmla="*/ 356694 h 1160647"/>
                  <a:gd name="connsiteX420" fmla="*/ 103361 w 3024845"/>
                  <a:gd name="connsiteY420" fmla="*/ 328590 h 1160647"/>
                  <a:gd name="connsiteX421" fmla="*/ 105388 w 3024845"/>
                  <a:gd name="connsiteY421" fmla="*/ 328590 h 1160647"/>
                  <a:gd name="connsiteX422" fmla="*/ 119575 w 3024845"/>
                  <a:gd name="connsiteY422" fmla="*/ 328590 h 1160647"/>
                  <a:gd name="connsiteX423" fmla="*/ 156055 w 3024845"/>
                  <a:gd name="connsiteY423" fmla="*/ 246443 h 1160647"/>
                  <a:gd name="connsiteX424" fmla="*/ 160109 w 3024845"/>
                  <a:gd name="connsiteY424" fmla="*/ 0 h 1160647"/>
                  <a:gd name="connsiteX0" fmla="*/ 160109 w 3024845"/>
                  <a:gd name="connsiteY0" fmla="*/ 0 h 1160647"/>
                  <a:gd name="connsiteX1" fmla="*/ 162135 w 3024845"/>
                  <a:gd name="connsiteY1" fmla="*/ 246443 h 1160647"/>
                  <a:gd name="connsiteX2" fmla="*/ 200642 w 3024845"/>
                  <a:gd name="connsiteY2" fmla="*/ 326429 h 1160647"/>
                  <a:gd name="connsiteX3" fmla="*/ 202669 w 3024845"/>
                  <a:gd name="connsiteY3" fmla="*/ 326429 h 1160647"/>
                  <a:gd name="connsiteX4" fmla="*/ 216856 w 3024845"/>
                  <a:gd name="connsiteY4" fmla="*/ 326429 h 1160647"/>
                  <a:gd name="connsiteX5" fmla="*/ 216856 w 3024845"/>
                  <a:gd name="connsiteY5" fmla="*/ 350208 h 1160647"/>
                  <a:gd name="connsiteX6" fmla="*/ 217363 w 3024845"/>
                  <a:gd name="connsiteY6" fmla="*/ 351019 h 1160647"/>
                  <a:gd name="connsiteX7" fmla="*/ 220909 w 3024845"/>
                  <a:gd name="connsiteY7" fmla="*/ 356694 h 1160647"/>
                  <a:gd name="connsiteX8" fmla="*/ 220909 w 3024845"/>
                  <a:gd name="connsiteY8" fmla="*/ 471268 h 1160647"/>
                  <a:gd name="connsiteX9" fmla="*/ 223189 w 3024845"/>
                  <a:gd name="connsiteY9" fmla="*/ 471268 h 1160647"/>
                  <a:gd name="connsiteX10" fmla="*/ 239150 w 3024845"/>
                  <a:gd name="connsiteY10" fmla="*/ 471268 h 1160647"/>
                  <a:gd name="connsiteX11" fmla="*/ 239150 w 3024845"/>
                  <a:gd name="connsiteY11" fmla="*/ 611783 h 1160647"/>
                  <a:gd name="connsiteX12" fmla="*/ 240670 w 3024845"/>
                  <a:gd name="connsiteY12" fmla="*/ 611513 h 1160647"/>
                  <a:gd name="connsiteX13" fmla="*/ 251310 w 3024845"/>
                  <a:gd name="connsiteY13" fmla="*/ 609622 h 1160647"/>
                  <a:gd name="connsiteX14" fmla="*/ 249283 w 3024845"/>
                  <a:gd name="connsiteY14" fmla="*/ 698254 h 1160647"/>
                  <a:gd name="connsiteX15" fmla="*/ 250803 w 3024845"/>
                  <a:gd name="connsiteY15" fmla="*/ 698525 h 1160647"/>
                  <a:gd name="connsiteX16" fmla="*/ 261443 w 3024845"/>
                  <a:gd name="connsiteY16" fmla="*/ 700416 h 1160647"/>
                  <a:gd name="connsiteX17" fmla="*/ 261696 w 3024845"/>
                  <a:gd name="connsiteY17" fmla="*/ 701227 h 1160647"/>
                  <a:gd name="connsiteX18" fmla="*/ 263470 w 3024845"/>
                  <a:gd name="connsiteY18" fmla="*/ 706902 h 1160647"/>
                  <a:gd name="connsiteX19" fmla="*/ 264230 w 3024845"/>
                  <a:gd name="connsiteY19" fmla="*/ 704470 h 1160647"/>
                  <a:gd name="connsiteX20" fmla="*/ 269550 w 3024845"/>
                  <a:gd name="connsiteY20" fmla="*/ 687446 h 1160647"/>
                  <a:gd name="connsiteX21" fmla="*/ 271323 w 3024845"/>
                  <a:gd name="connsiteY21" fmla="*/ 687446 h 1160647"/>
                  <a:gd name="connsiteX22" fmla="*/ 283737 w 3024845"/>
                  <a:gd name="connsiteY22" fmla="*/ 687446 h 1160647"/>
                  <a:gd name="connsiteX23" fmla="*/ 283737 w 3024845"/>
                  <a:gd name="connsiteY23" fmla="*/ 719872 h 1160647"/>
                  <a:gd name="connsiteX24" fmla="*/ 284750 w 3024845"/>
                  <a:gd name="connsiteY24" fmla="*/ 720413 h 1160647"/>
                  <a:gd name="connsiteX25" fmla="*/ 291844 w 3024845"/>
                  <a:gd name="connsiteY25" fmla="*/ 724196 h 1160647"/>
                  <a:gd name="connsiteX26" fmla="*/ 291844 w 3024845"/>
                  <a:gd name="connsiteY26" fmla="*/ 725547 h 1160647"/>
                  <a:gd name="connsiteX27" fmla="*/ 291844 w 3024845"/>
                  <a:gd name="connsiteY27" fmla="*/ 735005 h 1160647"/>
                  <a:gd name="connsiteX28" fmla="*/ 336431 w 3024845"/>
                  <a:gd name="connsiteY28" fmla="*/ 735005 h 1160647"/>
                  <a:gd name="connsiteX29" fmla="*/ 336431 w 3024845"/>
                  <a:gd name="connsiteY29" fmla="*/ 736086 h 1160647"/>
                  <a:gd name="connsiteX30" fmla="*/ 336431 w 3024845"/>
                  <a:gd name="connsiteY30" fmla="*/ 743652 h 1160647"/>
                  <a:gd name="connsiteX31" fmla="*/ 338457 w 3024845"/>
                  <a:gd name="connsiteY31" fmla="*/ 743652 h 1160647"/>
                  <a:gd name="connsiteX32" fmla="*/ 352644 w 3024845"/>
                  <a:gd name="connsiteY32" fmla="*/ 743652 h 1160647"/>
                  <a:gd name="connsiteX33" fmla="*/ 352644 w 3024845"/>
                  <a:gd name="connsiteY33" fmla="*/ 713387 h 1160647"/>
                  <a:gd name="connsiteX34" fmla="*/ 397231 w 3024845"/>
                  <a:gd name="connsiteY34" fmla="*/ 713387 h 1160647"/>
                  <a:gd name="connsiteX35" fmla="*/ 397231 w 3024845"/>
                  <a:gd name="connsiteY35" fmla="*/ 712036 h 1160647"/>
                  <a:gd name="connsiteX36" fmla="*/ 397231 w 3024845"/>
                  <a:gd name="connsiteY36" fmla="*/ 702578 h 1160647"/>
                  <a:gd name="connsiteX37" fmla="*/ 398245 w 3024845"/>
                  <a:gd name="connsiteY37" fmla="*/ 702578 h 1160647"/>
                  <a:gd name="connsiteX38" fmla="*/ 405338 w 3024845"/>
                  <a:gd name="connsiteY38" fmla="*/ 702578 h 1160647"/>
                  <a:gd name="connsiteX39" fmla="*/ 405338 w 3024845"/>
                  <a:gd name="connsiteY39" fmla="*/ 700687 h 1160647"/>
                  <a:gd name="connsiteX40" fmla="*/ 405338 w 3024845"/>
                  <a:gd name="connsiteY40" fmla="*/ 687446 h 1160647"/>
                  <a:gd name="connsiteX41" fmla="*/ 406098 w 3024845"/>
                  <a:gd name="connsiteY41" fmla="*/ 687446 h 1160647"/>
                  <a:gd name="connsiteX42" fmla="*/ 411418 w 3024845"/>
                  <a:gd name="connsiteY42" fmla="*/ 687446 h 1160647"/>
                  <a:gd name="connsiteX43" fmla="*/ 411418 w 3024845"/>
                  <a:gd name="connsiteY43" fmla="*/ 686365 h 1160647"/>
                  <a:gd name="connsiteX44" fmla="*/ 411418 w 3024845"/>
                  <a:gd name="connsiteY44" fmla="*/ 678798 h 1160647"/>
                  <a:gd name="connsiteX45" fmla="*/ 413445 w 3024845"/>
                  <a:gd name="connsiteY45" fmla="*/ 678798 h 1160647"/>
                  <a:gd name="connsiteX46" fmla="*/ 427632 w 3024845"/>
                  <a:gd name="connsiteY46" fmla="*/ 678798 h 1160647"/>
                  <a:gd name="connsiteX47" fmla="*/ 427632 w 3024845"/>
                  <a:gd name="connsiteY47" fmla="*/ 679879 h 1160647"/>
                  <a:gd name="connsiteX48" fmla="*/ 427632 w 3024845"/>
                  <a:gd name="connsiteY48" fmla="*/ 687446 h 1160647"/>
                  <a:gd name="connsiteX49" fmla="*/ 449925 w 3024845"/>
                  <a:gd name="connsiteY49" fmla="*/ 687446 h 1160647"/>
                  <a:gd name="connsiteX50" fmla="*/ 449925 w 3024845"/>
                  <a:gd name="connsiteY50" fmla="*/ 685554 h 1160647"/>
                  <a:gd name="connsiteX51" fmla="*/ 449925 w 3024845"/>
                  <a:gd name="connsiteY51" fmla="*/ 672313 h 1160647"/>
                  <a:gd name="connsiteX52" fmla="*/ 451699 w 3024845"/>
                  <a:gd name="connsiteY52" fmla="*/ 672313 h 1160647"/>
                  <a:gd name="connsiteX53" fmla="*/ 464112 w 3024845"/>
                  <a:gd name="connsiteY53" fmla="*/ 672313 h 1160647"/>
                  <a:gd name="connsiteX54" fmla="*/ 464112 w 3024845"/>
                  <a:gd name="connsiteY54" fmla="*/ 696093 h 1160647"/>
                  <a:gd name="connsiteX55" fmla="*/ 465126 w 3024845"/>
                  <a:gd name="connsiteY55" fmla="*/ 696093 h 1160647"/>
                  <a:gd name="connsiteX56" fmla="*/ 472219 w 3024845"/>
                  <a:gd name="connsiteY56" fmla="*/ 696093 h 1160647"/>
                  <a:gd name="connsiteX57" fmla="*/ 472219 w 3024845"/>
                  <a:gd name="connsiteY57" fmla="*/ 695012 h 1160647"/>
                  <a:gd name="connsiteX58" fmla="*/ 472219 w 3024845"/>
                  <a:gd name="connsiteY58" fmla="*/ 687446 h 1160647"/>
                  <a:gd name="connsiteX59" fmla="*/ 473992 w 3024845"/>
                  <a:gd name="connsiteY59" fmla="*/ 687446 h 1160647"/>
                  <a:gd name="connsiteX60" fmla="*/ 486406 w 3024845"/>
                  <a:gd name="connsiteY60" fmla="*/ 687446 h 1160647"/>
                  <a:gd name="connsiteX61" fmla="*/ 486406 w 3024845"/>
                  <a:gd name="connsiteY61" fmla="*/ 713387 h 1160647"/>
                  <a:gd name="connsiteX62" fmla="*/ 488433 w 3024845"/>
                  <a:gd name="connsiteY62" fmla="*/ 713387 h 1160647"/>
                  <a:gd name="connsiteX63" fmla="*/ 502619 w 3024845"/>
                  <a:gd name="connsiteY63" fmla="*/ 713387 h 1160647"/>
                  <a:gd name="connsiteX64" fmla="*/ 502619 w 3024845"/>
                  <a:gd name="connsiteY64" fmla="*/ 715008 h 1160647"/>
                  <a:gd name="connsiteX65" fmla="*/ 502619 w 3024845"/>
                  <a:gd name="connsiteY65" fmla="*/ 726358 h 1160647"/>
                  <a:gd name="connsiteX66" fmla="*/ 503379 w 3024845"/>
                  <a:gd name="connsiteY66" fmla="*/ 726358 h 1160647"/>
                  <a:gd name="connsiteX67" fmla="*/ 508700 w 3024845"/>
                  <a:gd name="connsiteY67" fmla="*/ 726358 h 1160647"/>
                  <a:gd name="connsiteX68" fmla="*/ 508700 w 3024845"/>
                  <a:gd name="connsiteY68" fmla="*/ 725547 h 1160647"/>
                  <a:gd name="connsiteX69" fmla="*/ 508700 w 3024845"/>
                  <a:gd name="connsiteY69" fmla="*/ 719872 h 1160647"/>
                  <a:gd name="connsiteX70" fmla="*/ 539100 w 3024845"/>
                  <a:gd name="connsiteY70" fmla="*/ 719872 h 1160647"/>
                  <a:gd name="connsiteX71" fmla="*/ 539100 w 3024845"/>
                  <a:gd name="connsiteY71" fmla="*/ 743652 h 1160647"/>
                  <a:gd name="connsiteX72" fmla="*/ 540113 w 3024845"/>
                  <a:gd name="connsiteY72" fmla="*/ 743652 h 1160647"/>
                  <a:gd name="connsiteX73" fmla="*/ 547207 w 3024845"/>
                  <a:gd name="connsiteY73" fmla="*/ 743652 h 1160647"/>
                  <a:gd name="connsiteX74" fmla="*/ 547207 w 3024845"/>
                  <a:gd name="connsiteY74" fmla="*/ 744733 h 1160647"/>
                  <a:gd name="connsiteX75" fmla="*/ 547207 w 3024845"/>
                  <a:gd name="connsiteY75" fmla="*/ 752299 h 1160647"/>
                  <a:gd name="connsiteX76" fmla="*/ 547967 w 3024845"/>
                  <a:gd name="connsiteY76" fmla="*/ 752299 h 1160647"/>
                  <a:gd name="connsiteX77" fmla="*/ 553287 w 3024845"/>
                  <a:gd name="connsiteY77" fmla="*/ 752299 h 1160647"/>
                  <a:gd name="connsiteX78" fmla="*/ 553287 w 3024845"/>
                  <a:gd name="connsiteY78" fmla="*/ 750137 h 1160647"/>
                  <a:gd name="connsiteX79" fmla="*/ 553287 w 3024845"/>
                  <a:gd name="connsiteY79" fmla="*/ 735005 h 1160647"/>
                  <a:gd name="connsiteX80" fmla="*/ 554300 w 3024845"/>
                  <a:gd name="connsiteY80" fmla="*/ 735005 h 1160647"/>
                  <a:gd name="connsiteX81" fmla="*/ 561394 w 3024845"/>
                  <a:gd name="connsiteY81" fmla="*/ 735005 h 1160647"/>
                  <a:gd name="connsiteX82" fmla="*/ 561394 w 3024845"/>
                  <a:gd name="connsiteY82" fmla="*/ 736086 h 1160647"/>
                  <a:gd name="connsiteX83" fmla="*/ 561394 w 3024845"/>
                  <a:gd name="connsiteY83" fmla="*/ 743652 h 1160647"/>
                  <a:gd name="connsiteX84" fmla="*/ 566714 w 3024845"/>
                  <a:gd name="connsiteY84" fmla="*/ 741659 h 1160647"/>
                  <a:gd name="connsiteX85" fmla="*/ 567474 w 3024845"/>
                  <a:gd name="connsiteY85" fmla="*/ 740679 h 1160647"/>
                  <a:gd name="connsiteX86" fmla="*/ 567474 w 3024845"/>
                  <a:gd name="connsiteY86" fmla="*/ 735005 h 1160647"/>
                  <a:gd name="connsiteX87" fmla="*/ 605981 w 3024845"/>
                  <a:gd name="connsiteY87" fmla="*/ 735005 h 1160647"/>
                  <a:gd name="connsiteX88" fmla="*/ 605981 w 3024845"/>
                  <a:gd name="connsiteY88" fmla="*/ 758784 h 1160647"/>
                  <a:gd name="connsiteX89" fmla="*/ 608007 w 3024845"/>
                  <a:gd name="connsiteY89" fmla="*/ 758784 h 1160647"/>
                  <a:gd name="connsiteX90" fmla="*/ 622194 w 3024845"/>
                  <a:gd name="connsiteY90" fmla="*/ 758784 h 1160647"/>
                  <a:gd name="connsiteX91" fmla="*/ 622194 w 3024845"/>
                  <a:gd name="connsiteY91" fmla="*/ 759865 h 1160647"/>
                  <a:gd name="connsiteX92" fmla="*/ 622194 w 3024845"/>
                  <a:gd name="connsiteY92" fmla="*/ 767431 h 1160647"/>
                  <a:gd name="connsiteX93" fmla="*/ 623968 w 3024845"/>
                  <a:gd name="connsiteY93" fmla="*/ 767431 h 1160647"/>
                  <a:gd name="connsiteX94" fmla="*/ 636381 w 3024845"/>
                  <a:gd name="connsiteY94" fmla="*/ 767431 h 1160647"/>
                  <a:gd name="connsiteX95" fmla="*/ 636381 w 3024845"/>
                  <a:gd name="connsiteY95" fmla="*/ 743652 h 1160647"/>
                  <a:gd name="connsiteX96" fmla="*/ 637394 w 3024845"/>
                  <a:gd name="connsiteY96" fmla="*/ 743652 h 1160647"/>
                  <a:gd name="connsiteX97" fmla="*/ 644488 w 3024845"/>
                  <a:gd name="connsiteY97" fmla="*/ 743652 h 1160647"/>
                  <a:gd name="connsiteX98" fmla="*/ 644488 w 3024845"/>
                  <a:gd name="connsiteY98" fmla="*/ 711225 h 1160647"/>
                  <a:gd name="connsiteX99" fmla="*/ 645501 w 3024845"/>
                  <a:gd name="connsiteY99" fmla="*/ 711225 h 1160647"/>
                  <a:gd name="connsiteX100" fmla="*/ 652595 w 3024845"/>
                  <a:gd name="connsiteY100" fmla="*/ 711225 h 1160647"/>
                  <a:gd name="connsiteX101" fmla="*/ 652595 w 3024845"/>
                  <a:gd name="connsiteY101" fmla="*/ 709334 h 1160647"/>
                  <a:gd name="connsiteX102" fmla="*/ 652595 w 3024845"/>
                  <a:gd name="connsiteY102" fmla="*/ 696093 h 1160647"/>
                  <a:gd name="connsiteX103" fmla="*/ 651328 w 3024845"/>
                  <a:gd name="connsiteY103" fmla="*/ 694471 h 1160647"/>
                  <a:gd name="connsiteX104" fmla="*/ 656648 w 3024845"/>
                  <a:gd name="connsiteY104" fmla="*/ 683122 h 1160647"/>
                  <a:gd name="connsiteX105" fmla="*/ 664755 w 3024845"/>
                  <a:gd name="connsiteY105" fmla="*/ 711225 h 1160647"/>
                  <a:gd name="connsiteX106" fmla="*/ 665515 w 3024845"/>
                  <a:gd name="connsiteY106" fmla="*/ 711225 h 1160647"/>
                  <a:gd name="connsiteX107" fmla="*/ 670835 w 3024845"/>
                  <a:gd name="connsiteY107" fmla="*/ 711225 h 1160647"/>
                  <a:gd name="connsiteX108" fmla="*/ 670835 w 3024845"/>
                  <a:gd name="connsiteY108" fmla="*/ 605298 h 1160647"/>
                  <a:gd name="connsiteX109" fmla="*/ 672355 w 3024845"/>
                  <a:gd name="connsiteY109" fmla="*/ 605298 h 1160647"/>
                  <a:gd name="connsiteX110" fmla="*/ 682995 w 3024845"/>
                  <a:gd name="connsiteY110" fmla="*/ 605298 h 1160647"/>
                  <a:gd name="connsiteX111" fmla="*/ 682995 w 3024845"/>
                  <a:gd name="connsiteY111" fmla="*/ 557739 h 1160647"/>
                  <a:gd name="connsiteX112" fmla="*/ 709342 w 3024845"/>
                  <a:gd name="connsiteY112" fmla="*/ 557739 h 1160647"/>
                  <a:gd name="connsiteX113" fmla="*/ 709342 w 3024845"/>
                  <a:gd name="connsiteY113" fmla="*/ 536121 h 1160647"/>
                  <a:gd name="connsiteX114" fmla="*/ 743796 w 3024845"/>
                  <a:gd name="connsiteY114" fmla="*/ 536121 h 1160647"/>
                  <a:gd name="connsiteX115" fmla="*/ 743796 w 3024845"/>
                  <a:gd name="connsiteY115" fmla="*/ 538553 h 1160647"/>
                  <a:gd name="connsiteX116" fmla="*/ 743796 w 3024845"/>
                  <a:gd name="connsiteY116" fmla="*/ 555577 h 1160647"/>
                  <a:gd name="connsiteX117" fmla="*/ 746076 w 3024845"/>
                  <a:gd name="connsiteY117" fmla="*/ 555577 h 1160647"/>
                  <a:gd name="connsiteX118" fmla="*/ 762036 w 3024845"/>
                  <a:gd name="connsiteY118" fmla="*/ 555577 h 1160647"/>
                  <a:gd name="connsiteX119" fmla="*/ 762036 w 3024845"/>
                  <a:gd name="connsiteY119" fmla="*/ 603136 h 1160647"/>
                  <a:gd name="connsiteX120" fmla="*/ 763049 w 3024845"/>
                  <a:gd name="connsiteY120" fmla="*/ 603136 h 1160647"/>
                  <a:gd name="connsiteX121" fmla="*/ 770143 w 3024845"/>
                  <a:gd name="connsiteY121" fmla="*/ 603136 h 1160647"/>
                  <a:gd name="connsiteX122" fmla="*/ 784330 w 3024845"/>
                  <a:gd name="connsiteY122" fmla="*/ 607460 h 1160647"/>
                  <a:gd name="connsiteX123" fmla="*/ 784330 w 3024845"/>
                  <a:gd name="connsiteY123" fmla="*/ 646372 h 1160647"/>
                  <a:gd name="connsiteX124" fmla="*/ 785343 w 3024845"/>
                  <a:gd name="connsiteY124" fmla="*/ 646372 h 1160647"/>
                  <a:gd name="connsiteX125" fmla="*/ 792436 w 3024845"/>
                  <a:gd name="connsiteY125" fmla="*/ 646372 h 1160647"/>
                  <a:gd name="connsiteX126" fmla="*/ 792436 w 3024845"/>
                  <a:gd name="connsiteY126" fmla="*/ 647993 h 1160647"/>
                  <a:gd name="connsiteX127" fmla="*/ 792436 w 3024845"/>
                  <a:gd name="connsiteY127" fmla="*/ 659342 h 1160647"/>
                  <a:gd name="connsiteX128" fmla="*/ 794463 w 3024845"/>
                  <a:gd name="connsiteY128" fmla="*/ 659342 h 1160647"/>
                  <a:gd name="connsiteX129" fmla="*/ 808650 w 3024845"/>
                  <a:gd name="connsiteY129" fmla="*/ 659342 h 1160647"/>
                  <a:gd name="connsiteX130" fmla="*/ 814730 w 3024845"/>
                  <a:gd name="connsiteY130" fmla="*/ 665828 h 1160647"/>
                  <a:gd name="connsiteX131" fmla="*/ 814730 w 3024845"/>
                  <a:gd name="connsiteY131" fmla="*/ 687446 h 1160647"/>
                  <a:gd name="connsiteX132" fmla="*/ 817010 w 3024845"/>
                  <a:gd name="connsiteY132" fmla="*/ 687446 h 1160647"/>
                  <a:gd name="connsiteX133" fmla="*/ 832970 w 3024845"/>
                  <a:gd name="connsiteY133" fmla="*/ 687446 h 1160647"/>
                  <a:gd name="connsiteX134" fmla="*/ 832970 w 3024845"/>
                  <a:gd name="connsiteY134" fmla="*/ 688526 h 1160647"/>
                  <a:gd name="connsiteX135" fmla="*/ 832970 w 3024845"/>
                  <a:gd name="connsiteY135" fmla="*/ 696093 h 1160647"/>
                  <a:gd name="connsiteX136" fmla="*/ 834237 w 3024845"/>
                  <a:gd name="connsiteY136" fmla="*/ 696093 h 1160647"/>
                  <a:gd name="connsiteX137" fmla="*/ 843104 w 3024845"/>
                  <a:gd name="connsiteY137" fmla="*/ 696093 h 1160647"/>
                  <a:gd name="connsiteX138" fmla="*/ 843104 w 3024845"/>
                  <a:gd name="connsiteY138" fmla="*/ 698254 h 1160647"/>
                  <a:gd name="connsiteX139" fmla="*/ 843104 w 3024845"/>
                  <a:gd name="connsiteY139" fmla="*/ 713387 h 1160647"/>
                  <a:gd name="connsiteX140" fmla="*/ 847157 w 3024845"/>
                  <a:gd name="connsiteY140" fmla="*/ 711495 h 1160647"/>
                  <a:gd name="connsiteX141" fmla="*/ 847157 w 3024845"/>
                  <a:gd name="connsiteY141" fmla="*/ 698254 h 1160647"/>
                  <a:gd name="connsiteX142" fmla="*/ 848170 w 3024845"/>
                  <a:gd name="connsiteY142" fmla="*/ 698254 h 1160647"/>
                  <a:gd name="connsiteX143" fmla="*/ 855264 w 3024845"/>
                  <a:gd name="connsiteY143" fmla="*/ 698254 h 1160647"/>
                  <a:gd name="connsiteX144" fmla="*/ 855264 w 3024845"/>
                  <a:gd name="connsiteY144" fmla="*/ 699876 h 1160647"/>
                  <a:gd name="connsiteX145" fmla="*/ 855264 w 3024845"/>
                  <a:gd name="connsiteY145" fmla="*/ 711225 h 1160647"/>
                  <a:gd name="connsiteX146" fmla="*/ 856024 w 3024845"/>
                  <a:gd name="connsiteY146" fmla="*/ 711225 h 1160647"/>
                  <a:gd name="connsiteX147" fmla="*/ 861344 w 3024845"/>
                  <a:gd name="connsiteY147" fmla="*/ 711225 h 1160647"/>
                  <a:gd name="connsiteX148" fmla="*/ 909984 w 3024845"/>
                  <a:gd name="connsiteY148" fmla="*/ 706902 h 1160647"/>
                  <a:gd name="connsiteX149" fmla="*/ 909984 w 3024845"/>
                  <a:gd name="connsiteY149" fmla="*/ 708253 h 1160647"/>
                  <a:gd name="connsiteX150" fmla="*/ 909984 w 3024845"/>
                  <a:gd name="connsiteY150" fmla="*/ 717710 h 1160647"/>
                  <a:gd name="connsiteX151" fmla="*/ 910744 w 3024845"/>
                  <a:gd name="connsiteY151" fmla="*/ 717710 h 1160647"/>
                  <a:gd name="connsiteX152" fmla="*/ 916065 w 3024845"/>
                  <a:gd name="connsiteY152" fmla="*/ 717710 h 1160647"/>
                  <a:gd name="connsiteX153" fmla="*/ 916065 w 3024845"/>
                  <a:gd name="connsiteY153" fmla="*/ 719872 h 1160647"/>
                  <a:gd name="connsiteX154" fmla="*/ 916065 w 3024845"/>
                  <a:gd name="connsiteY154" fmla="*/ 735005 h 1160647"/>
                  <a:gd name="connsiteX155" fmla="*/ 918091 w 3024845"/>
                  <a:gd name="connsiteY155" fmla="*/ 733654 h 1160647"/>
                  <a:gd name="connsiteX156" fmla="*/ 932278 w 3024845"/>
                  <a:gd name="connsiteY156" fmla="*/ 724196 h 1160647"/>
                  <a:gd name="connsiteX157" fmla="*/ 938358 w 3024845"/>
                  <a:gd name="connsiteY157" fmla="*/ 683122 h 1160647"/>
                  <a:gd name="connsiteX158" fmla="*/ 939118 w 3024845"/>
                  <a:gd name="connsiteY158" fmla="*/ 682852 h 1160647"/>
                  <a:gd name="connsiteX159" fmla="*/ 944438 w 3024845"/>
                  <a:gd name="connsiteY159" fmla="*/ 680960 h 1160647"/>
                  <a:gd name="connsiteX160" fmla="*/ 946465 w 3024845"/>
                  <a:gd name="connsiteY160" fmla="*/ 611783 h 1160647"/>
                  <a:gd name="connsiteX161" fmla="*/ 948492 w 3024845"/>
                  <a:gd name="connsiteY161" fmla="*/ 680960 h 1160647"/>
                  <a:gd name="connsiteX162" fmla="*/ 949252 w 3024845"/>
                  <a:gd name="connsiteY162" fmla="*/ 681230 h 1160647"/>
                  <a:gd name="connsiteX163" fmla="*/ 954572 w 3024845"/>
                  <a:gd name="connsiteY163" fmla="*/ 683122 h 1160647"/>
                  <a:gd name="connsiteX164" fmla="*/ 954572 w 3024845"/>
                  <a:gd name="connsiteY164" fmla="*/ 596651 h 1160647"/>
                  <a:gd name="connsiteX165" fmla="*/ 958625 w 3024845"/>
                  <a:gd name="connsiteY165" fmla="*/ 564224 h 1160647"/>
                  <a:gd name="connsiteX166" fmla="*/ 997132 w 3024845"/>
                  <a:gd name="connsiteY166" fmla="*/ 564224 h 1160647"/>
                  <a:gd name="connsiteX167" fmla="*/ 997132 w 3024845"/>
                  <a:gd name="connsiteY167" fmla="*/ 596651 h 1160647"/>
                  <a:gd name="connsiteX168" fmla="*/ 997892 w 3024845"/>
                  <a:gd name="connsiteY168" fmla="*/ 596651 h 1160647"/>
                  <a:gd name="connsiteX169" fmla="*/ 1003212 w 3024845"/>
                  <a:gd name="connsiteY169" fmla="*/ 596651 h 1160647"/>
                  <a:gd name="connsiteX170" fmla="*/ 1003212 w 3024845"/>
                  <a:gd name="connsiteY170" fmla="*/ 514503 h 1160647"/>
                  <a:gd name="connsiteX171" fmla="*/ 1004986 w 3024845"/>
                  <a:gd name="connsiteY171" fmla="*/ 514503 h 1160647"/>
                  <a:gd name="connsiteX172" fmla="*/ 1017399 w 3024845"/>
                  <a:gd name="connsiteY172" fmla="*/ 514503 h 1160647"/>
                  <a:gd name="connsiteX173" fmla="*/ 1017399 w 3024845"/>
                  <a:gd name="connsiteY173" fmla="*/ 512612 h 1160647"/>
                  <a:gd name="connsiteX174" fmla="*/ 1017399 w 3024845"/>
                  <a:gd name="connsiteY174" fmla="*/ 499371 h 1160647"/>
                  <a:gd name="connsiteX175" fmla="*/ 1039693 w 3024845"/>
                  <a:gd name="connsiteY175" fmla="*/ 499371 h 1160647"/>
                  <a:gd name="connsiteX176" fmla="*/ 1039693 w 3024845"/>
                  <a:gd name="connsiteY176" fmla="*/ 498290 h 1160647"/>
                  <a:gd name="connsiteX177" fmla="*/ 1039693 w 3024845"/>
                  <a:gd name="connsiteY177" fmla="*/ 490724 h 1160647"/>
                  <a:gd name="connsiteX178" fmla="*/ 1041466 w 3024845"/>
                  <a:gd name="connsiteY178" fmla="*/ 490724 h 1160647"/>
                  <a:gd name="connsiteX179" fmla="*/ 1053880 w 3024845"/>
                  <a:gd name="connsiteY179" fmla="*/ 490724 h 1160647"/>
                  <a:gd name="connsiteX180" fmla="*/ 1053880 w 3024845"/>
                  <a:gd name="connsiteY180" fmla="*/ 491805 h 1160647"/>
                  <a:gd name="connsiteX181" fmla="*/ 1053880 w 3024845"/>
                  <a:gd name="connsiteY181" fmla="*/ 499371 h 1160647"/>
                  <a:gd name="connsiteX182" fmla="*/ 1054640 w 3024845"/>
                  <a:gd name="connsiteY182" fmla="*/ 499371 h 1160647"/>
                  <a:gd name="connsiteX183" fmla="*/ 1059960 w 3024845"/>
                  <a:gd name="connsiteY183" fmla="*/ 499371 h 1160647"/>
                  <a:gd name="connsiteX184" fmla="*/ 1070093 w 3024845"/>
                  <a:gd name="connsiteY184" fmla="*/ 495047 h 1160647"/>
                  <a:gd name="connsiteX185" fmla="*/ 1074146 w 3024845"/>
                  <a:gd name="connsiteY185" fmla="*/ 498290 h 1160647"/>
                  <a:gd name="connsiteX186" fmla="*/ 1074146 w 3024845"/>
                  <a:gd name="connsiteY186" fmla="*/ 490724 h 1160647"/>
                  <a:gd name="connsiteX187" fmla="*/ 1076426 w 3024845"/>
                  <a:gd name="connsiteY187" fmla="*/ 490724 h 1160647"/>
                  <a:gd name="connsiteX188" fmla="*/ 1092387 w 3024845"/>
                  <a:gd name="connsiteY188" fmla="*/ 490724 h 1160647"/>
                  <a:gd name="connsiteX189" fmla="*/ 1092387 w 3024845"/>
                  <a:gd name="connsiteY189" fmla="*/ 491805 h 1160647"/>
                  <a:gd name="connsiteX190" fmla="*/ 1092387 w 3024845"/>
                  <a:gd name="connsiteY190" fmla="*/ 499371 h 1160647"/>
                  <a:gd name="connsiteX191" fmla="*/ 1122787 w 3024845"/>
                  <a:gd name="connsiteY191" fmla="*/ 499371 h 1160647"/>
                  <a:gd name="connsiteX192" fmla="*/ 1122787 w 3024845"/>
                  <a:gd name="connsiteY192" fmla="*/ 500992 h 1160647"/>
                  <a:gd name="connsiteX193" fmla="*/ 1122787 w 3024845"/>
                  <a:gd name="connsiteY193" fmla="*/ 512342 h 1160647"/>
                  <a:gd name="connsiteX194" fmla="*/ 1149134 w 3024845"/>
                  <a:gd name="connsiteY194" fmla="*/ 512342 h 1160647"/>
                  <a:gd name="connsiteX195" fmla="*/ 1149134 w 3024845"/>
                  <a:gd name="connsiteY195" fmla="*/ 542606 h 1160647"/>
                  <a:gd name="connsiteX196" fmla="*/ 1149894 w 3024845"/>
                  <a:gd name="connsiteY196" fmla="*/ 542606 h 1160647"/>
                  <a:gd name="connsiteX197" fmla="*/ 1155214 w 3024845"/>
                  <a:gd name="connsiteY197" fmla="*/ 542606 h 1160647"/>
                  <a:gd name="connsiteX198" fmla="*/ 1155214 w 3024845"/>
                  <a:gd name="connsiteY198" fmla="*/ 543687 h 1160647"/>
                  <a:gd name="connsiteX199" fmla="*/ 1155214 w 3024845"/>
                  <a:gd name="connsiteY199" fmla="*/ 551254 h 1160647"/>
                  <a:gd name="connsiteX200" fmla="*/ 1159268 w 3024845"/>
                  <a:gd name="connsiteY200" fmla="*/ 581518 h 1160647"/>
                  <a:gd name="connsiteX201" fmla="*/ 1160028 w 3024845"/>
                  <a:gd name="connsiteY201" fmla="*/ 581518 h 1160647"/>
                  <a:gd name="connsiteX202" fmla="*/ 1165348 w 3024845"/>
                  <a:gd name="connsiteY202" fmla="*/ 581518 h 1160647"/>
                  <a:gd name="connsiteX203" fmla="*/ 1165348 w 3024845"/>
                  <a:gd name="connsiteY203" fmla="*/ 582329 h 1160647"/>
                  <a:gd name="connsiteX204" fmla="*/ 1165348 w 3024845"/>
                  <a:gd name="connsiteY204" fmla="*/ 588004 h 1160647"/>
                  <a:gd name="connsiteX205" fmla="*/ 1166361 w 3024845"/>
                  <a:gd name="connsiteY205" fmla="*/ 588004 h 1160647"/>
                  <a:gd name="connsiteX206" fmla="*/ 1173454 w 3024845"/>
                  <a:gd name="connsiteY206" fmla="*/ 588004 h 1160647"/>
                  <a:gd name="connsiteX207" fmla="*/ 1173454 w 3024845"/>
                  <a:gd name="connsiteY207" fmla="*/ 618269 h 1160647"/>
                  <a:gd name="connsiteX208" fmla="*/ 1175481 w 3024845"/>
                  <a:gd name="connsiteY208" fmla="*/ 618269 h 1160647"/>
                  <a:gd name="connsiteX209" fmla="*/ 1189668 w 3024845"/>
                  <a:gd name="connsiteY209" fmla="*/ 618269 h 1160647"/>
                  <a:gd name="connsiteX210" fmla="*/ 1189668 w 3024845"/>
                  <a:gd name="connsiteY210" fmla="*/ 642048 h 1160647"/>
                  <a:gd name="connsiteX211" fmla="*/ 1191695 w 3024845"/>
                  <a:gd name="connsiteY211" fmla="*/ 643669 h 1160647"/>
                  <a:gd name="connsiteX212" fmla="*/ 1191695 w 3024845"/>
                  <a:gd name="connsiteY212" fmla="*/ 655019 h 1160647"/>
                  <a:gd name="connsiteX213" fmla="*/ 1192455 w 3024845"/>
                  <a:gd name="connsiteY213" fmla="*/ 655019 h 1160647"/>
                  <a:gd name="connsiteX214" fmla="*/ 1197775 w 3024845"/>
                  <a:gd name="connsiteY214" fmla="*/ 655019 h 1160647"/>
                  <a:gd name="connsiteX215" fmla="*/ 1197775 w 3024845"/>
                  <a:gd name="connsiteY215" fmla="*/ 678798 h 1160647"/>
                  <a:gd name="connsiteX216" fmla="*/ 1199041 w 3024845"/>
                  <a:gd name="connsiteY216" fmla="*/ 678798 h 1160647"/>
                  <a:gd name="connsiteX217" fmla="*/ 1207908 w 3024845"/>
                  <a:gd name="connsiteY217" fmla="*/ 678798 h 1160647"/>
                  <a:gd name="connsiteX218" fmla="*/ 1209935 w 3024845"/>
                  <a:gd name="connsiteY218" fmla="*/ 682852 h 1160647"/>
                  <a:gd name="connsiteX219" fmla="*/ 1209935 w 3024845"/>
                  <a:gd name="connsiteY219" fmla="*/ 696093 h 1160647"/>
                  <a:gd name="connsiteX220" fmla="*/ 1211455 w 3024845"/>
                  <a:gd name="connsiteY220" fmla="*/ 694201 h 1160647"/>
                  <a:gd name="connsiteX221" fmla="*/ 1222095 w 3024845"/>
                  <a:gd name="connsiteY221" fmla="*/ 680960 h 1160647"/>
                  <a:gd name="connsiteX222" fmla="*/ 1250469 w 3024845"/>
                  <a:gd name="connsiteY222" fmla="*/ 680960 h 1160647"/>
                  <a:gd name="connsiteX223" fmla="*/ 1250469 w 3024845"/>
                  <a:gd name="connsiteY223" fmla="*/ 767431 h 1160647"/>
                  <a:gd name="connsiteX224" fmla="*/ 1251229 w 3024845"/>
                  <a:gd name="connsiteY224" fmla="*/ 767431 h 1160647"/>
                  <a:gd name="connsiteX225" fmla="*/ 1256549 w 3024845"/>
                  <a:gd name="connsiteY225" fmla="*/ 767431 h 1160647"/>
                  <a:gd name="connsiteX226" fmla="*/ 1257309 w 3024845"/>
                  <a:gd name="connsiteY226" fmla="*/ 766080 h 1160647"/>
                  <a:gd name="connsiteX227" fmla="*/ 1262629 w 3024845"/>
                  <a:gd name="connsiteY227" fmla="*/ 756622 h 1160647"/>
                  <a:gd name="connsiteX228" fmla="*/ 1262629 w 3024845"/>
                  <a:gd name="connsiteY228" fmla="*/ 758514 h 1160647"/>
                  <a:gd name="connsiteX229" fmla="*/ 1262629 w 3024845"/>
                  <a:gd name="connsiteY229" fmla="*/ 771755 h 1160647"/>
                  <a:gd name="connsiteX230" fmla="*/ 1266682 w 3024845"/>
                  <a:gd name="connsiteY230" fmla="*/ 726358 h 1160647"/>
                  <a:gd name="connsiteX231" fmla="*/ 1267442 w 3024845"/>
                  <a:gd name="connsiteY231" fmla="*/ 726358 h 1160647"/>
                  <a:gd name="connsiteX232" fmla="*/ 1272762 w 3024845"/>
                  <a:gd name="connsiteY232" fmla="*/ 726358 h 1160647"/>
                  <a:gd name="connsiteX233" fmla="*/ 1272762 w 3024845"/>
                  <a:gd name="connsiteY233" fmla="*/ 661504 h 1160647"/>
                  <a:gd name="connsiteX234" fmla="*/ 1273776 w 3024845"/>
                  <a:gd name="connsiteY234" fmla="*/ 661504 h 1160647"/>
                  <a:gd name="connsiteX235" fmla="*/ 1280869 w 3024845"/>
                  <a:gd name="connsiteY235" fmla="*/ 661504 h 1160647"/>
                  <a:gd name="connsiteX236" fmla="*/ 1293029 w 3024845"/>
                  <a:gd name="connsiteY236" fmla="*/ 618269 h 1160647"/>
                  <a:gd name="connsiteX237" fmla="*/ 1294296 w 3024845"/>
                  <a:gd name="connsiteY237" fmla="*/ 618269 h 1160647"/>
                  <a:gd name="connsiteX238" fmla="*/ 1303163 w 3024845"/>
                  <a:gd name="connsiteY238" fmla="*/ 618269 h 1160647"/>
                  <a:gd name="connsiteX239" fmla="*/ 1313296 w 3024845"/>
                  <a:gd name="connsiteY239" fmla="*/ 661504 h 1160647"/>
                  <a:gd name="connsiteX240" fmla="*/ 1314309 w 3024845"/>
                  <a:gd name="connsiteY240" fmla="*/ 661504 h 1160647"/>
                  <a:gd name="connsiteX241" fmla="*/ 1321403 w 3024845"/>
                  <a:gd name="connsiteY241" fmla="*/ 661504 h 1160647"/>
                  <a:gd name="connsiteX242" fmla="*/ 1321403 w 3024845"/>
                  <a:gd name="connsiteY242" fmla="*/ 700416 h 1160647"/>
                  <a:gd name="connsiteX243" fmla="*/ 1323176 w 3024845"/>
                  <a:gd name="connsiteY243" fmla="*/ 700416 h 1160647"/>
                  <a:gd name="connsiteX244" fmla="*/ 1335590 w 3024845"/>
                  <a:gd name="connsiteY244" fmla="*/ 700416 h 1160647"/>
                  <a:gd name="connsiteX245" fmla="*/ 1335590 w 3024845"/>
                  <a:gd name="connsiteY245" fmla="*/ 702578 h 1160647"/>
                  <a:gd name="connsiteX246" fmla="*/ 1335590 w 3024845"/>
                  <a:gd name="connsiteY246" fmla="*/ 717710 h 1160647"/>
                  <a:gd name="connsiteX247" fmla="*/ 1339643 w 3024845"/>
                  <a:gd name="connsiteY247" fmla="*/ 715549 h 1160647"/>
                  <a:gd name="connsiteX248" fmla="*/ 1339643 w 3024845"/>
                  <a:gd name="connsiteY248" fmla="*/ 700416 h 1160647"/>
                  <a:gd name="connsiteX249" fmla="*/ 1341163 w 3024845"/>
                  <a:gd name="connsiteY249" fmla="*/ 700416 h 1160647"/>
                  <a:gd name="connsiteX250" fmla="*/ 1351803 w 3024845"/>
                  <a:gd name="connsiteY250" fmla="*/ 700416 h 1160647"/>
                  <a:gd name="connsiteX251" fmla="*/ 1351803 w 3024845"/>
                  <a:gd name="connsiteY251" fmla="*/ 702037 h 1160647"/>
                  <a:gd name="connsiteX252" fmla="*/ 1351803 w 3024845"/>
                  <a:gd name="connsiteY252" fmla="*/ 713387 h 1160647"/>
                  <a:gd name="connsiteX253" fmla="*/ 1382204 w 3024845"/>
                  <a:gd name="connsiteY253" fmla="*/ 713387 h 1160647"/>
                  <a:gd name="connsiteX254" fmla="*/ 1382204 w 3024845"/>
                  <a:gd name="connsiteY254" fmla="*/ 676637 h 1160647"/>
                  <a:gd name="connsiteX255" fmla="*/ 1383470 w 3024845"/>
                  <a:gd name="connsiteY255" fmla="*/ 676637 h 1160647"/>
                  <a:gd name="connsiteX256" fmla="*/ 1392337 w 3024845"/>
                  <a:gd name="connsiteY256" fmla="*/ 676637 h 1160647"/>
                  <a:gd name="connsiteX257" fmla="*/ 1392337 w 3024845"/>
                  <a:gd name="connsiteY257" fmla="*/ 698254 h 1160647"/>
                  <a:gd name="connsiteX258" fmla="*/ 1394364 w 3024845"/>
                  <a:gd name="connsiteY258" fmla="*/ 665828 h 1160647"/>
                  <a:gd name="connsiteX259" fmla="*/ 1416657 w 3024845"/>
                  <a:gd name="connsiteY259" fmla="*/ 665828 h 1160647"/>
                  <a:gd name="connsiteX260" fmla="*/ 1416657 w 3024845"/>
                  <a:gd name="connsiteY260" fmla="*/ 664206 h 1160647"/>
                  <a:gd name="connsiteX261" fmla="*/ 1416657 w 3024845"/>
                  <a:gd name="connsiteY261" fmla="*/ 652857 h 1160647"/>
                  <a:gd name="connsiteX262" fmla="*/ 1417417 w 3024845"/>
                  <a:gd name="connsiteY262" fmla="*/ 652857 h 1160647"/>
                  <a:gd name="connsiteX263" fmla="*/ 1422737 w 3024845"/>
                  <a:gd name="connsiteY263" fmla="*/ 652857 h 1160647"/>
                  <a:gd name="connsiteX264" fmla="*/ 1422737 w 3024845"/>
                  <a:gd name="connsiteY264" fmla="*/ 650966 h 1160647"/>
                  <a:gd name="connsiteX265" fmla="*/ 1422737 w 3024845"/>
                  <a:gd name="connsiteY265" fmla="*/ 637725 h 1160647"/>
                  <a:gd name="connsiteX266" fmla="*/ 1426791 w 3024845"/>
                  <a:gd name="connsiteY266" fmla="*/ 644210 h 1160647"/>
                  <a:gd name="connsiteX267" fmla="*/ 1429071 w 3024845"/>
                  <a:gd name="connsiteY267" fmla="*/ 644210 h 1160647"/>
                  <a:gd name="connsiteX268" fmla="*/ 1445031 w 3024845"/>
                  <a:gd name="connsiteY268" fmla="*/ 644210 h 1160647"/>
                  <a:gd name="connsiteX269" fmla="*/ 1445031 w 3024845"/>
                  <a:gd name="connsiteY269" fmla="*/ 643399 h 1160647"/>
                  <a:gd name="connsiteX270" fmla="*/ 1445031 w 3024845"/>
                  <a:gd name="connsiteY270" fmla="*/ 637725 h 1160647"/>
                  <a:gd name="connsiteX271" fmla="*/ 1445791 w 3024845"/>
                  <a:gd name="connsiteY271" fmla="*/ 637725 h 1160647"/>
                  <a:gd name="connsiteX272" fmla="*/ 1451111 w 3024845"/>
                  <a:gd name="connsiteY272" fmla="*/ 637725 h 1160647"/>
                  <a:gd name="connsiteX273" fmla="*/ 1451111 w 3024845"/>
                  <a:gd name="connsiteY273" fmla="*/ 639076 h 1160647"/>
                  <a:gd name="connsiteX274" fmla="*/ 1451111 w 3024845"/>
                  <a:gd name="connsiteY274" fmla="*/ 648534 h 1160647"/>
                  <a:gd name="connsiteX275" fmla="*/ 1489618 w 3024845"/>
                  <a:gd name="connsiteY275" fmla="*/ 648534 h 1160647"/>
                  <a:gd name="connsiteX276" fmla="*/ 1489618 w 3024845"/>
                  <a:gd name="connsiteY276" fmla="*/ 786887 h 1160647"/>
                  <a:gd name="connsiteX277" fmla="*/ 1491138 w 3024845"/>
                  <a:gd name="connsiteY277" fmla="*/ 786887 h 1160647"/>
                  <a:gd name="connsiteX278" fmla="*/ 1501778 w 3024845"/>
                  <a:gd name="connsiteY278" fmla="*/ 786887 h 1160647"/>
                  <a:gd name="connsiteX279" fmla="*/ 1501778 w 3024845"/>
                  <a:gd name="connsiteY279" fmla="*/ 773917 h 1160647"/>
                  <a:gd name="connsiteX280" fmla="*/ 1505832 w 3024845"/>
                  <a:gd name="connsiteY280" fmla="*/ 773917 h 1160647"/>
                  <a:gd name="connsiteX281" fmla="*/ 1505832 w 3024845"/>
                  <a:gd name="connsiteY281" fmla="*/ 786887 h 1160647"/>
                  <a:gd name="connsiteX282" fmla="*/ 1536232 w 3024845"/>
                  <a:gd name="connsiteY282" fmla="*/ 786887 h 1160647"/>
                  <a:gd name="connsiteX283" fmla="*/ 1536232 w 3024845"/>
                  <a:gd name="connsiteY283" fmla="*/ 756622 h 1160647"/>
                  <a:gd name="connsiteX284" fmla="*/ 1548392 w 3024845"/>
                  <a:gd name="connsiteY284" fmla="*/ 756622 h 1160647"/>
                  <a:gd name="connsiteX285" fmla="*/ 1560552 w 3024845"/>
                  <a:gd name="connsiteY285" fmla="*/ 754461 h 1160647"/>
                  <a:gd name="connsiteX286" fmla="*/ 1564606 w 3024845"/>
                  <a:gd name="connsiteY286" fmla="*/ 756622 h 1160647"/>
                  <a:gd name="connsiteX287" fmla="*/ 1574739 w 3024845"/>
                  <a:gd name="connsiteY287" fmla="*/ 756622 h 1160647"/>
                  <a:gd name="connsiteX288" fmla="*/ 1574739 w 3024845"/>
                  <a:gd name="connsiteY288" fmla="*/ 786887 h 1160647"/>
                  <a:gd name="connsiteX289" fmla="*/ 1582846 w 3024845"/>
                  <a:gd name="connsiteY289" fmla="*/ 786887 h 1160647"/>
                  <a:gd name="connsiteX290" fmla="*/ 1582846 w 3024845"/>
                  <a:gd name="connsiteY290" fmla="*/ 804182 h 1160647"/>
                  <a:gd name="connsiteX291" fmla="*/ 1592182 w 3024845"/>
                  <a:gd name="connsiteY291" fmla="*/ 805087 h 1160647"/>
                  <a:gd name="connsiteX292" fmla="*/ 1605140 w 3024845"/>
                  <a:gd name="connsiteY292" fmla="*/ 805087 h 1160647"/>
                  <a:gd name="connsiteX293" fmla="*/ 1605140 w 3024845"/>
                  <a:gd name="connsiteY293" fmla="*/ 789049 h 1160647"/>
                  <a:gd name="connsiteX294" fmla="*/ 1673096 w 3024845"/>
                  <a:gd name="connsiteY294" fmla="*/ 789049 h 1160647"/>
                  <a:gd name="connsiteX295" fmla="*/ 1673096 w 3024845"/>
                  <a:gd name="connsiteY295" fmla="*/ 703796 h 1160647"/>
                  <a:gd name="connsiteX296" fmla="*/ 1745104 w 3024845"/>
                  <a:gd name="connsiteY296" fmla="*/ 703796 h 1160647"/>
                  <a:gd name="connsiteX297" fmla="*/ 1745104 w 3024845"/>
                  <a:gd name="connsiteY297" fmla="*/ 782564 h 1160647"/>
                  <a:gd name="connsiteX298" fmla="*/ 1747008 w 3024845"/>
                  <a:gd name="connsiteY298" fmla="*/ 782564 h 1160647"/>
                  <a:gd name="connsiteX299" fmla="*/ 1748250 w 3024845"/>
                  <a:gd name="connsiteY299" fmla="*/ 805087 h 1160647"/>
                  <a:gd name="connsiteX300" fmla="*/ 1757926 w 3024845"/>
                  <a:gd name="connsiteY300" fmla="*/ 805087 h 1160647"/>
                  <a:gd name="connsiteX301" fmla="*/ 1759168 w 3024845"/>
                  <a:gd name="connsiteY301" fmla="*/ 782564 h 1160647"/>
                  <a:gd name="connsiteX302" fmla="*/ 1765248 w 3024845"/>
                  <a:gd name="connsiteY302" fmla="*/ 782564 h 1160647"/>
                  <a:gd name="connsiteX303" fmla="*/ 1766490 w 3024845"/>
                  <a:gd name="connsiteY303" fmla="*/ 805087 h 1160647"/>
                  <a:gd name="connsiteX304" fmla="*/ 1817112 w 3024845"/>
                  <a:gd name="connsiteY304" fmla="*/ 805087 h 1160647"/>
                  <a:gd name="connsiteX305" fmla="*/ 1817112 w 3024845"/>
                  <a:gd name="connsiteY305" fmla="*/ 642059 h 1160647"/>
                  <a:gd name="connsiteX306" fmla="*/ 2014439 w 3024845"/>
                  <a:gd name="connsiteY306" fmla="*/ 642059 h 1160647"/>
                  <a:gd name="connsiteX307" fmla="*/ 2014439 w 3024845"/>
                  <a:gd name="connsiteY307" fmla="*/ 805087 h 1160647"/>
                  <a:gd name="connsiteX308" fmla="*/ 2033136 w 3024845"/>
                  <a:gd name="connsiteY308" fmla="*/ 805087 h 1160647"/>
                  <a:gd name="connsiteX309" fmla="*/ 2033136 w 3024845"/>
                  <a:gd name="connsiteY309" fmla="*/ 722394 h 1160647"/>
                  <a:gd name="connsiteX310" fmla="*/ 2128256 w 3024845"/>
                  <a:gd name="connsiteY310" fmla="*/ 722394 h 1160647"/>
                  <a:gd name="connsiteX311" fmla="*/ 2140186 w 3024845"/>
                  <a:gd name="connsiteY311" fmla="*/ 404253 h 1160647"/>
                  <a:gd name="connsiteX312" fmla="*/ 2128026 w 3024845"/>
                  <a:gd name="connsiteY312" fmla="*/ 382635 h 1160647"/>
                  <a:gd name="connsiteX313" fmla="*/ 2121946 w 3024845"/>
                  <a:gd name="connsiteY313" fmla="*/ 378311 h 1160647"/>
                  <a:gd name="connsiteX314" fmla="*/ 2130053 w 3024845"/>
                  <a:gd name="connsiteY314" fmla="*/ 354532 h 1160647"/>
                  <a:gd name="connsiteX315" fmla="*/ 2130053 w 3024845"/>
                  <a:gd name="connsiteY315" fmla="*/ 337238 h 1160647"/>
                  <a:gd name="connsiteX316" fmla="*/ 2144240 w 3024845"/>
                  <a:gd name="connsiteY316" fmla="*/ 337238 h 1160647"/>
                  <a:gd name="connsiteX317" fmla="*/ 2144240 w 3024845"/>
                  <a:gd name="connsiteY317" fmla="*/ 315620 h 1160647"/>
                  <a:gd name="connsiteX318" fmla="*/ 2146266 w 3024845"/>
                  <a:gd name="connsiteY318" fmla="*/ 311296 h 1160647"/>
                  <a:gd name="connsiteX319" fmla="*/ 2146266 w 3024845"/>
                  <a:gd name="connsiteY319" fmla="*/ 233472 h 1160647"/>
                  <a:gd name="connsiteX320" fmla="*/ 2144240 w 3024845"/>
                  <a:gd name="connsiteY320" fmla="*/ 226987 h 1160647"/>
                  <a:gd name="connsiteX321" fmla="*/ 2150320 w 3024845"/>
                  <a:gd name="connsiteY321" fmla="*/ 220501 h 1160647"/>
                  <a:gd name="connsiteX322" fmla="*/ 2150320 w 3024845"/>
                  <a:gd name="connsiteY322" fmla="*/ 162133 h 1160647"/>
                  <a:gd name="connsiteX323" fmla="*/ 2152346 w 3024845"/>
                  <a:gd name="connsiteY323" fmla="*/ 157810 h 1160647"/>
                  <a:gd name="connsiteX324" fmla="*/ 2152346 w 3024845"/>
                  <a:gd name="connsiteY324" fmla="*/ 101604 h 1160647"/>
                  <a:gd name="connsiteX325" fmla="*/ 2154373 w 3024845"/>
                  <a:gd name="connsiteY325" fmla="*/ 82148 h 1160647"/>
                  <a:gd name="connsiteX326" fmla="*/ 2158427 w 3024845"/>
                  <a:gd name="connsiteY326" fmla="*/ 99442 h 1160647"/>
                  <a:gd name="connsiteX327" fmla="*/ 2160453 w 3024845"/>
                  <a:gd name="connsiteY327" fmla="*/ 157810 h 1160647"/>
                  <a:gd name="connsiteX328" fmla="*/ 2162480 w 3024845"/>
                  <a:gd name="connsiteY328" fmla="*/ 220501 h 1160647"/>
                  <a:gd name="connsiteX329" fmla="*/ 2168560 w 3024845"/>
                  <a:gd name="connsiteY329" fmla="*/ 226987 h 1160647"/>
                  <a:gd name="connsiteX330" fmla="*/ 2166533 w 3024845"/>
                  <a:gd name="connsiteY330" fmla="*/ 233472 h 1160647"/>
                  <a:gd name="connsiteX331" fmla="*/ 2166533 w 3024845"/>
                  <a:gd name="connsiteY331" fmla="*/ 311296 h 1160647"/>
                  <a:gd name="connsiteX332" fmla="*/ 2168560 w 3024845"/>
                  <a:gd name="connsiteY332" fmla="*/ 315620 h 1160647"/>
                  <a:gd name="connsiteX333" fmla="*/ 2168560 w 3024845"/>
                  <a:gd name="connsiteY333" fmla="*/ 337238 h 1160647"/>
                  <a:gd name="connsiteX334" fmla="*/ 2182747 w 3024845"/>
                  <a:gd name="connsiteY334" fmla="*/ 337238 h 1160647"/>
                  <a:gd name="connsiteX335" fmla="*/ 2182747 w 3024845"/>
                  <a:gd name="connsiteY335" fmla="*/ 354532 h 1160647"/>
                  <a:gd name="connsiteX336" fmla="*/ 2190854 w 3024845"/>
                  <a:gd name="connsiteY336" fmla="*/ 378311 h 1160647"/>
                  <a:gd name="connsiteX337" fmla="*/ 2184774 w 3024845"/>
                  <a:gd name="connsiteY337" fmla="*/ 382635 h 1160647"/>
                  <a:gd name="connsiteX338" fmla="*/ 2172613 w 3024845"/>
                  <a:gd name="connsiteY338" fmla="*/ 404253 h 1160647"/>
                  <a:gd name="connsiteX339" fmla="*/ 2180720 w 3024845"/>
                  <a:gd name="connsiteY339" fmla="*/ 657181 h 1160647"/>
                  <a:gd name="connsiteX340" fmla="*/ 2245574 w 3024845"/>
                  <a:gd name="connsiteY340" fmla="*/ 657181 h 1160647"/>
                  <a:gd name="connsiteX341" fmla="*/ 2245574 w 3024845"/>
                  <a:gd name="connsiteY341" fmla="*/ 732843 h 1160647"/>
                  <a:gd name="connsiteX342" fmla="*/ 2253681 w 3024845"/>
                  <a:gd name="connsiteY342" fmla="*/ 732843 h 1160647"/>
                  <a:gd name="connsiteX343" fmla="*/ 2255708 w 3024845"/>
                  <a:gd name="connsiteY343" fmla="*/ 726358 h 1160647"/>
                  <a:gd name="connsiteX344" fmla="*/ 2261788 w 3024845"/>
                  <a:gd name="connsiteY344" fmla="*/ 726358 h 1160647"/>
                  <a:gd name="connsiteX345" fmla="*/ 2263815 w 3024845"/>
                  <a:gd name="connsiteY345" fmla="*/ 735005 h 1160647"/>
                  <a:gd name="connsiteX346" fmla="*/ 2275975 w 3024845"/>
                  <a:gd name="connsiteY346" fmla="*/ 735005 h 1160647"/>
                  <a:gd name="connsiteX347" fmla="*/ 2275975 w 3024845"/>
                  <a:gd name="connsiteY347" fmla="*/ 728519 h 1160647"/>
                  <a:gd name="connsiteX348" fmla="*/ 2298268 w 3024845"/>
                  <a:gd name="connsiteY348" fmla="*/ 728519 h 1160647"/>
                  <a:gd name="connsiteX349" fmla="*/ 2298268 w 3024845"/>
                  <a:gd name="connsiteY349" fmla="*/ 735005 h 1160647"/>
                  <a:gd name="connsiteX350" fmla="*/ 2318535 w 3024845"/>
                  <a:gd name="connsiteY350" fmla="*/ 735005 h 1160647"/>
                  <a:gd name="connsiteX351" fmla="*/ 2318535 w 3024845"/>
                  <a:gd name="connsiteY351" fmla="*/ 780402 h 1160647"/>
                  <a:gd name="connsiteX352" fmla="*/ 2332722 w 3024845"/>
                  <a:gd name="connsiteY352" fmla="*/ 780402 h 1160647"/>
                  <a:gd name="connsiteX353" fmla="*/ 2332722 w 3024845"/>
                  <a:gd name="connsiteY353" fmla="*/ 767431 h 1160647"/>
                  <a:gd name="connsiteX354" fmla="*/ 2348936 w 3024845"/>
                  <a:gd name="connsiteY354" fmla="*/ 767431 h 1160647"/>
                  <a:gd name="connsiteX355" fmla="*/ 2348936 w 3024845"/>
                  <a:gd name="connsiteY355" fmla="*/ 588004 h 1160647"/>
                  <a:gd name="connsiteX356" fmla="*/ 2355016 w 3024845"/>
                  <a:gd name="connsiteY356" fmla="*/ 581518 h 1160647"/>
                  <a:gd name="connsiteX357" fmla="*/ 2427977 w 3024845"/>
                  <a:gd name="connsiteY357" fmla="*/ 581518 h 1160647"/>
                  <a:gd name="connsiteX358" fmla="*/ 2427977 w 3024845"/>
                  <a:gd name="connsiteY358" fmla="*/ 590166 h 1160647"/>
                  <a:gd name="connsiteX359" fmla="*/ 2438110 w 3024845"/>
                  <a:gd name="connsiteY359" fmla="*/ 590166 h 1160647"/>
                  <a:gd name="connsiteX360" fmla="*/ 2438110 w 3024845"/>
                  <a:gd name="connsiteY360" fmla="*/ 704740 h 1160647"/>
                  <a:gd name="connsiteX361" fmla="*/ 2460404 w 3024845"/>
                  <a:gd name="connsiteY361" fmla="*/ 704740 h 1160647"/>
                  <a:gd name="connsiteX362" fmla="*/ 2460404 w 3024845"/>
                  <a:gd name="connsiteY362" fmla="*/ 637725 h 1160647"/>
                  <a:gd name="connsiteX363" fmla="*/ 2486751 w 3024845"/>
                  <a:gd name="connsiteY363" fmla="*/ 637725 h 1160647"/>
                  <a:gd name="connsiteX364" fmla="*/ 2490804 w 3024845"/>
                  <a:gd name="connsiteY364" fmla="*/ 633401 h 1160647"/>
                  <a:gd name="connsiteX365" fmla="*/ 2498911 w 3024845"/>
                  <a:gd name="connsiteY365" fmla="*/ 633401 h 1160647"/>
                  <a:gd name="connsiteX366" fmla="*/ 2502964 w 3024845"/>
                  <a:gd name="connsiteY366" fmla="*/ 637725 h 1160647"/>
                  <a:gd name="connsiteX367" fmla="*/ 2525258 w 3024845"/>
                  <a:gd name="connsiteY367" fmla="*/ 637725 h 1160647"/>
                  <a:gd name="connsiteX368" fmla="*/ 2525258 w 3024845"/>
                  <a:gd name="connsiteY368" fmla="*/ 520989 h 1160647"/>
                  <a:gd name="connsiteX369" fmla="*/ 2582005 w 3024845"/>
                  <a:gd name="connsiteY369" fmla="*/ 510180 h 1160647"/>
                  <a:gd name="connsiteX370" fmla="*/ 2582005 w 3024845"/>
                  <a:gd name="connsiteY370" fmla="*/ 511261 h 1160647"/>
                  <a:gd name="connsiteX371" fmla="*/ 2582005 w 3024845"/>
                  <a:gd name="connsiteY371" fmla="*/ 518827 h 1160647"/>
                  <a:gd name="connsiteX372" fmla="*/ 2608352 w 3024845"/>
                  <a:gd name="connsiteY372" fmla="*/ 518827 h 1160647"/>
                  <a:gd name="connsiteX373" fmla="*/ 2608352 w 3024845"/>
                  <a:gd name="connsiteY373" fmla="*/ 773917 h 1160647"/>
                  <a:gd name="connsiteX374" fmla="*/ 2630646 w 3024845"/>
                  <a:gd name="connsiteY374" fmla="*/ 773917 h 1160647"/>
                  <a:gd name="connsiteX375" fmla="*/ 2630646 w 3024845"/>
                  <a:gd name="connsiteY375" fmla="*/ 769593 h 1160647"/>
                  <a:gd name="connsiteX376" fmla="*/ 2642806 w 3024845"/>
                  <a:gd name="connsiteY376" fmla="*/ 769593 h 1160647"/>
                  <a:gd name="connsiteX377" fmla="*/ 2642806 w 3024845"/>
                  <a:gd name="connsiteY377" fmla="*/ 773917 h 1160647"/>
                  <a:gd name="connsiteX378" fmla="*/ 2667126 w 3024845"/>
                  <a:gd name="connsiteY378" fmla="*/ 773917 h 1160647"/>
                  <a:gd name="connsiteX379" fmla="*/ 2667126 w 3024845"/>
                  <a:gd name="connsiteY379" fmla="*/ 760946 h 1160647"/>
                  <a:gd name="connsiteX380" fmla="*/ 2695500 w 3024845"/>
                  <a:gd name="connsiteY380" fmla="*/ 760946 h 1160647"/>
                  <a:gd name="connsiteX381" fmla="*/ 2707660 w 3024845"/>
                  <a:gd name="connsiteY381" fmla="*/ 756622 h 1160647"/>
                  <a:gd name="connsiteX382" fmla="*/ 2727927 w 3024845"/>
                  <a:gd name="connsiteY382" fmla="*/ 760946 h 1160647"/>
                  <a:gd name="connsiteX383" fmla="*/ 2727927 w 3024845"/>
                  <a:gd name="connsiteY383" fmla="*/ 743652 h 1160647"/>
                  <a:gd name="connsiteX384" fmla="*/ 2736034 w 3024845"/>
                  <a:gd name="connsiteY384" fmla="*/ 743652 h 1160647"/>
                  <a:gd name="connsiteX385" fmla="*/ 2736034 w 3024845"/>
                  <a:gd name="connsiteY385" fmla="*/ 730681 h 1160647"/>
                  <a:gd name="connsiteX386" fmla="*/ 2792781 w 3024845"/>
                  <a:gd name="connsiteY386" fmla="*/ 730681 h 1160647"/>
                  <a:gd name="connsiteX387" fmla="*/ 2792781 w 3024845"/>
                  <a:gd name="connsiteY387" fmla="*/ 700416 h 1160647"/>
                  <a:gd name="connsiteX388" fmla="*/ 2811021 w 3024845"/>
                  <a:gd name="connsiteY388" fmla="*/ 700416 h 1160647"/>
                  <a:gd name="connsiteX389" fmla="*/ 2811021 w 3024845"/>
                  <a:gd name="connsiteY389" fmla="*/ 693931 h 1160647"/>
                  <a:gd name="connsiteX390" fmla="*/ 2823181 w 3024845"/>
                  <a:gd name="connsiteY390" fmla="*/ 693931 h 1160647"/>
                  <a:gd name="connsiteX391" fmla="*/ 2823181 w 3024845"/>
                  <a:gd name="connsiteY391" fmla="*/ 700416 h 1160647"/>
                  <a:gd name="connsiteX392" fmla="*/ 2839395 w 3024845"/>
                  <a:gd name="connsiteY392" fmla="*/ 700416 h 1160647"/>
                  <a:gd name="connsiteX393" fmla="*/ 2839395 w 3024845"/>
                  <a:gd name="connsiteY393" fmla="*/ 750137 h 1160647"/>
                  <a:gd name="connsiteX394" fmla="*/ 2871822 w 3024845"/>
                  <a:gd name="connsiteY394" fmla="*/ 750137 h 1160647"/>
                  <a:gd name="connsiteX395" fmla="*/ 2871822 w 3024845"/>
                  <a:gd name="connsiteY395" fmla="*/ 724196 h 1160647"/>
                  <a:gd name="connsiteX396" fmla="*/ 2910329 w 3024845"/>
                  <a:gd name="connsiteY396" fmla="*/ 724196 h 1160647"/>
                  <a:gd name="connsiteX397" fmla="*/ 2910329 w 3024845"/>
                  <a:gd name="connsiteY397" fmla="*/ 693931 h 1160647"/>
                  <a:gd name="connsiteX398" fmla="*/ 2958970 w 3024845"/>
                  <a:gd name="connsiteY398" fmla="*/ 693931 h 1160647"/>
                  <a:gd name="connsiteX399" fmla="*/ 2958970 w 3024845"/>
                  <a:gd name="connsiteY399" fmla="*/ 805087 h 1160647"/>
                  <a:gd name="connsiteX400" fmla="*/ 2958970 w 3024845"/>
                  <a:gd name="connsiteY400" fmla="*/ 818866 h 1160647"/>
                  <a:gd name="connsiteX401" fmla="*/ 3024845 w 3024845"/>
                  <a:gd name="connsiteY401" fmla="*/ 818866 h 1160647"/>
                  <a:gd name="connsiteX402" fmla="*/ 3024845 w 3024845"/>
                  <a:gd name="connsiteY402" fmla="*/ 1160647 h 1160647"/>
                  <a:gd name="connsiteX403" fmla="*/ 2054 w 3024845"/>
                  <a:gd name="connsiteY403" fmla="*/ 1158314 h 1160647"/>
                  <a:gd name="connsiteX404" fmla="*/ 0 w 3024845"/>
                  <a:gd name="connsiteY404" fmla="*/ 724196 h 1160647"/>
                  <a:gd name="connsiteX405" fmla="*/ 20267 w 3024845"/>
                  <a:gd name="connsiteY405" fmla="*/ 724196 h 1160647"/>
                  <a:gd name="connsiteX406" fmla="*/ 20774 w 3024845"/>
                  <a:gd name="connsiteY406" fmla="*/ 723115 h 1160647"/>
                  <a:gd name="connsiteX407" fmla="*/ 24320 w 3024845"/>
                  <a:gd name="connsiteY407" fmla="*/ 715549 h 1160647"/>
                  <a:gd name="connsiteX408" fmla="*/ 26094 w 3024845"/>
                  <a:gd name="connsiteY408" fmla="*/ 715819 h 1160647"/>
                  <a:gd name="connsiteX409" fmla="*/ 38507 w 3024845"/>
                  <a:gd name="connsiteY409" fmla="*/ 717710 h 1160647"/>
                  <a:gd name="connsiteX410" fmla="*/ 39014 w 3024845"/>
                  <a:gd name="connsiteY410" fmla="*/ 719062 h 1160647"/>
                  <a:gd name="connsiteX411" fmla="*/ 42560 w 3024845"/>
                  <a:gd name="connsiteY411" fmla="*/ 728519 h 1160647"/>
                  <a:gd name="connsiteX412" fmla="*/ 68907 w 3024845"/>
                  <a:gd name="connsiteY412" fmla="*/ 730681 h 1160647"/>
                  <a:gd name="connsiteX413" fmla="*/ 68907 w 3024845"/>
                  <a:gd name="connsiteY413" fmla="*/ 607460 h 1160647"/>
                  <a:gd name="connsiteX414" fmla="*/ 70934 w 3024845"/>
                  <a:gd name="connsiteY414" fmla="*/ 607460 h 1160647"/>
                  <a:gd name="connsiteX415" fmla="*/ 85121 w 3024845"/>
                  <a:gd name="connsiteY415" fmla="*/ 607460 h 1160647"/>
                  <a:gd name="connsiteX416" fmla="*/ 85121 w 3024845"/>
                  <a:gd name="connsiteY416" fmla="*/ 471268 h 1160647"/>
                  <a:gd name="connsiteX417" fmla="*/ 86894 w 3024845"/>
                  <a:gd name="connsiteY417" fmla="*/ 471268 h 1160647"/>
                  <a:gd name="connsiteX418" fmla="*/ 99308 w 3024845"/>
                  <a:gd name="connsiteY418" fmla="*/ 471268 h 1160647"/>
                  <a:gd name="connsiteX419" fmla="*/ 99308 w 3024845"/>
                  <a:gd name="connsiteY419" fmla="*/ 356694 h 1160647"/>
                  <a:gd name="connsiteX420" fmla="*/ 103361 w 3024845"/>
                  <a:gd name="connsiteY420" fmla="*/ 328590 h 1160647"/>
                  <a:gd name="connsiteX421" fmla="*/ 105388 w 3024845"/>
                  <a:gd name="connsiteY421" fmla="*/ 328590 h 1160647"/>
                  <a:gd name="connsiteX422" fmla="*/ 119575 w 3024845"/>
                  <a:gd name="connsiteY422" fmla="*/ 328590 h 1160647"/>
                  <a:gd name="connsiteX423" fmla="*/ 156055 w 3024845"/>
                  <a:gd name="connsiteY423" fmla="*/ 246443 h 1160647"/>
                  <a:gd name="connsiteX424" fmla="*/ 160109 w 3024845"/>
                  <a:gd name="connsiteY424" fmla="*/ 0 h 1160647"/>
                  <a:gd name="connsiteX0" fmla="*/ 160109 w 3028183"/>
                  <a:gd name="connsiteY0" fmla="*/ 0 h 1160647"/>
                  <a:gd name="connsiteX1" fmla="*/ 162135 w 3028183"/>
                  <a:gd name="connsiteY1" fmla="*/ 246443 h 1160647"/>
                  <a:gd name="connsiteX2" fmla="*/ 200642 w 3028183"/>
                  <a:gd name="connsiteY2" fmla="*/ 326429 h 1160647"/>
                  <a:gd name="connsiteX3" fmla="*/ 202669 w 3028183"/>
                  <a:gd name="connsiteY3" fmla="*/ 326429 h 1160647"/>
                  <a:gd name="connsiteX4" fmla="*/ 216856 w 3028183"/>
                  <a:gd name="connsiteY4" fmla="*/ 326429 h 1160647"/>
                  <a:gd name="connsiteX5" fmla="*/ 216856 w 3028183"/>
                  <a:gd name="connsiteY5" fmla="*/ 350208 h 1160647"/>
                  <a:gd name="connsiteX6" fmla="*/ 217363 w 3028183"/>
                  <a:gd name="connsiteY6" fmla="*/ 351019 h 1160647"/>
                  <a:gd name="connsiteX7" fmla="*/ 220909 w 3028183"/>
                  <a:gd name="connsiteY7" fmla="*/ 356694 h 1160647"/>
                  <a:gd name="connsiteX8" fmla="*/ 220909 w 3028183"/>
                  <a:gd name="connsiteY8" fmla="*/ 471268 h 1160647"/>
                  <a:gd name="connsiteX9" fmla="*/ 223189 w 3028183"/>
                  <a:gd name="connsiteY9" fmla="*/ 471268 h 1160647"/>
                  <a:gd name="connsiteX10" fmla="*/ 239150 w 3028183"/>
                  <a:gd name="connsiteY10" fmla="*/ 471268 h 1160647"/>
                  <a:gd name="connsiteX11" fmla="*/ 239150 w 3028183"/>
                  <a:gd name="connsiteY11" fmla="*/ 611783 h 1160647"/>
                  <a:gd name="connsiteX12" fmla="*/ 240670 w 3028183"/>
                  <a:gd name="connsiteY12" fmla="*/ 611513 h 1160647"/>
                  <a:gd name="connsiteX13" fmla="*/ 251310 w 3028183"/>
                  <a:gd name="connsiteY13" fmla="*/ 609622 h 1160647"/>
                  <a:gd name="connsiteX14" fmla="*/ 249283 w 3028183"/>
                  <a:gd name="connsiteY14" fmla="*/ 698254 h 1160647"/>
                  <a:gd name="connsiteX15" fmla="*/ 250803 w 3028183"/>
                  <a:gd name="connsiteY15" fmla="*/ 698525 h 1160647"/>
                  <a:gd name="connsiteX16" fmla="*/ 261443 w 3028183"/>
                  <a:gd name="connsiteY16" fmla="*/ 700416 h 1160647"/>
                  <a:gd name="connsiteX17" fmla="*/ 261696 w 3028183"/>
                  <a:gd name="connsiteY17" fmla="*/ 701227 h 1160647"/>
                  <a:gd name="connsiteX18" fmla="*/ 263470 w 3028183"/>
                  <a:gd name="connsiteY18" fmla="*/ 706902 h 1160647"/>
                  <a:gd name="connsiteX19" fmla="*/ 264230 w 3028183"/>
                  <a:gd name="connsiteY19" fmla="*/ 704470 h 1160647"/>
                  <a:gd name="connsiteX20" fmla="*/ 269550 w 3028183"/>
                  <a:gd name="connsiteY20" fmla="*/ 687446 h 1160647"/>
                  <a:gd name="connsiteX21" fmla="*/ 271323 w 3028183"/>
                  <a:gd name="connsiteY21" fmla="*/ 687446 h 1160647"/>
                  <a:gd name="connsiteX22" fmla="*/ 283737 w 3028183"/>
                  <a:gd name="connsiteY22" fmla="*/ 687446 h 1160647"/>
                  <a:gd name="connsiteX23" fmla="*/ 283737 w 3028183"/>
                  <a:gd name="connsiteY23" fmla="*/ 719872 h 1160647"/>
                  <a:gd name="connsiteX24" fmla="*/ 284750 w 3028183"/>
                  <a:gd name="connsiteY24" fmla="*/ 720413 h 1160647"/>
                  <a:gd name="connsiteX25" fmla="*/ 291844 w 3028183"/>
                  <a:gd name="connsiteY25" fmla="*/ 724196 h 1160647"/>
                  <a:gd name="connsiteX26" fmla="*/ 291844 w 3028183"/>
                  <a:gd name="connsiteY26" fmla="*/ 725547 h 1160647"/>
                  <a:gd name="connsiteX27" fmla="*/ 291844 w 3028183"/>
                  <a:gd name="connsiteY27" fmla="*/ 735005 h 1160647"/>
                  <a:gd name="connsiteX28" fmla="*/ 336431 w 3028183"/>
                  <a:gd name="connsiteY28" fmla="*/ 735005 h 1160647"/>
                  <a:gd name="connsiteX29" fmla="*/ 336431 w 3028183"/>
                  <a:gd name="connsiteY29" fmla="*/ 736086 h 1160647"/>
                  <a:gd name="connsiteX30" fmla="*/ 336431 w 3028183"/>
                  <a:gd name="connsiteY30" fmla="*/ 743652 h 1160647"/>
                  <a:gd name="connsiteX31" fmla="*/ 338457 w 3028183"/>
                  <a:gd name="connsiteY31" fmla="*/ 743652 h 1160647"/>
                  <a:gd name="connsiteX32" fmla="*/ 352644 w 3028183"/>
                  <a:gd name="connsiteY32" fmla="*/ 743652 h 1160647"/>
                  <a:gd name="connsiteX33" fmla="*/ 352644 w 3028183"/>
                  <a:gd name="connsiteY33" fmla="*/ 713387 h 1160647"/>
                  <a:gd name="connsiteX34" fmla="*/ 397231 w 3028183"/>
                  <a:gd name="connsiteY34" fmla="*/ 713387 h 1160647"/>
                  <a:gd name="connsiteX35" fmla="*/ 397231 w 3028183"/>
                  <a:gd name="connsiteY35" fmla="*/ 712036 h 1160647"/>
                  <a:gd name="connsiteX36" fmla="*/ 397231 w 3028183"/>
                  <a:gd name="connsiteY36" fmla="*/ 702578 h 1160647"/>
                  <a:gd name="connsiteX37" fmla="*/ 398245 w 3028183"/>
                  <a:gd name="connsiteY37" fmla="*/ 702578 h 1160647"/>
                  <a:gd name="connsiteX38" fmla="*/ 405338 w 3028183"/>
                  <a:gd name="connsiteY38" fmla="*/ 702578 h 1160647"/>
                  <a:gd name="connsiteX39" fmla="*/ 405338 w 3028183"/>
                  <a:gd name="connsiteY39" fmla="*/ 700687 h 1160647"/>
                  <a:gd name="connsiteX40" fmla="*/ 405338 w 3028183"/>
                  <a:gd name="connsiteY40" fmla="*/ 687446 h 1160647"/>
                  <a:gd name="connsiteX41" fmla="*/ 406098 w 3028183"/>
                  <a:gd name="connsiteY41" fmla="*/ 687446 h 1160647"/>
                  <a:gd name="connsiteX42" fmla="*/ 411418 w 3028183"/>
                  <a:gd name="connsiteY42" fmla="*/ 687446 h 1160647"/>
                  <a:gd name="connsiteX43" fmla="*/ 411418 w 3028183"/>
                  <a:gd name="connsiteY43" fmla="*/ 686365 h 1160647"/>
                  <a:gd name="connsiteX44" fmla="*/ 411418 w 3028183"/>
                  <a:gd name="connsiteY44" fmla="*/ 678798 h 1160647"/>
                  <a:gd name="connsiteX45" fmla="*/ 413445 w 3028183"/>
                  <a:gd name="connsiteY45" fmla="*/ 678798 h 1160647"/>
                  <a:gd name="connsiteX46" fmla="*/ 427632 w 3028183"/>
                  <a:gd name="connsiteY46" fmla="*/ 678798 h 1160647"/>
                  <a:gd name="connsiteX47" fmla="*/ 427632 w 3028183"/>
                  <a:gd name="connsiteY47" fmla="*/ 679879 h 1160647"/>
                  <a:gd name="connsiteX48" fmla="*/ 427632 w 3028183"/>
                  <a:gd name="connsiteY48" fmla="*/ 687446 h 1160647"/>
                  <a:gd name="connsiteX49" fmla="*/ 449925 w 3028183"/>
                  <a:gd name="connsiteY49" fmla="*/ 687446 h 1160647"/>
                  <a:gd name="connsiteX50" fmla="*/ 449925 w 3028183"/>
                  <a:gd name="connsiteY50" fmla="*/ 685554 h 1160647"/>
                  <a:gd name="connsiteX51" fmla="*/ 449925 w 3028183"/>
                  <a:gd name="connsiteY51" fmla="*/ 672313 h 1160647"/>
                  <a:gd name="connsiteX52" fmla="*/ 451699 w 3028183"/>
                  <a:gd name="connsiteY52" fmla="*/ 672313 h 1160647"/>
                  <a:gd name="connsiteX53" fmla="*/ 464112 w 3028183"/>
                  <a:gd name="connsiteY53" fmla="*/ 672313 h 1160647"/>
                  <a:gd name="connsiteX54" fmla="*/ 464112 w 3028183"/>
                  <a:gd name="connsiteY54" fmla="*/ 696093 h 1160647"/>
                  <a:gd name="connsiteX55" fmla="*/ 465126 w 3028183"/>
                  <a:gd name="connsiteY55" fmla="*/ 696093 h 1160647"/>
                  <a:gd name="connsiteX56" fmla="*/ 472219 w 3028183"/>
                  <a:gd name="connsiteY56" fmla="*/ 696093 h 1160647"/>
                  <a:gd name="connsiteX57" fmla="*/ 472219 w 3028183"/>
                  <a:gd name="connsiteY57" fmla="*/ 695012 h 1160647"/>
                  <a:gd name="connsiteX58" fmla="*/ 472219 w 3028183"/>
                  <a:gd name="connsiteY58" fmla="*/ 687446 h 1160647"/>
                  <a:gd name="connsiteX59" fmla="*/ 473992 w 3028183"/>
                  <a:gd name="connsiteY59" fmla="*/ 687446 h 1160647"/>
                  <a:gd name="connsiteX60" fmla="*/ 486406 w 3028183"/>
                  <a:gd name="connsiteY60" fmla="*/ 687446 h 1160647"/>
                  <a:gd name="connsiteX61" fmla="*/ 486406 w 3028183"/>
                  <a:gd name="connsiteY61" fmla="*/ 713387 h 1160647"/>
                  <a:gd name="connsiteX62" fmla="*/ 488433 w 3028183"/>
                  <a:gd name="connsiteY62" fmla="*/ 713387 h 1160647"/>
                  <a:gd name="connsiteX63" fmla="*/ 502619 w 3028183"/>
                  <a:gd name="connsiteY63" fmla="*/ 713387 h 1160647"/>
                  <a:gd name="connsiteX64" fmla="*/ 502619 w 3028183"/>
                  <a:gd name="connsiteY64" fmla="*/ 715008 h 1160647"/>
                  <a:gd name="connsiteX65" fmla="*/ 502619 w 3028183"/>
                  <a:gd name="connsiteY65" fmla="*/ 726358 h 1160647"/>
                  <a:gd name="connsiteX66" fmla="*/ 503379 w 3028183"/>
                  <a:gd name="connsiteY66" fmla="*/ 726358 h 1160647"/>
                  <a:gd name="connsiteX67" fmla="*/ 508700 w 3028183"/>
                  <a:gd name="connsiteY67" fmla="*/ 726358 h 1160647"/>
                  <a:gd name="connsiteX68" fmla="*/ 508700 w 3028183"/>
                  <a:gd name="connsiteY68" fmla="*/ 725547 h 1160647"/>
                  <a:gd name="connsiteX69" fmla="*/ 508700 w 3028183"/>
                  <a:gd name="connsiteY69" fmla="*/ 719872 h 1160647"/>
                  <a:gd name="connsiteX70" fmla="*/ 539100 w 3028183"/>
                  <a:gd name="connsiteY70" fmla="*/ 719872 h 1160647"/>
                  <a:gd name="connsiteX71" fmla="*/ 539100 w 3028183"/>
                  <a:gd name="connsiteY71" fmla="*/ 743652 h 1160647"/>
                  <a:gd name="connsiteX72" fmla="*/ 540113 w 3028183"/>
                  <a:gd name="connsiteY72" fmla="*/ 743652 h 1160647"/>
                  <a:gd name="connsiteX73" fmla="*/ 547207 w 3028183"/>
                  <a:gd name="connsiteY73" fmla="*/ 743652 h 1160647"/>
                  <a:gd name="connsiteX74" fmla="*/ 547207 w 3028183"/>
                  <a:gd name="connsiteY74" fmla="*/ 744733 h 1160647"/>
                  <a:gd name="connsiteX75" fmla="*/ 547207 w 3028183"/>
                  <a:gd name="connsiteY75" fmla="*/ 752299 h 1160647"/>
                  <a:gd name="connsiteX76" fmla="*/ 547967 w 3028183"/>
                  <a:gd name="connsiteY76" fmla="*/ 752299 h 1160647"/>
                  <a:gd name="connsiteX77" fmla="*/ 553287 w 3028183"/>
                  <a:gd name="connsiteY77" fmla="*/ 752299 h 1160647"/>
                  <a:gd name="connsiteX78" fmla="*/ 553287 w 3028183"/>
                  <a:gd name="connsiteY78" fmla="*/ 750137 h 1160647"/>
                  <a:gd name="connsiteX79" fmla="*/ 553287 w 3028183"/>
                  <a:gd name="connsiteY79" fmla="*/ 735005 h 1160647"/>
                  <a:gd name="connsiteX80" fmla="*/ 554300 w 3028183"/>
                  <a:gd name="connsiteY80" fmla="*/ 735005 h 1160647"/>
                  <a:gd name="connsiteX81" fmla="*/ 561394 w 3028183"/>
                  <a:gd name="connsiteY81" fmla="*/ 735005 h 1160647"/>
                  <a:gd name="connsiteX82" fmla="*/ 561394 w 3028183"/>
                  <a:gd name="connsiteY82" fmla="*/ 736086 h 1160647"/>
                  <a:gd name="connsiteX83" fmla="*/ 561394 w 3028183"/>
                  <a:gd name="connsiteY83" fmla="*/ 743652 h 1160647"/>
                  <a:gd name="connsiteX84" fmla="*/ 566714 w 3028183"/>
                  <a:gd name="connsiteY84" fmla="*/ 741659 h 1160647"/>
                  <a:gd name="connsiteX85" fmla="*/ 567474 w 3028183"/>
                  <a:gd name="connsiteY85" fmla="*/ 740679 h 1160647"/>
                  <a:gd name="connsiteX86" fmla="*/ 567474 w 3028183"/>
                  <a:gd name="connsiteY86" fmla="*/ 735005 h 1160647"/>
                  <a:gd name="connsiteX87" fmla="*/ 605981 w 3028183"/>
                  <a:gd name="connsiteY87" fmla="*/ 735005 h 1160647"/>
                  <a:gd name="connsiteX88" fmla="*/ 605981 w 3028183"/>
                  <a:gd name="connsiteY88" fmla="*/ 758784 h 1160647"/>
                  <a:gd name="connsiteX89" fmla="*/ 608007 w 3028183"/>
                  <a:gd name="connsiteY89" fmla="*/ 758784 h 1160647"/>
                  <a:gd name="connsiteX90" fmla="*/ 622194 w 3028183"/>
                  <a:gd name="connsiteY90" fmla="*/ 758784 h 1160647"/>
                  <a:gd name="connsiteX91" fmla="*/ 622194 w 3028183"/>
                  <a:gd name="connsiteY91" fmla="*/ 759865 h 1160647"/>
                  <a:gd name="connsiteX92" fmla="*/ 622194 w 3028183"/>
                  <a:gd name="connsiteY92" fmla="*/ 767431 h 1160647"/>
                  <a:gd name="connsiteX93" fmla="*/ 623968 w 3028183"/>
                  <a:gd name="connsiteY93" fmla="*/ 767431 h 1160647"/>
                  <a:gd name="connsiteX94" fmla="*/ 636381 w 3028183"/>
                  <a:gd name="connsiteY94" fmla="*/ 767431 h 1160647"/>
                  <a:gd name="connsiteX95" fmla="*/ 636381 w 3028183"/>
                  <a:gd name="connsiteY95" fmla="*/ 743652 h 1160647"/>
                  <a:gd name="connsiteX96" fmla="*/ 637394 w 3028183"/>
                  <a:gd name="connsiteY96" fmla="*/ 743652 h 1160647"/>
                  <a:gd name="connsiteX97" fmla="*/ 644488 w 3028183"/>
                  <a:gd name="connsiteY97" fmla="*/ 743652 h 1160647"/>
                  <a:gd name="connsiteX98" fmla="*/ 644488 w 3028183"/>
                  <a:gd name="connsiteY98" fmla="*/ 711225 h 1160647"/>
                  <a:gd name="connsiteX99" fmla="*/ 645501 w 3028183"/>
                  <a:gd name="connsiteY99" fmla="*/ 711225 h 1160647"/>
                  <a:gd name="connsiteX100" fmla="*/ 652595 w 3028183"/>
                  <a:gd name="connsiteY100" fmla="*/ 711225 h 1160647"/>
                  <a:gd name="connsiteX101" fmla="*/ 652595 w 3028183"/>
                  <a:gd name="connsiteY101" fmla="*/ 709334 h 1160647"/>
                  <a:gd name="connsiteX102" fmla="*/ 652595 w 3028183"/>
                  <a:gd name="connsiteY102" fmla="*/ 696093 h 1160647"/>
                  <a:gd name="connsiteX103" fmla="*/ 651328 w 3028183"/>
                  <a:gd name="connsiteY103" fmla="*/ 694471 h 1160647"/>
                  <a:gd name="connsiteX104" fmla="*/ 656648 w 3028183"/>
                  <a:gd name="connsiteY104" fmla="*/ 683122 h 1160647"/>
                  <a:gd name="connsiteX105" fmla="*/ 664755 w 3028183"/>
                  <a:gd name="connsiteY105" fmla="*/ 711225 h 1160647"/>
                  <a:gd name="connsiteX106" fmla="*/ 665515 w 3028183"/>
                  <a:gd name="connsiteY106" fmla="*/ 711225 h 1160647"/>
                  <a:gd name="connsiteX107" fmla="*/ 670835 w 3028183"/>
                  <a:gd name="connsiteY107" fmla="*/ 711225 h 1160647"/>
                  <a:gd name="connsiteX108" fmla="*/ 670835 w 3028183"/>
                  <a:gd name="connsiteY108" fmla="*/ 605298 h 1160647"/>
                  <a:gd name="connsiteX109" fmla="*/ 672355 w 3028183"/>
                  <a:gd name="connsiteY109" fmla="*/ 605298 h 1160647"/>
                  <a:gd name="connsiteX110" fmla="*/ 682995 w 3028183"/>
                  <a:gd name="connsiteY110" fmla="*/ 605298 h 1160647"/>
                  <a:gd name="connsiteX111" fmla="*/ 682995 w 3028183"/>
                  <a:gd name="connsiteY111" fmla="*/ 557739 h 1160647"/>
                  <a:gd name="connsiteX112" fmla="*/ 709342 w 3028183"/>
                  <a:gd name="connsiteY112" fmla="*/ 557739 h 1160647"/>
                  <a:gd name="connsiteX113" fmla="*/ 709342 w 3028183"/>
                  <a:gd name="connsiteY113" fmla="*/ 536121 h 1160647"/>
                  <a:gd name="connsiteX114" fmla="*/ 743796 w 3028183"/>
                  <a:gd name="connsiteY114" fmla="*/ 536121 h 1160647"/>
                  <a:gd name="connsiteX115" fmla="*/ 743796 w 3028183"/>
                  <a:gd name="connsiteY115" fmla="*/ 538553 h 1160647"/>
                  <a:gd name="connsiteX116" fmla="*/ 743796 w 3028183"/>
                  <a:gd name="connsiteY116" fmla="*/ 555577 h 1160647"/>
                  <a:gd name="connsiteX117" fmla="*/ 746076 w 3028183"/>
                  <a:gd name="connsiteY117" fmla="*/ 555577 h 1160647"/>
                  <a:gd name="connsiteX118" fmla="*/ 762036 w 3028183"/>
                  <a:gd name="connsiteY118" fmla="*/ 555577 h 1160647"/>
                  <a:gd name="connsiteX119" fmla="*/ 762036 w 3028183"/>
                  <a:gd name="connsiteY119" fmla="*/ 603136 h 1160647"/>
                  <a:gd name="connsiteX120" fmla="*/ 763049 w 3028183"/>
                  <a:gd name="connsiteY120" fmla="*/ 603136 h 1160647"/>
                  <a:gd name="connsiteX121" fmla="*/ 770143 w 3028183"/>
                  <a:gd name="connsiteY121" fmla="*/ 603136 h 1160647"/>
                  <a:gd name="connsiteX122" fmla="*/ 784330 w 3028183"/>
                  <a:gd name="connsiteY122" fmla="*/ 607460 h 1160647"/>
                  <a:gd name="connsiteX123" fmla="*/ 784330 w 3028183"/>
                  <a:gd name="connsiteY123" fmla="*/ 646372 h 1160647"/>
                  <a:gd name="connsiteX124" fmla="*/ 785343 w 3028183"/>
                  <a:gd name="connsiteY124" fmla="*/ 646372 h 1160647"/>
                  <a:gd name="connsiteX125" fmla="*/ 792436 w 3028183"/>
                  <a:gd name="connsiteY125" fmla="*/ 646372 h 1160647"/>
                  <a:gd name="connsiteX126" fmla="*/ 792436 w 3028183"/>
                  <a:gd name="connsiteY126" fmla="*/ 647993 h 1160647"/>
                  <a:gd name="connsiteX127" fmla="*/ 792436 w 3028183"/>
                  <a:gd name="connsiteY127" fmla="*/ 659342 h 1160647"/>
                  <a:gd name="connsiteX128" fmla="*/ 794463 w 3028183"/>
                  <a:gd name="connsiteY128" fmla="*/ 659342 h 1160647"/>
                  <a:gd name="connsiteX129" fmla="*/ 808650 w 3028183"/>
                  <a:gd name="connsiteY129" fmla="*/ 659342 h 1160647"/>
                  <a:gd name="connsiteX130" fmla="*/ 814730 w 3028183"/>
                  <a:gd name="connsiteY130" fmla="*/ 665828 h 1160647"/>
                  <a:gd name="connsiteX131" fmla="*/ 814730 w 3028183"/>
                  <a:gd name="connsiteY131" fmla="*/ 687446 h 1160647"/>
                  <a:gd name="connsiteX132" fmla="*/ 817010 w 3028183"/>
                  <a:gd name="connsiteY132" fmla="*/ 687446 h 1160647"/>
                  <a:gd name="connsiteX133" fmla="*/ 832970 w 3028183"/>
                  <a:gd name="connsiteY133" fmla="*/ 687446 h 1160647"/>
                  <a:gd name="connsiteX134" fmla="*/ 832970 w 3028183"/>
                  <a:gd name="connsiteY134" fmla="*/ 688526 h 1160647"/>
                  <a:gd name="connsiteX135" fmla="*/ 832970 w 3028183"/>
                  <a:gd name="connsiteY135" fmla="*/ 696093 h 1160647"/>
                  <a:gd name="connsiteX136" fmla="*/ 834237 w 3028183"/>
                  <a:gd name="connsiteY136" fmla="*/ 696093 h 1160647"/>
                  <a:gd name="connsiteX137" fmla="*/ 843104 w 3028183"/>
                  <a:gd name="connsiteY137" fmla="*/ 696093 h 1160647"/>
                  <a:gd name="connsiteX138" fmla="*/ 843104 w 3028183"/>
                  <a:gd name="connsiteY138" fmla="*/ 698254 h 1160647"/>
                  <a:gd name="connsiteX139" fmla="*/ 843104 w 3028183"/>
                  <a:gd name="connsiteY139" fmla="*/ 713387 h 1160647"/>
                  <a:gd name="connsiteX140" fmla="*/ 847157 w 3028183"/>
                  <a:gd name="connsiteY140" fmla="*/ 711495 h 1160647"/>
                  <a:gd name="connsiteX141" fmla="*/ 847157 w 3028183"/>
                  <a:gd name="connsiteY141" fmla="*/ 698254 h 1160647"/>
                  <a:gd name="connsiteX142" fmla="*/ 848170 w 3028183"/>
                  <a:gd name="connsiteY142" fmla="*/ 698254 h 1160647"/>
                  <a:gd name="connsiteX143" fmla="*/ 855264 w 3028183"/>
                  <a:gd name="connsiteY143" fmla="*/ 698254 h 1160647"/>
                  <a:gd name="connsiteX144" fmla="*/ 855264 w 3028183"/>
                  <a:gd name="connsiteY144" fmla="*/ 699876 h 1160647"/>
                  <a:gd name="connsiteX145" fmla="*/ 855264 w 3028183"/>
                  <a:gd name="connsiteY145" fmla="*/ 711225 h 1160647"/>
                  <a:gd name="connsiteX146" fmla="*/ 856024 w 3028183"/>
                  <a:gd name="connsiteY146" fmla="*/ 711225 h 1160647"/>
                  <a:gd name="connsiteX147" fmla="*/ 861344 w 3028183"/>
                  <a:gd name="connsiteY147" fmla="*/ 711225 h 1160647"/>
                  <a:gd name="connsiteX148" fmla="*/ 909984 w 3028183"/>
                  <a:gd name="connsiteY148" fmla="*/ 706902 h 1160647"/>
                  <a:gd name="connsiteX149" fmla="*/ 909984 w 3028183"/>
                  <a:gd name="connsiteY149" fmla="*/ 708253 h 1160647"/>
                  <a:gd name="connsiteX150" fmla="*/ 909984 w 3028183"/>
                  <a:gd name="connsiteY150" fmla="*/ 717710 h 1160647"/>
                  <a:gd name="connsiteX151" fmla="*/ 910744 w 3028183"/>
                  <a:gd name="connsiteY151" fmla="*/ 717710 h 1160647"/>
                  <a:gd name="connsiteX152" fmla="*/ 916065 w 3028183"/>
                  <a:gd name="connsiteY152" fmla="*/ 717710 h 1160647"/>
                  <a:gd name="connsiteX153" fmla="*/ 916065 w 3028183"/>
                  <a:gd name="connsiteY153" fmla="*/ 719872 h 1160647"/>
                  <a:gd name="connsiteX154" fmla="*/ 916065 w 3028183"/>
                  <a:gd name="connsiteY154" fmla="*/ 735005 h 1160647"/>
                  <a:gd name="connsiteX155" fmla="*/ 918091 w 3028183"/>
                  <a:gd name="connsiteY155" fmla="*/ 733654 h 1160647"/>
                  <a:gd name="connsiteX156" fmla="*/ 932278 w 3028183"/>
                  <a:gd name="connsiteY156" fmla="*/ 724196 h 1160647"/>
                  <a:gd name="connsiteX157" fmla="*/ 938358 w 3028183"/>
                  <a:gd name="connsiteY157" fmla="*/ 683122 h 1160647"/>
                  <a:gd name="connsiteX158" fmla="*/ 939118 w 3028183"/>
                  <a:gd name="connsiteY158" fmla="*/ 682852 h 1160647"/>
                  <a:gd name="connsiteX159" fmla="*/ 944438 w 3028183"/>
                  <a:gd name="connsiteY159" fmla="*/ 680960 h 1160647"/>
                  <a:gd name="connsiteX160" fmla="*/ 946465 w 3028183"/>
                  <a:gd name="connsiteY160" fmla="*/ 611783 h 1160647"/>
                  <a:gd name="connsiteX161" fmla="*/ 948492 w 3028183"/>
                  <a:gd name="connsiteY161" fmla="*/ 680960 h 1160647"/>
                  <a:gd name="connsiteX162" fmla="*/ 949252 w 3028183"/>
                  <a:gd name="connsiteY162" fmla="*/ 681230 h 1160647"/>
                  <a:gd name="connsiteX163" fmla="*/ 954572 w 3028183"/>
                  <a:gd name="connsiteY163" fmla="*/ 683122 h 1160647"/>
                  <a:gd name="connsiteX164" fmla="*/ 954572 w 3028183"/>
                  <a:gd name="connsiteY164" fmla="*/ 596651 h 1160647"/>
                  <a:gd name="connsiteX165" fmla="*/ 958625 w 3028183"/>
                  <a:gd name="connsiteY165" fmla="*/ 564224 h 1160647"/>
                  <a:gd name="connsiteX166" fmla="*/ 997132 w 3028183"/>
                  <a:gd name="connsiteY166" fmla="*/ 564224 h 1160647"/>
                  <a:gd name="connsiteX167" fmla="*/ 997132 w 3028183"/>
                  <a:gd name="connsiteY167" fmla="*/ 596651 h 1160647"/>
                  <a:gd name="connsiteX168" fmla="*/ 997892 w 3028183"/>
                  <a:gd name="connsiteY168" fmla="*/ 596651 h 1160647"/>
                  <a:gd name="connsiteX169" fmla="*/ 1003212 w 3028183"/>
                  <a:gd name="connsiteY169" fmla="*/ 596651 h 1160647"/>
                  <a:gd name="connsiteX170" fmla="*/ 1003212 w 3028183"/>
                  <a:gd name="connsiteY170" fmla="*/ 514503 h 1160647"/>
                  <a:gd name="connsiteX171" fmla="*/ 1004986 w 3028183"/>
                  <a:gd name="connsiteY171" fmla="*/ 514503 h 1160647"/>
                  <a:gd name="connsiteX172" fmla="*/ 1017399 w 3028183"/>
                  <a:gd name="connsiteY172" fmla="*/ 514503 h 1160647"/>
                  <a:gd name="connsiteX173" fmla="*/ 1017399 w 3028183"/>
                  <a:gd name="connsiteY173" fmla="*/ 512612 h 1160647"/>
                  <a:gd name="connsiteX174" fmla="*/ 1017399 w 3028183"/>
                  <a:gd name="connsiteY174" fmla="*/ 499371 h 1160647"/>
                  <a:gd name="connsiteX175" fmla="*/ 1039693 w 3028183"/>
                  <a:gd name="connsiteY175" fmla="*/ 499371 h 1160647"/>
                  <a:gd name="connsiteX176" fmla="*/ 1039693 w 3028183"/>
                  <a:gd name="connsiteY176" fmla="*/ 498290 h 1160647"/>
                  <a:gd name="connsiteX177" fmla="*/ 1039693 w 3028183"/>
                  <a:gd name="connsiteY177" fmla="*/ 490724 h 1160647"/>
                  <a:gd name="connsiteX178" fmla="*/ 1041466 w 3028183"/>
                  <a:gd name="connsiteY178" fmla="*/ 490724 h 1160647"/>
                  <a:gd name="connsiteX179" fmla="*/ 1053880 w 3028183"/>
                  <a:gd name="connsiteY179" fmla="*/ 490724 h 1160647"/>
                  <a:gd name="connsiteX180" fmla="*/ 1053880 w 3028183"/>
                  <a:gd name="connsiteY180" fmla="*/ 491805 h 1160647"/>
                  <a:gd name="connsiteX181" fmla="*/ 1053880 w 3028183"/>
                  <a:gd name="connsiteY181" fmla="*/ 499371 h 1160647"/>
                  <a:gd name="connsiteX182" fmla="*/ 1054640 w 3028183"/>
                  <a:gd name="connsiteY182" fmla="*/ 499371 h 1160647"/>
                  <a:gd name="connsiteX183" fmla="*/ 1059960 w 3028183"/>
                  <a:gd name="connsiteY183" fmla="*/ 499371 h 1160647"/>
                  <a:gd name="connsiteX184" fmla="*/ 1070093 w 3028183"/>
                  <a:gd name="connsiteY184" fmla="*/ 495047 h 1160647"/>
                  <a:gd name="connsiteX185" fmla="*/ 1074146 w 3028183"/>
                  <a:gd name="connsiteY185" fmla="*/ 498290 h 1160647"/>
                  <a:gd name="connsiteX186" fmla="*/ 1074146 w 3028183"/>
                  <a:gd name="connsiteY186" fmla="*/ 490724 h 1160647"/>
                  <a:gd name="connsiteX187" fmla="*/ 1076426 w 3028183"/>
                  <a:gd name="connsiteY187" fmla="*/ 490724 h 1160647"/>
                  <a:gd name="connsiteX188" fmla="*/ 1092387 w 3028183"/>
                  <a:gd name="connsiteY188" fmla="*/ 490724 h 1160647"/>
                  <a:gd name="connsiteX189" fmla="*/ 1092387 w 3028183"/>
                  <a:gd name="connsiteY189" fmla="*/ 491805 h 1160647"/>
                  <a:gd name="connsiteX190" fmla="*/ 1092387 w 3028183"/>
                  <a:gd name="connsiteY190" fmla="*/ 499371 h 1160647"/>
                  <a:gd name="connsiteX191" fmla="*/ 1122787 w 3028183"/>
                  <a:gd name="connsiteY191" fmla="*/ 499371 h 1160647"/>
                  <a:gd name="connsiteX192" fmla="*/ 1122787 w 3028183"/>
                  <a:gd name="connsiteY192" fmla="*/ 500992 h 1160647"/>
                  <a:gd name="connsiteX193" fmla="*/ 1122787 w 3028183"/>
                  <a:gd name="connsiteY193" fmla="*/ 512342 h 1160647"/>
                  <a:gd name="connsiteX194" fmla="*/ 1149134 w 3028183"/>
                  <a:gd name="connsiteY194" fmla="*/ 512342 h 1160647"/>
                  <a:gd name="connsiteX195" fmla="*/ 1149134 w 3028183"/>
                  <a:gd name="connsiteY195" fmla="*/ 542606 h 1160647"/>
                  <a:gd name="connsiteX196" fmla="*/ 1149894 w 3028183"/>
                  <a:gd name="connsiteY196" fmla="*/ 542606 h 1160647"/>
                  <a:gd name="connsiteX197" fmla="*/ 1155214 w 3028183"/>
                  <a:gd name="connsiteY197" fmla="*/ 542606 h 1160647"/>
                  <a:gd name="connsiteX198" fmla="*/ 1155214 w 3028183"/>
                  <a:gd name="connsiteY198" fmla="*/ 543687 h 1160647"/>
                  <a:gd name="connsiteX199" fmla="*/ 1155214 w 3028183"/>
                  <a:gd name="connsiteY199" fmla="*/ 551254 h 1160647"/>
                  <a:gd name="connsiteX200" fmla="*/ 1159268 w 3028183"/>
                  <a:gd name="connsiteY200" fmla="*/ 581518 h 1160647"/>
                  <a:gd name="connsiteX201" fmla="*/ 1160028 w 3028183"/>
                  <a:gd name="connsiteY201" fmla="*/ 581518 h 1160647"/>
                  <a:gd name="connsiteX202" fmla="*/ 1165348 w 3028183"/>
                  <a:gd name="connsiteY202" fmla="*/ 581518 h 1160647"/>
                  <a:gd name="connsiteX203" fmla="*/ 1165348 w 3028183"/>
                  <a:gd name="connsiteY203" fmla="*/ 582329 h 1160647"/>
                  <a:gd name="connsiteX204" fmla="*/ 1165348 w 3028183"/>
                  <a:gd name="connsiteY204" fmla="*/ 588004 h 1160647"/>
                  <a:gd name="connsiteX205" fmla="*/ 1166361 w 3028183"/>
                  <a:gd name="connsiteY205" fmla="*/ 588004 h 1160647"/>
                  <a:gd name="connsiteX206" fmla="*/ 1173454 w 3028183"/>
                  <a:gd name="connsiteY206" fmla="*/ 588004 h 1160647"/>
                  <a:gd name="connsiteX207" fmla="*/ 1173454 w 3028183"/>
                  <a:gd name="connsiteY207" fmla="*/ 618269 h 1160647"/>
                  <a:gd name="connsiteX208" fmla="*/ 1175481 w 3028183"/>
                  <a:gd name="connsiteY208" fmla="*/ 618269 h 1160647"/>
                  <a:gd name="connsiteX209" fmla="*/ 1189668 w 3028183"/>
                  <a:gd name="connsiteY209" fmla="*/ 618269 h 1160647"/>
                  <a:gd name="connsiteX210" fmla="*/ 1189668 w 3028183"/>
                  <a:gd name="connsiteY210" fmla="*/ 642048 h 1160647"/>
                  <a:gd name="connsiteX211" fmla="*/ 1191695 w 3028183"/>
                  <a:gd name="connsiteY211" fmla="*/ 643669 h 1160647"/>
                  <a:gd name="connsiteX212" fmla="*/ 1191695 w 3028183"/>
                  <a:gd name="connsiteY212" fmla="*/ 655019 h 1160647"/>
                  <a:gd name="connsiteX213" fmla="*/ 1192455 w 3028183"/>
                  <a:gd name="connsiteY213" fmla="*/ 655019 h 1160647"/>
                  <a:gd name="connsiteX214" fmla="*/ 1197775 w 3028183"/>
                  <a:gd name="connsiteY214" fmla="*/ 655019 h 1160647"/>
                  <a:gd name="connsiteX215" fmla="*/ 1197775 w 3028183"/>
                  <a:gd name="connsiteY215" fmla="*/ 678798 h 1160647"/>
                  <a:gd name="connsiteX216" fmla="*/ 1199041 w 3028183"/>
                  <a:gd name="connsiteY216" fmla="*/ 678798 h 1160647"/>
                  <a:gd name="connsiteX217" fmla="*/ 1207908 w 3028183"/>
                  <a:gd name="connsiteY217" fmla="*/ 678798 h 1160647"/>
                  <a:gd name="connsiteX218" fmla="*/ 1209935 w 3028183"/>
                  <a:gd name="connsiteY218" fmla="*/ 682852 h 1160647"/>
                  <a:gd name="connsiteX219" fmla="*/ 1209935 w 3028183"/>
                  <a:gd name="connsiteY219" fmla="*/ 696093 h 1160647"/>
                  <a:gd name="connsiteX220" fmla="*/ 1211455 w 3028183"/>
                  <a:gd name="connsiteY220" fmla="*/ 694201 h 1160647"/>
                  <a:gd name="connsiteX221" fmla="*/ 1222095 w 3028183"/>
                  <a:gd name="connsiteY221" fmla="*/ 680960 h 1160647"/>
                  <a:gd name="connsiteX222" fmla="*/ 1250469 w 3028183"/>
                  <a:gd name="connsiteY222" fmla="*/ 680960 h 1160647"/>
                  <a:gd name="connsiteX223" fmla="*/ 1250469 w 3028183"/>
                  <a:gd name="connsiteY223" fmla="*/ 767431 h 1160647"/>
                  <a:gd name="connsiteX224" fmla="*/ 1251229 w 3028183"/>
                  <a:gd name="connsiteY224" fmla="*/ 767431 h 1160647"/>
                  <a:gd name="connsiteX225" fmla="*/ 1256549 w 3028183"/>
                  <a:gd name="connsiteY225" fmla="*/ 767431 h 1160647"/>
                  <a:gd name="connsiteX226" fmla="*/ 1257309 w 3028183"/>
                  <a:gd name="connsiteY226" fmla="*/ 766080 h 1160647"/>
                  <a:gd name="connsiteX227" fmla="*/ 1262629 w 3028183"/>
                  <a:gd name="connsiteY227" fmla="*/ 756622 h 1160647"/>
                  <a:gd name="connsiteX228" fmla="*/ 1262629 w 3028183"/>
                  <a:gd name="connsiteY228" fmla="*/ 758514 h 1160647"/>
                  <a:gd name="connsiteX229" fmla="*/ 1262629 w 3028183"/>
                  <a:gd name="connsiteY229" fmla="*/ 771755 h 1160647"/>
                  <a:gd name="connsiteX230" fmla="*/ 1266682 w 3028183"/>
                  <a:gd name="connsiteY230" fmla="*/ 726358 h 1160647"/>
                  <a:gd name="connsiteX231" fmla="*/ 1267442 w 3028183"/>
                  <a:gd name="connsiteY231" fmla="*/ 726358 h 1160647"/>
                  <a:gd name="connsiteX232" fmla="*/ 1272762 w 3028183"/>
                  <a:gd name="connsiteY232" fmla="*/ 726358 h 1160647"/>
                  <a:gd name="connsiteX233" fmla="*/ 1272762 w 3028183"/>
                  <a:gd name="connsiteY233" fmla="*/ 661504 h 1160647"/>
                  <a:gd name="connsiteX234" fmla="*/ 1273776 w 3028183"/>
                  <a:gd name="connsiteY234" fmla="*/ 661504 h 1160647"/>
                  <a:gd name="connsiteX235" fmla="*/ 1280869 w 3028183"/>
                  <a:gd name="connsiteY235" fmla="*/ 661504 h 1160647"/>
                  <a:gd name="connsiteX236" fmla="*/ 1293029 w 3028183"/>
                  <a:gd name="connsiteY236" fmla="*/ 618269 h 1160647"/>
                  <a:gd name="connsiteX237" fmla="*/ 1294296 w 3028183"/>
                  <a:gd name="connsiteY237" fmla="*/ 618269 h 1160647"/>
                  <a:gd name="connsiteX238" fmla="*/ 1303163 w 3028183"/>
                  <a:gd name="connsiteY238" fmla="*/ 618269 h 1160647"/>
                  <a:gd name="connsiteX239" fmla="*/ 1313296 w 3028183"/>
                  <a:gd name="connsiteY239" fmla="*/ 661504 h 1160647"/>
                  <a:gd name="connsiteX240" fmla="*/ 1314309 w 3028183"/>
                  <a:gd name="connsiteY240" fmla="*/ 661504 h 1160647"/>
                  <a:gd name="connsiteX241" fmla="*/ 1321403 w 3028183"/>
                  <a:gd name="connsiteY241" fmla="*/ 661504 h 1160647"/>
                  <a:gd name="connsiteX242" fmla="*/ 1321403 w 3028183"/>
                  <a:gd name="connsiteY242" fmla="*/ 700416 h 1160647"/>
                  <a:gd name="connsiteX243" fmla="*/ 1323176 w 3028183"/>
                  <a:gd name="connsiteY243" fmla="*/ 700416 h 1160647"/>
                  <a:gd name="connsiteX244" fmla="*/ 1335590 w 3028183"/>
                  <a:gd name="connsiteY244" fmla="*/ 700416 h 1160647"/>
                  <a:gd name="connsiteX245" fmla="*/ 1335590 w 3028183"/>
                  <a:gd name="connsiteY245" fmla="*/ 702578 h 1160647"/>
                  <a:gd name="connsiteX246" fmla="*/ 1335590 w 3028183"/>
                  <a:gd name="connsiteY246" fmla="*/ 717710 h 1160647"/>
                  <a:gd name="connsiteX247" fmla="*/ 1339643 w 3028183"/>
                  <a:gd name="connsiteY247" fmla="*/ 715549 h 1160647"/>
                  <a:gd name="connsiteX248" fmla="*/ 1339643 w 3028183"/>
                  <a:gd name="connsiteY248" fmla="*/ 700416 h 1160647"/>
                  <a:gd name="connsiteX249" fmla="*/ 1341163 w 3028183"/>
                  <a:gd name="connsiteY249" fmla="*/ 700416 h 1160647"/>
                  <a:gd name="connsiteX250" fmla="*/ 1351803 w 3028183"/>
                  <a:gd name="connsiteY250" fmla="*/ 700416 h 1160647"/>
                  <a:gd name="connsiteX251" fmla="*/ 1351803 w 3028183"/>
                  <a:gd name="connsiteY251" fmla="*/ 702037 h 1160647"/>
                  <a:gd name="connsiteX252" fmla="*/ 1351803 w 3028183"/>
                  <a:gd name="connsiteY252" fmla="*/ 713387 h 1160647"/>
                  <a:gd name="connsiteX253" fmla="*/ 1382204 w 3028183"/>
                  <a:gd name="connsiteY253" fmla="*/ 713387 h 1160647"/>
                  <a:gd name="connsiteX254" fmla="*/ 1382204 w 3028183"/>
                  <a:gd name="connsiteY254" fmla="*/ 676637 h 1160647"/>
                  <a:gd name="connsiteX255" fmla="*/ 1383470 w 3028183"/>
                  <a:gd name="connsiteY255" fmla="*/ 676637 h 1160647"/>
                  <a:gd name="connsiteX256" fmla="*/ 1392337 w 3028183"/>
                  <a:gd name="connsiteY256" fmla="*/ 676637 h 1160647"/>
                  <a:gd name="connsiteX257" fmla="*/ 1392337 w 3028183"/>
                  <a:gd name="connsiteY257" fmla="*/ 698254 h 1160647"/>
                  <a:gd name="connsiteX258" fmla="*/ 1394364 w 3028183"/>
                  <a:gd name="connsiteY258" fmla="*/ 665828 h 1160647"/>
                  <a:gd name="connsiteX259" fmla="*/ 1416657 w 3028183"/>
                  <a:gd name="connsiteY259" fmla="*/ 665828 h 1160647"/>
                  <a:gd name="connsiteX260" fmla="*/ 1416657 w 3028183"/>
                  <a:gd name="connsiteY260" fmla="*/ 664206 h 1160647"/>
                  <a:gd name="connsiteX261" fmla="*/ 1416657 w 3028183"/>
                  <a:gd name="connsiteY261" fmla="*/ 652857 h 1160647"/>
                  <a:gd name="connsiteX262" fmla="*/ 1417417 w 3028183"/>
                  <a:gd name="connsiteY262" fmla="*/ 652857 h 1160647"/>
                  <a:gd name="connsiteX263" fmla="*/ 1422737 w 3028183"/>
                  <a:gd name="connsiteY263" fmla="*/ 652857 h 1160647"/>
                  <a:gd name="connsiteX264" fmla="*/ 1422737 w 3028183"/>
                  <a:gd name="connsiteY264" fmla="*/ 650966 h 1160647"/>
                  <a:gd name="connsiteX265" fmla="*/ 1422737 w 3028183"/>
                  <a:gd name="connsiteY265" fmla="*/ 637725 h 1160647"/>
                  <a:gd name="connsiteX266" fmla="*/ 1426791 w 3028183"/>
                  <a:gd name="connsiteY266" fmla="*/ 644210 h 1160647"/>
                  <a:gd name="connsiteX267" fmla="*/ 1429071 w 3028183"/>
                  <a:gd name="connsiteY267" fmla="*/ 644210 h 1160647"/>
                  <a:gd name="connsiteX268" fmla="*/ 1445031 w 3028183"/>
                  <a:gd name="connsiteY268" fmla="*/ 644210 h 1160647"/>
                  <a:gd name="connsiteX269" fmla="*/ 1445031 w 3028183"/>
                  <a:gd name="connsiteY269" fmla="*/ 643399 h 1160647"/>
                  <a:gd name="connsiteX270" fmla="*/ 1445031 w 3028183"/>
                  <a:gd name="connsiteY270" fmla="*/ 637725 h 1160647"/>
                  <a:gd name="connsiteX271" fmla="*/ 1445791 w 3028183"/>
                  <a:gd name="connsiteY271" fmla="*/ 637725 h 1160647"/>
                  <a:gd name="connsiteX272" fmla="*/ 1451111 w 3028183"/>
                  <a:gd name="connsiteY272" fmla="*/ 637725 h 1160647"/>
                  <a:gd name="connsiteX273" fmla="*/ 1451111 w 3028183"/>
                  <a:gd name="connsiteY273" fmla="*/ 639076 h 1160647"/>
                  <a:gd name="connsiteX274" fmla="*/ 1451111 w 3028183"/>
                  <a:gd name="connsiteY274" fmla="*/ 648534 h 1160647"/>
                  <a:gd name="connsiteX275" fmla="*/ 1489618 w 3028183"/>
                  <a:gd name="connsiteY275" fmla="*/ 648534 h 1160647"/>
                  <a:gd name="connsiteX276" fmla="*/ 1489618 w 3028183"/>
                  <a:gd name="connsiteY276" fmla="*/ 786887 h 1160647"/>
                  <a:gd name="connsiteX277" fmla="*/ 1491138 w 3028183"/>
                  <a:gd name="connsiteY277" fmla="*/ 786887 h 1160647"/>
                  <a:gd name="connsiteX278" fmla="*/ 1501778 w 3028183"/>
                  <a:gd name="connsiteY278" fmla="*/ 786887 h 1160647"/>
                  <a:gd name="connsiteX279" fmla="*/ 1501778 w 3028183"/>
                  <a:gd name="connsiteY279" fmla="*/ 773917 h 1160647"/>
                  <a:gd name="connsiteX280" fmla="*/ 1505832 w 3028183"/>
                  <a:gd name="connsiteY280" fmla="*/ 773917 h 1160647"/>
                  <a:gd name="connsiteX281" fmla="*/ 1505832 w 3028183"/>
                  <a:gd name="connsiteY281" fmla="*/ 786887 h 1160647"/>
                  <a:gd name="connsiteX282" fmla="*/ 1536232 w 3028183"/>
                  <a:gd name="connsiteY282" fmla="*/ 786887 h 1160647"/>
                  <a:gd name="connsiteX283" fmla="*/ 1536232 w 3028183"/>
                  <a:gd name="connsiteY283" fmla="*/ 756622 h 1160647"/>
                  <a:gd name="connsiteX284" fmla="*/ 1548392 w 3028183"/>
                  <a:gd name="connsiteY284" fmla="*/ 756622 h 1160647"/>
                  <a:gd name="connsiteX285" fmla="*/ 1560552 w 3028183"/>
                  <a:gd name="connsiteY285" fmla="*/ 754461 h 1160647"/>
                  <a:gd name="connsiteX286" fmla="*/ 1564606 w 3028183"/>
                  <a:gd name="connsiteY286" fmla="*/ 756622 h 1160647"/>
                  <a:gd name="connsiteX287" fmla="*/ 1574739 w 3028183"/>
                  <a:gd name="connsiteY287" fmla="*/ 756622 h 1160647"/>
                  <a:gd name="connsiteX288" fmla="*/ 1574739 w 3028183"/>
                  <a:gd name="connsiteY288" fmla="*/ 786887 h 1160647"/>
                  <a:gd name="connsiteX289" fmla="*/ 1582846 w 3028183"/>
                  <a:gd name="connsiteY289" fmla="*/ 786887 h 1160647"/>
                  <a:gd name="connsiteX290" fmla="*/ 1582846 w 3028183"/>
                  <a:gd name="connsiteY290" fmla="*/ 804182 h 1160647"/>
                  <a:gd name="connsiteX291" fmla="*/ 1592182 w 3028183"/>
                  <a:gd name="connsiteY291" fmla="*/ 805087 h 1160647"/>
                  <a:gd name="connsiteX292" fmla="*/ 1605140 w 3028183"/>
                  <a:gd name="connsiteY292" fmla="*/ 805087 h 1160647"/>
                  <a:gd name="connsiteX293" fmla="*/ 1605140 w 3028183"/>
                  <a:gd name="connsiteY293" fmla="*/ 789049 h 1160647"/>
                  <a:gd name="connsiteX294" fmla="*/ 1673096 w 3028183"/>
                  <a:gd name="connsiteY294" fmla="*/ 789049 h 1160647"/>
                  <a:gd name="connsiteX295" fmla="*/ 1673096 w 3028183"/>
                  <a:gd name="connsiteY295" fmla="*/ 703796 h 1160647"/>
                  <a:gd name="connsiteX296" fmla="*/ 1745104 w 3028183"/>
                  <a:gd name="connsiteY296" fmla="*/ 703796 h 1160647"/>
                  <a:gd name="connsiteX297" fmla="*/ 1745104 w 3028183"/>
                  <a:gd name="connsiteY297" fmla="*/ 782564 h 1160647"/>
                  <a:gd name="connsiteX298" fmla="*/ 1747008 w 3028183"/>
                  <a:gd name="connsiteY298" fmla="*/ 782564 h 1160647"/>
                  <a:gd name="connsiteX299" fmla="*/ 1748250 w 3028183"/>
                  <a:gd name="connsiteY299" fmla="*/ 805087 h 1160647"/>
                  <a:gd name="connsiteX300" fmla="*/ 1757926 w 3028183"/>
                  <a:gd name="connsiteY300" fmla="*/ 805087 h 1160647"/>
                  <a:gd name="connsiteX301" fmla="*/ 1759168 w 3028183"/>
                  <a:gd name="connsiteY301" fmla="*/ 782564 h 1160647"/>
                  <a:gd name="connsiteX302" fmla="*/ 1765248 w 3028183"/>
                  <a:gd name="connsiteY302" fmla="*/ 782564 h 1160647"/>
                  <a:gd name="connsiteX303" fmla="*/ 1766490 w 3028183"/>
                  <a:gd name="connsiteY303" fmla="*/ 805087 h 1160647"/>
                  <a:gd name="connsiteX304" fmla="*/ 1817112 w 3028183"/>
                  <a:gd name="connsiteY304" fmla="*/ 805087 h 1160647"/>
                  <a:gd name="connsiteX305" fmla="*/ 1817112 w 3028183"/>
                  <a:gd name="connsiteY305" fmla="*/ 642059 h 1160647"/>
                  <a:gd name="connsiteX306" fmla="*/ 2014439 w 3028183"/>
                  <a:gd name="connsiteY306" fmla="*/ 642059 h 1160647"/>
                  <a:gd name="connsiteX307" fmla="*/ 2014439 w 3028183"/>
                  <a:gd name="connsiteY307" fmla="*/ 805087 h 1160647"/>
                  <a:gd name="connsiteX308" fmla="*/ 2033136 w 3028183"/>
                  <a:gd name="connsiteY308" fmla="*/ 805087 h 1160647"/>
                  <a:gd name="connsiteX309" fmla="*/ 2033136 w 3028183"/>
                  <a:gd name="connsiteY309" fmla="*/ 722394 h 1160647"/>
                  <a:gd name="connsiteX310" fmla="*/ 2128256 w 3028183"/>
                  <a:gd name="connsiteY310" fmla="*/ 722394 h 1160647"/>
                  <a:gd name="connsiteX311" fmla="*/ 2140186 w 3028183"/>
                  <a:gd name="connsiteY311" fmla="*/ 404253 h 1160647"/>
                  <a:gd name="connsiteX312" fmla="*/ 2128026 w 3028183"/>
                  <a:gd name="connsiteY312" fmla="*/ 382635 h 1160647"/>
                  <a:gd name="connsiteX313" fmla="*/ 2121946 w 3028183"/>
                  <a:gd name="connsiteY313" fmla="*/ 378311 h 1160647"/>
                  <a:gd name="connsiteX314" fmla="*/ 2130053 w 3028183"/>
                  <a:gd name="connsiteY314" fmla="*/ 354532 h 1160647"/>
                  <a:gd name="connsiteX315" fmla="*/ 2130053 w 3028183"/>
                  <a:gd name="connsiteY315" fmla="*/ 337238 h 1160647"/>
                  <a:gd name="connsiteX316" fmla="*/ 2144240 w 3028183"/>
                  <a:gd name="connsiteY316" fmla="*/ 337238 h 1160647"/>
                  <a:gd name="connsiteX317" fmla="*/ 2144240 w 3028183"/>
                  <a:gd name="connsiteY317" fmla="*/ 315620 h 1160647"/>
                  <a:gd name="connsiteX318" fmla="*/ 2146266 w 3028183"/>
                  <a:gd name="connsiteY318" fmla="*/ 311296 h 1160647"/>
                  <a:gd name="connsiteX319" fmla="*/ 2146266 w 3028183"/>
                  <a:gd name="connsiteY319" fmla="*/ 233472 h 1160647"/>
                  <a:gd name="connsiteX320" fmla="*/ 2144240 w 3028183"/>
                  <a:gd name="connsiteY320" fmla="*/ 226987 h 1160647"/>
                  <a:gd name="connsiteX321" fmla="*/ 2150320 w 3028183"/>
                  <a:gd name="connsiteY321" fmla="*/ 220501 h 1160647"/>
                  <a:gd name="connsiteX322" fmla="*/ 2150320 w 3028183"/>
                  <a:gd name="connsiteY322" fmla="*/ 162133 h 1160647"/>
                  <a:gd name="connsiteX323" fmla="*/ 2152346 w 3028183"/>
                  <a:gd name="connsiteY323" fmla="*/ 157810 h 1160647"/>
                  <a:gd name="connsiteX324" fmla="*/ 2152346 w 3028183"/>
                  <a:gd name="connsiteY324" fmla="*/ 101604 h 1160647"/>
                  <a:gd name="connsiteX325" fmla="*/ 2154373 w 3028183"/>
                  <a:gd name="connsiteY325" fmla="*/ 82148 h 1160647"/>
                  <a:gd name="connsiteX326" fmla="*/ 2158427 w 3028183"/>
                  <a:gd name="connsiteY326" fmla="*/ 99442 h 1160647"/>
                  <a:gd name="connsiteX327" fmla="*/ 2160453 w 3028183"/>
                  <a:gd name="connsiteY327" fmla="*/ 157810 h 1160647"/>
                  <a:gd name="connsiteX328" fmla="*/ 2162480 w 3028183"/>
                  <a:gd name="connsiteY328" fmla="*/ 220501 h 1160647"/>
                  <a:gd name="connsiteX329" fmla="*/ 2168560 w 3028183"/>
                  <a:gd name="connsiteY329" fmla="*/ 226987 h 1160647"/>
                  <a:gd name="connsiteX330" fmla="*/ 2166533 w 3028183"/>
                  <a:gd name="connsiteY330" fmla="*/ 233472 h 1160647"/>
                  <a:gd name="connsiteX331" fmla="*/ 2166533 w 3028183"/>
                  <a:gd name="connsiteY331" fmla="*/ 311296 h 1160647"/>
                  <a:gd name="connsiteX332" fmla="*/ 2168560 w 3028183"/>
                  <a:gd name="connsiteY332" fmla="*/ 315620 h 1160647"/>
                  <a:gd name="connsiteX333" fmla="*/ 2168560 w 3028183"/>
                  <a:gd name="connsiteY333" fmla="*/ 337238 h 1160647"/>
                  <a:gd name="connsiteX334" fmla="*/ 2182747 w 3028183"/>
                  <a:gd name="connsiteY334" fmla="*/ 337238 h 1160647"/>
                  <a:gd name="connsiteX335" fmla="*/ 2182747 w 3028183"/>
                  <a:gd name="connsiteY335" fmla="*/ 354532 h 1160647"/>
                  <a:gd name="connsiteX336" fmla="*/ 2190854 w 3028183"/>
                  <a:gd name="connsiteY336" fmla="*/ 378311 h 1160647"/>
                  <a:gd name="connsiteX337" fmla="*/ 2184774 w 3028183"/>
                  <a:gd name="connsiteY337" fmla="*/ 382635 h 1160647"/>
                  <a:gd name="connsiteX338" fmla="*/ 2172613 w 3028183"/>
                  <a:gd name="connsiteY338" fmla="*/ 404253 h 1160647"/>
                  <a:gd name="connsiteX339" fmla="*/ 2180720 w 3028183"/>
                  <a:gd name="connsiteY339" fmla="*/ 657181 h 1160647"/>
                  <a:gd name="connsiteX340" fmla="*/ 2245574 w 3028183"/>
                  <a:gd name="connsiteY340" fmla="*/ 657181 h 1160647"/>
                  <a:gd name="connsiteX341" fmla="*/ 2245574 w 3028183"/>
                  <a:gd name="connsiteY341" fmla="*/ 732843 h 1160647"/>
                  <a:gd name="connsiteX342" fmla="*/ 2253681 w 3028183"/>
                  <a:gd name="connsiteY342" fmla="*/ 732843 h 1160647"/>
                  <a:gd name="connsiteX343" fmla="*/ 2255708 w 3028183"/>
                  <a:gd name="connsiteY343" fmla="*/ 726358 h 1160647"/>
                  <a:gd name="connsiteX344" fmla="*/ 2261788 w 3028183"/>
                  <a:gd name="connsiteY344" fmla="*/ 726358 h 1160647"/>
                  <a:gd name="connsiteX345" fmla="*/ 2263815 w 3028183"/>
                  <a:gd name="connsiteY345" fmla="*/ 735005 h 1160647"/>
                  <a:gd name="connsiteX346" fmla="*/ 2275975 w 3028183"/>
                  <a:gd name="connsiteY346" fmla="*/ 735005 h 1160647"/>
                  <a:gd name="connsiteX347" fmla="*/ 2275975 w 3028183"/>
                  <a:gd name="connsiteY347" fmla="*/ 728519 h 1160647"/>
                  <a:gd name="connsiteX348" fmla="*/ 2298268 w 3028183"/>
                  <a:gd name="connsiteY348" fmla="*/ 728519 h 1160647"/>
                  <a:gd name="connsiteX349" fmla="*/ 2298268 w 3028183"/>
                  <a:gd name="connsiteY349" fmla="*/ 735005 h 1160647"/>
                  <a:gd name="connsiteX350" fmla="*/ 2318535 w 3028183"/>
                  <a:gd name="connsiteY350" fmla="*/ 735005 h 1160647"/>
                  <a:gd name="connsiteX351" fmla="*/ 2318535 w 3028183"/>
                  <a:gd name="connsiteY351" fmla="*/ 780402 h 1160647"/>
                  <a:gd name="connsiteX352" fmla="*/ 2332722 w 3028183"/>
                  <a:gd name="connsiteY352" fmla="*/ 780402 h 1160647"/>
                  <a:gd name="connsiteX353" fmla="*/ 2332722 w 3028183"/>
                  <a:gd name="connsiteY353" fmla="*/ 767431 h 1160647"/>
                  <a:gd name="connsiteX354" fmla="*/ 2348936 w 3028183"/>
                  <a:gd name="connsiteY354" fmla="*/ 767431 h 1160647"/>
                  <a:gd name="connsiteX355" fmla="*/ 2348936 w 3028183"/>
                  <a:gd name="connsiteY355" fmla="*/ 588004 h 1160647"/>
                  <a:gd name="connsiteX356" fmla="*/ 2355016 w 3028183"/>
                  <a:gd name="connsiteY356" fmla="*/ 581518 h 1160647"/>
                  <a:gd name="connsiteX357" fmla="*/ 2427977 w 3028183"/>
                  <a:gd name="connsiteY357" fmla="*/ 581518 h 1160647"/>
                  <a:gd name="connsiteX358" fmla="*/ 2427977 w 3028183"/>
                  <a:gd name="connsiteY358" fmla="*/ 590166 h 1160647"/>
                  <a:gd name="connsiteX359" fmla="*/ 2438110 w 3028183"/>
                  <a:gd name="connsiteY359" fmla="*/ 590166 h 1160647"/>
                  <a:gd name="connsiteX360" fmla="*/ 2438110 w 3028183"/>
                  <a:gd name="connsiteY360" fmla="*/ 704740 h 1160647"/>
                  <a:gd name="connsiteX361" fmla="*/ 2460404 w 3028183"/>
                  <a:gd name="connsiteY361" fmla="*/ 704740 h 1160647"/>
                  <a:gd name="connsiteX362" fmla="*/ 2460404 w 3028183"/>
                  <a:gd name="connsiteY362" fmla="*/ 637725 h 1160647"/>
                  <a:gd name="connsiteX363" fmla="*/ 2486751 w 3028183"/>
                  <a:gd name="connsiteY363" fmla="*/ 637725 h 1160647"/>
                  <a:gd name="connsiteX364" fmla="*/ 2490804 w 3028183"/>
                  <a:gd name="connsiteY364" fmla="*/ 633401 h 1160647"/>
                  <a:gd name="connsiteX365" fmla="*/ 2498911 w 3028183"/>
                  <a:gd name="connsiteY365" fmla="*/ 633401 h 1160647"/>
                  <a:gd name="connsiteX366" fmla="*/ 2502964 w 3028183"/>
                  <a:gd name="connsiteY366" fmla="*/ 637725 h 1160647"/>
                  <a:gd name="connsiteX367" fmla="*/ 2525258 w 3028183"/>
                  <a:gd name="connsiteY367" fmla="*/ 637725 h 1160647"/>
                  <a:gd name="connsiteX368" fmla="*/ 2525258 w 3028183"/>
                  <a:gd name="connsiteY368" fmla="*/ 520989 h 1160647"/>
                  <a:gd name="connsiteX369" fmla="*/ 2582005 w 3028183"/>
                  <a:gd name="connsiteY369" fmla="*/ 510180 h 1160647"/>
                  <a:gd name="connsiteX370" fmla="*/ 2582005 w 3028183"/>
                  <a:gd name="connsiteY370" fmla="*/ 511261 h 1160647"/>
                  <a:gd name="connsiteX371" fmla="*/ 2582005 w 3028183"/>
                  <a:gd name="connsiteY371" fmla="*/ 518827 h 1160647"/>
                  <a:gd name="connsiteX372" fmla="*/ 2608352 w 3028183"/>
                  <a:gd name="connsiteY372" fmla="*/ 518827 h 1160647"/>
                  <a:gd name="connsiteX373" fmla="*/ 2608352 w 3028183"/>
                  <a:gd name="connsiteY373" fmla="*/ 773917 h 1160647"/>
                  <a:gd name="connsiteX374" fmla="*/ 2630646 w 3028183"/>
                  <a:gd name="connsiteY374" fmla="*/ 773917 h 1160647"/>
                  <a:gd name="connsiteX375" fmla="*/ 2630646 w 3028183"/>
                  <a:gd name="connsiteY375" fmla="*/ 769593 h 1160647"/>
                  <a:gd name="connsiteX376" fmla="*/ 2642806 w 3028183"/>
                  <a:gd name="connsiteY376" fmla="*/ 769593 h 1160647"/>
                  <a:gd name="connsiteX377" fmla="*/ 2642806 w 3028183"/>
                  <a:gd name="connsiteY377" fmla="*/ 773917 h 1160647"/>
                  <a:gd name="connsiteX378" fmla="*/ 2667126 w 3028183"/>
                  <a:gd name="connsiteY378" fmla="*/ 773917 h 1160647"/>
                  <a:gd name="connsiteX379" fmla="*/ 2667126 w 3028183"/>
                  <a:gd name="connsiteY379" fmla="*/ 760946 h 1160647"/>
                  <a:gd name="connsiteX380" fmla="*/ 2695500 w 3028183"/>
                  <a:gd name="connsiteY380" fmla="*/ 760946 h 1160647"/>
                  <a:gd name="connsiteX381" fmla="*/ 2707660 w 3028183"/>
                  <a:gd name="connsiteY381" fmla="*/ 756622 h 1160647"/>
                  <a:gd name="connsiteX382" fmla="*/ 2727927 w 3028183"/>
                  <a:gd name="connsiteY382" fmla="*/ 760946 h 1160647"/>
                  <a:gd name="connsiteX383" fmla="*/ 2727927 w 3028183"/>
                  <a:gd name="connsiteY383" fmla="*/ 743652 h 1160647"/>
                  <a:gd name="connsiteX384" fmla="*/ 2736034 w 3028183"/>
                  <a:gd name="connsiteY384" fmla="*/ 743652 h 1160647"/>
                  <a:gd name="connsiteX385" fmla="*/ 2736034 w 3028183"/>
                  <a:gd name="connsiteY385" fmla="*/ 730681 h 1160647"/>
                  <a:gd name="connsiteX386" fmla="*/ 2792781 w 3028183"/>
                  <a:gd name="connsiteY386" fmla="*/ 730681 h 1160647"/>
                  <a:gd name="connsiteX387" fmla="*/ 2792781 w 3028183"/>
                  <a:gd name="connsiteY387" fmla="*/ 700416 h 1160647"/>
                  <a:gd name="connsiteX388" fmla="*/ 2811021 w 3028183"/>
                  <a:gd name="connsiteY388" fmla="*/ 700416 h 1160647"/>
                  <a:gd name="connsiteX389" fmla="*/ 2811021 w 3028183"/>
                  <a:gd name="connsiteY389" fmla="*/ 693931 h 1160647"/>
                  <a:gd name="connsiteX390" fmla="*/ 2823181 w 3028183"/>
                  <a:gd name="connsiteY390" fmla="*/ 693931 h 1160647"/>
                  <a:gd name="connsiteX391" fmla="*/ 2823181 w 3028183"/>
                  <a:gd name="connsiteY391" fmla="*/ 700416 h 1160647"/>
                  <a:gd name="connsiteX392" fmla="*/ 2839395 w 3028183"/>
                  <a:gd name="connsiteY392" fmla="*/ 700416 h 1160647"/>
                  <a:gd name="connsiteX393" fmla="*/ 2839395 w 3028183"/>
                  <a:gd name="connsiteY393" fmla="*/ 750137 h 1160647"/>
                  <a:gd name="connsiteX394" fmla="*/ 2871822 w 3028183"/>
                  <a:gd name="connsiteY394" fmla="*/ 750137 h 1160647"/>
                  <a:gd name="connsiteX395" fmla="*/ 2871822 w 3028183"/>
                  <a:gd name="connsiteY395" fmla="*/ 724196 h 1160647"/>
                  <a:gd name="connsiteX396" fmla="*/ 2910329 w 3028183"/>
                  <a:gd name="connsiteY396" fmla="*/ 724196 h 1160647"/>
                  <a:gd name="connsiteX397" fmla="*/ 2910329 w 3028183"/>
                  <a:gd name="connsiteY397" fmla="*/ 693931 h 1160647"/>
                  <a:gd name="connsiteX398" fmla="*/ 2958970 w 3028183"/>
                  <a:gd name="connsiteY398" fmla="*/ 693931 h 1160647"/>
                  <a:gd name="connsiteX399" fmla="*/ 2958970 w 3028183"/>
                  <a:gd name="connsiteY399" fmla="*/ 805087 h 1160647"/>
                  <a:gd name="connsiteX400" fmla="*/ 2958970 w 3028183"/>
                  <a:gd name="connsiteY400" fmla="*/ 818866 h 1160647"/>
                  <a:gd name="connsiteX401" fmla="*/ 3024845 w 3028183"/>
                  <a:gd name="connsiteY401" fmla="*/ 818866 h 1160647"/>
                  <a:gd name="connsiteX402" fmla="*/ 3028183 w 3028183"/>
                  <a:gd name="connsiteY402" fmla="*/ 1160647 h 1160647"/>
                  <a:gd name="connsiteX403" fmla="*/ 2054 w 3028183"/>
                  <a:gd name="connsiteY403" fmla="*/ 1158314 h 1160647"/>
                  <a:gd name="connsiteX404" fmla="*/ 0 w 3028183"/>
                  <a:gd name="connsiteY404" fmla="*/ 724196 h 1160647"/>
                  <a:gd name="connsiteX405" fmla="*/ 20267 w 3028183"/>
                  <a:gd name="connsiteY405" fmla="*/ 724196 h 1160647"/>
                  <a:gd name="connsiteX406" fmla="*/ 20774 w 3028183"/>
                  <a:gd name="connsiteY406" fmla="*/ 723115 h 1160647"/>
                  <a:gd name="connsiteX407" fmla="*/ 24320 w 3028183"/>
                  <a:gd name="connsiteY407" fmla="*/ 715549 h 1160647"/>
                  <a:gd name="connsiteX408" fmla="*/ 26094 w 3028183"/>
                  <a:gd name="connsiteY408" fmla="*/ 715819 h 1160647"/>
                  <a:gd name="connsiteX409" fmla="*/ 38507 w 3028183"/>
                  <a:gd name="connsiteY409" fmla="*/ 717710 h 1160647"/>
                  <a:gd name="connsiteX410" fmla="*/ 39014 w 3028183"/>
                  <a:gd name="connsiteY410" fmla="*/ 719062 h 1160647"/>
                  <a:gd name="connsiteX411" fmla="*/ 42560 w 3028183"/>
                  <a:gd name="connsiteY411" fmla="*/ 728519 h 1160647"/>
                  <a:gd name="connsiteX412" fmla="*/ 68907 w 3028183"/>
                  <a:gd name="connsiteY412" fmla="*/ 730681 h 1160647"/>
                  <a:gd name="connsiteX413" fmla="*/ 68907 w 3028183"/>
                  <a:gd name="connsiteY413" fmla="*/ 607460 h 1160647"/>
                  <a:gd name="connsiteX414" fmla="*/ 70934 w 3028183"/>
                  <a:gd name="connsiteY414" fmla="*/ 607460 h 1160647"/>
                  <a:gd name="connsiteX415" fmla="*/ 85121 w 3028183"/>
                  <a:gd name="connsiteY415" fmla="*/ 607460 h 1160647"/>
                  <a:gd name="connsiteX416" fmla="*/ 85121 w 3028183"/>
                  <a:gd name="connsiteY416" fmla="*/ 471268 h 1160647"/>
                  <a:gd name="connsiteX417" fmla="*/ 86894 w 3028183"/>
                  <a:gd name="connsiteY417" fmla="*/ 471268 h 1160647"/>
                  <a:gd name="connsiteX418" fmla="*/ 99308 w 3028183"/>
                  <a:gd name="connsiteY418" fmla="*/ 471268 h 1160647"/>
                  <a:gd name="connsiteX419" fmla="*/ 99308 w 3028183"/>
                  <a:gd name="connsiteY419" fmla="*/ 356694 h 1160647"/>
                  <a:gd name="connsiteX420" fmla="*/ 103361 w 3028183"/>
                  <a:gd name="connsiteY420" fmla="*/ 328590 h 1160647"/>
                  <a:gd name="connsiteX421" fmla="*/ 105388 w 3028183"/>
                  <a:gd name="connsiteY421" fmla="*/ 328590 h 1160647"/>
                  <a:gd name="connsiteX422" fmla="*/ 119575 w 3028183"/>
                  <a:gd name="connsiteY422" fmla="*/ 328590 h 1160647"/>
                  <a:gd name="connsiteX423" fmla="*/ 156055 w 3028183"/>
                  <a:gd name="connsiteY423" fmla="*/ 246443 h 1160647"/>
                  <a:gd name="connsiteX424" fmla="*/ 160109 w 3028183"/>
                  <a:gd name="connsiteY424" fmla="*/ 0 h 1160647"/>
                  <a:gd name="connsiteX0" fmla="*/ 160109 w 3028183"/>
                  <a:gd name="connsiteY0" fmla="*/ 0 h 1160647"/>
                  <a:gd name="connsiteX1" fmla="*/ 162135 w 3028183"/>
                  <a:gd name="connsiteY1" fmla="*/ 246443 h 1160647"/>
                  <a:gd name="connsiteX2" fmla="*/ 200642 w 3028183"/>
                  <a:gd name="connsiteY2" fmla="*/ 326429 h 1160647"/>
                  <a:gd name="connsiteX3" fmla="*/ 202669 w 3028183"/>
                  <a:gd name="connsiteY3" fmla="*/ 326429 h 1160647"/>
                  <a:gd name="connsiteX4" fmla="*/ 216856 w 3028183"/>
                  <a:gd name="connsiteY4" fmla="*/ 326429 h 1160647"/>
                  <a:gd name="connsiteX5" fmla="*/ 216856 w 3028183"/>
                  <a:gd name="connsiteY5" fmla="*/ 350208 h 1160647"/>
                  <a:gd name="connsiteX6" fmla="*/ 217363 w 3028183"/>
                  <a:gd name="connsiteY6" fmla="*/ 351019 h 1160647"/>
                  <a:gd name="connsiteX7" fmla="*/ 220909 w 3028183"/>
                  <a:gd name="connsiteY7" fmla="*/ 356694 h 1160647"/>
                  <a:gd name="connsiteX8" fmla="*/ 220909 w 3028183"/>
                  <a:gd name="connsiteY8" fmla="*/ 471268 h 1160647"/>
                  <a:gd name="connsiteX9" fmla="*/ 223189 w 3028183"/>
                  <a:gd name="connsiteY9" fmla="*/ 471268 h 1160647"/>
                  <a:gd name="connsiteX10" fmla="*/ 239150 w 3028183"/>
                  <a:gd name="connsiteY10" fmla="*/ 471268 h 1160647"/>
                  <a:gd name="connsiteX11" fmla="*/ 239150 w 3028183"/>
                  <a:gd name="connsiteY11" fmla="*/ 611783 h 1160647"/>
                  <a:gd name="connsiteX12" fmla="*/ 240670 w 3028183"/>
                  <a:gd name="connsiteY12" fmla="*/ 611513 h 1160647"/>
                  <a:gd name="connsiteX13" fmla="*/ 251310 w 3028183"/>
                  <a:gd name="connsiteY13" fmla="*/ 609622 h 1160647"/>
                  <a:gd name="connsiteX14" fmla="*/ 249283 w 3028183"/>
                  <a:gd name="connsiteY14" fmla="*/ 698254 h 1160647"/>
                  <a:gd name="connsiteX15" fmla="*/ 250803 w 3028183"/>
                  <a:gd name="connsiteY15" fmla="*/ 698525 h 1160647"/>
                  <a:gd name="connsiteX16" fmla="*/ 261443 w 3028183"/>
                  <a:gd name="connsiteY16" fmla="*/ 700416 h 1160647"/>
                  <a:gd name="connsiteX17" fmla="*/ 261696 w 3028183"/>
                  <a:gd name="connsiteY17" fmla="*/ 701227 h 1160647"/>
                  <a:gd name="connsiteX18" fmla="*/ 263470 w 3028183"/>
                  <a:gd name="connsiteY18" fmla="*/ 706902 h 1160647"/>
                  <a:gd name="connsiteX19" fmla="*/ 264230 w 3028183"/>
                  <a:gd name="connsiteY19" fmla="*/ 704470 h 1160647"/>
                  <a:gd name="connsiteX20" fmla="*/ 269550 w 3028183"/>
                  <a:gd name="connsiteY20" fmla="*/ 687446 h 1160647"/>
                  <a:gd name="connsiteX21" fmla="*/ 271323 w 3028183"/>
                  <a:gd name="connsiteY21" fmla="*/ 687446 h 1160647"/>
                  <a:gd name="connsiteX22" fmla="*/ 283737 w 3028183"/>
                  <a:gd name="connsiteY22" fmla="*/ 687446 h 1160647"/>
                  <a:gd name="connsiteX23" fmla="*/ 283737 w 3028183"/>
                  <a:gd name="connsiteY23" fmla="*/ 719872 h 1160647"/>
                  <a:gd name="connsiteX24" fmla="*/ 284750 w 3028183"/>
                  <a:gd name="connsiteY24" fmla="*/ 720413 h 1160647"/>
                  <a:gd name="connsiteX25" fmla="*/ 291844 w 3028183"/>
                  <a:gd name="connsiteY25" fmla="*/ 724196 h 1160647"/>
                  <a:gd name="connsiteX26" fmla="*/ 291844 w 3028183"/>
                  <a:gd name="connsiteY26" fmla="*/ 725547 h 1160647"/>
                  <a:gd name="connsiteX27" fmla="*/ 291844 w 3028183"/>
                  <a:gd name="connsiteY27" fmla="*/ 735005 h 1160647"/>
                  <a:gd name="connsiteX28" fmla="*/ 336431 w 3028183"/>
                  <a:gd name="connsiteY28" fmla="*/ 735005 h 1160647"/>
                  <a:gd name="connsiteX29" fmla="*/ 336431 w 3028183"/>
                  <a:gd name="connsiteY29" fmla="*/ 736086 h 1160647"/>
                  <a:gd name="connsiteX30" fmla="*/ 336431 w 3028183"/>
                  <a:gd name="connsiteY30" fmla="*/ 743652 h 1160647"/>
                  <a:gd name="connsiteX31" fmla="*/ 338457 w 3028183"/>
                  <a:gd name="connsiteY31" fmla="*/ 743652 h 1160647"/>
                  <a:gd name="connsiteX32" fmla="*/ 352644 w 3028183"/>
                  <a:gd name="connsiteY32" fmla="*/ 743652 h 1160647"/>
                  <a:gd name="connsiteX33" fmla="*/ 352644 w 3028183"/>
                  <a:gd name="connsiteY33" fmla="*/ 713387 h 1160647"/>
                  <a:gd name="connsiteX34" fmla="*/ 397231 w 3028183"/>
                  <a:gd name="connsiteY34" fmla="*/ 713387 h 1160647"/>
                  <a:gd name="connsiteX35" fmla="*/ 397231 w 3028183"/>
                  <a:gd name="connsiteY35" fmla="*/ 712036 h 1160647"/>
                  <a:gd name="connsiteX36" fmla="*/ 397231 w 3028183"/>
                  <a:gd name="connsiteY36" fmla="*/ 702578 h 1160647"/>
                  <a:gd name="connsiteX37" fmla="*/ 398245 w 3028183"/>
                  <a:gd name="connsiteY37" fmla="*/ 702578 h 1160647"/>
                  <a:gd name="connsiteX38" fmla="*/ 405338 w 3028183"/>
                  <a:gd name="connsiteY38" fmla="*/ 702578 h 1160647"/>
                  <a:gd name="connsiteX39" fmla="*/ 405338 w 3028183"/>
                  <a:gd name="connsiteY39" fmla="*/ 700687 h 1160647"/>
                  <a:gd name="connsiteX40" fmla="*/ 405338 w 3028183"/>
                  <a:gd name="connsiteY40" fmla="*/ 687446 h 1160647"/>
                  <a:gd name="connsiteX41" fmla="*/ 406098 w 3028183"/>
                  <a:gd name="connsiteY41" fmla="*/ 687446 h 1160647"/>
                  <a:gd name="connsiteX42" fmla="*/ 411418 w 3028183"/>
                  <a:gd name="connsiteY42" fmla="*/ 687446 h 1160647"/>
                  <a:gd name="connsiteX43" fmla="*/ 411418 w 3028183"/>
                  <a:gd name="connsiteY43" fmla="*/ 686365 h 1160647"/>
                  <a:gd name="connsiteX44" fmla="*/ 411418 w 3028183"/>
                  <a:gd name="connsiteY44" fmla="*/ 678798 h 1160647"/>
                  <a:gd name="connsiteX45" fmla="*/ 413445 w 3028183"/>
                  <a:gd name="connsiteY45" fmla="*/ 678798 h 1160647"/>
                  <a:gd name="connsiteX46" fmla="*/ 427632 w 3028183"/>
                  <a:gd name="connsiteY46" fmla="*/ 678798 h 1160647"/>
                  <a:gd name="connsiteX47" fmla="*/ 427632 w 3028183"/>
                  <a:gd name="connsiteY47" fmla="*/ 679879 h 1160647"/>
                  <a:gd name="connsiteX48" fmla="*/ 427632 w 3028183"/>
                  <a:gd name="connsiteY48" fmla="*/ 687446 h 1160647"/>
                  <a:gd name="connsiteX49" fmla="*/ 449925 w 3028183"/>
                  <a:gd name="connsiteY49" fmla="*/ 687446 h 1160647"/>
                  <a:gd name="connsiteX50" fmla="*/ 449925 w 3028183"/>
                  <a:gd name="connsiteY50" fmla="*/ 685554 h 1160647"/>
                  <a:gd name="connsiteX51" fmla="*/ 449925 w 3028183"/>
                  <a:gd name="connsiteY51" fmla="*/ 672313 h 1160647"/>
                  <a:gd name="connsiteX52" fmla="*/ 451699 w 3028183"/>
                  <a:gd name="connsiteY52" fmla="*/ 672313 h 1160647"/>
                  <a:gd name="connsiteX53" fmla="*/ 464112 w 3028183"/>
                  <a:gd name="connsiteY53" fmla="*/ 672313 h 1160647"/>
                  <a:gd name="connsiteX54" fmla="*/ 464112 w 3028183"/>
                  <a:gd name="connsiteY54" fmla="*/ 696093 h 1160647"/>
                  <a:gd name="connsiteX55" fmla="*/ 465126 w 3028183"/>
                  <a:gd name="connsiteY55" fmla="*/ 696093 h 1160647"/>
                  <a:gd name="connsiteX56" fmla="*/ 472219 w 3028183"/>
                  <a:gd name="connsiteY56" fmla="*/ 696093 h 1160647"/>
                  <a:gd name="connsiteX57" fmla="*/ 472219 w 3028183"/>
                  <a:gd name="connsiteY57" fmla="*/ 695012 h 1160647"/>
                  <a:gd name="connsiteX58" fmla="*/ 472219 w 3028183"/>
                  <a:gd name="connsiteY58" fmla="*/ 687446 h 1160647"/>
                  <a:gd name="connsiteX59" fmla="*/ 473992 w 3028183"/>
                  <a:gd name="connsiteY59" fmla="*/ 687446 h 1160647"/>
                  <a:gd name="connsiteX60" fmla="*/ 486406 w 3028183"/>
                  <a:gd name="connsiteY60" fmla="*/ 687446 h 1160647"/>
                  <a:gd name="connsiteX61" fmla="*/ 486406 w 3028183"/>
                  <a:gd name="connsiteY61" fmla="*/ 713387 h 1160647"/>
                  <a:gd name="connsiteX62" fmla="*/ 488433 w 3028183"/>
                  <a:gd name="connsiteY62" fmla="*/ 713387 h 1160647"/>
                  <a:gd name="connsiteX63" fmla="*/ 502619 w 3028183"/>
                  <a:gd name="connsiteY63" fmla="*/ 713387 h 1160647"/>
                  <a:gd name="connsiteX64" fmla="*/ 502619 w 3028183"/>
                  <a:gd name="connsiteY64" fmla="*/ 715008 h 1160647"/>
                  <a:gd name="connsiteX65" fmla="*/ 502619 w 3028183"/>
                  <a:gd name="connsiteY65" fmla="*/ 726358 h 1160647"/>
                  <a:gd name="connsiteX66" fmla="*/ 503379 w 3028183"/>
                  <a:gd name="connsiteY66" fmla="*/ 726358 h 1160647"/>
                  <a:gd name="connsiteX67" fmla="*/ 508700 w 3028183"/>
                  <a:gd name="connsiteY67" fmla="*/ 726358 h 1160647"/>
                  <a:gd name="connsiteX68" fmla="*/ 508700 w 3028183"/>
                  <a:gd name="connsiteY68" fmla="*/ 725547 h 1160647"/>
                  <a:gd name="connsiteX69" fmla="*/ 508700 w 3028183"/>
                  <a:gd name="connsiteY69" fmla="*/ 719872 h 1160647"/>
                  <a:gd name="connsiteX70" fmla="*/ 539100 w 3028183"/>
                  <a:gd name="connsiteY70" fmla="*/ 719872 h 1160647"/>
                  <a:gd name="connsiteX71" fmla="*/ 539100 w 3028183"/>
                  <a:gd name="connsiteY71" fmla="*/ 743652 h 1160647"/>
                  <a:gd name="connsiteX72" fmla="*/ 540113 w 3028183"/>
                  <a:gd name="connsiteY72" fmla="*/ 743652 h 1160647"/>
                  <a:gd name="connsiteX73" fmla="*/ 547207 w 3028183"/>
                  <a:gd name="connsiteY73" fmla="*/ 743652 h 1160647"/>
                  <a:gd name="connsiteX74" fmla="*/ 547207 w 3028183"/>
                  <a:gd name="connsiteY74" fmla="*/ 744733 h 1160647"/>
                  <a:gd name="connsiteX75" fmla="*/ 547207 w 3028183"/>
                  <a:gd name="connsiteY75" fmla="*/ 752299 h 1160647"/>
                  <a:gd name="connsiteX76" fmla="*/ 547967 w 3028183"/>
                  <a:gd name="connsiteY76" fmla="*/ 752299 h 1160647"/>
                  <a:gd name="connsiteX77" fmla="*/ 553287 w 3028183"/>
                  <a:gd name="connsiteY77" fmla="*/ 752299 h 1160647"/>
                  <a:gd name="connsiteX78" fmla="*/ 553287 w 3028183"/>
                  <a:gd name="connsiteY78" fmla="*/ 750137 h 1160647"/>
                  <a:gd name="connsiteX79" fmla="*/ 553287 w 3028183"/>
                  <a:gd name="connsiteY79" fmla="*/ 735005 h 1160647"/>
                  <a:gd name="connsiteX80" fmla="*/ 554300 w 3028183"/>
                  <a:gd name="connsiteY80" fmla="*/ 735005 h 1160647"/>
                  <a:gd name="connsiteX81" fmla="*/ 561394 w 3028183"/>
                  <a:gd name="connsiteY81" fmla="*/ 735005 h 1160647"/>
                  <a:gd name="connsiteX82" fmla="*/ 561394 w 3028183"/>
                  <a:gd name="connsiteY82" fmla="*/ 736086 h 1160647"/>
                  <a:gd name="connsiteX83" fmla="*/ 561394 w 3028183"/>
                  <a:gd name="connsiteY83" fmla="*/ 743652 h 1160647"/>
                  <a:gd name="connsiteX84" fmla="*/ 566714 w 3028183"/>
                  <a:gd name="connsiteY84" fmla="*/ 741659 h 1160647"/>
                  <a:gd name="connsiteX85" fmla="*/ 567474 w 3028183"/>
                  <a:gd name="connsiteY85" fmla="*/ 740679 h 1160647"/>
                  <a:gd name="connsiteX86" fmla="*/ 567474 w 3028183"/>
                  <a:gd name="connsiteY86" fmla="*/ 735005 h 1160647"/>
                  <a:gd name="connsiteX87" fmla="*/ 605981 w 3028183"/>
                  <a:gd name="connsiteY87" fmla="*/ 735005 h 1160647"/>
                  <a:gd name="connsiteX88" fmla="*/ 605981 w 3028183"/>
                  <a:gd name="connsiteY88" fmla="*/ 758784 h 1160647"/>
                  <a:gd name="connsiteX89" fmla="*/ 608007 w 3028183"/>
                  <a:gd name="connsiteY89" fmla="*/ 758784 h 1160647"/>
                  <a:gd name="connsiteX90" fmla="*/ 622194 w 3028183"/>
                  <a:gd name="connsiteY90" fmla="*/ 758784 h 1160647"/>
                  <a:gd name="connsiteX91" fmla="*/ 622194 w 3028183"/>
                  <a:gd name="connsiteY91" fmla="*/ 759865 h 1160647"/>
                  <a:gd name="connsiteX92" fmla="*/ 622194 w 3028183"/>
                  <a:gd name="connsiteY92" fmla="*/ 767431 h 1160647"/>
                  <a:gd name="connsiteX93" fmla="*/ 623968 w 3028183"/>
                  <a:gd name="connsiteY93" fmla="*/ 767431 h 1160647"/>
                  <a:gd name="connsiteX94" fmla="*/ 636381 w 3028183"/>
                  <a:gd name="connsiteY94" fmla="*/ 767431 h 1160647"/>
                  <a:gd name="connsiteX95" fmla="*/ 636381 w 3028183"/>
                  <a:gd name="connsiteY95" fmla="*/ 743652 h 1160647"/>
                  <a:gd name="connsiteX96" fmla="*/ 637394 w 3028183"/>
                  <a:gd name="connsiteY96" fmla="*/ 743652 h 1160647"/>
                  <a:gd name="connsiteX97" fmla="*/ 644488 w 3028183"/>
                  <a:gd name="connsiteY97" fmla="*/ 743652 h 1160647"/>
                  <a:gd name="connsiteX98" fmla="*/ 644488 w 3028183"/>
                  <a:gd name="connsiteY98" fmla="*/ 711225 h 1160647"/>
                  <a:gd name="connsiteX99" fmla="*/ 645501 w 3028183"/>
                  <a:gd name="connsiteY99" fmla="*/ 711225 h 1160647"/>
                  <a:gd name="connsiteX100" fmla="*/ 652595 w 3028183"/>
                  <a:gd name="connsiteY100" fmla="*/ 711225 h 1160647"/>
                  <a:gd name="connsiteX101" fmla="*/ 652595 w 3028183"/>
                  <a:gd name="connsiteY101" fmla="*/ 709334 h 1160647"/>
                  <a:gd name="connsiteX102" fmla="*/ 652595 w 3028183"/>
                  <a:gd name="connsiteY102" fmla="*/ 696093 h 1160647"/>
                  <a:gd name="connsiteX103" fmla="*/ 651328 w 3028183"/>
                  <a:gd name="connsiteY103" fmla="*/ 694471 h 1160647"/>
                  <a:gd name="connsiteX104" fmla="*/ 656648 w 3028183"/>
                  <a:gd name="connsiteY104" fmla="*/ 683122 h 1160647"/>
                  <a:gd name="connsiteX105" fmla="*/ 664755 w 3028183"/>
                  <a:gd name="connsiteY105" fmla="*/ 711225 h 1160647"/>
                  <a:gd name="connsiteX106" fmla="*/ 665515 w 3028183"/>
                  <a:gd name="connsiteY106" fmla="*/ 711225 h 1160647"/>
                  <a:gd name="connsiteX107" fmla="*/ 670835 w 3028183"/>
                  <a:gd name="connsiteY107" fmla="*/ 711225 h 1160647"/>
                  <a:gd name="connsiteX108" fmla="*/ 670835 w 3028183"/>
                  <a:gd name="connsiteY108" fmla="*/ 605298 h 1160647"/>
                  <a:gd name="connsiteX109" fmla="*/ 672355 w 3028183"/>
                  <a:gd name="connsiteY109" fmla="*/ 605298 h 1160647"/>
                  <a:gd name="connsiteX110" fmla="*/ 682995 w 3028183"/>
                  <a:gd name="connsiteY110" fmla="*/ 605298 h 1160647"/>
                  <a:gd name="connsiteX111" fmla="*/ 682995 w 3028183"/>
                  <a:gd name="connsiteY111" fmla="*/ 557739 h 1160647"/>
                  <a:gd name="connsiteX112" fmla="*/ 709342 w 3028183"/>
                  <a:gd name="connsiteY112" fmla="*/ 557739 h 1160647"/>
                  <a:gd name="connsiteX113" fmla="*/ 709342 w 3028183"/>
                  <a:gd name="connsiteY113" fmla="*/ 536121 h 1160647"/>
                  <a:gd name="connsiteX114" fmla="*/ 743796 w 3028183"/>
                  <a:gd name="connsiteY114" fmla="*/ 536121 h 1160647"/>
                  <a:gd name="connsiteX115" fmla="*/ 743796 w 3028183"/>
                  <a:gd name="connsiteY115" fmla="*/ 538553 h 1160647"/>
                  <a:gd name="connsiteX116" fmla="*/ 743796 w 3028183"/>
                  <a:gd name="connsiteY116" fmla="*/ 555577 h 1160647"/>
                  <a:gd name="connsiteX117" fmla="*/ 746076 w 3028183"/>
                  <a:gd name="connsiteY117" fmla="*/ 555577 h 1160647"/>
                  <a:gd name="connsiteX118" fmla="*/ 762036 w 3028183"/>
                  <a:gd name="connsiteY118" fmla="*/ 555577 h 1160647"/>
                  <a:gd name="connsiteX119" fmla="*/ 762036 w 3028183"/>
                  <a:gd name="connsiteY119" fmla="*/ 603136 h 1160647"/>
                  <a:gd name="connsiteX120" fmla="*/ 763049 w 3028183"/>
                  <a:gd name="connsiteY120" fmla="*/ 603136 h 1160647"/>
                  <a:gd name="connsiteX121" fmla="*/ 770143 w 3028183"/>
                  <a:gd name="connsiteY121" fmla="*/ 603136 h 1160647"/>
                  <a:gd name="connsiteX122" fmla="*/ 784330 w 3028183"/>
                  <a:gd name="connsiteY122" fmla="*/ 607460 h 1160647"/>
                  <a:gd name="connsiteX123" fmla="*/ 784330 w 3028183"/>
                  <a:gd name="connsiteY123" fmla="*/ 646372 h 1160647"/>
                  <a:gd name="connsiteX124" fmla="*/ 785343 w 3028183"/>
                  <a:gd name="connsiteY124" fmla="*/ 646372 h 1160647"/>
                  <a:gd name="connsiteX125" fmla="*/ 792436 w 3028183"/>
                  <a:gd name="connsiteY125" fmla="*/ 646372 h 1160647"/>
                  <a:gd name="connsiteX126" fmla="*/ 792436 w 3028183"/>
                  <a:gd name="connsiteY126" fmla="*/ 647993 h 1160647"/>
                  <a:gd name="connsiteX127" fmla="*/ 792436 w 3028183"/>
                  <a:gd name="connsiteY127" fmla="*/ 659342 h 1160647"/>
                  <a:gd name="connsiteX128" fmla="*/ 794463 w 3028183"/>
                  <a:gd name="connsiteY128" fmla="*/ 659342 h 1160647"/>
                  <a:gd name="connsiteX129" fmla="*/ 808650 w 3028183"/>
                  <a:gd name="connsiteY129" fmla="*/ 659342 h 1160647"/>
                  <a:gd name="connsiteX130" fmla="*/ 814730 w 3028183"/>
                  <a:gd name="connsiteY130" fmla="*/ 665828 h 1160647"/>
                  <a:gd name="connsiteX131" fmla="*/ 814730 w 3028183"/>
                  <a:gd name="connsiteY131" fmla="*/ 687446 h 1160647"/>
                  <a:gd name="connsiteX132" fmla="*/ 817010 w 3028183"/>
                  <a:gd name="connsiteY132" fmla="*/ 687446 h 1160647"/>
                  <a:gd name="connsiteX133" fmla="*/ 832970 w 3028183"/>
                  <a:gd name="connsiteY133" fmla="*/ 687446 h 1160647"/>
                  <a:gd name="connsiteX134" fmla="*/ 832970 w 3028183"/>
                  <a:gd name="connsiteY134" fmla="*/ 688526 h 1160647"/>
                  <a:gd name="connsiteX135" fmla="*/ 832970 w 3028183"/>
                  <a:gd name="connsiteY135" fmla="*/ 696093 h 1160647"/>
                  <a:gd name="connsiteX136" fmla="*/ 834237 w 3028183"/>
                  <a:gd name="connsiteY136" fmla="*/ 696093 h 1160647"/>
                  <a:gd name="connsiteX137" fmla="*/ 843104 w 3028183"/>
                  <a:gd name="connsiteY137" fmla="*/ 696093 h 1160647"/>
                  <a:gd name="connsiteX138" fmla="*/ 843104 w 3028183"/>
                  <a:gd name="connsiteY138" fmla="*/ 698254 h 1160647"/>
                  <a:gd name="connsiteX139" fmla="*/ 843104 w 3028183"/>
                  <a:gd name="connsiteY139" fmla="*/ 713387 h 1160647"/>
                  <a:gd name="connsiteX140" fmla="*/ 847157 w 3028183"/>
                  <a:gd name="connsiteY140" fmla="*/ 711495 h 1160647"/>
                  <a:gd name="connsiteX141" fmla="*/ 847157 w 3028183"/>
                  <a:gd name="connsiteY141" fmla="*/ 698254 h 1160647"/>
                  <a:gd name="connsiteX142" fmla="*/ 848170 w 3028183"/>
                  <a:gd name="connsiteY142" fmla="*/ 698254 h 1160647"/>
                  <a:gd name="connsiteX143" fmla="*/ 855264 w 3028183"/>
                  <a:gd name="connsiteY143" fmla="*/ 698254 h 1160647"/>
                  <a:gd name="connsiteX144" fmla="*/ 855264 w 3028183"/>
                  <a:gd name="connsiteY144" fmla="*/ 699876 h 1160647"/>
                  <a:gd name="connsiteX145" fmla="*/ 855264 w 3028183"/>
                  <a:gd name="connsiteY145" fmla="*/ 711225 h 1160647"/>
                  <a:gd name="connsiteX146" fmla="*/ 856024 w 3028183"/>
                  <a:gd name="connsiteY146" fmla="*/ 711225 h 1160647"/>
                  <a:gd name="connsiteX147" fmla="*/ 861344 w 3028183"/>
                  <a:gd name="connsiteY147" fmla="*/ 711225 h 1160647"/>
                  <a:gd name="connsiteX148" fmla="*/ 909984 w 3028183"/>
                  <a:gd name="connsiteY148" fmla="*/ 706902 h 1160647"/>
                  <a:gd name="connsiteX149" fmla="*/ 909984 w 3028183"/>
                  <a:gd name="connsiteY149" fmla="*/ 708253 h 1160647"/>
                  <a:gd name="connsiteX150" fmla="*/ 909984 w 3028183"/>
                  <a:gd name="connsiteY150" fmla="*/ 717710 h 1160647"/>
                  <a:gd name="connsiteX151" fmla="*/ 910744 w 3028183"/>
                  <a:gd name="connsiteY151" fmla="*/ 717710 h 1160647"/>
                  <a:gd name="connsiteX152" fmla="*/ 916065 w 3028183"/>
                  <a:gd name="connsiteY152" fmla="*/ 717710 h 1160647"/>
                  <a:gd name="connsiteX153" fmla="*/ 916065 w 3028183"/>
                  <a:gd name="connsiteY153" fmla="*/ 719872 h 1160647"/>
                  <a:gd name="connsiteX154" fmla="*/ 916065 w 3028183"/>
                  <a:gd name="connsiteY154" fmla="*/ 735005 h 1160647"/>
                  <a:gd name="connsiteX155" fmla="*/ 918091 w 3028183"/>
                  <a:gd name="connsiteY155" fmla="*/ 733654 h 1160647"/>
                  <a:gd name="connsiteX156" fmla="*/ 932278 w 3028183"/>
                  <a:gd name="connsiteY156" fmla="*/ 724196 h 1160647"/>
                  <a:gd name="connsiteX157" fmla="*/ 938358 w 3028183"/>
                  <a:gd name="connsiteY157" fmla="*/ 683122 h 1160647"/>
                  <a:gd name="connsiteX158" fmla="*/ 939118 w 3028183"/>
                  <a:gd name="connsiteY158" fmla="*/ 682852 h 1160647"/>
                  <a:gd name="connsiteX159" fmla="*/ 944438 w 3028183"/>
                  <a:gd name="connsiteY159" fmla="*/ 680960 h 1160647"/>
                  <a:gd name="connsiteX160" fmla="*/ 946465 w 3028183"/>
                  <a:gd name="connsiteY160" fmla="*/ 611783 h 1160647"/>
                  <a:gd name="connsiteX161" fmla="*/ 948492 w 3028183"/>
                  <a:gd name="connsiteY161" fmla="*/ 680960 h 1160647"/>
                  <a:gd name="connsiteX162" fmla="*/ 949252 w 3028183"/>
                  <a:gd name="connsiteY162" fmla="*/ 681230 h 1160647"/>
                  <a:gd name="connsiteX163" fmla="*/ 954572 w 3028183"/>
                  <a:gd name="connsiteY163" fmla="*/ 683122 h 1160647"/>
                  <a:gd name="connsiteX164" fmla="*/ 954572 w 3028183"/>
                  <a:gd name="connsiteY164" fmla="*/ 596651 h 1160647"/>
                  <a:gd name="connsiteX165" fmla="*/ 958625 w 3028183"/>
                  <a:gd name="connsiteY165" fmla="*/ 564224 h 1160647"/>
                  <a:gd name="connsiteX166" fmla="*/ 997132 w 3028183"/>
                  <a:gd name="connsiteY166" fmla="*/ 564224 h 1160647"/>
                  <a:gd name="connsiteX167" fmla="*/ 997132 w 3028183"/>
                  <a:gd name="connsiteY167" fmla="*/ 596651 h 1160647"/>
                  <a:gd name="connsiteX168" fmla="*/ 997892 w 3028183"/>
                  <a:gd name="connsiteY168" fmla="*/ 596651 h 1160647"/>
                  <a:gd name="connsiteX169" fmla="*/ 1003212 w 3028183"/>
                  <a:gd name="connsiteY169" fmla="*/ 596651 h 1160647"/>
                  <a:gd name="connsiteX170" fmla="*/ 1003212 w 3028183"/>
                  <a:gd name="connsiteY170" fmla="*/ 514503 h 1160647"/>
                  <a:gd name="connsiteX171" fmla="*/ 1004986 w 3028183"/>
                  <a:gd name="connsiteY171" fmla="*/ 514503 h 1160647"/>
                  <a:gd name="connsiteX172" fmla="*/ 1017399 w 3028183"/>
                  <a:gd name="connsiteY172" fmla="*/ 514503 h 1160647"/>
                  <a:gd name="connsiteX173" fmla="*/ 1017399 w 3028183"/>
                  <a:gd name="connsiteY173" fmla="*/ 512612 h 1160647"/>
                  <a:gd name="connsiteX174" fmla="*/ 1017399 w 3028183"/>
                  <a:gd name="connsiteY174" fmla="*/ 499371 h 1160647"/>
                  <a:gd name="connsiteX175" fmla="*/ 1039693 w 3028183"/>
                  <a:gd name="connsiteY175" fmla="*/ 499371 h 1160647"/>
                  <a:gd name="connsiteX176" fmla="*/ 1039693 w 3028183"/>
                  <a:gd name="connsiteY176" fmla="*/ 498290 h 1160647"/>
                  <a:gd name="connsiteX177" fmla="*/ 1039693 w 3028183"/>
                  <a:gd name="connsiteY177" fmla="*/ 490724 h 1160647"/>
                  <a:gd name="connsiteX178" fmla="*/ 1041466 w 3028183"/>
                  <a:gd name="connsiteY178" fmla="*/ 490724 h 1160647"/>
                  <a:gd name="connsiteX179" fmla="*/ 1053880 w 3028183"/>
                  <a:gd name="connsiteY179" fmla="*/ 490724 h 1160647"/>
                  <a:gd name="connsiteX180" fmla="*/ 1053880 w 3028183"/>
                  <a:gd name="connsiteY180" fmla="*/ 491805 h 1160647"/>
                  <a:gd name="connsiteX181" fmla="*/ 1053880 w 3028183"/>
                  <a:gd name="connsiteY181" fmla="*/ 499371 h 1160647"/>
                  <a:gd name="connsiteX182" fmla="*/ 1054640 w 3028183"/>
                  <a:gd name="connsiteY182" fmla="*/ 499371 h 1160647"/>
                  <a:gd name="connsiteX183" fmla="*/ 1059960 w 3028183"/>
                  <a:gd name="connsiteY183" fmla="*/ 499371 h 1160647"/>
                  <a:gd name="connsiteX184" fmla="*/ 1070093 w 3028183"/>
                  <a:gd name="connsiteY184" fmla="*/ 495047 h 1160647"/>
                  <a:gd name="connsiteX185" fmla="*/ 1074146 w 3028183"/>
                  <a:gd name="connsiteY185" fmla="*/ 498290 h 1160647"/>
                  <a:gd name="connsiteX186" fmla="*/ 1074146 w 3028183"/>
                  <a:gd name="connsiteY186" fmla="*/ 490724 h 1160647"/>
                  <a:gd name="connsiteX187" fmla="*/ 1076426 w 3028183"/>
                  <a:gd name="connsiteY187" fmla="*/ 490724 h 1160647"/>
                  <a:gd name="connsiteX188" fmla="*/ 1092387 w 3028183"/>
                  <a:gd name="connsiteY188" fmla="*/ 490724 h 1160647"/>
                  <a:gd name="connsiteX189" fmla="*/ 1092387 w 3028183"/>
                  <a:gd name="connsiteY189" fmla="*/ 491805 h 1160647"/>
                  <a:gd name="connsiteX190" fmla="*/ 1092387 w 3028183"/>
                  <a:gd name="connsiteY190" fmla="*/ 499371 h 1160647"/>
                  <a:gd name="connsiteX191" fmla="*/ 1122787 w 3028183"/>
                  <a:gd name="connsiteY191" fmla="*/ 499371 h 1160647"/>
                  <a:gd name="connsiteX192" fmla="*/ 1122787 w 3028183"/>
                  <a:gd name="connsiteY192" fmla="*/ 500992 h 1160647"/>
                  <a:gd name="connsiteX193" fmla="*/ 1122787 w 3028183"/>
                  <a:gd name="connsiteY193" fmla="*/ 512342 h 1160647"/>
                  <a:gd name="connsiteX194" fmla="*/ 1149134 w 3028183"/>
                  <a:gd name="connsiteY194" fmla="*/ 512342 h 1160647"/>
                  <a:gd name="connsiteX195" fmla="*/ 1149134 w 3028183"/>
                  <a:gd name="connsiteY195" fmla="*/ 542606 h 1160647"/>
                  <a:gd name="connsiteX196" fmla="*/ 1149894 w 3028183"/>
                  <a:gd name="connsiteY196" fmla="*/ 542606 h 1160647"/>
                  <a:gd name="connsiteX197" fmla="*/ 1155214 w 3028183"/>
                  <a:gd name="connsiteY197" fmla="*/ 542606 h 1160647"/>
                  <a:gd name="connsiteX198" fmla="*/ 1155214 w 3028183"/>
                  <a:gd name="connsiteY198" fmla="*/ 543687 h 1160647"/>
                  <a:gd name="connsiteX199" fmla="*/ 1155214 w 3028183"/>
                  <a:gd name="connsiteY199" fmla="*/ 551254 h 1160647"/>
                  <a:gd name="connsiteX200" fmla="*/ 1159268 w 3028183"/>
                  <a:gd name="connsiteY200" fmla="*/ 581518 h 1160647"/>
                  <a:gd name="connsiteX201" fmla="*/ 1160028 w 3028183"/>
                  <a:gd name="connsiteY201" fmla="*/ 581518 h 1160647"/>
                  <a:gd name="connsiteX202" fmla="*/ 1165348 w 3028183"/>
                  <a:gd name="connsiteY202" fmla="*/ 581518 h 1160647"/>
                  <a:gd name="connsiteX203" fmla="*/ 1165348 w 3028183"/>
                  <a:gd name="connsiteY203" fmla="*/ 582329 h 1160647"/>
                  <a:gd name="connsiteX204" fmla="*/ 1165348 w 3028183"/>
                  <a:gd name="connsiteY204" fmla="*/ 588004 h 1160647"/>
                  <a:gd name="connsiteX205" fmla="*/ 1166361 w 3028183"/>
                  <a:gd name="connsiteY205" fmla="*/ 588004 h 1160647"/>
                  <a:gd name="connsiteX206" fmla="*/ 1173454 w 3028183"/>
                  <a:gd name="connsiteY206" fmla="*/ 588004 h 1160647"/>
                  <a:gd name="connsiteX207" fmla="*/ 1173454 w 3028183"/>
                  <a:gd name="connsiteY207" fmla="*/ 618269 h 1160647"/>
                  <a:gd name="connsiteX208" fmla="*/ 1175481 w 3028183"/>
                  <a:gd name="connsiteY208" fmla="*/ 618269 h 1160647"/>
                  <a:gd name="connsiteX209" fmla="*/ 1189668 w 3028183"/>
                  <a:gd name="connsiteY209" fmla="*/ 618269 h 1160647"/>
                  <a:gd name="connsiteX210" fmla="*/ 1189668 w 3028183"/>
                  <a:gd name="connsiteY210" fmla="*/ 642048 h 1160647"/>
                  <a:gd name="connsiteX211" fmla="*/ 1191695 w 3028183"/>
                  <a:gd name="connsiteY211" fmla="*/ 643669 h 1160647"/>
                  <a:gd name="connsiteX212" fmla="*/ 1191695 w 3028183"/>
                  <a:gd name="connsiteY212" fmla="*/ 655019 h 1160647"/>
                  <a:gd name="connsiteX213" fmla="*/ 1192455 w 3028183"/>
                  <a:gd name="connsiteY213" fmla="*/ 655019 h 1160647"/>
                  <a:gd name="connsiteX214" fmla="*/ 1197775 w 3028183"/>
                  <a:gd name="connsiteY214" fmla="*/ 655019 h 1160647"/>
                  <a:gd name="connsiteX215" fmla="*/ 1197775 w 3028183"/>
                  <a:gd name="connsiteY215" fmla="*/ 678798 h 1160647"/>
                  <a:gd name="connsiteX216" fmla="*/ 1199041 w 3028183"/>
                  <a:gd name="connsiteY216" fmla="*/ 678798 h 1160647"/>
                  <a:gd name="connsiteX217" fmla="*/ 1207908 w 3028183"/>
                  <a:gd name="connsiteY217" fmla="*/ 678798 h 1160647"/>
                  <a:gd name="connsiteX218" fmla="*/ 1209935 w 3028183"/>
                  <a:gd name="connsiteY218" fmla="*/ 682852 h 1160647"/>
                  <a:gd name="connsiteX219" fmla="*/ 1209935 w 3028183"/>
                  <a:gd name="connsiteY219" fmla="*/ 696093 h 1160647"/>
                  <a:gd name="connsiteX220" fmla="*/ 1211455 w 3028183"/>
                  <a:gd name="connsiteY220" fmla="*/ 694201 h 1160647"/>
                  <a:gd name="connsiteX221" fmla="*/ 1222095 w 3028183"/>
                  <a:gd name="connsiteY221" fmla="*/ 680960 h 1160647"/>
                  <a:gd name="connsiteX222" fmla="*/ 1250469 w 3028183"/>
                  <a:gd name="connsiteY222" fmla="*/ 680960 h 1160647"/>
                  <a:gd name="connsiteX223" fmla="*/ 1250469 w 3028183"/>
                  <a:gd name="connsiteY223" fmla="*/ 767431 h 1160647"/>
                  <a:gd name="connsiteX224" fmla="*/ 1251229 w 3028183"/>
                  <a:gd name="connsiteY224" fmla="*/ 767431 h 1160647"/>
                  <a:gd name="connsiteX225" fmla="*/ 1256549 w 3028183"/>
                  <a:gd name="connsiteY225" fmla="*/ 767431 h 1160647"/>
                  <a:gd name="connsiteX226" fmla="*/ 1257309 w 3028183"/>
                  <a:gd name="connsiteY226" fmla="*/ 766080 h 1160647"/>
                  <a:gd name="connsiteX227" fmla="*/ 1262629 w 3028183"/>
                  <a:gd name="connsiteY227" fmla="*/ 756622 h 1160647"/>
                  <a:gd name="connsiteX228" fmla="*/ 1262629 w 3028183"/>
                  <a:gd name="connsiteY228" fmla="*/ 758514 h 1160647"/>
                  <a:gd name="connsiteX229" fmla="*/ 1262629 w 3028183"/>
                  <a:gd name="connsiteY229" fmla="*/ 771755 h 1160647"/>
                  <a:gd name="connsiteX230" fmla="*/ 1266682 w 3028183"/>
                  <a:gd name="connsiteY230" fmla="*/ 726358 h 1160647"/>
                  <a:gd name="connsiteX231" fmla="*/ 1267442 w 3028183"/>
                  <a:gd name="connsiteY231" fmla="*/ 726358 h 1160647"/>
                  <a:gd name="connsiteX232" fmla="*/ 1272762 w 3028183"/>
                  <a:gd name="connsiteY232" fmla="*/ 726358 h 1160647"/>
                  <a:gd name="connsiteX233" fmla="*/ 1272762 w 3028183"/>
                  <a:gd name="connsiteY233" fmla="*/ 661504 h 1160647"/>
                  <a:gd name="connsiteX234" fmla="*/ 1273776 w 3028183"/>
                  <a:gd name="connsiteY234" fmla="*/ 661504 h 1160647"/>
                  <a:gd name="connsiteX235" fmla="*/ 1280869 w 3028183"/>
                  <a:gd name="connsiteY235" fmla="*/ 661504 h 1160647"/>
                  <a:gd name="connsiteX236" fmla="*/ 1293029 w 3028183"/>
                  <a:gd name="connsiteY236" fmla="*/ 618269 h 1160647"/>
                  <a:gd name="connsiteX237" fmla="*/ 1294296 w 3028183"/>
                  <a:gd name="connsiteY237" fmla="*/ 618269 h 1160647"/>
                  <a:gd name="connsiteX238" fmla="*/ 1303163 w 3028183"/>
                  <a:gd name="connsiteY238" fmla="*/ 618269 h 1160647"/>
                  <a:gd name="connsiteX239" fmla="*/ 1313296 w 3028183"/>
                  <a:gd name="connsiteY239" fmla="*/ 661504 h 1160647"/>
                  <a:gd name="connsiteX240" fmla="*/ 1314309 w 3028183"/>
                  <a:gd name="connsiteY240" fmla="*/ 661504 h 1160647"/>
                  <a:gd name="connsiteX241" fmla="*/ 1321403 w 3028183"/>
                  <a:gd name="connsiteY241" fmla="*/ 661504 h 1160647"/>
                  <a:gd name="connsiteX242" fmla="*/ 1321403 w 3028183"/>
                  <a:gd name="connsiteY242" fmla="*/ 700416 h 1160647"/>
                  <a:gd name="connsiteX243" fmla="*/ 1323176 w 3028183"/>
                  <a:gd name="connsiteY243" fmla="*/ 700416 h 1160647"/>
                  <a:gd name="connsiteX244" fmla="*/ 1335590 w 3028183"/>
                  <a:gd name="connsiteY244" fmla="*/ 700416 h 1160647"/>
                  <a:gd name="connsiteX245" fmla="*/ 1335590 w 3028183"/>
                  <a:gd name="connsiteY245" fmla="*/ 702578 h 1160647"/>
                  <a:gd name="connsiteX246" fmla="*/ 1335590 w 3028183"/>
                  <a:gd name="connsiteY246" fmla="*/ 717710 h 1160647"/>
                  <a:gd name="connsiteX247" fmla="*/ 1339643 w 3028183"/>
                  <a:gd name="connsiteY247" fmla="*/ 715549 h 1160647"/>
                  <a:gd name="connsiteX248" fmla="*/ 1339643 w 3028183"/>
                  <a:gd name="connsiteY248" fmla="*/ 700416 h 1160647"/>
                  <a:gd name="connsiteX249" fmla="*/ 1341163 w 3028183"/>
                  <a:gd name="connsiteY249" fmla="*/ 700416 h 1160647"/>
                  <a:gd name="connsiteX250" fmla="*/ 1351803 w 3028183"/>
                  <a:gd name="connsiteY250" fmla="*/ 700416 h 1160647"/>
                  <a:gd name="connsiteX251" fmla="*/ 1351803 w 3028183"/>
                  <a:gd name="connsiteY251" fmla="*/ 702037 h 1160647"/>
                  <a:gd name="connsiteX252" fmla="*/ 1351803 w 3028183"/>
                  <a:gd name="connsiteY252" fmla="*/ 713387 h 1160647"/>
                  <a:gd name="connsiteX253" fmla="*/ 1382204 w 3028183"/>
                  <a:gd name="connsiteY253" fmla="*/ 713387 h 1160647"/>
                  <a:gd name="connsiteX254" fmla="*/ 1382204 w 3028183"/>
                  <a:gd name="connsiteY254" fmla="*/ 676637 h 1160647"/>
                  <a:gd name="connsiteX255" fmla="*/ 1383470 w 3028183"/>
                  <a:gd name="connsiteY255" fmla="*/ 676637 h 1160647"/>
                  <a:gd name="connsiteX256" fmla="*/ 1392337 w 3028183"/>
                  <a:gd name="connsiteY256" fmla="*/ 676637 h 1160647"/>
                  <a:gd name="connsiteX257" fmla="*/ 1392337 w 3028183"/>
                  <a:gd name="connsiteY257" fmla="*/ 698254 h 1160647"/>
                  <a:gd name="connsiteX258" fmla="*/ 1394364 w 3028183"/>
                  <a:gd name="connsiteY258" fmla="*/ 665828 h 1160647"/>
                  <a:gd name="connsiteX259" fmla="*/ 1416657 w 3028183"/>
                  <a:gd name="connsiteY259" fmla="*/ 665828 h 1160647"/>
                  <a:gd name="connsiteX260" fmla="*/ 1416657 w 3028183"/>
                  <a:gd name="connsiteY260" fmla="*/ 664206 h 1160647"/>
                  <a:gd name="connsiteX261" fmla="*/ 1416657 w 3028183"/>
                  <a:gd name="connsiteY261" fmla="*/ 652857 h 1160647"/>
                  <a:gd name="connsiteX262" fmla="*/ 1417417 w 3028183"/>
                  <a:gd name="connsiteY262" fmla="*/ 652857 h 1160647"/>
                  <a:gd name="connsiteX263" fmla="*/ 1422737 w 3028183"/>
                  <a:gd name="connsiteY263" fmla="*/ 652857 h 1160647"/>
                  <a:gd name="connsiteX264" fmla="*/ 1422737 w 3028183"/>
                  <a:gd name="connsiteY264" fmla="*/ 650966 h 1160647"/>
                  <a:gd name="connsiteX265" fmla="*/ 1422737 w 3028183"/>
                  <a:gd name="connsiteY265" fmla="*/ 637725 h 1160647"/>
                  <a:gd name="connsiteX266" fmla="*/ 1426791 w 3028183"/>
                  <a:gd name="connsiteY266" fmla="*/ 644210 h 1160647"/>
                  <a:gd name="connsiteX267" fmla="*/ 1429071 w 3028183"/>
                  <a:gd name="connsiteY267" fmla="*/ 644210 h 1160647"/>
                  <a:gd name="connsiteX268" fmla="*/ 1445031 w 3028183"/>
                  <a:gd name="connsiteY268" fmla="*/ 644210 h 1160647"/>
                  <a:gd name="connsiteX269" fmla="*/ 1445031 w 3028183"/>
                  <a:gd name="connsiteY269" fmla="*/ 643399 h 1160647"/>
                  <a:gd name="connsiteX270" fmla="*/ 1445031 w 3028183"/>
                  <a:gd name="connsiteY270" fmla="*/ 637725 h 1160647"/>
                  <a:gd name="connsiteX271" fmla="*/ 1445791 w 3028183"/>
                  <a:gd name="connsiteY271" fmla="*/ 637725 h 1160647"/>
                  <a:gd name="connsiteX272" fmla="*/ 1451111 w 3028183"/>
                  <a:gd name="connsiteY272" fmla="*/ 637725 h 1160647"/>
                  <a:gd name="connsiteX273" fmla="*/ 1451111 w 3028183"/>
                  <a:gd name="connsiteY273" fmla="*/ 639076 h 1160647"/>
                  <a:gd name="connsiteX274" fmla="*/ 1451111 w 3028183"/>
                  <a:gd name="connsiteY274" fmla="*/ 648534 h 1160647"/>
                  <a:gd name="connsiteX275" fmla="*/ 1489618 w 3028183"/>
                  <a:gd name="connsiteY275" fmla="*/ 648534 h 1160647"/>
                  <a:gd name="connsiteX276" fmla="*/ 1489618 w 3028183"/>
                  <a:gd name="connsiteY276" fmla="*/ 786887 h 1160647"/>
                  <a:gd name="connsiteX277" fmla="*/ 1491138 w 3028183"/>
                  <a:gd name="connsiteY277" fmla="*/ 786887 h 1160647"/>
                  <a:gd name="connsiteX278" fmla="*/ 1501778 w 3028183"/>
                  <a:gd name="connsiteY278" fmla="*/ 786887 h 1160647"/>
                  <a:gd name="connsiteX279" fmla="*/ 1501778 w 3028183"/>
                  <a:gd name="connsiteY279" fmla="*/ 773917 h 1160647"/>
                  <a:gd name="connsiteX280" fmla="*/ 1505832 w 3028183"/>
                  <a:gd name="connsiteY280" fmla="*/ 773917 h 1160647"/>
                  <a:gd name="connsiteX281" fmla="*/ 1505832 w 3028183"/>
                  <a:gd name="connsiteY281" fmla="*/ 786887 h 1160647"/>
                  <a:gd name="connsiteX282" fmla="*/ 1536232 w 3028183"/>
                  <a:gd name="connsiteY282" fmla="*/ 786887 h 1160647"/>
                  <a:gd name="connsiteX283" fmla="*/ 1536232 w 3028183"/>
                  <a:gd name="connsiteY283" fmla="*/ 756622 h 1160647"/>
                  <a:gd name="connsiteX284" fmla="*/ 1548392 w 3028183"/>
                  <a:gd name="connsiteY284" fmla="*/ 756622 h 1160647"/>
                  <a:gd name="connsiteX285" fmla="*/ 1560552 w 3028183"/>
                  <a:gd name="connsiteY285" fmla="*/ 754461 h 1160647"/>
                  <a:gd name="connsiteX286" fmla="*/ 1564606 w 3028183"/>
                  <a:gd name="connsiteY286" fmla="*/ 756622 h 1160647"/>
                  <a:gd name="connsiteX287" fmla="*/ 1574739 w 3028183"/>
                  <a:gd name="connsiteY287" fmla="*/ 756622 h 1160647"/>
                  <a:gd name="connsiteX288" fmla="*/ 1574739 w 3028183"/>
                  <a:gd name="connsiteY288" fmla="*/ 786887 h 1160647"/>
                  <a:gd name="connsiteX289" fmla="*/ 1582846 w 3028183"/>
                  <a:gd name="connsiteY289" fmla="*/ 786887 h 1160647"/>
                  <a:gd name="connsiteX290" fmla="*/ 1582846 w 3028183"/>
                  <a:gd name="connsiteY290" fmla="*/ 804182 h 1160647"/>
                  <a:gd name="connsiteX291" fmla="*/ 1592182 w 3028183"/>
                  <a:gd name="connsiteY291" fmla="*/ 805087 h 1160647"/>
                  <a:gd name="connsiteX292" fmla="*/ 1605140 w 3028183"/>
                  <a:gd name="connsiteY292" fmla="*/ 805087 h 1160647"/>
                  <a:gd name="connsiteX293" fmla="*/ 1605140 w 3028183"/>
                  <a:gd name="connsiteY293" fmla="*/ 789049 h 1160647"/>
                  <a:gd name="connsiteX294" fmla="*/ 1673096 w 3028183"/>
                  <a:gd name="connsiteY294" fmla="*/ 789049 h 1160647"/>
                  <a:gd name="connsiteX295" fmla="*/ 1673096 w 3028183"/>
                  <a:gd name="connsiteY295" fmla="*/ 703796 h 1160647"/>
                  <a:gd name="connsiteX296" fmla="*/ 1745104 w 3028183"/>
                  <a:gd name="connsiteY296" fmla="*/ 703796 h 1160647"/>
                  <a:gd name="connsiteX297" fmla="*/ 1745104 w 3028183"/>
                  <a:gd name="connsiteY297" fmla="*/ 782564 h 1160647"/>
                  <a:gd name="connsiteX298" fmla="*/ 1747008 w 3028183"/>
                  <a:gd name="connsiteY298" fmla="*/ 782564 h 1160647"/>
                  <a:gd name="connsiteX299" fmla="*/ 1748250 w 3028183"/>
                  <a:gd name="connsiteY299" fmla="*/ 805087 h 1160647"/>
                  <a:gd name="connsiteX300" fmla="*/ 1757926 w 3028183"/>
                  <a:gd name="connsiteY300" fmla="*/ 805087 h 1160647"/>
                  <a:gd name="connsiteX301" fmla="*/ 1759168 w 3028183"/>
                  <a:gd name="connsiteY301" fmla="*/ 782564 h 1160647"/>
                  <a:gd name="connsiteX302" fmla="*/ 1765248 w 3028183"/>
                  <a:gd name="connsiteY302" fmla="*/ 782564 h 1160647"/>
                  <a:gd name="connsiteX303" fmla="*/ 1766490 w 3028183"/>
                  <a:gd name="connsiteY303" fmla="*/ 805087 h 1160647"/>
                  <a:gd name="connsiteX304" fmla="*/ 1817112 w 3028183"/>
                  <a:gd name="connsiteY304" fmla="*/ 805087 h 1160647"/>
                  <a:gd name="connsiteX305" fmla="*/ 1817112 w 3028183"/>
                  <a:gd name="connsiteY305" fmla="*/ 642059 h 1160647"/>
                  <a:gd name="connsiteX306" fmla="*/ 2014439 w 3028183"/>
                  <a:gd name="connsiteY306" fmla="*/ 642059 h 1160647"/>
                  <a:gd name="connsiteX307" fmla="*/ 2014439 w 3028183"/>
                  <a:gd name="connsiteY307" fmla="*/ 805087 h 1160647"/>
                  <a:gd name="connsiteX308" fmla="*/ 2033136 w 3028183"/>
                  <a:gd name="connsiteY308" fmla="*/ 805087 h 1160647"/>
                  <a:gd name="connsiteX309" fmla="*/ 2033136 w 3028183"/>
                  <a:gd name="connsiteY309" fmla="*/ 722394 h 1160647"/>
                  <a:gd name="connsiteX310" fmla="*/ 2128256 w 3028183"/>
                  <a:gd name="connsiteY310" fmla="*/ 722394 h 1160647"/>
                  <a:gd name="connsiteX311" fmla="*/ 2140186 w 3028183"/>
                  <a:gd name="connsiteY311" fmla="*/ 404253 h 1160647"/>
                  <a:gd name="connsiteX312" fmla="*/ 2128026 w 3028183"/>
                  <a:gd name="connsiteY312" fmla="*/ 382635 h 1160647"/>
                  <a:gd name="connsiteX313" fmla="*/ 2121946 w 3028183"/>
                  <a:gd name="connsiteY313" fmla="*/ 378311 h 1160647"/>
                  <a:gd name="connsiteX314" fmla="*/ 2130053 w 3028183"/>
                  <a:gd name="connsiteY314" fmla="*/ 354532 h 1160647"/>
                  <a:gd name="connsiteX315" fmla="*/ 2130053 w 3028183"/>
                  <a:gd name="connsiteY315" fmla="*/ 337238 h 1160647"/>
                  <a:gd name="connsiteX316" fmla="*/ 2144240 w 3028183"/>
                  <a:gd name="connsiteY316" fmla="*/ 337238 h 1160647"/>
                  <a:gd name="connsiteX317" fmla="*/ 2144240 w 3028183"/>
                  <a:gd name="connsiteY317" fmla="*/ 315620 h 1160647"/>
                  <a:gd name="connsiteX318" fmla="*/ 2146266 w 3028183"/>
                  <a:gd name="connsiteY318" fmla="*/ 311296 h 1160647"/>
                  <a:gd name="connsiteX319" fmla="*/ 2146266 w 3028183"/>
                  <a:gd name="connsiteY319" fmla="*/ 233472 h 1160647"/>
                  <a:gd name="connsiteX320" fmla="*/ 2144240 w 3028183"/>
                  <a:gd name="connsiteY320" fmla="*/ 226987 h 1160647"/>
                  <a:gd name="connsiteX321" fmla="*/ 2150320 w 3028183"/>
                  <a:gd name="connsiteY321" fmla="*/ 220501 h 1160647"/>
                  <a:gd name="connsiteX322" fmla="*/ 2150320 w 3028183"/>
                  <a:gd name="connsiteY322" fmla="*/ 162133 h 1160647"/>
                  <a:gd name="connsiteX323" fmla="*/ 2152346 w 3028183"/>
                  <a:gd name="connsiteY323" fmla="*/ 157810 h 1160647"/>
                  <a:gd name="connsiteX324" fmla="*/ 2152346 w 3028183"/>
                  <a:gd name="connsiteY324" fmla="*/ 101604 h 1160647"/>
                  <a:gd name="connsiteX325" fmla="*/ 2154373 w 3028183"/>
                  <a:gd name="connsiteY325" fmla="*/ 82148 h 1160647"/>
                  <a:gd name="connsiteX326" fmla="*/ 2158427 w 3028183"/>
                  <a:gd name="connsiteY326" fmla="*/ 99442 h 1160647"/>
                  <a:gd name="connsiteX327" fmla="*/ 2160453 w 3028183"/>
                  <a:gd name="connsiteY327" fmla="*/ 157810 h 1160647"/>
                  <a:gd name="connsiteX328" fmla="*/ 2162480 w 3028183"/>
                  <a:gd name="connsiteY328" fmla="*/ 220501 h 1160647"/>
                  <a:gd name="connsiteX329" fmla="*/ 2168560 w 3028183"/>
                  <a:gd name="connsiteY329" fmla="*/ 226987 h 1160647"/>
                  <a:gd name="connsiteX330" fmla="*/ 2166533 w 3028183"/>
                  <a:gd name="connsiteY330" fmla="*/ 233472 h 1160647"/>
                  <a:gd name="connsiteX331" fmla="*/ 2166533 w 3028183"/>
                  <a:gd name="connsiteY331" fmla="*/ 311296 h 1160647"/>
                  <a:gd name="connsiteX332" fmla="*/ 2168560 w 3028183"/>
                  <a:gd name="connsiteY332" fmla="*/ 315620 h 1160647"/>
                  <a:gd name="connsiteX333" fmla="*/ 2168560 w 3028183"/>
                  <a:gd name="connsiteY333" fmla="*/ 337238 h 1160647"/>
                  <a:gd name="connsiteX334" fmla="*/ 2182747 w 3028183"/>
                  <a:gd name="connsiteY334" fmla="*/ 337238 h 1160647"/>
                  <a:gd name="connsiteX335" fmla="*/ 2182747 w 3028183"/>
                  <a:gd name="connsiteY335" fmla="*/ 354532 h 1160647"/>
                  <a:gd name="connsiteX336" fmla="*/ 2190854 w 3028183"/>
                  <a:gd name="connsiteY336" fmla="*/ 378311 h 1160647"/>
                  <a:gd name="connsiteX337" fmla="*/ 2184774 w 3028183"/>
                  <a:gd name="connsiteY337" fmla="*/ 382635 h 1160647"/>
                  <a:gd name="connsiteX338" fmla="*/ 2172613 w 3028183"/>
                  <a:gd name="connsiteY338" fmla="*/ 404253 h 1160647"/>
                  <a:gd name="connsiteX339" fmla="*/ 2180720 w 3028183"/>
                  <a:gd name="connsiteY339" fmla="*/ 657181 h 1160647"/>
                  <a:gd name="connsiteX340" fmla="*/ 2245574 w 3028183"/>
                  <a:gd name="connsiteY340" fmla="*/ 657181 h 1160647"/>
                  <a:gd name="connsiteX341" fmla="*/ 2245574 w 3028183"/>
                  <a:gd name="connsiteY341" fmla="*/ 732843 h 1160647"/>
                  <a:gd name="connsiteX342" fmla="*/ 2253681 w 3028183"/>
                  <a:gd name="connsiteY342" fmla="*/ 732843 h 1160647"/>
                  <a:gd name="connsiteX343" fmla="*/ 2255708 w 3028183"/>
                  <a:gd name="connsiteY343" fmla="*/ 726358 h 1160647"/>
                  <a:gd name="connsiteX344" fmla="*/ 2261788 w 3028183"/>
                  <a:gd name="connsiteY344" fmla="*/ 726358 h 1160647"/>
                  <a:gd name="connsiteX345" fmla="*/ 2263815 w 3028183"/>
                  <a:gd name="connsiteY345" fmla="*/ 735005 h 1160647"/>
                  <a:gd name="connsiteX346" fmla="*/ 2275975 w 3028183"/>
                  <a:gd name="connsiteY346" fmla="*/ 735005 h 1160647"/>
                  <a:gd name="connsiteX347" fmla="*/ 2275975 w 3028183"/>
                  <a:gd name="connsiteY347" fmla="*/ 728519 h 1160647"/>
                  <a:gd name="connsiteX348" fmla="*/ 2298268 w 3028183"/>
                  <a:gd name="connsiteY348" fmla="*/ 728519 h 1160647"/>
                  <a:gd name="connsiteX349" fmla="*/ 2298268 w 3028183"/>
                  <a:gd name="connsiteY349" fmla="*/ 735005 h 1160647"/>
                  <a:gd name="connsiteX350" fmla="*/ 2318535 w 3028183"/>
                  <a:gd name="connsiteY350" fmla="*/ 735005 h 1160647"/>
                  <a:gd name="connsiteX351" fmla="*/ 2318535 w 3028183"/>
                  <a:gd name="connsiteY351" fmla="*/ 780402 h 1160647"/>
                  <a:gd name="connsiteX352" fmla="*/ 2332722 w 3028183"/>
                  <a:gd name="connsiteY352" fmla="*/ 780402 h 1160647"/>
                  <a:gd name="connsiteX353" fmla="*/ 2332722 w 3028183"/>
                  <a:gd name="connsiteY353" fmla="*/ 767431 h 1160647"/>
                  <a:gd name="connsiteX354" fmla="*/ 2348936 w 3028183"/>
                  <a:gd name="connsiteY354" fmla="*/ 767431 h 1160647"/>
                  <a:gd name="connsiteX355" fmla="*/ 2348936 w 3028183"/>
                  <a:gd name="connsiteY355" fmla="*/ 588004 h 1160647"/>
                  <a:gd name="connsiteX356" fmla="*/ 2355016 w 3028183"/>
                  <a:gd name="connsiteY356" fmla="*/ 581518 h 1160647"/>
                  <a:gd name="connsiteX357" fmla="*/ 2427977 w 3028183"/>
                  <a:gd name="connsiteY357" fmla="*/ 581518 h 1160647"/>
                  <a:gd name="connsiteX358" fmla="*/ 2427977 w 3028183"/>
                  <a:gd name="connsiteY358" fmla="*/ 590166 h 1160647"/>
                  <a:gd name="connsiteX359" fmla="*/ 2438110 w 3028183"/>
                  <a:gd name="connsiteY359" fmla="*/ 590166 h 1160647"/>
                  <a:gd name="connsiteX360" fmla="*/ 2438110 w 3028183"/>
                  <a:gd name="connsiteY360" fmla="*/ 704740 h 1160647"/>
                  <a:gd name="connsiteX361" fmla="*/ 2460404 w 3028183"/>
                  <a:gd name="connsiteY361" fmla="*/ 704740 h 1160647"/>
                  <a:gd name="connsiteX362" fmla="*/ 2460404 w 3028183"/>
                  <a:gd name="connsiteY362" fmla="*/ 637725 h 1160647"/>
                  <a:gd name="connsiteX363" fmla="*/ 2486751 w 3028183"/>
                  <a:gd name="connsiteY363" fmla="*/ 637725 h 1160647"/>
                  <a:gd name="connsiteX364" fmla="*/ 2490804 w 3028183"/>
                  <a:gd name="connsiteY364" fmla="*/ 633401 h 1160647"/>
                  <a:gd name="connsiteX365" fmla="*/ 2498911 w 3028183"/>
                  <a:gd name="connsiteY365" fmla="*/ 633401 h 1160647"/>
                  <a:gd name="connsiteX366" fmla="*/ 2502964 w 3028183"/>
                  <a:gd name="connsiteY366" fmla="*/ 637725 h 1160647"/>
                  <a:gd name="connsiteX367" fmla="*/ 2525258 w 3028183"/>
                  <a:gd name="connsiteY367" fmla="*/ 637725 h 1160647"/>
                  <a:gd name="connsiteX368" fmla="*/ 2525258 w 3028183"/>
                  <a:gd name="connsiteY368" fmla="*/ 520989 h 1160647"/>
                  <a:gd name="connsiteX369" fmla="*/ 2582005 w 3028183"/>
                  <a:gd name="connsiteY369" fmla="*/ 510180 h 1160647"/>
                  <a:gd name="connsiteX370" fmla="*/ 2582005 w 3028183"/>
                  <a:gd name="connsiteY370" fmla="*/ 511261 h 1160647"/>
                  <a:gd name="connsiteX371" fmla="*/ 2582005 w 3028183"/>
                  <a:gd name="connsiteY371" fmla="*/ 518827 h 1160647"/>
                  <a:gd name="connsiteX372" fmla="*/ 2608352 w 3028183"/>
                  <a:gd name="connsiteY372" fmla="*/ 518827 h 1160647"/>
                  <a:gd name="connsiteX373" fmla="*/ 2608352 w 3028183"/>
                  <a:gd name="connsiteY373" fmla="*/ 773917 h 1160647"/>
                  <a:gd name="connsiteX374" fmla="*/ 2630646 w 3028183"/>
                  <a:gd name="connsiteY374" fmla="*/ 773917 h 1160647"/>
                  <a:gd name="connsiteX375" fmla="*/ 2630646 w 3028183"/>
                  <a:gd name="connsiteY375" fmla="*/ 769593 h 1160647"/>
                  <a:gd name="connsiteX376" fmla="*/ 2642806 w 3028183"/>
                  <a:gd name="connsiteY376" fmla="*/ 769593 h 1160647"/>
                  <a:gd name="connsiteX377" fmla="*/ 2642806 w 3028183"/>
                  <a:gd name="connsiteY377" fmla="*/ 773917 h 1160647"/>
                  <a:gd name="connsiteX378" fmla="*/ 2667126 w 3028183"/>
                  <a:gd name="connsiteY378" fmla="*/ 773917 h 1160647"/>
                  <a:gd name="connsiteX379" fmla="*/ 2667126 w 3028183"/>
                  <a:gd name="connsiteY379" fmla="*/ 760946 h 1160647"/>
                  <a:gd name="connsiteX380" fmla="*/ 2695500 w 3028183"/>
                  <a:gd name="connsiteY380" fmla="*/ 760946 h 1160647"/>
                  <a:gd name="connsiteX381" fmla="*/ 2707660 w 3028183"/>
                  <a:gd name="connsiteY381" fmla="*/ 756622 h 1160647"/>
                  <a:gd name="connsiteX382" fmla="*/ 2727927 w 3028183"/>
                  <a:gd name="connsiteY382" fmla="*/ 760946 h 1160647"/>
                  <a:gd name="connsiteX383" fmla="*/ 2727927 w 3028183"/>
                  <a:gd name="connsiteY383" fmla="*/ 743652 h 1160647"/>
                  <a:gd name="connsiteX384" fmla="*/ 2736034 w 3028183"/>
                  <a:gd name="connsiteY384" fmla="*/ 743652 h 1160647"/>
                  <a:gd name="connsiteX385" fmla="*/ 2736034 w 3028183"/>
                  <a:gd name="connsiteY385" fmla="*/ 730681 h 1160647"/>
                  <a:gd name="connsiteX386" fmla="*/ 2792781 w 3028183"/>
                  <a:gd name="connsiteY386" fmla="*/ 730681 h 1160647"/>
                  <a:gd name="connsiteX387" fmla="*/ 2792781 w 3028183"/>
                  <a:gd name="connsiteY387" fmla="*/ 700416 h 1160647"/>
                  <a:gd name="connsiteX388" fmla="*/ 2811021 w 3028183"/>
                  <a:gd name="connsiteY388" fmla="*/ 700416 h 1160647"/>
                  <a:gd name="connsiteX389" fmla="*/ 2811021 w 3028183"/>
                  <a:gd name="connsiteY389" fmla="*/ 693931 h 1160647"/>
                  <a:gd name="connsiteX390" fmla="*/ 2823181 w 3028183"/>
                  <a:gd name="connsiteY390" fmla="*/ 693931 h 1160647"/>
                  <a:gd name="connsiteX391" fmla="*/ 2823181 w 3028183"/>
                  <a:gd name="connsiteY391" fmla="*/ 700416 h 1160647"/>
                  <a:gd name="connsiteX392" fmla="*/ 2839395 w 3028183"/>
                  <a:gd name="connsiteY392" fmla="*/ 700416 h 1160647"/>
                  <a:gd name="connsiteX393" fmla="*/ 2839395 w 3028183"/>
                  <a:gd name="connsiteY393" fmla="*/ 750137 h 1160647"/>
                  <a:gd name="connsiteX394" fmla="*/ 2871822 w 3028183"/>
                  <a:gd name="connsiteY394" fmla="*/ 750137 h 1160647"/>
                  <a:gd name="connsiteX395" fmla="*/ 2871822 w 3028183"/>
                  <a:gd name="connsiteY395" fmla="*/ 724196 h 1160647"/>
                  <a:gd name="connsiteX396" fmla="*/ 2910329 w 3028183"/>
                  <a:gd name="connsiteY396" fmla="*/ 724196 h 1160647"/>
                  <a:gd name="connsiteX397" fmla="*/ 2910329 w 3028183"/>
                  <a:gd name="connsiteY397" fmla="*/ 693931 h 1160647"/>
                  <a:gd name="connsiteX398" fmla="*/ 2958970 w 3028183"/>
                  <a:gd name="connsiteY398" fmla="*/ 693931 h 1160647"/>
                  <a:gd name="connsiteX399" fmla="*/ 2958970 w 3028183"/>
                  <a:gd name="connsiteY399" fmla="*/ 805087 h 1160647"/>
                  <a:gd name="connsiteX400" fmla="*/ 2958970 w 3028183"/>
                  <a:gd name="connsiteY400" fmla="*/ 818866 h 1160647"/>
                  <a:gd name="connsiteX401" fmla="*/ 3024845 w 3028183"/>
                  <a:gd name="connsiteY401" fmla="*/ 818866 h 1160647"/>
                  <a:gd name="connsiteX402" fmla="*/ 3028183 w 3028183"/>
                  <a:gd name="connsiteY402" fmla="*/ 1160647 h 1160647"/>
                  <a:gd name="connsiteX403" fmla="*/ 2054 w 3028183"/>
                  <a:gd name="connsiteY403" fmla="*/ 1158314 h 1160647"/>
                  <a:gd name="connsiteX404" fmla="*/ 0 w 3028183"/>
                  <a:gd name="connsiteY404" fmla="*/ 724196 h 1160647"/>
                  <a:gd name="connsiteX405" fmla="*/ 20267 w 3028183"/>
                  <a:gd name="connsiteY405" fmla="*/ 724196 h 1160647"/>
                  <a:gd name="connsiteX406" fmla="*/ 20774 w 3028183"/>
                  <a:gd name="connsiteY406" fmla="*/ 723115 h 1160647"/>
                  <a:gd name="connsiteX407" fmla="*/ 24320 w 3028183"/>
                  <a:gd name="connsiteY407" fmla="*/ 715549 h 1160647"/>
                  <a:gd name="connsiteX408" fmla="*/ 26094 w 3028183"/>
                  <a:gd name="connsiteY408" fmla="*/ 715819 h 1160647"/>
                  <a:gd name="connsiteX409" fmla="*/ 38507 w 3028183"/>
                  <a:gd name="connsiteY409" fmla="*/ 717710 h 1160647"/>
                  <a:gd name="connsiteX410" fmla="*/ 39014 w 3028183"/>
                  <a:gd name="connsiteY410" fmla="*/ 719062 h 1160647"/>
                  <a:gd name="connsiteX411" fmla="*/ 42560 w 3028183"/>
                  <a:gd name="connsiteY411" fmla="*/ 728519 h 1160647"/>
                  <a:gd name="connsiteX412" fmla="*/ 68907 w 3028183"/>
                  <a:gd name="connsiteY412" fmla="*/ 730681 h 1160647"/>
                  <a:gd name="connsiteX413" fmla="*/ 68907 w 3028183"/>
                  <a:gd name="connsiteY413" fmla="*/ 607460 h 1160647"/>
                  <a:gd name="connsiteX414" fmla="*/ 70934 w 3028183"/>
                  <a:gd name="connsiteY414" fmla="*/ 607460 h 1160647"/>
                  <a:gd name="connsiteX415" fmla="*/ 85121 w 3028183"/>
                  <a:gd name="connsiteY415" fmla="*/ 607460 h 1160647"/>
                  <a:gd name="connsiteX416" fmla="*/ 85121 w 3028183"/>
                  <a:gd name="connsiteY416" fmla="*/ 471268 h 1160647"/>
                  <a:gd name="connsiteX417" fmla="*/ 86894 w 3028183"/>
                  <a:gd name="connsiteY417" fmla="*/ 471268 h 1160647"/>
                  <a:gd name="connsiteX418" fmla="*/ 99308 w 3028183"/>
                  <a:gd name="connsiteY418" fmla="*/ 471268 h 1160647"/>
                  <a:gd name="connsiteX419" fmla="*/ 99308 w 3028183"/>
                  <a:gd name="connsiteY419" fmla="*/ 356694 h 1160647"/>
                  <a:gd name="connsiteX420" fmla="*/ 103361 w 3028183"/>
                  <a:gd name="connsiteY420" fmla="*/ 328590 h 1160647"/>
                  <a:gd name="connsiteX421" fmla="*/ 105388 w 3028183"/>
                  <a:gd name="connsiteY421" fmla="*/ 328590 h 1160647"/>
                  <a:gd name="connsiteX422" fmla="*/ 119575 w 3028183"/>
                  <a:gd name="connsiteY422" fmla="*/ 328590 h 1160647"/>
                  <a:gd name="connsiteX423" fmla="*/ 156055 w 3028183"/>
                  <a:gd name="connsiteY423" fmla="*/ 246443 h 1160647"/>
                  <a:gd name="connsiteX424" fmla="*/ 160109 w 3028183"/>
                  <a:gd name="connsiteY424" fmla="*/ 0 h 1160647"/>
                  <a:gd name="connsiteX0" fmla="*/ 160109 w 3028183"/>
                  <a:gd name="connsiteY0" fmla="*/ 0 h 1160647"/>
                  <a:gd name="connsiteX1" fmla="*/ 162135 w 3028183"/>
                  <a:gd name="connsiteY1" fmla="*/ 246443 h 1160647"/>
                  <a:gd name="connsiteX2" fmla="*/ 200642 w 3028183"/>
                  <a:gd name="connsiteY2" fmla="*/ 326429 h 1160647"/>
                  <a:gd name="connsiteX3" fmla="*/ 202669 w 3028183"/>
                  <a:gd name="connsiteY3" fmla="*/ 326429 h 1160647"/>
                  <a:gd name="connsiteX4" fmla="*/ 216856 w 3028183"/>
                  <a:gd name="connsiteY4" fmla="*/ 326429 h 1160647"/>
                  <a:gd name="connsiteX5" fmla="*/ 216856 w 3028183"/>
                  <a:gd name="connsiteY5" fmla="*/ 350208 h 1160647"/>
                  <a:gd name="connsiteX6" fmla="*/ 217363 w 3028183"/>
                  <a:gd name="connsiteY6" fmla="*/ 351019 h 1160647"/>
                  <a:gd name="connsiteX7" fmla="*/ 220909 w 3028183"/>
                  <a:gd name="connsiteY7" fmla="*/ 356694 h 1160647"/>
                  <a:gd name="connsiteX8" fmla="*/ 220909 w 3028183"/>
                  <a:gd name="connsiteY8" fmla="*/ 471268 h 1160647"/>
                  <a:gd name="connsiteX9" fmla="*/ 223189 w 3028183"/>
                  <a:gd name="connsiteY9" fmla="*/ 471268 h 1160647"/>
                  <a:gd name="connsiteX10" fmla="*/ 239150 w 3028183"/>
                  <a:gd name="connsiteY10" fmla="*/ 471268 h 1160647"/>
                  <a:gd name="connsiteX11" fmla="*/ 239150 w 3028183"/>
                  <a:gd name="connsiteY11" fmla="*/ 611783 h 1160647"/>
                  <a:gd name="connsiteX12" fmla="*/ 240670 w 3028183"/>
                  <a:gd name="connsiteY12" fmla="*/ 611513 h 1160647"/>
                  <a:gd name="connsiteX13" fmla="*/ 251310 w 3028183"/>
                  <a:gd name="connsiteY13" fmla="*/ 609622 h 1160647"/>
                  <a:gd name="connsiteX14" fmla="*/ 249283 w 3028183"/>
                  <a:gd name="connsiteY14" fmla="*/ 698254 h 1160647"/>
                  <a:gd name="connsiteX15" fmla="*/ 250803 w 3028183"/>
                  <a:gd name="connsiteY15" fmla="*/ 698525 h 1160647"/>
                  <a:gd name="connsiteX16" fmla="*/ 261443 w 3028183"/>
                  <a:gd name="connsiteY16" fmla="*/ 700416 h 1160647"/>
                  <a:gd name="connsiteX17" fmla="*/ 261696 w 3028183"/>
                  <a:gd name="connsiteY17" fmla="*/ 701227 h 1160647"/>
                  <a:gd name="connsiteX18" fmla="*/ 263470 w 3028183"/>
                  <a:gd name="connsiteY18" fmla="*/ 706902 h 1160647"/>
                  <a:gd name="connsiteX19" fmla="*/ 264230 w 3028183"/>
                  <a:gd name="connsiteY19" fmla="*/ 704470 h 1160647"/>
                  <a:gd name="connsiteX20" fmla="*/ 269550 w 3028183"/>
                  <a:gd name="connsiteY20" fmla="*/ 687446 h 1160647"/>
                  <a:gd name="connsiteX21" fmla="*/ 271323 w 3028183"/>
                  <a:gd name="connsiteY21" fmla="*/ 687446 h 1160647"/>
                  <a:gd name="connsiteX22" fmla="*/ 283737 w 3028183"/>
                  <a:gd name="connsiteY22" fmla="*/ 687446 h 1160647"/>
                  <a:gd name="connsiteX23" fmla="*/ 283737 w 3028183"/>
                  <a:gd name="connsiteY23" fmla="*/ 719872 h 1160647"/>
                  <a:gd name="connsiteX24" fmla="*/ 284750 w 3028183"/>
                  <a:gd name="connsiteY24" fmla="*/ 720413 h 1160647"/>
                  <a:gd name="connsiteX25" fmla="*/ 291844 w 3028183"/>
                  <a:gd name="connsiteY25" fmla="*/ 724196 h 1160647"/>
                  <a:gd name="connsiteX26" fmla="*/ 291844 w 3028183"/>
                  <a:gd name="connsiteY26" fmla="*/ 725547 h 1160647"/>
                  <a:gd name="connsiteX27" fmla="*/ 291844 w 3028183"/>
                  <a:gd name="connsiteY27" fmla="*/ 735005 h 1160647"/>
                  <a:gd name="connsiteX28" fmla="*/ 336431 w 3028183"/>
                  <a:gd name="connsiteY28" fmla="*/ 735005 h 1160647"/>
                  <a:gd name="connsiteX29" fmla="*/ 336431 w 3028183"/>
                  <a:gd name="connsiteY29" fmla="*/ 736086 h 1160647"/>
                  <a:gd name="connsiteX30" fmla="*/ 336431 w 3028183"/>
                  <a:gd name="connsiteY30" fmla="*/ 743652 h 1160647"/>
                  <a:gd name="connsiteX31" fmla="*/ 338457 w 3028183"/>
                  <a:gd name="connsiteY31" fmla="*/ 743652 h 1160647"/>
                  <a:gd name="connsiteX32" fmla="*/ 352644 w 3028183"/>
                  <a:gd name="connsiteY32" fmla="*/ 743652 h 1160647"/>
                  <a:gd name="connsiteX33" fmla="*/ 352644 w 3028183"/>
                  <a:gd name="connsiteY33" fmla="*/ 713387 h 1160647"/>
                  <a:gd name="connsiteX34" fmla="*/ 397231 w 3028183"/>
                  <a:gd name="connsiteY34" fmla="*/ 713387 h 1160647"/>
                  <a:gd name="connsiteX35" fmla="*/ 397231 w 3028183"/>
                  <a:gd name="connsiteY35" fmla="*/ 712036 h 1160647"/>
                  <a:gd name="connsiteX36" fmla="*/ 397231 w 3028183"/>
                  <a:gd name="connsiteY36" fmla="*/ 702578 h 1160647"/>
                  <a:gd name="connsiteX37" fmla="*/ 398245 w 3028183"/>
                  <a:gd name="connsiteY37" fmla="*/ 702578 h 1160647"/>
                  <a:gd name="connsiteX38" fmla="*/ 405338 w 3028183"/>
                  <a:gd name="connsiteY38" fmla="*/ 702578 h 1160647"/>
                  <a:gd name="connsiteX39" fmla="*/ 405338 w 3028183"/>
                  <a:gd name="connsiteY39" fmla="*/ 700687 h 1160647"/>
                  <a:gd name="connsiteX40" fmla="*/ 405338 w 3028183"/>
                  <a:gd name="connsiteY40" fmla="*/ 687446 h 1160647"/>
                  <a:gd name="connsiteX41" fmla="*/ 406098 w 3028183"/>
                  <a:gd name="connsiteY41" fmla="*/ 687446 h 1160647"/>
                  <a:gd name="connsiteX42" fmla="*/ 411418 w 3028183"/>
                  <a:gd name="connsiteY42" fmla="*/ 687446 h 1160647"/>
                  <a:gd name="connsiteX43" fmla="*/ 411418 w 3028183"/>
                  <a:gd name="connsiteY43" fmla="*/ 686365 h 1160647"/>
                  <a:gd name="connsiteX44" fmla="*/ 411418 w 3028183"/>
                  <a:gd name="connsiteY44" fmla="*/ 678798 h 1160647"/>
                  <a:gd name="connsiteX45" fmla="*/ 413445 w 3028183"/>
                  <a:gd name="connsiteY45" fmla="*/ 678798 h 1160647"/>
                  <a:gd name="connsiteX46" fmla="*/ 427632 w 3028183"/>
                  <a:gd name="connsiteY46" fmla="*/ 678798 h 1160647"/>
                  <a:gd name="connsiteX47" fmla="*/ 427632 w 3028183"/>
                  <a:gd name="connsiteY47" fmla="*/ 679879 h 1160647"/>
                  <a:gd name="connsiteX48" fmla="*/ 427632 w 3028183"/>
                  <a:gd name="connsiteY48" fmla="*/ 687446 h 1160647"/>
                  <a:gd name="connsiteX49" fmla="*/ 449925 w 3028183"/>
                  <a:gd name="connsiteY49" fmla="*/ 687446 h 1160647"/>
                  <a:gd name="connsiteX50" fmla="*/ 449925 w 3028183"/>
                  <a:gd name="connsiteY50" fmla="*/ 685554 h 1160647"/>
                  <a:gd name="connsiteX51" fmla="*/ 449925 w 3028183"/>
                  <a:gd name="connsiteY51" fmla="*/ 672313 h 1160647"/>
                  <a:gd name="connsiteX52" fmla="*/ 451699 w 3028183"/>
                  <a:gd name="connsiteY52" fmla="*/ 672313 h 1160647"/>
                  <a:gd name="connsiteX53" fmla="*/ 464112 w 3028183"/>
                  <a:gd name="connsiteY53" fmla="*/ 672313 h 1160647"/>
                  <a:gd name="connsiteX54" fmla="*/ 464112 w 3028183"/>
                  <a:gd name="connsiteY54" fmla="*/ 696093 h 1160647"/>
                  <a:gd name="connsiteX55" fmla="*/ 465126 w 3028183"/>
                  <a:gd name="connsiteY55" fmla="*/ 696093 h 1160647"/>
                  <a:gd name="connsiteX56" fmla="*/ 472219 w 3028183"/>
                  <a:gd name="connsiteY56" fmla="*/ 696093 h 1160647"/>
                  <a:gd name="connsiteX57" fmla="*/ 472219 w 3028183"/>
                  <a:gd name="connsiteY57" fmla="*/ 695012 h 1160647"/>
                  <a:gd name="connsiteX58" fmla="*/ 472219 w 3028183"/>
                  <a:gd name="connsiteY58" fmla="*/ 687446 h 1160647"/>
                  <a:gd name="connsiteX59" fmla="*/ 473992 w 3028183"/>
                  <a:gd name="connsiteY59" fmla="*/ 687446 h 1160647"/>
                  <a:gd name="connsiteX60" fmla="*/ 486406 w 3028183"/>
                  <a:gd name="connsiteY60" fmla="*/ 687446 h 1160647"/>
                  <a:gd name="connsiteX61" fmla="*/ 486406 w 3028183"/>
                  <a:gd name="connsiteY61" fmla="*/ 713387 h 1160647"/>
                  <a:gd name="connsiteX62" fmla="*/ 488433 w 3028183"/>
                  <a:gd name="connsiteY62" fmla="*/ 713387 h 1160647"/>
                  <a:gd name="connsiteX63" fmla="*/ 502619 w 3028183"/>
                  <a:gd name="connsiteY63" fmla="*/ 713387 h 1160647"/>
                  <a:gd name="connsiteX64" fmla="*/ 502619 w 3028183"/>
                  <a:gd name="connsiteY64" fmla="*/ 715008 h 1160647"/>
                  <a:gd name="connsiteX65" fmla="*/ 502619 w 3028183"/>
                  <a:gd name="connsiteY65" fmla="*/ 726358 h 1160647"/>
                  <a:gd name="connsiteX66" fmla="*/ 503379 w 3028183"/>
                  <a:gd name="connsiteY66" fmla="*/ 726358 h 1160647"/>
                  <a:gd name="connsiteX67" fmla="*/ 508700 w 3028183"/>
                  <a:gd name="connsiteY67" fmla="*/ 726358 h 1160647"/>
                  <a:gd name="connsiteX68" fmla="*/ 508700 w 3028183"/>
                  <a:gd name="connsiteY68" fmla="*/ 725547 h 1160647"/>
                  <a:gd name="connsiteX69" fmla="*/ 508700 w 3028183"/>
                  <a:gd name="connsiteY69" fmla="*/ 719872 h 1160647"/>
                  <a:gd name="connsiteX70" fmla="*/ 539100 w 3028183"/>
                  <a:gd name="connsiteY70" fmla="*/ 719872 h 1160647"/>
                  <a:gd name="connsiteX71" fmla="*/ 539100 w 3028183"/>
                  <a:gd name="connsiteY71" fmla="*/ 743652 h 1160647"/>
                  <a:gd name="connsiteX72" fmla="*/ 540113 w 3028183"/>
                  <a:gd name="connsiteY72" fmla="*/ 743652 h 1160647"/>
                  <a:gd name="connsiteX73" fmla="*/ 547207 w 3028183"/>
                  <a:gd name="connsiteY73" fmla="*/ 743652 h 1160647"/>
                  <a:gd name="connsiteX74" fmla="*/ 547207 w 3028183"/>
                  <a:gd name="connsiteY74" fmla="*/ 744733 h 1160647"/>
                  <a:gd name="connsiteX75" fmla="*/ 547207 w 3028183"/>
                  <a:gd name="connsiteY75" fmla="*/ 752299 h 1160647"/>
                  <a:gd name="connsiteX76" fmla="*/ 547967 w 3028183"/>
                  <a:gd name="connsiteY76" fmla="*/ 752299 h 1160647"/>
                  <a:gd name="connsiteX77" fmla="*/ 553287 w 3028183"/>
                  <a:gd name="connsiteY77" fmla="*/ 752299 h 1160647"/>
                  <a:gd name="connsiteX78" fmla="*/ 553287 w 3028183"/>
                  <a:gd name="connsiteY78" fmla="*/ 750137 h 1160647"/>
                  <a:gd name="connsiteX79" fmla="*/ 553287 w 3028183"/>
                  <a:gd name="connsiteY79" fmla="*/ 735005 h 1160647"/>
                  <a:gd name="connsiteX80" fmla="*/ 554300 w 3028183"/>
                  <a:gd name="connsiteY80" fmla="*/ 735005 h 1160647"/>
                  <a:gd name="connsiteX81" fmla="*/ 561394 w 3028183"/>
                  <a:gd name="connsiteY81" fmla="*/ 735005 h 1160647"/>
                  <a:gd name="connsiteX82" fmla="*/ 561394 w 3028183"/>
                  <a:gd name="connsiteY82" fmla="*/ 736086 h 1160647"/>
                  <a:gd name="connsiteX83" fmla="*/ 561394 w 3028183"/>
                  <a:gd name="connsiteY83" fmla="*/ 743652 h 1160647"/>
                  <a:gd name="connsiteX84" fmla="*/ 566714 w 3028183"/>
                  <a:gd name="connsiteY84" fmla="*/ 741659 h 1160647"/>
                  <a:gd name="connsiteX85" fmla="*/ 567474 w 3028183"/>
                  <a:gd name="connsiteY85" fmla="*/ 740679 h 1160647"/>
                  <a:gd name="connsiteX86" fmla="*/ 567474 w 3028183"/>
                  <a:gd name="connsiteY86" fmla="*/ 735005 h 1160647"/>
                  <a:gd name="connsiteX87" fmla="*/ 605981 w 3028183"/>
                  <a:gd name="connsiteY87" fmla="*/ 735005 h 1160647"/>
                  <a:gd name="connsiteX88" fmla="*/ 605981 w 3028183"/>
                  <a:gd name="connsiteY88" fmla="*/ 758784 h 1160647"/>
                  <a:gd name="connsiteX89" fmla="*/ 608007 w 3028183"/>
                  <a:gd name="connsiteY89" fmla="*/ 758784 h 1160647"/>
                  <a:gd name="connsiteX90" fmla="*/ 622194 w 3028183"/>
                  <a:gd name="connsiteY90" fmla="*/ 758784 h 1160647"/>
                  <a:gd name="connsiteX91" fmla="*/ 622194 w 3028183"/>
                  <a:gd name="connsiteY91" fmla="*/ 759865 h 1160647"/>
                  <a:gd name="connsiteX92" fmla="*/ 622194 w 3028183"/>
                  <a:gd name="connsiteY92" fmla="*/ 767431 h 1160647"/>
                  <a:gd name="connsiteX93" fmla="*/ 623968 w 3028183"/>
                  <a:gd name="connsiteY93" fmla="*/ 767431 h 1160647"/>
                  <a:gd name="connsiteX94" fmla="*/ 636381 w 3028183"/>
                  <a:gd name="connsiteY94" fmla="*/ 767431 h 1160647"/>
                  <a:gd name="connsiteX95" fmla="*/ 636381 w 3028183"/>
                  <a:gd name="connsiteY95" fmla="*/ 743652 h 1160647"/>
                  <a:gd name="connsiteX96" fmla="*/ 637394 w 3028183"/>
                  <a:gd name="connsiteY96" fmla="*/ 743652 h 1160647"/>
                  <a:gd name="connsiteX97" fmla="*/ 644488 w 3028183"/>
                  <a:gd name="connsiteY97" fmla="*/ 743652 h 1160647"/>
                  <a:gd name="connsiteX98" fmla="*/ 644488 w 3028183"/>
                  <a:gd name="connsiteY98" fmla="*/ 711225 h 1160647"/>
                  <a:gd name="connsiteX99" fmla="*/ 645501 w 3028183"/>
                  <a:gd name="connsiteY99" fmla="*/ 711225 h 1160647"/>
                  <a:gd name="connsiteX100" fmla="*/ 652595 w 3028183"/>
                  <a:gd name="connsiteY100" fmla="*/ 711225 h 1160647"/>
                  <a:gd name="connsiteX101" fmla="*/ 652595 w 3028183"/>
                  <a:gd name="connsiteY101" fmla="*/ 709334 h 1160647"/>
                  <a:gd name="connsiteX102" fmla="*/ 652595 w 3028183"/>
                  <a:gd name="connsiteY102" fmla="*/ 696093 h 1160647"/>
                  <a:gd name="connsiteX103" fmla="*/ 651328 w 3028183"/>
                  <a:gd name="connsiteY103" fmla="*/ 694471 h 1160647"/>
                  <a:gd name="connsiteX104" fmla="*/ 656648 w 3028183"/>
                  <a:gd name="connsiteY104" fmla="*/ 683122 h 1160647"/>
                  <a:gd name="connsiteX105" fmla="*/ 664755 w 3028183"/>
                  <a:gd name="connsiteY105" fmla="*/ 711225 h 1160647"/>
                  <a:gd name="connsiteX106" fmla="*/ 665515 w 3028183"/>
                  <a:gd name="connsiteY106" fmla="*/ 711225 h 1160647"/>
                  <a:gd name="connsiteX107" fmla="*/ 670835 w 3028183"/>
                  <a:gd name="connsiteY107" fmla="*/ 711225 h 1160647"/>
                  <a:gd name="connsiteX108" fmla="*/ 670835 w 3028183"/>
                  <a:gd name="connsiteY108" fmla="*/ 605298 h 1160647"/>
                  <a:gd name="connsiteX109" fmla="*/ 672355 w 3028183"/>
                  <a:gd name="connsiteY109" fmla="*/ 605298 h 1160647"/>
                  <a:gd name="connsiteX110" fmla="*/ 682995 w 3028183"/>
                  <a:gd name="connsiteY110" fmla="*/ 605298 h 1160647"/>
                  <a:gd name="connsiteX111" fmla="*/ 682995 w 3028183"/>
                  <a:gd name="connsiteY111" fmla="*/ 557739 h 1160647"/>
                  <a:gd name="connsiteX112" fmla="*/ 709342 w 3028183"/>
                  <a:gd name="connsiteY112" fmla="*/ 557739 h 1160647"/>
                  <a:gd name="connsiteX113" fmla="*/ 709342 w 3028183"/>
                  <a:gd name="connsiteY113" fmla="*/ 536121 h 1160647"/>
                  <a:gd name="connsiteX114" fmla="*/ 743796 w 3028183"/>
                  <a:gd name="connsiteY114" fmla="*/ 536121 h 1160647"/>
                  <a:gd name="connsiteX115" fmla="*/ 743796 w 3028183"/>
                  <a:gd name="connsiteY115" fmla="*/ 538553 h 1160647"/>
                  <a:gd name="connsiteX116" fmla="*/ 743796 w 3028183"/>
                  <a:gd name="connsiteY116" fmla="*/ 555577 h 1160647"/>
                  <a:gd name="connsiteX117" fmla="*/ 746076 w 3028183"/>
                  <a:gd name="connsiteY117" fmla="*/ 555577 h 1160647"/>
                  <a:gd name="connsiteX118" fmla="*/ 762036 w 3028183"/>
                  <a:gd name="connsiteY118" fmla="*/ 555577 h 1160647"/>
                  <a:gd name="connsiteX119" fmla="*/ 762036 w 3028183"/>
                  <a:gd name="connsiteY119" fmla="*/ 603136 h 1160647"/>
                  <a:gd name="connsiteX120" fmla="*/ 763049 w 3028183"/>
                  <a:gd name="connsiteY120" fmla="*/ 603136 h 1160647"/>
                  <a:gd name="connsiteX121" fmla="*/ 770143 w 3028183"/>
                  <a:gd name="connsiteY121" fmla="*/ 603136 h 1160647"/>
                  <a:gd name="connsiteX122" fmla="*/ 784330 w 3028183"/>
                  <a:gd name="connsiteY122" fmla="*/ 607460 h 1160647"/>
                  <a:gd name="connsiteX123" fmla="*/ 784330 w 3028183"/>
                  <a:gd name="connsiteY123" fmla="*/ 646372 h 1160647"/>
                  <a:gd name="connsiteX124" fmla="*/ 785343 w 3028183"/>
                  <a:gd name="connsiteY124" fmla="*/ 646372 h 1160647"/>
                  <a:gd name="connsiteX125" fmla="*/ 792436 w 3028183"/>
                  <a:gd name="connsiteY125" fmla="*/ 646372 h 1160647"/>
                  <a:gd name="connsiteX126" fmla="*/ 792436 w 3028183"/>
                  <a:gd name="connsiteY126" fmla="*/ 647993 h 1160647"/>
                  <a:gd name="connsiteX127" fmla="*/ 792436 w 3028183"/>
                  <a:gd name="connsiteY127" fmla="*/ 659342 h 1160647"/>
                  <a:gd name="connsiteX128" fmla="*/ 794463 w 3028183"/>
                  <a:gd name="connsiteY128" fmla="*/ 659342 h 1160647"/>
                  <a:gd name="connsiteX129" fmla="*/ 808650 w 3028183"/>
                  <a:gd name="connsiteY129" fmla="*/ 659342 h 1160647"/>
                  <a:gd name="connsiteX130" fmla="*/ 814730 w 3028183"/>
                  <a:gd name="connsiteY130" fmla="*/ 665828 h 1160647"/>
                  <a:gd name="connsiteX131" fmla="*/ 814730 w 3028183"/>
                  <a:gd name="connsiteY131" fmla="*/ 687446 h 1160647"/>
                  <a:gd name="connsiteX132" fmla="*/ 817010 w 3028183"/>
                  <a:gd name="connsiteY132" fmla="*/ 687446 h 1160647"/>
                  <a:gd name="connsiteX133" fmla="*/ 832970 w 3028183"/>
                  <a:gd name="connsiteY133" fmla="*/ 687446 h 1160647"/>
                  <a:gd name="connsiteX134" fmla="*/ 832970 w 3028183"/>
                  <a:gd name="connsiteY134" fmla="*/ 688526 h 1160647"/>
                  <a:gd name="connsiteX135" fmla="*/ 832970 w 3028183"/>
                  <a:gd name="connsiteY135" fmla="*/ 696093 h 1160647"/>
                  <a:gd name="connsiteX136" fmla="*/ 834237 w 3028183"/>
                  <a:gd name="connsiteY136" fmla="*/ 696093 h 1160647"/>
                  <a:gd name="connsiteX137" fmla="*/ 843104 w 3028183"/>
                  <a:gd name="connsiteY137" fmla="*/ 696093 h 1160647"/>
                  <a:gd name="connsiteX138" fmla="*/ 843104 w 3028183"/>
                  <a:gd name="connsiteY138" fmla="*/ 698254 h 1160647"/>
                  <a:gd name="connsiteX139" fmla="*/ 843104 w 3028183"/>
                  <a:gd name="connsiteY139" fmla="*/ 713387 h 1160647"/>
                  <a:gd name="connsiteX140" fmla="*/ 847157 w 3028183"/>
                  <a:gd name="connsiteY140" fmla="*/ 711495 h 1160647"/>
                  <a:gd name="connsiteX141" fmla="*/ 847157 w 3028183"/>
                  <a:gd name="connsiteY141" fmla="*/ 698254 h 1160647"/>
                  <a:gd name="connsiteX142" fmla="*/ 848170 w 3028183"/>
                  <a:gd name="connsiteY142" fmla="*/ 698254 h 1160647"/>
                  <a:gd name="connsiteX143" fmla="*/ 855264 w 3028183"/>
                  <a:gd name="connsiteY143" fmla="*/ 698254 h 1160647"/>
                  <a:gd name="connsiteX144" fmla="*/ 855264 w 3028183"/>
                  <a:gd name="connsiteY144" fmla="*/ 699876 h 1160647"/>
                  <a:gd name="connsiteX145" fmla="*/ 855264 w 3028183"/>
                  <a:gd name="connsiteY145" fmla="*/ 711225 h 1160647"/>
                  <a:gd name="connsiteX146" fmla="*/ 856024 w 3028183"/>
                  <a:gd name="connsiteY146" fmla="*/ 711225 h 1160647"/>
                  <a:gd name="connsiteX147" fmla="*/ 861344 w 3028183"/>
                  <a:gd name="connsiteY147" fmla="*/ 711225 h 1160647"/>
                  <a:gd name="connsiteX148" fmla="*/ 909984 w 3028183"/>
                  <a:gd name="connsiteY148" fmla="*/ 706902 h 1160647"/>
                  <a:gd name="connsiteX149" fmla="*/ 909984 w 3028183"/>
                  <a:gd name="connsiteY149" fmla="*/ 708253 h 1160647"/>
                  <a:gd name="connsiteX150" fmla="*/ 909984 w 3028183"/>
                  <a:gd name="connsiteY150" fmla="*/ 717710 h 1160647"/>
                  <a:gd name="connsiteX151" fmla="*/ 910744 w 3028183"/>
                  <a:gd name="connsiteY151" fmla="*/ 717710 h 1160647"/>
                  <a:gd name="connsiteX152" fmla="*/ 916065 w 3028183"/>
                  <a:gd name="connsiteY152" fmla="*/ 717710 h 1160647"/>
                  <a:gd name="connsiteX153" fmla="*/ 916065 w 3028183"/>
                  <a:gd name="connsiteY153" fmla="*/ 719872 h 1160647"/>
                  <a:gd name="connsiteX154" fmla="*/ 916065 w 3028183"/>
                  <a:gd name="connsiteY154" fmla="*/ 735005 h 1160647"/>
                  <a:gd name="connsiteX155" fmla="*/ 918091 w 3028183"/>
                  <a:gd name="connsiteY155" fmla="*/ 733654 h 1160647"/>
                  <a:gd name="connsiteX156" fmla="*/ 932278 w 3028183"/>
                  <a:gd name="connsiteY156" fmla="*/ 724196 h 1160647"/>
                  <a:gd name="connsiteX157" fmla="*/ 938358 w 3028183"/>
                  <a:gd name="connsiteY157" fmla="*/ 683122 h 1160647"/>
                  <a:gd name="connsiteX158" fmla="*/ 939118 w 3028183"/>
                  <a:gd name="connsiteY158" fmla="*/ 682852 h 1160647"/>
                  <a:gd name="connsiteX159" fmla="*/ 944438 w 3028183"/>
                  <a:gd name="connsiteY159" fmla="*/ 680960 h 1160647"/>
                  <a:gd name="connsiteX160" fmla="*/ 946465 w 3028183"/>
                  <a:gd name="connsiteY160" fmla="*/ 611783 h 1160647"/>
                  <a:gd name="connsiteX161" fmla="*/ 948492 w 3028183"/>
                  <a:gd name="connsiteY161" fmla="*/ 680960 h 1160647"/>
                  <a:gd name="connsiteX162" fmla="*/ 949252 w 3028183"/>
                  <a:gd name="connsiteY162" fmla="*/ 681230 h 1160647"/>
                  <a:gd name="connsiteX163" fmla="*/ 954572 w 3028183"/>
                  <a:gd name="connsiteY163" fmla="*/ 683122 h 1160647"/>
                  <a:gd name="connsiteX164" fmla="*/ 954572 w 3028183"/>
                  <a:gd name="connsiteY164" fmla="*/ 596651 h 1160647"/>
                  <a:gd name="connsiteX165" fmla="*/ 958625 w 3028183"/>
                  <a:gd name="connsiteY165" fmla="*/ 564224 h 1160647"/>
                  <a:gd name="connsiteX166" fmla="*/ 997132 w 3028183"/>
                  <a:gd name="connsiteY166" fmla="*/ 564224 h 1160647"/>
                  <a:gd name="connsiteX167" fmla="*/ 997132 w 3028183"/>
                  <a:gd name="connsiteY167" fmla="*/ 596651 h 1160647"/>
                  <a:gd name="connsiteX168" fmla="*/ 997892 w 3028183"/>
                  <a:gd name="connsiteY168" fmla="*/ 596651 h 1160647"/>
                  <a:gd name="connsiteX169" fmla="*/ 1003212 w 3028183"/>
                  <a:gd name="connsiteY169" fmla="*/ 596651 h 1160647"/>
                  <a:gd name="connsiteX170" fmla="*/ 1003212 w 3028183"/>
                  <a:gd name="connsiteY170" fmla="*/ 514503 h 1160647"/>
                  <a:gd name="connsiteX171" fmla="*/ 1004986 w 3028183"/>
                  <a:gd name="connsiteY171" fmla="*/ 514503 h 1160647"/>
                  <a:gd name="connsiteX172" fmla="*/ 1017399 w 3028183"/>
                  <a:gd name="connsiteY172" fmla="*/ 514503 h 1160647"/>
                  <a:gd name="connsiteX173" fmla="*/ 1017399 w 3028183"/>
                  <a:gd name="connsiteY173" fmla="*/ 512612 h 1160647"/>
                  <a:gd name="connsiteX174" fmla="*/ 1017399 w 3028183"/>
                  <a:gd name="connsiteY174" fmla="*/ 499371 h 1160647"/>
                  <a:gd name="connsiteX175" fmla="*/ 1039693 w 3028183"/>
                  <a:gd name="connsiteY175" fmla="*/ 499371 h 1160647"/>
                  <a:gd name="connsiteX176" fmla="*/ 1039693 w 3028183"/>
                  <a:gd name="connsiteY176" fmla="*/ 498290 h 1160647"/>
                  <a:gd name="connsiteX177" fmla="*/ 1039693 w 3028183"/>
                  <a:gd name="connsiteY177" fmla="*/ 490724 h 1160647"/>
                  <a:gd name="connsiteX178" fmla="*/ 1041466 w 3028183"/>
                  <a:gd name="connsiteY178" fmla="*/ 490724 h 1160647"/>
                  <a:gd name="connsiteX179" fmla="*/ 1053880 w 3028183"/>
                  <a:gd name="connsiteY179" fmla="*/ 490724 h 1160647"/>
                  <a:gd name="connsiteX180" fmla="*/ 1053880 w 3028183"/>
                  <a:gd name="connsiteY180" fmla="*/ 491805 h 1160647"/>
                  <a:gd name="connsiteX181" fmla="*/ 1053880 w 3028183"/>
                  <a:gd name="connsiteY181" fmla="*/ 499371 h 1160647"/>
                  <a:gd name="connsiteX182" fmla="*/ 1054640 w 3028183"/>
                  <a:gd name="connsiteY182" fmla="*/ 499371 h 1160647"/>
                  <a:gd name="connsiteX183" fmla="*/ 1059960 w 3028183"/>
                  <a:gd name="connsiteY183" fmla="*/ 499371 h 1160647"/>
                  <a:gd name="connsiteX184" fmla="*/ 1070093 w 3028183"/>
                  <a:gd name="connsiteY184" fmla="*/ 495047 h 1160647"/>
                  <a:gd name="connsiteX185" fmla="*/ 1074146 w 3028183"/>
                  <a:gd name="connsiteY185" fmla="*/ 498290 h 1160647"/>
                  <a:gd name="connsiteX186" fmla="*/ 1074146 w 3028183"/>
                  <a:gd name="connsiteY186" fmla="*/ 490724 h 1160647"/>
                  <a:gd name="connsiteX187" fmla="*/ 1076426 w 3028183"/>
                  <a:gd name="connsiteY187" fmla="*/ 490724 h 1160647"/>
                  <a:gd name="connsiteX188" fmla="*/ 1092387 w 3028183"/>
                  <a:gd name="connsiteY188" fmla="*/ 490724 h 1160647"/>
                  <a:gd name="connsiteX189" fmla="*/ 1092387 w 3028183"/>
                  <a:gd name="connsiteY189" fmla="*/ 491805 h 1160647"/>
                  <a:gd name="connsiteX190" fmla="*/ 1092387 w 3028183"/>
                  <a:gd name="connsiteY190" fmla="*/ 499371 h 1160647"/>
                  <a:gd name="connsiteX191" fmla="*/ 1122787 w 3028183"/>
                  <a:gd name="connsiteY191" fmla="*/ 499371 h 1160647"/>
                  <a:gd name="connsiteX192" fmla="*/ 1122787 w 3028183"/>
                  <a:gd name="connsiteY192" fmla="*/ 500992 h 1160647"/>
                  <a:gd name="connsiteX193" fmla="*/ 1122787 w 3028183"/>
                  <a:gd name="connsiteY193" fmla="*/ 512342 h 1160647"/>
                  <a:gd name="connsiteX194" fmla="*/ 1149134 w 3028183"/>
                  <a:gd name="connsiteY194" fmla="*/ 512342 h 1160647"/>
                  <a:gd name="connsiteX195" fmla="*/ 1149134 w 3028183"/>
                  <a:gd name="connsiteY195" fmla="*/ 542606 h 1160647"/>
                  <a:gd name="connsiteX196" fmla="*/ 1149894 w 3028183"/>
                  <a:gd name="connsiteY196" fmla="*/ 542606 h 1160647"/>
                  <a:gd name="connsiteX197" fmla="*/ 1155214 w 3028183"/>
                  <a:gd name="connsiteY197" fmla="*/ 542606 h 1160647"/>
                  <a:gd name="connsiteX198" fmla="*/ 1155214 w 3028183"/>
                  <a:gd name="connsiteY198" fmla="*/ 543687 h 1160647"/>
                  <a:gd name="connsiteX199" fmla="*/ 1155214 w 3028183"/>
                  <a:gd name="connsiteY199" fmla="*/ 551254 h 1160647"/>
                  <a:gd name="connsiteX200" fmla="*/ 1159268 w 3028183"/>
                  <a:gd name="connsiteY200" fmla="*/ 581518 h 1160647"/>
                  <a:gd name="connsiteX201" fmla="*/ 1160028 w 3028183"/>
                  <a:gd name="connsiteY201" fmla="*/ 581518 h 1160647"/>
                  <a:gd name="connsiteX202" fmla="*/ 1165348 w 3028183"/>
                  <a:gd name="connsiteY202" fmla="*/ 581518 h 1160647"/>
                  <a:gd name="connsiteX203" fmla="*/ 1165348 w 3028183"/>
                  <a:gd name="connsiteY203" fmla="*/ 582329 h 1160647"/>
                  <a:gd name="connsiteX204" fmla="*/ 1165348 w 3028183"/>
                  <a:gd name="connsiteY204" fmla="*/ 588004 h 1160647"/>
                  <a:gd name="connsiteX205" fmla="*/ 1166361 w 3028183"/>
                  <a:gd name="connsiteY205" fmla="*/ 588004 h 1160647"/>
                  <a:gd name="connsiteX206" fmla="*/ 1173454 w 3028183"/>
                  <a:gd name="connsiteY206" fmla="*/ 588004 h 1160647"/>
                  <a:gd name="connsiteX207" fmla="*/ 1173454 w 3028183"/>
                  <a:gd name="connsiteY207" fmla="*/ 618269 h 1160647"/>
                  <a:gd name="connsiteX208" fmla="*/ 1175481 w 3028183"/>
                  <a:gd name="connsiteY208" fmla="*/ 618269 h 1160647"/>
                  <a:gd name="connsiteX209" fmla="*/ 1189668 w 3028183"/>
                  <a:gd name="connsiteY209" fmla="*/ 618269 h 1160647"/>
                  <a:gd name="connsiteX210" fmla="*/ 1189668 w 3028183"/>
                  <a:gd name="connsiteY210" fmla="*/ 642048 h 1160647"/>
                  <a:gd name="connsiteX211" fmla="*/ 1191695 w 3028183"/>
                  <a:gd name="connsiteY211" fmla="*/ 643669 h 1160647"/>
                  <a:gd name="connsiteX212" fmla="*/ 1191695 w 3028183"/>
                  <a:gd name="connsiteY212" fmla="*/ 655019 h 1160647"/>
                  <a:gd name="connsiteX213" fmla="*/ 1192455 w 3028183"/>
                  <a:gd name="connsiteY213" fmla="*/ 655019 h 1160647"/>
                  <a:gd name="connsiteX214" fmla="*/ 1197775 w 3028183"/>
                  <a:gd name="connsiteY214" fmla="*/ 655019 h 1160647"/>
                  <a:gd name="connsiteX215" fmla="*/ 1197775 w 3028183"/>
                  <a:gd name="connsiteY215" fmla="*/ 678798 h 1160647"/>
                  <a:gd name="connsiteX216" fmla="*/ 1199041 w 3028183"/>
                  <a:gd name="connsiteY216" fmla="*/ 678798 h 1160647"/>
                  <a:gd name="connsiteX217" fmla="*/ 1207908 w 3028183"/>
                  <a:gd name="connsiteY217" fmla="*/ 678798 h 1160647"/>
                  <a:gd name="connsiteX218" fmla="*/ 1209935 w 3028183"/>
                  <a:gd name="connsiteY218" fmla="*/ 682852 h 1160647"/>
                  <a:gd name="connsiteX219" fmla="*/ 1209935 w 3028183"/>
                  <a:gd name="connsiteY219" fmla="*/ 696093 h 1160647"/>
                  <a:gd name="connsiteX220" fmla="*/ 1211455 w 3028183"/>
                  <a:gd name="connsiteY220" fmla="*/ 694201 h 1160647"/>
                  <a:gd name="connsiteX221" fmla="*/ 1222095 w 3028183"/>
                  <a:gd name="connsiteY221" fmla="*/ 680960 h 1160647"/>
                  <a:gd name="connsiteX222" fmla="*/ 1250469 w 3028183"/>
                  <a:gd name="connsiteY222" fmla="*/ 680960 h 1160647"/>
                  <a:gd name="connsiteX223" fmla="*/ 1250469 w 3028183"/>
                  <a:gd name="connsiteY223" fmla="*/ 767431 h 1160647"/>
                  <a:gd name="connsiteX224" fmla="*/ 1251229 w 3028183"/>
                  <a:gd name="connsiteY224" fmla="*/ 767431 h 1160647"/>
                  <a:gd name="connsiteX225" fmla="*/ 1256549 w 3028183"/>
                  <a:gd name="connsiteY225" fmla="*/ 767431 h 1160647"/>
                  <a:gd name="connsiteX226" fmla="*/ 1257309 w 3028183"/>
                  <a:gd name="connsiteY226" fmla="*/ 766080 h 1160647"/>
                  <a:gd name="connsiteX227" fmla="*/ 1262629 w 3028183"/>
                  <a:gd name="connsiteY227" fmla="*/ 756622 h 1160647"/>
                  <a:gd name="connsiteX228" fmla="*/ 1262629 w 3028183"/>
                  <a:gd name="connsiteY228" fmla="*/ 758514 h 1160647"/>
                  <a:gd name="connsiteX229" fmla="*/ 1262629 w 3028183"/>
                  <a:gd name="connsiteY229" fmla="*/ 771755 h 1160647"/>
                  <a:gd name="connsiteX230" fmla="*/ 1266682 w 3028183"/>
                  <a:gd name="connsiteY230" fmla="*/ 726358 h 1160647"/>
                  <a:gd name="connsiteX231" fmla="*/ 1267442 w 3028183"/>
                  <a:gd name="connsiteY231" fmla="*/ 726358 h 1160647"/>
                  <a:gd name="connsiteX232" fmla="*/ 1272762 w 3028183"/>
                  <a:gd name="connsiteY232" fmla="*/ 726358 h 1160647"/>
                  <a:gd name="connsiteX233" fmla="*/ 1272762 w 3028183"/>
                  <a:gd name="connsiteY233" fmla="*/ 661504 h 1160647"/>
                  <a:gd name="connsiteX234" fmla="*/ 1273776 w 3028183"/>
                  <a:gd name="connsiteY234" fmla="*/ 661504 h 1160647"/>
                  <a:gd name="connsiteX235" fmla="*/ 1280869 w 3028183"/>
                  <a:gd name="connsiteY235" fmla="*/ 661504 h 1160647"/>
                  <a:gd name="connsiteX236" fmla="*/ 1293029 w 3028183"/>
                  <a:gd name="connsiteY236" fmla="*/ 618269 h 1160647"/>
                  <a:gd name="connsiteX237" fmla="*/ 1294296 w 3028183"/>
                  <a:gd name="connsiteY237" fmla="*/ 618269 h 1160647"/>
                  <a:gd name="connsiteX238" fmla="*/ 1303163 w 3028183"/>
                  <a:gd name="connsiteY238" fmla="*/ 618269 h 1160647"/>
                  <a:gd name="connsiteX239" fmla="*/ 1313296 w 3028183"/>
                  <a:gd name="connsiteY239" fmla="*/ 661504 h 1160647"/>
                  <a:gd name="connsiteX240" fmla="*/ 1314309 w 3028183"/>
                  <a:gd name="connsiteY240" fmla="*/ 661504 h 1160647"/>
                  <a:gd name="connsiteX241" fmla="*/ 1321403 w 3028183"/>
                  <a:gd name="connsiteY241" fmla="*/ 661504 h 1160647"/>
                  <a:gd name="connsiteX242" fmla="*/ 1321403 w 3028183"/>
                  <a:gd name="connsiteY242" fmla="*/ 700416 h 1160647"/>
                  <a:gd name="connsiteX243" fmla="*/ 1323176 w 3028183"/>
                  <a:gd name="connsiteY243" fmla="*/ 700416 h 1160647"/>
                  <a:gd name="connsiteX244" fmla="*/ 1335590 w 3028183"/>
                  <a:gd name="connsiteY244" fmla="*/ 700416 h 1160647"/>
                  <a:gd name="connsiteX245" fmla="*/ 1335590 w 3028183"/>
                  <a:gd name="connsiteY245" fmla="*/ 702578 h 1160647"/>
                  <a:gd name="connsiteX246" fmla="*/ 1335590 w 3028183"/>
                  <a:gd name="connsiteY246" fmla="*/ 717710 h 1160647"/>
                  <a:gd name="connsiteX247" fmla="*/ 1339643 w 3028183"/>
                  <a:gd name="connsiteY247" fmla="*/ 715549 h 1160647"/>
                  <a:gd name="connsiteX248" fmla="*/ 1339643 w 3028183"/>
                  <a:gd name="connsiteY248" fmla="*/ 700416 h 1160647"/>
                  <a:gd name="connsiteX249" fmla="*/ 1341163 w 3028183"/>
                  <a:gd name="connsiteY249" fmla="*/ 700416 h 1160647"/>
                  <a:gd name="connsiteX250" fmla="*/ 1351803 w 3028183"/>
                  <a:gd name="connsiteY250" fmla="*/ 700416 h 1160647"/>
                  <a:gd name="connsiteX251" fmla="*/ 1351803 w 3028183"/>
                  <a:gd name="connsiteY251" fmla="*/ 702037 h 1160647"/>
                  <a:gd name="connsiteX252" fmla="*/ 1351803 w 3028183"/>
                  <a:gd name="connsiteY252" fmla="*/ 713387 h 1160647"/>
                  <a:gd name="connsiteX253" fmla="*/ 1382204 w 3028183"/>
                  <a:gd name="connsiteY253" fmla="*/ 713387 h 1160647"/>
                  <a:gd name="connsiteX254" fmla="*/ 1382204 w 3028183"/>
                  <a:gd name="connsiteY254" fmla="*/ 676637 h 1160647"/>
                  <a:gd name="connsiteX255" fmla="*/ 1383470 w 3028183"/>
                  <a:gd name="connsiteY255" fmla="*/ 676637 h 1160647"/>
                  <a:gd name="connsiteX256" fmla="*/ 1392337 w 3028183"/>
                  <a:gd name="connsiteY256" fmla="*/ 676637 h 1160647"/>
                  <a:gd name="connsiteX257" fmla="*/ 1392337 w 3028183"/>
                  <a:gd name="connsiteY257" fmla="*/ 698254 h 1160647"/>
                  <a:gd name="connsiteX258" fmla="*/ 1394364 w 3028183"/>
                  <a:gd name="connsiteY258" fmla="*/ 665828 h 1160647"/>
                  <a:gd name="connsiteX259" fmla="*/ 1416657 w 3028183"/>
                  <a:gd name="connsiteY259" fmla="*/ 665828 h 1160647"/>
                  <a:gd name="connsiteX260" fmla="*/ 1416657 w 3028183"/>
                  <a:gd name="connsiteY260" fmla="*/ 664206 h 1160647"/>
                  <a:gd name="connsiteX261" fmla="*/ 1416657 w 3028183"/>
                  <a:gd name="connsiteY261" fmla="*/ 652857 h 1160647"/>
                  <a:gd name="connsiteX262" fmla="*/ 1417417 w 3028183"/>
                  <a:gd name="connsiteY262" fmla="*/ 652857 h 1160647"/>
                  <a:gd name="connsiteX263" fmla="*/ 1422737 w 3028183"/>
                  <a:gd name="connsiteY263" fmla="*/ 652857 h 1160647"/>
                  <a:gd name="connsiteX264" fmla="*/ 1422737 w 3028183"/>
                  <a:gd name="connsiteY264" fmla="*/ 650966 h 1160647"/>
                  <a:gd name="connsiteX265" fmla="*/ 1422737 w 3028183"/>
                  <a:gd name="connsiteY265" fmla="*/ 637725 h 1160647"/>
                  <a:gd name="connsiteX266" fmla="*/ 1426791 w 3028183"/>
                  <a:gd name="connsiteY266" fmla="*/ 644210 h 1160647"/>
                  <a:gd name="connsiteX267" fmla="*/ 1429071 w 3028183"/>
                  <a:gd name="connsiteY267" fmla="*/ 644210 h 1160647"/>
                  <a:gd name="connsiteX268" fmla="*/ 1445031 w 3028183"/>
                  <a:gd name="connsiteY268" fmla="*/ 644210 h 1160647"/>
                  <a:gd name="connsiteX269" fmla="*/ 1445031 w 3028183"/>
                  <a:gd name="connsiteY269" fmla="*/ 643399 h 1160647"/>
                  <a:gd name="connsiteX270" fmla="*/ 1445031 w 3028183"/>
                  <a:gd name="connsiteY270" fmla="*/ 637725 h 1160647"/>
                  <a:gd name="connsiteX271" fmla="*/ 1445791 w 3028183"/>
                  <a:gd name="connsiteY271" fmla="*/ 637725 h 1160647"/>
                  <a:gd name="connsiteX272" fmla="*/ 1451111 w 3028183"/>
                  <a:gd name="connsiteY272" fmla="*/ 637725 h 1160647"/>
                  <a:gd name="connsiteX273" fmla="*/ 1451111 w 3028183"/>
                  <a:gd name="connsiteY273" fmla="*/ 639076 h 1160647"/>
                  <a:gd name="connsiteX274" fmla="*/ 1451111 w 3028183"/>
                  <a:gd name="connsiteY274" fmla="*/ 648534 h 1160647"/>
                  <a:gd name="connsiteX275" fmla="*/ 1489618 w 3028183"/>
                  <a:gd name="connsiteY275" fmla="*/ 648534 h 1160647"/>
                  <a:gd name="connsiteX276" fmla="*/ 1489618 w 3028183"/>
                  <a:gd name="connsiteY276" fmla="*/ 786887 h 1160647"/>
                  <a:gd name="connsiteX277" fmla="*/ 1491138 w 3028183"/>
                  <a:gd name="connsiteY277" fmla="*/ 786887 h 1160647"/>
                  <a:gd name="connsiteX278" fmla="*/ 1501778 w 3028183"/>
                  <a:gd name="connsiteY278" fmla="*/ 786887 h 1160647"/>
                  <a:gd name="connsiteX279" fmla="*/ 1501778 w 3028183"/>
                  <a:gd name="connsiteY279" fmla="*/ 773917 h 1160647"/>
                  <a:gd name="connsiteX280" fmla="*/ 1505832 w 3028183"/>
                  <a:gd name="connsiteY280" fmla="*/ 773917 h 1160647"/>
                  <a:gd name="connsiteX281" fmla="*/ 1505832 w 3028183"/>
                  <a:gd name="connsiteY281" fmla="*/ 786887 h 1160647"/>
                  <a:gd name="connsiteX282" fmla="*/ 1536232 w 3028183"/>
                  <a:gd name="connsiteY282" fmla="*/ 786887 h 1160647"/>
                  <a:gd name="connsiteX283" fmla="*/ 1536232 w 3028183"/>
                  <a:gd name="connsiteY283" fmla="*/ 756622 h 1160647"/>
                  <a:gd name="connsiteX284" fmla="*/ 1548392 w 3028183"/>
                  <a:gd name="connsiteY284" fmla="*/ 756622 h 1160647"/>
                  <a:gd name="connsiteX285" fmla="*/ 1560552 w 3028183"/>
                  <a:gd name="connsiteY285" fmla="*/ 754461 h 1160647"/>
                  <a:gd name="connsiteX286" fmla="*/ 1564606 w 3028183"/>
                  <a:gd name="connsiteY286" fmla="*/ 756622 h 1160647"/>
                  <a:gd name="connsiteX287" fmla="*/ 1574739 w 3028183"/>
                  <a:gd name="connsiteY287" fmla="*/ 756622 h 1160647"/>
                  <a:gd name="connsiteX288" fmla="*/ 1574739 w 3028183"/>
                  <a:gd name="connsiteY288" fmla="*/ 786887 h 1160647"/>
                  <a:gd name="connsiteX289" fmla="*/ 1582846 w 3028183"/>
                  <a:gd name="connsiteY289" fmla="*/ 786887 h 1160647"/>
                  <a:gd name="connsiteX290" fmla="*/ 1582846 w 3028183"/>
                  <a:gd name="connsiteY290" fmla="*/ 804182 h 1160647"/>
                  <a:gd name="connsiteX291" fmla="*/ 1592182 w 3028183"/>
                  <a:gd name="connsiteY291" fmla="*/ 805087 h 1160647"/>
                  <a:gd name="connsiteX292" fmla="*/ 1605140 w 3028183"/>
                  <a:gd name="connsiteY292" fmla="*/ 805087 h 1160647"/>
                  <a:gd name="connsiteX293" fmla="*/ 1605140 w 3028183"/>
                  <a:gd name="connsiteY293" fmla="*/ 789049 h 1160647"/>
                  <a:gd name="connsiteX294" fmla="*/ 1673096 w 3028183"/>
                  <a:gd name="connsiteY294" fmla="*/ 789049 h 1160647"/>
                  <a:gd name="connsiteX295" fmla="*/ 1673096 w 3028183"/>
                  <a:gd name="connsiteY295" fmla="*/ 703796 h 1160647"/>
                  <a:gd name="connsiteX296" fmla="*/ 1745104 w 3028183"/>
                  <a:gd name="connsiteY296" fmla="*/ 703796 h 1160647"/>
                  <a:gd name="connsiteX297" fmla="*/ 1745104 w 3028183"/>
                  <a:gd name="connsiteY297" fmla="*/ 782564 h 1160647"/>
                  <a:gd name="connsiteX298" fmla="*/ 1747008 w 3028183"/>
                  <a:gd name="connsiteY298" fmla="*/ 782564 h 1160647"/>
                  <a:gd name="connsiteX299" fmla="*/ 1748250 w 3028183"/>
                  <a:gd name="connsiteY299" fmla="*/ 805087 h 1160647"/>
                  <a:gd name="connsiteX300" fmla="*/ 1757926 w 3028183"/>
                  <a:gd name="connsiteY300" fmla="*/ 805087 h 1160647"/>
                  <a:gd name="connsiteX301" fmla="*/ 1759168 w 3028183"/>
                  <a:gd name="connsiteY301" fmla="*/ 782564 h 1160647"/>
                  <a:gd name="connsiteX302" fmla="*/ 1765248 w 3028183"/>
                  <a:gd name="connsiteY302" fmla="*/ 782564 h 1160647"/>
                  <a:gd name="connsiteX303" fmla="*/ 1766490 w 3028183"/>
                  <a:gd name="connsiteY303" fmla="*/ 805087 h 1160647"/>
                  <a:gd name="connsiteX304" fmla="*/ 1817112 w 3028183"/>
                  <a:gd name="connsiteY304" fmla="*/ 805087 h 1160647"/>
                  <a:gd name="connsiteX305" fmla="*/ 1817112 w 3028183"/>
                  <a:gd name="connsiteY305" fmla="*/ 642059 h 1160647"/>
                  <a:gd name="connsiteX306" fmla="*/ 2014439 w 3028183"/>
                  <a:gd name="connsiteY306" fmla="*/ 642059 h 1160647"/>
                  <a:gd name="connsiteX307" fmla="*/ 2014439 w 3028183"/>
                  <a:gd name="connsiteY307" fmla="*/ 805087 h 1160647"/>
                  <a:gd name="connsiteX308" fmla="*/ 2033136 w 3028183"/>
                  <a:gd name="connsiteY308" fmla="*/ 805087 h 1160647"/>
                  <a:gd name="connsiteX309" fmla="*/ 2033136 w 3028183"/>
                  <a:gd name="connsiteY309" fmla="*/ 722394 h 1160647"/>
                  <a:gd name="connsiteX310" fmla="*/ 2128256 w 3028183"/>
                  <a:gd name="connsiteY310" fmla="*/ 722394 h 1160647"/>
                  <a:gd name="connsiteX311" fmla="*/ 2140186 w 3028183"/>
                  <a:gd name="connsiteY311" fmla="*/ 404253 h 1160647"/>
                  <a:gd name="connsiteX312" fmla="*/ 2128026 w 3028183"/>
                  <a:gd name="connsiteY312" fmla="*/ 382635 h 1160647"/>
                  <a:gd name="connsiteX313" fmla="*/ 2121946 w 3028183"/>
                  <a:gd name="connsiteY313" fmla="*/ 378311 h 1160647"/>
                  <a:gd name="connsiteX314" fmla="*/ 2130053 w 3028183"/>
                  <a:gd name="connsiteY314" fmla="*/ 354532 h 1160647"/>
                  <a:gd name="connsiteX315" fmla="*/ 2130053 w 3028183"/>
                  <a:gd name="connsiteY315" fmla="*/ 337238 h 1160647"/>
                  <a:gd name="connsiteX316" fmla="*/ 2144240 w 3028183"/>
                  <a:gd name="connsiteY316" fmla="*/ 337238 h 1160647"/>
                  <a:gd name="connsiteX317" fmla="*/ 2144240 w 3028183"/>
                  <a:gd name="connsiteY317" fmla="*/ 315620 h 1160647"/>
                  <a:gd name="connsiteX318" fmla="*/ 2146266 w 3028183"/>
                  <a:gd name="connsiteY318" fmla="*/ 311296 h 1160647"/>
                  <a:gd name="connsiteX319" fmla="*/ 2146266 w 3028183"/>
                  <a:gd name="connsiteY319" fmla="*/ 233472 h 1160647"/>
                  <a:gd name="connsiteX320" fmla="*/ 2144240 w 3028183"/>
                  <a:gd name="connsiteY320" fmla="*/ 226987 h 1160647"/>
                  <a:gd name="connsiteX321" fmla="*/ 2150320 w 3028183"/>
                  <a:gd name="connsiteY321" fmla="*/ 220501 h 1160647"/>
                  <a:gd name="connsiteX322" fmla="*/ 2150320 w 3028183"/>
                  <a:gd name="connsiteY322" fmla="*/ 162133 h 1160647"/>
                  <a:gd name="connsiteX323" fmla="*/ 2152346 w 3028183"/>
                  <a:gd name="connsiteY323" fmla="*/ 157810 h 1160647"/>
                  <a:gd name="connsiteX324" fmla="*/ 2152346 w 3028183"/>
                  <a:gd name="connsiteY324" fmla="*/ 101604 h 1160647"/>
                  <a:gd name="connsiteX325" fmla="*/ 2154373 w 3028183"/>
                  <a:gd name="connsiteY325" fmla="*/ 82148 h 1160647"/>
                  <a:gd name="connsiteX326" fmla="*/ 2158427 w 3028183"/>
                  <a:gd name="connsiteY326" fmla="*/ 99442 h 1160647"/>
                  <a:gd name="connsiteX327" fmla="*/ 2160453 w 3028183"/>
                  <a:gd name="connsiteY327" fmla="*/ 157810 h 1160647"/>
                  <a:gd name="connsiteX328" fmla="*/ 2162480 w 3028183"/>
                  <a:gd name="connsiteY328" fmla="*/ 220501 h 1160647"/>
                  <a:gd name="connsiteX329" fmla="*/ 2168560 w 3028183"/>
                  <a:gd name="connsiteY329" fmla="*/ 226987 h 1160647"/>
                  <a:gd name="connsiteX330" fmla="*/ 2166533 w 3028183"/>
                  <a:gd name="connsiteY330" fmla="*/ 233472 h 1160647"/>
                  <a:gd name="connsiteX331" fmla="*/ 2166533 w 3028183"/>
                  <a:gd name="connsiteY331" fmla="*/ 311296 h 1160647"/>
                  <a:gd name="connsiteX332" fmla="*/ 2168560 w 3028183"/>
                  <a:gd name="connsiteY332" fmla="*/ 315620 h 1160647"/>
                  <a:gd name="connsiteX333" fmla="*/ 2168560 w 3028183"/>
                  <a:gd name="connsiteY333" fmla="*/ 337238 h 1160647"/>
                  <a:gd name="connsiteX334" fmla="*/ 2182747 w 3028183"/>
                  <a:gd name="connsiteY334" fmla="*/ 337238 h 1160647"/>
                  <a:gd name="connsiteX335" fmla="*/ 2182747 w 3028183"/>
                  <a:gd name="connsiteY335" fmla="*/ 354532 h 1160647"/>
                  <a:gd name="connsiteX336" fmla="*/ 2190854 w 3028183"/>
                  <a:gd name="connsiteY336" fmla="*/ 378311 h 1160647"/>
                  <a:gd name="connsiteX337" fmla="*/ 2184774 w 3028183"/>
                  <a:gd name="connsiteY337" fmla="*/ 382635 h 1160647"/>
                  <a:gd name="connsiteX338" fmla="*/ 2172613 w 3028183"/>
                  <a:gd name="connsiteY338" fmla="*/ 404253 h 1160647"/>
                  <a:gd name="connsiteX339" fmla="*/ 2180720 w 3028183"/>
                  <a:gd name="connsiteY339" fmla="*/ 657181 h 1160647"/>
                  <a:gd name="connsiteX340" fmla="*/ 2245574 w 3028183"/>
                  <a:gd name="connsiteY340" fmla="*/ 657181 h 1160647"/>
                  <a:gd name="connsiteX341" fmla="*/ 2245574 w 3028183"/>
                  <a:gd name="connsiteY341" fmla="*/ 732843 h 1160647"/>
                  <a:gd name="connsiteX342" fmla="*/ 2253681 w 3028183"/>
                  <a:gd name="connsiteY342" fmla="*/ 732843 h 1160647"/>
                  <a:gd name="connsiteX343" fmla="*/ 2255708 w 3028183"/>
                  <a:gd name="connsiteY343" fmla="*/ 726358 h 1160647"/>
                  <a:gd name="connsiteX344" fmla="*/ 2261788 w 3028183"/>
                  <a:gd name="connsiteY344" fmla="*/ 726358 h 1160647"/>
                  <a:gd name="connsiteX345" fmla="*/ 2263815 w 3028183"/>
                  <a:gd name="connsiteY345" fmla="*/ 735005 h 1160647"/>
                  <a:gd name="connsiteX346" fmla="*/ 2275975 w 3028183"/>
                  <a:gd name="connsiteY346" fmla="*/ 735005 h 1160647"/>
                  <a:gd name="connsiteX347" fmla="*/ 2275975 w 3028183"/>
                  <a:gd name="connsiteY347" fmla="*/ 728519 h 1160647"/>
                  <a:gd name="connsiteX348" fmla="*/ 2298268 w 3028183"/>
                  <a:gd name="connsiteY348" fmla="*/ 728519 h 1160647"/>
                  <a:gd name="connsiteX349" fmla="*/ 2298268 w 3028183"/>
                  <a:gd name="connsiteY349" fmla="*/ 735005 h 1160647"/>
                  <a:gd name="connsiteX350" fmla="*/ 2318535 w 3028183"/>
                  <a:gd name="connsiteY350" fmla="*/ 735005 h 1160647"/>
                  <a:gd name="connsiteX351" fmla="*/ 2318535 w 3028183"/>
                  <a:gd name="connsiteY351" fmla="*/ 780402 h 1160647"/>
                  <a:gd name="connsiteX352" fmla="*/ 2332722 w 3028183"/>
                  <a:gd name="connsiteY352" fmla="*/ 780402 h 1160647"/>
                  <a:gd name="connsiteX353" fmla="*/ 2332722 w 3028183"/>
                  <a:gd name="connsiteY353" fmla="*/ 767431 h 1160647"/>
                  <a:gd name="connsiteX354" fmla="*/ 2348936 w 3028183"/>
                  <a:gd name="connsiteY354" fmla="*/ 767431 h 1160647"/>
                  <a:gd name="connsiteX355" fmla="*/ 2348936 w 3028183"/>
                  <a:gd name="connsiteY355" fmla="*/ 588004 h 1160647"/>
                  <a:gd name="connsiteX356" fmla="*/ 2355016 w 3028183"/>
                  <a:gd name="connsiteY356" fmla="*/ 581518 h 1160647"/>
                  <a:gd name="connsiteX357" fmla="*/ 2427977 w 3028183"/>
                  <a:gd name="connsiteY357" fmla="*/ 581518 h 1160647"/>
                  <a:gd name="connsiteX358" fmla="*/ 2427977 w 3028183"/>
                  <a:gd name="connsiteY358" fmla="*/ 590166 h 1160647"/>
                  <a:gd name="connsiteX359" fmla="*/ 2438110 w 3028183"/>
                  <a:gd name="connsiteY359" fmla="*/ 590166 h 1160647"/>
                  <a:gd name="connsiteX360" fmla="*/ 2438110 w 3028183"/>
                  <a:gd name="connsiteY360" fmla="*/ 704740 h 1160647"/>
                  <a:gd name="connsiteX361" fmla="*/ 2460404 w 3028183"/>
                  <a:gd name="connsiteY361" fmla="*/ 704740 h 1160647"/>
                  <a:gd name="connsiteX362" fmla="*/ 2460404 w 3028183"/>
                  <a:gd name="connsiteY362" fmla="*/ 637725 h 1160647"/>
                  <a:gd name="connsiteX363" fmla="*/ 2486751 w 3028183"/>
                  <a:gd name="connsiteY363" fmla="*/ 637725 h 1160647"/>
                  <a:gd name="connsiteX364" fmla="*/ 2490804 w 3028183"/>
                  <a:gd name="connsiteY364" fmla="*/ 633401 h 1160647"/>
                  <a:gd name="connsiteX365" fmla="*/ 2498911 w 3028183"/>
                  <a:gd name="connsiteY365" fmla="*/ 633401 h 1160647"/>
                  <a:gd name="connsiteX366" fmla="*/ 2502964 w 3028183"/>
                  <a:gd name="connsiteY366" fmla="*/ 637725 h 1160647"/>
                  <a:gd name="connsiteX367" fmla="*/ 2525258 w 3028183"/>
                  <a:gd name="connsiteY367" fmla="*/ 637725 h 1160647"/>
                  <a:gd name="connsiteX368" fmla="*/ 2525258 w 3028183"/>
                  <a:gd name="connsiteY368" fmla="*/ 520989 h 1160647"/>
                  <a:gd name="connsiteX369" fmla="*/ 2582005 w 3028183"/>
                  <a:gd name="connsiteY369" fmla="*/ 510180 h 1160647"/>
                  <a:gd name="connsiteX370" fmla="*/ 2582005 w 3028183"/>
                  <a:gd name="connsiteY370" fmla="*/ 511261 h 1160647"/>
                  <a:gd name="connsiteX371" fmla="*/ 2582005 w 3028183"/>
                  <a:gd name="connsiteY371" fmla="*/ 518827 h 1160647"/>
                  <a:gd name="connsiteX372" fmla="*/ 2608352 w 3028183"/>
                  <a:gd name="connsiteY372" fmla="*/ 518827 h 1160647"/>
                  <a:gd name="connsiteX373" fmla="*/ 2608352 w 3028183"/>
                  <a:gd name="connsiteY373" fmla="*/ 773917 h 1160647"/>
                  <a:gd name="connsiteX374" fmla="*/ 2630646 w 3028183"/>
                  <a:gd name="connsiteY374" fmla="*/ 773917 h 1160647"/>
                  <a:gd name="connsiteX375" fmla="*/ 2630646 w 3028183"/>
                  <a:gd name="connsiteY375" fmla="*/ 769593 h 1160647"/>
                  <a:gd name="connsiteX376" fmla="*/ 2642806 w 3028183"/>
                  <a:gd name="connsiteY376" fmla="*/ 769593 h 1160647"/>
                  <a:gd name="connsiteX377" fmla="*/ 2642806 w 3028183"/>
                  <a:gd name="connsiteY377" fmla="*/ 773917 h 1160647"/>
                  <a:gd name="connsiteX378" fmla="*/ 2667126 w 3028183"/>
                  <a:gd name="connsiteY378" fmla="*/ 773917 h 1160647"/>
                  <a:gd name="connsiteX379" fmla="*/ 2667126 w 3028183"/>
                  <a:gd name="connsiteY379" fmla="*/ 760946 h 1160647"/>
                  <a:gd name="connsiteX380" fmla="*/ 2695500 w 3028183"/>
                  <a:gd name="connsiteY380" fmla="*/ 760946 h 1160647"/>
                  <a:gd name="connsiteX381" fmla="*/ 2707660 w 3028183"/>
                  <a:gd name="connsiteY381" fmla="*/ 756622 h 1160647"/>
                  <a:gd name="connsiteX382" fmla="*/ 2727927 w 3028183"/>
                  <a:gd name="connsiteY382" fmla="*/ 760946 h 1160647"/>
                  <a:gd name="connsiteX383" fmla="*/ 2727927 w 3028183"/>
                  <a:gd name="connsiteY383" fmla="*/ 743652 h 1160647"/>
                  <a:gd name="connsiteX384" fmla="*/ 2736034 w 3028183"/>
                  <a:gd name="connsiteY384" fmla="*/ 743652 h 1160647"/>
                  <a:gd name="connsiteX385" fmla="*/ 2736034 w 3028183"/>
                  <a:gd name="connsiteY385" fmla="*/ 730681 h 1160647"/>
                  <a:gd name="connsiteX386" fmla="*/ 2792781 w 3028183"/>
                  <a:gd name="connsiteY386" fmla="*/ 730681 h 1160647"/>
                  <a:gd name="connsiteX387" fmla="*/ 2792781 w 3028183"/>
                  <a:gd name="connsiteY387" fmla="*/ 700416 h 1160647"/>
                  <a:gd name="connsiteX388" fmla="*/ 2811021 w 3028183"/>
                  <a:gd name="connsiteY388" fmla="*/ 700416 h 1160647"/>
                  <a:gd name="connsiteX389" fmla="*/ 2811021 w 3028183"/>
                  <a:gd name="connsiteY389" fmla="*/ 693931 h 1160647"/>
                  <a:gd name="connsiteX390" fmla="*/ 2823181 w 3028183"/>
                  <a:gd name="connsiteY390" fmla="*/ 693931 h 1160647"/>
                  <a:gd name="connsiteX391" fmla="*/ 2823181 w 3028183"/>
                  <a:gd name="connsiteY391" fmla="*/ 700416 h 1160647"/>
                  <a:gd name="connsiteX392" fmla="*/ 2839395 w 3028183"/>
                  <a:gd name="connsiteY392" fmla="*/ 700416 h 1160647"/>
                  <a:gd name="connsiteX393" fmla="*/ 2839395 w 3028183"/>
                  <a:gd name="connsiteY393" fmla="*/ 750137 h 1160647"/>
                  <a:gd name="connsiteX394" fmla="*/ 2871822 w 3028183"/>
                  <a:gd name="connsiteY394" fmla="*/ 750137 h 1160647"/>
                  <a:gd name="connsiteX395" fmla="*/ 2871822 w 3028183"/>
                  <a:gd name="connsiteY395" fmla="*/ 724196 h 1160647"/>
                  <a:gd name="connsiteX396" fmla="*/ 2910329 w 3028183"/>
                  <a:gd name="connsiteY396" fmla="*/ 724196 h 1160647"/>
                  <a:gd name="connsiteX397" fmla="*/ 2910329 w 3028183"/>
                  <a:gd name="connsiteY397" fmla="*/ 693931 h 1160647"/>
                  <a:gd name="connsiteX398" fmla="*/ 2958970 w 3028183"/>
                  <a:gd name="connsiteY398" fmla="*/ 693931 h 1160647"/>
                  <a:gd name="connsiteX399" fmla="*/ 2958970 w 3028183"/>
                  <a:gd name="connsiteY399" fmla="*/ 805087 h 1160647"/>
                  <a:gd name="connsiteX400" fmla="*/ 2958970 w 3028183"/>
                  <a:gd name="connsiteY400" fmla="*/ 818866 h 1160647"/>
                  <a:gd name="connsiteX401" fmla="*/ 3024845 w 3028183"/>
                  <a:gd name="connsiteY401" fmla="*/ 818866 h 1160647"/>
                  <a:gd name="connsiteX402" fmla="*/ 3028183 w 3028183"/>
                  <a:gd name="connsiteY402" fmla="*/ 1160647 h 1160647"/>
                  <a:gd name="connsiteX403" fmla="*/ 2054 w 3028183"/>
                  <a:gd name="connsiteY403" fmla="*/ 1158314 h 1160647"/>
                  <a:gd name="connsiteX404" fmla="*/ 0 w 3028183"/>
                  <a:gd name="connsiteY404" fmla="*/ 724196 h 1160647"/>
                  <a:gd name="connsiteX405" fmla="*/ 20267 w 3028183"/>
                  <a:gd name="connsiteY405" fmla="*/ 724196 h 1160647"/>
                  <a:gd name="connsiteX406" fmla="*/ 20774 w 3028183"/>
                  <a:gd name="connsiteY406" fmla="*/ 723115 h 1160647"/>
                  <a:gd name="connsiteX407" fmla="*/ 24320 w 3028183"/>
                  <a:gd name="connsiteY407" fmla="*/ 715549 h 1160647"/>
                  <a:gd name="connsiteX408" fmla="*/ 26094 w 3028183"/>
                  <a:gd name="connsiteY408" fmla="*/ 715819 h 1160647"/>
                  <a:gd name="connsiteX409" fmla="*/ 38507 w 3028183"/>
                  <a:gd name="connsiteY409" fmla="*/ 717710 h 1160647"/>
                  <a:gd name="connsiteX410" fmla="*/ 39014 w 3028183"/>
                  <a:gd name="connsiteY410" fmla="*/ 719062 h 1160647"/>
                  <a:gd name="connsiteX411" fmla="*/ 42560 w 3028183"/>
                  <a:gd name="connsiteY411" fmla="*/ 728519 h 1160647"/>
                  <a:gd name="connsiteX412" fmla="*/ 68907 w 3028183"/>
                  <a:gd name="connsiteY412" fmla="*/ 730681 h 1160647"/>
                  <a:gd name="connsiteX413" fmla="*/ 68907 w 3028183"/>
                  <a:gd name="connsiteY413" fmla="*/ 607460 h 1160647"/>
                  <a:gd name="connsiteX414" fmla="*/ 70934 w 3028183"/>
                  <a:gd name="connsiteY414" fmla="*/ 607460 h 1160647"/>
                  <a:gd name="connsiteX415" fmla="*/ 85121 w 3028183"/>
                  <a:gd name="connsiteY415" fmla="*/ 607460 h 1160647"/>
                  <a:gd name="connsiteX416" fmla="*/ 85121 w 3028183"/>
                  <a:gd name="connsiteY416" fmla="*/ 471268 h 1160647"/>
                  <a:gd name="connsiteX417" fmla="*/ 86894 w 3028183"/>
                  <a:gd name="connsiteY417" fmla="*/ 471268 h 1160647"/>
                  <a:gd name="connsiteX418" fmla="*/ 99308 w 3028183"/>
                  <a:gd name="connsiteY418" fmla="*/ 471268 h 1160647"/>
                  <a:gd name="connsiteX419" fmla="*/ 99308 w 3028183"/>
                  <a:gd name="connsiteY419" fmla="*/ 356694 h 1160647"/>
                  <a:gd name="connsiteX420" fmla="*/ 103361 w 3028183"/>
                  <a:gd name="connsiteY420" fmla="*/ 328590 h 1160647"/>
                  <a:gd name="connsiteX421" fmla="*/ 105388 w 3028183"/>
                  <a:gd name="connsiteY421" fmla="*/ 328590 h 1160647"/>
                  <a:gd name="connsiteX422" fmla="*/ 119575 w 3028183"/>
                  <a:gd name="connsiteY422" fmla="*/ 328590 h 1160647"/>
                  <a:gd name="connsiteX423" fmla="*/ 156055 w 3028183"/>
                  <a:gd name="connsiteY423" fmla="*/ 246443 h 1160647"/>
                  <a:gd name="connsiteX424" fmla="*/ 160109 w 3028183"/>
                  <a:gd name="connsiteY424" fmla="*/ 0 h 1160647"/>
                  <a:gd name="connsiteX0" fmla="*/ 160109 w 3031519"/>
                  <a:gd name="connsiteY0" fmla="*/ 0 h 1160647"/>
                  <a:gd name="connsiteX1" fmla="*/ 162135 w 3031519"/>
                  <a:gd name="connsiteY1" fmla="*/ 246443 h 1160647"/>
                  <a:gd name="connsiteX2" fmla="*/ 200642 w 3031519"/>
                  <a:gd name="connsiteY2" fmla="*/ 326429 h 1160647"/>
                  <a:gd name="connsiteX3" fmla="*/ 202669 w 3031519"/>
                  <a:gd name="connsiteY3" fmla="*/ 326429 h 1160647"/>
                  <a:gd name="connsiteX4" fmla="*/ 216856 w 3031519"/>
                  <a:gd name="connsiteY4" fmla="*/ 326429 h 1160647"/>
                  <a:gd name="connsiteX5" fmla="*/ 216856 w 3031519"/>
                  <a:gd name="connsiteY5" fmla="*/ 350208 h 1160647"/>
                  <a:gd name="connsiteX6" fmla="*/ 217363 w 3031519"/>
                  <a:gd name="connsiteY6" fmla="*/ 351019 h 1160647"/>
                  <a:gd name="connsiteX7" fmla="*/ 220909 w 3031519"/>
                  <a:gd name="connsiteY7" fmla="*/ 356694 h 1160647"/>
                  <a:gd name="connsiteX8" fmla="*/ 220909 w 3031519"/>
                  <a:gd name="connsiteY8" fmla="*/ 471268 h 1160647"/>
                  <a:gd name="connsiteX9" fmla="*/ 223189 w 3031519"/>
                  <a:gd name="connsiteY9" fmla="*/ 471268 h 1160647"/>
                  <a:gd name="connsiteX10" fmla="*/ 239150 w 3031519"/>
                  <a:gd name="connsiteY10" fmla="*/ 471268 h 1160647"/>
                  <a:gd name="connsiteX11" fmla="*/ 239150 w 3031519"/>
                  <a:gd name="connsiteY11" fmla="*/ 611783 h 1160647"/>
                  <a:gd name="connsiteX12" fmla="*/ 240670 w 3031519"/>
                  <a:gd name="connsiteY12" fmla="*/ 611513 h 1160647"/>
                  <a:gd name="connsiteX13" fmla="*/ 251310 w 3031519"/>
                  <a:gd name="connsiteY13" fmla="*/ 609622 h 1160647"/>
                  <a:gd name="connsiteX14" fmla="*/ 249283 w 3031519"/>
                  <a:gd name="connsiteY14" fmla="*/ 698254 h 1160647"/>
                  <a:gd name="connsiteX15" fmla="*/ 250803 w 3031519"/>
                  <a:gd name="connsiteY15" fmla="*/ 698525 h 1160647"/>
                  <a:gd name="connsiteX16" fmla="*/ 261443 w 3031519"/>
                  <a:gd name="connsiteY16" fmla="*/ 700416 h 1160647"/>
                  <a:gd name="connsiteX17" fmla="*/ 261696 w 3031519"/>
                  <a:gd name="connsiteY17" fmla="*/ 701227 h 1160647"/>
                  <a:gd name="connsiteX18" fmla="*/ 263470 w 3031519"/>
                  <a:gd name="connsiteY18" fmla="*/ 706902 h 1160647"/>
                  <a:gd name="connsiteX19" fmla="*/ 264230 w 3031519"/>
                  <a:gd name="connsiteY19" fmla="*/ 704470 h 1160647"/>
                  <a:gd name="connsiteX20" fmla="*/ 269550 w 3031519"/>
                  <a:gd name="connsiteY20" fmla="*/ 687446 h 1160647"/>
                  <a:gd name="connsiteX21" fmla="*/ 271323 w 3031519"/>
                  <a:gd name="connsiteY21" fmla="*/ 687446 h 1160647"/>
                  <a:gd name="connsiteX22" fmla="*/ 283737 w 3031519"/>
                  <a:gd name="connsiteY22" fmla="*/ 687446 h 1160647"/>
                  <a:gd name="connsiteX23" fmla="*/ 283737 w 3031519"/>
                  <a:gd name="connsiteY23" fmla="*/ 719872 h 1160647"/>
                  <a:gd name="connsiteX24" fmla="*/ 284750 w 3031519"/>
                  <a:gd name="connsiteY24" fmla="*/ 720413 h 1160647"/>
                  <a:gd name="connsiteX25" fmla="*/ 291844 w 3031519"/>
                  <a:gd name="connsiteY25" fmla="*/ 724196 h 1160647"/>
                  <a:gd name="connsiteX26" fmla="*/ 291844 w 3031519"/>
                  <a:gd name="connsiteY26" fmla="*/ 725547 h 1160647"/>
                  <a:gd name="connsiteX27" fmla="*/ 291844 w 3031519"/>
                  <a:gd name="connsiteY27" fmla="*/ 735005 h 1160647"/>
                  <a:gd name="connsiteX28" fmla="*/ 336431 w 3031519"/>
                  <a:gd name="connsiteY28" fmla="*/ 735005 h 1160647"/>
                  <a:gd name="connsiteX29" fmla="*/ 336431 w 3031519"/>
                  <a:gd name="connsiteY29" fmla="*/ 736086 h 1160647"/>
                  <a:gd name="connsiteX30" fmla="*/ 336431 w 3031519"/>
                  <a:gd name="connsiteY30" fmla="*/ 743652 h 1160647"/>
                  <a:gd name="connsiteX31" fmla="*/ 338457 w 3031519"/>
                  <a:gd name="connsiteY31" fmla="*/ 743652 h 1160647"/>
                  <a:gd name="connsiteX32" fmla="*/ 352644 w 3031519"/>
                  <a:gd name="connsiteY32" fmla="*/ 743652 h 1160647"/>
                  <a:gd name="connsiteX33" fmla="*/ 352644 w 3031519"/>
                  <a:gd name="connsiteY33" fmla="*/ 713387 h 1160647"/>
                  <a:gd name="connsiteX34" fmla="*/ 397231 w 3031519"/>
                  <a:gd name="connsiteY34" fmla="*/ 713387 h 1160647"/>
                  <a:gd name="connsiteX35" fmla="*/ 397231 w 3031519"/>
                  <a:gd name="connsiteY35" fmla="*/ 712036 h 1160647"/>
                  <a:gd name="connsiteX36" fmla="*/ 397231 w 3031519"/>
                  <a:gd name="connsiteY36" fmla="*/ 702578 h 1160647"/>
                  <a:gd name="connsiteX37" fmla="*/ 398245 w 3031519"/>
                  <a:gd name="connsiteY37" fmla="*/ 702578 h 1160647"/>
                  <a:gd name="connsiteX38" fmla="*/ 405338 w 3031519"/>
                  <a:gd name="connsiteY38" fmla="*/ 702578 h 1160647"/>
                  <a:gd name="connsiteX39" fmla="*/ 405338 w 3031519"/>
                  <a:gd name="connsiteY39" fmla="*/ 700687 h 1160647"/>
                  <a:gd name="connsiteX40" fmla="*/ 405338 w 3031519"/>
                  <a:gd name="connsiteY40" fmla="*/ 687446 h 1160647"/>
                  <a:gd name="connsiteX41" fmla="*/ 406098 w 3031519"/>
                  <a:gd name="connsiteY41" fmla="*/ 687446 h 1160647"/>
                  <a:gd name="connsiteX42" fmla="*/ 411418 w 3031519"/>
                  <a:gd name="connsiteY42" fmla="*/ 687446 h 1160647"/>
                  <a:gd name="connsiteX43" fmla="*/ 411418 w 3031519"/>
                  <a:gd name="connsiteY43" fmla="*/ 686365 h 1160647"/>
                  <a:gd name="connsiteX44" fmla="*/ 411418 w 3031519"/>
                  <a:gd name="connsiteY44" fmla="*/ 678798 h 1160647"/>
                  <a:gd name="connsiteX45" fmla="*/ 413445 w 3031519"/>
                  <a:gd name="connsiteY45" fmla="*/ 678798 h 1160647"/>
                  <a:gd name="connsiteX46" fmla="*/ 427632 w 3031519"/>
                  <a:gd name="connsiteY46" fmla="*/ 678798 h 1160647"/>
                  <a:gd name="connsiteX47" fmla="*/ 427632 w 3031519"/>
                  <a:gd name="connsiteY47" fmla="*/ 679879 h 1160647"/>
                  <a:gd name="connsiteX48" fmla="*/ 427632 w 3031519"/>
                  <a:gd name="connsiteY48" fmla="*/ 687446 h 1160647"/>
                  <a:gd name="connsiteX49" fmla="*/ 449925 w 3031519"/>
                  <a:gd name="connsiteY49" fmla="*/ 687446 h 1160647"/>
                  <a:gd name="connsiteX50" fmla="*/ 449925 w 3031519"/>
                  <a:gd name="connsiteY50" fmla="*/ 685554 h 1160647"/>
                  <a:gd name="connsiteX51" fmla="*/ 449925 w 3031519"/>
                  <a:gd name="connsiteY51" fmla="*/ 672313 h 1160647"/>
                  <a:gd name="connsiteX52" fmla="*/ 451699 w 3031519"/>
                  <a:gd name="connsiteY52" fmla="*/ 672313 h 1160647"/>
                  <a:gd name="connsiteX53" fmla="*/ 464112 w 3031519"/>
                  <a:gd name="connsiteY53" fmla="*/ 672313 h 1160647"/>
                  <a:gd name="connsiteX54" fmla="*/ 464112 w 3031519"/>
                  <a:gd name="connsiteY54" fmla="*/ 696093 h 1160647"/>
                  <a:gd name="connsiteX55" fmla="*/ 465126 w 3031519"/>
                  <a:gd name="connsiteY55" fmla="*/ 696093 h 1160647"/>
                  <a:gd name="connsiteX56" fmla="*/ 472219 w 3031519"/>
                  <a:gd name="connsiteY56" fmla="*/ 696093 h 1160647"/>
                  <a:gd name="connsiteX57" fmla="*/ 472219 w 3031519"/>
                  <a:gd name="connsiteY57" fmla="*/ 695012 h 1160647"/>
                  <a:gd name="connsiteX58" fmla="*/ 472219 w 3031519"/>
                  <a:gd name="connsiteY58" fmla="*/ 687446 h 1160647"/>
                  <a:gd name="connsiteX59" fmla="*/ 473992 w 3031519"/>
                  <a:gd name="connsiteY59" fmla="*/ 687446 h 1160647"/>
                  <a:gd name="connsiteX60" fmla="*/ 486406 w 3031519"/>
                  <a:gd name="connsiteY60" fmla="*/ 687446 h 1160647"/>
                  <a:gd name="connsiteX61" fmla="*/ 486406 w 3031519"/>
                  <a:gd name="connsiteY61" fmla="*/ 713387 h 1160647"/>
                  <a:gd name="connsiteX62" fmla="*/ 488433 w 3031519"/>
                  <a:gd name="connsiteY62" fmla="*/ 713387 h 1160647"/>
                  <a:gd name="connsiteX63" fmla="*/ 502619 w 3031519"/>
                  <a:gd name="connsiteY63" fmla="*/ 713387 h 1160647"/>
                  <a:gd name="connsiteX64" fmla="*/ 502619 w 3031519"/>
                  <a:gd name="connsiteY64" fmla="*/ 715008 h 1160647"/>
                  <a:gd name="connsiteX65" fmla="*/ 502619 w 3031519"/>
                  <a:gd name="connsiteY65" fmla="*/ 726358 h 1160647"/>
                  <a:gd name="connsiteX66" fmla="*/ 503379 w 3031519"/>
                  <a:gd name="connsiteY66" fmla="*/ 726358 h 1160647"/>
                  <a:gd name="connsiteX67" fmla="*/ 508700 w 3031519"/>
                  <a:gd name="connsiteY67" fmla="*/ 726358 h 1160647"/>
                  <a:gd name="connsiteX68" fmla="*/ 508700 w 3031519"/>
                  <a:gd name="connsiteY68" fmla="*/ 725547 h 1160647"/>
                  <a:gd name="connsiteX69" fmla="*/ 508700 w 3031519"/>
                  <a:gd name="connsiteY69" fmla="*/ 719872 h 1160647"/>
                  <a:gd name="connsiteX70" fmla="*/ 539100 w 3031519"/>
                  <a:gd name="connsiteY70" fmla="*/ 719872 h 1160647"/>
                  <a:gd name="connsiteX71" fmla="*/ 539100 w 3031519"/>
                  <a:gd name="connsiteY71" fmla="*/ 743652 h 1160647"/>
                  <a:gd name="connsiteX72" fmla="*/ 540113 w 3031519"/>
                  <a:gd name="connsiteY72" fmla="*/ 743652 h 1160647"/>
                  <a:gd name="connsiteX73" fmla="*/ 547207 w 3031519"/>
                  <a:gd name="connsiteY73" fmla="*/ 743652 h 1160647"/>
                  <a:gd name="connsiteX74" fmla="*/ 547207 w 3031519"/>
                  <a:gd name="connsiteY74" fmla="*/ 744733 h 1160647"/>
                  <a:gd name="connsiteX75" fmla="*/ 547207 w 3031519"/>
                  <a:gd name="connsiteY75" fmla="*/ 752299 h 1160647"/>
                  <a:gd name="connsiteX76" fmla="*/ 547967 w 3031519"/>
                  <a:gd name="connsiteY76" fmla="*/ 752299 h 1160647"/>
                  <a:gd name="connsiteX77" fmla="*/ 553287 w 3031519"/>
                  <a:gd name="connsiteY77" fmla="*/ 752299 h 1160647"/>
                  <a:gd name="connsiteX78" fmla="*/ 553287 w 3031519"/>
                  <a:gd name="connsiteY78" fmla="*/ 750137 h 1160647"/>
                  <a:gd name="connsiteX79" fmla="*/ 553287 w 3031519"/>
                  <a:gd name="connsiteY79" fmla="*/ 735005 h 1160647"/>
                  <a:gd name="connsiteX80" fmla="*/ 554300 w 3031519"/>
                  <a:gd name="connsiteY80" fmla="*/ 735005 h 1160647"/>
                  <a:gd name="connsiteX81" fmla="*/ 561394 w 3031519"/>
                  <a:gd name="connsiteY81" fmla="*/ 735005 h 1160647"/>
                  <a:gd name="connsiteX82" fmla="*/ 561394 w 3031519"/>
                  <a:gd name="connsiteY82" fmla="*/ 736086 h 1160647"/>
                  <a:gd name="connsiteX83" fmla="*/ 561394 w 3031519"/>
                  <a:gd name="connsiteY83" fmla="*/ 743652 h 1160647"/>
                  <a:gd name="connsiteX84" fmla="*/ 566714 w 3031519"/>
                  <a:gd name="connsiteY84" fmla="*/ 741659 h 1160647"/>
                  <a:gd name="connsiteX85" fmla="*/ 567474 w 3031519"/>
                  <a:gd name="connsiteY85" fmla="*/ 740679 h 1160647"/>
                  <a:gd name="connsiteX86" fmla="*/ 567474 w 3031519"/>
                  <a:gd name="connsiteY86" fmla="*/ 735005 h 1160647"/>
                  <a:gd name="connsiteX87" fmla="*/ 605981 w 3031519"/>
                  <a:gd name="connsiteY87" fmla="*/ 735005 h 1160647"/>
                  <a:gd name="connsiteX88" fmla="*/ 605981 w 3031519"/>
                  <a:gd name="connsiteY88" fmla="*/ 758784 h 1160647"/>
                  <a:gd name="connsiteX89" fmla="*/ 608007 w 3031519"/>
                  <a:gd name="connsiteY89" fmla="*/ 758784 h 1160647"/>
                  <a:gd name="connsiteX90" fmla="*/ 622194 w 3031519"/>
                  <a:gd name="connsiteY90" fmla="*/ 758784 h 1160647"/>
                  <a:gd name="connsiteX91" fmla="*/ 622194 w 3031519"/>
                  <a:gd name="connsiteY91" fmla="*/ 759865 h 1160647"/>
                  <a:gd name="connsiteX92" fmla="*/ 622194 w 3031519"/>
                  <a:gd name="connsiteY92" fmla="*/ 767431 h 1160647"/>
                  <a:gd name="connsiteX93" fmla="*/ 623968 w 3031519"/>
                  <a:gd name="connsiteY93" fmla="*/ 767431 h 1160647"/>
                  <a:gd name="connsiteX94" fmla="*/ 636381 w 3031519"/>
                  <a:gd name="connsiteY94" fmla="*/ 767431 h 1160647"/>
                  <a:gd name="connsiteX95" fmla="*/ 636381 w 3031519"/>
                  <a:gd name="connsiteY95" fmla="*/ 743652 h 1160647"/>
                  <a:gd name="connsiteX96" fmla="*/ 637394 w 3031519"/>
                  <a:gd name="connsiteY96" fmla="*/ 743652 h 1160647"/>
                  <a:gd name="connsiteX97" fmla="*/ 644488 w 3031519"/>
                  <a:gd name="connsiteY97" fmla="*/ 743652 h 1160647"/>
                  <a:gd name="connsiteX98" fmla="*/ 644488 w 3031519"/>
                  <a:gd name="connsiteY98" fmla="*/ 711225 h 1160647"/>
                  <a:gd name="connsiteX99" fmla="*/ 645501 w 3031519"/>
                  <a:gd name="connsiteY99" fmla="*/ 711225 h 1160647"/>
                  <a:gd name="connsiteX100" fmla="*/ 652595 w 3031519"/>
                  <a:gd name="connsiteY100" fmla="*/ 711225 h 1160647"/>
                  <a:gd name="connsiteX101" fmla="*/ 652595 w 3031519"/>
                  <a:gd name="connsiteY101" fmla="*/ 709334 h 1160647"/>
                  <a:gd name="connsiteX102" fmla="*/ 652595 w 3031519"/>
                  <a:gd name="connsiteY102" fmla="*/ 696093 h 1160647"/>
                  <a:gd name="connsiteX103" fmla="*/ 651328 w 3031519"/>
                  <a:gd name="connsiteY103" fmla="*/ 694471 h 1160647"/>
                  <a:gd name="connsiteX104" fmla="*/ 656648 w 3031519"/>
                  <a:gd name="connsiteY104" fmla="*/ 683122 h 1160647"/>
                  <a:gd name="connsiteX105" fmla="*/ 664755 w 3031519"/>
                  <a:gd name="connsiteY105" fmla="*/ 711225 h 1160647"/>
                  <a:gd name="connsiteX106" fmla="*/ 665515 w 3031519"/>
                  <a:gd name="connsiteY106" fmla="*/ 711225 h 1160647"/>
                  <a:gd name="connsiteX107" fmla="*/ 670835 w 3031519"/>
                  <a:gd name="connsiteY107" fmla="*/ 711225 h 1160647"/>
                  <a:gd name="connsiteX108" fmla="*/ 670835 w 3031519"/>
                  <a:gd name="connsiteY108" fmla="*/ 605298 h 1160647"/>
                  <a:gd name="connsiteX109" fmla="*/ 672355 w 3031519"/>
                  <a:gd name="connsiteY109" fmla="*/ 605298 h 1160647"/>
                  <a:gd name="connsiteX110" fmla="*/ 682995 w 3031519"/>
                  <a:gd name="connsiteY110" fmla="*/ 605298 h 1160647"/>
                  <a:gd name="connsiteX111" fmla="*/ 682995 w 3031519"/>
                  <a:gd name="connsiteY111" fmla="*/ 557739 h 1160647"/>
                  <a:gd name="connsiteX112" fmla="*/ 709342 w 3031519"/>
                  <a:gd name="connsiteY112" fmla="*/ 557739 h 1160647"/>
                  <a:gd name="connsiteX113" fmla="*/ 709342 w 3031519"/>
                  <a:gd name="connsiteY113" fmla="*/ 536121 h 1160647"/>
                  <a:gd name="connsiteX114" fmla="*/ 743796 w 3031519"/>
                  <a:gd name="connsiteY114" fmla="*/ 536121 h 1160647"/>
                  <a:gd name="connsiteX115" fmla="*/ 743796 w 3031519"/>
                  <a:gd name="connsiteY115" fmla="*/ 538553 h 1160647"/>
                  <a:gd name="connsiteX116" fmla="*/ 743796 w 3031519"/>
                  <a:gd name="connsiteY116" fmla="*/ 555577 h 1160647"/>
                  <a:gd name="connsiteX117" fmla="*/ 746076 w 3031519"/>
                  <a:gd name="connsiteY117" fmla="*/ 555577 h 1160647"/>
                  <a:gd name="connsiteX118" fmla="*/ 762036 w 3031519"/>
                  <a:gd name="connsiteY118" fmla="*/ 555577 h 1160647"/>
                  <a:gd name="connsiteX119" fmla="*/ 762036 w 3031519"/>
                  <a:gd name="connsiteY119" fmla="*/ 603136 h 1160647"/>
                  <a:gd name="connsiteX120" fmla="*/ 763049 w 3031519"/>
                  <a:gd name="connsiteY120" fmla="*/ 603136 h 1160647"/>
                  <a:gd name="connsiteX121" fmla="*/ 770143 w 3031519"/>
                  <a:gd name="connsiteY121" fmla="*/ 603136 h 1160647"/>
                  <a:gd name="connsiteX122" fmla="*/ 784330 w 3031519"/>
                  <a:gd name="connsiteY122" fmla="*/ 607460 h 1160647"/>
                  <a:gd name="connsiteX123" fmla="*/ 784330 w 3031519"/>
                  <a:gd name="connsiteY123" fmla="*/ 646372 h 1160647"/>
                  <a:gd name="connsiteX124" fmla="*/ 785343 w 3031519"/>
                  <a:gd name="connsiteY124" fmla="*/ 646372 h 1160647"/>
                  <a:gd name="connsiteX125" fmla="*/ 792436 w 3031519"/>
                  <a:gd name="connsiteY125" fmla="*/ 646372 h 1160647"/>
                  <a:gd name="connsiteX126" fmla="*/ 792436 w 3031519"/>
                  <a:gd name="connsiteY126" fmla="*/ 647993 h 1160647"/>
                  <a:gd name="connsiteX127" fmla="*/ 792436 w 3031519"/>
                  <a:gd name="connsiteY127" fmla="*/ 659342 h 1160647"/>
                  <a:gd name="connsiteX128" fmla="*/ 794463 w 3031519"/>
                  <a:gd name="connsiteY128" fmla="*/ 659342 h 1160647"/>
                  <a:gd name="connsiteX129" fmla="*/ 808650 w 3031519"/>
                  <a:gd name="connsiteY129" fmla="*/ 659342 h 1160647"/>
                  <a:gd name="connsiteX130" fmla="*/ 814730 w 3031519"/>
                  <a:gd name="connsiteY130" fmla="*/ 665828 h 1160647"/>
                  <a:gd name="connsiteX131" fmla="*/ 814730 w 3031519"/>
                  <a:gd name="connsiteY131" fmla="*/ 687446 h 1160647"/>
                  <a:gd name="connsiteX132" fmla="*/ 817010 w 3031519"/>
                  <a:gd name="connsiteY132" fmla="*/ 687446 h 1160647"/>
                  <a:gd name="connsiteX133" fmla="*/ 832970 w 3031519"/>
                  <a:gd name="connsiteY133" fmla="*/ 687446 h 1160647"/>
                  <a:gd name="connsiteX134" fmla="*/ 832970 w 3031519"/>
                  <a:gd name="connsiteY134" fmla="*/ 688526 h 1160647"/>
                  <a:gd name="connsiteX135" fmla="*/ 832970 w 3031519"/>
                  <a:gd name="connsiteY135" fmla="*/ 696093 h 1160647"/>
                  <a:gd name="connsiteX136" fmla="*/ 834237 w 3031519"/>
                  <a:gd name="connsiteY136" fmla="*/ 696093 h 1160647"/>
                  <a:gd name="connsiteX137" fmla="*/ 843104 w 3031519"/>
                  <a:gd name="connsiteY137" fmla="*/ 696093 h 1160647"/>
                  <a:gd name="connsiteX138" fmla="*/ 843104 w 3031519"/>
                  <a:gd name="connsiteY138" fmla="*/ 698254 h 1160647"/>
                  <a:gd name="connsiteX139" fmla="*/ 843104 w 3031519"/>
                  <a:gd name="connsiteY139" fmla="*/ 713387 h 1160647"/>
                  <a:gd name="connsiteX140" fmla="*/ 847157 w 3031519"/>
                  <a:gd name="connsiteY140" fmla="*/ 711495 h 1160647"/>
                  <a:gd name="connsiteX141" fmla="*/ 847157 w 3031519"/>
                  <a:gd name="connsiteY141" fmla="*/ 698254 h 1160647"/>
                  <a:gd name="connsiteX142" fmla="*/ 848170 w 3031519"/>
                  <a:gd name="connsiteY142" fmla="*/ 698254 h 1160647"/>
                  <a:gd name="connsiteX143" fmla="*/ 855264 w 3031519"/>
                  <a:gd name="connsiteY143" fmla="*/ 698254 h 1160647"/>
                  <a:gd name="connsiteX144" fmla="*/ 855264 w 3031519"/>
                  <a:gd name="connsiteY144" fmla="*/ 699876 h 1160647"/>
                  <a:gd name="connsiteX145" fmla="*/ 855264 w 3031519"/>
                  <a:gd name="connsiteY145" fmla="*/ 711225 h 1160647"/>
                  <a:gd name="connsiteX146" fmla="*/ 856024 w 3031519"/>
                  <a:gd name="connsiteY146" fmla="*/ 711225 h 1160647"/>
                  <a:gd name="connsiteX147" fmla="*/ 861344 w 3031519"/>
                  <a:gd name="connsiteY147" fmla="*/ 711225 h 1160647"/>
                  <a:gd name="connsiteX148" fmla="*/ 909984 w 3031519"/>
                  <a:gd name="connsiteY148" fmla="*/ 706902 h 1160647"/>
                  <a:gd name="connsiteX149" fmla="*/ 909984 w 3031519"/>
                  <a:gd name="connsiteY149" fmla="*/ 708253 h 1160647"/>
                  <a:gd name="connsiteX150" fmla="*/ 909984 w 3031519"/>
                  <a:gd name="connsiteY150" fmla="*/ 717710 h 1160647"/>
                  <a:gd name="connsiteX151" fmla="*/ 910744 w 3031519"/>
                  <a:gd name="connsiteY151" fmla="*/ 717710 h 1160647"/>
                  <a:gd name="connsiteX152" fmla="*/ 916065 w 3031519"/>
                  <a:gd name="connsiteY152" fmla="*/ 717710 h 1160647"/>
                  <a:gd name="connsiteX153" fmla="*/ 916065 w 3031519"/>
                  <a:gd name="connsiteY153" fmla="*/ 719872 h 1160647"/>
                  <a:gd name="connsiteX154" fmla="*/ 916065 w 3031519"/>
                  <a:gd name="connsiteY154" fmla="*/ 735005 h 1160647"/>
                  <a:gd name="connsiteX155" fmla="*/ 918091 w 3031519"/>
                  <a:gd name="connsiteY155" fmla="*/ 733654 h 1160647"/>
                  <a:gd name="connsiteX156" fmla="*/ 932278 w 3031519"/>
                  <a:gd name="connsiteY156" fmla="*/ 724196 h 1160647"/>
                  <a:gd name="connsiteX157" fmla="*/ 938358 w 3031519"/>
                  <a:gd name="connsiteY157" fmla="*/ 683122 h 1160647"/>
                  <a:gd name="connsiteX158" fmla="*/ 939118 w 3031519"/>
                  <a:gd name="connsiteY158" fmla="*/ 682852 h 1160647"/>
                  <a:gd name="connsiteX159" fmla="*/ 944438 w 3031519"/>
                  <a:gd name="connsiteY159" fmla="*/ 680960 h 1160647"/>
                  <a:gd name="connsiteX160" fmla="*/ 946465 w 3031519"/>
                  <a:gd name="connsiteY160" fmla="*/ 611783 h 1160647"/>
                  <a:gd name="connsiteX161" fmla="*/ 948492 w 3031519"/>
                  <a:gd name="connsiteY161" fmla="*/ 680960 h 1160647"/>
                  <a:gd name="connsiteX162" fmla="*/ 949252 w 3031519"/>
                  <a:gd name="connsiteY162" fmla="*/ 681230 h 1160647"/>
                  <a:gd name="connsiteX163" fmla="*/ 954572 w 3031519"/>
                  <a:gd name="connsiteY163" fmla="*/ 683122 h 1160647"/>
                  <a:gd name="connsiteX164" fmla="*/ 954572 w 3031519"/>
                  <a:gd name="connsiteY164" fmla="*/ 596651 h 1160647"/>
                  <a:gd name="connsiteX165" fmla="*/ 958625 w 3031519"/>
                  <a:gd name="connsiteY165" fmla="*/ 564224 h 1160647"/>
                  <a:gd name="connsiteX166" fmla="*/ 997132 w 3031519"/>
                  <a:gd name="connsiteY166" fmla="*/ 564224 h 1160647"/>
                  <a:gd name="connsiteX167" fmla="*/ 997132 w 3031519"/>
                  <a:gd name="connsiteY167" fmla="*/ 596651 h 1160647"/>
                  <a:gd name="connsiteX168" fmla="*/ 997892 w 3031519"/>
                  <a:gd name="connsiteY168" fmla="*/ 596651 h 1160647"/>
                  <a:gd name="connsiteX169" fmla="*/ 1003212 w 3031519"/>
                  <a:gd name="connsiteY169" fmla="*/ 596651 h 1160647"/>
                  <a:gd name="connsiteX170" fmla="*/ 1003212 w 3031519"/>
                  <a:gd name="connsiteY170" fmla="*/ 514503 h 1160647"/>
                  <a:gd name="connsiteX171" fmla="*/ 1004986 w 3031519"/>
                  <a:gd name="connsiteY171" fmla="*/ 514503 h 1160647"/>
                  <a:gd name="connsiteX172" fmla="*/ 1017399 w 3031519"/>
                  <a:gd name="connsiteY172" fmla="*/ 514503 h 1160647"/>
                  <a:gd name="connsiteX173" fmla="*/ 1017399 w 3031519"/>
                  <a:gd name="connsiteY173" fmla="*/ 512612 h 1160647"/>
                  <a:gd name="connsiteX174" fmla="*/ 1017399 w 3031519"/>
                  <a:gd name="connsiteY174" fmla="*/ 499371 h 1160647"/>
                  <a:gd name="connsiteX175" fmla="*/ 1039693 w 3031519"/>
                  <a:gd name="connsiteY175" fmla="*/ 499371 h 1160647"/>
                  <a:gd name="connsiteX176" fmla="*/ 1039693 w 3031519"/>
                  <a:gd name="connsiteY176" fmla="*/ 498290 h 1160647"/>
                  <a:gd name="connsiteX177" fmla="*/ 1039693 w 3031519"/>
                  <a:gd name="connsiteY177" fmla="*/ 490724 h 1160647"/>
                  <a:gd name="connsiteX178" fmla="*/ 1041466 w 3031519"/>
                  <a:gd name="connsiteY178" fmla="*/ 490724 h 1160647"/>
                  <a:gd name="connsiteX179" fmla="*/ 1053880 w 3031519"/>
                  <a:gd name="connsiteY179" fmla="*/ 490724 h 1160647"/>
                  <a:gd name="connsiteX180" fmla="*/ 1053880 w 3031519"/>
                  <a:gd name="connsiteY180" fmla="*/ 491805 h 1160647"/>
                  <a:gd name="connsiteX181" fmla="*/ 1053880 w 3031519"/>
                  <a:gd name="connsiteY181" fmla="*/ 499371 h 1160647"/>
                  <a:gd name="connsiteX182" fmla="*/ 1054640 w 3031519"/>
                  <a:gd name="connsiteY182" fmla="*/ 499371 h 1160647"/>
                  <a:gd name="connsiteX183" fmla="*/ 1059960 w 3031519"/>
                  <a:gd name="connsiteY183" fmla="*/ 499371 h 1160647"/>
                  <a:gd name="connsiteX184" fmla="*/ 1070093 w 3031519"/>
                  <a:gd name="connsiteY184" fmla="*/ 495047 h 1160647"/>
                  <a:gd name="connsiteX185" fmla="*/ 1074146 w 3031519"/>
                  <a:gd name="connsiteY185" fmla="*/ 498290 h 1160647"/>
                  <a:gd name="connsiteX186" fmla="*/ 1074146 w 3031519"/>
                  <a:gd name="connsiteY186" fmla="*/ 490724 h 1160647"/>
                  <a:gd name="connsiteX187" fmla="*/ 1076426 w 3031519"/>
                  <a:gd name="connsiteY187" fmla="*/ 490724 h 1160647"/>
                  <a:gd name="connsiteX188" fmla="*/ 1092387 w 3031519"/>
                  <a:gd name="connsiteY188" fmla="*/ 490724 h 1160647"/>
                  <a:gd name="connsiteX189" fmla="*/ 1092387 w 3031519"/>
                  <a:gd name="connsiteY189" fmla="*/ 491805 h 1160647"/>
                  <a:gd name="connsiteX190" fmla="*/ 1092387 w 3031519"/>
                  <a:gd name="connsiteY190" fmla="*/ 499371 h 1160647"/>
                  <a:gd name="connsiteX191" fmla="*/ 1122787 w 3031519"/>
                  <a:gd name="connsiteY191" fmla="*/ 499371 h 1160647"/>
                  <a:gd name="connsiteX192" fmla="*/ 1122787 w 3031519"/>
                  <a:gd name="connsiteY192" fmla="*/ 500992 h 1160647"/>
                  <a:gd name="connsiteX193" fmla="*/ 1122787 w 3031519"/>
                  <a:gd name="connsiteY193" fmla="*/ 512342 h 1160647"/>
                  <a:gd name="connsiteX194" fmla="*/ 1149134 w 3031519"/>
                  <a:gd name="connsiteY194" fmla="*/ 512342 h 1160647"/>
                  <a:gd name="connsiteX195" fmla="*/ 1149134 w 3031519"/>
                  <a:gd name="connsiteY195" fmla="*/ 542606 h 1160647"/>
                  <a:gd name="connsiteX196" fmla="*/ 1149894 w 3031519"/>
                  <a:gd name="connsiteY196" fmla="*/ 542606 h 1160647"/>
                  <a:gd name="connsiteX197" fmla="*/ 1155214 w 3031519"/>
                  <a:gd name="connsiteY197" fmla="*/ 542606 h 1160647"/>
                  <a:gd name="connsiteX198" fmla="*/ 1155214 w 3031519"/>
                  <a:gd name="connsiteY198" fmla="*/ 543687 h 1160647"/>
                  <a:gd name="connsiteX199" fmla="*/ 1155214 w 3031519"/>
                  <a:gd name="connsiteY199" fmla="*/ 551254 h 1160647"/>
                  <a:gd name="connsiteX200" fmla="*/ 1159268 w 3031519"/>
                  <a:gd name="connsiteY200" fmla="*/ 581518 h 1160647"/>
                  <a:gd name="connsiteX201" fmla="*/ 1160028 w 3031519"/>
                  <a:gd name="connsiteY201" fmla="*/ 581518 h 1160647"/>
                  <a:gd name="connsiteX202" fmla="*/ 1165348 w 3031519"/>
                  <a:gd name="connsiteY202" fmla="*/ 581518 h 1160647"/>
                  <a:gd name="connsiteX203" fmla="*/ 1165348 w 3031519"/>
                  <a:gd name="connsiteY203" fmla="*/ 582329 h 1160647"/>
                  <a:gd name="connsiteX204" fmla="*/ 1165348 w 3031519"/>
                  <a:gd name="connsiteY204" fmla="*/ 588004 h 1160647"/>
                  <a:gd name="connsiteX205" fmla="*/ 1166361 w 3031519"/>
                  <a:gd name="connsiteY205" fmla="*/ 588004 h 1160647"/>
                  <a:gd name="connsiteX206" fmla="*/ 1173454 w 3031519"/>
                  <a:gd name="connsiteY206" fmla="*/ 588004 h 1160647"/>
                  <a:gd name="connsiteX207" fmla="*/ 1173454 w 3031519"/>
                  <a:gd name="connsiteY207" fmla="*/ 618269 h 1160647"/>
                  <a:gd name="connsiteX208" fmla="*/ 1175481 w 3031519"/>
                  <a:gd name="connsiteY208" fmla="*/ 618269 h 1160647"/>
                  <a:gd name="connsiteX209" fmla="*/ 1189668 w 3031519"/>
                  <a:gd name="connsiteY209" fmla="*/ 618269 h 1160647"/>
                  <a:gd name="connsiteX210" fmla="*/ 1189668 w 3031519"/>
                  <a:gd name="connsiteY210" fmla="*/ 642048 h 1160647"/>
                  <a:gd name="connsiteX211" fmla="*/ 1191695 w 3031519"/>
                  <a:gd name="connsiteY211" fmla="*/ 643669 h 1160647"/>
                  <a:gd name="connsiteX212" fmla="*/ 1191695 w 3031519"/>
                  <a:gd name="connsiteY212" fmla="*/ 655019 h 1160647"/>
                  <a:gd name="connsiteX213" fmla="*/ 1192455 w 3031519"/>
                  <a:gd name="connsiteY213" fmla="*/ 655019 h 1160647"/>
                  <a:gd name="connsiteX214" fmla="*/ 1197775 w 3031519"/>
                  <a:gd name="connsiteY214" fmla="*/ 655019 h 1160647"/>
                  <a:gd name="connsiteX215" fmla="*/ 1197775 w 3031519"/>
                  <a:gd name="connsiteY215" fmla="*/ 678798 h 1160647"/>
                  <a:gd name="connsiteX216" fmla="*/ 1199041 w 3031519"/>
                  <a:gd name="connsiteY216" fmla="*/ 678798 h 1160647"/>
                  <a:gd name="connsiteX217" fmla="*/ 1207908 w 3031519"/>
                  <a:gd name="connsiteY217" fmla="*/ 678798 h 1160647"/>
                  <a:gd name="connsiteX218" fmla="*/ 1209935 w 3031519"/>
                  <a:gd name="connsiteY218" fmla="*/ 682852 h 1160647"/>
                  <a:gd name="connsiteX219" fmla="*/ 1209935 w 3031519"/>
                  <a:gd name="connsiteY219" fmla="*/ 696093 h 1160647"/>
                  <a:gd name="connsiteX220" fmla="*/ 1211455 w 3031519"/>
                  <a:gd name="connsiteY220" fmla="*/ 694201 h 1160647"/>
                  <a:gd name="connsiteX221" fmla="*/ 1222095 w 3031519"/>
                  <a:gd name="connsiteY221" fmla="*/ 680960 h 1160647"/>
                  <a:gd name="connsiteX222" fmla="*/ 1250469 w 3031519"/>
                  <a:gd name="connsiteY222" fmla="*/ 680960 h 1160647"/>
                  <a:gd name="connsiteX223" fmla="*/ 1250469 w 3031519"/>
                  <a:gd name="connsiteY223" fmla="*/ 767431 h 1160647"/>
                  <a:gd name="connsiteX224" fmla="*/ 1251229 w 3031519"/>
                  <a:gd name="connsiteY224" fmla="*/ 767431 h 1160647"/>
                  <a:gd name="connsiteX225" fmla="*/ 1256549 w 3031519"/>
                  <a:gd name="connsiteY225" fmla="*/ 767431 h 1160647"/>
                  <a:gd name="connsiteX226" fmla="*/ 1257309 w 3031519"/>
                  <a:gd name="connsiteY226" fmla="*/ 766080 h 1160647"/>
                  <a:gd name="connsiteX227" fmla="*/ 1262629 w 3031519"/>
                  <a:gd name="connsiteY227" fmla="*/ 756622 h 1160647"/>
                  <a:gd name="connsiteX228" fmla="*/ 1262629 w 3031519"/>
                  <a:gd name="connsiteY228" fmla="*/ 758514 h 1160647"/>
                  <a:gd name="connsiteX229" fmla="*/ 1262629 w 3031519"/>
                  <a:gd name="connsiteY229" fmla="*/ 771755 h 1160647"/>
                  <a:gd name="connsiteX230" fmla="*/ 1266682 w 3031519"/>
                  <a:gd name="connsiteY230" fmla="*/ 726358 h 1160647"/>
                  <a:gd name="connsiteX231" fmla="*/ 1267442 w 3031519"/>
                  <a:gd name="connsiteY231" fmla="*/ 726358 h 1160647"/>
                  <a:gd name="connsiteX232" fmla="*/ 1272762 w 3031519"/>
                  <a:gd name="connsiteY232" fmla="*/ 726358 h 1160647"/>
                  <a:gd name="connsiteX233" fmla="*/ 1272762 w 3031519"/>
                  <a:gd name="connsiteY233" fmla="*/ 661504 h 1160647"/>
                  <a:gd name="connsiteX234" fmla="*/ 1273776 w 3031519"/>
                  <a:gd name="connsiteY234" fmla="*/ 661504 h 1160647"/>
                  <a:gd name="connsiteX235" fmla="*/ 1280869 w 3031519"/>
                  <a:gd name="connsiteY235" fmla="*/ 661504 h 1160647"/>
                  <a:gd name="connsiteX236" fmla="*/ 1293029 w 3031519"/>
                  <a:gd name="connsiteY236" fmla="*/ 618269 h 1160647"/>
                  <a:gd name="connsiteX237" fmla="*/ 1294296 w 3031519"/>
                  <a:gd name="connsiteY237" fmla="*/ 618269 h 1160647"/>
                  <a:gd name="connsiteX238" fmla="*/ 1303163 w 3031519"/>
                  <a:gd name="connsiteY238" fmla="*/ 618269 h 1160647"/>
                  <a:gd name="connsiteX239" fmla="*/ 1313296 w 3031519"/>
                  <a:gd name="connsiteY239" fmla="*/ 661504 h 1160647"/>
                  <a:gd name="connsiteX240" fmla="*/ 1314309 w 3031519"/>
                  <a:gd name="connsiteY240" fmla="*/ 661504 h 1160647"/>
                  <a:gd name="connsiteX241" fmla="*/ 1321403 w 3031519"/>
                  <a:gd name="connsiteY241" fmla="*/ 661504 h 1160647"/>
                  <a:gd name="connsiteX242" fmla="*/ 1321403 w 3031519"/>
                  <a:gd name="connsiteY242" fmla="*/ 700416 h 1160647"/>
                  <a:gd name="connsiteX243" fmla="*/ 1323176 w 3031519"/>
                  <a:gd name="connsiteY243" fmla="*/ 700416 h 1160647"/>
                  <a:gd name="connsiteX244" fmla="*/ 1335590 w 3031519"/>
                  <a:gd name="connsiteY244" fmla="*/ 700416 h 1160647"/>
                  <a:gd name="connsiteX245" fmla="*/ 1335590 w 3031519"/>
                  <a:gd name="connsiteY245" fmla="*/ 702578 h 1160647"/>
                  <a:gd name="connsiteX246" fmla="*/ 1335590 w 3031519"/>
                  <a:gd name="connsiteY246" fmla="*/ 717710 h 1160647"/>
                  <a:gd name="connsiteX247" fmla="*/ 1339643 w 3031519"/>
                  <a:gd name="connsiteY247" fmla="*/ 715549 h 1160647"/>
                  <a:gd name="connsiteX248" fmla="*/ 1339643 w 3031519"/>
                  <a:gd name="connsiteY248" fmla="*/ 700416 h 1160647"/>
                  <a:gd name="connsiteX249" fmla="*/ 1341163 w 3031519"/>
                  <a:gd name="connsiteY249" fmla="*/ 700416 h 1160647"/>
                  <a:gd name="connsiteX250" fmla="*/ 1351803 w 3031519"/>
                  <a:gd name="connsiteY250" fmla="*/ 700416 h 1160647"/>
                  <a:gd name="connsiteX251" fmla="*/ 1351803 w 3031519"/>
                  <a:gd name="connsiteY251" fmla="*/ 702037 h 1160647"/>
                  <a:gd name="connsiteX252" fmla="*/ 1351803 w 3031519"/>
                  <a:gd name="connsiteY252" fmla="*/ 713387 h 1160647"/>
                  <a:gd name="connsiteX253" fmla="*/ 1382204 w 3031519"/>
                  <a:gd name="connsiteY253" fmla="*/ 713387 h 1160647"/>
                  <a:gd name="connsiteX254" fmla="*/ 1382204 w 3031519"/>
                  <a:gd name="connsiteY254" fmla="*/ 676637 h 1160647"/>
                  <a:gd name="connsiteX255" fmla="*/ 1383470 w 3031519"/>
                  <a:gd name="connsiteY255" fmla="*/ 676637 h 1160647"/>
                  <a:gd name="connsiteX256" fmla="*/ 1392337 w 3031519"/>
                  <a:gd name="connsiteY256" fmla="*/ 676637 h 1160647"/>
                  <a:gd name="connsiteX257" fmla="*/ 1392337 w 3031519"/>
                  <a:gd name="connsiteY257" fmla="*/ 698254 h 1160647"/>
                  <a:gd name="connsiteX258" fmla="*/ 1394364 w 3031519"/>
                  <a:gd name="connsiteY258" fmla="*/ 665828 h 1160647"/>
                  <a:gd name="connsiteX259" fmla="*/ 1416657 w 3031519"/>
                  <a:gd name="connsiteY259" fmla="*/ 665828 h 1160647"/>
                  <a:gd name="connsiteX260" fmla="*/ 1416657 w 3031519"/>
                  <a:gd name="connsiteY260" fmla="*/ 664206 h 1160647"/>
                  <a:gd name="connsiteX261" fmla="*/ 1416657 w 3031519"/>
                  <a:gd name="connsiteY261" fmla="*/ 652857 h 1160647"/>
                  <a:gd name="connsiteX262" fmla="*/ 1417417 w 3031519"/>
                  <a:gd name="connsiteY262" fmla="*/ 652857 h 1160647"/>
                  <a:gd name="connsiteX263" fmla="*/ 1422737 w 3031519"/>
                  <a:gd name="connsiteY263" fmla="*/ 652857 h 1160647"/>
                  <a:gd name="connsiteX264" fmla="*/ 1422737 w 3031519"/>
                  <a:gd name="connsiteY264" fmla="*/ 650966 h 1160647"/>
                  <a:gd name="connsiteX265" fmla="*/ 1422737 w 3031519"/>
                  <a:gd name="connsiteY265" fmla="*/ 637725 h 1160647"/>
                  <a:gd name="connsiteX266" fmla="*/ 1426791 w 3031519"/>
                  <a:gd name="connsiteY266" fmla="*/ 644210 h 1160647"/>
                  <a:gd name="connsiteX267" fmla="*/ 1429071 w 3031519"/>
                  <a:gd name="connsiteY267" fmla="*/ 644210 h 1160647"/>
                  <a:gd name="connsiteX268" fmla="*/ 1445031 w 3031519"/>
                  <a:gd name="connsiteY268" fmla="*/ 644210 h 1160647"/>
                  <a:gd name="connsiteX269" fmla="*/ 1445031 w 3031519"/>
                  <a:gd name="connsiteY269" fmla="*/ 643399 h 1160647"/>
                  <a:gd name="connsiteX270" fmla="*/ 1445031 w 3031519"/>
                  <a:gd name="connsiteY270" fmla="*/ 637725 h 1160647"/>
                  <a:gd name="connsiteX271" fmla="*/ 1445791 w 3031519"/>
                  <a:gd name="connsiteY271" fmla="*/ 637725 h 1160647"/>
                  <a:gd name="connsiteX272" fmla="*/ 1451111 w 3031519"/>
                  <a:gd name="connsiteY272" fmla="*/ 637725 h 1160647"/>
                  <a:gd name="connsiteX273" fmla="*/ 1451111 w 3031519"/>
                  <a:gd name="connsiteY273" fmla="*/ 639076 h 1160647"/>
                  <a:gd name="connsiteX274" fmla="*/ 1451111 w 3031519"/>
                  <a:gd name="connsiteY274" fmla="*/ 648534 h 1160647"/>
                  <a:gd name="connsiteX275" fmla="*/ 1489618 w 3031519"/>
                  <a:gd name="connsiteY275" fmla="*/ 648534 h 1160647"/>
                  <a:gd name="connsiteX276" fmla="*/ 1489618 w 3031519"/>
                  <a:gd name="connsiteY276" fmla="*/ 786887 h 1160647"/>
                  <a:gd name="connsiteX277" fmla="*/ 1491138 w 3031519"/>
                  <a:gd name="connsiteY277" fmla="*/ 786887 h 1160647"/>
                  <a:gd name="connsiteX278" fmla="*/ 1501778 w 3031519"/>
                  <a:gd name="connsiteY278" fmla="*/ 786887 h 1160647"/>
                  <a:gd name="connsiteX279" fmla="*/ 1501778 w 3031519"/>
                  <a:gd name="connsiteY279" fmla="*/ 773917 h 1160647"/>
                  <a:gd name="connsiteX280" fmla="*/ 1505832 w 3031519"/>
                  <a:gd name="connsiteY280" fmla="*/ 773917 h 1160647"/>
                  <a:gd name="connsiteX281" fmla="*/ 1505832 w 3031519"/>
                  <a:gd name="connsiteY281" fmla="*/ 786887 h 1160647"/>
                  <a:gd name="connsiteX282" fmla="*/ 1536232 w 3031519"/>
                  <a:gd name="connsiteY282" fmla="*/ 786887 h 1160647"/>
                  <a:gd name="connsiteX283" fmla="*/ 1536232 w 3031519"/>
                  <a:gd name="connsiteY283" fmla="*/ 756622 h 1160647"/>
                  <a:gd name="connsiteX284" fmla="*/ 1548392 w 3031519"/>
                  <a:gd name="connsiteY284" fmla="*/ 756622 h 1160647"/>
                  <a:gd name="connsiteX285" fmla="*/ 1560552 w 3031519"/>
                  <a:gd name="connsiteY285" fmla="*/ 754461 h 1160647"/>
                  <a:gd name="connsiteX286" fmla="*/ 1564606 w 3031519"/>
                  <a:gd name="connsiteY286" fmla="*/ 756622 h 1160647"/>
                  <a:gd name="connsiteX287" fmla="*/ 1574739 w 3031519"/>
                  <a:gd name="connsiteY287" fmla="*/ 756622 h 1160647"/>
                  <a:gd name="connsiteX288" fmla="*/ 1574739 w 3031519"/>
                  <a:gd name="connsiteY288" fmla="*/ 786887 h 1160647"/>
                  <a:gd name="connsiteX289" fmla="*/ 1582846 w 3031519"/>
                  <a:gd name="connsiteY289" fmla="*/ 786887 h 1160647"/>
                  <a:gd name="connsiteX290" fmla="*/ 1582846 w 3031519"/>
                  <a:gd name="connsiteY290" fmla="*/ 804182 h 1160647"/>
                  <a:gd name="connsiteX291" fmla="*/ 1592182 w 3031519"/>
                  <a:gd name="connsiteY291" fmla="*/ 805087 h 1160647"/>
                  <a:gd name="connsiteX292" fmla="*/ 1605140 w 3031519"/>
                  <a:gd name="connsiteY292" fmla="*/ 805087 h 1160647"/>
                  <a:gd name="connsiteX293" fmla="*/ 1605140 w 3031519"/>
                  <a:gd name="connsiteY293" fmla="*/ 789049 h 1160647"/>
                  <a:gd name="connsiteX294" fmla="*/ 1673096 w 3031519"/>
                  <a:gd name="connsiteY294" fmla="*/ 789049 h 1160647"/>
                  <a:gd name="connsiteX295" fmla="*/ 1673096 w 3031519"/>
                  <a:gd name="connsiteY295" fmla="*/ 703796 h 1160647"/>
                  <a:gd name="connsiteX296" fmla="*/ 1745104 w 3031519"/>
                  <a:gd name="connsiteY296" fmla="*/ 703796 h 1160647"/>
                  <a:gd name="connsiteX297" fmla="*/ 1745104 w 3031519"/>
                  <a:gd name="connsiteY297" fmla="*/ 782564 h 1160647"/>
                  <a:gd name="connsiteX298" fmla="*/ 1747008 w 3031519"/>
                  <a:gd name="connsiteY298" fmla="*/ 782564 h 1160647"/>
                  <a:gd name="connsiteX299" fmla="*/ 1748250 w 3031519"/>
                  <a:gd name="connsiteY299" fmla="*/ 805087 h 1160647"/>
                  <a:gd name="connsiteX300" fmla="*/ 1757926 w 3031519"/>
                  <a:gd name="connsiteY300" fmla="*/ 805087 h 1160647"/>
                  <a:gd name="connsiteX301" fmla="*/ 1759168 w 3031519"/>
                  <a:gd name="connsiteY301" fmla="*/ 782564 h 1160647"/>
                  <a:gd name="connsiteX302" fmla="*/ 1765248 w 3031519"/>
                  <a:gd name="connsiteY302" fmla="*/ 782564 h 1160647"/>
                  <a:gd name="connsiteX303" fmla="*/ 1766490 w 3031519"/>
                  <a:gd name="connsiteY303" fmla="*/ 805087 h 1160647"/>
                  <a:gd name="connsiteX304" fmla="*/ 1817112 w 3031519"/>
                  <a:gd name="connsiteY304" fmla="*/ 805087 h 1160647"/>
                  <a:gd name="connsiteX305" fmla="*/ 1817112 w 3031519"/>
                  <a:gd name="connsiteY305" fmla="*/ 642059 h 1160647"/>
                  <a:gd name="connsiteX306" fmla="*/ 2014439 w 3031519"/>
                  <a:gd name="connsiteY306" fmla="*/ 642059 h 1160647"/>
                  <a:gd name="connsiteX307" fmla="*/ 2014439 w 3031519"/>
                  <a:gd name="connsiteY307" fmla="*/ 805087 h 1160647"/>
                  <a:gd name="connsiteX308" fmla="*/ 2033136 w 3031519"/>
                  <a:gd name="connsiteY308" fmla="*/ 805087 h 1160647"/>
                  <a:gd name="connsiteX309" fmla="*/ 2033136 w 3031519"/>
                  <a:gd name="connsiteY309" fmla="*/ 722394 h 1160647"/>
                  <a:gd name="connsiteX310" fmla="*/ 2128256 w 3031519"/>
                  <a:gd name="connsiteY310" fmla="*/ 722394 h 1160647"/>
                  <a:gd name="connsiteX311" fmla="*/ 2140186 w 3031519"/>
                  <a:gd name="connsiteY311" fmla="*/ 404253 h 1160647"/>
                  <a:gd name="connsiteX312" fmla="*/ 2128026 w 3031519"/>
                  <a:gd name="connsiteY312" fmla="*/ 382635 h 1160647"/>
                  <a:gd name="connsiteX313" fmla="*/ 2121946 w 3031519"/>
                  <a:gd name="connsiteY313" fmla="*/ 378311 h 1160647"/>
                  <a:gd name="connsiteX314" fmla="*/ 2130053 w 3031519"/>
                  <a:gd name="connsiteY314" fmla="*/ 354532 h 1160647"/>
                  <a:gd name="connsiteX315" fmla="*/ 2130053 w 3031519"/>
                  <a:gd name="connsiteY315" fmla="*/ 337238 h 1160647"/>
                  <a:gd name="connsiteX316" fmla="*/ 2144240 w 3031519"/>
                  <a:gd name="connsiteY316" fmla="*/ 337238 h 1160647"/>
                  <a:gd name="connsiteX317" fmla="*/ 2144240 w 3031519"/>
                  <a:gd name="connsiteY317" fmla="*/ 315620 h 1160647"/>
                  <a:gd name="connsiteX318" fmla="*/ 2146266 w 3031519"/>
                  <a:gd name="connsiteY318" fmla="*/ 311296 h 1160647"/>
                  <a:gd name="connsiteX319" fmla="*/ 2146266 w 3031519"/>
                  <a:gd name="connsiteY319" fmla="*/ 233472 h 1160647"/>
                  <a:gd name="connsiteX320" fmla="*/ 2144240 w 3031519"/>
                  <a:gd name="connsiteY320" fmla="*/ 226987 h 1160647"/>
                  <a:gd name="connsiteX321" fmla="*/ 2150320 w 3031519"/>
                  <a:gd name="connsiteY321" fmla="*/ 220501 h 1160647"/>
                  <a:gd name="connsiteX322" fmla="*/ 2150320 w 3031519"/>
                  <a:gd name="connsiteY322" fmla="*/ 162133 h 1160647"/>
                  <a:gd name="connsiteX323" fmla="*/ 2152346 w 3031519"/>
                  <a:gd name="connsiteY323" fmla="*/ 157810 h 1160647"/>
                  <a:gd name="connsiteX324" fmla="*/ 2152346 w 3031519"/>
                  <a:gd name="connsiteY324" fmla="*/ 101604 h 1160647"/>
                  <a:gd name="connsiteX325" fmla="*/ 2154373 w 3031519"/>
                  <a:gd name="connsiteY325" fmla="*/ 82148 h 1160647"/>
                  <a:gd name="connsiteX326" fmla="*/ 2158427 w 3031519"/>
                  <a:gd name="connsiteY326" fmla="*/ 99442 h 1160647"/>
                  <a:gd name="connsiteX327" fmla="*/ 2160453 w 3031519"/>
                  <a:gd name="connsiteY327" fmla="*/ 157810 h 1160647"/>
                  <a:gd name="connsiteX328" fmla="*/ 2162480 w 3031519"/>
                  <a:gd name="connsiteY328" fmla="*/ 220501 h 1160647"/>
                  <a:gd name="connsiteX329" fmla="*/ 2168560 w 3031519"/>
                  <a:gd name="connsiteY329" fmla="*/ 226987 h 1160647"/>
                  <a:gd name="connsiteX330" fmla="*/ 2166533 w 3031519"/>
                  <a:gd name="connsiteY330" fmla="*/ 233472 h 1160647"/>
                  <a:gd name="connsiteX331" fmla="*/ 2166533 w 3031519"/>
                  <a:gd name="connsiteY331" fmla="*/ 311296 h 1160647"/>
                  <a:gd name="connsiteX332" fmla="*/ 2168560 w 3031519"/>
                  <a:gd name="connsiteY332" fmla="*/ 315620 h 1160647"/>
                  <a:gd name="connsiteX333" fmla="*/ 2168560 w 3031519"/>
                  <a:gd name="connsiteY333" fmla="*/ 337238 h 1160647"/>
                  <a:gd name="connsiteX334" fmla="*/ 2182747 w 3031519"/>
                  <a:gd name="connsiteY334" fmla="*/ 337238 h 1160647"/>
                  <a:gd name="connsiteX335" fmla="*/ 2182747 w 3031519"/>
                  <a:gd name="connsiteY335" fmla="*/ 354532 h 1160647"/>
                  <a:gd name="connsiteX336" fmla="*/ 2190854 w 3031519"/>
                  <a:gd name="connsiteY336" fmla="*/ 378311 h 1160647"/>
                  <a:gd name="connsiteX337" fmla="*/ 2184774 w 3031519"/>
                  <a:gd name="connsiteY337" fmla="*/ 382635 h 1160647"/>
                  <a:gd name="connsiteX338" fmla="*/ 2172613 w 3031519"/>
                  <a:gd name="connsiteY338" fmla="*/ 404253 h 1160647"/>
                  <a:gd name="connsiteX339" fmla="*/ 2180720 w 3031519"/>
                  <a:gd name="connsiteY339" fmla="*/ 657181 h 1160647"/>
                  <a:gd name="connsiteX340" fmla="*/ 2245574 w 3031519"/>
                  <a:gd name="connsiteY340" fmla="*/ 657181 h 1160647"/>
                  <a:gd name="connsiteX341" fmla="*/ 2245574 w 3031519"/>
                  <a:gd name="connsiteY341" fmla="*/ 732843 h 1160647"/>
                  <a:gd name="connsiteX342" fmla="*/ 2253681 w 3031519"/>
                  <a:gd name="connsiteY342" fmla="*/ 732843 h 1160647"/>
                  <a:gd name="connsiteX343" fmla="*/ 2255708 w 3031519"/>
                  <a:gd name="connsiteY343" fmla="*/ 726358 h 1160647"/>
                  <a:gd name="connsiteX344" fmla="*/ 2261788 w 3031519"/>
                  <a:gd name="connsiteY344" fmla="*/ 726358 h 1160647"/>
                  <a:gd name="connsiteX345" fmla="*/ 2263815 w 3031519"/>
                  <a:gd name="connsiteY345" fmla="*/ 735005 h 1160647"/>
                  <a:gd name="connsiteX346" fmla="*/ 2275975 w 3031519"/>
                  <a:gd name="connsiteY346" fmla="*/ 735005 h 1160647"/>
                  <a:gd name="connsiteX347" fmla="*/ 2275975 w 3031519"/>
                  <a:gd name="connsiteY347" fmla="*/ 728519 h 1160647"/>
                  <a:gd name="connsiteX348" fmla="*/ 2298268 w 3031519"/>
                  <a:gd name="connsiteY348" fmla="*/ 728519 h 1160647"/>
                  <a:gd name="connsiteX349" fmla="*/ 2298268 w 3031519"/>
                  <a:gd name="connsiteY349" fmla="*/ 735005 h 1160647"/>
                  <a:gd name="connsiteX350" fmla="*/ 2318535 w 3031519"/>
                  <a:gd name="connsiteY350" fmla="*/ 735005 h 1160647"/>
                  <a:gd name="connsiteX351" fmla="*/ 2318535 w 3031519"/>
                  <a:gd name="connsiteY351" fmla="*/ 780402 h 1160647"/>
                  <a:gd name="connsiteX352" fmla="*/ 2332722 w 3031519"/>
                  <a:gd name="connsiteY352" fmla="*/ 780402 h 1160647"/>
                  <a:gd name="connsiteX353" fmla="*/ 2332722 w 3031519"/>
                  <a:gd name="connsiteY353" fmla="*/ 767431 h 1160647"/>
                  <a:gd name="connsiteX354" fmla="*/ 2348936 w 3031519"/>
                  <a:gd name="connsiteY354" fmla="*/ 767431 h 1160647"/>
                  <a:gd name="connsiteX355" fmla="*/ 2348936 w 3031519"/>
                  <a:gd name="connsiteY355" fmla="*/ 588004 h 1160647"/>
                  <a:gd name="connsiteX356" fmla="*/ 2355016 w 3031519"/>
                  <a:gd name="connsiteY356" fmla="*/ 581518 h 1160647"/>
                  <a:gd name="connsiteX357" fmla="*/ 2427977 w 3031519"/>
                  <a:gd name="connsiteY357" fmla="*/ 581518 h 1160647"/>
                  <a:gd name="connsiteX358" fmla="*/ 2427977 w 3031519"/>
                  <a:gd name="connsiteY358" fmla="*/ 590166 h 1160647"/>
                  <a:gd name="connsiteX359" fmla="*/ 2438110 w 3031519"/>
                  <a:gd name="connsiteY359" fmla="*/ 590166 h 1160647"/>
                  <a:gd name="connsiteX360" fmla="*/ 2438110 w 3031519"/>
                  <a:gd name="connsiteY360" fmla="*/ 704740 h 1160647"/>
                  <a:gd name="connsiteX361" fmla="*/ 2460404 w 3031519"/>
                  <a:gd name="connsiteY361" fmla="*/ 704740 h 1160647"/>
                  <a:gd name="connsiteX362" fmla="*/ 2460404 w 3031519"/>
                  <a:gd name="connsiteY362" fmla="*/ 637725 h 1160647"/>
                  <a:gd name="connsiteX363" fmla="*/ 2486751 w 3031519"/>
                  <a:gd name="connsiteY363" fmla="*/ 637725 h 1160647"/>
                  <a:gd name="connsiteX364" fmla="*/ 2490804 w 3031519"/>
                  <a:gd name="connsiteY364" fmla="*/ 633401 h 1160647"/>
                  <a:gd name="connsiteX365" fmla="*/ 2498911 w 3031519"/>
                  <a:gd name="connsiteY365" fmla="*/ 633401 h 1160647"/>
                  <a:gd name="connsiteX366" fmla="*/ 2502964 w 3031519"/>
                  <a:gd name="connsiteY366" fmla="*/ 637725 h 1160647"/>
                  <a:gd name="connsiteX367" fmla="*/ 2525258 w 3031519"/>
                  <a:gd name="connsiteY367" fmla="*/ 637725 h 1160647"/>
                  <a:gd name="connsiteX368" fmla="*/ 2525258 w 3031519"/>
                  <a:gd name="connsiteY368" fmla="*/ 520989 h 1160647"/>
                  <a:gd name="connsiteX369" fmla="*/ 2582005 w 3031519"/>
                  <a:gd name="connsiteY369" fmla="*/ 510180 h 1160647"/>
                  <a:gd name="connsiteX370" fmla="*/ 2582005 w 3031519"/>
                  <a:gd name="connsiteY370" fmla="*/ 511261 h 1160647"/>
                  <a:gd name="connsiteX371" fmla="*/ 2582005 w 3031519"/>
                  <a:gd name="connsiteY371" fmla="*/ 518827 h 1160647"/>
                  <a:gd name="connsiteX372" fmla="*/ 2608352 w 3031519"/>
                  <a:gd name="connsiteY372" fmla="*/ 518827 h 1160647"/>
                  <a:gd name="connsiteX373" fmla="*/ 2608352 w 3031519"/>
                  <a:gd name="connsiteY373" fmla="*/ 773917 h 1160647"/>
                  <a:gd name="connsiteX374" fmla="*/ 2630646 w 3031519"/>
                  <a:gd name="connsiteY374" fmla="*/ 773917 h 1160647"/>
                  <a:gd name="connsiteX375" fmla="*/ 2630646 w 3031519"/>
                  <a:gd name="connsiteY375" fmla="*/ 769593 h 1160647"/>
                  <a:gd name="connsiteX376" fmla="*/ 2642806 w 3031519"/>
                  <a:gd name="connsiteY376" fmla="*/ 769593 h 1160647"/>
                  <a:gd name="connsiteX377" fmla="*/ 2642806 w 3031519"/>
                  <a:gd name="connsiteY377" fmla="*/ 773917 h 1160647"/>
                  <a:gd name="connsiteX378" fmla="*/ 2667126 w 3031519"/>
                  <a:gd name="connsiteY378" fmla="*/ 773917 h 1160647"/>
                  <a:gd name="connsiteX379" fmla="*/ 2667126 w 3031519"/>
                  <a:gd name="connsiteY379" fmla="*/ 760946 h 1160647"/>
                  <a:gd name="connsiteX380" fmla="*/ 2695500 w 3031519"/>
                  <a:gd name="connsiteY380" fmla="*/ 760946 h 1160647"/>
                  <a:gd name="connsiteX381" fmla="*/ 2707660 w 3031519"/>
                  <a:gd name="connsiteY381" fmla="*/ 756622 h 1160647"/>
                  <a:gd name="connsiteX382" fmla="*/ 2727927 w 3031519"/>
                  <a:gd name="connsiteY382" fmla="*/ 760946 h 1160647"/>
                  <a:gd name="connsiteX383" fmla="*/ 2727927 w 3031519"/>
                  <a:gd name="connsiteY383" fmla="*/ 743652 h 1160647"/>
                  <a:gd name="connsiteX384" fmla="*/ 2736034 w 3031519"/>
                  <a:gd name="connsiteY384" fmla="*/ 743652 h 1160647"/>
                  <a:gd name="connsiteX385" fmla="*/ 2736034 w 3031519"/>
                  <a:gd name="connsiteY385" fmla="*/ 730681 h 1160647"/>
                  <a:gd name="connsiteX386" fmla="*/ 2792781 w 3031519"/>
                  <a:gd name="connsiteY386" fmla="*/ 730681 h 1160647"/>
                  <a:gd name="connsiteX387" fmla="*/ 2792781 w 3031519"/>
                  <a:gd name="connsiteY387" fmla="*/ 700416 h 1160647"/>
                  <a:gd name="connsiteX388" fmla="*/ 2811021 w 3031519"/>
                  <a:gd name="connsiteY388" fmla="*/ 700416 h 1160647"/>
                  <a:gd name="connsiteX389" fmla="*/ 2811021 w 3031519"/>
                  <a:gd name="connsiteY389" fmla="*/ 693931 h 1160647"/>
                  <a:gd name="connsiteX390" fmla="*/ 2823181 w 3031519"/>
                  <a:gd name="connsiteY390" fmla="*/ 693931 h 1160647"/>
                  <a:gd name="connsiteX391" fmla="*/ 2823181 w 3031519"/>
                  <a:gd name="connsiteY391" fmla="*/ 700416 h 1160647"/>
                  <a:gd name="connsiteX392" fmla="*/ 2839395 w 3031519"/>
                  <a:gd name="connsiteY392" fmla="*/ 700416 h 1160647"/>
                  <a:gd name="connsiteX393" fmla="*/ 2839395 w 3031519"/>
                  <a:gd name="connsiteY393" fmla="*/ 750137 h 1160647"/>
                  <a:gd name="connsiteX394" fmla="*/ 2871822 w 3031519"/>
                  <a:gd name="connsiteY394" fmla="*/ 750137 h 1160647"/>
                  <a:gd name="connsiteX395" fmla="*/ 2871822 w 3031519"/>
                  <a:gd name="connsiteY395" fmla="*/ 724196 h 1160647"/>
                  <a:gd name="connsiteX396" fmla="*/ 2910329 w 3031519"/>
                  <a:gd name="connsiteY396" fmla="*/ 724196 h 1160647"/>
                  <a:gd name="connsiteX397" fmla="*/ 2910329 w 3031519"/>
                  <a:gd name="connsiteY397" fmla="*/ 693931 h 1160647"/>
                  <a:gd name="connsiteX398" fmla="*/ 2958970 w 3031519"/>
                  <a:gd name="connsiteY398" fmla="*/ 693931 h 1160647"/>
                  <a:gd name="connsiteX399" fmla="*/ 2958970 w 3031519"/>
                  <a:gd name="connsiteY399" fmla="*/ 805087 h 1160647"/>
                  <a:gd name="connsiteX400" fmla="*/ 2958970 w 3031519"/>
                  <a:gd name="connsiteY400" fmla="*/ 818866 h 1160647"/>
                  <a:gd name="connsiteX401" fmla="*/ 3031519 w 3031519"/>
                  <a:gd name="connsiteY401" fmla="*/ 818866 h 1160647"/>
                  <a:gd name="connsiteX402" fmla="*/ 3028183 w 3031519"/>
                  <a:gd name="connsiteY402" fmla="*/ 1160647 h 1160647"/>
                  <a:gd name="connsiteX403" fmla="*/ 2054 w 3031519"/>
                  <a:gd name="connsiteY403" fmla="*/ 1158314 h 1160647"/>
                  <a:gd name="connsiteX404" fmla="*/ 0 w 3031519"/>
                  <a:gd name="connsiteY404" fmla="*/ 724196 h 1160647"/>
                  <a:gd name="connsiteX405" fmla="*/ 20267 w 3031519"/>
                  <a:gd name="connsiteY405" fmla="*/ 724196 h 1160647"/>
                  <a:gd name="connsiteX406" fmla="*/ 20774 w 3031519"/>
                  <a:gd name="connsiteY406" fmla="*/ 723115 h 1160647"/>
                  <a:gd name="connsiteX407" fmla="*/ 24320 w 3031519"/>
                  <a:gd name="connsiteY407" fmla="*/ 715549 h 1160647"/>
                  <a:gd name="connsiteX408" fmla="*/ 26094 w 3031519"/>
                  <a:gd name="connsiteY408" fmla="*/ 715819 h 1160647"/>
                  <a:gd name="connsiteX409" fmla="*/ 38507 w 3031519"/>
                  <a:gd name="connsiteY409" fmla="*/ 717710 h 1160647"/>
                  <a:gd name="connsiteX410" fmla="*/ 39014 w 3031519"/>
                  <a:gd name="connsiteY410" fmla="*/ 719062 h 1160647"/>
                  <a:gd name="connsiteX411" fmla="*/ 42560 w 3031519"/>
                  <a:gd name="connsiteY411" fmla="*/ 728519 h 1160647"/>
                  <a:gd name="connsiteX412" fmla="*/ 68907 w 3031519"/>
                  <a:gd name="connsiteY412" fmla="*/ 730681 h 1160647"/>
                  <a:gd name="connsiteX413" fmla="*/ 68907 w 3031519"/>
                  <a:gd name="connsiteY413" fmla="*/ 607460 h 1160647"/>
                  <a:gd name="connsiteX414" fmla="*/ 70934 w 3031519"/>
                  <a:gd name="connsiteY414" fmla="*/ 607460 h 1160647"/>
                  <a:gd name="connsiteX415" fmla="*/ 85121 w 3031519"/>
                  <a:gd name="connsiteY415" fmla="*/ 607460 h 1160647"/>
                  <a:gd name="connsiteX416" fmla="*/ 85121 w 3031519"/>
                  <a:gd name="connsiteY416" fmla="*/ 471268 h 1160647"/>
                  <a:gd name="connsiteX417" fmla="*/ 86894 w 3031519"/>
                  <a:gd name="connsiteY417" fmla="*/ 471268 h 1160647"/>
                  <a:gd name="connsiteX418" fmla="*/ 99308 w 3031519"/>
                  <a:gd name="connsiteY418" fmla="*/ 471268 h 1160647"/>
                  <a:gd name="connsiteX419" fmla="*/ 99308 w 3031519"/>
                  <a:gd name="connsiteY419" fmla="*/ 356694 h 1160647"/>
                  <a:gd name="connsiteX420" fmla="*/ 103361 w 3031519"/>
                  <a:gd name="connsiteY420" fmla="*/ 328590 h 1160647"/>
                  <a:gd name="connsiteX421" fmla="*/ 105388 w 3031519"/>
                  <a:gd name="connsiteY421" fmla="*/ 328590 h 1160647"/>
                  <a:gd name="connsiteX422" fmla="*/ 119575 w 3031519"/>
                  <a:gd name="connsiteY422" fmla="*/ 328590 h 1160647"/>
                  <a:gd name="connsiteX423" fmla="*/ 156055 w 3031519"/>
                  <a:gd name="connsiteY423" fmla="*/ 246443 h 1160647"/>
                  <a:gd name="connsiteX424" fmla="*/ 160109 w 3031519"/>
                  <a:gd name="connsiteY424" fmla="*/ 0 h 1160647"/>
                  <a:gd name="connsiteX0" fmla="*/ 160109 w 3031520"/>
                  <a:gd name="connsiteY0" fmla="*/ 0 h 1160647"/>
                  <a:gd name="connsiteX1" fmla="*/ 162135 w 3031520"/>
                  <a:gd name="connsiteY1" fmla="*/ 246443 h 1160647"/>
                  <a:gd name="connsiteX2" fmla="*/ 200642 w 3031520"/>
                  <a:gd name="connsiteY2" fmla="*/ 326429 h 1160647"/>
                  <a:gd name="connsiteX3" fmla="*/ 202669 w 3031520"/>
                  <a:gd name="connsiteY3" fmla="*/ 326429 h 1160647"/>
                  <a:gd name="connsiteX4" fmla="*/ 216856 w 3031520"/>
                  <a:gd name="connsiteY4" fmla="*/ 326429 h 1160647"/>
                  <a:gd name="connsiteX5" fmla="*/ 216856 w 3031520"/>
                  <a:gd name="connsiteY5" fmla="*/ 350208 h 1160647"/>
                  <a:gd name="connsiteX6" fmla="*/ 217363 w 3031520"/>
                  <a:gd name="connsiteY6" fmla="*/ 351019 h 1160647"/>
                  <a:gd name="connsiteX7" fmla="*/ 220909 w 3031520"/>
                  <a:gd name="connsiteY7" fmla="*/ 356694 h 1160647"/>
                  <a:gd name="connsiteX8" fmla="*/ 220909 w 3031520"/>
                  <a:gd name="connsiteY8" fmla="*/ 471268 h 1160647"/>
                  <a:gd name="connsiteX9" fmla="*/ 223189 w 3031520"/>
                  <a:gd name="connsiteY9" fmla="*/ 471268 h 1160647"/>
                  <a:gd name="connsiteX10" fmla="*/ 239150 w 3031520"/>
                  <a:gd name="connsiteY10" fmla="*/ 471268 h 1160647"/>
                  <a:gd name="connsiteX11" fmla="*/ 239150 w 3031520"/>
                  <a:gd name="connsiteY11" fmla="*/ 611783 h 1160647"/>
                  <a:gd name="connsiteX12" fmla="*/ 240670 w 3031520"/>
                  <a:gd name="connsiteY12" fmla="*/ 611513 h 1160647"/>
                  <a:gd name="connsiteX13" fmla="*/ 251310 w 3031520"/>
                  <a:gd name="connsiteY13" fmla="*/ 609622 h 1160647"/>
                  <a:gd name="connsiteX14" fmla="*/ 249283 w 3031520"/>
                  <a:gd name="connsiteY14" fmla="*/ 698254 h 1160647"/>
                  <a:gd name="connsiteX15" fmla="*/ 250803 w 3031520"/>
                  <a:gd name="connsiteY15" fmla="*/ 698525 h 1160647"/>
                  <a:gd name="connsiteX16" fmla="*/ 261443 w 3031520"/>
                  <a:gd name="connsiteY16" fmla="*/ 700416 h 1160647"/>
                  <a:gd name="connsiteX17" fmla="*/ 261696 w 3031520"/>
                  <a:gd name="connsiteY17" fmla="*/ 701227 h 1160647"/>
                  <a:gd name="connsiteX18" fmla="*/ 263470 w 3031520"/>
                  <a:gd name="connsiteY18" fmla="*/ 706902 h 1160647"/>
                  <a:gd name="connsiteX19" fmla="*/ 264230 w 3031520"/>
                  <a:gd name="connsiteY19" fmla="*/ 704470 h 1160647"/>
                  <a:gd name="connsiteX20" fmla="*/ 269550 w 3031520"/>
                  <a:gd name="connsiteY20" fmla="*/ 687446 h 1160647"/>
                  <a:gd name="connsiteX21" fmla="*/ 271323 w 3031520"/>
                  <a:gd name="connsiteY21" fmla="*/ 687446 h 1160647"/>
                  <a:gd name="connsiteX22" fmla="*/ 283737 w 3031520"/>
                  <a:gd name="connsiteY22" fmla="*/ 687446 h 1160647"/>
                  <a:gd name="connsiteX23" fmla="*/ 283737 w 3031520"/>
                  <a:gd name="connsiteY23" fmla="*/ 719872 h 1160647"/>
                  <a:gd name="connsiteX24" fmla="*/ 284750 w 3031520"/>
                  <a:gd name="connsiteY24" fmla="*/ 720413 h 1160647"/>
                  <a:gd name="connsiteX25" fmla="*/ 291844 w 3031520"/>
                  <a:gd name="connsiteY25" fmla="*/ 724196 h 1160647"/>
                  <a:gd name="connsiteX26" fmla="*/ 291844 w 3031520"/>
                  <a:gd name="connsiteY26" fmla="*/ 725547 h 1160647"/>
                  <a:gd name="connsiteX27" fmla="*/ 291844 w 3031520"/>
                  <a:gd name="connsiteY27" fmla="*/ 735005 h 1160647"/>
                  <a:gd name="connsiteX28" fmla="*/ 336431 w 3031520"/>
                  <a:gd name="connsiteY28" fmla="*/ 735005 h 1160647"/>
                  <a:gd name="connsiteX29" fmla="*/ 336431 w 3031520"/>
                  <a:gd name="connsiteY29" fmla="*/ 736086 h 1160647"/>
                  <a:gd name="connsiteX30" fmla="*/ 336431 w 3031520"/>
                  <a:gd name="connsiteY30" fmla="*/ 743652 h 1160647"/>
                  <a:gd name="connsiteX31" fmla="*/ 338457 w 3031520"/>
                  <a:gd name="connsiteY31" fmla="*/ 743652 h 1160647"/>
                  <a:gd name="connsiteX32" fmla="*/ 352644 w 3031520"/>
                  <a:gd name="connsiteY32" fmla="*/ 743652 h 1160647"/>
                  <a:gd name="connsiteX33" fmla="*/ 352644 w 3031520"/>
                  <a:gd name="connsiteY33" fmla="*/ 713387 h 1160647"/>
                  <a:gd name="connsiteX34" fmla="*/ 397231 w 3031520"/>
                  <a:gd name="connsiteY34" fmla="*/ 713387 h 1160647"/>
                  <a:gd name="connsiteX35" fmla="*/ 397231 w 3031520"/>
                  <a:gd name="connsiteY35" fmla="*/ 712036 h 1160647"/>
                  <a:gd name="connsiteX36" fmla="*/ 397231 w 3031520"/>
                  <a:gd name="connsiteY36" fmla="*/ 702578 h 1160647"/>
                  <a:gd name="connsiteX37" fmla="*/ 398245 w 3031520"/>
                  <a:gd name="connsiteY37" fmla="*/ 702578 h 1160647"/>
                  <a:gd name="connsiteX38" fmla="*/ 405338 w 3031520"/>
                  <a:gd name="connsiteY38" fmla="*/ 702578 h 1160647"/>
                  <a:gd name="connsiteX39" fmla="*/ 405338 w 3031520"/>
                  <a:gd name="connsiteY39" fmla="*/ 700687 h 1160647"/>
                  <a:gd name="connsiteX40" fmla="*/ 405338 w 3031520"/>
                  <a:gd name="connsiteY40" fmla="*/ 687446 h 1160647"/>
                  <a:gd name="connsiteX41" fmla="*/ 406098 w 3031520"/>
                  <a:gd name="connsiteY41" fmla="*/ 687446 h 1160647"/>
                  <a:gd name="connsiteX42" fmla="*/ 411418 w 3031520"/>
                  <a:gd name="connsiteY42" fmla="*/ 687446 h 1160647"/>
                  <a:gd name="connsiteX43" fmla="*/ 411418 w 3031520"/>
                  <a:gd name="connsiteY43" fmla="*/ 686365 h 1160647"/>
                  <a:gd name="connsiteX44" fmla="*/ 411418 w 3031520"/>
                  <a:gd name="connsiteY44" fmla="*/ 678798 h 1160647"/>
                  <a:gd name="connsiteX45" fmla="*/ 413445 w 3031520"/>
                  <a:gd name="connsiteY45" fmla="*/ 678798 h 1160647"/>
                  <a:gd name="connsiteX46" fmla="*/ 427632 w 3031520"/>
                  <a:gd name="connsiteY46" fmla="*/ 678798 h 1160647"/>
                  <a:gd name="connsiteX47" fmla="*/ 427632 w 3031520"/>
                  <a:gd name="connsiteY47" fmla="*/ 679879 h 1160647"/>
                  <a:gd name="connsiteX48" fmla="*/ 427632 w 3031520"/>
                  <a:gd name="connsiteY48" fmla="*/ 687446 h 1160647"/>
                  <a:gd name="connsiteX49" fmla="*/ 449925 w 3031520"/>
                  <a:gd name="connsiteY49" fmla="*/ 687446 h 1160647"/>
                  <a:gd name="connsiteX50" fmla="*/ 449925 w 3031520"/>
                  <a:gd name="connsiteY50" fmla="*/ 685554 h 1160647"/>
                  <a:gd name="connsiteX51" fmla="*/ 449925 w 3031520"/>
                  <a:gd name="connsiteY51" fmla="*/ 672313 h 1160647"/>
                  <a:gd name="connsiteX52" fmla="*/ 451699 w 3031520"/>
                  <a:gd name="connsiteY52" fmla="*/ 672313 h 1160647"/>
                  <a:gd name="connsiteX53" fmla="*/ 464112 w 3031520"/>
                  <a:gd name="connsiteY53" fmla="*/ 672313 h 1160647"/>
                  <a:gd name="connsiteX54" fmla="*/ 464112 w 3031520"/>
                  <a:gd name="connsiteY54" fmla="*/ 696093 h 1160647"/>
                  <a:gd name="connsiteX55" fmla="*/ 465126 w 3031520"/>
                  <a:gd name="connsiteY55" fmla="*/ 696093 h 1160647"/>
                  <a:gd name="connsiteX56" fmla="*/ 472219 w 3031520"/>
                  <a:gd name="connsiteY56" fmla="*/ 696093 h 1160647"/>
                  <a:gd name="connsiteX57" fmla="*/ 472219 w 3031520"/>
                  <a:gd name="connsiteY57" fmla="*/ 695012 h 1160647"/>
                  <a:gd name="connsiteX58" fmla="*/ 472219 w 3031520"/>
                  <a:gd name="connsiteY58" fmla="*/ 687446 h 1160647"/>
                  <a:gd name="connsiteX59" fmla="*/ 473992 w 3031520"/>
                  <a:gd name="connsiteY59" fmla="*/ 687446 h 1160647"/>
                  <a:gd name="connsiteX60" fmla="*/ 486406 w 3031520"/>
                  <a:gd name="connsiteY60" fmla="*/ 687446 h 1160647"/>
                  <a:gd name="connsiteX61" fmla="*/ 486406 w 3031520"/>
                  <a:gd name="connsiteY61" fmla="*/ 713387 h 1160647"/>
                  <a:gd name="connsiteX62" fmla="*/ 488433 w 3031520"/>
                  <a:gd name="connsiteY62" fmla="*/ 713387 h 1160647"/>
                  <a:gd name="connsiteX63" fmla="*/ 502619 w 3031520"/>
                  <a:gd name="connsiteY63" fmla="*/ 713387 h 1160647"/>
                  <a:gd name="connsiteX64" fmla="*/ 502619 w 3031520"/>
                  <a:gd name="connsiteY64" fmla="*/ 715008 h 1160647"/>
                  <a:gd name="connsiteX65" fmla="*/ 502619 w 3031520"/>
                  <a:gd name="connsiteY65" fmla="*/ 726358 h 1160647"/>
                  <a:gd name="connsiteX66" fmla="*/ 503379 w 3031520"/>
                  <a:gd name="connsiteY66" fmla="*/ 726358 h 1160647"/>
                  <a:gd name="connsiteX67" fmla="*/ 508700 w 3031520"/>
                  <a:gd name="connsiteY67" fmla="*/ 726358 h 1160647"/>
                  <a:gd name="connsiteX68" fmla="*/ 508700 w 3031520"/>
                  <a:gd name="connsiteY68" fmla="*/ 725547 h 1160647"/>
                  <a:gd name="connsiteX69" fmla="*/ 508700 w 3031520"/>
                  <a:gd name="connsiteY69" fmla="*/ 719872 h 1160647"/>
                  <a:gd name="connsiteX70" fmla="*/ 539100 w 3031520"/>
                  <a:gd name="connsiteY70" fmla="*/ 719872 h 1160647"/>
                  <a:gd name="connsiteX71" fmla="*/ 539100 w 3031520"/>
                  <a:gd name="connsiteY71" fmla="*/ 743652 h 1160647"/>
                  <a:gd name="connsiteX72" fmla="*/ 540113 w 3031520"/>
                  <a:gd name="connsiteY72" fmla="*/ 743652 h 1160647"/>
                  <a:gd name="connsiteX73" fmla="*/ 547207 w 3031520"/>
                  <a:gd name="connsiteY73" fmla="*/ 743652 h 1160647"/>
                  <a:gd name="connsiteX74" fmla="*/ 547207 w 3031520"/>
                  <a:gd name="connsiteY74" fmla="*/ 744733 h 1160647"/>
                  <a:gd name="connsiteX75" fmla="*/ 547207 w 3031520"/>
                  <a:gd name="connsiteY75" fmla="*/ 752299 h 1160647"/>
                  <a:gd name="connsiteX76" fmla="*/ 547967 w 3031520"/>
                  <a:gd name="connsiteY76" fmla="*/ 752299 h 1160647"/>
                  <a:gd name="connsiteX77" fmla="*/ 553287 w 3031520"/>
                  <a:gd name="connsiteY77" fmla="*/ 752299 h 1160647"/>
                  <a:gd name="connsiteX78" fmla="*/ 553287 w 3031520"/>
                  <a:gd name="connsiteY78" fmla="*/ 750137 h 1160647"/>
                  <a:gd name="connsiteX79" fmla="*/ 553287 w 3031520"/>
                  <a:gd name="connsiteY79" fmla="*/ 735005 h 1160647"/>
                  <a:gd name="connsiteX80" fmla="*/ 554300 w 3031520"/>
                  <a:gd name="connsiteY80" fmla="*/ 735005 h 1160647"/>
                  <a:gd name="connsiteX81" fmla="*/ 561394 w 3031520"/>
                  <a:gd name="connsiteY81" fmla="*/ 735005 h 1160647"/>
                  <a:gd name="connsiteX82" fmla="*/ 561394 w 3031520"/>
                  <a:gd name="connsiteY82" fmla="*/ 736086 h 1160647"/>
                  <a:gd name="connsiteX83" fmla="*/ 561394 w 3031520"/>
                  <a:gd name="connsiteY83" fmla="*/ 743652 h 1160647"/>
                  <a:gd name="connsiteX84" fmla="*/ 566714 w 3031520"/>
                  <a:gd name="connsiteY84" fmla="*/ 741659 h 1160647"/>
                  <a:gd name="connsiteX85" fmla="*/ 567474 w 3031520"/>
                  <a:gd name="connsiteY85" fmla="*/ 740679 h 1160647"/>
                  <a:gd name="connsiteX86" fmla="*/ 567474 w 3031520"/>
                  <a:gd name="connsiteY86" fmla="*/ 735005 h 1160647"/>
                  <a:gd name="connsiteX87" fmla="*/ 605981 w 3031520"/>
                  <a:gd name="connsiteY87" fmla="*/ 735005 h 1160647"/>
                  <a:gd name="connsiteX88" fmla="*/ 605981 w 3031520"/>
                  <a:gd name="connsiteY88" fmla="*/ 758784 h 1160647"/>
                  <a:gd name="connsiteX89" fmla="*/ 608007 w 3031520"/>
                  <a:gd name="connsiteY89" fmla="*/ 758784 h 1160647"/>
                  <a:gd name="connsiteX90" fmla="*/ 622194 w 3031520"/>
                  <a:gd name="connsiteY90" fmla="*/ 758784 h 1160647"/>
                  <a:gd name="connsiteX91" fmla="*/ 622194 w 3031520"/>
                  <a:gd name="connsiteY91" fmla="*/ 759865 h 1160647"/>
                  <a:gd name="connsiteX92" fmla="*/ 622194 w 3031520"/>
                  <a:gd name="connsiteY92" fmla="*/ 767431 h 1160647"/>
                  <a:gd name="connsiteX93" fmla="*/ 623968 w 3031520"/>
                  <a:gd name="connsiteY93" fmla="*/ 767431 h 1160647"/>
                  <a:gd name="connsiteX94" fmla="*/ 636381 w 3031520"/>
                  <a:gd name="connsiteY94" fmla="*/ 767431 h 1160647"/>
                  <a:gd name="connsiteX95" fmla="*/ 636381 w 3031520"/>
                  <a:gd name="connsiteY95" fmla="*/ 743652 h 1160647"/>
                  <a:gd name="connsiteX96" fmla="*/ 637394 w 3031520"/>
                  <a:gd name="connsiteY96" fmla="*/ 743652 h 1160647"/>
                  <a:gd name="connsiteX97" fmla="*/ 644488 w 3031520"/>
                  <a:gd name="connsiteY97" fmla="*/ 743652 h 1160647"/>
                  <a:gd name="connsiteX98" fmla="*/ 644488 w 3031520"/>
                  <a:gd name="connsiteY98" fmla="*/ 711225 h 1160647"/>
                  <a:gd name="connsiteX99" fmla="*/ 645501 w 3031520"/>
                  <a:gd name="connsiteY99" fmla="*/ 711225 h 1160647"/>
                  <a:gd name="connsiteX100" fmla="*/ 652595 w 3031520"/>
                  <a:gd name="connsiteY100" fmla="*/ 711225 h 1160647"/>
                  <a:gd name="connsiteX101" fmla="*/ 652595 w 3031520"/>
                  <a:gd name="connsiteY101" fmla="*/ 709334 h 1160647"/>
                  <a:gd name="connsiteX102" fmla="*/ 652595 w 3031520"/>
                  <a:gd name="connsiteY102" fmla="*/ 696093 h 1160647"/>
                  <a:gd name="connsiteX103" fmla="*/ 651328 w 3031520"/>
                  <a:gd name="connsiteY103" fmla="*/ 694471 h 1160647"/>
                  <a:gd name="connsiteX104" fmla="*/ 656648 w 3031520"/>
                  <a:gd name="connsiteY104" fmla="*/ 683122 h 1160647"/>
                  <a:gd name="connsiteX105" fmla="*/ 664755 w 3031520"/>
                  <a:gd name="connsiteY105" fmla="*/ 711225 h 1160647"/>
                  <a:gd name="connsiteX106" fmla="*/ 665515 w 3031520"/>
                  <a:gd name="connsiteY106" fmla="*/ 711225 h 1160647"/>
                  <a:gd name="connsiteX107" fmla="*/ 670835 w 3031520"/>
                  <a:gd name="connsiteY107" fmla="*/ 711225 h 1160647"/>
                  <a:gd name="connsiteX108" fmla="*/ 670835 w 3031520"/>
                  <a:gd name="connsiteY108" fmla="*/ 605298 h 1160647"/>
                  <a:gd name="connsiteX109" fmla="*/ 672355 w 3031520"/>
                  <a:gd name="connsiteY109" fmla="*/ 605298 h 1160647"/>
                  <a:gd name="connsiteX110" fmla="*/ 682995 w 3031520"/>
                  <a:gd name="connsiteY110" fmla="*/ 605298 h 1160647"/>
                  <a:gd name="connsiteX111" fmla="*/ 682995 w 3031520"/>
                  <a:gd name="connsiteY111" fmla="*/ 557739 h 1160647"/>
                  <a:gd name="connsiteX112" fmla="*/ 709342 w 3031520"/>
                  <a:gd name="connsiteY112" fmla="*/ 557739 h 1160647"/>
                  <a:gd name="connsiteX113" fmla="*/ 709342 w 3031520"/>
                  <a:gd name="connsiteY113" fmla="*/ 536121 h 1160647"/>
                  <a:gd name="connsiteX114" fmla="*/ 743796 w 3031520"/>
                  <a:gd name="connsiteY114" fmla="*/ 536121 h 1160647"/>
                  <a:gd name="connsiteX115" fmla="*/ 743796 w 3031520"/>
                  <a:gd name="connsiteY115" fmla="*/ 538553 h 1160647"/>
                  <a:gd name="connsiteX116" fmla="*/ 743796 w 3031520"/>
                  <a:gd name="connsiteY116" fmla="*/ 555577 h 1160647"/>
                  <a:gd name="connsiteX117" fmla="*/ 746076 w 3031520"/>
                  <a:gd name="connsiteY117" fmla="*/ 555577 h 1160647"/>
                  <a:gd name="connsiteX118" fmla="*/ 762036 w 3031520"/>
                  <a:gd name="connsiteY118" fmla="*/ 555577 h 1160647"/>
                  <a:gd name="connsiteX119" fmla="*/ 762036 w 3031520"/>
                  <a:gd name="connsiteY119" fmla="*/ 603136 h 1160647"/>
                  <a:gd name="connsiteX120" fmla="*/ 763049 w 3031520"/>
                  <a:gd name="connsiteY120" fmla="*/ 603136 h 1160647"/>
                  <a:gd name="connsiteX121" fmla="*/ 770143 w 3031520"/>
                  <a:gd name="connsiteY121" fmla="*/ 603136 h 1160647"/>
                  <a:gd name="connsiteX122" fmla="*/ 784330 w 3031520"/>
                  <a:gd name="connsiteY122" fmla="*/ 607460 h 1160647"/>
                  <a:gd name="connsiteX123" fmla="*/ 784330 w 3031520"/>
                  <a:gd name="connsiteY123" fmla="*/ 646372 h 1160647"/>
                  <a:gd name="connsiteX124" fmla="*/ 785343 w 3031520"/>
                  <a:gd name="connsiteY124" fmla="*/ 646372 h 1160647"/>
                  <a:gd name="connsiteX125" fmla="*/ 792436 w 3031520"/>
                  <a:gd name="connsiteY125" fmla="*/ 646372 h 1160647"/>
                  <a:gd name="connsiteX126" fmla="*/ 792436 w 3031520"/>
                  <a:gd name="connsiteY126" fmla="*/ 647993 h 1160647"/>
                  <a:gd name="connsiteX127" fmla="*/ 792436 w 3031520"/>
                  <a:gd name="connsiteY127" fmla="*/ 659342 h 1160647"/>
                  <a:gd name="connsiteX128" fmla="*/ 794463 w 3031520"/>
                  <a:gd name="connsiteY128" fmla="*/ 659342 h 1160647"/>
                  <a:gd name="connsiteX129" fmla="*/ 808650 w 3031520"/>
                  <a:gd name="connsiteY129" fmla="*/ 659342 h 1160647"/>
                  <a:gd name="connsiteX130" fmla="*/ 814730 w 3031520"/>
                  <a:gd name="connsiteY130" fmla="*/ 665828 h 1160647"/>
                  <a:gd name="connsiteX131" fmla="*/ 814730 w 3031520"/>
                  <a:gd name="connsiteY131" fmla="*/ 687446 h 1160647"/>
                  <a:gd name="connsiteX132" fmla="*/ 817010 w 3031520"/>
                  <a:gd name="connsiteY132" fmla="*/ 687446 h 1160647"/>
                  <a:gd name="connsiteX133" fmla="*/ 832970 w 3031520"/>
                  <a:gd name="connsiteY133" fmla="*/ 687446 h 1160647"/>
                  <a:gd name="connsiteX134" fmla="*/ 832970 w 3031520"/>
                  <a:gd name="connsiteY134" fmla="*/ 688526 h 1160647"/>
                  <a:gd name="connsiteX135" fmla="*/ 832970 w 3031520"/>
                  <a:gd name="connsiteY135" fmla="*/ 696093 h 1160647"/>
                  <a:gd name="connsiteX136" fmla="*/ 834237 w 3031520"/>
                  <a:gd name="connsiteY136" fmla="*/ 696093 h 1160647"/>
                  <a:gd name="connsiteX137" fmla="*/ 843104 w 3031520"/>
                  <a:gd name="connsiteY137" fmla="*/ 696093 h 1160647"/>
                  <a:gd name="connsiteX138" fmla="*/ 843104 w 3031520"/>
                  <a:gd name="connsiteY138" fmla="*/ 698254 h 1160647"/>
                  <a:gd name="connsiteX139" fmla="*/ 843104 w 3031520"/>
                  <a:gd name="connsiteY139" fmla="*/ 713387 h 1160647"/>
                  <a:gd name="connsiteX140" fmla="*/ 847157 w 3031520"/>
                  <a:gd name="connsiteY140" fmla="*/ 711495 h 1160647"/>
                  <a:gd name="connsiteX141" fmla="*/ 847157 w 3031520"/>
                  <a:gd name="connsiteY141" fmla="*/ 698254 h 1160647"/>
                  <a:gd name="connsiteX142" fmla="*/ 848170 w 3031520"/>
                  <a:gd name="connsiteY142" fmla="*/ 698254 h 1160647"/>
                  <a:gd name="connsiteX143" fmla="*/ 855264 w 3031520"/>
                  <a:gd name="connsiteY143" fmla="*/ 698254 h 1160647"/>
                  <a:gd name="connsiteX144" fmla="*/ 855264 w 3031520"/>
                  <a:gd name="connsiteY144" fmla="*/ 699876 h 1160647"/>
                  <a:gd name="connsiteX145" fmla="*/ 855264 w 3031520"/>
                  <a:gd name="connsiteY145" fmla="*/ 711225 h 1160647"/>
                  <a:gd name="connsiteX146" fmla="*/ 856024 w 3031520"/>
                  <a:gd name="connsiteY146" fmla="*/ 711225 h 1160647"/>
                  <a:gd name="connsiteX147" fmla="*/ 861344 w 3031520"/>
                  <a:gd name="connsiteY147" fmla="*/ 711225 h 1160647"/>
                  <a:gd name="connsiteX148" fmla="*/ 909984 w 3031520"/>
                  <a:gd name="connsiteY148" fmla="*/ 706902 h 1160647"/>
                  <a:gd name="connsiteX149" fmla="*/ 909984 w 3031520"/>
                  <a:gd name="connsiteY149" fmla="*/ 708253 h 1160647"/>
                  <a:gd name="connsiteX150" fmla="*/ 909984 w 3031520"/>
                  <a:gd name="connsiteY150" fmla="*/ 717710 h 1160647"/>
                  <a:gd name="connsiteX151" fmla="*/ 910744 w 3031520"/>
                  <a:gd name="connsiteY151" fmla="*/ 717710 h 1160647"/>
                  <a:gd name="connsiteX152" fmla="*/ 916065 w 3031520"/>
                  <a:gd name="connsiteY152" fmla="*/ 717710 h 1160647"/>
                  <a:gd name="connsiteX153" fmla="*/ 916065 w 3031520"/>
                  <a:gd name="connsiteY153" fmla="*/ 719872 h 1160647"/>
                  <a:gd name="connsiteX154" fmla="*/ 916065 w 3031520"/>
                  <a:gd name="connsiteY154" fmla="*/ 735005 h 1160647"/>
                  <a:gd name="connsiteX155" fmla="*/ 918091 w 3031520"/>
                  <a:gd name="connsiteY155" fmla="*/ 733654 h 1160647"/>
                  <a:gd name="connsiteX156" fmla="*/ 932278 w 3031520"/>
                  <a:gd name="connsiteY156" fmla="*/ 724196 h 1160647"/>
                  <a:gd name="connsiteX157" fmla="*/ 938358 w 3031520"/>
                  <a:gd name="connsiteY157" fmla="*/ 683122 h 1160647"/>
                  <a:gd name="connsiteX158" fmla="*/ 939118 w 3031520"/>
                  <a:gd name="connsiteY158" fmla="*/ 682852 h 1160647"/>
                  <a:gd name="connsiteX159" fmla="*/ 944438 w 3031520"/>
                  <a:gd name="connsiteY159" fmla="*/ 680960 h 1160647"/>
                  <a:gd name="connsiteX160" fmla="*/ 946465 w 3031520"/>
                  <a:gd name="connsiteY160" fmla="*/ 611783 h 1160647"/>
                  <a:gd name="connsiteX161" fmla="*/ 948492 w 3031520"/>
                  <a:gd name="connsiteY161" fmla="*/ 680960 h 1160647"/>
                  <a:gd name="connsiteX162" fmla="*/ 949252 w 3031520"/>
                  <a:gd name="connsiteY162" fmla="*/ 681230 h 1160647"/>
                  <a:gd name="connsiteX163" fmla="*/ 954572 w 3031520"/>
                  <a:gd name="connsiteY163" fmla="*/ 683122 h 1160647"/>
                  <a:gd name="connsiteX164" fmla="*/ 954572 w 3031520"/>
                  <a:gd name="connsiteY164" fmla="*/ 596651 h 1160647"/>
                  <a:gd name="connsiteX165" fmla="*/ 958625 w 3031520"/>
                  <a:gd name="connsiteY165" fmla="*/ 564224 h 1160647"/>
                  <a:gd name="connsiteX166" fmla="*/ 997132 w 3031520"/>
                  <a:gd name="connsiteY166" fmla="*/ 564224 h 1160647"/>
                  <a:gd name="connsiteX167" fmla="*/ 997132 w 3031520"/>
                  <a:gd name="connsiteY167" fmla="*/ 596651 h 1160647"/>
                  <a:gd name="connsiteX168" fmla="*/ 997892 w 3031520"/>
                  <a:gd name="connsiteY168" fmla="*/ 596651 h 1160647"/>
                  <a:gd name="connsiteX169" fmla="*/ 1003212 w 3031520"/>
                  <a:gd name="connsiteY169" fmla="*/ 596651 h 1160647"/>
                  <a:gd name="connsiteX170" fmla="*/ 1003212 w 3031520"/>
                  <a:gd name="connsiteY170" fmla="*/ 514503 h 1160647"/>
                  <a:gd name="connsiteX171" fmla="*/ 1004986 w 3031520"/>
                  <a:gd name="connsiteY171" fmla="*/ 514503 h 1160647"/>
                  <a:gd name="connsiteX172" fmla="*/ 1017399 w 3031520"/>
                  <a:gd name="connsiteY172" fmla="*/ 514503 h 1160647"/>
                  <a:gd name="connsiteX173" fmla="*/ 1017399 w 3031520"/>
                  <a:gd name="connsiteY173" fmla="*/ 512612 h 1160647"/>
                  <a:gd name="connsiteX174" fmla="*/ 1017399 w 3031520"/>
                  <a:gd name="connsiteY174" fmla="*/ 499371 h 1160647"/>
                  <a:gd name="connsiteX175" fmla="*/ 1039693 w 3031520"/>
                  <a:gd name="connsiteY175" fmla="*/ 499371 h 1160647"/>
                  <a:gd name="connsiteX176" fmla="*/ 1039693 w 3031520"/>
                  <a:gd name="connsiteY176" fmla="*/ 498290 h 1160647"/>
                  <a:gd name="connsiteX177" fmla="*/ 1039693 w 3031520"/>
                  <a:gd name="connsiteY177" fmla="*/ 490724 h 1160647"/>
                  <a:gd name="connsiteX178" fmla="*/ 1041466 w 3031520"/>
                  <a:gd name="connsiteY178" fmla="*/ 490724 h 1160647"/>
                  <a:gd name="connsiteX179" fmla="*/ 1053880 w 3031520"/>
                  <a:gd name="connsiteY179" fmla="*/ 490724 h 1160647"/>
                  <a:gd name="connsiteX180" fmla="*/ 1053880 w 3031520"/>
                  <a:gd name="connsiteY180" fmla="*/ 491805 h 1160647"/>
                  <a:gd name="connsiteX181" fmla="*/ 1053880 w 3031520"/>
                  <a:gd name="connsiteY181" fmla="*/ 499371 h 1160647"/>
                  <a:gd name="connsiteX182" fmla="*/ 1054640 w 3031520"/>
                  <a:gd name="connsiteY182" fmla="*/ 499371 h 1160647"/>
                  <a:gd name="connsiteX183" fmla="*/ 1059960 w 3031520"/>
                  <a:gd name="connsiteY183" fmla="*/ 499371 h 1160647"/>
                  <a:gd name="connsiteX184" fmla="*/ 1070093 w 3031520"/>
                  <a:gd name="connsiteY184" fmla="*/ 495047 h 1160647"/>
                  <a:gd name="connsiteX185" fmla="*/ 1074146 w 3031520"/>
                  <a:gd name="connsiteY185" fmla="*/ 498290 h 1160647"/>
                  <a:gd name="connsiteX186" fmla="*/ 1074146 w 3031520"/>
                  <a:gd name="connsiteY186" fmla="*/ 490724 h 1160647"/>
                  <a:gd name="connsiteX187" fmla="*/ 1076426 w 3031520"/>
                  <a:gd name="connsiteY187" fmla="*/ 490724 h 1160647"/>
                  <a:gd name="connsiteX188" fmla="*/ 1092387 w 3031520"/>
                  <a:gd name="connsiteY188" fmla="*/ 490724 h 1160647"/>
                  <a:gd name="connsiteX189" fmla="*/ 1092387 w 3031520"/>
                  <a:gd name="connsiteY189" fmla="*/ 491805 h 1160647"/>
                  <a:gd name="connsiteX190" fmla="*/ 1092387 w 3031520"/>
                  <a:gd name="connsiteY190" fmla="*/ 499371 h 1160647"/>
                  <a:gd name="connsiteX191" fmla="*/ 1122787 w 3031520"/>
                  <a:gd name="connsiteY191" fmla="*/ 499371 h 1160647"/>
                  <a:gd name="connsiteX192" fmla="*/ 1122787 w 3031520"/>
                  <a:gd name="connsiteY192" fmla="*/ 500992 h 1160647"/>
                  <a:gd name="connsiteX193" fmla="*/ 1122787 w 3031520"/>
                  <a:gd name="connsiteY193" fmla="*/ 512342 h 1160647"/>
                  <a:gd name="connsiteX194" fmla="*/ 1149134 w 3031520"/>
                  <a:gd name="connsiteY194" fmla="*/ 512342 h 1160647"/>
                  <a:gd name="connsiteX195" fmla="*/ 1149134 w 3031520"/>
                  <a:gd name="connsiteY195" fmla="*/ 542606 h 1160647"/>
                  <a:gd name="connsiteX196" fmla="*/ 1149894 w 3031520"/>
                  <a:gd name="connsiteY196" fmla="*/ 542606 h 1160647"/>
                  <a:gd name="connsiteX197" fmla="*/ 1155214 w 3031520"/>
                  <a:gd name="connsiteY197" fmla="*/ 542606 h 1160647"/>
                  <a:gd name="connsiteX198" fmla="*/ 1155214 w 3031520"/>
                  <a:gd name="connsiteY198" fmla="*/ 543687 h 1160647"/>
                  <a:gd name="connsiteX199" fmla="*/ 1155214 w 3031520"/>
                  <a:gd name="connsiteY199" fmla="*/ 551254 h 1160647"/>
                  <a:gd name="connsiteX200" fmla="*/ 1159268 w 3031520"/>
                  <a:gd name="connsiteY200" fmla="*/ 581518 h 1160647"/>
                  <a:gd name="connsiteX201" fmla="*/ 1160028 w 3031520"/>
                  <a:gd name="connsiteY201" fmla="*/ 581518 h 1160647"/>
                  <a:gd name="connsiteX202" fmla="*/ 1165348 w 3031520"/>
                  <a:gd name="connsiteY202" fmla="*/ 581518 h 1160647"/>
                  <a:gd name="connsiteX203" fmla="*/ 1165348 w 3031520"/>
                  <a:gd name="connsiteY203" fmla="*/ 582329 h 1160647"/>
                  <a:gd name="connsiteX204" fmla="*/ 1165348 w 3031520"/>
                  <a:gd name="connsiteY204" fmla="*/ 588004 h 1160647"/>
                  <a:gd name="connsiteX205" fmla="*/ 1166361 w 3031520"/>
                  <a:gd name="connsiteY205" fmla="*/ 588004 h 1160647"/>
                  <a:gd name="connsiteX206" fmla="*/ 1173454 w 3031520"/>
                  <a:gd name="connsiteY206" fmla="*/ 588004 h 1160647"/>
                  <a:gd name="connsiteX207" fmla="*/ 1173454 w 3031520"/>
                  <a:gd name="connsiteY207" fmla="*/ 618269 h 1160647"/>
                  <a:gd name="connsiteX208" fmla="*/ 1175481 w 3031520"/>
                  <a:gd name="connsiteY208" fmla="*/ 618269 h 1160647"/>
                  <a:gd name="connsiteX209" fmla="*/ 1189668 w 3031520"/>
                  <a:gd name="connsiteY209" fmla="*/ 618269 h 1160647"/>
                  <a:gd name="connsiteX210" fmla="*/ 1189668 w 3031520"/>
                  <a:gd name="connsiteY210" fmla="*/ 642048 h 1160647"/>
                  <a:gd name="connsiteX211" fmla="*/ 1191695 w 3031520"/>
                  <a:gd name="connsiteY211" fmla="*/ 643669 h 1160647"/>
                  <a:gd name="connsiteX212" fmla="*/ 1191695 w 3031520"/>
                  <a:gd name="connsiteY212" fmla="*/ 655019 h 1160647"/>
                  <a:gd name="connsiteX213" fmla="*/ 1192455 w 3031520"/>
                  <a:gd name="connsiteY213" fmla="*/ 655019 h 1160647"/>
                  <a:gd name="connsiteX214" fmla="*/ 1197775 w 3031520"/>
                  <a:gd name="connsiteY214" fmla="*/ 655019 h 1160647"/>
                  <a:gd name="connsiteX215" fmla="*/ 1197775 w 3031520"/>
                  <a:gd name="connsiteY215" fmla="*/ 678798 h 1160647"/>
                  <a:gd name="connsiteX216" fmla="*/ 1199041 w 3031520"/>
                  <a:gd name="connsiteY216" fmla="*/ 678798 h 1160647"/>
                  <a:gd name="connsiteX217" fmla="*/ 1207908 w 3031520"/>
                  <a:gd name="connsiteY217" fmla="*/ 678798 h 1160647"/>
                  <a:gd name="connsiteX218" fmla="*/ 1209935 w 3031520"/>
                  <a:gd name="connsiteY218" fmla="*/ 682852 h 1160647"/>
                  <a:gd name="connsiteX219" fmla="*/ 1209935 w 3031520"/>
                  <a:gd name="connsiteY219" fmla="*/ 696093 h 1160647"/>
                  <a:gd name="connsiteX220" fmla="*/ 1211455 w 3031520"/>
                  <a:gd name="connsiteY220" fmla="*/ 694201 h 1160647"/>
                  <a:gd name="connsiteX221" fmla="*/ 1222095 w 3031520"/>
                  <a:gd name="connsiteY221" fmla="*/ 680960 h 1160647"/>
                  <a:gd name="connsiteX222" fmla="*/ 1250469 w 3031520"/>
                  <a:gd name="connsiteY222" fmla="*/ 680960 h 1160647"/>
                  <a:gd name="connsiteX223" fmla="*/ 1250469 w 3031520"/>
                  <a:gd name="connsiteY223" fmla="*/ 767431 h 1160647"/>
                  <a:gd name="connsiteX224" fmla="*/ 1251229 w 3031520"/>
                  <a:gd name="connsiteY224" fmla="*/ 767431 h 1160647"/>
                  <a:gd name="connsiteX225" fmla="*/ 1256549 w 3031520"/>
                  <a:gd name="connsiteY225" fmla="*/ 767431 h 1160647"/>
                  <a:gd name="connsiteX226" fmla="*/ 1257309 w 3031520"/>
                  <a:gd name="connsiteY226" fmla="*/ 766080 h 1160647"/>
                  <a:gd name="connsiteX227" fmla="*/ 1262629 w 3031520"/>
                  <a:gd name="connsiteY227" fmla="*/ 756622 h 1160647"/>
                  <a:gd name="connsiteX228" fmla="*/ 1262629 w 3031520"/>
                  <a:gd name="connsiteY228" fmla="*/ 758514 h 1160647"/>
                  <a:gd name="connsiteX229" fmla="*/ 1262629 w 3031520"/>
                  <a:gd name="connsiteY229" fmla="*/ 771755 h 1160647"/>
                  <a:gd name="connsiteX230" fmla="*/ 1266682 w 3031520"/>
                  <a:gd name="connsiteY230" fmla="*/ 726358 h 1160647"/>
                  <a:gd name="connsiteX231" fmla="*/ 1267442 w 3031520"/>
                  <a:gd name="connsiteY231" fmla="*/ 726358 h 1160647"/>
                  <a:gd name="connsiteX232" fmla="*/ 1272762 w 3031520"/>
                  <a:gd name="connsiteY232" fmla="*/ 726358 h 1160647"/>
                  <a:gd name="connsiteX233" fmla="*/ 1272762 w 3031520"/>
                  <a:gd name="connsiteY233" fmla="*/ 661504 h 1160647"/>
                  <a:gd name="connsiteX234" fmla="*/ 1273776 w 3031520"/>
                  <a:gd name="connsiteY234" fmla="*/ 661504 h 1160647"/>
                  <a:gd name="connsiteX235" fmla="*/ 1280869 w 3031520"/>
                  <a:gd name="connsiteY235" fmla="*/ 661504 h 1160647"/>
                  <a:gd name="connsiteX236" fmla="*/ 1293029 w 3031520"/>
                  <a:gd name="connsiteY236" fmla="*/ 618269 h 1160647"/>
                  <a:gd name="connsiteX237" fmla="*/ 1294296 w 3031520"/>
                  <a:gd name="connsiteY237" fmla="*/ 618269 h 1160647"/>
                  <a:gd name="connsiteX238" fmla="*/ 1303163 w 3031520"/>
                  <a:gd name="connsiteY238" fmla="*/ 618269 h 1160647"/>
                  <a:gd name="connsiteX239" fmla="*/ 1313296 w 3031520"/>
                  <a:gd name="connsiteY239" fmla="*/ 661504 h 1160647"/>
                  <a:gd name="connsiteX240" fmla="*/ 1314309 w 3031520"/>
                  <a:gd name="connsiteY240" fmla="*/ 661504 h 1160647"/>
                  <a:gd name="connsiteX241" fmla="*/ 1321403 w 3031520"/>
                  <a:gd name="connsiteY241" fmla="*/ 661504 h 1160647"/>
                  <a:gd name="connsiteX242" fmla="*/ 1321403 w 3031520"/>
                  <a:gd name="connsiteY242" fmla="*/ 700416 h 1160647"/>
                  <a:gd name="connsiteX243" fmla="*/ 1323176 w 3031520"/>
                  <a:gd name="connsiteY243" fmla="*/ 700416 h 1160647"/>
                  <a:gd name="connsiteX244" fmla="*/ 1335590 w 3031520"/>
                  <a:gd name="connsiteY244" fmla="*/ 700416 h 1160647"/>
                  <a:gd name="connsiteX245" fmla="*/ 1335590 w 3031520"/>
                  <a:gd name="connsiteY245" fmla="*/ 702578 h 1160647"/>
                  <a:gd name="connsiteX246" fmla="*/ 1335590 w 3031520"/>
                  <a:gd name="connsiteY246" fmla="*/ 717710 h 1160647"/>
                  <a:gd name="connsiteX247" fmla="*/ 1339643 w 3031520"/>
                  <a:gd name="connsiteY247" fmla="*/ 715549 h 1160647"/>
                  <a:gd name="connsiteX248" fmla="*/ 1339643 w 3031520"/>
                  <a:gd name="connsiteY248" fmla="*/ 700416 h 1160647"/>
                  <a:gd name="connsiteX249" fmla="*/ 1341163 w 3031520"/>
                  <a:gd name="connsiteY249" fmla="*/ 700416 h 1160647"/>
                  <a:gd name="connsiteX250" fmla="*/ 1351803 w 3031520"/>
                  <a:gd name="connsiteY250" fmla="*/ 700416 h 1160647"/>
                  <a:gd name="connsiteX251" fmla="*/ 1351803 w 3031520"/>
                  <a:gd name="connsiteY251" fmla="*/ 702037 h 1160647"/>
                  <a:gd name="connsiteX252" fmla="*/ 1351803 w 3031520"/>
                  <a:gd name="connsiteY252" fmla="*/ 713387 h 1160647"/>
                  <a:gd name="connsiteX253" fmla="*/ 1382204 w 3031520"/>
                  <a:gd name="connsiteY253" fmla="*/ 713387 h 1160647"/>
                  <a:gd name="connsiteX254" fmla="*/ 1382204 w 3031520"/>
                  <a:gd name="connsiteY254" fmla="*/ 676637 h 1160647"/>
                  <a:gd name="connsiteX255" fmla="*/ 1383470 w 3031520"/>
                  <a:gd name="connsiteY255" fmla="*/ 676637 h 1160647"/>
                  <a:gd name="connsiteX256" fmla="*/ 1392337 w 3031520"/>
                  <a:gd name="connsiteY256" fmla="*/ 676637 h 1160647"/>
                  <a:gd name="connsiteX257" fmla="*/ 1392337 w 3031520"/>
                  <a:gd name="connsiteY257" fmla="*/ 698254 h 1160647"/>
                  <a:gd name="connsiteX258" fmla="*/ 1394364 w 3031520"/>
                  <a:gd name="connsiteY258" fmla="*/ 665828 h 1160647"/>
                  <a:gd name="connsiteX259" fmla="*/ 1416657 w 3031520"/>
                  <a:gd name="connsiteY259" fmla="*/ 665828 h 1160647"/>
                  <a:gd name="connsiteX260" fmla="*/ 1416657 w 3031520"/>
                  <a:gd name="connsiteY260" fmla="*/ 664206 h 1160647"/>
                  <a:gd name="connsiteX261" fmla="*/ 1416657 w 3031520"/>
                  <a:gd name="connsiteY261" fmla="*/ 652857 h 1160647"/>
                  <a:gd name="connsiteX262" fmla="*/ 1417417 w 3031520"/>
                  <a:gd name="connsiteY262" fmla="*/ 652857 h 1160647"/>
                  <a:gd name="connsiteX263" fmla="*/ 1422737 w 3031520"/>
                  <a:gd name="connsiteY263" fmla="*/ 652857 h 1160647"/>
                  <a:gd name="connsiteX264" fmla="*/ 1422737 w 3031520"/>
                  <a:gd name="connsiteY264" fmla="*/ 650966 h 1160647"/>
                  <a:gd name="connsiteX265" fmla="*/ 1422737 w 3031520"/>
                  <a:gd name="connsiteY265" fmla="*/ 637725 h 1160647"/>
                  <a:gd name="connsiteX266" fmla="*/ 1426791 w 3031520"/>
                  <a:gd name="connsiteY266" fmla="*/ 644210 h 1160647"/>
                  <a:gd name="connsiteX267" fmla="*/ 1429071 w 3031520"/>
                  <a:gd name="connsiteY267" fmla="*/ 644210 h 1160647"/>
                  <a:gd name="connsiteX268" fmla="*/ 1445031 w 3031520"/>
                  <a:gd name="connsiteY268" fmla="*/ 644210 h 1160647"/>
                  <a:gd name="connsiteX269" fmla="*/ 1445031 w 3031520"/>
                  <a:gd name="connsiteY269" fmla="*/ 643399 h 1160647"/>
                  <a:gd name="connsiteX270" fmla="*/ 1445031 w 3031520"/>
                  <a:gd name="connsiteY270" fmla="*/ 637725 h 1160647"/>
                  <a:gd name="connsiteX271" fmla="*/ 1445791 w 3031520"/>
                  <a:gd name="connsiteY271" fmla="*/ 637725 h 1160647"/>
                  <a:gd name="connsiteX272" fmla="*/ 1451111 w 3031520"/>
                  <a:gd name="connsiteY272" fmla="*/ 637725 h 1160647"/>
                  <a:gd name="connsiteX273" fmla="*/ 1451111 w 3031520"/>
                  <a:gd name="connsiteY273" fmla="*/ 639076 h 1160647"/>
                  <a:gd name="connsiteX274" fmla="*/ 1451111 w 3031520"/>
                  <a:gd name="connsiteY274" fmla="*/ 648534 h 1160647"/>
                  <a:gd name="connsiteX275" fmla="*/ 1489618 w 3031520"/>
                  <a:gd name="connsiteY275" fmla="*/ 648534 h 1160647"/>
                  <a:gd name="connsiteX276" fmla="*/ 1489618 w 3031520"/>
                  <a:gd name="connsiteY276" fmla="*/ 786887 h 1160647"/>
                  <a:gd name="connsiteX277" fmla="*/ 1491138 w 3031520"/>
                  <a:gd name="connsiteY277" fmla="*/ 786887 h 1160647"/>
                  <a:gd name="connsiteX278" fmla="*/ 1501778 w 3031520"/>
                  <a:gd name="connsiteY278" fmla="*/ 786887 h 1160647"/>
                  <a:gd name="connsiteX279" fmla="*/ 1501778 w 3031520"/>
                  <a:gd name="connsiteY279" fmla="*/ 773917 h 1160647"/>
                  <a:gd name="connsiteX280" fmla="*/ 1505832 w 3031520"/>
                  <a:gd name="connsiteY280" fmla="*/ 773917 h 1160647"/>
                  <a:gd name="connsiteX281" fmla="*/ 1505832 w 3031520"/>
                  <a:gd name="connsiteY281" fmla="*/ 786887 h 1160647"/>
                  <a:gd name="connsiteX282" fmla="*/ 1536232 w 3031520"/>
                  <a:gd name="connsiteY282" fmla="*/ 786887 h 1160647"/>
                  <a:gd name="connsiteX283" fmla="*/ 1536232 w 3031520"/>
                  <a:gd name="connsiteY283" fmla="*/ 756622 h 1160647"/>
                  <a:gd name="connsiteX284" fmla="*/ 1548392 w 3031520"/>
                  <a:gd name="connsiteY284" fmla="*/ 756622 h 1160647"/>
                  <a:gd name="connsiteX285" fmla="*/ 1560552 w 3031520"/>
                  <a:gd name="connsiteY285" fmla="*/ 754461 h 1160647"/>
                  <a:gd name="connsiteX286" fmla="*/ 1564606 w 3031520"/>
                  <a:gd name="connsiteY286" fmla="*/ 756622 h 1160647"/>
                  <a:gd name="connsiteX287" fmla="*/ 1574739 w 3031520"/>
                  <a:gd name="connsiteY287" fmla="*/ 756622 h 1160647"/>
                  <a:gd name="connsiteX288" fmla="*/ 1574739 w 3031520"/>
                  <a:gd name="connsiteY288" fmla="*/ 786887 h 1160647"/>
                  <a:gd name="connsiteX289" fmla="*/ 1582846 w 3031520"/>
                  <a:gd name="connsiteY289" fmla="*/ 786887 h 1160647"/>
                  <a:gd name="connsiteX290" fmla="*/ 1582846 w 3031520"/>
                  <a:gd name="connsiteY290" fmla="*/ 804182 h 1160647"/>
                  <a:gd name="connsiteX291" fmla="*/ 1592182 w 3031520"/>
                  <a:gd name="connsiteY291" fmla="*/ 805087 h 1160647"/>
                  <a:gd name="connsiteX292" fmla="*/ 1605140 w 3031520"/>
                  <a:gd name="connsiteY292" fmla="*/ 805087 h 1160647"/>
                  <a:gd name="connsiteX293" fmla="*/ 1605140 w 3031520"/>
                  <a:gd name="connsiteY293" fmla="*/ 789049 h 1160647"/>
                  <a:gd name="connsiteX294" fmla="*/ 1673096 w 3031520"/>
                  <a:gd name="connsiteY294" fmla="*/ 789049 h 1160647"/>
                  <a:gd name="connsiteX295" fmla="*/ 1673096 w 3031520"/>
                  <a:gd name="connsiteY295" fmla="*/ 703796 h 1160647"/>
                  <a:gd name="connsiteX296" fmla="*/ 1745104 w 3031520"/>
                  <a:gd name="connsiteY296" fmla="*/ 703796 h 1160647"/>
                  <a:gd name="connsiteX297" fmla="*/ 1745104 w 3031520"/>
                  <a:gd name="connsiteY297" fmla="*/ 782564 h 1160647"/>
                  <a:gd name="connsiteX298" fmla="*/ 1747008 w 3031520"/>
                  <a:gd name="connsiteY298" fmla="*/ 782564 h 1160647"/>
                  <a:gd name="connsiteX299" fmla="*/ 1748250 w 3031520"/>
                  <a:gd name="connsiteY299" fmla="*/ 805087 h 1160647"/>
                  <a:gd name="connsiteX300" fmla="*/ 1757926 w 3031520"/>
                  <a:gd name="connsiteY300" fmla="*/ 805087 h 1160647"/>
                  <a:gd name="connsiteX301" fmla="*/ 1759168 w 3031520"/>
                  <a:gd name="connsiteY301" fmla="*/ 782564 h 1160647"/>
                  <a:gd name="connsiteX302" fmla="*/ 1765248 w 3031520"/>
                  <a:gd name="connsiteY302" fmla="*/ 782564 h 1160647"/>
                  <a:gd name="connsiteX303" fmla="*/ 1766490 w 3031520"/>
                  <a:gd name="connsiteY303" fmla="*/ 805087 h 1160647"/>
                  <a:gd name="connsiteX304" fmla="*/ 1817112 w 3031520"/>
                  <a:gd name="connsiteY304" fmla="*/ 805087 h 1160647"/>
                  <a:gd name="connsiteX305" fmla="*/ 1817112 w 3031520"/>
                  <a:gd name="connsiteY305" fmla="*/ 642059 h 1160647"/>
                  <a:gd name="connsiteX306" fmla="*/ 2014439 w 3031520"/>
                  <a:gd name="connsiteY306" fmla="*/ 642059 h 1160647"/>
                  <a:gd name="connsiteX307" fmla="*/ 2014439 w 3031520"/>
                  <a:gd name="connsiteY307" fmla="*/ 805087 h 1160647"/>
                  <a:gd name="connsiteX308" fmla="*/ 2033136 w 3031520"/>
                  <a:gd name="connsiteY308" fmla="*/ 805087 h 1160647"/>
                  <a:gd name="connsiteX309" fmla="*/ 2033136 w 3031520"/>
                  <a:gd name="connsiteY309" fmla="*/ 722394 h 1160647"/>
                  <a:gd name="connsiteX310" fmla="*/ 2128256 w 3031520"/>
                  <a:gd name="connsiteY310" fmla="*/ 722394 h 1160647"/>
                  <a:gd name="connsiteX311" fmla="*/ 2140186 w 3031520"/>
                  <a:gd name="connsiteY311" fmla="*/ 404253 h 1160647"/>
                  <a:gd name="connsiteX312" fmla="*/ 2128026 w 3031520"/>
                  <a:gd name="connsiteY312" fmla="*/ 382635 h 1160647"/>
                  <a:gd name="connsiteX313" fmla="*/ 2121946 w 3031520"/>
                  <a:gd name="connsiteY313" fmla="*/ 378311 h 1160647"/>
                  <a:gd name="connsiteX314" fmla="*/ 2130053 w 3031520"/>
                  <a:gd name="connsiteY314" fmla="*/ 354532 h 1160647"/>
                  <a:gd name="connsiteX315" fmla="*/ 2130053 w 3031520"/>
                  <a:gd name="connsiteY315" fmla="*/ 337238 h 1160647"/>
                  <a:gd name="connsiteX316" fmla="*/ 2144240 w 3031520"/>
                  <a:gd name="connsiteY316" fmla="*/ 337238 h 1160647"/>
                  <a:gd name="connsiteX317" fmla="*/ 2144240 w 3031520"/>
                  <a:gd name="connsiteY317" fmla="*/ 315620 h 1160647"/>
                  <a:gd name="connsiteX318" fmla="*/ 2146266 w 3031520"/>
                  <a:gd name="connsiteY318" fmla="*/ 311296 h 1160647"/>
                  <a:gd name="connsiteX319" fmla="*/ 2146266 w 3031520"/>
                  <a:gd name="connsiteY319" fmla="*/ 233472 h 1160647"/>
                  <a:gd name="connsiteX320" fmla="*/ 2144240 w 3031520"/>
                  <a:gd name="connsiteY320" fmla="*/ 226987 h 1160647"/>
                  <a:gd name="connsiteX321" fmla="*/ 2150320 w 3031520"/>
                  <a:gd name="connsiteY321" fmla="*/ 220501 h 1160647"/>
                  <a:gd name="connsiteX322" fmla="*/ 2150320 w 3031520"/>
                  <a:gd name="connsiteY322" fmla="*/ 162133 h 1160647"/>
                  <a:gd name="connsiteX323" fmla="*/ 2152346 w 3031520"/>
                  <a:gd name="connsiteY323" fmla="*/ 157810 h 1160647"/>
                  <a:gd name="connsiteX324" fmla="*/ 2152346 w 3031520"/>
                  <a:gd name="connsiteY324" fmla="*/ 101604 h 1160647"/>
                  <a:gd name="connsiteX325" fmla="*/ 2154373 w 3031520"/>
                  <a:gd name="connsiteY325" fmla="*/ 82148 h 1160647"/>
                  <a:gd name="connsiteX326" fmla="*/ 2158427 w 3031520"/>
                  <a:gd name="connsiteY326" fmla="*/ 99442 h 1160647"/>
                  <a:gd name="connsiteX327" fmla="*/ 2160453 w 3031520"/>
                  <a:gd name="connsiteY327" fmla="*/ 157810 h 1160647"/>
                  <a:gd name="connsiteX328" fmla="*/ 2162480 w 3031520"/>
                  <a:gd name="connsiteY328" fmla="*/ 220501 h 1160647"/>
                  <a:gd name="connsiteX329" fmla="*/ 2168560 w 3031520"/>
                  <a:gd name="connsiteY329" fmla="*/ 226987 h 1160647"/>
                  <a:gd name="connsiteX330" fmla="*/ 2166533 w 3031520"/>
                  <a:gd name="connsiteY330" fmla="*/ 233472 h 1160647"/>
                  <a:gd name="connsiteX331" fmla="*/ 2166533 w 3031520"/>
                  <a:gd name="connsiteY331" fmla="*/ 311296 h 1160647"/>
                  <a:gd name="connsiteX332" fmla="*/ 2168560 w 3031520"/>
                  <a:gd name="connsiteY332" fmla="*/ 315620 h 1160647"/>
                  <a:gd name="connsiteX333" fmla="*/ 2168560 w 3031520"/>
                  <a:gd name="connsiteY333" fmla="*/ 337238 h 1160647"/>
                  <a:gd name="connsiteX334" fmla="*/ 2182747 w 3031520"/>
                  <a:gd name="connsiteY334" fmla="*/ 337238 h 1160647"/>
                  <a:gd name="connsiteX335" fmla="*/ 2182747 w 3031520"/>
                  <a:gd name="connsiteY335" fmla="*/ 354532 h 1160647"/>
                  <a:gd name="connsiteX336" fmla="*/ 2190854 w 3031520"/>
                  <a:gd name="connsiteY336" fmla="*/ 378311 h 1160647"/>
                  <a:gd name="connsiteX337" fmla="*/ 2184774 w 3031520"/>
                  <a:gd name="connsiteY337" fmla="*/ 382635 h 1160647"/>
                  <a:gd name="connsiteX338" fmla="*/ 2172613 w 3031520"/>
                  <a:gd name="connsiteY338" fmla="*/ 404253 h 1160647"/>
                  <a:gd name="connsiteX339" fmla="*/ 2180720 w 3031520"/>
                  <a:gd name="connsiteY339" fmla="*/ 657181 h 1160647"/>
                  <a:gd name="connsiteX340" fmla="*/ 2245574 w 3031520"/>
                  <a:gd name="connsiteY340" fmla="*/ 657181 h 1160647"/>
                  <a:gd name="connsiteX341" fmla="*/ 2245574 w 3031520"/>
                  <a:gd name="connsiteY341" fmla="*/ 732843 h 1160647"/>
                  <a:gd name="connsiteX342" fmla="*/ 2253681 w 3031520"/>
                  <a:gd name="connsiteY342" fmla="*/ 732843 h 1160647"/>
                  <a:gd name="connsiteX343" fmla="*/ 2255708 w 3031520"/>
                  <a:gd name="connsiteY343" fmla="*/ 726358 h 1160647"/>
                  <a:gd name="connsiteX344" fmla="*/ 2261788 w 3031520"/>
                  <a:gd name="connsiteY344" fmla="*/ 726358 h 1160647"/>
                  <a:gd name="connsiteX345" fmla="*/ 2263815 w 3031520"/>
                  <a:gd name="connsiteY345" fmla="*/ 735005 h 1160647"/>
                  <a:gd name="connsiteX346" fmla="*/ 2275975 w 3031520"/>
                  <a:gd name="connsiteY346" fmla="*/ 735005 h 1160647"/>
                  <a:gd name="connsiteX347" fmla="*/ 2275975 w 3031520"/>
                  <a:gd name="connsiteY347" fmla="*/ 728519 h 1160647"/>
                  <a:gd name="connsiteX348" fmla="*/ 2298268 w 3031520"/>
                  <a:gd name="connsiteY348" fmla="*/ 728519 h 1160647"/>
                  <a:gd name="connsiteX349" fmla="*/ 2298268 w 3031520"/>
                  <a:gd name="connsiteY349" fmla="*/ 735005 h 1160647"/>
                  <a:gd name="connsiteX350" fmla="*/ 2318535 w 3031520"/>
                  <a:gd name="connsiteY350" fmla="*/ 735005 h 1160647"/>
                  <a:gd name="connsiteX351" fmla="*/ 2318535 w 3031520"/>
                  <a:gd name="connsiteY351" fmla="*/ 780402 h 1160647"/>
                  <a:gd name="connsiteX352" fmla="*/ 2332722 w 3031520"/>
                  <a:gd name="connsiteY352" fmla="*/ 780402 h 1160647"/>
                  <a:gd name="connsiteX353" fmla="*/ 2332722 w 3031520"/>
                  <a:gd name="connsiteY353" fmla="*/ 767431 h 1160647"/>
                  <a:gd name="connsiteX354" fmla="*/ 2348936 w 3031520"/>
                  <a:gd name="connsiteY354" fmla="*/ 767431 h 1160647"/>
                  <a:gd name="connsiteX355" fmla="*/ 2348936 w 3031520"/>
                  <a:gd name="connsiteY355" fmla="*/ 588004 h 1160647"/>
                  <a:gd name="connsiteX356" fmla="*/ 2355016 w 3031520"/>
                  <a:gd name="connsiteY356" fmla="*/ 581518 h 1160647"/>
                  <a:gd name="connsiteX357" fmla="*/ 2427977 w 3031520"/>
                  <a:gd name="connsiteY357" fmla="*/ 581518 h 1160647"/>
                  <a:gd name="connsiteX358" fmla="*/ 2427977 w 3031520"/>
                  <a:gd name="connsiteY358" fmla="*/ 590166 h 1160647"/>
                  <a:gd name="connsiteX359" fmla="*/ 2438110 w 3031520"/>
                  <a:gd name="connsiteY359" fmla="*/ 590166 h 1160647"/>
                  <a:gd name="connsiteX360" fmla="*/ 2438110 w 3031520"/>
                  <a:gd name="connsiteY360" fmla="*/ 704740 h 1160647"/>
                  <a:gd name="connsiteX361" fmla="*/ 2460404 w 3031520"/>
                  <a:gd name="connsiteY361" fmla="*/ 704740 h 1160647"/>
                  <a:gd name="connsiteX362" fmla="*/ 2460404 w 3031520"/>
                  <a:gd name="connsiteY362" fmla="*/ 637725 h 1160647"/>
                  <a:gd name="connsiteX363" fmla="*/ 2486751 w 3031520"/>
                  <a:gd name="connsiteY363" fmla="*/ 637725 h 1160647"/>
                  <a:gd name="connsiteX364" fmla="*/ 2490804 w 3031520"/>
                  <a:gd name="connsiteY364" fmla="*/ 633401 h 1160647"/>
                  <a:gd name="connsiteX365" fmla="*/ 2498911 w 3031520"/>
                  <a:gd name="connsiteY365" fmla="*/ 633401 h 1160647"/>
                  <a:gd name="connsiteX366" fmla="*/ 2502964 w 3031520"/>
                  <a:gd name="connsiteY366" fmla="*/ 637725 h 1160647"/>
                  <a:gd name="connsiteX367" fmla="*/ 2525258 w 3031520"/>
                  <a:gd name="connsiteY367" fmla="*/ 637725 h 1160647"/>
                  <a:gd name="connsiteX368" fmla="*/ 2525258 w 3031520"/>
                  <a:gd name="connsiteY368" fmla="*/ 520989 h 1160647"/>
                  <a:gd name="connsiteX369" fmla="*/ 2582005 w 3031520"/>
                  <a:gd name="connsiteY369" fmla="*/ 510180 h 1160647"/>
                  <a:gd name="connsiteX370" fmla="*/ 2582005 w 3031520"/>
                  <a:gd name="connsiteY370" fmla="*/ 511261 h 1160647"/>
                  <a:gd name="connsiteX371" fmla="*/ 2582005 w 3031520"/>
                  <a:gd name="connsiteY371" fmla="*/ 518827 h 1160647"/>
                  <a:gd name="connsiteX372" fmla="*/ 2608352 w 3031520"/>
                  <a:gd name="connsiteY372" fmla="*/ 518827 h 1160647"/>
                  <a:gd name="connsiteX373" fmla="*/ 2608352 w 3031520"/>
                  <a:gd name="connsiteY373" fmla="*/ 773917 h 1160647"/>
                  <a:gd name="connsiteX374" fmla="*/ 2630646 w 3031520"/>
                  <a:gd name="connsiteY374" fmla="*/ 773917 h 1160647"/>
                  <a:gd name="connsiteX375" fmla="*/ 2630646 w 3031520"/>
                  <a:gd name="connsiteY375" fmla="*/ 769593 h 1160647"/>
                  <a:gd name="connsiteX376" fmla="*/ 2642806 w 3031520"/>
                  <a:gd name="connsiteY376" fmla="*/ 769593 h 1160647"/>
                  <a:gd name="connsiteX377" fmla="*/ 2642806 w 3031520"/>
                  <a:gd name="connsiteY377" fmla="*/ 773917 h 1160647"/>
                  <a:gd name="connsiteX378" fmla="*/ 2667126 w 3031520"/>
                  <a:gd name="connsiteY378" fmla="*/ 773917 h 1160647"/>
                  <a:gd name="connsiteX379" fmla="*/ 2667126 w 3031520"/>
                  <a:gd name="connsiteY379" fmla="*/ 760946 h 1160647"/>
                  <a:gd name="connsiteX380" fmla="*/ 2695500 w 3031520"/>
                  <a:gd name="connsiteY380" fmla="*/ 760946 h 1160647"/>
                  <a:gd name="connsiteX381" fmla="*/ 2707660 w 3031520"/>
                  <a:gd name="connsiteY381" fmla="*/ 756622 h 1160647"/>
                  <a:gd name="connsiteX382" fmla="*/ 2727927 w 3031520"/>
                  <a:gd name="connsiteY382" fmla="*/ 760946 h 1160647"/>
                  <a:gd name="connsiteX383" fmla="*/ 2727927 w 3031520"/>
                  <a:gd name="connsiteY383" fmla="*/ 743652 h 1160647"/>
                  <a:gd name="connsiteX384" fmla="*/ 2736034 w 3031520"/>
                  <a:gd name="connsiteY384" fmla="*/ 743652 h 1160647"/>
                  <a:gd name="connsiteX385" fmla="*/ 2736034 w 3031520"/>
                  <a:gd name="connsiteY385" fmla="*/ 730681 h 1160647"/>
                  <a:gd name="connsiteX386" fmla="*/ 2792781 w 3031520"/>
                  <a:gd name="connsiteY386" fmla="*/ 730681 h 1160647"/>
                  <a:gd name="connsiteX387" fmla="*/ 2792781 w 3031520"/>
                  <a:gd name="connsiteY387" fmla="*/ 700416 h 1160647"/>
                  <a:gd name="connsiteX388" fmla="*/ 2811021 w 3031520"/>
                  <a:gd name="connsiteY388" fmla="*/ 700416 h 1160647"/>
                  <a:gd name="connsiteX389" fmla="*/ 2811021 w 3031520"/>
                  <a:gd name="connsiteY389" fmla="*/ 693931 h 1160647"/>
                  <a:gd name="connsiteX390" fmla="*/ 2823181 w 3031520"/>
                  <a:gd name="connsiteY390" fmla="*/ 693931 h 1160647"/>
                  <a:gd name="connsiteX391" fmla="*/ 2823181 w 3031520"/>
                  <a:gd name="connsiteY391" fmla="*/ 700416 h 1160647"/>
                  <a:gd name="connsiteX392" fmla="*/ 2839395 w 3031520"/>
                  <a:gd name="connsiteY392" fmla="*/ 700416 h 1160647"/>
                  <a:gd name="connsiteX393" fmla="*/ 2839395 w 3031520"/>
                  <a:gd name="connsiteY393" fmla="*/ 750137 h 1160647"/>
                  <a:gd name="connsiteX394" fmla="*/ 2871822 w 3031520"/>
                  <a:gd name="connsiteY394" fmla="*/ 750137 h 1160647"/>
                  <a:gd name="connsiteX395" fmla="*/ 2871822 w 3031520"/>
                  <a:gd name="connsiteY395" fmla="*/ 724196 h 1160647"/>
                  <a:gd name="connsiteX396" fmla="*/ 2910329 w 3031520"/>
                  <a:gd name="connsiteY396" fmla="*/ 724196 h 1160647"/>
                  <a:gd name="connsiteX397" fmla="*/ 2910329 w 3031520"/>
                  <a:gd name="connsiteY397" fmla="*/ 693931 h 1160647"/>
                  <a:gd name="connsiteX398" fmla="*/ 2958970 w 3031520"/>
                  <a:gd name="connsiteY398" fmla="*/ 693931 h 1160647"/>
                  <a:gd name="connsiteX399" fmla="*/ 2958970 w 3031520"/>
                  <a:gd name="connsiteY399" fmla="*/ 805087 h 1160647"/>
                  <a:gd name="connsiteX400" fmla="*/ 2958970 w 3031520"/>
                  <a:gd name="connsiteY400" fmla="*/ 818866 h 1160647"/>
                  <a:gd name="connsiteX401" fmla="*/ 3031519 w 3031520"/>
                  <a:gd name="connsiteY401" fmla="*/ 818866 h 1160647"/>
                  <a:gd name="connsiteX402" fmla="*/ 3031520 w 3031520"/>
                  <a:gd name="connsiteY402" fmla="*/ 1160647 h 1160647"/>
                  <a:gd name="connsiteX403" fmla="*/ 2054 w 3031520"/>
                  <a:gd name="connsiteY403" fmla="*/ 1158314 h 1160647"/>
                  <a:gd name="connsiteX404" fmla="*/ 0 w 3031520"/>
                  <a:gd name="connsiteY404" fmla="*/ 724196 h 1160647"/>
                  <a:gd name="connsiteX405" fmla="*/ 20267 w 3031520"/>
                  <a:gd name="connsiteY405" fmla="*/ 724196 h 1160647"/>
                  <a:gd name="connsiteX406" fmla="*/ 20774 w 3031520"/>
                  <a:gd name="connsiteY406" fmla="*/ 723115 h 1160647"/>
                  <a:gd name="connsiteX407" fmla="*/ 24320 w 3031520"/>
                  <a:gd name="connsiteY407" fmla="*/ 715549 h 1160647"/>
                  <a:gd name="connsiteX408" fmla="*/ 26094 w 3031520"/>
                  <a:gd name="connsiteY408" fmla="*/ 715819 h 1160647"/>
                  <a:gd name="connsiteX409" fmla="*/ 38507 w 3031520"/>
                  <a:gd name="connsiteY409" fmla="*/ 717710 h 1160647"/>
                  <a:gd name="connsiteX410" fmla="*/ 39014 w 3031520"/>
                  <a:gd name="connsiteY410" fmla="*/ 719062 h 1160647"/>
                  <a:gd name="connsiteX411" fmla="*/ 42560 w 3031520"/>
                  <a:gd name="connsiteY411" fmla="*/ 728519 h 1160647"/>
                  <a:gd name="connsiteX412" fmla="*/ 68907 w 3031520"/>
                  <a:gd name="connsiteY412" fmla="*/ 730681 h 1160647"/>
                  <a:gd name="connsiteX413" fmla="*/ 68907 w 3031520"/>
                  <a:gd name="connsiteY413" fmla="*/ 607460 h 1160647"/>
                  <a:gd name="connsiteX414" fmla="*/ 70934 w 3031520"/>
                  <a:gd name="connsiteY414" fmla="*/ 607460 h 1160647"/>
                  <a:gd name="connsiteX415" fmla="*/ 85121 w 3031520"/>
                  <a:gd name="connsiteY415" fmla="*/ 607460 h 1160647"/>
                  <a:gd name="connsiteX416" fmla="*/ 85121 w 3031520"/>
                  <a:gd name="connsiteY416" fmla="*/ 471268 h 1160647"/>
                  <a:gd name="connsiteX417" fmla="*/ 86894 w 3031520"/>
                  <a:gd name="connsiteY417" fmla="*/ 471268 h 1160647"/>
                  <a:gd name="connsiteX418" fmla="*/ 99308 w 3031520"/>
                  <a:gd name="connsiteY418" fmla="*/ 471268 h 1160647"/>
                  <a:gd name="connsiteX419" fmla="*/ 99308 w 3031520"/>
                  <a:gd name="connsiteY419" fmla="*/ 356694 h 1160647"/>
                  <a:gd name="connsiteX420" fmla="*/ 103361 w 3031520"/>
                  <a:gd name="connsiteY420" fmla="*/ 328590 h 1160647"/>
                  <a:gd name="connsiteX421" fmla="*/ 105388 w 3031520"/>
                  <a:gd name="connsiteY421" fmla="*/ 328590 h 1160647"/>
                  <a:gd name="connsiteX422" fmla="*/ 119575 w 3031520"/>
                  <a:gd name="connsiteY422" fmla="*/ 328590 h 1160647"/>
                  <a:gd name="connsiteX423" fmla="*/ 156055 w 3031520"/>
                  <a:gd name="connsiteY423" fmla="*/ 246443 h 1160647"/>
                  <a:gd name="connsiteX424" fmla="*/ 160109 w 3031520"/>
                  <a:gd name="connsiteY424" fmla="*/ 0 h 1160647"/>
                  <a:gd name="connsiteX0" fmla="*/ 160109 w 3032161"/>
                  <a:gd name="connsiteY0" fmla="*/ 0 h 1160647"/>
                  <a:gd name="connsiteX1" fmla="*/ 162135 w 3032161"/>
                  <a:gd name="connsiteY1" fmla="*/ 246443 h 1160647"/>
                  <a:gd name="connsiteX2" fmla="*/ 200642 w 3032161"/>
                  <a:gd name="connsiteY2" fmla="*/ 326429 h 1160647"/>
                  <a:gd name="connsiteX3" fmla="*/ 202669 w 3032161"/>
                  <a:gd name="connsiteY3" fmla="*/ 326429 h 1160647"/>
                  <a:gd name="connsiteX4" fmla="*/ 216856 w 3032161"/>
                  <a:gd name="connsiteY4" fmla="*/ 326429 h 1160647"/>
                  <a:gd name="connsiteX5" fmla="*/ 216856 w 3032161"/>
                  <a:gd name="connsiteY5" fmla="*/ 350208 h 1160647"/>
                  <a:gd name="connsiteX6" fmla="*/ 217363 w 3032161"/>
                  <a:gd name="connsiteY6" fmla="*/ 351019 h 1160647"/>
                  <a:gd name="connsiteX7" fmla="*/ 220909 w 3032161"/>
                  <a:gd name="connsiteY7" fmla="*/ 356694 h 1160647"/>
                  <a:gd name="connsiteX8" fmla="*/ 220909 w 3032161"/>
                  <a:gd name="connsiteY8" fmla="*/ 471268 h 1160647"/>
                  <a:gd name="connsiteX9" fmla="*/ 223189 w 3032161"/>
                  <a:gd name="connsiteY9" fmla="*/ 471268 h 1160647"/>
                  <a:gd name="connsiteX10" fmla="*/ 239150 w 3032161"/>
                  <a:gd name="connsiteY10" fmla="*/ 471268 h 1160647"/>
                  <a:gd name="connsiteX11" fmla="*/ 239150 w 3032161"/>
                  <a:gd name="connsiteY11" fmla="*/ 611783 h 1160647"/>
                  <a:gd name="connsiteX12" fmla="*/ 240670 w 3032161"/>
                  <a:gd name="connsiteY12" fmla="*/ 611513 h 1160647"/>
                  <a:gd name="connsiteX13" fmla="*/ 251310 w 3032161"/>
                  <a:gd name="connsiteY13" fmla="*/ 609622 h 1160647"/>
                  <a:gd name="connsiteX14" fmla="*/ 249283 w 3032161"/>
                  <a:gd name="connsiteY14" fmla="*/ 698254 h 1160647"/>
                  <a:gd name="connsiteX15" fmla="*/ 250803 w 3032161"/>
                  <a:gd name="connsiteY15" fmla="*/ 698525 h 1160647"/>
                  <a:gd name="connsiteX16" fmla="*/ 261443 w 3032161"/>
                  <a:gd name="connsiteY16" fmla="*/ 700416 h 1160647"/>
                  <a:gd name="connsiteX17" fmla="*/ 261696 w 3032161"/>
                  <a:gd name="connsiteY17" fmla="*/ 701227 h 1160647"/>
                  <a:gd name="connsiteX18" fmla="*/ 263470 w 3032161"/>
                  <a:gd name="connsiteY18" fmla="*/ 706902 h 1160647"/>
                  <a:gd name="connsiteX19" fmla="*/ 264230 w 3032161"/>
                  <a:gd name="connsiteY19" fmla="*/ 704470 h 1160647"/>
                  <a:gd name="connsiteX20" fmla="*/ 269550 w 3032161"/>
                  <a:gd name="connsiteY20" fmla="*/ 687446 h 1160647"/>
                  <a:gd name="connsiteX21" fmla="*/ 271323 w 3032161"/>
                  <a:gd name="connsiteY21" fmla="*/ 687446 h 1160647"/>
                  <a:gd name="connsiteX22" fmla="*/ 283737 w 3032161"/>
                  <a:gd name="connsiteY22" fmla="*/ 687446 h 1160647"/>
                  <a:gd name="connsiteX23" fmla="*/ 283737 w 3032161"/>
                  <a:gd name="connsiteY23" fmla="*/ 719872 h 1160647"/>
                  <a:gd name="connsiteX24" fmla="*/ 284750 w 3032161"/>
                  <a:gd name="connsiteY24" fmla="*/ 720413 h 1160647"/>
                  <a:gd name="connsiteX25" fmla="*/ 291844 w 3032161"/>
                  <a:gd name="connsiteY25" fmla="*/ 724196 h 1160647"/>
                  <a:gd name="connsiteX26" fmla="*/ 291844 w 3032161"/>
                  <a:gd name="connsiteY26" fmla="*/ 725547 h 1160647"/>
                  <a:gd name="connsiteX27" fmla="*/ 291844 w 3032161"/>
                  <a:gd name="connsiteY27" fmla="*/ 735005 h 1160647"/>
                  <a:gd name="connsiteX28" fmla="*/ 336431 w 3032161"/>
                  <a:gd name="connsiteY28" fmla="*/ 735005 h 1160647"/>
                  <a:gd name="connsiteX29" fmla="*/ 336431 w 3032161"/>
                  <a:gd name="connsiteY29" fmla="*/ 736086 h 1160647"/>
                  <a:gd name="connsiteX30" fmla="*/ 336431 w 3032161"/>
                  <a:gd name="connsiteY30" fmla="*/ 743652 h 1160647"/>
                  <a:gd name="connsiteX31" fmla="*/ 338457 w 3032161"/>
                  <a:gd name="connsiteY31" fmla="*/ 743652 h 1160647"/>
                  <a:gd name="connsiteX32" fmla="*/ 352644 w 3032161"/>
                  <a:gd name="connsiteY32" fmla="*/ 743652 h 1160647"/>
                  <a:gd name="connsiteX33" fmla="*/ 352644 w 3032161"/>
                  <a:gd name="connsiteY33" fmla="*/ 713387 h 1160647"/>
                  <a:gd name="connsiteX34" fmla="*/ 397231 w 3032161"/>
                  <a:gd name="connsiteY34" fmla="*/ 713387 h 1160647"/>
                  <a:gd name="connsiteX35" fmla="*/ 397231 w 3032161"/>
                  <a:gd name="connsiteY35" fmla="*/ 712036 h 1160647"/>
                  <a:gd name="connsiteX36" fmla="*/ 397231 w 3032161"/>
                  <a:gd name="connsiteY36" fmla="*/ 702578 h 1160647"/>
                  <a:gd name="connsiteX37" fmla="*/ 398245 w 3032161"/>
                  <a:gd name="connsiteY37" fmla="*/ 702578 h 1160647"/>
                  <a:gd name="connsiteX38" fmla="*/ 405338 w 3032161"/>
                  <a:gd name="connsiteY38" fmla="*/ 702578 h 1160647"/>
                  <a:gd name="connsiteX39" fmla="*/ 405338 w 3032161"/>
                  <a:gd name="connsiteY39" fmla="*/ 700687 h 1160647"/>
                  <a:gd name="connsiteX40" fmla="*/ 405338 w 3032161"/>
                  <a:gd name="connsiteY40" fmla="*/ 687446 h 1160647"/>
                  <a:gd name="connsiteX41" fmla="*/ 406098 w 3032161"/>
                  <a:gd name="connsiteY41" fmla="*/ 687446 h 1160647"/>
                  <a:gd name="connsiteX42" fmla="*/ 411418 w 3032161"/>
                  <a:gd name="connsiteY42" fmla="*/ 687446 h 1160647"/>
                  <a:gd name="connsiteX43" fmla="*/ 411418 w 3032161"/>
                  <a:gd name="connsiteY43" fmla="*/ 686365 h 1160647"/>
                  <a:gd name="connsiteX44" fmla="*/ 411418 w 3032161"/>
                  <a:gd name="connsiteY44" fmla="*/ 678798 h 1160647"/>
                  <a:gd name="connsiteX45" fmla="*/ 413445 w 3032161"/>
                  <a:gd name="connsiteY45" fmla="*/ 678798 h 1160647"/>
                  <a:gd name="connsiteX46" fmla="*/ 427632 w 3032161"/>
                  <a:gd name="connsiteY46" fmla="*/ 678798 h 1160647"/>
                  <a:gd name="connsiteX47" fmla="*/ 427632 w 3032161"/>
                  <a:gd name="connsiteY47" fmla="*/ 679879 h 1160647"/>
                  <a:gd name="connsiteX48" fmla="*/ 427632 w 3032161"/>
                  <a:gd name="connsiteY48" fmla="*/ 687446 h 1160647"/>
                  <a:gd name="connsiteX49" fmla="*/ 449925 w 3032161"/>
                  <a:gd name="connsiteY49" fmla="*/ 687446 h 1160647"/>
                  <a:gd name="connsiteX50" fmla="*/ 449925 w 3032161"/>
                  <a:gd name="connsiteY50" fmla="*/ 685554 h 1160647"/>
                  <a:gd name="connsiteX51" fmla="*/ 449925 w 3032161"/>
                  <a:gd name="connsiteY51" fmla="*/ 672313 h 1160647"/>
                  <a:gd name="connsiteX52" fmla="*/ 451699 w 3032161"/>
                  <a:gd name="connsiteY52" fmla="*/ 672313 h 1160647"/>
                  <a:gd name="connsiteX53" fmla="*/ 464112 w 3032161"/>
                  <a:gd name="connsiteY53" fmla="*/ 672313 h 1160647"/>
                  <a:gd name="connsiteX54" fmla="*/ 464112 w 3032161"/>
                  <a:gd name="connsiteY54" fmla="*/ 696093 h 1160647"/>
                  <a:gd name="connsiteX55" fmla="*/ 465126 w 3032161"/>
                  <a:gd name="connsiteY55" fmla="*/ 696093 h 1160647"/>
                  <a:gd name="connsiteX56" fmla="*/ 472219 w 3032161"/>
                  <a:gd name="connsiteY56" fmla="*/ 696093 h 1160647"/>
                  <a:gd name="connsiteX57" fmla="*/ 472219 w 3032161"/>
                  <a:gd name="connsiteY57" fmla="*/ 695012 h 1160647"/>
                  <a:gd name="connsiteX58" fmla="*/ 472219 w 3032161"/>
                  <a:gd name="connsiteY58" fmla="*/ 687446 h 1160647"/>
                  <a:gd name="connsiteX59" fmla="*/ 473992 w 3032161"/>
                  <a:gd name="connsiteY59" fmla="*/ 687446 h 1160647"/>
                  <a:gd name="connsiteX60" fmla="*/ 486406 w 3032161"/>
                  <a:gd name="connsiteY60" fmla="*/ 687446 h 1160647"/>
                  <a:gd name="connsiteX61" fmla="*/ 486406 w 3032161"/>
                  <a:gd name="connsiteY61" fmla="*/ 713387 h 1160647"/>
                  <a:gd name="connsiteX62" fmla="*/ 488433 w 3032161"/>
                  <a:gd name="connsiteY62" fmla="*/ 713387 h 1160647"/>
                  <a:gd name="connsiteX63" fmla="*/ 502619 w 3032161"/>
                  <a:gd name="connsiteY63" fmla="*/ 713387 h 1160647"/>
                  <a:gd name="connsiteX64" fmla="*/ 502619 w 3032161"/>
                  <a:gd name="connsiteY64" fmla="*/ 715008 h 1160647"/>
                  <a:gd name="connsiteX65" fmla="*/ 502619 w 3032161"/>
                  <a:gd name="connsiteY65" fmla="*/ 726358 h 1160647"/>
                  <a:gd name="connsiteX66" fmla="*/ 503379 w 3032161"/>
                  <a:gd name="connsiteY66" fmla="*/ 726358 h 1160647"/>
                  <a:gd name="connsiteX67" fmla="*/ 508700 w 3032161"/>
                  <a:gd name="connsiteY67" fmla="*/ 726358 h 1160647"/>
                  <a:gd name="connsiteX68" fmla="*/ 508700 w 3032161"/>
                  <a:gd name="connsiteY68" fmla="*/ 725547 h 1160647"/>
                  <a:gd name="connsiteX69" fmla="*/ 508700 w 3032161"/>
                  <a:gd name="connsiteY69" fmla="*/ 719872 h 1160647"/>
                  <a:gd name="connsiteX70" fmla="*/ 539100 w 3032161"/>
                  <a:gd name="connsiteY70" fmla="*/ 719872 h 1160647"/>
                  <a:gd name="connsiteX71" fmla="*/ 539100 w 3032161"/>
                  <a:gd name="connsiteY71" fmla="*/ 743652 h 1160647"/>
                  <a:gd name="connsiteX72" fmla="*/ 540113 w 3032161"/>
                  <a:gd name="connsiteY72" fmla="*/ 743652 h 1160647"/>
                  <a:gd name="connsiteX73" fmla="*/ 547207 w 3032161"/>
                  <a:gd name="connsiteY73" fmla="*/ 743652 h 1160647"/>
                  <a:gd name="connsiteX74" fmla="*/ 547207 w 3032161"/>
                  <a:gd name="connsiteY74" fmla="*/ 744733 h 1160647"/>
                  <a:gd name="connsiteX75" fmla="*/ 547207 w 3032161"/>
                  <a:gd name="connsiteY75" fmla="*/ 752299 h 1160647"/>
                  <a:gd name="connsiteX76" fmla="*/ 547967 w 3032161"/>
                  <a:gd name="connsiteY76" fmla="*/ 752299 h 1160647"/>
                  <a:gd name="connsiteX77" fmla="*/ 553287 w 3032161"/>
                  <a:gd name="connsiteY77" fmla="*/ 752299 h 1160647"/>
                  <a:gd name="connsiteX78" fmla="*/ 553287 w 3032161"/>
                  <a:gd name="connsiteY78" fmla="*/ 750137 h 1160647"/>
                  <a:gd name="connsiteX79" fmla="*/ 553287 w 3032161"/>
                  <a:gd name="connsiteY79" fmla="*/ 735005 h 1160647"/>
                  <a:gd name="connsiteX80" fmla="*/ 554300 w 3032161"/>
                  <a:gd name="connsiteY80" fmla="*/ 735005 h 1160647"/>
                  <a:gd name="connsiteX81" fmla="*/ 561394 w 3032161"/>
                  <a:gd name="connsiteY81" fmla="*/ 735005 h 1160647"/>
                  <a:gd name="connsiteX82" fmla="*/ 561394 w 3032161"/>
                  <a:gd name="connsiteY82" fmla="*/ 736086 h 1160647"/>
                  <a:gd name="connsiteX83" fmla="*/ 561394 w 3032161"/>
                  <a:gd name="connsiteY83" fmla="*/ 743652 h 1160647"/>
                  <a:gd name="connsiteX84" fmla="*/ 566714 w 3032161"/>
                  <a:gd name="connsiteY84" fmla="*/ 741659 h 1160647"/>
                  <a:gd name="connsiteX85" fmla="*/ 567474 w 3032161"/>
                  <a:gd name="connsiteY85" fmla="*/ 740679 h 1160647"/>
                  <a:gd name="connsiteX86" fmla="*/ 567474 w 3032161"/>
                  <a:gd name="connsiteY86" fmla="*/ 735005 h 1160647"/>
                  <a:gd name="connsiteX87" fmla="*/ 605981 w 3032161"/>
                  <a:gd name="connsiteY87" fmla="*/ 735005 h 1160647"/>
                  <a:gd name="connsiteX88" fmla="*/ 605981 w 3032161"/>
                  <a:gd name="connsiteY88" fmla="*/ 758784 h 1160647"/>
                  <a:gd name="connsiteX89" fmla="*/ 608007 w 3032161"/>
                  <a:gd name="connsiteY89" fmla="*/ 758784 h 1160647"/>
                  <a:gd name="connsiteX90" fmla="*/ 622194 w 3032161"/>
                  <a:gd name="connsiteY90" fmla="*/ 758784 h 1160647"/>
                  <a:gd name="connsiteX91" fmla="*/ 622194 w 3032161"/>
                  <a:gd name="connsiteY91" fmla="*/ 759865 h 1160647"/>
                  <a:gd name="connsiteX92" fmla="*/ 622194 w 3032161"/>
                  <a:gd name="connsiteY92" fmla="*/ 767431 h 1160647"/>
                  <a:gd name="connsiteX93" fmla="*/ 623968 w 3032161"/>
                  <a:gd name="connsiteY93" fmla="*/ 767431 h 1160647"/>
                  <a:gd name="connsiteX94" fmla="*/ 636381 w 3032161"/>
                  <a:gd name="connsiteY94" fmla="*/ 767431 h 1160647"/>
                  <a:gd name="connsiteX95" fmla="*/ 636381 w 3032161"/>
                  <a:gd name="connsiteY95" fmla="*/ 743652 h 1160647"/>
                  <a:gd name="connsiteX96" fmla="*/ 637394 w 3032161"/>
                  <a:gd name="connsiteY96" fmla="*/ 743652 h 1160647"/>
                  <a:gd name="connsiteX97" fmla="*/ 644488 w 3032161"/>
                  <a:gd name="connsiteY97" fmla="*/ 743652 h 1160647"/>
                  <a:gd name="connsiteX98" fmla="*/ 644488 w 3032161"/>
                  <a:gd name="connsiteY98" fmla="*/ 711225 h 1160647"/>
                  <a:gd name="connsiteX99" fmla="*/ 645501 w 3032161"/>
                  <a:gd name="connsiteY99" fmla="*/ 711225 h 1160647"/>
                  <a:gd name="connsiteX100" fmla="*/ 652595 w 3032161"/>
                  <a:gd name="connsiteY100" fmla="*/ 711225 h 1160647"/>
                  <a:gd name="connsiteX101" fmla="*/ 652595 w 3032161"/>
                  <a:gd name="connsiteY101" fmla="*/ 709334 h 1160647"/>
                  <a:gd name="connsiteX102" fmla="*/ 652595 w 3032161"/>
                  <a:gd name="connsiteY102" fmla="*/ 696093 h 1160647"/>
                  <a:gd name="connsiteX103" fmla="*/ 651328 w 3032161"/>
                  <a:gd name="connsiteY103" fmla="*/ 694471 h 1160647"/>
                  <a:gd name="connsiteX104" fmla="*/ 656648 w 3032161"/>
                  <a:gd name="connsiteY104" fmla="*/ 683122 h 1160647"/>
                  <a:gd name="connsiteX105" fmla="*/ 664755 w 3032161"/>
                  <a:gd name="connsiteY105" fmla="*/ 711225 h 1160647"/>
                  <a:gd name="connsiteX106" fmla="*/ 665515 w 3032161"/>
                  <a:gd name="connsiteY106" fmla="*/ 711225 h 1160647"/>
                  <a:gd name="connsiteX107" fmla="*/ 670835 w 3032161"/>
                  <a:gd name="connsiteY107" fmla="*/ 711225 h 1160647"/>
                  <a:gd name="connsiteX108" fmla="*/ 670835 w 3032161"/>
                  <a:gd name="connsiteY108" fmla="*/ 605298 h 1160647"/>
                  <a:gd name="connsiteX109" fmla="*/ 672355 w 3032161"/>
                  <a:gd name="connsiteY109" fmla="*/ 605298 h 1160647"/>
                  <a:gd name="connsiteX110" fmla="*/ 682995 w 3032161"/>
                  <a:gd name="connsiteY110" fmla="*/ 605298 h 1160647"/>
                  <a:gd name="connsiteX111" fmla="*/ 682995 w 3032161"/>
                  <a:gd name="connsiteY111" fmla="*/ 557739 h 1160647"/>
                  <a:gd name="connsiteX112" fmla="*/ 709342 w 3032161"/>
                  <a:gd name="connsiteY112" fmla="*/ 557739 h 1160647"/>
                  <a:gd name="connsiteX113" fmla="*/ 709342 w 3032161"/>
                  <a:gd name="connsiteY113" fmla="*/ 536121 h 1160647"/>
                  <a:gd name="connsiteX114" fmla="*/ 743796 w 3032161"/>
                  <a:gd name="connsiteY114" fmla="*/ 536121 h 1160647"/>
                  <a:gd name="connsiteX115" fmla="*/ 743796 w 3032161"/>
                  <a:gd name="connsiteY115" fmla="*/ 538553 h 1160647"/>
                  <a:gd name="connsiteX116" fmla="*/ 743796 w 3032161"/>
                  <a:gd name="connsiteY116" fmla="*/ 555577 h 1160647"/>
                  <a:gd name="connsiteX117" fmla="*/ 746076 w 3032161"/>
                  <a:gd name="connsiteY117" fmla="*/ 555577 h 1160647"/>
                  <a:gd name="connsiteX118" fmla="*/ 762036 w 3032161"/>
                  <a:gd name="connsiteY118" fmla="*/ 555577 h 1160647"/>
                  <a:gd name="connsiteX119" fmla="*/ 762036 w 3032161"/>
                  <a:gd name="connsiteY119" fmla="*/ 603136 h 1160647"/>
                  <a:gd name="connsiteX120" fmla="*/ 763049 w 3032161"/>
                  <a:gd name="connsiteY120" fmla="*/ 603136 h 1160647"/>
                  <a:gd name="connsiteX121" fmla="*/ 770143 w 3032161"/>
                  <a:gd name="connsiteY121" fmla="*/ 603136 h 1160647"/>
                  <a:gd name="connsiteX122" fmla="*/ 784330 w 3032161"/>
                  <a:gd name="connsiteY122" fmla="*/ 607460 h 1160647"/>
                  <a:gd name="connsiteX123" fmla="*/ 784330 w 3032161"/>
                  <a:gd name="connsiteY123" fmla="*/ 646372 h 1160647"/>
                  <a:gd name="connsiteX124" fmla="*/ 785343 w 3032161"/>
                  <a:gd name="connsiteY124" fmla="*/ 646372 h 1160647"/>
                  <a:gd name="connsiteX125" fmla="*/ 792436 w 3032161"/>
                  <a:gd name="connsiteY125" fmla="*/ 646372 h 1160647"/>
                  <a:gd name="connsiteX126" fmla="*/ 792436 w 3032161"/>
                  <a:gd name="connsiteY126" fmla="*/ 647993 h 1160647"/>
                  <a:gd name="connsiteX127" fmla="*/ 792436 w 3032161"/>
                  <a:gd name="connsiteY127" fmla="*/ 659342 h 1160647"/>
                  <a:gd name="connsiteX128" fmla="*/ 794463 w 3032161"/>
                  <a:gd name="connsiteY128" fmla="*/ 659342 h 1160647"/>
                  <a:gd name="connsiteX129" fmla="*/ 808650 w 3032161"/>
                  <a:gd name="connsiteY129" fmla="*/ 659342 h 1160647"/>
                  <a:gd name="connsiteX130" fmla="*/ 814730 w 3032161"/>
                  <a:gd name="connsiteY130" fmla="*/ 665828 h 1160647"/>
                  <a:gd name="connsiteX131" fmla="*/ 814730 w 3032161"/>
                  <a:gd name="connsiteY131" fmla="*/ 687446 h 1160647"/>
                  <a:gd name="connsiteX132" fmla="*/ 817010 w 3032161"/>
                  <a:gd name="connsiteY132" fmla="*/ 687446 h 1160647"/>
                  <a:gd name="connsiteX133" fmla="*/ 832970 w 3032161"/>
                  <a:gd name="connsiteY133" fmla="*/ 687446 h 1160647"/>
                  <a:gd name="connsiteX134" fmla="*/ 832970 w 3032161"/>
                  <a:gd name="connsiteY134" fmla="*/ 688526 h 1160647"/>
                  <a:gd name="connsiteX135" fmla="*/ 832970 w 3032161"/>
                  <a:gd name="connsiteY135" fmla="*/ 696093 h 1160647"/>
                  <a:gd name="connsiteX136" fmla="*/ 834237 w 3032161"/>
                  <a:gd name="connsiteY136" fmla="*/ 696093 h 1160647"/>
                  <a:gd name="connsiteX137" fmla="*/ 843104 w 3032161"/>
                  <a:gd name="connsiteY137" fmla="*/ 696093 h 1160647"/>
                  <a:gd name="connsiteX138" fmla="*/ 843104 w 3032161"/>
                  <a:gd name="connsiteY138" fmla="*/ 698254 h 1160647"/>
                  <a:gd name="connsiteX139" fmla="*/ 843104 w 3032161"/>
                  <a:gd name="connsiteY139" fmla="*/ 713387 h 1160647"/>
                  <a:gd name="connsiteX140" fmla="*/ 847157 w 3032161"/>
                  <a:gd name="connsiteY140" fmla="*/ 711495 h 1160647"/>
                  <a:gd name="connsiteX141" fmla="*/ 847157 w 3032161"/>
                  <a:gd name="connsiteY141" fmla="*/ 698254 h 1160647"/>
                  <a:gd name="connsiteX142" fmla="*/ 848170 w 3032161"/>
                  <a:gd name="connsiteY142" fmla="*/ 698254 h 1160647"/>
                  <a:gd name="connsiteX143" fmla="*/ 855264 w 3032161"/>
                  <a:gd name="connsiteY143" fmla="*/ 698254 h 1160647"/>
                  <a:gd name="connsiteX144" fmla="*/ 855264 w 3032161"/>
                  <a:gd name="connsiteY144" fmla="*/ 699876 h 1160647"/>
                  <a:gd name="connsiteX145" fmla="*/ 855264 w 3032161"/>
                  <a:gd name="connsiteY145" fmla="*/ 711225 h 1160647"/>
                  <a:gd name="connsiteX146" fmla="*/ 856024 w 3032161"/>
                  <a:gd name="connsiteY146" fmla="*/ 711225 h 1160647"/>
                  <a:gd name="connsiteX147" fmla="*/ 861344 w 3032161"/>
                  <a:gd name="connsiteY147" fmla="*/ 711225 h 1160647"/>
                  <a:gd name="connsiteX148" fmla="*/ 909984 w 3032161"/>
                  <a:gd name="connsiteY148" fmla="*/ 706902 h 1160647"/>
                  <a:gd name="connsiteX149" fmla="*/ 909984 w 3032161"/>
                  <a:gd name="connsiteY149" fmla="*/ 708253 h 1160647"/>
                  <a:gd name="connsiteX150" fmla="*/ 909984 w 3032161"/>
                  <a:gd name="connsiteY150" fmla="*/ 717710 h 1160647"/>
                  <a:gd name="connsiteX151" fmla="*/ 910744 w 3032161"/>
                  <a:gd name="connsiteY151" fmla="*/ 717710 h 1160647"/>
                  <a:gd name="connsiteX152" fmla="*/ 916065 w 3032161"/>
                  <a:gd name="connsiteY152" fmla="*/ 717710 h 1160647"/>
                  <a:gd name="connsiteX153" fmla="*/ 916065 w 3032161"/>
                  <a:gd name="connsiteY153" fmla="*/ 719872 h 1160647"/>
                  <a:gd name="connsiteX154" fmla="*/ 916065 w 3032161"/>
                  <a:gd name="connsiteY154" fmla="*/ 735005 h 1160647"/>
                  <a:gd name="connsiteX155" fmla="*/ 918091 w 3032161"/>
                  <a:gd name="connsiteY155" fmla="*/ 733654 h 1160647"/>
                  <a:gd name="connsiteX156" fmla="*/ 932278 w 3032161"/>
                  <a:gd name="connsiteY156" fmla="*/ 724196 h 1160647"/>
                  <a:gd name="connsiteX157" fmla="*/ 938358 w 3032161"/>
                  <a:gd name="connsiteY157" fmla="*/ 683122 h 1160647"/>
                  <a:gd name="connsiteX158" fmla="*/ 939118 w 3032161"/>
                  <a:gd name="connsiteY158" fmla="*/ 682852 h 1160647"/>
                  <a:gd name="connsiteX159" fmla="*/ 944438 w 3032161"/>
                  <a:gd name="connsiteY159" fmla="*/ 680960 h 1160647"/>
                  <a:gd name="connsiteX160" fmla="*/ 946465 w 3032161"/>
                  <a:gd name="connsiteY160" fmla="*/ 611783 h 1160647"/>
                  <a:gd name="connsiteX161" fmla="*/ 948492 w 3032161"/>
                  <a:gd name="connsiteY161" fmla="*/ 680960 h 1160647"/>
                  <a:gd name="connsiteX162" fmla="*/ 949252 w 3032161"/>
                  <a:gd name="connsiteY162" fmla="*/ 681230 h 1160647"/>
                  <a:gd name="connsiteX163" fmla="*/ 954572 w 3032161"/>
                  <a:gd name="connsiteY163" fmla="*/ 683122 h 1160647"/>
                  <a:gd name="connsiteX164" fmla="*/ 954572 w 3032161"/>
                  <a:gd name="connsiteY164" fmla="*/ 596651 h 1160647"/>
                  <a:gd name="connsiteX165" fmla="*/ 958625 w 3032161"/>
                  <a:gd name="connsiteY165" fmla="*/ 564224 h 1160647"/>
                  <a:gd name="connsiteX166" fmla="*/ 997132 w 3032161"/>
                  <a:gd name="connsiteY166" fmla="*/ 564224 h 1160647"/>
                  <a:gd name="connsiteX167" fmla="*/ 997132 w 3032161"/>
                  <a:gd name="connsiteY167" fmla="*/ 596651 h 1160647"/>
                  <a:gd name="connsiteX168" fmla="*/ 997892 w 3032161"/>
                  <a:gd name="connsiteY168" fmla="*/ 596651 h 1160647"/>
                  <a:gd name="connsiteX169" fmla="*/ 1003212 w 3032161"/>
                  <a:gd name="connsiteY169" fmla="*/ 596651 h 1160647"/>
                  <a:gd name="connsiteX170" fmla="*/ 1003212 w 3032161"/>
                  <a:gd name="connsiteY170" fmla="*/ 514503 h 1160647"/>
                  <a:gd name="connsiteX171" fmla="*/ 1004986 w 3032161"/>
                  <a:gd name="connsiteY171" fmla="*/ 514503 h 1160647"/>
                  <a:gd name="connsiteX172" fmla="*/ 1017399 w 3032161"/>
                  <a:gd name="connsiteY172" fmla="*/ 514503 h 1160647"/>
                  <a:gd name="connsiteX173" fmla="*/ 1017399 w 3032161"/>
                  <a:gd name="connsiteY173" fmla="*/ 512612 h 1160647"/>
                  <a:gd name="connsiteX174" fmla="*/ 1017399 w 3032161"/>
                  <a:gd name="connsiteY174" fmla="*/ 499371 h 1160647"/>
                  <a:gd name="connsiteX175" fmla="*/ 1039693 w 3032161"/>
                  <a:gd name="connsiteY175" fmla="*/ 499371 h 1160647"/>
                  <a:gd name="connsiteX176" fmla="*/ 1039693 w 3032161"/>
                  <a:gd name="connsiteY176" fmla="*/ 498290 h 1160647"/>
                  <a:gd name="connsiteX177" fmla="*/ 1039693 w 3032161"/>
                  <a:gd name="connsiteY177" fmla="*/ 490724 h 1160647"/>
                  <a:gd name="connsiteX178" fmla="*/ 1041466 w 3032161"/>
                  <a:gd name="connsiteY178" fmla="*/ 490724 h 1160647"/>
                  <a:gd name="connsiteX179" fmla="*/ 1053880 w 3032161"/>
                  <a:gd name="connsiteY179" fmla="*/ 490724 h 1160647"/>
                  <a:gd name="connsiteX180" fmla="*/ 1053880 w 3032161"/>
                  <a:gd name="connsiteY180" fmla="*/ 491805 h 1160647"/>
                  <a:gd name="connsiteX181" fmla="*/ 1053880 w 3032161"/>
                  <a:gd name="connsiteY181" fmla="*/ 499371 h 1160647"/>
                  <a:gd name="connsiteX182" fmla="*/ 1054640 w 3032161"/>
                  <a:gd name="connsiteY182" fmla="*/ 499371 h 1160647"/>
                  <a:gd name="connsiteX183" fmla="*/ 1059960 w 3032161"/>
                  <a:gd name="connsiteY183" fmla="*/ 499371 h 1160647"/>
                  <a:gd name="connsiteX184" fmla="*/ 1070093 w 3032161"/>
                  <a:gd name="connsiteY184" fmla="*/ 495047 h 1160647"/>
                  <a:gd name="connsiteX185" fmla="*/ 1074146 w 3032161"/>
                  <a:gd name="connsiteY185" fmla="*/ 498290 h 1160647"/>
                  <a:gd name="connsiteX186" fmla="*/ 1074146 w 3032161"/>
                  <a:gd name="connsiteY186" fmla="*/ 490724 h 1160647"/>
                  <a:gd name="connsiteX187" fmla="*/ 1076426 w 3032161"/>
                  <a:gd name="connsiteY187" fmla="*/ 490724 h 1160647"/>
                  <a:gd name="connsiteX188" fmla="*/ 1092387 w 3032161"/>
                  <a:gd name="connsiteY188" fmla="*/ 490724 h 1160647"/>
                  <a:gd name="connsiteX189" fmla="*/ 1092387 w 3032161"/>
                  <a:gd name="connsiteY189" fmla="*/ 491805 h 1160647"/>
                  <a:gd name="connsiteX190" fmla="*/ 1092387 w 3032161"/>
                  <a:gd name="connsiteY190" fmla="*/ 499371 h 1160647"/>
                  <a:gd name="connsiteX191" fmla="*/ 1122787 w 3032161"/>
                  <a:gd name="connsiteY191" fmla="*/ 499371 h 1160647"/>
                  <a:gd name="connsiteX192" fmla="*/ 1122787 w 3032161"/>
                  <a:gd name="connsiteY192" fmla="*/ 500992 h 1160647"/>
                  <a:gd name="connsiteX193" fmla="*/ 1122787 w 3032161"/>
                  <a:gd name="connsiteY193" fmla="*/ 512342 h 1160647"/>
                  <a:gd name="connsiteX194" fmla="*/ 1149134 w 3032161"/>
                  <a:gd name="connsiteY194" fmla="*/ 512342 h 1160647"/>
                  <a:gd name="connsiteX195" fmla="*/ 1149134 w 3032161"/>
                  <a:gd name="connsiteY195" fmla="*/ 542606 h 1160647"/>
                  <a:gd name="connsiteX196" fmla="*/ 1149894 w 3032161"/>
                  <a:gd name="connsiteY196" fmla="*/ 542606 h 1160647"/>
                  <a:gd name="connsiteX197" fmla="*/ 1155214 w 3032161"/>
                  <a:gd name="connsiteY197" fmla="*/ 542606 h 1160647"/>
                  <a:gd name="connsiteX198" fmla="*/ 1155214 w 3032161"/>
                  <a:gd name="connsiteY198" fmla="*/ 543687 h 1160647"/>
                  <a:gd name="connsiteX199" fmla="*/ 1155214 w 3032161"/>
                  <a:gd name="connsiteY199" fmla="*/ 551254 h 1160647"/>
                  <a:gd name="connsiteX200" fmla="*/ 1159268 w 3032161"/>
                  <a:gd name="connsiteY200" fmla="*/ 581518 h 1160647"/>
                  <a:gd name="connsiteX201" fmla="*/ 1160028 w 3032161"/>
                  <a:gd name="connsiteY201" fmla="*/ 581518 h 1160647"/>
                  <a:gd name="connsiteX202" fmla="*/ 1165348 w 3032161"/>
                  <a:gd name="connsiteY202" fmla="*/ 581518 h 1160647"/>
                  <a:gd name="connsiteX203" fmla="*/ 1165348 w 3032161"/>
                  <a:gd name="connsiteY203" fmla="*/ 582329 h 1160647"/>
                  <a:gd name="connsiteX204" fmla="*/ 1165348 w 3032161"/>
                  <a:gd name="connsiteY204" fmla="*/ 588004 h 1160647"/>
                  <a:gd name="connsiteX205" fmla="*/ 1166361 w 3032161"/>
                  <a:gd name="connsiteY205" fmla="*/ 588004 h 1160647"/>
                  <a:gd name="connsiteX206" fmla="*/ 1173454 w 3032161"/>
                  <a:gd name="connsiteY206" fmla="*/ 588004 h 1160647"/>
                  <a:gd name="connsiteX207" fmla="*/ 1173454 w 3032161"/>
                  <a:gd name="connsiteY207" fmla="*/ 618269 h 1160647"/>
                  <a:gd name="connsiteX208" fmla="*/ 1175481 w 3032161"/>
                  <a:gd name="connsiteY208" fmla="*/ 618269 h 1160647"/>
                  <a:gd name="connsiteX209" fmla="*/ 1189668 w 3032161"/>
                  <a:gd name="connsiteY209" fmla="*/ 618269 h 1160647"/>
                  <a:gd name="connsiteX210" fmla="*/ 1189668 w 3032161"/>
                  <a:gd name="connsiteY210" fmla="*/ 642048 h 1160647"/>
                  <a:gd name="connsiteX211" fmla="*/ 1191695 w 3032161"/>
                  <a:gd name="connsiteY211" fmla="*/ 643669 h 1160647"/>
                  <a:gd name="connsiteX212" fmla="*/ 1191695 w 3032161"/>
                  <a:gd name="connsiteY212" fmla="*/ 655019 h 1160647"/>
                  <a:gd name="connsiteX213" fmla="*/ 1192455 w 3032161"/>
                  <a:gd name="connsiteY213" fmla="*/ 655019 h 1160647"/>
                  <a:gd name="connsiteX214" fmla="*/ 1197775 w 3032161"/>
                  <a:gd name="connsiteY214" fmla="*/ 655019 h 1160647"/>
                  <a:gd name="connsiteX215" fmla="*/ 1197775 w 3032161"/>
                  <a:gd name="connsiteY215" fmla="*/ 678798 h 1160647"/>
                  <a:gd name="connsiteX216" fmla="*/ 1199041 w 3032161"/>
                  <a:gd name="connsiteY216" fmla="*/ 678798 h 1160647"/>
                  <a:gd name="connsiteX217" fmla="*/ 1207908 w 3032161"/>
                  <a:gd name="connsiteY217" fmla="*/ 678798 h 1160647"/>
                  <a:gd name="connsiteX218" fmla="*/ 1209935 w 3032161"/>
                  <a:gd name="connsiteY218" fmla="*/ 682852 h 1160647"/>
                  <a:gd name="connsiteX219" fmla="*/ 1209935 w 3032161"/>
                  <a:gd name="connsiteY219" fmla="*/ 696093 h 1160647"/>
                  <a:gd name="connsiteX220" fmla="*/ 1211455 w 3032161"/>
                  <a:gd name="connsiteY220" fmla="*/ 694201 h 1160647"/>
                  <a:gd name="connsiteX221" fmla="*/ 1222095 w 3032161"/>
                  <a:gd name="connsiteY221" fmla="*/ 680960 h 1160647"/>
                  <a:gd name="connsiteX222" fmla="*/ 1250469 w 3032161"/>
                  <a:gd name="connsiteY222" fmla="*/ 680960 h 1160647"/>
                  <a:gd name="connsiteX223" fmla="*/ 1250469 w 3032161"/>
                  <a:gd name="connsiteY223" fmla="*/ 767431 h 1160647"/>
                  <a:gd name="connsiteX224" fmla="*/ 1251229 w 3032161"/>
                  <a:gd name="connsiteY224" fmla="*/ 767431 h 1160647"/>
                  <a:gd name="connsiteX225" fmla="*/ 1256549 w 3032161"/>
                  <a:gd name="connsiteY225" fmla="*/ 767431 h 1160647"/>
                  <a:gd name="connsiteX226" fmla="*/ 1257309 w 3032161"/>
                  <a:gd name="connsiteY226" fmla="*/ 766080 h 1160647"/>
                  <a:gd name="connsiteX227" fmla="*/ 1262629 w 3032161"/>
                  <a:gd name="connsiteY227" fmla="*/ 756622 h 1160647"/>
                  <a:gd name="connsiteX228" fmla="*/ 1262629 w 3032161"/>
                  <a:gd name="connsiteY228" fmla="*/ 758514 h 1160647"/>
                  <a:gd name="connsiteX229" fmla="*/ 1262629 w 3032161"/>
                  <a:gd name="connsiteY229" fmla="*/ 771755 h 1160647"/>
                  <a:gd name="connsiteX230" fmla="*/ 1266682 w 3032161"/>
                  <a:gd name="connsiteY230" fmla="*/ 726358 h 1160647"/>
                  <a:gd name="connsiteX231" fmla="*/ 1267442 w 3032161"/>
                  <a:gd name="connsiteY231" fmla="*/ 726358 h 1160647"/>
                  <a:gd name="connsiteX232" fmla="*/ 1272762 w 3032161"/>
                  <a:gd name="connsiteY232" fmla="*/ 726358 h 1160647"/>
                  <a:gd name="connsiteX233" fmla="*/ 1272762 w 3032161"/>
                  <a:gd name="connsiteY233" fmla="*/ 661504 h 1160647"/>
                  <a:gd name="connsiteX234" fmla="*/ 1273776 w 3032161"/>
                  <a:gd name="connsiteY234" fmla="*/ 661504 h 1160647"/>
                  <a:gd name="connsiteX235" fmla="*/ 1280869 w 3032161"/>
                  <a:gd name="connsiteY235" fmla="*/ 661504 h 1160647"/>
                  <a:gd name="connsiteX236" fmla="*/ 1293029 w 3032161"/>
                  <a:gd name="connsiteY236" fmla="*/ 618269 h 1160647"/>
                  <a:gd name="connsiteX237" fmla="*/ 1294296 w 3032161"/>
                  <a:gd name="connsiteY237" fmla="*/ 618269 h 1160647"/>
                  <a:gd name="connsiteX238" fmla="*/ 1303163 w 3032161"/>
                  <a:gd name="connsiteY238" fmla="*/ 618269 h 1160647"/>
                  <a:gd name="connsiteX239" fmla="*/ 1313296 w 3032161"/>
                  <a:gd name="connsiteY239" fmla="*/ 661504 h 1160647"/>
                  <a:gd name="connsiteX240" fmla="*/ 1314309 w 3032161"/>
                  <a:gd name="connsiteY240" fmla="*/ 661504 h 1160647"/>
                  <a:gd name="connsiteX241" fmla="*/ 1321403 w 3032161"/>
                  <a:gd name="connsiteY241" fmla="*/ 661504 h 1160647"/>
                  <a:gd name="connsiteX242" fmla="*/ 1321403 w 3032161"/>
                  <a:gd name="connsiteY242" fmla="*/ 700416 h 1160647"/>
                  <a:gd name="connsiteX243" fmla="*/ 1323176 w 3032161"/>
                  <a:gd name="connsiteY243" fmla="*/ 700416 h 1160647"/>
                  <a:gd name="connsiteX244" fmla="*/ 1335590 w 3032161"/>
                  <a:gd name="connsiteY244" fmla="*/ 700416 h 1160647"/>
                  <a:gd name="connsiteX245" fmla="*/ 1335590 w 3032161"/>
                  <a:gd name="connsiteY245" fmla="*/ 702578 h 1160647"/>
                  <a:gd name="connsiteX246" fmla="*/ 1335590 w 3032161"/>
                  <a:gd name="connsiteY246" fmla="*/ 717710 h 1160647"/>
                  <a:gd name="connsiteX247" fmla="*/ 1339643 w 3032161"/>
                  <a:gd name="connsiteY247" fmla="*/ 715549 h 1160647"/>
                  <a:gd name="connsiteX248" fmla="*/ 1339643 w 3032161"/>
                  <a:gd name="connsiteY248" fmla="*/ 700416 h 1160647"/>
                  <a:gd name="connsiteX249" fmla="*/ 1341163 w 3032161"/>
                  <a:gd name="connsiteY249" fmla="*/ 700416 h 1160647"/>
                  <a:gd name="connsiteX250" fmla="*/ 1351803 w 3032161"/>
                  <a:gd name="connsiteY250" fmla="*/ 700416 h 1160647"/>
                  <a:gd name="connsiteX251" fmla="*/ 1351803 w 3032161"/>
                  <a:gd name="connsiteY251" fmla="*/ 702037 h 1160647"/>
                  <a:gd name="connsiteX252" fmla="*/ 1351803 w 3032161"/>
                  <a:gd name="connsiteY252" fmla="*/ 713387 h 1160647"/>
                  <a:gd name="connsiteX253" fmla="*/ 1382204 w 3032161"/>
                  <a:gd name="connsiteY253" fmla="*/ 713387 h 1160647"/>
                  <a:gd name="connsiteX254" fmla="*/ 1382204 w 3032161"/>
                  <a:gd name="connsiteY254" fmla="*/ 676637 h 1160647"/>
                  <a:gd name="connsiteX255" fmla="*/ 1383470 w 3032161"/>
                  <a:gd name="connsiteY255" fmla="*/ 676637 h 1160647"/>
                  <a:gd name="connsiteX256" fmla="*/ 1392337 w 3032161"/>
                  <a:gd name="connsiteY256" fmla="*/ 676637 h 1160647"/>
                  <a:gd name="connsiteX257" fmla="*/ 1392337 w 3032161"/>
                  <a:gd name="connsiteY257" fmla="*/ 698254 h 1160647"/>
                  <a:gd name="connsiteX258" fmla="*/ 1394364 w 3032161"/>
                  <a:gd name="connsiteY258" fmla="*/ 665828 h 1160647"/>
                  <a:gd name="connsiteX259" fmla="*/ 1416657 w 3032161"/>
                  <a:gd name="connsiteY259" fmla="*/ 665828 h 1160647"/>
                  <a:gd name="connsiteX260" fmla="*/ 1416657 w 3032161"/>
                  <a:gd name="connsiteY260" fmla="*/ 664206 h 1160647"/>
                  <a:gd name="connsiteX261" fmla="*/ 1416657 w 3032161"/>
                  <a:gd name="connsiteY261" fmla="*/ 652857 h 1160647"/>
                  <a:gd name="connsiteX262" fmla="*/ 1417417 w 3032161"/>
                  <a:gd name="connsiteY262" fmla="*/ 652857 h 1160647"/>
                  <a:gd name="connsiteX263" fmla="*/ 1422737 w 3032161"/>
                  <a:gd name="connsiteY263" fmla="*/ 652857 h 1160647"/>
                  <a:gd name="connsiteX264" fmla="*/ 1422737 w 3032161"/>
                  <a:gd name="connsiteY264" fmla="*/ 650966 h 1160647"/>
                  <a:gd name="connsiteX265" fmla="*/ 1422737 w 3032161"/>
                  <a:gd name="connsiteY265" fmla="*/ 637725 h 1160647"/>
                  <a:gd name="connsiteX266" fmla="*/ 1426791 w 3032161"/>
                  <a:gd name="connsiteY266" fmla="*/ 644210 h 1160647"/>
                  <a:gd name="connsiteX267" fmla="*/ 1429071 w 3032161"/>
                  <a:gd name="connsiteY267" fmla="*/ 644210 h 1160647"/>
                  <a:gd name="connsiteX268" fmla="*/ 1445031 w 3032161"/>
                  <a:gd name="connsiteY268" fmla="*/ 644210 h 1160647"/>
                  <a:gd name="connsiteX269" fmla="*/ 1445031 w 3032161"/>
                  <a:gd name="connsiteY269" fmla="*/ 643399 h 1160647"/>
                  <a:gd name="connsiteX270" fmla="*/ 1445031 w 3032161"/>
                  <a:gd name="connsiteY270" fmla="*/ 637725 h 1160647"/>
                  <a:gd name="connsiteX271" fmla="*/ 1445791 w 3032161"/>
                  <a:gd name="connsiteY271" fmla="*/ 637725 h 1160647"/>
                  <a:gd name="connsiteX272" fmla="*/ 1451111 w 3032161"/>
                  <a:gd name="connsiteY272" fmla="*/ 637725 h 1160647"/>
                  <a:gd name="connsiteX273" fmla="*/ 1451111 w 3032161"/>
                  <a:gd name="connsiteY273" fmla="*/ 639076 h 1160647"/>
                  <a:gd name="connsiteX274" fmla="*/ 1451111 w 3032161"/>
                  <a:gd name="connsiteY274" fmla="*/ 648534 h 1160647"/>
                  <a:gd name="connsiteX275" fmla="*/ 1489618 w 3032161"/>
                  <a:gd name="connsiteY275" fmla="*/ 648534 h 1160647"/>
                  <a:gd name="connsiteX276" fmla="*/ 1489618 w 3032161"/>
                  <a:gd name="connsiteY276" fmla="*/ 786887 h 1160647"/>
                  <a:gd name="connsiteX277" fmla="*/ 1491138 w 3032161"/>
                  <a:gd name="connsiteY277" fmla="*/ 786887 h 1160647"/>
                  <a:gd name="connsiteX278" fmla="*/ 1501778 w 3032161"/>
                  <a:gd name="connsiteY278" fmla="*/ 786887 h 1160647"/>
                  <a:gd name="connsiteX279" fmla="*/ 1501778 w 3032161"/>
                  <a:gd name="connsiteY279" fmla="*/ 773917 h 1160647"/>
                  <a:gd name="connsiteX280" fmla="*/ 1505832 w 3032161"/>
                  <a:gd name="connsiteY280" fmla="*/ 773917 h 1160647"/>
                  <a:gd name="connsiteX281" fmla="*/ 1505832 w 3032161"/>
                  <a:gd name="connsiteY281" fmla="*/ 786887 h 1160647"/>
                  <a:gd name="connsiteX282" fmla="*/ 1536232 w 3032161"/>
                  <a:gd name="connsiteY282" fmla="*/ 786887 h 1160647"/>
                  <a:gd name="connsiteX283" fmla="*/ 1536232 w 3032161"/>
                  <a:gd name="connsiteY283" fmla="*/ 756622 h 1160647"/>
                  <a:gd name="connsiteX284" fmla="*/ 1548392 w 3032161"/>
                  <a:gd name="connsiteY284" fmla="*/ 756622 h 1160647"/>
                  <a:gd name="connsiteX285" fmla="*/ 1560552 w 3032161"/>
                  <a:gd name="connsiteY285" fmla="*/ 754461 h 1160647"/>
                  <a:gd name="connsiteX286" fmla="*/ 1564606 w 3032161"/>
                  <a:gd name="connsiteY286" fmla="*/ 756622 h 1160647"/>
                  <a:gd name="connsiteX287" fmla="*/ 1574739 w 3032161"/>
                  <a:gd name="connsiteY287" fmla="*/ 756622 h 1160647"/>
                  <a:gd name="connsiteX288" fmla="*/ 1574739 w 3032161"/>
                  <a:gd name="connsiteY288" fmla="*/ 786887 h 1160647"/>
                  <a:gd name="connsiteX289" fmla="*/ 1582846 w 3032161"/>
                  <a:gd name="connsiteY289" fmla="*/ 786887 h 1160647"/>
                  <a:gd name="connsiteX290" fmla="*/ 1582846 w 3032161"/>
                  <a:gd name="connsiteY290" fmla="*/ 804182 h 1160647"/>
                  <a:gd name="connsiteX291" fmla="*/ 1592182 w 3032161"/>
                  <a:gd name="connsiteY291" fmla="*/ 805087 h 1160647"/>
                  <a:gd name="connsiteX292" fmla="*/ 1605140 w 3032161"/>
                  <a:gd name="connsiteY292" fmla="*/ 805087 h 1160647"/>
                  <a:gd name="connsiteX293" fmla="*/ 1605140 w 3032161"/>
                  <a:gd name="connsiteY293" fmla="*/ 789049 h 1160647"/>
                  <a:gd name="connsiteX294" fmla="*/ 1673096 w 3032161"/>
                  <a:gd name="connsiteY294" fmla="*/ 789049 h 1160647"/>
                  <a:gd name="connsiteX295" fmla="*/ 1673096 w 3032161"/>
                  <a:gd name="connsiteY295" fmla="*/ 703796 h 1160647"/>
                  <a:gd name="connsiteX296" fmla="*/ 1745104 w 3032161"/>
                  <a:gd name="connsiteY296" fmla="*/ 703796 h 1160647"/>
                  <a:gd name="connsiteX297" fmla="*/ 1745104 w 3032161"/>
                  <a:gd name="connsiteY297" fmla="*/ 782564 h 1160647"/>
                  <a:gd name="connsiteX298" fmla="*/ 1747008 w 3032161"/>
                  <a:gd name="connsiteY298" fmla="*/ 782564 h 1160647"/>
                  <a:gd name="connsiteX299" fmla="*/ 1748250 w 3032161"/>
                  <a:gd name="connsiteY299" fmla="*/ 805087 h 1160647"/>
                  <a:gd name="connsiteX300" fmla="*/ 1757926 w 3032161"/>
                  <a:gd name="connsiteY300" fmla="*/ 805087 h 1160647"/>
                  <a:gd name="connsiteX301" fmla="*/ 1759168 w 3032161"/>
                  <a:gd name="connsiteY301" fmla="*/ 782564 h 1160647"/>
                  <a:gd name="connsiteX302" fmla="*/ 1765248 w 3032161"/>
                  <a:gd name="connsiteY302" fmla="*/ 782564 h 1160647"/>
                  <a:gd name="connsiteX303" fmla="*/ 1766490 w 3032161"/>
                  <a:gd name="connsiteY303" fmla="*/ 805087 h 1160647"/>
                  <a:gd name="connsiteX304" fmla="*/ 1817112 w 3032161"/>
                  <a:gd name="connsiteY304" fmla="*/ 805087 h 1160647"/>
                  <a:gd name="connsiteX305" fmla="*/ 1817112 w 3032161"/>
                  <a:gd name="connsiteY305" fmla="*/ 642059 h 1160647"/>
                  <a:gd name="connsiteX306" fmla="*/ 2014439 w 3032161"/>
                  <a:gd name="connsiteY306" fmla="*/ 642059 h 1160647"/>
                  <a:gd name="connsiteX307" fmla="*/ 2014439 w 3032161"/>
                  <a:gd name="connsiteY307" fmla="*/ 805087 h 1160647"/>
                  <a:gd name="connsiteX308" fmla="*/ 2033136 w 3032161"/>
                  <a:gd name="connsiteY308" fmla="*/ 805087 h 1160647"/>
                  <a:gd name="connsiteX309" fmla="*/ 2033136 w 3032161"/>
                  <a:gd name="connsiteY309" fmla="*/ 722394 h 1160647"/>
                  <a:gd name="connsiteX310" fmla="*/ 2128256 w 3032161"/>
                  <a:gd name="connsiteY310" fmla="*/ 722394 h 1160647"/>
                  <a:gd name="connsiteX311" fmla="*/ 2140186 w 3032161"/>
                  <a:gd name="connsiteY311" fmla="*/ 404253 h 1160647"/>
                  <a:gd name="connsiteX312" fmla="*/ 2128026 w 3032161"/>
                  <a:gd name="connsiteY312" fmla="*/ 382635 h 1160647"/>
                  <a:gd name="connsiteX313" fmla="*/ 2121946 w 3032161"/>
                  <a:gd name="connsiteY313" fmla="*/ 378311 h 1160647"/>
                  <a:gd name="connsiteX314" fmla="*/ 2130053 w 3032161"/>
                  <a:gd name="connsiteY314" fmla="*/ 354532 h 1160647"/>
                  <a:gd name="connsiteX315" fmla="*/ 2130053 w 3032161"/>
                  <a:gd name="connsiteY315" fmla="*/ 337238 h 1160647"/>
                  <a:gd name="connsiteX316" fmla="*/ 2144240 w 3032161"/>
                  <a:gd name="connsiteY316" fmla="*/ 337238 h 1160647"/>
                  <a:gd name="connsiteX317" fmla="*/ 2144240 w 3032161"/>
                  <a:gd name="connsiteY317" fmla="*/ 315620 h 1160647"/>
                  <a:gd name="connsiteX318" fmla="*/ 2146266 w 3032161"/>
                  <a:gd name="connsiteY318" fmla="*/ 311296 h 1160647"/>
                  <a:gd name="connsiteX319" fmla="*/ 2146266 w 3032161"/>
                  <a:gd name="connsiteY319" fmla="*/ 233472 h 1160647"/>
                  <a:gd name="connsiteX320" fmla="*/ 2144240 w 3032161"/>
                  <a:gd name="connsiteY320" fmla="*/ 226987 h 1160647"/>
                  <a:gd name="connsiteX321" fmla="*/ 2150320 w 3032161"/>
                  <a:gd name="connsiteY321" fmla="*/ 220501 h 1160647"/>
                  <a:gd name="connsiteX322" fmla="*/ 2150320 w 3032161"/>
                  <a:gd name="connsiteY322" fmla="*/ 162133 h 1160647"/>
                  <a:gd name="connsiteX323" fmla="*/ 2152346 w 3032161"/>
                  <a:gd name="connsiteY323" fmla="*/ 157810 h 1160647"/>
                  <a:gd name="connsiteX324" fmla="*/ 2152346 w 3032161"/>
                  <a:gd name="connsiteY324" fmla="*/ 101604 h 1160647"/>
                  <a:gd name="connsiteX325" fmla="*/ 2154373 w 3032161"/>
                  <a:gd name="connsiteY325" fmla="*/ 82148 h 1160647"/>
                  <a:gd name="connsiteX326" fmla="*/ 2158427 w 3032161"/>
                  <a:gd name="connsiteY326" fmla="*/ 99442 h 1160647"/>
                  <a:gd name="connsiteX327" fmla="*/ 2160453 w 3032161"/>
                  <a:gd name="connsiteY327" fmla="*/ 157810 h 1160647"/>
                  <a:gd name="connsiteX328" fmla="*/ 2162480 w 3032161"/>
                  <a:gd name="connsiteY328" fmla="*/ 220501 h 1160647"/>
                  <a:gd name="connsiteX329" fmla="*/ 2168560 w 3032161"/>
                  <a:gd name="connsiteY329" fmla="*/ 226987 h 1160647"/>
                  <a:gd name="connsiteX330" fmla="*/ 2166533 w 3032161"/>
                  <a:gd name="connsiteY330" fmla="*/ 233472 h 1160647"/>
                  <a:gd name="connsiteX331" fmla="*/ 2166533 w 3032161"/>
                  <a:gd name="connsiteY331" fmla="*/ 311296 h 1160647"/>
                  <a:gd name="connsiteX332" fmla="*/ 2168560 w 3032161"/>
                  <a:gd name="connsiteY332" fmla="*/ 315620 h 1160647"/>
                  <a:gd name="connsiteX333" fmla="*/ 2168560 w 3032161"/>
                  <a:gd name="connsiteY333" fmla="*/ 337238 h 1160647"/>
                  <a:gd name="connsiteX334" fmla="*/ 2182747 w 3032161"/>
                  <a:gd name="connsiteY334" fmla="*/ 337238 h 1160647"/>
                  <a:gd name="connsiteX335" fmla="*/ 2182747 w 3032161"/>
                  <a:gd name="connsiteY335" fmla="*/ 354532 h 1160647"/>
                  <a:gd name="connsiteX336" fmla="*/ 2190854 w 3032161"/>
                  <a:gd name="connsiteY336" fmla="*/ 378311 h 1160647"/>
                  <a:gd name="connsiteX337" fmla="*/ 2184774 w 3032161"/>
                  <a:gd name="connsiteY337" fmla="*/ 382635 h 1160647"/>
                  <a:gd name="connsiteX338" fmla="*/ 2172613 w 3032161"/>
                  <a:gd name="connsiteY338" fmla="*/ 404253 h 1160647"/>
                  <a:gd name="connsiteX339" fmla="*/ 2180720 w 3032161"/>
                  <a:gd name="connsiteY339" fmla="*/ 657181 h 1160647"/>
                  <a:gd name="connsiteX340" fmla="*/ 2245574 w 3032161"/>
                  <a:gd name="connsiteY340" fmla="*/ 657181 h 1160647"/>
                  <a:gd name="connsiteX341" fmla="*/ 2245574 w 3032161"/>
                  <a:gd name="connsiteY341" fmla="*/ 732843 h 1160647"/>
                  <a:gd name="connsiteX342" fmla="*/ 2253681 w 3032161"/>
                  <a:gd name="connsiteY342" fmla="*/ 732843 h 1160647"/>
                  <a:gd name="connsiteX343" fmla="*/ 2255708 w 3032161"/>
                  <a:gd name="connsiteY343" fmla="*/ 726358 h 1160647"/>
                  <a:gd name="connsiteX344" fmla="*/ 2261788 w 3032161"/>
                  <a:gd name="connsiteY344" fmla="*/ 726358 h 1160647"/>
                  <a:gd name="connsiteX345" fmla="*/ 2263815 w 3032161"/>
                  <a:gd name="connsiteY345" fmla="*/ 735005 h 1160647"/>
                  <a:gd name="connsiteX346" fmla="*/ 2275975 w 3032161"/>
                  <a:gd name="connsiteY346" fmla="*/ 735005 h 1160647"/>
                  <a:gd name="connsiteX347" fmla="*/ 2275975 w 3032161"/>
                  <a:gd name="connsiteY347" fmla="*/ 728519 h 1160647"/>
                  <a:gd name="connsiteX348" fmla="*/ 2298268 w 3032161"/>
                  <a:gd name="connsiteY348" fmla="*/ 728519 h 1160647"/>
                  <a:gd name="connsiteX349" fmla="*/ 2298268 w 3032161"/>
                  <a:gd name="connsiteY349" fmla="*/ 735005 h 1160647"/>
                  <a:gd name="connsiteX350" fmla="*/ 2318535 w 3032161"/>
                  <a:gd name="connsiteY350" fmla="*/ 735005 h 1160647"/>
                  <a:gd name="connsiteX351" fmla="*/ 2318535 w 3032161"/>
                  <a:gd name="connsiteY351" fmla="*/ 780402 h 1160647"/>
                  <a:gd name="connsiteX352" fmla="*/ 2332722 w 3032161"/>
                  <a:gd name="connsiteY352" fmla="*/ 780402 h 1160647"/>
                  <a:gd name="connsiteX353" fmla="*/ 2332722 w 3032161"/>
                  <a:gd name="connsiteY353" fmla="*/ 767431 h 1160647"/>
                  <a:gd name="connsiteX354" fmla="*/ 2348936 w 3032161"/>
                  <a:gd name="connsiteY354" fmla="*/ 767431 h 1160647"/>
                  <a:gd name="connsiteX355" fmla="*/ 2348936 w 3032161"/>
                  <a:gd name="connsiteY355" fmla="*/ 588004 h 1160647"/>
                  <a:gd name="connsiteX356" fmla="*/ 2355016 w 3032161"/>
                  <a:gd name="connsiteY356" fmla="*/ 581518 h 1160647"/>
                  <a:gd name="connsiteX357" fmla="*/ 2427977 w 3032161"/>
                  <a:gd name="connsiteY357" fmla="*/ 581518 h 1160647"/>
                  <a:gd name="connsiteX358" fmla="*/ 2427977 w 3032161"/>
                  <a:gd name="connsiteY358" fmla="*/ 590166 h 1160647"/>
                  <a:gd name="connsiteX359" fmla="*/ 2438110 w 3032161"/>
                  <a:gd name="connsiteY359" fmla="*/ 590166 h 1160647"/>
                  <a:gd name="connsiteX360" fmla="*/ 2438110 w 3032161"/>
                  <a:gd name="connsiteY360" fmla="*/ 704740 h 1160647"/>
                  <a:gd name="connsiteX361" fmla="*/ 2460404 w 3032161"/>
                  <a:gd name="connsiteY361" fmla="*/ 704740 h 1160647"/>
                  <a:gd name="connsiteX362" fmla="*/ 2460404 w 3032161"/>
                  <a:gd name="connsiteY362" fmla="*/ 637725 h 1160647"/>
                  <a:gd name="connsiteX363" fmla="*/ 2486751 w 3032161"/>
                  <a:gd name="connsiteY363" fmla="*/ 637725 h 1160647"/>
                  <a:gd name="connsiteX364" fmla="*/ 2490804 w 3032161"/>
                  <a:gd name="connsiteY364" fmla="*/ 633401 h 1160647"/>
                  <a:gd name="connsiteX365" fmla="*/ 2498911 w 3032161"/>
                  <a:gd name="connsiteY365" fmla="*/ 633401 h 1160647"/>
                  <a:gd name="connsiteX366" fmla="*/ 2502964 w 3032161"/>
                  <a:gd name="connsiteY366" fmla="*/ 637725 h 1160647"/>
                  <a:gd name="connsiteX367" fmla="*/ 2525258 w 3032161"/>
                  <a:gd name="connsiteY367" fmla="*/ 637725 h 1160647"/>
                  <a:gd name="connsiteX368" fmla="*/ 2525258 w 3032161"/>
                  <a:gd name="connsiteY368" fmla="*/ 520989 h 1160647"/>
                  <a:gd name="connsiteX369" fmla="*/ 2582005 w 3032161"/>
                  <a:gd name="connsiteY369" fmla="*/ 510180 h 1160647"/>
                  <a:gd name="connsiteX370" fmla="*/ 2582005 w 3032161"/>
                  <a:gd name="connsiteY370" fmla="*/ 511261 h 1160647"/>
                  <a:gd name="connsiteX371" fmla="*/ 2582005 w 3032161"/>
                  <a:gd name="connsiteY371" fmla="*/ 518827 h 1160647"/>
                  <a:gd name="connsiteX372" fmla="*/ 2608352 w 3032161"/>
                  <a:gd name="connsiteY372" fmla="*/ 518827 h 1160647"/>
                  <a:gd name="connsiteX373" fmla="*/ 2608352 w 3032161"/>
                  <a:gd name="connsiteY373" fmla="*/ 773917 h 1160647"/>
                  <a:gd name="connsiteX374" fmla="*/ 2630646 w 3032161"/>
                  <a:gd name="connsiteY374" fmla="*/ 773917 h 1160647"/>
                  <a:gd name="connsiteX375" fmla="*/ 2630646 w 3032161"/>
                  <a:gd name="connsiteY375" fmla="*/ 769593 h 1160647"/>
                  <a:gd name="connsiteX376" fmla="*/ 2642806 w 3032161"/>
                  <a:gd name="connsiteY376" fmla="*/ 769593 h 1160647"/>
                  <a:gd name="connsiteX377" fmla="*/ 2642806 w 3032161"/>
                  <a:gd name="connsiteY377" fmla="*/ 773917 h 1160647"/>
                  <a:gd name="connsiteX378" fmla="*/ 2667126 w 3032161"/>
                  <a:gd name="connsiteY378" fmla="*/ 773917 h 1160647"/>
                  <a:gd name="connsiteX379" fmla="*/ 2667126 w 3032161"/>
                  <a:gd name="connsiteY379" fmla="*/ 760946 h 1160647"/>
                  <a:gd name="connsiteX380" fmla="*/ 2695500 w 3032161"/>
                  <a:gd name="connsiteY380" fmla="*/ 760946 h 1160647"/>
                  <a:gd name="connsiteX381" fmla="*/ 2707660 w 3032161"/>
                  <a:gd name="connsiteY381" fmla="*/ 756622 h 1160647"/>
                  <a:gd name="connsiteX382" fmla="*/ 2727927 w 3032161"/>
                  <a:gd name="connsiteY382" fmla="*/ 760946 h 1160647"/>
                  <a:gd name="connsiteX383" fmla="*/ 2727927 w 3032161"/>
                  <a:gd name="connsiteY383" fmla="*/ 743652 h 1160647"/>
                  <a:gd name="connsiteX384" fmla="*/ 2736034 w 3032161"/>
                  <a:gd name="connsiteY384" fmla="*/ 743652 h 1160647"/>
                  <a:gd name="connsiteX385" fmla="*/ 2736034 w 3032161"/>
                  <a:gd name="connsiteY385" fmla="*/ 730681 h 1160647"/>
                  <a:gd name="connsiteX386" fmla="*/ 2792781 w 3032161"/>
                  <a:gd name="connsiteY386" fmla="*/ 730681 h 1160647"/>
                  <a:gd name="connsiteX387" fmla="*/ 2792781 w 3032161"/>
                  <a:gd name="connsiteY387" fmla="*/ 700416 h 1160647"/>
                  <a:gd name="connsiteX388" fmla="*/ 2811021 w 3032161"/>
                  <a:gd name="connsiteY388" fmla="*/ 700416 h 1160647"/>
                  <a:gd name="connsiteX389" fmla="*/ 2811021 w 3032161"/>
                  <a:gd name="connsiteY389" fmla="*/ 693931 h 1160647"/>
                  <a:gd name="connsiteX390" fmla="*/ 2823181 w 3032161"/>
                  <a:gd name="connsiteY390" fmla="*/ 693931 h 1160647"/>
                  <a:gd name="connsiteX391" fmla="*/ 2823181 w 3032161"/>
                  <a:gd name="connsiteY391" fmla="*/ 700416 h 1160647"/>
                  <a:gd name="connsiteX392" fmla="*/ 2839395 w 3032161"/>
                  <a:gd name="connsiteY392" fmla="*/ 700416 h 1160647"/>
                  <a:gd name="connsiteX393" fmla="*/ 2839395 w 3032161"/>
                  <a:gd name="connsiteY393" fmla="*/ 750137 h 1160647"/>
                  <a:gd name="connsiteX394" fmla="*/ 2871822 w 3032161"/>
                  <a:gd name="connsiteY394" fmla="*/ 750137 h 1160647"/>
                  <a:gd name="connsiteX395" fmla="*/ 2871822 w 3032161"/>
                  <a:gd name="connsiteY395" fmla="*/ 724196 h 1160647"/>
                  <a:gd name="connsiteX396" fmla="*/ 2910329 w 3032161"/>
                  <a:gd name="connsiteY396" fmla="*/ 724196 h 1160647"/>
                  <a:gd name="connsiteX397" fmla="*/ 2910329 w 3032161"/>
                  <a:gd name="connsiteY397" fmla="*/ 693931 h 1160647"/>
                  <a:gd name="connsiteX398" fmla="*/ 2958970 w 3032161"/>
                  <a:gd name="connsiteY398" fmla="*/ 693931 h 1160647"/>
                  <a:gd name="connsiteX399" fmla="*/ 2958970 w 3032161"/>
                  <a:gd name="connsiteY399" fmla="*/ 805087 h 1160647"/>
                  <a:gd name="connsiteX400" fmla="*/ 2958970 w 3032161"/>
                  <a:gd name="connsiteY400" fmla="*/ 818866 h 1160647"/>
                  <a:gd name="connsiteX401" fmla="*/ 3031519 w 3032161"/>
                  <a:gd name="connsiteY401" fmla="*/ 818866 h 1160647"/>
                  <a:gd name="connsiteX402" fmla="*/ 3031520 w 3032161"/>
                  <a:gd name="connsiteY402" fmla="*/ 1160647 h 1160647"/>
                  <a:gd name="connsiteX403" fmla="*/ 2054 w 3032161"/>
                  <a:gd name="connsiteY403" fmla="*/ 1158314 h 1160647"/>
                  <a:gd name="connsiteX404" fmla="*/ 0 w 3032161"/>
                  <a:gd name="connsiteY404" fmla="*/ 724196 h 1160647"/>
                  <a:gd name="connsiteX405" fmla="*/ 20267 w 3032161"/>
                  <a:gd name="connsiteY405" fmla="*/ 724196 h 1160647"/>
                  <a:gd name="connsiteX406" fmla="*/ 20774 w 3032161"/>
                  <a:gd name="connsiteY406" fmla="*/ 723115 h 1160647"/>
                  <a:gd name="connsiteX407" fmla="*/ 24320 w 3032161"/>
                  <a:gd name="connsiteY407" fmla="*/ 715549 h 1160647"/>
                  <a:gd name="connsiteX408" fmla="*/ 26094 w 3032161"/>
                  <a:gd name="connsiteY408" fmla="*/ 715819 h 1160647"/>
                  <a:gd name="connsiteX409" fmla="*/ 38507 w 3032161"/>
                  <a:gd name="connsiteY409" fmla="*/ 717710 h 1160647"/>
                  <a:gd name="connsiteX410" fmla="*/ 39014 w 3032161"/>
                  <a:gd name="connsiteY410" fmla="*/ 719062 h 1160647"/>
                  <a:gd name="connsiteX411" fmla="*/ 42560 w 3032161"/>
                  <a:gd name="connsiteY411" fmla="*/ 728519 h 1160647"/>
                  <a:gd name="connsiteX412" fmla="*/ 68907 w 3032161"/>
                  <a:gd name="connsiteY412" fmla="*/ 730681 h 1160647"/>
                  <a:gd name="connsiteX413" fmla="*/ 68907 w 3032161"/>
                  <a:gd name="connsiteY413" fmla="*/ 607460 h 1160647"/>
                  <a:gd name="connsiteX414" fmla="*/ 70934 w 3032161"/>
                  <a:gd name="connsiteY414" fmla="*/ 607460 h 1160647"/>
                  <a:gd name="connsiteX415" fmla="*/ 85121 w 3032161"/>
                  <a:gd name="connsiteY415" fmla="*/ 607460 h 1160647"/>
                  <a:gd name="connsiteX416" fmla="*/ 85121 w 3032161"/>
                  <a:gd name="connsiteY416" fmla="*/ 471268 h 1160647"/>
                  <a:gd name="connsiteX417" fmla="*/ 86894 w 3032161"/>
                  <a:gd name="connsiteY417" fmla="*/ 471268 h 1160647"/>
                  <a:gd name="connsiteX418" fmla="*/ 99308 w 3032161"/>
                  <a:gd name="connsiteY418" fmla="*/ 471268 h 1160647"/>
                  <a:gd name="connsiteX419" fmla="*/ 99308 w 3032161"/>
                  <a:gd name="connsiteY419" fmla="*/ 356694 h 1160647"/>
                  <a:gd name="connsiteX420" fmla="*/ 103361 w 3032161"/>
                  <a:gd name="connsiteY420" fmla="*/ 328590 h 1160647"/>
                  <a:gd name="connsiteX421" fmla="*/ 105388 w 3032161"/>
                  <a:gd name="connsiteY421" fmla="*/ 328590 h 1160647"/>
                  <a:gd name="connsiteX422" fmla="*/ 119575 w 3032161"/>
                  <a:gd name="connsiteY422" fmla="*/ 328590 h 1160647"/>
                  <a:gd name="connsiteX423" fmla="*/ 156055 w 3032161"/>
                  <a:gd name="connsiteY423" fmla="*/ 246443 h 1160647"/>
                  <a:gd name="connsiteX424" fmla="*/ 160109 w 3032161"/>
                  <a:gd name="connsiteY424" fmla="*/ 0 h 1160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</a:cxnLst>
                <a:rect l="l" t="t" r="r" b="b"/>
                <a:pathLst>
                  <a:path w="3032161" h="1160647">
                    <a:moveTo>
                      <a:pt x="160109" y="0"/>
                    </a:moveTo>
                    <a:cubicBezTo>
                      <a:pt x="160109" y="18"/>
                      <a:pt x="160125" y="2040"/>
                      <a:pt x="162135" y="246443"/>
                    </a:cubicBezTo>
                    <a:cubicBezTo>
                      <a:pt x="162147" y="246467"/>
                      <a:pt x="162792" y="247808"/>
                      <a:pt x="200642" y="326429"/>
                    </a:cubicBezTo>
                    <a:lnTo>
                      <a:pt x="202669" y="326429"/>
                    </a:lnTo>
                    <a:lnTo>
                      <a:pt x="216856" y="326429"/>
                    </a:lnTo>
                    <a:lnTo>
                      <a:pt x="216856" y="350208"/>
                    </a:lnTo>
                    <a:cubicBezTo>
                      <a:pt x="216858" y="350214"/>
                      <a:pt x="216896" y="350272"/>
                      <a:pt x="217363" y="351019"/>
                    </a:cubicBezTo>
                    <a:lnTo>
                      <a:pt x="220909" y="356694"/>
                    </a:lnTo>
                    <a:lnTo>
                      <a:pt x="220909" y="471268"/>
                    </a:lnTo>
                    <a:lnTo>
                      <a:pt x="223189" y="471268"/>
                    </a:lnTo>
                    <a:lnTo>
                      <a:pt x="239150" y="471268"/>
                    </a:lnTo>
                    <a:lnTo>
                      <a:pt x="239150" y="611783"/>
                    </a:lnTo>
                    <a:cubicBezTo>
                      <a:pt x="239160" y="611782"/>
                      <a:pt x="239272" y="611761"/>
                      <a:pt x="240670" y="611513"/>
                    </a:cubicBezTo>
                    <a:lnTo>
                      <a:pt x="251310" y="609622"/>
                    </a:lnTo>
                    <a:cubicBezTo>
                      <a:pt x="251310" y="609644"/>
                      <a:pt x="251280" y="610978"/>
                      <a:pt x="249283" y="698254"/>
                    </a:cubicBezTo>
                    <a:cubicBezTo>
                      <a:pt x="249293" y="698256"/>
                      <a:pt x="249404" y="698276"/>
                      <a:pt x="250803" y="698525"/>
                    </a:cubicBezTo>
                    <a:lnTo>
                      <a:pt x="261443" y="700416"/>
                    </a:lnTo>
                    <a:cubicBezTo>
                      <a:pt x="261445" y="700423"/>
                      <a:pt x="261465" y="700487"/>
                      <a:pt x="261696" y="701227"/>
                    </a:cubicBezTo>
                    <a:lnTo>
                      <a:pt x="263470" y="706902"/>
                    </a:lnTo>
                    <a:cubicBezTo>
                      <a:pt x="263472" y="706893"/>
                      <a:pt x="263517" y="706750"/>
                      <a:pt x="264230" y="704470"/>
                    </a:cubicBezTo>
                    <a:lnTo>
                      <a:pt x="269550" y="687446"/>
                    </a:lnTo>
                    <a:lnTo>
                      <a:pt x="271323" y="687446"/>
                    </a:lnTo>
                    <a:lnTo>
                      <a:pt x="283737" y="687446"/>
                    </a:lnTo>
                    <a:lnTo>
                      <a:pt x="283737" y="719872"/>
                    </a:lnTo>
                    <a:cubicBezTo>
                      <a:pt x="283743" y="719877"/>
                      <a:pt x="283820" y="719917"/>
                      <a:pt x="284750" y="720413"/>
                    </a:cubicBezTo>
                    <a:lnTo>
                      <a:pt x="291844" y="724196"/>
                    </a:lnTo>
                    <a:lnTo>
                      <a:pt x="291844" y="725547"/>
                    </a:lnTo>
                    <a:lnTo>
                      <a:pt x="291844" y="735005"/>
                    </a:lnTo>
                    <a:lnTo>
                      <a:pt x="336431" y="735005"/>
                    </a:lnTo>
                    <a:lnTo>
                      <a:pt x="336431" y="736086"/>
                    </a:lnTo>
                    <a:lnTo>
                      <a:pt x="336431" y="743652"/>
                    </a:lnTo>
                    <a:lnTo>
                      <a:pt x="338457" y="743652"/>
                    </a:lnTo>
                    <a:lnTo>
                      <a:pt x="352644" y="743652"/>
                    </a:lnTo>
                    <a:lnTo>
                      <a:pt x="352644" y="713387"/>
                    </a:lnTo>
                    <a:lnTo>
                      <a:pt x="397231" y="713387"/>
                    </a:lnTo>
                    <a:lnTo>
                      <a:pt x="397231" y="712036"/>
                    </a:lnTo>
                    <a:lnTo>
                      <a:pt x="397231" y="702578"/>
                    </a:lnTo>
                    <a:lnTo>
                      <a:pt x="398245" y="702578"/>
                    </a:lnTo>
                    <a:lnTo>
                      <a:pt x="405338" y="702578"/>
                    </a:lnTo>
                    <a:lnTo>
                      <a:pt x="405338" y="700687"/>
                    </a:lnTo>
                    <a:lnTo>
                      <a:pt x="405338" y="687446"/>
                    </a:lnTo>
                    <a:lnTo>
                      <a:pt x="406098" y="687446"/>
                    </a:lnTo>
                    <a:lnTo>
                      <a:pt x="411418" y="687446"/>
                    </a:lnTo>
                    <a:lnTo>
                      <a:pt x="411418" y="686365"/>
                    </a:lnTo>
                    <a:lnTo>
                      <a:pt x="411418" y="678798"/>
                    </a:lnTo>
                    <a:lnTo>
                      <a:pt x="413445" y="678798"/>
                    </a:lnTo>
                    <a:lnTo>
                      <a:pt x="427632" y="678798"/>
                    </a:lnTo>
                    <a:lnTo>
                      <a:pt x="427632" y="679879"/>
                    </a:lnTo>
                    <a:lnTo>
                      <a:pt x="427632" y="687446"/>
                    </a:lnTo>
                    <a:lnTo>
                      <a:pt x="449925" y="687446"/>
                    </a:lnTo>
                    <a:lnTo>
                      <a:pt x="449925" y="685554"/>
                    </a:lnTo>
                    <a:lnTo>
                      <a:pt x="449925" y="672313"/>
                    </a:lnTo>
                    <a:lnTo>
                      <a:pt x="451699" y="672313"/>
                    </a:lnTo>
                    <a:lnTo>
                      <a:pt x="464112" y="672313"/>
                    </a:lnTo>
                    <a:lnTo>
                      <a:pt x="464112" y="696093"/>
                    </a:lnTo>
                    <a:lnTo>
                      <a:pt x="465126" y="696093"/>
                    </a:lnTo>
                    <a:lnTo>
                      <a:pt x="472219" y="696093"/>
                    </a:lnTo>
                    <a:lnTo>
                      <a:pt x="472219" y="695012"/>
                    </a:lnTo>
                    <a:lnTo>
                      <a:pt x="472219" y="687446"/>
                    </a:lnTo>
                    <a:lnTo>
                      <a:pt x="473992" y="687446"/>
                    </a:lnTo>
                    <a:lnTo>
                      <a:pt x="486406" y="687446"/>
                    </a:lnTo>
                    <a:lnTo>
                      <a:pt x="486406" y="713387"/>
                    </a:lnTo>
                    <a:lnTo>
                      <a:pt x="488433" y="713387"/>
                    </a:lnTo>
                    <a:lnTo>
                      <a:pt x="502619" y="713387"/>
                    </a:lnTo>
                    <a:lnTo>
                      <a:pt x="502619" y="715008"/>
                    </a:lnTo>
                    <a:lnTo>
                      <a:pt x="502619" y="726358"/>
                    </a:lnTo>
                    <a:lnTo>
                      <a:pt x="503379" y="726358"/>
                    </a:lnTo>
                    <a:lnTo>
                      <a:pt x="508700" y="726358"/>
                    </a:lnTo>
                    <a:lnTo>
                      <a:pt x="508700" y="725547"/>
                    </a:lnTo>
                    <a:lnTo>
                      <a:pt x="508700" y="719872"/>
                    </a:lnTo>
                    <a:lnTo>
                      <a:pt x="539100" y="719872"/>
                    </a:lnTo>
                    <a:lnTo>
                      <a:pt x="539100" y="743652"/>
                    </a:lnTo>
                    <a:lnTo>
                      <a:pt x="540113" y="743652"/>
                    </a:lnTo>
                    <a:lnTo>
                      <a:pt x="547207" y="743652"/>
                    </a:lnTo>
                    <a:lnTo>
                      <a:pt x="547207" y="744733"/>
                    </a:lnTo>
                    <a:lnTo>
                      <a:pt x="547207" y="752299"/>
                    </a:lnTo>
                    <a:lnTo>
                      <a:pt x="547967" y="752299"/>
                    </a:lnTo>
                    <a:lnTo>
                      <a:pt x="553287" y="752299"/>
                    </a:lnTo>
                    <a:lnTo>
                      <a:pt x="553287" y="750137"/>
                    </a:lnTo>
                    <a:lnTo>
                      <a:pt x="553287" y="735005"/>
                    </a:lnTo>
                    <a:lnTo>
                      <a:pt x="554300" y="735005"/>
                    </a:lnTo>
                    <a:lnTo>
                      <a:pt x="561394" y="735005"/>
                    </a:lnTo>
                    <a:lnTo>
                      <a:pt x="561394" y="736086"/>
                    </a:lnTo>
                    <a:lnTo>
                      <a:pt x="561394" y="743652"/>
                    </a:lnTo>
                    <a:lnTo>
                      <a:pt x="566714" y="741659"/>
                    </a:lnTo>
                    <a:cubicBezTo>
                      <a:pt x="567474" y="741287"/>
                      <a:pt x="567474" y="741085"/>
                      <a:pt x="567474" y="740679"/>
                    </a:cubicBezTo>
                    <a:lnTo>
                      <a:pt x="567474" y="735005"/>
                    </a:lnTo>
                    <a:lnTo>
                      <a:pt x="605981" y="735005"/>
                    </a:lnTo>
                    <a:lnTo>
                      <a:pt x="605981" y="758784"/>
                    </a:lnTo>
                    <a:lnTo>
                      <a:pt x="608007" y="758784"/>
                    </a:lnTo>
                    <a:lnTo>
                      <a:pt x="622194" y="758784"/>
                    </a:lnTo>
                    <a:lnTo>
                      <a:pt x="622194" y="759865"/>
                    </a:lnTo>
                    <a:lnTo>
                      <a:pt x="622194" y="767431"/>
                    </a:lnTo>
                    <a:lnTo>
                      <a:pt x="623968" y="767431"/>
                    </a:lnTo>
                    <a:lnTo>
                      <a:pt x="636381" y="767431"/>
                    </a:lnTo>
                    <a:lnTo>
                      <a:pt x="636381" y="743652"/>
                    </a:lnTo>
                    <a:lnTo>
                      <a:pt x="637394" y="743652"/>
                    </a:lnTo>
                    <a:lnTo>
                      <a:pt x="644488" y="743652"/>
                    </a:lnTo>
                    <a:lnTo>
                      <a:pt x="644488" y="711225"/>
                    </a:lnTo>
                    <a:lnTo>
                      <a:pt x="645501" y="711225"/>
                    </a:lnTo>
                    <a:lnTo>
                      <a:pt x="652595" y="711225"/>
                    </a:lnTo>
                    <a:lnTo>
                      <a:pt x="652595" y="709334"/>
                    </a:lnTo>
                    <a:lnTo>
                      <a:pt x="652595" y="696093"/>
                    </a:lnTo>
                    <a:cubicBezTo>
                      <a:pt x="650568" y="696093"/>
                      <a:pt x="650568" y="696093"/>
                      <a:pt x="651328" y="694471"/>
                    </a:cubicBezTo>
                    <a:lnTo>
                      <a:pt x="656648" y="683122"/>
                    </a:lnTo>
                    <a:cubicBezTo>
                      <a:pt x="656653" y="683139"/>
                      <a:pt x="656848" y="683813"/>
                      <a:pt x="664755" y="711225"/>
                    </a:cubicBezTo>
                    <a:lnTo>
                      <a:pt x="665515" y="711225"/>
                    </a:lnTo>
                    <a:lnTo>
                      <a:pt x="670835" y="711225"/>
                    </a:lnTo>
                    <a:lnTo>
                      <a:pt x="670835" y="605298"/>
                    </a:lnTo>
                    <a:lnTo>
                      <a:pt x="672355" y="605298"/>
                    </a:lnTo>
                    <a:lnTo>
                      <a:pt x="682995" y="605298"/>
                    </a:lnTo>
                    <a:lnTo>
                      <a:pt x="682995" y="557739"/>
                    </a:lnTo>
                    <a:lnTo>
                      <a:pt x="709342" y="557739"/>
                    </a:lnTo>
                    <a:lnTo>
                      <a:pt x="709342" y="536121"/>
                    </a:lnTo>
                    <a:lnTo>
                      <a:pt x="743796" y="536121"/>
                    </a:lnTo>
                    <a:lnTo>
                      <a:pt x="743796" y="538553"/>
                    </a:lnTo>
                    <a:lnTo>
                      <a:pt x="743796" y="555577"/>
                    </a:lnTo>
                    <a:lnTo>
                      <a:pt x="746076" y="555577"/>
                    </a:lnTo>
                    <a:lnTo>
                      <a:pt x="762036" y="555577"/>
                    </a:lnTo>
                    <a:lnTo>
                      <a:pt x="762036" y="603136"/>
                    </a:lnTo>
                    <a:lnTo>
                      <a:pt x="763049" y="603136"/>
                    </a:lnTo>
                    <a:lnTo>
                      <a:pt x="770143" y="603136"/>
                    </a:lnTo>
                    <a:lnTo>
                      <a:pt x="784330" y="607460"/>
                    </a:lnTo>
                    <a:lnTo>
                      <a:pt x="784330" y="646372"/>
                    </a:lnTo>
                    <a:lnTo>
                      <a:pt x="785343" y="646372"/>
                    </a:lnTo>
                    <a:lnTo>
                      <a:pt x="792436" y="646372"/>
                    </a:lnTo>
                    <a:lnTo>
                      <a:pt x="792436" y="647993"/>
                    </a:lnTo>
                    <a:lnTo>
                      <a:pt x="792436" y="659342"/>
                    </a:lnTo>
                    <a:lnTo>
                      <a:pt x="794463" y="659342"/>
                    </a:lnTo>
                    <a:lnTo>
                      <a:pt x="808650" y="659342"/>
                    </a:lnTo>
                    <a:lnTo>
                      <a:pt x="814730" y="665828"/>
                    </a:lnTo>
                    <a:lnTo>
                      <a:pt x="814730" y="687446"/>
                    </a:lnTo>
                    <a:lnTo>
                      <a:pt x="817010" y="687446"/>
                    </a:lnTo>
                    <a:lnTo>
                      <a:pt x="832970" y="687446"/>
                    </a:lnTo>
                    <a:lnTo>
                      <a:pt x="832970" y="688526"/>
                    </a:lnTo>
                    <a:lnTo>
                      <a:pt x="832970" y="696093"/>
                    </a:lnTo>
                    <a:lnTo>
                      <a:pt x="834237" y="696093"/>
                    </a:lnTo>
                    <a:lnTo>
                      <a:pt x="843104" y="696093"/>
                    </a:lnTo>
                    <a:lnTo>
                      <a:pt x="843104" y="698254"/>
                    </a:lnTo>
                    <a:lnTo>
                      <a:pt x="843104" y="713387"/>
                    </a:lnTo>
                    <a:cubicBezTo>
                      <a:pt x="847157" y="713387"/>
                      <a:pt x="847157" y="713387"/>
                      <a:pt x="847157" y="711495"/>
                    </a:cubicBezTo>
                    <a:lnTo>
                      <a:pt x="847157" y="698254"/>
                    </a:lnTo>
                    <a:lnTo>
                      <a:pt x="848170" y="698254"/>
                    </a:lnTo>
                    <a:lnTo>
                      <a:pt x="855264" y="698254"/>
                    </a:lnTo>
                    <a:lnTo>
                      <a:pt x="855264" y="699876"/>
                    </a:lnTo>
                    <a:lnTo>
                      <a:pt x="855264" y="711225"/>
                    </a:lnTo>
                    <a:lnTo>
                      <a:pt x="856024" y="711225"/>
                    </a:lnTo>
                    <a:lnTo>
                      <a:pt x="861344" y="711225"/>
                    </a:lnTo>
                    <a:cubicBezTo>
                      <a:pt x="861344" y="706902"/>
                      <a:pt x="861344" y="706902"/>
                      <a:pt x="909984" y="706902"/>
                    </a:cubicBezTo>
                    <a:lnTo>
                      <a:pt x="909984" y="708253"/>
                    </a:lnTo>
                    <a:lnTo>
                      <a:pt x="909984" y="717710"/>
                    </a:lnTo>
                    <a:lnTo>
                      <a:pt x="910744" y="717710"/>
                    </a:lnTo>
                    <a:lnTo>
                      <a:pt x="916065" y="717710"/>
                    </a:lnTo>
                    <a:lnTo>
                      <a:pt x="916065" y="719872"/>
                    </a:lnTo>
                    <a:lnTo>
                      <a:pt x="916065" y="735005"/>
                    </a:lnTo>
                    <a:cubicBezTo>
                      <a:pt x="916073" y="735001"/>
                      <a:pt x="916189" y="734923"/>
                      <a:pt x="918091" y="733654"/>
                    </a:cubicBezTo>
                    <a:lnTo>
                      <a:pt x="932278" y="724196"/>
                    </a:lnTo>
                    <a:cubicBezTo>
                      <a:pt x="932280" y="724177"/>
                      <a:pt x="932411" y="723302"/>
                      <a:pt x="938358" y="683122"/>
                    </a:cubicBezTo>
                    <a:cubicBezTo>
                      <a:pt x="938367" y="683120"/>
                      <a:pt x="938436" y="683094"/>
                      <a:pt x="939118" y="682852"/>
                    </a:cubicBezTo>
                    <a:lnTo>
                      <a:pt x="944438" y="680960"/>
                    </a:lnTo>
                    <a:cubicBezTo>
                      <a:pt x="944438" y="680944"/>
                      <a:pt x="944471" y="679883"/>
                      <a:pt x="946465" y="611783"/>
                    </a:cubicBezTo>
                    <a:cubicBezTo>
                      <a:pt x="946465" y="611801"/>
                      <a:pt x="946498" y="612892"/>
                      <a:pt x="948492" y="680960"/>
                    </a:cubicBezTo>
                    <a:cubicBezTo>
                      <a:pt x="948501" y="680963"/>
                      <a:pt x="948572" y="680988"/>
                      <a:pt x="949252" y="681230"/>
                    </a:cubicBezTo>
                    <a:lnTo>
                      <a:pt x="954572" y="683122"/>
                    </a:lnTo>
                    <a:lnTo>
                      <a:pt x="954572" y="596651"/>
                    </a:lnTo>
                    <a:cubicBezTo>
                      <a:pt x="958625" y="596651"/>
                      <a:pt x="958625" y="596651"/>
                      <a:pt x="958625" y="564224"/>
                    </a:cubicBezTo>
                    <a:lnTo>
                      <a:pt x="997132" y="564224"/>
                    </a:lnTo>
                    <a:lnTo>
                      <a:pt x="997132" y="596651"/>
                    </a:lnTo>
                    <a:lnTo>
                      <a:pt x="997892" y="596651"/>
                    </a:lnTo>
                    <a:lnTo>
                      <a:pt x="1003212" y="596651"/>
                    </a:lnTo>
                    <a:lnTo>
                      <a:pt x="1003212" y="514503"/>
                    </a:lnTo>
                    <a:lnTo>
                      <a:pt x="1004986" y="514503"/>
                    </a:lnTo>
                    <a:lnTo>
                      <a:pt x="1017399" y="514503"/>
                    </a:lnTo>
                    <a:lnTo>
                      <a:pt x="1017399" y="512612"/>
                    </a:lnTo>
                    <a:lnTo>
                      <a:pt x="1017399" y="499371"/>
                    </a:lnTo>
                    <a:lnTo>
                      <a:pt x="1039693" y="499371"/>
                    </a:lnTo>
                    <a:lnTo>
                      <a:pt x="1039693" y="498290"/>
                    </a:lnTo>
                    <a:lnTo>
                      <a:pt x="1039693" y="490724"/>
                    </a:lnTo>
                    <a:lnTo>
                      <a:pt x="1041466" y="490724"/>
                    </a:lnTo>
                    <a:lnTo>
                      <a:pt x="1053880" y="490724"/>
                    </a:lnTo>
                    <a:lnTo>
                      <a:pt x="1053880" y="491805"/>
                    </a:lnTo>
                    <a:lnTo>
                      <a:pt x="1053880" y="499371"/>
                    </a:lnTo>
                    <a:lnTo>
                      <a:pt x="1054640" y="499371"/>
                    </a:lnTo>
                    <a:lnTo>
                      <a:pt x="1059960" y="499371"/>
                    </a:lnTo>
                    <a:lnTo>
                      <a:pt x="1070093" y="495047"/>
                    </a:lnTo>
                    <a:lnTo>
                      <a:pt x="1074146" y="498290"/>
                    </a:lnTo>
                    <a:lnTo>
                      <a:pt x="1074146" y="490724"/>
                    </a:lnTo>
                    <a:lnTo>
                      <a:pt x="1076426" y="490724"/>
                    </a:lnTo>
                    <a:lnTo>
                      <a:pt x="1092387" y="490724"/>
                    </a:lnTo>
                    <a:lnTo>
                      <a:pt x="1092387" y="491805"/>
                    </a:lnTo>
                    <a:lnTo>
                      <a:pt x="1092387" y="499371"/>
                    </a:lnTo>
                    <a:lnTo>
                      <a:pt x="1122787" y="499371"/>
                    </a:lnTo>
                    <a:lnTo>
                      <a:pt x="1122787" y="500992"/>
                    </a:lnTo>
                    <a:lnTo>
                      <a:pt x="1122787" y="512342"/>
                    </a:lnTo>
                    <a:lnTo>
                      <a:pt x="1149134" y="512342"/>
                    </a:lnTo>
                    <a:lnTo>
                      <a:pt x="1149134" y="542606"/>
                    </a:lnTo>
                    <a:lnTo>
                      <a:pt x="1149894" y="542606"/>
                    </a:lnTo>
                    <a:lnTo>
                      <a:pt x="1155214" y="542606"/>
                    </a:lnTo>
                    <a:lnTo>
                      <a:pt x="1155214" y="543687"/>
                    </a:lnTo>
                    <a:lnTo>
                      <a:pt x="1155214" y="551254"/>
                    </a:lnTo>
                    <a:cubicBezTo>
                      <a:pt x="1159268" y="551254"/>
                      <a:pt x="1159268" y="551254"/>
                      <a:pt x="1159268" y="581518"/>
                    </a:cubicBezTo>
                    <a:lnTo>
                      <a:pt x="1160028" y="581518"/>
                    </a:lnTo>
                    <a:lnTo>
                      <a:pt x="1165348" y="581518"/>
                    </a:lnTo>
                    <a:lnTo>
                      <a:pt x="1165348" y="582329"/>
                    </a:lnTo>
                    <a:lnTo>
                      <a:pt x="1165348" y="588004"/>
                    </a:lnTo>
                    <a:lnTo>
                      <a:pt x="1166361" y="588004"/>
                    </a:lnTo>
                    <a:lnTo>
                      <a:pt x="1173454" y="588004"/>
                    </a:lnTo>
                    <a:lnTo>
                      <a:pt x="1173454" y="618269"/>
                    </a:lnTo>
                    <a:lnTo>
                      <a:pt x="1175481" y="618269"/>
                    </a:lnTo>
                    <a:lnTo>
                      <a:pt x="1189668" y="618269"/>
                    </a:lnTo>
                    <a:lnTo>
                      <a:pt x="1189668" y="642048"/>
                    </a:lnTo>
                    <a:cubicBezTo>
                      <a:pt x="1191695" y="642048"/>
                      <a:pt x="1191695" y="642048"/>
                      <a:pt x="1191695" y="643669"/>
                    </a:cubicBezTo>
                    <a:lnTo>
                      <a:pt x="1191695" y="655019"/>
                    </a:lnTo>
                    <a:lnTo>
                      <a:pt x="1192455" y="655019"/>
                    </a:lnTo>
                    <a:lnTo>
                      <a:pt x="1197775" y="655019"/>
                    </a:lnTo>
                    <a:lnTo>
                      <a:pt x="1197775" y="678798"/>
                    </a:lnTo>
                    <a:lnTo>
                      <a:pt x="1199041" y="678798"/>
                    </a:lnTo>
                    <a:lnTo>
                      <a:pt x="1207908" y="678798"/>
                    </a:lnTo>
                    <a:cubicBezTo>
                      <a:pt x="1209935" y="680960"/>
                      <a:pt x="1209935" y="680960"/>
                      <a:pt x="1209935" y="682852"/>
                    </a:cubicBezTo>
                    <a:lnTo>
                      <a:pt x="1209935" y="696093"/>
                    </a:lnTo>
                    <a:cubicBezTo>
                      <a:pt x="1209940" y="696086"/>
                      <a:pt x="1210027" y="695979"/>
                      <a:pt x="1211455" y="694201"/>
                    </a:cubicBezTo>
                    <a:lnTo>
                      <a:pt x="1222095" y="680960"/>
                    </a:lnTo>
                    <a:lnTo>
                      <a:pt x="1250469" y="680960"/>
                    </a:lnTo>
                    <a:lnTo>
                      <a:pt x="1250469" y="767431"/>
                    </a:lnTo>
                    <a:lnTo>
                      <a:pt x="1251229" y="767431"/>
                    </a:lnTo>
                    <a:lnTo>
                      <a:pt x="1256549" y="767431"/>
                    </a:lnTo>
                    <a:cubicBezTo>
                      <a:pt x="1256553" y="767423"/>
                      <a:pt x="1256612" y="767323"/>
                      <a:pt x="1257309" y="766080"/>
                    </a:cubicBezTo>
                    <a:lnTo>
                      <a:pt x="1262629" y="756622"/>
                    </a:lnTo>
                    <a:lnTo>
                      <a:pt x="1262629" y="758514"/>
                    </a:lnTo>
                    <a:lnTo>
                      <a:pt x="1262629" y="771755"/>
                    </a:lnTo>
                    <a:cubicBezTo>
                      <a:pt x="1266682" y="771755"/>
                      <a:pt x="1266682" y="771755"/>
                      <a:pt x="1266682" y="726358"/>
                    </a:cubicBezTo>
                    <a:lnTo>
                      <a:pt x="1267442" y="726358"/>
                    </a:lnTo>
                    <a:lnTo>
                      <a:pt x="1272762" y="726358"/>
                    </a:lnTo>
                    <a:lnTo>
                      <a:pt x="1272762" y="661504"/>
                    </a:lnTo>
                    <a:lnTo>
                      <a:pt x="1273776" y="661504"/>
                    </a:lnTo>
                    <a:lnTo>
                      <a:pt x="1280869" y="661504"/>
                    </a:lnTo>
                    <a:cubicBezTo>
                      <a:pt x="1280875" y="661483"/>
                      <a:pt x="1281139" y="660543"/>
                      <a:pt x="1293029" y="618269"/>
                    </a:cubicBezTo>
                    <a:lnTo>
                      <a:pt x="1294296" y="618269"/>
                    </a:lnTo>
                    <a:lnTo>
                      <a:pt x="1303163" y="618269"/>
                    </a:lnTo>
                    <a:cubicBezTo>
                      <a:pt x="1303168" y="618292"/>
                      <a:pt x="1303394" y="619258"/>
                      <a:pt x="1313296" y="661504"/>
                    </a:cubicBezTo>
                    <a:lnTo>
                      <a:pt x="1314309" y="661504"/>
                    </a:lnTo>
                    <a:lnTo>
                      <a:pt x="1321403" y="661504"/>
                    </a:lnTo>
                    <a:lnTo>
                      <a:pt x="1321403" y="700416"/>
                    </a:lnTo>
                    <a:lnTo>
                      <a:pt x="1323176" y="700416"/>
                    </a:lnTo>
                    <a:lnTo>
                      <a:pt x="1335590" y="700416"/>
                    </a:lnTo>
                    <a:lnTo>
                      <a:pt x="1335590" y="702578"/>
                    </a:lnTo>
                    <a:lnTo>
                      <a:pt x="1335590" y="717710"/>
                    </a:lnTo>
                    <a:cubicBezTo>
                      <a:pt x="1339643" y="717710"/>
                      <a:pt x="1339643" y="717710"/>
                      <a:pt x="1339643" y="715549"/>
                    </a:cubicBezTo>
                    <a:lnTo>
                      <a:pt x="1339643" y="700416"/>
                    </a:lnTo>
                    <a:lnTo>
                      <a:pt x="1341163" y="700416"/>
                    </a:lnTo>
                    <a:lnTo>
                      <a:pt x="1351803" y="700416"/>
                    </a:lnTo>
                    <a:lnTo>
                      <a:pt x="1351803" y="702037"/>
                    </a:lnTo>
                    <a:lnTo>
                      <a:pt x="1351803" y="713387"/>
                    </a:lnTo>
                    <a:lnTo>
                      <a:pt x="1382204" y="713387"/>
                    </a:lnTo>
                    <a:lnTo>
                      <a:pt x="1382204" y="676637"/>
                    </a:lnTo>
                    <a:lnTo>
                      <a:pt x="1383470" y="676637"/>
                    </a:lnTo>
                    <a:lnTo>
                      <a:pt x="1392337" y="676637"/>
                    </a:lnTo>
                    <a:lnTo>
                      <a:pt x="1392337" y="698254"/>
                    </a:lnTo>
                    <a:cubicBezTo>
                      <a:pt x="1394364" y="698254"/>
                      <a:pt x="1394364" y="698254"/>
                      <a:pt x="1394364" y="665828"/>
                    </a:cubicBezTo>
                    <a:lnTo>
                      <a:pt x="1416657" y="665828"/>
                    </a:lnTo>
                    <a:lnTo>
                      <a:pt x="1416657" y="664206"/>
                    </a:lnTo>
                    <a:lnTo>
                      <a:pt x="1416657" y="652857"/>
                    </a:lnTo>
                    <a:lnTo>
                      <a:pt x="1417417" y="652857"/>
                    </a:lnTo>
                    <a:lnTo>
                      <a:pt x="1422737" y="652857"/>
                    </a:lnTo>
                    <a:lnTo>
                      <a:pt x="1422737" y="650966"/>
                    </a:lnTo>
                    <a:lnTo>
                      <a:pt x="1422737" y="637725"/>
                    </a:lnTo>
                    <a:lnTo>
                      <a:pt x="1426791" y="644210"/>
                    </a:lnTo>
                    <a:lnTo>
                      <a:pt x="1429071" y="644210"/>
                    </a:lnTo>
                    <a:lnTo>
                      <a:pt x="1445031" y="644210"/>
                    </a:lnTo>
                    <a:lnTo>
                      <a:pt x="1445031" y="643399"/>
                    </a:lnTo>
                    <a:lnTo>
                      <a:pt x="1445031" y="637725"/>
                    </a:lnTo>
                    <a:lnTo>
                      <a:pt x="1445791" y="637725"/>
                    </a:lnTo>
                    <a:lnTo>
                      <a:pt x="1451111" y="637725"/>
                    </a:lnTo>
                    <a:lnTo>
                      <a:pt x="1451111" y="639076"/>
                    </a:lnTo>
                    <a:lnTo>
                      <a:pt x="1451111" y="648534"/>
                    </a:lnTo>
                    <a:lnTo>
                      <a:pt x="1489618" y="648534"/>
                    </a:lnTo>
                    <a:lnTo>
                      <a:pt x="1489618" y="786887"/>
                    </a:lnTo>
                    <a:lnTo>
                      <a:pt x="1491138" y="786887"/>
                    </a:lnTo>
                    <a:lnTo>
                      <a:pt x="1501778" y="786887"/>
                    </a:lnTo>
                    <a:lnTo>
                      <a:pt x="1501778" y="773917"/>
                    </a:lnTo>
                    <a:lnTo>
                      <a:pt x="1505832" y="773917"/>
                    </a:lnTo>
                    <a:lnTo>
                      <a:pt x="1505832" y="786887"/>
                    </a:lnTo>
                    <a:lnTo>
                      <a:pt x="1536232" y="786887"/>
                    </a:lnTo>
                    <a:lnTo>
                      <a:pt x="1536232" y="756622"/>
                    </a:lnTo>
                    <a:lnTo>
                      <a:pt x="1548392" y="756622"/>
                    </a:lnTo>
                    <a:lnTo>
                      <a:pt x="1560552" y="754461"/>
                    </a:lnTo>
                    <a:cubicBezTo>
                      <a:pt x="1562579" y="754461"/>
                      <a:pt x="1562579" y="756622"/>
                      <a:pt x="1564606" y="756622"/>
                    </a:cubicBezTo>
                    <a:lnTo>
                      <a:pt x="1574739" y="756622"/>
                    </a:lnTo>
                    <a:lnTo>
                      <a:pt x="1574739" y="786887"/>
                    </a:lnTo>
                    <a:lnTo>
                      <a:pt x="1582846" y="786887"/>
                    </a:lnTo>
                    <a:lnTo>
                      <a:pt x="1582846" y="804182"/>
                    </a:lnTo>
                    <a:lnTo>
                      <a:pt x="1592182" y="805087"/>
                    </a:lnTo>
                    <a:lnTo>
                      <a:pt x="1605140" y="805087"/>
                    </a:lnTo>
                    <a:lnTo>
                      <a:pt x="1605140" y="789049"/>
                    </a:lnTo>
                    <a:lnTo>
                      <a:pt x="1673096" y="789049"/>
                    </a:lnTo>
                    <a:lnTo>
                      <a:pt x="1673096" y="703796"/>
                    </a:lnTo>
                    <a:lnTo>
                      <a:pt x="1745104" y="703796"/>
                    </a:lnTo>
                    <a:lnTo>
                      <a:pt x="1745104" y="782564"/>
                    </a:lnTo>
                    <a:lnTo>
                      <a:pt x="1747008" y="782564"/>
                    </a:lnTo>
                    <a:lnTo>
                      <a:pt x="1748250" y="805087"/>
                    </a:lnTo>
                    <a:lnTo>
                      <a:pt x="1757926" y="805087"/>
                    </a:lnTo>
                    <a:cubicBezTo>
                      <a:pt x="1758462" y="797873"/>
                      <a:pt x="1759168" y="790219"/>
                      <a:pt x="1759168" y="782564"/>
                    </a:cubicBezTo>
                    <a:lnTo>
                      <a:pt x="1765248" y="782564"/>
                    </a:lnTo>
                    <a:lnTo>
                      <a:pt x="1766490" y="805087"/>
                    </a:lnTo>
                    <a:lnTo>
                      <a:pt x="1817112" y="805087"/>
                    </a:lnTo>
                    <a:lnTo>
                      <a:pt x="1817112" y="642059"/>
                    </a:lnTo>
                    <a:lnTo>
                      <a:pt x="2014439" y="642059"/>
                    </a:lnTo>
                    <a:lnTo>
                      <a:pt x="2014439" y="805087"/>
                    </a:lnTo>
                    <a:lnTo>
                      <a:pt x="2033136" y="805087"/>
                    </a:lnTo>
                    <a:lnTo>
                      <a:pt x="2033136" y="722394"/>
                    </a:lnTo>
                    <a:lnTo>
                      <a:pt x="2128256" y="722394"/>
                    </a:lnTo>
                    <a:cubicBezTo>
                      <a:pt x="2132331" y="616373"/>
                      <a:pt x="2135709" y="510899"/>
                      <a:pt x="2140186" y="404253"/>
                    </a:cubicBezTo>
                    <a:cubicBezTo>
                      <a:pt x="2130053" y="404253"/>
                      <a:pt x="2105733" y="391282"/>
                      <a:pt x="2128026" y="382635"/>
                    </a:cubicBezTo>
                    <a:cubicBezTo>
                      <a:pt x="2125999" y="380473"/>
                      <a:pt x="2123973" y="378311"/>
                      <a:pt x="2121946" y="378311"/>
                    </a:cubicBezTo>
                    <a:cubicBezTo>
                      <a:pt x="2121946" y="365341"/>
                      <a:pt x="2119919" y="363179"/>
                      <a:pt x="2130053" y="354532"/>
                    </a:cubicBezTo>
                    <a:lnTo>
                      <a:pt x="2130053" y="337238"/>
                    </a:lnTo>
                    <a:lnTo>
                      <a:pt x="2144240" y="337238"/>
                    </a:lnTo>
                    <a:lnTo>
                      <a:pt x="2144240" y="315620"/>
                    </a:lnTo>
                    <a:cubicBezTo>
                      <a:pt x="2144240" y="313458"/>
                      <a:pt x="2146266" y="313458"/>
                      <a:pt x="2146266" y="311296"/>
                    </a:cubicBezTo>
                    <a:lnTo>
                      <a:pt x="2146266" y="233472"/>
                    </a:lnTo>
                    <a:cubicBezTo>
                      <a:pt x="2146266" y="231310"/>
                      <a:pt x="2144240" y="229149"/>
                      <a:pt x="2144240" y="226987"/>
                    </a:cubicBezTo>
                    <a:lnTo>
                      <a:pt x="2150320" y="220501"/>
                    </a:lnTo>
                    <a:lnTo>
                      <a:pt x="2150320" y="162133"/>
                    </a:lnTo>
                    <a:cubicBezTo>
                      <a:pt x="2150320" y="159972"/>
                      <a:pt x="2150320" y="159972"/>
                      <a:pt x="2152346" y="157810"/>
                    </a:cubicBezTo>
                    <a:lnTo>
                      <a:pt x="2152346" y="101604"/>
                    </a:lnTo>
                    <a:cubicBezTo>
                      <a:pt x="2154373" y="92957"/>
                      <a:pt x="2154373" y="88633"/>
                      <a:pt x="2154373" y="82148"/>
                    </a:cubicBezTo>
                    <a:cubicBezTo>
                      <a:pt x="2158427" y="88633"/>
                      <a:pt x="2158427" y="92957"/>
                      <a:pt x="2158427" y="99442"/>
                    </a:cubicBezTo>
                    <a:cubicBezTo>
                      <a:pt x="2160453" y="121060"/>
                      <a:pt x="2160453" y="140516"/>
                      <a:pt x="2160453" y="157810"/>
                    </a:cubicBezTo>
                    <a:cubicBezTo>
                      <a:pt x="2162480" y="181589"/>
                      <a:pt x="2162480" y="201045"/>
                      <a:pt x="2162480" y="220501"/>
                    </a:cubicBezTo>
                    <a:lnTo>
                      <a:pt x="2168560" y="226987"/>
                    </a:lnTo>
                    <a:cubicBezTo>
                      <a:pt x="2168560" y="229149"/>
                      <a:pt x="2166533" y="231310"/>
                      <a:pt x="2166533" y="233472"/>
                    </a:cubicBezTo>
                    <a:lnTo>
                      <a:pt x="2166533" y="311296"/>
                    </a:lnTo>
                    <a:cubicBezTo>
                      <a:pt x="2166533" y="313458"/>
                      <a:pt x="2168560" y="313458"/>
                      <a:pt x="2168560" y="315620"/>
                    </a:cubicBezTo>
                    <a:lnTo>
                      <a:pt x="2168560" y="337238"/>
                    </a:lnTo>
                    <a:lnTo>
                      <a:pt x="2182747" y="337238"/>
                    </a:lnTo>
                    <a:lnTo>
                      <a:pt x="2182747" y="354532"/>
                    </a:lnTo>
                    <a:cubicBezTo>
                      <a:pt x="2190854" y="363179"/>
                      <a:pt x="2190854" y="363179"/>
                      <a:pt x="2190854" y="378311"/>
                    </a:cubicBezTo>
                    <a:cubicBezTo>
                      <a:pt x="2188827" y="378311"/>
                      <a:pt x="2186800" y="380473"/>
                      <a:pt x="2184774" y="382635"/>
                    </a:cubicBezTo>
                    <a:cubicBezTo>
                      <a:pt x="2205040" y="393444"/>
                      <a:pt x="2180720" y="402091"/>
                      <a:pt x="2172613" y="404253"/>
                    </a:cubicBezTo>
                    <a:cubicBezTo>
                      <a:pt x="2174640" y="488562"/>
                      <a:pt x="2178693" y="572871"/>
                      <a:pt x="2180720" y="657181"/>
                    </a:cubicBezTo>
                    <a:lnTo>
                      <a:pt x="2245574" y="657181"/>
                    </a:lnTo>
                    <a:lnTo>
                      <a:pt x="2245574" y="732843"/>
                    </a:lnTo>
                    <a:lnTo>
                      <a:pt x="2253681" y="732843"/>
                    </a:lnTo>
                    <a:cubicBezTo>
                      <a:pt x="2253681" y="730681"/>
                      <a:pt x="2255708" y="728519"/>
                      <a:pt x="2255708" y="726358"/>
                    </a:cubicBezTo>
                    <a:lnTo>
                      <a:pt x="2261788" y="726358"/>
                    </a:lnTo>
                    <a:cubicBezTo>
                      <a:pt x="2261788" y="728519"/>
                      <a:pt x="2261788" y="730681"/>
                      <a:pt x="2263815" y="735005"/>
                    </a:cubicBezTo>
                    <a:lnTo>
                      <a:pt x="2275975" y="735005"/>
                    </a:lnTo>
                    <a:lnTo>
                      <a:pt x="2275975" y="728519"/>
                    </a:lnTo>
                    <a:lnTo>
                      <a:pt x="2298268" y="728519"/>
                    </a:lnTo>
                    <a:lnTo>
                      <a:pt x="2298268" y="735005"/>
                    </a:lnTo>
                    <a:lnTo>
                      <a:pt x="2318535" y="735005"/>
                    </a:lnTo>
                    <a:lnTo>
                      <a:pt x="2318535" y="780402"/>
                    </a:lnTo>
                    <a:lnTo>
                      <a:pt x="2332722" y="780402"/>
                    </a:lnTo>
                    <a:lnTo>
                      <a:pt x="2332722" y="767431"/>
                    </a:lnTo>
                    <a:lnTo>
                      <a:pt x="2348936" y="767431"/>
                    </a:lnTo>
                    <a:lnTo>
                      <a:pt x="2348936" y="588004"/>
                    </a:lnTo>
                    <a:lnTo>
                      <a:pt x="2355016" y="581518"/>
                    </a:lnTo>
                    <a:lnTo>
                      <a:pt x="2427977" y="581518"/>
                    </a:lnTo>
                    <a:lnTo>
                      <a:pt x="2427977" y="590166"/>
                    </a:lnTo>
                    <a:lnTo>
                      <a:pt x="2438110" y="590166"/>
                    </a:lnTo>
                    <a:lnTo>
                      <a:pt x="2438110" y="704740"/>
                    </a:lnTo>
                    <a:lnTo>
                      <a:pt x="2460404" y="704740"/>
                    </a:lnTo>
                    <a:lnTo>
                      <a:pt x="2460404" y="637725"/>
                    </a:lnTo>
                    <a:lnTo>
                      <a:pt x="2486751" y="637725"/>
                    </a:lnTo>
                    <a:cubicBezTo>
                      <a:pt x="2488777" y="637725"/>
                      <a:pt x="2488777" y="635563"/>
                      <a:pt x="2490804" y="633401"/>
                    </a:cubicBezTo>
                    <a:lnTo>
                      <a:pt x="2498911" y="633401"/>
                    </a:lnTo>
                    <a:cubicBezTo>
                      <a:pt x="2500937" y="635563"/>
                      <a:pt x="2500937" y="637725"/>
                      <a:pt x="2502964" y="637725"/>
                    </a:cubicBezTo>
                    <a:lnTo>
                      <a:pt x="2525258" y="637725"/>
                    </a:lnTo>
                    <a:lnTo>
                      <a:pt x="2525258" y="520989"/>
                    </a:lnTo>
                    <a:cubicBezTo>
                      <a:pt x="2525272" y="520986"/>
                      <a:pt x="2526139" y="520822"/>
                      <a:pt x="2582005" y="510180"/>
                    </a:cubicBezTo>
                    <a:lnTo>
                      <a:pt x="2582005" y="511261"/>
                    </a:lnTo>
                    <a:lnTo>
                      <a:pt x="2582005" y="518827"/>
                    </a:lnTo>
                    <a:lnTo>
                      <a:pt x="2608352" y="518827"/>
                    </a:lnTo>
                    <a:lnTo>
                      <a:pt x="2608352" y="773917"/>
                    </a:lnTo>
                    <a:lnTo>
                      <a:pt x="2630646" y="773917"/>
                    </a:lnTo>
                    <a:lnTo>
                      <a:pt x="2630646" y="769593"/>
                    </a:lnTo>
                    <a:lnTo>
                      <a:pt x="2642806" y="769593"/>
                    </a:lnTo>
                    <a:lnTo>
                      <a:pt x="2642806" y="773917"/>
                    </a:lnTo>
                    <a:lnTo>
                      <a:pt x="2667126" y="773917"/>
                    </a:lnTo>
                    <a:lnTo>
                      <a:pt x="2667126" y="760946"/>
                    </a:lnTo>
                    <a:lnTo>
                      <a:pt x="2695500" y="760946"/>
                    </a:lnTo>
                    <a:cubicBezTo>
                      <a:pt x="2699553" y="756622"/>
                      <a:pt x="2703607" y="756622"/>
                      <a:pt x="2707660" y="756622"/>
                    </a:cubicBezTo>
                    <a:cubicBezTo>
                      <a:pt x="2713740" y="760946"/>
                      <a:pt x="2721847" y="760946"/>
                      <a:pt x="2727927" y="760946"/>
                    </a:cubicBezTo>
                    <a:lnTo>
                      <a:pt x="2727927" y="743652"/>
                    </a:lnTo>
                    <a:lnTo>
                      <a:pt x="2736034" y="743652"/>
                    </a:lnTo>
                    <a:lnTo>
                      <a:pt x="2736034" y="730681"/>
                    </a:lnTo>
                    <a:lnTo>
                      <a:pt x="2792781" y="730681"/>
                    </a:lnTo>
                    <a:lnTo>
                      <a:pt x="2792781" y="700416"/>
                    </a:lnTo>
                    <a:lnTo>
                      <a:pt x="2811021" y="700416"/>
                    </a:lnTo>
                    <a:lnTo>
                      <a:pt x="2811021" y="693931"/>
                    </a:lnTo>
                    <a:lnTo>
                      <a:pt x="2823181" y="693931"/>
                    </a:lnTo>
                    <a:lnTo>
                      <a:pt x="2823181" y="700416"/>
                    </a:lnTo>
                    <a:lnTo>
                      <a:pt x="2839395" y="700416"/>
                    </a:lnTo>
                    <a:lnTo>
                      <a:pt x="2839395" y="750137"/>
                    </a:lnTo>
                    <a:lnTo>
                      <a:pt x="2871822" y="750137"/>
                    </a:lnTo>
                    <a:lnTo>
                      <a:pt x="2871822" y="724196"/>
                    </a:lnTo>
                    <a:lnTo>
                      <a:pt x="2910329" y="724196"/>
                    </a:lnTo>
                    <a:lnTo>
                      <a:pt x="2910329" y="693931"/>
                    </a:lnTo>
                    <a:lnTo>
                      <a:pt x="2958970" y="693931"/>
                    </a:lnTo>
                    <a:lnTo>
                      <a:pt x="2958970" y="805087"/>
                    </a:lnTo>
                    <a:lnTo>
                      <a:pt x="2958970" y="818866"/>
                    </a:lnTo>
                    <a:lnTo>
                      <a:pt x="3031519" y="818866"/>
                    </a:lnTo>
                    <a:cubicBezTo>
                      <a:pt x="3029295" y="939467"/>
                      <a:pt x="3033744" y="999999"/>
                      <a:pt x="3031520" y="1160647"/>
                    </a:cubicBezTo>
                    <a:lnTo>
                      <a:pt x="2054" y="1158314"/>
                    </a:lnTo>
                    <a:cubicBezTo>
                      <a:pt x="1369" y="1010750"/>
                      <a:pt x="685" y="871760"/>
                      <a:pt x="0" y="724196"/>
                    </a:cubicBezTo>
                    <a:lnTo>
                      <a:pt x="20267" y="724196"/>
                    </a:lnTo>
                    <a:cubicBezTo>
                      <a:pt x="20271" y="724190"/>
                      <a:pt x="20308" y="724108"/>
                      <a:pt x="20774" y="723115"/>
                    </a:cubicBezTo>
                    <a:lnTo>
                      <a:pt x="24320" y="715549"/>
                    </a:lnTo>
                    <a:cubicBezTo>
                      <a:pt x="24329" y="715550"/>
                      <a:pt x="24442" y="715568"/>
                      <a:pt x="26094" y="715819"/>
                    </a:cubicBezTo>
                    <a:lnTo>
                      <a:pt x="38507" y="717710"/>
                    </a:lnTo>
                    <a:cubicBezTo>
                      <a:pt x="38510" y="717720"/>
                      <a:pt x="38548" y="717821"/>
                      <a:pt x="39014" y="719062"/>
                    </a:cubicBezTo>
                    <a:lnTo>
                      <a:pt x="42560" y="728519"/>
                    </a:lnTo>
                    <a:cubicBezTo>
                      <a:pt x="42574" y="728520"/>
                      <a:pt x="43170" y="728570"/>
                      <a:pt x="68907" y="730681"/>
                    </a:cubicBezTo>
                    <a:lnTo>
                      <a:pt x="68907" y="607460"/>
                    </a:lnTo>
                    <a:lnTo>
                      <a:pt x="70934" y="607460"/>
                    </a:lnTo>
                    <a:lnTo>
                      <a:pt x="85121" y="607460"/>
                    </a:lnTo>
                    <a:lnTo>
                      <a:pt x="85121" y="471268"/>
                    </a:lnTo>
                    <a:lnTo>
                      <a:pt x="86894" y="471268"/>
                    </a:lnTo>
                    <a:lnTo>
                      <a:pt x="99308" y="471268"/>
                    </a:lnTo>
                    <a:lnTo>
                      <a:pt x="99308" y="356694"/>
                    </a:lnTo>
                    <a:cubicBezTo>
                      <a:pt x="103361" y="354532"/>
                      <a:pt x="103361" y="354532"/>
                      <a:pt x="103361" y="328590"/>
                    </a:cubicBezTo>
                    <a:lnTo>
                      <a:pt x="105388" y="328590"/>
                    </a:lnTo>
                    <a:lnTo>
                      <a:pt x="119575" y="328590"/>
                    </a:lnTo>
                    <a:cubicBezTo>
                      <a:pt x="119586" y="328567"/>
                      <a:pt x="120192" y="327200"/>
                      <a:pt x="156055" y="246443"/>
                    </a:cubicBezTo>
                    <a:cubicBezTo>
                      <a:pt x="156055" y="246429"/>
                      <a:pt x="156089" y="244478"/>
                      <a:pt x="160109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5" name="Rectangle 35">
                <a:extLst>
                  <a:ext uri="{FF2B5EF4-FFF2-40B4-BE49-F238E27FC236}">
                    <a16:creationId xmlns:a16="http://schemas.microsoft.com/office/drawing/2014/main" xmlns="" id="{E057580F-6380-491F-B9E1-3A0AEB5BDA87}"/>
                  </a:ext>
                </a:extLst>
              </p:cNvPr>
              <p:cNvSpPr/>
              <p:nvPr/>
            </p:nvSpPr>
            <p:spPr>
              <a:xfrm>
                <a:off x="3024845" y="1883798"/>
                <a:ext cx="3024845" cy="689379"/>
              </a:xfrm>
              <a:custGeom>
                <a:avLst/>
                <a:gdLst>
                  <a:gd name="connsiteX0" fmla="*/ 215205 w 3079941"/>
                  <a:gd name="connsiteY0" fmla="*/ 0 h 1160647"/>
                  <a:gd name="connsiteX1" fmla="*/ 217231 w 3079941"/>
                  <a:gd name="connsiteY1" fmla="*/ 246443 h 1160647"/>
                  <a:gd name="connsiteX2" fmla="*/ 255738 w 3079941"/>
                  <a:gd name="connsiteY2" fmla="*/ 326429 h 1160647"/>
                  <a:gd name="connsiteX3" fmla="*/ 257765 w 3079941"/>
                  <a:gd name="connsiteY3" fmla="*/ 326429 h 1160647"/>
                  <a:gd name="connsiteX4" fmla="*/ 271952 w 3079941"/>
                  <a:gd name="connsiteY4" fmla="*/ 326429 h 1160647"/>
                  <a:gd name="connsiteX5" fmla="*/ 271952 w 3079941"/>
                  <a:gd name="connsiteY5" fmla="*/ 350208 h 1160647"/>
                  <a:gd name="connsiteX6" fmla="*/ 272459 w 3079941"/>
                  <a:gd name="connsiteY6" fmla="*/ 351019 h 1160647"/>
                  <a:gd name="connsiteX7" fmla="*/ 276005 w 3079941"/>
                  <a:gd name="connsiteY7" fmla="*/ 356694 h 1160647"/>
                  <a:gd name="connsiteX8" fmla="*/ 276005 w 3079941"/>
                  <a:gd name="connsiteY8" fmla="*/ 471268 h 1160647"/>
                  <a:gd name="connsiteX9" fmla="*/ 278285 w 3079941"/>
                  <a:gd name="connsiteY9" fmla="*/ 471268 h 1160647"/>
                  <a:gd name="connsiteX10" fmla="*/ 294246 w 3079941"/>
                  <a:gd name="connsiteY10" fmla="*/ 471268 h 1160647"/>
                  <a:gd name="connsiteX11" fmla="*/ 294246 w 3079941"/>
                  <a:gd name="connsiteY11" fmla="*/ 611783 h 1160647"/>
                  <a:gd name="connsiteX12" fmla="*/ 295766 w 3079941"/>
                  <a:gd name="connsiteY12" fmla="*/ 611513 h 1160647"/>
                  <a:gd name="connsiteX13" fmla="*/ 306406 w 3079941"/>
                  <a:gd name="connsiteY13" fmla="*/ 609622 h 1160647"/>
                  <a:gd name="connsiteX14" fmla="*/ 304379 w 3079941"/>
                  <a:gd name="connsiteY14" fmla="*/ 698254 h 1160647"/>
                  <a:gd name="connsiteX15" fmla="*/ 305899 w 3079941"/>
                  <a:gd name="connsiteY15" fmla="*/ 698525 h 1160647"/>
                  <a:gd name="connsiteX16" fmla="*/ 316539 w 3079941"/>
                  <a:gd name="connsiteY16" fmla="*/ 700416 h 1160647"/>
                  <a:gd name="connsiteX17" fmla="*/ 316792 w 3079941"/>
                  <a:gd name="connsiteY17" fmla="*/ 701227 h 1160647"/>
                  <a:gd name="connsiteX18" fmla="*/ 318566 w 3079941"/>
                  <a:gd name="connsiteY18" fmla="*/ 706902 h 1160647"/>
                  <a:gd name="connsiteX19" fmla="*/ 319326 w 3079941"/>
                  <a:gd name="connsiteY19" fmla="*/ 704470 h 1160647"/>
                  <a:gd name="connsiteX20" fmla="*/ 324646 w 3079941"/>
                  <a:gd name="connsiteY20" fmla="*/ 687446 h 1160647"/>
                  <a:gd name="connsiteX21" fmla="*/ 326419 w 3079941"/>
                  <a:gd name="connsiteY21" fmla="*/ 687446 h 1160647"/>
                  <a:gd name="connsiteX22" fmla="*/ 338833 w 3079941"/>
                  <a:gd name="connsiteY22" fmla="*/ 687446 h 1160647"/>
                  <a:gd name="connsiteX23" fmla="*/ 338833 w 3079941"/>
                  <a:gd name="connsiteY23" fmla="*/ 719872 h 1160647"/>
                  <a:gd name="connsiteX24" fmla="*/ 339846 w 3079941"/>
                  <a:gd name="connsiteY24" fmla="*/ 720413 h 1160647"/>
                  <a:gd name="connsiteX25" fmla="*/ 346940 w 3079941"/>
                  <a:gd name="connsiteY25" fmla="*/ 724196 h 1160647"/>
                  <a:gd name="connsiteX26" fmla="*/ 346940 w 3079941"/>
                  <a:gd name="connsiteY26" fmla="*/ 725547 h 1160647"/>
                  <a:gd name="connsiteX27" fmla="*/ 346940 w 3079941"/>
                  <a:gd name="connsiteY27" fmla="*/ 735005 h 1160647"/>
                  <a:gd name="connsiteX28" fmla="*/ 391527 w 3079941"/>
                  <a:gd name="connsiteY28" fmla="*/ 735005 h 1160647"/>
                  <a:gd name="connsiteX29" fmla="*/ 391527 w 3079941"/>
                  <a:gd name="connsiteY29" fmla="*/ 736086 h 1160647"/>
                  <a:gd name="connsiteX30" fmla="*/ 391527 w 3079941"/>
                  <a:gd name="connsiteY30" fmla="*/ 743652 h 1160647"/>
                  <a:gd name="connsiteX31" fmla="*/ 393553 w 3079941"/>
                  <a:gd name="connsiteY31" fmla="*/ 743652 h 1160647"/>
                  <a:gd name="connsiteX32" fmla="*/ 407740 w 3079941"/>
                  <a:gd name="connsiteY32" fmla="*/ 743652 h 1160647"/>
                  <a:gd name="connsiteX33" fmla="*/ 407740 w 3079941"/>
                  <a:gd name="connsiteY33" fmla="*/ 713387 h 1160647"/>
                  <a:gd name="connsiteX34" fmla="*/ 452327 w 3079941"/>
                  <a:gd name="connsiteY34" fmla="*/ 713387 h 1160647"/>
                  <a:gd name="connsiteX35" fmla="*/ 452327 w 3079941"/>
                  <a:gd name="connsiteY35" fmla="*/ 712036 h 1160647"/>
                  <a:gd name="connsiteX36" fmla="*/ 452327 w 3079941"/>
                  <a:gd name="connsiteY36" fmla="*/ 702578 h 1160647"/>
                  <a:gd name="connsiteX37" fmla="*/ 453341 w 3079941"/>
                  <a:gd name="connsiteY37" fmla="*/ 702578 h 1160647"/>
                  <a:gd name="connsiteX38" fmla="*/ 460434 w 3079941"/>
                  <a:gd name="connsiteY38" fmla="*/ 702578 h 1160647"/>
                  <a:gd name="connsiteX39" fmla="*/ 460434 w 3079941"/>
                  <a:gd name="connsiteY39" fmla="*/ 700687 h 1160647"/>
                  <a:gd name="connsiteX40" fmla="*/ 460434 w 3079941"/>
                  <a:gd name="connsiteY40" fmla="*/ 687446 h 1160647"/>
                  <a:gd name="connsiteX41" fmla="*/ 461194 w 3079941"/>
                  <a:gd name="connsiteY41" fmla="*/ 687446 h 1160647"/>
                  <a:gd name="connsiteX42" fmla="*/ 466514 w 3079941"/>
                  <a:gd name="connsiteY42" fmla="*/ 687446 h 1160647"/>
                  <a:gd name="connsiteX43" fmla="*/ 466514 w 3079941"/>
                  <a:gd name="connsiteY43" fmla="*/ 686365 h 1160647"/>
                  <a:gd name="connsiteX44" fmla="*/ 466514 w 3079941"/>
                  <a:gd name="connsiteY44" fmla="*/ 678798 h 1160647"/>
                  <a:gd name="connsiteX45" fmla="*/ 468541 w 3079941"/>
                  <a:gd name="connsiteY45" fmla="*/ 678798 h 1160647"/>
                  <a:gd name="connsiteX46" fmla="*/ 482728 w 3079941"/>
                  <a:gd name="connsiteY46" fmla="*/ 678798 h 1160647"/>
                  <a:gd name="connsiteX47" fmla="*/ 482728 w 3079941"/>
                  <a:gd name="connsiteY47" fmla="*/ 679879 h 1160647"/>
                  <a:gd name="connsiteX48" fmla="*/ 482728 w 3079941"/>
                  <a:gd name="connsiteY48" fmla="*/ 687446 h 1160647"/>
                  <a:gd name="connsiteX49" fmla="*/ 505021 w 3079941"/>
                  <a:gd name="connsiteY49" fmla="*/ 687446 h 1160647"/>
                  <a:gd name="connsiteX50" fmla="*/ 505021 w 3079941"/>
                  <a:gd name="connsiteY50" fmla="*/ 685554 h 1160647"/>
                  <a:gd name="connsiteX51" fmla="*/ 505021 w 3079941"/>
                  <a:gd name="connsiteY51" fmla="*/ 672313 h 1160647"/>
                  <a:gd name="connsiteX52" fmla="*/ 506795 w 3079941"/>
                  <a:gd name="connsiteY52" fmla="*/ 672313 h 1160647"/>
                  <a:gd name="connsiteX53" fmla="*/ 519208 w 3079941"/>
                  <a:gd name="connsiteY53" fmla="*/ 672313 h 1160647"/>
                  <a:gd name="connsiteX54" fmla="*/ 519208 w 3079941"/>
                  <a:gd name="connsiteY54" fmla="*/ 696093 h 1160647"/>
                  <a:gd name="connsiteX55" fmla="*/ 520222 w 3079941"/>
                  <a:gd name="connsiteY55" fmla="*/ 696093 h 1160647"/>
                  <a:gd name="connsiteX56" fmla="*/ 527315 w 3079941"/>
                  <a:gd name="connsiteY56" fmla="*/ 696093 h 1160647"/>
                  <a:gd name="connsiteX57" fmla="*/ 527315 w 3079941"/>
                  <a:gd name="connsiteY57" fmla="*/ 695012 h 1160647"/>
                  <a:gd name="connsiteX58" fmla="*/ 527315 w 3079941"/>
                  <a:gd name="connsiteY58" fmla="*/ 687446 h 1160647"/>
                  <a:gd name="connsiteX59" fmla="*/ 529088 w 3079941"/>
                  <a:gd name="connsiteY59" fmla="*/ 687446 h 1160647"/>
                  <a:gd name="connsiteX60" fmla="*/ 541502 w 3079941"/>
                  <a:gd name="connsiteY60" fmla="*/ 687446 h 1160647"/>
                  <a:gd name="connsiteX61" fmla="*/ 541502 w 3079941"/>
                  <a:gd name="connsiteY61" fmla="*/ 713387 h 1160647"/>
                  <a:gd name="connsiteX62" fmla="*/ 543529 w 3079941"/>
                  <a:gd name="connsiteY62" fmla="*/ 713387 h 1160647"/>
                  <a:gd name="connsiteX63" fmla="*/ 557715 w 3079941"/>
                  <a:gd name="connsiteY63" fmla="*/ 713387 h 1160647"/>
                  <a:gd name="connsiteX64" fmla="*/ 557715 w 3079941"/>
                  <a:gd name="connsiteY64" fmla="*/ 715008 h 1160647"/>
                  <a:gd name="connsiteX65" fmla="*/ 557715 w 3079941"/>
                  <a:gd name="connsiteY65" fmla="*/ 726358 h 1160647"/>
                  <a:gd name="connsiteX66" fmla="*/ 558475 w 3079941"/>
                  <a:gd name="connsiteY66" fmla="*/ 726358 h 1160647"/>
                  <a:gd name="connsiteX67" fmla="*/ 563796 w 3079941"/>
                  <a:gd name="connsiteY67" fmla="*/ 726358 h 1160647"/>
                  <a:gd name="connsiteX68" fmla="*/ 563796 w 3079941"/>
                  <a:gd name="connsiteY68" fmla="*/ 725547 h 1160647"/>
                  <a:gd name="connsiteX69" fmla="*/ 563796 w 3079941"/>
                  <a:gd name="connsiteY69" fmla="*/ 719872 h 1160647"/>
                  <a:gd name="connsiteX70" fmla="*/ 594196 w 3079941"/>
                  <a:gd name="connsiteY70" fmla="*/ 719872 h 1160647"/>
                  <a:gd name="connsiteX71" fmla="*/ 594196 w 3079941"/>
                  <a:gd name="connsiteY71" fmla="*/ 743652 h 1160647"/>
                  <a:gd name="connsiteX72" fmla="*/ 595209 w 3079941"/>
                  <a:gd name="connsiteY72" fmla="*/ 743652 h 1160647"/>
                  <a:gd name="connsiteX73" fmla="*/ 602303 w 3079941"/>
                  <a:gd name="connsiteY73" fmla="*/ 743652 h 1160647"/>
                  <a:gd name="connsiteX74" fmla="*/ 602303 w 3079941"/>
                  <a:gd name="connsiteY74" fmla="*/ 744733 h 1160647"/>
                  <a:gd name="connsiteX75" fmla="*/ 602303 w 3079941"/>
                  <a:gd name="connsiteY75" fmla="*/ 752299 h 1160647"/>
                  <a:gd name="connsiteX76" fmla="*/ 603063 w 3079941"/>
                  <a:gd name="connsiteY76" fmla="*/ 752299 h 1160647"/>
                  <a:gd name="connsiteX77" fmla="*/ 608383 w 3079941"/>
                  <a:gd name="connsiteY77" fmla="*/ 752299 h 1160647"/>
                  <a:gd name="connsiteX78" fmla="*/ 608383 w 3079941"/>
                  <a:gd name="connsiteY78" fmla="*/ 750137 h 1160647"/>
                  <a:gd name="connsiteX79" fmla="*/ 608383 w 3079941"/>
                  <a:gd name="connsiteY79" fmla="*/ 735005 h 1160647"/>
                  <a:gd name="connsiteX80" fmla="*/ 609396 w 3079941"/>
                  <a:gd name="connsiteY80" fmla="*/ 735005 h 1160647"/>
                  <a:gd name="connsiteX81" fmla="*/ 616490 w 3079941"/>
                  <a:gd name="connsiteY81" fmla="*/ 735005 h 1160647"/>
                  <a:gd name="connsiteX82" fmla="*/ 616490 w 3079941"/>
                  <a:gd name="connsiteY82" fmla="*/ 736086 h 1160647"/>
                  <a:gd name="connsiteX83" fmla="*/ 616490 w 3079941"/>
                  <a:gd name="connsiteY83" fmla="*/ 743652 h 1160647"/>
                  <a:gd name="connsiteX84" fmla="*/ 621810 w 3079941"/>
                  <a:gd name="connsiteY84" fmla="*/ 741659 h 1160647"/>
                  <a:gd name="connsiteX85" fmla="*/ 622570 w 3079941"/>
                  <a:gd name="connsiteY85" fmla="*/ 740679 h 1160647"/>
                  <a:gd name="connsiteX86" fmla="*/ 622570 w 3079941"/>
                  <a:gd name="connsiteY86" fmla="*/ 735005 h 1160647"/>
                  <a:gd name="connsiteX87" fmla="*/ 661077 w 3079941"/>
                  <a:gd name="connsiteY87" fmla="*/ 735005 h 1160647"/>
                  <a:gd name="connsiteX88" fmla="*/ 661077 w 3079941"/>
                  <a:gd name="connsiteY88" fmla="*/ 758784 h 1160647"/>
                  <a:gd name="connsiteX89" fmla="*/ 663103 w 3079941"/>
                  <a:gd name="connsiteY89" fmla="*/ 758784 h 1160647"/>
                  <a:gd name="connsiteX90" fmla="*/ 677290 w 3079941"/>
                  <a:gd name="connsiteY90" fmla="*/ 758784 h 1160647"/>
                  <a:gd name="connsiteX91" fmla="*/ 677290 w 3079941"/>
                  <a:gd name="connsiteY91" fmla="*/ 759865 h 1160647"/>
                  <a:gd name="connsiteX92" fmla="*/ 677290 w 3079941"/>
                  <a:gd name="connsiteY92" fmla="*/ 767431 h 1160647"/>
                  <a:gd name="connsiteX93" fmla="*/ 679064 w 3079941"/>
                  <a:gd name="connsiteY93" fmla="*/ 767431 h 1160647"/>
                  <a:gd name="connsiteX94" fmla="*/ 691477 w 3079941"/>
                  <a:gd name="connsiteY94" fmla="*/ 767431 h 1160647"/>
                  <a:gd name="connsiteX95" fmla="*/ 691477 w 3079941"/>
                  <a:gd name="connsiteY95" fmla="*/ 743652 h 1160647"/>
                  <a:gd name="connsiteX96" fmla="*/ 692490 w 3079941"/>
                  <a:gd name="connsiteY96" fmla="*/ 743652 h 1160647"/>
                  <a:gd name="connsiteX97" fmla="*/ 699584 w 3079941"/>
                  <a:gd name="connsiteY97" fmla="*/ 743652 h 1160647"/>
                  <a:gd name="connsiteX98" fmla="*/ 699584 w 3079941"/>
                  <a:gd name="connsiteY98" fmla="*/ 711225 h 1160647"/>
                  <a:gd name="connsiteX99" fmla="*/ 700597 w 3079941"/>
                  <a:gd name="connsiteY99" fmla="*/ 711225 h 1160647"/>
                  <a:gd name="connsiteX100" fmla="*/ 707691 w 3079941"/>
                  <a:gd name="connsiteY100" fmla="*/ 711225 h 1160647"/>
                  <a:gd name="connsiteX101" fmla="*/ 707691 w 3079941"/>
                  <a:gd name="connsiteY101" fmla="*/ 709334 h 1160647"/>
                  <a:gd name="connsiteX102" fmla="*/ 707691 w 3079941"/>
                  <a:gd name="connsiteY102" fmla="*/ 696093 h 1160647"/>
                  <a:gd name="connsiteX103" fmla="*/ 706424 w 3079941"/>
                  <a:gd name="connsiteY103" fmla="*/ 694471 h 1160647"/>
                  <a:gd name="connsiteX104" fmla="*/ 711744 w 3079941"/>
                  <a:gd name="connsiteY104" fmla="*/ 683122 h 1160647"/>
                  <a:gd name="connsiteX105" fmla="*/ 719851 w 3079941"/>
                  <a:gd name="connsiteY105" fmla="*/ 711225 h 1160647"/>
                  <a:gd name="connsiteX106" fmla="*/ 720611 w 3079941"/>
                  <a:gd name="connsiteY106" fmla="*/ 711225 h 1160647"/>
                  <a:gd name="connsiteX107" fmla="*/ 725931 w 3079941"/>
                  <a:gd name="connsiteY107" fmla="*/ 711225 h 1160647"/>
                  <a:gd name="connsiteX108" fmla="*/ 725931 w 3079941"/>
                  <a:gd name="connsiteY108" fmla="*/ 605298 h 1160647"/>
                  <a:gd name="connsiteX109" fmla="*/ 727451 w 3079941"/>
                  <a:gd name="connsiteY109" fmla="*/ 605298 h 1160647"/>
                  <a:gd name="connsiteX110" fmla="*/ 738091 w 3079941"/>
                  <a:gd name="connsiteY110" fmla="*/ 605298 h 1160647"/>
                  <a:gd name="connsiteX111" fmla="*/ 738091 w 3079941"/>
                  <a:gd name="connsiteY111" fmla="*/ 557739 h 1160647"/>
                  <a:gd name="connsiteX112" fmla="*/ 764438 w 3079941"/>
                  <a:gd name="connsiteY112" fmla="*/ 557739 h 1160647"/>
                  <a:gd name="connsiteX113" fmla="*/ 764438 w 3079941"/>
                  <a:gd name="connsiteY113" fmla="*/ 536121 h 1160647"/>
                  <a:gd name="connsiteX114" fmla="*/ 798892 w 3079941"/>
                  <a:gd name="connsiteY114" fmla="*/ 536121 h 1160647"/>
                  <a:gd name="connsiteX115" fmla="*/ 798892 w 3079941"/>
                  <a:gd name="connsiteY115" fmla="*/ 538553 h 1160647"/>
                  <a:gd name="connsiteX116" fmla="*/ 798892 w 3079941"/>
                  <a:gd name="connsiteY116" fmla="*/ 555577 h 1160647"/>
                  <a:gd name="connsiteX117" fmla="*/ 801172 w 3079941"/>
                  <a:gd name="connsiteY117" fmla="*/ 555577 h 1160647"/>
                  <a:gd name="connsiteX118" fmla="*/ 817132 w 3079941"/>
                  <a:gd name="connsiteY118" fmla="*/ 555577 h 1160647"/>
                  <a:gd name="connsiteX119" fmla="*/ 817132 w 3079941"/>
                  <a:gd name="connsiteY119" fmla="*/ 603136 h 1160647"/>
                  <a:gd name="connsiteX120" fmla="*/ 818145 w 3079941"/>
                  <a:gd name="connsiteY120" fmla="*/ 603136 h 1160647"/>
                  <a:gd name="connsiteX121" fmla="*/ 825239 w 3079941"/>
                  <a:gd name="connsiteY121" fmla="*/ 603136 h 1160647"/>
                  <a:gd name="connsiteX122" fmla="*/ 839426 w 3079941"/>
                  <a:gd name="connsiteY122" fmla="*/ 607460 h 1160647"/>
                  <a:gd name="connsiteX123" fmla="*/ 839426 w 3079941"/>
                  <a:gd name="connsiteY123" fmla="*/ 646372 h 1160647"/>
                  <a:gd name="connsiteX124" fmla="*/ 840439 w 3079941"/>
                  <a:gd name="connsiteY124" fmla="*/ 646372 h 1160647"/>
                  <a:gd name="connsiteX125" fmla="*/ 847532 w 3079941"/>
                  <a:gd name="connsiteY125" fmla="*/ 646372 h 1160647"/>
                  <a:gd name="connsiteX126" fmla="*/ 847532 w 3079941"/>
                  <a:gd name="connsiteY126" fmla="*/ 647993 h 1160647"/>
                  <a:gd name="connsiteX127" fmla="*/ 847532 w 3079941"/>
                  <a:gd name="connsiteY127" fmla="*/ 659342 h 1160647"/>
                  <a:gd name="connsiteX128" fmla="*/ 849559 w 3079941"/>
                  <a:gd name="connsiteY128" fmla="*/ 659342 h 1160647"/>
                  <a:gd name="connsiteX129" fmla="*/ 863746 w 3079941"/>
                  <a:gd name="connsiteY129" fmla="*/ 659342 h 1160647"/>
                  <a:gd name="connsiteX130" fmla="*/ 869826 w 3079941"/>
                  <a:gd name="connsiteY130" fmla="*/ 665828 h 1160647"/>
                  <a:gd name="connsiteX131" fmla="*/ 869826 w 3079941"/>
                  <a:gd name="connsiteY131" fmla="*/ 687446 h 1160647"/>
                  <a:gd name="connsiteX132" fmla="*/ 872106 w 3079941"/>
                  <a:gd name="connsiteY132" fmla="*/ 687446 h 1160647"/>
                  <a:gd name="connsiteX133" fmla="*/ 888066 w 3079941"/>
                  <a:gd name="connsiteY133" fmla="*/ 687446 h 1160647"/>
                  <a:gd name="connsiteX134" fmla="*/ 888066 w 3079941"/>
                  <a:gd name="connsiteY134" fmla="*/ 688526 h 1160647"/>
                  <a:gd name="connsiteX135" fmla="*/ 888066 w 3079941"/>
                  <a:gd name="connsiteY135" fmla="*/ 696093 h 1160647"/>
                  <a:gd name="connsiteX136" fmla="*/ 889333 w 3079941"/>
                  <a:gd name="connsiteY136" fmla="*/ 696093 h 1160647"/>
                  <a:gd name="connsiteX137" fmla="*/ 898200 w 3079941"/>
                  <a:gd name="connsiteY137" fmla="*/ 696093 h 1160647"/>
                  <a:gd name="connsiteX138" fmla="*/ 898200 w 3079941"/>
                  <a:gd name="connsiteY138" fmla="*/ 698254 h 1160647"/>
                  <a:gd name="connsiteX139" fmla="*/ 898200 w 3079941"/>
                  <a:gd name="connsiteY139" fmla="*/ 713387 h 1160647"/>
                  <a:gd name="connsiteX140" fmla="*/ 902253 w 3079941"/>
                  <a:gd name="connsiteY140" fmla="*/ 711495 h 1160647"/>
                  <a:gd name="connsiteX141" fmla="*/ 902253 w 3079941"/>
                  <a:gd name="connsiteY141" fmla="*/ 698254 h 1160647"/>
                  <a:gd name="connsiteX142" fmla="*/ 903266 w 3079941"/>
                  <a:gd name="connsiteY142" fmla="*/ 698254 h 1160647"/>
                  <a:gd name="connsiteX143" fmla="*/ 910360 w 3079941"/>
                  <a:gd name="connsiteY143" fmla="*/ 698254 h 1160647"/>
                  <a:gd name="connsiteX144" fmla="*/ 910360 w 3079941"/>
                  <a:gd name="connsiteY144" fmla="*/ 699876 h 1160647"/>
                  <a:gd name="connsiteX145" fmla="*/ 910360 w 3079941"/>
                  <a:gd name="connsiteY145" fmla="*/ 711225 h 1160647"/>
                  <a:gd name="connsiteX146" fmla="*/ 911120 w 3079941"/>
                  <a:gd name="connsiteY146" fmla="*/ 711225 h 1160647"/>
                  <a:gd name="connsiteX147" fmla="*/ 916440 w 3079941"/>
                  <a:gd name="connsiteY147" fmla="*/ 711225 h 1160647"/>
                  <a:gd name="connsiteX148" fmla="*/ 965080 w 3079941"/>
                  <a:gd name="connsiteY148" fmla="*/ 706902 h 1160647"/>
                  <a:gd name="connsiteX149" fmla="*/ 965080 w 3079941"/>
                  <a:gd name="connsiteY149" fmla="*/ 708253 h 1160647"/>
                  <a:gd name="connsiteX150" fmla="*/ 965080 w 3079941"/>
                  <a:gd name="connsiteY150" fmla="*/ 717710 h 1160647"/>
                  <a:gd name="connsiteX151" fmla="*/ 965840 w 3079941"/>
                  <a:gd name="connsiteY151" fmla="*/ 717710 h 1160647"/>
                  <a:gd name="connsiteX152" fmla="*/ 971161 w 3079941"/>
                  <a:gd name="connsiteY152" fmla="*/ 717710 h 1160647"/>
                  <a:gd name="connsiteX153" fmla="*/ 971161 w 3079941"/>
                  <a:gd name="connsiteY153" fmla="*/ 719872 h 1160647"/>
                  <a:gd name="connsiteX154" fmla="*/ 971161 w 3079941"/>
                  <a:gd name="connsiteY154" fmla="*/ 735005 h 1160647"/>
                  <a:gd name="connsiteX155" fmla="*/ 973187 w 3079941"/>
                  <a:gd name="connsiteY155" fmla="*/ 733654 h 1160647"/>
                  <a:gd name="connsiteX156" fmla="*/ 987374 w 3079941"/>
                  <a:gd name="connsiteY156" fmla="*/ 724196 h 1160647"/>
                  <a:gd name="connsiteX157" fmla="*/ 993454 w 3079941"/>
                  <a:gd name="connsiteY157" fmla="*/ 683122 h 1160647"/>
                  <a:gd name="connsiteX158" fmla="*/ 994214 w 3079941"/>
                  <a:gd name="connsiteY158" fmla="*/ 682852 h 1160647"/>
                  <a:gd name="connsiteX159" fmla="*/ 999534 w 3079941"/>
                  <a:gd name="connsiteY159" fmla="*/ 680960 h 1160647"/>
                  <a:gd name="connsiteX160" fmla="*/ 1001561 w 3079941"/>
                  <a:gd name="connsiteY160" fmla="*/ 611783 h 1160647"/>
                  <a:gd name="connsiteX161" fmla="*/ 1003588 w 3079941"/>
                  <a:gd name="connsiteY161" fmla="*/ 680960 h 1160647"/>
                  <a:gd name="connsiteX162" fmla="*/ 1004348 w 3079941"/>
                  <a:gd name="connsiteY162" fmla="*/ 681230 h 1160647"/>
                  <a:gd name="connsiteX163" fmla="*/ 1009668 w 3079941"/>
                  <a:gd name="connsiteY163" fmla="*/ 683122 h 1160647"/>
                  <a:gd name="connsiteX164" fmla="*/ 1009668 w 3079941"/>
                  <a:gd name="connsiteY164" fmla="*/ 596651 h 1160647"/>
                  <a:gd name="connsiteX165" fmla="*/ 1013721 w 3079941"/>
                  <a:gd name="connsiteY165" fmla="*/ 564224 h 1160647"/>
                  <a:gd name="connsiteX166" fmla="*/ 1052228 w 3079941"/>
                  <a:gd name="connsiteY166" fmla="*/ 564224 h 1160647"/>
                  <a:gd name="connsiteX167" fmla="*/ 1052228 w 3079941"/>
                  <a:gd name="connsiteY167" fmla="*/ 596651 h 1160647"/>
                  <a:gd name="connsiteX168" fmla="*/ 1052988 w 3079941"/>
                  <a:gd name="connsiteY168" fmla="*/ 596651 h 1160647"/>
                  <a:gd name="connsiteX169" fmla="*/ 1058308 w 3079941"/>
                  <a:gd name="connsiteY169" fmla="*/ 596651 h 1160647"/>
                  <a:gd name="connsiteX170" fmla="*/ 1058308 w 3079941"/>
                  <a:gd name="connsiteY170" fmla="*/ 514503 h 1160647"/>
                  <a:gd name="connsiteX171" fmla="*/ 1060082 w 3079941"/>
                  <a:gd name="connsiteY171" fmla="*/ 514503 h 1160647"/>
                  <a:gd name="connsiteX172" fmla="*/ 1072495 w 3079941"/>
                  <a:gd name="connsiteY172" fmla="*/ 514503 h 1160647"/>
                  <a:gd name="connsiteX173" fmla="*/ 1072495 w 3079941"/>
                  <a:gd name="connsiteY173" fmla="*/ 512612 h 1160647"/>
                  <a:gd name="connsiteX174" fmla="*/ 1072495 w 3079941"/>
                  <a:gd name="connsiteY174" fmla="*/ 499371 h 1160647"/>
                  <a:gd name="connsiteX175" fmla="*/ 1094789 w 3079941"/>
                  <a:gd name="connsiteY175" fmla="*/ 499371 h 1160647"/>
                  <a:gd name="connsiteX176" fmla="*/ 1094789 w 3079941"/>
                  <a:gd name="connsiteY176" fmla="*/ 498290 h 1160647"/>
                  <a:gd name="connsiteX177" fmla="*/ 1094789 w 3079941"/>
                  <a:gd name="connsiteY177" fmla="*/ 490724 h 1160647"/>
                  <a:gd name="connsiteX178" fmla="*/ 1096562 w 3079941"/>
                  <a:gd name="connsiteY178" fmla="*/ 490724 h 1160647"/>
                  <a:gd name="connsiteX179" fmla="*/ 1108976 w 3079941"/>
                  <a:gd name="connsiteY179" fmla="*/ 490724 h 1160647"/>
                  <a:gd name="connsiteX180" fmla="*/ 1108976 w 3079941"/>
                  <a:gd name="connsiteY180" fmla="*/ 491805 h 1160647"/>
                  <a:gd name="connsiteX181" fmla="*/ 1108976 w 3079941"/>
                  <a:gd name="connsiteY181" fmla="*/ 499371 h 1160647"/>
                  <a:gd name="connsiteX182" fmla="*/ 1109736 w 3079941"/>
                  <a:gd name="connsiteY182" fmla="*/ 499371 h 1160647"/>
                  <a:gd name="connsiteX183" fmla="*/ 1115056 w 3079941"/>
                  <a:gd name="connsiteY183" fmla="*/ 499371 h 1160647"/>
                  <a:gd name="connsiteX184" fmla="*/ 1125189 w 3079941"/>
                  <a:gd name="connsiteY184" fmla="*/ 495047 h 1160647"/>
                  <a:gd name="connsiteX185" fmla="*/ 1129242 w 3079941"/>
                  <a:gd name="connsiteY185" fmla="*/ 498290 h 1160647"/>
                  <a:gd name="connsiteX186" fmla="*/ 1129242 w 3079941"/>
                  <a:gd name="connsiteY186" fmla="*/ 490724 h 1160647"/>
                  <a:gd name="connsiteX187" fmla="*/ 1131522 w 3079941"/>
                  <a:gd name="connsiteY187" fmla="*/ 490724 h 1160647"/>
                  <a:gd name="connsiteX188" fmla="*/ 1147483 w 3079941"/>
                  <a:gd name="connsiteY188" fmla="*/ 490724 h 1160647"/>
                  <a:gd name="connsiteX189" fmla="*/ 1147483 w 3079941"/>
                  <a:gd name="connsiteY189" fmla="*/ 491805 h 1160647"/>
                  <a:gd name="connsiteX190" fmla="*/ 1147483 w 3079941"/>
                  <a:gd name="connsiteY190" fmla="*/ 499371 h 1160647"/>
                  <a:gd name="connsiteX191" fmla="*/ 1177883 w 3079941"/>
                  <a:gd name="connsiteY191" fmla="*/ 499371 h 1160647"/>
                  <a:gd name="connsiteX192" fmla="*/ 1177883 w 3079941"/>
                  <a:gd name="connsiteY192" fmla="*/ 500992 h 1160647"/>
                  <a:gd name="connsiteX193" fmla="*/ 1177883 w 3079941"/>
                  <a:gd name="connsiteY193" fmla="*/ 512342 h 1160647"/>
                  <a:gd name="connsiteX194" fmla="*/ 1204230 w 3079941"/>
                  <a:gd name="connsiteY194" fmla="*/ 512342 h 1160647"/>
                  <a:gd name="connsiteX195" fmla="*/ 1204230 w 3079941"/>
                  <a:gd name="connsiteY195" fmla="*/ 542606 h 1160647"/>
                  <a:gd name="connsiteX196" fmla="*/ 1204990 w 3079941"/>
                  <a:gd name="connsiteY196" fmla="*/ 542606 h 1160647"/>
                  <a:gd name="connsiteX197" fmla="*/ 1210310 w 3079941"/>
                  <a:gd name="connsiteY197" fmla="*/ 542606 h 1160647"/>
                  <a:gd name="connsiteX198" fmla="*/ 1210310 w 3079941"/>
                  <a:gd name="connsiteY198" fmla="*/ 543687 h 1160647"/>
                  <a:gd name="connsiteX199" fmla="*/ 1210310 w 3079941"/>
                  <a:gd name="connsiteY199" fmla="*/ 551254 h 1160647"/>
                  <a:gd name="connsiteX200" fmla="*/ 1214364 w 3079941"/>
                  <a:gd name="connsiteY200" fmla="*/ 581518 h 1160647"/>
                  <a:gd name="connsiteX201" fmla="*/ 1215124 w 3079941"/>
                  <a:gd name="connsiteY201" fmla="*/ 581518 h 1160647"/>
                  <a:gd name="connsiteX202" fmla="*/ 1220444 w 3079941"/>
                  <a:gd name="connsiteY202" fmla="*/ 581518 h 1160647"/>
                  <a:gd name="connsiteX203" fmla="*/ 1220444 w 3079941"/>
                  <a:gd name="connsiteY203" fmla="*/ 582329 h 1160647"/>
                  <a:gd name="connsiteX204" fmla="*/ 1220444 w 3079941"/>
                  <a:gd name="connsiteY204" fmla="*/ 588004 h 1160647"/>
                  <a:gd name="connsiteX205" fmla="*/ 1221457 w 3079941"/>
                  <a:gd name="connsiteY205" fmla="*/ 588004 h 1160647"/>
                  <a:gd name="connsiteX206" fmla="*/ 1228550 w 3079941"/>
                  <a:gd name="connsiteY206" fmla="*/ 588004 h 1160647"/>
                  <a:gd name="connsiteX207" fmla="*/ 1228550 w 3079941"/>
                  <a:gd name="connsiteY207" fmla="*/ 618269 h 1160647"/>
                  <a:gd name="connsiteX208" fmla="*/ 1230577 w 3079941"/>
                  <a:gd name="connsiteY208" fmla="*/ 618269 h 1160647"/>
                  <a:gd name="connsiteX209" fmla="*/ 1244764 w 3079941"/>
                  <a:gd name="connsiteY209" fmla="*/ 618269 h 1160647"/>
                  <a:gd name="connsiteX210" fmla="*/ 1244764 w 3079941"/>
                  <a:gd name="connsiteY210" fmla="*/ 642048 h 1160647"/>
                  <a:gd name="connsiteX211" fmla="*/ 1246791 w 3079941"/>
                  <a:gd name="connsiteY211" fmla="*/ 643669 h 1160647"/>
                  <a:gd name="connsiteX212" fmla="*/ 1246791 w 3079941"/>
                  <a:gd name="connsiteY212" fmla="*/ 655019 h 1160647"/>
                  <a:gd name="connsiteX213" fmla="*/ 1247551 w 3079941"/>
                  <a:gd name="connsiteY213" fmla="*/ 655019 h 1160647"/>
                  <a:gd name="connsiteX214" fmla="*/ 1252871 w 3079941"/>
                  <a:gd name="connsiteY214" fmla="*/ 655019 h 1160647"/>
                  <a:gd name="connsiteX215" fmla="*/ 1252871 w 3079941"/>
                  <a:gd name="connsiteY215" fmla="*/ 678798 h 1160647"/>
                  <a:gd name="connsiteX216" fmla="*/ 1254137 w 3079941"/>
                  <a:gd name="connsiteY216" fmla="*/ 678798 h 1160647"/>
                  <a:gd name="connsiteX217" fmla="*/ 1263004 w 3079941"/>
                  <a:gd name="connsiteY217" fmla="*/ 678798 h 1160647"/>
                  <a:gd name="connsiteX218" fmla="*/ 1265031 w 3079941"/>
                  <a:gd name="connsiteY218" fmla="*/ 682852 h 1160647"/>
                  <a:gd name="connsiteX219" fmla="*/ 1265031 w 3079941"/>
                  <a:gd name="connsiteY219" fmla="*/ 696093 h 1160647"/>
                  <a:gd name="connsiteX220" fmla="*/ 1266551 w 3079941"/>
                  <a:gd name="connsiteY220" fmla="*/ 694201 h 1160647"/>
                  <a:gd name="connsiteX221" fmla="*/ 1277191 w 3079941"/>
                  <a:gd name="connsiteY221" fmla="*/ 680960 h 1160647"/>
                  <a:gd name="connsiteX222" fmla="*/ 1305565 w 3079941"/>
                  <a:gd name="connsiteY222" fmla="*/ 680960 h 1160647"/>
                  <a:gd name="connsiteX223" fmla="*/ 1305565 w 3079941"/>
                  <a:gd name="connsiteY223" fmla="*/ 767431 h 1160647"/>
                  <a:gd name="connsiteX224" fmla="*/ 1306325 w 3079941"/>
                  <a:gd name="connsiteY224" fmla="*/ 767431 h 1160647"/>
                  <a:gd name="connsiteX225" fmla="*/ 1311645 w 3079941"/>
                  <a:gd name="connsiteY225" fmla="*/ 767431 h 1160647"/>
                  <a:gd name="connsiteX226" fmla="*/ 1312405 w 3079941"/>
                  <a:gd name="connsiteY226" fmla="*/ 766080 h 1160647"/>
                  <a:gd name="connsiteX227" fmla="*/ 1317725 w 3079941"/>
                  <a:gd name="connsiteY227" fmla="*/ 756622 h 1160647"/>
                  <a:gd name="connsiteX228" fmla="*/ 1317725 w 3079941"/>
                  <a:gd name="connsiteY228" fmla="*/ 758514 h 1160647"/>
                  <a:gd name="connsiteX229" fmla="*/ 1317725 w 3079941"/>
                  <a:gd name="connsiteY229" fmla="*/ 771755 h 1160647"/>
                  <a:gd name="connsiteX230" fmla="*/ 1321778 w 3079941"/>
                  <a:gd name="connsiteY230" fmla="*/ 726358 h 1160647"/>
                  <a:gd name="connsiteX231" fmla="*/ 1322538 w 3079941"/>
                  <a:gd name="connsiteY231" fmla="*/ 726358 h 1160647"/>
                  <a:gd name="connsiteX232" fmla="*/ 1327858 w 3079941"/>
                  <a:gd name="connsiteY232" fmla="*/ 726358 h 1160647"/>
                  <a:gd name="connsiteX233" fmla="*/ 1327858 w 3079941"/>
                  <a:gd name="connsiteY233" fmla="*/ 661504 h 1160647"/>
                  <a:gd name="connsiteX234" fmla="*/ 1328872 w 3079941"/>
                  <a:gd name="connsiteY234" fmla="*/ 661504 h 1160647"/>
                  <a:gd name="connsiteX235" fmla="*/ 1335965 w 3079941"/>
                  <a:gd name="connsiteY235" fmla="*/ 661504 h 1160647"/>
                  <a:gd name="connsiteX236" fmla="*/ 1348125 w 3079941"/>
                  <a:gd name="connsiteY236" fmla="*/ 618269 h 1160647"/>
                  <a:gd name="connsiteX237" fmla="*/ 1349392 w 3079941"/>
                  <a:gd name="connsiteY237" fmla="*/ 618269 h 1160647"/>
                  <a:gd name="connsiteX238" fmla="*/ 1358259 w 3079941"/>
                  <a:gd name="connsiteY238" fmla="*/ 618269 h 1160647"/>
                  <a:gd name="connsiteX239" fmla="*/ 1368392 w 3079941"/>
                  <a:gd name="connsiteY239" fmla="*/ 661504 h 1160647"/>
                  <a:gd name="connsiteX240" fmla="*/ 1369405 w 3079941"/>
                  <a:gd name="connsiteY240" fmla="*/ 661504 h 1160647"/>
                  <a:gd name="connsiteX241" fmla="*/ 1376499 w 3079941"/>
                  <a:gd name="connsiteY241" fmla="*/ 661504 h 1160647"/>
                  <a:gd name="connsiteX242" fmla="*/ 1376499 w 3079941"/>
                  <a:gd name="connsiteY242" fmla="*/ 700416 h 1160647"/>
                  <a:gd name="connsiteX243" fmla="*/ 1378272 w 3079941"/>
                  <a:gd name="connsiteY243" fmla="*/ 700416 h 1160647"/>
                  <a:gd name="connsiteX244" fmla="*/ 1390686 w 3079941"/>
                  <a:gd name="connsiteY244" fmla="*/ 700416 h 1160647"/>
                  <a:gd name="connsiteX245" fmla="*/ 1390686 w 3079941"/>
                  <a:gd name="connsiteY245" fmla="*/ 702578 h 1160647"/>
                  <a:gd name="connsiteX246" fmla="*/ 1390686 w 3079941"/>
                  <a:gd name="connsiteY246" fmla="*/ 717710 h 1160647"/>
                  <a:gd name="connsiteX247" fmla="*/ 1394739 w 3079941"/>
                  <a:gd name="connsiteY247" fmla="*/ 715549 h 1160647"/>
                  <a:gd name="connsiteX248" fmla="*/ 1394739 w 3079941"/>
                  <a:gd name="connsiteY248" fmla="*/ 700416 h 1160647"/>
                  <a:gd name="connsiteX249" fmla="*/ 1396259 w 3079941"/>
                  <a:gd name="connsiteY249" fmla="*/ 700416 h 1160647"/>
                  <a:gd name="connsiteX250" fmla="*/ 1406899 w 3079941"/>
                  <a:gd name="connsiteY250" fmla="*/ 700416 h 1160647"/>
                  <a:gd name="connsiteX251" fmla="*/ 1406899 w 3079941"/>
                  <a:gd name="connsiteY251" fmla="*/ 702037 h 1160647"/>
                  <a:gd name="connsiteX252" fmla="*/ 1406899 w 3079941"/>
                  <a:gd name="connsiteY252" fmla="*/ 713387 h 1160647"/>
                  <a:gd name="connsiteX253" fmla="*/ 1437300 w 3079941"/>
                  <a:gd name="connsiteY253" fmla="*/ 713387 h 1160647"/>
                  <a:gd name="connsiteX254" fmla="*/ 1437300 w 3079941"/>
                  <a:gd name="connsiteY254" fmla="*/ 676637 h 1160647"/>
                  <a:gd name="connsiteX255" fmla="*/ 1438566 w 3079941"/>
                  <a:gd name="connsiteY255" fmla="*/ 676637 h 1160647"/>
                  <a:gd name="connsiteX256" fmla="*/ 1447433 w 3079941"/>
                  <a:gd name="connsiteY256" fmla="*/ 676637 h 1160647"/>
                  <a:gd name="connsiteX257" fmla="*/ 1447433 w 3079941"/>
                  <a:gd name="connsiteY257" fmla="*/ 698254 h 1160647"/>
                  <a:gd name="connsiteX258" fmla="*/ 1449460 w 3079941"/>
                  <a:gd name="connsiteY258" fmla="*/ 665828 h 1160647"/>
                  <a:gd name="connsiteX259" fmla="*/ 1471753 w 3079941"/>
                  <a:gd name="connsiteY259" fmla="*/ 665828 h 1160647"/>
                  <a:gd name="connsiteX260" fmla="*/ 1471753 w 3079941"/>
                  <a:gd name="connsiteY260" fmla="*/ 664206 h 1160647"/>
                  <a:gd name="connsiteX261" fmla="*/ 1471753 w 3079941"/>
                  <a:gd name="connsiteY261" fmla="*/ 652857 h 1160647"/>
                  <a:gd name="connsiteX262" fmla="*/ 1472513 w 3079941"/>
                  <a:gd name="connsiteY262" fmla="*/ 652857 h 1160647"/>
                  <a:gd name="connsiteX263" fmla="*/ 1477833 w 3079941"/>
                  <a:gd name="connsiteY263" fmla="*/ 652857 h 1160647"/>
                  <a:gd name="connsiteX264" fmla="*/ 1477833 w 3079941"/>
                  <a:gd name="connsiteY264" fmla="*/ 650966 h 1160647"/>
                  <a:gd name="connsiteX265" fmla="*/ 1477833 w 3079941"/>
                  <a:gd name="connsiteY265" fmla="*/ 637725 h 1160647"/>
                  <a:gd name="connsiteX266" fmla="*/ 1481887 w 3079941"/>
                  <a:gd name="connsiteY266" fmla="*/ 644210 h 1160647"/>
                  <a:gd name="connsiteX267" fmla="*/ 1484167 w 3079941"/>
                  <a:gd name="connsiteY267" fmla="*/ 644210 h 1160647"/>
                  <a:gd name="connsiteX268" fmla="*/ 1500127 w 3079941"/>
                  <a:gd name="connsiteY268" fmla="*/ 644210 h 1160647"/>
                  <a:gd name="connsiteX269" fmla="*/ 1500127 w 3079941"/>
                  <a:gd name="connsiteY269" fmla="*/ 643399 h 1160647"/>
                  <a:gd name="connsiteX270" fmla="*/ 1500127 w 3079941"/>
                  <a:gd name="connsiteY270" fmla="*/ 637725 h 1160647"/>
                  <a:gd name="connsiteX271" fmla="*/ 1500887 w 3079941"/>
                  <a:gd name="connsiteY271" fmla="*/ 637725 h 1160647"/>
                  <a:gd name="connsiteX272" fmla="*/ 1506207 w 3079941"/>
                  <a:gd name="connsiteY272" fmla="*/ 637725 h 1160647"/>
                  <a:gd name="connsiteX273" fmla="*/ 1506207 w 3079941"/>
                  <a:gd name="connsiteY273" fmla="*/ 639076 h 1160647"/>
                  <a:gd name="connsiteX274" fmla="*/ 1506207 w 3079941"/>
                  <a:gd name="connsiteY274" fmla="*/ 648534 h 1160647"/>
                  <a:gd name="connsiteX275" fmla="*/ 1544714 w 3079941"/>
                  <a:gd name="connsiteY275" fmla="*/ 648534 h 1160647"/>
                  <a:gd name="connsiteX276" fmla="*/ 1544714 w 3079941"/>
                  <a:gd name="connsiteY276" fmla="*/ 786887 h 1160647"/>
                  <a:gd name="connsiteX277" fmla="*/ 1546234 w 3079941"/>
                  <a:gd name="connsiteY277" fmla="*/ 786887 h 1160647"/>
                  <a:gd name="connsiteX278" fmla="*/ 1556874 w 3079941"/>
                  <a:gd name="connsiteY278" fmla="*/ 786887 h 1160647"/>
                  <a:gd name="connsiteX279" fmla="*/ 1556874 w 3079941"/>
                  <a:gd name="connsiteY279" fmla="*/ 773917 h 1160647"/>
                  <a:gd name="connsiteX280" fmla="*/ 1560928 w 3079941"/>
                  <a:gd name="connsiteY280" fmla="*/ 773917 h 1160647"/>
                  <a:gd name="connsiteX281" fmla="*/ 1560928 w 3079941"/>
                  <a:gd name="connsiteY281" fmla="*/ 786887 h 1160647"/>
                  <a:gd name="connsiteX282" fmla="*/ 1591328 w 3079941"/>
                  <a:gd name="connsiteY282" fmla="*/ 786887 h 1160647"/>
                  <a:gd name="connsiteX283" fmla="*/ 1591328 w 3079941"/>
                  <a:gd name="connsiteY283" fmla="*/ 756622 h 1160647"/>
                  <a:gd name="connsiteX284" fmla="*/ 1603488 w 3079941"/>
                  <a:gd name="connsiteY284" fmla="*/ 756622 h 1160647"/>
                  <a:gd name="connsiteX285" fmla="*/ 1615648 w 3079941"/>
                  <a:gd name="connsiteY285" fmla="*/ 754461 h 1160647"/>
                  <a:gd name="connsiteX286" fmla="*/ 1619702 w 3079941"/>
                  <a:gd name="connsiteY286" fmla="*/ 756622 h 1160647"/>
                  <a:gd name="connsiteX287" fmla="*/ 1629835 w 3079941"/>
                  <a:gd name="connsiteY287" fmla="*/ 756622 h 1160647"/>
                  <a:gd name="connsiteX288" fmla="*/ 1629835 w 3079941"/>
                  <a:gd name="connsiteY288" fmla="*/ 786887 h 1160647"/>
                  <a:gd name="connsiteX289" fmla="*/ 1637942 w 3079941"/>
                  <a:gd name="connsiteY289" fmla="*/ 786887 h 1160647"/>
                  <a:gd name="connsiteX290" fmla="*/ 1637942 w 3079941"/>
                  <a:gd name="connsiteY290" fmla="*/ 804182 h 1160647"/>
                  <a:gd name="connsiteX291" fmla="*/ 1647278 w 3079941"/>
                  <a:gd name="connsiteY291" fmla="*/ 805087 h 1160647"/>
                  <a:gd name="connsiteX292" fmla="*/ 1660236 w 3079941"/>
                  <a:gd name="connsiteY292" fmla="*/ 805087 h 1160647"/>
                  <a:gd name="connsiteX293" fmla="*/ 1660236 w 3079941"/>
                  <a:gd name="connsiteY293" fmla="*/ 789049 h 1160647"/>
                  <a:gd name="connsiteX294" fmla="*/ 1728192 w 3079941"/>
                  <a:gd name="connsiteY294" fmla="*/ 789049 h 1160647"/>
                  <a:gd name="connsiteX295" fmla="*/ 1728192 w 3079941"/>
                  <a:gd name="connsiteY295" fmla="*/ 703796 h 1160647"/>
                  <a:gd name="connsiteX296" fmla="*/ 1800200 w 3079941"/>
                  <a:gd name="connsiteY296" fmla="*/ 703796 h 1160647"/>
                  <a:gd name="connsiteX297" fmla="*/ 1800200 w 3079941"/>
                  <a:gd name="connsiteY297" fmla="*/ 782564 h 1160647"/>
                  <a:gd name="connsiteX298" fmla="*/ 1802104 w 3079941"/>
                  <a:gd name="connsiteY298" fmla="*/ 782564 h 1160647"/>
                  <a:gd name="connsiteX299" fmla="*/ 1803346 w 3079941"/>
                  <a:gd name="connsiteY299" fmla="*/ 805087 h 1160647"/>
                  <a:gd name="connsiteX300" fmla="*/ 1813022 w 3079941"/>
                  <a:gd name="connsiteY300" fmla="*/ 805087 h 1160647"/>
                  <a:gd name="connsiteX301" fmla="*/ 1814264 w 3079941"/>
                  <a:gd name="connsiteY301" fmla="*/ 782564 h 1160647"/>
                  <a:gd name="connsiteX302" fmla="*/ 1820344 w 3079941"/>
                  <a:gd name="connsiteY302" fmla="*/ 782564 h 1160647"/>
                  <a:gd name="connsiteX303" fmla="*/ 1821586 w 3079941"/>
                  <a:gd name="connsiteY303" fmla="*/ 805087 h 1160647"/>
                  <a:gd name="connsiteX304" fmla="*/ 1872208 w 3079941"/>
                  <a:gd name="connsiteY304" fmla="*/ 805087 h 1160647"/>
                  <a:gd name="connsiteX305" fmla="*/ 1872208 w 3079941"/>
                  <a:gd name="connsiteY305" fmla="*/ 642059 h 1160647"/>
                  <a:gd name="connsiteX306" fmla="*/ 2069535 w 3079941"/>
                  <a:gd name="connsiteY306" fmla="*/ 642059 h 1160647"/>
                  <a:gd name="connsiteX307" fmla="*/ 2069535 w 3079941"/>
                  <a:gd name="connsiteY307" fmla="*/ 805087 h 1160647"/>
                  <a:gd name="connsiteX308" fmla="*/ 2088232 w 3079941"/>
                  <a:gd name="connsiteY308" fmla="*/ 805087 h 1160647"/>
                  <a:gd name="connsiteX309" fmla="*/ 2088232 w 3079941"/>
                  <a:gd name="connsiteY309" fmla="*/ 722394 h 1160647"/>
                  <a:gd name="connsiteX310" fmla="*/ 2183352 w 3079941"/>
                  <a:gd name="connsiteY310" fmla="*/ 722394 h 1160647"/>
                  <a:gd name="connsiteX311" fmla="*/ 2195282 w 3079941"/>
                  <a:gd name="connsiteY311" fmla="*/ 404253 h 1160647"/>
                  <a:gd name="connsiteX312" fmla="*/ 2183122 w 3079941"/>
                  <a:gd name="connsiteY312" fmla="*/ 382635 h 1160647"/>
                  <a:gd name="connsiteX313" fmla="*/ 2177042 w 3079941"/>
                  <a:gd name="connsiteY313" fmla="*/ 378311 h 1160647"/>
                  <a:gd name="connsiteX314" fmla="*/ 2185149 w 3079941"/>
                  <a:gd name="connsiteY314" fmla="*/ 354532 h 1160647"/>
                  <a:gd name="connsiteX315" fmla="*/ 2185149 w 3079941"/>
                  <a:gd name="connsiteY315" fmla="*/ 337238 h 1160647"/>
                  <a:gd name="connsiteX316" fmla="*/ 2199336 w 3079941"/>
                  <a:gd name="connsiteY316" fmla="*/ 337238 h 1160647"/>
                  <a:gd name="connsiteX317" fmla="*/ 2199336 w 3079941"/>
                  <a:gd name="connsiteY317" fmla="*/ 315620 h 1160647"/>
                  <a:gd name="connsiteX318" fmla="*/ 2201362 w 3079941"/>
                  <a:gd name="connsiteY318" fmla="*/ 311296 h 1160647"/>
                  <a:gd name="connsiteX319" fmla="*/ 2201362 w 3079941"/>
                  <a:gd name="connsiteY319" fmla="*/ 233472 h 1160647"/>
                  <a:gd name="connsiteX320" fmla="*/ 2199336 w 3079941"/>
                  <a:gd name="connsiteY320" fmla="*/ 226987 h 1160647"/>
                  <a:gd name="connsiteX321" fmla="*/ 2205416 w 3079941"/>
                  <a:gd name="connsiteY321" fmla="*/ 220501 h 1160647"/>
                  <a:gd name="connsiteX322" fmla="*/ 2205416 w 3079941"/>
                  <a:gd name="connsiteY322" fmla="*/ 162133 h 1160647"/>
                  <a:gd name="connsiteX323" fmla="*/ 2207442 w 3079941"/>
                  <a:gd name="connsiteY323" fmla="*/ 157810 h 1160647"/>
                  <a:gd name="connsiteX324" fmla="*/ 2207442 w 3079941"/>
                  <a:gd name="connsiteY324" fmla="*/ 101604 h 1160647"/>
                  <a:gd name="connsiteX325" fmla="*/ 2209469 w 3079941"/>
                  <a:gd name="connsiteY325" fmla="*/ 82148 h 1160647"/>
                  <a:gd name="connsiteX326" fmla="*/ 2213523 w 3079941"/>
                  <a:gd name="connsiteY326" fmla="*/ 99442 h 1160647"/>
                  <a:gd name="connsiteX327" fmla="*/ 2215549 w 3079941"/>
                  <a:gd name="connsiteY327" fmla="*/ 157810 h 1160647"/>
                  <a:gd name="connsiteX328" fmla="*/ 2217576 w 3079941"/>
                  <a:gd name="connsiteY328" fmla="*/ 220501 h 1160647"/>
                  <a:gd name="connsiteX329" fmla="*/ 2223656 w 3079941"/>
                  <a:gd name="connsiteY329" fmla="*/ 226987 h 1160647"/>
                  <a:gd name="connsiteX330" fmla="*/ 2221629 w 3079941"/>
                  <a:gd name="connsiteY330" fmla="*/ 233472 h 1160647"/>
                  <a:gd name="connsiteX331" fmla="*/ 2221629 w 3079941"/>
                  <a:gd name="connsiteY331" fmla="*/ 311296 h 1160647"/>
                  <a:gd name="connsiteX332" fmla="*/ 2223656 w 3079941"/>
                  <a:gd name="connsiteY332" fmla="*/ 315620 h 1160647"/>
                  <a:gd name="connsiteX333" fmla="*/ 2223656 w 3079941"/>
                  <a:gd name="connsiteY333" fmla="*/ 337238 h 1160647"/>
                  <a:gd name="connsiteX334" fmla="*/ 2237843 w 3079941"/>
                  <a:gd name="connsiteY334" fmla="*/ 337238 h 1160647"/>
                  <a:gd name="connsiteX335" fmla="*/ 2237843 w 3079941"/>
                  <a:gd name="connsiteY335" fmla="*/ 354532 h 1160647"/>
                  <a:gd name="connsiteX336" fmla="*/ 2245950 w 3079941"/>
                  <a:gd name="connsiteY336" fmla="*/ 378311 h 1160647"/>
                  <a:gd name="connsiteX337" fmla="*/ 2239870 w 3079941"/>
                  <a:gd name="connsiteY337" fmla="*/ 382635 h 1160647"/>
                  <a:gd name="connsiteX338" fmla="*/ 2227709 w 3079941"/>
                  <a:gd name="connsiteY338" fmla="*/ 404253 h 1160647"/>
                  <a:gd name="connsiteX339" fmla="*/ 2235816 w 3079941"/>
                  <a:gd name="connsiteY339" fmla="*/ 657181 h 1160647"/>
                  <a:gd name="connsiteX340" fmla="*/ 2300670 w 3079941"/>
                  <a:gd name="connsiteY340" fmla="*/ 657181 h 1160647"/>
                  <a:gd name="connsiteX341" fmla="*/ 2300670 w 3079941"/>
                  <a:gd name="connsiteY341" fmla="*/ 732843 h 1160647"/>
                  <a:gd name="connsiteX342" fmla="*/ 2308777 w 3079941"/>
                  <a:gd name="connsiteY342" fmla="*/ 732843 h 1160647"/>
                  <a:gd name="connsiteX343" fmla="*/ 2310804 w 3079941"/>
                  <a:gd name="connsiteY343" fmla="*/ 726358 h 1160647"/>
                  <a:gd name="connsiteX344" fmla="*/ 2316884 w 3079941"/>
                  <a:gd name="connsiteY344" fmla="*/ 726358 h 1160647"/>
                  <a:gd name="connsiteX345" fmla="*/ 2318911 w 3079941"/>
                  <a:gd name="connsiteY345" fmla="*/ 735005 h 1160647"/>
                  <a:gd name="connsiteX346" fmla="*/ 2331071 w 3079941"/>
                  <a:gd name="connsiteY346" fmla="*/ 735005 h 1160647"/>
                  <a:gd name="connsiteX347" fmla="*/ 2331071 w 3079941"/>
                  <a:gd name="connsiteY347" fmla="*/ 728519 h 1160647"/>
                  <a:gd name="connsiteX348" fmla="*/ 2353364 w 3079941"/>
                  <a:gd name="connsiteY348" fmla="*/ 728519 h 1160647"/>
                  <a:gd name="connsiteX349" fmla="*/ 2353364 w 3079941"/>
                  <a:gd name="connsiteY349" fmla="*/ 735005 h 1160647"/>
                  <a:gd name="connsiteX350" fmla="*/ 2373631 w 3079941"/>
                  <a:gd name="connsiteY350" fmla="*/ 735005 h 1160647"/>
                  <a:gd name="connsiteX351" fmla="*/ 2373631 w 3079941"/>
                  <a:gd name="connsiteY351" fmla="*/ 780402 h 1160647"/>
                  <a:gd name="connsiteX352" fmla="*/ 2387818 w 3079941"/>
                  <a:gd name="connsiteY352" fmla="*/ 780402 h 1160647"/>
                  <a:gd name="connsiteX353" fmla="*/ 2387818 w 3079941"/>
                  <a:gd name="connsiteY353" fmla="*/ 767431 h 1160647"/>
                  <a:gd name="connsiteX354" fmla="*/ 2404032 w 3079941"/>
                  <a:gd name="connsiteY354" fmla="*/ 767431 h 1160647"/>
                  <a:gd name="connsiteX355" fmla="*/ 2404032 w 3079941"/>
                  <a:gd name="connsiteY355" fmla="*/ 588004 h 1160647"/>
                  <a:gd name="connsiteX356" fmla="*/ 2410112 w 3079941"/>
                  <a:gd name="connsiteY356" fmla="*/ 581518 h 1160647"/>
                  <a:gd name="connsiteX357" fmla="*/ 2483073 w 3079941"/>
                  <a:gd name="connsiteY357" fmla="*/ 581518 h 1160647"/>
                  <a:gd name="connsiteX358" fmla="*/ 2483073 w 3079941"/>
                  <a:gd name="connsiteY358" fmla="*/ 590166 h 1160647"/>
                  <a:gd name="connsiteX359" fmla="*/ 2493206 w 3079941"/>
                  <a:gd name="connsiteY359" fmla="*/ 590166 h 1160647"/>
                  <a:gd name="connsiteX360" fmla="*/ 2493206 w 3079941"/>
                  <a:gd name="connsiteY360" fmla="*/ 704740 h 1160647"/>
                  <a:gd name="connsiteX361" fmla="*/ 2515500 w 3079941"/>
                  <a:gd name="connsiteY361" fmla="*/ 704740 h 1160647"/>
                  <a:gd name="connsiteX362" fmla="*/ 2515500 w 3079941"/>
                  <a:gd name="connsiteY362" fmla="*/ 637725 h 1160647"/>
                  <a:gd name="connsiteX363" fmla="*/ 2541847 w 3079941"/>
                  <a:gd name="connsiteY363" fmla="*/ 637725 h 1160647"/>
                  <a:gd name="connsiteX364" fmla="*/ 2545900 w 3079941"/>
                  <a:gd name="connsiteY364" fmla="*/ 633401 h 1160647"/>
                  <a:gd name="connsiteX365" fmla="*/ 2554007 w 3079941"/>
                  <a:gd name="connsiteY365" fmla="*/ 633401 h 1160647"/>
                  <a:gd name="connsiteX366" fmla="*/ 2558060 w 3079941"/>
                  <a:gd name="connsiteY366" fmla="*/ 637725 h 1160647"/>
                  <a:gd name="connsiteX367" fmla="*/ 2580354 w 3079941"/>
                  <a:gd name="connsiteY367" fmla="*/ 637725 h 1160647"/>
                  <a:gd name="connsiteX368" fmla="*/ 2580354 w 3079941"/>
                  <a:gd name="connsiteY368" fmla="*/ 520989 h 1160647"/>
                  <a:gd name="connsiteX369" fmla="*/ 2637101 w 3079941"/>
                  <a:gd name="connsiteY369" fmla="*/ 510180 h 1160647"/>
                  <a:gd name="connsiteX370" fmla="*/ 2637101 w 3079941"/>
                  <a:gd name="connsiteY370" fmla="*/ 511261 h 1160647"/>
                  <a:gd name="connsiteX371" fmla="*/ 2637101 w 3079941"/>
                  <a:gd name="connsiteY371" fmla="*/ 518827 h 1160647"/>
                  <a:gd name="connsiteX372" fmla="*/ 2663448 w 3079941"/>
                  <a:gd name="connsiteY372" fmla="*/ 518827 h 1160647"/>
                  <a:gd name="connsiteX373" fmla="*/ 2663448 w 3079941"/>
                  <a:gd name="connsiteY373" fmla="*/ 773917 h 1160647"/>
                  <a:gd name="connsiteX374" fmla="*/ 2685742 w 3079941"/>
                  <a:gd name="connsiteY374" fmla="*/ 773917 h 1160647"/>
                  <a:gd name="connsiteX375" fmla="*/ 2685742 w 3079941"/>
                  <a:gd name="connsiteY375" fmla="*/ 769593 h 1160647"/>
                  <a:gd name="connsiteX376" fmla="*/ 2697902 w 3079941"/>
                  <a:gd name="connsiteY376" fmla="*/ 769593 h 1160647"/>
                  <a:gd name="connsiteX377" fmla="*/ 2697902 w 3079941"/>
                  <a:gd name="connsiteY377" fmla="*/ 773917 h 1160647"/>
                  <a:gd name="connsiteX378" fmla="*/ 2722222 w 3079941"/>
                  <a:gd name="connsiteY378" fmla="*/ 773917 h 1160647"/>
                  <a:gd name="connsiteX379" fmla="*/ 2722222 w 3079941"/>
                  <a:gd name="connsiteY379" fmla="*/ 760946 h 1160647"/>
                  <a:gd name="connsiteX380" fmla="*/ 2750596 w 3079941"/>
                  <a:gd name="connsiteY380" fmla="*/ 760946 h 1160647"/>
                  <a:gd name="connsiteX381" fmla="*/ 2762756 w 3079941"/>
                  <a:gd name="connsiteY381" fmla="*/ 756622 h 1160647"/>
                  <a:gd name="connsiteX382" fmla="*/ 2783023 w 3079941"/>
                  <a:gd name="connsiteY382" fmla="*/ 760946 h 1160647"/>
                  <a:gd name="connsiteX383" fmla="*/ 2783023 w 3079941"/>
                  <a:gd name="connsiteY383" fmla="*/ 743652 h 1160647"/>
                  <a:gd name="connsiteX384" fmla="*/ 2791130 w 3079941"/>
                  <a:gd name="connsiteY384" fmla="*/ 743652 h 1160647"/>
                  <a:gd name="connsiteX385" fmla="*/ 2791130 w 3079941"/>
                  <a:gd name="connsiteY385" fmla="*/ 730681 h 1160647"/>
                  <a:gd name="connsiteX386" fmla="*/ 2847877 w 3079941"/>
                  <a:gd name="connsiteY386" fmla="*/ 730681 h 1160647"/>
                  <a:gd name="connsiteX387" fmla="*/ 2847877 w 3079941"/>
                  <a:gd name="connsiteY387" fmla="*/ 700416 h 1160647"/>
                  <a:gd name="connsiteX388" fmla="*/ 2866117 w 3079941"/>
                  <a:gd name="connsiteY388" fmla="*/ 700416 h 1160647"/>
                  <a:gd name="connsiteX389" fmla="*/ 2866117 w 3079941"/>
                  <a:gd name="connsiteY389" fmla="*/ 693931 h 1160647"/>
                  <a:gd name="connsiteX390" fmla="*/ 2878277 w 3079941"/>
                  <a:gd name="connsiteY390" fmla="*/ 693931 h 1160647"/>
                  <a:gd name="connsiteX391" fmla="*/ 2878277 w 3079941"/>
                  <a:gd name="connsiteY391" fmla="*/ 700416 h 1160647"/>
                  <a:gd name="connsiteX392" fmla="*/ 2894491 w 3079941"/>
                  <a:gd name="connsiteY392" fmla="*/ 700416 h 1160647"/>
                  <a:gd name="connsiteX393" fmla="*/ 2894491 w 3079941"/>
                  <a:gd name="connsiteY393" fmla="*/ 750137 h 1160647"/>
                  <a:gd name="connsiteX394" fmla="*/ 2926918 w 3079941"/>
                  <a:gd name="connsiteY394" fmla="*/ 750137 h 1160647"/>
                  <a:gd name="connsiteX395" fmla="*/ 2926918 w 3079941"/>
                  <a:gd name="connsiteY395" fmla="*/ 724196 h 1160647"/>
                  <a:gd name="connsiteX396" fmla="*/ 2965425 w 3079941"/>
                  <a:gd name="connsiteY396" fmla="*/ 724196 h 1160647"/>
                  <a:gd name="connsiteX397" fmla="*/ 2965425 w 3079941"/>
                  <a:gd name="connsiteY397" fmla="*/ 693931 h 1160647"/>
                  <a:gd name="connsiteX398" fmla="*/ 3014066 w 3079941"/>
                  <a:gd name="connsiteY398" fmla="*/ 693931 h 1160647"/>
                  <a:gd name="connsiteX399" fmla="*/ 3014066 w 3079941"/>
                  <a:gd name="connsiteY399" fmla="*/ 805087 h 1160647"/>
                  <a:gd name="connsiteX400" fmla="*/ 3014066 w 3079941"/>
                  <a:gd name="connsiteY400" fmla="*/ 818866 h 1160647"/>
                  <a:gd name="connsiteX401" fmla="*/ 3079941 w 3079941"/>
                  <a:gd name="connsiteY401" fmla="*/ 818866 h 1160647"/>
                  <a:gd name="connsiteX402" fmla="*/ 3079941 w 3079941"/>
                  <a:gd name="connsiteY402" fmla="*/ 924638 h 1160647"/>
                  <a:gd name="connsiteX403" fmla="*/ 3079941 w 3079941"/>
                  <a:gd name="connsiteY403" fmla="*/ 1030409 h 1160647"/>
                  <a:gd name="connsiteX404" fmla="*/ 3079941 w 3079941"/>
                  <a:gd name="connsiteY404" fmla="*/ 1160647 h 1160647"/>
                  <a:gd name="connsiteX405" fmla="*/ 2842946 w 3079941"/>
                  <a:gd name="connsiteY405" fmla="*/ 1160647 h 1160647"/>
                  <a:gd name="connsiteX406" fmla="*/ 200958 w 3079941"/>
                  <a:gd name="connsiteY406" fmla="*/ 1160647 h 1160647"/>
                  <a:gd name="connsiteX407" fmla="*/ 200958 w 3079941"/>
                  <a:gd name="connsiteY407" fmla="*/ 1126882 h 1160647"/>
                  <a:gd name="connsiteX408" fmla="*/ 0 w 3079941"/>
                  <a:gd name="connsiteY408" fmla="*/ 1126882 h 1160647"/>
                  <a:gd name="connsiteX409" fmla="*/ 0 w 3079941"/>
                  <a:gd name="connsiteY409" fmla="*/ 915339 h 1160647"/>
                  <a:gd name="connsiteX410" fmla="*/ 103377 w 3079941"/>
                  <a:gd name="connsiteY410" fmla="*/ 915339 h 1160647"/>
                  <a:gd name="connsiteX411" fmla="*/ 103377 w 3079941"/>
                  <a:gd name="connsiteY411" fmla="*/ 886329 h 1160647"/>
                  <a:gd name="connsiteX412" fmla="*/ 55096 w 3079941"/>
                  <a:gd name="connsiteY412" fmla="*/ 886329 h 1160647"/>
                  <a:gd name="connsiteX413" fmla="*/ 55096 w 3079941"/>
                  <a:gd name="connsiteY413" fmla="*/ 724196 h 1160647"/>
                  <a:gd name="connsiteX414" fmla="*/ 75363 w 3079941"/>
                  <a:gd name="connsiteY414" fmla="*/ 724196 h 1160647"/>
                  <a:gd name="connsiteX415" fmla="*/ 75870 w 3079941"/>
                  <a:gd name="connsiteY415" fmla="*/ 723115 h 1160647"/>
                  <a:gd name="connsiteX416" fmla="*/ 79416 w 3079941"/>
                  <a:gd name="connsiteY416" fmla="*/ 715549 h 1160647"/>
                  <a:gd name="connsiteX417" fmla="*/ 81190 w 3079941"/>
                  <a:gd name="connsiteY417" fmla="*/ 715819 h 1160647"/>
                  <a:gd name="connsiteX418" fmla="*/ 93603 w 3079941"/>
                  <a:gd name="connsiteY418" fmla="*/ 717710 h 1160647"/>
                  <a:gd name="connsiteX419" fmla="*/ 94110 w 3079941"/>
                  <a:gd name="connsiteY419" fmla="*/ 719062 h 1160647"/>
                  <a:gd name="connsiteX420" fmla="*/ 97656 w 3079941"/>
                  <a:gd name="connsiteY420" fmla="*/ 728519 h 1160647"/>
                  <a:gd name="connsiteX421" fmla="*/ 124003 w 3079941"/>
                  <a:gd name="connsiteY421" fmla="*/ 730681 h 1160647"/>
                  <a:gd name="connsiteX422" fmla="*/ 124003 w 3079941"/>
                  <a:gd name="connsiteY422" fmla="*/ 607460 h 1160647"/>
                  <a:gd name="connsiteX423" fmla="*/ 126030 w 3079941"/>
                  <a:gd name="connsiteY423" fmla="*/ 607460 h 1160647"/>
                  <a:gd name="connsiteX424" fmla="*/ 140217 w 3079941"/>
                  <a:gd name="connsiteY424" fmla="*/ 607460 h 1160647"/>
                  <a:gd name="connsiteX425" fmla="*/ 140217 w 3079941"/>
                  <a:gd name="connsiteY425" fmla="*/ 471268 h 1160647"/>
                  <a:gd name="connsiteX426" fmla="*/ 141990 w 3079941"/>
                  <a:gd name="connsiteY426" fmla="*/ 471268 h 1160647"/>
                  <a:gd name="connsiteX427" fmla="*/ 154404 w 3079941"/>
                  <a:gd name="connsiteY427" fmla="*/ 471268 h 1160647"/>
                  <a:gd name="connsiteX428" fmla="*/ 154404 w 3079941"/>
                  <a:gd name="connsiteY428" fmla="*/ 356694 h 1160647"/>
                  <a:gd name="connsiteX429" fmla="*/ 158457 w 3079941"/>
                  <a:gd name="connsiteY429" fmla="*/ 328590 h 1160647"/>
                  <a:gd name="connsiteX430" fmla="*/ 160484 w 3079941"/>
                  <a:gd name="connsiteY430" fmla="*/ 328590 h 1160647"/>
                  <a:gd name="connsiteX431" fmla="*/ 174671 w 3079941"/>
                  <a:gd name="connsiteY431" fmla="*/ 328590 h 1160647"/>
                  <a:gd name="connsiteX432" fmla="*/ 211151 w 3079941"/>
                  <a:gd name="connsiteY432" fmla="*/ 246443 h 1160647"/>
                  <a:gd name="connsiteX433" fmla="*/ 215205 w 3079941"/>
                  <a:gd name="connsiteY433" fmla="*/ 0 h 1160647"/>
                  <a:gd name="connsiteX0" fmla="*/ 215205 w 3079941"/>
                  <a:gd name="connsiteY0" fmla="*/ 0 h 1160647"/>
                  <a:gd name="connsiteX1" fmla="*/ 217231 w 3079941"/>
                  <a:gd name="connsiteY1" fmla="*/ 246443 h 1160647"/>
                  <a:gd name="connsiteX2" fmla="*/ 255738 w 3079941"/>
                  <a:gd name="connsiteY2" fmla="*/ 326429 h 1160647"/>
                  <a:gd name="connsiteX3" fmla="*/ 257765 w 3079941"/>
                  <a:gd name="connsiteY3" fmla="*/ 326429 h 1160647"/>
                  <a:gd name="connsiteX4" fmla="*/ 271952 w 3079941"/>
                  <a:gd name="connsiteY4" fmla="*/ 326429 h 1160647"/>
                  <a:gd name="connsiteX5" fmla="*/ 271952 w 3079941"/>
                  <a:gd name="connsiteY5" fmla="*/ 350208 h 1160647"/>
                  <a:gd name="connsiteX6" fmla="*/ 272459 w 3079941"/>
                  <a:gd name="connsiteY6" fmla="*/ 351019 h 1160647"/>
                  <a:gd name="connsiteX7" fmla="*/ 276005 w 3079941"/>
                  <a:gd name="connsiteY7" fmla="*/ 356694 h 1160647"/>
                  <a:gd name="connsiteX8" fmla="*/ 276005 w 3079941"/>
                  <a:gd name="connsiteY8" fmla="*/ 471268 h 1160647"/>
                  <a:gd name="connsiteX9" fmla="*/ 278285 w 3079941"/>
                  <a:gd name="connsiteY9" fmla="*/ 471268 h 1160647"/>
                  <a:gd name="connsiteX10" fmla="*/ 294246 w 3079941"/>
                  <a:gd name="connsiteY10" fmla="*/ 471268 h 1160647"/>
                  <a:gd name="connsiteX11" fmla="*/ 294246 w 3079941"/>
                  <a:gd name="connsiteY11" fmla="*/ 611783 h 1160647"/>
                  <a:gd name="connsiteX12" fmla="*/ 295766 w 3079941"/>
                  <a:gd name="connsiteY12" fmla="*/ 611513 h 1160647"/>
                  <a:gd name="connsiteX13" fmla="*/ 306406 w 3079941"/>
                  <a:gd name="connsiteY13" fmla="*/ 609622 h 1160647"/>
                  <a:gd name="connsiteX14" fmla="*/ 304379 w 3079941"/>
                  <a:gd name="connsiteY14" fmla="*/ 698254 h 1160647"/>
                  <a:gd name="connsiteX15" fmla="*/ 305899 w 3079941"/>
                  <a:gd name="connsiteY15" fmla="*/ 698525 h 1160647"/>
                  <a:gd name="connsiteX16" fmla="*/ 316539 w 3079941"/>
                  <a:gd name="connsiteY16" fmla="*/ 700416 h 1160647"/>
                  <a:gd name="connsiteX17" fmla="*/ 316792 w 3079941"/>
                  <a:gd name="connsiteY17" fmla="*/ 701227 h 1160647"/>
                  <a:gd name="connsiteX18" fmla="*/ 318566 w 3079941"/>
                  <a:gd name="connsiteY18" fmla="*/ 706902 h 1160647"/>
                  <a:gd name="connsiteX19" fmla="*/ 319326 w 3079941"/>
                  <a:gd name="connsiteY19" fmla="*/ 704470 h 1160647"/>
                  <a:gd name="connsiteX20" fmla="*/ 324646 w 3079941"/>
                  <a:gd name="connsiteY20" fmla="*/ 687446 h 1160647"/>
                  <a:gd name="connsiteX21" fmla="*/ 326419 w 3079941"/>
                  <a:gd name="connsiteY21" fmla="*/ 687446 h 1160647"/>
                  <a:gd name="connsiteX22" fmla="*/ 338833 w 3079941"/>
                  <a:gd name="connsiteY22" fmla="*/ 687446 h 1160647"/>
                  <a:gd name="connsiteX23" fmla="*/ 338833 w 3079941"/>
                  <a:gd name="connsiteY23" fmla="*/ 719872 h 1160647"/>
                  <a:gd name="connsiteX24" fmla="*/ 339846 w 3079941"/>
                  <a:gd name="connsiteY24" fmla="*/ 720413 h 1160647"/>
                  <a:gd name="connsiteX25" fmla="*/ 346940 w 3079941"/>
                  <a:gd name="connsiteY25" fmla="*/ 724196 h 1160647"/>
                  <a:gd name="connsiteX26" fmla="*/ 346940 w 3079941"/>
                  <a:gd name="connsiteY26" fmla="*/ 725547 h 1160647"/>
                  <a:gd name="connsiteX27" fmla="*/ 346940 w 3079941"/>
                  <a:gd name="connsiteY27" fmla="*/ 735005 h 1160647"/>
                  <a:gd name="connsiteX28" fmla="*/ 391527 w 3079941"/>
                  <a:gd name="connsiteY28" fmla="*/ 735005 h 1160647"/>
                  <a:gd name="connsiteX29" fmla="*/ 391527 w 3079941"/>
                  <a:gd name="connsiteY29" fmla="*/ 736086 h 1160647"/>
                  <a:gd name="connsiteX30" fmla="*/ 391527 w 3079941"/>
                  <a:gd name="connsiteY30" fmla="*/ 743652 h 1160647"/>
                  <a:gd name="connsiteX31" fmla="*/ 393553 w 3079941"/>
                  <a:gd name="connsiteY31" fmla="*/ 743652 h 1160647"/>
                  <a:gd name="connsiteX32" fmla="*/ 407740 w 3079941"/>
                  <a:gd name="connsiteY32" fmla="*/ 743652 h 1160647"/>
                  <a:gd name="connsiteX33" fmla="*/ 407740 w 3079941"/>
                  <a:gd name="connsiteY33" fmla="*/ 713387 h 1160647"/>
                  <a:gd name="connsiteX34" fmla="*/ 452327 w 3079941"/>
                  <a:gd name="connsiteY34" fmla="*/ 713387 h 1160647"/>
                  <a:gd name="connsiteX35" fmla="*/ 452327 w 3079941"/>
                  <a:gd name="connsiteY35" fmla="*/ 712036 h 1160647"/>
                  <a:gd name="connsiteX36" fmla="*/ 452327 w 3079941"/>
                  <a:gd name="connsiteY36" fmla="*/ 702578 h 1160647"/>
                  <a:gd name="connsiteX37" fmla="*/ 453341 w 3079941"/>
                  <a:gd name="connsiteY37" fmla="*/ 702578 h 1160647"/>
                  <a:gd name="connsiteX38" fmla="*/ 460434 w 3079941"/>
                  <a:gd name="connsiteY38" fmla="*/ 702578 h 1160647"/>
                  <a:gd name="connsiteX39" fmla="*/ 460434 w 3079941"/>
                  <a:gd name="connsiteY39" fmla="*/ 700687 h 1160647"/>
                  <a:gd name="connsiteX40" fmla="*/ 460434 w 3079941"/>
                  <a:gd name="connsiteY40" fmla="*/ 687446 h 1160647"/>
                  <a:gd name="connsiteX41" fmla="*/ 461194 w 3079941"/>
                  <a:gd name="connsiteY41" fmla="*/ 687446 h 1160647"/>
                  <a:gd name="connsiteX42" fmla="*/ 466514 w 3079941"/>
                  <a:gd name="connsiteY42" fmla="*/ 687446 h 1160647"/>
                  <a:gd name="connsiteX43" fmla="*/ 466514 w 3079941"/>
                  <a:gd name="connsiteY43" fmla="*/ 686365 h 1160647"/>
                  <a:gd name="connsiteX44" fmla="*/ 466514 w 3079941"/>
                  <a:gd name="connsiteY44" fmla="*/ 678798 h 1160647"/>
                  <a:gd name="connsiteX45" fmla="*/ 468541 w 3079941"/>
                  <a:gd name="connsiteY45" fmla="*/ 678798 h 1160647"/>
                  <a:gd name="connsiteX46" fmla="*/ 482728 w 3079941"/>
                  <a:gd name="connsiteY46" fmla="*/ 678798 h 1160647"/>
                  <a:gd name="connsiteX47" fmla="*/ 482728 w 3079941"/>
                  <a:gd name="connsiteY47" fmla="*/ 679879 h 1160647"/>
                  <a:gd name="connsiteX48" fmla="*/ 482728 w 3079941"/>
                  <a:gd name="connsiteY48" fmla="*/ 687446 h 1160647"/>
                  <a:gd name="connsiteX49" fmla="*/ 505021 w 3079941"/>
                  <a:gd name="connsiteY49" fmla="*/ 687446 h 1160647"/>
                  <a:gd name="connsiteX50" fmla="*/ 505021 w 3079941"/>
                  <a:gd name="connsiteY50" fmla="*/ 685554 h 1160647"/>
                  <a:gd name="connsiteX51" fmla="*/ 505021 w 3079941"/>
                  <a:gd name="connsiteY51" fmla="*/ 672313 h 1160647"/>
                  <a:gd name="connsiteX52" fmla="*/ 506795 w 3079941"/>
                  <a:gd name="connsiteY52" fmla="*/ 672313 h 1160647"/>
                  <a:gd name="connsiteX53" fmla="*/ 519208 w 3079941"/>
                  <a:gd name="connsiteY53" fmla="*/ 672313 h 1160647"/>
                  <a:gd name="connsiteX54" fmla="*/ 519208 w 3079941"/>
                  <a:gd name="connsiteY54" fmla="*/ 696093 h 1160647"/>
                  <a:gd name="connsiteX55" fmla="*/ 520222 w 3079941"/>
                  <a:gd name="connsiteY55" fmla="*/ 696093 h 1160647"/>
                  <a:gd name="connsiteX56" fmla="*/ 527315 w 3079941"/>
                  <a:gd name="connsiteY56" fmla="*/ 696093 h 1160647"/>
                  <a:gd name="connsiteX57" fmla="*/ 527315 w 3079941"/>
                  <a:gd name="connsiteY57" fmla="*/ 695012 h 1160647"/>
                  <a:gd name="connsiteX58" fmla="*/ 527315 w 3079941"/>
                  <a:gd name="connsiteY58" fmla="*/ 687446 h 1160647"/>
                  <a:gd name="connsiteX59" fmla="*/ 529088 w 3079941"/>
                  <a:gd name="connsiteY59" fmla="*/ 687446 h 1160647"/>
                  <a:gd name="connsiteX60" fmla="*/ 541502 w 3079941"/>
                  <a:gd name="connsiteY60" fmla="*/ 687446 h 1160647"/>
                  <a:gd name="connsiteX61" fmla="*/ 541502 w 3079941"/>
                  <a:gd name="connsiteY61" fmla="*/ 713387 h 1160647"/>
                  <a:gd name="connsiteX62" fmla="*/ 543529 w 3079941"/>
                  <a:gd name="connsiteY62" fmla="*/ 713387 h 1160647"/>
                  <a:gd name="connsiteX63" fmla="*/ 557715 w 3079941"/>
                  <a:gd name="connsiteY63" fmla="*/ 713387 h 1160647"/>
                  <a:gd name="connsiteX64" fmla="*/ 557715 w 3079941"/>
                  <a:gd name="connsiteY64" fmla="*/ 715008 h 1160647"/>
                  <a:gd name="connsiteX65" fmla="*/ 557715 w 3079941"/>
                  <a:gd name="connsiteY65" fmla="*/ 726358 h 1160647"/>
                  <a:gd name="connsiteX66" fmla="*/ 558475 w 3079941"/>
                  <a:gd name="connsiteY66" fmla="*/ 726358 h 1160647"/>
                  <a:gd name="connsiteX67" fmla="*/ 563796 w 3079941"/>
                  <a:gd name="connsiteY67" fmla="*/ 726358 h 1160647"/>
                  <a:gd name="connsiteX68" fmla="*/ 563796 w 3079941"/>
                  <a:gd name="connsiteY68" fmla="*/ 725547 h 1160647"/>
                  <a:gd name="connsiteX69" fmla="*/ 563796 w 3079941"/>
                  <a:gd name="connsiteY69" fmla="*/ 719872 h 1160647"/>
                  <a:gd name="connsiteX70" fmla="*/ 594196 w 3079941"/>
                  <a:gd name="connsiteY70" fmla="*/ 719872 h 1160647"/>
                  <a:gd name="connsiteX71" fmla="*/ 594196 w 3079941"/>
                  <a:gd name="connsiteY71" fmla="*/ 743652 h 1160647"/>
                  <a:gd name="connsiteX72" fmla="*/ 595209 w 3079941"/>
                  <a:gd name="connsiteY72" fmla="*/ 743652 h 1160647"/>
                  <a:gd name="connsiteX73" fmla="*/ 602303 w 3079941"/>
                  <a:gd name="connsiteY73" fmla="*/ 743652 h 1160647"/>
                  <a:gd name="connsiteX74" fmla="*/ 602303 w 3079941"/>
                  <a:gd name="connsiteY74" fmla="*/ 744733 h 1160647"/>
                  <a:gd name="connsiteX75" fmla="*/ 602303 w 3079941"/>
                  <a:gd name="connsiteY75" fmla="*/ 752299 h 1160647"/>
                  <a:gd name="connsiteX76" fmla="*/ 603063 w 3079941"/>
                  <a:gd name="connsiteY76" fmla="*/ 752299 h 1160647"/>
                  <a:gd name="connsiteX77" fmla="*/ 608383 w 3079941"/>
                  <a:gd name="connsiteY77" fmla="*/ 752299 h 1160647"/>
                  <a:gd name="connsiteX78" fmla="*/ 608383 w 3079941"/>
                  <a:gd name="connsiteY78" fmla="*/ 750137 h 1160647"/>
                  <a:gd name="connsiteX79" fmla="*/ 608383 w 3079941"/>
                  <a:gd name="connsiteY79" fmla="*/ 735005 h 1160647"/>
                  <a:gd name="connsiteX80" fmla="*/ 609396 w 3079941"/>
                  <a:gd name="connsiteY80" fmla="*/ 735005 h 1160647"/>
                  <a:gd name="connsiteX81" fmla="*/ 616490 w 3079941"/>
                  <a:gd name="connsiteY81" fmla="*/ 735005 h 1160647"/>
                  <a:gd name="connsiteX82" fmla="*/ 616490 w 3079941"/>
                  <a:gd name="connsiteY82" fmla="*/ 736086 h 1160647"/>
                  <a:gd name="connsiteX83" fmla="*/ 616490 w 3079941"/>
                  <a:gd name="connsiteY83" fmla="*/ 743652 h 1160647"/>
                  <a:gd name="connsiteX84" fmla="*/ 621810 w 3079941"/>
                  <a:gd name="connsiteY84" fmla="*/ 741659 h 1160647"/>
                  <a:gd name="connsiteX85" fmla="*/ 622570 w 3079941"/>
                  <a:gd name="connsiteY85" fmla="*/ 740679 h 1160647"/>
                  <a:gd name="connsiteX86" fmla="*/ 622570 w 3079941"/>
                  <a:gd name="connsiteY86" fmla="*/ 735005 h 1160647"/>
                  <a:gd name="connsiteX87" fmla="*/ 661077 w 3079941"/>
                  <a:gd name="connsiteY87" fmla="*/ 735005 h 1160647"/>
                  <a:gd name="connsiteX88" fmla="*/ 661077 w 3079941"/>
                  <a:gd name="connsiteY88" fmla="*/ 758784 h 1160647"/>
                  <a:gd name="connsiteX89" fmla="*/ 663103 w 3079941"/>
                  <a:gd name="connsiteY89" fmla="*/ 758784 h 1160647"/>
                  <a:gd name="connsiteX90" fmla="*/ 677290 w 3079941"/>
                  <a:gd name="connsiteY90" fmla="*/ 758784 h 1160647"/>
                  <a:gd name="connsiteX91" fmla="*/ 677290 w 3079941"/>
                  <a:gd name="connsiteY91" fmla="*/ 759865 h 1160647"/>
                  <a:gd name="connsiteX92" fmla="*/ 677290 w 3079941"/>
                  <a:gd name="connsiteY92" fmla="*/ 767431 h 1160647"/>
                  <a:gd name="connsiteX93" fmla="*/ 679064 w 3079941"/>
                  <a:gd name="connsiteY93" fmla="*/ 767431 h 1160647"/>
                  <a:gd name="connsiteX94" fmla="*/ 691477 w 3079941"/>
                  <a:gd name="connsiteY94" fmla="*/ 767431 h 1160647"/>
                  <a:gd name="connsiteX95" fmla="*/ 691477 w 3079941"/>
                  <a:gd name="connsiteY95" fmla="*/ 743652 h 1160647"/>
                  <a:gd name="connsiteX96" fmla="*/ 692490 w 3079941"/>
                  <a:gd name="connsiteY96" fmla="*/ 743652 h 1160647"/>
                  <a:gd name="connsiteX97" fmla="*/ 699584 w 3079941"/>
                  <a:gd name="connsiteY97" fmla="*/ 743652 h 1160647"/>
                  <a:gd name="connsiteX98" fmla="*/ 699584 w 3079941"/>
                  <a:gd name="connsiteY98" fmla="*/ 711225 h 1160647"/>
                  <a:gd name="connsiteX99" fmla="*/ 700597 w 3079941"/>
                  <a:gd name="connsiteY99" fmla="*/ 711225 h 1160647"/>
                  <a:gd name="connsiteX100" fmla="*/ 707691 w 3079941"/>
                  <a:gd name="connsiteY100" fmla="*/ 711225 h 1160647"/>
                  <a:gd name="connsiteX101" fmla="*/ 707691 w 3079941"/>
                  <a:gd name="connsiteY101" fmla="*/ 709334 h 1160647"/>
                  <a:gd name="connsiteX102" fmla="*/ 707691 w 3079941"/>
                  <a:gd name="connsiteY102" fmla="*/ 696093 h 1160647"/>
                  <a:gd name="connsiteX103" fmla="*/ 706424 w 3079941"/>
                  <a:gd name="connsiteY103" fmla="*/ 694471 h 1160647"/>
                  <a:gd name="connsiteX104" fmla="*/ 711744 w 3079941"/>
                  <a:gd name="connsiteY104" fmla="*/ 683122 h 1160647"/>
                  <a:gd name="connsiteX105" fmla="*/ 719851 w 3079941"/>
                  <a:gd name="connsiteY105" fmla="*/ 711225 h 1160647"/>
                  <a:gd name="connsiteX106" fmla="*/ 720611 w 3079941"/>
                  <a:gd name="connsiteY106" fmla="*/ 711225 h 1160647"/>
                  <a:gd name="connsiteX107" fmla="*/ 725931 w 3079941"/>
                  <a:gd name="connsiteY107" fmla="*/ 711225 h 1160647"/>
                  <a:gd name="connsiteX108" fmla="*/ 725931 w 3079941"/>
                  <a:gd name="connsiteY108" fmla="*/ 605298 h 1160647"/>
                  <a:gd name="connsiteX109" fmla="*/ 727451 w 3079941"/>
                  <a:gd name="connsiteY109" fmla="*/ 605298 h 1160647"/>
                  <a:gd name="connsiteX110" fmla="*/ 738091 w 3079941"/>
                  <a:gd name="connsiteY110" fmla="*/ 605298 h 1160647"/>
                  <a:gd name="connsiteX111" fmla="*/ 738091 w 3079941"/>
                  <a:gd name="connsiteY111" fmla="*/ 557739 h 1160647"/>
                  <a:gd name="connsiteX112" fmla="*/ 764438 w 3079941"/>
                  <a:gd name="connsiteY112" fmla="*/ 557739 h 1160647"/>
                  <a:gd name="connsiteX113" fmla="*/ 764438 w 3079941"/>
                  <a:gd name="connsiteY113" fmla="*/ 536121 h 1160647"/>
                  <a:gd name="connsiteX114" fmla="*/ 798892 w 3079941"/>
                  <a:gd name="connsiteY114" fmla="*/ 536121 h 1160647"/>
                  <a:gd name="connsiteX115" fmla="*/ 798892 w 3079941"/>
                  <a:gd name="connsiteY115" fmla="*/ 538553 h 1160647"/>
                  <a:gd name="connsiteX116" fmla="*/ 798892 w 3079941"/>
                  <a:gd name="connsiteY116" fmla="*/ 555577 h 1160647"/>
                  <a:gd name="connsiteX117" fmla="*/ 801172 w 3079941"/>
                  <a:gd name="connsiteY117" fmla="*/ 555577 h 1160647"/>
                  <a:gd name="connsiteX118" fmla="*/ 817132 w 3079941"/>
                  <a:gd name="connsiteY118" fmla="*/ 555577 h 1160647"/>
                  <a:gd name="connsiteX119" fmla="*/ 817132 w 3079941"/>
                  <a:gd name="connsiteY119" fmla="*/ 603136 h 1160647"/>
                  <a:gd name="connsiteX120" fmla="*/ 818145 w 3079941"/>
                  <a:gd name="connsiteY120" fmla="*/ 603136 h 1160647"/>
                  <a:gd name="connsiteX121" fmla="*/ 825239 w 3079941"/>
                  <a:gd name="connsiteY121" fmla="*/ 603136 h 1160647"/>
                  <a:gd name="connsiteX122" fmla="*/ 839426 w 3079941"/>
                  <a:gd name="connsiteY122" fmla="*/ 607460 h 1160647"/>
                  <a:gd name="connsiteX123" fmla="*/ 839426 w 3079941"/>
                  <a:gd name="connsiteY123" fmla="*/ 646372 h 1160647"/>
                  <a:gd name="connsiteX124" fmla="*/ 840439 w 3079941"/>
                  <a:gd name="connsiteY124" fmla="*/ 646372 h 1160647"/>
                  <a:gd name="connsiteX125" fmla="*/ 847532 w 3079941"/>
                  <a:gd name="connsiteY125" fmla="*/ 646372 h 1160647"/>
                  <a:gd name="connsiteX126" fmla="*/ 847532 w 3079941"/>
                  <a:gd name="connsiteY126" fmla="*/ 647993 h 1160647"/>
                  <a:gd name="connsiteX127" fmla="*/ 847532 w 3079941"/>
                  <a:gd name="connsiteY127" fmla="*/ 659342 h 1160647"/>
                  <a:gd name="connsiteX128" fmla="*/ 849559 w 3079941"/>
                  <a:gd name="connsiteY128" fmla="*/ 659342 h 1160647"/>
                  <a:gd name="connsiteX129" fmla="*/ 863746 w 3079941"/>
                  <a:gd name="connsiteY129" fmla="*/ 659342 h 1160647"/>
                  <a:gd name="connsiteX130" fmla="*/ 869826 w 3079941"/>
                  <a:gd name="connsiteY130" fmla="*/ 665828 h 1160647"/>
                  <a:gd name="connsiteX131" fmla="*/ 869826 w 3079941"/>
                  <a:gd name="connsiteY131" fmla="*/ 687446 h 1160647"/>
                  <a:gd name="connsiteX132" fmla="*/ 872106 w 3079941"/>
                  <a:gd name="connsiteY132" fmla="*/ 687446 h 1160647"/>
                  <a:gd name="connsiteX133" fmla="*/ 888066 w 3079941"/>
                  <a:gd name="connsiteY133" fmla="*/ 687446 h 1160647"/>
                  <a:gd name="connsiteX134" fmla="*/ 888066 w 3079941"/>
                  <a:gd name="connsiteY134" fmla="*/ 688526 h 1160647"/>
                  <a:gd name="connsiteX135" fmla="*/ 888066 w 3079941"/>
                  <a:gd name="connsiteY135" fmla="*/ 696093 h 1160647"/>
                  <a:gd name="connsiteX136" fmla="*/ 889333 w 3079941"/>
                  <a:gd name="connsiteY136" fmla="*/ 696093 h 1160647"/>
                  <a:gd name="connsiteX137" fmla="*/ 898200 w 3079941"/>
                  <a:gd name="connsiteY137" fmla="*/ 696093 h 1160647"/>
                  <a:gd name="connsiteX138" fmla="*/ 898200 w 3079941"/>
                  <a:gd name="connsiteY138" fmla="*/ 698254 h 1160647"/>
                  <a:gd name="connsiteX139" fmla="*/ 898200 w 3079941"/>
                  <a:gd name="connsiteY139" fmla="*/ 713387 h 1160647"/>
                  <a:gd name="connsiteX140" fmla="*/ 902253 w 3079941"/>
                  <a:gd name="connsiteY140" fmla="*/ 711495 h 1160647"/>
                  <a:gd name="connsiteX141" fmla="*/ 902253 w 3079941"/>
                  <a:gd name="connsiteY141" fmla="*/ 698254 h 1160647"/>
                  <a:gd name="connsiteX142" fmla="*/ 903266 w 3079941"/>
                  <a:gd name="connsiteY142" fmla="*/ 698254 h 1160647"/>
                  <a:gd name="connsiteX143" fmla="*/ 910360 w 3079941"/>
                  <a:gd name="connsiteY143" fmla="*/ 698254 h 1160647"/>
                  <a:gd name="connsiteX144" fmla="*/ 910360 w 3079941"/>
                  <a:gd name="connsiteY144" fmla="*/ 699876 h 1160647"/>
                  <a:gd name="connsiteX145" fmla="*/ 910360 w 3079941"/>
                  <a:gd name="connsiteY145" fmla="*/ 711225 h 1160647"/>
                  <a:gd name="connsiteX146" fmla="*/ 911120 w 3079941"/>
                  <a:gd name="connsiteY146" fmla="*/ 711225 h 1160647"/>
                  <a:gd name="connsiteX147" fmla="*/ 916440 w 3079941"/>
                  <a:gd name="connsiteY147" fmla="*/ 711225 h 1160647"/>
                  <a:gd name="connsiteX148" fmla="*/ 965080 w 3079941"/>
                  <a:gd name="connsiteY148" fmla="*/ 706902 h 1160647"/>
                  <a:gd name="connsiteX149" fmla="*/ 965080 w 3079941"/>
                  <a:gd name="connsiteY149" fmla="*/ 708253 h 1160647"/>
                  <a:gd name="connsiteX150" fmla="*/ 965080 w 3079941"/>
                  <a:gd name="connsiteY150" fmla="*/ 717710 h 1160647"/>
                  <a:gd name="connsiteX151" fmla="*/ 965840 w 3079941"/>
                  <a:gd name="connsiteY151" fmla="*/ 717710 h 1160647"/>
                  <a:gd name="connsiteX152" fmla="*/ 971161 w 3079941"/>
                  <a:gd name="connsiteY152" fmla="*/ 717710 h 1160647"/>
                  <a:gd name="connsiteX153" fmla="*/ 971161 w 3079941"/>
                  <a:gd name="connsiteY153" fmla="*/ 719872 h 1160647"/>
                  <a:gd name="connsiteX154" fmla="*/ 971161 w 3079941"/>
                  <a:gd name="connsiteY154" fmla="*/ 735005 h 1160647"/>
                  <a:gd name="connsiteX155" fmla="*/ 973187 w 3079941"/>
                  <a:gd name="connsiteY155" fmla="*/ 733654 h 1160647"/>
                  <a:gd name="connsiteX156" fmla="*/ 987374 w 3079941"/>
                  <a:gd name="connsiteY156" fmla="*/ 724196 h 1160647"/>
                  <a:gd name="connsiteX157" fmla="*/ 993454 w 3079941"/>
                  <a:gd name="connsiteY157" fmla="*/ 683122 h 1160647"/>
                  <a:gd name="connsiteX158" fmla="*/ 994214 w 3079941"/>
                  <a:gd name="connsiteY158" fmla="*/ 682852 h 1160647"/>
                  <a:gd name="connsiteX159" fmla="*/ 999534 w 3079941"/>
                  <a:gd name="connsiteY159" fmla="*/ 680960 h 1160647"/>
                  <a:gd name="connsiteX160" fmla="*/ 1001561 w 3079941"/>
                  <a:gd name="connsiteY160" fmla="*/ 611783 h 1160647"/>
                  <a:gd name="connsiteX161" fmla="*/ 1003588 w 3079941"/>
                  <a:gd name="connsiteY161" fmla="*/ 680960 h 1160647"/>
                  <a:gd name="connsiteX162" fmla="*/ 1004348 w 3079941"/>
                  <a:gd name="connsiteY162" fmla="*/ 681230 h 1160647"/>
                  <a:gd name="connsiteX163" fmla="*/ 1009668 w 3079941"/>
                  <a:gd name="connsiteY163" fmla="*/ 683122 h 1160647"/>
                  <a:gd name="connsiteX164" fmla="*/ 1009668 w 3079941"/>
                  <a:gd name="connsiteY164" fmla="*/ 596651 h 1160647"/>
                  <a:gd name="connsiteX165" fmla="*/ 1013721 w 3079941"/>
                  <a:gd name="connsiteY165" fmla="*/ 564224 h 1160647"/>
                  <a:gd name="connsiteX166" fmla="*/ 1052228 w 3079941"/>
                  <a:gd name="connsiteY166" fmla="*/ 564224 h 1160647"/>
                  <a:gd name="connsiteX167" fmla="*/ 1052228 w 3079941"/>
                  <a:gd name="connsiteY167" fmla="*/ 596651 h 1160647"/>
                  <a:gd name="connsiteX168" fmla="*/ 1052988 w 3079941"/>
                  <a:gd name="connsiteY168" fmla="*/ 596651 h 1160647"/>
                  <a:gd name="connsiteX169" fmla="*/ 1058308 w 3079941"/>
                  <a:gd name="connsiteY169" fmla="*/ 596651 h 1160647"/>
                  <a:gd name="connsiteX170" fmla="*/ 1058308 w 3079941"/>
                  <a:gd name="connsiteY170" fmla="*/ 514503 h 1160647"/>
                  <a:gd name="connsiteX171" fmla="*/ 1060082 w 3079941"/>
                  <a:gd name="connsiteY171" fmla="*/ 514503 h 1160647"/>
                  <a:gd name="connsiteX172" fmla="*/ 1072495 w 3079941"/>
                  <a:gd name="connsiteY172" fmla="*/ 514503 h 1160647"/>
                  <a:gd name="connsiteX173" fmla="*/ 1072495 w 3079941"/>
                  <a:gd name="connsiteY173" fmla="*/ 512612 h 1160647"/>
                  <a:gd name="connsiteX174" fmla="*/ 1072495 w 3079941"/>
                  <a:gd name="connsiteY174" fmla="*/ 499371 h 1160647"/>
                  <a:gd name="connsiteX175" fmla="*/ 1094789 w 3079941"/>
                  <a:gd name="connsiteY175" fmla="*/ 499371 h 1160647"/>
                  <a:gd name="connsiteX176" fmla="*/ 1094789 w 3079941"/>
                  <a:gd name="connsiteY176" fmla="*/ 498290 h 1160647"/>
                  <a:gd name="connsiteX177" fmla="*/ 1094789 w 3079941"/>
                  <a:gd name="connsiteY177" fmla="*/ 490724 h 1160647"/>
                  <a:gd name="connsiteX178" fmla="*/ 1096562 w 3079941"/>
                  <a:gd name="connsiteY178" fmla="*/ 490724 h 1160647"/>
                  <a:gd name="connsiteX179" fmla="*/ 1108976 w 3079941"/>
                  <a:gd name="connsiteY179" fmla="*/ 490724 h 1160647"/>
                  <a:gd name="connsiteX180" fmla="*/ 1108976 w 3079941"/>
                  <a:gd name="connsiteY180" fmla="*/ 491805 h 1160647"/>
                  <a:gd name="connsiteX181" fmla="*/ 1108976 w 3079941"/>
                  <a:gd name="connsiteY181" fmla="*/ 499371 h 1160647"/>
                  <a:gd name="connsiteX182" fmla="*/ 1109736 w 3079941"/>
                  <a:gd name="connsiteY182" fmla="*/ 499371 h 1160647"/>
                  <a:gd name="connsiteX183" fmla="*/ 1115056 w 3079941"/>
                  <a:gd name="connsiteY183" fmla="*/ 499371 h 1160647"/>
                  <a:gd name="connsiteX184" fmla="*/ 1125189 w 3079941"/>
                  <a:gd name="connsiteY184" fmla="*/ 495047 h 1160647"/>
                  <a:gd name="connsiteX185" fmla="*/ 1129242 w 3079941"/>
                  <a:gd name="connsiteY185" fmla="*/ 498290 h 1160647"/>
                  <a:gd name="connsiteX186" fmla="*/ 1129242 w 3079941"/>
                  <a:gd name="connsiteY186" fmla="*/ 490724 h 1160647"/>
                  <a:gd name="connsiteX187" fmla="*/ 1131522 w 3079941"/>
                  <a:gd name="connsiteY187" fmla="*/ 490724 h 1160647"/>
                  <a:gd name="connsiteX188" fmla="*/ 1147483 w 3079941"/>
                  <a:gd name="connsiteY188" fmla="*/ 490724 h 1160647"/>
                  <a:gd name="connsiteX189" fmla="*/ 1147483 w 3079941"/>
                  <a:gd name="connsiteY189" fmla="*/ 491805 h 1160647"/>
                  <a:gd name="connsiteX190" fmla="*/ 1147483 w 3079941"/>
                  <a:gd name="connsiteY190" fmla="*/ 499371 h 1160647"/>
                  <a:gd name="connsiteX191" fmla="*/ 1177883 w 3079941"/>
                  <a:gd name="connsiteY191" fmla="*/ 499371 h 1160647"/>
                  <a:gd name="connsiteX192" fmla="*/ 1177883 w 3079941"/>
                  <a:gd name="connsiteY192" fmla="*/ 500992 h 1160647"/>
                  <a:gd name="connsiteX193" fmla="*/ 1177883 w 3079941"/>
                  <a:gd name="connsiteY193" fmla="*/ 512342 h 1160647"/>
                  <a:gd name="connsiteX194" fmla="*/ 1204230 w 3079941"/>
                  <a:gd name="connsiteY194" fmla="*/ 512342 h 1160647"/>
                  <a:gd name="connsiteX195" fmla="*/ 1204230 w 3079941"/>
                  <a:gd name="connsiteY195" fmla="*/ 542606 h 1160647"/>
                  <a:gd name="connsiteX196" fmla="*/ 1204990 w 3079941"/>
                  <a:gd name="connsiteY196" fmla="*/ 542606 h 1160647"/>
                  <a:gd name="connsiteX197" fmla="*/ 1210310 w 3079941"/>
                  <a:gd name="connsiteY197" fmla="*/ 542606 h 1160647"/>
                  <a:gd name="connsiteX198" fmla="*/ 1210310 w 3079941"/>
                  <a:gd name="connsiteY198" fmla="*/ 543687 h 1160647"/>
                  <a:gd name="connsiteX199" fmla="*/ 1210310 w 3079941"/>
                  <a:gd name="connsiteY199" fmla="*/ 551254 h 1160647"/>
                  <a:gd name="connsiteX200" fmla="*/ 1214364 w 3079941"/>
                  <a:gd name="connsiteY200" fmla="*/ 581518 h 1160647"/>
                  <a:gd name="connsiteX201" fmla="*/ 1215124 w 3079941"/>
                  <a:gd name="connsiteY201" fmla="*/ 581518 h 1160647"/>
                  <a:gd name="connsiteX202" fmla="*/ 1220444 w 3079941"/>
                  <a:gd name="connsiteY202" fmla="*/ 581518 h 1160647"/>
                  <a:gd name="connsiteX203" fmla="*/ 1220444 w 3079941"/>
                  <a:gd name="connsiteY203" fmla="*/ 582329 h 1160647"/>
                  <a:gd name="connsiteX204" fmla="*/ 1220444 w 3079941"/>
                  <a:gd name="connsiteY204" fmla="*/ 588004 h 1160647"/>
                  <a:gd name="connsiteX205" fmla="*/ 1221457 w 3079941"/>
                  <a:gd name="connsiteY205" fmla="*/ 588004 h 1160647"/>
                  <a:gd name="connsiteX206" fmla="*/ 1228550 w 3079941"/>
                  <a:gd name="connsiteY206" fmla="*/ 588004 h 1160647"/>
                  <a:gd name="connsiteX207" fmla="*/ 1228550 w 3079941"/>
                  <a:gd name="connsiteY207" fmla="*/ 618269 h 1160647"/>
                  <a:gd name="connsiteX208" fmla="*/ 1230577 w 3079941"/>
                  <a:gd name="connsiteY208" fmla="*/ 618269 h 1160647"/>
                  <a:gd name="connsiteX209" fmla="*/ 1244764 w 3079941"/>
                  <a:gd name="connsiteY209" fmla="*/ 618269 h 1160647"/>
                  <a:gd name="connsiteX210" fmla="*/ 1244764 w 3079941"/>
                  <a:gd name="connsiteY210" fmla="*/ 642048 h 1160647"/>
                  <a:gd name="connsiteX211" fmla="*/ 1246791 w 3079941"/>
                  <a:gd name="connsiteY211" fmla="*/ 643669 h 1160647"/>
                  <a:gd name="connsiteX212" fmla="*/ 1246791 w 3079941"/>
                  <a:gd name="connsiteY212" fmla="*/ 655019 h 1160647"/>
                  <a:gd name="connsiteX213" fmla="*/ 1247551 w 3079941"/>
                  <a:gd name="connsiteY213" fmla="*/ 655019 h 1160647"/>
                  <a:gd name="connsiteX214" fmla="*/ 1252871 w 3079941"/>
                  <a:gd name="connsiteY214" fmla="*/ 655019 h 1160647"/>
                  <a:gd name="connsiteX215" fmla="*/ 1252871 w 3079941"/>
                  <a:gd name="connsiteY215" fmla="*/ 678798 h 1160647"/>
                  <a:gd name="connsiteX216" fmla="*/ 1254137 w 3079941"/>
                  <a:gd name="connsiteY216" fmla="*/ 678798 h 1160647"/>
                  <a:gd name="connsiteX217" fmla="*/ 1263004 w 3079941"/>
                  <a:gd name="connsiteY217" fmla="*/ 678798 h 1160647"/>
                  <a:gd name="connsiteX218" fmla="*/ 1265031 w 3079941"/>
                  <a:gd name="connsiteY218" fmla="*/ 682852 h 1160647"/>
                  <a:gd name="connsiteX219" fmla="*/ 1265031 w 3079941"/>
                  <a:gd name="connsiteY219" fmla="*/ 696093 h 1160647"/>
                  <a:gd name="connsiteX220" fmla="*/ 1266551 w 3079941"/>
                  <a:gd name="connsiteY220" fmla="*/ 694201 h 1160647"/>
                  <a:gd name="connsiteX221" fmla="*/ 1277191 w 3079941"/>
                  <a:gd name="connsiteY221" fmla="*/ 680960 h 1160647"/>
                  <a:gd name="connsiteX222" fmla="*/ 1305565 w 3079941"/>
                  <a:gd name="connsiteY222" fmla="*/ 680960 h 1160647"/>
                  <a:gd name="connsiteX223" fmla="*/ 1305565 w 3079941"/>
                  <a:gd name="connsiteY223" fmla="*/ 767431 h 1160647"/>
                  <a:gd name="connsiteX224" fmla="*/ 1306325 w 3079941"/>
                  <a:gd name="connsiteY224" fmla="*/ 767431 h 1160647"/>
                  <a:gd name="connsiteX225" fmla="*/ 1311645 w 3079941"/>
                  <a:gd name="connsiteY225" fmla="*/ 767431 h 1160647"/>
                  <a:gd name="connsiteX226" fmla="*/ 1312405 w 3079941"/>
                  <a:gd name="connsiteY226" fmla="*/ 766080 h 1160647"/>
                  <a:gd name="connsiteX227" fmla="*/ 1317725 w 3079941"/>
                  <a:gd name="connsiteY227" fmla="*/ 756622 h 1160647"/>
                  <a:gd name="connsiteX228" fmla="*/ 1317725 w 3079941"/>
                  <a:gd name="connsiteY228" fmla="*/ 758514 h 1160647"/>
                  <a:gd name="connsiteX229" fmla="*/ 1317725 w 3079941"/>
                  <a:gd name="connsiteY229" fmla="*/ 771755 h 1160647"/>
                  <a:gd name="connsiteX230" fmla="*/ 1321778 w 3079941"/>
                  <a:gd name="connsiteY230" fmla="*/ 726358 h 1160647"/>
                  <a:gd name="connsiteX231" fmla="*/ 1322538 w 3079941"/>
                  <a:gd name="connsiteY231" fmla="*/ 726358 h 1160647"/>
                  <a:gd name="connsiteX232" fmla="*/ 1327858 w 3079941"/>
                  <a:gd name="connsiteY232" fmla="*/ 726358 h 1160647"/>
                  <a:gd name="connsiteX233" fmla="*/ 1327858 w 3079941"/>
                  <a:gd name="connsiteY233" fmla="*/ 661504 h 1160647"/>
                  <a:gd name="connsiteX234" fmla="*/ 1328872 w 3079941"/>
                  <a:gd name="connsiteY234" fmla="*/ 661504 h 1160647"/>
                  <a:gd name="connsiteX235" fmla="*/ 1335965 w 3079941"/>
                  <a:gd name="connsiteY235" fmla="*/ 661504 h 1160647"/>
                  <a:gd name="connsiteX236" fmla="*/ 1348125 w 3079941"/>
                  <a:gd name="connsiteY236" fmla="*/ 618269 h 1160647"/>
                  <a:gd name="connsiteX237" fmla="*/ 1349392 w 3079941"/>
                  <a:gd name="connsiteY237" fmla="*/ 618269 h 1160647"/>
                  <a:gd name="connsiteX238" fmla="*/ 1358259 w 3079941"/>
                  <a:gd name="connsiteY238" fmla="*/ 618269 h 1160647"/>
                  <a:gd name="connsiteX239" fmla="*/ 1368392 w 3079941"/>
                  <a:gd name="connsiteY239" fmla="*/ 661504 h 1160647"/>
                  <a:gd name="connsiteX240" fmla="*/ 1369405 w 3079941"/>
                  <a:gd name="connsiteY240" fmla="*/ 661504 h 1160647"/>
                  <a:gd name="connsiteX241" fmla="*/ 1376499 w 3079941"/>
                  <a:gd name="connsiteY241" fmla="*/ 661504 h 1160647"/>
                  <a:gd name="connsiteX242" fmla="*/ 1376499 w 3079941"/>
                  <a:gd name="connsiteY242" fmla="*/ 700416 h 1160647"/>
                  <a:gd name="connsiteX243" fmla="*/ 1378272 w 3079941"/>
                  <a:gd name="connsiteY243" fmla="*/ 700416 h 1160647"/>
                  <a:gd name="connsiteX244" fmla="*/ 1390686 w 3079941"/>
                  <a:gd name="connsiteY244" fmla="*/ 700416 h 1160647"/>
                  <a:gd name="connsiteX245" fmla="*/ 1390686 w 3079941"/>
                  <a:gd name="connsiteY245" fmla="*/ 702578 h 1160647"/>
                  <a:gd name="connsiteX246" fmla="*/ 1390686 w 3079941"/>
                  <a:gd name="connsiteY246" fmla="*/ 717710 h 1160647"/>
                  <a:gd name="connsiteX247" fmla="*/ 1394739 w 3079941"/>
                  <a:gd name="connsiteY247" fmla="*/ 715549 h 1160647"/>
                  <a:gd name="connsiteX248" fmla="*/ 1394739 w 3079941"/>
                  <a:gd name="connsiteY248" fmla="*/ 700416 h 1160647"/>
                  <a:gd name="connsiteX249" fmla="*/ 1396259 w 3079941"/>
                  <a:gd name="connsiteY249" fmla="*/ 700416 h 1160647"/>
                  <a:gd name="connsiteX250" fmla="*/ 1406899 w 3079941"/>
                  <a:gd name="connsiteY250" fmla="*/ 700416 h 1160647"/>
                  <a:gd name="connsiteX251" fmla="*/ 1406899 w 3079941"/>
                  <a:gd name="connsiteY251" fmla="*/ 702037 h 1160647"/>
                  <a:gd name="connsiteX252" fmla="*/ 1406899 w 3079941"/>
                  <a:gd name="connsiteY252" fmla="*/ 713387 h 1160647"/>
                  <a:gd name="connsiteX253" fmla="*/ 1437300 w 3079941"/>
                  <a:gd name="connsiteY253" fmla="*/ 713387 h 1160647"/>
                  <a:gd name="connsiteX254" fmla="*/ 1437300 w 3079941"/>
                  <a:gd name="connsiteY254" fmla="*/ 676637 h 1160647"/>
                  <a:gd name="connsiteX255" fmla="*/ 1438566 w 3079941"/>
                  <a:gd name="connsiteY255" fmla="*/ 676637 h 1160647"/>
                  <a:gd name="connsiteX256" fmla="*/ 1447433 w 3079941"/>
                  <a:gd name="connsiteY256" fmla="*/ 676637 h 1160647"/>
                  <a:gd name="connsiteX257" fmla="*/ 1447433 w 3079941"/>
                  <a:gd name="connsiteY257" fmla="*/ 698254 h 1160647"/>
                  <a:gd name="connsiteX258" fmla="*/ 1449460 w 3079941"/>
                  <a:gd name="connsiteY258" fmla="*/ 665828 h 1160647"/>
                  <a:gd name="connsiteX259" fmla="*/ 1471753 w 3079941"/>
                  <a:gd name="connsiteY259" fmla="*/ 665828 h 1160647"/>
                  <a:gd name="connsiteX260" fmla="*/ 1471753 w 3079941"/>
                  <a:gd name="connsiteY260" fmla="*/ 664206 h 1160647"/>
                  <a:gd name="connsiteX261" fmla="*/ 1471753 w 3079941"/>
                  <a:gd name="connsiteY261" fmla="*/ 652857 h 1160647"/>
                  <a:gd name="connsiteX262" fmla="*/ 1472513 w 3079941"/>
                  <a:gd name="connsiteY262" fmla="*/ 652857 h 1160647"/>
                  <a:gd name="connsiteX263" fmla="*/ 1477833 w 3079941"/>
                  <a:gd name="connsiteY263" fmla="*/ 652857 h 1160647"/>
                  <a:gd name="connsiteX264" fmla="*/ 1477833 w 3079941"/>
                  <a:gd name="connsiteY264" fmla="*/ 650966 h 1160647"/>
                  <a:gd name="connsiteX265" fmla="*/ 1477833 w 3079941"/>
                  <a:gd name="connsiteY265" fmla="*/ 637725 h 1160647"/>
                  <a:gd name="connsiteX266" fmla="*/ 1481887 w 3079941"/>
                  <a:gd name="connsiteY266" fmla="*/ 644210 h 1160647"/>
                  <a:gd name="connsiteX267" fmla="*/ 1484167 w 3079941"/>
                  <a:gd name="connsiteY267" fmla="*/ 644210 h 1160647"/>
                  <a:gd name="connsiteX268" fmla="*/ 1500127 w 3079941"/>
                  <a:gd name="connsiteY268" fmla="*/ 644210 h 1160647"/>
                  <a:gd name="connsiteX269" fmla="*/ 1500127 w 3079941"/>
                  <a:gd name="connsiteY269" fmla="*/ 643399 h 1160647"/>
                  <a:gd name="connsiteX270" fmla="*/ 1500127 w 3079941"/>
                  <a:gd name="connsiteY270" fmla="*/ 637725 h 1160647"/>
                  <a:gd name="connsiteX271" fmla="*/ 1500887 w 3079941"/>
                  <a:gd name="connsiteY271" fmla="*/ 637725 h 1160647"/>
                  <a:gd name="connsiteX272" fmla="*/ 1506207 w 3079941"/>
                  <a:gd name="connsiteY272" fmla="*/ 637725 h 1160647"/>
                  <a:gd name="connsiteX273" fmla="*/ 1506207 w 3079941"/>
                  <a:gd name="connsiteY273" fmla="*/ 639076 h 1160647"/>
                  <a:gd name="connsiteX274" fmla="*/ 1506207 w 3079941"/>
                  <a:gd name="connsiteY274" fmla="*/ 648534 h 1160647"/>
                  <a:gd name="connsiteX275" fmla="*/ 1544714 w 3079941"/>
                  <a:gd name="connsiteY275" fmla="*/ 648534 h 1160647"/>
                  <a:gd name="connsiteX276" fmla="*/ 1544714 w 3079941"/>
                  <a:gd name="connsiteY276" fmla="*/ 786887 h 1160647"/>
                  <a:gd name="connsiteX277" fmla="*/ 1546234 w 3079941"/>
                  <a:gd name="connsiteY277" fmla="*/ 786887 h 1160647"/>
                  <a:gd name="connsiteX278" fmla="*/ 1556874 w 3079941"/>
                  <a:gd name="connsiteY278" fmla="*/ 786887 h 1160647"/>
                  <a:gd name="connsiteX279" fmla="*/ 1556874 w 3079941"/>
                  <a:gd name="connsiteY279" fmla="*/ 773917 h 1160647"/>
                  <a:gd name="connsiteX280" fmla="*/ 1560928 w 3079941"/>
                  <a:gd name="connsiteY280" fmla="*/ 773917 h 1160647"/>
                  <a:gd name="connsiteX281" fmla="*/ 1560928 w 3079941"/>
                  <a:gd name="connsiteY281" fmla="*/ 786887 h 1160647"/>
                  <a:gd name="connsiteX282" fmla="*/ 1591328 w 3079941"/>
                  <a:gd name="connsiteY282" fmla="*/ 786887 h 1160647"/>
                  <a:gd name="connsiteX283" fmla="*/ 1591328 w 3079941"/>
                  <a:gd name="connsiteY283" fmla="*/ 756622 h 1160647"/>
                  <a:gd name="connsiteX284" fmla="*/ 1603488 w 3079941"/>
                  <a:gd name="connsiteY284" fmla="*/ 756622 h 1160647"/>
                  <a:gd name="connsiteX285" fmla="*/ 1615648 w 3079941"/>
                  <a:gd name="connsiteY285" fmla="*/ 754461 h 1160647"/>
                  <a:gd name="connsiteX286" fmla="*/ 1619702 w 3079941"/>
                  <a:gd name="connsiteY286" fmla="*/ 756622 h 1160647"/>
                  <a:gd name="connsiteX287" fmla="*/ 1629835 w 3079941"/>
                  <a:gd name="connsiteY287" fmla="*/ 756622 h 1160647"/>
                  <a:gd name="connsiteX288" fmla="*/ 1629835 w 3079941"/>
                  <a:gd name="connsiteY288" fmla="*/ 786887 h 1160647"/>
                  <a:gd name="connsiteX289" fmla="*/ 1637942 w 3079941"/>
                  <a:gd name="connsiteY289" fmla="*/ 786887 h 1160647"/>
                  <a:gd name="connsiteX290" fmla="*/ 1637942 w 3079941"/>
                  <a:gd name="connsiteY290" fmla="*/ 804182 h 1160647"/>
                  <a:gd name="connsiteX291" fmla="*/ 1647278 w 3079941"/>
                  <a:gd name="connsiteY291" fmla="*/ 805087 h 1160647"/>
                  <a:gd name="connsiteX292" fmla="*/ 1660236 w 3079941"/>
                  <a:gd name="connsiteY292" fmla="*/ 805087 h 1160647"/>
                  <a:gd name="connsiteX293" fmla="*/ 1660236 w 3079941"/>
                  <a:gd name="connsiteY293" fmla="*/ 789049 h 1160647"/>
                  <a:gd name="connsiteX294" fmla="*/ 1728192 w 3079941"/>
                  <a:gd name="connsiteY294" fmla="*/ 789049 h 1160647"/>
                  <a:gd name="connsiteX295" fmla="*/ 1728192 w 3079941"/>
                  <a:gd name="connsiteY295" fmla="*/ 703796 h 1160647"/>
                  <a:gd name="connsiteX296" fmla="*/ 1800200 w 3079941"/>
                  <a:gd name="connsiteY296" fmla="*/ 703796 h 1160647"/>
                  <a:gd name="connsiteX297" fmla="*/ 1800200 w 3079941"/>
                  <a:gd name="connsiteY297" fmla="*/ 782564 h 1160647"/>
                  <a:gd name="connsiteX298" fmla="*/ 1802104 w 3079941"/>
                  <a:gd name="connsiteY298" fmla="*/ 782564 h 1160647"/>
                  <a:gd name="connsiteX299" fmla="*/ 1803346 w 3079941"/>
                  <a:gd name="connsiteY299" fmla="*/ 805087 h 1160647"/>
                  <a:gd name="connsiteX300" fmla="*/ 1813022 w 3079941"/>
                  <a:gd name="connsiteY300" fmla="*/ 805087 h 1160647"/>
                  <a:gd name="connsiteX301" fmla="*/ 1814264 w 3079941"/>
                  <a:gd name="connsiteY301" fmla="*/ 782564 h 1160647"/>
                  <a:gd name="connsiteX302" fmla="*/ 1820344 w 3079941"/>
                  <a:gd name="connsiteY302" fmla="*/ 782564 h 1160647"/>
                  <a:gd name="connsiteX303" fmla="*/ 1821586 w 3079941"/>
                  <a:gd name="connsiteY303" fmla="*/ 805087 h 1160647"/>
                  <a:gd name="connsiteX304" fmla="*/ 1872208 w 3079941"/>
                  <a:gd name="connsiteY304" fmla="*/ 805087 h 1160647"/>
                  <a:gd name="connsiteX305" fmla="*/ 1872208 w 3079941"/>
                  <a:gd name="connsiteY305" fmla="*/ 642059 h 1160647"/>
                  <a:gd name="connsiteX306" fmla="*/ 2069535 w 3079941"/>
                  <a:gd name="connsiteY306" fmla="*/ 642059 h 1160647"/>
                  <a:gd name="connsiteX307" fmla="*/ 2069535 w 3079941"/>
                  <a:gd name="connsiteY307" fmla="*/ 805087 h 1160647"/>
                  <a:gd name="connsiteX308" fmla="*/ 2088232 w 3079941"/>
                  <a:gd name="connsiteY308" fmla="*/ 805087 h 1160647"/>
                  <a:gd name="connsiteX309" fmla="*/ 2088232 w 3079941"/>
                  <a:gd name="connsiteY309" fmla="*/ 722394 h 1160647"/>
                  <a:gd name="connsiteX310" fmla="*/ 2183352 w 3079941"/>
                  <a:gd name="connsiteY310" fmla="*/ 722394 h 1160647"/>
                  <a:gd name="connsiteX311" fmla="*/ 2195282 w 3079941"/>
                  <a:gd name="connsiteY311" fmla="*/ 404253 h 1160647"/>
                  <a:gd name="connsiteX312" fmla="*/ 2183122 w 3079941"/>
                  <a:gd name="connsiteY312" fmla="*/ 382635 h 1160647"/>
                  <a:gd name="connsiteX313" fmla="*/ 2177042 w 3079941"/>
                  <a:gd name="connsiteY313" fmla="*/ 378311 h 1160647"/>
                  <a:gd name="connsiteX314" fmla="*/ 2185149 w 3079941"/>
                  <a:gd name="connsiteY314" fmla="*/ 354532 h 1160647"/>
                  <a:gd name="connsiteX315" fmla="*/ 2185149 w 3079941"/>
                  <a:gd name="connsiteY315" fmla="*/ 337238 h 1160647"/>
                  <a:gd name="connsiteX316" fmla="*/ 2199336 w 3079941"/>
                  <a:gd name="connsiteY316" fmla="*/ 337238 h 1160647"/>
                  <a:gd name="connsiteX317" fmla="*/ 2199336 w 3079941"/>
                  <a:gd name="connsiteY317" fmla="*/ 315620 h 1160647"/>
                  <a:gd name="connsiteX318" fmla="*/ 2201362 w 3079941"/>
                  <a:gd name="connsiteY318" fmla="*/ 311296 h 1160647"/>
                  <a:gd name="connsiteX319" fmla="*/ 2201362 w 3079941"/>
                  <a:gd name="connsiteY319" fmla="*/ 233472 h 1160647"/>
                  <a:gd name="connsiteX320" fmla="*/ 2199336 w 3079941"/>
                  <a:gd name="connsiteY320" fmla="*/ 226987 h 1160647"/>
                  <a:gd name="connsiteX321" fmla="*/ 2205416 w 3079941"/>
                  <a:gd name="connsiteY321" fmla="*/ 220501 h 1160647"/>
                  <a:gd name="connsiteX322" fmla="*/ 2205416 w 3079941"/>
                  <a:gd name="connsiteY322" fmla="*/ 162133 h 1160647"/>
                  <a:gd name="connsiteX323" fmla="*/ 2207442 w 3079941"/>
                  <a:gd name="connsiteY323" fmla="*/ 157810 h 1160647"/>
                  <a:gd name="connsiteX324" fmla="*/ 2207442 w 3079941"/>
                  <a:gd name="connsiteY324" fmla="*/ 101604 h 1160647"/>
                  <a:gd name="connsiteX325" fmla="*/ 2209469 w 3079941"/>
                  <a:gd name="connsiteY325" fmla="*/ 82148 h 1160647"/>
                  <a:gd name="connsiteX326" fmla="*/ 2213523 w 3079941"/>
                  <a:gd name="connsiteY326" fmla="*/ 99442 h 1160647"/>
                  <a:gd name="connsiteX327" fmla="*/ 2215549 w 3079941"/>
                  <a:gd name="connsiteY327" fmla="*/ 157810 h 1160647"/>
                  <a:gd name="connsiteX328" fmla="*/ 2217576 w 3079941"/>
                  <a:gd name="connsiteY328" fmla="*/ 220501 h 1160647"/>
                  <a:gd name="connsiteX329" fmla="*/ 2223656 w 3079941"/>
                  <a:gd name="connsiteY329" fmla="*/ 226987 h 1160647"/>
                  <a:gd name="connsiteX330" fmla="*/ 2221629 w 3079941"/>
                  <a:gd name="connsiteY330" fmla="*/ 233472 h 1160647"/>
                  <a:gd name="connsiteX331" fmla="*/ 2221629 w 3079941"/>
                  <a:gd name="connsiteY331" fmla="*/ 311296 h 1160647"/>
                  <a:gd name="connsiteX332" fmla="*/ 2223656 w 3079941"/>
                  <a:gd name="connsiteY332" fmla="*/ 315620 h 1160647"/>
                  <a:gd name="connsiteX333" fmla="*/ 2223656 w 3079941"/>
                  <a:gd name="connsiteY333" fmla="*/ 337238 h 1160647"/>
                  <a:gd name="connsiteX334" fmla="*/ 2237843 w 3079941"/>
                  <a:gd name="connsiteY334" fmla="*/ 337238 h 1160647"/>
                  <a:gd name="connsiteX335" fmla="*/ 2237843 w 3079941"/>
                  <a:gd name="connsiteY335" fmla="*/ 354532 h 1160647"/>
                  <a:gd name="connsiteX336" fmla="*/ 2245950 w 3079941"/>
                  <a:gd name="connsiteY336" fmla="*/ 378311 h 1160647"/>
                  <a:gd name="connsiteX337" fmla="*/ 2239870 w 3079941"/>
                  <a:gd name="connsiteY337" fmla="*/ 382635 h 1160647"/>
                  <a:gd name="connsiteX338" fmla="*/ 2227709 w 3079941"/>
                  <a:gd name="connsiteY338" fmla="*/ 404253 h 1160647"/>
                  <a:gd name="connsiteX339" fmla="*/ 2235816 w 3079941"/>
                  <a:gd name="connsiteY339" fmla="*/ 657181 h 1160647"/>
                  <a:gd name="connsiteX340" fmla="*/ 2300670 w 3079941"/>
                  <a:gd name="connsiteY340" fmla="*/ 657181 h 1160647"/>
                  <a:gd name="connsiteX341" fmla="*/ 2300670 w 3079941"/>
                  <a:gd name="connsiteY341" fmla="*/ 732843 h 1160647"/>
                  <a:gd name="connsiteX342" fmla="*/ 2308777 w 3079941"/>
                  <a:gd name="connsiteY342" fmla="*/ 732843 h 1160647"/>
                  <a:gd name="connsiteX343" fmla="*/ 2310804 w 3079941"/>
                  <a:gd name="connsiteY343" fmla="*/ 726358 h 1160647"/>
                  <a:gd name="connsiteX344" fmla="*/ 2316884 w 3079941"/>
                  <a:gd name="connsiteY344" fmla="*/ 726358 h 1160647"/>
                  <a:gd name="connsiteX345" fmla="*/ 2318911 w 3079941"/>
                  <a:gd name="connsiteY345" fmla="*/ 735005 h 1160647"/>
                  <a:gd name="connsiteX346" fmla="*/ 2331071 w 3079941"/>
                  <a:gd name="connsiteY346" fmla="*/ 735005 h 1160647"/>
                  <a:gd name="connsiteX347" fmla="*/ 2331071 w 3079941"/>
                  <a:gd name="connsiteY347" fmla="*/ 728519 h 1160647"/>
                  <a:gd name="connsiteX348" fmla="*/ 2353364 w 3079941"/>
                  <a:gd name="connsiteY348" fmla="*/ 728519 h 1160647"/>
                  <a:gd name="connsiteX349" fmla="*/ 2353364 w 3079941"/>
                  <a:gd name="connsiteY349" fmla="*/ 735005 h 1160647"/>
                  <a:gd name="connsiteX350" fmla="*/ 2373631 w 3079941"/>
                  <a:gd name="connsiteY350" fmla="*/ 735005 h 1160647"/>
                  <a:gd name="connsiteX351" fmla="*/ 2373631 w 3079941"/>
                  <a:gd name="connsiteY351" fmla="*/ 780402 h 1160647"/>
                  <a:gd name="connsiteX352" fmla="*/ 2387818 w 3079941"/>
                  <a:gd name="connsiteY352" fmla="*/ 780402 h 1160647"/>
                  <a:gd name="connsiteX353" fmla="*/ 2387818 w 3079941"/>
                  <a:gd name="connsiteY353" fmla="*/ 767431 h 1160647"/>
                  <a:gd name="connsiteX354" fmla="*/ 2404032 w 3079941"/>
                  <a:gd name="connsiteY354" fmla="*/ 767431 h 1160647"/>
                  <a:gd name="connsiteX355" fmla="*/ 2404032 w 3079941"/>
                  <a:gd name="connsiteY355" fmla="*/ 588004 h 1160647"/>
                  <a:gd name="connsiteX356" fmla="*/ 2410112 w 3079941"/>
                  <a:gd name="connsiteY356" fmla="*/ 581518 h 1160647"/>
                  <a:gd name="connsiteX357" fmla="*/ 2483073 w 3079941"/>
                  <a:gd name="connsiteY357" fmla="*/ 581518 h 1160647"/>
                  <a:gd name="connsiteX358" fmla="*/ 2483073 w 3079941"/>
                  <a:gd name="connsiteY358" fmla="*/ 590166 h 1160647"/>
                  <a:gd name="connsiteX359" fmla="*/ 2493206 w 3079941"/>
                  <a:gd name="connsiteY359" fmla="*/ 590166 h 1160647"/>
                  <a:gd name="connsiteX360" fmla="*/ 2493206 w 3079941"/>
                  <a:gd name="connsiteY360" fmla="*/ 704740 h 1160647"/>
                  <a:gd name="connsiteX361" fmla="*/ 2515500 w 3079941"/>
                  <a:gd name="connsiteY361" fmla="*/ 704740 h 1160647"/>
                  <a:gd name="connsiteX362" fmla="*/ 2515500 w 3079941"/>
                  <a:gd name="connsiteY362" fmla="*/ 637725 h 1160647"/>
                  <a:gd name="connsiteX363" fmla="*/ 2541847 w 3079941"/>
                  <a:gd name="connsiteY363" fmla="*/ 637725 h 1160647"/>
                  <a:gd name="connsiteX364" fmla="*/ 2545900 w 3079941"/>
                  <a:gd name="connsiteY364" fmla="*/ 633401 h 1160647"/>
                  <a:gd name="connsiteX365" fmla="*/ 2554007 w 3079941"/>
                  <a:gd name="connsiteY365" fmla="*/ 633401 h 1160647"/>
                  <a:gd name="connsiteX366" fmla="*/ 2558060 w 3079941"/>
                  <a:gd name="connsiteY366" fmla="*/ 637725 h 1160647"/>
                  <a:gd name="connsiteX367" fmla="*/ 2580354 w 3079941"/>
                  <a:gd name="connsiteY367" fmla="*/ 637725 h 1160647"/>
                  <a:gd name="connsiteX368" fmla="*/ 2580354 w 3079941"/>
                  <a:gd name="connsiteY368" fmla="*/ 520989 h 1160647"/>
                  <a:gd name="connsiteX369" fmla="*/ 2637101 w 3079941"/>
                  <a:gd name="connsiteY369" fmla="*/ 510180 h 1160647"/>
                  <a:gd name="connsiteX370" fmla="*/ 2637101 w 3079941"/>
                  <a:gd name="connsiteY370" fmla="*/ 511261 h 1160647"/>
                  <a:gd name="connsiteX371" fmla="*/ 2637101 w 3079941"/>
                  <a:gd name="connsiteY371" fmla="*/ 518827 h 1160647"/>
                  <a:gd name="connsiteX372" fmla="*/ 2663448 w 3079941"/>
                  <a:gd name="connsiteY372" fmla="*/ 518827 h 1160647"/>
                  <a:gd name="connsiteX373" fmla="*/ 2663448 w 3079941"/>
                  <a:gd name="connsiteY373" fmla="*/ 773917 h 1160647"/>
                  <a:gd name="connsiteX374" fmla="*/ 2685742 w 3079941"/>
                  <a:gd name="connsiteY374" fmla="*/ 773917 h 1160647"/>
                  <a:gd name="connsiteX375" fmla="*/ 2685742 w 3079941"/>
                  <a:gd name="connsiteY375" fmla="*/ 769593 h 1160647"/>
                  <a:gd name="connsiteX376" fmla="*/ 2697902 w 3079941"/>
                  <a:gd name="connsiteY376" fmla="*/ 769593 h 1160647"/>
                  <a:gd name="connsiteX377" fmla="*/ 2697902 w 3079941"/>
                  <a:gd name="connsiteY377" fmla="*/ 773917 h 1160647"/>
                  <a:gd name="connsiteX378" fmla="*/ 2722222 w 3079941"/>
                  <a:gd name="connsiteY378" fmla="*/ 773917 h 1160647"/>
                  <a:gd name="connsiteX379" fmla="*/ 2722222 w 3079941"/>
                  <a:gd name="connsiteY379" fmla="*/ 760946 h 1160647"/>
                  <a:gd name="connsiteX380" fmla="*/ 2750596 w 3079941"/>
                  <a:gd name="connsiteY380" fmla="*/ 760946 h 1160647"/>
                  <a:gd name="connsiteX381" fmla="*/ 2762756 w 3079941"/>
                  <a:gd name="connsiteY381" fmla="*/ 756622 h 1160647"/>
                  <a:gd name="connsiteX382" fmla="*/ 2783023 w 3079941"/>
                  <a:gd name="connsiteY382" fmla="*/ 760946 h 1160647"/>
                  <a:gd name="connsiteX383" fmla="*/ 2783023 w 3079941"/>
                  <a:gd name="connsiteY383" fmla="*/ 743652 h 1160647"/>
                  <a:gd name="connsiteX384" fmla="*/ 2791130 w 3079941"/>
                  <a:gd name="connsiteY384" fmla="*/ 743652 h 1160647"/>
                  <a:gd name="connsiteX385" fmla="*/ 2791130 w 3079941"/>
                  <a:gd name="connsiteY385" fmla="*/ 730681 h 1160647"/>
                  <a:gd name="connsiteX386" fmla="*/ 2847877 w 3079941"/>
                  <a:gd name="connsiteY386" fmla="*/ 730681 h 1160647"/>
                  <a:gd name="connsiteX387" fmla="*/ 2847877 w 3079941"/>
                  <a:gd name="connsiteY387" fmla="*/ 700416 h 1160647"/>
                  <a:gd name="connsiteX388" fmla="*/ 2866117 w 3079941"/>
                  <a:gd name="connsiteY388" fmla="*/ 700416 h 1160647"/>
                  <a:gd name="connsiteX389" fmla="*/ 2866117 w 3079941"/>
                  <a:gd name="connsiteY389" fmla="*/ 693931 h 1160647"/>
                  <a:gd name="connsiteX390" fmla="*/ 2878277 w 3079941"/>
                  <a:gd name="connsiteY390" fmla="*/ 693931 h 1160647"/>
                  <a:gd name="connsiteX391" fmla="*/ 2878277 w 3079941"/>
                  <a:gd name="connsiteY391" fmla="*/ 700416 h 1160647"/>
                  <a:gd name="connsiteX392" fmla="*/ 2894491 w 3079941"/>
                  <a:gd name="connsiteY392" fmla="*/ 700416 h 1160647"/>
                  <a:gd name="connsiteX393" fmla="*/ 2894491 w 3079941"/>
                  <a:gd name="connsiteY393" fmla="*/ 750137 h 1160647"/>
                  <a:gd name="connsiteX394" fmla="*/ 2926918 w 3079941"/>
                  <a:gd name="connsiteY394" fmla="*/ 750137 h 1160647"/>
                  <a:gd name="connsiteX395" fmla="*/ 2926918 w 3079941"/>
                  <a:gd name="connsiteY395" fmla="*/ 724196 h 1160647"/>
                  <a:gd name="connsiteX396" fmla="*/ 2965425 w 3079941"/>
                  <a:gd name="connsiteY396" fmla="*/ 724196 h 1160647"/>
                  <a:gd name="connsiteX397" fmla="*/ 2965425 w 3079941"/>
                  <a:gd name="connsiteY397" fmla="*/ 693931 h 1160647"/>
                  <a:gd name="connsiteX398" fmla="*/ 3014066 w 3079941"/>
                  <a:gd name="connsiteY398" fmla="*/ 693931 h 1160647"/>
                  <a:gd name="connsiteX399" fmla="*/ 3014066 w 3079941"/>
                  <a:gd name="connsiteY399" fmla="*/ 805087 h 1160647"/>
                  <a:gd name="connsiteX400" fmla="*/ 3014066 w 3079941"/>
                  <a:gd name="connsiteY400" fmla="*/ 818866 h 1160647"/>
                  <a:gd name="connsiteX401" fmla="*/ 3079941 w 3079941"/>
                  <a:gd name="connsiteY401" fmla="*/ 818866 h 1160647"/>
                  <a:gd name="connsiteX402" fmla="*/ 3079941 w 3079941"/>
                  <a:gd name="connsiteY402" fmla="*/ 924638 h 1160647"/>
                  <a:gd name="connsiteX403" fmla="*/ 3079941 w 3079941"/>
                  <a:gd name="connsiteY403" fmla="*/ 1030409 h 1160647"/>
                  <a:gd name="connsiteX404" fmla="*/ 3079941 w 3079941"/>
                  <a:gd name="connsiteY404" fmla="*/ 1160647 h 1160647"/>
                  <a:gd name="connsiteX405" fmla="*/ 200958 w 3079941"/>
                  <a:gd name="connsiteY405" fmla="*/ 1160647 h 1160647"/>
                  <a:gd name="connsiteX406" fmla="*/ 200958 w 3079941"/>
                  <a:gd name="connsiteY406" fmla="*/ 1126882 h 1160647"/>
                  <a:gd name="connsiteX407" fmla="*/ 0 w 3079941"/>
                  <a:gd name="connsiteY407" fmla="*/ 1126882 h 1160647"/>
                  <a:gd name="connsiteX408" fmla="*/ 0 w 3079941"/>
                  <a:gd name="connsiteY408" fmla="*/ 915339 h 1160647"/>
                  <a:gd name="connsiteX409" fmla="*/ 103377 w 3079941"/>
                  <a:gd name="connsiteY409" fmla="*/ 915339 h 1160647"/>
                  <a:gd name="connsiteX410" fmla="*/ 103377 w 3079941"/>
                  <a:gd name="connsiteY410" fmla="*/ 886329 h 1160647"/>
                  <a:gd name="connsiteX411" fmla="*/ 55096 w 3079941"/>
                  <a:gd name="connsiteY411" fmla="*/ 886329 h 1160647"/>
                  <a:gd name="connsiteX412" fmla="*/ 55096 w 3079941"/>
                  <a:gd name="connsiteY412" fmla="*/ 724196 h 1160647"/>
                  <a:gd name="connsiteX413" fmla="*/ 75363 w 3079941"/>
                  <a:gd name="connsiteY413" fmla="*/ 724196 h 1160647"/>
                  <a:gd name="connsiteX414" fmla="*/ 75870 w 3079941"/>
                  <a:gd name="connsiteY414" fmla="*/ 723115 h 1160647"/>
                  <a:gd name="connsiteX415" fmla="*/ 79416 w 3079941"/>
                  <a:gd name="connsiteY415" fmla="*/ 715549 h 1160647"/>
                  <a:gd name="connsiteX416" fmla="*/ 81190 w 3079941"/>
                  <a:gd name="connsiteY416" fmla="*/ 715819 h 1160647"/>
                  <a:gd name="connsiteX417" fmla="*/ 93603 w 3079941"/>
                  <a:gd name="connsiteY417" fmla="*/ 717710 h 1160647"/>
                  <a:gd name="connsiteX418" fmla="*/ 94110 w 3079941"/>
                  <a:gd name="connsiteY418" fmla="*/ 719062 h 1160647"/>
                  <a:gd name="connsiteX419" fmla="*/ 97656 w 3079941"/>
                  <a:gd name="connsiteY419" fmla="*/ 728519 h 1160647"/>
                  <a:gd name="connsiteX420" fmla="*/ 124003 w 3079941"/>
                  <a:gd name="connsiteY420" fmla="*/ 730681 h 1160647"/>
                  <a:gd name="connsiteX421" fmla="*/ 124003 w 3079941"/>
                  <a:gd name="connsiteY421" fmla="*/ 607460 h 1160647"/>
                  <a:gd name="connsiteX422" fmla="*/ 126030 w 3079941"/>
                  <a:gd name="connsiteY422" fmla="*/ 607460 h 1160647"/>
                  <a:gd name="connsiteX423" fmla="*/ 140217 w 3079941"/>
                  <a:gd name="connsiteY423" fmla="*/ 607460 h 1160647"/>
                  <a:gd name="connsiteX424" fmla="*/ 140217 w 3079941"/>
                  <a:gd name="connsiteY424" fmla="*/ 471268 h 1160647"/>
                  <a:gd name="connsiteX425" fmla="*/ 141990 w 3079941"/>
                  <a:gd name="connsiteY425" fmla="*/ 471268 h 1160647"/>
                  <a:gd name="connsiteX426" fmla="*/ 154404 w 3079941"/>
                  <a:gd name="connsiteY426" fmla="*/ 471268 h 1160647"/>
                  <a:gd name="connsiteX427" fmla="*/ 154404 w 3079941"/>
                  <a:gd name="connsiteY427" fmla="*/ 356694 h 1160647"/>
                  <a:gd name="connsiteX428" fmla="*/ 158457 w 3079941"/>
                  <a:gd name="connsiteY428" fmla="*/ 328590 h 1160647"/>
                  <a:gd name="connsiteX429" fmla="*/ 160484 w 3079941"/>
                  <a:gd name="connsiteY429" fmla="*/ 328590 h 1160647"/>
                  <a:gd name="connsiteX430" fmla="*/ 174671 w 3079941"/>
                  <a:gd name="connsiteY430" fmla="*/ 328590 h 1160647"/>
                  <a:gd name="connsiteX431" fmla="*/ 211151 w 3079941"/>
                  <a:gd name="connsiteY431" fmla="*/ 246443 h 1160647"/>
                  <a:gd name="connsiteX432" fmla="*/ 215205 w 3079941"/>
                  <a:gd name="connsiteY432" fmla="*/ 0 h 1160647"/>
                  <a:gd name="connsiteX0" fmla="*/ 215205 w 3079941"/>
                  <a:gd name="connsiteY0" fmla="*/ 0 h 1160647"/>
                  <a:gd name="connsiteX1" fmla="*/ 217231 w 3079941"/>
                  <a:gd name="connsiteY1" fmla="*/ 246443 h 1160647"/>
                  <a:gd name="connsiteX2" fmla="*/ 255738 w 3079941"/>
                  <a:gd name="connsiteY2" fmla="*/ 326429 h 1160647"/>
                  <a:gd name="connsiteX3" fmla="*/ 257765 w 3079941"/>
                  <a:gd name="connsiteY3" fmla="*/ 326429 h 1160647"/>
                  <a:gd name="connsiteX4" fmla="*/ 271952 w 3079941"/>
                  <a:gd name="connsiteY4" fmla="*/ 326429 h 1160647"/>
                  <a:gd name="connsiteX5" fmla="*/ 271952 w 3079941"/>
                  <a:gd name="connsiteY5" fmla="*/ 350208 h 1160647"/>
                  <a:gd name="connsiteX6" fmla="*/ 272459 w 3079941"/>
                  <a:gd name="connsiteY6" fmla="*/ 351019 h 1160647"/>
                  <a:gd name="connsiteX7" fmla="*/ 276005 w 3079941"/>
                  <a:gd name="connsiteY7" fmla="*/ 356694 h 1160647"/>
                  <a:gd name="connsiteX8" fmla="*/ 276005 w 3079941"/>
                  <a:gd name="connsiteY8" fmla="*/ 471268 h 1160647"/>
                  <a:gd name="connsiteX9" fmla="*/ 278285 w 3079941"/>
                  <a:gd name="connsiteY9" fmla="*/ 471268 h 1160647"/>
                  <a:gd name="connsiteX10" fmla="*/ 294246 w 3079941"/>
                  <a:gd name="connsiteY10" fmla="*/ 471268 h 1160647"/>
                  <a:gd name="connsiteX11" fmla="*/ 294246 w 3079941"/>
                  <a:gd name="connsiteY11" fmla="*/ 611783 h 1160647"/>
                  <a:gd name="connsiteX12" fmla="*/ 295766 w 3079941"/>
                  <a:gd name="connsiteY12" fmla="*/ 611513 h 1160647"/>
                  <a:gd name="connsiteX13" fmla="*/ 306406 w 3079941"/>
                  <a:gd name="connsiteY13" fmla="*/ 609622 h 1160647"/>
                  <a:gd name="connsiteX14" fmla="*/ 304379 w 3079941"/>
                  <a:gd name="connsiteY14" fmla="*/ 698254 h 1160647"/>
                  <a:gd name="connsiteX15" fmla="*/ 305899 w 3079941"/>
                  <a:gd name="connsiteY15" fmla="*/ 698525 h 1160647"/>
                  <a:gd name="connsiteX16" fmla="*/ 316539 w 3079941"/>
                  <a:gd name="connsiteY16" fmla="*/ 700416 h 1160647"/>
                  <a:gd name="connsiteX17" fmla="*/ 316792 w 3079941"/>
                  <a:gd name="connsiteY17" fmla="*/ 701227 h 1160647"/>
                  <a:gd name="connsiteX18" fmla="*/ 318566 w 3079941"/>
                  <a:gd name="connsiteY18" fmla="*/ 706902 h 1160647"/>
                  <a:gd name="connsiteX19" fmla="*/ 319326 w 3079941"/>
                  <a:gd name="connsiteY19" fmla="*/ 704470 h 1160647"/>
                  <a:gd name="connsiteX20" fmla="*/ 324646 w 3079941"/>
                  <a:gd name="connsiteY20" fmla="*/ 687446 h 1160647"/>
                  <a:gd name="connsiteX21" fmla="*/ 326419 w 3079941"/>
                  <a:gd name="connsiteY21" fmla="*/ 687446 h 1160647"/>
                  <a:gd name="connsiteX22" fmla="*/ 338833 w 3079941"/>
                  <a:gd name="connsiteY22" fmla="*/ 687446 h 1160647"/>
                  <a:gd name="connsiteX23" fmla="*/ 338833 w 3079941"/>
                  <a:gd name="connsiteY23" fmla="*/ 719872 h 1160647"/>
                  <a:gd name="connsiteX24" fmla="*/ 339846 w 3079941"/>
                  <a:gd name="connsiteY24" fmla="*/ 720413 h 1160647"/>
                  <a:gd name="connsiteX25" fmla="*/ 346940 w 3079941"/>
                  <a:gd name="connsiteY25" fmla="*/ 724196 h 1160647"/>
                  <a:gd name="connsiteX26" fmla="*/ 346940 w 3079941"/>
                  <a:gd name="connsiteY26" fmla="*/ 725547 h 1160647"/>
                  <a:gd name="connsiteX27" fmla="*/ 346940 w 3079941"/>
                  <a:gd name="connsiteY27" fmla="*/ 735005 h 1160647"/>
                  <a:gd name="connsiteX28" fmla="*/ 391527 w 3079941"/>
                  <a:gd name="connsiteY28" fmla="*/ 735005 h 1160647"/>
                  <a:gd name="connsiteX29" fmla="*/ 391527 w 3079941"/>
                  <a:gd name="connsiteY29" fmla="*/ 736086 h 1160647"/>
                  <a:gd name="connsiteX30" fmla="*/ 391527 w 3079941"/>
                  <a:gd name="connsiteY30" fmla="*/ 743652 h 1160647"/>
                  <a:gd name="connsiteX31" fmla="*/ 393553 w 3079941"/>
                  <a:gd name="connsiteY31" fmla="*/ 743652 h 1160647"/>
                  <a:gd name="connsiteX32" fmla="*/ 407740 w 3079941"/>
                  <a:gd name="connsiteY32" fmla="*/ 743652 h 1160647"/>
                  <a:gd name="connsiteX33" fmla="*/ 407740 w 3079941"/>
                  <a:gd name="connsiteY33" fmla="*/ 713387 h 1160647"/>
                  <a:gd name="connsiteX34" fmla="*/ 452327 w 3079941"/>
                  <a:gd name="connsiteY34" fmla="*/ 713387 h 1160647"/>
                  <a:gd name="connsiteX35" fmla="*/ 452327 w 3079941"/>
                  <a:gd name="connsiteY35" fmla="*/ 712036 h 1160647"/>
                  <a:gd name="connsiteX36" fmla="*/ 452327 w 3079941"/>
                  <a:gd name="connsiteY36" fmla="*/ 702578 h 1160647"/>
                  <a:gd name="connsiteX37" fmla="*/ 453341 w 3079941"/>
                  <a:gd name="connsiteY37" fmla="*/ 702578 h 1160647"/>
                  <a:gd name="connsiteX38" fmla="*/ 460434 w 3079941"/>
                  <a:gd name="connsiteY38" fmla="*/ 702578 h 1160647"/>
                  <a:gd name="connsiteX39" fmla="*/ 460434 w 3079941"/>
                  <a:gd name="connsiteY39" fmla="*/ 700687 h 1160647"/>
                  <a:gd name="connsiteX40" fmla="*/ 460434 w 3079941"/>
                  <a:gd name="connsiteY40" fmla="*/ 687446 h 1160647"/>
                  <a:gd name="connsiteX41" fmla="*/ 461194 w 3079941"/>
                  <a:gd name="connsiteY41" fmla="*/ 687446 h 1160647"/>
                  <a:gd name="connsiteX42" fmla="*/ 466514 w 3079941"/>
                  <a:gd name="connsiteY42" fmla="*/ 687446 h 1160647"/>
                  <a:gd name="connsiteX43" fmla="*/ 466514 w 3079941"/>
                  <a:gd name="connsiteY43" fmla="*/ 686365 h 1160647"/>
                  <a:gd name="connsiteX44" fmla="*/ 466514 w 3079941"/>
                  <a:gd name="connsiteY44" fmla="*/ 678798 h 1160647"/>
                  <a:gd name="connsiteX45" fmla="*/ 468541 w 3079941"/>
                  <a:gd name="connsiteY45" fmla="*/ 678798 h 1160647"/>
                  <a:gd name="connsiteX46" fmla="*/ 482728 w 3079941"/>
                  <a:gd name="connsiteY46" fmla="*/ 678798 h 1160647"/>
                  <a:gd name="connsiteX47" fmla="*/ 482728 w 3079941"/>
                  <a:gd name="connsiteY47" fmla="*/ 679879 h 1160647"/>
                  <a:gd name="connsiteX48" fmla="*/ 482728 w 3079941"/>
                  <a:gd name="connsiteY48" fmla="*/ 687446 h 1160647"/>
                  <a:gd name="connsiteX49" fmla="*/ 505021 w 3079941"/>
                  <a:gd name="connsiteY49" fmla="*/ 687446 h 1160647"/>
                  <a:gd name="connsiteX50" fmla="*/ 505021 w 3079941"/>
                  <a:gd name="connsiteY50" fmla="*/ 685554 h 1160647"/>
                  <a:gd name="connsiteX51" fmla="*/ 505021 w 3079941"/>
                  <a:gd name="connsiteY51" fmla="*/ 672313 h 1160647"/>
                  <a:gd name="connsiteX52" fmla="*/ 506795 w 3079941"/>
                  <a:gd name="connsiteY52" fmla="*/ 672313 h 1160647"/>
                  <a:gd name="connsiteX53" fmla="*/ 519208 w 3079941"/>
                  <a:gd name="connsiteY53" fmla="*/ 672313 h 1160647"/>
                  <a:gd name="connsiteX54" fmla="*/ 519208 w 3079941"/>
                  <a:gd name="connsiteY54" fmla="*/ 696093 h 1160647"/>
                  <a:gd name="connsiteX55" fmla="*/ 520222 w 3079941"/>
                  <a:gd name="connsiteY55" fmla="*/ 696093 h 1160647"/>
                  <a:gd name="connsiteX56" fmla="*/ 527315 w 3079941"/>
                  <a:gd name="connsiteY56" fmla="*/ 696093 h 1160647"/>
                  <a:gd name="connsiteX57" fmla="*/ 527315 w 3079941"/>
                  <a:gd name="connsiteY57" fmla="*/ 695012 h 1160647"/>
                  <a:gd name="connsiteX58" fmla="*/ 527315 w 3079941"/>
                  <a:gd name="connsiteY58" fmla="*/ 687446 h 1160647"/>
                  <a:gd name="connsiteX59" fmla="*/ 529088 w 3079941"/>
                  <a:gd name="connsiteY59" fmla="*/ 687446 h 1160647"/>
                  <a:gd name="connsiteX60" fmla="*/ 541502 w 3079941"/>
                  <a:gd name="connsiteY60" fmla="*/ 687446 h 1160647"/>
                  <a:gd name="connsiteX61" fmla="*/ 541502 w 3079941"/>
                  <a:gd name="connsiteY61" fmla="*/ 713387 h 1160647"/>
                  <a:gd name="connsiteX62" fmla="*/ 543529 w 3079941"/>
                  <a:gd name="connsiteY62" fmla="*/ 713387 h 1160647"/>
                  <a:gd name="connsiteX63" fmla="*/ 557715 w 3079941"/>
                  <a:gd name="connsiteY63" fmla="*/ 713387 h 1160647"/>
                  <a:gd name="connsiteX64" fmla="*/ 557715 w 3079941"/>
                  <a:gd name="connsiteY64" fmla="*/ 715008 h 1160647"/>
                  <a:gd name="connsiteX65" fmla="*/ 557715 w 3079941"/>
                  <a:gd name="connsiteY65" fmla="*/ 726358 h 1160647"/>
                  <a:gd name="connsiteX66" fmla="*/ 558475 w 3079941"/>
                  <a:gd name="connsiteY66" fmla="*/ 726358 h 1160647"/>
                  <a:gd name="connsiteX67" fmla="*/ 563796 w 3079941"/>
                  <a:gd name="connsiteY67" fmla="*/ 726358 h 1160647"/>
                  <a:gd name="connsiteX68" fmla="*/ 563796 w 3079941"/>
                  <a:gd name="connsiteY68" fmla="*/ 725547 h 1160647"/>
                  <a:gd name="connsiteX69" fmla="*/ 563796 w 3079941"/>
                  <a:gd name="connsiteY69" fmla="*/ 719872 h 1160647"/>
                  <a:gd name="connsiteX70" fmla="*/ 594196 w 3079941"/>
                  <a:gd name="connsiteY70" fmla="*/ 719872 h 1160647"/>
                  <a:gd name="connsiteX71" fmla="*/ 594196 w 3079941"/>
                  <a:gd name="connsiteY71" fmla="*/ 743652 h 1160647"/>
                  <a:gd name="connsiteX72" fmla="*/ 595209 w 3079941"/>
                  <a:gd name="connsiteY72" fmla="*/ 743652 h 1160647"/>
                  <a:gd name="connsiteX73" fmla="*/ 602303 w 3079941"/>
                  <a:gd name="connsiteY73" fmla="*/ 743652 h 1160647"/>
                  <a:gd name="connsiteX74" fmla="*/ 602303 w 3079941"/>
                  <a:gd name="connsiteY74" fmla="*/ 744733 h 1160647"/>
                  <a:gd name="connsiteX75" fmla="*/ 602303 w 3079941"/>
                  <a:gd name="connsiteY75" fmla="*/ 752299 h 1160647"/>
                  <a:gd name="connsiteX76" fmla="*/ 603063 w 3079941"/>
                  <a:gd name="connsiteY76" fmla="*/ 752299 h 1160647"/>
                  <a:gd name="connsiteX77" fmla="*/ 608383 w 3079941"/>
                  <a:gd name="connsiteY77" fmla="*/ 752299 h 1160647"/>
                  <a:gd name="connsiteX78" fmla="*/ 608383 w 3079941"/>
                  <a:gd name="connsiteY78" fmla="*/ 750137 h 1160647"/>
                  <a:gd name="connsiteX79" fmla="*/ 608383 w 3079941"/>
                  <a:gd name="connsiteY79" fmla="*/ 735005 h 1160647"/>
                  <a:gd name="connsiteX80" fmla="*/ 609396 w 3079941"/>
                  <a:gd name="connsiteY80" fmla="*/ 735005 h 1160647"/>
                  <a:gd name="connsiteX81" fmla="*/ 616490 w 3079941"/>
                  <a:gd name="connsiteY81" fmla="*/ 735005 h 1160647"/>
                  <a:gd name="connsiteX82" fmla="*/ 616490 w 3079941"/>
                  <a:gd name="connsiteY82" fmla="*/ 736086 h 1160647"/>
                  <a:gd name="connsiteX83" fmla="*/ 616490 w 3079941"/>
                  <a:gd name="connsiteY83" fmla="*/ 743652 h 1160647"/>
                  <a:gd name="connsiteX84" fmla="*/ 621810 w 3079941"/>
                  <a:gd name="connsiteY84" fmla="*/ 741659 h 1160647"/>
                  <a:gd name="connsiteX85" fmla="*/ 622570 w 3079941"/>
                  <a:gd name="connsiteY85" fmla="*/ 740679 h 1160647"/>
                  <a:gd name="connsiteX86" fmla="*/ 622570 w 3079941"/>
                  <a:gd name="connsiteY86" fmla="*/ 735005 h 1160647"/>
                  <a:gd name="connsiteX87" fmla="*/ 661077 w 3079941"/>
                  <a:gd name="connsiteY87" fmla="*/ 735005 h 1160647"/>
                  <a:gd name="connsiteX88" fmla="*/ 661077 w 3079941"/>
                  <a:gd name="connsiteY88" fmla="*/ 758784 h 1160647"/>
                  <a:gd name="connsiteX89" fmla="*/ 663103 w 3079941"/>
                  <a:gd name="connsiteY89" fmla="*/ 758784 h 1160647"/>
                  <a:gd name="connsiteX90" fmla="*/ 677290 w 3079941"/>
                  <a:gd name="connsiteY90" fmla="*/ 758784 h 1160647"/>
                  <a:gd name="connsiteX91" fmla="*/ 677290 w 3079941"/>
                  <a:gd name="connsiteY91" fmla="*/ 759865 h 1160647"/>
                  <a:gd name="connsiteX92" fmla="*/ 677290 w 3079941"/>
                  <a:gd name="connsiteY92" fmla="*/ 767431 h 1160647"/>
                  <a:gd name="connsiteX93" fmla="*/ 679064 w 3079941"/>
                  <a:gd name="connsiteY93" fmla="*/ 767431 h 1160647"/>
                  <a:gd name="connsiteX94" fmla="*/ 691477 w 3079941"/>
                  <a:gd name="connsiteY94" fmla="*/ 767431 h 1160647"/>
                  <a:gd name="connsiteX95" fmla="*/ 691477 w 3079941"/>
                  <a:gd name="connsiteY95" fmla="*/ 743652 h 1160647"/>
                  <a:gd name="connsiteX96" fmla="*/ 692490 w 3079941"/>
                  <a:gd name="connsiteY96" fmla="*/ 743652 h 1160647"/>
                  <a:gd name="connsiteX97" fmla="*/ 699584 w 3079941"/>
                  <a:gd name="connsiteY97" fmla="*/ 743652 h 1160647"/>
                  <a:gd name="connsiteX98" fmla="*/ 699584 w 3079941"/>
                  <a:gd name="connsiteY98" fmla="*/ 711225 h 1160647"/>
                  <a:gd name="connsiteX99" fmla="*/ 700597 w 3079941"/>
                  <a:gd name="connsiteY99" fmla="*/ 711225 h 1160647"/>
                  <a:gd name="connsiteX100" fmla="*/ 707691 w 3079941"/>
                  <a:gd name="connsiteY100" fmla="*/ 711225 h 1160647"/>
                  <a:gd name="connsiteX101" fmla="*/ 707691 w 3079941"/>
                  <a:gd name="connsiteY101" fmla="*/ 709334 h 1160647"/>
                  <a:gd name="connsiteX102" fmla="*/ 707691 w 3079941"/>
                  <a:gd name="connsiteY102" fmla="*/ 696093 h 1160647"/>
                  <a:gd name="connsiteX103" fmla="*/ 706424 w 3079941"/>
                  <a:gd name="connsiteY103" fmla="*/ 694471 h 1160647"/>
                  <a:gd name="connsiteX104" fmla="*/ 711744 w 3079941"/>
                  <a:gd name="connsiteY104" fmla="*/ 683122 h 1160647"/>
                  <a:gd name="connsiteX105" fmla="*/ 719851 w 3079941"/>
                  <a:gd name="connsiteY105" fmla="*/ 711225 h 1160647"/>
                  <a:gd name="connsiteX106" fmla="*/ 720611 w 3079941"/>
                  <a:gd name="connsiteY106" fmla="*/ 711225 h 1160647"/>
                  <a:gd name="connsiteX107" fmla="*/ 725931 w 3079941"/>
                  <a:gd name="connsiteY107" fmla="*/ 711225 h 1160647"/>
                  <a:gd name="connsiteX108" fmla="*/ 725931 w 3079941"/>
                  <a:gd name="connsiteY108" fmla="*/ 605298 h 1160647"/>
                  <a:gd name="connsiteX109" fmla="*/ 727451 w 3079941"/>
                  <a:gd name="connsiteY109" fmla="*/ 605298 h 1160647"/>
                  <a:gd name="connsiteX110" fmla="*/ 738091 w 3079941"/>
                  <a:gd name="connsiteY110" fmla="*/ 605298 h 1160647"/>
                  <a:gd name="connsiteX111" fmla="*/ 738091 w 3079941"/>
                  <a:gd name="connsiteY111" fmla="*/ 557739 h 1160647"/>
                  <a:gd name="connsiteX112" fmla="*/ 764438 w 3079941"/>
                  <a:gd name="connsiteY112" fmla="*/ 557739 h 1160647"/>
                  <a:gd name="connsiteX113" fmla="*/ 764438 w 3079941"/>
                  <a:gd name="connsiteY113" fmla="*/ 536121 h 1160647"/>
                  <a:gd name="connsiteX114" fmla="*/ 798892 w 3079941"/>
                  <a:gd name="connsiteY114" fmla="*/ 536121 h 1160647"/>
                  <a:gd name="connsiteX115" fmla="*/ 798892 w 3079941"/>
                  <a:gd name="connsiteY115" fmla="*/ 538553 h 1160647"/>
                  <a:gd name="connsiteX116" fmla="*/ 798892 w 3079941"/>
                  <a:gd name="connsiteY116" fmla="*/ 555577 h 1160647"/>
                  <a:gd name="connsiteX117" fmla="*/ 801172 w 3079941"/>
                  <a:gd name="connsiteY117" fmla="*/ 555577 h 1160647"/>
                  <a:gd name="connsiteX118" fmla="*/ 817132 w 3079941"/>
                  <a:gd name="connsiteY118" fmla="*/ 555577 h 1160647"/>
                  <a:gd name="connsiteX119" fmla="*/ 817132 w 3079941"/>
                  <a:gd name="connsiteY119" fmla="*/ 603136 h 1160647"/>
                  <a:gd name="connsiteX120" fmla="*/ 818145 w 3079941"/>
                  <a:gd name="connsiteY120" fmla="*/ 603136 h 1160647"/>
                  <a:gd name="connsiteX121" fmla="*/ 825239 w 3079941"/>
                  <a:gd name="connsiteY121" fmla="*/ 603136 h 1160647"/>
                  <a:gd name="connsiteX122" fmla="*/ 839426 w 3079941"/>
                  <a:gd name="connsiteY122" fmla="*/ 607460 h 1160647"/>
                  <a:gd name="connsiteX123" fmla="*/ 839426 w 3079941"/>
                  <a:gd name="connsiteY123" fmla="*/ 646372 h 1160647"/>
                  <a:gd name="connsiteX124" fmla="*/ 840439 w 3079941"/>
                  <a:gd name="connsiteY124" fmla="*/ 646372 h 1160647"/>
                  <a:gd name="connsiteX125" fmla="*/ 847532 w 3079941"/>
                  <a:gd name="connsiteY125" fmla="*/ 646372 h 1160647"/>
                  <a:gd name="connsiteX126" fmla="*/ 847532 w 3079941"/>
                  <a:gd name="connsiteY126" fmla="*/ 647993 h 1160647"/>
                  <a:gd name="connsiteX127" fmla="*/ 847532 w 3079941"/>
                  <a:gd name="connsiteY127" fmla="*/ 659342 h 1160647"/>
                  <a:gd name="connsiteX128" fmla="*/ 849559 w 3079941"/>
                  <a:gd name="connsiteY128" fmla="*/ 659342 h 1160647"/>
                  <a:gd name="connsiteX129" fmla="*/ 863746 w 3079941"/>
                  <a:gd name="connsiteY129" fmla="*/ 659342 h 1160647"/>
                  <a:gd name="connsiteX130" fmla="*/ 869826 w 3079941"/>
                  <a:gd name="connsiteY130" fmla="*/ 665828 h 1160647"/>
                  <a:gd name="connsiteX131" fmla="*/ 869826 w 3079941"/>
                  <a:gd name="connsiteY131" fmla="*/ 687446 h 1160647"/>
                  <a:gd name="connsiteX132" fmla="*/ 872106 w 3079941"/>
                  <a:gd name="connsiteY132" fmla="*/ 687446 h 1160647"/>
                  <a:gd name="connsiteX133" fmla="*/ 888066 w 3079941"/>
                  <a:gd name="connsiteY133" fmla="*/ 687446 h 1160647"/>
                  <a:gd name="connsiteX134" fmla="*/ 888066 w 3079941"/>
                  <a:gd name="connsiteY134" fmla="*/ 688526 h 1160647"/>
                  <a:gd name="connsiteX135" fmla="*/ 888066 w 3079941"/>
                  <a:gd name="connsiteY135" fmla="*/ 696093 h 1160647"/>
                  <a:gd name="connsiteX136" fmla="*/ 889333 w 3079941"/>
                  <a:gd name="connsiteY136" fmla="*/ 696093 h 1160647"/>
                  <a:gd name="connsiteX137" fmla="*/ 898200 w 3079941"/>
                  <a:gd name="connsiteY137" fmla="*/ 696093 h 1160647"/>
                  <a:gd name="connsiteX138" fmla="*/ 898200 w 3079941"/>
                  <a:gd name="connsiteY138" fmla="*/ 698254 h 1160647"/>
                  <a:gd name="connsiteX139" fmla="*/ 898200 w 3079941"/>
                  <a:gd name="connsiteY139" fmla="*/ 713387 h 1160647"/>
                  <a:gd name="connsiteX140" fmla="*/ 902253 w 3079941"/>
                  <a:gd name="connsiteY140" fmla="*/ 711495 h 1160647"/>
                  <a:gd name="connsiteX141" fmla="*/ 902253 w 3079941"/>
                  <a:gd name="connsiteY141" fmla="*/ 698254 h 1160647"/>
                  <a:gd name="connsiteX142" fmla="*/ 903266 w 3079941"/>
                  <a:gd name="connsiteY142" fmla="*/ 698254 h 1160647"/>
                  <a:gd name="connsiteX143" fmla="*/ 910360 w 3079941"/>
                  <a:gd name="connsiteY143" fmla="*/ 698254 h 1160647"/>
                  <a:gd name="connsiteX144" fmla="*/ 910360 w 3079941"/>
                  <a:gd name="connsiteY144" fmla="*/ 699876 h 1160647"/>
                  <a:gd name="connsiteX145" fmla="*/ 910360 w 3079941"/>
                  <a:gd name="connsiteY145" fmla="*/ 711225 h 1160647"/>
                  <a:gd name="connsiteX146" fmla="*/ 911120 w 3079941"/>
                  <a:gd name="connsiteY146" fmla="*/ 711225 h 1160647"/>
                  <a:gd name="connsiteX147" fmla="*/ 916440 w 3079941"/>
                  <a:gd name="connsiteY147" fmla="*/ 711225 h 1160647"/>
                  <a:gd name="connsiteX148" fmla="*/ 965080 w 3079941"/>
                  <a:gd name="connsiteY148" fmla="*/ 706902 h 1160647"/>
                  <a:gd name="connsiteX149" fmla="*/ 965080 w 3079941"/>
                  <a:gd name="connsiteY149" fmla="*/ 708253 h 1160647"/>
                  <a:gd name="connsiteX150" fmla="*/ 965080 w 3079941"/>
                  <a:gd name="connsiteY150" fmla="*/ 717710 h 1160647"/>
                  <a:gd name="connsiteX151" fmla="*/ 965840 w 3079941"/>
                  <a:gd name="connsiteY151" fmla="*/ 717710 h 1160647"/>
                  <a:gd name="connsiteX152" fmla="*/ 971161 w 3079941"/>
                  <a:gd name="connsiteY152" fmla="*/ 717710 h 1160647"/>
                  <a:gd name="connsiteX153" fmla="*/ 971161 w 3079941"/>
                  <a:gd name="connsiteY153" fmla="*/ 719872 h 1160647"/>
                  <a:gd name="connsiteX154" fmla="*/ 971161 w 3079941"/>
                  <a:gd name="connsiteY154" fmla="*/ 735005 h 1160647"/>
                  <a:gd name="connsiteX155" fmla="*/ 973187 w 3079941"/>
                  <a:gd name="connsiteY155" fmla="*/ 733654 h 1160647"/>
                  <a:gd name="connsiteX156" fmla="*/ 987374 w 3079941"/>
                  <a:gd name="connsiteY156" fmla="*/ 724196 h 1160647"/>
                  <a:gd name="connsiteX157" fmla="*/ 993454 w 3079941"/>
                  <a:gd name="connsiteY157" fmla="*/ 683122 h 1160647"/>
                  <a:gd name="connsiteX158" fmla="*/ 994214 w 3079941"/>
                  <a:gd name="connsiteY158" fmla="*/ 682852 h 1160647"/>
                  <a:gd name="connsiteX159" fmla="*/ 999534 w 3079941"/>
                  <a:gd name="connsiteY159" fmla="*/ 680960 h 1160647"/>
                  <a:gd name="connsiteX160" fmla="*/ 1001561 w 3079941"/>
                  <a:gd name="connsiteY160" fmla="*/ 611783 h 1160647"/>
                  <a:gd name="connsiteX161" fmla="*/ 1003588 w 3079941"/>
                  <a:gd name="connsiteY161" fmla="*/ 680960 h 1160647"/>
                  <a:gd name="connsiteX162" fmla="*/ 1004348 w 3079941"/>
                  <a:gd name="connsiteY162" fmla="*/ 681230 h 1160647"/>
                  <a:gd name="connsiteX163" fmla="*/ 1009668 w 3079941"/>
                  <a:gd name="connsiteY163" fmla="*/ 683122 h 1160647"/>
                  <a:gd name="connsiteX164" fmla="*/ 1009668 w 3079941"/>
                  <a:gd name="connsiteY164" fmla="*/ 596651 h 1160647"/>
                  <a:gd name="connsiteX165" fmla="*/ 1013721 w 3079941"/>
                  <a:gd name="connsiteY165" fmla="*/ 564224 h 1160647"/>
                  <a:gd name="connsiteX166" fmla="*/ 1052228 w 3079941"/>
                  <a:gd name="connsiteY166" fmla="*/ 564224 h 1160647"/>
                  <a:gd name="connsiteX167" fmla="*/ 1052228 w 3079941"/>
                  <a:gd name="connsiteY167" fmla="*/ 596651 h 1160647"/>
                  <a:gd name="connsiteX168" fmla="*/ 1052988 w 3079941"/>
                  <a:gd name="connsiteY168" fmla="*/ 596651 h 1160647"/>
                  <a:gd name="connsiteX169" fmla="*/ 1058308 w 3079941"/>
                  <a:gd name="connsiteY169" fmla="*/ 596651 h 1160647"/>
                  <a:gd name="connsiteX170" fmla="*/ 1058308 w 3079941"/>
                  <a:gd name="connsiteY170" fmla="*/ 514503 h 1160647"/>
                  <a:gd name="connsiteX171" fmla="*/ 1060082 w 3079941"/>
                  <a:gd name="connsiteY171" fmla="*/ 514503 h 1160647"/>
                  <a:gd name="connsiteX172" fmla="*/ 1072495 w 3079941"/>
                  <a:gd name="connsiteY172" fmla="*/ 514503 h 1160647"/>
                  <a:gd name="connsiteX173" fmla="*/ 1072495 w 3079941"/>
                  <a:gd name="connsiteY173" fmla="*/ 512612 h 1160647"/>
                  <a:gd name="connsiteX174" fmla="*/ 1072495 w 3079941"/>
                  <a:gd name="connsiteY174" fmla="*/ 499371 h 1160647"/>
                  <a:gd name="connsiteX175" fmla="*/ 1094789 w 3079941"/>
                  <a:gd name="connsiteY175" fmla="*/ 499371 h 1160647"/>
                  <a:gd name="connsiteX176" fmla="*/ 1094789 w 3079941"/>
                  <a:gd name="connsiteY176" fmla="*/ 498290 h 1160647"/>
                  <a:gd name="connsiteX177" fmla="*/ 1094789 w 3079941"/>
                  <a:gd name="connsiteY177" fmla="*/ 490724 h 1160647"/>
                  <a:gd name="connsiteX178" fmla="*/ 1096562 w 3079941"/>
                  <a:gd name="connsiteY178" fmla="*/ 490724 h 1160647"/>
                  <a:gd name="connsiteX179" fmla="*/ 1108976 w 3079941"/>
                  <a:gd name="connsiteY179" fmla="*/ 490724 h 1160647"/>
                  <a:gd name="connsiteX180" fmla="*/ 1108976 w 3079941"/>
                  <a:gd name="connsiteY180" fmla="*/ 491805 h 1160647"/>
                  <a:gd name="connsiteX181" fmla="*/ 1108976 w 3079941"/>
                  <a:gd name="connsiteY181" fmla="*/ 499371 h 1160647"/>
                  <a:gd name="connsiteX182" fmla="*/ 1109736 w 3079941"/>
                  <a:gd name="connsiteY182" fmla="*/ 499371 h 1160647"/>
                  <a:gd name="connsiteX183" fmla="*/ 1115056 w 3079941"/>
                  <a:gd name="connsiteY183" fmla="*/ 499371 h 1160647"/>
                  <a:gd name="connsiteX184" fmla="*/ 1125189 w 3079941"/>
                  <a:gd name="connsiteY184" fmla="*/ 495047 h 1160647"/>
                  <a:gd name="connsiteX185" fmla="*/ 1129242 w 3079941"/>
                  <a:gd name="connsiteY185" fmla="*/ 498290 h 1160647"/>
                  <a:gd name="connsiteX186" fmla="*/ 1129242 w 3079941"/>
                  <a:gd name="connsiteY186" fmla="*/ 490724 h 1160647"/>
                  <a:gd name="connsiteX187" fmla="*/ 1131522 w 3079941"/>
                  <a:gd name="connsiteY187" fmla="*/ 490724 h 1160647"/>
                  <a:gd name="connsiteX188" fmla="*/ 1147483 w 3079941"/>
                  <a:gd name="connsiteY188" fmla="*/ 490724 h 1160647"/>
                  <a:gd name="connsiteX189" fmla="*/ 1147483 w 3079941"/>
                  <a:gd name="connsiteY189" fmla="*/ 491805 h 1160647"/>
                  <a:gd name="connsiteX190" fmla="*/ 1147483 w 3079941"/>
                  <a:gd name="connsiteY190" fmla="*/ 499371 h 1160647"/>
                  <a:gd name="connsiteX191" fmla="*/ 1177883 w 3079941"/>
                  <a:gd name="connsiteY191" fmla="*/ 499371 h 1160647"/>
                  <a:gd name="connsiteX192" fmla="*/ 1177883 w 3079941"/>
                  <a:gd name="connsiteY192" fmla="*/ 500992 h 1160647"/>
                  <a:gd name="connsiteX193" fmla="*/ 1177883 w 3079941"/>
                  <a:gd name="connsiteY193" fmla="*/ 512342 h 1160647"/>
                  <a:gd name="connsiteX194" fmla="*/ 1204230 w 3079941"/>
                  <a:gd name="connsiteY194" fmla="*/ 512342 h 1160647"/>
                  <a:gd name="connsiteX195" fmla="*/ 1204230 w 3079941"/>
                  <a:gd name="connsiteY195" fmla="*/ 542606 h 1160647"/>
                  <a:gd name="connsiteX196" fmla="*/ 1204990 w 3079941"/>
                  <a:gd name="connsiteY196" fmla="*/ 542606 h 1160647"/>
                  <a:gd name="connsiteX197" fmla="*/ 1210310 w 3079941"/>
                  <a:gd name="connsiteY197" fmla="*/ 542606 h 1160647"/>
                  <a:gd name="connsiteX198" fmla="*/ 1210310 w 3079941"/>
                  <a:gd name="connsiteY198" fmla="*/ 543687 h 1160647"/>
                  <a:gd name="connsiteX199" fmla="*/ 1210310 w 3079941"/>
                  <a:gd name="connsiteY199" fmla="*/ 551254 h 1160647"/>
                  <a:gd name="connsiteX200" fmla="*/ 1214364 w 3079941"/>
                  <a:gd name="connsiteY200" fmla="*/ 581518 h 1160647"/>
                  <a:gd name="connsiteX201" fmla="*/ 1215124 w 3079941"/>
                  <a:gd name="connsiteY201" fmla="*/ 581518 h 1160647"/>
                  <a:gd name="connsiteX202" fmla="*/ 1220444 w 3079941"/>
                  <a:gd name="connsiteY202" fmla="*/ 581518 h 1160647"/>
                  <a:gd name="connsiteX203" fmla="*/ 1220444 w 3079941"/>
                  <a:gd name="connsiteY203" fmla="*/ 582329 h 1160647"/>
                  <a:gd name="connsiteX204" fmla="*/ 1220444 w 3079941"/>
                  <a:gd name="connsiteY204" fmla="*/ 588004 h 1160647"/>
                  <a:gd name="connsiteX205" fmla="*/ 1221457 w 3079941"/>
                  <a:gd name="connsiteY205" fmla="*/ 588004 h 1160647"/>
                  <a:gd name="connsiteX206" fmla="*/ 1228550 w 3079941"/>
                  <a:gd name="connsiteY206" fmla="*/ 588004 h 1160647"/>
                  <a:gd name="connsiteX207" fmla="*/ 1228550 w 3079941"/>
                  <a:gd name="connsiteY207" fmla="*/ 618269 h 1160647"/>
                  <a:gd name="connsiteX208" fmla="*/ 1230577 w 3079941"/>
                  <a:gd name="connsiteY208" fmla="*/ 618269 h 1160647"/>
                  <a:gd name="connsiteX209" fmla="*/ 1244764 w 3079941"/>
                  <a:gd name="connsiteY209" fmla="*/ 618269 h 1160647"/>
                  <a:gd name="connsiteX210" fmla="*/ 1244764 w 3079941"/>
                  <a:gd name="connsiteY210" fmla="*/ 642048 h 1160647"/>
                  <a:gd name="connsiteX211" fmla="*/ 1246791 w 3079941"/>
                  <a:gd name="connsiteY211" fmla="*/ 643669 h 1160647"/>
                  <a:gd name="connsiteX212" fmla="*/ 1246791 w 3079941"/>
                  <a:gd name="connsiteY212" fmla="*/ 655019 h 1160647"/>
                  <a:gd name="connsiteX213" fmla="*/ 1247551 w 3079941"/>
                  <a:gd name="connsiteY213" fmla="*/ 655019 h 1160647"/>
                  <a:gd name="connsiteX214" fmla="*/ 1252871 w 3079941"/>
                  <a:gd name="connsiteY214" fmla="*/ 655019 h 1160647"/>
                  <a:gd name="connsiteX215" fmla="*/ 1252871 w 3079941"/>
                  <a:gd name="connsiteY215" fmla="*/ 678798 h 1160647"/>
                  <a:gd name="connsiteX216" fmla="*/ 1254137 w 3079941"/>
                  <a:gd name="connsiteY216" fmla="*/ 678798 h 1160647"/>
                  <a:gd name="connsiteX217" fmla="*/ 1263004 w 3079941"/>
                  <a:gd name="connsiteY217" fmla="*/ 678798 h 1160647"/>
                  <a:gd name="connsiteX218" fmla="*/ 1265031 w 3079941"/>
                  <a:gd name="connsiteY218" fmla="*/ 682852 h 1160647"/>
                  <a:gd name="connsiteX219" fmla="*/ 1265031 w 3079941"/>
                  <a:gd name="connsiteY219" fmla="*/ 696093 h 1160647"/>
                  <a:gd name="connsiteX220" fmla="*/ 1266551 w 3079941"/>
                  <a:gd name="connsiteY220" fmla="*/ 694201 h 1160647"/>
                  <a:gd name="connsiteX221" fmla="*/ 1277191 w 3079941"/>
                  <a:gd name="connsiteY221" fmla="*/ 680960 h 1160647"/>
                  <a:gd name="connsiteX222" fmla="*/ 1305565 w 3079941"/>
                  <a:gd name="connsiteY222" fmla="*/ 680960 h 1160647"/>
                  <a:gd name="connsiteX223" fmla="*/ 1305565 w 3079941"/>
                  <a:gd name="connsiteY223" fmla="*/ 767431 h 1160647"/>
                  <a:gd name="connsiteX224" fmla="*/ 1306325 w 3079941"/>
                  <a:gd name="connsiteY224" fmla="*/ 767431 h 1160647"/>
                  <a:gd name="connsiteX225" fmla="*/ 1311645 w 3079941"/>
                  <a:gd name="connsiteY225" fmla="*/ 767431 h 1160647"/>
                  <a:gd name="connsiteX226" fmla="*/ 1312405 w 3079941"/>
                  <a:gd name="connsiteY226" fmla="*/ 766080 h 1160647"/>
                  <a:gd name="connsiteX227" fmla="*/ 1317725 w 3079941"/>
                  <a:gd name="connsiteY227" fmla="*/ 756622 h 1160647"/>
                  <a:gd name="connsiteX228" fmla="*/ 1317725 w 3079941"/>
                  <a:gd name="connsiteY228" fmla="*/ 758514 h 1160647"/>
                  <a:gd name="connsiteX229" fmla="*/ 1317725 w 3079941"/>
                  <a:gd name="connsiteY229" fmla="*/ 771755 h 1160647"/>
                  <a:gd name="connsiteX230" fmla="*/ 1321778 w 3079941"/>
                  <a:gd name="connsiteY230" fmla="*/ 726358 h 1160647"/>
                  <a:gd name="connsiteX231" fmla="*/ 1322538 w 3079941"/>
                  <a:gd name="connsiteY231" fmla="*/ 726358 h 1160647"/>
                  <a:gd name="connsiteX232" fmla="*/ 1327858 w 3079941"/>
                  <a:gd name="connsiteY232" fmla="*/ 726358 h 1160647"/>
                  <a:gd name="connsiteX233" fmla="*/ 1327858 w 3079941"/>
                  <a:gd name="connsiteY233" fmla="*/ 661504 h 1160647"/>
                  <a:gd name="connsiteX234" fmla="*/ 1328872 w 3079941"/>
                  <a:gd name="connsiteY234" fmla="*/ 661504 h 1160647"/>
                  <a:gd name="connsiteX235" fmla="*/ 1335965 w 3079941"/>
                  <a:gd name="connsiteY235" fmla="*/ 661504 h 1160647"/>
                  <a:gd name="connsiteX236" fmla="*/ 1348125 w 3079941"/>
                  <a:gd name="connsiteY236" fmla="*/ 618269 h 1160647"/>
                  <a:gd name="connsiteX237" fmla="*/ 1349392 w 3079941"/>
                  <a:gd name="connsiteY237" fmla="*/ 618269 h 1160647"/>
                  <a:gd name="connsiteX238" fmla="*/ 1358259 w 3079941"/>
                  <a:gd name="connsiteY238" fmla="*/ 618269 h 1160647"/>
                  <a:gd name="connsiteX239" fmla="*/ 1368392 w 3079941"/>
                  <a:gd name="connsiteY239" fmla="*/ 661504 h 1160647"/>
                  <a:gd name="connsiteX240" fmla="*/ 1369405 w 3079941"/>
                  <a:gd name="connsiteY240" fmla="*/ 661504 h 1160647"/>
                  <a:gd name="connsiteX241" fmla="*/ 1376499 w 3079941"/>
                  <a:gd name="connsiteY241" fmla="*/ 661504 h 1160647"/>
                  <a:gd name="connsiteX242" fmla="*/ 1376499 w 3079941"/>
                  <a:gd name="connsiteY242" fmla="*/ 700416 h 1160647"/>
                  <a:gd name="connsiteX243" fmla="*/ 1378272 w 3079941"/>
                  <a:gd name="connsiteY243" fmla="*/ 700416 h 1160647"/>
                  <a:gd name="connsiteX244" fmla="*/ 1390686 w 3079941"/>
                  <a:gd name="connsiteY244" fmla="*/ 700416 h 1160647"/>
                  <a:gd name="connsiteX245" fmla="*/ 1390686 w 3079941"/>
                  <a:gd name="connsiteY245" fmla="*/ 702578 h 1160647"/>
                  <a:gd name="connsiteX246" fmla="*/ 1390686 w 3079941"/>
                  <a:gd name="connsiteY246" fmla="*/ 717710 h 1160647"/>
                  <a:gd name="connsiteX247" fmla="*/ 1394739 w 3079941"/>
                  <a:gd name="connsiteY247" fmla="*/ 715549 h 1160647"/>
                  <a:gd name="connsiteX248" fmla="*/ 1394739 w 3079941"/>
                  <a:gd name="connsiteY248" fmla="*/ 700416 h 1160647"/>
                  <a:gd name="connsiteX249" fmla="*/ 1396259 w 3079941"/>
                  <a:gd name="connsiteY249" fmla="*/ 700416 h 1160647"/>
                  <a:gd name="connsiteX250" fmla="*/ 1406899 w 3079941"/>
                  <a:gd name="connsiteY250" fmla="*/ 700416 h 1160647"/>
                  <a:gd name="connsiteX251" fmla="*/ 1406899 w 3079941"/>
                  <a:gd name="connsiteY251" fmla="*/ 702037 h 1160647"/>
                  <a:gd name="connsiteX252" fmla="*/ 1406899 w 3079941"/>
                  <a:gd name="connsiteY252" fmla="*/ 713387 h 1160647"/>
                  <a:gd name="connsiteX253" fmla="*/ 1437300 w 3079941"/>
                  <a:gd name="connsiteY253" fmla="*/ 713387 h 1160647"/>
                  <a:gd name="connsiteX254" fmla="*/ 1437300 w 3079941"/>
                  <a:gd name="connsiteY254" fmla="*/ 676637 h 1160647"/>
                  <a:gd name="connsiteX255" fmla="*/ 1438566 w 3079941"/>
                  <a:gd name="connsiteY255" fmla="*/ 676637 h 1160647"/>
                  <a:gd name="connsiteX256" fmla="*/ 1447433 w 3079941"/>
                  <a:gd name="connsiteY256" fmla="*/ 676637 h 1160647"/>
                  <a:gd name="connsiteX257" fmla="*/ 1447433 w 3079941"/>
                  <a:gd name="connsiteY257" fmla="*/ 698254 h 1160647"/>
                  <a:gd name="connsiteX258" fmla="*/ 1449460 w 3079941"/>
                  <a:gd name="connsiteY258" fmla="*/ 665828 h 1160647"/>
                  <a:gd name="connsiteX259" fmla="*/ 1471753 w 3079941"/>
                  <a:gd name="connsiteY259" fmla="*/ 665828 h 1160647"/>
                  <a:gd name="connsiteX260" fmla="*/ 1471753 w 3079941"/>
                  <a:gd name="connsiteY260" fmla="*/ 664206 h 1160647"/>
                  <a:gd name="connsiteX261" fmla="*/ 1471753 w 3079941"/>
                  <a:gd name="connsiteY261" fmla="*/ 652857 h 1160647"/>
                  <a:gd name="connsiteX262" fmla="*/ 1472513 w 3079941"/>
                  <a:gd name="connsiteY262" fmla="*/ 652857 h 1160647"/>
                  <a:gd name="connsiteX263" fmla="*/ 1477833 w 3079941"/>
                  <a:gd name="connsiteY263" fmla="*/ 652857 h 1160647"/>
                  <a:gd name="connsiteX264" fmla="*/ 1477833 w 3079941"/>
                  <a:gd name="connsiteY264" fmla="*/ 650966 h 1160647"/>
                  <a:gd name="connsiteX265" fmla="*/ 1477833 w 3079941"/>
                  <a:gd name="connsiteY265" fmla="*/ 637725 h 1160647"/>
                  <a:gd name="connsiteX266" fmla="*/ 1481887 w 3079941"/>
                  <a:gd name="connsiteY266" fmla="*/ 644210 h 1160647"/>
                  <a:gd name="connsiteX267" fmla="*/ 1484167 w 3079941"/>
                  <a:gd name="connsiteY267" fmla="*/ 644210 h 1160647"/>
                  <a:gd name="connsiteX268" fmla="*/ 1500127 w 3079941"/>
                  <a:gd name="connsiteY268" fmla="*/ 644210 h 1160647"/>
                  <a:gd name="connsiteX269" fmla="*/ 1500127 w 3079941"/>
                  <a:gd name="connsiteY269" fmla="*/ 643399 h 1160647"/>
                  <a:gd name="connsiteX270" fmla="*/ 1500127 w 3079941"/>
                  <a:gd name="connsiteY270" fmla="*/ 637725 h 1160647"/>
                  <a:gd name="connsiteX271" fmla="*/ 1500887 w 3079941"/>
                  <a:gd name="connsiteY271" fmla="*/ 637725 h 1160647"/>
                  <a:gd name="connsiteX272" fmla="*/ 1506207 w 3079941"/>
                  <a:gd name="connsiteY272" fmla="*/ 637725 h 1160647"/>
                  <a:gd name="connsiteX273" fmla="*/ 1506207 w 3079941"/>
                  <a:gd name="connsiteY273" fmla="*/ 639076 h 1160647"/>
                  <a:gd name="connsiteX274" fmla="*/ 1506207 w 3079941"/>
                  <a:gd name="connsiteY274" fmla="*/ 648534 h 1160647"/>
                  <a:gd name="connsiteX275" fmla="*/ 1544714 w 3079941"/>
                  <a:gd name="connsiteY275" fmla="*/ 648534 h 1160647"/>
                  <a:gd name="connsiteX276" fmla="*/ 1544714 w 3079941"/>
                  <a:gd name="connsiteY276" fmla="*/ 786887 h 1160647"/>
                  <a:gd name="connsiteX277" fmla="*/ 1546234 w 3079941"/>
                  <a:gd name="connsiteY277" fmla="*/ 786887 h 1160647"/>
                  <a:gd name="connsiteX278" fmla="*/ 1556874 w 3079941"/>
                  <a:gd name="connsiteY278" fmla="*/ 786887 h 1160647"/>
                  <a:gd name="connsiteX279" fmla="*/ 1556874 w 3079941"/>
                  <a:gd name="connsiteY279" fmla="*/ 773917 h 1160647"/>
                  <a:gd name="connsiteX280" fmla="*/ 1560928 w 3079941"/>
                  <a:gd name="connsiteY280" fmla="*/ 773917 h 1160647"/>
                  <a:gd name="connsiteX281" fmla="*/ 1560928 w 3079941"/>
                  <a:gd name="connsiteY281" fmla="*/ 786887 h 1160647"/>
                  <a:gd name="connsiteX282" fmla="*/ 1591328 w 3079941"/>
                  <a:gd name="connsiteY282" fmla="*/ 786887 h 1160647"/>
                  <a:gd name="connsiteX283" fmla="*/ 1591328 w 3079941"/>
                  <a:gd name="connsiteY283" fmla="*/ 756622 h 1160647"/>
                  <a:gd name="connsiteX284" fmla="*/ 1603488 w 3079941"/>
                  <a:gd name="connsiteY284" fmla="*/ 756622 h 1160647"/>
                  <a:gd name="connsiteX285" fmla="*/ 1615648 w 3079941"/>
                  <a:gd name="connsiteY285" fmla="*/ 754461 h 1160647"/>
                  <a:gd name="connsiteX286" fmla="*/ 1619702 w 3079941"/>
                  <a:gd name="connsiteY286" fmla="*/ 756622 h 1160647"/>
                  <a:gd name="connsiteX287" fmla="*/ 1629835 w 3079941"/>
                  <a:gd name="connsiteY287" fmla="*/ 756622 h 1160647"/>
                  <a:gd name="connsiteX288" fmla="*/ 1629835 w 3079941"/>
                  <a:gd name="connsiteY288" fmla="*/ 786887 h 1160647"/>
                  <a:gd name="connsiteX289" fmla="*/ 1637942 w 3079941"/>
                  <a:gd name="connsiteY289" fmla="*/ 786887 h 1160647"/>
                  <a:gd name="connsiteX290" fmla="*/ 1637942 w 3079941"/>
                  <a:gd name="connsiteY290" fmla="*/ 804182 h 1160647"/>
                  <a:gd name="connsiteX291" fmla="*/ 1647278 w 3079941"/>
                  <a:gd name="connsiteY291" fmla="*/ 805087 h 1160647"/>
                  <a:gd name="connsiteX292" fmla="*/ 1660236 w 3079941"/>
                  <a:gd name="connsiteY292" fmla="*/ 805087 h 1160647"/>
                  <a:gd name="connsiteX293" fmla="*/ 1660236 w 3079941"/>
                  <a:gd name="connsiteY293" fmla="*/ 789049 h 1160647"/>
                  <a:gd name="connsiteX294" fmla="*/ 1728192 w 3079941"/>
                  <a:gd name="connsiteY294" fmla="*/ 789049 h 1160647"/>
                  <a:gd name="connsiteX295" fmla="*/ 1728192 w 3079941"/>
                  <a:gd name="connsiteY295" fmla="*/ 703796 h 1160647"/>
                  <a:gd name="connsiteX296" fmla="*/ 1800200 w 3079941"/>
                  <a:gd name="connsiteY296" fmla="*/ 703796 h 1160647"/>
                  <a:gd name="connsiteX297" fmla="*/ 1800200 w 3079941"/>
                  <a:gd name="connsiteY297" fmla="*/ 782564 h 1160647"/>
                  <a:gd name="connsiteX298" fmla="*/ 1802104 w 3079941"/>
                  <a:gd name="connsiteY298" fmla="*/ 782564 h 1160647"/>
                  <a:gd name="connsiteX299" fmla="*/ 1803346 w 3079941"/>
                  <a:gd name="connsiteY299" fmla="*/ 805087 h 1160647"/>
                  <a:gd name="connsiteX300" fmla="*/ 1813022 w 3079941"/>
                  <a:gd name="connsiteY300" fmla="*/ 805087 h 1160647"/>
                  <a:gd name="connsiteX301" fmla="*/ 1814264 w 3079941"/>
                  <a:gd name="connsiteY301" fmla="*/ 782564 h 1160647"/>
                  <a:gd name="connsiteX302" fmla="*/ 1820344 w 3079941"/>
                  <a:gd name="connsiteY302" fmla="*/ 782564 h 1160647"/>
                  <a:gd name="connsiteX303" fmla="*/ 1821586 w 3079941"/>
                  <a:gd name="connsiteY303" fmla="*/ 805087 h 1160647"/>
                  <a:gd name="connsiteX304" fmla="*/ 1872208 w 3079941"/>
                  <a:gd name="connsiteY304" fmla="*/ 805087 h 1160647"/>
                  <a:gd name="connsiteX305" fmla="*/ 1872208 w 3079941"/>
                  <a:gd name="connsiteY305" fmla="*/ 642059 h 1160647"/>
                  <a:gd name="connsiteX306" fmla="*/ 2069535 w 3079941"/>
                  <a:gd name="connsiteY306" fmla="*/ 642059 h 1160647"/>
                  <a:gd name="connsiteX307" fmla="*/ 2069535 w 3079941"/>
                  <a:gd name="connsiteY307" fmla="*/ 805087 h 1160647"/>
                  <a:gd name="connsiteX308" fmla="*/ 2088232 w 3079941"/>
                  <a:gd name="connsiteY308" fmla="*/ 805087 h 1160647"/>
                  <a:gd name="connsiteX309" fmla="*/ 2088232 w 3079941"/>
                  <a:gd name="connsiteY309" fmla="*/ 722394 h 1160647"/>
                  <a:gd name="connsiteX310" fmla="*/ 2183352 w 3079941"/>
                  <a:gd name="connsiteY310" fmla="*/ 722394 h 1160647"/>
                  <a:gd name="connsiteX311" fmla="*/ 2195282 w 3079941"/>
                  <a:gd name="connsiteY311" fmla="*/ 404253 h 1160647"/>
                  <a:gd name="connsiteX312" fmla="*/ 2183122 w 3079941"/>
                  <a:gd name="connsiteY312" fmla="*/ 382635 h 1160647"/>
                  <a:gd name="connsiteX313" fmla="*/ 2177042 w 3079941"/>
                  <a:gd name="connsiteY313" fmla="*/ 378311 h 1160647"/>
                  <a:gd name="connsiteX314" fmla="*/ 2185149 w 3079941"/>
                  <a:gd name="connsiteY314" fmla="*/ 354532 h 1160647"/>
                  <a:gd name="connsiteX315" fmla="*/ 2185149 w 3079941"/>
                  <a:gd name="connsiteY315" fmla="*/ 337238 h 1160647"/>
                  <a:gd name="connsiteX316" fmla="*/ 2199336 w 3079941"/>
                  <a:gd name="connsiteY316" fmla="*/ 337238 h 1160647"/>
                  <a:gd name="connsiteX317" fmla="*/ 2199336 w 3079941"/>
                  <a:gd name="connsiteY317" fmla="*/ 315620 h 1160647"/>
                  <a:gd name="connsiteX318" fmla="*/ 2201362 w 3079941"/>
                  <a:gd name="connsiteY318" fmla="*/ 311296 h 1160647"/>
                  <a:gd name="connsiteX319" fmla="*/ 2201362 w 3079941"/>
                  <a:gd name="connsiteY319" fmla="*/ 233472 h 1160647"/>
                  <a:gd name="connsiteX320" fmla="*/ 2199336 w 3079941"/>
                  <a:gd name="connsiteY320" fmla="*/ 226987 h 1160647"/>
                  <a:gd name="connsiteX321" fmla="*/ 2205416 w 3079941"/>
                  <a:gd name="connsiteY321" fmla="*/ 220501 h 1160647"/>
                  <a:gd name="connsiteX322" fmla="*/ 2205416 w 3079941"/>
                  <a:gd name="connsiteY322" fmla="*/ 162133 h 1160647"/>
                  <a:gd name="connsiteX323" fmla="*/ 2207442 w 3079941"/>
                  <a:gd name="connsiteY323" fmla="*/ 157810 h 1160647"/>
                  <a:gd name="connsiteX324" fmla="*/ 2207442 w 3079941"/>
                  <a:gd name="connsiteY324" fmla="*/ 101604 h 1160647"/>
                  <a:gd name="connsiteX325" fmla="*/ 2209469 w 3079941"/>
                  <a:gd name="connsiteY325" fmla="*/ 82148 h 1160647"/>
                  <a:gd name="connsiteX326" fmla="*/ 2213523 w 3079941"/>
                  <a:gd name="connsiteY326" fmla="*/ 99442 h 1160647"/>
                  <a:gd name="connsiteX327" fmla="*/ 2215549 w 3079941"/>
                  <a:gd name="connsiteY327" fmla="*/ 157810 h 1160647"/>
                  <a:gd name="connsiteX328" fmla="*/ 2217576 w 3079941"/>
                  <a:gd name="connsiteY328" fmla="*/ 220501 h 1160647"/>
                  <a:gd name="connsiteX329" fmla="*/ 2223656 w 3079941"/>
                  <a:gd name="connsiteY329" fmla="*/ 226987 h 1160647"/>
                  <a:gd name="connsiteX330" fmla="*/ 2221629 w 3079941"/>
                  <a:gd name="connsiteY330" fmla="*/ 233472 h 1160647"/>
                  <a:gd name="connsiteX331" fmla="*/ 2221629 w 3079941"/>
                  <a:gd name="connsiteY331" fmla="*/ 311296 h 1160647"/>
                  <a:gd name="connsiteX332" fmla="*/ 2223656 w 3079941"/>
                  <a:gd name="connsiteY332" fmla="*/ 315620 h 1160647"/>
                  <a:gd name="connsiteX333" fmla="*/ 2223656 w 3079941"/>
                  <a:gd name="connsiteY333" fmla="*/ 337238 h 1160647"/>
                  <a:gd name="connsiteX334" fmla="*/ 2237843 w 3079941"/>
                  <a:gd name="connsiteY334" fmla="*/ 337238 h 1160647"/>
                  <a:gd name="connsiteX335" fmla="*/ 2237843 w 3079941"/>
                  <a:gd name="connsiteY335" fmla="*/ 354532 h 1160647"/>
                  <a:gd name="connsiteX336" fmla="*/ 2245950 w 3079941"/>
                  <a:gd name="connsiteY336" fmla="*/ 378311 h 1160647"/>
                  <a:gd name="connsiteX337" fmla="*/ 2239870 w 3079941"/>
                  <a:gd name="connsiteY337" fmla="*/ 382635 h 1160647"/>
                  <a:gd name="connsiteX338" fmla="*/ 2227709 w 3079941"/>
                  <a:gd name="connsiteY338" fmla="*/ 404253 h 1160647"/>
                  <a:gd name="connsiteX339" fmla="*/ 2235816 w 3079941"/>
                  <a:gd name="connsiteY339" fmla="*/ 657181 h 1160647"/>
                  <a:gd name="connsiteX340" fmla="*/ 2300670 w 3079941"/>
                  <a:gd name="connsiteY340" fmla="*/ 657181 h 1160647"/>
                  <a:gd name="connsiteX341" fmla="*/ 2300670 w 3079941"/>
                  <a:gd name="connsiteY341" fmla="*/ 732843 h 1160647"/>
                  <a:gd name="connsiteX342" fmla="*/ 2308777 w 3079941"/>
                  <a:gd name="connsiteY342" fmla="*/ 732843 h 1160647"/>
                  <a:gd name="connsiteX343" fmla="*/ 2310804 w 3079941"/>
                  <a:gd name="connsiteY343" fmla="*/ 726358 h 1160647"/>
                  <a:gd name="connsiteX344" fmla="*/ 2316884 w 3079941"/>
                  <a:gd name="connsiteY344" fmla="*/ 726358 h 1160647"/>
                  <a:gd name="connsiteX345" fmla="*/ 2318911 w 3079941"/>
                  <a:gd name="connsiteY345" fmla="*/ 735005 h 1160647"/>
                  <a:gd name="connsiteX346" fmla="*/ 2331071 w 3079941"/>
                  <a:gd name="connsiteY346" fmla="*/ 735005 h 1160647"/>
                  <a:gd name="connsiteX347" fmla="*/ 2331071 w 3079941"/>
                  <a:gd name="connsiteY347" fmla="*/ 728519 h 1160647"/>
                  <a:gd name="connsiteX348" fmla="*/ 2353364 w 3079941"/>
                  <a:gd name="connsiteY348" fmla="*/ 728519 h 1160647"/>
                  <a:gd name="connsiteX349" fmla="*/ 2353364 w 3079941"/>
                  <a:gd name="connsiteY349" fmla="*/ 735005 h 1160647"/>
                  <a:gd name="connsiteX350" fmla="*/ 2373631 w 3079941"/>
                  <a:gd name="connsiteY350" fmla="*/ 735005 h 1160647"/>
                  <a:gd name="connsiteX351" fmla="*/ 2373631 w 3079941"/>
                  <a:gd name="connsiteY351" fmla="*/ 780402 h 1160647"/>
                  <a:gd name="connsiteX352" fmla="*/ 2387818 w 3079941"/>
                  <a:gd name="connsiteY352" fmla="*/ 780402 h 1160647"/>
                  <a:gd name="connsiteX353" fmla="*/ 2387818 w 3079941"/>
                  <a:gd name="connsiteY353" fmla="*/ 767431 h 1160647"/>
                  <a:gd name="connsiteX354" fmla="*/ 2404032 w 3079941"/>
                  <a:gd name="connsiteY354" fmla="*/ 767431 h 1160647"/>
                  <a:gd name="connsiteX355" fmla="*/ 2404032 w 3079941"/>
                  <a:gd name="connsiteY355" fmla="*/ 588004 h 1160647"/>
                  <a:gd name="connsiteX356" fmla="*/ 2410112 w 3079941"/>
                  <a:gd name="connsiteY356" fmla="*/ 581518 h 1160647"/>
                  <a:gd name="connsiteX357" fmla="*/ 2483073 w 3079941"/>
                  <a:gd name="connsiteY357" fmla="*/ 581518 h 1160647"/>
                  <a:gd name="connsiteX358" fmla="*/ 2483073 w 3079941"/>
                  <a:gd name="connsiteY358" fmla="*/ 590166 h 1160647"/>
                  <a:gd name="connsiteX359" fmla="*/ 2493206 w 3079941"/>
                  <a:gd name="connsiteY359" fmla="*/ 590166 h 1160647"/>
                  <a:gd name="connsiteX360" fmla="*/ 2493206 w 3079941"/>
                  <a:gd name="connsiteY360" fmla="*/ 704740 h 1160647"/>
                  <a:gd name="connsiteX361" fmla="*/ 2515500 w 3079941"/>
                  <a:gd name="connsiteY361" fmla="*/ 704740 h 1160647"/>
                  <a:gd name="connsiteX362" fmla="*/ 2515500 w 3079941"/>
                  <a:gd name="connsiteY362" fmla="*/ 637725 h 1160647"/>
                  <a:gd name="connsiteX363" fmla="*/ 2541847 w 3079941"/>
                  <a:gd name="connsiteY363" fmla="*/ 637725 h 1160647"/>
                  <a:gd name="connsiteX364" fmla="*/ 2545900 w 3079941"/>
                  <a:gd name="connsiteY364" fmla="*/ 633401 h 1160647"/>
                  <a:gd name="connsiteX365" fmla="*/ 2554007 w 3079941"/>
                  <a:gd name="connsiteY365" fmla="*/ 633401 h 1160647"/>
                  <a:gd name="connsiteX366" fmla="*/ 2558060 w 3079941"/>
                  <a:gd name="connsiteY366" fmla="*/ 637725 h 1160647"/>
                  <a:gd name="connsiteX367" fmla="*/ 2580354 w 3079941"/>
                  <a:gd name="connsiteY367" fmla="*/ 637725 h 1160647"/>
                  <a:gd name="connsiteX368" fmla="*/ 2580354 w 3079941"/>
                  <a:gd name="connsiteY368" fmla="*/ 520989 h 1160647"/>
                  <a:gd name="connsiteX369" fmla="*/ 2637101 w 3079941"/>
                  <a:gd name="connsiteY369" fmla="*/ 510180 h 1160647"/>
                  <a:gd name="connsiteX370" fmla="*/ 2637101 w 3079941"/>
                  <a:gd name="connsiteY370" fmla="*/ 511261 h 1160647"/>
                  <a:gd name="connsiteX371" fmla="*/ 2637101 w 3079941"/>
                  <a:gd name="connsiteY371" fmla="*/ 518827 h 1160647"/>
                  <a:gd name="connsiteX372" fmla="*/ 2663448 w 3079941"/>
                  <a:gd name="connsiteY372" fmla="*/ 518827 h 1160647"/>
                  <a:gd name="connsiteX373" fmla="*/ 2663448 w 3079941"/>
                  <a:gd name="connsiteY373" fmla="*/ 773917 h 1160647"/>
                  <a:gd name="connsiteX374" fmla="*/ 2685742 w 3079941"/>
                  <a:gd name="connsiteY374" fmla="*/ 773917 h 1160647"/>
                  <a:gd name="connsiteX375" fmla="*/ 2685742 w 3079941"/>
                  <a:gd name="connsiteY375" fmla="*/ 769593 h 1160647"/>
                  <a:gd name="connsiteX376" fmla="*/ 2697902 w 3079941"/>
                  <a:gd name="connsiteY376" fmla="*/ 769593 h 1160647"/>
                  <a:gd name="connsiteX377" fmla="*/ 2697902 w 3079941"/>
                  <a:gd name="connsiteY377" fmla="*/ 773917 h 1160647"/>
                  <a:gd name="connsiteX378" fmla="*/ 2722222 w 3079941"/>
                  <a:gd name="connsiteY378" fmla="*/ 773917 h 1160647"/>
                  <a:gd name="connsiteX379" fmla="*/ 2722222 w 3079941"/>
                  <a:gd name="connsiteY379" fmla="*/ 760946 h 1160647"/>
                  <a:gd name="connsiteX380" fmla="*/ 2750596 w 3079941"/>
                  <a:gd name="connsiteY380" fmla="*/ 760946 h 1160647"/>
                  <a:gd name="connsiteX381" fmla="*/ 2762756 w 3079941"/>
                  <a:gd name="connsiteY381" fmla="*/ 756622 h 1160647"/>
                  <a:gd name="connsiteX382" fmla="*/ 2783023 w 3079941"/>
                  <a:gd name="connsiteY382" fmla="*/ 760946 h 1160647"/>
                  <a:gd name="connsiteX383" fmla="*/ 2783023 w 3079941"/>
                  <a:gd name="connsiteY383" fmla="*/ 743652 h 1160647"/>
                  <a:gd name="connsiteX384" fmla="*/ 2791130 w 3079941"/>
                  <a:gd name="connsiteY384" fmla="*/ 743652 h 1160647"/>
                  <a:gd name="connsiteX385" fmla="*/ 2791130 w 3079941"/>
                  <a:gd name="connsiteY385" fmla="*/ 730681 h 1160647"/>
                  <a:gd name="connsiteX386" fmla="*/ 2847877 w 3079941"/>
                  <a:gd name="connsiteY386" fmla="*/ 730681 h 1160647"/>
                  <a:gd name="connsiteX387" fmla="*/ 2847877 w 3079941"/>
                  <a:gd name="connsiteY387" fmla="*/ 700416 h 1160647"/>
                  <a:gd name="connsiteX388" fmla="*/ 2866117 w 3079941"/>
                  <a:gd name="connsiteY388" fmla="*/ 700416 h 1160647"/>
                  <a:gd name="connsiteX389" fmla="*/ 2866117 w 3079941"/>
                  <a:gd name="connsiteY389" fmla="*/ 693931 h 1160647"/>
                  <a:gd name="connsiteX390" fmla="*/ 2878277 w 3079941"/>
                  <a:gd name="connsiteY390" fmla="*/ 693931 h 1160647"/>
                  <a:gd name="connsiteX391" fmla="*/ 2878277 w 3079941"/>
                  <a:gd name="connsiteY391" fmla="*/ 700416 h 1160647"/>
                  <a:gd name="connsiteX392" fmla="*/ 2894491 w 3079941"/>
                  <a:gd name="connsiteY392" fmla="*/ 700416 h 1160647"/>
                  <a:gd name="connsiteX393" fmla="*/ 2894491 w 3079941"/>
                  <a:gd name="connsiteY393" fmla="*/ 750137 h 1160647"/>
                  <a:gd name="connsiteX394" fmla="*/ 2926918 w 3079941"/>
                  <a:gd name="connsiteY394" fmla="*/ 750137 h 1160647"/>
                  <a:gd name="connsiteX395" fmla="*/ 2926918 w 3079941"/>
                  <a:gd name="connsiteY395" fmla="*/ 724196 h 1160647"/>
                  <a:gd name="connsiteX396" fmla="*/ 2965425 w 3079941"/>
                  <a:gd name="connsiteY396" fmla="*/ 724196 h 1160647"/>
                  <a:gd name="connsiteX397" fmla="*/ 2965425 w 3079941"/>
                  <a:gd name="connsiteY397" fmla="*/ 693931 h 1160647"/>
                  <a:gd name="connsiteX398" fmla="*/ 3014066 w 3079941"/>
                  <a:gd name="connsiteY398" fmla="*/ 693931 h 1160647"/>
                  <a:gd name="connsiteX399" fmla="*/ 3014066 w 3079941"/>
                  <a:gd name="connsiteY399" fmla="*/ 805087 h 1160647"/>
                  <a:gd name="connsiteX400" fmla="*/ 3014066 w 3079941"/>
                  <a:gd name="connsiteY400" fmla="*/ 818866 h 1160647"/>
                  <a:gd name="connsiteX401" fmla="*/ 3079941 w 3079941"/>
                  <a:gd name="connsiteY401" fmla="*/ 818866 h 1160647"/>
                  <a:gd name="connsiteX402" fmla="*/ 3079941 w 3079941"/>
                  <a:gd name="connsiteY402" fmla="*/ 1030409 h 1160647"/>
                  <a:gd name="connsiteX403" fmla="*/ 3079941 w 3079941"/>
                  <a:gd name="connsiteY403" fmla="*/ 1160647 h 1160647"/>
                  <a:gd name="connsiteX404" fmla="*/ 200958 w 3079941"/>
                  <a:gd name="connsiteY404" fmla="*/ 1160647 h 1160647"/>
                  <a:gd name="connsiteX405" fmla="*/ 200958 w 3079941"/>
                  <a:gd name="connsiteY405" fmla="*/ 1126882 h 1160647"/>
                  <a:gd name="connsiteX406" fmla="*/ 0 w 3079941"/>
                  <a:gd name="connsiteY406" fmla="*/ 1126882 h 1160647"/>
                  <a:gd name="connsiteX407" fmla="*/ 0 w 3079941"/>
                  <a:gd name="connsiteY407" fmla="*/ 915339 h 1160647"/>
                  <a:gd name="connsiteX408" fmla="*/ 103377 w 3079941"/>
                  <a:gd name="connsiteY408" fmla="*/ 915339 h 1160647"/>
                  <a:gd name="connsiteX409" fmla="*/ 103377 w 3079941"/>
                  <a:gd name="connsiteY409" fmla="*/ 886329 h 1160647"/>
                  <a:gd name="connsiteX410" fmla="*/ 55096 w 3079941"/>
                  <a:gd name="connsiteY410" fmla="*/ 886329 h 1160647"/>
                  <a:gd name="connsiteX411" fmla="*/ 55096 w 3079941"/>
                  <a:gd name="connsiteY411" fmla="*/ 724196 h 1160647"/>
                  <a:gd name="connsiteX412" fmla="*/ 75363 w 3079941"/>
                  <a:gd name="connsiteY412" fmla="*/ 724196 h 1160647"/>
                  <a:gd name="connsiteX413" fmla="*/ 75870 w 3079941"/>
                  <a:gd name="connsiteY413" fmla="*/ 723115 h 1160647"/>
                  <a:gd name="connsiteX414" fmla="*/ 79416 w 3079941"/>
                  <a:gd name="connsiteY414" fmla="*/ 715549 h 1160647"/>
                  <a:gd name="connsiteX415" fmla="*/ 81190 w 3079941"/>
                  <a:gd name="connsiteY415" fmla="*/ 715819 h 1160647"/>
                  <a:gd name="connsiteX416" fmla="*/ 93603 w 3079941"/>
                  <a:gd name="connsiteY416" fmla="*/ 717710 h 1160647"/>
                  <a:gd name="connsiteX417" fmla="*/ 94110 w 3079941"/>
                  <a:gd name="connsiteY417" fmla="*/ 719062 h 1160647"/>
                  <a:gd name="connsiteX418" fmla="*/ 97656 w 3079941"/>
                  <a:gd name="connsiteY418" fmla="*/ 728519 h 1160647"/>
                  <a:gd name="connsiteX419" fmla="*/ 124003 w 3079941"/>
                  <a:gd name="connsiteY419" fmla="*/ 730681 h 1160647"/>
                  <a:gd name="connsiteX420" fmla="*/ 124003 w 3079941"/>
                  <a:gd name="connsiteY420" fmla="*/ 607460 h 1160647"/>
                  <a:gd name="connsiteX421" fmla="*/ 126030 w 3079941"/>
                  <a:gd name="connsiteY421" fmla="*/ 607460 h 1160647"/>
                  <a:gd name="connsiteX422" fmla="*/ 140217 w 3079941"/>
                  <a:gd name="connsiteY422" fmla="*/ 607460 h 1160647"/>
                  <a:gd name="connsiteX423" fmla="*/ 140217 w 3079941"/>
                  <a:gd name="connsiteY423" fmla="*/ 471268 h 1160647"/>
                  <a:gd name="connsiteX424" fmla="*/ 141990 w 3079941"/>
                  <a:gd name="connsiteY424" fmla="*/ 471268 h 1160647"/>
                  <a:gd name="connsiteX425" fmla="*/ 154404 w 3079941"/>
                  <a:gd name="connsiteY425" fmla="*/ 471268 h 1160647"/>
                  <a:gd name="connsiteX426" fmla="*/ 154404 w 3079941"/>
                  <a:gd name="connsiteY426" fmla="*/ 356694 h 1160647"/>
                  <a:gd name="connsiteX427" fmla="*/ 158457 w 3079941"/>
                  <a:gd name="connsiteY427" fmla="*/ 328590 h 1160647"/>
                  <a:gd name="connsiteX428" fmla="*/ 160484 w 3079941"/>
                  <a:gd name="connsiteY428" fmla="*/ 328590 h 1160647"/>
                  <a:gd name="connsiteX429" fmla="*/ 174671 w 3079941"/>
                  <a:gd name="connsiteY429" fmla="*/ 328590 h 1160647"/>
                  <a:gd name="connsiteX430" fmla="*/ 211151 w 3079941"/>
                  <a:gd name="connsiteY430" fmla="*/ 246443 h 1160647"/>
                  <a:gd name="connsiteX431" fmla="*/ 215205 w 3079941"/>
                  <a:gd name="connsiteY431" fmla="*/ 0 h 1160647"/>
                  <a:gd name="connsiteX0" fmla="*/ 215205 w 3079941"/>
                  <a:gd name="connsiteY0" fmla="*/ 0 h 1160647"/>
                  <a:gd name="connsiteX1" fmla="*/ 217231 w 3079941"/>
                  <a:gd name="connsiteY1" fmla="*/ 246443 h 1160647"/>
                  <a:gd name="connsiteX2" fmla="*/ 255738 w 3079941"/>
                  <a:gd name="connsiteY2" fmla="*/ 326429 h 1160647"/>
                  <a:gd name="connsiteX3" fmla="*/ 257765 w 3079941"/>
                  <a:gd name="connsiteY3" fmla="*/ 326429 h 1160647"/>
                  <a:gd name="connsiteX4" fmla="*/ 271952 w 3079941"/>
                  <a:gd name="connsiteY4" fmla="*/ 326429 h 1160647"/>
                  <a:gd name="connsiteX5" fmla="*/ 271952 w 3079941"/>
                  <a:gd name="connsiteY5" fmla="*/ 350208 h 1160647"/>
                  <a:gd name="connsiteX6" fmla="*/ 272459 w 3079941"/>
                  <a:gd name="connsiteY6" fmla="*/ 351019 h 1160647"/>
                  <a:gd name="connsiteX7" fmla="*/ 276005 w 3079941"/>
                  <a:gd name="connsiteY7" fmla="*/ 356694 h 1160647"/>
                  <a:gd name="connsiteX8" fmla="*/ 276005 w 3079941"/>
                  <a:gd name="connsiteY8" fmla="*/ 471268 h 1160647"/>
                  <a:gd name="connsiteX9" fmla="*/ 278285 w 3079941"/>
                  <a:gd name="connsiteY9" fmla="*/ 471268 h 1160647"/>
                  <a:gd name="connsiteX10" fmla="*/ 294246 w 3079941"/>
                  <a:gd name="connsiteY10" fmla="*/ 471268 h 1160647"/>
                  <a:gd name="connsiteX11" fmla="*/ 294246 w 3079941"/>
                  <a:gd name="connsiteY11" fmla="*/ 611783 h 1160647"/>
                  <a:gd name="connsiteX12" fmla="*/ 295766 w 3079941"/>
                  <a:gd name="connsiteY12" fmla="*/ 611513 h 1160647"/>
                  <a:gd name="connsiteX13" fmla="*/ 306406 w 3079941"/>
                  <a:gd name="connsiteY13" fmla="*/ 609622 h 1160647"/>
                  <a:gd name="connsiteX14" fmla="*/ 304379 w 3079941"/>
                  <a:gd name="connsiteY14" fmla="*/ 698254 h 1160647"/>
                  <a:gd name="connsiteX15" fmla="*/ 305899 w 3079941"/>
                  <a:gd name="connsiteY15" fmla="*/ 698525 h 1160647"/>
                  <a:gd name="connsiteX16" fmla="*/ 316539 w 3079941"/>
                  <a:gd name="connsiteY16" fmla="*/ 700416 h 1160647"/>
                  <a:gd name="connsiteX17" fmla="*/ 316792 w 3079941"/>
                  <a:gd name="connsiteY17" fmla="*/ 701227 h 1160647"/>
                  <a:gd name="connsiteX18" fmla="*/ 318566 w 3079941"/>
                  <a:gd name="connsiteY18" fmla="*/ 706902 h 1160647"/>
                  <a:gd name="connsiteX19" fmla="*/ 319326 w 3079941"/>
                  <a:gd name="connsiteY19" fmla="*/ 704470 h 1160647"/>
                  <a:gd name="connsiteX20" fmla="*/ 324646 w 3079941"/>
                  <a:gd name="connsiteY20" fmla="*/ 687446 h 1160647"/>
                  <a:gd name="connsiteX21" fmla="*/ 326419 w 3079941"/>
                  <a:gd name="connsiteY21" fmla="*/ 687446 h 1160647"/>
                  <a:gd name="connsiteX22" fmla="*/ 338833 w 3079941"/>
                  <a:gd name="connsiteY22" fmla="*/ 687446 h 1160647"/>
                  <a:gd name="connsiteX23" fmla="*/ 338833 w 3079941"/>
                  <a:gd name="connsiteY23" fmla="*/ 719872 h 1160647"/>
                  <a:gd name="connsiteX24" fmla="*/ 339846 w 3079941"/>
                  <a:gd name="connsiteY24" fmla="*/ 720413 h 1160647"/>
                  <a:gd name="connsiteX25" fmla="*/ 346940 w 3079941"/>
                  <a:gd name="connsiteY25" fmla="*/ 724196 h 1160647"/>
                  <a:gd name="connsiteX26" fmla="*/ 346940 w 3079941"/>
                  <a:gd name="connsiteY26" fmla="*/ 725547 h 1160647"/>
                  <a:gd name="connsiteX27" fmla="*/ 346940 w 3079941"/>
                  <a:gd name="connsiteY27" fmla="*/ 735005 h 1160647"/>
                  <a:gd name="connsiteX28" fmla="*/ 391527 w 3079941"/>
                  <a:gd name="connsiteY28" fmla="*/ 735005 h 1160647"/>
                  <a:gd name="connsiteX29" fmla="*/ 391527 w 3079941"/>
                  <a:gd name="connsiteY29" fmla="*/ 736086 h 1160647"/>
                  <a:gd name="connsiteX30" fmla="*/ 391527 w 3079941"/>
                  <a:gd name="connsiteY30" fmla="*/ 743652 h 1160647"/>
                  <a:gd name="connsiteX31" fmla="*/ 393553 w 3079941"/>
                  <a:gd name="connsiteY31" fmla="*/ 743652 h 1160647"/>
                  <a:gd name="connsiteX32" fmla="*/ 407740 w 3079941"/>
                  <a:gd name="connsiteY32" fmla="*/ 743652 h 1160647"/>
                  <a:gd name="connsiteX33" fmla="*/ 407740 w 3079941"/>
                  <a:gd name="connsiteY33" fmla="*/ 713387 h 1160647"/>
                  <a:gd name="connsiteX34" fmla="*/ 452327 w 3079941"/>
                  <a:gd name="connsiteY34" fmla="*/ 713387 h 1160647"/>
                  <a:gd name="connsiteX35" fmla="*/ 452327 w 3079941"/>
                  <a:gd name="connsiteY35" fmla="*/ 712036 h 1160647"/>
                  <a:gd name="connsiteX36" fmla="*/ 452327 w 3079941"/>
                  <a:gd name="connsiteY36" fmla="*/ 702578 h 1160647"/>
                  <a:gd name="connsiteX37" fmla="*/ 453341 w 3079941"/>
                  <a:gd name="connsiteY37" fmla="*/ 702578 h 1160647"/>
                  <a:gd name="connsiteX38" fmla="*/ 460434 w 3079941"/>
                  <a:gd name="connsiteY38" fmla="*/ 702578 h 1160647"/>
                  <a:gd name="connsiteX39" fmla="*/ 460434 w 3079941"/>
                  <a:gd name="connsiteY39" fmla="*/ 700687 h 1160647"/>
                  <a:gd name="connsiteX40" fmla="*/ 460434 w 3079941"/>
                  <a:gd name="connsiteY40" fmla="*/ 687446 h 1160647"/>
                  <a:gd name="connsiteX41" fmla="*/ 461194 w 3079941"/>
                  <a:gd name="connsiteY41" fmla="*/ 687446 h 1160647"/>
                  <a:gd name="connsiteX42" fmla="*/ 466514 w 3079941"/>
                  <a:gd name="connsiteY42" fmla="*/ 687446 h 1160647"/>
                  <a:gd name="connsiteX43" fmla="*/ 466514 w 3079941"/>
                  <a:gd name="connsiteY43" fmla="*/ 686365 h 1160647"/>
                  <a:gd name="connsiteX44" fmla="*/ 466514 w 3079941"/>
                  <a:gd name="connsiteY44" fmla="*/ 678798 h 1160647"/>
                  <a:gd name="connsiteX45" fmla="*/ 468541 w 3079941"/>
                  <a:gd name="connsiteY45" fmla="*/ 678798 h 1160647"/>
                  <a:gd name="connsiteX46" fmla="*/ 482728 w 3079941"/>
                  <a:gd name="connsiteY46" fmla="*/ 678798 h 1160647"/>
                  <a:gd name="connsiteX47" fmla="*/ 482728 w 3079941"/>
                  <a:gd name="connsiteY47" fmla="*/ 679879 h 1160647"/>
                  <a:gd name="connsiteX48" fmla="*/ 482728 w 3079941"/>
                  <a:gd name="connsiteY48" fmla="*/ 687446 h 1160647"/>
                  <a:gd name="connsiteX49" fmla="*/ 505021 w 3079941"/>
                  <a:gd name="connsiteY49" fmla="*/ 687446 h 1160647"/>
                  <a:gd name="connsiteX50" fmla="*/ 505021 w 3079941"/>
                  <a:gd name="connsiteY50" fmla="*/ 685554 h 1160647"/>
                  <a:gd name="connsiteX51" fmla="*/ 505021 w 3079941"/>
                  <a:gd name="connsiteY51" fmla="*/ 672313 h 1160647"/>
                  <a:gd name="connsiteX52" fmla="*/ 506795 w 3079941"/>
                  <a:gd name="connsiteY52" fmla="*/ 672313 h 1160647"/>
                  <a:gd name="connsiteX53" fmla="*/ 519208 w 3079941"/>
                  <a:gd name="connsiteY53" fmla="*/ 672313 h 1160647"/>
                  <a:gd name="connsiteX54" fmla="*/ 519208 w 3079941"/>
                  <a:gd name="connsiteY54" fmla="*/ 696093 h 1160647"/>
                  <a:gd name="connsiteX55" fmla="*/ 520222 w 3079941"/>
                  <a:gd name="connsiteY55" fmla="*/ 696093 h 1160647"/>
                  <a:gd name="connsiteX56" fmla="*/ 527315 w 3079941"/>
                  <a:gd name="connsiteY56" fmla="*/ 696093 h 1160647"/>
                  <a:gd name="connsiteX57" fmla="*/ 527315 w 3079941"/>
                  <a:gd name="connsiteY57" fmla="*/ 695012 h 1160647"/>
                  <a:gd name="connsiteX58" fmla="*/ 527315 w 3079941"/>
                  <a:gd name="connsiteY58" fmla="*/ 687446 h 1160647"/>
                  <a:gd name="connsiteX59" fmla="*/ 529088 w 3079941"/>
                  <a:gd name="connsiteY59" fmla="*/ 687446 h 1160647"/>
                  <a:gd name="connsiteX60" fmla="*/ 541502 w 3079941"/>
                  <a:gd name="connsiteY60" fmla="*/ 687446 h 1160647"/>
                  <a:gd name="connsiteX61" fmla="*/ 541502 w 3079941"/>
                  <a:gd name="connsiteY61" fmla="*/ 713387 h 1160647"/>
                  <a:gd name="connsiteX62" fmla="*/ 543529 w 3079941"/>
                  <a:gd name="connsiteY62" fmla="*/ 713387 h 1160647"/>
                  <a:gd name="connsiteX63" fmla="*/ 557715 w 3079941"/>
                  <a:gd name="connsiteY63" fmla="*/ 713387 h 1160647"/>
                  <a:gd name="connsiteX64" fmla="*/ 557715 w 3079941"/>
                  <a:gd name="connsiteY64" fmla="*/ 715008 h 1160647"/>
                  <a:gd name="connsiteX65" fmla="*/ 557715 w 3079941"/>
                  <a:gd name="connsiteY65" fmla="*/ 726358 h 1160647"/>
                  <a:gd name="connsiteX66" fmla="*/ 558475 w 3079941"/>
                  <a:gd name="connsiteY66" fmla="*/ 726358 h 1160647"/>
                  <a:gd name="connsiteX67" fmla="*/ 563796 w 3079941"/>
                  <a:gd name="connsiteY67" fmla="*/ 726358 h 1160647"/>
                  <a:gd name="connsiteX68" fmla="*/ 563796 w 3079941"/>
                  <a:gd name="connsiteY68" fmla="*/ 725547 h 1160647"/>
                  <a:gd name="connsiteX69" fmla="*/ 563796 w 3079941"/>
                  <a:gd name="connsiteY69" fmla="*/ 719872 h 1160647"/>
                  <a:gd name="connsiteX70" fmla="*/ 594196 w 3079941"/>
                  <a:gd name="connsiteY70" fmla="*/ 719872 h 1160647"/>
                  <a:gd name="connsiteX71" fmla="*/ 594196 w 3079941"/>
                  <a:gd name="connsiteY71" fmla="*/ 743652 h 1160647"/>
                  <a:gd name="connsiteX72" fmla="*/ 595209 w 3079941"/>
                  <a:gd name="connsiteY72" fmla="*/ 743652 h 1160647"/>
                  <a:gd name="connsiteX73" fmla="*/ 602303 w 3079941"/>
                  <a:gd name="connsiteY73" fmla="*/ 743652 h 1160647"/>
                  <a:gd name="connsiteX74" fmla="*/ 602303 w 3079941"/>
                  <a:gd name="connsiteY74" fmla="*/ 744733 h 1160647"/>
                  <a:gd name="connsiteX75" fmla="*/ 602303 w 3079941"/>
                  <a:gd name="connsiteY75" fmla="*/ 752299 h 1160647"/>
                  <a:gd name="connsiteX76" fmla="*/ 603063 w 3079941"/>
                  <a:gd name="connsiteY76" fmla="*/ 752299 h 1160647"/>
                  <a:gd name="connsiteX77" fmla="*/ 608383 w 3079941"/>
                  <a:gd name="connsiteY77" fmla="*/ 752299 h 1160647"/>
                  <a:gd name="connsiteX78" fmla="*/ 608383 w 3079941"/>
                  <a:gd name="connsiteY78" fmla="*/ 750137 h 1160647"/>
                  <a:gd name="connsiteX79" fmla="*/ 608383 w 3079941"/>
                  <a:gd name="connsiteY79" fmla="*/ 735005 h 1160647"/>
                  <a:gd name="connsiteX80" fmla="*/ 609396 w 3079941"/>
                  <a:gd name="connsiteY80" fmla="*/ 735005 h 1160647"/>
                  <a:gd name="connsiteX81" fmla="*/ 616490 w 3079941"/>
                  <a:gd name="connsiteY81" fmla="*/ 735005 h 1160647"/>
                  <a:gd name="connsiteX82" fmla="*/ 616490 w 3079941"/>
                  <a:gd name="connsiteY82" fmla="*/ 736086 h 1160647"/>
                  <a:gd name="connsiteX83" fmla="*/ 616490 w 3079941"/>
                  <a:gd name="connsiteY83" fmla="*/ 743652 h 1160647"/>
                  <a:gd name="connsiteX84" fmla="*/ 621810 w 3079941"/>
                  <a:gd name="connsiteY84" fmla="*/ 741659 h 1160647"/>
                  <a:gd name="connsiteX85" fmla="*/ 622570 w 3079941"/>
                  <a:gd name="connsiteY85" fmla="*/ 740679 h 1160647"/>
                  <a:gd name="connsiteX86" fmla="*/ 622570 w 3079941"/>
                  <a:gd name="connsiteY86" fmla="*/ 735005 h 1160647"/>
                  <a:gd name="connsiteX87" fmla="*/ 661077 w 3079941"/>
                  <a:gd name="connsiteY87" fmla="*/ 735005 h 1160647"/>
                  <a:gd name="connsiteX88" fmla="*/ 661077 w 3079941"/>
                  <a:gd name="connsiteY88" fmla="*/ 758784 h 1160647"/>
                  <a:gd name="connsiteX89" fmla="*/ 663103 w 3079941"/>
                  <a:gd name="connsiteY89" fmla="*/ 758784 h 1160647"/>
                  <a:gd name="connsiteX90" fmla="*/ 677290 w 3079941"/>
                  <a:gd name="connsiteY90" fmla="*/ 758784 h 1160647"/>
                  <a:gd name="connsiteX91" fmla="*/ 677290 w 3079941"/>
                  <a:gd name="connsiteY91" fmla="*/ 759865 h 1160647"/>
                  <a:gd name="connsiteX92" fmla="*/ 677290 w 3079941"/>
                  <a:gd name="connsiteY92" fmla="*/ 767431 h 1160647"/>
                  <a:gd name="connsiteX93" fmla="*/ 679064 w 3079941"/>
                  <a:gd name="connsiteY93" fmla="*/ 767431 h 1160647"/>
                  <a:gd name="connsiteX94" fmla="*/ 691477 w 3079941"/>
                  <a:gd name="connsiteY94" fmla="*/ 767431 h 1160647"/>
                  <a:gd name="connsiteX95" fmla="*/ 691477 w 3079941"/>
                  <a:gd name="connsiteY95" fmla="*/ 743652 h 1160647"/>
                  <a:gd name="connsiteX96" fmla="*/ 692490 w 3079941"/>
                  <a:gd name="connsiteY96" fmla="*/ 743652 h 1160647"/>
                  <a:gd name="connsiteX97" fmla="*/ 699584 w 3079941"/>
                  <a:gd name="connsiteY97" fmla="*/ 743652 h 1160647"/>
                  <a:gd name="connsiteX98" fmla="*/ 699584 w 3079941"/>
                  <a:gd name="connsiteY98" fmla="*/ 711225 h 1160647"/>
                  <a:gd name="connsiteX99" fmla="*/ 700597 w 3079941"/>
                  <a:gd name="connsiteY99" fmla="*/ 711225 h 1160647"/>
                  <a:gd name="connsiteX100" fmla="*/ 707691 w 3079941"/>
                  <a:gd name="connsiteY100" fmla="*/ 711225 h 1160647"/>
                  <a:gd name="connsiteX101" fmla="*/ 707691 w 3079941"/>
                  <a:gd name="connsiteY101" fmla="*/ 709334 h 1160647"/>
                  <a:gd name="connsiteX102" fmla="*/ 707691 w 3079941"/>
                  <a:gd name="connsiteY102" fmla="*/ 696093 h 1160647"/>
                  <a:gd name="connsiteX103" fmla="*/ 706424 w 3079941"/>
                  <a:gd name="connsiteY103" fmla="*/ 694471 h 1160647"/>
                  <a:gd name="connsiteX104" fmla="*/ 711744 w 3079941"/>
                  <a:gd name="connsiteY104" fmla="*/ 683122 h 1160647"/>
                  <a:gd name="connsiteX105" fmla="*/ 719851 w 3079941"/>
                  <a:gd name="connsiteY105" fmla="*/ 711225 h 1160647"/>
                  <a:gd name="connsiteX106" fmla="*/ 720611 w 3079941"/>
                  <a:gd name="connsiteY106" fmla="*/ 711225 h 1160647"/>
                  <a:gd name="connsiteX107" fmla="*/ 725931 w 3079941"/>
                  <a:gd name="connsiteY107" fmla="*/ 711225 h 1160647"/>
                  <a:gd name="connsiteX108" fmla="*/ 725931 w 3079941"/>
                  <a:gd name="connsiteY108" fmla="*/ 605298 h 1160647"/>
                  <a:gd name="connsiteX109" fmla="*/ 727451 w 3079941"/>
                  <a:gd name="connsiteY109" fmla="*/ 605298 h 1160647"/>
                  <a:gd name="connsiteX110" fmla="*/ 738091 w 3079941"/>
                  <a:gd name="connsiteY110" fmla="*/ 605298 h 1160647"/>
                  <a:gd name="connsiteX111" fmla="*/ 738091 w 3079941"/>
                  <a:gd name="connsiteY111" fmla="*/ 557739 h 1160647"/>
                  <a:gd name="connsiteX112" fmla="*/ 764438 w 3079941"/>
                  <a:gd name="connsiteY112" fmla="*/ 557739 h 1160647"/>
                  <a:gd name="connsiteX113" fmla="*/ 764438 w 3079941"/>
                  <a:gd name="connsiteY113" fmla="*/ 536121 h 1160647"/>
                  <a:gd name="connsiteX114" fmla="*/ 798892 w 3079941"/>
                  <a:gd name="connsiteY114" fmla="*/ 536121 h 1160647"/>
                  <a:gd name="connsiteX115" fmla="*/ 798892 w 3079941"/>
                  <a:gd name="connsiteY115" fmla="*/ 538553 h 1160647"/>
                  <a:gd name="connsiteX116" fmla="*/ 798892 w 3079941"/>
                  <a:gd name="connsiteY116" fmla="*/ 555577 h 1160647"/>
                  <a:gd name="connsiteX117" fmla="*/ 801172 w 3079941"/>
                  <a:gd name="connsiteY117" fmla="*/ 555577 h 1160647"/>
                  <a:gd name="connsiteX118" fmla="*/ 817132 w 3079941"/>
                  <a:gd name="connsiteY118" fmla="*/ 555577 h 1160647"/>
                  <a:gd name="connsiteX119" fmla="*/ 817132 w 3079941"/>
                  <a:gd name="connsiteY119" fmla="*/ 603136 h 1160647"/>
                  <a:gd name="connsiteX120" fmla="*/ 818145 w 3079941"/>
                  <a:gd name="connsiteY120" fmla="*/ 603136 h 1160647"/>
                  <a:gd name="connsiteX121" fmla="*/ 825239 w 3079941"/>
                  <a:gd name="connsiteY121" fmla="*/ 603136 h 1160647"/>
                  <a:gd name="connsiteX122" fmla="*/ 839426 w 3079941"/>
                  <a:gd name="connsiteY122" fmla="*/ 607460 h 1160647"/>
                  <a:gd name="connsiteX123" fmla="*/ 839426 w 3079941"/>
                  <a:gd name="connsiteY123" fmla="*/ 646372 h 1160647"/>
                  <a:gd name="connsiteX124" fmla="*/ 840439 w 3079941"/>
                  <a:gd name="connsiteY124" fmla="*/ 646372 h 1160647"/>
                  <a:gd name="connsiteX125" fmla="*/ 847532 w 3079941"/>
                  <a:gd name="connsiteY125" fmla="*/ 646372 h 1160647"/>
                  <a:gd name="connsiteX126" fmla="*/ 847532 w 3079941"/>
                  <a:gd name="connsiteY126" fmla="*/ 647993 h 1160647"/>
                  <a:gd name="connsiteX127" fmla="*/ 847532 w 3079941"/>
                  <a:gd name="connsiteY127" fmla="*/ 659342 h 1160647"/>
                  <a:gd name="connsiteX128" fmla="*/ 849559 w 3079941"/>
                  <a:gd name="connsiteY128" fmla="*/ 659342 h 1160647"/>
                  <a:gd name="connsiteX129" fmla="*/ 863746 w 3079941"/>
                  <a:gd name="connsiteY129" fmla="*/ 659342 h 1160647"/>
                  <a:gd name="connsiteX130" fmla="*/ 869826 w 3079941"/>
                  <a:gd name="connsiteY130" fmla="*/ 665828 h 1160647"/>
                  <a:gd name="connsiteX131" fmla="*/ 869826 w 3079941"/>
                  <a:gd name="connsiteY131" fmla="*/ 687446 h 1160647"/>
                  <a:gd name="connsiteX132" fmla="*/ 872106 w 3079941"/>
                  <a:gd name="connsiteY132" fmla="*/ 687446 h 1160647"/>
                  <a:gd name="connsiteX133" fmla="*/ 888066 w 3079941"/>
                  <a:gd name="connsiteY133" fmla="*/ 687446 h 1160647"/>
                  <a:gd name="connsiteX134" fmla="*/ 888066 w 3079941"/>
                  <a:gd name="connsiteY134" fmla="*/ 688526 h 1160647"/>
                  <a:gd name="connsiteX135" fmla="*/ 888066 w 3079941"/>
                  <a:gd name="connsiteY135" fmla="*/ 696093 h 1160647"/>
                  <a:gd name="connsiteX136" fmla="*/ 889333 w 3079941"/>
                  <a:gd name="connsiteY136" fmla="*/ 696093 h 1160647"/>
                  <a:gd name="connsiteX137" fmla="*/ 898200 w 3079941"/>
                  <a:gd name="connsiteY137" fmla="*/ 696093 h 1160647"/>
                  <a:gd name="connsiteX138" fmla="*/ 898200 w 3079941"/>
                  <a:gd name="connsiteY138" fmla="*/ 698254 h 1160647"/>
                  <a:gd name="connsiteX139" fmla="*/ 898200 w 3079941"/>
                  <a:gd name="connsiteY139" fmla="*/ 713387 h 1160647"/>
                  <a:gd name="connsiteX140" fmla="*/ 902253 w 3079941"/>
                  <a:gd name="connsiteY140" fmla="*/ 711495 h 1160647"/>
                  <a:gd name="connsiteX141" fmla="*/ 902253 w 3079941"/>
                  <a:gd name="connsiteY141" fmla="*/ 698254 h 1160647"/>
                  <a:gd name="connsiteX142" fmla="*/ 903266 w 3079941"/>
                  <a:gd name="connsiteY142" fmla="*/ 698254 h 1160647"/>
                  <a:gd name="connsiteX143" fmla="*/ 910360 w 3079941"/>
                  <a:gd name="connsiteY143" fmla="*/ 698254 h 1160647"/>
                  <a:gd name="connsiteX144" fmla="*/ 910360 w 3079941"/>
                  <a:gd name="connsiteY144" fmla="*/ 699876 h 1160647"/>
                  <a:gd name="connsiteX145" fmla="*/ 910360 w 3079941"/>
                  <a:gd name="connsiteY145" fmla="*/ 711225 h 1160647"/>
                  <a:gd name="connsiteX146" fmla="*/ 911120 w 3079941"/>
                  <a:gd name="connsiteY146" fmla="*/ 711225 h 1160647"/>
                  <a:gd name="connsiteX147" fmla="*/ 916440 w 3079941"/>
                  <a:gd name="connsiteY147" fmla="*/ 711225 h 1160647"/>
                  <a:gd name="connsiteX148" fmla="*/ 965080 w 3079941"/>
                  <a:gd name="connsiteY148" fmla="*/ 706902 h 1160647"/>
                  <a:gd name="connsiteX149" fmla="*/ 965080 w 3079941"/>
                  <a:gd name="connsiteY149" fmla="*/ 708253 h 1160647"/>
                  <a:gd name="connsiteX150" fmla="*/ 965080 w 3079941"/>
                  <a:gd name="connsiteY150" fmla="*/ 717710 h 1160647"/>
                  <a:gd name="connsiteX151" fmla="*/ 965840 w 3079941"/>
                  <a:gd name="connsiteY151" fmla="*/ 717710 h 1160647"/>
                  <a:gd name="connsiteX152" fmla="*/ 971161 w 3079941"/>
                  <a:gd name="connsiteY152" fmla="*/ 717710 h 1160647"/>
                  <a:gd name="connsiteX153" fmla="*/ 971161 w 3079941"/>
                  <a:gd name="connsiteY153" fmla="*/ 719872 h 1160647"/>
                  <a:gd name="connsiteX154" fmla="*/ 971161 w 3079941"/>
                  <a:gd name="connsiteY154" fmla="*/ 735005 h 1160647"/>
                  <a:gd name="connsiteX155" fmla="*/ 973187 w 3079941"/>
                  <a:gd name="connsiteY155" fmla="*/ 733654 h 1160647"/>
                  <a:gd name="connsiteX156" fmla="*/ 987374 w 3079941"/>
                  <a:gd name="connsiteY156" fmla="*/ 724196 h 1160647"/>
                  <a:gd name="connsiteX157" fmla="*/ 993454 w 3079941"/>
                  <a:gd name="connsiteY157" fmla="*/ 683122 h 1160647"/>
                  <a:gd name="connsiteX158" fmla="*/ 994214 w 3079941"/>
                  <a:gd name="connsiteY158" fmla="*/ 682852 h 1160647"/>
                  <a:gd name="connsiteX159" fmla="*/ 999534 w 3079941"/>
                  <a:gd name="connsiteY159" fmla="*/ 680960 h 1160647"/>
                  <a:gd name="connsiteX160" fmla="*/ 1001561 w 3079941"/>
                  <a:gd name="connsiteY160" fmla="*/ 611783 h 1160647"/>
                  <a:gd name="connsiteX161" fmla="*/ 1003588 w 3079941"/>
                  <a:gd name="connsiteY161" fmla="*/ 680960 h 1160647"/>
                  <a:gd name="connsiteX162" fmla="*/ 1004348 w 3079941"/>
                  <a:gd name="connsiteY162" fmla="*/ 681230 h 1160647"/>
                  <a:gd name="connsiteX163" fmla="*/ 1009668 w 3079941"/>
                  <a:gd name="connsiteY163" fmla="*/ 683122 h 1160647"/>
                  <a:gd name="connsiteX164" fmla="*/ 1009668 w 3079941"/>
                  <a:gd name="connsiteY164" fmla="*/ 596651 h 1160647"/>
                  <a:gd name="connsiteX165" fmla="*/ 1013721 w 3079941"/>
                  <a:gd name="connsiteY165" fmla="*/ 564224 h 1160647"/>
                  <a:gd name="connsiteX166" fmla="*/ 1052228 w 3079941"/>
                  <a:gd name="connsiteY166" fmla="*/ 564224 h 1160647"/>
                  <a:gd name="connsiteX167" fmla="*/ 1052228 w 3079941"/>
                  <a:gd name="connsiteY167" fmla="*/ 596651 h 1160647"/>
                  <a:gd name="connsiteX168" fmla="*/ 1052988 w 3079941"/>
                  <a:gd name="connsiteY168" fmla="*/ 596651 h 1160647"/>
                  <a:gd name="connsiteX169" fmla="*/ 1058308 w 3079941"/>
                  <a:gd name="connsiteY169" fmla="*/ 596651 h 1160647"/>
                  <a:gd name="connsiteX170" fmla="*/ 1058308 w 3079941"/>
                  <a:gd name="connsiteY170" fmla="*/ 514503 h 1160647"/>
                  <a:gd name="connsiteX171" fmla="*/ 1060082 w 3079941"/>
                  <a:gd name="connsiteY171" fmla="*/ 514503 h 1160647"/>
                  <a:gd name="connsiteX172" fmla="*/ 1072495 w 3079941"/>
                  <a:gd name="connsiteY172" fmla="*/ 514503 h 1160647"/>
                  <a:gd name="connsiteX173" fmla="*/ 1072495 w 3079941"/>
                  <a:gd name="connsiteY173" fmla="*/ 512612 h 1160647"/>
                  <a:gd name="connsiteX174" fmla="*/ 1072495 w 3079941"/>
                  <a:gd name="connsiteY174" fmla="*/ 499371 h 1160647"/>
                  <a:gd name="connsiteX175" fmla="*/ 1094789 w 3079941"/>
                  <a:gd name="connsiteY175" fmla="*/ 499371 h 1160647"/>
                  <a:gd name="connsiteX176" fmla="*/ 1094789 w 3079941"/>
                  <a:gd name="connsiteY176" fmla="*/ 498290 h 1160647"/>
                  <a:gd name="connsiteX177" fmla="*/ 1094789 w 3079941"/>
                  <a:gd name="connsiteY177" fmla="*/ 490724 h 1160647"/>
                  <a:gd name="connsiteX178" fmla="*/ 1096562 w 3079941"/>
                  <a:gd name="connsiteY178" fmla="*/ 490724 h 1160647"/>
                  <a:gd name="connsiteX179" fmla="*/ 1108976 w 3079941"/>
                  <a:gd name="connsiteY179" fmla="*/ 490724 h 1160647"/>
                  <a:gd name="connsiteX180" fmla="*/ 1108976 w 3079941"/>
                  <a:gd name="connsiteY180" fmla="*/ 491805 h 1160647"/>
                  <a:gd name="connsiteX181" fmla="*/ 1108976 w 3079941"/>
                  <a:gd name="connsiteY181" fmla="*/ 499371 h 1160647"/>
                  <a:gd name="connsiteX182" fmla="*/ 1109736 w 3079941"/>
                  <a:gd name="connsiteY182" fmla="*/ 499371 h 1160647"/>
                  <a:gd name="connsiteX183" fmla="*/ 1115056 w 3079941"/>
                  <a:gd name="connsiteY183" fmla="*/ 499371 h 1160647"/>
                  <a:gd name="connsiteX184" fmla="*/ 1125189 w 3079941"/>
                  <a:gd name="connsiteY184" fmla="*/ 495047 h 1160647"/>
                  <a:gd name="connsiteX185" fmla="*/ 1129242 w 3079941"/>
                  <a:gd name="connsiteY185" fmla="*/ 498290 h 1160647"/>
                  <a:gd name="connsiteX186" fmla="*/ 1129242 w 3079941"/>
                  <a:gd name="connsiteY186" fmla="*/ 490724 h 1160647"/>
                  <a:gd name="connsiteX187" fmla="*/ 1131522 w 3079941"/>
                  <a:gd name="connsiteY187" fmla="*/ 490724 h 1160647"/>
                  <a:gd name="connsiteX188" fmla="*/ 1147483 w 3079941"/>
                  <a:gd name="connsiteY188" fmla="*/ 490724 h 1160647"/>
                  <a:gd name="connsiteX189" fmla="*/ 1147483 w 3079941"/>
                  <a:gd name="connsiteY189" fmla="*/ 491805 h 1160647"/>
                  <a:gd name="connsiteX190" fmla="*/ 1147483 w 3079941"/>
                  <a:gd name="connsiteY190" fmla="*/ 499371 h 1160647"/>
                  <a:gd name="connsiteX191" fmla="*/ 1177883 w 3079941"/>
                  <a:gd name="connsiteY191" fmla="*/ 499371 h 1160647"/>
                  <a:gd name="connsiteX192" fmla="*/ 1177883 w 3079941"/>
                  <a:gd name="connsiteY192" fmla="*/ 500992 h 1160647"/>
                  <a:gd name="connsiteX193" fmla="*/ 1177883 w 3079941"/>
                  <a:gd name="connsiteY193" fmla="*/ 512342 h 1160647"/>
                  <a:gd name="connsiteX194" fmla="*/ 1204230 w 3079941"/>
                  <a:gd name="connsiteY194" fmla="*/ 512342 h 1160647"/>
                  <a:gd name="connsiteX195" fmla="*/ 1204230 w 3079941"/>
                  <a:gd name="connsiteY195" fmla="*/ 542606 h 1160647"/>
                  <a:gd name="connsiteX196" fmla="*/ 1204990 w 3079941"/>
                  <a:gd name="connsiteY196" fmla="*/ 542606 h 1160647"/>
                  <a:gd name="connsiteX197" fmla="*/ 1210310 w 3079941"/>
                  <a:gd name="connsiteY197" fmla="*/ 542606 h 1160647"/>
                  <a:gd name="connsiteX198" fmla="*/ 1210310 w 3079941"/>
                  <a:gd name="connsiteY198" fmla="*/ 543687 h 1160647"/>
                  <a:gd name="connsiteX199" fmla="*/ 1210310 w 3079941"/>
                  <a:gd name="connsiteY199" fmla="*/ 551254 h 1160647"/>
                  <a:gd name="connsiteX200" fmla="*/ 1214364 w 3079941"/>
                  <a:gd name="connsiteY200" fmla="*/ 581518 h 1160647"/>
                  <a:gd name="connsiteX201" fmla="*/ 1215124 w 3079941"/>
                  <a:gd name="connsiteY201" fmla="*/ 581518 h 1160647"/>
                  <a:gd name="connsiteX202" fmla="*/ 1220444 w 3079941"/>
                  <a:gd name="connsiteY202" fmla="*/ 581518 h 1160647"/>
                  <a:gd name="connsiteX203" fmla="*/ 1220444 w 3079941"/>
                  <a:gd name="connsiteY203" fmla="*/ 582329 h 1160647"/>
                  <a:gd name="connsiteX204" fmla="*/ 1220444 w 3079941"/>
                  <a:gd name="connsiteY204" fmla="*/ 588004 h 1160647"/>
                  <a:gd name="connsiteX205" fmla="*/ 1221457 w 3079941"/>
                  <a:gd name="connsiteY205" fmla="*/ 588004 h 1160647"/>
                  <a:gd name="connsiteX206" fmla="*/ 1228550 w 3079941"/>
                  <a:gd name="connsiteY206" fmla="*/ 588004 h 1160647"/>
                  <a:gd name="connsiteX207" fmla="*/ 1228550 w 3079941"/>
                  <a:gd name="connsiteY207" fmla="*/ 618269 h 1160647"/>
                  <a:gd name="connsiteX208" fmla="*/ 1230577 w 3079941"/>
                  <a:gd name="connsiteY208" fmla="*/ 618269 h 1160647"/>
                  <a:gd name="connsiteX209" fmla="*/ 1244764 w 3079941"/>
                  <a:gd name="connsiteY209" fmla="*/ 618269 h 1160647"/>
                  <a:gd name="connsiteX210" fmla="*/ 1244764 w 3079941"/>
                  <a:gd name="connsiteY210" fmla="*/ 642048 h 1160647"/>
                  <a:gd name="connsiteX211" fmla="*/ 1246791 w 3079941"/>
                  <a:gd name="connsiteY211" fmla="*/ 643669 h 1160647"/>
                  <a:gd name="connsiteX212" fmla="*/ 1246791 w 3079941"/>
                  <a:gd name="connsiteY212" fmla="*/ 655019 h 1160647"/>
                  <a:gd name="connsiteX213" fmla="*/ 1247551 w 3079941"/>
                  <a:gd name="connsiteY213" fmla="*/ 655019 h 1160647"/>
                  <a:gd name="connsiteX214" fmla="*/ 1252871 w 3079941"/>
                  <a:gd name="connsiteY214" fmla="*/ 655019 h 1160647"/>
                  <a:gd name="connsiteX215" fmla="*/ 1252871 w 3079941"/>
                  <a:gd name="connsiteY215" fmla="*/ 678798 h 1160647"/>
                  <a:gd name="connsiteX216" fmla="*/ 1254137 w 3079941"/>
                  <a:gd name="connsiteY216" fmla="*/ 678798 h 1160647"/>
                  <a:gd name="connsiteX217" fmla="*/ 1263004 w 3079941"/>
                  <a:gd name="connsiteY217" fmla="*/ 678798 h 1160647"/>
                  <a:gd name="connsiteX218" fmla="*/ 1265031 w 3079941"/>
                  <a:gd name="connsiteY218" fmla="*/ 682852 h 1160647"/>
                  <a:gd name="connsiteX219" fmla="*/ 1265031 w 3079941"/>
                  <a:gd name="connsiteY219" fmla="*/ 696093 h 1160647"/>
                  <a:gd name="connsiteX220" fmla="*/ 1266551 w 3079941"/>
                  <a:gd name="connsiteY220" fmla="*/ 694201 h 1160647"/>
                  <a:gd name="connsiteX221" fmla="*/ 1277191 w 3079941"/>
                  <a:gd name="connsiteY221" fmla="*/ 680960 h 1160647"/>
                  <a:gd name="connsiteX222" fmla="*/ 1305565 w 3079941"/>
                  <a:gd name="connsiteY222" fmla="*/ 680960 h 1160647"/>
                  <a:gd name="connsiteX223" fmla="*/ 1305565 w 3079941"/>
                  <a:gd name="connsiteY223" fmla="*/ 767431 h 1160647"/>
                  <a:gd name="connsiteX224" fmla="*/ 1306325 w 3079941"/>
                  <a:gd name="connsiteY224" fmla="*/ 767431 h 1160647"/>
                  <a:gd name="connsiteX225" fmla="*/ 1311645 w 3079941"/>
                  <a:gd name="connsiteY225" fmla="*/ 767431 h 1160647"/>
                  <a:gd name="connsiteX226" fmla="*/ 1312405 w 3079941"/>
                  <a:gd name="connsiteY226" fmla="*/ 766080 h 1160647"/>
                  <a:gd name="connsiteX227" fmla="*/ 1317725 w 3079941"/>
                  <a:gd name="connsiteY227" fmla="*/ 756622 h 1160647"/>
                  <a:gd name="connsiteX228" fmla="*/ 1317725 w 3079941"/>
                  <a:gd name="connsiteY228" fmla="*/ 758514 h 1160647"/>
                  <a:gd name="connsiteX229" fmla="*/ 1317725 w 3079941"/>
                  <a:gd name="connsiteY229" fmla="*/ 771755 h 1160647"/>
                  <a:gd name="connsiteX230" fmla="*/ 1321778 w 3079941"/>
                  <a:gd name="connsiteY230" fmla="*/ 726358 h 1160647"/>
                  <a:gd name="connsiteX231" fmla="*/ 1322538 w 3079941"/>
                  <a:gd name="connsiteY231" fmla="*/ 726358 h 1160647"/>
                  <a:gd name="connsiteX232" fmla="*/ 1327858 w 3079941"/>
                  <a:gd name="connsiteY232" fmla="*/ 726358 h 1160647"/>
                  <a:gd name="connsiteX233" fmla="*/ 1327858 w 3079941"/>
                  <a:gd name="connsiteY233" fmla="*/ 661504 h 1160647"/>
                  <a:gd name="connsiteX234" fmla="*/ 1328872 w 3079941"/>
                  <a:gd name="connsiteY234" fmla="*/ 661504 h 1160647"/>
                  <a:gd name="connsiteX235" fmla="*/ 1335965 w 3079941"/>
                  <a:gd name="connsiteY235" fmla="*/ 661504 h 1160647"/>
                  <a:gd name="connsiteX236" fmla="*/ 1348125 w 3079941"/>
                  <a:gd name="connsiteY236" fmla="*/ 618269 h 1160647"/>
                  <a:gd name="connsiteX237" fmla="*/ 1349392 w 3079941"/>
                  <a:gd name="connsiteY237" fmla="*/ 618269 h 1160647"/>
                  <a:gd name="connsiteX238" fmla="*/ 1358259 w 3079941"/>
                  <a:gd name="connsiteY238" fmla="*/ 618269 h 1160647"/>
                  <a:gd name="connsiteX239" fmla="*/ 1368392 w 3079941"/>
                  <a:gd name="connsiteY239" fmla="*/ 661504 h 1160647"/>
                  <a:gd name="connsiteX240" fmla="*/ 1369405 w 3079941"/>
                  <a:gd name="connsiteY240" fmla="*/ 661504 h 1160647"/>
                  <a:gd name="connsiteX241" fmla="*/ 1376499 w 3079941"/>
                  <a:gd name="connsiteY241" fmla="*/ 661504 h 1160647"/>
                  <a:gd name="connsiteX242" fmla="*/ 1376499 w 3079941"/>
                  <a:gd name="connsiteY242" fmla="*/ 700416 h 1160647"/>
                  <a:gd name="connsiteX243" fmla="*/ 1378272 w 3079941"/>
                  <a:gd name="connsiteY243" fmla="*/ 700416 h 1160647"/>
                  <a:gd name="connsiteX244" fmla="*/ 1390686 w 3079941"/>
                  <a:gd name="connsiteY244" fmla="*/ 700416 h 1160647"/>
                  <a:gd name="connsiteX245" fmla="*/ 1390686 w 3079941"/>
                  <a:gd name="connsiteY245" fmla="*/ 702578 h 1160647"/>
                  <a:gd name="connsiteX246" fmla="*/ 1390686 w 3079941"/>
                  <a:gd name="connsiteY246" fmla="*/ 717710 h 1160647"/>
                  <a:gd name="connsiteX247" fmla="*/ 1394739 w 3079941"/>
                  <a:gd name="connsiteY247" fmla="*/ 715549 h 1160647"/>
                  <a:gd name="connsiteX248" fmla="*/ 1394739 w 3079941"/>
                  <a:gd name="connsiteY248" fmla="*/ 700416 h 1160647"/>
                  <a:gd name="connsiteX249" fmla="*/ 1396259 w 3079941"/>
                  <a:gd name="connsiteY249" fmla="*/ 700416 h 1160647"/>
                  <a:gd name="connsiteX250" fmla="*/ 1406899 w 3079941"/>
                  <a:gd name="connsiteY250" fmla="*/ 700416 h 1160647"/>
                  <a:gd name="connsiteX251" fmla="*/ 1406899 w 3079941"/>
                  <a:gd name="connsiteY251" fmla="*/ 702037 h 1160647"/>
                  <a:gd name="connsiteX252" fmla="*/ 1406899 w 3079941"/>
                  <a:gd name="connsiteY252" fmla="*/ 713387 h 1160647"/>
                  <a:gd name="connsiteX253" fmla="*/ 1437300 w 3079941"/>
                  <a:gd name="connsiteY253" fmla="*/ 713387 h 1160647"/>
                  <a:gd name="connsiteX254" fmla="*/ 1437300 w 3079941"/>
                  <a:gd name="connsiteY254" fmla="*/ 676637 h 1160647"/>
                  <a:gd name="connsiteX255" fmla="*/ 1438566 w 3079941"/>
                  <a:gd name="connsiteY255" fmla="*/ 676637 h 1160647"/>
                  <a:gd name="connsiteX256" fmla="*/ 1447433 w 3079941"/>
                  <a:gd name="connsiteY256" fmla="*/ 676637 h 1160647"/>
                  <a:gd name="connsiteX257" fmla="*/ 1447433 w 3079941"/>
                  <a:gd name="connsiteY257" fmla="*/ 698254 h 1160647"/>
                  <a:gd name="connsiteX258" fmla="*/ 1449460 w 3079941"/>
                  <a:gd name="connsiteY258" fmla="*/ 665828 h 1160647"/>
                  <a:gd name="connsiteX259" fmla="*/ 1471753 w 3079941"/>
                  <a:gd name="connsiteY259" fmla="*/ 665828 h 1160647"/>
                  <a:gd name="connsiteX260" fmla="*/ 1471753 w 3079941"/>
                  <a:gd name="connsiteY260" fmla="*/ 664206 h 1160647"/>
                  <a:gd name="connsiteX261" fmla="*/ 1471753 w 3079941"/>
                  <a:gd name="connsiteY261" fmla="*/ 652857 h 1160647"/>
                  <a:gd name="connsiteX262" fmla="*/ 1472513 w 3079941"/>
                  <a:gd name="connsiteY262" fmla="*/ 652857 h 1160647"/>
                  <a:gd name="connsiteX263" fmla="*/ 1477833 w 3079941"/>
                  <a:gd name="connsiteY263" fmla="*/ 652857 h 1160647"/>
                  <a:gd name="connsiteX264" fmla="*/ 1477833 w 3079941"/>
                  <a:gd name="connsiteY264" fmla="*/ 650966 h 1160647"/>
                  <a:gd name="connsiteX265" fmla="*/ 1477833 w 3079941"/>
                  <a:gd name="connsiteY265" fmla="*/ 637725 h 1160647"/>
                  <a:gd name="connsiteX266" fmla="*/ 1481887 w 3079941"/>
                  <a:gd name="connsiteY266" fmla="*/ 644210 h 1160647"/>
                  <a:gd name="connsiteX267" fmla="*/ 1484167 w 3079941"/>
                  <a:gd name="connsiteY267" fmla="*/ 644210 h 1160647"/>
                  <a:gd name="connsiteX268" fmla="*/ 1500127 w 3079941"/>
                  <a:gd name="connsiteY268" fmla="*/ 644210 h 1160647"/>
                  <a:gd name="connsiteX269" fmla="*/ 1500127 w 3079941"/>
                  <a:gd name="connsiteY269" fmla="*/ 643399 h 1160647"/>
                  <a:gd name="connsiteX270" fmla="*/ 1500127 w 3079941"/>
                  <a:gd name="connsiteY270" fmla="*/ 637725 h 1160647"/>
                  <a:gd name="connsiteX271" fmla="*/ 1500887 w 3079941"/>
                  <a:gd name="connsiteY271" fmla="*/ 637725 h 1160647"/>
                  <a:gd name="connsiteX272" fmla="*/ 1506207 w 3079941"/>
                  <a:gd name="connsiteY272" fmla="*/ 637725 h 1160647"/>
                  <a:gd name="connsiteX273" fmla="*/ 1506207 w 3079941"/>
                  <a:gd name="connsiteY273" fmla="*/ 639076 h 1160647"/>
                  <a:gd name="connsiteX274" fmla="*/ 1506207 w 3079941"/>
                  <a:gd name="connsiteY274" fmla="*/ 648534 h 1160647"/>
                  <a:gd name="connsiteX275" fmla="*/ 1544714 w 3079941"/>
                  <a:gd name="connsiteY275" fmla="*/ 648534 h 1160647"/>
                  <a:gd name="connsiteX276" fmla="*/ 1544714 w 3079941"/>
                  <a:gd name="connsiteY276" fmla="*/ 786887 h 1160647"/>
                  <a:gd name="connsiteX277" fmla="*/ 1546234 w 3079941"/>
                  <a:gd name="connsiteY277" fmla="*/ 786887 h 1160647"/>
                  <a:gd name="connsiteX278" fmla="*/ 1556874 w 3079941"/>
                  <a:gd name="connsiteY278" fmla="*/ 786887 h 1160647"/>
                  <a:gd name="connsiteX279" fmla="*/ 1556874 w 3079941"/>
                  <a:gd name="connsiteY279" fmla="*/ 773917 h 1160647"/>
                  <a:gd name="connsiteX280" fmla="*/ 1560928 w 3079941"/>
                  <a:gd name="connsiteY280" fmla="*/ 773917 h 1160647"/>
                  <a:gd name="connsiteX281" fmla="*/ 1560928 w 3079941"/>
                  <a:gd name="connsiteY281" fmla="*/ 786887 h 1160647"/>
                  <a:gd name="connsiteX282" fmla="*/ 1591328 w 3079941"/>
                  <a:gd name="connsiteY282" fmla="*/ 786887 h 1160647"/>
                  <a:gd name="connsiteX283" fmla="*/ 1591328 w 3079941"/>
                  <a:gd name="connsiteY283" fmla="*/ 756622 h 1160647"/>
                  <a:gd name="connsiteX284" fmla="*/ 1603488 w 3079941"/>
                  <a:gd name="connsiteY284" fmla="*/ 756622 h 1160647"/>
                  <a:gd name="connsiteX285" fmla="*/ 1615648 w 3079941"/>
                  <a:gd name="connsiteY285" fmla="*/ 754461 h 1160647"/>
                  <a:gd name="connsiteX286" fmla="*/ 1619702 w 3079941"/>
                  <a:gd name="connsiteY286" fmla="*/ 756622 h 1160647"/>
                  <a:gd name="connsiteX287" fmla="*/ 1629835 w 3079941"/>
                  <a:gd name="connsiteY287" fmla="*/ 756622 h 1160647"/>
                  <a:gd name="connsiteX288" fmla="*/ 1629835 w 3079941"/>
                  <a:gd name="connsiteY288" fmla="*/ 786887 h 1160647"/>
                  <a:gd name="connsiteX289" fmla="*/ 1637942 w 3079941"/>
                  <a:gd name="connsiteY289" fmla="*/ 786887 h 1160647"/>
                  <a:gd name="connsiteX290" fmla="*/ 1637942 w 3079941"/>
                  <a:gd name="connsiteY290" fmla="*/ 804182 h 1160647"/>
                  <a:gd name="connsiteX291" fmla="*/ 1647278 w 3079941"/>
                  <a:gd name="connsiteY291" fmla="*/ 805087 h 1160647"/>
                  <a:gd name="connsiteX292" fmla="*/ 1660236 w 3079941"/>
                  <a:gd name="connsiteY292" fmla="*/ 805087 h 1160647"/>
                  <a:gd name="connsiteX293" fmla="*/ 1660236 w 3079941"/>
                  <a:gd name="connsiteY293" fmla="*/ 789049 h 1160647"/>
                  <a:gd name="connsiteX294" fmla="*/ 1728192 w 3079941"/>
                  <a:gd name="connsiteY294" fmla="*/ 789049 h 1160647"/>
                  <a:gd name="connsiteX295" fmla="*/ 1728192 w 3079941"/>
                  <a:gd name="connsiteY295" fmla="*/ 703796 h 1160647"/>
                  <a:gd name="connsiteX296" fmla="*/ 1800200 w 3079941"/>
                  <a:gd name="connsiteY296" fmla="*/ 703796 h 1160647"/>
                  <a:gd name="connsiteX297" fmla="*/ 1800200 w 3079941"/>
                  <a:gd name="connsiteY297" fmla="*/ 782564 h 1160647"/>
                  <a:gd name="connsiteX298" fmla="*/ 1802104 w 3079941"/>
                  <a:gd name="connsiteY298" fmla="*/ 782564 h 1160647"/>
                  <a:gd name="connsiteX299" fmla="*/ 1803346 w 3079941"/>
                  <a:gd name="connsiteY299" fmla="*/ 805087 h 1160647"/>
                  <a:gd name="connsiteX300" fmla="*/ 1813022 w 3079941"/>
                  <a:gd name="connsiteY300" fmla="*/ 805087 h 1160647"/>
                  <a:gd name="connsiteX301" fmla="*/ 1814264 w 3079941"/>
                  <a:gd name="connsiteY301" fmla="*/ 782564 h 1160647"/>
                  <a:gd name="connsiteX302" fmla="*/ 1820344 w 3079941"/>
                  <a:gd name="connsiteY302" fmla="*/ 782564 h 1160647"/>
                  <a:gd name="connsiteX303" fmla="*/ 1821586 w 3079941"/>
                  <a:gd name="connsiteY303" fmla="*/ 805087 h 1160647"/>
                  <a:gd name="connsiteX304" fmla="*/ 1872208 w 3079941"/>
                  <a:gd name="connsiteY304" fmla="*/ 805087 h 1160647"/>
                  <a:gd name="connsiteX305" fmla="*/ 1872208 w 3079941"/>
                  <a:gd name="connsiteY305" fmla="*/ 642059 h 1160647"/>
                  <a:gd name="connsiteX306" fmla="*/ 2069535 w 3079941"/>
                  <a:gd name="connsiteY306" fmla="*/ 642059 h 1160647"/>
                  <a:gd name="connsiteX307" fmla="*/ 2069535 w 3079941"/>
                  <a:gd name="connsiteY307" fmla="*/ 805087 h 1160647"/>
                  <a:gd name="connsiteX308" fmla="*/ 2088232 w 3079941"/>
                  <a:gd name="connsiteY308" fmla="*/ 805087 h 1160647"/>
                  <a:gd name="connsiteX309" fmla="*/ 2088232 w 3079941"/>
                  <a:gd name="connsiteY309" fmla="*/ 722394 h 1160647"/>
                  <a:gd name="connsiteX310" fmla="*/ 2183352 w 3079941"/>
                  <a:gd name="connsiteY310" fmla="*/ 722394 h 1160647"/>
                  <a:gd name="connsiteX311" fmla="*/ 2195282 w 3079941"/>
                  <a:gd name="connsiteY311" fmla="*/ 404253 h 1160647"/>
                  <a:gd name="connsiteX312" fmla="*/ 2183122 w 3079941"/>
                  <a:gd name="connsiteY312" fmla="*/ 382635 h 1160647"/>
                  <a:gd name="connsiteX313" fmla="*/ 2177042 w 3079941"/>
                  <a:gd name="connsiteY313" fmla="*/ 378311 h 1160647"/>
                  <a:gd name="connsiteX314" fmla="*/ 2185149 w 3079941"/>
                  <a:gd name="connsiteY314" fmla="*/ 354532 h 1160647"/>
                  <a:gd name="connsiteX315" fmla="*/ 2185149 w 3079941"/>
                  <a:gd name="connsiteY315" fmla="*/ 337238 h 1160647"/>
                  <a:gd name="connsiteX316" fmla="*/ 2199336 w 3079941"/>
                  <a:gd name="connsiteY316" fmla="*/ 337238 h 1160647"/>
                  <a:gd name="connsiteX317" fmla="*/ 2199336 w 3079941"/>
                  <a:gd name="connsiteY317" fmla="*/ 315620 h 1160647"/>
                  <a:gd name="connsiteX318" fmla="*/ 2201362 w 3079941"/>
                  <a:gd name="connsiteY318" fmla="*/ 311296 h 1160647"/>
                  <a:gd name="connsiteX319" fmla="*/ 2201362 w 3079941"/>
                  <a:gd name="connsiteY319" fmla="*/ 233472 h 1160647"/>
                  <a:gd name="connsiteX320" fmla="*/ 2199336 w 3079941"/>
                  <a:gd name="connsiteY320" fmla="*/ 226987 h 1160647"/>
                  <a:gd name="connsiteX321" fmla="*/ 2205416 w 3079941"/>
                  <a:gd name="connsiteY321" fmla="*/ 220501 h 1160647"/>
                  <a:gd name="connsiteX322" fmla="*/ 2205416 w 3079941"/>
                  <a:gd name="connsiteY322" fmla="*/ 162133 h 1160647"/>
                  <a:gd name="connsiteX323" fmla="*/ 2207442 w 3079941"/>
                  <a:gd name="connsiteY323" fmla="*/ 157810 h 1160647"/>
                  <a:gd name="connsiteX324" fmla="*/ 2207442 w 3079941"/>
                  <a:gd name="connsiteY324" fmla="*/ 101604 h 1160647"/>
                  <a:gd name="connsiteX325" fmla="*/ 2209469 w 3079941"/>
                  <a:gd name="connsiteY325" fmla="*/ 82148 h 1160647"/>
                  <a:gd name="connsiteX326" fmla="*/ 2213523 w 3079941"/>
                  <a:gd name="connsiteY326" fmla="*/ 99442 h 1160647"/>
                  <a:gd name="connsiteX327" fmla="*/ 2215549 w 3079941"/>
                  <a:gd name="connsiteY327" fmla="*/ 157810 h 1160647"/>
                  <a:gd name="connsiteX328" fmla="*/ 2217576 w 3079941"/>
                  <a:gd name="connsiteY328" fmla="*/ 220501 h 1160647"/>
                  <a:gd name="connsiteX329" fmla="*/ 2223656 w 3079941"/>
                  <a:gd name="connsiteY329" fmla="*/ 226987 h 1160647"/>
                  <a:gd name="connsiteX330" fmla="*/ 2221629 w 3079941"/>
                  <a:gd name="connsiteY330" fmla="*/ 233472 h 1160647"/>
                  <a:gd name="connsiteX331" fmla="*/ 2221629 w 3079941"/>
                  <a:gd name="connsiteY331" fmla="*/ 311296 h 1160647"/>
                  <a:gd name="connsiteX332" fmla="*/ 2223656 w 3079941"/>
                  <a:gd name="connsiteY332" fmla="*/ 315620 h 1160647"/>
                  <a:gd name="connsiteX333" fmla="*/ 2223656 w 3079941"/>
                  <a:gd name="connsiteY333" fmla="*/ 337238 h 1160647"/>
                  <a:gd name="connsiteX334" fmla="*/ 2237843 w 3079941"/>
                  <a:gd name="connsiteY334" fmla="*/ 337238 h 1160647"/>
                  <a:gd name="connsiteX335" fmla="*/ 2237843 w 3079941"/>
                  <a:gd name="connsiteY335" fmla="*/ 354532 h 1160647"/>
                  <a:gd name="connsiteX336" fmla="*/ 2245950 w 3079941"/>
                  <a:gd name="connsiteY336" fmla="*/ 378311 h 1160647"/>
                  <a:gd name="connsiteX337" fmla="*/ 2239870 w 3079941"/>
                  <a:gd name="connsiteY337" fmla="*/ 382635 h 1160647"/>
                  <a:gd name="connsiteX338" fmla="*/ 2227709 w 3079941"/>
                  <a:gd name="connsiteY338" fmla="*/ 404253 h 1160647"/>
                  <a:gd name="connsiteX339" fmla="*/ 2235816 w 3079941"/>
                  <a:gd name="connsiteY339" fmla="*/ 657181 h 1160647"/>
                  <a:gd name="connsiteX340" fmla="*/ 2300670 w 3079941"/>
                  <a:gd name="connsiteY340" fmla="*/ 657181 h 1160647"/>
                  <a:gd name="connsiteX341" fmla="*/ 2300670 w 3079941"/>
                  <a:gd name="connsiteY341" fmla="*/ 732843 h 1160647"/>
                  <a:gd name="connsiteX342" fmla="*/ 2308777 w 3079941"/>
                  <a:gd name="connsiteY342" fmla="*/ 732843 h 1160647"/>
                  <a:gd name="connsiteX343" fmla="*/ 2310804 w 3079941"/>
                  <a:gd name="connsiteY343" fmla="*/ 726358 h 1160647"/>
                  <a:gd name="connsiteX344" fmla="*/ 2316884 w 3079941"/>
                  <a:gd name="connsiteY344" fmla="*/ 726358 h 1160647"/>
                  <a:gd name="connsiteX345" fmla="*/ 2318911 w 3079941"/>
                  <a:gd name="connsiteY345" fmla="*/ 735005 h 1160647"/>
                  <a:gd name="connsiteX346" fmla="*/ 2331071 w 3079941"/>
                  <a:gd name="connsiteY346" fmla="*/ 735005 h 1160647"/>
                  <a:gd name="connsiteX347" fmla="*/ 2331071 w 3079941"/>
                  <a:gd name="connsiteY347" fmla="*/ 728519 h 1160647"/>
                  <a:gd name="connsiteX348" fmla="*/ 2353364 w 3079941"/>
                  <a:gd name="connsiteY348" fmla="*/ 728519 h 1160647"/>
                  <a:gd name="connsiteX349" fmla="*/ 2353364 w 3079941"/>
                  <a:gd name="connsiteY349" fmla="*/ 735005 h 1160647"/>
                  <a:gd name="connsiteX350" fmla="*/ 2373631 w 3079941"/>
                  <a:gd name="connsiteY350" fmla="*/ 735005 h 1160647"/>
                  <a:gd name="connsiteX351" fmla="*/ 2373631 w 3079941"/>
                  <a:gd name="connsiteY351" fmla="*/ 780402 h 1160647"/>
                  <a:gd name="connsiteX352" fmla="*/ 2387818 w 3079941"/>
                  <a:gd name="connsiteY352" fmla="*/ 780402 h 1160647"/>
                  <a:gd name="connsiteX353" fmla="*/ 2387818 w 3079941"/>
                  <a:gd name="connsiteY353" fmla="*/ 767431 h 1160647"/>
                  <a:gd name="connsiteX354" fmla="*/ 2404032 w 3079941"/>
                  <a:gd name="connsiteY354" fmla="*/ 767431 h 1160647"/>
                  <a:gd name="connsiteX355" fmla="*/ 2404032 w 3079941"/>
                  <a:gd name="connsiteY355" fmla="*/ 588004 h 1160647"/>
                  <a:gd name="connsiteX356" fmla="*/ 2410112 w 3079941"/>
                  <a:gd name="connsiteY356" fmla="*/ 581518 h 1160647"/>
                  <a:gd name="connsiteX357" fmla="*/ 2483073 w 3079941"/>
                  <a:gd name="connsiteY357" fmla="*/ 581518 h 1160647"/>
                  <a:gd name="connsiteX358" fmla="*/ 2483073 w 3079941"/>
                  <a:gd name="connsiteY358" fmla="*/ 590166 h 1160647"/>
                  <a:gd name="connsiteX359" fmla="*/ 2493206 w 3079941"/>
                  <a:gd name="connsiteY359" fmla="*/ 590166 h 1160647"/>
                  <a:gd name="connsiteX360" fmla="*/ 2493206 w 3079941"/>
                  <a:gd name="connsiteY360" fmla="*/ 704740 h 1160647"/>
                  <a:gd name="connsiteX361" fmla="*/ 2515500 w 3079941"/>
                  <a:gd name="connsiteY361" fmla="*/ 704740 h 1160647"/>
                  <a:gd name="connsiteX362" fmla="*/ 2515500 w 3079941"/>
                  <a:gd name="connsiteY362" fmla="*/ 637725 h 1160647"/>
                  <a:gd name="connsiteX363" fmla="*/ 2541847 w 3079941"/>
                  <a:gd name="connsiteY363" fmla="*/ 637725 h 1160647"/>
                  <a:gd name="connsiteX364" fmla="*/ 2545900 w 3079941"/>
                  <a:gd name="connsiteY364" fmla="*/ 633401 h 1160647"/>
                  <a:gd name="connsiteX365" fmla="*/ 2554007 w 3079941"/>
                  <a:gd name="connsiteY365" fmla="*/ 633401 h 1160647"/>
                  <a:gd name="connsiteX366" fmla="*/ 2558060 w 3079941"/>
                  <a:gd name="connsiteY366" fmla="*/ 637725 h 1160647"/>
                  <a:gd name="connsiteX367" fmla="*/ 2580354 w 3079941"/>
                  <a:gd name="connsiteY367" fmla="*/ 637725 h 1160647"/>
                  <a:gd name="connsiteX368" fmla="*/ 2580354 w 3079941"/>
                  <a:gd name="connsiteY368" fmla="*/ 520989 h 1160647"/>
                  <a:gd name="connsiteX369" fmla="*/ 2637101 w 3079941"/>
                  <a:gd name="connsiteY369" fmla="*/ 510180 h 1160647"/>
                  <a:gd name="connsiteX370" fmla="*/ 2637101 w 3079941"/>
                  <a:gd name="connsiteY370" fmla="*/ 511261 h 1160647"/>
                  <a:gd name="connsiteX371" fmla="*/ 2637101 w 3079941"/>
                  <a:gd name="connsiteY371" fmla="*/ 518827 h 1160647"/>
                  <a:gd name="connsiteX372" fmla="*/ 2663448 w 3079941"/>
                  <a:gd name="connsiteY372" fmla="*/ 518827 h 1160647"/>
                  <a:gd name="connsiteX373" fmla="*/ 2663448 w 3079941"/>
                  <a:gd name="connsiteY373" fmla="*/ 773917 h 1160647"/>
                  <a:gd name="connsiteX374" fmla="*/ 2685742 w 3079941"/>
                  <a:gd name="connsiteY374" fmla="*/ 773917 h 1160647"/>
                  <a:gd name="connsiteX375" fmla="*/ 2685742 w 3079941"/>
                  <a:gd name="connsiteY375" fmla="*/ 769593 h 1160647"/>
                  <a:gd name="connsiteX376" fmla="*/ 2697902 w 3079941"/>
                  <a:gd name="connsiteY376" fmla="*/ 769593 h 1160647"/>
                  <a:gd name="connsiteX377" fmla="*/ 2697902 w 3079941"/>
                  <a:gd name="connsiteY377" fmla="*/ 773917 h 1160647"/>
                  <a:gd name="connsiteX378" fmla="*/ 2722222 w 3079941"/>
                  <a:gd name="connsiteY378" fmla="*/ 773917 h 1160647"/>
                  <a:gd name="connsiteX379" fmla="*/ 2722222 w 3079941"/>
                  <a:gd name="connsiteY379" fmla="*/ 760946 h 1160647"/>
                  <a:gd name="connsiteX380" fmla="*/ 2750596 w 3079941"/>
                  <a:gd name="connsiteY380" fmla="*/ 760946 h 1160647"/>
                  <a:gd name="connsiteX381" fmla="*/ 2762756 w 3079941"/>
                  <a:gd name="connsiteY381" fmla="*/ 756622 h 1160647"/>
                  <a:gd name="connsiteX382" fmla="*/ 2783023 w 3079941"/>
                  <a:gd name="connsiteY382" fmla="*/ 760946 h 1160647"/>
                  <a:gd name="connsiteX383" fmla="*/ 2783023 w 3079941"/>
                  <a:gd name="connsiteY383" fmla="*/ 743652 h 1160647"/>
                  <a:gd name="connsiteX384" fmla="*/ 2791130 w 3079941"/>
                  <a:gd name="connsiteY384" fmla="*/ 743652 h 1160647"/>
                  <a:gd name="connsiteX385" fmla="*/ 2791130 w 3079941"/>
                  <a:gd name="connsiteY385" fmla="*/ 730681 h 1160647"/>
                  <a:gd name="connsiteX386" fmla="*/ 2847877 w 3079941"/>
                  <a:gd name="connsiteY386" fmla="*/ 730681 h 1160647"/>
                  <a:gd name="connsiteX387" fmla="*/ 2847877 w 3079941"/>
                  <a:gd name="connsiteY387" fmla="*/ 700416 h 1160647"/>
                  <a:gd name="connsiteX388" fmla="*/ 2866117 w 3079941"/>
                  <a:gd name="connsiteY388" fmla="*/ 700416 h 1160647"/>
                  <a:gd name="connsiteX389" fmla="*/ 2866117 w 3079941"/>
                  <a:gd name="connsiteY389" fmla="*/ 693931 h 1160647"/>
                  <a:gd name="connsiteX390" fmla="*/ 2878277 w 3079941"/>
                  <a:gd name="connsiteY390" fmla="*/ 693931 h 1160647"/>
                  <a:gd name="connsiteX391" fmla="*/ 2878277 w 3079941"/>
                  <a:gd name="connsiteY391" fmla="*/ 700416 h 1160647"/>
                  <a:gd name="connsiteX392" fmla="*/ 2894491 w 3079941"/>
                  <a:gd name="connsiteY392" fmla="*/ 700416 h 1160647"/>
                  <a:gd name="connsiteX393" fmla="*/ 2894491 w 3079941"/>
                  <a:gd name="connsiteY393" fmla="*/ 750137 h 1160647"/>
                  <a:gd name="connsiteX394" fmla="*/ 2926918 w 3079941"/>
                  <a:gd name="connsiteY394" fmla="*/ 750137 h 1160647"/>
                  <a:gd name="connsiteX395" fmla="*/ 2926918 w 3079941"/>
                  <a:gd name="connsiteY395" fmla="*/ 724196 h 1160647"/>
                  <a:gd name="connsiteX396" fmla="*/ 2965425 w 3079941"/>
                  <a:gd name="connsiteY396" fmla="*/ 724196 h 1160647"/>
                  <a:gd name="connsiteX397" fmla="*/ 2965425 w 3079941"/>
                  <a:gd name="connsiteY397" fmla="*/ 693931 h 1160647"/>
                  <a:gd name="connsiteX398" fmla="*/ 3014066 w 3079941"/>
                  <a:gd name="connsiteY398" fmla="*/ 693931 h 1160647"/>
                  <a:gd name="connsiteX399" fmla="*/ 3014066 w 3079941"/>
                  <a:gd name="connsiteY399" fmla="*/ 805087 h 1160647"/>
                  <a:gd name="connsiteX400" fmla="*/ 3014066 w 3079941"/>
                  <a:gd name="connsiteY400" fmla="*/ 818866 h 1160647"/>
                  <a:gd name="connsiteX401" fmla="*/ 3079941 w 3079941"/>
                  <a:gd name="connsiteY401" fmla="*/ 818866 h 1160647"/>
                  <a:gd name="connsiteX402" fmla="*/ 3079941 w 3079941"/>
                  <a:gd name="connsiteY402" fmla="*/ 1160647 h 1160647"/>
                  <a:gd name="connsiteX403" fmla="*/ 200958 w 3079941"/>
                  <a:gd name="connsiteY403" fmla="*/ 1160647 h 1160647"/>
                  <a:gd name="connsiteX404" fmla="*/ 200958 w 3079941"/>
                  <a:gd name="connsiteY404" fmla="*/ 1126882 h 1160647"/>
                  <a:gd name="connsiteX405" fmla="*/ 0 w 3079941"/>
                  <a:gd name="connsiteY405" fmla="*/ 1126882 h 1160647"/>
                  <a:gd name="connsiteX406" fmla="*/ 0 w 3079941"/>
                  <a:gd name="connsiteY406" fmla="*/ 915339 h 1160647"/>
                  <a:gd name="connsiteX407" fmla="*/ 103377 w 3079941"/>
                  <a:gd name="connsiteY407" fmla="*/ 915339 h 1160647"/>
                  <a:gd name="connsiteX408" fmla="*/ 103377 w 3079941"/>
                  <a:gd name="connsiteY408" fmla="*/ 886329 h 1160647"/>
                  <a:gd name="connsiteX409" fmla="*/ 55096 w 3079941"/>
                  <a:gd name="connsiteY409" fmla="*/ 886329 h 1160647"/>
                  <a:gd name="connsiteX410" fmla="*/ 55096 w 3079941"/>
                  <a:gd name="connsiteY410" fmla="*/ 724196 h 1160647"/>
                  <a:gd name="connsiteX411" fmla="*/ 75363 w 3079941"/>
                  <a:gd name="connsiteY411" fmla="*/ 724196 h 1160647"/>
                  <a:gd name="connsiteX412" fmla="*/ 75870 w 3079941"/>
                  <a:gd name="connsiteY412" fmla="*/ 723115 h 1160647"/>
                  <a:gd name="connsiteX413" fmla="*/ 79416 w 3079941"/>
                  <a:gd name="connsiteY413" fmla="*/ 715549 h 1160647"/>
                  <a:gd name="connsiteX414" fmla="*/ 81190 w 3079941"/>
                  <a:gd name="connsiteY414" fmla="*/ 715819 h 1160647"/>
                  <a:gd name="connsiteX415" fmla="*/ 93603 w 3079941"/>
                  <a:gd name="connsiteY415" fmla="*/ 717710 h 1160647"/>
                  <a:gd name="connsiteX416" fmla="*/ 94110 w 3079941"/>
                  <a:gd name="connsiteY416" fmla="*/ 719062 h 1160647"/>
                  <a:gd name="connsiteX417" fmla="*/ 97656 w 3079941"/>
                  <a:gd name="connsiteY417" fmla="*/ 728519 h 1160647"/>
                  <a:gd name="connsiteX418" fmla="*/ 124003 w 3079941"/>
                  <a:gd name="connsiteY418" fmla="*/ 730681 h 1160647"/>
                  <a:gd name="connsiteX419" fmla="*/ 124003 w 3079941"/>
                  <a:gd name="connsiteY419" fmla="*/ 607460 h 1160647"/>
                  <a:gd name="connsiteX420" fmla="*/ 126030 w 3079941"/>
                  <a:gd name="connsiteY420" fmla="*/ 607460 h 1160647"/>
                  <a:gd name="connsiteX421" fmla="*/ 140217 w 3079941"/>
                  <a:gd name="connsiteY421" fmla="*/ 607460 h 1160647"/>
                  <a:gd name="connsiteX422" fmla="*/ 140217 w 3079941"/>
                  <a:gd name="connsiteY422" fmla="*/ 471268 h 1160647"/>
                  <a:gd name="connsiteX423" fmla="*/ 141990 w 3079941"/>
                  <a:gd name="connsiteY423" fmla="*/ 471268 h 1160647"/>
                  <a:gd name="connsiteX424" fmla="*/ 154404 w 3079941"/>
                  <a:gd name="connsiteY424" fmla="*/ 471268 h 1160647"/>
                  <a:gd name="connsiteX425" fmla="*/ 154404 w 3079941"/>
                  <a:gd name="connsiteY425" fmla="*/ 356694 h 1160647"/>
                  <a:gd name="connsiteX426" fmla="*/ 158457 w 3079941"/>
                  <a:gd name="connsiteY426" fmla="*/ 328590 h 1160647"/>
                  <a:gd name="connsiteX427" fmla="*/ 160484 w 3079941"/>
                  <a:gd name="connsiteY427" fmla="*/ 328590 h 1160647"/>
                  <a:gd name="connsiteX428" fmla="*/ 174671 w 3079941"/>
                  <a:gd name="connsiteY428" fmla="*/ 328590 h 1160647"/>
                  <a:gd name="connsiteX429" fmla="*/ 211151 w 3079941"/>
                  <a:gd name="connsiteY429" fmla="*/ 246443 h 1160647"/>
                  <a:gd name="connsiteX430" fmla="*/ 215205 w 3079941"/>
                  <a:gd name="connsiteY430" fmla="*/ 0 h 1160647"/>
                  <a:gd name="connsiteX0" fmla="*/ 215205 w 3079941"/>
                  <a:gd name="connsiteY0" fmla="*/ 0 h 1160647"/>
                  <a:gd name="connsiteX1" fmla="*/ 217231 w 3079941"/>
                  <a:gd name="connsiteY1" fmla="*/ 246443 h 1160647"/>
                  <a:gd name="connsiteX2" fmla="*/ 255738 w 3079941"/>
                  <a:gd name="connsiteY2" fmla="*/ 326429 h 1160647"/>
                  <a:gd name="connsiteX3" fmla="*/ 257765 w 3079941"/>
                  <a:gd name="connsiteY3" fmla="*/ 326429 h 1160647"/>
                  <a:gd name="connsiteX4" fmla="*/ 271952 w 3079941"/>
                  <a:gd name="connsiteY4" fmla="*/ 326429 h 1160647"/>
                  <a:gd name="connsiteX5" fmla="*/ 271952 w 3079941"/>
                  <a:gd name="connsiteY5" fmla="*/ 350208 h 1160647"/>
                  <a:gd name="connsiteX6" fmla="*/ 272459 w 3079941"/>
                  <a:gd name="connsiteY6" fmla="*/ 351019 h 1160647"/>
                  <a:gd name="connsiteX7" fmla="*/ 276005 w 3079941"/>
                  <a:gd name="connsiteY7" fmla="*/ 356694 h 1160647"/>
                  <a:gd name="connsiteX8" fmla="*/ 276005 w 3079941"/>
                  <a:gd name="connsiteY8" fmla="*/ 471268 h 1160647"/>
                  <a:gd name="connsiteX9" fmla="*/ 278285 w 3079941"/>
                  <a:gd name="connsiteY9" fmla="*/ 471268 h 1160647"/>
                  <a:gd name="connsiteX10" fmla="*/ 294246 w 3079941"/>
                  <a:gd name="connsiteY10" fmla="*/ 471268 h 1160647"/>
                  <a:gd name="connsiteX11" fmla="*/ 294246 w 3079941"/>
                  <a:gd name="connsiteY11" fmla="*/ 611783 h 1160647"/>
                  <a:gd name="connsiteX12" fmla="*/ 295766 w 3079941"/>
                  <a:gd name="connsiteY12" fmla="*/ 611513 h 1160647"/>
                  <a:gd name="connsiteX13" fmla="*/ 306406 w 3079941"/>
                  <a:gd name="connsiteY13" fmla="*/ 609622 h 1160647"/>
                  <a:gd name="connsiteX14" fmla="*/ 304379 w 3079941"/>
                  <a:gd name="connsiteY14" fmla="*/ 698254 h 1160647"/>
                  <a:gd name="connsiteX15" fmla="*/ 305899 w 3079941"/>
                  <a:gd name="connsiteY15" fmla="*/ 698525 h 1160647"/>
                  <a:gd name="connsiteX16" fmla="*/ 316539 w 3079941"/>
                  <a:gd name="connsiteY16" fmla="*/ 700416 h 1160647"/>
                  <a:gd name="connsiteX17" fmla="*/ 316792 w 3079941"/>
                  <a:gd name="connsiteY17" fmla="*/ 701227 h 1160647"/>
                  <a:gd name="connsiteX18" fmla="*/ 318566 w 3079941"/>
                  <a:gd name="connsiteY18" fmla="*/ 706902 h 1160647"/>
                  <a:gd name="connsiteX19" fmla="*/ 319326 w 3079941"/>
                  <a:gd name="connsiteY19" fmla="*/ 704470 h 1160647"/>
                  <a:gd name="connsiteX20" fmla="*/ 324646 w 3079941"/>
                  <a:gd name="connsiteY20" fmla="*/ 687446 h 1160647"/>
                  <a:gd name="connsiteX21" fmla="*/ 326419 w 3079941"/>
                  <a:gd name="connsiteY21" fmla="*/ 687446 h 1160647"/>
                  <a:gd name="connsiteX22" fmla="*/ 338833 w 3079941"/>
                  <a:gd name="connsiteY22" fmla="*/ 687446 h 1160647"/>
                  <a:gd name="connsiteX23" fmla="*/ 338833 w 3079941"/>
                  <a:gd name="connsiteY23" fmla="*/ 719872 h 1160647"/>
                  <a:gd name="connsiteX24" fmla="*/ 339846 w 3079941"/>
                  <a:gd name="connsiteY24" fmla="*/ 720413 h 1160647"/>
                  <a:gd name="connsiteX25" fmla="*/ 346940 w 3079941"/>
                  <a:gd name="connsiteY25" fmla="*/ 724196 h 1160647"/>
                  <a:gd name="connsiteX26" fmla="*/ 346940 w 3079941"/>
                  <a:gd name="connsiteY26" fmla="*/ 725547 h 1160647"/>
                  <a:gd name="connsiteX27" fmla="*/ 346940 w 3079941"/>
                  <a:gd name="connsiteY27" fmla="*/ 735005 h 1160647"/>
                  <a:gd name="connsiteX28" fmla="*/ 391527 w 3079941"/>
                  <a:gd name="connsiteY28" fmla="*/ 735005 h 1160647"/>
                  <a:gd name="connsiteX29" fmla="*/ 391527 w 3079941"/>
                  <a:gd name="connsiteY29" fmla="*/ 736086 h 1160647"/>
                  <a:gd name="connsiteX30" fmla="*/ 391527 w 3079941"/>
                  <a:gd name="connsiteY30" fmla="*/ 743652 h 1160647"/>
                  <a:gd name="connsiteX31" fmla="*/ 393553 w 3079941"/>
                  <a:gd name="connsiteY31" fmla="*/ 743652 h 1160647"/>
                  <a:gd name="connsiteX32" fmla="*/ 407740 w 3079941"/>
                  <a:gd name="connsiteY32" fmla="*/ 743652 h 1160647"/>
                  <a:gd name="connsiteX33" fmla="*/ 407740 w 3079941"/>
                  <a:gd name="connsiteY33" fmla="*/ 713387 h 1160647"/>
                  <a:gd name="connsiteX34" fmla="*/ 452327 w 3079941"/>
                  <a:gd name="connsiteY34" fmla="*/ 713387 h 1160647"/>
                  <a:gd name="connsiteX35" fmla="*/ 452327 w 3079941"/>
                  <a:gd name="connsiteY35" fmla="*/ 712036 h 1160647"/>
                  <a:gd name="connsiteX36" fmla="*/ 452327 w 3079941"/>
                  <a:gd name="connsiteY36" fmla="*/ 702578 h 1160647"/>
                  <a:gd name="connsiteX37" fmla="*/ 453341 w 3079941"/>
                  <a:gd name="connsiteY37" fmla="*/ 702578 h 1160647"/>
                  <a:gd name="connsiteX38" fmla="*/ 460434 w 3079941"/>
                  <a:gd name="connsiteY38" fmla="*/ 702578 h 1160647"/>
                  <a:gd name="connsiteX39" fmla="*/ 460434 w 3079941"/>
                  <a:gd name="connsiteY39" fmla="*/ 700687 h 1160647"/>
                  <a:gd name="connsiteX40" fmla="*/ 460434 w 3079941"/>
                  <a:gd name="connsiteY40" fmla="*/ 687446 h 1160647"/>
                  <a:gd name="connsiteX41" fmla="*/ 461194 w 3079941"/>
                  <a:gd name="connsiteY41" fmla="*/ 687446 h 1160647"/>
                  <a:gd name="connsiteX42" fmla="*/ 466514 w 3079941"/>
                  <a:gd name="connsiteY42" fmla="*/ 687446 h 1160647"/>
                  <a:gd name="connsiteX43" fmla="*/ 466514 w 3079941"/>
                  <a:gd name="connsiteY43" fmla="*/ 686365 h 1160647"/>
                  <a:gd name="connsiteX44" fmla="*/ 466514 w 3079941"/>
                  <a:gd name="connsiteY44" fmla="*/ 678798 h 1160647"/>
                  <a:gd name="connsiteX45" fmla="*/ 468541 w 3079941"/>
                  <a:gd name="connsiteY45" fmla="*/ 678798 h 1160647"/>
                  <a:gd name="connsiteX46" fmla="*/ 482728 w 3079941"/>
                  <a:gd name="connsiteY46" fmla="*/ 678798 h 1160647"/>
                  <a:gd name="connsiteX47" fmla="*/ 482728 w 3079941"/>
                  <a:gd name="connsiteY47" fmla="*/ 679879 h 1160647"/>
                  <a:gd name="connsiteX48" fmla="*/ 482728 w 3079941"/>
                  <a:gd name="connsiteY48" fmla="*/ 687446 h 1160647"/>
                  <a:gd name="connsiteX49" fmla="*/ 505021 w 3079941"/>
                  <a:gd name="connsiteY49" fmla="*/ 687446 h 1160647"/>
                  <a:gd name="connsiteX50" fmla="*/ 505021 w 3079941"/>
                  <a:gd name="connsiteY50" fmla="*/ 685554 h 1160647"/>
                  <a:gd name="connsiteX51" fmla="*/ 505021 w 3079941"/>
                  <a:gd name="connsiteY51" fmla="*/ 672313 h 1160647"/>
                  <a:gd name="connsiteX52" fmla="*/ 506795 w 3079941"/>
                  <a:gd name="connsiteY52" fmla="*/ 672313 h 1160647"/>
                  <a:gd name="connsiteX53" fmla="*/ 519208 w 3079941"/>
                  <a:gd name="connsiteY53" fmla="*/ 672313 h 1160647"/>
                  <a:gd name="connsiteX54" fmla="*/ 519208 w 3079941"/>
                  <a:gd name="connsiteY54" fmla="*/ 696093 h 1160647"/>
                  <a:gd name="connsiteX55" fmla="*/ 520222 w 3079941"/>
                  <a:gd name="connsiteY55" fmla="*/ 696093 h 1160647"/>
                  <a:gd name="connsiteX56" fmla="*/ 527315 w 3079941"/>
                  <a:gd name="connsiteY56" fmla="*/ 696093 h 1160647"/>
                  <a:gd name="connsiteX57" fmla="*/ 527315 w 3079941"/>
                  <a:gd name="connsiteY57" fmla="*/ 695012 h 1160647"/>
                  <a:gd name="connsiteX58" fmla="*/ 527315 w 3079941"/>
                  <a:gd name="connsiteY58" fmla="*/ 687446 h 1160647"/>
                  <a:gd name="connsiteX59" fmla="*/ 529088 w 3079941"/>
                  <a:gd name="connsiteY59" fmla="*/ 687446 h 1160647"/>
                  <a:gd name="connsiteX60" fmla="*/ 541502 w 3079941"/>
                  <a:gd name="connsiteY60" fmla="*/ 687446 h 1160647"/>
                  <a:gd name="connsiteX61" fmla="*/ 541502 w 3079941"/>
                  <a:gd name="connsiteY61" fmla="*/ 713387 h 1160647"/>
                  <a:gd name="connsiteX62" fmla="*/ 543529 w 3079941"/>
                  <a:gd name="connsiteY62" fmla="*/ 713387 h 1160647"/>
                  <a:gd name="connsiteX63" fmla="*/ 557715 w 3079941"/>
                  <a:gd name="connsiteY63" fmla="*/ 713387 h 1160647"/>
                  <a:gd name="connsiteX64" fmla="*/ 557715 w 3079941"/>
                  <a:gd name="connsiteY64" fmla="*/ 715008 h 1160647"/>
                  <a:gd name="connsiteX65" fmla="*/ 557715 w 3079941"/>
                  <a:gd name="connsiteY65" fmla="*/ 726358 h 1160647"/>
                  <a:gd name="connsiteX66" fmla="*/ 558475 w 3079941"/>
                  <a:gd name="connsiteY66" fmla="*/ 726358 h 1160647"/>
                  <a:gd name="connsiteX67" fmla="*/ 563796 w 3079941"/>
                  <a:gd name="connsiteY67" fmla="*/ 726358 h 1160647"/>
                  <a:gd name="connsiteX68" fmla="*/ 563796 w 3079941"/>
                  <a:gd name="connsiteY68" fmla="*/ 725547 h 1160647"/>
                  <a:gd name="connsiteX69" fmla="*/ 563796 w 3079941"/>
                  <a:gd name="connsiteY69" fmla="*/ 719872 h 1160647"/>
                  <a:gd name="connsiteX70" fmla="*/ 594196 w 3079941"/>
                  <a:gd name="connsiteY70" fmla="*/ 719872 h 1160647"/>
                  <a:gd name="connsiteX71" fmla="*/ 594196 w 3079941"/>
                  <a:gd name="connsiteY71" fmla="*/ 743652 h 1160647"/>
                  <a:gd name="connsiteX72" fmla="*/ 595209 w 3079941"/>
                  <a:gd name="connsiteY72" fmla="*/ 743652 h 1160647"/>
                  <a:gd name="connsiteX73" fmla="*/ 602303 w 3079941"/>
                  <a:gd name="connsiteY73" fmla="*/ 743652 h 1160647"/>
                  <a:gd name="connsiteX74" fmla="*/ 602303 w 3079941"/>
                  <a:gd name="connsiteY74" fmla="*/ 744733 h 1160647"/>
                  <a:gd name="connsiteX75" fmla="*/ 602303 w 3079941"/>
                  <a:gd name="connsiteY75" fmla="*/ 752299 h 1160647"/>
                  <a:gd name="connsiteX76" fmla="*/ 603063 w 3079941"/>
                  <a:gd name="connsiteY76" fmla="*/ 752299 h 1160647"/>
                  <a:gd name="connsiteX77" fmla="*/ 608383 w 3079941"/>
                  <a:gd name="connsiteY77" fmla="*/ 752299 h 1160647"/>
                  <a:gd name="connsiteX78" fmla="*/ 608383 w 3079941"/>
                  <a:gd name="connsiteY78" fmla="*/ 750137 h 1160647"/>
                  <a:gd name="connsiteX79" fmla="*/ 608383 w 3079941"/>
                  <a:gd name="connsiteY79" fmla="*/ 735005 h 1160647"/>
                  <a:gd name="connsiteX80" fmla="*/ 609396 w 3079941"/>
                  <a:gd name="connsiteY80" fmla="*/ 735005 h 1160647"/>
                  <a:gd name="connsiteX81" fmla="*/ 616490 w 3079941"/>
                  <a:gd name="connsiteY81" fmla="*/ 735005 h 1160647"/>
                  <a:gd name="connsiteX82" fmla="*/ 616490 w 3079941"/>
                  <a:gd name="connsiteY82" fmla="*/ 736086 h 1160647"/>
                  <a:gd name="connsiteX83" fmla="*/ 616490 w 3079941"/>
                  <a:gd name="connsiteY83" fmla="*/ 743652 h 1160647"/>
                  <a:gd name="connsiteX84" fmla="*/ 621810 w 3079941"/>
                  <a:gd name="connsiteY84" fmla="*/ 741659 h 1160647"/>
                  <a:gd name="connsiteX85" fmla="*/ 622570 w 3079941"/>
                  <a:gd name="connsiteY85" fmla="*/ 740679 h 1160647"/>
                  <a:gd name="connsiteX86" fmla="*/ 622570 w 3079941"/>
                  <a:gd name="connsiteY86" fmla="*/ 735005 h 1160647"/>
                  <a:gd name="connsiteX87" fmla="*/ 661077 w 3079941"/>
                  <a:gd name="connsiteY87" fmla="*/ 735005 h 1160647"/>
                  <a:gd name="connsiteX88" fmla="*/ 661077 w 3079941"/>
                  <a:gd name="connsiteY88" fmla="*/ 758784 h 1160647"/>
                  <a:gd name="connsiteX89" fmla="*/ 663103 w 3079941"/>
                  <a:gd name="connsiteY89" fmla="*/ 758784 h 1160647"/>
                  <a:gd name="connsiteX90" fmla="*/ 677290 w 3079941"/>
                  <a:gd name="connsiteY90" fmla="*/ 758784 h 1160647"/>
                  <a:gd name="connsiteX91" fmla="*/ 677290 w 3079941"/>
                  <a:gd name="connsiteY91" fmla="*/ 759865 h 1160647"/>
                  <a:gd name="connsiteX92" fmla="*/ 677290 w 3079941"/>
                  <a:gd name="connsiteY92" fmla="*/ 767431 h 1160647"/>
                  <a:gd name="connsiteX93" fmla="*/ 679064 w 3079941"/>
                  <a:gd name="connsiteY93" fmla="*/ 767431 h 1160647"/>
                  <a:gd name="connsiteX94" fmla="*/ 691477 w 3079941"/>
                  <a:gd name="connsiteY94" fmla="*/ 767431 h 1160647"/>
                  <a:gd name="connsiteX95" fmla="*/ 691477 w 3079941"/>
                  <a:gd name="connsiteY95" fmla="*/ 743652 h 1160647"/>
                  <a:gd name="connsiteX96" fmla="*/ 692490 w 3079941"/>
                  <a:gd name="connsiteY96" fmla="*/ 743652 h 1160647"/>
                  <a:gd name="connsiteX97" fmla="*/ 699584 w 3079941"/>
                  <a:gd name="connsiteY97" fmla="*/ 743652 h 1160647"/>
                  <a:gd name="connsiteX98" fmla="*/ 699584 w 3079941"/>
                  <a:gd name="connsiteY98" fmla="*/ 711225 h 1160647"/>
                  <a:gd name="connsiteX99" fmla="*/ 700597 w 3079941"/>
                  <a:gd name="connsiteY99" fmla="*/ 711225 h 1160647"/>
                  <a:gd name="connsiteX100" fmla="*/ 707691 w 3079941"/>
                  <a:gd name="connsiteY100" fmla="*/ 711225 h 1160647"/>
                  <a:gd name="connsiteX101" fmla="*/ 707691 w 3079941"/>
                  <a:gd name="connsiteY101" fmla="*/ 709334 h 1160647"/>
                  <a:gd name="connsiteX102" fmla="*/ 707691 w 3079941"/>
                  <a:gd name="connsiteY102" fmla="*/ 696093 h 1160647"/>
                  <a:gd name="connsiteX103" fmla="*/ 706424 w 3079941"/>
                  <a:gd name="connsiteY103" fmla="*/ 694471 h 1160647"/>
                  <a:gd name="connsiteX104" fmla="*/ 711744 w 3079941"/>
                  <a:gd name="connsiteY104" fmla="*/ 683122 h 1160647"/>
                  <a:gd name="connsiteX105" fmla="*/ 719851 w 3079941"/>
                  <a:gd name="connsiteY105" fmla="*/ 711225 h 1160647"/>
                  <a:gd name="connsiteX106" fmla="*/ 720611 w 3079941"/>
                  <a:gd name="connsiteY106" fmla="*/ 711225 h 1160647"/>
                  <a:gd name="connsiteX107" fmla="*/ 725931 w 3079941"/>
                  <a:gd name="connsiteY107" fmla="*/ 711225 h 1160647"/>
                  <a:gd name="connsiteX108" fmla="*/ 725931 w 3079941"/>
                  <a:gd name="connsiteY108" fmla="*/ 605298 h 1160647"/>
                  <a:gd name="connsiteX109" fmla="*/ 727451 w 3079941"/>
                  <a:gd name="connsiteY109" fmla="*/ 605298 h 1160647"/>
                  <a:gd name="connsiteX110" fmla="*/ 738091 w 3079941"/>
                  <a:gd name="connsiteY110" fmla="*/ 605298 h 1160647"/>
                  <a:gd name="connsiteX111" fmla="*/ 738091 w 3079941"/>
                  <a:gd name="connsiteY111" fmla="*/ 557739 h 1160647"/>
                  <a:gd name="connsiteX112" fmla="*/ 764438 w 3079941"/>
                  <a:gd name="connsiteY112" fmla="*/ 557739 h 1160647"/>
                  <a:gd name="connsiteX113" fmla="*/ 764438 w 3079941"/>
                  <a:gd name="connsiteY113" fmla="*/ 536121 h 1160647"/>
                  <a:gd name="connsiteX114" fmla="*/ 798892 w 3079941"/>
                  <a:gd name="connsiteY114" fmla="*/ 536121 h 1160647"/>
                  <a:gd name="connsiteX115" fmla="*/ 798892 w 3079941"/>
                  <a:gd name="connsiteY115" fmla="*/ 538553 h 1160647"/>
                  <a:gd name="connsiteX116" fmla="*/ 798892 w 3079941"/>
                  <a:gd name="connsiteY116" fmla="*/ 555577 h 1160647"/>
                  <a:gd name="connsiteX117" fmla="*/ 801172 w 3079941"/>
                  <a:gd name="connsiteY117" fmla="*/ 555577 h 1160647"/>
                  <a:gd name="connsiteX118" fmla="*/ 817132 w 3079941"/>
                  <a:gd name="connsiteY118" fmla="*/ 555577 h 1160647"/>
                  <a:gd name="connsiteX119" fmla="*/ 817132 w 3079941"/>
                  <a:gd name="connsiteY119" fmla="*/ 603136 h 1160647"/>
                  <a:gd name="connsiteX120" fmla="*/ 818145 w 3079941"/>
                  <a:gd name="connsiteY120" fmla="*/ 603136 h 1160647"/>
                  <a:gd name="connsiteX121" fmla="*/ 825239 w 3079941"/>
                  <a:gd name="connsiteY121" fmla="*/ 603136 h 1160647"/>
                  <a:gd name="connsiteX122" fmla="*/ 839426 w 3079941"/>
                  <a:gd name="connsiteY122" fmla="*/ 607460 h 1160647"/>
                  <a:gd name="connsiteX123" fmla="*/ 839426 w 3079941"/>
                  <a:gd name="connsiteY123" fmla="*/ 646372 h 1160647"/>
                  <a:gd name="connsiteX124" fmla="*/ 840439 w 3079941"/>
                  <a:gd name="connsiteY124" fmla="*/ 646372 h 1160647"/>
                  <a:gd name="connsiteX125" fmla="*/ 847532 w 3079941"/>
                  <a:gd name="connsiteY125" fmla="*/ 646372 h 1160647"/>
                  <a:gd name="connsiteX126" fmla="*/ 847532 w 3079941"/>
                  <a:gd name="connsiteY126" fmla="*/ 647993 h 1160647"/>
                  <a:gd name="connsiteX127" fmla="*/ 847532 w 3079941"/>
                  <a:gd name="connsiteY127" fmla="*/ 659342 h 1160647"/>
                  <a:gd name="connsiteX128" fmla="*/ 849559 w 3079941"/>
                  <a:gd name="connsiteY128" fmla="*/ 659342 h 1160647"/>
                  <a:gd name="connsiteX129" fmla="*/ 863746 w 3079941"/>
                  <a:gd name="connsiteY129" fmla="*/ 659342 h 1160647"/>
                  <a:gd name="connsiteX130" fmla="*/ 869826 w 3079941"/>
                  <a:gd name="connsiteY130" fmla="*/ 665828 h 1160647"/>
                  <a:gd name="connsiteX131" fmla="*/ 869826 w 3079941"/>
                  <a:gd name="connsiteY131" fmla="*/ 687446 h 1160647"/>
                  <a:gd name="connsiteX132" fmla="*/ 872106 w 3079941"/>
                  <a:gd name="connsiteY132" fmla="*/ 687446 h 1160647"/>
                  <a:gd name="connsiteX133" fmla="*/ 888066 w 3079941"/>
                  <a:gd name="connsiteY133" fmla="*/ 687446 h 1160647"/>
                  <a:gd name="connsiteX134" fmla="*/ 888066 w 3079941"/>
                  <a:gd name="connsiteY134" fmla="*/ 688526 h 1160647"/>
                  <a:gd name="connsiteX135" fmla="*/ 888066 w 3079941"/>
                  <a:gd name="connsiteY135" fmla="*/ 696093 h 1160647"/>
                  <a:gd name="connsiteX136" fmla="*/ 889333 w 3079941"/>
                  <a:gd name="connsiteY136" fmla="*/ 696093 h 1160647"/>
                  <a:gd name="connsiteX137" fmla="*/ 898200 w 3079941"/>
                  <a:gd name="connsiteY137" fmla="*/ 696093 h 1160647"/>
                  <a:gd name="connsiteX138" fmla="*/ 898200 w 3079941"/>
                  <a:gd name="connsiteY138" fmla="*/ 698254 h 1160647"/>
                  <a:gd name="connsiteX139" fmla="*/ 898200 w 3079941"/>
                  <a:gd name="connsiteY139" fmla="*/ 713387 h 1160647"/>
                  <a:gd name="connsiteX140" fmla="*/ 902253 w 3079941"/>
                  <a:gd name="connsiteY140" fmla="*/ 711495 h 1160647"/>
                  <a:gd name="connsiteX141" fmla="*/ 902253 w 3079941"/>
                  <a:gd name="connsiteY141" fmla="*/ 698254 h 1160647"/>
                  <a:gd name="connsiteX142" fmla="*/ 903266 w 3079941"/>
                  <a:gd name="connsiteY142" fmla="*/ 698254 h 1160647"/>
                  <a:gd name="connsiteX143" fmla="*/ 910360 w 3079941"/>
                  <a:gd name="connsiteY143" fmla="*/ 698254 h 1160647"/>
                  <a:gd name="connsiteX144" fmla="*/ 910360 w 3079941"/>
                  <a:gd name="connsiteY144" fmla="*/ 699876 h 1160647"/>
                  <a:gd name="connsiteX145" fmla="*/ 910360 w 3079941"/>
                  <a:gd name="connsiteY145" fmla="*/ 711225 h 1160647"/>
                  <a:gd name="connsiteX146" fmla="*/ 911120 w 3079941"/>
                  <a:gd name="connsiteY146" fmla="*/ 711225 h 1160647"/>
                  <a:gd name="connsiteX147" fmla="*/ 916440 w 3079941"/>
                  <a:gd name="connsiteY147" fmla="*/ 711225 h 1160647"/>
                  <a:gd name="connsiteX148" fmla="*/ 965080 w 3079941"/>
                  <a:gd name="connsiteY148" fmla="*/ 706902 h 1160647"/>
                  <a:gd name="connsiteX149" fmla="*/ 965080 w 3079941"/>
                  <a:gd name="connsiteY149" fmla="*/ 708253 h 1160647"/>
                  <a:gd name="connsiteX150" fmla="*/ 965080 w 3079941"/>
                  <a:gd name="connsiteY150" fmla="*/ 717710 h 1160647"/>
                  <a:gd name="connsiteX151" fmla="*/ 965840 w 3079941"/>
                  <a:gd name="connsiteY151" fmla="*/ 717710 h 1160647"/>
                  <a:gd name="connsiteX152" fmla="*/ 971161 w 3079941"/>
                  <a:gd name="connsiteY152" fmla="*/ 717710 h 1160647"/>
                  <a:gd name="connsiteX153" fmla="*/ 971161 w 3079941"/>
                  <a:gd name="connsiteY153" fmla="*/ 719872 h 1160647"/>
                  <a:gd name="connsiteX154" fmla="*/ 971161 w 3079941"/>
                  <a:gd name="connsiteY154" fmla="*/ 735005 h 1160647"/>
                  <a:gd name="connsiteX155" fmla="*/ 973187 w 3079941"/>
                  <a:gd name="connsiteY155" fmla="*/ 733654 h 1160647"/>
                  <a:gd name="connsiteX156" fmla="*/ 987374 w 3079941"/>
                  <a:gd name="connsiteY156" fmla="*/ 724196 h 1160647"/>
                  <a:gd name="connsiteX157" fmla="*/ 993454 w 3079941"/>
                  <a:gd name="connsiteY157" fmla="*/ 683122 h 1160647"/>
                  <a:gd name="connsiteX158" fmla="*/ 994214 w 3079941"/>
                  <a:gd name="connsiteY158" fmla="*/ 682852 h 1160647"/>
                  <a:gd name="connsiteX159" fmla="*/ 999534 w 3079941"/>
                  <a:gd name="connsiteY159" fmla="*/ 680960 h 1160647"/>
                  <a:gd name="connsiteX160" fmla="*/ 1001561 w 3079941"/>
                  <a:gd name="connsiteY160" fmla="*/ 611783 h 1160647"/>
                  <a:gd name="connsiteX161" fmla="*/ 1003588 w 3079941"/>
                  <a:gd name="connsiteY161" fmla="*/ 680960 h 1160647"/>
                  <a:gd name="connsiteX162" fmla="*/ 1004348 w 3079941"/>
                  <a:gd name="connsiteY162" fmla="*/ 681230 h 1160647"/>
                  <a:gd name="connsiteX163" fmla="*/ 1009668 w 3079941"/>
                  <a:gd name="connsiteY163" fmla="*/ 683122 h 1160647"/>
                  <a:gd name="connsiteX164" fmla="*/ 1009668 w 3079941"/>
                  <a:gd name="connsiteY164" fmla="*/ 596651 h 1160647"/>
                  <a:gd name="connsiteX165" fmla="*/ 1013721 w 3079941"/>
                  <a:gd name="connsiteY165" fmla="*/ 564224 h 1160647"/>
                  <a:gd name="connsiteX166" fmla="*/ 1052228 w 3079941"/>
                  <a:gd name="connsiteY166" fmla="*/ 564224 h 1160647"/>
                  <a:gd name="connsiteX167" fmla="*/ 1052228 w 3079941"/>
                  <a:gd name="connsiteY167" fmla="*/ 596651 h 1160647"/>
                  <a:gd name="connsiteX168" fmla="*/ 1052988 w 3079941"/>
                  <a:gd name="connsiteY168" fmla="*/ 596651 h 1160647"/>
                  <a:gd name="connsiteX169" fmla="*/ 1058308 w 3079941"/>
                  <a:gd name="connsiteY169" fmla="*/ 596651 h 1160647"/>
                  <a:gd name="connsiteX170" fmla="*/ 1058308 w 3079941"/>
                  <a:gd name="connsiteY170" fmla="*/ 514503 h 1160647"/>
                  <a:gd name="connsiteX171" fmla="*/ 1060082 w 3079941"/>
                  <a:gd name="connsiteY171" fmla="*/ 514503 h 1160647"/>
                  <a:gd name="connsiteX172" fmla="*/ 1072495 w 3079941"/>
                  <a:gd name="connsiteY172" fmla="*/ 514503 h 1160647"/>
                  <a:gd name="connsiteX173" fmla="*/ 1072495 w 3079941"/>
                  <a:gd name="connsiteY173" fmla="*/ 512612 h 1160647"/>
                  <a:gd name="connsiteX174" fmla="*/ 1072495 w 3079941"/>
                  <a:gd name="connsiteY174" fmla="*/ 499371 h 1160647"/>
                  <a:gd name="connsiteX175" fmla="*/ 1094789 w 3079941"/>
                  <a:gd name="connsiteY175" fmla="*/ 499371 h 1160647"/>
                  <a:gd name="connsiteX176" fmla="*/ 1094789 w 3079941"/>
                  <a:gd name="connsiteY176" fmla="*/ 498290 h 1160647"/>
                  <a:gd name="connsiteX177" fmla="*/ 1094789 w 3079941"/>
                  <a:gd name="connsiteY177" fmla="*/ 490724 h 1160647"/>
                  <a:gd name="connsiteX178" fmla="*/ 1096562 w 3079941"/>
                  <a:gd name="connsiteY178" fmla="*/ 490724 h 1160647"/>
                  <a:gd name="connsiteX179" fmla="*/ 1108976 w 3079941"/>
                  <a:gd name="connsiteY179" fmla="*/ 490724 h 1160647"/>
                  <a:gd name="connsiteX180" fmla="*/ 1108976 w 3079941"/>
                  <a:gd name="connsiteY180" fmla="*/ 491805 h 1160647"/>
                  <a:gd name="connsiteX181" fmla="*/ 1108976 w 3079941"/>
                  <a:gd name="connsiteY181" fmla="*/ 499371 h 1160647"/>
                  <a:gd name="connsiteX182" fmla="*/ 1109736 w 3079941"/>
                  <a:gd name="connsiteY182" fmla="*/ 499371 h 1160647"/>
                  <a:gd name="connsiteX183" fmla="*/ 1115056 w 3079941"/>
                  <a:gd name="connsiteY183" fmla="*/ 499371 h 1160647"/>
                  <a:gd name="connsiteX184" fmla="*/ 1125189 w 3079941"/>
                  <a:gd name="connsiteY184" fmla="*/ 495047 h 1160647"/>
                  <a:gd name="connsiteX185" fmla="*/ 1129242 w 3079941"/>
                  <a:gd name="connsiteY185" fmla="*/ 498290 h 1160647"/>
                  <a:gd name="connsiteX186" fmla="*/ 1129242 w 3079941"/>
                  <a:gd name="connsiteY186" fmla="*/ 490724 h 1160647"/>
                  <a:gd name="connsiteX187" fmla="*/ 1131522 w 3079941"/>
                  <a:gd name="connsiteY187" fmla="*/ 490724 h 1160647"/>
                  <a:gd name="connsiteX188" fmla="*/ 1147483 w 3079941"/>
                  <a:gd name="connsiteY188" fmla="*/ 490724 h 1160647"/>
                  <a:gd name="connsiteX189" fmla="*/ 1147483 w 3079941"/>
                  <a:gd name="connsiteY189" fmla="*/ 491805 h 1160647"/>
                  <a:gd name="connsiteX190" fmla="*/ 1147483 w 3079941"/>
                  <a:gd name="connsiteY190" fmla="*/ 499371 h 1160647"/>
                  <a:gd name="connsiteX191" fmla="*/ 1177883 w 3079941"/>
                  <a:gd name="connsiteY191" fmla="*/ 499371 h 1160647"/>
                  <a:gd name="connsiteX192" fmla="*/ 1177883 w 3079941"/>
                  <a:gd name="connsiteY192" fmla="*/ 500992 h 1160647"/>
                  <a:gd name="connsiteX193" fmla="*/ 1177883 w 3079941"/>
                  <a:gd name="connsiteY193" fmla="*/ 512342 h 1160647"/>
                  <a:gd name="connsiteX194" fmla="*/ 1204230 w 3079941"/>
                  <a:gd name="connsiteY194" fmla="*/ 512342 h 1160647"/>
                  <a:gd name="connsiteX195" fmla="*/ 1204230 w 3079941"/>
                  <a:gd name="connsiteY195" fmla="*/ 542606 h 1160647"/>
                  <a:gd name="connsiteX196" fmla="*/ 1204990 w 3079941"/>
                  <a:gd name="connsiteY196" fmla="*/ 542606 h 1160647"/>
                  <a:gd name="connsiteX197" fmla="*/ 1210310 w 3079941"/>
                  <a:gd name="connsiteY197" fmla="*/ 542606 h 1160647"/>
                  <a:gd name="connsiteX198" fmla="*/ 1210310 w 3079941"/>
                  <a:gd name="connsiteY198" fmla="*/ 543687 h 1160647"/>
                  <a:gd name="connsiteX199" fmla="*/ 1210310 w 3079941"/>
                  <a:gd name="connsiteY199" fmla="*/ 551254 h 1160647"/>
                  <a:gd name="connsiteX200" fmla="*/ 1214364 w 3079941"/>
                  <a:gd name="connsiteY200" fmla="*/ 581518 h 1160647"/>
                  <a:gd name="connsiteX201" fmla="*/ 1215124 w 3079941"/>
                  <a:gd name="connsiteY201" fmla="*/ 581518 h 1160647"/>
                  <a:gd name="connsiteX202" fmla="*/ 1220444 w 3079941"/>
                  <a:gd name="connsiteY202" fmla="*/ 581518 h 1160647"/>
                  <a:gd name="connsiteX203" fmla="*/ 1220444 w 3079941"/>
                  <a:gd name="connsiteY203" fmla="*/ 582329 h 1160647"/>
                  <a:gd name="connsiteX204" fmla="*/ 1220444 w 3079941"/>
                  <a:gd name="connsiteY204" fmla="*/ 588004 h 1160647"/>
                  <a:gd name="connsiteX205" fmla="*/ 1221457 w 3079941"/>
                  <a:gd name="connsiteY205" fmla="*/ 588004 h 1160647"/>
                  <a:gd name="connsiteX206" fmla="*/ 1228550 w 3079941"/>
                  <a:gd name="connsiteY206" fmla="*/ 588004 h 1160647"/>
                  <a:gd name="connsiteX207" fmla="*/ 1228550 w 3079941"/>
                  <a:gd name="connsiteY207" fmla="*/ 618269 h 1160647"/>
                  <a:gd name="connsiteX208" fmla="*/ 1230577 w 3079941"/>
                  <a:gd name="connsiteY208" fmla="*/ 618269 h 1160647"/>
                  <a:gd name="connsiteX209" fmla="*/ 1244764 w 3079941"/>
                  <a:gd name="connsiteY209" fmla="*/ 618269 h 1160647"/>
                  <a:gd name="connsiteX210" fmla="*/ 1244764 w 3079941"/>
                  <a:gd name="connsiteY210" fmla="*/ 642048 h 1160647"/>
                  <a:gd name="connsiteX211" fmla="*/ 1246791 w 3079941"/>
                  <a:gd name="connsiteY211" fmla="*/ 643669 h 1160647"/>
                  <a:gd name="connsiteX212" fmla="*/ 1246791 w 3079941"/>
                  <a:gd name="connsiteY212" fmla="*/ 655019 h 1160647"/>
                  <a:gd name="connsiteX213" fmla="*/ 1247551 w 3079941"/>
                  <a:gd name="connsiteY213" fmla="*/ 655019 h 1160647"/>
                  <a:gd name="connsiteX214" fmla="*/ 1252871 w 3079941"/>
                  <a:gd name="connsiteY214" fmla="*/ 655019 h 1160647"/>
                  <a:gd name="connsiteX215" fmla="*/ 1252871 w 3079941"/>
                  <a:gd name="connsiteY215" fmla="*/ 678798 h 1160647"/>
                  <a:gd name="connsiteX216" fmla="*/ 1254137 w 3079941"/>
                  <a:gd name="connsiteY216" fmla="*/ 678798 h 1160647"/>
                  <a:gd name="connsiteX217" fmla="*/ 1263004 w 3079941"/>
                  <a:gd name="connsiteY217" fmla="*/ 678798 h 1160647"/>
                  <a:gd name="connsiteX218" fmla="*/ 1265031 w 3079941"/>
                  <a:gd name="connsiteY218" fmla="*/ 682852 h 1160647"/>
                  <a:gd name="connsiteX219" fmla="*/ 1265031 w 3079941"/>
                  <a:gd name="connsiteY219" fmla="*/ 696093 h 1160647"/>
                  <a:gd name="connsiteX220" fmla="*/ 1266551 w 3079941"/>
                  <a:gd name="connsiteY220" fmla="*/ 694201 h 1160647"/>
                  <a:gd name="connsiteX221" fmla="*/ 1277191 w 3079941"/>
                  <a:gd name="connsiteY221" fmla="*/ 680960 h 1160647"/>
                  <a:gd name="connsiteX222" fmla="*/ 1305565 w 3079941"/>
                  <a:gd name="connsiteY222" fmla="*/ 680960 h 1160647"/>
                  <a:gd name="connsiteX223" fmla="*/ 1305565 w 3079941"/>
                  <a:gd name="connsiteY223" fmla="*/ 767431 h 1160647"/>
                  <a:gd name="connsiteX224" fmla="*/ 1306325 w 3079941"/>
                  <a:gd name="connsiteY224" fmla="*/ 767431 h 1160647"/>
                  <a:gd name="connsiteX225" fmla="*/ 1311645 w 3079941"/>
                  <a:gd name="connsiteY225" fmla="*/ 767431 h 1160647"/>
                  <a:gd name="connsiteX226" fmla="*/ 1312405 w 3079941"/>
                  <a:gd name="connsiteY226" fmla="*/ 766080 h 1160647"/>
                  <a:gd name="connsiteX227" fmla="*/ 1317725 w 3079941"/>
                  <a:gd name="connsiteY227" fmla="*/ 756622 h 1160647"/>
                  <a:gd name="connsiteX228" fmla="*/ 1317725 w 3079941"/>
                  <a:gd name="connsiteY228" fmla="*/ 758514 h 1160647"/>
                  <a:gd name="connsiteX229" fmla="*/ 1317725 w 3079941"/>
                  <a:gd name="connsiteY229" fmla="*/ 771755 h 1160647"/>
                  <a:gd name="connsiteX230" fmla="*/ 1321778 w 3079941"/>
                  <a:gd name="connsiteY230" fmla="*/ 726358 h 1160647"/>
                  <a:gd name="connsiteX231" fmla="*/ 1322538 w 3079941"/>
                  <a:gd name="connsiteY231" fmla="*/ 726358 h 1160647"/>
                  <a:gd name="connsiteX232" fmla="*/ 1327858 w 3079941"/>
                  <a:gd name="connsiteY232" fmla="*/ 726358 h 1160647"/>
                  <a:gd name="connsiteX233" fmla="*/ 1327858 w 3079941"/>
                  <a:gd name="connsiteY233" fmla="*/ 661504 h 1160647"/>
                  <a:gd name="connsiteX234" fmla="*/ 1328872 w 3079941"/>
                  <a:gd name="connsiteY234" fmla="*/ 661504 h 1160647"/>
                  <a:gd name="connsiteX235" fmla="*/ 1335965 w 3079941"/>
                  <a:gd name="connsiteY235" fmla="*/ 661504 h 1160647"/>
                  <a:gd name="connsiteX236" fmla="*/ 1348125 w 3079941"/>
                  <a:gd name="connsiteY236" fmla="*/ 618269 h 1160647"/>
                  <a:gd name="connsiteX237" fmla="*/ 1349392 w 3079941"/>
                  <a:gd name="connsiteY237" fmla="*/ 618269 h 1160647"/>
                  <a:gd name="connsiteX238" fmla="*/ 1358259 w 3079941"/>
                  <a:gd name="connsiteY238" fmla="*/ 618269 h 1160647"/>
                  <a:gd name="connsiteX239" fmla="*/ 1368392 w 3079941"/>
                  <a:gd name="connsiteY239" fmla="*/ 661504 h 1160647"/>
                  <a:gd name="connsiteX240" fmla="*/ 1369405 w 3079941"/>
                  <a:gd name="connsiteY240" fmla="*/ 661504 h 1160647"/>
                  <a:gd name="connsiteX241" fmla="*/ 1376499 w 3079941"/>
                  <a:gd name="connsiteY241" fmla="*/ 661504 h 1160647"/>
                  <a:gd name="connsiteX242" fmla="*/ 1376499 w 3079941"/>
                  <a:gd name="connsiteY242" fmla="*/ 700416 h 1160647"/>
                  <a:gd name="connsiteX243" fmla="*/ 1378272 w 3079941"/>
                  <a:gd name="connsiteY243" fmla="*/ 700416 h 1160647"/>
                  <a:gd name="connsiteX244" fmla="*/ 1390686 w 3079941"/>
                  <a:gd name="connsiteY244" fmla="*/ 700416 h 1160647"/>
                  <a:gd name="connsiteX245" fmla="*/ 1390686 w 3079941"/>
                  <a:gd name="connsiteY245" fmla="*/ 702578 h 1160647"/>
                  <a:gd name="connsiteX246" fmla="*/ 1390686 w 3079941"/>
                  <a:gd name="connsiteY246" fmla="*/ 717710 h 1160647"/>
                  <a:gd name="connsiteX247" fmla="*/ 1394739 w 3079941"/>
                  <a:gd name="connsiteY247" fmla="*/ 715549 h 1160647"/>
                  <a:gd name="connsiteX248" fmla="*/ 1394739 w 3079941"/>
                  <a:gd name="connsiteY248" fmla="*/ 700416 h 1160647"/>
                  <a:gd name="connsiteX249" fmla="*/ 1396259 w 3079941"/>
                  <a:gd name="connsiteY249" fmla="*/ 700416 h 1160647"/>
                  <a:gd name="connsiteX250" fmla="*/ 1406899 w 3079941"/>
                  <a:gd name="connsiteY250" fmla="*/ 700416 h 1160647"/>
                  <a:gd name="connsiteX251" fmla="*/ 1406899 w 3079941"/>
                  <a:gd name="connsiteY251" fmla="*/ 702037 h 1160647"/>
                  <a:gd name="connsiteX252" fmla="*/ 1406899 w 3079941"/>
                  <a:gd name="connsiteY252" fmla="*/ 713387 h 1160647"/>
                  <a:gd name="connsiteX253" fmla="*/ 1437300 w 3079941"/>
                  <a:gd name="connsiteY253" fmla="*/ 713387 h 1160647"/>
                  <a:gd name="connsiteX254" fmla="*/ 1437300 w 3079941"/>
                  <a:gd name="connsiteY254" fmla="*/ 676637 h 1160647"/>
                  <a:gd name="connsiteX255" fmla="*/ 1438566 w 3079941"/>
                  <a:gd name="connsiteY255" fmla="*/ 676637 h 1160647"/>
                  <a:gd name="connsiteX256" fmla="*/ 1447433 w 3079941"/>
                  <a:gd name="connsiteY256" fmla="*/ 676637 h 1160647"/>
                  <a:gd name="connsiteX257" fmla="*/ 1447433 w 3079941"/>
                  <a:gd name="connsiteY257" fmla="*/ 698254 h 1160647"/>
                  <a:gd name="connsiteX258" fmla="*/ 1449460 w 3079941"/>
                  <a:gd name="connsiteY258" fmla="*/ 665828 h 1160647"/>
                  <a:gd name="connsiteX259" fmla="*/ 1471753 w 3079941"/>
                  <a:gd name="connsiteY259" fmla="*/ 665828 h 1160647"/>
                  <a:gd name="connsiteX260" fmla="*/ 1471753 w 3079941"/>
                  <a:gd name="connsiteY260" fmla="*/ 664206 h 1160647"/>
                  <a:gd name="connsiteX261" fmla="*/ 1471753 w 3079941"/>
                  <a:gd name="connsiteY261" fmla="*/ 652857 h 1160647"/>
                  <a:gd name="connsiteX262" fmla="*/ 1472513 w 3079941"/>
                  <a:gd name="connsiteY262" fmla="*/ 652857 h 1160647"/>
                  <a:gd name="connsiteX263" fmla="*/ 1477833 w 3079941"/>
                  <a:gd name="connsiteY263" fmla="*/ 652857 h 1160647"/>
                  <a:gd name="connsiteX264" fmla="*/ 1477833 w 3079941"/>
                  <a:gd name="connsiteY264" fmla="*/ 650966 h 1160647"/>
                  <a:gd name="connsiteX265" fmla="*/ 1477833 w 3079941"/>
                  <a:gd name="connsiteY265" fmla="*/ 637725 h 1160647"/>
                  <a:gd name="connsiteX266" fmla="*/ 1481887 w 3079941"/>
                  <a:gd name="connsiteY266" fmla="*/ 644210 h 1160647"/>
                  <a:gd name="connsiteX267" fmla="*/ 1484167 w 3079941"/>
                  <a:gd name="connsiteY267" fmla="*/ 644210 h 1160647"/>
                  <a:gd name="connsiteX268" fmla="*/ 1500127 w 3079941"/>
                  <a:gd name="connsiteY268" fmla="*/ 644210 h 1160647"/>
                  <a:gd name="connsiteX269" fmla="*/ 1500127 w 3079941"/>
                  <a:gd name="connsiteY269" fmla="*/ 643399 h 1160647"/>
                  <a:gd name="connsiteX270" fmla="*/ 1500127 w 3079941"/>
                  <a:gd name="connsiteY270" fmla="*/ 637725 h 1160647"/>
                  <a:gd name="connsiteX271" fmla="*/ 1500887 w 3079941"/>
                  <a:gd name="connsiteY271" fmla="*/ 637725 h 1160647"/>
                  <a:gd name="connsiteX272" fmla="*/ 1506207 w 3079941"/>
                  <a:gd name="connsiteY272" fmla="*/ 637725 h 1160647"/>
                  <a:gd name="connsiteX273" fmla="*/ 1506207 w 3079941"/>
                  <a:gd name="connsiteY273" fmla="*/ 639076 h 1160647"/>
                  <a:gd name="connsiteX274" fmla="*/ 1506207 w 3079941"/>
                  <a:gd name="connsiteY274" fmla="*/ 648534 h 1160647"/>
                  <a:gd name="connsiteX275" fmla="*/ 1544714 w 3079941"/>
                  <a:gd name="connsiteY275" fmla="*/ 648534 h 1160647"/>
                  <a:gd name="connsiteX276" fmla="*/ 1544714 w 3079941"/>
                  <a:gd name="connsiteY276" fmla="*/ 786887 h 1160647"/>
                  <a:gd name="connsiteX277" fmla="*/ 1546234 w 3079941"/>
                  <a:gd name="connsiteY277" fmla="*/ 786887 h 1160647"/>
                  <a:gd name="connsiteX278" fmla="*/ 1556874 w 3079941"/>
                  <a:gd name="connsiteY278" fmla="*/ 786887 h 1160647"/>
                  <a:gd name="connsiteX279" fmla="*/ 1556874 w 3079941"/>
                  <a:gd name="connsiteY279" fmla="*/ 773917 h 1160647"/>
                  <a:gd name="connsiteX280" fmla="*/ 1560928 w 3079941"/>
                  <a:gd name="connsiteY280" fmla="*/ 773917 h 1160647"/>
                  <a:gd name="connsiteX281" fmla="*/ 1560928 w 3079941"/>
                  <a:gd name="connsiteY281" fmla="*/ 786887 h 1160647"/>
                  <a:gd name="connsiteX282" fmla="*/ 1591328 w 3079941"/>
                  <a:gd name="connsiteY282" fmla="*/ 786887 h 1160647"/>
                  <a:gd name="connsiteX283" fmla="*/ 1591328 w 3079941"/>
                  <a:gd name="connsiteY283" fmla="*/ 756622 h 1160647"/>
                  <a:gd name="connsiteX284" fmla="*/ 1603488 w 3079941"/>
                  <a:gd name="connsiteY284" fmla="*/ 756622 h 1160647"/>
                  <a:gd name="connsiteX285" fmla="*/ 1615648 w 3079941"/>
                  <a:gd name="connsiteY285" fmla="*/ 754461 h 1160647"/>
                  <a:gd name="connsiteX286" fmla="*/ 1619702 w 3079941"/>
                  <a:gd name="connsiteY286" fmla="*/ 756622 h 1160647"/>
                  <a:gd name="connsiteX287" fmla="*/ 1629835 w 3079941"/>
                  <a:gd name="connsiteY287" fmla="*/ 756622 h 1160647"/>
                  <a:gd name="connsiteX288" fmla="*/ 1629835 w 3079941"/>
                  <a:gd name="connsiteY288" fmla="*/ 786887 h 1160647"/>
                  <a:gd name="connsiteX289" fmla="*/ 1637942 w 3079941"/>
                  <a:gd name="connsiteY289" fmla="*/ 786887 h 1160647"/>
                  <a:gd name="connsiteX290" fmla="*/ 1637942 w 3079941"/>
                  <a:gd name="connsiteY290" fmla="*/ 804182 h 1160647"/>
                  <a:gd name="connsiteX291" fmla="*/ 1647278 w 3079941"/>
                  <a:gd name="connsiteY291" fmla="*/ 805087 h 1160647"/>
                  <a:gd name="connsiteX292" fmla="*/ 1660236 w 3079941"/>
                  <a:gd name="connsiteY292" fmla="*/ 805087 h 1160647"/>
                  <a:gd name="connsiteX293" fmla="*/ 1660236 w 3079941"/>
                  <a:gd name="connsiteY293" fmla="*/ 789049 h 1160647"/>
                  <a:gd name="connsiteX294" fmla="*/ 1728192 w 3079941"/>
                  <a:gd name="connsiteY294" fmla="*/ 789049 h 1160647"/>
                  <a:gd name="connsiteX295" fmla="*/ 1728192 w 3079941"/>
                  <a:gd name="connsiteY295" fmla="*/ 703796 h 1160647"/>
                  <a:gd name="connsiteX296" fmla="*/ 1800200 w 3079941"/>
                  <a:gd name="connsiteY296" fmla="*/ 703796 h 1160647"/>
                  <a:gd name="connsiteX297" fmla="*/ 1800200 w 3079941"/>
                  <a:gd name="connsiteY297" fmla="*/ 782564 h 1160647"/>
                  <a:gd name="connsiteX298" fmla="*/ 1802104 w 3079941"/>
                  <a:gd name="connsiteY298" fmla="*/ 782564 h 1160647"/>
                  <a:gd name="connsiteX299" fmla="*/ 1803346 w 3079941"/>
                  <a:gd name="connsiteY299" fmla="*/ 805087 h 1160647"/>
                  <a:gd name="connsiteX300" fmla="*/ 1813022 w 3079941"/>
                  <a:gd name="connsiteY300" fmla="*/ 805087 h 1160647"/>
                  <a:gd name="connsiteX301" fmla="*/ 1814264 w 3079941"/>
                  <a:gd name="connsiteY301" fmla="*/ 782564 h 1160647"/>
                  <a:gd name="connsiteX302" fmla="*/ 1820344 w 3079941"/>
                  <a:gd name="connsiteY302" fmla="*/ 782564 h 1160647"/>
                  <a:gd name="connsiteX303" fmla="*/ 1821586 w 3079941"/>
                  <a:gd name="connsiteY303" fmla="*/ 805087 h 1160647"/>
                  <a:gd name="connsiteX304" fmla="*/ 1872208 w 3079941"/>
                  <a:gd name="connsiteY304" fmla="*/ 805087 h 1160647"/>
                  <a:gd name="connsiteX305" fmla="*/ 1872208 w 3079941"/>
                  <a:gd name="connsiteY305" fmla="*/ 642059 h 1160647"/>
                  <a:gd name="connsiteX306" fmla="*/ 2069535 w 3079941"/>
                  <a:gd name="connsiteY306" fmla="*/ 642059 h 1160647"/>
                  <a:gd name="connsiteX307" fmla="*/ 2069535 w 3079941"/>
                  <a:gd name="connsiteY307" fmla="*/ 805087 h 1160647"/>
                  <a:gd name="connsiteX308" fmla="*/ 2088232 w 3079941"/>
                  <a:gd name="connsiteY308" fmla="*/ 805087 h 1160647"/>
                  <a:gd name="connsiteX309" fmla="*/ 2088232 w 3079941"/>
                  <a:gd name="connsiteY309" fmla="*/ 722394 h 1160647"/>
                  <a:gd name="connsiteX310" fmla="*/ 2183352 w 3079941"/>
                  <a:gd name="connsiteY310" fmla="*/ 722394 h 1160647"/>
                  <a:gd name="connsiteX311" fmla="*/ 2195282 w 3079941"/>
                  <a:gd name="connsiteY311" fmla="*/ 404253 h 1160647"/>
                  <a:gd name="connsiteX312" fmla="*/ 2183122 w 3079941"/>
                  <a:gd name="connsiteY312" fmla="*/ 382635 h 1160647"/>
                  <a:gd name="connsiteX313" fmla="*/ 2177042 w 3079941"/>
                  <a:gd name="connsiteY313" fmla="*/ 378311 h 1160647"/>
                  <a:gd name="connsiteX314" fmla="*/ 2185149 w 3079941"/>
                  <a:gd name="connsiteY314" fmla="*/ 354532 h 1160647"/>
                  <a:gd name="connsiteX315" fmla="*/ 2185149 w 3079941"/>
                  <a:gd name="connsiteY315" fmla="*/ 337238 h 1160647"/>
                  <a:gd name="connsiteX316" fmla="*/ 2199336 w 3079941"/>
                  <a:gd name="connsiteY316" fmla="*/ 337238 h 1160647"/>
                  <a:gd name="connsiteX317" fmla="*/ 2199336 w 3079941"/>
                  <a:gd name="connsiteY317" fmla="*/ 315620 h 1160647"/>
                  <a:gd name="connsiteX318" fmla="*/ 2201362 w 3079941"/>
                  <a:gd name="connsiteY318" fmla="*/ 311296 h 1160647"/>
                  <a:gd name="connsiteX319" fmla="*/ 2201362 w 3079941"/>
                  <a:gd name="connsiteY319" fmla="*/ 233472 h 1160647"/>
                  <a:gd name="connsiteX320" fmla="*/ 2199336 w 3079941"/>
                  <a:gd name="connsiteY320" fmla="*/ 226987 h 1160647"/>
                  <a:gd name="connsiteX321" fmla="*/ 2205416 w 3079941"/>
                  <a:gd name="connsiteY321" fmla="*/ 220501 h 1160647"/>
                  <a:gd name="connsiteX322" fmla="*/ 2205416 w 3079941"/>
                  <a:gd name="connsiteY322" fmla="*/ 162133 h 1160647"/>
                  <a:gd name="connsiteX323" fmla="*/ 2207442 w 3079941"/>
                  <a:gd name="connsiteY323" fmla="*/ 157810 h 1160647"/>
                  <a:gd name="connsiteX324" fmla="*/ 2207442 w 3079941"/>
                  <a:gd name="connsiteY324" fmla="*/ 101604 h 1160647"/>
                  <a:gd name="connsiteX325" fmla="*/ 2209469 w 3079941"/>
                  <a:gd name="connsiteY325" fmla="*/ 82148 h 1160647"/>
                  <a:gd name="connsiteX326" fmla="*/ 2213523 w 3079941"/>
                  <a:gd name="connsiteY326" fmla="*/ 99442 h 1160647"/>
                  <a:gd name="connsiteX327" fmla="*/ 2215549 w 3079941"/>
                  <a:gd name="connsiteY327" fmla="*/ 157810 h 1160647"/>
                  <a:gd name="connsiteX328" fmla="*/ 2217576 w 3079941"/>
                  <a:gd name="connsiteY328" fmla="*/ 220501 h 1160647"/>
                  <a:gd name="connsiteX329" fmla="*/ 2223656 w 3079941"/>
                  <a:gd name="connsiteY329" fmla="*/ 226987 h 1160647"/>
                  <a:gd name="connsiteX330" fmla="*/ 2221629 w 3079941"/>
                  <a:gd name="connsiteY330" fmla="*/ 233472 h 1160647"/>
                  <a:gd name="connsiteX331" fmla="*/ 2221629 w 3079941"/>
                  <a:gd name="connsiteY331" fmla="*/ 311296 h 1160647"/>
                  <a:gd name="connsiteX332" fmla="*/ 2223656 w 3079941"/>
                  <a:gd name="connsiteY332" fmla="*/ 315620 h 1160647"/>
                  <a:gd name="connsiteX333" fmla="*/ 2223656 w 3079941"/>
                  <a:gd name="connsiteY333" fmla="*/ 337238 h 1160647"/>
                  <a:gd name="connsiteX334" fmla="*/ 2237843 w 3079941"/>
                  <a:gd name="connsiteY334" fmla="*/ 337238 h 1160647"/>
                  <a:gd name="connsiteX335" fmla="*/ 2237843 w 3079941"/>
                  <a:gd name="connsiteY335" fmla="*/ 354532 h 1160647"/>
                  <a:gd name="connsiteX336" fmla="*/ 2245950 w 3079941"/>
                  <a:gd name="connsiteY336" fmla="*/ 378311 h 1160647"/>
                  <a:gd name="connsiteX337" fmla="*/ 2239870 w 3079941"/>
                  <a:gd name="connsiteY337" fmla="*/ 382635 h 1160647"/>
                  <a:gd name="connsiteX338" fmla="*/ 2227709 w 3079941"/>
                  <a:gd name="connsiteY338" fmla="*/ 404253 h 1160647"/>
                  <a:gd name="connsiteX339" fmla="*/ 2235816 w 3079941"/>
                  <a:gd name="connsiteY339" fmla="*/ 657181 h 1160647"/>
                  <a:gd name="connsiteX340" fmla="*/ 2300670 w 3079941"/>
                  <a:gd name="connsiteY340" fmla="*/ 657181 h 1160647"/>
                  <a:gd name="connsiteX341" fmla="*/ 2300670 w 3079941"/>
                  <a:gd name="connsiteY341" fmla="*/ 732843 h 1160647"/>
                  <a:gd name="connsiteX342" fmla="*/ 2308777 w 3079941"/>
                  <a:gd name="connsiteY342" fmla="*/ 732843 h 1160647"/>
                  <a:gd name="connsiteX343" fmla="*/ 2310804 w 3079941"/>
                  <a:gd name="connsiteY343" fmla="*/ 726358 h 1160647"/>
                  <a:gd name="connsiteX344" fmla="*/ 2316884 w 3079941"/>
                  <a:gd name="connsiteY344" fmla="*/ 726358 h 1160647"/>
                  <a:gd name="connsiteX345" fmla="*/ 2318911 w 3079941"/>
                  <a:gd name="connsiteY345" fmla="*/ 735005 h 1160647"/>
                  <a:gd name="connsiteX346" fmla="*/ 2331071 w 3079941"/>
                  <a:gd name="connsiteY346" fmla="*/ 735005 h 1160647"/>
                  <a:gd name="connsiteX347" fmla="*/ 2331071 w 3079941"/>
                  <a:gd name="connsiteY347" fmla="*/ 728519 h 1160647"/>
                  <a:gd name="connsiteX348" fmla="*/ 2353364 w 3079941"/>
                  <a:gd name="connsiteY348" fmla="*/ 728519 h 1160647"/>
                  <a:gd name="connsiteX349" fmla="*/ 2353364 w 3079941"/>
                  <a:gd name="connsiteY349" fmla="*/ 735005 h 1160647"/>
                  <a:gd name="connsiteX350" fmla="*/ 2373631 w 3079941"/>
                  <a:gd name="connsiteY350" fmla="*/ 735005 h 1160647"/>
                  <a:gd name="connsiteX351" fmla="*/ 2373631 w 3079941"/>
                  <a:gd name="connsiteY351" fmla="*/ 780402 h 1160647"/>
                  <a:gd name="connsiteX352" fmla="*/ 2387818 w 3079941"/>
                  <a:gd name="connsiteY352" fmla="*/ 780402 h 1160647"/>
                  <a:gd name="connsiteX353" fmla="*/ 2387818 w 3079941"/>
                  <a:gd name="connsiteY353" fmla="*/ 767431 h 1160647"/>
                  <a:gd name="connsiteX354" fmla="*/ 2404032 w 3079941"/>
                  <a:gd name="connsiteY354" fmla="*/ 767431 h 1160647"/>
                  <a:gd name="connsiteX355" fmla="*/ 2404032 w 3079941"/>
                  <a:gd name="connsiteY355" fmla="*/ 588004 h 1160647"/>
                  <a:gd name="connsiteX356" fmla="*/ 2410112 w 3079941"/>
                  <a:gd name="connsiteY356" fmla="*/ 581518 h 1160647"/>
                  <a:gd name="connsiteX357" fmla="*/ 2483073 w 3079941"/>
                  <a:gd name="connsiteY357" fmla="*/ 581518 h 1160647"/>
                  <a:gd name="connsiteX358" fmla="*/ 2483073 w 3079941"/>
                  <a:gd name="connsiteY358" fmla="*/ 590166 h 1160647"/>
                  <a:gd name="connsiteX359" fmla="*/ 2493206 w 3079941"/>
                  <a:gd name="connsiteY359" fmla="*/ 590166 h 1160647"/>
                  <a:gd name="connsiteX360" fmla="*/ 2493206 w 3079941"/>
                  <a:gd name="connsiteY360" fmla="*/ 704740 h 1160647"/>
                  <a:gd name="connsiteX361" fmla="*/ 2515500 w 3079941"/>
                  <a:gd name="connsiteY361" fmla="*/ 704740 h 1160647"/>
                  <a:gd name="connsiteX362" fmla="*/ 2515500 w 3079941"/>
                  <a:gd name="connsiteY362" fmla="*/ 637725 h 1160647"/>
                  <a:gd name="connsiteX363" fmla="*/ 2541847 w 3079941"/>
                  <a:gd name="connsiteY363" fmla="*/ 637725 h 1160647"/>
                  <a:gd name="connsiteX364" fmla="*/ 2545900 w 3079941"/>
                  <a:gd name="connsiteY364" fmla="*/ 633401 h 1160647"/>
                  <a:gd name="connsiteX365" fmla="*/ 2554007 w 3079941"/>
                  <a:gd name="connsiteY365" fmla="*/ 633401 h 1160647"/>
                  <a:gd name="connsiteX366" fmla="*/ 2558060 w 3079941"/>
                  <a:gd name="connsiteY366" fmla="*/ 637725 h 1160647"/>
                  <a:gd name="connsiteX367" fmla="*/ 2580354 w 3079941"/>
                  <a:gd name="connsiteY367" fmla="*/ 637725 h 1160647"/>
                  <a:gd name="connsiteX368" fmla="*/ 2580354 w 3079941"/>
                  <a:gd name="connsiteY368" fmla="*/ 520989 h 1160647"/>
                  <a:gd name="connsiteX369" fmla="*/ 2637101 w 3079941"/>
                  <a:gd name="connsiteY369" fmla="*/ 510180 h 1160647"/>
                  <a:gd name="connsiteX370" fmla="*/ 2637101 w 3079941"/>
                  <a:gd name="connsiteY370" fmla="*/ 511261 h 1160647"/>
                  <a:gd name="connsiteX371" fmla="*/ 2637101 w 3079941"/>
                  <a:gd name="connsiteY371" fmla="*/ 518827 h 1160647"/>
                  <a:gd name="connsiteX372" fmla="*/ 2663448 w 3079941"/>
                  <a:gd name="connsiteY372" fmla="*/ 518827 h 1160647"/>
                  <a:gd name="connsiteX373" fmla="*/ 2663448 w 3079941"/>
                  <a:gd name="connsiteY373" fmla="*/ 773917 h 1160647"/>
                  <a:gd name="connsiteX374" fmla="*/ 2685742 w 3079941"/>
                  <a:gd name="connsiteY374" fmla="*/ 773917 h 1160647"/>
                  <a:gd name="connsiteX375" fmla="*/ 2685742 w 3079941"/>
                  <a:gd name="connsiteY375" fmla="*/ 769593 h 1160647"/>
                  <a:gd name="connsiteX376" fmla="*/ 2697902 w 3079941"/>
                  <a:gd name="connsiteY376" fmla="*/ 769593 h 1160647"/>
                  <a:gd name="connsiteX377" fmla="*/ 2697902 w 3079941"/>
                  <a:gd name="connsiteY377" fmla="*/ 773917 h 1160647"/>
                  <a:gd name="connsiteX378" fmla="*/ 2722222 w 3079941"/>
                  <a:gd name="connsiteY378" fmla="*/ 773917 h 1160647"/>
                  <a:gd name="connsiteX379" fmla="*/ 2722222 w 3079941"/>
                  <a:gd name="connsiteY379" fmla="*/ 760946 h 1160647"/>
                  <a:gd name="connsiteX380" fmla="*/ 2750596 w 3079941"/>
                  <a:gd name="connsiteY380" fmla="*/ 760946 h 1160647"/>
                  <a:gd name="connsiteX381" fmla="*/ 2762756 w 3079941"/>
                  <a:gd name="connsiteY381" fmla="*/ 756622 h 1160647"/>
                  <a:gd name="connsiteX382" fmla="*/ 2783023 w 3079941"/>
                  <a:gd name="connsiteY382" fmla="*/ 760946 h 1160647"/>
                  <a:gd name="connsiteX383" fmla="*/ 2783023 w 3079941"/>
                  <a:gd name="connsiteY383" fmla="*/ 743652 h 1160647"/>
                  <a:gd name="connsiteX384" fmla="*/ 2791130 w 3079941"/>
                  <a:gd name="connsiteY384" fmla="*/ 743652 h 1160647"/>
                  <a:gd name="connsiteX385" fmla="*/ 2791130 w 3079941"/>
                  <a:gd name="connsiteY385" fmla="*/ 730681 h 1160647"/>
                  <a:gd name="connsiteX386" fmla="*/ 2847877 w 3079941"/>
                  <a:gd name="connsiteY386" fmla="*/ 730681 h 1160647"/>
                  <a:gd name="connsiteX387" fmla="*/ 2847877 w 3079941"/>
                  <a:gd name="connsiteY387" fmla="*/ 700416 h 1160647"/>
                  <a:gd name="connsiteX388" fmla="*/ 2866117 w 3079941"/>
                  <a:gd name="connsiteY388" fmla="*/ 700416 h 1160647"/>
                  <a:gd name="connsiteX389" fmla="*/ 2866117 w 3079941"/>
                  <a:gd name="connsiteY389" fmla="*/ 693931 h 1160647"/>
                  <a:gd name="connsiteX390" fmla="*/ 2878277 w 3079941"/>
                  <a:gd name="connsiteY390" fmla="*/ 693931 h 1160647"/>
                  <a:gd name="connsiteX391" fmla="*/ 2878277 w 3079941"/>
                  <a:gd name="connsiteY391" fmla="*/ 700416 h 1160647"/>
                  <a:gd name="connsiteX392" fmla="*/ 2894491 w 3079941"/>
                  <a:gd name="connsiteY392" fmla="*/ 700416 h 1160647"/>
                  <a:gd name="connsiteX393" fmla="*/ 2894491 w 3079941"/>
                  <a:gd name="connsiteY393" fmla="*/ 750137 h 1160647"/>
                  <a:gd name="connsiteX394" fmla="*/ 2926918 w 3079941"/>
                  <a:gd name="connsiteY394" fmla="*/ 750137 h 1160647"/>
                  <a:gd name="connsiteX395" fmla="*/ 2926918 w 3079941"/>
                  <a:gd name="connsiteY395" fmla="*/ 724196 h 1160647"/>
                  <a:gd name="connsiteX396" fmla="*/ 2965425 w 3079941"/>
                  <a:gd name="connsiteY396" fmla="*/ 724196 h 1160647"/>
                  <a:gd name="connsiteX397" fmla="*/ 2965425 w 3079941"/>
                  <a:gd name="connsiteY397" fmla="*/ 693931 h 1160647"/>
                  <a:gd name="connsiteX398" fmla="*/ 3014066 w 3079941"/>
                  <a:gd name="connsiteY398" fmla="*/ 693931 h 1160647"/>
                  <a:gd name="connsiteX399" fmla="*/ 3014066 w 3079941"/>
                  <a:gd name="connsiteY399" fmla="*/ 805087 h 1160647"/>
                  <a:gd name="connsiteX400" fmla="*/ 3014066 w 3079941"/>
                  <a:gd name="connsiteY400" fmla="*/ 818866 h 1160647"/>
                  <a:gd name="connsiteX401" fmla="*/ 3079941 w 3079941"/>
                  <a:gd name="connsiteY401" fmla="*/ 818866 h 1160647"/>
                  <a:gd name="connsiteX402" fmla="*/ 3079941 w 3079941"/>
                  <a:gd name="connsiteY402" fmla="*/ 1160647 h 1160647"/>
                  <a:gd name="connsiteX403" fmla="*/ 200958 w 3079941"/>
                  <a:gd name="connsiteY403" fmla="*/ 1160647 h 1160647"/>
                  <a:gd name="connsiteX404" fmla="*/ 0 w 3079941"/>
                  <a:gd name="connsiteY404" fmla="*/ 1126882 h 1160647"/>
                  <a:gd name="connsiteX405" fmla="*/ 0 w 3079941"/>
                  <a:gd name="connsiteY405" fmla="*/ 915339 h 1160647"/>
                  <a:gd name="connsiteX406" fmla="*/ 103377 w 3079941"/>
                  <a:gd name="connsiteY406" fmla="*/ 915339 h 1160647"/>
                  <a:gd name="connsiteX407" fmla="*/ 103377 w 3079941"/>
                  <a:gd name="connsiteY407" fmla="*/ 886329 h 1160647"/>
                  <a:gd name="connsiteX408" fmla="*/ 55096 w 3079941"/>
                  <a:gd name="connsiteY408" fmla="*/ 886329 h 1160647"/>
                  <a:gd name="connsiteX409" fmla="*/ 55096 w 3079941"/>
                  <a:gd name="connsiteY409" fmla="*/ 724196 h 1160647"/>
                  <a:gd name="connsiteX410" fmla="*/ 75363 w 3079941"/>
                  <a:gd name="connsiteY410" fmla="*/ 724196 h 1160647"/>
                  <a:gd name="connsiteX411" fmla="*/ 75870 w 3079941"/>
                  <a:gd name="connsiteY411" fmla="*/ 723115 h 1160647"/>
                  <a:gd name="connsiteX412" fmla="*/ 79416 w 3079941"/>
                  <a:gd name="connsiteY412" fmla="*/ 715549 h 1160647"/>
                  <a:gd name="connsiteX413" fmla="*/ 81190 w 3079941"/>
                  <a:gd name="connsiteY413" fmla="*/ 715819 h 1160647"/>
                  <a:gd name="connsiteX414" fmla="*/ 93603 w 3079941"/>
                  <a:gd name="connsiteY414" fmla="*/ 717710 h 1160647"/>
                  <a:gd name="connsiteX415" fmla="*/ 94110 w 3079941"/>
                  <a:gd name="connsiteY415" fmla="*/ 719062 h 1160647"/>
                  <a:gd name="connsiteX416" fmla="*/ 97656 w 3079941"/>
                  <a:gd name="connsiteY416" fmla="*/ 728519 h 1160647"/>
                  <a:gd name="connsiteX417" fmla="*/ 124003 w 3079941"/>
                  <a:gd name="connsiteY417" fmla="*/ 730681 h 1160647"/>
                  <a:gd name="connsiteX418" fmla="*/ 124003 w 3079941"/>
                  <a:gd name="connsiteY418" fmla="*/ 607460 h 1160647"/>
                  <a:gd name="connsiteX419" fmla="*/ 126030 w 3079941"/>
                  <a:gd name="connsiteY419" fmla="*/ 607460 h 1160647"/>
                  <a:gd name="connsiteX420" fmla="*/ 140217 w 3079941"/>
                  <a:gd name="connsiteY420" fmla="*/ 607460 h 1160647"/>
                  <a:gd name="connsiteX421" fmla="*/ 140217 w 3079941"/>
                  <a:gd name="connsiteY421" fmla="*/ 471268 h 1160647"/>
                  <a:gd name="connsiteX422" fmla="*/ 141990 w 3079941"/>
                  <a:gd name="connsiteY422" fmla="*/ 471268 h 1160647"/>
                  <a:gd name="connsiteX423" fmla="*/ 154404 w 3079941"/>
                  <a:gd name="connsiteY423" fmla="*/ 471268 h 1160647"/>
                  <a:gd name="connsiteX424" fmla="*/ 154404 w 3079941"/>
                  <a:gd name="connsiteY424" fmla="*/ 356694 h 1160647"/>
                  <a:gd name="connsiteX425" fmla="*/ 158457 w 3079941"/>
                  <a:gd name="connsiteY425" fmla="*/ 328590 h 1160647"/>
                  <a:gd name="connsiteX426" fmla="*/ 160484 w 3079941"/>
                  <a:gd name="connsiteY426" fmla="*/ 328590 h 1160647"/>
                  <a:gd name="connsiteX427" fmla="*/ 174671 w 3079941"/>
                  <a:gd name="connsiteY427" fmla="*/ 328590 h 1160647"/>
                  <a:gd name="connsiteX428" fmla="*/ 211151 w 3079941"/>
                  <a:gd name="connsiteY428" fmla="*/ 246443 h 1160647"/>
                  <a:gd name="connsiteX429" fmla="*/ 215205 w 3079941"/>
                  <a:gd name="connsiteY429" fmla="*/ 0 h 1160647"/>
                  <a:gd name="connsiteX0" fmla="*/ 215205 w 3079941"/>
                  <a:gd name="connsiteY0" fmla="*/ 0 h 1160647"/>
                  <a:gd name="connsiteX1" fmla="*/ 217231 w 3079941"/>
                  <a:gd name="connsiteY1" fmla="*/ 246443 h 1160647"/>
                  <a:gd name="connsiteX2" fmla="*/ 255738 w 3079941"/>
                  <a:gd name="connsiteY2" fmla="*/ 326429 h 1160647"/>
                  <a:gd name="connsiteX3" fmla="*/ 257765 w 3079941"/>
                  <a:gd name="connsiteY3" fmla="*/ 326429 h 1160647"/>
                  <a:gd name="connsiteX4" fmla="*/ 271952 w 3079941"/>
                  <a:gd name="connsiteY4" fmla="*/ 326429 h 1160647"/>
                  <a:gd name="connsiteX5" fmla="*/ 271952 w 3079941"/>
                  <a:gd name="connsiteY5" fmla="*/ 350208 h 1160647"/>
                  <a:gd name="connsiteX6" fmla="*/ 272459 w 3079941"/>
                  <a:gd name="connsiteY6" fmla="*/ 351019 h 1160647"/>
                  <a:gd name="connsiteX7" fmla="*/ 276005 w 3079941"/>
                  <a:gd name="connsiteY7" fmla="*/ 356694 h 1160647"/>
                  <a:gd name="connsiteX8" fmla="*/ 276005 w 3079941"/>
                  <a:gd name="connsiteY8" fmla="*/ 471268 h 1160647"/>
                  <a:gd name="connsiteX9" fmla="*/ 278285 w 3079941"/>
                  <a:gd name="connsiteY9" fmla="*/ 471268 h 1160647"/>
                  <a:gd name="connsiteX10" fmla="*/ 294246 w 3079941"/>
                  <a:gd name="connsiteY10" fmla="*/ 471268 h 1160647"/>
                  <a:gd name="connsiteX11" fmla="*/ 294246 w 3079941"/>
                  <a:gd name="connsiteY11" fmla="*/ 611783 h 1160647"/>
                  <a:gd name="connsiteX12" fmla="*/ 295766 w 3079941"/>
                  <a:gd name="connsiteY12" fmla="*/ 611513 h 1160647"/>
                  <a:gd name="connsiteX13" fmla="*/ 306406 w 3079941"/>
                  <a:gd name="connsiteY13" fmla="*/ 609622 h 1160647"/>
                  <a:gd name="connsiteX14" fmla="*/ 304379 w 3079941"/>
                  <a:gd name="connsiteY14" fmla="*/ 698254 h 1160647"/>
                  <a:gd name="connsiteX15" fmla="*/ 305899 w 3079941"/>
                  <a:gd name="connsiteY15" fmla="*/ 698525 h 1160647"/>
                  <a:gd name="connsiteX16" fmla="*/ 316539 w 3079941"/>
                  <a:gd name="connsiteY16" fmla="*/ 700416 h 1160647"/>
                  <a:gd name="connsiteX17" fmla="*/ 316792 w 3079941"/>
                  <a:gd name="connsiteY17" fmla="*/ 701227 h 1160647"/>
                  <a:gd name="connsiteX18" fmla="*/ 318566 w 3079941"/>
                  <a:gd name="connsiteY18" fmla="*/ 706902 h 1160647"/>
                  <a:gd name="connsiteX19" fmla="*/ 319326 w 3079941"/>
                  <a:gd name="connsiteY19" fmla="*/ 704470 h 1160647"/>
                  <a:gd name="connsiteX20" fmla="*/ 324646 w 3079941"/>
                  <a:gd name="connsiteY20" fmla="*/ 687446 h 1160647"/>
                  <a:gd name="connsiteX21" fmla="*/ 326419 w 3079941"/>
                  <a:gd name="connsiteY21" fmla="*/ 687446 h 1160647"/>
                  <a:gd name="connsiteX22" fmla="*/ 338833 w 3079941"/>
                  <a:gd name="connsiteY22" fmla="*/ 687446 h 1160647"/>
                  <a:gd name="connsiteX23" fmla="*/ 338833 w 3079941"/>
                  <a:gd name="connsiteY23" fmla="*/ 719872 h 1160647"/>
                  <a:gd name="connsiteX24" fmla="*/ 339846 w 3079941"/>
                  <a:gd name="connsiteY24" fmla="*/ 720413 h 1160647"/>
                  <a:gd name="connsiteX25" fmla="*/ 346940 w 3079941"/>
                  <a:gd name="connsiteY25" fmla="*/ 724196 h 1160647"/>
                  <a:gd name="connsiteX26" fmla="*/ 346940 w 3079941"/>
                  <a:gd name="connsiteY26" fmla="*/ 725547 h 1160647"/>
                  <a:gd name="connsiteX27" fmla="*/ 346940 w 3079941"/>
                  <a:gd name="connsiteY27" fmla="*/ 735005 h 1160647"/>
                  <a:gd name="connsiteX28" fmla="*/ 391527 w 3079941"/>
                  <a:gd name="connsiteY28" fmla="*/ 735005 h 1160647"/>
                  <a:gd name="connsiteX29" fmla="*/ 391527 w 3079941"/>
                  <a:gd name="connsiteY29" fmla="*/ 736086 h 1160647"/>
                  <a:gd name="connsiteX30" fmla="*/ 391527 w 3079941"/>
                  <a:gd name="connsiteY30" fmla="*/ 743652 h 1160647"/>
                  <a:gd name="connsiteX31" fmla="*/ 393553 w 3079941"/>
                  <a:gd name="connsiteY31" fmla="*/ 743652 h 1160647"/>
                  <a:gd name="connsiteX32" fmla="*/ 407740 w 3079941"/>
                  <a:gd name="connsiteY32" fmla="*/ 743652 h 1160647"/>
                  <a:gd name="connsiteX33" fmla="*/ 407740 w 3079941"/>
                  <a:gd name="connsiteY33" fmla="*/ 713387 h 1160647"/>
                  <a:gd name="connsiteX34" fmla="*/ 452327 w 3079941"/>
                  <a:gd name="connsiteY34" fmla="*/ 713387 h 1160647"/>
                  <a:gd name="connsiteX35" fmla="*/ 452327 w 3079941"/>
                  <a:gd name="connsiteY35" fmla="*/ 712036 h 1160647"/>
                  <a:gd name="connsiteX36" fmla="*/ 452327 w 3079941"/>
                  <a:gd name="connsiteY36" fmla="*/ 702578 h 1160647"/>
                  <a:gd name="connsiteX37" fmla="*/ 453341 w 3079941"/>
                  <a:gd name="connsiteY37" fmla="*/ 702578 h 1160647"/>
                  <a:gd name="connsiteX38" fmla="*/ 460434 w 3079941"/>
                  <a:gd name="connsiteY38" fmla="*/ 702578 h 1160647"/>
                  <a:gd name="connsiteX39" fmla="*/ 460434 w 3079941"/>
                  <a:gd name="connsiteY39" fmla="*/ 700687 h 1160647"/>
                  <a:gd name="connsiteX40" fmla="*/ 460434 w 3079941"/>
                  <a:gd name="connsiteY40" fmla="*/ 687446 h 1160647"/>
                  <a:gd name="connsiteX41" fmla="*/ 461194 w 3079941"/>
                  <a:gd name="connsiteY41" fmla="*/ 687446 h 1160647"/>
                  <a:gd name="connsiteX42" fmla="*/ 466514 w 3079941"/>
                  <a:gd name="connsiteY42" fmla="*/ 687446 h 1160647"/>
                  <a:gd name="connsiteX43" fmla="*/ 466514 w 3079941"/>
                  <a:gd name="connsiteY43" fmla="*/ 686365 h 1160647"/>
                  <a:gd name="connsiteX44" fmla="*/ 466514 w 3079941"/>
                  <a:gd name="connsiteY44" fmla="*/ 678798 h 1160647"/>
                  <a:gd name="connsiteX45" fmla="*/ 468541 w 3079941"/>
                  <a:gd name="connsiteY45" fmla="*/ 678798 h 1160647"/>
                  <a:gd name="connsiteX46" fmla="*/ 482728 w 3079941"/>
                  <a:gd name="connsiteY46" fmla="*/ 678798 h 1160647"/>
                  <a:gd name="connsiteX47" fmla="*/ 482728 w 3079941"/>
                  <a:gd name="connsiteY47" fmla="*/ 679879 h 1160647"/>
                  <a:gd name="connsiteX48" fmla="*/ 482728 w 3079941"/>
                  <a:gd name="connsiteY48" fmla="*/ 687446 h 1160647"/>
                  <a:gd name="connsiteX49" fmla="*/ 505021 w 3079941"/>
                  <a:gd name="connsiteY49" fmla="*/ 687446 h 1160647"/>
                  <a:gd name="connsiteX50" fmla="*/ 505021 w 3079941"/>
                  <a:gd name="connsiteY50" fmla="*/ 685554 h 1160647"/>
                  <a:gd name="connsiteX51" fmla="*/ 505021 w 3079941"/>
                  <a:gd name="connsiteY51" fmla="*/ 672313 h 1160647"/>
                  <a:gd name="connsiteX52" fmla="*/ 506795 w 3079941"/>
                  <a:gd name="connsiteY52" fmla="*/ 672313 h 1160647"/>
                  <a:gd name="connsiteX53" fmla="*/ 519208 w 3079941"/>
                  <a:gd name="connsiteY53" fmla="*/ 672313 h 1160647"/>
                  <a:gd name="connsiteX54" fmla="*/ 519208 w 3079941"/>
                  <a:gd name="connsiteY54" fmla="*/ 696093 h 1160647"/>
                  <a:gd name="connsiteX55" fmla="*/ 520222 w 3079941"/>
                  <a:gd name="connsiteY55" fmla="*/ 696093 h 1160647"/>
                  <a:gd name="connsiteX56" fmla="*/ 527315 w 3079941"/>
                  <a:gd name="connsiteY56" fmla="*/ 696093 h 1160647"/>
                  <a:gd name="connsiteX57" fmla="*/ 527315 w 3079941"/>
                  <a:gd name="connsiteY57" fmla="*/ 695012 h 1160647"/>
                  <a:gd name="connsiteX58" fmla="*/ 527315 w 3079941"/>
                  <a:gd name="connsiteY58" fmla="*/ 687446 h 1160647"/>
                  <a:gd name="connsiteX59" fmla="*/ 529088 w 3079941"/>
                  <a:gd name="connsiteY59" fmla="*/ 687446 h 1160647"/>
                  <a:gd name="connsiteX60" fmla="*/ 541502 w 3079941"/>
                  <a:gd name="connsiteY60" fmla="*/ 687446 h 1160647"/>
                  <a:gd name="connsiteX61" fmla="*/ 541502 w 3079941"/>
                  <a:gd name="connsiteY61" fmla="*/ 713387 h 1160647"/>
                  <a:gd name="connsiteX62" fmla="*/ 543529 w 3079941"/>
                  <a:gd name="connsiteY62" fmla="*/ 713387 h 1160647"/>
                  <a:gd name="connsiteX63" fmla="*/ 557715 w 3079941"/>
                  <a:gd name="connsiteY63" fmla="*/ 713387 h 1160647"/>
                  <a:gd name="connsiteX64" fmla="*/ 557715 w 3079941"/>
                  <a:gd name="connsiteY64" fmla="*/ 715008 h 1160647"/>
                  <a:gd name="connsiteX65" fmla="*/ 557715 w 3079941"/>
                  <a:gd name="connsiteY65" fmla="*/ 726358 h 1160647"/>
                  <a:gd name="connsiteX66" fmla="*/ 558475 w 3079941"/>
                  <a:gd name="connsiteY66" fmla="*/ 726358 h 1160647"/>
                  <a:gd name="connsiteX67" fmla="*/ 563796 w 3079941"/>
                  <a:gd name="connsiteY67" fmla="*/ 726358 h 1160647"/>
                  <a:gd name="connsiteX68" fmla="*/ 563796 w 3079941"/>
                  <a:gd name="connsiteY68" fmla="*/ 725547 h 1160647"/>
                  <a:gd name="connsiteX69" fmla="*/ 563796 w 3079941"/>
                  <a:gd name="connsiteY69" fmla="*/ 719872 h 1160647"/>
                  <a:gd name="connsiteX70" fmla="*/ 594196 w 3079941"/>
                  <a:gd name="connsiteY70" fmla="*/ 719872 h 1160647"/>
                  <a:gd name="connsiteX71" fmla="*/ 594196 w 3079941"/>
                  <a:gd name="connsiteY71" fmla="*/ 743652 h 1160647"/>
                  <a:gd name="connsiteX72" fmla="*/ 595209 w 3079941"/>
                  <a:gd name="connsiteY72" fmla="*/ 743652 h 1160647"/>
                  <a:gd name="connsiteX73" fmla="*/ 602303 w 3079941"/>
                  <a:gd name="connsiteY73" fmla="*/ 743652 h 1160647"/>
                  <a:gd name="connsiteX74" fmla="*/ 602303 w 3079941"/>
                  <a:gd name="connsiteY74" fmla="*/ 744733 h 1160647"/>
                  <a:gd name="connsiteX75" fmla="*/ 602303 w 3079941"/>
                  <a:gd name="connsiteY75" fmla="*/ 752299 h 1160647"/>
                  <a:gd name="connsiteX76" fmla="*/ 603063 w 3079941"/>
                  <a:gd name="connsiteY76" fmla="*/ 752299 h 1160647"/>
                  <a:gd name="connsiteX77" fmla="*/ 608383 w 3079941"/>
                  <a:gd name="connsiteY77" fmla="*/ 752299 h 1160647"/>
                  <a:gd name="connsiteX78" fmla="*/ 608383 w 3079941"/>
                  <a:gd name="connsiteY78" fmla="*/ 750137 h 1160647"/>
                  <a:gd name="connsiteX79" fmla="*/ 608383 w 3079941"/>
                  <a:gd name="connsiteY79" fmla="*/ 735005 h 1160647"/>
                  <a:gd name="connsiteX80" fmla="*/ 609396 w 3079941"/>
                  <a:gd name="connsiteY80" fmla="*/ 735005 h 1160647"/>
                  <a:gd name="connsiteX81" fmla="*/ 616490 w 3079941"/>
                  <a:gd name="connsiteY81" fmla="*/ 735005 h 1160647"/>
                  <a:gd name="connsiteX82" fmla="*/ 616490 w 3079941"/>
                  <a:gd name="connsiteY82" fmla="*/ 736086 h 1160647"/>
                  <a:gd name="connsiteX83" fmla="*/ 616490 w 3079941"/>
                  <a:gd name="connsiteY83" fmla="*/ 743652 h 1160647"/>
                  <a:gd name="connsiteX84" fmla="*/ 621810 w 3079941"/>
                  <a:gd name="connsiteY84" fmla="*/ 741659 h 1160647"/>
                  <a:gd name="connsiteX85" fmla="*/ 622570 w 3079941"/>
                  <a:gd name="connsiteY85" fmla="*/ 740679 h 1160647"/>
                  <a:gd name="connsiteX86" fmla="*/ 622570 w 3079941"/>
                  <a:gd name="connsiteY86" fmla="*/ 735005 h 1160647"/>
                  <a:gd name="connsiteX87" fmla="*/ 661077 w 3079941"/>
                  <a:gd name="connsiteY87" fmla="*/ 735005 h 1160647"/>
                  <a:gd name="connsiteX88" fmla="*/ 661077 w 3079941"/>
                  <a:gd name="connsiteY88" fmla="*/ 758784 h 1160647"/>
                  <a:gd name="connsiteX89" fmla="*/ 663103 w 3079941"/>
                  <a:gd name="connsiteY89" fmla="*/ 758784 h 1160647"/>
                  <a:gd name="connsiteX90" fmla="*/ 677290 w 3079941"/>
                  <a:gd name="connsiteY90" fmla="*/ 758784 h 1160647"/>
                  <a:gd name="connsiteX91" fmla="*/ 677290 w 3079941"/>
                  <a:gd name="connsiteY91" fmla="*/ 759865 h 1160647"/>
                  <a:gd name="connsiteX92" fmla="*/ 677290 w 3079941"/>
                  <a:gd name="connsiteY92" fmla="*/ 767431 h 1160647"/>
                  <a:gd name="connsiteX93" fmla="*/ 679064 w 3079941"/>
                  <a:gd name="connsiteY93" fmla="*/ 767431 h 1160647"/>
                  <a:gd name="connsiteX94" fmla="*/ 691477 w 3079941"/>
                  <a:gd name="connsiteY94" fmla="*/ 767431 h 1160647"/>
                  <a:gd name="connsiteX95" fmla="*/ 691477 w 3079941"/>
                  <a:gd name="connsiteY95" fmla="*/ 743652 h 1160647"/>
                  <a:gd name="connsiteX96" fmla="*/ 692490 w 3079941"/>
                  <a:gd name="connsiteY96" fmla="*/ 743652 h 1160647"/>
                  <a:gd name="connsiteX97" fmla="*/ 699584 w 3079941"/>
                  <a:gd name="connsiteY97" fmla="*/ 743652 h 1160647"/>
                  <a:gd name="connsiteX98" fmla="*/ 699584 w 3079941"/>
                  <a:gd name="connsiteY98" fmla="*/ 711225 h 1160647"/>
                  <a:gd name="connsiteX99" fmla="*/ 700597 w 3079941"/>
                  <a:gd name="connsiteY99" fmla="*/ 711225 h 1160647"/>
                  <a:gd name="connsiteX100" fmla="*/ 707691 w 3079941"/>
                  <a:gd name="connsiteY100" fmla="*/ 711225 h 1160647"/>
                  <a:gd name="connsiteX101" fmla="*/ 707691 w 3079941"/>
                  <a:gd name="connsiteY101" fmla="*/ 709334 h 1160647"/>
                  <a:gd name="connsiteX102" fmla="*/ 707691 w 3079941"/>
                  <a:gd name="connsiteY102" fmla="*/ 696093 h 1160647"/>
                  <a:gd name="connsiteX103" fmla="*/ 706424 w 3079941"/>
                  <a:gd name="connsiteY103" fmla="*/ 694471 h 1160647"/>
                  <a:gd name="connsiteX104" fmla="*/ 711744 w 3079941"/>
                  <a:gd name="connsiteY104" fmla="*/ 683122 h 1160647"/>
                  <a:gd name="connsiteX105" fmla="*/ 719851 w 3079941"/>
                  <a:gd name="connsiteY105" fmla="*/ 711225 h 1160647"/>
                  <a:gd name="connsiteX106" fmla="*/ 720611 w 3079941"/>
                  <a:gd name="connsiteY106" fmla="*/ 711225 h 1160647"/>
                  <a:gd name="connsiteX107" fmla="*/ 725931 w 3079941"/>
                  <a:gd name="connsiteY107" fmla="*/ 711225 h 1160647"/>
                  <a:gd name="connsiteX108" fmla="*/ 725931 w 3079941"/>
                  <a:gd name="connsiteY108" fmla="*/ 605298 h 1160647"/>
                  <a:gd name="connsiteX109" fmla="*/ 727451 w 3079941"/>
                  <a:gd name="connsiteY109" fmla="*/ 605298 h 1160647"/>
                  <a:gd name="connsiteX110" fmla="*/ 738091 w 3079941"/>
                  <a:gd name="connsiteY110" fmla="*/ 605298 h 1160647"/>
                  <a:gd name="connsiteX111" fmla="*/ 738091 w 3079941"/>
                  <a:gd name="connsiteY111" fmla="*/ 557739 h 1160647"/>
                  <a:gd name="connsiteX112" fmla="*/ 764438 w 3079941"/>
                  <a:gd name="connsiteY112" fmla="*/ 557739 h 1160647"/>
                  <a:gd name="connsiteX113" fmla="*/ 764438 w 3079941"/>
                  <a:gd name="connsiteY113" fmla="*/ 536121 h 1160647"/>
                  <a:gd name="connsiteX114" fmla="*/ 798892 w 3079941"/>
                  <a:gd name="connsiteY114" fmla="*/ 536121 h 1160647"/>
                  <a:gd name="connsiteX115" fmla="*/ 798892 w 3079941"/>
                  <a:gd name="connsiteY115" fmla="*/ 538553 h 1160647"/>
                  <a:gd name="connsiteX116" fmla="*/ 798892 w 3079941"/>
                  <a:gd name="connsiteY116" fmla="*/ 555577 h 1160647"/>
                  <a:gd name="connsiteX117" fmla="*/ 801172 w 3079941"/>
                  <a:gd name="connsiteY117" fmla="*/ 555577 h 1160647"/>
                  <a:gd name="connsiteX118" fmla="*/ 817132 w 3079941"/>
                  <a:gd name="connsiteY118" fmla="*/ 555577 h 1160647"/>
                  <a:gd name="connsiteX119" fmla="*/ 817132 w 3079941"/>
                  <a:gd name="connsiteY119" fmla="*/ 603136 h 1160647"/>
                  <a:gd name="connsiteX120" fmla="*/ 818145 w 3079941"/>
                  <a:gd name="connsiteY120" fmla="*/ 603136 h 1160647"/>
                  <a:gd name="connsiteX121" fmla="*/ 825239 w 3079941"/>
                  <a:gd name="connsiteY121" fmla="*/ 603136 h 1160647"/>
                  <a:gd name="connsiteX122" fmla="*/ 839426 w 3079941"/>
                  <a:gd name="connsiteY122" fmla="*/ 607460 h 1160647"/>
                  <a:gd name="connsiteX123" fmla="*/ 839426 w 3079941"/>
                  <a:gd name="connsiteY123" fmla="*/ 646372 h 1160647"/>
                  <a:gd name="connsiteX124" fmla="*/ 840439 w 3079941"/>
                  <a:gd name="connsiteY124" fmla="*/ 646372 h 1160647"/>
                  <a:gd name="connsiteX125" fmla="*/ 847532 w 3079941"/>
                  <a:gd name="connsiteY125" fmla="*/ 646372 h 1160647"/>
                  <a:gd name="connsiteX126" fmla="*/ 847532 w 3079941"/>
                  <a:gd name="connsiteY126" fmla="*/ 647993 h 1160647"/>
                  <a:gd name="connsiteX127" fmla="*/ 847532 w 3079941"/>
                  <a:gd name="connsiteY127" fmla="*/ 659342 h 1160647"/>
                  <a:gd name="connsiteX128" fmla="*/ 849559 w 3079941"/>
                  <a:gd name="connsiteY128" fmla="*/ 659342 h 1160647"/>
                  <a:gd name="connsiteX129" fmla="*/ 863746 w 3079941"/>
                  <a:gd name="connsiteY129" fmla="*/ 659342 h 1160647"/>
                  <a:gd name="connsiteX130" fmla="*/ 869826 w 3079941"/>
                  <a:gd name="connsiteY130" fmla="*/ 665828 h 1160647"/>
                  <a:gd name="connsiteX131" fmla="*/ 869826 w 3079941"/>
                  <a:gd name="connsiteY131" fmla="*/ 687446 h 1160647"/>
                  <a:gd name="connsiteX132" fmla="*/ 872106 w 3079941"/>
                  <a:gd name="connsiteY132" fmla="*/ 687446 h 1160647"/>
                  <a:gd name="connsiteX133" fmla="*/ 888066 w 3079941"/>
                  <a:gd name="connsiteY133" fmla="*/ 687446 h 1160647"/>
                  <a:gd name="connsiteX134" fmla="*/ 888066 w 3079941"/>
                  <a:gd name="connsiteY134" fmla="*/ 688526 h 1160647"/>
                  <a:gd name="connsiteX135" fmla="*/ 888066 w 3079941"/>
                  <a:gd name="connsiteY135" fmla="*/ 696093 h 1160647"/>
                  <a:gd name="connsiteX136" fmla="*/ 889333 w 3079941"/>
                  <a:gd name="connsiteY136" fmla="*/ 696093 h 1160647"/>
                  <a:gd name="connsiteX137" fmla="*/ 898200 w 3079941"/>
                  <a:gd name="connsiteY137" fmla="*/ 696093 h 1160647"/>
                  <a:gd name="connsiteX138" fmla="*/ 898200 w 3079941"/>
                  <a:gd name="connsiteY138" fmla="*/ 698254 h 1160647"/>
                  <a:gd name="connsiteX139" fmla="*/ 898200 w 3079941"/>
                  <a:gd name="connsiteY139" fmla="*/ 713387 h 1160647"/>
                  <a:gd name="connsiteX140" fmla="*/ 902253 w 3079941"/>
                  <a:gd name="connsiteY140" fmla="*/ 711495 h 1160647"/>
                  <a:gd name="connsiteX141" fmla="*/ 902253 w 3079941"/>
                  <a:gd name="connsiteY141" fmla="*/ 698254 h 1160647"/>
                  <a:gd name="connsiteX142" fmla="*/ 903266 w 3079941"/>
                  <a:gd name="connsiteY142" fmla="*/ 698254 h 1160647"/>
                  <a:gd name="connsiteX143" fmla="*/ 910360 w 3079941"/>
                  <a:gd name="connsiteY143" fmla="*/ 698254 h 1160647"/>
                  <a:gd name="connsiteX144" fmla="*/ 910360 w 3079941"/>
                  <a:gd name="connsiteY144" fmla="*/ 699876 h 1160647"/>
                  <a:gd name="connsiteX145" fmla="*/ 910360 w 3079941"/>
                  <a:gd name="connsiteY145" fmla="*/ 711225 h 1160647"/>
                  <a:gd name="connsiteX146" fmla="*/ 911120 w 3079941"/>
                  <a:gd name="connsiteY146" fmla="*/ 711225 h 1160647"/>
                  <a:gd name="connsiteX147" fmla="*/ 916440 w 3079941"/>
                  <a:gd name="connsiteY147" fmla="*/ 711225 h 1160647"/>
                  <a:gd name="connsiteX148" fmla="*/ 965080 w 3079941"/>
                  <a:gd name="connsiteY148" fmla="*/ 706902 h 1160647"/>
                  <a:gd name="connsiteX149" fmla="*/ 965080 w 3079941"/>
                  <a:gd name="connsiteY149" fmla="*/ 708253 h 1160647"/>
                  <a:gd name="connsiteX150" fmla="*/ 965080 w 3079941"/>
                  <a:gd name="connsiteY150" fmla="*/ 717710 h 1160647"/>
                  <a:gd name="connsiteX151" fmla="*/ 965840 w 3079941"/>
                  <a:gd name="connsiteY151" fmla="*/ 717710 h 1160647"/>
                  <a:gd name="connsiteX152" fmla="*/ 971161 w 3079941"/>
                  <a:gd name="connsiteY152" fmla="*/ 717710 h 1160647"/>
                  <a:gd name="connsiteX153" fmla="*/ 971161 w 3079941"/>
                  <a:gd name="connsiteY153" fmla="*/ 719872 h 1160647"/>
                  <a:gd name="connsiteX154" fmla="*/ 971161 w 3079941"/>
                  <a:gd name="connsiteY154" fmla="*/ 735005 h 1160647"/>
                  <a:gd name="connsiteX155" fmla="*/ 973187 w 3079941"/>
                  <a:gd name="connsiteY155" fmla="*/ 733654 h 1160647"/>
                  <a:gd name="connsiteX156" fmla="*/ 987374 w 3079941"/>
                  <a:gd name="connsiteY156" fmla="*/ 724196 h 1160647"/>
                  <a:gd name="connsiteX157" fmla="*/ 993454 w 3079941"/>
                  <a:gd name="connsiteY157" fmla="*/ 683122 h 1160647"/>
                  <a:gd name="connsiteX158" fmla="*/ 994214 w 3079941"/>
                  <a:gd name="connsiteY158" fmla="*/ 682852 h 1160647"/>
                  <a:gd name="connsiteX159" fmla="*/ 999534 w 3079941"/>
                  <a:gd name="connsiteY159" fmla="*/ 680960 h 1160647"/>
                  <a:gd name="connsiteX160" fmla="*/ 1001561 w 3079941"/>
                  <a:gd name="connsiteY160" fmla="*/ 611783 h 1160647"/>
                  <a:gd name="connsiteX161" fmla="*/ 1003588 w 3079941"/>
                  <a:gd name="connsiteY161" fmla="*/ 680960 h 1160647"/>
                  <a:gd name="connsiteX162" fmla="*/ 1004348 w 3079941"/>
                  <a:gd name="connsiteY162" fmla="*/ 681230 h 1160647"/>
                  <a:gd name="connsiteX163" fmla="*/ 1009668 w 3079941"/>
                  <a:gd name="connsiteY163" fmla="*/ 683122 h 1160647"/>
                  <a:gd name="connsiteX164" fmla="*/ 1009668 w 3079941"/>
                  <a:gd name="connsiteY164" fmla="*/ 596651 h 1160647"/>
                  <a:gd name="connsiteX165" fmla="*/ 1013721 w 3079941"/>
                  <a:gd name="connsiteY165" fmla="*/ 564224 h 1160647"/>
                  <a:gd name="connsiteX166" fmla="*/ 1052228 w 3079941"/>
                  <a:gd name="connsiteY166" fmla="*/ 564224 h 1160647"/>
                  <a:gd name="connsiteX167" fmla="*/ 1052228 w 3079941"/>
                  <a:gd name="connsiteY167" fmla="*/ 596651 h 1160647"/>
                  <a:gd name="connsiteX168" fmla="*/ 1052988 w 3079941"/>
                  <a:gd name="connsiteY168" fmla="*/ 596651 h 1160647"/>
                  <a:gd name="connsiteX169" fmla="*/ 1058308 w 3079941"/>
                  <a:gd name="connsiteY169" fmla="*/ 596651 h 1160647"/>
                  <a:gd name="connsiteX170" fmla="*/ 1058308 w 3079941"/>
                  <a:gd name="connsiteY170" fmla="*/ 514503 h 1160647"/>
                  <a:gd name="connsiteX171" fmla="*/ 1060082 w 3079941"/>
                  <a:gd name="connsiteY171" fmla="*/ 514503 h 1160647"/>
                  <a:gd name="connsiteX172" fmla="*/ 1072495 w 3079941"/>
                  <a:gd name="connsiteY172" fmla="*/ 514503 h 1160647"/>
                  <a:gd name="connsiteX173" fmla="*/ 1072495 w 3079941"/>
                  <a:gd name="connsiteY173" fmla="*/ 512612 h 1160647"/>
                  <a:gd name="connsiteX174" fmla="*/ 1072495 w 3079941"/>
                  <a:gd name="connsiteY174" fmla="*/ 499371 h 1160647"/>
                  <a:gd name="connsiteX175" fmla="*/ 1094789 w 3079941"/>
                  <a:gd name="connsiteY175" fmla="*/ 499371 h 1160647"/>
                  <a:gd name="connsiteX176" fmla="*/ 1094789 w 3079941"/>
                  <a:gd name="connsiteY176" fmla="*/ 498290 h 1160647"/>
                  <a:gd name="connsiteX177" fmla="*/ 1094789 w 3079941"/>
                  <a:gd name="connsiteY177" fmla="*/ 490724 h 1160647"/>
                  <a:gd name="connsiteX178" fmla="*/ 1096562 w 3079941"/>
                  <a:gd name="connsiteY178" fmla="*/ 490724 h 1160647"/>
                  <a:gd name="connsiteX179" fmla="*/ 1108976 w 3079941"/>
                  <a:gd name="connsiteY179" fmla="*/ 490724 h 1160647"/>
                  <a:gd name="connsiteX180" fmla="*/ 1108976 w 3079941"/>
                  <a:gd name="connsiteY180" fmla="*/ 491805 h 1160647"/>
                  <a:gd name="connsiteX181" fmla="*/ 1108976 w 3079941"/>
                  <a:gd name="connsiteY181" fmla="*/ 499371 h 1160647"/>
                  <a:gd name="connsiteX182" fmla="*/ 1109736 w 3079941"/>
                  <a:gd name="connsiteY182" fmla="*/ 499371 h 1160647"/>
                  <a:gd name="connsiteX183" fmla="*/ 1115056 w 3079941"/>
                  <a:gd name="connsiteY183" fmla="*/ 499371 h 1160647"/>
                  <a:gd name="connsiteX184" fmla="*/ 1125189 w 3079941"/>
                  <a:gd name="connsiteY184" fmla="*/ 495047 h 1160647"/>
                  <a:gd name="connsiteX185" fmla="*/ 1129242 w 3079941"/>
                  <a:gd name="connsiteY185" fmla="*/ 498290 h 1160647"/>
                  <a:gd name="connsiteX186" fmla="*/ 1129242 w 3079941"/>
                  <a:gd name="connsiteY186" fmla="*/ 490724 h 1160647"/>
                  <a:gd name="connsiteX187" fmla="*/ 1131522 w 3079941"/>
                  <a:gd name="connsiteY187" fmla="*/ 490724 h 1160647"/>
                  <a:gd name="connsiteX188" fmla="*/ 1147483 w 3079941"/>
                  <a:gd name="connsiteY188" fmla="*/ 490724 h 1160647"/>
                  <a:gd name="connsiteX189" fmla="*/ 1147483 w 3079941"/>
                  <a:gd name="connsiteY189" fmla="*/ 491805 h 1160647"/>
                  <a:gd name="connsiteX190" fmla="*/ 1147483 w 3079941"/>
                  <a:gd name="connsiteY190" fmla="*/ 499371 h 1160647"/>
                  <a:gd name="connsiteX191" fmla="*/ 1177883 w 3079941"/>
                  <a:gd name="connsiteY191" fmla="*/ 499371 h 1160647"/>
                  <a:gd name="connsiteX192" fmla="*/ 1177883 w 3079941"/>
                  <a:gd name="connsiteY192" fmla="*/ 500992 h 1160647"/>
                  <a:gd name="connsiteX193" fmla="*/ 1177883 w 3079941"/>
                  <a:gd name="connsiteY193" fmla="*/ 512342 h 1160647"/>
                  <a:gd name="connsiteX194" fmla="*/ 1204230 w 3079941"/>
                  <a:gd name="connsiteY194" fmla="*/ 512342 h 1160647"/>
                  <a:gd name="connsiteX195" fmla="*/ 1204230 w 3079941"/>
                  <a:gd name="connsiteY195" fmla="*/ 542606 h 1160647"/>
                  <a:gd name="connsiteX196" fmla="*/ 1204990 w 3079941"/>
                  <a:gd name="connsiteY196" fmla="*/ 542606 h 1160647"/>
                  <a:gd name="connsiteX197" fmla="*/ 1210310 w 3079941"/>
                  <a:gd name="connsiteY197" fmla="*/ 542606 h 1160647"/>
                  <a:gd name="connsiteX198" fmla="*/ 1210310 w 3079941"/>
                  <a:gd name="connsiteY198" fmla="*/ 543687 h 1160647"/>
                  <a:gd name="connsiteX199" fmla="*/ 1210310 w 3079941"/>
                  <a:gd name="connsiteY199" fmla="*/ 551254 h 1160647"/>
                  <a:gd name="connsiteX200" fmla="*/ 1214364 w 3079941"/>
                  <a:gd name="connsiteY200" fmla="*/ 581518 h 1160647"/>
                  <a:gd name="connsiteX201" fmla="*/ 1215124 w 3079941"/>
                  <a:gd name="connsiteY201" fmla="*/ 581518 h 1160647"/>
                  <a:gd name="connsiteX202" fmla="*/ 1220444 w 3079941"/>
                  <a:gd name="connsiteY202" fmla="*/ 581518 h 1160647"/>
                  <a:gd name="connsiteX203" fmla="*/ 1220444 w 3079941"/>
                  <a:gd name="connsiteY203" fmla="*/ 582329 h 1160647"/>
                  <a:gd name="connsiteX204" fmla="*/ 1220444 w 3079941"/>
                  <a:gd name="connsiteY204" fmla="*/ 588004 h 1160647"/>
                  <a:gd name="connsiteX205" fmla="*/ 1221457 w 3079941"/>
                  <a:gd name="connsiteY205" fmla="*/ 588004 h 1160647"/>
                  <a:gd name="connsiteX206" fmla="*/ 1228550 w 3079941"/>
                  <a:gd name="connsiteY206" fmla="*/ 588004 h 1160647"/>
                  <a:gd name="connsiteX207" fmla="*/ 1228550 w 3079941"/>
                  <a:gd name="connsiteY207" fmla="*/ 618269 h 1160647"/>
                  <a:gd name="connsiteX208" fmla="*/ 1230577 w 3079941"/>
                  <a:gd name="connsiteY208" fmla="*/ 618269 h 1160647"/>
                  <a:gd name="connsiteX209" fmla="*/ 1244764 w 3079941"/>
                  <a:gd name="connsiteY209" fmla="*/ 618269 h 1160647"/>
                  <a:gd name="connsiteX210" fmla="*/ 1244764 w 3079941"/>
                  <a:gd name="connsiteY210" fmla="*/ 642048 h 1160647"/>
                  <a:gd name="connsiteX211" fmla="*/ 1246791 w 3079941"/>
                  <a:gd name="connsiteY211" fmla="*/ 643669 h 1160647"/>
                  <a:gd name="connsiteX212" fmla="*/ 1246791 w 3079941"/>
                  <a:gd name="connsiteY212" fmla="*/ 655019 h 1160647"/>
                  <a:gd name="connsiteX213" fmla="*/ 1247551 w 3079941"/>
                  <a:gd name="connsiteY213" fmla="*/ 655019 h 1160647"/>
                  <a:gd name="connsiteX214" fmla="*/ 1252871 w 3079941"/>
                  <a:gd name="connsiteY214" fmla="*/ 655019 h 1160647"/>
                  <a:gd name="connsiteX215" fmla="*/ 1252871 w 3079941"/>
                  <a:gd name="connsiteY215" fmla="*/ 678798 h 1160647"/>
                  <a:gd name="connsiteX216" fmla="*/ 1254137 w 3079941"/>
                  <a:gd name="connsiteY216" fmla="*/ 678798 h 1160647"/>
                  <a:gd name="connsiteX217" fmla="*/ 1263004 w 3079941"/>
                  <a:gd name="connsiteY217" fmla="*/ 678798 h 1160647"/>
                  <a:gd name="connsiteX218" fmla="*/ 1265031 w 3079941"/>
                  <a:gd name="connsiteY218" fmla="*/ 682852 h 1160647"/>
                  <a:gd name="connsiteX219" fmla="*/ 1265031 w 3079941"/>
                  <a:gd name="connsiteY219" fmla="*/ 696093 h 1160647"/>
                  <a:gd name="connsiteX220" fmla="*/ 1266551 w 3079941"/>
                  <a:gd name="connsiteY220" fmla="*/ 694201 h 1160647"/>
                  <a:gd name="connsiteX221" fmla="*/ 1277191 w 3079941"/>
                  <a:gd name="connsiteY221" fmla="*/ 680960 h 1160647"/>
                  <a:gd name="connsiteX222" fmla="*/ 1305565 w 3079941"/>
                  <a:gd name="connsiteY222" fmla="*/ 680960 h 1160647"/>
                  <a:gd name="connsiteX223" fmla="*/ 1305565 w 3079941"/>
                  <a:gd name="connsiteY223" fmla="*/ 767431 h 1160647"/>
                  <a:gd name="connsiteX224" fmla="*/ 1306325 w 3079941"/>
                  <a:gd name="connsiteY224" fmla="*/ 767431 h 1160647"/>
                  <a:gd name="connsiteX225" fmla="*/ 1311645 w 3079941"/>
                  <a:gd name="connsiteY225" fmla="*/ 767431 h 1160647"/>
                  <a:gd name="connsiteX226" fmla="*/ 1312405 w 3079941"/>
                  <a:gd name="connsiteY226" fmla="*/ 766080 h 1160647"/>
                  <a:gd name="connsiteX227" fmla="*/ 1317725 w 3079941"/>
                  <a:gd name="connsiteY227" fmla="*/ 756622 h 1160647"/>
                  <a:gd name="connsiteX228" fmla="*/ 1317725 w 3079941"/>
                  <a:gd name="connsiteY228" fmla="*/ 758514 h 1160647"/>
                  <a:gd name="connsiteX229" fmla="*/ 1317725 w 3079941"/>
                  <a:gd name="connsiteY229" fmla="*/ 771755 h 1160647"/>
                  <a:gd name="connsiteX230" fmla="*/ 1321778 w 3079941"/>
                  <a:gd name="connsiteY230" fmla="*/ 726358 h 1160647"/>
                  <a:gd name="connsiteX231" fmla="*/ 1322538 w 3079941"/>
                  <a:gd name="connsiteY231" fmla="*/ 726358 h 1160647"/>
                  <a:gd name="connsiteX232" fmla="*/ 1327858 w 3079941"/>
                  <a:gd name="connsiteY232" fmla="*/ 726358 h 1160647"/>
                  <a:gd name="connsiteX233" fmla="*/ 1327858 w 3079941"/>
                  <a:gd name="connsiteY233" fmla="*/ 661504 h 1160647"/>
                  <a:gd name="connsiteX234" fmla="*/ 1328872 w 3079941"/>
                  <a:gd name="connsiteY234" fmla="*/ 661504 h 1160647"/>
                  <a:gd name="connsiteX235" fmla="*/ 1335965 w 3079941"/>
                  <a:gd name="connsiteY235" fmla="*/ 661504 h 1160647"/>
                  <a:gd name="connsiteX236" fmla="*/ 1348125 w 3079941"/>
                  <a:gd name="connsiteY236" fmla="*/ 618269 h 1160647"/>
                  <a:gd name="connsiteX237" fmla="*/ 1349392 w 3079941"/>
                  <a:gd name="connsiteY237" fmla="*/ 618269 h 1160647"/>
                  <a:gd name="connsiteX238" fmla="*/ 1358259 w 3079941"/>
                  <a:gd name="connsiteY238" fmla="*/ 618269 h 1160647"/>
                  <a:gd name="connsiteX239" fmla="*/ 1368392 w 3079941"/>
                  <a:gd name="connsiteY239" fmla="*/ 661504 h 1160647"/>
                  <a:gd name="connsiteX240" fmla="*/ 1369405 w 3079941"/>
                  <a:gd name="connsiteY240" fmla="*/ 661504 h 1160647"/>
                  <a:gd name="connsiteX241" fmla="*/ 1376499 w 3079941"/>
                  <a:gd name="connsiteY241" fmla="*/ 661504 h 1160647"/>
                  <a:gd name="connsiteX242" fmla="*/ 1376499 w 3079941"/>
                  <a:gd name="connsiteY242" fmla="*/ 700416 h 1160647"/>
                  <a:gd name="connsiteX243" fmla="*/ 1378272 w 3079941"/>
                  <a:gd name="connsiteY243" fmla="*/ 700416 h 1160647"/>
                  <a:gd name="connsiteX244" fmla="*/ 1390686 w 3079941"/>
                  <a:gd name="connsiteY244" fmla="*/ 700416 h 1160647"/>
                  <a:gd name="connsiteX245" fmla="*/ 1390686 w 3079941"/>
                  <a:gd name="connsiteY245" fmla="*/ 702578 h 1160647"/>
                  <a:gd name="connsiteX246" fmla="*/ 1390686 w 3079941"/>
                  <a:gd name="connsiteY246" fmla="*/ 717710 h 1160647"/>
                  <a:gd name="connsiteX247" fmla="*/ 1394739 w 3079941"/>
                  <a:gd name="connsiteY247" fmla="*/ 715549 h 1160647"/>
                  <a:gd name="connsiteX248" fmla="*/ 1394739 w 3079941"/>
                  <a:gd name="connsiteY248" fmla="*/ 700416 h 1160647"/>
                  <a:gd name="connsiteX249" fmla="*/ 1396259 w 3079941"/>
                  <a:gd name="connsiteY249" fmla="*/ 700416 h 1160647"/>
                  <a:gd name="connsiteX250" fmla="*/ 1406899 w 3079941"/>
                  <a:gd name="connsiteY250" fmla="*/ 700416 h 1160647"/>
                  <a:gd name="connsiteX251" fmla="*/ 1406899 w 3079941"/>
                  <a:gd name="connsiteY251" fmla="*/ 702037 h 1160647"/>
                  <a:gd name="connsiteX252" fmla="*/ 1406899 w 3079941"/>
                  <a:gd name="connsiteY252" fmla="*/ 713387 h 1160647"/>
                  <a:gd name="connsiteX253" fmla="*/ 1437300 w 3079941"/>
                  <a:gd name="connsiteY253" fmla="*/ 713387 h 1160647"/>
                  <a:gd name="connsiteX254" fmla="*/ 1437300 w 3079941"/>
                  <a:gd name="connsiteY254" fmla="*/ 676637 h 1160647"/>
                  <a:gd name="connsiteX255" fmla="*/ 1438566 w 3079941"/>
                  <a:gd name="connsiteY255" fmla="*/ 676637 h 1160647"/>
                  <a:gd name="connsiteX256" fmla="*/ 1447433 w 3079941"/>
                  <a:gd name="connsiteY256" fmla="*/ 676637 h 1160647"/>
                  <a:gd name="connsiteX257" fmla="*/ 1447433 w 3079941"/>
                  <a:gd name="connsiteY257" fmla="*/ 698254 h 1160647"/>
                  <a:gd name="connsiteX258" fmla="*/ 1449460 w 3079941"/>
                  <a:gd name="connsiteY258" fmla="*/ 665828 h 1160647"/>
                  <a:gd name="connsiteX259" fmla="*/ 1471753 w 3079941"/>
                  <a:gd name="connsiteY259" fmla="*/ 665828 h 1160647"/>
                  <a:gd name="connsiteX260" fmla="*/ 1471753 w 3079941"/>
                  <a:gd name="connsiteY260" fmla="*/ 664206 h 1160647"/>
                  <a:gd name="connsiteX261" fmla="*/ 1471753 w 3079941"/>
                  <a:gd name="connsiteY261" fmla="*/ 652857 h 1160647"/>
                  <a:gd name="connsiteX262" fmla="*/ 1472513 w 3079941"/>
                  <a:gd name="connsiteY262" fmla="*/ 652857 h 1160647"/>
                  <a:gd name="connsiteX263" fmla="*/ 1477833 w 3079941"/>
                  <a:gd name="connsiteY263" fmla="*/ 652857 h 1160647"/>
                  <a:gd name="connsiteX264" fmla="*/ 1477833 w 3079941"/>
                  <a:gd name="connsiteY264" fmla="*/ 650966 h 1160647"/>
                  <a:gd name="connsiteX265" fmla="*/ 1477833 w 3079941"/>
                  <a:gd name="connsiteY265" fmla="*/ 637725 h 1160647"/>
                  <a:gd name="connsiteX266" fmla="*/ 1481887 w 3079941"/>
                  <a:gd name="connsiteY266" fmla="*/ 644210 h 1160647"/>
                  <a:gd name="connsiteX267" fmla="*/ 1484167 w 3079941"/>
                  <a:gd name="connsiteY267" fmla="*/ 644210 h 1160647"/>
                  <a:gd name="connsiteX268" fmla="*/ 1500127 w 3079941"/>
                  <a:gd name="connsiteY268" fmla="*/ 644210 h 1160647"/>
                  <a:gd name="connsiteX269" fmla="*/ 1500127 w 3079941"/>
                  <a:gd name="connsiteY269" fmla="*/ 643399 h 1160647"/>
                  <a:gd name="connsiteX270" fmla="*/ 1500127 w 3079941"/>
                  <a:gd name="connsiteY270" fmla="*/ 637725 h 1160647"/>
                  <a:gd name="connsiteX271" fmla="*/ 1500887 w 3079941"/>
                  <a:gd name="connsiteY271" fmla="*/ 637725 h 1160647"/>
                  <a:gd name="connsiteX272" fmla="*/ 1506207 w 3079941"/>
                  <a:gd name="connsiteY272" fmla="*/ 637725 h 1160647"/>
                  <a:gd name="connsiteX273" fmla="*/ 1506207 w 3079941"/>
                  <a:gd name="connsiteY273" fmla="*/ 639076 h 1160647"/>
                  <a:gd name="connsiteX274" fmla="*/ 1506207 w 3079941"/>
                  <a:gd name="connsiteY274" fmla="*/ 648534 h 1160647"/>
                  <a:gd name="connsiteX275" fmla="*/ 1544714 w 3079941"/>
                  <a:gd name="connsiteY275" fmla="*/ 648534 h 1160647"/>
                  <a:gd name="connsiteX276" fmla="*/ 1544714 w 3079941"/>
                  <a:gd name="connsiteY276" fmla="*/ 786887 h 1160647"/>
                  <a:gd name="connsiteX277" fmla="*/ 1546234 w 3079941"/>
                  <a:gd name="connsiteY277" fmla="*/ 786887 h 1160647"/>
                  <a:gd name="connsiteX278" fmla="*/ 1556874 w 3079941"/>
                  <a:gd name="connsiteY278" fmla="*/ 786887 h 1160647"/>
                  <a:gd name="connsiteX279" fmla="*/ 1556874 w 3079941"/>
                  <a:gd name="connsiteY279" fmla="*/ 773917 h 1160647"/>
                  <a:gd name="connsiteX280" fmla="*/ 1560928 w 3079941"/>
                  <a:gd name="connsiteY280" fmla="*/ 773917 h 1160647"/>
                  <a:gd name="connsiteX281" fmla="*/ 1560928 w 3079941"/>
                  <a:gd name="connsiteY281" fmla="*/ 786887 h 1160647"/>
                  <a:gd name="connsiteX282" fmla="*/ 1591328 w 3079941"/>
                  <a:gd name="connsiteY282" fmla="*/ 786887 h 1160647"/>
                  <a:gd name="connsiteX283" fmla="*/ 1591328 w 3079941"/>
                  <a:gd name="connsiteY283" fmla="*/ 756622 h 1160647"/>
                  <a:gd name="connsiteX284" fmla="*/ 1603488 w 3079941"/>
                  <a:gd name="connsiteY284" fmla="*/ 756622 h 1160647"/>
                  <a:gd name="connsiteX285" fmla="*/ 1615648 w 3079941"/>
                  <a:gd name="connsiteY285" fmla="*/ 754461 h 1160647"/>
                  <a:gd name="connsiteX286" fmla="*/ 1619702 w 3079941"/>
                  <a:gd name="connsiteY286" fmla="*/ 756622 h 1160647"/>
                  <a:gd name="connsiteX287" fmla="*/ 1629835 w 3079941"/>
                  <a:gd name="connsiteY287" fmla="*/ 756622 h 1160647"/>
                  <a:gd name="connsiteX288" fmla="*/ 1629835 w 3079941"/>
                  <a:gd name="connsiteY288" fmla="*/ 786887 h 1160647"/>
                  <a:gd name="connsiteX289" fmla="*/ 1637942 w 3079941"/>
                  <a:gd name="connsiteY289" fmla="*/ 786887 h 1160647"/>
                  <a:gd name="connsiteX290" fmla="*/ 1637942 w 3079941"/>
                  <a:gd name="connsiteY290" fmla="*/ 804182 h 1160647"/>
                  <a:gd name="connsiteX291" fmla="*/ 1647278 w 3079941"/>
                  <a:gd name="connsiteY291" fmla="*/ 805087 h 1160647"/>
                  <a:gd name="connsiteX292" fmla="*/ 1660236 w 3079941"/>
                  <a:gd name="connsiteY292" fmla="*/ 805087 h 1160647"/>
                  <a:gd name="connsiteX293" fmla="*/ 1660236 w 3079941"/>
                  <a:gd name="connsiteY293" fmla="*/ 789049 h 1160647"/>
                  <a:gd name="connsiteX294" fmla="*/ 1728192 w 3079941"/>
                  <a:gd name="connsiteY294" fmla="*/ 789049 h 1160647"/>
                  <a:gd name="connsiteX295" fmla="*/ 1728192 w 3079941"/>
                  <a:gd name="connsiteY295" fmla="*/ 703796 h 1160647"/>
                  <a:gd name="connsiteX296" fmla="*/ 1800200 w 3079941"/>
                  <a:gd name="connsiteY296" fmla="*/ 703796 h 1160647"/>
                  <a:gd name="connsiteX297" fmla="*/ 1800200 w 3079941"/>
                  <a:gd name="connsiteY297" fmla="*/ 782564 h 1160647"/>
                  <a:gd name="connsiteX298" fmla="*/ 1802104 w 3079941"/>
                  <a:gd name="connsiteY298" fmla="*/ 782564 h 1160647"/>
                  <a:gd name="connsiteX299" fmla="*/ 1803346 w 3079941"/>
                  <a:gd name="connsiteY299" fmla="*/ 805087 h 1160647"/>
                  <a:gd name="connsiteX300" fmla="*/ 1813022 w 3079941"/>
                  <a:gd name="connsiteY300" fmla="*/ 805087 h 1160647"/>
                  <a:gd name="connsiteX301" fmla="*/ 1814264 w 3079941"/>
                  <a:gd name="connsiteY301" fmla="*/ 782564 h 1160647"/>
                  <a:gd name="connsiteX302" fmla="*/ 1820344 w 3079941"/>
                  <a:gd name="connsiteY302" fmla="*/ 782564 h 1160647"/>
                  <a:gd name="connsiteX303" fmla="*/ 1821586 w 3079941"/>
                  <a:gd name="connsiteY303" fmla="*/ 805087 h 1160647"/>
                  <a:gd name="connsiteX304" fmla="*/ 1872208 w 3079941"/>
                  <a:gd name="connsiteY304" fmla="*/ 805087 h 1160647"/>
                  <a:gd name="connsiteX305" fmla="*/ 1872208 w 3079941"/>
                  <a:gd name="connsiteY305" fmla="*/ 642059 h 1160647"/>
                  <a:gd name="connsiteX306" fmla="*/ 2069535 w 3079941"/>
                  <a:gd name="connsiteY306" fmla="*/ 642059 h 1160647"/>
                  <a:gd name="connsiteX307" fmla="*/ 2069535 w 3079941"/>
                  <a:gd name="connsiteY307" fmla="*/ 805087 h 1160647"/>
                  <a:gd name="connsiteX308" fmla="*/ 2088232 w 3079941"/>
                  <a:gd name="connsiteY308" fmla="*/ 805087 h 1160647"/>
                  <a:gd name="connsiteX309" fmla="*/ 2088232 w 3079941"/>
                  <a:gd name="connsiteY309" fmla="*/ 722394 h 1160647"/>
                  <a:gd name="connsiteX310" fmla="*/ 2183352 w 3079941"/>
                  <a:gd name="connsiteY310" fmla="*/ 722394 h 1160647"/>
                  <a:gd name="connsiteX311" fmla="*/ 2195282 w 3079941"/>
                  <a:gd name="connsiteY311" fmla="*/ 404253 h 1160647"/>
                  <a:gd name="connsiteX312" fmla="*/ 2183122 w 3079941"/>
                  <a:gd name="connsiteY312" fmla="*/ 382635 h 1160647"/>
                  <a:gd name="connsiteX313" fmla="*/ 2177042 w 3079941"/>
                  <a:gd name="connsiteY313" fmla="*/ 378311 h 1160647"/>
                  <a:gd name="connsiteX314" fmla="*/ 2185149 w 3079941"/>
                  <a:gd name="connsiteY314" fmla="*/ 354532 h 1160647"/>
                  <a:gd name="connsiteX315" fmla="*/ 2185149 w 3079941"/>
                  <a:gd name="connsiteY315" fmla="*/ 337238 h 1160647"/>
                  <a:gd name="connsiteX316" fmla="*/ 2199336 w 3079941"/>
                  <a:gd name="connsiteY316" fmla="*/ 337238 h 1160647"/>
                  <a:gd name="connsiteX317" fmla="*/ 2199336 w 3079941"/>
                  <a:gd name="connsiteY317" fmla="*/ 315620 h 1160647"/>
                  <a:gd name="connsiteX318" fmla="*/ 2201362 w 3079941"/>
                  <a:gd name="connsiteY318" fmla="*/ 311296 h 1160647"/>
                  <a:gd name="connsiteX319" fmla="*/ 2201362 w 3079941"/>
                  <a:gd name="connsiteY319" fmla="*/ 233472 h 1160647"/>
                  <a:gd name="connsiteX320" fmla="*/ 2199336 w 3079941"/>
                  <a:gd name="connsiteY320" fmla="*/ 226987 h 1160647"/>
                  <a:gd name="connsiteX321" fmla="*/ 2205416 w 3079941"/>
                  <a:gd name="connsiteY321" fmla="*/ 220501 h 1160647"/>
                  <a:gd name="connsiteX322" fmla="*/ 2205416 w 3079941"/>
                  <a:gd name="connsiteY322" fmla="*/ 162133 h 1160647"/>
                  <a:gd name="connsiteX323" fmla="*/ 2207442 w 3079941"/>
                  <a:gd name="connsiteY323" fmla="*/ 157810 h 1160647"/>
                  <a:gd name="connsiteX324" fmla="*/ 2207442 w 3079941"/>
                  <a:gd name="connsiteY324" fmla="*/ 101604 h 1160647"/>
                  <a:gd name="connsiteX325" fmla="*/ 2209469 w 3079941"/>
                  <a:gd name="connsiteY325" fmla="*/ 82148 h 1160647"/>
                  <a:gd name="connsiteX326" fmla="*/ 2213523 w 3079941"/>
                  <a:gd name="connsiteY326" fmla="*/ 99442 h 1160647"/>
                  <a:gd name="connsiteX327" fmla="*/ 2215549 w 3079941"/>
                  <a:gd name="connsiteY327" fmla="*/ 157810 h 1160647"/>
                  <a:gd name="connsiteX328" fmla="*/ 2217576 w 3079941"/>
                  <a:gd name="connsiteY328" fmla="*/ 220501 h 1160647"/>
                  <a:gd name="connsiteX329" fmla="*/ 2223656 w 3079941"/>
                  <a:gd name="connsiteY329" fmla="*/ 226987 h 1160647"/>
                  <a:gd name="connsiteX330" fmla="*/ 2221629 w 3079941"/>
                  <a:gd name="connsiteY330" fmla="*/ 233472 h 1160647"/>
                  <a:gd name="connsiteX331" fmla="*/ 2221629 w 3079941"/>
                  <a:gd name="connsiteY331" fmla="*/ 311296 h 1160647"/>
                  <a:gd name="connsiteX332" fmla="*/ 2223656 w 3079941"/>
                  <a:gd name="connsiteY332" fmla="*/ 315620 h 1160647"/>
                  <a:gd name="connsiteX333" fmla="*/ 2223656 w 3079941"/>
                  <a:gd name="connsiteY333" fmla="*/ 337238 h 1160647"/>
                  <a:gd name="connsiteX334" fmla="*/ 2237843 w 3079941"/>
                  <a:gd name="connsiteY334" fmla="*/ 337238 h 1160647"/>
                  <a:gd name="connsiteX335" fmla="*/ 2237843 w 3079941"/>
                  <a:gd name="connsiteY335" fmla="*/ 354532 h 1160647"/>
                  <a:gd name="connsiteX336" fmla="*/ 2245950 w 3079941"/>
                  <a:gd name="connsiteY336" fmla="*/ 378311 h 1160647"/>
                  <a:gd name="connsiteX337" fmla="*/ 2239870 w 3079941"/>
                  <a:gd name="connsiteY337" fmla="*/ 382635 h 1160647"/>
                  <a:gd name="connsiteX338" fmla="*/ 2227709 w 3079941"/>
                  <a:gd name="connsiteY338" fmla="*/ 404253 h 1160647"/>
                  <a:gd name="connsiteX339" fmla="*/ 2235816 w 3079941"/>
                  <a:gd name="connsiteY339" fmla="*/ 657181 h 1160647"/>
                  <a:gd name="connsiteX340" fmla="*/ 2300670 w 3079941"/>
                  <a:gd name="connsiteY340" fmla="*/ 657181 h 1160647"/>
                  <a:gd name="connsiteX341" fmla="*/ 2300670 w 3079941"/>
                  <a:gd name="connsiteY341" fmla="*/ 732843 h 1160647"/>
                  <a:gd name="connsiteX342" fmla="*/ 2308777 w 3079941"/>
                  <a:gd name="connsiteY342" fmla="*/ 732843 h 1160647"/>
                  <a:gd name="connsiteX343" fmla="*/ 2310804 w 3079941"/>
                  <a:gd name="connsiteY343" fmla="*/ 726358 h 1160647"/>
                  <a:gd name="connsiteX344" fmla="*/ 2316884 w 3079941"/>
                  <a:gd name="connsiteY344" fmla="*/ 726358 h 1160647"/>
                  <a:gd name="connsiteX345" fmla="*/ 2318911 w 3079941"/>
                  <a:gd name="connsiteY345" fmla="*/ 735005 h 1160647"/>
                  <a:gd name="connsiteX346" fmla="*/ 2331071 w 3079941"/>
                  <a:gd name="connsiteY346" fmla="*/ 735005 h 1160647"/>
                  <a:gd name="connsiteX347" fmla="*/ 2331071 w 3079941"/>
                  <a:gd name="connsiteY347" fmla="*/ 728519 h 1160647"/>
                  <a:gd name="connsiteX348" fmla="*/ 2353364 w 3079941"/>
                  <a:gd name="connsiteY348" fmla="*/ 728519 h 1160647"/>
                  <a:gd name="connsiteX349" fmla="*/ 2353364 w 3079941"/>
                  <a:gd name="connsiteY349" fmla="*/ 735005 h 1160647"/>
                  <a:gd name="connsiteX350" fmla="*/ 2373631 w 3079941"/>
                  <a:gd name="connsiteY350" fmla="*/ 735005 h 1160647"/>
                  <a:gd name="connsiteX351" fmla="*/ 2373631 w 3079941"/>
                  <a:gd name="connsiteY351" fmla="*/ 780402 h 1160647"/>
                  <a:gd name="connsiteX352" fmla="*/ 2387818 w 3079941"/>
                  <a:gd name="connsiteY352" fmla="*/ 780402 h 1160647"/>
                  <a:gd name="connsiteX353" fmla="*/ 2387818 w 3079941"/>
                  <a:gd name="connsiteY353" fmla="*/ 767431 h 1160647"/>
                  <a:gd name="connsiteX354" fmla="*/ 2404032 w 3079941"/>
                  <a:gd name="connsiteY354" fmla="*/ 767431 h 1160647"/>
                  <a:gd name="connsiteX355" fmla="*/ 2404032 w 3079941"/>
                  <a:gd name="connsiteY355" fmla="*/ 588004 h 1160647"/>
                  <a:gd name="connsiteX356" fmla="*/ 2410112 w 3079941"/>
                  <a:gd name="connsiteY356" fmla="*/ 581518 h 1160647"/>
                  <a:gd name="connsiteX357" fmla="*/ 2483073 w 3079941"/>
                  <a:gd name="connsiteY357" fmla="*/ 581518 h 1160647"/>
                  <a:gd name="connsiteX358" fmla="*/ 2483073 w 3079941"/>
                  <a:gd name="connsiteY358" fmla="*/ 590166 h 1160647"/>
                  <a:gd name="connsiteX359" fmla="*/ 2493206 w 3079941"/>
                  <a:gd name="connsiteY359" fmla="*/ 590166 h 1160647"/>
                  <a:gd name="connsiteX360" fmla="*/ 2493206 w 3079941"/>
                  <a:gd name="connsiteY360" fmla="*/ 704740 h 1160647"/>
                  <a:gd name="connsiteX361" fmla="*/ 2515500 w 3079941"/>
                  <a:gd name="connsiteY361" fmla="*/ 704740 h 1160647"/>
                  <a:gd name="connsiteX362" fmla="*/ 2515500 w 3079941"/>
                  <a:gd name="connsiteY362" fmla="*/ 637725 h 1160647"/>
                  <a:gd name="connsiteX363" fmla="*/ 2541847 w 3079941"/>
                  <a:gd name="connsiteY363" fmla="*/ 637725 h 1160647"/>
                  <a:gd name="connsiteX364" fmla="*/ 2545900 w 3079941"/>
                  <a:gd name="connsiteY364" fmla="*/ 633401 h 1160647"/>
                  <a:gd name="connsiteX365" fmla="*/ 2554007 w 3079941"/>
                  <a:gd name="connsiteY365" fmla="*/ 633401 h 1160647"/>
                  <a:gd name="connsiteX366" fmla="*/ 2558060 w 3079941"/>
                  <a:gd name="connsiteY366" fmla="*/ 637725 h 1160647"/>
                  <a:gd name="connsiteX367" fmla="*/ 2580354 w 3079941"/>
                  <a:gd name="connsiteY367" fmla="*/ 637725 h 1160647"/>
                  <a:gd name="connsiteX368" fmla="*/ 2580354 w 3079941"/>
                  <a:gd name="connsiteY368" fmla="*/ 520989 h 1160647"/>
                  <a:gd name="connsiteX369" fmla="*/ 2637101 w 3079941"/>
                  <a:gd name="connsiteY369" fmla="*/ 510180 h 1160647"/>
                  <a:gd name="connsiteX370" fmla="*/ 2637101 w 3079941"/>
                  <a:gd name="connsiteY370" fmla="*/ 511261 h 1160647"/>
                  <a:gd name="connsiteX371" fmla="*/ 2637101 w 3079941"/>
                  <a:gd name="connsiteY371" fmla="*/ 518827 h 1160647"/>
                  <a:gd name="connsiteX372" fmla="*/ 2663448 w 3079941"/>
                  <a:gd name="connsiteY372" fmla="*/ 518827 h 1160647"/>
                  <a:gd name="connsiteX373" fmla="*/ 2663448 w 3079941"/>
                  <a:gd name="connsiteY373" fmla="*/ 773917 h 1160647"/>
                  <a:gd name="connsiteX374" fmla="*/ 2685742 w 3079941"/>
                  <a:gd name="connsiteY374" fmla="*/ 773917 h 1160647"/>
                  <a:gd name="connsiteX375" fmla="*/ 2685742 w 3079941"/>
                  <a:gd name="connsiteY375" fmla="*/ 769593 h 1160647"/>
                  <a:gd name="connsiteX376" fmla="*/ 2697902 w 3079941"/>
                  <a:gd name="connsiteY376" fmla="*/ 769593 h 1160647"/>
                  <a:gd name="connsiteX377" fmla="*/ 2697902 w 3079941"/>
                  <a:gd name="connsiteY377" fmla="*/ 773917 h 1160647"/>
                  <a:gd name="connsiteX378" fmla="*/ 2722222 w 3079941"/>
                  <a:gd name="connsiteY378" fmla="*/ 773917 h 1160647"/>
                  <a:gd name="connsiteX379" fmla="*/ 2722222 w 3079941"/>
                  <a:gd name="connsiteY379" fmla="*/ 760946 h 1160647"/>
                  <a:gd name="connsiteX380" fmla="*/ 2750596 w 3079941"/>
                  <a:gd name="connsiteY380" fmla="*/ 760946 h 1160647"/>
                  <a:gd name="connsiteX381" fmla="*/ 2762756 w 3079941"/>
                  <a:gd name="connsiteY381" fmla="*/ 756622 h 1160647"/>
                  <a:gd name="connsiteX382" fmla="*/ 2783023 w 3079941"/>
                  <a:gd name="connsiteY382" fmla="*/ 760946 h 1160647"/>
                  <a:gd name="connsiteX383" fmla="*/ 2783023 w 3079941"/>
                  <a:gd name="connsiteY383" fmla="*/ 743652 h 1160647"/>
                  <a:gd name="connsiteX384" fmla="*/ 2791130 w 3079941"/>
                  <a:gd name="connsiteY384" fmla="*/ 743652 h 1160647"/>
                  <a:gd name="connsiteX385" fmla="*/ 2791130 w 3079941"/>
                  <a:gd name="connsiteY385" fmla="*/ 730681 h 1160647"/>
                  <a:gd name="connsiteX386" fmla="*/ 2847877 w 3079941"/>
                  <a:gd name="connsiteY386" fmla="*/ 730681 h 1160647"/>
                  <a:gd name="connsiteX387" fmla="*/ 2847877 w 3079941"/>
                  <a:gd name="connsiteY387" fmla="*/ 700416 h 1160647"/>
                  <a:gd name="connsiteX388" fmla="*/ 2866117 w 3079941"/>
                  <a:gd name="connsiteY388" fmla="*/ 700416 h 1160647"/>
                  <a:gd name="connsiteX389" fmla="*/ 2866117 w 3079941"/>
                  <a:gd name="connsiteY389" fmla="*/ 693931 h 1160647"/>
                  <a:gd name="connsiteX390" fmla="*/ 2878277 w 3079941"/>
                  <a:gd name="connsiteY390" fmla="*/ 693931 h 1160647"/>
                  <a:gd name="connsiteX391" fmla="*/ 2878277 w 3079941"/>
                  <a:gd name="connsiteY391" fmla="*/ 700416 h 1160647"/>
                  <a:gd name="connsiteX392" fmla="*/ 2894491 w 3079941"/>
                  <a:gd name="connsiteY392" fmla="*/ 700416 h 1160647"/>
                  <a:gd name="connsiteX393" fmla="*/ 2894491 w 3079941"/>
                  <a:gd name="connsiteY393" fmla="*/ 750137 h 1160647"/>
                  <a:gd name="connsiteX394" fmla="*/ 2926918 w 3079941"/>
                  <a:gd name="connsiteY394" fmla="*/ 750137 h 1160647"/>
                  <a:gd name="connsiteX395" fmla="*/ 2926918 w 3079941"/>
                  <a:gd name="connsiteY395" fmla="*/ 724196 h 1160647"/>
                  <a:gd name="connsiteX396" fmla="*/ 2965425 w 3079941"/>
                  <a:gd name="connsiteY396" fmla="*/ 724196 h 1160647"/>
                  <a:gd name="connsiteX397" fmla="*/ 2965425 w 3079941"/>
                  <a:gd name="connsiteY397" fmla="*/ 693931 h 1160647"/>
                  <a:gd name="connsiteX398" fmla="*/ 3014066 w 3079941"/>
                  <a:gd name="connsiteY398" fmla="*/ 693931 h 1160647"/>
                  <a:gd name="connsiteX399" fmla="*/ 3014066 w 3079941"/>
                  <a:gd name="connsiteY399" fmla="*/ 805087 h 1160647"/>
                  <a:gd name="connsiteX400" fmla="*/ 3014066 w 3079941"/>
                  <a:gd name="connsiteY400" fmla="*/ 818866 h 1160647"/>
                  <a:gd name="connsiteX401" fmla="*/ 3079941 w 3079941"/>
                  <a:gd name="connsiteY401" fmla="*/ 818866 h 1160647"/>
                  <a:gd name="connsiteX402" fmla="*/ 3079941 w 3079941"/>
                  <a:gd name="connsiteY402" fmla="*/ 1160647 h 1160647"/>
                  <a:gd name="connsiteX403" fmla="*/ 200958 w 3079941"/>
                  <a:gd name="connsiteY403" fmla="*/ 1160647 h 1160647"/>
                  <a:gd name="connsiteX404" fmla="*/ 0 w 3079941"/>
                  <a:gd name="connsiteY404" fmla="*/ 1126882 h 1160647"/>
                  <a:gd name="connsiteX405" fmla="*/ 0 w 3079941"/>
                  <a:gd name="connsiteY405" fmla="*/ 915339 h 1160647"/>
                  <a:gd name="connsiteX406" fmla="*/ 103377 w 3079941"/>
                  <a:gd name="connsiteY406" fmla="*/ 915339 h 1160647"/>
                  <a:gd name="connsiteX407" fmla="*/ 55096 w 3079941"/>
                  <a:gd name="connsiteY407" fmla="*/ 886329 h 1160647"/>
                  <a:gd name="connsiteX408" fmla="*/ 55096 w 3079941"/>
                  <a:gd name="connsiteY408" fmla="*/ 724196 h 1160647"/>
                  <a:gd name="connsiteX409" fmla="*/ 75363 w 3079941"/>
                  <a:gd name="connsiteY409" fmla="*/ 724196 h 1160647"/>
                  <a:gd name="connsiteX410" fmla="*/ 75870 w 3079941"/>
                  <a:gd name="connsiteY410" fmla="*/ 723115 h 1160647"/>
                  <a:gd name="connsiteX411" fmla="*/ 79416 w 3079941"/>
                  <a:gd name="connsiteY411" fmla="*/ 715549 h 1160647"/>
                  <a:gd name="connsiteX412" fmla="*/ 81190 w 3079941"/>
                  <a:gd name="connsiteY412" fmla="*/ 715819 h 1160647"/>
                  <a:gd name="connsiteX413" fmla="*/ 93603 w 3079941"/>
                  <a:gd name="connsiteY413" fmla="*/ 717710 h 1160647"/>
                  <a:gd name="connsiteX414" fmla="*/ 94110 w 3079941"/>
                  <a:gd name="connsiteY414" fmla="*/ 719062 h 1160647"/>
                  <a:gd name="connsiteX415" fmla="*/ 97656 w 3079941"/>
                  <a:gd name="connsiteY415" fmla="*/ 728519 h 1160647"/>
                  <a:gd name="connsiteX416" fmla="*/ 124003 w 3079941"/>
                  <a:gd name="connsiteY416" fmla="*/ 730681 h 1160647"/>
                  <a:gd name="connsiteX417" fmla="*/ 124003 w 3079941"/>
                  <a:gd name="connsiteY417" fmla="*/ 607460 h 1160647"/>
                  <a:gd name="connsiteX418" fmla="*/ 126030 w 3079941"/>
                  <a:gd name="connsiteY418" fmla="*/ 607460 h 1160647"/>
                  <a:gd name="connsiteX419" fmla="*/ 140217 w 3079941"/>
                  <a:gd name="connsiteY419" fmla="*/ 607460 h 1160647"/>
                  <a:gd name="connsiteX420" fmla="*/ 140217 w 3079941"/>
                  <a:gd name="connsiteY420" fmla="*/ 471268 h 1160647"/>
                  <a:gd name="connsiteX421" fmla="*/ 141990 w 3079941"/>
                  <a:gd name="connsiteY421" fmla="*/ 471268 h 1160647"/>
                  <a:gd name="connsiteX422" fmla="*/ 154404 w 3079941"/>
                  <a:gd name="connsiteY422" fmla="*/ 471268 h 1160647"/>
                  <a:gd name="connsiteX423" fmla="*/ 154404 w 3079941"/>
                  <a:gd name="connsiteY423" fmla="*/ 356694 h 1160647"/>
                  <a:gd name="connsiteX424" fmla="*/ 158457 w 3079941"/>
                  <a:gd name="connsiteY424" fmla="*/ 328590 h 1160647"/>
                  <a:gd name="connsiteX425" fmla="*/ 160484 w 3079941"/>
                  <a:gd name="connsiteY425" fmla="*/ 328590 h 1160647"/>
                  <a:gd name="connsiteX426" fmla="*/ 174671 w 3079941"/>
                  <a:gd name="connsiteY426" fmla="*/ 328590 h 1160647"/>
                  <a:gd name="connsiteX427" fmla="*/ 211151 w 3079941"/>
                  <a:gd name="connsiteY427" fmla="*/ 246443 h 1160647"/>
                  <a:gd name="connsiteX428" fmla="*/ 215205 w 3079941"/>
                  <a:gd name="connsiteY428" fmla="*/ 0 h 1160647"/>
                  <a:gd name="connsiteX0" fmla="*/ 215205 w 3079941"/>
                  <a:gd name="connsiteY0" fmla="*/ 0 h 1160647"/>
                  <a:gd name="connsiteX1" fmla="*/ 217231 w 3079941"/>
                  <a:gd name="connsiteY1" fmla="*/ 246443 h 1160647"/>
                  <a:gd name="connsiteX2" fmla="*/ 255738 w 3079941"/>
                  <a:gd name="connsiteY2" fmla="*/ 326429 h 1160647"/>
                  <a:gd name="connsiteX3" fmla="*/ 257765 w 3079941"/>
                  <a:gd name="connsiteY3" fmla="*/ 326429 h 1160647"/>
                  <a:gd name="connsiteX4" fmla="*/ 271952 w 3079941"/>
                  <a:gd name="connsiteY4" fmla="*/ 326429 h 1160647"/>
                  <a:gd name="connsiteX5" fmla="*/ 271952 w 3079941"/>
                  <a:gd name="connsiteY5" fmla="*/ 350208 h 1160647"/>
                  <a:gd name="connsiteX6" fmla="*/ 272459 w 3079941"/>
                  <a:gd name="connsiteY6" fmla="*/ 351019 h 1160647"/>
                  <a:gd name="connsiteX7" fmla="*/ 276005 w 3079941"/>
                  <a:gd name="connsiteY7" fmla="*/ 356694 h 1160647"/>
                  <a:gd name="connsiteX8" fmla="*/ 276005 w 3079941"/>
                  <a:gd name="connsiteY8" fmla="*/ 471268 h 1160647"/>
                  <a:gd name="connsiteX9" fmla="*/ 278285 w 3079941"/>
                  <a:gd name="connsiteY9" fmla="*/ 471268 h 1160647"/>
                  <a:gd name="connsiteX10" fmla="*/ 294246 w 3079941"/>
                  <a:gd name="connsiteY10" fmla="*/ 471268 h 1160647"/>
                  <a:gd name="connsiteX11" fmla="*/ 294246 w 3079941"/>
                  <a:gd name="connsiteY11" fmla="*/ 611783 h 1160647"/>
                  <a:gd name="connsiteX12" fmla="*/ 295766 w 3079941"/>
                  <a:gd name="connsiteY12" fmla="*/ 611513 h 1160647"/>
                  <a:gd name="connsiteX13" fmla="*/ 306406 w 3079941"/>
                  <a:gd name="connsiteY13" fmla="*/ 609622 h 1160647"/>
                  <a:gd name="connsiteX14" fmla="*/ 304379 w 3079941"/>
                  <a:gd name="connsiteY14" fmla="*/ 698254 h 1160647"/>
                  <a:gd name="connsiteX15" fmla="*/ 305899 w 3079941"/>
                  <a:gd name="connsiteY15" fmla="*/ 698525 h 1160647"/>
                  <a:gd name="connsiteX16" fmla="*/ 316539 w 3079941"/>
                  <a:gd name="connsiteY16" fmla="*/ 700416 h 1160647"/>
                  <a:gd name="connsiteX17" fmla="*/ 316792 w 3079941"/>
                  <a:gd name="connsiteY17" fmla="*/ 701227 h 1160647"/>
                  <a:gd name="connsiteX18" fmla="*/ 318566 w 3079941"/>
                  <a:gd name="connsiteY18" fmla="*/ 706902 h 1160647"/>
                  <a:gd name="connsiteX19" fmla="*/ 319326 w 3079941"/>
                  <a:gd name="connsiteY19" fmla="*/ 704470 h 1160647"/>
                  <a:gd name="connsiteX20" fmla="*/ 324646 w 3079941"/>
                  <a:gd name="connsiteY20" fmla="*/ 687446 h 1160647"/>
                  <a:gd name="connsiteX21" fmla="*/ 326419 w 3079941"/>
                  <a:gd name="connsiteY21" fmla="*/ 687446 h 1160647"/>
                  <a:gd name="connsiteX22" fmla="*/ 338833 w 3079941"/>
                  <a:gd name="connsiteY22" fmla="*/ 687446 h 1160647"/>
                  <a:gd name="connsiteX23" fmla="*/ 338833 w 3079941"/>
                  <a:gd name="connsiteY23" fmla="*/ 719872 h 1160647"/>
                  <a:gd name="connsiteX24" fmla="*/ 339846 w 3079941"/>
                  <a:gd name="connsiteY24" fmla="*/ 720413 h 1160647"/>
                  <a:gd name="connsiteX25" fmla="*/ 346940 w 3079941"/>
                  <a:gd name="connsiteY25" fmla="*/ 724196 h 1160647"/>
                  <a:gd name="connsiteX26" fmla="*/ 346940 w 3079941"/>
                  <a:gd name="connsiteY26" fmla="*/ 725547 h 1160647"/>
                  <a:gd name="connsiteX27" fmla="*/ 346940 w 3079941"/>
                  <a:gd name="connsiteY27" fmla="*/ 735005 h 1160647"/>
                  <a:gd name="connsiteX28" fmla="*/ 391527 w 3079941"/>
                  <a:gd name="connsiteY28" fmla="*/ 735005 h 1160647"/>
                  <a:gd name="connsiteX29" fmla="*/ 391527 w 3079941"/>
                  <a:gd name="connsiteY29" fmla="*/ 736086 h 1160647"/>
                  <a:gd name="connsiteX30" fmla="*/ 391527 w 3079941"/>
                  <a:gd name="connsiteY30" fmla="*/ 743652 h 1160647"/>
                  <a:gd name="connsiteX31" fmla="*/ 393553 w 3079941"/>
                  <a:gd name="connsiteY31" fmla="*/ 743652 h 1160647"/>
                  <a:gd name="connsiteX32" fmla="*/ 407740 w 3079941"/>
                  <a:gd name="connsiteY32" fmla="*/ 743652 h 1160647"/>
                  <a:gd name="connsiteX33" fmla="*/ 407740 w 3079941"/>
                  <a:gd name="connsiteY33" fmla="*/ 713387 h 1160647"/>
                  <a:gd name="connsiteX34" fmla="*/ 452327 w 3079941"/>
                  <a:gd name="connsiteY34" fmla="*/ 713387 h 1160647"/>
                  <a:gd name="connsiteX35" fmla="*/ 452327 w 3079941"/>
                  <a:gd name="connsiteY35" fmla="*/ 712036 h 1160647"/>
                  <a:gd name="connsiteX36" fmla="*/ 452327 w 3079941"/>
                  <a:gd name="connsiteY36" fmla="*/ 702578 h 1160647"/>
                  <a:gd name="connsiteX37" fmla="*/ 453341 w 3079941"/>
                  <a:gd name="connsiteY37" fmla="*/ 702578 h 1160647"/>
                  <a:gd name="connsiteX38" fmla="*/ 460434 w 3079941"/>
                  <a:gd name="connsiteY38" fmla="*/ 702578 h 1160647"/>
                  <a:gd name="connsiteX39" fmla="*/ 460434 w 3079941"/>
                  <a:gd name="connsiteY39" fmla="*/ 700687 h 1160647"/>
                  <a:gd name="connsiteX40" fmla="*/ 460434 w 3079941"/>
                  <a:gd name="connsiteY40" fmla="*/ 687446 h 1160647"/>
                  <a:gd name="connsiteX41" fmla="*/ 461194 w 3079941"/>
                  <a:gd name="connsiteY41" fmla="*/ 687446 h 1160647"/>
                  <a:gd name="connsiteX42" fmla="*/ 466514 w 3079941"/>
                  <a:gd name="connsiteY42" fmla="*/ 687446 h 1160647"/>
                  <a:gd name="connsiteX43" fmla="*/ 466514 w 3079941"/>
                  <a:gd name="connsiteY43" fmla="*/ 686365 h 1160647"/>
                  <a:gd name="connsiteX44" fmla="*/ 466514 w 3079941"/>
                  <a:gd name="connsiteY44" fmla="*/ 678798 h 1160647"/>
                  <a:gd name="connsiteX45" fmla="*/ 468541 w 3079941"/>
                  <a:gd name="connsiteY45" fmla="*/ 678798 h 1160647"/>
                  <a:gd name="connsiteX46" fmla="*/ 482728 w 3079941"/>
                  <a:gd name="connsiteY46" fmla="*/ 678798 h 1160647"/>
                  <a:gd name="connsiteX47" fmla="*/ 482728 w 3079941"/>
                  <a:gd name="connsiteY47" fmla="*/ 679879 h 1160647"/>
                  <a:gd name="connsiteX48" fmla="*/ 482728 w 3079941"/>
                  <a:gd name="connsiteY48" fmla="*/ 687446 h 1160647"/>
                  <a:gd name="connsiteX49" fmla="*/ 505021 w 3079941"/>
                  <a:gd name="connsiteY49" fmla="*/ 687446 h 1160647"/>
                  <a:gd name="connsiteX50" fmla="*/ 505021 w 3079941"/>
                  <a:gd name="connsiteY50" fmla="*/ 685554 h 1160647"/>
                  <a:gd name="connsiteX51" fmla="*/ 505021 w 3079941"/>
                  <a:gd name="connsiteY51" fmla="*/ 672313 h 1160647"/>
                  <a:gd name="connsiteX52" fmla="*/ 506795 w 3079941"/>
                  <a:gd name="connsiteY52" fmla="*/ 672313 h 1160647"/>
                  <a:gd name="connsiteX53" fmla="*/ 519208 w 3079941"/>
                  <a:gd name="connsiteY53" fmla="*/ 672313 h 1160647"/>
                  <a:gd name="connsiteX54" fmla="*/ 519208 w 3079941"/>
                  <a:gd name="connsiteY54" fmla="*/ 696093 h 1160647"/>
                  <a:gd name="connsiteX55" fmla="*/ 520222 w 3079941"/>
                  <a:gd name="connsiteY55" fmla="*/ 696093 h 1160647"/>
                  <a:gd name="connsiteX56" fmla="*/ 527315 w 3079941"/>
                  <a:gd name="connsiteY56" fmla="*/ 696093 h 1160647"/>
                  <a:gd name="connsiteX57" fmla="*/ 527315 w 3079941"/>
                  <a:gd name="connsiteY57" fmla="*/ 695012 h 1160647"/>
                  <a:gd name="connsiteX58" fmla="*/ 527315 w 3079941"/>
                  <a:gd name="connsiteY58" fmla="*/ 687446 h 1160647"/>
                  <a:gd name="connsiteX59" fmla="*/ 529088 w 3079941"/>
                  <a:gd name="connsiteY59" fmla="*/ 687446 h 1160647"/>
                  <a:gd name="connsiteX60" fmla="*/ 541502 w 3079941"/>
                  <a:gd name="connsiteY60" fmla="*/ 687446 h 1160647"/>
                  <a:gd name="connsiteX61" fmla="*/ 541502 w 3079941"/>
                  <a:gd name="connsiteY61" fmla="*/ 713387 h 1160647"/>
                  <a:gd name="connsiteX62" fmla="*/ 543529 w 3079941"/>
                  <a:gd name="connsiteY62" fmla="*/ 713387 h 1160647"/>
                  <a:gd name="connsiteX63" fmla="*/ 557715 w 3079941"/>
                  <a:gd name="connsiteY63" fmla="*/ 713387 h 1160647"/>
                  <a:gd name="connsiteX64" fmla="*/ 557715 w 3079941"/>
                  <a:gd name="connsiteY64" fmla="*/ 715008 h 1160647"/>
                  <a:gd name="connsiteX65" fmla="*/ 557715 w 3079941"/>
                  <a:gd name="connsiteY65" fmla="*/ 726358 h 1160647"/>
                  <a:gd name="connsiteX66" fmla="*/ 558475 w 3079941"/>
                  <a:gd name="connsiteY66" fmla="*/ 726358 h 1160647"/>
                  <a:gd name="connsiteX67" fmla="*/ 563796 w 3079941"/>
                  <a:gd name="connsiteY67" fmla="*/ 726358 h 1160647"/>
                  <a:gd name="connsiteX68" fmla="*/ 563796 w 3079941"/>
                  <a:gd name="connsiteY68" fmla="*/ 725547 h 1160647"/>
                  <a:gd name="connsiteX69" fmla="*/ 563796 w 3079941"/>
                  <a:gd name="connsiteY69" fmla="*/ 719872 h 1160647"/>
                  <a:gd name="connsiteX70" fmla="*/ 594196 w 3079941"/>
                  <a:gd name="connsiteY70" fmla="*/ 719872 h 1160647"/>
                  <a:gd name="connsiteX71" fmla="*/ 594196 w 3079941"/>
                  <a:gd name="connsiteY71" fmla="*/ 743652 h 1160647"/>
                  <a:gd name="connsiteX72" fmla="*/ 595209 w 3079941"/>
                  <a:gd name="connsiteY72" fmla="*/ 743652 h 1160647"/>
                  <a:gd name="connsiteX73" fmla="*/ 602303 w 3079941"/>
                  <a:gd name="connsiteY73" fmla="*/ 743652 h 1160647"/>
                  <a:gd name="connsiteX74" fmla="*/ 602303 w 3079941"/>
                  <a:gd name="connsiteY74" fmla="*/ 744733 h 1160647"/>
                  <a:gd name="connsiteX75" fmla="*/ 602303 w 3079941"/>
                  <a:gd name="connsiteY75" fmla="*/ 752299 h 1160647"/>
                  <a:gd name="connsiteX76" fmla="*/ 603063 w 3079941"/>
                  <a:gd name="connsiteY76" fmla="*/ 752299 h 1160647"/>
                  <a:gd name="connsiteX77" fmla="*/ 608383 w 3079941"/>
                  <a:gd name="connsiteY77" fmla="*/ 752299 h 1160647"/>
                  <a:gd name="connsiteX78" fmla="*/ 608383 w 3079941"/>
                  <a:gd name="connsiteY78" fmla="*/ 750137 h 1160647"/>
                  <a:gd name="connsiteX79" fmla="*/ 608383 w 3079941"/>
                  <a:gd name="connsiteY79" fmla="*/ 735005 h 1160647"/>
                  <a:gd name="connsiteX80" fmla="*/ 609396 w 3079941"/>
                  <a:gd name="connsiteY80" fmla="*/ 735005 h 1160647"/>
                  <a:gd name="connsiteX81" fmla="*/ 616490 w 3079941"/>
                  <a:gd name="connsiteY81" fmla="*/ 735005 h 1160647"/>
                  <a:gd name="connsiteX82" fmla="*/ 616490 w 3079941"/>
                  <a:gd name="connsiteY82" fmla="*/ 736086 h 1160647"/>
                  <a:gd name="connsiteX83" fmla="*/ 616490 w 3079941"/>
                  <a:gd name="connsiteY83" fmla="*/ 743652 h 1160647"/>
                  <a:gd name="connsiteX84" fmla="*/ 621810 w 3079941"/>
                  <a:gd name="connsiteY84" fmla="*/ 741659 h 1160647"/>
                  <a:gd name="connsiteX85" fmla="*/ 622570 w 3079941"/>
                  <a:gd name="connsiteY85" fmla="*/ 740679 h 1160647"/>
                  <a:gd name="connsiteX86" fmla="*/ 622570 w 3079941"/>
                  <a:gd name="connsiteY86" fmla="*/ 735005 h 1160647"/>
                  <a:gd name="connsiteX87" fmla="*/ 661077 w 3079941"/>
                  <a:gd name="connsiteY87" fmla="*/ 735005 h 1160647"/>
                  <a:gd name="connsiteX88" fmla="*/ 661077 w 3079941"/>
                  <a:gd name="connsiteY88" fmla="*/ 758784 h 1160647"/>
                  <a:gd name="connsiteX89" fmla="*/ 663103 w 3079941"/>
                  <a:gd name="connsiteY89" fmla="*/ 758784 h 1160647"/>
                  <a:gd name="connsiteX90" fmla="*/ 677290 w 3079941"/>
                  <a:gd name="connsiteY90" fmla="*/ 758784 h 1160647"/>
                  <a:gd name="connsiteX91" fmla="*/ 677290 w 3079941"/>
                  <a:gd name="connsiteY91" fmla="*/ 759865 h 1160647"/>
                  <a:gd name="connsiteX92" fmla="*/ 677290 w 3079941"/>
                  <a:gd name="connsiteY92" fmla="*/ 767431 h 1160647"/>
                  <a:gd name="connsiteX93" fmla="*/ 679064 w 3079941"/>
                  <a:gd name="connsiteY93" fmla="*/ 767431 h 1160647"/>
                  <a:gd name="connsiteX94" fmla="*/ 691477 w 3079941"/>
                  <a:gd name="connsiteY94" fmla="*/ 767431 h 1160647"/>
                  <a:gd name="connsiteX95" fmla="*/ 691477 w 3079941"/>
                  <a:gd name="connsiteY95" fmla="*/ 743652 h 1160647"/>
                  <a:gd name="connsiteX96" fmla="*/ 692490 w 3079941"/>
                  <a:gd name="connsiteY96" fmla="*/ 743652 h 1160647"/>
                  <a:gd name="connsiteX97" fmla="*/ 699584 w 3079941"/>
                  <a:gd name="connsiteY97" fmla="*/ 743652 h 1160647"/>
                  <a:gd name="connsiteX98" fmla="*/ 699584 w 3079941"/>
                  <a:gd name="connsiteY98" fmla="*/ 711225 h 1160647"/>
                  <a:gd name="connsiteX99" fmla="*/ 700597 w 3079941"/>
                  <a:gd name="connsiteY99" fmla="*/ 711225 h 1160647"/>
                  <a:gd name="connsiteX100" fmla="*/ 707691 w 3079941"/>
                  <a:gd name="connsiteY100" fmla="*/ 711225 h 1160647"/>
                  <a:gd name="connsiteX101" fmla="*/ 707691 w 3079941"/>
                  <a:gd name="connsiteY101" fmla="*/ 709334 h 1160647"/>
                  <a:gd name="connsiteX102" fmla="*/ 707691 w 3079941"/>
                  <a:gd name="connsiteY102" fmla="*/ 696093 h 1160647"/>
                  <a:gd name="connsiteX103" fmla="*/ 706424 w 3079941"/>
                  <a:gd name="connsiteY103" fmla="*/ 694471 h 1160647"/>
                  <a:gd name="connsiteX104" fmla="*/ 711744 w 3079941"/>
                  <a:gd name="connsiteY104" fmla="*/ 683122 h 1160647"/>
                  <a:gd name="connsiteX105" fmla="*/ 719851 w 3079941"/>
                  <a:gd name="connsiteY105" fmla="*/ 711225 h 1160647"/>
                  <a:gd name="connsiteX106" fmla="*/ 720611 w 3079941"/>
                  <a:gd name="connsiteY106" fmla="*/ 711225 h 1160647"/>
                  <a:gd name="connsiteX107" fmla="*/ 725931 w 3079941"/>
                  <a:gd name="connsiteY107" fmla="*/ 711225 h 1160647"/>
                  <a:gd name="connsiteX108" fmla="*/ 725931 w 3079941"/>
                  <a:gd name="connsiteY108" fmla="*/ 605298 h 1160647"/>
                  <a:gd name="connsiteX109" fmla="*/ 727451 w 3079941"/>
                  <a:gd name="connsiteY109" fmla="*/ 605298 h 1160647"/>
                  <a:gd name="connsiteX110" fmla="*/ 738091 w 3079941"/>
                  <a:gd name="connsiteY110" fmla="*/ 605298 h 1160647"/>
                  <a:gd name="connsiteX111" fmla="*/ 738091 w 3079941"/>
                  <a:gd name="connsiteY111" fmla="*/ 557739 h 1160647"/>
                  <a:gd name="connsiteX112" fmla="*/ 764438 w 3079941"/>
                  <a:gd name="connsiteY112" fmla="*/ 557739 h 1160647"/>
                  <a:gd name="connsiteX113" fmla="*/ 764438 w 3079941"/>
                  <a:gd name="connsiteY113" fmla="*/ 536121 h 1160647"/>
                  <a:gd name="connsiteX114" fmla="*/ 798892 w 3079941"/>
                  <a:gd name="connsiteY114" fmla="*/ 536121 h 1160647"/>
                  <a:gd name="connsiteX115" fmla="*/ 798892 w 3079941"/>
                  <a:gd name="connsiteY115" fmla="*/ 538553 h 1160647"/>
                  <a:gd name="connsiteX116" fmla="*/ 798892 w 3079941"/>
                  <a:gd name="connsiteY116" fmla="*/ 555577 h 1160647"/>
                  <a:gd name="connsiteX117" fmla="*/ 801172 w 3079941"/>
                  <a:gd name="connsiteY117" fmla="*/ 555577 h 1160647"/>
                  <a:gd name="connsiteX118" fmla="*/ 817132 w 3079941"/>
                  <a:gd name="connsiteY118" fmla="*/ 555577 h 1160647"/>
                  <a:gd name="connsiteX119" fmla="*/ 817132 w 3079941"/>
                  <a:gd name="connsiteY119" fmla="*/ 603136 h 1160647"/>
                  <a:gd name="connsiteX120" fmla="*/ 818145 w 3079941"/>
                  <a:gd name="connsiteY120" fmla="*/ 603136 h 1160647"/>
                  <a:gd name="connsiteX121" fmla="*/ 825239 w 3079941"/>
                  <a:gd name="connsiteY121" fmla="*/ 603136 h 1160647"/>
                  <a:gd name="connsiteX122" fmla="*/ 839426 w 3079941"/>
                  <a:gd name="connsiteY122" fmla="*/ 607460 h 1160647"/>
                  <a:gd name="connsiteX123" fmla="*/ 839426 w 3079941"/>
                  <a:gd name="connsiteY123" fmla="*/ 646372 h 1160647"/>
                  <a:gd name="connsiteX124" fmla="*/ 840439 w 3079941"/>
                  <a:gd name="connsiteY124" fmla="*/ 646372 h 1160647"/>
                  <a:gd name="connsiteX125" fmla="*/ 847532 w 3079941"/>
                  <a:gd name="connsiteY125" fmla="*/ 646372 h 1160647"/>
                  <a:gd name="connsiteX126" fmla="*/ 847532 w 3079941"/>
                  <a:gd name="connsiteY126" fmla="*/ 647993 h 1160647"/>
                  <a:gd name="connsiteX127" fmla="*/ 847532 w 3079941"/>
                  <a:gd name="connsiteY127" fmla="*/ 659342 h 1160647"/>
                  <a:gd name="connsiteX128" fmla="*/ 849559 w 3079941"/>
                  <a:gd name="connsiteY128" fmla="*/ 659342 h 1160647"/>
                  <a:gd name="connsiteX129" fmla="*/ 863746 w 3079941"/>
                  <a:gd name="connsiteY129" fmla="*/ 659342 h 1160647"/>
                  <a:gd name="connsiteX130" fmla="*/ 869826 w 3079941"/>
                  <a:gd name="connsiteY130" fmla="*/ 665828 h 1160647"/>
                  <a:gd name="connsiteX131" fmla="*/ 869826 w 3079941"/>
                  <a:gd name="connsiteY131" fmla="*/ 687446 h 1160647"/>
                  <a:gd name="connsiteX132" fmla="*/ 872106 w 3079941"/>
                  <a:gd name="connsiteY132" fmla="*/ 687446 h 1160647"/>
                  <a:gd name="connsiteX133" fmla="*/ 888066 w 3079941"/>
                  <a:gd name="connsiteY133" fmla="*/ 687446 h 1160647"/>
                  <a:gd name="connsiteX134" fmla="*/ 888066 w 3079941"/>
                  <a:gd name="connsiteY134" fmla="*/ 688526 h 1160647"/>
                  <a:gd name="connsiteX135" fmla="*/ 888066 w 3079941"/>
                  <a:gd name="connsiteY135" fmla="*/ 696093 h 1160647"/>
                  <a:gd name="connsiteX136" fmla="*/ 889333 w 3079941"/>
                  <a:gd name="connsiteY136" fmla="*/ 696093 h 1160647"/>
                  <a:gd name="connsiteX137" fmla="*/ 898200 w 3079941"/>
                  <a:gd name="connsiteY137" fmla="*/ 696093 h 1160647"/>
                  <a:gd name="connsiteX138" fmla="*/ 898200 w 3079941"/>
                  <a:gd name="connsiteY138" fmla="*/ 698254 h 1160647"/>
                  <a:gd name="connsiteX139" fmla="*/ 898200 w 3079941"/>
                  <a:gd name="connsiteY139" fmla="*/ 713387 h 1160647"/>
                  <a:gd name="connsiteX140" fmla="*/ 902253 w 3079941"/>
                  <a:gd name="connsiteY140" fmla="*/ 711495 h 1160647"/>
                  <a:gd name="connsiteX141" fmla="*/ 902253 w 3079941"/>
                  <a:gd name="connsiteY141" fmla="*/ 698254 h 1160647"/>
                  <a:gd name="connsiteX142" fmla="*/ 903266 w 3079941"/>
                  <a:gd name="connsiteY142" fmla="*/ 698254 h 1160647"/>
                  <a:gd name="connsiteX143" fmla="*/ 910360 w 3079941"/>
                  <a:gd name="connsiteY143" fmla="*/ 698254 h 1160647"/>
                  <a:gd name="connsiteX144" fmla="*/ 910360 w 3079941"/>
                  <a:gd name="connsiteY144" fmla="*/ 699876 h 1160647"/>
                  <a:gd name="connsiteX145" fmla="*/ 910360 w 3079941"/>
                  <a:gd name="connsiteY145" fmla="*/ 711225 h 1160647"/>
                  <a:gd name="connsiteX146" fmla="*/ 911120 w 3079941"/>
                  <a:gd name="connsiteY146" fmla="*/ 711225 h 1160647"/>
                  <a:gd name="connsiteX147" fmla="*/ 916440 w 3079941"/>
                  <a:gd name="connsiteY147" fmla="*/ 711225 h 1160647"/>
                  <a:gd name="connsiteX148" fmla="*/ 965080 w 3079941"/>
                  <a:gd name="connsiteY148" fmla="*/ 706902 h 1160647"/>
                  <a:gd name="connsiteX149" fmla="*/ 965080 w 3079941"/>
                  <a:gd name="connsiteY149" fmla="*/ 708253 h 1160647"/>
                  <a:gd name="connsiteX150" fmla="*/ 965080 w 3079941"/>
                  <a:gd name="connsiteY150" fmla="*/ 717710 h 1160647"/>
                  <a:gd name="connsiteX151" fmla="*/ 965840 w 3079941"/>
                  <a:gd name="connsiteY151" fmla="*/ 717710 h 1160647"/>
                  <a:gd name="connsiteX152" fmla="*/ 971161 w 3079941"/>
                  <a:gd name="connsiteY152" fmla="*/ 717710 h 1160647"/>
                  <a:gd name="connsiteX153" fmla="*/ 971161 w 3079941"/>
                  <a:gd name="connsiteY153" fmla="*/ 719872 h 1160647"/>
                  <a:gd name="connsiteX154" fmla="*/ 971161 w 3079941"/>
                  <a:gd name="connsiteY154" fmla="*/ 735005 h 1160647"/>
                  <a:gd name="connsiteX155" fmla="*/ 973187 w 3079941"/>
                  <a:gd name="connsiteY155" fmla="*/ 733654 h 1160647"/>
                  <a:gd name="connsiteX156" fmla="*/ 987374 w 3079941"/>
                  <a:gd name="connsiteY156" fmla="*/ 724196 h 1160647"/>
                  <a:gd name="connsiteX157" fmla="*/ 993454 w 3079941"/>
                  <a:gd name="connsiteY157" fmla="*/ 683122 h 1160647"/>
                  <a:gd name="connsiteX158" fmla="*/ 994214 w 3079941"/>
                  <a:gd name="connsiteY158" fmla="*/ 682852 h 1160647"/>
                  <a:gd name="connsiteX159" fmla="*/ 999534 w 3079941"/>
                  <a:gd name="connsiteY159" fmla="*/ 680960 h 1160647"/>
                  <a:gd name="connsiteX160" fmla="*/ 1001561 w 3079941"/>
                  <a:gd name="connsiteY160" fmla="*/ 611783 h 1160647"/>
                  <a:gd name="connsiteX161" fmla="*/ 1003588 w 3079941"/>
                  <a:gd name="connsiteY161" fmla="*/ 680960 h 1160647"/>
                  <a:gd name="connsiteX162" fmla="*/ 1004348 w 3079941"/>
                  <a:gd name="connsiteY162" fmla="*/ 681230 h 1160647"/>
                  <a:gd name="connsiteX163" fmla="*/ 1009668 w 3079941"/>
                  <a:gd name="connsiteY163" fmla="*/ 683122 h 1160647"/>
                  <a:gd name="connsiteX164" fmla="*/ 1009668 w 3079941"/>
                  <a:gd name="connsiteY164" fmla="*/ 596651 h 1160647"/>
                  <a:gd name="connsiteX165" fmla="*/ 1013721 w 3079941"/>
                  <a:gd name="connsiteY165" fmla="*/ 564224 h 1160647"/>
                  <a:gd name="connsiteX166" fmla="*/ 1052228 w 3079941"/>
                  <a:gd name="connsiteY166" fmla="*/ 564224 h 1160647"/>
                  <a:gd name="connsiteX167" fmla="*/ 1052228 w 3079941"/>
                  <a:gd name="connsiteY167" fmla="*/ 596651 h 1160647"/>
                  <a:gd name="connsiteX168" fmla="*/ 1052988 w 3079941"/>
                  <a:gd name="connsiteY168" fmla="*/ 596651 h 1160647"/>
                  <a:gd name="connsiteX169" fmla="*/ 1058308 w 3079941"/>
                  <a:gd name="connsiteY169" fmla="*/ 596651 h 1160647"/>
                  <a:gd name="connsiteX170" fmla="*/ 1058308 w 3079941"/>
                  <a:gd name="connsiteY170" fmla="*/ 514503 h 1160647"/>
                  <a:gd name="connsiteX171" fmla="*/ 1060082 w 3079941"/>
                  <a:gd name="connsiteY171" fmla="*/ 514503 h 1160647"/>
                  <a:gd name="connsiteX172" fmla="*/ 1072495 w 3079941"/>
                  <a:gd name="connsiteY172" fmla="*/ 514503 h 1160647"/>
                  <a:gd name="connsiteX173" fmla="*/ 1072495 w 3079941"/>
                  <a:gd name="connsiteY173" fmla="*/ 512612 h 1160647"/>
                  <a:gd name="connsiteX174" fmla="*/ 1072495 w 3079941"/>
                  <a:gd name="connsiteY174" fmla="*/ 499371 h 1160647"/>
                  <a:gd name="connsiteX175" fmla="*/ 1094789 w 3079941"/>
                  <a:gd name="connsiteY175" fmla="*/ 499371 h 1160647"/>
                  <a:gd name="connsiteX176" fmla="*/ 1094789 w 3079941"/>
                  <a:gd name="connsiteY176" fmla="*/ 498290 h 1160647"/>
                  <a:gd name="connsiteX177" fmla="*/ 1094789 w 3079941"/>
                  <a:gd name="connsiteY177" fmla="*/ 490724 h 1160647"/>
                  <a:gd name="connsiteX178" fmla="*/ 1096562 w 3079941"/>
                  <a:gd name="connsiteY178" fmla="*/ 490724 h 1160647"/>
                  <a:gd name="connsiteX179" fmla="*/ 1108976 w 3079941"/>
                  <a:gd name="connsiteY179" fmla="*/ 490724 h 1160647"/>
                  <a:gd name="connsiteX180" fmla="*/ 1108976 w 3079941"/>
                  <a:gd name="connsiteY180" fmla="*/ 491805 h 1160647"/>
                  <a:gd name="connsiteX181" fmla="*/ 1108976 w 3079941"/>
                  <a:gd name="connsiteY181" fmla="*/ 499371 h 1160647"/>
                  <a:gd name="connsiteX182" fmla="*/ 1109736 w 3079941"/>
                  <a:gd name="connsiteY182" fmla="*/ 499371 h 1160647"/>
                  <a:gd name="connsiteX183" fmla="*/ 1115056 w 3079941"/>
                  <a:gd name="connsiteY183" fmla="*/ 499371 h 1160647"/>
                  <a:gd name="connsiteX184" fmla="*/ 1125189 w 3079941"/>
                  <a:gd name="connsiteY184" fmla="*/ 495047 h 1160647"/>
                  <a:gd name="connsiteX185" fmla="*/ 1129242 w 3079941"/>
                  <a:gd name="connsiteY185" fmla="*/ 498290 h 1160647"/>
                  <a:gd name="connsiteX186" fmla="*/ 1129242 w 3079941"/>
                  <a:gd name="connsiteY186" fmla="*/ 490724 h 1160647"/>
                  <a:gd name="connsiteX187" fmla="*/ 1131522 w 3079941"/>
                  <a:gd name="connsiteY187" fmla="*/ 490724 h 1160647"/>
                  <a:gd name="connsiteX188" fmla="*/ 1147483 w 3079941"/>
                  <a:gd name="connsiteY188" fmla="*/ 490724 h 1160647"/>
                  <a:gd name="connsiteX189" fmla="*/ 1147483 w 3079941"/>
                  <a:gd name="connsiteY189" fmla="*/ 491805 h 1160647"/>
                  <a:gd name="connsiteX190" fmla="*/ 1147483 w 3079941"/>
                  <a:gd name="connsiteY190" fmla="*/ 499371 h 1160647"/>
                  <a:gd name="connsiteX191" fmla="*/ 1177883 w 3079941"/>
                  <a:gd name="connsiteY191" fmla="*/ 499371 h 1160647"/>
                  <a:gd name="connsiteX192" fmla="*/ 1177883 w 3079941"/>
                  <a:gd name="connsiteY192" fmla="*/ 500992 h 1160647"/>
                  <a:gd name="connsiteX193" fmla="*/ 1177883 w 3079941"/>
                  <a:gd name="connsiteY193" fmla="*/ 512342 h 1160647"/>
                  <a:gd name="connsiteX194" fmla="*/ 1204230 w 3079941"/>
                  <a:gd name="connsiteY194" fmla="*/ 512342 h 1160647"/>
                  <a:gd name="connsiteX195" fmla="*/ 1204230 w 3079941"/>
                  <a:gd name="connsiteY195" fmla="*/ 542606 h 1160647"/>
                  <a:gd name="connsiteX196" fmla="*/ 1204990 w 3079941"/>
                  <a:gd name="connsiteY196" fmla="*/ 542606 h 1160647"/>
                  <a:gd name="connsiteX197" fmla="*/ 1210310 w 3079941"/>
                  <a:gd name="connsiteY197" fmla="*/ 542606 h 1160647"/>
                  <a:gd name="connsiteX198" fmla="*/ 1210310 w 3079941"/>
                  <a:gd name="connsiteY198" fmla="*/ 543687 h 1160647"/>
                  <a:gd name="connsiteX199" fmla="*/ 1210310 w 3079941"/>
                  <a:gd name="connsiteY199" fmla="*/ 551254 h 1160647"/>
                  <a:gd name="connsiteX200" fmla="*/ 1214364 w 3079941"/>
                  <a:gd name="connsiteY200" fmla="*/ 581518 h 1160647"/>
                  <a:gd name="connsiteX201" fmla="*/ 1215124 w 3079941"/>
                  <a:gd name="connsiteY201" fmla="*/ 581518 h 1160647"/>
                  <a:gd name="connsiteX202" fmla="*/ 1220444 w 3079941"/>
                  <a:gd name="connsiteY202" fmla="*/ 581518 h 1160647"/>
                  <a:gd name="connsiteX203" fmla="*/ 1220444 w 3079941"/>
                  <a:gd name="connsiteY203" fmla="*/ 582329 h 1160647"/>
                  <a:gd name="connsiteX204" fmla="*/ 1220444 w 3079941"/>
                  <a:gd name="connsiteY204" fmla="*/ 588004 h 1160647"/>
                  <a:gd name="connsiteX205" fmla="*/ 1221457 w 3079941"/>
                  <a:gd name="connsiteY205" fmla="*/ 588004 h 1160647"/>
                  <a:gd name="connsiteX206" fmla="*/ 1228550 w 3079941"/>
                  <a:gd name="connsiteY206" fmla="*/ 588004 h 1160647"/>
                  <a:gd name="connsiteX207" fmla="*/ 1228550 w 3079941"/>
                  <a:gd name="connsiteY207" fmla="*/ 618269 h 1160647"/>
                  <a:gd name="connsiteX208" fmla="*/ 1230577 w 3079941"/>
                  <a:gd name="connsiteY208" fmla="*/ 618269 h 1160647"/>
                  <a:gd name="connsiteX209" fmla="*/ 1244764 w 3079941"/>
                  <a:gd name="connsiteY209" fmla="*/ 618269 h 1160647"/>
                  <a:gd name="connsiteX210" fmla="*/ 1244764 w 3079941"/>
                  <a:gd name="connsiteY210" fmla="*/ 642048 h 1160647"/>
                  <a:gd name="connsiteX211" fmla="*/ 1246791 w 3079941"/>
                  <a:gd name="connsiteY211" fmla="*/ 643669 h 1160647"/>
                  <a:gd name="connsiteX212" fmla="*/ 1246791 w 3079941"/>
                  <a:gd name="connsiteY212" fmla="*/ 655019 h 1160647"/>
                  <a:gd name="connsiteX213" fmla="*/ 1247551 w 3079941"/>
                  <a:gd name="connsiteY213" fmla="*/ 655019 h 1160647"/>
                  <a:gd name="connsiteX214" fmla="*/ 1252871 w 3079941"/>
                  <a:gd name="connsiteY214" fmla="*/ 655019 h 1160647"/>
                  <a:gd name="connsiteX215" fmla="*/ 1252871 w 3079941"/>
                  <a:gd name="connsiteY215" fmla="*/ 678798 h 1160647"/>
                  <a:gd name="connsiteX216" fmla="*/ 1254137 w 3079941"/>
                  <a:gd name="connsiteY216" fmla="*/ 678798 h 1160647"/>
                  <a:gd name="connsiteX217" fmla="*/ 1263004 w 3079941"/>
                  <a:gd name="connsiteY217" fmla="*/ 678798 h 1160647"/>
                  <a:gd name="connsiteX218" fmla="*/ 1265031 w 3079941"/>
                  <a:gd name="connsiteY218" fmla="*/ 682852 h 1160647"/>
                  <a:gd name="connsiteX219" fmla="*/ 1265031 w 3079941"/>
                  <a:gd name="connsiteY219" fmla="*/ 696093 h 1160647"/>
                  <a:gd name="connsiteX220" fmla="*/ 1266551 w 3079941"/>
                  <a:gd name="connsiteY220" fmla="*/ 694201 h 1160647"/>
                  <a:gd name="connsiteX221" fmla="*/ 1277191 w 3079941"/>
                  <a:gd name="connsiteY221" fmla="*/ 680960 h 1160647"/>
                  <a:gd name="connsiteX222" fmla="*/ 1305565 w 3079941"/>
                  <a:gd name="connsiteY222" fmla="*/ 680960 h 1160647"/>
                  <a:gd name="connsiteX223" fmla="*/ 1305565 w 3079941"/>
                  <a:gd name="connsiteY223" fmla="*/ 767431 h 1160647"/>
                  <a:gd name="connsiteX224" fmla="*/ 1306325 w 3079941"/>
                  <a:gd name="connsiteY224" fmla="*/ 767431 h 1160647"/>
                  <a:gd name="connsiteX225" fmla="*/ 1311645 w 3079941"/>
                  <a:gd name="connsiteY225" fmla="*/ 767431 h 1160647"/>
                  <a:gd name="connsiteX226" fmla="*/ 1312405 w 3079941"/>
                  <a:gd name="connsiteY226" fmla="*/ 766080 h 1160647"/>
                  <a:gd name="connsiteX227" fmla="*/ 1317725 w 3079941"/>
                  <a:gd name="connsiteY227" fmla="*/ 756622 h 1160647"/>
                  <a:gd name="connsiteX228" fmla="*/ 1317725 w 3079941"/>
                  <a:gd name="connsiteY228" fmla="*/ 758514 h 1160647"/>
                  <a:gd name="connsiteX229" fmla="*/ 1317725 w 3079941"/>
                  <a:gd name="connsiteY229" fmla="*/ 771755 h 1160647"/>
                  <a:gd name="connsiteX230" fmla="*/ 1321778 w 3079941"/>
                  <a:gd name="connsiteY230" fmla="*/ 726358 h 1160647"/>
                  <a:gd name="connsiteX231" fmla="*/ 1322538 w 3079941"/>
                  <a:gd name="connsiteY231" fmla="*/ 726358 h 1160647"/>
                  <a:gd name="connsiteX232" fmla="*/ 1327858 w 3079941"/>
                  <a:gd name="connsiteY232" fmla="*/ 726358 h 1160647"/>
                  <a:gd name="connsiteX233" fmla="*/ 1327858 w 3079941"/>
                  <a:gd name="connsiteY233" fmla="*/ 661504 h 1160647"/>
                  <a:gd name="connsiteX234" fmla="*/ 1328872 w 3079941"/>
                  <a:gd name="connsiteY234" fmla="*/ 661504 h 1160647"/>
                  <a:gd name="connsiteX235" fmla="*/ 1335965 w 3079941"/>
                  <a:gd name="connsiteY235" fmla="*/ 661504 h 1160647"/>
                  <a:gd name="connsiteX236" fmla="*/ 1348125 w 3079941"/>
                  <a:gd name="connsiteY236" fmla="*/ 618269 h 1160647"/>
                  <a:gd name="connsiteX237" fmla="*/ 1349392 w 3079941"/>
                  <a:gd name="connsiteY237" fmla="*/ 618269 h 1160647"/>
                  <a:gd name="connsiteX238" fmla="*/ 1358259 w 3079941"/>
                  <a:gd name="connsiteY238" fmla="*/ 618269 h 1160647"/>
                  <a:gd name="connsiteX239" fmla="*/ 1368392 w 3079941"/>
                  <a:gd name="connsiteY239" fmla="*/ 661504 h 1160647"/>
                  <a:gd name="connsiteX240" fmla="*/ 1369405 w 3079941"/>
                  <a:gd name="connsiteY240" fmla="*/ 661504 h 1160647"/>
                  <a:gd name="connsiteX241" fmla="*/ 1376499 w 3079941"/>
                  <a:gd name="connsiteY241" fmla="*/ 661504 h 1160647"/>
                  <a:gd name="connsiteX242" fmla="*/ 1376499 w 3079941"/>
                  <a:gd name="connsiteY242" fmla="*/ 700416 h 1160647"/>
                  <a:gd name="connsiteX243" fmla="*/ 1378272 w 3079941"/>
                  <a:gd name="connsiteY243" fmla="*/ 700416 h 1160647"/>
                  <a:gd name="connsiteX244" fmla="*/ 1390686 w 3079941"/>
                  <a:gd name="connsiteY244" fmla="*/ 700416 h 1160647"/>
                  <a:gd name="connsiteX245" fmla="*/ 1390686 w 3079941"/>
                  <a:gd name="connsiteY245" fmla="*/ 702578 h 1160647"/>
                  <a:gd name="connsiteX246" fmla="*/ 1390686 w 3079941"/>
                  <a:gd name="connsiteY246" fmla="*/ 717710 h 1160647"/>
                  <a:gd name="connsiteX247" fmla="*/ 1394739 w 3079941"/>
                  <a:gd name="connsiteY247" fmla="*/ 715549 h 1160647"/>
                  <a:gd name="connsiteX248" fmla="*/ 1394739 w 3079941"/>
                  <a:gd name="connsiteY248" fmla="*/ 700416 h 1160647"/>
                  <a:gd name="connsiteX249" fmla="*/ 1396259 w 3079941"/>
                  <a:gd name="connsiteY249" fmla="*/ 700416 h 1160647"/>
                  <a:gd name="connsiteX250" fmla="*/ 1406899 w 3079941"/>
                  <a:gd name="connsiteY250" fmla="*/ 700416 h 1160647"/>
                  <a:gd name="connsiteX251" fmla="*/ 1406899 w 3079941"/>
                  <a:gd name="connsiteY251" fmla="*/ 702037 h 1160647"/>
                  <a:gd name="connsiteX252" fmla="*/ 1406899 w 3079941"/>
                  <a:gd name="connsiteY252" fmla="*/ 713387 h 1160647"/>
                  <a:gd name="connsiteX253" fmla="*/ 1437300 w 3079941"/>
                  <a:gd name="connsiteY253" fmla="*/ 713387 h 1160647"/>
                  <a:gd name="connsiteX254" fmla="*/ 1437300 w 3079941"/>
                  <a:gd name="connsiteY254" fmla="*/ 676637 h 1160647"/>
                  <a:gd name="connsiteX255" fmla="*/ 1438566 w 3079941"/>
                  <a:gd name="connsiteY255" fmla="*/ 676637 h 1160647"/>
                  <a:gd name="connsiteX256" fmla="*/ 1447433 w 3079941"/>
                  <a:gd name="connsiteY256" fmla="*/ 676637 h 1160647"/>
                  <a:gd name="connsiteX257" fmla="*/ 1447433 w 3079941"/>
                  <a:gd name="connsiteY257" fmla="*/ 698254 h 1160647"/>
                  <a:gd name="connsiteX258" fmla="*/ 1449460 w 3079941"/>
                  <a:gd name="connsiteY258" fmla="*/ 665828 h 1160647"/>
                  <a:gd name="connsiteX259" fmla="*/ 1471753 w 3079941"/>
                  <a:gd name="connsiteY259" fmla="*/ 665828 h 1160647"/>
                  <a:gd name="connsiteX260" fmla="*/ 1471753 w 3079941"/>
                  <a:gd name="connsiteY260" fmla="*/ 664206 h 1160647"/>
                  <a:gd name="connsiteX261" fmla="*/ 1471753 w 3079941"/>
                  <a:gd name="connsiteY261" fmla="*/ 652857 h 1160647"/>
                  <a:gd name="connsiteX262" fmla="*/ 1472513 w 3079941"/>
                  <a:gd name="connsiteY262" fmla="*/ 652857 h 1160647"/>
                  <a:gd name="connsiteX263" fmla="*/ 1477833 w 3079941"/>
                  <a:gd name="connsiteY263" fmla="*/ 652857 h 1160647"/>
                  <a:gd name="connsiteX264" fmla="*/ 1477833 w 3079941"/>
                  <a:gd name="connsiteY264" fmla="*/ 650966 h 1160647"/>
                  <a:gd name="connsiteX265" fmla="*/ 1477833 w 3079941"/>
                  <a:gd name="connsiteY265" fmla="*/ 637725 h 1160647"/>
                  <a:gd name="connsiteX266" fmla="*/ 1481887 w 3079941"/>
                  <a:gd name="connsiteY266" fmla="*/ 644210 h 1160647"/>
                  <a:gd name="connsiteX267" fmla="*/ 1484167 w 3079941"/>
                  <a:gd name="connsiteY267" fmla="*/ 644210 h 1160647"/>
                  <a:gd name="connsiteX268" fmla="*/ 1500127 w 3079941"/>
                  <a:gd name="connsiteY268" fmla="*/ 644210 h 1160647"/>
                  <a:gd name="connsiteX269" fmla="*/ 1500127 w 3079941"/>
                  <a:gd name="connsiteY269" fmla="*/ 643399 h 1160647"/>
                  <a:gd name="connsiteX270" fmla="*/ 1500127 w 3079941"/>
                  <a:gd name="connsiteY270" fmla="*/ 637725 h 1160647"/>
                  <a:gd name="connsiteX271" fmla="*/ 1500887 w 3079941"/>
                  <a:gd name="connsiteY271" fmla="*/ 637725 h 1160647"/>
                  <a:gd name="connsiteX272" fmla="*/ 1506207 w 3079941"/>
                  <a:gd name="connsiteY272" fmla="*/ 637725 h 1160647"/>
                  <a:gd name="connsiteX273" fmla="*/ 1506207 w 3079941"/>
                  <a:gd name="connsiteY273" fmla="*/ 639076 h 1160647"/>
                  <a:gd name="connsiteX274" fmla="*/ 1506207 w 3079941"/>
                  <a:gd name="connsiteY274" fmla="*/ 648534 h 1160647"/>
                  <a:gd name="connsiteX275" fmla="*/ 1544714 w 3079941"/>
                  <a:gd name="connsiteY275" fmla="*/ 648534 h 1160647"/>
                  <a:gd name="connsiteX276" fmla="*/ 1544714 w 3079941"/>
                  <a:gd name="connsiteY276" fmla="*/ 786887 h 1160647"/>
                  <a:gd name="connsiteX277" fmla="*/ 1546234 w 3079941"/>
                  <a:gd name="connsiteY277" fmla="*/ 786887 h 1160647"/>
                  <a:gd name="connsiteX278" fmla="*/ 1556874 w 3079941"/>
                  <a:gd name="connsiteY278" fmla="*/ 786887 h 1160647"/>
                  <a:gd name="connsiteX279" fmla="*/ 1556874 w 3079941"/>
                  <a:gd name="connsiteY279" fmla="*/ 773917 h 1160647"/>
                  <a:gd name="connsiteX280" fmla="*/ 1560928 w 3079941"/>
                  <a:gd name="connsiteY280" fmla="*/ 773917 h 1160647"/>
                  <a:gd name="connsiteX281" fmla="*/ 1560928 w 3079941"/>
                  <a:gd name="connsiteY281" fmla="*/ 786887 h 1160647"/>
                  <a:gd name="connsiteX282" fmla="*/ 1591328 w 3079941"/>
                  <a:gd name="connsiteY282" fmla="*/ 786887 h 1160647"/>
                  <a:gd name="connsiteX283" fmla="*/ 1591328 w 3079941"/>
                  <a:gd name="connsiteY283" fmla="*/ 756622 h 1160647"/>
                  <a:gd name="connsiteX284" fmla="*/ 1603488 w 3079941"/>
                  <a:gd name="connsiteY284" fmla="*/ 756622 h 1160647"/>
                  <a:gd name="connsiteX285" fmla="*/ 1615648 w 3079941"/>
                  <a:gd name="connsiteY285" fmla="*/ 754461 h 1160647"/>
                  <a:gd name="connsiteX286" fmla="*/ 1619702 w 3079941"/>
                  <a:gd name="connsiteY286" fmla="*/ 756622 h 1160647"/>
                  <a:gd name="connsiteX287" fmla="*/ 1629835 w 3079941"/>
                  <a:gd name="connsiteY287" fmla="*/ 756622 h 1160647"/>
                  <a:gd name="connsiteX288" fmla="*/ 1629835 w 3079941"/>
                  <a:gd name="connsiteY288" fmla="*/ 786887 h 1160647"/>
                  <a:gd name="connsiteX289" fmla="*/ 1637942 w 3079941"/>
                  <a:gd name="connsiteY289" fmla="*/ 786887 h 1160647"/>
                  <a:gd name="connsiteX290" fmla="*/ 1637942 w 3079941"/>
                  <a:gd name="connsiteY290" fmla="*/ 804182 h 1160647"/>
                  <a:gd name="connsiteX291" fmla="*/ 1647278 w 3079941"/>
                  <a:gd name="connsiteY291" fmla="*/ 805087 h 1160647"/>
                  <a:gd name="connsiteX292" fmla="*/ 1660236 w 3079941"/>
                  <a:gd name="connsiteY292" fmla="*/ 805087 h 1160647"/>
                  <a:gd name="connsiteX293" fmla="*/ 1660236 w 3079941"/>
                  <a:gd name="connsiteY293" fmla="*/ 789049 h 1160647"/>
                  <a:gd name="connsiteX294" fmla="*/ 1728192 w 3079941"/>
                  <a:gd name="connsiteY294" fmla="*/ 789049 h 1160647"/>
                  <a:gd name="connsiteX295" fmla="*/ 1728192 w 3079941"/>
                  <a:gd name="connsiteY295" fmla="*/ 703796 h 1160647"/>
                  <a:gd name="connsiteX296" fmla="*/ 1800200 w 3079941"/>
                  <a:gd name="connsiteY296" fmla="*/ 703796 h 1160647"/>
                  <a:gd name="connsiteX297" fmla="*/ 1800200 w 3079941"/>
                  <a:gd name="connsiteY297" fmla="*/ 782564 h 1160647"/>
                  <a:gd name="connsiteX298" fmla="*/ 1802104 w 3079941"/>
                  <a:gd name="connsiteY298" fmla="*/ 782564 h 1160647"/>
                  <a:gd name="connsiteX299" fmla="*/ 1803346 w 3079941"/>
                  <a:gd name="connsiteY299" fmla="*/ 805087 h 1160647"/>
                  <a:gd name="connsiteX300" fmla="*/ 1813022 w 3079941"/>
                  <a:gd name="connsiteY300" fmla="*/ 805087 h 1160647"/>
                  <a:gd name="connsiteX301" fmla="*/ 1814264 w 3079941"/>
                  <a:gd name="connsiteY301" fmla="*/ 782564 h 1160647"/>
                  <a:gd name="connsiteX302" fmla="*/ 1820344 w 3079941"/>
                  <a:gd name="connsiteY302" fmla="*/ 782564 h 1160647"/>
                  <a:gd name="connsiteX303" fmla="*/ 1821586 w 3079941"/>
                  <a:gd name="connsiteY303" fmla="*/ 805087 h 1160647"/>
                  <a:gd name="connsiteX304" fmla="*/ 1872208 w 3079941"/>
                  <a:gd name="connsiteY304" fmla="*/ 805087 h 1160647"/>
                  <a:gd name="connsiteX305" fmla="*/ 1872208 w 3079941"/>
                  <a:gd name="connsiteY305" fmla="*/ 642059 h 1160647"/>
                  <a:gd name="connsiteX306" fmla="*/ 2069535 w 3079941"/>
                  <a:gd name="connsiteY306" fmla="*/ 642059 h 1160647"/>
                  <a:gd name="connsiteX307" fmla="*/ 2069535 w 3079941"/>
                  <a:gd name="connsiteY307" fmla="*/ 805087 h 1160647"/>
                  <a:gd name="connsiteX308" fmla="*/ 2088232 w 3079941"/>
                  <a:gd name="connsiteY308" fmla="*/ 805087 h 1160647"/>
                  <a:gd name="connsiteX309" fmla="*/ 2088232 w 3079941"/>
                  <a:gd name="connsiteY309" fmla="*/ 722394 h 1160647"/>
                  <a:gd name="connsiteX310" fmla="*/ 2183352 w 3079941"/>
                  <a:gd name="connsiteY310" fmla="*/ 722394 h 1160647"/>
                  <a:gd name="connsiteX311" fmla="*/ 2195282 w 3079941"/>
                  <a:gd name="connsiteY311" fmla="*/ 404253 h 1160647"/>
                  <a:gd name="connsiteX312" fmla="*/ 2183122 w 3079941"/>
                  <a:gd name="connsiteY312" fmla="*/ 382635 h 1160647"/>
                  <a:gd name="connsiteX313" fmla="*/ 2177042 w 3079941"/>
                  <a:gd name="connsiteY313" fmla="*/ 378311 h 1160647"/>
                  <a:gd name="connsiteX314" fmla="*/ 2185149 w 3079941"/>
                  <a:gd name="connsiteY314" fmla="*/ 354532 h 1160647"/>
                  <a:gd name="connsiteX315" fmla="*/ 2185149 w 3079941"/>
                  <a:gd name="connsiteY315" fmla="*/ 337238 h 1160647"/>
                  <a:gd name="connsiteX316" fmla="*/ 2199336 w 3079941"/>
                  <a:gd name="connsiteY316" fmla="*/ 337238 h 1160647"/>
                  <a:gd name="connsiteX317" fmla="*/ 2199336 w 3079941"/>
                  <a:gd name="connsiteY317" fmla="*/ 315620 h 1160647"/>
                  <a:gd name="connsiteX318" fmla="*/ 2201362 w 3079941"/>
                  <a:gd name="connsiteY318" fmla="*/ 311296 h 1160647"/>
                  <a:gd name="connsiteX319" fmla="*/ 2201362 w 3079941"/>
                  <a:gd name="connsiteY319" fmla="*/ 233472 h 1160647"/>
                  <a:gd name="connsiteX320" fmla="*/ 2199336 w 3079941"/>
                  <a:gd name="connsiteY320" fmla="*/ 226987 h 1160647"/>
                  <a:gd name="connsiteX321" fmla="*/ 2205416 w 3079941"/>
                  <a:gd name="connsiteY321" fmla="*/ 220501 h 1160647"/>
                  <a:gd name="connsiteX322" fmla="*/ 2205416 w 3079941"/>
                  <a:gd name="connsiteY322" fmla="*/ 162133 h 1160647"/>
                  <a:gd name="connsiteX323" fmla="*/ 2207442 w 3079941"/>
                  <a:gd name="connsiteY323" fmla="*/ 157810 h 1160647"/>
                  <a:gd name="connsiteX324" fmla="*/ 2207442 w 3079941"/>
                  <a:gd name="connsiteY324" fmla="*/ 101604 h 1160647"/>
                  <a:gd name="connsiteX325" fmla="*/ 2209469 w 3079941"/>
                  <a:gd name="connsiteY325" fmla="*/ 82148 h 1160647"/>
                  <a:gd name="connsiteX326" fmla="*/ 2213523 w 3079941"/>
                  <a:gd name="connsiteY326" fmla="*/ 99442 h 1160647"/>
                  <a:gd name="connsiteX327" fmla="*/ 2215549 w 3079941"/>
                  <a:gd name="connsiteY327" fmla="*/ 157810 h 1160647"/>
                  <a:gd name="connsiteX328" fmla="*/ 2217576 w 3079941"/>
                  <a:gd name="connsiteY328" fmla="*/ 220501 h 1160647"/>
                  <a:gd name="connsiteX329" fmla="*/ 2223656 w 3079941"/>
                  <a:gd name="connsiteY329" fmla="*/ 226987 h 1160647"/>
                  <a:gd name="connsiteX330" fmla="*/ 2221629 w 3079941"/>
                  <a:gd name="connsiteY330" fmla="*/ 233472 h 1160647"/>
                  <a:gd name="connsiteX331" fmla="*/ 2221629 w 3079941"/>
                  <a:gd name="connsiteY331" fmla="*/ 311296 h 1160647"/>
                  <a:gd name="connsiteX332" fmla="*/ 2223656 w 3079941"/>
                  <a:gd name="connsiteY332" fmla="*/ 315620 h 1160647"/>
                  <a:gd name="connsiteX333" fmla="*/ 2223656 w 3079941"/>
                  <a:gd name="connsiteY333" fmla="*/ 337238 h 1160647"/>
                  <a:gd name="connsiteX334" fmla="*/ 2237843 w 3079941"/>
                  <a:gd name="connsiteY334" fmla="*/ 337238 h 1160647"/>
                  <a:gd name="connsiteX335" fmla="*/ 2237843 w 3079941"/>
                  <a:gd name="connsiteY335" fmla="*/ 354532 h 1160647"/>
                  <a:gd name="connsiteX336" fmla="*/ 2245950 w 3079941"/>
                  <a:gd name="connsiteY336" fmla="*/ 378311 h 1160647"/>
                  <a:gd name="connsiteX337" fmla="*/ 2239870 w 3079941"/>
                  <a:gd name="connsiteY337" fmla="*/ 382635 h 1160647"/>
                  <a:gd name="connsiteX338" fmla="*/ 2227709 w 3079941"/>
                  <a:gd name="connsiteY338" fmla="*/ 404253 h 1160647"/>
                  <a:gd name="connsiteX339" fmla="*/ 2235816 w 3079941"/>
                  <a:gd name="connsiteY339" fmla="*/ 657181 h 1160647"/>
                  <a:gd name="connsiteX340" fmla="*/ 2300670 w 3079941"/>
                  <a:gd name="connsiteY340" fmla="*/ 657181 h 1160647"/>
                  <a:gd name="connsiteX341" fmla="*/ 2300670 w 3079941"/>
                  <a:gd name="connsiteY341" fmla="*/ 732843 h 1160647"/>
                  <a:gd name="connsiteX342" fmla="*/ 2308777 w 3079941"/>
                  <a:gd name="connsiteY342" fmla="*/ 732843 h 1160647"/>
                  <a:gd name="connsiteX343" fmla="*/ 2310804 w 3079941"/>
                  <a:gd name="connsiteY343" fmla="*/ 726358 h 1160647"/>
                  <a:gd name="connsiteX344" fmla="*/ 2316884 w 3079941"/>
                  <a:gd name="connsiteY344" fmla="*/ 726358 h 1160647"/>
                  <a:gd name="connsiteX345" fmla="*/ 2318911 w 3079941"/>
                  <a:gd name="connsiteY345" fmla="*/ 735005 h 1160647"/>
                  <a:gd name="connsiteX346" fmla="*/ 2331071 w 3079941"/>
                  <a:gd name="connsiteY346" fmla="*/ 735005 h 1160647"/>
                  <a:gd name="connsiteX347" fmla="*/ 2331071 w 3079941"/>
                  <a:gd name="connsiteY347" fmla="*/ 728519 h 1160647"/>
                  <a:gd name="connsiteX348" fmla="*/ 2353364 w 3079941"/>
                  <a:gd name="connsiteY348" fmla="*/ 728519 h 1160647"/>
                  <a:gd name="connsiteX349" fmla="*/ 2353364 w 3079941"/>
                  <a:gd name="connsiteY349" fmla="*/ 735005 h 1160647"/>
                  <a:gd name="connsiteX350" fmla="*/ 2373631 w 3079941"/>
                  <a:gd name="connsiteY350" fmla="*/ 735005 h 1160647"/>
                  <a:gd name="connsiteX351" fmla="*/ 2373631 w 3079941"/>
                  <a:gd name="connsiteY351" fmla="*/ 780402 h 1160647"/>
                  <a:gd name="connsiteX352" fmla="*/ 2387818 w 3079941"/>
                  <a:gd name="connsiteY352" fmla="*/ 780402 h 1160647"/>
                  <a:gd name="connsiteX353" fmla="*/ 2387818 w 3079941"/>
                  <a:gd name="connsiteY353" fmla="*/ 767431 h 1160647"/>
                  <a:gd name="connsiteX354" fmla="*/ 2404032 w 3079941"/>
                  <a:gd name="connsiteY354" fmla="*/ 767431 h 1160647"/>
                  <a:gd name="connsiteX355" fmla="*/ 2404032 w 3079941"/>
                  <a:gd name="connsiteY355" fmla="*/ 588004 h 1160647"/>
                  <a:gd name="connsiteX356" fmla="*/ 2410112 w 3079941"/>
                  <a:gd name="connsiteY356" fmla="*/ 581518 h 1160647"/>
                  <a:gd name="connsiteX357" fmla="*/ 2483073 w 3079941"/>
                  <a:gd name="connsiteY357" fmla="*/ 581518 h 1160647"/>
                  <a:gd name="connsiteX358" fmla="*/ 2483073 w 3079941"/>
                  <a:gd name="connsiteY358" fmla="*/ 590166 h 1160647"/>
                  <a:gd name="connsiteX359" fmla="*/ 2493206 w 3079941"/>
                  <a:gd name="connsiteY359" fmla="*/ 590166 h 1160647"/>
                  <a:gd name="connsiteX360" fmla="*/ 2493206 w 3079941"/>
                  <a:gd name="connsiteY360" fmla="*/ 704740 h 1160647"/>
                  <a:gd name="connsiteX361" fmla="*/ 2515500 w 3079941"/>
                  <a:gd name="connsiteY361" fmla="*/ 704740 h 1160647"/>
                  <a:gd name="connsiteX362" fmla="*/ 2515500 w 3079941"/>
                  <a:gd name="connsiteY362" fmla="*/ 637725 h 1160647"/>
                  <a:gd name="connsiteX363" fmla="*/ 2541847 w 3079941"/>
                  <a:gd name="connsiteY363" fmla="*/ 637725 h 1160647"/>
                  <a:gd name="connsiteX364" fmla="*/ 2545900 w 3079941"/>
                  <a:gd name="connsiteY364" fmla="*/ 633401 h 1160647"/>
                  <a:gd name="connsiteX365" fmla="*/ 2554007 w 3079941"/>
                  <a:gd name="connsiteY365" fmla="*/ 633401 h 1160647"/>
                  <a:gd name="connsiteX366" fmla="*/ 2558060 w 3079941"/>
                  <a:gd name="connsiteY366" fmla="*/ 637725 h 1160647"/>
                  <a:gd name="connsiteX367" fmla="*/ 2580354 w 3079941"/>
                  <a:gd name="connsiteY367" fmla="*/ 637725 h 1160647"/>
                  <a:gd name="connsiteX368" fmla="*/ 2580354 w 3079941"/>
                  <a:gd name="connsiteY368" fmla="*/ 520989 h 1160647"/>
                  <a:gd name="connsiteX369" fmla="*/ 2637101 w 3079941"/>
                  <a:gd name="connsiteY369" fmla="*/ 510180 h 1160647"/>
                  <a:gd name="connsiteX370" fmla="*/ 2637101 w 3079941"/>
                  <a:gd name="connsiteY370" fmla="*/ 511261 h 1160647"/>
                  <a:gd name="connsiteX371" fmla="*/ 2637101 w 3079941"/>
                  <a:gd name="connsiteY371" fmla="*/ 518827 h 1160647"/>
                  <a:gd name="connsiteX372" fmla="*/ 2663448 w 3079941"/>
                  <a:gd name="connsiteY372" fmla="*/ 518827 h 1160647"/>
                  <a:gd name="connsiteX373" fmla="*/ 2663448 w 3079941"/>
                  <a:gd name="connsiteY373" fmla="*/ 773917 h 1160647"/>
                  <a:gd name="connsiteX374" fmla="*/ 2685742 w 3079941"/>
                  <a:gd name="connsiteY374" fmla="*/ 773917 h 1160647"/>
                  <a:gd name="connsiteX375" fmla="*/ 2685742 w 3079941"/>
                  <a:gd name="connsiteY375" fmla="*/ 769593 h 1160647"/>
                  <a:gd name="connsiteX376" fmla="*/ 2697902 w 3079941"/>
                  <a:gd name="connsiteY376" fmla="*/ 769593 h 1160647"/>
                  <a:gd name="connsiteX377" fmla="*/ 2697902 w 3079941"/>
                  <a:gd name="connsiteY377" fmla="*/ 773917 h 1160647"/>
                  <a:gd name="connsiteX378" fmla="*/ 2722222 w 3079941"/>
                  <a:gd name="connsiteY378" fmla="*/ 773917 h 1160647"/>
                  <a:gd name="connsiteX379" fmla="*/ 2722222 w 3079941"/>
                  <a:gd name="connsiteY379" fmla="*/ 760946 h 1160647"/>
                  <a:gd name="connsiteX380" fmla="*/ 2750596 w 3079941"/>
                  <a:gd name="connsiteY380" fmla="*/ 760946 h 1160647"/>
                  <a:gd name="connsiteX381" fmla="*/ 2762756 w 3079941"/>
                  <a:gd name="connsiteY381" fmla="*/ 756622 h 1160647"/>
                  <a:gd name="connsiteX382" fmla="*/ 2783023 w 3079941"/>
                  <a:gd name="connsiteY382" fmla="*/ 760946 h 1160647"/>
                  <a:gd name="connsiteX383" fmla="*/ 2783023 w 3079941"/>
                  <a:gd name="connsiteY383" fmla="*/ 743652 h 1160647"/>
                  <a:gd name="connsiteX384" fmla="*/ 2791130 w 3079941"/>
                  <a:gd name="connsiteY384" fmla="*/ 743652 h 1160647"/>
                  <a:gd name="connsiteX385" fmla="*/ 2791130 w 3079941"/>
                  <a:gd name="connsiteY385" fmla="*/ 730681 h 1160647"/>
                  <a:gd name="connsiteX386" fmla="*/ 2847877 w 3079941"/>
                  <a:gd name="connsiteY386" fmla="*/ 730681 h 1160647"/>
                  <a:gd name="connsiteX387" fmla="*/ 2847877 w 3079941"/>
                  <a:gd name="connsiteY387" fmla="*/ 700416 h 1160647"/>
                  <a:gd name="connsiteX388" fmla="*/ 2866117 w 3079941"/>
                  <a:gd name="connsiteY388" fmla="*/ 700416 h 1160647"/>
                  <a:gd name="connsiteX389" fmla="*/ 2866117 w 3079941"/>
                  <a:gd name="connsiteY389" fmla="*/ 693931 h 1160647"/>
                  <a:gd name="connsiteX390" fmla="*/ 2878277 w 3079941"/>
                  <a:gd name="connsiteY390" fmla="*/ 693931 h 1160647"/>
                  <a:gd name="connsiteX391" fmla="*/ 2878277 w 3079941"/>
                  <a:gd name="connsiteY391" fmla="*/ 700416 h 1160647"/>
                  <a:gd name="connsiteX392" fmla="*/ 2894491 w 3079941"/>
                  <a:gd name="connsiteY392" fmla="*/ 700416 h 1160647"/>
                  <a:gd name="connsiteX393" fmla="*/ 2894491 w 3079941"/>
                  <a:gd name="connsiteY393" fmla="*/ 750137 h 1160647"/>
                  <a:gd name="connsiteX394" fmla="*/ 2926918 w 3079941"/>
                  <a:gd name="connsiteY394" fmla="*/ 750137 h 1160647"/>
                  <a:gd name="connsiteX395" fmla="*/ 2926918 w 3079941"/>
                  <a:gd name="connsiteY395" fmla="*/ 724196 h 1160647"/>
                  <a:gd name="connsiteX396" fmla="*/ 2965425 w 3079941"/>
                  <a:gd name="connsiteY396" fmla="*/ 724196 h 1160647"/>
                  <a:gd name="connsiteX397" fmla="*/ 2965425 w 3079941"/>
                  <a:gd name="connsiteY397" fmla="*/ 693931 h 1160647"/>
                  <a:gd name="connsiteX398" fmla="*/ 3014066 w 3079941"/>
                  <a:gd name="connsiteY398" fmla="*/ 693931 h 1160647"/>
                  <a:gd name="connsiteX399" fmla="*/ 3014066 w 3079941"/>
                  <a:gd name="connsiteY399" fmla="*/ 805087 h 1160647"/>
                  <a:gd name="connsiteX400" fmla="*/ 3014066 w 3079941"/>
                  <a:gd name="connsiteY400" fmla="*/ 818866 h 1160647"/>
                  <a:gd name="connsiteX401" fmla="*/ 3079941 w 3079941"/>
                  <a:gd name="connsiteY401" fmla="*/ 818866 h 1160647"/>
                  <a:gd name="connsiteX402" fmla="*/ 3079941 w 3079941"/>
                  <a:gd name="connsiteY402" fmla="*/ 1160647 h 1160647"/>
                  <a:gd name="connsiteX403" fmla="*/ 200958 w 3079941"/>
                  <a:gd name="connsiteY403" fmla="*/ 1160647 h 1160647"/>
                  <a:gd name="connsiteX404" fmla="*/ 0 w 3079941"/>
                  <a:gd name="connsiteY404" fmla="*/ 1126882 h 1160647"/>
                  <a:gd name="connsiteX405" fmla="*/ 0 w 3079941"/>
                  <a:gd name="connsiteY405" fmla="*/ 915339 h 1160647"/>
                  <a:gd name="connsiteX406" fmla="*/ 55096 w 3079941"/>
                  <a:gd name="connsiteY406" fmla="*/ 886329 h 1160647"/>
                  <a:gd name="connsiteX407" fmla="*/ 55096 w 3079941"/>
                  <a:gd name="connsiteY407" fmla="*/ 724196 h 1160647"/>
                  <a:gd name="connsiteX408" fmla="*/ 75363 w 3079941"/>
                  <a:gd name="connsiteY408" fmla="*/ 724196 h 1160647"/>
                  <a:gd name="connsiteX409" fmla="*/ 75870 w 3079941"/>
                  <a:gd name="connsiteY409" fmla="*/ 723115 h 1160647"/>
                  <a:gd name="connsiteX410" fmla="*/ 79416 w 3079941"/>
                  <a:gd name="connsiteY410" fmla="*/ 715549 h 1160647"/>
                  <a:gd name="connsiteX411" fmla="*/ 81190 w 3079941"/>
                  <a:gd name="connsiteY411" fmla="*/ 715819 h 1160647"/>
                  <a:gd name="connsiteX412" fmla="*/ 93603 w 3079941"/>
                  <a:gd name="connsiteY412" fmla="*/ 717710 h 1160647"/>
                  <a:gd name="connsiteX413" fmla="*/ 94110 w 3079941"/>
                  <a:gd name="connsiteY413" fmla="*/ 719062 h 1160647"/>
                  <a:gd name="connsiteX414" fmla="*/ 97656 w 3079941"/>
                  <a:gd name="connsiteY414" fmla="*/ 728519 h 1160647"/>
                  <a:gd name="connsiteX415" fmla="*/ 124003 w 3079941"/>
                  <a:gd name="connsiteY415" fmla="*/ 730681 h 1160647"/>
                  <a:gd name="connsiteX416" fmla="*/ 124003 w 3079941"/>
                  <a:gd name="connsiteY416" fmla="*/ 607460 h 1160647"/>
                  <a:gd name="connsiteX417" fmla="*/ 126030 w 3079941"/>
                  <a:gd name="connsiteY417" fmla="*/ 607460 h 1160647"/>
                  <a:gd name="connsiteX418" fmla="*/ 140217 w 3079941"/>
                  <a:gd name="connsiteY418" fmla="*/ 607460 h 1160647"/>
                  <a:gd name="connsiteX419" fmla="*/ 140217 w 3079941"/>
                  <a:gd name="connsiteY419" fmla="*/ 471268 h 1160647"/>
                  <a:gd name="connsiteX420" fmla="*/ 141990 w 3079941"/>
                  <a:gd name="connsiteY420" fmla="*/ 471268 h 1160647"/>
                  <a:gd name="connsiteX421" fmla="*/ 154404 w 3079941"/>
                  <a:gd name="connsiteY421" fmla="*/ 471268 h 1160647"/>
                  <a:gd name="connsiteX422" fmla="*/ 154404 w 3079941"/>
                  <a:gd name="connsiteY422" fmla="*/ 356694 h 1160647"/>
                  <a:gd name="connsiteX423" fmla="*/ 158457 w 3079941"/>
                  <a:gd name="connsiteY423" fmla="*/ 328590 h 1160647"/>
                  <a:gd name="connsiteX424" fmla="*/ 160484 w 3079941"/>
                  <a:gd name="connsiteY424" fmla="*/ 328590 h 1160647"/>
                  <a:gd name="connsiteX425" fmla="*/ 174671 w 3079941"/>
                  <a:gd name="connsiteY425" fmla="*/ 328590 h 1160647"/>
                  <a:gd name="connsiteX426" fmla="*/ 211151 w 3079941"/>
                  <a:gd name="connsiteY426" fmla="*/ 246443 h 1160647"/>
                  <a:gd name="connsiteX427" fmla="*/ 215205 w 3079941"/>
                  <a:gd name="connsiteY427" fmla="*/ 0 h 1160647"/>
                  <a:gd name="connsiteX0" fmla="*/ 215205 w 3079941"/>
                  <a:gd name="connsiteY0" fmla="*/ 0 h 1160647"/>
                  <a:gd name="connsiteX1" fmla="*/ 217231 w 3079941"/>
                  <a:gd name="connsiteY1" fmla="*/ 246443 h 1160647"/>
                  <a:gd name="connsiteX2" fmla="*/ 255738 w 3079941"/>
                  <a:gd name="connsiteY2" fmla="*/ 326429 h 1160647"/>
                  <a:gd name="connsiteX3" fmla="*/ 257765 w 3079941"/>
                  <a:gd name="connsiteY3" fmla="*/ 326429 h 1160647"/>
                  <a:gd name="connsiteX4" fmla="*/ 271952 w 3079941"/>
                  <a:gd name="connsiteY4" fmla="*/ 326429 h 1160647"/>
                  <a:gd name="connsiteX5" fmla="*/ 271952 w 3079941"/>
                  <a:gd name="connsiteY5" fmla="*/ 350208 h 1160647"/>
                  <a:gd name="connsiteX6" fmla="*/ 272459 w 3079941"/>
                  <a:gd name="connsiteY6" fmla="*/ 351019 h 1160647"/>
                  <a:gd name="connsiteX7" fmla="*/ 276005 w 3079941"/>
                  <a:gd name="connsiteY7" fmla="*/ 356694 h 1160647"/>
                  <a:gd name="connsiteX8" fmla="*/ 276005 w 3079941"/>
                  <a:gd name="connsiteY8" fmla="*/ 471268 h 1160647"/>
                  <a:gd name="connsiteX9" fmla="*/ 278285 w 3079941"/>
                  <a:gd name="connsiteY9" fmla="*/ 471268 h 1160647"/>
                  <a:gd name="connsiteX10" fmla="*/ 294246 w 3079941"/>
                  <a:gd name="connsiteY10" fmla="*/ 471268 h 1160647"/>
                  <a:gd name="connsiteX11" fmla="*/ 294246 w 3079941"/>
                  <a:gd name="connsiteY11" fmla="*/ 611783 h 1160647"/>
                  <a:gd name="connsiteX12" fmla="*/ 295766 w 3079941"/>
                  <a:gd name="connsiteY12" fmla="*/ 611513 h 1160647"/>
                  <a:gd name="connsiteX13" fmla="*/ 306406 w 3079941"/>
                  <a:gd name="connsiteY13" fmla="*/ 609622 h 1160647"/>
                  <a:gd name="connsiteX14" fmla="*/ 304379 w 3079941"/>
                  <a:gd name="connsiteY14" fmla="*/ 698254 h 1160647"/>
                  <a:gd name="connsiteX15" fmla="*/ 305899 w 3079941"/>
                  <a:gd name="connsiteY15" fmla="*/ 698525 h 1160647"/>
                  <a:gd name="connsiteX16" fmla="*/ 316539 w 3079941"/>
                  <a:gd name="connsiteY16" fmla="*/ 700416 h 1160647"/>
                  <a:gd name="connsiteX17" fmla="*/ 316792 w 3079941"/>
                  <a:gd name="connsiteY17" fmla="*/ 701227 h 1160647"/>
                  <a:gd name="connsiteX18" fmla="*/ 318566 w 3079941"/>
                  <a:gd name="connsiteY18" fmla="*/ 706902 h 1160647"/>
                  <a:gd name="connsiteX19" fmla="*/ 319326 w 3079941"/>
                  <a:gd name="connsiteY19" fmla="*/ 704470 h 1160647"/>
                  <a:gd name="connsiteX20" fmla="*/ 324646 w 3079941"/>
                  <a:gd name="connsiteY20" fmla="*/ 687446 h 1160647"/>
                  <a:gd name="connsiteX21" fmla="*/ 326419 w 3079941"/>
                  <a:gd name="connsiteY21" fmla="*/ 687446 h 1160647"/>
                  <a:gd name="connsiteX22" fmla="*/ 338833 w 3079941"/>
                  <a:gd name="connsiteY22" fmla="*/ 687446 h 1160647"/>
                  <a:gd name="connsiteX23" fmla="*/ 338833 w 3079941"/>
                  <a:gd name="connsiteY23" fmla="*/ 719872 h 1160647"/>
                  <a:gd name="connsiteX24" fmla="*/ 339846 w 3079941"/>
                  <a:gd name="connsiteY24" fmla="*/ 720413 h 1160647"/>
                  <a:gd name="connsiteX25" fmla="*/ 346940 w 3079941"/>
                  <a:gd name="connsiteY25" fmla="*/ 724196 h 1160647"/>
                  <a:gd name="connsiteX26" fmla="*/ 346940 w 3079941"/>
                  <a:gd name="connsiteY26" fmla="*/ 725547 h 1160647"/>
                  <a:gd name="connsiteX27" fmla="*/ 346940 w 3079941"/>
                  <a:gd name="connsiteY27" fmla="*/ 735005 h 1160647"/>
                  <a:gd name="connsiteX28" fmla="*/ 391527 w 3079941"/>
                  <a:gd name="connsiteY28" fmla="*/ 735005 h 1160647"/>
                  <a:gd name="connsiteX29" fmla="*/ 391527 w 3079941"/>
                  <a:gd name="connsiteY29" fmla="*/ 736086 h 1160647"/>
                  <a:gd name="connsiteX30" fmla="*/ 391527 w 3079941"/>
                  <a:gd name="connsiteY30" fmla="*/ 743652 h 1160647"/>
                  <a:gd name="connsiteX31" fmla="*/ 393553 w 3079941"/>
                  <a:gd name="connsiteY31" fmla="*/ 743652 h 1160647"/>
                  <a:gd name="connsiteX32" fmla="*/ 407740 w 3079941"/>
                  <a:gd name="connsiteY32" fmla="*/ 743652 h 1160647"/>
                  <a:gd name="connsiteX33" fmla="*/ 407740 w 3079941"/>
                  <a:gd name="connsiteY33" fmla="*/ 713387 h 1160647"/>
                  <a:gd name="connsiteX34" fmla="*/ 452327 w 3079941"/>
                  <a:gd name="connsiteY34" fmla="*/ 713387 h 1160647"/>
                  <a:gd name="connsiteX35" fmla="*/ 452327 w 3079941"/>
                  <a:gd name="connsiteY35" fmla="*/ 712036 h 1160647"/>
                  <a:gd name="connsiteX36" fmla="*/ 452327 w 3079941"/>
                  <a:gd name="connsiteY36" fmla="*/ 702578 h 1160647"/>
                  <a:gd name="connsiteX37" fmla="*/ 453341 w 3079941"/>
                  <a:gd name="connsiteY37" fmla="*/ 702578 h 1160647"/>
                  <a:gd name="connsiteX38" fmla="*/ 460434 w 3079941"/>
                  <a:gd name="connsiteY38" fmla="*/ 702578 h 1160647"/>
                  <a:gd name="connsiteX39" fmla="*/ 460434 w 3079941"/>
                  <a:gd name="connsiteY39" fmla="*/ 700687 h 1160647"/>
                  <a:gd name="connsiteX40" fmla="*/ 460434 w 3079941"/>
                  <a:gd name="connsiteY40" fmla="*/ 687446 h 1160647"/>
                  <a:gd name="connsiteX41" fmla="*/ 461194 w 3079941"/>
                  <a:gd name="connsiteY41" fmla="*/ 687446 h 1160647"/>
                  <a:gd name="connsiteX42" fmla="*/ 466514 w 3079941"/>
                  <a:gd name="connsiteY42" fmla="*/ 687446 h 1160647"/>
                  <a:gd name="connsiteX43" fmla="*/ 466514 w 3079941"/>
                  <a:gd name="connsiteY43" fmla="*/ 686365 h 1160647"/>
                  <a:gd name="connsiteX44" fmla="*/ 466514 w 3079941"/>
                  <a:gd name="connsiteY44" fmla="*/ 678798 h 1160647"/>
                  <a:gd name="connsiteX45" fmla="*/ 468541 w 3079941"/>
                  <a:gd name="connsiteY45" fmla="*/ 678798 h 1160647"/>
                  <a:gd name="connsiteX46" fmla="*/ 482728 w 3079941"/>
                  <a:gd name="connsiteY46" fmla="*/ 678798 h 1160647"/>
                  <a:gd name="connsiteX47" fmla="*/ 482728 w 3079941"/>
                  <a:gd name="connsiteY47" fmla="*/ 679879 h 1160647"/>
                  <a:gd name="connsiteX48" fmla="*/ 482728 w 3079941"/>
                  <a:gd name="connsiteY48" fmla="*/ 687446 h 1160647"/>
                  <a:gd name="connsiteX49" fmla="*/ 505021 w 3079941"/>
                  <a:gd name="connsiteY49" fmla="*/ 687446 h 1160647"/>
                  <a:gd name="connsiteX50" fmla="*/ 505021 w 3079941"/>
                  <a:gd name="connsiteY50" fmla="*/ 685554 h 1160647"/>
                  <a:gd name="connsiteX51" fmla="*/ 505021 w 3079941"/>
                  <a:gd name="connsiteY51" fmla="*/ 672313 h 1160647"/>
                  <a:gd name="connsiteX52" fmla="*/ 506795 w 3079941"/>
                  <a:gd name="connsiteY52" fmla="*/ 672313 h 1160647"/>
                  <a:gd name="connsiteX53" fmla="*/ 519208 w 3079941"/>
                  <a:gd name="connsiteY53" fmla="*/ 672313 h 1160647"/>
                  <a:gd name="connsiteX54" fmla="*/ 519208 w 3079941"/>
                  <a:gd name="connsiteY54" fmla="*/ 696093 h 1160647"/>
                  <a:gd name="connsiteX55" fmla="*/ 520222 w 3079941"/>
                  <a:gd name="connsiteY55" fmla="*/ 696093 h 1160647"/>
                  <a:gd name="connsiteX56" fmla="*/ 527315 w 3079941"/>
                  <a:gd name="connsiteY56" fmla="*/ 696093 h 1160647"/>
                  <a:gd name="connsiteX57" fmla="*/ 527315 w 3079941"/>
                  <a:gd name="connsiteY57" fmla="*/ 695012 h 1160647"/>
                  <a:gd name="connsiteX58" fmla="*/ 527315 w 3079941"/>
                  <a:gd name="connsiteY58" fmla="*/ 687446 h 1160647"/>
                  <a:gd name="connsiteX59" fmla="*/ 529088 w 3079941"/>
                  <a:gd name="connsiteY59" fmla="*/ 687446 h 1160647"/>
                  <a:gd name="connsiteX60" fmla="*/ 541502 w 3079941"/>
                  <a:gd name="connsiteY60" fmla="*/ 687446 h 1160647"/>
                  <a:gd name="connsiteX61" fmla="*/ 541502 w 3079941"/>
                  <a:gd name="connsiteY61" fmla="*/ 713387 h 1160647"/>
                  <a:gd name="connsiteX62" fmla="*/ 543529 w 3079941"/>
                  <a:gd name="connsiteY62" fmla="*/ 713387 h 1160647"/>
                  <a:gd name="connsiteX63" fmla="*/ 557715 w 3079941"/>
                  <a:gd name="connsiteY63" fmla="*/ 713387 h 1160647"/>
                  <a:gd name="connsiteX64" fmla="*/ 557715 w 3079941"/>
                  <a:gd name="connsiteY64" fmla="*/ 715008 h 1160647"/>
                  <a:gd name="connsiteX65" fmla="*/ 557715 w 3079941"/>
                  <a:gd name="connsiteY65" fmla="*/ 726358 h 1160647"/>
                  <a:gd name="connsiteX66" fmla="*/ 558475 w 3079941"/>
                  <a:gd name="connsiteY66" fmla="*/ 726358 h 1160647"/>
                  <a:gd name="connsiteX67" fmla="*/ 563796 w 3079941"/>
                  <a:gd name="connsiteY67" fmla="*/ 726358 h 1160647"/>
                  <a:gd name="connsiteX68" fmla="*/ 563796 w 3079941"/>
                  <a:gd name="connsiteY68" fmla="*/ 725547 h 1160647"/>
                  <a:gd name="connsiteX69" fmla="*/ 563796 w 3079941"/>
                  <a:gd name="connsiteY69" fmla="*/ 719872 h 1160647"/>
                  <a:gd name="connsiteX70" fmla="*/ 594196 w 3079941"/>
                  <a:gd name="connsiteY70" fmla="*/ 719872 h 1160647"/>
                  <a:gd name="connsiteX71" fmla="*/ 594196 w 3079941"/>
                  <a:gd name="connsiteY71" fmla="*/ 743652 h 1160647"/>
                  <a:gd name="connsiteX72" fmla="*/ 595209 w 3079941"/>
                  <a:gd name="connsiteY72" fmla="*/ 743652 h 1160647"/>
                  <a:gd name="connsiteX73" fmla="*/ 602303 w 3079941"/>
                  <a:gd name="connsiteY73" fmla="*/ 743652 h 1160647"/>
                  <a:gd name="connsiteX74" fmla="*/ 602303 w 3079941"/>
                  <a:gd name="connsiteY74" fmla="*/ 744733 h 1160647"/>
                  <a:gd name="connsiteX75" fmla="*/ 602303 w 3079941"/>
                  <a:gd name="connsiteY75" fmla="*/ 752299 h 1160647"/>
                  <a:gd name="connsiteX76" fmla="*/ 603063 w 3079941"/>
                  <a:gd name="connsiteY76" fmla="*/ 752299 h 1160647"/>
                  <a:gd name="connsiteX77" fmla="*/ 608383 w 3079941"/>
                  <a:gd name="connsiteY77" fmla="*/ 752299 h 1160647"/>
                  <a:gd name="connsiteX78" fmla="*/ 608383 w 3079941"/>
                  <a:gd name="connsiteY78" fmla="*/ 750137 h 1160647"/>
                  <a:gd name="connsiteX79" fmla="*/ 608383 w 3079941"/>
                  <a:gd name="connsiteY79" fmla="*/ 735005 h 1160647"/>
                  <a:gd name="connsiteX80" fmla="*/ 609396 w 3079941"/>
                  <a:gd name="connsiteY80" fmla="*/ 735005 h 1160647"/>
                  <a:gd name="connsiteX81" fmla="*/ 616490 w 3079941"/>
                  <a:gd name="connsiteY81" fmla="*/ 735005 h 1160647"/>
                  <a:gd name="connsiteX82" fmla="*/ 616490 w 3079941"/>
                  <a:gd name="connsiteY82" fmla="*/ 736086 h 1160647"/>
                  <a:gd name="connsiteX83" fmla="*/ 616490 w 3079941"/>
                  <a:gd name="connsiteY83" fmla="*/ 743652 h 1160647"/>
                  <a:gd name="connsiteX84" fmla="*/ 621810 w 3079941"/>
                  <a:gd name="connsiteY84" fmla="*/ 741659 h 1160647"/>
                  <a:gd name="connsiteX85" fmla="*/ 622570 w 3079941"/>
                  <a:gd name="connsiteY85" fmla="*/ 740679 h 1160647"/>
                  <a:gd name="connsiteX86" fmla="*/ 622570 w 3079941"/>
                  <a:gd name="connsiteY86" fmla="*/ 735005 h 1160647"/>
                  <a:gd name="connsiteX87" fmla="*/ 661077 w 3079941"/>
                  <a:gd name="connsiteY87" fmla="*/ 735005 h 1160647"/>
                  <a:gd name="connsiteX88" fmla="*/ 661077 w 3079941"/>
                  <a:gd name="connsiteY88" fmla="*/ 758784 h 1160647"/>
                  <a:gd name="connsiteX89" fmla="*/ 663103 w 3079941"/>
                  <a:gd name="connsiteY89" fmla="*/ 758784 h 1160647"/>
                  <a:gd name="connsiteX90" fmla="*/ 677290 w 3079941"/>
                  <a:gd name="connsiteY90" fmla="*/ 758784 h 1160647"/>
                  <a:gd name="connsiteX91" fmla="*/ 677290 w 3079941"/>
                  <a:gd name="connsiteY91" fmla="*/ 759865 h 1160647"/>
                  <a:gd name="connsiteX92" fmla="*/ 677290 w 3079941"/>
                  <a:gd name="connsiteY92" fmla="*/ 767431 h 1160647"/>
                  <a:gd name="connsiteX93" fmla="*/ 679064 w 3079941"/>
                  <a:gd name="connsiteY93" fmla="*/ 767431 h 1160647"/>
                  <a:gd name="connsiteX94" fmla="*/ 691477 w 3079941"/>
                  <a:gd name="connsiteY94" fmla="*/ 767431 h 1160647"/>
                  <a:gd name="connsiteX95" fmla="*/ 691477 w 3079941"/>
                  <a:gd name="connsiteY95" fmla="*/ 743652 h 1160647"/>
                  <a:gd name="connsiteX96" fmla="*/ 692490 w 3079941"/>
                  <a:gd name="connsiteY96" fmla="*/ 743652 h 1160647"/>
                  <a:gd name="connsiteX97" fmla="*/ 699584 w 3079941"/>
                  <a:gd name="connsiteY97" fmla="*/ 743652 h 1160647"/>
                  <a:gd name="connsiteX98" fmla="*/ 699584 w 3079941"/>
                  <a:gd name="connsiteY98" fmla="*/ 711225 h 1160647"/>
                  <a:gd name="connsiteX99" fmla="*/ 700597 w 3079941"/>
                  <a:gd name="connsiteY99" fmla="*/ 711225 h 1160647"/>
                  <a:gd name="connsiteX100" fmla="*/ 707691 w 3079941"/>
                  <a:gd name="connsiteY100" fmla="*/ 711225 h 1160647"/>
                  <a:gd name="connsiteX101" fmla="*/ 707691 w 3079941"/>
                  <a:gd name="connsiteY101" fmla="*/ 709334 h 1160647"/>
                  <a:gd name="connsiteX102" fmla="*/ 707691 w 3079941"/>
                  <a:gd name="connsiteY102" fmla="*/ 696093 h 1160647"/>
                  <a:gd name="connsiteX103" fmla="*/ 706424 w 3079941"/>
                  <a:gd name="connsiteY103" fmla="*/ 694471 h 1160647"/>
                  <a:gd name="connsiteX104" fmla="*/ 711744 w 3079941"/>
                  <a:gd name="connsiteY104" fmla="*/ 683122 h 1160647"/>
                  <a:gd name="connsiteX105" fmla="*/ 719851 w 3079941"/>
                  <a:gd name="connsiteY105" fmla="*/ 711225 h 1160647"/>
                  <a:gd name="connsiteX106" fmla="*/ 720611 w 3079941"/>
                  <a:gd name="connsiteY106" fmla="*/ 711225 h 1160647"/>
                  <a:gd name="connsiteX107" fmla="*/ 725931 w 3079941"/>
                  <a:gd name="connsiteY107" fmla="*/ 711225 h 1160647"/>
                  <a:gd name="connsiteX108" fmla="*/ 725931 w 3079941"/>
                  <a:gd name="connsiteY108" fmla="*/ 605298 h 1160647"/>
                  <a:gd name="connsiteX109" fmla="*/ 727451 w 3079941"/>
                  <a:gd name="connsiteY109" fmla="*/ 605298 h 1160647"/>
                  <a:gd name="connsiteX110" fmla="*/ 738091 w 3079941"/>
                  <a:gd name="connsiteY110" fmla="*/ 605298 h 1160647"/>
                  <a:gd name="connsiteX111" fmla="*/ 738091 w 3079941"/>
                  <a:gd name="connsiteY111" fmla="*/ 557739 h 1160647"/>
                  <a:gd name="connsiteX112" fmla="*/ 764438 w 3079941"/>
                  <a:gd name="connsiteY112" fmla="*/ 557739 h 1160647"/>
                  <a:gd name="connsiteX113" fmla="*/ 764438 w 3079941"/>
                  <a:gd name="connsiteY113" fmla="*/ 536121 h 1160647"/>
                  <a:gd name="connsiteX114" fmla="*/ 798892 w 3079941"/>
                  <a:gd name="connsiteY114" fmla="*/ 536121 h 1160647"/>
                  <a:gd name="connsiteX115" fmla="*/ 798892 w 3079941"/>
                  <a:gd name="connsiteY115" fmla="*/ 538553 h 1160647"/>
                  <a:gd name="connsiteX116" fmla="*/ 798892 w 3079941"/>
                  <a:gd name="connsiteY116" fmla="*/ 555577 h 1160647"/>
                  <a:gd name="connsiteX117" fmla="*/ 801172 w 3079941"/>
                  <a:gd name="connsiteY117" fmla="*/ 555577 h 1160647"/>
                  <a:gd name="connsiteX118" fmla="*/ 817132 w 3079941"/>
                  <a:gd name="connsiteY118" fmla="*/ 555577 h 1160647"/>
                  <a:gd name="connsiteX119" fmla="*/ 817132 w 3079941"/>
                  <a:gd name="connsiteY119" fmla="*/ 603136 h 1160647"/>
                  <a:gd name="connsiteX120" fmla="*/ 818145 w 3079941"/>
                  <a:gd name="connsiteY120" fmla="*/ 603136 h 1160647"/>
                  <a:gd name="connsiteX121" fmla="*/ 825239 w 3079941"/>
                  <a:gd name="connsiteY121" fmla="*/ 603136 h 1160647"/>
                  <a:gd name="connsiteX122" fmla="*/ 839426 w 3079941"/>
                  <a:gd name="connsiteY122" fmla="*/ 607460 h 1160647"/>
                  <a:gd name="connsiteX123" fmla="*/ 839426 w 3079941"/>
                  <a:gd name="connsiteY123" fmla="*/ 646372 h 1160647"/>
                  <a:gd name="connsiteX124" fmla="*/ 840439 w 3079941"/>
                  <a:gd name="connsiteY124" fmla="*/ 646372 h 1160647"/>
                  <a:gd name="connsiteX125" fmla="*/ 847532 w 3079941"/>
                  <a:gd name="connsiteY125" fmla="*/ 646372 h 1160647"/>
                  <a:gd name="connsiteX126" fmla="*/ 847532 w 3079941"/>
                  <a:gd name="connsiteY126" fmla="*/ 647993 h 1160647"/>
                  <a:gd name="connsiteX127" fmla="*/ 847532 w 3079941"/>
                  <a:gd name="connsiteY127" fmla="*/ 659342 h 1160647"/>
                  <a:gd name="connsiteX128" fmla="*/ 849559 w 3079941"/>
                  <a:gd name="connsiteY128" fmla="*/ 659342 h 1160647"/>
                  <a:gd name="connsiteX129" fmla="*/ 863746 w 3079941"/>
                  <a:gd name="connsiteY129" fmla="*/ 659342 h 1160647"/>
                  <a:gd name="connsiteX130" fmla="*/ 869826 w 3079941"/>
                  <a:gd name="connsiteY130" fmla="*/ 665828 h 1160647"/>
                  <a:gd name="connsiteX131" fmla="*/ 869826 w 3079941"/>
                  <a:gd name="connsiteY131" fmla="*/ 687446 h 1160647"/>
                  <a:gd name="connsiteX132" fmla="*/ 872106 w 3079941"/>
                  <a:gd name="connsiteY132" fmla="*/ 687446 h 1160647"/>
                  <a:gd name="connsiteX133" fmla="*/ 888066 w 3079941"/>
                  <a:gd name="connsiteY133" fmla="*/ 687446 h 1160647"/>
                  <a:gd name="connsiteX134" fmla="*/ 888066 w 3079941"/>
                  <a:gd name="connsiteY134" fmla="*/ 688526 h 1160647"/>
                  <a:gd name="connsiteX135" fmla="*/ 888066 w 3079941"/>
                  <a:gd name="connsiteY135" fmla="*/ 696093 h 1160647"/>
                  <a:gd name="connsiteX136" fmla="*/ 889333 w 3079941"/>
                  <a:gd name="connsiteY136" fmla="*/ 696093 h 1160647"/>
                  <a:gd name="connsiteX137" fmla="*/ 898200 w 3079941"/>
                  <a:gd name="connsiteY137" fmla="*/ 696093 h 1160647"/>
                  <a:gd name="connsiteX138" fmla="*/ 898200 w 3079941"/>
                  <a:gd name="connsiteY138" fmla="*/ 698254 h 1160647"/>
                  <a:gd name="connsiteX139" fmla="*/ 898200 w 3079941"/>
                  <a:gd name="connsiteY139" fmla="*/ 713387 h 1160647"/>
                  <a:gd name="connsiteX140" fmla="*/ 902253 w 3079941"/>
                  <a:gd name="connsiteY140" fmla="*/ 711495 h 1160647"/>
                  <a:gd name="connsiteX141" fmla="*/ 902253 w 3079941"/>
                  <a:gd name="connsiteY141" fmla="*/ 698254 h 1160647"/>
                  <a:gd name="connsiteX142" fmla="*/ 903266 w 3079941"/>
                  <a:gd name="connsiteY142" fmla="*/ 698254 h 1160647"/>
                  <a:gd name="connsiteX143" fmla="*/ 910360 w 3079941"/>
                  <a:gd name="connsiteY143" fmla="*/ 698254 h 1160647"/>
                  <a:gd name="connsiteX144" fmla="*/ 910360 w 3079941"/>
                  <a:gd name="connsiteY144" fmla="*/ 699876 h 1160647"/>
                  <a:gd name="connsiteX145" fmla="*/ 910360 w 3079941"/>
                  <a:gd name="connsiteY145" fmla="*/ 711225 h 1160647"/>
                  <a:gd name="connsiteX146" fmla="*/ 911120 w 3079941"/>
                  <a:gd name="connsiteY146" fmla="*/ 711225 h 1160647"/>
                  <a:gd name="connsiteX147" fmla="*/ 916440 w 3079941"/>
                  <a:gd name="connsiteY147" fmla="*/ 711225 h 1160647"/>
                  <a:gd name="connsiteX148" fmla="*/ 965080 w 3079941"/>
                  <a:gd name="connsiteY148" fmla="*/ 706902 h 1160647"/>
                  <a:gd name="connsiteX149" fmla="*/ 965080 w 3079941"/>
                  <a:gd name="connsiteY149" fmla="*/ 708253 h 1160647"/>
                  <a:gd name="connsiteX150" fmla="*/ 965080 w 3079941"/>
                  <a:gd name="connsiteY150" fmla="*/ 717710 h 1160647"/>
                  <a:gd name="connsiteX151" fmla="*/ 965840 w 3079941"/>
                  <a:gd name="connsiteY151" fmla="*/ 717710 h 1160647"/>
                  <a:gd name="connsiteX152" fmla="*/ 971161 w 3079941"/>
                  <a:gd name="connsiteY152" fmla="*/ 717710 h 1160647"/>
                  <a:gd name="connsiteX153" fmla="*/ 971161 w 3079941"/>
                  <a:gd name="connsiteY153" fmla="*/ 719872 h 1160647"/>
                  <a:gd name="connsiteX154" fmla="*/ 971161 w 3079941"/>
                  <a:gd name="connsiteY154" fmla="*/ 735005 h 1160647"/>
                  <a:gd name="connsiteX155" fmla="*/ 973187 w 3079941"/>
                  <a:gd name="connsiteY155" fmla="*/ 733654 h 1160647"/>
                  <a:gd name="connsiteX156" fmla="*/ 987374 w 3079941"/>
                  <a:gd name="connsiteY156" fmla="*/ 724196 h 1160647"/>
                  <a:gd name="connsiteX157" fmla="*/ 993454 w 3079941"/>
                  <a:gd name="connsiteY157" fmla="*/ 683122 h 1160647"/>
                  <a:gd name="connsiteX158" fmla="*/ 994214 w 3079941"/>
                  <a:gd name="connsiteY158" fmla="*/ 682852 h 1160647"/>
                  <a:gd name="connsiteX159" fmla="*/ 999534 w 3079941"/>
                  <a:gd name="connsiteY159" fmla="*/ 680960 h 1160647"/>
                  <a:gd name="connsiteX160" fmla="*/ 1001561 w 3079941"/>
                  <a:gd name="connsiteY160" fmla="*/ 611783 h 1160647"/>
                  <a:gd name="connsiteX161" fmla="*/ 1003588 w 3079941"/>
                  <a:gd name="connsiteY161" fmla="*/ 680960 h 1160647"/>
                  <a:gd name="connsiteX162" fmla="*/ 1004348 w 3079941"/>
                  <a:gd name="connsiteY162" fmla="*/ 681230 h 1160647"/>
                  <a:gd name="connsiteX163" fmla="*/ 1009668 w 3079941"/>
                  <a:gd name="connsiteY163" fmla="*/ 683122 h 1160647"/>
                  <a:gd name="connsiteX164" fmla="*/ 1009668 w 3079941"/>
                  <a:gd name="connsiteY164" fmla="*/ 596651 h 1160647"/>
                  <a:gd name="connsiteX165" fmla="*/ 1013721 w 3079941"/>
                  <a:gd name="connsiteY165" fmla="*/ 564224 h 1160647"/>
                  <a:gd name="connsiteX166" fmla="*/ 1052228 w 3079941"/>
                  <a:gd name="connsiteY166" fmla="*/ 564224 h 1160647"/>
                  <a:gd name="connsiteX167" fmla="*/ 1052228 w 3079941"/>
                  <a:gd name="connsiteY167" fmla="*/ 596651 h 1160647"/>
                  <a:gd name="connsiteX168" fmla="*/ 1052988 w 3079941"/>
                  <a:gd name="connsiteY168" fmla="*/ 596651 h 1160647"/>
                  <a:gd name="connsiteX169" fmla="*/ 1058308 w 3079941"/>
                  <a:gd name="connsiteY169" fmla="*/ 596651 h 1160647"/>
                  <a:gd name="connsiteX170" fmla="*/ 1058308 w 3079941"/>
                  <a:gd name="connsiteY170" fmla="*/ 514503 h 1160647"/>
                  <a:gd name="connsiteX171" fmla="*/ 1060082 w 3079941"/>
                  <a:gd name="connsiteY171" fmla="*/ 514503 h 1160647"/>
                  <a:gd name="connsiteX172" fmla="*/ 1072495 w 3079941"/>
                  <a:gd name="connsiteY172" fmla="*/ 514503 h 1160647"/>
                  <a:gd name="connsiteX173" fmla="*/ 1072495 w 3079941"/>
                  <a:gd name="connsiteY173" fmla="*/ 512612 h 1160647"/>
                  <a:gd name="connsiteX174" fmla="*/ 1072495 w 3079941"/>
                  <a:gd name="connsiteY174" fmla="*/ 499371 h 1160647"/>
                  <a:gd name="connsiteX175" fmla="*/ 1094789 w 3079941"/>
                  <a:gd name="connsiteY175" fmla="*/ 499371 h 1160647"/>
                  <a:gd name="connsiteX176" fmla="*/ 1094789 w 3079941"/>
                  <a:gd name="connsiteY176" fmla="*/ 498290 h 1160647"/>
                  <a:gd name="connsiteX177" fmla="*/ 1094789 w 3079941"/>
                  <a:gd name="connsiteY177" fmla="*/ 490724 h 1160647"/>
                  <a:gd name="connsiteX178" fmla="*/ 1096562 w 3079941"/>
                  <a:gd name="connsiteY178" fmla="*/ 490724 h 1160647"/>
                  <a:gd name="connsiteX179" fmla="*/ 1108976 w 3079941"/>
                  <a:gd name="connsiteY179" fmla="*/ 490724 h 1160647"/>
                  <a:gd name="connsiteX180" fmla="*/ 1108976 w 3079941"/>
                  <a:gd name="connsiteY180" fmla="*/ 491805 h 1160647"/>
                  <a:gd name="connsiteX181" fmla="*/ 1108976 w 3079941"/>
                  <a:gd name="connsiteY181" fmla="*/ 499371 h 1160647"/>
                  <a:gd name="connsiteX182" fmla="*/ 1109736 w 3079941"/>
                  <a:gd name="connsiteY182" fmla="*/ 499371 h 1160647"/>
                  <a:gd name="connsiteX183" fmla="*/ 1115056 w 3079941"/>
                  <a:gd name="connsiteY183" fmla="*/ 499371 h 1160647"/>
                  <a:gd name="connsiteX184" fmla="*/ 1125189 w 3079941"/>
                  <a:gd name="connsiteY184" fmla="*/ 495047 h 1160647"/>
                  <a:gd name="connsiteX185" fmla="*/ 1129242 w 3079941"/>
                  <a:gd name="connsiteY185" fmla="*/ 498290 h 1160647"/>
                  <a:gd name="connsiteX186" fmla="*/ 1129242 w 3079941"/>
                  <a:gd name="connsiteY186" fmla="*/ 490724 h 1160647"/>
                  <a:gd name="connsiteX187" fmla="*/ 1131522 w 3079941"/>
                  <a:gd name="connsiteY187" fmla="*/ 490724 h 1160647"/>
                  <a:gd name="connsiteX188" fmla="*/ 1147483 w 3079941"/>
                  <a:gd name="connsiteY188" fmla="*/ 490724 h 1160647"/>
                  <a:gd name="connsiteX189" fmla="*/ 1147483 w 3079941"/>
                  <a:gd name="connsiteY189" fmla="*/ 491805 h 1160647"/>
                  <a:gd name="connsiteX190" fmla="*/ 1147483 w 3079941"/>
                  <a:gd name="connsiteY190" fmla="*/ 499371 h 1160647"/>
                  <a:gd name="connsiteX191" fmla="*/ 1177883 w 3079941"/>
                  <a:gd name="connsiteY191" fmla="*/ 499371 h 1160647"/>
                  <a:gd name="connsiteX192" fmla="*/ 1177883 w 3079941"/>
                  <a:gd name="connsiteY192" fmla="*/ 500992 h 1160647"/>
                  <a:gd name="connsiteX193" fmla="*/ 1177883 w 3079941"/>
                  <a:gd name="connsiteY193" fmla="*/ 512342 h 1160647"/>
                  <a:gd name="connsiteX194" fmla="*/ 1204230 w 3079941"/>
                  <a:gd name="connsiteY194" fmla="*/ 512342 h 1160647"/>
                  <a:gd name="connsiteX195" fmla="*/ 1204230 w 3079941"/>
                  <a:gd name="connsiteY195" fmla="*/ 542606 h 1160647"/>
                  <a:gd name="connsiteX196" fmla="*/ 1204990 w 3079941"/>
                  <a:gd name="connsiteY196" fmla="*/ 542606 h 1160647"/>
                  <a:gd name="connsiteX197" fmla="*/ 1210310 w 3079941"/>
                  <a:gd name="connsiteY197" fmla="*/ 542606 h 1160647"/>
                  <a:gd name="connsiteX198" fmla="*/ 1210310 w 3079941"/>
                  <a:gd name="connsiteY198" fmla="*/ 543687 h 1160647"/>
                  <a:gd name="connsiteX199" fmla="*/ 1210310 w 3079941"/>
                  <a:gd name="connsiteY199" fmla="*/ 551254 h 1160647"/>
                  <a:gd name="connsiteX200" fmla="*/ 1214364 w 3079941"/>
                  <a:gd name="connsiteY200" fmla="*/ 581518 h 1160647"/>
                  <a:gd name="connsiteX201" fmla="*/ 1215124 w 3079941"/>
                  <a:gd name="connsiteY201" fmla="*/ 581518 h 1160647"/>
                  <a:gd name="connsiteX202" fmla="*/ 1220444 w 3079941"/>
                  <a:gd name="connsiteY202" fmla="*/ 581518 h 1160647"/>
                  <a:gd name="connsiteX203" fmla="*/ 1220444 w 3079941"/>
                  <a:gd name="connsiteY203" fmla="*/ 582329 h 1160647"/>
                  <a:gd name="connsiteX204" fmla="*/ 1220444 w 3079941"/>
                  <a:gd name="connsiteY204" fmla="*/ 588004 h 1160647"/>
                  <a:gd name="connsiteX205" fmla="*/ 1221457 w 3079941"/>
                  <a:gd name="connsiteY205" fmla="*/ 588004 h 1160647"/>
                  <a:gd name="connsiteX206" fmla="*/ 1228550 w 3079941"/>
                  <a:gd name="connsiteY206" fmla="*/ 588004 h 1160647"/>
                  <a:gd name="connsiteX207" fmla="*/ 1228550 w 3079941"/>
                  <a:gd name="connsiteY207" fmla="*/ 618269 h 1160647"/>
                  <a:gd name="connsiteX208" fmla="*/ 1230577 w 3079941"/>
                  <a:gd name="connsiteY208" fmla="*/ 618269 h 1160647"/>
                  <a:gd name="connsiteX209" fmla="*/ 1244764 w 3079941"/>
                  <a:gd name="connsiteY209" fmla="*/ 618269 h 1160647"/>
                  <a:gd name="connsiteX210" fmla="*/ 1244764 w 3079941"/>
                  <a:gd name="connsiteY210" fmla="*/ 642048 h 1160647"/>
                  <a:gd name="connsiteX211" fmla="*/ 1246791 w 3079941"/>
                  <a:gd name="connsiteY211" fmla="*/ 643669 h 1160647"/>
                  <a:gd name="connsiteX212" fmla="*/ 1246791 w 3079941"/>
                  <a:gd name="connsiteY212" fmla="*/ 655019 h 1160647"/>
                  <a:gd name="connsiteX213" fmla="*/ 1247551 w 3079941"/>
                  <a:gd name="connsiteY213" fmla="*/ 655019 h 1160647"/>
                  <a:gd name="connsiteX214" fmla="*/ 1252871 w 3079941"/>
                  <a:gd name="connsiteY214" fmla="*/ 655019 h 1160647"/>
                  <a:gd name="connsiteX215" fmla="*/ 1252871 w 3079941"/>
                  <a:gd name="connsiteY215" fmla="*/ 678798 h 1160647"/>
                  <a:gd name="connsiteX216" fmla="*/ 1254137 w 3079941"/>
                  <a:gd name="connsiteY216" fmla="*/ 678798 h 1160647"/>
                  <a:gd name="connsiteX217" fmla="*/ 1263004 w 3079941"/>
                  <a:gd name="connsiteY217" fmla="*/ 678798 h 1160647"/>
                  <a:gd name="connsiteX218" fmla="*/ 1265031 w 3079941"/>
                  <a:gd name="connsiteY218" fmla="*/ 682852 h 1160647"/>
                  <a:gd name="connsiteX219" fmla="*/ 1265031 w 3079941"/>
                  <a:gd name="connsiteY219" fmla="*/ 696093 h 1160647"/>
                  <a:gd name="connsiteX220" fmla="*/ 1266551 w 3079941"/>
                  <a:gd name="connsiteY220" fmla="*/ 694201 h 1160647"/>
                  <a:gd name="connsiteX221" fmla="*/ 1277191 w 3079941"/>
                  <a:gd name="connsiteY221" fmla="*/ 680960 h 1160647"/>
                  <a:gd name="connsiteX222" fmla="*/ 1305565 w 3079941"/>
                  <a:gd name="connsiteY222" fmla="*/ 680960 h 1160647"/>
                  <a:gd name="connsiteX223" fmla="*/ 1305565 w 3079941"/>
                  <a:gd name="connsiteY223" fmla="*/ 767431 h 1160647"/>
                  <a:gd name="connsiteX224" fmla="*/ 1306325 w 3079941"/>
                  <a:gd name="connsiteY224" fmla="*/ 767431 h 1160647"/>
                  <a:gd name="connsiteX225" fmla="*/ 1311645 w 3079941"/>
                  <a:gd name="connsiteY225" fmla="*/ 767431 h 1160647"/>
                  <a:gd name="connsiteX226" fmla="*/ 1312405 w 3079941"/>
                  <a:gd name="connsiteY226" fmla="*/ 766080 h 1160647"/>
                  <a:gd name="connsiteX227" fmla="*/ 1317725 w 3079941"/>
                  <a:gd name="connsiteY227" fmla="*/ 756622 h 1160647"/>
                  <a:gd name="connsiteX228" fmla="*/ 1317725 w 3079941"/>
                  <a:gd name="connsiteY228" fmla="*/ 758514 h 1160647"/>
                  <a:gd name="connsiteX229" fmla="*/ 1317725 w 3079941"/>
                  <a:gd name="connsiteY229" fmla="*/ 771755 h 1160647"/>
                  <a:gd name="connsiteX230" fmla="*/ 1321778 w 3079941"/>
                  <a:gd name="connsiteY230" fmla="*/ 726358 h 1160647"/>
                  <a:gd name="connsiteX231" fmla="*/ 1322538 w 3079941"/>
                  <a:gd name="connsiteY231" fmla="*/ 726358 h 1160647"/>
                  <a:gd name="connsiteX232" fmla="*/ 1327858 w 3079941"/>
                  <a:gd name="connsiteY232" fmla="*/ 726358 h 1160647"/>
                  <a:gd name="connsiteX233" fmla="*/ 1327858 w 3079941"/>
                  <a:gd name="connsiteY233" fmla="*/ 661504 h 1160647"/>
                  <a:gd name="connsiteX234" fmla="*/ 1328872 w 3079941"/>
                  <a:gd name="connsiteY234" fmla="*/ 661504 h 1160647"/>
                  <a:gd name="connsiteX235" fmla="*/ 1335965 w 3079941"/>
                  <a:gd name="connsiteY235" fmla="*/ 661504 h 1160647"/>
                  <a:gd name="connsiteX236" fmla="*/ 1348125 w 3079941"/>
                  <a:gd name="connsiteY236" fmla="*/ 618269 h 1160647"/>
                  <a:gd name="connsiteX237" fmla="*/ 1349392 w 3079941"/>
                  <a:gd name="connsiteY237" fmla="*/ 618269 h 1160647"/>
                  <a:gd name="connsiteX238" fmla="*/ 1358259 w 3079941"/>
                  <a:gd name="connsiteY238" fmla="*/ 618269 h 1160647"/>
                  <a:gd name="connsiteX239" fmla="*/ 1368392 w 3079941"/>
                  <a:gd name="connsiteY239" fmla="*/ 661504 h 1160647"/>
                  <a:gd name="connsiteX240" fmla="*/ 1369405 w 3079941"/>
                  <a:gd name="connsiteY240" fmla="*/ 661504 h 1160647"/>
                  <a:gd name="connsiteX241" fmla="*/ 1376499 w 3079941"/>
                  <a:gd name="connsiteY241" fmla="*/ 661504 h 1160647"/>
                  <a:gd name="connsiteX242" fmla="*/ 1376499 w 3079941"/>
                  <a:gd name="connsiteY242" fmla="*/ 700416 h 1160647"/>
                  <a:gd name="connsiteX243" fmla="*/ 1378272 w 3079941"/>
                  <a:gd name="connsiteY243" fmla="*/ 700416 h 1160647"/>
                  <a:gd name="connsiteX244" fmla="*/ 1390686 w 3079941"/>
                  <a:gd name="connsiteY244" fmla="*/ 700416 h 1160647"/>
                  <a:gd name="connsiteX245" fmla="*/ 1390686 w 3079941"/>
                  <a:gd name="connsiteY245" fmla="*/ 702578 h 1160647"/>
                  <a:gd name="connsiteX246" fmla="*/ 1390686 w 3079941"/>
                  <a:gd name="connsiteY246" fmla="*/ 717710 h 1160647"/>
                  <a:gd name="connsiteX247" fmla="*/ 1394739 w 3079941"/>
                  <a:gd name="connsiteY247" fmla="*/ 715549 h 1160647"/>
                  <a:gd name="connsiteX248" fmla="*/ 1394739 w 3079941"/>
                  <a:gd name="connsiteY248" fmla="*/ 700416 h 1160647"/>
                  <a:gd name="connsiteX249" fmla="*/ 1396259 w 3079941"/>
                  <a:gd name="connsiteY249" fmla="*/ 700416 h 1160647"/>
                  <a:gd name="connsiteX250" fmla="*/ 1406899 w 3079941"/>
                  <a:gd name="connsiteY250" fmla="*/ 700416 h 1160647"/>
                  <a:gd name="connsiteX251" fmla="*/ 1406899 w 3079941"/>
                  <a:gd name="connsiteY251" fmla="*/ 702037 h 1160647"/>
                  <a:gd name="connsiteX252" fmla="*/ 1406899 w 3079941"/>
                  <a:gd name="connsiteY252" fmla="*/ 713387 h 1160647"/>
                  <a:gd name="connsiteX253" fmla="*/ 1437300 w 3079941"/>
                  <a:gd name="connsiteY253" fmla="*/ 713387 h 1160647"/>
                  <a:gd name="connsiteX254" fmla="*/ 1437300 w 3079941"/>
                  <a:gd name="connsiteY254" fmla="*/ 676637 h 1160647"/>
                  <a:gd name="connsiteX255" fmla="*/ 1438566 w 3079941"/>
                  <a:gd name="connsiteY255" fmla="*/ 676637 h 1160647"/>
                  <a:gd name="connsiteX256" fmla="*/ 1447433 w 3079941"/>
                  <a:gd name="connsiteY256" fmla="*/ 676637 h 1160647"/>
                  <a:gd name="connsiteX257" fmla="*/ 1447433 w 3079941"/>
                  <a:gd name="connsiteY257" fmla="*/ 698254 h 1160647"/>
                  <a:gd name="connsiteX258" fmla="*/ 1449460 w 3079941"/>
                  <a:gd name="connsiteY258" fmla="*/ 665828 h 1160647"/>
                  <a:gd name="connsiteX259" fmla="*/ 1471753 w 3079941"/>
                  <a:gd name="connsiteY259" fmla="*/ 665828 h 1160647"/>
                  <a:gd name="connsiteX260" fmla="*/ 1471753 w 3079941"/>
                  <a:gd name="connsiteY260" fmla="*/ 664206 h 1160647"/>
                  <a:gd name="connsiteX261" fmla="*/ 1471753 w 3079941"/>
                  <a:gd name="connsiteY261" fmla="*/ 652857 h 1160647"/>
                  <a:gd name="connsiteX262" fmla="*/ 1472513 w 3079941"/>
                  <a:gd name="connsiteY262" fmla="*/ 652857 h 1160647"/>
                  <a:gd name="connsiteX263" fmla="*/ 1477833 w 3079941"/>
                  <a:gd name="connsiteY263" fmla="*/ 652857 h 1160647"/>
                  <a:gd name="connsiteX264" fmla="*/ 1477833 w 3079941"/>
                  <a:gd name="connsiteY264" fmla="*/ 650966 h 1160647"/>
                  <a:gd name="connsiteX265" fmla="*/ 1477833 w 3079941"/>
                  <a:gd name="connsiteY265" fmla="*/ 637725 h 1160647"/>
                  <a:gd name="connsiteX266" fmla="*/ 1481887 w 3079941"/>
                  <a:gd name="connsiteY266" fmla="*/ 644210 h 1160647"/>
                  <a:gd name="connsiteX267" fmla="*/ 1484167 w 3079941"/>
                  <a:gd name="connsiteY267" fmla="*/ 644210 h 1160647"/>
                  <a:gd name="connsiteX268" fmla="*/ 1500127 w 3079941"/>
                  <a:gd name="connsiteY268" fmla="*/ 644210 h 1160647"/>
                  <a:gd name="connsiteX269" fmla="*/ 1500127 w 3079941"/>
                  <a:gd name="connsiteY269" fmla="*/ 643399 h 1160647"/>
                  <a:gd name="connsiteX270" fmla="*/ 1500127 w 3079941"/>
                  <a:gd name="connsiteY270" fmla="*/ 637725 h 1160647"/>
                  <a:gd name="connsiteX271" fmla="*/ 1500887 w 3079941"/>
                  <a:gd name="connsiteY271" fmla="*/ 637725 h 1160647"/>
                  <a:gd name="connsiteX272" fmla="*/ 1506207 w 3079941"/>
                  <a:gd name="connsiteY272" fmla="*/ 637725 h 1160647"/>
                  <a:gd name="connsiteX273" fmla="*/ 1506207 w 3079941"/>
                  <a:gd name="connsiteY273" fmla="*/ 639076 h 1160647"/>
                  <a:gd name="connsiteX274" fmla="*/ 1506207 w 3079941"/>
                  <a:gd name="connsiteY274" fmla="*/ 648534 h 1160647"/>
                  <a:gd name="connsiteX275" fmla="*/ 1544714 w 3079941"/>
                  <a:gd name="connsiteY275" fmla="*/ 648534 h 1160647"/>
                  <a:gd name="connsiteX276" fmla="*/ 1544714 w 3079941"/>
                  <a:gd name="connsiteY276" fmla="*/ 786887 h 1160647"/>
                  <a:gd name="connsiteX277" fmla="*/ 1546234 w 3079941"/>
                  <a:gd name="connsiteY277" fmla="*/ 786887 h 1160647"/>
                  <a:gd name="connsiteX278" fmla="*/ 1556874 w 3079941"/>
                  <a:gd name="connsiteY278" fmla="*/ 786887 h 1160647"/>
                  <a:gd name="connsiteX279" fmla="*/ 1556874 w 3079941"/>
                  <a:gd name="connsiteY279" fmla="*/ 773917 h 1160647"/>
                  <a:gd name="connsiteX280" fmla="*/ 1560928 w 3079941"/>
                  <a:gd name="connsiteY280" fmla="*/ 773917 h 1160647"/>
                  <a:gd name="connsiteX281" fmla="*/ 1560928 w 3079941"/>
                  <a:gd name="connsiteY281" fmla="*/ 786887 h 1160647"/>
                  <a:gd name="connsiteX282" fmla="*/ 1591328 w 3079941"/>
                  <a:gd name="connsiteY282" fmla="*/ 786887 h 1160647"/>
                  <a:gd name="connsiteX283" fmla="*/ 1591328 w 3079941"/>
                  <a:gd name="connsiteY283" fmla="*/ 756622 h 1160647"/>
                  <a:gd name="connsiteX284" fmla="*/ 1603488 w 3079941"/>
                  <a:gd name="connsiteY284" fmla="*/ 756622 h 1160647"/>
                  <a:gd name="connsiteX285" fmla="*/ 1615648 w 3079941"/>
                  <a:gd name="connsiteY285" fmla="*/ 754461 h 1160647"/>
                  <a:gd name="connsiteX286" fmla="*/ 1619702 w 3079941"/>
                  <a:gd name="connsiteY286" fmla="*/ 756622 h 1160647"/>
                  <a:gd name="connsiteX287" fmla="*/ 1629835 w 3079941"/>
                  <a:gd name="connsiteY287" fmla="*/ 756622 h 1160647"/>
                  <a:gd name="connsiteX288" fmla="*/ 1629835 w 3079941"/>
                  <a:gd name="connsiteY288" fmla="*/ 786887 h 1160647"/>
                  <a:gd name="connsiteX289" fmla="*/ 1637942 w 3079941"/>
                  <a:gd name="connsiteY289" fmla="*/ 786887 h 1160647"/>
                  <a:gd name="connsiteX290" fmla="*/ 1637942 w 3079941"/>
                  <a:gd name="connsiteY290" fmla="*/ 804182 h 1160647"/>
                  <a:gd name="connsiteX291" fmla="*/ 1647278 w 3079941"/>
                  <a:gd name="connsiteY291" fmla="*/ 805087 h 1160647"/>
                  <a:gd name="connsiteX292" fmla="*/ 1660236 w 3079941"/>
                  <a:gd name="connsiteY292" fmla="*/ 805087 h 1160647"/>
                  <a:gd name="connsiteX293" fmla="*/ 1660236 w 3079941"/>
                  <a:gd name="connsiteY293" fmla="*/ 789049 h 1160647"/>
                  <a:gd name="connsiteX294" fmla="*/ 1728192 w 3079941"/>
                  <a:gd name="connsiteY294" fmla="*/ 789049 h 1160647"/>
                  <a:gd name="connsiteX295" fmla="*/ 1728192 w 3079941"/>
                  <a:gd name="connsiteY295" fmla="*/ 703796 h 1160647"/>
                  <a:gd name="connsiteX296" fmla="*/ 1800200 w 3079941"/>
                  <a:gd name="connsiteY296" fmla="*/ 703796 h 1160647"/>
                  <a:gd name="connsiteX297" fmla="*/ 1800200 w 3079941"/>
                  <a:gd name="connsiteY297" fmla="*/ 782564 h 1160647"/>
                  <a:gd name="connsiteX298" fmla="*/ 1802104 w 3079941"/>
                  <a:gd name="connsiteY298" fmla="*/ 782564 h 1160647"/>
                  <a:gd name="connsiteX299" fmla="*/ 1803346 w 3079941"/>
                  <a:gd name="connsiteY299" fmla="*/ 805087 h 1160647"/>
                  <a:gd name="connsiteX300" fmla="*/ 1813022 w 3079941"/>
                  <a:gd name="connsiteY300" fmla="*/ 805087 h 1160647"/>
                  <a:gd name="connsiteX301" fmla="*/ 1814264 w 3079941"/>
                  <a:gd name="connsiteY301" fmla="*/ 782564 h 1160647"/>
                  <a:gd name="connsiteX302" fmla="*/ 1820344 w 3079941"/>
                  <a:gd name="connsiteY302" fmla="*/ 782564 h 1160647"/>
                  <a:gd name="connsiteX303" fmla="*/ 1821586 w 3079941"/>
                  <a:gd name="connsiteY303" fmla="*/ 805087 h 1160647"/>
                  <a:gd name="connsiteX304" fmla="*/ 1872208 w 3079941"/>
                  <a:gd name="connsiteY304" fmla="*/ 805087 h 1160647"/>
                  <a:gd name="connsiteX305" fmla="*/ 1872208 w 3079941"/>
                  <a:gd name="connsiteY305" fmla="*/ 642059 h 1160647"/>
                  <a:gd name="connsiteX306" fmla="*/ 2069535 w 3079941"/>
                  <a:gd name="connsiteY306" fmla="*/ 642059 h 1160647"/>
                  <a:gd name="connsiteX307" fmla="*/ 2069535 w 3079941"/>
                  <a:gd name="connsiteY307" fmla="*/ 805087 h 1160647"/>
                  <a:gd name="connsiteX308" fmla="*/ 2088232 w 3079941"/>
                  <a:gd name="connsiteY308" fmla="*/ 805087 h 1160647"/>
                  <a:gd name="connsiteX309" fmla="*/ 2088232 w 3079941"/>
                  <a:gd name="connsiteY309" fmla="*/ 722394 h 1160647"/>
                  <a:gd name="connsiteX310" fmla="*/ 2183352 w 3079941"/>
                  <a:gd name="connsiteY310" fmla="*/ 722394 h 1160647"/>
                  <a:gd name="connsiteX311" fmla="*/ 2195282 w 3079941"/>
                  <a:gd name="connsiteY311" fmla="*/ 404253 h 1160647"/>
                  <a:gd name="connsiteX312" fmla="*/ 2183122 w 3079941"/>
                  <a:gd name="connsiteY312" fmla="*/ 382635 h 1160647"/>
                  <a:gd name="connsiteX313" fmla="*/ 2177042 w 3079941"/>
                  <a:gd name="connsiteY313" fmla="*/ 378311 h 1160647"/>
                  <a:gd name="connsiteX314" fmla="*/ 2185149 w 3079941"/>
                  <a:gd name="connsiteY314" fmla="*/ 354532 h 1160647"/>
                  <a:gd name="connsiteX315" fmla="*/ 2185149 w 3079941"/>
                  <a:gd name="connsiteY315" fmla="*/ 337238 h 1160647"/>
                  <a:gd name="connsiteX316" fmla="*/ 2199336 w 3079941"/>
                  <a:gd name="connsiteY316" fmla="*/ 337238 h 1160647"/>
                  <a:gd name="connsiteX317" fmla="*/ 2199336 w 3079941"/>
                  <a:gd name="connsiteY317" fmla="*/ 315620 h 1160647"/>
                  <a:gd name="connsiteX318" fmla="*/ 2201362 w 3079941"/>
                  <a:gd name="connsiteY318" fmla="*/ 311296 h 1160647"/>
                  <a:gd name="connsiteX319" fmla="*/ 2201362 w 3079941"/>
                  <a:gd name="connsiteY319" fmla="*/ 233472 h 1160647"/>
                  <a:gd name="connsiteX320" fmla="*/ 2199336 w 3079941"/>
                  <a:gd name="connsiteY320" fmla="*/ 226987 h 1160647"/>
                  <a:gd name="connsiteX321" fmla="*/ 2205416 w 3079941"/>
                  <a:gd name="connsiteY321" fmla="*/ 220501 h 1160647"/>
                  <a:gd name="connsiteX322" fmla="*/ 2205416 w 3079941"/>
                  <a:gd name="connsiteY322" fmla="*/ 162133 h 1160647"/>
                  <a:gd name="connsiteX323" fmla="*/ 2207442 w 3079941"/>
                  <a:gd name="connsiteY323" fmla="*/ 157810 h 1160647"/>
                  <a:gd name="connsiteX324" fmla="*/ 2207442 w 3079941"/>
                  <a:gd name="connsiteY324" fmla="*/ 101604 h 1160647"/>
                  <a:gd name="connsiteX325" fmla="*/ 2209469 w 3079941"/>
                  <a:gd name="connsiteY325" fmla="*/ 82148 h 1160647"/>
                  <a:gd name="connsiteX326" fmla="*/ 2213523 w 3079941"/>
                  <a:gd name="connsiteY326" fmla="*/ 99442 h 1160647"/>
                  <a:gd name="connsiteX327" fmla="*/ 2215549 w 3079941"/>
                  <a:gd name="connsiteY327" fmla="*/ 157810 h 1160647"/>
                  <a:gd name="connsiteX328" fmla="*/ 2217576 w 3079941"/>
                  <a:gd name="connsiteY328" fmla="*/ 220501 h 1160647"/>
                  <a:gd name="connsiteX329" fmla="*/ 2223656 w 3079941"/>
                  <a:gd name="connsiteY329" fmla="*/ 226987 h 1160647"/>
                  <a:gd name="connsiteX330" fmla="*/ 2221629 w 3079941"/>
                  <a:gd name="connsiteY330" fmla="*/ 233472 h 1160647"/>
                  <a:gd name="connsiteX331" fmla="*/ 2221629 w 3079941"/>
                  <a:gd name="connsiteY331" fmla="*/ 311296 h 1160647"/>
                  <a:gd name="connsiteX332" fmla="*/ 2223656 w 3079941"/>
                  <a:gd name="connsiteY332" fmla="*/ 315620 h 1160647"/>
                  <a:gd name="connsiteX333" fmla="*/ 2223656 w 3079941"/>
                  <a:gd name="connsiteY333" fmla="*/ 337238 h 1160647"/>
                  <a:gd name="connsiteX334" fmla="*/ 2237843 w 3079941"/>
                  <a:gd name="connsiteY334" fmla="*/ 337238 h 1160647"/>
                  <a:gd name="connsiteX335" fmla="*/ 2237843 w 3079941"/>
                  <a:gd name="connsiteY335" fmla="*/ 354532 h 1160647"/>
                  <a:gd name="connsiteX336" fmla="*/ 2245950 w 3079941"/>
                  <a:gd name="connsiteY336" fmla="*/ 378311 h 1160647"/>
                  <a:gd name="connsiteX337" fmla="*/ 2239870 w 3079941"/>
                  <a:gd name="connsiteY337" fmla="*/ 382635 h 1160647"/>
                  <a:gd name="connsiteX338" fmla="*/ 2227709 w 3079941"/>
                  <a:gd name="connsiteY338" fmla="*/ 404253 h 1160647"/>
                  <a:gd name="connsiteX339" fmla="*/ 2235816 w 3079941"/>
                  <a:gd name="connsiteY339" fmla="*/ 657181 h 1160647"/>
                  <a:gd name="connsiteX340" fmla="*/ 2300670 w 3079941"/>
                  <a:gd name="connsiteY340" fmla="*/ 657181 h 1160647"/>
                  <a:gd name="connsiteX341" fmla="*/ 2300670 w 3079941"/>
                  <a:gd name="connsiteY341" fmla="*/ 732843 h 1160647"/>
                  <a:gd name="connsiteX342" fmla="*/ 2308777 w 3079941"/>
                  <a:gd name="connsiteY342" fmla="*/ 732843 h 1160647"/>
                  <a:gd name="connsiteX343" fmla="*/ 2310804 w 3079941"/>
                  <a:gd name="connsiteY343" fmla="*/ 726358 h 1160647"/>
                  <a:gd name="connsiteX344" fmla="*/ 2316884 w 3079941"/>
                  <a:gd name="connsiteY344" fmla="*/ 726358 h 1160647"/>
                  <a:gd name="connsiteX345" fmla="*/ 2318911 w 3079941"/>
                  <a:gd name="connsiteY345" fmla="*/ 735005 h 1160647"/>
                  <a:gd name="connsiteX346" fmla="*/ 2331071 w 3079941"/>
                  <a:gd name="connsiteY346" fmla="*/ 735005 h 1160647"/>
                  <a:gd name="connsiteX347" fmla="*/ 2331071 w 3079941"/>
                  <a:gd name="connsiteY347" fmla="*/ 728519 h 1160647"/>
                  <a:gd name="connsiteX348" fmla="*/ 2353364 w 3079941"/>
                  <a:gd name="connsiteY348" fmla="*/ 728519 h 1160647"/>
                  <a:gd name="connsiteX349" fmla="*/ 2353364 w 3079941"/>
                  <a:gd name="connsiteY349" fmla="*/ 735005 h 1160647"/>
                  <a:gd name="connsiteX350" fmla="*/ 2373631 w 3079941"/>
                  <a:gd name="connsiteY350" fmla="*/ 735005 h 1160647"/>
                  <a:gd name="connsiteX351" fmla="*/ 2373631 w 3079941"/>
                  <a:gd name="connsiteY351" fmla="*/ 780402 h 1160647"/>
                  <a:gd name="connsiteX352" fmla="*/ 2387818 w 3079941"/>
                  <a:gd name="connsiteY352" fmla="*/ 780402 h 1160647"/>
                  <a:gd name="connsiteX353" fmla="*/ 2387818 w 3079941"/>
                  <a:gd name="connsiteY353" fmla="*/ 767431 h 1160647"/>
                  <a:gd name="connsiteX354" fmla="*/ 2404032 w 3079941"/>
                  <a:gd name="connsiteY354" fmla="*/ 767431 h 1160647"/>
                  <a:gd name="connsiteX355" fmla="*/ 2404032 w 3079941"/>
                  <a:gd name="connsiteY355" fmla="*/ 588004 h 1160647"/>
                  <a:gd name="connsiteX356" fmla="*/ 2410112 w 3079941"/>
                  <a:gd name="connsiteY356" fmla="*/ 581518 h 1160647"/>
                  <a:gd name="connsiteX357" fmla="*/ 2483073 w 3079941"/>
                  <a:gd name="connsiteY357" fmla="*/ 581518 h 1160647"/>
                  <a:gd name="connsiteX358" fmla="*/ 2483073 w 3079941"/>
                  <a:gd name="connsiteY358" fmla="*/ 590166 h 1160647"/>
                  <a:gd name="connsiteX359" fmla="*/ 2493206 w 3079941"/>
                  <a:gd name="connsiteY359" fmla="*/ 590166 h 1160647"/>
                  <a:gd name="connsiteX360" fmla="*/ 2493206 w 3079941"/>
                  <a:gd name="connsiteY360" fmla="*/ 704740 h 1160647"/>
                  <a:gd name="connsiteX361" fmla="*/ 2515500 w 3079941"/>
                  <a:gd name="connsiteY361" fmla="*/ 704740 h 1160647"/>
                  <a:gd name="connsiteX362" fmla="*/ 2515500 w 3079941"/>
                  <a:gd name="connsiteY362" fmla="*/ 637725 h 1160647"/>
                  <a:gd name="connsiteX363" fmla="*/ 2541847 w 3079941"/>
                  <a:gd name="connsiteY363" fmla="*/ 637725 h 1160647"/>
                  <a:gd name="connsiteX364" fmla="*/ 2545900 w 3079941"/>
                  <a:gd name="connsiteY364" fmla="*/ 633401 h 1160647"/>
                  <a:gd name="connsiteX365" fmla="*/ 2554007 w 3079941"/>
                  <a:gd name="connsiteY365" fmla="*/ 633401 h 1160647"/>
                  <a:gd name="connsiteX366" fmla="*/ 2558060 w 3079941"/>
                  <a:gd name="connsiteY366" fmla="*/ 637725 h 1160647"/>
                  <a:gd name="connsiteX367" fmla="*/ 2580354 w 3079941"/>
                  <a:gd name="connsiteY367" fmla="*/ 637725 h 1160647"/>
                  <a:gd name="connsiteX368" fmla="*/ 2580354 w 3079941"/>
                  <a:gd name="connsiteY368" fmla="*/ 520989 h 1160647"/>
                  <a:gd name="connsiteX369" fmla="*/ 2637101 w 3079941"/>
                  <a:gd name="connsiteY369" fmla="*/ 510180 h 1160647"/>
                  <a:gd name="connsiteX370" fmla="*/ 2637101 w 3079941"/>
                  <a:gd name="connsiteY370" fmla="*/ 511261 h 1160647"/>
                  <a:gd name="connsiteX371" fmla="*/ 2637101 w 3079941"/>
                  <a:gd name="connsiteY371" fmla="*/ 518827 h 1160647"/>
                  <a:gd name="connsiteX372" fmla="*/ 2663448 w 3079941"/>
                  <a:gd name="connsiteY372" fmla="*/ 518827 h 1160647"/>
                  <a:gd name="connsiteX373" fmla="*/ 2663448 w 3079941"/>
                  <a:gd name="connsiteY373" fmla="*/ 773917 h 1160647"/>
                  <a:gd name="connsiteX374" fmla="*/ 2685742 w 3079941"/>
                  <a:gd name="connsiteY374" fmla="*/ 773917 h 1160647"/>
                  <a:gd name="connsiteX375" fmla="*/ 2685742 w 3079941"/>
                  <a:gd name="connsiteY375" fmla="*/ 769593 h 1160647"/>
                  <a:gd name="connsiteX376" fmla="*/ 2697902 w 3079941"/>
                  <a:gd name="connsiteY376" fmla="*/ 769593 h 1160647"/>
                  <a:gd name="connsiteX377" fmla="*/ 2697902 w 3079941"/>
                  <a:gd name="connsiteY377" fmla="*/ 773917 h 1160647"/>
                  <a:gd name="connsiteX378" fmla="*/ 2722222 w 3079941"/>
                  <a:gd name="connsiteY378" fmla="*/ 773917 h 1160647"/>
                  <a:gd name="connsiteX379" fmla="*/ 2722222 w 3079941"/>
                  <a:gd name="connsiteY379" fmla="*/ 760946 h 1160647"/>
                  <a:gd name="connsiteX380" fmla="*/ 2750596 w 3079941"/>
                  <a:gd name="connsiteY380" fmla="*/ 760946 h 1160647"/>
                  <a:gd name="connsiteX381" fmla="*/ 2762756 w 3079941"/>
                  <a:gd name="connsiteY381" fmla="*/ 756622 h 1160647"/>
                  <a:gd name="connsiteX382" fmla="*/ 2783023 w 3079941"/>
                  <a:gd name="connsiteY382" fmla="*/ 760946 h 1160647"/>
                  <a:gd name="connsiteX383" fmla="*/ 2783023 w 3079941"/>
                  <a:gd name="connsiteY383" fmla="*/ 743652 h 1160647"/>
                  <a:gd name="connsiteX384" fmla="*/ 2791130 w 3079941"/>
                  <a:gd name="connsiteY384" fmla="*/ 743652 h 1160647"/>
                  <a:gd name="connsiteX385" fmla="*/ 2791130 w 3079941"/>
                  <a:gd name="connsiteY385" fmla="*/ 730681 h 1160647"/>
                  <a:gd name="connsiteX386" fmla="*/ 2847877 w 3079941"/>
                  <a:gd name="connsiteY386" fmla="*/ 730681 h 1160647"/>
                  <a:gd name="connsiteX387" fmla="*/ 2847877 w 3079941"/>
                  <a:gd name="connsiteY387" fmla="*/ 700416 h 1160647"/>
                  <a:gd name="connsiteX388" fmla="*/ 2866117 w 3079941"/>
                  <a:gd name="connsiteY388" fmla="*/ 700416 h 1160647"/>
                  <a:gd name="connsiteX389" fmla="*/ 2866117 w 3079941"/>
                  <a:gd name="connsiteY389" fmla="*/ 693931 h 1160647"/>
                  <a:gd name="connsiteX390" fmla="*/ 2878277 w 3079941"/>
                  <a:gd name="connsiteY390" fmla="*/ 693931 h 1160647"/>
                  <a:gd name="connsiteX391" fmla="*/ 2878277 w 3079941"/>
                  <a:gd name="connsiteY391" fmla="*/ 700416 h 1160647"/>
                  <a:gd name="connsiteX392" fmla="*/ 2894491 w 3079941"/>
                  <a:gd name="connsiteY392" fmla="*/ 700416 h 1160647"/>
                  <a:gd name="connsiteX393" fmla="*/ 2894491 w 3079941"/>
                  <a:gd name="connsiteY393" fmla="*/ 750137 h 1160647"/>
                  <a:gd name="connsiteX394" fmla="*/ 2926918 w 3079941"/>
                  <a:gd name="connsiteY394" fmla="*/ 750137 h 1160647"/>
                  <a:gd name="connsiteX395" fmla="*/ 2926918 w 3079941"/>
                  <a:gd name="connsiteY395" fmla="*/ 724196 h 1160647"/>
                  <a:gd name="connsiteX396" fmla="*/ 2965425 w 3079941"/>
                  <a:gd name="connsiteY396" fmla="*/ 724196 h 1160647"/>
                  <a:gd name="connsiteX397" fmla="*/ 2965425 w 3079941"/>
                  <a:gd name="connsiteY397" fmla="*/ 693931 h 1160647"/>
                  <a:gd name="connsiteX398" fmla="*/ 3014066 w 3079941"/>
                  <a:gd name="connsiteY398" fmla="*/ 693931 h 1160647"/>
                  <a:gd name="connsiteX399" fmla="*/ 3014066 w 3079941"/>
                  <a:gd name="connsiteY399" fmla="*/ 805087 h 1160647"/>
                  <a:gd name="connsiteX400" fmla="*/ 3014066 w 3079941"/>
                  <a:gd name="connsiteY400" fmla="*/ 818866 h 1160647"/>
                  <a:gd name="connsiteX401" fmla="*/ 3079941 w 3079941"/>
                  <a:gd name="connsiteY401" fmla="*/ 818866 h 1160647"/>
                  <a:gd name="connsiteX402" fmla="*/ 3079941 w 3079941"/>
                  <a:gd name="connsiteY402" fmla="*/ 1160647 h 1160647"/>
                  <a:gd name="connsiteX403" fmla="*/ 200958 w 3079941"/>
                  <a:gd name="connsiteY403" fmla="*/ 1160647 h 1160647"/>
                  <a:gd name="connsiteX404" fmla="*/ 0 w 3079941"/>
                  <a:gd name="connsiteY404" fmla="*/ 1126882 h 1160647"/>
                  <a:gd name="connsiteX405" fmla="*/ 55096 w 3079941"/>
                  <a:gd name="connsiteY405" fmla="*/ 886329 h 1160647"/>
                  <a:gd name="connsiteX406" fmla="*/ 55096 w 3079941"/>
                  <a:gd name="connsiteY406" fmla="*/ 724196 h 1160647"/>
                  <a:gd name="connsiteX407" fmla="*/ 75363 w 3079941"/>
                  <a:gd name="connsiteY407" fmla="*/ 724196 h 1160647"/>
                  <a:gd name="connsiteX408" fmla="*/ 75870 w 3079941"/>
                  <a:gd name="connsiteY408" fmla="*/ 723115 h 1160647"/>
                  <a:gd name="connsiteX409" fmla="*/ 79416 w 3079941"/>
                  <a:gd name="connsiteY409" fmla="*/ 715549 h 1160647"/>
                  <a:gd name="connsiteX410" fmla="*/ 81190 w 3079941"/>
                  <a:gd name="connsiteY410" fmla="*/ 715819 h 1160647"/>
                  <a:gd name="connsiteX411" fmla="*/ 93603 w 3079941"/>
                  <a:gd name="connsiteY411" fmla="*/ 717710 h 1160647"/>
                  <a:gd name="connsiteX412" fmla="*/ 94110 w 3079941"/>
                  <a:gd name="connsiteY412" fmla="*/ 719062 h 1160647"/>
                  <a:gd name="connsiteX413" fmla="*/ 97656 w 3079941"/>
                  <a:gd name="connsiteY413" fmla="*/ 728519 h 1160647"/>
                  <a:gd name="connsiteX414" fmla="*/ 124003 w 3079941"/>
                  <a:gd name="connsiteY414" fmla="*/ 730681 h 1160647"/>
                  <a:gd name="connsiteX415" fmla="*/ 124003 w 3079941"/>
                  <a:gd name="connsiteY415" fmla="*/ 607460 h 1160647"/>
                  <a:gd name="connsiteX416" fmla="*/ 126030 w 3079941"/>
                  <a:gd name="connsiteY416" fmla="*/ 607460 h 1160647"/>
                  <a:gd name="connsiteX417" fmla="*/ 140217 w 3079941"/>
                  <a:gd name="connsiteY417" fmla="*/ 607460 h 1160647"/>
                  <a:gd name="connsiteX418" fmla="*/ 140217 w 3079941"/>
                  <a:gd name="connsiteY418" fmla="*/ 471268 h 1160647"/>
                  <a:gd name="connsiteX419" fmla="*/ 141990 w 3079941"/>
                  <a:gd name="connsiteY419" fmla="*/ 471268 h 1160647"/>
                  <a:gd name="connsiteX420" fmla="*/ 154404 w 3079941"/>
                  <a:gd name="connsiteY420" fmla="*/ 471268 h 1160647"/>
                  <a:gd name="connsiteX421" fmla="*/ 154404 w 3079941"/>
                  <a:gd name="connsiteY421" fmla="*/ 356694 h 1160647"/>
                  <a:gd name="connsiteX422" fmla="*/ 158457 w 3079941"/>
                  <a:gd name="connsiteY422" fmla="*/ 328590 h 1160647"/>
                  <a:gd name="connsiteX423" fmla="*/ 160484 w 3079941"/>
                  <a:gd name="connsiteY423" fmla="*/ 328590 h 1160647"/>
                  <a:gd name="connsiteX424" fmla="*/ 174671 w 3079941"/>
                  <a:gd name="connsiteY424" fmla="*/ 328590 h 1160647"/>
                  <a:gd name="connsiteX425" fmla="*/ 211151 w 3079941"/>
                  <a:gd name="connsiteY425" fmla="*/ 246443 h 1160647"/>
                  <a:gd name="connsiteX426" fmla="*/ 215205 w 3079941"/>
                  <a:gd name="connsiteY426" fmla="*/ 0 h 1160647"/>
                  <a:gd name="connsiteX0" fmla="*/ 215205 w 3079941"/>
                  <a:gd name="connsiteY0" fmla="*/ 0 h 1160647"/>
                  <a:gd name="connsiteX1" fmla="*/ 217231 w 3079941"/>
                  <a:gd name="connsiteY1" fmla="*/ 246443 h 1160647"/>
                  <a:gd name="connsiteX2" fmla="*/ 255738 w 3079941"/>
                  <a:gd name="connsiteY2" fmla="*/ 326429 h 1160647"/>
                  <a:gd name="connsiteX3" fmla="*/ 257765 w 3079941"/>
                  <a:gd name="connsiteY3" fmla="*/ 326429 h 1160647"/>
                  <a:gd name="connsiteX4" fmla="*/ 271952 w 3079941"/>
                  <a:gd name="connsiteY4" fmla="*/ 326429 h 1160647"/>
                  <a:gd name="connsiteX5" fmla="*/ 271952 w 3079941"/>
                  <a:gd name="connsiteY5" fmla="*/ 350208 h 1160647"/>
                  <a:gd name="connsiteX6" fmla="*/ 272459 w 3079941"/>
                  <a:gd name="connsiteY6" fmla="*/ 351019 h 1160647"/>
                  <a:gd name="connsiteX7" fmla="*/ 276005 w 3079941"/>
                  <a:gd name="connsiteY7" fmla="*/ 356694 h 1160647"/>
                  <a:gd name="connsiteX8" fmla="*/ 276005 w 3079941"/>
                  <a:gd name="connsiteY8" fmla="*/ 471268 h 1160647"/>
                  <a:gd name="connsiteX9" fmla="*/ 278285 w 3079941"/>
                  <a:gd name="connsiteY9" fmla="*/ 471268 h 1160647"/>
                  <a:gd name="connsiteX10" fmla="*/ 294246 w 3079941"/>
                  <a:gd name="connsiteY10" fmla="*/ 471268 h 1160647"/>
                  <a:gd name="connsiteX11" fmla="*/ 294246 w 3079941"/>
                  <a:gd name="connsiteY11" fmla="*/ 611783 h 1160647"/>
                  <a:gd name="connsiteX12" fmla="*/ 295766 w 3079941"/>
                  <a:gd name="connsiteY12" fmla="*/ 611513 h 1160647"/>
                  <a:gd name="connsiteX13" fmla="*/ 306406 w 3079941"/>
                  <a:gd name="connsiteY13" fmla="*/ 609622 h 1160647"/>
                  <a:gd name="connsiteX14" fmla="*/ 304379 w 3079941"/>
                  <a:gd name="connsiteY14" fmla="*/ 698254 h 1160647"/>
                  <a:gd name="connsiteX15" fmla="*/ 305899 w 3079941"/>
                  <a:gd name="connsiteY15" fmla="*/ 698525 h 1160647"/>
                  <a:gd name="connsiteX16" fmla="*/ 316539 w 3079941"/>
                  <a:gd name="connsiteY16" fmla="*/ 700416 h 1160647"/>
                  <a:gd name="connsiteX17" fmla="*/ 316792 w 3079941"/>
                  <a:gd name="connsiteY17" fmla="*/ 701227 h 1160647"/>
                  <a:gd name="connsiteX18" fmla="*/ 318566 w 3079941"/>
                  <a:gd name="connsiteY18" fmla="*/ 706902 h 1160647"/>
                  <a:gd name="connsiteX19" fmla="*/ 319326 w 3079941"/>
                  <a:gd name="connsiteY19" fmla="*/ 704470 h 1160647"/>
                  <a:gd name="connsiteX20" fmla="*/ 324646 w 3079941"/>
                  <a:gd name="connsiteY20" fmla="*/ 687446 h 1160647"/>
                  <a:gd name="connsiteX21" fmla="*/ 326419 w 3079941"/>
                  <a:gd name="connsiteY21" fmla="*/ 687446 h 1160647"/>
                  <a:gd name="connsiteX22" fmla="*/ 338833 w 3079941"/>
                  <a:gd name="connsiteY22" fmla="*/ 687446 h 1160647"/>
                  <a:gd name="connsiteX23" fmla="*/ 338833 w 3079941"/>
                  <a:gd name="connsiteY23" fmla="*/ 719872 h 1160647"/>
                  <a:gd name="connsiteX24" fmla="*/ 339846 w 3079941"/>
                  <a:gd name="connsiteY24" fmla="*/ 720413 h 1160647"/>
                  <a:gd name="connsiteX25" fmla="*/ 346940 w 3079941"/>
                  <a:gd name="connsiteY25" fmla="*/ 724196 h 1160647"/>
                  <a:gd name="connsiteX26" fmla="*/ 346940 w 3079941"/>
                  <a:gd name="connsiteY26" fmla="*/ 725547 h 1160647"/>
                  <a:gd name="connsiteX27" fmla="*/ 346940 w 3079941"/>
                  <a:gd name="connsiteY27" fmla="*/ 735005 h 1160647"/>
                  <a:gd name="connsiteX28" fmla="*/ 391527 w 3079941"/>
                  <a:gd name="connsiteY28" fmla="*/ 735005 h 1160647"/>
                  <a:gd name="connsiteX29" fmla="*/ 391527 w 3079941"/>
                  <a:gd name="connsiteY29" fmla="*/ 736086 h 1160647"/>
                  <a:gd name="connsiteX30" fmla="*/ 391527 w 3079941"/>
                  <a:gd name="connsiteY30" fmla="*/ 743652 h 1160647"/>
                  <a:gd name="connsiteX31" fmla="*/ 393553 w 3079941"/>
                  <a:gd name="connsiteY31" fmla="*/ 743652 h 1160647"/>
                  <a:gd name="connsiteX32" fmla="*/ 407740 w 3079941"/>
                  <a:gd name="connsiteY32" fmla="*/ 743652 h 1160647"/>
                  <a:gd name="connsiteX33" fmla="*/ 407740 w 3079941"/>
                  <a:gd name="connsiteY33" fmla="*/ 713387 h 1160647"/>
                  <a:gd name="connsiteX34" fmla="*/ 452327 w 3079941"/>
                  <a:gd name="connsiteY34" fmla="*/ 713387 h 1160647"/>
                  <a:gd name="connsiteX35" fmla="*/ 452327 w 3079941"/>
                  <a:gd name="connsiteY35" fmla="*/ 712036 h 1160647"/>
                  <a:gd name="connsiteX36" fmla="*/ 452327 w 3079941"/>
                  <a:gd name="connsiteY36" fmla="*/ 702578 h 1160647"/>
                  <a:gd name="connsiteX37" fmla="*/ 453341 w 3079941"/>
                  <a:gd name="connsiteY37" fmla="*/ 702578 h 1160647"/>
                  <a:gd name="connsiteX38" fmla="*/ 460434 w 3079941"/>
                  <a:gd name="connsiteY38" fmla="*/ 702578 h 1160647"/>
                  <a:gd name="connsiteX39" fmla="*/ 460434 w 3079941"/>
                  <a:gd name="connsiteY39" fmla="*/ 700687 h 1160647"/>
                  <a:gd name="connsiteX40" fmla="*/ 460434 w 3079941"/>
                  <a:gd name="connsiteY40" fmla="*/ 687446 h 1160647"/>
                  <a:gd name="connsiteX41" fmla="*/ 461194 w 3079941"/>
                  <a:gd name="connsiteY41" fmla="*/ 687446 h 1160647"/>
                  <a:gd name="connsiteX42" fmla="*/ 466514 w 3079941"/>
                  <a:gd name="connsiteY42" fmla="*/ 687446 h 1160647"/>
                  <a:gd name="connsiteX43" fmla="*/ 466514 w 3079941"/>
                  <a:gd name="connsiteY43" fmla="*/ 686365 h 1160647"/>
                  <a:gd name="connsiteX44" fmla="*/ 466514 w 3079941"/>
                  <a:gd name="connsiteY44" fmla="*/ 678798 h 1160647"/>
                  <a:gd name="connsiteX45" fmla="*/ 468541 w 3079941"/>
                  <a:gd name="connsiteY45" fmla="*/ 678798 h 1160647"/>
                  <a:gd name="connsiteX46" fmla="*/ 482728 w 3079941"/>
                  <a:gd name="connsiteY46" fmla="*/ 678798 h 1160647"/>
                  <a:gd name="connsiteX47" fmla="*/ 482728 w 3079941"/>
                  <a:gd name="connsiteY47" fmla="*/ 679879 h 1160647"/>
                  <a:gd name="connsiteX48" fmla="*/ 482728 w 3079941"/>
                  <a:gd name="connsiteY48" fmla="*/ 687446 h 1160647"/>
                  <a:gd name="connsiteX49" fmla="*/ 505021 w 3079941"/>
                  <a:gd name="connsiteY49" fmla="*/ 687446 h 1160647"/>
                  <a:gd name="connsiteX50" fmla="*/ 505021 w 3079941"/>
                  <a:gd name="connsiteY50" fmla="*/ 685554 h 1160647"/>
                  <a:gd name="connsiteX51" fmla="*/ 505021 w 3079941"/>
                  <a:gd name="connsiteY51" fmla="*/ 672313 h 1160647"/>
                  <a:gd name="connsiteX52" fmla="*/ 506795 w 3079941"/>
                  <a:gd name="connsiteY52" fmla="*/ 672313 h 1160647"/>
                  <a:gd name="connsiteX53" fmla="*/ 519208 w 3079941"/>
                  <a:gd name="connsiteY53" fmla="*/ 672313 h 1160647"/>
                  <a:gd name="connsiteX54" fmla="*/ 519208 w 3079941"/>
                  <a:gd name="connsiteY54" fmla="*/ 696093 h 1160647"/>
                  <a:gd name="connsiteX55" fmla="*/ 520222 w 3079941"/>
                  <a:gd name="connsiteY55" fmla="*/ 696093 h 1160647"/>
                  <a:gd name="connsiteX56" fmla="*/ 527315 w 3079941"/>
                  <a:gd name="connsiteY56" fmla="*/ 696093 h 1160647"/>
                  <a:gd name="connsiteX57" fmla="*/ 527315 w 3079941"/>
                  <a:gd name="connsiteY57" fmla="*/ 695012 h 1160647"/>
                  <a:gd name="connsiteX58" fmla="*/ 527315 w 3079941"/>
                  <a:gd name="connsiteY58" fmla="*/ 687446 h 1160647"/>
                  <a:gd name="connsiteX59" fmla="*/ 529088 w 3079941"/>
                  <a:gd name="connsiteY59" fmla="*/ 687446 h 1160647"/>
                  <a:gd name="connsiteX60" fmla="*/ 541502 w 3079941"/>
                  <a:gd name="connsiteY60" fmla="*/ 687446 h 1160647"/>
                  <a:gd name="connsiteX61" fmla="*/ 541502 w 3079941"/>
                  <a:gd name="connsiteY61" fmla="*/ 713387 h 1160647"/>
                  <a:gd name="connsiteX62" fmla="*/ 543529 w 3079941"/>
                  <a:gd name="connsiteY62" fmla="*/ 713387 h 1160647"/>
                  <a:gd name="connsiteX63" fmla="*/ 557715 w 3079941"/>
                  <a:gd name="connsiteY63" fmla="*/ 713387 h 1160647"/>
                  <a:gd name="connsiteX64" fmla="*/ 557715 w 3079941"/>
                  <a:gd name="connsiteY64" fmla="*/ 715008 h 1160647"/>
                  <a:gd name="connsiteX65" fmla="*/ 557715 w 3079941"/>
                  <a:gd name="connsiteY65" fmla="*/ 726358 h 1160647"/>
                  <a:gd name="connsiteX66" fmla="*/ 558475 w 3079941"/>
                  <a:gd name="connsiteY66" fmla="*/ 726358 h 1160647"/>
                  <a:gd name="connsiteX67" fmla="*/ 563796 w 3079941"/>
                  <a:gd name="connsiteY67" fmla="*/ 726358 h 1160647"/>
                  <a:gd name="connsiteX68" fmla="*/ 563796 w 3079941"/>
                  <a:gd name="connsiteY68" fmla="*/ 725547 h 1160647"/>
                  <a:gd name="connsiteX69" fmla="*/ 563796 w 3079941"/>
                  <a:gd name="connsiteY69" fmla="*/ 719872 h 1160647"/>
                  <a:gd name="connsiteX70" fmla="*/ 594196 w 3079941"/>
                  <a:gd name="connsiteY70" fmla="*/ 719872 h 1160647"/>
                  <a:gd name="connsiteX71" fmla="*/ 594196 w 3079941"/>
                  <a:gd name="connsiteY71" fmla="*/ 743652 h 1160647"/>
                  <a:gd name="connsiteX72" fmla="*/ 595209 w 3079941"/>
                  <a:gd name="connsiteY72" fmla="*/ 743652 h 1160647"/>
                  <a:gd name="connsiteX73" fmla="*/ 602303 w 3079941"/>
                  <a:gd name="connsiteY73" fmla="*/ 743652 h 1160647"/>
                  <a:gd name="connsiteX74" fmla="*/ 602303 w 3079941"/>
                  <a:gd name="connsiteY74" fmla="*/ 744733 h 1160647"/>
                  <a:gd name="connsiteX75" fmla="*/ 602303 w 3079941"/>
                  <a:gd name="connsiteY75" fmla="*/ 752299 h 1160647"/>
                  <a:gd name="connsiteX76" fmla="*/ 603063 w 3079941"/>
                  <a:gd name="connsiteY76" fmla="*/ 752299 h 1160647"/>
                  <a:gd name="connsiteX77" fmla="*/ 608383 w 3079941"/>
                  <a:gd name="connsiteY77" fmla="*/ 752299 h 1160647"/>
                  <a:gd name="connsiteX78" fmla="*/ 608383 w 3079941"/>
                  <a:gd name="connsiteY78" fmla="*/ 750137 h 1160647"/>
                  <a:gd name="connsiteX79" fmla="*/ 608383 w 3079941"/>
                  <a:gd name="connsiteY79" fmla="*/ 735005 h 1160647"/>
                  <a:gd name="connsiteX80" fmla="*/ 609396 w 3079941"/>
                  <a:gd name="connsiteY80" fmla="*/ 735005 h 1160647"/>
                  <a:gd name="connsiteX81" fmla="*/ 616490 w 3079941"/>
                  <a:gd name="connsiteY81" fmla="*/ 735005 h 1160647"/>
                  <a:gd name="connsiteX82" fmla="*/ 616490 w 3079941"/>
                  <a:gd name="connsiteY82" fmla="*/ 736086 h 1160647"/>
                  <a:gd name="connsiteX83" fmla="*/ 616490 w 3079941"/>
                  <a:gd name="connsiteY83" fmla="*/ 743652 h 1160647"/>
                  <a:gd name="connsiteX84" fmla="*/ 621810 w 3079941"/>
                  <a:gd name="connsiteY84" fmla="*/ 741659 h 1160647"/>
                  <a:gd name="connsiteX85" fmla="*/ 622570 w 3079941"/>
                  <a:gd name="connsiteY85" fmla="*/ 740679 h 1160647"/>
                  <a:gd name="connsiteX86" fmla="*/ 622570 w 3079941"/>
                  <a:gd name="connsiteY86" fmla="*/ 735005 h 1160647"/>
                  <a:gd name="connsiteX87" fmla="*/ 661077 w 3079941"/>
                  <a:gd name="connsiteY87" fmla="*/ 735005 h 1160647"/>
                  <a:gd name="connsiteX88" fmla="*/ 661077 w 3079941"/>
                  <a:gd name="connsiteY88" fmla="*/ 758784 h 1160647"/>
                  <a:gd name="connsiteX89" fmla="*/ 663103 w 3079941"/>
                  <a:gd name="connsiteY89" fmla="*/ 758784 h 1160647"/>
                  <a:gd name="connsiteX90" fmla="*/ 677290 w 3079941"/>
                  <a:gd name="connsiteY90" fmla="*/ 758784 h 1160647"/>
                  <a:gd name="connsiteX91" fmla="*/ 677290 w 3079941"/>
                  <a:gd name="connsiteY91" fmla="*/ 759865 h 1160647"/>
                  <a:gd name="connsiteX92" fmla="*/ 677290 w 3079941"/>
                  <a:gd name="connsiteY92" fmla="*/ 767431 h 1160647"/>
                  <a:gd name="connsiteX93" fmla="*/ 679064 w 3079941"/>
                  <a:gd name="connsiteY93" fmla="*/ 767431 h 1160647"/>
                  <a:gd name="connsiteX94" fmla="*/ 691477 w 3079941"/>
                  <a:gd name="connsiteY94" fmla="*/ 767431 h 1160647"/>
                  <a:gd name="connsiteX95" fmla="*/ 691477 w 3079941"/>
                  <a:gd name="connsiteY95" fmla="*/ 743652 h 1160647"/>
                  <a:gd name="connsiteX96" fmla="*/ 692490 w 3079941"/>
                  <a:gd name="connsiteY96" fmla="*/ 743652 h 1160647"/>
                  <a:gd name="connsiteX97" fmla="*/ 699584 w 3079941"/>
                  <a:gd name="connsiteY97" fmla="*/ 743652 h 1160647"/>
                  <a:gd name="connsiteX98" fmla="*/ 699584 w 3079941"/>
                  <a:gd name="connsiteY98" fmla="*/ 711225 h 1160647"/>
                  <a:gd name="connsiteX99" fmla="*/ 700597 w 3079941"/>
                  <a:gd name="connsiteY99" fmla="*/ 711225 h 1160647"/>
                  <a:gd name="connsiteX100" fmla="*/ 707691 w 3079941"/>
                  <a:gd name="connsiteY100" fmla="*/ 711225 h 1160647"/>
                  <a:gd name="connsiteX101" fmla="*/ 707691 w 3079941"/>
                  <a:gd name="connsiteY101" fmla="*/ 709334 h 1160647"/>
                  <a:gd name="connsiteX102" fmla="*/ 707691 w 3079941"/>
                  <a:gd name="connsiteY102" fmla="*/ 696093 h 1160647"/>
                  <a:gd name="connsiteX103" fmla="*/ 706424 w 3079941"/>
                  <a:gd name="connsiteY103" fmla="*/ 694471 h 1160647"/>
                  <a:gd name="connsiteX104" fmla="*/ 711744 w 3079941"/>
                  <a:gd name="connsiteY104" fmla="*/ 683122 h 1160647"/>
                  <a:gd name="connsiteX105" fmla="*/ 719851 w 3079941"/>
                  <a:gd name="connsiteY105" fmla="*/ 711225 h 1160647"/>
                  <a:gd name="connsiteX106" fmla="*/ 720611 w 3079941"/>
                  <a:gd name="connsiteY106" fmla="*/ 711225 h 1160647"/>
                  <a:gd name="connsiteX107" fmla="*/ 725931 w 3079941"/>
                  <a:gd name="connsiteY107" fmla="*/ 711225 h 1160647"/>
                  <a:gd name="connsiteX108" fmla="*/ 725931 w 3079941"/>
                  <a:gd name="connsiteY108" fmla="*/ 605298 h 1160647"/>
                  <a:gd name="connsiteX109" fmla="*/ 727451 w 3079941"/>
                  <a:gd name="connsiteY109" fmla="*/ 605298 h 1160647"/>
                  <a:gd name="connsiteX110" fmla="*/ 738091 w 3079941"/>
                  <a:gd name="connsiteY110" fmla="*/ 605298 h 1160647"/>
                  <a:gd name="connsiteX111" fmla="*/ 738091 w 3079941"/>
                  <a:gd name="connsiteY111" fmla="*/ 557739 h 1160647"/>
                  <a:gd name="connsiteX112" fmla="*/ 764438 w 3079941"/>
                  <a:gd name="connsiteY112" fmla="*/ 557739 h 1160647"/>
                  <a:gd name="connsiteX113" fmla="*/ 764438 w 3079941"/>
                  <a:gd name="connsiteY113" fmla="*/ 536121 h 1160647"/>
                  <a:gd name="connsiteX114" fmla="*/ 798892 w 3079941"/>
                  <a:gd name="connsiteY114" fmla="*/ 536121 h 1160647"/>
                  <a:gd name="connsiteX115" fmla="*/ 798892 w 3079941"/>
                  <a:gd name="connsiteY115" fmla="*/ 538553 h 1160647"/>
                  <a:gd name="connsiteX116" fmla="*/ 798892 w 3079941"/>
                  <a:gd name="connsiteY116" fmla="*/ 555577 h 1160647"/>
                  <a:gd name="connsiteX117" fmla="*/ 801172 w 3079941"/>
                  <a:gd name="connsiteY117" fmla="*/ 555577 h 1160647"/>
                  <a:gd name="connsiteX118" fmla="*/ 817132 w 3079941"/>
                  <a:gd name="connsiteY118" fmla="*/ 555577 h 1160647"/>
                  <a:gd name="connsiteX119" fmla="*/ 817132 w 3079941"/>
                  <a:gd name="connsiteY119" fmla="*/ 603136 h 1160647"/>
                  <a:gd name="connsiteX120" fmla="*/ 818145 w 3079941"/>
                  <a:gd name="connsiteY120" fmla="*/ 603136 h 1160647"/>
                  <a:gd name="connsiteX121" fmla="*/ 825239 w 3079941"/>
                  <a:gd name="connsiteY121" fmla="*/ 603136 h 1160647"/>
                  <a:gd name="connsiteX122" fmla="*/ 839426 w 3079941"/>
                  <a:gd name="connsiteY122" fmla="*/ 607460 h 1160647"/>
                  <a:gd name="connsiteX123" fmla="*/ 839426 w 3079941"/>
                  <a:gd name="connsiteY123" fmla="*/ 646372 h 1160647"/>
                  <a:gd name="connsiteX124" fmla="*/ 840439 w 3079941"/>
                  <a:gd name="connsiteY124" fmla="*/ 646372 h 1160647"/>
                  <a:gd name="connsiteX125" fmla="*/ 847532 w 3079941"/>
                  <a:gd name="connsiteY125" fmla="*/ 646372 h 1160647"/>
                  <a:gd name="connsiteX126" fmla="*/ 847532 w 3079941"/>
                  <a:gd name="connsiteY126" fmla="*/ 647993 h 1160647"/>
                  <a:gd name="connsiteX127" fmla="*/ 847532 w 3079941"/>
                  <a:gd name="connsiteY127" fmla="*/ 659342 h 1160647"/>
                  <a:gd name="connsiteX128" fmla="*/ 849559 w 3079941"/>
                  <a:gd name="connsiteY128" fmla="*/ 659342 h 1160647"/>
                  <a:gd name="connsiteX129" fmla="*/ 863746 w 3079941"/>
                  <a:gd name="connsiteY129" fmla="*/ 659342 h 1160647"/>
                  <a:gd name="connsiteX130" fmla="*/ 869826 w 3079941"/>
                  <a:gd name="connsiteY130" fmla="*/ 665828 h 1160647"/>
                  <a:gd name="connsiteX131" fmla="*/ 869826 w 3079941"/>
                  <a:gd name="connsiteY131" fmla="*/ 687446 h 1160647"/>
                  <a:gd name="connsiteX132" fmla="*/ 872106 w 3079941"/>
                  <a:gd name="connsiteY132" fmla="*/ 687446 h 1160647"/>
                  <a:gd name="connsiteX133" fmla="*/ 888066 w 3079941"/>
                  <a:gd name="connsiteY133" fmla="*/ 687446 h 1160647"/>
                  <a:gd name="connsiteX134" fmla="*/ 888066 w 3079941"/>
                  <a:gd name="connsiteY134" fmla="*/ 688526 h 1160647"/>
                  <a:gd name="connsiteX135" fmla="*/ 888066 w 3079941"/>
                  <a:gd name="connsiteY135" fmla="*/ 696093 h 1160647"/>
                  <a:gd name="connsiteX136" fmla="*/ 889333 w 3079941"/>
                  <a:gd name="connsiteY136" fmla="*/ 696093 h 1160647"/>
                  <a:gd name="connsiteX137" fmla="*/ 898200 w 3079941"/>
                  <a:gd name="connsiteY137" fmla="*/ 696093 h 1160647"/>
                  <a:gd name="connsiteX138" fmla="*/ 898200 w 3079941"/>
                  <a:gd name="connsiteY138" fmla="*/ 698254 h 1160647"/>
                  <a:gd name="connsiteX139" fmla="*/ 898200 w 3079941"/>
                  <a:gd name="connsiteY139" fmla="*/ 713387 h 1160647"/>
                  <a:gd name="connsiteX140" fmla="*/ 902253 w 3079941"/>
                  <a:gd name="connsiteY140" fmla="*/ 711495 h 1160647"/>
                  <a:gd name="connsiteX141" fmla="*/ 902253 w 3079941"/>
                  <a:gd name="connsiteY141" fmla="*/ 698254 h 1160647"/>
                  <a:gd name="connsiteX142" fmla="*/ 903266 w 3079941"/>
                  <a:gd name="connsiteY142" fmla="*/ 698254 h 1160647"/>
                  <a:gd name="connsiteX143" fmla="*/ 910360 w 3079941"/>
                  <a:gd name="connsiteY143" fmla="*/ 698254 h 1160647"/>
                  <a:gd name="connsiteX144" fmla="*/ 910360 w 3079941"/>
                  <a:gd name="connsiteY144" fmla="*/ 699876 h 1160647"/>
                  <a:gd name="connsiteX145" fmla="*/ 910360 w 3079941"/>
                  <a:gd name="connsiteY145" fmla="*/ 711225 h 1160647"/>
                  <a:gd name="connsiteX146" fmla="*/ 911120 w 3079941"/>
                  <a:gd name="connsiteY146" fmla="*/ 711225 h 1160647"/>
                  <a:gd name="connsiteX147" fmla="*/ 916440 w 3079941"/>
                  <a:gd name="connsiteY147" fmla="*/ 711225 h 1160647"/>
                  <a:gd name="connsiteX148" fmla="*/ 965080 w 3079941"/>
                  <a:gd name="connsiteY148" fmla="*/ 706902 h 1160647"/>
                  <a:gd name="connsiteX149" fmla="*/ 965080 w 3079941"/>
                  <a:gd name="connsiteY149" fmla="*/ 708253 h 1160647"/>
                  <a:gd name="connsiteX150" fmla="*/ 965080 w 3079941"/>
                  <a:gd name="connsiteY150" fmla="*/ 717710 h 1160647"/>
                  <a:gd name="connsiteX151" fmla="*/ 965840 w 3079941"/>
                  <a:gd name="connsiteY151" fmla="*/ 717710 h 1160647"/>
                  <a:gd name="connsiteX152" fmla="*/ 971161 w 3079941"/>
                  <a:gd name="connsiteY152" fmla="*/ 717710 h 1160647"/>
                  <a:gd name="connsiteX153" fmla="*/ 971161 w 3079941"/>
                  <a:gd name="connsiteY153" fmla="*/ 719872 h 1160647"/>
                  <a:gd name="connsiteX154" fmla="*/ 971161 w 3079941"/>
                  <a:gd name="connsiteY154" fmla="*/ 735005 h 1160647"/>
                  <a:gd name="connsiteX155" fmla="*/ 973187 w 3079941"/>
                  <a:gd name="connsiteY155" fmla="*/ 733654 h 1160647"/>
                  <a:gd name="connsiteX156" fmla="*/ 987374 w 3079941"/>
                  <a:gd name="connsiteY156" fmla="*/ 724196 h 1160647"/>
                  <a:gd name="connsiteX157" fmla="*/ 993454 w 3079941"/>
                  <a:gd name="connsiteY157" fmla="*/ 683122 h 1160647"/>
                  <a:gd name="connsiteX158" fmla="*/ 994214 w 3079941"/>
                  <a:gd name="connsiteY158" fmla="*/ 682852 h 1160647"/>
                  <a:gd name="connsiteX159" fmla="*/ 999534 w 3079941"/>
                  <a:gd name="connsiteY159" fmla="*/ 680960 h 1160647"/>
                  <a:gd name="connsiteX160" fmla="*/ 1001561 w 3079941"/>
                  <a:gd name="connsiteY160" fmla="*/ 611783 h 1160647"/>
                  <a:gd name="connsiteX161" fmla="*/ 1003588 w 3079941"/>
                  <a:gd name="connsiteY161" fmla="*/ 680960 h 1160647"/>
                  <a:gd name="connsiteX162" fmla="*/ 1004348 w 3079941"/>
                  <a:gd name="connsiteY162" fmla="*/ 681230 h 1160647"/>
                  <a:gd name="connsiteX163" fmla="*/ 1009668 w 3079941"/>
                  <a:gd name="connsiteY163" fmla="*/ 683122 h 1160647"/>
                  <a:gd name="connsiteX164" fmla="*/ 1009668 w 3079941"/>
                  <a:gd name="connsiteY164" fmla="*/ 596651 h 1160647"/>
                  <a:gd name="connsiteX165" fmla="*/ 1013721 w 3079941"/>
                  <a:gd name="connsiteY165" fmla="*/ 564224 h 1160647"/>
                  <a:gd name="connsiteX166" fmla="*/ 1052228 w 3079941"/>
                  <a:gd name="connsiteY166" fmla="*/ 564224 h 1160647"/>
                  <a:gd name="connsiteX167" fmla="*/ 1052228 w 3079941"/>
                  <a:gd name="connsiteY167" fmla="*/ 596651 h 1160647"/>
                  <a:gd name="connsiteX168" fmla="*/ 1052988 w 3079941"/>
                  <a:gd name="connsiteY168" fmla="*/ 596651 h 1160647"/>
                  <a:gd name="connsiteX169" fmla="*/ 1058308 w 3079941"/>
                  <a:gd name="connsiteY169" fmla="*/ 596651 h 1160647"/>
                  <a:gd name="connsiteX170" fmla="*/ 1058308 w 3079941"/>
                  <a:gd name="connsiteY170" fmla="*/ 514503 h 1160647"/>
                  <a:gd name="connsiteX171" fmla="*/ 1060082 w 3079941"/>
                  <a:gd name="connsiteY171" fmla="*/ 514503 h 1160647"/>
                  <a:gd name="connsiteX172" fmla="*/ 1072495 w 3079941"/>
                  <a:gd name="connsiteY172" fmla="*/ 514503 h 1160647"/>
                  <a:gd name="connsiteX173" fmla="*/ 1072495 w 3079941"/>
                  <a:gd name="connsiteY173" fmla="*/ 512612 h 1160647"/>
                  <a:gd name="connsiteX174" fmla="*/ 1072495 w 3079941"/>
                  <a:gd name="connsiteY174" fmla="*/ 499371 h 1160647"/>
                  <a:gd name="connsiteX175" fmla="*/ 1094789 w 3079941"/>
                  <a:gd name="connsiteY175" fmla="*/ 499371 h 1160647"/>
                  <a:gd name="connsiteX176" fmla="*/ 1094789 w 3079941"/>
                  <a:gd name="connsiteY176" fmla="*/ 498290 h 1160647"/>
                  <a:gd name="connsiteX177" fmla="*/ 1094789 w 3079941"/>
                  <a:gd name="connsiteY177" fmla="*/ 490724 h 1160647"/>
                  <a:gd name="connsiteX178" fmla="*/ 1096562 w 3079941"/>
                  <a:gd name="connsiteY178" fmla="*/ 490724 h 1160647"/>
                  <a:gd name="connsiteX179" fmla="*/ 1108976 w 3079941"/>
                  <a:gd name="connsiteY179" fmla="*/ 490724 h 1160647"/>
                  <a:gd name="connsiteX180" fmla="*/ 1108976 w 3079941"/>
                  <a:gd name="connsiteY180" fmla="*/ 491805 h 1160647"/>
                  <a:gd name="connsiteX181" fmla="*/ 1108976 w 3079941"/>
                  <a:gd name="connsiteY181" fmla="*/ 499371 h 1160647"/>
                  <a:gd name="connsiteX182" fmla="*/ 1109736 w 3079941"/>
                  <a:gd name="connsiteY182" fmla="*/ 499371 h 1160647"/>
                  <a:gd name="connsiteX183" fmla="*/ 1115056 w 3079941"/>
                  <a:gd name="connsiteY183" fmla="*/ 499371 h 1160647"/>
                  <a:gd name="connsiteX184" fmla="*/ 1125189 w 3079941"/>
                  <a:gd name="connsiteY184" fmla="*/ 495047 h 1160647"/>
                  <a:gd name="connsiteX185" fmla="*/ 1129242 w 3079941"/>
                  <a:gd name="connsiteY185" fmla="*/ 498290 h 1160647"/>
                  <a:gd name="connsiteX186" fmla="*/ 1129242 w 3079941"/>
                  <a:gd name="connsiteY186" fmla="*/ 490724 h 1160647"/>
                  <a:gd name="connsiteX187" fmla="*/ 1131522 w 3079941"/>
                  <a:gd name="connsiteY187" fmla="*/ 490724 h 1160647"/>
                  <a:gd name="connsiteX188" fmla="*/ 1147483 w 3079941"/>
                  <a:gd name="connsiteY188" fmla="*/ 490724 h 1160647"/>
                  <a:gd name="connsiteX189" fmla="*/ 1147483 w 3079941"/>
                  <a:gd name="connsiteY189" fmla="*/ 491805 h 1160647"/>
                  <a:gd name="connsiteX190" fmla="*/ 1147483 w 3079941"/>
                  <a:gd name="connsiteY190" fmla="*/ 499371 h 1160647"/>
                  <a:gd name="connsiteX191" fmla="*/ 1177883 w 3079941"/>
                  <a:gd name="connsiteY191" fmla="*/ 499371 h 1160647"/>
                  <a:gd name="connsiteX192" fmla="*/ 1177883 w 3079941"/>
                  <a:gd name="connsiteY192" fmla="*/ 500992 h 1160647"/>
                  <a:gd name="connsiteX193" fmla="*/ 1177883 w 3079941"/>
                  <a:gd name="connsiteY193" fmla="*/ 512342 h 1160647"/>
                  <a:gd name="connsiteX194" fmla="*/ 1204230 w 3079941"/>
                  <a:gd name="connsiteY194" fmla="*/ 512342 h 1160647"/>
                  <a:gd name="connsiteX195" fmla="*/ 1204230 w 3079941"/>
                  <a:gd name="connsiteY195" fmla="*/ 542606 h 1160647"/>
                  <a:gd name="connsiteX196" fmla="*/ 1204990 w 3079941"/>
                  <a:gd name="connsiteY196" fmla="*/ 542606 h 1160647"/>
                  <a:gd name="connsiteX197" fmla="*/ 1210310 w 3079941"/>
                  <a:gd name="connsiteY197" fmla="*/ 542606 h 1160647"/>
                  <a:gd name="connsiteX198" fmla="*/ 1210310 w 3079941"/>
                  <a:gd name="connsiteY198" fmla="*/ 543687 h 1160647"/>
                  <a:gd name="connsiteX199" fmla="*/ 1210310 w 3079941"/>
                  <a:gd name="connsiteY199" fmla="*/ 551254 h 1160647"/>
                  <a:gd name="connsiteX200" fmla="*/ 1214364 w 3079941"/>
                  <a:gd name="connsiteY200" fmla="*/ 581518 h 1160647"/>
                  <a:gd name="connsiteX201" fmla="*/ 1215124 w 3079941"/>
                  <a:gd name="connsiteY201" fmla="*/ 581518 h 1160647"/>
                  <a:gd name="connsiteX202" fmla="*/ 1220444 w 3079941"/>
                  <a:gd name="connsiteY202" fmla="*/ 581518 h 1160647"/>
                  <a:gd name="connsiteX203" fmla="*/ 1220444 w 3079941"/>
                  <a:gd name="connsiteY203" fmla="*/ 582329 h 1160647"/>
                  <a:gd name="connsiteX204" fmla="*/ 1220444 w 3079941"/>
                  <a:gd name="connsiteY204" fmla="*/ 588004 h 1160647"/>
                  <a:gd name="connsiteX205" fmla="*/ 1221457 w 3079941"/>
                  <a:gd name="connsiteY205" fmla="*/ 588004 h 1160647"/>
                  <a:gd name="connsiteX206" fmla="*/ 1228550 w 3079941"/>
                  <a:gd name="connsiteY206" fmla="*/ 588004 h 1160647"/>
                  <a:gd name="connsiteX207" fmla="*/ 1228550 w 3079941"/>
                  <a:gd name="connsiteY207" fmla="*/ 618269 h 1160647"/>
                  <a:gd name="connsiteX208" fmla="*/ 1230577 w 3079941"/>
                  <a:gd name="connsiteY208" fmla="*/ 618269 h 1160647"/>
                  <a:gd name="connsiteX209" fmla="*/ 1244764 w 3079941"/>
                  <a:gd name="connsiteY209" fmla="*/ 618269 h 1160647"/>
                  <a:gd name="connsiteX210" fmla="*/ 1244764 w 3079941"/>
                  <a:gd name="connsiteY210" fmla="*/ 642048 h 1160647"/>
                  <a:gd name="connsiteX211" fmla="*/ 1246791 w 3079941"/>
                  <a:gd name="connsiteY211" fmla="*/ 643669 h 1160647"/>
                  <a:gd name="connsiteX212" fmla="*/ 1246791 w 3079941"/>
                  <a:gd name="connsiteY212" fmla="*/ 655019 h 1160647"/>
                  <a:gd name="connsiteX213" fmla="*/ 1247551 w 3079941"/>
                  <a:gd name="connsiteY213" fmla="*/ 655019 h 1160647"/>
                  <a:gd name="connsiteX214" fmla="*/ 1252871 w 3079941"/>
                  <a:gd name="connsiteY214" fmla="*/ 655019 h 1160647"/>
                  <a:gd name="connsiteX215" fmla="*/ 1252871 w 3079941"/>
                  <a:gd name="connsiteY215" fmla="*/ 678798 h 1160647"/>
                  <a:gd name="connsiteX216" fmla="*/ 1254137 w 3079941"/>
                  <a:gd name="connsiteY216" fmla="*/ 678798 h 1160647"/>
                  <a:gd name="connsiteX217" fmla="*/ 1263004 w 3079941"/>
                  <a:gd name="connsiteY217" fmla="*/ 678798 h 1160647"/>
                  <a:gd name="connsiteX218" fmla="*/ 1265031 w 3079941"/>
                  <a:gd name="connsiteY218" fmla="*/ 682852 h 1160647"/>
                  <a:gd name="connsiteX219" fmla="*/ 1265031 w 3079941"/>
                  <a:gd name="connsiteY219" fmla="*/ 696093 h 1160647"/>
                  <a:gd name="connsiteX220" fmla="*/ 1266551 w 3079941"/>
                  <a:gd name="connsiteY220" fmla="*/ 694201 h 1160647"/>
                  <a:gd name="connsiteX221" fmla="*/ 1277191 w 3079941"/>
                  <a:gd name="connsiteY221" fmla="*/ 680960 h 1160647"/>
                  <a:gd name="connsiteX222" fmla="*/ 1305565 w 3079941"/>
                  <a:gd name="connsiteY222" fmla="*/ 680960 h 1160647"/>
                  <a:gd name="connsiteX223" fmla="*/ 1305565 w 3079941"/>
                  <a:gd name="connsiteY223" fmla="*/ 767431 h 1160647"/>
                  <a:gd name="connsiteX224" fmla="*/ 1306325 w 3079941"/>
                  <a:gd name="connsiteY224" fmla="*/ 767431 h 1160647"/>
                  <a:gd name="connsiteX225" fmla="*/ 1311645 w 3079941"/>
                  <a:gd name="connsiteY225" fmla="*/ 767431 h 1160647"/>
                  <a:gd name="connsiteX226" fmla="*/ 1312405 w 3079941"/>
                  <a:gd name="connsiteY226" fmla="*/ 766080 h 1160647"/>
                  <a:gd name="connsiteX227" fmla="*/ 1317725 w 3079941"/>
                  <a:gd name="connsiteY227" fmla="*/ 756622 h 1160647"/>
                  <a:gd name="connsiteX228" fmla="*/ 1317725 w 3079941"/>
                  <a:gd name="connsiteY228" fmla="*/ 758514 h 1160647"/>
                  <a:gd name="connsiteX229" fmla="*/ 1317725 w 3079941"/>
                  <a:gd name="connsiteY229" fmla="*/ 771755 h 1160647"/>
                  <a:gd name="connsiteX230" fmla="*/ 1321778 w 3079941"/>
                  <a:gd name="connsiteY230" fmla="*/ 726358 h 1160647"/>
                  <a:gd name="connsiteX231" fmla="*/ 1322538 w 3079941"/>
                  <a:gd name="connsiteY231" fmla="*/ 726358 h 1160647"/>
                  <a:gd name="connsiteX232" fmla="*/ 1327858 w 3079941"/>
                  <a:gd name="connsiteY232" fmla="*/ 726358 h 1160647"/>
                  <a:gd name="connsiteX233" fmla="*/ 1327858 w 3079941"/>
                  <a:gd name="connsiteY233" fmla="*/ 661504 h 1160647"/>
                  <a:gd name="connsiteX234" fmla="*/ 1328872 w 3079941"/>
                  <a:gd name="connsiteY234" fmla="*/ 661504 h 1160647"/>
                  <a:gd name="connsiteX235" fmla="*/ 1335965 w 3079941"/>
                  <a:gd name="connsiteY235" fmla="*/ 661504 h 1160647"/>
                  <a:gd name="connsiteX236" fmla="*/ 1348125 w 3079941"/>
                  <a:gd name="connsiteY236" fmla="*/ 618269 h 1160647"/>
                  <a:gd name="connsiteX237" fmla="*/ 1349392 w 3079941"/>
                  <a:gd name="connsiteY237" fmla="*/ 618269 h 1160647"/>
                  <a:gd name="connsiteX238" fmla="*/ 1358259 w 3079941"/>
                  <a:gd name="connsiteY238" fmla="*/ 618269 h 1160647"/>
                  <a:gd name="connsiteX239" fmla="*/ 1368392 w 3079941"/>
                  <a:gd name="connsiteY239" fmla="*/ 661504 h 1160647"/>
                  <a:gd name="connsiteX240" fmla="*/ 1369405 w 3079941"/>
                  <a:gd name="connsiteY240" fmla="*/ 661504 h 1160647"/>
                  <a:gd name="connsiteX241" fmla="*/ 1376499 w 3079941"/>
                  <a:gd name="connsiteY241" fmla="*/ 661504 h 1160647"/>
                  <a:gd name="connsiteX242" fmla="*/ 1376499 w 3079941"/>
                  <a:gd name="connsiteY242" fmla="*/ 700416 h 1160647"/>
                  <a:gd name="connsiteX243" fmla="*/ 1378272 w 3079941"/>
                  <a:gd name="connsiteY243" fmla="*/ 700416 h 1160647"/>
                  <a:gd name="connsiteX244" fmla="*/ 1390686 w 3079941"/>
                  <a:gd name="connsiteY244" fmla="*/ 700416 h 1160647"/>
                  <a:gd name="connsiteX245" fmla="*/ 1390686 w 3079941"/>
                  <a:gd name="connsiteY245" fmla="*/ 702578 h 1160647"/>
                  <a:gd name="connsiteX246" fmla="*/ 1390686 w 3079941"/>
                  <a:gd name="connsiteY246" fmla="*/ 717710 h 1160647"/>
                  <a:gd name="connsiteX247" fmla="*/ 1394739 w 3079941"/>
                  <a:gd name="connsiteY247" fmla="*/ 715549 h 1160647"/>
                  <a:gd name="connsiteX248" fmla="*/ 1394739 w 3079941"/>
                  <a:gd name="connsiteY248" fmla="*/ 700416 h 1160647"/>
                  <a:gd name="connsiteX249" fmla="*/ 1396259 w 3079941"/>
                  <a:gd name="connsiteY249" fmla="*/ 700416 h 1160647"/>
                  <a:gd name="connsiteX250" fmla="*/ 1406899 w 3079941"/>
                  <a:gd name="connsiteY250" fmla="*/ 700416 h 1160647"/>
                  <a:gd name="connsiteX251" fmla="*/ 1406899 w 3079941"/>
                  <a:gd name="connsiteY251" fmla="*/ 702037 h 1160647"/>
                  <a:gd name="connsiteX252" fmla="*/ 1406899 w 3079941"/>
                  <a:gd name="connsiteY252" fmla="*/ 713387 h 1160647"/>
                  <a:gd name="connsiteX253" fmla="*/ 1437300 w 3079941"/>
                  <a:gd name="connsiteY253" fmla="*/ 713387 h 1160647"/>
                  <a:gd name="connsiteX254" fmla="*/ 1437300 w 3079941"/>
                  <a:gd name="connsiteY254" fmla="*/ 676637 h 1160647"/>
                  <a:gd name="connsiteX255" fmla="*/ 1438566 w 3079941"/>
                  <a:gd name="connsiteY255" fmla="*/ 676637 h 1160647"/>
                  <a:gd name="connsiteX256" fmla="*/ 1447433 w 3079941"/>
                  <a:gd name="connsiteY256" fmla="*/ 676637 h 1160647"/>
                  <a:gd name="connsiteX257" fmla="*/ 1447433 w 3079941"/>
                  <a:gd name="connsiteY257" fmla="*/ 698254 h 1160647"/>
                  <a:gd name="connsiteX258" fmla="*/ 1449460 w 3079941"/>
                  <a:gd name="connsiteY258" fmla="*/ 665828 h 1160647"/>
                  <a:gd name="connsiteX259" fmla="*/ 1471753 w 3079941"/>
                  <a:gd name="connsiteY259" fmla="*/ 665828 h 1160647"/>
                  <a:gd name="connsiteX260" fmla="*/ 1471753 w 3079941"/>
                  <a:gd name="connsiteY260" fmla="*/ 664206 h 1160647"/>
                  <a:gd name="connsiteX261" fmla="*/ 1471753 w 3079941"/>
                  <a:gd name="connsiteY261" fmla="*/ 652857 h 1160647"/>
                  <a:gd name="connsiteX262" fmla="*/ 1472513 w 3079941"/>
                  <a:gd name="connsiteY262" fmla="*/ 652857 h 1160647"/>
                  <a:gd name="connsiteX263" fmla="*/ 1477833 w 3079941"/>
                  <a:gd name="connsiteY263" fmla="*/ 652857 h 1160647"/>
                  <a:gd name="connsiteX264" fmla="*/ 1477833 w 3079941"/>
                  <a:gd name="connsiteY264" fmla="*/ 650966 h 1160647"/>
                  <a:gd name="connsiteX265" fmla="*/ 1477833 w 3079941"/>
                  <a:gd name="connsiteY265" fmla="*/ 637725 h 1160647"/>
                  <a:gd name="connsiteX266" fmla="*/ 1481887 w 3079941"/>
                  <a:gd name="connsiteY266" fmla="*/ 644210 h 1160647"/>
                  <a:gd name="connsiteX267" fmla="*/ 1484167 w 3079941"/>
                  <a:gd name="connsiteY267" fmla="*/ 644210 h 1160647"/>
                  <a:gd name="connsiteX268" fmla="*/ 1500127 w 3079941"/>
                  <a:gd name="connsiteY268" fmla="*/ 644210 h 1160647"/>
                  <a:gd name="connsiteX269" fmla="*/ 1500127 w 3079941"/>
                  <a:gd name="connsiteY269" fmla="*/ 643399 h 1160647"/>
                  <a:gd name="connsiteX270" fmla="*/ 1500127 w 3079941"/>
                  <a:gd name="connsiteY270" fmla="*/ 637725 h 1160647"/>
                  <a:gd name="connsiteX271" fmla="*/ 1500887 w 3079941"/>
                  <a:gd name="connsiteY271" fmla="*/ 637725 h 1160647"/>
                  <a:gd name="connsiteX272" fmla="*/ 1506207 w 3079941"/>
                  <a:gd name="connsiteY272" fmla="*/ 637725 h 1160647"/>
                  <a:gd name="connsiteX273" fmla="*/ 1506207 w 3079941"/>
                  <a:gd name="connsiteY273" fmla="*/ 639076 h 1160647"/>
                  <a:gd name="connsiteX274" fmla="*/ 1506207 w 3079941"/>
                  <a:gd name="connsiteY274" fmla="*/ 648534 h 1160647"/>
                  <a:gd name="connsiteX275" fmla="*/ 1544714 w 3079941"/>
                  <a:gd name="connsiteY275" fmla="*/ 648534 h 1160647"/>
                  <a:gd name="connsiteX276" fmla="*/ 1544714 w 3079941"/>
                  <a:gd name="connsiteY276" fmla="*/ 786887 h 1160647"/>
                  <a:gd name="connsiteX277" fmla="*/ 1546234 w 3079941"/>
                  <a:gd name="connsiteY277" fmla="*/ 786887 h 1160647"/>
                  <a:gd name="connsiteX278" fmla="*/ 1556874 w 3079941"/>
                  <a:gd name="connsiteY278" fmla="*/ 786887 h 1160647"/>
                  <a:gd name="connsiteX279" fmla="*/ 1556874 w 3079941"/>
                  <a:gd name="connsiteY279" fmla="*/ 773917 h 1160647"/>
                  <a:gd name="connsiteX280" fmla="*/ 1560928 w 3079941"/>
                  <a:gd name="connsiteY280" fmla="*/ 773917 h 1160647"/>
                  <a:gd name="connsiteX281" fmla="*/ 1560928 w 3079941"/>
                  <a:gd name="connsiteY281" fmla="*/ 786887 h 1160647"/>
                  <a:gd name="connsiteX282" fmla="*/ 1591328 w 3079941"/>
                  <a:gd name="connsiteY282" fmla="*/ 786887 h 1160647"/>
                  <a:gd name="connsiteX283" fmla="*/ 1591328 w 3079941"/>
                  <a:gd name="connsiteY283" fmla="*/ 756622 h 1160647"/>
                  <a:gd name="connsiteX284" fmla="*/ 1603488 w 3079941"/>
                  <a:gd name="connsiteY284" fmla="*/ 756622 h 1160647"/>
                  <a:gd name="connsiteX285" fmla="*/ 1615648 w 3079941"/>
                  <a:gd name="connsiteY285" fmla="*/ 754461 h 1160647"/>
                  <a:gd name="connsiteX286" fmla="*/ 1619702 w 3079941"/>
                  <a:gd name="connsiteY286" fmla="*/ 756622 h 1160647"/>
                  <a:gd name="connsiteX287" fmla="*/ 1629835 w 3079941"/>
                  <a:gd name="connsiteY287" fmla="*/ 756622 h 1160647"/>
                  <a:gd name="connsiteX288" fmla="*/ 1629835 w 3079941"/>
                  <a:gd name="connsiteY288" fmla="*/ 786887 h 1160647"/>
                  <a:gd name="connsiteX289" fmla="*/ 1637942 w 3079941"/>
                  <a:gd name="connsiteY289" fmla="*/ 786887 h 1160647"/>
                  <a:gd name="connsiteX290" fmla="*/ 1637942 w 3079941"/>
                  <a:gd name="connsiteY290" fmla="*/ 804182 h 1160647"/>
                  <a:gd name="connsiteX291" fmla="*/ 1647278 w 3079941"/>
                  <a:gd name="connsiteY291" fmla="*/ 805087 h 1160647"/>
                  <a:gd name="connsiteX292" fmla="*/ 1660236 w 3079941"/>
                  <a:gd name="connsiteY292" fmla="*/ 805087 h 1160647"/>
                  <a:gd name="connsiteX293" fmla="*/ 1660236 w 3079941"/>
                  <a:gd name="connsiteY293" fmla="*/ 789049 h 1160647"/>
                  <a:gd name="connsiteX294" fmla="*/ 1728192 w 3079941"/>
                  <a:gd name="connsiteY294" fmla="*/ 789049 h 1160647"/>
                  <a:gd name="connsiteX295" fmla="*/ 1728192 w 3079941"/>
                  <a:gd name="connsiteY295" fmla="*/ 703796 h 1160647"/>
                  <a:gd name="connsiteX296" fmla="*/ 1800200 w 3079941"/>
                  <a:gd name="connsiteY296" fmla="*/ 703796 h 1160647"/>
                  <a:gd name="connsiteX297" fmla="*/ 1800200 w 3079941"/>
                  <a:gd name="connsiteY297" fmla="*/ 782564 h 1160647"/>
                  <a:gd name="connsiteX298" fmla="*/ 1802104 w 3079941"/>
                  <a:gd name="connsiteY298" fmla="*/ 782564 h 1160647"/>
                  <a:gd name="connsiteX299" fmla="*/ 1803346 w 3079941"/>
                  <a:gd name="connsiteY299" fmla="*/ 805087 h 1160647"/>
                  <a:gd name="connsiteX300" fmla="*/ 1813022 w 3079941"/>
                  <a:gd name="connsiteY300" fmla="*/ 805087 h 1160647"/>
                  <a:gd name="connsiteX301" fmla="*/ 1814264 w 3079941"/>
                  <a:gd name="connsiteY301" fmla="*/ 782564 h 1160647"/>
                  <a:gd name="connsiteX302" fmla="*/ 1820344 w 3079941"/>
                  <a:gd name="connsiteY302" fmla="*/ 782564 h 1160647"/>
                  <a:gd name="connsiteX303" fmla="*/ 1821586 w 3079941"/>
                  <a:gd name="connsiteY303" fmla="*/ 805087 h 1160647"/>
                  <a:gd name="connsiteX304" fmla="*/ 1872208 w 3079941"/>
                  <a:gd name="connsiteY304" fmla="*/ 805087 h 1160647"/>
                  <a:gd name="connsiteX305" fmla="*/ 1872208 w 3079941"/>
                  <a:gd name="connsiteY305" fmla="*/ 642059 h 1160647"/>
                  <a:gd name="connsiteX306" fmla="*/ 2069535 w 3079941"/>
                  <a:gd name="connsiteY306" fmla="*/ 642059 h 1160647"/>
                  <a:gd name="connsiteX307" fmla="*/ 2069535 w 3079941"/>
                  <a:gd name="connsiteY307" fmla="*/ 805087 h 1160647"/>
                  <a:gd name="connsiteX308" fmla="*/ 2088232 w 3079941"/>
                  <a:gd name="connsiteY308" fmla="*/ 805087 h 1160647"/>
                  <a:gd name="connsiteX309" fmla="*/ 2088232 w 3079941"/>
                  <a:gd name="connsiteY309" fmla="*/ 722394 h 1160647"/>
                  <a:gd name="connsiteX310" fmla="*/ 2183352 w 3079941"/>
                  <a:gd name="connsiteY310" fmla="*/ 722394 h 1160647"/>
                  <a:gd name="connsiteX311" fmla="*/ 2195282 w 3079941"/>
                  <a:gd name="connsiteY311" fmla="*/ 404253 h 1160647"/>
                  <a:gd name="connsiteX312" fmla="*/ 2183122 w 3079941"/>
                  <a:gd name="connsiteY312" fmla="*/ 382635 h 1160647"/>
                  <a:gd name="connsiteX313" fmla="*/ 2177042 w 3079941"/>
                  <a:gd name="connsiteY313" fmla="*/ 378311 h 1160647"/>
                  <a:gd name="connsiteX314" fmla="*/ 2185149 w 3079941"/>
                  <a:gd name="connsiteY314" fmla="*/ 354532 h 1160647"/>
                  <a:gd name="connsiteX315" fmla="*/ 2185149 w 3079941"/>
                  <a:gd name="connsiteY315" fmla="*/ 337238 h 1160647"/>
                  <a:gd name="connsiteX316" fmla="*/ 2199336 w 3079941"/>
                  <a:gd name="connsiteY316" fmla="*/ 337238 h 1160647"/>
                  <a:gd name="connsiteX317" fmla="*/ 2199336 w 3079941"/>
                  <a:gd name="connsiteY317" fmla="*/ 315620 h 1160647"/>
                  <a:gd name="connsiteX318" fmla="*/ 2201362 w 3079941"/>
                  <a:gd name="connsiteY318" fmla="*/ 311296 h 1160647"/>
                  <a:gd name="connsiteX319" fmla="*/ 2201362 w 3079941"/>
                  <a:gd name="connsiteY319" fmla="*/ 233472 h 1160647"/>
                  <a:gd name="connsiteX320" fmla="*/ 2199336 w 3079941"/>
                  <a:gd name="connsiteY320" fmla="*/ 226987 h 1160647"/>
                  <a:gd name="connsiteX321" fmla="*/ 2205416 w 3079941"/>
                  <a:gd name="connsiteY321" fmla="*/ 220501 h 1160647"/>
                  <a:gd name="connsiteX322" fmla="*/ 2205416 w 3079941"/>
                  <a:gd name="connsiteY322" fmla="*/ 162133 h 1160647"/>
                  <a:gd name="connsiteX323" fmla="*/ 2207442 w 3079941"/>
                  <a:gd name="connsiteY323" fmla="*/ 157810 h 1160647"/>
                  <a:gd name="connsiteX324" fmla="*/ 2207442 w 3079941"/>
                  <a:gd name="connsiteY324" fmla="*/ 101604 h 1160647"/>
                  <a:gd name="connsiteX325" fmla="*/ 2209469 w 3079941"/>
                  <a:gd name="connsiteY325" fmla="*/ 82148 h 1160647"/>
                  <a:gd name="connsiteX326" fmla="*/ 2213523 w 3079941"/>
                  <a:gd name="connsiteY326" fmla="*/ 99442 h 1160647"/>
                  <a:gd name="connsiteX327" fmla="*/ 2215549 w 3079941"/>
                  <a:gd name="connsiteY327" fmla="*/ 157810 h 1160647"/>
                  <a:gd name="connsiteX328" fmla="*/ 2217576 w 3079941"/>
                  <a:gd name="connsiteY328" fmla="*/ 220501 h 1160647"/>
                  <a:gd name="connsiteX329" fmla="*/ 2223656 w 3079941"/>
                  <a:gd name="connsiteY329" fmla="*/ 226987 h 1160647"/>
                  <a:gd name="connsiteX330" fmla="*/ 2221629 w 3079941"/>
                  <a:gd name="connsiteY330" fmla="*/ 233472 h 1160647"/>
                  <a:gd name="connsiteX331" fmla="*/ 2221629 w 3079941"/>
                  <a:gd name="connsiteY331" fmla="*/ 311296 h 1160647"/>
                  <a:gd name="connsiteX332" fmla="*/ 2223656 w 3079941"/>
                  <a:gd name="connsiteY332" fmla="*/ 315620 h 1160647"/>
                  <a:gd name="connsiteX333" fmla="*/ 2223656 w 3079941"/>
                  <a:gd name="connsiteY333" fmla="*/ 337238 h 1160647"/>
                  <a:gd name="connsiteX334" fmla="*/ 2237843 w 3079941"/>
                  <a:gd name="connsiteY334" fmla="*/ 337238 h 1160647"/>
                  <a:gd name="connsiteX335" fmla="*/ 2237843 w 3079941"/>
                  <a:gd name="connsiteY335" fmla="*/ 354532 h 1160647"/>
                  <a:gd name="connsiteX336" fmla="*/ 2245950 w 3079941"/>
                  <a:gd name="connsiteY336" fmla="*/ 378311 h 1160647"/>
                  <a:gd name="connsiteX337" fmla="*/ 2239870 w 3079941"/>
                  <a:gd name="connsiteY337" fmla="*/ 382635 h 1160647"/>
                  <a:gd name="connsiteX338" fmla="*/ 2227709 w 3079941"/>
                  <a:gd name="connsiteY338" fmla="*/ 404253 h 1160647"/>
                  <a:gd name="connsiteX339" fmla="*/ 2235816 w 3079941"/>
                  <a:gd name="connsiteY339" fmla="*/ 657181 h 1160647"/>
                  <a:gd name="connsiteX340" fmla="*/ 2300670 w 3079941"/>
                  <a:gd name="connsiteY340" fmla="*/ 657181 h 1160647"/>
                  <a:gd name="connsiteX341" fmla="*/ 2300670 w 3079941"/>
                  <a:gd name="connsiteY341" fmla="*/ 732843 h 1160647"/>
                  <a:gd name="connsiteX342" fmla="*/ 2308777 w 3079941"/>
                  <a:gd name="connsiteY342" fmla="*/ 732843 h 1160647"/>
                  <a:gd name="connsiteX343" fmla="*/ 2310804 w 3079941"/>
                  <a:gd name="connsiteY343" fmla="*/ 726358 h 1160647"/>
                  <a:gd name="connsiteX344" fmla="*/ 2316884 w 3079941"/>
                  <a:gd name="connsiteY344" fmla="*/ 726358 h 1160647"/>
                  <a:gd name="connsiteX345" fmla="*/ 2318911 w 3079941"/>
                  <a:gd name="connsiteY345" fmla="*/ 735005 h 1160647"/>
                  <a:gd name="connsiteX346" fmla="*/ 2331071 w 3079941"/>
                  <a:gd name="connsiteY346" fmla="*/ 735005 h 1160647"/>
                  <a:gd name="connsiteX347" fmla="*/ 2331071 w 3079941"/>
                  <a:gd name="connsiteY347" fmla="*/ 728519 h 1160647"/>
                  <a:gd name="connsiteX348" fmla="*/ 2353364 w 3079941"/>
                  <a:gd name="connsiteY348" fmla="*/ 728519 h 1160647"/>
                  <a:gd name="connsiteX349" fmla="*/ 2353364 w 3079941"/>
                  <a:gd name="connsiteY349" fmla="*/ 735005 h 1160647"/>
                  <a:gd name="connsiteX350" fmla="*/ 2373631 w 3079941"/>
                  <a:gd name="connsiteY350" fmla="*/ 735005 h 1160647"/>
                  <a:gd name="connsiteX351" fmla="*/ 2373631 w 3079941"/>
                  <a:gd name="connsiteY351" fmla="*/ 780402 h 1160647"/>
                  <a:gd name="connsiteX352" fmla="*/ 2387818 w 3079941"/>
                  <a:gd name="connsiteY352" fmla="*/ 780402 h 1160647"/>
                  <a:gd name="connsiteX353" fmla="*/ 2387818 w 3079941"/>
                  <a:gd name="connsiteY353" fmla="*/ 767431 h 1160647"/>
                  <a:gd name="connsiteX354" fmla="*/ 2404032 w 3079941"/>
                  <a:gd name="connsiteY354" fmla="*/ 767431 h 1160647"/>
                  <a:gd name="connsiteX355" fmla="*/ 2404032 w 3079941"/>
                  <a:gd name="connsiteY355" fmla="*/ 588004 h 1160647"/>
                  <a:gd name="connsiteX356" fmla="*/ 2410112 w 3079941"/>
                  <a:gd name="connsiteY356" fmla="*/ 581518 h 1160647"/>
                  <a:gd name="connsiteX357" fmla="*/ 2483073 w 3079941"/>
                  <a:gd name="connsiteY357" fmla="*/ 581518 h 1160647"/>
                  <a:gd name="connsiteX358" fmla="*/ 2483073 w 3079941"/>
                  <a:gd name="connsiteY358" fmla="*/ 590166 h 1160647"/>
                  <a:gd name="connsiteX359" fmla="*/ 2493206 w 3079941"/>
                  <a:gd name="connsiteY359" fmla="*/ 590166 h 1160647"/>
                  <a:gd name="connsiteX360" fmla="*/ 2493206 w 3079941"/>
                  <a:gd name="connsiteY360" fmla="*/ 704740 h 1160647"/>
                  <a:gd name="connsiteX361" fmla="*/ 2515500 w 3079941"/>
                  <a:gd name="connsiteY361" fmla="*/ 704740 h 1160647"/>
                  <a:gd name="connsiteX362" fmla="*/ 2515500 w 3079941"/>
                  <a:gd name="connsiteY362" fmla="*/ 637725 h 1160647"/>
                  <a:gd name="connsiteX363" fmla="*/ 2541847 w 3079941"/>
                  <a:gd name="connsiteY363" fmla="*/ 637725 h 1160647"/>
                  <a:gd name="connsiteX364" fmla="*/ 2545900 w 3079941"/>
                  <a:gd name="connsiteY364" fmla="*/ 633401 h 1160647"/>
                  <a:gd name="connsiteX365" fmla="*/ 2554007 w 3079941"/>
                  <a:gd name="connsiteY365" fmla="*/ 633401 h 1160647"/>
                  <a:gd name="connsiteX366" fmla="*/ 2558060 w 3079941"/>
                  <a:gd name="connsiteY366" fmla="*/ 637725 h 1160647"/>
                  <a:gd name="connsiteX367" fmla="*/ 2580354 w 3079941"/>
                  <a:gd name="connsiteY367" fmla="*/ 637725 h 1160647"/>
                  <a:gd name="connsiteX368" fmla="*/ 2580354 w 3079941"/>
                  <a:gd name="connsiteY368" fmla="*/ 520989 h 1160647"/>
                  <a:gd name="connsiteX369" fmla="*/ 2637101 w 3079941"/>
                  <a:gd name="connsiteY369" fmla="*/ 510180 h 1160647"/>
                  <a:gd name="connsiteX370" fmla="*/ 2637101 w 3079941"/>
                  <a:gd name="connsiteY370" fmla="*/ 511261 h 1160647"/>
                  <a:gd name="connsiteX371" fmla="*/ 2637101 w 3079941"/>
                  <a:gd name="connsiteY371" fmla="*/ 518827 h 1160647"/>
                  <a:gd name="connsiteX372" fmla="*/ 2663448 w 3079941"/>
                  <a:gd name="connsiteY372" fmla="*/ 518827 h 1160647"/>
                  <a:gd name="connsiteX373" fmla="*/ 2663448 w 3079941"/>
                  <a:gd name="connsiteY373" fmla="*/ 773917 h 1160647"/>
                  <a:gd name="connsiteX374" fmla="*/ 2685742 w 3079941"/>
                  <a:gd name="connsiteY374" fmla="*/ 773917 h 1160647"/>
                  <a:gd name="connsiteX375" fmla="*/ 2685742 w 3079941"/>
                  <a:gd name="connsiteY375" fmla="*/ 769593 h 1160647"/>
                  <a:gd name="connsiteX376" fmla="*/ 2697902 w 3079941"/>
                  <a:gd name="connsiteY376" fmla="*/ 769593 h 1160647"/>
                  <a:gd name="connsiteX377" fmla="*/ 2697902 w 3079941"/>
                  <a:gd name="connsiteY377" fmla="*/ 773917 h 1160647"/>
                  <a:gd name="connsiteX378" fmla="*/ 2722222 w 3079941"/>
                  <a:gd name="connsiteY378" fmla="*/ 773917 h 1160647"/>
                  <a:gd name="connsiteX379" fmla="*/ 2722222 w 3079941"/>
                  <a:gd name="connsiteY379" fmla="*/ 760946 h 1160647"/>
                  <a:gd name="connsiteX380" fmla="*/ 2750596 w 3079941"/>
                  <a:gd name="connsiteY380" fmla="*/ 760946 h 1160647"/>
                  <a:gd name="connsiteX381" fmla="*/ 2762756 w 3079941"/>
                  <a:gd name="connsiteY381" fmla="*/ 756622 h 1160647"/>
                  <a:gd name="connsiteX382" fmla="*/ 2783023 w 3079941"/>
                  <a:gd name="connsiteY382" fmla="*/ 760946 h 1160647"/>
                  <a:gd name="connsiteX383" fmla="*/ 2783023 w 3079941"/>
                  <a:gd name="connsiteY383" fmla="*/ 743652 h 1160647"/>
                  <a:gd name="connsiteX384" fmla="*/ 2791130 w 3079941"/>
                  <a:gd name="connsiteY384" fmla="*/ 743652 h 1160647"/>
                  <a:gd name="connsiteX385" fmla="*/ 2791130 w 3079941"/>
                  <a:gd name="connsiteY385" fmla="*/ 730681 h 1160647"/>
                  <a:gd name="connsiteX386" fmla="*/ 2847877 w 3079941"/>
                  <a:gd name="connsiteY386" fmla="*/ 730681 h 1160647"/>
                  <a:gd name="connsiteX387" fmla="*/ 2847877 w 3079941"/>
                  <a:gd name="connsiteY387" fmla="*/ 700416 h 1160647"/>
                  <a:gd name="connsiteX388" fmla="*/ 2866117 w 3079941"/>
                  <a:gd name="connsiteY388" fmla="*/ 700416 h 1160647"/>
                  <a:gd name="connsiteX389" fmla="*/ 2866117 w 3079941"/>
                  <a:gd name="connsiteY389" fmla="*/ 693931 h 1160647"/>
                  <a:gd name="connsiteX390" fmla="*/ 2878277 w 3079941"/>
                  <a:gd name="connsiteY390" fmla="*/ 693931 h 1160647"/>
                  <a:gd name="connsiteX391" fmla="*/ 2878277 w 3079941"/>
                  <a:gd name="connsiteY391" fmla="*/ 700416 h 1160647"/>
                  <a:gd name="connsiteX392" fmla="*/ 2894491 w 3079941"/>
                  <a:gd name="connsiteY392" fmla="*/ 700416 h 1160647"/>
                  <a:gd name="connsiteX393" fmla="*/ 2894491 w 3079941"/>
                  <a:gd name="connsiteY393" fmla="*/ 750137 h 1160647"/>
                  <a:gd name="connsiteX394" fmla="*/ 2926918 w 3079941"/>
                  <a:gd name="connsiteY394" fmla="*/ 750137 h 1160647"/>
                  <a:gd name="connsiteX395" fmla="*/ 2926918 w 3079941"/>
                  <a:gd name="connsiteY395" fmla="*/ 724196 h 1160647"/>
                  <a:gd name="connsiteX396" fmla="*/ 2965425 w 3079941"/>
                  <a:gd name="connsiteY396" fmla="*/ 724196 h 1160647"/>
                  <a:gd name="connsiteX397" fmla="*/ 2965425 w 3079941"/>
                  <a:gd name="connsiteY397" fmla="*/ 693931 h 1160647"/>
                  <a:gd name="connsiteX398" fmla="*/ 3014066 w 3079941"/>
                  <a:gd name="connsiteY398" fmla="*/ 693931 h 1160647"/>
                  <a:gd name="connsiteX399" fmla="*/ 3014066 w 3079941"/>
                  <a:gd name="connsiteY399" fmla="*/ 805087 h 1160647"/>
                  <a:gd name="connsiteX400" fmla="*/ 3014066 w 3079941"/>
                  <a:gd name="connsiteY400" fmla="*/ 818866 h 1160647"/>
                  <a:gd name="connsiteX401" fmla="*/ 3079941 w 3079941"/>
                  <a:gd name="connsiteY401" fmla="*/ 818866 h 1160647"/>
                  <a:gd name="connsiteX402" fmla="*/ 3079941 w 3079941"/>
                  <a:gd name="connsiteY402" fmla="*/ 1160647 h 1160647"/>
                  <a:gd name="connsiteX403" fmla="*/ 200958 w 3079941"/>
                  <a:gd name="connsiteY403" fmla="*/ 1160647 h 1160647"/>
                  <a:gd name="connsiteX404" fmla="*/ 0 w 3079941"/>
                  <a:gd name="connsiteY404" fmla="*/ 1126882 h 1160647"/>
                  <a:gd name="connsiteX405" fmla="*/ 55096 w 3079941"/>
                  <a:gd name="connsiteY405" fmla="*/ 724196 h 1160647"/>
                  <a:gd name="connsiteX406" fmla="*/ 75363 w 3079941"/>
                  <a:gd name="connsiteY406" fmla="*/ 724196 h 1160647"/>
                  <a:gd name="connsiteX407" fmla="*/ 75870 w 3079941"/>
                  <a:gd name="connsiteY407" fmla="*/ 723115 h 1160647"/>
                  <a:gd name="connsiteX408" fmla="*/ 79416 w 3079941"/>
                  <a:gd name="connsiteY408" fmla="*/ 715549 h 1160647"/>
                  <a:gd name="connsiteX409" fmla="*/ 81190 w 3079941"/>
                  <a:gd name="connsiteY409" fmla="*/ 715819 h 1160647"/>
                  <a:gd name="connsiteX410" fmla="*/ 93603 w 3079941"/>
                  <a:gd name="connsiteY410" fmla="*/ 717710 h 1160647"/>
                  <a:gd name="connsiteX411" fmla="*/ 94110 w 3079941"/>
                  <a:gd name="connsiteY411" fmla="*/ 719062 h 1160647"/>
                  <a:gd name="connsiteX412" fmla="*/ 97656 w 3079941"/>
                  <a:gd name="connsiteY412" fmla="*/ 728519 h 1160647"/>
                  <a:gd name="connsiteX413" fmla="*/ 124003 w 3079941"/>
                  <a:gd name="connsiteY413" fmla="*/ 730681 h 1160647"/>
                  <a:gd name="connsiteX414" fmla="*/ 124003 w 3079941"/>
                  <a:gd name="connsiteY414" fmla="*/ 607460 h 1160647"/>
                  <a:gd name="connsiteX415" fmla="*/ 126030 w 3079941"/>
                  <a:gd name="connsiteY415" fmla="*/ 607460 h 1160647"/>
                  <a:gd name="connsiteX416" fmla="*/ 140217 w 3079941"/>
                  <a:gd name="connsiteY416" fmla="*/ 607460 h 1160647"/>
                  <a:gd name="connsiteX417" fmla="*/ 140217 w 3079941"/>
                  <a:gd name="connsiteY417" fmla="*/ 471268 h 1160647"/>
                  <a:gd name="connsiteX418" fmla="*/ 141990 w 3079941"/>
                  <a:gd name="connsiteY418" fmla="*/ 471268 h 1160647"/>
                  <a:gd name="connsiteX419" fmla="*/ 154404 w 3079941"/>
                  <a:gd name="connsiteY419" fmla="*/ 471268 h 1160647"/>
                  <a:gd name="connsiteX420" fmla="*/ 154404 w 3079941"/>
                  <a:gd name="connsiteY420" fmla="*/ 356694 h 1160647"/>
                  <a:gd name="connsiteX421" fmla="*/ 158457 w 3079941"/>
                  <a:gd name="connsiteY421" fmla="*/ 328590 h 1160647"/>
                  <a:gd name="connsiteX422" fmla="*/ 160484 w 3079941"/>
                  <a:gd name="connsiteY422" fmla="*/ 328590 h 1160647"/>
                  <a:gd name="connsiteX423" fmla="*/ 174671 w 3079941"/>
                  <a:gd name="connsiteY423" fmla="*/ 328590 h 1160647"/>
                  <a:gd name="connsiteX424" fmla="*/ 211151 w 3079941"/>
                  <a:gd name="connsiteY424" fmla="*/ 246443 h 1160647"/>
                  <a:gd name="connsiteX425" fmla="*/ 215205 w 3079941"/>
                  <a:gd name="connsiteY425" fmla="*/ 0 h 1160647"/>
                  <a:gd name="connsiteX0" fmla="*/ 160109 w 3024845"/>
                  <a:gd name="connsiteY0" fmla="*/ 0 h 1166887"/>
                  <a:gd name="connsiteX1" fmla="*/ 162135 w 3024845"/>
                  <a:gd name="connsiteY1" fmla="*/ 246443 h 1166887"/>
                  <a:gd name="connsiteX2" fmla="*/ 200642 w 3024845"/>
                  <a:gd name="connsiteY2" fmla="*/ 326429 h 1166887"/>
                  <a:gd name="connsiteX3" fmla="*/ 202669 w 3024845"/>
                  <a:gd name="connsiteY3" fmla="*/ 326429 h 1166887"/>
                  <a:gd name="connsiteX4" fmla="*/ 216856 w 3024845"/>
                  <a:gd name="connsiteY4" fmla="*/ 326429 h 1166887"/>
                  <a:gd name="connsiteX5" fmla="*/ 216856 w 3024845"/>
                  <a:gd name="connsiteY5" fmla="*/ 350208 h 1166887"/>
                  <a:gd name="connsiteX6" fmla="*/ 217363 w 3024845"/>
                  <a:gd name="connsiteY6" fmla="*/ 351019 h 1166887"/>
                  <a:gd name="connsiteX7" fmla="*/ 220909 w 3024845"/>
                  <a:gd name="connsiteY7" fmla="*/ 356694 h 1166887"/>
                  <a:gd name="connsiteX8" fmla="*/ 220909 w 3024845"/>
                  <a:gd name="connsiteY8" fmla="*/ 471268 h 1166887"/>
                  <a:gd name="connsiteX9" fmla="*/ 223189 w 3024845"/>
                  <a:gd name="connsiteY9" fmla="*/ 471268 h 1166887"/>
                  <a:gd name="connsiteX10" fmla="*/ 239150 w 3024845"/>
                  <a:gd name="connsiteY10" fmla="*/ 471268 h 1166887"/>
                  <a:gd name="connsiteX11" fmla="*/ 239150 w 3024845"/>
                  <a:gd name="connsiteY11" fmla="*/ 611783 h 1166887"/>
                  <a:gd name="connsiteX12" fmla="*/ 240670 w 3024845"/>
                  <a:gd name="connsiteY12" fmla="*/ 611513 h 1166887"/>
                  <a:gd name="connsiteX13" fmla="*/ 251310 w 3024845"/>
                  <a:gd name="connsiteY13" fmla="*/ 609622 h 1166887"/>
                  <a:gd name="connsiteX14" fmla="*/ 249283 w 3024845"/>
                  <a:gd name="connsiteY14" fmla="*/ 698254 h 1166887"/>
                  <a:gd name="connsiteX15" fmla="*/ 250803 w 3024845"/>
                  <a:gd name="connsiteY15" fmla="*/ 698525 h 1166887"/>
                  <a:gd name="connsiteX16" fmla="*/ 261443 w 3024845"/>
                  <a:gd name="connsiteY16" fmla="*/ 700416 h 1166887"/>
                  <a:gd name="connsiteX17" fmla="*/ 261696 w 3024845"/>
                  <a:gd name="connsiteY17" fmla="*/ 701227 h 1166887"/>
                  <a:gd name="connsiteX18" fmla="*/ 263470 w 3024845"/>
                  <a:gd name="connsiteY18" fmla="*/ 706902 h 1166887"/>
                  <a:gd name="connsiteX19" fmla="*/ 264230 w 3024845"/>
                  <a:gd name="connsiteY19" fmla="*/ 704470 h 1166887"/>
                  <a:gd name="connsiteX20" fmla="*/ 269550 w 3024845"/>
                  <a:gd name="connsiteY20" fmla="*/ 687446 h 1166887"/>
                  <a:gd name="connsiteX21" fmla="*/ 271323 w 3024845"/>
                  <a:gd name="connsiteY21" fmla="*/ 687446 h 1166887"/>
                  <a:gd name="connsiteX22" fmla="*/ 283737 w 3024845"/>
                  <a:gd name="connsiteY22" fmla="*/ 687446 h 1166887"/>
                  <a:gd name="connsiteX23" fmla="*/ 283737 w 3024845"/>
                  <a:gd name="connsiteY23" fmla="*/ 719872 h 1166887"/>
                  <a:gd name="connsiteX24" fmla="*/ 284750 w 3024845"/>
                  <a:gd name="connsiteY24" fmla="*/ 720413 h 1166887"/>
                  <a:gd name="connsiteX25" fmla="*/ 291844 w 3024845"/>
                  <a:gd name="connsiteY25" fmla="*/ 724196 h 1166887"/>
                  <a:gd name="connsiteX26" fmla="*/ 291844 w 3024845"/>
                  <a:gd name="connsiteY26" fmla="*/ 725547 h 1166887"/>
                  <a:gd name="connsiteX27" fmla="*/ 291844 w 3024845"/>
                  <a:gd name="connsiteY27" fmla="*/ 735005 h 1166887"/>
                  <a:gd name="connsiteX28" fmla="*/ 336431 w 3024845"/>
                  <a:gd name="connsiteY28" fmla="*/ 735005 h 1166887"/>
                  <a:gd name="connsiteX29" fmla="*/ 336431 w 3024845"/>
                  <a:gd name="connsiteY29" fmla="*/ 736086 h 1166887"/>
                  <a:gd name="connsiteX30" fmla="*/ 336431 w 3024845"/>
                  <a:gd name="connsiteY30" fmla="*/ 743652 h 1166887"/>
                  <a:gd name="connsiteX31" fmla="*/ 338457 w 3024845"/>
                  <a:gd name="connsiteY31" fmla="*/ 743652 h 1166887"/>
                  <a:gd name="connsiteX32" fmla="*/ 352644 w 3024845"/>
                  <a:gd name="connsiteY32" fmla="*/ 743652 h 1166887"/>
                  <a:gd name="connsiteX33" fmla="*/ 352644 w 3024845"/>
                  <a:gd name="connsiteY33" fmla="*/ 713387 h 1166887"/>
                  <a:gd name="connsiteX34" fmla="*/ 397231 w 3024845"/>
                  <a:gd name="connsiteY34" fmla="*/ 713387 h 1166887"/>
                  <a:gd name="connsiteX35" fmla="*/ 397231 w 3024845"/>
                  <a:gd name="connsiteY35" fmla="*/ 712036 h 1166887"/>
                  <a:gd name="connsiteX36" fmla="*/ 397231 w 3024845"/>
                  <a:gd name="connsiteY36" fmla="*/ 702578 h 1166887"/>
                  <a:gd name="connsiteX37" fmla="*/ 398245 w 3024845"/>
                  <a:gd name="connsiteY37" fmla="*/ 702578 h 1166887"/>
                  <a:gd name="connsiteX38" fmla="*/ 405338 w 3024845"/>
                  <a:gd name="connsiteY38" fmla="*/ 702578 h 1166887"/>
                  <a:gd name="connsiteX39" fmla="*/ 405338 w 3024845"/>
                  <a:gd name="connsiteY39" fmla="*/ 700687 h 1166887"/>
                  <a:gd name="connsiteX40" fmla="*/ 405338 w 3024845"/>
                  <a:gd name="connsiteY40" fmla="*/ 687446 h 1166887"/>
                  <a:gd name="connsiteX41" fmla="*/ 406098 w 3024845"/>
                  <a:gd name="connsiteY41" fmla="*/ 687446 h 1166887"/>
                  <a:gd name="connsiteX42" fmla="*/ 411418 w 3024845"/>
                  <a:gd name="connsiteY42" fmla="*/ 687446 h 1166887"/>
                  <a:gd name="connsiteX43" fmla="*/ 411418 w 3024845"/>
                  <a:gd name="connsiteY43" fmla="*/ 686365 h 1166887"/>
                  <a:gd name="connsiteX44" fmla="*/ 411418 w 3024845"/>
                  <a:gd name="connsiteY44" fmla="*/ 678798 h 1166887"/>
                  <a:gd name="connsiteX45" fmla="*/ 413445 w 3024845"/>
                  <a:gd name="connsiteY45" fmla="*/ 678798 h 1166887"/>
                  <a:gd name="connsiteX46" fmla="*/ 427632 w 3024845"/>
                  <a:gd name="connsiteY46" fmla="*/ 678798 h 1166887"/>
                  <a:gd name="connsiteX47" fmla="*/ 427632 w 3024845"/>
                  <a:gd name="connsiteY47" fmla="*/ 679879 h 1166887"/>
                  <a:gd name="connsiteX48" fmla="*/ 427632 w 3024845"/>
                  <a:gd name="connsiteY48" fmla="*/ 687446 h 1166887"/>
                  <a:gd name="connsiteX49" fmla="*/ 449925 w 3024845"/>
                  <a:gd name="connsiteY49" fmla="*/ 687446 h 1166887"/>
                  <a:gd name="connsiteX50" fmla="*/ 449925 w 3024845"/>
                  <a:gd name="connsiteY50" fmla="*/ 685554 h 1166887"/>
                  <a:gd name="connsiteX51" fmla="*/ 449925 w 3024845"/>
                  <a:gd name="connsiteY51" fmla="*/ 672313 h 1166887"/>
                  <a:gd name="connsiteX52" fmla="*/ 451699 w 3024845"/>
                  <a:gd name="connsiteY52" fmla="*/ 672313 h 1166887"/>
                  <a:gd name="connsiteX53" fmla="*/ 464112 w 3024845"/>
                  <a:gd name="connsiteY53" fmla="*/ 672313 h 1166887"/>
                  <a:gd name="connsiteX54" fmla="*/ 464112 w 3024845"/>
                  <a:gd name="connsiteY54" fmla="*/ 696093 h 1166887"/>
                  <a:gd name="connsiteX55" fmla="*/ 465126 w 3024845"/>
                  <a:gd name="connsiteY55" fmla="*/ 696093 h 1166887"/>
                  <a:gd name="connsiteX56" fmla="*/ 472219 w 3024845"/>
                  <a:gd name="connsiteY56" fmla="*/ 696093 h 1166887"/>
                  <a:gd name="connsiteX57" fmla="*/ 472219 w 3024845"/>
                  <a:gd name="connsiteY57" fmla="*/ 695012 h 1166887"/>
                  <a:gd name="connsiteX58" fmla="*/ 472219 w 3024845"/>
                  <a:gd name="connsiteY58" fmla="*/ 687446 h 1166887"/>
                  <a:gd name="connsiteX59" fmla="*/ 473992 w 3024845"/>
                  <a:gd name="connsiteY59" fmla="*/ 687446 h 1166887"/>
                  <a:gd name="connsiteX60" fmla="*/ 486406 w 3024845"/>
                  <a:gd name="connsiteY60" fmla="*/ 687446 h 1166887"/>
                  <a:gd name="connsiteX61" fmla="*/ 486406 w 3024845"/>
                  <a:gd name="connsiteY61" fmla="*/ 713387 h 1166887"/>
                  <a:gd name="connsiteX62" fmla="*/ 488433 w 3024845"/>
                  <a:gd name="connsiteY62" fmla="*/ 713387 h 1166887"/>
                  <a:gd name="connsiteX63" fmla="*/ 502619 w 3024845"/>
                  <a:gd name="connsiteY63" fmla="*/ 713387 h 1166887"/>
                  <a:gd name="connsiteX64" fmla="*/ 502619 w 3024845"/>
                  <a:gd name="connsiteY64" fmla="*/ 715008 h 1166887"/>
                  <a:gd name="connsiteX65" fmla="*/ 502619 w 3024845"/>
                  <a:gd name="connsiteY65" fmla="*/ 726358 h 1166887"/>
                  <a:gd name="connsiteX66" fmla="*/ 503379 w 3024845"/>
                  <a:gd name="connsiteY66" fmla="*/ 726358 h 1166887"/>
                  <a:gd name="connsiteX67" fmla="*/ 508700 w 3024845"/>
                  <a:gd name="connsiteY67" fmla="*/ 726358 h 1166887"/>
                  <a:gd name="connsiteX68" fmla="*/ 508700 w 3024845"/>
                  <a:gd name="connsiteY68" fmla="*/ 725547 h 1166887"/>
                  <a:gd name="connsiteX69" fmla="*/ 508700 w 3024845"/>
                  <a:gd name="connsiteY69" fmla="*/ 719872 h 1166887"/>
                  <a:gd name="connsiteX70" fmla="*/ 539100 w 3024845"/>
                  <a:gd name="connsiteY70" fmla="*/ 719872 h 1166887"/>
                  <a:gd name="connsiteX71" fmla="*/ 539100 w 3024845"/>
                  <a:gd name="connsiteY71" fmla="*/ 743652 h 1166887"/>
                  <a:gd name="connsiteX72" fmla="*/ 540113 w 3024845"/>
                  <a:gd name="connsiteY72" fmla="*/ 743652 h 1166887"/>
                  <a:gd name="connsiteX73" fmla="*/ 547207 w 3024845"/>
                  <a:gd name="connsiteY73" fmla="*/ 743652 h 1166887"/>
                  <a:gd name="connsiteX74" fmla="*/ 547207 w 3024845"/>
                  <a:gd name="connsiteY74" fmla="*/ 744733 h 1166887"/>
                  <a:gd name="connsiteX75" fmla="*/ 547207 w 3024845"/>
                  <a:gd name="connsiteY75" fmla="*/ 752299 h 1166887"/>
                  <a:gd name="connsiteX76" fmla="*/ 547967 w 3024845"/>
                  <a:gd name="connsiteY76" fmla="*/ 752299 h 1166887"/>
                  <a:gd name="connsiteX77" fmla="*/ 553287 w 3024845"/>
                  <a:gd name="connsiteY77" fmla="*/ 752299 h 1166887"/>
                  <a:gd name="connsiteX78" fmla="*/ 553287 w 3024845"/>
                  <a:gd name="connsiteY78" fmla="*/ 750137 h 1166887"/>
                  <a:gd name="connsiteX79" fmla="*/ 553287 w 3024845"/>
                  <a:gd name="connsiteY79" fmla="*/ 735005 h 1166887"/>
                  <a:gd name="connsiteX80" fmla="*/ 554300 w 3024845"/>
                  <a:gd name="connsiteY80" fmla="*/ 735005 h 1166887"/>
                  <a:gd name="connsiteX81" fmla="*/ 561394 w 3024845"/>
                  <a:gd name="connsiteY81" fmla="*/ 735005 h 1166887"/>
                  <a:gd name="connsiteX82" fmla="*/ 561394 w 3024845"/>
                  <a:gd name="connsiteY82" fmla="*/ 736086 h 1166887"/>
                  <a:gd name="connsiteX83" fmla="*/ 561394 w 3024845"/>
                  <a:gd name="connsiteY83" fmla="*/ 743652 h 1166887"/>
                  <a:gd name="connsiteX84" fmla="*/ 566714 w 3024845"/>
                  <a:gd name="connsiteY84" fmla="*/ 741659 h 1166887"/>
                  <a:gd name="connsiteX85" fmla="*/ 567474 w 3024845"/>
                  <a:gd name="connsiteY85" fmla="*/ 740679 h 1166887"/>
                  <a:gd name="connsiteX86" fmla="*/ 567474 w 3024845"/>
                  <a:gd name="connsiteY86" fmla="*/ 735005 h 1166887"/>
                  <a:gd name="connsiteX87" fmla="*/ 605981 w 3024845"/>
                  <a:gd name="connsiteY87" fmla="*/ 735005 h 1166887"/>
                  <a:gd name="connsiteX88" fmla="*/ 605981 w 3024845"/>
                  <a:gd name="connsiteY88" fmla="*/ 758784 h 1166887"/>
                  <a:gd name="connsiteX89" fmla="*/ 608007 w 3024845"/>
                  <a:gd name="connsiteY89" fmla="*/ 758784 h 1166887"/>
                  <a:gd name="connsiteX90" fmla="*/ 622194 w 3024845"/>
                  <a:gd name="connsiteY90" fmla="*/ 758784 h 1166887"/>
                  <a:gd name="connsiteX91" fmla="*/ 622194 w 3024845"/>
                  <a:gd name="connsiteY91" fmla="*/ 759865 h 1166887"/>
                  <a:gd name="connsiteX92" fmla="*/ 622194 w 3024845"/>
                  <a:gd name="connsiteY92" fmla="*/ 767431 h 1166887"/>
                  <a:gd name="connsiteX93" fmla="*/ 623968 w 3024845"/>
                  <a:gd name="connsiteY93" fmla="*/ 767431 h 1166887"/>
                  <a:gd name="connsiteX94" fmla="*/ 636381 w 3024845"/>
                  <a:gd name="connsiteY94" fmla="*/ 767431 h 1166887"/>
                  <a:gd name="connsiteX95" fmla="*/ 636381 w 3024845"/>
                  <a:gd name="connsiteY95" fmla="*/ 743652 h 1166887"/>
                  <a:gd name="connsiteX96" fmla="*/ 637394 w 3024845"/>
                  <a:gd name="connsiteY96" fmla="*/ 743652 h 1166887"/>
                  <a:gd name="connsiteX97" fmla="*/ 644488 w 3024845"/>
                  <a:gd name="connsiteY97" fmla="*/ 743652 h 1166887"/>
                  <a:gd name="connsiteX98" fmla="*/ 644488 w 3024845"/>
                  <a:gd name="connsiteY98" fmla="*/ 711225 h 1166887"/>
                  <a:gd name="connsiteX99" fmla="*/ 645501 w 3024845"/>
                  <a:gd name="connsiteY99" fmla="*/ 711225 h 1166887"/>
                  <a:gd name="connsiteX100" fmla="*/ 652595 w 3024845"/>
                  <a:gd name="connsiteY100" fmla="*/ 711225 h 1166887"/>
                  <a:gd name="connsiteX101" fmla="*/ 652595 w 3024845"/>
                  <a:gd name="connsiteY101" fmla="*/ 709334 h 1166887"/>
                  <a:gd name="connsiteX102" fmla="*/ 652595 w 3024845"/>
                  <a:gd name="connsiteY102" fmla="*/ 696093 h 1166887"/>
                  <a:gd name="connsiteX103" fmla="*/ 651328 w 3024845"/>
                  <a:gd name="connsiteY103" fmla="*/ 694471 h 1166887"/>
                  <a:gd name="connsiteX104" fmla="*/ 656648 w 3024845"/>
                  <a:gd name="connsiteY104" fmla="*/ 683122 h 1166887"/>
                  <a:gd name="connsiteX105" fmla="*/ 664755 w 3024845"/>
                  <a:gd name="connsiteY105" fmla="*/ 711225 h 1166887"/>
                  <a:gd name="connsiteX106" fmla="*/ 665515 w 3024845"/>
                  <a:gd name="connsiteY106" fmla="*/ 711225 h 1166887"/>
                  <a:gd name="connsiteX107" fmla="*/ 670835 w 3024845"/>
                  <a:gd name="connsiteY107" fmla="*/ 711225 h 1166887"/>
                  <a:gd name="connsiteX108" fmla="*/ 670835 w 3024845"/>
                  <a:gd name="connsiteY108" fmla="*/ 605298 h 1166887"/>
                  <a:gd name="connsiteX109" fmla="*/ 672355 w 3024845"/>
                  <a:gd name="connsiteY109" fmla="*/ 605298 h 1166887"/>
                  <a:gd name="connsiteX110" fmla="*/ 682995 w 3024845"/>
                  <a:gd name="connsiteY110" fmla="*/ 605298 h 1166887"/>
                  <a:gd name="connsiteX111" fmla="*/ 682995 w 3024845"/>
                  <a:gd name="connsiteY111" fmla="*/ 557739 h 1166887"/>
                  <a:gd name="connsiteX112" fmla="*/ 709342 w 3024845"/>
                  <a:gd name="connsiteY112" fmla="*/ 557739 h 1166887"/>
                  <a:gd name="connsiteX113" fmla="*/ 709342 w 3024845"/>
                  <a:gd name="connsiteY113" fmla="*/ 536121 h 1166887"/>
                  <a:gd name="connsiteX114" fmla="*/ 743796 w 3024845"/>
                  <a:gd name="connsiteY114" fmla="*/ 536121 h 1166887"/>
                  <a:gd name="connsiteX115" fmla="*/ 743796 w 3024845"/>
                  <a:gd name="connsiteY115" fmla="*/ 538553 h 1166887"/>
                  <a:gd name="connsiteX116" fmla="*/ 743796 w 3024845"/>
                  <a:gd name="connsiteY116" fmla="*/ 555577 h 1166887"/>
                  <a:gd name="connsiteX117" fmla="*/ 746076 w 3024845"/>
                  <a:gd name="connsiteY117" fmla="*/ 555577 h 1166887"/>
                  <a:gd name="connsiteX118" fmla="*/ 762036 w 3024845"/>
                  <a:gd name="connsiteY118" fmla="*/ 555577 h 1166887"/>
                  <a:gd name="connsiteX119" fmla="*/ 762036 w 3024845"/>
                  <a:gd name="connsiteY119" fmla="*/ 603136 h 1166887"/>
                  <a:gd name="connsiteX120" fmla="*/ 763049 w 3024845"/>
                  <a:gd name="connsiteY120" fmla="*/ 603136 h 1166887"/>
                  <a:gd name="connsiteX121" fmla="*/ 770143 w 3024845"/>
                  <a:gd name="connsiteY121" fmla="*/ 603136 h 1166887"/>
                  <a:gd name="connsiteX122" fmla="*/ 784330 w 3024845"/>
                  <a:gd name="connsiteY122" fmla="*/ 607460 h 1166887"/>
                  <a:gd name="connsiteX123" fmla="*/ 784330 w 3024845"/>
                  <a:gd name="connsiteY123" fmla="*/ 646372 h 1166887"/>
                  <a:gd name="connsiteX124" fmla="*/ 785343 w 3024845"/>
                  <a:gd name="connsiteY124" fmla="*/ 646372 h 1166887"/>
                  <a:gd name="connsiteX125" fmla="*/ 792436 w 3024845"/>
                  <a:gd name="connsiteY125" fmla="*/ 646372 h 1166887"/>
                  <a:gd name="connsiteX126" fmla="*/ 792436 w 3024845"/>
                  <a:gd name="connsiteY126" fmla="*/ 647993 h 1166887"/>
                  <a:gd name="connsiteX127" fmla="*/ 792436 w 3024845"/>
                  <a:gd name="connsiteY127" fmla="*/ 659342 h 1166887"/>
                  <a:gd name="connsiteX128" fmla="*/ 794463 w 3024845"/>
                  <a:gd name="connsiteY128" fmla="*/ 659342 h 1166887"/>
                  <a:gd name="connsiteX129" fmla="*/ 808650 w 3024845"/>
                  <a:gd name="connsiteY129" fmla="*/ 659342 h 1166887"/>
                  <a:gd name="connsiteX130" fmla="*/ 814730 w 3024845"/>
                  <a:gd name="connsiteY130" fmla="*/ 665828 h 1166887"/>
                  <a:gd name="connsiteX131" fmla="*/ 814730 w 3024845"/>
                  <a:gd name="connsiteY131" fmla="*/ 687446 h 1166887"/>
                  <a:gd name="connsiteX132" fmla="*/ 817010 w 3024845"/>
                  <a:gd name="connsiteY132" fmla="*/ 687446 h 1166887"/>
                  <a:gd name="connsiteX133" fmla="*/ 832970 w 3024845"/>
                  <a:gd name="connsiteY133" fmla="*/ 687446 h 1166887"/>
                  <a:gd name="connsiteX134" fmla="*/ 832970 w 3024845"/>
                  <a:gd name="connsiteY134" fmla="*/ 688526 h 1166887"/>
                  <a:gd name="connsiteX135" fmla="*/ 832970 w 3024845"/>
                  <a:gd name="connsiteY135" fmla="*/ 696093 h 1166887"/>
                  <a:gd name="connsiteX136" fmla="*/ 834237 w 3024845"/>
                  <a:gd name="connsiteY136" fmla="*/ 696093 h 1166887"/>
                  <a:gd name="connsiteX137" fmla="*/ 843104 w 3024845"/>
                  <a:gd name="connsiteY137" fmla="*/ 696093 h 1166887"/>
                  <a:gd name="connsiteX138" fmla="*/ 843104 w 3024845"/>
                  <a:gd name="connsiteY138" fmla="*/ 698254 h 1166887"/>
                  <a:gd name="connsiteX139" fmla="*/ 843104 w 3024845"/>
                  <a:gd name="connsiteY139" fmla="*/ 713387 h 1166887"/>
                  <a:gd name="connsiteX140" fmla="*/ 847157 w 3024845"/>
                  <a:gd name="connsiteY140" fmla="*/ 711495 h 1166887"/>
                  <a:gd name="connsiteX141" fmla="*/ 847157 w 3024845"/>
                  <a:gd name="connsiteY141" fmla="*/ 698254 h 1166887"/>
                  <a:gd name="connsiteX142" fmla="*/ 848170 w 3024845"/>
                  <a:gd name="connsiteY142" fmla="*/ 698254 h 1166887"/>
                  <a:gd name="connsiteX143" fmla="*/ 855264 w 3024845"/>
                  <a:gd name="connsiteY143" fmla="*/ 698254 h 1166887"/>
                  <a:gd name="connsiteX144" fmla="*/ 855264 w 3024845"/>
                  <a:gd name="connsiteY144" fmla="*/ 699876 h 1166887"/>
                  <a:gd name="connsiteX145" fmla="*/ 855264 w 3024845"/>
                  <a:gd name="connsiteY145" fmla="*/ 711225 h 1166887"/>
                  <a:gd name="connsiteX146" fmla="*/ 856024 w 3024845"/>
                  <a:gd name="connsiteY146" fmla="*/ 711225 h 1166887"/>
                  <a:gd name="connsiteX147" fmla="*/ 861344 w 3024845"/>
                  <a:gd name="connsiteY147" fmla="*/ 711225 h 1166887"/>
                  <a:gd name="connsiteX148" fmla="*/ 909984 w 3024845"/>
                  <a:gd name="connsiteY148" fmla="*/ 706902 h 1166887"/>
                  <a:gd name="connsiteX149" fmla="*/ 909984 w 3024845"/>
                  <a:gd name="connsiteY149" fmla="*/ 708253 h 1166887"/>
                  <a:gd name="connsiteX150" fmla="*/ 909984 w 3024845"/>
                  <a:gd name="connsiteY150" fmla="*/ 717710 h 1166887"/>
                  <a:gd name="connsiteX151" fmla="*/ 910744 w 3024845"/>
                  <a:gd name="connsiteY151" fmla="*/ 717710 h 1166887"/>
                  <a:gd name="connsiteX152" fmla="*/ 916065 w 3024845"/>
                  <a:gd name="connsiteY152" fmla="*/ 717710 h 1166887"/>
                  <a:gd name="connsiteX153" fmla="*/ 916065 w 3024845"/>
                  <a:gd name="connsiteY153" fmla="*/ 719872 h 1166887"/>
                  <a:gd name="connsiteX154" fmla="*/ 916065 w 3024845"/>
                  <a:gd name="connsiteY154" fmla="*/ 735005 h 1166887"/>
                  <a:gd name="connsiteX155" fmla="*/ 918091 w 3024845"/>
                  <a:gd name="connsiteY155" fmla="*/ 733654 h 1166887"/>
                  <a:gd name="connsiteX156" fmla="*/ 932278 w 3024845"/>
                  <a:gd name="connsiteY156" fmla="*/ 724196 h 1166887"/>
                  <a:gd name="connsiteX157" fmla="*/ 938358 w 3024845"/>
                  <a:gd name="connsiteY157" fmla="*/ 683122 h 1166887"/>
                  <a:gd name="connsiteX158" fmla="*/ 939118 w 3024845"/>
                  <a:gd name="connsiteY158" fmla="*/ 682852 h 1166887"/>
                  <a:gd name="connsiteX159" fmla="*/ 944438 w 3024845"/>
                  <a:gd name="connsiteY159" fmla="*/ 680960 h 1166887"/>
                  <a:gd name="connsiteX160" fmla="*/ 946465 w 3024845"/>
                  <a:gd name="connsiteY160" fmla="*/ 611783 h 1166887"/>
                  <a:gd name="connsiteX161" fmla="*/ 948492 w 3024845"/>
                  <a:gd name="connsiteY161" fmla="*/ 680960 h 1166887"/>
                  <a:gd name="connsiteX162" fmla="*/ 949252 w 3024845"/>
                  <a:gd name="connsiteY162" fmla="*/ 681230 h 1166887"/>
                  <a:gd name="connsiteX163" fmla="*/ 954572 w 3024845"/>
                  <a:gd name="connsiteY163" fmla="*/ 683122 h 1166887"/>
                  <a:gd name="connsiteX164" fmla="*/ 954572 w 3024845"/>
                  <a:gd name="connsiteY164" fmla="*/ 596651 h 1166887"/>
                  <a:gd name="connsiteX165" fmla="*/ 958625 w 3024845"/>
                  <a:gd name="connsiteY165" fmla="*/ 564224 h 1166887"/>
                  <a:gd name="connsiteX166" fmla="*/ 997132 w 3024845"/>
                  <a:gd name="connsiteY166" fmla="*/ 564224 h 1166887"/>
                  <a:gd name="connsiteX167" fmla="*/ 997132 w 3024845"/>
                  <a:gd name="connsiteY167" fmla="*/ 596651 h 1166887"/>
                  <a:gd name="connsiteX168" fmla="*/ 997892 w 3024845"/>
                  <a:gd name="connsiteY168" fmla="*/ 596651 h 1166887"/>
                  <a:gd name="connsiteX169" fmla="*/ 1003212 w 3024845"/>
                  <a:gd name="connsiteY169" fmla="*/ 596651 h 1166887"/>
                  <a:gd name="connsiteX170" fmla="*/ 1003212 w 3024845"/>
                  <a:gd name="connsiteY170" fmla="*/ 514503 h 1166887"/>
                  <a:gd name="connsiteX171" fmla="*/ 1004986 w 3024845"/>
                  <a:gd name="connsiteY171" fmla="*/ 514503 h 1166887"/>
                  <a:gd name="connsiteX172" fmla="*/ 1017399 w 3024845"/>
                  <a:gd name="connsiteY172" fmla="*/ 514503 h 1166887"/>
                  <a:gd name="connsiteX173" fmla="*/ 1017399 w 3024845"/>
                  <a:gd name="connsiteY173" fmla="*/ 512612 h 1166887"/>
                  <a:gd name="connsiteX174" fmla="*/ 1017399 w 3024845"/>
                  <a:gd name="connsiteY174" fmla="*/ 499371 h 1166887"/>
                  <a:gd name="connsiteX175" fmla="*/ 1039693 w 3024845"/>
                  <a:gd name="connsiteY175" fmla="*/ 499371 h 1166887"/>
                  <a:gd name="connsiteX176" fmla="*/ 1039693 w 3024845"/>
                  <a:gd name="connsiteY176" fmla="*/ 498290 h 1166887"/>
                  <a:gd name="connsiteX177" fmla="*/ 1039693 w 3024845"/>
                  <a:gd name="connsiteY177" fmla="*/ 490724 h 1166887"/>
                  <a:gd name="connsiteX178" fmla="*/ 1041466 w 3024845"/>
                  <a:gd name="connsiteY178" fmla="*/ 490724 h 1166887"/>
                  <a:gd name="connsiteX179" fmla="*/ 1053880 w 3024845"/>
                  <a:gd name="connsiteY179" fmla="*/ 490724 h 1166887"/>
                  <a:gd name="connsiteX180" fmla="*/ 1053880 w 3024845"/>
                  <a:gd name="connsiteY180" fmla="*/ 491805 h 1166887"/>
                  <a:gd name="connsiteX181" fmla="*/ 1053880 w 3024845"/>
                  <a:gd name="connsiteY181" fmla="*/ 499371 h 1166887"/>
                  <a:gd name="connsiteX182" fmla="*/ 1054640 w 3024845"/>
                  <a:gd name="connsiteY182" fmla="*/ 499371 h 1166887"/>
                  <a:gd name="connsiteX183" fmla="*/ 1059960 w 3024845"/>
                  <a:gd name="connsiteY183" fmla="*/ 499371 h 1166887"/>
                  <a:gd name="connsiteX184" fmla="*/ 1070093 w 3024845"/>
                  <a:gd name="connsiteY184" fmla="*/ 495047 h 1166887"/>
                  <a:gd name="connsiteX185" fmla="*/ 1074146 w 3024845"/>
                  <a:gd name="connsiteY185" fmla="*/ 498290 h 1166887"/>
                  <a:gd name="connsiteX186" fmla="*/ 1074146 w 3024845"/>
                  <a:gd name="connsiteY186" fmla="*/ 490724 h 1166887"/>
                  <a:gd name="connsiteX187" fmla="*/ 1076426 w 3024845"/>
                  <a:gd name="connsiteY187" fmla="*/ 490724 h 1166887"/>
                  <a:gd name="connsiteX188" fmla="*/ 1092387 w 3024845"/>
                  <a:gd name="connsiteY188" fmla="*/ 490724 h 1166887"/>
                  <a:gd name="connsiteX189" fmla="*/ 1092387 w 3024845"/>
                  <a:gd name="connsiteY189" fmla="*/ 491805 h 1166887"/>
                  <a:gd name="connsiteX190" fmla="*/ 1092387 w 3024845"/>
                  <a:gd name="connsiteY190" fmla="*/ 499371 h 1166887"/>
                  <a:gd name="connsiteX191" fmla="*/ 1122787 w 3024845"/>
                  <a:gd name="connsiteY191" fmla="*/ 499371 h 1166887"/>
                  <a:gd name="connsiteX192" fmla="*/ 1122787 w 3024845"/>
                  <a:gd name="connsiteY192" fmla="*/ 500992 h 1166887"/>
                  <a:gd name="connsiteX193" fmla="*/ 1122787 w 3024845"/>
                  <a:gd name="connsiteY193" fmla="*/ 512342 h 1166887"/>
                  <a:gd name="connsiteX194" fmla="*/ 1149134 w 3024845"/>
                  <a:gd name="connsiteY194" fmla="*/ 512342 h 1166887"/>
                  <a:gd name="connsiteX195" fmla="*/ 1149134 w 3024845"/>
                  <a:gd name="connsiteY195" fmla="*/ 542606 h 1166887"/>
                  <a:gd name="connsiteX196" fmla="*/ 1149894 w 3024845"/>
                  <a:gd name="connsiteY196" fmla="*/ 542606 h 1166887"/>
                  <a:gd name="connsiteX197" fmla="*/ 1155214 w 3024845"/>
                  <a:gd name="connsiteY197" fmla="*/ 542606 h 1166887"/>
                  <a:gd name="connsiteX198" fmla="*/ 1155214 w 3024845"/>
                  <a:gd name="connsiteY198" fmla="*/ 543687 h 1166887"/>
                  <a:gd name="connsiteX199" fmla="*/ 1155214 w 3024845"/>
                  <a:gd name="connsiteY199" fmla="*/ 551254 h 1166887"/>
                  <a:gd name="connsiteX200" fmla="*/ 1159268 w 3024845"/>
                  <a:gd name="connsiteY200" fmla="*/ 581518 h 1166887"/>
                  <a:gd name="connsiteX201" fmla="*/ 1160028 w 3024845"/>
                  <a:gd name="connsiteY201" fmla="*/ 581518 h 1166887"/>
                  <a:gd name="connsiteX202" fmla="*/ 1165348 w 3024845"/>
                  <a:gd name="connsiteY202" fmla="*/ 581518 h 1166887"/>
                  <a:gd name="connsiteX203" fmla="*/ 1165348 w 3024845"/>
                  <a:gd name="connsiteY203" fmla="*/ 582329 h 1166887"/>
                  <a:gd name="connsiteX204" fmla="*/ 1165348 w 3024845"/>
                  <a:gd name="connsiteY204" fmla="*/ 588004 h 1166887"/>
                  <a:gd name="connsiteX205" fmla="*/ 1166361 w 3024845"/>
                  <a:gd name="connsiteY205" fmla="*/ 588004 h 1166887"/>
                  <a:gd name="connsiteX206" fmla="*/ 1173454 w 3024845"/>
                  <a:gd name="connsiteY206" fmla="*/ 588004 h 1166887"/>
                  <a:gd name="connsiteX207" fmla="*/ 1173454 w 3024845"/>
                  <a:gd name="connsiteY207" fmla="*/ 618269 h 1166887"/>
                  <a:gd name="connsiteX208" fmla="*/ 1175481 w 3024845"/>
                  <a:gd name="connsiteY208" fmla="*/ 618269 h 1166887"/>
                  <a:gd name="connsiteX209" fmla="*/ 1189668 w 3024845"/>
                  <a:gd name="connsiteY209" fmla="*/ 618269 h 1166887"/>
                  <a:gd name="connsiteX210" fmla="*/ 1189668 w 3024845"/>
                  <a:gd name="connsiteY210" fmla="*/ 642048 h 1166887"/>
                  <a:gd name="connsiteX211" fmla="*/ 1191695 w 3024845"/>
                  <a:gd name="connsiteY211" fmla="*/ 643669 h 1166887"/>
                  <a:gd name="connsiteX212" fmla="*/ 1191695 w 3024845"/>
                  <a:gd name="connsiteY212" fmla="*/ 655019 h 1166887"/>
                  <a:gd name="connsiteX213" fmla="*/ 1192455 w 3024845"/>
                  <a:gd name="connsiteY213" fmla="*/ 655019 h 1166887"/>
                  <a:gd name="connsiteX214" fmla="*/ 1197775 w 3024845"/>
                  <a:gd name="connsiteY214" fmla="*/ 655019 h 1166887"/>
                  <a:gd name="connsiteX215" fmla="*/ 1197775 w 3024845"/>
                  <a:gd name="connsiteY215" fmla="*/ 678798 h 1166887"/>
                  <a:gd name="connsiteX216" fmla="*/ 1199041 w 3024845"/>
                  <a:gd name="connsiteY216" fmla="*/ 678798 h 1166887"/>
                  <a:gd name="connsiteX217" fmla="*/ 1207908 w 3024845"/>
                  <a:gd name="connsiteY217" fmla="*/ 678798 h 1166887"/>
                  <a:gd name="connsiteX218" fmla="*/ 1209935 w 3024845"/>
                  <a:gd name="connsiteY218" fmla="*/ 682852 h 1166887"/>
                  <a:gd name="connsiteX219" fmla="*/ 1209935 w 3024845"/>
                  <a:gd name="connsiteY219" fmla="*/ 696093 h 1166887"/>
                  <a:gd name="connsiteX220" fmla="*/ 1211455 w 3024845"/>
                  <a:gd name="connsiteY220" fmla="*/ 694201 h 1166887"/>
                  <a:gd name="connsiteX221" fmla="*/ 1222095 w 3024845"/>
                  <a:gd name="connsiteY221" fmla="*/ 680960 h 1166887"/>
                  <a:gd name="connsiteX222" fmla="*/ 1250469 w 3024845"/>
                  <a:gd name="connsiteY222" fmla="*/ 680960 h 1166887"/>
                  <a:gd name="connsiteX223" fmla="*/ 1250469 w 3024845"/>
                  <a:gd name="connsiteY223" fmla="*/ 767431 h 1166887"/>
                  <a:gd name="connsiteX224" fmla="*/ 1251229 w 3024845"/>
                  <a:gd name="connsiteY224" fmla="*/ 767431 h 1166887"/>
                  <a:gd name="connsiteX225" fmla="*/ 1256549 w 3024845"/>
                  <a:gd name="connsiteY225" fmla="*/ 767431 h 1166887"/>
                  <a:gd name="connsiteX226" fmla="*/ 1257309 w 3024845"/>
                  <a:gd name="connsiteY226" fmla="*/ 766080 h 1166887"/>
                  <a:gd name="connsiteX227" fmla="*/ 1262629 w 3024845"/>
                  <a:gd name="connsiteY227" fmla="*/ 756622 h 1166887"/>
                  <a:gd name="connsiteX228" fmla="*/ 1262629 w 3024845"/>
                  <a:gd name="connsiteY228" fmla="*/ 758514 h 1166887"/>
                  <a:gd name="connsiteX229" fmla="*/ 1262629 w 3024845"/>
                  <a:gd name="connsiteY229" fmla="*/ 771755 h 1166887"/>
                  <a:gd name="connsiteX230" fmla="*/ 1266682 w 3024845"/>
                  <a:gd name="connsiteY230" fmla="*/ 726358 h 1166887"/>
                  <a:gd name="connsiteX231" fmla="*/ 1267442 w 3024845"/>
                  <a:gd name="connsiteY231" fmla="*/ 726358 h 1166887"/>
                  <a:gd name="connsiteX232" fmla="*/ 1272762 w 3024845"/>
                  <a:gd name="connsiteY232" fmla="*/ 726358 h 1166887"/>
                  <a:gd name="connsiteX233" fmla="*/ 1272762 w 3024845"/>
                  <a:gd name="connsiteY233" fmla="*/ 661504 h 1166887"/>
                  <a:gd name="connsiteX234" fmla="*/ 1273776 w 3024845"/>
                  <a:gd name="connsiteY234" fmla="*/ 661504 h 1166887"/>
                  <a:gd name="connsiteX235" fmla="*/ 1280869 w 3024845"/>
                  <a:gd name="connsiteY235" fmla="*/ 661504 h 1166887"/>
                  <a:gd name="connsiteX236" fmla="*/ 1293029 w 3024845"/>
                  <a:gd name="connsiteY236" fmla="*/ 618269 h 1166887"/>
                  <a:gd name="connsiteX237" fmla="*/ 1294296 w 3024845"/>
                  <a:gd name="connsiteY237" fmla="*/ 618269 h 1166887"/>
                  <a:gd name="connsiteX238" fmla="*/ 1303163 w 3024845"/>
                  <a:gd name="connsiteY238" fmla="*/ 618269 h 1166887"/>
                  <a:gd name="connsiteX239" fmla="*/ 1313296 w 3024845"/>
                  <a:gd name="connsiteY239" fmla="*/ 661504 h 1166887"/>
                  <a:gd name="connsiteX240" fmla="*/ 1314309 w 3024845"/>
                  <a:gd name="connsiteY240" fmla="*/ 661504 h 1166887"/>
                  <a:gd name="connsiteX241" fmla="*/ 1321403 w 3024845"/>
                  <a:gd name="connsiteY241" fmla="*/ 661504 h 1166887"/>
                  <a:gd name="connsiteX242" fmla="*/ 1321403 w 3024845"/>
                  <a:gd name="connsiteY242" fmla="*/ 700416 h 1166887"/>
                  <a:gd name="connsiteX243" fmla="*/ 1323176 w 3024845"/>
                  <a:gd name="connsiteY243" fmla="*/ 700416 h 1166887"/>
                  <a:gd name="connsiteX244" fmla="*/ 1335590 w 3024845"/>
                  <a:gd name="connsiteY244" fmla="*/ 700416 h 1166887"/>
                  <a:gd name="connsiteX245" fmla="*/ 1335590 w 3024845"/>
                  <a:gd name="connsiteY245" fmla="*/ 702578 h 1166887"/>
                  <a:gd name="connsiteX246" fmla="*/ 1335590 w 3024845"/>
                  <a:gd name="connsiteY246" fmla="*/ 717710 h 1166887"/>
                  <a:gd name="connsiteX247" fmla="*/ 1339643 w 3024845"/>
                  <a:gd name="connsiteY247" fmla="*/ 715549 h 1166887"/>
                  <a:gd name="connsiteX248" fmla="*/ 1339643 w 3024845"/>
                  <a:gd name="connsiteY248" fmla="*/ 700416 h 1166887"/>
                  <a:gd name="connsiteX249" fmla="*/ 1341163 w 3024845"/>
                  <a:gd name="connsiteY249" fmla="*/ 700416 h 1166887"/>
                  <a:gd name="connsiteX250" fmla="*/ 1351803 w 3024845"/>
                  <a:gd name="connsiteY250" fmla="*/ 700416 h 1166887"/>
                  <a:gd name="connsiteX251" fmla="*/ 1351803 w 3024845"/>
                  <a:gd name="connsiteY251" fmla="*/ 702037 h 1166887"/>
                  <a:gd name="connsiteX252" fmla="*/ 1351803 w 3024845"/>
                  <a:gd name="connsiteY252" fmla="*/ 713387 h 1166887"/>
                  <a:gd name="connsiteX253" fmla="*/ 1382204 w 3024845"/>
                  <a:gd name="connsiteY253" fmla="*/ 713387 h 1166887"/>
                  <a:gd name="connsiteX254" fmla="*/ 1382204 w 3024845"/>
                  <a:gd name="connsiteY254" fmla="*/ 676637 h 1166887"/>
                  <a:gd name="connsiteX255" fmla="*/ 1383470 w 3024845"/>
                  <a:gd name="connsiteY255" fmla="*/ 676637 h 1166887"/>
                  <a:gd name="connsiteX256" fmla="*/ 1392337 w 3024845"/>
                  <a:gd name="connsiteY256" fmla="*/ 676637 h 1166887"/>
                  <a:gd name="connsiteX257" fmla="*/ 1392337 w 3024845"/>
                  <a:gd name="connsiteY257" fmla="*/ 698254 h 1166887"/>
                  <a:gd name="connsiteX258" fmla="*/ 1394364 w 3024845"/>
                  <a:gd name="connsiteY258" fmla="*/ 665828 h 1166887"/>
                  <a:gd name="connsiteX259" fmla="*/ 1416657 w 3024845"/>
                  <a:gd name="connsiteY259" fmla="*/ 665828 h 1166887"/>
                  <a:gd name="connsiteX260" fmla="*/ 1416657 w 3024845"/>
                  <a:gd name="connsiteY260" fmla="*/ 664206 h 1166887"/>
                  <a:gd name="connsiteX261" fmla="*/ 1416657 w 3024845"/>
                  <a:gd name="connsiteY261" fmla="*/ 652857 h 1166887"/>
                  <a:gd name="connsiteX262" fmla="*/ 1417417 w 3024845"/>
                  <a:gd name="connsiteY262" fmla="*/ 652857 h 1166887"/>
                  <a:gd name="connsiteX263" fmla="*/ 1422737 w 3024845"/>
                  <a:gd name="connsiteY263" fmla="*/ 652857 h 1166887"/>
                  <a:gd name="connsiteX264" fmla="*/ 1422737 w 3024845"/>
                  <a:gd name="connsiteY264" fmla="*/ 650966 h 1166887"/>
                  <a:gd name="connsiteX265" fmla="*/ 1422737 w 3024845"/>
                  <a:gd name="connsiteY265" fmla="*/ 637725 h 1166887"/>
                  <a:gd name="connsiteX266" fmla="*/ 1426791 w 3024845"/>
                  <a:gd name="connsiteY266" fmla="*/ 644210 h 1166887"/>
                  <a:gd name="connsiteX267" fmla="*/ 1429071 w 3024845"/>
                  <a:gd name="connsiteY267" fmla="*/ 644210 h 1166887"/>
                  <a:gd name="connsiteX268" fmla="*/ 1445031 w 3024845"/>
                  <a:gd name="connsiteY268" fmla="*/ 644210 h 1166887"/>
                  <a:gd name="connsiteX269" fmla="*/ 1445031 w 3024845"/>
                  <a:gd name="connsiteY269" fmla="*/ 643399 h 1166887"/>
                  <a:gd name="connsiteX270" fmla="*/ 1445031 w 3024845"/>
                  <a:gd name="connsiteY270" fmla="*/ 637725 h 1166887"/>
                  <a:gd name="connsiteX271" fmla="*/ 1445791 w 3024845"/>
                  <a:gd name="connsiteY271" fmla="*/ 637725 h 1166887"/>
                  <a:gd name="connsiteX272" fmla="*/ 1451111 w 3024845"/>
                  <a:gd name="connsiteY272" fmla="*/ 637725 h 1166887"/>
                  <a:gd name="connsiteX273" fmla="*/ 1451111 w 3024845"/>
                  <a:gd name="connsiteY273" fmla="*/ 639076 h 1166887"/>
                  <a:gd name="connsiteX274" fmla="*/ 1451111 w 3024845"/>
                  <a:gd name="connsiteY274" fmla="*/ 648534 h 1166887"/>
                  <a:gd name="connsiteX275" fmla="*/ 1489618 w 3024845"/>
                  <a:gd name="connsiteY275" fmla="*/ 648534 h 1166887"/>
                  <a:gd name="connsiteX276" fmla="*/ 1489618 w 3024845"/>
                  <a:gd name="connsiteY276" fmla="*/ 786887 h 1166887"/>
                  <a:gd name="connsiteX277" fmla="*/ 1491138 w 3024845"/>
                  <a:gd name="connsiteY277" fmla="*/ 786887 h 1166887"/>
                  <a:gd name="connsiteX278" fmla="*/ 1501778 w 3024845"/>
                  <a:gd name="connsiteY278" fmla="*/ 786887 h 1166887"/>
                  <a:gd name="connsiteX279" fmla="*/ 1501778 w 3024845"/>
                  <a:gd name="connsiteY279" fmla="*/ 773917 h 1166887"/>
                  <a:gd name="connsiteX280" fmla="*/ 1505832 w 3024845"/>
                  <a:gd name="connsiteY280" fmla="*/ 773917 h 1166887"/>
                  <a:gd name="connsiteX281" fmla="*/ 1505832 w 3024845"/>
                  <a:gd name="connsiteY281" fmla="*/ 786887 h 1166887"/>
                  <a:gd name="connsiteX282" fmla="*/ 1536232 w 3024845"/>
                  <a:gd name="connsiteY282" fmla="*/ 786887 h 1166887"/>
                  <a:gd name="connsiteX283" fmla="*/ 1536232 w 3024845"/>
                  <a:gd name="connsiteY283" fmla="*/ 756622 h 1166887"/>
                  <a:gd name="connsiteX284" fmla="*/ 1548392 w 3024845"/>
                  <a:gd name="connsiteY284" fmla="*/ 756622 h 1166887"/>
                  <a:gd name="connsiteX285" fmla="*/ 1560552 w 3024845"/>
                  <a:gd name="connsiteY285" fmla="*/ 754461 h 1166887"/>
                  <a:gd name="connsiteX286" fmla="*/ 1564606 w 3024845"/>
                  <a:gd name="connsiteY286" fmla="*/ 756622 h 1166887"/>
                  <a:gd name="connsiteX287" fmla="*/ 1574739 w 3024845"/>
                  <a:gd name="connsiteY287" fmla="*/ 756622 h 1166887"/>
                  <a:gd name="connsiteX288" fmla="*/ 1574739 w 3024845"/>
                  <a:gd name="connsiteY288" fmla="*/ 786887 h 1166887"/>
                  <a:gd name="connsiteX289" fmla="*/ 1582846 w 3024845"/>
                  <a:gd name="connsiteY289" fmla="*/ 786887 h 1166887"/>
                  <a:gd name="connsiteX290" fmla="*/ 1582846 w 3024845"/>
                  <a:gd name="connsiteY290" fmla="*/ 804182 h 1166887"/>
                  <a:gd name="connsiteX291" fmla="*/ 1592182 w 3024845"/>
                  <a:gd name="connsiteY291" fmla="*/ 805087 h 1166887"/>
                  <a:gd name="connsiteX292" fmla="*/ 1605140 w 3024845"/>
                  <a:gd name="connsiteY292" fmla="*/ 805087 h 1166887"/>
                  <a:gd name="connsiteX293" fmla="*/ 1605140 w 3024845"/>
                  <a:gd name="connsiteY293" fmla="*/ 789049 h 1166887"/>
                  <a:gd name="connsiteX294" fmla="*/ 1673096 w 3024845"/>
                  <a:gd name="connsiteY294" fmla="*/ 789049 h 1166887"/>
                  <a:gd name="connsiteX295" fmla="*/ 1673096 w 3024845"/>
                  <a:gd name="connsiteY295" fmla="*/ 703796 h 1166887"/>
                  <a:gd name="connsiteX296" fmla="*/ 1745104 w 3024845"/>
                  <a:gd name="connsiteY296" fmla="*/ 703796 h 1166887"/>
                  <a:gd name="connsiteX297" fmla="*/ 1745104 w 3024845"/>
                  <a:gd name="connsiteY297" fmla="*/ 782564 h 1166887"/>
                  <a:gd name="connsiteX298" fmla="*/ 1747008 w 3024845"/>
                  <a:gd name="connsiteY298" fmla="*/ 782564 h 1166887"/>
                  <a:gd name="connsiteX299" fmla="*/ 1748250 w 3024845"/>
                  <a:gd name="connsiteY299" fmla="*/ 805087 h 1166887"/>
                  <a:gd name="connsiteX300" fmla="*/ 1757926 w 3024845"/>
                  <a:gd name="connsiteY300" fmla="*/ 805087 h 1166887"/>
                  <a:gd name="connsiteX301" fmla="*/ 1759168 w 3024845"/>
                  <a:gd name="connsiteY301" fmla="*/ 782564 h 1166887"/>
                  <a:gd name="connsiteX302" fmla="*/ 1765248 w 3024845"/>
                  <a:gd name="connsiteY302" fmla="*/ 782564 h 1166887"/>
                  <a:gd name="connsiteX303" fmla="*/ 1766490 w 3024845"/>
                  <a:gd name="connsiteY303" fmla="*/ 805087 h 1166887"/>
                  <a:gd name="connsiteX304" fmla="*/ 1817112 w 3024845"/>
                  <a:gd name="connsiteY304" fmla="*/ 805087 h 1166887"/>
                  <a:gd name="connsiteX305" fmla="*/ 1817112 w 3024845"/>
                  <a:gd name="connsiteY305" fmla="*/ 642059 h 1166887"/>
                  <a:gd name="connsiteX306" fmla="*/ 2014439 w 3024845"/>
                  <a:gd name="connsiteY306" fmla="*/ 642059 h 1166887"/>
                  <a:gd name="connsiteX307" fmla="*/ 2014439 w 3024845"/>
                  <a:gd name="connsiteY307" fmla="*/ 805087 h 1166887"/>
                  <a:gd name="connsiteX308" fmla="*/ 2033136 w 3024845"/>
                  <a:gd name="connsiteY308" fmla="*/ 805087 h 1166887"/>
                  <a:gd name="connsiteX309" fmla="*/ 2033136 w 3024845"/>
                  <a:gd name="connsiteY309" fmla="*/ 722394 h 1166887"/>
                  <a:gd name="connsiteX310" fmla="*/ 2128256 w 3024845"/>
                  <a:gd name="connsiteY310" fmla="*/ 722394 h 1166887"/>
                  <a:gd name="connsiteX311" fmla="*/ 2140186 w 3024845"/>
                  <a:gd name="connsiteY311" fmla="*/ 404253 h 1166887"/>
                  <a:gd name="connsiteX312" fmla="*/ 2128026 w 3024845"/>
                  <a:gd name="connsiteY312" fmla="*/ 382635 h 1166887"/>
                  <a:gd name="connsiteX313" fmla="*/ 2121946 w 3024845"/>
                  <a:gd name="connsiteY313" fmla="*/ 378311 h 1166887"/>
                  <a:gd name="connsiteX314" fmla="*/ 2130053 w 3024845"/>
                  <a:gd name="connsiteY314" fmla="*/ 354532 h 1166887"/>
                  <a:gd name="connsiteX315" fmla="*/ 2130053 w 3024845"/>
                  <a:gd name="connsiteY315" fmla="*/ 337238 h 1166887"/>
                  <a:gd name="connsiteX316" fmla="*/ 2144240 w 3024845"/>
                  <a:gd name="connsiteY316" fmla="*/ 337238 h 1166887"/>
                  <a:gd name="connsiteX317" fmla="*/ 2144240 w 3024845"/>
                  <a:gd name="connsiteY317" fmla="*/ 315620 h 1166887"/>
                  <a:gd name="connsiteX318" fmla="*/ 2146266 w 3024845"/>
                  <a:gd name="connsiteY318" fmla="*/ 311296 h 1166887"/>
                  <a:gd name="connsiteX319" fmla="*/ 2146266 w 3024845"/>
                  <a:gd name="connsiteY319" fmla="*/ 233472 h 1166887"/>
                  <a:gd name="connsiteX320" fmla="*/ 2144240 w 3024845"/>
                  <a:gd name="connsiteY320" fmla="*/ 226987 h 1166887"/>
                  <a:gd name="connsiteX321" fmla="*/ 2150320 w 3024845"/>
                  <a:gd name="connsiteY321" fmla="*/ 220501 h 1166887"/>
                  <a:gd name="connsiteX322" fmla="*/ 2150320 w 3024845"/>
                  <a:gd name="connsiteY322" fmla="*/ 162133 h 1166887"/>
                  <a:gd name="connsiteX323" fmla="*/ 2152346 w 3024845"/>
                  <a:gd name="connsiteY323" fmla="*/ 157810 h 1166887"/>
                  <a:gd name="connsiteX324" fmla="*/ 2152346 w 3024845"/>
                  <a:gd name="connsiteY324" fmla="*/ 101604 h 1166887"/>
                  <a:gd name="connsiteX325" fmla="*/ 2154373 w 3024845"/>
                  <a:gd name="connsiteY325" fmla="*/ 82148 h 1166887"/>
                  <a:gd name="connsiteX326" fmla="*/ 2158427 w 3024845"/>
                  <a:gd name="connsiteY326" fmla="*/ 99442 h 1166887"/>
                  <a:gd name="connsiteX327" fmla="*/ 2160453 w 3024845"/>
                  <a:gd name="connsiteY327" fmla="*/ 157810 h 1166887"/>
                  <a:gd name="connsiteX328" fmla="*/ 2162480 w 3024845"/>
                  <a:gd name="connsiteY328" fmla="*/ 220501 h 1166887"/>
                  <a:gd name="connsiteX329" fmla="*/ 2168560 w 3024845"/>
                  <a:gd name="connsiteY329" fmla="*/ 226987 h 1166887"/>
                  <a:gd name="connsiteX330" fmla="*/ 2166533 w 3024845"/>
                  <a:gd name="connsiteY330" fmla="*/ 233472 h 1166887"/>
                  <a:gd name="connsiteX331" fmla="*/ 2166533 w 3024845"/>
                  <a:gd name="connsiteY331" fmla="*/ 311296 h 1166887"/>
                  <a:gd name="connsiteX332" fmla="*/ 2168560 w 3024845"/>
                  <a:gd name="connsiteY332" fmla="*/ 315620 h 1166887"/>
                  <a:gd name="connsiteX333" fmla="*/ 2168560 w 3024845"/>
                  <a:gd name="connsiteY333" fmla="*/ 337238 h 1166887"/>
                  <a:gd name="connsiteX334" fmla="*/ 2182747 w 3024845"/>
                  <a:gd name="connsiteY334" fmla="*/ 337238 h 1166887"/>
                  <a:gd name="connsiteX335" fmla="*/ 2182747 w 3024845"/>
                  <a:gd name="connsiteY335" fmla="*/ 354532 h 1166887"/>
                  <a:gd name="connsiteX336" fmla="*/ 2190854 w 3024845"/>
                  <a:gd name="connsiteY336" fmla="*/ 378311 h 1166887"/>
                  <a:gd name="connsiteX337" fmla="*/ 2184774 w 3024845"/>
                  <a:gd name="connsiteY337" fmla="*/ 382635 h 1166887"/>
                  <a:gd name="connsiteX338" fmla="*/ 2172613 w 3024845"/>
                  <a:gd name="connsiteY338" fmla="*/ 404253 h 1166887"/>
                  <a:gd name="connsiteX339" fmla="*/ 2180720 w 3024845"/>
                  <a:gd name="connsiteY339" fmla="*/ 657181 h 1166887"/>
                  <a:gd name="connsiteX340" fmla="*/ 2245574 w 3024845"/>
                  <a:gd name="connsiteY340" fmla="*/ 657181 h 1166887"/>
                  <a:gd name="connsiteX341" fmla="*/ 2245574 w 3024845"/>
                  <a:gd name="connsiteY341" fmla="*/ 732843 h 1166887"/>
                  <a:gd name="connsiteX342" fmla="*/ 2253681 w 3024845"/>
                  <a:gd name="connsiteY342" fmla="*/ 732843 h 1166887"/>
                  <a:gd name="connsiteX343" fmla="*/ 2255708 w 3024845"/>
                  <a:gd name="connsiteY343" fmla="*/ 726358 h 1166887"/>
                  <a:gd name="connsiteX344" fmla="*/ 2261788 w 3024845"/>
                  <a:gd name="connsiteY344" fmla="*/ 726358 h 1166887"/>
                  <a:gd name="connsiteX345" fmla="*/ 2263815 w 3024845"/>
                  <a:gd name="connsiteY345" fmla="*/ 735005 h 1166887"/>
                  <a:gd name="connsiteX346" fmla="*/ 2275975 w 3024845"/>
                  <a:gd name="connsiteY346" fmla="*/ 735005 h 1166887"/>
                  <a:gd name="connsiteX347" fmla="*/ 2275975 w 3024845"/>
                  <a:gd name="connsiteY347" fmla="*/ 728519 h 1166887"/>
                  <a:gd name="connsiteX348" fmla="*/ 2298268 w 3024845"/>
                  <a:gd name="connsiteY348" fmla="*/ 728519 h 1166887"/>
                  <a:gd name="connsiteX349" fmla="*/ 2298268 w 3024845"/>
                  <a:gd name="connsiteY349" fmla="*/ 735005 h 1166887"/>
                  <a:gd name="connsiteX350" fmla="*/ 2318535 w 3024845"/>
                  <a:gd name="connsiteY350" fmla="*/ 735005 h 1166887"/>
                  <a:gd name="connsiteX351" fmla="*/ 2318535 w 3024845"/>
                  <a:gd name="connsiteY351" fmla="*/ 780402 h 1166887"/>
                  <a:gd name="connsiteX352" fmla="*/ 2332722 w 3024845"/>
                  <a:gd name="connsiteY352" fmla="*/ 780402 h 1166887"/>
                  <a:gd name="connsiteX353" fmla="*/ 2332722 w 3024845"/>
                  <a:gd name="connsiteY353" fmla="*/ 767431 h 1166887"/>
                  <a:gd name="connsiteX354" fmla="*/ 2348936 w 3024845"/>
                  <a:gd name="connsiteY354" fmla="*/ 767431 h 1166887"/>
                  <a:gd name="connsiteX355" fmla="*/ 2348936 w 3024845"/>
                  <a:gd name="connsiteY355" fmla="*/ 588004 h 1166887"/>
                  <a:gd name="connsiteX356" fmla="*/ 2355016 w 3024845"/>
                  <a:gd name="connsiteY356" fmla="*/ 581518 h 1166887"/>
                  <a:gd name="connsiteX357" fmla="*/ 2427977 w 3024845"/>
                  <a:gd name="connsiteY357" fmla="*/ 581518 h 1166887"/>
                  <a:gd name="connsiteX358" fmla="*/ 2427977 w 3024845"/>
                  <a:gd name="connsiteY358" fmla="*/ 590166 h 1166887"/>
                  <a:gd name="connsiteX359" fmla="*/ 2438110 w 3024845"/>
                  <a:gd name="connsiteY359" fmla="*/ 590166 h 1166887"/>
                  <a:gd name="connsiteX360" fmla="*/ 2438110 w 3024845"/>
                  <a:gd name="connsiteY360" fmla="*/ 704740 h 1166887"/>
                  <a:gd name="connsiteX361" fmla="*/ 2460404 w 3024845"/>
                  <a:gd name="connsiteY361" fmla="*/ 704740 h 1166887"/>
                  <a:gd name="connsiteX362" fmla="*/ 2460404 w 3024845"/>
                  <a:gd name="connsiteY362" fmla="*/ 637725 h 1166887"/>
                  <a:gd name="connsiteX363" fmla="*/ 2486751 w 3024845"/>
                  <a:gd name="connsiteY363" fmla="*/ 637725 h 1166887"/>
                  <a:gd name="connsiteX364" fmla="*/ 2490804 w 3024845"/>
                  <a:gd name="connsiteY364" fmla="*/ 633401 h 1166887"/>
                  <a:gd name="connsiteX365" fmla="*/ 2498911 w 3024845"/>
                  <a:gd name="connsiteY365" fmla="*/ 633401 h 1166887"/>
                  <a:gd name="connsiteX366" fmla="*/ 2502964 w 3024845"/>
                  <a:gd name="connsiteY366" fmla="*/ 637725 h 1166887"/>
                  <a:gd name="connsiteX367" fmla="*/ 2525258 w 3024845"/>
                  <a:gd name="connsiteY367" fmla="*/ 637725 h 1166887"/>
                  <a:gd name="connsiteX368" fmla="*/ 2525258 w 3024845"/>
                  <a:gd name="connsiteY368" fmla="*/ 520989 h 1166887"/>
                  <a:gd name="connsiteX369" fmla="*/ 2582005 w 3024845"/>
                  <a:gd name="connsiteY369" fmla="*/ 510180 h 1166887"/>
                  <a:gd name="connsiteX370" fmla="*/ 2582005 w 3024845"/>
                  <a:gd name="connsiteY370" fmla="*/ 511261 h 1166887"/>
                  <a:gd name="connsiteX371" fmla="*/ 2582005 w 3024845"/>
                  <a:gd name="connsiteY371" fmla="*/ 518827 h 1166887"/>
                  <a:gd name="connsiteX372" fmla="*/ 2608352 w 3024845"/>
                  <a:gd name="connsiteY372" fmla="*/ 518827 h 1166887"/>
                  <a:gd name="connsiteX373" fmla="*/ 2608352 w 3024845"/>
                  <a:gd name="connsiteY373" fmla="*/ 773917 h 1166887"/>
                  <a:gd name="connsiteX374" fmla="*/ 2630646 w 3024845"/>
                  <a:gd name="connsiteY374" fmla="*/ 773917 h 1166887"/>
                  <a:gd name="connsiteX375" fmla="*/ 2630646 w 3024845"/>
                  <a:gd name="connsiteY375" fmla="*/ 769593 h 1166887"/>
                  <a:gd name="connsiteX376" fmla="*/ 2642806 w 3024845"/>
                  <a:gd name="connsiteY376" fmla="*/ 769593 h 1166887"/>
                  <a:gd name="connsiteX377" fmla="*/ 2642806 w 3024845"/>
                  <a:gd name="connsiteY377" fmla="*/ 773917 h 1166887"/>
                  <a:gd name="connsiteX378" fmla="*/ 2667126 w 3024845"/>
                  <a:gd name="connsiteY378" fmla="*/ 773917 h 1166887"/>
                  <a:gd name="connsiteX379" fmla="*/ 2667126 w 3024845"/>
                  <a:gd name="connsiteY379" fmla="*/ 760946 h 1166887"/>
                  <a:gd name="connsiteX380" fmla="*/ 2695500 w 3024845"/>
                  <a:gd name="connsiteY380" fmla="*/ 760946 h 1166887"/>
                  <a:gd name="connsiteX381" fmla="*/ 2707660 w 3024845"/>
                  <a:gd name="connsiteY381" fmla="*/ 756622 h 1166887"/>
                  <a:gd name="connsiteX382" fmla="*/ 2727927 w 3024845"/>
                  <a:gd name="connsiteY382" fmla="*/ 760946 h 1166887"/>
                  <a:gd name="connsiteX383" fmla="*/ 2727927 w 3024845"/>
                  <a:gd name="connsiteY383" fmla="*/ 743652 h 1166887"/>
                  <a:gd name="connsiteX384" fmla="*/ 2736034 w 3024845"/>
                  <a:gd name="connsiteY384" fmla="*/ 743652 h 1166887"/>
                  <a:gd name="connsiteX385" fmla="*/ 2736034 w 3024845"/>
                  <a:gd name="connsiteY385" fmla="*/ 730681 h 1166887"/>
                  <a:gd name="connsiteX386" fmla="*/ 2792781 w 3024845"/>
                  <a:gd name="connsiteY386" fmla="*/ 730681 h 1166887"/>
                  <a:gd name="connsiteX387" fmla="*/ 2792781 w 3024845"/>
                  <a:gd name="connsiteY387" fmla="*/ 700416 h 1166887"/>
                  <a:gd name="connsiteX388" fmla="*/ 2811021 w 3024845"/>
                  <a:gd name="connsiteY388" fmla="*/ 700416 h 1166887"/>
                  <a:gd name="connsiteX389" fmla="*/ 2811021 w 3024845"/>
                  <a:gd name="connsiteY389" fmla="*/ 693931 h 1166887"/>
                  <a:gd name="connsiteX390" fmla="*/ 2823181 w 3024845"/>
                  <a:gd name="connsiteY390" fmla="*/ 693931 h 1166887"/>
                  <a:gd name="connsiteX391" fmla="*/ 2823181 w 3024845"/>
                  <a:gd name="connsiteY391" fmla="*/ 700416 h 1166887"/>
                  <a:gd name="connsiteX392" fmla="*/ 2839395 w 3024845"/>
                  <a:gd name="connsiteY392" fmla="*/ 700416 h 1166887"/>
                  <a:gd name="connsiteX393" fmla="*/ 2839395 w 3024845"/>
                  <a:gd name="connsiteY393" fmla="*/ 750137 h 1166887"/>
                  <a:gd name="connsiteX394" fmla="*/ 2871822 w 3024845"/>
                  <a:gd name="connsiteY394" fmla="*/ 750137 h 1166887"/>
                  <a:gd name="connsiteX395" fmla="*/ 2871822 w 3024845"/>
                  <a:gd name="connsiteY395" fmla="*/ 724196 h 1166887"/>
                  <a:gd name="connsiteX396" fmla="*/ 2910329 w 3024845"/>
                  <a:gd name="connsiteY396" fmla="*/ 724196 h 1166887"/>
                  <a:gd name="connsiteX397" fmla="*/ 2910329 w 3024845"/>
                  <a:gd name="connsiteY397" fmla="*/ 693931 h 1166887"/>
                  <a:gd name="connsiteX398" fmla="*/ 2958970 w 3024845"/>
                  <a:gd name="connsiteY398" fmla="*/ 693931 h 1166887"/>
                  <a:gd name="connsiteX399" fmla="*/ 2958970 w 3024845"/>
                  <a:gd name="connsiteY399" fmla="*/ 805087 h 1166887"/>
                  <a:gd name="connsiteX400" fmla="*/ 2958970 w 3024845"/>
                  <a:gd name="connsiteY400" fmla="*/ 818866 h 1166887"/>
                  <a:gd name="connsiteX401" fmla="*/ 3024845 w 3024845"/>
                  <a:gd name="connsiteY401" fmla="*/ 818866 h 1166887"/>
                  <a:gd name="connsiteX402" fmla="*/ 3024845 w 3024845"/>
                  <a:gd name="connsiteY402" fmla="*/ 1160647 h 1166887"/>
                  <a:gd name="connsiteX403" fmla="*/ 145862 w 3024845"/>
                  <a:gd name="connsiteY403" fmla="*/ 1160647 h 1166887"/>
                  <a:gd name="connsiteX404" fmla="*/ 2054 w 3024845"/>
                  <a:gd name="connsiteY404" fmla="*/ 1166887 h 1166887"/>
                  <a:gd name="connsiteX405" fmla="*/ 0 w 3024845"/>
                  <a:gd name="connsiteY405" fmla="*/ 724196 h 1166887"/>
                  <a:gd name="connsiteX406" fmla="*/ 20267 w 3024845"/>
                  <a:gd name="connsiteY406" fmla="*/ 724196 h 1166887"/>
                  <a:gd name="connsiteX407" fmla="*/ 20774 w 3024845"/>
                  <a:gd name="connsiteY407" fmla="*/ 723115 h 1166887"/>
                  <a:gd name="connsiteX408" fmla="*/ 24320 w 3024845"/>
                  <a:gd name="connsiteY408" fmla="*/ 715549 h 1166887"/>
                  <a:gd name="connsiteX409" fmla="*/ 26094 w 3024845"/>
                  <a:gd name="connsiteY409" fmla="*/ 715819 h 1166887"/>
                  <a:gd name="connsiteX410" fmla="*/ 38507 w 3024845"/>
                  <a:gd name="connsiteY410" fmla="*/ 717710 h 1166887"/>
                  <a:gd name="connsiteX411" fmla="*/ 39014 w 3024845"/>
                  <a:gd name="connsiteY411" fmla="*/ 719062 h 1166887"/>
                  <a:gd name="connsiteX412" fmla="*/ 42560 w 3024845"/>
                  <a:gd name="connsiteY412" fmla="*/ 728519 h 1166887"/>
                  <a:gd name="connsiteX413" fmla="*/ 68907 w 3024845"/>
                  <a:gd name="connsiteY413" fmla="*/ 730681 h 1166887"/>
                  <a:gd name="connsiteX414" fmla="*/ 68907 w 3024845"/>
                  <a:gd name="connsiteY414" fmla="*/ 607460 h 1166887"/>
                  <a:gd name="connsiteX415" fmla="*/ 70934 w 3024845"/>
                  <a:gd name="connsiteY415" fmla="*/ 607460 h 1166887"/>
                  <a:gd name="connsiteX416" fmla="*/ 85121 w 3024845"/>
                  <a:gd name="connsiteY416" fmla="*/ 607460 h 1166887"/>
                  <a:gd name="connsiteX417" fmla="*/ 85121 w 3024845"/>
                  <a:gd name="connsiteY417" fmla="*/ 471268 h 1166887"/>
                  <a:gd name="connsiteX418" fmla="*/ 86894 w 3024845"/>
                  <a:gd name="connsiteY418" fmla="*/ 471268 h 1166887"/>
                  <a:gd name="connsiteX419" fmla="*/ 99308 w 3024845"/>
                  <a:gd name="connsiteY419" fmla="*/ 471268 h 1166887"/>
                  <a:gd name="connsiteX420" fmla="*/ 99308 w 3024845"/>
                  <a:gd name="connsiteY420" fmla="*/ 356694 h 1166887"/>
                  <a:gd name="connsiteX421" fmla="*/ 103361 w 3024845"/>
                  <a:gd name="connsiteY421" fmla="*/ 328590 h 1166887"/>
                  <a:gd name="connsiteX422" fmla="*/ 105388 w 3024845"/>
                  <a:gd name="connsiteY422" fmla="*/ 328590 h 1166887"/>
                  <a:gd name="connsiteX423" fmla="*/ 119575 w 3024845"/>
                  <a:gd name="connsiteY423" fmla="*/ 328590 h 1166887"/>
                  <a:gd name="connsiteX424" fmla="*/ 156055 w 3024845"/>
                  <a:gd name="connsiteY424" fmla="*/ 246443 h 1166887"/>
                  <a:gd name="connsiteX425" fmla="*/ 160109 w 3024845"/>
                  <a:gd name="connsiteY425" fmla="*/ 0 h 1166887"/>
                  <a:gd name="connsiteX0" fmla="*/ 160109 w 3024845"/>
                  <a:gd name="connsiteY0" fmla="*/ 0 h 1160647"/>
                  <a:gd name="connsiteX1" fmla="*/ 162135 w 3024845"/>
                  <a:gd name="connsiteY1" fmla="*/ 246443 h 1160647"/>
                  <a:gd name="connsiteX2" fmla="*/ 200642 w 3024845"/>
                  <a:gd name="connsiteY2" fmla="*/ 326429 h 1160647"/>
                  <a:gd name="connsiteX3" fmla="*/ 202669 w 3024845"/>
                  <a:gd name="connsiteY3" fmla="*/ 326429 h 1160647"/>
                  <a:gd name="connsiteX4" fmla="*/ 216856 w 3024845"/>
                  <a:gd name="connsiteY4" fmla="*/ 326429 h 1160647"/>
                  <a:gd name="connsiteX5" fmla="*/ 216856 w 3024845"/>
                  <a:gd name="connsiteY5" fmla="*/ 350208 h 1160647"/>
                  <a:gd name="connsiteX6" fmla="*/ 217363 w 3024845"/>
                  <a:gd name="connsiteY6" fmla="*/ 351019 h 1160647"/>
                  <a:gd name="connsiteX7" fmla="*/ 220909 w 3024845"/>
                  <a:gd name="connsiteY7" fmla="*/ 356694 h 1160647"/>
                  <a:gd name="connsiteX8" fmla="*/ 220909 w 3024845"/>
                  <a:gd name="connsiteY8" fmla="*/ 471268 h 1160647"/>
                  <a:gd name="connsiteX9" fmla="*/ 223189 w 3024845"/>
                  <a:gd name="connsiteY9" fmla="*/ 471268 h 1160647"/>
                  <a:gd name="connsiteX10" fmla="*/ 239150 w 3024845"/>
                  <a:gd name="connsiteY10" fmla="*/ 471268 h 1160647"/>
                  <a:gd name="connsiteX11" fmla="*/ 239150 w 3024845"/>
                  <a:gd name="connsiteY11" fmla="*/ 611783 h 1160647"/>
                  <a:gd name="connsiteX12" fmla="*/ 240670 w 3024845"/>
                  <a:gd name="connsiteY12" fmla="*/ 611513 h 1160647"/>
                  <a:gd name="connsiteX13" fmla="*/ 251310 w 3024845"/>
                  <a:gd name="connsiteY13" fmla="*/ 609622 h 1160647"/>
                  <a:gd name="connsiteX14" fmla="*/ 249283 w 3024845"/>
                  <a:gd name="connsiteY14" fmla="*/ 698254 h 1160647"/>
                  <a:gd name="connsiteX15" fmla="*/ 250803 w 3024845"/>
                  <a:gd name="connsiteY15" fmla="*/ 698525 h 1160647"/>
                  <a:gd name="connsiteX16" fmla="*/ 261443 w 3024845"/>
                  <a:gd name="connsiteY16" fmla="*/ 700416 h 1160647"/>
                  <a:gd name="connsiteX17" fmla="*/ 261696 w 3024845"/>
                  <a:gd name="connsiteY17" fmla="*/ 701227 h 1160647"/>
                  <a:gd name="connsiteX18" fmla="*/ 263470 w 3024845"/>
                  <a:gd name="connsiteY18" fmla="*/ 706902 h 1160647"/>
                  <a:gd name="connsiteX19" fmla="*/ 264230 w 3024845"/>
                  <a:gd name="connsiteY19" fmla="*/ 704470 h 1160647"/>
                  <a:gd name="connsiteX20" fmla="*/ 269550 w 3024845"/>
                  <a:gd name="connsiteY20" fmla="*/ 687446 h 1160647"/>
                  <a:gd name="connsiteX21" fmla="*/ 271323 w 3024845"/>
                  <a:gd name="connsiteY21" fmla="*/ 687446 h 1160647"/>
                  <a:gd name="connsiteX22" fmla="*/ 283737 w 3024845"/>
                  <a:gd name="connsiteY22" fmla="*/ 687446 h 1160647"/>
                  <a:gd name="connsiteX23" fmla="*/ 283737 w 3024845"/>
                  <a:gd name="connsiteY23" fmla="*/ 719872 h 1160647"/>
                  <a:gd name="connsiteX24" fmla="*/ 284750 w 3024845"/>
                  <a:gd name="connsiteY24" fmla="*/ 720413 h 1160647"/>
                  <a:gd name="connsiteX25" fmla="*/ 291844 w 3024845"/>
                  <a:gd name="connsiteY25" fmla="*/ 724196 h 1160647"/>
                  <a:gd name="connsiteX26" fmla="*/ 291844 w 3024845"/>
                  <a:gd name="connsiteY26" fmla="*/ 725547 h 1160647"/>
                  <a:gd name="connsiteX27" fmla="*/ 291844 w 3024845"/>
                  <a:gd name="connsiteY27" fmla="*/ 735005 h 1160647"/>
                  <a:gd name="connsiteX28" fmla="*/ 336431 w 3024845"/>
                  <a:gd name="connsiteY28" fmla="*/ 735005 h 1160647"/>
                  <a:gd name="connsiteX29" fmla="*/ 336431 w 3024845"/>
                  <a:gd name="connsiteY29" fmla="*/ 736086 h 1160647"/>
                  <a:gd name="connsiteX30" fmla="*/ 336431 w 3024845"/>
                  <a:gd name="connsiteY30" fmla="*/ 743652 h 1160647"/>
                  <a:gd name="connsiteX31" fmla="*/ 338457 w 3024845"/>
                  <a:gd name="connsiteY31" fmla="*/ 743652 h 1160647"/>
                  <a:gd name="connsiteX32" fmla="*/ 352644 w 3024845"/>
                  <a:gd name="connsiteY32" fmla="*/ 743652 h 1160647"/>
                  <a:gd name="connsiteX33" fmla="*/ 352644 w 3024845"/>
                  <a:gd name="connsiteY33" fmla="*/ 713387 h 1160647"/>
                  <a:gd name="connsiteX34" fmla="*/ 397231 w 3024845"/>
                  <a:gd name="connsiteY34" fmla="*/ 713387 h 1160647"/>
                  <a:gd name="connsiteX35" fmla="*/ 397231 w 3024845"/>
                  <a:gd name="connsiteY35" fmla="*/ 712036 h 1160647"/>
                  <a:gd name="connsiteX36" fmla="*/ 397231 w 3024845"/>
                  <a:gd name="connsiteY36" fmla="*/ 702578 h 1160647"/>
                  <a:gd name="connsiteX37" fmla="*/ 398245 w 3024845"/>
                  <a:gd name="connsiteY37" fmla="*/ 702578 h 1160647"/>
                  <a:gd name="connsiteX38" fmla="*/ 405338 w 3024845"/>
                  <a:gd name="connsiteY38" fmla="*/ 702578 h 1160647"/>
                  <a:gd name="connsiteX39" fmla="*/ 405338 w 3024845"/>
                  <a:gd name="connsiteY39" fmla="*/ 700687 h 1160647"/>
                  <a:gd name="connsiteX40" fmla="*/ 405338 w 3024845"/>
                  <a:gd name="connsiteY40" fmla="*/ 687446 h 1160647"/>
                  <a:gd name="connsiteX41" fmla="*/ 406098 w 3024845"/>
                  <a:gd name="connsiteY41" fmla="*/ 687446 h 1160647"/>
                  <a:gd name="connsiteX42" fmla="*/ 411418 w 3024845"/>
                  <a:gd name="connsiteY42" fmla="*/ 687446 h 1160647"/>
                  <a:gd name="connsiteX43" fmla="*/ 411418 w 3024845"/>
                  <a:gd name="connsiteY43" fmla="*/ 686365 h 1160647"/>
                  <a:gd name="connsiteX44" fmla="*/ 411418 w 3024845"/>
                  <a:gd name="connsiteY44" fmla="*/ 678798 h 1160647"/>
                  <a:gd name="connsiteX45" fmla="*/ 413445 w 3024845"/>
                  <a:gd name="connsiteY45" fmla="*/ 678798 h 1160647"/>
                  <a:gd name="connsiteX46" fmla="*/ 427632 w 3024845"/>
                  <a:gd name="connsiteY46" fmla="*/ 678798 h 1160647"/>
                  <a:gd name="connsiteX47" fmla="*/ 427632 w 3024845"/>
                  <a:gd name="connsiteY47" fmla="*/ 679879 h 1160647"/>
                  <a:gd name="connsiteX48" fmla="*/ 427632 w 3024845"/>
                  <a:gd name="connsiteY48" fmla="*/ 687446 h 1160647"/>
                  <a:gd name="connsiteX49" fmla="*/ 449925 w 3024845"/>
                  <a:gd name="connsiteY49" fmla="*/ 687446 h 1160647"/>
                  <a:gd name="connsiteX50" fmla="*/ 449925 w 3024845"/>
                  <a:gd name="connsiteY50" fmla="*/ 685554 h 1160647"/>
                  <a:gd name="connsiteX51" fmla="*/ 449925 w 3024845"/>
                  <a:gd name="connsiteY51" fmla="*/ 672313 h 1160647"/>
                  <a:gd name="connsiteX52" fmla="*/ 451699 w 3024845"/>
                  <a:gd name="connsiteY52" fmla="*/ 672313 h 1160647"/>
                  <a:gd name="connsiteX53" fmla="*/ 464112 w 3024845"/>
                  <a:gd name="connsiteY53" fmla="*/ 672313 h 1160647"/>
                  <a:gd name="connsiteX54" fmla="*/ 464112 w 3024845"/>
                  <a:gd name="connsiteY54" fmla="*/ 696093 h 1160647"/>
                  <a:gd name="connsiteX55" fmla="*/ 465126 w 3024845"/>
                  <a:gd name="connsiteY55" fmla="*/ 696093 h 1160647"/>
                  <a:gd name="connsiteX56" fmla="*/ 472219 w 3024845"/>
                  <a:gd name="connsiteY56" fmla="*/ 696093 h 1160647"/>
                  <a:gd name="connsiteX57" fmla="*/ 472219 w 3024845"/>
                  <a:gd name="connsiteY57" fmla="*/ 695012 h 1160647"/>
                  <a:gd name="connsiteX58" fmla="*/ 472219 w 3024845"/>
                  <a:gd name="connsiteY58" fmla="*/ 687446 h 1160647"/>
                  <a:gd name="connsiteX59" fmla="*/ 473992 w 3024845"/>
                  <a:gd name="connsiteY59" fmla="*/ 687446 h 1160647"/>
                  <a:gd name="connsiteX60" fmla="*/ 486406 w 3024845"/>
                  <a:gd name="connsiteY60" fmla="*/ 687446 h 1160647"/>
                  <a:gd name="connsiteX61" fmla="*/ 486406 w 3024845"/>
                  <a:gd name="connsiteY61" fmla="*/ 713387 h 1160647"/>
                  <a:gd name="connsiteX62" fmla="*/ 488433 w 3024845"/>
                  <a:gd name="connsiteY62" fmla="*/ 713387 h 1160647"/>
                  <a:gd name="connsiteX63" fmla="*/ 502619 w 3024845"/>
                  <a:gd name="connsiteY63" fmla="*/ 713387 h 1160647"/>
                  <a:gd name="connsiteX64" fmla="*/ 502619 w 3024845"/>
                  <a:gd name="connsiteY64" fmla="*/ 715008 h 1160647"/>
                  <a:gd name="connsiteX65" fmla="*/ 502619 w 3024845"/>
                  <a:gd name="connsiteY65" fmla="*/ 726358 h 1160647"/>
                  <a:gd name="connsiteX66" fmla="*/ 503379 w 3024845"/>
                  <a:gd name="connsiteY66" fmla="*/ 726358 h 1160647"/>
                  <a:gd name="connsiteX67" fmla="*/ 508700 w 3024845"/>
                  <a:gd name="connsiteY67" fmla="*/ 726358 h 1160647"/>
                  <a:gd name="connsiteX68" fmla="*/ 508700 w 3024845"/>
                  <a:gd name="connsiteY68" fmla="*/ 725547 h 1160647"/>
                  <a:gd name="connsiteX69" fmla="*/ 508700 w 3024845"/>
                  <a:gd name="connsiteY69" fmla="*/ 719872 h 1160647"/>
                  <a:gd name="connsiteX70" fmla="*/ 539100 w 3024845"/>
                  <a:gd name="connsiteY70" fmla="*/ 719872 h 1160647"/>
                  <a:gd name="connsiteX71" fmla="*/ 539100 w 3024845"/>
                  <a:gd name="connsiteY71" fmla="*/ 743652 h 1160647"/>
                  <a:gd name="connsiteX72" fmla="*/ 540113 w 3024845"/>
                  <a:gd name="connsiteY72" fmla="*/ 743652 h 1160647"/>
                  <a:gd name="connsiteX73" fmla="*/ 547207 w 3024845"/>
                  <a:gd name="connsiteY73" fmla="*/ 743652 h 1160647"/>
                  <a:gd name="connsiteX74" fmla="*/ 547207 w 3024845"/>
                  <a:gd name="connsiteY74" fmla="*/ 744733 h 1160647"/>
                  <a:gd name="connsiteX75" fmla="*/ 547207 w 3024845"/>
                  <a:gd name="connsiteY75" fmla="*/ 752299 h 1160647"/>
                  <a:gd name="connsiteX76" fmla="*/ 547967 w 3024845"/>
                  <a:gd name="connsiteY76" fmla="*/ 752299 h 1160647"/>
                  <a:gd name="connsiteX77" fmla="*/ 553287 w 3024845"/>
                  <a:gd name="connsiteY77" fmla="*/ 752299 h 1160647"/>
                  <a:gd name="connsiteX78" fmla="*/ 553287 w 3024845"/>
                  <a:gd name="connsiteY78" fmla="*/ 750137 h 1160647"/>
                  <a:gd name="connsiteX79" fmla="*/ 553287 w 3024845"/>
                  <a:gd name="connsiteY79" fmla="*/ 735005 h 1160647"/>
                  <a:gd name="connsiteX80" fmla="*/ 554300 w 3024845"/>
                  <a:gd name="connsiteY80" fmla="*/ 735005 h 1160647"/>
                  <a:gd name="connsiteX81" fmla="*/ 561394 w 3024845"/>
                  <a:gd name="connsiteY81" fmla="*/ 735005 h 1160647"/>
                  <a:gd name="connsiteX82" fmla="*/ 561394 w 3024845"/>
                  <a:gd name="connsiteY82" fmla="*/ 736086 h 1160647"/>
                  <a:gd name="connsiteX83" fmla="*/ 561394 w 3024845"/>
                  <a:gd name="connsiteY83" fmla="*/ 743652 h 1160647"/>
                  <a:gd name="connsiteX84" fmla="*/ 566714 w 3024845"/>
                  <a:gd name="connsiteY84" fmla="*/ 741659 h 1160647"/>
                  <a:gd name="connsiteX85" fmla="*/ 567474 w 3024845"/>
                  <a:gd name="connsiteY85" fmla="*/ 740679 h 1160647"/>
                  <a:gd name="connsiteX86" fmla="*/ 567474 w 3024845"/>
                  <a:gd name="connsiteY86" fmla="*/ 735005 h 1160647"/>
                  <a:gd name="connsiteX87" fmla="*/ 605981 w 3024845"/>
                  <a:gd name="connsiteY87" fmla="*/ 735005 h 1160647"/>
                  <a:gd name="connsiteX88" fmla="*/ 605981 w 3024845"/>
                  <a:gd name="connsiteY88" fmla="*/ 758784 h 1160647"/>
                  <a:gd name="connsiteX89" fmla="*/ 608007 w 3024845"/>
                  <a:gd name="connsiteY89" fmla="*/ 758784 h 1160647"/>
                  <a:gd name="connsiteX90" fmla="*/ 622194 w 3024845"/>
                  <a:gd name="connsiteY90" fmla="*/ 758784 h 1160647"/>
                  <a:gd name="connsiteX91" fmla="*/ 622194 w 3024845"/>
                  <a:gd name="connsiteY91" fmla="*/ 759865 h 1160647"/>
                  <a:gd name="connsiteX92" fmla="*/ 622194 w 3024845"/>
                  <a:gd name="connsiteY92" fmla="*/ 767431 h 1160647"/>
                  <a:gd name="connsiteX93" fmla="*/ 623968 w 3024845"/>
                  <a:gd name="connsiteY93" fmla="*/ 767431 h 1160647"/>
                  <a:gd name="connsiteX94" fmla="*/ 636381 w 3024845"/>
                  <a:gd name="connsiteY94" fmla="*/ 767431 h 1160647"/>
                  <a:gd name="connsiteX95" fmla="*/ 636381 w 3024845"/>
                  <a:gd name="connsiteY95" fmla="*/ 743652 h 1160647"/>
                  <a:gd name="connsiteX96" fmla="*/ 637394 w 3024845"/>
                  <a:gd name="connsiteY96" fmla="*/ 743652 h 1160647"/>
                  <a:gd name="connsiteX97" fmla="*/ 644488 w 3024845"/>
                  <a:gd name="connsiteY97" fmla="*/ 743652 h 1160647"/>
                  <a:gd name="connsiteX98" fmla="*/ 644488 w 3024845"/>
                  <a:gd name="connsiteY98" fmla="*/ 711225 h 1160647"/>
                  <a:gd name="connsiteX99" fmla="*/ 645501 w 3024845"/>
                  <a:gd name="connsiteY99" fmla="*/ 711225 h 1160647"/>
                  <a:gd name="connsiteX100" fmla="*/ 652595 w 3024845"/>
                  <a:gd name="connsiteY100" fmla="*/ 711225 h 1160647"/>
                  <a:gd name="connsiteX101" fmla="*/ 652595 w 3024845"/>
                  <a:gd name="connsiteY101" fmla="*/ 709334 h 1160647"/>
                  <a:gd name="connsiteX102" fmla="*/ 652595 w 3024845"/>
                  <a:gd name="connsiteY102" fmla="*/ 696093 h 1160647"/>
                  <a:gd name="connsiteX103" fmla="*/ 651328 w 3024845"/>
                  <a:gd name="connsiteY103" fmla="*/ 694471 h 1160647"/>
                  <a:gd name="connsiteX104" fmla="*/ 656648 w 3024845"/>
                  <a:gd name="connsiteY104" fmla="*/ 683122 h 1160647"/>
                  <a:gd name="connsiteX105" fmla="*/ 664755 w 3024845"/>
                  <a:gd name="connsiteY105" fmla="*/ 711225 h 1160647"/>
                  <a:gd name="connsiteX106" fmla="*/ 665515 w 3024845"/>
                  <a:gd name="connsiteY106" fmla="*/ 711225 h 1160647"/>
                  <a:gd name="connsiteX107" fmla="*/ 670835 w 3024845"/>
                  <a:gd name="connsiteY107" fmla="*/ 711225 h 1160647"/>
                  <a:gd name="connsiteX108" fmla="*/ 670835 w 3024845"/>
                  <a:gd name="connsiteY108" fmla="*/ 605298 h 1160647"/>
                  <a:gd name="connsiteX109" fmla="*/ 672355 w 3024845"/>
                  <a:gd name="connsiteY109" fmla="*/ 605298 h 1160647"/>
                  <a:gd name="connsiteX110" fmla="*/ 682995 w 3024845"/>
                  <a:gd name="connsiteY110" fmla="*/ 605298 h 1160647"/>
                  <a:gd name="connsiteX111" fmla="*/ 682995 w 3024845"/>
                  <a:gd name="connsiteY111" fmla="*/ 557739 h 1160647"/>
                  <a:gd name="connsiteX112" fmla="*/ 709342 w 3024845"/>
                  <a:gd name="connsiteY112" fmla="*/ 557739 h 1160647"/>
                  <a:gd name="connsiteX113" fmla="*/ 709342 w 3024845"/>
                  <a:gd name="connsiteY113" fmla="*/ 536121 h 1160647"/>
                  <a:gd name="connsiteX114" fmla="*/ 743796 w 3024845"/>
                  <a:gd name="connsiteY114" fmla="*/ 536121 h 1160647"/>
                  <a:gd name="connsiteX115" fmla="*/ 743796 w 3024845"/>
                  <a:gd name="connsiteY115" fmla="*/ 538553 h 1160647"/>
                  <a:gd name="connsiteX116" fmla="*/ 743796 w 3024845"/>
                  <a:gd name="connsiteY116" fmla="*/ 555577 h 1160647"/>
                  <a:gd name="connsiteX117" fmla="*/ 746076 w 3024845"/>
                  <a:gd name="connsiteY117" fmla="*/ 555577 h 1160647"/>
                  <a:gd name="connsiteX118" fmla="*/ 762036 w 3024845"/>
                  <a:gd name="connsiteY118" fmla="*/ 555577 h 1160647"/>
                  <a:gd name="connsiteX119" fmla="*/ 762036 w 3024845"/>
                  <a:gd name="connsiteY119" fmla="*/ 603136 h 1160647"/>
                  <a:gd name="connsiteX120" fmla="*/ 763049 w 3024845"/>
                  <a:gd name="connsiteY120" fmla="*/ 603136 h 1160647"/>
                  <a:gd name="connsiteX121" fmla="*/ 770143 w 3024845"/>
                  <a:gd name="connsiteY121" fmla="*/ 603136 h 1160647"/>
                  <a:gd name="connsiteX122" fmla="*/ 784330 w 3024845"/>
                  <a:gd name="connsiteY122" fmla="*/ 607460 h 1160647"/>
                  <a:gd name="connsiteX123" fmla="*/ 784330 w 3024845"/>
                  <a:gd name="connsiteY123" fmla="*/ 646372 h 1160647"/>
                  <a:gd name="connsiteX124" fmla="*/ 785343 w 3024845"/>
                  <a:gd name="connsiteY124" fmla="*/ 646372 h 1160647"/>
                  <a:gd name="connsiteX125" fmla="*/ 792436 w 3024845"/>
                  <a:gd name="connsiteY125" fmla="*/ 646372 h 1160647"/>
                  <a:gd name="connsiteX126" fmla="*/ 792436 w 3024845"/>
                  <a:gd name="connsiteY126" fmla="*/ 647993 h 1160647"/>
                  <a:gd name="connsiteX127" fmla="*/ 792436 w 3024845"/>
                  <a:gd name="connsiteY127" fmla="*/ 659342 h 1160647"/>
                  <a:gd name="connsiteX128" fmla="*/ 794463 w 3024845"/>
                  <a:gd name="connsiteY128" fmla="*/ 659342 h 1160647"/>
                  <a:gd name="connsiteX129" fmla="*/ 808650 w 3024845"/>
                  <a:gd name="connsiteY129" fmla="*/ 659342 h 1160647"/>
                  <a:gd name="connsiteX130" fmla="*/ 814730 w 3024845"/>
                  <a:gd name="connsiteY130" fmla="*/ 665828 h 1160647"/>
                  <a:gd name="connsiteX131" fmla="*/ 814730 w 3024845"/>
                  <a:gd name="connsiteY131" fmla="*/ 687446 h 1160647"/>
                  <a:gd name="connsiteX132" fmla="*/ 817010 w 3024845"/>
                  <a:gd name="connsiteY132" fmla="*/ 687446 h 1160647"/>
                  <a:gd name="connsiteX133" fmla="*/ 832970 w 3024845"/>
                  <a:gd name="connsiteY133" fmla="*/ 687446 h 1160647"/>
                  <a:gd name="connsiteX134" fmla="*/ 832970 w 3024845"/>
                  <a:gd name="connsiteY134" fmla="*/ 688526 h 1160647"/>
                  <a:gd name="connsiteX135" fmla="*/ 832970 w 3024845"/>
                  <a:gd name="connsiteY135" fmla="*/ 696093 h 1160647"/>
                  <a:gd name="connsiteX136" fmla="*/ 834237 w 3024845"/>
                  <a:gd name="connsiteY136" fmla="*/ 696093 h 1160647"/>
                  <a:gd name="connsiteX137" fmla="*/ 843104 w 3024845"/>
                  <a:gd name="connsiteY137" fmla="*/ 696093 h 1160647"/>
                  <a:gd name="connsiteX138" fmla="*/ 843104 w 3024845"/>
                  <a:gd name="connsiteY138" fmla="*/ 698254 h 1160647"/>
                  <a:gd name="connsiteX139" fmla="*/ 843104 w 3024845"/>
                  <a:gd name="connsiteY139" fmla="*/ 713387 h 1160647"/>
                  <a:gd name="connsiteX140" fmla="*/ 847157 w 3024845"/>
                  <a:gd name="connsiteY140" fmla="*/ 711495 h 1160647"/>
                  <a:gd name="connsiteX141" fmla="*/ 847157 w 3024845"/>
                  <a:gd name="connsiteY141" fmla="*/ 698254 h 1160647"/>
                  <a:gd name="connsiteX142" fmla="*/ 848170 w 3024845"/>
                  <a:gd name="connsiteY142" fmla="*/ 698254 h 1160647"/>
                  <a:gd name="connsiteX143" fmla="*/ 855264 w 3024845"/>
                  <a:gd name="connsiteY143" fmla="*/ 698254 h 1160647"/>
                  <a:gd name="connsiteX144" fmla="*/ 855264 w 3024845"/>
                  <a:gd name="connsiteY144" fmla="*/ 699876 h 1160647"/>
                  <a:gd name="connsiteX145" fmla="*/ 855264 w 3024845"/>
                  <a:gd name="connsiteY145" fmla="*/ 711225 h 1160647"/>
                  <a:gd name="connsiteX146" fmla="*/ 856024 w 3024845"/>
                  <a:gd name="connsiteY146" fmla="*/ 711225 h 1160647"/>
                  <a:gd name="connsiteX147" fmla="*/ 861344 w 3024845"/>
                  <a:gd name="connsiteY147" fmla="*/ 711225 h 1160647"/>
                  <a:gd name="connsiteX148" fmla="*/ 909984 w 3024845"/>
                  <a:gd name="connsiteY148" fmla="*/ 706902 h 1160647"/>
                  <a:gd name="connsiteX149" fmla="*/ 909984 w 3024845"/>
                  <a:gd name="connsiteY149" fmla="*/ 708253 h 1160647"/>
                  <a:gd name="connsiteX150" fmla="*/ 909984 w 3024845"/>
                  <a:gd name="connsiteY150" fmla="*/ 717710 h 1160647"/>
                  <a:gd name="connsiteX151" fmla="*/ 910744 w 3024845"/>
                  <a:gd name="connsiteY151" fmla="*/ 717710 h 1160647"/>
                  <a:gd name="connsiteX152" fmla="*/ 916065 w 3024845"/>
                  <a:gd name="connsiteY152" fmla="*/ 717710 h 1160647"/>
                  <a:gd name="connsiteX153" fmla="*/ 916065 w 3024845"/>
                  <a:gd name="connsiteY153" fmla="*/ 719872 h 1160647"/>
                  <a:gd name="connsiteX154" fmla="*/ 916065 w 3024845"/>
                  <a:gd name="connsiteY154" fmla="*/ 735005 h 1160647"/>
                  <a:gd name="connsiteX155" fmla="*/ 918091 w 3024845"/>
                  <a:gd name="connsiteY155" fmla="*/ 733654 h 1160647"/>
                  <a:gd name="connsiteX156" fmla="*/ 932278 w 3024845"/>
                  <a:gd name="connsiteY156" fmla="*/ 724196 h 1160647"/>
                  <a:gd name="connsiteX157" fmla="*/ 938358 w 3024845"/>
                  <a:gd name="connsiteY157" fmla="*/ 683122 h 1160647"/>
                  <a:gd name="connsiteX158" fmla="*/ 939118 w 3024845"/>
                  <a:gd name="connsiteY158" fmla="*/ 682852 h 1160647"/>
                  <a:gd name="connsiteX159" fmla="*/ 944438 w 3024845"/>
                  <a:gd name="connsiteY159" fmla="*/ 680960 h 1160647"/>
                  <a:gd name="connsiteX160" fmla="*/ 946465 w 3024845"/>
                  <a:gd name="connsiteY160" fmla="*/ 611783 h 1160647"/>
                  <a:gd name="connsiteX161" fmla="*/ 948492 w 3024845"/>
                  <a:gd name="connsiteY161" fmla="*/ 680960 h 1160647"/>
                  <a:gd name="connsiteX162" fmla="*/ 949252 w 3024845"/>
                  <a:gd name="connsiteY162" fmla="*/ 681230 h 1160647"/>
                  <a:gd name="connsiteX163" fmla="*/ 954572 w 3024845"/>
                  <a:gd name="connsiteY163" fmla="*/ 683122 h 1160647"/>
                  <a:gd name="connsiteX164" fmla="*/ 954572 w 3024845"/>
                  <a:gd name="connsiteY164" fmla="*/ 596651 h 1160647"/>
                  <a:gd name="connsiteX165" fmla="*/ 958625 w 3024845"/>
                  <a:gd name="connsiteY165" fmla="*/ 564224 h 1160647"/>
                  <a:gd name="connsiteX166" fmla="*/ 997132 w 3024845"/>
                  <a:gd name="connsiteY166" fmla="*/ 564224 h 1160647"/>
                  <a:gd name="connsiteX167" fmla="*/ 997132 w 3024845"/>
                  <a:gd name="connsiteY167" fmla="*/ 596651 h 1160647"/>
                  <a:gd name="connsiteX168" fmla="*/ 997892 w 3024845"/>
                  <a:gd name="connsiteY168" fmla="*/ 596651 h 1160647"/>
                  <a:gd name="connsiteX169" fmla="*/ 1003212 w 3024845"/>
                  <a:gd name="connsiteY169" fmla="*/ 596651 h 1160647"/>
                  <a:gd name="connsiteX170" fmla="*/ 1003212 w 3024845"/>
                  <a:gd name="connsiteY170" fmla="*/ 514503 h 1160647"/>
                  <a:gd name="connsiteX171" fmla="*/ 1004986 w 3024845"/>
                  <a:gd name="connsiteY171" fmla="*/ 514503 h 1160647"/>
                  <a:gd name="connsiteX172" fmla="*/ 1017399 w 3024845"/>
                  <a:gd name="connsiteY172" fmla="*/ 514503 h 1160647"/>
                  <a:gd name="connsiteX173" fmla="*/ 1017399 w 3024845"/>
                  <a:gd name="connsiteY173" fmla="*/ 512612 h 1160647"/>
                  <a:gd name="connsiteX174" fmla="*/ 1017399 w 3024845"/>
                  <a:gd name="connsiteY174" fmla="*/ 499371 h 1160647"/>
                  <a:gd name="connsiteX175" fmla="*/ 1039693 w 3024845"/>
                  <a:gd name="connsiteY175" fmla="*/ 499371 h 1160647"/>
                  <a:gd name="connsiteX176" fmla="*/ 1039693 w 3024845"/>
                  <a:gd name="connsiteY176" fmla="*/ 498290 h 1160647"/>
                  <a:gd name="connsiteX177" fmla="*/ 1039693 w 3024845"/>
                  <a:gd name="connsiteY177" fmla="*/ 490724 h 1160647"/>
                  <a:gd name="connsiteX178" fmla="*/ 1041466 w 3024845"/>
                  <a:gd name="connsiteY178" fmla="*/ 490724 h 1160647"/>
                  <a:gd name="connsiteX179" fmla="*/ 1053880 w 3024845"/>
                  <a:gd name="connsiteY179" fmla="*/ 490724 h 1160647"/>
                  <a:gd name="connsiteX180" fmla="*/ 1053880 w 3024845"/>
                  <a:gd name="connsiteY180" fmla="*/ 491805 h 1160647"/>
                  <a:gd name="connsiteX181" fmla="*/ 1053880 w 3024845"/>
                  <a:gd name="connsiteY181" fmla="*/ 499371 h 1160647"/>
                  <a:gd name="connsiteX182" fmla="*/ 1054640 w 3024845"/>
                  <a:gd name="connsiteY182" fmla="*/ 499371 h 1160647"/>
                  <a:gd name="connsiteX183" fmla="*/ 1059960 w 3024845"/>
                  <a:gd name="connsiteY183" fmla="*/ 499371 h 1160647"/>
                  <a:gd name="connsiteX184" fmla="*/ 1070093 w 3024845"/>
                  <a:gd name="connsiteY184" fmla="*/ 495047 h 1160647"/>
                  <a:gd name="connsiteX185" fmla="*/ 1074146 w 3024845"/>
                  <a:gd name="connsiteY185" fmla="*/ 498290 h 1160647"/>
                  <a:gd name="connsiteX186" fmla="*/ 1074146 w 3024845"/>
                  <a:gd name="connsiteY186" fmla="*/ 490724 h 1160647"/>
                  <a:gd name="connsiteX187" fmla="*/ 1076426 w 3024845"/>
                  <a:gd name="connsiteY187" fmla="*/ 490724 h 1160647"/>
                  <a:gd name="connsiteX188" fmla="*/ 1092387 w 3024845"/>
                  <a:gd name="connsiteY188" fmla="*/ 490724 h 1160647"/>
                  <a:gd name="connsiteX189" fmla="*/ 1092387 w 3024845"/>
                  <a:gd name="connsiteY189" fmla="*/ 491805 h 1160647"/>
                  <a:gd name="connsiteX190" fmla="*/ 1092387 w 3024845"/>
                  <a:gd name="connsiteY190" fmla="*/ 499371 h 1160647"/>
                  <a:gd name="connsiteX191" fmla="*/ 1122787 w 3024845"/>
                  <a:gd name="connsiteY191" fmla="*/ 499371 h 1160647"/>
                  <a:gd name="connsiteX192" fmla="*/ 1122787 w 3024845"/>
                  <a:gd name="connsiteY192" fmla="*/ 500992 h 1160647"/>
                  <a:gd name="connsiteX193" fmla="*/ 1122787 w 3024845"/>
                  <a:gd name="connsiteY193" fmla="*/ 512342 h 1160647"/>
                  <a:gd name="connsiteX194" fmla="*/ 1149134 w 3024845"/>
                  <a:gd name="connsiteY194" fmla="*/ 512342 h 1160647"/>
                  <a:gd name="connsiteX195" fmla="*/ 1149134 w 3024845"/>
                  <a:gd name="connsiteY195" fmla="*/ 542606 h 1160647"/>
                  <a:gd name="connsiteX196" fmla="*/ 1149894 w 3024845"/>
                  <a:gd name="connsiteY196" fmla="*/ 542606 h 1160647"/>
                  <a:gd name="connsiteX197" fmla="*/ 1155214 w 3024845"/>
                  <a:gd name="connsiteY197" fmla="*/ 542606 h 1160647"/>
                  <a:gd name="connsiteX198" fmla="*/ 1155214 w 3024845"/>
                  <a:gd name="connsiteY198" fmla="*/ 543687 h 1160647"/>
                  <a:gd name="connsiteX199" fmla="*/ 1155214 w 3024845"/>
                  <a:gd name="connsiteY199" fmla="*/ 551254 h 1160647"/>
                  <a:gd name="connsiteX200" fmla="*/ 1159268 w 3024845"/>
                  <a:gd name="connsiteY200" fmla="*/ 581518 h 1160647"/>
                  <a:gd name="connsiteX201" fmla="*/ 1160028 w 3024845"/>
                  <a:gd name="connsiteY201" fmla="*/ 581518 h 1160647"/>
                  <a:gd name="connsiteX202" fmla="*/ 1165348 w 3024845"/>
                  <a:gd name="connsiteY202" fmla="*/ 581518 h 1160647"/>
                  <a:gd name="connsiteX203" fmla="*/ 1165348 w 3024845"/>
                  <a:gd name="connsiteY203" fmla="*/ 582329 h 1160647"/>
                  <a:gd name="connsiteX204" fmla="*/ 1165348 w 3024845"/>
                  <a:gd name="connsiteY204" fmla="*/ 588004 h 1160647"/>
                  <a:gd name="connsiteX205" fmla="*/ 1166361 w 3024845"/>
                  <a:gd name="connsiteY205" fmla="*/ 588004 h 1160647"/>
                  <a:gd name="connsiteX206" fmla="*/ 1173454 w 3024845"/>
                  <a:gd name="connsiteY206" fmla="*/ 588004 h 1160647"/>
                  <a:gd name="connsiteX207" fmla="*/ 1173454 w 3024845"/>
                  <a:gd name="connsiteY207" fmla="*/ 618269 h 1160647"/>
                  <a:gd name="connsiteX208" fmla="*/ 1175481 w 3024845"/>
                  <a:gd name="connsiteY208" fmla="*/ 618269 h 1160647"/>
                  <a:gd name="connsiteX209" fmla="*/ 1189668 w 3024845"/>
                  <a:gd name="connsiteY209" fmla="*/ 618269 h 1160647"/>
                  <a:gd name="connsiteX210" fmla="*/ 1189668 w 3024845"/>
                  <a:gd name="connsiteY210" fmla="*/ 642048 h 1160647"/>
                  <a:gd name="connsiteX211" fmla="*/ 1191695 w 3024845"/>
                  <a:gd name="connsiteY211" fmla="*/ 643669 h 1160647"/>
                  <a:gd name="connsiteX212" fmla="*/ 1191695 w 3024845"/>
                  <a:gd name="connsiteY212" fmla="*/ 655019 h 1160647"/>
                  <a:gd name="connsiteX213" fmla="*/ 1192455 w 3024845"/>
                  <a:gd name="connsiteY213" fmla="*/ 655019 h 1160647"/>
                  <a:gd name="connsiteX214" fmla="*/ 1197775 w 3024845"/>
                  <a:gd name="connsiteY214" fmla="*/ 655019 h 1160647"/>
                  <a:gd name="connsiteX215" fmla="*/ 1197775 w 3024845"/>
                  <a:gd name="connsiteY215" fmla="*/ 678798 h 1160647"/>
                  <a:gd name="connsiteX216" fmla="*/ 1199041 w 3024845"/>
                  <a:gd name="connsiteY216" fmla="*/ 678798 h 1160647"/>
                  <a:gd name="connsiteX217" fmla="*/ 1207908 w 3024845"/>
                  <a:gd name="connsiteY217" fmla="*/ 678798 h 1160647"/>
                  <a:gd name="connsiteX218" fmla="*/ 1209935 w 3024845"/>
                  <a:gd name="connsiteY218" fmla="*/ 682852 h 1160647"/>
                  <a:gd name="connsiteX219" fmla="*/ 1209935 w 3024845"/>
                  <a:gd name="connsiteY219" fmla="*/ 696093 h 1160647"/>
                  <a:gd name="connsiteX220" fmla="*/ 1211455 w 3024845"/>
                  <a:gd name="connsiteY220" fmla="*/ 694201 h 1160647"/>
                  <a:gd name="connsiteX221" fmla="*/ 1222095 w 3024845"/>
                  <a:gd name="connsiteY221" fmla="*/ 680960 h 1160647"/>
                  <a:gd name="connsiteX222" fmla="*/ 1250469 w 3024845"/>
                  <a:gd name="connsiteY222" fmla="*/ 680960 h 1160647"/>
                  <a:gd name="connsiteX223" fmla="*/ 1250469 w 3024845"/>
                  <a:gd name="connsiteY223" fmla="*/ 767431 h 1160647"/>
                  <a:gd name="connsiteX224" fmla="*/ 1251229 w 3024845"/>
                  <a:gd name="connsiteY224" fmla="*/ 767431 h 1160647"/>
                  <a:gd name="connsiteX225" fmla="*/ 1256549 w 3024845"/>
                  <a:gd name="connsiteY225" fmla="*/ 767431 h 1160647"/>
                  <a:gd name="connsiteX226" fmla="*/ 1257309 w 3024845"/>
                  <a:gd name="connsiteY226" fmla="*/ 766080 h 1160647"/>
                  <a:gd name="connsiteX227" fmla="*/ 1262629 w 3024845"/>
                  <a:gd name="connsiteY227" fmla="*/ 756622 h 1160647"/>
                  <a:gd name="connsiteX228" fmla="*/ 1262629 w 3024845"/>
                  <a:gd name="connsiteY228" fmla="*/ 758514 h 1160647"/>
                  <a:gd name="connsiteX229" fmla="*/ 1262629 w 3024845"/>
                  <a:gd name="connsiteY229" fmla="*/ 771755 h 1160647"/>
                  <a:gd name="connsiteX230" fmla="*/ 1266682 w 3024845"/>
                  <a:gd name="connsiteY230" fmla="*/ 726358 h 1160647"/>
                  <a:gd name="connsiteX231" fmla="*/ 1267442 w 3024845"/>
                  <a:gd name="connsiteY231" fmla="*/ 726358 h 1160647"/>
                  <a:gd name="connsiteX232" fmla="*/ 1272762 w 3024845"/>
                  <a:gd name="connsiteY232" fmla="*/ 726358 h 1160647"/>
                  <a:gd name="connsiteX233" fmla="*/ 1272762 w 3024845"/>
                  <a:gd name="connsiteY233" fmla="*/ 661504 h 1160647"/>
                  <a:gd name="connsiteX234" fmla="*/ 1273776 w 3024845"/>
                  <a:gd name="connsiteY234" fmla="*/ 661504 h 1160647"/>
                  <a:gd name="connsiteX235" fmla="*/ 1280869 w 3024845"/>
                  <a:gd name="connsiteY235" fmla="*/ 661504 h 1160647"/>
                  <a:gd name="connsiteX236" fmla="*/ 1293029 w 3024845"/>
                  <a:gd name="connsiteY236" fmla="*/ 618269 h 1160647"/>
                  <a:gd name="connsiteX237" fmla="*/ 1294296 w 3024845"/>
                  <a:gd name="connsiteY237" fmla="*/ 618269 h 1160647"/>
                  <a:gd name="connsiteX238" fmla="*/ 1303163 w 3024845"/>
                  <a:gd name="connsiteY238" fmla="*/ 618269 h 1160647"/>
                  <a:gd name="connsiteX239" fmla="*/ 1313296 w 3024845"/>
                  <a:gd name="connsiteY239" fmla="*/ 661504 h 1160647"/>
                  <a:gd name="connsiteX240" fmla="*/ 1314309 w 3024845"/>
                  <a:gd name="connsiteY240" fmla="*/ 661504 h 1160647"/>
                  <a:gd name="connsiteX241" fmla="*/ 1321403 w 3024845"/>
                  <a:gd name="connsiteY241" fmla="*/ 661504 h 1160647"/>
                  <a:gd name="connsiteX242" fmla="*/ 1321403 w 3024845"/>
                  <a:gd name="connsiteY242" fmla="*/ 700416 h 1160647"/>
                  <a:gd name="connsiteX243" fmla="*/ 1323176 w 3024845"/>
                  <a:gd name="connsiteY243" fmla="*/ 700416 h 1160647"/>
                  <a:gd name="connsiteX244" fmla="*/ 1335590 w 3024845"/>
                  <a:gd name="connsiteY244" fmla="*/ 700416 h 1160647"/>
                  <a:gd name="connsiteX245" fmla="*/ 1335590 w 3024845"/>
                  <a:gd name="connsiteY245" fmla="*/ 702578 h 1160647"/>
                  <a:gd name="connsiteX246" fmla="*/ 1335590 w 3024845"/>
                  <a:gd name="connsiteY246" fmla="*/ 717710 h 1160647"/>
                  <a:gd name="connsiteX247" fmla="*/ 1339643 w 3024845"/>
                  <a:gd name="connsiteY247" fmla="*/ 715549 h 1160647"/>
                  <a:gd name="connsiteX248" fmla="*/ 1339643 w 3024845"/>
                  <a:gd name="connsiteY248" fmla="*/ 700416 h 1160647"/>
                  <a:gd name="connsiteX249" fmla="*/ 1341163 w 3024845"/>
                  <a:gd name="connsiteY249" fmla="*/ 700416 h 1160647"/>
                  <a:gd name="connsiteX250" fmla="*/ 1351803 w 3024845"/>
                  <a:gd name="connsiteY250" fmla="*/ 700416 h 1160647"/>
                  <a:gd name="connsiteX251" fmla="*/ 1351803 w 3024845"/>
                  <a:gd name="connsiteY251" fmla="*/ 702037 h 1160647"/>
                  <a:gd name="connsiteX252" fmla="*/ 1351803 w 3024845"/>
                  <a:gd name="connsiteY252" fmla="*/ 713387 h 1160647"/>
                  <a:gd name="connsiteX253" fmla="*/ 1382204 w 3024845"/>
                  <a:gd name="connsiteY253" fmla="*/ 713387 h 1160647"/>
                  <a:gd name="connsiteX254" fmla="*/ 1382204 w 3024845"/>
                  <a:gd name="connsiteY254" fmla="*/ 676637 h 1160647"/>
                  <a:gd name="connsiteX255" fmla="*/ 1383470 w 3024845"/>
                  <a:gd name="connsiteY255" fmla="*/ 676637 h 1160647"/>
                  <a:gd name="connsiteX256" fmla="*/ 1392337 w 3024845"/>
                  <a:gd name="connsiteY256" fmla="*/ 676637 h 1160647"/>
                  <a:gd name="connsiteX257" fmla="*/ 1392337 w 3024845"/>
                  <a:gd name="connsiteY257" fmla="*/ 698254 h 1160647"/>
                  <a:gd name="connsiteX258" fmla="*/ 1394364 w 3024845"/>
                  <a:gd name="connsiteY258" fmla="*/ 665828 h 1160647"/>
                  <a:gd name="connsiteX259" fmla="*/ 1416657 w 3024845"/>
                  <a:gd name="connsiteY259" fmla="*/ 665828 h 1160647"/>
                  <a:gd name="connsiteX260" fmla="*/ 1416657 w 3024845"/>
                  <a:gd name="connsiteY260" fmla="*/ 664206 h 1160647"/>
                  <a:gd name="connsiteX261" fmla="*/ 1416657 w 3024845"/>
                  <a:gd name="connsiteY261" fmla="*/ 652857 h 1160647"/>
                  <a:gd name="connsiteX262" fmla="*/ 1417417 w 3024845"/>
                  <a:gd name="connsiteY262" fmla="*/ 652857 h 1160647"/>
                  <a:gd name="connsiteX263" fmla="*/ 1422737 w 3024845"/>
                  <a:gd name="connsiteY263" fmla="*/ 652857 h 1160647"/>
                  <a:gd name="connsiteX264" fmla="*/ 1422737 w 3024845"/>
                  <a:gd name="connsiteY264" fmla="*/ 650966 h 1160647"/>
                  <a:gd name="connsiteX265" fmla="*/ 1422737 w 3024845"/>
                  <a:gd name="connsiteY265" fmla="*/ 637725 h 1160647"/>
                  <a:gd name="connsiteX266" fmla="*/ 1426791 w 3024845"/>
                  <a:gd name="connsiteY266" fmla="*/ 644210 h 1160647"/>
                  <a:gd name="connsiteX267" fmla="*/ 1429071 w 3024845"/>
                  <a:gd name="connsiteY267" fmla="*/ 644210 h 1160647"/>
                  <a:gd name="connsiteX268" fmla="*/ 1445031 w 3024845"/>
                  <a:gd name="connsiteY268" fmla="*/ 644210 h 1160647"/>
                  <a:gd name="connsiteX269" fmla="*/ 1445031 w 3024845"/>
                  <a:gd name="connsiteY269" fmla="*/ 643399 h 1160647"/>
                  <a:gd name="connsiteX270" fmla="*/ 1445031 w 3024845"/>
                  <a:gd name="connsiteY270" fmla="*/ 637725 h 1160647"/>
                  <a:gd name="connsiteX271" fmla="*/ 1445791 w 3024845"/>
                  <a:gd name="connsiteY271" fmla="*/ 637725 h 1160647"/>
                  <a:gd name="connsiteX272" fmla="*/ 1451111 w 3024845"/>
                  <a:gd name="connsiteY272" fmla="*/ 637725 h 1160647"/>
                  <a:gd name="connsiteX273" fmla="*/ 1451111 w 3024845"/>
                  <a:gd name="connsiteY273" fmla="*/ 639076 h 1160647"/>
                  <a:gd name="connsiteX274" fmla="*/ 1451111 w 3024845"/>
                  <a:gd name="connsiteY274" fmla="*/ 648534 h 1160647"/>
                  <a:gd name="connsiteX275" fmla="*/ 1489618 w 3024845"/>
                  <a:gd name="connsiteY275" fmla="*/ 648534 h 1160647"/>
                  <a:gd name="connsiteX276" fmla="*/ 1489618 w 3024845"/>
                  <a:gd name="connsiteY276" fmla="*/ 786887 h 1160647"/>
                  <a:gd name="connsiteX277" fmla="*/ 1491138 w 3024845"/>
                  <a:gd name="connsiteY277" fmla="*/ 786887 h 1160647"/>
                  <a:gd name="connsiteX278" fmla="*/ 1501778 w 3024845"/>
                  <a:gd name="connsiteY278" fmla="*/ 786887 h 1160647"/>
                  <a:gd name="connsiteX279" fmla="*/ 1501778 w 3024845"/>
                  <a:gd name="connsiteY279" fmla="*/ 773917 h 1160647"/>
                  <a:gd name="connsiteX280" fmla="*/ 1505832 w 3024845"/>
                  <a:gd name="connsiteY280" fmla="*/ 773917 h 1160647"/>
                  <a:gd name="connsiteX281" fmla="*/ 1505832 w 3024845"/>
                  <a:gd name="connsiteY281" fmla="*/ 786887 h 1160647"/>
                  <a:gd name="connsiteX282" fmla="*/ 1536232 w 3024845"/>
                  <a:gd name="connsiteY282" fmla="*/ 786887 h 1160647"/>
                  <a:gd name="connsiteX283" fmla="*/ 1536232 w 3024845"/>
                  <a:gd name="connsiteY283" fmla="*/ 756622 h 1160647"/>
                  <a:gd name="connsiteX284" fmla="*/ 1548392 w 3024845"/>
                  <a:gd name="connsiteY284" fmla="*/ 756622 h 1160647"/>
                  <a:gd name="connsiteX285" fmla="*/ 1560552 w 3024845"/>
                  <a:gd name="connsiteY285" fmla="*/ 754461 h 1160647"/>
                  <a:gd name="connsiteX286" fmla="*/ 1564606 w 3024845"/>
                  <a:gd name="connsiteY286" fmla="*/ 756622 h 1160647"/>
                  <a:gd name="connsiteX287" fmla="*/ 1574739 w 3024845"/>
                  <a:gd name="connsiteY287" fmla="*/ 756622 h 1160647"/>
                  <a:gd name="connsiteX288" fmla="*/ 1574739 w 3024845"/>
                  <a:gd name="connsiteY288" fmla="*/ 786887 h 1160647"/>
                  <a:gd name="connsiteX289" fmla="*/ 1582846 w 3024845"/>
                  <a:gd name="connsiteY289" fmla="*/ 786887 h 1160647"/>
                  <a:gd name="connsiteX290" fmla="*/ 1582846 w 3024845"/>
                  <a:gd name="connsiteY290" fmla="*/ 804182 h 1160647"/>
                  <a:gd name="connsiteX291" fmla="*/ 1592182 w 3024845"/>
                  <a:gd name="connsiteY291" fmla="*/ 805087 h 1160647"/>
                  <a:gd name="connsiteX292" fmla="*/ 1605140 w 3024845"/>
                  <a:gd name="connsiteY292" fmla="*/ 805087 h 1160647"/>
                  <a:gd name="connsiteX293" fmla="*/ 1605140 w 3024845"/>
                  <a:gd name="connsiteY293" fmla="*/ 789049 h 1160647"/>
                  <a:gd name="connsiteX294" fmla="*/ 1673096 w 3024845"/>
                  <a:gd name="connsiteY294" fmla="*/ 789049 h 1160647"/>
                  <a:gd name="connsiteX295" fmla="*/ 1673096 w 3024845"/>
                  <a:gd name="connsiteY295" fmla="*/ 703796 h 1160647"/>
                  <a:gd name="connsiteX296" fmla="*/ 1745104 w 3024845"/>
                  <a:gd name="connsiteY296" fmla="*/ 703796 h 1160647"/>
                  <a:gd name="connsiteX297" fmla="*/ 1745104 w 3024845"/>
                  <a:gd name="connsiteY297" fmla="*/ 782564 h 1160647"/>
                  <a:gd name="connsiteX298" fmla="*/ 1747008 w 3024845"/>
                  <a:gd name="connsiteY298" fmla="*/ 782564 h 1160647"/>
                  <a:gd name="connsiteX299" fmla="*/ 1748250 w 3024845"/>
                  <a:gd name="connsiteY299" fmla="*/ 805087 h 1160647"/>
                  <a:gd name="connsiteX300" fmla="*/ 1757926 w 3024845"/>
                  <a:gd name="connsiteY300" fmla="*/ 805087 h 1160647"/>
                  <a:gd name="connsiteX301" fmla="*/ 1759168 w 3024845"/>
                  <a:gd name="connsiteY301" fmla="*/ 782564 h 1160647"/>
                  <a:gd name="connsiteX302" fmla="*/ 1765248 w 3024845"/>
                  <a:gd name="connsiteY302" fmla="*/ 782564 h 1160647"/>
                  <a:gd name="connsiteX303" fmla="*/ 1766490 w 3024845"/>
                  <a:gd name="connsiteY303" fmla="*/ 805087 h 1160647"/>
                  <a:gd name="connsiteX304" fmla="*/ 1817112 w 3024845"/>
                  <a:gd name="connsiteY304" fmla="*/ 805087 h 1160647"/>
                  <a:gd name="connsiteX305" fmla="*/ 1817112 w 3024845"/>
                  <a:gd name="connsiteY305" fmla="*/ 642059 h 1160647"/>
                  <a:gd name="connsiteX306" fmla="*/ 2014439 w 3024845"/>
                  <a:gd name="connsiteY306" fmla="*/ 642059 h 1160647"/>
                  <a:gd name="connsiteX307" fmla="*/ 2014439 w 3024845"/>
                  <a:gd name="connsiteY307" fmla="*/ 805087 h 1160647"/>
                  <a:gd name="connsiteX308" fmla="*/ 2033136 w 3024845"/>
                  <a:gd name="connsiteY308" fmla="*/ 805087 h 1160647"/>
                  <a:gd name="connsiteX309" fmla="*/ 2033136 w 3024845"/>
                  <a:gd name="connsiteY309" fmla="*/ 722394 h 1160647"/>
                  <a:gd name="connsiteX310" fmla="*/ 2128256 w 3024845"/>
                  <a:gd name="connsiteY310" fmla="*/ 722394 h 1160647"/>
                  <a:gd name="connsiteX311" fmla="*/ 2140186 w 3024845"/>
                  <a:gd name="connsiteY311" fmla="*/ 404253 h 1160647"/>
                  <a:gd name="connsiteX312" fmla="*/ 2128026 w 3024845"/>
                  <a:gd name="connsiteY312" fmla="*/ 382635 h 1160647"/>
                  <a:gd name="connsiteX313" fmla="*/ 2121946 w 3024845"/>
                  <a:gd name="connsiteY313" fmla="*/ 378311 h 1160647"/>
                  <a:gd name="connsiteX314" fmla="*/ 2130053 w 3024845"/>
                  <a:gd name="connsiteY314" fmla="*/ 354532 h 1160647"/>
                  <a:gd name="connsiteX315" fmla="*/ 2130053 w 3024845"/>
                  <a:gd name="connsiteY315" fmla="*/ 337238 h 1160647"/>
                  <a:gd name="connsiteX316" fmla="*/ 2144240 w 3024845"/>
                  <a:gd name="connsiteY316" fmla="*/ 337238 h 1160647"/>
                  <a:gd name="connsiteX317" fmla="*/ 2144240 w 3024845"/>
                  <a:gd name="connsiteY317" fmla="*/ 315620 h 1160647"/>
                  <a:gd name="connsiteX318" fmla="*/ 2146266 w 3024845"/>
                  <a:gd name="connsiteY318" fmla="*/ 311296 h 1160647"/>
                  <a:gd name="connsiteX319" fmla="*/ 2146266 w 3024845"/>
                  <a:gd name="connsiteY319" fmla="*/ 233472 h 1160647"/>
                  <a:gd name="connsiteX320" fmla="*/ 2144240 w 3024845"/>
                  <a:gd name="connsiteY320" fmla="*/ 226987 h 1160647"/>
                  <a:gd name="connsiteX321" fmla="*/ 2150320 w 3024845"/>
                  <a:gd name="connsiteY321" fmla="*/ 220501 h 1160647"/>
                  <a:gd name="connsiteX322" fmla="*/ 2150320 w 3024845"/>
                  <a:gd name="connsiteY322" fmla="*/ 162133 h 1160647"/>
                  <a:gd name="connsiteX323" fmla="*/ 2152346 w 3024845"/>
                  <a:gd name="connsiteY323" fmla="*/ 157810 h 1160647"/>
                  <a:gd name="connsiteX324" fmla="*/ 2152346 w 3024845"/>
                  <a:gd name="connsiteY324" fmla="*/ 101604 h 1160647"/>
                  <a:gd name="connsiteX325" fmla="*/ 2154373 w 3024845"/>
                  <a:gd name="connsiteY325" fmla="*/ 82148 h 1160647"/>
                  <a:gd name="connsiteX326" fmla="*/ 2158427 w 3024845"/>
                  <a:gd name="connsiteY326" fmla="*/ 99442 h 1160647"/>
                  <a:gd name="connsiteX327" fmla="*/ 2160453 w 3024845"/>
                  <a:gd name="connsiteY327" fmla="*/ 157810 h 1160647"/>
                  <a:gd name="connsiteX328" fmla="*/ 2162480 w 3024845"/>
                  <a:gd name="connsiteY328" fmla="*/ 220501 h 1160647"/>
                  <a:gd name="connsiteX329" fmla="*/ 2168560 w 3024845"/>
                  <a:gd name="connsiteY329" fmla="*/ 226987 h 1160647"/>
                  <a:gd name="connsiteX330" fmla="*/ 2166533 w 3024845"/>
                  <a:gd name="connsiteY330" fmla="*/ 233472 h 1160647"/>
                  <a:gd name="connsiteX331" fmla="*/ 2166533 w 3024845"/>
                  <a:gd name="connsiteY331" fmla="*/ 311296 h 1160647"/>
                  <a:gd name="connsiteX332" fmla="*/ 2168560 w 3024845"/>
                  <a:gd name="connsiteY332" fmla="*/ 315620 h 1160647"/>
                  <a:gd name="connsiteX333" fmla="*/ 2168560 w 3024845"/>
                  <a:gd name="connsiteY333" fmla="*/ 337238 h 1160647"/>
                  <a:gd name="connsiteX334" fmla="*/ 2182747 w 3024845"/>
                  <a:gd name="connsiteY334" fmla="*/ 337238 h 1160647"/>
                  <a:gd name="connsiteX335" fmla="*/ 2182747 w 3024845"/>
                  <a:gd name="connsiteY335" fmla="*/ 354532 h 1160647"/>
                  <a:gd name="connsiteX336" fmla="*/ 2190854 w 3024845"/>
                  <a:gd name="connsiteY336" fmla="*/ 378311 h 1160647"/>
                  <a:gd name="connsiteX337" fmla="*/ 2184774 w 3024845"/>
                  <a:gd name="connsiteY337" fmla="*/ 382635 h 1160647"/>
                  <a:gd name="connsiteX338" fmla="*/ 2172613 w 3024845"/>
                  <a:gd name="connsiteY338" fmla="*/ 404253 h 1160647"/>
                  <a:gd name="connsiteX339" fmla="*/ 2180720 w 3024845"/>
                  <a:gd name="connsiteY339" fmla="*/ 657181 h 1160647"/>
                  <a:gd name="connsiteX340" fmla="*/ 2245574 w 3024845"/>
                  <a:gd name="connsiteY340" fmla="*/ 657181 h 1160647"/>
                  <a:gd name="connsiteX341" fmla="*/ 2245574 w 3024845"/>
                  <a:gd name="connsiteY341" fmla="*/ 732843 h 1160647"/>
                  <a:gd name="connsiteX342" fmla="*/ 2253681 w 3024845"/>
                  <a:gd name="connsiteY342" fmla="*/ 732843 h 1160647"/>
                  <a:gd name="connsiteX343" fmla="*/ 2255708 w 3024845"/>
                  <a:gd name="connsiteY343" fmla="*/ 726358 h 1160647"/>
                  <a:gd name="connsiteX344" fmla="*/ 2261788 w 3024845"/>
                  <a:gd name="connsiteY344" fmla="*/ 726358 h 1160647"/>
                  <a:gd name="connsiteX345" fmla="*/ 2263815 w 3024845"/>
                  <a:gd name="connsiteY345" fmla="*/ 735005 h 1160647"/>
                  <a:gd name="connsiteX346" fmla="*/ 2275975 w 3024845"/>
                  <a:gd name="connsiteY346" fmla="*/ 735005 h 1160647"/>
                  <a:gd name="connsiteX347" fmla="*/ 2275975 w 3024845"/>
                  <a:gd name="connsiteY347" fmla="*/ 728519 h 1160647"/>
                  <a:gd name="connsiteX348" fmla="*/ 2298268 w 3024845"/>
                  <a:gd name="connsiteY348" fmla="*/ 728519 h 1160647"/>
                  <a:gd name="connsiteX349" fmla="*/ 2298268 w 3024845"/>
                  <a:gd name="connsiteY349" fmla="*/ 735005 h 1160647"/>
                  <a:gd name="connsiteX350" fmla="*/ 2318535 w 3024845"/>
                  <a:gd name="connsiteY350" fmla="*/ 735005 h 1160647"/>
                  <a:gd name="connsiteX351" fmla="*/ 2318535 w 3024845"/>
                  <a:gd name="connsiteY351" fmla="*/ 780402 h 1160647"/>
                  <a:gd name="connsiteX352" fmla="*/ 2332722 w 3024845"/>
                  <a:gd name="connsiteY352" fmla="*/ 780402 h 1160647"/>
                  <a:gd name="connsiteX353" fmla="*/ 2332722 w 3024845"/>
                  <a:gd name="connsiteY353" fmla="*/ 767431 h 1160647"/>
                  <a:gd name="connsiteX354" fmla="*/ 2348936 w 3024845"/>
                  <a:gd name="connsiteY354" fmla="*/ 767431 h 1160647"/>
                  <a:gd name="connsiteX355" fmla="*/ 2348936 w 3024845"/>
                  <a:gd name="connsiteY355" fmla="*/ 588004 h 1160647"/>
                  <a:gd name="connsiteX356" fmla="*/ 2355016 w 3024845"/>
                  <a:gd name="connsiteY356" fmla="*/ 581518 h 1160647"/>
                  <a:gd name="connsiteX357" fmla="*/ 2427977 w 3024845"/>
                  <a:gd name="connsiteY357" fmla="*/ 581518 h 1160647"/>
                  <a:gd name="connsiteX358" fmla="*/ 2427977 w 3024845"/>
                  <a:gd name="connsiteY358" fmla="*/ 590166 h 1160647"/>
                  <a:gd name="connsiteX359" fmla="*/ 2438110 w 3024845"/>
                  <a:gd name="connsiteY359" fmla="*/ 590166 h 1160647"/>
                  <a:gd name="connsiteX360" fmla="*/ 2438110 w 3024845"/>
                  <a:gd name="connsiteY360" fmla="*/ 704740 h 1160647"/>
                  <a:gd name="connsiteX361" fmla="*/ 2460404 w 3024845"/>
                  <a:gd name="connsiteY361" fmla="*/ 704740 h 1160647"/>
                  <a:gd name="connsiteX362" fmla="*/ 2460404 w 3024845"/>
                  <a:gd name="connsiteY362" fmla="*/ 637725 h 1160647"/>
                  <a:gd name="connsiteX363" fmla="*/ 2486751 w 3024845"/>
                  <a:gd name="connsiteY363" fmla="*/ 637725 h 1160647"/>
                  <a:gd name="connsiteX364" fmla="*/ 2490804 w 3024845"/>
                  <a:gd name="connsiteY364" fmla="*/ 633401 h 1160647"/>
                  <a:gd name="connsiteX365" fmla="*/ 2498911 w 3024845"/>
                  <a:gd name="connsiteY365" fmla="*/ 633401 h 1160647"/>
                  <a:gd name="connsiteX366" fmla="*/ 2502964 w 3024845"/>
                  <a:gd name="connsiteY366" fmla="*/ 637725 h 1160647"/>
                  <a:gd name="connsiteX367" fmla="*/ 2525258 w 3024845"/>
                  <a:gd name="connsiteY367" fmla="*/ 637725 h 1160647"/>
                  <a:gd name="connsiteX368" fmla="*/ 2525258 w 3024845"/>
                  <a:gd name="connsiteY368" fmla="*/ 520989 h 1160647"/>
                  <a:gd name="connsiteX369" fmla="*/ 2582005 w 3024845"/>
                  <a:gd name="connsiteY369" fmla="*/ 510180 h 1160647"/>
                  <a:gd name="connsiteX370" fmla="*/ 2582005 w 3024845"/>
                  <a:gd name="connsiteY370" fmla="*/ 511261 h 1160647"/>
                  <a:gd name="connsiteX371" fmla="*/ 2582005 w 3024845"/>
                  <a:gd name="connsiteY371" fmla="*/ 518827 h 1160647"/>
                  <a:gd name="connsiteX372" fmla="*/ 2608352 w 3024845"/>
                  <a:gd name="connsiteY372" fmla="*/ 518827 h 1160647"/>
                  <a:gd name="connsiteX373" fmla="*/ 2608352 w 3024845"/>
                  <a:gd name="connsiteY373" fmla="*/ 773917 h 1160647"/>
                  <a:gd name="connsiteX374" fmla="*/ 2630646 w 3024845"/>
                  <a:gd name="connsiteY374" fmla="*/ 773917 h 1160647"/>
                  <a:gd name="connsiteX375" fmla="*/ 2630646 w 3024845"/>
                  <a:gd name="connsiteY375" fmla="*/ 769593 h 1160647"/>
                  <a:gd name="connsiteX376" fmla="*/ 2642806 w 3024845"/>
                  <a:gd name="connsiteY376" fmla="*/ 769593 h 1160647"/>
                  <a:gd name="connsiteX377" fmla="*/ 2642806 w 3024845"/>
                  <a:gd name="connsiteY377" fmla="*/ 773917 h 1160647"/>
                  <a:gd name="connsiteX378" fmla="*/ 2667126 w 3024845"/>
                  <a:gd name="connsiteY378" fmla="*/ 773917 h 1160647"/>
                  <a:gd name="connsiteX379" fmla="*/ 2667126 w 3024845"/>
                  <a:gd name="connsiteY379" fmla="*/ 760946 h 1160647"/>
                  <a:gd name="connsiteX380" fmla="*/ 2695500 w 3024845"/>
                  <a:gd name="connsiteY380" fmla="*/ 760946 h 1160647"/>
                  <a:gd name="connsiteX381" fmla="*/ 2707660 w 3024845"/>
                  <a:gd name="connsiteY381" fmla="*/ 756622 h 1160647"/>
                  <a:gd name="connsiteX382" fmla="*/ 2727927 w 3024845"/>
                  <a:gd name="connsiteY382" fmla="*/ 760946 h 1160647"/>
                  <a:gd name="connsiteX383" fmla="*/ 2727927 w 3024845"/>
                  <a:gd name="connsiteY383" fmla="*/ 743652 h 1160647"/>
                  <a:gd name="connsiteX384" fmla="*/ 2736034 w 3024845"/>
                  <a:gd name="connsiteY384" fmla="*/ 743652 h 1160647"/>
                  <a:gd name="connsiteX385" fmla="*/ 2736034 w 3024845"/>
                  <a:gd name="connsiteY385" fmla="*/ 730681 h 1160647"/>
                  <a:gd name="connsiteX386" fmla="*/ 2792781 w 3024845"/>
                  <a:gd name="connsiteY386" fmla="*/ 730681 h 1160647"/>
                  <a:gd name="connsiteX387" fmla="*/ 2792781 w 3024845"/>
                  <a:gd name="connsiteY387" fmla="*/ 700416 h 1160647"/>
                  <a:gd name="connsiteX388" fmla="*/ 2811021 w 3024845"/>
                  <a:gd name="connsiteY388" fmla="*/ 700416 h 1160647"/>
                  <a:gd name="connsiteX389" fmla="*/ 2811021 w 3024845"/>
                  <a:gd name="connsiteY389" fmla="*/ 693931 h 1160647"/>
                  <a:gd name="connsiteX390" fmla="*/ 2823181 w 3024845"/>
                  <a:gd name="connsiteY390" fmla="*/ 693931 h 1160647"/>
                  <a:gd name="connsiteX391" fmla="*/ 2823181 w 3024845"/>
                  <a:gd name="connsiteY391" fmla="*/ 700416 h 1160647"/>
                  <a:gd name="connsiteX392" fmla="*/ 2839395 w 3024845"/>
                  <a:gd name="connsiteY392" fmla="*/ 700416 h 1160647"/>
                  <a:gd name="connsiteX393" fmla="*/ 2839395 w 3024845"/>
                  <a:gd name="connsiteY393" fmla="*/ 750137 h 1160647"/>
                  <a:gd name="connsiteX394" fmla="*/ 2871822 w 3024845"/>
                  <a:gd name="connsiteY394" fmla="*/ 750137 h 1160647"/>
                  <a:gd name="connsiteX395" fmla="*/ 2871822 w 3024845"/>
                  <a:gd name="connsiteY395" fmla="*/ 724196 h 1160647"/>
                  <a:gd name="connsiteX396" fmla="*/ 2910329 w 3024845"/>
                  <a:gd name="connsiteY396" fmla="*/ 724196 h 1160647"/>
                  <a:gd name="connsiteX397" fmla="*/ 2910329 w 3024845"/>
                  <a:gd name="connsiteY397" fmla="*/ 693931 h 1160647"/>
                  <a:gd name="connsiteX398" fmla="*/ 2958970 w 3024845"/>
                  <a:gd name="connsiteY398" fmla="*/ 693931 h 1160647"/>
                  <a:gd name="connsiteX399" fmla="*/ 2958970 w 3024845"/>
                  <a:gd name="connsiteY399" fmla="*/ 805087 h 1160647"/>
                  <a:gd name="connsiteX400" fmla="*/ 2958970 w 3024845"/>
                  <a:gd name="connsiteY400" fmla="*/ 818866 h 1160647"/>
                  <a:gd name="connsiteX401" fmla="*/ 3024845 w 3024845"/>
                  <a:gd name="connsiteY401" fmla="*/ 818866 h 1160647"/>
                  <a:gd name="connsiteX402" fmla="*/ 3024845 w 3024845"/>
                  <a:gd name="connsiteY402" fmla="*/ 1160647 h 1160647"/>
                  <a:gd name="connsiteX403" fmla="*/ 145862 w 3024845"/>
                  <a:gd name="connsiteY403" fmla="*/ 1160647 h 1160647"/>
                  <a:gd name="connsiteX404" fmla="*/ 2054 w 3024845"/>
                  <a:gd name="connsiteY404" fmla="*/ 1158314 h 1160647"/>
                  <a:gd name="connsiteX405" fmla="*/ 0 w 3024845"/>
                  <a:gd name="connsiteY405" fmla="*/ 724196 h 1160647"/>
                  <a:gd name="connsiteX406" fmla="*/ 20267 w 3024845"/>
                  <a:gd name="connsiteY406" fmla="*/ 724196 h 1160647"/>
                  <a:gd name="connsiteX407" fmla="*/ 20774 w 3024845"/>
                  <a:gd name="connsiteY407" fmla="*/ 723115 h 1160647"/>
                  <a:gd name="connsiteX408" fmla="*/ 24320 w 3024845"/>
                  <a:gd name="connsiteY408" fmla="*/ 715549 h 1160647"/>
                  <a:gd name="connsiteX409" fmla="*/ 26094 w 3024845"/>
                  <a:gd name="connsiteY409" fmla="*/ 715819 h 1160647"/>
                  <a:gd name="connsiteX410" fmla="*/ 38507 w 3024845"/>
                  <a:gd name="connsiteY410" fmla="*/ 717710 h 1160647"/>
                  <a:gd name="connsiteX411" fmla="*/ 39014 w 3024845"/>
                  <a:gd name="connsiteY411" fmla="*/ 719062 h 1160647"/>
                  <a:gd name="connsiteX412" fmla="*/ 42560 w 3024845"/>
                  <a:gd name="connsiteY412" fmla="*/ 728519 h 1160647"/>
                  <a:gd name="connsiteX413" fmla="*/ 68907 w 3024845"/>
                  <a:gd name="connsiteY413" fmla="*/ 730681 h 1160647"/>
                  <a:gd name="connsiteX414" fmla="*/ 68907 w 3024845"/>
                  <a:gd name="connsiteY414" fmla="*/ 607460 h 1160647"/>
                  <a:gd name="connsiteX415" fmla="*/ 70934 w 3024845"/>
                  <a:gd name="connsiteY415" fmla="*/ 607460 h 1160647"/>
                  <a:gd name="connsiteX416" fmla="*/ 85121 w 3024845"/>
                  <a:gd name="connsiteY416" fmla="*/ 607460 h 1160647"/>
                  <a:gd name="connsiteX417" fmla="*/ 85121 w 3024845"/>
                  <a:gd name="connsiteY417" fmla="*/ 471268 h 1160647"/>
                  <a:gd name="connsiteX418" fmla="*/ 86894 w 3024845"/>
                  <a:gd name="connsiteY418" fmla="*/ 471268 h 1160647"/>
                  <a:gd name="connsiteX419" fmla="*/ 99308 w 3024845"/>
                  <a:gd name="connsiteY419" fmla="*/ 471268 h 1160647"/>
                  <a:gd name="connsiteX420" fmla="*/ 99308 w 3024845"/>
                  <a:gd name="connsiteY420" fmla="*/ 356694 h 1160647"/>
                  <a:gd name="connsiteX421" fmla="*/ 103361 w 3024845"/>
                  <a:gd name="connsiteY421" fmla="*/ 328590 h 1160647"/>
                  <a:gd name="connsiteX422" fmla="*/ 105388 w 3024845"/>
                  <a:gd name="connsiteY422" fmla="*/ 328590 h 1160647"/>
                  <a:gd name="connsiteX423" fmla="*/ 119575 w 3024845"/>
                  <a:gd name="connsiteY423" fmla="*/ 328590 h 1160647"/>
                  <a:gd name="connsiteX424" fmla="*/ 156055 w 3024845"/>
                  <a:gd name="connsiteY424" fmla="*/ 246443 h 1160647"/>
                  <a:gd name="connsiteX425" fmla="*/ 160109 w 3024845"/>
                  <a:gd name="connsiteY425" fmla="*/ 0 h 1160647"/>
                  <a:gd name="connsiteX0" fmla="*/ 160109 w 3024845"/>
                  <a:gd name="connsiteY0" fmla="*/ 0 h 1160647"/>
                  <a:gd name="connsiteX1" fmla="*/ 162135 w 3024845"/>
                  <a:gd name="connsiteY1" fmla="*/ 246443 h 1160647"/>
                  <a:gd name="connsiteX2" fmla="*/ 200642 w 3024845"/>
                  <a:gd name="connsiteY2" fmla="*/ 326429 h 1160647"/>
                  <a:gd name="connsiteX3" fmla="*/ 202669 w 3024845"/>
                  <a:gd name="connsiteY3" fmla="*/ 326429 h 1160647"/>
                  <a:gd name="connsiteX4" fmla="*/ 216856 w 3024845"/>
                  <a:gd name="connsiteY4" fmla="*/ 326429 h 1160647"/>
                  <a:gd name="connsiteX5" fmla="*/ 216856 w 3024845"/>
                  <a:gd name="connsiteY5" fmla="*/ 350208 h 1160647"/>
                  <a:gd name="connsiteX6" fmla="*/ 217363 w 3024845"/>
                  <a:gd name="connsiteY6" fmla="*/ 351019 h 1160647"/>
                  <a:gd name="connsiteX7" fmla="*/ 220909 w 3024845"/>
                  <a:gd name="connsiteY7" fmla="*/ 356694 h 1160647"/>
                  <a:gd name="connsiteX8" fmla="*/ 220909 w 3024845"/>
                  <a:gd name="connsiteY8" fmla="*/ 471268 h 1160647"/>
                  <a:gd name="connsiteX9" fmla="*/ 223189 w 3024845"/>
                  <a:gd name="connsiteY9" fmla="*/ 471268 h 1160647"/>
                  <a:gd name="connsiteX10" fmla="*/ 239150 w 3024845"/>
                  <a:gd name="connsiteY10" fmla="*/ 471268 h 1160647"/>
                  <a:gd name="connsiteX11" fmla="*/ 239150 w 3024845"/>
                  <a:gd name="connsiteY11" fmla="*/ 611783 h 1160647"/>
                  <a:gd name="connsiteX12" fmla="*/ 240670 w 3024845"/>
                  <a:gd name="connsiteY12" fmla="*/ 611513 h 1160647"/>
                  <a:gd name="connsiteX13" fmla="*/ 251310 w 3024845"/>
                  <a:gd name="connsiteY13" fmla="*/ 609622 h 1160647"/>
                  <a:gd name="connsiteX14" fmla="*/ 249283 w 3024845"/>
                  <a:gd name="connsiteY14" fmla="*/ 698254 h 1160647"/>
                  <a:gd name="connsiteX15" fmla="*/ 250803 w 3024845"/>
                  <a:gd name="connsiteY15" fmla="*/ 698525 h 1160647"/>
                  <a:gd name="connsiteX16" fmla="*/ 261443 w 3024845"/>
                  <a:gd name="connsiteY16" fmla="*/ 700416 h 1160647"/>
                  <a:gd name="connsiteX17" fmla="*/ 261696 w 3024845"/>
                  <a:gd name="connsiteY17" fmla="*/ 701227 h 1160647"/>
                  <a:gd name="connsiteX18" fmla="*/ 263470 w 3024845"/>
                  <a:gd name="connsiteY18" fmla="*/ 706902 h 1160647"/>
                  <a:gd name="connsiteX19" fmla="*/ 264230 w 3024845"/>
                  <a:gd name="connsiteY19" fmla="*/ 704470 h 1160647"/>
                  <a:gd name="connsiteX20" fmla="*/ 269550 w 3024845"/>
                  <a:gd name="connsiteY20" fmla="*/ 687446 h 1160647"/>
                  <a:gd name="connsiteX21" fmla="*/ 271323 w 3024845"/>
                  <a:gd name="connsiteY21" fmla="*/ 687446 h 1160647"/>
                  <a:gd name="connsiteX22" fmla="*/ 283737 w 3024845"/>
                  <a:gd name="connsiteY22" fmla="*/ 687446 h 1160647"/>
                  <a:gd name="connsiteX23" fmla="*/ 283737 w 3024845"/>
                  <a:gd name="connsiteY23" fmla="*/ 719872 h 1160647"/>
                  <a:gd name="connsiteX24" fmla="*/ 284750 w 3024845"/>
                  <a:gd name="connsiteY24" fmla="*/ 720413 h 1160647"/>
                  <a:gd name="connsiteX25" fmla="*/ 291844 w 3024845"/>
                  <a:gd name="connsiteY25" fmla="*/ 724196 h 1160647"/>
                  <a:gd name="connsiteX26" fmla="*/ 291844 w 3024845"/>
                  <a:gd name="connsiteY26" fmla="*/ 725547 h 1160647"/>
                  <a:gd name="connsiteX27" fmla="*/ 291844 w 3024845"/>
                  <a:gd name="connsiteY27" fmla="*/ 735005 h 1160647"/>
                  <a:gd name="connsiteX28" fmla="*/ 336431 w 3024845"/>
                  <a:gd name="connsiteY28" fmla="*/ 735005 h 1160647"/>
                  <a:gd name="connsiteX29" fmla="*/ 336431 w 3024845"/>
                  <a:gd name="connsiteY29" fmla="*/ 736086 h 1160647"/>
                  <a:gd name="connsiteX30" fmla="*/ 336431 w 3024845"/>
                  <a:gd name="connsiteY30" fmla="*/ 743652 h 1160647"/>
                  <a:gd name="connsiteX31" fmla="*/ 338457 w 3024845"/>
                  <a:gd name="connsiteY31" fmla="*/ 743652 h 1160647"/>
                  <a:gd name="connsiteX32" fmla="*/ 352644 w 3024845"/>
                  <a:gd name="connsiteY32" fmla="*/ 743652 h 1160647"/>
                  <a:gd name="connsiteX33" fmla="*/ 352644 w 3024845"/>
                  <a:gd name="connsiteY33" fmla="*/ 713387 h 1160647"/>
                  <a:gd name="connsiteX34" fmla="*/ 397231 w 3024845"/>
                  <a:gd name="connsiteY34" fmla="*/ 713387 h 1160647"/>
                  <a:gd name="connsiteX35" fmla="*/ 397231 w 3024845"/>
                  <a:gd name="connsiteY35" fmla="*/ 712036 h 1160647"/>
                  <a:gd name="connsiteX36" fmla="*/ 397231 w 3024845"/>
                  <a:gd name="connsiteY36" fmla="*/ 702578 h 1160647"/>
                  <a:gd name="connsiteX37" fmla="*/ 398245 w 3024845"/>
                  <a:gd name="connsiteY37" fmla="*/ 702578 h 1160647"/>
                  <a:gd name="connsiteX38" fmla="*/ 405338 w 3024845"/>
                  <a:gd name="connsiteY38" fmla="*/ 702578 h 1160647"/>
                  <a:gd name="connsiteX39" fmla="*/ 405338 w 3024845"/>
                  <a:gd name="connsiteY39" fmla="*/ 700687 h 1160647"/>
                  <a:gd name="connsiteX40" fmla="*/ 405338 w 3024845"/>
                  <a:gd name="connsiteY40" fmla="*/ 687446 h 1160647"/>
                  <a:gd name="connsiteX41" fmla="*/ 406098 w 3024845"/>
                  <a:gd name="connsiteY41" fmla="*/ 687446 h 1160647"/>
                  <a:gd name="connsiteX42" fmla="*/ 411418 w 3024845"/>
                  <a:gd name="connsiteY42" fmla="*/ 687446 h 1160647"/>
                  <a:gd name="connsiteX43" fmla="*/ 411418 w 3024845"/>
                  <a:gd name="connsiteY43" fmla="*/ 686365 h 1160647"/>
                  <a:gd name="connsiteX44" fmla="*/ 411418 w 3024845"/>
                  <a:gd name="connsiteY44" fmla="*/ 678798 h 1160647"/>
                  <a:gd name="connsiteX45" fmla="*/ 413445 w 3024845"/>
                  <a:gd name="connsiteY45" fmla="*/ 678798 h 1160647"/>
                  <a:gd name="connsiteX46" fmla="*/ 427632 w 3024845"/>
                  <a:gd name="connsiteY46" fmla="*/ 678798 h 1160647"/>
                  <a:gd name="connsiteX47" fmla="*/ 427632 w 3024845"/>
                  <a:gd name="connsiteY47" fmla="*/ 679879 h 1160647"/>
                  <a:gd name="connsiteX48" fmla="*/ 427632 w 3024845"/>
                  <a:gd name="connsiteY48" fmla="*/ 687446 h 1160647"/>
                  <a:gd name="connsiteX49" fmla="*/ 449925 w 3024845"/>
                  <a:gd name="connsiteY49" fmla="*/ 687446 h 1160647"/>
                  <a:gd name="connsiteX50" fmla="*/ 449925 w 3024845"/>
                  <a:gd name="connsiteY50" fmla="*/ 685554 h 1160647"/>
                  <a:gd name="connsiteX51" fmla="*/ 449925 w 3024845"/>
                  <a:gd name="connsiteY51" fmla="*/ 672313 h 1160647"/>
                  <a:gd name="connsiteX52" fmla="*/ 451699 w 3024845"/>
                  <a:gd name="connsiteY52" fmla="*/ 672313 h 1160647"/>
                  <a:gd name="connsiteX53" fmla="*/ 464112 w 3024845"/>
                  <a:gd name="connsiteY53" fmla="*/ 672313 h 1160647"/>
                  <a:gd name="connsiteX54" fmla="*/ 464112 w 3024845"/>
                  <a:gd name="connsiteY54" fmla="*/ 696093 h 1160647"/>
                  <a:gd name="connsiteX55" fmla="*/ 465126 w 3024845"/>
                  <a:gd name="connsiteY55" fmla="*/ 696093 h 1160647"/>
                  <a:gd name="connsiteX56" fmla="*/ 472219 w 3024845"/>
                  <a:gd name="connsiteY56" fmla="*/ 696093 h 1160647"/>
                  <a:gd name="connsiteX57" fmla="*/ 472219 w 3024845"/>
                  <a:gd name="connsiteY57" fmla="*/ 695012 h 1160647"/>
                  <a:gd name="connsiteX58" fmla="*/ 472219 w 3024845"/>
                  <a:gd name="connsiteY58" fmla="*/ 687446 h 1160647"/>
                  <a:gd name="connsiteX59" fmla="*/ 473992 w 3024845"/>
                  <a:gd name="connsiteY59" fmla="*/ 687446 h 1160647"/>
                  <a:gd name="connsiteX60" fmla="*/ 486406 w 3024845"/>
                  <a:gd name="connsiteY60" fmla="*/ 687446 h 1160647"/>
                  <a:gd name="connsiteX61" fmla="*/ 486406 w 3024845"/>
                  <a:gd name="connsiteY61" fmla="*/ 713387 h 1160647"/>
                  <a:gd name="connsiteX62" fmla="*/ 488433 w 3024845"/>
                  <a:gd name="connsiteY62" fmla="*/ 713387 h 1160647"/>
                  <a:gd name="connsiteX63" fmla="*/ 502619 w 3024845"/>
                  <a:gd name="connsiteY63" fmla="*/ 713387 h 1160647"/>
                  <a:gd name="connsiteX64" fmla="*/ 502619 w 3024845"/>
                  <a:gd name="connsiteY64" fmla="*/ 715008 h 1160647"/>
                  <a:gd name="connsiteX65" fmla="*/ 502619 w 3024845"/>
                  <a:gd name="connsiteY65" fmla="*/ 726358 h 1160647"/>
                  <a:gd name="connsiteX66" fmla="*/ 503379 w 3024845"/>
                  <a:gd name="connsiteY66" fmla="*/ 726358 h 1160647"/>
                  <a:gd name="connsiteX67" fmla="*/ 508700 w 3024845"/>
                  <a:gd name="connsiteY67" fmla="*/ 726358 h 1160647"/>
                  <a:gd name="connsiteX68" fmla="*/ 508700 w 3024845"/>
                  <a:gd name="connsiteY68" fmla="*/ 725547 h 1160647"/>
                  <a:gd name="connsiteX69" fmla="*/ 508700 w 3024845"/>
                  <a:gd name="connsiteY69" fmla="*/ 719872 h 1160647"/>
                  <a:gd name="connsiteX70" fmla="*/ 539100 w 3024845"/>
                  <a:gd name="connsiteY70" fmla="*/ 719872 h 1160647"/>
                  <a:gd name="connsiteX71" fmla="*/ 539100 w 3024845"/>
                  <a:gd name="connsiteY71" fmla="*/ 743652 h 1160647"/>
                  <a:gd name="connsiteX72" fmla="*/ 540113 w 3024845"/>
                  <a:gd name="connsiteY72" fmla="*/ 743652 h 1160647"/>
                  <a:gd name="connsiteX73" fmla="*/ 547207 w 3024845"/>
                  <a:gd name="connsiteY73" fmla="*/ 743652 h 1160647"/>
                  <a:gd name="connsiteX74" fmla="*/ 547207 w 3024845"/>
                  <a:gd name="connsiteY74" fmla="*/ 744733 h 1160647"/>
                  <a:gd name="connsiteX75" fmla="*/ 547207 w 3024845"/>
                  <a:gd name="connsiteY75" fmla="*/ 752299 h 1160647"/>
                  <a:gd name="connsiteX76" fmla="*/ 547967 w 3024845"/>
                  <a:gd name="connsiteY76" fmla="*/ 752299 h 1160647"/>
                  <a:gd name="connsiteX77" fmla="*/ 553287 w 3024845"/>
                  <a:gd name="connsiteY77" fmla="*/ 752299 h 1160647"/>
                  <a:gd name="connsiteX78" fmla="*/ 553287 w 3024845"/>
                  <a:gd name="connsiteY78" fmla="*/ 750137 h 1160647"/>
                  <a:gd name="connsiteX79" fmla="*/ 553287 w 3024845"/>
                  <a:gd name="connsiteY79" fmla="*/ 735005 h 1160647"/>
                  <a:gd name="connsiteX80" fmla="*/ 554300 w 3024845"/>
                  <a:gd name="connsiteY80" fmla="*/ 735005 h 1160647"/>
                  <a:gd name="connsiteX81" fmla="*/ 561394 w 3024845"/>
                  <a:gd name="connsiteY81" fmla="*/ 735005 h 1160647"/>
                  <a:gd name="connsiteX82" fmla="*/ 561394 w 3024845"/>
                  <a:gd name="connsiteY82" fmla="*/ 736086 h 1160647"/>
                  <a:gd name="connsiteX83" fmla="*/ 561394 w 3024845"/>
                  <a:gd name="connsiteY83" fmla="*/ 743652 h 1160647"/>
                  <a:gd name="connsiteX84" fmla="*/ 566714 w 3024845"/>
                  <a:gd name="connsiteY84" fmla="*/ 741659 h 1160647"/>
                  <a:gd name="connsiteX85" fmla="*/ 567474 w 3024845"/>
                  <a:gd name="connsiteY85" fmla="*/ 740679 h 1160647"/>
                  <a:gd name="connsiteX86" fmla="*/ 567474 w 3024845"/>
                  <a:gd name="connsiteY86" fmla="*/ 735005 h 1160647"/>
                  <a:gd name="connsiteX87" fmla="*/ 605981 w 3024845"/>
                  <a:gd name="connsiteY87" fmla="*/ 735005 h 1160647"/>
                  <a:gd name="connsiteX88" fmla="*/ 605981 w 3024845"/>
                  <a:gd name="connsiteY88" fmla="*/ 758784 h 1160647"/>
                  <a:gd name="connsiteX89" fmla="*/ 608007 w 3024845"/>
                  <a:gd name="connsiteY89" fmla="*/ 758784 h 1160647"/>
                  <a:gd name="connsiteX90" fmla="*/ 622194 w 3024845"/>
                  <a:gd name="connsiteY90" fmla="*/ 758784 h 1160647"/>
                  <a:gd name="connsiteX91" fmla="*/ 622194 w 3024845"/>
                  <a:gd name="connsiteY91" fmla="*/ 759865 h 1160647"/>
                  <a:gd name="connsiteX92" fmla="*/ 622194 w 3024845"/>
                  <a:gd name="connsiteY92" fmla="*/ 767431 h 1160647"/>
                  <a:gd name="connsiteX93" fmla="*/ 623968 w 3024845"/>
                  <a:gd name="connsiteY93" fmla="*/ 767431 h 1160647"/>
                  <a:gd name="connsiteX94" fmla="*/ 636381 w 3024845"/>
                  <a:gd name="connsiteY94" fmla="*/ 767431 h 1160647"/>
                  <a:gd name="connsiteX95" fmla="*/ 636381 w 3024845"/>
                  <a:gd name="connsiteY95" fmla="*/ 743652 h 1160647"/>
                  <a:gd name="connsiteX96" fmla="*/ 637394 w 3024845"/>
                  <a:gd name="connsiteY96" fmla="*/ 743652 h 1160647"/>
                  <a:gd name="connsiteX97" fmla="*/ 644488 w 3024845"/>
                  <a:gd name="connsiteY97" fmla="*/ 743652 h 1160647"/>
                  <a:gd name="connsiteX98" fmla="*/ 644488 w 3024845"/>
                  <a:gd name="connsiteY98" fmla="*/ 711225 h 1160647"/>
                  <a:gd name="connsiteX99" fmla="*/ 645501 w 3024845"/>
                  <a:gd name="connsiteY99" fmla="*/ 711225 h 1160647"/>
                  <a:gd name="connsiteX100" fmla="*/ 652595 w 3024845"/>
                  <a:gd name="connsiteY100" fmla="*/ 711225 h 1160647"/>
                  <a:gd name="connsiteX101" fmla="*/ 652595 w 3024845"/>
                  <a:gd name="connsiteY101" fmla="*/ 709334 h 1160647"/>
                  <a:gd name="connsiteX102" fmla="*/ 652595 w 3024845"/>
                  <a:gd name="connsiteY102" fmla="*/ 696093 h 1160647"/>
                  <a:gd name="connsiteX103" fmla="*/ 651328 w 3024845"/>
                  <a:gd name="connsiteY103" fmla="*/ 694471 h 1160647"/>
                  <a:gd name="connsiteX104" fmla="*/ 656648 w 3024845"/>
                  <a:gd name="connsiteY104" fmla="*/ 683122 h 1160647"/>
                  <a:gd name="connsiteX105" fmla="*/ 664755 w 3024845"/>
                  <a:gd name="connsiteY105" fmla="*/ 711225 h 1160647"/>
                  <a:gd name="connsiteX106" fmla="*/ 665515 w 3024845"/>
                  <a:gd name="connsiteY106" fmla="*/ 711225 h 1160647"/>
                  <a:gd name="connsiteX107" fmla="*/ 670835 w 3024845"/>
                  <a:gd name="connsiteY107" fmla="*/ 711225 h 1160647"/>
                  <a:gd name="connsiteX108" fmla="*/ 670835 w 3024845"/>
                  <a:gd name="connsiteY108" fmla="*/ 605298 h 1160647"/>
                  <a:gd name="connsiteX109" fmla="*/ 672355 w 3024845"/>
                  <a:gd name="connsiteY109" fmla="*/ 605298 h 1160647"/>
                  <a:gd name="connsiteX110" fmla="*/ 682995 w 3024845"/>
                  <a:gd name="connsiteY110" fmla="*/ 605298 h 1160647"/>
                  <a:gd name="connsiteX111" fmla="*/ 682995 w 3024845"/>
                  <a:gd name="connsiteY111" fmla="*/ 557739 h 1160647"/>
                  <a:gd name="connsiteX112" fmla="*/ 709342 w 3024845"/>
                  <a:gd name="connsiteY112" fmla="*/ 557739 h 1160647"/>
                  <a:gd name="connsiteX113" fmla="*/ 709342 w 3024845"/>
                  <a:gd name="connsiteY113" fmla="*/ 536121 h 1160647"/>
                  <a:gd name="connsiteX114" fmla="*/ 743796 w 3024845"/>
                  <a:gd name="connsiteY114" fmla="*/ 536121 h 1160647"/>
                  <a:gd name="connsiteX115" fmla="*/ 743796 w 3024845"/>
                  <a:gd name="connsiteY115" fmla="*/ 538553 h 1160647"/>
                  <a:gd name="connsiteX116" fmla="*/ 743796 w 3024845"/>
                  <a:gd name="connsiteY116" fmla="*/ 555577 h 1160647"/>
                  <a:gd name="connsiteX117" fmla="*/ 746076 w 3024845"/>
                  <a:gd name="connsiteY117" fmla="*/ 555577 h 1160647"/>
                  <a:gd name="connsiteX118" fmla="*/ 762036 w 3024845"/>
                  <a:gd name="connsiteY118" fmla="*/ 555577 h 1160647"/>
                  <a:gd name="connsiteX119" fmla="*/ 762036 w 3024845"/>
                  <a:gd name="connsiteY119" fmla="*/ 603136 h 1160647"/>
                  <a:gd name="connsiteX120" fmla="*/ 763049 w 3024845"/>
                  <a:gd name="connsiteY120" fmla="*/ 603136 h 1160647"/>
                  <a:gd name="connsiteX121" fmla="*/ 770143 w 3024845"/>
                  <a:gd name="connsiteY121" fmla="*/ 603136 h 1160647"/>
                  <a:gd name="connsiteX122" fmla="*/ 784330 w 3024845"/>
                  <a:gd name="connsiteY122" fmla="*/ 607460 h 1160647"/>
                  <a:gd name="connsiteX123" fmla="*/ 784330 w 3024845"/>
                  <a:gd name="connsiteY123" fmla="*/ 646372 h 1160647"/>
                  <a:gd name="connsiteX124" fmla="*/ 785343 w 3024845"/>
                  <a:gd name="connsiteY124" fmla="*/ 646372 h 1160647"/>
                  <a:gd name="connsiteX125" fmla="*/ 792436 w 3024845"/>
                  <a:gd name="connsiteY125" fmla="*/ 646372 h 1160647"/>
                  <a:gd name="connsiteX126" fmla="*/ 792436 w 3024845"/>
                  <a:gd name="connsiteY126" fmla="*/ 647993 h 1160647"/>
                  <a:gd name="connsiteX127" fmla="*/ 792436 w 3024845"/>
                  <a:gd name="connsiteY127" fmla="*/ 659342 h 1160647"/>
                  <a:gd name="connsiteX128" fmla="*/ 794463 w 3024845"/>
                  <a:gd name="connsiteY128" fmla="*/ 659342 h 1160647"/>
                  <a:gd name="connsiteX129" fmla="*/ 808650 w 3024845"/>
                  <a:gd name="connsiteY129" fmla="*/ 659342 h 1160647"/>
                  <a:gd name="connsiteX130" fmla="*/ 814730 w 3024845"/>
                  <a:gd name="connsiteY130" fmla="*/ 665828 h 1160647"/>
                  <a:gd name="connsiteX131" fmla="*/ 814730 w 3024845"/>
                  <a:gd name="connsiteY131" fmla="*/ 687446 h 1160647"/>
                  <a:gd name="connsiteX132" fmla="*/ 817010 w 3024845"/>
                  <a:gd name="connsiteY132" fmla="*/ 687446 h 1160647"/>
                  <a:gd name="connsiteX133" fmla="*/ 832970 w 3024845"/>
                  <a:gd name="connsiteY133" fmla="*/ 687446 h 1160647"/>
                  <a:gd name="connsiteX134" fmla="*/ 832970 w 3024845"/>
                  <a:gd name="connsiteY134" fmla="*/ 688526 h 1160647"/>
                  <a:gd name="connsiteX135" fmla="*/ 832970 w 3024845"/>
                  <a:gd name="connsiteY135" fmla="*/ 696093 h 1160647"/>
                  <a:gd name="connsiteX136" fmla="*/ 834237 w 3024845"/>
                  <a:gd name="connsiteY136" fmla="*/ 696093 h 1160647"/>
                  <a:gd name="connsiteX137" fmla="*/ 843104 w 3024845"/>
                  <a:gd name="connsiteY137" fmla="*/ 696093 h 1160647"/>
                  <a:gd name="connsiteX138" fmla="*/ 843104 w 3024845"/>
                  <a:gd name="connsiteY138" fmla="*/ 698254 h 1160647"/>
                  <a:gd name="connsiteX139" fmla="*/ 843104 w 3024845"/>
                  <a:gd name="connsiteY139" fmla="*/ 713387 h 1160647"/>
                  <a:gd name="connsiteX140" fmla="*/ 847157 w 3024845"/>
                  <a:gd name="connsiteY140" fmla="*/ 711495 h 1160647"/>
                  <a:gd name="connsiteX141" fmla="*/ 847157 w 3024845"/>
                  <a:gd name="connsiteY141" fmla="*/ 698254 h 1160647"/>
                  <a:gd name="connsiteX142" fmla="*/ 848170 w 3024845"/>
                  <a:gd name="connsiteY142" fmla="*/ 698254 h 1160647"/>
                  <a:gd name="connsiteX143" fmla="*/ 855264 w 3024845"/>
                  <a:gd name="connsiteY143" fmla="*/ 698254 h 1160647"/>
                  <a:gd name="connsiteX144" fmla="*/ 855264 w 3024845"/>
                  <a:gd name="connsiteY144" fmla="*/ 699876 h 1160647"/>
                  <a:gd name="connsiteX145" fmla="*/ 855264 w 3024845"/>
                  <a:gd name="connsiteY145" fmla="*/ 711225 h 1160647"/>
                  <a:gd name="connsiteX146" fmla="*/ 856024 w 3024845"/>
                  <a:gd name="connsiteY146" fmla="*/ 711225 h 1160647"/>
                  <a:gd name="connsiteX147" fmla="*/ 861344 w 3024845"/>
                  <a:gd name="connsiteY147" fmla="*/ 711225 h 1160647"/>
                  <a:gd name="connsiteX148" fmla="*/ 909984 w 3024845"/>
                  <a:gd name="connsiteY148" fmla="*/ 706902 h 1160647"/>
                  <a:gd name="connsiteX149" fmla="*/ 909984 w 3024845"/>
                  <a:gd name="connsiteY149" fmla="*/ 708253 h 1160647"/>
                  <a:gd name="connsiteX150" fmla="*/ 909984 w 3024845"/>
                  <a:gd name="connsiteY150" fmla="*/ 717710 h 1160647"/>
                  <a:gd name="connsiteX151" fmla="*/ 910744 w 3024845"/>
                  <a:gd name="connsiteY151" fmla="*/ 717710 h 1160647"/>
                  <a:gd name="connsiteX152" fmla="*/ 916065 w 3024845"/>
                  <a:gd name="connsiteY152" fmla="*/ 717710 h 1160647"/>
                  <a:gd name="connsiteX153" fmla="*/ 916065 w 3024845"/>
                  <a:gd name="connsiteY153" fmla="*/ 719872 h 1160647"/>
                  <a:gd name="connsiteX154" fmla="*/ 916065 w 3024845"/>
                  <a:gd name="connsiteY154" fmla="*/ 735005 h 1160647"/>
                  <a:gd name="connsiteX155" fmla="*/ 918091 w 3024845"/>
                  <a:gd name="connsiteY155" fmla="*/ 733654 h 1160647"/>
                  <a:gd name="connsiteX156" fmla="*/ 932278 w 3024845"/>
                  <a:gd name="connsiteY156" fmla="*/ 724196 h 1160647"/>
                  <a:gd name="connsiteX157" fmla="*/ 938358 w 3024845"/>
                  <a:gd name="connsiteY157" fmla="*/ 683122 h 1160647"/>
                  <a:gd name="connsiteX158" fmla="*/ 939118 w 3024845"/>
                  <a:gd name="connsiteY158" fmla="*/ 682852 h 1160647"/>
                  <a:gd name="connsiteX159" fmla="*/ 944438 w 3024845"/>
                  <a:gd name="connsiteY159" fmla="*/ 680960 h 1160647"/>
                  <a:gd name="connsiteX160" fmla="*/ 946465 w 3024845"/>
                  <a:gd name="connsiteY160" fmla="*/ 611783 h 1160647"/>
                  <a:gd name="connsiteX161" fmla="*/ 948492 w 3024845"/>
                  <a:gd name="connsiteY161" fmla="*/ 680960 h 1160647"/>
                  <a:gd name="connsiteX162" fmla="*/ 949252 w 3024845"/>
                  <a:gd name="connsiteY162" fmla="*/ 681230 h 1160647"/>
                  <a:gd name="connsiteX163" fmla="*/ 954572 w 3024845"/>
                  <a:gd name="connsiteY163" fmla="*/ 683122 h 1160647"/>
                  <a:gd name="connsiteX164" fmla="*/ 954572 w 3024845"/>
                  <a:gd name="connsiteY164" fmla="*/ 596651 h 1160647"/>
                  <a:gd name="connsiteX165" fmla="*/ 958625 w 3024845"/>
                  <a:gd name="connsiteY165" fmla="*/ 564224 h 1160647"/>
                  <a:gd name="connsiteX166" fmla="*/ 997132 w 3024845"/>
                  <a:gd name="connsiteY166" fmla="*/ 564224 h 1160647"/>
                  <a:gd name="connsiteX167" fmla="*/ 997132 w 3024845"/>
                  <a:gd name="connsiteY167" fmla="*/ 596651 h 1160647"/>
                  <a:gd name="connsiteX168" fmla="*/ 997892 w 3024845"/>
                  <a:gd name="connsiteY168" fmla="*/ 596651 h 1160647"/>
                  <a:gd name="connsiteX169" fmla="*/ 1003212 w 3024845"/>
                  <a:gd name="connsiteY169" fmla="*/ 596651 h 1160647"/>
                  <a:gd name="connsiteX170" fmla="*/ 1003212 w 3024845"/>
                  <a:gd name="connsiteY170" fmla="*/ 514503 h 1160647"/>
                  <a:gd name="connsiteX171" fmla="*/ 1004986 w 3024845"/>
                  <a:gd name="connsiteY171" fmla="*/ 514503 h 1160647"/>
                  <a:gd name="connsiteX172" fmla="*/ 1017399 w 3024845"/>
                  <a:gd name="connsiteY172" fmla="*/ 514503 h 1160647"/>
                  <a:gd name="connsiteX173" fmla="*/ 1017399 w 3024845"/>
                  <a:gd name="connsiteY173" fmla="*/ 512612 h 1160647"/>
                  <a:gd name="connsiteX174" fmla="*/ 1017399 w 3024845"/>
                  <a:gd name="connsiteY174" fmla="*/ 499371 h 1160647"/>
                  <a:gd name="connsiteX175" fmla="*/ 1039693 w 3024845"/>
                  <a:gd name="connsiteY175" fmla="*/ 499371 h 1160647"/>
                  <a:gd name="connsiteX176" fmla="*/ 1039693 w 3024845"/>
                  <a:gd name="connsiteY176" fmla="*/ 498290 h 1160647"/>
                  <a:gd name="connsiteX177" fmla="*/ 1039693 w 3024845"/>
                  <a:gd name="connsiteY177" fmla="*/ 490724 h 1160647"/>
                  <a:gd name="connsiteX178" fmla="*/ 1041466 w 3024845"/>
                  <a:gd name="connsiteY178" fmla="*/ 490724 h 1160647"/>
                  <a:gd name="connsiteX179" fmla="*/ 1053880 w 3024845"/>
                  <a:gd name="connsiteY179" fmla="*/ 490724 h 1160647"/>
                  <a:gd name="connsiteX180" fmla="*/ 1053880 w 3024845"/>
                  <a:gd name="connsiteY180" fmla="*/ 491805 h 1160647"/>
                  <a:gd name="connsiteX181" fmla="*/ 1053880 w 3024845"/>
                  <a:gd name="connsiteY181" fmla="*/ 499371 h 1160647"/>
                  <a:gd name="connsiteX182" fmla="*/ 1054640 w 3024845"/>
                  <a:gd name="connsiteY182" fmla="*/ 499371 h 1160647"/>
                  <a:gd name="connsiteX183" fmla="*/ 1059960 w 3024845"/>
                  <a:gd name="connsiteY183" fmla="*/ 499371 h 1160647"/>
                  <a:gd name="connsiteX184" fmla="*/ 1070093 w 3024845"/>
                  <a:gd name="connsiteY184" fmla="*/ 495047 h 1160647"/>
                  <a:gd name="connsiteX185" fmla="*/ 1074146 w 3024845"/>
                  <a:gd name="connsiteY185" fmla="*/ 498290 h 1160647"/>
                  <a:gd name="connsiteX186" fmla="*/ 1074146 w 3024845"/>
                  <a:gd name="connsiteY186" fmla="*/ 490724 h 1160647"/>
                  <a:gd name="connsiteX187" fmla="*/ 1076426 w 3024845"/>
                  <a:gd name="connsiteY187" fmla="*/ 490724 h 1160647"/>
                  <a:gd name="connsiteX188" fmla="*/ 1092387 w 3024845"/>
                  <a:gd name="connsiteY188" fmla="*/ 490724 h 1160647"/>
                  <a:gd name="connsiteX189" fmla="*/ 1092387 w 3024845"/>
                  <a:gd name="connsiteY189" fmla="*/ 491805 h 1160647"/>
                  <a:gd name="connsiteX190" fmla="*/ 1092387 w 3024845"/>
                  <a:gd name="connsiteY190" fmla="*/ 499371 h 1160647"/>
                  <a:gd name="connsiteX191" fmla="*/ 1122787 w 3024845"/>
                  <a:gd name="connsiteY191" fmla="*/ 499371 h 1160647"/>
                  <a:gd name="connsiteX192" fmla="*/ 1122787 w 3024845"/>
                  <a:gd name="connsiteY192" fmla="*/ 500992 h 1160647"/>
                  <a:gd name="connsiteX193" fmla="*/ 1122787 w 3024845"/>
                  <a:gd name="connsiteY193" fmla="*/ 512342 h 1160647"/>
                  <a:gd name="connsiteX194" fmla="*/ 1149134 w 3024845"/>
                  <a:gd name="connsiteY194" fmla="*/ 512342 h 1160647"/>
                  <a:gd name="connsiteX195" fmla="*/ 1149134 w 3024845"/>
                  <a:gd name="connsiteY195" fmla="*/ 542606 h 1160647"/>
                  <a:gd name="connsiteX196" fmla="*/ 1149894 w 3024845"/>
                  <a:gd name="connsiteY196" fmla="*/ 542606 h 1160647"/>
                  <a:gd name="connsiteX197" fmla="*/ 1155214 w 3024845"/>
                  <a:gd name="connsiteY197" fmla="*/ 542606 h 1160647"/>
                  <a:gd name="connsiteX198" fmla="*/ 1155214 w 3024845"/>
                  <a:gd name="connsiteY198" fmla="*/ 543687 h 1160647"/>
                  <a:gd name="connsiteX199" fmla="*/ 1155214 w 3024845"/>
                  <a:gd name="connsiteY199" fmla="*/ 551254 h 1160647"/>
                  <a:gd name="connsiteX200" fmla="*/ 1159268 w 3024845"/>
                  <a:gd name="connsiteY200" fmla="*/ 581518 h 1160647"/>
                  <a:gd name="connsiteX201" fmla="*/ 1160028 w 3024845"/>
                  <a:gd name="connsiteY201" fmla="*/ 581518 h 1160647"/>
                  <a:gd name="connsiteX202" fmla="*/ 1165348 w 3024845"/>
                  <a:gd name="connsiteY202" fmla="*/ 581518 h 1160647"/>
                  <a:gd name="connsiteX203" fmla="*/ 1165348 w 3024845"/>
                  <a:gd name="connsiteY203" fmla="*/ 582329 h 1160647"/>
                  <a:gd name="connsiteX204" fmla="*/ 1165348 w 3024845"/>
                  <a:gd name="connsiteY204" fmla="*/ 588004 h 1160647"/>
                  <a:gd name="connsiteX205" fmla="*/ 1166361 w 3024845"/>
                  <a:gd name="connsiteY205" fmla="*/ 588004 h 1160647"/>
                  <a:gd name="connsiteX206" fmla="*/ 1173454 w 3024845"/>
                  <a:gd name="connsiteY206" fmla="*/ 588004 h 1160647"/>
                  <a:gd name="connsiteX207" fmla="*/ 1173454 w 3024845"/>
                  <a:gd name="connsiteY207" fmla="*/ 618269 h 1160647"/>
                  <a:gd name="connsiteX208" fmla="*/ 1175481 w 3024845"/>
                  <a:gd name="connsiteY208" fmla="*/ 618269 h 1160647"/>
                  <a:gd name="connsiteX209" fmla="*/ 1189668 w 3024845"/>
                  <a:gd name="connsiteY209" fmla="*/ 618269 h 1160647"/>
                  <a:gd name="connsiteX210" fmla="*/ 1189668 w 3024845"/>
                  <a:gd name="connsiteY210" fmla="*/ 642048 h 1160647"/>
                  <a:gd name="connsiteX211" fmla="*/ 1191695 w 3024845"/>
                  <a:gd name="connsiteY211" fmla="*/ 643669 h 1160647"/>
                  <a:gd name="connsiteX212" fmla="*/ 1191695 w 3024845"/>
                  <a:gd name="connsiteY212" fmla="*/ 655019 h 1160647"/>
                  <a:gd name="connsiteX213" fmla="*/ 1192455 w 3024845"/>
                  <a:gd name="connsiteY213" fmla="*/ 655019 h 1160647"/>
                  <a:gd name="connsiteX214" fmla="*/ 1197775 w 3024845"/>
                  <a:gd name="connsiteY214" fmla="*/ 655019 h 1160647"/>
                  <a:gd name="connsiteX215" fmla="*/ 1197775 w 3024845"/>
                  <a:gd name="connsiteY215" fmla="*/ 678798 h 1160647"/>
                  <a:gd name="connsiteX216" fmla="*/ 1199041 w 3024845"/>
                  <a:gd name="connsiteY216" fmla="*/ 678798 h 1160647"/>
                  <a:gd name="connsiteX217" fmla="*/ 1207908 w 3024845"/>
                  <a:gd name="connsiteY217" fmla="*/ 678798 h 1160647"/>
                  <a:gd name="connsiteX218" fmla="*/ 1209935 w 3024845"/>
                  <a:gd name="connsiteY218" fmla="*/ 682852 h 1160647"/>
                  <a:gd name="connsiteX219" fmla="*/ 1209935 w 3024845"/>
                  <a:gd name="connsiteY219" fmla="*/ 696093 h 1160647"/>
                  <a:gd name="connsiteX220" fmla="*/ 1211455 w 3024845"/>
                  <a:gd name="connsiteY220" fmla="*/ 694201 h 1160647"/>
                  <a:gd name="connsiteX221" fmla="*/ 1222095 w 3024845"/>
                  <a:gd name="connsiteY221" fmla="*/ 680960 h 1160647"/>
                  <a:gd name="connsiteX222" fmla="*/ 1250469 w 3024845"/>
                  <a:gd name="connsiteY222" fmla="*/ 680960 h 1160647"/>
                  <a:gd name="connsiteX223" fmla="*/ 1250469 w 3024845"/>
                  <a:gd name="connsiteY223" fmla="*/ 767431 h 1160647"/>
                  <a:gd name="connsiteX224" fmla="*/ 1251229 w 3024845"/>
                  <a:gd name="connsiteY224" fmla="*/ 767431 h 1160647"/>
                  <a:gd name="connsiteX225" fmla="*/ 1256549 w 3024845"/>
                  <a:gd name="connsiteY225" fmla="*/ 767431 h 1160647"/>
                  <a:gd name="connsiteX226" fmla="*/ 1257309 w 3024845"/>
                  <a:gd name="connsiteY226" fmla="*/ 766080 h 1160647"/>
                  <a:gd name="connsiteX227" fmla="*/ 1262629 w 3024845"/>
                  <a:gd name="connsiteY227" fmla="*/ 756622 h 1160647"/>
                  <a:gd name="connsiteX228" fmla="*/ 1262629 w 3024845"/>
                  <a:gd name="connsiteY228" fmla="*/ 758514 h 1160647"/>
                  <a:gd name="connsiteX229" fmla="*/ 1262629 w 3024845"/>
                  <a:gd name="connsiteY229" fmla="*/ 771755 h 1160647"/>
                  <a:gd name="connsiteX230" fmla="*/ 1266682 w 3024845"/>
                  <a:gd name="connsiteY230" fmla="*/ 726358 h 1160647"/>
                  <a:gd name="connsiteX231" fmla="*/ 1267442 w 3024845"/>
                  <a:gd name="connsiteY231" fmla="*/ 726358 h 1160647"/>
                  <a:gd name="connsiteX232" fmla="*/ 1272762 w 3024845"/>
                  <a:gd name="connsiteY232" fmla="*/ 726358 h 1160647"/>
                  <a:gd name="connsiteX233" fmla="*/ 1272762 w 3024845"/>
                  <a:gd name="connsiteY233" fmla="*/ 661504 h 1160647"/>
                  <a:gd name="connsiteX234" fmla="*/ 1273776 w 3024845"/>
                  <a:gd name="connsiteY234" fmla="*/ 661504 h 1160647"/>
                  <a:gd name="connsiteX235" fmla="*/ 1280869 w 3024845"/>
                  <a:gd name="connsiteY235" fmla="*/ 661504 h 1160647"/>
                  <a:gd name="connsiteX236" fmla="*/ 1293029 w 3024845"/>
                  <a:gd name="connsiteY236" fmla="*/ 618269 h 1160647"/>
                  <a:gd name="connsiteX237" fmla="*/ 1294296 w 3024845"/>
                  <a:gd name="connsiteY237" fmla="*/ 618269 h 1160647"/>
                  <a:gd name="connsiteX238" fmla="*/ 1303163 w 3024845"/>
                  <a:gd name="connsiteY238" fmla="*/ 618269 h 1160647"/>
                  <a:gd name="connsiteX239" fmla="*/ 1313296 w 3024845"/>
                  <a:gd name="connsiteY239" fmla="*/ 661504 h 1160647"/>
                  <a:gd name="connsiteX240" fmla="*/ 1314309 w 3024845"/>
                  <a:gd name="connsiteY240" fmla="*/ 661504 h 1160647"/>
                  <a:gd name="connsiteX241" fmla="*/ 1321403 w 3024845"/>
                  <a:gd name="connsiteY241" fmla="*/ 661504 h 1160647"/>
                  <a:gd name="connsiteX242" fmla="*/ 1321403 w 3024845"/>
                  <a:gd name="connsiteY242" fmla="*/ 700416 h 1160647"/>
                  <a:gd name="connsiteX243" fmla="*/ 1323176 w 3024845"/>
                  <a:gd name="connsiteY243" fmla="*/ 700416 h 1160647"/>
                  <a:gd name="connsiteX244" fmla="*/ 1335590 w 3024845"/>
                  <a:gd name="connsiteY244" fmla="*/ 700416 h 1160647"/>
                  <a:gd name="connsiteX245" fmla="*/ 1335590 w 3024845"/>
                  <a:gd name="connsiteY245" fmla="*/ 702578 h 1160647"/>
                  <a:gd name="connsiteX246" fmla="*/ 1335590 w 3024845"/>
                  <a:gd name="connsiteY246" fmla="*/ 717710 h 1160647"/>
                  <a:gd name="connsiteX247" fmla="*/ 1339643 w 3024845"/>
                  <a:gd name="connsiteY247" fmla="*/ 715549 h 1160647"/>
                  <a:gd name="connsiteX248" fmla="*/ 1339643 w 3024845"/>
                  <a:gd name="connsiteY248" fmla="*/ 700416 h 1160647"/>
                  <a:gd name="connsiteX249" fmla="*/ 1341163 w 3024845"/>
                  <a:gd name="connsiteY249" fmla="*/ 700416 h 1160647"/>
                  <a:gd name="connsiteX250" fmla="*/ 1351803 w 3024845"/>
                  <a:gd name="connsiteY250" fmla="*/ 700416 h 1160647"/>
                  <a:gd name="connsiteX251" fmla="*/ 1351803 w 3024845"/>
                  <a:gd name="connsiteY251" fmla="*/ 702037 h 1160647"/>
                  <a:gd name="connsiteX252" fmla="*/ 1351803 w 3024845"/>
                  <a:gd name="connsiteY252" fmla="*/ 713387 h 1160647"/>
                  <a:gd name="connsiteX253" fmla="*/ 1382204 w 3024845"/>
                  <a:gd name="connsiteY253" fmla="*/ 713387 h 1160647"/>
                  <a:gd name="connsiteX254" fmla="*/ 1382204 w 3024845"/>
                  <a:gd name="connsiteY254" fmla="*/ 676637 h 1160647"/>
                  <a:gd name="connsiteX255" fmla="*/ 1383470 w 3024845"/>
                  <a:gd name="connsiteY255" fmla="*/ 676637 h 1160647"/>
                  <a:gd name="connsiteX256" fmla="*/ 1392337 w 3024845"/>
                  <a:gd name="connsiteY256" fmla="*/ 676637 h 1160647"/>
                  <a:gd name="connsiteX257" fmla="*/ 1392337 w 3024845"/>
                  <a:gd name="connsiteY257" fmla="*/ 698254 h 1160647"/>
                  <a:gd name="connsiteX258" fmla="*/ 1394364 w 3024845"/>
                  <a:gd name="connsiteY258" fmla="*/ 665828 h 1160647"/>
                  <a:gd name="connsiteX259" fmla="*/ 1416657 w 3024845"/>
                  <a:gd name="connsiteY259" fmla="*/ 665828 h 1160647"/>
                  <a:gd name="connsiteX260" fmla="*/ 1416657 w 3024845"/>
                  <a:gd name="connsiteY260" fmla="*/ 664206 h 1160647"/>
                  <a:gd name="connsiteX261" fmla="*/ 1416657 w 3024845"/>
                  <a:gd name="connsiteY261" fmla="*/ 652857 h 1160647"/>
                  <a:gd name="connsiteX262" fmla="*/ 1417417 w 3024845"/>
                  <a:gd name="connsiteY262" fmla="*/ 652857 h 1160647"/>
                  <a:gd name="connsiteX263" fmla="*/ 1422737 w 3024845"/>
                  <a:gd name="connsiteY263" fmla="*/ 652857 h 1160647"/>
                  <a:gd name="connsiteX264" fmla="*/ 1422737 w 3024845"/>
                  <a:gd name="connsiteY264" fmla="*/ 650966 h 1160647"/>
                  <a:gd name="connsiteX265" fmla="*/ 1422737 w 3024845"/>
                  <a:gd name="connsiteY265" fmla="*/ 637725 h 1160647"/>
                  <a:gd name="connsiteX266" fmla="*/ 1426791 w 3024845"/>
                  <a:gd name="connsiteY266" fmla="*/ 644210 h 1160647"/>
                  <a:gd name="connsiteX267" fmla="*/ 1429071 w 3024845"/>
                  <a:gd name="connsiteY267" fmla="*/ 644210 h 1160647"/>
                  <a:gd name="connsiteX268" fmla="*/ 1445031 w 3024845"/>
                  <a:gd name="connsiteY268" fmla="*/ 644210 h 1160647"/>
                  <a:gd name="connsiteX269" fmla="*/ 1445031 w 3024845"/>
                  <a:gd name="connsiteY269" fmla="*/ 643399 h 1160647"/>
                  <a:gd name="connsiteX270" fmla="*/ 1445031 w 3024845"/>
                  <a:gd name="connsiteY270" fmla="*/ 637725 h 1160647"/>
                  <a:gd name="connsiteX271" fmla="*/ 1445791 w 3024845"/>
                  <a:gd name="connsiteY271" fmla="*/ 637725 h 1160647"/>
                  <a:gd name="connsiteX272" fmla="*/ 1451111 w 3024845"/>
                  <a:gd name="connsiteY272" fmla="*/ 637725 h 1160647"/>
                  <a:gd name="connsiteX273" fmla="*/ 1451111 w 3024845"/>
                  <a:gd name="connsiteY273" fmla="*/ 639076 h 1160647"/>
                  <a:gd name="connsiteX274" fmla="*/ 1451111 w 3024845"/>
                  <a:gd name="connsiteY274" fmla="*/ 648534 h 1160647"/>
                  <a:gd name="connsiteX275" fmla="*/ 1489618 w 3024845"/>
                  <a:gd name="connsiteY275" fmla="*/ 648534 h 1160647"/>
                  <a:gd name="connsiteX276" fmla="*/ 1489618 w 3024845"/>
                  <a:gd name="connsiteY276" fmla="*/ 786887 h 1160647"/>
                  <a:gd name="connsiteX277" fmla="*/ 1491138 w 3024845"/>
                  <a:gd name="connsiteY277" fmla="*/ 786887 h 1160647"/>
                  <a:gd name="connsiteX278" fmla="*/ 1501778 w 3024845"/>
                  <a:gd name="connsiteY278" fmla="*/ 786887 h 1160647"/>
                  <a:gd name="connsiteX279" fmla="*/ 1501778 w 3024845"/>
                  <a:gd name="connsiteY279" fmla="*/ 773917 h 1160647"/>
                  <a:gd name="connsiteX280" fmla="*/ 1505832 w 3024845"/>
                  <a:gd name="connsiteY280" fmla="*/ 773917 h 1160647"/>
                  <a:gd name="connsiteX281" fmla="*/ 1505832 w 3024845"/>
                  <a:gd name="connsiteY281" fmla="*/ 786887 h 1160647"/>
                  <a:gd name="connsiteX282" fmla="*/ 1536232 w 3024845"/>
                  <a:gd name="connsiteY282" fmla="*/ 786887 h 1160647"/>
                  <a:gd name="connsiteX283" fmla="*/ 1536232 w 3024845"/>
                  <a:gd name="connsiteY283" fmla="*/ 756622 h 1160647"/>
                  <a:gd name="connsiteX284" fmla="*/ 1548392 w 3024845"/>
                  <a:gd name="connsiteY284" fmla="*/ 756622 h 1160647"/>
                  <a:gd name="connsiteX285" fmla="*/ 1560552 w 3024845"/>
                  <a:gd name="connsiteY285" fmla="*/ 754461 h 1160647"/>
                  <a:gd name="connsiteX286" fmla="*/ 1564606 w 3024845"/>
                  <a:gd name="connsiteY286" fmla="*/ 756622 h 1160647"/>
                  <a:gd name="connsiteX287" fmla="*/ 1574739 w 3024845"/>
                  <a:gd name="connsiteY287" fmla="*/ 756622 h 1160647"/>
                  <a:gd name="connsiteX288" fmla="*/ 1574739 w 3024845"/>
                  <a:gd name="connsiteY288" fmla="*/ 786887 h 1160647"/>
                  <a:gd name="connsiteX289" fmla="*/ 1582846 w 3024845"/>
                  <a:gd name="connsiteY289" fmla="*/ 786887 h 1160647"/>
                  <a:gd name="connsiteX290" fmla="*/ 1582846 w 3024845"/>
                  <a:gd name="connsiteY290" fmla="*/ 804182 h 1160647"/>
                  <a:gd name="connsiteX291" fmla="*/ 1592182 w 3024845"/>
                  <a:gd name="connsiteY291" fmla="*/ 805087 h 1160647"/>
                  <a:gd name="connsiteX292" fmla="*/ 1605140 w 3024845"/>
                  <a:gd name="connsiteY292" fmla="*/ 805087 h 1160647"/>
                  <a:gd name="connsiteX293" fmla="*/ 1605140 w 3024845"/>
                  <a:gd name="connsiteY293" fmla="*/ 789049 h 1160647"/>
                  <a:gd name="connsiteX294" fmla="*/ 1673096 w 3024845"/>
                  <a:gd name="connsiteY294" fmla="*/ 789049 h 1160647"/>
                  <a:gd name="connsiteX295" fmla="*/ 1673096 w 3024845"/>
                  <a:gd name="connsiteY295" fmla="*/ 703796 h 1160647"/>
                  <a:gd name="connsiteX296" fmla="*/ 1745104 w 3024845"/>
                  <a:gd name="connsiteY296" fmla="*/ 703796 h 1160647"/>
                  <a:gd name="connsiteX297" fmla="*/ 1745104 w 3024845"/>
                  <a:gd name="connsiteY297" fmla="*/ 782564 h 1160647"/>
                  <a:gd name="connsiteX298" fmla="*/ 1747008 w 3024845"/>
                  <a:gd name="connsiteY298" fmla="*/ 782564 h 1160647"/>
                  <a:gd name="connsiteX299" fmla="*/ 1748250 w 3024845"/>
                  <a:gd name="connsiteY299" fmla="*/ 805087 h 1160647"/>
                  <a:gd name="connsiteX300" fmla="*/ 1757926 w 3024845"/>
                  <a:gd name="connsiteY300" fmla="*/ 805087 h 1160647"/>
                  <a:gd name="connsiteX301" fmla="*/ 1759168 w 3024845"/>
                  <a:gd name="connsiteY301" fmla="*/ 782564 h 1160647"/>
                  <a:gd name="connsiteX302" fmla="*/ 1765248 w 3024845"/>
                  <a:gd name="connsiteY302" fmla="*/ 782564 h 1160647"/>
                  <a:gd name="connsiteX303" fmla="*/ 1766490 w 3024845"/>
                  <a:gd name="connsiteY303" fmla="*/ 805087 h 1160647"/>
                  <a:gd name="connsiteX304" fmla="*/ 1817112 w 3024845"/>
                  <a:gd name="connsiteY304" fmla="*/ 805087 h 1160647"/>
                  <a:gd name="connsiteX305" fmla="*/ 1817112 w 3024845"/>
                  <a:gd name="connsiteY305" fmla="*/ 642059 h 1160647"/>
                  <a:gd name="connsiteX306" fmla="*/ 2014439 w 3024845"/>
                  <a:gd name="connsiteY306" fmla="*/ 642059 h 1160647"/>
                  <a:gd name="connsiteX307" fmla="*/ 2014439 w 3024845"/>
                  <a:gd name="connsiteY307" fmla="*/ 805087 h 1160647"/>
                  <a:gd name="connsiteX308" fmla="*/ 2033136 w 3024845"/>
                  <a:gd name="connsiteY308" fmla="*/ 805087 h 1160647"/>
                  <a:gd name="connsiteX309" fmla="*/ 2033136 w 3024845"/>
                  <a:gd name="connsiteY309" fmla="*/ 722394 h 1160647"/>
                  <a:gd name="connsiteX310" fmla="*/ 2128256 w 3024845"/>
                  <a:gd name="connsiteY310" fmla="*/ 722394 h 1160647"/>
                  <a:gd name="connsiteX311" fmla="*/ 2140186 w 3024845"/>
                  <a:gd name="connsiteY311" fmla="*/ 404253 h 1160647"/>
                  <a:gd name="connsiteX312" fmla="*/ 2128026 w 3024845"/>
                  <a:gd name="connsiteY312" fmla="*/ 382635 h 1160647"/>
                  <a:gd name="connsiteX313" fmla="*/ 2121946 w 3024845"/>
                  <a:gd name="connsiteY313" fmla="*/ 378311 h 1160647"/>
                  <a:gd name="connsiteX314" fmla="*/ 2130053 w 3024845"/>
                  <a:gd name="connsiteY314" fmla="*/ 354532 h 1160647"/>
                  <a:gd name="connsiteX315" fmla="*/ 2130053 w 3024845"/>
                  <a:gd name="connsiteY315" fmla="*/ 337238 h 1160647"/>
                  <a:gd name="connsiteX316" fmla="*/ 2144240 w 3024845"/>
                  <a:gd name="connsiteY316" fmla="*/ 337238 h 1160647"/>
                  <a:gd name="connsiteX317" fmla="*/ 2144240 w 3024845"/>
                  <a:gd name="connsiteY317" fmla="*/ 315620 h 1160647"/>
                  <a:gd name="connsiteX318" fmla="*/ 2146266 w 3024845"/>
                  <a:gd name="connsiteY318" fmla="*/ 311296 h 1160647"/>
                  <a:gd name="connsiteX319" fmla="*/ 2146266 w 3024845"/>
                  <a:gd name="connsiteY319" fmla="*/ 233472 h 1160647"/>
                  <a:gd name="connsiteX320" fmla="*/ 2144240 w 3024845"/>
                  <a:gd name="connsiteY320" fmla="*/ 226987 h 1160647"/>
                  <a:gd name="connsiteX321" fmla="*/ 2150320 w 3024845"/>
                  <a:gd name="connsiteY321" fmla="*/ 220501 h 1160647"/>
                  <a:gd name="connsiteX322" fmla="*/ 2150320 w 3024845"/>
                  <a:gd name="connsiteY322" fmla="*/ 162133 h 1160647"/>
                  <a:gd name="connsiteX323" fmla="*/ 2152346 w 3024845"/>
                  <a:gd name="connsiteY323" fmla="*/ 157810 h 1160647"/>
                  <a:gd name="connsiteX324" fmla="*/ 2152346 w 3024845"/>
                  <a:gd name="connsiteY324" fmla="*/ 101604 h 1160647"/>
                  <a:gd name="connsiteX325" fmla="*/ 2154373 w 3024845"/>
                  <a:gd name="connsiteY325" fmla="*/ 82148 h 1160647"/>
                  <a:gd name="connsiteX326" fmla="*/ 2158427 w 3024845"/>
                  <a:gd name="connsiteY326" fmla="*/ 99442 h 1160647"/>
                  <a:gd name="connsiteX327" fmla="*/ 2160453 w 3024845"/>
                  <a:gd name="connsiteY327" fmla="*/ 157810 h 1160647"/>
                  <a:gd name="connsiteX328" fmla="*/ 2162480 w 3024845"/>
                  <a:gd name="connsiteY328" fmla="*/ 220501 h 1160647"/>
                  <a:gd name="connsiteX329" fmla="*/ 2168560 w 3024845"/>
                  <a:gd name="connsiteY329" fmla="*/ 226987 h 1160647"/>
                  <a:gd name="connsiteX330" fmla="*/ 2166533 w 3024845"/>
                  <a:gd name="connsiteY330" fmla="*/ 233472 h 1160647"/>
                  <a:gd name="connsiteX331" fmla="*/ 2166533 w 3024845"/>
                  <a:gd name="connsiteY331" fmla="*/ 311296 h 1160647"/>
                  <a:gd name="connsiteX332" fmla="*/ 2168560 w 3024845"/>
                  <a:gd name="connsiteY332" fmla="*/ 315620 h 1160647"/>
                  <a:gd name="connsiteX333" fmla="*/ 2168560 w 3024845"/>
                  <a:gd name="connsiteY333" fmla="*/ 337238 h 1160647"/>
                  <a:gd name="connsiteX334" fmla="*/ 2182747 w 3024845"/>
                  <a:gd name="connsiteY334" fmla="*/ 337238 h 1160647"/>
                  <a:gd name="connsiteX335" fmla="*/ 2182747 w 3024845"/>
                  <a:gd name="connsiteY335" fmla="*/ 354532 h 1160647"/>
                  <a:gd name="connsiteX336" fmla="*/ 2190854 w 3024845"/>
                  <a:gd name="connsiteY336" fmla="*/ 378311 h 1160647"/>
                  <a:gd name="connsiteX337" fmla="*/ 2184774 w 3024845"/>
                  <a:gd name="connsiteY337" fmla="*/ 382635 h 1160647"/>
                  <a:gd name="connsiteX338" fmla="*/ 2172613 w 3024845"/>
                  <a:gd name="connsiteY338" fmla="*/ 404253 h 1160647"/>
                  <a:gd name="connsiteX339" fmla="*/ 2180720 w 3024845"/>
                  <a:gd name="connsiteY339" fmla="*/ 657181 h 1160647"/>
                  <a:gd name="connsiteX340" fmla="*/ 2245574 w 3024845"/>
                  <a:gd name="connsiteY340" fmla="*/ 657181 h 1160647"/>
                  <a:gd name="connsiteX341" fmla="*/ 2245574 w 3024845"/>
                  <a:gd name="connsiteY341" fmla="*/ 732843 h 1160647"/>
                  <a:gd name="connsiteX342" fmla="*/ 2253681 w 3024845"/>
                  <a:gd name="connsiteY342" fmla="*/ 732843 h 1160647"/>
                  <a:gd name="connsiteX343" fmla="*/ 2255708 w 3024845"/>
                  <a:gd name="connsiteY343" fmla="*/ 726358 h 1160647"/>
                  <a:gd name="connsiteX344" fmla="*/ 2261788 w 3024845"/>
                  <a:gd name="connsiteY344" fmla="*/ 726358 h 1160647"/>
                  <a:gd name="connsiteX345" fmla="*/ 2263815 w 3024845"/>
                  <a:gd name="connsiteY345" fmla="*/ 735005 h 1160647"/>
                  <a:gd name="connsiteX346" fmla="*/ 2275975 w 3024845"/>
                  <a:gd name="connsiteY346" fmla="*/ 735005 h 1160647"/>
                  <a:gd name="connsiteX347" fmla="*/ 2275975 w 3024845"/>
                  <a:gd name="connsiteY347" fmla="*/ 728519 h 1160647"/>
                  <a:gd name="connsiteX348" fmla="*/ 2298268 w 3024845"/>
                  <a:gd name="connsiteY348" fmla="*/ 728519 h 1160647"/>
                  <a:gd name="connsiteX349" fmla="*/ 2298268 w 3024845"/>
                  <a:gd name="connsiteY349" fmla="*/ 735005 h 1160647"/>
                  <a:gd name="connsiteX350" fmla="*/ 2318535 w 3024845"/>
                  <a:gd name="connsiteY350" fmla="*/ 735005 h 1160647"/>
                  <a:gd name="connsiteX351" fmla="*/ 2318535 w 3024845"/>
                  <a:gd name="connsiteY351" fmla="*/ 780402 h 1160647"/>
                  <a:gd name="connsiteX352" fmla="*/ 2332722 w 3024845"/>
                  <a:gd name="connsiteY352" fmla="*/ 780402 h 1160647"/>
                  <a:gd name="connsiteX353" fmla="*/ 2332722 w 3024845"/>
                  <a:gd name="connsiteY353" fmla="*/ 767431 h 1160647"/>
                  <a:gd name="connsiteX354" fmla="*/ 2348936 w 3024845"/>
                  <a:gd name="connsiteY354" fmla="*/ 767431 h 1160647"/>
                  <a:gd name="connsiteX355" fmla="*/ 2348936 w 3024845"/>
                  <a:gd name="connsiteY355" fmla="*/ 588004 h 1160647"/>
                  <a:gd name="connsiteX356" fmla="*/ 2355016 w 3024845"/>
                  <a:gd name="connsiteY356" fmla="*/ 581518 h 1160647"/>
                  <a:gd name="connsiteX357" fmla="*/ 2427977 w 3024845"/>
                  <a:gd name="connsiteY357" fmla="*/ 581518 h 1160647"/>
                  <a:gd name="connsiteX358" fmla="*/ 2427977 w 3024845"/>
                  <a:gd name="connsiteY358" fmla="*/ 590166 h 1160647"/>
                  <a:gd name="connsiteX359" fmla="*/ 2438110 w 3024845"/>
                  <a:gd name="connsiteY359" fmla="*/ 590166 h 1160647"/>
                  <a:gd name="connsiteX360" fmla="*/ 2438110 w 3024845"/>
                  <a:gd name="connsiteY360" fmla="*/ 704740 h 1160647"/>
                  <a:gd name="connsiteX361" fmla="*/ 2460404 w 3024845"/>
                  <a:gd name="connsiteY361" fmla="*/ 704740 h 1160647"/>
                  <a:gd name="connsiteX362" fmla="*/ 2460404 w 3024845"/>
                  <a:gd name="connsiteY362" fmla="*/ 637725 h 1160647"/>
                  <a:gd name="connsiteX363" fmla="*/ 2486751 w 3024845"/>
                  <a:gd name="connsiteY363" fmla="*/ 637725 h 1160647"/>
                  <a:gd name="connsiteX364" fmla="*/ 2490804 w 3024845"/>
                  <a:gd name="connsiteY364" fmla="*/ 633401 h 1160647"/>
                  <a:gd name="connsiteX365" fmla="*/ 2498911 w 3024845"/>
                  <a:gd name="connsiteY365" fmla="*/ 633401 h 1160647"/>
                  <a:gd name="connsiteX366" fmla="*/ 2502964 w 3024845"/>
                  <a:gd name="connsiteY366" fmla="*/ 637725 h 1160647"/>
                  <a:gd name="connsiteX367" fmla="*/ 2525258 w 3024845"/>
                  <a:gd name="connsiteY367" fmla="*/ 637725 h 1160647"/>
                  <a:gd name="connsiteX368" fmla="*/ 2525258 w 3024845"/>
                  <a:gd name="connsiteY368" fmla="*/ 520989 h 1160647"/>
                  <a:gd name="connsiteX369" fmla="*/ 2582005 w 3024845"/>
                  <a:gd name="connsiteY369" fmla="*/ 510180 h 1160647"/>
                  <a:gd name="connsiteX370" fmla="*/ 2582005 w 3024845"/>
                  <a:gd name="connsiteY370" fmla="*/ 511261 h 1160647"/>
                  <a:gd name="connsiteX371" fmla="*/ 2582005 w 3024845"/>
                  <a:gd name="connsiteY371" fmla="*/ 518827 h 1160647"/>
                  <a:gd name="connsiteX372" fmla="*/ 2608352 w 3024845"/>
                  <a:gd name="connsiteY372" fmla="*/ 518827 h 1160647"/>
                  <a:gd name="connsiteX373" fmla="*/ 2608352 w 3024845"/>
                  <a:gd name="connsiteY373" fmla="*/ 773917 h 1160647"/>
                  <a:gd name="connsiteX374" fmla="*/ 2630646 w 3024845"/>
                  <a:gd name="connsiteY374" fmla="*/ 773917 h 1160647"/>
                  <a:gd name="connsiteX375" fmla="*/ 2630646 w 3024845"/>
                  <a:gd name="connsiteY375" fmla="*/ 769593 h 1160647"/>
                  <a:gd name="connsiteX376" fmla="*/ 2642806 w 3024845"/>
                  <a:gd name="connsiteY376" fmla="*/ 769593 h 1160647"/>
                  <a:gd name="connsiteX377" fmla="*/ 2642806 w 3024845"/>
                  <a:gd name="connsiteY377" fmla="*/ 773917 h 1160647"/>
                  <a:gd name="connsiteX378" fmla="*/ 2667126 w 3024845"/>
                  <a:gd name="connsiteY378" fmla="*/ 773917 h 1160647"/>
                  <a:gd name="connsiteX379" fmla="*/ 2667126 w 3024845"/>
                  <a:gd name="connsiteY379" fmla="*/ 760946 h 1160647"/>
                  <a:gd name="connsiteX380" fmla="*/ 2695500 w 3024845"/>
                  <a:gd name="connsiteY380" fmla="*/ 760946 h 1160647"/>
                  <a:gd name="connsiteX381" fmla="*/ 2707660 w 3024845"/>
                  <a:gd name="connsiteY381" fmla="*/ 756622 h 1160647"/>
                  <a:gd name="connsiteX382" fmla="*/ 2727927 w 3024845"/>
                  <a:gd name="connsiteY382" fmla="*/ 760946 h 1160647"/>
                  <a:gd name="connsiteX383" fmla="*/ 2727927 w 3024845"/>
                  <a:gd name="connsiteY383" fmla="*/ 743652 h 1160647"/>
                  <a:gd name="connsiteX384" fmla="*/ 2736034 w 3024845"/>
                  <a:gd name="connsiteY384" fmla="*/ 743652 h 1160647"/>
                  <a:gd name="connsiteX385" fmla="*/ 2736034 w 3024845"/>
                  <a:gd name="connsiteY385" fmla="*/ 730681 h 1160647"/>
                  <a:gd name="connsiteX386" fmla="*/ 2792781 w 3024845"/>
                  <a:gd name="connsiteY386" fmla="*/ 730681 h 1160647"/>
                  <a:gd name="connsiteX387" fmla="*/ 2792781 w 3024845"/>
                  <a:gd name="connsiteY387" fmla="*/ 700416 h 1160647"/>
                  <a:gd name="connsiteX388" fmla="*/ 2811021 w 3024845"/>
                  <a:gd name="connsiteY388" fmla="*/ 700416 h 1160647"/>
                  <a:gd name="connsiteX389" fmla="*/ 2811021 w 3024845"/>
                  <a:gd name="connsiteY389" fmla="*/ 693931 h 1160647"/>
                  <a:gd name="connsiteX390" fmla="*/ 2823181 w 3024845"/>
                  <a:gd name="connsiteY390" fmla="*/ 693931 h 1160647"/>
                  <a:gd name="connsiteX391" fmla="*/ 2823181 w 3024845"/>
                  <a:gd name="connsiteY391" fmla="*/ 700416 h 1160647"/>
                  <a:gd name="connsiteX392" fmla="*/ 2839395 w 3024845"/>
                  <a:gd name="connsiteY392" fmla="*/ 700416 h 1160647"/>
                  <a:gd name="connsiteX393" fmla="*/ 2839395 w 3024845"/>
                  <a:gd name="connsiteY393" fmla="*/ 750137 h 1160647"/>
                  <a:gd name="connsiteX394" fmla="*/ 2871822 w 3024845"/>
                  <a:gd name="connsiteY394" fmla="*/ 750137 h 1160647"/>
                  <a:gd name="connsiteX395" fmla="*/ 2871822 w 3024845"/>
                  <a:gd name="connsiteY395" fmla="*/ 724196 h 1160647"/>
                  <a:gd name="connsiteX396" fmla="*/ 2910329 w 3024845"/>
                  <a:gd name="connsiteY396" fmla="*/ 724196 h 1160647"/>
                  <a:gd name="connsiteX397" fmla="*/ 2910329 w 3024845"/>
                  <a:gd name="connsiteY397" fmla="*/ 693931 h 1160647"/>
                  <a:gd name="connsiteX398" fmla="*/ 2958970 w 3024845"/>
                  <a:gd name="connsiteY398" fmla="*/ 693931 h 1160647"/>
                  <a:gd name="connsiteX399" fmla="*/ 2958970 w 3024845"/>
                  <a:gd name="connsiteY399" fmla="*/ 805087 h 1160647"/>
                  <a:gd name="connsiteX400" fmla="*/ 2958970 w 3024845"/>
                  <a:gd name="connsiteY400" fmla="*/ 818866 h 1160647"/>
                  <a:gd name="connsiteX401" fmla="*/ 3024845 w 3024845"/>
                  <a:gd name="connsiteY401" fmla="*/ 818866 h 1160647"/>
                  <a:gd name="connsiteX402" fmla="*/ 3024845 w 3024845"/>
                  <a:gd name="connsiteY402" fmla="*/ 1160647 h 1160647"/>
                  <a:gd name="connsiteX403" fmla="*/ 145862 w 3024845"/>
                  <a:gd name="connsiteY403" fmla="*/ 1160647 h 1160647"/>
                  <a:gd name="connsiteX404" fmla="*/ 2054 w 3024845"/>
                  <a:gd name="connsiteY404" fmla="*/ 1158314 h 1160647"/>
                  <a:gd name="connsiteX405" fmla="*/ 0 w 3024845"/>
                  <a:gd name="connsiteY405" fmla="*/ 724196 h 1160647"/>
                  <a:gd name="connsiteX406" fmla="*/ 20267 w 3024845"/>
                  <a:gd name="connsiteY406" fmla="*/ 724196 h 1160647"/>
                  <a:gd name="connsiteX407" fmla="*/ 20774 w 3024845"/>
                  <a:gd name="connsiteY407" fmla="*/ 723115 h 1160647"/>
                  <a:gd name="connsiteX408" fmla="*/ 24320 w 3024845"/>
                  <a:gd name="connsiteY408" fmla="*/ 715549 h 1160647"/>
                  <a:gd name="connsiteX409" fmla="*/ 26094 w 3024845"/>
                  <a:gd name="connsiteY409" fmla="*/ 715819 h 1160647"/>
                  <a:gd name="connsiteX410" fmla="*/ 38507 w 3024845"/>
                  <a:gd name="connsiteY410" fmla="*/ 717710 h 1160647"/>
                  <a:gd name="connsiteX411" fmla="*/ 39014 w 3024845"/>
                  <a:gd name="connsiteY411" fmla="*/ 719062 h 1160647"/>
                  <a:gd name="connsiteX412" fmla="*/ 42560 w 3024845"/>
                  <a:gd name="connsiteY412" fmla="*/ 728519 h 1160647"/>
                  <a:gd name="connsiteX413" fmla="*/ 68907 w 3024845"/>
                  <a:gd name="connsiteY413" fmla="*/ 730681 h 1160647"/>
                  <a:gd name="connsiteX414" fmla="*/ 68907 w 3024845"/>
                  <a:gd name="connsiteY414" fmla="*/ 607460 h 1160647"/>
                  <a:gd name="connsiteX415" fmla="*/ 70934 w 3024845"/>
                  <a:gd name="connsiteY415" fmla="*/ 607460 h 1160647"/>
                  <a:gd name="connsiteX416" fmla="*/ 85121 w 3024845"/>
                  <a:gd name="connsiteY416" fmla="*/ 607460 h 1160647"/>
                  <a:gd name="connsiteX417" fmla="*/ 85121 w 3024845"/>
                  <a:gd name="connsiteY417" fmla="*/ 471268 h 1160647"/>
                  <a:gd name="connsiteX418" fmla="*/ 86894 w 3024845"/>
                  <a:gd name="connsiteY418" fmla="*/ 471268 h 1160647"/>
                  <a:gd name="connsiteX419" fmla="*/ 99308 w 3024845"/>
                  <a:gd name="connsiteY419" fmla="*/ 471268 h 1160647"/>
                  <a:gd name="connsiteX420" fmla="*/ 99308 w 3024845"/>
                  <a:gd name="connsiteY420" fmla="*/ 356694 h 1160647"/>
                  <a:gd name="connsiteX421" fmla="*/ 103361 w 3024845"/>
                  <a:gd name="connsiteY421" fmla="*/ 328590 h 1160647"/>
                  <a:gd name="connsiteX422" fmla="*/ 105388 w 3024845"/>
                  <a:gd name="connsiteY422" fmla="*/ 328590 h 1160647"/>
                  <a:gd name="connsiteX423" fmla="*/ 119575 w 3024845"/>
                  <a:gd name="connsiteY423" fmla="*/ 328590 h 1160647"/>
                  <a:gd name="connsiteX424" fmla="*/ 156055 w 3024845"/>
                  <a:gd name="connsiteY424" fmla="*/ 246443 h 1160647"/>
                  <a:gd name="connsiteX425" fmla="*/ 160109 w 3024845"/>
                  <a:gd name="connsiteY425" fmla="*/ 0 h 1160647"/>
                  <a:gd name="connsiteX0" fmla="*/ 160109 w 3024845"/>
                  <a:gd name="connsiteY0" fmla="*/ 0 h 1160647"/>
                  <a:gd name="connsiteX1" fmla="*/ 162135 w 3024845"/>
                  <a:gd name="connsiteY1" fmla="*/ 246443 h 1160647"/>
                  <a:gd name="connsiteX2" fmla="*/ 200642 w 3024845"/>
                  <a:gd name="connsiteY2" fmla="*/ 326429 h 1160647"/>
                  <a:gd name="connsiteX3" fmla="*/ 202669 w 3024845"/>
                  <a:gd name="connsiteY3" fmla="*/ 326429 h 1160647"/>
                  <a:gd name="connsiteX4" fmla="*/ 216856 w 3024845"/>
                  <a:gd name="connsiteY4" fmla="*/ 326429 h 1160647"/>
                  <a:gd name="connsiteX5" fmla="*/ 216856 w 3024845"/>
                  <a:gd name="connsiteY5" fmla="*/ 350208 h 1160647"/>
                  <a:gd name="connsiteX6" fmla="*/ 217363 w 3024845"/>
                  <a:gd name="connsiteY6" fmla="*/ 351019 h 1160647"/>
                  <a:gd name="connsiteX7" fmla="*/ 220909 w 3024845"/>
                  <a:gd name="connsiteY7" fmla="*/ 356694 h 1160647"/>
                  <a:gd name="connsiteX8" fmla="*/ 220909 w 3024845"/>
                  <a:gd name="connsiteY8" fmla="*/ 471268 h 1160647"/>
                  <a:gd name="connsiteX9" fmla="*/ 223189 w 3024845"/>
                  <a:gd name="connsiteY9" fmla="*/ 471268 h 1160647"/>
                  <a:gd name="connsiteX10" fmla="*/ 239150 w 3024845"/>
                  <a:gd name="connsiteY10" fmla="*/ 471268 h 1160647"/>
                  <a:gd name="connsiteX11" fmla="*/ 239150 w 3024845"/>
                  <a:gd name="connsiteY11" fmla="*/ 611783 h 1160647"/>
                  <a:gd name="connsiteX12" fmla="*/ 240670 w 3024845"/>
                  <a:gd name="connsiteY12" fmla="*/ 611513 h 1160647"/>
                  <a:gd name="connsiteX13" fmla="*/ 251310 w 3024845"/>
                  <a:gd name="connsiteY13" fmla="*/ 609622 h 1160647"/>
                  <a:gd name="connsiteX14" fmla="*/ 249283 w 3024845"/>
                  <a:gd name="connsiteY14" fmla="*/ 698254 h 1160647"/>
                  <a:gd name="connsiteX15" fmla="*/ 250803 w 3024845"/>
                  <a:gd name="connsiteY15" fmla="*/ 698525 h 1160647"/>
                  <a:gd name="connsiteX16" fmla="*/ 261443 w 3024845"/>
                  <a:gd name="connsiteY16" fmla="*/ 700416 h 1160647"/>
                  <a:gd name="connsiteX17" fmla="*/ 261696 w 3024845"/>
                  <a:gd name="connsiteY17" fmla="*/ 701227 h 1160647"/>
                  <a:gd name="connsiteX18" fmla="*/ 263470 w 3024845"/>
                  <a:gd name="connsiteY18" fmla="*/ 706902 h 1160647"/>
                  <a:gd name="connsiteX19" fmla="*/ 264230 w 3024845"/>
                  <a:gd name="connsiteY19" fmla="*/ 704470 h 1160647"/>
                  <a:gd name="connsiteX20" fmla="*/ 269550 w 3024845"/>
                  <a:gd name="connsiteY20" fmla="*/ 687446 h 1160647"/>
                  <a:gd name="connsiteX21" fmla="*/ 271323 w 3024845"/>
                  <a:gd name="connsiteY21" fmla="*/ 687446 h 1160647"/>
                  <a:gd name="connsiteX22" fmla="*/ 283737 w 3024845"/>
                  <a:gd name="connsiteY22" fmla="*/ 687446 h 1160647"/>
                  <a:gd name="connsiteX23" fmla="*/ 283737 w 3024845"/>
                  <a:gd name="connsiteY23" fmla="*/ 719872 h 1160647"/>
                  <a:gd name="connsiteX24" fmla="*/ 284750 w 3024845"/>
                  <a:gd name="connsiteY24" fmla="*/ 720413 h 1160647"/>
                  <a:gd name="connsiteX25" fmla="*/ 291844 w 3024845"/>
                  <a:gd name="connsiteY25" fmla="*/ 724196 h 1160647"/>
                  <a:gd name="connsiteX26" fmla="*/ 291844 w 3024845"/>
                  <a:gd name="connsiteY26" fmla="*/ 725547 h 1160647"/>
                  <a:gd name="connsiteX27" fmla="*/ 291844 w 3024845"/>
                  <a:gd name="connsiteY27" fmla="*/ 735005 h 1160647"/>
                  <a:gd name="connsiteX28" fmla="*/ 336431 w 3024845"/>
                  <a:gd name="connsiteY28" fmla="*/ 735005 h 1160647"/>
                  <a:gd name="connsiteX29" fmla="*/ 336431 w 3024845"/>
                  <a:gd name="connsiteY29" fmla="*/ 736086 h 1160647"/>
                  <a:gd name="connsiteX30" fmla="*/ 336431 w 3024845"/>
                  <a:gd name="connsiteY30" fmla="*/ 743652 h 1160647"/>
                  <a:gd name="connsiteX31" fmla="*/ 338457 w 3024845"/>
                  <a:gd name="connsiteY31" fmla="*/ 743652 h 1160647"/>
                  <a:gd name="connsiteX32" fmla="*/ 352644 w 3024845"/>
                  <a:gd name="connsiteY32" fmla="*/ 743652 h 1160647"/>
                  <a:gd name="connsiteX33" fmla="*/ 352644 w 3024845"/>
                  <a:gd name="connsiteY33" fmla="*/ 713387 h 1160647"/>
                  <a:gd name="connsiteX34" fmla="*/ 397231 w 3024845"/>
                  <a:gd name="connsiteY34" fmla="*/ 713387 h 1160647"/>
                  <a:gd name="connsiteX35" fmla="*/ 397231 w 3024845"/>
                  <a:gd name="connsiteY35" fmla="*/ 712036 h 1160647"/>
                  <a:gd name="connsiteX36" fmla="*/ 397231 w 3024845"/>
                  <a:gd name="connsiteY36" fmla="*/ 702578 h 1160647"/>
                  <a:gd name="connsiteX37" fmla="*/ 398245 w 3024845"/>
                  <a:gd name="connsiteY37" fmla="*/ 702578 h 1160647"/>
                  <a:gd name="connsiteX38" fmla="*/ 405338 w 3024845"/>
                  <a:gd name="connsiteY38" fmla="*/ 702578 h 1160647"/>
                  <a:gd name="connsiteX39" fmla="*/ 405338 w 3024845"/>
                  <a:gd name="connsiteY39" fmla="*/ 700687 h 1160647"/>
                  <a:gd name="connsiteX40" fmla="*/ 405338 w 3024845"/>
                  <a:gd name="connsiteY40" fmla="*/ 687446 h 1160647"/>
                  <a:gd name="connsiteX41" fmla="*/ 406098 w 3024845"/>
                  <a:gd name="connsiteY41" fmla="*/ 687446 h 1160647"/>
                  <a:gd name="connsiteX42" fmla="*/ 411418 w 3024845"/>
                  <a:gd name="connsiteY42" fmla="*/ 687446 h 1160647"/>
                  <a:gd name="connsiteX43" fmla="*/ 411418 w 3024845"/>
                  <a:gd name="connsiteY43" fmla="*/ 686365 h 1160647"/>
                  <a:gd name="connsiteX44" fmla="*/ 411418 w 3024845"/>
                  <a:gd name="connsiteY44" fmla="*/ 678798 h 1160647"/>
                  <a:gd name="connsiteX45" fmla="*/ 413445 w 3024845"/>
                  <a:gd name="connsiteY45" fmla="*/ 678798 h 1160647"/>
                  <a:gd name="connsiteX46" fmla="*/ 427632 w 3024845"/>
                  <a:gd name="connsiteY46" fmla="*/ 678798 h 1160647"/>
                  <a:gd name="connsiteX47" fmla="*/ 427632 w 3024845"/>
                  <a:gd name="connsiteY47" fmla="*/ 679879 h 1160647"/>
                  <a:gd name="connsiteX48" fmla="*/ 427632 w 3024845"/>
                  <a:gd name="connsiteY48" fmla="*/ 687446 h 1160647"/>
                  <a:gd name="connsiteX49" fmla="*/ 449925 w 3024845"/>
                  <a:gd name="connsiteY49" fmla="*/ 687446 h 1160647"/>
                  <a:gd name="connsiteX50" fmla="*/ 449925 w 3024845"/>
                  <a:gd name="connsiteY50" fmla="*/ 685554 h 1160647"/>
                  <a:gd name="connsiteX51" fmla="*/ 449925 w 3024845"/>
                  <a:gd name="connsiteY51" fmla="*/ 672313 h 1160647"/>
                  <a:gd name="connsiteX52" fmla="*/ 451699 w 3024845"/>
                  <a:gd name="connsiteY52" fmla="*/ 672313 h 1160647"/>
                  <a:gd name="connsiteX53" fmla="*/ 464112 w 3024845"/>
                  <a:gd name="connsiteY53" fmla="*/ 672313 h 1160647"/>
                  <a:gd name="connsiteX54" fmla="*/ 464112 w 3024845"/>
                  <a:gd name="connsiteY54" fmla="*/ 696093 h 1160647"/>
                  <a:gd name="connsiteX55" fmla="*/ 465126 w 3024845"/>
                  <a:gd name="connsiteY55" fmla="*/ 696093 h 1160647"/>
                  <a:gd name="connsiteX56" fmla="*/ 472219 w 3024845"/>
                  <a:gd name="connsiteY56" fmla="*/ 696093 h 1160647"/>
                  <a:gd name="connsiteX57" fmla="*/ 472219 w 3024845"/>
                  <a:gd name="connsiteY57" fmla="*/ 695012 h 1160647"/>
                  <a:gd name="connsiteX58" fmla="*/ 472219 w 3024845"/>
                  <a:gd name="connsiteY58" fmla="*/ 687446 h 1160647"/>
                  <a:gd name="connsiteX59" fmla="*/ 473992 w 3024845"/>
                  <a:gd name="connsiteY59" fmla="*/ 687446 h 1160647"/>
                  <a:gd name="connsiteX60" fmla="*/ 486406 w 3024845"/>
                  <a:gd name="connsiteY60" fmla="*/ 687446 h 1160647"/>
                  <a:gd name="connsiteX61" fmla="*/ 486406 w 3024845"/>
                  <a:gd name="connsiteY61" fmla="*/ 713387 h 1160647"/>
                  <a:gd name="connsiteX62" fmla="*/ 488433 w 3024845"/>
                  <a:gd name="connsiteY62" fmla="*/ 713387 h 1160647"/>
                  <a:gd name="connsiteX63" fmla="*/ 502619 w 3024845"/>
                  <a:gd name="connsiteY63" fmla="*/ 713387 h 1160647"/>
                  <a:gd name="connsiteX64" fmla="*/ 502619 w 3024845"/>
                  <a:gd name="connsiteY64" fmla="*/ 715008 h 1160647"/>
                  <a:gd name="connsiteX65" fmla="*/ 502619 w 3024845"/>
                  <a:gd name="connsiteY65" fmla="*/ 726358 h 1160647"/>
                  <a:gd name="connsiteX66" fmla="*/ 503379 w 3024845"/>
                  <a:gd name="connsiteY66" fmla="*/ 726358 h 1160647"/>
                  <a:gd name="connsiteX67" fmla="*/ 508700 w 3024845"/>
                  <a:gd name="connsiteY67" fmla="*/ 726358 h 1160647"/>
                  <a:gd name="connsiteX68" fmla="*/ 508700 w 3024845"/>
                  <a:gd name="connsiteY68" fmla="*/ 725547 h 1160647"/>
                  <a:gd name="connsiteX69" fmla="*/ 508700 w 3024845"/>
                  <a:gd name="connsiteY69" fmla="*/ 719872 h 1160647"/>
                  <a:gd name="connsiteX70" fmla="*/ 539100 w 3024845"/>
                  <a:gd name="connsiteY70" fmla="*/ 719872 h 1160647"/>
                  <a:gd name="connsiteX71" fmla="*/ 539100 w 3024845"/>
                  <a:gd name="connsiteY71" fmla="*/ 743652 h 1160647"/>
                  <a:gd name="connsiteX72" fmla="*/ 540113 w 3024845"/>
                  <a:gd name="connsiteY72" fmla="*/ 743652 h 1160647"/>
                  <a:gd name="connsiteX73" fmla="*/ 547207 w 3024845"/>
                  <a:gd name="connsiteY73" fmla="*/ 743652 h 1160647"/>
                  <a:gd name="connsiteX74" fmla="*/ 547207 w 3024845"/>
                  <a:gd name="connsiteY74" fmla="*/ 744733 h 1160647"/>
                  <a:gd name="connsiteX75" fmla="*/ 547207 w 3024845"/>
                  <a:gd name="connsiteY75" fmla="*/ 752299 h 1160647"/>
                  <a:gd name="connsiteX76" fmla="*/ 547967 w 3024845"/>
                  <a:gd name="connsiteY76" fmla="*/ 752299 h 1160647"/>
                  <a:gd name="connsiteX77" fmla="*/ 553287 w 3024845"/>
                  <a:gd name="connsiteY77" fmla="*/ 752299 h 1160647"/>
                  <a:gd name="connsiteX78" fmla="*/ 553287 w 3024845"/>
                  <a:gd name="connsiteY78" fmla="*/ 750137 h 1160647"/>
                  <a:gd name="connsiteX79" fmla="*/ 553287 w 3024845"/>
                  <a:gd name="connsiteY79" fmla="*/ 735005 h 1160647"/>
                  <a:gd name="connsiteX80" fmla="*/ 554300 w 3024845"/>
                  <a:gd name="connsiteY80" fmla="*/ 735005 h 1160647"/>
                  <a:gd name="connsiteX81" fmla="*/ 561394 w 3024845"/>
                  <a:gd name="connsiteY81" fmla="*/ 735005 h 1160647"/>
                  <a:gd name="connsiteX82" fmla="*/ 561394 w 3024845"/>
                  <a:gd name="connsiteY82" fmla="*/ 736086 h 1160647"/>
                  <a:gd name="connsiteX83" fmla="*/ 561394 w 3024845"/>
                  <a:gd name="connsiteY83" fmla="*/ 743652 h 1160647"/>
                  <a:gd name="connsiteX84" fmla="*/ 566714 w 3024845"/>
                  <a:gd name="connsiteY84" fmla="*/ 741659 h 1160647"/>
                  <a:gd name="connsiteX85" fmla="*/ 567474 w 3024845"/>
                  <a:gd name="connsiteY85" fmla="*/ 740679 h 1160647"/>
                  <a:gd name="connsiteX86" fmla="*/ 567474 w 3024845"/>
                  <a:gd name="connsiteY86" fmla="*/ 735005 h 1160647"/>
                  <a:gd name="connsiteX87" fmla="*/ 605981 w 3024845"/>
                  <a:gd name="connsiteY87" fmla="*/ 735005 h 1160647"/>
                  <a:gd name="connsiteX88" fmla="*/ 605981 w 3024845"/>
                  <a:gd name="connsiteY88" fmla="*/ 758784 h 1160647"/>
                  <a:gd name="connsiteX89" fmla="*/ 608007 w 3024845"/>
                  <a:gd name="connsiteY89" fmla="*/ 758784 h 1160647"/>
                  <a:gd name="connsiteX90" fmla="*/ 622194 w 3024845"/>
                  <a:gd name="connsiteY90" fmla="*/ 758784 h 1160647"/>
                  <a:gd name="connsiteX91" fmla="*/ 622194 w 3024845"/>
                  <a:gd name="connsiteY91" fmla="*/ 759865 h 1160647"/>
                  <a:gd name="connsiteX92" fmla="*/ 622194 w 3024845"/>
                  <a:gd name="connsiteY92" fmla="*/ 767431 h 1160647"/>
                  <a:gd name="connsiteX93" fmla="*/ 623968 w 3024845"/>
                  <a:gd name="connsiteY93" fmla="*/ 767431 h 1160647"/>
                  <a:gd name="connsiteX94" fmla="*/ 636381 w 3024845"/>
                  <a:gd name="connsiteY94" fmla="*/ 767431 h 1160647"/>
                  <a:gd name="connsiteX95" fmla="*/ 636381 w 3024845"/>
                  <a:gd name="connsiteY95" fmla="*/ 743652 h 1160647"/>
                  <a:gd name="connsiteX96" fmla="*/ 637394 w 3024845"/>
                  <a:gd name="connsiteY96" fmla="*/ 743652 h 1160647"/>
                  <a:gd name="connsiteX97" fmla="*/ 644488 w 3024845"/>
                  <a:gd name="connsiteY97" fmla="*/ 743652 h 1160647"/>
                  <a:gd name="connsiteX98" fmla="*/ 644488 w 3024845"/>
                  <a:gd name="connsiteY98" fmla="*/ 711225 h 1160647"/>
                  <a:gd name="connsiteX99" fmla="*/ 645501 w 3024845"/>
                  <a:gd name="connsiteY99" fmla="*/ 711225 h 1160647"/>
                  <a:gd name="connsiteX100" fmla="*/ 652595 w 3024845"/>
                  <a:gd name="connsiteY100" fmla="*/ 711225 h 1160647"/>
                  <a:gd name="connsiteX101" fmla="*/ 652595 w 3024845"/>
                  <a:gd name="connsiteY101" fmla="*/ 709334 h 1160647"/>
                  <a:gd name="connsiteX102" fmla="*/ 652595 w 3024845"/>
                  <a:gd name="connsiteY102" fmla="*/ 696093 h 1160647"/>
                  <a:gd name="connsiteX103" fmla="*/ 651328 w 3024845"/>
                  <a:gd name="connsiteY103" fmla="*/ 694471 h 1160647"/>
                  <a:gd name="connsiteX104" fmla="*/ 656648 w 3024845"/>
                  <a:gd name="connsiteY104" fmla="*/ 683122 h 1160647"/>
                  <a:gd name="connsiteX105" fmla="*/ 664755 w 3024845"/>
                  <a:gd name="connsiteY105" fmla="*/ 711225 h 1160647"/>
                  <a:gd name="connsiteX106" fmla="*/ 665515 w 3024845"/>
                  <a:gd name="connsiteY106" fmla="*/ 711225 h 1160647"/>
                  <a:gd name="connsiteX107" fmla="*/ 670835 w 3024845"/>
                  <a:gd name="connsiteY107" fmla="*/ 711225 h 1160647"/>
                  <a:gd name="connsiteX108" fmla="*/ 670835 w 3024845"/>
                  <a:gd name="connsiteY108" fmla="*/ 605298 h 1160647"/>
                  <a:gd name="connsiteX109" fmla="*/ 672355 w 3024845"/>
                  <a:gd name="connsiteY109" fmla="*/ 605298 h 1160647"/>
                  <a:gd name="connsiteX110" fmla="*/ 682995 w 3024845"/>
                  <a:gd name="connsiteY110" fmla="*/ 605298 h 1160647"/>
                  <a:gd name="connsiteX111" fmla="*/ 682995 w 3024845"/>
                  <a:gd name="connsiteY111" fmla="*/ 557739 h 1160647"/>
                  <a:gd name="connsiteX112" fmla="*/ 709342 w 3024845"/>
                  <a:gd name="connsiteY112" fmla="*/ 557739 h 1160647"/>
                  <a:gd name="connsiteX113" fmla="*/ 709342 w 3024845"/>
                  <a:gd name="connsiteY113" fmla="*/ 536121 h 1160647"/>
                  <a:gd name="connsiteX114" fmla="*/ 743796 w 3024845"/>
                  <a:gd name="connsiteY114" fmla="*/ 536121 h 1160647"/>
                  <a:gd name="connsiteX115" fmla="*/ 743796 w 3024845"/>
                  <a:gd name="connsiteY115" fmla="*/ 538553 h 1160647"/>
                  <a:gd name="connsiteX116" fmla="*/ 743796 w 3024845"/>
                  <a:gd name="connsiteY116" fmla="*/ 555577 h 1160647"/>
                  <a:gd name="connsiteX117" fmla="*/ 746076 w 3024845"/>
                  <a:gd name="connsiteY117" fmla="*/ 555577 h 1160647"/>
                  <a:gd name="connsiteX118" fmla="*/ 762036 w 3024845"/>
                  <a:gd name="connsiteY118" fmla="*/ 555577 h 1160647"/>
                  <a:gd name="connsiteX119" fmla="*/ 762036 w 3024845"/>
                  <a:gd name="connsiteY119" fmla="*/ 603136 h 1160647"/>
                  <a:gd name="connsiteX120" fmla="*/ 763049 w 3024845"/>
                  <a:gd name="connsiteY120" fmla="*/ 603136 h 1160647"/>
                  <a:gd name="connsiteX121" fmla="*/ 770143 w 3024845"/>
                  <a:gd name="connsiteY121" fmla="*/ 603136 h 1160647"/>
                  <a:gd name="connsiteX122" fmla="*/ 784330 w 3024845"/>
                  <a:gd name="connsiteY122" fmla="*/ 607460 h 1160647"/>
                  <a:gd name="connsiteX123" fmla="*/ 784330 w 3024845"/>
                  <a:gd name="connsiteY123" fmla="*/ 646372 h 1160647"/>
                  <a:gd name="connsiteX124" fmla="*/ 785343 w 3024845"/>
                  <a:gd name="connsiteY124" fmla="*/ 646372 h 1160647"/>
                  <a:gd name="connsiteX125" fmla="*/ 792436 w 3024845"/>
                  <a:gd name="connsiteY125" fmla="*/ 646372 h 1160647"/>
                  <a:gd name="connsiteX126" fmla="*/ 792436 w 3024845"/>
                  <a:gd name="connsiteY126" fmla="*/ 647993 h 1160647"/>
                  <a:gd name="connsiteX127" fmla="*/ 792436 w 3024845"/>
                  <a:gd name="connsiteY127" fmla="*/ 659342 h 1160647"/>
                  <a:gd name="connsiteX128" fmla="*/ 794463 w 3024845"/>
                  <a:gd name="connsiteY128" fmla="*/ 659342 h 1160647"/>
                  <a:gd name="connsiteX129" fmla="*/ 808650 w 3024845"/>
                  <a:gd name="connsiteY129" fmla="*/ 659342 h 1160647"/>
                  <a:gd name="connsiteX130" fmla="*/ 814730 w 3024845"/>
                  <a:gd name="connsiteY130" fmla="*/ 665828 h 1160647"/>
                  <a:gd name="connsiteX131" fmla="*/ 814730 w 3024845"/>
                  <a:gd name="connsiteY131" fmla="*/ 687446 h 1160647"/>
                  <a:gd name="connsiteX132" fmla="*/ 817010 w 3024845"/>
                  <a:gd name="connsiteY132" fmla="*/ 687446 h 1160647"/>
                  <a:gd name="connsiteX133" fmla="*/ 832970 w 3024845"/>
                  <a:gd name="connsiteY133" fmla="*/ 687446 h 1160647"/>
                  <a:gd name="connsiteX134" fmla="*/ 832970 w 3024845"/>
                  <a:gd name="connsiteY134" fmla="*/ 688526 h 1160647"/>
                  <a:gd name="connsiteX135" fmla="*/ 832970 w 3024845"/>
                  <a:gd name="connsiteY135" fmla="*/ 696093 h 1160647"/>
                  <a:gd name="connsiteX136" fmla="*/ 834237 w 3024845"/>
                  <a:gd name="connsiteY136" fmla="*/ 696093 h 1160647"/>
                  <a:gd name="connsiteX137" fmla="*/ 843104 w 3024845"/>
                  <a:gd name="connsiteY137" fmla="*/ 696093 h 1160647"/>
                  <a:gd name="connsiteX138" fmla="*/ 843104 w 3024845"/>
                  <a:gd name="connsiteY138" fmla="*/ 698254 h 1160647"/>
                  <a:gd name="connsiteX139" fmla="*/ 843104 w 3024845"/>
                  <a:gd name="connsiteY139" fmla="*/ 713387 h 1160647"/>
                  <a:gd name="connsiteX140" fmla="*/ 847157 w 3024845"/>
                  <a:gd name="connsiteY140" fmla="*/ 711495 h 1160647"/>
                  <a:gd name="connsiteX141" fmla="*/ 847157 w 3024845"/>
                  <a:gd name="connsiteY141" fmla="*/ 698254 h 1160647"/>
                  <a:gd name="connsiteX142" fmla="*/ 848170 w 3024845"/>
                  <a:gd name="connsiteY142" fmla="*/ 698254 h 1160647"/>
                  <a:gd name="connsiteX143" fmla="*/ 855264 w 3024845"/>
                  <a:gd name="connsiteY143" fmla="*/ 698254 h 1160647"/>
                  <a:gd name="connsiteX144" fmla="*/ 855264 w 3024845"/>
                  <a:gd name="connsiteY144" fmla="*/ 699876 h 1160647"/>
                  <a:gd name="connsiteX145" fmla="*/ 855264 w 3024845"/>
                  <a:gd name="connsiteY145" fmla="*/ 711225 h 1160647"/>
                  <a:gd name="connsiteX146" fmla="*/ 856024 w 3024845"/>
                  <a:gd name="connsiteY146" fmla="*/ 711225 h 1160647"/>
                  <a:gd name="connsiteX147" fmla="*/ 861344 w 3024845"/>
                  <a:gd name="connsiteY147" fmla="*/ 711225 h 1160647"/>
                  <a:gd name="connsiteX148" fmla="*/ 909984 w 3024845"/>
                  <a:gd name="connsiteY148" fmla="*/ 706902 h 1160647"/>
                  <a:gd name="connsiteX149" fmla="*/ 909984 w 3024845"/>
                  <a:gd name="connsiteY149" fmla="*/ 708253 h 1160647"/>
                  <a:gd name="connsiteX150" fmla="*/ 909984 w 3024845"/>
                  <a:gd name="connsiteY150" fmla="*/ 717710 h 1160647"/>
                  <a:gd name="connsiteX151" fmla="*/ 910744 w 3024845"/>
                  <a:gd name="connsiteY151" fmla="*/ 717710 h 1160647"/>
                  <a:gd name="connsiteX152" fmla="*/ 916065 w 3024845"/>
                  <a:gd name="connsiteY152" fmla="*/ 717710 h 1160647"/>
                  <a:gd name="connsiteX153" fmla="*/ 916065 w 3024845"/>
                  <a:gd name="connsiteY153" fmla="*/ 719872 h 1160647"/>
                  <a:gd name="connsiteX154" fmla="*/ 916065 w 3024845"/>
                  <a:gd name="connsiteY154" fmla="*/ 735005 h 1160647"/>
                  <a:gd name="connsiteX155" fmla="*/ 918091 w 3024845"/>
                  <a:gd name="connsiteY155" fmla="*/ 733654 h 1160647"/>
                  <a:gd name="connsiteX156" fmla="*/ 932278 w 3024845"/>
                  <a:gd name="connsiteY156" fmla="*/ 724196 h 1160647"/>
                  <a:gd name="connsiteX157" fmla="*/ 938358 w 3024845"/>
                  <a:gd name="connsiteY157" fmla="*/ 683122 h 1160647"/>
                  <a:gd name="connsiteX158" fmla="*/ 939118 w 3024845"/>
                  <a:gd name="connsiteY158" fmla="*/ 682852 h 1160647"/>
                  <a:gd name="connsiteX159" fmla="*/ 944438 w 3024845"/>
                  <a:gd name="connsiteY159" fmla="*/ 680960 h 1160647"/>
                  <a:gd name="connsiteX160" fmla="*/ 946465 w 3024845"/>
                  <a:gd name="connsiteY160" fmla="*/ 611783 h 1160647"/>
                  <a:gd name="connsiteX161" fmla="*/ 948492 w 3024845"/>
                  <a:gd name="connsiteY161" fmla="*/ 680960 h 1160647"/>
                  <a:gd name="connsiteX162" fmla="*/ 949252 w 3024845"/>
                  <a:gd name="connsiteY162" fmla="*/ 681230 h 1160647"/>
                  <a:gd name="connsiteX163" fmla="*/ 954572 w 3024845"/>
                  <a:gd name="connsiteY163" fmla="*/ 683122 h 1160647"/>
                  <a:gd name="connsiteX164" fmla="*/ 954572 w 3024845"/>
                  <a:gd name="connsiteY164" fmla="*/ 596651 h 1160647"/>
                  <a:gd name="connsiteX165" fmla="*/ 958625 w 3024845"/>
                  <a:gd name="connsiteY165" fmla="*/ 564224 h 1160647"/>
                  <a:gd name="connsiteX166" fmla="*/ 997132 w 3024845"/>
                  <a:gd name="connsiteY166" fmla="*/ 564224 h 1160647"/>
                  <a:gd name="connsiteX167" fmla="*/ 997132 w 3024845"/>
                  <a:gd name="connsiteY167" fmla="*/ 596651 h 1160647"/>
                  <a:gd name="connsiteX168" fmla="*/ 997892 w 3024845"/>
                  <a:gd name="connsiteY168" fmla="*/ 596651 h 1160647"/>
                  <a:gd name="connsiteX169" fmla="*/ 1003212 w 3024845"/>
                  <a:gd name="connsiteY169" fmla="*/ 596651 h 1160647"/>
                  <a:gd name="connsiteX170" fmla="*/ 1003212 w 3024845"/>
                  <a:gd name="connsiteY170" fmla="*/ 514503 h 1160647"/>
                  <a:gd name="connsiteX171" fmla="*/ 1004986 w 3024845"/>
                  <a:gd name="connsiteY171" fmla="*/ 514503 h 1160647"/>
                  <a:gd name="connsiteX172" fmla="*/ 1017399 w 3024845"/>
                  <a:gd name="connsiteY172" fmla="*/ 514503 h 1160647"/>
                  <a:gd name="connsiteX173" fmla="*/ 1017399 w 3024845"/>
                  <a:gd name="connsiteY173" fmla="*/ 512612 h 1160647"/>
                  <a:gd name="connsiteX174" fmla="*/ 1017399 w 3024845"/>
                  <a:gd name="connsiteY174" fmla="*/ 499371 h 1160647"/>
                  <a:gd name="connsiteX175" fmla="*/ 1039693 w 3024845"/>
                  <a:gd name="connsiteY175" fmla="*/ 499371 h 1160647"/>
                  <a:gd name="connsiteX176" fmla="*/ 1039693 w 3024845"/>
                  <a:gd name="connsiteY176" fmla="*/ 498290 h 1160647"/>
                  <a:gd name="connsiteX177" fmla="*/ 1039693 w 3024845"/>
                  <a:gd name="connsiteY177" fmla="*/ 490724 h 1160647"/>
                  <a:gd name="connsiteX178" fmla="*/ 1041466 w 3024845"/>
                  <a:gd name="connsiteY178" fmla="*/ 490724 h 1160647"/>
                  <a:gd name="connsiteX179" fmla="*/ 1053880 w 3024845"/>
                  <a:gd name="connsiteY179" fmla="*/ 490724 h 1160647"/>
                  <a:gd name="connsiteX180" fmla="*/ 1053880 w 3024845"/>
                  <a:gd name="connsiteY180" fmla="*/ 491805 h 1160647"/>
                  <a:gd name="connsiteX181" fmla="*/ 1053880 w 3024845"/>
                  <a:gd name="connsiteY181" fmla="*/ 499371 h 1160647"/>
                  <a:gd name="connsiteX182" fmla="*/ 1054640 w 3024845"/>
                  <a:gd name="connsiteY182" fmla="*/ 499371 h 1160647"/>
                  <a:gd name="connsiteX183" fmla="*/ 1059960 w 3024845"/>
                  <a:gd name="connsiteY183" fmla="*/ 499371 h 1160647"/>
                  <a:gd name="connsiteX184" fmla="*/ 1070093 w 3024845"/>
                  <a:gd name="connsiteY184" fmla="*/ 495047 h 1160647"/>
                  <a:gd name="connsiteX185" fmla="*/ 1074146 w 3024845"/>
                  <a:gd name="connsiteY185" fmla="*/ 498290 h 1160647"/>
                  <a:gd name="connsiteX186" fmla="*/ 1074146 w 3024845"/>
                  <a:gd name="connsiteY186" fmla="*/ 490724 h 1160647"/>
                  <a:gd name="connsiteX187" fmla="*/ 1076426 w 3024845"/>
                  <a:gd name="connsiteY187" fmla="*/ 490724 h 1160647"/>
                  <a:gd name="connsiteX188" fmla="*/ 1092387 w 3024845"/>
                  <a:gd name="connsiteY188" fmla="*/ 490724 h 1160647"/>
                  <a:gd name="connsiteX189" fmla="*/ 1092387 w 3024845"/>
                  <a:gd name="connsiteY189" fmla="*/ 491805 h 1160647"/>
                  <a:gd name="connsiteX190" fmla="*/ 1092387 w 3024845"/>
                  <a:gd name="connsiteY190" fmla="*/ 499371 h 1160647"/>
                  <a:gd name="connsiteX191" fmla="*/ 1122787 w 3024845"/>
                  <a:gd name="connsiteY191" fmla="*/ 499371 h 1160647"/>
                  <a:gd name="connsiteX192" fmla="*/ 1122787 w 3024845"/>
                  <a:gd name="connsiteY192" fmla="*/ 500992 h 1160647"/>
                  <a:gd name="connsiteX193" fmla="*/ 1122787 w 3024845"/>
                  <a:gd name="connsiteY193" fmla="*/ 512342 h 1160647"/>
                  <a:gd name="connsiteX194" fmla="*/ 1149134 w 3024845"/>
                  <a:gd name="connsiteY194" fmla="*/ 512342 h 1160647"/>
                  <a:gd name="connsiteX195" fmla="*/ 1149134 w 3024845"/>
                  <a:gd name="connsiteY195" fmla="*/ 542606 h 1160647"/>
                  <a:gd name="connsiteX196" fmla="*/ 1149894 w 3024845"/>
                  <a:gd name="connsiteY196" fmla="*/ 542606 h 1160647"/>
                  <a:gd name="connsiteX197" fmla="*/ 1155214 w 3024845"/>
                  <a:gd name="connsiteY197" fmla="*/ 542606 h 1160647"/>
                  <a:gd name="connsiteX198" fmla="*/ 1155214 w 3024845"/>
                  <a:gd name="connsiteY198" fmla="*/ 543687 h 1160647"/>
                  <a:gd name="connsiteX199" fmla="*/ 1155214 w 3024845"/>
                  <a:gd name="connsiteY199" fmla="*/ 551254 h 1160647"/>
                  <a:gd name="connsiteX200" fmla="*/ 1159268 w 3024845"/>
                  <a:gd name="connsiteY200" fmla="*/ 581518 h 1160647"/>
                  <a:gd name="connsiteX201" fmla="*/ 1160028 w 3024845"/>
                  <a:gd name="connsiteY201" fmla="*/ 581518 h 1160647"/>
                  <a:gd name="connsiteX202" fmla="*/ 1165348 w 3024845"/>
                  <a:gd name="connsiteY202" fmla="*/ 581518 h 1160647"/>
                  <a:gd name="connsiteX203" fmla="*/ 1165348 w 3024845"/>
                  <a:gd name="connsiteY203" fmla="*/ 582329 h 1160647"/>
                  <a:gd name="connsiteX204" fmla="*/ 1165348 w 3024845"/>
                  <a:gd name="connsiteY204" fmla="*/ 588004 h 1160647"/>
                  <a:gd name="connsiteX205" fmla="*/ 1166361 w 3024845"/>
                  <a:gd name="connsiteY205" fmla="*/ 588004 h 1160647"/>
                  <a:gd name="connsiteX206" fmla="*/ 1173454 w 3024845"/>
                  <a:gd name="connsiteY206" fmla="*/ 588004 h 1160647"/>
                  <a:gd name="connsiteX207" fmla="*/ 1173454 w 3024845"/>
                  <a:gd name="connsiteY207" fmla="*/ 618269 h 1160647"/>
                  <a:gd name="connsiteX208" fmla="*/ 1175481 w 3024845"/>
                  <a:gd name="connsiteY208" fmla="*/ 618269 h 1160647"/>
                  <a:gd name="connsiteX209" fmla="*/ 1189668 w 3024845"/>
                  <a:gd name="connsiteY209" fmla="*/ 618269 h 1160647"/>
                  <a:gd name="connsiteX210" fmla="*/ 1189668 w 3024845"/>
                  <a:gd name="connsiteY210" fmla="*/ 642048 h 1160647"/>
                  <a:gd name="connsiteX211" fmla="*/ 1191695 w 3024845"/>
                  <a:gd name="connsiteY211" fmla="*/ 643669 h 1160647"/>
                  <a:gd name="connsiteX212" fmla="*/ 1191695 w 3024845"/>
                  <a:gd name="connsiteY212" fmla="*/ 655019 h 1160647"/>
                  <a:gd name="connsiteX213" fmla="*/ 1192455 w 3024845"/>
                  <a:gd name="connsiteY213" fmla="*/ 655019 h 1160647"/>
                  <a:gd name="connsiteX214" fmla="*/ 1197775 w 3024845"/>
                  <a:gd name="connsiteY214" fmla="*/ 655019 h 1160647"/>
                  <a:gd name="connsiteX215" fmla="*/ 1197775 w 3024845"/>
                  <a:gd name="connsiteY215" fmla="*/ 678798 h 1160647"/>
                  <a:gd name="connsiteX216" fmla="*/ 1199041 w 3024845"/>
                  <a:gd name="connsiteY216" fmla="*/ 678798 h 1160647"/>
                  <a:gd name="connsiteX217" fmla="*/ 1207908 w 3024845"/>
                  <a:gd name="connsiteY217" fmla="*/ 678798 h 1160647"/>
                  <a:gd name="connsiteX218" fmla="*/ 1209935 w 3024845"/>
                  <a:gd name="connsiteY218" fmla="*/ 682852 h 1160647"/>
                  <a:gd name="connsiteX219" fmla="*/ 1209935 w 3024845"/>
                  <a:gd name="connsiteY219" fmla="*/ 696093 h 1160647"/>
                  <a:gd name="connsiteX220" fmla="*/ 1211455 w 3024845"/>
                  <a:gd name="connsiteY220" fmla="*/ 694201 h 1160647"/>
                  <a:gd name="connsiteX221" fmla="*/ 1222095 w 3024845"/>
                  <a:gd name="connsiteY221" fmla="*/ 680960 h 1160647"/>
                  <a:gd name="connsiteX222" fmla="*/ 1250469 w 3024845"/>
                  <a:gd name="connsiteY222" fmla="*/ 680960 h 1160647"/>
                  <a:gd name="connsiteX223" fmla="*/ 1250469 w 3024845"/>
                  <a:gd name="connsiteY223" fmla="*/ 767431 h 1160647"/>
                  <a:gd name="connsiteX224" fmla="*/ 1251229 w 3024845"/>
                  <a:gd name="connsiteY224" fmla="*/ 767431 h 1160647"/>
                  <a:gd name="connsiteX225" fmla="*/ 1256549 w 3024845"/>
                  <a:gd name="connsiteY225" fmla="*/ 767431 h 1160647"/>
                  <a:gd name="connsiteX226" fmla="*/ 1257309 w 3024845"/>
                  <a:gd name="connsiteY226" fmla="*/ 766080 h 1160647"/>
                  <a:gd name="connsiteX227" fmla="*/ 1262629 w 3024845"/>
                  <a:gd name="connsiteY227" fmla="*/ 756622 h 1160647"/>
                  <a:gd name="connsiteX228" fmla="*/ 1262629 w 3024845"/>
                  <a:gd name="connsiteY228" fmla="*/ 758514 h 1160647"/>
                  <a:gd name="connsiteX229" fmla="*/ 1262629 w 3024845"/>
                  <a:gd name="connsiteY229" fmla="*/ 771755 h 1160647"/>
                  <a:gd name="connsiteX230" fmla="*/ 1266682 w 3024845"/>
                  <a:gd name="connsiteY230" fmla="*/ 726358 h 1160647"/>
                  <a:gd name="connsiteX231" fmla="*/ 1267442 w 3024845"/>
                  <a:gd name="connsiteY231" fmla="*/ 726358 h 1160647"/>
                  <a:gd name="connsiteX232" fmla="*/ 1272762 w 3024845"/>
                  <a:gd name="connsiteY232" fmla="*/ 726358 h 1160647"/>
                  <a:gd name="connsiteX233" fmla="*/ 1272762 w 3024845"/>
                  <a:gd name="connsiteY233" fmla="*/ 661504 h 1160647"/>
                  <a:gd name="connsiteX234" fmla="*/ 1273776 w 3024845"/>
                  <a:gd name="connsiteY234" fmla="*/ 661504 h 1160647"/>
                  <a:gd name="connsiteX235" fmla="*/ 1280869 w 3024845"/>
                  <a:gd name="connsiteY235" fmla="*/ 661504 h 1160647"/>
                  <a:gd name="connsiteX236" fmla="*/ 1293029 w 3024845"/>
                  <a:gd name="connsiteY236" fmla="*/ 618269 h 1160647"/>
                  <a:gd name="connsiteX237" fmla="*/ 1294296 w 3024845"/>
                  <a:gd name="connsiteY237" fmla="*/ 618269 h 1160647"/>
                  <a:gd name="connsiteX238" fmla="*/ 1303163 w 3024845"/>
                  <a:gd name="connsiteY238" fmla="*/ 618269 h 1160647"/>
                  <a:gd name="connsiteX239" fmla="*/ 1313296 w 3024845"/>
                  <a:gd name="connsiteY239" fmla="*/ 661504 h 1160647"/>
                  <a:gd name="connsiteX240" fmla="*/ 1314309 w 3024845"/>
                  <a:gd name="connsiteY240" fmla="*/ 661504 h 1160647"/>
                  <a:gd name="connsiteX241" fmla="*/ 1321403 w 3024845"/>
                  <a:gd name="connsiteY241" fmla="*/ 661504 h 1160647"/>
                  <a:gd name="connsiteX242" fmla="*/ 1321403 w 3024845"/>
                  <a:gd name="connsiteY242" fmla="*/ 700416 h 1160647"/>
                  <a:gd name="connsiteX243" fmla="*/ 1323176 w 3024845"/>
                  <a:gd name="connsiteY243" fmla="*/ 700416 h 1160647"/>
                  <a:gd name="connsiteX244" fmla="*/ 1335590 w 3024845"/>
                  <a:gd name="connsiteY244" fmla="*/ 700416 h 1160647"/>
                  <a:gd name="connsiteX245" fmla="*/ 1335590 w 3024845"/>
                  <a:gd name="connsiteY245" fmla="*/ 702578 h 1160647"/>
                  <a:gd name="connsiteX246" fmla="*/ 1335590 w 3024845"/>
                  <a:gd name="connsiteY246" fmla="*/ 717710 h 1160647"/>
                  <a:gd name="connsiteX247" fmla="*/ 1339643 w 3024845"/>
                  <a:gd name="connsiteY247" fmla="*/ 715549 h 1160647"/>
                  <a:gd name="connsiteX248" fmla="*/ 1339643 w 3024845"/>
                  <a:gd name="connsiteY248" fmla="*/ 700416 h 1160647"/>
                  <a:gd name="connsiteX249" fmla="*/ 1341163 w 3024845"/>
                  <a:gd name="connsiteY249" fmla="*/ 700416 h 1160647"/>
                  <a:gd name="connsiteX250" fmla="*/ 1351803 w 3024845"/>
                  <a:gd name="connsiteY250" fmla="*/ 700416 h 1160647"/>
                  <a:gd name="connsiteX251" fmla="*/ 1351803 w 3024845"/>
                  <a:gd name="connsiteY251" fmla="*/ 702037 h 1160647"/>
                  <a:gd name="connsiteX252" fmla="*/ 1351803 w 3024845"/>
                  <a:gd name="connsiteY252" fmla="*/ 713387 h 1160647"/>
                  <a:gd name="connsiteX253" fmla="*/ 1382204 w 3024845"/>
                  <a:gd name="connsiteY253" fmla="*/ 713387 h 1160647"/>
                  <a:gd name="connsiteX254" fmla="*/ 1382204 w 3024845"/>
                  <a:gd name="connsiteY254" fmla="*/ 676637 h 1160647"/>
                  <a:gd name="connsiteX255" fmla="*/ 1383470 w 3024845"/>
                  <a:gd name="connsiteY255" fmla="*/ 676637 h 1160647"/>
                  <a:gd name="connsiteX256" fmla="*/ 1392337 w 3024845"/>
                  <a:gd name="connsiteY256" fmla="*/ 676637 h 1160647"/>
                  <a:gd name="connsiteX257" fmla="*/ 1392337 w 3024845"/>
                  <a:gd name="connsiteY257" fmla="*/ 698254 h 1160647"/>
                  <a:gd name="connsiteX258" fmla="*/ 1394364 w 3024845"/>
                  <a:gd name="connsiteY258" fmla="*/ 665828 h 1160647"/>
                  <a:gd name="connsiteX259" fmla="*/ 1416657 w 3024845"/>
                  <a:gd name="connsiteY259" fmla="*/ 665828 h 1160647"/>
                  <a:gd name="connsiteX260" fmla="*/ 1416657 w 3024845"/>
                  <a:gd name="connsiteY260" fmla="*/ 664206 h 1160647"/>
                  <a:gd name="connsiteX261" fmla="*/ 1416657 w 3024845"/>
                  <a:gd name="connsiteY261" fmla="*/ 652857 h 1160647"/>
                  <a:gd name="connsiteX262" fmla="*/ 1417417 w 3024845"/>
                  <a:gd name="connsiteY262" fmla="*/ 652857 h 1160647"/>
                  <a:gd name="connsiteX263" fmla="*/ 1422737 w 3024845"/>
                  <a:gd name="connsiteY263" fmla="*/ 652857 h 1160647"/>
                  <a:gd name="connsiteX264" fmla="*/ 1422737 w 3024845"/>
                  <a:gd name="connsiteY264" fmla="*/ 650966 h 1160647"/>
                  <a:gd name="connsiteX265" fmla="*/ 1422737 w 3024845"/>
                  <a:gd name="connsiteY265" fmla="*/ 637725 h 1160647"/>
                  <a:gd name="connsiteX266" fmla="*/ 1426791 w 3024845"/>
                  <a:gd name="connsiteY266" fmla="*/ 644210 h 1160647"/>
                  <a:gd name="connsiteX267" fmla="*/ 1429071 w 3024845"/>
                  <a:gd name="connsiteY267" fmla="*/ 644210 h 1160647"/>
                  <a:gd name="connsiteX268" fmla="*/ 1445031 w 3024845"/>
                  <a:gd name="connsiteY268" fmla="*/ 644210 h 1160647"/>
                  <a:gd name="connsiteX269" fmla="*/ 1445031 w 3024845"/>
                  <a:gd name="connsiteY269" fmla="*/ 643399 h 1160647"/>
                  <a:gd name="connsiteX270" fmla="*/ 1445031 w 3024845"/>
                  <a:gd name="connsiteY270" fmla="*/ 637725 h 1160647"/>
                  <a:gd name="connsiteX271" fmla="*/ 1445791 w 3024845"/>
                  <a:gd name="connsiteY271" fmla="*/ 637725 h 1160647"/>
                  <a:gd name="connsiteX272" fmla="*/ 1451111 w 3024845"/>
                  <a:gd name="connsiteY272" fmla="*/ 637725 h 1160647"/>
                  <a:gd name="connsiteX273" fmla="*/ 1451111 w 3024845"/>
                  <a:gd name="connsiteY273" fmla="*/ 639076 h 1160647"/>
                  <a:gd name="connsiteX274" fmla="*/ 1451111 w 3024845"/>
                  <a:gd name="connsiteY274" fmla="*/ 648534 h 1160647"/>
                  <a:gd name="connsiteX275" fmla="*/ 1489618 w 3024845"/>
                  <a:gd name="connsiteY275" fmla="*/ 648534 h 1160647"/>
                  <a:gd name="connsiteX276" fmla="*/ 1489618 w 3024845"/>
                  <a:gd name="connsiteY276" fmla="*/ 786887 h 1160647"/>
                  <a:gd name="connsiteX277" fmla="*/ 1491138 w 3024845"/>
                  <a:gd name="connsiteY277" fmla="*/ 786887 h 1160647"/>
                  <a:gd name="connsiteX278" fmla="*/ 1501778 w 3024845"/>
                  <a:gd name="connsiteY278" fmla="*/ 786887 h 1160647"/>
                  <a:gd name="connsiteX279" fmla="*/ 1501778 w 3024845"/>
                  <a:gd name="connsiteY279" fmla="*/ 773917 h 1160647"/>
                  <a:gd name="connsiteX280" fmla="*/ 1505832 w 3024845"/>
                  <a:gd name="connsiteY280" fmla="*/ 773917 h 1160647"/>
                  <a:gd name="connsiteX281" fmla="*/ 1505832 w 3024845"/>
                  <a:gd name="connsiteY281" fmla="*/ 786887 h 1160647"/>
                  <a:gd name="connsiteX282" fmla="*/ 1536232 w 3024845"/>
                  <a:gd name="connsiteY282" fmla="*/ 786887 h 1160647"/>
                  <a:gd name="connsiteX283" fmla="*/ 1536232 w 3024845"/>
                  <a:gd name="connsiteY283" fmla="*/ 756622 h 1160647"/>
                  <a:gd name="connsiteX284" fmla="*/ 1548392 w 3024845"/>
                  <a:gd name="connsiteY284" fmla="*/ 756622 h 1160647"/>
                  <a:gd name="connsiteX285" fmla="*/ 1560552 w 3024845"/>
                  <a:gd name="connsiteY285" fmla="*/ 754461 h 1160647"/>
                  <a:gd name="connsiteX286" fmla="*/ 1564606 w 3024845"/>
                  <a:gd name="connsiteY286" fmla="*/ 756622 h 1160647"/>
                  <a:gd name="connsiteX287" fmla="*/ 1574739 w 3024845"/>
                  <a:gd name="connsiteY287" fmla="*/ 756622 h 1160647"/>
                  <a:gd name="connsiteX288" fmla="*/ 1574739 w 3024845"/>
                  <a:gd name="connsiteY288" fmla="*/ 786887 h 1160647"/>
                  <a:gd name="connsiteX289" fmla="*/ 1582846 w 3024845"/>
                  <a:gd name="connsiteY289" fmla="*/ 786887 h 1160647"/>
                  <a:gd name="connsiteX290" fmla="*/ 1582846 w 3024845"/>
                  <a:gd name="connsiteY290" fmla="*/ 804182 h 1160647"/>
                  <a:gd name="connsiteX291" fmla="*/ 1592182 w 3024845"/>
                  <a:gd name="connsiteY291" fmla="*/ 805087 h 1160647"/>
                  <a:gd name="connsiteX292" fmla="*/ 1605140 w 3024845"/>
                  <a:gd name="connsiteY292" fmla="*/ 805087 h 1160647"/>
                  <a:gd name="connsiteX293" fmla="*/ 1605140 w 3024845"/>
                  <a:gd name="connsiteY293" fmla="*/ 789049 h 1160647"/>
                  <a:gd name="connsiteX294" fmla="*/ 1673096 w 3024845"/>
                  <a:gd name="connsiteY294" fmla="*/ 789049 h 1160647"/>
                  <a:gd name="connsiteX295" fmla="*/ 1673096 w 3024845"/>
                  <a:gd name="connsiteY295" fmla="*/ 703796 h 1160647"/>
                  <a:gd name="connsiteX296" fmla="*/ 1745104 w 3024845"/>
                  <a:gd name="connsiteY296" fmla="*/ 703796 h 1160647"/>
                  <a:gd name="connsiteX297" fmla="*/ 1745104 w 3024845"/>
                  <a:gd name="connsiteY297" fmla="*/ 782564 h 1160647"/>
                  <a:gd name="connsiteX298" fmla="*/ 1747008 w 3024845"/>
                  <a:gd name="connsiteY298" fmla="*/ 782564 h 1160647"/>
                  <a:gd name="connsiteX299" fmla="*/ 1748250 w 3024845"/>
                  <a:gd name="connsiteY299" fmla="*/ 805087 h 1160647"/>
                  <a:gd name="connsiteX300" fmla="*/ 1757926 w 3024845"/>
                  <a:gd name="connsiteY300" fmla="*/ 805087 h 1160647"/>
                  <a:gd name="connsiteX301" fmla="*/ 1759168 w 3024845"/>
                  <a:gd name="connsiteY301" fmla="*/ 782564 h 1160647"/>
                  <a:gd name="connsiteX302" fmla="*/ 1765248 w 3024845"/>
                  <a:gd name="connsiteY302" fmla="*/ 782564 h 1160647"/>
                  <a:gd name="connsiteX303" fmla="*/ 1766490 w 3024845"/>
                  <a:gd name="connsiteY303" fmla="*/ 805087 h 1160647"/>
                  <a:gd name="connsiteX304" fmla="*/ 1817112 w 3024845"/>
                  <a:gd name="connsiteY304" fmla="*/ 805087 h 1160647"/>
                  <a:gd name="connsiteX305" fmla="*/ 1817112 w 3024845"/>
                  <a:gd name="connsiteY305" fmla="*/ 642059 h 1160647"/>
                  <a:gd name="connsiteX306" fmla="*/ 2014439 w 3024845"/>
                  <a:gd name="connsiteY306" fmla="*/ 642059 h 1160647"/>
                  <a:gd name="connsiteX307" fmla="*/ 2014439 w 3024845"/>
                  <a:gd name="connsiteY307" fmla="*/ 805087 h 1160647"/>
                  <a:gd name="connsiteX308" fmla="*/ 2033136 w 3024845"/>
                  <a:gd name="connsiteY308" fmla="*/ 805087 h 1160647"/>
                  <a:gd name="connsiteX309" fmla="*/ 2033136 w 3024845"/>
                  <a:gd name="connsiteY309" fmla="*/ 722394 h 1160647"/>
                  <a:gd name="connsiteX310" fmla="*/ 2128256 w 3024845"/>
                  <a:gd name="connsiteY310" fmla="*/ 722394 h 1160647"/>
                  <a:gd name="connsiteX311" fmla="*/ 2140186 w 3024845"/>
                  <a:gd name="connsiteY311" fmla="*/ 404253 h 1160647"/>
                  <a:gd name="connsiteX312" fmla="*/ 2128026 w 3024845"/>
                  <a:gd name="connsiteY312" fmla="*/ 382635 h 1160647"/>
                  <a:gd name="connsiteX313" fmla="*/ 2121946 w 3024845"/>
                  <a:gd name="connsiteY313" fmla="*/ 378311 h 1160647"/>
                  <a:gd name="connsiteX314" fmla="*/ 2130053 w 3024845"/>
                  <a:gd name="connsiteY314" fmla="*/ 354532 h 1160647"/>
                  <a:gd name="connsiteX315" fmla="*/ 2130053 w 3024845"/>
                  <a:gd name="connsiteY315" fmla="*/ 337238 h 1160647"/>
                  <a:gd name="connsiteX316" fmla="*/ 2144240 w 3024845"/>
                  <a:gd name="connsiteY316" fmla="*/ 337238 h 1160647"/>
                  <a:gd name="connsiteX317" fmla="*/ 2144240 w 3024845"/>
                  <a:gd name="connsiteY317" fmla="*/ 315620 h 1160647"/>
                  <a:gd name="connsiteX318" fmla="*/ 2146266 w 3024845"/>
                  <a:gd name="connsiteY318" fmla="*/ 311296 h 1160647"/>
                  <a:gd name="connsiteX319" fmla="*/ 2146266 w 3024845"/>
                  <a:gd name="connsiteY319" fmla="*/ 233472 h 1160647"/>
                  <a:gd name="connsiteX320" fmla="*/ 2144240 w 3024845"/>
                  <a:gd name="connsiteY320" fmla="*/ 226987 h 1160647"/>
                  <a:gd name="connsiteX321" fmla="*/ 2150320 w 3024845"/>
                  <a:gd name="connsiteY321" fmla="*/ 220501 h 1160647"/>
                  <a:gd name="connsiteX322" fmla="*/ 2150320 w 3024845"/>
                  <a:gd name="connsiteY322" fmla="*/ 162133 h 1160647"/>
                  <a:gd name="connsiteX323" fmla="*/ 2152346 w 3024845"/>
                  <a:gd name="connsiteY323" fmla="*/ 157810 h 1160647"/>
                  <a:gd name="connsiteX324" fmla="*/ 2152346 w 3024845"/>
                  <a:gd name="connsiteY324" fmla="*/ 101604 h 1160647"/>
                  <a:gd name="connsiteX325" fmla="*/ 2154373 w 3024845"/>
                  <a:gd name="connsiteY325" fmla="*/ 82148 h 1160647"/>
                  <a:gd name="connsiteX326" fmla="*/ 2158427 w 3024845"/>
                  <a:gd name="connsiteY326" fmla="*/ 99442 h 1160647"/>
                  <a:gd name="connsiteX327" fmla="*/ 2160453 w 3024845"/>
                  <a:gd name="connsiteY327" fmla="*/ 157810 h 1160647"/>
                  <a:gd name="connsiteX328" fmla="*/ 2162480 w 3024845"/>
                  <a:gd name="connsiteY328" fmla="*/ 220501 h 1160647"/>
                  <a:gd name="connsiteX329" fmla="*/ 2168560 w 3024845"/>
                  <a:gd name="connsiteY329" fmla="*/ 226987 h 1160647"/>
                  <a:gd name="connsiteX330" fmla="*/ 2166533 w 3024845"/>
                  <a:gd name="connsiteY330" fmla="*/ 233472 h 1160647"/>
                  <a:gd name="connsiteX331" fmla="*/ 2166533 w 3024845"/>
                  <a:gd name="connsiteY331" fmla="*/ 311296 h 1160647"/>
                  <a:gd name="connsiteX332" fmla="*/ 2168560 w 3024845"/>
                  <a:gd name="connsiteY332" fmla="*/ 315620 h 1160647"/>
                  <a:gd name="connsiteX333" fmla="*/ 2168560 w 3024845"/>
                  <a:gd name="connsiteY333" fmla="*/ 337238 h 1160647"/>
                  <a:gd name="connsiteX334" fmla="*/ 2182747 w 3024845"/>
                  <a:gd name="connsiteY334" fmla="*/ 337238 h 1160647"/>
                  <a:gd name="connsiteX335" fmla="*/ 2182747 w 3024845"/>
                  <a:gd name="connsiteY335" fmla="*/ 354532 h 1160647"/>
                  <a:gd name="connsiteX336" fmla="*/ 2190854 w 3024845"/>
                  <a:gd name="connsiteY336" fmla="*/ 378311 h 1160647"/>
                  <a:gd name="connsiteX337" fmla="*/ 2184774 w 3024845"/>
                  <a:gd name="connsiteY337" fmla="*/ 382635 h 1160647"/>
                  <a:gd name="connsiteX338" fmla="*/ 2172613 w 3024845"/>
                  <a:gd name="connsiteY338" fmla="*/ 404253 h 1160647"/>
                  <a:gd name="connsiteX339" fmla="*/ 2180720 w 3024845"/>
                  <a:gd name="connsiteY339" fmla="*/ 657181 h 1160647"/>
                  <a:gd name="connsiteX340" fmla="*/ 2245574 w 3024845"/>
                  <a:gd name="connsiteY340" fmla="*/ 657181 h 1160647"/>
                  <a:gd name="connsiteX341" fmla="*/ 2245574 w 3024845"/>
                  <a:gd name="connsiteY341" fmla="*/ 732843 h 1160647"/>
                  <a:gd name="connsiteX342" fmla="*/ 2253681 w 3024845"/>
                  <a:gd name="connsiteY342" fmla="*/ 732843 h 1160647"/>
                  <a:gd name="connsiteX343" fmla="*/ 2255708 w 3024845"/>
                  <a:gd name="connsiteY343" fmla="*/ 726358 h 1160647"/>
                  <a:gd name="connsiteX344" fmla="*/ 2261788 w 3024845"/>
                  <a:gd name="connsiteY344" fmla="*/ 726358 h 1160647"/>
                  <a:gd name="connsiteX345" fmla="*/ 2263815 w 3024845"/>
                  <a:gd name="connsiteY345" fmla="*/ 735005 h 1160647"/>
                  <a:gd name="connsiteX346" fmla="*/ 2275975 w 3024845"/>
                  <a:gd name="connsiteY346" fmla="*/ 735005 h 1160647"/>
                  <a:gd name="connsiteX347" fmla="*/ 2275975 w 3024845"/>
                  <a:gd name="connsiteY347" fmla="*/ 728519 h 1160647"/>
                  <a:gd name="connsiteX348" fmla="*/ 2298268 w 3024845"/>
                  <a:gd name="connsiteY348" fmla="*/ 728519 h 1160647"/>
                  <a:gd name="connsiteX349" fmla="*/ 2298268 w 3024845"/>
                  <a:gd name="connsiteY349" fmla="*/ 735005 h 1160647"/>
                  <a:gd name="connsiteX350" fmla="*/ 2318535 w 3024845"/>
                  <a:gd name="connsiteY350" fmla="*/ 735005 h 1160647"/>
                  <a:gd name="connsiteX351" fmla="*/ 2318535 w 3024845"/>
                  <a:gd name="connsiteY351" fmla="*/ 780402 h 1160647"/>
                  <a:gd name="connsiteX352" fmla="*/ 2332722 w 3024845"/>
                  <a:gd name="connsiteY352" fmla="*/ 780402 h 1160647"/>
                  <a:gd name="connsiteX353" fmla="*/ 2332722 w 3024845"/>
                  <a:gd name="connsiteY353" fmla="*/ 767431 h 1160647"/>
                  <a:gd name="connsiteX354" fmla="*/ 2348936 w 3024845"/>
                  <a:gd name="connsiteY354" fmla="*/ 767431 h 1160647"/>
                  <a:gd name="connsiteX355" fmla="*/ 2348936 w 3024845"/>
                  <a:gd name="connsiteY355" fmla="*/ 588004 h 1160647"/>
                  <a:gd name="connsiteX356" fmla="*/ 2355016 w 3024845"/>
                  <a:gd name="connsiteY356" fmla="*/ 581518 h 1160647"/>
                  <a:gd name="connsiteX357" fmla="*/ 2427977 w 3024845"/>
                  <a:gd name="connsiteY357" fmla="*/ 581518 h 1160647"/>
                  <a:gd name="connsiteX358" fmla="*/ 2427977 w 3024845"/>
                  <a:gd name="connsiteY358" fmla="*/ 590166 h 1160647"/>
                  <a:gd name="connsiteX359" fmla="*/ 2438110 w 3024845"/>
                  <a:gd name="connsiteY359" fmla="*/ 590166 h 1160647"/>
                  <a:gd name="connsiteX360" fmla="*/ 2438110 w 3024845"/>
                  <a:gd name="connsiteY360" fmla="*/ 704740 h 1160647"/>
                  <a:gd name="connsiteX361" fmla="*/ 2460404 w 3024845"/>
                  <a:gd name="connsiteY361" fmla="*/ 704740 h 1160647"/>
                  <a:gd name="connsiteX362" fmla="*/ 2460404 w 3024845"/>
                  <a:gd name="connsiteY362" fmla="*/ 637725 h 1160647"/>
                  <a:gd name="connsiteX363" fmla="*/ 2486751 w 3024845"/>
                  <a:gd name="connsiteY363" fmla="*/ 637725 h 1160647"/>
                  <a:gd name="connsiteX364" fmla="*/ 2490804 w 3024845"/>
                  <a:gd name="connsiteY364" fmla="*/ 633401 h 1160647"/>
                  <a:gd name="connsiteX365" fmla="*/ 2498911 w 3024845"/>
                  <a:gd name="connsiteY365" fmla="*/ 633401 h 1160647"/>
                  <a:gd name="connsiteX366" fmla="*/ 2502964 w 3024845"/>
                  <a:gd name="connsiteY366" fmla="*/ 637725 h 1160647"/>
                  <a:gd name="connsiteX367" fmla="*/ 2525258 w 3024845"/>
                  <a:gd name="connsiteY367" fmla="*/ 637725 h 1160647"/>
                  <a:gd name="connsiteX368" fmla="*/ 2525258 w 3024845"/>
                  <a:gd name="connsiteY368" fmla="*/ 520989 h 1160647"/>
                  <a:gd name="connsiteX369" fmla="*/ 2582005 w 3024845"/>
                  <a:gd name="connsiteY369" fmla="*/ 510180 h 1160647"/>
                  <a:gd name="connsiteX370" fmla="*/ 2582005 w 3024845"/>
                  <a:gd name="connsiteY370" fmla="*/ 511261 h 1160647"/>
                  <a:gd name="connsiteX371" fmla="*/ 2582005 w 3024845"/>
                  <a:gd name="connsiteY371" fmla="*/ 518827 h 1160647"/>
                  <a:gd name="connsiteX372" fmla="*/ 2608352 w 3024845"/>
                  <a:gd name="connsiteY372" fmla="*/ 518827 h 1160647"/>
                  <a:gd name="connsiteX373" fmla="*/ 2608352 w 3024845"/>
                  <a:gd name="connsiteY373" fmla="*/ 773917 h 1160647"/>
                  <a:gd name="connsiteX374" fmla="*/ 2630646 w 3024845"/>
                  <a:gd name="connsiteY374" fmla="*/ 773917 h 1160647"/>
                  <a:gd name="connsiteX375" fmla="*/ 2630646 w 3024845"/>
                  <a:gd name="connsiteY375" fmla="*/ 769593 h 1160647"/>
                  <a:gd name="connsiteX376" fmla="*/ 2642806 w 3024845"/>
                  <a:gd name="connsiteY376" fmla="*/ 769593 h 1160647"/>
                  <a:gd name="connsiteX377" fmla="*/ 2642806 w 3024845"/>
                  <a:gd name="connsiteY377" fmla="*/ 773917 h 1160647"/>
                  <a:gd name="connsiteX378" fmla="*/ 2667126 w 3024845"/>
                  <a:gd name="connsiteY378" fmla="*/ 773917 h 1160647"/>
                  <a:gd name="connsiteX379" fmla="*/ 2667126 w 3024845"/>
                  <a:gd name="connsiteY379" fmla="*/ 760946 h 1160647"/>
                  <a:gd name="connsiteX380" fmla="*/ 2695500 w 3024845"/>
                  <a:gd name="connsiteY380" fmla="*/ 760946 h 1160647"/>
                  <a:gd name="connsiteX381" fmla="*/ 2707660 w 3024845"/>
                  <a:gd name="connsiteY381" fmla="*/ 756622 h 1160647"/>
                  <a:gd name="connsiteX382" fmla="*/ 2727927 w 3024845"/>
                  <a:gd name="connsiteY382" fmla="*/ 760946 h 1160647"/>
                  <a:gd name="connsiteX383" fmla="*/ 2727927 w 3024845"/>
                  <a:gd name="connsiteY383" fmla="*/ 743652 h 1160647"/>
                  <a:gd name="connsiteX384" fmla="*/ 2736034 w 3024845"/>
                  <a:gd name="connsiteY384" fmla="*/ 743652 h 1160647"/>
                  <a:gd name="connsiteX385" fmla="*/ 2736034 w 3024845"/>
                  <a:gd name="connsiteY385" fmla="*/ 730681 h 1160647"/>
                  <a:gd name="connsiteX386" fmla="*/ 2792781 w 3024845"/>
                  <a:gd name="connsiteY386" fmla="*/ 730681 h 1160647"/>
                  <a:gd name="connsiteX387" fmla="*/ 2792781 w 3024845"/>
                  <a:gd name="connsiteY387" fmla="*/ 700416 h 1160647"/>
                  <a:gd name="connsiteX388" fmla="*/ 2811021 w 3024845"/>
                  <a:gd name="connsiteY388" fmla="*/ 700416 h 1160647"/>
                  <a:gd name="connsiteX389" fmla="*/ 2811021 w 3024845"/>
                  <a:gd name="connsiteY389" fmla="*/ 693931 h 1160647"/>
                  <a:gd name="connsiteX390" fmla="*/ 2823181 w 3024845"/>
                  <a:gd name="connsiteY390" fmla="*/ 693931 h 1160647"/>
                  <a:gd name="connsiteX391" fmla="*/ 2823181 w 3024845"/>
                  <a:gd name="connsiteY391" fmla="*/ 700416 h 1160647"/>
                  <a:gd name="connsiteX392" fmla="*/ 2839395 w 3024845"/>
                  <a:gd name="connsiteY392" fmla="*/ 700416 h 1160647"/>
                  <a:gd name="connsiteX393" fmla="*/ 2839395 w 3024845"/>
                  <a:gd name="connsiteY393" fmla="*/ 750137 h 1160647"/>
                  <a:gd name="connsiteX394" fmla="*/ 2871822 w 3024845"/>
                  <a:gd name="connsiteY394" fmla="*/ 750137 h 1160647"/>
                  <a:gd name="connsiteX395" fmla="*/ 2871822 w 3024845"/>
                  <a:gd name="connsiteY395" fmla="*/ 724196 h 1160647"/>
                  <a:gd name="connsiteX396" fmla="*/ 2910329 w 3024845"/>
                  <a:gd name="connsiteY396" fmla="*/ 724196 h 1160647"/>
                  <a:gd name="connsiteX397" fmla="*/ 2910329 w 3024845"/>
                  <a:gd name="connsiteY397" fmla="*/ 693931 h 1160647"/>
                  <a:gd name="connsiteX398" fmla="*/ 2958970 w 3024845"/>
                  <a:gd name="connsiteY398" fmla="*/ 693931 h 1160647"/>
                  <a:gd name="connsiteX399" fmla="*/ 2958970 w 3024845"/>
                  <a:gd name="connsiteY399" fmla="*/ 805087 h 1160647"/>
                  <a:gd name="connsiteX400" fmla="*/ 2958970 w 3024845"/>
                  <a:gd name="connsiteY400" fmla="*/ 818866 h 1160647"/>
                  <a:gd name="connsiteX401" fmla="*/ 3024845 w 3024845"/>
                  <a:gd name="connsiteY401" fmla="*/ 818866 h 1160647"/>
                  <a:gd name="connsiteX402" fmla="*/ 3024845 w 3024845"/>
                  <a:gd name="connsiteY402" fmla="*/ 1160647 h 1160647"/>
                  <a:gd name="connsiteX403" fmla="*/ 2054 w 3024845"/>
                  <a:gd name="connsiteY403" fmla="*/ 1158314 h 1160647"/>
                  <a:gd name="connsiteX404" fmla="*/ 0 w 3024845"/>
                  <a:gd name="connsiteY404" fmla="*/ 724196 h 1160647"/>
                  <a:gd name="connsiteX405" fmla="*/ 20267 w 3024845"/>
                  <a:gd name="connsiteY405" fmla="*/ 724196 h 1160647"/>
                  <a:gd name="connsiteX406" fmla="*/ 20774 w 3024845"/>
                  <a:gd name="connsiteY406" fmla="*/ 723115 h 1160647"/>
                  <a:gd name="connsiteX407" fmla="*/ 24320 w 3024845"/>
                  <a:gd name="connsiteY407" fmla="*/ 715549 h 1160647"/>
                  <a:gd name="connsiteX408" fmla="*/ 26094 w 3024845"/>
                  <a:gd name="connsiteY408" fmla="*/ 715819 h 1160647"/>
                  <a:gd name="connsiteX409" fmla="*/ 38507 w 3024845"/>
                  <a:gd name="connsiteY409" fmla="*/ 717710 h 1160647"/>
                  <a:gd name="connsiteX410" fmla="*/ 39014 w 3024845"/>
                  <a:gd name="connsiteY410" fmla="*/ 719062 h 1160647"/>
                  <a:gd name="connsiteX411" fmla="*/ 42560 w 3024845"/>
                  <a:gd name="connsiteY411" fmla="*/ 728519 h 1160647"/>
                  <a:gd name="connsiteX412" fmla="*/ 68907 w 3024845"/>
                  <a:gd name="connsiteY412" fmla="*/ 730681 h 1160647"/>
                  <a:gd name="connsiteX413" fmla="*/ 68907 w 3024845"/>
                  <a:gd name="connsiteY413" fmla="*/ 607460 h 1160647"/>
                  <a:gd name="connsiteX414" fmla="*/ 70934 w 3024845"/>
                  <a:gd name="connsiteY414" fmla="*/ 607460 h 1160647"/>
                  <a:gd name="connsiteX415" fmla="*/ 85121 w 3024845"/>
                  <a:gd name="connsiteY415" fmla="*/ 607460 h 1160647"/>
                  <a:gd name="connsiteX416" fmla="*/ 85121 w 3024845"/>
                  <a:gd name="connsiteY416" fmla="*/ 471268 h 1160647"/>
                  <a:gd name="connsiteX417" fmla="*/ 86894 w 3024845"/>
                  <a:gd name="connsiteY417" fmla="*/ 471268 h 1160647"/>
                  <a:gd name="connsiteX418" fmla="*/ 99308 w 3024845"/>
                  <a:gd name="connsiteY418" fmla="*/ 471268 h 1160647"/>
                  <a:gd name="connsiteX419" fmla="*/ 99308 w 3024845"/>
                  <a:gd name="connsiteY419" fmla="*/ 356694 h 1160647"/>
                  <a:gd name="connsiteX420" fmla="*/ 103361 w 3024845"/>
                  <a:gd name="connsiteY420" fmla="*/ 328590 h 1160647"/>
                  <a:gd name="connsiteX421" fmla="*/ 105388 w 3024845"/>
                  <a:gd name="connsiteY421" fmla="*/ 328590 h 1160647"/>
                  <a:gd name="connsiteX422" fmla="*/ 119575 w 3024845"/>
                  <a:gd name="connsiteY422" fmla="*/ 328590 h 1160647"/>
                  <a:gd name="connsiteX423" fmla="*/ 156055 w 3024845"/>
                  <a:gd name="connsiteY423" fmla="*/ 246443 h 1160647"/>
                  <a:gd name="connsiteX424" fmla="*/ 160109 w 3024845"/>
                  <a:gd name="connsiteY424" fmla="*/ 0 h 1160647"/>
                  <a:gd name="connsiteX0" fmla="*/ 160109 w 3024845"/>
                  <a:gd name="connsiteY0" fmla="*/ 0 h 1160647"/>
                  <a:gd name="connsiteX1" fmla="*/ 162135 w 3024845"/>
                  <a:gd name="connsiteY1" fmla="*/ 246443 h 1160647"/>
                  <a:gd name="connsiteX2" fmla="*/ 200642 w 3024845"/>
                  <a:gd name="connsiteY2" fmla="*/ 326429 h 1160647"/>
                  <a:gd name="connsiteX3" fmla="*/ 202669 w 3024845"/>
                  <a:gd name="connsiteY3" fmla="*/ 326429 h 1160647"/>
                  <a:gd name="connsiteX4" fmla="*/ 216856 w 3024845"/>
                  <a:gd name="connsiteY4" fmla="*/ 326429 h 1160647"/>
                  <a:gd name="connsiteX5" fmla="*/ 216856 w 3024845"/>
                  <a:gd name="connsiteY5" fmla="*/ 350208 h 1160647"/>
                  <a:gd name="connsiteX6" fmla="*/ 217363 w 3024845"/>
                  <a:gd name="connsiteY6" fmla="*/ 351019 h 1160647"/>
                  <a:gd name="connsiteX7" fmla="*/ 220909 w 3024845"/>
                  <a:gd name="connsiteY7" fmla="*/ 356694 h 1160647"/>
                  <a:gd name="connsiteX8" fmla="*/ 220909 w 3024845"/>
                  <a:gd name="connsiteY8" fmla="*/ 471268 h 1160647"/>
                  <a:gd name="connsiteX9" fmla="*/ 223189 w 3024845"/>
                  <a:gd name="connsiteY9" fmla="*/ 471268 h 1160647"/>
                  <a:gd name="connsiteX10" fmla="*/ 239150 w 3024845"/>
                  <a:gd name="connsiteY10" fmla="*/ 471268 h 1160647"/>
                  <a:gd name="connsiteX11" fmla="*/ 239150 w 3024845"/>
                  <a:gd name="connsiteY11" fmla="*/ 611783 h 1160647"/>
                  <a:gd name="connsiteX12" fmla="*/ 240670 w 3024845"/>
                  <a:gd name="connsiteY12" fmla="*/ 611513 h 1160647"/>
                  <a:gd name="connsiteX13" fmla="*/ 251310 w 3024845"/>
                  <a:gd name="connsiteY13" fmla="*/ 609622 h 1160647"/>
                  <a:gd name="connsiteX14" fmla="*/ 249283 w 3024845"/>
                  <a:gd name="connsiteY14" fmla="*/ 698254 h 1160647"/>
                  <a:gd name="connsiteX15" fmla="*/ 250803 w 3024845"/>
                  <a:gd name="connsiteY15" fmla="*/ 698525 h 1160647"/>
                  <a:gd name="connsiteX16" fmla="*/ 261443 w 3024845"/>
                  <a:gd name="connsiteY16" fmla="*/ 700416 h 1160647"/>
                  <a:gd name="connsiteX17" fmla="*/ 261696 w 3024845"/>
                  <a:gd name="connsiteY17" fmla="*/ 701227 h 1160647"/>
                  <a:gd name="connsiteX18" fmla="*/ 263470 w 3024845"/>
                  <a:gd name="connsiteY18" fmla="*/ 706902 h 1160647"/>
                  <a:gd name="connsiteX19" fmla="*/ 264230 w 3024845"/>
                  <a:gd name="connsiteY19" fmla="*/ 704470 h 1160647"/>
                  <a:gd name="connsiteX20" fmla="*/ 269550 w 3024845"/>
                  <a:gd name="connsiteY20" fmla="*/ 687446 h 1160647"/>
                  <a:gd name="connsiteX21" fmla="*/ 271323 w 3024845"/>
                  <a:gd name="connsiteY21" fmla="*/ 687446 h 1160647"/>
                  <a:gd name="connsiteX22" fmla="*/ 283737 w 3024845"/>
                  <a:gd name="connsiteY22" fmla="*/ 687446 h 1160647"/>
                  <a:gd name="connsiteX23" fmla="*/ 283737 w 3024845"/>
                  <a:gd name="connsiteY23" fmla="*/ 719872 h 1160647"/>
                  <a:gd name="connsiteX24" fmla="*/ 284750 w 3024845"/>
                  <a:gd name="connsiteY24" fmla="*/ 720413 h 1160647"/>
                  <a:gd name="connsiteX25" fmla="*/ 291844 w 3024845"/>
                  <a:gd name="connsiteY25" fmla="*/ 724196 h 1160647"/>
                  <a:gd name="connsiteX26" fmla="*/ 291844 w 3024845"/>
                  <a:gd name="connsiteY26" fmla="*/ 725547 h 1160647"/>
                  <a:gd name="connsiteX27" fmla="*/ 291844 w 3024845"/>
                  <a:gd name="connsiteY27" fmla="*/ 735005 h 1160647"/>
                  <a:gd name="connsiteX28" fmla="*/ 336431 w 3024845"/>
                  <a:gd name="connsiteY28" fmla="*/ 735005 h 1160647"/>
                  <a:gd name="connsiteX29" fmla="*/ 336431 w 3024845"/>
                  <a:gd name="connsiteY29" fmla="*/ 736086 h 1160647"/>
                  <a:gd name="connsiteX30" fmla="*/ 336431 w 3024845"/>
                  <a:gd name="connsiteY30" fmla="*/ 743652 h 1160647"/>
                  <a:gd name="connsiteX31" fmla="*/ 338457 w 3024845"/>
                  <a:gd name="connsiteY31" fmla="*/ 743652 h 1160647"/>
                  <a:gd name="connsiteX32" fmla="*/ 352644 w 3024845"/>
                  <a:gd name="connsiteY32" fmla="*/ 743652 h 1160647"/>
                  <a:gd name="connsiteX33" fmla="*/ 352644 w 3024845"/>
                  <a:gd name="connsiteY33" fmla="*/ 713387 h 1160647"/>
                  <a:gd name="connsiteX34" fmla="*/ 397231 w 3024845"/>
                  <a:gd name="connsiteY34" fmla="*/ 713387 h 1160647"/>
                  <a:gd name="connsiteX35" fmla="*/ 397231 w 3024845"/>
                  <a:gd name="connsiteY35" fmla="*/ 712036 h 1160647"/>
                  <a:gd name="connsiteX36" fmla="*/ 397231 w 3024845"/>
                  <a:gd name="connsiteY36" fmla="*/ 702578 h 1160647"/>
                  <a:gd name="connsiteX37" fmla="*/ 398245 w 3024845"/>
                  <a:gd name="connsiteY37" fmla="*/ 702578 h 1160647"/>
                  <a:gd name="connsiteX38" fmla="*/ 405338 w 3024845"/>
                  <a:gd name="connsiteY38" fmla="*/ 702578 h 1160647"/>
                  <a:gd name="connsiteX39" fmla="*/ 405338 w 3024845"/>
                  <a:gd name="connsiteY39" fmla="*/ 700687 h 1160647"/>
                  <a:gd name="connsiteX40" fmla="*/ 405338 w 3024845"/>
                  <a:gd name="connsiteY40" fmla="*/ 687446 h 1160647"/>
                  <a:gd name="connsiteX41" fmla="*/ 406098 w 3024845"/>
                  <a:gd name="connsiteY41" fmla="*/ 687446 h 1160647"/>
                  <a:gd name="connsiteX42" fmla="*/ 411418 w 3024845"/>
                  <a:gd name="connsiteY42" fmla="*/ 687446 h 1160647"/>
                  <a:gd name="connsiteX43" fmla="*/ 411418 w 3024845"/>
                  <a:gd name="connsiteY43" fmla="*/ 686365 h 1160647"/>
                  <a:gd name="connsiteX44" fmla="*/ 411418 w 3024845"/>
                  <a:gd name="connsiteY44" fmla="*/ 678798 h 1160647"/>
                  <a:gd name="connsiteX45" fmla="*/ 413445 w 3024845"/>
                  <a:gd name="connsiteY45" fmla="*/ 678798 h 1160647"/>
                  <a:gd name="connsiteX46" fmla="*/ 427632 w 3024845"/>
                  <a:gd name="connsiteY46" fmla="*/ 678798 h 1160647"/>
                  <a:gd name="connsiteX47" fmla="*/ 427632 w 3024845"/>
                  <a:gd name="connsiteY47" fmla="*/ 679879 h 1160647"/>
                  <a:gd name="connsiteX48" fmla="*/ 427632 w 3024845"/>
                  <a:gd name="connsiteY48" fmla="*/ 687446 h 1160647"/>
                  <a:gd name="connsiteX49" fmla="*/ 449925 w 3024845"/>
                  <a:gd name="connsiteY49" fmla="*/ 687446 h 1160647"/>
                  <a:gd name="connsiteX50" fmla="*/ 449925 w 3024845"/>
                  <a:gd name="connsiteY50" fmla="*/ 685554 h 1160647"/>
                  <a:gd name="connsiteX51" fmla="*/ 449925 w 3024845"/>
                  <a:gd name="connsiteY51" fmla="*/ 672313 h 1160647"/>
                  <a:gd name="connsiteX52" fmla="*/ 451699 w 3024845"/>
                  <a:gd name="connsiteY52" fmla="*/ 672313 h 1160647"/>
                  <a:gd name="connsiteX53" fmla="*/ 464112 w 3024845"/>
                  <a:gd name="connsiteY53" fmla="*/ 672313 h 1160647"/>
                  <a:gd name="connsiteX54" fmla="*/ 464112 w 3024845"/>
                  <a:gd name="connsiteY54" fmla="*/ 696093 h 1160647"/>
                  <a:gd name="connsiteX55" fmla="*/ 465126 w 3024845"/>
                  <a:gd name="connsiteY55" fmla="*/ 696093 h 1160647"/>
                  <a:gd name="connsiteX56" fmla="*/ 472219 w 3024845"/>
                  <a:gd name="connsiteY56" fmla="*/ 696093 h 1160647"/>
                  <a:gd name="connsiteX57" fmla="*/ 472219 w 3024845"/>
                  <a:gd name="connsiteY57" fmla="*/ 695012 h 1160647"/>
                  <a:gd name="connsiteX58" fmla="*/ 472219 w 3024845"/>
                  <a:gd name="connsiteY58" fmla="*/ 687446 h 1160647"/>
                  <a:gd name="connsiteX59" fmla="*/ 473992 w 3024845"/>
                  <a:gd name="connsiteY59" fmla="*/ 687446 h 1160647"/>
                  <a:gd name="connsiteX60" fmla="*/ 486406 w 3024845"/>
                  <a:gd name="connsiteY60" fmla="*/ 687446 h 1160647"/>
                  <a:gd name="connsiteX61" fmla="*/ 486406 w 3024845"/>
                  <a:gd name="connsiteY61" fmla="*/ 713387 h 1160647"/>
                  <a:gd name="connsiteX62" fmla="*/ 488433 w 3024845"/>
                  <a:gd name="connsiteY62" fmla="*/ 713387 h 1160647"/>
                  <a:gd name="connsiteX63" fmla="*/ 502619 w 3024845"/>
                  <a:gd name="connsiteY63" fmla="*/ 713387 h 1160647"/>
                  <a:gd name="connsiteX64" fmla="*/ 502619 w 3024845"/>
                  <a:gd name="connsiteY64" fmla="*/ 715008 h 1160647"/>
                  <a:gd name="connsiteX65" fmla="*/ 502619 w 3024845"/>
                  <a:gd name="connsiteY65" fmla="*/ 726358 h 1160647"/>
                  <a:gd name="connsiteX66" fmla="*/ 503379 w 3024845"/>
                  <a:gd name="connsiteY66" fmla="*/ 726358 h 1160647"/>
                  <a:gd name="connsiteX67" fmla="*/ 508700 w 3024845"/>
                  <a:gd name="connsiteY67" fmla="*/ 726358 h 1160647"/>
                  <a:gd name="connsiteX68" fmla="*/ 508700 w 3024845"/>
                  <a:gd name="connsiteY68" fmla="*/ 725547 h 1160647"/>
                  <a:gd name="connsiteX69" fmla="*/ 508700 w 3024845"/>
                  <a:gd name="connsiteY69" fmla="*/ 719872 h 1160647"/>
                  <a:gd name="connsiteX70" fmla="*/ 539100 w 3024845"/>
                  <a:gd name="connsiteY70" fmla="*/ 719872 h 1160647"/>
                  <a:gd name="connsiteX71" fmla="*/ 539100 w 3024845"/>
                  <a:gd name="connsiteY71" fmla="*/ 743652 h 1160647"/>
                  <a:gd name="connsiteX72" fmla="*/ 540113 w 3024845"/>
                  <a:gd name="connsiteY72" fmla="*/ 743652 h 1160647"/>
                  <a:gd name="connsiteX73" fmla="*/ 547207 w 3024845"/>
                  <a:gd name="connsiteY73" fmla="*/ 743652 h 1160647"/>
                  <a:gd name="connsiteX74" fmla="*/ 547207 w 3024845"/>
                  <a:gd name="connsiteY74" fmla="*/ 744733 h 1160647"/>
                  <a:gd name="connsiteX75" fmla="*/ 547207 w 3024845"/>
                  <a:gd name="connsiteY75" fmla="*/ 752299 h 1160647"/>
                  <a:gd name="connsiteX76" fmla="*/ 547967 w 3024845"/>
                  <a:gd name="connsiteY76" fmla="*/ 752299 h 1160647"/>
                  <a:gd name="connsiteX77" fmla="*/ 553287 w 3024845"/>
                  <a:gd name="connsiteY77" fmla="*/ 752299 h 1160647"/>
                  <a:gd name="connsiteX78" fmla="*/ 553287 w 3024845"/>
                  <a:gd name="connsiteY78" fmla="*/ 750137 h 1160647"/>
                  <a:gd name="connsiteX79" fmla="*/ 553287 w 3024845"/>
                  <a:gd name="connsiteY79" fmla="*/ 735005 h 1160647"/>
                  <a:gd name="connsiteX80" fmla="*/ 554300 w 3024845"/>
                  <a:gd name="connsiteY80" fmla="*/ 735005 h 1160647"/>
                  <a:gd name="connsiteX81" fmla="*/ 561394 w 3024845"/>
                  <a:gd name="connsiteY81" fmla="*/ 735005 h 1160647"/>
                  <a:gd name="connsiteX82" fmla="*/ 561394 w 3024845"/>
                  <a:gd name="connsiteY82" fmla="*/ 736086 h 1160647"/>
                  <a:gd name="connsiteX83" fmla="*/ 561394 w 3024845"/>
                  <a:gd name="connsiteY83" fmla="*/ 743652 h 1160647"/>
                  <a:gd name="connsiteX84" fmla="*/ 566714 w 3024845"/>
                  <a:gd name="connsiteY84" fmla="*/ 741659 h 1160647"/>
                  <a:gd name="connsiteX85" fmla="*/ 567474 w 3024845"/>
                  <a:gd name="connsiteY85" fmla="*/ 740679 h 1160647"/>
                  <a:gd name="connsiteX86" fmla="*/ 567474 w 3024845"/>
                  <a:gd name="connsiteY86" fmla="*/ 735005 h 1160647"/>
                  <a:gd name="connsiteX87" fmla="*/ 605981 w 3024845"/>
                  <a:gd name="connsiteY87" fmla="*/ 735005 h 1160647"/>
                  <a:gd name="connsiteX88" fmla="*/ 605981 w 3024845"/>
                  <a:gd name="connsiteY88" fmla="*/ 758784 h 1160647"/>
                  <a:gd name="connsiteX89" fmla="*/ 608007 w 3024845"/>
                  <a:gd name="connsiteY89" fmla="*/ 758784 h 1160647"/>
                  <a:gd name="connsiteX90" fmla="*/ 622194 w 3024845"/>
                  <a:gd name="connsiteY90" fmla="*/ 758784 h 1160647"/>
                  <a:gd name="connsiteX91" fmla="*/ 622194 w 3024845"/>
                  <a:gd name="connsiteY91" fmla="*/ 759865 h 1160647"/>
                  <a:gd name="connsiteX92" fmla="*/ 622194 w 3024845"/>
                  <a:gd name="connsiteY92" fmla="*/ 767431 h 1160647"/>
                  <a:gd name="connsiteX93" fmla="*/ 623968 w 3024845"/>
                  <a:gd name="connsiteY93" fmla="*/ 767431 h 1160647"/>
                  <a:gd name="connsiteX94" fmla="*/ 636381 w 3024845"/>
                  <a:gd name="connsiteY94" fmla="*/ 767431 h 1160647"/>
                  <a:gd name="connsiteX95" fmla="*/ 636381 w 3024845"/>
                  <a:gd name="connsiteY95" fmla="*/ 743652 h 1160647"/>
                  <a:gd name="connsiteX96" fmla="*/ 637394 w 3024845"/>
                  <a:gd name="connsiteY96" fmla="*/ 743652 h 1160647"/>
                  <a:gd name="connsiteX97" fmla="*/ 644488 w 3024845"/>
                  <a:gd name="connsiteY97" fmla="*/ 743652 h 1160647"/>
                  <a:gd name="connsiteX98" fmla="*/ 644488 w 3024845"/>
                  <a:gd name="connsiteY98" fmla="*/ 711225 h 1160647"/>
                  <a:gd name="connsiteX99" fmla="*/ 645501 w 3024845"/>
                  <a:gd name="connsiteY99" fmla="*/ 711225 h 1160647"/>
                  <a:gd name="connsiteX100" fmla="*/ 652595 w 3024845"/>
                  <a:gd name="connsiteY100" fmla="*/ 711225 h 1160647"/>
                  <a:gd name="connsiteX101" fmla="*/ 652595 w 3024845"/>
                  <a:gd name="connsiteY101" fmla="*/ 709334 h 1160647"/>
                  <a:gd name="connsiteX102" fmla="*/ 652595 w 3024845"/>
                  <a:gd name="connsiteY102" fmla="*/ 696093 h 1160647"/>
                  <a:gd name="connsiteX103" fmla="*/ 651328 w 3024845"/>
                  <a:gd name="connsiteY103" fmla="*/ 694471 h 1160647"/>
                  <a:gd name="connsiteX104" fmla="*/ 656648 w 3024845"/>
                  <a:gd name="connsiteY104" fmla="*/ 683122 h 1160647"/>
                  <a:gd name="connsiteX105" fmla="*/ 664755 w 3024845"/>
                  <a:gd name="connsiteY105" fmla="*/ 711225 h 1160647"/>
                  <a:gd name="connsiteX106" fmla="*/ 665515 w 3024845"/>
                  <a:gd name="connsiteY106" fmla="*/ 711225 h 1160647"/>
                  <a:gd name="connsiteX107" fmla="*/ 670835 w 3024845"/>
                  <a:gd name="connsiteY107" fmla="*/ 711225 h 1160647"/>
                  <a:gd name="connsiteX108" fmla="*/ 670835 w 3024845"/>
                  <a:gd name="connsiteY108" fmla="*/ 605298 h 1160647"/>
                  <a:gd name="connsiteX109" fmla="*/ 672355 w 3024845"/>
                  <a:gd name="connsiteY109" fmla="*/ 605298 h 1160647"/>
                  <a:gd name="connsiteX110" fmla="*/ 682995 w 3024845"/>
                  <a:gd name="connsiteY110" fmla="*/ 605298 h 1160647"/>
                  <a:gd name="connsiteX111" fmla="*/ 682995 w 3024845"/>
                  <a:gd name="connsiteY111" fmla="*/ 557739 h 1160647"/>
                  <a:gd name="connsiteX112" fmla="*/ 709342 w 3024845"/>
                  <a:gd name="connsiteY112" fmla="*/ 557739 h 1160647"/>
                  <a:gd name="connsiteX113" fmla="*/ 709342 w 3024845"/>
                  <a:gd name="connsiteY113" fmla="*/ 536121 h 1160647"/>
                  <a:gd name="connsiteX114" fmla="*/ 743796 w 3024845"/>
                  <a:gd name="connsiteY114" fmla="*/ 536121 h 1160647"/>
                  <a:gd name="connsiteX115" fmla="*/ 743796 w 3024845"/>
                  <a:gd name="connsiteY115" fmla="*/ 538553 h 1160647"/>
                  <a:gd name="connsiteX116" fmla="*/ 743796 w 3024845"/>
                  <a:gd name="connsiteY116" fmla="*/ 555577 h 1160647"/>
                  <a:gd name="connsiteX117" fmla="*/ 746076 w 3024845"/>
                  <a:gd name="connsiteY117" fmla="*/ 555577 h 1160647"/>
                  <a:gd name="connsiteX118" fmla="*/ 762036 w 3024845"/>
                  <a:gd name="connsiteY118" fmla="*/ 555577 h 1160647"/>
                  <a:gd name="connsiteX119" fmla="*/ 762036 w 3024845"/>
                  <a:gd name="connsiteY119" fmla="*/ 603136 h 1160647"/>
                  <a:gd name="connsiteX120" fmla="*/ 763049 w 3024845"/>
                  <a:gd name="connsiteY120" fmla="*/ 603136 h 1160647"/>
                  <a:gd name="connsiteX121" fmla="*/ 770143 w 3024845"/>
                  <a:gd name="connsiteY121" fmla="*/ 603136 h 1160647"/>
                  <a:gd name="connsiteX122" fmla="*/ 784330 w 3024845"/>
                  <a:gd name="connsiteY122" fmla="*/ 607460 h 1160647"/>
                  <a:gd name="connsiteX123" fmla="*/ 784330 w 3024845"/>
                  <a:gd name="connsiteY123" fmla="*/ 646372 h 1160647"/>
                  <a:gd name="connsiteX124" fmla="*/ 785343 w 3024845"/>
                  <a:gd name="connsiteY124" fmla="*/ 646372 h 1160647"/>
                  <a:gd name="connsiteX125" fmla="*/ 792436 w 3024845"/>
                  <a:gd name="connsiteY125" fmla="*/ 646372 h 1160647"/>
                  <a:gd name="connsiteX126" fmla="*/ 792436 w 3024845"/>
                  <a:gd name="connsiteY126" fmla="*/ 647993 h 1160647"/>
                  <a:gd name="connsiteX127" fmla="*/ 792436 w 3024845"/>
                  <a:gd name="connsiteY127" fmla="*/ 659342 h 1160647"/>
                  <a:gd name="connsiteX128" fmla="*/ 794463 w 3024845"/>
                  <a:gd name="connsiteY128" fmla="*/ 659342 h 1160647"/>
                  <a:gd name="connsiteX129" fmla="*/ 808650 w 3024845"/>
                  <a:gd name="connsiteY129" fmla="*/ 659342 h 1160647"/>
                  <a:gd name="connsiteX130" fmla="*/ 814730 w 3024845"/>
                  <a:gd name="connsiteY130" fmla="*/ 665828 h 1160647"/>
                  <a:gd name="connsiteX131" fmla="*/ 814730 w 3024845"/>
                  <a:gd name="connsiteY131" fmla="*/ 687446 h 1160647"/>
                  <a:gd name="connsiteX132" fmla="*/ 817010 w 3024845"/>
                  <a:gd name="connsiteY132" fmla="*/ 687446 h 1160647"/>
                  <a:gd name="connsiteX133" fmla="*/ 832970 w 3024845"/>
                  <a:gd name="connsiteY133" fmla="*/ 687446 h 1160647"/>
                  <a:gd name="connsiteX134" fmla="*/ 832970 w 3024845"/>
                  <a:gd name="connsiteY134" fmla="*/ 688526 h 1160647"/>
                  <a:gd name="connsiteX135" fmla="*/ 832970 w 3024845"/>
                  <a:gd name="connsiteY135" fmla="*/ 696093 h 1160647"/>
                  <a:gd name="connsiteX136" fmla="*/ 834237 w 3024845"/>
                  <a:gd name="connsiteY136" fmla="*/ 696093 h 1160647"/>
                  <a:gd name="connsiteX137" fmla="*/ 843104 w 3024845"/>
                  <a:gd name="connsiteY137" fmla="*/ 696093 h 1160647"/>
                  <a:gd name="connsiteX138" fmla="*/ 843104 w 3024845"/>
                  <a:gd name="connsiteY138" fmla="*/ 698254 h 1160647"/>
                  <a:gd name="connsiteX139" fmla="*/ 843104 w 3024845"/>
                  <a:gd name="connsiteY139" fmla="*/ 713387 h 1160647"/>
                  <a:gd name="connsiteX140" fmla="*/ 847157 w 3024845"/>
                  <a:gd name="connsiteY140" fmla="*/ 711495 h 1160647"/>
                  <a:gd name="connsiteX141" fmla="*/ 847157 w 3024845"/>
                  <a:gd name="connsiteY141" fmla="*/ 698254 h 1160647"/>
                  <a:gd name="connsiteX142" fmla="*/ 848170 w 3024845"/>
                  <a:gd name="connsiteY142" fmla="*/ 698254 h 1160647"/>
                  <a:gd name="connsiteX143" fmla="*/ 855264 w 3024845"/>
                  <a:gd name="connsiteY143" fmla="*/ 698254 h 1160647"/>
                  <a:gd name="connsiteX144" fmla="*/ 855264 w 3024845"/>
                  <a:gd name="connsiteY144" fmla="*/ 699876 h 1160647"/>
                  <a:gd name="connsiteX145" fmla="*/ 855264 w 3024845"/>
                  <a:gd name="connsiteY145" fmla="*/ 711225 h 1160647"/>
                  <a:gd name="connsiteX146" fmla="*/ 856024 w 3024845"/>
                  <a:gd name="connsiteY146" fmla="*/ 711225 h 1160647"/>
                  <a:gd name="connsiteX147" fmla="*/ 861344 w 3024845"/>
                  <a:gd name="connsiteY147" fmla="*/ 711225 h 1160647"/>
                  <a:gd name="connsiteX148" fmla="*/ 909984 w 3024845"/>
                  <a:gd name="connsiteY148" fmla="*/ 706902 h 1160647"/>
                  <a:gd name="connsiteX149" fmla="*/ 909984 w 3024845"/>
                  <a:gd name="connsiteY149" fmla="*/ 708253 h 1160647"/>
                  <a:gd name="connsiteX150" fmla="*/ 909984 w 3024845"/>
                  <a:gd name="connsiteY150" fmla="*/ 717710 h 1160647"/>
                  <a:gd name="connsiteX151" fmla="*/ 910744 w 3024845"/>
                  <a:gd name="connsiteY151" fmla="*/ 717710 h 1160647"/>
                  <a:gd name="connsiteX152" fmla="*/ 916065 w 3024845"/>
                  <a:gd name="connsiteY152" fmla="*/ 717710 h 1160647"/>
                  <a:gd name="connsiteX153" fmla="*/ 916065 w 3024845"/>
                  <a:gd name="connsiteY153" fmla="*/ 719872 h 1160647"/>
                  <a:gd name="connsiteX154" fmla="*/ 916065 w 3024845"/>
                  <a:gd name="connsiteY154" fmla="*/ 735005 h 1160647"/>
                  <a:gd name="connsiteX155" fmla="*/ 918091 w 3024845"/>
                  <a:gd name="connsiteY155" fmla="*/ 733654 h 1160647"/>
                  <a:gd name="connsiteX156" fmla="*/ 932278 w 3024845"/>
                  <a:gd name="connsiteY156" fmla="*/ 724196 h 1160647"/>
                  <a:gd name="connsiteX157" fmla="*/ 938358 w 3024845"/>
                  <a:gd name="connsiteY157" fmla="*/ 683122 h 1160647"/>
                  <a:gd name="connsiteX158" fmla="*/ 939118 w 3024845"/>
                  <a:gd name="connsiteY158" fmla="*/ 682852 h 1160647"/>
                  <a:gd name="connsiteX159" fmla="*/ 944438 w 3024845"/>
                  <a:gd name="connsiteY159" fmla="*/ 680960 h 1160647"/>
                  <a:gd name="connsiteX160" fmla="*/ 946465 w 3024845"/>
                  <a:gd name="connsiteY160" fmla="*/ 611783 h 1160647"/>
                  <a:gd name="connsiteX161" fmla="*/ 948492 w 3024845"/>
                  <a:gd name="connsiteY161" fmla="*/ 680960 h 1160647"/>
                  <a:gd name="connsiteX162" fmla="*/ 949252 w 3024845"/>
                  <a:gd name="connsiteY162" fmla="*/ 681230 h 1160647"/>
                  <a:gd name="connsiteX163" fmla="*/ 954572 w 3024845"/>
                  <a:gd name="connsiteY163" fmla="*/ 683122 h 1160647"/>
                  <a:gd name="connsiteX164" fmla="*/ 954572 w 3024845"/>
                  <a:gd name="connsiteY164" fmla="*/ 596651 h 1160647"/>
                  <a:gd name="connsiteX165" fmla="*/ 958625 w 3024845"/>
                  <a:gd name="connsiteY165" fmla="*/ 564224 h 1160647"/>
                  <a:gd name="connsiteX166" fmla="*/ 997132 w 3024845"/>
                  <a:gd name="connsiteY166" fmla="*/ 564224 h 1160647"/>
                  <a:gd name="connsiteX167" fmla="*/ 997132 w 3024845"/>
                  <a:gd name="connsiteY167" fmla="*/ 596651 h 1160647"/>
                  <a:gd name="connsiteX168" fmla="*/ 997892 w 3024845"/>
                  <a:gd name="connsiteY168" fmla="*/ 596651 h 1160647"/>
                  <a:gd name="connsiteX169" fmla="*/ 1003212 w 3024845"/>
                  <a:gd name="connsiteY169" fmla="*/ 596651 h 1160647"/>
                  <a:gd name="connsiteX170" fmla="*/ 1003212 w 3024845"/>
                  <a:gd name="connsiteY170" fmla="*/ 514503 h 1160647"/>
                  <a:gd name="connsiteX171" fmla="*/ 1004986 w 3024845"/>
                  <a:gd name="connsiteY171" fmla="*/ 514503 h 1160647"/>
                  <a:gd name="connsiteX172" fmla="*/ 1017399 w 3024845"/>
                  <a:gd name="connsiteY172" fmla="*/ 514503 h 1160647"/>
                  <a:gd name="connsiteX173" fmla="*/ 1017399 w 3024845"/>
                  <a:gd name="connsiteY173" fmla="*/ 512612 h 1160647"/>
                  <a:gd name="connsiteX174" fmla="*/ 1017399 w 3024845"/>
                  <a:gd name="connsiteY174" fmla="*/ 499371 h 1160647"/>
                  <a:gd name="connsiteX175" fmla="*/ 1039693 w 3024845"/>
                  <a:gd name="connsiteY175" fmla="*/ 499371 h 1160647"/>
                  <a:gd name="connsiteX176" fmla="*/ 1039693 w 3024845"/>
                  <a:gd name="connsiteY176" fmla="*/ 498290 h 1160647"/>
                  <a:gd name="connsiteX177" fmla="*/ 1039693 w 3024845"/>
                  <a:gd name="connsiteY177" fmla="*/ 490724 h 1160647"/>
                  <a:gd name="connsiteX178" fmla="*/ 1041466 w 3024845"/>
                  <a:gd name="connsiteY178" fmla="*/ 490724 h 1160647"/>
                  <a:gd name="connsiteX179" fmla="*/ 1053880 w 3024845"/>
                  <a:gd name="connsiteY179" fmla="*/ 490724 h 1160647"/>
                  <a:gd name="connsiteX180" fmla="*/ 1053880 w 3024845"/>
                  <a:gd name="connsiteY180" fmla="*/ 491805 h 1160647"/>
                  <a:gd name="connsiteX181" fmla="*/ 1053880 w 3024845"/>
                  <a:gd name="connsiteY181" fmla="*/ 499371 h 1160647"/>
                  <a:gd name="connsiteX182" fmla="*/ 1054640 w 3024845"/>
                  <a:gd name="connsiteY182" fmla="*/ 499371 h 1160647"/>
                  <a:gd name="connsiteX183" fmla="*/ 1059960 w 3024845"/>
                  <a:gd name="connsiteY183" fmla="*/ 499371 h 1160647"/>
                  <a:gd name="connsiteX184" fmla="*/ 1070093 w 3024845"/>
                  <a:gd name="connsiteY184" fmla="*/ 495047 h 1160647"/>
                  <a:gd name="connsiteX185" fmla="*/ 1074146 w 3024845"/>
                  <a:gd name="connsiteY185" fmla="*/ 498290 h 1160647"/>
                  <a:gd name="connsiteX186" fmla="*/ 1074146 w 3024845"/>
                  <a:gd name="connsiteY186" fmla="*/ 490724 h 1160647"/>
                  <a:gd name="connsiteX187" fmla="*/ 1076426 w 3024845"/>
                  <a:gd name="connsiteY187" fmla="*/ 490724 h 1160647"/>
                  <a:gd name="connsiteX188" fmla="*/ 1092387 w 3024845"/>
                  <a:gd name="connsiteY188" fmla="*/ 490724 h 1160647"/>
                  <a:gd name="connsiteX189" fmla="*/ 1092387 w 3024845"/>
                  <a:gd name="connsiteY189" fmla="*/ 491805 h 1160647"/>
                  <a:gd name="connsiteX190" fmla="*/ 1092387 w 3024845"/>
                  <a:gd name="connsiteY190" fmla="*/ 499371 h 1160647"/>
                  <a:gd name="connsiteX191" fmla="*/ 1122787 w 3024845"/>
                  <a:gd name="connsiteY191" fmla="*/ 499371 h 1160647"/>
                  <a:gd name="connsiteX192" fmla="*/ 1122787 w 3024845"/>
                  <a:gd name="connsiteY192" fmla="*/ 500992 h 1160647"/>
                  <a:gd name="connsiteX193" fmla="*/ 1122787 w 3024845"/>
                  <a:gd name="connsiteY193" fmla="*/ 512342 h 1160647"/>
                  <a:gd name="connsiteX194" fmla="*/ 1149134 w 3024845"/>
                  <a:gd name="connsiteY194" fmla="*/ 512342 h 1160647"/>
                  <a:gd name="connsiteX195" fmla="*/ 1149134 w 3024845"/>
                  <a:gd name="connsiteY195" fmla="*/ 542606 h 1160647"/>
                  <a:gd name="connsiteX196" fmla="*/ 1149894 w 3024845"/>
                  <a:gd name="connsiteY196" fmla="*/ 542606 h 1160647"/>
                  <a:gd name="connsiteX197" fmla="*/ 1155214 w 3024845"/>
                  <a:gd name="connsiteY197" fmla="*/ 542606 h 1160647"/>
                  <a:gd name="connsiteX198" fmla="*/ 1155214 w 3024845"/>
                  <a:gd name="connsiteY198" fmla="*/ 543687 h 1160647"/>
                  <a:gd name="connsiteX199" fmla="*/ 1155214 w 3024845"/>
                  <a:gd name="connsiteY199" fmla="*/ 551254 h 1160647"/>
                  <a:gd name="connsiteX200" fmla="*/ 1159268 w 3024845"/>
                  <a:gd name="connsiteY200" fmla="*/ 581518 h 1160647"/>
                  <a:gd name="connsiteX201" fmla="*/ 1160028 w 3024845"/>
                  <a:gd name="connsiteY201" fmla="*/ 581518 h 1160647"/>
                  <a:gd name="connsiteX202" fmla="*/ 1165348 w 3024845"/>
                  <a:gd name="connsiteY202" fmla="*/ 581518 h 1160647"/>
                  <a:gd name="connsiteX203" fmla="*/ 1165348 w 3024845"/>
                  <a:gd name="connsiteY203" fmla="*/ 582329 h 1160647"/>
                  <a:gd name="connsiteX204" fmla="*/ 1165348 w 3024845"/>
                  <a:gd name="connsiteY204" fmla="*/ 588004 h 1160647"/>
                  <a:gd name="connsiteX205" fmla="*/ 1166361 w 3024845"/>
                  <a:gd name="connsiteY205" fmla="*/ 588004 h 1160647"/>
                  <a:gd name="connsiteX206" fmla="*/ 1173454 w 3024845"/>
                  <a:gd name="connsiteY206" fmla="*/ 588004 h 1160647"/>
                  <a:gd name="connsiteX207" fmla="*/ 1173454 w 3024845"/>
                  <a:gd name="connsiteY207" fmla="*/ 618269 h 1160647"/>
                  <a:gd name="connsiteX208" fmla="*/ 1175481 w 3024845"/>
                  <a:gd name="connsiteY208" fmla="*/ 618269 h 1160647"/>
                  <a:gd name="connsiteX209" fmla="*/ 1189668 w 3024845"/>
                  <a:gd name="connsiteY209" fmla="*/ 618269 h 1160647"/>
                  <a:gd name="connsiteX210" fmla="*/ 1189668 w 3024845"/>
                  <a:gd name="connsiteY210" fmla="*/ 642048 h 1160647"/>
                  <a:gd name="connsiteX211" fmla="*/ 1191695 w 3024845"/>
                  <a:gd name="connsiteY211" fmla="*/ 643669 h 1160647"/>
                  <a:gd name="connsiteX212" fmla="*/ 1191695 w 3024845"/>
                  <a:gd name="connsiteY212" fmla="*/ 655019 h 1160647"/>
                  <a:gd name="connsiteX213" fmla="*/ 1192455 w 3024845"/>
                  <a:gd name="connsiteY213" fmla="*/ 655019 h 1160647"/>
                  <a:gd name="connsiteX214" fmla="*/ 1197775 w 3024845"/>
                  <a:gd name="connsiteY214" fmla="*/ 655019 h 1160647"/>
                  <a:gd name="connsiteX215" fmla="*/ 1197775 w 3024845"/>
                  <a:gd name="connsiteY215" fmla="*/ 678798 h 1160647"/>
                  <a:gd name="connsiteX216" fmla="*/ 1199041 w 3024845"/>
                  <a:gd name="connsiteY216" fmla="*/ 678798 h 1160647"/>
                  <a:gd name="connsiteX217" fmla="*/ 1207908 w 3024845"/>
                  <a:gd name="connsiteY217" fmla="*/ 678798 h 1160647"/>
                  <a:gd name="connsiteX218" fmla="*/ 1209935 w 3024845"/>
                  <a:gd name="connsiteY218" fmla="*/ 682852 h 1160647"/>
                  <a:gd name="connsiteX219" fmla="*/ 1209935 w 3024845"/>
                  <a:gd name="connsiteY219" fmla="*/ 696093 h 1160647"/>
                  <a:gd name="connsiteX220" fmla="*/ 1211455 w 3024845"/>
                  <a:gd name="connsiteY220" fmla="*/ 694201 h 1160647"/>
                  <a:gd name="connsiteX221" fmla="*/ 1222095 w 3024845"/>
                  <a:gd name="connsiteY221" fmla="*/ 680960 h 1160647"/>
                  <a:gd name="connsiteX222" fmla="*/ 1250469 w 3024845"/>
                  <a:gd name="connsiteY222" fmla="*/ 680960 h 1160647"/>
                  <a:gd name="connsiteX223" fmla="*/ 1250469 w 3024845"/>
                  <a:gd name="connsiteY223" fmla="*/ 767431 h 1160647"/>
                  <a:gd name="connsiteX224" fmla="*/ 1251229 w 3024845"/>
                  <a:gd name="connsiteY224" fmla="*/ 767431 h 1160647"/>
                  <a:gd name="connsiteX225" fmla="*/ 1256549 w 3024845"/>
                  <a:gd name="connsiteY225" fmla="*/ 767431 h 1160647"/>
                  <a:gd name="connsiteX226" fmla="*/ 1257309 w 3024845"/>
                  <a:gd name="connsiteY226" fmla="*/ 766080 h 1160647"/>
                  <a:gd name="connsiteX227" fmla="*/ 1262629 w 3024845"/>
                  <a:gd name="connsiteY227" fmla="*/ 756622 h 1160647"/>
                  <a:gd name="connsiteX228" fmla="*/ 1262629 w 3024845"/>
                  <a:gd name="connsiteY228" fmla="*/ 758514 h 1160647"/>
                  <a:gd name="connsiteX229" fmla="*/ 1262629 w 3024845"/>
                  <a:gd name="connsiteY229" fmla="*/ 771755 h 1160647"/>
                  <a:gd name="connsiteX230" fmla="*/ 1266682 w 3024845"/>
                  <a:gd name="connsiteY230" fmla="*/ 726358 h 1160647"/>
                  <a:gd name="connsiteX231" fmla="*/ 1267442 w 3024845"/>
                  <a:gd name="connsiteY231" fmla="*/ 726358 h 1160647"/>
                  <a:gd name="connsiteX232" fmla="*/ 1272762 w 3024845"/>
                  <a:gd name="connsiteY232" fmla="*/ 726358 h 1160647"/>
                  <a:gd name="connsiteX233" fmla="*/ 1272762 w 3024845"/>
                  <a:gd name="connsiteY233" fmla="*/ 661504 h 1160647"/>
                  <a:gd name="connsiteX234" fmla="*/ 1273776 w 3024845"/>
                  <a:gd name="connsiteY234" fmla="*/ 661504 h 1160647"/>
                  <a:gd name="connsiteX235" fmla="*/ 1280869 w 3024845"/>
                  <a:gd name="connsiteY235" fmla="*/ 661504 h 1160647"/>
                  <a:gd name="connsiteX236" fmla="*/ 1293029 w 3024845"/>
                  <a:gd name="connsiteY236" fmla="*/ 618269 h 1160647"/>
                  <a:gd name="connsiteX237" fmla="*/ 1294296 w 3024845"/>
                  <a:gd name="connsiteY237" fmla="*/ 618269 h 1160647"/>
                  <a:gd name="connsiteX238" fmla="*/ 1303163 w 3024845"/>
                  <a:gd name="connsiteY238" fmla="*/ 618269 h 1160647"/>
                  <a:gd name="connsiteX239" fmla="*/ 1313296 w 3024845"/>
                  <a:gd name="connsiteY239" fmla="*/ 661504 h 1160647"/>
                  <a:gd name="connsiteX240" fmla="*/ 1314309 w 3024845"/>
                  <a:gd name="connsiteY240" fmla="*/ 661504 h 1160647"/>
                  <a:gd name="connsiteX241" fmla="*/ 1321403 w 3024845"/>
                  <a:gd name="connsiteY241" fmla="*/ 661504 h 1160647"/>
                  <a:gd name="connsiteX242" fmla="*/ 1321403 w 3024845"/>
                  <a:gd name="connsiteY242" fmla="*/ 700416 h 1160647"/>
                  <a:gd name="connsiteX243" fmla="*/ 1323176 w 3024845"/>
                  <a:gd name="connsiteY243" fmla="*/ 700416 h 1160647"/>
                  <a:gd name="connsiteX244" fmla="*/ 1335590 w 3024845"/>
                  <a:gd name="connsiteY244" fmla="*/ 700416 h 1160647"/>
                  <a:gd name="connsiteX245" fmla="*/ 1335590 w 3024845"/>
                  <a:gd name="connsiteY245" fmla="*/ 702578 h 1160647"/>
                  <a:gd name="connsiteX246" fmla="*/ 1335590 w 3024845"/>
                  <a:gd name="connsiteY246" fmla="*/ 717710 h 1160647"/>
                  <a:gd name="connsiteX247" fmla="*/ 1339643 w 3024845"/>
                  <a:gd name="connsiteY247" fmla="*/ 715549 h 1160647"/>
                  <a:gd name="connsiteX248" fmla="*/ 1339643 w 3024845"/>
                  <a:gd name="connsiteY248" fmla="*/ 700416 h 1160647"/>
                  <a:gd name="connsiteX249" fmla="*/ 1341163 w 3024845"/>
                  <a:gd name="connsiteY249" fmla="*/ 700416 h 1160647"/>
                  <a:gd name="connsiteX250" fmla="*/ 1351803 w 3024845"/>
                  <a:gd name="connsiteY250" fmla="*/ 700416 h 1160647"/>
                  <a:gd name="connsiteX251" fmla="*/ 1351803 w 3024845"/>
                  <a:gd name="connsiteY251" fmla="*/ 702037 h 1160647"/>
                  <a:gd name="connsiteX252" fmla="*/ 1351803 w 3024845"/>
                  <a:gd name="connsiteY252" fmla="*/ 713387 h 1160647"/>
                  <a:gd name="connsiteX253" fmla="*/ 1382204 w 3024845"/>
                  <a:gd name="connsiteY253" fmla="*/ 713387 h 1160647"/>
                  <a:gd name="connsiteX254" fmla="*/ 1382204 w 3024845"/>
                  <a:gd name="connsiteY254" fmla="*/ 676637 h 1160647"/>
                  <a:gd name="connsiteX255" fmla="*/ 1383470 w 3024845"/>
                  <a:gd name="connsiteY255" fmla="*/ 676637 h 1160647"/>
                  <a:gd name="connsiteX256" fmla="*/ 1392337 w 3024845"/>
                  <a:gd name="connsiteY256" fmla="*/ 676637 h 1160647"/>
                  <a:gd name="connsiteX257" fmla="*/ 1392337 w 3024845"/>
                  <a:gd name="connsiteY257" fmla="*/ 698254 h 1160647"/>
                  <a:gd name="connsiteX258" fmla="*/ 1394364 w 3024845"/>
                  <a:gd name="connsiteY258" fmla="*/ 665828 h 1160647"/>
                  <a:gd name="connsiteX259" fmla="*/ 1416657 w 3024845"/>
                  <a:gd name="connsiteY259" fmla="*/ 665828 h 1160647"/>
                  <a:gd name="connsiteX260" fmla="*/ 1416657 w 3024845"/>
                  <a:gd name="connsiteY260" fmla="*/ 664206 h 1160647"/>
                  <a:gd name="connsiteX261" fmla="*/ 1416657 w 3024845"/>
                  <a:gd name="connsiteY261" fmla="*/ 652857 h 1160647"/>
                  <a:gd name="connsiteX262" fmla="*/ 1417417 w 3024845"/>
                  <a:gd name="connsiteY262" fmla="*/ 652857 h 1160647"/>
                  <a:gd name="connsiteX263" fmla="*/ 1422737 w 3024845"/>
                  <a:gd name="connsiteY263" fmla="*/ 652857 h 1160647"/>
                  <a:gd name="connsiteX264" fmla="*/ 1422737 w 3024845"/>
                  <a:gd name="connsiteY264" fmla="*/ 650966 h 1160647"/>
                  <a:gd name="connsiteX265" fmla="*/ 1422737 w 3024845"/>
                  <a:gd name="connsiteY265" fmla="*/ 637725 h 1160647"/>
                  <a:gd name="connsiteX266" fmla="*/ 1426791 w 3024845"/>
                  <a:gd name="connsiteY266" fmla="*/ 644210 h 1160647"/>
                  <a:gd name="connsiteX267" fmla="*/ 1429071 w 3024845"/>
                  <a:gd name="connsiteY267" fmla="*/ 644210 h 1160647"/>
                  <a:gd name="connsiteX268" fmla="*/ 1445031 w 3024845"/>
                  <a:gd name="connsiteY268" fmla="*/ 644210 h 1160647"/>
                  <a:gd name="connsiteX269" fmla="*/ 1445031 w 3024845"/>
                  <a:gd name="connsiteY269" fmla="*/ 643399 h 1160647"/>
                  <a:gd name="connsiteX270" fmla="*/ 1445031 w 3024845"/>
                  <a:gd name="connsiteY270" fmla="*/ 637725 h 1160647"/>
                  <a:gd name="connsiteX271" fmla="*/ 1445791 w 3024845"/>
                  <a:gd name="connsiteY271" fmla="*/ 637725 h 1160647"/>
                  <a:gd name="connsiteX272" fmla="*/ 1451111 w 3024845"/>
                  <a:gd name="connsiteY272" fmla="*/ 637725 h 1160647"/>
                  <a:gd name="connsiteX273" fmla="*/ 1451111 w 3024845"/>
                  <a:gd name="connsiteY273" fmla="*/ 639076 h 1160647"/>
                  <a:gd name="connsiteX274" fmla="*/ 1451111 w 3024845"/>
                  <a:gd name="connsiteY274" fmla="*/ 648534 h 1160647"/>
                  <a:gd name="connsiteX275" fmla="*/ 1489618 w 3024845"/>
                  <a:gd name="connsiteY275" fmla="*/ 648534 h 1160647"/>
                  <a:gd name="connsiteX276" fmla="*/ 1489618 w 3024845"/>
                  <a:gd name="connsiteY276" fmla="*/ 786887 h 1160647"/>
                  <a:gd name="connsiteX277" fmla="*/ 1491138 w 3024845"/>
                  <a:gd name="connsiteY277" fmla="*/ 786887 h 1160647"/>
                  <a:gd name="connsiteX278" fmla="*/ 1501778 w 3024845"/>
                  <a:gd name="connsiteY278" fmla="*/ 786887 h 1160647"/>
                  <a:gd name="connsiteX279" fmla="*/ 1501778 w 3024845"/>
                  <a:gd name="connsiteY279" fmla="*/ 773917 h 1160647"/>
                  <a:gd name="connsiteX280" fmla="*/ 1505832 w 3024845"/>
                  <a:gd name="connsiteY280" fmla="*/ 773917 h 1160647"/>
                  <a:gd name="connsiteX281" fmla="*/ 1505832 w 3024845"/>
                  <a:gd name="connsiteY281" fmla="*/ 786887 h 1160647"/>
                  <a:gd name="connsiteX282" fmla="*/ 1536232 w 3024845"/>
                  <a:gd name="connsiteY282" fmla="*/ 786887 h 1160647"/>
                  <a:gd name="connsiteX283" fmla="*/ 1536232 w 3024845"/>
                  <a:gd name="connsiteY283" fmla="*/ 756622 h 1160647"/>
                  <a:gd name="connsiteX284" fmla="*/ 1548392 w 3024845"/>
                  <a:gd name="connsiteY284" fmla="*/ 756622 h 1160647"/>
                  <a:gd name="connsiteX285" fmla="*/ 1560552 w 3024845"/>
                  <a:gd name="connsiteY285" fmla="*/ 754461 h 1160647"/>
                  <a:gd name="connsiteX286" fmla="*/ 1564606 w 3024845"/>
                  <a:gd name="connsiteY286" fmla="*/ 756622 h 1160647"/>
                  <a:gd name="connsiteX287" fmla="*/ 1574739 w 3024845"/>
                  <a:gd name="connsiteY287" fmla="*/ 756622 h 1160647"/>
                  <a:gd name="connsiteX288" fmla="*/ 1574739 w 3024845"/>
                  <a:gd name="connsiteY288" fmla="*/ 786887 h 1160647"/>
                  <a:gd name="connsiteX289" fmla="*/ 1582846 w 3024845"/>
                  <a:gd name="connsiteY289" fmla="*/ 786887 h 1160647"/>
                  <a:gd name="connsiteX290" fmla="*/ 1582846 w 3024845"/>
                  <a:gd name="connsiteY290" fmla="*/ 804182 h 1160647"/>
                  <a:gd name="connsiteX291" fmla="*/ 1592182 w 3024845"/>
                  <a:gd name="connsiteY291" fmla="*/ 805087 h 1160647"/>
                  <a:gd name="connsiteX292" fmla="*/ 1605140 w 3024845"/>
                  <a:gd name="connsiteY292" fmla="*/ 805087 h 1160647"/>
                  <a:gd name="connsiteX293" fmla="*/ 1605140 w 3024845"/>
                  <a:gd name="connsiteY293" fmla="*/ 789049 h 1160647"/>
                  <a:gd name="connsiteX294" fmla="*/ 1673096 w 3024845"/>
                  <a:gd name="connsiteY294" fmla="*/ 789049 h 1160647"/>
                  <a:gd name="connsiteX295" fmla="*/ 1673096 w 3024845"/>
                  <a:gd name="connsiteY295" fmla="*/ 703796 h 1160647"/>
                  <a:gd name="connsiteX296" fmla="*/ 1745104 w 3024845"/>
                  <a:gd name="connsiteY296" fmla="*/ 703796 h 1160647"/>
                  <a:gd name="connsiteX297" fmla="*/ 1745104 w 3024845"/>
                  <a:gd name="connsiteY297" fmla="*/ 782564 h 1160647"/>
                  <a:gd name="connsiteX298" fmla="*/ 1747008 w 3024845"/>
                  <a:gd name="connsiteY298" fmla="*/ 782564 h 1160647"/>
                  <a:gd name="connsiteX299" fmla="*/ 1748250 w 3024845"/>
                  <a:gd name="connsiteY299" fmla="*/ 805087 h 1160647"/>
                  <a:gd name="connsiteX300" fmla="*/ 1757926 w 3024845"/>
                  <a:gd name="connsiteY300" fmla="*/ 805087 h 1160647"/>
                  <a:gd name="connsiteX301" fmla="*/ 1759168 w 3024845"/>
                  <a:gd name="connsiteY301" fmla="*/ 782564 h 1160647"/>
                  <a:gd name="connsiteX302" fmla="*/ 1765248 w 3024845"/>
                  <a:gd name="connsiteY302" fmla="*/ 782564 h 1160647"/>
                  <a:gd name="connsiteX303" fmla="*/ 1766490 w 3024845"/>
                  <a:gd name="connsiteY303" fmla="*/ 805087 h 1160647"/>
                  <a:gd name="connsiteX304" fmla="*/ 1817112 w 3024845"/>
                  <a:gd name="connsiteY304" fmla="*/ 805087 h 1160647"/>
                  <a:gd name="connsiteX305" fmla="*/ 1817112 w 3024845"/>
                  <a:gd name="connsiteY305" fmla="*/ 642059 h 1160647"/>
                  <a:gd name="connsiteX306" fmla="*/ 2014439 w 3024845"/>
                  <a:gd name="connsiteY306" fmla="*/ 642059 h 1160647"/>
                  <a:gd name="connsiteX307" fmla="*/ 2014439 w 3024845"/>
                  <a:gd name="connsiteY307" fmla="*/ 805087 h 1160647"/>
                  <a:gd name="connsiteX308" fmla="*/ 2033136 w 3024845"/>
                  <a:gd name="connsiteY308" fmla="*/ 805087 h 1160647"/>
                  <a:gd name="connsiteX309" fmla="*/ 2033136 w 3024845"/>
                  <a:gd name="connsiteY309" fmla="*/ 722394 h 1160647"/>
                  <a:gd name="connsiteX310" fmla="*/ 2128256 w 3024845"/>
                  <a:gd name="connsiteY310" fmla="*/ 722394 h 1160647"/>
                  <a:gd name="connsiteX311" fmla="*/ 2140186 w 3024845"/>
                  <a:gd name="connsiteY311" fmla="*/ 404253 h 1160647"/>
                  <a:gd name="connsiteX312" fmla="*/ 2128026 w 3024845"/>
                  <a:gd name="connsiteY312" fmla="*/ 382635 h 1160647"/>
                  <a:gd name="connsiteX313" fmla="*/ 2121946 w 3024845"/>
                  <a:gd name="connsiteY313" fmla="*/ 378311 h 1160647"/>
                  <a:gd name="connsiteX314" fmla="*/ 2130053 w 3024845"/>
                  <a:gd name="connsiteY314" fmla="*/ 354532 h 1160647"/>
                  <a:gd name="connsiteX315" fmla="*/ 2130053 w 3024845"/>
                  <a:gd name="connsiteY315" fmla="*/ 337238 h 1160647"/>
                  <a:gd name="connsiteX316" fmla="*/ 2144240 w 3024845"/>
                  <a:gd name="connsiteY316" fmla="*/ 337238 h 1160647"/>
                  <a:gd name="connsiteX317" fmla="*/ 2144240 w 3024845"/>
                  <a:gd name="connsiteY317" fmla="*/ 315620 h 1160647"/>
                  <a:gd name="connsiteX318" fmla="*/ 2146266 w 3024845"/>
                  <a:gd name="connsiteY318" fmla="*/ 311296 h 1160647"/>
                  <a:gd name="connsiteX319" fmla="*/ 2146266 w 3024845"/>
                  <a:gd name="connsiteY319" fmla="*/ 233472 h 1160647"/>
                  <a:gd name="connsiteX320" fmla="*/ 2144240 w 3024845"/>
                  <a:gd name="connsiteY320" fmla="*/ 226987 h 1160647"/>
                  <a:gd name="connsiteX321" fmla="*/ 2150320 w 3024845"/>
                  <a:gd name="connsiteY321" fmla="*/ 220501 h 1160647"/>
                  <a:gd name="connsiteX322" fmla="*/ 2150320 w 3024845"/>
                  <a:gd name="connsiteY322" fmla="*/ 162133 h 1160647"/>
                  <a:gd name="connsiteX323" fmla="*/ 2152346 w 3024845"/>
                  <a:gd name="connsiteY323" fmla="*/ 157810 h 1160647"/>
                  <a:gd name="connsiteX324" fmla="*/ 2152346 w 3024845"/>
                  <a:gd name="connsiteY324" fmla="*/ 101604 h 1160647"/>
                  <a:gd name="connsiteX325" fmla="*/ 2154373 w 3024845"/>
                  <a:gd name="connsiteY325" fmla="*/ 82148 h 1160647"/>
                  <a:gd name="connsiteX326" fmla="*/ 2158427 w 3024845"/>
                  <a:gd name="connsiteY326" fmla="*/ 99442 h 1160647"/>
                  <a:gd name="connsiteX327" fmla="*/ 2160453 w 3024845"/>
                  <a:gd name="connsiteY327" fmla="*/ 157810 h 1160647"/>
                  <a:gd name="connsiteX328" fmla="*/ 2162480 w 3024845"/>
                  <a:gd name="connsiteY328" fmla="*/ 220501 h 1160647"/>
                  <a:gd name="connsiteX329" fmla="*/ 2168560 w 3024845"/>
                  <a:gd name="connsiteY329" fmla="*/ 226987 h 1160647"/>
                  <a:gd name="connsiteX330" fmla="*/ 2166533 w 3024845"/>
                  <a:gd name="connsiteY330" fmla="*/ 233472 h 1160647"/>
                  <a:gd name="connsiteX331" fmla="*/ 2166533 w 3024845"/>
                  <a:gd name="connsiteY331" fmla="*/ 311296 h 1160647"/>
                  <a:gd name="connsiteX332" fmla="*/ 2168560 w 3024845"/>
                  <a:gd name="connsiteY332" fmla="*/ 315620 h 1160647"/>
                  <a:gd name="connsiteX333" fmla="*/ 2168560 w 3024845"/>
                  <a:gd name="connsiteY333" fmla="*/ 337238 h 1160647"/>
                  <a:gd name="connsiteX334" fmla="*/ 2182747 w 3024845"/>
                  <a:gd name="connsiteY334" fmla="*/ 337238 h 1160647"/>
                  <a:gd name="connsiteX335" fmla="*/ 2182747 w 3024845"/>
                  <a:gd name="connsiteY335" fmla="*/ 354532 h 1160647"/>
                  <a:gd name="connsiteX336" fmla="*/ 2190854 w 3024845"/>
                  <a:gd name="connsiteY336" fmla="*/ 378311 h 1160647"/>
                  <a:gd name="connsiteX337" fmla="*/ 2184774 w 3024845"/>
                  <a:gd name="connsiteY337" fmla="*/ 382635 h 1160647"/>
                  <a:gd name="connsiteX338" fmla="*/ 2172613 w 3024845"/>
                  <a:gd name="connsiteY338" fmla="*/ 404253 h 1160647"/>
                  <a:gd name="connsiteX339" fmla="*/ 2180720 w 3024845"/>
                  <a:gd name="connsiteY339" fmla="*/ 657181 h 1160647"/>
                  <a:gd name="connsiteX340" fmla="*/ 2245574 w 3024845"/>
                  <a:gd name="connsiteY340" fmla="*/ 657181 h 1160647"/>
                  <a:gd name="connsiteX341" fmla="*/ 2245574 w 3024845"/>
                  <a:gd name="connsiteY341" fmla="*/ 732843 h 1160647"/>
                  <a:gd name="connsiteX342" fmla="*/ 2253681 w 3024845"/>
                  <a:gd name="connsiteY342" fmla="*/ 732843 h 1160647"/>
                  <a:gd name="connsiteX343" fmla="*/ 2255708 w 3024845"/>
                  <a:gd name="connsiteY343" fmla="*/ 726358 h 1160647"/>
                  <a:gd name="connsiteX344" fmla="*/ 2261788 w 3024845"/>
                  <a:gd name="connsiteY344" fmla="*/ 726358 h 1160647"/>
                  <a:gd name="connsiteX345" fmla="*/ 2263815 w 3024845"/>
                  <a:gd name="connsiteY345" fmla="*/ 735005 h 1160647"/>
                  <a:gd name="connsiteX346" fmla="*/ 2275975 w 3024845"/>
                  <a:gd name="connsiteY346" fmla="*/ 735005 h 1160647"/>
                  <a:gd name="connsiteX347" fmla="*/ 2275975 w 3024845"/>
                  <a:gd name="connsiteY347" fmla="*/ 728519 h 1160647"/>
                  <a:gd name="connsiteX348" fmla="*/ 2298268 w 3024845"/>
                  <a:gd name="connsiteY348" fmla="*/ 728519 h 1160647"/>
                  <a:gd name="connsiteX349" fmla="*/ 2298268 w 3024845"/>
                  <a:gd name="connsiteY349" fmla="*/ 735005 h 1160647"/>
                  <a:gd name="connsiteX350" fmla="*/ 2318535 w 3024845"/>
                  <a:gd name="connsiteY350" fmla="*/ 735005 h 1160647"/>
                  <a:gd name="connsiteX351" fmla="*/ 2318535 w 3024845"/>
                  <a:gd name="connsiteY351" fmla="*/ 780402 h 1160647"/>
                  <a:gd name="connsiteX352" fmla="*/ 2332722 w 3024845"/>
                  <a:gd name="connsiteY352" fmla="*/ 780402 h 1160647"/>
                  <a:gd name="connsiteX353" fmla="*/ 2332722 w 3024845"/>
                  <a:gd name="connsiteY353" fmla="*/ 767431 h 1160647"/>
                  <a:gd name="connsiteX354" fmla="*/ 2348936 w 3024845"/>
                  <a:gd name="connsiteY354" fmla="*/ 767431 h 1160647"/>
                  <a:gd name="connsiteX355" fmla="*/ 2348936 w 3024845"/>
                  <a:gd name="connsiteY355" fmla="*/ 588004 h 1160647"/>
                  <a:gd name="connsiteX356" fmla="*/ 2355016 w 3024845"/>
                  <a:gd name="connsiteY356" fmla="*/ 581518 h 1160647"/>
                  <a:gd name="connsiteX357" fmla="*/ 2427977 w 3024845"/>
                  <a:gd name="connsiteY357" fmla="*/ 581518 h 1160647"/>
                  <a:gd name="connsiteX358" fmla="*/ 2427977 w 3024845"/>
                  <a:gd name="connsiteY358" fmla="*/ 590166 h 1160647"/>
                  <a:gd name="connsiteX359" fmla="*/ 2438110 w 3024845"/>
                  <a:gd name="connsiteY359" fmla="*/ 590166 h 1160647"/>
                  <a:gd name="connsiteX360" fmla="*/ 2438110 w 3024845"/>
                  <a:gd name="connsiteY360" fmla="*/ 704740 h 1160647"/>
                  <a:gd name="connsiteX361" fmla="*/ 2460404 w 3024845"/>
                  <a:gd name="connsiteY361" fmla="*/ 704740 h 1160647"/>
                  <a:gd name="connsiteX362" fmla="*/ 2460404 w 3024845"/>
                  <a:gd name="connsiteY362" fmla="*/ 637725 h 1160647"/>
                  <a:gd name="connsiteX363" fmla="*/ 2486751 w 3024845"/>
                  <a:gd name="connsiteY363" fmla="*/ 637725 h 1160647"/>
                  <a:gd name="connsiteX364" fmla="*/ 2490804 w 3024845"/>
                  <a:gd name="connsiteY364" fmla="*/ 633401 h 1160647"/>
                  <a:gd name="connsiteX365" fmla="*/ 2498911 w 3024845"/>
                  <a:gd name="connsiteY365" fmla="*/ 633401 h 1160647"/>
                  <a:gd name="connsiteX366" fmla="*/ 2502964 w 3024845"/>
                  <a:gd name="connsiteY366" fmla="*/ 637725 h 1160647"/>
                  <a:gd name="connsiteX367" fmla="*/ 2525258 w 3024845"/>
                  <a:gd name="connsiteY367" fmla="*/ 637725 h 1160647"/>
                  <a:gd name="connsiteX368" fmla="*/ 2525258 w 3024845"/>
                  <a:gd name="connsiteY368" fmla="*/ 520989 h 1160647"/>
                  <a:gd name="connsiteX369" fmla="*/ 2582005 w 3024845"/>
                  <a:gd name="connsiteY369" fmla="*/ 510180 h 1160647"/>
                  <a:gd name="connsiteX370" fmla="*/ 2582005 w 3024845"/>
                  <a:gd name="connsiteY370" fmla="*/ 511261 h 1160647"/>
                  <a:gd name="connsiteX371" fmla="*/ 2582005 w 3024845"/>
                  <a:gd name="connsiteY371" fmla="*/ 518827 h 1160647"/>
                  <a:gd name="connsiteX372" fmla="*/ 2608352 w 3024845"/>
                  <a:gd name="connsiteY372" fmla="*/ 518827 h 1160647"/>
                  <a:gd name="connsiteX373" fmla="*/ 2608352 w 3024845"/>
                  <a:gd name="connsiteY373" fmla="*/ 773917 h 1160647"/>
                  <a:gd name="connsiteX374" fmla="*/ 2630646 w 3024845"/>
                  <a:gd name="connsiteY374" fmla="*/ 773917 h 1160647"/>
                  <a:gd name="connsiteX375" fmla="*/ 2630646 w 3024845"/>
                  <a:gd name="connsiteY375" fmla="*/ 769593 h 1160647"/>
                  <a:gd name="connsiteX376" fmla="*/ 2642806 w 3024845"/>
                  <a:gd name="connsiteY376" fmla="*/ 769593 h 1160647"/>
                  <a:gd name="connsiteX377" fmla="*/ 2642806 w 3024845"/>
                  <a:gd name="connsiteY377" fmla="*/ 773917 h 1160647"/>
                  <a:gd name="connsiteX378" fmla="*/ 2667126 w 3024845"/>
                  <a:gd name="connsiteY378" fmla="*/ 773917 h 1160647"/>
                  <a:gd name="connsiteX379" fmla="*/ 2667126 w 3024845"/>
                  <a:gd name="connsiteY379" fmla="*/ 760946 h 1160647"/>
                  <a:gd name="connsiteX380" fmla="*/ 2695500 w 3024845"/>
                  <a:gd name="connsiteY380" fmla="*/ 760946 h 1160647"/>
                  <a:gd name="connsiteX381" fmla="*/ 2707660 w 3024845"/>
                  <a:gd name="connsiteY381" fmla="*/ 756622 h 1160647"/>
                  <a:gd name="connsiteX382" fmla="*/ 2727927 w 3024845"/>
                  <a:gd name="connsiteY382" fmla="*/ 760946 h 1160647"/>
                  <a:gd name="connsiteX383" fmla="*/ 2727927 w 3024845"/>
                  <a:gd name="connsiteY383" fmla="*/ 743652 h 1160647"/>
                  <a:gd name="connsiteX384" fmla="*/ 2736034 w 3024845"/>
                  <a:gd name="connsiteY384" fmla="*/ 743652 h 1160647"/>
                  <a:gd name="connsiteX385" fmla="*/ 2736034 w 3024845"/>
                  <a:gd name="connsiteY385" fmla="*/ 730681 h 1160647"/>
                  <a:gd name="connsiteX386" fmla="*/ 2792781 w 3024845"/>
                  <a:gd name="connsiteY386" fmla="*/ 730681 h 1160647"/>
                  <a:gd name="connsiteX387" fmla="*/ 2792781 w 3024845"/>
                  <a:gd name="connsiteY387" fmla="*/ 700416 h 1160647"/>
                  <a:gd name="connsiteX388" fmla="*/ 2811021 w 3024845"/>
                  <a:gd name="connsiteY388" fmla="*/ 700416 h 1160647"/>
                  <a:gd name="connsiteX389" fmla="*/ 2811021 w 3024845"/>
                  <a:gd name="connsiteY389" fmla="*/ 693931 h 1160647"/>
                  <a:gd name="connsiteX390" fmla="*/ 2823181 w 3024845"/>
                  <a:gd name="connsiteY390" fmla="*/ 693931 h 1160647"/>
                  <a:gd name="connsiteX391" fmla="*/ 2823181 w 3024845"/>
                  <a:gd name="connsiteY391" fmla="*/ 700416 h 1160647"/>
                  <a:gd name="connsiteX392" fmla="*/ 2839395 w 3024845"/>
                  <a:gd name="connsiteY392" fmla="*/ 700416 h 1160647"/>
                  <a:gd name="connsiteX393" fmla="*/ 2839395 w 3024845"/>
                  <a:gd name="connsiteY393" fmla="*/ 750137 h 1160647"/>
                  <a:gd name="connsiteX394" fmla="*/ 2871822 w 3024845"/>
                  <a:gd name="connsiteY394" fmla="*/ 750137 h 1160647"/>
                  <a:gd name="connsiteX395" fmla="*/ 2871822 w 3024845"/>
                  <a:gd name="connsiteY395" fmla="*/ 724196 h 1160647"/>
                  <a:gd name="connsiteX396" fmla="*/ 2910329 w 3024845"/>
                  <a:gd name="connsiteY396" fmla="*/ 724196 h 1160647"/>
                  <a:gd name="connsiteX397" fmla="*/ 2910329 w 3024845"/>
                  <a:gd name="connsiteY397" fmla="*/ 693931 h 1160647"/>
                  <a:gd name="connsiteX398" fmla="*/ 2958970 w 3024845"/>
                  <a:gd name="connsiteY398" fmla="*/ 693931 h 1160647"/>
                  <a:gd name="connsiteX399" fmla="*/ 2958970 w 3024845"/>
                  <a:gd name="connsiteY399" fmla="*/ 805087 h 1160647"/>
                  <a:gd name="connsiteX400" fmla="*/ 2958970 w 3024845"/>
                  <a:gd name="connsiteY400" fmla="*/ 818866 h 1160647"/>
                  <a:gd name="connsiteX401" fmla="*/ 3024845 w 3024845"/>
                  <a:gd name="connsiteY401" fmla="*/ 818866 h 1160647"/>
                  <a:gd name="connsiteX402" fmla="*/ 3024845 w 3024845"/>
                  <a:gd name="connsiteY402" fmla="*/ 1160647 h 1160647"/>
                  <a:gd name="connsiteX403" fmla="*/ 2054 w 3024845"/>
                  <a:gd name="connsiteY403" fmla="*/ 1158314 h 1160647"/>
                  <a:gd name="connsiteX404" fmla="*/ 0 w 3024845"/>
                  <a:gd name="connsiteY404" fmla="*/ 724196 h 1160647"/>
                  <a:gd name="connsiteX405" fmla="*/ 20267 w 3024845"/>
                  <a:gd name="connsiteY405" fmla="*/ 724196 h 1160647"/>
                  <a:gd name="connsiteX406" fmla="*/ 20774 w 3024845"/>
                  <a:gd name="connsiteY406" fmla="*/ 723115 h 1160647"/>
                  <a:gd name="connsiteX407" fmla="*/ 24320 w 3024845"/>
                  <a:gd name="connsiteY407" fmla="*/ 715549 h 1160647"/>
                  <a:gd name="connsiteX408" fmla="*/ 26094 w 3024845"/>
                  <a:gd name="connsiteY408" fmla="*/ 715819 h 1160647"/>
                  <a:gd name="connsiteX409" fmla="*/ 38507 w 3024845"/>
                  <a:gd name="connsiteY409" fmla="*/ 717710 h 1160647"/>
                  <a:gd name="connsiteX410" fmla="*/ 39014 w 3024845"/>
                  <a:gd name="connsiteY410" fmla="*/ 719062 h 1160647"/>
                  <a:gd name="connsiteX411" fmla="*/ 42560 w 3024845"/>
                  <a:gd name="connsiteY411" fmla="*/ 728519 h 1160647"/>
                  <a:gd name="connsiteX412" fmla="*/ 68907 w 3024845"/>
                  <a:gd name="connsiteY412" fmla="*/ 730681 h 1160647"/>
                  <a:gd name="connsiteX413" fmla="*/ 68907 w 3024845"/>
                  <a:gd name="connsiteY413" fmla="*/ 607460 h 1160647"/>
                  <a:gd name="connsiteX414" fmla="*/ 70934 w 3024845"/>
                  <a:gd name="connsiteY414" fmla="*/ 607460 h 1160647"/>
                  <a:gd name="connsiteX415" fmla="*/ 85121 w 3024845"/>
                  <a:gd name="connsiteY415" fmla="*/ 607460 h 1160647"/>
                  <a:gd name="connsiteX416" fmla="*/ 85121 w 3024845"/>
                  <a:gd name="connsiteY416" fmla="*/ 471268 h 1160647"/>
                  <a:gd name="connsiteX417" fmla="*/ 86894 w 3024845"/>
                  <a:gd name="connsiteY417" fmla="*/ 471268 h 1160647"/>
                  <a:gd name="connsiteX418" fmla="*/ 99308 w 3024845"/>
                  <a:gd name="connsiteY418" fmla="*/ 471268 h 1160647"/>
                  <a:gd name="connsiteX419" fmla="*/ 99308 w 3024845"/>
                  <a:gd name="connsiteY419" fmla="*/ 356694 h 1160647"/>
                  <a:gd name="connsiteX420" fmla="*/ 103361 w 3024845"/>
                  <a:gd name="connsiteY420" fmla="*/ 328590 h 1160647"/>
                  <a:gd name="connsiteX421" fmla="*/ 105388 w 3024845"/>
                  <a:gd name="connsiteY421" fmla="*/ 328590 h 1160647"/>
                  <a:gd name="connsiteX422" fmla="*/ 119575 w 3024845"/>
                  <a:gd name="connsiteY422" fmla="*/ 328590 h 1160647"/>
                  <a:gd name="connsiteX423" fmla="*/ 156055 w 3024845"/>
                  <a:gd name="connsiteY423" fmla="*/ 246443 h 1160647"/>
                  <a:gd name="connsiteX424" fmla="*/ 160109 w 3024845"/>
                  <a:gd name="connsiteY424" fmla="*/ 0 h 1160647"/>
                  <a:gd name="connsiteX0" fmla="*/ 156055 w 3024845"/>
                  <a:gd name="connsiteY0" fmla="*/ 164295 h 1078499"/>
                  <a:gd name="connsiteX1" fmla="*/ 162135 w 3024845"/>
                  <a:gd name="connsiteY1" fmla="*/ 164295 h 1078499"/>
                  <a:gd name="connsiteX2" fmla="*/ 200642 w 3024845"/>
                  <a:gd name="connsiteY2" fmla="*/ 244281 h 1078499"/>
                  <a:gd name="connsiteX3" fmla="*/ 202669 w 3024845"/>
                  <a:gd name="connsiteY3" fmla="*/ 244281 h 1078499"/>
                  <a:gd name="connsiteX4" fmla="*/ 216856 w 3024845"/>
                  <a:gd name="connsiteY4" fmla="*/ 244281 h 1078499"/>
                  <a:gd name="connsiteX5" fmla="*/ 216856 w 3024845"/>
                  <a:gd name="connsiteY5" fmla="*/ 268060 h 1078499"/>
                  <a:gd name="connsiteX6" fmla="*/ 217363 w 3024845"/>
                  <a:gd name="connsiteY6" fmla="*/ 268871 h 1078499"/>
                  <a:gd name="connsiteX7" fmla="*/ 220909 w 3024845"/>
                  <a:gd name="connsiteY7" fmla="*/ 274546 h 1078499"/>
                  <a:gd name="connsiteX8" fmla="*/ 220909 w 3024845"/>
                  <a:gd name="connsiteY8" fmla="*/ 389120 h 1078499"/>
                  <a:gd name="connsiteX9" fmla="*/ 223189 w 3024845"/>
                  <a:gd name="connsiteY9" fmla="*/ 389120 h 1078499"/>
                  <a:gd name="connsiteX10" fmla="*/ 239150 w 3024845"/>
                  <a:gd name="connsiteY10" fmla="*/ 389120 h 1078499"/>
                  <a:gd name="connsiteX11" fmla="*/ 239150 w 3024845"/>
                  <a:gd name="connsiteY11" fmla="*/ 529635 h 1078499"/>
                  <a:gd name="connsiteX12" fmla="*/ 240670 w 3024845"/>
                  <a:gd name="connsiteY12" fmla="*/ 529365 h 1078499"/>
                  <a:gd name="connsiteX13" fmla="*/ 251310 w 3024845"/>
                  <a:gd name="connsiteY13" fmla="*/ 527474 h 1078499"/>
                  <a:gd name="connsiteX14" fmla="*/ 249283 w 3024845"/>
                  <a:gd name="connsiteY14" fmla="*/ 616106 h 1078499"/>
                  <a:gd name="connsiteX15" fmla="*/ 250803 w 3024845"/>
                  <a:gd name="connsiteY15" fmla="*/ 616377 h 1078499"/>
                  <a:gd name="connsiteX16" fmla="*/ 261443 w 3024845"/>
                  <a:gd name="connsiteY16" fmla="*/ 618268 h 1078499"/>
                  <a:gd name="connsiteX17" fmla="*/ 261696 w 3024845"/>
                  <a:gd name="connsiteY17" fmla="*/ 619079 h 1078499"/>
                  <a:gd name="connsiteX18" fmla="*/ 263470 w 3024845"/>
                  <a:gd name="connsiteY18" fmla="*/ 624754 h 1078499"/>
                  <a:gd name="connsiteX19" fmla="*/ 264230 w 3024845"/>
                  <a:gd name="connsiteY19" fmla="*/ 622322 h 1078499"/>
                  <a:gd name="connsiteX20" fmla="*/ 269550 w 3024845"/>
                  <a:gd name="connsiteY20" fmla="*/ 605298 h 1078499"/>
                  <a:gd name="connsiteX21" fmla="*/ 271323 w 3024845"/>
                  <a:gd name="connsiteY21" fmla="*/ 605298 h 1078499"/>
                  <a:gd name="connsiteX22" fmla="*/ 283737 w 3024845"/>
                  <a:gd name="connsiteY22" fmla="*/ 605298 h 1078499"/>
                  <a:gd name="connsiteX23" fmla="*/ 283737 w 3024845"/>
                  <a:gd name="connsiteY23" fmla="*/ 637724 h 1078499"/>
                  <a:gd name="connsiteX24" fmla="*/ 284750 w 3024845"/>
                  <a:gd name="connsiteY24" fmla="*/ 638265 h 1078499"/>
                  <a:gd name="connsiteX25" fmla="*/ 291844 w 3024845"/>
                  <a:gd name="connsiteY25" fmla="*/ 642048 h 1078499"/>
                  <a:gd name="connsiteX26" fmla="*/ 291844 w 3024845"/>
                  <a:gd name="connsiteY26" fmla="*/ 643399 h 1078499"/>
                  <a:gd name="connsiteX27" fmla="*/ 291844 w 3024845"/>
                  <a:gd name="connsiteY27" fmla="*/ 652857 h 1078499"/>
                  <a:gd name="connsiteX28" fmla="*/ 336431 w 3024845"/>
                  <a:gd name="connsiteY28" fmla="*/ 652857 h 1078499"/>
                  <a:gd name="connsiteX29" fmla="*/ 336431 w 3024845"/>
                  <a:gd name="connsiteY29" fmla="*/ 653938 h 1078499"/>
                  <a:gd name="connsiteX30" fmla="*/ 336431 w 3024845"/>
                  <a:gd name="connsiteY30" fmla="*/ 661504 h 1078499"/>
                  <a:gd name="connsiteX31" fmla="*/ 338457 w 3024845"/>
                  <a:gd name="connsiteY31" fmla="*/ 661504 h 1078499"/>
                  <a:gd name="connsiteX32" fmla="*/ 352644 w 3024845"/>
                  <a:gd name="connsiteY32" fmla="*/ 661504 h 1078499"/>
                  <a:gd name="connsiteX33" fmla="*/ 352644 w 3024845"/>
                  <a:gd name="connsiteY33" fmla="*/ 631239 h 1078499"/>
                  <a:gd name="connsiteX34" fmla="*/ 397231 w 3024845"/>
                  <a:gd name="connsiteY34" fmla="*/ 631239 h 1078499"/>
                  <a:gd name="connsiteX35" fmla="*/ 397231 w 3024845"/>
                  <a:gd name="connsiteY35" fmla="*/ 629888 h 1078499"/>
                  <a:gd name="connsiteX36" fmla="*/ 397231 w 3024845"/>
                  <a:gd name="connsiteY36" fmla="*/ 620430 h 1078499"/>
                  <a:gd name="connsiteX37" fmla="*/ 398245 w 3024845"/>
                  <a:gd name="connsiteY37" fmla="*/ 620430 h 1078499"/>
                  <a:gd name="connsiteX38" fmla="*/ 405338 w 3024845"/>
                  <a:gd name="connsiteY38" fmla="*/ 620430 h 1078499"/>
                  <a:gd name="connsiteX39" fmla="*/ 405338 w 3024845"/>
                  <a:gd name="connsiteY39" fmla="*/ 618539 h 1078499"/>
                  <a:gd name="connsiteX40" fmla="*/ 405338 w 3024845"/>
                  <a:gd name="connsiteY40" fmla="*/ 605298 h 1078499"/>
                  <a:gd name="connsiteX41" fmla="*/ 406098 w 3024845"/>
                  <a:gd name="connsiteY41" fmla="*/ 605298 h 1078499"/>
                  <a:gd name="connsiteX42" fmla="*/ 411418 w 3024845"/>
                  <a:gd name="connsiteY42" fmla="*/ 605298 h 1078499"/>
                  <a:gd name="connsiteX43" fmla="*/ 411418 w 3024845"/>
                  <a:gd name="connsiteY43" fmla="*/ 604217 h 1078499"/>
                  <a:gd name="connsiteX44" fmla="*/ 411418 w 3024845"/>
                  <a:gd name="connsiteY44" fmla="*/ 596650 h 1078499"/>
                  <a:gd name="connsiteX45" fmla="*/ 413445 w 3024845"/>
                  <a:gd name="connsiteY45" fmla="*/ 596650 h 1078499"/>
                  <a:gd name="connsiteX46" fmla="*/ 427632 w 3024845"/>
                  <a:gd name="connsiteY46" fmla="*/ 596650 h 1078499"/>
                  <a:gd name="connsiteX47" fmla="*/ 427632 w 3024845"/>
                  <a:gd name="connsiteY47" fmla="*/ 597731 h 1078499"/>
                  <a:gd name="connsiteX48" fmla="*/ 427632 w 3024845"/>
                  <a:gd name="connsiteY48" fmla="*/ 605298 h 1078499"/>
                  <a:gd name="connsiteX49" fmla="*/ 449925 w 3024845"/>
                  <a:gd name="connsiteY49" fmla="*/ 605298 h 1078499"/>
                  <a:gd name="connsiteX50" fmla="*/ 449925 w 3024845"/>
                  <a:gd name="connsiteY50" fmla="*/ 603406 h 1078499"/>
                  <a:gd name="connsiteX51" fmla="*/ 449925 w 3024845"/>
                  <a:gd name="connsiteY51" fmla="*/ 590165 h 1078499"/>
                  <a:gd name="connsiteX52" fmla="*/ 451699 w 3024845"/>
                  <a:gd name="connsiteY52" fmla="*/ 590165 h 1078499"/>
                  <a:gd name="connsiteX53" fmla="*/ 464112 w 3024845"/>
                  <a:gd name="connsiteY53" fmla="*/ 590165 h 1078499"/>
                  <a:gd name="connsiteX54" fmla="*/ 464112 w 3024845"/>
                  <a:gd name="connsiteY54" fmla="*/ 613945 h 1078499"/>
                  <a:gd name="connsiteX55" fmla="*/ 465126 w 3024845"/>
                  <a:gd name="connsiteY55" fmla="*/ 613945 h 1078499"/>
                  <a:gd name="connsiteX56" fmla="*/ 472219 w 3024845"/>
                  <a:gd name="connsiteY56" fmla="*/ 613945 h 1078499"/>
                  <a:gd name="connsiteX57" fmla="*/ 472219 w 3024845"/>
                  <a:gd name="connsiteY57" fmla="*/ 612864 h 1078499"/>
                  <a:gd name="connsiteX58" fmla="*/ 472219 w 3024845"/>
                  <a:gd name="connsiteY58" fmla="*/ 605298 h 1078499"/>
                  <a:gd name="connsiteX59" fmla="*/ 473992 w 3024845"/>
                  <a:gd name="connsiteY59" fmla="*/ 605298 h 1078499"/>
                  <a:gd name="connsiteX60" fmla="*/ 486406 w 3024845"/>
                  <a:gd name="connsiteY60" fmla="*/ 605298 h 1078499"/>
                  <a:gd name="connsiteX61" fmla="*/ 486406 w 3024845"/>
                  <a:gd name="connsiteY61" fmla="*/ 631239 h 1078499"/>
                  <a:gd name="connsiteX62" fmla="*/ 488433 w 3024845"/>
                  <a:gd name="connsiteY62" fmla="*/ 631239 h 1078499"/>
                  <a:gd name="connsiteX63" fmla="*/ 502619 w 3024845"/>
                  <a:gd name="connsiteY63" fmla="*/ 631239 h 1078499"/>
                  <a:gd name="connsiteX64" fmla="*/ 502619 w 3024845"/>
                  <a:gd name="connsiteY64" fmla="*/ 632860 h 1078499"/>
                  <a:gd name="connsiteX65" fmla="*/ 502619 w 3024845"/>
                  <a:gd name="connsiteY65" fmla="*/ 644210 h 1078499"/>
                  <a:gd name="connsiteX66" fmla="*/ 503379 w 3024845"/>
                  <a:gd name="connsiteY66" fmla="*/ 644210 h 1078499"/>
                  <a:gd name="connsiteX67" fmla="*/ 508700 w 3024845"/>
                  <a:gd name="connsiteY67" fmla="*/ 644210 h 1078499"/>
                  <a:gd name="connsiteX68" fmla="*/ 508700 w 3024845"/>
                  <a:gd name="connsiteY68" fmla="*/ 643399 h 1078499"/>
                  <a:gd name="connsiteX69" fmla="*/ 508700 w 3024845"/>
                  <a:gd name="connsiteY69" fmla="*/ 637724 h 1078499"/>
                  <a:gd name="connsiteX70" fmla="*/ 539100 w 3024845"/>
                  <a:gd name="connsiteY70" fmla="*/ 637724 h 1078499"/>
                  <a:gd name="connsiteX71" fmla="*/ 539100 w 3024845"/>
                  <a:gd name="connsiteY71" fmla="*/ 661504 h 1078499"/>
                  <a:gd name="connsiteX72" fmla="*/ 540113 w 3024845"/>
                  <a:gd name="connsiteY72" fmla="*/ 661504 h 1078499"/>
                  <a:gd name="connsiteX73" fmla="*/ 547207 w 3024845"/>
                  <a:gd name="connsiteY73" fmla="*/ 661504 h 1078499"/>
                  <a:gd name="connsiteX74" fmla="*/ 547207 w 3024845"/>
                  <a:gd name="connsiteY74" fmla="*/ 662585 h 1078499"/>
                  <a:gd name="connsiteX75" fmla="*/ 547207 w 3024845"/>
                  <a:gd name="connsiteY75" fmla="*/ 670151 h 1078499"/>
                  <a:gd name="connsiteX76" fmla="*/ 547967 w 3024845"/>
                  <a:gd name="connsiteY76" fmla="*/ 670151 h 1078499"/>
                  <a:gd name="connsiteX77" fmla="*/ 553287 w 3024845"/>
                  <a:gd name="connsiteY77" fmla="*/ 670151 h 1078499"/>
                  <a:gd name="connsiteX78" fmla="*/ 553287 w 3024845"/>
                  <a:gd name="connsiteY78" fmla="*/ 667989 h 1078499"/>
                  <a:gd name="connsiteX79" fmla="*/ 553287 w 3024845"/>
                  <a:gd name="connsiteY79" fmla="*/ 652857 h 1078499"/>
                  <a:gd name="connsiteX80" fmla="*/ 554300 w 3024845"/>
                  <a:gd name="connsiteY80" fmla="*/ 652857 h 1078499"/>
                  <a:gd name="connsiteX81" fmla="*/ 561394 w 3024845"/>
                  <a:gd name="connsiteY81" fmla="*/ 652857 h 1078499"/>
                  <a:gd name="connsiteX82" fmla="*/ 561394 w 3024845"/>
                  <a:gd name="connsiteY82" fmla="*/ 653938 h 1078499"/>
                  <a:gd name="connsiteX83" fmla="*/ 561394 w 3024845"/>
                  <a:gd name="connsiteY83" fmla="*/ 661504 h 1078499"/>
                  <a:gd name="connsiteX84" fmla="*/ 566714 w 3024845"/>
                  <a:gd name="connsiteY84" fmla="*/ 659511 h 1078499"/>
                  <a:gd name="connsiteX85" fmla="*/ 567474 w 3024845"/>
                  <a:gd name="connsiteY85" fmla="*/ 658531 h 1078499"/>
                  <a:gd name="connsiteX86" fmla="*/ 567474 w 3024845"/>
                  <a:gd name="connsiteY86" fmla="*/ 652857 h 1078499"/>
                  <a:gd name="connsiteX87" fmla="*/ 605981 w 3024845"/>
                  <a:gd name="connsiteY87" fmla="*/ 652857 h 1078499"/>
                  <a:gd name="connsiteX88" fmla="*/ 605981 w 3024845"/>
                  <a:gd name="connsiteY88" fmla="*/ 676636 h 1078499"/>
                  <a:gd name="connsiteX89" fmla="*/ 608007 w 3024845"/>
                  <a:gd name="connsiteY89" fmla="*/ 676636 h 1078499"/>
                  <a:gd name="connsiteX90" fmla="*/ 622194 w 3024845"/>
                  <a:gd name="connsiteY90" fmla="*/ 676636 h 1078499"/>
                  <a:gd name="connsiteX91" fmla="*/ 622194 w 3024845"/>
                  <a:gd name="connsiteY91" fmla="*/ 677717 h 1078499"/>
                  <a:gd name="connsiteX92" fmla="*/ 622194 w 3024845"/>
                  <a:gd name="connsiteY92" fmla="*/ 685283 h 1078499"/>
                  <a:gd name="connsiteX93" fmla="*/ 623968 w 3024845"/>
                  <a:gd name="connsiteY93" fmla="*/ 685283 h 1078499"/>
                  <a:gd name="connsiteX94" fmla="*/ 636381 w 3024845"/>
                  <a:gd name="connsiteY94" fmla="*/ 685283 h 1078499"/>
                  <a:gd name="connsiteX95" fmla="*/ 636381 w 3024845"/>
                  <a:gd name="connsiteY95" fmla="*/ 661504 h 1078499"/>
                  <a:gd name="connsiteX96" fmla="*/ 637394 w 3024845"/>
                  <a:gd name="connsiteY96" fmla="*/ 661504 h 1078499"/>
                  <a:gd name="connsiteX97" fmla="*/ 644488 w 3024845"/>
                  <a:gd name="connsiteY97" fmla="*/ 661504 h 1078499"/>
                  <a:gd name="connsiteX98" fmla="*/ 644488 w 3024845"/>
                  <a:gd name="connsiteY98" fmla="*/ 629077 h 1078499"/>
                  <a:gd name="connsiteX99" fmla="*/ 645501 w 3024845"/>
                  <a:gd name="connsiteY99" fmla="*/ 629077 h 1078499"/>
                  <a:gd name="connsiteX100" fmla="*/ 652595 w 3024845"/>
                  <a:gd name="connsiteY100" fmla="*/ 629077 h 1078499"/>
                  <a:gd name="connsiteX101" fmla="*/ 652595 w 3024845"/>
                  <a:gd name="connsiteY101" fmla="*/ 627186 h 1078499"/>
                  <a:gd name="connsiteX102" fmla="*/ 652595 w 3024845"/>
                  <a:gd name="connsiteY102" fmla="*/ 613945 h 1078499"/>
                  <a:gd name="connsiteX103" fmla="*/ 651328 w 3024845"/>
                  <a:gd name="connsiteY103" fmla="*/ 612323 h 1078499"/>
                  <a:gd name="connsiteX104" fmla="*/ 656648 w 3024845"/>
                  <a:gd name="connsiteY104" fmla="*/ 600974 h 1078499"/>
                  <a:gd name="connsiteX105" fmla="*/ 664755 w 3024845"/>
                  <a:gd name="connsiteY105" fmla="*/ 629077 h 1078499"/>
                  <a:gd name="connsiteX106" fmla="*/ 665515 w 3024845"/>
                  <a:gd name="connsiteY106" fmla="*/ 629077 h 1078499"/>
                  <a:gd name="connsiteX107" fmla="*/ 670835 w 3024845"/>
                  <a:gd name="connsiteY107" fmla="*/ 629077 h 1078499"/>
                  <a:gd name="connsiteX108" fmla="*/ 670835 w 3024845"/>
                  <a:gd name="connsiteY108" fmla="*/ 523150 h 1078499"/>
                  <a:gd name="connsiteX109" fmla="*/ 672355 w 3024845"/>
                  <a:gd name="connsiteY109" fmla="*/ 523150 h 1078499"/>
                  <a:gd name="connsiteX110" fmla="*/ 682995 w 3024845"/>
                  <a:gd name="connsiteY110" fmla="*/ 523150 h 1078499"/>
                  <a:gd name="connsiteX111" fmla="*/ 682995 w 3024845"/>
                  <a:gd name="connsiteY111" fmla="*/ 475591 h 1078499"/>
                  <a:gd name="connsiteX112" fmla="*/ 709342 w 3024845"/>
                  <a:gd name="connsiteY112" fmla="*/ 475591 h 1078499"/>
                  <a:gd name="connsiteX113" fmla="*/ 709342 w 3024845"/>
                  <a:gd name="connsiteY113" fmla="*/ 453973 h 1078499"/>
                  <a:gd name="connsiteX114" fmla="*/ 743796 w 3024845"/>
                  <a:gd name="connsiteY114" fmla="*/ 453973 h 1078499"/>
                  <a:gd name="connsiteX115" fmla="*/ 743796 w 3024845"/>
                  <a:gd name="connsiteY115" fmla="*/ 456405 h 1078499"/>
                  <a:gd name="connsiteX116" fmla="*/ 743796 w 3024845"/>
                  <a:gd name="connsiteY116" fmla="*/ 473429 h 1078499"/>
                  <a:gd name="connsiteX117" fmla="*/ 746076 w 3024845"/>
                  <a:gd name="connsiteY117" fmla="*/ 473429 h 1078499"/>
                  <a:gd name="connsiteX118" fmla="*/ 762036 w 3024845"/>
                  <a:gd name="connsiteY118" fmla="*/ 473429 h 1078499"/>
                  <a:gd name="connsiteX119" fmla="*/ 762036 w 3024845"/>
                  <a:gd name="connsiteY119" fmla="*/ 520988 h 1078499"/>
                  <a:gd name="connsiteX120" fmla="*/ 763049 w 3024845"/>
                  <a:gd name="connsiteY120" fmla="*/ 520988 h 1078499"/>
                  <a:gd name="connsiteX121" fmla="*/ 770143 w 3024845"/>
                  <a:gd name="connsiteY121" fmla="*/ 520988 h 1078499"/>
                  <a:gd name="connsiteX122" fmla="*/ 784330 w 3024845"/>
                  <a:gd name="connsiteY122" fmla="*/ 525312 h 1078499"/>
                  <a:gd name="connsiteX123" fmla="*/ 784330 w 3024845"/>
                  <a:gd name="connsiteY123" fmla="*/ 564224 h 1078499"/>
                  <a:gd name="connsiteX124" fmla="*/ 785343 w 3024845"/>
                  <a:gd name="connsiteY124" fmla="*/ 564224 h 1078499"/>
                  <a:gd name="connsiteX125" fmla="*/ 792436 w 3024845"/>
                  <a:gd name="connsiteY125" fmla="*/ 564224 h 1078499"/>
                  <a:gd name="connsiteX126" fmla="*/ 792436 w 3024845"/>
                  <a:gd name="connsiteY126" fmla="*/ 565845 h 1078499"/>
                  <a:gd name="connsiteX127" fmla="*/ 792436 w 3024845"/>
                  <a:gd name="connsiteY127" fmla="*/ 577194 h 1078499"/>
                  <a:gd name="connsiteX128" fmla="*/ 794463 w 3024845"/>
                  <a:gd name="connsiteY128" fmla="*/ 577194 h 1078499"/>
                  <a:gd name="connsiteX129" fmla="*/ 808650 w 3024845"/>
                  <a:gd name="connsiteY129" fmla="*/ 577194 h 1078499"/>
                  <a:gd name="connsiteX130" fmla="*/ 814730 w 3024845"/>
                  <a:gd name="connsiteY130" fmla="*/ 583680 h 1078499"/>
                  <a:gd name="connsiteX131" fmla="*/ 814730 w 3024845"/>
                  <a:gd name="connsiteY131" fmla="*/ 605298 h 1078499"/>
                  <a:gd name="connsiteX132" fmla="*/ 817010 w 3024845"/>
                  <a:gd name="connsiteY132" fmla="*/ 605298 h 1078499"/>
                  <a:gd name="connsiteX133" fmla="*/ 832970 w 3024845"/>
                  <a:gd name="connsiteY133" fmla="*/ 605298 h 1078499"/>
                  <a:gd name="connsiteX134" fmla="*/ 832970 w 3024845"/>
                  <a:gd name="connsiteY134" fmla="*/ 606378 h 1078499"/>
                  <a:gd name="connsiteX135" fmla="*/ 832970 w 3024845"/>
                  <a:gd name="connsiteY135" fmla="*/ 613945 h 1078499"/>
                  <a:gd name="connsiteX136" fmla="*/ 834237 w 3024845"/>
                  <a:gd name="connsiteY136" fmla="*/ 613945 h 1078499"/>
                  <a:gd name="connsiteX137" fmla="*/ 843104 w 3024845"/>
                  <a:gd name="connsiteY137" fmla="*/ 613945 h 1078499"/>
                  <a:gd name="connsiteX138" fmla="*/ 843104 w 3024845"/>
                  <a:gd name="connsiteY138" fmla="*/ 616106 h 1078499"/>
                  <a:gd name="connsiteX139" fmla="*/ 843104 w 3024845"/>
                  <a:gd name="connsiteY139" fmla="*/ 631239 h 1078499"/>
                  <a:gd name="connsiteX140" fmla="*/ 847157 w 3024845"/>
                  <a:gd name="connsiteY140" fmla="*/ 629347 h 1078499"/>
                  <a:gd name="connsiteX141" fmla="*/ 847157 w 3024845"/>
                  <a:gd name="connsiteY141" fmla="*/ 616106 h 1078499"/>
                  <a:gd name="connsiteX142" fmla="*/ 848170 w 3024845"/>
                  <a:gd name="connsiteY142" fmla="*/ 616106 h 1078499"/>
                  <a:gd name="connsiteX143" fmla="*/ 855264 w 3024845"/>
                  <a:gd name="connsiteY143" fmla="*/ 616106 h 1078499"/>
                  <a:gd name="connsiteX144" fmla="*/ 855264 w 3024845"/>
                  <a:gd name="connsiteY144" fmla="*/ 617728 h 1078499"/>
                  <a:gd name="connsiteX145" fmla="*/ 855264 w 3024845"/>
                  <a:gd name="connsiteY145" fmla="*/ 629077 h 1078499"/>
                  <a:gd name="connsiteX146" fmla="*/ 856024 w 3024845"/>
                  <a:gd name="connsiteY146" fmla="*/ 629077 h 1078499"/>
                  <a:gd name="connsiteX147" fmla="*/ 861344 w 3024845"/>
                  <a:gd name="connsiteY147" fmla="*/ 629077 h 1078499"/>
                  <a:gd name="connsiteX148" fmla="*/ 909984 w 3024845"/>
                  <a:gd name="connsiteY148" fmla="*/ 624754 h 1078499"/>
                  <a:gd name="connsiteX149" fmla="*/ 909984 w 3024845"/>
                  <a:gd name="connsiteY149" fmla="*/ 626105 h 1078499"/>
                  <a:gd name="connsiteX150" fmla="*/ 909984 w 3024845"/>
                  <a:gd name="connsiteY150" fmla="*/ 635562 h 1078499"/>
                  <a:gd name="connsiteX151" fmla="*/ 910744 w 3024845"/>
                  <a:gd name="connsiteY151" fmla="*/ 635562 h 1078499"/>
                  <a:gd name="connsiteX152" fmla="*/ 916065 w 3024845"/>
                  <a:gd name="connsiteY152" fmla="*/ 635562 h 1078499"/>
                  <a:gd name="connsiteX153" fmla="*/ 916065 w 3024845"/>
                  <a:gd name="connsiteY153" fmla="*/ 637724 h 1078499"/>
                  <a:gd name="connsiteX154" fmla="*/ 916065 w 3024845"/>
                  <a:gd name="connsiteY154" fmla="*/ 652857 h 1078499"/>
                  <a:gd name="connsiteX155" fmla="*/ 918091 w 3024845"/>
                  <a:gd name="connsiteY155" fmla="*/ 651506 h 1078499"/>
                  <a:gd name="connsiteX156" fmla="*/ 932278 w 3024845"/>
                  <a:gd name="connsiteY156" fmla="*/ 642048 h 1078499"/>
                  <a:gd name="connsiteX157" fmla="*/ 938358 w 3024845"/>
                  <a:gd name="connsiteY157" fmla="*/ 600974 h 1078499"/>
                  <a:gd name="connsiteX158" fmla="*/ 939118 w 3024845"/>
                  <a:gd name="connsiteY158" fmla="*/ 600704 h 1078499"/>
                  <a:gd name="connsiteX159" fmla="*/ 944438 w 3024845"/>
                  <a:gd name="connsiteY159" fmla="*/ 598812 h 1078499"/>
                  <a:gd name="connsiteX160" fmla="*/ 946465 w 3024845"/>
                  <a:gd name="connsiteY160" fmla="*/ 529635 h 1078499"/>
                  <a:gd name="connsiteX161" fmla="*/ 948492 w 3024845"/>
                  <a:gd name="connsiteY161" fmla="*/ 598812 h 1078499"/>
                  <a:gd name="connsiteX162" fmla="*/ 949252 w 3024845"/>
                  <a:gd name="connsiteY162" fmla="*/ 599082 h 1078499"/>
                  <a:gd name="connsiteX163" fmla="*/ 954572 w 3024845"/>
                  <a:gd name="connsiteY163" fmla="*/ 600974 h 1078499"/>
                  <a:gd name="connsiteX164" fmla="*/ 954572 w 3024845"/>
                  <a:gd name="connsiteY164" fmla="*/ 514503 h 1078499"/>
                  <a:gd name="connsiteX165" fmla="*/ 958625 w 3024845"/>
                  <a:gd name="connsiteY165" fmla="*/ 482076 h 1078499"/>
                  <a:gd name="connsiteX166" fmla="*/ 997132 w 3024845"/>
                  <a:gd name="connsiteY166" fmla="*/ 482076 h 1078499"/>
                  <a:gd name="connsiteX167" fmla="*/ 997132 w 3024845"/>
                  <a:gd name="connsiteY167" fmla="*/ 514503 h 1078499"/>
                  <a:gd name="connsiteX168" fmla="*/ 997892 w 3024845"/>
                  <a:gd name="connsiteY168" fmla="*/ 514503 h 1078499"/>
                  <a:gd name="connsiteX169" fmla="*/ 1003212 w 3024845"/>
                  <a:gd name="connsiteY169" fmla="*/ 514503 h 1078499"/>
                  <a:gd name="connsiteX170" fmla="*/ 1003212 w 3024845"/>
                  <a:gd name="connsiteY170" fmla="*/ 432355 h 1078499"/>
                  <a:gd name="connsiteX171" fmla="*/ 1004986 w 3024845"/>
                  <a:gd name="connsiteY171" fmla="*/ 432355 h 1078499"/>
                  <a:gd name="connsiteX172" fmla="*/ 1017399 w 3024845"/>
                  <a:gd name="connsiteY172" fmla="*/ 432355 h 1078499"/>
                  <a:gd name="connsiteX173" fmla="*/ 1017399 w 3024845"/>
                  <a:gd name="connsiteY173" fmla="*/ 430464 h 1078499"/>
                  <a:gd name="connsiteX174" fmla="*/ 1017399 w 3024845"/>
                  <a:gd name="connsiteY174" fmla="*/ 417223 h 1078499"/>
                  <a:gd name="connsiteX175" fmla="*/ 1039693 w 3024845"/>
                  <a:gd name="connsiteY175" fmla="*/ 417223 h 1078499"/>
                  <a:gd name="connsiteX176" fmla="*/ 1039693 w 3024845"/>
                  <a:gd name="connsiteY176" fmla="*/ 416142 h 1078499"/>
                  <a:gd name="connsiteX177" fmla="*/ 1039693 w 3024845"/>
                  <a:gd name="connsiteY177" fmla="*/ 408576 h 1078499"/>
                  <a:gd name="connsiteX178" fmla="*/ 1041466 w 3024845"/>
                  <a:gd name="connsiteY178" fmla="*/ 408576 h 1078499"/>
                  <a:gd name="connsiteX179" fmla="*/ 1053880 w 3024845"/>
                  <a:gd name="connsiteY179" fmla="*/ 408576 h 1078499"/>
                  <a:gd name="connsiteX180" fmla="*/ 1053880 w 3024845"/>
                  <a:gd name="connsiteY180" fmla="*/ 409657 h 1078499"/>
                  <a:gd name="connsiteX181" fmla="*/ 1053880 w 3024845"/>
                  <a:gd name="connsiteY181" fmla="*/ 417223 h 1078499"/>
                  <a:gd name="connsiteX182" fmla="*/ 1054640 w 3024845"/>
                  <a:gd name="connsiteY182" fmla="*/ 417223 h 1078499"/>
                  <a:gd name="connsiteX183" fmla="*/ 1059960 w 3024845"/>
                  <a:gd name="connsiteY183" fmla="*/ 417223 h 1078499"/>
                  <a:gd name="connsiteX184" fmla="*/ 1070093 w 3024845"/>
                  <a:gd name="connsiteY184" fmla="*/ 412899 h 1078499"/>
                  <a:gd name="connsiteX185" fmla="*/ 1074146 w 3024845"/>
                  <a:gd name="connsiteY185" fmla="*/ 416142 h 1078499"/>
                  <a:gd name="connsiteX186" fmla="*/ 1074146 w 3024845"/>
                  <a:gd name="connsiteY186" fmla="*/ 408576 h 1078499"/>
                  <a:gd name="connsiteX187" fmla="*/ 1076426 w 3024845"/>
                  <a:gd name="connsiteY187" fmla="*/ 408576 h 1078499"/>
                  <a:gd name="connsiteX188" fmla="*/ 1092387 w 3024845"/>
                  <a:gd name="connsiteY188" fmla="*/ 408576 h 1078499"/>
                  <a:gd name="connsiteX189" fmla="*/ 1092387 w 3024845"/>
                  <a:gd name="connsiteY189" fmla="*/ 409657 h 1078499"/>
                  <a:gd name="connsiteX190" fmla="*/ 1092387 w 3024845"/>
                  <a:gd name="connsiteY190" fmla="*/ 417223 h 1078499"/>
                  <a:gd name="connsiteX191" fmla="*/ 1122787 w 3024845"/>
                  <a:gd name="connsiteY191" fmla="*/ 417223 h 1078499"/>
                  <a:gd name="connsiteX192" fmla="*/ 1122787 w 3024845"/>
                  <a:gd name="connsiteY192" fmla="*/ 418844 h 1078499"/>
                  <a:gd name="connsiteX193" fmla="*/ 1122787 w 3024845"/>
                  <a:gd name="connsiteY193" fmla="*/ 430194 h 1078499"/>
                  <a:gd name="connsiteX194" fmla="*/ 1149134 w 3024845"/>
                  <a:gd name="connsiteY194" fmla="*/ 430194 h 1078499"/>
                  <a:gd name="connsiteX195" fmla="*/ 1149134 w 3024845"/>
                  <a:gd name="connsiteY195" fmla="*/ 460458 h 1078499"/>
                  <a:gd name="connsiteX196" fmla="*/ 1149894 w 3024845"/>
                  <a:gd name="connsiteY196" fmla="*/ 460458 h 1078499"/>
                  <a:gd name="connsiteX197" fmla="*/ 1155214 w 3024845"/>
                  <a:gd name="connsiteY197" fmla="*/ 460458 h 1078499"/>
                  <a:gd name="connsiteX198" fmla="*/ 1155214 w 3024845"/>
                  <a:gd name="connsiteY198" fmla="*/ 461539 h 1078499"/>
                  <a:gd name="connsiteX199" fmla="*/ 1155214 w 3024845"/>
                  <a:gd name="connsiteY199" fmla="*/ 469106 h 1078499"/>
                  <a:gd name="connsiteX200" fmla="*/ 1159268 w 3024845"/>
                  <a:gd name="connsiteY200" fmla="*/ 499370 h 1078499"/>
                  <a:gd name="connsiteX201" fmla="*/ 1160028 w 3024845"/>
                  <a:gd name="connsiteY201" fmla="*/ 499370 h 1078499"/>
                  <a:gd name="connsiteX202" fmla="*/ 1165348 w 3024845"/>
                  <a:gd name="connsiteY202" fmla="*/ 499370 h 1078499"/>
                  <a:gd name="connsiteX203" fmla="*/ 1165348 w 3024845"/>
                  <a:gd name="connsiteY203" fmla="*/ 500181 h 1078499"/>
                  <a:gd name="connsiteX204" fmla="*/ 1165348 w 3024845"/>
                  <a:gd name="connsiteY204" fmla="*/ 505856 h 1078499"/>
                  <a:gd name="connsiteX205" fmla="*/ 1166361 w 3024845"/>
                  <a:gd name="connsiteY205" fmla="*/ 505856 h 1078499"/>
                  <a:gd name="connsiteX206" fmla="*/ 1173454 w 3024845"/>
                  <a:gd name="connsiteY206" fmla="*/ 505856 h 1078499"/>
                  <a:gd name="connsiteX207" fmla="*/ 1173454 w 3024845"/>
                  <a:gd name="connsiteY207" fmla="*/ 536121 h 1078499"/>
                  <a:gd name="connsiteX208" fmla="*/ 1175481 w 3024845"/>
                  <a:gd name="connsiteY208" fmla="*/ 536121 h 1078499"/>
                  <a:gd name="connsiteX209" fmla="*/ 1189668 w 3024845"/>
                  <a:gd name="connsiteY209" fmla="*/ 536121 h 1078499"/>
                  <a:gd name="connsiteX210" fmla="*/ 1189668 w 3024845"/>
                  <a:gd name="connsiteY210" fmla="*/ 559900 h 1078499"/>
                  <a:gd name="connsiteX211" fmla="*/ 1191695 w 3024845"/>
                  <a:gd name="connsiteY211" fmla="*/ 561521 h 1078499"/>
                  <a:gd name="connsiteX212" fmla="*/ 1191695 w 3024845"/>
                  <a:gd name="connsiteY212" fmla="*/ 572871 h 1078499"/>
                  <a:gd name="connsiteX213" fmla="*/ 1192455 w 3024845"/>
                  <a:gd name="connsiteY213" fmla="*/ 572871 h 1078499"/>
                  <a:gd name="connsiteX214" fmla="*/ 1197775 w 3024845"/>
                  <a:gd name="connsiteY214" fmla="*/ 572871 h 1078499"/>
                  <a:gd name="connsiteX215" fmla="*/ 1197775 w 3024845"/>
                  <a:gd name="connsiteY215" fmla="*/ 596650 h 1078499"/>
                  <a:gd name="connsiteX216" fmla="*/ 1199041 w 3024845"/>
                  <a:gd name="connsiteY216" fmla="*/ 596650 h 1078499"/>
                  <a:gd name="connsiteX217" fmla="*/ 1207908 w 3024845"/>
                  <a:gd name="connsiteY217" fmla="*/ 596650 h 1078499"/>
                  <a:gd name="connsiteX218" fmla="*/ 1209935 w 3024845"/>
                  <a:gd name="connsiteY218" fmla="*/ 600704 h 1078499"/>
                  <a:gd name="connsiteX219" fmla="*/ 1209935 w 3024845"/>
                  <a:gd name="connsiteY219" fmla="*/ 613945 h 1078499"/>
                  <a:gd name="connsiteX220" fmla="*/ 1211455 w 3024845"/>
                  <a:gd name="connsiteY220" fmla="*/ 612053 h 1078499"/>
                  <a:gd name="connsiteX221" fmla="*/ 1222095 w 3024845"/>
                  <a:gd name="connsiteY221" fmla="*/ 598812 h 1078499"/>
                  <a:gd name="connsiteX222" fmla="*/ 1250469 w 3024845"/>
                  <a:gd name="connsiteY222" fmla="*/ 598812 h 1078499"/>
                  <a:gd name="connsiteX223" fmla="*/ 1250469 w 3024845"/>
                  <a:gd name="connsiteY223" fmla="*/ 685283 h 1078499"/>
                  <a:gd name="connsiteX224" fmla="*/ 1251229 w 3024845"/>
                  <a:gd name="connsiteY224" fmla="*/ 685283 h 1078499"/>
                  <a:gd name="connsiteX225" fmla="*/ 1256549 w 3024845"/>
                  <a:gd name="connsiteY225" fmla="*/ 685283 h 1078499"/>
                  <a:gd name="connsiteX226" fmla="*/ 1257309 w 3024845"/>
                  <a:gd name="connsiteY226" fmla="*/ 683932 h 1078499"/>
                  <a:gd name="connsiteX227" fmla="*/ 1262629 w 3024845"/>
                  <a:gd name="connsiteY227" fmla="*/ 674474 h 1078499"/>
                  <a:gd name="connsiteX228" fmla="*/ 1262629 w 3024845"/>
                  <a:gd name="connsiteY228" fmla="*/ 676366 h 1078499"/>
                  <a:gd name="connsiteX229" fmla="*/ 1262629 w 3024845"/>
                  <a:gd name="connsiteY229" fmla="*/ 689607 h 1078499"/>
                  <a:gd name="connsiteX230" fmla="*/ 1266682 w 3024845"/>
                  <a:gd name="connsiteY230" fmla="*/ 644210 h 1078499"/>
                  <a:gd name="connsiteX231" fmla="*/ 1267442 w 3024845"/>
                  <a:gd name="connsiteY231" fmla="*/ 644210 h 1078499"/>
                  <a:gd name="connsiteX232" fmla="*/ 1272762 w 3024845"/>
                  <a:gd name="connsiteY232" fmla="*/ 644210 h 1078499"/>
                  <a:gd name="connsiteX233" fmla="*/ 1272762 w 3024845"/>
                  <a:gd name="connsiteY233" fmla="*/ 579356 h 1078499"/>
                  <a:gd name="connsiteX234" fmla="*/ 1273776 w 3024845"/>
                  <a:gd name="connsiteY234" fmla="*/ 579356 h 1078499"/>
                  <a:gd name="connsiteX235" fmla="*/ 1280869 w 3024845"/>
                  <a:gd name="connsiteY235" fmla="*/ 579356 h 1078499"/>
                  <a:gd name="connsiteX236" fmla="*/ 1293029 w 3024845"/>
                  <a:gd name="connsiteY236" fmla="*/ 536121 h 1078499"/>
                  <a:gd name="connsiteX237" fmla="*/ 1294296 w 3024845"/>
                  <a:gd name="connsiteY237" fmla="*/ 536121 h 1078499"/>
                  <a:gd name="connsiteX238" fmla="*/ 1303163 w 3024845"/>
                  <a:gd name="connsiteY238" fmla="*/ 536121 h 1078499"/>
                  <a:gd name="connsiteX239" fmla="*/ 1313296 w 3024845"/>
                  <a:gd name="connsiteY239" fmla="*/ 579356 h 1078499"/>
                  <a:gd name="connsiteX240" fmla="*/ 1314309 w 3024845"/>
                  <a:gd name="connsiteY240" fmla="*/ 579356 h 1078499"/>
                  <a:gd name="connsiteX241" fmla="*/ 1321403 w 3024845"/>
                  <a:gd name="connsiteY241" fmla="*/ 579356 h 1078499"/>
                  <a:gd name="connsiteX242" fmla="*/ 1321403 w 3024845"/>
                  <a:gd name="connsiteY242" fmla="*/ 618268 h 1078499"/>
                  <a:gd name="connsiteX243" fmla="*/ 1323176 w 3024845"/>
                  <a:gd name="connsiteY243" fmla="*/ 618268 h 1078499"/>
                  <a:gd name="connsiteX244" fmla="*/ 1335590 w 3024845"/>
                  <a:gd name="connsiteY244" fmla="*/ 618268 h 1078499"/>
                  <a:gd name="connsiteX245" fmla="*/ 1335590 w 3024845"/>
                  <a:gd name="connsiteY245" fmla="*/ 620430 h 1078499"/>
                  <a:gd name="connsiteX246" fmla="*/ 1335590 w 3024845"/>
                  <a:gd name="connsiteY246" fmla="*/ 635562 h 1078499"/>
                  <a:gd name="connsiteX247" fmla="*/ 1339643 w 3024845"/>
                  <a:gd name="connsiteY247" fmla="*/ 633401 h 1078499"/>
                  <a:gd name="connsiteX248" fmla="*/ 1339643 w 3024845"/>
                  <a:gd name="connsiteY248" fmla="*/ 618268 h 1078499"/>
                  <a:gd name="connsiteX249" fmla="*/ 1341163 w 3024845"/>
                  <a:gd name="connsiteY249" fmla="*/ 618268 h 1078499"/>
                  <a:gd name="connsiteX250" fmla="*/ 1351803 w 3024845"/>
                  <a:gd name="connsiteY250" fmla="*/ 618268 h 1078499"/>
                  <a:gd name="connsiteX251" fmla="*/ 1351803 w 3024845"/>
                  <a:gd name="connsiteY251" fmla="*/ 619889 h 1078499"/>
                  <a:gd name="connsiteX252" fmla="*/ 1351803 w 3024845"/>
                  <a:gd name="connsiteY252" fmla="*/ 631239 h 1078499"/>
                  <a:gd name="connsiteX253" fmla="*/ 1382204 w 3024845"/>
                  <a:gd name="connsiteY253" fmla="*/ 631239 h 1078499"/>
                  <a:gd name="connsiteX254" fmla="*/ 1382204 w 3024845"/>
                  <a:gd name="connsiteY254" fmla="*/ 594489 h 1078499"/>
                  <a:gd name="connsiteX255" fmla="*/ 1383470 w 3024845"/>
                  <a:gd name="connsiteY255" fmla="*/ 594489 h 1078499"/>
                  <a:gd name="connsiteX256" fmla="*/ 1392337 w 3024845"/>
                  <a:gd name="connsiteY256" fmla="*/ 594489 h 1078499"/>
                  <a:gd name="connsiteX257" fmla="*/ 1392337 w 3024845"/>
                  <a:gd name="connsiteY257" fmla="*/ 616106 h 1078499"/>
                  <a:gd name="connsiteX258" fmla="*/ 1394364 w 3024845"/>
                  <a:gd name="connsiteY258" fmla="*/ 583680 h 1078499"/>
                  <a:gd name="connsiteX259" fmla="*/ 1416657 w 3024845"/>
                  <a:gd name="connsiteY259" fmla="*/ 583680 h 1078499"/>
                  <a:gd name="connsiteX260" fmla="*/ 1416657 w 3024845"/>
                  <a:gd name="connsiteY260" fmla="*/ 582058 h 1078499"/>
                  <a:gd name="connsiteX261" fmla="*/ 1416657 w 3024845"/>
                  <a:gd name="connsiteY261" fmla="*/ 570709 h 1078499"/>
                  <a:gd name="connsiteX262" fmla="*/ 1417417 w 3024845"/>
                  <a:gd name="connsiteY262" fmla="*/ 570709 h 1078499"/>
                  <a:gd name="connsiteX263" fmla="*/ 1422737 w 3024845"/>
                  <a:gd name="connsiteY263" fmla="*/ 570709 h 1078499"/>
                  <a:gd name="connsiteX264" fmla="*/ 1422737 w 3024845"/>
                  <a:gd name="connsiteY264" fmla="*/ 568818 h 1078499"/>
                  <a:gd name="connsiteX265" fmla="*/ 1422737 w 3024845"/>
                  <a:gd name="connsiteY265" fmla="*/ 555577 h 1078499"/>
                  <a:gd name="connsiteX266" fmla="*/ 1426791 w 3024845"/>
                  <a:gd name="connsiteY266" fmla="*/ 562062 h 1078499"/>
                  <a:gd name="connsiteX267" fmla="*/ 1429071 w 3024845"/>
                  <a:gd name="connsiteY267" fmla="*/ 562062 h 1078499"/>
                  <a:gd name="connsiteX268" fmla="*/ 1445031 w 3024845"/>
                  <a:gd name="connsiteY268" fmla="*/ 562062 h 1078499"/>
                  <a:gd name="connsiteX269" fmla="*/ 1445031 w 3024845"/>
                  <a:gd name="connsiteY269" fmla="*/ 561251 h 1078499"/>
                  <a:gd name="connsiteX270" fmla="*/ 1445031 w 3024845"/>
                  <a:gd name="connsiteY270" fmla="*/ 555577 h 1078499"/>
                  <a:gd name="connsiteX271" fmla="*/ 1445791 w 3024845"/>
                  <a:gd name="connsiteY271" fmla="*/ 555577 h 1078499"/>
                  <a:gd name="connsiteX272" fmla="*/ 1451111 w 3024845"/>
                  <a:gd name="connsiteY272" fmla="*/ 555577 h 1078499"/>
                  <a:gd name="connsiteX273" fmla="*/ 1451111 w 3024845"/>
                  <a:gd name="connsiteY273" fmla="*/ 556928 h 1078499"/>
                  <a:gd name="connsiteX274" fmla="*/ 1451111 w 3024845"/>
                  <a:gd name="connsiteY274" fmla="*/ 566386 h 1078499"/>
                  <a:gd name="connsiteX275" fmla="*/ 1489618 w 3024845"/>
                  <a:gd name="connsiteY275" fmla="*/ 566386 h 1078499"/>
                  <a:gd name="connsiteX276" fmla="*/ 1489618 w 3024845"/>
                  <a:gd name="connsiteY276" fmla="*/ 704739 h 1078499"/>
                  <a:gd name="connsiteX277" fmla="*/ 1491138 w 3024845"/>
                  <a:gd name="connsiteY277" fmla="*/ 704739 h 1078499"/>
                  <a:gd name="connsiteX278" fmla="*/ 1501778 w 3024845"/>
                  <a:gd name="connsiteY278" fmla="*/ 704739 h 1078499"/>
                  <a:gd name="connsiteX279" fmla="*/ 1501778 w 3024845"/>
                  <a:gd name="connsiteY279" fmla="*/ 691769 h 1078499"/>
                  <a:gd name="connsiteX280" fmla="*/ 1505832 w 3024845"/>
                  <a:gd name="connsiteY280" fmla="*/ 691769 h 1078499"/>
                  <a:gd name="connsiteX281" fmla="*/ 1505832 w 3024845"/>
                  <a:gd name="connsiteY281" fmla="*/ 704739 h 1078499"/>
                  <a:gd name="connsiteX282" fmla="*/ 1536232 w 3024845"/>
                  <a:gd name="connsiteY282" fmla="*/ 704739 h 1078499"/>
                  <a:gd name="connsiteX283" fmla="*/ 1536232 w 3024845"/>
                  <a:gd name="connsiteY283" fmla="*/ 674474 h 1078499"/>
                  <a:gd name="connsiteX284" fmla="*/ 1548392 w 3024845"/>
                  <a:gd name="connsiteY284" fmla="*/ 674474 h 1078499"/>
                  <a:gd name="connsiteX285" fmla="*/ 1560552 w 3024845"/>
                  <a:gd name="connsiteY285" fmla="*/ 672313 h 1078499"/>
                  <a:gd name="connsiteX286" fmla="*/ 1564606 w 3024845"/>
                  <a:gd name="connsiteY286" fmla="*/ 674474 h 1078499"/>
                  <a:gd name="connsiteX287" fmla="*/ 1574739 w 3024845"/>
                  <a:gd name="connsiteY287" fmla="*/ 674474 h 1078499"/>
                  <a:gd name="connsiteX288" fmla="*/ 1574739 w 3024845"/>
                  <a:gd name="connsiteY288" fmla="*/ 704739 h 1078499"/>
                  <a:gd name="connsiteX289" fmla="*/ 1582846 w 3024845"/>
                  <a:gd name="connsiteY289" fmla="*/ 704739 h 1078499"/>
                  <a:gd name="connsiteX290" fmla="*/ 1582846 w 3024845"/>
                  <a:gd name="connsiteY290" fmla="*/ 722034 h 1078499"/>
                  <a:gd name="connsiteX291" fmla="*/ 1592182 w 3024845"/>
                  <a:gd name="connsiteY291" fmla="*/ 722939 h 1078499"/>
                  <a:gd name="connsiteX292" fmla="*/ 1605140 w 3024845"/>
                  <a:gd name="connsiteY292" fmla="*/ 722939 h 1078499"/>
                  <a:gd name="connsiteX293" fmla="*/ 1605140 w 3024845"/>
                  <a:gd name="connsiteY293" fmla="*/ 706901 h 1078499"/>
                  <a:gd name="connsiteX294" fmla="*/ 1673096 w 3024845"/>
                  <a:gd name="connsiteY294" fmla="*/ 706901 h 1078499"/>
                  <a:gd name="connsiteX295" fmla="*/ 1673096 w 3024845"/>
                  <a:gd name="connsiteY295" fmla="*/ 621648 h 1078499"/>
                  <a:gd name="connsiteX296" fmla="*/ 1745104 w 3024845"/>
                  <a:gd name="connsiteY296" fmla="*/ 621648 h 1078499"/>
                  <a:gd name="connsiteX297" fmla="*/ 1745104 w 3024845"/>
                  <a:gd name="connsiteY297" fmla="*/ 700416 h 1078499"/>
                  <a:gd name="connsiteX298" fmla="*/ 1747008 w 3024845"/>
                  <a:gd name="connsiteY298" fmla="*/ 700416 h 1078499"/>
                  <a:gd name="connsiteX299" fmla="*/ 1748250 w 3024845"/>
                  <a:gd name="connsiteY299" fmla="*/ 722939 h 1078499"/>
                  <a:gd name="connsiteX300" fmla="*/ 1757926 w 3024845"/>
                  <a:gd name="connsiteY300" fmla="*/ 722939 h 1078499"/>
                  <a:gd name="connsiteX301" fmla="*/ 1759168 w 3024845"/>
                  <a:gd name="connsiteY301" fmla="*/ 700416 h 1078499"/>
                  <a:gd name="connsiteX302" fmla="*/ 1765248 w 3024845"/>
                  <a:gd name="connsiteY302" fmla="*/ 700416 h 1078499"/>
                  <a:gd name="connsiteX303" fmla="*/ 1766490 w 3024845"/>
                  <a:gd name="connsiteY303" fmla="*/ 722939 h 1078499"/>
                  <a:gd name="connsiteX304" fmla="*/ 1817112 w 3024845"/>
                  <a:gd name="connsiteY304" fmla="*/ 722939 h 1078499"/>
                  <a:gd name="connsiteX305" fmla="*/ 1817112 w 3024845"/>
                  <a:gd name="connsiteY305" fmla="*/ 559911 h 1078499"/>
                  <a:gd name="connsiteX306" fmla="*/ 2014439 w 3024845"/>
                  <a:gd name="connsiteY306" fmla="*/ 559911 h 1078499"/>
                  <a:gd name="connsiteX307" fmla="*/ 2014439 w 3024845"/>
                  <a:gd name="connsiteY307" fmla="*/ 722939 h 1078499"/>
                  <a:gd name="connsiteX308" fmla="*/ 2033136 w 3024845"/>
                  <a:gd name="connsiteY308" fmla="*/ 722939 h 1078499"/>
                  <a:gd name="connsiteX309" fmla="*/ 2033136 w 3024845"/>
                  <a:gd name="connsiteY309" fmla="*/ 640246 h 1078499"/>
                  <a:gd name="connsiteX310" fmla="*/ 2128256 w 3024845"/>
                  <a:gd name="connsiteY310" fmla="*/ 640246 h 1078499"/>
                  <a:gd name="connsiteX311" fmla="*/ 2140186 w 3024845"/>
                  <a:gd name="connsiteY311" fmla="*/ 322105 h 1078499"/>
                  <a:gd name="connsiteX312" fmla="*/ 2128026 w 3024845"/>
                  <a:gd name="connsiteY312" fmla="*/ 300487 h 1078499"/>
                  <a:gd name="connsiteX313" fmla="*/ 2121946 w 3024845"/>
                  <a:gd name="connsiteY313" fmla="*/ 296163 h 1078499"/>
                  <a:gd name="connsiteX314" fmla="*/ 2130053 w 3024845"/>
                  <a:gd name="connsiteY314" fmla="*/ 272384 h 1078499"/>
                  <a:gd name="connsiteX315" fmla="*/ 2130053 w 3024845"/>
                  <a:gd name="connsiteY315" fmla="*/ 255090 h 1078499"/>
                  <a:gd name="connsiteX316" fmla="*/ 2144240 w 3024845"/>
                  <a:gd name="connsiteY316" fmla="*/ 255090 h 1078499"/>
                  <a:gd name="connsiteX317" fmla="*/ 2144240 w 3024845"/>
                  <a:gd name="connsiteY317" fmla="*/ 233472 h 1078499"/>
                  <a:gd name="connsiteX318" fmla="*/ 2146266 w 3024845"/>
                  <a:gd name="connsiteY318" fmla="*/ 229148 h 1078499"/>
                  <a:gd name="connsiteX319" fmla="*/ 2146266 w 3024845"/>
                  <a:gd name="connsiteY319" fmla="*/ 151324 h 1078499"/>
                  <a:gd name="connsiteX320" fmla="*/ 2144240 w 3024845"/>
                  <a:gd name="connsiteY320" fmla="*/ 144839 h 1078499"/>
                  <a:gd name="connsiteX321" fmla="*/ 2150320 w 3024845"/>
                  <a:gd name="connsiteY321" fmla="*/ 138353 h 1078499"/>
                  <a:gd name="connsiteX322" fmla="*/ 2150320 w 3024845"/>
                  <a:gd name="connsiteY322" fmla="*/ 79985 h 1078499"/>
                  <a:gd name="connsiteX323" fmla="*/ 2152346 w 3024845"/>
                  <a:gd name="connsiteY323" fmla="*/ 75662 h 1078499"/>
                  <a:gd name="connsiteX324" fmla="*/ 2152346 w 3024845"/>
                  <a:gd name="connsiteY324" fmla="*/ 19456 h 1078499"/>
                  <a:gd name="connsiteX325" fmla="*/ 2154373 w 3024845"/>
                  <a:gd name="connsiteY325" fmla="*/ 0 h 1078499"/>
                  <a:gd name="connsiteX326" fmla="*/ 2158427 w 3024845"/>
                  <a:gd name="connsiteY326" fmla="*/ 17294 h 1078499"/>
                  <a:gd name="connsiteX327" fmla="*/ 2160453 w 3024845"/>
                  <a:gd name="connsiteY327" fmla="*/ 75662 h 1078499"/>
                  <a:gd name="connsiteX328" fmla="*/ 2162480 w 3024845"/>
                  <a:gd name="connsiteY328" fmla="*/ 138353 h 1078499"/>
                  <a:gd name="connsiteX329" fmla="*/ 2168560 w 3024845"/>
                  <a:gd name="connsiteY329" fmla="*/ 144839 h 1078499"/>
                  <a:gd name="connsiteX330" fmla="*/ 2166533 w 3024845"/>
                  <a:gd name="connsiteY330" fmla="*/ 151324 h 1078499"/>
                  <a:gd name="connsiteX331" fmla="*/ 2166533 w 3024845"/>
                  <a:gd name="connsiteY331" fmla="*/ 229148 h 1078499"/>
                  <a:gd name="connsiteX332" fmla="*/ 2168560 w 3024845"/>
                  <a:gd name="connsiteY332" fmla="*/ 233472 h 1078499"/>
                  <a:gd name="connsiteX333" fmla="*/ 2168560 w 3024845"/>
                  <a:gd name="connsiteY333" fmla="*/ 255090 h 1078499"/>
                  <a:gd name="connsiteX334" fmla="*/ 2182747 w 3024845"/>
                  <a:gd name="connsiteY334" fmla="*/ 255090 h 1078499"/>
                  <a:gd name="connsiteX335" fmla="*/ 2182747 w 3024845"/>
                  <a:gd name="connsiteY335" fmla="*/ 272384 h 1078499"/>
                  <a:gd name="connsiteX336" fmla="*/ 2190854 w 3024845"/>
                  <a:gd name="connsiteY336" fmla="*/ 296163 h 1078499"/>
                  <a:gd name="connsiteX337" fmla="*/ 2184774 w 3024845"/>
                  <a:gd name="connsiteY337" fmla="*/ 300487 h 1078499"/>
                  <a:gd name="connsiteX338" fmla="*/ 2172613 w 3024845"/>
                  <a:gd name="connsiteY338" fmla="*/ 322105 h 1078499"/>
                  <a:gd name="connsiteX339" fmla="*/ 2180720 w 3024845"/>
                  <a:gd name="connsiteY339" fmla="*/ 575033 h 1078499"/>
                  <a:gd name="connsiteX340" fmla="*/ 2245574 w 3024845"/>
                  <a:gd name="connsiteY340" fmla="*/ 575033 h 1078499"/>
                  <a:gd name="connsiteX341" fmla="*/ 2245574 w 3024845"/>
                  <a:gd name="connsiteY341" fmla="*/ 650695 h 1078499"/>
                  <a:gd name="connsiteX342" fmla="*/ 2253681 w 3024845"/>
                  <a:gd name="connsiteY342" fmla="*/ 650695 h 1078499"/>
                  <a:gd name="connsiteX343" fmla="*/ 2255708 w 3024845"/>
                  <a:gd name="connsiteY343" fmla="*/ 644210 h 1078499"/>
                  <a:gd name="connsiteX344" fmla="*/ 2261788 w 3024845"/>
                  <a:gd name="connsiteY344" fmla="*/ 644210 h 1078499"/>
                  <a:gd name="connsiteX345" fmla="*/ 2263815 w 3024845"/>
                  <a:gd name="connsiteY345" fmla="*/ 652857 h 1078499"/>
                  <a:gd name="connsiteX346" fmla="*/ 2275975 w 3024845"/>
                  <a:gd name="connsiteY346" fmla="*/ 652857 h 1078499"/>
                  <a:gd name="connsiteX347" fmla="*/ 2275975 w 3024845"/>
                  <a:gd name="connsiteY347" fmla="*/ 646371 h 1078499"/>
                  <a:gd name="connsiteX348" fmla="*/ 2298268 w 3024845"/>
                  <a:gd name="connsiteY348" fmla="*/ 646371 h 1078499"/>
                  <a:gd name="connsiteX349" fmla="*/ 2298268 w 3024845"/>
                  <a:gd name="connsiteY349" fmla="*/ 652857 h 1078499"/>
                  <a:gd name="connsiteX350" fmla="*/ 2318535 w 3024845"/>
                  <a:gd name="connsiteY350" fmla="*/ 652857 h 1078499"/>
                  <a:gd name="connsiteX351" fmla="*/ 2318535 w 3024845"/>
                  <a:gd name="connsiteY351" fmla="*/ 698254 h 1078499"/>
                  <a:gd name="connsiteX352" fmla="*/ 2332722 w 3024845"/>
                  <a:gd name="connsiteY352" fmla="*/ 698254 h 1078499"/>
                  <a:gd name="connsiteX353" fmla="*/ 2332722 w 3024845"/>
                  <a:gd name="connsiteY353" fmla="*/ 685283 h 1078499"/>
                  <a:gd name="connsiteX354" fmla="*/ 2348936 w 3024845"/>
                  <a:gd name="connsiteY354" fmla="*/ 685283 h 1078499"/>
                  <a:gd name="connsiteX355" fmla="*/ 2348936 w 3024845"/>
                  <a:gd name="connsiteY355" fmla="*/ 505856 h 1078499"/>
                  <a:gd name="connsiteX356" fmla="*/ 2355016 w 3024845"/>
                  <a:gd name="connsiteY356" fmla="*/ 499370 h 1078499"/>
                  <a:gd name="connsiteX357" fmla="*/ 2427977 w 3024845"/>
                  <a:gd name="connsiteY357" fmla="*/ 499370 h 1078499"/>
                  <a:gd name="connsiteX358" fmla="*/ 2427977 w 3024845"/>
                  <a:gd name="connsiteY358" fmla="*/ 508018 h 1078499"/>
                  <a:gd name="connsiteX359" fmla="*/ 2438110 w 3024845"/>
                  <a:gd name="connsiteY359" fmla="*/ 508018 h 1078499"/>
                  <a:gd name="connsiteX360" fmla="*/ 2438110 w 3024845"/>
                  <a:gd name="connsiteY360" fmla="*/ 622592 h 1078499"/>
                  <a:gd name="connsiteX361" fmla="*/ 2460404 w 3024845"/>
                  <a:gd name="connsiteY361" fmla="*/ 622592 h 1078499"/>
                  <a:gd name="connsiteX362" fmla="*/ 2460404 w 3024845"/>
                  <a:gd name="connsiteY362" fmla="*/ 555577 h 1078499"/>
                  <a:gd name="connsiteX363" fmla="*/ 2486751 w 3024845"/>
                  <a:gd name="connsiteY363" fmla="*/ 555577 h 1078499"/>
                  <a:gd name="connsiteX364" fmla="*/ 2490804 w 3024845"/>
                  <a:gd name="connsiteY364" fmla="*/ 551253 h 1078499"/>
                  <a:gd name="connsiteX365" fmla="*/ 2498911 w 3024845"/>
                  <a:gd name="connsiteY365" fmla="*/ 551253 h 1078499"/>
                  <a:gd name="connsiteX366" fmla="*/ 2502964 w 3024845"/>
                  <a:gd name="connsiteY366" fmla="*/ 555577 h 1078499"/>
                  <a:gd name="connsiteX367" fmla="*/ 2525258 w 3024845"/>
                  <a:gd name="connsiteY367" fmla="*/ 555577 h 1078499"/>
                  <a:gd name="connsiteX368" fmla="*/ 2525258 w 3024845"/>
                  <a:gd name="connsiteY368" fmla="*/ 438841 h 1078499"/>
                  <a:gd name="connsiteX369" fmla="*/ 2582005 w 3024845"/>
                  <a:gd name="connsiteY369" fmla="*/ 428032 h 1078499"/>
                  <a:gd name="connsiteX370" fmla="*/ 2582005 w 3024845"/>
                  <a:gd name="connsiteY370" fmla="*/ 429113 h 1078499"/>
                  <a:gd name="connsiteX371" fmla="*/ 2582005 w 3024845"/>
                  <a:gd name="connsiteY371" fmla="*/ 436679 h 1078499"/>
                  <a:gd name="connsiteX372" fmla="*/ 2608352 w 3024845"/>
                  <a:gd name="connsiteY372" fmla="*/ 436679 h 1078499"/>
                  <a:gd name="connsiteX373" fmla="*/ 2608352 w 3024845"/>
                  <a:gd name="connsiteY373" fmla="*/ 691769 h 1078499"/>
                  <a:gd name="connsiteX374" fmla="*/ 2630646 w 3024845"/>
                  <a:gd name="connsiteY374" fmla="*/ 691769 h 1078499"/>
                  <a:gd name="connsiteX375" fmla="*/ 2630646 w 3024845"/>
                  <a:gd name="connsiteY375" fmla="*/ 687445 h 1078499"/>
                  <a:gd name="connsiteX376" fmla="*/ 2642806 w 3024845"/>
                  <a:gd name="connsiteY376" fmla="*/ 687445 h 1078499"/>
                  <a:gd name="connsiteX377" fmla="*/ 2642806 w 3024845"/>
                  <a:gd name="connsiteY377" fmla="*/ 691769 h 1078499"/>
                  <a:gd name="connsiteX378" fmla="*/ 2667126 w 3024845"/>
                  <a:gd name="connsiteY378" fmla="*/ 691769 h 1078499"/>
                  <a:gd name="connsiteX379" fmla="*/ 2667126 w 3024845"/>
                  <a:gd name="connsiteY379" fmla="*/ 678798 h 1078499"/>
                  <a:gd name="connsiteX380" fmla="*/ 2695500 w 3024845"/>
                  <a:gd name="connsiteY380" fmla="*/ 678798 h 1078499"/>
                  <a:gd name="connsiteX381" fmla="*/ 2707660 w 3024845"/>
                  <a:gd name="connsiteY381" fmla="*/ 674474 h 1078499"/>
                  <a:gd name="connsiteX382" fmla="*/ 2727927 w 3024845"/>
                  <a:gd name="connsiteY382" fmla="*/ 678798 h 1078499"/>
                  <a:gd name="connsiteX383" fmla="*/ 2727927 w 3024845"/>
                  <a:gd name="connsiteY383" fmla="*/ 661504 h 1078499"/>
                  <a:gd name="connsiteX384" fmla="*/ 2736034 w 3024845"/>
                  <a:gd name="connsiteY384" fmla="*/ 661504 h 1078499"/>
                  <a:gd name="connsiteX385" fmla="*/ 2736034 w 3024845"/>
                  <a:gd name="connsiteY385" fmla="*/ 648533 h 1078499"/>
                  <a:gd name="connsiteX386" fmla="*/ 2792781 w 3024845"/>
                  <a:gd name="connsiteY386" fmla="*/ 648533 h 1078499"/>
                  <a:gd name="connsiteX387" fmla="*/ 2792781 w 3024845"/>
                  <a:gd name="connsiteY387" fmla="*/ 618268 h 1078499"/>
                  <a:gd name="connsiteX388" fmla="*/ 2811021 w 3024845"/>
                  <a:gd name="connsiteY388" fmla="*/ 618268 h 1078499"/>
                  <a:gd name="connsiteX389" fmla="*/ 2811021 w 3024845"/>
                  <a:gd name="connsiteY389" fmla="*/ 611783 h 1078499"/>
                  <a:gd name="connsiteX390" fmla="*/ 2823181 w 3024845"/>
                  <a:gd name="connsiteY390" fmla="*/ 611783 h 1078499"/>
                  <a:gd name="connsiteX391" fmla="*/ 2823181 w 3024845"/>
                  <a:gd name="connsiteY391" fmla="*/ 618268 h 1078499"/>
                  <a:gd name="connsiteX392" fmla="*/ 2839395 w 3024845"/>
                  <a:gd name="connsiteY392" fmla="*/ 618268 h 1078499"/>
                  <a:gd name="connsiteX393" fmla="*/ 2839395 w 3024845"/>
                  <a:gd name="connsiteY393" fmla="*/ 667989 h 1078499"/>
                  <a:gd name="connsiteX394" fmla="*/ 2871822 w 3024845"/>
                  <a:gd name="connsiteY394" fmla="*/ 667989 h 1078499"/>
                  <a:gd name="connsiteX395" fmla="*/ 2871822 w 3024845"/>
                  <a:gd name="connsiteY395" fmla="*/ 642048 h 1078499"/>
                  <a:gd name="connsiteX396" fmla="*/ 2910329 w 3024845"/>
                  <a:gd name="connsiteY396" fmla="*/ 642048 h 1078499"/>
                  <a:gd name="connsiteX397" fmla="*/ 2910329 w 3024845"/>
                  <a:gd name="connsiteY397" fmla="*/ 611783 h 1078499"/>
                  <a:gd name="connsiteX398" fmla="*/ 2958970 w 3024845"/>
                  <a:gd name="connsiteY398" fmla="*/ 611783 h 1078499"/>
                  <a:gd name="connsiteX399" fmla="*/ 2958970 w 3024845"/>
                  <a:gd name="connsiteY399" fmla="*/ 722939 h 1078499"/>
                  <a:gd name="connsiteX400" fmla="*/ 2958970 w 3024845"/>
                  <a:gd name="connsiteY400" fmla="*/ 736718 h 1078499"/>
                  <a:gd name="connsiteX401" fmla="*/ 3024845 w 3024845"/>
                  <a:gd name="connsiteY401" fmla="*/ 736718 h 1078499"/>
                  <a:gd name="connsiteX402" fmla="*/ 3024845 w 3024845"/>
                  <a:gd name="connsiteY402" fmla="*/ 1078499 h 1078499"/>
                  <a:gd name="connsiteX403" fmla="*/ 2054 w 3024845"/>
                  <a:gd name="connsiteY403" fmla="*/ 1076166 h 1078499"/>
                  <a:gd name="connsiteX404" fmla="*/ 0 w 3024845"/>
                  <a:gd name="connsiteY404" fmla="*/ 642048 h 1078499"/>
                  <a:gd name="connsiteX405" fmla="*/ 20267 w 3024845"/>
                  <a:gd name="connsiteY405" fmla="*/ 642048 h 1078499"/>
                  <a:gd name="connsiteX406" fmla="*/ 20774 w 3024845"/>
                  <a:gd name="connsiteY406" fmla="*/ 640967 h 1078499"/>
                  <a:gd name="connsiteX407" fmla="*/ 24320 w 3024845"/>
                  <a:gd name="connsiteY407" fmla="*/ 633401 h 1078499"/>
                  <a:gd name="connsiteX408" fmla="*/ 26094 w 3024845"/>
                  <a:gd name="connsiteY408" fmla="*/ 633671 h 1078499"/>
                  <a:gd name="connsiteX409" fmla="*/ 38507 w 3024845"/>
                  <a:gd name="connsiteY409" fmla="*/ 635562 h 1078499"/>
                  <a:gd name="connsiteX410" fmla="*/ 39014 w 3024845"/>
                  <a:gd name="connsiteY410" fmla="*/ 636914 h 1078499"/>
                  <a:gd name="connsiteX411" fmla="*/ 42560 w 3024845"/>
                  <a:gd name="connsiteY411" fmla="*/ 646371 h 1078499"/>
                  <a:gd name="connsiteX412" fmla="*/ 68907 w 3024845"/>
                  <a:gd name="connsiteY412" fmla="*/ 648533 h 1078499"/>
                  <a:gd name="connsiteX413" fmla="*/ 68907 w 3024845"/>
                  <a:gd name="connsiteY413" fmla="*/ 525312 h 1078499"/>
                  <a:gd name="connsiteX414" fmla="*/ 70934 w 3024845"/>
                  <a:gd name="connsiteY414" fmla="*/ 525312 h 1078499"/>
                  <a:gd name="connsiteX415" fmla="*/ 85121 w 3024845"/>
                  <a:gd name="connsiteY415" fmla="*/ 525312 h 1078499"/>
                  <a:gd name="connsiteX416" fmla="*/ 85121 w 3024845"/>
                  <a:gd name="connsiteY416" fmla="*/ 389120 h 1078499"/>
                  <a:gd name="connsiteX417" fmla="*/ 86894 w 3024845"/>
                  <a:gd name="connsiteY417" fmla="*/ 389120 h 1078499"/>
                  <a:gd name="connsiteX418" fmla="*/ 99308 w 3024845"/>
                  <a:gd name="connsiteY418" fmla="*/ 389120 h 1078499"/>
                  <a:gd name="connsiteX419" fmla="*/ 99308 w 3024845"/>
                  <a:gd name="connsiteY419" fmla="*/ 274546 h 1078499"/>
                  <a:gd name="connsiteX420" fmla="*/ 103361 w 3024845"/>
                  <a:gd name="connsiteY420" fmla="*/ 246442 h 1078499"/>
                  <a:gd name="connsiteX421" fmla="*/ 105388 w 3024845"/>
                  <a:gd name="connsiteY421" fmla="*/ 246442 h 1078499"/>
                  <a:gd name="connsiteX422" fmla="*/ 119575 w 3024845"/>
                  <a:gd name="connsiteY422" fmla="*/ 246442 h 1078499"/>
                  <a:gd name="connsiteX423" fmla="*/ 156055 w 3024845"/>
                  <a:gd name="connsiteY423" fmla="*/ 164295 h 1078499"/>
                  <a:gd name="connsiteX0" fmla="*/ 119575 w 3024845"/>
                  <a:gd name="connsiteY0" fmla="*/ 246442 h 1078499"/>
                  <a:gd name="connsiteX1" fmla="*/ 162135 w 3024845"/>
                  <a:gd name="connsiteY1" fmla="*/ 164295 h 1078499"/>
                  <a:gd name="connsiteX2" fmla="*/ 200642 w 3024845"/>
                  <a:gd name="connsiteY2" fmla="*/ 244281 h 1078499"/>
                  <a:gd name="connsiteX3" fmla="*/ 202669 w 3024845"/>
                  <a:gd name="connsiteY3" fmla="*/ 244281 h 1078499"/>
                  <a:gd name="connsiteX4" fmla="*/ 216856 w 3024845"/>
                  <a:gd name="connsiteY4" fmla="*/ 244281 h 1078499"/>
                  <a:gd name="connsiteX5" fmla="*/ 216856 w 3024845"/>
                  <a:gd name="connsiteY5" fmla="*/ 268060 h 1078499"/>
                  <a:gd name="connsiteX6" fmla="*/ 217363 w 3024845"/>
                  <a:gd name="connsiteY6" fmla="*/ 268871 h 1078499"/>
                  <a:gd name="connsiteX7" fmla="*/ 220909 w 3024845"/>
                  <a:gd name="connsiteY7" fmla="*/ 274546 h 1078499"/>
                  <a:gd name="connsiteX8" fmla="*/ 220909 w 3024845"/>
                  <a:gd name="connsiteY8" fmla="*/ 389120 h 1078499"/>
                  <a:gd name="connsiteX9" fmla="*/ 223189 w 3024845"/>
                  <a:gd name="connsiteY9" fmla="*/ 389120 h 1078499"/>
                  <a:gd name="connsiteX10" fmla="*/ 239150 w 3024845"/>
                  <a:gd name="connsiteY10" fmla="*/ 389120 h 1078499"/>
                  <a:gd name="connsiteX11" fmla="*/ 239150 w 3024845"/>
                  <a:gd name="connsiteY11" fmla="*/ 529635 h 1078499"/>
                  <a:gd name="connsiteX12" fmla="*/ 240670 w 3024845"/>
                  <a:gd name="connsiteY12" fmla="*/ 529365 h 1078499"/>
                  <a:gd name="connsiteX13" fmla="*/ 251310 w 3024845"/>
                  <a:gd name="connsiteY13" fmla="*/ 527474 h 1078499"/>
                  <a:gd name="connsiteX14" fmla="*/ 249283 w 3024845"/>
                  <a:gd name="connsiteY14" fmla="*/ 616106 h 1078499"/>
                  <a:gd name="connsiteX15" fmla="*/ 250803 w 3024845"/>
                  <a:gd name="connsiteY15" fmla="*/ 616377 h 1078499"/>
                  <a:gd name="connsiteX16" fmla="*/ 261443 w 3024845"/>
                  <a:gd name="connsiteY16" fmla="*/ 618268 h 1078499"/>
                  <a:gd name="connsiteX17" fmla="*/ 261696 w 3024845"/>
                  <a:gd name="connsiteY17" fmla="*/ 619079 h 1078499"/>
                  <a:gd name="connsiteX18" fmla="*/ 263470 w 3024845"/>
                  <a:gd name="connsiteY18" fmla="*/ 624754 h 1078499"/>
                  <a:gd name="connsiteX19" fmla="*/ 264230 w 3024845"/>
                  <a:gd name="connsiteY19" fmla="*/ 622322 h 1078499"/>
                  <a:gd name="connsiteX20" fmla="*/ 269550 w 3024845"/>
                  <a:gd name="connsiteY20" fmla="*/ 605298 h 1078499"/>
                  <a:gd name="connsiteX21" fmla="*/ 271323 w 3024845"/>
                  <a:gd name="connsiteY21" fmla="*/ 605298 h 1078499"/>
                  <a:gd name="connsiteX22" fmla="*/ 283737 w 3024845"/>
                  <a:gd name="connsiteY22" fmla="*/ 605298 h 1078499"/>
                  <a:gd name="connsiteX23" fmla="*/ 283737 w 3024845"/>
                  <a:gd name="connsiteY23" fmla="*/ 637724 h 1078499"/>
                  <a:gd name="connsiteX24" fmla="*/ 284750 w 3024845"/>
                  <a:gd name="connsiteY24" fmla="*/ 638265 h 1078499"/>
                  <a:gd name="connsiteX25" fmla="*/ 291844 w 3024845"/>
                  <a:gd name="connsiteY25" fmla="*/ 642048 h 1078499"/>
                  <a:gd name="connsiteX26" fmla="*/ 291844 w 3024845"/>
                  <a:gd name="connsiteY26" fmla="*/ 643399 h 1078499"/>
                  <a:gd name="connsiteX27" fmla="*/ 291844 w 3024845"/>
                  <a:gd name="connsiteY27" fmla="*/ 652857 h 1078499"/>
                  <a:gd name="connsiteX28" fmla="*/ 336431 w 3024845"/>
                  <a:gd name="connsiteY28" fmla="*/ 652857 h 1078499"/>
                  <a:gd name="connsiteX29" fmla="*/ 336431 w 3024845"/>
                  <a:gd name="connsiteY29" fmla="*/ 653938 h 1078499"/>
                  <a:gd name="connsiteX30" fmla="*/ 336431 w 3024845"/>
                  <a:gd name="connsiteY30" fmla="*/ 661504 h 1078499"/>
                  <a:gd name="connsiteX31" fmla="*/ 338457 w 3024845"/>
                  <a:gd name="connsiteY31" fmla="*/ 661504 h 1078499"/>
                  <a:gd name="connsiteX32" fmla="*/ 352644 w 3024845"/>
                  <a:gd name="connsiteY32" fmla="*/ 661504 h 1078499"/>
                  <a:gd name="connsiteX33" fmla="*/ 352644 w 3024845"/>
                  <a:gd name="connsiteY33" fmla="*/ 631239 h 1078499"/>
                  <a:gd name="connsiteX34" fmla="*/ 397231 w 3024845"/>
                  <a:gd name="connsiteY34" fmla="*/ 631239 h 1078499"/>
                  <a:gd name="connsiteX35" fmla="*/ 397231 w 3024845"/>
                  <a:gd name="connsiteY35" fmla="*/ 629888 h 1078499"/>
                  <a:gd name="connsiteX36" fmla="*/ 397231 w 3024845"/>
                  <a:gd name="connsiteY36" fmla="*/ 620430 h 1078499"/>
                  <a:gd name="connsiteX37" fmla="*/ 398245 w 3024845"/>
                  <a:gd name="connsiteY37" fmla="*/ 620430 h 1078499"/>
                  <a:gd name="connsiteX38" fmla="*/ 405338 w 3024845"/>
                  <a:gd name="connsiteY38" fmla="*/ 620430 h 1078499"/>
                  <a:gd name="connsiteX39" fmla="*/ 405338 w 3024845"/>
                  <a:gd name="connsiteY39" fmla="*/ 618539 h 1078499"/>
                  <a:gd name="connsiteX40" fmla="*/ 405338 w 3024845"/>
                  <a:gd name="connsiteY40" fmla="*/ 605298 h 1078499"/>
                  <a:gd name="connsiteX41" fmla="*/ 406098 w 3024845"/>
                  <a:gd name="connsiteY41" fmla="*/ 605298 h 1078499"/>
                  <a:gd name="connsiteX42" fmla="*/ 411418 w 3024845"/>
                  <a:gd name="connsiteY42" fmla="*/ 605298 h 1078499"/>
                  <a:gd name="connsiteX43" fmla="*/ 411418 w 3024845"/>
                  <a:gd name="connsiteY43" fmla="*/ 604217 h 1078499"/>
                  <a:gd name="connsiteX44" fmla="*/ 411418 w 3024845"/>
                  <a:gd name="connsiteY44" fmla="*/ 596650 h 1078499"/>
                  <a:gd name="connsiteX45" fmla="*/ 413445 w 3024845"/>
                  <a:gd name="connsiteY45" fmla="*/ 596650 h 1078499"/>
                  <a:gd name="connsiteX46" fmla="*/ 427632 w 3024845"/>
                  <a:gd name="connsiteY46" fmla="*/ 596650 h 1078499"/>
                  <a:gd name="connsiteX47" fmla="*/ 427632 w 3024845"/>
                  <a:gd name="connsiteY47" fmla="*/ 597731 h 1078499"/>
                  <a:gd name="connsiteX48" fmla="*/ 427632 w 3024845"/>
                  <a:gd name="connsiteY48" fmla="*/ 605298 h 1078499"/>
                  <a:gd name="connsiteX49" fmla="*/ 449925 w 3024845"/>
                  <a:gd name="connsiteY49" fmla="*/ 605298 h 1078499"/>
                  <a:gd name="connsiteX50" fmla="*/ 449925 w 3024845"/>
                  <a:gd name="connsiteY50" fmla="*/ 603406 h 1078499"/>
                  <a:gd name="connsiteX51" fmla="*/ 449925 w 3024845"/>
                  <a:gd name="connsiteY51" fmla="*/ 590165 h 1078499"/>
                  <a:gd name="connsiteX52" fmla="*/ 451699 w 3024845"/>
                  <a:gd name="connsiteY52" fmla="*/ 590165 h 1078499"/>
                  <a:gd name="connsiteX53" fmla="*/ 464112 w 3024845"/>
                  <a:gd name="connsiteY53" fmla="*/ 590165 h 1078499"/>
                  <a:gd name="connsiteX54" fmla="*/ 464112 w 3024845"/>
                  <a:gd name="connsiteY54" fmla="*/ 613945 h 1078499"/>
                  <a:gd name="connsiteX55" fmla="*/ 465126 w 3024845"/>
                  <a:gd name="connsiteY55" fmla="*/ 613945 h 1078499"/>
                  <a:gd name="connsiteX56" fmla="*/ 472219 w 3024845"/>
                  <a:gd name="connsiteY56" fmla="*/ 613945 h 1078499"/>
                  <a:gd name="connsiteX57" fmla="*/ 472219 w 3024845"/>
                  <a:gd name="connsiteY57" fmla="*/ 612864 h 1078499"/>
                  <a:gd name="connsiteX58" fmla="*/ 472219 w 3024845"/>
                  <a:gd name="connsiteY58" fmla="*/ 605298 h 1078499"/>
                  <a:gd name="connsiteX59" fmla="*/ 473992 w 3024845"/>
                  <a:gd name="connsiteY59" fmla="*/ 605298 h 1078499"/>
                  <a:gd name="connsiteX60" fmla="*/ 486406 w 3024845"/>
                  <a:gd name="connsiteY60" fmla="*/ 605298 h 1078499"/>
                  <a:gd name="connsiteX61" fmla="*/ 486406 w 3024845"/>
                  <a:gd name="connsiteY61" fmla="*/ 631239 h 1078499"/>
                  <a:gd name="connsiteX62" fmla="*/ 488433 w 3024845"/>
                  <a:gd name="connsiteY62" fmla="*/ 631239 h 1078499"/>
                  <a:gd name="connsiteX63" fmla="*/ 502619 w 3024845"/>
                  <a:gd name="connsiteY63" fmla="*/ 631239 h 1078499"/>
                  <a:gd name="connsiteX64" fmla="*/ 502619 w 3024845"/>
                  <a:gd name="connsiteY64" fmla="*/ 632860 h 1078499"/>
                  <a:gd name="connsiteX65" fmla="*/ 502619 w 3024845"/>
                  <a:gd name="connsiteY65" fmla="*/ 644210 h 1078499"/>
                  <a:gd name="connsiteX66" fmla="*/ 503379 w 3024845"/>
                  <a:gd name="connsiteY66" fmla="*/ 644210 h 1078499"/>
                  <a:gd name="connsiteX67" fmla="*/ 508700 w 3024845"/>
                  <a:gd name="connsiteY67" fmla="*/ 644210 h 1078499"/>
                  <a:gd name="connsiteX68" fmla="*/ 508700 w 3024845"/>
                  <a:gd name="connsiteY68" fmla="*/ 643399 h 1078499"/>
                  <a:gd name="connsiteX69" fmla="*/ 508700 w 3024845"/>
                  <a:gd name="connsiteY69" fmla="*/ 637724 h 1078499"/>
                  <a:gd name="connsiteX70" fmla="*/ 539100 w 3024845"/>
                  <a:gd name="connsiteY70" fmla="*/ 637724 h 1078499"/>
                  <a:gd name="connsiteX71" fmla="*/ 539100 w 3024845"/>
                  <a:gd name="connsiteY71" fmla="*/ 661504 h 1078499"/>
                  <a:gd name="connsiteX72" fmla="*/ 540113 w 3024845"/>
                  <a:gd name="connsiteY72" fmla="*/ 661504 h 1078499"/>
                  <a:gd name="connsiteX73" fmla="*/ 547207 w 3024845"/>
                  <a:gd name="connsiteY73" fmla="*/ 661504 h 1078499"/>
                  <a:gd name="connsiteX74" fmla="*/ 547207 w 3024845"/>
                  <a:gd name="connsiteY74" fmla="*/ 662585 h 1078499"/>
                  <a:gd name="connsiteX75" fmla="*/ 547207 w 3024845"/>
                  <a:gd name="connsiteY75" fmla="*/ 670151 h 1078499"/>
                  <a:gd name="connsiteX76" fmla="*/ 547967 w 3024845"/>
                  <a:gd name="connsiteY76" fmla="*/ 670151 h 1078499"/>
                  <a:gd name="connsiteX77" fmla="*/ 553287 w 3024845"/>
                  <a:gd name="connsiteY77" fmla="*/ 670151 h 1078499"/>
                  <a:gd name="connsiteX78" fmla="*/ 553287 w 3024845"/>
                  <a:gd name="connsiteY78" fmla="*/ 667989 h 1078499"/>
                  <a:gd name="connsiteX79" fmla="*/ 553287 w 3024845"/>
                  <a:gd name="connsiteY79" fmla="*/ 652857 h 1078499"/>
                  <a:gd name="connsiteX80" fmla="*/ 554300 w 3024845"/>
                  <a:gd name="connsiteY80" fmla="*/ 652857 h 1078499"/>
                  <a:gd name="connsiteX81" fmla="*/ 561394 w 3024845"/>
                  <a:gd name="connsiteY81" fmla="*/ 652857 h 1078499"/>
                  <a:gd name="connsiteX82" fmla="*/ 561394 w 3024845"/>
                  <a:gd name="connsiteY82" fmla="*/ 653938 h 1078499"/>
                  <a:gd name="connsiteX83" fmla="*/ 561394 w 3024845"/>
                  <a:gd name="connsiteY83" fmla="*/ 661504 h 1078499"/>
                  <a:gd name="connsiteX84" fmla="*/ 566714 w 3024845"/>
                  <a:gd name="connsiteY84" fmla="*/ 659511 h 1078499"/>
                  <a:gd name="connsiteX85" fmla="*/ 567474 w 3024845"/>
                  <a:gd name="connsiteY85" fmla="*/ 658531 h 1078499"/>
                  <a:gd name="connsiteX86" fmla="*/ 567474 w 3024845"/>
                  <a:gd name="connsiteY86" fmla="*/ 652857 h 1078499"/>
                  <a:gd name="connsiteX87" fmla="*/ 605981 w 3024845"/>
                  <a:gd name="connsiteY87" fmla="*/ 652857 h 1078499"/>
                  <a:gd name="connsiteX88" fmla="*/ 605981 w 3024845"/>
                  <a:gd name="connsiteY88" fmla="*/ 676636 h 1078499"/>
                  <a:gd name="connsiteX89" fmla="*/ 608007 w 3024845"/>
                  <a:gd name="connsiteY89" fmla="*/ 676636 h 1078499"/>
                  <a:gd name="connsiteX90" fmla="*/ 622194 w 3024845"/>
                  <a:gd name="connsiteY90" fmla="*/ 676636 h 1078499"/>
                  <a:gd name="connsiteX91" fmla="*/ 622194 w 3024845"/>
                  <a:gd name="connsiteY91" fmla="*/ 677717 h 1078499"/>
                  <a:gd name="connsiteX92" fmla="*/ 622194 w 3024845"/>
                  <a:gd name="connsiteY92" fmla="*/ 685283 h 1078499"/>
                  <a:gd name="connsiteX93" fmla="*/ 623968 w 3024845"/>
                  <a:gd name="connsiteY93" fmla="*/ 685283 h 1078499"/>
                  <a:gd name="connsiteX94" fmla="*/ 636381 w 3024845"/>
                  <a:gd name="connsiteY94" fmla="*/ 685283 h 1078499"/>
                  <a:gd name="connsiteX95" fmla="*/ 636381 w 3024845"/>
                  <a:gd name="connsiteY95" fmla="*/ 661504 h 1078499"/>
                  <a:gd name="connsiteX96" fmla="*/ 637394 w 3024845"/>
                  <a:gd name="connsiteY96" fmla="*/ 661504 h 1078499"/>
                  <a:gd name="connsiteX97" fmla="*/ 644488 w 3024845"/>
                  <a:gd name="connsiteY97" fmla="*/ 661504 h 1078499"/>
                  <a:gd name="connsiteX98" fmla="*/ 644488 w 3024845"/>
                  <a:gd name="connsiteY98" fmla="*/ 629077 h 1078499"/>
                  <a:gd name="connsiteX99" fmla="*/ 645501 w 3024845"/>
                  <a:gd name="connsiteY99" fmla="*/ 629077 h 1078499"/>
                  <a:gd name="connsiteX100" fmla="*/ 652595 w 3024845"/>
                  <a:gd name="connsiteY100" fmla="*/ 629077 h 1078499"/>
                  <a:gd name="connsiteX101" fmla="*/ 652595 w 3024845"/>
                  <a:gd name="connsiteY101" fmla="*/ 627186 h 1078499"/>
                  <a:gd name="connsiteX102" fmla="*/ 652595 w 3024845"/>
                  <a:gd name="connsiteY102" fmla="*/ 613945 h 1078499"/>
                  <a:gd name="connsiteX103" fmla="*/ 651328 w 3024845"/>
                  <a:gd name="connsiteY103" fmla="*/ 612323 h 1078499"/>
                  <a:gd name="connsiteX104" fmla="*/ 656648 w 3024845"/>
                  <a:gd name="connsiteY104" fmla="*/ 600974 h 1078499"/>
                  <a:gd name="connsiteX105" fmla="*/ 664755 w 3024845"/>
                  <a:gd name="connsiteY105" fmla="*/ 629077 h 1078499"/>
                  <a:gd name="connsiteX106" fmla="*/ 665515 w 3024845"/>
                  <a:gd name="connsiteY106" fmla="*/ 629077 h 1078499"/>
                  <a:gd name="connsiteX107" fmla="*/ 670835 w 3024845"/>
                  <a:gd name="connsiteY107" fmla="*/ 629077 h 1078499"/>
                  <a:gd name="connsiteX108" fmla="*/ 670835 w 3024845"/>
                  <a:gd name="connsiteY108" fmla="*/ 523150 h 1078499"/>
                  <a:gd name="connsiteX109" fmla="*/ 672355 w 3024845"/>
                  <a:gd name="connsiteY109" fmla="*/ 523150 h 1078499"/>
                  <a:gd name="connsiteX110" fmla="*/ 682995 w 3024845"/>
                  <a:gd name="connsiteY110" fmla="*/ 523150 h 1078499"/>
                  <a:gd name="connsiteX111" fmla="*/ 682995 w 3024845"/>
                  <a:gd name="connsiteY111" fmla="*/ 475591 h 1078499"/>
                  <a:gd name="connsiteX112" fmla="*/ 709342 w 3024845"/>
                  <a:gd name="connsiteY112" fmla="*/ 475591 h 1078499"/>
                  <a:gd name="connsiteX113" fmla="*/ 709342 w 3024845"/>
                  <a:gd name="connsiteY113" fmla="*/ 453973 h 1078499"/>
                  <a:gd name="connsiteX114" fmla="*/ 743796 w 3024845"/>
                  <a:gd name="connsiteY114" fmla="*/ 453973 h 1078499"/>
                  <a:gd name="connsiteX115" fmla="*/ 743796 w 3024845"/>
                  <a:gd name="connsiteY115" fmla="*/ 456405 h 1078499"/>
                  <a:gd name="connsiteX116" fmla="*/ 743796 w 3024845"/>
                  <a:gd name="connsiteY116" fmla="*/ 473429 h 1078499"/>
                  <a:gd name="connsiteX117" fmla="*/ 746076 w 3024845"/>
                  <a:gd name="connsiteY117" fmla="*/ 473429 h 1078499"/>
                  <a:gd name="connsiteX118" fmla="*/ 762036 w 3024845"/>
                  <a:gd name="connsiteY118" fmla="*/ 473429 h 1078499"/>
                  <a:gd name="connsiteX119" fmla="*/ 762036 w 3024845"/>
                  <a:gd name="connsiteY119" fmla="*/ 520988 h 1078499"/>
                  <a:gd name="connsiteX120" fmla="*/ 763049 w 3024845"/>
                  <a:gd name="connsiteY120" fmla="*/ 520988 h 1078499"/>
                  <a:gd name="connsiteX121" fmla="*/ 770143 w 3024845"/>
                  <a:gd name="connsiteY121" fmla="*/ 520988 h 1078499"/>
                  <a:gd name="connsiteX122" fmla="*/ 784330 w 3024845"/>
                  <a:gd name="connsiteY122" fmla="*/ 525312 h 1078499"/>
                  <a:gd name="connsiteX123" fmla="*/ 784330 w 3024845"/>
                  <a:gd name="connsiteY123" fmla="*/ 564224 h 1078499"/>
                  <a:gd name="connsiteX124" fmla="*/ 785343 w 3024845"/>
                  <a:gd name="connsiteY124" fmla="*/ 564224 h 1078499"/>
                  <a:gd name="connsiteX125" fmla="*/ 792436 w 3024845"/>
                  <a:gd name="connsiteY125" fmla="*/ 564224 h 1078499"/>
                  <a:gd name="connsiteX126" fmla="*/ 792436 w 3024845"/>
                  <a:gd name="connsiteY126" fmla="*/ 565845 h 1078499"/>
                  <a:gd name="connsiteX127" fmla="*/ 792436 w 3024845"/>
                  <a:gd name="connsiteY127" fmla="*/ 577194 h 1078499"/>
                  <a:gd name="connsiteX128" fmla="*/ 794463 w 3024845"/>
                  <a:gd name="connsiteY128" fmla="*/ 577194 h 1078499"/>
                  <a:gd name="connsiteX129" fmla="*/ 808650 w 3024845"/>
                  <a:gd name="connsiteY129" fmla="*/ 577194 h 1078499"/>
                  <a:gd name="connsiteX130" fmla="*/ 814730 w 3024845"/>
                  <a:gd name="connsiteY130" fmla="*/ 583680 h 1078499"/>
                  <a:gd name="connsiteX131" fmla="*/ 814730 w 3024845"/>
                  <a:gd name="connsiteY131" fmla="*/ 605298 h 1078499"/>
                  <a:gd name="connsiteX132" fmla="*/ 817010 w 3024845"/>
                  <a:gd name="connsiteY132" fmla="*/ 605298 h 1078499"/>
                  <a:gd name="connsiteX133" fmla="*/ 832970 w 3024845"/>
                  <a:gd name="connsiteY133" fmla="*/ 605298 h 1078499"/>
                  <a:gd name="connsiteX134" fmla="*/ 832970 w 3024845"/>
                  <a:gd name="connsiteY134" fmla="*/ 606378 h 1078499"/>
                  <a:gd name="connsiteX135" fmla="*/ 832970 w 3024845"/>
                  <a:gd name="connsiteY135" fmla="*/ 613945 h 1078499"/>
                  <a:gd name="connsiteX136" fmla="*/ 834237 w 3024845"/>
                  <a:gd name="connsiteY136" fmla="*/ 613945 h 1078499"/>
                  <a:gd name="connsiteX137" fmla="*/ 843104 w 3024845"/>
                  <a:gd name="connsiteY137" fmla="*/ 613945 h 1078499"/>
                  <a:gd name="connsiteX138" fmla="*/ 843104 w 3024845"/>
                  <a:gd name="connsiteY138" fmla="*/ 616106 h 1078499"/>
                  <a:gd name="connsiteX139" fmla="*/ 843104 w 3024845"/>
                  <a:gd name="connsiteY139" fmla="*/ 631239 h 1078499"/>
                  <a:gd name="connsiteX140" fmla="*/ 847157 w 3024845"/>
                  <a:gd name="connsiteY140" fmla="*/ 629347 h 1078499"/>
                  <a:gd name="connsiteX141" fmla="*/ 847157 w 3024845"/>
                  <a:gd name="connsiteY141" fmla="*/ 616106 h 1078499"/>
                  <a:gd name="connsiteX142" fmla="*/ 848170 w 3024845"/>
                  <a:gd name="connsiteY142" fmla="*/ 616106 h 1078499"/>
                  <a:gd name="connsiteX143" fmla="*/ 855264 w 3024845"/>
                  <a:gd name="connsiteY143" fmla="*/ 616106 h 1078499"/>
                  <a:gd name="connsiteX144" fmla="*/ 855264 w 3024845"/>
                  <a:gd name="connsiteY144" fmla="*/ 617728 h 1078499"/>
                  <a:gd name="connsiteX145" fmla="*/ 855264 w 3024845"/>
                  <a:gd name="connsiteY145" fmla="*/ 629077 h 1078499"/>
                  <a:gd name="connsiteX146" fmla="*/ 856024 w 3024845"/>
                  <a:gd name="connsiteY146" fmla="*/ 629077 h 1078499"/>
                  <a:gd name="connsiteX147" fmla="*/ 861344 w 3024845"/>
                  <a:gd name="connsiteY147" fmla="*/ 629077 h 1078499"/>
                  <a:gd name="connsiteX148" fmla="*/ 909984 w 3024845"/>
                  <a:gd name="connsiteY148" fmla="*/ 624754 h 1078499"/>
                  <a:gd name="connsiteX149" fmla="*/ 909984 w 3024845"/>
                  <a:gd name="connsiteY149" fmla="*/ 626105 h 1078499"/>
                  <a:gd name="connsiteX150" fmla="*/ 909984 w 3024845"/>
                  <a:gd name="connsiteY150" fmla="*/ 635562 h 1078499"/>
                  <a:gd name="connsiteX151" fmla="*/ 910744 w 3024845"/>
                  <a:gd name="connsiteY151" fmla="*/ 635562 h 1078499"/>
                  <a:gd name="connsiteX152" fmla="*/ 916065 w 3024845"/>
                  <a:gd name="connsiteY152" fmla="*/ 635562 h 1078499"/>
                  <a:gd name="connsiteX153" fmla="*/ 916065 w 3024845"/>
                  <a:gd name="connsiteY153" fmla="*/ 637724 h 1078499"/>
                  <a:gd name="connsiteX154" fmla="*/ 916065 w 3024845"/>
                  <a:gd name="connsiteY154" fmla="*/ 652857 h 1078499"/>
                  <a:gd name="connsiteX155" fmla="*/ 918091 w 3024845"/>
                  <a:gd name="connsiteY155" fmla="*/ 651506 h 1078499"/>
                  <a:gd name="connsiteX156" fmla="*/ 932278 w 3024845"/>
                  <a:gd name="connsiteY156" fmla="*/ 642048 h 1078499"/>
                  <a:gd name="connsiteX157" fmla="*/ 938358 w 3024845"/>
                  <a:gd name="connsiteY157" fmla="*/ 600974 h 1078499"/>
                  <a:gd name="connsiteX158" fmla="*/ 939118 w 3024845"/>
                  <a:gd name="connsiteY158" fmla="*/ 600704 h 1078499"/>
                  <a:gd name="connsiteX159" fmla="*/ 944438 w 3024845"/>
                  <a:gd name="connsiteY159" fmla="*/ 598812 h 1078499"/>
                  <a:gd name="connsiteX160" fmla="*/ 946465 w 3024845"/>
                  <a:gd name="connsiteY160" fmla="*/ 529635 h 1078499"/>
                  <a:gd name="connsiteX161" fmla="*/ 948492 w 3024845"/>
                  <a:gd name="connsiteY161" fmla="*/ 598812 h 1078499"/>
                  <a:gd name="connsiteX162" fmla="*/ 949252 w 3024845"/>
                  <a:gd name="connsiteY162" fmla="*/ 599082 h 1078499"/>
                  <a:gd name="connsiteX163" fmla="*/ 954572 w 3024845"/>
                  <a:gd name="connsiteY163" fmla="*/ 600974 h 1078499"/>
                  <a:gd name="connsiteX164" fmla="*/ 954572 w 3024845"/>
                  <a:gd name="connsiteY164" fmla="*/ 514503 h 1078499"/>
                  <a:gd name="connsiteX165" fmla="*/ 958625 w 3024845"/>
                  <a:gd name="connsiteY165" fmla="*/ 482076 h 1078499"/>
                  <a:gd name="connsiteX166" fmla="*/ 997132 w 3024845"/>
                  <a:gd name="connsiteY166" fmla="*/ 482076 h 1078499"/>
                  <a:gd name="connsiteX167" fmla="*/ 997132 w 3024845"/>
                  <a:gd name="connsiteY167" fmla="*/ 514503 h 1078499"/>
                  <a:gd name="connsiteX168" fmla="*/ 997892 w 3024845"/>
                  <a:gd name="connsiteY168" fmla="*/ 514503 h 1078499"/>
                  <a:gd name="connsiteX169" fmla="*/ 1003212 w 3024845"/>
                  <a:gd name="connsiteY169" fmla="*/ 514503 h 1078499"/>
                  <a:gd name="connsiteX170" fmla="*/ 1003212 w 3024845"/>
                  <a:gd name="connsiteY170" fmla="*/ 432355 h 1078499"/>
                  <a:gd name="connsiteX171" fmla="*/ 1004986 w 3024845"/>
                  <a:gd name="connsiteY171" fmla="*/ 432355 h 1078499"/>
                  <a:gd name="connsiteX172" fmla="*/ 1017399 w 3024845"/>
                  <a:gd name="connsiteY172" fmla="*/ 432355 h 1078499"/>
                  <a:gd name="connsiteX173" fmla="*/ 1017399 w 3024845"/>
                  <a:gd name="connsiteY173" fmla="*/ 430464 h 1078499"/>
                  <a:gd name="connsiteX174" fmla="*/ 1017399 w 3024845"/>
                  <a:gd name="connsiteY174" fmla="*/ 417223 h 1078499"/>
                  <a:gd name="connsiteX175" fmla="*/ 1039693 w 3024845"/>
                  <a:gd name="connsiteY175" fmla="*/ 417223 h 1078499"/>
                  <a:gd name="connsiteX176" fmla="*/ 1039693 w 3024845"/>
                  <a:gd name="connsiteY176" fmla="*/ 416142 h 1078499"/>
                  <a:gd name="connsiteX177" fmla="*/ 1039693 w 3024845"/>
                  <a:gd name="connsiteY177" fmla="*/ 408576 h 1078499"/>
                  <a:gd name="connsiteX178" fmla="*/ 1041466 w 3024845"/>
                  <a:gd name="connsiteY178" fmla="*/ 408576 h 1078499"/>
                  <a:gd name="connsiteX179" fmla="*/ 1053880 w 3024845"/>
                  <a:gd name="connsiteY179" fmla="*/ 408576 h 1078499"/>
                  <a:gd name="connsiteX180" fmla="*/ 1053880 w 3024845"/>
                  <a:gd name="connsiteY180" fmla="*/ 409657 h 1078499"/>
                  <a:gd name="connsiteX181" fmla="*/ 1053880 w 3024845"/>
                  <a:gd name="connsiteY181" fmla="*/ 417223 h 1078499"/>
                  <a:gd name="connsiteX182" fmla="*/ 1054640 w 3024845"/>
                  <a:gd name="connsiteY182" fmla="*/ 417223 h 1078499"/>
                  <a:gd name="connsiteX183" fmla="*/ 1059960 w 3024845"/>
                  <a:gd name="connsiteY183" fmla="*/ 417223 h 1078499"/>
                  <a:gd name="connsiteX184" fmla="*/ 1070093 w 3024845"/>
                  <a:gd name="connsiteY184" fmla="*/ 412899 h 1078499"/>
                  <a:gd name="connsiteX185" fmla="*/ 1074146 w 3024845"/>
                  <a:gd name="connsiteY185" fmla="*/ 416142 h 1078499"/>
                  <a:gd name="connsiteX186" fmla="*/ 1074146 w 3024845"/>
                  <a:gd name="connsiteY186" fmla="*/ 408576 h 1078499"/>
                  <a:gd name="connsiteX187" fmla="*/ 1076426 w 3024845"/>
                  <a:gd name="connsiteY187" fmla="*/ 408576 h 1078499"/>
                  <a:gd name="connsiteX188" fmla="*/ 1092387 w 3024845"/>
                  <a:gd name="connsiteY188" fmla="*/ 408576 h 1078499"/>
                  <a:gd name="connsiteX189" fmla="*/ 1092387 w 3024845"/>
                  <a:gd name="connsiteY189" fmla="*/ 409657 h 1078499"/>
                  <a:gd name="connsiteX190" fmla="*/ 1092387 w 3024845"/>
                  <a:gd name="connsiteY190" fmla="*/ 417223 h 1078499"/>
                  <a:gd name="connsiteX191" fmla="*/ 1122787 w 3024845"/>
                  <a:gd name="connsiteY191" fmla="*/ 417223 h 1078499"/>
                  <a:gd name="connsiteX192" fmla="*/ 1122787 w 3024845"/>
                  <a:gd name="connsiteY192" fmla="*/ 418844 h 1078499"/>
                  <a:gd name="connsiteX193" fmla="*/ 1122787 w 3024845"/>
                  <a:gd name="connsiteY193" fmla="*/ 430194 h 1078499"/>
                  <a:gd name="connsiteX194" fmla="*/ 1149134 w 3024845"/>
                  <a:gd name="connsiteY194" fmla="*/ 430194 h 1078499"/>
                  <a:gd name="connsiteX195" fmla="*/ 1149134 w 3024845"/>
                  <a:gd name="connsiteY195" fmla="*/ 460458 h 1078499"/>
                  <a:gd name="connsiteX196" fmla="*/ 1149894 w 3024845"/>
                  <a:gd name="connsiteY196" fmla="*/ 460458 h 1078499"/>
                  <a:gd name="connsiteX197" fmla="*/ 1155214 w 3024845"/>
                  <a:gd name="connsiteY197" fmla="*/ 460458 h 1078499"/>
                  <a:gd name="connsiteX198" fmla="*/ 1155214 w 3024845"/>
                  <a:gd name="connsiteY198" fmla="*/ 461539 h 1078499"/>
                  <a:gd name="connsiteX199" fmla="*/ 1155214 w 3024845"/>
                  <a:gd name="connsiteY199" fmla="*/ 469106 h 1078499"/>
                  <a:gd name="connsiteX200" fmla="*/ 1159268 w 3024845"/>
                  <a:gd name="connsiteY200" fmla="*/ 499370 h 1078499"/>
                  <a:gd name="connsiteX201" fmla="*/ 1160028 w 3024845"/>
                  <a:gd name="connsiteY201" fmla="*/ 499370 h 1078499"/>
                  <a:gd name="connsiteX202" fmla="*/ 1165348 w 3024845"/>
                  <a:gd name="connsiteY202" fmla="*/ 499370 h 1078499"/>
                  <a:gd name="connsiteX203" fmla="*/ 1165348 w 3024845"/>
                  <a:gd name="connsiteY203" fmla="*/ 500181 h 1078499"/>
                  <a:gd name="connsiteX204" fmla="*/ 1165348 w 3024845"/>
                  <a:gd name="connsiteY204" fmla="*/ 505856 h 1078499"/>
                  <a:gd name="connsiteX205" fmla="*/ 1166361 w 3024845"/>
                  <a:gd name="connsiteY205" fmla="*/ 505856 h 1078499"/>
                  <a:gd name="connsiteX206" fmla="*/ 1173454 w 3024845"/>
                  <a:gd name="connsiteY206" fmla="*/ 505856 h 1078499"/>
                  <a:gd name="connsiteX207" fmla="*/ 1173454 w 3024845"/>
                  <a:gd name="connsiteY207" fmla="*/ 536121 h 1078499"/>
                  <a:gd name="connsiteX208" fmla="*/ 1175481 w 3024845"/>
                  <a:gd name="connsiteY208" fmla="*/ 536121 h 1078499"/>
                  <a:gd name="connsiteX209" fmla="*/ 1189668 w 3024845"/>
                  <a:gd name="connsiteY209" fmla="*/ 536121 h 1078499"/>
                  <a:gd name="connsiteX210" fmla="*/ 1189668 w 3024845"/>
                  <a:gd name="connsiteY210" fmla="*/ 559900 h 1078499"/>
                  <a:gd name="connsiteX211" fmla="*/ 1191695 w 3024845"/>
                  <a:gd name="connsiteY211" fmla="*/ 561521 h 1078499"/>
                  <a:gd name="connsiteX212" fmla="*/ 1191695 w 3024845"/>
                  <a:gd name="connsiteY212" fmla="*/ 572871 h 1078499"/>
                  <a:gd name="connsiteX213" fmla="*/ 1192455 w 3024845"/>
                  <a:gd name="connsiteY213" fmla="*/ 572871 h 1078499"/>
                  <a:gd name="connsiteX214" fmla="*/ 1197775 w 3024845"/>
                  <a:gd name="connsiteY214" fmla="*/ 572871 h 1078499"/>
                  <a:gd name="connsiteX215" fmla="*/ 1197775 w 3024845"/>
                  <a:gd name="connsiteY215" fmla="*/ 596650 h 1078499"/>
                  <a:gd name="connsiteX216" fmla="*/ 1199041 w 3024845"/>
                  <a:gd name="connsiteY216" fmla="*/ 596650 h 1078499"/>
                  <a:gd name="connsiteX217" fmla="*/ 1207908 w 3024845"/>
                  <a:gd name="connsiteY217" fmla="*/ 596650 h 1078499"/>
                  <a:gd name="connsiteX218" fmla="*/ 1209935 w 3024845"/>
                  <a:gd name="connsiteY218" fmla="*/ 600704 h 1078499"/>
                  <a:gd name="connsiteX219" fmla="*/ 1209935 w 3024845"/>
                  <a:gd name="connsiteY219" fmla="*/ 613945 h 1078499"/>
                  <a:gd name="connsiteX220" fmla="*/ 1211455 w 3024845"/>
                  <a:gd name="connsiteY220" fmla="*/ 612053 h 1078499"/>
                  <a:gd name="connsiteX221" fmla="*/ 1222095 w 3024845"/>
                  <a:gd name="connsiteY221" fmla="*/ 598812 h 1078499"/>
                  <a:gd name="connsiteX222" fmla="*/ 1250469 w 3024845"/>
                  <a:gd name="connsiteY222" fmla="*/ 598812 h 1078499"/>
                  <a:gd name="connsiteX223" fmla="*/ 1250469 w 3024845"/>
                  <a:gd name="connsiteY223" fmla="*/ 685283 h 1078499"/>
                  <a:gd name="connsiteX224" fmla="*/ 1251229 w 3024845"/>
                  <a:gd name="connsiteY224" fmla="*/ 685283 h 1078499"/>
                  <a:gd name="connsiteX225" fmla="*/ 1256549 w 3024845"/>
                  <a:gd name="connsiteY225" fmla="*/ 685283 h 1078499"/>
                  <a:gd name="connsiteX226" fmla="*/ 1257309 w 3024845"/>
                  <a:gd name="connsiteY226" fmla="*/ 683932 h 1078499"/>
                  <a:gd name="connsiteX227" fmla="*/ 1262629 w 3024845"/>
                  <a:gd name="connsiteY227" fmla="*/ 674474 h 1078499"/>
                  <a:gd name="connsiteX228" fmla="*/ 1262629 w 3024845"/>
                  <a:gd name="connsiteY228" fmla="*/ 676366 h 1078499"/>
                  <a:gd name="connsiteX229" fmla="*/ 1262629 w 3024845"/>
                  <a:gd name="connsiteY229" fmla="*/ 689607 h 1078499"/>
                  <a:gd name="connsiteX230" fmla="*/ 1266682 w 3024845"/>
                  <a:gd name="connsiteY230" fmla="*/ 644210 h 1078499"/>
                  <a:gd name="connsiteX231" fmla="*/ 1267442 w 3024845"/>
                  <a:gd name="connsiteY231" fmla="*/ 644210 h 1078499"/>
                  <a:gd name="connsiteX232" fmla="*/ 1272762 w 3024845"/>
                  <a:gd name="connsiteY232" fmla="*/ 644210 h 1078499"/>
                  <a:gd name="connsiteX233" fmla="*/ 1272762 w 3024845"/>
                  <a:gd name="connsiteY233" fmla="*/ 579356 h 1078499"/>
                  <a:gd name="connsiteX234" fmla="*/ 1273776 w 3024845"/>
                  <a:gd name="connsiteY234" fmla="*/ 579356 h 1078499"/>
                  <a:gd name="connsiteX235" fmla="*/ 1280869 w 3024845"/>
                  <a:gd name="connsiteY235" fmla="*/ 579356 h 1078499"/>
                  <a:gd name="connsiteX236" fmla="*/ 1293029 w 3024845"/>
                  <a:gd name="connsiteY236" fmla="*/ 536121 h 1078499"/>
                  <a:gd name="connsiteX237" fmla="*/ 1294296 w 3024845"/>
                  <a:gd name="connsiteY237" fmla="*/ 536121 h 1078499"/>
                  <a:gd name="connsiteX238" fmla="*/ 1303163 w 3024845"/>
                  <a:gd name="connsiteY238" fmla="*/ 536121 h 1078499"/>
                  <a:gd name="connsiteX239" fmla="*/ 1313296 w 3024845"/>
                  <a:gd name="connsiteY239" fmla="*/ 579356 h 1078499"/>
                  <a:gd name="connsiteX240" fmla="*/ 1314309 w 3024845"/>
                  <a:gd name="connsiteY240" fmla="*/ 579356 h 1078499"/>
                  <a:gd name="connsiteX241" fmla="*/ 1321403 w 3024845"/>
                  <a:gd name="connsiteY241" fmla="*/ 579356 h 1078499"/>
                  <a:gd name="connsiteX242" fmla="*/ 1321403 w 3024845"/>
                  <a:gd name="connsiteY242" fmla="*/ 618268 h 1078499"/>
                  <a:gd name="connsiteX243" fmla="*/ 1323176 w 3024845"/>
                  <a:gd name="connsiteY243" fmla="*/ 618268 h 1078499"/>
                  <a:gd name="connsiteX244" fmla="*/ 1335590 w 3024845"/>
                  <a:gd name="connsiteY244" fmla="*/ 618268 h 1078499"/>
                  <a:gd name="connsiteX245" fmla="*/ 1335590 w 3024845"/>
                  <a:gd name="connsiteY245" fmla="*/ 620430 h 1078499"/>
                  <a:gd name="connsiteX246" fmla="*/ 1335590 w 3024845"/>
                  <a:gd name="connsiteY246" fmla="*/ 635562 h 1078499"/>
                  <a:gd name="connsiteX247" fmla="*/ 1339643 w 3024845"/>
                  <a:gd name="connsiteY247" fmla="*/ 633401 h 1078499"/>
                  <a:gd name="connsiteX248" fmla="*/ 1339643 w 3024845"/>
                  <a:gd name="connsiteY248" fmla="*/ 618268 h 1078499"/>
                  <a:gd name="connsiteX249" fmla="*/ 1341163 w 3024845"/>
                  <a:gd name="connsiteY249" fmla="*/ 618268 h 1078499"/>
                  <a:gd name="connsiteX250" fmla="*/ 1351803 w 3024845"/>
                  <a:gd name="connsiteY250" fmla="*/ 618268 h 1078499"/>
                  <a:gd name="connsiteX251" fmla="*/ 1351803 w 3024845"/>
                  <a:gd name="connsiteY251" fmla="*/ 619889 h 1078499"/>
                  <a:gd name="connsiteX252" fmla="*/ 1351803 w 3024845"/>
                  <a:gd name="connsiteY252" fmla="*/ 631239 h 1078499"/>
                  <a:gd name="connsiteX253" fmla="*/ 1382204 w 3024845"/>
                  <a:gd name="connsiteY253" fmla="*/ 631239 h 1078499"/>
                  <a:gd name="connsiteX254" fmla="*/ 1382204 w 3024845"/>
                  <a:gd name="connsiteY254" fmla="*/ 594489 h 1078499"/>
                  <a:gd name="connsiteX255" fmla="*/ 1383470 w 3024845"/>
                  <a:gd name="connsiteY255" fmla="*/ 594489 h 1078499"/>
                  <a:gd name="connsiteX256" fmla="*/ 1392337 w 3024845"/>
                  <a:gd name="connsiteY256" fmla="*/ 594489 h 1078499"/>
                  <a:gd name="connsiteX257" fmla="*/ 1392337 w 3024845"/>
                  <a:gd name="connsiteY257" fmla="*/ 616106 h 1078499"/>
                  <a:gd name="connsiteX258" fmla="*/ 1394364 w 3024845"/>
                  <a:gd name="connsiteY258" fmla="*/ 583680 h 1078499"/>
                  <a:gd name="connsiteX259" fmla="*/ 1416657 w 3024845"/>
                  <a:gd name="connsiteY259" fmla="*/ 583680 h 1078499"/>
                  <a:gd name="connsiteX260" fmla="*/ 1416657 w 3024845"/>
                  <a:gd name="connsiteY260" fmla="*/ 582058 h 1078499"/>
                  <a:gd name="connsiteX261" fmla="*/ 1416657 w 3024845"/>
                  <a:gd name="connsiteY261" fmla="*/ 570709 h 1078499"/>
                  <a:gd name="connsiteX262" fmla="*/ 1417417 w 3024845"/>
                  <a:gd name="connsiteY262" fmla="*/ 570709 h 1078499"/>
                  <a:gd name="connsiteX263" fmla="*/ 1422737 w 3024845"/>
                  <a:gd name="connsiteY263" fmla="*/ 570709 h 1078499"/>
                  <a:gd name="connsiteX264" fmla="*/ 1422737 w 3024845"/>
                  <a:gd name="connsiteY264" fmla="*/ 568818 h 1078499"/>
                  <a:gd name="connsiteX265" fmla="*/ 1422737 w 3024845"/>
                  <a:gd name="connsiteY265" fmla="*/ 555577 h 1078499"/>
                  <a:gd name="connsiteX266" fmla="*/ 1426791 w 3024845"/>
                  <a:gd name="connsiteY266" fmla="*/ 562062 h 1078499"/>
                  <a:gd name="connsiteX267" fmla="*/ 1429071 w 3024845"/>
                  <a:gd name="connsiteY267" fmla="*/ 562062 h 1078499"/>
                  <a:gd name="connsiteX268" fmla="*/ 1445031 w 3024845"/>
                  <a:gd name="connsiteY268" fmla="*/ 562062 h 1078499"/>
                  <a:gd name="connsiteX269" fmla="*/ 1445031 w 3024845"/>
                  <a:gd name="connsiteY269" fmla="*/ 561251 h 1078499"/>
                  <a:gd name="connsiteX270" fmla="*/ 1445031 w 3024845"/>
                  <a:gd name="connsiteY270" fmla="*/ 555577 h 1078499"/>
                  <a:gd name="connsiteX271" fmla="*/ 1445791 w 3024845"/>
                  <a:gd name="connsiteY271" fmla="*/ 555577 h 1078499"/>
                  <a:gd name="connsiteX272" fmla="*/ 1451111 w 3024845"/>
                  <a:gd name="connsiteY272" fmla="*/ 555577 h 1078499"/>
                  <a:gd name="connsiteX273" fmla="*/ 1451111 w 3024845"/>
                  <a:gd name="connsiteY273" fmla="*/ 556928 h 1078499"/>
                  <a:gd name="connsiteX274" fmla="*/ 1451111 w 3024845"/>
                  <a:gd name="connsiteY274" fmla="*/ 566386 h 1078499"/>
                  <a:gd name="connsiteX275" fmla="*/ 1489618 w 3024845"/>
                  <a:gd name="connsiteY275" fmla="*/ 566386 h 1078499"/>
                  <a:gd name="connsiteX276" fmla="*/ 1489618 w 3024845"/>
                  <a:gd name="connsiteY276" fmla="*/ 704739 h 1078499"/>
                  <a:gd name="connsiteX277" fmla="*/ 1491138 w 3024845"/>
                  <a:gd name="connsiteY277" fmla="*/ 704739 h 1078499"/>
                  <a:gd name="connsiteX278" fmla="*/ 1501778 w 3024845"/>
                  <a:gd name="connsiteY278" fmla="*/ 704739 h 1078499"/>
                  <a:gd name="connsiteX279" fmla="*/ 1501778 w 3024845"/>
                  <a:gd name="connsiteY279" fmla="*/ 691769 h 1078499"/>
                  <a:gd name="connsiteX280" fmla="*/ 1505832 w 3024845"/>
                  <a:gd name="connsiteY280" fmla="*/ 691769 h 1078499"/>
                  <a:gd name="connsiteX281" fmla="*/ 1505832 w 3024845"/>
                  <a:gd name="connsiteY281" fmla="*/ 704739 h 1078499"/>
                  <a:gd name="connsiteX282" fmla="*/ 1536232 w 3024845"/>
                  <a:gd name="connsiteY282" fmla="*/ 704739 h 1078499"/>
                  <a:gd name="connsiteX283" fmla="*/ 1536232 w 3024845"/>
                  <a:gd name="connsiteY283" fmla="*/ 674474 h 1078499"/>
                  <a:gd name="connsiteX284" fmla="*/ 1548392 w 3024845"/>
                  <a:gd name="connsiteY284" fmla="*/ 674474 h 1078499"/>
                  <a:gd name="connsiteX285" fmla="*/ 1560552 w 3024845"/>
                  <a:gd name="connsiteY285" fmla="*/ 672313 h 1078499"/>
                  <a:gd name="connsiteX286" fmla="*/ 1564606 w 3024845"/>
                  <a:gd name="connsiteY286" fmla="*/ 674474 h 1078499"/>
                  <a:gd name="connsiteX287" fmla="*/ 1574739 w 3024845"/>
                  <a:gd name="connsiteY287" fmla="*/ 674474 h 1078499"/>
                  <a:gd name="connsiteX288" fmla="*/ 1574739 w 3024845"/>
                  <a:gd name="connsiteY288" fmla="*/ 704739 h 1078499"/>
                  <a:gd name="connsiteX289" fmla="*/ 1582846 w 3024845"/>
                  <a:gd name="connsiteY289" fmla="*/ 704739 h 1078499"/>
                  <a:gd name="connsiteX290" fmla="*/ 1582846 w 3024845"/>
                  <a:gd name="connsiteY290" fmla="*/ 722034 h 1078499"/>
                  <a:gd name="connsiteX291" fmla="*/ 1592182 w 3024845"/>
                  <a:gd name="connsiteY291" fmla="*/ 722939 h 1078499"/>
                  <a:gd name="connsiteX292" fmla="*/ 1605140 w 3024845"/>
                  <a:gd name="connsiteY292" fmla="*/ 722939 h 1078499"/>
                  <a:gd name="connsiteX293" fmla="*/ 1605140 w 3024845"/>
                  <a:gd name="connsiteY293" fmla="*/ 706901 h 1078499"/>
                  <a:gd name="connsiteX294" fmla="*/ 1673096 w 3024845"/>
                  <a:gd name="connsiteY294" fmla="*/ 706901 h 1078499"/>
                  <a:gd name="connsiteX295" fmla="*/ 1673096 w 3024845"/>
                  <a:gd name="connsiteY295" fmla="*/ 621648 h 1078499"/>
                  <a:gd name="connsiteX296" fmla="*/ 1745104 w 3024845"/>
                  <a:gd name="connsiteY296" fmla="*/ 621648 h 1078499"/>
                  <a:gd name="connsiteX297" fmla="*/ 1745104 w 3024845"/>
                  <a:gd name="connsiteY297" fmla="*/ 700416 h 1078499"/>
                  <a:gd name="connsiteX298" fmla="*/ 1747008 w 3024845"/>
                  <a:gd name="connsiteY298" fmla="*/ 700416 h 1078499"/>
                  <a:gd name="connsiteX299" fmla="*/ 1748250 w 3024845"/>
                  <a:gd name="connsiteY299" fmla="*/ 722939 h 1078499"/>
                  <a:gd name="connsiteX300" fmla="*/ 1757926 w 3024845"/>
                  <a:gd name="connsiteY300" fmla="*/ 722939 h 1078499"/>
                  <a:gd name="connsiteX301" fmla="*/ 1759168 w 3024845"/>
                  <a:gd name="connsiteY301" fmla="*/ 700416 h 1078499"/>
                  <a:gd name="connsiteX302" fmla="*/ 1765248 w 3024845"/>
                  <a:gd name="connsiteY302" fmla="*/ 700416 h 1078499"/>
                  <a:gd name="connsiteX303" fmla="*/ 1766490 w 3024845"/>
                  <a:gd name="connsiteY303" fmla="*/ 722939 h 1078499"/>
                  <a:gd name="connsiteX304" fmla="*/ 1817112 w 3024845"/>
                  <a:gd name="connsiteY304" fmla="*/ 722939 h 1078499"/>
                  <a:gd name="connsiteX305" fmla="*/ 1817112 w 3024845"/>
                  <a:gd name="connsiteY305" fmla="*/ 559911 h 1078499"/>
                  <a:gd name="connsiteX306" fmla="*/ 2014439 w 3024845"/>
                  <a:gd name="connsiteY306" fmla="*/ 559911 h 1078499"/>
                  <a:gd name="connsiteX307" fmla="*/ 2014439 w 3024845"/>
                  <a:gd name="connsiteY307" fmla="*/ 722939 h 1078499"/>
                  <a:gd name="connsiteX308" fmla="*/ 2033136 w 3024845"/>
                  <a:gd name="connsiteY308" fmla="*/ 722939 h 1078499"/>
                  <a:gd name="connsiteX309" fmla="*/ 2033136 w 3024845"/>
                  <a:gd name="connsiteY309" fmla="*/ 640246 h 1078499"/>
                  <a:gd name="connsiteX310" fmla="*/ 2128256 w 3024845"/>
                  <a:gd name="connsiteY310" fmla="*/ 640246 h 1078499"/>
                  <a:gd name="connsiteX311" fmla="*/ 2140186 w 3024845"/>
                  <a:gd name="connsiteY311" fmla="*/ 322105 h 1078499"/>
                  <a:gd name="connsiteX312" fmla="*/ 2128026 w 3024845"/>
                  <a:gd name="connsiteY312" fmla="*/ 300487 h 1078499"/>
                  <a:gd name="connsiteX313" fmla="*/ 2121946 w 3024845"/>
                  <a:gd name="connsiteY313" fmla="*/ 296163 h 1078499"/>
                  <a:gd name="connsiteX314" fmla="*/ 2130053 w 3024845"/>
                  <a:gd name="connsiteY314" fmla="*/ 272384 h 1078499"/>
                  <a:gd name="connsiteX315" fmla="*/ 2130053 w 3024845"/>
                  <a:gd name="connsiteY315" fmla="*/ 255090 h 1078499"/>
                  <a:gd name="connsiteX316" fmla="*/ 2144240 w 3024845"/>
                  <a:gd name="connsiteY316" fmla="*/ 255090 h 1078499"/>
                  <a:gd name="connsiteX317" fmla="*/ 2144240 w 3024845"/>
                  <a:gd name="connsiteY317" fmla="*/ 233472 h 1078499"/>
                  <a:gd name="connsiteX318" fmla="*/ 2146266 w 3024845"/>
                  <a:gd name="connsiteY318" fmla="*/ 229148 h 1078499"/>
                  <a:gd name="connsiteX319" fmla="*/ 2146266 w 3024845"/>
                  <a:gd name="connsiteY319" fmla="*/ 151324 h 1078499"/>
                  <a:gd name="connsiteX320" fmla="*/ 2144240 w 3024845"/>
                  <a:gd name="connsiteY320" fmla="*/ 144839 h 1078499"/>
                  <a:gd name="connsiteX321" fmla="*/ 2150320 w 3024845"/>
                  <a:gd name="connsiteY321" fmla="*/ 138353 h 1078499"/>
                  <a:gd name="connsiteX322" fmla="*/ 2150320 w 3024845"/>
                  <a:gd name="connsiteY322" fmla="*/ 79985 h 1078499"/>
                  <a:gd name="connsiteX323" fmla="*/ 2152346 w 3024845"/>
                  <a:gd name="connsiteY323" fmla="*/ 75662 h 1078499"/>
                  <a:gd name="connsiteX324" fmla="*/ 2152346 w 3024845"/>
                  <a:gd name="connsiteY324" fmla="*/ 19456 h 1078499"/>
                  <a:gd name="connsiteX325" fmla="*/ 2154373 w 3024845"/>
                  <a:gd name="connsiteY325" fmla="*/ 0 h 1078499"/>
                  <a:gd name="connsiteX326" fmla="*/ 2158427 w 3024845"/>
                  <a:gd name="connsiteY326" fmla="*/ 17294 h 1078499"/>
                  <a:gd name="connsiteX327" fmla="*/ 2160453 w 3024845"/>
                  <a:gd name="connsiteY327" fmla="*/ 75662 h 1078499"/>
                  <a:gd name="connsiteX328" fmla="*/ 2162480 w 3024845"/>
                  <a:gd name="connsiteY328" fmla="*/ 138353 h 1078499"/>
                  <a:gd name="connsiteX329" fmla="*/ 2168560 w 3024845"/>
                  <a:gd name="connsiteY329" fmla="*/ 144839 h 1078499"/>
                  <a:gd name="connsiteX330" fmla="*/ 2166533 w 3024845"/>
                  <a:gd name="connsiteY330" fmla="*/ 151324 h 1078499"/>
                  <a:gd name="connsiteX331" fmla="*/ 2166533 w 3024845"/>
                  <a:gd name="connsiteY331" fmla="*/ 229148 h 1078499"/>
                  <a:gd name="connsiteX332" fmla="*/ 2168560 w 3024845"/>
                  <a:gd name="connsiteY332" fmla="*/ 233472 h 1078499"/>
                  <a:gd name="connsiteX333" fmla="*/ 2168560 w 3024845"/>
                  <a:gd name="connsiteY333" fmla="*/ 255090 h 1078499"/>
                  <a:gd name="connsiteX334" fmla="*/ 2182747 w 3024845"/>
                  <a:gd name="connsiteY334" fmla="*/ 255090 h 1078499"/>
                  <a:gd name="connsiteX335" fmla="*/ 2182747 w 3024845"/>
                  <a:gd name="connsiteY335" fmla="*/ 272384 h 1078499"/>
                  <a:gd name="connsiteX336" fmla="*/ 2190854 w 3024845"/>
                  <a:gd name="connsiteY336" fmla="*/ 296163 h 1078499"/>
                  <a:gd name="connsiteX337" fmla="*/ 2184774 w 3024845"/>
                  <a:gd name="connsiteY337" fmla="*/ 300487 h 1078499"/>
                  <a:gd name="connsiteX338" fmla="*/ 2172613 w 3024845"/>
                  <a:gd name="connsiteY338" fmla="*/ 322105 h 1078499"/>
                  <a:gd name="connsiteX339" fmla="*/ 2180720 w 3024845"/>
                  <a:gd name="connsiteY339" fmla="*/ 575033 h 1078499"/>
                  <a:gd name="connsiteX340" fmla="*/ 2245574 w 3024845"/>
                  <a:gd name="connsiteY340" fmla="*/ 575033 h 1078499"/>
                  <a:gd name="connsiteX341" fmla="*/ 2245574 w 3024845"/>
                  <a:gd name="connsiteY341" fmla="*/ 650695 h 1078499"/>
                  <a:gd name="connsiteX342" fmla="*/ 2253681 w 3024845"/>
                  <a:gd name="connsiteY342" fmla="*/ 650695 h 1078499"/>
                  <a:gd name="connsiteX343" fmla="*/ 2255708 w 3024845"/>
                  <a:gd name="connsiteY343" fmla="*/ 644210 h 1078499"/>
                  <a:gd name="connsiteX344" fmla="*/ 2261788 w 3024845"/>
                  <a:gd name="connsiteY344" fmla="*/ 644210 h 1078499"/>
                  <a:gd name="connsiteX345" fmla="*/ 2263815 w 3024845"/>
                  <a:gd name="connsiteY345" fmla="*/ 652857 h 1078499"/>
                  <a:gd name="connsiteX346" fmla="*/ 2275975 w 3024845"/>
                  <a:gd name="connsiteY346" fmla="*/ 652857 h 1078499"/>
                  <a:gd name="connsiteX347" fmla="*/ 2275975 w 3024845"/>
                  <a:gd name="connsiteY347" fmla="*/ 646371 h 1078499"/>
                  <a:gd name="connsiteX348" fmla="*/ 2298268 w 3024845"/>
                  <a:gd name="connsiteY348" fmla="*/ 646371 h 1078499"/>
                  <a:gd name="connsiteX349" fmla="*/ 2298268 w 3024845"/>
                  <a:gd name="connsiteY349" fmla="*/ 652857 h 1078499"/>
                  <a:gd name="connsiteX350" fmla="*/ 2318535 w 3024845"/>
                  <a:gd name="connsiteY350" fmla="*/ 652857 h 1078499"/>
                  <a:gd name="connsiteX351" fmla="*/ 2318535 w 3024845"/>
                  <a:gd name="connsiteY351" fmla="*/ 698254 h 1078499"/>
                  <a:gd name="connsiteX352" fmla="*/ 2332722 w 3024845"/>
                  <a:gd name="connsiteY352" fmla="*/ 698254 h 1078499"/>
                  <a:gd name="connsiteX353" fmla="*/ 2332722 w 3024845"/>
                  <a:gd name="connsiteY353" fmla="*/ 685283 h 1078499"/>
                  <a:gd name="connsiteX354" fmla="*/ 2348936 w 3024845"/>
                  <a:gd name="connsiteY354" fmla="*/ 685283 h 1078499"/>
                  <a:gd name="connsiteX355" fmla="*/ 2348936 w 3024845"/>
                  <a:gd name="connsiteY355" fmla="*/ 505856 h 1078499"/>
                  <a:gd name="connsiteX356" fmla="*/ 2355016 w 3024845"/>
                  <a:gd name="connsiteY356" fmla="*/ 499370 h 1078499"/>
                  <a:gd name="connsiteX357" fmla="*/ 2427977 w 3024845"/>
                  <a:gd name="connsiteY357" fmla="*/ 499370 h 1078499"/>
                  <a:gd name="connsiteX358" fmla="*/ 2427977 w 3024845"/>
                  <a:gd name="connsiteY358" fmla="*/ 508018 h 1078499"/>
                  <a:gd name="connsiteX359" fmla="*/ 2438110 w 3024845"/>
                  <a:gd name="connsiteY359" fmla="*/ 508018 h 1078499"/>
                  <a:gd name="connsiteX360" fmla="*/ 2438110 w 3024845"/>
                  <a:gd name="connsiteY360" fmla="*/ 622592 h 1078499"/>
                  <a:gd name="connsiteX361" fmla="*/ 2460404 w 3024845"/>
                  <a:gd name="connsiteY361" fmla="*/ 622592 h 1078499"/>
                  <a:gd name="connsiteX362" fmla="*/ 2460404 w 3024845"/>
                  <a:gd name="connsiteY362" fmla="*/ 555577 h 1078499"/>
                  <a:gd name="connsiteX363" fmla="*/ 2486751 w 3024845"/>
                  <a:gd name="connsiteY363" fmla="*/ 555577 h 1078499"/>
                  <a:gd name="connsiteX364" fmla="*/ 2490804 w 3024845"/>
                  <a:gd name="connsiteY364" fmla="*/ 551253 h 1078499"/>
                  <a:gd name="connsiteX365" fmla="*/ 2498911 w 3024845"/>
                  <a:gd name="connsiteY365" fmla="*/ 551253 h 1078499"/>
                  <a:gd name="connsiteX366" fmla="*/ 2502964 w 3024845"/>
                  <a:gd name="connsiteY366" fmla="*/ 555577 h 1078499"/>
                  <a:gd name="connsiteX367" fmla="*/ 2525258 w 3024845"/>
                  <a:gd name="connsiteY367" fmla="*/ 555577 h 1078499"/>
                  <a:gd name="connsiteX368" fmla="*/ 2525258 w 3024845"/>
                  <a:gd name="connsiteY368" fmla="*/ 438841 h 1078499"/>
                  <a:gd name="connsiteX369" fmla="*/ 2582005 w 3024845"/>
                  <a:gd name="connsiteY369" fmla="*/ 428032 h 1078499"/>
                  <a:gd name="connsiteX370" fmla="*/ 2582005 w 3024845"/>
                  <a:gd name="connsiteY370" fmla="*/ 429113 h 1078499"/>
                  <a:gd name="connsiteX371" fmla="*/ 2582005 w 3024845"/>
                  <a:gd name="connsiteY371" fmla="*/ 436679 h 1078499"/>
                  <a:gd name="connsiteX372" fmla="*/ 2608352 w 3024845"/>
                  <a:gd name="connsiteY372" fmla="*/ 436679 h 1078499"/>
                  <a:gd name="connsiteX373" fmla="*/ 2608352 w 3024845"/>
                  <a:gd name="connsiteY373" fmla="*/ 691769 h 1078499"/>
                  <a:gd name="connsiteX374" fmla="*/ 2630646 w 3024845"/>
                  <a:gd name="connsiteY374" fmla="*/ 691769 h 1078499"/>
                  <a:gd name="connsiteX375" fmla="*/ 2630646 w 3024845"/>
                  <a:gd name="connsiteY375" fmla="*/ 687445 h 1078499"/>
                  <a:gd name="connsiteX376" fmla="*/ 2642806 w 3024845"/>
                  <a:gd name="connsiteY376" fmla="*/ 687445 h 1078499"/>
                  <a:gd name="connsiteX377" fmla="*/ 2642806 w 3024845"/>
                  <a:gd name="connsiteY377" fmla="*/ 691769 h 1078499"/>
                  <a:gd name="connsiteX378" fmla="*/ 2667126 w 3024845"/>
                  <a:gd name="connsiteY378" fmla="*/ 691769 h 1078499"/>
                  <a:gd name="connsiteX379" fmla="*/ 2667126 w 3024845"/>
                  <a:gd name="connsiteY379" fmla="*/ 678798 h 1078499"/>
                  <a:gd name="connsiteX380" fmla="*/ 2695500 w 3024845"/>
                  <a:gd name="connsiteY380" fmla="*/ 678798 h 1078499"/>
                  <a:gd name="connsiteX381" fmla="*/ 2707660 w 3024845"/>
                  <a:gd name="connsiteY381" fmla="*/ 674474 h 1078499"/>
                  <a:gd name="connsiteX382" fmla="*/ 2727927 w 3024845"/>
                  <a:gd name="connsiteY382" fmla="*/ 678798 h 1078499"/>
                  <a:gd name="connsiteX383" fmla="*/ 2727927 w 3024845"/>
                  <a:gd name="connsiteY383" fmla="*/ 661504 h 1078499"/>
                  <a:gd name="connsiteX384" fmla="*/ 2736034 w 3024845"/>
                  <a:gd name="connsiteY384" fmla="*/ 661504 h 1078499"/>
                  <a:gd name="connsiteX385" fmla="*/ 2736034 w 3024845"/>
                  <a:gd name="connsiteY385" fmla="*/ 648533 h 1078499"/>
                  <a:gd name="connsiteX386" fmla="*/ 2792781 w 3024845"/>
                  <a:gd name="connsiteY386" fmla="*/ 648533 h 1078499"/>
                  <a:gd name="connsiteX387" fmla="*/ 2792781 w 3024845"/>
                  <a:gd name="connsiteY387" fmla="*/ 618268 h 1078499"/>
                  <a:gd name="connsiteX388" fmla="*/ 2811021 w 3024845"/>
                  <a:gd name="connsiteY388" fmla="*/ 618268 h 1078499"/>
                  <a:gd name="connsiteX389" fmla="*/ 2811021 w 3024845"/>
                  <a:gd name="connsiteY389" fmla="*/ 611783 h 1078499"/>
                  <a:gd name="connsiteX390" fmla="*/ 2823181 w 3024845"/>
                  <a:gd name="connsiteY390" fmla="*/ 611783 h 1078499"/>
                  <a:gd name="connsiteX391" fmla="*/ 2823181 w 3024845"/>
                  <a:gd name="connsiteY391" fmla="*/ 618268 h 1078499"/>
                  <a:gd name="connsiteX392" fmla="*/ 2839395 w 3024845"/>
                  <a:gd name="connsiteY392" fmla="*/ 618268 h 1078499"/>
                  <a:gd name="connsiteX393" fmla="*/ 2839395 w 3024845"/>
                  <a:gd name="connsiteY393" fmla="*/ 667989 h 1078499"/>
                  <a:gd name="connsiteX394" fmla="*/ 2871822 w 3024845"/>
                  <a:gd name="connsiteY394" fmla="*/ 667989 h 1078499"/>
                  <a:gd name="connsiteX395" fmla="*/ 2871822 w 3024845"/>
                  <a:gd name="connsiteY395" fmla="*/ 642048 h 1078499"/>
                  <a:gd name="connsiteX396" fmla="*/ 2910329 w 3024845"/>
                  <a:gd name="connsiteY396" fmla="*/ 642048 h 1078499"/>
                  <a:gd name="connsiteX397" fmla="*/ 2910329 w 3024845"/>
                  <a:gd name="connsiteY397" fmla="*/ 611783 h 1078499"/>
                  <a:gd name="connsiteX398" fmla="*/ 2958970 w 3024845"/>
                  <a:gd name="connsiteY398" fmla="*/ 611783 h 1078499"/>
                  <a:gd name="connsiteX399" fmla="*/ 2958970 w 3024845"/>
                  <a:gd name="connsiteY399" fmla="*/ 722939 h 1078499"/>
                  <a:gd name="connsiteX400" fmla="*/ 2958970 w 3024845"/>
                  <a:gd name="connsiteY400" fmla="*/ 736718 h 1078499"/>
                  <a:gd name="connsiteX401" fmla="*/ 3024845 w 3024845"/>
                  <a:gd name="connsiteY401" fmla="*/ 736718 h 1078499"/>
                  <a:gd name="connsiteX402" fmla="*/ 3024845 w 3024845"/>
                  <a:gd name="connsiteY402" fmla="*/ 1078499 h 1078499"/>
                  <a:gd name="connsiteX403" fmla="*/ 2054 w 3024845"/>
                  <a:gd name="connsiteY403" fmla="*/ 1076166 h 1078499"/>
                  <a:gd name="connsiteX404" fmla="*/ 0 w 3024845"/>
                  <a:gd name="connsiteY404" fmla="*/ 642048 h 1078499"/>
                  <a:gd name="connsiteX405" fmla="*/ 20267 w 3024845"/>
                  <a:gd name="connsiteY405" fmla="*/ 642048 h 1078499"/>
                  <a:gd name="connsiteX406" fmla="*/ 20774 w 3024845"/>
                  <a:gd name="connsiteY406" fmla="*/ 640967 h 1078499"/>
                  <a:gd name="connsiteX407" fmla="*/ 24320 w 3024845"/>
                  <a:gd name="connsiteY407" fmla="*/ 633401 h 1078499"/>
                  <a:gd name="connsiteX408" fmla="*/ 26094 w 3024845"/>
                  <a:gd name="connsiteY408" fmla="*/ 633671 h 1078499"/>
                  <a:gd name="connsiteX409" fmla="*/ 38507 w 3024845"/>
                  <a:gd name="connsiteY409" fmla="*/ 635562 h 1078499"/>
                  <a:gd name="connsiteX410" fmla="*/ 39014 w 3024845"/>
                  <a:gd name="connsiteY410" fmla="*/ 636914 h 1078499"/>
                  <a:gd name="connsiteX411" fmla="*/ 42560 w 3024845"/>
                  <a:gd name="connsiteY411" fmla="*/ 646371 h 1078499"/>
                  <a:gd name="connsiteX412" fmla="*/ 68907 w 3024845"/>
                  <a:gd name="connsiteY412" fmla="*/ 648533 h 1078499"/>
                  <a:gd name="connsiteX413" fmla="*/ 68907 w 3024845"/>
                  <a:gd name="connsiteY413" fmla="*/ 525312 h 1078499"/>
                  <a:gd name="connsiteX414" fmla="*/ 70934 w 3024845"/>
                  <a:gd name="connsiteY414" fmla="*/ 525312 h 1078499"/>
                  <a:gd name="connsiteX415" fmla="*/ 85121 w 3024845"/>
                  <a:gd name="connsiteY415" fmla="*/ 525312 h 1078499"/>
                  <a:gd name="connsiteX416" fmla="*/ 85121 w 3024845"/>
                  <a:gd name="connsiteY416" fmla="*/ 389120 h 1078499"/>
                  <a:gd name="connsiteX417" fmla="*/ 86894 w 3024845"/>
                  <a:gd name="connsiteY417" fmla="*/ 389120 h 1078499"/>
                  <a:gd name="connsiteX418" fmla="*/ 99308 w 3024845"/>
                  <a:gd name="connsiteY418" fmla="*/ 389120 h 1078499"/>
                  <a:gd name="connsiteX419" fmla="*/ 99308 w 3024845"/>
                  <a:gd name="connsiteY419" fmla="*/ 274546 h 1078499"/>
                  <a:gd name="connsiteX420" fmla="*/ 103361 w 3024845"/>
                  <a:gd name="connsiteY420" fmla="*/ 246442 h 1078499"/>
                  <a:gd name="connsiteX421" fmla="*/ 105388 w 3024845"/>
                  <a:gd name="connsiteY421" fmla="*/ 246442 h 1078499"/>
                  <a:gd name="connsiteX422" fmla="*/ 119575 w 3024845"/>
                  <a:gd name="connsiteY422" fmla="*/ 246442 h 1078499"/>
                  <a:gd name="connsiteX0" fmla="*/ 119575 w 3024845"/>
                  <a:gd name="connsiteY0" fmla="*/ 246442 h 1078499"/>
                  <a:gd name="connsiteX1" fmla="*/ 200642 w 3024845"/>
                  <a:gd name="connsiteY1" fmla="*/ 244281 h 1078499"/>
                  <a:gd name="connsiteX2" fmla="*/ 202669 w 3024845"/>
                  <a:gd name="connsiteY2" fmla="*/ 244281 h 1078499"/>
                  <a:gd name="connsiteX3" fmla="*/ 216856 w 3024845"/>
                  <a:gd name="connsiteY3" fmla="*/ 244281 h 1078499"/>
                  <a:gd name="connsiteX4" fmla="*/ 216856 w 3024845"/>
                  <a:gd name="connsiteY4" fmla="*/ 268060 h 1078499"/>
                  <a:gd name="connsiteX5" fmla="*/ 217363 w 3024845"/>
                  <a:gd name="connsiteY5" fmla="*/ 268871 h 1078499"/>
                  <a:gd name="connsiteX6" fmla="*/ 220909 w 3024845"/>
                  <a:gd name="connsiteY6" fmla="*/ 274546 h 1078499"/>
                  <a:gd name="connsiteX7" fmla="*/ 220909 w 3024845"/>
                  <a:gd name="connsiteY7" fmla="*/ 389120 h 1078499"/>
                  <a:gd name="connsiteX8" fmla="*/ 223189 w 3024845"/>
                  <a:gd name="connsiteY8" fmla="*/ 389120 h 1078499"/>
                  <a:gd name="connsiteX9" fmla="*/ 239150 w 3024845"/>
                  <a:gd name="connsiteY9" fmla="*/ 389120 h 1078499"/>
                  <a:gd name="connsiteX10" fmla="*/ 239150 w 3024845"/>
                  <a:gd name="connsiteY10" fmla="*/ 529635 h 1078499"/>
                  <a:gd name="connsiteX11" fmla="*/ 240670 w 3024845"/>
                  <a:gd name="connsiteY11" fmla="*/ 529365 h 1078499"/>
                  <a:gd name="connsiteX12" fmla="*/ 251310 w 3024845"/>
                  <a:gd name="connsiteY12" fmla="*/ 527474 h 1078499"/>
                  <a:gd name="connsiteX13" fmla="*/ 249283 w 3024845"/>
                  <a:gd name="connsiteY13" fmla="*/ 616106 h 1078499"/>
                  <a:gd name="connsiteX14" fmla="*/ 250803 w 3024845"/>
                  <a:gd name="connsiteY14" fmla="*/ 616377 h 1078499"/>
                  <a:gd name="connsiteX15" fmla="*/ 261443 w 3024845"/>
                  <a:gd name="connsiteY15" fmla="*/ 618268 h 1078499"/>
                  <a:gd name="connsiteX16" fmla="*/ 261696 w 3024845"/>
                  <a:gd name="connsiteY16" fmla="*/ 619079 h 1078499"/>
                  <a:gd name="connsiteX17" fmla="*/ 263470 w 3024845"/>
                  <a:gd name="connsiteY17" fmla="*/ 624754 h 1078499"/>
                  <a:gd name="connsiteX18" fmla="*/ 264230 w 3024845"/>
                  <a:gd name="connsiteY18" fmla="*/ 622322 h 1078499"/>
                  <a:gd name="connsiteX19" fmla="*/ 269550 w 3024845"/>
                  <a:gd name="connsiteY19" fmla="*/ 605298 h 1078499"/>
                  <a:gd name="connsiteX20" fmla="*/ 271323 w 3024845"/>
                  <a:gd name="connsiteY20" fmla="*/ 605298 h 1078499"/>
                  <a:gd name="connsiteX21" fmla="*/ 283737 w 3024845"/>
                  <a:gd name="connsiteY21" fmla="*/ 605298 h 1078499"/>
                  <a:gd name="connsiteX22" fmla="*/ 283737 w 3024845"/>
                  <a:gd name="connsiteY22" fmla="*/ 637724 h 1078499"/>
                  <a:gd name="connsiteX23" fmla="*/ 284750 w 3024845"/>
                  <a:gd name="connsiteY23" fmla="*/ 638265 h 1078499"/>
                  <a:gd name="connsiteX24" fmla="*/ 291844 w 3024845"/>
                  <a:gd name="connsiteY24" fmla="*/ 642048 h 1078499"/>
                  <a:gd name="connsiteX25" fmla="*/ 291844 w 3024845"/>
                  <a:gd name="connsiteY25" fmla="*/ 643399 h 1078499"/>
                  <a:gd name="connsiteX26" fmla="*/ 291844 w 3024845"/>
                  <a:gd name="connsiteY26" fmla="*/ 652857 h 1078499"/>
                  <a:gd name="connsiteX27" fmla="*/ 336431 w 3024845"/>
                  <a:gd name="connsiteY27" fmla="*/ 652857 h 1078499"/>
                  <a:gd name="connsiteX28" fmla="*/ 336431 w 3024845"/>
                  <a:gd name="connsiteY28" fmla="*/ 653938 h 1078499"/>
                  <a:gd name="connsiteX29" fmla="*/ 336431 w 3024845"/>
                  <a:gd name="connsiteY29" fmla="*/ 661504 h 1078499"/>
                  <a:gd name="connsiteX30" fmla="*/ 338457 w 3024845"/>
                  <a:gd name="connsiteY30" fmla="*/ 661504 h 1078499"/>
                  <a:gd name="connsiteX31" fmla="*/ 352644 w 3024845"/>
                  <a:gd name="connsiteY31" fmla="*/ 661504 h 1078499"/>
                  <a:gd name="connsiteX32" fmla="*/ 352644 w 3024845"/>
                  <a:gd name="connsiteY32" fmla="*/ 631239 h 1078499"/>
                  <a:gd name="connsiteX33" fmla="*/ 397231 w 3024845"/>
                  <a:gd name="connsiteY33" fmla="*/ 631239 h 1078499"/>
                  <a:gd name="connsiteX34" fmla="*/ 397231 w 3024845"/>
                  <a:gd name="connsiteY34" fmla="*/ 629888 h 1078499"/>
                  <a:gd name="connsiteX35" fmla="*/ 397231 w 3024845"/>
                  <a:gd name="connsiteY35" fmla="*/ 620430 h 1078499"/>
                  <a:gd name="connsiteX36" fmla="*/ 398245 w 3024845"/>
                  <a:gd name="connsiteY36" fmla="*/ 620430 h 1078499"/>
                  <a:gd name="connsiteX37" fmla="*/ 405338 w 3024845"/>
                  <a:gd name="connsiteY37" fmla="*/ 620430 h 1078499"/>
                  <a:gd name="connsiteX38" fmla="*/ 405338 w 3024845"/>
                  <a:gd name="connsiteY38" fmla="*/ 618539 h 1078499"/>
                  <a:gd name="connsiteX39" fmla="*/ 405338 w 3024845"/>
                  <a:gd name="connsiteY39" fmla="*/ 605298 h 1078499"/>
                  <a:gd name="connsiteX40" fmla="*/ 406098 w 3024845"/>
                  <a:gd name="connsiteY40" fmla="*/ 605298 h 1078499"/>
                  <a:gd name="connsiteX41" fmla="*/ 411418 w 3024845"/>
                  <a:gd name="connsiteY41" fmla="*/ 605298 h 1078499"/>
                  <a:gd name="connsiteX42" fmla="*/ 411418 w 3024845"/>
                  <a:gd name="connsiteY42" fmla="*/ 604217 h 1078499"/>
                  <a:gd name="connsiteX43" fmla="*/ 411418 w 3024845"/>
                  <a:gd name="connsiteY43" fmla="*/ 596650 h 1078499"/>
                  <a:gd name="connsiteX44" fmla="*/ 413445 w 3024845"/>
                  <a:gd name="connsiteY44" fmla="*/ 596650 h 1078499"/>
                  <a:gd name="connsiteX45" fmla="*/ 427632 w 3024845"/>
                  <a:gd name="connsiteY45" fmla="*/ 596650 h 1078499"/>
                  <a:gd name="connsiteX46" fmla="*/ 427632 w 3024845"/>
                  <a:gd name="connsiteY46" fmla="*/ 597731 h 1078499"/>
                  <a:gd name="connsiteX47" fmla="*/ 427632 w 3024845"/>
                  <a:gd name="connsiteY47" fmla="*/ 605298 h 1078499"/>
                  <a:gd name="connsiteX48" fmla="*/ 449925 w 3024845"/>
                  <a:gd name="connsiteY48" fmla="*/ 605298 h 1078499"/>
                  <a:gd name="connsiteX49" fmla="*/ 449925 w 3024845"/>
                  <a:gd name="connsiteY49" fmla="*/ 603406 h 1078499"/>
                  <a:gd name="connsiteX50" fmla="*/ 449925 w 3024845"/>
                  <a:gd name="connsiteY50" fmla="*/ 590165 h 1078499"/>
                  <a:gd name="connsiteX51" fmla="*/ 451699 w 3024845"/>
                  <a:gd name="connsiteY51" fmla="*/ 590165 h 1078499"/>
                  <a:gd name="connsiteX52" fmla="*/ 464112 w 3024845"/>
                  <a:gd name="connsiteY52" fmla="*/ 590165 h 1078499"/>
                  <a:gd name="connsiteX53" fmla="*/ 464112 w 3024845"/>
                  <a:gd name="connsiteY53" fmla="*/ 613945 h 1078499"/>
                  <a:gd name="connsiteX54" fmla="*/ 465126 w 3024845"/>
                  <a:gd name="connsiteY54" fmla="*/ 613945 h 1078499"/>
                  <a:gd name="connsiteX55" fmla="*/ 472219 w 3024845"/>
                  <a:gd name="connsiteY55" fmla="*/ 613945 h 1078499"/>
                  <a:gd name="connsiteX56" fmla="*/ 472219 w 3024845"/>
                  <a:gd name="connsiteY56" fmla="*/ 612864 h 1078499"/>
                  <a:gd name="connsiteX57" fmla="*/ 472219 w 3024845"/>
                  <a:gd name="connsiteY57" fmla="*/ 605298 h 1078499"/>
                  <a:gd name="connsiteX58" fmla="*/ 473992 w 3024845"/>
                  <a:gd name="connsiteY58" fmla="*/ 605298 h 1078499"/>
                  <a:gd name="connsiteX59" fmla="*/ 486406 w 3024845"/>
                  <a:gd name="connsiteY59" fmla="*/ 605298 h 1078499"/>
                  <a:gd name="connsiteX60" fmla="*/ 486406 w 3024845"/>
                  <a:gd name="connsiteY60" fmla="*/ 631239 h 1078499"/>
                  <a:gd name="connsiteX61" fmla="*/ 488433 w 3024845"/>
                  <a:gd name="connsiteY61" fmla="*/ 631239 h 1078499"/>
                  <a:gd name="connsiteX62" fmla="*/ 502619 w 3024845"/>
                  <a:gd name="connsiteY62" fmla="*/ 631239 h 1078499"/>
                  <a:gd name="connsiteX63" fmla="*/ 502619 w 3024845"/>
                  <a:gd name="connsiteY63" fmla="*/ 632860 h 1078499"/>
                  <a:gd name="connsiteX64" fmla="*/ 502619 w 3024845"/>
                  <a:gd name="connsiteY64" fmla="*/ 644210 h 1078499"/>
                  <a:gd name="connsiteX65" fmla="*/ 503379 w 3024845"/>
                  <a:gd name="connsiteY65" fmla="*/ 644210 h 1078499"/>
                  <a:gd name="connsiteX66" fmla="*/ 508700 w 3024845"/>
                  <a:gd name="connsiteY66" fmla="*/ 644210 h 1078499"/>
                  <a:gd name="connsiteX67" fmla="*/ 508700 w 3024845"/>
                  <a:gd name="connsiteY67" fmla="*/ 643399 h 1078499"/>
                  <a:gd name="connsiteX68" fmla="*/ 508700 w 3024845"/>
                  <a:gd name="connsiteY68" fmla="*/ 637724 h 1078499"/>
                  <a:gd name="connsiteX69" fmla="*/ 539100 w 3024845"/>
                  <a:gd name="connsiteY69" fmla="*/ 637724 h 1078499"/>
                  <a:gd name="connsiteX70" fmla="*/ 539100 w 3024845"/>
                  <a:gd name="connsiteY70" fmla="*/ 661504 h 1078499"/>
                  <a:gd name="connsiteX71" fmla="*/ 540113 w 3024845"/>
                  <a:gd name="connsiteY71" fmla="*/ 661504 h 1078499"/>
                  <a:gd name="connsiteX72" fmla="*/ 547207 w 3024845"/>
                  <a:gd name="connsiteY72" fmla="*/ 661504 h 1078499"/>
                  <a:gd name="connsiteX73" fmla="*/ 547207 w 3024845"/>
                  <a:gd name="connsiteY73" fmla="*/ 662585 h 1078499"/>
                  <a:gd name="connsiteX74" fmla="*/ 547207 w 3024845"/>
                  <a:gd name="connsiteY74" fmla="*/ 670151 h 1078499"/>
                  <a:gd name="connsiteX75" fmla="*/ 547967 w 3024845"/>
                  <a:gd name="connsiteY75" fmla="*/ 670151 h 1078499"/>
                  <a:gd name="connsiteX76" fmla="*/ 553287 w 3024845"/>
                  <a:gd name="connsiteY76" fmla="*/ 670151 h 1078499"/>
                  <a:gd name="connsiteX77" fmla="*/ 553287 w 3024845"/>
                  <a:gd name="connsiteY77" fmla="*/ 667989 h 1078499"/>
                  <a:gd name="connsiteX78" fmla="*/ 553287 w 3024845"/>
                  <a:gd name="connsiteY78" fmla="*/ 652857 h 1078499"/>
                  <a:gd name="connsiteX79" fmla="*/ 554300 w 3024845"/>
                  <a:gd name="connsiteY79" fmla="*/ 652857 h 1078499"/>
                  <a:gd name="connsiteX80" fmla="*/ 561394 w 3024845"/>
                  <a:gd name="connsiteY80" fmla="*/ 652857 h 1078499"/>
                  <a:gd name="connsiteX81" fmla="*/ 561394 w 3024845"/>
                  <a:gd name="connsiteY81" fmla="*/ 653938 h 1078499"/>
                  <a:gd name="connsiteX82" fmla="*/ 561394 w 3024845"/>
                  <a:gd name="connsiteY82" fmla="*/ 661504 h 1078499"/>
                  <a:gd name="connsiteX83" fmla="*/ 566714 w 3024845"/>
                  <a:gd name="connsiteY83" fmla="*/ 659511 h 1078499"/>
                  <a:gd name="connsiteX84" fmla="*/ 567474 w 3024845"/>
                  <a:gd name="connsiteY84" fmla="*/ 658531 h 1078499"/>
                  <a:gd name="connsiteX85" fmla="*/ 567474 w 3024845"/>
                  <a:gd name="connsiteY85" fmla="*/ 652857 h 1078499"/>
                  <a:gd name="connsiteX86" fmla="*/ 605981 w 3024845"/>
                  <a:gd name="connsiteY86" fmla="*/ 652857 h 1078499"/>
                  <a:gd name="connsiteX87" fmla="*/ 605981 w 3024845"/>
                  <a:gd name="connsiteY87" fmla="*/ 676636 h 1078499"/>
                  <a:gd name="connsiteX88" fmla="*/ 608007 w 3024845"/>
                  <a:gd name="connsiteY88" fmla="*/ 676636 h 1078499"/>
                  <a:gd name="connsiteX89" fmla="*/ 622194 w 3024845"/>
                  <a:gd name="connsiteY89" fmla="*/ 676636 h 1078499"/>
                  <a:gd name="connsiteX90" fmla="*/ 622194 w 3024845"/>
                  <a:gd name="connsiteY90" fmla="*/ 677717 h 1078499"/>
                  <a:gd name="connsiteX91" fmla="*/ 622194 w 3024845"/>
                  <a:gd name="connsiteY91" fmla="*/ 685283 h 1078499"/>
                  <a:gd name="connsiteX92" fmla="*/ 623968 w 3024845"/>
                  <a:gd name="connsiteY92" fmla="*/ 685283 h 1078499"/>
                  <a:gd name="connsiteX93" fmla="*/ 636381 w 3024845"/>
                  <a:gd name="connsiteY93" fmla="*/ 685283 h 1078499"/>
                  <a:gd name="connsiteX94" fmla="*/ 636381 w 3024845"/>
                  <a:gd name="connsiteY94" fmla="*/ 661504 h 1078499"/>
                  <a:gd name="connsiteX95" fmla="*/ 637394 w 3024845"/>
                  <a:gd name="connsiteY95" fmla="*/ 661504 h 1078499"/>
                  <a:gd name="connsiteX96" fmla="*/ 644488 w 3024845"/>
                  <a:gd name="connsiteY96" fmla="*/ 661504 h 1078499"/>
                  <a:gd name="connsiteX97" fmla="*/ 644488 w 3024845"/>
                  <a:gd name="connsiteY97" fmla="*/ 629077 h 1078499"/>
                  <a:gd name="connsiteX98" fmla="*/ 645501 w 3024845"/>
                  <a:gd name="connsiteY98" fmla="*/ 629077 h 1078499"/>
                  <a:gd name="connsiteX99" fmla="*/ 652595 w 3024845"/>
                  <a:gd name="connsiteY99" fmla="*/ 629077 h 1078499"/>
                  <a:gd name="connsiteX100" fmla="*/ 652595 w 3024845"/>
                  <a:gd name="connsiteY100" fmla="*/ 627186 h 1078499"/>
                  <a:gd name="connsiteX101" fmla="*/ 652595 w 3024845"/>
                  <a:gd name="connsiteY101" fmla="*/ 613945 h 1078499"/>
                  <a:gd name="connsiteX102" fmla="*/ 651328 w 3024845"/>
                  <a:gd name="connsiteY102" fmla="*/ 612323 h 1078499"/>
                  <a:gd name="connsiteX103" fmla="*/ 656648 w 3024845"/>
                  <a:gd name="connsiteY103" fmla="*/ 600974 h 1078499"/>
                  <a:gd name="connsiteX104" fmla="*/ 664755 w 3024845"/>
                  <a:gd name="connsiteY104" fmla="*/ 629077 h 1078499"/>
                  <a:gd name="connsiteX105" fmla="*/ 665515 w 3024845"/>
                  <a:gd name="connsiteY105" fmla="*/ 629077 h 1078499"/>
                  <a:gd name="connsiteX106" fmla="*/ 670835 w 3024845"/>
                  <a:gd name="connsiteY106" fmla="*/ 629077 h 1078499"/>
                  <a:gd name="connsiteX107" fmla="*/ 670835 w 3024845"/>
                  <a:gd name="connsiteY107" fmla="*/ 523150 h 1078499"/>
                  <a:gd name="connsiteX108" fmla="*/ 672355 w 3024845"/>
                  <a:gd name="connsiteY108" fmla="*/ 523150 h 1078499"/>
                  <a:gd name="connsiteX109" fmla="*/ 682995 w 3024845"/>
                  <a:gd name="connsiteY109" fmla="*/ 523150 h 1078499"/>
                  <a:gd name="connsiteX110" fmla="*/ 682995 w 3024845"/>
                  <a:gd name="connsiteY110" fmla="*/ 475591 h 1078499"/>
                  <a:gd name="connsiteX111" fmla="*/ 709342 w 3024845"/>
                  <a:gd name="connsiteY111" fmla="*/ 475591 h 1078499"/>
                  <a:gd name="connsiteX112" fmla="*/ 709342 w 3024845"/>
                  <a:gd name="connsiteY112" fmla="*/ 453973 h 1078499"/>
                  <a:gd name="connsiteX113" fmla="*/ 743796 w 3024845"/>
                  <a:gd name="connsiteY113" fmla="*/ 453973 h 1078499"/>
                  <a:gd name="connsiteX114" fmla="*/ 743796 w 3024845"/>
                  <a:gd name="connsiteY114" fmla="*/ 456405 h 1078499"/>
                  <a:gd name="connsiteX115" fmla="*/ 743796 w 3024845"/>
                  <a:gd name="connsiteY115" fmla="*/ 473429 h 1078499"/>
                  <a:gd name="connsiteX116" fmla="*/ 746076 w 3024845"/>
                  <a:gd name="connsiteY116" fmla="*/ 473429 h 1078499"/>
                  <a:gd name="connsiteX117" fmla="*/ 762036 w 3024845"/>
                  <a:gd name="connsiteY117" fmla="*/ 473429 h 1078499"/>
                  <a:gd name="connsiteX118" fmla="*/ 762036 w 3024845"/>
                  <a:gd name="connsiteY118" fmla="*/ 520988 h 1078499"/>
                  <a:gd name="connsiteX119" fmla="*/ 763049 w 3024845"/>
                  <a:gd name="connsiteY119" fmla="*/ 520988 h 1078499"/>
                  <a:gd name="connsiteX120" fmla="*/ 770143 w 3024845"/>
                  <a:gd name="connsiteY120" fmla="*/ 520988 h 1078499"/>
                  <a:gd name="connsiteX121" fmla="*/ 784330 w 3024845"/>
                  <a:gd name="connsiteY121" fmla="*/ 525312 h 1078499"/>
                  <a:gd name="connsiteX122" fmla="*/ 784330 w 3024845"/>
                  <a:gd name="connsiteY122" fmla="*/ 564224 h 1078499"/>
                  <a:gd name="connsiteX123" fmla="*/ 785343 w 3024845"/>
                  <a:gd name="connsiteY123" fmla="*/ 564224 h 1078499"/>
                  <a:gd name="connsiteX124" fmla="*/ 792436 w 3024845"/>
                  <a:gd name="connsiteY124" fmla="*/ 564224 h 1078499"/>
                  <a:gd name="connsiteX125" fmla="*/ 792436 w 3024845"/>
                  <a:gd name="connsiteY125" fmla="*/ 565845 h 1078499"/>
                  <a:gd name="connsiteX126" fmla="*/ 792436 w 3024845"/>
                  <a:gd name="connsiteY126" fmla="*/ 577194 h 1078499"/>
                  <a:gd name="connsiteX127" fmla="*/ 794463 w 3024845"/>
                  <a:gd name="connsiteY127" fmla="*/ 577194 h 1078499"/>
                  <a:gd name="connsiteX128" fmla="*/ 808650 w 3024845"/>
                  <a:gd name="connsiteY128" fmla="*/ 577194 h 1078499"/>
                  <a:gd name="connsiteX129" fmla="*/ 814730 w 3024845"/>
                  <a:gd name="connsiteY129" fmla="*/ 583680 h 1078499"/>
                  <a:gd name="connsiteX130" fmla="*/ 814730 w 3024845"/>
                  <a:gd name="connsiteY130" fmla="*/ 605298 h 1078499"/>
                  <a:gd name="connsiteX131" fmla="*/ 817010 w 3024845"/>
                  <a:gd name="connsiteY131" fmla="*/ 605298 h 1078499"/>
                  <a:gd name="connsiteX132" fmla="*/ 832970 w 3024845"/>
                  <a:gd name="connsiteY132" fmla="*/ 605298 h 1078499"/>
                  <a:gd name="connsiteX133" fmla="*/ 832970 w 3024845"/>
                  <a:gd name="connsiteY133" fmla="*/ 606378 h 1078499"/>
                  <a:gd name="connsiteX134" fmla="*/ 832970 w 3024845"/>
                  <a:gd name="connsiteY134" fmla="*/ 613945 h 1078499"/>
                  <a:gd name="connsiteX135" fmla="*/ 834237 w 3024845"/>
                  <a:gd name="connsiteY135" fmla="*/ 613945 h 1078499"/>
                  <a:gd name="connsiteX136" fmla="*/ 843104 w 3024845"/>
                  <a:gd name="connsiteY136" fmla="*/ 613945 h 1078499"/>
                  <a:gd name="connsiteX137" fmla="*/ 843104 w 3024845"/>
                  <a:gd name="connsiteY137" fmla="*/ 616106 h 1078499"/>
                  <a:gd name="connsiteX138" fmla="*/ 843104 w 3024845"/>
                  <a:gd name="connsiteY138" fmla="*/ 631239 h 1078499"/>
                  <a:gd name="connsiteX139" fmla="*/ 847157 w 3024845"/>
                  <a:gd name="connsiteY139" fmla="*/ 629347 h 1078499"/>
                  <a:gd name="connsiteX140" fmla="*/ 847157 w 3024845"/>
                  <a:gd name="connsiteY140" fmla="*/ 616106 h 1078499"/>
                  <a:gd name="connsiteX141" fmla="*/ 848170 w 3024845"/>
                  <a:gd name="connsiteY141" fmla="*/ 616106 h 1078499"/>
                  <a:gd name="connsiteX142" fmla="*/ 855264 w 3024845"/>
                  <a:gd name="connsiteY142" fmla="*/ 616106 h 1078499"/>
                  <a:gd name="connsiteX143" fmla="*/ 855264 w 3024845"/>
                  <a:gd name="connsiteY143" fmla="*/ 617728 h 1078499"/>
                  <a:gd name="connsiteX144" fmla="*/ 855264 w 3024845"/>
                  <a:gd name="connsiteY144" fmla="*/ 629077 h 1078499"/>
                  <a:gd name="connsiteX145" fmla="*/ 856024 w 3024845"/>
                  <a:gd name="connsiteY145" fmla="*/ 629077 h 1078499"/>
                  <a:gd name="connsiteX146" fmla="*/ 861344 w 3024845"/>
                  <a:gd name="connsiteY146" fmla="*/ 629077 h 1078499"/>
                  <a:gd name="connsiteX147" fmla="*/ 909984 w 3024845"/>
                  <a:gd name="connsiteY147" fmla="*/ 624754 h 1078499"/>
                  <a:gd name="connsiteX148" fmla="*/ 909984 w 3024845"/>
                  <a:gd name="connsiteY148" fmla="*/ 626105 h 1078499"/>
                  <a:gd name="connsiteX149" fmla="*/ 909984 w 3024845"/>
                  <a:gd name="connsiteY149" fmla="*/ 635562 h 1078499"/>
                  <a:gd name="connsiteX150" fmla="*/ 910744 w 3024845"/>
                  <a:gd name="connsiteY150" fmla="*/ 635562 h 1078499"/>
                  <a:gd name="connsiteX151" fmla="*/ 916065 w 3024845"/>
                  <a:gd name="connsiteY151" fmla="*/ 635562 h 1078499"/>
                  <a:gd name="connsiteX152" fmla="*/ 916065 w 3024845"/>
                  <a:gd name="connsiteY152" fmla="*/ 637724 h 1078499"/>
                  <a:gd name="connsiteX153" fmla="*/ 916065 w 3024845"/>
                  <a:gd name="connsiteY153" fmla="*/ 652857 h 1078499"/>
                  <a:gd name="connsiteX154" fmla="*/ 918091 w 3024845"/>
                  <a:gd name="connsiteY154" fmla="*/ 651506 h 1078499"/>
                  <a:gd name="connsiteX155" fmla="*/ 932278 w 3024845"/>
                  <a:gd name="connsiteY155" fmla="*/ 642048 h 1078499"/>
                  <a:gd name="connsiteX156" fmla="*/ 938358 w 3024845"/>
                  <a:gd name="connsiteY156" fmla="*/ 600974 h 1078499"/>
                  <a:gd name="connsiteX157" fmla="*/ 939118 w 3024845"/>
                  <a:gd name="connsiteY157" fmla="*/ 600704 h 1078499"/>
                  <a:gd name="connsiteX158" fmla="*/ 944438 w 3024845"/>
                  <a:gd name="connsiteY158" fmla="*/ 598812 h 1078499"/>
                  <a:gd name="connsiteX159" fmla="*/ 946465 w 3024845"/>
                  <a:gd name="connsiteY159" fmla="*/ 529635 h 1078499"/>
                  <a:gd name="connsiteX160" fmla="*/ 948492 w 3024845"/>
                  <a:gd name="connsiteY160" fmla="*/ 598812 h 1078499"/>
                  <a:gd name="connsiteX161" fmla="*/ 949252 w 3024845"/>
                  <a:gd name="connsiteY161" fmla="*/ 599082 h 1078499"/>
                  <a:gd name="connsiteX162" fmla="*/ 954572 w 3024845"/>
                  <a:gd name="connsiteY162" fmla="*/ 600974 h 1078499"/>
                  <a:gd name="connsiteX163" fmla="*/ 954572 w 3024845"/>
                  <a:gd name="connsiteY163" fmla="*/ 514503 h 1078499"/>
                  <a:gd name="connsiteX164" fmla="*/ 958625 w 3024845"/>
                  <a:gd name="connsiteY164" fmla="*/ 482076 h 1078499"/>
                  <a:gd name="connsiteX165" fmla="*/ 997132 w 3024845"/>
                  <a:gd name="connsiteY165" fmla="*/ 482076 h 1078499"/>
                  <a:gd name="connsiteX166" fmla="*/ 997132 w 3024845"/>
                  <a:gd name="connsiteY166" fmla="*/ 514503 h 1078499"/>
                  <a:gd name="connsiteX167" fmla="*/ 997892 w 3024845"/>
                  <a:gd name="connsiteY167" fmla="*/ 514503 h 1078499"/>
                  <a:gd name="connsiteX168" fmla="*/ 1003212 w 3024845"/>
                  <a:gd name="connsiteY168" fmla="*/ 514503 h 1078499"/>
                  <a:gd name="connsiteX169" fmla="*/ 1003212 w 3024845"/>
                  <a:gd name="connsiteY169" fmla="*/ 432355 h 1078499"/>
                  <a:gd name="connsiteX170" fmla="*/ 1004986 w 3024845"/>
                  <a:gd name="connsiteY170" fmla="*/ 432355 h 1078499"/>
                  <a:gd name="connsiteX171" fmla="*/ 1017399 w 3024845"/>
                  <a:gd name="connsiteY171" fmla="*/ 432355 h 1078499"/>
                  <a:gd name="connsiteX172" fmla="*/ 1017399 w 3024845"/>
                  <a:gd name="connsiteY172" fmla="*/ 430464 h 1078499"/>
                  <a:gd name="connsiteX173" fmla="*/ 1017399 w 3024845"/>
                  <a:gd name="connsiteY173" fmla="*/ 417223 h 1078499"/>
                  <a:gd name="connsiteX174" fmla="*/ 1039693 w 3024845"/>
                  <a:gd name="connsiteY174" fmla="*/ 417223 h 1078499"/>
                  <a:gd name="connsiteX175" fmla="*/ 1039693 w 3024845"/>
                  <a:gd name="connsiteY175" fmla="*/ 416142 h 1078499"/>
                  <a:gd name="connsiteX176" fmla="*/ 1039693 w 3024845"/>
                  <a:gd name="connsiteY176" fmla="*/ 408576 h 1078499"/>
                  <a:gd name="connsiteX177" fmla="*/ 1041466 w 3024845"/>
                  <a:gd name="connsiteY177" fmla="*/ 408576 h 1078499"/>
                  <a:gd name="connsiteX178" fmla="*/ 1053880 w 3024845"/>
                  <a:gd name="connsiteY178" fmla="*/ 408576 h 1078499"/>
                  <a:gd name="connsiteX179" fmla="*/ 1053880 w 3024845"/>
                  <a:gd name="connsiteY179" fmla="*/ 409657 h 1078499"/>
                  <a:gd name="connsiteX180" fmla="*/ 1053880 w 3024845"/>
                  <a:gd name="connsiteY180" fmla="*/ 417223 h 1078499"/>
                  <a:gd name="connsiteX181" fmla="*/ 1054640 w 3024845"/>
                  <a:gd name="connsiteY181" fmla="*/ 417223 h 1078499"/>
                  <a:gd name="connsiteX182" fmla="*/ 1059960 w 3024845"/>
                  <a:gd name="connsiteY182" fmla="*/ 417223 h 1078499"/>
                  <a:gd name="connsiteX183" fmla="*/ 1070093 w 3024845"/>
                  <a:gd name="connsiteY183" fmla="*/ 412899 h 1078499"/>
                  <a:gd name="connsiteX184" fmla="*/ 1074146 w 3024845"/>
                  <a:gd name="connsiteY184" fmla="*/ 416142 h 1078499"/>
                  <a:gd name="connsiteX185" fmla="*/ 1074146 w 3024845"/>
                  <a:gd name="connsiteY185" fmla="*/ 408576 h 1078499"/>
                  <a:gd name="connsiteX186" fmla="*/ 1076426 w 3024845"/>
                  <a:gd name="connsiteY186" fmla="*/ 408576 h 1078499"/>
                  <a:gd name="connsiteX187" fmla="*/ 1092387 w 3024845"/>
                  <a:gd name="connsiteY187" fmla="*/ 408576 h 1078499"/>
                  <a:gd name="connsiteX188" fmla="*/ 1092387 w 3024845"/>
                  <a:gd name="connsiteY188" fmla="*/ 409657 h 1078499"/>
                  <a:gd name="connsiteX189" fmla="*/ 1092387 w 3024845"/>
                  <a:gd name="connsiteY189" fmla="*/ 417223 h 1078499"/>
                  <a:gd name="connsiteX190" fmla="*/ 1122787 w 3024845"/>
                  <a:gd name="connsiteY190" fmla="*/ 417223 h 1078499"/>
                  <a:gd name="connsiteX191" fmla="*/ 1122787 w 3024845"/>
                  <a:gd name="connsiteY191" fmla="*/ 418844 h 1078499"/>
                  <a:gd name="connsiteX192" fmla="*/ 1122787 w 3024845"/>
                  <a:gd name="connsiteY192" fmla="*/ 430194 h 1078499"/>
                  <a:gd name="connsiteX193" fmla="*/ 1149134 w 3024845"/>
                  <a:gd name="connsiteY193" fmla="*/ 430194 h 1078499"/>
                  <a:gd name="connsiteX194" fmla="*/ 1149134 w 3024845"/>
                  <a:gd name="connsiteY194" fmla="*/ 460458 h 1078499"/>
                  <a:gd name="connsiteX195" fmla="*/ 1149894 w 3024845"/>
                  <a:gd name="connsiteY195" fmla="*/ 460458 h 1078499"/>
                  <a:gd name="connsiteX196" fmla="*/ 1155214 w 3024845"/>
                  <a:gd name="connsiteY196" fmla="*/ 460458 h 1078499"/>
                  <a:gd name="connsiteX197" fmla="*/ 1155214 w 3024845"/>
                  <a:gd name="connsiteY197" fmla="*/ 461539 h 1078499"/>
                  <a:gd name="connsiteX198" fmla="*/ 1155214 w 3024845"/>
                  <a:gd name="connsiteY198" fmla="*/ 469106 h 1078499"/>
                  <a:gd name="connsiteX199" fmla="*/ 1159268 w 3024845"/>
                  <a:gd name="connsiteY199" fmla="*/ 499370 h 1078499"/>
                  <a:gd name="connsiteX200" fmla="*/ 1160028 w 3024845"/>
                  <a:gd name="connsiteY200" fmla="*/ 499370 h 1078499"/>
                  <a:gd name="connsiteX201" fmla="*/ 1165348 w 3024845"/>
                  <a:gd name="connsiteY201" fmla="*/ 499370 h 1078499"/>
                  <a:gd name="connsiteX202" fmla="*/ 1165348 w 3024845"/>
                  <a:gd name="connsiteY202" fmla="*/ 500181 h 1078499"/>
                  <a:gd name="connsiteX203" fmla="*/ 1165348 w 3024845"/>
                  <a:gd name="connsiteY203" fmla="*/ 505856 h 1078499"/>
                  <a:gd name="connsiteX204" fmla="*/ 1166361 w 3024845"/>
                  <a:gd name="connsiteY204" fmla="*/ 505856 h 1078499"/>
                  <a:gd name="connsiteX205" fmla="*/ 1173454 w 3024845"/>
                  <a:gd name="connsiteY205" fmla="*/ 505856 h 1078499"/>
                  <a:gd name="connsiteX206" fmla="*/ 1173454 w 3024845"/>
                  <a:gd name="connsiteY206" fmla="*/ 536121 h 1078499"/>
                  <a:gd name="connsiteX207" fmla="*/ 1175481 w 3024845"/>
                  <a:gd name="connsiteY207" fmla="*/ 536121 h 1078499"/>
                  <a:gd name="connsiteX208" fmla="*/ 1189668 w 3024845"/>
                  <a:gd name="connsiteY208" fmla="*/ 536121 h 1078499"/>
                  <a:gd name="connsiteX209" fmla="*/ 1189668 w 3024845"/>
                  <a:gd name="connsiteY209" fmla="*/ 559900 h 1078499"/>
                  <a:gd name="connsiteX210" fmla="*/ 1191695 w 3024845"/>
                  <a:gd name="connsiteY210" fmla="*/ 561521 h 1078499"/>
                  <a:gd name="connsiteX211" fmla="*/ 1191695 w 3024845"/>
                  <a:gd name="connsiteY211" fmla="*/ 572871 h 1078499"/>
                  <a:gd name="connsiteX212" fmla="*/ 1192455 w 3024845"/>
                  <a:gd name="connsiteY212" fmla="*/ 572871 h 1078499"/>
                  <a:gd name="connsiteX213" fmla="*/ 1197775 w 3024845"/>
                  <a:gd name="connsiteY213" fmla="*/ 572871 h 1078499"/>
                  <a:gd name="connsiteX214" fmla="*/ 1197775 w 3024845"/>
                  <a:gd name="connsiteY214" fmla="*/ 596650 h 1078499"/>
                  <a:gd name="connsiteX215" fmla="*/ 1199041 w 3024845"/>
                  <a:gd name="connsiteY215" fmla="*/ 596650 h 1078499"/>
                  <a:gd name="connsiteX216" fmla="*/ 1207908 w 3024845"/>
                  <a:gd name="connsiteY216" fmla="*/ 596650 h 1078499"/>
                  <a:gd name="connsiteX217" fmla="*/ 1209935 w 3024845"/>
                  <a:gd name="connsiteY217" fmla="*/ 600704 h 1078499"/>
                  <a:gd name="connsiteX218" fmla="*/ 1209935 w 3024845"/>
                  <a:gd name="connsiteY218" fmla="*/ 613945 h 1078499"/>
                  <a:gd name="connsiteX219" fmla="*/ 1211455 w 3024845"/>
                  <a:gd name="connsiteY219" fmla="*/ 612053 h 1078499"/>
                  <a:gd name="connsiteX220" fmla="*/ 1222095 w 3024845"/>
                  <a:gd name="connsiteY220" fmla="*/ 598812 h 1078499"/>
                  <a:gd name="connsiteX221" fmla="*/ 1250469 w 3024845"/>
                  <a:gd name="connsiteY221" fmla="*/ 598812 h 1078499"/>
                  <a:gd name="connsiteX222" fmla="*/ 1250469 w 3024845"/>
                  <a:gd name="connsiteY222" fmla="*/ 685283 h 1078499"/>
                  <a:gd name="connsiteX223" fmla="*/ 1251229 w 3024845"/>
                  <a:gd name="connsiteY223" fmla="*/ 685283 h 1078499"/>
                  <a:gd name="connsiteX224" fmla="*/ 1256549 w 3024845"/>
                  <a:gd name="connsiteY224" fmla="*/ 685283 h 1078499"/>
                  <a:gd name="connsiteX225" fmla="*/ 1257309 w 3024845"/>
                  <a:gd name="connsiteY225" fmla="*/ 683932 h 1078499"/>
                  <a:gd name="connsiteX226" fmla="*/ 1262629 w 3024845"/>
                  <a:gd name="connsiteY226" fmla="*/ 674474 h 1078499"/>
                  <a:gd name="connsiteX227" fmla="*/ 1262629 w 3024845"/>
                  <a:gd name="connsiteY227" fmla="*/ 676366 h 1078499"/>
                  <a:gd name="connsiteX228" fmla="*/ 1262629 w 3024845"/>
                  <a:gd name="connsiteY228" fmla="*/ 689607 h 1078499"/>
                  <a:gd name="connsiteX229" fmla="*/ 1266682 w 3024845"/>
                  <a:gd name="connsiteY229" fmla="*/ 644210 h 1078499"/>
                  <a:gd name="connsiteX230" fmla="*/ 1267442 w 3024845"/>
                  <a:gd name="connsiteY230" fmla="*/ 644210 h 1078499"/>
                  <a:gd name="connsiteX231" fmla="*/ 1272762 w 3024845"/>
                  <a:gd name="connsiteY231" fmla="*/ 644210 h 1078499"/>
                  <a:gd name="connsiteX232" fmla="*/ 1272762 w 3024845"/>
                  <a:gd name="connsiteY232" fmla="*/ 579356 h 1078499"/>
                  <a:gd name="connsiteX233" fmla="*/ 1273776 w 3024845"/>
                  <a:gd name="connsiteY233" fmla="*/ 579356 h 1078499"/>
                  <a:gd name="connsiteX234" fmla="*/ 1280869 w 3024845"/>
                  <a:gd name="connsiteY234" fmla="*/ 579356 h 1078499"/>
                  <a:gd name="connsiteX235" fmla="*/ 1293029 w 3024845"/>
                  <a:gd name="connsiteY235" fmla="*/ 536121 h 1078499"/>
                  <a:gd name="connsiteX236" fmla="*/ 1294296 w 3024845"/>
                  <a:gd name="connsiteY236" fmla="*/ 536121 h 1078499"/>
                  <a:gd name="connsiteX237" fmla="*/ 1303163 w 3024845"/>
                  <a:gd name="connsiteY237" fmla="*/ 536121 h 1078499"/>
                  <a:gd name="connsiteX238" fmla="*/ 1313296 w 3024845"/>
                  <a:gd name="connsiteY238" fmla="*/ 579356 h 1078499"/>
                  <a:gd name="connsiteX239" fmla="*/ 1314309 w 3024845"/>
                  <a:gd name="connsiteY239" fmla="*/ 579356 h 1078499"/>
                  <a:gd name="connsiteX240" fmla="*/ 1321403 w 3024845"/>
                  <a:gd name="connsiteY240" fmla="*/ 579356 h 1078499"/>
                  <a:gd name="connsiteX241" fmla="*/ 1321403 w 3024845"/>
                  <a:gd name="connsiteY241" fmla="*/ 618268 h 1078499"/>
                  <a:gd name="connsiteX242" fmla="*/ 1323176 w 3024845"/>
                  <a:gd name="connsiteY242" fmla="*/ 618268 h 1078499"/>
                  <a:gd name="connsiteX243" fmla="*/ 1335590 w 3024845"/>
                  <a:gd name="connsiteY243" fmla="*/ 618268 h 1078499"/>
                  <a:gd name="connsiteX244" fmla="*/ 1335590 w 3024845"/>
                  <a:gd name="connsiteY244" fmla="*/ 620430 h 1078499"/>
                  <a:gd name="connsiteX245" fmla="*/ 1335590 w 3024845"/>
                  <a:gd name="connsiteY245" fmla="*/ 635562 h 1078499"/>
                  <a:gd name="connsiteX246" fmla="*/ 1339643 w 3024845"/>
                  <a:gd name="connsiteY246" fmla="*/ 633401 h 1078499"/>
                  <a:gd name="connsiteX247" fmla="*/ 1339643 w 3024845"/>
                  <a:gd name="connsiteY247" fmla="*/ 618268 h 1078499"/>
                  <a:gd name="connsiteX248" fmla="*/ 1341163 w 3024845"/>
                  <a:gd name="connsiteY248" fmla="*/ 618268 h 1078499"/>
                  <a:gd name="connsiteX249" fmla="*/ 1351803 w 3024845"/>
                  <a:gd name="connsiteY249" fmla="*/ 618268 h 1078499"/>
                  <a:gd name="connsiteX250" fmla="*/ 1351803 w 3024845"/>
                  <a:gd name="connsiteY250" fmla="*/ 619889 h 1078499"/>
                  <a:gd name="connsiteX251" fmla="*/ 1351803 w 3024845"/>
                  <a:gd name="connsiteY251" fmla="*/ 631239 h 1078499"/>
                  <a:gd name="connsiteX252" fmla="*/ 1382204 w 3024845"/>
                  <a:gd name="connsiteY252" fmla="*/ 631239 h 1078499"/>
                  <a:gd name="connsiteX253" fmla="*/ 1382204 w 3024845"/>
                  <a:gd name="connsiteY253" fmla="*/ 594489 h 1078499"/>
                  <a:gd name="connsiteX254" fmla="*/ 1383470 w 3024845"/>
                  <a:gd name="connsiteY254" fmla="*/ 594489 h 1078499"/>
                  <a:gd name="connsiteX255" fmla="*/ 1392337 w 3024845"/>
                  <a:gd name="connsiteY255" fmla="*/ 594489 h 1078499"/>
                  <a:gd name="connsiteX256" fmla="*/ 1392337 w 3024845"/>
                  <a:gd name="connsiteY256" fmla="*/ 616106 h 1078499"/>
                  <a:gd name="connsiteX257" fmla="*/ 1394364 w 3024845"/>
                  <a:gd name="connsiteY257" fmla="*/ 583680 h 1078499"/>
                  <a:gd name="connsiteX258" fmla="*/ 1416657 w 3024845"/>
                  <a:gd name="connsiteY258" fmla="*/ 583680 h 1078499"/>
                  <a:gd name="connsiteX259" fmla="*/ 1416657 w 3024845"/>
                  <a:gd name="connsiteY259" fmla="*/ 582058 h 1078499"/>
                  <a:gd name="connsiteX260" fmla="*/ 1416657 w 3024845"/>
                  <a:gd name="connsiteY260" fmla="*/ 570709 h 1078499"/>
                  <a:gd name="connsiteX261" fmla="*/ 1417417 w 3024845"/>
                  <a:gd name="connsiteY261" fmla="*/ 570709 h 1078499"/>
                  <a:gd name="connsiteX262" fmla="*/ 1422737 w 3024845"/>
                  <a:gd name="connsiteY262" fmla="*/ 570709 h 1078499"/>
                  <a:gd name="connsiteX263" fmla="*/ 1422737 w 3024845"/>
                  <a:gd name="connsiteY263" fmla="*/ 568818 h 1078499"/>
                  <a:gd name="connsiteX264" fmla="*/ 1422737 w 3024845"/>
                  <a:gd name="connsiteY264" fmla="*/ 555577 h 1078499"/>
                  <a:gd name="connsiteX265" fmla="*/ 1426791 w 3024845"/>
                  <a:gd name="connsiteY265" fmla="*/ 562062 h 1078499"/>
                  <a:gd name="connsiteX266" fmla="*/ 1429071 w 3024845"/>
                  <a:gd name="connsiteY266" fmla="*/ 562062 h 1078499"/>
                  <a:gd name="connsiteX267" fmla="*/ 1445031 w 3024845"/>
                  <a:gd name="connsiteY267" fmla="*/ 562062 h 1078499"/>
                  <a:gd name="connsiteX268" fmla="*/ 1445031 w 3024845"/>
                  <a:gd name="connsiteY268" fmla="*/ 561251 h 1078499"/>
                  <a:gd name="connsiteX269" fmla="*/ 1445031 w 3024845"/>
                  <a:gd name="connsiteY269" fmla="*/ 555577 h 1078499"/>
                  <a:gd name="connsiteX270" fmla="*/ 1445791 w 3024845"/>
                  <a:gd name="connsiteY270" fmla="*/ 555577 h 1078499"/>
                  <a:gd name="connsiteX271" fmla="*/ 1451111 w 3024845"/>
                  <a:gd name="connsiteY271" fmla="*/ 555577 h 1078499"/>
                  <a:gd name="connsiteX272" fmla="*/ 1451111 w 3024845"/>
                  <a:gd name="connsiteY272" fmla="*/ 556928 h 1078499"/>
                  <a:gd name="connsiteX273" fmla="*/ 1451111 w 3024845"/>
                  <a:gd name="connsiteY273" fmla="*/ 566386 h 1078499"/>
                  <a:gd name="connsiteX274" fmla="*/ 1489618 w 3024845"/>
                  <a:gd name="connsiteY274" fmla="*/ 566386 h 1078499"/>
                  <a:gd name="connsiteX275" fmla="*/ 1489618 w 3024845"/>
                  <a:gd name="connsiteY275" fmla="*/ 704739 h 1078499"/>
                  <a:gd name="connsiteX276" fmla="*/ 1491138 w 3024845"/>
                  <a:gd name="connsiteY276" fmla="*/ 704739 h 1078499"/>
                  <a:gd name="connsiteX277" fmla="*/ 1501778 w 3024845"/>
                  <a:gd name="connsiteY277" fmla="*/ 704739 h 1078499"/>
                  <a:gd name="connsiteX278" fmla="*/ 1501778 w 3024845"/>
                  <a:gd name="connsiteY278" fmla="*/ 691769 h 1078499"/>
                  <a:gd name="connsiteX279" fmla="*/ 1505832 w 3024845"/>
                  <a:gd name="connsiteY279" fmla="*/ 691769 h 1078499"/>
                  <a:gd name="connsiteX280" fmla="*/ 1505832 w 3024845"/>
                  <a:gd name="connsiteY280" fmla="*/ 704739 h 1078499"/>
                  <a:gd name="connsiteX281" fmla="*/ 1536232 w 3024845"/>
                  <a:gd name="connsiteY281" fmla="*/ 704739 h 1078499"/>
                  <a:gd name="connsiteX282" fmla="*/ 1536232 w 3024845"/>
                  <a:gd name="connsiteY282" fmla="*/ 674474 h 1078499"/>
                  <a:gd name="connsiteX283" fmla="*/ 1548392 w 3024845"/>
                  <a:gd name="connsiteY283" fmla="*/ 674474 h 1078499"/>
                  <a:gd name="connsiteX284" fmla="*/ 1560552 w 3024845"/>
                  <a:gd name="connsiteY284" fmla="*/ 672313 h 1078499"/>
                  <a:gd name="connsiteX285" fmla="*/ 1564606 w 3024845"/>
                  <a:gd name="connsiteY285" fmla="*/ 674474 h 1078499"/>
                  <a:gd name="connsiteX286" fmla="*/ 1574739 w 3024845"/>
                  <a:gd name="connsiteY286" fmla="*/ 674474 h 1078499"/>
                  <a:gd name="connsiteX287" fmla="*/ 1574739 w 3024845"/>
                  <a:gd name="connsiteY287" fmla="*/ 704739 h 1078499"/>
                  <a:gd name="connsiteX288" fmla="*/ 1582846 w 3024845"/>
                  <a:gd name="connsiteY288" fmla="*/ 704739 h 1078499"/>
                  <a:gd name="connsiteX289" fmla="*/ 1582846 w 3024845"/>
                  <a:gd name="connsiteY289" fmla="*/ 722034 h 1078499"/>
                  <a:gd name="connsiteX290" fmla="*/ 1592182 w 3024845"/>
                  <a:gd name="connsiteY290" fmla="*/ 722939 h 1078499"/>
                  <a:gd name="connsiteX291" fmla="*/ 1605140 w 3024845"/>
                  <a:gd name="connsiteY291" fmla="*/ 722939 h 1078499"/>
                  <a:gd name="connsiteX292" fmla="*/ 1605140 w 3024845"/>
                  <a:gd name="connsiteY292" fmla="*/ 706901 h 1078499"/>
                  <a:gd name="connsiteX293" fmla="*/ 1673096 w 3024845"/>
                  <a:gd name="connsiteY293" fmla="*/ 706901 h 1078499"/>
                  <a:gd name="connsiteX294" fmla="*/ 1673096 w 3024845"/>
                  <a:gd name="connsiteY294" fmla="*/ 621648 h 1078499"/>
                  <a:gd name="connsiteX295" fmla="*/ 1745104 w 3024845"/>
                  <a:gd name="connsiteY295" fmla="*/ 621648 h 1078499"/>
                  <a:gd name="connsiteX296" fmla="*/ 1745104 w 3024845"/>
                  <a:gd name="connsiteY296" fmla="*/ 700416 h 1078499"/>
                  <a:gd name="connsiteX297" fmla="*/ 1747008 w 3024845"/>
                  <a:gd name="connsiteY297" fmla="*/ 700416 h 1078499"/>
                  <a:gd name="connsiteX298" fmla="*/ 1748250 w 3024845"/>
                  <a:gd name="connsiteY298" fmla="*/ 722939 h 1078499"/>
                  <a:gd name="connsiteX299" fmla="*/ 1757926 w 3024845"/>
                  <a:gd name="connsiteY299" fmla="*/ 722939 h 1078499"/>
                  <a:gd name="connsiteX300" fmla="*/ 1759168 w 3024845"/>
                  <a:gd name="connsiteY300" fmla="*/ 700416 h 1078499"/>
                  <a:gd name="connsiteX301" fmla="*/ 1765248 w 3024845"/>
                  <a:gd name="connsiteY301" fmla="*/ 700416 h 1078499"/>
                  <a:gd name="connsiteX302" fmla="*/ 1766490 w 3024845"/>
                  <a:gd name="connsiteY302" fmla="*/ 722939 h 1078499"/>
                  <a:gd name="connsiteX303" fmla="*/ 1817112 w 3024845"/>
                  <a:gd name="connsiteY303" fmla="*/ 722939 h 1078499"/>
                  <a:gd name="connsiteX304" fmla="*/ 1817112 w 3024845"/>
                  <a:gd name="connsiteY304" fmla="*/ 559911 h 1078499"/>
                  <a:gd name="connsiteX305" fmla="*/ 2014439 w 3024845"/>
                  <a:gd name="connsiteY305" fmla="*/ 559911 h 1078499"/>
                  <a:gd name="connsiteX306" fmla="*/ 2014439 w 3024845"/>
                  <a:gd name="connsiteY306" fmla="*/ 722939 h 1078499"/>
                  <a:gd name="connsiteX307" fmla="*/ 2033136 w 3024845"/>
                  <a:gd name="connsiteY307" fmla="*/ 722939 h 1078499"/>
                  <a:gd name="connsiteX308" fmla="*/ 2033136 w 3024845"/>
                  <a:gd name="connsiteY308" fmla="*/ 640246 h 1078499"/>
                  <a:gd name="connsiteX309" fmla="*/ 2128256 w 3024845"/>
                  <a:gd name="connsiteY309" fmla="*/ 640246 h 1078499"/>
                  <a:gd name="connsiteX310" fmla="*/ 2140186 w 3024845"/>
                  <a:gd name="connsiteY310" fmla="*/ 322105 h 1078499"/>
                  <a:gd name="connsiteX311" fmla="*/ 2128026 w 3024845"/>
                  <a:gd name="connsiteY311" fmla="*/ 300487 h 1078499"/>
                  <a:gd name="connsiteX312" fmla="*/ 2121946 w 3024845"/>
                  <a:gd name="connsiteY312" fmla="*/ 296163 h 1078499"/>
                  <a:gd name="connsiteX313" fmla="*/ 2130053 w 3024845"/>
                  <a:gd name="connsiteY313" fmla="*/ 272384 h 1078499"/>
                  <a:gd name="connsiteX314" fmla="*/ 2130053 w 3024845"/>
                  <a:gd name="connsiteY314" fmla="*/ 255090 h 1078499"/>
                  <a:gd name="connsiteX315" fmla="*/ 2144240 w 3024845"/>
                  <a:gd name="connsiteY315" fmla="*/ 255090 h 1078499"/>
                  <a:gd name="connsiteX316" fmla="*/ 2144240 w 3024845"/>
                  <a:gd name="connsiteY316" fmla="*/ 233472 h 1078499"/>
                  <a:gd name="connsiteX317" fmla="*/ 2146266 w 3024845"/>
                  <a:gd name="connsiteY317" fmla="*/ 229148 h 1078499"/>
                  <a:gd name="connsiteX318" fmla="*/ 2146266 w 3024845"/>
                  <a:gd name="connsiteY318" fmla="*/ 151324 h 1078499"/>
                  <a:gd name="connsiteX319" fmla="*/ 2144240 w 3024845"/>
                  <a:gd name="connsiteY319" fmla="*/ 144839 h 1078499"/>
                  <a:gd name="connsiteX320" fmla="*/ 2150320 w 3024845"/>
                  <a:gd name="connsiteY320" fmla="*/ 138353 h 1078499"/>
                  <a:gd name="connsiteX321" fmla="*/ 2150320 w 3024845"/>
                  <a:gd name="connsiteY321" fmla="*/ 79985 h 1078499"/>
                  <a:gd name="connsiteX322" fmla="*/ 2152346 w 3024845"/>
                  <a:gd name="connsiteY322" fmla="*/ 75662 h 1078499"/>
                  <a:gd name="connsiteX323" fmla="*/ 2152346 w 3024845"/>
                  <a:gd name="connsiteY323" fmla="*/ 19456 h 1078499"/>
                  <a:gd name="connsiteX324" fmla="*/ 2154373 w 3024845"/>
                  <a:gd name="connsiteY324" fmla="*/ 0 h 1078499"/>
                  <a:gd name="connsiteX325" fmla="*/ 2158427 w 3024845"/>
                  <a:gd name="connsiteY325" fmla="*/ 17294 h 1078499"/>
                  <a:gd name="connsiteX326" fmla="*/ 2160453 w 3024845"/>
                  <a:gd name="connsiteY326" fmla="*/ 75662 h 1078499"/>
                  <a:gd name="connsiteX327" fmla="*/ 2162480 w 3024845"/>
                  <a:gd name="connsiteY327" fmla="*/ 138353 h 1078499"/>
                  <a:gd name="connsiteX328" fmla="*/ 2168560 w 3024845"/>
                  <a:gd name="connsiteY328" fmla="*/ 144839 h 1078499"/>
                  <a:gd name="connsiteX329" fmla="*/ 2166533 w 3024845"/>
                  <a:gd name="connsiteY329" fmla="*/ 151324 h 1078499"/>
                  <a:gd name="connsiteX330" fmla="*/ 2166533 w 3024845"/>
                  <a:gd name="connsiteY330" fmla="*/ 229148 h 1078499"/>
                  <a:gd name="connsiteX331" fmla="*/ 2168560 w 3024845"/>
                  <a:gd name="connsiteY331" fmla="*/ 233472 h 1078499"/>
                  <a:gd name="connsiteX332" fmla="*/ 2168560 w 3024845"/>
                  <a:gd name="connsiteY332" fmla="*/ 255090 h 1078499"/>
                  <a:gd name="connsiteX333" fmla="*/ 2182747 w 3024845"/>
                  <a:gd name="connsiteY333" fmla="*/ 255090 h 1078499"/>
                  <a:gd name="connsiteX334" fmla="*/ 2182747 w 3024845"/>
                  <a:gd name="connsiteY334" fmla="*/ 272384 h 1078499"/>
                  <a:gd name="connsiteX335" fmla="*/ 2190854 w 3024845"/>
                  <a:gd name="connsiteY335" fmla="*/ 296163 h 1078499"/>
                  <a:gd name="connsiteX336" fmla="*/ 2184774 w 3024845"/>
                  <a:gd name="connsiteY336" fmla="*/ 300487 h 1078499"/>
                  <a:gd name="connsiteX337" fmla="*/ 2172613 w 3024845"/>
                  <a:gd name="connsiteY337" fmla="*/ 322105 h 1078499"/>
                  <a:gd name="connsiteX338" fmla="*/ 2180720 w 3024845"/>
                  <a:gd name="connsiteY338" fmla="*/ 575033 h 1078499"/>
                  <a:gd name="connsiteX339" fmla="*/ 2245574 w 3024845"/>
                  <a:gd name="connsiteY339" fmla="*/ 575033 h 1078499"/>
                  <a:gd name="connsiteX340" fmla="*/ 2245574 w 3024845"/>
                  <a:gd name="connsiteY340" fmla="*/ 650695 h 1078499"/>
                  <a:gd name="connsiteX341" fmla="*/ 2253681 w 3024845"/>
                  <a:gd name="connsiteY341" fmla="*/ 650695 h 1078499"/>
                  <a:gd name="connsiteX342" fmla="*/ 2255708 w 3024845"/>
                  <a:gd name="connsiteY342" fmla="*/ 644210 h 1078499"/>
                  <a:gd name="connsiteX343" fmla="*/ 2261788 w 3024845"/>
                  <a:gd name="connsiteY343" fmla="*/ 644210 h 1078499"/>
                  <a:gd name="connsiteX344" fmla="*/ 2263815 w 3024845"/>
                  <a:gd name="connsiteY344" fmla="*/ 652857 h 1078499"/>
                  <a:gd name="connsiteX345" fmla="*/ 2275975 w 3024845"/>
                  <a:gd name="connsiteY345" fmla="*/ 652857 h 1078499"/>
                  <a:gd name="connsiteX346" fmla="*/ 2275975 w 3024845"/>
                  <a:gd name="connsiteY346" fmla="*/ 646371 h 1078499"/>
                  <a:gd name="connsiteX347" fmla="*/ 2298268 w 3024845"/>
                  <a:gd name="connsiteY347" fmla="*/ 646371 h 1078499"/>
                  <a:gd name="connsiteX348" fmla="*/ 2298268 w 3024845"/>
                  <a:gd name="connsiteY348" fmla="*/ 652857 h 1078499"/>
                  <a:gd name="connsiteX349" fmla="*/ 2318535 w 3024845"/>
                  <a:gd name="connsiteY349" fmla="*/ 652857 h 1078499"/>
                  <a:gd name="connsiteX350" fmla="*/ 2318535 w 3024845"/>
                  <a:gd name="connsiteY350" fmla="*/ 698254 h 1078499"/>
                  <a:gd name="connsiteX351" fmla="*/ 2332722 w 3024845"/>
                  <a:gd name="connsiteY351" fmla="*/ 698254 h 1078499"/>
                  <a:gd name="connsiteX352" fmla="*/ 2332722 w 3024845"/>
                  <a:gd name="connsiteY352" fmla="*/ 685283 h 1078499"/>
                  <a:gd name="connsiteX353" fmla="*/ 2348936 w 3024845"/>
                  <a:gd name="connsiteY353" fmla="*/ 685283 h 1078499"/>
                  <a:gd name="connsiteX354" fmla="*/ 2348936 w 3024845"/>
                  <a:gd name="connsiteY354" fmla="*/ 505856 h 1078499"/>
                  <a:gd name="connsiteX355" fmla="*/ 2355016 w 3024845"/>
                  <a:gd name="connsiteY355" fmla="*/ 499370 h 1078499"/>
                  <a:gd name="connsiteX356" fmla="*/ 2427977 w 3024845"/>
                  <a:gd name="connsiteY356" fmla="*/ 499370 h 1078499"/>
                  <a:gd name="connsiteX357" fmla="*/ 2427977 w 3024845"/>
                  <a:gd name="connsiteY357" fmla="*/ 508018 h 1078499"/>
                  <a:gd name="connsiteX358" fmla="*/ 2438110 w 3024845"/>
                  <a:gd name="connsiteY358" fmla="*/ 508018 h 1078499"/>
                  <a:gd name="connsiteX359" fmla="*/ 2438110 w 3024845"/>
                  <a:gd name="connsiteY359" fmla="*/ 622592 h 1078499"/>
                  <a:gd name="connsiteX360" fmla="*/ 2460404 w 3024845"/>
                  <a:gd name="connsiteY360" fmla="*/ 622592 h 1078499"/>
                  <a:gd name="connsiteX361" fmla="*/ 2460404 w 3024845"/>
                  <a:gd name="connsiteY361" fmla="*/ 555577 h 1078499"/>
                  <a:gd name="connsiteX362" fmla="*/ 2486751 w 3024845"/>
                  <a:gd name="connsiteY362" fmla="*/ 555577 h 1078499"/>
                  <a:gd name="connsiteX363" fmla="*/ 2490804 w 3024845"/>
                  <a:gd name="connsiteY363" fmla="*/ 551253 h 1078499"/>
                  <a:gd name="connsiteX364" fmla="*/ 2498911 w 3024845"/>
                  <a:gd name="connsiteY364" fmla="*/ 551253 h 1078499"/>
                  <a:gd name="connsiteX365" fmla="*/ 2502964 w 3024845"/>
                  <a:gd name="connsiteY365" fmla="*/ 555577 h 1078499"/>
                  <a:gd name="connsiteX366" fmla="*/ 2525258 w 3024845"/>
                  <a:gd name="connsiteY366" fmla="*/ 555577 h 1078499"/>
                  <a:gd name="connsiteX367" fmla="*/ 2525258 w 3024845"/>
                  <a:gd name="connsiteY367" fmla="*/ 438841 h 1078499"/>
                  <a:gd name="connsiteX368" fmla="*/ 2582005 w 3024845"/>
                  <a:gd name="connsiteY368" fmla="*/ 428032 h 1078499"/>
                  <a:gd name="connsiteX369" fmla="*/ 2582005 w 3024845"/>
                  <a:gd name="connsiteY369" fmla="*/ 429113 h 1078499"/>
                  <a:gd name="connsiteX370" fmla="*/ 2582005 w 3024845"/>
                  <a:gd name="connsiteY370" fmla="*/ 436679 h 1078499"/>
                  <a:gd name="connsiteX371" fmla="*/ 2608352 w 3024845"/>
                  <a:gd name="connsiteY371" fmla="*/ 436679 h 1078499"/>
                  <a:gd name="connsiteX372" fmla="*/ 2608352 w 3024845"/>
                  <a:gd name="connsiteY372" fmla="*/ 691769 h 1078499"/>
                  <a:gd name="connsiteX373" fmla="*/ 2630646 w 3024845"/>
                  <a:gd name="connsiteY373" fmla="*/ 691769 h 1078499"/>
                  <a:gd name="connsiteX374" fmla="*/ 2630646 w 3024845"/>
                  <a:gd name="connsiteY374" fmla="*/ 687445 h 1078499"/>
                  <a:gd name="connsiteX375" fmla="*/ 2642806 w 3024845"/>
                  <a:gd name="connsiteY375" fmla="*/ 687445 h 1078499"/>
                  <a:gd name="connsiteX376" fmla="*/ 2642806 w 3024845"/>
                  <a:gd name="connsiteY376" fmla="*/ 691769 h 1078499"/>
                  <a:gd name="connsiteX377" fmla="*/ 2667126 w 3024845"/>
                  <a:gd name="connsiteY377" fmla="*/ 691769 h 1078499"/>
                  <a:gd name="connsiteX378" fmla="*/ 2667126 w 3024845"/>
                  <a:gd name="connsiteY378" fmla="*/ 678798 h 1078499"/>
                  <a:gd name="connsiteX379" fmla="*/ 2695500 w 3024845"/>
                  <a:gd name="connsiteY379" fmla="*/ 678798 h 1078499"/>
                  <a:gd name="connsiteX380" fmla="*/ 2707660 w 3024845"/>
                  <a:gd name="connsiteY380" fmla="*/ 674474 h 1078499"/>
                  <a:gd name="connsiteX381" fmla="*/ 2727927 w 3024845"/>
                  <a:gd name="connsiteY381" fmla="*/ 678798 h 1078499"/>
                  <a:gd name="connsiteX382" fmla="*/ 2727927 w 3024845"/>
                  <a:gd name="connsiteY382" fmla="*/ 661504 h 1078499"/>
                  <a:gd name="connsiteX383" fmla="*/ 2736034 w 3024845"/>
                  <a:gd name="connsiteY383" fmla="*/ 661504 h 1078499"/>
                  <a:gd name="connsiteX384" fmla="*/ 2736034 w 3024845"/>
                  <a:gd name="connsiteY384" fmla="*/ 648533 h 1078499"/>
                  <a:gd name="connsiteX385" fmla="*/ 2792781 w 3024845"/>
                  <a:gd name="connsiteY385" fmla="*/ 648533 h 1078499"/>
                  <a:gd name="connsiteX386" fmla="*/ 2792781 w 3024845"/>
                  <a:gd name="connsiteY386" fmla="*/ 618268 h 1078499"/>
                  <a:gd name="connsiteX387" fmla="*/ 2811021 w 3024845"/>
                  <a:gd name="connsiteY387" fmla="*/ 618268 h 1078499"/>
                  <a:gd name="connsiteX388" fmla="*/ 2811021 w 3024845"/>
                  <a:gd name="connsiteY388" fmla="*/ 611783 h 1078499"/>
                  <a:gd name="connsiteX389" fmla="*/ 2823181 w 3024845"/>
                  <a:gd name="connsiteY389" fmla="*/ 611783 h 1078499"/>
                  <a:gd name="connsiteX390" fmla="*/ 2823181 w 3024845"/>
                  <a:gd name="connsiteY390" fmla="*/ 618268 h 1078499"/>
                  <a:gd name="connsiteX391" fmla="*/ 2839395 w 3024845"/>
                  <a:gd name="connsiteY391" fmla="*/ 618268 h 1078499"/>
                  <a:gd name="connsiteX392" fmla="*/ 2839395 w 3024845"/>
                  <a:gd name="connsiteY392" fmla="*/ 667989 h 1078499"/>
                  <a:gd name="connsiteX393" fmla="*/ 2871822 w 3024845"/>
                  <a:gd name="connsiteY393" fmla="*/ 667989 h 1078499"/>
                  <a:gd name="connsiteX394" fmla="*/ 2871822 w 3024845"/>
                  <a:gd name="connsiteY394" fmla="*/ 642048 h 1078499"/>
                  <a:gd name="connsiteX395" fmla="*/ 2910329 w 3024845"/>
                  <a:gd name="connsiteY395" fmla="*/ 642048 h 1078499"/>
                  <a:gd name="connsiteX396" fmla="*/ 2910329 w 3024845"/>
                  <a:gd name="connsiteY396" fmla="*/ 611783 h 1078499"/>
                  <a:gd name="connsiteX397" fmla="*/ 2958970 w 3024845"/>
                  <a:gd name="connsiteY397" fmla="*/ 611783 h 1078499"/>
                  <a:gd name="connsiteX398" fmla="*/ 2958970 w 3024845"/>
                  <a:gd name="connsiteY398" fmla="*/ 722939 h 1078499"/>
                  <a:gd name="connsiteX399" fmla="*/ 2958970 w 3024845"/>
                  <a:gd name="connsiteY399" fmla="*/ 736718 h 1078499"/>
                  <a:gd name="connsiteX400" fmla="*/ 3024845 w 3024845"/>
                  <a:gd name="connsiteY400" fmla="*/ 736718 h 1078499"/>
                  <a:gd name="connsiteX401" fmla="*/ 3024845 w 3024845"/>
                  <a:gd name="connsiteY401" fmla="*/ 1078499 h 1078499"/>
                  <a:gd name="connsiteX402" fmla="*/ 2054 w 3024845"/>
                  <a:gd name="connsiteY402" fmla="*/ 1076166 h 1078499"/>
                  <a:gd name="connsiteX403" fmla="*/ 0 w 3024845"/>
                  <a:gd name="connsiteY403" fmla="*/ 642048 h 1078499"/>
                  <a:gd name="connsiteX404" fmla="*/ 20267 w 3024845"/>
                  <a:gd name="connsiteY404" fmla="*/ 642048 h 1078499"/>
                  <a:gd name="connsiteX405" fmla="*/ 20774 w 3024845"/>
                  <a:gd name="connsiteY405" fmla="*/ 640967 h 1078499"/>
                  <a:gd name="connsiteX406" fmla="*/ 24320 w 3024845"/>
                  <a:gd name="connsiteY406" fmla="*/ 633401 h 1078499"/>
                  <a:gd name="connsiteX407" fmla="*/ 26094 w 3024845"/>
                  <a:gd name="connsiteY407" fmla="*/ 633671 h 1078499"/>
                  <a:gd name="connsiteX408" fmla="*/ 38507 w 3024845"/>
                  <a:gd name="connsiteY408" fmla="*/ 635562 h 1078499"/>
                  <a:gd name="connsiteX409" fmla="*/ 39014 w 3024845"/>
                  <a:gd name="connsiteY409" fmla="*/ 636914 h 1078499"/>
                  <a:gd name="connsiteX410" fmla="*/ 42560 w 3024845"/>
                  <a:gd name="connsiteY410" fmla="*/ 646371 h 1078499"/>
                  <a:gd name="connsiteX411" fmla="*/ 68907 w 3024845"/>
                  <a:gd name="connsiteY411" fmla="*/ 648533 h 1078499"/>
                  <a:gd name="connsiteX412" fmla="*/ 68907 w 3024845"/>
                  <a:gd name="connsiteY412" fmla="*/ 525312 h 1078499"/>
                  <a:gd name="connsiteX413" fmla="*/ 70934 w 3024845"/>
                  <a:gd name="connsiteY413" fmla="*/ 525312 h 1078499"/>
                  <a:gd name="connsiteX414" fmla="*/ 85121 w 3024845"/>
                  <a:gd name="connsiteY414" fmla="*/ 525312 h 1078499"/>
                  <a:gd name="connsiteX415" fmla="*/ 85121 w 3024845"/>
                  <a:gd name="connsiteY415" fmla="*/ 389120 h 1078499"/>
                  <a:gd name="connsiteX416" fmla="*/ 86894 w 3024845"/>
                  <a:gd name="connsiteY416" fmla="*/ 389120 h 1078499"/>
                  <a:gd name="connsiteX417" fmla="*/ 99308 w 3024845"/>
                  <a:gd name="connsiteY417" fmla="*/ 389120 h 1078499"/>
                  <a:gd name="connsiteX418" fmla="*/ 99308 w 3024845"/>
                  <a:gd name="connsiteY418" fmla="*/ 274546 h 1078499"/>
                  <a:gd name="connsiteX419" fmla="*/ 103361 w 3024845"/>
                  <a:gd name="connsiteY419" fmla="*/ 246442 h 1078499"/>
                  <a:gd name="connsiteX420" fmla="*/ 105388 w 3024845"/>
                  <a:gd name="connsiteY420" fmla="*/ 246442 h 1078499"/>
                  <a:gd name="connsiteX421" fmla="*/ 119575 w 3024845"/>
                  <a:gd name="connsiteY421" fmla="*/ 246442 h 1078499"/>
                  <a:gd name="connsiteX0" fmla="*/ 119575 w 3024845"/>
                  <a:gd name="connsiteY0" fmla="*/ 246442 h 1078499"/>
                  <a:gd name="connsiteX1" fmla="*/ 200642 w 3024845"/>
                  <a:gd name="connsiteY1" fmla="*/ 244281 h 1078499"/>
                  <a:gd name="connsiteX2" fmla="*/ 202669 w 3024845"/>
                  <a:gd name="connsiteY2" fmla="*/ 244281 h 1078499"/>
                  <a:gd name="connsiteX3" fmla="*/ 216856 w 3024845"/>
                  <a:gd name="connsiteY3" fmla="*/ 244281 h 1078499"/>
                  <a:gd name="connsiteX4" fmla="*/ 216856 w 3024845"/>
                  <a:gd name="connsiteY4" fmla="*/ 268060 h 1078499"/>
                  <a:gd name="connsiteX5" fmla="*/ 217363 w 3024845"/>
                  <a:gd name="connsiteY5" fmla="*/ 268871 h 1078499"/>
                  <a:gd name="connsiteX6" fmla="*/ 220909 w 3024845"/>
                  <a:gd name="connsiteY6" fmla="*/ 274546 h 1078499"/>
                  <a:gd name="connsiteX7" fmla="*/ 220909 w 3024845"/>
                  <a:gd name="connsiteY7" fmla="*/ 389120 h 1078499"/>
                  <a:gd name="connsiteX8" fmla="*/ 223189 w 3024845"/>
                  <a:gd name="connsiteY8" fmla="*/ 389120 h 1078499"/>
                  <a:gd name="connsiteX9" fmla="*/ 239150 w 3024845"/>
                  <a:gd name="connsiteY9" fmla="*/ 389120 h 1078499"/>
                  <a:gd name="connsiteX10" fmla="*/ 239150 w 3024845"/>
                  <a:gd name="connsiteY10" fmla="*/ 529635 h 1078499"/>
                  <a:gd name="connsiteX11" fmla="*/ 240670 w 3024845"/>
                  <a:gd name="connsiteY11" fmla="*/ 529365 h 1078499"/>
                  <a:gd name="connsiteX12" fmla="*/ 251310 w 3024845"/>
                  <a:gd name="connsiteY12" fmla="*/ 527474 h 1078499"/>
                  <a:gd name="connsiteX13" fmla="*/ 249283 w 3024845"/>
                  <a:gd name="connsiteY13" fmla="*/ 616106 h 1078499"/>
                  <a:gd name="connsiteX14" fmla="*/ 250803 w 3024845"/>
                  <a:gd name="connsiteY14" fmla="*/ 616377 h 1078499"/>
                  <a:gd name="connsiteX15" fmla="*/ 261443 w 3024845"/>
                  <a:gd name="connsiteY15" fmla="*/ 618268 h 1078499"/>
                  <a:gd name="connsiteX16" fmla="*/ 261696 w 3024845"/>
                  <a:gd name="connsiteY16" fmla="*/ 619079 h 1078499"/>
                  <a:gd name="connsiteX17" fmla="*/ 263470 w 3024845"/>
                  <a:gd name="connsiteY17" fmla="*/ 624754 h 1078499"/>
                  <a:gd name="connsiteX18" fmla="*/ 264230 w 3024845"/>
                  <a:gd name="connsiteY18" fmla="*/ 622322 h 1078499"/>
                  <a:gd name="connsiteX19" fmla="*/ 269550 w 3024845"/>
                  <a:gd name="connsiteY19" fmla="*/ 605298 h 1078499"/>
                  <a:gd name="connsiteX20" fmla="*/ 271323 w 3024845"/>
                  <a:gd name="connsiteY20" fmla="*/ 605298 h 1078499"/>
                  <a:gd name="connsiteX21" fmla="*/ 283737 w 3024845"/>
                  <a:gd name="connsiteY21" fmla="*/ 605298 h 1078499"/>
                  <a:gd name="connsiteX22" fmla="*/ 283737 w 3024845"/>
                  <a:gd name="connsiteY22" fmla="*/ 637724 h 1078499"/>
                  <a:gd name="connsiteX23" fmla="*/ 284750 w 3024845"/>
                  <a:gd name="connsiteY23" fmla="*/ 638265 h 1078499"/>
                  <a:gd name="connsiteX24" fmla="*/ 291844 w 3024845"/>
                  <a:gd name="connsiteY24" fmla="*/ 642048 h 1078499"/>
                  <a:gd name="connsiteX25" fmla="*/ 291844 w 3024845"/>
                  <a:gd name="connsiteY25" fmla="*/ 643399 h 1078499"/>
                  <a:gd name="connsiteX26" fmla="*/ 291844 w 3024845"/>
                  <a:gd name="connsiteY26" fmla="*/ 652857 h 1078499"/>
                  <a:gd name="connsiteX27" fmla="*/ 336431 w 3024845"/>
                  <a:gd name="connsiteY27" fmla="*/ 652857 h 1078499"/>
                  <a:gd name="connsiteX28" fmla="*/ 336431 w 3024845"/>
                  <a:gd name="connsiteY28" fmla="*/ 653938 h 1078499"/>
                  <a:gd name="connsiteX29" fmla="*/ 336431 w 3024845"/>
                  <a:gd name="connsiteY29" fmla="*/ 661504 h 1078499"/>
                  <a:gd name="connsiteX30" fmla="*/ 338457 w 3024845"/>
                  <a:gd name="connsiteY30" fmla="*/ 661504 h 1078499"/>
                  <a:gd name="connsiteX31" fmla="*/ 352644 w 3024845"/>
                  <a:gd name="connsiteY31" fmla="*/ 661504 h 1078499"/>
                  <a:gd name="connsiteX32" fmla="*/ 352644 w 3024845"/>
                  <a:gd name="connsiteY32" fmla="*/ 631239 h 1078499"/>
                  <a:gd name="connsiteX33" fmla="*/ 397231 w 3024845"/>
                  <a:gd name="connsiteY33" fmla="*/ 631239 h 1078499"/>
                  <a:gd name="connsiteX34" fmla="*/ 397231 w 3024845"/>
                  <a:gd name="connsiteY34" fmla="*/ 629888 h 1078499"/>
                  <a:gd name="connsiteX35" fmla="*/ 397231 w 3024845"/>
                  <a:gd name="connsiteY35" fmla="*/ 620430 h 1078499"/>
                  <a:gd name="connsiteX36" fmla="*/ 398245 w 3024845"/>
                  <a:gd name="connsiteY36" fmla="*/ 620430 h 1078499"/>
                  <a:gd name="connsiteX37" fmla="*/ 405338 w 3024845"/>
                  <a:gd name="connsiteY37" fmla="*/ 620430 h 1078499"/>
                  <a:gd name="connsiteX38" fmla="*/ 405338 w 3024845"/>
                  <a:gd name="connsiteY38" fmla="*/ 618539 h 1078499"/>
                  <a:gd name="connsiteX39" fmla="*/ 405338 w 3024845"/>
                  <a:gd name="connsiteY39" fmla="*/ 605298 h 1078499"/>
                  <a:gd name="connsiteX40" fmla="*/ 406098 w 3024845"/>
                  <a:gd name="connsiteY40" fmla="*/ 605298 h 1078499"/>
                  <a:gd name="connsiteX41" fmla="*/ 411418 w 3024845"/>
                  <a:gd name="connsiteY41" fmla="*/ 605298 h 1078499"/>
                  <a:gd name="connsiteX42" fmla="*/ 411418 w 3024845"/>
                  <a:gd name="connsiteY42" fmla="*/ 604217 h 1078499"/>
                  <a:gd name="connsiteX43" fmla="*/ 411418 w 3024845"/>
                  <a:gd name="connsiteY43" fmla="*/ 596650 h 1078499"/>
                  <a:gd name="connsiteX44" fmla="*/ 413445 w 3024845"/>
                  <a:gd name="connsiteY44" fmla="*/ 596650 h 1078499"/>
                  <a:gd name="connsiteX45" fmla="*/ 427632 w 3024845"/>
                  <a:gd name="connsiteY45" fmla="*/ 596650 h 1078499"/>
                  <a:gd name="connsiteX46" fmla="*/ 427632 w 3024845"/>
                  <a:gd name="connsiteY46" fmla="*/ 597731 h 1078499"/>
                  <a:gd name="connsiteX47" fmla="*/ 427632 w 3024845"/>
                  <a:gd name="connsiteY47" fmla="*/ 605298 h 1078499"/>
                  <a:gd name="connsiteX48" fmla="*/ 449925 w 3024845"/>
                  <a:gd name="connsiteY48" fmla="*/ 605298 h 1078499"/>
                  <a:gd name="connsiteX49" fmla="*/ 449925 w 3024845"/>
                  <a:gd name="connsiteY49" fmla="*/ 603406 h 1078499"/>
                  <a:gd name="connsiteX50" fmla="*/ 449925 w 3024845"/>
                  <a:gd name="connsiteY50" fmla="*/ 590165 h 1078499"/>
                  <a:gd name="connsiteX51" fmla="*/ 451699 w 3024845"/>
                  <a:gd name="connsiteY51" fmla="*/ 590165 h 1078499"/>
                  <a:gd name="connsiteX52" fmla="*/ 464112 w 3024845"/>
                  <a:gd name="connsiteY52" fmla="*/ 590165 h 1078499"/>
                  <a:gd name="connsiteX53" fmla="*/ 464112 w 3024845"/>
                  <a:gd name="connsiteY53" fmla="*/ 613945 h 1078499"/>
                  <a:gd name="connsiteX54" fmla="*/ 465126 w 3024845"/>
                  <a:gd name="connsiteY54" fmla="*/ 613945 h 1078499"/>
                  <a:gd name="connsiteX55" fmla="*/ 472219 w 3024845"/>
                  <a:gd name="connsiteY55" fmla="*/ 613945 h 1078499"/>
                  <a:gd name="connsiteX56" fmla="*/ 472219 w 3024845"/>
                  <a:gd name="connsiteY56" fmla="*/ 612864 h 1078499"/>
                  <a:gd name="connsiteX57" fmla="*/ 472219 w 3024845"/>
                  <a:gd name="connsiteY57" fmla="*/ 605298 h 1078499"/>
                  <a:gd name="connsiteX58" fmla="*/ 473992 w 3024845"/>
                  <a:gd name="connsiteY58" fmla="*/ 605298 h 1078499"/>
                  <a:gd name="connsiteX59" fmla="*/ 486406 w 3024845"/>
                  <a:gd name="connsiteY59" fmla="*/ 605298 h 1078499"/>
                  <a:gd name="connsiteX60" fmla="*/ 486406 w 3024845"/>
                  <a:gd name="connsiteY60" fmla="*/ 631239 h 1078499"/>
                  <a:gd name="connsiteX61" fmla="*/ 488433 w 3024845"/>
                  <a:gd name="connsiteY61" fmla="*/ 631239 h 1078499"/>
                  <a:gd name="connsiteX62" fmla="*/ 502619 w 3024845"/>
                  <a:gd name="connsiteY62" fmla="*/ 631239 h 1078499"/>
                  <a:gd name="connsiteX63" fmla="*/ 502619 w 3024845"/>
                  <a:gd name="connsiteY63" fmla="*/ 632860 h 1078499"/>
                  <a:gd name="connsiteX64" fmla="*/ 502619 w 3024845"/>
                  <a:gd name="connsiteY64" fmla="*/ 644210 h 1078499"/>
                  <a:gd name="connsiteX65" fmla="*/ 503379 w 3024845"/>
                  <a:gd name="connsiteY65" fmla="*/ 644210 h 1078499"/>
                  <a:gd name="connsiteX66" fmla="*/ 508700 w 3024845"/>
                  <a:gd name="connsiteY66" fmla="*/ 644210 h 1078499"/>
                  <a:gd name="connsiteX67" fmla="*/ 508700 w 3024845"/>
                  <a:gd name="connsiteY67" fmla="*/ 643399 h 1078499"/>
                  <a:gd name="connsiteX68" fmla="*/ 508700 w 3024845"/>
                  <a:gd name="connsiteY68" fmla="*/ 637724 h 1078499"/>
                  <a:gd name="connsiteX69" fmla="*/ 539100 w 3024845"/>
                  <a:gd name="connsiteY69" fmla="*/ 637724 h 1078499"/>
                  <a:gd name="connsiteX70" fmla="*/ 539100 w 3024845"/>
                  <a:gd name="connsiteY70" fmla="*/ 661504 h 1078499"/>
                  <a:gd name="connsiteX71" fmla="*/ 540113 w 3024845"/>
                  <a:gd name="connsiteY71" fmla="*/ 661504 h 1078499"/>
                  <a:gd name="connsiteX72" fmla="*/ 547207 w 3024845"/>
                  <a:gd name="connsiteY72" fmla="*/ 661504 h 1078499"/>
                  <a:gd name="connsiteX73" fmla="*/ 547207 w 3024845"/>
                  <a:gd name="connsiteY73" fmla="*/ 662585 h 1078499"/>
                  <a:gd name="connsiteX74" fmla="*/ 547207 w 3024845"/>
                  <a:gd name="connsiteY74" fmla="*/ 670151 h 1078499"/>
                  <a:gd name="connsiteX75" fmla="*/ 547967 w 3024845"/>
                  <a:gd name="connsiteY75" fmla="*/ 670151 h 1078499"/>
                  <a:gd name="connsiteX76" fmla="*/ 553287 w 3024845"/>
                  <a:gd name="connsiteY76" fmla="*/ 670151 h 1078499"/>
                  <a:gd name="connsiteX77" fmla="*/ 553287 w 3024845"/>
                  <a:gd name="connsiteY77" fmla="*/ 667989 h 1078499"/>
                  <a:gd name="connsiteX78" fmla="*/ 553287 w 3024845"/>
                  <a:gd name="connsiteY78" fmla="*/ 652857 h 1078499"/>
                  <a:gd name="connsiteX79" fmla="*/ 554300 w 3024845"/>
                  <a:gd name="connsiteY79" fmla="*/ 652857 h 1078499"/>
                  <a:gd name="connsiteX80" fmla="*/ 561394 w 3024845"/>
                  <a:gd name="connsiteY80" fmla="*/ 652857 h 1078499"/>
                  <a:gd name="connsiteX81" fmla="*/ 561394 w 3024845"/>
                  <a:gd name="connsiteY81" fmla="*/ 653938 h 1078499"/>
                  <a:gd name="connsiteX82" fmla="*/ 561394 w 3024845"/>
                  <a:gd name="connsiteY82" fmla="*/ 661504 h 1078499"/>
                  <a:gd name="connsiteX83" fmla="*/ 566714 w 3024845"/>
                  <a:gd name="connsiteY83" fmla="*/ 659511 h 1078499"/>
                  <a:gd name="connsiteX84" fmla="*/ 567474 w 3024845"/>
                  <a:gd name="connsiteY84" fmla="*/ 658531 h 1078499"/>
                  <a:gd name="connsiteX85" fmla="*/ 567474 w 3024845"/>
                  <a:gd name="connsiteY85" fmla="*/ 652857 h 1078499"/>
                  <a:gd name="connsiteX86" fmla="*/ 605981 w 3024845"/>
                  <a:gd name="connsiteY86" fmla="*/ 652857 h 1078499"/>
                  <a:gd name="connsiteX87" fmla="*/ 605981 w 3024845"/>
                  <a:gd name="connsiteY87" fmla="*/ 676636 h 1078499"/>
                  <a:gd name="connsiteX88" fmla="*/ 608007 w 3024845"/>
                  <a:gd name="connsiteY88" fmla="*/ 676636 h 1078499"/>
                  <a:gd name="connsiteX89" fmla="*/ 622194 w 3024845"/>
                  <a:gd name="connsiteY89" fmla="*/ 676636 h 1078499"/>
                  <a:gd name="connsiteX90" fmla="*/ 622194 w 3024845"/>
                  <a:gd name="connsiteY90" fmla="*/ 677717 h 1078499"/>
                  <a:gd name="connsiteX91" fmla="*/ 622194 w 3024845"/>
                  <a:gd name="connsiteY91" fmla="*/ 685283 h 1078499"/>
                  <a:gd name="connsiteX92" fmla="*/ 623968 w 3024845"/>
                  <a:gd name="connsiteY92" fmla="*/ 685283 h 1078499"/>
                  <a:gd name="connsiteX93" fmla="*/ 636381 w 3024845"/>
                  <a:gd name="connsiteY93" fmla="*/ 685283 h 1078499"/>
                  <a:gd name="connsiteX94" fmla="*/ 636381 w 3024845"/>
                  <a:gd name="connsiteY94" fmla="*/ 661504 h 1078499"/>
                  <a:gd name="connsiteX95" fmla="*/ 637394 w 3024845"/>
                  <a:gd name="connsiteY95" fmla="*/ 661504 h 1078499"/>
                  <a:gd name="connsiteX96" fmla="*/ 644488 w 3024845"/>
                  <a:gd name="connsiteY96" fmla="*/ 661504 h 1078499"/>
                  <a:gd name="connsiteX97" fmla="*/ 644488 w 3024845"/>
                  <a:gd name="connsiteY97" fmla="*/ 629077 h 1078499"/>
                  <a:gd name="connsiteX98" fmla="*/ 645501 w 3024845"/>
                  <a:gd name="connsiteY98" fmla="*/ 629077 h 1078499"/>
                  <a:gd name="connsiteX99" fmla="*/ 652595 w 3024845"/>
                  <a:gd name="connsiteY99" fmla="*/ 629077 h 1078499"/>
                  <a:gd name="connsiteX100" fmla="*/ 652595 w 3024845"/>
                  <a:gd name="connsiteY100" fmla="*/ 627186 h 1078499"/>
                  <a:gd name="connsiteX101" fmla="*/ 652595 w 3024845"/>
                  <a:gd name="connsiteY101" fmla="*/ 613945 h 1078499"/>
                  <a:gd name="connsiteX102" fmla="*/ 651328 w 3024845"/>
                  <a:gd name="connsiteY102" fmla="*/ 612323 h 1078499"/>
                  <a:gd name="connsiteX103" fmla="*/ 656648 w 3024845"/>
                  <a:gd name="connsiteY103" fmla="*/ 600974 h 1078499"/>
                  <a:gd name="connsiteX104" fmla="*/ 664755 w 3024845"/>
                  <a:gd name="connsiteY104" fmla="*/ 629077 h 1078499"/>
                  <a:gd name="connsiteX105" fmla="*/ 665515 w 3024845"/>
                  <a:gd name="connsiteY105" fmla="*/ 629077 h 1078499"/>
                  <a:gd name="connsiteX106" fmla="*/ 670835 w 3024845"/>
                  <a:gd name="connsiteY106" fmla="*/ 629077 h 1078499"/>
                  <a:gd name="connsiteX107" fmla="*/ 670835 w 3024845"/>
                  <a:gd name="connsiteY107" fmla="*/ 523150 h 1078499"/>
                  <a:gd name="connsiteX108" fmla="*/ 672355 w 3024845"/>
                  <a:gd name="connsiteY108" fmla="*/ 523150 h 1078499"/>
                  <a:gd name="connsiteX109" fmla="*/ 682995 w 3024845"/>
                  <a:gd name="connsiteY109" fmla="*/ 523150 h 1078499"/>
                  <a:gd name="connsiteX110" fmla="*/ 682995 w 3024845"/>
                  <a:gd name="connsiteY110" fmla="*/ 475591 h 1078499"/>
                  <a:gd name="connsiteX111" fmla="*/ 709342 w 3024845"/>
                  <a:gd name="connsiteY111" fmla="*/ 475591 h 1078499"/>
                  <a:gd name="connsiteX112" fmla="*/ 709342 w 3024845"/>
                  <a:gd name="connsiteY112" fmla="*/ 453973 h 1078499"/>
                  <a:gd name="connsiteX113" fmla="*/ 743796 w 3024845"/>
                  <a:gd name="connsiteY113" fmla="*/ 453973 h 1078499"/>
                  <a:gd name="connsiteX114" fmla="*/ 743796 w 3024845"/>
                  <a:gd name="connsiteY114" fmla="*/ 456405 h 1078499"/>
                  <a:gd name="connsiteX115" fmla="*/ 743796 w 3024845"/>
                  <a:gd name="connsiteY115" fmla="*/ 473429 h 1078499"/>
                  <a:gd name="connsiteX116" fmla="*/ 746076 w 3024845"/>
                  <a:gd name="connsiteY116" fmla="*/ 473429 h 1078499"/>
                  <a:gd name="connsiteX117" fmla="*/ 762036 w 3024845"/>
                  <a:gd name="connsiteY117" fmla="*/ 473429 h 1078499"/>
                  <a:gd name="connsiteX118" fmla="*/ 762036 w 3024845"/>
                  <a:gd name="connsiteY118" fmla="*/ 520988 h 1078499"/>
                  <a:gd name="connsiteX119" fmla="*/ 763049 w 3024845"/>
                  <a:gd name="connsiteY119" fmla="*/ 520988 h 1078499"/>
                  <a:gd name="connsiteX120" fmla="*/ 770143 w 3024845"/>
                  <a:gd name="connsiteY120" fmla="*/ 520988 h 1078499"/>
                  <a:gd name="connsiteX121" fmla="*/ 784330 w 3024845"/>
                  <a:gd name="connsiteY121" fmla="*/ 525312 h 1078499"/>
                  <a:gd name="connsiteX122" fmla="*/ 784330 w 3024845"/>
                  <a:gd name="connsiteY122" fmla="*/ 564224 h 1078499"/>
                  <a:gd name="connsiteX123" fmla="*/ 785343 w 3024845"/>
                  <a:gd name="connsiteY123" fmla="*/ 564224 h 1078499"/>
                  <a:gd name="connsiteX124" fmla="*/ 792436 w 3024845"/>
                  <a:gd name="connsiteY124" fmla="*/ 564224 h 1078499"/>
                  <a:gd name="connsiteX125" fmla="*/ 792436 w 3024845"/>
                  <a:gd name="connsiteY125" fmla="*/ 565845 h 1078499"/>
                  <a:gd name="connsiteX126" fmla="*/ 792436 w 3024845"/>
                  <a:gd name="connsiteY126" fmla="*/ 577194 h 1078499"/>
                  <a:gd name="connsiteX127" fmla="*/ 794463 w 3024845"/>
                  <a:gd name="connsiteY127" fmla="*/ 577194 h 1078499"/>
                  <a:gd name="connsiteX128" fmla="*/ 808650 w 3024845"/>
                  <a:gd name="connsiteY128" fmla="*/ 577194 h 1078499"/>
                  <a:gd name="connsiteX129" fmla="*/ 814730 w 3024845"/>
                  <a:gd name="connsiteY129" fmla="*/ 583680 h 1078499"/>
                  <a:gd name="connsiteX130" fmla="*/ 814730 w 3024845"/>
                  <a:gd name="connsiteY130" fmla="*/ 605298 h 1078499"/>
                  <a:gd name="connsiteX131" fmla="*/ 817010 w 3024845"/>
                  <a:gd name="connsiteY131" fmla="*/ 605298 h 1078499"/>
                  <a:gd name="connsiteX132" fmla="*/ 832970 w 3024845"/>
                  <a:gd name="connsiteY132" fmla="*/ 605298 h 1078499"/>
                  <a:gd name="connsiteX133" fmla="*/ 832970 w 3024845"/>
                  <a:gd name="connsiteY133" fmla="*/ 606378 h 1078499"/>
                  <a:gd name="connsiteX134" fmla="*/ 832970 w 3024845"/>
                  <a:gd name="connsiteY134" fmla="*/ 613945 h 1078499"/>
                  <a:gd name="connsiteX135" fmla="*/ 834237 w 3024845"/>
                  <a:gd name="connsiteY135" fmla="*/ 613945 h 1078499"/>
                  <a:gd name="connsiteX136" fmla="*/ 843104 w 3024845"/>
                  <a:gd name="connsiteY136" fmla="*/ 613945 h 1078499"/>
                  <a:gd name="connsiteX137" fmla="*/ 843104 w 3024845"/>
                  <a:gd name="connsiteY137" fmla="*/ 616106 h 1078499"/>
                  <a:gd name="connsiteX138" fmla="*/ 843104 w 3024845"/>
                  <a:gd name="connsiteY138" fmla="*/ 631239 h 1078499"/>
                  <a:gd name="connsiteX139" fmla="*/ 847157 w 3024845"/>
                  <a:gd name="connsiteY139" fmla="*/ 629347 h 1078499"/>
                  <a:gd name="connsiteX140" fmla="*/ 847157 w 3024845"/>
                  <a:gd name="connsiteY140" fmla="*/ 616106 h 1078499"/>
                  <a:gd name="connsiteX141" fmla="*/ 848170 w 3024845"/>
                  <a:gd name="connsiteY141" fmla="*/ 616106 h 1078499"/>
                  <a:gd name="connsiteX142" fmla="*/ 855264 w 3024845"/>
                  <a:gd name="connsiteY142" fmla="*/ 616106 h 1078499"/>
                  <a:gd name="connsiteX143" fmla="*/ 855264 w 3024845"/>
                  <a:gd name="connsiteY143" fmla="*/ 617728 h 1078499"/>
                  <a:gd name="connsiteX144" fmla="*/ 855264 w 3024845"/>
                  <a:gd name="connsiteY144" fmla="*/ 629077 h 1078499"/>
                  <a:gd name="connsiteX145" fmla="*/ 856024 w 3024845"/>
                  <a:gd name="connsiteY145" fmla="*/ 629077 h 1078499"/>
                  <a:gd name="connsiteX146" fmla="*/ 861344 w 3024845"/>
                  <a:gd name="connsiteY146" fmla="*/ 629077 h 1078499"/>
                  <a:gd name="connsiteX147" fmla="*/ 909984 w 3024845"/>
                  <a:gd name="connsiteY147" fmla="*/ 624754 h 1078499"/>
                  <a:gd name="connsiteX148" fmla="*/ 909984 w 3024845"/>
                  <a:gd name="connsiteY148" fmla="*/ 626105 h 1078499"/>
                  <a:gd name="connsiteX149" fmla="*/ 909984 w 3024845"/>
                  <a:gd name="connsiteY149" fmla="*/ 635562 h 1078499"/>
                  <a:gd name="connsiteX150" fmla="*/ 910744 w 3024845"/>
                  <a:gd name="connsiteY150" fmla="*/ 635562 h 1078499"/>
                  <a:gd name="connsiteX151" fmla="*/ 916065 w 3024845"/>
                  <a:gd name="connsiteY151" fmla="*/ 635562 h 1078499"/>
                  <a:gd name="connsiteX152" fmla="*/ 916065 w 3024845"/>
                  <a:gd name="connsiteY152" fmla="*/ 637724 h 1078499"/>
                  <a:gd name="connsiteX153" fmla="*/ 916065 w 3024845"/>
                  <a:gd name="connsiteY153" fmla="*/ 652857 h 1078499"/>
                  <a:gd name="connsiteX154" fmla="*/ 918091 w 3024845"/>
                  <a:gd name="connsiteY154" fmla="*/ 651506 h 1078499"/>
                  <a:gd name="connsiteX155" fmla="*/ 932278 w 3024845"/>
                  <a:gd name="connsiteY155" fmla="*/ 642048 h 1078499"/>
                  <a:gd name="connsiteX156" fmla="*/ 938358 w 3024845"/>
                  <a:gd name="connsiteY156" fmla="*/ 600974 h 1078499"/>
                  <a:gd name="connsiteX157" fmla="*/ 939118 w 3024845"/>
                  <a:gd name="connsiteY157" fmla="*/ 600704 h 1078499"/>
                  <a:gd name="connsiteX158" fmla="*/ 944438 w 3024845"/>
                  <a:gd name="connsiteY158" fmla="*/ 598812 h 1078499"/>
                  <a:gd name="connsiteX159" fmla="*/ 946465 w 3024845"/>
                  <a:gd name="connsiteY159" fmla="*/ 529635 h 1078499"/>
                  <a:gd name="connsiteX160" fmla="*/ 948492 w 3024845"/>
                  <a:gd name="connsiteY160" fmla="*/ 598812 h 1078499"/>
                  <a:gd name="connsiteX161" fmla="*/ 949252 w 3024845"/>
                  <a:gd name="connsiteY161" fmla="*/ 599082 h 1078499"/>
                  <a:gd name="connsiteX162" fmla="*/ 954572 w 3024845"/>
                  <a:gd name="connsiteY162" fmla="*/ 600974 h 1078499"/>
                  <a:gd name="connsiteX163" fmla="*/ 954572 w 3024845"/>
                  <a:gd name="connsiteY163" fmla="*/ 514503 h 1078499"/>
                  <a:gd name="connsiteX164" fmla="*/ 958625 w 3024845"/>
                  <a:gd name="connsiteY164" fmla="*/ 482076 h 1078499"/>
                  <a:gd name="connsiteX165" fmla="*/ 997132 w 3024845"/>
                  <a:gd name="connsiteY165" fmla="*/ 482076 h 1078499"/>
                  <a:gd name="connsiteX166" fmla="*/ 997132 w 3024845"/>
                  <a:gd name="connsiteY166" fmla="*/ 514503 h 1078499"/>
                  <a:gd name="connsiteX167" fmla="*/ 997892 w 3024845"/>
                  <a:gd name="connsiteY167" fmla="*/ 514503 h 1078499"/>
                  <a:gd name="connsiteX168" fmla="*/ 1003212 w 3024845"/>
                  <a:gd name="connsiteY168" fmla="*/ 514503 h 1078499"/>
                  <a:gd name="connsiteX169" fmla="*/ 1003212 w 3024845"/>
                  <a:gd name="connsiteY169" fmla="*/ 432355 h 1078499"/>
                  <a:gd name="connsiteX170" fmla="*/ 1004986 w 3024845"/>
                  <a:gd name="connsiteY170" fmla="*/ 432355 h 1078499"/>
                  <a:gd name="connsiteX171" fmla="*/ 1017399 w 3024845"/>
                  <a:gd name="connsiteY171" fmla="*/ 432355 h 1078499"/>
                  <a:gd name="connsiteX172" fmla="*/ 1017399 w 3024845"/>
                  <a:gd name="connsiteY172" fmla="*/ 430464 h 1078499"/>
                  <a:gd name="connsiteX173" fmla="*/ 1017399 w 3024845"/>
                  <a:gd name="connsiteY173" fmla="*/ 417223 h 1078499"/>
                  <a:gd name="connsiteX174" fmla="*/ 1039693 w 3024845"/>
                  <a:gd name="connsiteY174" fmla="*/ 417223 h 1078499"/>
                  <a:gd name="connsiteX175" fmla="*/ 1039693 w 3024845"/>
                  <a:gd name="connsiteY175" fmla="*/ 416142 h 1078499"/>
                  <a:gd name="connsiteX176" fmla="*/ 1039693 w 3024845"/>
                  <a:gd name="connsiteY176" fmla="*/ 408576 h 1078499"/>
                  <a:gd name="connsiteX177" fmla="*/ 1041466 w 3024845"/>
                  <a:gd name="connsiteY177" fmla="*/ 408576 h 1078499"/>
                  <a:gd name="connsiteX178" fmla="*/ 1053880 w 3024845"/>
                  <a:gd name="connsiteY178" fmla="*/ 408576 h 1078499"/>
                  <a:gd name="connsiteX179" fmla="*/ 1053880 w 3024845"/>
                  <a:gd name="connsiteY179" fmla="*/ 409657 h 1078499"/>
                  <a:gd name="connsiteX180" fmla="*/ 1053880 w 3024845"/>
                  <a:gd name="connsiteY180" fmla="*/ 417223 h 1078499"/>
                  <a:gd name="connsiteX181" fmla="*/ 1054640 w 3024845"/>
                  <a:gd name="connsiteY181" fmla="*/ 417223 h 1078499"/>
                  <a:gd name="connsiteX182" fmla="*/ 1059960 w 3024845"/>
                  <a:gd name="connsiteY182" fmla="*/ 417223 h 1078499"/>
                  <a:gd name="connsiteX183" fmla="*/ 1070093 w 3024845"/>
                  <a:gd name="connsiteY183" fmla="*/ 412899 h 1078499"/>
                  <a:gd name="connsiteX184" fmla="*/ 1074146 w 3024845"/>
                  <a:gd name="connsiteY184" fmla="*/ 416142 h 1078499"/>
                  <a:gd name="connsiteX185" fmla="*/ 1074146 w 3024845"/>
                  <a:gd name="connsiteY185" fmla="*/ 408576 h 1078499"/>
                  <a:gd name="connsiteX186" fmla="*/ 1076426 w 3024845"/>
                  <a:gd name="connsiteY186" fmla="*/ 408576 h 1078499"/>
                  <a:gd name="connsiteX187" fmla="*/ 1092387 w 3024845"/>
                  <a:gd name="connsiteY187" fmla="*/ 408576 h 1078499"/>
                  <a:gd name="connsiteX188" fmla="*/ 1092387 w 3024845"/>
                  <a:gd name="connsiteY188" fmla="*/ 409657 h 1078499"/>
                  <a:gd name="connsiteX189" fmla="*/ 1092387 w 3024845"/>
                  <a:gd name="connsiteY189" fmla="*/ 417223 h 1078499"/>
                  <a:gd name="connsiteX190" fmla="*/ 1122787 w 3024845"/>
                  <a:gd name="connsiteY190" fmla="*/ 417223 h 1078499"/>
                  <a:gd name="connsiteX191" fmla="*/ 1122787 w 3024845"/>
                  <a:gd name="connsiteY191" fmla="*/ 418844 h 1078499"/>
                  <a:gd name="connsiteX192" fmla="*/ 1122787 w 3024845"/>
                  <a:gd name="connsiteY192" fmla="*/ 430194 h 1078499"/>
                  <a:gd name="connsiteX193" fmla="*/ 1149134 w 3024845"/>
                  <a:gd name="connsiteY193" fmla="*/ 430194 h 1078499"/>
                  <a:gd name="connsiteX194" fmla="*/ 1149134 w 3024845"/>
                  <a:gd name="connsiteY194" fmla="*/ 460458 h 1078499"/>
                  <a:gd name="connsiteX195" fmla="*/ 1149894 w 3024845"/>
                  <a:gd name="connsiteY195" fmla="*/ 460458 h 1078499"/>
                  <a:gd name="connsiteX196" fmla="*/ 1155214 w 3024845"/>
                  <a:gd name="connsiteY196" fmla="*/ 460458 h 1078499"/>
                  <a:gd name="connsiteX197" fmla="*/ 1155214 w 3024845"/>
                  <a:gd name="connsiteY197" fmla="*/ 461539 h 1078499"/>
                  <a:gd name="connsiteX198" fmla="*/ 1155214 w 3024845"/>
                  <a:gd name="connsiteY198" fmla="*/ 469106 h 1078499"/>
                  <a:gd name="connsiteX199" fmla="*/ 1159268 w 3024845"/>
                  <a:gd name="connsiteY199" fmla="*/ 499370 h 1078499"/>
                  <a:gd name="connsiteX200" fmla="*/ 1160028 w 3024845"/>
                  <a:gd name="connsiteY200" fmla="*/ 499370 h 1078499"/>
                  <a:gd name="connsiteX201" fmla="*/ 1165348 w 3024845"/>
                  <a:gd name="connsiteY201" fmla="*/ 499370 h 1078499"/>
                  <a:gd name="connsiteX202" fmla="*/ 1165348 w 3024845"/>
                  <a:gd name="connsiteY202" fmla="*/ 500181 h 1078499"/>
                  <a:gd name="connsiteX203" fmla="*/ 1165348 w 3024845"/>
                  <a:gd name="connsiteY203" fmla="*/ 505856 h 1078499"/>
                  <a:gd name="connsiteX204" fmla="*/ 1166361 w 3024845"/>
                  <a:gd name="connsiteY204" fmla="*/ 505856 h 1078499"/>
                  <a:gd name="connsiteX205" fmla="*/ 1173454 w 3024845"/>
                  <a:gd name="connsiteY205" fmla="*/ 505856 h 1078499"/>
                  <a:gd name="connsiteX206" fmla="*/ 1173454 w 3024845"/>
                  <a:gd name="connsiteY206" fmla="*/ 536121 h 1078499"/>
                  <a:gd name="connsiteX207" fmla="*/ 1175481 w 3024845"/>
                  <a:gd name="connsiteY207" fmla="*/ 536121 h 1078499"/>
                  <a:gd name="connsiteX208" fmla="*/ 1189668 w 3024845"/>
                  <a:gd name="connsiteY208" fmla="*/ 536121 h 1078499"/>
                  <a:gd name="connsiteX209" fmla="*/ 1189668 w 3024845"/>
                  <a:gd name="connsiteY209" fmla="*/ 559900 h 1078499"/>
                  <a:gd name="connsiteX210" fmla="*/ 1191695 w 3024845"/>
                  <a:gd name="connsiteY210" fmla="*/ 561521 h 1078499"/>
                  <a:gd name="connsiteX211" fmla="*/ 1191695 w 3024845"/>
                  <a:gd name="connsiteY211" fmla="*/ 572871 h 1078499"/>
                  <a:gd name="connsiteX212" fmla="*/ 1192455 w 3024845"/>
                  <a:gd name="connsiteY212" fmla="*/ 572871 h 1078499"/>
                  <a:gd name="connsiteX213" fmla="*/ 1197775 w 3024845"/>
                  <a:gd name="connsiteY213" fmla="*/ 572871 h 1078499"/>
                  <a:gd name="connsiteX214" fmla="*/ 1197775 w 3024845"/>
                  <a:gd name="connsiteY214" fmla="*/ 596650 h 1078499"/>
                  <a:gd name="connsiteX215" fmla="*/ 1199041 w 3024845"/>
                  <a:gd name="connsiteY215" fmla="*/ 596650 h 1078499"/>
                  <a:gd name="connsiteX216" fmla="*/ 1207908 w 3024845"/>
                  <a:gd name="connsiteY216" fmla="*/ 596650 h 1078499"/>
                  <a:gd name="connsiteX217" fmla="*/ 1209935 w 3024845"/>
                  <a:gd name="connsiteY217" fmla="*/ 600704 h 1078499"/>
                  <a:gd name="connsiteX218" fmla="*/ 1209935 w 3024845"/>
                  <a:gd name="connsiteY218" fmla="*/ 613945 h 1078499"/>
                  <a:gd name="connsiteX219" fmla="*/ 1211455 w 3024845"/>
                  <a:gd name="connsiteY219" fmla="*/ 612053 h 1078499"/>
                  <a:gd name="connsiteX220" fmla="*/ 1222095 w 3024845"/>
                  <a:gd name="connsiteY220" fmla="*/ 598812 h 1078499"/>
                  <a:gd name="connsiteX221" fmla="*/ 1250469 w 3024845"/>
                  <a:gd name="connsiteY221" fmla="*/ 598812 h 1078499"/>
                  <a:gd name="connsiteX222" fmla="*/ 1250469 w 3024845"/>
                  <a:gd name="connsiteY222" fmla="*/ 685283 h 1078499"/>
                  <a:gd name="connsiteX223" fmla="*/ 1251229 w 3024845"/>
                  <a:gd name="connsiteY223" fmla="*/ 685283 h 1078499"/>
                  <a:gd name="connsiteX224" fmla="*/ 1256549 w 3024845"/>
                  <a:gd name="connsiteY224" fmla="*/ 685283 h 1078499"/>
                  <a:gd name="connsiteX225" fmla="*/ 1257309 w 3024845"/>
                  <a:gd name="connsiteY225" fmla="*/ 683932 h 1078499"/>
                  <a:gd name="connsiteX226" fmla="*/ 1262629 w 3024845"/>
                  <a:gd name="connsiteY226" fmla="*/ 674474 h 1078499"/>
                  <a:gd name="connsiteX227" fmla="*/ 1262629 w 3024845"/>
                  <a:gd name="connsiteY227" fmla="*/ 676366 h 1078499"/>
                  <a:gd name="connsiteX228" fmla="*/ 1262629 w 3024845"/>
                  <a:gd name="connsiteY228" fmla="*/ 689607 h 1078499"/>
                  <a:gd name="connsiteX229" fmla="*/ 1266682 w 3024845"/>
                  <a:gd name="connsiteY229" fmla="*/ 644210 h 1078499"/>
                  <a:gd name="connsiteX230" fmla="*/ 1267442 w 3024845"/>
                  <a:gd name="connsiteY230" fmla="*/ 644210 h 1078499"/>
                  <a:gd name="connsiteX231" fmla="*/ 1272762 w 3024845"/>
                  <a:gd name="connsiteY231" fmla="*/ 644210 h 1078499"/>
                  <a:gd name="connsiteX232" fmla="*/ 1272762 w 3024845"/>
                  <a:gd name="connsiteY232" fmla="*/ 579356 h 1078499"/>
                  <a:gd name="connsiteX233" fmla="*/ 1273776 w 3024845"/>
                  <a:gd name="connsiteY233" fmla="*/ 579356 h 1078499"/>
                  <a:gd name="connsiteX234" fmla="*/ 1280869 w 3024845"/>
                  <a:gd name="connsiteY234" fmla="*/ 579356 h 1078499"/>
                  <a:gd name="connsiteX235" fmla="*/ 1293029 w 3024845"/>
                  <a:gd name="connsiteY235" fmla="*/ 536121 h 1078499"/>
                  <a:gd name="connsiteX236" fmla="*/ 1294296 w 3024845"/>
                  <a:gd name="connsiteY236" fmla="*/ 536121 h 1078499"/>
                  <a:gd name="connsiteX237" fmla="*/ 1303163 w 3024845"/>
                  <a:gd name="connsiteY237" fmla="*/ 536121 h 1078499"/>
                  <a:gd name="connsiteX238" fmla="*/ 1313296 w 3024845"/>
                  <a:gd name="connsiteY238" fmla="*/ 579356 h 1078499"/>
                  <a:gd name="connsiteX239" fmla="*/ 1314309 w 3024845"/>
                  <a:gd name="connsiteY239" fmla="*/ 579356 h 1078499"/>
                  <a:gd name="connsiteX240" fmla="*/ 1321403 w 3024845"/>
                  <a:gd name="connsiteY240" fmla="*/ 579356 h 1078499"/>
                  <a:gd name="connsiteX241" fmla="*/ 1321403 w 3024845"/>
                  <a:gd name="connsiteY241" fmla="*/ 618268 h 1078499"/>
                  <a:gd name="connsiteX242" fmla="*/ 1323176 w 3024845"/>
                  <a:gd name="connsiteY242" fmla="*/ 618268 h 1078499"/>
                  <a:gd name="connsiteX243" fmla="*/ 1335590 w 3024845"/>
                  <a:gd name="connsiteY243" fmla="*/ 618268 h 1078499"/>
                  <a:gd name="connsiteX244" fmla="*/ 1335590 w 3024845"/>
                  <a:gd name="connsiteY244" fmla="*/ 620430 h 1078499"/>
                  <a:gd name="connsiteX245" fmla="*/ 1335590 w 3024845"/>
                  <a:gd name="connsiteY245" fmla="*/ 635562 h 1078499"/>
                  <a:gd name="connsiteX246" fmla="*/ 1339643 w 3024845"/>
                  <a:gd name="connsiteY246" fmla="*/ 633401 h 1078499"/>
                  <a:gd name="connsiteX247" fmla="*/ 1339643 w 3024845"/>
                  <a:gd name="connsiteY247" fmla="*/ 618268 h 1078499"/>
                  <a:gd name="connsiteX248" fmla="*/ 1341163 w 3024845"/>
                  <a:gd name="connsiteY248" fmla="*/ 618268 h 1078499"/>
                  <a:gd name="connsiteX249" fmla="*/ 1351803 w 3024845"/>
                  <a:gd name="connsiteY249" fmla="*/ 618268 h 1078499"/>
                  <a:gd name="connsiteX250" fmla="*/ 1351803 w 3024845"/>
                  <a:gd name="connsiteY250" fmla="*/ 619889 h 1078499"/>
                  <a:gd name="connsiteX251" fmla="*/ 1351803 w 3024845"/>
                  <a:gd name="connsiteY251" fmla="*/ 631239 h 1078499"/>
                  <a:gd name="connsiteX252" fmla="*/ 1382204 w 3024845"/>
                  <a:gd name="connsiteY252" fmla="*/ 631239 h 1078499"/>
                  <a:gd name="connsiteX253" fmla="*/ 1382204 w 3024845"/>
                  <a:gd name="connsiteY253" fmla="*/ 594489 h 1078499"/>
                  <a:gd name="connsiteX254" fmla="*/ 1383470 w 3024845"/>
                  <a:gd name="connsiteY254" fmla="*/ 594489 h 1078499"/>
                  <a:gd name="connsiteX255" fmla="*/ 1392337 w 3024845"/>
                  <a:gd name="connsiteY255" fmla="*/ 594489 h 1078499"/>
                  <a:gd name="connsiteX256" fmla="*/ 1392337 w 3024845"/>
                  <a:gd name="connsiteY256" fmla="*/ 616106 h 1078499"/>
                  <a:gd name="connsiteX257" fmla="*/ 1394364 w 3024845"/>
                  <a:gd name="connsiteY257" fmla="*/ 583680 h 1078499"/>
                  <a:gd name="connsiteX258" fmla="*/ 1416657 w 3024845"/>
                  <a:gd name="connsiteY258" fmla="*/ 583680 h 1078499"/>
                  <a:gd name="connsiteX259" fmla="*/ 1416657 w 3024845"/>
                  <a:gd name="connsiteY259" fmla="*/ 582058 h 1078499"/>
                  <a:gd name="connsiteX260" fmla="*/ 1416657 w 3024845"/>
                  <a:gd name="connsiteY260" fmla="*/ 570709 h 1078499"/>
                  <a:gd name="connsiteX261" fmla="*/ 1417417 w 3024845"/>
                  <a:gd name="connsiteY261" fmla="*/ 570709 h 1078499"/>
                  <a:gd name="connsiteX262" fmla="*/ 1422737 w 3024845"/>
                  <a:gd name="connsiteY262" fmla="*/ 570709 h 1078499"/>
                  <a:gd name="connsiteX263" fmla="*/ 1422737 w 3024845"/>
                  <a:gd name="connsiteY263" fmla="*/ 568818 h 1078499"/>
                  <a:gd name="connsiteX264" fmla="*/ 1422737 w 3024845"/>
                  <a:gd name="connsiteY264" fmla="*/ 555577 h 1078499"/>
                  <a:gd name="connsiteX265" fmla="*/ 1426791 w 3024845"/>
                  <a:gd name="connsiteY265" fmla="*/ 562062 h 1078499"/>
                  <a:gd name="connsiteX266" fmla="*/ 1429071 w 3024845"/>
                  <a:gd name="connsiteY266" fmla="*/ 562062 h 1078499"/>
                  <a:gd name="connsiteX267" fmla="*/ 1445031 w 3024845"/>
                  <a:gd name="connsiteY267" fmla="*/ 562062 h 1078499"/>
                  <a:gd name="connsiteX268" fmla="*/ 1445031 w 3024845"/>
                  <a:gd name="connsiteY268" fmla="*/ 561251 h 1078499"/>
                  <a:gd name="connsiteX269" fmla="*/ 1445031 w 3024845"/>
                  <a:gd name="connsiteY269" fmla="*/ 555577 h 1078499"/>
                  <a:gd name="connsiteX270" fmla="*/ 1445791 w 3024845"/>
                  <a:gd name="connsiteY270" fmla="*/ 555577 h 1078499"/>
                  <a:gd name="connsiteX271" fmla="*/ 1451111 w 3024845"/>
                  <a:gd name="connsiteY271" fmla="*/ 555577 h 1078499"/>
                  <a:gd name="connsiteX272" fmla="*/ 1451111 w 3024845"/>
                  <a:gd name="connsiteY272" fmla="*/ 556928 h 1078499"/>
                  <a:gd name="connsiteX273" fmla="*/ 1451111 w 3024845"/>
                  <a:gd name="connsiteY273" fmla="*/ 566386 h 1078499"/>
                  <a:gd name="connsiteX274" fmla="*/ 1489618 w 3024845"/>
                  <a:gd name="connsiteY274" fmla="*/ 566386 h 1078499"/>
                  <a:gd name="connsiteX275" fmla="*/ 1489618 w 3024845"/>
                  <a:gd name="connsiteY275" fmla="*/ 704739 h 1078499"/>
                  <a:gd name="connsiteX276" fmla="*/ 1491138 w 3024845"/>
                  <a:gd name="connsiteY276" fmla="*/ 704739 h 1078499"/>
                  <a:gd name="connsiteX277" fmla="*/ 1501778 w 3024845"/>
                  <a:gd name="connsiteY277" fmla="*/ 704739 h 1078499"/>
                  <a:gd name="connsiteX278" fmla="*/ 1501778 w 3024845"/>
                  <a:gd name="connsiteY278" fmla="*/ 691769 h 1078499"/>
                  <a:gd name="connsiteX279" fmla="*/ 1505832 w 3024845"/>
                  <a:gd name="connsiteY279" fmla="*/ 691769 h 1078499"/>
                  <a:gd name="connsiteX280" fmla="*/ 1505832 w 3024845"/>
                  <a:gd name="connsiteY280" fmla="*/ 704739 h 1078499"/>
                  <a:gd name="connsiteX281" fmla="*/ 1536232 w 3024845"/>
                  <a:gd name="connsiteY281" fmla="*/ 704739 h 1078499"/>
                  <a:gd name="connsiteX282" fmla="*/ 1536232 w 3024845"/>
                  <a:gd name="connsiteY282" fmla="*/ 674474 h 1078499"/>
                  <a:gd name="connsiteX283" fmla="*/ 1548392 w 3024845"/>
                  <a:gd name="connsiteY283" fmla="*/ 674474 h 1078499"/>
                  <a:gd name="connsiteX284" fmla="*/ 1560552 w 3024845"/>
                  <a:gd name="connsiteY284" fmla="*/ 672313 h 1078499"/>
                  <a:gd name="connsiteX285" fmla="*/ 1564606 w 3024845"/>
                  <a:gd name="connsiteY285" fmla="*/ 674474 h 1078499"/>
                  <a:gd name="connsiteX286" fmla="*/ 1574739 w 3024845"/>
                  <a:gd name="connsiteY286" fmla="*/ 674474 h 1078499"/>
                  <a:gd name="connsiteX287" fmla="*/ 1574739 w 3024845"/>
                  <a:gd name="connsiteY287" fmla="*/ 704739 h 1078499"/>
                  <a:gd name="connsiteX288" fmla="*/ 1582846 w 3024845"/>
                  <a:gd name="connsiteY288" fmla="*/ 704739 h 1078499"/>
                  <a:gd name="connsiteX289" fmla="*/ 1582846 w 3024845"/>
                  <a:gd name="connsiteY289" fmla="*/ 722034 h 1078499"/>
                  <a:gd name="connsiteX290" fmla="*/ 1592182 w 3024845"/>
                  <a:gd name="connsiteY290" fmla="*/ 722939 h 1078499"/>
                  <a:gd name="connsiteX291" fmla="*/ 1605140 w 3024845"/>
                  <a:gd name="connsiteY291" fmla="*/ 722939 h 1078499"/>
                  <a:gd name="connsiteX292" fmla="*/ 1605140 w 3024845"/>
                  <a:gd name="connsiteY292" fmla="*/ 706901 h 1078499"/>
                  <a:gd name="connsiteX293" fmla="*/ 1673096 w 3024845"/>
                  <a:gd name="connsiteY293" fmla="*/ 706901 h 1078499"/>
                  <a:gd name="connsiteX294" fmla="*/ 1673096 w 3024845"/>
                  <a:gd name="connsiteY294" fmla="*/ 621648 h 1078499"/>
                  <a:gd name="connsiteX295" fmla="*/ 1745104 w 3024845"/>
                  <a:gd name="connsiteY295" fmla="*/ 621648 h 1078499"/>
                  <a:gd name="connsiteX296" fmla="*/ 1745104 w 3024845"/>
                  <a:gd name="connsiteY296" fmla="*/ 700416 h 1078499"/>
                  <a:gd name="connsiteX297" fmla="*/ 1747008 w 3024845"/>
                  <a:gd name="connsiteY297" fmla="*/ 700416 h 1078499"/>
                  <a:gd name="connsiteX298" fmla="*/ 1748250 w 3024845"/>
                  <a:gd name="connsiteY298" fmla="*/ 722939 h 1078499"/>
                  <a:gd name="connsiteX299" fmla="*/ 1757926 w 3024845"/>
                  <a:gd name="connsiteY299" fmla="*/ 722939 h 1078499"/>
                  <a:gd name="connsiteX300" fmla="*/ 1759168 w 3024845"/>
                  <a:gd name="connsiteY300" fmla="*/ 700416 h 1078499"/>
                  <a:gd name="connsiteX301" fmla="*/ 1765248 w 3024845"/>
                  <a:gd name="connsiteY301" fmla="*/ 700416 h 1078499"/>
                  <a:gd name="connsiteX302" fmla="*/ 1766490 w 3024845"/>
                  <a:gd name="connsiteY302" fmla="*/ 722939 h 1078499"/>
                  <a:gd name="connsiteX303" fmla="*/ 1817112 w 3024845"/>
                  <a:gd name="connsiteY303" fmla="*/ 722939 h 1078499"/>
                  <a:gd name="connsiteX304" fmla="*/ 1817112 w 3024845"/>
                  <a:gd name="connsiteY304" fmla="*/ 559911 h 1078499"/>
                  <a:gd name="connsiteX305" fmla="*/ 2014439 w 3024845"/>
                  <a:gd name="connsiteY305" fmla="*/ 559911 h 1078499"/>
                  <a:gd name="connsiteX306" fmla="*/ 2014439 w 3024845"/>
                  <a:gd name="connsiteY306" fmla="*/ 722939 h 1078499"/>
                  <a:gd name="connsiteX307" fmla="*/ 2033136 w 3024845"/>
                  <a:gd name="connsiteY307" fmla="*/ 722939 h 1078499"/>
                  <a:gd name="connsiteX308" fmla="*/ 2033136 w 3024845"/>
                  <a:gd name="connsiteY308" fmla="*/ 640246 h 1078499"/>
                  <a:gd name="connsiteX309" fmla="*/ 2128256 w 3024845"/>
                  <a:gd name="connsiteY309" fmla="*/ 640246 h 1078499"/>
                  <a:gd name="connsiteX310" fmla="*/ 2140186 w 3024845"/>
                  <a:gd name="connsiteY310" fmla="*/ 322105 h 1078499"/>
                  <a:gd name="connsiteX311" fmla="*/ 2128026 w 3024845"/>
                  <a:gd name="connsiteY311" fmla="*/ 300487 h 1078499"/>
                  <a:gd name="connsiteX312" fmla="*/ 2121946 w 3024845"/>
                  <a:gd name="connsiteY312" fmla="*/ 296163 h 1078499"/>
                  <a:gd name="connsiteX313" fmla="*/ 2130053 w 3024845"/>
                  <a:gd name="connsiteY313" fmla="*/ 272384 h 1078499"/>
                  <a:gd name="connsiteX314" fmla="*/ 2130053 w 3024845"/>
                  <a:gd name="connsiteY314" fmla="*/ 255090 h 1078499"/>
                  <a:gd name="connsiteX315" fmla="*/ 2144240 w 3024845"/>
                  <a:gd name="connsiteY315" fmla="*/ 255090 h 1078499"/>
                  <a:gd name="connsiteX316" fmla="*/ 2144240 w 3024845"/>
                  <a:gd name="connsiteY316" fmla="*/ 233472 h 1078499"/>
                  <a:gd name="connsiteX317" fmla="*/ 2146266 w 3024845"/>
                  <a:gd name="connsiteY317" fmla="*/ 229148 h 1078499"/>
                  <a:gd name="connsiteX318" fmla="*/ 2146266 w 3024845"/>
                  <a:gd name="connsiteY318" fmla="*/ 151324 h 1078499"/>
                  <a:gd name="connsiteX319" fmla="*/ 2144240 w 3024845"/>
                  <a:gd name="connsiteY319" fmla="*/ 144839 h 1078499"/>
                  <a:gd name="connsiteX320" fmla="*/ 2150320 w 3024845"/>
                  <a:gd name="connsiteY320" fmla="*/ 138353 h 1078499"/>
                  <a:gd name="connsiteX321" fmla="*/ 2150320 w 3024845"/>
                  <a:gd name="connsiteY321" fmla="*/ 79985 h 1078499"/>
                  <a:gd name="connsiteX322" fmla="*/ 2152346 w 3024845"/>
                  <a:gd name="connsiteY322" fmla="*/ 75662 h 1078499"/>
                  <a:gd name="connsiteX323" fmla="*/ 2152346 w 3024845"/>
                  <a:gd name="connsiteY323" fmla="*/ 19456 h 1078499"/>
                  <a:gd name="connsiteX324" fmla="*/ 2154373 w 3024845"/>
                  <a:gd name="connsiteY324" fmla="*/ 0 h 1078499"/>
                  <a:gd name="connsiteX325" fmla="*/ 2160453 w 3024845"/>
                  <a:gd name="connsiteY325" fmla="*/ 75662 h 1078499"/>
                  <a:gd name="connsiteX326" fmla="*/ 2162480 w 3024845"/>
                  <a:gd name="connsiteY326" fmla="*/ 138353 h 1078499"/>
                  <a:gd name="connsiteX327" fmla="*/ 2168560 w 3024845"/>
                  <a:gd name="connsiteY327" fmla="*/ 144839 h 1078499"/>
                  <a:gd name="connsiteX328" fmla="*/ 2166533 w 3024845"/>
                  <a:gd name="connsiteY328" fmla="*/ 151324 h 1078499"/>
                  <a:gd name="connsiteX329" fmla="*/ 2166533 w 3024845"/>
                  <a:gd name="connsiteY329" fmla="*/ 229148 h 1078499"/>
                  <a:gd name="connsiteX330" fmla="*/ 2168560 w 3024845"/>
                  <a:gd name="connsiteY330" fmla="*/ 233472 h 1078499"/>
                  <a:gd name="connsiteX331" fmla="*/ 2168560 w 3024845"/>
                  <a:gd name="connsiteY331" fmla="*/ 255090 h 1078499"/>
                  <a:gd name="connsiteX332" fmla="*/ 2182747 w 3024845"/>
                  <a:gd name="connsiteY332" fmla="*/ 255090 h 1078499"/>
                  <a:gd name="connsiteX333" fmla="*/ 2182747 w 3024845"/>
                  <a:gd name="connsiteY333" fmla="*/ 272384 h 1078499"/>
                  <a:gd name="connsiteX334" fmla="*/ 2190854 w 3024845"/>
                  <a:gd name="connsiteY334" fmla="*/ 296163 h 1078499"/>
                  <a:gd name="connsiteX335" fmla="*/ 2184774 w 3024845"/>
                  <a:gd name="connsiteY335" fmla="*/ 300487 h 1078499"/>
                  <a:gd name="connsiteX336" fmla="*/ 2172613 w 3024845"/>
                  <a:gd name="connsiteY336" fmla="*/ 322105 h 1078499"/>
                  <a:gd name="connsiteX337" fmla="*/ 2180720 w 3024845"/>
                  <a:gd name="connsiteY337" fmla="*/ 575033 h 1078499"/>
                  <a:gd name="connsiteX338" fmla="*/ 2245574 w 3024845"/>
                  <a:gd name="connsiteY338" fmla="*/ 575033 h 1078499"/>
                  <a:gd name="connsiteX339" fmla="*/ 2245574 w 3024845"/>
                  <a:gd name="connsiteY339" fmla="*/ 650695 h 1078499"/>
                  <a:gd name="connsiteX340" fmla="*/ 2253681 w 3024845"/>
                  <a:gd name="connsiteY340" fmla="*/ 650695 h 1078499"/>
                  <a:gd name="connsiteX341" fmla="*/ 2255708 w 3024845"/>
                  <a:gd name="connsiteY341" fmla="*/ 644210 h 1078499"/>
                  <a:gd name="connsiteX342" fmla="*/ 2261788 w 3024845"/>
                  <a:gd name="connsiteY342" fmla="*/ 644210 h 1078499"/>
                  <a:gd name="connsiteX343" fmla="*/ 2263815 w 3024845"/>
                  <a:gd name="connsiteY343" fmla="*/ 652857 h 1078499"/>
                  <a:gd name="connsiteX344" fmla="*/ 2275975 w 3024845"/>
                  <a:gd name="connsiteY344" fmla="*/ 652857 h 1078499"/>
                  <a:gd name="connsiteX345" fmla="*/ 2275975 w 3024845"/>
                  <a:gd name="connsiteY345" fmla="*/ 646371 h 1078499"/>
                  <a:gd name="connsiteX346" fmla="*/ 2298268 w 3024845"/>
                  <a:gd name="connsiteY346" fmla="*/ 646371 h 1078499"/>
                  <a:gd name="connsiteX347" fmla="*/ 2298268 w 3024845"/>
                  <a:gd name="connsiteY347" fmla="*/ 652857 h 1078499"/>
                  <a:gd name="connsiteX348" fmla="*/ 2318535 w 3024845"/>
                  <a:gd name="connsiteY348" fmla="*/ 652857 h 1078499"/>
                  <a:gd name="connsiteX349" fmla="*/ 2318535 w 3024845"/>
                  <a:gd name="connsiteY349" fmla="*/ 698254 h 1078499"/>
                  <a:gd name="connsiteX350" fmla="*/ 2332722 w 3024845"/>
                  <a:gd name="connsiteY350" fmla="*/ 698254 h 1078499"/>
                  <a:gd name="connsiteX351" fmla="*/ 2332722 w 3024845"/>
                  <a:gd name="connsiteY351" fmla="*/ 685283 h 1078499"/>
                  <a:gd name="connsiteX352" fmla="*/ 2348936 w 3024845"/>
                  <a:gd name="connsiteY352" fmla="*/ 685283 h 1078499"/>
                  <a:gd name="connsiteX353" fmla="*/ 2348936 w 3024845"/>
                  <a:gd name="connsiteY353" fmla="*/ 505856 h 1078499"/>
                  <a:gd name="connsiteX354" fmla="*/ 2355016 w 3024845"/>
                  <a:gd name="connsiteY354" fmla="*/ 499370 h 1078499"/>
                  <a:gd name="connsiteX355" fmla="*/ 2427977 w 3024845"/>
                  <a:gd name="connsiteY355" fmla="*/ 499370 h 1078499"/>
                  <a:gd name="connsiteX356" fmla="*/ 2427977 w 3024845"/>
                  <a:gd name="connsiteY356" fmla="*/ 508018 h 1078499"/>
                  <a:gd name="connsiteX357" fmla="*/ 2438110 w 3024845"/>
                  <a:gd name="connsiteY357" fmla="*/ 508018 h 1078499"/>
                  <a:gd name="connsiteX358" fmla="*/ 2438110 w 3024845"/>
                  <a:gd name="connsiteY358" fmla="*/ 622592 h 1078499"/>
                  <a:gd name="connsiteX359" fmla="*/ 2460404 w 3024845"/>
                  <a:gd name="connsiteY359" fmla="*/ 622592 h 1078499"/>
                  <a:gd name="connsiteX360" fmla="*/ 2460404 w 3024845"/>
                  <a:gd name="connsiteY360" fmla="*/ 555577 h 1078499"/>
                  <a:gd name="connsiteX361" fmla="*/ 2486751 w 3024845"/>
                  <a:gd name="connsiteY361" fmla="*/ 555577 h 1078499"/>
                  <a:gd name="connsiteX362" fmla="*/ 2490804 w 3024845"/>
                  <a:gd name="connsiteY362" fmla="*/ 551253 h 1078499"/>
                  <a:gd name="connsiteX363" fmla="*/ 2498911 w 3024845"/>
                  <a:gd name="connsiteY363" fmla="*/ 551253 h 1078499"/>
                  <a:gd name="connsiteX364" fmla="*/ 2502964 w 3024845"/>
                  <a:gd name="connsiteY364" fmla="*/ 555577 h 1078499"/>
                  <a:gd name="connsiteX365" fmla="*/ 2525258 w 3024845"/>
                  <a:gd name="connsiteY365" fmla="*/ 555577 h 1078499"/>
                  <a:gd name="connsiteX366" fmla="*/ 2525258 w 3024845"/>
                  <a:gd name="connsiteY366" fmla="*/ 438841 h 1078499"/>
                  <a:gd name="connsiteX367" fmla="*/ 2582005 w 3024845"/>
                  <a:gd name="connsiteY367" fmla="*/ 428032 h 1078499"/>
                  <a:gd name="connsiteX368" fmla="*/ 2582005 w 3024845"/>
                  <a:gd name="connsiteY368" fmla="*/ 429113 h 1078499"/>
                  <a:gd name="connsiteX369" fmla="*/ 2582005 w 3024845"/>
                  <a:gd name="connsiteY369" fmla="*/ 436679 h 1078499"/>
                  <a:gd name="connsiteX370" fmla="*/ 2608352 w 3024845"/>
                  <a:gd name="connsiteY370" fmla="*/ 436679 h 1078499"/>
                  <a:gd name="connsiteX371" fmla="*/ 2608352 w 3024845"/>
                  <a:gd name="connsiteY371" fmla="*/ 691769 h 1078499"/>
                  <a:gd name="connsiteX372" fmla="*/ 2630646 w 3024845"/>
                  <a:gd name="connsiteY372" fmla="*/ 691769 h 1078499"/>
                  <a:gd name="connsiteX373" fmla="*/ 2630646 w 3024845"/>
                  <a:gd name="connsiteY373" fmla="*/ 687445 h 1078499"/>
                  <a:gd name="connsiteX374" fmla="*/ 2642806 w 3024845"/>
                  <a:gd name="connsiteY374" fmla="*/ 687445 h 1078499"/>
                  <a:gd name="connsiteX375" fmla="*/ 2642806 w 3024845"/>
                  <a:gd name="connsiteY375" fmla="*/ 691769 h 1078499"/>
                  <a:gd name="connsiteX376" fmla="*/ 2667126 w 3024845"/>
                  <a:gd name="connsiteY376" fmla="*/ 691769 h 1078499"/>
                  <a:gd name="connsiteX377" fmla="*/ 2667126 w 3024845"/>
                  <a:gd name="connsiteY377" fmla="*/ 678798 h 1078499"/>
                  <a:gd name="connsiteX378" fmla="*/ 2695500 w 3024845"/>
                  <a:gd name="connsiteY378" fmla="*/ 678798 h 1078499"/>
                  <a:gd name="connsiteX379" fmla="*/ 2707660 w 3024845"/>
                  <a:gd name="connsiteY379" fmla="*/ 674474 h 1078499"/>
                  <a:gd name="connsiteX380" fmla="*/ 2727927 w 3024845"/>
                  <a:gd name="connsiteY380" fmla="*/ 678798 h 1078499"/>
                  <a:gd name="connsiteX381" fmla="*/ 2727927 w 3024845"/>
                  <a:gd name="connsiteY381" fmla="*/ 661504 h 1078499"/>
                  <a:gd name="connsiteX382" fmla="*/ 2736034 w 3024845"/>
                  <a:gd name="connsiteY382" fmla="*/ 661504 h 1078499"/>
                  <a:gd name="connsiteX383" fmla="*/ 2736034 w 3024845"/>
                  <a:gd name="connsiteY383" fmla="*/ 648533 h 1078499"/>
                  <a:gd name="connsiteX384" fmla="*/ 2792781 w 3024845"/>
                  <a:gd name="connsiteY384" fmla="*/ 648533 h 1078499"/>
                  <a:gd name="connsiteX385" fmla="*/ 2792781 w 3024845"/>
                  <a:gd name="connsiteY385" fmla="*/ 618268 h 1078499"/>
                  <a:gd name="connsiteX386" fmla="*/ 2811021 w 3024845"/>
                  <a:gd name="connsiteY386" fmla="*/ 618268 h 1078499"/>
                  <a:gd name="connsiteX387" fmla="*/ 2811021 w 3024845"/>
                  <a:gd name="connsiteY387" fmla="*/ 611783 h 1078499"/>
                  <a:gd name="connsiteX388" fmla="*/ 2823181 w 3024845"/>
                  <a:gd name="connsiteY388" fmla="*/ 611783 h 1078499"/>
                  <a:gd name="connsiteX389" fmla="*/ 2823181 w 3024845"/>
                  <a:gd name="connsiteY389" fmla="*/ 618268 h 1078499"/>
                  <a:gd name="connsiteX390" fmla="*/ 2839395 w 3024845"/>
                  <a:gd name="connsiteY390" fmla="*/ 618268 h 1078499"/>
                  <a:gd name="connsiteX391" fmla="*/ 2839395 w 3024845"/>
                  <a:gd name="connsiteY391" fmla="*/ 667989 h 1078499"/>
                  <a:gd name="connsiteX392" fmla="*/ 2871822 w 3024845"/>
                  <a:gd name="connsiteY392" fmla="*/ 667989 h 1078499"/>
                  <a:gd name="connsiteX393" fmla="*/ 2871822 w 3024845"/>
                  <a:gd name="connsiteY393" fmla="*/ 642048 h 1078499"/>
                  <a:gd name="connsiteX394" fmla="*/ 2910329 w 3024845"/>
                  <a:gd name="connsiteY394" fmla="*/ 642048 h 1078499"/>
                  <a:gd name="connsiteX395" fmla="*/ 2910329 w 3024845"/>
                  <a:gd name="connsiteY395" fmla="*/ 611783 h 1078499"/>
                  <a:gd name="connsiteX396" fmla="*/ 2958970 w 3024845"/>
                  <a:gd name="connsiteY396" fmla="*/ 611783 h 1078499"/>
                  <a:gd name="connsiteX397" fmla="*/ 2958970 w 3024845"/>
                  <a:gd name="connsiteY397" fmla="*/ 722939 h 1078499"/>
                  <a:gd name="connsiteX398" fmla="*/ 2958970 w 3024845"/>
                  <a:gd name="connsiteY398" fmla="*/ 736718 h 1078499"/>
                  <a:gd name="connsiteX399" fmla="*/ 3024845 w 3024845"/>
                  <a:gd name="connsiteY399" fmla="*/ 736718 h 1078499"/>
                  <a:gd name="connsiteX400" fmla="*/ 3024845 w 3024845"/>
                  <a:gd name="connsiteY400" fmla="*/ 1078499 h 1078499"/>
                  <a:gd name="connsiteX401" fmla="*/ 2054 w 3024845"/>
                  <a:gd name="connsiteY401" fmla="*/ 1076166 h 1078499"/>
                  <a:gd name="connsiteX402" fmla="*/ 0 w 3024845"/>
                  <a:gd name="connsiteY402" fmla="*/ 642048 h 1078499"/>
                  <a:gd name="connsiteX403" fmla="*/ 20267 w 3024845"/>
                  <a:gd name="connsiteY403" fmla="*/ 642048 h 1078499"/>
                  <a:gd name="connsiteX404" fmla="*/ 20774 w 3024845"/>
                  <a:gd name="connsiteY404" fmla="*/ 640967 h 1078499"/>
                  <a:gd name="connsiteX405" fmla="*/ 24320 w 3024845"/>
                  <a:gd name="connsiteY405" fmla="*/ 633401 h 1078499"/>
                  <a:gd name="connsiteX406" fmla="*/ 26094 w 3024845"/>
                  <a:gd name="connsiteY406" fmla="*/ 633671 h 1078499"/>
                  <a:gd name="connsiteX407" fmla="*/ 38507 w 3024845"/>
                  <a:gd name="connsiteY407" fmla="*/ 635562 h 1078499"/>
                  <a:gd name="connsiteX408" fmla="*/ 39014 w 3024845"/>
                  <a:gd name="connsiteY408" fmla="*/ 636914 h 1078499"/>
                  <a:gd name="connsiteX409" fmla="*/ 42560 w 3024845"/>
                  <a:gd name="connsiteY409" fmla="*/ 646371 h 1078499"/>
                  <a:gd name="connsiteX410" fmla="*/ 68907 w 3024845"/>
                  <a:gd name="connsiteY410" fmla="*/ 648533 h 1078499"/>
                  <a:gd name="connsiteX411" fmla="*/ 68907 w 3024845"/>
                  <a:gd name="connsiteY411" fmla="*/ 525312 h 1078499"/>
                  <a:gd name="connsiteX412" fmla="*/ 70934 w 3024845"/>
                  <a:gd name="connsiteY412" fmla="*/ 525312 h 1078499"/>
                  <a:gd name="connsiteX413" fmla="*/ 85121 w 3024845"/>
                  <a:gd name="connsiteY413" fmla="*/ 525312 h 1078499"/>
                  <a:gd name="connsiteX414" fmla="*/ 85121 w 3024845"/>
                  <a:gd name="connsiteY414" fmla="*/ 389120 h 1078499"/>
                  <a:gd name="connsiteX415" fmla="*/ 86894 w 3024845"/>
                  <a:gd name="connsiteY415" fmla="*/ 389120 h 1078499"/>
                  <a:gd name="connsiteX416" fmla="*/ 99308 w 3024845"/>
                  <a:gd name="connsiteY416" fmla="*/ 389120 h 1078499"/>
                  <a:gd name="connsiteX417" fmla="*/ 99308 w 3024845"/>
                  <a:gd name="connsiteY417" fmla="*/ 274546 h 1078499"/>
                  <a:gd name="connsiteX418" fmla="*/ 103361 w 3024845"/>
                  <a:gd name="connsiteY418" fmla="*/ 246442 h 1078499"/>
                  <a:gd name="connsiteX419" fmla="*/ 105388 w 3024845"/>
                  <a:gd name="connsiteY419" fmla="*/ 246442 h 1078499"/>
                  <a:gd name="connsiteX420" fmla="*/ 119575 w 3024845"/>
                  <a:gd name="connsiteY420" fmla="*/ 246442 h 1078499"/>
                  <a:gd name="connsiteX0" fmla="*/ 119575 w 3024845"/>
                  <a:gd name="connsiteY0" fmla="*/ 246442 h 1078499"/>
                  <a:gd name="connsiteX1" fmla="*/ 200642 w 3024845"/>
                  <a:gd name="connsiteY1" fmla="*/ 244281 h 1078499"/>
                  <a:gd name="connsiteX2" fmla="*/ 202669 w 3024845"/>
                  <a:gd name="connsiteY2" fmla="*/ 244281 h 1078499"/>
                  <a:gd name="connsiteX3" fmla="*/ 216856 w 3024845"/>
                  <a:gd name="connsiteY3" fmla="*/ 244281 h 1078499"/>
                  <a:gd name="connsiteX4" fmla="*/ 216856 w 3024845"/>
                  <a:gd name="connsiteY4" fmla="*/ 268060 h 1078499"/>
                  <a:gd name="connsiteX5" fmla="*/ 217363 w 3024845"/>
                  <a:gd name="connsiteY5" fmla="*/ 268871 h 1078499"/>
                  <a:gd name="connsiteX6" fmla="*/ 220909 w 3024845"/>
                  <a:gd name="connsiteY6" fmla="*/ 274546 h 1078499"/>
                  <a:gd name="connsiteX7" fmla="*/ 220909 w 3024845"/>
                  <a:gd name="connsiteY7" fmla="*/ 389120 h 1078499"/>
                  <a:gd name="connsiteX8" fmla="*/ 223189 w 3024845"/>
                  <a:gd name="connsiteY8" fmla="*/ 389120 h 1078499"/>
                  <a:gd name="connsiteX9" fmla="*/ 239150 w 3024845"/>
                  <a:gd name="connsiteY9" fmla="*/ 389120 h 1078499"/>
                  <a:gd name="connsiteX10" fmla="*/ 239150 w 3024845"/>
                  <a:gd name="connsiteY10" fmla="*/ 529635 h 1078499"/>
                  <a:gd name="connsiteX11" fmla="*/ 240670 w 3024845"/>
                  <a:gd name="connsiteY11" fmla="*/ 529365 h 1078499"/>
                  <a:gd name="connsiteX12" fmla="*/ 251310 w 3024845"/>
                  <a:gd name="connsiteY12" fmla="*/ 527474 h 1078499"/>
                  <a:gd name="connsiteX13" fmla="*/ 249283 w 3024845"/>
                  <a:gd name="connsiteY13" fmla="*/ 616106 h 1078499"/>
                  <a:gd name="connsiteX14" fmla="*/ 250803 w 3024845"/>
                  <a:gd name="connsiteY14" fmla="*/ 616377 h 1078499"/>
                  <a:gd name="connsiteX15" fmla="*/ 261443 w 3024845"/>
                  <a:gd name="connsiteY15" fmla="*/ 618268 h 1078499"/>
                  <a:gd name="connsiteX16" fmla="*/ 261696 w 3024845"/>
                  <a:gd name="connsiteY16" fmla="*/ 619079 h 1078499"/>
                  <a:gd name="connsiteX17" fmla="*/ 263470 w 3024845"/>
                  <a:gd name="connsiteY17" fmla="*/ 624754 h 1078499"/>
                  <a:gd name="connsiteX18" fmla="*/ 264230 w 3024845"/>
                  <a:gd name="connsiteY18" fmla="*/ 622322 h 1078499"/>
                  <a:gd name="connsiteX19" fmla="*/ 269550 w 3024845"/>
                  <a:gd name="connsiteY19" fmla="*/ 605298 h 1078499"/>
                  <a:gd name="connsiteX20" fmla="*/ 271323 w 3024845"/>
                  <a:gd name="connsiteY20" fmla="*/ 605298 h 1078499"/>
                  <a:gd name="connsiteX21" fmla="*/ 283737 w 3024845"/>
                  <a:gd name="connsiteY21" fmla="*/ 605298 h 1078499"/>
                  <a:gd name="connsiteX22" fmla="*/ 283737 w 3024845"/>
                  <a:gd name="connsiteY22" fmla="*/ 637724 h 1078499"/>
                  <a:gd name="connsiteX23" fmla="*/ 284750 w 3024845"/>
                  <a:gd name="connsiteY23" fmla="*/ 638265 h 1078499"/>
                  <a:gd name="connsiteX24" fmla="*/ 291844 w 3024845"/>
                  <a:gd name="connsiteY24" fmla="*/ 642048 h 1078499"/>
                  <a:gd name="connsiteX25" fmla="*/ 291844 w 3024845"/>
                  <a:gd name="connsiteY25" fmla="*/ 643399 h 1078499"/>
                  <a:gd name="connsiteX26" fmla="*/ 291844 w 3024845"/>
                  <a:gd name="connsiteY26" fmla="*/ 652857 h 1078499"/>
                  <a:gd name="connsiteX27" fmla="*/ 336431 w 3024845"/>
                  <a:gd name="connsiteY27" fmla="*/ 652857 h 1078499"/>
                  <a:gd name="connsiteX28" fmla="*/ 336431 w 3024845"/>
                  <a:gd name="connsiteY28" fmla="*/ 653938 h 1078499"/>
                  <a:gd name="connsiteX29" fmla="*/ 336431 w 3024845"/>
                  <a:gd name="connsiteY29" fmla="*/ 661504 h 1078499"/>
                  <a:gd name="connsiteX30" fmla="*/ 338457 w 3024845"/>
                  <a:gd name="connsiteY30" fmla="*/ 661504 h 1078499"/>
                  <a:gd name="connsiteX31" fmla="*/ 352644 w 3024845"/>
                  <a:gd name="connsiteY31" fmla="*/ 661504 h 1078499"/>
                  <a:gd name="connsiteX32" fmla="*/ 352644 w 3024845"/>
                  <a:gd name="connsiteY32" fmla="*/ 631239 h 1078499"/>
                  <a:gd name="connsiteX33" fmla="*/ 397231 w 3024845"/>
                  <a:gd name="connsiteY33" fmla="*/ 631239 h 1078499"/>
                  <a:gd name="connsiteX34" fmla="*/ 397231 w 3024845"/>
                  <a:gd name="connsiteY34" fmla="*/ 629888 h 1078499"/>
                  <a:gd name="connsiteX35" fmla="*/ 397231 w 3024845"/>
                  <a:gd name="connsiteY35" fmla="*/ 620430 h 1078499"/>
                  <a:gd name="connsiteX36" fmla="*/ 398245 w 3024845"/>
                  <a:gd name="connsiteY36" fmla="*/ 620430 h 1078499"/>
                  <a:gd name="connsiteX37" fmla="*/ 405338 w 3024845"/>
                  <a:gd name="connsiteY37" fmla="*/ 620430 h 1078499"/>
                  <a:gd name="connsiteX38" fmla="*/ 405338 w 3024845"/>
                  <a:gd name="connsiteY38" fmla="*/ 618539 h 1078499"/>
                  <a:gd name="connsiteX39" fmla="*/ 405338 w 3024845"/>
                  <a:gd name="connsiteY39" fmla="*/ 605298 h 1078499"/>
                  <a:gd name="connsiteX40" fmla="*/ 406098 w 3024845"/>
                  <a:gd name="connsiteY40" fmla="*/ 605298 h 1078499"/>
                  <a:gd name="connsiteX41" fmla="*/ 411418 w 3024845"/>
                  <a:gd name="connsiteY41" fmla="*/ 605298 h 1078499"/>
                  <a:gd name="connsiteX42" fmla="*/ 411418 w 3024845"/>
                  <a:gd name="connsiteY42" fmla="*/ 604217 h 1078499"/>
                  <a:gd name="connsiteX43" fmla="*/ 411418 w 3024845"/>
                  <a:gd name="connsiteY43" fmla="*/ 596650 h 1078499"/>
                  <a:gd name="connsiteX44" fmla="*/ 413445 w 3024845"/>
                  <a:gd name="connsiteY44" fmla="*/ 596650 h 1078499"/>
                  <a:gd name="connsiteX45" fmla="*/ 427632 w 3024845"/>
                  <a:gd name="connsiteY45" fmla="*/ 596650 h 1078499"/>
                  <a:gd name="connsiteX46" fmla="*/ 427632 w 3024845"/>
                  <a:gd name="connsiteY46" fmla="*/ 597731 h 1078499"/>
                  <a:gd name="connsiteX47" fmla="*/ 427632 w 3024845"/>
                  <a:gd name="connsiteY47" fmla="*/ 605298 h 1078499"/>
                  <a:gd name="connsiteX48" fmla="*/ 449925 w 3024845"/>
                  <a:gd name="connsiteY48" fmla="*/ 605298 h 1078499"/>
                  <a:gd name="connsiteX49" fmla="*/ 449925 w 3024845"/>
                  <a:gd name="connsiteY49" fmla="*/ 603406 h 1078499"/>
                  <a:gd name="connsiteX50" fmla="*/ 449925 w 3024845"/>
                  <a:gd name="connsiteY50" fmla="*/ 590165 h 1078499"/>
                  <a:gd name="connsiteX51" fmla="*/ 451699 w 3024845"/>
                  <a:gd name="connsiteY51" fmla="*/ 590165 h 1078499"/>
                  <a:gd name="connsiteX52" fmla="*/ 464112 w 3024845"/>
                  <a:gd name="connsiteY52" fmla="*/ 590165 h 1078499"/>
                  <a:gd name="connsiteX53" fmla="*/ 464112 w 3024845"/>
                  <a:gd name="connsiteY53" fmla="*/ 613945 h 1078499"/>
                  <a:gd name="connsiteX54" fmla="*/ 465126 w 3024845"/>
                  <a:gd name="connsiteY54" fmla="*/ 613945 h 1078499"/>
                  <a:gd name="connsiteX55" fmla="*/ 472219 w 3024845"/>
                  <a:gd name="connsiteY55" fmla="*/ 613945 h 1078499"/>
                  <a:gd name="connsiteX56" fmla="*/ 472219 w 3024845"/>
                  <a:gd name="connsiteY56" fmla="*/ 612864 h 1078499"/>
                  <a:gd name="connsiteX57" fmla="*/ 472219 w 3024845"/>
                  <a:gd name="connsiteY57" fmla="*/ 605298 h 1078499"/>
                  <a:gd name="connsiteX58" fmla="*/ 473992 w 3024845"/>
                  <a:gd name="connsiteY58" fmla="*/ 605298 h 1078499"/>
                  <a:gd name="connsiteX59" fmla="*/ 486406 w 3024845"/>
                  <a:gd name="connsiteY59" fmla="*/ 605298 h 1078499"/>
                  <a:gd name="connsiteX60" fmla="*/ 486406 w 3024845"/>
                  <a:gd name="connsiteY60" fmla="*/ 631239 h 1078499"/>
                  <a:gd name="connsiteX61" fmla="*/ 488433 w 3024845"/>
                  <a:gd name="connsiteY61" fmla="*/ 631239 h 1078499"/>
                  <a:gd name="connsiteX62" fmla="*/ 502619 w 3024845"/>
                  <a:gd name="connsiteY62" fmla="*/ 631239 h 1078499"/>
                  <a:gd name="connsiteX63" fmla="*/ 502619 w 3024845"/>
                  <a:gd name="connsiteY63" fmla="*/ 632860 h 1078499"/>
                  <a:gd name="connsiteX64" fmla="*/ 502619 w 3024845"/>
                  <a:gd name="connsiteY64" fmla="*/ 644210 h 1078499"/>
                  <a:gd name="connsiteX65" fmla="*/ 503379 w 3024845"/>
                  <a:gd name="connsiteY65" fmla="*/ 644210 h 1078499"/>
                  <a:gd name="connsiteX66" fmla="*/ 508700 w 3024845"/>
                  <a:gd name="connsiteY66" fmla="*/ 644210 h 1078499"/>
                  <a:gd name="connsiteX67" fmla="*/ 508700 w 3024845"/>
                  <a:gd name="connsiteY67" fmla="*/ 643399 h 1078499"/>
                  <a:gd name="connsiteX68" fmla="*/ 508700 w 3024845"/>
                  <a:gd name="connsiteY68" fmla="*/ 637724 h 1078499"/>
                  <a:gd name="connsiteX69" fmla="*/ 539100 w 3024845"/>
                  <a:gd name="connsiteY69" fmla="*/ 637724 h 1078499"/>
                  <a:gd name="connsiteX70" fmla="*/ 539100 w 3024845"/>
                  <a:gd name="connsiteY70" fmla="*/ 661504 h 1078499"/>
                  <a:gd name="connsiteX71" fmla="*/ 540113 w 3024845"/>
                  <a:gd name="connsiteY71" fmla="*/ 661504 h 1078499"/>
                  <a:gd name="connsiteX72" fmla="*/ 547207 w 3024845"/>
                  <a:gd name="connsiteY72" fmla="*/ 661504 h 1078499"/>
                  <a:gd name="connsiteX73" fmla="*/ 547207 w 3024845"/>
                  <a:gd name="connsiteY73" fmla="*/ 662585 h 1078499"/>
                  <a:gd name="connsiteX74" fmla="*/ 547207 w 3024845"/>
                  <a:gd name="connsiteY74" fmla="*/ 670151 h 1078499"/>
                  <a:gd name="connsiteX75" fmla="*/ 547967 w 3024845"/>
                  <a:gd name="connsiteY75" fmla="*/ 670151 h 1078499"/>
                  <a:gd name="connsiteX76" fmla="*/ 553287 w 3024845"/>
                  <a:gd name="connsiteY76" fmla="*/ 670151 h 1078499"/>
                  <a:gd name="connsiteX77" fmla="*/ 553287 w 3024845"/>
                  <a:gd name="connsiteY77" fmla="*/ 667989 h 1078499"/>
                  <a:gd name="connsiteX78" fmla="*/ 553287 w 3024845"/>
                  <a:gd name="connsiteY78" fmla="*/ 652857 h 1078499"/>
                  <a:gd name="connsiteX79" fmla="*/ 554300 w 3024845"/>
                  <a:gd name="connsiteY79" fmla="*/ 652857 h 1078499"/>
                  <a:gd name="connsiteX80" fmla="*/ 561394 w 3024845"/>
                  <a:gd name="connsiteY80" fmla="*/ 652857 h 1078499"/>
                  <a:gd name="connsiteX81" fmla="*/ 561394 w 3024845"/>
                  <a:gd name="connsiteY81" fmla="*/ 653938 h 1078499"/>
                  <a:gd name="connsiteX82" fmla="*/ 561394 w 3024845"/>
                  <a:gd name="connsiteY82" fmla="*/ 661504 h 1078499"/>
                  <a:gd name="connsiteX83" fmla="*/ 566714 w 3024845"/>
                  <a:gd name="connsiteY83" fmla="*/ 659511 h 1078499"/>
                  <a:gd name="connsiteX84" fmla="*/ 567474 w 3024845"/>
                  <a:gd name="connsiteY84" fmla="*/ 658531 h 1078499"/>
                  <a:gd name="connsiteX85" fmla="*/ 567474 w 3024845"/>
                  <a:gd name="connsiteY85" fmla="*/ 652857 h 1078499"/>
                  <a:gd name="connsiteX86" fmla="*/ 605981 w 3024845"/>
                  <a:gd name="connsiteY86" fmla="*/ 652857 h 1078499"/>
                  <a:gd name="connsiteX87" fmla="*/ 605981 w 3024845"/>
                  <a:gd name="connsiteY87" fmla="*/ 676636 h 1078499"/>
                  <a:gd name="connsiteX88" fmla="*/ 608007 w 3024845"/>
                  <a:gd name="connsiteY88" fmla="*/ 676636 h 1078499"/>
                  <a:gd name="connsiteX89" fmla="*/ 622194 w 3024845"/>
                  <a:gd name="connsiteY89" fmla="*/ 676636 h 1078499"/>
                  <a:gd name="connsiteX90" fmla="*/ 622194 w 3024845"/>
                  <a:gd name="connsiteY90" fmla="*/ 677717 h 1078499"/>
                  <a:gd name="connsiteX91" fmla="*/ 622194 w 3024845"/>
                  <a:gd name="connsiteY91" fmla="*/ 685283 h 1078499"/>
                  <a:gd name="connsiteX92" fmla="*/ 623968 w 3024845"/>
                  <a:gd name="connsiteY92" fmla="*/ 685283 h 1078499"/>
                  <a:gd name="connsiteX93" fmla="*/ 636381 w 3024845"/>
                  <a:gd name="connsiteY93" fmla="*/ 685283 h 1078499"/>
                  <a:gd name="connsiteX94" fmla="*/ 636381 w 3024845"/>
                  <a:gd name="connsiteY94" fmla="*/ 661504 h 1078499"/>
                  <a:gd name="connsiteX95" fmla="*/ 637394 w 3024845"/>
                  <a:gd name="connsiteY95" fmla="*/ 661504 h 1078499"/>
                  <a:gd name="connsiteX96" fmla="*/ 644488 w 3024845"/>
                  <a:gd name="connsiteY96" fmla="*/ 661504 h 1078499"/>
                  <a:gd name="connsiteX97" fmla="*/ 644488 w 3024845"/>
                  <a:gd name="connsiteY97" fmla="*/ 629077 h 1078499"/>
                  <a:gd name="connsiteX98" fmla="*/ 645501 w 3024845"/>
                  <a:gd name="connsiteY98" fmla="*/ 629077 h 1078499"/>
                  <a:gd name="connsiteX99" fmla="*/ 652595 w 3024845"/>
                  <a:gd name="connsiteY99" fmla="*/ 629077 h 1078499"/>
                  <a:gd name="connsiteX100" fmla="*/ 652595 w 3024845"/>
                  <a:gd name="connsiteY100" fmla="*/ 627186 h 1078499"/>
                  <a:gd name="connsiteX101" fmla="*/ 652595 w 3024845"/>
                  <a:gd name="connsiteY101" fmla="*/ 613945 h 1078499"/>
                  <a:gd name="connsiteX102" fmla="*/ 651328 w 3024845"/>
                  <a:gd name="connsiteY102" fmla="*/ 612323 h 1078499"/>
                  <a:gd name="connsiteX103" fmla="*/ 656648 w 3024845"/>
                  <a:gd name="connsiteY103" fmla="*/ 600974 h 1078499"/>
                  <a:gd name="connsiteX104" fmla="*/ 664755 w 3024845"/>
                  <a:gd name="connsiteY104" fmla="*/ 629077 h 1078499"/>
                  <a:gd name="connsiteX105" fmla="*/ 665515 w 3024845"/>
                  <a:gd name="connsiteY105" fmla="*/ 629077 h 1078499"/>
                  <a:gd name="connsiteX106" fmla="*/ 670835 w 3024845"/>
                  <a:gd name="connsiteY106" fmla="*/ 629077 h 1078499"/>
                  <a:gd name="connsiteX107" fmla="*/ 670835 w 3024845"/>
                  <a:gd name="connsiteY107" fmla="*/ 523150 h 1078499"/>
                  <a:gd name="connsiteX108" fmla="*/ 672355 w 3024845"/>
                  <a:gd name="connsiteY108" fmla="*/ 523150 h 1078499"/>
                  <a:gd name="connsiteX109" fmla="*/ 682995 w 3024845"/>
                  <a:gd name="connsiteY109" fmla="*/ 523150 h 1078499"/>
                  <a:gd name="connsiteX110" fmla="*/ 682995 w 3024845"/>
                  <a:gd name="connsiteY110" fmla="*/ 475591 h 1078499"/>
                  <a:gd name="connsiteX111" fmla="*/ 709342 w 3024845"/>
                  <a:gd name="connsiteY111" fmla="*/ 475591 h 1078499"/>
                  <a:gd name="connsiteX112" fmla="*/ 709342 w 3024845"/>
                  <a:gd name="connsiteY112" fmla="*/ 453973 h 1078499"/>
                  <a:gd name="connsiteX113" fmla="*/ 743796 w 3024845"/>
                  <a:gd name="connsiteY113" fmla="*/ 453973 h 1078499"/>
                  <a:gd name="connsiteX114" fmla="*/ 743796 w 3024845"/>
                  <a:gd name="connsiteY114" fmla="*/ 456405 h 1078499"/>
                  <a:gd name="connsiteX115" fmla="*/ 743796 w 3024845"/>
                  <a:gd name="connsiteY115" fmla="*/ 473429 h 1078499"/>
                  <a:gd name="connsiteX116" fmla="*/ 746076 w 3024845"/>
                  <a:gd name="connsiteY116" fmla="*/ 473429 h 1078499"/>
                  <a:gd name="connsiteX117" fmla="*/ 762036 w 3024845"/>
                  <a:gd name="connsiteY117" fmla="*/ 473429 h 1078499"/>
                  <a:gd name="connsiteX118" fmla="*/ 762036 w 3024845"/>
                  <a:gd name="connsiteY118" fmla="*/ 520988 h 1078499"/>
                  <a:gd name="connsiteX119" fmla="*/ 763049 w 3024845"/>
                  <a:gd name="connsiteY119" fmla="*/ 520988 h 1078499"/>
                  <a:gd name="connsiteX120" fmla="*/ 770143 w 3024845"/>
                  <a:gd name="connsiteY120" fmla="*/ 520988 h 1078499"/>
                  <a:gd name="connsiteX121" fmla="*/ 784330 w 3024845"/>
                  <a:gd name="connsiteY121" fmla="*/ 525312 h 1078499"/>
                  <a:gd name="connsiteX122" fmla="*/ 784330 w 3024845"/>
                  <a:gd name="connsiteY122" fmla="*/ 564224 h 1078499"/>
                  <a:gd name="connsiteX123" fmla="*/ 785343 w 3024845"/>
                  <a:gd name="connsiteY123" fmla="*/ 564224 h 1078499"/>
                  <a:gd name="connsiteX124" fmla="*/ 792436 w 3024845"/>
                  <a:gd name="connsiteY124" fmla="*/ 564224 h 1078499"/>
                  <a:gd name="connsiteX125" fmla="*/ 792436 w 3024845"/>
                  <a:gd name="connsiteY125" fmla="*/ 565845 h 1078499"/>
                  <a:gd name="connsiteX126" fmla="*/ 792436 w 3024845"/>
                  <a:gd name="connsiteY126" fmla="*/ 577194 h 1078499"/>
                  <a:gd name="connsiteX127" fmla="*/ 794463 w 3024845"/>
                  <a:gd name="connsiteY127" fmla="*/ 577194 h 1078499"/>
                  <a:gd name="connsiteX128" fmla="*/ 808650 w 3024845"/>
                  <a:gd name="connsiteY128" fmla="*/ 577194 h 1078499"/>
                  <a:gd name="connsiteX129" fmla="*/ 814730 w 3024845"/>
                  <a:gd name="connsiteY129" fmla="*/ 583680 h 1078499"/>
                  <a:gd name="connsiteX130" fmla="*/ 814730 w 3024845"/>
                  <a:gd name="connsiteY130" fmla="*/ 605298 h 1078499"/>
                  <a:gd name="connsiteX131" fmla="*/ 817010 w 3024845"/>
                  <a:gd name="connsiteY131" fmla="*/ 605298 h 1078499"/>
                  <a:gd name="connsiteX132" fmla="*/ 832970 w 3024845"/>
                  <a:gd name="connsiteY132" fmla="*/ 605298 h 1078499"/>
                  <a:gd name="connsiteX133" fmla="*/ 832970 w 3024845"/>
                  <a:gd name="connsiteY133" fmla="*/ 606378 h 1078499"/>
                  <a:gd name="connsiteX134" fmla="*/ 832970 w 3024845"/>
                  <a:gd name="connsiteY134" fmla="*/ 613945 h 1078499"/>
                  <a:gd name="connsiteX135" fmla="*/ 834237 w 3024845"/>
                  <a:gd name="connsiteY135" fmla="*/ 613945 h 1078499"/>
                  <a:gd name="connsiteX136" fmla="*/ 843104 w 3024845"/>
                  <a:gd name="connsiteY136" fmla="*/ 613945 h 1078499"/>
                  <a:gd name="connsiteX137" fmla="*/ 843104 w 3024845"/>
                  <a:gd name="connsiteY137" fmla="*/ 616106 h 1078499"/>
                  <a:gd name="connsiteX138" fmla="*/ 843104 w 3024845"/>
                  <a:gd name="connsiteY138" fmla="*/ 631239 h 1078499"/>
                  <a:gd name="connsiteX139" fmla="*/ 847157 w 3024845"/>
                  <a:gd name="connsiteY139" fmla="*/ 629347 h 1078499"/>
                  <a:gd name="connsiteX140" fmla="*/ 847157 w 3024845"/>
                  <a:gd name="connsiteY140" fmla="*/ 616106 h 1078499"/>
                  <a:gd name="connsiteX141" fmla="*/ 848170 w 3024845"/>
                  <a:gd name="connsiteY141" fmla="*/ 616106 h 1078499"/>
                  <a:gd name="connsiteX142" fmla="*/ 855264 w 3024845"/>
                  <a:gd name="connsiteY142" fmla="*/ 616106 h 1078499"/>
                  <a:gd name="connsiteX143" fmla="*/ 855264 w 3024845"/>
                  <a:gd name="connsiteY143" fmla="*/ 617728 h 1078499"/>
                  <a:gd name="connsiteX144" fmla="*/ 855264 w 3024845"/>
                  <a:gd name="connsiteY144" fmla="*/ 629077 h 1078499"/>
                  <a:gd name="connsiteX145" fmla="*/ 856024 w 3024845"/>
                  <a:gd name="connsiteY145" fmla="*/ 629077 h 1078499"/>
                  <a:gd name="connsiteX146" fmla="*/ 861344 w 3024845"/>
                  <a:gd name="connsiteY146" fmla="*/ 629077 h 1078499"/>
                  <a:gd name="connsiteX147" fmla="*/ 909984 w 3024845"/>
                  <a:gd name="connsiteY147" fmla="*/ 624754 h 1078499"/>
                  <a:gd name="connsiteX148" fmla="*/ 909984 w 3024845"/>
                  <a:gd name="connsiteY148" fmla="*/ 626105 h 1078499"/>
                  <a:gd name="connsiteX149" fmla="*/ 909984 w 3024845"/>
                  <a:gd name="connsiteY149" fmla="*/ 635562 h 1078499"/>
                  <a:gd name="connsiteX150" fmla="*/ 910744 w 3024845"/>
                  <a:gd name="connsiteY150" fmla="*/ 635562 h 1078499"/>
                  <a:gd name="connsiteX151" fmla="*/ 916065 w 3024845"/>
                  <a:gd name="connsiteY151" fmla="*/ 635562 h 1078499"/>
                  <a:gd name="connsiteX152" fmla="*/ 916065 w 3024845"/>
                  <a:gd name="connsiteY152" fmla="*/ 637724 h 1078499"/>
                  <a:gd name="connsiteX153" fmla="*/ 916065 w 3024845"/>
                  <a:gd name="connsiteY153" fmla="*/ 652857 h 1078499"/>
                  <a:gd name="connsiteX154" fmla="*/ 918091 w 3024845"/>
                  <a:gd name="connsiteY154" fmla="*/ 651506 h 1078499"/>
                  <a:gd name="connsiteX155" fmla="*/ 932278 w 3024845"/>
                  <a:gd name="connsiteY155" fmla="*/ 642048 h 1078499"/>
                  <a:gd name="connsiteX156" fmla="*/ 938358 w 3024845"/>
                  <a:gd name="connsiteY156" fmla="*/ 600974 h 1078499"/>
                  <a:gd name="connsiteX157" fmla="*/ 939118 w 3024845"/>
                  <a:gd name="connsiteY157" fmla="*/ 600704 h 1078499"/>
                  <a:gd name="connsiteX158" fmla="*/ 944438 w 3024845"/>
                  <a:gd name="connsiteY158" fmla="*/ 598812 h 1078499"/>
                  <a:gd name="connsiteX159" fmla="*/ 946465 w 3024845"/>
                  <a:gd name="connsiteY159" fmla="*/ 529635 h 1078499"/>
                  <a:gd name="connsiteX160" fmla="*/ 948492 w 3024845"/>
                  <a:gd name="connsiteY160" fmla="*/ 598812 h 1078499"/>
                  <a:gd name="connsiteX161" fmla="*/ 949252 w 3024845"/>
                  <a:gd name="connsiteY161" fmla="*/ 599082 h 1078499"/>
                  <a:gd name="connsiteX162" fmla="*/ 954572 w 3024845"/>
                  <a:gd name="connsiteY162" fmla="*/ 600974 h 1078499"/>
                  <a:gd name="connsiteX163" fmla="*/ 954572 w 3024845"/>
                  <a:gd name="connsiteY163" fmla="*/ 514503 h 1078499"/>
                  <a:gd name="connsiteX164" fmla="*/ 958625 w 3024845"/>
                  <a:gd name="connsiteY164" fmla="*/ 482076 h 1078499"/>
                  <a:gd name="connsiteX165" fmla="*/ 997132 w 3024845"/>
                  <a:gd name="connsiteY165" fmla="*/ 482076 h 1078499"/>
                  <a:gd name="connsiteX166" fmla="*/ 997132 w 3024845"/>
                  <a:gd name="connsiteY166" fmla="*/ 514503 h 1078499"/>
                  <a:gd name="connsiteX167" fmla="*/ 997892 w 3024845"/>
                  <a:gd name="connsiteY167" fmla="*/ 514503 h 1078499"/>
                  <a:gd name="connsiteX168" fmla="*/ 1003212 w 3024845"/>
                  <a:gd name="connsiteY168" fmla="*/ 514503 h 1078499"/>
                  <a:gd name="connsiteX169" fmla="*/ 1003212 w 3024845"/>
                  <a:gd name="connsiteY169" fmla="*/ 432355 h 1078499"/>
                  <a:gd name="connsiteX170" fmla="*/ 1004986 w 3024845"/>
                  <a:gd name="connsiteY170" fmla="*/ 432355 h 1078499"/>
                  <a:gd name="connsiteX171" fmla="*/ 1017399 w 3024845"/>
                  <a:gd name="connsiteY171" fmla="*/ 432355 h 1078499"/>
                  <a:gd name="connsiteX172" fmla="*/ 1017399 w 3024845"/>
                  <a:gd name="connsiteY172" fmla="*/ 430464 h 1078499"/>
                  <a:gd name="connsiteX173" fmla="*/ 1017399 w 3024845"/>
                  <a:gd name="connsiteY173" fmla="*/ 417223 h 1078499"/>
                  <a:gd name="connsiteX174" fmla="*/ 1039693 w 3024845"/>
                  <a:gd name="connsiteY174" fmla="*/ 417223 h 1078499"/>
                  <a:gd name="connsiteX175" fmla="*/ 1039693 w 3024845"/>
                  <a:gd name="connsiteY175" fmla="*/ 416142 h 1078499"/>
                  <a:gd name="connsiteX176" fmla="*/ 1039693 w 3024845"/>
                  <a:gd name="connsiteY176" fmla="*/ 408576 h 1078499"/>
                  <a:gd name="connsiteX177" fmla="*/ 1041466 w 3024845"/>
                  <a:gd name="connsiteY177" fmla="*/ 408576 h 1078499"/>
                  <a:gd name="connsiteX178" fmla="*/ 1053880 w 3024845"/>
                  <a:gd name="connsiteY178" fmla="*/ 408576 h 1078499"/>
                  <a:gd name="connsiteX179" fmla="*/ 1053880 w 3024845"/>
                  <a:gd name="connsiteY179" fmla="*/ 409657 h 1078499"/>
                  <a:gd name="connsiteX180" fmla="*/ 1053880 w 3024845"/>
                  <a:gd name="connsiteY180" fmla="*/ 417223 h 1078499"/>
                  <a:gd name="connsiteX181" fmla="*/ 1054640 w 3024845"/>
                  <a:gd name="connsiteY181" fmla="*/ 417223 h 1078499"/>
                  <a:gd name="connsiteX182" fmla="*/ 1059960 w 3024845"/>
                  <a:gd name="connsiteY182" fmla="*/ 417223 h 1078499"/>
                  <a:gd name="connsiteX183" fmla="*/ 1070093 w 3024845"/>
                  <a:gd name="connsiteY183" fmla="*/ 412899 h 1078499"/>
                  <a:gd name="connsiteX184" fmla="*/ 1074146 w 3024845"/>
                  <a:gd name="connsiteY184" fmla="*/ 416142 h 1078499"/>
                  <a:gd name="connsiteX185" fmla="*/ 1074146 w 3024845"/>
                  <a:gd name="connsiteY185" fmla="*/ 408576 h 1078499"/>
                  <a:gd name="connsiteX186" fmla="*/ 1076426 w 3024845"/>
                  <a:gd name="connsiteY186" fmla="*/ 408576 h 1078499"/>
                  <a:gd name="connsiteX187" fmla="*/ 1092387 w 3024845"/>
                  <a:gd name="connsiteY187" fmla="*/ 408576 h 1078499"/>
                  <a:gd name="connsiteX188" fmla="*/ 1092387 w 3024845"/>
                  <a:gd name="connsiteY188" fmla="*/ 409657 h 1078499"/>
                  <a:gd name="connsiteX189" fmla="*/ 1092387 w 3024845"/>
                  <a:gd name="connsiteY189" fmla="*/ 417223 h 1078499"/>
                  <a:gd name="connsiteX190" fmla="*/ 1122787 w 3024845"/>
                  <a:gd name="connsiteY190" fmla="*/ 417223 h 1078499"/>
                  <a:gd name="connsiteX191" fmla="*/ 1122787 w 3024845"/>
                  <a:gd name="connsiteY191" fmla="*/ 418844 h 1078499"/>
                  <a:gd name="connsiteX192" fmla="*/ 1122787 w 3024845"/>
                  <a:gd name="connsiteY192" fmla="*/ 430194 h 1078499"/>
                  <a:gd name="connsiteX193" fmla="*/ 1149134 w 3024845"/>
                  <a:gd name="connsiteY193" fmla="*/ 430194 h 1078499"/>
                  <a:gd name="connsiteX194" fmla="*/ 1149134 w 3024845"/>
                  <a:gd name="connsiteY194" fmla="*/ 460458 h 1078499"/>
                  <a:gd name="connsiteX195" fmla="*/ 1149894 w 3024845"/>
                  <a:gd name="connsiteY195" fmla="*/ 460458 h 1078499"/>
                  <a:gd name="connsiteX196" fmla="*/ 1155214 w 3024845"/>
                  <a:gd name="connsiteY196" fmla="*/ 460458 h 1078499"/>
                  <a:gd name="connsiteX197" fmla="*/ 1155214 w 3024845"/>
                  <a:gd name="connsiteY197" fmla="*/ 461539 h 1078499"/>
                  <a:gd name="connsiteX198" fmla="*/ 1155214 w 3024845"/>
                  <a:gd name="connsiteY198" fmla="*/ 469106 h 1078499"/>
                  <a:gd name="connsiteX199" fmla="*/ 1159268 w 3024845"/>
                  <a:gd name="connsiteY199" fmla="*/ 499370 h 1078499"/>
                  <a:gd name="connsiteX200" fmla="*/ 1160028 w 3024845"/>
                  <a:gd name="connsiteY200" fmla="*/ 499370 h 1078499"/>
                  <a:gd name="connsiteX201" fmla="*/ 1165348 w 3024845"/>
                  <a:gd name="connsiteY201" fmla="*/ 499370 h 1078499"/>
                  <a:gd name="connsiteX202" fmla="*/ 1165348 w 3024845"/>
                  <a:gd name="connsiteY202" fmla="*/ 500181 h 1078499"/>
                  <a:gd name="connsiteX203" fmla="*/ 1165348 w 3024845"/>
                  <a:gd name="connsiteY203" fmla="*/ 505856 h 1078499"/>
                  <a:gd name="connsiteX204" fmla="*/ 1166361 w 3024845"/>
                  <a:gd name="connsiteY204" fmla="*/ 505856 h 1078499"/>
                  <a:gd name="connsiteX205" fmla="*/ 1173454 w 3024845"/>
                  <a:gd name="connsiteY205" fmla="*/ 505856 h 1078499"/>
                  <a:gd name="connsiteX206" fmla="*/ 1173454 w 3024845"/>
                  <a:gd name="connsiteY206" fmla="*/ 536121 h 1078499"/>
                  <a:gd name="connsiteX207" fmla="*/ 1175481 w 3024845"/>
                  <a:gd name="connsiteY207" fmla="*/ 536121 h 1078499"/>
                  <a:gd name="connsiteX208" fmla="*/ 1189668 w 3024845"/>
                  <a:gd name="connsiteY208" fmla="*/ 536121 h 1078499"/>
                  <a:gd name="connsiteX209" fmla="*/ 1189668 w 3024845"/>
                  <a:gd name="connsiteY209" fmla="*/ 559900 h 1078499"/>
                  <a:gd name="connsiteX210" fmla="*/ 1191695 w 3024845"/>
                  <a:gd name="connsiteY210" fmla="*/ 561521 h 1078499"/>
                  <a:gd name="connsiteX211" fmla="*/ 1191695 w 3024845"/>
                  <a:gd name="connsiteY211" fmla="*/ 572871 h 1078499"/>
                  <a:gd name="connsiteX212" fmla="*/ 1192455 w 3024845"/>
                  <a:gd name="connsiteY212" fmla="*/ 572871 h 1078499"/>
                  <a:gd name="connsiteX213" fmla="*/ 1197775 w 3024845"/>
                  <a:gd name="connsiteY213" fmla="*/ 572871 h 1078499"/>
                  <a:gd name="connsiteX214" fmla="*/ 1197775 w 3024845"/>
                  <a:gd name="connsiteY214" fmla="*/ 596650 h 1078499"/>
                  <a:gd name="connsiteX215" fmla="*/ 1199041 w 3024845"/>
                  <a:gd name="connsiteY215" fmla="*/ 596650 h 1078499"/>
                  <a:gd name="connsiteX216" fmla="*/ 1207908 w 3024845"/>
                  <a:gd name="connsiteY216" fmla="*/ 596650 h 1078499"/>
                  <a:gd name="connsiteX217" fmla="*/ 1209935 w 3024845"/>
                  <a:gd name="connsiteY217" fmla="*/ 600704 h 1078499"/>
                  <a:gd name="connsiteX218" fmla="*/ 1209935 w 3024845"/>
                  <a:gd name="connsiteY218" fmla="*/ 613945 h 1078499"/>
                  <a:gd name="connsiteX219" fmla="*/ 1211455 w 3024845"/>
                  <a:gd name="connsiteY219" fmla="*/ 612053 h 1078499"/>
                  <a:gd name="connsiteX220" fmla="*/ 1222095 w 3024845"/>
                  <a:gd name="connsiteY220" fmla="*/ 598812 h 1078499"/>
                  <a:gd name="connsiteX221" fmla="*/ 1250469 w 3024845"/>
                  <a:gd name="connsiteY221" fmla="*/ 598812 h 1078499"/>
                  <a:gd name="connsiteX222" fmla="*/ 1250469 w 3024845"/>
                  <a:gd name="connsiteY222" fmla="*/ 685283 h 1078499"/>
                  <a:gd name="connsiteX223" fmla="*/ 1251229 w 3024845"/>
                  <a:gd name="connsiteY223" fmla="*/ 685283 h 1078499"/>
                  <a:gd name="connsiteX224" fmla="*/ 1256549 w 3024845"/>
                  <a:gd name="connsiteY224" fmla="*/ 685283 h 1078499"/>
                  <a:gd name="connsiteX225" fmla="*/ 1257309 w 3024845"/>
                  <a:gd name="connsiteY225" fmla="*/ 683932 h 1078499"/>
                  <a:gd name="connsiteX226" fmla="*/ 1262629 w 3024845"/>
                  <a:gd name="connsiteY226" fmla="*/ 674474 h 1078499"/>
                  <a:gd name="connsiteX227" fmla="*/ 1262629 w 3024845"/>
                  <a:gd name="connsiteY227" fmla="*/ 676366 h 1078499"/>
                  <a:gd name="connsiteX228" fmla="*/ 1262629 w 3024845"/>
                  <a:gd name="connsiteY228" fmla="*/ 689607 h 1078499"/>
                  <a:gd name="connsiteX229" fmla="*/ 1266682 w 3024845"/>
                  <a:gd name="connsiteY229" fmla="*/ 644210 h 1078499"/>
                  <a:gd name="connsiteX230" fmla="*/ 1267442 w 3024845"/>
                  <a:gd name="connsiteY230" fmla="*/ 644210 h 1078499"/>
                  <a:gd name="connsiteX231" fmla="*/ 1272762 w 3024845"/>
                  <a:gd name="connsiteY231" fmla="*/ 644210 h 1078499"/>
                  <a:gd name="connsiteX232" fmla="*/ 1272762 w 3024845"/>
                  <a:gd name="connsiteY232" fmla="*/ 579356 h 1078499"/>
                  <a:gd name="connsiteX233" fmla="*/ 1273776 w 3024845"/>
                  <a:gd name="connsiteY233" fmla="*/ 579356 h 1078499"/>
                  <a:gd name="connsiteX234" fmla="*/ 1280869 w 3024845"/>
                  <a:gd name="connsiteY234" fmla="*/ 579356 h 1078499"/>
                  <a:gd name="connsiteX235" fmla="*/ 1293029 w 3024845"/>
                  <a:gd name="connsiteY235" fmla="*/ 536121 h 1078499"/>
                  <a:gd name="connsiteX236" fmla="*/ 1294296 w 3024845"/>
                  <a:gd name="connsiteY236" fmla="*/ 536121 h 1078499"/>
                  <a:gd name="connsiteX237" fmla="*/ 1303163 w 3024845"/>
                  <a:gd name="connsiteY237" fmla="*/ 536121 h 1078499"/>
                  <a:gd name="connsiteX238" fmla="*/ 1313296 w 3024845"/>
                  <a:gd name="connsiteY238" fmla="*/ 579356 h 1078499"/>
                  <a:gd name="connsiteX239" fmla="*/ 1314309 w 3024845"/>
                  <a:gd name="connsiteY239" fmla="*/ 579356 h 1078499"/>
                  <a:gd name="connsiteX240" fmla="*/ 1321403 w 3024845"/>
                  <a:gd name="connsiteY240" fmla="*/ 579356 h 1078499"/>
                  <a:gd name="connsiteX241" fmla="*/ 1321403 w 3024845"/>
                  <a:gd name="connsiteY241" fmla="*/ 618268 h 1078499"/>
                  <a:gd name="connsiteX242" fmla="*/ 1323176 w 3024845"/>
                  <a:gd name="connsiteY242" fmla="*/ 618268 h 1078499"/>
                  <a:gd name="connsiteX243" fmla="*/ 1335590 w 3024845"/>
                  <a:gd name="connsiteY243" fmla="*/ 618268 h 1078499"/>
                  <a:gd name="connsiteX244" fmla="*/ 1335590 w 3024845"/>
                  <a:gd name="connsiteY244" fmla="*/ 620430 h 1078499"/>
                  <a:gd name="connsiteX245" fmla="*/ 1335590 w 3024845"/>
                  <a:gd name="connsiteY245" fmla="*/ 635562 h 1078499"/>
                  <a:gd name="connsiteX246" fmla="*/ 1339643 w 3024845"/>
                  <a:gd name="connsiteY246" fmla="*/ 633401 h 1078499"/>
                  <a:gd name="connsiteX247" fmla="*/ 1339643 w 3024845"/>
                  <a:gd name="connsiteY247" fmla="*/ 618268 h 1078499"/>
                  <a:gd name="connsiteX248" fmla="*/ 1341163 w 3024845"/>
                  <a:gd name="connsiteY248" fmla="*/ 618268 h 1078499"/>
                  <a:gd name="connsiteX249" fmla="*/ 1351803 w 3024845"/>
                  <a:gd name="connsiteY249" fmla="*/ 618268 h 1078499"/>
                  <a:gd name="connsiteX250" fmla="*/ 1351803 w 3024845"/>
                  <a:gd name="connsiteY250" fmla="*/ 619889 h 1078499"/>
                  <a:gd name="connsiteX251" fmla="*/ 1351803 w 3024845"/>
                  <a:gd name="connsiteY251" fmla="*/ 631239 h 1078499"/>
                  <a:gd name="connsiteX252" fmla="*/ 1382204 w 3024845"/>
                  <a:gd name="connsiteY252" fmla="*/ 631239 h 1078499"/>
                  <a:gd name="connsiteX253" fmla="*/ 1382204 w 3024845"/>
                  <a:gd name="connsiteY253" fmla="*/ 594489 h 1078499"/>
                  <a:gd name="connsiteX254" fmla="*/ 1383470 w 3024845"/>
                  <a:gd name="connsiteY254" fmla="*/ 594489 h 1078499"/>
                  <a:gd name="connsiteX255" fmla="*/ 1392337 w 3024845"/>
                  <a:gd name="connsiteY255" fmla="*/ 594489 h 1078499"/>
                  <a:gd name="connsiteX256" fmla="*/ 1392337 w 3024845"/>
                  <a:gd name="connsiteY256" fmla="*/ 616106 h 1078499"/>
                  <a:gd name="connsiteX257" fmla="*/ 1394364 w 3024845"/>
                  <a:gd name="connsiteY257" fmla="*/ 583680 h 1078499"/>
                  <a:gd name="connsiteX258" fmla="*/ 1416657 w 3024845"/>
                  <a:gd name="connsiteY258" fmla="*/ 583680 h 1078499"/>
                  <a:gd name="connsiteX259" fmla="*/ 1416657 w 3024845"/>
                  <a:gd name="connsiteY259" fmla="*/ 582058 h 1078499"/>
                  <a:gd name="connsiteX260" fmla="*/ 1416657 w 3024845"/>
                  <a:gd name="connsiteY260" fmla="*/ 570709 h 1078499"/>
                  <a:gd name="connsiteX261" fmla="*/ 1417417 w 3024845"/>
                  <a:gd name="connsiteY261" fmla="*/ 570709 h 1078499"/>
                  <a:gd name="connsiteX262" fmla="*/ 1422737 w 3024845"/>
                  <a:gd name="connsiteY262" fmla="*/ 570709 h 1078499"/>
                  <a:gd name="connsiteX263" fmla="*/ 1422737 w 3024845"/>
                  <a:gd name="connsiteY263" fmla="*/ 568818 h 1078499"/>
                  <a:gd name="connsiteX264" fmla="*/ 1422737 w 3024845"/>
                  <a:gd name="connsiteY264" fmla="*/ 555577 h 1078499"/>
                  <a:gd name="connsiteX265" fmla="*/ 1426791 w 3024845"/>
                  <a:gd name="connsiteY265" fmla="*/ 562062 h 1078499"/>
                  <a:gd name="connsiteX266" fmla="*/ 1429071 w 3024845"/>
                  <a:gd name="connsiteY266" fmla="*/ 562062 h 1078499"/>
                  <a:gd name="connsiteX267" fmla="*/ 1445031 w 3024845"/>
                  <a:gd name="connsiteY267" fmla="*/ 562062 h 1078499"/>
                  <a:gd name="connsiteX268" fmla="*/ 1445031 w 3024845"/>
                  <a:gd name="connsiteY268" fmla="*/ 561251 h 1078499"/>
                  <a:gd name="connsiteX269" fmla="*/ 1445031 w 3024845"/>
                  <a:gd name="connsiteY269" fmla="*/ 555577 h 1078499"/>
                  <a:gd name="connsiteX270" fmla="*/ 1445791 w 3024845"/>
                  <a:gd name="connsiteY270" fmla="*/ 555577 h 1078499"/>
                  <a:gd name="connsiteX271" fmla="*/ 1451111 w 3024845"/>
                  <a:gd name="connsiteY271" fmla="*/ 555577 h 1078499"/>
                  <a:gd name="connsiteX272" fmla="*/ 1451111 w 3024845"/>
                  <a:gd name="connsiteY272" fmla="*/ 556928 h 1078499"/>
                  <a:gd name="connsiteX273" fmla="*/ 1451111 w 3024845"/>
                  <a:gd name="connsiteY273" fmla="*/ 566386 h 1078499"/>
                  <a:gd name="connsiteX274" fmla="*/ 1489618 w 3024845"/>
                  <a:gd name="connsiteY274" fmla="*/ 566386 h 1078499"/>
                  <a:gd name="connsiteX275" fmla="*/ 1489618 w 3024845"/>
                  <a:gd name="connsiteY275" fmla="*/ 704739 h 1078499"/>
                  <a:gd name="connsiteX276" fmla="*/ 1491138 w 3024845"/>
                  <a:gd name="connsiteY276" fmla="*/ 704739 h 1078499"/>
                  <a:gd name="connsiteX277" fmla="*/ 1501778 w 3024845"/>
                  <a:gd name="connsiteY277" fmla="*/ 704739 h 1078499"/>
                  <a:gd name="connsiteX278" fmla="*/ 1501778 w 3024845"/>
                  <a:gd name="connsiteY278" fmla="*/ 691769 h 1078499"/>
                  <a:gd name="connsiteX279" fmla="*/ 1505832 w 3024845"/>
                  <a:gd name="connsiteY279" fmla="*/ 691769 h 1078499"/>
                  <a:gd name="connsiteX280" fmla="*/ 1505832 w 3024845"/>
                  <a:gd name="connsiteY280" fmla="*/ 704739 h 1078499"/>
                  <a:gd name="connsiteX281" fmla="*/ 1536232 w 3024845"/>
                  <a:gd name="connsiteY281" fmla="*/ 704739 h 1078499"/>
                  <a:gd name="connsiteX282" fmla="*/ 1536232 w 3024845"/>
                  <a:gd name="connsiteY282" fmla="*/ 674474 h 1078499"/>
                  <a:gd name="connsiteX283" fmla="*/ 1548392 w 3024845"/>
                  <a:gd name="connsiteY283" fmla="*/ 674474 h 1078499"/>
                  <a:gd name="connsiteX284" fmla="*/ 1560552 w 3024845"/>
                  <a:gd name="connsiteY284" fmla="*/ 672313 h 1078499"/>
                  <a:gd name="connsiteX285" fmla="*/ 1564606 w 3024845"/>
                  <a:gd name="connsiteY285" fmla="*/ 674474 h 1078499"/>
                  <a:gd name="connsiteX286" fmla="*/ 1574739 w 3024845"/>
                  <a:gd name="connsiteY286" fmla="*/ 674474 h 1078499"/>
                  <a:gd name="connsiteX287" fmla="*/ 1574739 w 3024845"/>
                  <a:gd name="connsiteY287" fmla="*/ 704739 h 1078499"/>
                  <a:gd name="connsiteX288" fmla="*/ 1582846 w 3024845"/>
                  <a:gd name="connsiteY288" fmla="*/ 704739 h 1078499"/>
                  <a:gd name="connsiteX289" fmla="*/ 1582846 w 3024845"/>
                  <a:gd name="connsiteY289" fmla="*/ 722034 h 1078499"/>
                  <a:gd name="connsiteX290" fmla="*/ 1592182 w 3024845"/>
                  <a:gd name="connsiteY290" fmla="*/ 722939 h 1078499"/>
                  <a:gd name="connsiteX291" fmla="*/ 1605140 w 3024845"/>
                  <a:gd name="connsiteY291" fmla="*/ 722939 h 1078499"/>
                  <a:gd name="connsiteX292" fmla="*/ 1605140 w 3024845"/>
                  <a:gd name="connsiteY292" fmla="*/ 706901 h 1078499"/>
                  <a:gd name="connsiteX293" fmla="*/ 1673096 w 3024845"/>
                  <a:gd name="connsiteY293" fmla="*/ 706901 h 1078499"/>
                  <a:gd name="connsiteX294" fmla="*/ 1673096 w 3024845"/>
                  <a:gd name="connsiteY294" fmla="*/ 621648 h 1078499"/>
                  <a:gd name="connsiteX295" fmla="*/ 1745104 w 3024845"/>
                  <a:gd name="connsiteY295" fmla="*/ 621648 h 1078499"/>
                  <a:gd name="connsiteX296" fmla="*/ 1745104 w 3024845"/>
                  <a:gd name="connsiteY296" fmla="*/ 700416 h 1078499"/>
                  <a:gd name="connsiteX297" fmla="*/ 1747008 w 3024845"/>
                  <a:gd name="connsiteY297" fmla="*/ 700416 h 1078499"/>
                  <a:gd name="connsiteX298" fmla="*/ 1748250 w 3024845"/>
                  <a:gd name="connsiteY298" fmla="*/ 722939 h 1078499"/>
                  <a:gd name="connsiteX299" fmla="*/ 1757926 w 3024845"/>
                  <a:gd name="connsiteY299" fmla="*/ 722939 h 1078499"/>
                  <a:gd name="connsiteX300" fmla="*/ 1759168 w 3024845"/>
                  <a:gd name="connsiteY300" fmla="*/ 700416 h 1078499"/>
                  <a:gd name="connsiteX301" fmla="*/ 1765248 w 3024845"/>
                  <a:gd name="connsiteY301" fmla="*/ 700416 h 1078499"/>
                  <a:gd name="connsiteX302" fmla="*/ 1766490 w 3024845"/>
                  <a:gd name="connsiteY302" fmla="*/ 722939 h 1078499"/>
                  <a:gd name="connsiteX303" fmla="*/ 1817112 w 3024845"/>
                  <a:gd name="connsiteY303" fmla="*/ 722939 h 1078499"/>
                  <a:gd name="connsiteX304" fmla="*/ 1817112 w 3024845"/>
                  <a:gd name="connsiteY304" fmla="*/ 559911 h 1078499"/>
                  <a:gd name="connsiteX305" fmla="*/ 2014439 w 3024845"/>
                  <a:gd name="connsiteY305" fmla="*/ 559911 h 1078499"/>
                  <a:gd name="connsiteX306" fmla="*/ 2014439 w 3024845"/>
                  <a:gd name="connsiteY306" fmla="*/ 722939 h 1078499"/>
                  <a:gd name="connsiteX307" fmla="*/ 2033136 w 3024845"/>
                  <a:gd name="connsiteY307" fmla="*/ 722939 h 1078499"/>
                  <a:gd name="connsiteX308" fmla="*/ 2033136 w 3024845"/>
                  <a:gd name="connsiteY308" fmla="*/ 640246 h 1078499"/>
                  <a:gd name="connsiteX309" fmla="*/ 2128256 w 3024845"/>
                  <a:gd name="connsiteY309" fmla="*/ 640246 h 1078499"/>
                  <a:gd name="connsiteX310" fmla="*/ 2140186 w 3024845"/>
                  <a:gd name="connsiteY310" fmla="*/ 322105 h 1078499"/>
                  <a:gd name="connsiteX311" fmla="*/ 2128026 w 3024845"/>
                  <a:gd name="connsiteY311" fmla="*/ 300487 h 1078499"/>
                  <a:gd name="connsiteX312" fmla="*/ 2121946 w 3024845"/>
                  <a:gd name="connsiteY312" fmla="*/ 296163 h 1078499"/>
                  <a:gd name="connsiteX313" fmla="*/ 2130053 w 3024845"/>
                  <a:gd name="connsiteY313" fmla="*/ 272384 h 1078499"/>
                  <a:gd name="connsiteX314" fmla="*/ 2130053 w 3024845"/>
                  <a:gd name="connsiteY314" fmla="*/ 255090 h 1078499"/>
                  <a:gd name="connsiteX315" fmla="*/ 2144240 w 3024845"/>
                  <a:gd name="connsiteY315" fmla="*/ 255090 h 1078499"/>
                  <a:gd name="connsiteX316" fmla="*/ 2144240 w 3024845"/>
                  <a:gd name="connsiteY316" fmla="*/ 233472 h 1078499"/>
                  <a:gd name="connsiteX317" fmla="*/ 2146266 w 3024845"/>
                  <a:gd name="connsiteY317" fmla="*/ 229148 h 1078499"/>
                  <a:gd name="connsiteX318" fmla="*/ 2146266 w 3024845"/>
                  <a:gd name="connsiteY318" fmla="*/ 151324 h 1078499"/>
                  <a:gd name="connsiteX319" fmla="*/ 2144240 w 3024845"/>
                  <a:gd name="connsiteY319" fmla="*/ 144839 h 1078499"/>
                  <a:gd name="connsiteX320" fmla="*/ 2150320 w 3024845"/>
                  <a:gd name="connsiteY320" fmla="*/ 138353 h 1078499"/>
                  <a:gd name="connsiteX321" fmla="*/ 2150320 w 3024845"/>
                  <a:gd name="connsiteY321" fmla="*/ 79985 h 1078499"/>
                  <a:gd name="connsiteX322" fmla="*/ 2152346 w 3024845"/>
                  <a:gd name="connsiteY322" fmla="*/ 75662 h 1078499"/>
                  <a:gd name="connsiteX323" fmla="*/ 2152346 w 3024845"/>
                  <a:gd name="connsiteY323" fmla="*/ 19456 h 1078499"/>
                  <a:gd name="connsiteX324" fmla="*/ 2154373 w 3024845"/>
                  <a:gd name="connsiteY324" fmla="*/ 0 h 1078499"/>
                  <a:gd name="connsiteX325" fmla="*/ 2162480 w 3024845"/>
                  <a:gd name="connsiteY325" fmla="*/ 138353 h 1078499"/>
                  <a:gd name="connsiteX326" fmla="*/ 2168560 w 3024845"/>
                  <a:gd name="connsiteY326" fmla="*/ 144839 h 1078499"/>
                  <a:gd name="connsiteX327" fmla="*/ 2166533 w 3024845"/>
                  <a:gd name="connsiteY327" fmla="*/ 151324 h 1078499"/>
                  <a:gd name="connsiteX328" fmla="*/ 2166533 w 3024845"/>
                  <a:gd name="connsiteY328" fmla="*/ 229148 h 1078499"/>
                  <a:gd name="connsiteX329" fmla="*/ 2168560 w 3024845"/>
                  <a:gd name="connsiteY329" fmla="*/ 233472 h 1078499"/>
                  <a:gd name="connsiteX330" fmla="*/ 2168560 w 3024845"/>
                  <a:gd name="connsiteY330" fmla="*/ 255090 h 1078499"/>
                  <a:gd name="connsiteX331" fmla="*/ 2182747 w 3024845"/>
                  <a:gd name="connsiteY331" fmla="*/ 255090 h 1078499"/>
                  <a:gd name="connsiteX332" fmla="*/ 2182747 w 3024845"/>
                  <a:gd name="connsiteY332" fmla="*/ 272384 h 1078499"/>
                  <a:gd name="connsiteX333" fmla="*/ 2190854 w 3024845"/>
                  <a:gd name="connsiteY333" fmla="*/ 296163 h 1078499"/>
                  <a:gd name="connsiteX334" fmla="*/ 2184774 w 3024845"/>
                  <a:gd name="connsiteY334" fmla="*/ 300487 h 1078499"/>
                  <a:gd name="connsiteX335" fmla="*/ 2172613 w 3024845"/>
                  <a:gd name="connsiteY335" fmla="*/ 322105 h 1078499"/>
                  <a:gd name="connsiteX336" fmla="*/ 2180720 w 3024845"/>
                  <a:gd name="connsiteY336" fmla="*/ 575033 h 1078499"/>
                  <a:gd name="connsiteX337" fmla="*/ 2245574 w 3024845"/>
                  <a:gd name="connsiteY337" fmla="*/ 575033 h 1078499"/>
                  <a:gd name="connsiteX338" fmla="*/ 2245574 w 3024845"/>
                  <a:gd name="connsiteY338" fmla="*/ 650695 h 1078499"/>
                  <a:gd name="connsiteX339" fmla="*/ 2253681 w 3024845"/>
                  <a:gd name="connsiteY339" fmla="*/ 650695 h 1078499"/>
                  <a:gd name="connsiteX340" fmla="*/ 2255708 w 3024845"/>
                  <a:gd name="connsiteY340" fmla="*/ 644210 h 1078499"/>
                  <a:gd name="connsiteX341" fmla="*/ 2261788 w 3024845"/>
                  <a:gd name="connsiteY341" fmla="*/ 644210 h 1078499"/>
                  <a:gd name="connsiteX342" fmla="*/ 2263815 w 3024845"/>
                  <a:gd name="connsiteY342" fmla="*/ 652857 h 1078499"/>
                  <a:gd name="connsiteX343" fmla="*/ 2275975 w 3024845"/>
                  <a:gd name="connsiteY343" fmla="*/ 652857 h 1078499"/>
                  <a:gd name="connsiteX344" fmla="*/ 2275975 w 3024845"/>
                  <a:gd name="connsiteY344" fmla="*/ 646371 h 1078499"/>
                  <a:gd name="connsiteX345" fmla="*/ 2298268 w 3024845"/>
                  <a:gd name="connsiteY345" fmla="*/ 646371 h 1078499"/>
                  <a:gd name="connsiteX346" fmla="*/ 2298268 w 3024845"/>
                  <a:gd name="connsiteY346" fmla="*/ 652857 h 1078499"/>
                  <a:gd name="connsiteX347" fmla="*/ 2318535 w 3024845"/>
                  <a:gd name="connsiteY347" fmla="*/ 652857 h 1078499"/>
                  <a:gd name="connsiteX348" fmla="*/ 2318535 w 3024845"/>
                  <a:gd name="connsiteY348" fmla="*/ 698254 h 1078499"/>
                  <a:gd name="connsiteX349" fmla="*/ 2332722 w 3024845"/>
                  <a:gd name="connsiteY349" fmla="*/ 698254 h 1078499"/>
                  <a:gd name="connsiteX350" fmla="*/ 2332722 w 3024845"/>
                  <a:gd name="connsiteY350" fmla="*/ 685283 h 1078499"/>
                  <a:gd name="connsiteX351" fmla="*/ 2348936 w 3024845"/>
                  <a:gd name="connsiteY351" fmla="*/ 685283 h 1078499"/>
                  <a:gd name="connsiteX352" fmla="*/ 2348936 w 3024845"/>
                  <a:gd name="connsiteY352" fmla="*/ 505856 h 1078499"/>
                  <a:gd name="connsiteX353" fmla="*/ 2355016 w 3024845"/>
                  <a:gd name="connsiteY353" fmla="*/ 499370 h 1078499"/>
                  <a:gd name="connsiteX354" fmla="*/ 2427977 w 3024845"/>
                  <a:gd name="connsiteY354" fmla="*/ 499370 h 1078499"/>
                  <a:gd name="connsiteX355" fmla="*/ 2427977 w 3024845"/>
                  <a:gd name="connsiteY355" fmla="*/ 508018 h 1078499"/>
                  <a:gd name="connsiteX356" fmla="*/ 2438110 w 3024845"/>
                  <a:gd name="connsiteY356" fmla="*/ 508018 h 1078499"/>
                  <a:gd name="connsiteX357" fmla="*/ 2438110 w 3024845"/>
                  <a:gd name="connsiteY357" fmla="*/ 622592 h 1078499"/>
                  <a:gd name="connsiteX358" fmla="*/ 2460404 w 3024845"/>
                  <a:gd name="connsiteY358" fmla="*/ 622592 h 1078499"/>
                  <a:gd name="connsiteX359" fmla="*/ 2460404 w 3024845"/>
                  <a:gd name="connsiteY359" fmla="*/ 555577 h 1078499"/>
                  <a:gd name="connsiteX360" fmla="*/ 2486751 w 3024845"/>
                  <a:gd name="connsiteY360" fmla="*/ 555577 h 1078499"/>
                  <a:gd name="connsiteX361" fmla="*/ 2490804 w 3024845"/>
                  <a:gd name="connsiteY361" fmla="*/ 551253 h 1078499"/>
                  <a:gd name="connsiteX362" fmla="*/ 2498911 w 3024845"/>
                  <a:gd name="connsiteY362" fmla="*/ 551253 h 1078499"/>
                  <a:gd name="connsiteX363" fmla="*/ 2502964 w 3024845"/>
                  <a:gd name="connsiteY363" fmla="*/ 555577 h 1078499"/>
                  <a:gd name="connsiteX364" fmla="*/ 2525258 w 3024845"/>
                  <a:gd name="connsiteY364" fmla="*/ 555577 h 1078499"/>
                  <a:gd name="connsiteX365" fmla="*/ 2525258 w 3024845"/>
                  <a:gd name="connsiteY365" fmla="*/ 438841 h 1078499"/>
                  <a:gd name="connsiteX366" fmla="*/ 2582005 w 3024845"/>
                  <a:gd name="connsiteY366" fmla="*/ 428032 h 1078499"/>
                  <a:gd name="connsiteX367" fmla="*/ 2582005 w 3024845"/>
                  <a:gd name="connsiteY367" fmla="*/ 429113 h 1078499"/>
                  <a:gd name="connsiteX368" fmla="*/ 2582005 w 3024845"/>
                  <a:gd name="connsiteY368" fmla="*/ 436679 h 1078499"/>
                  <a:gd name="connsiteX369" fmla="*/ 2608352 w 3024845"/>
                  <a:gd name="connsiteY369" fmla="*/ 436679 h 1078499"/>
                  <a:gd name="connsiteX370" fmla="*/ 2608352 w 3024845"/>
                  <a:gd name="connsiteY370" fmla="*/ 691769 h 1078499"/>
                  <a:gd name="connsiteX371" fmla="*/ 2630646 w 3024845"/>
                  <a:gd name="connsiteY371" fmla="*/ 691769 h 1078499"/>
                  <a:gd name="connsiteX372" fmla="*/ 2630646 w 3024845"/>
                  <a:gd name="connsiteY372" fmla="*/ 687445 h 1078499"/>
                  <a:gd name="connsiteX373" fmla="*/ 2642806 w 3024845"/>
                  <a:gd name="connsiteY373" fmla="*/ 687445 h 1078499"/>
                  <a:gd name="connsiteX374" fmla="*/ 2642806 w 3024845"/>
                  <a:gd name="connsiteY374" fmla="*/ 691769 h 1078499"/>
                  <a:gd name="connsiteX375" fmla="*/ 2667126 w 3024845"/>
                  <a:gd name="connsiteY375" fmla="*/ 691769 h 1078499"/>
                  <a:gd name="connsiteX376" fmla="*/ 2667126 w 3024845"/>
                  <a:gd name="connsiteY376" fmla="*/ 678798 h 1078499"/>
                  <a:gd name="connsiteX377" fmla="*/ 2695500 w 3024845"/>
                  <a:gd name="connsiteY377" fmla="*/ 678798 h 1078499"/>
                  <a:gd name="connsiteX378" fmla="*/ 2707660 w 3024845"/>
                  <a:gd name="connsiteY378" fmla="*/ 674474 h 1078499"/>
                  <a:gd name="connsiteX379" fmla="*/ 2727927 w 3024845"/>
                  <a:gd name="connsiteY379" fmla="*/ 678798 h 1078499"/>
                  <a:gd name="connsiteX380" fmla="*/ 2727927 w 3024845"/>
                  <a:gd name="connsiteY380" fmla="*/ 661504 h 1078499"/>
                  <a:gd name="connsiteX381" fmla="*/ 2736034 w 3024845"/>
                  <a:gd name="connsiteY381" fmla="*/ 661504 h 1078499"/>
                  <a:gd name="connsiteX382" fmla="*/ 2736034 w 3024845"/>
                  <a:gd name="connsiteY382" fmla="*/ 648533 h 1078499"/>
                  <a:gd name="connsiteX383" fmla="*/ 2792781 w 3024845"/>
                  <a:gd name="connsiteY383" fmla="*/ 648533 h 1078499"/>
                  <a:gd name="connsiteX384" fmla="*/ 2792781 w 3024845"/>
                  <a:gd name="connsiteY384" fmla="*/ 618268 h 1078499"/>
                  <a:gd name="connsiteX385" fmla="*/ 2811021 w 3024845"/>
                  <a:gd name="connsiteY385" fmla="*/ 618268 h 1078499"/>
                  <a:gd name="connsiteX386" fmla="*/ 2811021 w 3024845"/>
                  <a:gd name="connsiteY386" fmla="*/ 611783 h 1078499"/>
                  <a:gd name="connsiteX387" fmla="*/ 2823181 w 3024845"/>
                  <a:gd name="connsiteY387" fmla="*/ 611783 h 1078499"/>
                  <a:gd name="connsiteX388" fmla="*/ 2823181 w 3024845"/>
                  <a:gd name="connsiteY388" fmla="*/ 618268 h 1078499"/>
                  <a:gd name="connsiteX389" fmla="*/ 2839395 w 3024845"/>
                  <a:gd name="connsiteY389" fmla="*/ 618268 h 1078499"/>
                  <a:gd name="connsiteX390" fmla="*/ 2839395 w 3024845"/>
                  <a:gd name="connsiteY390" fmla="*/ 667989 h 1078499"/>
                  <a:gd name="connsiteX391" fmla="*/ 2871822 w 3024845"/>
                  <a:gd name="connsiteY391" fmla="*/ 667989 h 1078499"/>
                  <a:gd name="connsiteX392" fmla="*/ 2871822 w 3024845"/>
                  <a:gd name="connsiteY392" fmla="*/ 642048 h 1078499"/>
                  <a:gd name="connsiteX393" fmla="*/ 2910329 w 3024845"/>
                  <a:gd name="connsiteY393" fmla="*/ 642048 h 1078499"/>
                  <a:gd name="connsiteX394" fmla="*/ 2910329 w 3024845"/>
                  <a:gd name="connsiteY394" fmla="*/ 611783 h 1078499"/>
                  <a:gd name="connsiteX395" fmla="*/ 2958970 w 3024845"/>
                  <a:gd name="connsiteY395" fmla="*/ 611783 h 1078499"/>
                  <a:gd name="connsiteX396" fmla="*/ 2958970 w 3024845"/>
                  <a:gd name="connsiteY396" fmla="*/ 722939 h 1078499"/>
                  <a:gd name="connsiteX397" fmla="*/ 2958970 w 3024845"/>
                  <a:gd name="connsiteY397" fmla="*/ 736718 h 1078499"/>
                  <a:gd name="connsiteX398" fmla="*/ 3024845 w 3024845"/>
                  <a:gd name="connsiteY398" fmla="*/ 736718 h 1078499"/>
                  <a:gd name="connsiteX399" fmla="*/ 3024845 w 3024845"/>
                  <a:gd name="connsiteY399" fmla="*/ 1078499 h 1078499"/>
                  <a:gd name="connsiteX400" fmla="*/ 2054 w 3024845"/>
                  <a:gd name="connsiteY400" fmla="*/ 1076166 h 1078499"/>
                  <a:gd name="connsiteX401" fmla="*/ 0 w 3024845"/>
                  <a:gd name="connsiteY401" fmla="*/ 642048 h 1078499"/>
                  <a:gd name="connsiteX402" fmla="*/ 20267 w 3024845"/>
                  <a:gd name="connsiteY402" fmla="*/ 642048 h 1078499"/>
                  <a:gd name="connsiteX403" fmla="*/ 20774 w 3024845"/>
                  <a:gd name="connsiteY403" fmla="*/ 640967 h 1078499"/>
                  <a:gd name="connsiteX404" fmla="*/ 24320 w 3024845"/>
                  <a:gd name="connsiteY404" fmla="*/ 633401 h 1078499"/>
                  <a:gd name="connsiteX405" fmla="*/ 26094 w 3024845"/>
                  <a:gd name="connsiteY405" fmla="*/ 633671 h 1078499"/>
                  <a:gd name="connsiteX406" fmla="*/ 38507 w 3024845"/>
                  <a:gd name="connsiteY406" fmla="*/ 635562 h 1078499"/>
                  <a:gd name="connsiteX407" fmla="*/ 39014 w 3024845"/>
                  <a:gd name="connsiteY407" fmla="*/ 636914 h 1078499"/>
                  <a:gd name="connsiteX408" fmla="*/ 42560 w 3024845"/>
                  <a:gd name="connsiteY408" fmla="*/ 646371 h 1078499"/>
                  <a:gd name="connsiteX409" fmla="*/ 68907 w 3024845"/>
                  <a:gd name="connsiteY409" fmla="*/ 648533 h 1078499"/>
                  <a:gd name="connsiteX410" fmla="*/ 68907 w 3024845"/>
                  <a:gd name="connsiteY410" fmla="*/ 525312 h 1078499"/>
                  <a:gd name="connsiteX411" fmla="*/ 70934 w 3024845"/>
                  <a:gd name="connsiteY411" fmla="*/ 525312 h 1078499"/>
                  <a:gd name="connsiteX412" fmla="*/ 85121 w 3024845"/>
                  <a:gd name="connsiteY412" fmla="*/ 525312 h 1078499"/>
                  <a:gd name="connsiteX413" fmla="*/ 85121 w 3024845"/>
                  <a:gd name="connsiteY413" fmla="*/ 389120 h 1078499"/>
                  <a:gd name="connsiteX414" fmla="*/ 86894 w 3024845"/>
                  <a:gd name="connsiteY414" fmla="*/ 389120 h 1078499"/>
                  <a:gd name="connsiteX415" fmla="*/ 99308 w 3024845"/>
                  <a:gd name="connsiteY415" fmla="*/ 389120 h 1078499"/>
                  <a:gd name="connsiteX416" fmla="*/ 99308 w 3024845"/>
                  <a:gd name="connsiteY416" fmla="*/ 274546 h 1078499"/>
                  <a:gd name="connsiteX417" fmla="*/ 103361 w 3024845"/>
                  <a:gd name="connsiteY417" fmla="*/ 246442 h 1078499"/>
                  <a:gd name="connsiteX418" fmla="*/ 105388 w 3024845"/>
                  <a:gd name="connsiteY418" fmla="*/ 246442 h 1078499"/>
                  <a:gd name="connsiteX419" fmla="*/ 119575 w 3024845"/>
                  <a:gd name="connsiteY419" fmla="*/ 246442 h 1078499"/>
                  <a:gd name="connsiteX0" fmla="*/ 119575 w 3024845"/>
                  <a:gd name="connsiteY0" fmla="*/ 226986 h 1059043"/>
                  <a:gd name="connsiteX1" fmla="*/ 200642 w 3024845"/>
                  <a:gd name="connsiteY1" fmla="*/ 224825 h 1059043"/>
                  <a:gd name="connsiteX2" fmla="*/ 202669 w 3024845"/>
                  <a:gd name="connsiteY2" fmla="*/ 224825 h 1059043"/>
                  <a:gd name="connsiteX3" fmla="*/ 216856 w 3024845"/>
                  <a:gd name="connsiteY3" fmla="*/ 224825 h 1059043"/>
                  <a:gd name="connsiteX4" fmla="*/ 216856 w 3024845"/>
                  <a:gd name="connsiteY4" fmla="*/ 248604 h 1059043"/>
                  <a:gd name="connsiteX5" fmla="*/ 217363 w 3024845"/>
                  <a:gd name="connsiteY5" fmla="*/ 249415 h 1059043"/>
                  <a:gd name="connsiteX6" fmla="*/ 220909 w 3024845"/>
                  <a:gd name="connsiteY6" fmla="*/ 255090 h 1059043"/>
                  <a:gd name="connsiteX7" fmla="*/ 220909 w 3024845"/>
                  <a:gd name="connsiteY7" fmla="*/ 369664 h 1059043"/>
                  <a:gd name="connsiteX8" fmla="*/ 223189 w 3024845"/>
                  <a:gd name="connsiteY8" fmla="*/ 369664 h 1059043"/>
                  <a:gd name="connsiteX9" fmla="*/ 239150 w 3024845"/>
                  <a:gd name="connsiteY9" fmla="*/ 369664 h 1059043"/>
                  <a:gd name="connsiteX10" fmla="*/ 239150 w 3024845"/>
                  <a:gd name="connsiteY10" fmla="*/ 510179 h 1059043"/>
                  <a:gd name="connsiteX11" fmla="*/ 240670 w 3024845"/>
                  <a:gd name="connsiteY11" fmla="*/ 509909 h 1059043"/>
                  <a:gd name="connsiteX12" fmla="*/ 251310 w 3024845"/>
                  <a:gd name="connsiteY12" fmla="*/ 508018 h 1059043"/>
                  <a:gd name="connsiteX13" fmla="*/ 249283 w 3024845"/>
                  <a:gd name="connsiteY13" fmla="*/ 596650 h 1059043"/>
                  <a:gd name="connsiteX14" fmla="*/ 250803 w 3024845"/>
                  <a:gd name="connsiteY14" fmla="*/ 596921 h 1059043"/>
                  <a:gd name="connsiteX15" fmla="*/ 261443 w 3024845"/>
                  <a:gd name="connsiteY15" fmla="*/ 598812 h 1059043"/>
                  <a:gd name="connsiteX16" fmla="*/ 261696 w 3024845"/>
                  <a:gd name="connsiteY16" fmla="*/ 599623 h 1059043"/>
                  <a:gd name="connsiteX17" fmla="*/ 263470 w 3024845"/>
                  <a:gd name="connsiteY17" fmla="*/ 605298 h 1059043"/>
                  <a:gd name="connsiteX18" fmla="*/ 264230 w 3024845"/>
                  <a:gd name="connsiteY18" fmla="*/ 602866 h 1059043"/>
                  <a:gd name="connsiteX19" fmla="*/ 269550 w 3024845"/>
                  <a:gd name="connsiteY19" fmla="*/ 585842 h 1059043"/>
                  <a:gd name="connsiteX20" fmla="*/ 271323 w 3024845"/>
                  <a:gd name="connsiteY20" fmla="*/ 585842 h 1059043"/>
                  <a:gd name="connsiteX21" fmla="*/ 283737 w 3024845"/>
                  <a:gd name="connsiteY21" fmla="*/ 585842 h 1059043"/>
                  <a:gd name="connsiteX22" fmla="*/ 283737 w 3024845"/>
                  <a:gd name="connsiteY22" fmla="*/ 618268 h 1059043"/>
                  <a:gd name="connsiteX23" fmla="*/ 284750 w 3024845"/>
                  <a:gd name="connsiteY23" fmla="*/ 618809 h 1059043"/>
                  <a:gd name="connsiteX24" fmla="*/ 291844 w 3024845"/>
                  <a:gd name="connsiteY24" fmla="*/ 622592 h 1059043"/>
                  <a:gd name="connsiteX25" fmla="*/ 291844 w 3024845"/>
                  <a:gd name="connsiteY25" fmla="*/ 623943 h 1059043"/>
                  <a:gd name="connsiteX26" fmla="*/ 291844 w 3024845"/>
                  <a:gd name="connsiteY26" fmla="*/ 633401 h 1059043"/>
                  <a:gd name="connsiteX27" fmla="*/ 336431 w 3024845"/>
                  <a:gd name="connsiteY27" fmla="*/ 633401 h 1059043"/>
                  <a:gd name="connsiteX28" fmla="*/ 336431 w 3024845"/>
                  <a:gd name="connsiteY28" fmla="*/ 634482 h 1059043"/>
                  <a:gd name="connsiteX29" fmla="*/ 336431 w 3024845"/>
                  <a:gd name="connsiteY29" fmla="*/ 642048 h 1059043"/>
                  <a:gd name="connsiteX30" fmla="*/ 338457 w 3024845"/>
                  <a:gd name="connsiteY30" fmla="*/ 642048 h 1059043"/>
                  <a:gd name="connsiteX31" fmla="*/ 352644 w 3024845"/>
                  <a:gd name="connsiteY31" fmla="*/ 642048 h 1059043"/>
                  <a:gd name="connsiteX32" fmla="*/ 352644 w 3024845"/>
                  <a:gd name="connsiteY32" fmla="*/ 611783 h 1059043"/>
                  <a:gd name="connsiteX33" fmla="*/ 397231 w 3024845"/>
                  <a:gd name="connsiteY33" fmla="*/ 611783 h 1059043"/>
                  <a:gd name="connsiteX34" fmla="*/ 397231 w 3024845"/>
                  <a:gd name="connsiteY34" fmla="*/ 610432 h 1059043"/>
                  <a:gd name="connsiteX35" fmla="*/ 397231 w 3024845"/>
                  <a:gd name="connsiteY35" fmla="*/ 600974 h 1059043"/>
                  <a:gd name="connsiteX36" fmla="*/ 398245 w 3024845"/>
                  <a:gd name="connsiteY36" fmla="*/ 600974 h 1059043"/>
                  <a:gd name="connsiteX37" fmla="*/ 405338 w 3024845"/>
                  <a:gd name="connsiteY37" fmla="*/ 600974 h 1059043"/>
                  <a:gd name="connsiteX38" fmla="*/ 405338 w 3024845"/>
                  <a:gd name="connsiteY38" fmla="*/ 599083 h 1059043"/>
                  <a:gd name="connsiteX39" fmla="*/ 405338 w 3024845"/>
                  <a:gd name="connsiteY39" fmla="*/ 585842 h 1059043"/>
                  <a:gd name="connsiteX40" fmla="*/ 406098 w 3024845"/>
                  <a:gd name="connsiteY40" fmla="*/ 585842 h 1059043"/>
                  <a:gd name="connsiteX41" fmla="*/ 411418 w 3024845"/>
                  <a:gd name="connsiteY41" fmla="*/ 585842 h 1059043"/>
                  <a:gd name="connsiteX42" fmla="*/ 411418 w 3024845"/>
                  <a:gd name="connsiteY42" fmla="*/ 584761 h 1059043"/>
                  <a:gd name="connsiteX43" fmla="*/ 411418 w 3024845"/>
                  <a:gd name="connsiteY43" fmla="*/ 577194 h 1059043"/>
                  <a:gd name="connsiteX44" fmla="*/ 413445 w 3024845"/>
                  <a:gd name="connsiteY44" fmla="*/ 577194 h 1059043"/>
                  <a:gd name="connsiteX45" fmla="*/ 427632 w 3024845"/>
                  <a:gd name="connsiteY45" fmla="*/ 577194 h 1059043"/>
                  <a:gd name="connsiteX46" fmla="*/ 427632 w 3024845"/>
                  <a:gd name="connsiteY46" fmla="*/ 578275 h 1059043"/>
                  <a:gd name="connsiteX47" fmla="*/ 427632 w 3024845"/>
                  <a:gd name="connsiteY47" fmla="*/ 585842 h 1059043"/>
                  <a:gd name="connsiteX48" fmla="*/ 449925 w 3024845"/>
                  <a:gd name="connsiteY48" fmla="*/ 585842 h 1059043"/>
                  <a:gd name="connsiteX49" fmla="*/ 449925 w 3024845"/>
                  <a:gd name="connsiteY49" fmla="*/ 583950 h 1059043"/>
                  <a:gd name="connsiteX50" fmla="*/ 449925 w 3024845"/>
                  <a:gd name="connsiteY50" fmla="*/ 570709 h 1059043"/>
                  <a:gd name="connsiteX51" fmla="*/ 451699 w 3024845"/>
                  <a:gd name="connsiteY51" fmla="*/ 570709 h 1059043"/>
                  <a:gd name="connsiteX52" fmla="*/ 464112 w 3024845"/>
                  <a:gd name="connsiteY52" fmla="*/ 570709 h 1059043"/>
                  <a:gd name="connsiteX53" fmla="*/ 464112 w 3024845"/>
                  <a:gd name="connsiteY53" fmla="*/ 594489 h 1059043"/>
                  <a:gd name="connsiteX54" fmla="*/ 465126 w 3024845"/>
                  <a:gd name="connsiteY54" fmla="*/ 594489 h 1059043"/>
                  <a:gd name="connsiteX55" fmla="*/ 472219 w 3024845"/>
                  <a:gd name="connsiteY55" fmla="*/ 594489 h 1059043"/>
                  <a:gd name="connsiteX56" fmla="*/ 472219 w 3024845"/>
                  <a:gd name="connsiteY56" fmla="*/ 593408 h 1059043"/>
                  <a:gd name="connsiteX57" fmla="*/ 472219 w 3024845"/>
                  <a:gd name="connsiteY57" fmla="*/ 585842 h 1059043"/>
                  <a:gd name="connsiteX58" fmla="*/ 473992 w 3024845"/>
                  <a:gd name="connsiteY58" fmla="*/ 585842 h 1059043"/>
                  <a:gd name="connsiteX59" fmla="*/ 486406 w 3024845"/>
                  <a:gd name="connsiteY59" fmla="*/ 585842 h 1059043"/>
                  <a:gd name="connsiteX60" fmla="*/ 486406 w 3024845"/>
                  <a:gd name="connsiteY60" fmla="*/ 611783 h 1059043"/>
                  <a:gd name="connsiteX61" fmla="*/ 488433 w 3024845"/>
                  <a:gd name="connsiteY61" fmla="*/ 611783 h 1059043"/>
                  <a:gd name="connsiteX62" fmla="*/ 502619 w 3024845"/>
                  <a:gd name="connsiteY62" fmla="*/ 611783 h 1059043"/>
                  <a:gd name="connsiteX63" fmla="*/ 502619 w 3024845"/>
                  <a:gd name="connsiteY63" fmla="*/ 613404 h 1059043"/>
                  <a:gd name="connsiteX64" fmla="*/ 502619 w 3024845"/>
                  <a:gd name="connsiteY64" fmla="*/ 624754 h 1059043"/>
                  <a:gd name="connsiteX65" fmla="*/ 503379 w 3024845"/>
                  <a:gd name="connsiteY65" fmla="*/ 624754 h 1059043"/>
                  <a:gd name="connsiteX66" fmla="*/ 508700 w 3024845"/>
                  <a:gd name="connsiteY66" fmla="*/ 624754 h 1059043"/>
                  <a:gd name="connsiteX67" fmla="*/ 508700 w 3024845"/>
                  <a:gd name="connsiteY67" fmla="*/ 623943 h 1059043"/>
                  <a:gd name="connsiteX68" fmla="*/ 508700 w 3024845"/>
                  <a:gd name="connsiteY68" fmla="*/ 618268 h 1059043"/>
                  <a:gd name="connsiteX69" fmla="*/ 539100 w 3024845"/>
                  <a:gd name="connsiteY69" fmla="*/ 618268 h 1059043"/>
                  <a:gd name="connsiteX70" fmla="*/ 539100 w 3024845"/>
                  <a:gd name="connsiteY70" fmla="*/ 642048 h 1059043"/>
                  <a:gd name="connsiteX71" fmla="*/ 540113 w 3024845"/>
                  <a:gd name="connsiteY71" fmla="*/ 642048 h 1059043"/>
                  <a:gd name="connsiteX72" fmla="*/ 547207 w 3024845"/>
                  <a:gd name="connsiteY72" fmla="*/ 642048 h 1059043"/>
                  <a:gd name="connsiteX73" fmla="*/ 547207 w 3024845"/>
                  <a:gd name="connsiteY73" fmla="*/ 643129 h 1059043"/>
                  <a:gd name="connsiteX74" fmla="*/ 547207 w 3024845"/>
                  <a:gd name="connsiteY74" fmla="*/ 650695 h 1059043"/>
                  <a:gd name="connsiteX75" fmla="*/ 547967 w 3024845"/>
                  <a:gd name="connsiteY75" fmla="*/ 650695 h 1059043"/>
                  <a:gd name="connsiteX76" fmla="*/ 553287 w 3024845"/>
                  <a:gd name="connsiteY76" fmla="*/ 650695 h 1059043"/>
                  <a:gd name="connsiteX77" fmla="*/ 553287 w 3024845"/>
                  <a:gd name="connsiteY77" fmla="*/ 648533 h 1059043"/>
                  <a:gd name="connsiteX78" fmla="*/ 553287 w 3024845"/>
                  <a:gd name="connsiteY78" fmla="*/ 633401 h 1059043"/>
                  <a:gd name="connsiteX79" fmla="*/ 554300 w 3024845"/>
                  <a:gd name="connsiteY79" fmla="*/ 633401 h 1059043"/>
                  <a:gd name="connsiteX80" fmla="*/ 561394 w 3024845"/>
                  <a:gd name="connsiteY80" fmla="*/ 633401 h 1059043"/>
                  <a:gd name="connsiteX81" fmla="*/ 561394 w 3024845"/>
                  <a:gd name="connsiteY81" fmla="*/ 634482 h 1059043"/>
                  <a:gd name="connsiteX82" fmla="*/ 561394 w 3024845"/>
                  <a:gd name="connsiteY82" fmla="*/ 642048 h 1059043"/>
                  <a:gd name="connsiteX83" fmla="*/ 566714 w 3024845"/>
                  <a:gd name="connsiteY83" fmla="*/ 640055 h 1059043"/>
                  <a:gd name="connsiteX84" fmla="*/ 567474 w 3024845"/>
                  <a:gd name="connsiteY84" fmla="*/ 639075 h 1059043"/>
                  <a:gd name="connsiteX85" fmla="*/ 567474 w 3024845"/>
                  <a:gd name="connsiteY85" fmla="*/ 633401 h 1059043"/>
                  <a:gd name="connsiteX86" fmla="*/ 605981 w 3024845"/>
                  <a:gd name="connsiteY86" fmla="*/ 633401 h 1059043"/>
                  <a:gd name="connsiteX87" fmla="*/ 605981 w 3024845"/>
                  <a:gd name="connsiteY87" fmla="*/ 657180 h 1059043"/>
                  <a:gd name="connsiteX88" fmla="*/ 608007 w 3024845"/>
                  <a:gd name="connsiteY88" fmla="*/ 657180 h 1059043"/>
                  <a:gd name="connsiteX89" fmla="*/ 622194 w 3024845"/>
                  <a:gd name="connsiteY89" fmla="*/ 657180 h 1059043"/>
                  <a:gd name="connsiteX90" fmla="*/ 622194 w 3024845"/>
                  <a:gd name="connsiteY90" fmla="*/ 658261 h 1059043"/>
                  <a:gd name="connsiteX91" fmla="*/ 622194 w 3024845"/>
                  <a:gd name="connsiteY91" fmla="*/ 665827 h 1059043"/>
                  <a:gd name="connsiteX92" fmla="*/ 623968 w 3024845"/>
                  <a:gd name="connsiteY92" fmla="*/ 665827 h 1059043"/>
                  <a:gd name="connsiteX93" fmla="*/ 636381 w 3024845"/>
                  <a:gd name="connsiteY93" fmla="*/ 665827 h 1059043"/>
                  <a:gd name="connsiteX94" fmla="*/ 636381 w 3024845"/>
                  <a:gd name="connsiteY94" fmla="*/ 642048 h 1059043"/>
                  <a:gd name="connsiteX95" fmla="*/ 637394 w 3024845"/>
                  <a:gd name="connsiteY95" fmla="*/ 642048 h 1059043"/>
                  <a:gd name="connsiteX96" fmla="*/ 644488 w 3024845"/>
                  <a:gd name="connsiteY96" fmla="*/ 642048 h 1059043"/>
                  <a:gd name="connsiteX97" fmla="*/ 644488 w 3024845"/>
                  <a:gd name="connsiteY97" fmla="*/ 609621 h 1059043"/>
                  <a:gd name="connsiteX98" fmla="*/ 645501 w 3024845"/>
                  <a:gd name="connsiteY98" fmla="*/ 609621 h 1059043"/>
                  <a:gd name="connsiteX99" fmla="*/ 652595 w 3024845"/>
                  <a:gd name="connsiteY99" fmla="*/ 609621 h 1059043"/>
                  <a:gd name="connsiteX100" fmla="*/ 652595 w 3024845"/>
                  <a:gd name="connsiteY100" fmla="*/ 607730 h 1059043"/>
                  <a:gd name="connsiteX101" fmla="*/ 652595 w 3024845"/>
                  <a:gd name="connsiteY101" fmla="*/ 594489 h 1059043"/>
                  <a:gd name="connsiteX102" fmla="*/ 651328 w 3024845"/>
                  <a:gd name="connsiteY102" fmla="*/ 592867 h 1059043"/>
                  <a:gd name="connsiteX103" fmla="*/ 656648 w 3024845"/>
                  <a:gd name="connsiteY103" fmla="*/ 581518 h 1059043"/>
                  <a:gd name="connsiteX104" fmla="*/ 664755 w 3024845"/>
                  <a:gd name="connsiteY104" fmla="*/ 609621 h 1059043"/>
                  <a:gd name="connsiteX105" fmla="*/ 665515 w 3024845"/>
                  <a:gd name="connsiteY105" fmla="*/ 609621 h 1059043"/>
                  <a:gd name="connsiteX106" fmla="*/ 670835 w 3024845"/>
                  <a:gd name="connsiteY106" fmla="*/ 609621 h 1059043"/>
                  <a:gd name="connsiteX107" fmla="*/ 670835 w 3024845"/>
                  <a:gd name="connsiteY107" fmla="*/ 503694 h 1059043"/>
                  <a:gd name="connsiteX108" fmla="*/ 672355 w 3024845"/>
                  <a:gd name="connsiteY108" fmla="*/ 503694 h 1059043"/>
                  <a:gd name="connsiteX109" fmla="*/ 682995 w 3024845"/>
                  <a:gd name="connsiteY109" fmla="*/ 503694 h 1059043"/>
                  <a:gd name="connsiteX110" fmla="*/ 682995 w 3024845"/>
                  <a:gd name="connsiteY110" fmla="*/ 456135 h 1059043"/>
                  <a:gd name="connsiteX111" fmla="*/ 709342 w 3024845"/>
                  <a:gd name="connsiteY111" fmla="*/ 456135 h 1059043"/>
                  <a:gd name="connsiteX112" fmla="*/ 709342 w 3024845"/>
                  <a:gd name="connsiteY112" fmla="*/ 434517 h 1059043"/>
                  <a:gd name="connsiteX113" fmla="*/ 743796 w 3024845"/>
                  <a:gd name="connsiteY113" fmla="*/ 434517 h 1059043"/>
                  <a:gd name="connsiteX114" fmla="*/ 743796 w 3024845"/>
                  <a:gd name="connsiteY114" fmla="*/ 436949 h 1059043"/>
                  <a:gd name="connsiteX115" fmla="*/ 743796 w 3024845"/>
                  <a:gd name="connsiteY115" fmla="*/ 453973 h 1059043"/>
                  <a:gd name="connsiteX116" fmla="*/ 746076 w 3024845"/>
                  <a:gd name="connsiteY116" fmla="*/ 453973 h 1059043"/>
                  <a:gd name="connsiteX117" fmla="*/ 762036 w 3024845"/>
                  <a:gd name="connsiteY117" fmla="*/ 453973 h 1059043"/>
                  <a:gd name="connsiteX118" fmla="*/ 762036 w 3024845"/>
                  <a:gd name="connsiteY118" fmla="*/ 501532 h 1059043"/>
                  <a:gd name="connsiteX119" fmla="*/ 763049 w 3024845"/>
                  <a:gd name="connsiteY119" fmla="*/ 501532 h 1059043"/>
                  <a:gd name="connsiteX120" fmla="*/ 770143 w 3024845"/>
                  <a:gd name="connsiteY120" fmla="*/ 501532 h 1059043"/>
                  <a:gd name="connsiteX121" fmla="*/ 784330 w 3024845"/>
                  <a:gd name="connsiteY121" fmla="*/ 505856 h 1059043"/>
                  <a:gd name="connsiteX122" fmla="*/ 784330 w 3024845"/>
                  <a:gd name="connsiteY122" fmla="*/ 544768 h 1059043"/>
                  <a:gd name="connsiteX123" fmla="*/ 785343 w 3024845"/>
                  <a:gd name="connsiteY123" fmla="*/ 544768 h 1059043"/>
                  <a:gd name="connsiteX124" fmla="*/ 792436 w 3024845"/>
                  <a:gd name="connsiteY124" fmla="*/ 544768 h 1059043"/>
                  <a:gd name="connsiteX125" fmla="*/ 792436 w 3024845"/>
                  <a:gd name="connsiteY125" fmla="*/ 546389 h 1059043"/>
                  <a:gd name="connsiteX126" fmla="*/ 792436 w 3024845"/>
                  <a:gd name="connsiteY126" fmla="*/ 557738 h 1059043"/>
                  <a:gd name="connsiteX127" fmla="*/ 794463 w 3024845"/>
                  <a:gd name="connsiteY127" fmla="*/ 557738 h 1059043"/>
                  <a:gd name="connsiteX128" fmla="*/ 808650 w 3024845"/>
                  <a:gd name="connsiteY128" fmla="*/ 557738 h 1059043"/>
                  <a:gd name="connsiteX129" fmla="*/ 814730 w 3024845"/>
                  <a:gd name="connsiteY129" fmla="*/ 564224 h 1059043"/>
                  <a:gd name="connsiteX130" fmla="*/ 814730 w 3024845"/>
                  <a:gd name="connsiteY130" fmla="*/ 585842 h 1059043"/>
                  <a:gd name="connsiteX131" fmla="*/ 817010 w 3024845"/>
                  <a:gd name="connsiteY131" fmla="*/ 585842 h 1059043"/>
                  <a:gd name="connsiteX132" fmla="*/ 832970 w 3024845"/>
                  <a:gd name="connsiteY132" fmla="*/ 585842 h 1059043"/>
                  <a:gd name="connsiteX133" fmla="*/ 832970 w 3024845"/>
                  <a:gd name="connsiteY133" fmla="*/ 586922 h 1059043"/>
                  <a:gd name="connsiteX134" fmla="*/ 832970 w 3024845"/>
                  <a:gd name="connsiteY134" fmla="*/ 594489 h 1059043"/>
                  <a:gd name="connsiteX135" fmla="*/ 834237 w 3024845"/>
                  <a:gd name="connsiteY135" fmla="*/ 594489 h 1059043"/>
                  <a:gd name="connsiteX136" fmla="*/ 843104 w 3024845"/>
                  <a:gd name="connsiteY136" fmla="*/ 594489 h 1059043"/>
                  <a:gd name="connsiteX137" fmla="*/ 843104 w 3024845"/>
                  <a:gd name="connsiteY137" fmla="*/ 596650 h 1059043"/>
                  <a:gd name="connsiteX138" fmla="*/ 843104 w 3024845"/>
                  <a:gd name="connsiteY138" fmla="*/ 611783 h 1059043"/>
                  <a:gd name="connsiteX139" fmla="*/ 847157 w 3024845"/>
                  <a:gd name="connsiteY139" fmla="*/ 609891 h 1059043"/>
                  <a:gd name="connsiteX140" fmla="*/ 847157 w 3024845"/>
                  <a:gd name="connsiteY140" fmla="*/ 596650 h 1059043"/>
                  <a:gd name="connsiteX141" fmla="*/ 848170 w 3024845"/>
                  <a:gd name="connsiteY141" fmla="*/ 596650 h 1059043"/>
                  <a:gd name="connsiteX142" fmla="*/ 855264 w 3024845"/>
                  <a:gd name="connsiteY142" fmla="*/ 596650 h 1059043"/>
                  <a:gd name="connsiteX143" fmla="*/ 855264 w 3024845"/>
                  <a:gd name="connsiteY143" fmla="*/ 598272 h 1059043"/>
                  <a:gd name="connsiteX144" fmla="*/ 855264 w 3024845"/>
                  <a:gd name="connsiteY144" fmla="*/ 609621 h 1059043"/>
                  <a:gd name="connsiteX145" fmla="*/ 856024 w 3024845"/>
                  <a:gd name="connsiteY145" fmla="*/ 609621 h 1059043"/>
                  <a:gd name="connsiteX146" fmla="*/ 861344 w 3024845"/>
                  <a:gd name="connsiteY146" fmla="*/ 609621 h 1059043"/>
                  <a:gd name="connsiteX147" fmla="*/ 909984 w 3024845"/>
                  <a:gd name="connsiteY147" fmla="*/ 605298 h 1059043"/>
                  <a:gd name="connsiteX148" fmla="*/ 909984 w 3024845"/>
                  <a:gd name="connsiteY148" fmla="*/ 606649 h 1059043"/>
                  <a:gd name="connsiteX149" fmla="*/ 909984 w 3024845"/>
                  <a:gd name="connsiteY149" fmla="*/ 616106 h 1059043"/>
                  <a:gd name="connsiteX150" fmla="*/ 910744 w 3024845"/>
                  <a:gd name="connsiteY150" fmla="*/ 616106 h 1059043"/>
                  <a:gd name="connsiteX151" fmla="*/ 916065 w 3024845"/>
                  <a:gd name="connsiteY151" fmla="*/ 616106 h 1059043"/>
                  <a:gd name="connsiteX152" fmla="*/ 916065 w 3024845"/>
                  <a:gd name="connsiteY152" fmla="*/ 618268 h 1059043"/>
                  <a:gd name="connsiteX153" fmla="*/ 916065 w 3024845"/>
                  <a:gd name="connsiteY153" fmla="*/ 633401 h 1059043"/>
                  <a:gd name="connsiteX154" fmla="*/ 918091 w 3024845"/>
                  <a:gd name="connsiteY154" fmla="*/ 632050 h 1059043"/>
                  <a:gd name="connsiteX155" fmla="*/ 932278 w 3024845"/>
                  <a:gd name="connsiteY155" fmla="*/ 622592 h 1059043"/>
                  <a:gd name="connsiteX156" fmla="*/ 938358 w 3024845"/>
                  <a:gd name="connsiteY156" fmla="*/ 581518 h 1059043"/>
                  <a:gd name="connsiteX157" fmla="*/ 939118 w 3024845"/>
                  <a:gd name="connsiteY157" fmla="*/ 581248 h 1059043"/>
                  <a:gd name="connsiteX158" fmla="*/ 944438 w 3024845"/>
                  <a:gd name="connsiteY158" fmla="*/ 579356 h 1059043"/>
                  <a:gd name="connsiteX159" fmla="*/ 946465 w 3024845"/>
                  <a:gd name="connsiteY159" fmla="*/ 510179 h 1059043"/>
                  <a:gd name="connsiteX160" fmla="*/ 948492 w 3024845"/>
                  <a:gd name="connsiteY160" fmla="*/ 579356 h 1059043"/>
                  <a:gd name="connsiteX161" fmla="*/ 949252 w 3024845"/>
                  <a:gd name="connsiteY161" fmla="*/ 579626 h 1059043"/>
                  <a:gd name="connsiteX162" fmla="*/ 954572 w 3024845"/>
                  <a:gd name="connsiteY162" fmla="*/ 581518 h 1059043"/>
                  <a:gd name="connsiteX163" fmla="*/ 954572 w 3024845"/>
                  <a:gd name="connsiteY163" fmla="*/ 495047 h 1059043"/>
                  <a:gd name="connsiteX164" fmla="*/ 958625 w 3024845"/>
                  <a:gd name="connsiteY164" fmla="*/ 462620 h 1059043"/>
                  <a:gd name="connsiteX165" fmla="*/ 997132 w 3024845"/>
                  <a:gd name="connsiteY165" fmla="*/ 462620 h 1059043"/>
                  <a:gd name="connsiteX166" fmla="*/ 997132 w 3024845"/>
                  <a:gd name="connsiteY166" fmla="*/ 495047 h 1059043"/>
                  <a:gd name="connsiteX167" fmla="*/ 997892 w 3024845"/>
                  <a:gd name="connsiteY167" fmla="*/ 495047 h 1059043"/>
                  <a:gd name="connsiteX168" fmla="*/ 1003212 w 3024845"/>
                  <a:gd name="connsiteY168" fmla="*/ 495047 h 1059043"/>
                  <a:gd name="connsiteX169" fmla="*/ 1003212 w 3024845"/>
                  <a:gd name="connsiteY169" fmla="*/ 412899 h 1059043"/>
                  <a:gd name="connsiteX170" fmla="*/ 1004986 w 3024845"/>
                  <a:gd name="connsiteY170" fmla="*/ 412899 h 1059043"/>
                  <a:gd name="connsiteX171" fmla="*/ 1017399 w 3024845"/>
                  <a:gd name="connsiteY171" fmla="*/ 412899 h 1059043"/>
                  <a:gd name="connsiteX172" fmla="*/ 1017399 w 3024845"/>
                  <a:gd name="connsiteY172" fmla="*/ 411008 h 1059043"/>
                  <a:gd name="connsiteX173" fmla="*/ 1017399 w 3024845"/>
                  <a:gd name="connsiteY173" fmla="*/ 397767 h 1059043"/>
                  <a:gd name="connsiteX174" fmla="*/ 1039693 w 3024845"/>
                  <a:gd name="connsiteY174" fmla="*/ 397767 h 1059043"/>
                  <a:gd name="connsiteX175" fmla="*/ 1039693 w 3024845"/>
                  <a:gd name="connsiteY175" fmla="*/ 396686 h 1059043"/>
                  <a:gd name="connsiteX176" fmla="*/ 1039693 w 3024845"/>
                  <a:gd name="connsiteY176" fmla="*/ 389120 h 1059043"/>
                  <a:gd name="connsiteX177" fmla="*/ 1041466 w 3024845"/>
                  <a:gd name="connsiteY177" fmla="*/ 389120 h 1059043"/>
                  <a:gd name="connsiteX178" fmla="*/ 1053880 w 3024845"/>
                  <a:gd name="connsiteY178" fmla="*/ 389120 h 1059043"/>
                  <a:gd name="connsiteX179" fmla="*/ 1053880 w 3024845"/>
                  <a:gd name="connsiteY179" fmla="*/ 390201 h 1059043"/>
                  <a:gd name="connsiteX180" fmla="*/ 1053880 w 3024845"/>
                  <a:gd name="connsiteY180" fmla="*/ 397767 h 1059043"/>
                  <a:gd name="connsiteX181" fmla="*/ 1054640 w 3024845"/>
                  <a:gd name="connsiteY181" fmla="*/ 397767 h 1059043"/>
                  <a:gd name="connsiteX182" fmla="*/ 1059960 w 3024845"/>
                  <a:gd name="connsiteY182" fmla="*/ 397767 h 1059043"/>
                  <a:gd name="connsiteX183" fmla="*/ 1070093 w 3024845"/>
                  <a:gd name="connsiteY183" fmla="*/ 393443 h 1059043"/>
                  <a:gd name="connsiteX184" fmla="*/ 1074146 w 3024845"/>
                  <a:gd name="connsiteY184" fmla="*/ 396686 h 1059043"/>
                  <a:gd name="connsiteX185" fmla="*/ 1074146 w 3024845"/>
                  <a:gd name="connsiteY185" fmla="*/ 389120 h 1059043"/>
                  <a:gd name="connsiteX186" fmla="*/ 1076426 w 3024845"/>
                  <a:gd name="connsiteY186" fmla="*/ 389120 h 1059043"/>
                  <a:gd name="connsiteX187" fmla="*/ 1092387 w 3024845"/>
                  <a:gd name="connsiteY187" fmla="*/ 389120 h 1059043"/>
                  <a:gd name="connsiteX188" fmla="*/ 1092387 w 3024845"/>
                  <a:gd name="connsiteY188" fmla="*/ 390201 h 1059043"/>
                  <a:gd name="connsiteX189" fmla="*/ 1092387 w 3024845"/>
                  <a:gd name="connsiteY189" fmla="*/ 397767 h 1059043"/>
                  <a:gd name="connsiteX190" fmla="*/ 1122787 w 3024845"/>
                  <a:gd name="connsiteY190" fmla="*/ 397767 h 1059043"/>
                  <a:gd name="connsiteX191" fmla="*/ 1122787 w 3024845"/>
                  <a:gd name="connsiteY191" fmla="*/ 399388 h 1059043"/>
                  <a:gd name="connsiteX192" fmla="*/ 1122787 w 3024845"/>
                  <a:gd name="connsiteY192" fmla="*/ 410738 h 1059043"/>
                  <a:gd name="connsiteX193" fmla="*/ 1149134 w 3024845"/>
                  <a:gd name="connsiteY193" fmla="*/ 410738 h 1059043"/>
                  <a:gd name="connsiteX194" fmla="*/ 1149134 w 3024845"/>
                  <a:gd name="connsiteY194" fmla="*/ 441002 h 1059043"/>
                  <a:gd name="connsiteX195" fmla="*/ 1149894 w 3024845"/>
                  <a:gd name="connsiteY195" fmla="*/ 441002 h 1059043"/>
                  <a:gd name="connsiteX196" fmla="*/ 1155214 w 3024845"/>
                  <a:gd name="connsiteY196" fmla="*/ 441002 h 1059043"/>
                  <a:gd name="connsiteX197" fmla="*/ 1155214 w 3024845"/>
                  <a:gd name="connsiteY197" fmla="*/ 442083 h 1059043"/>
                  <a:gd name="connsiteX198" fmla="*/ 1155214 w 3024845"/>
                  <a:gd name="connsiteY198" fmla="*/ 449650 h 1059043"/>
                  <a:gd name="connsiteX199" fmla="*/ 1159268 w 3024845"/>
                  <a:gd name="connsiteY199" fmla="*/ 479914 h 1059043"/>
                  <a:gd name="connsiteX200" fmla="*/ 1160028 w 3024845"/>
                  <a:gd name="connsiteY200" fmla="*/ 479914 h 1059043"/>
                  <a:gd name="connsiteX201" fmla="*/ 1165348 w 3024845"/>
                  <a:gd name="connsiteY201" fmla="*/ 479914 h 1059043"/>
                  <a:gd name="connsiteX202" fmla="*/ 1165348 w 3024845"/>
                  <a:gd name="connsiteY202" fmla="*/ 480725 h 1059043"/>
                  <a:gd name="connsiteX203" fmla="*/ 1165348 w 3024845"/>
                  <a:gd name="connsiteY203" fmla="*/ 486400 h 1059043"/>
                  <a:gd name="connsiteX204" fmla="*/ 1166361 w 3024845"/>
                  <a:gd name="connsiteY204" fmla="*/ 486400 h 1059043"/>
                  <a:gd name="connsiteX205" fmla="*/ 1173454 w 3024845"/>
                  <a:gd name="connsiteY205" fmla="*/ 486400 h 1059043"/>
                  <a:gd name="connsiteX206" fmla="*/ 1173454 w 3024845"/>
                  <a:gd name="connsiteY206" fmla="*/ 516665 h 1059043"/>
                  <a:gd name="connsiteX207" fmla="*/ 1175481 w 3024845"/>
                  <a:gd name="connsiteY207" fmla="*/ 516665 h 1059043"/>
                  <a:gd name="connsiteX208" fmla="*/ 1189668 w 3024845"/>
                  <a:gd name="connsiteY208" fmla="*/ 516665 h 1059043"/>
                  <a:gd name="connsiteX209" fmla="*/ 1189668 w 3024845"/>
                  <a:gd name="connsiteY209" fmla="*/ 540444 h 1059043"/>
                  <a:gd name="connsiteX210" fmla="*/ 1191695 w 3024845"/>
                  <a:gd name="connsiteY210" fmla="*/ 542065 h 1059043"/>
                  <a:gd name="connsiteX211" fmla="*/ 1191695 w 3024845"/>
                  <a:gd name="connsiteY211" fmla="*/ 553415 h 1059043"/>
                  <a:gd name="connsiteX212" fmla="*/ 1192455 w 3024845"/>
                  <a:gd name="connsiteY212" fmla="*/ 553415 h 1059043"/>
                  <a:gd name="connsiteX213" fmla="*/ 1197775 w 3024845"/>
                  <a:gd name="connsiteY213" fmla="*/ 553415 h 1059043"/>
                  <a:gd name="connsiteX214" fmla="*/ 1197775 w 3024845"/>
                  <a:gd name="connsiteY214" fmla="*/ 577194 h 1059043"/>
                  <a:gd name="connsiteX215" fmla="*/ 1199041 w 3024845"/>
                  <a:gd name="connsiteY215" fmla="*/ 577194 h 1059043"/>
                  <a:gd name="connsiteX216" fmla="*/ 1207908 w 3024845"/>
                  <a:gd name="connsiteY216" fmla="*/ 577194 h 1059043"/>
                  <a:gd name="connsiteX217" fmla="*/ 1209935 w 3024845"/>
                  <a:gd name="connsiteY217" fmla="*/ 581248 h 1059043"/>
                  <a:gd name="connsiteX218" fmla="*/ 1209935 w 3024845"/>
                  <a:gd name="connsiteY218" fmla="*/ 594489 h 1059043"/>
                  <a:gd name="connsiteX219" fmla="*/ 1211455 w 3024845"/>
                  <a:gd name="connsiteY219" fmla="*/ 592597 h 1059043"/>
                  <a:gd name="connsiteX220" fmla="*/ 1222095 w 3024845"/>
                  <a:gd name="connsiteY220" fmla="*/ 579356 h 1059043"/>
                  <a:gd name="connsiteX221" fmla="*/ 1250469 w 3024845"/>
                  <a:gd name="connsiteY221" fmla="*/ 579356 h 1059043"/>
                  <a:gd name="connsiteX222" fmla="*/ 1250469 w 3024845"/>
                  <a:gd name="connsiteY222" fmla="*/ 665827 h 1059043"/>
                  <a:gd name="connsiteX223" fmla="*/ 1251229 w 3024845"/>
                  <a:gd name="connsiteY223" fmla="*/ 665827 h 1059043"/>
                  <a:gd name="connsiteX224" fmla="*/ 1256549 w 3024845"/>
                  <a:gd name="connsiteY224" fmla="*/ 665827 h 1059043"/>
                  <a:gd name="connsiteX225" fmla="*/ 1257309 w 3024845"/>
                  <a:gd name="connsiteY225" fmla="*/ 664476 h 1059043"/>
                  <a:gd name="connsiteX226" fmla="*/ 1262629 w 3024845"/>
                  <a:gd name="connsiteY226" fmla="*/ 655018 h 1059043"/>
                  <a:gd name="connsiteX227" fmla="*/ 1262629 w 3024845"/>
                  <a:gd name="connsiteY227" fmla="*/ 656910 h 1059043"/>
                  <a:gd name="connsiteX228" fmla="*/ 1262629 w 3024845"/>
                  <a:gd name="connsiteY228" fmla="*/ 670151 h 1059043"/>
                  <a:gd name="connsiteX229" fmla="*/ 1266682 w 3024845"/>
                  <a:gd name="connsiteY229" fmla="*/ 624754 h 1059043"/>
                  <a:gd name="connsiteX230" fmla="*/ 1267442 w 3024845"/>
                  <a:gd name="connsiteY230" fmla="*/ 624754 h 1059043"/>
                  <a:gd name="connsiteX231" fmla="*/ 1272762 w 3024845"/>
                  <a:gd name="connsiteY231" fmla="*/ 624754 h 1059043"/>
                  <a:gd name="connsiteX232" fmla="*/ 1272762 w 3024845"/>
                  <a:gd name="connsiteY232" fmla="*/ 559900 h 1059043"/>
                  <a:gd name="connsiteX233" fmla="*/ 1273776 w 3024845"/>
                  <a:gd name="connsiteY233" fmla="*/ 559900 h 1059043"/>
                  <a:gd name="connsiteX234" fmla="*/ 1280869 w 3024845"/>
                  <a:gd name="connsiteY234" fmla="*/ 559900 h 1059043"/>
                  <a:gd name="connsiteX235" fmla="*/ 1293029 w 3024845"/>
                  <a:gd name="connsiteY235" fmla="*/ 516665 h 1059043"/>
                  <a:gd name="connsiteX236" fmla="*/ 1294296 w 3024845"/>
                  <a:gd name="connsiteY236" fmla="*/ 516665 h 1059043"/>
                  <a:gd name="connsiteX237" fmla="*/ 1303163 w 3024845"/>
                  <a:gd name="connsiteY237" fmla="*/ 516665 h 1059043"/>
                  <a:gd name="connsiteX238" fmla="*/ 1313296 w 3024845"/>
                  <a:gd name="connsiteY238" fmla="*/ 559900 h 1059043"/>
                  <a:gd name="connsiteX239" fmla="*/ 1314309 w 3024845"/>
                  <a:gd name="connsiteY239" fmla="*/ 559900 h 1059043"/>
                  <a:gd name="connsiteX240" fmla="*/ 1321403 w 3024845"/>
                  <a:gd name="connsiteY240" fmla="*/ 559900 h 1059043"/>
                  <a:gd name="connsiteX241" fmla="*/ 1321403 w 3024845"/>
                  <a:gd name="connsiteY241" fmla="*/ 598812 h 1059043"/>
                  <a:gd name="connsiteX242" fmla="*/ 1323176 w 3024845"/>
                  <a:gd name="connsiteY242" fmla="*/ 598812 h 1059043"/>
                  <a:gd name="connsiteX243" fmla="*/ 1335590 w 3024845"/>
                  <a:gd name="connsiteY243" fmla="*/ 598812 h 1059043"/>
                  <a:gd name="connsiteX244" fmla="*/ 1335590 w 3024845"/>
                  <a:gd name="connsiteY244" fmla="*/ 600974 h 1059043"/>
                  <a:gd name="connsiteX245" fmla="*/ 1335590 w 3024845"/>
                  <a:gd name="connsiteY245" fmla="*/ 616106 h 1059043"/>
                  <a:gd name="connsiteX246" fmla="*/ 1339643 w 3024845"/>
                  <a:gd name="connsiteY246" fmla="*/ 613945 h 1059043"/>
                  <a:gd name="connsiteX247" fmla="*/ 1339643 w 3024845"/>
                  <a:gd name="connsiteY247" fmla="*/ 598812 h 1059043"/>
                  <a:gd name="connsiteX248" fmla="*/ 1341163 w 3024845"/>
                  <a:gd name="connsiteY248" fmla="*/ 598812 h 1059043"/>
                  <a:gd name="connsiteX249" fmla="*/ 1351803 w 3024845"/>
                  <a:gd name="connsiteY249" fmla="*/ 598812 h 1059043"/>
                  <a:gd name="connsiteX250" fmla="*/ 1351803 w 3024845"/>
                  <a:gd name="connsiteY250" fmla="*/ 600433 h 1059043"/>
                  <a:gd name="connsiteX251" fmla="*/ 1351803 w 3024845"/>
                  <a:gd name="connsiteY251" fmla="*/ 611783 h 1059043"/>
                  <a:gd name="connsiteX252" fmla="*/ 1382204 w 3024845"/>
                  <a:gd name="connsiteY252" fmla="*/ 611783 h 1059043"/>
                  <a:gd name="connsiteX253" fmla="*/ 1382204 w 3024845"/>
                  <a:gd name="connsiteY253" fmla="*/ 575033 h 1059043"/>
                  <a:gd name="connsiteX254" fmla="*/ 1383470 w 3024845"/>
                  <a:gd name="connsiteY254" fmla="*/ 575033 h 1059043"/>
                  <a:gd name="connsiteX255" fmla="*/ 1392337 w 3024845"/>
                  <a:gd name="connsiteY255" fmla="*/ 575033 h 1059043"/>
                  <a:gd name="connsiteX256" fmla="*/ 1392337 w 3024845"/>
                  <a:gd name="connsiteY256" fmla="*/ 596650 h 1059043"/>
                  <a:gd name="connsiteX257" fmla="*/ 1394364 w 3024845"/>
                  <a:gd name="connsiteY257" fmla="*/ 564224 h 1059043"/>
                  <a:gd name="connsiteX258" fmla="*/ 1416657 w 3024845"/>
                  <a:gd name="connsiteY258" fmla="*/ 564224 h 1059043"/>
                  <a:gd name="connsiteX259" fmla="*/ 1416657 w 3024845"/>
                  <a:gd name="connsiteY259" fmla="*/ 562602 h 1059043"/>
                  <a:gd name="connsiteX260" fmla="*/ 1416657 w 3024845"/>
                  <a:gd name="connsiteY260" fmla="*/ 551253 h 1059043"/>
                  <a:gd name="connsiteX261" fmla="*/ 1417417 w 3024845"/>
                  <a:gd name="connsiteY261" fmla="*/ 551253 h 1059043"/>
                  <a:gd name="connsiteX262" fmla="*/ 1422737 w 3024845"/>
                  <a:gd name="connsiteY262" fmla="*/ 551253 h 1059043"/>
                  <a:gd name="connsiteX263" fmla="*/ 1422737 w 3024845"/>
                  <a:gd name="connsiteY263" fmla="*/ 549362 h 1059043"/>
                  <a:gd name="connsiteX264" fmla="*/ 1422737 w 3024845"/>
                  <a:gd name="connsiteY264" fmla="*/ 536121 h 1059043"/>
                  <a:gd name="connsiteX265" fmla="*/ 1426791 w 3024845"/>
                  <a:gd name="connsiteY265" fmla="*/ 542606 h 1059043"/>
                  <a:gd name="connsiteX266" fmla="*/ 1429071 w 3024845"/>
                  <a:gd name="connsiteY266" fmla="*/ 542606 h 1059043"/>
                  <a:gd name="connsiteX267" fmla="*/ 1445031 w 3024845"/>
                  <a:gd name="connsiteY267" fmla="*/ 542606 h 1059043"/>
                  <a:gd name="connsiteX268" fmla="*/ 1445031 w 3024845"/>
                  <a:gd name="connsiteY268" fmla="*/ 541795 h 1059043"/>
                  <a:gd name="connsiteX269" fmla="*/ 1445031 w 3024845"/>
                  <a:gd name="connsiteY269" fmla="*/ 536121 h 1059043"/>
                  <a:gd name="connsiteX270" fmla="*/ 1445791 w 3024845"/>
                  <a:gd name="connsiteY270" fmla="*/ 536121 h 1059043"/>
                  <a:gd name="connsiteX271" fmla="*/ 1451111 w 3024845"/>
                  <a:gd name="connsiteY271" fmla="*/ 536121 h 1059043"/>
                  <a:gd name="connsiteX272" fmla="*/ 1451111 w 3024845"/>
                  <a:gd name="connsiteY272" fmla="*/ 537472 h 1059043"/>
                  <a:gd name="connsiteX273" fmla="*/ 1451111 w 3024845"/>
                  <a:gd name="connsiteY273" fmla="*/ 546930 h 1059043"/>
                  <a:gd name="connsiteX274" fmla="*/ 1489618 w 3024845"/>
                  <a:gd name="connsiteY274" fmla="*/ 546930 h 1059043"/>
                  <a:gd name="connsiteX275" fmla="*/ 1489618 w 3024845"/>
                  <a:gd name="connsiteY275" fmla="*/ 685283 h 1059043"/>
                  <a:gd name="connsiteX276" fmla="*/ 1491138 w 3024845"/>
                  <a:gd name="connsiteY276" fmla="*/ 685283 h 1059043"/>
                  <a:gd name="connsiteX277" fmla="*/ 1501778 w 3024845"/>
                  <a:gd name="connsiteY277" fmla="*/ 685283 h 1059043"/>
                  <a:gd name="connsiteX278" fmla="*/ 1501778 w 3024845"/>
                  <a:gd name="connsiteY278" fmla="*/ 672313 h 1059043"/>
                  <a:gd name="connsiteX279" fmla="*/ 1505832 w 3024845"/>
                  <a:gd name="connsiteY279" fmla="*/ 672313 h 1059043"/>
                  <a:gd name="connsiteX280" fmla="*/ 1505832 w 3024845"/>
                  <a:gd name="connsiteY280" fmla="*/ 685283 h 1059043"/>
                  <a:gd name="connsiteX281" fmla="*/ 1536232 w 3024845"/>
                  <a:gd name="connsiteY281" fmla="*/ 685283 h 1059043"/>
                  <a:gd name="connsiteX282" fmla="*/ 1536232 w 3024845"/>
                  <a:gd name="connsiteY282" fmla="*/ 655018 h 1059043"/>
                  <a:gd name="connsiteX283" fmla="*/ 1548392 w 3024845"/>
                  <a:gd name="connsiteY283" fmla="*/ 655018 h 1059043"/>
                  <a:gd name="connsiteX284" fmla="*/ 1560552 w 3024845"/>
                  <a:gd name="connsiteY284" fmla="*/ 652857 h 1059043"/>
                  <a:gd name="connsiteX285" fmla="*/ 1564606 w 3024845"/>
                  <a:gd name="connsiteY285" fmla="*/ 655018 h 1059043"/>
                  <a:gd name="connsiteX286" fmla="*/ 1574739 w 3024845"/>
                  <a:gd name="connsiteY286" fmla="*/ 655018 h 1059043"/>
                  <a:gd name="connsiteX287" fmla="*/ 1574739 w 3024845"/>
                  <a:gd name="connsiteY287" fmla="*/ 685283 h 1059043"/>
                  <a:gd name="connsiteX288" fmla="*/ 1582846 w 3024845"/>
                  <a:gd name="connsiteY288" fmla="*/ 685283 h 1059043"/>
                  <a:gd name="connsiteX289" fmla="*/ 1582846 w 3024845"/>
                  <a:gd name="connsiteY289" fmla="*/ 702578 h 1059043"/>
                  <a:gd name="connsiteX290" fmla="*/ 1592182 w 3024845"/>
                  <a:gd name="connsiteY290" fmla="*/ 703483 h 1059043"/>
                  <a:gd name="connsiteX291" fmla="*/ 1605140 w 3024845"/>
                  <a:gd name="connsiteY291" fmla="*/ 703483 h 1059043"/>
                  <a:gd name="connsiteX292" fmla="*/ 1605140 w 3024845"/>
                  <a:gd name="connsiteY292" fmla="*/ 687445 h 1059043"/>
                  <a:gd name="connsiteX293" fmla="*/ 1673096 w 3024845"/>
                  <a:gd name="connsiteY293" fmla="*/ 687445 h 1059043"/>
                  <a:gd name="connsiteX294" fmla="*/ 1673096 w 3024845"/>
                  <a:gd name="connsiteY294" fmla="*/ 602192 h 1059043"/>
                  <a:gd name="connsiteX295" fmla="*/ 1745104 w 3024845"/>
                  <a:gd name="connsiteY295" fmla="*/ 602192 h 1059043"/>
                  <a:gd name="connsiteX296" fmla="*/ 1745104 w 3024845"/>
                  <a:gd name="connsiteY296" fmla="*/ 680960 h 1059043"/>
                  <a:gd name="connsiteX297" fmla="*/ 1747008 w 3024845"/>
                  <a:gd name="connsiteY297" fmla="*/ 680960 h 1059043"/>
                  <a:gd name="connsiteX298" fmla="*/ 1748250 w 3024845"/>
                  <a:gd name="connsiteY298" fmla="*/ 703483 h 1059043"/>
                  <a:gd name="connsiteX299" fmla="*/ 1757926 w 3024845"/>
                  <a:gd name="connsiteY299" fmla="*/ 703483 h 1059043"/>
                  <a:gd name="connsiteX300" fmla="*/ 1759168 w 3024845"/>
                  <a:gd name="connsiteY300" fmla="*/ 680960 h 1059043"/>
                  <a:gd name="connsiteX301" fmla="*/ 1765248 w 3024845"/>
                  <a:gd name="connsiteY301" fmla="*/ 680960 h 1059043"/>
                  <a:gd name="connsiteX302" fmla="*/ 1766490 w 3024845"/>
                  <a:gd name="connsiteY302" fmla="*/ 703483 h 1059043"/>
                  <a:gd name="connsiteX303" fmla="*/ 1817112 w 3024845"/>
                  <a:gd name="connsiteY303" fmla="*/ 703483 h 1059043"/>
                  <a:gd name="connsiteX304" fmla="*/ 1817112 w 3024845"/>
                  <a:gd name="connsiteY304" fmla="*/ 540455 h 1059043"/>
                  <a:gd name="connsiteX305" fmla="*/ 2014439 w 3024845"/>
                  <a:gd name="connsiteY305" fmla="*/ 540455 h 1059043"/>
                  <a:gd name="connsiteX306" fmla="*/ 2014439 w 3024845"/>
                  <a:gd name="connsiteY306" fmla="*/ 703483 h 1059043"/>
                  <a:gd name="connsiteX307" fmla="*/ 2033136 w 3024845"/>
                  <a:gd name="connsiteY307" fmla="*/ 703483 h 1059043"/>
                  <a:gd name="connsiteX308" fmla="*/ 2033136 w 3024845"/>
                  <a:gd name="connsiteY308" fmla="*/ 620790 h 1059043"/>
                  <a:gd name="connsiteX309" fmla="*/ 2128256 w 3024845"/>
                  <a:gd name="connsiteY309" fmla="*/ 620790 h 1059043"/>
                  <a:gd name="connsiteX310" fmla="*/ 2140186 w 3024845"/>
                  <a:gd name="connsiteY310" fmla="*/ 302649 h 1059043"/>
                  <a:gd name="connsiteX311" fmla="*/ 2128026 w 3024845"/>
                  <a:gd name="connsiteY311" fmla="*/ 281031 h 1059043"/>
                  <a:gd name="connsiteX312" fmla="*/ 2121946 w 3024845"/>
                  <a:gd name="connsiteY312" fmla="*/ 276707 h 1059043"/>
                  <a:gd name="connsiteX313" fmla="*/ 2130053 w 3024845"/>
                  <a:gd name="connsiteY313" fmla="*/ 252928 h 1059043"/>
                  <a:gd name="connsiteX314" fmla="*/ 2130053 w 3024845"/>
                  <a:gd name="connsiteY314" fmla="*/ 235634 h 1059043"/>
                  <a:gd name="connsiteX315" fmla="*/ 2144240 w 3024845"/>
                  <a:gd name="connsiteY315" fmla="*/ 235634 h 1059043"/>
                  <a:gd name="connsiteX316" fmla="*/ 2144240 w 3024845"/>
                  <a:gd name="connsiteY316" fmla="*/ 214016 h 1059043"/>
                  <a:gd name="connsiteX317" fmla="*/ 2146266 w 3024845"/>
                  <a:gd name="connsiteY317" fmla="*/ 209692 h 1059043"/>
                  <a:gd name="connsiteX318" fmla="*/ 2146266 w 3024845"/>
                  <a:gd name="connsiteY318" fmla="*/ 131868 h 1059043"/>
                  <a:gd name="connsiteX319" fmla="*/ 2144240 w 3024845"/>
                  <a:gd name="connsiteY319" fmla="*/ 125383 h 1059043"/>
                  <a:gd name="connsiteX320" fmla="*/ 2150320 w 3024845"/>
                  <a:gd name="connsiteY320" fmla="*/ 118897 h 1059043"/>
                  <a:gd name="connsiteX321" fmla="*/ 2150320 w 3024845"/>
                  <a:gd name="connsiteY321" fmla="*/ 60529 h 1059043"/>
                  <a:gd name="connsiteX322" fmla="*/ 2152346 w 3024845"/>
                  <a:gd name="connsiteY322" fmla="*/ 56206 h 1059043"/>
                  <a:gd name="connsiteX323" fmla="*/ 2152346 w 3024845"/>
                  <a:gd name="connsiteY323" fmla="*/ 0 h 1059043"/>
                  <a:gd name="connsiteX324" fmla="*/ 2162480 w 3024845"/>
                  <a:gd name="connsiteY324" fmla="*/ 118897 h 1059043"/>
                  <a:gd name="connsiteX325" fmla="*/ 2168560 w 3024845"/>
                  <a:gd name="connsiteY325" fmla="*/ 125383 h 1059043"/>
                  <a:gd name="connsiteX326" fmla="*/ 2166533 w 3024845"/>
                  <a:gd name="connsiteY326" fmla="*/ 131868 h 1059043"/>
                  <a:gd name="connsiteX327" fmla="*/ 2166533 w 3024845"/>
                  <a:gd name="connsiteY327" fmla="*/ 209692 h 1059043"/>
                  <a:gd name="connsiteX328" fmla="*/ 2168560 w 3024845"/>
                  <a:gd name="connsiteY328" fmla="*/ 214016 h 1059043"/>
                  <a:gd name="connsiteX329" fmla="*/ 2168560 w 3024845"/>
                  <a:gd name="connsiteY329" fmla="*/ 235634 h 1059043"/>
                  <a:gd name="connsiteX330" fmla="*/ 2182747 w 3024845"/>
                  <a:gd name="connsiteY330" fmla="*/ 235634 h 1059043"/>
                  <a:gd name="connsiteX331" fmla="*/ 2182747 w 3024845"/>
                  <a:gd name="connsiteY331" fmla="*/ 252928 h 1059043"/>
                  <a:gd name="connsiteX332" fmla="*/ 2190854 w 3024845"/>
                  <a:gd name="connsiteY332" fmla="*/ 276707 h 1059043"/>
                  <a:gd name="connsiteX333" fmla="*/ 2184774 w 3024845"/>
                  <a:gd name="connsiteY333" fmla="*/ 281031 h 1059043"/>
                  <a:gd name="connsiteX334" fmla="*/ 2172613 w 3024845"/>
                  <a:gd name="connsiteY334" fmla="*/ 302649 h 1059043"/>
                  <a:gd name="connsiteX335" fmla="*/ 2180720 w 3024845"/>
                  <a:gd name="connsiteY335" fmla="*/ 555577 h 1059043"/>
                  <a:gd name="connsiteX336" fmla="*/ 2245574 w 3024845"/>
                  <a:gd name="connsiteY336" fmla="*/ 555577 h 1059043"/>
                  <a:gd name="connsiteX337" fmla="*/ 2245574 w 3024845"/>
                  <a:gd name="connsiteY337" fmla="*/ 631239 h 1059043"/>
                  <a:gd name="connsiteX338" fmla="*/ 2253681 w 3024845"/>
                  <a:gd name="connsiteY338" fmla="*/ 631239 h 1059043"/>
                  <a:gd name="connsiteX339" fmla="*/ 2255708 w 3024845"/>
                  <a:gd name="connsiteY339" fmla="*/ 624754 h 1059043"/>
                  <a:gd name="connsiteX340" fmla="*/ 2261788 w 3024845"/>
                  <a:gd name="connsiteY340" fmla="*/ 624754 h 1059043"/>
                  <a:gd name="connsiteX341" fmla="*/ 2263815 w 3024845"/>
                  <a:gd name="connsiteY341" fmla="*/ 633401 h 1059043"/>
                  <a:gd name="connsiteX342" fmla="*/ 2275975 w 3024845"/>
                  <a:gd name="connsiteY342" fmla="*/ 633401 h 1059043"/>
                  <a:gd name="connsiteX343" fmla="*/ 2275975 w 3024845"/>
                  <a:gd name="connsiteY343" fmla="*/ 626915 h 1059043"/>
                  <a:gd name="connsiteX344" fmla="*/ 2298268 w 3024845"/>
                  <a:gd name="connsiteY344" fmla="*/ 626915 h 1059043"/>
                  <a:gd name="connsiteX345" fmla="*/ 2298268 w 3024845"/>
                  <a:gd name="connsiteY345" fmla="*/ 633401 h 1059043"/>
                  <a:gd name="connsiteX346" fmla="*/ 2318535 w 3024845"/>
                  <a:gd name="connsiteY346" fmla="*/ 633401 h 1059043"/>
                  <a:gd name="connsiteX347" fmla="*/ 2318535 w 3024845"/>
                  <a:gd name="connsiteY347" fmla="*/ 678798 h 1059043"/>
                  <a:gd name="connsiteX348" fmla="*/ 2332722 w 3024845"/>
                  <a:gd name="connsiteY348" fmla="*/ 678798 h 1059043"/>
                  <a:gd name="connsiteX349" fmla="*/ 2332722 w 3024845"/>
                  <a:gd name="connsiteY349" fmla="*/ 665827 h 1059043"/>
                  <a:gd name="connsiteX350" fmla="*/ 2348936 w 3024845"/>
                  <a:gd name="connsiteY350" fmla="*/ 665827 h 1059043"/>
                  <a:gd name="connsiteX351" fmla="*/ 2348936 w 3024845"/>
                  <a:gd name="connsiteY351" fmla="*/ 486400 h 1059043"/>
                  <a:gd name="connsiteX352" fmla="*/ 2355016 w 3024845"/>
                  <a:gd name="connsiteY352" fmla="*/ 479914 h 1059043"/>
                  <a:gd name="connsiteX353" fmla="*/ 2427977 w 3024845"/>
                  <a:gd name="connsiteY353" fmla="*/ 479914 h 1059043"/>
                  <a:gd name="connsiteX354" fmla="*/ 2427977 w 3024845"/>
                  <a:gd name="connsiteY354" fmla="*/ 488562 h 1059043"/>
                  <a:gd name="connsiteX355" fmla="*/ 2438110 w 3024845"/>
                  <a:gd name="connsiteY355" fmla="*/ 488562 h 1059043"/>
                  <a:gd name="connsiteX356" fmla="*/ 2438110 w 3024845"/>
                  <a:gd name="connsiteY356" fmla="*/ 603136 h 1059043"/>
                  <a:gd name="connsiteX357" fmla="*/ 2460404 w 3024845"/>
                  <a:gd name="connsiteY357" fmla="*/ 603136 h 1059043"/>
                  <a:gd name="connsiteX358" fmla="*/ 2460404 w 3024845"/>
                  <a:gd name="connsiteY358" fmla="*/ 536121 h 1059043"/>
                  <a:gd name="connsiteX359" fmla="*/ 2486751 w 3024845"/>
                  <a:gd name="connsiteY359" fmla="*/ 536121 h 1059043"/>
                  <a:gd name="connsiteX360" fmla="*/ 2490804 w 3024845"/>
                  <a:gd name="connsiteY360" fmla="*/ 531797 h 1059043"/>
                  <a:gd name="connsiteX361" fmla="*/ 2498911 w 3024845"/>
                  <a:gd name="connsiteY361" fmla="*/ 531797 h 1059043"/>
                  <a:gd name="connsiteX362" fmla="*/ 2502964 w 3024845"/>
                  <a:gd name="connsiteY362" fmla="*/ 536121 h 1059043"/>
                  <a:gd name="connsiteX363" fmla="*/ 2525258 w 3024845"/>
                  <a:gd name="connsiteY363" fmla="*/ 536121 h 1059043"/>
                  <a:gd name="connsiteX364" fmla="*/ 2525258 w 3024845"/>
                  <a:gd name="connsiteY364" fmla="*/ 419385 h 1059043"/>
                  <a:gd name="connsiteX365" fmla="*/ 2582005 w 3024845"/>
                  <a:gd name="connsiteY365" fmla="*/ 408576 h 1059043"/>
                  <a:gd name="connsiteX366" fmla="*/ 2582005 w 3024845"/>
                  <a:gd name="connsiteY366" fmla="*/ 409657 h 1059043"/>
                  <a:gd name="connsiteX367" fmla="*/ 2582005 w 3024845"/>
                  <a:gd name="connsiteY367" fmla="*/ 417223 h 1059043"/>
                  <a:gd name="connsiteX368" fmla="*/ 2608352 w 3024845"/>
                  <a:gd name="connsiteY368" fmla="*/ 417223 h 1059043"/>
                  <a:gd name="connsiteX369" fmla="*/ 2608352 w 3024845"/>
                  <a:gd name="connsiteY369" fmla="*/ 672313 h 1059043"/>
                  <a:gd name="connsiteX370" fmla="*/ 2630646 w 3024845"/>
                  <a:gd name="connsiteY370" fmla="*/ 672313 h 1059043"/>
                  <a:gd name="connsiteX371" fmla="*/ 2630646 w 3024845"/>
                  <a:gd name="connsiteY371" fmla="*/ 667989 h 1059043"/>
                  <a:gd name="connsiteX372" fmla="*/ 2642806 w 3024845"/>
                  <a:gd name="connsiteY372" fmla="*/ 667989 h 1059043"/>
                  <a:gd name="connsiteX373" fmla="*/ 2642806 w 3024845"/>
                  <a:gd name="connsiteY373" fmla="*/ 672313 h 1059043"/>
                  <a:gd name="connsiteX374" fmla="*/ 2667126 w 3024845"/>
                  <a:gd name="connsiteY374" fmla="*/ 672313 h 1059043"/>
                  <a:gd name="connsiteX375" fmla="*/ 2667126 w 3024845"/>
                  <a:gd name="connsiteY375" fmla="*/ 659342 h 1059043"/>
                  <a:gd name="connsiteX376" fmla="*/ 2695500 w 3024845"/>
                  <a:gd name="connsiteY376" fmla="*/ 659342 h 1059043"/>
                  <a:gd name="connsiteX377" fmla="*/ 2707660 w 3024845"/>
                  <a:gd name="connsiteY377" fmla="*/ 655018 h 1059043"/>
                  <a:gd name="connsiteX378" fmla="*/ 2727927 w 3024845"/>
                  <a:gd name="connsiteY378" fmla="*/ 659342 h 1059043"/>
                  <a:gd name="connsiteX379" fmla="*/ 2727927 w 3024845"/>
                  <a:gd name="connsiteY379" fmla="*/ 642048 h 1059043"/>
                  <a:gd name="connsiteX380" fmla="*/ 2736034 w 3024845"/>
                  <a:gd name="connsiteY380" fmla="*/ 642048 h 1059043"/>
                  <a:gd name="connsiteX381" fmla="*/ 2736034 w 3024845"/>
                  <a:gd name="connsiteY381" fmla="*/ 629077 h 1059043"/>
                  <a:gd name="connsiteX382" fmla="*/ 2792781 w 3024845"/>
                  <a:gd name="connsiteY382" fmla="*/ 629077 h 1059043"/>
                  <a:gd name="connsiteX383" fmla="*/ 2792781 w 3024845"/>
                  <a:gd name="connsiteY383" fmla="*/ 598812 h 1059043"/>
                  <a:gd name="connsiteX384" fmla="*/ 2811021 w 3024845"/>
                  <a:gd name="connsiteY384" fmla="*/ 598812 h 1059043"/>
                  <a:gd name="connsiteX385" fmla="*/ 2811021 w 3024845"/>
                  <a:gd name="connsiteY385" fmla="*/ 592327 h 1059043"/>
                  <a:gd name="connsiteX386" fmla="*/ 2823181 w 3024845"/>
                  <a:gd name="connsiteY386" fmla="*/ 592327 h 1059043"/>
                  <a:gd name="connsiteX387" fmla="*/ 2823181 w 3024845"/>
                  <a:gd name="connsiteY387" fmla="*/ 598812 h 1059043"/>
                  <a:gd name="connsiteX388" fmla="*/ 2839395 w 3024845"/>
                  <a:gd name="connsiteY388" fmla="*/ 598812 h 1059043"/>
                  <a:gd name="connsiteX389" fmla="*/ 2839395 w 3024845"/>
                  <a:gd name="connsiteY389" fmla="*/ 648533 h 1059043"/>
                  <a:gd name="connsiteX390" fmla="*/ 2871822 w 3024845"/>
                  <a:gd name="connsiteY390" fmla="*/ 648533 h 1059043"/>
                  <a:gd name="connsiteX391" fmla="*/ 2871822 w 3024845"/>
                  <a:gd name="connsiteY391" fmla="*/ 622592 h 1059043"/>
                  <a:gd name="connsiteX392" fmla="*/ 2910329 w 3024845"/>
                  <a:gd name="connsiteY392" fmla="*/ 622592 h 1059043"/>
                  <a:gd name="connsiteX393" fmla="*/ 2910329 w 3024845"/>
                  <a:gd name="connsiteY393" fmla="*/ 592327 h 1059043"/>
                  <a:gd name="connsiteX394" fmla="*/ 2958970 w 3024845"/>
                  <a:gd name="connsiteY394" fmla="*/ 592327 h 1059043"/>
                  <a:gd name="connsiteX395" fmla="*/ 2958970 w 3024845"/>
                  <a:gd name="connsiteY395" fmla="*/ 703483 h 1059043"/>
                  <a:gd name="connsiteX396" fmla="*/ 2958970 w 3024845"/>
                  <a:gd name="connsiteY396" fmla="*/ 717262 h 1059043"/>
                  <a:gd name="connsiteX397" fmla="*/ 3024845 w 3024845"/>
                  <a:gd name="connsiteY397" fmla="*/ 717262 h 1059043"/>
                  <a:gd name="connsiteX398" fmla="*/ 3024845 w 3024845"/>
                  <a:gd name="connsiteY398" fmla="*/ 1059043 h 1059043"/>
                  <a:gd name="connsiteX399" fmla="*/ 2054 w 3024845"/>
                  <a:gd name="connsiteY399" fmla="*/ 1056710 h 1059043"/>
                  <a:gd name="connsiteX400" fmla="*/ 0 w 3024845"/>
                  <a:gd name="connsiteY400" fmla="*/ 622592 h 1059043"/>
                  <a:gd name="connsiteX401" fmla="*/ 20267 w 3024845"/>
                  <a:gd name="connsiteY401" fmla="*/ 622592 h 1059043"/>
                  <a:gd name="connsiteX402" fmla="*/ 20774 w 3024845"/>
                  <a:gd name="connsiteY402" fmla="*/ 621511 h 1059043"/>
                  <a:gd name="connsiteX403" fmla="*/ 24320 w 3024845"/>
                  <a:gd name="connsiteY403" fmla="*/ 613945 h 1059043"/>
                  <a:gd name="connsiteX404" fmla="*/ 26094 w 3024845"/>
                  <a:gd name="connsiteY404" fmla="*/ 614215 h 1059043"/>
                  <a:gd name="connsiteX405" fmla="*/ 38507 w 3024845"/>
                  <a:gd name="connsiteY405" fmla="*/ 616106 h 1059043"/>
                  <a:gd name="connsiteX406" fmla="*/ 39014 w 3024845"/>
                  <a:gd name="connsiteY406" fmla="*/ 617458 h 1059043"/>
                  <a:gd name="connsiteX407" fmla="*/ 42560 w 3024845"/>
                  <a:gd name="connsiteY407" fmla="*/ 626915 h 1059043"/>
                  <a:gd name="connsiteX408" fmla="*/ 68907 w 3024845"/>
                  <a:gd name="connsiteY408" fmla="*/ 629077 h 1059043"/>
                  <a:gd name="connsiteX409" fmla="*/ 68907 w 3024845"/>
                  <a:gd name="connsiteY409" fmla="*/ 505856 h 1059043"/>
                  <a:gd name="connsiteX410" fmla="*/ 70934 w 3024845"/>
                  <a:gd name="connsiteY410" fmla="*/ 505856 h 1059043"/>
                  <a:gd name="connsiteX411" fmla="*/ 85121 w 3024845"/>
                  <a:gd name="connsiteY411" fmla="*/ 505856 h 1059043"/>
                  <a:gd name="connsiteX412" fmla="*/ 85121 w 3024845"/>
                  <a:gd name="connsiteY412" fmla="*/ 369664 h 1059043"/>
                  <a:gd name="connsiteX413" fmla="*/ 86894 w 3024845"/>
                  <a:gd name="connsiteY413" fmla="*/ 369664 h 1059043"/>
                  <a:gd name="connsiteX414" fmla="*/ 99308 w 3024845"/>
                  <a:gd name="connsiteY414" fmla="*/ 369664 h 1059043"/>
                  <a:gd name="connsiteX415" fmla="*/ 99308 w 3024845"/>
                  <a:gd name="connsiteY415" fmla="*/ 255090 h 1059043"/>
                  <a:gd name="connsiteX416" fmla="*/ 103361 w 3024845"/>
                  <a:gd name="connsiteY416" fmla="*/ 226986 h 1059043"/>
                  <a:gd name="connsiteX417" fmla="*/ 105388 w 3024845"/>
                  <a:gd name="connsiteY417" fmla="*/ 226986 h 1059043"/>
                  <a:gd name="connsiteX418" fmla="*/ 119575 w 3024845"/>
                  <a:gd name="connsiteY418" fmla="*/ 226986 h 1059043"/>
                  <a:gd name="connsiteX0" fmla="*/ 119575 w 3024845"/>
                  <a:gd name="connsiteY0" fmla="*/ 226986 h 1059043"/>
                  <a:gd name="connsiteX1" fmla="*/ 200642 w 3024845"/>
                  <a:gd name="connsiteY1" fmla="*/ 224825 h 1059043"/>
                  <a:gd name="connsiteX2" fmla="*/ 202669 w 3024845"/>
                  <a:gd name="connsiteY2" fmla="*/ 224825 h 1059043"/>
                  <a:gd name="connsiteX3" fmla="*/ 216856 w 3024845"/>
                  <a:gd name="connsiteY3" fmla="*/ 224825 h 1059043"/>
                  <a:gd name="connsiteX4" fmla="*/ 216856 w 3024845"/>
                  <a:gd name="connsiteY4" fmla="*/ 248604 h 1059043"/>
                  <a:gd name="connsiteX5" fmla="*/ 217363 w 3024845"/>
                  <a:gd name="connsiteY5" fmla="*/ 249415 h 1059043"/>
                  <a:gd name="connsiteX6" fmla="*/ 220909 w 3024845"/>
                  <a:gd name="connsiteY6" fmla="*/ 255090 h 1059043"/>
                  <a:gd name="connsiteX7" fmla="*/ 220909 w 3024845"/>
                  <a:gd name="connsiteY7" fmla="*/ 369664 h 1059043"/>
                  <a:gd name="connsiteX8" fmla="*/ 223189 w 3024845"/>
                  <a:gd name="connsiteY8" fmla="*/ 369664 h 1059043"/>
                  <a:gd name="connsiteX9" fmla="*/ 239150 w 3024845"/>
                  <a:gd name="connsiteY9" fmla="*/ 369664 h 1059043"/>
                  <a:gd name="connsiteX10" fmla="*/ 239150 w 3024845"/>
                  <a:gd name="connsiteY10" fmla="*/ 510179 h 1059043"/>
                  <a:gd name="connsiteX11" fmla="*/ 240670 w 3024845"/>
                  <a:gd name="connsiteY11" fmla="*/ 509909 h 1059043"/>
                  <a:gd name="connsiteX12" fmla="*/ 251310 w 3024845"/>
                  <a:gd name="connsiteY12" fmla="*/ 508018 h 1059043"/>
                  <a:gd name="connsiteX13" fmla="*/ 249283 w 3024845"/>
                  <a:gd name="connsiteY13" fmla="*/ 596650 h 1059043"/>
                  <a:gd name="connsiteX14" fmla="*/ 250803 w 3024845"/>
                  <a:gd name="connsiteY14" fmla="*/ 596921 h 1059043"/>
                  <a:gd name="connsiteX15" fmla="*/ 261443 w 3024845"/>
                  <a:gd name="connsiteY15" fmla="*/ 598812 h 1059043"/>
                  <a:gd name="connsiteX16" fmla="*/ 261696 w 3024845"/>
                  <a:gd name="connsiteY16" fmla="*/ 599623 h 1059043"/>
                  <a:gd name="connsiteX17" fmla="*/ 263470 w 3024845"/>
                  <a:gd name="connsiteY17" fmla="*/ 605298 h 1059043"/>
                  <a:gd name="connsiteX18" fmla="*/ 264230 w 3024845"/>
                  <a:gd name="connsiteY18" fmla="*/ 602866 h 1059043"/>
                  <a:gd name="connsiteX19" fmla="*/ 269550 w 3024845"/>
                  <a:gd name="connsiteY19" fmla="*/ 585842 h 1059043"/>
                  <a:gd name="connsiteX20" fmla="*/ 271323 w 3024845"/>
                  <a:gd name="connsiteY20" fmla="*/ 585842 h 1059043"/>
                  <a:gd name="connsiteX21" fmla="*/ 283737 w 3024845"/>
                  <a:gd name="connsiteY21" fmla="*/ 585842 h 1059043"/>
                  <a:gd name="connsiteX22" fmla="*/ 283737 w 3024845"/>
                  <a:gd name="connsiteY22" fmla="*/ 618268 h 1059043"/>
                  <a:gd name="connsiteX23" fmla="*/ 284750 w 3024845"/>
                  <a:gd name="connsiteY23" fmla="*/ 618809 h 1059043"/>
                  <a:gd name="connsiteX24" fmla="*/ 291844 w 3024845"/>
                  <a:gd name="connsiteY24" fmla="*/ 622592 h 1059043"/>
                  <a:gd name="connsiteX25" fmla="*/ 291844 w 3024845"/>
                  <a:gd name="connsiteY25" fmla="*/ 623943 h 1059043"/>
                  <a:gd name="connsiteX26" fmla="*/ 291844 w 3024845"/>
                  <a:gd name="connsiteY26" fmla="*/ 633401 h 1059043"/>
                  <a:gd name="connsiteX27" fmla="*/ 336431 w 3024845"/>
                  <a:gd name="connsiteY27" fmla="*/ 633401 h 1059043"/>
                  <a:gd name="connsiteX28" fmla="*/ 336431 w 3024845"/>
                  <a:gd name="connsiteY28" fmla="*/ 634482 h 1059043"/>
                  <a:gd name="connsiteX29" fmla="*/ 336431 w 3024845"/>
                  <a:gd name="connsiteY29" fmla="*/ 642048 h 1059043"/>
                  <a:gd name="connsiteX30" fmla="*/ 338457 w 3024845"/>
                  <a:gd name="connsiteY30" fmla="*/ 642048 h 1059043"/>
                  <a:gd name="connsiteX31" fmla="*/ 352644 w 3024845"/>
                  <a:gd name="connsiteY31" fmla="*/ 642048 h 1059043"/>
                  <a:gd name="connsiteX32" fmla="*/ 352644 w 3024845"/>
                  <a:gd name="connsiteY32" fmla="*/ 611783 h 1059043"/>
                  <a:gd name="connsiteX33" fmla="*/ 397231 w 3024845"/>
                  <a:gd name="connsiteY33" fmla="*/ 611783 h 1059043"/>
                  <a:gd name="connsiteX34" fmla="*/ 397231 w 3024845"/>
                  <a:gd name="connsiteY34" fmla="*/ 610432 h 1059043"/>
                  <a:gd name="connsiteX35" fmla="*/ 397231 w 3024845"/>
                  <a:gd name="connsiteY35" fmla="*/ 600974 h 1059043"/>
                  <a:gd name="connsiteX36" fmla="*/ 398245 w 3024845"/>
                  <a:gd name="connsiteY36" fmla="*/ 600974 h 1059043"/>
                  <a:gd name="connsiteX37" fmla="*/ 405338 w 3024845"/>
                  <a:gd name="connsiteY37" fmla="*/ 600974 h 1059043"/>
                  <a:gd name="connsiteX38" fmla="*/ 405338 w 3024845"/>
                  <a:gd name="connsiteY38" fmla="*/ 599083 h 1059043"/>
                  <a:gd name="connsiteX39" fmla="*/ 405338 w 3024845"/>
                  <a:gd name="connsiteY39" fmla="*/ 585842 h 1059043"/>
                  <a:gd name="connsiteX40" fmla="*/ 406098 w 3024845"/>
                  <a:gd name="connsiteY40" fmla="*/ 585842 h 1059043"/>
                  <a:gd name="connsiteX41" fmla="*/ 411418 w 3024845"/>
                  <a:gd name="connsiteY41" fmla="*/ 585842 h 1059043"/>
                  <a:gd name="connsiteX42" fmla="*/ 411418 w 3024845"/>
                  <a:gd name="connsiteY42" fmla="*/ 584761 h 1059043"/>
                  <a:gd name="connsiteX43" fmla="*/ 411418 w 3024845"/>
                  <a:gd name="connsiteY43" fmla="*/ 577194 h 1059043"/>
                  <a:gd name="connsiteX44" fmla="*/ 413445 w 3024845"/>
                  <a:gd name="connsiteY44" fmla="*/ 577194 h 1059043"/>
                  <a:gd name="connsiteX45" fmla="*/ 427632 w 3024845"/>
                  <a:gd name="connsiteY45" fmla="*/ 577194 h 1059043"/>
                  <a:gd name="connsiteX46" fmla="*/ 427632 w 3024845"/>
                  <a:gd name="connsiteY46" fmla="*/ 578275 h 1059043"/>
                  <a:gd name="connsiteX47" fmla="*/ 427632 w 3024845"/>
                  <a:gd name="connsiteY47" fmla="*/ 585842 h 1059043"/>
                  <a:gd name="connsiteX48" fmla="*/ 449925 w 3024845"/>
                  <a:gd name="connsiteY48" fmla="*/ 585842 h 1059043"/>
                  <a:gd name="connsiteX49" fmla="*/ 449925 w 3024845"/>
                  <a:gd name="connsiteY49" fmla="*/ 583950 h 1059043"/>
                  <a:gd name="connsiteX50" fmla="*/ 449925 w 3024845"/>
                  <a:gd name="connsiteY50" fmla="*/ 570709 h 1059043"/>
                  <a:gd name="connsiteX51" fmla="*/ 451699 w 3024845"/>
                  <a:gd name="connsiteY51" fmla="*/ 570709 h 1059043"/>
                  <a:gd name="connsiteX52" fmla="*/ 464112 w 3024845"/>
                  <a:gd name="connsiteY52" fmla="*/ 570709 h 1059043"/>
                  <a:gd name="connsiteX53" fmla="*/ 464112 w 3024845"/>
                  <a:gd name="connsiteY53" fmla="*/ 594489 h 1059043"/>
                  <a:gd name="connsiteX54" fmla="*/ 465126 w 3024845"/>
                  <a:gd name="connsiteY54" fmla="*/ 594489 h 1059043"/>
                  <a:gd name="connsiteX55" fmla="*/ 472219 w 3024845"/>
                  <a:gd name="connsiteY55" fmla="*/ 594489 h 1059043"/>
                  <a:gd name="connsiteX56" fmla="*/ 472219 w 3024845"/>
                  <a:gd name="connsiteY56" fmla="*/ 593408 h 1059043"/>
                  <a:gd name="connsiteX57" fmla="*/ 472219 w 3024845"/>
                  <a:gd name="connsiteY57" fmla="*/ 585842 h 1059043"/>
                  <a:gd name="connsiteX58" fmla="*/ 473992 w 3024845"/>
                  <a:gd name="connsiteY58" fmla="*/ 585842 h 1059043"/>
                  <a:gd name="connsiteX59" fmla="*/ 486406 w 3024845"/>
                  <a:gd name="connsiteY59" fmla="*/ 585842 h 1059043"/>
                  <a:gd name="connsiteX60" fmla="*/ 486406 w 3024845"/>
                  <a:gd name="connsiteY60" fmla="*/ 611783 h 1059043"/>
                  <a:gd name="connsiteX61" fmla="*/ 488433 w 3024845"/>
                  <a:gd name="connsiteY61" fmla="*/ 611783 h 1059043"/>
                  <a:gd name="connsiteX62" fmla="*/ 502619 w 3024845"/>
                  <a:gd name="connsiteY62" fmla="*/ 611783 h 1059043"/>
                  <a:gd name="connsiteX63" fmla="*/ 502619 w 3024845"/>
                  <a:gd name="connsiteY63" fmla="*/ 613404 h 1059043"/>
                  <a:gd name="connsiteX64" fmla="*/ 502619 w 3024845"/>
                  <a:gd name="connsiteY64" fmla="*/ 624754 h 1059043"/>
                  <a:gd name="connsiteX65" fmla="*/ 503379 w 3024845"/>
                  <a:gd name="connsiteY65" fmla="*/ 624754 h 1059043"/>
                  <a:gd name="connsiteX66" fmla="*/ 508700 w 3024845"/>
                  <a:gd name="connsiteY66" fmla="*/ 624754 h 1059043"/>
                  <a:gd name="connsiteX67" fmla="*/ 508700 w 3024845"/>
                  <a:gd name="connsiteY67" fmla="*/ 623943 h 1059043"/>
                  <a:gd name="connsiteX68" fmla="*/ 508700 w 3024845"/>
                  <a:gd name="connsiteY68" fmla="*/ 618268 h 1059043"/>
                  <a:gd name="connsiteX69" fmla="*/ 539100 w 3024845"/>
                  <a:gd name="connsiteY69" fmla="*/ 618268 h 1059043"/>
                  <a:gd name="connsiteX70" fmla="*/ 539100 w 3024845"/>
                  <a:gd name="connsiteY70" fmla="*/ 642048 h 1059043"/>
                  <a:gd name="connsiteX71" fmla="*/ 540113 w 3024845"/>
                  <a:gd name="connsiteY71" fmla="*/ 642048 h 1059043"/>
                  <a:gd name="connsiteX72" fmla="*/ 547207 w 3024845"/>
                  <a:gd name="connsiteY72" fmla="*/ 642048 h 1059043"/>
                  <a:gd name="connsiteX73" fmla="*/ 547207 w 3024845"/>
                  <a:gd name="connsiteY73" fmla="*/ 643129 h 1059043"/>
                  <a:gd name="connsiteX74" fmla="*/ 547207 w 3024845"/>
                  <a:gd name="connsiteY74" fmla="*/ 650695 h 1059043"/>
                  <a:gd name="connsiteX75" fmla="*/ 547967 w 3024845"/>
                  <a:gd name="connsiteY75" fmla="*/ 650695 h 1059043"/>
                  <a:gd name="connsiteX76" fmla="*/ 553287 w 3024845"/>
                  <a:gd name="connsiteY76" fmla="*/ 650695 h 1059043"/>
                  <a:gd name="connsiteX77" fmla="*/ 553287 w 3024845"/>
                  <a:gd name="connsiteY77" fmla="*/ 648533 h 1059043"/>
                  <a:gd name="connsiteX78" fmla="*/ 553287 w 3024845"/>
                  <a:gd name="connsiteY78" fmla="*/ 633401 h 1059043"/>
                  <a:gd name="connsiteX79" fmla="*/ 554300 w 3024845"/>
                  <a:gd name="connsiteY79" fmla="*/ 633401 h 1059043"/>
                  <a:gd name="connsiteX80" fmla="*/ 561394 w 3024845"/>
                  <a:gd name="connsiteY80" fmla="*/ 633401 h 1059043"/>
                  <a:gd name="connsiteX81" fmla="*/ 561394 w 3024845"/>
                  <a:gd name="connsiteY81" fmla="*/ 634482 h 1059043"/>
                  <a:gd name="connsiteX82" fmla="*/ 561394 w 3024845"/>
                  <a:gd name="connsiteY82" fmla="*/ 642048 h 1059043"/>
                  <a:gd name="connsiteX83" fmla="*/ 566714 w 3024845"/>
                  <a:gd name="connsiteY83" fmla="*/ 640055 h 1059043"/>
                  <a:gd name="connsiteX84" fmla="*/ 567474 w 3024845"/>
                  <a:gd name="connsiteY84" fmla="*/ 639075 h 1059043"/>
                  <a:gd name="connsiteX85" fmla="*/ 567474 w 3024845"/>
                  <a:gd name="connsiteY85" fmla="*/ 633401 h 1059043"/>
                  <a:gd name="connsiteX86" fmla="*/ 605981 w 3024845"/>
                  <a:gd name="connsiteY86" fmla="*/ 633401 h 1059043"/>
                  <a:gd name="connsiteX87" fmla="*/ 605981 w 3024845"/>
                  <a:gd name="connsiteY87" fmla="*/ 657180 h 1059043"/>
                  <a:gd name="connsiteX88" fmla="*/ 608007 w 3024845"/>
                  <a:gd name="connsiteY88" fmla="*/ 657180 h 1059043"/>
                  <a:gd name="connsiteX89" fmla="*/ 622194 w 3024845"/>
                  <a:gd name="connsiteY89" fmla="*/ 657180 h 1059043"/>
                  <a:gd name="connsiteX90" fmla="*/ 622194 w 3024845"/>
                  <a:gd name="connsiteY90" fmla="*/ 658261 h 1059043"/>
                  <a:gd name="connsiteX91" fmla="*/ 622194 w 3024845"/>
                  <a:gd name="connsiteY91" fmla="*/ 665827 h 1059043"/>
                  <a:gd name="connsiteX92" fmla="*/ 623968 w 3024845"/>
                  <a:gd name="connsiteY92" fmla="*/ 665827 h 1059043"/>
                  <a:gd name="connsiteX93" fmla="*/ 636381 w 3024845"/>
                  <a:gd name="connsiteY93" fmla="*/ 665827 h 1059043"/>
                  <a:gd name="connsiteX94" fmla="*/ 636381 w 3024845"/>
                  <a:gd name="connsiteY94" fmla="*/ 642048 h 1059043"/>
                  <a:gd name="connsiteX95" fmla="*/ 637394 w 3024845"/>
                  <a:gd name="connsiteY95" fmla="*/ 642048 h 1059043"/>
                  <a:gd name="connsiteX96" fmla="*/ 644488 w 3024845"/>
                  <a:gd name="connsiteY96" fmla="*/ 642048 h 1059043"/>
                  <a:gd name="connsiteX97" fmla="*/ 644488 w 3024845"/>
                  <a:gd name="connsiteY97" fmla="*/ 609621 h 1059043"/>
                  <a:gd name="connsiteX98" fmla="*/ 645501 w 3024845"/>
                  <a:gd name="connsiteY98" fmla="*/ 609621 h 1059043"/>
                  <a:gd name="connsiteX99" fmla="*/ 652595 w 3024845"/>
                  <a:gd name="connsiteY99" fmla="*/ 609621 h 1059043"/>
                  <a:gd name="connsiteX100" fmla="*/ 652595 w 3024845"/>
                  <a:gd name="connsiteY100" fmla="*/ 607730 h 1059043"/>
                  <a:gd name="connsiteX101" fmla="*/ 652595 w 3024845"/>
                  <a:gd name="connsiteY101" fmla="*/ 594489 h 1059043"/>
                  <a:gd name="connsiteX102" fmla="*/ 651328 w 3024845"/>
                  <a:gd name="connsiteY102" fmla="*/ 592867 h 1059043"/>
                  <a:gd name="connsiteX103" fmla="*/ 656648 w 3024845"/>
                  <a:gd name="connsiteY103" fmla="*/ 581518 h 1059043"/>
                  <a:gd name="connsiteX104" fmla="*/ 664755 w 3024845"/>
                  <a:gd name="connsiteY104" fmla="*/ 609621 h 1059043"/>
                  <a:gd name="connsiteX105" fmla="*/ 665515 w 3024845"/>
                  <a:gd name="connsiteY105" fmla="*/ 609621 h 1059043"/>
                  <a:gd name="connsiteX106" fmla="*/ 670835 w 3024845"/>
                  <a:gd name="connsiteY106" fmla="*/ 609621 h 1059043"/>
                  <a:gd name="connsiteX107" fmla="*/ 670835 w 3024845"/>
                  <a:gd name="connsiteY107" fmla="*/ 503694 h 1059043"/>
                  <a:gd name="connsiteX108" fmla="*/ 672355 w 3024845"/>
                  <a:gd name="connsiteY108" fmla="*/ 503694 h 1059043"/>
                  <a:gd name="connsiteX109" fmla="*/ 682995 w 3024845"/>
                  <a:gd name="connsiteY109" fmla="*/ 503694 h 1059043"/>
                  <a:gd name="connsiteX110" fmla="*/ 682995 w 3024845"/>
                  <a:gd name="connsiteY110" fmla="*/ 456135 h 1059043"/>
                  <a:gd name="connsiteX111" fmla="*/ 709342 w 3024845"/>
                  <a:gd name="connsiteY111" fmla="*/ 456135 h 1059043"/>
                  <a:gd name="connsiteX112" fmla="*/ 709342 w 3024845"/>
                  <a:gd name="connsiteY112" fmla="*/ 434517 h 1059043"/>
                  <a:gd name="connsiteX113" fmla="*/ 743796 w 3024845"/>
                  <a:gd name="connsiteY113" fmla="*/ 434517 h 1059043"/>
                  <a:gd name="connsiteX114" fmla="*/ 743796 w 3024845"/>
                  <a:gd name="connsiteY114" fmla="*/ 436949 h 1059043"/>
                  <a:gd name="connsiteX115" fmla="*/ 743796 w 3024845"/>
                  <a:gd name="connsiteY115" fmla="*/ 453973 h 1059043"/>
                  <a:gd name="connsiteX116" fmla="*/ 746076 w 3024845"/>
                  <a:gd name="connsiteY116" fmla="*/ 453973 h 1059043"/>
                  <a:gd name="connsiteX117" fmla="*/ 762036 w 3024845"/>
                  <a:gd name="connsiteY117" fmla="*/ 453973 h 1059043"/>
                  <a:gd name="connsiteX118" fmla="*/ 762036 w 3024845"/>
                  <a:gd name="connsiteY118" fmla="*/ 501532 h 1059043"/>
                  <a:gd name="connsiteX119" fmla="*/ 763049 w 3024845"/>
                  <a:gd name="connsiteY119" fmla="*/ 501532 h 1059043"/>
                  <a:gd name="connsiteX120" fmla="*/ 770143 w 3024845"/>
                  <a:gd name="connsiteY120" fmla="*/ 501532 h 1059043"/>
                  <a:gd name="connsiteX121" fmla="*/ 784330 w 3024845"/>
                  <a:gd name="connsiteY121" fmla="*/ 505856 h 1059043"/>
                  <a:gd name="connsiteX122" fmla="*/ 784330 w 3024845"/>
                  <a:gd name="connsiteY122" fmla="*/ 544768 h 1059043"/>
                  <a:gd name="connsiteX123" fmla="*/ 785343 w 3024845"/>
                  <a:gd name="connsiteY123" fmla="*/ 544768 h 1059043"/>
                  <a:gd name="connsiteX124" fmla="*/ 792436 w 3024845"/>
                  <a:gd name="connsiteY124" fmla="*/ 544768 h 1059043"/>
                  <a:gd name="connsiteX125" fmla="*/ 792436 w 3024845"/>
                  <a:gd name="connsiteY125" fmla="*/ 546389 h 1059043"/>
                  <a:gd name="connsiteX126" fmla="*/ 792436 w 3024845"/>
                  <a:gd name="connsiteY126" fmla="*/ 557738 h 1059043"/>
                  <a:gd name="connsiteX127" fmla="*/ 794463 w 3024845"/>
                  <a:gd name="connsiteY127" fmla="*/ 557738 h 1059043"/>
                  <a:gd name="connsiteX128" fmla="*/ 808650 w 3024845"/>
                  <a:gd name="connsiteY128" fmla="*/ 557738 h 1059043"/>
                  <a:gd name="connsiteX129" fmla="*/ 814730 w 3024845"/>
                  <a:gd name="connsiteY129" fmla="*/ 564224 h 1059043"/>
                  <a:gd name="connsiteX130" fmla="*/ 814730 w 3024845"/>
                  <a:gd name="connsiteY130" fmla="*/ 585842 h 1059043"/>
                  <a:gd name="connsiteX131" fmla="*/ 817010 w 3024845"/>
                  <a:gd name="connsiteY131" fmla="*/ 585842 h 1059043"/>
                  <a:gd name="connsiteX132" fmla="*/ 832970 w 3024845"/>
                  <a:gd name="connsiteY132" fmla="*/ 585842 h 1059043"/>
                  <a:gd name="connsiteX133" fmla="*/ 832970 w 3024845"/>
                  <a:gd name="connsiteY133" fmla="*/ 586922 h 1059043"/>
                  <a:gd name="connsiteX134" fmla="*/ 832970 w 3024845"/>
                  <a:gd name="connsiteY134" fmla="*/ 594489 h 1059043"/>
                  <a:gd name="connsiteX135" fmla="*/ 834237 w 3024845"/>
                  <a:gd name="connsiteY135" fmla="*/ 594489 h 1059043"/>
                  <a:gd name="connsiteX136" fmla="*/ 843104 w 3024845"/>
                  <a:gd name="connsiteY136" fmla="*/ 594489 h 1059043"/>
                  <a:gd name="connsiteX137" fmla="*/ 843104 w 3024845"/>
                  <a:gd name="connsiteY137" fmla="*/ 596650 h 1059043"/>
                  <a:gd name="connsiteX138" fmla="*/ 843104 w 3024845"/>
                  <a:gd name="connsiteY138" fmla="*/ 611783 h 1059043"/>
                  <a:gd name="connsiteX139" fmla="*/ 847157 w 3024845"/>
                  <a:gd name="connsiteY139" fmla="*/ 609891 h 1059043"/>
                  <a:gd name="connsiteX140" fmla="*/ 847157 w 3024845"/>
                  <a:gd name="connsiteY140" fmla="*/ 596650 h 1059043"/>
                  <a:gd name="connsiteX141" fmla="*/ 848170 w 3024845"/>
                  <a:gd name="connsiteY141" fmla="*/ 596650 h 1059043"/>
                  <a:gd name="connsiteX142" fmla="*/ 855264 w 3024845"/>
                  <a:gd name="connsiteY142" fmla="*/ 596650 h 1059043"/>
                  <a:gd name="connsiteX143" fmla="*/ 855264 w 3024845"/>
                  <a:gd name="connsiteY143" fmla="*/ 598272 h 1059043"/>
                  <a:gd name="connsiteX144" fmla="*/ 855264 w 3024845"/>
                  <a:gd name="connsiteY144" fmla="*/ 609621 h 1059043"/>
                  <a:gd name="connsiteX145" fmla="*/ 856024 w 3024845"/>
                  <a:gd name="connsiteY145" fmla="*/ 609621 h 1059043"/>
                  <a:gd name="connsiteX146" fmla="*/ 861344 w 3024845"/>
                  <a:gd name="connsiteY146" fmla="*/ 609621 h 1059043"/>
                  <a:gd name="connsiteX147" fmla="*/ 909984 w 3024845"/>
                  <a:gd name="connsiteY147" fmla="*/ 605298 h 1059043"/>
                  <a:gd name="connsiteX148" fmla="*/ 909984 w 3024845"/>
                  <a:gd name="connsiteY148" fmla="*/ 606649 h 1059043"/>
                  <a:gd name="connsiteX149" fmla="*/ 909984 w 3024845"/>
                  <a:gd name="connsiteY149" fmla="*/ 616106 h 1059043"/>
                  <a:gd name="connsiteX150" fmla="*/ 910744 w 3024845"/>
                  <a:gd name="connsiteY150" fmla="*/ 616106 h 1059043"/>
                  <a:gd name="connsiteX151" fmla="*/ 916065 w 3024845"/>
                  <a:gd name="connsiteY151" fmla="*/ 616106 h 1059043"/>
                  <a:gd name="connsiteX152" fmla="*/ 916065 w 3024845"/>
                  <a:gd name="connsiteY152" fmla="*/ 618268 h 1059043"/>
                  <a:gd name="connsiteX153" fmla="*/ 916065 w 3024845"/>
                  <a:gd name="connsiteY153" fmla="*/ 633401 h 1059043"/>
                  <a:gd name="connsiteX154" fmla="*/ 918091 w 3024845"/>
                  <a:gd name="connsiteY154" fmla="*/ 632050 h 1059043"/>
                  <a:gd name="connsiteX155" fmla="*/ 932278 w 3024845"/>
                  <a:gd name="connsiteY155" fmla="*/ 622592 h 1059043"/>
                  <a:gd name="connsiteX156" fmla="*/ 938358 w 3024845"/>
                  <a:gd name="connsiteY156" fmla="*/ 581518 h 1059043"/>
                  <a:gd name="connsiteX157" fmla="*/ 939118 w 3024845"/>
                  <a:gd name="connsiteY157" fmla="*/ 581248 h 1059043"/>
                  <a:gd name="connsiteX158" fmla="*/ 944438 w 3024845"/>
                  <a:gd name="connsiteY158" fmla="*/ 579356 h 1059043"/>
                  <a:gd name="connsiteX159" fmla="*/ 946465 w 3024845"/>
                  <a:gd name="connsiteY159" fmla="*/ 510179 h 1059043"/>
                  <a:gd name="connsiteX160" fmla="*/ 948492 w 3024845"/>
                  <a:gd name="connsiteY160" fmla="*/ 579356 h 1059043"/>
                  <a:gd name="connsiteX161" fmla="*/ 949252 w 3024845"/>
                  <a:gd name="connsiteY161" fmla="*/ 579626 h 1059043"/>
                  <a:gd name="connsiteX162" fmla="*/ 954572 w 3024845"/>
                  <a:gd name="connsiteY162" fmla="*/ 581518 h 1059043"/>
                  <a:gd name="connsiteX163" fmla="*/ 954572 w 3024845"/>
                  <a:gd name="connsiteY163" fmla="*/ 495047 h 1059043"/>
                  <a:gd name="connsiteX164" fmla="*/ 958625 w 3024845"/>
                  <a:gd name="connsiteY164" fmla="*/ 462620 h 1059043"/>
                  <a:gd name="connsiteX165" fmla="*/ 997132 w 3024845"/>
                  <a:gd name="connsiteY165" fmla="*/ 462620 h 1059043"/>
                  <a:gd name="connsiteX166" fmla="*/ 997132 w 3024845"/>
                  <a:gd name="connsiteY166" fmla="*/ 495047 h 1059043"/>
                  <a:gd name="connsiteX167" fmla="*/ 997892 w 3024845"/>
                  <a:gd name="connsiteY167" fmla="*/ 495047 h 1059043"/>
                  <a:gd name="connsiteX168" fmla="*/ 1003212 w 3024845"/>
                  <a:gd name="connsiteY168" fmla="*/ 495047 h 1059043"/>
                  <a:gd name="connsiteX169" fmla="*/ 1003212 w 3024845"/>
                  <a:gd name="connsiteY169" fmla="*/ 412899 h 1059043"/>
                  <a:gd name="connsiteX170" fmla="*/ 1004986 w 3024845"/>
                  <a:gd name="connsiteY170" fmla="*/ 412899 h 1059043"/>
                  <a:gd name="connsiteX171" fmla="*/ 1017399 w 3024845"/>
                  <a:gd name="connsiteY171" fmla="*/ 412899 h 1059043"/>
                  <a:gd name="connsiteX172" fmla="*/ 1017399 w 3024845"/>
                  <a:gd name="connsiteY172" fmla="*/ 411008 h 1059043"/>
                  <a:gd name="connsiteX173" fmla="*/ 1017399 w 3024845"/>
                  <a:gd name="connsiteY173" fmla="*/ 397767 h 1059043"/>
                  <a:gd name="connsiteX174" fmla="*/ 1039693 w 3024845"/>
                  <a:gd name="connsiteY174" fmla="*/ 397767 h 1059043"/>
                  <a:gd name="connsiteX175" fmla="*/ 1039693 w 3024845"/>
                  <a:gd name="connsiteY175" fmla="*/ 396686 h 1059043"/>
                  <a:gd name="connsiteX176" fmla="*/ 1039693 w 3024845"/>
                  <a:gd name="connsiteY176" fmla="*/ 389120 h 1059043"/>
                  <a:gd name="connsiteX177" fmla="*/ 1041466 w 3024845"/>
                  <a:gd name="connsiteY177" fmla="*/ 389120 h 1059043"/>
                  <a:gd name="connsiteX178" fmla="*/ 1053880 w 3024845"/>
                  <a:gd name="connsiteY178" fmla="*/ 389120 h 1059043"/>
                  <a:gd name="connsiteX179" fmla="*/ 1053880 w 3024845"/>
                  <a:gd name="connsiteY179" fmla="*/ 390201 h 1059043"/>
                  <a:gd name="connsiteX180" fmla="*/ 1053880 w 3024845"/>
                  <a:gd name="connsiteY180" fmla="*/ 397767 h 1059043"/>
                  <a:gd name="connsiteX181" fmla="*/ 1054640 w 3024845"/>
                  <a:gd name="connsiteY181" fmla="*/ 397767 h 1059043"/>
                  <a:gd name="connsiteX182" fmla="*/ 1059960 w 3024845"/>
                  <a:gd name="connsiteY182" fmla="*/ 397767 h 1059043"/>
                  <a:gd name="connsiteX183" fmla="*/ 1070093 w 3024845"/>
                  <a:gd name="connsiteY183" fmla="*/ 393443 h 1059043"/>
                  <a:gd name="connsiteX184" fmla="*/ 1074146 w 3024845"/>
                  <a:gd name="connsiteY184" fmla="*/ 396686 h 1059043"/>
                  <a:gd name="connsiteX185" fmla="*/ 1074146 w 3024845"/>
                  <a:gd name="connsiteY185" fmla="*/ 389120 h 1059043"/>
                  <a:gd name="connsiteX186" fmla="*/ 1076426 w 3024845"/>
                  <a:gd name="connsiteY186" fmla="*/ 389120 h 1059043"/>
                  <a:gd name="connsiteX187" fmla="*/ 1092387 w 3024845"/>
                  <a:gd name="connsiteY187" fmla="*/ 389120 h 1059043"/>
                  <a:gd name="connsiteX188" fmla="*/ 1092387 w 3024845"/>
                  <a:gd name="connsiteY188" fmla="*/ 390201 h 1059043"/>
                  <a:gd name="connsiteX189" fmla="*/ 1092387 w 3024845"/>
                  <a:gd name="connsiteY189" fmla="*/ 397767 h 1059043"/>
                  <a:gd name="connsiteX190" fmla="*/ 1122787 w 3024845"/>
                  <a:gd name="connsiteY190" fmla="*/ 397767 h 1059043"/>
                  <a:gd name="connsiteX191" fmla="*/ 1122787 w 3024845"/>
                  <a:gd name="connsiteY191" fmla="*/ 399388 h 1059043"/>
                  <a:gd name="connsiteX192" fmla="*/ 1122787 w 3024845"/>
                  <a:gd name="connsiteY192" fmla="*/ 410738 h 1059043"/>
                  <a:gd name="connsiteX193" fmla="*/ 1149134 w 3024845"/>
                  <a:gd name="connsiteY193" fmla="*/ 410738 h 1059043"/>
                  <a:gd name="connsiteX194" fmla="*/ 1149134 w 3024845"/>
                  <a:gd name="connsiteY194" fmla="*/ 441002 h 1059043"/>
                  <a:gd name="connsiteX195" fmla="*/ 1149894 w 3024845"/>
                  <a:gd name="connsiteY195" fmla="*/ 441002 h 1059043"/>
                  <a:gd name="connsiteX196" fmla="*/ 1155214 w 3024845"/>
                  <a:gd name="connsiteY196" fmla="*/ 441002 h 1059043"/>
                  <a:gd name="connsiteX197" fmla="*/ 1155214 w 3024845"/>
                  <a:gd name="connsiteY197" fmla="*/ 442083 h 1059043"/>
                  <a:gd name="connsiteX198" fmla="*/ 1155214 w 3024845"/>
                  <a:gd name="connsiteY198" fmla="*/ 449650 h 1059043"/>
                  <a:gd name="connsiteX199" fmla="*/ 1159268 w 3024845"/>
                  <a:gd name="connsiteY199" fmla="*/ 479914 h 1059043"/>
                  <a:gd name="connsiteX200" fmla="*/ 1160028 w 3024845"/>
                  <a:gd name="connsiteY200" fmla="*/ 479914 h 1059043"/>
                  <a:gd name="connsiteX201" fmla="*/ 1165348 w 3024845"/>
                  <a:gd name="connsiteY201" fmla="*/ 479914 h 1059043"/>
                  <a:gd name="connsiteX202" fmla="*/ 1165348 w 3024845"/>
                  <a:gd name="connsiteY202" fmla="*/ 480725 h 1059043"/>
                  <a:gd name="connsiteX203" fmla="*/ 1165348 w 3024845"/>
                  <a:gd name="connsiteY203" fmla="*/ 486400 h 1059043"/>
                  <a:gd name="connsiteX204" fmla="*/ 1166361 w 3024845"/>
                  <a:gd name="connsiteY204" fmla="*/ 486400 h 1059043"/>
                  <a:gd name="connsiteX205" fmla="*/ 1173454 w 3024845"/>
                  <a:gd name="connsiteY205" fmla="*/ 486400 h 1059043"/>
                  <a:gd name="connsiteX206" fmla="*/ 1173454 w 3024845"/>
                  <a:gd name="connsiteY206" fmla="*/ 516665 h 1059043"/>
                  <a:gd name="connsiteX207" fmla="*/ 1175481 w 3024845"/>
                  <a:gd name="connsiteY207" fmla="*/ 516665 h 1059043"/>
                  <a:gd name="connsiteX208" fmla="*/ 1189668 w 3024845"/>
                  <a:gd name="connsiteY208" fmla="*/ 516665 h 1059043"/>
                  <a:gd name="connsiteX209" fmla="*/ 1189668 w 3024845"/>
                  <a:gd name="connsiteY209" fmla="*/ 540444 h 1059043"/>
                  <a:gd name="connsiteX210" fmla="*/ 1191695 w 3024845"/>
                  <a:gd name="connsiteY210" fmla="*/ 542065 h 1059043"/>
                  <a:gd name="connsiteX211" fmla="*/ 1191695 w 3024845"/>
                  <a:gd name="connsiteY211" fmla="*/ 553415 h 1059043"/>
                  <a:gd name="connsiteX212" fmla="*/ 1192455 w 3024845"/>
                  <a:gd name="connsiteY212" fmla="*/ 553415 h 1059043"/>
                  <a:gd name="connsiteX213" fmla="*/ 1197775 w 3024845"/>
                  <a:gd name="connsiteY213" fmla="*/ 553415 h 1059043"/>
                  <a:gd name="connsiteX214" fmla="*/ 1197775 w 3024845"/>
                  <a:gd name="connsiteY214" fmla="*/ 577194 h 1059043"/>
                  <a:gd name="connsiteX215" fmla="*/ 1199041 w 3024845"/>
                  <a:gd name="connsiteY215" fmla="*/ 577194 h 1059043"/>
                  <a:gd name="connsiteX216" fmla="*/ 1207908 w 3024845"/>
                  <a:gd name="connsiteY216" fmla="*/ 577194 h 1059043"/>
                  <a:gd name="connsiteX217" fmla="*/ 1209935 w 3024845"/>
                  <a:gd name="connsiteY217" fmla="*/ 581248 h 1059043"/>
                  <a:gd name="connsiteX218" fmla="*/ 1209935 w 3024845"/>
                  <a:gd name="connsiteY218" fmla="*/ 594489 h 1059043"/>
                  <a:gd name="connsiteX219" fmla="*/ 1211455 w 3024845"/>
                  <a:gd name="connsiteY219" fmla="*/ 592597 h 1059043"/>
                  <a:gd name="connsiteX220" fmla="*/ 1222095 w 3024845"/>
                  <a:gd name="connsiteY220" fmla="*/ 579356 h 1059043"/>
                  <a:gd name="connsiteX221" fmla="*/ 1250469 w 3024845"/>
                  <a:gd name="connsiteY221" fmla="*/ 579356 h 1059043"/>
                  <a:gd name="connsiteX222" fmla="*/ 1250469 w 3024845"/>
                  <a:gd name="connsiteY222" fmla="*/ 665827 h 1059043"/>
                  <a:gd name="connsiteX223" fmla="*/ 1251229 w 3024845"/>
                  <a:gd name="connsiteY223" fmla="*/ 665827 h 1059043"/>
                  <a:gd name="connsiteX224" fmla="*/ 1256549 w 3024845"/>
                  <a:gd name="connsiteY224" fmla="*/ 665827 h 1059043"/>
                  <a:gd name="connsiteX225" fmla="*/ 1257309 w 3024845"/>
                  <a:gd name="connsiteY225" fmla="*/ 664476 h 1059043"/>
                  <a:gd name="connsiteX226" fmla="*/ 1262629 w 3024845"/>
                  <a:gd name="connsiteY226" fmla="*/ 655018 h 1059043"/>
                  <a:gd name="connsiteX227" fmla="*/ 1262629 w 3024845"/>
                  <a:gd name="connsiteY227" fmla="*/ 656910 h 1059043"/>
                  <a:gd name="connsiteX228" fmla="*/ 1262629 w 3024845"/>
                  <a:gd name="connsiteY228" fmla="*/ 670151 h 1059043"/>
                  <a:gd name="connsiteX229" fmla="*/ 1266682 w 3024845"/>
                  <a:gd name="connsiteY229" fmla="*/ 624754 h 1059043"/>
                  <a:gd name="connsiteX230" fmla="*/ 1267442 w 3024845"/>
                  <a:gd name="connsiteY230" fmla="*/ 624754 h 1059043"/>
                  <a:gd name="connsiteX231" fmla="*/ 1272762 w 3024845"/>
                  <a:gd name="connsiteY231" fmla="*/ 624754 h 1059043"/>
                  <a:gd name="connsiteX232" fmla="*/ 1272762 w 3024845"/>
                  <a:gd name="connsiteY232" fmla="*/ 559900 h 1059043"/>
                  <a:gd name="connsiteX233" fmla="*/ 1273776 w 3024845"/>
                  <a:gd name="connsiteY233" fmla="*/ 559900 h 1059043"/>
                  <a:gd name="connsiteX234" fmla="*/ 1280869 w 3024845"/>
                  <a:gd name="connsiteY234" fmla="*/ 559900 h 1059043"/>
                  <a:gd name="connsiteX235" fmla="*/ 1293029 w 3024845"/>
                  <a:gd name="connsiteY235" fmla="*/ 516665 h 1059043"/>
                  <a:gd name="connsiteX236" fmla="*/ 1294296 w 3024845"/>
                  <a:gd name="connsiteY236" fmla="*/ 516665 h 1059043"/>
                  <a:gd name="connsiteX237" fmla="*/ 1303163 w 3024845"/>
                  <a:gd name="connsiteY237" fmla="*/ 516665 h 1059043"/>
                  <a:gd name="connsiteX238" fmla="*/ 1313296 w 3024845"/>
                  <a:gd name="connsiteY238" fmla="*/ 559900 h 1059043"/>
                  <a:gd name="connsiteX239" fmla="*/ 1314309 w 3024845"/>
                  <a:gd name="connsiteY239" fmla="*/ 559900 h 1059043"/>
                  <a:gd name="connsiteX240" fmla="*/ 1321403 w 3024845"/>
                  <a:gd name="connsiteY240" fmla="*/ 559900 h 1059043"/>
                  <a:gd name="connsiteX241" fmla="*/ 1321403 w 3024845"/>
                  <a:gd name="connsiteY241" fmla="*/ 598812 h 1059043"/>
                  <a:gd name="connsiteX242" fmla="*/ 1323176 w 3024845"/>
                  <a:gd name="connsiteY242" fmla="*/ 598812 h 1059043"/>
                  <a:gd name="connsiteX243" fmla="*/ 1335590 w 3024845"/>
                  <a:gd name="connsiteY243" fmla="*/ 598812 h 1059043"/>
                  <a:gd name="connsiteX244" fmla="*/ 1335590 w 3024845"/>
                  <a:gd name="connsiteY244" fmla="*/ 600974 h 1059043"/>
                  <a:gd name="connsiteX245" fmla="*/ 1335590 w 3024845"/>
                  <a:gd name="connsiteY245" fmla="*/ 616106 h 1059043"/>
                  <a:gd name="connsiteX246" fmla="*/ 1339643 w 3024845"/>
                  <a:gd name="connsiteY246" fmla="*/ 613945 h 1059043"/>
                  <a:gd name="connsiteX247" fmla="*/ 1339643 w 3024845"/>
                  <a:gd name="connsiteY247" fmla="*/ 598812 h 1059043"/>
                  <a:gd name="connsiteX248" fmla="*/ 1341163 w 3024845"/>
                  <a:gd name="connsiteY248" fmla="*/ 598812 h 1059043"/>
                  <a:gd name="connsiteX249" fmla="*/ 1351803 w 3024845"/>
                  <a:gd name="connsiteY249" fmla="*/ 598812 h 1059043"/>
                  <a:gd name="connsiteX250" fmla="*/ 1351803 w 3024845"/>
                  <a:gd name="connsiteY250" fmla="*/ 600433 h 1059043"/>
                  <a:gd name="connsiteX251" fmla="*/ 1351803 w 3024845"/>
                  <a:gd name="connsiteY251" fmla="*/ 611783 h 1059043"/>
                  <a:gd name="connsiteX252" fmla="*/ 1382204 w 3024845"/>
                  <a:gd name="connsiteY252" fmla="*/ 611783 h 1059043"/>
                  <a:gd name="connsiteX253" fmla="*/ 1382204 w 3024845"/>
                  <a:gd name="connsiteY253" fmla="*/ 575033 h 1059043"/>
                  <a:gd name="connsiteX254" fmla="*/ 1383470 w 3024845"/>
                  <a:gd name="connsiteY254" fmla="*/ 575033 h 1059043"/>
                  <a:gd name="connsiteX255" fmla="*/ 1392337 w 3024845"/>
                  <a:gd name="connsiteY255" fmla="*/ 575033 h 1059043"/>
                  <a:gd name="connsiteX256" fmla="*/ 1392337 w 3024845"/>
                  <a:gd name="connsiteY256" fmla="*/ 596650 h 1059043"/>
                  <a:gd name="connsiteX257" fmla="*/ 1394364 w 3024845"/>
                  <a:gd name="connsiteY257" fmla="*/ 564224 h 1059043"/>
                  <a:gd name="connsiteX258" fmla="*/ 1416657 w 3024845"/>
                  <a:gd name="connsiteY258" fmla="*/ 564224 h 1059043"/>
                  <a:gd name="connsiteX259" fmla="*/ 1416657 w 3024845"/>
                  <a:gd name="connsiteY259" fmla="*/ 562602 h 1059043"/>
                  <a:gd name="connsiteX260" fmla="*/ 1416657 w 3024845"/>
                  <a:gd name="connsiteY260" fmla="*/ 551253 h 1059043"/>
                  <a:gd name="connsiteX261" fmla="*/ 1417417 w 3024845"/>
                  <a:gd name="connsiteY261" fmla="*/ 551253 h 1059043"/>
                  <a:gd name="connsiteX262" fmla="*/ 1422737 w 3024845"/>
                  <a:gd name="connsiteY262" fmla="*/ 551253 h 1059043"/>
                  <a:gd name="connsiteX263" fmla="*/ 1422737 w 3024845"/>
                  <a:gd name="connsiteY263" fmla="*/ 549362 h 1059043"/>
                  <a:gd name="connsiteX264" fmla="*/ 1422737 w 3024845"/>
                  <a:gd name="connsiteY264" fmla="*/ 536121 h 1059043"/>
                  <a:gd name="connsiteX265" fmla="*/ 1426791 w 3024845"/>
                  <a:gd name="connsiteY265" fmla="*/ 542606 h 1059043"/>
                  <a:gd name="connsiteX266" fmla="*/ 1429071 w 3024845"/>
                  <a:gd name="connsiteY266" fmla="*/ 542606 h 1059043"/>
                  <a:gd name="connsiteX267" fmla="*/ 1445031 w 3024845"/>
                  <a:gd name="connsiteY267" fmla="*/ 542606 h 1059043"/>
                  <a:gd name="connsiteX268" fmla="*/ 1445031 w 3024845"/>
                  <a:gd name="connsiteY268" fmla="*/ 541795 h 1059043"/>
                  <a:gd name="connsiteX269" fmla="*/ 1445031 w 3024845"/>
                  <a:gd name="connsiteY269" fmla="*/ 536121 h 1059043"/>
                  <a:gd name="connsiteX270" fmla="*/ 1445791 w 3024845"/>
                  <a:gd name="connsiteY270" fmla="*/ 536121 h 1059043"/>
                  <a:gd name="connsiteX271" fmla="*/ 1451111 w 3024845"/>
                  <a:gd name="connsiteY271" fmla="*/ 536121 h 1059043"/>
                  <a:gd name="connsiteX272" fmla="*/ 1451111 w 3024845"/>
                  <a:gd name="connsiteY272" fmla="*/ 537472 h 1059043"/>
                  <a:gd name="connsiteX273" fmla="*/ 1451111 w 3024845"/>
                  <a:gd name="connsiteY273" fmla="*/ 546930 h 1059043"/>
                  <a:gd name="connsiteX274" fmla="*/ 1489618 w 3024845"/>
                  <a:gd name="connsiteY274" fmla="*/ 546930 h 1059043"/>
                  <a:gd name="connsiteX275" fmla="*/ 1489618 w 3024845"/>
                  <a:gd name="connsiteY275" fmla="*/ 685283 h 1059043"/>
                  <a:gd name="connsiteX276" fmla="*/ 1491138 w 3024845"/>
                  <a:gd name="connsiteY276" fmla="*/ 685283 h 1059043"/>
                  <a:gd name="connsiteX277" fmla="*/ 1501778 w 3024845"/>
                  <a:gd name="connsiteY277" fmla="*/ 685283 h 1059043"/>
                  <a:gd name="connsiteX278" fmla="*/ 1501778 w 3024845"/>
                  <a:gd name="connsiteY278" fmla="*/ 672313 h 1059043"/>
                  <a:gd name="connsiteX279" fmla="*/ 1505832 w 3024845"/>
                  <a:gd name="connsiteY279" fmla="*/ 672313 h 1059043"/>
                  <a:gd name="connsiteX280" fmla="*/ 1505832 w 3024845"/>
                  <a:gd name="connsiteY280" fmla="*/ 685283 h 1059043"/>
                  <a:gd name="connsiteX281" fmla="*/ 1536232 w 3024845"/>
                  <a:gd name="connsiteY281" fmla="*/ 685283 h 1059043"/>
                  <a:gd name="connsiteX282" fmla="*/ 1536232 w 3024845"/>
                  <a:gd name="connsiteY282" fmla="*/ 655018 h 1059043"/>
                  <a:gd name="connsiteX283" fmla="*/ 1548392 w 3024845"/>
                  <a:gd name="connsiteY283" fmla="*/ 655018 h 1059043"/>
                  <a:gd name="connsiteX284" fmla="*/ 1560552 w 3024845"/>
                  <a:gd name="connsiteY284" fmla="*/ 652857 h 1059043"/>
                  <a:gd name="connsiteX285" fmla="*/ 1564606 w 3024845"/>
                  <a:gd name="connsiteY285" fmla="*/ 655018 h 1059043"/>
                  <a:gd name="connsiteX286" fmla="*/ 1574739 w 3024845"/>
                  <a:gd name="connsiteY286" fmla="*/ 655018 h 1059043"/>
                  <a:gd name="connsiteX287" fmla="*/ 1574739 w 3024845"/>
                  <a:gd name="connsiteY287" fmla="*/ 685283 h 1059043"/>
                  <a:gd name="connsiteX288" fmla="*/ 1582846 w 3024845"/>
                  <a:gd name="connsiteY288" fmla="*/ 685283 h 1059043"/>
                  <a:gd name="connsiteX289" fmla="*/ 1582846 w 3024845"/>
                  <a:gd name="connsiteY289" fmla="*/ 702578 h 1059043"/>
                  <a:gd name="connsiteX290" fmla="*/ 1592182 w 3024845"/>
                  <a:gd name="connsiteY290" fmla="*/ 703483 h 1059043"/>
                  <a:gd name="connsiteX291" fmla="*/ 1605140 w 3024845"/>
                  <a:gd name="connsiteY291" fmla="*/ 703483 h 1059043"/>
                  <a:gd name="connsiteX292" fmla="*/ 1605140 w 3024845"/>
                  <a:gd name="connsiteY292" fmla="*/ 687445 h 1059043"/>
                  <a:gd name="connsiteX293" fmla="*/ 1673096 w 3024845"/>
                  <a:gd name="connsiteY293" fmla="*/ 687445 h 1059043"/>
                  <a:gd name="connsiteX294" fmla="*/ 1673096 w 3024845"/>
                  <a:gd name="connsiteY294" fmla="*/ 602192 h 1059043"/>
                  <a:gd name="connsiteX295" fmla="*/ 1745104 w 3024845"/>
                  <a:gd name="connsiteY295" fmla="*/ 602192 h 1059043"/>
                  <a:gd name="connsiteX296" fmla="*/ 1745104 w 3024845"/>
                  <a:gd name="connsiteY296" fmla="*/ 680960 h 1059043"/>
                  <a:gd name="connsiteX297" fmla="*/ 1747008 w 3024845"/>
                  <a:gd name="connsiteY297" fmla="*/ 680960 h 1059043"/>
                  <a:gd name="connsiteX298" fmla="*/ 1748250 w 3024845"/>
                  <a:gd name="connsiteY298" fmla="*/ 703483 h 1059043"/>
                  <a:gd name="connsiteX299" fmla="*/ 1757926 w 3024845"/>
                  <a:gd name="connsiteY299" fmla="*/ 703483 h 1059043"/>
                  <a:gd name="connsiteX300" fmla="*/ 1759168 w 3024845"/>
                  <a:gd name="connsiteY300" fmla="*/ 680960 h 1059043"/>
                  <a:gd name="connsiteX301" fmla="*/ 1765248 w 3024845"/>
                  <a:gd name="connsiteY301" fmla="*/ 680960 h 1059043"/>
                  <a:gd name="connsiteX302" fmla="*/ 1766490 w 3024845"/>
                  <a:gd name="connsiteY302" fmla="*/ 703483 h 1059043"/>
                  <a:gd name="connsiteX303" fmla="*/ 1817112 w 3024845"/>
                  <a:gd name="connsiteY303" fmla="*/ 703483 h 1059043"/>
                  <a:gd name="connsiteX304" fmla="*/ 1817112 w 3024845"/>
                  <a:gd name="connsiteY304" fmla="*/ 540455 h 1059043"/>
                  <a:gd name="connsiteX305" fmla="*/ 2014439 w 3024845"/>
                  <a:gd name="connsiteY305" fmla="*/ 540455 h 1059043"/>
                  <a:gd name="connsiteX306" fmla="*/ 2014439 w 3024845"/>
                  <a:gd name="connsiteY306" fmla="*/ 703483 h 1059043"/>
                  <a:gd name="connsiteX307" fmla="*/ 2033136 w 3024845"/>
                  <a:gd name="connsiteY307" fmla="*/ 703483 h 1059043"/>
                  <a:gd name="connsiteX308" fmla="*/ 2033136 w 3024845"/>
                  <a:gd name="connsiteY308" fmla="*/ 620790 h 1059043"/>
                  <a:gd name="connsiteX309" fmla="*/ 2128256 w 3024845"/>
                  <a:gd name="connsiteY309" fmla="*/ 620790 h 1059043"/>
                  <a:gd name="connsiteX310" fmla="*/ 2140186 w 3024845"/>
                  <a:gd name="connsiteY310" fmla="*/ 302649 h 1059043"/>
                  <a:gd name="connsiteX311" fmla="*/ 2128026 w 3024845"/>
                  <a:gd name="connsiteY311" fmla="*/ 281031 h 1059043"/>
                  <a:gd name="connsiteX312" fmla="*/ 2121946 w 3024845"/>
                  <a:gd name="connsiteY312" fmla="*/ 276707 h 1059043"/>
                  <a:gd name="connsiteX313" fmla="*/ 2130053 w 3024845"/>
                  <a:gd name="connsiteY313" fmla="*/ 252928 h 1059043"/>
                  <a:gd name="connsiteX314" fmla="*/ 2130053 w 3024845"/>
                  <a:gd name="connsiteY314" fmla="*/ 235634 h 1059043"/>
                  <a:gd name="connsiteX315" fmla="*/ 2144240 w 3024845"/>
                  <a:gd name="connsiteY315" fmla="*/ 235634 h 1059043"/>
                  <a:gd name="connsiteX316" fmla="*/ 2144240 w 3024845"/>
                  <a:gd name="connsiteY316" fmla="*/ 214016 h 1059043"/>
                  <a:gd name="connsiteX317" fmla="*/ 2146266 w 3024845"/>
                  <a:gd name="connsiteY317" fmla="*/ 209692 h 1059043"/>
                  <a:gd name="connsiteX318" fmla="*/ 2146266 w 3024845"/>
                  <a:gd name="connsiteY318" fmla="*/ 131868 h 1059043"/>
                  <a:gd name="connsiteX319" fmla="*/ 2144240 w 3024845"/>
                  <a:gd name="connsiteY319" fmla="*/ 125383 h 1059043"/>
                  <a:gd name="connsiteX320" fmla="*/ 2150320 w 3024845"/>
                  <a:gd name="connsiteY320" fmla="*/ 118897 h 1059043"/>
                  <a:gd name="connsiteX321" fmla="*/ 2150320 w 3024845"/>
                  <a:gd name="connsiteY321" fmla="*/ 60529 h 1059043"/>
                  <a:gd name="connsiteX322" fmla="*/ 2152346 w 3024845"/>
                  <a:gd name="connsiteY322" fmla="*/ 56206 h 1059043"/>
                  <a:gd name="connsiteX323" fmla="*/ 2152346 w 3024845"/>
                  <a:gd name="connsiteY323" fmla="*/ 0 h 1059043"/>
                  <a:gd name="connsiteX324" fmla="*/ 2162480 w 3024845"/>
                  <a:gd name="connsiteY324" fmla="*/ 118897 h 1059043"/>
                  <a:gd name="connsiteX325" fmla="*/ 2168560 w 3024845"/>
                  <a:gd name="connsiteY325" fmla="*/ 125383 h 1059043"/>
                  <a:gd name="connsiteX326" fmla="*/ 2166533 w 3024845"/>
                  <a:gd name="connsiteY326" fmla="*/ 131868 h 1059043"/>
                  <a:gd name="connsiteX327" fmla="*/ 2166533 w 3024845"/>
                  <a:gd name="connsiteY327" fmla="*/ 209692 h 1059043"/>
                  <a:gd name="connsiteX328" fmla="*/ 2168560 w 3024845"/>
                  <a:gd name="connsiteY328" fmla="*/ 214016 h 1059043"/>
                  <a:gd name="connsiteX329" fmla="*/ 2168560 w 3024845"/>
                  <a:gd name="connsiteY329" fmla="*/ 235634 h 1059043"/>
                  <a:gd name="connsiteX330" fmla="*/ 2182747 w 3024845"/>
                  <a:gd name="connsiteY330" fmla="*/ 235634 h 1059043"/>
                  <a:gd name="connsiteX331" fmla="*/ 2182747 w 3024845"/>
                  <a:gd name="connsiteY331" fmla="*/ 252928 h 1059043"/>
                  <a:gd name="connsiteX332" fmla="*/ 2190854 w 3024845"/>
                  <a:gd name="connsiteY332" fmla="*/ 276707 h 1059043"/>
                  <a:gd name="connsiteX333" fmla="*/ 2184774 w 3024845"/>
                  <a:gd name="connsiteY333" fmla="*/ 281031 h 1059043"/>
                  <a:gd name="connsiteX334" fmla="*/ 2180720 w 3024845"/>
                  <a:gd name="connsiteY334" fmla="*/ 555577 h 1059043"/>
                  <a:gd name="connsiteX335" fmla="*/ 2245574 w 3024845"/>
                  <a:gd name="connsiteY335" fmla="*/ 555577 h 1059043"/>
                  <a:gd name="connsiteX336" fmla="*/ 2245574 w 3024845"/>
                  <a:gd name="connsiteY336" fmla="*/ 631239 h 1059043"/>
                  <a:gd name="connsiteX337" fmla="*/ 2253681 w 3024845"/>
                  <a:gd name="connsiteY337" fmla="*/ 631239 h 1059043"/>
                  <a:gd name="connsiteX338" fmla="*/ 2255708 w 3024845"/>
                  <a:gd name="connsiteY338" fmla="*/ 624754 h 1059043"/>
                  <a:gd name="connsiteX339" fmla="*/ 2261788 w 3024845"/>
                  <a:gd name="connsiteY339" fmla="*/ 624754 h 1059043"/>
                  <a:gd name="connsiteX340" fmla="*/ 2263815 w 3024845"/>
                  <a:gd name="connsiteY340" fmla="*/ 633401 h 1059043"/>
                  <a:gd name="connsiteX341" fmla="*/ 2275975 w 3024845"/>
                  <a:gd name="connsiteY341" fmla="*/ 633401 h 1059043"/>
                  <a:gd name="connsiteX342" fmla="*/ 2275975 w 3024845"/>
                  <a:gd name="connsiteY342" fmla="*/ 626915 h 1059043"/>
                  <a:gd name="connsiteX343" fmla="*/ 2298268 w 3024845"/>
                  <a:gd name="connsiteY343" fmla="*/ 626915 h 1059043"/>
                  <a:gd name="connsiteX344" fmla="*/ 2298268 w 3024845"/>
                  <a:gd name="connsiteY344" fmla="*/ 633401 h 1059043"/>
                  <a:gd name="connsiteX345" fmla="*/ 2318535 w 3024845"/>
                  <a:gd name="connsiteY345" fmla="*/ 633401 h 1059043"/>
                  <a:gd name="connsiteX346" fmla="*/ 2318535 w 3024845"/>
                  <a:gd name="connsiteY346" fmla="*/ 678798 h 1059043"/>
                  <a:gd name="connsiteX347" fmla="*/ 2332722 w 3024845"/>
                  <a:gd name="connsiteY347" fmla="*/ 678798 h 1059043"/>
                  <a:gd name="connsiteX348" fmla="*/ 2332722 w 3024845"/>
                  <a:gd name="connsiteY348" fmla="*/ 665827 h 1059043"/>
                  <a:gd name="connsiteX349" fmla="*/ 2348936 w 3024845"/>
                  <a:gd name="connsiteY349" fmla="*/ 665827 h 1059043"/>
                  <a:gd name="connsiteX350" fmla="*/ 2348936 w 3024845"/>
                  <a:gd name="connsiteY350" fmla="*/ 486400 h 1059043"/>
                  <a:gd name="connsiteX351" fmla="*/ 2355016 w 3024845"/>
                  <a:gd name="connsiteY351" fmla="*/ 479914 h 1059043"/>
                  <a:gd name="connsiteX352" fmla="*/ 2427977 w 3024845"/>
                  <a:gd name="connsiteY352" fmla="*/ 479914 h 1059043"/>
                  <a:gd name="connsiteX353" fmla="*/ 2427977 w 3024845"/>
                  <a:gd name="connsiteY353" fmla="*/ 488562 h 1059043"/>
                  <a:gd name="connsiteX354" fmla="*/ 2438110 w 3024845"/>
                  <a:gd name="connsiteY354" fmla="*/ 488562 h 1059043"/>
                  <a:gd name="connsiteX355" fmla="*/ 2438110 w 3024845"/>
                  <a:gd name="connsiteY355" fmla="*/ 603136 h 1059043"/>
                  <a:gd name="connsiteX356" fmla="*/ 2460404 w 3024845"/>
                  <a:gd name="connsiteY356" fmla="*/ 603136 h 1059043"/>
                  <a:gd name="connsiteX357" fmla="*/ 2460404 w 3024845"/>
                  <a:gd name="connsiteY357" fmla="*/ 536121 h 1059043"/>
                  <a:gd name="connsiteX358" fmla="*/ 2486751 w 3024845"/>
                  <a:gd name="connsiteY358" fmla="*/ 536121 h 1059043"/>
                  <a:gd name="connsiteX359" fmla="*/ 2490804 w 3024845"/>
                  <a:gd name="connsiteY359" fmla="*/ 531797 h 1059043"/>
                  <a:gd name="connsiteX360" fmla="*/ 2498911 w 3024845"/>
                  <a:gd name="connsiteY360" fmla="*/ 531797 h 1059043"/>
                  <a:gd name="connsiteX361" fmla="*/ 2502964 w 3024845"/>
                  <a:gd name="connsiteY361" fmla="*/ 536121 h 1059043"/>
                  <a:gd name="connsiteX362" fmla="*/ 2525258 w 3024845"/>
                  <a:gd name="connsiteY362" fmla="*/ 536121 h 1059043"/>
                  <a:gd name="connsiteX363" fmla="*/ 2525258 w 3024845"/>
                  <a:gd name="connsiteY363" fmla="*/ 419385 h 1059043"/>
                  <a:gd name="connsiteX364" fmla="*/ 2582005 w 3024845"/>
                  <a:gd name="connsiteY364" fmla="*/ 408576 h 1059043"/>
                  <a:gd name="connsiteX365" fmla="*/ 2582005 w 3024845"/>
                  <a:gd name="connsiteY365" fmla="*/ 409657 h 1059043"/>
                  <a:gd name="connsiteX366" fmla="*/ 2582005 w 3024845"/>
                  <a:gd name="connsiteY366" fmla="*/ 417223 h 1059043"/>
                  <a:gd name="connsiteX367" fmla="*/ 2608352 w 3024845"/>
                  <a:gd name="connsiteY367" fmla="*/ 417223 h 1059043"/>
                  <a:gd name="connsiteX368" fmla="*/ 2608352 w 3024845"/>
                  <a:gd name="connsiteY368" fmla="*/ 672313 h 1059043"/>
                  <a:gd name="connsiteX369" fmla="*/ 2630646 w 3024845"/>
                  <a:gd name="connsiteY369" fmla="*/ 672313 h 1059043"/>
                  <a:gd name="connsiteX370" fmla="*/ 2630646 w 3024845"/>
                  <a:gd name="connsiteY370" fmla="*/ 667989 h 1059043"/>
                  <a:gd name="connsiteX371" fmla="*/ 2642806 w 3024845"/>
                  <a:gd name="connsiteY371" fmla="*/ 667989 h 1059043"/>
                  <a:gd name="connsiteX372" fmla="*/ 2642806 w 3024845"/>
                  <a:gd name="connsiteY372" fmla="*/ 672313 h 1059043"/>
                  <a:gd name="connsiteX373" fmla="*/ 2667126 w 3024845"/>
                  <a:gd name="connsiteY373" fmla="*/ 672313 h 1059043"/>
                  <a:gd name="connsiteX374" fmla="*/ 2667126 w 3024845"/>
                  <a:gd name="connsiteY374" fmla="*/ 659342 h 1059043"/>
                  <a:gd name="connsiteX375" fmla="*/ 2695500 w 3024845"/>
                  <a:gd name="connsiteY375" fmla="*/ 659342 h 1059043"/>
                  <a:gd name="connsiteX376" fmla="*/ 2707660 w 3024845"/>
                  <a:gd name="connsiteY376" fmla="*/ 655018 h 1059043"/>
                  <a:gd name="connsiteX377" fmla="*/ 2727927 w 3024845"/>
                  <a:gd name="connsiteY377" fmla="*/ 659342 h 1059043"/>
                  <a:gd name="connsiteX378" fmla="*/ 2727927 w 3024845"/>
                  <a:gd name="connsiteY378" fmla="*/ 642048 h 1059043"/>
                  <a:gd name="connsiteX379" fmla="*/ 2736034 w 3024845"/>
                  <a:gd name="connsiteY379" fmla="*/ 642048 h 1059043"/>
                  <a:gd name="connsiteX380" fmla="*/ 2736034 w 3024845"/>
                  <a:gd name="connsiteY380" fmla="*/ 629077 h 1059043"/>
                  <a:gd name="connsiteX381" fmla="*/ 2792781 w 3024845"/>
                  <a:gd name="connsiteY381" fmla="*/ 629077 h 1059043"/>
                  <a:gd name="connsiteX382" fmla="*/ 2792781 w 3024845"/>
                  <a:gd name="connsiteY382" fmla="*/ 598812 h 1059043"/>
                  <a:gd name="connsiteX383" fmla="*/ 2811021 w 3024845"/>
                  <a:gd name="connsiteY383" fmla="*/ 598812 h 1059043"/>
                  <a:gd name="connsiteX384" fmla="*/ 2811021 w 3024845"/>
                  <a:gd name="connsiteY384" fmla="*/ 592327 h 1059043"/>
                  <a:gd name="connsiteX385" fmla="*/ 2823181 w 3024845"/>
                  <a:gd name="connsiteY385" fmla="*/ 592327 h 1059043"/>
                  <a:gd name="connsiteX386" fmla="*/ 2823181 w 3024845"/>
                  <a:gd name="connsiteY386" fmla="*/ 598812 h 1059043"/>
                  <a:gd name="connsiteX387" fmla="*/ 2839395 w 3024845"/>
                  <a:gd name="connsiteY387" fmla="*/ 598812 h 1059043"/>
                  <a:gd name="connsiteX388" fmla="*/ 2839395 w 3024845"/>
                  <a:gd name="connsiteY388" fmla="*/ 648533 h 1059043"/>
                  <a:gd name="connsiteX389" fmla="*/ 2871822 w 3024845"/>
                  <a:gd name="connsiteY389" fmla="*/ 648533 h 1059043"/>
                  <a:gd name="connsiteX390" fmla="*/ 2871822 w 3024845"/>
                  <a:gd name="connsiteY390" fmla="*/ 622592 h 1059043"/>
                  <a:gd name="connsiteX391" fmla="*/ 2910329 w 3024845"/>
                  <a:gd name="connsiteY391" fmla="*/ 622592 h 1059043"/>
                  <a:gd name="connsiteX392" fmla="*/ 2910329 w 3024845"/>
                  <a:gd name="connsiteY392" fmla="*/ 592327 h 1059043"/>
                  <a:gd name="connsiteX393" fmla="*/ 2958970 w 3024845"/>
                  <a:gd name="connsiteY393" fmla="*/ 592327 h 1059043"/>
                  <a:gd name="connsiteX394" fmla="*/ 2958970 w 3024845"/>
                  <a:gd name="connsiteY394" fmla="*/ 703483 h 1059043"/>
                  <a:gd name="connsiteX395" fmla="*/ 2958970 w 3024845"/>
                  <a:gd name="connsiteY395" fmla="*/ 717262 h 1059043"/>
                  <a:gd name="connsiteX396" fmla="*/ 3024845 w 3024845"/>
                  <a:gd name="connsiteY396" fmla="*/ 717262 h 1059043"/>
                  <a:gd name="connsiteX397" fmla="*/ 3024845 w 3024845"/>
                  <a:gd name="connsiteY397" fmla="*/ 1059043 h 1059043"/>
                  <a:gd name="connsiteX398" fmla="*/ 2054 w 3024845"/>
                  <a:gd name="connsiteY398" fmla="*/ 1056710 h 1059043"/>
                  <a:gd name="connsiteX399" fmla="*/ 0 w 3024845"/>
                  <a:gd name="connsiteY399" fmla="*/ 622592 h 1059043"/>
                  <a:gd name="connsiteX400" fmla="*/ 20267 w 3024845"/>
                  <a:gd name="connsiteY400" fmla="*/ 622592 h 1059043"/>
                  <a:gd name="connsiteX401" fmla="*/ 20774 w 3024845"/>
                  <a:gd name="connsiteY401" fmla="*/ 621511 h 1059043"/>
                  <a:gd name="connsiteX402" fmla="*/ 24320 w 3024845"/>
                  <a:gd name="connsiteY402" fmla="*/ 613945 h 1059043"/>
                  <a:gd name="connsiteX403" fmla="*/ 26094 w 3024845"/>
                  <a:gd name="connsiteY403" fmla="*/ 614215 h 1059043"/>
                  <a:gd name="connsiteX404" fmla="*/ 38507 w 3024845"/>
                  <a:gd name="connsiteY404" fmla="*/ 616106 h 1059043"/>
                  <a:gd name="connsiteX405" fmla="*/ 39014 w 3024845"/>
                  <a:gd name="connsiteY405" fmla="*/ 617458 h 1059043"/>
                  <a:gd name="connsiteX406" fmla="*/ 42560 w 3024845"/>
                  <a:gd name="connsiteY406" fmla="*/ 626915 h 1059043"/>
                  <a:gd name="connsiteX407" fmla="*/ 68907 w 3024845"/>
                  <a:gd name="connsiteY407" fmla="*/ 629077 h 1059043"/>
                  <a:gd name="connsiteX408" fmla="*/ 68907 w 3024845"/>
                  <a:gd name="connsiteY408" fmla="*/ 505856 h 1059043"/>
                  <a:gd name="connsiteX409" fmla="*/ 70934 w 3024845"/>
                  <a:gd name="connsiteY409" fmla="*/ 505856 h 1059043"/>
                  <a:gd name="connsiteX410" fmla="*/ 85121 w 3024845"/>
                  <a:gd name="connsiteY410" fmla="*/ 505856 h 1059043"/>
                  <a:gd name="connsiteX411" fmla="*/ 85121 w 3024845"/>
                  <a:gd name="connsiteY411" fmla="*/ 369664 h 1059043"/>
                  <a:gd name="connsiteX412" fmla="*/ 86894 w 3024845"/>
                  <a:gd name="connsiteY412" fmla="*/ 369664 h 1059043"/>
                  <a:gd name="connsiteX413" fmla="*/ 99308 w 3024845"/>
                  <a:gd name="connsiteY413" fmla="*/ 369664 h 1059043"/>
                  <a:gd name="connsiteX414" fmla="*/ 99308 w 3024845"/>
                  <a:gd name="connsiteY414" fmla="*/ 255090 h 1059043"/>
                  <a:gd name="connsiteX415" fmla="*/ 103361 w 3024845"/>
                  <a:gd name="connsiteY415" fmla="*/ 226986 h 1059043"/>
                  <a:gd name="connsiteX416" fmla="*/ 105388 w 3024845"/>
                  <a:gd name="connsiteY416" fmla="*/ 226986 h 1059043"/>
                  <a:gd name="connsiteX417" fmla="*/ 119575 w 3024845"/>
                  <a:gd name="connsiteY417" fmla="*/ 226986 h 1059043"/>
                  <a:gd name="connsiteX0" fmla="*/ 119575 w 3024845"/>
                  <a:gd name="connsiteY0" fmla="*/ 226986 h 1059043"/>
                  <a:gd name="connsiteX1" fmla="*/ 200642 w 3024845"/>
                  <a:gd name="connsiteY1" fmla="*/ 224825 h 1059043"/>
                  <a:gd name="connsiteX2" fmla="*/ 202669 w 3024845"/>
                  <a:gd name="connsiteY2" fmla="*/ 224825 h 1059043"/>
                  <a:gd name="connsiteX3" fmla="*/ 216856 w 3024845"/>
                  <a:gd name="connsiteY3" fmla="*/ 224825 h 1059043"/>
                  <a:gd name="connsiteX4" fmla="*/ 216856 w 3024845"/>
                  <a:gd name="connsiteY4" fmla="*/ 248604 h 1059043"/>
                  <a:gd name="connsiteX5" fmla="*/ 217363 w 3024845"/>
                  <a:gd name="connsiteY5" fmla="*/ 249415 h 1059043"/>
                  <a:gd name="connsiteX6" fmla="*/ 220909 w 3024845"/>
                  <a:gd name="connsiteY6" fmla="*/ 255090 h 1059043"/>
                  <a:gd name="connsiteX7" fmla="*/ 220909 w 3024845"/>
                  <a:gd name="connsiteY7" fmla="*/ 369664 h 1059043"/>
                  <a:gd name="connsiteX8" fmla="*/ 223189 w 3024845"/>
                  <a:gd name="connsiteY8" fmla="*/ 369664 h 1059043"/>
                  <a:gd name="connsiteX9" fmla="*/ 239150 w 3024845"/>
                  <a:gd name="connsiteY9" fmla="*/ 369664 h 1059043"/>
                  <a:gd name="connsiteX10" fmla="*/ 239150 w 3024845"/>
                  <a:gd name="connsiteY10" fmla="*/ 510179 h 1059043"/>
                  <a:gd name="connsiteX11" fmla="*/ 240670 w 3024845"/>
                  <a:gd name="connsiteY11" fmla="*/ 509909 h 1059043"/>
                  <a:gd name="connsiteX12" fmla="*/ 251310 w 3024845"/>
                  <a:gd name="connsiteY12" fmla="*/ 508018 h 1059043"/>
                  <a:gd name="connsiteX13" fmla="*/ 249283 w 3024845"/>
                  <a:gd name="connsiteY13" fmla="*/ 596650 h 1059043"/>
                  <a:gd name="connsiteX14" fmla="*/ 250803 w 3024845"/>
                  <a:gd name="connsiteY14" fmla="*/ 596921 h 1059043"/>
                  <a:gd name="connsiteX15" fmla="*/ 261443 w 3024845"/>
                  <a:gd name="connsiteY15" fmla="*/ 598812 h 1059043"/>
                  <a:gd name="connsiteX16" fmla="*/ 261696 w 3024845"/>
                  <a:gd name="connsiteY16" fmla="*/ 599623 h 1059043"/>
                  <a:gd name="connsiteX17" fmla="*/ 263470 w 3024845"/>
                  <a:gd name="connsiteY17" fmla="*/ 605298 h 1059043"/>
                  <a:gd name="connsiteX18" fmla="*/ 264230 w 3024845"/>
                  <a:gd name="connsiteY18" fmla="*/ 602866 h 1059043"/>
                  <a:gd name="connsiteX19" fmla="*/ 269550 w 3024845"/>
                  <a:gd name="connsiteY19" fmla="*/ 585842 h 1059043"/>
                  <a:gd name="connsiteX20" fmla="*/ 271323 w 3024845"/>
                  <a:gd name="connsiteY20" fmla="*/ 585842 h 1059043"/>
                  <a:gd name="connsiteX21" fmla="*/ 283737 w 3024845"/>
                  <a:gd name="connsiteY21" fmla="*/ 585842 h 1059043"/>
                  <a:gd name="connsiteX22" fmla="*/ 283737 w 3024845"/>
                  <a:gd name="connsiteY22" fmla="*/ 618268 h 1059043"/>
                  <a:gd name="connsiteX23" fmla="*/ 284750 w 3024845"/>
                  <a:gd name="connsiteY23" fmla="*/ 618809 h 1059043"/>
                  <a:gd name="connsiteX24" fmla="*/ 291844 w 3024845"/>
                  <a:gd name="connsiteY24" fmla="*/ 622592 h 1059043"/>
                  <a:gd name="connsiteX25" fmla="*/ 291844 w 3024845"/>
                  <a:gd name="connsiteY25" fmla="*/ 623943 h 1059043"/>
                  <a:gd name="connsiteX26" fmla="*/ 291844 w 3024845"/>
                  <a:gd name="connsiteY26" fmla="*/ 633401 h 1059043"/>
                  <a:gd name="connsiteX27" fmla="*/ 336431 w 3024845"/>
                  <a:gd name="connsiteY27" fmla="*/ 633401 h 1059043"/>
                  <a:gd name="connsiteX28" fmla="*/ 336431 w 3024845"/>
                  <a:gd name="connsiteY28" fmla="*/ 634482 h 1059043"/>
                  <a:gd name="connsiteX29" fmla="*/ 336431 w 3024845"/>
                  <a:gd name="connsiteY29" fmla="*/ 642048 h 1059043"/>
                  <a:gd name="connsiteX30" fmla="*/ 338457 w 3024845"/>
                  <a:gd name="connsiteY30" fmla="*/ 642048 h 1059043"/>
                  <a:gd name="connsiteX31" fmla="*/ 352644 w 3024845"/>
                  <a:gd name="connsiteY31" fmla="*/ 642048 h 1059043"/>
                  <a:gd name="connsiteX32" fmla="*/ 352644 w 3024845"/>
                  <a:gd name="connsiteY32" fmla="*/ 611783 h 1059043"/>
                  <a:gd name="connsiteX33" fmla="*/ 397231 w 3024845"/>
                  <a:gd name="connsiteY33" fmla="*/ 611783 h 1059043"/>
                  <a:gd name="connsiteX34" fmla="*/ 397231 w 3024845"/>
                  <a:gd name="connsiteY34" fmla="*/ 610432 h 1059043"/>
                  <a:gd name="connsiteX35" fmla="*/ 397231 w 3024845"/>
                  <a:gd name="connsiteY35" fmla="*/ 600974 h 1059043"/>
                  <a:gd name="connsiteX36" fmla="*/ 398245 w 3024845"/>
                  <a:gd name="connsiteY36" fmla="*/ 600974 h 1059043"/>
                  <a:gd name="connsiteX37" fmla="*/ 405338 w 3024845"/>
                  <a:gd name="connsiteY37" fmla="*/ 600974 h 1059043"/>
                  <a:gd name="connsiteX38" fmla="*/ 405338 w 3024845"/>
                  <a:gd name="connsiteY38" fmla="*/ 599083 h 1059043"/>
                  <a:gd name="connsiteX39" fmla="*/ 405338 w 3024845"/>
                  <a:gd name="connsiteY39" fmla="*/ 585842 h 1059043"/>
                  <a:gd name="connsiteX40" fmla="*/ 406098 w 3024845"/>
                  <a:gd name="connsiteY40" fmla="*/ 585842 h 1059043"/>
                  <a:gd name="connsiteX41" fmla="*/ 411418 w 3024845"/>
                  <a:gd name="connsiteY41" fmla="*/ 585842 h 1059043"/>
                  <a:gd name="connsiteX42" fmla="*/ 411418 w 3024845"/>
                  <a:gd name="connsiteY42" fmla="*/ 584761 h 1059043"/>
                  <a:gd name="connsiteX43" fmla="*/ 411418 w 3024845"/>
                  <a:gd name="connsiteY43" fmla="*/ 577194 h 1059043"/>
                  <a:gd name="connsiteX44" fmla="*/ 413445 w 3024845"/>
                  <a:gd name="connsiteY44" fmla="*/ 577194 h 1059043"/>
                  <a:gd name="connsiteX45" fmla="*/ 427632 w 3024845"/>
                  <a:gd name="connsiteY45" fmla="*/ 577194 h 1059043"/>
                  <a:gd name="connsiteX46" fmla="*/ 427632 w 3024845"/>
                  <a:gd name="connsiteY46" fmla="*/ 578275 h 1059043"/>
                  <a:gd name="connsiteX47" fmla="*/ 427632 w 3024845"/>
                  <a:gd name="connsiteY47" fmla="*/ 585842 h 1059043"/>
                  <a:gd name="connsiteX48" fmla="*/ 449925 w 3024845"/>
                  <a:gd name="connsiteY48" fmla="*/ 585842 h 1059043"/>
                  <a:gd name="connsiteX49" fmla="*/ 449925 w 3024845"/>
                  <a:gd name="connsiteY49" fmla="*/ 583950 h 1059043"/>
                  <a:gd name="connsiteX50" fmla="*/ 449925 w 3024845"/>
                  <a:gd name="connsiteY50" fmla="*/ 570709 h 1059043"/>
                  <a:gd name="connsiteX51" fmla="*/ 451699 w 3024845"/>
                  <a:gd name="connsiteY51" fmla="*/ 570709 h 1059043"/>
                  <a:gd name="connsiteX52" fmla="*/ 464112 w 3024845"/>
                  <a:gd name="connsiteY52" fmla="*/ 570709 h 1059043"/>
                  <a:gd name="connsiteX53" fmla="*/ 464112 w 3024845"/>
                  <a:gd name="connsiteY53" fmla="*/ 594489 h 1059043"/>
                  <a:gd name="connsiteX54" fmla="*/ 465126 w 3024845"/>
                  <a:gd name="connsiteY54" fmla="*/ 594489 h 1059043"/>
                  <a:gd name="connsiteX55" fmla="*/ 472219 w 3024845"/>
                  <a:gd name="connsiteY55" fmla="*/ 594489 h 1059043"/>
                  <a:gd name="connsiteX56" fmla="*/ 472219 w 3024845"/>
                  <a:gd name="connsiteY56" fmla="*/ 593408 h 1059043"/>
                  <a:gd name="connsiteX57" fmla="*/ 472219 w 3024845"/>
                  <a:gd name="connsiteY57" fmla="*/ 585842 h 1059043"/>
                  <a:gd name="connsiteX58" fmla="*/ 473992 w 3024845"/>
                  <a:gd name="connsiteY58" fmla="*/ 585842 h 1059043"/>
                  <a:gd name="connsiteX59" fmla="*/ 486406 w 3024845"/>
                  <a:gd name="connsiteY59" fmla="*/ 585842 h 1059043"/>
                  <a:gd name="connsiteX60" fmla="*/ 486406 w 3024845"/>
                  <a:gd name="connsiteY60" fmla="*/ 611783 h 1059043"/>
                  <a:gd name="connsiteX61" fmla="*/ 488433 w 3024845"/>
                  <a:gd name="connsiteY61" fmla="*/ 611783 h 1059043"/>
                  <a:gd name="connsiteX62" fmla="*/ 502619 w 3024845"/>
                  <a:gd name="connsiteY62" fmla="*/ 611783 h 1059043"/>
                  <a:gd name="connsiteX63" fmla="*/ 502619 w 3024845"/>
                  <a:gd name="connsiteY63" fmla="*/ 613404 h 1059043"/>
                  <a:gd name="connsiteX64" fmla="*/ 502619 w 3024845"/>
                  <a:gd name="connsiteY64" fmla="*/ 624754 h 1059043"/>
                  <a:gd name="connsiteX65" fmla="*/ 503379 w 3024845"/>
                  <a:gd name="connsiteY65" fmla="*/ 624754 h 1059043"/>
                  <a:gd name="connsiteX66" fmla="*/ 508700 w 3024845"/>
                  <a:gd name="connsiteY66" fmla="*/ 624754 h 1059043"/>
                  <a:gd name="connsiteX67" fmla="*/ 508700 w 3024845"/>
                  <a:gd name="connsiteY67" fmla="*/ 623943 h 1059043"/>
                  <a:gd name="connsiteX68" fmla="*/ 508700 w 3024845"/>
                  <a:gd name="connsiteY68" fmla="*/ 618268 h 1059043"/>
                  <a:gd name="connsiteX69" fmla="*/ 539100 w 3024845"/>
                  <a:gd name="connsiteY69" fmla="*/ 618268 h 1059043"/>
                  <a:gd name="connsiteX70" fmla="*/ 539100 w 3024845"/>
                  <a:gd name="connsiteY70" fmla="*/ 642048 h 1059043"/>
                  <a:gd name="connsiteX71" fmla="*/ 540113 w 3024845"/>
                  <a:gd name="connsiteY71" fmla="*/ 642048 h 1059043"/>
                  <a:gd name="connsiteX72" fmla="*/ 547207 w 3024845"/>
                  <a:gd name="connsiteY72" fmla="*/ 642048 h 1059043"/>
                  <a:gd name="connsiteX73" fmla="*/ 547207 w 3024845"/>
                  <a:gd name="connsiteY73" fmla="*/ 643129 h 1059043"/>
                  <a:gd name="connsiteX74" fmla="*/ 547207 w 3024845"/>
                  <a:gd name="connsiteY74" fmla="*/ 650695 h 1059043"/>
                  <a:gd name="connsiteX75" fmla="*/ 547967 w 3024845"/>
                  <a:gd name="connsiteY75" fmla="*/ 650695 h 1059043"/>
                  <a:gd name="connsiteX76" fmla="*/ 553287 w 3024845"/>
                  <a:gd name="connsiteY76" fmla="*/ 650695 h 1059043"/>
                  <a:gd name="connsiteX77" fmla="*/ 553287 w 3024845"/>
                  <a:gd name="connsiteY77" fmla="*/ 648533 h 1059043"/>
                  <a:gd name="connsiteX78" fmla="*/ 553287 w 3024845"/>
                  <a:gd name="connsiteY78" fmla="*/ 633401 h 1059043"/>
                  <a:gd name="connsiteX79" fmla="*/ 554300 w 3024845"/>
                  <a:gd name="connsiteY79" fmla="*/ 633401 h 1059043"/>
                  <a:gd name="connsiteX80" fmla="*/ 561394 w 3024845"/>
                  <a:gd name="connsiteY80" fmla="*/ 633401 h 1059043"/>
                  <a:gd name="connsiteX81" fmla="*/ 561394 w 3024845"/>
                  <a:gd name="connsiteY81" fmla="*/ 634482 h 1059043"/>
                  <a:gd name="connsiteX82" fmla="*/ 561394 w 3024845"/>
                  <a:gd name="connsiteY82" fmla="*/ 642048 h 1059043"/>
                  <a:gd name="connsiteX83" fmla="*/ 566714 w 3024845"/>
                  <a:gd name="connsiteY83" fmla="*/ 640055 h 1059043"/>
                  <a:gd name="connsiteX84" fmla="*/ 567474 w 3024845"/>
                  <a:gd name="connsiteY84" fmla="*/ 639075 h 1059043"/>
                  <a:gd name="connsiteX85" fmla="*/ 567474 w 3024845"/>
                  <a:gd name="connsiteY85" fmla="*/ 633401 h 1059043"/>
                  <a:gd name="connsiteX86" fmla="*/ 605981 w 3024845"/>
                  <a:gd name="connsiteY86" fmla="*/ 633401 h 1059043"/>
                  <a:gd name="connsiteX87" fmla="*/ 605981 w 3024845"/>
                  <a:gd name="connsiteY87" fmla="*/ 657180 h 1059043"/>
                  <a:gd name="connsiteX88" fmla="*/ 608007 w 3024845"/>
                  <a:gd name="connsiteY88" fmla="*/ 657180 h 1059043"/>
                  <a:gd name="connsiteX89" fmla="*/ 622194 w 3024845"/>
                  <a:gd name="connsiteY89" fmla="*/ 657180 h 1059043"/>
                  <a:gd name="connsiteX90" fmla="*/ 622194 w 3024845"/>
                  <a:gd name="connsiteY90" fmla="*/ 658261 h 1059043"/>
                  <a:gd name="connsiteX91" fmla="*/ 622194 w 3024845"/>
                  <a:gd name="connsiteY91" fmla="*/ 665827 h 1059043"/>
                  <a:gd name="connsiteX92" fmla="*/ 623968 w 3024845"/>
                  <a:gd name="connsiteY92" fmla="*/ 665827 h 1059043"/>
                  <a:gd name="connsiteX93" fmla="*/ 636381 w 3024845"/>
                  <a:gd name="connsiteY93" fmla="*/ 665827 h 1059043"/>
                  <a:gd name="connsiteX94" fmla="*/ 636381 w 3024845"/>
                  <a:gd name="connsiteY94" fmla="*/ 642048 h 1059043"/>
                  <a:gd name="connsiteX95" fmla="*/ 637394 w 3024845"/>
                  <a:gd name="connsiteY95" fmla="*/ 642048 h 1059043"/>
                  <a:gd name="connsiteX96" fmla="*/ 644488 w 3024845"/>
                  <a:gd name="connsiteY96" fmla="*/ 642048 h 1059043"/>
                  <a:gd name="connsiteX97" fmla="*/ 644488 w 3024845"/>
                  <a:gd name="connsiteY97" fmla="*/ 609621 h 1059043"/>
                  <a:gd name="connsiteX98" fmla="*/ 645501 w 3024845"/>
                  <a:gd name="connsiteY98" fmla="*/ 609621 h 1059043"/>
                  <a:gd name="connsiteX99" fmla="*/ 652595 w 3024845"/>
                  <a:gd name="connsiteY99" fmla="*/ 609621 h 1059043"/>
                  <a:gd name="connsiteX100" fmla="*/ 652595 w 3024845"/>
                  <a:gd name="connsiteY100" fmla="*/ 607730 h 1059043"/>
                  <a:gd name="connsiteX101" fmla="*/ 652595 w 3024845"/>
                  <a:gd name="connsiteY101" fmla="*/ 594489 h 1059043"/>
                  <a:gd name="connsiteX102" fmla="*/ 651328 w 3024845"/>
                  <a:gd name="connsiteY102" fmla="*/ 592867 h 1059043"/>
                  <a:gd name="connsiteX103" fmla="*/ 656648 w 3024845"/>
                  <a:gd name="connsiteY103" fmla="*/ 581518 h 1059043"/>
                  <a:gd name="connsiteX104" fmla="*/ 664755 w 3024845"/>
                  <a:gd name="connsiteY104" fmla="*/ 609621 h 1059043"/>
                  <a:gd name="connsiteX105" fmla="*/ 665515 w 3024845"/>
                  <a:gd name="connsiteY105" fmla="*/ 609621 h 1059043"/>
                  <a:gd name="connsiteX106" fmla="*/ 670835 w 3024845"/>
                  <a:gd name="connsiteY106" fmla="*/ 609621 h 1059043"/>
                  <a:gd name="connsiteX107" fmla="*/ 670835 w 3024845"/>
                  <a:gd name="connsiteY107" fmla="*/ 503694 h 1059043"/>
                  <a:gd name="connsiteX108" fmla="*/ 672355 w 3024845"/>
                  <a:gd name="connsiteY108" fmla="*/ 503694 h 1059043"/>
                  <a:gd name="connsiteX109" fmla="*/ 682995 w 3024845"/>
                  <a:gd name="connsiteY109" fmla="*/ 503694 h 1059043"/>
                  <a:gd name="connsiteX110" fmla="*/ 682995 w 3024845"/>
                  <a:gd name="connsiteY110" fmla="*/ 456135 h 1059043"/>
                  <a:gd name="connsiteX111" fmla="*/ 709342 w 3024845"/>
                  <a:gd name="connsiteY111" fmla="*/ 456135 h 1059043"/>
                  <a:gd name="connsiteX112" fmla="*/ 709342 w 3024845"/>
                  <a:gd name="connsiteY112" fmla="*/ 434517 h 1059043"/>
                  <a:gd name="connsiteX113" fmla="*/ 743796 w 3024845"/>
                  <a:gd name="connsiteY113" fmla="*/ 434517 h 1059043"/>
                  <a:gd name="connsiteX114" fmla="*/ 743796 w 3024845"/>
                  <a:gd name="connsiteY114" fmla="*/ 436949 h 1059043"/>
                  <a:gd name="connsiteX115" fmla="*/ 743796 w 3024845"/>
                  <a:gd name="connsiteY115" fmla="*/ 453973 h 1059043"/>
                  <a:gd name="connsiteX116" fmla="*/ 746076 w 3024845"/>
                  <a:gd name="connsiteY116" fmla="*/ 453973 h 1059043"/>
                  <a:gd name="connsiteX117" fmla="*/ 762036 w 3024845"/>
                  <a:gd name="connsiteY117" fmla="*/ 453973 h 1059043"/>
                  <a:gd name="connsiteX118" fmla="*/ 762036 w 3024845"/>
                  <a:gd name="connsiteY118" fmla="*/ 501532 h 1059043"/>
                  <a:gd name="connsiteX119" fmla="*/ 763049 w 3024845"/>
                  <a:gd name="connsiteY119" fmla="*/ 501532 h 1059043"/>
                  <a:gd name="connsiteX120" fmla="*/ 770143 w 3024845"/>
                  <a:gd name="connsiteY120" fmla="*/ 501532 h 1059043"/>
                  <a:gd name="connsiteX121" fmla="*/ 784330 w 3024845"/>
                  <a:gd name="connsiteY121" fmla="*/ 505856 h 1059043"/>
                  <a:gd name="connsiteX122" fmla="*/ 784330 w 3024845"/>
                  <a:gd name="connsiteY122" fmla="*/ 544768 h 1059043"/>
                  <a:gd name="connsiteX123" fmla="*/ 785343 w 3024845"/>
                  <a:gd name="connsiteY123" fmla="*/ 544768 h 1059043"/>
                  <a:gd name="connsiteX124" fmla="*/ 792436 w 3024845"/>
                  <a:gd name="connsiteY124" fmla="*/ 544768 h 1059043"/>
                  <a:gd name="connsiteX125" fmla="*/ 792436 w 3024845"/>
                  <a:gd name="connsiteY125" fmla="*/ 546389 h 1059043"/>
                  <a:gd name="connsiteX126" fmla="*/ 792436 w 3024845"/>
                  <a:gd name="connsiteY126" fmla="*/ 557738 h 1059043"/>
                  <a:gd name="connsiteX127" fmla="*/ 794463 w 3024845"/>
                  <a:gd name="connsiteY127" fmla="*/ 557738 h 1059043"/>
                  <a:gd name="connsiteX128" fmla="*/ 808650 w 3024845"/>
                  <a:gd name="connsiteY128" fmla="*/ 557738 h 1059043"/>
                  <a:gd name="connsiteX129" fmla="*/ 814730 w 3024845"/>
                  <a:gd name="connsiteY129" fmla="*/ 564224 h 1059043"/>
                  <a:gd name="connsiteX130" fmla="*/ 814730 w 3024845"/>
                  <a:gd name="connsiteY130" fmla="*/ 585842 h 1059043"/>
                  <a:gd name="connsiteX131" fmla="*/ 817010 w 3024845"/>
                  <a:gd name="connsiteY131" fmla="*/ 585842 h 1059043"/>
                  <a:gd name="connsiteX132" fmla="*/ 832970 w 3024845"/>
                  <a:gd name="connsiteY132" fmla="*/ 585842 h 1059043"/>
                  <a:gd name="connsiteX133" fmla="*/ 832970 w 3024845"/>
                  <a:gd name="connsiteY133" fmla="*/ 586922 h 1059043"/>
                  <a:gd name="connsiteX134" fmla="*/ 832970 w 3024845"/>
                  <a:gd name="connsiteY134" fmla="*/ 594489 h 1059043"/>
                  <a:gd name="connsiteX135" fmla="*/ 834237 w 3024845"/>
                  <a:gd name="connsiteY135" fmla="*/ 594489 h 1059043"/>
                  <a:gd name="connsiteX136" fmla="*/ 843104 w 3024845"/>
                  <a:gd name="connsiteY136" fmla="*/ 594489 h 1059043"/>
                  <a:gd name="connsiteX137" fmla="*/ 843104 w 3024845"/>
                  <a:gd name="connsiteY137" fmla="*/ 596650 h 1059043"/>
                  <a:gd name="connsiteX138" fmla="*/ 843104 w 3024845"/>
                  <a:gd name="connsiteY138" fmla="*/ 611783 h 1059043"/>
                  <a:gd name="connsiteX139" fmla="*/ 847157 w 3024845"/>
                  <a:gd name="connsiteY139" fmla="*/ 609891 h 1059043"/>
                  <a:gd name="connsiteX140" fmla="*/ 847157 w 3024845"/>
                  <a:gd name="connsiteY140" fmla="*/ 596650 h 1059043"/>
                  <a:gd name="connsiteX141" fmla="*/ 848170 w 3024845"/>
                  <a:gd name="connsiteY141" fmla="*/ 596650 h 1059043"/>
                  <a:gd name="connsiteX142" fmla="*/ 855264 w 3024845"/>
                  <a:gd name="connsiteY142" fmla="*/ 596650 h 1059043"/>
                  <a:gd name="connsiteX143" fmla="*/ 855264 w 3024845"/>
                  <a:gd name="connsiteY143" fmla="*/ 598272 h 1059043"/>
                  <a:gd name="connsiteX144" fmla="*/ 855264 w 3024845"/>
                  <a:gd name="connsiteY144" fmla="*/ 609621 h 1059043"/>
                  <a:gd name="connsiteX145" fmla="*/ 856024 w 3024845"/>
                  <a:gd name="connsiteY145" fmla="*/ 609621 h 1059043"/>
                  <a:gd name="connsiteX146" fmla="*/ 861344 w 3024845"/>
                  <a:gd name="connsiteY146" fmla="*/ 609621 h 1059043"/>
                  <a:gd name="connsiteX147" fmla="*/ 909984 w 3024845"/>
                  <a:gd name="connsiteY147" fmla="*/ 605298 h 1059043"/>
                  <a:gd name="connsiteX148" fmla="*/ 909984 w 3024845"/>
                  <a:gd name="connsiteY148" fmla="*/ 606649 h 1059043"/>
                  <a:gd name="connsiteX149" fmla="*/ 909984 w 3024845"/>
                  <a:gd name="connsiteY149" fmla="*/ 616106 h 1059043"/>
                  <a:gd name="connsiteX150" fmla="*/ 910744 w 3024845"/>
                  <a:gd name="connsiteY150" fmla="*/ 616106 h 1059043"/>
                  <a:gd name="connsiteX151" fmla="*/ 916065 w 3024845"/>
                  <a:gd name="connsiteY151" fmla="*/ 616106 h 1059043"/>
                  <a:gd name="connsiteX152" fmla="*/ 916065 w 3024845"/>
                  <a:gd name="connsiteY152" fmla="*/ 618268 h 1059043"/>
                  <a:gd name="connsiteX153" fmla="*/ 916065 w 3024845"/>
                  <a:gd name="connsiteY153" fmla="*/ 633401 h 1059043"/>
                  <a:gd name="connsiteX154" fmla="*/ 918091 w 3024845"/>
                  <a:gd name="connsiteY154" fmla="*/ 632050 h 1059043"/>
                  <a:gd name="connsiteX155" fmla="*/ 932278 w 3024845"/>
                  <a:gd name="connsiteY155" fmla="*/ 622592 h 1059043"/>
                  <a:gd name="connsiteX156" fmla="*/ 938358 w 3024845"/>
                  <a:gd name="connsiteY156" fmla="*/ 581518 h 1059043"/>
                  <a:gd name="connsiteX157" fmla="*/ 939118 w 3024845"/>
                  <a:gd name="connsiteY157" fmla="*/ 581248 h 1059043"/>
                  <a:gd name="connsiteX158" fmla="*/ 944438 w 3024845"/>
                  <a:gd name="connsiteY158" fmla="*/ 579356 h 1059043"/>
                  <a:gd name="connsiteX159" fmla="*/ 946465 w 3024845"/>
                  <a:gd name="connsiteY159" fmla="*/ 510179 h 1059043"/>
                  <a:gd name="connsiteX160" fmla="*/ 948492 w 3024845"/>
                  <a:gd name="connsiteY160" fmla="*/ 579356 h 1059043"/>
                  <a:gd name="connsiteX161" fmla="*/ 949252 w 3024845"/>
                  <a:gd name="connsiteY161" fmla="*/ 579626 h 1059043"/>
                  <a:gd name="connsiteX162" fmla="*/ 954572 w 3024845"/>
                  <a:gd name="connsiteY162" fmla="*/ 581518 h 1059043"/>
                  <a:gd name="connsiteX163" fmla="*/ 954572 w 3024845"/>
                  <a:gd name="connsiteY163" fmla="*/ 495047 h 1059043"/>
                  <a:gd name="connsiteX164" fmla="*/ 958625 w 3024845"/>
                  <a:gd name="connsiteY164" fmla="*/ 462620 h 1059043"/>
                  <a:gd name="connsiteX165" fmla="*/ 997132 w 3024845"/>
                  <a:gd name="connsiteY165" fmla="*/ 462620 h 1059043"/>
                  <a:gd name="connsiteX166" fmla="*/ 997132 w 3024845"/>
                  <a:gd name="connsiteY166" fmla="*/ 495047 h 1059043"/>
                  <a:gd name="connsiteX167" fmla="*/ 997892 w 3024845"/>
                  <a:gd name="connsiteY167" fmla="*/ 495047 h 1059043"/>
                  <a:gd name="connsiteX168" fmla="*/ 1003212 w 3024845"/>
                  <a:gd name="connsiteY168" fmla="*/ 495047 h 1059043"/>
                  <a:gd name="connsiteX169" fmla="*/ 1003212 w 3024845"/>
                  <a:gd name="connsiteY169" fmla="*/ 412899 h 1059043"/>
                  <a:gd name="connsiteX170" fmla="*/ 1004986 w 3024845"/>
                  <a:gd name="connsiteY170" fmla="*/ 412899 h 1059043"/>
                  <a:gd name="connsiteX171" fmla="*/ 1017399 w 3024845"/>
                  <a:gd name="connsiteY171" fmla="*/ 412899 h 1059043"/>
                  <a:gd name="connsiteX172" fmla="*/ 1017399 w 3024845"/>
                  <a:gd name="connsiteY172" fmla="*/ 411008 h 1059043"/>
                  <a:gd name="connsiteX173" fmla="*/ 1017399 w 3024845"/>
                  <a:gd name="connsiteY173" fmla="*/ 397767 h 1059043"/>
                  <a:gd name="connsiteX174" fmla="*/ 1039693 w 3024845"/>
                  <a:gd name="connsiteY174" fmla="*/ 397767 h 1059043"/>
                  <a:gd name="connsiteX175" fmla="*/ 1039693 w 3024845"/>
                  <a:gd name="connsiteY175" fmla="*/ 396686 h 1059043"/>
                  <a:gd name="connsiteX176" fmla="*/ 1039693 w 3024845"/>
                  <a:gd name="connsiteY176" fmla="*/ 389120 h 1059043"/>
                  <a:gd name="connsiteX177" fmla="*/ 1041466 w 3024845"/>
                  <a:gd name="connsiteY177" fmla="*/ 389120 h 1059043"/>
                  <a:gd name="connsiteX178" fmla="*/ 1053880 w 3024845"/>
                  <a:gd name="connsiteY178" fmla="*/ 389120 h 1059043"/>
                  <a:gd name="connsiteX179" fmla="*/ 1053880 w 3024845"/>
                  <a:gd name="connsiteY179" fmla="*/ 390201 h 1059043"/>
                  <a:gd name="connsiteX180" fmla="*/ 1053880 w 3024845"/>
                  <a:gd name="connsiteY180" fmla="*/ 397767 h 1059043"/>
                  <a:gd name="connsiteX181" fmla="*/ 1054640 w 3024845"/>
                  <a:gd name="connsiteY181" fmla="*/ 397767 h 1059043"/>
                  <a:gd name="connsiteX182" fmla="*/ 1059960 w 3024845"/>
                  <a:gd name="connsiteY182" fmla="*/ 397767 h 1059043"/>
                  <a:gd name="connsiteX183" fmla="*/ 1070093 w 3024845"/>
                  <a:gd name="connsiteY183" fmla="*/ 393443 h 1059043"/>
                  <a:gd name="connsiteX184" fmla="*/ 1074146 w 3024845"/>
                  <a:gd name="connsiteY184" fmla="*/ 396686 h 1059043"/>
                  <a:gd name="connsiteX185" fmla="*/ 1074146 w 3024845"/>
                  <a:gd name="connsiteY185" fmla="*/ 389120 h 1059043"/>
                  <a:gd name="connsiteX186" fmla="*/ 1076426 w 3024845"/>
                  <a:gd name="connsiteY186" fmla="*/ 389120 h 1059043"/>
                  <a:gd name="connsiteX187" fmla="*/ 1092387 w 3024845"/>
                  <a:gd name="connsiteY187" fmla="*/ 389120 h 1059043"/>
                  <a:gd name="connsiteX188" fmla="*/ 1092387 w 3024845"/>
                  <a:gd name="connsiteY188" fmla="*/ 390201 h 1059043"/>
                  <a:gd name="connsiteX189" fmla="*/ 1092387 w 3024845"/>
                  <a:gd name="connsiteY189" fmla="*/ 397767 h 1059043"/>
                  <a:gd name="connsiteX190" fmla="*/ 1122787 w 3024845"/>
                  <a:gd name="connsiteY190" fmla="*/ 397767 h 1059043"/>
                  <a:gd name="connsiteX191" fmla="*/ 1122787 w 3024845"/>
                  <a:gd name="connsiteY191" fmla="*/ 399388 h 1059043"/>
                  <a:gd name="connsiteX192" fmla="*/ 1122787 w 3024845"/>
                  <a:gd name="connsiteY192" fmla="*/ 410738 h 1059043"/>
                  <a:gd name="connsiteX193" fmla="*/ 1149134 w 3024845"/>
                  <a:gd name="connsiteY193" fmla="*/ 410738 h 1059043"/>
                  <a:gd name="connsiteX194" fmla="*/ 1149134 w 3024845"/>
                  <a:gd name="connsiteY194" fmla="*/ 441002 h 1059043"/>
                  <a:gd name="connsiteX195" fmla="*/ 1149894 w 3024845"/>
                  <a:gd name="connsiteY195" fmla="*/ 441002 h 1059043"/>
                  <a:gd name="connsiteX196" fmla="*/ 1155214 w 3024845"/>
                  <a:gd name="connsiteY196" fmla="*/ 441002 h 1059043"/>
                  <a:gd name="connsiteX197" fmla="*/ 1155214 w 3024845"/>
                  <a:gd name="connsiteY197" fmla="*/ 442083 h 1059043"/>
                  <a:gd name="connsiteX198" fmla="*/ 1155214 w 3024845"/>
                  <a:gd name="connsiteY198" fmla="*/ 449650 h 1059043"/>
                  <a:gd name="connsiteX199" fmla="*/ 1159268 w 3024845"/>
                  <a:gd name="connsiteY199" fmla="*/ 479914 h 1059043"/>
                  <a:gd name="connsiteX200" fmla="*/ 1160028 w 3024845"/>
                  <a:gd name="connsiteY200" fmla="*/ 479914 h 1059043"/>
                  <a:gd name="connsiteX201" fmla="*/ 1165348 w 3024845"/>
                  <a:gd name="connsiteY201" fmla="*/ 479914 h 1059043"/>
                  <a:gd name="connsiteX202" fmla="*/ 1165348 w 3024845"/>
                  <a:gd name="connsiteY202" fmla="*/ 480725 h 1059043"/>
                  <a:gd name="connsiteX203" fmla="*/ 1165348 w 3024845"/>
                  <a:gd name="connsiteY203" fmla="*/ 486400 h 1059043"/>
                  <a:gd name="connsiteX204" fmla="*/ 1166361 w 3024845"/>
                  <a:gd name="connsiteY204" fmla="*/ 486400 h 1059043"/>
                  <a:gd name="connsiteX205" fmla="*/ 1173454 w 3024845"/>
                  <a:gd name="connsiteY205" fmla="*/ 486400 h 1059043"/>
                  <a:gd name="connsiteX206" fmla="*/ 1173454 w 3024845"/>
                  <a:gd name="connsiteY206" fmla="*/ 516665 h 1059043"/>
                  <a:gd name="connsiteX207" fmla="*/ 1175481 w 3024845"/>
                  <a:gd name="connsiteY207" fmla="*/ 516665 h 1059043"/>
                  <a:gd name="connsiteX208" fmla="*/ 1189668 w 3024845"/>
                  <a:gd name="connsiteY208" fmla="*/ 516665 h 1059043"/>
                  <a:gd name="connsiteX209" fmla="*/ 1189668 w 3024845"/>
                  <a:gd name="connsiteY209" fmla="*/ 540444 h 1059043"/>
                  <a:gd name="connsiteX210" fmla="*/ 1191695 w 3024845"/>
                  <a:gd name="connsiteY210" fmla="*/ 542065 h 1059043"/>
                  <a:gd name="connsiteX211" fmla="*/ 1191695 w 3024845"/>
                  <a:gd name="connsiteY211" fmla="*/ 553415 h 1059043"/>
                  <a:gd name="connsiteX212" fmla="*/ 1192455 w 3024845"/>
                  <a:gd name="connsiteY212" fmla="*/ 553415 h 1059043"/>
                  <a:gd name="connsiteX213" fmla="*/ 1197775 w 3024845"/>
                  <a:gd name="connsiteY213" fmla="*/ 553415 h 1059043"/>
                  <a:gd name="connsiteX214" fmla="*/ 1197775 w 3024845"/>
                  <a:gd name="connsiteY214" fmla="*/ 577194 h 1059043"/>
                  <a:gd name="connsiteX215" fmla="*/ 1199041 w 3024845"/>
                  <a:gd name="connsiteY215" fmla="*/ 577194 h 1059043"/>
                  <a:gd name="connsiteX216" fmla="*/ 1207908 w 3024845"/>
                  <a:gd name="connsiteY216" fmla="*/ 577194 h 1059043"/>
                  <a:gd name="connsiteX217" fmla="*/ 1209935 w 3024845"/>
                  <a:gd name="connsiteY217" fmla="*/ 581248 h 1059043"/>
                  <a:gd name="connsiteX218" fmla="*/ 1209935 w 3024845"/>
                  <a:gd name="connsiteY218" fmla="*/ 594489 h 1059043"/>
                  <a:gd name="connsiteX219" fmla="*/ 1211455 w 3024845"/>
                  <a:gd name="connsiteY219" fmla="*/ 592597 h 1059043"/>
                  <a:gd name="connsiteX220" fmla="*/ 1222095 w 3024845"/>
                  <a:gd name="connsiteY220" fmla="*/ 579356 h 1059043"/>
                  <a:gd name="connsiteX221" fmla="*/ 1250469 w 3024845"/>
                  <a:gd name="connsiteY221" fmla="*/ 579356 h 1059043"/>
                  <a:gd name="connsiteX222" fmla="*/ 1250469 w 3024845"/>
                  <a:gd name="connsiteY222" fmla="*/ 665827 h 1059043"/>
                  <a:gd name="connsiteX223" fmla="*/ 1251229 w 3024845"/>
                  <a:gd name="connsiteY223" fmla="*/ 665827 h 1059043"/>
                  <a:gd name="connsiteX224" fmla="*/ 1256549 w 3024845"/>
                  <a:gd name="connsiteY224" fmla="*/ 665827 h 1059043"/>
                  <a:gd name="connsiteX225" fmla="*/ 1257309 w 3024845"/>
                  <a:gd name="connsiteY225" fmla="*/ 664476 h 1059043"/>
                  <a:gd name="connsiteX226" fmla="*/ 1262629 w 3024845"/>
                  <a:gd name="connsiteY226" fmla="*/ 655018 h 1059043"/>
                  <a:gd name="connsiteX227" fmla="*/ 1262629 w 3024845"/>
                  <a:gd name="connsiteY227" fmla="*/ 656910 h 1059043"/>
                  <a:gd name="connsiteX228" fmla="*/ 1262629 w 3024845"/>
                  <a:gd name="connsiteY228" fmla="*/ 670151 h 1059043"/>
                  <a:gd name="connsiteX229" fmla="*/ 1266682 w 3024845"/>
                  <a:gd name="connsiteY229" fmla="*/ 624754 h 1059043"/>
                  <a:gd name="connsiteX230" fmla="*/ 1267442 w 3024845"/>
                  <a:gd name="connsiteY230" fmla="*/ 624754 h 1059043"/>
                  <a:gd name="connsiteX231" fmla="*/ 1272762 w 3024845"/>
                  <a:gd name="connsiteY231" fmla="*/ 624754 h 1059043"/>
                  <a:gd name="connsiteX232" fmla="*/ 1272762 w 3024845"/>
                  <a:gd name="connsiteY232" fmla="*/ 559900 h 1059043"/>
                  <a:gd name="connsiteX233" fmla="*/ 1273776 w 3024845"/>
                  <a:gd name="connsiteY233" fmla="*/ 559900 h 1059043"/>
                  <a:gd name="connsiteX234" fmla="*/ 1280869 w 3024845"/>
                  <a:gd name="connsiteY234" fmla="*/ 559900 h 1059043"/>
                  <a:gd name="connsiteX235" fmla="*/ 1293029 w 3024845"/>
                  <a:gd name="connsiteY235" fmla="*/ 516665 h 1059043"/>
                  <a:gd name="connsiteX236" fmla="*/ 1294296 w 3024845"/>
                  <a:gd name="connsiteY236" fmla="*/ 516665 h 1059043"/>
                  <a:gd name="connsiteX237" fmla="*/ 1303163 w 3024845"/>
                  <a:gd name="connsiteY237" fmla="*/ 516665 h 1059043"/>
                  <a:gd name="connsiteX238" fmla="*/ 1313296 w 3024845"/>
                  <a:gd name="connsiteY238" fmla="*/ 559900 h 1059043"/>
                  <a:gd name="connsiteX239" fmla="*/ 1314309 w 3024845"/>
                  <a:gd name="connsiteY239" fmla="*/ 559900 h 1059043"/>
                  <a:gd name="connsiteX240" fmla="*/ 1321403 w 3024845"/>
                  <a:gd name="connsiteY240" fmla="*/ 559900 h 1059043"/>
                  <a:gd name="connsiteX241" fmla="*/ 1321403 w 3024845"/>
                  <a:gd name="connsiteY241" fmla="*/ 598812 h 1059043"/>
                  <a:gd name="connsiteX242" fmla="*/ 1323176 w 3024845"/>
                  <a:gd name="connsiteY242" fmla="*/ 598812 h 1059043"/>
                  <a:gd name="connsiteX243" fmla="*/ 1335590 w 3024845"/>
                  <a:gd name="connsiteY243" fmla="*/ 598812 h 1059043"/>
                  <a:gd name="connsiteX244" fmla="*/ 1335590 w 3024845"/>
                  <a:gd name="connsiteY244" fmla="*/ 600974 h 1059043"/>
                  <a:gd name="connsiteX245" fmla="*/ 1335590 w 3024845"/>
                  <a:gd name="connsiteY245" fmla="*/ 616106 h 1059043"/>
                  <a:gd name="connsiteX246" fmla="*/ 1339643 w 3024845"/>
                  <a:gd name="connsiteY246" fmla="*/ 613945 h 1059043"/>
                  <a:gd name="connsiteX247" fmla="*/ 1339643 w 3024845"/>
                  <a:gd name="connsiteY247" fmla="*/ 598812 h 1059043"/>
                  <a:gd name="connsiteX248" fmla="*/ 1341163 w 3024845"/>
                  <a:gd name="connsiteY248" fmla="*/ 598812 h 1059043"/>
                  <a:gd name="connsiteX249" fmla="*/ 1351803 w 3024845"/>
                  <a:gd name="connsiteY249" fmla="*/ 598812 h 1059043"/>
                  <a:gd name="connsiteX250" fmla="*/ 1351803 w 3024845"/>
                  <a:gd name="connsiteY250" fmla="*/ 600433 h 1059043"/>
                  <a:gd name="connsiteX251" fmla="*/ 1351803 w 3024845"/>
                  <a:gd name="connsiteY251" fmla="*/ 611783 h 1059043"/>
                  <a:gd name="connsiteX252" fmla="*/ 1382204 w 3024845"/>
                  <a:gd name="connsiteY252" fmla="*/ 611783 h 1059043"/>
                  <a:gd name="connsiteX253" fmla="*/ 1382204 w 3024845"/>
                  <a:gd name="connsiteY253" fmla="*/ 575033 h 1059043"/>
                  <a:gd name="connsiteX254" fmla="*/ 1383470 w 3024845"/>
                  <a:gd name="connsiteY254" fmla="*/ 575033 h 1059043"/>
                  <a:gd name="connsiteX255" fmla="*/ 1392337 w 3024845"/>
                  <a:gd name="connsiteY255" fmla="*/ 575033 h 1059043"/>
                  <a:gd name="connsiteX256" fmla="*/ 1392337 w 3024845"/>
                  <a:gd name="connsiteY256" fmla="*/ 596650 h 1059043"/>
                  <a:gd name="connsiteX257" fmla="*/ 1394364 w 3024845"/>
                  <a:gd name="connsiteY257" fmla="*/ 564224 h 1059043"/>
                  <a:gd name="connsiteX258" fmla="*/ 1416657 w 3024845"/>
                  <a:gd name="connsiteY258" fmla="*/ 564224 h 1059043"/>
                  <a:gd name="connsiteX259" fmla="*/ 1416657 w 3024845"/>
                  <a:gd name="connsiteY259" fmla="*/ 562602 h 1059043"/>
                  <a:gd name="connsiteX260" fmla="*/ 1416657 w 3024845"/>
                  <a:gd name="connsiteY260" fmla="*/ 551253 h 1059043"/>
                  <a:gd name="connsiteX261" fmla="*/ 1417417 w 3024845"/>
                  <a:gd name="connsiteY261" fmla="*/ 551253 h 1059043"/>
                  <a:gd name="connsiteX262" fmla="*/ 1422737 w 3024845"/>
                  <a:gd name="connsiteY262" fmla="*/ 551253 h 1059043"/>
                  <a:gd name="connsiteX263" fmla="*/ 1422737 w 3024845"/>
                  <a:gd name="connsiteY263" fmla="*/ 549362 h 1059043"/>
                  <a:gd name="connsiteX264" fmla="*/ 1422737 w 3024845"/>
                  <a:gd name="connsiteY264" fmla="*/ 536121 h 1059043"/>
                  <a:gd name="connsiteX265" fmla="*/ 1426791 w 3024845"/>
                  <a:gd name="connsiteY265" fmla="*/ 542606 h 1059043"/>
                  <a:gd name="connsiteX266" fmla="*/ 1429071 w 3024845"/>
                  <a:gd name="connsiteY266" fmla="*/ 542606 h 1059043"/>
                  <a:gd name="connsiteX267" fmla="*/ 1445031 w 3024845"/>
                  <a:gd name="connsiteY267" fmla="*/ 542606 h 1059043"/>
                  <a:gd name="connsiteX268" fmla="*/ 1445031 w 3024845"/>
                  <a:gd name="connsiteY268" fmla="*/ 541795 h 1059043"/>
                  <a:gd name="connsiteX269" fmla="*/ 1445031 w 3024845"/>
                  <a:gd name="connsiteY269" fmla="*/ 536121 h 1059043"/>
                  <a:gd name="connsiteX270" fmla="*/ 1445791 w 3024845"/>
                  <a:gd name="connsiteY270" fmla="*/ 536121 h 1059043"/>
                  <a:gd name="connsiteX271" fmla="*/ 1451111 w 3024845"/>
                  <a:gd name="connsiteY271" fmla="*/ 536121 h 1059043"/>
                  <a:gd name="connsiteX272" fmla="*/ 1451111 w 3024845"/>
                  <a:gd name="connsiteY272" fmla="*/ 537472 h 1059043"/>
                  <a:gd name="connsiteX273" fmla="*/ 1451111 w 3024845"/>
                  <a:gd name="connsiteY273" fmla="*/ 546930 h 1059043"/>
                  <a:gd name="connsiteX274" fmla="*/ 1489618 w 3024845"/>
                  <a:gd name="connsiteY274" fmla="*/ 546930 h 1059043"/>
                  <a:gd name="connsiteX275" fmla="*/ 1489618 w 3024845"/>
                  <a:gd name="connsiteY275" fmla="*/ 685283 h 1059043"/>
                  <a:gd name="connsiteX276" fmla="*/ 1491138 w 3024845"/>
                  <a:gd name="connsiteY276" fmla="*/ 685283 h 1059043"/>
                  <a:gd name="connsiteX277" fmla="*/ 1501778 w 3024845"/>
                  <a:gd name="connsiteY277" fmla="*/ 685283 h 1059043"/>
                  <a:gd name="connsiteX278" fmla="*/ 1501778 w 3024845"/>
                  <a:gd name="connsiteY278" fmla="*/ 672313 h 1059043"/>
                  <a:gd name="connsiteX279" fmla="*/ 1505832 w 3024845"/>
                  <a:gd name="connsiteY279" fmla="*/ 672313 h 1059043"/>
                  <a:gd name="connsiteX280" fmla="*/ 1505832 w 3024845"/>
                  <a:gd name="connsiteY280" fmla="*/ 685283 h 1059043"/>
                  <a:gd name="connsiteX281" fmla="*/ 1536232 w 3024845"/>
                  <a:gd name="connsiteY281" fmla="*/ 685283 h 1059043"/>
                  <a:gd name="connsiteX282" fmla="*/ 1536232 w 3024845"/>
                  <a:gd name="connsiteY282" fmla="*/ 655018 h 1059043"/>
                  <a:gd name="connsiteX283" fmla="*/ 1548392 w 3024845"/>
                  <a:gd name="connsiteY283" fmla="*/ 655018 h 1059043"/>
                  <a:gd name="connsiteX284" fmla="*/ 1560552 w 3024845"/>
                  <a:gd name="connsiteY284" fmla="*/ 652857 h 1059043"/>
                  <a:gd name="connsiteX285" fmla="*/ 1564606 w 3024845"/>
                  <a:gd name="connsiteY285" fmla="*/ 655018 h 1059043"/>
                  <a:gd name="connsiteX286" fmla="*/ 1574739 w 3024845"/>
                  <a:gd name="connsiteY286" fmla="*/ 655018 h 1059043"/>
                  <a:gd name="connsiteX287" fmla="*/ 1574739 w 3024845"/>
                  <a:gd name="connsiteY287" fmla="*/ 685283 h 1059043"/>
                  <a:gd name="connsiteX288" fmla="*/ 1582846 w 3024845"/>
                  <a:gd name="connsiteY288" fmla="*/ 685283 h 1059043"/>
                  <a:gd name="connsiteX289" fmla="*/ 1582846 w 3024845"/>
                  <a:gd name="connsiteY289" fmla="*/ 702578 h 1059043"/>
                  <a:gd name="connsiteX290" fmla="*/ 1592182 w 3024845"/>
                  <a:gd name="connsiteY290" fmla="*/ 703483 h 1059043"/>
                  <a:gd name="connsiteX291" fmla="*/ 1605140 w 3024845"/>
                  <a:gd name="connsiteY291" fmla="*/ 703483 h 1059043"/>
                  <a:gd name="connsiteX292" fmla="*/ 1605140 w 3024845"/>
                  <a:gd name="connsiteY292" fmla="*/ 687445 h 1059043"/>
                  <a:gd name="connsiteX293" fmla="*/ 1673096 w 3024845"/>
                  <a:gd name="connsiteY293" fmla="*/ 687445 h 1059043"/>
                  <a:gd name="connsiteX294" fmla="*/ 1673096 w 3024845"/>
                  <a:gd name="connsiteY294" fmla="*/ 602192 h 1059043"/>
                  <a:gd name="connsiteX295" fmla="*/ 1745104 w 3024845"/>
                  <a:gd name="connsiteY295" fmla="*/ 602192 h 1059043"/>
                  <a:gd name="connsiteX296" fmla="*/ 1745104 w 3024845"/>
                  <a:gd name="connsiteY296" fmla="*/ 680960 h 1059043"/>
                  <a:gd name="connsiteX297" fmla="*/ 1747008 w 3024845"/>
                  <a:gd name="connsiteY297" fmla="*/ 680960 h 1059043"/>
                  <a:gd name="connsiteX298" fmla="*/ 1748250 w 3024845"/>
                  <a:gd name="connsiteY298" fmla="*/ 703483 h 1059043"/>
                  <a:gd name="connsiteX299" fmla="*/ 1757926 w 3024845"/>
                  <a:gd name="connsiteY299" fmla="*/ 703483 h 1059043"/>
                  <a:gd name="connsiteX300" fmla="*/ 1759168 w 3024845"/>
                  <a:gd name="connsiteY300" fmla="*/ 680960 h 1059043"/>
                  <a:gd name="connsiteX301" fmla="*/ 1765248 w 3024845"/>
                  <a:gd name="connsiteY301" fmla="*/ 680960 h 1059043"/>
                  <a:gd name="connsiteX302" fmla="*/ 1766490 w 3024845"/>
                  <a:gd name="connsiteY302" fmla="*/ 703483 h 1059043"/>
                  <a:gd name="connsiteX303" fmla="*/ 1817112 w 3024845"/>
                  <a:gd name="connsiteY303" fmla="*/ 703483 h 1059043"/>
                  <a:gd name="connsiteX304" fmla="*/ 1817112 w 3024845"/>
                  <a:gd name="connsiteY304" fmla="*/ 540455 h 1059043"/>
                  <a:gd name="connsiteX305" fmla="*/ 2014439 w 3024845"/>
                  <a:gd name="connsiteY305" fmla="*/ 540455 h 1059043"/>
                  <a:gd name="connsiteX306" fmla="*/ 2014439 w 3024845"/>
                  <a:gd name="connsiteY306" fmla="*/ 703483 h 1059043"/>
                  <a:gd name="connsiteX307" fmla="*/ 2033136 w 3024845"/>
                  <a:gd name="connsiteY307" fmla="*/ 703483 h 1059043"/>
                  <a:gd name="connsiteX308" fmla="*/ 2033136 w 3024845"/>
                  <a:gd name="connsiteY308" fmla="*/ 620790 h 1059043"/>
                  <a:gd name="connsiteX309" fmla="*/ 2128256 w 3024845"/>
                  <a:gd name="connsiteY309" fmla="*/ 620790 h 1059043"/>
                  <a:gd name="connsiteX310" fmla="*/ 2140186 w 3024845"/>
                  <a:gd name="connsiteY310" fmla="*/ 302649 h 1059043"/>
                  <a:gd name="connsiteX311" fmla="*/ 2128026 w 3024845"/>
                  <a:gd name="connsiteY311" fmla="*/ 281031 h 1059043"/>
                  <a:gd name="connsiteX312" fmla="*/ 2121946 w 3024845"/>
                  <a:gd name="connsiteY312" fmla="*/ 276707 h 1059043"/>
                  <a:gd name="connsiteX313" fmla="*/ 2130053 w 3024845"/>
                  <a:gd name="connsiteY313" fmla="*/ 252928 h 1059043"/>
                  <a:gd name="connsiteX314" fmla="*/ 2130053 w 3024845"/>
                  <a:gd name="connsiteY314" fmla="*/ 235634 h 1059043"/>
                  <a:gd name="connsiteX315" fmla="*/ 2144240 w 3024845"/>
                  <a:gd name="connsiteY315" fmla="*/ 235634 h 1059043"/>
                  <a:gd name="connsiteX316" fmla="*/ 2144240 w 3024845"/>
                  <a:gd name="connsiteY316" fmla="*/ 214016 h 1059043"/>
                  <a:gd name="connsiteX317" fmla="*/ 2146266 w 3024845"/>
                  <a:gd name="connsiteY317" fmla="*/ 209692 h 1059043"/>
                  <a:gd name="connsiteX318" fmla="*/ 2146266 w 3024845"/>
                  <a:gd name="connsiteY318" fmla="*/ 131868 h 1059043"/>
                  <a:gd name="connsiteX319" fmla="*/ 2144240 w 3024845"/>
                  <a:gd name="connsiteY319" fmla="*/ 125383 h 1059043"/>
                  <a:gd name="connsiteX320" fmla="*/ 2150320 w 3024845"/>
                  <a:gd name="connsiteY320" fmla="*/ 118897 h 1059043"/>
                  <a:gd name="connsiteX321" fmla="*/ 2150320 w 3024845"/>
                  <a:gd name="connsiteY321" fmla="*/ 60529 h 1059043"/>
                  <a:gd name="connsiteX322" fmla="*/ 2152346 w 3024845"/>
                  <a:gd name="connsiteY322" fmla="*/ 56206 h 1059043"/>
                  <a:gd name="connsiteX323" fmla="*/ 2152346 w 3024845"/>
                  <a:gd name="connsiteY323" fmla="*/ 0 h 1059043"/>
                  <a:gd name="connsiteX324" fmla="*/ 2162480 w 3024845"/>
                  <a:gd name="connsiteY324" fmla="*/ 118897 h 1059043"/>
                  <a:gd name="connsiteX325" fmla="*/ 2168560 w 3024845"/>
                  <a:gd name="connsiteY325" fmla="*/ 125383 h 1059043"/>
                  <a:gd name="connsiteX326" fmla="*/ 2166533 w 3024845"/>
                  <a:gd name="connsiteY326" fmla="*/ 131868 h 1059043"/>
                  <a:gd name="connsiteX327" fmla="*/ 2166533 w 3024845"/>
                  <a:gd name="connsiteY327" fmla="*/ 209692 h 1059043"/>
                  <a:gd name="connsiteX328" fmla="*/ 2168560 w 3024845"/>
                  <a:gd name="connsiteY328" fmla="*/ 214016 h 1059043"/>
                  <a:gd name="connsiteX329" fmla="*/ 2168560 w 3024845"/>
                  <a:gd name="connsiteY329" fmla="*/ 235634 h 1059043"/>
                  <a:gd name="connsiteX330" fmla="*/ 2182747 w 3024845"/>
                  <a:gd name="connsiteY330" fmla="*/ 235634 h 1059043"/>
                  <a:gd name="connsiteX331" fmla="*/ 2182747 w 3024845"/>
                  <a:gd name="connsiteY331" fmla="*/ 252928 h 1059043"/>
                  <a:gd name="connsiteX332" fmla="*/ 2190854 w 3024845"/>
                  <a:gd name="connsiteY332" fmla="*/ 276707 h 1059043"/>
                  <a:gd name="connsiteX333" fmla="*/ 2180720 w 3024845"/>
                  <a:gd name="connsiteY333" fmla="*/ 555577 h 1059043"/>
                  <a:gd name="connsiteX334" fmla="*/ 2245574 w 3024845"/>
                  <a:gd name="connsiteY334" fmla="*/ 555577 h 1059043"/>
                  <a:gd name="connsiteX335" fmla="*/ 2245574 w 3024845"/>
                  <a:gd name="connsiteY335" fmla="*/ 631239 h 1059043"/>
                  <a:gd name="connsiteX336" fmla="*/ 2253681 w 3024845"/>
                  <a:gd name="connsiteY336" fmla="*/ 631239 h 1059043"/>
                  <a:gd name="connsiteX337" fmla="*/ 2255708 w 3024845"/>
                  <a:gd name="connsiteY337" fmla="*/ 624754 h 1059043"/>
                  <a:gd name="connsiteX338" fmla="*/ 2261788 w 3024845"/>
                  <a:gd name="connsiteY338" fmla="*/ 624754 h 1059043"/>
                  <a:gd name="connsiteX339" fmla="*/ 2263815 w 3024845"/>
                  <a:gd name="connsiteY339" fmla="*/ 633401 h 1059043"/>
                  <a:gd name="connsiteX340" fmla="*/ 2275975 w 3024845"/>
                  <a:gd name="connsiteY340" fmla="*/ 633401 h 1059043"/>
                  <a:gd name="connsiteX341" fmla="*/ 2275975 w 3024845"/>
                  <a:gd name="connsiteY341" fmla="*/ 626915 h 1059043"/>
                  <a:gd name="connsiteX342" fmla="*/ 2298268 w 3024845"/>
                  <a:gd name="connsiteY342" fmla="*/ 626915 h 1059043"/>
                  <a:gd name="connsiteX343" fmla="*/ 2298268 w 3024845"/>
                  <a:gd name="connsiteY343" fmla="*/ 633401 h 1059043"/>
                  <a:gd name="connsiteX344" fmla="*/ 2318535 w 3024845"/>
                  <a:gd name="connsiteY344" fmla="*/ 633401 h 1059043"/>
                  <a:gd name="connsiteX345" fmla="*/ 2318535 w 3024845"/>
                  <a:gd name="connsiteY345" fmla="*/ 678798 h 1059043"/>
                  <a:gd name="connsiteX346" fmla="*/ 2332722 w 3024845"/>
                  <a:gd name="connsiteY346" fmla="*/ 678798 h 1059043"/>
                  <a:gd name="connsiteX347" fmla="*/ 2332722 w 3024845"/>
                  <a:gd name="connsiteY347" fmla="*/ 665827 h 1059043"/>
                  <a:gd name="connsiteX348" fmla="*/ 2348936 w 3024845"/>
                  <a:gd name="connsiteY348" fmla="*/ 665827 h 1059043"/>
                  <a:gd name="connsiteX349" fmla="*/ 2348936 w 3024845"/>
                  <a:gd name="connsiteY349" fmla="*/ 486400 h 1059043"/>
                  <a:gd name="connsiteX350" fmla="*/ 2355016 w 3024845"/>
                  <a:gd name="connsiteY350" fmla="*/ 479914 h 1059043"/>
                  <a:gd name="connsiteX351" fmla="*/ 2427977 w 3024845"/>
                  <a:gd name="connsiteY351" fmla="*/ 479914 h 1059043"/>
                  <a:gd name="connsiteX352" fmla="*/ 2427977 w 3024845"/>
                  <a:gd name="connsiteY352" fmla="*/ 488562 h 1059043"/>
                  <a:gd name="connsiteX353" fmla="*/ 2438110 w 3024845"/>
                  <a:gd name="connsiteY353" fmla="*/ 488562 h 1059043"/>
                  <a:gd name="connsiteX354" fmla="*/ 2438110 w 3024845"/>
                  <a:gd name="connsiteY354" fmla="*/ 603136 h 1059043"/>
                  <a:gd name="connsiteX355" fmla="*/ 2460404 w 3024845"/>
                  <a:gd name="connsiteY355" fmla="*/ 603136 h 1059043"/>
                  <a:gd name="connsiteX356" fmla="*/ 2460404 w 3024845"/>
                  <a:gd name="connsiteY356" fmla="*/ 536121 h 1059043"/>
                  <a:gd name="connsiteX357" fmla="*/ 2486751 w 3024845"/>
                  <a:gd name="connsiteY357" fmla="*/ 536121 h 1059043"/>
                  <a:gd name="connsiteX358" fmla="*/ 2490804 w 3024845"/>
                  <a:gd name="connsiteY358" fmla="*/ 531797 h 1059043"/>
                  <a:gd name="connsiteX359" fmla="*/ 2498911 w 3024845"/>
                  <a:gd name="connsiteY359" fmla="*/ 531797 h 1059043"/>
                  <a:gd name="connsiteX360" fmla="*/ 2502964 w 3024845"/>
                  <a:gd name="connsiteY360" fmla="*/ 536121 h 1059043"/>
                  <a:gd name="connsiteX361" fmla="*/ 2525258 w 3024845"/>
                  <a:gd name="connsiteY361" fmla="*/ 536121 h 1059043"/>
                  <a:gd name="connsiteX362" fmla="*/ 2525258 w 3024845"/>
                  <a:gd name="connsiteY362" fmla="*/ 419385 h 1059043"/>
                  <a:gd name="connsiteX363" fmla="*/ 2582005 w 3024845"/>
                  <a:gd name="connsiteY363" fmla="*/ 408576 h 1059043"/>
                  <a:gd name="connsiteX364" fmla="*/ 2582005 w 3024845"/>
                  <a:gd name="connsiteY364" fmla="*/ 409657 h 1059043"/>
                  <a:gd name="connsiteX365" fmla="*/ 2582005 w 3024845"/>
                  <a:gd name="connsiteY365" fmla="*/ 417223 h 1059043"/>
                  <a:gd name="connsiteX366" fmla="*/ 2608352 w 3024845"/>
                  <a:gd name="connsiteY366" fmla="*/ 417223 h 1059043"/>
                  <a:gd name="connsiteX367" fmla="*/ 2608352 w 3024845"/>
                  <a:gd name="connsiteY367" fmla="*/ 672313 h 1059043"/>
                  <a:gd name="connsiteX368" fmla="*/ 2630646 w 3024845"/>
                  <a:gd name="connsiteY368" fmla="*/ 672313 h 1059043"/>
                  <a:gd name="connsiteX369" fmla="*/ 2630646 w 3024845"/>
                  <a:gd name="connsiteY369" fmla="*/ 667989 h 1059043"/>
                  <a:gd name="connsiteX370" fmla="*/ 2642806 w 3024845"/>
                  <a:gd name="connsiteY370" fmla="*/ 667989 h 1059043"/>
                  <a:gd name="connsiteX371" fmla="*/ 2642806 w 3024845"/>
                  <a:gd name="connsiteY371" fmla="*/ 672313 h 1059043"/>
                  <a:gd name="connsiteX372" fmla="*/ 2667126 w 3024845"/>
                  <a:gd name="connsiteY372" fmla="*/ 672313 h 1059043"/>
                  <a:gd name="connsiteX373" fmla="*/ 2667126 w 3024845"/>
                  <a:gd name="connsiteY373" fmla="*/ 659342 h 1059043"/>
                  <a:gd name="connsiteX374" fmla="*/ 2695500 w 3024845"/>
                  <a:gd name="connsiteY374" fmla="*/ 659342 h 1059043"/>
                  <a:gd name="connsiteX375" fmla="*/ 2707660 w 3024845"/>
                  <a:gd name="connsiteY375" fmla="*/ 655018 h 1059043"/>
                  <a:gd name="connsiteX376" fmla="*/ 2727927 w 3024845"/>
                  <a:gd name="connsiteY376" fmla="*/ 659342 h 1059043"/>
                  <a:gd name="connsiteX377" fmla="*/ 2727927 w 3024845"/>
                  <a:gd name="connsiteY377" fmla="*/ 642048 h 1059043"/>
                  <a:gd name="connsiteX378" fmla="*/ 2736034 w 3024845"/>
                  <a:gd name="connsiteY378" fmla="*/ 642048 h 1059043"/>
                  <a:gd name="connsiteX379" fmla="*/ 2736034 w 3024845"/>
                  <a:gd name="connsiteY379" fmla="*/ 629077 h 1059043"/>
                  <a:gd name="connsiteX380" fmla="*/ 2792781 w 3024845"/>
                  <a:gd name="connsiteY380" fmla="*/ 629077 h 1059043"/>
                  <a:gd name="connsiteX381" fmla="*/ 2792781 w 3024845"/>
                  <a:gd name="connsiteY381" fmla="*/ 598812 h 1059043"/>
                  <a:gd name="connsiteX382" fmla="*/ 2811021 w 3024845"/>
                  <a:gd name="connsiteY382" fmla="*/ 598812 h 1059043"/>
                  <a:gd name="connsiteX383" fmla="*/ 2811021 w 3024845"/>
                  <a:gd name="connsiteY383" fmla="*/ 592327 h 1059043"/>
                  <a:gd name="connsiteX384" fmla="*/ 2823181 w 3024845"/>
                  <a:gd name="connsiteY384" fmla="*/ 592327 h 1059043"/>
                  <a:gd name="connsiteX385" fmla="*/ 2823181 w 3024845"/>
                  <a:gd name="connsiteY385" fmla="*/ 598812 h 1059043"/>
                  <a:gd name="connsiteX386" fmla="*/ 2839395 w 3024845"/>
                  <a:gd name="connsiteY386" fmla="*/ 598812 h 1059043"/>
                  <a:gd name="connsiteX387" fmla="*/ 2839395 w 3024845"/>
                  <a:gd name="connsiteY387" fmla="*/ 648533 h 1059043"/>
                  <a:gd name="connsiteX388" fmla="*/ 2871822 w 3024845"/>
                  <a:gd name="connsiteY388" fmla="*/ 648533 h 1059043"/>
                  <a:gd name="connsiteX389" fmla="*/ 2871822 w 3024845"/>
                  <a:gd name="connsiteY389" fmla="*/ 622592 h 1059043"/>
                  <a:gd name="connsiteX390" fmla="*/ 2910329 w 3024845"/>
                  <a:gd name="connsiteY390" fmla="*/ 622592 h 1059043"/>
                  <a:gd name="connsiteX391" fmla="*/ 2910329 w 3024845"/>
                  <a:gd name="connsiteY391" fmla="*/ 592327 h 1059043"/>
                  <a:gd name="connsiteX392" fmla="*/ 2958970 w 3024845"/>
                  <a:gd name="connsiteY392" fmla="*/ 592327 h 1059043"/>
                  <a:gd name="connsiteX393" fmla="*/ 2958970 w 3024845"/>
                  <a:gd name="connsiteY393" fmla="*/ 703483 h 1059043"/>
                  <a:gd name="connsiteX394" fmla="*/ 2958970 w 3024845"/>
                  <a:gd name="connsiteY394" fmla="*/ 717262 h 1059043"/>
                  <a:gd name="connsiteX395" fmla="*/ 3024845 w 3024845"/>
                  <a:gd name="connsiteY395" fmla="*/ 717262 h 1059043"/>
                  <a:gd name="connsiteX396" fmla="*/ 3024845 w 3024845"/>
                  <a:gd name="connsiteY396" fmla="*/ 1059043 h 1059043"/>
                  <a:gd name="connsiteX397" fmla="*/ 2054 w 3024845"/>
                  <a:gd name="connsiteY397" fmla="*/ 1056710 h 1059043"/>
                  <a:gd name="connsiteX398" fmla="*/ 0 w 3024845"/>
                  <a:gd name="connsiteY398" fmla="*/ 622592 h 1059043"/>
                  <a:gd name="connsiteX399" fmla="*/ 20267 w 3024845"/>
                  <a:gd name="connsiteY399" fmla="*/ 622592 h 1059043"/>
                  <a:gd name="connsiteX400" fmla="*/ 20774 w 3024845"/>
                  <a:gd name="connsiteY400" fmla="*/ 621511 h 1059043"/>
                  <a:gd name="connsiteX401" fmla="*/ 24320 w 3024845"/>
                  <a:gd name="connsiteY401" fmla="*/ 613945 h 1059043"/>
                  <a:gd name="connsiteX402" fmla="*/ 26094 w 3024845"/>
                  <a:gd name="connsiteY402" fmla="*/ 614215 h 1059043"/>
                  <a:gd name="connsiteX403" fmla="*/ 38507 w 3024845"/>
                  <a:gd name="connsiteY403" fmla="*/ 616106 h 1059043"/>
                  <a:gd name="connsiteX404" fmla="*/ 39014 w 3024845"/>
                  <a:gd name="connsiteY404" fmla="*/ 617458 h 1059043"/>
                  <a:gd name="connsiteX405" fmla="*/ 42560 w 3024845"/>
                  <a:gd name="connsiteY405" fmla="*/ 626915 h 1059043"/>
                  <a:gd name="connsiteX406" fmla="*/ 68907 w 3024845"/>
                  <a:gd name="connsiteY406" fmla="*/ 629077 h 1059043"/>
                  <a:gd name="connsiteX407" fmla="*/ 68907 w 3024845"/>
                  <a:gd name="connsiteY407" fmla="*/ 505856 h 1059043"/>
                  <a:gd name="connsiteX408" fmla="*/ 70934 w 3024845"/>
                  <a:gd name="connsiteY408" fmla="*/ 505856 h 1059043"/>
                  <a:gd name="connsiteX409" fmla="*/ 85121 w 3024845"/>
                  <a:gd name="connsiteY409" fmla="*/ 505856 h 1059043"/>
                  <a:gd name="connsiteX410" fmla="*/ 85121 w 3024845"/>
                  <a:gd name="connsiteY410" fmla="*/ 369664 h 1059043"/>
                  <a:gd name="connsiteX411" fmla="*/ 86894 w 3024845"/>
                  <a:gd name="connsiteY411" fmla="*/ 369664 h 1059043"/>
                  <a:gd name="connsiteX412" fmla="*/ 99308 w 3024845"/>
                  <a:gd name="connsiteY412" fmla="*/ 369664 h 1059043"/>
                  <a:gd name="connsiteX413" fmla="*/ 99308 w 3024845"/>
                  <a:gd name="connsiteY413" fmla="*/ 255090 h 1059043"/>
                  <a:gd name="connsiteX414" fmla="*/ 103361 w 3024845"/>
                  <a:gd name="connsiteY414" fmla="*/ 226986 h 1059043"/>
                  <a:gd name="connsiteX415" fmla="*/ 105388 w 3024845"/>
                  <a:gd name="connsiteY415" fmla="*/ 226986 h 1059043"/>
                  <a:gd name="connsiteX416" fmla="*/ 119575 w 3024845"/>
                  <a:gd name="connsiteY416" fmla="*/ 226986 h 1059043"/>
                  <a:gd name="connsiteX0" fmla="*/ 119575 w 3024845"/>
                  <a:gd name="connsiteY0" fmla="*/ 226986 h 1059043"/>
                  <a:gd name="connsiteX1" fmla="*/ 200642 w 3024845"/>
                  <a:gd name="connsiteY1" fmla="*/ 224825 h 1059043"/>
                  <a:gd name="connsiteX2" fmla="*/ 202669 w 3024845"/>
                  <a:gd name="connsiteY2" fmla="*/ 224825 h 1059043"/>
                  <a:gd name="connsiteX3" fmla="*/ 216856 w 3024845"/>
                  <a:gd name="connsiteY3" fmla="*/ 224825 h 1059043"/>
                  <a:gd name="connsiteX4" fmla="*/ 216856 w 3024845"/>
                  <a:gd name="connsiteY4" fmla="*/ 248604 h 1059043"/>
                  <a:gd name="connsiteX5" fmla="*/ 217363 w 3024845"/>
                  <a:gd name="connsiteY5" fmla="*/ 249415 h 1059043"/>
                  <a:gd name="connsiteX6" fmla="*/ 220909 w 3024845"/>
                  <a:gd name="connsiteY6" fmla="*/ 255090 h 1059043"/>
                  <a:gd name="connsiteX7" fmla="*/ 220909 w 3024845"/>
                  <a:gd name="connsiteY7" fmla="*/ 369664 h 1059043"/>
                  <a:gd name="connsiteX8" fmla="*/ 223189 w 3024845"/>
                  <a:gd name="connsiteY8" fmla="*/ 369664 h 1059043"/>
                  <a:gd name="connsiteX9" fmla="*/ 239150 w 3024845"/>
                  <a:gd name="connsiteY9" fmla="*/ 369664 h 1059043"/>
                  <a:gd name="connsiteX10" fmla="*/ 239150 w 3024845"/>
                  <a:gd name="connsiteY10" fmla="*/ 510179 h 1059043"/>
                  <a:gd name="connsiteX11" fmla="*/ 240670 w 3024845"/>
                  <a:gd name="connsiteY11" fmla="*/ 509909 h 1059043"/>
                  <a:gd name="connsiteX12" fmla="*/ 251310 w 3024845"/>
                  <a:gd name="connsiteY12" fmla="*/ 508018 h 1059043"/>
                  <a:gd name="connsiteX13" fmla="*/ 249283 w 3024845"/>
                  <a:gd name="connsiteY13" fmla="*/ 596650 h 1059043"/>
                  <a:gd name="connsiteX14" fmla="*/ 250803 w 3024845"/>
                  <a:gd name="connsiteY14" fmla="*/ 596921 h 1059043"/>
                  <a:gd name="connsiteX15" fmla="*/ 261443 w 3024845"/>
                  <a:gd name="connsiteY15" fmla="*/ 598812 h 1059043"/>
                  <a:gd name="connsiteX16" fmla="*/ 261696 w 3024845"/>
                  <a:gd name="connsiteY16" fmla="*/ 599623 h 1059043"/>
                  <a:gd name="connsiteX17" fmla="*/ 263470 w 3024845"/>
                  <a:gd name="connsiteY17" fmla="*/ 605298 h 1059043"/>
                  <a:gd name="connsiteX18" fmla="*/ 264230 w 3024845"/>
                  <a:gd name="connsiteY18" fmla="*/ 602866 h 1059043"/>
                  <a:gd name="connsiteX19" fmla="*/ 269550 w 3024845"/>
                  <a:gd name="connsiteY19" fmla="*/ 585842 h 1059043"/>
                  <a:gd name="connsiteX20" fmla="*/ 271323 w 3024845"/>
                  <a:gd name="connsiteY20" fmla="*/ 585842 h 1059043"/>
                  <a:gd name="connsiteX21" fmla="*/ 283737 w 3024845"/>
                  <a:gd name="connsiteY21" fmla="*/ 585842 h 1059043"/>
                  <a:gd name="connsiteX22" fmla="*/ 283737 w 3024845"/>
                  <a:gd name="connsiteY22" fmla="*/ 618268 h 1059043"/>
                  <a:gd name="connsiteX23" fmla="*/ 284750 w 3024845"/>
                  <a:gd name="connsiteY23" fmla="*/ 618809 h 1059043"/>
                  <a:gd name="connsiteX24" fmla="*/ 291844 w 3024845"/>
                  <a:gd name="connsiteY24" fmla="*/ 622592 h 1059043"/>
                  <a:gd name="connsiteX25" fmla="*/ 291844 w 3024845"/>
                  <a:gd name="connsiteY25" fmla="*/ 623943 h 1059043"/>
                  <a:gd name="connsiteX26" fmla="*/ 291844 w 3024845"/>
                  <a:gd name="connsiteY26" fmla="*/ 633401 h 1059043"/>
                  <a:gd name="connsiteX27" fmla="*/ 336431 w 3024845"/>
                  <a:gd name="connsiteY27" fmla="*/ 633401 h 1059043"/>
                  <a:gd name="connsiteX28" fmla="*/ 336431 w 3024845"/>
                  <a:gd name="connsiteY28" fmla="*/ 634482 h 1059043"/>
                  <a:gd name="connsiteX29" fmla="*/ 336431 w 3024845"/>
                  <a:gd name="connsiteY29" fmla="*/ 642048 h 1059043"/>
                  <a:gd name="connsiteX30" fmla="*/ 338457 w 3024845"/>
                  <a:gd name="connsiteY30" fmla="*/ 642048 h 1059043"/>
                  <a:gd name="connsiteX31" fmla="*/ 352644 w 3024845"/>
                  <a:gd name="connsiteY31" fmla="*/ 642048 h 1059043"/>
                  <a:gd name="connsiteX32" fmla="*/ 352644 w 3024845"/>
                  <a:gd name="connsiteY32" fmla="*/ 611783 h 1059043"/>
                  <a:gd name="connsiteX33" fmla="*/ 397231 w 3024845"/>
                  <a:gd name="connsiteY33" fmla="*/ 611783 h 1059043"/>
                  <a:gd name="connsiteX34" fmla="*/ 397231 w 3024845"/>
                  <a:gd name="connsiteY34" fmla="*/ 610432 h 1059043"/>
                  <a:gd name="connsiteX35" fmla="*/ 397231 w 3024845"/>
                  <a:gd name="connsiteY35" fmla="*/ 600974 h 1059043"/>
                  <a:gd name="connsiteX36" fmla="*/ 398245 w 3024845"/>
                  <a:gd name="connsiteY36" fmla="*/ 600974 h 1059043"/>
                  <a:gd name="connsiteX37" fmla="*/ 405338 w 3024845"/>
                  <a:gd name="connsiteY37" fmla="*/ 600974 h 1059043"/>
                  <a:gd name="connsiteX38" fmla="*/ 405338 w 3024845"/>
                  <a:gd name="connsiteY38" fmla="*/ 599083 h 1059043"/>
                  <a:gd name="connsiteX39" fmla="*/ 405338 w 3024845"/>
                  <a:gd name="connsiteY39" fmla="*/ 585842 h 1059043"/>
                  <a:gd name="connsiteX40" fmla="*/ 406098 w 3024845"/>
                  <a:gd name="connsiteY40" fmla="*/ 585842 h 1059043"/>
                  <a:gd name="connsiteX41" fmla="*/ 411418 w 3024845"/>
                  <a:gd name="connsiteY41" fmla="*/ 585842 h 1059043"/>
                  <a:gd name="connsiteX42" fmla="*/ 411418 w 3024845"/>
                  <a:gd name="connsiteY42" fmla="*/ 584761 h 1059043"/>
                  <a:gd name="connsiteX43" fmla="*/ 411418 w 3024845"/>
                  <a:gd name="connsiteY43" fmla="*/ 577194 h 1059043"/>
                  <a:gd name="connsiteX44" fmla="*/ 413445 w 3024845"/>
                  <a:gd name="connsiteY44" fmla="*/ 577194 h 1059043"/>
                  <a:gd name="connsiteX45" fmla="*/ 427632 w 3024845"/>
                  <a:gd name="connsiteY45" fmla="*/ 577194 h 1059043"/>
                  <a:gd name="connsiteX46" fmla="*/ 427632 w 3024845"/>
                  <a:gd name="connsiteY46" fmla="*/ 578275 h 1059043"/>
                  <a:gd name="connsiteX47" fmla="*/ 427632 w 3024845"/>
                  <a:gd name="connsiteY47" fmla="*/ 585842 h 1059043"/>
                  <a:gd name="connsiteX48" fmla="*/ 449925 w 3024845"/>
                  <a:gd name="connsiteY48" fmla="*/ 585842 h 1059043"/>
                  <a:gd name="connsiteX49" fmla="*/ 449925 w 3024845"/>
                  <a:gd name="connsiteY49" fmla="*/ 583950 h 1059043"/>
                  <a:gd name="connsiteX50" fmla="*/ 449925 w 3024845"/>
                  <a:gd name="connsiteY50" fmla="*/ 570709 h 1059043"/>
                  <a:gd name="connsiteX51" fmla="*/ 451699 w 3024845"/>
                  <a:gd name="connsiteY51" fmla="*/ 570709 h 1059043"/>
                  <a:gd name="connsiteX52" fmla="*/ 464112 w 3024845"/>
                  <a:gd name="connsiteY52" fmla="*/ 570709 h 1059043"/>
                  <a:gd name="connsiteX53" fmla="*/ 464112 w 3024845"/>
                  <a:gd name="connsiteY53" fmla="*/ 594489 h 1059043"/>
                  <a:gd name="connsiteX54" fmla="*/ 465126 w 3024845"/>
                  <a:gd name="connsiteY54" fmla="*/ 594489 h 1059043"/>
                  <a:gd name="connsiteX55" fmla="*/ 472219 w 3024845"/>
                  <a:gd name="connsiteY55" fmla="*/ 594489 h 1059043"/>
                  <a:gd name="connsiteX56" fmla="*/ 472219 w 3024845"/>
                  <a:gd name="connsiteY56" fmla="*/ 593408 h 1059043"/>
                  <a:gd name="connsiteX57" fmla="*/ 472219 w 3024845"/>
                  <a:gd name="connsiteY57" fmla="*/ 585842 h 1059043"/>
                  <a:gd name="connsiteX58" fmla="*/ 473992 w 3024845"/>
                  <a:gd name="connsiteY58" fmla="*/ 585842 h 1059043"/>
                  <a:gd name="connsiteX59" fmla="*/ 486406 w 3024845"/>
                  <a:gd name="connsiteY59" fmla="*/ 585842 h 1059043"/>
                  <a:gd name="connsiteX60" fmla="*/ 486406 w 3024845"/>
                  <a:gd name="connsiteY60" fmla="*/ 611783 h 1059043"/>
                  <a:gd name="connsiteX61" fmla="*/ 488433 w 3024845"/>
                  <a:gd name="connsiteY61" fmla="*/ 611783 h 1059043"/>
                  <a:gd name="connsiteX62" fmla="*/ 502619 w 3024845"/>
                  <a:gd name="connsiteY62" fmla="*/ 611783 h 1059043"/>
                  <a:gd name="connsiteX63" fmla="*/ 502619 w 3024845"/>
                  <a:gd name="connsiteY63" fmla="*/ 613404 h 1059043"/>
                  <a:gd name="connsiteX64" fmla="*/ 502619 w 3024845"/>
                  <a:gd name="connsiteY64" fmla="*/ 624754 h 1059043"/>
                  <a:gd name="connsiteX65" fmla="*/ 503379 w 3024845"/>
                  <a:gd name="connsiteY65" fmla="*/ 624754 h 1059043"/>
                  <a:gd name="connsiteX66" fmla="*/ 508700 w 3024845"/>
                  <a:gd name="connsiteY66" fmla="*/ 624754 h 1059043"/>
                  <a:gd name="connsiteX67" fmla="*/ 508700 w 3024845"/>
                  <a:gd name="connsiteY67" fmla="*/ 623943 h 1059043"/>
                  <a:gd name="connsiteX68" fmla="*/ 508700 w 3024845"/>
                  <a:gd name="connsiteY68" fmla="*/ 618268 h 1059043"/>
                  <a:gd name="connsiteX69" fmla="*/ 539100 w 3024845"/>
                  <a:gd name="connsiteY69" fmla="*/ 618268 h 1059043"/>
                  <a:gd name="connsiteX70" fmla="*/ 539100 w 3024845"/>
                  <a:gd name="connsiteY70" fmla="*/ 642048 h 1059043"/>
                  <a:gd name="connsiteX71" fmla="*/ 540113 w 3024845"/>
                  <a:gd name="connsiteY71" fmla="*/ 642048 h 1059043"/>
                  <a:gd name="connsiteX72" fmla="*/ 547207 w 3024845"/>
                  <a:gd name="connsiteY72" fmla="*/ 642048 h 1059043"/>
                  <a:gd name="connsiteX73" fmla="*/ 547207 w 3024845"/>
                  <a:gd name="connsiteY73" fmla="*/ 643129 h 1059043"/>
                  <a:gd name="connsiteX74" fmla="*/ 547207 w 3024845"/>
                  <a:gd name="connsiteY74" fmla="*/ 650695 h 1059043"/>
                  <a:gd name="connsiteX75" fmla="*/ 547967 w 3024845"/>
                  <a:gd name="connsiteY75" fmla="*/ 650695 h 1059043"/>
                  <a:gd name="connsiteX76" fmla="*/ 553287 w 3024845"/>
                  <a:gd name="connsiteY76" fmla="*/ 650695 h 1059043"/>
                  <a:gd name="connsiteX77" fmla="*/ 553287 w 3024845"/>
                  <a:gd name="connsiteY77" fmla="*/ 648533 h 1059043"/>
                  <a:gd name="connsiteX78" fmla="*/ 553287 w 3024845"/>
                  <a:gd name="connsiteY78" fmla="*/ 633401 h 1059043"/>
                  <a:gd name="connsiteX79" fmla="*/ 554300 w 3024845"/>
                  <a:gd name="connsiteY79" fmla="*/ 633401 h 1059043"/>
                  <a:gd name="connsiteX80" fmla="*/ 561394 w 3024845"/>
                  <a:gd name="connsiteY80" fmla="*/ 633401 h 1059043"/>
                  <a:gd name="connsiteX81" fmla="*/ 561394 w 3024845"/>
                  <a:gd name="connsiteY81" fmla="*/ 634482 h 1059043"/>
                  <a:gd name="connsiteX82" fmla="*/ 561394 w 3024845"/>
                  <a:gd name="connsiteY82" fmla="*/ 642048 h 1059043"/>
                  <a:gd name="connsiteX83" fmla="*/ 566714 w 3024845"/>
                  <a:gd name="connsiteY83" fmla="*/ 640055 h 1059043"/>
                  <a:gd name="connsiteX84" fmla="*/ 567474 w 3024845"/>
                  <a:gd name="connsiteY84" fmla="*/ 639075 h 1059043"/>
                  <a:gd name="connsiteX85" fmla="*/ 567474 w 3024845"/>
                  <a:gd name="connsiteY85" fmla="*/ 633401 h 1059043"/>
                  <a:gd name="connsiteX86" fmla="*/ 605981 w 3024845"/>
                  <a:gd name="connsiteY86" fmla="*/ 633401 h 1059043"/>
                  <a:gd name="connsiteX87" fmla="*/ 605981 w 3024845"/>
                  <a:gd name="connsiteY87" fmla="*/ 657180 h 1059043"/>
                  <a:gd name="connsiteX88" fmla="*/ 608007 w 3024845"/>
                  <a:gd name="connsiteY88" fmla="*/ 657180 h 1059043"/>
                  <a:gd name="connsiteX89" fmla="*/ 622194 w 3024845"/>
                  <a:gd name="connsiteY89" fmla="*/ 657180 h 1059043"/>
                  <a:gd name="connsiteX90" fmla="*/ 622194 w 3024845"/>
                  <a:gd name="connsiteY90" fmla="*/ 658261 h 1059043"/>
                  <a:gd name="connsiteX91" fmla="*/ 622194 w 3024845"/>
                  <a:gd name="connsiteY91" fmla="*/ 665827 h 1059043"/>
                  <a:gd name="connsiteX92" fmla="*/ 623968 w 3024845"/>
                  <a:gd name="connsiteY92" fmla="*/ 665827 h 1059043"/>
                  <a:gd name="connsiteX93" fmla="*/ 636381 w 3024845"/>
                  <a:gd name="connsiteY93" fmla="*/ 665827 h 1059043"/>
                  <a:gd name="connsiteX94" fmla="*/ 636381 w 3024845"/>
                  <a:gd name="connsiteY94" fmla="*/ 642048 h 1059043"/>
                  <a:gd name="connsiteX95" fmla="*/ 637394 w 3024845"/>
                  <a:gd name="connsiteY95" fmla="*/ 642048 h 1059043"/>
                  <a:gd name="connsiteX96" fmla="*/ 644488 w 3024845"/>
                  <a:gd name="connsiteY96" fmla="*/ 642048 h 1059043"/>
                  <a:gd name="connsiteX97" fmla="*/ 644488 w 3024845"/>
                  <a:gd name="connsiteY97" fmla="*/ 609621 h 1059043"/>
                  <a:gd name="connsiteX98" fmla="*/ 645501 w 3024845"/>
                  <a:gd name="connsiteY98" fmla="*/ 609621 h 1059043"/>
                  <a:gd name="connsiteX99" fmla="*/ 652595 w 3024845"/>
                  <a:gd name="connsiteY99" fmla="*/ 609621 h 1059043"/>
                  <a:gd name="connsiteX100" fmla="*/ 652595 w 3024845"/>
                  <a:gd name="connsiteY100" fmla="*/ 607730 h 1059043"/>
                  <a:gd name="connsiteX101" fmla="*/ 652595 w 3024845"/>
                  <a:gd name="connsiteY101" fmla="*/ 594489 h 1059043"/>
                  <a:gd name="connsiteX102" fmla="*/ 651328 w 3024845"/>
                  <a:gd name="connsiteY102" fmla="*/ 592867 h 1059043"/>
                  <a:gd name="connsiteX103" fmla="*/ 656648 w 3024845"/>
                  <a:gd name="connsiteY103" fmla="*/ 581518 h 1059043"/>
                  <a:gd name="connsiteX104" fmla="*/ 664755 w 3024845"/>
                  <a:gd name="connsiteY104" fmla="*/ 609621 h 1059043"/>
                  <a:gd name="connsiteX105" fmla="*/ 665515 w 3024845"/>
                  <a:gd name="connsiteY105" fmla="*/ 609621 h 1059043"/>
                  <a:gd name="connsiteX106" fmla="*/ 670835 w 3024845"/>
                  <a:gd name="connsiteY106" fmla="*/ 609621 h 1059043"/>
                  <a:gd name="connsiteX107" fmla="*/ 670835 w 3024845"/>
                  <a:gd name="connsiteY107" fmla="*/ 503694 h 1059043"/>
                  <a:gd name="connsiteX108" fmla="*/ 672355 w 3024845"/>
                  <a:gd name="connsiteY108" fmla="*/ 503694 h 1059043"/>
                  <a:gd name="connsiteX109" fmla="*/ 682995 w 3024845"/>
                  <a:gd name="connsiteY109" fmla="*/ 503694 h 1059043"/>
                  <a:gd name="connsiteX110" fmla="*/ 682995 w 3024845"/>
                  <a:gd name="connsiteY110" fmla="*/ 456135 h 1059043"/>
                  <a:gd name="connsiteX111" fmla="*/ 709342 w 3024845"/>
                  <a:gd name="connsiteY111" fmla="*/ 456135 h 1059043"/>
                  <a:gd name="connsiteX112" fmla="*/ 709342 w 3024845"/>
                  <a:gd name="connsiteY112" fmla="*/ 434517 h 1059043"/>
                  <a:gd name="connsiteX113" fmla="*/ 743796 w 3024845"/>
                  <a:gd name="connsiteY113" fmla="*/ 434517 h 1059043"/>
                  <a:gd name="connsiteX114" fmla="*/ 743796 w 3024845"/>
                  <a:gd name="connsiteY114" fmla="*/ 436949 h 1059043"/>
                  <a:gd name="connsiteX115" fmla="*/ 743796 w 3024845"/>
                  <a:gd name="connsiteY115" fmla="*/ 453973 h 1059043"/>
                  <a:gd name="connsiteX116" fmla="*/ 746076 w 3024845"/>
                  <a:gd name="connsiteY116" fmla="*/ 453973 h 1059043"/>
                  <a:gd name="connsiteX117" fmla="*/ 762036 w 3024845"/>
                  <a:gd name="connsiteY117" fmla="*/ 453973 h 1059043"/>
                  <a:gd name="connsiteX118" fmla="*/ 762036 w 3024845"/>
                  <a:gd name="connsiteY118" fmla="*/ 501532 h 1059043"/>
                  <a:gd name="connsiteX119" fmla="*/ 763049 w 3024845"/>
                  <a:gd name="connsiteY119" fmla="*/ 501532 h 1059043"/>
                  <a:gd name="connsiteX120" fmla="*/ 770143 w 3024845"/>
                  <a:gd name="connsiteY120" fmla="*/ 501532 h 1059043"/>
                  <a:gd name="connsiteX121" fmla="*/ 784330 w 3024845"/>
                  <a:gd name="connsiteY121" fmla="*/ 505856 h 1059043"/>
                  <a:gd name="connsiteX122" fmla="*/ 784330 w 3024845"/>
                  <a:gd name="connsiteY122" fmla="*/ 544768 h 1059043"/>
                  <a:gd name="connsiteX123" fmla="*/ 785343 w 3024845"/>
                  <a:gd name="connsiteY123" fmla="*/ 544768 h 1059043"/>
                  <a:gd name="connsiteX124" fmla="*/ 792436 w 3024845"/>
                  <a:gd name="connsiteY124" fmla="*/ 544768 h 1059043"/>
                  <a:gd name="connsiteX125" fmla="*/ 792436 w 3024845"/>
                  <a:gd name="connsiteY125" fmla="*/ 546389 h 1059043"/>
                  <a:gd name="connsiteX126" fmla="*/ 792436 w 3024845"/>
                  <a:gd name="connsiteY126" fmla="*/ 557738 h 1059043"/>
                  <a:gd name="connsiteX127" fmla="*/ 794463 w 3024845"/>
                  <a:gd name="connsiteY127" fmla="*/ 557738 h 1059043"/>
                  <a:gd name="connsiteX128" fmla="*/ 808650 w 3024845"/>
                  <a:gd name="connsiteY128" fmla="*/ 557738 h 1059043"/>
                  <a:gd name="connsiteX129" fmla="*/ 814730 w 3024845"/>
                  <a:gd name="connsiteY129" fmla="*/ 564224 h 1059043"/>
                  <a:gd name="connsiteX130" fmla="*/ 814730 w 3024845"/>
                  <a:gd name="connsiteY130" fmla="*/ 585842 h 1059043"/>
                  <a:gd name="connsiteX131" fmla="*/ 817010 w 3024845"/>
                  <a:gd name="connsiteY131" fmla="*/ 585842 h 1059043"/>
                  <a:gd name="connsiteX132" fmla="*/ 832970 w 3024845"/>
                  <a:gd name="connsiteY132" fmla="*/ 585842 h 1059043"/>
                  <a:gd name="connsiteX133" fmla="*/ 832970 w 3024845"/>
                  <a:gd name="connsiteY133" fmla="*/ 586922 h 1059043"/>
                  <a:gd name="connsiteX134" fmla="*/ 832970 w 3024845"/>
                  <a:gd name="connsiteY134" fmla="*/ 594489 h 1059043"/>
                  <a:gd name="connsiteX135" fmla="*/ 834237 w 3024845"/>
                  <a:gd name="connsiteY135" fmla="*/ 594489 h 1059043"/>
                  <a:gd name="connsiteX136" fmla="*/ 843104 w 3024845"/>
                  <a:gd name="connsiteY136" fmla="*/ 594489 h 1059043"/>
                  <a:gd name="connsiteX137" fmla="*/ 843104 w 3024845"/>
                  <a:gd name="connsiteY137" fmla="*/ 596650 h 1059043"/>
                  <a:gd name="connsiteX138" fmla="*/ 843104 w 3024845"/>
                  <a:gd name="connsiteY138" fmla="*/ 611783 h 1059043"/>
                  <a:gd name="connsiteX139" fmla="*/ 847157 w 3024845"/>
                  <a:gd name="connsiteY139" fmla="*/ 609891 h 1059043"/>
                  <a:gd name="connsiteX140" fmla="*/ 847157 w 3024845"/>
                  <a:gd name="connsiteY140" fmla="*/ 596650 h 1059043"/>
                  <a:gd name="connsiteX141" fmla="*/ 848170 w 3024845"/>
                  <a:gd name="connsiteY141" fmla="*/ 596650 h 1059043"/>
                  <a:gd name="connsiteX142" fmla="*/ 855264 w 3024845"/>
                  <a:gd name="connsiteY142" fmla="*/ 596650 h 1059043"/>
                  <a:gd name="connsiteX143" fmla="*/ 855264 w 3024845"/>
                  <a:gd name="connsiteY143" fmla="*/ 598272 h 1059043"/>
                  <a:gd name="connsiteX144" fmla="*/ 855264 w 3024845"/>
                  <a:gd name="connsiteY144" fmla="*/ 609621 h 1059043"/>
                  <a:gd name="connsiteX145" fmla="*/ 856024 w 3024845"/>
                  <a:gd name="connsiteY145" fmla="*/ 609621 h 1059043"/>
                  <a:gd name="connsiteX146" fmla="*/ 861344 w 3024845"/>
                  <a:gd name="connsiteY146" fmla="*/ 609621 h 1059043"/>
                  <a:gd name="connsiteX147" fmla="*/ 909984 w 3024845"/>
                  <a:gd name="connsiteY147" fmla="*/ 605298 h 1059043"/>
                  <a:gd name="connsiteX148" fmla="*/ 909984 w 3024845"/>
                  <a:gd name="connsiteY148" fmla="*/ 606649 h 1059043"/>
                  <a:gd name="connsiteX149" fmla="*/ 909984 w 3024845"/>
                  <a:gd name="connsiteY149" fmla="*/ 616106 h 1059043"/>
                  <a:gd name="connsiteX150" fmla="*/ 910744 w 3024845"/>
                  <a:gd name="connsiteY150" fmla="*/ 616106 h 1059043"/>
                  <a:gd name="connsiteX151" fmla="*/ 916065 w 3024845"/>
                  <a:gd name="connsiteY151" fmla="*/ 616106 h 1059043"/>
                  <a:gd name="connsiteX152" fmla="*/ 916065 w 3024845"/>
                  <a:gd name="connsiteY152" fmla="*/ 618268 h 1059043"/>
                  <a:gd name="connsiteX153" fmla="*/ 916065 w 3024845"/>
                  <a:gd name="connsiteY153" fmla="*/ 633401 h 1059043"/>
                  <a:gd name="connsiteX154" fmla="*/ 918091 w 3024845"/>
                  <a:gd name="connsiteY154" fmla="*/ 632050 h 1059043"/>
                  <a:gd name="connsiteX155" fmla="*/ 932278 w 3024845"/>
                  <a:gd name="connsiteY155" fmla="*/ 622592 h 1059043"/>
                  <a:gd name="connsiteX156" fmla="*/ 938358 w 3024845"/>
                  <a:gd name="connsiteY156" fmla="*/ 581518 h 1059043"/>
                  <a:gd name="connsiteX157" fmla="*/ 939118 w 3024845"/>
                  <a:gd name="connsiteY157" fmla="*/ 581248 h 1059043"/>
                  <a:gd name="connsiteX158" fmla="*/ 944438 w 3024845"/>
                  <a:gd name="connsiteY158" fmla="*/ 579356 h 1059043"/>
                  <a:gd name="connsiteX159" fmla="*/ 946465 w 3024845"/>
                  <a:gd name="connsiteY159" fmla="*/ 510179 h 1059043"/>
                  <a:gd name="connsiteX160" fmla="*/ 948492 w 3024845"/>
                  <a:gd name="connsiteY160" fmla="*/ 579356 h 1059043"/>
                  <a:gd name="connsiteX161" fmla="*/ 949252 w 3024845"/>
                  <a:gd name="connsiteY161" fmla="*/ 579626 h 1059043"/>
                  <a:gd name="connsiteX162" fmla="*/ 954572 w 3024845"/>
                  <a:gd name="connsiteY162" fmla="*/ 581518 h 1059043"/>
                  <a:gd name="connsiteX163" fmla="*/ 954572 w 3024845"/>
                  <a:gd name="connsiteY163" fmla="*/ 495047 h 1059043"/>
                  <a:gd name="connsiteX164" fmla="*/ 958625 w 3024845"/>
                  <a:gd name="connsiteY164" fmla="*/ 462620 h 1059043"/>
                  <a:gd name="connsiteX165" fmla="*/ 997132 w 3024845"/>
                  <a:gd name="connsiteY165" fmla="*/ 462620 h 1059043"/>
                  <a:gd name="connsiteX166" fmla="*/ 997132 w 3024845"/>
                  <a:gd name="connsiteY166" fmla="*/ 495047 h 1059043"/>
                  <a:gd name="connsiteX167" fmla="*/ 997892 w 3024845"/>
                  <a:gd name="connsiteY167" fmla="*/ 495047 h 1059043"/>
                  <a:gd name="connsiteX168" fmla="*/ 1003212 w 3024845"/>
                  <a:gd name="connsiteY168" fmla="*/ 495047 h 1059043"/>
                  <a:gd name="connsiteX169" fmla="*/ 1003212 w 3024845"/>
                  <a:gd name="connsiteY169" fmla="*/ 412899 h 1059043"/>
                  <a:gd name="connsiteX170" fmla="*/ 1004986 w 3024845"/>
                  <a:gd name="connsiteY170" fmla="*/ 412899 h 1059043"/>
                  <a:gd name="connsiteX171" fmla="*/ 1017399 w 3024845"/>
                  <a:gd name="connsiteY171" fmla="*/ 412899 h 1059043"/>
                  <a:gd name="connsiteX172" fmla="*/ 1017399 w 3024845"/>
                  <a:gd name="connsiteY172" fmla="*/ 411008 h 1059043"/>
                  <a:gd name="connsiteX173" fmla="*/ 1017399 w 3024845"/>
                  <a:gd name="connsiteY173" fmla="*/ 397767 h 1059043"/>
                  <a:gd name="connsiteX174" fmla="*/ 1039693 w 3024845"/>
                  <a:gd name="connsiteY174" fmla="*/ 397767 h 1059043"/>
                  <a:gd name="connsiteX175" fmla="*/ 1039693 w 3024845"/>
                  <a:gd name="connsiteY175" fmla="*/ 396686 h 1059043"/>
                  <a:gd name="connsiteX176" fmla="*/ 1039693 w 3024845"/>
                  <a:gd name="connsiteY176" fmla="*/ 389120 h 1059043"/>
                  <a:gd name="connsiteX177" fmla="*/ 1041466 w 3024845"/>
                  <a:gd name="connsiteY177" fmla="*/ 389120 h 1059043"/>
                  <a:gd name="connsiteX178" fmla="*/ 1053880 w 3024845"/>
                  <a:gd name="connsiteY178" fmla="*/ 389120 h 1059043"/>
                  <a:gd name="connsiteX179" fmla="*/ 1053880 w 3024845"/>
                  <a:gd name="connsiteY179" fmla="*/ 390201 h 1059043"/>
                  <a:gd name="connsiteX180" fmla="*/ 1053880 w 3024845"/>
                  <a:gd name="connsiteY180" fmla="*/ 397767 h 1059043"/>
                  <a:gd name="connsiteX181" fmla="*/ 1054640 w 3024845"/>
                  <a:gd name="connsiteY181" fmla="*/ 397767 h 1059043"/>
                  <a:gd name="connsiteX182" fmla="*/ 1059960 w 3024845"/>
                  <a:gd name="connsiteY182" fmla="*/ 397767 h 1059043"/>
                  <a:gd name="connsiteX183" fmla="*/ 1070093 w 3024845"/>
                  <a:gd name="connsiteY183" fmla="*/ 393443 h 1059043"/>
                  <a:gd name="connsiteX184" fmla="*/ 1074146 w 3024845"/>
                  <a:gd name="connsiteY184" fmla="*/ 396686 h 1059043"/>
                  <a:gd name="connsiteX185" fmla="*/ 1074146 w 3024845"/>
                  <a:gd name="connsiteY185" fmla="*/ 389120 h 1059043"/>
                  <a:gd name="connsiteX186" fmla="*/ 1076426 w 3024845"/>
                  <a:gd name="connsiteY186" fmla="*/ 389120 h 1059043"/>
                  <a:gd name="connsiteX187" fmla="*/ 1092387 w 3024845"/>
                  <a:gd name="connsiteY187" fmla="*/ 389120 h 1059043"/>
                  <a:gd name="connsiteX188" fmla="*/ 1092387 w 3024845"/>
                  <a:gd name="connsiteY188" fmla="*/ 390201 h 1059043"/>
                  <a:gd name="connsiteX189" fmla="*/ 1092387 w 3024845"/>
                  <a:gd name="connsiteY189" fmla="*/ 397767 h 1059043"/>
                  <a:gd name="connsiteX190" fmla="*/ 1122787 w 3024845"/>
                  <a:gd name="connsiteY190" fmla="*/ 397767 h 1059043"/>
                  <a:gd name="connsiteX191" fmla="*/ 1122787 w 3024845"/>
                  <a:gd name="connsiteY191" fmla="*/ 399388 h 1059043"/>
                  <a:gd name="connsiteX192" fmla="*/ 1122787 w 3024845"/>
                  <a:gd name="connsiteY192" fmla="*/ 410738 h 1059043"/>
                  <a:gd name="connsiteX193" fmla="*/ 1149134 w 3024845"/>
                  <a:gd name="connsiteY193" fmla="*/ 410738 h 1059043"/>
                  <a:gd name="connsiteX194" fmla="*/ 1149134 w 3024845"/>
                  <a:gd name="connsiteY194" fmla="*/ 441002 h 1059043"/>
                  <a:gd name="connsiteX195" fmla="*/ 1149894 w 3024845"/>
                  <a:gd name="connsiteY195" fmla="*/ 441002 h 1059043"/>
                  <a:gd name="connsiteX196" fmla="*/ 1155214 w 3024845"/>
                  <a:gd name="connsiteY196" fmla="*/ 441002 h 1059043"/>
                  <a:gd name="connsiteX197" fmla="*/ 1155214 w 3024845"/>
                  <a:gd name="connsiteY197" fmla="*/ 442083 h 1059043"/>
                  <a:gd name="connsiteX198" fmla="*/ 1155214 w 3024845"/>
                  <a:gd name="connsiteY198" fmla="*/ 449650 h 1059043"/>
                  <a:gd name="connsiteX199" fmla="*/ 1159268 w 3024845"/>
                  <a:gd name="connsiteY199" fmla="*/ 479914 h 1059043"/>
                  <a:gd name="connsiteX200" fmla="*/ 1160028 w 3024845"/>
                  <a:gd name="connsiteY200" fmla="*/ 479914 h 1059043"/>
                  <a:gd name="connsiteX201" fmla="*/ 1165348 w 3024845"/>
                  <a:gd name="connsiteY201" fmla="*/ 479914 h 1059043"/>
                  <a:gd name="connsiteX202" fmla="*/ 1165348 w 3024845"/>
                  <a:gd name="connsiteY202" fmla="*/ 480725 h 1059043"/>
                  <a:gd name="connsiteX203" fmla="*/ 1165348 w 3024845"/>
                  <a:gd name="connsiteY203" fmla="*/ 486400 h 1059043"/>
                  <a:gd name="connsiteX204" fmla="*/ 1166361 w 3024845"/>
                  <a:gd name="connsiteY204" fmla="*/ 486400 h 1059043"/>
                  <a:gd name="connsiteX205" fmla="*/ 1173454 w 3024845"/>
                  <a:gd name="connsiteY205" fmla="*/ 486400 h 1059043"/>
                  <a:gd name="connsiteX206" fmla="*/ 1173454 w 3024845"/>
                  <a:gd name="connsiteY206" fmla="*/ 516665 h 1059043"/>
                  <a:gd name="connsiteX207" fmla="*/ 1175481 w 3024845"/>
                  <a:gd name="connsiteY207" fmla="*/ 516665 h 1059043"/>
                  <a:gd name="connsiteX208" fmla="*/ 1189668 w 3024845"/>
                  <a:gd name="connsiteY208" fmla="*/ 516665 h 1059043"/>
                  <a:gd name="connsiteX209" fmla="*/ 1189668 w 3024845"/>
                  <a:gd name="connsiteY209" fmla="*/ 540444 h 1059043"/>
                  <a:gd name="connsiteX210" fmla="*/ 1191695 w 3024845"/>
                  <a:gd name="connsiteY210" fmla="*/ 542065 h 1059043"/>
                  <a:gd name="connsiteX211" fmla="*/ 1191695 w 3024845"/>
                  <a:gd name="connsiteY211" fmla="*/ 553415 h 1059043"/>
                  <a:gd name="connsiteX212" fmla="*/ 1192455 w 3024845"/>
                  <a:gd name="connsiteY212" fmla="*/ 553415 h 1059043"/>
                  <a:gd name="connsiteX213" fmla="*/ 1197775 w 3024845"/>
                  <a:gd name="connsiteY213" fmla="*/ 553415 h 1059043"/>
                  <a:gd name="connsiteX214" fmla="*/ 1197775 w 3024845"/>
                  <a:gd name="connsiteY214" fmla="*/ 577194 h 1059043"/>
                  <a:gd name="connsiteX215" fmla="*/ 1199041 w 3024845"/>
                  <a:gd name="connsiteY215" fmla="*/ 577194 h 1059043"/>
                  <a:gd name="connsiteX216" fmla="*/ 1207908 w 3024845"/>
                  <a:gd name="connsiteY216" fmla="*/ 577194 h 1059043"/>
                  <a:gd name="connsiteX217" fmla="*/ 1209935 w 3024845"/>
                  <a:gd name="connsiteY217" fmla="*/ 581248 h 1059043"/>
                  <a:gd name="connsiteX218" fmla="*/ 1209935 w 3024845"/>
                  <a:gd name="connsiteY218" fmla="*/ 594489 h 1059043"/>
                  <a:gd name="connsiteX219" fmla="*/ 1211455 w 3024845"/>
                  <a:gd name="connsiteY219" fmla="*/ 592597 h 1059043"/>
                  <a:gd name="connsiteX220" fmla="*/ 1222095 w 3024845"/>
                  <a:gd name="connsiteY220" fmla="*/ 579356 h 1059043"/>
                  <a:gd name="connsiteX221" fmla="*/ 1250469 w 3024845"/>
                  <a:gd name="connsiteY221" fmla="*/ 579356 h 1059043"/>
                  <a:gd name="connsiteX222" fmla="*/ 1250469 w 3024845"/>
                  <a:gd name="connsiteY222" fmla="*/ 665827 h 1059043"/>
                  <a:gd name="connsiteX223" fmla="*/ 1251229 w 3024845"/>
                  <a:gd name="connsiteY223" fmla="*/ 665827 h 1059043"/>
                  <a:gd name="connsiteX224" fmla="*/ 1256549 w 3024845"/>
                  <a:gd name="connsiteY224" fmla="*/ 665827 h 1059043"/>
                  <a:gd name="connsiteX225" fmla="*/ 1257309 w 3024845"/>
                  <a:gd name="connsiteY225" fmla="*/ 664476 h 1059043"/>
                  <a:gd name="connsiteX226" fmla="*/ 1262629 w 3024845"/>
                  <a:gd name="connsiteY226" fmla="*/ 655018 h 1059043"/>
                  <a:gd name="connsiteX227" fmla="*/ 1262629 w 3024845"/>
                  <a:gd name="connsiteY227" fmla="*/ 656910 h 1059043"/>
                  <a:gd name="connsiteX228" fmla="*/ 1262629 w 3024845"/>
                  <a:gd name="connsiteY228" fmla="*/ 670151 h 1059043"/>
                  <a:gd name="connsiteX229" fmla="*/ 1266682 w 3024845"/>
                  <a:gd name="connsiteY229" fmla="*/ 624754 h 1059043"/>
                  <a:gd name="connsiteX230" fmla="*/ 1267442 w 3024845"/>
                  <a:gd name="connsiteY230" fmla="*/ 624754 h 1059043"/>
                  <a:gd name="connsiteX231" fmla="*/ 1272762 w 3024845"/>
                  <a:gd name="connsiteY231" fmla="*/ 624754 h 1059043"/>
                  <a:gd name="connsiteX232" fmla="*/ 1272762 w 3024845"/>
                  <a:gd name="connsiteY232" fmla="*/ 559900 h 1059043"/>
                  <a:gd name="connsiteX233" fmla="*/ 1273776 w 3024845"/>
                  <a:gd name="connsiteY233" fmla="*/ 559900 h 1059043"/>
                  <a:gd name="connsiteX234" fmla="*/ 1280869 w 3024845"/>
                  <a:gd name="connsiteY234" fmla="*/ 559900 h 1059043"/>
                  <a:gd name="connsiteX235" fmla="*/ 1293029 w 3024845"/>
                  <a:gd name="connsiteY235" fmla="*/ 516665 h 1059043"/>
                  <a:gd name="connsiteX236" fmla="*/ 1294296 w 3024845"/>
                  <a:gd name="connsiteY236" fmla="*/ 516665 h 1059043"/>
                  <a:gd name="connsiteX237" fmla="*/ 1303163 w 3024845"/>
                  <a:gd name="connsiteY237" fmla="*/ 516665 h 1059043"/>
                  <a:gd name="connsiteX238" fmla="*/ 1313296 w 3024845"/>
                  <a:gd name="connsiteY238" fmla="*/ 559900 h 1059043"/>
                  <a:gd name="connsiteX239" fmla="*/ 1314309 w 3024845"/>
                  <a:gd name="connsiteY239" fmla="*/ 559900 h 1059043"/>
                  <a:gd name="connsiteX240" fmla="*/ 1321403 w 3024845"/>
                  <a:gd name="connsiteY240" fmla="*/ 559900 h 1059043"/>
                  <a:gd name="connsiteX241" fmla="*/ 1321403 w 3024845"/>
                  <a:gd name="connsiteY241" fmla="*/ 598812 h 1059043"/>
                  <a:gd name="connsiteX242" fmla="*/ 1323176 w 3024845"/>
                  <a:gd name="connsiteY242" fmla="*/ 598812 h 1059043"/>
                  <a:gd name="connsiteX243" fmla="*/ 1335590 w 3024845"/>
                  <a:gd name="connsiteY243" fmla="*/ 598812 h 1059043"/>
                  <a:gd name="connsiteX244" fmla="*/ 1335590 w 3024845"/>
                  <a:gd name="connsiteY244" fmla="*/ 600974 h 1059043"/>
                  <a:gd name="connsiteX245" fmla="*/ 1335590 w 3024845"/>
                  <a:gd name="connsiteY245" fmla="*/ 616106 h 1059043"/>
                  <a:gd name="connsiteX246" fmla="*/ 1339643 w 3024845"/>
                  <a:gd name="connsiteY246" fmla="*/ 613945 h 1059043"/>
                  <a:gd name="connsiteX247" fmla="*/ 1339643 w 3024845"/>
                  <a:gd name="connsiteY247" fmla="*/ 598812 h 1059043"/>
                  <a:gd name="connsiteX248" fmla="*/ 1341163 w 3024845"/>
                  <a:gd name="connsiteY248" fmla="*/ 598812 h 1059043"/>
                  <a:gd name="connsiteX249" fmla="*/ 1351803 w 3024845"/>
                  <a:gd name="connsiteY249" fmla="*/ 598812 h 1059043"/>
                  <a:gd name="connsiteX250" fmla="*/ 1351803 w 3024845"/>
                  <a:gd name="connsiteY250" fmla="*/ 600433 h 1059043"/>
                  <a:gd name="connsiteX251" fmla="*/ 1351803 w 3024845"/>
                  <a:gd name="connsiteY251" fmla="*/ 611783 h 1059043"/>
                  <a:gd name="connsiteX252" fmla="*/ 1382204 w 3024845"/>
                  <a:gd name="connsiteY252" fmla="*/ 611783 h 1059043"/>
                  <a:gd name="connsiteX253" fmla="*/ 1382204 w 3024845"/>
                  <a:gd name="connsiteY253" fmla="*/ 575033 h 1059043"/>
                  <a:gd name="connsiteX254" fmla="*/ 1383470 w 3024845"/>
                  <a:gd name="connsiteY254" fmla="*/ 575033 h 1059043"/>
                  <a:gd name="connsiteX255" fmla="*/ 1392337 w 3024845"/>
                  <a:gd name="connsiteY255" fmla="*/ 575033 h 1059043"/>
                  <a:gd name="connsiteX256" fmla="*/ 1392337 w 3024845"/>
                  <a:gd name="connsiteY256" fmla="*/ 596650 h 1059043"/>
                  <a:gd name="connsiteX257" fmla="*/ 1394364 w 3024845"/>
                  <a:gd name="connsiteY257" fmla="*/ 564224 h 1059043"/>
                  <a:gd name="connsiteX258" fmla="*/ 1416657 w 3024845"/>
                  <a:gd name="connsiteY258" fmla="*/ 564224 h 1059043"/>
                  <a:gd name="connsiteX259" fmla="*/ 1416657 w 3024845"/>
                  <a:gd name="connsiteY259" fmla="*/ 562602 h 1059043"/>
                  <a:gd name="connsiteX260" fmla="*/ 1416657 w 3024845"/>
                  <a:gd name="connsiteY260" fmla="*/ 551253 h 1059043"/>
                  <a:gd name="connsiteX261" fmla="*/ 1417417 w 3024845"/>
                  <a:gd name="connsiteY261" fmla="*/ 551253 h 1059043"/>
                  <a:gd name="connsiteX262" fmla="*/ 1422737 w 3024845"/>
                  <a:gd name="connsiteY262" fmla="*/ 551253 h 1059043"/>
                  <a:gd name="connsiteX263" fmla="*/ 1422737 w 3024845"/>
                  <a:gd name="connsiteY263" fmla="*/ 549362 h 1059043"/>
                  <a:gd name="connsiteX264" fmla="*/ 1422737 w 3024845"/>
                  <a:gd name="connsiteY264" fmla="*/ 536121 h 1059043"/>
                  <a:gd name="connsiteX265" fmla="*/ 1426791 w 3024845"/>
                  <a:gd name="connsiteY265" fmla="*/ 542606 h 1059043"/>
                  <a:gd name="connsiteX266" fmla="*/ 1429071 w 3024845"/>
                  <a:gd name="connsiteY266" fmla="*/ 542606 h 1059043"/>
                  <a:gd name="connsiteX267" fmla="*/ 1445031 w 3024845"/>
                  <a:gd name="connsiteY267" fmla="*/ 542606 h 1059043"/>
                  <a:gd name="connsiteX268" fmla="*/ 1445031 w 3024845"/>
                  <a:gd name="connsiteY268" fmla="*/ 541795 h 1059043"/>
                  <a:gd name="connsiteX269" fmla="*/ 1445031 w 3024845"/>
                  <a:gd name="connsiteY269" fmla="*/ 536121 h 1059043"/>
                  <a:gd name="connsiteX270" fmla="*/ 1445791 w 3024845"/>
                  <a:gd name="connsiteY270" fmla="*/ 536121 h 1059043"/>
                  <a:gd name="connsiteX271" fmla="*/ 1451111 w 3024845"/>
                  <a:gd name="connsiteY271" fmla="*/ 536121 h 1059043"/>
                  <a:gd name="connsiteX272" fmla="*/ 1451111 w 3024845"/>
                  <a:gd name="connsiteY272" fmla="*/ 537472 h 1059043"/>
                  <a:gd name="connsiteX273" fmla="*/ 1451111 w 3024845"/>
                  <a:gd name="connsiteY273" fmla="*/ 546930 h 1059043"/>
                  <a:gd name="connsiteX274" fmla="*/ 1489618 w 3024845"/>
                  <a:gd name="connsiteY274" fmla="*/ 546930 h 1059043"/>
                  <a:gd name="connsiteX275" fmla="*/ 1489618 w 3024845"/>
                  <a:gd name="connsiteY275" fmla="*/ 685283 h 1059043"/>
                  <a:gd name="connsiteX276" fmla="*/ 1491138 w 3024845"/>
                  <a:gd name="connsiteY276" fmla="*/ 685283 h 1059043"/>
                  <a:gd name="connsiteX277" fmla="*/ 1501778 w 3024845"/>
                  <a:gd name="connsiteY277" fmla="*/ 685283 h 1059043"/>
                  <a:gd name="connsiteX278" fmla="*/ 1501778 w 3024845"/>
                  <a:gd name="connsiteY278" fmla="*/ 672313 h 1059043"/>
                  <a:gd name="connsiteX279" fmla="*/ 1505832 w 3024845"/>
                  <a:gd name="connsiteY279" fmla="*/ 672313 h 1059043"/>
                  <a:gd name="connsiteX280" fmla="*/ 1505832 w 3024845"/>
                  <a:gd name="connsiteY280" fmla="*/ 685283 h 1059043"/>
                  <a:gd name="connsiteX281" fmla="*/ 1536232 w 3024845"/>
                  <a:gd name="connsiteY281" fmla="*/ 685283 h 1059043"/>
                  <a:gd name="connsiteX282" fmla="*/ 1536232 w 3024845"/>
                  <a:gd name="connsiteY282" fmla="*/ 655018 h 1059043"/>
                  <a:gd name="connsiteX283" fmla="*/ 1548392 w 3024845"/>
                  <a:gd name="connsiteY283" fmla="*/ 655018 h 1059043"/>
                  <a:gd name="connsiteX284" fmla="*/ 1560552 w 3024845"/>
                  <a:gd name="connsiteY284" fmla="*/ 652857 h 1059043"/>
                  <a:gd name="connsiteX285" fmla="*/ 1564606 w 3024845"/>
                  <a:gd name="connsiteY285" fmla="*/ 655018 h 1059043"/>
                  <a:gd name="connsiteX286" fmla="*/ 1574739 w 3024845"/>
                  <a:gd name="connsiteY286" fmla="*/ 655018 h 1059043"/>
                  <a:gd name="connsiteX287" fmla="*/ 1574739 w 3024845"/>
                  <a:gd name="connsiteY287" fmla="*/ 685283 h 1059043"/>
                  <a:gd name="connsiteX288" fmla="*/ 1582846 w 3024845"/>
                  <a:gd name="connsiteY288" fmla="*/ 685283 h 1059043"/>
                  <a:gd name="connsiteX289" fmla="*/ 1582846 w 3024845"/>
                  <a:gd name="connsiteY289" fmla="*/ 702578 h 1059043"/>
                  <a:gd name="connsiteX290" fmla="*/ 1592182 w 3024845"/>
                  <a:gd name="connsiteY290" fmla="*/ 703483 h 1059043"/>
                  <a:gd name="connsiteX291" fmla="*/ 1605140 w 3024845"/>
                  <a:gd name="connsiteY291" fmla="*/ 703483 h 1059043"/>
                  <a:gd name="connsiteX292" fmla="*/ 1605140 w 3024845"/>
                  <a:gd name="connsiteY292" fmla="*/ 687445 h 1059043"/>
                  <a:gd name="connsiteX293" fmla="*/ 1673096 w 3024845"/>
                  <a:gd name="connsiteY293" fmla="*/ 687445 h 1059043"/>
                  <a:gd name="connsiteX294" fmla="*/ 1673096 w 3024845"/>
                  <a:gd name="connsiteY294" fmla="*/ 602192 h 1059043"/>
                  <a:gd name="connsiteX295" fmla="*/ 1745104 w 3024845"/>
                  <a:gd name="connsiteY295" fmla="*/ 602192 h 1059043"/>
                  <a:gd name="connsiteX296" fmla="*/ 1745104 w 3024845"/>
                  <a:gd name="connsiteY296" fmla="*/ 680960 h 1059043"/>
                  <a:gd name="connsiteX297" fmla="*/ 1747008 w 3024845"/>
                  <a:gd name="connsiteY297" fmla="*/ 680960 h 1059043"/>
                  <a:gd name="connsiteX298" fmla="*/ 1748250 w 3024845"/>
                  <a:gd name="connsiteY298" fmla="*/ 703483 h 1059043"/>
                  <a:gd name="connsiteX299" fmla="*/ 1757926 w 3024845"/>
                  <a:gd name="connsiteY299" fmla="*/ 703483 h 1059043"/>
                  <a:gd name="connsiteX300" fmla="*/ 1759168 w 3024845"/>
                  <a:gd name="connsiteY300" fmla="*/ 680960 h 1059043"/>
                  <a:gd name="connsiteX301" fmla="*/ 1765248 w 3024845"/>
                  <a:gd name="connsiteY301" fmla="*/ 680960 h 1059043"/>
                  <a:gd name="connsiteX302" fmla="*/ 1766490 w 3024845"/>
                  <a:gd name="connsiteY302" fmla="*/ 703483 h 1059043"/>
                  <a:gd name="connsiteX303" fmla="*/ 1817112 w 3024845"/>
                  <a:gd name="connsiteY303" fmla="*/ 703483 h 1059043"/>
                  <a:gd name="connsiteX304" fmla="*/ 1817112 w 3024845"/>
                  <a:gd name="connsiteY304" fmla="*/ 540455 h 1059043"/>
                  <a:gd name="connsiteX305" fmla="*/ 2014439 w 3024845"/>
                  <a:gd name="connsiteY305" fmla="*/ 540455 h 1059043"/>
                  <a:gd name="connsiteX306" fmla="*/ 2014439 w 3024845"/>
                  <a:gd name="connsiteY306" fmla="*/ 703483 h 1059043"/>
                  <a:gd name="connsiteX307" fmla="*/ 2033136 w 3024845"/>
                  <a:gd name="connsiteY307" fmla="*/ 703483 h 1059043"/>
                  <a:gd name="connsiteX308" fmla="*/ 2033136 w 3024845"/>
                  <a:gd name="connsiteY308" fmla="*/ 620790 h 1059043"/>
                  <a:gd name="connsiteX309" fmla="*/ 2128256 w 3024845"/>
                  <a:gd name="connsiteY309" fmla="*/ 620790 h 1059043"/>
                  <a:gd name="connsiteX310" fmla="*/ 2128026 w 3024845"/>
                  <a:gd name="connsiteY310" fmla="*/ 281031 h 1059043"/>
                  <a:gd name="connsiteX311" fmla="*/ 2121946 w 3024845"/>
                  <a:gd name="connsiteY311" fmla="*/ 276707 h 1059043"/>
                  <a:gd name="connsiteX312" fmla="*/ 2130053 w 3024845"/>
                  <a:gd name="connsiteY312" fmla="*/ 252928 h 1059043"/>
                  <a:gd name="connsiteX313" fmla="*/ 2130053 w 3024845"/>
                  <a:gd name="connsiteY313" fmla="*/ 235634 h 1059043"/>
                  <a:gd name="connsiteX314" fmla="*/ 2144240 w 3024845"/>
                  <a:gd name="connsiteY314" fmla="*/ 235634 h 1059043"/>
                  <a:gd name="connsiteX315" fmla="*/ 2144240 w 3024845"/>
                  <a:gd name="connsiteY315" fmla="*/ 214016 h 1059043"/>
                  <a:gd name="connsiteX316" fmla="*/ 2146266 w 3024845"/>
                  <a:gd name="connsiteY316" fmla="*/ 209692 h 1059043"/>
                  <a:gd name="connsiteX317" fmla="*/ 2146266 w 3024845"/>
                  <a:gd name="connsiteY317" fmla="*/ 131868 h 1059043"/>
                  <a:gd name="connsiteX318" fmla="*/ 2144240 w 3024845"/>
                  <a:gd name="connsiteY318" fmla="*/ 125383 h 1059043"/>
                  <a:gd name="connsiteX319" fmla="*/ 2150320 w 3024845"/>
                  <a:gd name="connsiteY319" fmla="*/ 118897 h 1059043"/>
                  <a:gd name="connsiteX320" fmla="*/ 2150320 w 3024845"/>
                  <a:gd name="connsiteY320" fmla="*/ 60529 h 1059043"/>
                  <a:gd name="connsiteX321" fmla="*/ 2152346 w 3024845"/>
                  <a:gd name="connsiteY321" fmla="*/ 56206 h 1059043"/>
                  <a:gd name="connsiteX322" fmla="*/ 2152346 w 3024845"/>
                  <a:gd name="connsiteY322" fmla="*/ 0 h 1059043"/>
                  <a:gd name="connsiteX323" fmla="*/ 2162480 w 3024845"/>
                  <a:gd name="connsiteY323" fmla="*/ 118897 h 1059043"/>
                  <a:gd name="connsiteX324" fmla="*/ 2168560 w 3024845"/>
                  <a:gd name="connsiteY324" fmla="*/ 125383 h 1059043"/>
                  <a:gd name="connsiteX325" fmla="*/ 2166533 w 3024845"/>
                  <a:gd name="connsiteY325" fmla="*/ 131868 h 1059043"/>
                  <a:gd name="connsiteX326" fmla="*/ 2166533 w 3024845"/>
                  <a:gd name="connsiteY326" fmla="*/ 209692 h 1059043"/>
                  <a:gd name="connsiteX327" fmla="*/ 2168560 w 3024845"/>
                  <a:gd name="connsiteY327" fmla="*/ 214016 h 1059043"/>
                  <a:gd name="connsiteX328" fmla="*/ 2168560 w 3024845"/>
                  <a:gd name="connsiteY328" fmla="*/ 235634 h 1059043"/>
                  <a:gd name="connsiteX329" fmla="*/ 2182747 w 3024845"/>
                  <a:gd name="connsiteY329" fmla="*/ 235634 h 1059043"/>
                  <a:gd name="connsiteX330" fmla="*/ 2182747 w 3024845"/>
                  <a:gd name="connsiteY330" fmla="*/ 252928 h 1059043"/>
                  <a:gd name="connsiteX331" fmla="*/ 2190854 w 3024845"/>
                  <a:gd name="connsiteY331" fmla="*/ 276707 h 1059043"/>
                  <a:gd name="connsiteX332" fmla="*/ 2180720 w 3024845"/>
                  <a:gd name="connsiteY332" fmla="*/ 555577 h 1059043"/>
                  <a:gd name="connsiteX333" fmla="*/ 2245574 w 3024845"/>
                  <a:gd name="connsiteY333" fmla="*/ 555577 h 1059043"/>
                  <a:gd name="connsiteX334" fmla="*/ 2245574 w 3024845"/>
                  <a:gd name="connsiteY334" fmla="*/ 631239 h 1059043"/>
                  <a:gd name="connsiteX335" fmla="*/ 2253681 w 3024845"/>
                  <a:gd name="connsiteY335" fmla="*/ 631239 h 1059043"/>
                  <a:gd name="connsiteX336" fmla="*/ 2255708 w 3024845"/>
                  <a:gd name="connsiteY336" fmla="*/ 624754 h 1059043"/>
                  <a:gd name="connsiteX337" fmla="*/ 2261788 w 3024845"/>
                  <a:gd name="connsiteY337" fmla="*/ 624754 h 1059043"/>
                  <a:gd name="connsiteX338" fmla="*/ 2263815 w 3024845"/>
                  <a:gd name="connsiteY338" fmla="*/ 633401 h 1059043"/>
                  <a:gd name="connsiteX339" fmla="*/ 2275975 w 3024845"/>
                  <a:gd name="connsiteY339" fmla="*/ 633401 h 1059043"/>
                  <a:gd name="connsiteX340" fmla="*/ 2275975 w 3024845"/>
                  <a:gd name="connsiteY340" fmla="*/ 626915 h 1059043"/>
                  <a:gd name="connsiteX341" fmla="*/ 2298268 w 3024845"/>
                  <a:gd name="connsiteY341" fmla="*/ 626915 h 1059043"/>
                  <a:gd name="connsiteX342" fmla="*/ 2298268 w 3024845"/>
                  <a:gd name="connsiteY342" fmla="*/ 633401 h 1059043"/>
                  <a:gd name="connsiteX343" fmla="*/ 2318535 w 3024845"/>
                  <a:gd name="connsiteY343" fmla="*/ 633401 h 1059043"/>
                  <a:gd name="connsiteX344" fmla="*/ 2318535 w 3024845"/>
                  <a:gd name="connsiteY344" fmla="*/ 678798 h 1059043"/>
                  <a:gd name="connsiteX345" fmla="*/ 2332722 w 3024845"/>
                  <a:gd name="connsiteY345" fmla="*/ 678798 h 1059043"/>
                  <a:gd name="connsiteX346" fmla="*/ 2332722 w 3024845"/>
                  <a:gd name="connsiteY346" fmla="*/ 665827 h 1059043"/>
                  <a:gd name="connsiteX347" fmla="*/ 2348936 w 3024845"/>
                  <a:gd name="connsiteY347" fmla="*/ 665827 h 1059043"/>
                  <a:gd name="connsiteX348" fmla="*/ 2348936 w 3024845"/>
                  <a:gd name="connsiteY348" fmla="*/ 486400 h 1059043"/>
                  <a:gd name="connsiteX349" fmla="*/ 2355016 w 3024845"/>
                  <a:gd name="connsiteY349" fmla="*/ 479914 h 1059043"/>
                  <a:gd name="connsiteX350" fmla="*/ 2427977 w 3024845"/>
                  <a:gd name="connsiteY350" fmla="*/ 479914 h 1059043"/>
                  <a:gd name="connsiteX351" fmla="*/ 2427977 w 3024845"/>
                  <a:gd name="connsiteY351" fmla="*/ 488562 h 1059043"/>
                  <a:gd name="connsiteX352" fmla="*/ 2438110 w 3024845"/>
                  <a:gd name="connsiteY352" fmla="*/ 488562 h 1059043"/>
                  <a:gd name="connsiteX353" fmla="*/ 2438110 w 3024845"/>
                  <a:gd name="connsiteY353" fmla="*/ 603136 h 1059043"/>
                  <a:gd name="connsiteX354" fmla="*/ 2460404 w 3024845"/>
                  <a:gd name="connsiteY354" fmla="*/ 603136 h 1059043"/>
                  <a:gd name="connsiteX355" fmla="*/ 2460404 w 3024845"/>
                  <a:gd name="connsiteY355" fmla="*/ 536121 h 1059043"/>
                  <a:gd name="connsiteX356" fmla="*/ 2486751 w 3024845"/>
                  <a:gd name="connsiteY356" fmla="*/ 536121 h 1059043"/>
                  <a:gd name="connsiteX357" fmla="*/ 2490804 w 3024845"/>
                  <a:gd name="connsiteY357" fmla="*/ 531797 h 1059043"/>
                  <a:gd name="connsiteX358" fmla="*/ 2498911 w 3024845"/>
                  <a:gd name="connsiteY358" fmla="*/ 531797 h 1059043"/>
                  <a:gd name="connsiteX359" fmla="*/ 2502964 w 3024845"/>
                  <a:gd name="connsiteY359" fmla="*/ 536121 h 1059043"/>
                  <a:gd name="connsiteX360" fmla="*/ 2525258 w 3024845"/>
                  <a:gd name="connsiteY360" fmla="*/ 536121 h 1059043"/>
                  <a:gd name="connsiteX361" fmla="*/ 2525258 w 3024845"/>
                  <a:gd name="connsiteY361" fmla="*/ 419385 h 1059043"/>
                  <a:gd name="connsiteX362" fmla="*/ 2582005 w 3024845"/>
                  <a:gd name="connsiteY362" fmla="*/ 408576 h 1059043"/>
                  <a:gd name="connsiteX363" fmla="*/ 2582005 w 3024845"/>
                  <a:gd name="connsiteY363" fmla="*/ 409657 h 1059043"/>
                  <a:gd name="connsiteX364" fmla="*/ 2582005 w 3024845"/>
                  <a:gd name="connsiteY364" fmla="*/ 417223 h 1059043"/>
                  <a:gd name="connsiteX365" fmla="*/ 2608352 w 3024845"/>
                  <a:gd name="connsiteY365" fmla="*/ 417223 h 1059043"/>
                  <a:gd name="connsiteX366" fmla="*/ 2608352 w 3024845"/>
                  <a:gd name="connsiteY366" fmla="*/ 672313 h 1059043"/>
                  <a:gd name="connsiteX367" fmla="*/ 2630646 w 3024845"/>
                  <a:gd name="connsiteY367" fmla="*/ 672313 h 1059043"/>
                  <a:gd name="connsiteX368" fmla="*/ 2630646 w 3024845"/>
                  <a:gd name="connsiteY368" fmla="*/ 667989 h 1059043"/>
                  <a:gd name="connsiteX369" fmla="*/ 2642806 w 3024845"/>
                  <a:gd name="connsiteY369" fmla="*/ 667989 h 1059043"/>
                  <a:gd name="connsiteX370" fmla="*/ 2642806 w 3024845"/>
                  <a:gd name="connsiteY370" fmla="*/ 672313 h 1059043"/>
                  <a:gd name="connsiteX371" fmla="*/ 2667126 w 3024845"/>
                  <a:gd name="connsiteY371" fmla="*/ 672313 h 1059043"/>
                  <a:gd name="connsiteX372" fmla="*/ 2667126 w 3024845"/>
                  <a:gd name="connsiteY372" fmla="*/ 659342 h 1059043"/>
                  <a:gd name="connsiteX373" fmla="*/ 2695500 w 3024845"/>
                  <a:gd name="connsiteY373" fmla="*/ 659342 h 1059043"/>
                  <a:gd name="connsiteX374" fmla="*/ 2707660 w 3024845"/>
                  <a:gd name="connsiteY374" fmla="*/ 655018 h 1059043"/>
                  <a:gd name="connsiteX375" fmla="*/ 2727927 w 3024845"/>
                  <a:gd name="connsiteY375" fmla="*/ 659342 h 1059043"/>
                  <a:gd name="connsiteX376" fmla="*/ 2727927 w 3024845"/>
                  <a:gd name="connsiteY376" fmla="*/ 642048 h 1059043"/>
                  <a:gd name="connsiteX377" fmla="*/ 2736034 w 3024845"/>
                  <a:gd name="connsiteY377" fmla="*/ 642048 h 1059043"/>
                  <a:gd name="connsiteX378" fmla="*/ 2736034 w 3024845"/>
                  <a:gd name="connsiteY378" fmla="*/ 629077 h 1059043"/>
                  <a:gd name="connsiteX379" fmla="*/ 2792781 w 3024845"/>
                  <a:gd name="connsiteY379" fmla="*/ 629077 h 1059043"/>
                  <a:gd name="connsiteX380" fmla="*/ 2792781 w 3024845"/>
                  <a:gd name="connsiteY380" fmla="*/ 598812 h 1059043"/>
                  <a:gd name="connsiteX381" fmla="*/ 2811021 w 3024845"/>
                  <a:gd name="connsiteY381" fmla="*/ 598812 h 1059043"/>
                  <a:gd name="connsiteX382" fmla="*/ 2811021 w 3024845"/>
                  <a:gd name="connsiteY382" fmla="*/ 592327 h 1059043"/>
                  <a:gd name="connsiteX383" fmla="*/ 2823181 w 3024845"/>
                  <a:gd name="connsiteY383" fmla="*/ 592327 h 1059043"/>
                  <a:gd name="connsiteX384" fmla="*/ 2823181 w 3024845"/>
                  <a:gd name="connsiteY384" fmla="*/ 598812 h 1059043"/>
                  <a:gd name="connsiteX385" fmla="*/ 2839395 w 3024845"/>
                  <a:gd name="connsiteY385" fmla="*/ 598812 h 1059043"/>
                  <a:gd name="connsiteX386" fmla="*/ 2839395 w 3024845"/>
                  <a:gd name="connsiteY386" fmla="*/ 648533 h 1059043"/>
                  <a:gd name="connsiteX387" fmla="*/ 2871822 w 3024845"/>
                  <a:gd name="connsiteY387" fmla="*/ 648533 h 1059043"/>
                  <a:gd name="connsiteX388" fmla="*/ 2871822 w 3024845"/>
                  <a:gd name="connsiteY388" fmla="*/ 622592 h 1059043"/>
                  <a:gd name="connsiteX389" fmla="*/ 2910329 w 3024845"/>
                  <a:gd name="connsiteY389" fmla="*/ 622592 h 1059043"/>
                  <a:gd name="connsiteX390" fmla="*/ 2910329 w 3024845"/>
                  <a:gd name="connsiteY390" fmla="*/ 592327 h 1059043"/>
                  <a:gd name="connsiteX391" fmla="*/ 2958970 w 3024845"/>
                  <a:gd name="connsiteY391" fmla="*/ 592327 h 1059043"/>
                  <a:gd name="connsiteX392" fmla="*/ 2958970 w 3024845"/>
                  <a:gd name="connsiteY392" fmla="*/ 703483 h 1059043"/>
                  <a:gd name="connsiteX393" fmla="*/ 2958970 w 3024845"/>
                  <a:gd name="connsiteY393" fmla="*/ 717262 h 1059043"/>
                  <a:gd name="connsiteX394" fmla="*/ 3024845 w 3024845"/>
                  <a:gd name="connsiteY394" fmla="*/ 717262 h 1059043"/>
                  <a:gd name="connsiteX395" fmla="*/ 3024845 w 3024845"/>
                  <a:gd name="connsiteY395" fmla="*/ 1059043 h 1059043"/>
                  <a:gd name="connsiteX396" fmla="*/ 2054 w 3024845"/>
                  <a:gd name="connsiteY396" fmla="*/ 1056710 h 1059043"/>
                  <a:gd name="connsiteX397" fmla="*/ 0 w 3024845"/>
                  <a:gd name="connsiteY397" fmla="*/ 622592 h 1059043"/>
                  <a:gd name="connsiteX398" fmla="*/ 20267 w 3024845"/>
                  <a:gd name="connsiteY398" fmla="*/ 622592 h 1059043"/>
                  <a:gd name="connsiteX399" fmla="*/ 20774 w 3024845"/>
                  <a:gd name="connsiteY399" fmla="*/ 621511 h 1059043"/>
                  <a:gd name="connsiteX400" fmla="*/ 24320 w 3024845"/>
                  <a:gd name="connsiteY400" fmla="*/ 613945 h 1059043"/>
                  <a:gd name="connsiteX401" fmla="*/ 26094 w 3024845"/>
                  <a:gd name="connsiteY401" fmla="*/ 614215 h 1059043"/>
                  <a:gd name="connsiteX402" fmla="*/ 38507 w 3024845"/>
                  <a:gd name="connsiteY402" fmla="*/ 616106 h 1059043"/>
                  <a:gd name="connsiteX403" fmla="*/ 39014 w 3024845"/>
                  <a:gd name="connsiteY403" fmla="*/ 617458 h 1059043"/>
                  <a:gd name="connsiteX404" fmla="*/ 42560 w 3024845"/>
                  <a:gd name="connsiteY404" fmla="*/ 626915 h 1059043"/>
                  <a:gd name="connsiteX405" fmla="*/ 68907 w 3024845"/>
                  <a:gd name="connsiteY405" fmla="*/ 629077 h 1059043"/>
                  <a:gd name="connsiteX406" fmla="*/ 68907 w 3024845"/>
                  <a:gd name="connsiteY406" fmla="*/ 505856 h 1059043"/>
                  <a:gd name="connsiteX407" fmla="*/ 70934 w 3024845"/>
                  <a:gd name="connsiteY407" fmla="*/ 505856 h 1059043"/>
                  <a:gd name="connsiteX408" fmla="*/ 85121 w 3024845"/>
                  <a:gd name="connsiteY408" fmla="*/ 505856 h 1059043"/>
                  <a:gd name="connsiteX409" fmla="*/ 85121 w 3024845"/>
                  <a:gd name="connsiteY409" fmla="*/ 369664 h 1059043"/>
                  <a:gd name="connsiteX410" fmla="*/ 86894 w 3024845"/>
                  <a:gd name="connsiteY410" fmla="*/ 369664 h 1059043"/>
                  <a:gd name="connsiteX411" fmla="*/ 99308 w 3024845"/>
                  <a:gd name="connsiteY411" fmla="*/ 369664 h 1059043"/>
                  <a:gd name="connsiteX412" fmla="*/ 99308 w 3024845"/>
                  <a:gd name="connsiteY412" fmla="*/ 255090 h 1059043"/>
                  <a:gd name="connsiteX413" fmla="*/ 103361 w 3024845"/>
                  <a:gd name="connsiteY413" fmla="*/ 226986 h 1059043"/>
                  <a:gd name="connsiteX414" fmla="*/ 105388 w 3024845"/>
                  <a:gd name="connsiteY414" fmla="*/ 226986 h 1059043"/>
                  <a:gd name="connsiteX415" fmla="*/ 119575 w 3024845"/>
                  <a:gd name="connsiteY415" fmla="*/ 226986 h 1059043"/>
                  <a:gd name="connsiteX0" fmla="*/ 119575 w 3024845"/>
                  <a:gd name="connsiteY0" fmla="*/ 226986 h 1059043"/>
                  <a:gd name="connsiteX1" fmla="*/ 200642 w 3024845"/>
                  <a:gd name="connsiteY1" fmla="*/ 224825 h 1059043"/>
                  <a:gd name="connsiteX2" fmla="*/ 202669 w 3024845"/>
                  <a:gd name="connsiteY2" fmla="*/ 224825 h 1059043"/>
                  <a:gd name="connsiteX3" fmla="*/ 216856 w 3024845"/>
                  <a:gd name="connsiteY3" fmla="*/ 224825 h 1059043"/>
                  <a:gd name="connsiteX4" fmla="*/ 216856 w 3024845"/>
                  <a:gd name="connsiteY4" fmla="*/ 248604 h 1059043"/>
                  <a:gd name="connsiteX5" fmla="*/ 217363 w 3024845"/>
                  <a:gd name="connsiteY5" fmla="*/ 249415 h 1059043"/>
                  <a:gd name="connsiteX6" fmla="*/ 220909 w 3024845"/>
                  <a:gd name="connsiteY6" fmla="*/ 255090 h 1059043"/>
                  <a:gd name="connsiteX7" fmla="*/ 220909 w 3024845"/>
                  <a:gd name="connsiteY7" fmla="*/ 369664 h 1059043"/>
                  <a:gd name="connsiteX8" fmla="*/ 223189 w 3024845"/>
                  <a:gd name="connsiteY8" fmla="*/ 369664 h 1059043"/>
                  <a:gd name="connsiteX9" fmla="*/ 239150 w 3024845"/>
                  <a:gd name="connsiteY9" fmla="*/ 369664 h 1059043"/>
                  <a:gd name="connsiteX10" fmla="*/ 239150 w 3024845"/>
                  <a:gd name="connsiteY10" fmla="*/ 510179 h 1059043"/>
                  <a:gd name="connsiteX11" fmla="*/ 240670 w 3024845"/>
                  <a:gd name="connsiteY11" fmla="*/ 509909 h 1059043"/>
                  <a:gd name="connsiteX12" fmla="*/ 251310 w 3024845"/>
                  <a:gd name="connsiteY12" fmla="*/ 508018 h 1059043"/>
                  <a:gd name="connsiteX13" fmla="*/ 249283 w 3024845"/>
                  <a:gd name="connsiteY13" fmla="*/ 596650 h 1059043"/>
                  <a:gd name="connsiteX14" fmla="*/ 250803 w 3024845"/>
                  <a:gd name="connsiteY14" fmla="*/ 596921 h 1059043"/>
                  <a:gd name="connsiteX15" fmla="*/ 261443 w 3024845"/>
                  <a:gd name="connsiteY15" fmla="*/ 598812 h 1059043"/>
                  <a:gd name="connsiteX16" fmla="*/ 261696 w 3024845"/>
                  <a:gd name="connsiteY16" fmla="*/ 599623 h 1059043"/>
                  <a:gd name="connsiteX17" fmla="*/ 263470 w 3024845"/>
                  <a:gd name="connsiteY17" fmla="*/ 605298 h 1059043"/>
                  <a:gd name="connsiteX18" fmla="*/ 264230 w 3024845"/>
                  <a:gd name="connsiteY18" fmla="*/ 602866 h 1059043"/>
                  <a:gd name="connsiteX19" fmla="*/ 269550 w 3024845"/>
                  <a:gd name="connsiteY19" fmla="*/ 585842 h 1059043"/>
                  <a:gd name="connsiteX20" fmla="*/ 271323 w 3024845"/>
                  <a:gd name="connsiteY20" fmla="*/ 585842 h 1059043"/>
                  <a:gd name="connsiteX21" fmla="*/ 283737 w 3024845"/>
                  <a:gd name="connsiteY21" fmla="*/ 585842 h 1059043"/>
                  <a:gd name="connsiteX22" fmla="*/ 283737 w 3024845"/>
                  <a:gd name="connsiteY22" fmla="*/ 618268 h 1059043"/>
                  <a:gd name="connsiteX23" fmla="*/ 284750 w 3024845"/>
                  <a:gd name="connsiteY23" fmla="*/ 618809 h 1059043"/>
                  <a:gd name="connsiteX24" fmla="*/ 291844 w 3024845"/>
                  <a:gd name="connsiteY24" fmla="*/ 622592 h 1059043"/>
                  <a:gd name="connsiteX25" fmla="*/ 291844 w 3024845"/>
                  <a:gd name="connsiteY25" fmla="*/ 623943 h 1059043"/>
                  <a:gd name="connsiteX26" fmla="*/ 291844 w 3024845"/>
                  <a:gd name="connsiteY26" fmla="*/ 633401 h 1059043"/>
                  <a:gd name="connsiteX27" fmla="*/ 336431 w 3024845"/>
                  <a:gd name="connsiteY27" fmla="*/ 633401 h 1059043"/>
                  <a:gd name="connsiteX28" fmla="*/ 336431 w 3024845"/>
                  <a:gd name="connsiteY28" fmla="*/ 634482 h 1059043"/>
                  <a:gd name="connsiteX29" fmla="*/ 336431 w 3024845"/>
                  <a:gd name="connsiteY29" fmla="*/ 642048 h 1059043"/>
                  <a:gd name="connsiteX30" fmla="*/ 338457 w 3024845"/>
                  <a:gd name="connsiteY30" fmla="*/ 642048 h 1059043"/>
                  <a:gd name="connsiteX31" fmla="*/ 352644 w 3024845"/>
                  <a:gd name="connsiteY31" fmla="*/ 642048 h 1059043"/>
                  <a:gd name="connsiteX32" fmla="*/ 352644 w 3024845"/>
                  <a:gd name="connsiteY32" fmla="*/ 611783 h 1059043"/>
                  <a:gd name="connsiteX33" fmla="*/ 397231 w 3024845"/>
                  <a:gd name="connsiteY33" fmla="*/ 611783 h 1059043"/>
                  <a:gd name="connsiteX34" fmla="*/ 397231 w 3024845"/>
                  <a:gd name="connsiteY34" fmla="*/ 610432 h 1059043"/>
                  <a:gd name="connsiteX35" fmla="*/ 397231 w 3024845"/>
                  <a:gd name="connsiteY35" fmla="*/ 600974 h 1059043"/>
                  <a:gd name="connsiteX36" fmla="*/ 398245 w 3024845"/>
                  <a:gd name="connsiteY36" fmla="*/ 600974 h 1059043"/>
                  <a:gd name="connsiteX37" fmla="*/ 405338 w 3024845"/>
                  <a:gd name="connsiteY37" fmla="*/ 600974 h 1059043"/>
                  <a:gd name="connsiteX38" fmla="*/ 405338 w 3024845"/>
                  <a:gd name="connsiteY38" fmla="*/ 599083 h 1059043"/>
                  <a:gd name="connsiteX39" fmla="*/ 405338 w 3024845"/>
                  <a:gd name="connsiteY39" fmla="*/ 585842 h 1059043"/>
                  <a:gd name="connsiteX40" fmla="*/ 406098 w 3024845"/>
                  <a:gd name="connsiteY40" fmla="*/ 585842 h 1059043"/>
                  <a:gd name="connsiteX41" fmla="*/ 411418 w 3024845"/>
                  <a:gd name="connsiteY41" fmla="*/ 585842 h 1059043"/>
                  <a:gd name="connsiteX42" fmla="*/ 411418 w 3024845"/>
                  <a:gd name="connsiteY42" fmla="*/ 584761 h 1059043"/>
                  <a:gd name="connsiteX43" fmla="*/ 411418 w 3024845"/>
                  <a:gd name="connsiteY43" fmla="*/ 577194 h 1059043"/>
                  <a:gd name="connsiteX44" fmla="*/ 413445 w 3024845"/>
                  <a:gd name="connsiteY44" fmla="*/ 577194 h 1059043"/>
                  <a:gd name="connsiteX45" fmla="*/ 427632 w 3024845"/>
                  <a:gd name="connsiteY45" fmla="*/ 577194 h 1059043"/>
                  <a:gd name="connsiteX46" fmla="*/ 427632 w 3024845"/>
                  <a:gd name="connsiteY46" fmla="*/ 578275 h 1059043"/>
                  <a:gd name="connsiteX47" fmla="*/ 427632 w 3024845"/>
                  <a:gd name="connsiteY47" fmla="*/ 585842 h 1059043"/>
                  <a:gd name="connsiteX48" fmla="*/ 449925 w 3024845"/>
                  <a:gd name="connsiteY48" fmla="*/ 585842 h 1059043"/>
                  <a:gd name="connsiteX49" fmla="*/ 449925 w 3024845"/>
                  <a:gd name="connsiteY49" fmla="*/ 583950 h 1059043"/>
                  <a:gd name="connsiteX50" fmla="*/ 449925 w 3024845"/>
                  <a:gd name="connsiteY50" fmla="*/ 570709 h 1059043"/>
                  <a:gd name="connsiteX51" fmla="*/ 451699 w 3024845"/>
                  <a:gd name="connsiteY51" fmla="*/ 570709 h 1059043"/>
                  <a:gd name="connsiteX52" fmla="*/ 464112 w 3024845"/>
                  <a:gd name="connsiteY52" fmla="*/ 570709 h 1059043"/>
                  <a:gd name="connsiteX53" fmla="*/ 464112 w 3024845"/>
                  <a:gd name="connsiteY53" fmla="*/ 594489 h 1059043"/>
                  <a:gd name="connsiteX54" fmla="*/ 465126 w 3024845"/>
                  <a:gd name="connsiteY54" fmla="*/ 594489 h 1059043"/>
                  <a:gd name="connsiteX55" fmla="*/ 472219 w 3024845"/>
                  <a:gd name="connsiteY55" fmla="*/ 594489 h 1059043"/>
                  <a:gd name="connsiteX56" fmla="*/ 472219 w 3024845"/>
                  <a:gd name="connsiteY56" fmla="*/ 593408 h 1059043"/>
                  <a:gd name="connsiteX57" fmla="*/ 472219 w 3024845"/>
                  <a:gd name="connsiteY57" fmla="*/ 585842 h 1059043"/>
                  <a:gd name="connsiteX58" fmla="*/ 473992 w 3024845"/>
                  <a:gd name="connsiteY58" fmla="*/ 585842 h 1059043"/>
                  <a:gd name="connsiteX59" fmla="*/ 486406 w 3024845"/>
                  <a:gd name="connsiteY59" fmla="*/ 585842 h 1059043"/>
                  <a:gd name="connsiteX60" fmla="*/ 486406 w 3024845"/>
                  <a:gd name="connsiteY60" fmla="*/ 611783 h 1059043"/>
                  <a:gd name="connsiteX61" fmla="*/ 488433 w 3024845"/>
                  <a:gd name="connsiteY61" fmla="*/ 611783 h 1059043"/>
                  <a:gd name="connsiteX62" fmla="*/ 502619 w 3024845"/>
                  <a:gd name="connsiteY62" fmla="*/ 611783 h 1059043"/>
                  <a:gd name="connsiteX63" fmla="*/ 502619 w 3024845"/>
                  <a:gd name="connsiteY63" fmla="*/ 613404 h 1059043"/>
                  <a:gd name="connsiteX64" fmla="*/ 502619 w 3024845"/>
                  <a:gd name="connsiteY64" fmla="*/ 624754 h 1059043"/>
                  <a:gd name="connsiteX65" fmla="*/ 503379 w 3024845"/>
                  <a:gd name="connsiteY65" fmla="*/ 624754 h 1059043"/>
                  <a:gd name="connsiteX66" fmla="*/ 508700 w 3024845"/>
                  <a:gd name="connsiteY66" fmla="*/ 624754 h 1059043"/>
                  <a:gd name="connsiteX67" fmla="*/ 508700 w 3024845"/>
                  <a:gd name="connsiteY67" fmla="*/ 623943 h 1059043"/>
                  <a:gd name="connsiteX68" fmla="*/ 508700 w 3024845"/>
                  <a:gd name="connsiteY68" fmla="*/ 618268 h 1059043"/>
                  <a:gd name="connsiteX69" fmla="*/ 539100 w 3024845"/>
                  <a:gd name="connsiteY69" fmla="*/ 618268 h 1059043"/>
                  <a:gd name="connsiteX70" fmla="*/ 539100 w 3024845"/>
                  <a:gd name="connsiteY70" fmla="*/ 642048 h 1059043"/>
                  <a:gd name="connsiteX71" fmla="*/ 540113 w 3024845"/>
                  <a:gd name="connsiteY71" fmla="*/ 642048 h 1059043"/>
                  <a:gd name="connsiteX72" fmla="*/ 547207 w 3024845"/>
                  <a:gd name="connsiteY72" fmla="*/ 642048 h 1059043"/>
                  <a:gd name="connsiteX73" fmla="*/ 547207 w 3024845"/>
                  <a:gd name="connsiteY73" fmla="*/ 643129 h 1059043"/>
                  <a:gd name="connsiteX74" fmla="*/ 547207 w 3024845"/>
                  <a:gd name="connsiteY74" fmla="*/ 650695 h 1059043"/>
                  <a:gd name="connsiteX75" fmla="*/ 547967 w 3024845"/>
                  <a:gd name="connsiteY75" fmla="*/ 650695 h 1059043"/>
                  <a:gd name="connsiteX76" fmla="*/ 553287 w 3024845"/>
                  <a:gd name="connsiteY76" fmla="*/ 650695 h 1059043"/>
                  <a:gd name="connsiteX77" fmla="*/ 553287 w 3024845"/>
                  <a:gd name="connsiteY77" fmla="*/ 648533 h 1059043"/>
                  <a:gd name="connsiteX78" fmla="*/ 553287 w 3024845"/>
                  <a:gd name="connsiteY78" fmla="*/ 633401 h 1059043"/>
                  <a:gd name="connsiteX79" fmla="*/ 554300 w 3024845"/>
                  <a:gd name="connsiteY79" fmla="*/ 633401 h 1059043"/>
                  <a:gd name="connsiteX80" fmla="*/ 561394 w 3024845"/>
                  <a:gd name="connsiteY80" fmla="*/ 633401 h 1059043"/>
                  <a:gd name="connsiteX81" fmla="*/ 561394 w 3024845"/>
                  <a:gd name="connsiteY81" fmla="*/ 634482 h 1059043"/>
                  <a:gd name="connsiteX82" fmla="*/ 561394 w 3024845"/>
                  <a:gd name="connsiteY82" fmla="*/ 642048 h 1059043"/>
                  <a:gd name="connsiteX83" fmla="*/ 566714 w 3024845"/>
                  <a:gd name="connsiteY83" fmla="*/ 640055 h 1059043"/>
                  <a:gd name="connsiteX84" fmla="*/ 567474 w 3024845"/>
                  <a:gd name="connsiteY84" fmla="*/ 639075 h 1059043"/>
                  <a:gd name="connsiteX85" fmla="*/ 567474 w 3024845"/>
                  <a:gd name="connsiteY85" fmla="*/ 633401 h 1059043"/>
                  <a:gd name="connsiteX86" fmla="*/ 605981 w 3024845"/>
                  <a:gd name="connsiteY86" fmla="*/ 633401 h 1059043"/>
                  <a:gd name="connsiteX87" fmla="*/ 605981 w 3024845"/>
                  <a:gd name="connsiteY87" fmla="*/ 657180 h 1059043"/>
                  <a:gd name="connsiteX88" fmla="*/ 608007 w 3024845"/>
                  <a:gd name="connsiteY88" fmla="*/ 657180 h 1059043"/>
                  <a:gd name="connsiteX89" fmla="*/ 622194 w 3024845"/>
                  <a:gd name="connsiteY89" fmla="*/ 657180 h 1059043"/>
                  <a:gd name="connsiteX90" fmla="*/ 622194 w 3024845"/>
                  <a:gd name="connsiteY90" fmla="*/ 658261 h 1059043"/>
                  <a:gd name="connsiteX91" fmla="*/ 622194 w 3024845"/>
                  <a:gd name="connsiteY91" fmla="*/ 665827 h 1059043"/>
                  <a:gd name="connsiteX92" fmla="*/ 623968 w 3024845"/>
                  <a:gd name="connsiteY92" fmla="*/ 665827 h 1059043"/>
                  <a:gd name="connsiteX93" fmla="*/ 636381 w 3024845"/>
                  <a:gd name="connsiteY93" fmla="*/ 665827 h 1059043"/>
                  <a:gd name="connsiteX94" fmla="*/ 636381 w 3024845"/>
                  <a:gd name="connsiteY94" fmla="*/ 642048 h 1059043"/>
                  <a:gd name="connsiteX95" fmla="*/ 637394 w 3024845"/>
                  <a:gd name="connsiteY95" fmla="*/ 642048 h 1059043"/>
                  <a:gd name="connsiteX96" fmla="*/ 644488 w 3024845"/>
                  <a:gd name="connsiteY96" fmla="*/ 642048 h 1059043"/>
                  <a:gd name="connsiteX97" fmla="*/ 644488 w 3024845"/>
                  <a:gd name="connsiteY97" fmla="*/ 609621 h 1059043"/>
                  <a:gd name="connsiteX98" fmla="*/ 645501 w 3024845"/>
                  <a:gd name="connsiteY98" fmla="*/ 609621 h 1059043"/>
                  <a:gd name="connsiteX99" fmla="*/ 652595 w 3024845"/>
                  <a:gd name="connsiteY99" fmla="*/ 609621 h 1059043"/>
                  <a:gd name="connsiteX100" fmla="*/ 652595 w 3024845"/>
                  <a:gd name="connsiteY100" fmla="*/ 607730 h 1059043"/>
                  <a:gd name="connsiteX101" fmla="*/ 652595 w 3024845"/>
                  <a:gd name="connsiteY101" fmla="*/ 594489 h 1059043"/>
                  <a:gd name="connsiteX102" fmla="*/ 651328 w 3024845"/>
                  <a:gd name="connsiteY102" fmla="*/ 592867 h 1059043"/>
                  <a:gd name="connsiteX103" fmla="*/ 656648 w 3024845"/>
                  <a:gd name="connsiteY103" fmla="*/ 581518 h 1059043"/>
                  <a:gd name="connsiteX104" fmla="*/ 664755 w 3024845"/>
                  <a:gd name="connsiteY104" fmla="*/ 609621 h 1059043"/>
                  <a:gd name="connsiteX105" fmla="*/ 665515 w 3024845"/>
                  <a:gd name="connsiteY105" fmla="*/ 609621 h 1059043"/>
                  <a:gd name="connsiteX106" fmla="*/ 670835 w 3024845"/>
                  <a:gd name="connsiteY106" fmla="*/ 609621 h 1059043"/>
                  <a:gd name="connsiteX107" fmla="*/ 670835 w 3024845"/>
                  <a:gd name="connsiteY107" fmla="*/ 503694 h 1059043"/>
                  <a:gd name="connsiteX108" fmla="*/ 672355 w 3024845"/>
                  <a:gd name="connsiteY108" fmla="*/ 503694 h 1059043"/>
                  <a:gd name="connsiteX109" fmla="*/ 682995 w 3024845"/>
                  <a:gd name="connsiteY109" fmla="*/ 503694 h 1059043"/>
                  <a:gd name="connsiteX110" fmla="*/ 682995 w 3024845"/>
                  <a:gd name="connsiteY110" fmla="*/ 456135 h 1059043"/>
                  <a:gd name="connsiteX111" fmla="*/ 709342 w 3024845"/>
                  <a:gd name="connsiteY111" fmla="*/ 456135 h 1059043"/>
                  <a:gd name="connsiteX112" fmla="*/ 709342 w 3024845"/>
                  <a:gd name="connsiteY112" fmla="*/ 434517 h 1059043"/>
                  <a:gd name="connsiteX113" fmla="*/ 743796 w 3024845"/>
                  <a:gd name="connsiteY113" fmla="*/ 434517 h 1059043"/>
                  <a:gd name="connsiteX114" fmla="*/ 743796 w 3024845"/>
                  <a:gd name="connsiteY114" fmla="*/ 436949 h 1059043"/>
                  <a:gd name="connsiteX115" fmla="*/ 743796 w 3024845"/>
                  <a:gd name="connsiteY115" fmla="*/ 453973 h 1059043"/>
                  <a:gd name="connsiteX116" fmla="*/ 746076 w 3024845"/>
                  <a:gd name="connsiteY116" fmla="*/ 453973 h 1059043"/>
                  <a:gd name="connsiteX117" fmla="*/ 762036 w 3024845"/>
                  <a:gd name="connsiteY117" fmla="*/ 453973 h 1059043"/>
                  <a:gd name="connsiteX118" fmla="*/ 762036 w 3024845"/>
                  <a:gd name="connsiteY118" fmla="*/ 501532 h 1059043"/>
                  <a:gd name="connsiteX119" fmla="*/ 763049 w 3024845"/>
                  <a:gd name="connsiteY119" fmla="*/ 501532 h 1059043"/>
                  <a:gd name="connsiteX120" fmla="*/ 770143 w 3024845"/>
                  <a:gd name="connsiteY120" fmla="*/ 501532 h 1059043"/>
                  <a:gd name="connsiteX121" fmla="*/ 784330 w 3024845"/>
                  <a:gd name="connsiteY121" fmla="*/ 505856 h 1059043"/>
                  <a:gd name="connsiteX122" fmla="*/ 784330 w 3024845"/>
                  <a:gd name="connsiteY122" fmla="*/ 544768 h 1059043"/>
                  <a:gd name="connsiteX123" fmla="*/ 785343 w 3024845"/>
                  <a:gd name="connsiteY123" fmla="*/ 544768 h 1059043"/>
                  <a:gd name="connsiteX124" fmla="*/ 792436 w 3024845"/>
                  <a:gd name="connsiteY124" fmla="*/ 544768 h 1059043"/>
                  <a:gd name="connsiteX125" fmla="*/ 792436 w 3024845"/>
                  <a:gd name="connsiteY125" fmla="*/ 546389 h 1059043"/>
                  <a:gd name="connsiteX126" fmla="*/ 792436 w 3024845"/>
                  <a:gd name="connsiteY126" fmla="*/ 557738 h 1059043"/>
                  <a:gd name="connsiteX127" fmla="*/ 794463 w 3024845"/>
                  <a:gd name="connsiteY127" fmla="*/ 557738 h 1059043"/>
                  <a:gd name="connsiteX128" fmla="*/ 808650 w 3024845"/>
                  <a:gd name="connsiteY128" fmla="*/ 557738 h 1059043"/>
                  <a:gd name="connsiteX129" fmla="*/ 814730 w 3024845"/>
                  <a:gd name="connsiteY129" fmla="*/ 564224 h 1059043"/>
                  <a:gd name="connsiteX130" fmla="*/ 814730 w 3024845"/>
                  <a:gd name="connsiteY130" fmla="*/ 585842 h 1059043"/>
                  <a:gd name="connsiteX131" fmla="*/ 817010 w 3024845"/>
                  <a:gd name="connsiteY131" fmla="*/ 585842 h 1059043"/>
                  <a:gd name="connsiteX132" fmla="*/ 832970 w 3024845"/>
                  <a:gd name="connsiteY132" fmla="*/ 585842 h 1059043"/>
                  <a:gd name="connsiteX133" fmla="*/ 832970 w 3024845"/>
                  <a:gd name="connsiteY133" fmla="*/ 586922 h 1059043"/>
                  <a:gd name="connsiteX134" fmla="*/ 832970 w 3024845"/>
                  <a:gd name="connsiteY134" fmla="*/ 594489 h 1059043"/>
                  <a:gd name="connsiteX135" fmla="*/ 834237 w 3024845"/>
                  <a:gd name="connsiteY135" fmla="*/ 594489 h 1059043"/>
                  <a:gd name="connsiteX136" fmla="*/ 843104 w 3024845"/>
                  <a:gd name="connsiteY136" fmla="*/ 594489 h 1059043"/>
                  <a:gd name="connsiteX137" fmla="*/ 843104 w 3024845"/>
                  <a:gd name="connsiteY137" fmla="*/ 596650 h 1059043"/>
                  <a:gd name="connsiteX138" fmla="*/ 843104 w 3024845"/>
                  <a:gd name="connsiteY138" fmla="*/ 611783 h 1059043"/>
                  <a:gd name="connsiteX139" fmla="*/ 847157 w 3024845"/>
                  <a:gd name="connsiteY139" fmla="*/ 609891 h 1059043"/>
                  <a:gd name="connsiteX140" fmla="*/ 847157 w 3024845"/>
                  <a:gd name="connsiteY140" fmla="*/ 596650 h 1059043"/>
                  <a:gd name="connsiteX141" fmla="*/ 848170 w 3024845"/>
                  <a:gd name="connsiteY141" fmla="*/ 596650 h 1059043"/>
                  <a:gd name="connsiteX142" fmla="*/ 855264 w 3024845"/>
                  <a:gd name="connsiteY142" fmla="*/ 596650 h 1059043"/>
                  <a:gd name="connsiteX143" fmla="*/ 855264 w 3024845"/>
                  <a:gd name="connsiteY143" fmla="*/ 598272 h 1059043"/>
                  <a:gd name="connsiteX144" fmla="*/ 855264 w 3024845"/>
                  <a:gd name="connsiteY144" fmla="*/ 609621 h 1059043"/>
                  <a:gd name="connsiteX145" fmla="*/ 856024 w 3024845"/>
                  <a:gd name="connsiteY145" fmla="*/ 609621 h 1059043"/>
                  <a:gd name="connsiteX146" fmla="*/ 861344 w 3024845"/>
                  <a:gd name="connsiteY146" fmla="*/ 609621 h 1059043"/>
                  <a:gd name="connsiteX147" fmla="*/ 909984 w 3024845"/>
                  <a:gd name="connsiteY147" fmla="*/ 605298 h 1059043"/>
                  <a:gd name="connsiteX148" fmla="*/ 909984 w 3024845"/>
                  <a:gd name="connsiteY148" fmla="*/ 606649 h 1059043"/>
                  <a:gd name="connsiteX149" fmla="*/ 909984 w 3024845"/>
                  <a:gd name="connsiteY149" fmla="*/ 616106 h 1059043"/>
                  <a:gd name="connsiteX150" fmla="*/ 910744 w 3024845"/>
                  <a:gd name="connsiteY150" fmla="*/ 616106 h 1059043"/>
                  <a:gd name="connsiteX151" fmla="*/ 916065 w 3024845"/>
                  <a:gd name="connsiteY151" fmla="*/ 616106 h 1059043"/>
                  <a:gd name="connsiteX152" fmla="*/ 916065 w 3024845"/>
                  <a:gd name="connsiteY152" fmla="*/ 618268 h 1059043"/>
                  <a:gd name="connsiteX153" fmla="*/ 916065 w 3024845"/>
                  <a:gd name="connsiteY153" fmla="*/ 633401 h 1059043"/>
                  <a:gd name="connsiteX154" fmla="*/ 918091 w 3024845"/>
                  <a:gd name="connsiteY154" fmla="*/ 632050 h 1059043"/>
                  <a:gd name="connsiteX155" fmla="*/ 932278 w 3024845"/>
                  <a:gd name="connsiteY155" fmla="*/ 622592 h 1059043"/>
                  <a:gd name="connsiteX156" fmla="*/ 938358 w 3024845"/>
                  <a:gd name="connsiteY156" fmla="*/ 581518 h 1059043"/>
                  <a:gd name="connsiteX157" fmla="*/ 939118 w 3024845"/>
                  <a:gd name="connsiteY157" fmla="*/ 581248 h 1059043"/>
                  <a:gd name="connsiteX158" fmla="*/ 944438 w 3024845"/>
                  <a:gd name="connsiteY158" fmla="*/ 579356 h 1059043"/>
                  <a:gd name="connsiteX159" fmla="*/ 946465 w 3024845"/>
                  <a:gd name="connsiteY159" fmla="*/ 510179 h 1059043"/>
                  <a:gd name="connsiteX160" fmla="*/ 948492 w 3024845"/>
                  <a:gd name="connsiteY160" fmla="*/ 579356 h 1059043"/>
                  <a:gd name="connsiteX161" fmla="*/ 949252 w 3024845"/>
                  <a:gd name="connsiteY161" fmla="*/ 579626 h 1059043"/>
                  <a:gd name="connsiteX162" fmla="*/ 954572 w 3024845"/>
                  <a:gd name="connsiteY162" fmla="*/ 581518 h 1059043"/>
                  <a:gd name="connsiteX163" fmla="*/ 954572 w 3024845"/>
                  <a:gd name="connsiteY163" fmla="*/ 495047 h 1059043"/>
                  <a:gd name="connsiteX164" fmla="*/ 958625 w 3024845"/>
                  <a:gd name="connsiteY164" fmla="*/ 462620 h 1059043"/>
                  <a:gd name="connsiteX165" fmla="*/ 997132 w 3024845"/>
                  <a:gd name="connsiteY165" fmla="*/ 462620 h 1059043"/>
                  <a:gd name="connsiteX166" fmla="*/ 997132 w 3024845"/>
                  <a:gd name="connsiteY166" fmla="*/ 495047 h 1059043"/>
                  <a:gd name="connsiteX167" fmla="*/ 997892 w 3024845"/>
                  <a:gd name="connsiteY167" fmla="*/ 495047 h 1059043"/>
                  <a:gd name="connsiteX168" fmla="*/ 1003212 w 3024845"/>
                  <a:gd name="connsiteY168" fmla="*/ 495047 h 1059043"/>
                  <a:gd name="connsiteX169" fmla="*/ 1003212 w 3024845"/>
                  <a:gd name="connsiteY169" fmla="*/ 412899 h 1059043"/>
                  <a:gd name="connsiteX170" fmla="*/ 1004986 w 3024845"/>
                  <a:gd name="connsiteY170" fmla="*/ 412899 h 1059043"/>
                  <a:gd name="connsiteX171" fmla="*/ 1017399 w 3024845"/>
                  <a:gd name="connsiteY171" fmla="*/ 412899 h 1059043"/>
                  <a:gd name="connsiteX172" fmla="*/ 1017399 w 3024845"/>
                  <a:gd name="connsiteY172" fmla="*/ 411008 h 1059043"/>
                  <a:gd name="connsiteX173" fmla="*/ 1017399 w 3024845"/>
                  <a:gd name="connsiteY173" fmla="*/ 397767 h 1059043"/>
                  <a:gd name="connsiteX174" fmla="*/ 1039693 w 3024845"/>
                  <a:gd name="connsiteY174" fmla="*/ 397767 h 1059043"/>
                  <a:gd name="connsiteX175" fmla="*/ 1039693 w 3024845"/>
                  <a:gd name="connsiteY175" fmla="*/ 396686 h 1059043"/>
                  <a:gd name="connsiteX176" fmla="*/ 1039693 w 3024845"/>
                  <a:gd name="connsiteY176" fmla="*/ 389120 h 1059043"/>
                  <a:gd name="connsiteX177" fmla="*/ 1041466 w 3024845"/>
                  <a:gd name="connsiteY177" fmla="*/ 389120 h 1059043"/>
                  <a:gd name="connsiteX178" fmla="*/ 1053880 w 3024845"/>
                  <a:gd name="connsiteY178" fmla="*/ 389120 h 1059043"/>
                  <a:gd name="connsiteX179" fmla="*/ 1053880 w 3024845"/>
                  <a:gd name="connsiteY179" fmla="*/ 390201 h 1059043"/>
                  <a:gd name="connsiteX180" fmla="*/ 1053880 w 3024845"/>
                  <a:gd name="connsiteY180" fmla="*/ 397767 h 1059043"/>
                  <a:gd name="connsiteX181" fmla="*/ 1054640 w 3024845"/>
                  <a:gd name="connsiteY181" fmla="*/ 397767 h 1059043"/>
                  <a:gd name="connsiteX182" fmla="*/ 1059960 w 3024845"/>
                  <a:gd name="connsiteY182" fmla="*/ 397767 h 1059043"/>
                  <a:gd name="connsiteX183" fmla="*/ 1070093 w 3024845"/>
                  <a:gd name="connsiteY183" fmla="*/ 393443 h 1059043"/>
                  <a:gd name="connsiteX184" fmla="*/ 1074146 w 3024845"/>
                  <a:gd name="connsiteY184" fmla="*/ 396686 h 1059043"/>
                  <a:gd name="connsiteX185" fmla="*/ 1074146 w 3024845"/>
                  <a:gd name="connsiteY185" fmla="*/ 389120 h 1059043"/>
                  <a:gd name="connsiteX186" fmla="*/ 1076426 w 3024845"/>
                  <a:gd name="connsiteY186" fmla="*/ 389120 h 1059043"/>
                  <a:gd name="connsiteX187" fmla="*/ 1092387 w 3024845"/>
                  <a:gd name="connsiteY187" fmla="*/ 389120 h 1059043"/>
                  <a:gd name="connsiteX188" fmla="*/ 1092387 w 3024845"/>
                  <a:gd name="connsiteY188" fmla="*/ 390201 h 1059043"/>
                  <a:gd name="connsiteX189" fmla="*/ 1092387 w 3024845"/>
                  <a:gd name="connsiteY189" fmla="*/ 397767 h 1059043"/>
                  <a:gd name="connsiteX190" fmla="*/ 1122787 w 3024845"/>
                  <a:gd name="connsiteY190" fmla="*/ 397767 h 1059043"/>
                  <a:gd name="connsiteX191" fmla="*/ 1122787 w 3024845"/>
                  <a:gd name="connsiteY191" fmla="*/ 399388 h 1059043"/>
                  <a:gd name="connsiteX192" fmla="*/ 1122787 w 3024845"/>
                  <a:gd name="connsiteY192" fmla="*/ 410738 h 1059043"/>
                  <a:gd name="connsiteX193" fmla="*/ 1149134 w 3024845"/>
                  <a:gd name="connsiteY193" fmla="*/ 410738 h 1059043"/>
                  <a:gd name="connsiteX194" fmla="*/ 1149134 w 3024845"/>
                  <a:gd name="connsiteY194" fmla="*/ 441002 h 1059043"/>
                  <a:gd name="connsiteX195" fmla="*/ 1149894 w 3024845"/>
                  <a:gd name="connsiteY195" fmla="*/ 441002 h 1059043"/>
                  <a:gd name="connsiteX196" fmla="*/ 1155214 w 3024845"/>
                  <a:gd name="connsiteY196" fmla="*/ 441002 h 1059043"/>
                  <a:gd name="connsiteX197" fmla="*/ 1155214 w 3024845"/>
                  <a:gd name="connsiteY197" fmla="*/ 442083 h 1059043"/>
                  <a:gd name="connsiteX198" fmla="*/ 1155214 w 3024845"/>
                  <a:gd name="connsiteY198" fmla="*/ 449650 h 1059043"/>
                  <a:gd name="connsiteX199" fmla="*/ 1159268 w 3024845"/>
                  <a:gd name="connsiteY199" fmla="*/ 479914 h 1059043"/>
                  <a:gd name="connsiteX200" fmla="*/ 1160028 w 3024845"/>
                  <a:gd name="connsiteY200" fmla="*/ 479914 h 1059043"/>
                  <a:gd name="connsiteX201" fmla="*/ 1165348 w 3024845"/>
                  <a:gd name="connsiteY201" fmla="*/ 479914 h 1059043"/>
                  <a:gd name="connsiteX202" fmla="*/ 1165348 w 3024845"/>
                  <a:gd name="connsiteY202" fmla="*/ 480725 h 1059043"/>
                  <a:gd name="connsiteX203" fmla="*/ 1165348 w 3024845"/>
                  <a:gd name="connsiteY203" fmla="*/ 486400 h 1059043"/>
                  <a:gd name="connsiteX204" fmla="*/ 1166361 w 3024845"/>
                  <a:gd name="connsiteY204" fmla="*/ 486400 h 1059043"/>
                  <a:gd name="connsiteX205" fmla="*/ 1173454 w 3024845"/>
                  <a:gd name="connsiteY205" fmla="*/ 486400 h 1059043"/>
                  <a:gd name="connsiteX206" fmla="*/ 1173454 w 3024845"/>
                  <a:gd name="connsiteY206" fmla="*/ 516665 h 1059043"/>
                  <a:gd name="connsiteX207" fmla="*/ 1175481 w 3024845"/>
                  <a:gd name="connsiteY207" fmla="*/ 516665 h 1059043"/>
                  <a:gd name="connsiteX208" fmla="*/ 1189668 w 3024845"/>
                  <a:gd name="connsiteY208" fmla="*/ 516665 h 1059043"/>
                  <a:gd name="connsiteX209" fmla="*/ 1189668 w 3024845"/>
                  <a:gd name="connsiteY209" fmla="*/ 540444 h 1059043"/>
                  <a:gd name="connsiteX210" fmla="*/ 1191695 w 3024845"/>
                  <a:gd name="connsiteY210" fmla="*/ 542065 h 1059043"/>
                  <a:gd name="connsiteX211" fmla="*/ 1191695 w 3024845"/>
                  <a:gd name="connsiteY211" fmla="*/ 553415 h 1059043"/>
                  <a:gd name="connsiteX212" fmla="*/ 1192455 w 3024845"/>
                  <a:gd name="connsiteY212" fmla="*/ 553415 h 1059043"/>
                  <a:gd name="connsiteX213" fmla="*/ 1197775 w 3024845"/>
                  <a:gd name="connsiteY213" fmla="*/ 553415 h 1059043"/>
                  <a:gd name="connsiteX214" fmla="*/ 1197775 w 3024845"/>
                  <a:gd name="connsiteY214" fmla="*/ 577194 h 1059043"/>
                  <a:gd name="connsiteX215" fmla="*/ 1199041 w 3024845"/>
                  <a:gd name="connsiteY215" fmla="*/ 577194 h 1059043"/>
                  <a:gd name="connsiteX216" fmla="*/ 1207908 w 3024845"/>
                  <a:gd name="connsiteY216" fmla="*/ 577194 h 1059043"/>
                  <a:gd name="connsiteX217" fmla="*/ 1209935 w 3024845"/>
                  <a:gd name="connsiteY217" fmla="*/ 581248 h 1059043"/>
                  <a:gd name="connsiteX218" fmla="*/ 1209935 w 3024845"/>
                  <a:gd name="connsiteY218" fmla="*/ 594489 h 1059043"/>
                  <a:gd name="connsiteX219" fmla="*/ 1211455 w 3024845"/>
                  <a:gd name="connsiteY219" fmla="*/ 592597 h 1059043"/>
                  <a:gd name="connsiteX220" fmla="*/ 1222095 w 3024845"/>
                  <a:gd name="connsiteY220" fmla="*/ 579356 h 1059043"/>
                  <a:gd name="connsiteX221" fmla="*/ 1250469 w 3024845"/>
                  <a:gd name="connsiteY221" fmla="*/ 579356 h 1059043"/>
                  <a:gd name="connsiteX222" fmla="*/ 1250469 w 3024845"/>
                  <a:gd name="connsiteY222" fmla="*/ 665827 h 1059043"/>
                  <a:gd name="connsiteX223" fmla="*/ 1251229 w 3024845"/>
                  <a:gd name="connsiteY223" fmla="*/ 665827 h 1059043"/>
                  <a:gd name="connsiteX224" fmla="*/ 1256549 w 3024845"/>
                  <a:gd name="connsiteY224" fmla="*/ 665827 h 1059043"/>
                  <a:gd name="connsiteX225" fmla="*/ 1257309 w 3024845"/>
                  <a:gd name="connsiteY225" fmla="*/ 664476 h 1059043"/>
                  <a:gd name="connsiteX226" fmla="*/ 1262629 w 3024845"/>
                  <a:gd name="connsiteY226" fmla="*/ 655018 h 1059043"/>
                  <a:gd name="connsiteX227" fmla="*/ 1262629 w 3024845"/>
                  <a:gd name="connsiteY227" fmla="*/ 656910 h 1059043"/>
                  <a:gd name="connsiteX228" fmla="*/ 1262629 w 3024845"/>
                  <a:gd name="connsiteY228" fmla="*/ 670151 h 1059043"/>
                  <a:gd name="connsiteX229" fmla="*/ 1266682 w 3024845"/>
                  <a:gd name="connsiteY229" fmla="*/ 624754 h 1059043"/>
                  <a:gd name="connsiteX230" fmla="*/ 1267442 w 3024845"/>
                  <a:gd name="connsiteY230" fmla="*/ 624754 h 1059043"/>
                  <a:gd name="connsiteX231" fmla="*/ 1272762 w 3024845"/>
                  <a:gd name="connsiteY231" fmla="*/ 624754 h 1059043"/>
                  <a:gd name="connsiteX232" fmla="*/ 1272762 w 3024845"/>
                  <a:gd name="connsiteY232" fmla="*/ 559900 h 1059043"/>
                  <a:gd name="connsiteX233" fmla="*/ 1273776 w 3024845"/>
                  <a:gd name="connsiteY233" fmla="*/ 559900 h 1059043"/>
                  <a:gd name="connsiteX234" fmla="*/ 1280869 w 3024845"/>
                  <a:gd name="connsiteY234" fmla="*/ 559900 h 1059043"/>
                  <a:gd name="connsiteX235" fmla="*/ 1293029 w 3024845"/>
                  <a:gd name="connsiteY235" fmla="*/ 516665 h 1059043"/>
                  <a:gd name="connsiteX236" fmla="*/ 1294296 w 3024845"/>
                  <a:gd name="connsiteY236" fmla="*/ 516665 h 1059043"/>
                  <a:gd name="connsiteX237" fmla="*/ 1303163 w 3024845"/>
                  <a:gd name="connsiteY237" fmla="*/ 516665 h 1059043"/>
                  <a:gd name="connsiteX238" fmla="*/ 1313296 w 3024845"/>
                  <a:gd name="connsiteY238" fmla="*/ 559900 h 1059043"/>
                  <a:gd name="connsiteX239" fmla="*/ 1314309 w 3024845"/>
                  <a:gd name="connsiteY239" fmla="*/ 559900 h 1059043"/>
                  <a:gd name="connsiteX240" fmla="*/ 1321403 w 3024845"/>
                  <a:gd name="connsiteY240" fmla="*/ 559900 h 1059043"/>
                  <a:gd name="connsiteX241" fmla="*/ 1321403 w 3024845"/>
                  <a:gd name="connsiteY241" fmla="*/ 598812 h 1059043"/>
                  <a:gd name="connsiteX242" fmla="*/ 1323176 w 3024845"/>
                  <a:gd name="connsiteY242" fmla="*/ 598812 h 1059043"/>
                  <a:gd name="connsiteX243" fmla="*/ 1335590 w 3024845"/>
                  <a:gd name="connsiteY243" fmla="*/ 598812 h 1059043"/>
                  <a:gd name="connsiteX244" fmla="*/ 1335590 w 3024845"/>
                  <a:gd name="connsiteY244" fmla="*/ 600974 h 1059043"/>
                  <a:gd name="connsiteX245" fmla="*/ 1335590 w 3024845"/>
                  <a:gd name="connsiteY245" fmla="*/ 616106 h 1059043"/>
                  <a:gd name="connsiteX246" fmla="*/ 1339643 w 3024845"/>
                  <a:gd name="connsiteY246" fmla="*/ 613945 h 1059043"/>
                  <a:gd name="connsiteX247" fmla="*/ 1339643 w 3024845"/>
                  <a:gd name="connsiteY247" fmla="*/ 598812 h 1059043"/>
                  <a:gd name="connsiteX248" fmla="*/ 1341163 w 3024845"/>
                  <a:gd name="connsiteY248" fmla="*/ 598812 h 1059043"/>
                  <a:gd name="connsiteX249" fmla="*/ 1351803 w 3024845"/>
                  <a:gd name="connsiteY249" fmla="*/ 598812 h 1059043"/>
                  <a:gd name="connsiteX250" fmla="*/ 1351803 w 3024845"/>
                  <a:gd name="connsiteY250" fmla="*/ 600433 h 1059043"/>
                  <a:gd name="connsiteX251" fmla="*/ 1351803 w 3024845"/>
                  <a:gd name="connsiteY251" fmla="*/ 611783 h 1059043"/>
                  <a:gd name="connsiteX252" fmla="*/ 1382204 w 3024845"/>
                  <a:gd name="connsiteY252" fmla="*/ 611783 h 1059043"/>
                  <a:gd name="connsiteX253" fmla="*/ 1382204 w 3024845"/>
                  <a:gd name="connsiteY253" fmla="*/ 575033 h 1059043"/>
                  <a:gd name="connsiteX254" fmla="*/ 1383470 w 3024845"/>
                  <a:gd name="connsiteY254" fmla="*/ 575033 h 1059043"/>
                  <a:gd name="connsiteX255" fmla="*/ 1392337 w 3024845"/>
                  <a:gd name="connsiteY255" fmla="*/ 575033 h 1059043"/>
                  <a:gd name="connsiteX256" fmla="*/ 1392337 w 3024845"/>
                  <a:gd name="connsiteY256" fmla="*/ 596650 h 1059043"/>
                  <a:gd name="connsiteX257" fmla="*/ 1394364 w 3024845"/>
                  <a:gd name="connsiteY257" fmla="*/ 564224 h 1059043"/>
                  <a:gd name="connsiteX258" fmla="*/ 1416657 w 3024845"/>
                  <a:gd name="connsiteY258" fmla="*/ 564224 h 1059043"/>
                  <a:gd name="connsiteX259" fmla="*/ 1416657 w 3024845"/>
                  <a:gd name="connsiteY259" fmla="*/ 562602 h 1059043"/>
                  <a:gd name="connsiteX260" fmla="*/ 1416657 w 3024845"/>
                  <a:gd name="connsiteY260" fmla="*/ 551253 h 1059043"/>
                  <a:gd name="connsiteX261" fmla="*/ 1417417 w 3024845"/>
                  <a:gd name="connsiteY261" fmla="*/ 551253 h 1059043"/>
                  <a:gd name="connsiteX262" fmla="*/ 1422737 w 3024845"/>
                  <a:gd name="connsiteY262" fmla="*/ 551253 h 1059043"/>
                  <a:gd name="connsiteX263" fmla="*/ 1422737 w 3024845"/>
                  <a:gd name="connsiteY263" fmla="*/ 549362 h 1059043"/>
                  <a:gd name="connsiteX264" fmla="*/ 1422737 w 3024845"/>
                  <a:gd name="connsiteY264" fmla="*/ 536121 h 1059043"/>
                  <a:gd name="connsiteX265" fmla="*/ 1426791 w 3024845"/>
                  <a:gd name="connsiteY265" fmla="*/ 542606 h 1059043"/>
                  <a:gd name="connsiteX266" fmla="*/ 1429071 w 3024845"/>
                  <a:gd name="connsiteY266" fmla="*/ 542606 h 1059043"/>
                  <a:gd name="connsiteX267" fmla="*/ 1445031 w 3024845"/>
                  <a:gd name="connsiteY267" fmla="*/ 542606 h 1059043"/>
                  <a:gd name="connsiteX268" fmla="*/ 1445031 w 3024845"/>
                  <a:gd name="connsiteY268" fmla="*/ 541795 h 1059043"/>
                  <a:gd name="connsiteX269" fmla="*/ 1445031 w 3024845"/>
                  <a:gd name="connsiteY269" fmla="*/ 536121 h 1059043"/>
                  <a:gd name="connsiteX270" fmla="*/ 1445791 w 3024845"/>
                  <a:gd name="connsiteY270" fmla="*/ 536121 h 1059043"/>
                  <a:gd name="connsiteX271" fmla="*/ 1451111 w 3024845"/>
                  <a:gd name="connsiteY271" fmla="*/ 536121 h 1059043"/>
                  <a:gd name="connsiteX272" fmla="*/ 1451111 w 3024845"/>
                  <a:gd name="connsiteY272" fmla="*/ 537472 h 1059043"/>
                  <a:gd name="connsiteX273" fmla="*/ 1451111 w 3024845"/>
                  <a:gd name="connsiteY273" fmla="*/ 546930 h 1059043"/>
                  <a:gd name="connsiteX274" fmla="*/ 1489618 w 3024845"/>
                  <a:gd name="connsiteY274" fmla="*/ 546930 h 1059043"/>
                  <a:gd name="connsiteX275" fmla="*/ 1489618 w 3024845"/>
                  <a:gd name="connsiteY275" fmla="*/ 685283 h 1059043"/>
                  <a:gd name="connsiteX276" fmla="*/ 1491138 w 3024845"/>
                  <a:gd name="connsiteY276" fmla="*/ 685283 h 1059043"/>
                  <a:gd name="connsiteX277" fmla="*/ 1501778 w 3024845"/>
                  <a:gd name="connsiteY277" fmla="*/ 685283 h 1059043"/>
                  <a:gd name="connsiteX278" fmla="*/ 1501778 w 3024845"/>
                  <a:gd name="connsiteY278" fmla="*/ 672313 h 1059043"/>
                  <a:gd name="connsiteX279" fmla="*/ 1505832 w 3024845"/>
                  <a:gd name="connsiteY279" fmla="*/ 672313 h 1059043"/>
                  <a:gd name="connsiteX280" fmla="*/ 1505832 w 3024845"/>
                  <a:gd name="connsiteY280" fmla="*/ 685283 h 1059043"/>
                  <a:gd name="connsiteX281" fmla="*/ 1536232 w 3024845"/>
                  <a:gd name="connsiteY281" fmla="*/ 685283 h 1059043"/>
                  <a:gd name="connsiteX282" fmla="*/ 1536232 w 3024845"/>
                  <a:gd name="connsiteY282" fmla="*/ 655018 h 1059043"/>
                  <a:gd name="connsiteX283" fmla="*/ 1548392 w 3024845"/>
                  <a:gd name="connsiteY283" fmla="*/ 655018 h 1059043"/>
                  <a:gd name="connsiteX284" fmla="*/ 1560552 w 3024845"/>
                  <a:gd name="connsiteY284" fmla="*/ 652857 h 1059043"/>
                  <a:gd name="connsiteX285" fmla="*/ 1564606 w 3024845"/>
                  <a:gd name="connsiteY285" fmla="*/ 655018 h 1059043"/>
                  <a:gd name="connsiteX286" fmla="*/ 1574739 w 3024845"/>
                  <a:gd name="connsiteY286" fmla="*/ 655018 h 1059043"/>
                  <a:gd name="connsiteX287" fmla="*/ 1574739 w 3024845"/>
                  <a:gd name="connsiteY287" fmla="*/ 685283 h 1059043"/>
                  <a:gd name="connsiteX288" fmla="*/ 1582846 w 3024845"/>
                  <a:gd name="connsiteY288" fmla="*/ 685283 h 1059043"/>
                  <a:gd name="connsiteX289" fmla="*/ 1582846 w 3024845"/>
                  <a:gd name="connsiteY289" fmla="*/ 702578 h 1059043"/>
                  <a:gd name="connsiteX290" fmla="*/ 1592182 w 3024845"/>
                  <a:gd name="connsiteY290" fmla="*/ 703483 h 1059043"/>
                  <a:gd name="connsiteX291" fmla="*/ 1605140 w 3024845"/>
                  <a:gd name="connsiteY291" fmla="*/ 703483 h 1059043"/>
                  <a:gd name="connsiteX292" fmla="*/ 1605140 w 3024845"/>
                  <a:gd name="connsiteY292" fmla="*/ 687445 h 1059043"/>
                  <a:gd name="connsiteX293" fmla="*/ 1673096 w 3024845"/>
                  <a:gd name="connsiteY293" fmla="*/ 687445 h 1059043"/>
                  <a:gd name="connsiteX294" fmla="*/ 1673096 w 3024845"/>
                  <a:gd name="connsiteY294" fmla="*/ 602192 h 1059043"/>
                  <a:gd name="connsiteX295" fmla="*/ 1745104 w 3024845"/>
                  <a:gd name="connsiteY295" fmla="*/ 602192 h 1059043"/>
                  <a:gd name="connsiteX296" fmla="*/ 1745104 w 3024845"/>
                  <a:gd name="connsiteY296" fmla="*/ 680960 h 1059043"/>
                  <a:gd name="connsiteX297" fmla="*/ 1747008 w 3024845"/>
                  <a:gd name="connsiteY297" fmla="*/ 680960 h 1059043"/>
                  <a:gd name="connsiteX298" fmla="*/ 1748250 w 3024845"/>
                  <a:gd name="connsiteY298" fmla="*/ 703483 h 1059043"/>
                  <a:gd name="connsiteX299" fmla="*/ 1757926 w 3024845"/>
                  <a:gd name="connsiteY299" fmla="*/ 703483 h 1059043"/>
                  <a:gd name="connsiteX300" fmla="*/ 1759168 w 3024845"/>
                  <a:gd name="connsiteY300" fmla="*/ 680960 h 1059043"/>
                  <a:gd name="connsiteX301" fmla="*/ 1765248 w 3024845"/>
                  <a:gd name="connsiteY301" fmla="*/ 680960 h 1059043"/>
                  <a:gd name="connsiteX302" fmla="*/ 1766490 w 3024845"/>
                  <a:gd name="connsiteY302" fmla="*/ 703483 h 1059043"/>
                  <a:gd name="connsiteX303" fmla="*/ 1817112 w 3024845"/>
                  <a:gd name="connsiteY303" fmla="*/ 703483 h 1059043"/>
                  <a:gd name="connsiteX304" fmla="*/ 1817112 w 3024845"/>
                  <a:gd name="connsiteY304" fmla="*/ 540455 h 1059043"/>
                  <a:gd name="connsiteX305" fmla="*/ 2014439 w 3024845"/>
                  <a:gd name="connsiteY305" fmla="*/ 540455 h 1059043"/>
                  <a:gd name="connsiteX306" fmla="*/ 2014439 w 3024845"/>
                  <a:gd name="connsiteY306" fmla="*/ 703483 h 1059043"/>
                  <a:gd name="connsiteX307" fmla="*/ 2033136 w 3024845"/>
                  <a:gd name="connsiteY307" fmla="*/ 703483 h 1059043"/>
                  <a:gd name="connsiteX308" fmla="*/ 2033136 w 3024845"/>
                  <a:gd name="connsiteY308" fmla="*/ 620790 h 1059043"/>
                  <a:gd name="connsiteX309" fmla="*/ 2128256 w 3024845"/>
                  <a:gd name="connsiteY309" fmla="*/ 620790 h 1059043"/>
                  <a:gd name="connsiteX310" fmla="*/ 2128026 w 3024845"/>
                  <a:gd name="connsiteY310" fmla="*/ 281031 h 1059043"/>
                  <a:gd name="connsiteX311" fmla="*/ 2121946 w 3024845"/>
                  <a:gd name="connsiteY311" fmla="*/ 276707 h 1059043"/>
                  <a:gd name="connsiteX312" fmla="*/ 2130053 w 3024845"/>
                  <a:gd name="connsiteY312" fmla="*/ 252928 h 1059043"/>
                  <a:gd name="connsiteX313" fmla="*/ 2130053 w 3024845"/>
                  <a:gd name="connsiteY313" fmla="*/ 235634 h 1059043"/>
                  <a:gd name="connsiteX314" fmla="*/ 2144240 w 3024845"/>
                  <a:gd name="connsiteY314" fmla="*/ 235634 h 1059043"/>
                  <a:gd name="connsiteX315" fmla="*/ 2144240 w 3024845"/>
                  <a:gd name="connsiteY315" fmla="*/ 214016 h 1059043"/>
                  <a:gd name="connsiteX316" fmla="*/ 2146266 w 3024845"/>
                  <a:gd name="connsiteY316" fmla="*/ 209692 h 1059043"/>
                  <a:gd name="connsiteX317" fmla="*/ 2146266 w 3024845"/>
                  <a:gd name="connsiteY317" fmla="*/ 131868 h 1059043"/>
                  <a:gd name="connsiteX318" fmla="*/ 2144240 w 3024845"/>
                  <a:gd name="connsiteY318" fmla="*/ 125383 h 1059043"/>
                  <a:gd name="connsiteX319" fmla="*/ 2150320 w 3024845"/>
                  <a:gd name="connsiteY319" fmla="*/ 118897 h 1059043"/>
                  <a:gd name="connsiteX320" fmla="*/ 2150320 w 3024845"/>
                  <a:gd name="connsiteY320" fmla="*/ 60529 h 1059043"/>
                  <a:gd name="connsiteX321" fmla="*/ 2152346 w 3024845"/>
                  <a:gd name="connsiteY321" fmla="*/ 56206 h 1059043"/>
                  <a:gd name="connsiteX322" fmla="*/ 2152346 w 3024845"/>
                  <a:gd name="connsiteY322" fmla="*/ 0 h 1059043"/>
                  <a:gd name="connsiteX323" fmla="*/ 2162480 w 3024845"/>
                  <a:gd name="connsiteY323" fmla="*/ 118897 h 1059043"/>
                  <a:gd name="connsiteX324" fmla="*/ 2168560 w 3024845"/>
                  <a:gd name="connsiteY324" fmla="*/ 125383 h 1059043"/>
                  <a:gd name="connsiteX325" fmla="*/ 2166533 w 3024845"/>
                  <a:gd name="connsiteY325" fmla="*/ 131868 h 1059043"/>
                  <a:gd name="connsiteX326" fmla="*/ 2166533 w 3024845"/>
                  <a:gd name="connsiteY326" fmla="*/ 209692 h 1059043"/>
                  <a:gd name="connsiteX327" fmla="*/ 2168560 w 3024845"/>
                  <a:gd name="connsiteY327" fmla="*/ 214016 h 1059043"/>
                  <a:gd name="connsiteX328" fmla="*/ 2168560 w 3024845"/>
                  <a:gd name="connsiteY328" fmla="*/ 235634 h 1059043"/>
                  <a:gd name="connsiteX329" fmla="*/ 2182747 w 3024845"/>
                  <a:gd name="connsiteY329" fmla="*/ 252928 h 1059043"/>
                  <a:gd name="connsiteX330" fmla="*/ 2190854 w 3024845"/>
                  <a:gd name="connsiteY330" fmla="*/ 276707 h 1059043"/>
                  <a:gd name="connsiteX331" fmla="*/ 2180720 w 3024845"/>
                  <a:gd name="connsiteY331" fmla="*/ 555577 h 1059043"/>
                  <a:gd name="connsiteX332" fmla="*/ 2245574 w 3024845"/>
                  <a:gd name="connsiteY332" fmla="*/ 555577 h 1059043"/>
                  <a:gd name="connsiteX333" fmla="*/ 2245574 w 3024845"/>
                  <a:gd name="connsiteY333" fmla="*/ 631239 h 1059043"/>
                  <a:gd name="connsiteX334" fmla="*/ 2253681 w 3024845"/>
                  <a:gd name="connsiteY334" fmla="*/ 631239 h 1059043"/>
                  <a:gd name="connsiteX335" fmla="*/ 2255708 w 3024845"/>
                  <a:gd name="connsiteY335" fmla="*/ 624754 h 1059043"/>
                  <a:gd name="connsiteX336" fmla="*/ 2261788 w 3024845"/>
                  <a:gd name="connsiteY336" fmla="*/ 624754 h 1059043"/>
                  <a:gd name="connsiteX337" fmla="*/ 2263815 w 3024845"/>
                  <a:gd name="connsiteY337" fmla="*/ 633401 h 1059043"/>
                  <a:gd name="connsiteX338" fmla="*/ 2275975 w 3024845"/>
                  <a:gd name="connsiteY338" fmla="*/ 633401 h 1059043"/>
                  <a:gd name="connsiteX339" fmla="*/ 2275975 w 3024845"/>
                  <a:gd name="connsiteY339" fmla="*/ 626915 h 1059043"/>
                  <a:gd name="connsiteX340" fmla="*/ 2298268 w 3024845"/>
                  <a:gd name="connsiteY340" fmla="*/ 626915 h 1059043"/>
                  <a:gd name="connsiteX341" fmla="*/ 2298268 w 3024845"/>
                  <a:gd name="connsiteY341" fmla="*/ 633401 h 1059043"/>
                  <a:gd name="connsiteX342" fmla="*/ 2318535 w 3024845"/>
                  <a:gd name="connsiteY342" fmla="*/ 633401 h 1059043"/>
                  <a:gd name="connsiteX343" fmla="*/ 2318535 w 3024845"/>
                  <a:gd name="connsiteY343" fmla="*/ 678798 h 1059043"/>
                  <a:gd name="connsiteX344" fmla="*/ 2332722 w 3024845"/>
                  <a:gd name="connsiteY344" fmla="*/ 678798 h 1059043"/>
                  <a:gd name="connsiteX345" fmla="*/ 2332722 w 3024845"/>
                  <a:gd name="connsiteY345" fmla="*/ 665827 h 1059043"/>
                  <a:gd name="connsiteX346" fmla="*/ 2348936 w 3024845"/>
                  <a:gd name="connsiteY346" fmla="*/ 665827 h 1059043"/>
                  <a:gd name="connsiteX347" fmla="*/ 2348936 w 3024845"/>
                  <a:gd name="connsiteY347" fmla="*/ 486400 h 1059043"/>
                  <a:gd name="connsiteX348" fmla="*/ 2355016 w 3024845"/>
                  <a:gd name="connsiteY348" fmla="*/ 479914 h 1059043"/>
                  <a:gd name="connsiteX349" fmla="*/ 2427977 w 3024845"/>
                  <a:gd name="connsiteY349" fmla="*/ 479914 h 1059043"/>
                  <a:gd name="connsiteX350" fmla="*/ 2427977 w 3024845"/>
                  <a:gd name="connsiteY350" fmla="*/ 488562 h 1059043"/>
                  <a:gd name="connsiteX351" fmla="*/ 2438110 w 3024845"/>
                  <a:gd name="connsiteY351" fmla="*/ 488562 h 1059043"/>
                  <a:gd name="connsiteX352" fmla="*/ 2438110 w 3024845"/>
                  <a:gd name="connsiteY352" fmla="*/ 603136 h 1059043"/>
                  <a:gd name="connsiteX353" fmla="*/ 2460404 w 3024845"/>
                  <a:gd name="connsiteY353" fmla="*/ 603136 h 1059043"/>
                  <a:gd name="connsiteX354" fmla="*/ 2460404 w 3024845"/>
                  <a:gd name="connsiteY354" fmla="*/ 536121 h 1059043"/>
                  <a:gd name="connsiteX355" fmla="*/ 2486751 w 3024845"/>
                  <a:gd name="connsiteY355" fmla="*/ 536121 h 1059043"/>
                  <a:gd name="connsiteX356" fmla="*/ 2490804 w 3024845"/>
                  <a:gd name="connsiteY356" fmla="*/ 531797 h 1059043"/>
                  <a:gd name="connsiteX357" fmla="*/ 2498911 w 3024845"/>
                  <a:gd name="connsiteY357" fmla="*/ 531797 h 1059043"/>
                  <a:gd name="connsiteX358" fmla="*/ 2502964 w 3024845"/>
                  <a:gd name="connsiteY358" fmla="*/ 536121 h 1059043"/>
                  <a:gd name="connsiteX359" fmla="*/ 2525258 w 3024845"/>
                  <a:gd name="connsiteY359" fmla="*/ 536121 h 1059043"/>
                  <a:gd name="connsiteX360" fmla="*/ 2525258 w 3024845"/>
                  <a:gd name="connsiteY360" fmla="*/ 419385 h 1059043"/>
                  <a:gd name="connsiteX361" fmla="*/ 2582005 w 3024845"/>
                  <a:gd name="connsiteY361" fmla="*/ 408576 h 1059043"/>
                  <a:gd name="connsiteX362" fmla="*/ 2582005 w 3024845"/>
                  <a:gd name="connsiteY362" fmla="*/ 409657 h 1059043"/>
                  <a:gd name="connsiteX363" fmla="*/ 2582005 w 3024845"/>
                  <a:gd name="connsiteY363" fmla="*/ 417223 h 1059043"/>
                  <a:gd name="connsiteX364" fmla="*/ 2608352 w 3024845"/>
                  <a:gd name="connsiteY364" fmla="*/ 417223 h 1059043"/>
                  <a:gd name="connsiteX365" fmla="*/ 2608352 w 3024845"/>
                  <a:gd name="connsiteY365" fmla="*/ 672313 h 1059043"/>
                  <a:gd name="connsiteX366" fmla="*/ 2630646 w 3024845"/>
                  <a:gd name="connsiteY366" fmla="*/ 672313 h 1059043"/>
                  <a:gd name="connsiteX367" fmla="*/ 2630646 w 3024845"/>
                  <a:gd name="connsiteY367" fmla="*/ 667989 h 1059043"/>
                  <a:gd name="connsiteX368" fmla="*/ 2642806 w 3024845"/>
                  <a:gd name="connsiteY368" fmla="*/ 667989 h 1059043"/>
                  <a:gd name="connsiteX369" fmla="*/ 2642806 w 3024845"/>
                  <a:gd name="connsiteY369" fmla="*/ 672313 h 1059043"/>
                  <a:gd name="connsiteX370" fmla="*/ 2667126 w 3024845"/>
                  <a:gd name="connsiteY370" fmla="*/ 672313 h 1059043"/>
                  <a:gd name="connsiteX371" fmla="*/ 2667126 w 3024845"/>
                  <a:gd name="connsiteY371" fmla="*/ 659342 h 1059043"/>
                  <a:gd name="connsiteX372" fmla="*/ 2695500 w 3024845"/>
                  <a:gd name="connsiteY372" fmla="*/ 659342 h 1059043"/>
                  <a:gd name="connsiteX373" fmla="*/ 2707660 w 3024845"/>
                  <a:gd name="connsiteY373" fmla="*/ 655018 h 1059043"/>
                  <a:gd name="connsiteX374" fmla="*/ 2727927 w 3024845"/>
                  <a:gd name="connsiteY374" fmla="*/ 659342 h 1059043"/>
                  <a:gd name="connsiteX375" fmla="*/ 2727927 w 3024845"/>
                  <a:gd name="connsiteY375" fmla="*/ 642048 h 1059043"/>
                  <a:gd name="connsiteX376" fmla="*/ 2736034 w 3024845"/>
                  <a:gd name="connsiteY376" fmla="*/ 642048 h 1059043"/>
                  <a:gd name="connsiteX377" fmla="*/ 2736034 w 3024845"/>
                  <a:gd name="connsiteY377" fmla="*/ 629077 h 1059043"/>
                  <a:gd name="connsiteX378" fmla="*/ 2792781 w 3024845"/>
                  <a:gd name="connsiteY378" fmla="*/ 629077 h 1059043"/>
                  <a:gd name="connsiteX379" fmla="*/ 2792781 w 3024845"/>
                  <a:gd name="connsiteY379" fmla="*/ 598812 h 1059043"/>
                  <a:gd name="connsiteX380" fmla="*/ 2811021 w 3024845"/>
                  <a:gd name="connsiteY380" fmla="*/ 598812 h 1059043"/>
                  <a:gd name="connsiteX381" fmla="*/ 2811021 w 3024845"/>
                  <a:gd name="connsiteY381" fmla="*/ 592327 h 1059043"/>
                  <a:gd name="connsiteX382" fmla="*/ 2823181 w 3024845"/>
                  <a:gd name="connsiteY382" fmla="*/ 592327 h 1059043"/>
                  <a:gd name="connsiteX383" fmla="*/ 2823181 w 3024845"/>
                  <a:gd name="connsiteY383" fmla="*/ 598812 h 1059043"/>
                  <a:gd name="connsiteX384" fmla="*/ 2839395 w 3024845"/>
                  <a:gd name="connsiteY384" fmla="*/ 598812 h 1059043"/>
                  <a:gd name="connsiteX385" fmla="*/ 2839395 w 3024845"/>
                  <a:gd name="connsiteY385" fmla="*/ 648533 h 1059043"/>
                  <a:gd name="connsiteX386" fmla="*/ 2871822 w 3024845"/>
                  <a:gd name="connsiteY386" fmla="*/ 648533 h 1059043"/>
                  <a:gd name="connsiteX387" fmla="*/ 2871822 w 3024845"/>
                  <a:gd name="connsiteY387" fmla="*/ 622592 h 1059043"/>
                  <a:gd name="connsiteX388" fmla="*/ 2910329 w 3024845"/>
                  <a:gd name="connsiteY388" fmla="*/ 622592 h 1059043"/>
                  <a:gd name="connsiteX389" fmla="*/ 2910329 w 3024845"/>
                  <a:gd name="connsiteY389" fmla="*/ 592327 h 1059043"/>
                  <a:gd name="connsiteX390" fmla="*/ 2958970 w 3024845"/>
                  <a:gd name="connsiteY390" fmla="*/ 592327 h 1059043"/>
                  <a:gd name="connsiteX391" fmla="*/ 2958970 w 3024845"/>
                  <a:gd name="connsiteY391" fmla="*/ 703483 h 1059043"/>
                  <a:gd name="connsiteX392" fmla="*/ 2958970 w 3024845"/>
                  <a:gd name="connsiteY392" fmla="*/ 717262 h 1059043"/>
                  <a:gd name="connsiteX393" fmla="*/ 3024845 w 3024845"/>
                  <a:gd name="connsiteY393" fmla="*/ 717262 h 1059043"/>
                  <a:gd name="connsiteX394" fmla="*/ 3024845 w 3024845"/>
                  <a:gd name="connsiteY394" fmla="*/ 1059043 h 1059043"/>
                  <a:gd name="connsiteX395" fmla="*/ 2054 w 3024845"/>
                  <a:gd name="connsiteY395" fmla="*/ 1056710 h 1059043"/>
                  <a:gd name="connsiteX396" fmla="*/ 0 w 3024845"/>
                  <a:gd name="connsiteY396" fmla="*/ 622592 h 1059043"/>
                  <a:gd name="connsiteX397" fmla="*/ 20267 w 3024845"/>
                  <a:gd name="connsiteY397" fmla="*/ 622592 h 1059043"/>
                  <a:gd name="connsiteX398" fmla="*/ 20774 w 3024845"/>
                  <a:gd name="connsiteY398" fmla="*/ 621511 h 1059043"/>
                  <a:gd name="connsiteX399" fmla="*/ 24320 w 3024845"/>
                  <a:gd name="connsiteY399" fmla="*/ 613945 h 1059043"/>
                  <a:gd name="connsiteX400" fmla="*/ 26094 w 3024845"/>
                  <a:gd name="connsiteY400" fmla="*/ 614215 h 1059043"/>
                  <a:gd name="connsiteX401" fmla="*/ 38507 w 3024845"/>
                  <a:gd name="connsiteY401" fmla="*/ 616106 h 1059043"/>
                  <a:gd name="connsiteX402" fmla="*/ 39014 w 3024845"/>
                  <a:gd name="connsiteY402" fmla="*/ 617458 h 1059043"/>
                  <a:gd name="connsiteX403" fmla="*/ 42560 w 3024845"/>
                  <a:gd name="connsiteY403" fmla="*/ 626915 h 1059043"/>
                  <a:gd name="connsiteX404" fmla="*/ 68907 w 3024845"/>
                  <a:gd name="connsiteY404" fmla="*/ 629077 h 1059043"/>
                  <a:gd name="connsiteX405" fmla="*/ 68907 w 3024845"/>
                  <a:gd name="connsiteY405" fmla="*/ 505856 h 1059043"/>
                  <a:gd name="connsiteX406" fmla="*/ 70934 w 3024845"/>
                  <a:gd name="connsiteY406" fmla="*/ 505856 h 1059043"/>
                  <a:gd name="connsiteX407" fmla="*/ 85121 w 3024845"/>
                  <a:gd name="connsiteY407" fmla="*/ 505856 h 1059043"/>
                  <a:gd name="connsiteX408" fmla="*/ 85121 w 3024845"/>
                  <a:gd name="connsiteY408" fmla="*/ 369664 h 1059043"/>
                  <a:gd name="connsiteX409" fmla="*/ 86894 w 3024845"/>
                  <a:gd name="connsiteY409" fmla="*/ 369664 h 1059043"/>
                  <a:gd name="connsiteX410" fmla="*/ 99308 w 3024845"/>
                  <a:gd name="connsiteY410" fmla="*/ 369664 h 1059043"/>
                  <a:gd name="connsiteX411" fmla="*/ 99308 w 3024845"/>
                  <a:gd name="connsiteY411" fmla="*/ 255090 h 1059043"/>
                  <a:gd name="connsiteX412" fmla="*/ 103361 w 3024845"/>
                  <a:gd name="connsiteY412" fmla="*/ 226986 h 1059043"/>
                  <a:gd name="connsiteX413" fmla="*/ 105388 w 3024845"/>
                  <a:gd name="connsiteY413" fmla="*/ 226986 h 1059043"/>
                  <a:gd name="connsiteX414" fmla="*/ 119575 w 3024845"/>
                  <a:gd name="connsiteY414" fmla="*/ 226986 h 1059043"/>
                  <a:gd name="connsiteX0" fmla="*/ 119575 w 3024845"/>
                  <a:gd name="connsiteY0" fmla="*/ 226986 h 1059043"/>
                  <a:gd name="connsiteX1" fmla="*/ 200642 w 3024845"/>
                  <a:gd name="connsiteY1" fmla="*/ 224825 h 1059043"/>
                  <a:gd name="connsiteX2" fmla="*/ 202669 w 3024845"/>
                  <a:gd name="connsiteY2" fmla="*/ 224825 h 1059043"/>
                  <a:gd name="connsiteX3" fmla="*/ 216856 w 3024845"/>
                  <a:gd name="connsiteY3" fmla="*/ 224825 h 1059043"/>
                  <a:gd name="connsiteX4" fmla="*/ 216856 w 3024845"/>
                  <a:gd name="connsiteY4" fmla="*/ 248604 h 1059043"/>
                  <a:gd name="connsiteX5" fmla="*/ 217363 w 3024845"/>
                  <a:gd name="connsiteY5" fmla="*/ 249415 h 1059043"/>
                  <a:gd name="connsiteX6" fmla="*/ 220909 w 3024845"/>
                  <a:gd name="connsiteY6" fmla="*/ 255090 h 1059043"/>
                  <a:gd name="connsiteX7" fmla="*/ 220909 w 3024845"/>
                  <a:gd name="connsiteY7" fmla="*/ 369664 h 1059043"/>
                  <a:gd name="connsiteX8" fmla="*/ 223189 w 3024845"/>
                  <a:gd name="connsiteY8" fmla="*/ 369664 h 1059043"/>
                  <a:gd name="connsiteX9" fmla="*/ 239150 w 3024845"/>
                  <a:gd name="connsiteY9" fmla="*/ 369664 h 1059043"/>
                  <a:gd name="connsiteX10" fmla="*/ 239150 w 3024845"/>
                  <a:gd name="connsiteY10" fmla="*/ 510179 h 1059043"/>
                  <a:gd name="connsiteX11" fmla="*/ 240670 w 3024845"/>
                  <a:gd name="connsiteY11" fmla="*/ 509909 h 1059043"/>
                  <a:gd name="connsiteX12" fmla="*/ 251310 w 3024845"/>
                  <a:gd name="connsiteY12" fmla="*/ 508018 h 1059043"/>
                  <a:gd name="connsiteX13" fmla="*/ 249283 w 3024845"/>
                  <a:gd name="connsiteY13" fmla="*/ 596650 h 1059043"/>
                  <a:gd name="connsiteX14" fmla="*/ 250803 w 3024845"/>
                  <a:gd name="connsiteY14" fmla="*/ 596921 h 1059043"/>
                  <a:gd name="connsiteX15" fmla="*/ 261443 w 3024845"/>
                  <a:gd name="connsiteY15" fmla="*/ 598812 h 1059043"/>
                  <a:gd name="connsiteX16" fmla="*/ 261696 w 3024845"/>
                  <a:gd name="connsiteY16" fmla="*/ 599623 h 1059043"/>
                  <a:gd name="connsiteX17" fmla="*/ 263470 w 3024845"/>
                  <a:gd name="connsiteY17" fmla="*/ 605298 h 1059043"/>
                  <a:gd name="connsiteX18" fmla="*/ 264230 w 3024845"/>
                  <a:gd name="connsiteY18" fmla="*/ 602866 h 1059043"/>
                  <a:gd name="connsiteX19" fmla="*/ 269550 w 3024845"/>
                  <a:gd name="connsiteY19" fmla="*/ 585842 h 1059043"/>
                  <a:gd name="connsiteX20" fmla="*/ 271323 w 3024845"/>
                  <a:gd name="connsiteY20" fmla="*/ 585842 h 1059043"/>
                  <a:gd name="connsiteX21" fmla="*/ 283737 w 3024845"/>
                  <a:gd name="connsiteY21" fmla="*/ 585842 h 1059043"/>
                  <a:gd name="connsiteX22" fmla="*/ 283737 w 3024845"/>
                  <a:gd name="connsiteY22" fmla="*/ 618268 h 1059043"/>
                  <a:gd name="connsiteX23" fmla="*/ 284750 w 3024845"/>
                  <a:gd name="connsiteY23" fmla="*/ 618809 h 1059043"/>
                  <a:gd name="connsiteX24" fmla="*/ 291844 w 3024845"/>
                  <a:gd name="connsiteY24" fmla="*/ 622592 h 1059043"/>
                  <a:gd name="connsiteX25" fmla="*/ 291844 w 3024845"/>
                  <a:gd name="connsiteY25" fmla="*/ 623943 h 1059043"/>
                  <a:gd name="connsiteX26" fmla="*/ 291844 w 3024845"/>
                  <a:gd name="connsiteY26" fmla="*/ 633401 h 1059043"/>
                  <a:gd name="connsiteX27" fmla="*/ 336431 w 3024845"/>
                  <a:gd name="connsiteY27" fmla="*/ 633401 h 1059043"/>
                  <a:gd name="connsiteX28" fmla="*/ 336431 w 3024845"/>
                  <a:gd name="connsiteY28" fmla="*/ 634482 h 1059043"/>
                  <a:gd name="connsiteX29" fmla="*/ 336431 w 3024845"/>
                  <a:gd name="connsiteY29" fmla="*/ 642048 h 1059043"/>
                  <a:gd name="connsiteX30" fmla="*/ 338457 w 3024845"/>
                  <a:gd name="connsiteY30" fmla="*/ 642048 h 1059043"/>
                  <a:gd name="connsiteX31" fmla="*/ 352644 w 3024845"/>
                  <a:gd name="connsiteY31" fmla="*/ 642048 h 1059043"/>
                  <a:gd name="connsiteX32" fmla="*/ 352644 w 3024845"/>
                  <a:gd name="connsiteY32" fmla="*/ 611783 h 1059043"/>
                  <a:gd name="connsiteX33" fmla="*/ 397231 w 3024845"/>
                  <a:gd name="connsiteY33" fmla="*/ 611783 h 1059043"/>
                  <a:gd name="connsiteX34" fmla="*/ 397231 w 3024845"/>
                  <a:gd name="connsiteY34" fmla="*/ 610432 h 1059043"/>
                  <a:gd name="connsiteX35" fmla="*/ 397231 w 3024845"/>
                  <a:gd name="connsiteY35" fmla="*/ 600974 h 1059043"/>
                  <a:gd name="connsiteX36" fmla="*/ 398245 w 3024845"/>
                  <a:gd name="connsiteY36" fmla="*/ 600974 h 1059043"/>
                  <a:gd name="connsiteX37" fmla="*/ 405338 w 3024845"/>
                  <a:gd name="connsiteY37" fmla="*/ 600974 h 1059043"/>
                  <a:gd name="connsiteX38" fmla="*/ 405338 w 3024845"/>
                  <a:gd name="connsiteY38" fmla="*/ 599083 h 1059043"/>
                  <a:gd name="connsiteX39" fmla="*/ 405338 w 3024845"/>
                  <a:gd name="connsiteY39" fmla="*/ 585842 h 1059043"/>
                  <a:gd name="connsiteX40" fmla="*/ 406098 w 3024845"/>
                  <a:gd name="connsiteY40" fmla="*/ 585842 h 1059043"/>
                  <a:gd name="connsiteX41" fmla="*/ 411418 w 3024845"/>
                  <a:gd name="connsiteY41" fmla="*/ 585842 h 1059043"/>
                  <a:gd name="connsiteX42" fmla="*/ 411418 w 3024845"/>
                  <a:gd name="connsiteY42" fmla="*/ 584761 h 1059043"/>
                  <a:gd name="connsiteX43" fmla="*/ 411418 w 3024845"/>
                  <a:gd name="connsiteY43" fmla="*/ 577194 h 1059043"/>
                  <a:gd name="connsiteX44" fmla="*/ 413445 w 3024845"/>
                  <a:gd name="connsiteY44" fmla="*/ 577194 h 1059043"/>
                  <a:gd name="connsiteX45" fmla="*/ 427632 w 3024845"/>
                  <a:gd name="connsiteY45" fmla="*/ 577194 h 1059043"/>
                  <a:gd name="connsiteX46" fmla="*/ 427632 w 3024845"/>
                  <a:gd name="connsiteY46" fmla="*/ 578275 h 1059043"/>
                  <a:gd name="connsiteX47" fmla="*/ 427632 w 3024845"/>
                  <a:gd name="connsiteY47" fmla="*/ 585842 h 1059043"/>
                  <a:gd name="connsiteX48" fmla="*/ 449925 w 3024845"/>
                  <a:gd name="connsiteY48" fmla="*/ 585842 h 1059043"/>
                  <a:gd name="connsiteX49" fmla="*/ 449925 w 3024845"/>
                  <a:gd name="connsiteY49" fmla="*/ 583950 h 1059043"/>
                  <a:gd name="connsiteX50" fmla="*/ 449925 w 3024845"/>
                  <a:gd name="connsiteY50" fmla="*/ 570709 h 1059043"/>
                  <a:gd name="connsiteX51" fmla="*/ 451699 w 3024845"/>
                  <a:gd name="connsiteY51" fmla="*/ 570709 h 1059043"/>
                  <a:gd name="connsiteX52" fmla="*/ 464112 w 3024845"/>
                  <a:gd name="connsiteY52" fmla="*/ 570709 h 1059043"/>
                  <a:gd name="connsiteX53" fmla="*/ 464112 w 3024845"/>
                  <a:gd name="connsiteY53" fmla="*/ 594489 h 1059043"/>
                  <a:gd name="connsiteX54" fmla="*/ 465126 w 3024845"/>
                  <a:gd name="connsiteY54" fmla="*/ 594489 h 1059043"/>
                  <a:gd name="connsiteX55" fmla="*/ 472219 w 3024845"/>
                  <a:gd name="connsiteY55" fmla="*/ 594489 h 1059043"/>
                  <a:gd name="connsiteX56" fmla="*/ 472219 w 3024845"/>
                  <a:gd name="connsiteY56" fmla="*/ 593408 h 1059043"/>
                  <a:gd name="connsiteX57" fmla="*/ 472219 w 3024845"/>
                  <a:gd name="connsiteY57" fmla="*/ 585842 h 1059043"/>
                  <a:gd name="connsiteX58" fmla="*/ 473992 w 3024845"/>
                  <a:gd name="connsiteY58" fmla="*/ 585842 h 1059043"/>
                  <a:gd name="connsiteX59" fmla="*/ 486406 w 3024845"/>
                  <a:gd name="connsiteY59" fmla="*/ 585842 h 1059043"/>
                  <a:gd name="connsiteX60" fmla="*/ 486406 w 3024845"/>
                  <a:gd name="connsiteY60" fmla="*/ 611783 h 1059043"/>
                  <a:gd name="connsiteX61" fmla="*/ 488433 w 3024845"/>
                  <a:gd name="connsiteY61" fmla="*/ 611783 h 1059043"/>
                  <a:gd name="connsiteX62" fmla="*/ 502619 w 3024845"/>
                  <a:gd name="connsiteY62" fmla="*/ 611783 h 1059043"/>
                  <a:gd name="connsiteX63" fmla="*/ 502619 w 3024845"/>
                  <a:gd name="connsiteY63" fmla="*/ 613404 h 1059043"/>
                  <a:gd name="connsiteX64" fmla="*/ 502619 w 3024845"/>
                  <a:gd name="connsiteY64" fmla="*/ 624754 h 1059043"/>
                  <a:gd name="connsiteX65" fmla="*/ 503379 w 3024845"/>
                  <a:gd name="connsiteY65" fmla="*/ 624754 h 1059043"/>
                  <a:gd name="connsiteX66" fmla="*/ 508700 w 3024845"/>
                  <a:gd name="connsiteY66" fmla="*/ 624754 h 1059043"/>
                  <a:gd name="connsiteX67" fmla="*/ 508700 w 3024845"/>
                  <a:gd name="connsiteY67" fmla="*/ 623943 h 1059043"/>
                  <a:gd name="connsiteX68" fmla="*/ 508700 w 3024845"/>
                  <a:gd name="connsiteY68" fmla="*/ 618268 h 1059043"/>
                  <a:gd name="connsiteX69" fmla="*/ 539100 w 3024845"/>
                  <a:gd name="connsiteY69" fmla="*/ 618268 h 1059043"/>
                  <a:gd name="connsiteX70" fmla="*/ 539100 w 3024845"/>
                  <a:gd name="connsiteY70" fmla="*/ 642048 h 1059043"/>
                  <a:gd name="connsiteX71" fmla="*/ 540113 w 3024845"/>
                  <a:gd name="connsiteY71" fmla="*/ 642048 h 1059043"/>
                  <a:gd name="connsiteX72" fmla="*/ 547207 w 3024845"/>
                  <a:gd name="connsiteY72" fmla="*/ 642048 h 1059043"/>
                  <a:gd name="connsiteX73" fmla="*/ 547207 w 3024845"/>
                  <a:gd name="connsiteY73" fmla="*/ 643129 h 1059043"/>
                  <a:gd name="connsiteX74" fmla="*/ 547207 w 3024845"/>
                  <a:gd name="connsiteY74" fmla="*/ 650695 h 1059043"/>
                  <a:gd name="connsiteX75" fmla="*/ 547967 w 3024845"/>
                  <a:gd name="connsiteY75" fmla="*/ 650695 h 1059043"/>
                  <a:gd name="connsiteX76" fmla="*/ 553287 w 3024845"/>
                  <a:gd name="connsiteY76" fmla="*/ 650695 h 1059043"/>
                  <a:gd name="connsiteX77" fmla="*/ 553287 w 3024845"/>
                  <a:gd name="connsiteY77" fmla="*/ 648533 h 1059043"/>
                  <a:gd name="connsiteX78" fmla="*/ 553287 w 3024845"/>
                  <a:gd name="connsiteY78" fmla="*/ 633401 h 1059043"/>
                  <a:gd name="connsiteX79" fmla="*/ 554300 w 3024845"/>
                  <a:gd name="connsiteY79" fmla="*/ 633401 h 1059043"/>
                  <a:gd name="connsiteX80" fmla="*/ 561394 w 3024845"/>
                  <a:gd name="connsiteY80" fmla="*/ 633401 h 1059043"/>
                  <a:gd name="connsiteX81" fmla="*/ 561394 w 3024845"/>
                  <a:gd name="connsiteY81" fmla="*/ 634482 h 1059043"/>
                  <a:gd name="connsiteX82" fmla="*/ 561394 w 3024845"/>
                  <a:gd name="connsiteY82" fmla="*/ 642048 h 1059043"/>
                  <a:gd name="connsiteX83" fmla="*/ 566714 w 3024845"/>
                  <a:gd name="connsiteY83" fmla="*/ 640055 h 1059043"/>
                  <a:gd name="connsiteX84" fmla="*/ 567474 w 3024845"/>
                  <a:gd name="connsiteY84" fmla="*/ 639075 h 1059043"/>
                  <a:gd name="connsiteX85" fmla="*/ 567474 w 3024845"/>
                  <a:gd name="connsiteY85" fmla="*/ 633401 h 1059043"/>
                  <a:gd name="connsiteX86" fmla="*/ 605981 w 3024845"/>
                  <a:gd name="connsiteY86" fmla="*/ 633401 h 1059043"/>
                  <a:gd name="connsiteX87" fmla="*/ 605981 w 3024845"/>
                  <a:gd name="connsiteY87" fmla="*/ 657180 h 1059043"/>
                  <a:gd name="connsiteX88" fmla="*/ 608007 w 3024845"/>
                  <a:gd name="connsiteY88" fmla="*/ 657180 h 1059043"/>
                  <a:gd name="connsiteX89" fmla="*/ 622194 w 3024845"/>
                  <a:gd name="connsiteY89" fmla="*/ 657180 h 1059043"/>
                  <a:gd name="connsiteX90" fmla="*/ 622194 w 3024845"/>
                  <a:gd name="connsiteY90" fmla="*/ 658261 h 1059043"/>
                  <a:gd name="connsiteX91" fmla="*/ 622194 w 3024845"/>
                  <a:gd name="connsiteY91" fmla="*/ 665827 h 1059043"/>
                  <a:gd name="connsiteX92" fmla="*/ 623968 w 3024845"/>
                  <a:gd name="connsiteY92" fmla="*/ 665827 h 1059043"/>
                  <a:gd name="connsiteX93" fmla="*/ 636381 w 3024845"/>
                  <a:gd name="connsiteY93" fmla="*/ 665827 h 1059043"/>
                  <a:gd name="connsiteX94" fmla="*/ 636381 w 3024845"/>
                  <a:gd name="connsiteY94" fmla="*/ 642048 h 1059043"/>
                  <a:gd name="connsiteX95" fmla="*/ 637394 w 3024845"/>
                  <a:gd name="connsiteY95" fmla="*/ 642048 h 1059043"/>
                  <a:gd name="connsiteX96" fmla="*/ 644488 w 3024845"/>
                  <a:gd name="connsiteY96" fmla="*/ 642048 h 1059043"/>
                  <a:gd name="connsiteX97" fmla="*/ 644488 w 3024845"/>
                  <a:gd name="connsiteY97" fmla="*/ 609621 h 1059043"/>
                  <a:gd name="connsiteX98" fmla="*/ 645501 w 3024845"/>
                  <a:gd name="connsiteY98" fmla="*/ 609621 h 1059043"/>
                  <a:gd name="connsiteX99" fmla="*/ 652595 w 3024845"/>
                  <a:gd name="connsiteY99" fmla="*/ 609621 h 1059043"/>
                  <a:gd name="connsiteX100" fmla="*/ 652595 w 3024845"/>
                  <a:gd name="connsiteY100" fmla="*/ 607730 h 1059043"/>
                  <a:gd name="connsiteX101" fmla="*/ 652595 w 3024845"/>
                  <a:gd name="connsiteY101" fmla="*/ 594489 h 1059043"/>
                  <a:gd name="connsiteX102" fmla="*/ 651328 w 3024845"/>
                  <a:gd name="connsiteY102" fmla="*/ 592867 h 1059043"/>
                  <a:gd name="connsiteX103" fmla="*/ 656648 w 3024845"/>
                  <a:gd name="connsiteY103" fmla="*/ 581518 h 1059043"/>
                  <a:gd name="connsiteX104" fmla="*/ 664755 w 3024845"/>
                  <a:gd name="connsiteY104" fmla="*/ 609621 h 1059043"/>
                  <a:gd name="connsiteX105" fmla="*/ 665515 w 3024845"/>
                  <a:gd name="connsiteY105" fmla="*/ 609621 h 1059043"/>
                  <a:gd name="connsiteX106" fmla="*/ 670835 w 3024845"/>
                  <a:gd name="connsiteY106" fmla="*/ 609621 h 1059043"/>
                  <a:gd name="connsiteX107" fmla="*/ 670835 w 3024845"/>
                  <a:gd name="connsiteY107" fmla="*/ 503694 h 1059043"/>
                  <a:gd name="connsiteX108" fmla="*/ 672355 w 3024845"/>
                  <a:gd name="connsiteY108" fmla="*/ 503694 h 1059043"/>
                  <a:gd name="connsiteX109" fmla="*/ 682995 w 3024845"/>
                  <a:gd name="connsiteY109" fmla="*/ 503694 h 1059043"/>
                  <a:gd name="connsiteX110" fmla="*/ 682995 w 3024845"/>
                  <a:gd name="connsiteY110" fmla="*/ 456135 h 1059043"/>
                  <a:gd name="connsiteX111" fmla="*/ 709342 w 3024845"/>
                  <a:gd name="connsiteY111" fmla="*/ 456135 h 1059043"/>
                  <a:gd name="connsiteX112" fmla="*/ 709342 w 3024845"/>
                  <a:gd name="connsiteY112" fmla="*/ 434517 h 1059043"/>
                  <a:gd name="connsiteX113" fmla="*/ 743796 w 3024845"/>
                  <a:gd name="connsiteY113" fmla="*/ 434517 h 1059043"/>
                  <a:gd name="connsiteX114" fmla="*/ 743796 w 3024845"/>
                  <a:gd name="connsiteY114" fmla="*/ 436949 h 1059043"/>
                  <a:gd name="connsiteX115" fmla="*/ 743796 w 3024845"/>
                  <a:gd name="connsiteY115" fmla="*/ 453973 h 1059043"/>
                  <a:gd name="connsiteX116" fmla="*/ 746076 w 3024845"/>
                  <a:gd name="connsiteY116" fmla="*/ 453973 h 1059043"/>
                  <a:gd name="connsiteX117" fmla="*/ 762036 w 3024845"/>
                  <a:gd name="connsiteY117" fmla="*/ 453973 h 1059043"/>
                  <a:gd name="connsiteX118" fmla="*/ 762036 w 3024845"/>
                  <a:gd name="connsiteY118" fmla="*/ 501532 h 1059043"/>
                  <a:gd name="connsiteX119" fmla="*/ 763049 w 3024845"/>
                  <a:gd name="connsiteY119" fmla="*/ 501532 h 1059043"/>
                  <a:gd name="connsiteX120" fmla="*/ 770143 w 3024845"/>
                  <a:gd name="connsiteY120" fmla="*/ 501532 h 1059043"/>
                  <a:gd name="connsiteX121" fmla="*/ 784330 w 3024845"/>
                  <a:gd name="connsiteY121" fmla="*/ 505856 h 1059043"/>
                  <a:gd name="connsiteX122" fmla="*/ 784330 w 3024845"/>
                  <a:gd name="connsiteY122" fmla="*/ 544768 h 1059043"/>
                  <a:gd name="connsiteX123" fmla="*/ 785343 w 3024845"/>
                  <a:gd name="connsiteY123" fmla="*/ 544768 h 1059043"/>
                  <a:gd name="connsiteX124" fmla="*/ 792436 w 3024845"/>
                  <a:gd name="connsiteY124" fmla="*/ 544768 h 1059043"/>
                  <a:gd name="connsiteX125" fmla="*/ 792436 w 3024845"/>
                  <a:gd name="connsiteY125" fmla="*/ 546389 h 1059043"/>
                  <a:gd name="connsiteX126" fmla="*/ 792436 w 3024845"/>
                  <a:gd name="connsiteY126" fmla="*/ 557738 h 1059043"/>
                  <a:gd name="connsiteX127" fmla="*/ 794463 w 3024845"/>
                  <a:gd name="connsiteY127" fmla="*/ 557738 h 1059043"/>
                  <a:gd name="connsiteX128" fmla="*/ 808650 w 3024845"/>
                  <a:gd name="connsiteY128" fmla="*/ 557738 h 1059043"/>
                  <a:gd name="connsiteX129" fmla="*/ 814730 w 3024845"/>
                  <a:gd name="connsiteY129" fmla="*/ 564224 h 1059043"/>
                  <a:gd name="connsiteX130" fmla="*/ 814730 w 3024845"/>
                  <a:gd name="connsiteY130" fmla="*/ 585842 h 1059043"/>
                  <a:gd name="connsiteX131" fmla="*/ 817010 w 3024845"/>
                  <a:gd name="connsiteY131" fmla="*/ 585842 h 1059043"/>
                  <a:gd name="connsiteX132" fmla="*/ 832970 w 3024845"/>
                  <a:gd name="connsiteY132" fmla="*/ 585842 h 1059043"/>
                  <a:gd name="connsiteX133" fmla="*/ 832970 w 3024845"/>
                  <a:gd name="connsiteY133" fmla="*/ 586922 h 1059043"/>
                  <a:gd name="connsiteX134" fmla="*/ 832970 w 3024845"/>
                  <a:gd name="connsiteY134" fmla="*/ 594489 h 1059043"/>
                  <a:gd name="connsiteX135" fmla="*/ 834237 w 3024845"/>
                  <a:gd name="connsiteY135" fmla="*/ 594489 h 1059043"/>
                  <a:gd name="connsiteX136" fmla="*/ 843104 w 3024845"/>
                  <a:gd name="connsiteY136" fmla="*/ 594489 h 1059043"/>
                  <a:gd name="connsiteX137" fmla="*/ 843104 w 3024845"/>
                  <a:gd name="connsiteY137" fmla="*/ 596650 h 1059043"/>
                  <a:gd name="connsiteX138" fmla="*/ 843104 w 3024845"/>
                  <a:gd name="connsiteY138" fmla="*/ 611783 h 1059043"/>
                  <a:gd name="connsiteX139" fmla="*/ 847157 w 3024845"/>
                  <a:gd name="connsiteY139" fmla="*/ 609891 h 1059043"/>
                  <a:gd name="connsiteX140" fmla="*/ 847157 w 3024845"/>
                  <a:gd name="connsiteY140" fmla="*/ 596650 h 1059043"/>
                  <a:gd name="connsiteX141" fmla="*/ 848170 w 3024845"/>
                  <a:gd name="connsiteY141" fmla="*/ 596650 h 1059043"/>
                  <a:gd name="connsiteX142" fmla="*/ 855264 w 3024845"/>
                  <a:gd name="connsiteY142" fmla="*/ 596650 h 1059043"/>
                  <a:gd name="connsiteX143" fmla="*/ 855264 w 3024845"/>
                  <a:gd name="connsiteY143" fmla="*/ 598272 h 1059043"/>
                  <a:gd name="connsiteX144" fmla="*/ 855264 w 3024845"/>
                  <a:gd name="connsiteY144" fmla="*/ 609621 h 1059043"/>
                  <a:gd name="connsiteX145" fmla="*/ 856024 w 3024845"/>
                  <a:gd name="connsiteY145" fmla="*/ 609621 h 1059043"/>
                  <a:gd name="connsiteX146" fmla="*/ 861344 w 3024845"/>
                  <a:gd name="connsiteY146" fmla="*/ 609621 h 1059043"/>
                  <a:gd name="connsiteX147" fmla="*/ 909984 w 3024845"/>
                  <a:gd name="connsiteY147" fmla="*/ 605298 h 1059043"/>
                  <a:gd name="connsiteX148" fmla="*/ 909984 w 3024845"/>
                  <a:gd name="connsiteY148" fmla="*/ 606649 h 1059043"/>
                  <a:gd name="connsiteX149" fmla="*/ 909984 w 3024845"/>
                  <a:gd name="connsiteY149" fmla="*/ 616106 h 1059043"/>
                  <a:gd name="connsiteX150" fmla="*/ 910744 w 3024845"/>
                  <a:gd name="connsiteY150" fmla="*/ 616106 h 1059043"/>
                  <a:gd name="connsiteX151" fmla="*/ 916065 w 3024845"/>
                  <a:gd name="connsiteY151" fmla="*/ 616106 h 1059043"/>
                  <a:gd name="connsiteX152" fmla="*/ 916065 w 3024845"/>
                  <a:gd name="connsiteY152" fmla="*/ 618268 h 1059043"/>
                  <a:gd name="connsiteX153" fmla="*/ 916065 w 3024845"/>
                  <a:gd name="connsiteY153" fmla="*/ 633401 h 1059043"/>
                  <a:gd name="connsiteX154" fmla="*/ 918091 w 3024845"/>
                  <a:gd name="connsiteY154" fmla="*/ 632050 h 1059043"/>
                  <a:gd name="connsiteX155" fmla="*/ 932278 w 3024845"/>
                  <a:gd name="connsiteY155" fmla="*/ 622592 h 1059043"/>
                  <a:gd name="connsiteX156" fmla="*/ 938358 w 3024845"/>
                  <a:gd name="connsiteY156" fmla="*/ 581518 h 1059043"/>
                  <a:gd name="connsiteX157" fmla="*/ 939118 w 3024845"/>
                  <a:gd name="connsiteY157" fmla="*/ 581248 h 1059043"/>
                  <a:gd name="connsiteX158" fmla="*/ 944438 w 3024845"/>
                  <a:gd name="connsiteY158" fmla="*/ 579356 h 1059043"/>
                  <a:gd name="connsiteX159" fmla="*/ 946465 w 3024845"/>
                  <a:gd name="connsiteY159" fmla="*/ 510179 h 1059043"/>
                  <a:gd name="connsiteX160" fmla="*/ 948492 w 3024845"/>
                  <a:gd name="connsiteY160" fmla="*/ 579356 h 1059043"/>
                  <a:gd name="connsiteX161" fmla="*/ 949252 w 3024845"/>
                  <a:gd name="connsiteY161" fmla="*/ 579626 h 1059043"/>
                  <a:gd name="connsiteX162" fmla="*/ 954572 w 3024845"/>
                  <a:gd name="connsiteY162" fmla="*/ 581518 h 1059043"/>
                  <a:gd name="connsiteX163" fmla="*/ 954572 w 3024845"/>
                  <a:gd name="connsiteY163" fmla="*/ 495047 h 1059043"/>
                  <a:gd name="connsiteX164" fmla="*/ 958625 w 3024845"/>
                  <a:gd name="connsiteY164" fmla="*/ 462620 h 1059043"/>
                  <a:gd name="connsiteX165" fmla="*/ 997132 w 3024845"/>
                  <a:gd name="connsiteY165" fmla="*/ 462620 h 1059043"/>
                  <a:gd name="connsiteX166" fmla="*/ 997132 w 3024845"/>
                  <a:gd name="connsiteY166" fmla="*/ 495047 h 1059043"/>
                  <a:gd name="connsiteX167" fmla="*/ 997892 w 3024845"/>
                  <a:gd name="connsiteY167" fmla="*/ 495047 h 1059043"/>
                  <a:gd name="connsiteX168" fmla="*/ 1003212 w 3024845"/>
                  <a:gd name="connsiteY168" fmla="*/ 495047 h 1059043"/>
                  <a:gd name="connsiteX169" fmla="*/ 1003212 w 3024845"/>
                  <a:gd name="connsiteY169" fmla="*/ 412899 h 1059043"/>
                  <a:gd name="connsiteX170" fmla="*/ 1004986 w 3024845"/>
                  <a:gd name="connsiteY170" fmla="*/ 412899 h 1059043"/>
                  <a:gd name="connsiteX171" fmla="*/ 1017399 w 3024845"/>
                  <a:gd name="connsiteY171" fmla="*/ 412899 h 1059043"/>
                  <a:gd name="connsiteX172" fmla="*/ 1017399 w 3024845"/>
                  <a:gd name="connsiteY172" fmla="*/ 411008 h 1059043"/>
                  <a:gd name="connsiteX173" fmla="*/ 1017399 w 3024845"/>
                  <a:gd name="connsiteY173" fmla="*/ 397767 h 1059043"/>
                  <a:gd name="connsiteX174" fmla="*/ 1039693 w 3024845"/>
                  <a:gd name="connsiteY174" fmla="*/ 397767 h 1059043"/>
                  <a:gd name="connsiteX175" fmla="*/ 1039693 w 3024845"/>
                  <a:gd name="connsiteY175" fmla="*/ 396686 h 1059043"/>
                  <a:gd name="connsiteX176" fmla="*/ 1039693 w 3024845"/>
                  <a:gd name="connsiteY176" fmla="*/ 389120 h 1059043"/>
                  <a:gd name="connsiteX177" fmla="*/ 1041466 w 3024845"/>
                  <a:gd name="connsiteY177" fmla="*/ 389120 h 1059043"/>
                  <a:gd name="connsiteX178" fmla="*/ 1053880 w 3024845"/>
                  <a:gd name="connsiteY178" fmla="*/ 389120 h 1059043"/>
                  <a:gd name="connsiteX179" fmla="*/ 1053880 w 3024845"/>
                  <a:gd name="connsiteY179" fmla="*/ 390201 h 1059043"/>
                  <a:gd name="connsiteX180" fmla="*/ 1053880 w 3024845"/>
                  <a:gd name="connsiteY180" fmla="*/ 397767 h 1059043"/>
                  <a:gd name="connsiteX181" fmla="*/ 1054640 w 3024845"/>
                  <a:gd name="connsiteY181" fmla="*/ 397767 h 1059043"/>
                  <a:gd name="connsiteX182" fmla="*/ 1059960 w 3024845"/>
                  <a:gd name="connsiteY182" fmla="*/ 397767 h 1059043"/>
                  <a:gd name="connsiteX183" fmla="*/ 1070093 w 3024845"/>
                  <a:gd name="connsiteY183" fmla="*/ 393443 h 1059043"/>
                  <a:gd name="connsiteX184" fmla="*/ 1074146 w 3024845"/>
                  <a:gd name="connsiteY184" fmla="*/ 396686 h 1059043"/>
                  <a:gd name="connsiteX185" fmla="*/ 1074146 w 3024845"/>
                  <a:gd name="connsiteY185" fmla="*/ 389120 h 1059043"/>
                  <a:gd name="connsiteX186" fmla="*/ 1076426 w 3024845"/>
                  <a:gd name="connsiteY186" fmla="*/ 389120 h 1059043"/>
                  <a:gd name="connsiteX187" fmla="*/ 1092387 w 3024845"/>
                  <a:gd name="connsiteY187" fmla="*/ 389120 h 1059043"/>
                  <a:gd name="connsiteX188" fmla="*/ 1092387 w 3024845"/>
                  <a:gd name="connsiteY188" fmla="*/ 390201 h 1059043"/>
                  <a:gd name="connsiteX189" fmla="*/ 1092387 w 3024845"/>
                  <a:gd name="connsiteY189" fmla="*/ 397767 h 1059043"/>
                  <a:gd name="connsiteX190" fmla="*/ 1122787 w 3024845"/>
                  <a:gd name="connsiteY190" fmla="*/ 397767 h 1059043"/>
                  <a:gd name="connsiteX191" fmla="*/ 1122787 w 3024845"/>
                  <a:gd name="connsiteY191" fmla="*/ 399388 h 1059043"/>
                  <a:gd name="connsiteX192" fmla="*/ 1122787 w 3024845"/>
                  <a:gd name="connsiteY192" fmla="*/ 410738 h 1059043"/>
                  <a:gd name="connsiteX193" fmla="*/ 1149134 w 3024845"/>
                  <a:gd name="connsiteY193" fmla="*/ 410738 h 1059043"/>
                  <a:gd name="connsiteX194" fmla="*/ 1149134 w 3024845"/>
                  <a:gd name="connsiteY194" fmla="*/ 441002 h 1059043"/>
                  <a:gd name="connsiteX195" fmla="*/ 1149894 w 3024845"/>
                  <a:gd name="connsiteY195" fmla="*/ 441002 h 1059043"/>
                  <a:gd name="connsiteX196" fmla="*/ 1155214 w 3024845"/>
                  <a:gd name="connsiteY196" fmla="*/ 441002 h 1059043"/>
                  <a:gd name="connsiteX197" fmla="*/ 1155214 w 3024845"/>
                  <a:gd name="connsiteY197" fmla="*/ 442083 h 1059043"/>
                  <a:gd name="connsiteX198" fmla="*/ 1155214 w 3024845"/>
                  <a:gd name="connsiteY198" fmla="*/ 449650 h 1059043"/>
                  <a:gd name="connsiteX199" fmla="*/ 1159268 w 3024845"/>
                  <a:gd name="connsiteY199" fmla="*/ 479914 h 1059043"/>
                  <a:gd name="connsiteX200" fmla="*/ 1160028 w 3024845"/>
                  <a:gd name="connsiteY200" fmla="*/ 479914 h 1059043"/>
                  <a:gd name="connsiteX201" fmla="*/ 1165348 w 3024845"/>
                  <a:gd name="connsiteY201" fmla="*/ 479914 h 1059043"/>
                  <a:gd name="connsiteX202" fmla="*/ 1165348 w 3024845"/>
                  <a:gd name="connsiteY202" fmla="*/ 480725 h 1059043"/>
                  <a:gd name="connsiteX203" fmla="*/ 1165348 w 3024845"/>
                  <a:gd name="connsiteY203" fmla="*/ 486400 h 1059043"/>
                  <a:gd name="connsiteX204" fmla="*/ 1166361 w 3024845"/>
                  <a:gd name="connsiteY204" fmla="*/ 486400 h 1059043"/>
                  <a:gd name="connsiteX205" fmla="*/ 1173454 w 3024845"/>
                  <a:gd name="connsiteY205" fmla="*/ 486400 h 1059043"/>
                  <a:gd name="connsiteX206" fmla="*/ 1173454 w 3024845"/>
                  <a:gd name="connsiteY206" fmla="*/ 516665 h 1059043"/>
                  <a:gd name="connsiteX207" fmla="*/ 1175481 w 3024845"/>
                  <a:gd name="connsiteY207" fmla="*/ 516665 h 1059043"/>
                  <a:gd name="connsiteX208" fmla="*/ 1189668 w 3024845"/>
                  <a:gd name="connsiteY208" fmla="*/ 516665 h 1059043"/>
                  <a:gd name="connsiteX209" fmla="*/ 1189668 w 3024845"/>
                  <a:gd name="connsiteY209" fmla="*/ 540444 h 1059043"/>
                  <a:gd name="connsiteX210" fmla="*/ 1191695 w 3024845"/>
                  <a:gd name="connsiteY210" fmla="*/ 542065 h 1059043"/>
                  <a:gd name="connsiteX211" fmla="*/ 1191695 w 3024845"/>
                  <a:gd name="connsiteY211" fmla="*/ 553415 h 1059043"/>
                  <a:gd name="connsiteX212" fmla="*/ 1192455 w 3024845"/>
                  <a:gd name="connsiteY212" fmla="*/ 553415 h 1059043"/>
                  <a:gd name="connsiteX213" fmla="*/ 1197775 w 3024845"/>
                  <a:gd name="connsiteY213" fmla="*/ 553415 h 1059043"/>
                  <a:gd name="connsiteX214" fmla="*/ 1197775 w 3024845"/>
                  <a:gd name="connsiteY214" fmla="*/ 577194 h 1059043"/>
                  <a:gd name="connsiteX215" fmla="*/ 1199041 w 3024845"/>
                  <a:gd name="connsiteY215" fmla="*/ 577194 h 1059043"/>
                  <a:gd name="connsiteX216" fmla="*/ 1207908 w 3024845"/>
                  <a:gd name="connsiteY216" fmla="*/ 577194 h 1059043"/>
                  <a:gd name="connsiteX217" fmla="*/ 1209935 w 3024845"/>
                  <a:gd name="connsiteY217" fmla="*/ 581248 h 1059043"/>
                  <a:gd name="connsiteX218" fmla="*/ 1209935 w 3024845"/>
                  <a:gd name="connsiteY218" fmla="*/ 594489 h 1059043"/>
                  <a:gd name="connsiteX219" fmla="*/ 1211455 w 3024845"/>
                  <a:gd name="connsiteY219" fmla="*/ 592597 h 1059043"/>
                  <a:gd name="connsiteX220" fmla="*/ 1222095 w 3024845"/>
                  <a:gd name="connsiteY220" fmla="*/ 579356 h 1059043"/>
                  <a:gd name="connsiteX221" fmla="*/ 1250469 w 3024845"/>
                  <a:gd name="connsiteY221" fmla="*/ 579356 h 1059043"/>
                  <a:gd name="connsiteX222" fmla="*/ 1250469 w 3024845"/>
                  <a:gd name="connsiteY222" fmla="*/ 665827 h 1059043"/>
                  <a:gd name="connsiteX223" fmla="*/ 1251229 w 3024845"/>
                  <a:gd name="connsiteY223" fmla="*/ 665827 h 1059043"/>
                  <a:gd name="connsiteX224" fmla="*/ 1256549 w 3024845"/>
                  <a:gd name="connsiteY224" fmla="*/ 665827 h 1059043"/>
                  <a:gd name="connsiteX225" fmla="*/ 1257309 w 3024845"/>
                  <a:gd name="connsiteY225" fmla="*/ 664476 h 1059043"/>
                  <a:gd name="connsiteX226" fmla="*/ 1262629 w 3024845"/>
                  <a:gd name="connsiteY226" fmla="*/ 655018 h 1059043"/>
                  <a:gd name="connsiteX227" fmla="*/ 1262629 w 3024845"/>
                  <a:gd name="connsiteY227" fmla="*/ 656910 h 1059043"/>
                  <a:gd name="connsiteX228" fmla="*/ 1262629 w 3024845"/>
                  <a:gd name="connsiteY228" fmla="*/ 670151 h 1059043"/>
                  <a:gd name="connsiteX229" fmla="*/ 1266682 w 3024845"/>
                  <a:gd name="connsiteY229" fmla="*/ 624754 h 1059043"/>
                  <a:gd name="connsiteX230" fmla="*/ 1267442 w 3024845"/>
                  <a:gd name="connsiteY230" fmla="*/ 624754 h 1059043"/>
                  <a:gd name="connsiteX231" fmla="*/ 1272762 w 3024845"/>
                  <a:gd name="connsiteY231" fmla="*/ 624754 h 1059043"/>
                  <a:gd name="connsiteX232" fmla="*/ 1272762 w 3024845"/>
                  <a:gd name="connsiteY232" fmla="*/ 559900 h 1059043"/>
                  <a:gd name="connsiteX233" fmla="*/ 1273776 w 3024845"/>
                  <a:gd name="connsiteY233" fmla="*/ 559900 h 1059043"/>
                  <a:gd name="connsiteX234" fmla="*/ 1280869 w 3024845"/>
                  <a:gd name="connsiteY234" fmla="*/ 559900 h 1059043"/>
                  <a:gd name="connsiteX235" fmla="*/ 1293029 w 3024845"/>
                  <a:gd name="connsiteY235" fmla="*/ 516665 h 1059043"/>
                  <a:gd name="connsiteX236" fmla="*/ 1294296 w 3024845"/>
                  <a:gd name="connsiteY236" fmla="*/ 516665 h 1059043"/>
                  <a:gd name="connsiteX237" fmla="*/ 1303163 w 3024845"/>
                  <a:gd name="connsiteY237" fmla="*/ 516665 h 1059043"/>
                  <a:gd name="connsiteX238" fmla="*/ 1313296 w 3024845"/>
                  <a:gd name="connsiteY238" fmla="*/ 559900 h 1059043"/>
                  <a:gd name="connsiteX239" fmla="*/ 1314309 w 3024845"/>
                  <a:gd name="connsiteY239" fmla="*/ 559900 h 1059043"/>
                  <a:gd name="connsiteX240" fmla="*/ 1321403 w 3024845"/>
                  <a:gd name="connsiteY240" fmla="*/ 559900 h 1059043"/>
                  <a:gd name="connsiteX241" fmla="*/ 1321403 w 3024845"/>
                  <a:gd name="connsiteY241" fmla="*/ 598812 h 1059043"/>
                  <a:gd name="connsiteX242" fmla="*/ 1323176 w 3024845"/>
                  <a:gd name="connsiteY242" fmla="*/ 598812 h 1059043"/>
                  <a:gd name="connsiteX243" fmla="*/ 1335590 w 3024845"/>
                  <a:gd name="connsiteY243" fmla="*/ 598812 h 1059043"/>
                  <a:gd name="connsiteX244" fmla="*/ 1335590 w 3024845"/>
                  <a:gd name="connsiteY244" fmla="*/ 600974 h 1059043"/>
                  <a:gd name="connsiteX245" fmla="*/ 1335590 w 3024845"/>
                  <a:gd name="connsiteY245" fmla="*/ 616106 h 1059043"/>
                  <a:gd name="connsiteX246" fmla="*/ 1339643 w 3024845"/>
                  <a:gd name="connsiteY246" fmla="*/ 613945 h 1059043"/>
                  <a:gd name="connsiteX247" fmla="*/ 1339643 w 3024845"/>
                  <a:gd name="connsiteY247" fmla="*/ 598812 h 1059043"/>
                  <a:gd name="connsiteX248" fmla="*/ 1341163 w 3024845"/>
                  <a:gd name="connsiteY248" fmla="*/ 598812 h 1059043"/>
                  <a:gd name="connsiteX249" fmla="*/ 1351803 w 3024845"/>
                  <a:gd name="connsiteY249" fmla="*/ 598812 h 1059043"/>
                  <a:gd name="connsiteX250" fmla="*/ 1351803 w 3024845"/>
                  <a:gd name="connsiteY250" fmla="*/ 600433 h 1059043"/>
                  <a:gd name="connsiteX251" fmla="*/ 1351803 w 3024845"/>
                  <a:gd name="connsiteY251" fmla="*/ 611783 h 1059043"/>
                  <a:gd name="connsiteX252" fmla="*/ 1382204 w 3024845"/>
                  <a:gd name="connsiteY252" fmla="*/ 611783 h 1059043"/>
                  <a:gd name="connsiteX253" fmla="*/ 1382204 w 3024845"/>
                  <a:gd name="connsiteY253" fmla="*/ 575033 h 1059043"/>
                  <a:gd name="connsiteX254" fmla="*/ 1383470 w 3024845"/>
                  <a:gd name="connsiteY254" fmla="*/ 575033 h 1059043"/>
                  <a:gd name="connsiteX255" fmla="*/ 1392337 w 3024845"/>
                  <a:gd name="connsiteY255" fmla="*/ 575033 h 1059043"/>
                  <a:gd name="connsiteX256" fmla="*/ 1392337 w 3024845"/>
                  <a:gd name="connsiteY256" fmla="*/ 596650 h 1059043"/>
                  <a:gd name="connsiteX257" fmla="*/ 1394364 w 3024845"/>
                  <a:gd name="connsiteY257" fmla="*/ 564224 h 1059043"/>
                  <a:gd name="connsiteX258" fmla="*/ 1416657 w 3024845"/>
                  <a:gd name="connsiteY258" fmla="*/ 564224 h 1059043"/>
                  <a:gd name="connsiteX259" fmla="*/ 1416657 w 3024845"/>
                  <a:gd name="connsiteY259" fmla="*/ 562602 h 1059043"/>
                  <a:gd name="connsiteX260" fmla="*/ 1416657 w 3024845"/>
                  <a:gd name="connsiteY260" fmla="*/ 551253 h 1059043"/>
                  <a:gd name="connsiteX261" fmla="*/ 1417417 w 3024845"/>
                  <a:gd name="connsiteY261" fmla="*/ 551253 h 1059043"/>
                  <a:gd name="connsiteX262" fmla="*/ 1422737 w 3024845"/>
                  <a:gd name="connsiteY262" fmla="*/ 551253 h 1059043"/>
                  <a:gd name="connsiteX263" fmla="*/ 1422737 w 3024845"/>
                  <a:gd name="connsiteY263" fmla="*/ 549362 h 1059043"/>
                  <a:gd name="connsiteX264" fmla="*/ 1422737 w 3024845"/>
                  <a:gd name="connsiteY264" fmla="*/ 536121 h 1059043"/>
                  <a:gd name="connsiteX265" fmla="*/ 1426791 w 3024845"/>
                  <a:gd name="connsiteY265" fmla="*/ 542606 h 1059043"/>
                  <a:gd name="connsiteX266" fmla="*/ 1429071 w 3024845"/>
                  <a:gd name="connsiteY266" fmla="*/ 542606 h 1059043"/>
                  <a:gd name="connsiteX267" fmla="*/ 1445031 w 3024845"/>
                  <a:gd name="connsiteY267" fmla="*/ 542606 h 1059043"/>
                  <a:gd name="connsiteX268" fmla="*/ 1445031 w 3024845"/>
                  <a:gd name="connsiteY268" fmla="*/ 541795 h 1059043"/>
                  <a:gd name="connsiteX269" fmla="*/ 1445031 w 3024845"/>
                  <a:gd name="connsiteY269" fmla="*/ 536121 h 1059043"/>
                  <a:gd name="connsiteX270" fmla="*/ 1445791 w 3024845"/>
                  <a:gd name="connsiteY270" fmla="*/ 536121 h 1059043"/>
                  <a:gd name="connsiteX271" fmla="*/ 1451111 w 3024845"/>
                  <a:gd name="connsiteY271" fmla="*/ 536121 h 1059043"/>
                  <a:gd name="connsiteX272" fmla="*/ 1451111 w 3024845"/>
                  <a:gd name="connsiteY272" fmla="*/ 537472 h 1059043"/>
                  <a:gd name="connsiteX273" fmla="*/ 1451111 w 3024845"/>
                  <a:gd name="connsiteY273" fmla="*/ 546930 h 1059043"/>
                  <a:gd name="connsiteX274" fmla="*/ 1489618 w 3024845"/>
                  <a:gd name="connsiteY274" fmla="*/ 546930 h 1059043"/>
                  <a:gd name="connsiteX275" fmla="*/ 1489618 w 3024845"/>
                  <a:gd name="connsiteY275" fmla="*/ 685283 h 1059043"/>
                  <a:gd name="connsiteX276" fmla="*/ 1491138 w 3024845"/>
                  <a:gd name="connsiteY276" fmla="*/ 685283 h 1059043"/>
                  <a:gd name="connsiteX277" fmla="*/ 1501778 w 3024845"/>
                  <a:gd name="connsiteY277" fmla="*/ 685283 h 1059043"/>
                  <a:gd name="connsiteX278" fmla="*/ 1501778 w 3024845"/>
                  <a:gd name="connsiteY278" fmla="*/ 672313 h 1059043"/>
                  <a:gd name="connsiteX279" fmla="*/ 1505832 w 3024845"/>
                  <a:gd name="connsiteY279" fmla="*/ 672313 h 1059043"/>
                  <a:gd name="connsiteX280" fmla="*/ 1505832 w 3024845"/>
                  <a:gd name="connsiteY280" fmla="*/ 685283 h 1059043"/>
                  <a:gd name="connsiteX281" fmla="*/ 1536232 w 3024845"/>
                  <a:gd name="connsiteY281" fmla="*/ 685283 h 1059043"/>
                  <a:gd name="connsiteX282" fmla="*/ 1536232 w 3024845"/>
                  <a:gd name="connsiteY282" fmla="*/ 655018 h 1059043"/>
                  <a:gd name="connsiteX283" fmla="*/ 1548392 w 3024845"/>
                  <a:gd name="connsiteY283" fmla="*/ 655018 h 1059043"/>
                  <a:gd name="connsiteX284" fmla="*/ 1560552 w 3024845"/>
                  <a:gd name="connsiteY284" fmla="*/ 652857 h 1059043"/>
                  <a:gd name="connsiteX285" fmla="*/ 1564606 w 3024845"/>
                  <a:gd name="connsiteY285" fmla="*/ 655018 h 1059043"/>
                  <a:gd name="connsiteX286" fmla="*/ 1574739 w 3024845"/>
                  <a:gd name="connsiteY286" fmla="*/ 655018 h 1059043"/>
                  <a:gd name="connsiteX287" fmla="*/ 1574739 w 3024845"/>
                  <a:gd name="connsiteY287" fmla="*/ 685283 h 1059043"/>
                  <a:gd name="connsiteX288" fmla="*/ 1582846 w 3024845"/>
                  <a:gd name="connsiteY288" fmla="*/ 685283 h 1059043"/>
                  <a:gd name="connsiteX289" fmla="*/ 1582846 w 3024845"/>
                  <a:gd name="connsiteY289" fmla="*/ 702578 h 1059043"/>
                  <a:gd name="connsiteX290" fmla="*/ 1592182 w 3024845"/>
                  <a:gd name="connsiteY290" fmla="*/ 703483 h 1059043"/>
                  <a:gd name="connsiteX291" fmla="*/ 1605140 w 3024845"/>
                  <a:gd name="connsiteY291" fmla="*/ 703483 h 1059043"/>
                  <a:gd name="connsiteX292" fmla="*/ 1605140 w 3024845"/>
                  <a:gd name="connsiteY292" fmla="*/ 687445 h 1059043"/>
                  <a:gd name="connsiteX293" fmla="*/ 1673096 w 3024845"/>
                  <a:gd name="connsiteY293" fmla="*/ 687445 h 1059043"/>
                  <a:gd name="connsiteX294" fmla="*/ 1673096 w 3024845"/>
                  <a:gd name="connsiteY294" fmla="*/ 602192 h 1059043"/>
                  <a:gd name="connsiteX295" fmla="*/ 1745104 w 3024845"/>
                  <a:gd name="connsiteY295" fmla="*/ 602192 h 1059043"/>
                  <a:gd name="connsiteX296" fmla="*/ 1745104 w 3024845"/>
                  <a:gd name="connsiteY296" fmla="*/ 680960 h 1059043"/>
                  <a:gd name="connsiteX297" fmla="*/ 1747008 w 3024845"/>
                  <a:gd name="connsiteY297" fmla="*/ 680960 h 1059043"/>
                  <a:gd name="connsiteX298" fmla="*/ 1748250 w 3024845"/>
                  <a:gd name="connsiteY298" fmla="*/ 703483 h 1059043"/>
                  <a:gd name="connsiteX299" fmla="*/ 1757926 w 3024845"/>
                  <a:gd name="connsiteY299" fmla="*/ 703483 h 1059043"/>
                  <a:gd name="connsiteX300" fmla="*/ 1759168 w 3024845"/>
                  <a:gd name="connsiteY300" fmla="*/ 680960 h 1059043"/>
                  <a:gd name="connsiteX301" fmla="*/ 1765248 w 3024845"/>
                  <a:gd name="connsiteY301" fmla="*/ 680960 h 1059043"/>
                  <a:gd name="connsiteX302" fmla="*/ 1766490 w 3024845"/>
                  <a:gd name="connsiteY302" fmla="*/ 703483 h 1059043"/>
                  <a:gd name="connsiteX303" fmla="*/ 1817112 w 3024845"/>
                  <a:gd name="connsiteY303" fmla="*/ 703483 h 1059043"/>
                  <a:gd name="connsiteX304" fmla="*/ 1817112 w 3024845"/>
                  <a:gd name="connsiteY304" fmla="*/ 540455 h 1059043"/>
                  <a:gd name="connsiteX305" fmla="*/ 2014439 w 3024845"/>
                  <a:gd name="connsiteY305" fmla="*/ 540455 h 1059043"/>
                  <a:gd name="connsiteX306" fmla="*/ 2014439 w 3024845"/>
                  <a:gd name="connsiteY306" fmla="*/ 703483 h 1059043"/>
                  <a:gd name="connsiteX307" fmla="*/ 2033136 w 3024845"/>
                  <a:gd name="connsiteY307" fmla="*/ 703483 h 1059043"/>
                  <a:gd name="connsiteX308" fmla="*/ 2033136 w 3024845"/>
                  <a:gd name="connsiteY308" fmla="*/ 620790 h 1059043"/>
                  <a:gd name="connsiteX309" fmla="*/ 2128256 w 3024845"/>
                  <a:gd name="connsiteY309" fmla="*/ 620790 h 1059043"/>
                  <a:gd name="connsiteX310" fmla="*/ 2128026 w 3024845"/>
                  <a:gd name="connsiteY310" fmla="*/ 281031 h 1059043"/>
                  <a:gd name="connsiteX311" fmla="*/ 2121946 w 3024845"/>
                  <a:gd name="connsiteY311" fmla="*/ 276707 h 1059043"/>
                  <a:gd name="connsiteX312" fmla="*/ 2130053 w 3024845"/>
                  <a:gd name="connsiteY312" fmla="*/ 252928 h 1059043"/>
                  <a:gd name="connsiteX313" fmla="*/ 2130053 w 3024845"/>
                  <a:gd name="connsiteY313" fmla="*/ 235634 h 1059043"/>
                  <a:gd name="connsiteX314" fmla="*/ 2144240 w 3024845"/>
                  <a:gd name="connsiteY314" fmla="*/ 235634 h 1059043"/>
                  <a:gd name="connsiteX315" fmla="*/ 2144240 w 3024845"/>
                  <a:gd name="connsiteY315" fmla="*/ 214016 h 1059043"/>
                  <a:gd name="connsiteX316" fmla="*/ 2146266 w 3024845"/>
                  <a:gd name="connsiteY316" fmla="*/ 209692 h 1059043"/>
                  <a:gd name="connsiteX317" fmla="*/ 2146266 w 3024845"/>
                  <a:gd name="connsiteY317" fmla="*/ 131868 h 1059043"/>
                  <a:gd name="connsiteX318" fmla="*/ 2144240 w 3024845"/>
                  <a:gd name="connsiteY318" fmla="*/ 125383 h 1059043"/>
                  <a:gd name="connsiteX319" fmla="*/ 2150320 w 3024845"/>
                  <a:gd name="connsiteY319" fmla="*/ 118897 h 1059043"/>
                  <a:gd name="connsiteX320" fmla="*/ 2150320 w 3024845"/>
                  <a:gd name="connsiteY320" fmla="*/ 60529 h 1059043"/>
                  <a:gd name="connsiteX321" fmla="*/ 2152346 w 3024845"/>
                  <a:gd name="connsiteY321" fmla="*/ 56206 h 1059043"/>
                  <a:gd name="connsiteX322" fmla="*/ 2152346 w 3024845"/>
                  <a:gd name="connsiteY322" fmla="*/ 0 h 1059043"/>
                  <a:gd name="connsiteX323" fmla="*/ 2162480 w 3024845"/>
                  <a:gd name="connsiteY323" fmla="*/ 118897 h 1059043"/>
                  <a:gd name="connsiteX324" fmla="*/ 2168560 w 3024845"/>
                  <a:gd name="connsiteY324" fmla="*/ 125383 h 1059043"/>
                  <a:gd name="connsiteX325" fmla="*/ 2166533 w 3024845"/>
                  <a:gd name="connsiteY325" fmla="*/ 131868 h 1059043"/>
                  <a:gd name="connsiteX326" fmla="*/ 2166533 w 3024845"/>
                  <a:gd name="connsiteY326" fmla="*/ 209692 h 1059043"/>
                  <a:gd name="connsiteX327" fmla="*/ 2168560 w 3024845"/>
                  <a:gd name="connsiteY327" fmla="*/ 214016 h 1059043"/>
                  <a:gd name="connsiteX328" fmla="*/ 2168560 w 3024845"/>
                  <a:gd name="connsiteY328" fmla="*/ 235634 h 1059043"/>
                  <a:gd name="connsiteX329" fmla="*/ 2182747 w 3024845"/>
                  <a:gd name="connsiteY329" fmla="*/ 252928 h 1059043"/>
                  <a:gd name="connsiteX330" fmla="*/ 2180720 w 3024845"/>
                  <a:gd name="connsiteY330" fmla="*/ 555577 h 1059043"/>
                  <a:gd name="connsiteX331" fmla="*/ 2245574 w 3024845"/>
                  <a:gd name="connsiteY331" fmla="*/ 555577 h 1059043"/>
                  <a:gd name="connsiteX332" fmla="*/ 2245574 w 3024845"/>
                  <a:gd name="connsiteY332" fmla="*/ 631239 h 1059043"/>
                  <a:gd name="connsiteX333" fmla="*/ 2253681 w 3024845"/>
                  <a:gd name="connsiteY333" fmla="*/ 631239 h 1059043"/>
                  <a:gd name="connsiteX334" fmla="*/ 2255708 w 3024845"/>
                  <a:gd name="connsiteY334" fmla="*/ 624754 h 1059043"/>
                  <a:gd name="connsiteX335" fmla="*/ 2261788 w 3024845"/>
                  <a:gd name="connsiteY335" fmla="*/ 624754 h 1059043"/>
                  <a:gd name="connsiteX336" fmla="*/ 2263815 w 3024845"/>
                  <a:gd name="connsiteY336" fmla="*/ 633401 h 1059043"/>
                  <a:gd name="connsiteX337" fmla="*/ 2275975 w 3024845"/>
                  <a:gd name="connsiteY337" fmla="*/ 633401 h 1059043"/>
                  <a:gd name="connsiteX338" fmla="*/ 2275975 w 3024845"/>
                  <a:gd name="connsiteY338" fmla="*/ 626915 h 1059043"/>
                  <a:gd name="connsiteX339" fmla="*/ 2298268 w 3024845"/>
                  <a:gd name="connsiteY339" fmla="*/ 626915 h 1059043"/>
                  <a:gd name="connsiteX340" fmla="*/ 2298268 w 3024845"/>
                  <a:gd name="connsiteY340" fmla="*/ 633401 h 1059043"/>
                  <a:gd name="connsiteX341" fmla="*/ 2318535 w 3024845"/>
                  <a:gd name="connsiteY341" fmla="*/ 633401 h 1059043"/>
                  <a:gd name="connsiteX342" fmla="*/ 2318535 w 3024845"/>
                  <a:gd name="connsiteY342" fmla="*/ 678798 h 1059043"/>
                  <a:gd name="connsiteX343" fmla="*/ 2332722 w 3024845"/>
                  <a:gd name="connsiteY343" fmla="*/ 678798 h 1059043"/>
                  <a:gd name="connsiteX344" fmla="*/ 2332722 w 3024845"/>
                  <a:gd name="connsiteY344" fmla="*/ 665827 h 1059043"/>
                  <a:gd name="connsiteX345" fmla="*/ 2348936 w 3024845"/>
                  <a:gd name="connsiteY345" fmla="*/ 665827 h 1059043"/>
                  <a:gd name="connsiteX346" fmla="*/ 2348936 w 3024845"/>
                  <a:gd name="connsiteY346" fmla="*/ 486400 h 1059043"/>
                  <a:gd name="connsiteX347" fmla="*/ 2355016 w 3024845"/>
                  <a:gd name="connsiteY347" fmla="*/ 479914 h 1059043"/>
                  <a:gd name="connsiteX348" fmla="*/ 2427977 w 3024845"/>
                  <a:gd name="connsiteY348" fmla="*/ 479914 h 1059043"/>
                  <a:gd name="connsiteX349" fmla="*/ 2427977 w 3024845"/>
                  <a:gd name="connsiteY349" fmla="*/ 488562 h 1059043"/>
                  <a:gd name="connsiteX350" fmla="*/ 2438110 w 3024845"/>
                  <a:gd name="connsiteY350" fmla="*/ 488562 h 1059043"/>
                  <a:gd name="connsiteX351" fmla="*/ 2438110 w 3024845"/>
                  <a:gd name="connsiteY351" fmla="*/ 603136 h 1059043"/>
                  <a:gd name="connsiteX352" fmla="*/ 2460404 w 3024845"/>
                  <a:gd name="connsiteY352" fmla="*/ 603136 h 1059043"/>
                  <a:gd name="connsiteX353" fmla="*/ 2460404 w 3024845"/>
                  <a:gd name="connsiteY353" fmla="*/ 536121 h 1059043"/>
                  <a:gd name="connsiteX354" fmla="*/ 2486751 w 3024845"/>
                  <a:gd name="connsiteY354" fmla="*/ 536121 h 1059043"/>
                  <a:gd name="connsiteX355" fmla="*/ 2490804 w 3024845"/>
                  <a:gd name="connsiteY355" fmla="*/ 531797 h 1059043"/>
                  <a:gd name="connsiteX356" fmla="*/ 2498911 w 3024845"/>
                  <a:gd name="connsiteY356" fmla="*/ 531797 h 1059043"/>
                  <a:gd name="connsiteX357" fmla="*/ 2502964 w 3024845"/>
                  <a:gd name="connsiteY357" fmla="*/ 536121 h 1059043"/>
                  <a:gd name="connsiteX358" fmla="*/ 2525258 w 3024845"/>
                  <a:gd name="connsiteY358" fmla="*/ 536121 h 1059043"/>
                  <a:gd name="connsiteX359" fmla="*/ 2525258 w 3024845"/>
                  <a:gd name="connsiteY359" fmla="*/ 419385 h 1059043"/>
                  <a:gd name="connsiteX360" fmla="*/ 2582005 w 3024845"/>
                  <a:gd name="connsiteY360" fmla="*/ 408576 h 1059043"/>
                  <a:gd name="connsiteX361" fmla="*/ 2582005 w 3024845"/>
                  <a:gd name="connsiteY361" fmla="*/ 409657 h 1059043"/>
                  <a:gd name="connsiteX362" fmla="*/ 2582005 w 3024845"/>
                  <a:gd name="connsiteY362" fmla="*/ 417223 h 1059043"/>
                  <a:gd name="connsiteX363" fmla="*/ 2608352 w 3024845"/>
                  <a:gd name="connsiteY363" fmla="*/ 417223 h 1059043"/>
                  <a:gd name="connsiteX364" fmla="*/ 2608352 w 3024845"/>
                  <a:gd name="connsiteY364" fmla="*/ 672313 h 1059043"/>
                  <a:gd name="connsiteX365" fmla="*/ 2630646 w 3024845"/>
                  <a:gd name="connsiteY365" fmla="*/ 672313 h 1059043"/>
                  <a:gd name="connsiteX366" fmla="*/ 2630646 w 3024845"/>
                  <a:gd name="connsiteY366" fmla="*/ 667989 h 1059043"/>
                  <a:gd name="connsiteX367" fmla="*/ 2642806 w 3024845"/>
                  <a:gd name="connsiteY367" fmla="*/ 667989 h 1059043"/>
                  <a:gd name="connsiteX368" fmla="*/ 2642806 w 3024845"/>
                  <a:gd name="connsiteY368" fmla="*/ 672313 h 1059043"/>
                  <a:gd name="connsiteX369" fmla="*/ 2667126 w 3024845"/>
                  <a:gd name="connsiteY369" fmla="*/ 672313 h 1059043"/>
                  <a:gd name="connsiteX370" fmla="*/ 2667126 w 3024845"/>
                  <a:gd name="connsiteY370" fmla="*/ 659342 h 1059043"/>
                  <a:gd name="connsiteX371" fmla="*/ 2695500 w 3024845"/>
                  <a:gd name="connsiteY371" fmla="*/ 659342 h 1059043"/>
                  <a:gd name="connsiteX372" fmla="*/ 2707660 w 3024845"/>
                  <a:gd name="connsiteY372" fmla="*/ 655018 h 1059043"/>
                  <a:gd name="connsiteX373" fmla="*/ 2727927 w 3024845"/>
                  <a:gd name="connsiteY373" fmla="*/ 659342 h 1059043"/>
                  <a:gd name="connsiteX374" fmla="*/ 2727927 w 3024845"/>
                  <a:gd name="connsiteY374" fmla="*/ 642048 h 1059043"/>
                  <a:gd name="connsiteX375" fmla="*/ 2736034 w 3024845"/>
                  <a:gd name="connsiteY375" fmla="*/ 642048 h 1059043"/>
                  <a:gd name="connsiteX376" fmla="*/ 2736034 w 3024845"/>
                  <a:gd name="connsiteY376" fmla="*/ 629077 h 1059043"/>
                  <a:gd name="connsiteX377" fmla="*/ 2792781 w 3024845"/>
                  <a:gd name="connsiteY377" fmla="*/ 629077 h 1059043"/>
                  <a:gd name="connsiteX378" fmla="*/ 2792781 w 3024845"/>
                  <a:gd name="connsiteY378" fmla="*/ 598812 h 1059043"/>
                  <a:gd name="connsiteX379" fmla="*/ 2811021 w 3024845"/>
                  <a:gd name="connsiteY379" fmla="*/ 598812 h 1059043"/>
                  <a:gd name="connsiteX380" fmla="*/ 2811021 w 3024845"/>
                  <a:gd name="connsiteY380" fmla="*/ 592327 h 1059043"/>
                  <a:gd name="connsiteX381" fmla="*/ 2823181 w 3024845"/>
                  <a:gd name="connsiteY381" fmla="*/ 592327 h 1059043"/>
                  <a:gd name="connsiteX382" fmla="*/ 2823181 w 3024845"/>
                  <a:gd name="connsiteY382" fmla="*/ 598812 h 1059043"/>
                  <a:gd name="connsiteX383" fmla="*/ 2839395 w 3024845"/>
                  <a:gd name="connsiteY383" fmla="*/ 598812 h 1059043"/>
                  <a:gd name="connsiteX384" fmla="*/ 2839395 w 3024845"/>
                  <a:gd name="connsiteY384" fmla="*/ 648533 h 1059043"/>
                  <a:gd name="connsiteX385" fmla="*/ 2871822 w 3024845"/>
                  <a:gd name="connsiteY385" fmla="*/ 648533 h 1059043"/>
                  <a:gd name="connsiteX386" fmla="*/ 2871822 w 3024845"/>
                  <a:gd name="connsiteY386" fmla="*/ 622592 h 1059043"/>
                  <a:gd name="connsiteX387" fmla="*/ 2910329 w 3024845"/>
                  <a:gd name="connsiteY387" fmla="*/ 622592 h 1059043"/>
                  <a:gd name="connsiteX388" fmla="*/ 2910329 w 3024845"/>
                  <a:gd name="connsiteY388" fmla="*/ 592327 h 1059043"/>
                  <a:gd name="connsiteX389" fmla="*/ 2958970 w 3024845"/>
                  <a:gd name="connsiteY389" fmla="*/ 592327 h 1059043"/>
                  <a:gd name="connsiteX390" fmla="*/ 2958970 w 3024845"/>
                  <a:gd name="connsiteY390" fmla="*/ 703483 h 1059043"/>
                  <a:gd name="connsiteX391" fmla="*/ 2958970 w 3024845"/>
                  <a:gd name="connsiteY391" fmla="*/ 717262 h 1059043"/>
                  <a:gd name="connsiteX392" fmla="*/ 3024845 w 3024845"/>
                  <a:gd name="connsiteY392" fmla="*/ 717262 h 1059043"/>
                  <a:gd name="connsiteX393" fmla="*/ 3024845 w 3024845"/>
                  <a:gd name="connsiteY393" fmla="*/ 1059043 h 1059043"/>
                  <a:gd name="connsiteX394" fmla="*/ 2054 w 3024845"/>
                  <a:gd name="connsiteY394" fmla="*/ 1056710 h 1059043"/>
                  <a:gd name="connsiteX395" fmla="*/ 0 w 3024845"/>
                  <a:gd name="connsiteY395" fmla="*/ 622592 h 1059043"/>
                  <a:gd name="connsiteX396" fmla="*/ 20267 w 3024845"/>
                  <a:gd name="connsiteY396" fmla="*/ 622592 h 1059043"/>
                  <a:gd name="connsiteX397" fmla="*/ 20774 w 3024845"/>
                  <a:gd name="connsiteY397" fmla="*/ 621511 h 1059043"/>
                  <a:gd name="connsiteX398" fmla="*/ 24320 w 3024845"/>
                  <a:gd name="connsiteY398" fmla="*/ 613945 h 1059043"/>
                  <a:gd name="connsiteX399" fmla="*/ 26094 w 3024845"/>
                  <a:gd name="connsiteY399" fmla="*/ 614215 h 1059043"/>
                  <a:gd name="connsiteX400" fmla="*/ 38507 w 3024845"/>
                  <a:gd name="connsiteY400" fmla="*/ 616106 h 1059043"/>
                  <a:gd name="connsiteX401" fmla="*/ 39014 w 3024845"/>
                  <a:gd name="connsiteY401" fmla="*/ 617458 h 1059043"/>
                  <a:gd name="connsiteX402" fmla="*/ 42560 w 3024845"/>
                  <a:gd name="connsiteY402" fmla="*/ 626915 h 1059043"/>
                  <a:gd name="connsiteX403" fmla="*/ 68907 w 3024845"/>
                  <a:gd name="connsiteY403" fmla="*/ 629077 h 1059043"/>
                  <a:gd name="connsiteX404" fmla="*/ 68907 w 3024845"/>
                  <a:gd name="connsiteY404" fmla="*/ 505856 h 1059043"/>
                  <a:gd name="connsiteX405" fmla="*/ 70934 w 3024845"/>
                  <a:gd name="connsiteY405" fmla="*/ 505856 h 1059043"/>
                  <a:gd name="connsiteX406" fmla="*/ 85121 w 3024845"/>
                  <a:gd name="connsiteY406" fmla="*/ 505856 h 1059043"/>
                  <a:gd name="connsiteX407" fmla="*/ 85121 w 3024845"/>
                  <a:gd name="connsiteY407" fmla="*/ 369664 h 1059043"/>
                  <a:gd name="connsiteX408" fmla="*/ 86894 w 3024845"/>
                  <a:gd name="connsiteY408" fmla="*/ 369664 h 1059043"/>
                  <a:gd name="connsiteX409" fmla="*/ 99308 w 3024845"/>
                  <a:gd name="connsiteY409" fmla="*/ 369664 h 1059043"/>
                  <a:gd name="connsiteX410" fmla="*/ 99308 w 3024845"/>
                  <a:gd name="connsiteY410" fmla="*/ 255090 h 1059043"/>
                  <a:gd name="connsiteX411" fmla="*/ 103361 w 3024845"/>
                  <a:gd name="connsiteY411" fmla="*/ 226986 h 1059043"/>
                  <a:gd name="connsiteX412" fmla="*/ 105388 w 3024845"/>
                  <a:gd name="connsiteY412" fmla="*/ 226986 h 1059043"/>
                  <a:gd name="connsiteX413" fmla="*/ 119575 w 3024845"/>
                  <a:gd name="connsiteY413" fmla="*/ 226986 h 1059043"/>
                  <a:gd name="connsiteX0" fmla="*/ 119575 w 3024845"/>
                  <a:gd name="connsiteY0" fmla="*/ 226986 h 1059043"/>
                  <a:gd name="connsiteX1" fmla="*/ 200642 w 3024845"/>
                  <a:gd name="connsiteY1" fmla="*/ 224825 h 1059043"/>
                  <a:gd name="connsiteX2" fmla="*/ 202669 w 3024845"/>
                  <a:gd name="connsiteY2" fmla="*/ 224825 h 1059043"/>
                  <a:gd name="connsiteX3" fmla="*/ 216856 w 3024845"/>
                  <a:gd name="connsiteY3" fmla="*/ 224825 h 1059043"/>
                  <a:gd name="connsiteX4" fmla="*/ 216856 w 3024845"/>
                  <a:gd name="connsiteY4" fmla="*/ 248604 h 1059043"/>
                  <a:gd name="connsiteX5" fmla="*/ 217363 w 3024845"/>
                  <a:gd name="connsiteY5" fmla="*/ 249415 h 1059043"/>
                  <a:gd name="connsiteX6" fmla="*/ 220909 w 3024845"/>
                  <a:gd name="connsiteY6" fmla="*/ 255090 h 1059043"/>
                  <a:gd name="connsiteX7" fmla="*/ 220909 w 3024845"/>
                  <a:gd name="connsiteY7" fmla="*/ 369664 h 1059043"/>
                  <a:gd name="connsiteX8" fmla="*/ 223189 w 3024845"/>
                  <a:gd name="connsiteY8" fmla="*/ 369664 h 1059043"/>
                  <a:gd name="connsiteX9" fmla="*/ 239150 w 3024845"/>
                  <a:gd name="connsiteY9" fmla="*/ 369664 h 1059043"/>
                  <a:gd name="connsiteX10" fmla="*/ 239150 w 3024845"/>
                  <a:gd name="connsiteY10" fmla="*/ 510179 h 1059043"/>
                  <a:gd name="connsiteX11" fmla="*/ 240670 w 3024845"/>
                  <a:gd name="connsiteY11" fmla="*/ 509909 h 1059043"/>
                  <a:gd name="connsiteX12" fmla="*/ 251310 w 3024845"/>
                  <a:gd name="connsiteY12" fmla="*/ 508018 h 1059043"/>
                  <a:gd name="connsiteX13" fmla="*/ 249283 w 3024845"/>
                  <a:gd name="connsiteY13" fmla="*/ 596650 h 1059043"/>
                  <a:gd name="connsiteX14" fmla="*/ 250803 w 3024845"/>
                  <a:gd name="connsiteY14" fmla="*/ 596921 h 1059043"/>
                  <a:gd name="connsiteX15" fmla="*/ 261443 w 3024845"/>
                  <a:gd name="connsiteY15" fmla="*/ 598812 h 1059043"/>
                  <a:gd name="connsiteX16" fmla="*/ 261696 w 3024845"/>
                  <a:gd name="connsiteY16" fmla="*/ 599623 h 1059043"/>
                  <a:gd name="connsiteX17" fmla="*/ 263470 w 3024845"/>
                  <a:gd name="connsiteY17" fmla="*/ 605298 h 1059043"/>
                  <a:gd name="connsiteX18" fmla="*/ 264230 w 3024845"/>
                  <a:gd name="connsiteY18" fmla="*/ 602866 h 1059043"/>
                  <a:gd name="connsiteX19" fmla="*/ 269550 w 3024845"/>
                  <a:gd name="connsiteY19" fmla="*/ 585842 h 1059043"/>
                  <a:gd name="connsiteX20" fmla="*/ 271323 w 3024845"/>
                  <a:gd name="connsiteY20" fmla="*/ 585842 h 1059043"/>
                  <a:gd name="connsiteX21" fmla="*/ 283737 w 3024845"/>
                  <a:gd name="connsiteY21" fmla="*/ 585842 h 1059043"/>
                  <a:gd name="connsiteX22" fmla="*/ 283737 w 3024845"/>
                  <a:gd name="connsiteY22" fmla="*/ 618268 h 1059043"/>
                  <a:gd name="connsiteX23" fmla="*/ 284750 w 3024845"/>
                  <a:gd name="connsiteY23" fmla="*/ 618809 h 1059043"/>
                  <a:gd name="connsiteX24" fmla="*/ 291844 w 3024845"/>
                  <a:gd name="connsiteY24" fmla="*/ 622592 h 1059043"/>
                  <a:gd name="connsiteX25" fmla="*/ 291844 w 3024845"/>
                  <a:gd name="connsiteY25" fmla="*/ 623943 h 1059043"/>
                  <a:gd name="connsiteX26" fmla="*/ 291844 w 3024845"/>
                  <a:gd name="connsiteY26" fmla="*/ 633401 h 1059043"/>
                  <a:gd name="connsiteX27" fmla="*/ 336431 w 3024845"/>
                  <a:gd name="connsiteY27" fmla="*/ 633401 h 1059043"/>
                  <a:gd name="connsiteX28" fmla="*/ 336431 w 3024845"/>
                  <a:gd name="connsiteY28" fmla="*/ 634482 h 1059043"/>
                  <a:gd name="connsiteX29" fmla="*/ 336431 w 3024845"/>
                  <a:gd name="connsiteY29" fmla="*/ 642048 h 1059043"/>
                  <a:gd name="connsiteX30" fmla="*/ 338457 w 3024845"/>
                  <a:gd name="connsiteY30" fmla="*/ 642048 h 1059043"/>
                  <a:gd name="connsiteX31" fmla="*/ 352644 w 3024845"/>
                  <a:gd name="connsiteY31" fmla="*/ 642048 h 1059043"/>
                  <a:gd name="connsiteX32" fmla="*/ 352644 w 3024845"/>
                  <a:gd name="connsiteY32" fmla="*/ 611783 h 1059043"/>
                  <a:gd name="connsiteX33" fmla="*/ 397231 w 3024845"/>
                  <a:gd name="connsiteY33" fmla="*/ 611783 h 1059043"/>
                  <a:gd name="connsiteX34" fmla="*/ 397231 w 3024845"/>
                  <a:gd name="connsiteY34" fmla="*/ 610432 h 1059043"/>
                  <a:gd name="connsiteX35" fmla="*/ 397231 w 3024845"/>
                  <a:gd name="connsiteY35" fmla="*/ 600974 h 1059043"/>
                  <a:gd name="connsiteX36" fmla="*/ 398245 w 3024845"/>
                  <a:gd name="connsiteY36" fmla="*/ 600974 h 1059043"/>
                  <a:gd name="connsiteX37" fmla="*/ 405338 w 3024845"/>
                  <a:gd name="connsiteY37" fmla="*/ 600974 h 1059043"/>
                  <a:gd name="connsiteX38" fmla="*/ 405338 w 3024845"/>
                  <a:gd name="connsiteY38" fmla="*/ 599083 h 1059043"/>
                  <a:gd name="connsiteX39" fmla="*/ 405338 w 3024845"/>
                  <a:gd name="connsiteY39" fmla="*/ 585842 h 1059043"/>
                  <a:gd name="connsiteX40" fmla="*/ 406098 w 3024845"/>
                  <a:gd name="connsiteY40" fmla="*/ 585842 h 1059043"/>
                  <a:gd name="connsiteX41" fmla="*/ 411418 w 3024845"/>
                  <a:gd name="connsiteY41" fmla="*/ 585842 h 1059043"/>
                  <a:gd name="connsiteX42" fmla="*/ 411418 w 3024845"/>
                  <a:gd name="connsiteY42" fmla="*/ 584761 h 1059043"/>
                  <a:gd name="connsiteX43" fmla="*/ 411418 w 3024845"/>
                  <a:gd name="connsiteY43" fmla="*/ 577194 h 1059043"/>
                  <a:gd name="connsiteX44" fmla="*/ 413445 w 3024845"/>
                  <a:gd name="connsiteY44" fmla="*/ 577194 h 1059043"/>
                  <a:gd name="connsiteX45" fmla="*/ 427632 w 3024845"/>
                  <a:gd name="connsiteY45" fmla="*/ 577194 h 1059043"/>
                  <a:gd name="connsiteX46" fmla="*/ 427632 w 3024845"/>
                  <a:gd name="connsiteY46" fmla="*/ 578275 h 1059043"/>
                  <a:gd name="connsiteX47" fmla="*/ 427632 w 3024845"/>
                  <a:gd name="connsiteY47" fmla="*/ 585842 h 1059043"/>
                  <a:gd name="connsiteX48" fmla="*/ 449925 w 3024845"/>
                  <a:gd name="connsiteY48" fmla="*/ 585842 h 1059043"/>
                  <a:gd name="connsiteX49" fmla="*/ 449925 w 3024845"/>
                  <a:gd name="connsiteY49" fmla="*/ 583950 h 1059043"/>
                  <a:gd name="connsiteX50" fmla="*/ 449925 w 3024845"/>
                  <a:gd name="connsiteY50" fmla="*/ 570709 h 1059043"/>
                  <a:gd name="connsiteX51" fmla="*/ 451699 w 3024845"/>
                  <a:gd name="connsiteY51" fmla="*/ 570709 h 1059043"/>
                  <a:gd name="connsiteX52" fmla="*/ 464112 w 3024845"/>
                  <a:gd name="connsiteY52" fmla="*/ 570709 h 1059043"/>
                  <a:gd name="connsiteX53" fmla="*/ 464112 w 3024845"/>
                  <a:gd name="connsiteY53" fmla="*/ 594489 h 1059043"/>
                  <a:gd name="connsiteX54" fmla="*/ 465126 w 3024845"/>
                  <a:gd name="connsiteY54" fmla="*/ 594489 h 1059043"/>
                  <a:gd name="connsiteX55" fmla="*/ 472219 w 3024845"/>
                  <a:gd name="connsiteY55" fmla="*/ 594489 h 1059043"/>
                  <a:gd name="connsiteX56" fmla="*/ 472219 w 3024845"/>
                  <a:gd name="connsiteY56" fmla="*/ 593408 h 1059043"/>
                  <a:gd name="connsiteX57" fmla="*/ 472219 w 3024845"/>
                  <a:gd name="connsiteY57" fmla="*/ 585842 h 1059043"/>
                  <a:gd name="connsiteX58" fmla="*/ 473992 w 3024845"/>
                  <a:gd name="connsiteY58" fmla="*/ 585842 h 1059043"/>
                  <a:gd name="connsiteX59" fmla="*/ 486406 w 3024845"/>
                  <a:gd name="connsiteY59" fmla="*/ 585842 h 1059043"/>
                  <a:gd name="connsiteX60" fmla="*/ 486406 w 3024845"/>
                  <a:gd name="connsiteY60" fmla="*/ 611783 h 1059043"/>
                  <a:gd name="connsiteX61" fmla="*/ 488433 w 3024845"/>
                  <a:gd name="connsiteY61" fmla="*/ 611783 h 1059043"/>
                  <a:gd name="connsiteX62" fmla="*/ 502619 w 3024845"/>
                  <a:gd name="connsiteY62" fmla="*/ 611783 h 1059043"/>
                  <a:gd name="connsiteX63" fmla="*/ 502619 w 3024845"/>
                  <a:gd name="connsiteY63" fmla="*/ 613404 h 1059043"/>
                  <a:gd name="connsiteX64" fmla="*/ 502619 w 3024845"/>
                  <a:gd name="connsiteY64" fmla="*/ 624754 h 1059043"/>
                  <a:gd name="connsiteX65" fmla="*/ 503379 w 3024845"/>
                  <a:gd name="connsiteY65" fmla="*/ 624754 h 1059043"/>
                  <a:gd name="connsiteX66" fmla="*/ 508700 w 3024845"/>
                  <a:gd name="connsiteY66" fmla="*/ 624754 h 1059043"/>
                  <a:gd name="connsiteX67" fmla="*/ 508700 w 3024845"/>
                  <a:gd name="connsiteY67" fmla="*/ 623943 h 1059043"/>
                  <a:gd name="connsiteX68" fmla="*/ 508700 w 3024845"/>
                  <a:gd name="connsiteY68" fmla="*/ 618268 h 1059043"/>
                  <a:gd name="connsiteX69" fmla="*/ 539100 w 3024845"/>
                  <a:gd name="connsiteY69" fmla="*/ 618268 h 1059043"/>
                  <a:gd name="connsiteX70" fmla="*/ 539100 w 3024845"/>
                  <a:gd name="connsiteY70" fmla="*/ 642048 h 1059043"/>
                  <a:gd name="connsiteX71" fmla="*/ 540113 w 3024845"/>
                  <a:gd name="connsiteY71" fmla="*/ 642048 h 1059043"/>
                  <a:gd name="connsiteX72" fmla="*/ 547207 w 3024845"/>
                  <a:gd name="connsiteY72" fmla="*/ 642048 h 1059043"/>
                  <a:gd name="connsiteX73" fmla="*/ 547207 w 3024845"/>
                  <a:gd name="connsiteY73" fmla="*/ 643129 h 1059043"/>
                  <a:gd name="connsiteX74" fmla="*/ 547207 w 3024845"/>
                  <a:gd name="connsiteY74" fmla="*/ 650695 h 1059043"/>
                  <a:gd name="connsiteX75" fmla="*/ 547967 w 3024845"/>
                  <a:gd name="connsiteY75" fmla="*/ 650695 h 1059043"/>
                  <a:gd name="connsiteX76" fmla="*/ 553287 w 3024845"/>
                  <a:gd name="connsiteY76" fmla="*/ 650695 h 1059043"/>
                  <a:gd name="connsiteX77" fmla="*/ 553287 w 3024845"/>
                  <a:gd name="connsiteY77" fmla="*/ 648533 h 1059043"/>
                  <a:gd name="connsiteX78" fmla="*/ 553287 w 3024845"/>
                  <a:gd name="connsiteY78" fmla="*/ 633401 h 1059043"/>
                  <a:gd name="connsiteX79" fmla="*/ 554300 w 3024845"/>
                  <a:gd name="connsiteY79" fmla="*/ 633401 h 1059043"/>
                  <a:gd name="connsiteX80" fmla="*/ 561394 w 3024845"/>
                  <a:gd name="connsiteY80" fmla="*/ 633401 h 1059043"/>
                  <a:gd name="connsiteX81" fmla="*/ 561394 w 3024845"/>
                  <a:gd name="connsiteY81" fmla="*/ 634482 h 1059043"/>
                  <a:gd name="connsiteX82" fmla="*/ 561394 w 3024845"/>
                  <a:gd name="connsiteY82" fmla="*/ 642048 h 1059043"/>
                  <a:gd name="connsiteX83" fmla="*/ 566714 w 3024845"/>
                  <a:gd name="connsiteY83" fmla="*/ 640055 h 1059043"/>
                  <a:gd name="connsiteX84" fmla="*/ 567474 w 3024845"/>
                  <a:gd name="connsiteY84" fmla="*/ 639075 h 1059043"/>
                  <a:gd name="connsiteX85" fmla="*/ 567474 w 3024845"/>
                  <a:gd name="connsiteY85" fmla="*/ 633401 h 1059043"/>
                  <a:gd name="connsiteX86" fmla="*/ 605981 w 3024845"/>
                  <a:gd name="connsiteY86" fmla="*/ 633401 h 1059043"/>
                  <a:gd name="connsiteX87" fmla="*/ 605981 w 3024845"/>
                  <a:gd name="connsiteY87" fmla="*/ 657180 h 1059043"/>
                  <a:gd name="connsiteX88" fmla="*/ 608007 w 3024845"/>
                  <a:gd name="connsiteY88" fmla="*/ 657180 h 1059043"/>
                  <a:gd name="connsiteX89" fmla="*/ 622194 w 3024845"/>
                  <a:gd name="connsiteY89" fmla="*/ 657180 h 1059043"/>
                  <a:gd name="connsiteX90" fmla="*/ 622194 w 3024845"/>
                  <a:gd name="connsiteY90" fmla="*/ 658261 h 1059043"/>
                  <a:gd name="connsiteX91" fmla="*/ 622194 w 3024845"/>
                  <a:gd name="connsiteY91" fmla="*/ 665827 h 1059043"/>
                  <a:gd name="connsiteX92" fmla="*/ 623968 w 3024845"/>
                  <a:gd name="connsiteY92" fmla="*/ 665827 h 1059043"/>
                  <a:gd name="connsiteX93" fmla="*/ 636381 w 3024845"/>
                  <a:gd name="connsiteY93" fmla="*/ 665827 h 1059043"/>
                  <a:gd name="connsiteX94" fmla="*/ 636381 w 3024845"/>
                  <a:gd name="connsiteY94" fmla="*/ 642048 h 1059043"/>
                  <a:gd name="connsiteX95" fmla="*/ 637394 w 3024845"/>
                  <a:gd name="connsiteY95" fmla="*/ 642048 h 1059043"/>
                  <a:gd name="connsiteX96" fmla="*/ 644488 w 3024845"/>
                  <a:gd name="connsiteY96" fmla="*/ 642048 h 1059043"/>
                  <a:gd name="connsiteX97" fmla="*/ 644488 w 3024845"/>
                  <a:gd name="connsiteY97" fmla="*/ 609621 h 1059043"/>
                  <a:gd name="connsiteX98" fmla="*/ 645501 w 3024845"/>
                  <a:gd name="connsiteY98" fmla="*/ 609621 h 1059043"/>
                  <a:gd name="connsiteX99" fmla="*/ 652595 w 3024845"/>
                  <a:gd name="connsiteY99" fmla="*/ 609621 h 1059043"/>
                  <a:gd name="connsiteX100" fmla="*/ 652595 w 3024845"/>
                  <a:gd name="connsiteY100" fmla="*/ 607730 h 1059043"/>
                  <a:gd name="connsiteX101" fmla="*/ 652595 w 3024845"/>
                  <a:gd name="connsiteY101" fmla="*/ 594489 h 1059043"/>
                  <a:gd name="connsiteX102" fmla="*/ 651328 w 3024845"/>
                  <a:gd name="connsiteY102" fmla="*/ 592867 h 1059043"/>
                  <a:gd name="connsiteX103" fmla="*/ 656648 w 3024845"/>
                  <a:gd name="connsiteY103" fmla="*/ 581518 h 1059043"/>
                  <a:gd name="connsiteX104" fmla="*/ 664755 w 3024845"/>
                  <a:gd name="connsiteY104" fmla="*/ 609621 h 1059043"/>
                  <a:gd name="connsiteX105" fmla="*/ 665515 w 3024845"/>
                  <a:gd name="connsiteY105" fmla="*/ 609621 h 1059043"/>
                  <a:gd name="connsiteX106" fmla="*/ 670835 w 3024845"/>
                  <a:gd name="connsiteY106" fmla="*/ 609621 h 1059043"/>
                  <a:gd name="connsiteX107" fmla="*/ 670835 w 3024845"/>
                  <a:gd name="connsiteY107" fmla="*/ 503694 h 1059043"/>
                  <a:gd name="connsiteX108" fmla="*/ 672355 w 3024845"/>
                  <a:gd name="connsiteY108" fmla="*/ 503694 h 1059043"/>
                  <a:gd name="connsiteX109" fmla="*/ 682995 w 3024845"/>
                  <a:gd name="connsiteY109" fmla="*/ 503694 h 1059043"/>
                  <a:gd name="connsiteX110" fmla="*/ 682995 w 3024845"/>
                  <a:gd name="connsiteY110" fmla="*/ 456135 h 1059043"/>
                  <a:gd name="connsiteX111" fmla="*/ 709342 w 3024845"/>
                  <a:gd name="connsiteY111" fmla="*/ 456135 h 1059043"/>
                  <a:gd name="connsiteX112" fmla="*/ 709342 w 3024845"/>
                  <a:gd name="connsiteY112" fmla="*/ 434517 h 1059043"/>
                  <a:gd name="connsiteX113" fmla="*/ 743796 w 3024845"/>
                  <a:gd name="connsiteY113" fmla="*/ 434517 h 1059043"/>
                  <a:gd name="connsiteX114" fmla="*/ 743796 w 3024845"/>
                  <a:gd name="connsiteY114" fmla="*/ 436949 h 1059043"/>
                  <a:gd name="connsiteX115" fmla="*/ 743796 w 3024845"/>
                  <a:gd name="connsiteY115" fmla="*/ 453973 h 1059043"/>
                  <a:gd name="connsiteX116" fmla="*/ 746076 w 3024845"/>
                  <a:gd name="connsiteY116" fmla="*/ 453973 h 1059043"/>
                  <a:gd name="connsiteX117" fmla="*/ 762036 w 3024845"/>
                  <a:gd name="connsiteY117" fmla="*/ 453973 h 1059043"/>
                  <a:gd name="connsiteX118" fmla="*/ 762036 w 3024845"/>
                  <a:gd name="connsiteY118" fmla="*/ 501532 h 1059043"/>
                  <a:gd name="connsiteX119" fmla="*/ 763049 w 3024845"/>
                  <a:gd name="connsiteY119" fmla="*/ 501532 h 1059043"/>
                  <a:gd name="connsiteX120" fmla="*/ 770143 w 3024845"/>
                  <a:gd name="connsiteY120" fmla="*/ 501532 h 1059043"/>
                  <a:gd name="connsiteX121" fmla="*/ 784330 w 3024845"/>
                  <a:gd name="connsiteY121" fmla="*/ 505856 h 1059043"/>
                  <a:gd name="connsiteX122" fmla="*/ 784330 w 3024845"/>
                  <a:gd name="connsiteY122" fmla="*/ 544768 h 1059043"/>
                  <a:gd name="connsiteX123" fmla="*/ 785343 w 3024845"/>
                  <a:gd name="connsiteY123" fmla="*/ 544768 h 1059043"/>
                  <a:gd name="connsiteX124" fmla="*/ 792436 w 3024845"/>
                  <a:gd name="connsiteY124" fmla="*/ 544768 h 1059043"/>
                  <a:gd name="connsiteX125" fmla="*/ 792436 w 3024845"/>
                  <a:gd name="connsiteY125" fmla="*/ 546389 h 1059043"/>
                  <a:gd name="connsiteX126" fmla="*/ 792436 w 3024845"/>
                  <a:gd name="connsiteY126" fmla="*/ 557738 h 1059043"/>
                  <a:gd name="connsiteX127" fmla="*/ 794463 w 3024845"/>
                  <a:gd name="connsiteY127" fmla="*/ 557738 h 1059043"/>
                  <a:gd name="connsiteX128" fmla="*/ 808650 w 3024845"/>
                  <a:gd name="connsiteY128" fmla="*/ 557738 h 1059043"/>
                  <a:gd name="connsiteX129" fmla="*/ 814730 w 3024845"/>
                  <a:gd name="connsiteY129" fmla="*/ 564224 h 1059043"/>
                  <a:gd name="connsiteX130" fmla="*/ 814730 w 3024845"/>
                  <a:gd name="connsiteY130" fmla="*/ 585842 h 1059043"/>
                  <a:gd name="connsiteX131" fmla="*/ 817010 w 3024845"/>
                  <a:gd name="connsiteY131" fmla="*/ 585842 h 1059043"/>
                  <a:gd name="connsiteX132" fmla="*/ 832970 w 3024845"/>
                  <a:gd name="connsiteY132" fmla="*/ 585842 h 1059043"/>
                  <a:gd name="connsiteX133" fmla="*/ 832970 w 3024845"/>
                  <a:gd name="connsiteY133" fmla="*/ 586922 h 1059043"/>
                  <a:gd name="connsiteX134" fmla="*/ 832970 w 3024845"/>
                  <a:gd name="connsiteY134" fmla="*/ 594489 h 1059043"/>
                  <a:gd name="connsiteX135" fmla="*/ 834237 w 3024845"/>
                  <a:gd name="connsiteY135" fmla="*/ 594489 h 1059043"/>
                  <a:gd name="connsiteX136" fmla="*/ 843104 w 3024845"/>
                  <a:gd name="connsiteY136" fmla="*/ 594489 h 1059043"/>
                  <a:gd name="connsiteX137" fmla="*/ 843104 w 3024845"/>
                  <a:gd name="connsiteY137" fmla="*/ 596650 h 1059043"/>
                  <a:gd name="connsiteX138" fmla="*/ 843104 w 3024845"/>
                  <a:gd name="connsiteY138" fmla="*/ 611783 h 1059043"/>
                  <a:gd name="connsiteX139" fmla="*/ 847157 w 3024845"/>
                  <a:gd name="connsiteY139" fmla="*/ 609891 h 1059043"/>
                  <a:gd name="connsiteX140" fmla="*/ 847157 w 3024845"/>
                  <a:gd name="connsiteY140" fmla="*/ 596650 h 1059043"/>
                  <a:gd name="connsiteX141" fmla="*/ 848170 w 3024845"/>
                  <a:gd name="connsiteY141" fmla="*/ 596650 h 1059043"/>
                  <a:gd name="connsiteX142" fmla="*/ 855264 w 3024845"/>
                  <a:gd name="connsiteY142" fmla="*/ 596650 h 1059043"/>
                  <a:gd name="connsiteX143" fmla="*/ 855264 w 3024845"/>
                  <a:gd name="connsiteY143" fmla="*/ 598272 h 1059043"/>
                  <a:gd name="connsiteX144" fmla="*/ 855264 w 3024845"/>
                  <a:gd name="connsiteY144" fmla="*/ 609621 h 1059043"/>
                  <a:gd name="connsiteX145" fmla="*/ 856024 w 3024845"/>
                  <a:gd name="connsiteY145" fmla="*/ 609621 h 1059043"/>
                  <a:gd name="connsiteX146" fmla="*/ 861344 w 3024845"/>
                  <a:gd name="connsiteY146" fmla="*/ 609621 h 1059043"/>
                  <a:gd name="connsiteX147" fmla="*/ 909984 w 3024845"/>
                  <a:gd name="connsiteY147" fmla="*/ 605298 h 1059043"/>
                  <a:gd name="connsiteX148" fmla="*/ 909984 w 3024845"/>
                  <a:gd name="connsiteY148" fmla="*/ 606649 h 1059043"/>
                  <a:gd name="connsiteX149" fmla="*/ 909984 w 3024845"/>
                  <a:gd name="connsiteY149" fmla="*/ 616106 h 1059043"/>
                  <a:gd name="connsiteX150" fmla="*/ 910744 w 3024845"/>
                  <a:gd name="connsiteY150" fmla="*/ 616106 h 1059043"/>
                  <a:gd name="connsiteX151" fmla="*/ 916065 w 3024845"/>
                  <a:gd name="connsiteY151" fmla="*/ 616106 h 1059043"/>
                  <a:gd name="connsiteX152" fmla="*/ 916065 w 3024845"/>
                  <a:gd name="connsiteY152" fmla="*/ 618268 h 1059043"/>
                  <a:gd name="connsiteX153" fmla="*/ 916065 w 3024845"/>
                  <a:gd name="connsiteY153" fmla="*/ 633401 h 1059043"/>
                  <a:gd name="connsiteX154" fmla="*/ 918091 w 3024845"/>
                  <a:gd name="connsiteY154" fmla="*/ 632050 h 1059043"/>
                  <a:gd name="connsiteX155" fmla="*/ 932278 w 3024845"/>
                  <a:gd name="connsiteY155" fmla="*/ 622592 h 1059043"/>
                  <a:gd name="connsiteX156" fmla="*/ 938358 w 3024845"/>
                  <a:gd name="connsiteY156" fmla="*/ 581518 h 1059043"/>
                  <a:gd name="connsiteX157" fmla="*/ 939118 w 3024845"/>
                  <a:gd name="connsiteY157" fmla="*/ 581248 h 1059043"/>
                  <a:gd name="connsiteX158" fmla="*/ 944438 w 3024845"/>
                  <a:gd name="connsiteY158" fmla="*/ 579356 h 1059043"/>
                  <a:gd name="connsiteX159" fmla="*/ 946465 w 3024845"/>
                  <a:gd name="connsiteY159" fmla="*/ 510179 h 1059043"/>
                  <a:gd name="connsiteX160" fmla="*/ 948492 w 3024845"/>
                  <a:gd name="connsiteY160" fmla="*/ 579356 h 1059043"/>
                  <a:gd name="connsiteX161" fmla="*/ 949252 w 3024845"/>
                  <a:gd name="connsiteY161" fmla="*/ 579626 h 1059043"/>
                  <a:gd name="connsiteX162" fmla="*/ 954572 w 3024845"/>
                  <a:gd name="connsiteY162" fmla="*/ 581518 h 1059043"/>
                  <a:gd name="connsiteX163" fmla="*/ 954572 w 3024845"/>
                  <a:gd name="connsiteY163" fmla="*/ 495047 h 1059043"/>
                  <a:gd name="connsiteX164" fmla="*/ 958625 w 3024845"/>
                  <a:gd name="connsiteY164" fmla="*/ 462620 h 1059043"/>
                  <a:gd name="connsiteX165" fmla="*/ 997132 w 3024845"/>
                  <a:gd name="connsiteY165" fmla="*/ 462620 h 1059043"/>
                  <a:gd name="connsiteX166" fmla="*/ 997132 w 3024845"/>
                  <a:gd name="connsiteY166" fmla="*/ 495047 h 1059043"/>
                  <a:gd name="connsiteX167" fmla="*/ 997892 w 3024845"/>
                  <a:gd name="connsiteY167" fmla="*/ 495047 h 1059043"/>
                  <a:gd name="connsiteX168" fmla="*/ 1003212 w 3024845"/>
                  <a:gd name="connsiteY168" fmla="*/ 495047 h 1059043"/>
                  <a:gd name="connsiteX169" fmla="*/ 1003212 w 3024845"/>
                  <a:gd name="connsiteY169" fmla="*/ 412899 h 1059043"/>
                  <a:gd name="connsiteX170" fmla="*/ 1004986 w 3024845"/>
                  <a:gd name="connsiteY170" fmla="*/ 412899 h 1059043"/>
                  <a:gd name="connsiteX171" fmla="*/ 1017399 w 3024845"/>
                  <a:gd name="connsiteY171" fmla="*/ 412899 h 1059043"/>
                  <a:gd name="connsiteX172" fmla="*/ 1017399 w 3024845"/>
                  <a:gd name="connsiteY172" fmla="*/ 411008 h 1059043"/>
                  <a:gd name="connsiteX173" fmla="*/ 1017399 w 3024845"/>
                  <a:gd name="connsiteY173" fmla="*/ 397767 h 1059043"/>
                  <a:gd name="connsiteX174" fmla="*/ 1039693 w 3024845"/>
                  <a:gd name="connsiteY174" fmla="*/ 397767 h 1059043"/>
                  <a:gd name="connsiteX175" fmla="*/ 1039693 w 3024845"/>
                  <a:gd name="connsiteY175" fmla="*/ 396686 h 1059043"/>
                  <a:gd name="connsiteX176" fmla="*/ 1039693 w 3024845"/>
                  <a:gd name="connsiteY176" fmla="*/ 389120 h 1059043"/>
                  <a:gd name="connsiteX177" fmla="*/ 1041466 w 3024845"/>
                  <a:gd name="connsiteY177" fmla="*/ 389120 h 1059043"/>
                  <a:gd name="connsiteX178" fmla="*/ 1053880 w 3024845"/>
                  <a:gd name="connsiteY178" fmla="*/ 389120 h 1059043"/>
                  <a:gd name="connsiteX179" fmla="*/ 1053880 w 3024845"/>
                  <a:gd name="connsiteY179" fmla="*/ 390201 h 1059043"/>
                  <a:gd name="connsiteX180" fmla="*/ 1053880 w 3024845"/>
                  <a:gd name="connsiteY180" fmla="*/ 397767 h 1059043"/>
                  <a:gd name="connsiteX181" fmla="*/ 1054640 w 3024845"/>
                  <a:gd name="connsiteY181" fmla="*/ 397767 h 1059043"/>
                  <a:gd name="connsiteX182" fmla="*/ 1059960 w 3024845"/>
                  <a:gd name="connsiteY182" fmla="*/ 397767 h 1059043"/>
                  <a:gd name="connsiteX183" fmla="*/ 1070093 w 3024845"/>
                  <a:gd name="connsiteY183" fmla="*/ 393443 h 1059043"/>
                  <a:gd name="connsiteX184" fmla="*/ 1074146 w 3024845"/>
                  <a:gd name="connsiteY184" fmla="*/ 396686 h 1059043"/>
                  <a:gd name="connsiteX185" fmla="*/ 1074146 w 3024845"/>
                  <a:gd name="connsiteY185" fmla="*/ 389120 h 1059043"/>
                  <a:gd name="connsiteX186" fmla="*/ 1076426 w 3024845"/>
                  <a:gd name="connsiteY186" fmla="*/ 389120 h 1059043"/>
                  <a:gd name="connsiteX187" fmla="*/ 1092387 w 3024845"/>
                  <a:gd name="connsiteY187" fmla="*/ 389120 h 1059043"/>
                  <a:gd name="connsiteX188" fmla="*/ 1092387 w 3024845"/>
                  <a:gd name="connsiteY188" fmla="*/ 390201 h 1059043"/>
                  <a:gd name="connsiteX189" fmla="*/ 1092387 w 3024845"/>
                  <a:gd name="connsiteY189" fmla="*/ 397767 h 1059043"/>
                  <a:gd name="connsiteX190" fmla="*/ 1122787 w 3024845"/>
                  <a:gd name="connsiteY190" fmla="*/ 397767 h 1059043"/>
                  <a:gd name="connsiteX191" fmla="*/ 1122787 w 3024845"/>
                  <a:gd name="connsiteY191" fmla="*/ 399388 h 1059043"/>
                  <a:gd name="connsiteX192" fmla="*/ 1122787 w 3024845"/>
                  <a:gd name="connsiteY192" fmla="*/ 410738 h 1059043"/>
                  <a:gd name="connsiteX193" fmla="*/ 1149134 w 3024845"/>
                  <a:gd name="connsiteY193" fmla="*/ 410738 h 1059043"/>
                  <a:gd name="connsiteX194" fmla="*/ 1149134 w 3024845"/>
                  <a:gd name="connsiteY194" fmla="*/ 441002 h 1059043"/>
                  <a:gd name="connsiteX195" fmla="*/ 1149894 w 3024845"/>
                  <a:gd name="connsiteY195" fmla="*/ 441002 h 1059043"/>
                  <a:gd name="connsiteX196" fmla="*/ 1155214 w 3024845"/>
                  <a:gd name="connsiteY196" fmla="*/ 441002 h 1059043"/>
                  <a:gd name="connsiteX197" fmla="*/ 1155214 w 3024845"/>
                  <a:gd name="connsiteY197" fmla="*/ 442083 h 1059043"/>
                  <a:gd name="connsiteX198" fmla="*/ 1155214 w 3024845"/>
                  <a:gd name="connsiteY198" fmla="*/ 449650 h 1059043"/>
                  <a:gd name="connsiteX199" fmla="*/ 1159268 w 3024845"/>
                  <a:gd name="connsiteY199" fmla="*/ 479914 h 1059043"/>
                  <a:gd name="connsiteX200" fmla="*/ 1160028 w 3024845"/>
                  <a:gd name="connsiteY200" fmla="*/ 479914 h 1059043"/>
                  <a:gd name="connsiteX201" fmla="*/ 1165348 w 3024845"/>
                  <a:gd name="connsiteY201" fmla="*/ 479914 h 1059043"/>
                  <a:gd name="connsiteX202" fmla="*/ 1165348 w 3024845"/>
                  <a:gd name="connsiteY202" fmla="*/ 480725 h 1059043"/>
                  <a:gd name="connsiteX203" fmla="*/ 1165348 w 3024845"/>
                  <a:gd name="connsiteY203" fmla="*/ 486400 h 1059043"/>
                  <a:gd name="connsiteX204" fmla="*/ 1166361 w 3024845"/>
                  <a:gd name="connsiteY204" fmla="*/ 486400 h 1059043"/>
                  <a:gd name="connsiteX205" fmla="*/ 1173454 w 3024845"/>
                  <a:gd name="connsiteY205" fmla="*/ 486400 h 1059043"/>
                  <a:gd name="connsiteX206" fmla="*/ 1173454 w 3024845"/>
                  <a:gd name="connsiteY206" fmla="*/ 516665 h 1059043"/>
                  <a:gd name="connsiteX207" fmla="*/ 1175481 w 3024845"/>
                  <a:gd name="connsiteY207" fmla="*/ 516665 h 1059043"/>
                  <a:gd name="connsiteX208" fmla="*/ 1189668 w 3024845"/>
                  <a:gd name="connsiteY208" fmla="*/ 516665 h 1059043"/>
                  <a:gd name="connsiteX209" fmla="*/ 1189668 w 3024845"/>
                  <a:gd name="connsiteY209" fmla="*/ 540444 h 1059043"/>
                  <a:gd name="connsiteX210" fmla="*/ 1191695 w 3024845"/>
                  <a:gd name="connsiteY210" fmla="*/ 542065 h 1059043"/>
                  <a:gd name="connsiteX211" fmla="*/ 1191695 w 3024845"/>
                  <a:gd name="connsiteY211" fmla="*/ 553415 h 1059043"/>
                  <a:gd name="connsiteX212" fmla="*/ 1192455 w 3024845"/>
                  <a:gd name="connsiteY212" fmla="*/ 553415 h 1059043"/>
                  <a:gd name="connsiteX213" fmla="*/ 1197775 w 3024845"/>
                  <a:gd name="connsiteY213" fmla="*/ 553415 h 1059043"/>
                  <a:gd name="connsiteX214" fmla="*/ 1197775 w 3024845"/>
                  <a:gd name="connsiteY214" fmla="*/ 577194 h 1059043"/>
                  <a:gd name="connsiteX215" fmla="*/ 1199041 w 3024845"/>
                  <a:gd name="connsiteY215" fmla="*/ 577194 h 1059043"/>
                  <a:gd name="connsiteX216" fmla="*/ 1207908 w 3024845"/>
                  <a:gd name="connsiteY216" fmla="*/ 577194 h 1059043"/>
                  <a:gd name="connsiteX217" fmla="*/ 1209935 w 3024845"/>
                  <a:gd name="connsiteY217" fmla="*/ 581248 h 1059043"/>
                  <a:gd name="connsiteX218" fmla="*/ 1209935 w 3024845"/>
                  <a:gd name="connsiteY218" fmla="*/ 594489 h 1059043"/>
                  <a:gd name="connsiteX219" fmla="*/ 1211455 w 3024845"/>
                  <a:gd name="connsiteY219" fmla="*/ 592597 h 1059043"/>
                  <a:gd name="connsiteX220" fmla="*/ 1222095 w 3024845"/>
                  <a:gd name="connsiteY220" fmla="*/ 579356 h 1059043"/>
                  <a:gd name="connsiteX221" fmla="*/ 1250469 w 3024845"/>
                  <a:gd name="connsiteY221" fmla="*/ 579356 h 1059043"/>
                  <a:gd name="connsiteX222" fmla="*/ 1250469 w 3024845"/>
                  <a:gd name="connsiteY222" fmla="*/ 665827 h 1059043"/>
                  <a:gd name="connsiteX223" fmla="*/ 1251229 w 3024845"/>
                  <a:gd name="connsiteY223" fmla="*/ 665827 h 1059043"/>
                  <a:gd name="connsiteX224" fmla="*/ 1256549 w 3024845"/>
                  <a:gd name="connsiteY224" fmla="*/ 665827 h 1059043"/>
                  <a:gd name="connsiteX225" fmla="*/ 1257309 w 3024845"/>
                  <a:gd name="connsiteY225" fmla="*/ 664476 h 1059043"/>
                  <a:gd name="connsiteX226" fmla="*/ 1262629 w 3024845"/>
                  <a:gd name="connsiteY226" fmla="*/ 655018 h 1059043"/>
                  <a:gd name="connsiteX227" fmla="*/ 1262629 w 3024845"/>
                  <a:gd name="connsiteY227" fmla="*/ 656910 h 1059043"/>
                  <a:gd name="connsiteX228" fmla="*/ 1262629 w 3024845"/>
                  <a:gd name="connsiteY228" fmla="*/ 670151 h 1059043"/>
                  <a:gd name="connsiteX229" fmla="*/ 1266682 w 3024845"/>
                  <a:gd name="connsiteY229" fmla="*/ 624754 h 1059043"/>
                  <a:gd name="connsiteX230" fmla="*/ 1267442 w 3024845"/>
                  <a:gd name="connsiteY230" fmla="*/ 624754 h 1059043"/>
                  <a:gd name="connsiteX231" fmla="*/ 1272762 w 3024845"/>
                  <a:gd name="connsiteY231" fmla="*/ 624754 h 1059043"/>
                  <a:gd name="connsiteX232" fmla="*/ 1272762 w 3024845"/>
                  <a:gd name="connsiteY232" fmla="*/ 559900 h 1059043"/>
                  <a:gd name="connsiteX233" fmla="*/ 1273776 w 3024845"/>
                  <a:gd name="connsiteY233" fmla="*/ 559900 h 1059043"/>
                  <a:gd name="connsiteX234" fmla="*/ 1280869 w 3024845"/>
                  <a:gd name="connsiteY234" fmla="*/ 559900 h 1059043"/>
                  <a:gd name="connsiteX235" fmla="*/ 1293029 w 3024845"/>
                  <a:gd name="connsiteY235" fmla="*/ 516665 h 1059043"/>
                  <a:gd name="connsiteX236" fmla="*/ 1294296 w 3024845"/>
                  <a:gd name="connsiteY236" fmla="*/ 516665 h 1059043"/>
                  <a:gd name="connsiteX237" fmla="*/ 1303163 w 3024845"/>
                  <a:gd name="connsiteY237" fmla="*/ 516665 h 1059043"/>
                  <a:gd name="connsiteX238" fmla="*/ 1313296 w 3024845"/>
                  <a:gd name="connsiteY238" fmla="*/ 559900 h 1059043"/>
                  <a:gd name="connsiteX239" fmla="*/ 1314309 w 3024845"/>
                  <a:gd name="connsiteY239" fmla="*/ 559900 h 1059043"/>
                  <a:gd name="connsiteX240" fmla="*/ 1321403 w 3024845"/>
                  <a:gd name="connsiteY240" fmla="*/ 559900 h 1059043"/>
                  <a:gd name="connsiteX241" fmla="*/ 1321403 w 3024845"/>
                  <a:gd name="connsiteY241" fmla="*/ 598812 h 1059043"/>
                  <a:gd name="connsiteX242" fmla="*/ 1323176 w 3024845"/>
                  <a:gd name="connsiteY242" fmla="*/ 598812 h 1059043"/>
                  <a:gd name="connsiteX243" fmla="*/ 1335590 w 3024845"/>
                  <a:gd name="connsiteY243" fmla="*/ 598812 h 1059043"/>
                  <a:gd name="connsiteX244" fmla="*/ 1335590 w 3024845"/>
                  <a:gd name="connsiteY244" fmla="*/ 600974 h 1059043"/>
                  <a:gd name="connsiteX245" fmla="*/ 1335590 w 3024845"/>
                  <a:gd name="connsiteY245" fmla="*/ 616106 h 1059043"/>
                  <a:gd name="connsiteX246" fmla="*/ 1339643 w 3024845"/>
                  <a:gd name="connsiteY246" fmla="*/ 613945 h 1059043"/>
                  <a:gd name="connsiteX247" fmla="*/ 1339643 w 3024845"/>
                  <a:gd name="connsiteY247" fmla="*/ 598812 h 1059043"/>
                  <a:gd name="connsiteX248" fmla="*/ 1341163 w 3024845"/>
                  <a:gd name="connsiteY248" fmla="*/ 598812 h 1059043"/>
                  <a:gd name="connsiteX249" fmla="*/ 1351803 w 3024845"/>
                  <a:gd name="connsiteY249" fmla="*/ 598812 h 1059043"/>
                  <a:gd name="connsiteX250" fmla="*/ 1351803 w 3024845"/>
                  <a:gd name="connsiteY250" fmla="*/ 600433 h 1059043"/>
                  <a:gd name="connsiteX251" fmla="*/ 1351803 w 3024845"/>
                  <a:gd name="connsiteY251" fmla="*/ 611783 h 1059043"/>
                  <a:gd name="connsiteX252" fmla="*/ 1382204 w 3024845"/>
                  <a:gd name="connsiteY252" fmla="*/ 611783 h 1059043"/>
                  <a:gd name="connsiteX253" fmla="*/ 1382204 w 3024845"/>
                  <a:gd name="connsiteY253" fmla="*/ 575033 h 1059043"/>
                  <a:gd name="connsiteX254" fmla="*/ 1383470 w 3024845"/>
                  <a:gd name="connsiteY254" fmla="*/ 575033 h 1059043"/>
                  <a:gd name="connsiteX255" fmla="*/ 1392337 w 3024845"/>
                  <a:gd name="connsiteY255" fmla="*/ 575033 h 1059043"/>
                  <a:gd name="connsiteX256" fmla="*/ 1392337 w 3024845"/>
                  <a:gd name="connsiteY256" fmla="*/ 596650 h 1059043"/>
                  <a:gd name="connsiteX257" fmla="*/ 1394364 w 3024845"/>
                  <a:gd name="connsiteY257" fmla="*/ 564224 h 1059043"/>
                  <a:gd name="connsiteX258" fmla="*/ 1416657 w 3024845"/>
                  <a:gd name="connsiteY258" fmla="*/ 564224 h 1059043"/>
                  <a:gd name="connsiteX259" fmla="*/ 1416657 w 3024845"/>
                  <a:gd name="connsiteY259" fmla="*/ 562602 h 1059043"/>
                  <a:gd name="connsiteX260" fmla="*/ 1416657 w 3024845"/>
                  <a:gd name="connsiteY260" fmla="*/ 551253 h 1059043"/>
                  <a:gd name="connsiteX261" fmla="*/ 1417417 w 3024845"/>
                  <a:gd name="connsiteY261" fmla="*/ 551253 h 1059043"/>
                  <a:gd name="connsiteX262" fmla="*/ 1422737 w 3024845"/>
                  <a:gd name="connsiteY262" fmla="*/ 551253 h 1059043"/>
                  <a:gd name="connsiteX263" fmla="*/ 1422737 w 3024845"/>
                  <a:gd name="connsiteY263" fmla="*/ 549362 h 1059043"/>
                  <a:gd name="connsiteX264" fmla="*/ 1422737 w 3024845"/>
                  <a:gd name="connsiteY264" fmla="*/ 536121 h 1059043"/>
                  <a:gd name="connsiteX265" fmla="*/ 1426791 w 3024845"/>
                  <a:gd name="connsiteY265" fmla="*/ 542606 h 1059043"/>
                  <a:gd name="connsiteX266" fmla="*/ 1429071 w 3024845"/>
                  <a:gd name="connsiteY266" fmla="*/ 542606 h 1059043"/>
                  <a:gd name="connsiteX267" fmla="*/ 1445031 w 3024845"/>
                  <a:gd name="connsiteY267" fmla="*/ 542606 h 1059043"/>
                  <a:gd name="connsiteX268" fmla="*/ 1445031 w 3024845"/>
                  <a:gd name="connsiteY268" fmla="*/ 541795 h 1059043"/>
                  <a:gd name="connsiteX269" fmla="*/ 1445031 w 3024845"/>
                  <a:gd name="connsiteY269" fmla="*/ 536121 h 1059043"/>
                  <a:gd name="connsiteX270" fmla="*/ 1445791 w 3024845"/>
                  <a:gd name="connsiteY270" fmla="*/ 536121 h 1059043"/>
                  <a:gd name="connsiteX271" fmla="*/ 1451111 w 3024845"/>
                  <a:gd name="connsiteY271" fmla="*/ 536121 h 1059043"/>
                  <a:gd name="connsiteX272" fmla="*/ 1451111 w 3024845"/>
                  <a:gd name="connsiteY272" fmla="*/ 537472 h 1059043"/>
                  <a:gd name="connsiteX273" fmla="*/ 1451111 w 3024845"/>
                  <a:gd name="connsiteY273" fmla="*/ 546930 h 1059043"/>
                  <a:gd name="connsiteX274" fmla="*/ 1489618 w 3024845"/>
                  <a:gd name="connsiteY274" fmla="*/ 546930 h 1059043"/>
                  <a:gd name="connsiteX275" fmla="*/ 1489618 w 3024845"/>
                  <a:gd name="connsiteY275" fmla="*/ 685283 h 1059043"/>
                  <a:gd name="connsiteX276" fmla="*/ 1491138 w 3024845"/>
                  <a:gd name="connsiteY276" fmla="*/ 685283 h 1059043"/>
                  <a:gd name="connsiteX277" fmla="*/ 1501778 w 3024845"/>
                  <a:gd name="connsiteY277" fmla="*/ 685283 h 1059043"/>
                  <a:gd name="connsiteX278" fmla="*/ 1501778 w 3024845"/>
                  <a:gd name="connsiteY278" fmla="*/ 672313 h 1059043"/>
                  <a:gd name="connsiteX279" fmla="*/ 1505832 w 3024845"/>
                  <a:gd name="connsiteY279" fmla="*/ 672313 h 1059043"/>
                  <a:gd name="connsiteX280" fmla="*/ 1505832 w 3024845"/>
                  <a:gd name="connsiteY280" fmla="*/ 685283 h 1059043"/>
                  <a:gd name="connsiteX281" fmla="*/ 1536232 w 3024845"/>
                  <a:gd name="connsiteY281" fmla="*/ 685283 h 1059043"/>
                  <a:gd name="connsiteX282" fmla="*/ 1536232 w 3024845"/>
                  <a:gd name="connsiteY282" fmla="*/ 655018 h 1059043"/>
                  <a:gd name="connsiteX283" fmla="*/ 1548392 w 3024845"/>
                  <a:gd name="connsiteY283" fmla="*/ 655018 h 1059043"/>
                  <a:gd name="connsiteX284" fmla="*/ 1560552 w 3024845"/>
                  <a:gd name="connsiteY284" fmla="*/ 652857 h 1059043"/>
                  <a:gd name="connsiteX285" fmla="*/ 1564606 w 3024845"/>
                  <a:gd name="connsiteY285" fmla="*/ 655018 h 1059043"/>
                  <a:gd name="connsiteX286" fmla="*/ 1574739 w 3024845"/>
                  <a:gd name="connsiteY286" fmla="*/ 655018 h 1059043"/>
                  <a:gd name="connsiteX287" fmla="*/ 1574739 w 3024845"/>
                  <a:gd name="connsiteY287" fmla="*/ 685283 h 1059043"/>
                  <a:gd name="connsiteX288" fmla="*/ 1582846 w 3024845"/>
                  <a:gd name="connsiteY288" fmla="*/ 685283 h 1059043"/>
                  <a:gd name="connsiteX289" fmla="*/ 1582846 w 3024845"/>
                  <a:gd name="connsiteY289" fmla="*/ 702578 h 1059043"/>
                  <a:gd name="connsiteX290" fmla="*/ 1592182 w 3024845"/>
                  <a:gd name="connsiteY290" fmla="*/ 703483 h 1059043"/>
                  <a:gd name="connsiteX291" fmla="*/ 1605140 w 3024845"/>
                  <a:gd name="connsiteY291" fmla="*/ 703483 h 1059043"/>
                  <a:gd name="connsiteX292" fmla="*/ 1605140 w 3024845"/>
                  <a:gd name="connsiteY292" fmla="*/ 687445 h 1059043"/>
                  <a:gd name="connsiteX293" fmla="*/ 1673096 w 3024845"/>
                  <a:gd name="connsiteY293" fmla="*/ 687445 h 1059043"/>
                  <a:gd name="connsiteX294" fmla="*/ 1673096 w 3024845"/>
                  <a:gd name="connsiteY294" fmla="*/ 602192 h 1059043"/>
                  <a:gd name="connsiteX295" fmla="*/ 1745104 w 3024845"/>
                  <a:gd name="connsiteY295" fmla="*/ 602192 h 1059043"/>
                  <a:gd name="connsiteX296" fmla="*/ 1745104 w 3024845"/>
                  <a:gd name="connsiteY296" fmla="*/ 680960 h 1059043"/>
                  <a:gd name="connsiteX297" fmla="*/ 1747008 w 3024845"/>
                  <a:gd name="connsiteY297" fmla="*/ 680960 h 1059043"/>
                  <a:gd name="connsiteX298" fmla="*/ 1748250 w 3024845"/>
                  <a:gd name="connsiteY298" fmla="*/ 703483 h 1059043"/>
                  <a:gd name="connsiteX299" fmla="*/ 1757926 w 3024845"/>
                  <a:gd name="connsiteY299" fmla="*/ 703483 h 1059043"/>
                  <a:gd name="connsiteX300" fmla="*/ 1759168 w 3024845"/>
                  <a:gd name="connsiteY300" fmla="*/ 680960 h 1059043"/>
                  <a:gd name="connsiteX301" fmla="*/ 1765248 w 3024845"/>
                  <a:gd name="connsiteY301" fmla="*/ 680960 h 1059043"/>
                  <a:gd name="connsiteX302" fmla="*/ 1766490 w 3024845"/>
                  <a:gd name="connsiteY302" fmla="*/ 703483 h 1059043"/>
                  <a:gd name="connsiteX303" fmla="*/ 1817112 w 3024845"/>
                  <a:gd name="connsiteY303" fmla="*/ 703483 h 1059043"/>
                  <a:gd name="connsiteX304" fmla="*/ 1817112 w 3024845"/>
                  <a:gd name="connsiteY304" fmla="*/ 540455 h 1059043"/>
                  <a:gd name="connsiteX305" fmla="*/ 2014439 w 3024845"/>
                  <a:gd name="connsiteY305" fmla="*/ 540455 h 1059043"/>
                  <a:gd name="connsiteX306" fmla="*/ 2014439 w 3024845"/>
                  <a:gd name="connsiteY306" fmla="*/ 703483 h 1059043"/>
                  <a:gd name="connsiteX307" fmla="*/ 2033136 w 3024845"/>
                  <a:gd name="connsiteY307" fmla="*/ 703483 h 1059043"/>
                  <a:gd name="connsiteX308" fmla="*/ 2033136 w 3024845"/>
                  <a:gd name="connsiteY308" fmla="*/ 620790 h 1059043"/>
                  <a:gd name="connsiteX309" fmla="*/ 2128256 w 3024845"/>
                  <a:gd name="connsiteY309" fmla="*/ 620790 h 1059043"/>
                  <a:gd name="connsiteX310" fmla="*/ 2128026 w 3024845"/>
                  <a:gd name="connsiteY310" fmla="*/ 281031 h 1059043"/>
                  <a:gd name="connsiteX311" fmla="*/ 2121946 w 3024845"/>
                  <a:gd name="connsiteY311" fmla="*/ 276707 h 1059043"/>
                  <a:gd name="connsiteX312" fmla="*/ 2130053 w 3024845"/>
                  <a:gd name="connsiteY312" fmla="*/ 252928 h 1059043"/>
                  <a:gd name="connsiteX313" fmla="*/ 2130053 w 3024845"/>
                  <a:gd name="connsiteY313" fmla="*/ 235634 h 1059043"/>
                  <a:gd name="connsiteX314" fmla="*/ 2144240 w 3024845"/>
                  <a:gd name="connsiteY314" fmla="*/ 235634 h 1059043"/>
                  <a:gd name="connsiteX315" fmla="*/ 2144240 w 3024845"/>
                  <a:gd name="connsiteY315" fmla="*/ 214016 h 1059043"/>
                  <a:gd name="connsiteX316" fmla="*/ 2146266 w 3024845"/>
                  <a:gd name="connsiteY316" fmla="*/ 209692 h 1059043"/>
                  <a:gd name="connsiteX317" fmla="*/ 2146266 w 3024845"/>
                  <a:gd name="connsiteY317" fmla="*/ 131868 h 1059043"/>
                  <a:gd name="connsiteX318" fmla="*/ 2144240 w 3024845"/>
                  <a:gd name="connsiteY318" fmla="*/ 125383 h 1059043"/>
                  <a:gd name="connsiteX319" fmla="*/ 2150320 w 3024845"/>
                  <a:gd name="connsiteY319" fmla="*/ 118897 h 1059043"/>
                  <a:gd name="connsiteX320" fmla="*/ 2150320 w 3024845"/>
                  <a:gd name="connsiteY320" fmla="*/ 60529 h 1059043"/>
                  <a:gd name="connsiteX321" fmla="*/ 2152346 w 3024845"/>
                  <a:gd name="connsiteY321" fmla="*/ 56206 h 1059043"/>
                  <a:gd name="connsiteX322" fmla="*/ 2152346 w 3024845"/>
                  <a:gd name="connsiteY322" fmla="*/ 0 h 1059043"/>
                  <a:gd name="connsiteX323" fmla="*/ 2162480 w 3024845"/>
                  <a:gd name="connsiteY323" fmla="*/ 118897 h 1059043"/>
                  <a:gd name="connsiteX324" fmla="*/ 2168560 w 3024845"/>
                  <a:gd name="connsiteY324" fmla="*/ 125383 h 1059043"/>
                  <a:gd name="connsiteX325" fmla="*/ 2166533 w 3024845"/>
                  <a:gd name="connsiteY325" fmla="*/ 131868 h 1059043"/>
                  <a:gd name="connsiteX326" fmla="*/ 2166533 w 3024845"/>
                  <a:gd name="connsiteY326" fmla="*/ 209692 h 1059043"/>
                  <a:gd name="connsiteX327" fmla="*/ 2168560 w 3024845"/>
                  <a:gd name="connsiteY327" fmla="*/ 214016 h 1059043"/>
                  <a:gd name="connsiteX328" fmla="*/ 2168560 w 3024845"/>
                  <a:gd name="connsiteY328" fmla="*/ 235634 h 1059043"/>
                  <a:gd name="connsiteX329" fmla="*/ 2180720 w 3024845"/>
                  <a:gd name="connsiteY329" fmla="*/ 555577 h 1059043"/>
                  <a:gd name="connsiteX330" fmla="*/ 2245574 w 3024845"/>
                  <a:gd name="connsiteY330" fmla="*/ 555577 h 1059043"/>
                  <a:gd name="connsiteX331" fmla="*/ 2245574 w 3024845"/>
                  <a:gd name="connsiteY331" fmla="*/ 631239 h 1059043"/>
                  <a:gd name="connsiteX332" fmla="*/ 2253681 w 3024845"/>
                  <a:gd name="connsiteY332" fmla="*/ 631239 h 1059043"/>
                  <a:gd name="connsiteX333" fmla="*/ 2255708 w 3024845"/>
                  <a:gd name="connsiteY333" fmla="*/ 624754 h 1059043"/>
                  <a:gd name="connsiteX334" fmla="*/ 2261788 w 3024845"/>
                  <a:gd name="connsiteY334" fmla="*/ 624754 h 1059043"/>
                  <a:gd name="connsiteX335" fmla="*/ 2263815 w 3024845"/>
                  <a:gd name="connsiteY335" fmla="*/ 633401 h 1059043"/>
                  <a:gd name="connsiteX336" fmla="*/ 2275975 w 3024845"/>
                  <a:gd name="connsiteY336" fmla="*/ 633401 h 1059043"/>
                  <a:gd name="connsiteX337" fmla="*/ 2275975 w 3024845"/>
                  <a:gd name="connsiteY337" fmla="*/ 626915 h 1059043"/>
                  <a:gd name="connsiteX338" fmla="*/ 2298268 w 3024845"/>
                  <a:gd name="connsiteY338" fmla="*/ 626915 h 1059043"/>
                  <a:gd name="connsiteX339" fmla="*/ 2298268 w 3024845"/>
                  <a:gd name="connsiteY339" fmla="*/ 633401 h 1059043"/>
                  <a:gd name="connsiteX340" fmla="*/ 2318535 w 3024845"/>
                  <a:gd name="connsiteY340" fmla="*/ 633401 h 1059043"/>
                  <a:gd name="connsiteX341" fmla="*/ 2318535 w 3024845"/>
                  <a:gd name="connsiteY341" fmla="*/ 678798 h 1059043"/>
                  <a:gd name="connsiteX342" fmla="*/ 2332722 w 3024845"/>
                  <a:gd name="connsiteY342" fmla="*/ 678798 h 1059043"/>
                  <a:gd name="connsiteX343" fmla="*/ 2332722 w 3024845"/>
                  <a:gd name="connsiteY343" fmla="*/ 665827 h 1059043"/>
                  <a:gd name="connsiteX344" fmla="*/ 2348936 w 3024845"/>
                  <a:gd name="connsiteY344" fmla="*/ 665827 h 1059043"/>
                  <a:gd name="connsiteX345" fmla="*/ 2348936 w 3024845"/>
                  <a:gd name="connsiteY345" fmla="*/ 486400 h 1059043"/>
                  <a:gd name="connsiteX346" fmla="*/ 2355016 w 3024845"/>
                  <a:gd name="connsiteY346" fmla="*/ 479914 h 1059043"/>
                  <a:gd name="connsiteX347" fmla="*/ 2427977 w 3024845"/>
                  <a:gd name="connsiteY347" fmla="*/ 479914 h 1059043"/>
                  <a:gd name="connsiteX348" fmla="*/ 2427977 w 3024845"/>
                  <a:gd name="connsiteY348" fmla="*/ 488562 h 1059043"/>
                  <a:gd name="connsiteX349" fmla="*/ 2438110 w 3024845"/>
                  <a:gd name="connsiteY349" fmla="*/ 488562 h 1059043"/>
                  <a:gd name="connsiteX350" fmla="*/ 2438110 w 3024845"/>
                  <a:gd name="connsiteY350" fmla="*/ 603136 h 1059043"/>
                  <a:gd name="connsiteX351" fmla="*/ 2460404 w 3024845"/>
                  <a:gd name="connsiteY351" fmla="*/ 603136 h 1059043"/>
                  <a:gd name="connsiteX352" fmla="*/ 2460404 w 3024845"/>
                  <a:gd name="connsiteY352" fmla="*/ 536121 h 1059043"/>
                  <a:gd name="connsiteX353" fmla="*/ 2486751 w 3024845"/>
                  <a:gd name="connsiteY353" fmla="*/ 536121 h 1059043"/>
                  <a:gd name="connsiteX354" fmla="*/ 2490804 w 3024845"/>
                  <a:gd name="connsiteY354" fmla="*/ 531797 h 1059043"/>
                  <a:gd name="connsiteX355" fmla="*/ 2498911 w 3024845"/>
                  <a:gd name="connsiteY355" fmla="*/ 531797 h 1059043"/>
                  <a:gd name="connsiteX356" fmla="*/ 2502964 w 3024845"/>
                  <a:gd name="connsiteY356" fmla="*/ 536121 h 1059043"/>
                  <a:gd name="connsiteX357" fmla="*/ 2525258 w 3024845"/>
                  <a:gd name="connsiteY357" fmla="*/ 536121 h 1059043"/>
                  <a:gd name="connsiteX358" fmla="*/ 2525258 w 3024845"/>
                  <a:gd name="connsiteY358" fmla="*/ 419385 h 1059043"/>
                  <a:gd name="connsiteX359" fmla="*/ 2582005 w 3024845"/>
                  <a:gd name="connsiteY359" fmla="*/ 408576 h 1059043"/>
                  <a:gd name="connsiteX360" fmla="*/ 2582005 w 3024845"/>
                  <a:gd name="connsiteY360" fmla="*/ 409657 h 1059043"/>
                  <a:gd name="connsiteX361" fmla="*/ 2582005 w 3024845"/>
                  <a:gd name="connsiteY361" fmla="*/ 417223 h 1059043"/>
                  <a:gd name="connsiteX362" fmla="*/ 2608352 w 3024845"/>
                  <a:gd name="connsiteY362" fmla="*/ 417223 h 1059043"/>
                  <a:gd name="connsiteX363" fmla="*/ 2608352 w 3024845"/>
                  <a:gd name="connsiteY363" fmla="*/ 672313 h 1059043"/>
                  <a:gd name="connsiteX364" fmla="*/ 2630646 w 3024845"/>
                  <a:gd name="connsiteY364" fmla="*/ 672313 h 1059043"/>
                  <a:gd name="connsiteX365" fmla="*/ 2630646 w 3024845"/>
                  <a:gd name="connsiteY365" fmla="*/ 667989 h 1059043"/>
                  <a:gd name="connsiteX366" fmla="*/ 2642806 w 3024845"/>
                  <a:gd name="connsiteY366" fmla="*/ 667989 h 1059043"/>
                  <a:gd name="connsiteX367" fmla="*/ 2642806 w 3024845"/>
                  <a:gd name="connsiteY367" fmla="*/ 672313 h 1059043"/>
                  <a:gd name="connsiteX368" fmla="*/ 2667126 w 3024845"/>
                  <a:gd name="connsiteY368" fmla="*/ 672313 h 1059043"/>
                  <a:gd name="connsiteX369" fmla="*/ 2667126 w 3024845"/>
                  <a:gd name="connsiteY369" fmla="*/ 659342 h 1059043"/>
                  <a:gd name="connsiteX370" fmla="*/ 2695500 w 3024845"/>
                  <a:gd name="connsiteY370" fmla="*/ 659342 h 1059043"/>
                  <a:gd name="connsiteX371" fmla="*/ 2707660 w 3024845"/>
                  <a:gd name="connsiteY371" fmla="*/ 655018 h 1059043"/>
                  <a:gd name="connsiteX372" fmla="*/ 2727927 w 3024845"/>
                  <a:gd name="connsiteY372" fmla="*/ 659342 h 1059043"/>
                  <a:gd name="connsiteX373" fmla="*/ 2727927 w 3024845"/>
                  <a:gd name="connsiteY373" fmla="*/ 642048 h 1059043"/>
                  <a:gd name="connsiteX374" fmla="*/ 2736034 w 3024845"/>
                  <a:gd name="connsiteY374" fmla="*/ 642048 h 1059043"/>
                  <a:gd name="connsiteX375" fmla="*/ 2736034 w 3024845"/>
                  <a:gd name="connsiteY375" fmla="*/ 629077 h 1059043"/>
                  <a:gd name="connsiteX376" fmla="*/ 2792781 w 3024845"/>
                  <a:gd name="connsiteY376" fmla="*/ 629077 h 1059043"/>
                  <a:gd name="connsiteX377" fmla="*/ 2792781 w 3024845"/>
                  <a:gd name="connsiteY377" fmla="*/ 598812 h 1059043"/>
                  <a:gd name="connsiteX378" fmla="*/ 2811021 w 3024845"/>
                  <a:gd name="connsiteY378" fmla="*/ 598812 h 1059043"/>
                  <a:gd name="connsiteX379" fmla="*/ 2811021 w 3024845"/>
                  <a:gd name="connsiteY379" fmla="*/ 592327 h 1059043"/>
                  <a:gd name="connsiteX380" fmla="*/ 2823181 w 3024845"/>
                  <a:gd name="connsiteY380" fmla="*/ 592327 h 1059043"/>
                  <a:gd name="connsiteX381" fmla="*/ 2823181 w 3024845"/>
                  <a:gd name="connsiteY381" fmla="*/ 598812 h 1059043"/>
                  <a:gd name="connsiteX382" fmla="*/ 2839395 w 3024845"/>
                  <a:gd name="connsiteY382" fmla="*/ 598812 h 1059043"/>
                  <a:gd name="connsiteX383" fmla="*/ 2839395 w 3024845"/>
                  <a:gd name="connsiteY383" fmla="*/ 648533 h 1059043"/>
                  <a:gd name="connsiteX384" fmla="*/ 2871822 w 3024845"/>
                  <a:gd name="connsiteY384" fmla="*/ 648533 h 1059043"/>
                  <a:gd name="connsiteX385" fmla="*/ 2871822 w 3024845"/>
                  <a:gd name="connsiteY385" fmla="*/ 622592 h 1059043"/>
                  <a:gd name="connsiteX386" fmla="*/ 2910329 w 3024845"/>
                  <a:gd name="connsiteY386" fmla="*/ 622592 h 1059043"/>
                  <a:gd name="connsiteX387" fmla="*/ 2910329 w 3024845"/>
                  <a:gd name="connsiteY387" fmla="*/ 592327 h 1059043"/>
                  <a:gd name="connsiteX388" fmla="*/ 2958970 w 3024845"/>
                  <a:gd name="connsiteY388" fmla="*/ 592327 h 1059043"/>
                  <a:gd name="connsiteX389" fmla="*/ 2958970 w 3024845"/>
                  <a:gd name="connsiteY389" fmla="*/ 703483 h 1059043"/>
                  <a:gd name="connsiteX390" fmla="*/ 2958970 w 3024845"/>
                  <a:gd name="connsiteY390" fmla="*/ 717262 h 1059043"/>
                  <a:gd name="connsiteX391" fmla="*/ 3024845 w 3024845"/>
                  <a:gd name="connsiteY391" fmla="*/ 717262 h 1059043"/>
                  <a:gd name="connsiteX392" fmla="*/ 3024845 w 3024845"/>
                  <a:gd name="connsiteY392" fmla="*/ 1059043 h 1059043"/>
                  <a:gd name="connsiteX393" fmla="*/ 2054 w 3024845"/>
                  <a:gd name="connsiteY393" fmla="*/ 1056710 h 1059043"/>
                  <a:gd name="connsiteX394" fmla="*/ 0 w 3024845"/>
                  <a:gd name="connsiteY394" fmla="*/ 622592 h 1059043"/>
                  <a:gd name="connsiteX395" fmla="*/ 20267 w 3024845"/>
                  <a:gd name="connsiteY395" fmla="*/ 622592 h 1059043"/>
                  <a:gd name="connsiteX396" fmla="*/ 20774 w 3024845"/>
                  <a:gd name="connsiteY396" fmla="*/ 621511 h 1059043"/>
                  <a:gd name="connsiteX397" fmla="*/ 24320 w 3024845"/>
                  <a:gd name="connsiteY397" fmla="*/ 613945 h 1059043"/>
                  <a:gd name="connsiteX398" fmla="*/ 26094 w 3024845"/>
                  <a:gd name="connsiteY398" fmla="*/ 614215 h 1059043"/>
                  <a:gd name="connsiteX399" fmla="*/ 38507 w 3024845"/>
                  <a:gd name="connsiteY399" fmla="*/ 616106 h 1059043"/>
                  <a:gd name="connsiteX400" fmla="*/ 39014 w 3024845"/>
                  <a:gd name="connsiteY400" fmla="*/ 617458 h 1059043"/>
                  <a:gd name="connsiteX401" fmla="*/ 42560 w 3024845"/>
                  <a:gd name="connsiteY401" fmla="*/ 626915 h 1059043"/>
                  <a:gd name="connsiteX402" fmla="*/ 68907 w 3024845"/>
                  <a:gd name="connsiteY402" fmla="*/ 629077 h 1059043"/>
                  <a:gd name="connsiteX403" fmla="*/ 68907 w 3024845"/>
                  <a:gd name="connsiteY403" fmla="*/ 505856 h 1059043"/>
                  <a:gd name="connsiteX404" fmla="*/ 70934 w 3024845"/>
                  <a:gd name="connsiteY404" fmla="*/ 505856 h 1059043"/>
                  <a:gd name="connsiteX405" fmla="*/ 85121 w 3024845"/>
                  <a:gd name="connsiteY405" fmla="*/ 505856 h 1059043"/>
                  <a:gd name="connsiteX406" fmla="*/ 85121 w 3024845"/>
                  <a:gd name="connsiteY406" fmla="*/ 369664 h 1059043"/>
                  <a:gd name="connsiteX407" fmla="*/ 86894 w 3024845"/>
                  <a:gd name="connsiteY407" fmla="*/ 369664 h 1059043"/>
                  <a:gd name="connsiteX408" fmla="*/ 99308 w 3024845"/>
                  <a:gd name="connsiteY408" fmla="*/ 369664 h 1059043"/>
                  <a:gd name="connsiteX409" fmla="*/ 99308 w 3024845"/>
                  <a:gd name="connsiteY409" fmla="*/ 255090 h 1059043"/>
                  <a:gd name="connsiteX410" fmla="*/ 103361 w 3024845"/>
                  <a:gd name="connsiteY410" fmla="*/ 226986 h 1059043"/>
                  <a:gd name="connsiteX411" fmla="*/ 105388 w 3024845"/>
                  <a:gd name="connsiteY411" fmla="*/ 226986 h 1059043"/>
                  <a:gd name="connsiteX412" fmla="*/ 119575 w 3024845"/>
                  <a:gd name="connsiteY412" fmla="*/ 226986 h 1059043"/>
                  <a:gd name="connsiteX0" fmla="*/ 119575 w 3024845"/>
                  <a:gd name="connsiteY0" fmla="*/ 226986 h 1059043"/>
                  <a:gd name="connsiteX1" fmla="*/ 200642 w 3024845"/>
                  <a:gd name="connsiteY1" fmla="*/ 224825 h 1059043"/>
                  <a:gd name="connsiteX2" fmla="*/ 202669 w 3024845"/>
                  <a:gd name="connsiteY2" fmla="*/ 224825 h 1059043"/>
                  <a:gd name="connsiteX3" fmla="*/ 216856 w 3024845"/>
                  <a:gd name="connsiteY3" fmla="*/ 224825 h 1059043"/>
                  <a:gd name="connsiteX4" fmla="*/ 216856 w 3024845"/>
                  <a:gd name="connsiteY4" fmla="*/ 248604 h 1059043"/>
                  <a:gd name="connsiteX5" fmla="*/ 217363 w 3024845"/>
                  <a:gd name="connsiteY5" fmla="*/ 249415 h 1059043"/>
                  <a:gd name="connsiteX6" fmla="*/ 220909 w 3024845"/>
                  <a:gd name="connsiteY6" fmla="*/ 255090 h 1059043"/>
                  <a:gd name="connsiteX7" fmla="*/ 220909 w 3024845"/>
                  <a:gd name="connsiteY7" fmla="*/ 369664 h 1059043"/>
                  <a:gd name="connsiteX8" fmla="*/ 223189 w 3024845"/>
                  <a:gd name="connsiteY8" fmla="*/ 369664 h 1059043"/>
                  <a:gd name="connsiteX9" fmla="*/ 239150 w 3024845"/>
                  <a:gd name="connsiteY9" fmla="*/ 369664 h 1059043"/>
                  <a:gd name="connsiteX10" fmla="*/ 239150 w 3024845"/>
                  <a:gd name="connsiteY10" fmla="*/ 510179 h 1059043"/>
                  <a:gd name="connsiteX11" fmla="*/ 240670 w 3024845"/>
                  <a:gd name="connsiteY11" fmla="*/ 509909 h 1059043"/>
                  <a:gd name="connsiteX12" fmla="*/ 251310 w 3024845"/>
                  <a:gd name="connsiteY12" fmla="*/ 508018 h 1059043"/>
                  <a:gd name="connsiteX13" fmla="*/ 249283 w 3024845"/>
                  <a:gd name="connsiteY13" fmla="*/ 596650 h 1059043"/>
                  <a:gd name="connsiteX14" fmla="*/ 250803 w 3024845"/>
                  <a:gd name="connsiteY14" fmla="*/ 596921 h 1059043"/>
                  <a:gd name="connsiteX15" fmla="*/ 261443 w 3024845"/>
                  <a:gd name="connsiteY15" fmla="*/ 598812 h 1059043"/>
                  <a:gd name="connsiteX16" fmla="*/ 261696 w 3024845"/>
                  <a:gd name="connsiteY16" fmla="*/ 599623 h 1059043"/>
                  <a:gd name="connsiteX17" fmla="*/ 263470 w 3024845"/>
                  <a:gd name="connsiteY17" fmla="*/ 605298 h 1059043"/>
                  <a:gd name="connsiteX18" fmla="*/ 264230 w 3024845"/>
                  <a:gd name="connsiteY18" fmla="*/ 602866 h 1059043"/>
                  <a:gd name="connsiteX19" fmla="*/ 269550 w 3024845"/>
                  <a:gd name="connsiteY19" fmla="*/ 585842 h 1059043"/>
                  <a:gd name="connsiteX20" fmla="*/ 271323 w 3024845"/>
                  <a:gd name="connsiteY20" fmla="*/ 585842 h 1059043"/>
                  <a:gd name="connsiteX21" fmla="*/ 283737 w 3024845"/>
                  <a:gd name="connsiteY21" fmla="*/ 585842 h 1059043"/>
                  <a:gd name="connsiteX22" fmla="*/ 283737 w 3024845"/>
                  <a:gd name="connsiteY22" fmla="*/ 618268 h 1059043"/>
                  <a:gd name="connsiteX23" fmla="*/ 284750 w 3024845"/>
                  <a:gd name="connsiteY23" fmla="*/ 618809 h 1059043"/>
                  <a:gd name="connsiteX24" fmla="*/ 291844 w 3024845"/>
                  <a:gd name="connsiteY24" fmla="*/ 622592 h 1059043"/>
                  <a:gd name="connsiteX25" fmla="*/ 291844 w 3024845"/>
                  <a:gd name="connsiteY25" fmla="*/ 623943 h 1059043"/>
                  <a:gd name="connsiteX26" fmla="*/ 291844 w 3024845"/>
                  <a:gd name="connsiteY26" fmla="*/ 633401 h 1059043"/>
                  <a:gd name="connsiteX27" fmla="*/ 336431 w 3024845"/>
                  <a:gd name="connsiteY27" fmla="*/ 633401 h 1059043"/>
                  <a:gd name="connsiteX28" fmla="*/ 336431 w 3024845"/>
                  <a:gd name="connsiteY28" fmla="*/ 634482 h 1059043"/>
                  <a:gd name="connsiteX29" fmla="*/ 336431 w 3024845"/>
                  <a:gd name="connsiteY29" fmla="*/ 642048 h 1059043"/>
                  <a:gd name="connsiteX30" fmla="*/ 338457 w 3024845"/>
                  <a:gd name="connsiteY30" fmla="*/ 642048 h 1059043"/>
                  <a:gd name="connsiteX31" fmla="*/ 352644 w 3024845"/>
                  <a:gd name="connsiteY31" fmla="*/ 642048 h 1059043"/>
                  <a:gd name="connsiteX32" fmla="*/ 352644 w 3024845"/>
                  <a:gd name="connsiteY32" fmla="*/ 611783 h 1059043"/>
                  <a:gd name="connsiteX33" fmla="*/ 397231 w 3024845"/>
                  <a:gd name="connsiteY33" fmla="*/ 611783 h 1059043"/>
                  <a:gd name="connsiteX34" fmla="*/ 397231 w 3024845"/>
                  <a:gd name="connsiteY34" fmla="*/ 610432 h 1059043"/>
                  <a:gd name="connsiteX35" fmla="*/ 397231 w 3024845"/>
                  <a:gd name="connsiteY35" fmla="*/ 600974 h 1059043"/>
                  <a:gd name="connsiteX36" fmla="*/ 398245 w 3024845"/>
                  <a:gd name="connsiteY36" fmla="*/ 600974 h 1059043"/>
                  <a:gd name="connsiteX37" fmla="*/ 405338 w 3024845"/>
                  <a:gd name="connsiteY37" fmla="*/ 600974 h 1059043"/>
                  <a:gd name="connsiteX38" fmla="*/ 405338 w 3024845"/>
                  <a:gd name="connsiteY38" fmla="*/ 599083 h 1059043"/>
                  <a:gd name="connsiteX39" fmla="*/ 405338 w 3024845"/>
                  <a:gd name="connsiteY39" fmla="*/ 585842 h 1059043"/>
                  <a:gd name="connsiteX40" fmla="*/ 406098 w 3024845"/>
                  <a:gd name="connsiteY40" fmla="*/ 585842 h 1059043"/>
                  <a:gd name="connsiteX41" fmla="*/ 411418 w 3024845"/>
                  <a:gd name="connsiteY41" fmla="*/ 585842 h 1059043"/>
                  <a:gd name="connsiteX42" fmla="*/ 411418 w 3024845"/>
                  <a:gd name="connsiteY42" fmla="*/ 584761 h 1059043"/>
                  <a:gd name="connsiteX43" fmla="*/ 411418 w 3024845"/>
                  <a:gd name="connsiteY43" fmla="*/ 577194 h 1059043"/>
                  <a:gd name="connsiteX44" fmla="*/ 413445 w 3024845"/>
                  <a:gd name="connsiteY44" fmla="*/ 577194 h 1059043"/>
                  <a:gd name="connsiteX45" fmla="*/ 427632 w 3024845"/>
                  <a:gd name="connsiteY45" fmla="*/ 577194 h 1059043"/>
                  <a:gd name="connsiteX46" fmla="*/ 427632 w 3024845"/>
                  <a:gd name="connsiteY46" fmla="*/ 578275 h 1059043"/>
                  <a:gd name="connsiteX47" fmla="*/ 427632 w 3024845"/>
                  <a:gd name="connsiteY47" fmla="*/ 585842 h 1059043"/>
                  <a:gd name="connsiteX48" fmla="*/ 449925 w 3024845"/>
                  <a:gd name="connsiteY48" fmla="*/ 585842 h 1059043"/>
                  <a:gd name="connsiteX49" fmla="*/ 449925 w 3024845"/>
                  <a:gd name="connsiteY49" fmla="*/ 583950 h 1059043"/>
                  <a:gd name="connsiteX50" fmla="*/ 449925 w 3024845"/>
                  <a:gd name="connsiteY50" fmla="*/ 570709 h 1059043"/>
                  <a:gd name="connsiteX51" fmla="*/ 451699 w 3024845"/>
                  <a:gd name="connsiteY51" fmla="*/ 570709 h 1059043"/>
                  <a:gd name="connsiteX52" fmla="*/ 464112 w 3024845"/>
                  <a:gd name="connsiteY52" fmla="*/ 570709 h 1059043"/>
                  <a:gd name="connsiteX53" fmla="*/ 464112 w 3024845"/>
                  <a:gd name="connsiteY53" fmla="*/ 594489 h 1059043"/>
                  <a:gd name="connsiteX54" fmla="*/ 465126 w 3024845"/>
                  <a:gd name="connsiteY54" fmla="*/ 594489 h 1059043"/>
                  <a:gd name="connsiteX55" fmla="*/ 472219 w 3024845"/>
                  <a:gd name="connsiteY55" fmla="*/ 594489 h 1059043"/>
                  <a:gd name="connsiteX56" fmla="*/ 472219 w 3024845"/>
                  <a:gd name="connsiteY56" fmla="*/ 593408 h 1059043"/>
                  <a:gd name="connsiteX57" fmla="*/ 472219 w 3024845"/>
                  <a:gd name="connsiteY57" fmla="*/ 585842 h 1059043"/>
                  <a:gd name="connsiteX58" fmla="*/ 473992 w 3024845"/>
                  <a:gd name="connsiteY58" fmla="*/ 585842 h 1059043"/>
                  <a:gd name="connsiteX59" fmla="*/ 486406 w 3024845"/>
                  <a:gd name="connsiteY59" fmla="*/ 585842 h 1059043"/>
                  <a:gd name="connsiteX60" fmla="*/ 486406 w 3024845"/>
                  <a:gd name="connsiteY60" fmla="*/ 611783 h 1059043"/>
                  <a:gd name="connsiteX61" fmla="*/ 488433 w 3024845"/>
                  <a:gd name="connsiteY61" fmla="*/ 611783 h 1059043"/>
                  <a:gd name="connsiteX62" fmla="*/ 502619 w 3024845"/>
                  <a:gd name="connsiteY62" fmla="*/ 611783 h 1059043"/>
                  <a:gd name="connsiteX63" fmla="*/ 502619 w 3024845"/>
                  <a:gd name="connsiteY63" fmla="*/ 613404 h 1059043"/>
                  <a:gd name="connsiteX64" fmla="*/ 502619 w 3024845"/>
                  <a:gd name="connsiteY64" fmla="*/ 624754 h 1059043"/>
                  <a:gd name="connsiteX65" fmla="*/ 503379 w 3024845"/>
                  <a:gd name="connsiteY65" fmla="*/ 624754 h 1059043"/>
                  <a:gd name="connsiteX66" fmla="*/ 508700 w 3024845"/>
                  <a:gd name="connsiteY66" fmla="*/ 624754 h 1059043"/>
                  <a:gd name="connsiteX67" fmla="*/ 508700 w 3024845"/>
                  <a:gd name="connsiteY67" fmla="*/ 623943 h 1059043"/>
                  <a:gd name="connsiteX68" fmla="*/ 508700 w 3024845"/>
                  <a:gd name="connsiteY68" fmla="*/ 618268 h 1059043"/>
                  <a:gd name="connsiteX69" fmla="*/ 539100 w 3024845"/>
                  <a:gd name="connsiteY69" fmla="*/ 618268 h 1059043"/>
                  <a:gd name="connsiteX70" fmla="*/ 539100 w 3024845"/>
                  <a:gd name="connsiteY70" fmla="*/ 642048 h 1059043"/>
                  <a:gd name="connsiteX71" fmla="*/ 540113 w 3024845"/>
                  <a:gd name="connsiteY71" fmla="*/ 642048 h 1059043"/>
                  <a:gd name="connsiteX72" fmla="*/ 547207 w 3024845"/>
                  <a:gd name="connsiteY72" fmla="*/ 642048 h 1059043"/>
                  <a:gd name="connsiteX73" fmla="*/ 547207 w 3024845"/>
                  <a:gd name="connsiteY73" fmla="*/ 643129 h 1059043"/>
                  <a:gd name="connsiteX74" fmla="*/ 547207 w 3024845"/>
                  <a:gd name="connsiteY74" fmla="*/ 650695 h 1059043"/>
                  <a:gd name="connsiteX75" fmla="*/ 547967 w 3024845"/>
                  <a:gd name="connsiteY75" fmla="*/ 650695 h 1059043"/>
                  <a:gd name="connsiteX76" fmla="*/ 553287 w 3024845"/>
                  <a:gd name="connsiteY76" fmla="*/ 650695 h 1059043"/>
                  <a:gd name="connsiteX77" fmla="*/ 553287 w 3024845"/>
                  <a:gd name="connsiteY77" fmla="*/ 648533 h 1059043"/>
                  <a:gd name="connsiteX78" fmla="*/ 553287 w 3024845"/>
                  <a:gd name="connsiteY78" fmla="*/ 633401 h 1059043"/>
                  <a:gd name="connsiteX79" fmla="*/ 554300 w 3024845"/>
                  <a:gd name="connsiteY79" fmla="*/ 633401 h 1059043"/>
                  <a:gd name="connsiteX80" fmla="*/ 561394 w 3024845"/>
                  <a:gd name="connsiteY80" fmla="*/ 633401 h 1059043"/>
                  <a:gd name="connsiteX81" fmla="*/ 561394 w 3024845"/>
                  <a:gd name="connsiteY81" fmla="*/ 634482 h 1059043"/>
                  <a:gd name="connsiteX82" fmla="*/ 561394 w 3024845"/>
                  <a:gd name="connsiteY82" fmla="*/ 642048 h 1059043"/>
                  <a:gd name="connsiteX83" fmla="*/ 566714 w 3024845"/>
                  <a:gd name="connsiteY83" fmla="*/ 640055 h 1059043"/>
                  <a:gd name="connsiteX84" fmla="*/ 567474 w 3024845"/>
                  <a:gd name="connsiteY84" fmla="*/ 639075 h 1059043"/>
                  <a:gd name="connsiteX85" fmla="*/ 567474 w 3024845"/>
                  <a:gd name="connsiteY85" fmla="*/ 633401 h 1059043"/>
                  <a:gd name="connsiteX86" fmla="*/ 605981 w 3024845"/>
                  <a:gd name="connsiteY86" fmla="*/ 633401 h 1059043"/>
                  <a:gd name="connsiteX87" fmla="*/ 605981 w 3024845"/>
                  <a:gd name="connsiteY87" fmla="*/ 657180 h 1059043"/>
                  <a:gd name="connsiteX88" fmla="*/ 608007 w 3024845"/>
                  <a:gd name="connsiteY88" fmla="*/ 657180 h 1059043"/>
                  <a:gd name="connsiteX89" fmla="*/ 622194 w 3024845"/>
                  <a:gd name="connsiteY89" fmla="*/ 657180 h 1059043"/>
                  <a:gd name="connsiteX90" fmla="*/ 622194 w 3024845"/>
                  <a:gd name="connsiteY90" fmla="*/ 658261 h 1059043"/>
                  <a:gd name="connsiteX91" fmla="*/ 622194 w 3024845"/>
                  <a:gd name="connsiteY91" fmla="*/ 665827 h 1059043"/>
                  <a:gd name="connsiteX92" fmla="*/ 623968 w 3024845"/>
                  <a:gd name="connsiteY92" fmla="*/ 665827 h 1059043"/>
                  <a:gd name="connsiteX93" fmla="*/ 636381 w 3024845"/>
                  <a:gd name="connsiteY93" fmla="*/ 665827 h 1059043"/>
                  <a:gd name="connsiteX94" fmla="*/ 636381 w 3024845"/>
                  <a:gd name="connsiteY94" fmla="*/ 642048 h 1059043"/>
                  <a:gd name="connsiteX95" fmla="*/ 637394 w 3024845"/>
                  <a:gd name="connsiteY95" fmla="*/ 642048 h 1059043"/>
                  <a:gd name="connsiteX96" fmla="*/ 644488 w 3024845"/>
                  <a:gd name="connsiteY96" fmla="*/ 642048 h 1059043"/>
                  <a:gd name="connsiteX97" fmla="*/ 644488 w 3024845"/>
                  <a:gd name="connsiteY97" fmla="*/ 609621 h 1059043"/>
                  <a:gd name="connsiteX98" fmla="*/ 645501 w 3024845"/>
                  <a:gd name="connsiteY98" fmla="*/ 609621 h 1059043"/>
                  <a:gd name="connsiteX99" fmla="*/ 652595 w 3024845"/>
                  <a:gd name="connsiteY99" fmla="*/ 609621 h 1059043"/>
                  <a:gd name="connsiteX100" fmla="*/ 652595 w 3024845"/>
                  <a:gd name="connsiteY100" fmla="*/ 607730 h 1059043"/>
                  <a:gd name="connsiteX101" fmla="*/ 652595 w 3024845"/>
                  <a:gd name="connsiteY101" fmla="*/ 594489 h 1059043"/>
                  <a:gd name="connsiteX102" fmla="*/ 651328 w 3024845"/>
                  <a:gd name="connsiteY102" fmla="*/ 592867 h 1059043"/>
                  <a:gd name="connsiteX103" fmla="*/ 656648 w 3024845"/>
                  <a:gd name="connsiteY103" fmla="*/ 581518 h 1059043"/>
                  <a:gd name="connsiteX104" fmla="*/ 664755 w 3024845"/>
                  <a:gd name="connsiteY104" fmla="*/ 609621 h 1059043"/>
                  <a:gd name="connsiteX105" fmla="*/ 665515 w 3024845"/>
                  <a:gd name="connsiteY105" fmla="*/ 609621 h 1059043"/>
                  <a:gd name="connsiteX106" fmla="*/ 670835 w 3024845"/>
                  <a:gd name="connsiteY106" fmla="*/ 609621 h 1059043"/>
                  <a:gd name="connsiteX107" fmla="*/ 670835 w 3024845"/>
                  <a:gd name="connsiteY107" fmla="*/ 503694 h 1059043"/>
                  <a:gd name="connsiteX108" fmla="*/ 672355 w 3024845"/>
                  <a:gd name="connsiteY108" fmla="*/ 503694 h 1059043"/>
                  <a:gd name="connsiteX109" fmla="*/ 682995 w 3024845"/>
                  <a:gd name="connsiteY109" fmla="*/ 503694 h 1059043"/>
                  <a:gd name="connsiteX110" fmla="*/ 682995 w 3024845"/>
                  <a:gd name="connsiteY110" fmla="*/ 456135 h 1059043"/>
                  <a:gd name="connsiteX111" fmla="*/ 709342 w 3024845"/>
                  <a:gd name="connsiteY111" fmla="*/ 456135 h 1059043"/>
                  <a:gd name="connsiteX112" fmla="*/ 709342 w 3024845"/>
                  <a:gd name="connsiteY112" fmla="*/ 434517 h 1059043"/>
                  <a:gd name="connsiteX113" fmla="*/ 743796 w 3024845"/>
                  <a:gd name="connsiteY113" fmla="*/ 434517 h 1059043"/>
                  <a:gd name="connsiteX114" fmla="*/ 743796 w 3024845"/>
                  <a:gd name="connsiteY114" fmla="*/ 436949 h 1059043"/>
                  <a:gd name="connsiteX115" fmla="*/ 743796 w 3024845"/>
                  <a:gd name="connsiteY115" fmla="*/ 453973 h 1059043"/>
                  <a:gd name="connsiteX116" fmla="*/ 746076 w 3024845"/>
                  <a:gd name="connsiteY116" fmla="*/ 453973 h 1059043"/>
                  <a:gd name="connsiteX117" fmla="*/ 762036 w 3024845"/>
                  <a:gd name="connsiteY117" fmla="*/ 453973 h 1059043"/>
                  <a:gd name="connsiteX118" fmla="*/ 762036 w 3024845"/>
                  <a:gd name="connsiteY118" fmla="*/ 501532 h 1059043"/>
                  <a:gd name="connsiteX119" fmla="*/ 763049 w 3024845"/>
                  <a:gd name="connsiteY119" fmla="*/ 501532 h 1059043"/>
                  <a:gd name="connsiteX120" fmla="*/ 770143 w 3024845"/>
                  <a:gd name="connsiteY120" fmla="*/ 501532 h 1059043"/>
                  <a:gd name="connsiteX121" fmla="*/ 784330 w 3024845"/>
                  <a:gd name="connsiteY121" fmla="*/ 505856 h 1059043"/>
                  <a:gd name="connsiteX122" fmla="*/ 784330 w 3024845"/>
                  <a:gd name="connsiteY122" fmla="*/ 544768 h 1059043"/>
                  <a:gd name="connsiteX123" fmla="*/ 785343 w 3024845"/>
                  <a:gd name="connsiteY123" fmla="*/ 544768 h 1059043"/>
                  <a:gd name="connsiteX124" fmla="*/ 792436 w 3024845"/>
                  <a:gd name="connsiteY124" fmla="*/ 544768 h 1059043"/>
                  <a:gd name="connsiteX125" fmla="*/ 792436 w 3024845"/>
                  <a:gd name="connsiteY125" fmla="*/ 546389 h 1059043"/>
                  <a:gd name="connsiteX126" fmla="*/ 792436 w 3024845"/>
                  <a:gd name="connsiteY126" fmla="*/ 557738 h 1059043"/>
                  <a:gd name="connsiteX127" fmla="*/ 794463 w 3024845"/>
                  <a:gd name="connsiteY127" fmla="*/ 557738 h 1059043"/>
                  <a:gd name="connsiteX128" fmla="*/ 808650 w 3024845"/>
                  <a:gd name="connsiteY128" fmla="*/ 557738 h 1059043"/>
                  <a:gd name="connsiteX129" fmla="*/ 814730 w 3024845"/>
                  <a:gd name="connsiteY129" fmla="*/ 564224 h 1059043"/>
                  <a:gd name="connsiteX130" fmla="*/ 814730 w 3024845"/>
                  <a:gd name="connsiteY130" fmla="*/ 585842 h 1059043"/>
                  <a:gd name="connsiteX131" fmla="*/ 817010 w 3024845"/>
                  <a:gd name="connsiteY131" fmla="*/ 585842 h 1059043"/>
                  <a:gd name="connsiteX132" fmla="*/ 832970 w 3024845"/>
                  <a:gd name="connsiteY132" fmla="*/ 585842 h 1059043"/>
                  <a:gd name="connsiteX133" fmla="*/ 832970 w 3024845"/>
                  <a:gd name="connsiteY133" fmla="*/ 586922 h 1059043"/>
                  <a:gd name="connsiteX134" fmla="*/ 832970 w 3024845"/>
                  <a:gd name="connsiteY134" fmla="*/ 594489 h 1059043"/>
                  <a:gd name="connsiteX135" fmla="*/ 834237 w 3024845"/>
                  <a:gd name="connsiteY135" fmla="*/ 594489 h 1059043"/>
                  <a:gd name="connsiteX136" fmla="*/ 843104 w 3024845"/>
                  <a:gd name="connsiteY136" fmla="*/ 594489 h 1059043"/>
                  <a:gd name="connsiteX137" fmla="*/ 843104 w 3024845"/>
                  <a:gd name="connsiteY137" fmla="*/ 596650 h 1059043"/>
                  <a:gd name="connsiteX138" fmla="*/ 843104 w 3024845"/>
                  <a:gd name="connsiteY138" fmla="*/ 611783 h 1059043"/>
                  <a:gd name="connsiteX139" fmla="*/ 847157 w 3024845"/>
                  <a:gd name="connsiteY139" fmla="*/ 609891 h 1059043"/>
                  <a:gd name="connsiteX140" fmla="*/ 847157 w 3024845"/>
                  <a:gd name="connsiteY140" fmla="*/ 596650 h 1059043"/>
                  <a:gd name="connsiteX141" fmla="*/ 848170 w 3024845"/>
                  <a:gd name="connsiteY141" fmla="*/ 596650 h 1059043"/>
                  <a:gd name="connsiteX142" fmla="*/ 855264 w 3024845"/>
                  <a:gd name="connsiteY142" fmla="*/ 596650 h 1059043"/>
                  <a:gd name="connsiteX143" fmla="*/ 855264 w 3024845"/>
                  <a:gd name="connsiteY143" fmla="*/ 598272 h 1059043"/>
                  <a:gd name="connsiteX144" fmla="*/ 855264 w 3024845"/>
                  <a:gd name="connsiteY144" fmla="*/ 609621 h 1059043"/>
                  <a:gd name="connsiteX145" fmla="*/ 856024 w 3024845"/>
                  <a:gd name="connsiteY145" fmla="*/ 609621 h 1059043"/>
                  <a:gd name="connsiteX146" fmla="*/ 861344 w 3024845"/>
                  <a:gd name="connsiteY146" fmla="*/ 609621 h 1059043"/>
                  <a:gd name="connsiteX147" fmla="*/ 909984 w 3024845"/>
                  <a:gd name="connsiteY147" fmla="*/ 605298 h 1059043"/>
                  <a:gd name="connsiteX148" fmla="*/ 909984 w 3024845"/>
                  <a:gd name="connsiteY148" fmla="*/ 606649 h 1059043"/>
                  <a:gd name="connsiteX149" fmla="*/ 909984 w 3024845"/>
                  <a:gd name="connsiteY149" fmla="*/ 616106 h 1059043"/>
                  <a:gd name="connsiteX150" fmla="*/ 910744 w 3024845"/>
                  <a:gd name="connsiteY150" fmla="*/ 616106 h 1059043"/>
                  <a:gd name="connsiteX151" fmla="*/ 916065 w 3024845"/>
                  <a:gd name="connsiteY151" fmla="*/ 616106 h 1059043"/>
                  <a:gd name="connsiteX152" fmla="*/ 916065 w 3024845"/>
                  <a:gd name="connsiteY152" fmla="*/ 618268 h 1059043"/>
                  <a:gd name="connsiteX153" fmla="*/ 916065 w 3024845"/>
                  <a:gd name="connsiteY153" fmla="*/ 633401 h 1059043"/>
                  <a:gd name="connsiteX154" fmla="*/ 918091 w 3024845"/>
                  <a:gd name="connsiteY154" fmla="*/ 632050 h 1059043"/>
                  <a:gd name="connsiteX155" fmla="*/ 932278 w 3024845"/>
                  <a:gd name="connsiteY155" fmla="*/ 622592 h 1059043"/>
                  <a:gd name="connsiteX156" fmla="*/ 938358 w 3024845"/>
                  <a:gd name="connsiteY156" fmla="*/ 581518 h 1059043"/>
                  <a:gd name="connsiteX157" fmla="*/ 939118 w 3024845"/>
                  <a:gd name="connsiteY157" fmla="*/ 581248 h 1059043"/>
                  <a:gd name="connsiteX158" fmla="*/ 944438 w 3024845"/>
                  <a:gd name="connsiteY158" fmla="*/ 579356 h 1059043"/>
                  <a:gd name="connsiteX159" fmla="*/ 946465 w 3024845"/>
                  <a:gd name="connsiteY159" fmla="*/ 510179 h 1059043"/>
                  <a:gd name="connsiteX160" fmla="*/ 948492 w 3024845"/>
                  <a:gd name="connsiteY160" fmla="*/ 579356 h 1059043"/>
                  <a:gd name="connsiteX161" fmla="*/ 949252 w 3024845"/>
                  <a:gd name="connsiteY161" fmla="*/ 579626 h 1059043"/>
                  <a:gd name="connsiteX162" fmla="*/ 954572 w 3024845"/>
                  <a:gd name="connsiteY162" fmla="*/ 581518 h 1059043"/>
                  <a:gd name="connsiteX163" fmla="*/ 954572 w 3024845"/>
                  <a:gd name="connsiteY163" fmla="*/ 495047 h 1059043"/>
                  <a:gd name="connsiteX164" fmla="*/ 958625 w 3024845"/>
                  <a:gd name="connsiteY164" fmla="*/ 462620 h 1059043"/>
                  <a:gd name="connsiteX165" fmla="*/ 997132 w 3024845"/>
                  <a:gd name="connsiteY165" fmla="*/ 462620 h 1059043"/>
                  <a:gd name="connsiteX166" fmla="*/ 997132 w 3024845"/>
                  <a:gd name="connsiteY166" fmla="*/ 495047 h 1059043"/>
                  <a:gd name="connsiteX167" fmla="*/ 997892 w 3024845"/>
                  <a:gd name="connsiteY167" fmla="*/ 495047 h 1059043"/>
                  <a:gd name="connsiteX168" fmla="*/ 1003212 w 3024845"/>
                  <a:gd name="connsiteY168" fmla="*/ 495047 h 1059043"/>
                  <a:gd name="connsiteX169" fmla="*/ 1003212 w 3024845"/>
                  <a:gd name="connsiteY169" fmla="*/ 412899 h 1059043"/>
                  <a:gd name="connsiteX170" fmla="*/ 1004986 w 3024845"/>
                  <a:gd name="connsiteY170" fmla="*/ 412899 h 1059043"/>
                  <a:gd name="connsiteX171" fmla="*/ 1017399 w 3024845"/>
                  <a:gd name="connsiteY171" fmla="*/ 412899 h 1059043"/>
                  <a:gd name="connsiteX172" fmla="*/ 1017399 w 3024845"/>
                  <a:gd name="connsiteY172" fmla="*/ 411008 h 1059043"/>
                  <a:gd name="connsiteX173" fmla="*/ 1017399 w 3024845"/>
                  <a:gd name="connsiteY173" fmla="*/ 397767 h 1059043"/>
                  <a:gd name="connsiteX174" fmla="*/ 1039693 w 3024845"/>
                  <a:gd name="connsiteY174" fmla="*/ 397767 h 1059043"/>
                  <a:gd name="connsiteX175" fmla="*/ 1039693 w 3024845"/>
                  <a:gd name="connsiteY175" fmla="*/ 396686 h 1059043"/>
                  <a:gd name="connsiteX176" fmla="*/ 1039693 w 3024845"/>
                  <a:gd name="connsiteY176" fmla="*/ 389120 h 1059043"/>
                  <a:gd name="connsiteX177" fmla="*/ 1041466 w 3024845"/>
                  <a:gd name="connsiteY177" fmla="*/ 389120 h 1059043"/>
                  <a:gd name="connsiteX178" fmla="*/ 1053880 w 3024845"/>
                  <a:gd name="connsiteY178" fmla="*/ 389120 h 1059043"/>
                  <a:gd name="connsiteX179" fmla="*/ 1053880 w 3024845"/>
                  <a:gd name="connsiteY179" fmla="*/ 390201 h 1059043"/>
                  <a:gd name="connsiteX180" fmla="*/ 1053880 w 3024845"/>
                  <a:gd name="connsiteY180" fmla="*/ 397767 h 1059043"/>
                  <a:gd name="connsiteX181" fmla="*/ 1054640 w 3024845"/>
                  <a:gd name="connsiteY181" fmla="*/ 397767 h 1059043"/>
                  <a:gd name="connsiteX182" fmla="*/ 1059960 w 3024845"/>
                  <a:gd name="connsiteY182" fmla="*/ 397767 h 1059043"/>
                  <a:gd name="connsiteX183" fmla="*/ 1070093 w 3024845"/>
                  <a:gd name="connsiteY183" fmla="*/ 393443 h 1059043"/>
                  <a:gd name="connsiteX184" fmla="*/ 1074146 w 3024845"/>
                  <a:gd name="connsiteY184" fmla="*/ 396686 h 1059043"/>
                  <a:gd name="connsiteX185" fmla="*/ 1074146 w 3024845"/>
                  <a:gd name="connsiteY185" fmla="*/ 389120 h 1059043"/>
                  <a:gd name="connsiteX186" fmla="*/ 1076426 w 3024845"/>
                  <a:gd name="connsiteY186" fmla="*/ 389120 h 1059043"/>
                  <a:gd name="connsiteX187" fmla="*/ 1092387 w 3024845"/>
                  <a:gd name="connsiteY187" fmla="*/ 389120 h 1059043"/>
                  <a:gd name="connsiteX188" fmla="*/ 1092387 w 3024845"/>
                  <a:gd name="connsiteY188" fmla="*/ 390201 h 1059043"/>
                  <a:gd name="connsiteX189" fmla="*/ 1092387 w 3024845"/>
                  <a:gd name="connsiteY189" fmla="*/ 397767 h 1059043"/>
                  <a:gd name="connsiteX190" fmla="*/ 1122787 w 3024845"/>
                  <a:gd name="connsiteY190" fmla="*/ 397767 h 1059043"/>
                  <a:gd name="connsiteX191" fmla="*/ 1122787 w 3024845"/>
                  <a:gd name="connsiteY191" fmla="*/ 399388 h 1059043"/>
                  <a:gd name="connsiteX192" fmla="*/ 1122787 w 3024845"/>
                  <a:gd name="connsiteY192" fmla="*/ 410738 h 1059043"/>
                  <a:gd name="connsiteX193" fmla="*/ 1149134 w 3024845"/>
                  <a:gd name="connsiteY193" fmla="*/ 410738 h 1059043"/>
                  <a:gd name="connsiteX194" fmla="*/ 1149134 w 3024845"/>
                  <a:gd name="connsiteY194" fmla="*/ 441002 h 1059043"/>
                  <a:gd name="connsiteX195" fmla="*/ 1149894 w 3024845"/>
                  <a:gd name="connsiteY195" fmla="*/ 441002 h 1059043"/>
                  <a:gd name="connsiteX196" fmla="*/ 1155214 w 3024845"/>
                  <a:gd name="connsiteY196" fmla="*/ 441002 h 1059043"/>
                  <a:gd name="connsiteX197" fmla="*/ 1155214 w 3024845"/>
                  <a:gd name="connsiteY197" fmla="*/ 442083 h 1059043"/>
                  <a:gd name="connsiteX198" fmla="*/ 1155214 w 3024845"/>
                  <a:gd name="connsiteY198" fmla="*/ 449650 h 1059043"/>
                  <a:gd name="connsiteX199" fmla="*/ 1159268 w 3024845"/>
                  <a:gd name="connsiteY199" fmla="*/ 479914 h 1059043"/>
                  <a:gd name="connsiteX200" fmla="*/ 1160028 w 3024845"/>
                  <a:gd name="connsiteY200" fmla="*/ 479914 h 1059043"/>
                  <a:gd name="connsiteX201" fmla="*/ 1165348 w 3024845"/>
                  <a:gd name="connsiteY201" fmla="*/ 479914 h 1059043"/>
                  <a:gd name="connsiteX202" fmla="*/ 1165348 w 3024845"/>
                  <a:gd name="connsiteY202" fmla="*/ 480725 h 1059043"/>
                  <a:gd name="connsiteX203" fmla="*/ 1165348 w 3024845"/>
                  <a:gd name="connsiteY203" fmla="*/ 486400 h 1059043"/>
                  <a:gd name="connsiteX204" fmla="*/ 1166361 w 3024845"/>
                  <a:gd name="connsiteY204" fmla="*/ 486400 h 1059043"/>
                  <a:gd name="connsiteX205" fmla="*/ 1173454 w 3024845"/>
                  <a:gd name="connsiteY205" fmla="*/ 486400 h 1059043"/>
                  <a:gd name="connsiteX206" fmla="*/ 1173454 w 3024845"/>
                  <a:gd name="connsiteY206" fmla="*/ 516665 h 1059043"/>
                  <a:gd name="connsiteX207" fmla="*/ 1175481 w 3024845"/>
                  <a:gd name="connsiteY207" fmla="*/ 516665 h 1059043"/>
                  <a:gd name="connsiteX208" fmla="*/ 1189668 w 3024845"/>
                  <a:gd name="connsiteY208" fmla="*/ 516665 h 1059043"/>
                  <a:gd name="connsiteX209" fmla="*/ 1189668 w 3024845"/>
                  <a:gd name="connsiteY209" fmla="*/ 540444 h 1059043"/>
                  <a:gd name="connsiteX210" fmla="*/ 1191695 w 3024845"/>
                  <a:gd name="connsiteY210" fmla="*/ 542065 h 1059043"/>
                  <a:gd name="connsiteX211" fmla="*/ 1191695 w 3024845"/>
                  <a:gd name="connsiteY211" fmla="*/ 553415 h 1059043"/>
                  <a:gd name="connsiteX212" fmla="*/ 1192455 w 3024845"/>
                  <a:gd name="connsiteY212" fmla="*/ 553415 h 1059043"/>
                  <a:gd name="connsiteX213" fmla="*/ 1197775 w 3024845"/>
                  <a:gd name="connsiteY213" fmla="*/ 553415 h 1059043"/>
                  <a:gd name="connsiteX214" fmla="*/ 1197775 w 3024845"/>
                  <a:gd name="connsiteY214" fmla="*/ 577194 h 1059043"/>
                  <a:gd name="connsiteX215" fmla="*/ 1199041 w 3024845"/>
                  <a:gd name="connsiteY215" fmla="*/ 577194 h 1059043"/>
                  <a:gd name="connsiteX216" fmla="*/ 1207908 w 3024845"/>
                  <a:gd name="connsiteY216" fmla="*/ 577194 h 1059043"/>
                  <a:gd name="connsiteX217" fmla="*/ 1209935 w 3024845"/>
                  <a:gd name="connsiteY217" fmla="*/ 581248 h 1059043"/>
                  <a:gd name="connsiteX218" fmla="*/ 1209935 w 3024845"/>
                  <a:gd name="connsiteY218" fmla="*/ 594489 h 1059043"/>
                  <a:gd name="connsiteX219" fmla="*/ 1211455 w 3024845"/>
                  <a:gd name="connsiteY219" fmla="*/ 592597 h 1059043"/>
                  <a:gd name="connsiteX220" fmla="*/ 1222095 w 3024845"/>
                  <a:gd name="connsiteY220" fmla="*/ 579356 h 1059043"/>
                  <a:gd name="connsiteX221" fmla="*/ 1250469 w 3024845"/>
                  <a:gd name="connsiteY221" fmla="*/ 579356 h 1059043"/>
                  <a:gd name="connsiteX222" fmla="*/ 1250469 w 3024845"/>
                  <a:gd name="connsiteY222" fmla="*/ 665827 h 1059043"/>
                  <a:gd name="connsiteX223" fmla="*/ 1251229 w 3024845"/>
                  <a:gd name="connsiteY223" fmla="*/ 665827 h 1059043"/>
                  <a:gd name="connsiteX224" fmla="*/ 1256549 w 3024845"/>
                  <a:gd name="connsiteY224" fmla="*/ 665827 h 1059043"/>
                  <a:gd name="connsiteX225" fmla="*/ 1257309 w 3024845"/>
                  <a:gd name="connsiteY225" fmla="*/ 664476 h 1059043"/>
                  <a:gd name="connsiteX226" fmla="*/ 1262629 w 3024845"/>
                  <a:gd name="connsiteY226" fmla="*/ 655018 h 1059043"/>
                  <a:gd name="connsiteX227" fmla="*/ 1262629 w 3024845"/>
                  <a:gd name="connsiteY227" fmla="*/ 656910 h 1059043"/>
                  <a:gd name="connsiteX228" fmla="*/ 1262629 w 3024845"/>
                  <a:gd name="connsiteY228" fmla="*/ 670151 h 1059043"/>
                  <a:gd name="connsiteX229" fmla="*/ 1266682 w 3024845"/>
                  <a:gd name="connsiteY229" fmla="*/ 624754 h 1059043"/>
                  <a:gd name="connsiteX230" fmla="*/ 1267442 w 3024845"/>
                  <a:gd name="connsiteY230" fmla="*/ 624754 h 1059043"/>
                  <a:gd name="connsiteX231" fmla="*/ 1272762 w 3024845"/>
                  <a:gd name="connsiteY231" fmla="*/ 624754 h 1059043"/>
                  <a:gd name="connsiteX232" fmla="*/ 1272762 w 3024845"/>
                  <a:gd name="connsiteY232" fmla="*/ 559900 h 1059043"/>
                  <a:gd name="connsiteX233" fmla="*/ 1273776 w 3024845"/>
                  <a:gd name="connsiteY233" fmla="*/ 559900 h 1059043"/>
                  <a:gd name="connsiteX234" fmla="*/ 1280869 w 3024845"/>
                  <a:gd name="connsiteY234" fmla="*/ 559900 h 1059043"/>
                  <a:gd name="connsiteX235" fmla="*/ 1293029 w 3024845"/>
                  <a:gd name="connsiteY235" fmla="*/ 516665 h 1059043"/>
                  <a:gd name="connsiteX236" fmla="*/ 1294296 w 3024845"/>
                  <a:gd name="connsiteY236" fmla="*/ 516665 h 1059043"/>
                  <a:gd name="connsiteX237" fmla="*/ 1303163 w 3024845"/>
                  <a:gd name="connsiteY237" fmla="*/ 516665 h 1059043"/>
                  <a:gd name="connsiteX238" fmla="*/ 1313296 w 3024845"/>
                  <a:gd name="connsiteY238" fmla="*/ 559900 h 1059043"/>
                  <a:gd name="connsiteX239" fmla="*/ 1314309 w 3024845"/>
                  <a:gd name="connsiteY239" fmla="*/ 559900 h 1059043"/>
                  <a:gd name="connsiteX240" fmla="*/ 1321403 w 3024845"/>
                  <a:gd name="connsiteY240" fmla="*/ 559900 h 1059043"/>
                  <a:gd name="connsiteX241" fmla="*/ 1321403 w 3024845"/>
                  <a:gd name="connsiteY241" fmla="*/ 598812 h 1059043"/>
                  <a:gd name="connsiteX242" fmla="*/ 1323176 w 3024845"/>
                  <a:gd name="connsiteY242" fmla="*/ 598812 h 1059043"/>
                  <a:gd name="connsiteX243" fmla="*/ 1335590 w 3024845"/>
                  <a:gd name="connsiteY243" fmla="*/ 598812 h 1059043"/>
                  <a:gd name="connsiteX244" fmla="*/ 1335590 w 3024845"/>
                  <a:gd name="connsiteY244" fmla="*/ 600974 h 1059043"/>
                  <a:gd name="connsiteX245" fmla="*/ 1335590 w 3024845"/>
                  <a:gd name="connsiteY245" fmla="*/ 616106 h 1059043"/>
                  <a:gd name="connsiteX246" fmla="*/ 1339643 w 3024845"/>
                  <a:gd name="connsiteY246" fmla="*/ 613945 h 1059043"/>
                  <a:gd name="connsiteX247" fmla="*/ 1339643 w 3024845"/>
                  <a:gd name="connsiteY247" fmla="*/ 598812 h 1059043"/>
                  <a:gd name="connsiteX248" fmla="*/ 1341163 w 3024845"/>
                  <a:gd name="connsiteY248" fmla="*/ 598812 h 1059043"/>
                  <a:gd name="connsiteX249" fmla="*/ 1351803 w 3024845"/>
                  <a:gd name="connsiteY249" fmla="*/ 598812 h 1059043"/>
                  <a:gd name="connsiteX250" fmla="*/ 1351803 w 3024845"/>
                  <a:gd name="connsiteY250" fmla="*/ 600433 h 1059043"/>
                  <a:gd name="connsiteX251" fmla="*/ 1351803 w 3024845"/>
                  <a:gd name="connsiteY251" fmla="*/ 611783 h 1059043"/>
                  <a:gd name="connsiteX252" fmla="*/ 1382204 w 3024845"/>
                  <a:gd name="connsiteY252" fmla="*/ 611783 h 1059043"/>
                  <a:gd name="connsiteX253" fmla="*/ 1382204 w 3024845"/>
                  <a:gd name="connsiteY253" fmla="*/ 575033 h 1059043"/>
                  <a:gd name="connsiteX254" fmla="*/ 1383470 w 3024845"/>
                  <a:gd name="connsiteY254" fmla="*/ 575033 h 1059043"/>
                  <a:gd name="connsiteX255" fmla="*/ 1392337 w 3024845"/>
                  <a:gd name="connsiteY255" fmla="*/ 575033 h 1059043"/>
                  <a:gd name="connsiteX256" fmla="*/ 1392337 w 3024845"/>
                  <a:gd name="connsiteY256" fmla="*/ 596650 h 1059043"/>
                  <a:gd name="connsiteX257" fmla="*/ 1394364 w 3024845"/>
                  <a:gd name="connsiteY257" fmla="*/ 564224 h 1059043"/>
                  <a:gd name="connsiteX258" fmla="*/ 1416657 w 3024845"/>
                  <a:gd name="connsiteY258" fmla="*/ 564224 h 1059043"/>
                  <a:gd name="connsiteX259" fmla="*/ 1416657 w 3024845"/>
                  <a:gd name="connsiteY259" fmla="*/ 562602 h 1059043"/>
                  <a:gd name="connsiteX260" fmla="*/ 1416657 w 3024845"/>
                  <a:gd name="connsiteY260" fmla="*/ 551253 h 1059043"/>
                  <a:gd name="connsiteX261" fmla="*/ 1417417 w 3024845"/>
                  <a:gd name="connsiteY261" fmla="*/ 551253 h 1059043"/>
                  <a:gd name="connsiteX262" fmla="*/ 1422737 w 3024845"/>
                  <a:gd name="connsiteY262" fmla="*/ 551253 h 1059043"/>
                  <a:gd name="connsiteX263" fmla="*/ 1422737 w 3024845"/>
                  <a:gd name="connsiteY263" fmla="*/ 549362 h 1059043"/>
                  <a:gd name="connsiteX264" fmla="*/ 1422737 w 3024845"/>
                  <a:gd name="connsiteY264" fmla="*/ 536121 h 1059043"/>
                  <a:gd name="connsiteX265" fmla="*/ 1426791 w 3024845"/>
                  <a:gd name="connsiteY265" fmla="*/ 542606 h 1059043"/>
                  <a:gd name="connsiteX266" fmla="*/ 1429071 w 3024845"/>
                  <a:gd name="connsiteY266" fmla="*/ 542606 h 1059043"/>
                  <a:gd name="connsiteX267" fmla="*/ 1445031 w 3024845"/>
                  <a:gd name="connsiteY267" fmla="*/ 542606 h 1059043"/>
                  <a:gd name="connsiteX268" fmla="*/ 1445031 w 3024845"/>
                  <a:gd name="connsiteY268" fmla="*/ 541795 h 1059043"/>
                  <a:gd name="connsiteX269" fmla="*/ 1445031 w 3024845"/>
                  <a:gd name="connsiteY269" fmla="*/ 536121 h 1059043"/>
                  <a:gd name="connsiteX270" fmla="*/ 1445791 w 3024845"/>
                  <a:gd name="connsiteY270" fmla="*/ 536121 h 1059043"/>
                  <a:gd name="connsiteX271" fmla="*/ 1451111 w 3024845"/>
                  <a:gd name="connsiteY271" fmla="*/ 536121 h 1059043"/>
                  <a:gd name="connsiteX272" fmla="*/ 1451111 w 3024845"/>
                  <a:gd name="connsiteY272" fmla="*/ 537472 h 1059043"/>
                  <a:gd name="connsiteX273" fmla="*/ 1451111 w 3024845"/>
                  <a:gd name="connsiteY273" fmla="*/ 546930 h 1059043"/>
                  <a:gd name="connsiteX274" fmla="*/ 1489618 w 3024845"/>
                  <a:gd name="connsiteY274" fmla="*/ 546930 h 1059043"/>
                  <a:gd name="connsiteX275" fmla="*/ 1489618 w 3024845"/>
                  <a:gd name="connsiteY275" fmla="*/ 685283 h 1059043"/>
                  <a:gd name="connsiteX276" fmla="*/ 1491138 w 3024845"/>
                  <a:gd name="connsiteY276" fmla="*/ 685283 h 1059043"/>
                  <a:gd name="connsiteX277" fmla="*/ 1501778 w 3024845"/>
                  <a:gd name="connsiteY277" fmla="*/ 685283 h 1059043"/>
                  <a:gd name="connsiteX278" fmla="*/ 1501778 w 3024845"/>
                  <a:gd name="connsiteY278" fmla="*/ 672313 h 1059043"/>
                  <a:gd name="connsiteX279" fmla="*/ 1505832 w 3024845"/>
                  <a:gd name="connsiteY279" fmla="*/ 672313 h 1059043"/>
                  <a:gd name="connsiteX280" fmla="*/ 1505832 w 3024845"/>
                  <a:gd name="connsiteY280" fmla="*/ 685283 h 1059043"/>
                  <a:gd name="connsiteX281" fmla="*/ 1536232 w 3024845"/>
                  <a:gd name="connsiteY281" fmla="*/ 685283 h 1059043"/>
                  <a:gd name="connsiteX282" fmla="*/ 1536232 w 3024845"/>
                  <a:gd name="connsiteY282" fmla="*/ 655018 h 1059043"/>
                  <a:gd name="connsiteX283" fmla="*/ 1548392 w 3024845"/>
                  <a:gd name="connsiteY283" fmla="*/ 655018 h 1059043"/>
                  <a:gd name="connsiteX284" fmla="*/ 1560552 w 3024845"/>
                  <a:gd name="connsiteY284" fmla="*/ 652857 h 1059043"/>
                  <a:gd name="connsiteX285" fmla="*/ 1564606 w 3024845"/>
                  <a:gd name="connsiteY285" fmla="*/ 655018 h 1059043"/>
                  <a:gd name="connsiteX286" fmla="*/ 1574739 w 3024845"/>
                  <a:gd name="connsiteY286" fmla="*/ 655018 h 1059043"/>
                  <a:gd name="connsiteX287" fmla="*/ 1574739 w 3024845"/>
                  <a:gd name="connsiteY287" fmla="*/ 685283 h 1059043"/>
                  <a:gd name="connsiteX288" fmla="*/ 1582846 w 3024845"/>
                  <a:gd name="connsiteY288" fmla="*/ 685283 h 1059043"/>
                  <a:gd name="connsiteX289" fmla="*/ 1582846 w 3024845"/>
                  <a:gd name="connsiteY289" fmla="*/ 702578 h 1059043"/>
                  <a:gd name="connsiteX290" fmla="*/ 1592182 w 3024845"/>
                  <a:gd name="connsiteY290" fmla="*/ 703483 h 1059043"/>
                  <a:gd name="connsiteX291" fmla="*/ 1605140 w 3024845"/>
                  <a:gd name="connsiteY291" fmla="*/ 703483 h 1059043"/>
                  <a:gd name="connsiteX292" fmla="*/ 1605140 w 3024845"/>
                  <a:gd name="connsiteY292" fmla="*/ 687445 h 1059043"/>
                  <a:gd name="connsiteX293" fmla="*/ 1673096 w 3024845"/>
                  <a:gd name="connsiteY293" fmla="*/ 687445 h 1059043"/>
                  <a:gd name="connsiteX294" fmla="*/ 1673096 w 3024845"/>
                  <a:gd name="connsiteY294" fmla="*/ 602192 h 1059043"/>
                  <a:gd name="connsiteX295" fmla="*/ 1745104 w 3024845"/>
                  <a:gd name="connsiteY295" fmla="*/ 602192 h 1059043"/>
                  <a:gd name="connsiteX296" fmla="*/ 1745104 w 3024845"/>
                  <a:gd name="connsiteY296" fmla="*/ 680960 h 1059043"/>
                  <a:gd name="connsiteX297" fmla="*/ 1747008 w 3024845"/>
                  <a:gd name="connsiteY297" fmla="*/ 680960 h 1059043"/>
                  <a:gd name="connsiteX298" fmla="*/ 1748250 w 3024845"/>
                  <a:gd name="connsiteY298" fmla="*/ 703483 h 1059043"/>
                  <a:gd name="connsiteX299" fmla="*/ 1757926 w 3024845"/>
                  <a:gd name="connsiteY299" fmla="*/ 703483 h 1059043"/>
                  <a:gd name="connsiteX300" fmla="*/ 1759168 w 3024845"/>
                  <a:gd name="connsiteY300" fmla="*/ 680960 h 1059043"/>
                  <a:gd name="connsiteX301" fmla="*/ 1765248 w 3024845"/>
                  <a:gd name="connsiteY301" fmla="*/ 680960 h 1059043"/>
                  <a:gd name="connsiteX302" fmla="*/ 1766490 w 3024845"/>
                  <a:gd name="connsiteY302" fmla="*/ 703483 h 1059043"/>
                  <a:gd name="connsiteX303" fmla="*/ 1817112 w 3024845"/>
                  <a:gd name="connsiteY303" fmla="*/ 703483 h 1059043"/>
                  <a:gd name="connsiteX304" fmla="*/ 1817112 w 3024845"/>
                  <a:gd name="connsiteY304" fmla="*/ 540455 h 1059043"/>
                  <a:gd name="connsiteX305" fmla="*/ 2014439 w 3024845"/>
                  <a:gd name="connsiteY305" fmla="*/ 540455 h 1059043"/>
                  <a:gd name="connsiteX306" fmla="*/ 2014439 w 3024845"/>
                  <a:gd name="connsiteY306" fmla="*/ 703483 h 1059043"/>
                  <a:gd name="connsiteX307" fmla="*/ 2033136 w 3024845"/>
                  <a:gd name="connsiteY307" fmla="*/ 703483 h 1059043"/>
                  <a:gd name="connsiteX308" fmla="*/ 2033136 w 3024845"/>
                  <a:gd name="connsiteY308" fmla="*/ 620790 h 1059043"/>
                  <a:gd name="connsiteX309" fmla="*/ 2128256 w 3024845"/>
                  <a:gd name="connsiteY309" fmla="*/ 620790 h 1059043"/>
                  <a:gd name="connsiteX310" fmla="*/ 2128026 w 3024845"/>
                  <a:gd name="connsiteY310" fmla="*/ 281031 h 1059043"/>
                  <a:gd name="connsiteX311" fmla="*/ 2121946 w 3024845"/>
                  <a:gd name="connsiteY311" fmla="*/ 276707 h 1059043"/>
                  <a:gd name="connsiteX312" fmla="*/ 2130053 w 3024845"/>
                  <a:gd name="connsiteY312" fmla="*/ 252928 h 1059043"/>
                  <a:gd name="connsiteX313" fmla="*/ 2130053 w 3024845"/>
                  <a:gd name="connsiteY313" fmla="*/ 235634 h 1059043"/>
                  <a:gd name="connsiteX314" fmla="*/ 2144240 w 3024845"/>
                  <a:gd name="connsiteY314" fmla="*/ 235634 h 1059043"/>
                  <a:gd name="connsiteX315" fmla="*/ 2144240 w 3024845"/>
                  <a:gd name="connsiteY315" fmla="*/ 214016 h 1059043"/>
                  <a:gd name="connsiteX316" fmla="*/ 2146266 w 3024845"/>
                  <a:gd name="connsiteY316" fmla="*/ 209692 h 1059043"/>
                  <a:gd name="connsiteX317" fmla="*/ 2146266 w 3024845"/>
                  <a:gd name="connsiteY317" fmla="*/ 131868 h 1059043"/>
                  <a:gd name="connsiteX318" fmla="*/ 2144240 w 3024845"/>
                  <a:gd name="connsiteY318" fmla="*/ 125383 h 1059043"/>
                  <a:gd name="connsiteX319" fmla="*/ 2150320 w 3024845"/>
                  <a:gd name="connsiteY319" fmla="*/ 118897 h 1059043"/>
                  <a:gd name="connsiteX320" fmla="*/ 2150320 w 3024845"/>
                  <a:gd name="connsiteY320" fmla="*/ 60529 h 1059043"/>
                  <a:gd name="connsiteX321" fmla="*/ 2152346 w 3024845"/>
                  <a:gd name="connsiteY321" fmla="*/ 56206 h 1059043"/>
                  <a:gd name="connsiteX322" fmla="*/ 2152346 w 3024845"/>
                  <a:gd name="connsiteY322" fmla="*/ 0 h 1059043"/>
                  <a:gd name="connsiteX323" fmla="*/ 2162480 w 3024845"/>
                  <a:gd name="connsiteY323" fmla="*/ 118897 h 1059043"/>
                  <a:gd name="connsiteX324" fmla="*/ 2168560 w 3024845"/>
                  <a:gd name="connsiteY324" fmla="*/ 125383 h 1059043"/>
                  <a:gd name="connsiteX325" fmla="*/ 2166533 w 3024845"/>
                  <a:gd name="connsiteY325" fmla="*/ 131868 h 1059043"/>
                  <a:gd name="connsiteX326" fmla="*/ 2166533 w 3024845"/>
                  <a:gd name="connsiteY326" fmla="*/ 209692 h 1059043"/>
                  <a:gd name="connsiteX327" fmla="*/ 2168560 w 3024845"/>
                  <a:gd name="connsiteY327" fmla="*/ 235634 h 1059043"/>
                  <a:gd name="connsiteX328" fmla="*/ 2180720 w 3024845"/>
                  <a:gd name="connsiteY328" fmla="*/ 555577 h 1059043"/>
                  <a:gd name="connsiteX329" fmla="*/ 2245574 w 3024845"/>
                  <a:gd name="connsiteY329" fmla="*/ 555577 h 1059043"/>
                  <a:gd name="connsiteX330" fmla="*/ 2245574 w 3024845"/>
                  <a:gd name="connsiteY330" fmla="*/ 631239 h 1059043"/>
                  <a:gd name="connsiteX331" fmla="*/ 2253681 w 3024845"/>
                  <a:gd name="connsiteY331" fmla="*/ 631239 h 1059043"/>
                  <a:gd name="connsiteX332" fmla="*/ 2255708 w 3024845"/>
                  <a:gd name="connsiteY332" fmla="*/ 624754 h 1059043"/>
                  <a:gd name="connsiteX333" fmla="*/ 2261788 w 3024845"/>
                  <a:gd name="connsiteY333" fmla="*/ 624754 h 1059043"/>
                  <a:gd name="connsiteX334" fmla="*/ 2263815 w 3024845"/>
                  <a:gd name="connsiteY334" fmla="*/ 633401 h 1059043"/>
                  <a:gd name="connsiteX335" fmla="*/ 2275975 w 3024845"/>
                  <a:gd name="connsiteY335" fmla="*/ 633401 h 1059043"/>
                  <a:gd name="connsiteX336" fmla="*/ 2275975 w 3024845"/>
                  <a:gd name="connsiteY336" fmla="*/ 626915 h 1059043"/>
                  <a:gd name="connsiteX337" fmla="*/ 2298268 w 3024845"/>
                  <a:gd name="connsiteY337" fmla="*/ 626915 h 1059043"/>
                  <a:gd name="connsiteX338" fmla="*/ 2298268 w 3024845"/>
                  <a:gd name="connsiteY338" fmla="*/ 633401 h 1059043"/>
                  <a:gd name="connsiteX339" fmla="*/ 2318535 w 3024845"/>
                  <a:gd name="connsiteY339" fmla="*/ 633401 h 1059043"/>
                  <a:gd name="connsiteX340" fmla="*/ 2318535 w 3024845"/>
                  <a:gd name="connsiteY340" fmla="*/ 678798 h 1059043"/>
                  <a:gd name="connsiteX341" fmla="*/ 2332722 w 3024845"/>
                  <a:gd name="connsiteY341" fmla="*/ 678798 h 1059043"/>
                  <a:gd name="connsiteX342" fmla="*/ 2332722 w 3024845"/>
                  <a:gd name="connsiteY342" fmla="*/ 665827 h 1059043"/>
                  <a:gd name="connsiteX343" fmla="*/ 2348936 w 3024845"/>
                  <a:gd name="connsiteY343" fmla="*/ 665827 h 1059043"/>
                  <a:gd name="connsiteX344" fmla="*/ 2348936 w 3024845"/>
                  <a:gd name="connsiteY344" fmla="*/ 486400 h 1059043"/>
                  <a:gd name="connsiteX345" fmla="*/ 2355016 w 3024845"/>
                  <a:gd name="connsiteY345" fmla="*/ 479914 h 1059043"/>
                  <a:gd name="connsiteX346" fmla="*/ 2427977 w 3024845"/>
                  <a:gd name="connsiteY346" fmla="*/ 479914 h 1059043"/>
                  <a:gd name="connsiteX347" fmla="*/ 2427977 w 3024845"/>
                  <a:gd name="connsiteY347" fmla="*/ 488562 h 1059043"/>
                  <a:gd name="connsiteX348" fmla="*/ 2438110 w 3024845"/>
                  <a:gd name="connsiteY348" fmla="*/ 488562 h 1059043"/>
                  <a:gd name="connsiteX349" fmla="*/ 2438110 w 3024845"/>
                  <a:gd name="connsiteY349" fmla="*/ 603136 h 1059043"/>
                  <a:gd name="connsiteX350" fmla="*/ 2460404 w 3024845"/>
                  <a:gd name="connsiteY350" fmla="*/ 603136 h 1059043"/>
                  <a:gd name="connsiteX351" fmla="*/ 2460404 w 3024845"/>
                  <a:gd name="connsiteY351" fmla="*/ 536121 h 1059043"/>
                  <a:gd name="connsiteX352" fmla="*/ 2486751 w 3024845"/>
                  <a:gd name="connsiteY352" fmla="*/ 536121 h 1059043"/>
                  <a:gd name="connsiteX353" fmla="*/ 2490804 w 3024845"/>
                  <a:gd name="connsiteY353" fmla="*/ 531797 h 1059043"/>
                  <a:gd name="connsiteX354" fmla="*/ 2498911 w 3024845"/>
                  <a:gd name="connsiteY354" fmla="*/ 531797 h 1059043"/>
                  <a:gd name="connsiteX355" fmla="*/ 2502964 w 3024845"/>
                  <a:gd name="connsiteY355" fmla="*/ 536121 h 1059043"/>
                  <a:gd name="connsiteX356" fmla="*/ 2525258 w 3024845"/>
                  <a:gd name="connsiteY356" fmla="*/ 536121 h 1059043"/>
                  <a:gd name="connsiteX357" fmla="*/ 2525258 w 3024845"/>
                  <a:gd name="connsiteY357" fmla="*/ 419385 h 1059043"/>
                  <a:gd name="connsiteX358" fmla="*/ 2582005 w 3024845"/>
                  <a:gd name="connsiteY358" fmla="*/ 408576 h 1059043"/>
                  <a:gd name="connsiteX359" fmla="*/ 2582005 w 3024845"/>
                  <a:gd name="connsiteY359" fmla="*/ 409657 h 1059043"/>
                  <a:gd name="connsiteX360" fmla="*/ 2582005 w 3024845"/>
                  <a:gd name="connsiteY360" fmla="*/ 417223 h 1059043"/>
                  <a:gd name="connsiteX361" fmla="*/ 2608352 w 3024845"/>
                  <a:gd name="connsiteY361" fmla="*/ 417223 h 1059043"/>
                  <a:gd name="connsiteX362" fmla="*/ 2608352 w 3024845"/>
                  <a:gd name="connsiteY362" fmla="*/ 672313 h 1059043"/>
                  <a:gd name="connsiteX363" fmla="*/ 2630646 w 3024845"/>
                  <a:gd name="connsiteY363" fmla="*/ 672313 h 1059043"/>
                  <a:gd name="connsiteX364" fmla="*/ 2630646 w 3024845"/>
                  <a:gd name="connsiteY364" fmla="*/ 667989 h 1059043"/>
                  <a:gd name="connsiteX365" fmla="*/ 2642806 w 3024845"/>
                  <a:gd name="connsiteY365" fmla="*/ 667989 h 1059043"/>
                  <a:gd name="connsiteX366" fmla="*/ 2642806 w 3024845"/>
                  <a:gd name="connsiteY366" fmla="*/ 672313 h 1059043"/>
                  <a:gd name="connsiteX367" fmla="*/ 2667126 w 3024845"/>
                  <a:gd name="connsiteY367" fmla="*/ 672313 h 1059043"/>
                  <a:gd name="connsiteX368" fmla="*/ 2667126 w 3024845"/>
                  <a:gd name="connsiteY368" fmla="*/ 659342 h 1059043"/>
                  <a:gd name="connsiteX369" fmla="*/ 2695500 w 3024845"/>
                  <a:gd name="connsiteY369" fmla="*/ 659342 h 1059043"/>
                  <a:gd name="connsiteX370" fmla="*/ 2707660 w 3024845"/>
                  <a:gd name="connsiteY370" fmla="*/ 655018 h 1059043"/>
                  <a:gd name="connsiteX371" fmla="*/ 2727927 w 3024845"/>
                  <a:gd name="connsiteY371" fmla="*/ 659342 h 1059043"/>
                  <a:gd name="connsiteX372" fmla="*/ 2727927 w 3024845"/>
                  <a:gd name="connsiteY372" fmla="*/ 642048 h 1059043"/>
                  <a:gd name="connsiteX373" fmla="*/ 2736034 w 3024845"/>
                  <a:gd name="connsiteY373" fmla="*/ 642048 h 1059043"/>
                  <a:gd name="connsiteX374" fmla="*/ 2736034 w 3024845"/>
                  <a:gd name="connsiteY374" fmla="*/ 629077 h 1059043"/>
                  <a:gd name="connsiteX375" fmla="*/ 2792781 w 3024845"/>
                  <a:gd name="connsiteY375" fmla="*/ 629077 h 1059043"/>
                  <a:gd name="connsiteX376" fmla="*/ 2792781 w 3024845"/>
                  <a:gd name="connsiteY376" fmla="*/ 598812 h 1059043"/>
                  <a:gd name="connsiteX377" fmla="*/ 2811021 w 3024845"/>
                  <a:gd name="connsiteY377" fmla="*/ 598812 h 1059043"/>
                  <a:gd name="connsiteX378" fmla="*/ 2811021 w 3024845"/>
                  <a:gd name="connsiteY378" fmla="*/ 592327 h 1059043"/>
                  <a:gd name="connsiteX379" fmla="*/ 2823181 w 3024845"/>
                  <a:gd name="connsiteY379" fmla="*/ 592327 h 1059043"/>
                  <a:gd name="connsiteX380" fmla="*/ 2823181 w 3024845"/>
                  <a:gd name="connsiteY380" fmla="*/ 598812 h 1059043"/>
                  <a:gd name="connsiteX381" fmla="*/ 2839395 w 3024845"/>
                  <a:gd name="connsiteY381" fmla="*/ 598812 h 1059043"/>
                  <a:gd name="connsiteX382" fmla="*/ 2839395 w 3024845"/>
                  <a:gd name="connsiteY382" fmla="*/ 648533 h 1059043"/>
                  <a:gd name="connsiteX383" fmla="*/ 2871822 w 3024845"/>
                  <a:gd name="connsiteY383" fmla="*/ 648533 h 1059043"/>
                  <a:gd name="connsiteX384" fmla="*/ 2871822 w 3024845"/>
                  <a:gd name="connsiteY384" fmla="*/ 622592 h 1059043"/>
                  <a:gd name="connsiteX385" fmla="*/ 2910329 w 3024845"/>
                  <a:gd name="connsiteY385" fmla="*/ 622592 h 1059043"/>
                  <a:gd name="connsiteX386" fmla="*/ 2910329 w 3024845"/>
                  <a:gd name="connsiteY386" fmla="*/ 592327 h 1059043"/>
                  <a:gd name="connsiteX387" fmla="*/ 2958970 w 3024845"/>
                  <a:gd name="connsiteY387" fmla="*/ 592327 h 1059043"/>
                  <a:gd name="connsiteX388" fmla="*/ 2958970 w 3024845"/>
                  <a:gd name="connsiteY388" fmla="*/ 703483 h 1059043"/>
                  <a:gd name="connsiteX389" fmla="*/ 2958970 w 3024845"/>
                  <a:gd name="connsiteY389" fmla="*/ 717262 h 1059043"/>
                  <a:gd name="connsiteX390" fmla="*/ 3024845 w 3024845"/>
                  <a:gd name="connsiteY390" fmla="*/ 717262 h 1059043"/>
                  <a:gd name="connsiteX391" fmla="*/ 3024845 w 3024845"/>
                  <a:gd name="connsiteY391" fmla="*/ 1059043 h 1059043"/>
                  <a:gd name="connsiteX392" fmla="*/ 2054 w 3024845"/>
                  <a:gd name="connsiteY392" fmla="*/ 1056710 h 1059043"/>
                  <a:gd name="connsiteX393" fmla="*/ 0 w 3024845"/>
                  <a:gd name="connsiteY393" fmla="*/ 622592 h 1059043"/>
                  <a:gd name="connsiteX394" fmla="*/ 20267 w 3024845"/>
                  <a:gd name="connsiteY394" fmla="*/ 622592 h 1059043"/>
                  <a:gd name="connsiteX395" fmla="*/ 20774 w 3024845"/>
                  <a:gd name="connsiteY395" fmla="*/ 621511 h 1059043"/>
                  <a:gd name="connsiteX396" fmla="*/ 24320 w 3024845"/>
                  <a:gd name="connsiteY396" fmla="*/ 613945 h 1059043"/>
                  <a:gd name="connsiteX397" fmla="*/ 26094 w 3024845"/>
                  <a:gd name="connsiteY397" fmla="*/ 614215 h 1059043"/>
                  <a:gd name="connsiteX398" fmla="*/ 38507 w 3024845"/>
                  <a:gd name="connsiteY398" fmla="*/ 616106 h 1059043"/>
                  <a:gd name="connsiteX399" fmla="*/ 39014 w 3024845"/>
                  <a:gd name="connsiteY399" fmla="*/ 617458 h 1059043"/>
                  <a:gd name="connsiteX400" fmla="*/ 42560 w 3024845"/>
                  <a:gd name="connsiteY400" fmla="*/ 626915 h 1059043"/>
                  <a:gd name="connsiteX401" fmla="*/ 68907 w 3024845"/>
                  <a:gd name="connsiteY401" fmla="*/ 629077 h 1059043"/>
                  <a:gd name="connsiteX402" fmla="*/ 68907 w 3024845"/>
                  <a:gd name="connsiteY402" fmla="*/ 505856 h 1059043"/>
                  <a:gd name="connsiteX403" fmla="*/ 70934 w 3024845"/>
                  <a:gd name="connsiteY403" fmla="*/ 505856 h 1059043"/>
                  <a:gd name="connsiteX404" fmla="*/ 85121 w 3024845"/>
                  <a:gd name="connsiteY404" fmla="*/ 505856 h 1059043"/>
                  <a:gd name="connsiteX405" fmla="*/ 85121 w 3024845"/>
                  <a:gd name="connsiteY405" fmla="*/ 369664 h 1059043"/>
                  <a:gd name="connsiteX406" fmla="*/ 86894 w 3024845"/>
                  <a:gd name="connsiteY406" fmla="*/ 369664 h 1059043"/>
                  <a:gd name="connsiteX407" fmla="*/ 99308 w 3024845"/>
                  <a:gd name="connsiteY407" fmla="*/ 369664 h 1059043"/>
                  <a:gd name="connsiteX408" fmla="*/ 99308 w 3024845"/>
                  <a:gd name="connsiteY408" fmla="*/ 255090 h 1059043"/>
                  <a:gd name="connsiteX409" fmla="*/ 103361 w 3024845"/>
                  <a:gd name="connsiteY409" fmla="*/ 226986 h 1059043"/>
                  <a:gd name="connsiteX410" fmla="*/ 105388 w 3024845"/>
                  <a:gd name="connsiteY410" fmla="*/ 226986 h 1059043"/>
                  <a:gd name="connsiteX411" fmla="*/ 119575 w 3024845"/>
                  <a:gd name="connsiteY411" fmla="*/ 226986 h 1059043"/>
                  <a:gd name="connsiteX0" fmla="*/ 119575 w 3024845"/>
                  <a:gd name="connsiteY0" fmla="*/ 226986 h 1059043"/>
                  <a:gd name="connsiteX1" fmla="*/ 200642 w 3024845"/>
                  <a:gd name="connsiteY1" fmla="*/ 224825 h 1059043"/>
                  <a:gd name="connsiteX2" fmla="*/ 202669 w 3024845"/>
                  <a:gd name="connsiteY2" fmla="*/ 224825 h 1059043"/>
                  <a:gd name="connsiteX3" fmla="*/ 216856 w 3024845"/>
                  <a:gd name="connsiteY3" fmla="*/ 224825 h 1059043"/>
                  <a:gd name="connsiteX4" fmla="*/ 216856 w 3024845"/>
                  <a:gd name="connsiteY4" fmla="*/ 248604 h 1059043"/>
                  <a:gd name="connsiteX5" fmla="*/ 217363 w 3024845"/>
                  <a:gd name="connsiteY5" fmla="*/ 249415 h 1059043"/>
                  <a:gd name="connsiteX6" fmla="*/ 220909 w 3024845"/>
                  <a:gd name="connsiteY6" fmla="*/ 255090 h 1059043"/>
                  <a:gd name="connsiteX7" fmla="*/ 220909 w 3024845"/>
                  <a:gd name="connsiteY7" fmla="*/ 369664 h 1059043"/>
                  <a:gd name="connsiteX8" fmla="*/ 223189 w 3024845"/>
                  <a:gd name="connsiteY8" fmla="*/ 369664 h 1059043"/>
                  <a:gd name="connsiteX9" fmla="*/ 239150 w 3024845"/>
                  <a:gd name="connsiteY9" fmla="*/ 369664 h 1059043"/>
                  <a:gd name="connsiteX10" fmla="*/ 239150 w 3024845"/>
                  <a:gd name="connsiteY10" fmla="*/ 510179 h 1059043"/>
                  <a:gd name="connsiteX11" fmla="*/ 240670 w 3024845"/>
                  <a:gd name="connsiteY11" fmla="*/ 509909 h 1059043"/>
                  <a:gd name="connsiteX12" fmla="*/ 251310 w 3024845"/>
                  <a:gd name="connsiteY12" fmla="*/ 508018 h 1059043"/>
                  <a:gd name="connsiteX13" fmla="*/ 249283 w 3024845"/>
                  <a:gd name="connsiteY13" fmla="*/ 596650 h 1059043"/>
                  <a:gd name="connsiteX14" fmla="*/ 250803 w 3024845"/>
                  <a:gd name="connsiteY14" fmla="*/ 596921 h 1059043"/>
                  <a:gd name="connsiteX15" fmla="*/ 261443 w 3024845"/>
                  <a:gd name="connsiteY15" fmla="*/ 598812 h 1059043"/>
                  <a:gd name="connsiteX16" fmla="*/ 261696 w 3024845"/>
                  <a:gd name="connsiteY16" fmla="*/ 599623 h 1059043"/>
                  <a:gd name="connsiteX17" fmla="*/ 263470 w 3024845"/>
                  <a:gd name="connsiteY17" fmla="*/ 605298 h 1059043"/>
                  <a:gd name="connsiteX18" fmla="*/ 264230 w 3024845"/>
                  <a:gd name="connsiteY18" fmla="*/ 602866 h 1059043"/>
                  <a:gd name="connsiteX19" fmla="*/ 269550 w 3024845"/>
                  <a:gd name="connsiteY19" fmla="*/ 585842 h 1059043"/>
                  <a:gd name="connsiteX20" fmla="*/ 271323 w 3024845"/>
                  <a:gd name="connsiteY20" fmla="*/ 585842 h 1059043"/>
                  <a:gd name="connsiteX21" fmla="*/ 283737 w 3024845"/>
                  <a:gd name="connsiteY21" fmla="*/ 585842 h 1059043"/>
                  <a:gd name="connsiteX22" fmla="*/ 283737 w 3024845"/>
                  <a:gd name="connsiteY22" fmla="*/ 618268 h 1059043"/>
                  <a:gd name="connsiteX23" fmla="*/ 284750 w 3024845"/>
                  <a:gd name="connsiteY23" fmla="*/ 618809 h 1059043"/>
                  <a:gd name="connsiteX24" fmla="*/ 291844 w 3024845"/>
                  <a:gd name="connsiteY24" fmla="*/ 622592 h 1059043"/>
                  <a:gd name="connsiteX25" fmla="*/ 291844 w 3024845"/>
                  <a:gd name="connsiteY25" fmla="*/ 623943 h 1059043"/>
                  <a:gd name="connsiteX26" fmla="*/ 291844 w 3024845"/>
                  <a:gd name="connsiteY26" fmla="*/ 633401 h 1059043"/>
                  <a:gd name="connsiteX27" fmla="*/ 336431 w 3024845"/>
                  <a:gd name="connsiteY27" fmla="*/ 633401 h 1059043"/>
                  <a:gd name="connsiteX28" fmla="*/ 336431 w 3024845"/>
                  <a:gd name="connsiteY28" fmla="*/ 634482 h 1059043"/>
                  <a:gd name="connsiteX29" fmla="*/ 336431 w 3024845"/>
                  <a:gd name="connsiteY29" fmla="*/ 642048 h 1059043"/>
                  <a:gd name="connsiteX30" fmla="*/ 338457 w 3024845"/>
                  <a:gd name="connsiteY30" fmla="*/ 642048 h 1059043"/>
                  <a:gd name="connsiteX31" fmla="*/ 352644 w 3024845"/>
                  <a:gd name="connsiteY31" fmla="*/ 642048 h 1059043"/>
                  <a:gd name="connsiteX32" fmla="*/ 352644 w 3024845"/>
                  <a:gd name="connsiteY32" fmla="*/ 611783 h 1059043"/>
                  <a:gd name="connsiteX33" fmla="*/ 397231 w 3024845"/>
                  <a:gd name="connsiteY33" fmla="*/ 611783 h 1059043"/>
                  <a:gd name="connsiteX34" fmla="*/ 397231 w 3024845"/>
                  <a:gd name="connsiteY34" fmla="*/ 610432 h 1059043"/>
                  <a:gd name="connsiteX35" fmla="*/ 397231 w 3024845"/>
                  <a:gd name="connsiteY35" fmla="*/ 600974 h 1059043"/>
                  <a:gd name="connsiteX36" fmla="*/ 398245 w 3024845"/>
                  <a:gd name="connsiteY36" fmla="*/ 600974 h 1059043"/>
                  <a:gd name="connsiteX37" fmla="*/ 405338 w 3024845"/>
                  <a:gd name="connsiteY37" fmla="*/ 600974 h 1059043"/>
                  <a:gd name="connsiteX38" fmla="*/ 405338 w 3024845"/>
                  <a:gd name="connsiteY38" fmla="*/ 599083 h 1059043"/>
                  <a:gd name="connsiteX39" fmla="*/ 405338 w 3024845"/>
                  <a:gd name="connsiteY39" fmla="*/ 585842 h 1059043"/>
                  <a:gd name="connsiteX40" fmla="*/ 406098 w 3024845"/>
                  <a:gd name="connsiteY40" fmla="*/ 585842 h 1059043"/>
                  <a:gd name="connsiteX41" fmla="*/ 411418 w 3024845"/>
                  <a:gd name="connsiteY41" fmla="*/ 585842 h 1059043"/>
                  <a:gd name="connsiteX42" fmla="*/ 411418 w 3024845"/>
                  <a:gd name="connsiteY42" fmla="*/ 584761 h 1059043"/>
                  <a:gd name="connsiteX43" fmla="*/ 411418 w 3024845"/>
                  <a:gd name="connsiteY43" fmla="*/ 577194 h 1059043"/>
                  <a:gd name="connsiteX44" fmla="*/ 413445 w 3024845"/>
                  <a:gd name="connsiteY44" fmla="*/ 577194 h 1059043"/>
                  <a:gd name="connsiteX45" fmla="*/ 427632 w 3024845"/>
                  <a:gd name="connsiteY45" fmla="*/ 577194 h 1059043"/>
                  <a:gd name="connsiteX46" fmla="*/ 427632 w 3024845"/>
                  <a:gd name="connsiteY46" fmla="*/ 578275 h 1059043"/>
                  <a:gd name="connsiteX47" fmla="*/ 427632 w 3024845"/>
                  <a:gd name="connsiteY47" fmla="*/ 585842 h 1059043"/>
                  <a:gd name="connsiteX48" fmla="*/ 449925 w 3024845"/>
                  <a:gd name="connsiteY48" fmla="*/ 585842 h 1059043"/>
                  <a:gd name="connsiteX49" fmla="*/ 449925 w 3024845"/>
                  <a:gd name="connsiteY49" fmla="*/ 583950 h 1059043"/>
                  <a:gd name="connsiteX50" fmla="*/ 449925 w 3024845"/>
                  <a:gd name="connsiteY50" fmla="*/ 570709 h 1059043"/>
                  <a:gd name="connsiteX51" fmla="*/ 451699 w 3024845"/>
                  <a:gd name="connsiteY51" fmla="*/ 570709 h 1059043"/>
                  <a:gd name="connsiteX52" fmla="*/ 464112 w 3024845"/>
                  <a:gd name="connsiteY52" fmla="*/ 570709 h 1059043"/>
                  <a:gd name="connsiteX53" fmla="*/ 464112 w 3024845"/>
                  <a:gd name="connsiteY53" fmla="*/ 594489 h 1059043"/>
                  <a:gd name="connsiteX54" fmla="*/ 465126 w 3024845"/>
                  <a:gd name="connsiteY54" fmla="*/ 594489 h 1059043"/>
                  <a:gd name="connsiteX55" fmla="*/ 472219 w 3024845"/>
                  <a:gd name="connsiteY55" fmla="*/ 594489 h 1059043"/>
                  <a:gd name="connsiteX56" fmla="*/ 472219 w 3024845"/>
                  <a:gd name="connsiteY56" fmla="*/ 593408 h 1059043"/>
                  <a:gd name="connsiteX57" fmla="*/ 472219 w 3024845"/>
                  <a:gd name="connsiteY57" fmla="*/ 585842 h 1059043"/>
                  <a:gd name="connsiteX58" fmla="*/ 473992 w 3024845"/>
                  <a:gd name="connsiteY58" fmla="*/ 585842 h 1059043"/>
                  <a:gd name="connsiteX59" fmla="*/ 486406 w 3024845"/>
                  <a:gd name="connsiteY59" fmla="*/ 585842 h 1059043"/>
                  <a:gd name="connsiteX60" fmla="*/ 486406 w 3024845"/>
                  <a:gd name="connsiteY60" fmla="*/ 611783 h 1059043"/>
                  <a:gd name="connsiteX61" fmla="*/ 488433 w 3024845"/>
                  <a:gd name="connsiteY61" fmla="*/ 611783 h 1059043"/>
                  <a:gd name="connsiteX62" fmla="*/ 502619 w 3024845"/>
                  <a:gd name="connsiteY62" fmla="*/ 611783 h 1059043"/>
                  <a:gd name="connsiteX63" fmla="*/ 502619 w 3024845"/>
                  <a:gd name="connsiteY63" fmla="*/ 613404 h 1059043"/>
                  <a:gd name="connsiteX64" fmla="*/ 502619 w 3024845"/>
                  <a:gd name="connsiteY64" fmla="*/ 624754 h 1059043"/>
                  <a:gd name="connsiteX65" fmla="*/ 503379 w 3024845"/>
                  <a:gd name="connsiteY65" fmla="*/ 624754 h 1059043"/>
                  <a:gd name="connsiteX66" fmla="*/ 508700 w 3024845"/>
                  <a:gd name="connsiteY66" fmla="*/ 624754 h 1059043"/>
                  <a:gd name="connsiteX67" fmla="*/ 508700 w 3024845"/>
                  <a:gd name="connsiteY67" fmla="*/ 623943 h 1059043"/>
                  <a:gd name="connsiteX68" fmla="*/ 508700 w 3024845"/>
                  <a:gd name="connsiteY68" fmla="*/ 618268 h 1059043"/>
                  <a:gd name="connsiteX69" fmla="*/ 539100 w 3024845"/>
                  <a:gd name="connsiteY69" fmla="*/ 618268 h 1059043"/>
                  <a:gd name="connsiteX70" fmla="*/ 539100 w 3024845"/>
                  <a:gd name="connsiteY70" fmla="*/ 642048 h 1059043"/>
                  <a:gd name="connsiteX71" fmla="*/ 540113 w 3024845"/>
                  <a:gd name="connsiteY71" fmla="*/ 642048 h 1059043"/>
                  <a:gd name="connsiteX72" fmla="*/ 547207 w 3024845"/>
                  <a:gd name="connsiteY72" fmla="*/ 642048 h 1059043"/>
                  <a:gd name="connsiteX73" fmla="*/ 547207 w 3024845"/>
                  <a:gd name="connsiteY73" fmla="*/ 643129 h 1059043"/>
                  <a:gd name="connsiteX74" fmla="*/ 547207 w 3024845"/>
                  <a:gd name="connsiteY74" fmla="*/ 650695 h 1059043"/>
                  <a:gd name="connsiteX75" fmla="*/ 547967 w 3024845"/>
                  <a:gd name="connsiteY75" fmla="*/ 650695 h 1059043"/>
                  <a:gd name="connsiteX76" fmla="*/ 553287 w 3024845"/>
                  <a:gd name="connsiteY76" fmla="*/ 650695 h 1059043"/>
                  <a:gd name="connsiteX77" fmla="*/ 553287 w 3024845"/>
                  <a:gd name="connsiteY77" fmla="*/ 648533 h 1059043"/>
                  <a:gd name="connsiteX78" fmla="*/ 553287 w 3024845"/>
                  <a:gd name="connsiteY78" fmla="*/ 633401 h 1059043"/>
                  <a:gd name="connsiteX79" fmla="*/ 554300 w 3024845"/>
                  <a:gd name="connsiteY79" fmla="*/ 633401 h 1059043"/>
                  <a:gd name="connsiteX80" fmla="*/ 561394 w 3024845"/>
                  <a:gd name="connsiteY80" fmla="*/ 633401 h 1059043"/>
                  <a:gd name="connsiteX81" fmla="*/ 561394 w 3024845"/>
                  <a:gd name="connsiteY81" fmla="*/ 634482 h 1059043"/>
                  <a:gd name="connsiteX82" fmla="*/ 561394 w 3024845"/>
                  <a:gd name="connsiteY82" fmla="*/ 642048 h 1059043"/>
                  <a:gd name="connsiteX83" fmla="*/ 566714 w 3024845"/>
                  <a:gd name="connsiteY83" fmla="*/ 640055 h 1059043"/>
                  <a:gd name="connsiteX84" fmla="*/ 567474 w 3024845"/>
                  <a:gd name="connsiteY84" fmla="*/ 639075 h 1059043"/>
                  <a:gd name="connsiteX85" fmla="*/ 567474 w 3024845"/>
                  <a:gd name="connsiteY85" fmla="*/ 633401 h 1059043"/>
                  <a:gd name="connsiteX86" fmla="*/ 605981 w 3024845"/>
                  <a:gd name="connsiteY86" fmla="*/ 633401 h 1059043"/>
                  <a:gd name="connsiteX87" fmla="*/ 605981 w 3024845"/>
                  <a:gd name="connsiteY87" fmla="*/ 657180 h 1059043"/>
                  <a:gd name="connsiteX88" fmla="*/ 608007 w 3024845"/>
                  <a:gd name="connsiteY88" fmla="*/ 657180 h 1059043"/>
                  <a:gd name="connsiteX89" fmla="*/ 622194 w 3024845"/>
                  <a:gd name="connsiteY89" fmla="*/ 657180 h 1059043"/>
                  <a:gd name="connsiteX90" fmla="*/ 622194 w 3024845"/>
                  <a:gd name="connsiteY90" fmla="*/ 658261 h 1059043"/>
                  <a:gd name="connsiteX91" fmla="*/ 622194 w 3024845"/>
                  <a:gd name="connsiteY91" fmla="*/ 665827 h 1059043"/>
                  <a:gd name="connsiteX92" fmla="*/ 623968 w 3024845"/>
                  <a:gd name="connsiteY92" fmla="*/ 665827 h 1059043"/>
                  <a:gd name="connsiteX93" fmla="*/ 636381 w 3024845"/>
                  <a:gd name="connsiteY93" fmla="*/ 665827 h 1059043"/>
                  <a:gd name="connsiteX94" fmla="*/ 636381 w 3024845"/>
                  <a:gd name="connsiteY94" fmla="*/ 642048 h 1059043"/>
                  <a:gd name="connsiteX95" fmla="*/ 637394 w 3024845"/>
                  <a:gd name="connsiteY95" fmla="*/ 642048 h 1059043"/>
                  <a:gd name="connsiteX96" fmla="*/ 644488 w 3024845"/>
                  <a:gd name="connsiteY96" fmla="*/ 642048 h 1059043"/>
                  <a:gd name="connsiteX97" fmla="*/ 644488 w 3024845"/>
                  <a:gd name="connsiteY97" fmla="*/ 609621 h 1059043"/>
                  <a:gd name="connsiteX98" fmla="*/ 645501 w 3024845"/>
                  <a:gd name="connsiteY98" fmla="*/ 609621 h 1059043"/>
                  <a:gd name="connsiteX99" fmla="*/ 652595 w 3024845"/>
                  <a:gd name="connsiteY99" fmla="*/ 609621 h 1059043"/>
                  <a:gd name="connsiteX100" fmla="*/ 652595 w 3024845"/>
                  <a:gd name="connsiteY100" fmla="*/ 607730 h 1059043"/>
                  <a:gd name="connsiteX101" fmla="*/ 652595 w 3024845"/>
                  <a:gd name="connsiteY101" fmla="*/ 594489 h 1059043"/>
                  <a:gd name="connsiteX102" fmla="*/ 651328 w 3024845"/>
                  <a:gd name="connsiteY102" fmla="*/ 592867 h 1059043"/>
                  <a:gd name="connsiteX103" fmla="*/ 656648 w 3024845"/>
                  <a:gd name="connsiteY103" fmla="*/ 581518 h 1059043"/>
                  <a:gd name="connsiteX104" fmla="*/ 664755 w 3024845"/>
                  <a:gd name="connsiteY104" fmla="*/ 609621 h 1059043"/>
                  <a:gd name="connsiteX105" fmla="*/ 665515 w 3024845"/>
                  <a:gd name="connsiteY105" fmla="*/ 609621 h 1059043"/>
                  <a:gd name="connsiteX106" fmla="*/ 670835 w 3024845"/>
                  <a:gd name="connsiteY106" fmla="*/ 609621 h 1059043"/>
                  <a:gd name="connsiteX107" fmla="*/ 670835 w 3024845"/>
                  <a:gd name="connsiteY107" fmla="*/ 503694 h 1059043"/>
                  <a:gd name="connsiteX108" fmla="*/ 672355 w 3024845"/>
                  <a:gd name="connsiteY108" fmla="*/ 503694 h 1059043"/>
                  <a:gd name="connsiteX109" fmla="*/ 682995 w 3024845"/>
                  <a:gd name="connsiteY109" fmla="*/ 503694 h 1059043"/>
                  <a:gd name="connsiteX110" fmla="*/ 682995 w 3024845"/>
                  <a:gd name="connsiteY110" fmla="*/ 456135 h 1059043"/>
                  <a:gd name="connsiteX111" fmla="*/ 709342 w 3024845"/>
                  <a:gd name="connsiteY111" fmla="*/ 456135 h 1059043"/>
                  <a:gd name="connsiteX112" fmla="*/ 709342 w 3024845"/>
                  <a:gd name="connsiteY112" fmla="*/ 434517 h 1059043"/>
                  <a:gd name="connsiteX113" fmla="*/ 743796 w 3024845"/>
                  <a:gd name="connsiteY113" fmla="*/ 434517 h 1059043"/>
                  <a:gd name="connsiteX114" fmla="*/ 743796 w 3024845"/>
                  <a:gd name="connsiteY114" fmla="*/ 436949 h 1059043"/>
                  <a:gd name="connsiteX115" fmla="*/ 743796 w 3024845"/>
                  <a:gd name="connsiteY115" fmla="*/ 453973 h 1059043"/>
                  <a:gd name="connsiteX116" fmla="*/ 746076 w 3024845"/>
                  <a:gd name="connsiteY116" fmla="*/ 453973 h 1059043"/>
                  <a:gd name="connsiteX117" fmla="*/ 762036 w 3024845"/>
                  <a:gd name="connsiteY117" fmla="*/ 453973 h 1059043"/>
                  <a:gd name="connsiteX118" fmla="*/ 762036 w 3024845"/>
                  <a:gd name="connsiteY118" fmla="*/ 501532 h 1059043"/>
                  <a:gd name="connsiteX119" fmla="*/ 763049 w 3024845"/>
                  <a:gd name="connsiteY119" fmla="*/ 501532 h 1059043"/>
                  <a:gd name="connsiteX120" fmla="*/ 770143 w 3024845"/>
                  <a:gd name="connsiteY120" fmla="*/ 501532 h 1059043"/>
                  <a:gd name="connsiteX121" fmla="*/ 784330 w 3024845"/>
                  <a:gd name="connsiteY121" fmla="*/ 505856 h 1059043"/>
                  <a:gd name="connsiteX122" fmla="*/ 784330 w 3024845"/>
                  <a:gd name="connsiteY122" fmla="*/ 544768 h 1059043"/>
                  <a:gd name="connsiteX123" fmla="*/ 785343 w 3024845"/>
                  <a:gd name="connsiteY123" fmla="*/ 544768 h 1059043"/>
                  <a:gd name="connsiteX124" fmla="*/ 792436 w 3024845"/>
                  <a:gd name="connsiteY124" fmla="*/ 544768 h 1059043"/>
                  <a:gd name="connsiteX125" fmla="*/ 792436 w 3024845"/>
                  <a:gd name="connsiteY125" fmla="*/ 546389 h 1059043"/>
                  <a:gd name="connsiteX126" fmla="*/ 792436 w 3024845"/>
                  <a:gd name="connsiteY126" fmla="*/ 557738 h 1059043"/>
                  <a:gd name="connsiteX127" fmla="*/ 794463 w 3024845"/>
                  <a:gd name="connsiteY127" fmla="*/ 557738 h 1059043"/>
                  <a:gd name="connsiteX128" fmla="*/ 808650 w 3024845"/>
                  <a:gd name="connsiteY128" fmla="*/ 557738 h 1059043"/>
                  <a:gd name="connsiteX129" fmla="*/ 814730 w 3024845"/>
                  <a:gd name="connsiteY129" fmla="*/ 564224 h 1059043"/>
                  <a:gd name="connsiteX130" fmla="*/ 814730 w 3024845"/>
                  <a:gd name="connsiteY130" fmla="*/ 585842 h 1059043"/>
                  <a:gd name="connsiteX131" fmla="*/ 817010 w 3024845"/>
                  <a:gd name="connsiteY131" fmla="*/ 585842 h 1059043"/>
                  <a:gd name="connsiteX132" fmla="*/ 832970 w 3024845"/>
                  <a:gd name="connsiteY132" fmla="*/ 585842 h 1059043"/>
                  <a:gd name="connsiteX133" fmla="*/ 832970 w 3024845"/>
                  <a:gd name="connsiteY133" fmla="*/ 586922 h 1059043"/>
                  <a:gd name="connsiteX134" fmla="*/ 832970 w 3024845"/>
                  <a:gd name="connsiteY134" fmla="*/ 594489 h 1059043"/>
                  <a:gd name="connsiteX135" fmla="*/ 834237 w 3024845"/>
                  <a:gd name="connsiteY135" fmla="*/ 594489 h 1059043"/>
                  <a:gd name="connsiteX136" fmla="*/ 843104 w 3024845"/>
                  <a:gd name="connsiteY136" fmla="*/ 594489 h 1059043"/>
                  <a:gd name="connsiteX137" fmla="*/ 843104 w 3024845"/>
                  <a:gd name="connsiteY137" fmla="*/ 596650 h 1059043"/>
                  <a:gd name="connsiteX138" fmla="*/ 843104 w 3024845"/>
                  <a:gd name="connsiteY138" fmla="*/ 611783 h 1059043"/>
                  <a:gd name="connsiteX139" fmla="*/ 847157 w 3024845"/>
                  <a:gd name="connsiteY139" fmla="*/ 609891 h 1059043"/>
                  <a:gd name="connsiteX140" fmla="*/ 847157 w 3024845"/>
                  <a:gd name="connsiteY140" fmla="*/ 596650 h 1059043"/>
                  <a:gd name="connsiteX141" fmla="*/ 848170 w 3024845"/>
                  <a:gd name="connsiteY141" fmla="*/ 596650 h 1059043"/>
                  <a:gd name="connsiteX142" fmla="*/ 855264 w 3024845"/>
                  <a:gd name="connsiteY142" fmla="*/ 596650 h 1059043"/>
                  <a:gd name="connsiteX143" fmla="*/ 855264 w 3024845"/>
                  <a:gd name="connsiteY143" fmla="*/ 598272 h 1059043"/>
                  <a:gd name="connsiteX144" fmla="*/ 855264 w 3024845"/>
                  <a:gd name="connsiteY144" fmla="*/ 609621 h 1059043"/>
                  <a:gd name="connsiteX145" fmla="*/ 856024 w 3024845"/>
                  <a:gd name="connsiteY145" fmla="*/ 609621 h 1059043"/>
                  <a:gd name="connsiteX146" fmla="*/ 861344 w 3024845"/>
                  <a:gd name="connsiteY146" fmla="*/ 609621 h 1059043"/>
                  <a:gd name="connsiteX147" fmla="*/ 909984 w 3024845"/>
                  <a:gd name="connsiteY147" fmla="*/ 605298 h 1059043"/>
                  <a:gd name="connsiteX148" fmla="*/ 909984 w 3024845"/>
                  <a:gd name="connsiteY148" fmla="*/ 606649 h 1059043"/>
                  <a:gd name="connsiteX149" fmla="*/ 909984 w 3024845"/>
                  <a:gd name="connsiteY149" fmla="*/ 616106 h 1059043"/>
                  <a:gd name="connsiteX150" fmla="*/ 910744 w 3024845"/>
                  <a:gd name="connsiteY150" fmla="*/ 616106 h 1059043"/>
                  <a:gd name="connsiteX151" fmla="*/ 916065 w 3024845"/>
                  <a:gd name="connsiteY151" fmla="*/ 616106 h 1059043"/>
                  <a:gd name="connsiteX152" fmla="*/ 916065 w 3024845"/>
                  <a:gd name="connsiteY152" fmla="*/ 618268 h 1059043"/>
                  <a:gd name="connsiteX153" fmla="*/ 916065 w 3024845"/>
                  <a:gd name="connsiteY153" fmla="*/ 633401 h 1059043"/>
                  <a:gd name="connsiteX154" fmla="*/ 918091 w 3024845"/>
                  <a:gd name="connsiteY154" fmla="*/ 632050 h 1059043"/>
                  <a:gd name="connsiteX155" fmla="*/ 932278 w 3024845"/>
                  <a:gd name="connsiteY155" fmla="*/ 622592 h 1059043"/>
                  <a:gd name="connsiteX156" fmla="*/ 938358 w 3024845"/>
                  <a:gd name="connsiteY156" fmla="*/ 581518 h 1059043"/>
                  <a:gd name="connsiteX157" fmla="*/ 939118 w 3024845"/>
                  <a:gd name="connsiteY157" fmla="*/ 581248 h 1059043"/>
                  <a:gd name="connsiteX158" fmla="*/ 944438 w 3024845"/>
                  <a:gd name="connsiteY158" fmla="*/ 579356 h 1059043"/>
                  <a:gd name="connsiteX159" fmla="*/ 946465 w 3024845"/>
                  <a:gd name="connsiteY159" fmla="*/ 510179 h 1059043"/>
                  <a:gd name="connsiteX160" fmla="*/ 948492 w 3024845"/>
                  <a:gd name="connsiteY160" fmla="*/ 579356 h 1059043"/>
                  <a:gd name="connsiteX161" fmla="*/ 949252 w 3024845"/>
                  <a:gd name="connsiteY161" fmla="*/ 579626 h 1059043"/>
                  <a:gd name="connsiteX162" fmla="*/ 954572 w 3024845"/>
                  <a:gd name="connsiteY162" fmla="*/ 581518 h 1059043"/>
                  <a:gd name="connsiteX163" fmla="*/ 954572 w 3024845"/>
                  <a:gd name="connsiteY163" fmla="*/ 495047 h 1059043"/>
                  <a:gd name="connsiteX164" fmla="*/ 958625 w 3024845"/>
                  <a:gd name="connsiteY164" fmla="*/ 462620 h 1059043"/>
                  <a:gd name="connsiteX165" fmla="*/ 997132 w 3024845"/>
                  <a:gd name="connsiteY165" fmla="*/ 462620 h 1059043"/>
                  <a:gd name="connsiteX166" fmla="*/ 997132 w 3024845"/>
                  <a:gd name="connsiteY166" fmla="*/ 495047 h 1059043"/>
                  <a:gd name="connsiteX167" fmla="*/ 997892 w 3024845"/>
                  <a:gd name="connsiteY167" fmla="*/ 495047 h 1059043"/>
                  <a:gd name="connsiteX168" fmla="*/ 1003212 w 3024845"/>
                  <a:gd name="connsiteY168" fmla="*/ 495047 h 1059043"/>
                  <a:gd name="connsiteX169" fmla="*/ 1003212 w 3024845"/>
                  <a:gd name="connsiteY169" fmla="*/ 412899 h 1059043"/>
                  <a:gd name="connsiteX170" fmla="*/ 1004986 w 3024845"/>
                  <a:gd name="connsiteY170" fmla="*/ 412899 h 1059043"/>
                  <a:gd name="connsiteX171" fmla="*/ 1017399 w 3024845"/>
                  <a:gd name="connsiteY171" fmla="*/ 412899 h 1059043"/>
                  <a:gd name="connsiteX172" fmla="*/ 1017399 w 3024845"/>
                  <a:gd name="connsiteY172" fmla="*/ 411008 h 1059043"/>
                  <a:gd name="connsiteX173" fmla="*/ 1017399 w 3024845"/>
                  <a:gd name="connsiteY173" fmla="*/ 397767 h 1059043"/>
                  <a:gd name="connsiteX174" fmla="*/ 1039693 w 3024845"/>
                  <a:gd name="connsiteY174" fmla="*/ 397767 h 1059043"/>
                  <a:gd name="connsiteX175" fmla="*/ 1039693 w 3024845"/>
                  <a:gd name="connsiteY175" fmla="*/ 396686 h 1059043"/>
                  <a:gd name="connsiteX176" fmla="*/ 1039693 w 3024845"/>
                  <a:gd name="connsiteY176" fmla="*/ 389120 h 1059043"/>
                  <a:gd name="connsiteX177" fmla="*/ 1041466 w 3024845"/>
                  <a:gd name="connsiteY177" fmla="*/ 389120 h 1059043"/>
                  <a:gd name="connsiteX178" fmla="*/ 1053880 w 3024845"/>
                  <a:gd name="connsiteY178" fmla="*/ 389120 h 1059043"/>
                  <a:gd name="connsiteX179" fmla="*/ 1053880 w 3024845"/>
                  <a:gd name="connsiteY179" fmla="*/ 390201 h 1059043"/>
                  <a:gd name="connsiteX180" fmla="*/ 1053880 w 3024845"/>
                  <a:gd name="connsiteY180" fmla="*/ 397767 h 1059043"/>
                  <a:gd name="connsiteX181" fmla="*/ 1054640 w 3024845"/>
                  <a:gd name="connsiteY181" fmla="*/ 397767 h 1059043"/>
                  <a:gd name="connsiteX182" fmla="*/ 1059960 w 3024845"/>
                  <a:gd name="connsiteY182" fmla="*/ 397767 h 1059043"/>
                  <a:gd name="connsiteX183" fmla="*/ 1070093 w 3024845"/>
                  <a:gd name="connsiteY183" fmla="*/ 393443 h 1059043"/>
                  <a:gd name="connsiteX184" fmla="*/ 1074146 w 3024845"/>
                  <a:gd name="connsiteY184" fmla="*/ 396686 h 1059043"/>
                  <a:gd name="connsiteX185" fmla="*/ 1074146 w 3024845"/>
                  <a:gd name="connsiteY185" fmla="*/ 389120 h 1059043"/>
                  <a:gd name="connsiteX186" fmla="*/ 1076426 w 3024845"/>
                  <a:gd name="connsiteY186" fmla="*/ 389120 h 1059043"/>
                  <a:gd name="connsiteX187" fmla="*/ 1092387 w 3024845"/>
                  <a:gd name="connsiteY187" fmla="*/ 389120 h 1059043"/>
                  <a:gd name="connsiteX188" fmla="*/ 1092387 w 3024845"/>
                  <a:gd name="connsiteY188" fmla="*/ 390201 h 1059043"/>
                  <a:gd name="connsiteX189" fmla="*/ 1092387 w 3024845"/>
                  <a:gd name="connsiteY189" fmla="*/ 397767 h 1059043"/>
                  <a:gd name="connsiteX190" fmla="*/ 1122787 w 3024845"/>
                  <a:gd name="connsiteY190" fmla="*/ 397767 h 1059043"/>
                  <a:gd name="connsiteX191" fmla="*/ 1122787 w 3024845"/>
                  <a:gd name="connsiteY191" fmla="*/ 399388 h 1059043"/>
                  <a:gd name="connsiteX192" fmla="*/ 1122787 w 3024845"/>
                  <a:gd name="connsiteY192" fmla="*/ 410738 h 1059043"/>
                  <a:gd name="connsiteX193" fmla="*/ 1149134 w 3024845"/>
                  <a:gd name="connsiteY193" fmla="*/ 410738 h 1059043"/>
                  <a:gd name="connsiteX194" fmla="*/ 1149134 w 3024845"/>
                  <a:gd name="connsiteY194" fmla="*/ 441002 h 1059043"/>
                  <a:gd name="connsiteX195" fmla="*/ 1149894 w 3024845"/>
                  <a:gd name="connsiteY195" fmla="*/ 441002 h 1059043"/>
                  <a:gd name="connsiteX196" fmla="*/ 1155214 w 3024845"/>
                  <a:gd name="connsiteY196" fmla="*/ 441002 h 1059043"/>
                  <a:gd name="connsiteX197" fmla="*/ 1155214 w 3024845"/>
                  <a:gd name="connsiteY197" fmla="*/ 442083 h 1059043"/>
                  <a:gd name="connsiteX198" fmla="*/ 1155214 w 3024845"/>
                  <a:gd name="connsiteY198" fmla="*/ 449650 h 1059043"/>
                  <a:gd name="connsiteX199" fmla="*/ 1159268 w 3024845"/>
                  <a:gd name="connsiteY199" fmla="*/ 479914 h 1059043"/>
                  <a:gd name="connsiteX200" fmla="*/ 1160028 w 3024845"/>
                  <a:gd name="connsiteY200" fmla="*/ 479914 h 1059043"/>
                  <a:gd name="connsiteX201" fmla="*/ 1165348 w 3024845"/>
                  <a:gd name="connsiteY201" fmla="*/ 479914 h 1059043"/>
                  <a:gd name="connsiteX202" fmla="*/ 1165348 w 3024845"/>
                  <a:gd name="connsiteY202" fmla="*/ 480725 h 1059043"/>
                  <a:gd name="connsiteX203" fmla="*/ 1165348 w 3024845"/>
                  <a:gd name="connsiteY203" fmla="*/ 486400 h 1059043"/>
                  <a:gd name="connsiteX204" fmla="*/ 1166361 w 3024845"/>
                  <a:gd name="connsiteY204" fmla="*/ 486400 h 1059043"/>
                  <a:gd name="connsiteX205" fmla="*/ 1173454 w 3024845"/>
                  <a:gd name="connsiteY205" fmla="*/ 486400 h 1059043"/>
                  <a:gd name="connsiteX206" fmla="*/ 1173454 w 3024845"/>
                  <a:gd name="connsiteY206" fmla="*/ 516665 h 1059043"/>
                  <a:gd name="connsiteX207" fmla="*/ 1175481 w 3024845"/>
                  <a:gd name="connsiteY207" fmla="*/ 516665 h 1059043"/>
                  <a:gd name="connsiteX208" fmla="*/ 1189668 w 3024845"/>
                  <a:gd name="connsiteY208" fmla="*/ 516665 h 1059043"/>
                  <a:gd name="connsiteX209" fmla="*/ 1189668 w 3024845"/>
                  <a:gd name="connsiteY209" fmla="*/ 540444 h 1059043"/>
                  <a:gd name="connsiteX210" fmla="*/ 1191695 w 3024845"/>
                  <a:gd name="connsiteY210" fmla="*/ 542065 h 1059043"/>
                  <a:gd name="connsiteX211" fmla="*/ 1191695 w 3024845"/>
                  <a:gd name="connsiteY211" fmla="*/ 553415 h 1059043"/>
                  <a:gd name="connsiteX212" fmla="*/ 1192455 w 3024845"/>
                  <a:gd name="connsiteY212" fmla="*/ 553415 h 1059043"/>
                  <a:gd name="connsiteX213" fmla="*/ 1197775 w 3024845"/>
                  <a:gd name="connsiteY213" fmla="*/ 553415 h 1059043"/>
                  <a:gd name="connsiteX214" fmla="*/ 1197775 w 3024845"/>
                  <a:gd name="connsiteY214" fmla="*/ 577194 h 1059043"/>
                  <a:gd name="connsiteX215" fmla="*/ 1199041 w 3024845"/>
                  <a:gd name="connsiteY215" fmla="*/ 577194 h 1059043"/>
                  <a:gd name="connsiteX216" fmla="*/ 1207908 w 3024845"/>
                  <a:gd name="connsiteY216" fmla="*/ 577194 h 1059043"/>
                  <a:gd name="connsiteX217" fmla="*/ 1209935 w 3024845"/>
                  <a:gd name="connsiteY217" fmla="*/ 581248 h 1059043"/>
                  <a:gd name="connsiteX218" fmla="*/ 1209935 w 3024845"/>
                  <a:gd name="connsiteY218" fmla="*/ 594489 h 1059043"/>
                  <a:gd name="connsiteX219" fmla="*/ 1211455 w 3024845"/>
                  <a:gd name="connsiteY219" fmla="*/ 592597 h 1059043"/>
                  <a:gd name="connsiteX220" fmla="*/ 1222095 w 3024845"/>
                  <a:gd name="connsiteY220" fmla="*/ 579356 h 1059043"/>
                  <a:gd name="connsiteX221" fmla="*/ 1250469 w 3024845"/>
                  <a:gd name="connsiteY221" fmla="*/ 579356 h 1059043"/>
                  <a:gd name="connsiteX222" fmla="*/ 1250469 w 3024845"/>
                  <a:gd name="connsiteY222" fmla="*/ 665827 h 1059043"/>
                  <a:gd name="connsiteX223" fmla="*/ 1251229 w 3024845"/>
                  <a:gd name="connsiteY223" fmla="*/ 665827 h 1059043"/>
                  <a:gd name="connsiteX224" fmla="*/ 1256549 w 3024845"/>
                  <a:gd name="connsiteY224" fmla="*/ 665827 h 1059043"/>
                  <a:gd name="connsiteX225" fmla="*/ 1257309 w 3024845"/>
                  <a:gd name="connsiteY225" fmla="*/ 664476 h 1059043"/>
                  <a:gd name="connsiteX226" fmla="*/ 1262629 w 3024845"/>
                  <a:gd name="connsiteY226" fmla="*/ 655018 h 1059043"/>
                  <a:gd name="connsiteX227" fmla="*/ 1262629 w 3024845"/>
                  <a:gd name="connsiteY227" fmla="*/ 656910 h 1059043"/>
                  <a:gd name="connsiteX228" fmla="*/ 1262629 w 3024845"/>
                  <a:gd name="connsiteY228" fmla="*/ 670151 h 1059043"/>
                  <a:gd name="connsiteX229" fmla="*/ 1266682 w 3024845"/>
                  <a:gd name="connsiteY229" fmla="*/ 624754 h 1059043"/>
                  <a:gd name="connsiteX230" fmla="*/ 1267442 w 3024845"/>
                  <a:gd name="connsiteY230" fmla="*/ 624754 h 1059043"/>
                  <a:gd name="connsiteX231" fmla="*/ 1272762 w 3024845"/>
                  <a:gd name="connsiteY231" fmla="*/ 624754 h 1059043"/>
                  <a:gd name="connsiteX232" fmla="*/ 1272762 w 3024845"/>
                  <a:gd name="connsiteY232" fmla="*/ 559900 h 1059043"/>
                  <a:gd name="connsiteX233" fmla="*/ 1273776 w 3024845"/>
                  <a:gd name="connsiteY233" fmla="*/ 559900 h 1059043"/>
                  <a:gd name="connsiteX234" fmla="*/ 1280869 w 3024845"/>
                  <a:gd name="connsiteY234" fmla="*/ 559900 h 1059043"/>
                  <a:gd name="connsiteX235" fmla="*/ 1293029 w 3024845"/>
                  <a:gd name="connsiteY235" fmla="*/ 516665 h 1059043"/>
                  <a:gd name="connsiteX236" fmla="*/ 1294296 w 3024845"/>
                  <a:gd name="connsiteY236" fmla="*/ 516665 h 1059043"/>
                  <a:gd name="connsiteX237" fmla="*/ 1303163 w 3024845"/>
                  <a:gd name="connsiteY237" fmla="*/ 516665 h 1059043"/>
                  <a:gd name="connsiteX238" fmla="*/ 1313296 w 3024845"/>
                  <a:gd name="connsiteY238" fmla="*/ 559900 h 1059043"/>
                  <a:gd name="connsiteX239" fmla="*/ 1314309 w 3024845"/>
                  <a:gd name="connsiteY239" fmla="*/ 559900 h 1059043"/>
                  <a:gd name="connsiteX240" fmla="*/ 1321403 w 3024845"/>
                  <a:gd name="connsiteY240" fmla="*/ 559900 h 1059043"/>
                  <a:gd name="connsiteX241" fmla="*/ 1321403 w 3024845"/>
                  <a:gd name="connsiteY241" fmla="*/ 598812 h 1059043"/>
                  <a:gd name="connsiteX242" fmla="*/ 1323176 w 3024845"/>
                  <a:gd name="connsiteY242" fmla="*/ 598812 h 1059043"/>
                  <a:gd name="connsiteX243" fmla="*/ 1335590 w 3024845"/>
                  <a:gd name="connsiteY243" fmla="*/ 598812 h 1059043"/>
                  <a:gd name="connsiteX244" fmla="*/ 1335590 w 3024845"/>
                  <a:gd name="connsiteY244" fmla="*/ 600974 h 1059043"/>
                  <a:gd name="connsiteX245" fmla="*/ 1335590 w 3024845"/>
                  <a:gd name="connsiteY245" fmla="*/ 616106 h 1059043"/>
                  <a:gd name="connsiteX246" fmla="*/ 1339643 w 3024845"/>
                  <a:gd name="connsiteY246" fmla="*/ 613945 h 1059043"/>
                  <a:gd name="connsiteX247" fmla="*/ 1339643 w 3024845"/>
                  <a:gd name="connsiteY247" fmla="*/ 598812 h 1059043"/>
                  <a:gd name="connsiteX248" fmla="*/ 1341163 w 3024845"/>
                  <a:gd name="connsiteY248" fmla="*/ 598812 h 1059043"/>
                  <a:gd name="connsiteX249" fmla="*/ 1351803 w 3024845"/>
                  <a:gd name="connsiteY249" fmla="*/ 598812 h 1059043"/>
                  <a:gd name="connsiteX250" fmla="*/ 1351803 w 3024845"/>
                  <a:gd name="connsiteY250" fmla="*/ 600433 h 1059043"/>
                  <a:gd name="connsiteX251" fmla="*/ 1351803 w 3024845"/>
                  <a:gd name="connsiteY251" fmla="*/ 611783 h 1059043"/>
                  <a:gd name="connsiteX252" fmla="*/ 1382204 w 3024845"/>
                  <a:gd name="connsiteY252" fmla="*/ 611783 h 1059043"/>
                  <a:gd name="connsiteX253" fmla="*/ 1382204 w 3024845"/>
                  <a:gd name="connsiteY253" fmla="*/ 575033 h 1059043"/>
                  <a:gd name="connsiteX254" fmla="*/ 1383470 w 3024845"/>
                  <a:gd name="connsiteY254" fmla="*/ 575033 h 1059043"/>
                  <a:gd name="connsiteX255" fmla="*/ 1392337 w 3024845"/>
                  <a:gd name="connsiteY255" fmla="*/ 575033 h 1059043"/>
                  <a:gd name="connsiteX256" fmla="*/ 1392337 w 3024845"/>
                  <a:gd name="connsiteY256" fmla="*/ 596650 h 1059043"/>
                  <a:gd name="connsiteX257" fmla="*/ 1394364 w 3024845"/>
                  <a:gd name="connsiteY257" fmla="*/ 564224 h 1059043"/>
                  <a:gd name="connsiteX258" fmla="*/ 1416657 w 3024845"/>
                  <a:gd name="connsiteY258" fmla="*/ 564224 h 1059043"/>
                  <a:gd name="connsiteX259" fmla="*/ 1416657 w 3024845"/>
                  <a:gd name="connsiteY259" fmla="*/ 562602 h 1059043"/>
                  <a:gd name="connsiteX260" fmla="*/ 1416657 w 3024845"/>
                  <a:gd name="connsiteY260" fmla="*/ 551253 h 1059043"/>
                  <a:gd name="connsiteX261" fmla="*/ 1417417 w 3024845"/>
                  <a:gd name="connsiteY261" fmla="*/ 551253 h 1059043"/>
                  <a:gd name="connsiteX262" fmla="*/ 1422737 w 3024845"/>
                  <a:gd name="connsiteY262" fmla="*/ 551253 h 1059043"/>
                  <a:gd name="connsiteX263" fmla="*/ 1422737 w 3024845"/>
                  <a:gd name="connsiteY263" fmla="*/ 549362 h 1059043"/>
                  <a:gd name="connsiteX264" fmla="*/ 1422737 w 3024845"/>
                  <a:gd name="connsiteY264" fmla="*/ 536121 h 1059043"/>
                  <a:gd name="connsiteX265" fmla="*/ 1426791 w 3024845"/>
                  <a:gd name="connsiteY265" fmla="*/ 542606 h 1059043"/>
                  <a:gd name="connsiteX266" fmla="*/ 1429071 w 3024845"/>
                  <a:gd name="connsiteY266" fmla="*/ 542606 h 1059043"/>
                  <a:gd name="connsiteX267" fmla="*/ 1445031 w 3024845"/>
                  <a:gd name="connsiteY267" fmla="*/ 542606 h 1059043"/>
                  <a:gd name="connsiteX268" fmla="*/ 1445031 w 3024845"/>
                  <a:gd name="connsiteY268" fmla="*/ 541795 h 1059043"/>
                  <a:gd name="connsiteX269" fmla="*/ 1445031 w 3024845"/>
                  <a:gd name="connsiteY269" fmla="*/ 536121 h 1059043"/>
                  <a:gd name="connsiteX270" fmla="*/ 1445791 w 3024845"/>
                  <a:gd name="connsiteY270" fmla="*/ 536121 h 1059043"/>
                  <a:gd name="connsiteX271" fmla="*/ 1451111 w 3024845"/>
                  <a:gd name="connsiteY271" fmla="*/ 536121 h 1059043"/>
                  <a:gd name="connsiteX272" fmla="*/ 1451111 w 3024845"/>
                  <a:gd name="connsiteY272" fmla="*/ 537472 h 1059043"/>
                  <a:gd name="connsiteX273" fmla="*/ 1451111 w 3024845"/>
                  <a:gd name="connsiteY273" fmla="*/ 546930 h 1059043"/>
                  <a:gd name="connsiteX274" fmla="*/ 1489618 w 3024845"/>
                  <a:gd name="connsiteY274" fmla="*/ 546930 h 1059043"/>
                  <a:gd name="connsiteX275" fmla="*/ 1489618 w 3024845"/>
                  <a:gd name="connsiteY275" fmla="*/ 685283 h 1059043"/>
                  <a:gd name="connsiteX276" fmla="*/ 1491138 w 3024845"/>
                  <a:gd name="connsiteY276" fmla="*/ 685283 h 1059043"/>
                  <a:gd name="connsiteX277" fmla="*/ 1501778 w 3024845"/>
                  <a:gd name="connsiteY277" fmla="*/ 685283 h 1059043"/>
                  <a:gd name="connsiteX278" fmla="*/ 1501778 w 3024845"/>
                  <a:gd name="connsiteY278" fmla="*/ 672313 h 1059043"/>
                  <a:gd name="connsiteX279" fmla="*/ 1505832 w 3024845"/>
                  <a:gd name="connsiteY279" fmla="*/ 672313 h 1059043"/>
                  <a:gd name="connsiteX280" fmla="*/ 1505832 w 3024845"/>
                  <a:gd name="connsiteY280" fmla="*/ 685283 h 1059043"/>
                  <a:gd name="connsiteX281" fmla="*/ 1536232 w 3024845"/>
                  <a:gd name="connsiteY281" fmla="*/ 685283 h 1059043"/>
                  <a:gd name="connsiteX282" fmla="*/ 1536232 w 3024845"/>
                  <a:gd name="connsiteY282" fmla="*/ 655018 h 1059043"/>
                  <a:gd name="connsiteX283" fmla="*/ 1548392 w 3024845"/>
                  <a:gd name="connsiteY283" fmla="*/ 655018 h 1059043"/>
                  <a:gd name="connsiteX284" fmla="*/ 1560552 w 3024845"/>
                  <a:gd name="connsiteY284" fmla="*/ 652857 h 1059043"/>
                  <a:gd name="connsiteX285" fmla="*/ 1564606 w 3024845"/>
                  <a:gd name="connsiteY285" fmla="*/ 655018 h 1059043"/>
                  <a:gd name="connsiteX286" fmla="*/ 1574739 w 3024845"/>
                  <a:gd name="connsiteY286" fmla="*/ 655018 h 1059043"/>
                  <a:gd name="connsiteX287" fmla="*/ 1574739 w 3024845"/>
                  <a:gd name="connsiteY287" fmla="*/ 685283 h 1059043"/>
                  <a:gd name="connsiteX288" fmla="*/ 1582846 w 3024845"/>
                  <a:gd name="connsiteY288" fmla="*/ 685283 h 1059043"/>
                  <a:gd name="connsiteX289" fmla="*/ 1582846 w 3024845"/>
                  <a:gd name="connsiteY289" fmla="*/ 702578 h 1059043"/>
                  <a:gd name="connsiteX290" fmla="*/ 1592182 w 3024845"/>
                  <a:gd name="connsiteY290" fmla="*/ 703483 h 1059043"/>
                  <a:gd name="connsiteX291" fmla="*/ 1605140 w 3024845"/>
                  <a:gd name="connsiteY291" fmla="*/ 703483 h 1059043"/>
                  <a:gd name="connsiteX292" fmla="*/ 1605140 w 3024845"/>
                  <a:gd name="connsiteY292" fmla="*/ 687445 h 1059043"/>
                  <a:gd name="connsiteX293" fmla="*/ 1673096 w 3024845"/>
                  <a:gd name="connsiteY293" fmla="*/ 687445 h 1059043"/>
                  <a:gd name="connsiteX294" fmla="*/ 1673096 w 3024845"/>
                  <a:gd name="connsiteY294" fmla="*/ 602192 h 1059043"/>
                  <a:gd name="connsiteX295" fmla="*/ 1745104 w 3024845"/>
                  <a:gd name="connsiteY295" fmla="*/ 602192 h 1059043"/>
                  <a:gd name="connsiteX296" fmla="*/ 1745104 w 3024845"/>
                  <a:gd name="connsiteY296" fmla="*/ 680960 h 1059043"/>
                  <a:gd name="connsiteX297" fmla="*/ 1747008 w 3024845"/>
                  <a:gd name="connsiteY297" fmla="*/ 680960 h 1059043"/>
                  <a:gd name="connsiteX298" fmla="*/ 1748250 w 3024845"/>
                  <a:gd name="connsiteY298" fmla="*/ 703483 h 1059043"/>
                  <a:gd name="connsiteX299" fmla="*/ 1757926 w 3024845"/>
                  <a:gd name="connsiteY299" fmla="*/ 703483 h 1059043"/>
                  <a:gd name="connsiteX300" fmla="*/ 1759168 w 3024845"/>
                  <a:gd name="connsiteY300" fmla="*/ 680960 h 1059043"/>
                  <a:gd name="connsiteX301" fmla="*/ 1765248 w 3024845"/>
                  <a:gd name="connsiteY301" fmla="*/ 680960 h 1059043"/>
                  <a:gd name="connsiteX302" fmla="*/ 1766490 w 3024845"/>
                  <a:gd name="connsiteY302" fmla="*/ 703483 h 1059043"/>
                  <a:gd name="connsiteX303" fmla="*/ 1817112 w 3024845"/>
                  <a:gd name="connsiteY303" fmla="*/ 703483 h 1059043"/>
                  <a:gd name="connsiteX304" fmla="*/ 1817112 w 3024845"/>
                  <a:gd name="connsiteY304" fmla="*/ 540455 h 1059043"/>
                  <a:gd name="connsiteX305" fmla="*/ 2014439 w 3024845"/>
                  <a:gd name="connsiteY305" fmla="*/ 540455 h 1059043"/>
                  <a:gd name="connsiteX306" fmla="*/ 2014439 w 3024845"/>
                  <a:gd name="connsiteY306" fmla="*/ 703483 h 1059043"/>
                  <a:gd name="connsiteX307" fmla="*/ 2033136 w 3024845"/>
                  <a:gd name="connsiteY307" fmla="*/ 703483 h 1059043"/>
                  <a:gd name="connsiteX308" fmla="*/ 2033136 w 3024845"/>
                  <a:gd name="connsiteY308" fmla="*/ 620790 h 1059043"/>
                  <a:gd name="connsiteX309" fmla="*/ 2128256 w 3024845"/>
                  <a:gd name="connsiteY309" fmla="*/ 620790 h 1059043"/>
                  <a:gd name="connsiteX310" fmla="*/ 2128026 w 3024845"/>
                  <a:gd name="connsiteY310" fmla="*/ 281031 h 1059043"/>
                  <a:gd name="connsiteX311" fmla="*/ 2121946 w 3024845"/>
                  <a:gd name="connsiteY311" fmla="*/ 276707 h 1059043"/>
                  <a:gd name="connsiteX312" fmla="*/ 2130053 w 3024845"/>
                  <a:gd name="connsiteY312" fmla="*/ 252928 h 1059043"/>
                  <a:gd name="connsiteX313" fmla="*/ 2130053 w 3024845"/>
                  <a:gd name="connsiteY313" fmla="*/ 235634 h 1059043"/>
                  <a:gd name="connsiteX314" fmla="*/ 2144240 w 3024845"/>
                  <a:gd name="connsiteY314" fmla="*/ 235634 h 1059043"/>
                  <a:gd name="connsiteX315" fmla="*/ 2144240 w 3024845"/>
                  <a:gd name="connsiteY315" fmla="*/ 214016 h 1059043"/>
                  <a:gd name="connsiteX316" fmla="*/ 2146266 w 3024845"/>
                  <a:gd name="connsiteY316" fmla="*/ 209692 h 1059043"/>
                  <a:gd name="connsiteX317" fmla="*/ 2146266 w 3024845"/>
                  <a:gd name="connsiteY317" fmla="*/ 131868 h 1059043"/>
                  <a:gd name="connsiteX318" fmla="*/ 2144240 w 3024845"/>
                  <a:gd name="connsiteY318" fmla="*/ 125383 h 1059043"/>
                  <a:gd name="connsiteX319" fmla="*/ 2150320 w 3024845"/>
                  <a:gd name="connsiteY319" fmla="*/ 118897 h 1059043"/>
                  <a:gd name="connsiteX320" fmla="*/ 2150320 w 3024845"/>
                  <a:gd name="connsiteY320" fmla="*/ 60529 h 1059043"/>
                  <a:gd name="connsiteX321" fmla="*/ 2152346 w 3024845"/>
                  <a:gd name="connsiteY321" fmla="*/ 56206 h 1059043"/>
                  <a:gd name="connsiteX322" fmla="*/ 2152346 w 3024845"/>
                  <a:gd name="connsiteY322" fmla="*/ 0 h 1059043"/>
                  <a:gd name="connsiteX323" fmla="*/ 2162480 w 3024845"/>
                  <a:gd name="connsiteY323" fmla="*/ 118897 h 1059043"/>
                  <a:gd name="connsiteX324" fmla="*/ 2168560 w 3024845"/>
                  <a:gd name="connsiteY324" fmla="*/ 125383 h 1059043"/>
                  <a:gd name="connsiteX325" fmla="*/ 2166533 w 3024845"/>
                  <a:gd name="connsiteY325" fmla="*/ 131868 h 1059043"/>
                  <a:gd name="connsiteX326" fmla="*/ 2166533 w 3024845"/>
                  <a:gd name="connsiteY326" fmla="*/ 209692 h 1059043"/>
                  <a:gd name="connsiteX327" fmla="*/ 2180720 w 3024845"/>
                  <a:gd name="connsiteY327" fmla="*/ 555577 h 1059043"/>
                  <a:gd name="connsiteX328" fmla="*/ 2245574 w 3024845"/>
                  <a:gd name="connsiteY328" fmla="*/ 555577 h 1059043"/>
                  <a:gd name="connsiteX329" fmla="*/ 2245574 w 3024845"/>
                  <a:gd name="connsiteY329" fmla="*/ 631239 h 1059043"/>
                  <a:gd name="connsiteX330" fmla="*/ 2253681 w 3024845"/>
                  <a:gd name="connsiteY330" fmla="*/ 631239 h 1059043"/>
                  <a:gd name="connsiteX331" fmla="*/ 2255708 w 3024845"/>
                  <a:gd name="connsiteY331" fmla="*/ 624754 h 1059043"/>
                  <a:gd name="connsiteX332" fmla="*/ 2261788 w 3024845"/>
                  <a:gd name="connsiteY332" fmla="*/ 624754 h 1059043"/>
                  <a:gd name="connsiteX333" fmla="*/ 2263815 w 3024845"/>
                  <a:gd name="connsiteY333" fmla="*/ 633401 h 1059043"/>
                  <a:gd name="connsiteX334" fmla="*/ 2275975 w 3024845"/>
                  <a:gd name="connsiteY334" fmla="*/ 633401 h 1059043"/>
                  <a:gd name="connsiteX335" fmla="*/ 2275975 w 3024845"/>
                  <a:gd name="connsiteY335" fmla="*/ 626915 h 1059043"/>
                  <a:gd name="connsiteX336" fmla="*/ 2298268 w 3024845"/>
                  <a:gd name="connsiteY336" fmla="*/ 626915 h 1059043"/>
                  <a:gd name="connsiteX337" fmla="*/ 2298268 w 3024845"/>
                  <a:gd name="connsiteY337" fmla="*/ 633401 h 1059043"/>
                  <a:gd name="connsiteX338" fmla="*/ 2318535 w 3024845"/>
                  <a:gd name="connsiteY338" fmla="*/ 633401 h 1059043"/>
                  <a:gd name="connsiteX339" fmla="*/ 2318535 w 3024845"/>
                  <a:gd name="connsiteY339" fmla="*/ 678798 h 1059043"/>
                  <a:gd name="connsiteX340" fmla="*/ 2332722 w 3024845"/>
                  <a:gd name="connsiteY340" fmla="*/ 678798 h 1059043"/>
                  <a:gd name="connsiteX341" fmla="*/ 2332722 w 3024845"/>
                  <a:gd name="connsiteY341" fmla="*/ 665827 h 1059043"/>
                  <a:gd name="connsiteX342" fmla="*/ 2348936 w 3024845"/>
                  <a:gd name="connsiteY342" fmla="*/ 665827 h 1059043"/>
                  <a:gd name="connsiteX343" fmla="*/ 2348936 w 3024845"/>
                  <a:gd name="connsiteY343" fmla="*/ 486400 h 1059043"/>
                  <a:gd name="connsiteX344" fmla="*/ 2355016 w 3024845"/>
                  <a:gd name="connsiteY344" fmla="*/ 479914 h 1059043"/>
                  <a:gd name="connsiteX345" fmla="*/ 2427977 w 3024845"/>
                  <a:gd name="connsiteY345" fmla="*/ 479914 h 1059043"/>
                  <a:gd name="connsiteX346" fmla="*/ 2427977 w 3024845"/>
                  <a:gd name="connsiteY346" fmla="*/ 488562 h 1059043"/>
                  <a:gd name="connsiteX347" fmla="*/ 2438110 w 3024845"/>
                  <a:gd name="connsiteY347" fmla="*/ 488562 h 1059043"/>
                  <a:gd name="connsiteX348" fmla="*/ 2438110 w 3024845"/>
                  <a:gd name="connsiteY348" fmla="*/ 603136 h 1059043"/>
                  <a:gd name="connsiteX349" fmla="*/ 2460404 w 3024845"/>
                  <a:gd name="connsiteY349" fmla="*/ 603136 h 1059043"/>
                  <a:gd name="connsiteX350" fmla="*/ 2460404 w 3024845"/>
                  <a:gd name="connsiteY350" fmla="*/ 536121 h 1059043"/>
                  <a:gd name="connsiteX351" fmla="*/ 2486751 w 3024845"/>
                  <a:gd name="connsiteY351" fmla="*/ 536121 h 1059043"/>
                  <a:gd name="connsiteX352" fmla="*/ 2490804 w 3024845"/>
                  <a:gd name="connsiteY352" fmla="*/ 531797 h 1059043"/>
                  <a:gd name="connsiteX353" fmla="*/ 2498911 w 3024845"/>
                  <a:gd name="connsiteY353" fmla="*/ 531797 h 1059043"/>
                  <a:gd name="connsiteX354" fmla="*/ 2502964 w 3024845"/>
                  <a:gd name="connsiteY354" fmla="*/ 536121 h 1059043"/>
                  <a:gd name="connsiteX355" fmla="*/ 2525258 w 3024845"/>
                  <a:gd name="connsiteY355" fmla="*/ 536121 h 1059043"/>
                  <a:gd name="connsiteX356" fmla="*/ 2525258 w 3024845"/>
                  <a:gd name="connsiteY356" fmla="*/ 419385 h 1059043"/>
                  <a:gd name="connsiteX357" fmla="*/ 2582005 w 3024845"/>
                  <a:gd name="connsiteY357" fmla="*/ 408576 h 1059043"/>
                  <a:gd name="connsiteX358" fmla="*/ 2582005 w 3024845"/>
                  <a:gd name="connsiteY358" fmla="*/ 409657 h 1059043"/>
                  <a:gd name="connsiteX359" fmla="*/ 2582005 w 3024845"/>
                  <a:gd name="connsiteY359" fmla="*/ 417223 h 1059043"/>
                  <a:gd name="connsiteX360" fmla="*/ 2608352 w 3024845"/>
                  <a:gd name="connsiteY360" fmla="*/ 417223 h 1059043"/>
                  <a:gd name="connsiteX361" fmla="*/ 2608352 w 3024845"/>
                  <a:gd name="connsiteY361" fmla="*/ 672313 h 1059043"/>
                  <a:gd name="connsiteX362" fmla="*/ 2630646 w 3024845"/>
                  <a:gd name="connsiteY362" fmla="*/ 672313 h 1059043"/>
                  <a:gd name="connsiteX363" fmla="*/ 2630646 w 3024845"/>
                  <a:gd name="connsiteY363" fmla="*/ 667989 h 1059043"/>
                  <a:gd name="connsiteX364" fmla="*/ 2642806 w 3024845"/>
                  <a:gd name="connsiteY364" fmla="*/ 667989 h 1059043"/>
                  <a:gd name="connsiteX365" fmla="*/ 2642806 w 3024845"/>
                  <a:gd name="connsiteY365" fmla="*/ 672313 h 1059043"/>
                  <a:gd name="connsiteX366" fmla="*/ 2667126 w 3024845"/>
                  <a:gd name="connsiteY366" fmla="*/ 672313 h 1059043"/>
                  <a:gd name="connsiteX367" fmla="*/ 2667126 w 3024845"/>
                  <a:gd name="connsiteY367" fmla="*/ 659342 h 1059043"/>
                  <a:gd name="connsiteX368" fmla="*/ 2695500 w 3024845"/>
                  <a:gd name="connsiteY368" fmla="*/ 659342 h 1059043"/>
                  <a:gd name="connsiteX369" fmla="*/ 2707660 w 3024845"/>
                  <a:gd name="connsiteY369" fmla="*/ 655018 h 1059043"/>
                  <a:gd name="connsiteX370" fmla="*/ 2727927 w 3024845"/>
                  <a:gd name="connsiteY370" fmla="*/ 659342 h 1059043"/>
                  <a:gd name="connsiteX371" fmla="*/ 2727927 w 3024845"/>
                  <a:gd name="connsiteY371" fmla="*/ 642048 h 1059043"/>
                  <a:gd name="connsiteX372" fmla="*/ 2736034 w 3024845"/>
                  <a:gd name="connsiteY372" fmla="*/ 642048 h 1059043"/>
                  <a:gd name="connsiteX373" fmla="*/ 2736034 w 3024845"/>
                  <a:gd name="connsiteY373" fmla="*/ 629077 h 1059043"/>
                  <a:gd name="connsiteX374" fmla="*/ 2792781 w 3024845"/>
                  <a:gd name="connsiteY374" fmla="*/ 629077 h 1059043"/>
                  <a:gd name="connsiteX375" fmla="*/ 2792781 w 3024845"/>
                  <a:gd name="connsiteY375" fmla="*/ 598812 h 1059043"/>
                  <a:gd name="connsiteX376" fmla="*/ 2811021 w 3024845"/>
                  <a:gd name="connsiteY376" fmla="*/ 598812 h 1059043"/>
                  <a:gd name="connsiteX377" fmla="*/ 2811021 w 3024845"/>
                  <a:gd name="connsiteY377" fmla="*/ 592327 h 1059043"/>
                  <a:gd name="connsiteX378" fmla="*/ 2823181 w 3024845"/>
                  <a:gd name="connsiteY378" fmla="*/ 592327 h 1059043"/>
                  <a:gd name="connsiteX379" fmla="*/ 2823181 w 3024845"/>
                  <a:gd name="connsiteY379" fmla="*/ 598812 h 1059043"/>
                  <a:gd name="connsiteX380" fmla="*/ 2839395 w 3024845"/>
                  <a:gd name="connsiteY380" fmla="*/ 598812 h 1059043"/>
                  <a:gd name="connsiteX381" fmla="*/ 2839395 w 3024845"/>
                  <a:gd name="connsiteY381" fmla="*/ 648533 h 1059043"/>
                  <a:gd name="connsiteX382" fmla="*/ 2871822 w 3024845"/>
                  <a:gd name="connsiteY382" fmla="*/ 648533 h 1059043"/>
                  <a:gd name="connsiteX383" fmla="*/ 2871822 w 3024845"/>
                  <a:gd name="connsiteY383" fmla="*/ 622592 h 1059043"/>
                  <a:gd name="connsiteX384" fmla="*/ 2910329 w 3024845"/>
                  <a:gd name="connsiteY384" fmla="*/ 622592 h 1059043"/>
                  <a:gd name="connsiteX385" fmla="*/ 2910329 w 3024845"/>
                  <a:gd name="connsiteY385" fmla="*/ 592327 h 1059043"/>
                  <a:gd name="connsiteX386" fmla="*/ 2958970 w 3024845"/>
                  <a:gd name="connsiteY386" fmla="*/ 592327 h 1059043"/>
                  <a:gd name="connsiteX387" fmla="*/ 2958970 w 3024845"/>
                  <a:gd name="connsiteY387" fmla="*/ 703483 h 1059043"/>
                  <a:gd name="connsiteX388" fmla="*/ 2958970 w 3024845"/>
                  <a:gd name="connsiteY388" fmla="*/ 717262 h 1059043"/>
                  <a:gd name="connsiteX389" fmla="*/ 3024845 w 3024845"/>
                  <a:gd name="connsiteY389" fmla="*/ 717262 h 1059043"/>
                  <a:gd name="connsiteX390" fmla="*/ 3024845 w 3024845"/>
                  <a:gd name="connsiteY390" fmla="*/ 1059043 h 1059043"/>
                  <a:gd name="connsiteX391" fmla="*/ 2054 w 3024845"/>
                  <a:gd name="connsiteY391" fmla="*/ 1056710 h 1059043"/>
                  <a:gd name="connsiteX392" fmla="*/ 0 w 3024845"/>
                  <a:gd name="connsiteY392" fmla="*/ 622592 h 1059043"/>
                  <a:gd name="connsiteX393" fmla="*/ 20267 w 3024845"/>
                  <a:gd name="connsiteY393" fmla="*/ 622592 h 1059043"/>
                  <a:gd name="connsiteX394" fmla="*/ 20774 w 3024845"/>
                  <a:gd name="connsiteY394" fmla="*/ 621511 h 1059043"/>
                  <a:gd name="connsiteX395" fmla="*/ 24320 w 3024845"/>
                  <a:gd name="connsiteY395" fmla="*/ 613945 h 1059043"/>
                  <a:gd name="connsiteX396" fmla="*/ 26094 w 3024845"/>
                  <a:gd name="connsiteY396" fmla="*/ 614215 h 1059043"/>
                  <a:gd name="connsiteX397" fmla="*/ 38507 w 3024845"/>
                  <a:gd name="connsiteY397" fmla="*/ 616106 h 1059043"/>
                  <a:gd name="connsiteX398" fmla="*/ 39014 w 3024845"/>
                  <a:gd name="connsiteY398" fmla="*/ 617458 h 1059043"/>
                  <a:gd name="connsiteX399" fmla="*/ 42560 w 3024845"/>
                  <a:gd name="connsiteY399" fmla="*/ 626915 h 1059043"/>
                  <a:gd name="connsiteX400" fmla="*/ 68907 w 3024845"/>
                  <a:gd name="connsiteY400" fmla="*/ 629077 h 1059043"/>
                  <a:gd name="connsiteX401" fmla="*/ 68907 w 3024845"/>
                  <a:gd name="connsiteY401" fmla="*/ 505856 h 1059043"/>
                  <a:gd name="connsiteX402" fmla="*/ 70934 w 3024845"/>
                  <a:gd name="connsiteY402" fmla="*/ 505856 h 1059043"/>
                  <a:gd name="connsiteX403" fmla="*/ 85121 w 3024845"/>
                  <a:gd name="connsiteY403" fmla="*/ 505856 h 1059043"/>
                  <a:gd name="connsiteX404" fmla="*/ 85121 w 3024845"/>
                  <a:gd name="connsiteY404" fmla="*/ 369664 h 1059043"/>
                  <a:gd name="connsiteX405" fmla="*/ 86894 w 3024845"/>
                  <a:gd name="connsiteY405" fmla="*/ 369664 h 1059043"/>
                  <a:gd name="connsiteX406" fmla="*/ 99308 w 3024845"/>
                  <a:gd name="connsiteY406" fmla="*/ 369664 h 1059043"/>
                  <a:gd name="connsiteX407" fmla="*/ 99308 w 3024845"/>
                  <a:gd name="connsiteY407" fmla="*/ 255090 h 1059043"/>
                  <a:gd name="connsiteX408" fmla="*/ 103361 w 3024845"/>
                  <a:gd name="connsiteY408" fmla="*/ 226986 h 1059043"/>
                  <a:gd name="connsiteX409" fmla="*/ 105388 w 3024845"/>
                  <a:gd name="connsiteY409" fmla="*/ 226986 h 1059043"/>
                  <a:gd name="connsiteX410" fmla="*/ 119575 w 3024845"/>
                  <a:gd name="connsiteY410" fmla="*/ 226986 h 1059043"/>
                  <a:gd name="connsiteX0" fmla="*/ 119575 w 3024845"/>
                  <a:gd name="connsiteY0" fmla="*/ 226986 h 1059043"/>
                  <a:gd name="connsiteX1" fmla="*/ 200642 w 3024845"/>
                  <a:gd name="connsiteY1" fmla="*/ 224825 h 1059043"/>
                  <a:gd name="connsiteX2" fmla="*/ 202669 w 3024845"/>
                  <a:gd name="connsiteY2" fmla="*/ 224825 h 1059043"/>
                  <a:gd name="connsiteX3" fmla="*/ 216856 w 3024845"/>
                  <a:gd name="connsiteY3" fmla="*/ 224825 h 1059043"/>
                  <a:gd name="connsiteX4" fmla="*/ 216856 w 3024845"/>
                  <a:gd name="connsiteY4" fmla="*/ 248604 h 1059043"/>
                  <a:gd name="connsiteX5" fmla="*/ 217363 w 3024845"/>
                  <a:gd name="connsiteY5" fmla="*/ 249415 h 1059043"/>
                  <a:gd name="connsiteX6" fmla="*/ 220909 w 3024845"/>
                  <a:gd name="connsiteY6" fmla="*/ 255090 h 1059043"/>
                  <a:gd name="connsiteX7" fmla="*/ 220909 w 3024845"/>
                  <a:gd name="connsiteY7" fmla="*/ 369664 h 1059043"/>
                  <a:gd name="connsiteX8" fmla="*/ 223189 w 3024845"/>
                  <a:gd name="connsiteY8" fmla="*/ 369664 h 1059043"/>
                  <a:gd name="connsiteX9" fmla="*/ 239150 w 3024845"/>
                  <a:gd name="connsiteY9" fmla="*/ 369664 h 1059043"/>
                  <a:gd name="connsiteX10" fmla="*/ 239150 w 3024845"/>
                  <a:gd name="connsiteY10" fmla="*/ 510179 h 1059043"/>
                  <a:gd name="connsiteX11" fmla="*/ 240670 w 3024845"/>
                  <a:gd name="connsiteY11" fmla="*/ 509909 h 1059043"/>
                  <a:gd name="connsiteX12" fmla="*/ 251310 w 3024845"/>
                  <a:gd name="connsiteY12" fmla="*/ 508018 h 1059043"/>
                  <a:gd name="connsiteX13" fmla="*/ 249283 w 3024845"/>
                  <a:gd name="connsiteY13" fmla="*/ 596650 h 1059043"/>
                  <a:gd name="connsiteX14" fmla="*/ 250803 w 3024845"/>
                  <a:gd name="connsiteY14" fmla="*/ 596921 h 1059043"/>
                  <a:gd name="connsiteX15" fmla="*/ 261443 w 3024845"/>
                  <a:gd name="connsiteY15" fmla="*/ 598812 h 1059043"/>
                  <a:gd name="connsiteX16" fmla="*/ 261696 w 3024845"/>
                  <a:gd name="connsiteY16" fmla="*/ 599623 h 1059043"/>
                  <a:gd name="connsiteX17" fmla="*/ 263470 w 3024845"/>
                  <a:gd name="connsiteY17" fmla="*/ 605298 h 1059043"/>
                  <a:gd name="connsiteX18" fmla="*/ 264230 w 3024845"/>
                  <a:gd name="connsiteY18" fmla="*/ 602866 h 1059043"/>
                  <a:gd name="connsiteX19" fmla="*/ 269550 w 3024845"/>
                  <a:gd name="connsiteY19" fmla="*/ 585842 h 1059043"/>
                  <a:gd name="connsiteX20" fmla="*/ 271323 w 3024845"/>
                  <a:gd name="connsiteY20" fmla="*/ 585842 h 1059043"/>
                  <a:gd name="connsiteX21" fmla="*/ 283737 w 3024845"/>
                  <a:gd name="connsiteY21" fmla="*/ 585842 h 1059043"/>
                  <a:gd name="connsiteX22" fmla="*/ 283737 w 3024845"/>
                  <a:gd name="connsiteY22" fmla="*/ 618268 h 1059043"/>
                  <a:gd name="connsiteX23" fmla="*/ 284750 w 3024845"/>
                  <a:gd name="connsiteY23" fmla="*/ 618809 h 1059043"/>
                  <a:gd name="connsiteX24" fmla="*/ 291844 w 3024845"/>
                  <a:gd name="connsiteY24" fmla="*/ 622592 h 1059043"/>
                  <a:gd name="connsiteX25" fmla="*/ 291844 w 3024845"/>
                  <a:gd name="connsiteY25" fmla="*/ 623943 h 1059043"/>
                  <a:gd name="connsiteX26" fmla="*/ 291844 w 3024845"/>
                  <a:gd name="connsiteY26" fmla="*/ 633401 h 1059043"/>
                  <a:gd name="connsiteX27" fmla="*/ 336431 w 3024845"/>
                  <a:gd name="connsiteY27" fmla="*/ 633401 h 1059043"/>
                  <a:gd name="connsiteX28" fmla="*/ 336431 w 3024845"/>
                  <a:gd name="connsiteY28" fmla="*/ 634482 h 1059043"/>
                  <a:gd name="connsiteX29" fmla="*/ 336431 w 3024845"/>
                  <a:gd name="connsiteY29" fmla="*/ 642048 h 1059043"/>
                  <a:gd name="connsiteX30" fmla="*/ 338457 w 3024845"/>
                  <a:gd name="connsiteY30" fmla="*/ 642048 h 1059043"/>
                  <a:gd name="connsiteX31" fmla="*/ 352644 w 3024845"/>
                  <a:gd name="connsiteY31" fmla="*/ 642048 h 1059043"/>
                  <a:gd name="connsiteX32" fmla="*/ 352644 w 3024845"/>
                  <a:gd name="connsiteY32" fmla="*/ 611783 h 1059043"/>
                  <a:gd name="connsiteX33" fmla="*/ 397231 w 3024845"/>
                  <a:gd name="connsiteY33" fmla="*/ 611783 h 1059043"/>
                  <a:gd name="connsiteX34" fmla="*/ 397231 w 3024845"/>
                  <a:gd name="connsiteY34" fmla="*/ 610432 h 1059043"/>
                  <a:gd name="connsiteX35" fmla="*/ 397231 w 3024845"/>
                  <a:gd name="connsiteY35" fmla="*/ 600974 h 1059043"/>
                  <a:gd name="connsiteX36" fmla="*/ 398245 w 3024845"/>
                  <a:gd name="connsiteY36" fmla="*/ 600974 h 1059043"/>
                  <a:gd name="connsiteX37" fmla="*/ 405338 w 3024845"/>
                  <a:gd name="connsiteY37" fmla="*/ 600974 h 1059043"/>
                  <a:gd name="connsiteX38" fmla="*/ 405338 w 3024845"/>
                  <a:gd name="connsiteY38" fmla="*/ 599083 h 1059043"/>
                  <a:gd name="connsiteX39" fmla="*/ 405338 w 3024845"/>
                  <a:gd name="connsiteY39" fmla="*/ 585842 h 1059043"/>
                  <a:gd name="connsiteX40" fmla="*/ 406098 w 3024845"/>
                  <a:gd name="connsiteY40" fmla="*/ 585842 h 1059043"/>
                  <a:gd name="connsiteX41" fmla="*/ 411418 w 3024845"/>
                  <a:gd name="connsiteY41" fmla="*/ 585842 h 1059043"/>
                  <a:gd name="connsiteX42" fmla="*/ 411418 w 3024845"/>
                  <a:gd name="connsiteY42" fmla="*/ 584761 h 1059043"/>
                  <a:gd name="connsiteX43" fmla="*/ 411418 w 3024845"/>
                  <a:gd name="connsiteY43" fmla="*/ 577194 h 1059043"/>
                  <a:gd name="connsiteX44" fmla="*/ 413445 w 3024845"/>
                  <a:gd name="connsiteY44" fmla="*/ 577194 h 1059043"/>
                  <a:gd name="connsiteX45" fmla="*/ 427632 w 3024845"/>
                  <a:gd name="connsiteY45" fmla="*/ 577194 h 1059043"/>
                  <a:gd name="connsiteX46" fmla="*/ 427632 w 3024845"/>
                  <a:gd name="connsiteY46" fmla="*/ 578275 h 1059043"/>
                  <a:gd name="connsiteX47" fmla="*/ 427632 w 3024845"/>
                  <a:gd name="connsiteY47" fmla="*/ 585842 h 1059043"/>
                  <a:gd name="connsiteX48" fmla="*/ 449925 w 3024845"/>
                  <a:gd name="connsiteY48" fmla="*/ 585842 h 1059043"/>
                  <a:gd name="connsiteX49" fmla="*/ 449925 w 3024845"/>
                  <a:gd name="connsiteY49" fmla="*/ 583950 h 1059043"/>
                  <a:gd name="connsiteX50" fmla="*/ 449925 w 3024845"/>
                  <a:gd name="connsiteY50" fmla="*/ 570709 h 1059043"/>
                  <a:gd name="connsiteX51" fmla="*/ 451699 w 3024845"/>
                  <a:gd name="connsiteY51" fmla="*/ 570709 h 1059043"/>
                  <a:gd name="connsiteX52" fmla="*/ 464112 w 3024845"/>
                  <a:gd name="connsiteY52" fmla="*/ 570709 h 1059043"/>
                  <a:gd name="connsiteX53" fmla="*/ 464112 w 3024845"/>
                  <a:gd name="connsiteY53" fmla="*/ 594489 h 1059043"/>
                  <a:gd name="connsiteX54" fmla="*/ 465126 w 3024845"/>
                  <a:gd name="connsiteY54" fmla="*/ 594489 h 1059043"/>
                  <a:gd name="connsiteX55" fmla="*/ 472219 w 3024845"/>
                  <a:gd name="connsiteY55" fmla="*/ 594489 h 1059043"/>
                  <a:gd name="connsiteX56" fmla="*/ 472219 w 3024845"/>
                  <a:gd name="connsiteY56" fmla="*/ 593408 h 1059043"/>
                  <a:gd name="connsiteX57" fmla="*/ 472219 w 3024845"/>
                  <a:gd name="connsiteY57" fmla="*/ 585842 h 1059043"/>
                  <a:gd name="connsiteX58" fmla="*/ 473992 w 3024845"/>
                  <a:gd name="connsiteY58" fmla="*/ 585842 h 1059043"/>
                  <a:gd name="connsiteX59" fmla="*/ 486406 w 3024845"/>
                  <a:gd name="connsiteY59" fmla="*/ 585842 h 1059043"/>
                  <a:gd name="connsiteX60" fmla="*/ 486406 w 3024845"/>
                  <a:gd name="connsiteY60" fmla="*/ 611783 h 1059043"/>
                  <a:gd name="connsiteX61" fmla="*/ 488433 w 3024845"/>
                  <a:gd name="connsiteY61" fmla="*/ 611783 h 1059043"/>
                  <a:gd name="connsiteX62" fmla="*/ 502619 w 3024845"/>
                  <a:gd name="connsiteY62" fmla="*/ 611783 h 1059043"/>
                  <a:gd name="connsiteX63" fmla="*/ 502619 w 3024845"/>
                  <a:gd name="connsiteY63" fmla="*/ 613404 h 1059043"/>
                  <a:gd name="connsiteX64" fmla="*/ 502619 w 3024845"/>
                  <a:gd name="connsiteY64" fmla="*/ 624754 h 1059043"/>
                  <a:gd name="connsiteX65" fmla="*/ 503379 w 3024845"/>
                  <a:gd name="connsiteY65" fmla="*/ 624754 h 1059043"/>
                  <a:gd name="connsiteX66" fmla="*/ 508700 w 3024845"/>
                  <a:gd name="connsiteY66" fmla="*/ 624754 h 1059043"/>
                  <a:gd name="connsiteX67" fmla="*/ 508700 w 3024845"/>
                  <a:gd name="connsiteY67" fmla="*/ 623943 h 1059043"/>
                  <a:gd name="connsiteX68" fmla="*/ 508700 w 3024845"/>
                  <a:gd name="connsiteY68" fmla="*/ 618268 h 1059043"/>
                  <a:gd name="connsiteX69" fmla="*/ 539100 w 3024845"/>
                  <a:gd name="connsiteY69" fmla="*/ 618268 h 1059043"/>
                  <a:gd name="connsiteX70" fmla="*/ 539100 w 3024845"/>
                  <a:gd name="connsiteY70" fmla="*/ 642048 h 1059043"/>
                  <a:gd name="connsiteX71" fmla="*/ 540113 w 3024845"/>
                  <a:gd name="connsiteY71" fmla="*/ 642048 h 1059043"/>
                  <a:gd name="connsiteX72" fmla="*/ 547207 w 3024845"/>
                  <a:gd name="connsiteY72" fmla="*/ 642048 h 1059043"/>
                  <a:gd name="connsiteX73" fmla="*/ 547207 w 3024845"/>
                  <a:gd name="connsiteY73" fmla="*/ 643129 h 1059043"/>
                  <a:gd name="connsiteX74" fmla="*/ 547207 w 3024845"/>
                  <a:gd name="connsiteY74" fmla="*/ 650695 h 1059043"/>
                  <a:gd name="connsiteX75" fmla="*/ 547967 w 3024845"/>
                  <a:gd name="connsiteY75" fmla="*/ 650695 h 1059043"/>
                  <a:gd name="connsiteX76" fmla="*/ 553287 w 3024845"/>
                  <a:gd name="connsiteY76" fmla="*/ 650695 h 1059043"/>
                  <a:gd name="connsiteX77" fmla="*/ 553287 w 3024845"/>
                  <a:gd name="connsiteY77" fmla="*/ 648533 h 1059043"/>
                  <a:gd name="connsiteX78" fmla="*/ 553287 w 3024845"/>
                  <a:gd name="connsiteY78" fmla="*/ 633401 h 1059043"/>
                  <a:gd name="connsiteX79" fmla="*/ 554300 w 3024845"/>
                  <a:gd name="connsiteY79" fmla="*/ 633401 h 1059043"/>
                  <a:gd name="connsiteX80" fmla="*/ 561394 w 3024845"/>
                  <a:gd name="connsiteY80" fmla="*/ 633401 h 1059043"/>
                  <a:gd name="connsiteX81" fmla="*/ 561394 w 3024845"/>
                  <a:gd name="connsiteY81" fmla="*/ 634482 h 1059043"/>
                  <a:gd name="connsiteX82" fmla="*/ 561394 w 3024845"/>
                  <a:gd name="connsiteY82" fmla="*/ 642048 h 1059043"/>
                  <a:gd name="connsiteX83" fmla="*/ 566714 w 3024845"/>
                  <a:gd name="connsiteY83" fmla="*/ 640055 h 1059043"/>
                  <a:gd name="connsiteX84" fmla="*/ 567474 w 3024845"/>
                  <a:gd name="connsiteY84" fmla="*/ 639075 h 1059043"/>
                  <a:gd name="connsiteX85" fmla="*/ 567474 w 3024845"/>
                  <a:gd name="connsiteY85" fmla="*/ 633401 h 1059043"/>
                  <a:gd name="connsiteX86" fmla="*/ 605981 w 3024845"/>
                  <a:gd name="connsiteY86" fmla="*/ 633401 h 1059043"/>
                  <a:gd name="connsiteX87" fmla="*/ 605981 w 3024845"/>
                  <a:gd name="connsiteY87" fmla="*/ 657180 h 1059043"/>
                  <a:gd name="connsiteX88" fmla="*/ 608007 w 3024845"/>
                  <a:gd name="connsiteY88" fmla="*/ 657180 h 1059043"/>
                  <a:gd name="connsiteX89" fmla="*/ 622194 w 3024845"/>
                  <a:gd name="connsiteY89" fmla="*/ 657180 h 1059043"/>
                  <a:gd name="connsiteX90" fmla="*/ 622194 w 3024845"/>
                  <a:gd name="connsiteY90" fmla="*/ 658261 h 1059043"/>
                  <a:gd name="connsiteX91" fmla="*/ 622194 w 3024845"/>
                  <a:gd name="connsiteY91" fmla="*/ 665827 h 1059043"/>
                  <a:gd name="connsiteX92" fmla="*/ 623968 w 3024845"/>
                  <a:gd name="connsiteY92" fmla="*/ 665827 h 1059043"/>
                  <a:gd name="connsiteX93" fmla="*/ 636381 w 3024845"/>
                  <a:gd name="connsiteY93" fmla="*/ 665827 h 1059043"/>
                  <a:gd name="connsiteX94" fmla="*/ 636381 w 3024845"/>
                  <a:gd name="connsiteY94" fmla="*/ 642048 h 1059043"/>
                  <a:gd name="connsiteX95" fmla="*/ 637394 w 3024845"/>
                  <a:gd name="connsiteY95" fmla="*/ 642048 h 1059043"/>
                  <a:gd name="connsiteX96" fmla="*/ 644488 w 3024845"/>
                  <a:gd name="connsiteY96" fmla="*/ 642048 h 1059043"/>
                  <a:gd name="connsiteX97" fmla="*/ 644488 w 3024845"/>
                  <a:gd name="connsiteY97" fmla="*/ 609621 h 1059043"/>
                  <a:gd name="connsiteX98" fmla="*/ 645501 w 3024845"/>
                  <a:gd name="connsiteY98" fmla="*/ 609621 h 1059043"/>
                  <a:gd name="connsiteX99" fmla="*/ 652595 w 3024845"/>
                  <a:gd name="connsiteY99" fmla="*/ 609621 h 1059043"/>
                  <a:gd name="connsiteX100" fmla="*/ 652595 w 3024845"/>
                  <a:gd name="connsiteY100" fmla="*/ 607730 h 1059043"/>
                  <a:gd name="connsiteX101" fmla="*/ 652595 w 3024845"/>
                  <a:gd name="connsiteY101" fmla="*/ 594489 h 1059043"/>
                  <a:gd name="connsiteX102" fmla="*/ 651328 w 3024845"/>
                  <a:gd name="connsiteY102" fmla="*/ 592867 h 1059043"/>
                  <a:gd name="connsiteX103" fmla="*/ 656648 w 3024845"/>
                  <a:gd name="connsiteY103" fmla="*/ 581518 h 1059043"/>
                  <a:gd name="connsiteX104" fmla="*/ 664755 w 3024845"/>
                  <a:gd name="connsiteY104" fmla="*/ 609621 h 1059043"/>
                  <a:gd name="connsiteX105" fmla="*/ 665515 w 3024845"/>
                  <a:gd name="connsiteY105" fmla="*/ 609621 h 1059043"/>
                  <a:gd name="connsiteX106" fmla="*/ 670835 w 3024845"/>
                  <a:gd name="connsiteY106" fmla="*/ 609621 h 1059043"/>
                  <a:gd name="connsiteX107" fmla="*/ 670835 w 3024845"/>
                  <a:gd name="connsiteY107" fmla="*/ 503694 h 1059043"/>
                  <a:gd name="connsiteX108" fmla="*/ 672355 w 3024845"/>
                  <a:gd name="connsiteY108" fmla="*/ 503694 h 1059043"/>
                  <a:gd name="connsiteX109" fmla="*/ 682995 w 3024845"/>
                  <a:gd name="connsiteY109" fmla="*/ 503694 h 1059043"/>
                  <a:gd name="connsiteX110" fmla="*/ 682995 w 3024845"/>
                  <a:gd name="connsiteY110" fmla="*/ 456135 h 1059043"/>
                  <a:gd name="connsiteX111" fmla="*/ 709342 w 3024845"/>
                  <a:gd name="connsiteY111" fmla="*/ 456135 h 1059043"/>
                  <a:gd name="connsiteX112" fmla="*/ 709342 w 3024845"/>
                  <a:gd name="connsiteY112" fmla="*/ 434517 h 1059043"/>
                  <a:gd name="connsiteX113" fmla="*/ 743796 w 3024845"/>
                  <a:gd name="connsiteY113" fmla="*/ 434517 h 1059043"/>
                  <a:gd name="connsiteX114" fmla="*/ 743796 w 3024845"/>
                  <a:gd name="connsiteY114" fmla="*/ 436949 h 1059043"/>
                  <a:gd name="connsiteX115" fmla="*/ 743796 w 3024845"/>
                  <a:gd name="connsiteY115" fmla="*/ 453973 h 1059043"/>
                  <a:gd name="connsiteX116" fmla="*/ 746076 w 3024845"/>
                  <a:gd name="connsiteY116" fmla="*/ 453973 h 1059043"/>
                  <a:gd name="connsiteX117" fmla="*/ 762036 w 3024845"/>
                  <a:gd name="connsiteY117" fmla="*/ 453973 h 1059043"/>
                  <a:gd name="connsiteX118" fmla="*/ 762036 w 3024845"/>
                  <a:gd name="connsiteY118" fmla="*/ 501532 h 1059043"/>
                  <a:gd name="connsiteX119" fmla="*/ 763049 w 3024845"/>
                  <a:gd name="connsiteY119" fmla="*/ 501532 h 1059043"/>
                  <a:gd name="connsiteX120" fmla="*/ 770143 w 3024845"/>
                  <a:gd name="connsiteY120" fmla="*/ 501532 h 1059043"/>
                  <a:gd name="connsiteX121" fmla="*/ 784330 w 3024845"/>
                  <a:gd name="connsiteY121" fmla="*/ 505856 h 1059043"/>
                  <a:gd name="connsiteX122" fmla="*/ 784330 w 3024845"/>
                  <a:gd name="connsiteY122" fmla="*/ 544768 h 1059043"/>
                  <a:gd name="connsiteX123" fmla="*/ 785343 w 3024845"/>
                  <a:gd name="connsiteY123" fmla="*/ 544768 h 1059043"/>
                  <a:gd name="connsiteX124" fmla="*/ 792436 w 3024845"/>
                  <a:gd name="connsiteY124" fmla="*/ 544768 h 1059043"/>
                  <a:gd name="connsiteX125" fmla="*/ 792436 w 3024845"/>
                  <a:gd name="connsiteY125" fmla="*/ 546389 h 1059043"/>
                  <a:gd name="connsiteX126" fmla="*/ 792436 w 3024845"/>
                  <a:gd name="connsiteY126" fmla="*/ 557738 h 1059043"/>
                  <a:gd name="connsiteX127" fmla="*/ 794463 w 3024845"/>
                  <a:gd name="connsiteY127" fmla="*/ 557738 h 1059043"/>
                  <a:gd name="connsiteX128" fmla="*/ 808650 w 3024845"/>
                  <a:gd name="connsiteY128" fmla="*/ 557738 h 1059043"/>
                  <a:gd name="connsiteX129" fmla="*/ 814730 w 3024845"/>
                  <a:gd name="connsiteY129" fmla="*/ 564224 h 1059043"/>
                  <a:gd name="connsiteX130" fmla="*/ 814730 w 3024845"/>
                  <a:gd name="connsiteY130" fmla="*/ 585842 h 1059043"/>
                  <a:gd name="connsiteX131" fmla="*/ 817010 w 3024845"/>
                  <a:gd name="connsiteY131" fmla="*/ 585842 h 1059043"/>
                  <a:gd name="connsiteX132" fmla="*/ 832970 w 3024845"/>
                  <a:gd name="connsiteY132" fmla="*/ 585842 h 1059043"/>
                  <a:gd name="connsiteX133" fmla="*/ 832970 w 3024845"/>
                  <a:gd name="connsiteY133" fmla="*/ 586922 h 1059043"/>
                  <a:gd name="connsiteX134" fmla="*/ 832970 w 3024845"/>
                  <a:gd name="connsiteY134" fmla="*/ 594489 h 1059043"/>
                  <a:gd name="connsiteX135" fmla="*/ 834237 w 3024845"/>
                  <a:gd name="connsiteY135" fmla="*/ 594489 h 1059043"/>
                  <a:gd name="connsiteX136" fmla="*/ 843104 w 3024845"/>
                  <a:gd name="connsiteY136" fmla="*/ 594489 h 1059043"/>
                  <a:gd name="connsiteX137" fmla="*/ 843104 w 3024845"/>
                  <a:gd name="connsiteY137" fmla="*/ 596650 h 1059043"/>
                  <a:gd name="connsiteX138" fmla="*/ 843104 w 3024845"/>
                  <a:gd name="connsiteY138" fmla="*/ 611783 h 1059043"/>
                  <a:gd name="connsiteX139" fmla="*/ 847157 w 3024845"/>
                  <a:gd name="connsiteY139" fmla="*/ 609891 h 1059043"/>
                  <a:gd name="connsiteX140" fmla="*/ 847157 w 3024845"/>
                  <a:gd name="connsiteY140" fmla="*/ 596650 h 1059043"/>
                  <a:gd name="connsiteX141" fmla="*/ 848170 w 3024845"/>
                  <a:gd name="connsiteY141" fmla="*/ 596650 h 1059043"/>
                  <a:gd name="connsiteX142" fmla="*/ 855264 w 3024845"/>
                  <a:gd name="connsiteY142" fmla="*/ 596650 h 1059043"/>
                  <a:gd name="connsiteX143" fmla="*/ 855264 w 3024845"/>
                  <a:gd name="connsiteY143" fmla="*/ 598272 h 1059043"/>
                  <a:gd name="connsiteX144" fmla="*/ 855264 w 3024845"/>
                  <a:gd name="connsiteY144" fmla="*/ 609621 h 1059043"/>
                  <a:gd name="connsiteX145" fmla="*/ 856024 w 3024845"/>
                  <a:gd name="connsiteY145" fmla="*/ 609621 h 1059043"/>
                  <a:gd name="connsiteX146" fmla="*/ 861344 w 3024845"/>
                  <a:gd name="connsiteY146" fmla="*/ 609621 h 1059043"/>
                  <a:gd name="connsiteX147" fmla="*/ 909984 w 3024845"/>
                  <a:gd name="connsiteY147" fmla="*/ 605298 h 1059043"/>
                  <a:gd name="connsiteX148" fmla="*/ 909984 w 3024845"/>
                  <a:gd name="connsiteY148" fmla="*/ 606649 h 1059043"/>
                  <a:gd name="connsiteX149" fmla="*/ 909984 w 3024845"/>
                  <a:gd name="connsiteY149" fmla="*/ 616106 h 1059043"/>
                  <a:gd name="connsiteX150" fmla="*/ 910744 w 3024845"/>
                  <a:gd name="connsiteY150" fmla="*/ 616106 h 1059043"/>
                  <a:gd name="connsiteX151" fmla="*/ 916065 w 3024845"/>
                  <a:gd name="connsiteY151" fmla="*/ 616106 h 1059043"/>
                  <a:gd name="connsiteX152" fmla="*/ 916065 w 3024845"/>
                  <a:gd name="connsiteY152" fmla="*/ 618268 h 1059043"/>
                  <a:gd name="connsiteX153" fmla="*/ 916065 w 3024845"/>
                  <a:gd name="connsiteY153" fmla="*/ 633401 h 1059043"/>
                  <a:gd name="connsiteX154" fmla="*/ 918091 w 3024845"/>
                  <a:gd name="connsiteY154" fmla="*/ 632050 h 1059043"/>
                  <a:gd name="connsiteX155" fmla="*/ 932278 w 3024845"/>
                  <a:gd name="connsiteY155" fmla="*/ 622592 h 1059043"/>
                  <a:gd name="connsiteX156" fmla="*/ 938358 w 3024845"/>
                  <a:gd name="connsiteY156" fmla="*/ 581518 h 1059043"/>
                  <a:gd name="connsiteX157" fmla="*/ 939118 w 3024845"/>
                  <a:gd name="connsiteY157" fmla="*/ 581248 h 1059043"/>
                  <a:gd name="connsiteX158" fmla="*/ 944438 w 3024845"/>
                  <a:gd name="connsiteY158" fmla="*/ 579356 h 1059043"/>
                  <a:gd name="connsiteX159" fmla="*/ 946465 w 3024845"/>
                  <a:gd name="connsiteY159" fmla="*/ 510179 h 1059043"/>
                  <a:gd name="connsiteX160" fmla="*/ 948492 w 3024845"/>
                  <a:gd name="connsiteY160" fmla="*/ 579356 h 1059043"/>
                  <a:gd name="connsiteX161" fmla="*/ 949252 w 3024845"/>
                  <a:gd name="connsiteY161" fmla="*/ 579626 h 1059043"/>
                  <a:gd name="connsiteX162" fmla="*/ 954572 w 3024845"/>
                  <a:gd name="connsiteY162" fmla="*/ 581518 h 1059043"/>
                  <a:gd name="connsiteX163" fmla="*/ 954572 w 3024845"/>
                  <a:gd name="connsiteY163" fmla="*/ 495047 h 1059043"/>
                  <a:gd name="connsiteX164" fmla="*/ 958625 w 3024845"/>
                  <a:gd name="connsiteY164" fmla="*/ 462620 h 1059043"/>
                  <a:gd name="connsiteX165" fmla="*/ 997132 w 3024845"/>
                  <a:gd name="connsiteY165" fmla="*/ 462620 h 1059043"/>
                  <a:gd name="connsiteX166" fmla="*/ 997132 w 3024845"/>
                  <a:gd name="connsiteY166" fmla="*/ 495047 h 1059043"/>
                  <a:gd name="connsiteX167" fmla="*/ 997892 w 3024845"/>
                  <a:gd name="connsiteY167" fmla="*/ 495047 h 1059043"/>
                  <a:gd name="connsiteX168" fmla="*/ 1003212 w 3024845"/>
                  <a:gd name="connsiteY168" fmla="*/ 495047 h 1059043"/>
                  <a:gd name="connsiteX169" fmla="*/ 1003212 w 3024845"/>
                  <a:gd name="connsiteY169" fmla="*/ 412899 h 1059043"/>
                  <a:gd name="connsiteX170" fmla="*/ 1004986 w 3024845"/>
                  <a:gd name="connsiteY170" fmla="*/ 412899 h 1059043"/>
                  <a:gd name="connsiteX171" fmla="*/ 1017399 w 3024845"/>
                  <a:gd name="connsiteY171" fmla="*/ 412899 h 1059043"/>
                  <a:gd name="connsiteX172" fmla="*/ 1017399 w 3024845"/>
                  <a:gd name="connsiteY172" fmla="*/ 411008 h 1059043"/>
                  <a:gd name="connsiteX173" fmla="*/ 1017399 w 3024845"/>
                  <a:gd name="connsiteY173" fmla="*/ 397767 h 1059043"/>
                  <a:gd name="connsiteX174" fmla="*/ 1039693 w 3024845"/>
                  <a:gd name="connsiteY174" fmla="*/ 397767 h 1059043"/>
                  <a:gd name="connsiteX175" fmla="*/ 1039693 w 3024845"/>
                  <a:gd name="connsiteY175" fmla="*/ 396686 h 1059043"/>
                  <a:gd name="connsiteX176" fmla="*/ 1039693 w 3024845"/>
                  <a:gd name="connsiteY176" fmla="*/ 389120 h 1059043"/>
                  <a:gd name="connsiteX177" fmla="*/ 1041466 w 3024845"/>
                  <a:gd name="connsiteY177" fmla="*/ 389120 h 1059043"/>
                  <a:gd name="connsiteX178" fmla="*/ 1053880 w 3024845"/>
                  <a:gd name="connsiteY178" fmla="*/ 389120 h 1059043"/>
                  <a:gd name="connsiteX179" fmla="*/ 1053880 w 3024845"/>
                  <a:gd name="connsiteY179" fmla="*/ 390201 h 1059043"/>
                  <a:gd name="connsiteX180" fmla="*/ 1053880 w 3024845"/>
                  <a:gd name="connsiteY180" fmla="*/ 397767 h 1059043"/>
                  <a:gd name="connsiteX181" fmla="*/ 1054640 w 3024845"/>
                  <a:gd name="connsiteY181" fmla="*/ 397767 h 1059043"/>
                  <a:gd name="connsiteX182" fmla="*/ 1059960 w 3024845"/>
                  <a:gd name="connsiteY182" fmla="*/ 397767 h 1059043"/>
                  <a:gd name="connsiteX183" fmla="*/ 1070093 w 3024845"/>
                  <a:gd name="connsiteY183" fmla="*/ 393443 h 1059043"/>
                  <a:gd name="connsiteX184" fmla="*/ 1074146 w 3024845"/>
                  <a:gd name="connsiteY184" fmla="*/ 396686 h 1059043"/>
                  <a:gd name="connsiteX185" fmla="*/ 1074146 w 3024845"/>
                  <a:gd name="connsiteY185" fmla="*/ 389120 h 1059043"/>
                  <a:gd name="connsiteX186" fmla="*/ 1076426 w 3024845"/>
                  <a:gd name="connsiteY186" fmla="*/ 389120 h 1059043"/>
                  <a:gd name="connsiteX187" fmla="*/ 1092387 w 3024845"/>
                  <a:gd name="connsiteY187" fmla="*/ 389120 h 1059043"/>
                  <a:gd name="connsiteX188" fmla="*/ 1092387 w 3024845"/>
                  <a:gd name="connsiteY188" fmla="*/ 390201 h 1059043"/>
                  <a:gd name="connsiteX189" fmla="*/ 1092387 w 3024845"/>
                  <a:gd name="connsiteY189" fmla="*/ 397767 h 1059043"/>
                  <a:gd name="connsiteX190" fmla="*/ 1122787 w 3024845"/>
                  <a:gd name="connsiteY190" fmla="*/ 397767 h 1059043"/>
                  <a:gd name="connsiteX191" fmla="*/ 1122787 w 3024845"/>
                  <a:gd name="connsiteY191" fmla="*/ 399388 h 1059043"/>
                  <a:gd name="connsiteX192" fmla="*/ 1122787 w 3024845"/>
                  <a:gd name="connsiteY192" fmla="*/ 410738 h 1059043"/>
                  <a:gd name="connsiteX193" fmla="*/ 1149134 w 3024845"/>
                  <a:gd name="connsiteY193" fmla="*/ 410738 h 1059043"/>
                  <a:gd name="connsiteX194" fmla="*/ 1149134 w 3024845"/>
                  <a:gd name="connsiteY194" fmla="*/ 441002 h 1059043"/>
                  <a:gd name="connsiteX195" fmla="*/ 1149894 w 3024845"/>
                  <a:gd name="connsiteY195" fmla="*/ 441002 h 1059043"/>
                  <a:gd name="connsiteX196" fmla="*/ 1155214 w 3024845"/>
                  <a:gd name="connsiteY196" fmla="*/ 441002 h 1059043"/>
                  <a:gd name="connsiteX197" fmla="*/ 1155214 w 3024845"/>
                  <a:gd name="connsiteY197" fmla="*/ 442083 h 1059043"/>
                  <a:gd name="connsiteX198" fmla="*/ 1155214 w 3024845"/>
                  <a:gd name="connsiteY198" fmla="*/ 449650 h 1059043"/>
                  <a:gd name="connsiteX199" fmla="*/ 1159268 w 3024845"/>
                  <a:gd name="connsiteY199" fmla="*/ 479914 h 1059043"/>
                  <a:gd name="connsiteX200" fmla="*/ 1160028 w 3024845"/>
                  <a:gd name="connsiteY200" fmla="*/ 479914 h 1059043"/>
                  <a:gd name="connsiteX201" fmla="*/ 1165348 w 3024845"/>
                  <a:gd name="connsiteY201" fmla="*/ 479914 h 1059043"/>
                  <a:gd name="connsiteX202" fmla="*/ 1165348 w 3024845"/>
                  <a:gd name="connsiteY202" fmla="*/ 480725 h 1059043"/>
                  <a:gd name="connsiteX203" fmla="*/ 1165348 w 3024845"/>
                  <a:gd name="connsiteY203" fmla="*/ 486400 h 1059043"/>
                  <a:gd name="connsiteX204" fmla="*/ 1166361 w 3024845"/>
                  <a:gd name="connsiteY204" fmla="*/ 486400 h 1059043"/>
                  <a:gd name="connsiteX205" fmla="*/ 1173454 w 3024845"/>
                  <a:gd name="connsiteY205" fmla="*/ 486400 h 1059043"/>
                  <a:gd name="connsiteX206" fmla="*/ 1173454 w 3024845"/>
                  <a:gd name="connsiteY206" fmla="*/ 516665 h 1059043"/>
                  <a:gd name="connsiteX207" fmla="*/ 1175481 w 3024845"/>
                  <a:gd name="connsiteY207" fmla="*/ 516665 h 1059043"/>
                  <a:gd name="connsiteX208" fmla="*/ 1189668 w 3024845"/>
                  <a:gd name="connsiteY208" fmla="*/ 516665 h 1059043"/>
                  <a:gd name="connsiteX209" fmla="*/ 1189668 w 3024845"/>
                  <a:gd name="connsiteY209" fmla="*/ 540444 h 1059043"/>
                  <a:gd name="connsiteX210" fmla="*/ 1191695 w 3024845"/>
                  <a:gd name="connsiteY210" fmla="*/ 542065 h 1059043"/>
                  <a:gd name="connsiteX211" fmla="*/ 1191695 w 3024845"/>
                  <a:gd name="connsiteY211" fmla="*/ 553415 h 1059043"/>
                  <a:gd name="connsiteX212" fmla="*/ 1192455 w 3024845"/>
                  <a:gd name="connsiteY212" fmla="*/ 553415 h 1059043"/>
                  <a:gd name="connsiteX213" fmla="*/ 1197775 w 3024845"/>
                  <a:gd name="connsiteY213" fmla="*/ 553415 h 1059043"/>
                  <a:gd name="connsiteX214" fmla="*/ 1197775 w 3024845"/>
                  <a:gd name="connsiteY214" fmla="*/ 577194 h 1059043"/>
                  <a:gd name="connsiteX215" fmla="*/ 1199041 w 3024845"/>
                  <a:gd name="connsiteY215" fmla="*/ 577194 h 1059043"/>
                  <a:gd name="connsiteX216" fmla="*/ 1207908 w 3024845"/>
                  <a:gd name="connsiteY216" fmla="*/ 577194 h 1059043"/>
                  <a:gd name="connsiteX217" fmla="*/ 1209935 w 3024845"/>
                  <a:gd name="connsiteY217" fmla="*/ 581248 h 1059043"/>
                  <a:gd name="connsiteX218" fmla="*/ 1209935 w 3024845"/>
                  <a:gd name="connsiteY218" fmla="*/ 594489 h 1059043"/>
                  <a:gd name="connsiteX219" fmla="*/ 1211455 w 3024845"/>
                  <a:gd name="connsiteY219" fmla="*/ 592597 h 1059043"/>
                  <a:gd name="connsiteX220" fmla="*/ 1222095 w 3024845"/>
                  <a:gd name="connsiteY220" fmla="*/ 579356 h 1059043"/>
                  <a:gd name="connsiteX221" fmla="*/ 1250469 w 3024845"/>
                  <a:gd name="connsiteY221" fmla="*/ 579356 h 1059043"/>
                  <a:gd name="connsiteX222" fmla="*/ 1250469 w 3024845"/>
                  <a:gd name="connsiteY222" fmla="*/ 665827 h 1059043"/>
                  <a:gd name="connsiteX223" fmla="*/ 1251229 w 3024845"/>
                  <a:gd name="connsiteY223" fmla="*/ 665827 h 1059043"/>
                  <a:gd name="connsiteX224" fmla="*/ 1256549 w 3024845"/>
                  <a:gd name="connsiteY224" fmla="*/ 665827 h 1059043"/>
                  <a:gd name="connsiteX225" fmla="*/ 1257309 w 3024845"/>
                  <a:gd name="connsiteY225" fmla="*/ 664476 h 1059043"/>
                  <a:gd name="connsiteX226" fmla="*/ 1262629 w 3024845"/>
                  <a:gd name="connsiteY226" fmla="*/ 655018 h 1059043"/>
                  <a:gd name="connsiteX227" fmla="*/ 1262629 w 3024845"/>
                  <a:gd name="connsiteY227" fmla="*/ 656910 h 1059043"/>
                  <a:gd name="connsiteX228" fmla="*/ 1262629 w 3024845"/>
                  <a:gd name="connsiteY228" fmla="*/ 670151 h 1059043"/>
                  <a:gd name="connsiteX229" fmla="*/ 1266682 w 3024845"/>
                  <a:gd name="connsiteY229" fmla="*/ 624754 h 1059043"/>
                  <a:gd name="connsiteX230" fmla="*/ 1267442 w 3024845"/>
                  <a:gd name="connsiteY230" fmla="*/ 624754 h 1059043"/>
                  <a:gd name="connsiteX231" fmla="*/ 1272762 w 3024845"/>
                  <a:gd name="connsiteY231" fmla="*/ 624754 h 1059043"/>
                  <a:gd name="connsiteX232" fmla="*/ 1272762 w 3024845"/>
                  <a:gd name="connsiteY232" fmla="*/ 559900 h 1059043"/>
                  <a:gd name="connsiteX233" fmla="*/ 1273776 w 3024845"/>
                  <a:gd name="connsiteY233" fmla="*/ 559900 h 1059043"/>
                  <a:gd name="connsiteX234" fmla="*/ 1280869 w 3024845"/>
                  <a:gd name="connsiteY234" fmla="*/ 559900 h 1059043"/>
                  <a:gd name="connsiteX235" fmla="*/ 1293029 w 3024845"/>
                  <a:gd name="connsiteY235" fmla="*/ 516665 h 1059043"/>
                  <a:gd name="connsiteX236" fmla="*/ 1294296 w 3024845"/>
                  <a:gd name="connsiteY236" fmla="*/ 516665 h 1059043"/>
                  <a:gd name="connsiteX237" fmla="*/ 1303163 w 3024845"/>
                  <a:gd name="connsiteY237" fmla="*/ 516665 h 1059043"/>
                  <a:gd name="connsiteX238" fmla="*/ 1313296 w 3024845"/>
                  <a:gd name="connsiteY238" fmla="*/ 559900 h 1059043"/>
                  <a:gd name="connsiteX239" fmla="*/ 1314309 w 3024845"/>
                  <a:gd name="connsiteY239" fmla="*/ 559900 h 1059043"/>
                  <a:gd name="connsiteX240" fmla="*/ 1321403 w 3024845"/>
                  <a:gd name="connsiteY240" fmla="*/ 559900 h 1059043"/>
                  <a:gd name="connsiteX241" fmla="*/ 1321403 w 3024845"/>
                  <a:gd name="connsiteY241" fmla="*/ 598812 h 1059043"/>
                  <a:gd name="connsiteX242" fmla="*/ 1323176 w 3024845"/>
                  <a:gd name="connsiteY242" fmla="*/ 598812 h 1059043"/>
                  <a:gd name="connsiteX243" fmla="*/ 1335590 w 3024845"/>
                  <a:gd name="connsiteY243" fmla="*/ 598812 h 1059043"/>
                  <a:gd name="connsiteX244" fmla="*/ 1335590 w 3024845"/>
                  <a:gd name="connsiteY244" fmla="*/ 600974 h 1059043"/>
                  <a:gd name="connsiteX245" fmla="*/ 1335590 w 3024845"/>
                  <a:gd name="connsiteY245" fmla="*/ 616106 h 1059043"/>
                  <a:gd name="connsiteX246" fmla="*/ 1339643 w 3024845"/>
                  <a:gd name="connsiteY246" fmla="*/ 613945 h 1059043"/>
                  <a:gd name="connsiteX247" fmla="*/ 1339643 w 3024845"/>
                  <a:gd name="connsiteY247" fmla="*/ 598812 h 1059043"/>
                  <a:gd name="connsiteX248" fmla="*/ 1341163 w 3024845"/>
                  <a:gd name="connsiteY248" fmla="*/ 598812 h 1059043"/>
                  <a:gd name="connsiteX249" fmla="*/ 1351803 w 3024845"/>
                  <a:gd name="connsiteY249" fmla="*/ 598812 h 1059043"/>
                  <a:gd name="connsiteX250" fmla="*/ 1351803 w 3024845"/>
                  <a:gd name="connsiteY250" fmla="*/ 600433 h 1059043"/>
                  <a:gd name="connsiteX251" fmla="*/ 1351803 w 3024845"/>
                  <a:gd name="connsiteY251" fmla="*/ 611783 h 1059043"/>
                  <a:gd name="connsiteX252" fmla="*/ 1382204 w 3024845"/>
                  <a:gd name="connsiteY252" fmla="*/ 611783 h 1059043"/>
                  <a:gd name="connsiteX253" fmla="*/ 1382204 w 3024845"/>
                  <a:gd name="connsiteY253" fmla="*/ 575033 h 1059043"/>
                  <a:gd name="connsiteX254" fmla="*/ 1383470 w 3024845"/>
                  <a:gd name="connsiteY254" fmla="*/ 575033 h 1059043"/>
                  <a:gd name="connsiteX255" fmla="*/ 1392337 w 3024845"/>
                  <a:gd name="connsiteY255" fmla="*/ 575033 h 1059043"/>
                  <a:gd name="connsiteX256" fmla="*/ 1392337 w 3024845"/>
                  <a:gd name="connsiteY256" fmla="*/ 596650 h 1059043"/>
                  <a:gd name="connsiteX257" fmla="*/ 1394364 w 3024845"/>
                  <a:gd name="connsiteY257" fmla="*/ 564224 h 1059043"/>
                  <a:gd name="connsiteX258" fmla="*/ 1416657 w 3024845"/>
                  <a:gd name="connsiteY258" fmla="*/ 564224 h 1059043"/>
                  <a:gd name="connsiteX259" fmla="*/ 1416657 w 3024845"/>
                  <a:gd name="connsiteY259" fmla="*/ 562602 h 1059043"/>
                  <a:gd name="connsiteX260" fmla="*/ 1416657 w 3024845"/>
                  <a:gd name="connsiteY260" fmla="*/ 551253 h 1059043"/>
                  <a:gd name="connsiteX261" fmla="*/ 1417417 w 3024845"/>
                  <a:gd name="connsiteY261" fmla="*/ 551253 h 1059043"/>
                  <a:gd name="connsiteX262" fmla="*/ 1422737 w 3024845"/>
                  <a:gd name="connsiteY262" fmla="*/ 551253 h 1059043"/>
                  <a:gd name="connsiteX263" fmla="*/ 1422737 w 3024845"/>
                  <a:gd name="connsiteY263" fmla="*/ 549362 h 1059043"/>
                  <a:gd name="connsiteX264" fmla="*/ 1422737 w 3024845"/>
                  <a:gd name="connsiteY264" fmla="*/ 536121 h 1059043"/>
                  <a:gd name="connsiteX265" fmla="*/ 1426791 w 3024845"/>
                  <a:gd name="connsiteY265" fmla="*/ 542606 h 1059043"/>
                  <a:gd name="connsiteX266" fmla="*/ 1429071 w 3024845"/>
                  <a:gd name="connsiteY266" fmla="*/ 542606 h 1059043"/>
                  <a:gd name="connsiteX267" fmla="*/ 1445031 w 3024845"/>
                  <a:gd name="connsiteY267" fmla="*/ 542606 h 1059043"/>
                  <a:gd name="connsiteX268" fmla="*/ 1445031 w 3024845"/>
                  <a:gd name="connsiteY268" fmla="*/ 541795 h 1059043"/>
                  <a:gd name="connsiteX269" fmla="*/ 1445031 w 3024845"/>
                  <a:gd name="connsiteY269" fmla="*/ 536121 h 1059043"/>
                  <a:gd name="connsiteX270" fmla="*/ 1445791 w 3024845"/>
                  <a:gd name="connsiteY270" fmla="*/ 536121 h 1059043"/>
                  <a:gd name="connsiteX271" fmla="*/ 1451111 w 3024845"/>
                  <a:gd name="connsiteY271" fmla="*/ 536121 h 1059043"/>
                  <a:gd name="connsiteX272" fmla="*/ 1451111 w 3024845"/>
                  <a:gd name="connsiteY272" fmla="*/ 537472 h 1059043"/>
                  <a:gd name="connsiteX273" fmla="*/ 1451111 w 3024845"/>
                  <a:gd name="connsiteY273" fmla="*/ 546930 h 1059043"/>
                  <a:gd name="connsiteX274" fmla="*/ 1489618 w 3024845"/>
                  <a:gd name="connsiteY274" fmla="*/ 546930 h 1059043"/>
                  <a:gd name="connsiteX275" fmla="*/ 1489618 w 3024845"/>
                  <a:gd name="connsiteY275" fmla="*/ 685283 h 1059043"/>
                  <a:gd name="connsiteX276" fmla="*/ 1491138 w 3024845"/>
                  <a:gd name="connsiteY276" fmla="*/ 685283 h 1059043"/>
                  <a:gd name="connsiteX277" fmla="*/ 1501778 w 3024845"/>
                  <a:gd name="connsiteY277" fmla="*/ 685283 h 1059043"/>
                  <a:gd name="connsiteX278" fmla="*/ 1501778 w 3024845"/>
                  <a:gd name="connsiteY278" fmla="*/ 672313 h 1059043"/>
                  <a:gd name="connsiteX279" fmla="*/ 1505832 w 3024845"/>
                  <a:gd name="connsiteY279" fmla="*/ 672313 h 1059043"/>
                  <a:gd name="connsiteX280" fmla="*/ 1505832 w 3024845"/>
                  <a:gd name="connsiteY280" fmla="*/ 685283 h 1059043"/>
                  <a:gd name="connsiteX281" fmla="*/ 1536232 w 3024845"/>
                  <a:gd name="connsiteY281" fmla="*/ 685283 h 1059043"/>
                  <a:gd name="connsiteX282" fmla="*/ 1536232 w 3024845"/>
                  <a:gd name="connsiteY282" fmla="*/ 655018 h 1059043"/>
                  <a:gd name="connsiteX283" fmla="*/ 1548392 w 3024845"/>
                  <a:gd name="connsiteY283" fmla="*/ 655018 h 1059043"/>
                  <a:gd name="connsiteX284" fmla="*/ 1560552 w 3024845"/>
                  <a:gd name="connsiteY284" fmla="*/ 652857 h 1059043"/>
                  <a:gd name="connsiteX285" fmla="*/ 1564606 w 3024845"/>
                  <a:gd name="connsiteY285" fmla="*/ 655018 h 1059043"/>
                  <a:gd name="connsiteX286" fmla="*/ 1574739 w 3024845"/>
                  <a:gd name="connsiteY286" fmla="*/ 655018 h 1059043"/>
                  <a:gd name="connsiteX287" fmla="*/ 1574739 w 3024845"/>
                  <a:gd name="connsiteY287" fmla="*/ 685283 h 1059043"/>
                  <a:gd name="connsiteX288" fmla="*/ 1582846 w 3024845"/>
                  <a:gd name="connsiteY288" fmla="*/ 685283 h 1059043"/>
                  <a:gd name="connsiteX289" fmla="*/ 1582846 w 3024845"/>
                  <a:gd name="connsiteY289" fmla="*/ 702578 h 1059043"/>
                  <a:gd name="connsiteX290" fmla="*/ 1592182 w 3024845"/>
                  <a:gd name="connsiteY290" fmla="*/ 703483 h 1059043"/>
                  <a:gd name="connsiteX291" fmla="*/ 1605140 w 3024845"/>
                  <a:gd name="connsiteY291" fmla="*/ 703483 h 1059043"/>
                  <a:gd name="connsiteX292" fmla="*/ 1605140 w 3024845"/>
                  <a:gd name="connsiteY292" fmla="*/ 687445 h 1059043"/>
                  <a:gd name="connsiteX293" fmla="*/ 1673096 w 3024845"/>
                  <a:gd name="connsiteY293" fmla="*/ 687445 h 1059043"/>
                  <a:gd name="connsiteX294" fmla="*/ 1673096 w 3024845"/>
                  <a:gd name="connsiteY294" fmla="*/ 602192 h 1059043"/>
                  <a:gd name="connsiteX295" fmla="*/ 1745104 w 3024845"/>
                  <a:gd name="connsiteY295" fmla="*/ 602192 h 1059043"/>
                  <a:gd name="connsiteX296" fmla="*/ 1745104 w 3024845"/>
                  <a:gd name="connsiteY296" fmla="*/ 680960 h 1059043"/>
                  <a:gd name="connsiteX297" fmla="*/ 1747008 w 3024845"/>
                  <a:gd name="connsiteY297" fmla="*/ 680960 h 1059043"/>
                  <a:gd name="connsiteX298" fmla="*/ 1748250 w 3024845"/>
                  <a:gd name="connsiteY298" fmla="*/ 703483 h 1059043"/>
                  <a:gd name="connsiteX299" fmla="*/ 1757926 w 3024845"/>
                  <a:gd name="connsiteY299" fmla="*/ 703483 h 1059043"/>
                  <a:gd name="connsiteX300" fmla="*/ 1759168 w 3024845"/>
                  <a:gd name="connsiteY300" fmla="*/ 680960 h 1059043"/>
                  <a:gd name="connsiteX301" fmla="*/ 1765248 w 3024845"/>
                  <a:gd name="connsiteY301" fmla="*/ 680960 h 1059043"/>
                  <a:gd name="connsiteX302" fmla="*/ 1766490 w 3024845"/>
                  <a:gd name="connsiteY302" fmla="*/ 703483 h 1059043"/>
                  <a:gd name="connsiteX303" fmla="*/ 1817112 w 3024845"/>
                  <a:gd name="connsiteY303" fmla="*/ 703483 h 1059043"/>
                  <a:gd name="connsiteX304" fmla="*/ 1817112 w 3024845"/>
                  <a:gd name="connsiteY304" fmla="*/ 540455 h 1059043"/>
                  <a:gd name="connsiteX305" fmla="*/ 2014439 w 3024845"/>
                  <a:gd name="connsiteY305" fmla="*/ 540455 h 1059043"/>
                  <a:gd name="connsiteX306" fmla="*/ 2014439 w 3024845"/>
                  <a:gd name="connsiteY306" fmla="*/ 703483 h 1059043"/>
                  <a:gd name="connsiteX307" fmla="*/ 2033136 w 3024845"/>
                  <a:gd name="connsiteY307" fmla="*/ 703483 h 1059043"/>
                  <a:gd name="connsiteX308" fmla="*/ 2033136 w 3024845"/>
                  <a:gd name="connsiteY308" fmla="*/ 620790 h 1059043"/>
                  <a:gd name="connsiteX309" fmla="*/ 2128256 w 3024845"/>
                  <a:gd name="connsiteY309" fmla="*/ 620790 h 1059043"/>
                  <a:gd name="connsiteX310" fmla="*/ 2128026 w 3024845"/>
                  <a:gd name="connsiteY310" fmla="*/ 281031 h 1059043"/>
                  <a:gd name="connsiteX311" fmla="*/ 2121946 w 3024845"/>
                  <a:gd name="connsiteY311" fmla="*/ 276707 h 1059043"/>
                  <a:gd name="connsiteX312" fmla="*/ 2130053 w 3024845"/>
                  <a:gd name="connsiteY312" fmla="*/ 252928 h 1059043"/>
                  <a:gd name="connsiteX313" fmla="*/ 2130053 w 3024845"/>
                  <a:gd name="connsiteY313" fmla="*/ 235634 h 1059043"/>
                  <a:gd name="connsiteX314" fmla="*/ 2144240 w 3024845"/>
                  <a:gd name="connsiteY314" fmla="*/ 235634 h 1059043"/>
                  <a:gd name="connsiteX315" fmla="*/ 2144240 w 3024845"/>
                  <a:gd name="connsiteY315" fmla="*/ 214016 h 1059043"/>
                  <a:gd name="connsiteX316" fmla="*/ 2146266 w 3024845"/>
                  <a:gd name="connsiteY316" fmla="*/ 209692 h 1059043"/>
                  <a:gd name="connsiteX317" fmla="*/ 2146266 w 3024845"/>
                  <a:gd name="connsiteY317" fmla="*/ 131868 h 1059043"/>
                  <a:gd name="connsiteX318" fmla="*/ 2144240 w 3024845"/>
                  <a:gd name="connsiteY318" fmla="*/ 125383 h 1059043"/>
                  <a:gd name="connsiteX319" fmla="*/ 2150320 w 3024845"/>
                  <a:gd name="connsiteY319" fmla="*/ 118897 h 1059043"/>
                  <a:gd name="connsiteX320" fmla="*/ 2150320 w 3024845"/>
                  <a:gd name="connsiteY320" fmla="*/ 60529 h 1059043"/>
                  <a:gd name="connsiteX321" fmla="*/ 2152346 w 3024845"/>
                  <a:gd name="connsiteY321" fmla="*/ 56206 h 1059043"/>
                  <a:gd name="connsiteX322" fmla="*/ 2152346 w 3024845"/>
                  <a:gd name="connsiteY322" fmla="*/ 0 h 1059043"/>
                  <a:gd name="connsiteX323" fmla="*/ 2162480 w 3024845"/>
                  <a:gd name="connsiteY323" fmla="*/ 118897 h 1059043"/>
                  <a:gd name="connsiteX324" fmla="*/ 2168560 w 3024845"/>
                  <a:gd name="connsiteY324" fmla="*/ 125383 h 1059043"/>
                  <a:gd name="connsiteX325" fmla="*/ 2166533 w 3024845"/>
                  <a:gd name="connsiteY325" fmla="*/ 131868 h 1059043"/>
                  <a:gd name="connsiteX326" fmla="*/ 2180720 w 3024845"/>
                  <a:gd name="connsiteY326" fmla="*/ 555577 h 1059043"/>
                  <a:gd name="connsiteX327" fmla="*/ 2245574 w 3024845"/>
                  <a:gd name="connsiteY327" fmla="*/ 555577 h 1059043"/>
                  <a:gd name="connsiteX328" fmla="*/ 2245574 w 3024845"/>
                  <a:gd name="connsiteY328" fmla="*/ 631239 h 1059043"/>
                  <a:gd name="connsiteX329" fmla="*/ 2253681 w 3024845"/>
                  <a:gd name="connsiteY329" fmla="*/ 631239 h 1059043"/>
                  <a:gd name="connsiteX330" fmla="*/ 2255708 w 3024845"/>
                  <a:gd name="connsiteY330" fmla="*/ 624754 h 1059043"/>
                  <a:gd name="connsiteX331" fmla="*/ 2261788 w 3024845"/>
                  <a:gd name="connsiteY331" fmla="*/ 624754 h 1059043"/>
                  <a:gd name="connsiteX332" fmla="*/ 2263815 w 3024845"/>
                  <a:gd name="connsiteY332" fmla="*/ 633401 h 1059043"/>
                  <a:gd name="connsiteX333" fmla="*/ 2275975 w 3024845"/>
                  <a:gd name="connsiteY333" fmla="*/ 633401 h 1059043"/>
                  <a:gd name="connsiteX334" fmla="*/ 2275975 w 3024845"/>
                  <a:gd name="connsiteY334" fmla="*/ 626915 h 1059043"/>
                  <a:gd name="connsiteX335" fmla="*/ 2298268 w 3024845"/>
                  <a:gd name="connsiteY335" fmla="*/ 626915 h 1059043"/>
                  <a:gd name="connsiteX336" fmla="*/ 2298268 w 3024845"/>
                  <a:gd name="connsiteY336" fmla="*/ 633401 h 1059043"/>
                  <a:gd name="connsiteX337" fmla="*/ 2318535 w 3024845"/>
                  <a:gd name="connsiteY337" fmla="*/ 633401 h 1059043"/>
                  <a:gd name="connsiteX338" fmla="*/ 2318535 w 3024845"/>
                  <a:gd name="connsiteY338" fmla="*/ 678798 h 1059043"/>
                  <a:gd name="connsiteX339" fmla="*/ 2332722 w 3024845"/>
                  <a:gd name="connsiteY339" fmla="*/ 678798 h 1059043"/>
                  <a:gd name="connsiteX340" fmla="*/ 2332722 w 3024845"/>
                  <a:gd name="connsiteY340" fmla="*/ 665827 h 1059043"/>
                  <a:gd name="connsiteX341" fmla="*/ 2348936 w 3024845"/>
                  <a:gd name="connsiteY341" fmla="*/ 665827 h 1059043"/>
                  <a:gd name="connsiteX342" fmla="*/ 2348936 w 3024845"/>
                  <a:gd name="connsiteY342" fmla="*/ 486400 h 1059043"/>
                  <a:gd name="connsiteX343" fmla="*/ 2355016 w 3024845"/>
                  <a:gd name="connsiteY343" fmla="*/ 479914 h 1059043"/>
                  <a:gd name="connsiteX344" fmla="*/ 2427977 w 3024845"/>
                  <a:gd name="connsiteY344" fmla="*/ 479914 h 1059043"/>
                  <a:gd name="connsiteX345" fmla="*/ 2427977 w 3024845"/>
                  <a:gd name="connsiteY345" fmla="*/ 488562 h 1059043"/>
                  <a:gd name="connsiteX346" fmla="*/ 2438110 w 3024845"/>
                  <a:gd name="connsiteY346" fmla="*/ 488562 h 1059043"/>
                  <a:gd name="connsiteX347" fmla="*/ 2438110 w 3024845"/>
                  <a:gd name="connsiteY347" fmla="*/ 603136 h 1059043"/>
                  <a:gd name="connsiteX348" fmla="*/ 2460404 w 3024845"/>
                  <a:gd name="connsiteY348" fmla="*/ 603136 h 1059043"/>
                  <a:gd name="connsiteX349" fmla="*/ 2460404 w 3024845"/>
                  <a:gd name="connsiteY349" fmla="*/ 536121 h 1059043"/>
                  <a:gd name="connsiteX350" fmla="*/ 2486751 w 3024845"/>
                  <a:gd name="connsiteY350" fmla="*/ 536121 h 1059043"/>
                  <a:gd name="connsiteX351" fmla="*/ 2490804 w 3024845"/>
                  <a:gd name="connsiteY351" fmla="*/ 531797 h 1059043"/>
                  <a:gd name="connsiteX352" fmla="*/ 2498911 w 3024845"/>
                  <a:gd name="connsiteY352" fmla="*/ 531797 h 1059043"/>
                  <a:gd name="connsiteX353" fmla="*/ 2502964 w 3024845"/>
                  <a:gd name="connsiteY353" fmla="*/ 536121 h 1059043"/>
                  <a:gd name="connsiteX354" fmla="*/ 2525258 w 3024845"/>
                  <a:gd name="connsiteY354" fmla="*/ 536121 h 1059043"/>
                  <a:gd name="connsiteX355" fmla="*/ 2525258 w 3024845"/>
                  <a:gd name="connsiteY355" fmla="*/ 419385 h 1059043"/>
                  <a:gd name="connsiteX356" fmla="*/ 2582005 w 3024845"/>
                  <a:gd name="connsiteY356" fmla="*/ 408576 h 1059043"/>
                  <a:gd name="connsiteX357" fmla="*/ 2582005 w 3024845"/>
                  <a:gd name="connsiteY357" fmla="*/ 409657 h 1059043"/>
                  <a:gd name="connsiteX358" fmla="*/ 2582005 w 3024845"/>
                  <a:gd name="connsiteY358" fmla="*/ 417223 h 1059043"/>
                  <a:gd name="connsiteX359" fmla="*/ 2608352 w 3024845"/>
                  <a:gd name="connsiteY359" fmla="*/ 417223 h 1059043"/>
                  <a:gd name="connsiteX360" fmla="*/ 2608352 w 3024845"/>
                  <a:gd name="connsiteY360" fmla="*/ 672313 h 1059043"/>
                  <a:gd name="connsiteX361" fmla="*/ 2630646 w 3024845"/>
                  <a:gd name="connsiteY361" fmla="*/ 672313 h 1059043"/>
                  <a:gd name="connsiteX362" fmla="*/ 2630646 w 3024845"/>
                  <a:gd name="connsiteY362" fmla="*/ 667989 h 1059043"/>
                  <a:gd name="connsiteX363" fmla="*/ 2642806 w 3024845"/>
                  <a:gd name="connsiteY363" fmla="*/ 667989 h 1059043"/>
                  <a:gd name="connsiteX364" fmla="*/ 2642806 w 3024845"/>
                  <a:gd name="connsiteY364" fmla="*/ 672313 h 1059043"/>
                  <a:gd name="connsiteX365" fmla="*/ 2667126 w 3024845"/>
                  <a:gd name="connsiteY365" fmla="*/ 672313 h 1059043"/>
                  <a:gd name="connsiteX366" fmla="*/ 2667126 w 3024845"/>
                  <a:gd name="connsiteY366" fmla="*/ 659342 h 1059043"/>
                  <a:gd name="connsiteX367" fmla="*/ 2695500 w 3024845"/>
                  <a:gd name="connsiteY367" fmla="*/ 659342 h 1059043"/>
                  <a:gd name="connsiteX368" fmla="*/ 2707660 w 3024845"/>
                  <a:gd name="connsiteY368" fmla="*/ 655018 h 1059043"/>
                  <a:gd name="connsiteX369" fmla="*/ 2727927 w 3024845"/>
                  <a:gd name="connsiteY369" fmla="*/ 659342 h 1059043"/>
                  <a:gd name="connsiteX370" fmla="*/ 2727927 w 3024845"/>
                  <a:gd name="connsiteY370" fmla="*/ 642048 h 1059043"/>
                  <a:gd name="connsiteX371" fmla="*/ 2736034 w 3024845"/>
                  <a:gd name="connsiteY371" fmla="*/ 642048 h 1059043"/>
                  <a:gd name="connsiteX372" fmla="*/ 2736034 w 3024845"/>
                  <a:gd name="connsiteY372" fmla="*/ 629077 h 1059043"/>
                  <a:gd name="connsiteX373" fmla="*/ 2792781 w 3024845"/>
                  <a:gd name="connsiteY373" fmla="*/ 629077 h 1059043"/>
                  <a:gd name="connsiteX374" fmla="*/ 2792781 w 3024845"/>
                  <a:gd name="connsiteY374" fmla="*/ 598812 h 1059043"/>
                  <a:gd name="connsiteX375" fmla="*/ 2811021 w 3024845"/>
                  <a:gd name="connsiteY375" fmla="*/ 598812 h 1059043"/>
                  <a:gd name="connsiteX376" fmla="*/ 2811021 w 3024845"/>
                  <a:gd name="connsiteY376" fmla="*/ 592327 h 1059043"/>
                  <a:gd name="connsiteX377" fmla="*/ 2823181 w 3024845"/>
                  <a:gd name="connsiteY377" fmla="*/ 592327 h 1059043"/>
                  <a:gd name="connsiteX378" fmla="*/ 2823181 w 3024845"/>
                  <a:gd name="connsiteY378" fmla="*/ 598812 h 1059043"/>
                  <a:gd name="connsiteX379" fmla="*/ 2839395 w 3024845"/>
                  <a:gd name="connsiteY379" fmla="*/ 598812 h 1059043"/>
                  <a:gd name="connsiteX380" fmla="*/ 2839395 w 3024845"/>
                  <a:gd name="connsiteY380" fmla="*/ 648533 h 1059043"/>
                  <a:gd name="connsiteX381" fmla="*/ 2871822 w 3024845"/>
                  <a:gd name="connsiteY381" fmla="*/ 648533 h 1059043"/>
                  <a:gd name="connsiteX382" fmla="*/ 2871822 w 3024845"/>
                  <a:gd name="connsiteY382" fmla="*/ 622592 h 1059043"/>
                  <a:gd name="connsiteX383" fmla="*/ 2910329 w 3024845"/>
                  <a:gd name="connsiteY383" fmla="*/ 622592 h 1059043"/>
                  <a:gd name="connsiteX384" fmla="*/ 2910329 w 3024845"/>
                  <a:gd name="connsiteY384" fmla="*/ 592327 h 1059043"/>
                  <a:gd name="connsiteX385" fmla="*/ 2958970 w 3024845"/>
                  <a:gd name="connsiteY385" fmla="*/ 592327 h 1059043"/>
                  <a:gd name="connsiteX386" fmla="*/ 2958970 w 3024845"/>
                  <a:gd name="connsiteY386" fmla="*/ 703483 h 1059043"/>
                  <a:gd name="connsiteX387" fmla="*/ 2958970 w 3024845"/>
                  <a:gd name="connsiteY387" fmla="*/ 717262 h 1059043"/>
                  <a:gd name="connsiteX388" fmla="*/ 3024845 w 3024845"/>
                  <a:gd name="connsiteY388" fmla="*/ 717262 h 1059043"/>
                  <a:gd name="connsiteX389" fmla="*/ 3024845 w 3024845"/>
                  <a:gd name="connsiteY389" fmla="*/ 1059043 h 1059043"/>
                  <a:gd name="connsiteX390" fmla="*/ 2054 w 3024845"/>
                  <a:gd name="connsiteY390" fmla="*/ 1056710 h 1059043"/>
                  <a:gd name="connsiteX391" fmla="*/ 0 w 3024845"/>
                  <a:gd name="connsiteY391" fmla="*/ 622592 h 1059043"/>
                  <a:gd name="connsiteX392" fmla="*/ 20267 w 3024845"/>
                  <a:gd name="connsiteY392" fmla="*/ 622592 h 1059043"/>
                  <a:gd name="connsiteX393" fmla="*/ 20774 w 3024845"/>
                  <a:gd name="connsiteY393" fmla="*/ 621511 h 1059043"/>
                  <a:gd name="connsiteX394" fmla="*/ 24320 w 3024845"/>
                  <a:gd name="connsiteY394" fmla="*/ 613945 h 1059043"/>
                  <a:gd name="connsiteX395" fmla="*/ 26094 w 3024845"/>
                  <a:gd name="connsiteY395" fmla="*/ 614215 h 1059043"/>
                  <a:gd name="connsiteX396" fmla="*/ 38507 w 3024845"/>
                  <a:gd name="connsiteY396" fmla="*/ 616106 h 1059043"/>
                  <a:gd name="connsiteX397" fmla="*/ 39014 w 3024845"/>
                  <a:gd name="connsiteY397" fmla="*/ 617458 h 1059043"/>
                  <a:gd name="connsiteX398" fmla="*/ 42560 w 3024845"/>
                  <a:gd name="connsiteY398" fmla="*/ 626915 h 1059043"/>
                  <a:gd name="connsiteX399" fmla="*/ 68907 w 3024845"/>
                  <a:gd name="connsiteY399" fmla="*/ 629077 h 1059043"/>
                  <a:gd name="connsiteX400" fmla="*/ 68907 w 3024845"/>
                  <a:gd name="connsiteY400" fmla="*/ 505856 h 1059043"/>
                  <a:gd name="connsiteX401" fmla="*/ 70934 w 3024845"/>
                  <a:gd name="connsiteY401" fmla="*/ 505856 h 1059043"/>
                  <a:gd name="connsiteX402" fmla="*/ 85121 w 3024845"/>
                  <a:gd name="connsiteY402" fmla="*/ 505856 h 1059043"/>
                  <a:gd name="connsiteX403" fmla="*/ 85121 w 3024845"/>
                  <a:gd name="connsiteY403" fmla="*/ 369664 h 1059043"/>
                  <a:gd name="connsiteX404" fmla="*/ 86894 w 3024845"/>
                  <a:gd name="connsiteY404" fmla="*/ 369664 h 1059043"/>
                  <a:gd name="connsiteX405" fmla="*/ 99308 w 3024845"/>
                  <a:gd name="connsiteY405" fmla="*/ 369664 h 1059043"/>
                  <a:gd name="connsiteX406" fmla="*/ 99308 w 3024845"/>
                  <a:gd name="connsiteY406" fmla="*/ 255090 h 1059043"/>
                  <a:gd name="connsiteX407" fmla="*/ 103361 w 3024845"/>
                  <a:gd name="connsiteY407" fmla="*/ 226986 h 1059043"/>
                  <a:gd name="connsiteX408" fmla="*/ 105388 w 3024845"/>
                  <a:gd name="connsiteY408" fmla="*/ 226986 h 1059043"/>
                  <a:gd name="connsiteX409" fmla="*/ 119575 w 3024845"/>
                  <a:gd name="connsiteY409" fmla="*/ 226986 h 1059043"/>
                  <a:gd name="connsiteX0" fmla="*/ 119575 w 3024845"/>
                  <a:gd name="connsiteY0" fmla="*/ 226986 h 1059043"/>
                  <a:gd name="connsiteX1" fmla="*/ 200642 w 3024845"/>
                  <a:gd name="connsiteY1" fmla="*/ 224825 h 1059043"/>
                  <a:gd name="connsiteX2" fmla="*/ 202669 w 3024845"/>
                  <a:gd name="connsiteY2" fmla="*/ 224825 h 1059043"/>
                  <a:gd name="connsiteX3" fmla="*/ 216856 w 3024845"/>
                  <a:gd name="connsiteY3" fmla="*/ 224825 h 1059043"/>
                  <a:gd name="connsiteX4" fmla="*/ 216856 w 3024845"/>
                  <a:gd name="connsiteY4" fmla="*/ 248604 h 1059043"/>
                  <a:gd name="connsiteX5" fmla="*/ 217363 w 3024845"/>
                  <a:gd name="connsiteY5" fmla="*/ 249415 h 1059043"/>
                  <a:gd name="connsiteX6" fmla="*/ 220909 w 3024845"/>
                  <a:gd name="connsiteY6" fmla="*/ 255090 h 1059043"/>
                  <a:gd name="connsiteX7" fmla="*/ 220909 w 3024845"/>
                  <a:gd name="connsiteY7" fmla="*/ 369664 h 1059043"/>
                  <a:gd name="connsiteX8" fmla="*/ 223189 w 3024845"/>
                  <a:gd name="connsiteY8" fmla="*/ 369664 h 1059043"/>
                  <a:gd name="connsiteX9" fmla="*/ 239150 w 3024845"/>
                  <a:gd name="connsiteY9" fmla="*/ 369664 h 1059043"/>
                  <a:gd name="connsiteX10" fmla="*/ 239150 w 3024845"/>
                  <a:gd name="connsiteY10" fmla="*/ 510179 h 1059043"/>
                  <a:gd name="connsiteX11" fmla="*/ 240670 w 3024845"/>
                  <a:gd name="connsiteY11" fmla="*/ 509909 h 1059043"/>
                  <a:gd name="connsiteX12" fmla="*/ 251310 w 3024845"/>
                  <a:gd name="connsiteY12" fmla="*/ 508018 h 1059043"/>
                  <a:gd name="connsiteX13" fmla="*/ 249283 w 3024845"/>
                  <a:gd name="connsiteY13" fmla="*/ 596650 h 1059043"/>
                  <a:gd name="connsiteX14" fmla="*/ 250803 w 3024845"/>
                  <a:gd name="connsiteY14" fmla="*/ 596921 h 1059043"/>
                  <a:gd name="connsiteX15" fmla="*/ 261443 w 3024845"/>
                  <a:gd name="connsiteY15" fmla="*/ 598812 h 1059043"/>
                  <a:gd name="connsiteX16" fmla="*/ 261696 w 3024845"/>
                  <a:gd name="connsiteY16" fmla="*/ 599623 h 1059043"/>
                  <a:gd name="connsiteX17" fmla="*/ 263470 w 3024845"/>
                  <a:gd name="connsiteY17" fmla="*/ 605298 h 1059043"/>
                  <a:gd name="connsiteX18" fmla="*/ 264230 w 3024845"/>
                  <a:gd name="connsiteY18" fmla="*/ 602866 h 1059043"/>
                  <a:gd name="connsiteX19" fmla="*/ 269550 w 3024845"/>
                  <a:gd name="connsiteY19" fmla="*/ 585842 h 1059043"/>
                  <a:gd name="connsiteX20" fmla="*/ 271323 w 3024845"/>
                  <a:gd name="connsiteY20" fmla="*/ 585842 h 1059043"/>
                  <a:gd name="connsiteX21" fmla="*/ 283737 w 3024845"/>
                  <a:gd name="connsiteY21" fmla="*/ 585842 h 1059043"/>
                  <a:gd name="connsiteX22" fmla="*/ 283737 w 3024845"/>
                  <a:gd name="connsiteY22" fmla="*/ 618268 h 1059043"/>
                  <a:gd name="connsiteX23" fmla="*/ 284750 w 3024845"/>
                  <a:gd name="connsiteY23" fmla="*/ 618809 h 1059043"/>
                  <a:gd name="connsiteX24" fmla="*/ 291844 w 3024845"/>
                  <a:gd name="connsiteY24" fmla="*/ 622592 h 1059043"/>
                  <a:gd name="connsiteX25" fmla="*/ 291844 w 3024845"/>
                  <a:gd name="connsiteY25" fmla="*/ 623943 h 1059043"/>
                  <a:gd name="connsiteX26" fmla="*/ 291844 w 3024845"/>
                  <a:gd name="connsiteY26" fmla="*/ 633401 h 1059043"/>
                  <a:gd name="connsiteX27" fmla="*/ 336431 w 3024845"/>
                  <a:gd name="connsiteY27" fmla="*/ 633401 h 1059043"/>
                  <a:gd name="connsiteX28" fmla="*/ 336431 w 3024845"/>
                  <a:gd name="connsiteY28" fmla="*/ 634482 h 1059043"/>
                  <a:gd name="connsiteX29" fmla="*/ 336431 w 3024845"/>
                  <a:gd name="connsiteY29" fmla="*/ 642048 h 1059043"/>
                  <a:gd name="connsiteX30" fmla="*/ 338457 w 3024845"/>
                  <a:gd name="connsiteY30" fmla="*/ 642048 h 1059043"/>
                  <a:gd name="connsiteX31" fmla="*/ 352644 w 3024845"/>
                  <a:gd name="connsiteY31" fmla="*/ 642048 h 1059043"/>
                  <a:gd name="connsiteX32" fmla="*/ 352644 w 3024845"/>
                  <a:gd name="connsiteY32" fmla="*/ 611783 h 1059043"/>
                  <a:gd name="connsiteX33" fmla="*/ 397231 w 3024845"/>
                  <a:gd name="connsiteY33" fmla="*/ 611783 h 1059043"/>
                  <a:gd name="connsiteX34" fmla="*/ 397231 w 3024845"/>
                  <a:gd name="connsiteY34" fmla="*/ 610432 h 1059043"/>
                  <a:gd name="connsiteX35" fmla="*/ 397231 w 3024845"/>
                  <a:gd name="connsiteY35" fmla="*/ 600974 h 1059043"/>
                  <a:gd name="connsiteX36" fmla="*/ 398245 w 3024845"/>
                  <a:gd name="connsiteY36" fmla="*/ 600974 h 1059043"/>
                  <a:gd name="connsiteX37" fmla="*/ 405338 w 3024845"/>
                  <a:gd name="connsiteY37" fmla="*/ 600974 h 1059043"/>
                  <a:gd name="connsiteX38" fmla="*/ 405338 w 3024845"/>
                  <a:gd name="connsiteY38" fmla="*/ 599083 h 1059043"/>
                  <a:gd name="connsiteX39" fmla="*/ 405338 w 3024845"/>
                  <a:gd name="connsiteY39" fmla="*/ 585842 h 1059043"/>
                  <a:gd name="connsiteX40" fmla="*/ 406098 w 3024845"/>
                  <a:gd name="connsiteY40" fmla="*/ 585842 h 1059043"/>
                  <a:gd name="connsiteX41" fmla="*/ 411418 w 3024845"/>
                  <a:gd name="connsiteY41" fmla="*/ 585842 h 1059043"/>
                  <a:gd name="connsiteX42" fmla="*/ 411418 w 3024845"/>
                  <a:gd name="connsiteY42" fmla="*/ 584761 h 1059043"/>
                  <a:gd name="connsiteX43" fmla="*/ 411418 w 3024845"/>
                  <a:gd name="connsiteY43" fmla="*/ 577194 h 1059043"/>
                  <a:gd name="connsiteX44" fmla="*/ 413445 w 3024845"/>
                  <a:gd name="connsiteY44" fmla="*/ 577194 h 1059043"/>
                  <a:gd name="connsiteX45" fmla="*/ 427632 w 3024845"/>
                  <a:gd name="connsiteY45" fmla="*/ 577194 h 1059043"/>
                  <a:gd name="connsiteX46" fmla="*/ 427632 w 3024845"/>
                  <a:gd name="connsiteY46" fmla="*/ 578275 h 1059043"/>
                  <a:gd name="connsiteX47" fmla="*/ 427632 w 3024845"/>
                  <a:gd name="connsiteY47" fmla="*/ 585842 h 1059043"/>
                  <a:gd name="connsiteX48" fmla="*/ 449925 w 3024845"/>
                  <a:gd name="connsiteY48" fmla="*/ 585842 h 1059043"/>
                  <a:gd name="connsiteX49" fmla="*/ 449925 w 3024845"/>
                  <a:gd name="connsiteY49" fmla="*/ 583950 h 1059043"/>
                  <a:gd name="connsiteX50" fmla="*/ 449925 w 3024845"/>
                  <a:gd name="connsiteY50" fmla="*/ 570709 h 1059043"/>
                  <a:gd name="connsiteX51" fmla="*/ 451699 w 3024845"/>
                  <a:gd name="connsiteY51" fmla="*/ 570709 h 1059043"/>
                  <a:gd name="connsiteX52" fmla="*/ 464112 w 3024845"/>
                  <a:gd name="connsiteY52" fmla="*/ 570709 h 1059043"/>
                  <a:gd name="connsiteX53" fmla="*/ 464112 w 3024845"/>
                  <a:gd name="connsiteY53" fmla="*/ 594489 h 1059043"/>
                  <a:gd name="connsiteX54" fmla="*/ 465126 w 3024845"/>
                  <a:gd name="connsiteY54" fmla="*/ 594489 h 1059043"/>
                  <a:gd name="connsiteX55" fmla="*/ 472219 w 3024845"/>
                  <a:gd name="connsiteY55" fmla="*/ 594489 h 1059043"/>
                  <a:gd name="connsiteX56" fmla="*/ 472219 w 3024845"/>
                  <a:gd name="connsiteY56" fmla="*/ 593408 h 1059043"/>
                  <a:gd name="connsiteX57" fmla="*/ 472219 w 3024845"/>
                  <a:gd name="connsiteY57" fmla="*/ 585842 h 1059043"/>
                  <a:gd name="connsiteX58" fmla="*/ 473992 w 3024845"/>
                  <a:gd name="connsiteY58" fmla="*/ 585842 h 1059043"/>
                  <a:gd name="connsiteX59" fmla="*/ 486406 w 3024845"/>
                  <a:gd name="connsiteY59" fmla="*/ 585842 h 1059043"/>
                  <a:gd name="connsiteX60" fmla="*/ 486406 w 3024845"/>
                  <a:gd name="connsiteY60" fmla="*/ 611783 h 1059043"/>
                  <a:gd name="connsiteX61" fmla="*/ 488433 w 3024845"/>
                  <a:gd name="connsiteY61" fmla="*/ 611783 h 1059043"/>
                  <a:gd name="connsiteX62" fmla="*/ 502619 w 3024845"/>
                  <a:gd name="connsiteY62" fmla="*/ 611783 h 1059043"/>
                  <a:gd name="connsiteX63" fmla="*/ 502619 w 3024845"/>
                  <a:gd name="connsiteY63" fmla="*/ 613404 h 1059043"/>
                  <a:gd name="connsiteX64" fmla="*/ 502619 w 3024845"/>
                  <a:gd name="connsiteY64" fmla="*/ 624754 h 1059043"/>
                  <a:gd name="connsiteX65" fmla="*/ 503379 w 3024845"/>
                  <a:gd name="connsiteY65" fmla="*/ 624754 h 1059043"/>
                  <a:gd name="connsiteX66" fmla="*/ 508700 w 3024845"/>
                  <a:gd name="connsiteY66" fmla="*/ 624754 h 1059043"/>
                  <a:gd name="connsiteX67" fmla="*/ 508700 w 3024845"/>
                  <a:gd name="connsiteY67" fmla="*/ 623943 h 1059043"/>
                  <a:gd name="connsiteX68" fmla="*/ 508700 w 3024845"/>
                  <a:gd name="connsiteY68" fmla="*/ 618268 h 1059043"/>
                  <a:gd name="connsiteX69" fmla="*/ 539100 w 3024845"/>
                  <a:gd name="connsiteY69" fmla="*/ 618268 h 1059043"/>
                  <a:gd name="connsiteX70" fmla="*/ 539100 w 3024845"/>
                  <a:gd name="connsiteY70" fmla="*/ 642048 h 1059043"/>
                  <a:gd name="connsiteX71" fmla="*/ 540113 w 3024845"/>
                  <a:gd name="connsiteY71" fmla="*/ 642048 h 1059043"/>
                  <a:gd name="connsiteX72" fmla="*/ 547207 w 3024845"/>
                  <a:gd name="connsiteY72" fmla="*/ 642048 h 1059043"/>
                  <a:gd name="connsiteX73" fmla="*/ 547207 w 3024845"/>
                  <a:gd name="connsiteY73" fmla="*/ 643129 h 1059043"/>
                  <a:gd name="connsiteX74" fmla="*/ 547207 w 3024845"/>
                  <a:gd name="connsiteY74" fmla="*/ 650695 h 1059043"/>
                  <a:gd name="connsiteX75" fmla="*/ 547967 w 3024845"/>
                  <a:gd name="connsiteY75" fmla="*/ 650695 h 1059043"/>
                  <a:gd name="connsiteX76" fmla="*/ 553287 w 3024845"/>
                  <a:gd name="connsiteY76" fmla="*/ 650695 h 1059043"/>
                  <a:gd name="connsiteX77" fmla="*/ 553287 w 3024845"/>
                  <a:gd name="connsiteY77" fmla="*/ 648533 h 1059043"/>
                  <a:gd name="connsiteX78" fmla="*/ 553287 w 3024845"/>
                  <a:gd name="connsiteY78" fmla="*/ 633401 h 1059043"/>
                  <a:gd name="connsiteX79" fmla="*/ 554300 w 3024845"/>
                  <a:gd name="connsiteY79" fmla="*/ 633401 h 1059043"/>
                  <a:gd name="connsiteX80" fmla="*/ 561394 w 3024845"/>
                  <a:gd name="connsiteY80" fmla="*/ 633401 h 1059043"/>
                  <a:gd name="connsiteX81" fmla="*/ 561394 w 3024845"/>
                  <a:gd name="connsiteY81" fmla="*/ 634482 h 1059043"/>
                  <a:gd name="connsiteX82" fmla="*/ 561394 w 3024845"/>
                  <a:gd name="connsiteY82" fmla="*/ 642048 h 1059043"/>
                  <a:gd name="connsiteX83" fmla="*/ 566714 w 3024845"/>
                  <a:gd name="connsiteY83" fmla="*/ 640055 h 1059043"/>
                  <a:gd name="connsiteX84" fmla="*/ 567474 w 3024845"/>
                  <a:gd name="connsiteY84" fmla="*/ 639075 h 1059043"/>
                  <a:gd name="connsiteX85" fmla="*/ 567474 w 3024845"/>
                  <a:gd name="connsiteY85" fmla="*/ 633401 h 1059043"/>
                  <a:gd name="connsiteX86" fmla="*/ 605981 w 3024845"/>
                  <a:gd name="connsiteY86" fmla="*/ 633401 h 1059043"/>
                  <a:gd name="connsiteX87" fmla="*/ 605981 w 3024845"/>
                  <a:gd name="connsiteY87" fmla="*/ 657180 h 1059043"/>
                  <a:gd name="connsiteX88" fmla="*/ 608007 w 3024845"/>
                  <a:gd name="connsiteY88" fmla="*/ 657180 h 1059043"/>
                  <a:gd name="connsiteX89" fmla="*/ 622194 w 3024845"/>
                  <a:gd name="connsiteY89" fmla="*/ 657180 h 1059043"/>
                  <a:gd name="connsiteX90" fmla="*/ 622194 w 3024845"/>
                  <a:gd name="connsiteY90" fmla="*/ 658261 h 1059043"/>
                  <a:gd name="connsiteX91" fmla="*/ 622194 w 3024845"/>
                  <a:gd name="connsiteY91" fmla="*/ 665827 h 1059043"/>
                  <a:gd name="connsiteX92" fmla="*/ 623968 w 3024845"/>
                  <a:gd name="connsiteY92" fmla="*/ 665827 h 1059043"/>
                  <a:gd name="connsiteX93" fmla="*/ 636381 w 3024845"/>
                  <a:gd name="connsiteY93" fmla="*/ 665827 h 1059043"/>
                  <a:gd name="connsiteX94" fmla="*/ 636381 w 3024845"/>
                  <a:gd name="connsiteY94" fmla="*/ 642048 h 1059043"/>
                  <a:gd name="connsiteX95" fmla="*/ 637394 w 3024845"/>
                  <a:gd name="connsiteY95" fmla="*/ 642048 h 1059043"/>
                  <a:gd name="connsiteX96" fmla="*/ 644488 w 3024845"/>
                  <a:gd name="connsiteY96" fmla="*/ 642048 h 1059043"/>
                  <a:gd name="connsiteX97" fmla="*/ 644488 w 3024845"/>
                  <a:gd name="connsiteY97" fmla="*/ 609621 h 1059043"/>
                  <a:gd name="connsiteX98" fmla="*/ 645501 w 3024845"/>
                  <a:gd name="connsiteY98" fmla="*/ 609621 h 1059043"/>
                  <a:gd name="connsiteX99" fmla="*/ 652595 w 3024845"/>
                  <a:gd name="connsiteY99" fmla="*/ 609621 h 1059043"/>
                  <a:gd name="connsiteX100" fmla="*/ 652595 w 3024845"/>
                  <a:gd name="connsiteY100" fmla="*/ 607730 h 1059043"/>
                  <a:gd name="connsiteX101" fmla="*/ 652595 w 3024845"/>
                  <a:gd name="connsiteY101" fmla="*/ 594489 h 1059043"/>
                  <a:gd name="connsiteX102" fmla="*/ 651328 w 3024845"/>
                  <a:gd name="connsiteY102" fmla="*/ 592867 h 1059043"/>
                  <a:gd name="connsiteX103" fmla="*/ 656648 w 3024845"/>
                  <a:gd name="connsiteY103" fmla="*/ 581518 h 1059043"/>
                  <a:gd name="connsiteX104" fmla="*/ 664755 w 3024845"/>
                  <a:gd name="connsiteY104" fmla="*/ 609621 h 1059043"/>
                  <a:gd name="connsiteX105" fmla="*/ 665515 w 3024845"/>
                  <a:gd name="connsiteY105" fmla="*/ 609621 h 1059043"/>
                  <a:gd name="connsiteX106" fmla="*/ 670835 w 3024845"/>
                  <a:gd name="connsiteY106" fmla="*/ 609621 h 1059043"/>
                  <a:gd name="connsiteX107" fmla="*/ 670835 w 3024845"/>
                  <a:gd name="connsiteY107" fmla="*/ 503694 h 1059043"/>
                  <a:gd name="connsiteX108" fmla="*/ 672355 w 3024845"/>
                  <a:gd name="connsiteY108" fmla="*/ 503694 h 1059043"/>
                  <a:gd name="connsiteX109" fmla="*/ 682995 w 3024845"/>
                  <a:gd name="connsiteY109" fmla="*/ 503694 h 1059043"/>
                  <a:gd name="connsiteX110" fmla="*/ 682995 w 3024845"/>
                  <a:gd name="connsiteY110" fmla="*/ 456135 h 1059043"/>
                  <a:gd name="connsiteX111" fmla="*/ 709342 w 3024845"/>
                  <a:gd name="connsiteY111" fmla="*/ 456135 h 1059043"/>
                  <a:gd name="connsiteX112" fmla="*/ 709342 w 3024845"/>
                  <a:gd name="connsiteY112" fmla="*/ 434517 h 1059043"/>
                  <a:gd name="connsiteX113" fmla="*/ 743796 w 3024845"/>
                  <a:gd name="connsiteY113" fmla="*/ 434517 h 1059043"/>
                  <a:gd name="connsiteX114" fmla="*/ 743796 w 3024845"/>
                  <a:gd name="connsiteY114" fmla="*/ 436949 h 1059043"/>
                  <a:gd name="connsiteX115" fmla="*/ 743796 w 3024845"/>
                  <a:gd name="connsiteY115" fmla="*/ 453973 h 1059043"/>
                  <a:gd name="connsiteX116" fmla="*/ 746076 w 3024845"/>
                  <a:gd name="connsiteY116" fmla="*/ 453973 h 1059043"/>
                  <a:gd name="connsiteX117" fmla="*/ 762036 w 3024845"/>
                  <a:gd name="connsiteY117" fmla="*/ 453973 h 1059043"/>
                  <a:gd name="connsiteX118" fmla="*/ 762036 w 3024845"/>
                  <a:gd name="connsiteY118" fmla="*/ 501532 h 1059043"/>
                  <a:gd name="connsiteX119" fmla="*/ 763049 w 3024845"/>
                  <a:gd name="connsiteY119" fmla="*/ 501532 h 1059043"/>
                  <a:gd name="connsiteX120" fmla="*/ 770143 w 3024845"/>
                  <a:gd name="connsiteY120" fmla="*/ 501532 h 1059043"/>
                  <a:gd name="connsiteX121" fmla="*/ 784330 w 3024845"/>
                  <a:gd name="connsiteY121" fmla="*/ 505856 h 1059043"/>
                  <a:gd name="connsiteX122" fmla="*/ 784330 w 3024845"/>
                  <a:gd name="connsiteY122" fmla="*/ 544768 h 1059043"/>
                  <a:gd name="connsiteX123" fmla="*/ 785343 w 3024845"/>
                  <a:gd name="connsiteY123" fmla="*/ 544768 h 1059043"/>
                  <a:gd name="connsiteX124" fmla="*/ 792436 w 3024845"/>
                  <a:gd name="connsiteY124" fmla="*/ 544768 h 1059043"/>
                  <a:gd name="connsiteX125" fmla="*/ 792436 w 3024845"/>
                  <a:gd name="connsiteY125" fmla="*/ 546389 h 1059043"/>
                  <a:gd name="connsiteX126" fmla="*/ 792436 w 3024845"/>
                  <a:gd name="connsiteY126" fmla="*/ 557738 h 1059043"/>
                  <a:gd name="connsiteX127" fmla="*/ 794463 w 3024845"/>
                  <a:gd name="connsiteY127" fmla="*/ 557738 h 1059043"/>
                  <a:gd name="connsiteX128" fmla="*/ 808650 w 3024845"/>
                  <a:gd name="connsiteY128" fmla="*/ 557738 h 1059043"/>
                  <a:gd name="connsiteX129" fmla="*/ 814730 w 3024845"/>
                  <a:gd name="connsiteY129" fmla="*/ 564224 h 1059043"/>
                  <a:gd name="connsiteX130" fmla="*/ 814730 w 3024845"/>
                  <a:gd name="connsiteY130" fmla="*/ 585842 h 1059043"/>
                  <a:gd name="connsiteX131" fmla="*/ 817010 w 3024845"/>
                  <a:gd name="connsiteY131" fmla="*/ 585842 h 1059043"/>
                  <a:gd name="connsiteX132" fmla="*/ 832970 w 3024845"/>
                  <a:gd name="connsiteY132" fmla="*/ 585842 h 1059043"/>
                  <a:gd name="connsiteX133" fmla="*/ 832970 w 3024845"/>
                  <a:gd name="connsiteY133" fmla="*/ 586922 h 1059043"/>
                  <a:gd name="connsiteX134" fmla="*/ 832970 w 3024845"/>
                  <a:gd name="connsiteY134" fmla="*/ 594489 h 1059043"/>
                  <a:gd name="connsiteX135" fmla="*/ 834237 w 3024845"/>
                  <a:gd name="connsiteY135" fmla="*/ 594489 h 1059043"/>
                  <a:gd name="connsiteX136" fmla="*/ 843104 w 3024845"/>
                  <a:gd name="connsiteY136" fmla="*/ 594489 h 1059043"/>
                  <a:gd name="connsiteX137" fmla="*/ 843104 w 3024845"/>
                  <a:gd name="connsiteY137" fmla="*/ 596650 h 1059043"/>
                  <a:gd name="connsiteX138" fmla="*/ 843104 w 3024845"/>
                  <a:gd name="connsiteY138" fmla="*/ 611783 h 1059043"/>
                  <a:gd name="connsiteX139" fmla="*/ 847157 w 3024845"/>
                  <a:gd name="connsiteY139" fmla="*/ 609891 h 1059043"/>
                  <a:gd name="connsiteX140" fmla="*/ 847157 w 3024845"/>
                  <a:gd name="connsiteY140" fmla="*/ 596650 h 1059043"/>
                  <a:gd name="connsiteX141" fmla="*/ 848170 w 3024845"/>
                  <a:gd name="connsiteY141" fmla="*/ 596650 h 1059043"/>
                  <a:gd name="connsiteX142" fmla="*/ 855264 w 3024845"/>
                  <a:gd name="connsiteY142" fmla="*/ 596650 h 1059043"/>
                  <a:gd name="connsiteX143" fmla="*/ 855264 w 3024845"/>
                  <a:gd name="connsiteY143" fmla="*/ 598272 h 1059043"/>
                  <a:gd name="connsiteX144" fmla="*/ 855264 w 3024845"/>
                  <a:gd name="connsiteY144" fmla="*/ 609621 h 1059043"/>
                  <a:gd name="connsiteX145" fmla="*/ 856024 w 3024845"/>
                  <a:gd name="connsiteY145" fmla="*/ 609621 h 1059043"/>
                  <a:gd name="connsiteX146" fmla="*/ 861344 w 3024845"/>
                  <a:gd name="connsiteY146" fmla="*/ 609621 h 1059043"/>
                  <a:gd name="connsiteX147" fmla="*/ 909984 w 3024845"/>
                  <a:gd name="connsiteY147" fmla="*/ 605298 h 1059043"/>
                  <a:gd name="connsiteX148" fmla="*/ 909984 w 3024845"/>
                  <a:gd name="connsiteY148" fmla="*/ 606649 h 1059043"/>
                  <a:gd name="connsiteX149" fmla="*/ 909984 w 3024845"/>
                  <a:gd name="connsiteY149" fmla="*/ 616106 h 1059043"/>
                  <a:gd name="connsiteX150" fmla="*/ 910744 w 3024845"/>
                  <a:gd name="connsiteY150" fmla="*/ 616106 h 1059043"/>
                  <a:gd name="connsiteX151" fmla="*/ 916065 w 3024845"/>
                  <a:gd name="connsiteY151" fmla="*/ 616106 h 1059043"/>
                  <a:gd name="connsiteX152" fmla="*/ 916065 w 3024845"/>
                  <a:gd name="connsiteY152" fmla="*/ 618268 h 1059043"/>
                  <a:gd name="connsiteX153" fmla="*/ 916065 w 3024845"/>
                  <a:gd name="connsiteY153" fmla="*/ 633401 h 1059043"/>
                  <a:gd name="connsiteX154" fmla="*/ 918091 w 3024845"/>
                  <a:gd name="connsiteY154" fmla="*/ 632050 h 1059043"/>
                  <a:gd name="connsiteX155" fmla="*/ 932278 w 3024845"/>
                  <a:gd name="connsiteY155" fmla="*/ 622592 h 1059043"/>
                  <a:gd name="connsiteX156" fmla="*/ 938358 w 3024845"/>
                  <a:gd name="connsiteY156" fmla="*/ 581518 h 1059043"/>
                  <a:gd name="connsiteX157" fmla="*/ 939118 w 3024845"/>
                  <a:gd name="connsiteY157" fmla="*/ 581248 h 1059043"/>
                  <a:gd name="connsiteX158" fmla="*/ 944438 w 3024845"/>
                  <a:gd name="connsiteY158" fmla="*/ 579356 h 1059043"/>
                  <a:gd name="connsiteX159" fmla="*/ 946465 w 3024845"/>
                  <a:gd name="connsiteY159" fmla="*/ 510179 h 1059043"/>
                  <a:gd name="connsiteX160" fmla="*/ 948492 w 3024845"/>
                  <a:gd name="connsiteY160" fmla="*/ 579356 h 1059043"/>
                  <a:gd name="connsiteX161" fmla="*/ 949252 w 3024845"/>
                  <a:gd name="connsiteY161" fmla="*/ 579626 h 1059043"/>
                  <a:gd name="connsiteX162" fmla="*/ 954572 w 3024845"/>
                  <a:gd name="connsiteY162" fmla="*/ 581518 h 1059043"/>
                  <a:gd name="connsiteX163" fmla="*/ 954572 w 3024845"/>
                  <a:gd name="connsiteY163" fmla="*/ 495047 h 1059043"/>
                  <a:gd name="connsiteX164" fmla="*/ 958625 w 3024845"/>
                  <a:gd name="connsiteY164" fmla="*/ 462620 h 1059043"/>
                  <a:gd name="connsiteX165" fmla="*/ 997132 w 3024845"/>
                  <a:gd name="connsiteY165" fmla="*/ 462620 h 1059043"/>
                  <a:gd name="connsiteX166" fmla="*/ 997132 w 3024845"/>
                  <a:gd name="connsiteY166" fmla="*/ 495047 h 1059043"/>
                  <a:gd name="connsiteX167" fmla="*/ 997892 w 3024845"/>
                  <a:gd name="connsiteY167" fmla="*/ 495047 h 1059043"/>
                  <a:gd name="connsiteX168" fmla="*/ 1003212 w 3024845"/>
                  <a:gd name="connsiteY168" fmla="*/ 495047 h 1059043"/>
                  <a:gd name="connsiteX169" fmla="*/ 1003212 w 3024845"/>
                  <a:gd name="connsiteY169" fmla="*/ 412899 h 1059043"/>
                  <a:gd name="connsiteX170" fmla="*/ 1004986 w 3024845"/>
                  <a:gd name="connsiteY170" fmla="*/ 412899 h 1059043"/>
                  <a:gd name="connsiteX171" fmla="*/ 1017399 w 3024845"/>
                  <a:gd name="connsiteY171" fmla="*/ 412899 h 1059043"/>
                  <a:gd name="connsiteX172" fmla="*/ 1017399 w 3024845"/>
                  <a:gd name="connsiteY172" fmla="*/ 411008 h 1059043"/>
                  <a:gd name="connsiteX173" fmla="*/ 1017399 w 3024845"/>
                  <a:gd name="connsiteY173" fmla="*/ 397767 h 1059043"/>
                  <a:gd name="connsiteX174" fmla="*/ 1039693 w 3024845"/>
                  <a:gd name="connsiteY174" fmla="*/ 397767 h 1059043"/>
                  <a:gd name="connsiteX175" fmla="*/ 1039693 w 3024845"/>
                  <a:gd name="connsiteY175" fmla="*/ 396686 h 1059043"/>
                  <a:gd name="connsiteX176" fmla="*/ 1039693 w 3024845"/>
                  <a:gd name="connsiteY176" fmla="*/ 389120 h 1059043"/>
                  <a:gd name="connsiteX177" fmla="*/ 1041466 w 3024845"/>
                  <a:gd name="connsiteY177" fmla="*/ 389120 h 1059043"/>
                  <a:gd name="connsiteX178" fmla="*/ 1053880 w 3024845"/>
                  <a:gd name="connsiteY178" fmla="*/ 389120 h 1059043"/>
                  <a:gd name="connsiteX179" fmla="*/ 1053880 w 3024845"/>
                  <a:gd name="connsiteY179" fmla="*/ 390201 h 1059043"/>
                  <a:gd name="connsiteX180" fmla="*/ 1053880 w 3024845"/>
                  <a:gd name="connsiteY180" fmla="*/ 397767 h 1059043"/>
                  <a:gd name="connsiteX181" fmla="*/ 1054640 w 3024845"/>
                  <a:gd name="connsiteY181" fmla="*/ 397767 h 1059043"/>
                  <a:gd name="connsiteX182" fmla="*/ 1059960 w 3024845"/>
                  <a:gd name="connsiteY182" fmla="*/ 397767 h 1059043"/>
                  <a:gd name="connsiteX183" fmla="*/ 1070093 w 3024845"/>
                  <a:gd name="connsiteY183" fmla="*/ 393443 h 1059043"/>
                  <a:gd name="connsiteX184" fmla="*/ 1074146 w 3024845"/>
                  <a:gd name="connsiteY184" fmla="*/ 396686 h 1059043"/>
                  <a:gd name="connsiteX185" fmla="*/ 1074146 w 3024845"/>
                  <a:gd name="connsiteY185" fmla="*/ 389120 h 1059043"/>
                  <a:gd name="connsiteX186" fmla="*/ 1076426 w 3024845"/>
                  <a:gd name="connsiteY186" fmla="*/ 389120 h 1059043"/>
                  <a:gd name="connsiteX187" fmla="*/ 1092387 w 3024845"/>
                  <a:gd name="connsiteY187" fmla="*/ 389120 h 1059043"/>
                  <a:gd name="connsiteX188" fmla="*/ 1092387 w 3024845"/>
                  <a:gd name="connsiteY188" fmla="*/ 390201 h 1059043"/>
                  <a:gd name="connsiteX189" fmla="*/ 1092387 w 3024845"/>
                  <a:gd name="connsiteY189" fmla="*/ 397767 h 1059043"/>
                  <a:gd name="connsiteX190" fmla="*/ 1122787 w 3024845"/>
                  <a:gd name="connsiteY190" fmla="*/ 397767 h 1059043"/>
                  <a:gd name="connsiteX191" fmla="*/ 1122787 w 3024845"/>
                  <a:gd name="connsiteY191" fmla="*/ 399388 h 1059043"/>
                  <a:gd name="connsiteX192" fmla="*/ 1122787 w 3024845"/>
                  <a:gd name="connsiteY192" fmla="*/ 410738 h 1059043"/>
                  <a:gd name="connsiteX193" fmla="*/ 1149134 w 3024845"/>
                  <a:gd name="connsiteY193" fmla="*/ 410738 h 1059043"/>
                  <a:gd name="connsiteX194" fmla="*/ 1149134 w 3024845"/>
                  <a:gd name="connsiteY194" fmla="*/ 441002 h 1059043"/>
                  <a:gd name="connsiteX195" fmla="*/ 1149894 w 3024845"/>
                  <a:gd name="connsiteY195" fmla="*/ 441002 h 1059043"/>
                  <a:gd name="connsiteX196" fmla="*/ 1155214 w 3024845"/>
                  <a:gd name="connsiteY196" fmla="*/ 441002 h 1059043"/>
                  <a:gd name="connsiteX197" fmla="*/ 1155214 w 3024845"/>
                  <a:gd name="connsiteY197" fmla="*/ 442083 h 1059043"/>
                  <a:gd name="connsiteX198" fmla="*/ 1155214 w 3024845"/>
                  <a:gd name="connsiteY198" fmla="*/ 449650 h 1059043"/>
                  <a:gd name="connsiteX199" fmla="*/ 1159268 w 3024845"/>
                  <a:gd name="connsiteY199" fmla="*/ 479914 h 1059043"/>
                  <a:gd name="connsiteX200" fmla="*/ 1160028 w 3024845"/>
                  <a:gd name="connsiteY200" fmla="*/ 479914 h 1059043"/>
                  <a:gd name="connsiteX201" fmla="*/ 1165348 w 3024845"/>
                  <a:gd name="connsiteY201" fmla="*/ 479914 h 1059043"/>
                  <a:gd name="connsiteX202" fmla="*/ 1165348 w 3024845"/>
                  <a:gd name="connsiteY202" fmla="*/ 480725 h 1059043"/>
                  <a:gd name="connsiteX203" fmla="*/ 1165348 w 3024845"/>
                  <a:gd name="connsiteY203" fmla="*/ 486400 h 1059043"/>
                  <a:gd name="connsiteX204" fmla="*/ 1166361 w 3024845"/>
                  <a:gd name="connsiteY204" fmla="*/ 486400 h 1059043"/>
                  <a:gd name="connsiteX205" fmla="*/ 1173454 w 3024845"/>
                  <a:gd name="connsiteY205" fmla="*/ 486400 h 1059043"/>
                  <a:gd name="connsiteX206" fmla="*/ 1173454 w 3024845"/>
                  <a:gd name="connsiteY206" fmla="*/ 516665 h 1059043"/>
                  <a:gd name="connsiteX207" fmla="*/ 1175481 w 3024845"/>
                  <a:gd name="connsiteY207" fmla="*/ 516665 h 1059043"/>
                  <a:gd name="connsiteX208" fmla="*/ 1189668 w 3024845"/>
                  <a:gd name="connsiteY208" fmla="*/ 516665 h 1059043"/>
                  <a:gd name="connsiteX209" fmla="*/ 1189668 w 3024845"/>
                  <a:gd name="connsiteY209" fmla="*/ 540444 h 1059043"/>
                  <a:gd name="connsiteX210" fmla="*/ 1191695 w 3024845"/>
                  <a:gd name="connsiteY210" fmla="*/ 542065 h 1059043"/>
                  <a:gd name="connsiteX211" fmla="*/ 1191695 w 3024845"/>
                  <a:gd name="connsiteY211" fmla="*/ 553415 h 1059043"/>
                  <a:gd name="connsiteX212" fmla="*/ 1192455 w 3024845"/>
                  <a:gd name="connsiteY212" fmla="*/ 553415 h 1059043"/>
                  <a:gd name="connsiteX213" fmla="*/ 1197775 w 3024845"/>
                  <a:gd name="connsiteY213" fmla="*/ 553415 h 1059043"/>
                  <a:gd name="connsiteX214" fmla="*/ 1197775 w 3024845"/>
                  <a:gd name="connsiteY214" fmla="*/ 577194 h 1059043"/>
                  <a:gd name="connsiteX215" fmla="*/ 1199041 w 3024845"/>
                  <a:gd name="connsiteY215" fmla="*/ 577194 h 1059043"/>
                  <a:gd name="connsiteX216" fmla="*/ 1207908 w 3024845"/>
                  <a:gd name="connsiteY216" fmla="*/ 577194 h 1059043"/>
                  <a:gd name="connsiteX217" fmla="*/ 1209935 w 3024845"/>
                  <a:gd name="connsiteY217" fmla="*/ 581248 h 1059043"/>
                  <a:gd name="connsiteX218" fmla="*/ 1209935 w 3024845"/>
                  <a:gd name="connsiteY218" fmla="*/ 594489 h 1059043"/>
                  <a:gd name="connsiteX219" fmla="*/ 1211455 w 3024845"/>
                  <a:gd name="connsiteY219" fmla="*/ 592597 h 1059043"/>
                  <a:gd name="connsiteX220" fmla="*/ 1222095 w 3024845"/>
                  <a:gd name="connsiteY220" fmla="*/ 579356 h 1059043"/>
                  <a:gd name="connsiteX221" fmla="*/ 1250469 w 3024845"/>
                  <a:gd name="connsiteY221" fmla="*/ 579356 h 1059043"/>
                  <a:gd name="connsiteX222" fmla="*/ 1250469 w 3024845"/>
                  <a:gd name="connsiteY222" fmla="*/ 665827 h 1059043"/>
                  <a:gd name="connsiteX223" fmla="*/ 1251229 w 3024845"/>
                  <a:gd name="connsiteY223" fmla="*/ 665827 h 1059043"/>
                  <a:gd name="connsiteX224" fmla="*/ 1256549 w 3024845"/>
                  <a:gd name="connsiteY224" fmla="*/ 665827 h 1059043"/>
                  <a:gd name="connsiteX225" fmla="*/ 1257309 w 3024845"/>
                  <a:gd name="connsiteY225" fmla="*/ 664476 h 1059043"/>
                  <a:gd name="connsiteX226" fmla="*/ 1262629 w 3024845"/>
                  <a:gd name="connsiteY226" fmla="*/ 655018 h 1059043"/>
                  <a:gd name="connsiteX227" fmla="*/ 1262629 w 3024845"/>
                  <a:gd name="connsiteY227" fmla="*/ 656910 h 1059043"/>
                  <a:gd name="connsiteX228" fmla="*/ 1262629 w 3024845"/>
                  <a:gd name="connsiteY228" fmla="*/ 670151 h 1059043"/>
                  <a:gd name="connsiteX229" fmla="*/ 1266682 w 3024845"/>
                  <a:gd name="connsiteY229" fmla="*/ 624754 h 1059043"/>
                  <a:gd name="connsiteX230" fmla="*/ 1267442 w 3024845"/>
                  <a:gd name="connsiteY230" fmla="*/ 624754 h 1059043"/>
                  <a:gd name="connsiteX231" fmla="*/ 1272762 w 3024845"/>
                  <a:gd name="connsiteY231" fmla="*/ 624754 h 1059043"/>
                  <a:gd name="connsiteX232" fmla="*/ 1272762 w 3024845"/>
                  <a:gd name="connsiteY232" fmla="*/ 559900 h 1059043"/>
                  <a:gd name="connsiteX233" fmla="*/ 1273776 w 3024845"/>
                  <a:gd name="connsiteY233" fmla="*/ 559900 h 1059043"/>
                  <a:gd name="connsiteX234" fmla="*/ 1280869 w 3024845"/>
                  <a:gd name="connsiteY234" fmla="*/ 559900 h 1059043"/>
                  <a:gd name="connsiteX235" fmla="*/ 1293029 w 3024845"/>
                  <a:gd name="connsiteY235" fmla="*/ 516665 h 1059043"/>
                  <a:gd name="connsiteX236" fmla="*/ 1294296 w 3024845"/>
                  <a:gd name="connsiteY236" fmla="*/ 516665 h 1059043"/>
                  <a:gd name="connsiteX237" fmla="*/ 1303163 w 3024845"/>
                  <a:gd name="connsiteY237" fmla="*/ 516665 h 1059043"/>
                  <a:gd name="connsiteX238" fmla="*/ 1313296 w 3024845"/>
                  <a:gd name="connsiteY238" fmla="*/ 559900 h 1059043"/>
                  <a:gd name="connsiteX239" fmla="*/ 1314309 w 3024845"/>
                  <a:gd name="connsiteY239" fmla="*/ 559900 h 1059043"/>
                  <a:gd name="connsiteX240" fmla="*/ 1321403 w 3024845"/>
                  <a:gd name="connsiteY240" fmla="*/ 559900 h 1059043"/>
                  <a:gd name="connsiteX241" fmla="*/ 1321403 w 3024845"/>
                  <a:gd name="connsiteY241" fmla="*/ 598812 h 1059043"/>
                  <a:gd name="connsiteX242" fmla="*/ 1323176 w 3024845"/>
                  <a:gd name="connsiteY242" fmla="*/ 598812 h 1059043"/>
                  <a:gd name="connsiteX243" fmla="*/ 1335590 w 3024845"/>
                  <a:gd name="connsiteY243" fmla="*/ 598812 h 1059043"/>
                  <a:gd name="connsiteX244" fmla="*/ 1335590 w 3024845"/>
                  <a:gd name="connsiteY244" fmla="*/ 600974 h 1059043"/>
                  <a:gd name="connsiteX245" fmla="*/ 1335590 w 3024845"/>
                  <a:gd name="connsiteY245" fmla="*/ 616106 h 1059043"/>
                  <a:gd name="connsiteX246" fmla="*/ 1339643 w 3024845"/>
                  <a:gd name="connsiteY246" fmla="*/ 613945 h 1059043"/>
                  <a:gd name="connsiteX247" fmla="*/ 1339643 w 3024845"/>
                  <a:gd name="connsiteY247" fmla="*/ 598812 h 1059043"/>
                  <a:gd name="connsiteX248" fmla="*/ 1341163 w 3024845"/>
                  <a:gd name="connsiteY248" fmla="*/ 598812 h 1059043"/>
                  <a:gd name="connsiteX249" fmla="*/ 1351803 w 3024845"/>
                  <a:gd name="connsiteY249" fmla="*/ 598812 h 1059043"/>
                  <a:gd name="connsiteX250" fmla="*/ 1351803 w 3024845"/>
                  <a:gd name="connsiteY250" fmla="*/ 600433 h 1059043"/>
                  <a:gd name="connsiteX251" fmla="*/ 1351803 w 3024845"/>
                  <a:gd name="connsiteY251" fmla="*/ 611783 h 1059043"/>
                  <a:gd name="connsiteX252" fmla="*/ 1382204 w 3024845"/>
                  <a:gd name="connsiteY252" fmla="*/ 611783 h 1059043"/>
                  <a:gd name="connsiteX253" fmla="*/ 1382204 w 3024845"/>
                  <a:gd name="connsiteY253" fmla="*/ 575033 h 1059043"/>
                  <a:gd name="connsiteX254" fmla="*/ 1383470 w 3024845"/>
                  <a:gd name="connsiteY254" fmla="*/ 575033 h 1059043"/>
                  <a:gd name="connsiteX255" fmla="*/ 1392337 w 3024845"/>
                  <a:gd name="connsiteY255" fmla="*/ 575033 h 1059043"/>
                  <a:gd name="connsiteX256" fmla="*/ 1392337 w 3024845"/>
                  <a:gd name="connsiteY256" fmla="*/ 596650 h 1059043"/>
                  <a:gd name="connsiteX257" fmla="*/ 1394364 w 3024845"/>
                  <a:gd name="connsiteY257" fmla="*/ 564224 h 1059043"/>
                  <a:gd name="connsiteX258" fmla="*/ 1416657 w 3024845"/>
                  <a:gd name="connsiteY258" fmla="*/ 564224 h 1059043"/>
                  <a:gd name="connsiteX259" fmla="*/ 1416657 w 3024845"/>
                  <a:gd name="connsiteY259" fmla="*/ 562602 h 1059043"/>
                  <a:gd name="connsiteX260" fmla="*/ 1416657 w 3024845"/>
                  <a:gd name="connsiteY260" fmla="*/ 551253 h 1059043"/>
                  <a:gd name="connsiteX261" fmla="*/ 1417417 w 3024845"/>
                  <a:gd name="connsiteY261" fmla="*/ 551253 h 1059043"/>
                  <a:gd name="connsiteX262" fmla="*/ 1422737 w 3024845"/>
                  <a:gd name="connsiteY262" fmla="*/ 551253 h 1059043"/>
                  <a:gd name="connsiteX263" fmla="*/ 1422737 w 3024845"/>
                  <a:gd name="connsiteY263" fmla="*/ 549362 h 1059043"/>
                  <a:gd name="connsiteX264" fmla="*/ 1422737 w 3024845"/>
                  <a:gd name="connsiteY264" fmla="*/ 536121 h 1059043"/>
                  <a:gd name="connsiteX265" fmla="*/ 1426791 w 3024845"/>
                  <a:gd name="connsiteY265" fmla="*/ 542606 h 1059043"/>
                  <a:gd name="connsiteX266" fmla="*/ 1429071 w 3024845"/>
                  <a:gd name="connsiteY266" fmla="*/ 542606 h 1059043"/>
                  <a:gd name="connsiteX267" fmla="*/ 1445031 w 3024845"/>
                  <a:gd name="connsiteY267" fmla="*/ 542606 h 1059043"/>
                  <a:gd name="connsiteX268" fmla="*/ 1445031 w 3024845"/>
                  <a:gd name="connsiteY268" fmla="*/ 541795 h 1059043"/>
                  <a:gd name="connsiteX269" fmla="*/ 1445031 w 3024845"/>
                  <a:gd name="connsiteY269" fmla="*/ 536121 h 1059043"/>
                  <a:gd name="connsiteX270" fmla="*/ 1445791 w 3024845"/>
                  <a:gd name="connsiteY270" fmla="*/ 536121 h 1059043"/>
                  <a:gd name="connsiteX271" fmla="*/ 1451111 w 3024845"/>
                  <a:gd name="connsiteY271" fmla="*/ 536121 h 1059043"/>
                  <a:gd name="connsiteX272" fmla="*/ 1451111 w 3024845"/>
                  <a:gd name="connsiteY272" fmla="*/ 537472 h 1059043"/>
                  <a:gd name="connsiteX273" fmla="*/ 1451111 w 3024845"/>
                  <a:gd name="connsiteY273" fmla="*/ 546930 h 1059043"/>
                  <a:gd name="connsiteX274" fmla="*/ 1489618 w 3024845"/>
                  <a:gd name="connsiteY274" fmla="*/ 546930 h 1059043"/>
                  <a:gd name="connsiteX275" fmla="*/ 1489618 w 3024845"/>
                  <a:gd name="connsiteY275" fmla="*/ 685283 h 1059043"/>
                  <a:gd name="connsiteX276" fmla="*/ 1491138 w 3024845"/>
                  <a:gd name="connsiteY276" fmla="*/ 685283 h 1059043"/>
                  <a:gd name="connsiteX277" fmla="*/ 1501778 w 3024845"/>
                  <a:gd name="connsiteY277" fmla="*/ 685283 h 1059043"/>
                  <a:gd name="connsiteX278" fmla="*/ 1501778 w 3024845"/>
                  <a:gd name="connsiteY278" fmla="*/ 672313 h 1059043"/>
                  <a:gd name="connsiteX279" fmla="*/ 1505832 w 3024845"/>
                  <a:gd name="connsiteY279" fmla="*/ 672313 h 1059043"/>
                  <a:gd name="connsiteX280" fmla="*/ 1505832 w 3024845"/>
                  <a:gd name="connsiteY280" fmla="*/ 685283 h 1059043"/>
                  <a:gd name="connsiteX281" fmla="*/ 1536232 w 3024845"/>
                  <a:gd name="connsiteY281" fmla="*/ 685283 h 1059043"/>
                  <a:gd name="connsiteX282" fmla="*/ 1536232 w 3024845"/>
                  <a:gd name="connsiteY282" fmla="*/ 655018 h 1059043"/>
                  <a:gd name="connsiteX283" fmla="*/ 1548392 w 3024845"/>
                  <a:gd name="connsiteY283" fmla="*/ 655018 h 1059043"/>
                  <a:gd name="connsiteX284" fmla="*/ 1560552 w 3024845"/>
                  <a:gd name="connsiteY284" fmla="*/ 652857 h 1059043"/>
                  <a:gd name="connsiteX285" fmla="*/ 1564606 w 3024845"/>
                  <a:gd name="connsiteY285" fmla="*/ 655018 h 1059043"/>
                  <a:gd name="connsiteX286" fmla="*/ 1574739 w 3024845"/>
                  <a:gd name="connsiteY286" fmla="*/ 655018 h 1059043"/>
                  <a:gd name="connsiteX287" fmla="*/ 1574739 w 3024845"/>
                  <a:gd name="connsiteY287" fmla="*/ 685283 h 1059043"/>
                  <a:gd name="connsiteX288" fmla="*/ 1582846 w 3024845"/>
                  <a:gd name="connsiteY288" fmla="*/ 685283 h 1059043"/>
                  <a:gd name="connsiteX289" fmla="*/ 1582846 w 3024845"/>
                  <a:gd name="connsiteY289" fmla="*/ 702578 h 1059043"/>
                  <a:gd name="connsiteX290" fmla="*/ 1592182 w 3024845"/>
                  <a:gd name="connsiteY290" fmla="*/ 703483 h 1059043"/>
                  <a:gd name="connsiteX291" fmla="*/ 1605140 w 3024845"/>
                  <a:gd name="connsiteY291" fmla="*/ 703483 h 1059043"/>
                  <a:gd name="connsiteX292" fmla="*/ 1605140 w 3024845"/>
                  <a:gd name="connsiteY292" fmla="*/ 687445 h 1059043"/>
                  <a:gd name="connsiteX293" fmla="*/ 1673096 w 3024845"/>
                  <a:gd name="connsiteY293" fmla="*/ 687445 h 1059043"/>
                  <a:gd name="connsiteX294" fmla="*/ 1673096 w 3024845"/>
                  <a:gd name="connsiteY294" fmla="*/ 602192 h 1059043"/>
                  <a:gd name="connsiteX295" fmla="*/ 1745104 w 3024845"/>
                  <a:gd name="connsiteY295" fmla="*/ 602192 h 1059043"/>
                  <a:gd name="connsiteX296" fmla="*/ 1745104 w 3024845"/>
                  <a:gd name="connsiteY296" fmla="*/ 680960 h 1059043"/>
                  <a:gd name="connsiteX297" fmla="*/ 1747008 w 3024845"/>
                  <a:gd name="connsiteY297" fmla="*/ 680960 h 1059043"/>
                  <a:gd name="connsiteX298" fmla="*/ 1748250 w 3024845"/>
                  <a:gd name="connsiteY298" fmla="*/ 703483 h 1059043"/>
                  <a:gd name="connsiteX299" fmla="*/ 1757926 w 3024845"/>
                  <a:gd name="connsiteY299" fmla="*/ 703483 h 1059043"/>
                  <a:gd name="connsiteX300" fmla="*/ 1759168 w 3024845"/>
                  <a:gd name="connsiteY300" fmla="*/ 680960 h 1059043"/>
                  <a:gd name="connsiteX301" fmla="*/ 1765248 w 3024845"/>
                  <a:gd name="connsiteY301" fmla="*/ 680960 h 1059043"/>
                  <a:gd name="connsiteX302" fmla="*/ 1766490 w 3024845"/>
                  <a:gd name="connsiteY302" fmla="*/ 703483 h 1059043"/>
                  <a:gd name="connsiteX303" fmla="*/ 1817112 w 3024845"/>
                  <a:gd name="connsiteY303" fmla="*/ 703483 h 1059043"/>
                  <a:gd name="connsiteX304" fmla="*/ 1817112 w 3024845"/>
                  <a:gd name="connsiteY304" fmla="*/ 540455 h 1059043"/>
                  <a:gd name="connsiteX305" fmla="*/ 2014439 w 3024845"/>
                  <a:gd name="connsiteY305" fmla="*/ 540455 h 1059043"/>
                  <a:gd name="connsiteX306" fmla="*/ 2014439 w 3024845"/>
                  <a:gd name="connsiteY306" fmla="*/ 703483 h 1059043"/>
                  <a:gd name="connsiteX307" fmla="*/ 2033136 w 3024845"/>
                  <a:gd name="connsiteY307" fmla="*/ 703483 h 1059043"/>
                  <a:gd name="connsiteX308" fmla="*/ 2033136 w 3024845"/>
                  <a:gd name="connsiteY308" fmla="*/ 620790 h 1059043"/>
                  <a:gd name="connsiteX309" fmla="*/ 2128256 w 3024845"/>
                  <a:gd name="connsiteY309" fmla="*/ 620790 h 1059043"/>
                  <a:gd name="connsiteX310" fmla="*/ 2128026 w 3024845"/>
                  <a:gd name="connsiteY310" fmla="*/ 281031 h 1059043"/>
                  <a:gd name="connsiteX311" fmla="*/ 2121946 w 3024845"/>
                  <a:gd name="connsiteY311" fmla="*/ 276707 h 1059043"/>
                  <a:gd name="connsiteX312" fmla="*/ 2130053 w 3024845"/>
                  <a:gd name="connsiteY312" fmla="*/ 252928 h 1059043"/>
                  <a:gd name="connsiteX313" fmla="*/ 2130053 w 3024845"/>
                  <a:gd name="connsiteY313" fmla="*/ 235634 h 1059043"/>
                  <a:gd name="connsiteX314" fmla="*/ 2144240 w 3024845"/>
                  <a:gd name="connsiteY314" fmla="*/ 235634 h 1059043"/>
                  <a:gd name="connsiteX315" fmla="*/ 2144240 w 3024845"/>
                  <a:gd name="connsiteY315" fmla="*/ 214016 h 1059043"/>
                  <a:gd name="connsiteX316" fmla="*/ 2146266 w 3024845"/>
                  <a:gd name="connsiteY316" fmla="*/ 131868 h 1059043"/>
                  <a:gd name="connsiteX317" fmla="*/ 2144240 w 3024845"/>
                  <a:gd name="connsiteY317" fmla="*/ 125383 h 1059043"/>
                  <a:gd name="connsiteX318" fmla="*/ 2150320 w 3024845"/>
                  <a:gd name="connsiteY318" fmla="*/ 118897 h 1059043"/>
                  <a:gd name="connsiteX319" fmla="*/ 2150320 w 3024845"/>
                  <a:gd name="connsiteY319" fmla="*/ 60529 h 1059043"/>
                  <a:gd name="connsiteX320" fmla="*/ 2152346 w 3024845"/>
                  <a:gd name="connsiteY320" fmla="*/ 56206 h 1059043"/>
                  <a:gd name="connsiteX321" fmla="*/ 2152346 w 3024845"/>
                  <a:gd name="connsiteY321" fmla="*/ 0 h 1059043"/>
                  <a:gd name="connsiteX322" fmla="*/ 2162480 w 3024845"/>
                  <a:gd name="connsiteY322" fmla="*/ 118897 h 1059043"/>
                  <a:gd name="connsiteX323" fmla="*/ 2168560 w 3024845"/>
                  <a:gd name="connsiteY323" fmla="*/ 125383 h 1059043"/>
                  <a:gd name="connsiteX324" fmla="*/ 2166533 w 3024845"/>
                  <a:gd name="connsiteY324" fmla="*/ 131868 h 1059043"/>
                  <a:gd name="connsiteX325" fmla="*/ 2180720 w 3024845"/>
                  <a:gd name="connsiteY325" fmla="*/ 555577 h 1059043"/>
                  <a:gd name="connsiteX326" fmla="*/ 2245574 w 3024845"/>
                  <a:gd name="connsiteY326" fmla="*/ 555577 h 1059043"/>
                  <a:gd name="connsiteX327" fmla="*/ 2245574 w 3024845"/>
                  <a:gd name="connsiteY327" fmla="*/ 631239 h 1059043"/>
                  <a:gd name="connsiteX328" fmla="*/ 2253681 w 3024845"/>
                  <a:gd name="connsiteY328" fmla="*/ 631239 h 1059043"/>
                  <a:gd name="connsiteX329" fmla="*/ 2255708 w 3024845"/>
                  <a:gd name="connsiteY329" fmla="*/ 624754 h 1059043"/>
                  <a:gd name="connsiteX330" fmla="*/ 2261788 w 3024845"/>
                  <a:gd name="connsiteY330" fmla="*/ 624754 h 1059043"/>
                  <a:gd name="connsiteX331" fmla="*/ 2263815 w 3024845"/>
                  <a:gd name="connsiteY331" fmla="*/ 633401 h 1059043"/>
                  <a:gd name="connsiteX332" fmla="*/ 2275975 w 3024845"/>
                  <a:gd name="connsiteY332" fmla="*/ 633401 h 1059043"/>
                  <a:gd name="connsiteX333" fmla="*/ 2275975 w 3024845"/>
                  <a:gd name="connsiteY333" fmla="*/ 626915 h 1059043"/>
                  <a:gd name="connsiteX334" fmla="*/ 2298268 w 3024845"/>
                  <a:gd name="connsiteY334" fmla="*/ 626915 h 1059043"/>
                  <a:gd name="connsiteX335" fmla="*/ 2298268 w 3024845"/>
                  <a:gd name="connsiteY335" fmla="*/ 633401 h 1059043"/>
                  <a:gd name="connsiteX336" fmla="*/ 2318535 w 3024845"/>
                  <a:gd name="connsiteY336" fmla="*/ 633401 h 1059043"/>
                  <a:gd name="connsiteX337" fmla="*/ 2318535 w 3024845"/>
                  <a:gd name="connsiteY337" fmla="*/ 678798 h 1059043"/>
                  <a:gd name="connsiteX338" fmla="*/ 2332722 w 3024845"/>
                  <a:gd name="connsiteY338" fmla="*/ 678798 h 1059043"/>
                  <a:gd name="connsiteX339" fmla="*/ 2332722 w 3024845"/>
                  <a:gd name="connsiteY339" fmla="*/ 665827 h 1059043"/>
                  <a:gd name="connsiteX340" fmla="*/ 2348936 w 3024845"/>
                  <a:gd name="connsiteY340" fmla="*/ 665827 h 1059043"/>
                  <a:gd name="connsiteX341" fmla="*/ 2348936 w 3024845"/>
                  <a:gd name="connsiteY341" fmla="*/ 486400 h 1059043"/>
                  <a:gd name="connsiteX342" fmla="*/ 2355016 w 3024845"/>
                  <a:gd name="connsiteY342" fmla="*/ 479914 h 1059043"/>
                  <a:gd name="connsiteX343" fmla="*/ 2427977 w 3024845"/>
                  <a:gd name="connsiteY343" fmla="*/ 479914 h 1059043"/>
                  <a:gd name="connsiteX344" fmla="*/ 2427977 w 3024845"/>
                  <a:gd name="connsiteY344" fmla="*/ 488562 h 1059043"/>
                  <a:gd name="connsiteX345" fmla="*/ 2438110 w 3024845"/>
                  <a:gd name="connsiteY345" fmla="*/ 488562 h 1059043"/>
                  <a:gd name="connsiteX346" fmla="*/ 2438110 w 3024845"/>
                  <a:gd name="connsiteY346" fmla="*/ 603136 h 1059043"/>
                  <a:gd name="connsiteX347" fmla="*/ 2460404 w 3024845"/>
                  <a:gd name="connsiteY347" fmla="*/ 603136 h 1059043"/>
                  <a:gd name="connsiteX348" fmla="*/ 2460404 w 3024845"/>
                  <a:gd name="connsiteY348" fmla="*/ 536121 h 1059043"/>
                  <a:gd name="connsiteX349" fmla="*/ 2486751 w 3024845"/>
                  <a:gd name="connsiteY349" fmla="*/ 536121 h 1059043"/>
                  <a:gd name="connsiteX350" fmla="*/ 2490804 w 3024845"/>
                  <a:gd name="connsiteY350" fmla="*/ 531797 h 1059043"/>
                  <a:gd name="connsiteX351" fmla="*/ 2498911 w 3024845"/>
                  <a:gd name="connsiteY351" fmla="*/ 531797 h 1059043"/>
                  <a:gd name="connsiteX352" fmla="*/ 2502964 w 3024845"/>
                  <a:gd name="connsiteY352" fmla="*/ 536121 h 1059043"/>
                  <a:gd name="connsiteX353" fmla="*/ 2525258 w 3024845"/>
                  <a:gd name="connsiteY353" fmla="*/ 536121 h 1059043"/>
                  <a:gd name="connsiteX354" fmla="*/ 2525258 w 3024845"/>
                  <a:gd name="connsiteY354" fmla="*/ 419385 h 1059043"/>
                  <a:gd name="connsiteX355" fmla="*/ 2582005 w 3024845"/>
                  <a:gd name="connsiteY355" fmla="*/ 408576 h 1059043"/>
                  <a:gd name="connsiteX356" fmla="*/ 2582005 w 3024845"/>
                  <a:gd name="connsiteY356" fmla="*/ 409657 h 1059043"/>
                  <a:gd name="connsiteX357" fmla="*/ 2582005 w 3024845"/>
                  <a:gd name="connsiteY357" fmla="*/ 417223 h 1059043"/>
                  <a:gd name="connsiteX358" fmla="*/ 2608352 w 3024845"/>
                  <a:gd name="connsiteY358" fmla="*/ 417223 h 1059043"/>
                  <a:gd name="connsiteX359" fmla="*/ 2608352 w 3024845"/>
                  <a:gd name="connsiteY359" fmla="*/ 672313 h 1059043"/>
                  <a:gd name="connsiteX360" fmla="*/ 2630646 w 3024845"/>
                  <a:gd name="connsiteY360" fmla="*/ 672313 h 1059043"/>
                  <a:gd name="connsiteX361" fmla="*/ 2630646 w 3024845"/>
                  <a:gd name="connsiteY361" fmla="*/ 667989 h 1059043"/>
                  <a:gd name="connsiteX362" fmla="*/ 2642806 w 3024845"/>
                  <a:gd name="connsiteY362" fmla="*/ 667989 h 1059043"/>
                  <a:gd name="connsiteX363" fmla="*/ 2642806 w 3024845"/>
                  <a:gd name="connsiteY363" fmla="*/ 672313 h 1059043"/>
                  <a:gd name="connsiteX364" fmla="*/ 2667126 w 3024845"/>
                  <a:gd name="connsiteY364" fmla="*/ 672313 h 1059043"/>
                  <a:gd name="connsiteX365" fmla="*/ 2667126 w 3024845"/>
                  <a:gd name="connsiteY365" fmla="*/ 659342 h 1059043"/>
                  <a:gd name="connsiteX366" fmla="*/ 2695500 w 3024845"/>
                  <a:gd name="connsiteY366" fmla="*/ 659342 h 1059043"/>
                  <a:gd name="connsiteX367" fmla="*/ 2707660 w 3024845"/>
                  <a:gd name="connsiteY367" fmla="*/ 655018 h 1059043"/>
                  <a:gd name="connsiteX368" fmla="*/ 2727927 w 3024845"/>
                  <a:gd name="connsiteY368" fmla="*/ 659342 h 1059043"/>
                  <a:gd name="connsiteX369" fmla="*/ 2727927 w 3024845"/>
                  <a:gd name="connsiteY369" fmla="*/ 642048 h 1059043"/>
                  <a:gd name="connsiteX370" fmla="*/ 2736034 w 3024845"/>
                  <a:gd name="connsiteY370" fmla="*/ 642048 h 1059043"/>
                  <a:gd name="connsiteX371" fmla="*/ 2736034 w 3024845"/>
                  <a:gd name="connsiteY371" fmla="*/ 629077 h 1059043"/>
                  <a:gd name="connsiteX372" fmla="*/ 2792781 w 3024845"/>
                  <a:gd name="connsiteY372" fmla="*/ 629077 h 1059043"/>
                  <a:gd name="connsiteX373" fmla="*/ 2792781 w 3024845"/>
                  <a:gd name="connsiteY373" fmla="*/ 598812 h 1059043"/>
                  <a:gd name="connsiteX374" fmla="*/ 2811021 w 3024845"/>
                  <a:gd name="connsiteY374" fmla="*/ 598812 h 1059043"/>
                  <a:gd name="connsiteX375" fmla="*/ 2811021 w 3024845"/>
                  <a:gd name="connsiteY375" fmla="*/ 592327 h 1059043"/>
                  <a:gd name="connsiteX376" fmla="*/ 2823181 w 3024845"/>
                  <a:gd name="connsiteY376" fmla="*/ 592327 h 1059043"/>
                  <a:gd name="connsiteX377" fmla="*/ 2823181 w 3024845"/>
                  <a:gd name="connsiteY377" fmla="*/ 598812 h 1059043"/>
                  <a:gd name="connsiteX378" fmla="*/ 2839395 w 3024845"/>
                  <a:gd name="connsiteY378" fmla="*/ 598812 h 1059043"/>
                  <a:gd name="connsiteX379" fmla="*/ 2839395 w 3024845"/>
                  <a:gd name="connsiteY379" fmla="*/ 648533 h 1059043"/>
                  <a:gd name="connsiteX380" fmla="*/ 2871822 w 3024845"/>
                  <a:gd name="connsiteY380" fmla="*/ 648533 h 1059043"/>
                  <a:gd name="connsiteX381" fmla="*/ 2871822 w 3024845"/>
                  <a:gd name="connsiteY381" fmla="*/ 622592 h 1059043"/>
                  <a:gd name="connsiteX382" fmla="*/ 2910329 w 3024845"/>
                  <a:gd name="connsiteY382" fmla="*/ 622592 h 1059043"/>
                  <a:gd name="connsiteX383" fmla="*/ 2910329 w 3024845"/>
                  <a:gd name="connsiteY383" fmla="*/ 592327 h 1059043"/>
                  <a:gd name="connsiteX384" fmla="*/ 2958970 w 3024845"/>
                  <a:gd name="connsiteY384" fmla="*/ 592327 h 1059043"/>
                  <a:gd name="connsiteX385" fmla="*/ 2958970 w 3024845"/>
                  <a:gd name="connsiteY385" fmla="*/ 703483 h 1059043"/>
                  <a:gd name="connsiteX386" fmla="*/ 2958970 w 3024845"/>
                  <a:gd name="connsiteY386" fmla="*/ 717262 h 1059043"/>
                  <a:gd name="connsiteX387" fmla="*/ 3024845 w 3024845"/>
                  <a:gd name="connsiteY387" fmla="*/ 717262 h 1059043"/>
                  <a:gd name="connsiteX388" fmla="*/ 3024845 w 3024845"/>
                  <a:gd name="connsiteY388" fmla="*/ 1059043 h 1059043"/>
                  <a:gd name="connsiteX389" fmla="*/ 2054 w 3024845"/>
                  <a:gd name="connsiteY389" fmla="*/ 1056710 h 1059043"/>
                  <a:gd name="connsiteX390" fmla="*/ 0 w 3024845"/>
                  <a:gd name="connsiteY390" fmla="*/ 622592 h 1059043"/>
                  <a:gd name="connsiteX391" fmla="*/ 20267 w 3024845"/>
                  <a:gd name="connsiteY391" fmla="*/ 622592 h 1059043"/>
                  <a:gd name="connsiteX392" fmla="*/ 20774 w 3024845"/>
                  <a:gd name="connsiteY392" fmla="*/ 621511 h 1059043"/>
                  <a:gd name="connsiteX393" fmla="*/ 24320 w 3024845"/>
                  <a:gd name="connsiteY393" fmla="*/ 613945 h 1059043"/>
                  <a:gd name="connsiteX394" fmla="*/ 26094 w 3024845"/>
                  <a:gd name="connsiteY394" fmla="*/ 614215 h 1059043"/>
                  <a:gd name="connsiteX395" fmla="*/ 38507 w 3024845"/>
                  <a:gd name="connsiteY395" fmla="*/ 616106 h 1059043"/>
                  <a:gd name="connsiteX396" fmla="*/ 39014 w 3024845"/>
                  <a:gd name="connsiteY396" fmla="*/ 617458 h 1059043"/>
                  <a:gd name="connsiteX397" fmla="*/ 42560 w 3024845"/>
                  <a:gd name="connsiteY397" fmla="*/ 626915 h 1059043"/>
                  <a:gd name="connsiteX398" fmla="*/ 68907 w 3024845"/>
                  <a:gd name="connsiteY398" fmla="*/ 629077 h 1059043"/>
                  <a:gd name="connsiteX399" fmla="*/ 68907 w 3024845"/>
                  <a:gd name="connsiteY399" fmla="*/ 505856 h 1059043"/>
                  <a:gd name="connsiteX400" fmla="*/ 70934 w 3024845"/>
                  <a:gd name="connsiteY400" fmla="*/ 505856 h 1059043"/>
                  <a:gd name="connsiteX401" fmla="*/ 85121 w 3024845"/>
                  <a:gd name="connsiteY401" fmla="*/ 505856 h 1059043"/>
                  <a:gd name="connsiteX402" fmla="*/ 85121 w 3024845"/>
                  <a:gd name="connsiteY402" fmla="*/ 369664 h 1059043"/>
                  <a:gd name="connsiteX403" fmla="*/ 86894 w 3024845"/>
                  <a:gd name="connsiteY403" fmla="*/ 369664 h 1059043"/>
                  <a:gd name="connsiteX404" fmla="*/ 99308 w 3024845"/>
                  <a:gd name="connsiteY404" fmla="*/ 369664 h 1059043"/>
                  <a:gd name="connsiteX405" fmla="*/ 99308 w 3024845"/>
                  <a:gd name="connsiteY405" fmla="*/ 255090 h 1059043"/>
                  <a:gd name="connsiteX406" fmla="*/ 103361 w 3024845"/>
                  <a:gd name="connsiteY406" fmla="*/ 226986 h 1059043"/>
                  <a:gd name="connsiteX407" fmla="*/ 105388 w 3024845"/>
                  <a:gd name="connsiteY407" fmla="*/ 226986 h 1059043"/>
                  <a:gd name="connsiteX408" fmla="*/ 119575 w 3024845"/>
                  <a:gd name="connsiteY408" fmla="*/ 226986 h 1059043"/>
                  <a:gd name="connsiteX0" fmla="*/ 119575 w 3024845"/>
                  <a:gd name="connsiteY0" fmla="*/ 226986 h 1059043"/>
                  <a:gd name="connsiteX1" fmla="*/ 200642 w 3024845"/>
                  <a:gd name="connsiteY1" fmla="*/ 224825 h 1059043"/>
                  <a:gd name="connsiteX2" fmla="*/ 202669 w 3024845"/>
                  <a:gd name="connsiteY2" fmla="*/ 224825 h 1059043"/>
                  <a:gd name="connsiteX3" fmla="*/ 216856 w 3024845"/>
                  <a:gd name="connsiteY3" fmla="*/ 224825 h 1059043"/>
                  <a:gd name="connsiteX4" fmla="*/ 216856 w 3024845"/>
                  <a:gd name="connsiteY4" fmla="*/ 248604 h 1059043"/>
                  <a:gd name="connsiteX5" fmla="*/ 217363 w 3024845"/>
                  <a:gd name="connsiteY5" fmla="*/ 249415 h 1059043"/>
                  <a:gd name="connsiteX6" fmla="*/ 220909 w 3024845"/>
                  <a:gd name="connsiteY6" fmla="*/ 255090 h 1059043"/>
                  <a:gd name="connsiteX7" fmla="*/ 220909 w 3024845"/>
                  <a:gd name="connsiteY7" fmla="*/ 369664 h 1059043"/>
                  <a:gd name="connsiteX8" fmla="*/ 223189 w 3024845"/>
                  <a:gd name="connsiteY8" fmla="*/ 369664 h 1059043"/>
                  <a:gd name="connsiteX9" fmla="*/ 239150 w 3024845"/>
                  <a:gd name="connsiteY9" fmla="*/ 369664 h 1059043"/>
                  <a:gd name="connsiteX10" fmla="*/ 239150 w 3024845"/>
                  <a:gd name="connsiteY10" fmla="*/ 510179 h 1059043"/>
                  <a:gd name="connsiteX11" fmla="*/ 240670 w 3024845"/>
                  <a:gd name="connsiteY11" fmla="*/ 509909 h 1059043"/>
                  <a:gd name="connsiteX12" fmla="*/ 251310 w 3024845"/>
                  <a:gd name="connsiteY12" fmla="*/ 508018 h 1059043"/>
                  <a:gd name="connsiteX13" fmla="*/ 249283 w 3024845"/>
                  <a:gd name="connsiteY13" fmla="*/ 596650 h 1059043"/>
                  <a:gd name="connsiteX14" fmla="*/ 250803 w 3024845"/>
                  <a:gd name="connsiteY14" fmla="*/ 596921 h 1059043"/>
                  <a:gd name="connsiteX15" fmla="*/ 261443 w 3024845"/>
                  <a:gd name="connsiteY15" fmla="*/ 598812 h 1059043"/>
                  <a:gd name="connsiteX16" fmla="*/ 261696 w 3024845"/>
                  <a:gd name="connsiteY16" fmla="*/ 599623 h 1059043"/>
                  <a:gd name="connsiteX17" fmla="*/ 263470 w 3024845"/>
                  <a:gd name="connsiteY17" fmla="*/ 605298 h 1059043"/>
                  <a:gd name="connsiteX18" fmla="*/ 264230 w 3024845"/>
                  <a:gd name="connsiteY18" fmla="*/ 602866 h 1059043"/>
                  <a:gd name="connsiteX19" fmla="*/ 269550 w 3024845"/>
                  <a:gd name="connsiteY19" fmla="*/ 585842 h 1059043"/>
                  <a:gd name="connsiteX20" fmla="*/ 271323 w 3024845"/>
                  <a:gd name="connsiteY20" fmla="*/ 585842 h 1059043"/>
                  <a:gd name="connsiteX21" fmla="*/ 283737 w 3024845"/>
                  <a:gd name="connsiteY21" fmla="*/ 585842 h 1059043"/>
                  <a:gd name="connsiteX22" fmla="*/ 283737 w 3024845"/>
                  <a:gd name="connsiteY22" fmla="*/ 618268 h 1059043"/>
                  <a:gd name="connsiteX23" fmla="*/ 284750 w 3024845"/>
                  <a:gd name="connsiteY23" fmla="*/ 618809 h 1059043"/>
                  <a:gd name="connsiteX24" fmla="*/ 291844 w 3024845"/>
                  <a:gd name="connsiteY24" fmla="*/ 622592 h 1059043"/>
                  <a:gd name="connsiteX25" fmla="*/ 291844 w 3024845"/>
                  <a:gd name="connsiteY25" fmla="*/ 623943 h 1059043"/>
                  <a:gd name="connsiteX26" fmla="*/ 291844 w 3024845"/>
                  <a:gd name="connsiteY26" fmla="*/ 633401 h 1059043"/>
                  <a:gd name="connsiteX27" fmla="*/ 336431 w 3024845"/>
                  <a:gd name="connsiteY27" fmla="*/ 633401 h 1059043"/>
                  <a:gd name="connsiteX28" fmla="*/ 336431 w 3024845"/>
                  <a:gd name="connsiteY28" fmla="*/ 634482 h 1059043"/>
                  <a:gd name="connsiteX29" fmla="*/ 336431 w 3024845"/>
                  <a:gd name="connsiteY29" fmla="*/ 642048 h 1059043"/>
                  <a:gd name="connsiteX30" fmla="*/ 338457 w 3024845"/>
                  <a:gd name="connsiteY30" fmla="*/ 642048 h 1059043"/>
                  <a:gd name="connsiteX31" fmla="*/ 352644 w 3024845"/>
                  <a:gd name="connsiteY31" fmla="*/ 642048 h 1059043"/>
                  <a:gd name="connsiteX32" fmla="*/ 352644 w 3024845"/>
                  <a:gd name="connsiteY32" fmla="*/ 611783 h 1059043"/>
                  <a:gd name="connsiteX33" fmla="*/ 397231 w 3024845"/>
                  <a:gd name="connsiteY33" fmla="*/ 611783 h 1059043"/>
                  <a:gd name="connsiteX34" fmla="*/ 397231 w 3024845"/>
                  <a:gd name="connsiteY34" fmla="*/ 610432 h 1059043"/>
                  <a:gd name="connsiteX35" fmla="*/ 397231 w 3024845"/>
                  <a:gd name="connsiteY35" fmla="*/ 600974 h 1059043"/>
                  <a:gd name="connsiteX36" fmla="*/ 398245 w 3024845"/>
                  <a:gd name="connsiteY36" fmla="*/ 600974 h 1059043"/>
                  <a:gd name="connsiteX37" fmla="*/ 405338 w 3024845"/>
                  <a:gd name="connsiteY37" fmla="*/ 600974 h 1059043"/>
                  <a:gd name="connsiteX38" fmla="*/ 405338 w 3024845"/>
                  <a:gd name="connsiteY38" fmla="*/ 599083 h 1059043"/>
                  <a:gd name="connsiteX39" fmla="*/ 405338 w 3024845"/>
                  <a:gd name="connsiteY39" fmla="*/ 585842 h 1059043"/>
                  <a:gd name="connsiteX40" fmla="*/ 406098 w 3024845"/>
                  <a:gd name="connsiteY40" fmla="*/ 585842 h 1059043"/>
                  <a:gd name="connsiteX41" fmla="*/ 411418 w 3024845"/>
                  <a:gd name="connsiteY41" fmla="*/ 585842 h 1059043"/>
                  <a:gd name="connsiteX42" fmla="*/ 411418 w 3024845"/>
                  <a:gd name="connsiteY42" fmla="*/ 584761 h 1059043"/>
                  <a:gd name="connsiteX43" fmla="*/ 411418 w 3024845"/>
                  <a:gd name="connsiteY43" fmla="*/ 577194 h 1059043"/>
                  <a:gd name="connsiteX44" fmla="*/ 413445 w 3024845"/>
                  <a:gd name="connsiteY44" fmla="*/ 577194 h 1059043"/>
                  <a:gd name="connsiteX45" fmla="*/ 427632 w 3024845"/>
                  <a:gd name="connsiteY45" fmla="*/ 577194 h 1059043"/>
                  <a:gd name="connsiteX46" fmla="*/ 427632 w 3024845"/>
                  <a:gd name="connsiteY46" fmla="*/ 578275 h 1059043"/>
                  <a:gd name="connsiteX47" fmla="*/ 427632 w 3024845"/>
                  <a:gd name="connsiteY47" fmla="*/ 585842 h 1059043"/>
                  <a:gd name="connsiteX48" fmla="*/ 449925 w 3024845"/>
                  <a:gd name="connsiteY48" fmla="*/ 585842 h 1059043"/>
                  <a:gd name="connsiteX49" fmla="*/ 449925 w 3024845"/>
                  <a:gd name="connsiteY49" fmla="*/ 583950 h 1059043"/>
                  <a:gd name="connsiteX50" fmla="*/ 449925 w 3024845"/>
                  <a:gd name="connsiteY50" fmla="*/ 570709 h 1059043"/>
                  <a:gd name="connsiteX51" fmla="*/ 451699 w 3024845"/>
                  <a:gd name="connsiteY51" fmla="*/ 570709 h 1059043"/>
                  <a:gd name="connsiteX52" fmla="*/ 464112 w 3024845"/>
                  <a:gd name="connsiteY52" fmla="*/ 570709 h 1059043"/>
                  <a:gd name="connsiteX53" fmla="*/ 464112 w 3024845"/>
                  <a:gd name="connsiteY53" fmla="*/ 594489 h 1059043"/>
                  <a:gd name="connsiteX54" fmla="*/ 465126 w 3024845"/>
                  <a:gd name="connsiteY54" fmla="*/ 594489 h 1059043"/>
                  <a:gd name="connsiteX55" fmla="*/ 472219 w 3024845"/>
                  <a:gd name="connsiteY55" fmla="*/ 594489 h 1059043"/>
                  <a:gd name="connsiteX56" fmla="*/ 472219 w 3024845"/>
                  <a:gd name="connsiteY56" fmla="*/ 593408 h 1059043"/>
                  <a:gd name="connsiteX57" fmla="*/ 472219 w 3024845"/>
                  <a:gd name="connsiteY57" fmla="*/ 585842 h 1059043"/>
                  <a:gd name="connsiteX58" fmla="*/ 473992 w 3024845"/>
                  <a:gd name="connsiteY58" fmla="*/ 585842 h 1059043"/>
                  <a:gd name="connsiteX59" fmla="*/ 486406 w 3024845"/>
                  <a:gd name="connsiteY59" fmla="*/ 585842 h 1059043"/>
                  <a:gd name="connsiteX60" fmla="*/ 486406 w 3024845"/>
                  <a:gd name="connsiteY60" fmla="*/ 611783 h 1059043"/>
                  <a:gd name="connsiteX61" fmla="*/ 488433 w 3024845"/>
                  <a:gd name="connsiteY61" fmla="*/ 611783 h 1059043"/>
                  <a:gd name="connsiteX62" fmla="*/ 502619 w 3024845"/>
                  <a:gd name="connsiteY62" fmla="*/ 611783 h 1059043"/>
                  <a:gd name="connsiteX63" fmla="*/ 502619 w 3024845"/>
                  <a:gd name="connsiteY63" fmla="*/ 613404 h 1059043"/>
                  <a:gd name="connsiteX64" fmla="*/ 502619 w 3024845"/>
                  <a:gd name="connsiteY64" fmla="*/ 624754 h 1059043"/>
                  <a:gd name="connsiteX65" fmla="*/ 503379 w 3024845"/>
                  <a:gd name="connsiteY65" fmla="*/ 624754 h 1059043"/>
                  <a:gd name="connsiteX66" fmla="*/ 508700 w 3024845"/>
                  <a:gd name="connsiteY66" fmla="*/ 624754 h 1059043"/>
                  <a:gd name="connsiteX67" fmla="*/ 508700 w 3024845"/>
                  <a:gd name="connsiteY67" fmla="*/ 623943 h 1059043"/>
                  <a:gd name="connsiteX68" fmla="*/ 508700 w 3024845"/>
                  <a:gd name="connsiteY68" fmla="*/ 618268 h 1059043"/>
                  <a:gd name="connsiteX69" fmla="*/ 539100 w 3024845"/>
                  <a:gd name="connsiteY69" fmla="*/ 618268 h 1059043"/>
                  <a:gd name="connsiteX70" fmla="*/ 539100 w 3024845"/>
                  <a:gd name="connsiteY70" fmla="*/ 642048 h 1059043"/>
                  <a:gd name="connsiteX71" fmla="*/ 540113 w 3024845"/>
                  <a:gd name="connsiteY71" fmla="*/ 642048 h 1059043"/>
                  <a:gd name="connsiteX72" fmla="*/ 547207 w 3024845"/>
                  <a:gd name="connsiteY72" fmla="*/ 642048 h 1059043"/>
                  <a:gd name="connsiteX73" fmla="*/ 547207 w 3024845"/>
                  <a:gd name="connsiteY73" fmla="*/ 643129 h 1059043"/>
                  <a:gd name="connsiteX74" fmla="*/ 547207 w 3024845"/>
                  <a:gd name="connsiteY74" fmla="*/ 650695 h 1059043"/>
                  <a:gd name="connsiteX75" fmla="*/ 547967 w 3024845"/>
                  <a:gd name="connsiteY75" fmla="*/ 650695 h 1059043"/>
                  <a:gd name="connsiteX76" fmla="*/ 553287 w 3024845"/>
                  <a:gd name="connsiteY76" fmla="*/ 650695 h 1059043"/>
                  <a:gd name="connsiteX77" fmla="*/ 553287 w 3024845"/>
                  <a:gd name="connsiteY77" fmla="*/ 648533 h 1059043"/>
                  <a:gd name="connsiteX78" fmla="*/ 553287 w 3024845"/>
                  <a:gd name="connsiteY78" fmla="*/ 633401 h 1059043"/>
                  <a:gd name="connsiteX79" fmla="*/ 554300 w 3024845"/>
                  <a:gd name="connsiteY79" fmla="*/ 633401 h 1059043"/>
                  <a:gd name="connsiteX80" fmla="*/ 561394 w 3024845"/>
                  <a:gd name="connsiteY80" fmla="*/ 633401 h 1059043"/>
                  <a:gd name="connsiteX81" fmla="*/ 561394 w 3024845"/>
                  <a:gd name="connsiteY81" fmla="*/ 634482 h 1059043"/>
                  <a:gd name="connsiteX82" fmla="*/ 561394 w 3024845"/>
                  <a:gd name="connsiteY82" fmla="*/ 642048 h 1059043"/>
                  <a:gd name="connsiteX83" fmla="*/ 566714 w 3024845"/>
                  <a:gd name="connsiteY83" fmla="*/ 640055 h 1059043"/>
                  <a:gd name="connsiteX84" fmla="*/ 567474 w 3024845"/>
                  <a:gd name="connsiteY84" fmla="*/ 639075 h 1059043"/>
                  <a:gd name="connsiteX85" fmla="*/ 567474 w 3024845"/>
                  <a:gd name="connsiteY85" fmla="*/ 633401 h 1059043"/>
                  <a:gd name="connsiteX86" fmla="*/ 605981 w 3024845"/>
                  <a:gd name="connsiteY86" fmla="*/ 633401 h 1059043"/>
                  <a:gd name="connsiteX87" fmla="*/ 605981 w 3024845"/>
                  <a:gd name="connsiteY87" fmla="*/ 657180 h 1059043"/>
                  <a:gd name="connsiteX88" fmla="*/ 608007 w 3024845"/>
                  <a:gd name="connsiteY88" fmla="*/ 657180 h 1059043"/>
                  <a:gd name="connsiteX89" fmla="*/ 622194 w 3024845"/>
                  <a:gd name="connsiteY89" fmla="*/ 657180 h 1059043"/>
                  <a:gd name="connsiteX90" fmla="*/ 622194 w 3024845"/>
                  <a:gd name="connsiteY90" fmla="*/ 658261 h 1059043"/>
                  <a:gd name="connsiteX91" fmla="*/ 622194 w 3024845"/>
                  <a:gd name="connsiteY91" fmla="*/ 665827 h 1059043"/>
                  <a:gd name="connsiteX92" fmla="*/ 623968 w 3024845"/>
                  <a:gd name="connsiteY92" fmla="*/ 665827 h 1059043"/>
                  <a:gd name="connsiteX93" fmla="*/ 636381 w 3024845"/>
                  <a:gd name="connsiteY93" fmla="*/ 665827 h 1059043"/>
                  <a:gd name="connsiteX94" fmla="*/ 636381 w 3024845"/>
                  <a:gd name="connsiteY94" fmla="*/ 642048 h 1059043"/>
                  <a:gd name="connsiteX95" fmla="*/ 637394 w 3024845"/>
                  <a:gd name="connsiteY95" fmla="*/ 642048 h 1059043"/>
                  <a:gd name="connsiteX96" fmla="*/ 644488 w 3024845"/>
                  <a:gd name="connsiteY96" fmla="*/ 642048 h 1059043"/>
                  <a:gd name="connsiteX97" fmla="*/ 644488 w 3024845"/>
                  <a:gd name="connsiteY97" fmla="*/ 609621 h 1059043"/>
                  <a:gd name="connsiteX98" fmla="*/ 645501 w 3024845"/>
                  <a:gd name="connsiteY98" fmla="*/ 609621 h 1059043"/>
                  <a:gd name="connsiteX99" fmla="*/ 652595 w 3024845"/>
                  <a:gd name="connsiteY99" fmla="*/ 609621 h 1059043"/>
                  <a:gd name="connsiteX100" fmla="*/ 652595 w 3024845"/>
                  <a:gd name="connsiteY100" fmla="*/ 607730 h 1059043"/>
                  <a:gd name="connsiteX101" fmla="*/ 652595 w 3024845"/>
                  <a:gd name="connsiteY101" fmla="*/ 594489 h 1059043"/>
                  <a:gd name="connsiteX102" fmla="*/ 651328 w 3024845"/>
                  <a:gd name="connsiteY102" fmla="*/ 592867 h 1059043"/>
                  <a:gd name="connsiteX103" fmla="*/ 656648 w 3024845"/>
                  <a:gd name="connsiteY103" fmla="*/ 581518 h 1059043"/>
                  <a:gd name="connsiteX104" fmla="*/ 664755 w 3024845"/>
                  <a:gd name="connsiteY104" fmla="*/ 609621 h 1059043"/>
                  <a:gd name="connsiteX105" fmla="*/ 665515 w 3024845"/>
                  <a:gd name="connsiteY105" fmla="*/ 609621 h 1059043"/>
                  <a:gd name="connsiteX106" fmla="*/ 670835 w 3024845"/>
                  <a:gd name="connsiteY106" fmla="*/ 609621 h 1059043"/>
                  <a:gd name="connsiteX107" fmla="*/ 670835 w 3024845"/>
                  <a:gd name="connsiteY107" fmla="*/ 503694 h 1059043"/>
                  <a:gd name="connsiteX108" fmla="*/ 672355 w 3024845"/>
                  <a:gd name="connsiteY108" fmla="*/ 503694 h 1059043"/>
                  <a:gd name="connsiteX109" fmla="*/ 682995 w 3024845"/>
                  <a:gd name="connsiteY109" fmla="*/ 503694 h 1059043"/>
                  <a:gd name="connsiteX110" fmla="*/ 682995 w 3024845"/>
                  <a:gd name="connsiteY110" fmla="*/ 456135 h 1059043"/>
                  <a:gd name="connsiteX111" fmla="*/ 709342 w 3024845"/>
                  <a:gd name="connsiteY111" fmla="*/ 456135 h 1059043"/>
                  <a:gd name="connsiteX112" fmla="*/ 709342 w 3024845"/>
                  <a:gd name="connsiteY112" fmla="*/ 434517 h 1059043"/>
                  <a:gd name="connsiteX113" fmla="*/ 743796 w 3024845"/>
                  <a:gd name="connsiteY113" fmla="*/ 434517 h 1059043"/>
                  <a:gd name="connsiteX114" fmla="*/ 743796 w 3024845"/>
                  <a:gd name="connsiteY114" fmla="*/ 436949 h 1059043"/>
                  <a:gd name="connsiteX115" fmla="*/ 743796 w 3024845"/>
                  <a:gd name="connsiteY115" fmla="*/ 453973 h 1059043"/>
                  <a:gd name="connsiteX116" fmla="*/ 746076 w 3024845"/>
                  <a:gd name="connsiteY116" fmla="*/ 453973 h 1059043"/>
                  <a:gd name="connsiteX117" fmla="*/ 762036 w 3024845"/>
                  <a:gd name="connsiteY117" fmla="*/ 453973 h 1059043"/>
                  <a:gd name="connsiteX118" fmla="*/ 762036 w 3024845"/>
                  <a:gd name="connsiteY118" fmla="*/ 501532 h 1059043"/>
                  <a:gd name="connsiteX119" fmla="*/ 763049 w 3024845"/>
                  <a:gd name="connsiteY119" fmla="*/ 501532 h 1059043"/>
                  <a:gd name="connsiteX120" fmla="*/ 770143 w 3024845"/>
                  <a:gd name="connsiteY120" fmla="*/ 501532 h 1059043"/>
                  <a:gd name="connsiteX121" fmla="*/ 784330 w 3024845"/>
                  <a:gd name="connsiteY121" fmla="*/ 505856 h 1059043"/>
                  <a:gd name="connsiteX122" fmla="*/ 784330 w 3024845"/>
                  <a:gd name="connsiteY122" fmla="*/ 544768 h 1059043"/>
                  <a:gd name="connsiteX123" fmla="*/ 785343 w 3024845"/>
                  <a:gd name="connsiteY123" fmla="*/ 544768 h 1059043"/>
                  <a:gd name="connsiteX124" fmla="*/ 792436 w 3024845"/>
                  <a:gd name="connsiteY124" fmla="*/ 544768 h 1059043"/>
                  <a:gd name="connsiteX125" fmla="*/ 792436 w 3024845"/>
                  <a:gd name="connsiteY125" fmla="*/ 546389 h 1059043"/>
                  <a:gd name="connsiteX126" fmla="*/ 792436 w 3024845"/>
                  <a:gd name="connsiteY126" fmla="*/ 557738 h 1059043"/>
                  <a:gd name="connsiteX127" fmla="*/ 794463 w 3024845"/>
                  <a:gd name="connsiteY127" fmla="*/ 557738 h 1059043"/>
                  <a:gd name="connsiteX128" fmla="*/ 808650 w 3024845"/>
                  <a:gd name="connsiteY128" fmla="*/ 557738 h 1059043"/>
                  <a:gd name="connsiteX129" fmla="*/ 814730 w 3024845"/>
                  <a:gd name="connsiteY129" fmla="*/ 564224 h 1059043"/>
                  <a:gd name="connsiteX130" fmla="*/ 814730 w 3024845"/>
                  <a:gd name="connsiteY130" fmla="*/ 585842 h 1059043"/>
                  <a:gd name="connsiteX131" fmla="*/ 817010 w 3024845"/>
                  <a:gd name="connsiteY131" fmla="*/ 585842 h 1059043"/>
                  <a:gd name="connsiteX132" fmla="*/ 832970 w 3024845"/>
                  <a:gd name="connsiteY132" fmla="*/ 585842 h 1059043"/>
                  <a:gd name="connsiteX133" fmla="*/ 832970 w 3024845"/>
                  <a:gd name="connsiteY133" fmla="*/ 586922 h 1059043"/>
                  <a:gd name="connsiteX134" fmla="*/ 832970 w 3024845"/>
                  <a:gd name="connsiteY134" fmla="*/ 594489 h 1059043"/>
                  <a:gd name="connsiteX135" fmla="*/ 834237 w 3024845"/>
                  <a:gd name="connsiteY135" fmla="*/ 594489 h 1059043"/>
                  <a:gd name="connsiteX136" fmla="*/ 843104 w 3024845"/>
                  <a:gd name="connsiteY136" fmla="*/ 594489 h 1059043"/>
                  <a:gd name="connsiteX137" fmla="*/ 843104 w 3024845"/>
                  <a:gd name="connsiteY137" fmla="*/ 596650 h 1059043"/>
                  <a:gd name="connsiteX138" fmla="*/ 843104 w 3024845"/>
                  <a:gd name="connsiteY138" fmla="*/ 611783 h 1059043"/>
                  <a:gd name="connsiteX139" fmla="*/ 847157 w 3024845"/>
                  <a:gd name="connsiteY139" fmla="*/ 609891 h 1059043"/>
                  <a:gd name="connsiteX140" fmla="*/ 847157 w 3024845"/>
                  <a:gd name="connsiteY140" fmla="*/ 596650 h 1059043"/>
                  <a:gd name="connsiteX141" fmla="*/ 848170 w 3024845"/>
                  <a:gd name="connsiteY141" fmla="*/ 596650 h 1059043"/>
                  <a:gd name="connsiteX142" fmla="*/ 855264 w 3024845"/>
                  <a:gd name="connsiteY142" fmla="*/ 596650 h 1059043"/>
                  <a:gd name="connsiteX143" fmla="*/ 855264 w 3024845"/>
                  <a:gd name="connsiteY143" fmla="*/ 598272 h 1059043"/>
                  <a:gd name="connsiteX144" fmla="*/ 855264 w 3024845"/>
                  <a:gd name="connsiteY144" fmla="*/ 609621 h 1059043"/>
                  <a:gd name="connsiteX145" fmla="*/ 856024 w 3024845"/>
                  <a:gd name="connsiteY145" fmla="*/ 609621 h 1059043"/>
                  <a:gd name="connsiteX146" fmla="*/ 861344 w 3024845"/>
                  <a:gd name="connsiteY146" fmla="*/ 609621 h 1059043"/>
                  <a:gd name="connsiteX147" fmla="*/ 909984 w 3024845"/>
                  <a:gd name="connsiteY147" fmla="*/ 605298 h 1059043"/>
                  <a:gd name="connsiteX148" fmla="*/ 909984 w 3024845"/>
                  <a:gd name="connsiteY148" fmla="*/ 606649 h 1059043"/>
                  <a:gd name="connsiteX149" fmla="*/ 909984 w 3024845"/>
                  <a:gd name="connsiteY149" fmla="*/ 616106 h 1059043"/>
                  <a:gd name="connsiteX150" fmla="*/ 910744 w 3024845"/>
                  <a:gd name="connsiteY150" fmla="*/ 616106 h 1059043"/>
                  <a:gd name="connsiteX151" fmla="*/ 916065 w 3024845"/>
                  <a:gd name="connsiteY151" fmla="*/ 616106 h 1059043"/>
                  <a:gd name="connsiteX152" fmla="*/ 916065 w 3024845"/>
                  <a:gd name="connsiteY152" fmla="*/ 618268 h 1059043"/>
                  <a:gd name="connsiteX153" fmla="*/ 916065 w 3024845"/>
                  <a:gd name="connsiteY153" fmla="*/ 633401 h 1059043"/>
                  <a:gd name="connsiteX154" fmla="*/ 918091 w 3024845"/>
                  <a:gd name="connsiteY154" fmla="*/ 632050 h 1059043"/>
                  <a:gd name="connsiteX155" fmla="*/ 932278 w 3024845"/>
                  <a:gd name="connsiteY155" fmla="*/ 622592 h 1059043"/>
                  <a:gd name="connsiteX156" fmla="*/ 938358 w 3024845"/>
                  <a:gd name="connsiteY156" fmla="*/ 581518 h 1059043"/>
                  <a:gd name="connsiteX157" fmla="*/ 939118 w 3024845"/>
                  <a:gd name="connsiteY157" fmla="*/ 581248 h 1059043"/>
                  <a:gd name="connsiteX158" fmla="*/ 944438 w 3024845"/>
                  <a:gd name="connsiteY158" fmla="*/ 579356 h 1059043"/>
                  <a:gd name="connsiteX159" fmla="*/ 946465 w 3024845"/>
                  <a:gd name="connsiteY159" fmla="*/ 510179 h 1059043"/>
                  <a:gd name="connsiteX160" fmla="*/ 948492 w 3024845"/>
                  <a:gd name="connsiteY160" fmla="*/ 579356 h 1059043"/>
                  <a:gd name="connsiteX161" fmla="*/ 949252 w 3024845"/>
                  <a:gd name="connsiteY161" fmla="*/ 579626 h 1059043"/>
                  <a:gd name="connsiteX162" fmla="*/ 954572 w 3024845"/>
                  <a:gd name="connsiteY162" fmla="*/ 581518 h 1059043"/>
                  <a:gd name="connsiteX163" fmla="*/ 954572 w 3024845"/>
                  <a:gd name="connsiteY163" fmla="*/ 495047 h 1059043"/>
                  <a:gd name="connsiteX164" fmla="*/ 958625 w 3024845"/>
                  <a:gd name="connsiteY164" fmla="*/ 462620 h 1059043"/>
                  <a:gd name="connsiteX165" fmla="*/ 997132 w 3024845"/>
                  <a:gd name="connsiteY165" fmla="*/ 462620 h 1059043"/>
                  <a:gd name="connsiteX166" fmla="*/ 997132 w 3024845"/>
                  <a:gd name="connsiteY166" fmla="*/ 495047 h 1059043"/>
                  <a:gd name="connsiteX167" fmla="*/ 997892 w 3024845"/>
                  <a:gd name="connsiteY167" fmla="*/ 495047 h 1059043"/>
                  <a:gd name="connsiteX168" fmla="*/ 1003212 w 3024845"/>
                  <a:gd name="connsiteY168" fmla="*/ 495047 h 1059043"/>
                  <a:gd name="connsiteX169" fmla="*/ 1003212 w 3024845"/>
                  <a:gd name="connsiteY169" fmla="*/ 412899 h 1059043"/>
                  <a:gd name="connsiteX170" fmla="*/ 1004986 w 3024845"/>
                  <a:gd name="connsiteY170" fmla="*/ 412899 h 1059043"/>
                  <a:gd name="connsiteX171" fmla="*/ 1017399 w 3024845"/>
                  <a:gd name="connsiteY171" fmla="*/ 412899 h 1059043"/>
                  <a:gd name="connsiteX172" fmla="*/ 1017399 w 3024845"/>
                  <a:gd name="connsiteY172" fmla="*/ 411008 h 1059043"/>
                  <a:gd name="connsiteX173" fmla="*/ 1017399 w 3024845"/>
                  <a:gd name="connsiteY173" fmla="*/ 397767 h 1059043"/>
                  <a:gd name="connsiteX174" fmla="*/ 1039693 w 3024845"/>
                  <a:gd name="connsiteY174" fmla="*/ 397767 h 1059043"/>
                  <a:gd name="connsiteX175" fmla="*/ 1039693 w 3024845"/>
                  <a:gd name="connsiteY175" fmla="*/ 396686 h 1059043"/>
                  <a:gd name="connsiteX176" fmla="*/ 1039693 w 3024845"/>
                  <a:gd name="connsiteY176" fmla="*/ 389120 h 1059043"/>
                  <a:gd name="connsiteX177" fmla="*/ 1041466 w 3024845"/>
                  <a:gd name="connsiteY177" fmla="*/ 389120 h 1059043"/>
                  <a:gd name="connsiteX178" fmla="*/ 1053880 w 3024845"/>
                  <a:gd name="connsiteY178" fmla="*/ 389120 h 1059043"/>
                  <a:gd name="connsiteX179" fmla="*/ 1053880 w 3024845"/>
                  <a:gd name="connsiteY179" fmla="*/ 390201 h 1059043"/>
                  <a:gd name="connsiteX180" fmla="*/ 1053880 w 3024845"/>
                  <a:gd name="connsiteY180" fmla="*/ 397767 h 1059043"/>
                  <a:gd name="connsiteX181" fmla="*/ 1054640 w 3024845"/>
                  <a:gd name="connsiteY181" fmla="*/ 397767 h 1059043"/>
                  <a:gd name="connsiteX182" fmla="*/ 1059960 w 3024845"/>
                  <a:gd name="connsiteY182" fmla="*/ 397767 h 1059043"/>
                  <a:gd name="connsiteX183" fmla="*/ 1070093 w 3024845"/>
                  <a:gd name="connsiteY183" fmla="*/ 393443 h 1059043"/>
                  <a:gd name="connsiteX184" fmla="*/ 1074146 w 3024845"/>
                  <a:gd name="connsiteY184" fmla="*/ 396686 h 1059043"/>
                  <a:gd name="connsiteX185" fmla="*/ 1074146 w 3024845"/>
                  <a:gd name="connsiteY185" fmla="*/ 389120 h 1059043"/>
                  <a:gd name="connsiteX186" fmla="*/ 1076426 w 3024845"/>
                  <a:gd name="connsiteY186" fmla="*/ 389120 h 1059043"/>
                  <a:gd name="connsiteX187" fmla="*/ 1092387 w 3024845"/>
                  <a:gd name="connsiteY187" fmla="*/ 389120 h 1059043"/>
                  <a:gd name="connsiteX188" fmla="*/ 1092387 w 3024845"/>
                  <a:gd name="connsiteY188" fmla="*/ 390201 h 1059043"/>
                  <a:gd name="connsiteX189" fmla="*/ 1092387 w 3024845"/>
                  <a:gd name="connsiteY189" fmla="*/ 397767 h 1059043"/>
                  <a:gd name="connsiteX190" fmla="*/ 1122787 w 3024845"/>
                  <a:gd name="connsiteY190" fmla="*/ 397767 h 1059043"/>
                  <a:gd name="connsiteX191" fmla="*/ 1122787 w 3024845"/>
                  <a:gd name="connsiteY191" fmla="*/ 399388 h 1059043"/>
                  <a:gd name="connsiteX192" fmla="*/ 1122787 w 3024845"/>
                  <a:gd name="connsiteY192" fmla="*/ 410738 h 1059043"/>
                  <a:gd name="connsiteX193" fmla="*/ 1149134 w 3024845"/>
                  <a:gd name="connsiteY193" fmla="*/ 410738 h 1059043"/>
                  <a:gd name="connsiteX194" fmla="*/ 1149134 w 3024845"/>
                  <a:gd name="connsiteY194" fmla="*/ 441002 h 1059043"/>
                  <a:gd name="connsiteX195" fmla="*/ 1149894 w 3024845"/>
                  <a:gd name="connsiteY195" fmla="*/ 441002 h 1059043"/>
                  <a:gd name="connsiteX196" fmla="*/ 1155214 w 3024845"/>
                  <a:gd name="connsiteY196" fmla="*/ 441002 h 1059043"/>
                  <a:gd name="connsiteX197" fmla="*/ 1155214 w 3024845"/>
                  <a:gd name="connsiteY197" fmla="*/ 442083 h 1059043"/>
                  <a:gd name="connsiteX198" fmla="*/ 1155214 w 3024845"/>
                  <a:gd name="connsiteY198" fmla="*/ 449650 h 1059043"/>
                  <a:gd name="connsiteX199" fmla="*/ 1159268 w 3024845"/>
                  <a:gd name="connsiteY199" fmla="*/ 479914 h 1059043"/>
                  <a:gd name="connsiteX200" fmla="*/ 1160028 w 3024845"/>
                  <a:gd name="connsiteY200" fmla="*/ 479914 h 1059043"/>
                  <a:gd name="connsiteX201" fmla="*/ 1165348 w 3024845"/>
                  <a:gd name="connsiteY201" fmla="*/ 479914 h 1059043"/>
                  <a:gd name="connsiteX202" fmla="*/ 1165348 w 3024845"/>
                  <a:gd name="connsiteY202" fmla="*/ 480725 h 1059043"/>
                  <a:gd name="connsiteX203" fmla="*/ 1165348 w 3024845"/>
                  <a:gd name="connsiteY203" fmla="*/ 486400 h 1059043"/>
                  <a:gd name="connsiteX204" fmla="*/ 1166361 w 3024845"/>
                  <a:gd name="connsiteY204" fmla="*/ 486400 h 1059043"/>
                  <a:gd name="connsiteX205" fmla="*/ 1173454 w 3024845"/>
                  <a:gd name="connsiteY205" fmla="*/ 486400 h 1059043"/>
                  <a:gd name="connsiteX206" fmla="*/ 1173454 w 3024845"/>
                  <a:gd name="connsiteY206" fmla="*/ 516665 h 1059043"/>
                  <a:gd name="connsiteX207" fmla="*/ 1175481 w 3024845"/>
                  <a:gd name="connsiteY207" fmla="*/ 516665 h 1059043"/>
                  <a:gd name="connsiteX208" fmla="*/ 1189668 w 3024845"/>
                  <a:gd name="connsiteY208" fmla="*/ 516665 h 1059043"/>
                  <a:gd name="connsiteX209" fmla="*/ 1189668 w 3024845"/>
                  <a:gd name="connsiteY209" fmla="*/ 540444 h 1059043"/>
                  <a:gd name="connsiteX210" fmla="*/ 1191695 w 3024845"/>
                  <a:gd name="connsiteY210" fmla="*/ 542065 h 1059043"/>
                  <a:gd name="connsiteX211" fmla="*/ 1191695 w 3024845"/>
                  <a:gd name="connsiteY211" fmla="*/ 553415 h 1059043"/>
                  <a:gd name="connsiteX212" fmla="*/ 1192455 w 3024845"/>
                  <a:gd name="connsiteY212" fmla="*/ 553415 h 1059043"/>
                  <a:gd name="connsiteX213" fmla="*/ 1197775 w 3024845"/>
                  <a:gd name="connsiteY213" fmla="*/ 553415 h 1059043"/>
                  <a:gd name="connsiteX214" fmla="*/ 1197775 w 3024845"/>
                  <a:gd name="connsiteY214" fmla="*/ 577194 h 1059043"/>
                  <a:gd name="connsiteX215" fmla="*/ 1199041 w 3024845"/>
                  <a:gd name="connsiteY215" fmla="*/ 577194 h 1059043"/>
                  <a:gd name="connsiteX216" fmla="*/ 1207908 w 3024845"/>
                  <a:gd name="connsiteY216" fmla="*/ 577194 h 1059043"/>
                  <a:gd name="connsiteX217" fmla="*/ 1209935 w 3024845"/>
                  <a:gd name="connsiteY217" fmla="*/ 581248 h 1059043"/>
                  <a:gd name="connsiteX218" fmla="*/ 1209935 w 3024845"/>
                  <a:gd name="connsiteY218" fmla="*/ 594489 h 1059043"/>
                  <a:gd name="connsiteX219" fmla="*/ 1211455 w 3024845"/>
                  <a:gd name="connsiteY219" fmla="*/ 592597 h 1059043"/>
                  <a:gd name="connsiteX220" fmla="*/ 1222095 w 3024845"/>
                  <a:gd name="connsiteY220" fmla="*/ 579356 h 1059043"/>
                  <a:gd name="connsiteX221" fmla="*/ 1250469 w 3024845"/>
                  <a:gd name="connsiteY221" fmla="*/ 579356 h 1059043"/>
                  <a:gd name="connsiteX222" fmla="*/ 1250469 w 3024845"/>
                  <a:gd name="connsiteY222" fmla="*/ 665827 h 1059043"/>
                  <a:gd name="connsiteX223" fmla="*/ 1251229 w 3024845"/>
                  <a:gd name="connsiteY223" fmla="*/ 665827 h 1059043"/>
                  <a:gd name="connsiteX224" fmla="*/ 1256549 w 3024845"/>
                  <a:gd name="connsiteY224" fmla="*/ 665827 h 1059043"/>
                  <a:gd name="connsiteX225" fmla="*/ 1257309 w 3024845"/>
                  <a:gd name="connsiteY225" fmla="*/ 664476 h 1059043"/>
                  <a:gd name="connsiteX226" fmla="*/ 1262629 w 3024845"/>
                  <a:gd name="connsiteY226" fmla="*/ 655018 h 1059043"/>
                  <a:gd name="connsiteX227" fmla="*/ 1262629 w 3024845"/>
                  <a:gd name="connsiteY227" fmla="*/ 656910 h 1059043"/>
                  <a:gd name="connsiteX228" fmla="*/ 1262629 w 3024845"/>
                  <a:gd name="connsiteY228" fmla="*/ 670151 h 1059043"/>
                  <a:gd name="connsiteX229" fmla="*/ 1266682 w 3024845"/>
                  <a:gd name="connsiteY229" fmla="*/ 624754 h 1059043"/>
                  <a:gd name="connsiteX230" fmla="*/ 1267442 w 3024845"/>
                  <a:gd name="connsiteY230" fmla="*/ 624754 h 1059043"/>
                  <a:gd name="connsiteX231" fmla="*/ 1272762 w 3024845"/>
                  <a:gd name="connsiteY231" fmla="*/ 624754 h 1059043"/>
                  <a:gd name="connsiteX232" fmla="*/ 1272762 w 3024845"/>
                  <a:gd name="connsiteY232" fmla="*/ 559900 h 1059043"/>
                  <a:gd name="connsiteX233" fmla="*/ 1273776 w 3024845"/>
                  <a:gd name="connsiteY233" fmla="*/ 559900 h 1059043"/>
                  <a:gd name="connsiteX234" fmla="*/ 1280869 w 3024845"/>
                  <a:gd name="connsiteY234" fmla="*/ 559900 h 1059043"/>
                  <a:gd name="connsiteX235" fmla="*/ 1293029 w 3024845"/>
                  <a:gd name="connsiteY235" fmla="*/ 516665 h 1059043"/>
                  <a:gd name="connsiteX236" fmla="*/ 1294296 w 3024845"/>
                  <a:gd name="connsiteY236" fmla="*/ 516665 h 1059043"/>
                  <a:gd name="connsiteX237" fmla="*/ 1303163 w 3024845"/>
                  <a:gd name="connsiteY237" fmla="*/ 516665 h 1059043"/>
                  <a:gd name="connsiteX238" fmla="*/ 1313296 w 3024845"/>
                  <a:gd name="connsiteY238" fmla="*/ 559900 h 1059043"/>
                  <a:gd name="connsiteX239" fmla="*/ 1314309 w 3024845"/>
                  <a:gd name="connsiteY239" fmla="*/ 559900 h 1059043"/>
                  <a:gd name="connsiteX240" fmla="*/ 1321403 w 3024845"/>
                  <a:gd name="connsiteY240" fmla="*/ 559900 h 1059043"/>
                  <a:gd name="connsiteX241" fmla="*/ 1321403 w 3024845"/>
                  <a:gd name="connsiteY241" fmla="*/ 598812 h 1059043"/>
                  <a:gd name="connsiteX242" fmla="*/ 1323176 w 3024845"/>
                  <a:gd name="connsiteY242" fmla="*/ 598812 h 1059043"/>
                  <a:gd name="connsiteX243" fmla="*/ 1335590 w 3024845"/>
                  <a:gd name="connsiteY243" fmla="*/ 598812 h 1059043"/>
                  <a:gd name="connsiteX244" fmla="*/ 1335590 w 3024845"/>
                  <a:gd name="connsiteY244" fmla="*/ 600974 h 1059043"/>
                  <a:gd name="connsiteX245" fmla="*/ 1335590 w 3024845"/>
                  <a:gd name="connsiteY245" fmla="*/ 616106 h 1059043"/>
                  <a:gd name="connsiteX246" fmla="*/ 1339643 w 3024845"/>
                  <a:gd name="connsiteY246" fmla="*/ 613945 h 1059043"/>
                  <a:gd name="connsiteX247" fmla="*/ 1339643 w 3024845"/>
                  <a:gd name="connsiteY247" fmla="*/ 598812 h 1059043"/>
                  <a:gd name="connsiteX248" fmla="*/ 1341163 w 3024845"/>
                  <a:gd name="connsiteY248" fmla="*/ 598812 h 1059043"/>
                  <a:gd name="connsiteX249" fmla="*/ 1351803 w 3024845"/>
                  <a:gd name="connsiteY249" fmla="*/ 598812 h 1059043"/>
                  <a:gd name="connsiteX250" fmla="*/ 1351803 w 3024845"/>
                  <a:gd name="connsiteY250" fmla="*/ 600433 h 1059043"/>
                  <a:gd name="connsiteX251" fmla="*/ 1351803 w 3024845"/>
                  <a:gd name="connsiteY251" fmla="*/ 611783 h 1059043"/>
                  <a:gd name="connsiteX252" fmla="*/ 1382204 w 3024845"/>
                  <a:gd name="connsiteY252" fmla="*/ 611783 h 1059043"/>
                  <a:gd name="connsiteX253" fmla="*/ 1382204 w 3024845"/>
                  <a:gd name="connsiteY253" fmla="*/ 575033 h 1059043"/>
                  <a:gd name="connsiteX254" fmla="*/ 1383470 w 3024845"/>
                  <a:gd name="connsiteY254" fmla="*/ 575033 h 1059043"/>
                  <a:gd name="connsiteX255" fmla="*/ 1392337 w 3024845"/>
                  <a:gd name="connsiteY255" fmla="*/ 575033 h 1059043"/>
                  <a:gd name="connsiteX256" fmla="*/ 1392337 w 3024845"/>
                  <a:gd name="connsiteY256" fmla="*/ 596650 h 1059043"/>
                  <a:gd name="connsiteX257" fmla="*/ 1394364 w 3024845"/>
                  <a:gd name="connsiteY257" fmla="*/ 564224 h 1059043"/>
                  <a:gd name="connsiteX258" fmla="*/ 1416657 w 3024845"/>
                  <a:gd name="connsiteY258" fmla="*/ 564224 h 1059043"/>
                  <a:gd name="connsiteX259" fmla="*/ 1416657 w 3024845"/>
                  <a:gd name="connsiteY259" fmla="*/ 562602 h 1059043"/>
                  <a:gd name="connsiteX260" fmla="*/ 1416657 w 3024845"/>
                  <a:gd name="connsiteY260" fmla="*/ 551253 h 1059043"/>
                  <a:gd name="connsiteX261" fmla="*/ 1417417 w 3024845"/>
                  <a:gd name="connsiteY261" fmla="*/ 551253 h 1059043"/>
                  <a:gd name="connsiteX262" fmla="*/ 1422737 w 3024845"/>
                  <a:gd name="connsiteY262" fmla="*/ 551253 h 1059043"/>
                  <a:gd name="connsiteX263" fmla="*/ 1422737 w 3024845"/>
                  <a:gd name="connsiteY263" fmla="*/ 549362 h 1059043"/>
                  <a:gd name="connsiteX264" fmla="*/ 1422737 w 3024845"/>
                  <a:gd name="connsiteY264" fmla="*/ 536121 h 1059043"/>
                  <a:gd name="connsiteX265" fmla="*/ 1426791 w 3024845"/>
                  <a:gd name="connsiteY265" fmla="*/ 542606 h 1059043"/>
                  <a:gd name="connsiteX266" fmla="*/ 1429071 w 3024845"/>
                  <a:gd name="connsiteY266" fmla="*/ 542606 h 1059043"/>
                  <a:gd name="connsiteX267" fmla="*/ 1445031 w 3024845"/>
                  <a:gd name="connsiteY267" fmla="*/ 542606 h 1059043"/>
                  <a:gd name="connsiteX268" fmla="*/ 1445031 w 3024845"/>
                  <a:gd name="connsiteY268" fmla="*/ 541795 h 1059043"/>
                  <a:gd name="connsiteX269" fmla="*/ 1445031 w 3024845"/>
                  <a:gd name="connsiteY269" fmla="*/ 536121 h 1059043"/>
                  <a:gd name="connsiteX270" fmla="*/ 1445791 w 3024845"/>
                  <a:gd name="connsiteY270" fmla="*/ 536121 h 1059043"/>
                  <a:gd name="connsiteX271" fmla="*/ 1451111 w 3024845"/>
                  <a:gd name="connsiteY271" fmla="*/ 536121 h 1059043"/>
                  <a:gd name="connsiteX272" fmla="*/ 1451111 w 3024845"/>
                  <a:gd name="connsiteY272" fmla="*/ 537472 h 1059043"/>
                  <a:gd name="connsiteX273" fmla="*/ 1451111 w 3024845"/>
                  <a:gd name="connsiteY273" fmla="*/ 546930 h 1059043"/>
                  <a:gd name="connsiteX274" fmla="*/ 1489618 w 3024845"/>
                  <a:gd name="connsiteY274" fmla="*/ 546930 h 1059043"/>
                  <a:gd name="connsiteX275" fmla="*/ 1489618 w 3024845"/>
                  <a:gd name="connsiteY275" fmla="*/ 685283 h 1059043"/>
                  <a:gd name="connsiteX276" fmla="*/ 1491138 w 3024845"/>
                  <a:gd name="connsiteY276" fmla="*/ 685283 h 1059043"/>
                  <a:gd name="connsiteX277" fmla="*/ 1501778 w 3024845"/>
                  <a:gd name="connsiteY277" fmla="*/ 685283 h 1059043"/>
                  <a:gd name="connsiteX278" fmla="*/ 1501778 w 3024845"/>
                  <a:gd name="connsiteY278" fmla="*/ 672313 h 1059043"/>
                  <a:gd name="connsiteX279" fmla="*/ 1505832 w 3024845"/>
                  <a:gd name="connsiteY279" fmla="*/ 672313 h 1059043"/>
                  <a:gd name="connsiteX280" fmla="*/ 1505832 w 3024845"/>
                  <a:gd name="connsiteY280" fmla="*/ 685283 h 1059043"/>
                  <a:gd name="connsiteX281" fmla="*/ 1536232 w 3024845"/>
                  <a:gd name="connsiteY281" fmla="*/ 685283 h 1059043"/>
                  <a:gd name="connsiteX282" fmla="*/ 1536232 w 3024845"/>
                  <a:gd name="connsiteY282" fmla="*/ 655018 h 1059043"/>
                  <a:gd name="connsiteX283" fmla="*/ 1548392 w 3024845"/>
                  <a:gd name="connsiteY283" fmla="*/ 655018 h 1059043"/>
                  <a:gd name="connsiteX284" fmla="*/ 1560552 w 3024845"/>
                  <a:gd name="connsiteY284" fmla="*/ 652857 h 1059043"/>
                  <a:gd name="connsiteX285" fmla="*/ 1564606 w 3024845"/>
                  <a:gd name="connsiteY285" fmla="*/ 655018 h 1059043"/>
                  <a:gd name="connsiteX286" fmla="*/ 1574739 w 3024845"/>
                  <a:gd name="connsiteY286" fmla="*/ 655018 h 1059043"/>
                  <a:gd name="connsiteX287" fmla="*/ 1574739 w 3024845"/>
                  <a:gd name="connsiteY287" fmla="*/ 685283 h 1059043"/>
                  <a:gd name="connsiteX288" fmla="*/ 1582846 w 3024845"/>
                  <a:gd name="connsiteY288" fmla="*/ 685283 h 1059043"/>
                  <a:gd name="connsiteX289" fmla="*/ 1582846 w 3024845"/>
                  <a:gd name="connsiteY289" fmla="*/ 702578 h 1059043"/>
                  <a:gd name="connsiteX290" fmla="*/ 1592182 w 3024845"/>
                  <a:gd name="connsiteY290" fmla="*/ 703483 h 1059043"/>
                  <a:gd name="connsiteX291" fmla="*/ 1605140 w 3024845"/>
                  <a:gd name="connsiteY291" fmla="*/ 703483 h 1059043"/>
                  <a:gd name="connsiteX292" fmla="*/ 1605140 w 3024845"/>
                  <a:gd name="connsiteY292" fmla="*/ 687445 h 1059043"/>
                  <a:gd name="connsiteX293" fmla="*/ 1673096 w 3024845"/>
                  <a:gd name="connsiteY293" fmla="*/ 687445 h 1059043"/>
                  <a:gd name="connsiteX294" fmla="*/ 1673096 w 3024845"/>
                  <a:gd name="connsiteY294" fmla="*/ 602192 h 1059043"/>
                  <a:gd name="connsiteX295" fmla="*/ 1745104 w 3024845"/>
                  <a:gd name="connsiteY295" fmla="*/ 602192 h 1059043"/>
                  <a:gd name="connsiteX296" fmla="*/ 1745104 w 3024845"/>
                  <a:gd name="connsiteY296" fmla="*/ 680960 h 1059043"/>
                  <a:gd name="connsiteX297" fmla="*/ 1747008 w 3024845"/>
                  <a:gd name="connsiteY297" fmla="*/ 680960 h 1059043"/>
                  <a:gd name="connsiteX298" fmla="*/ 1748250 w 3024845"/>
                  <a:gd name="connsiteY298" fmla="*/ 703483 h 1059043"/>
                  <a:gd name="connsiteX299" fmla="*/ 1757926 w 3024845"/>
                  <a:gd name="connsiteY299" fmla="*/ 703483 h 1059043"/>
                  <a:gd name="connsiteX300" fmla="*/ 1759168 w 3024845"/>
                  <a:gd name="connsiteY300" fmla="*/ 680960 h 1059043"/>
                  <a:gd name="connsiteX301" fmla="*/ 1765248 w 3024845"/>
                  <a:gd name="connsiteY301" fmla="*/ 680960 h 1059043"/>
                  <a:gd name="connsiteX302" fmla="*/ 1766490 w 3024845"/>
                  <a:gd name="connsiteY302" fmla="*/ 703483 h 1059043"/>
                  <a:gd name="connsiteX303" fmla="*/ 1817112 w 3024845"/>
                  <a:gd name="connsiteY303" fmla="*/ 703483 h 1059043"/>
                  <a:gd name="connsiteX304" fmla="*/ 1817112 w 3024845"/>
                  <a:gd name="connsiteY304" fmla="*/ 540455 h 1059043"/>
                  <a:gd name="connsiteX305" fmla="*/ 2014439 w 3024845"/>
                  <a:gd name="connsiteY305" fmla="*/ 540455 h 1059043"/>
                  <a:gd name="connsiteX306" fmla="*/ 2014439 w 3024845"/>
                  <a:gd name="connsiteY306" fmla="*/ 703483 h 1059043"/>
                  <a:gd name="connsiteX307" fmla="*/ 2033136 w 3024845"/>
                  <a:gd name="connsiteY307" fmla="*/ 703483 h 1059043"/>
                  <a:gd name="connsiteX308" fmla="*/ 2033136 w 3024845"/>
                  <a:gd name="connsiteY308" fmla="*/ 620790 h 1059043"/>
                  <a:gd name="connsiteX309" fmla="*/ 2128256 w 3024845"/>
                  <a:gd name="connsiteY309" fmla="*/ 620790 h 1059043"/>
                  <a:gd name="connsiteX310" fmla="*/ 2128026 w 3024845"/>
                  <a:gd name="connsiteY310" fmla="*/ 281031 h 1059043"/>
                  <a:gd name="connsiteX311" fmla="*/ 2121946 w 3024845"/>
                  <a:gd name="connsiteY311" fmla="*/ 276707 h 1059043"/>
                  <a:gd name="connsiteX312" fmla="*/ 2130053 w 3024845"/>
                  <a:gd name="connsiteY312" fmla="*/ 252928 h 1059043"/>
                  <a:gd name="connsiteX313" fmla="*/ 2130053 w 3024845"/>
                  <a:gd name="connsiteY313" fmla="*/ 235634 h 1059043"/>
                  <a:gd name="connsiteX314" fmla="*/ 2144240 w 3024845"/>
                  <a:gd name="connsiteY314" fmla="*/ 214016 h 1059043"/>
                  <a:gd name="connsiteX315" fmla="*/ 2146266 w 3024845"/>
                  <a:gd name="connsiteY315" fmla="*/ 131868 h 1059043"/>
                  <a:gd name="connsiteX316" fmla="*/ 2144240 w 3024845"/>
                  <a:gd name="connsiteY316" fmla="*/ 125383 h 1059043"/>
                  <a:gd name="connsiteX317" fmla="*/ 2150320 w 3024845"/>
                  <a:gd name="connsiteY317" fmla="*/ 118897 h 1059043"/>
                  <a:gd name="connsiteX318" fmla="*/ 2150320 w 3024845"/>
                  <a:gd name="connsiteY318" fmla="*/ 60529 h 1059043"/>
                  <a:gd name="connsiteX319" fmla="*/ 2152346 w 3024845"/>
                  <a:gd name="connsiteY319" fmla="*/ 56206 h 1059043"/>
                  <a:gd name="connsiteX320" fmla="*/ 2152346 w 3024845"/>
                  <a:gd name="connsiteY320" fmla="*/ 0 h 1059043"/>
                  <a:gd name="connsiteX321" fmla="*/ 2162480 w 3024845"/>
                  <a:gd name="connsiteY321" fmla="*/ 118897 h 1059043"/>
                  <a:gd name="connsiteX322" fmla="*/ 2168560 w 3024845"/>
                  <a:gd name="connsiteY322" fmla="*/ 125383 h 1059043"/>
                  <a:gd name="connsiteX323" fmla="*/ 2166533 w 3024845"/>
                  <a:gd name="connsiteY323" fmla="*/ 131868 h 1059043"/>
                  <a:gd name="connsiteX324" fmla="*/ 2180720 w 3024845"/>
                  <a:gd name="connsiteY324" fmla="*/ 555577 h 1059043"/>
                  <a:gd name="connsiteX325" fmla="*/ 2245574 w 3024845"/>
                  <a:gd name="connsiteY325" fmla="*/ 555577 h 1059043"/>
                  <a:gd name="connsiteX326" fmla="*/ 2245574 w 3024845"/>
                  <a:gd name="connsiteY326" fmla="*/ 631239 h 1059043"/>
                  <a:gd name="connsiteX327" fmla="*/ 2253681 w 3024845"/>
                  <a:gd name="connsiteY327" fmla="*/ 631239 h 1059043"/>
                  <a:gd name="connsiteX328" fmla="*/ 2255708 w 3024845"/>
                  <a:gd name="connsiteY328" fmla="*/ 624754 h 1059043"/>
                  <a:gd name="connsiteX329" fmla="*/ 2261788 w 3024845"/>
                  <a:gd name="connsiteY329" fmla="*/ 624754 h 1059043"/>
                  <a:gd name="connsiteX330" fmla="*/ 2263815 w 3024845"/>
                  <a:gd name="connsiteY330" fmla="*/ 633401 h 1059043"/>
                  <a:gd name="connsiteX331" fmla="*/ 2275975 w 3024845"/>
                  <a:gd name="connsiteY331" fmla="*/ 633401 h 1059043"/>
                  <a:gd name="connsiteX332" fmla="*/ 2275975 w 3024845"/>
                  <a:gd name="connsiteY332" fmla="*/ 626915 h 1059043"/>
                  <a:gd name="connsiteX333" fmla="*/ 2298268 w 3024845"/>
                  <a:gd name="connsiteY333" fmla="*/ 626915 h 1059043"/>
                  <a:gd name="connsiteX334" fmla="*/ 2298268 w 3024845"/>
                  <a:gd name="connsiteY334" fmla="*/ 633401 h 1059043"/>
                  <a:gd name="connsiteX335" fmla="*/ 2318535 w 3024845"/>
                  <a:gd name="connsiteY335" fmla="*/ 633401 h 1059043"/>
                  <a:gd name="connsiteX336" fmla="*/ 2318535 w 3024845"/>
                  <a:gd name="connsiteY336" fmla="*/ 678798 h 1059043"/>
                  <a:gd name="connsiteX337" fmla="*/ 2332722 w 3024845"/>
                  <a:gd name="connsiteY337" fmla="*/ 678798 h 1059043"/>
                  <a:gd name="connsiteX338" fmla="*/ 2332722 w 3024845"/>
                  <a:gd name="connsiteY338" fmla="*/ 665827 h 1059043"/>
                  <a:gd name="connsiteX339" fmla="*/ 2348936 w 3024845"/>
                  <a:gd name="connsiteY339" fmla="*/ 665827 h 1059043"/>
                  <a:gd name="connsiteX340" fmla="*/ 2348936 w 3024845"/>
                  <a:gd name="connsiteY340" fmla="*/ 486400 h 1059043"/>
                  <a:gd name="connsiteX341" fmla="*/ 2355016 w 3024845"/>
                  <a:gd name="connsiteY341" fmla="*/ 479914 h 1059043"/>
                  <a:gd name="connsiteX342" fmla="*/ 2427977 w 3024845"/>
                  <a:gd name="connsiteY342" fmla="*/ 479914 h 1059043"/>
                  <a:gd name="connsiteX343" fmla="*/ 2427977 w 3024845"/>
                  <a:gd name="connsiteY343" fmla="*/ 488562 h 1059043"/>
                  <a:gd name="connsiteX344" fmla="*/ 2438110 w 3024845"/>
                  <a:gd name="connsiteY344" fmla="*/ 488562 h 1059043"/>
                  <a:gd name="connsiteX345" fmla="*/ 2438110 w 3024845"/>
                  <a:gd name="connsiteY345" fmla="*/ 603136 h 1059043"/>
                  <a:gd name="connsiteX346" fmla="*/ 2460404 w 3024845"/>
                  <a:gd name="connsiteY346" fmla="*/ 603136 h 1059043"/>
                  <a:gd name="connsiteX347" fmla="*/ 2460404 w 3024845"/>
                  <a:gd name="connsiteY347" fmla="*/ 536121 h 1059043"/>
                  <a:gd name="connsiteX348" fmla="*/ 2486751 w 3024845"/>
                  <a:gd name="connsiteY348" fmla="*/ 536121 h 1059043"/>
                  <a:gd name="connsiteX349" fmla="*/ 2490804 w 3024845"/>
                  <a:gd name="connsiteY349" fmla="*/ 531797 h 1059043"/>
                  <a:gd name="connsiteX350" fmla="*/ 2498911 w 3024845"/>
                  <a:gd name="connsiteY350" fmla="*/ 531797 h 1059043"/>
                  <a:gd name="connsiteX351" fmla="*/ 2502964 w 3024845"/>
                  <a:gd name="connsiteY351" fmla="*/ 536121 h 1059043"/>
                  <a:gd name="connsiteX352" fmla="*/ 2525258 w 3024845"/>
                  <a:gd name="connsiteY352" fmla="*/ 536121 h 1059043"/>
                  <a:gd name="connsiteX353" fmla="*/ 2525258 w 3024845"/>
                  <a:gd name="connsiteY353" fmla="*/ 419385 h 1059043"/>
                  <a:gd name="connsiteX354" fmla="*/ 2582005 w 3024845"/>
                  <a:gd name="connsiteY354" fmla="*/ 408576 h 1059043"/>
                  <a:gd name="connsiteX355" fmla="*/ 2582005 w 3024845"/>
                  <a:gd name="connsiteY355" fmla="*/ 409657 h 1059043"/>
                  <a:gd name="connsiteX356" fmla="*/ 2582005 w 3024845"/>
                  <a:gd name="connsiteY356" fmla="*/ 417223 h 1059043"/>
                  <a:gd name="connsiteX357" fmla="*/ 2608352 w 3024845"/>
                  <a:gd name="connsiteY357" fmla="*/ 417223 h 1059043"/>
                  <a:gd name="connsiteX358" fmla="*/ 2608352 w 3024845"/>
                  <a:gd name="connsiteY358" fmla="*/ 672313 h 1059043"/>
                  <a:gd name="connsiteX359" fmla="*/ 2630646 w 3024845"/>
                  <a:gd name="connsiteY359" fmla="*/ 672313 h 1059043"/>
                  <a:gd name="connsiteX360" fmla="*/ 2630646 w 3024845"/>
                  <a:gd name="connsiteY360" fmla="*/ 667989 h 1059043"/>
                  <a:gd name="connsiteX361" fmla="*/ 2642806 w 3024845"/>
                  <a:gd name="connsiteY361" fmla="*/ 667989 h 1059043"/>
                  <a:gd name="connsiteX362" fmla="*/ 2642806 w 3024845"/>
                  <a:gd name="connsiteY362" fmla="*/ 672313 h 1059043"/>
                  <a:gd name="connsiteX363" fmla="*/ 2667126 w 3024845"/>
                  <a:gd name="connsiteY363" fmla="*/ 672313 h 1059043"/>
                  <a:gd name="connsiteX364" fmla="*/ 2667126 w 3024845"/>
                  <a:gd name="connsiteY364" fmla="*/ 659342 h 1059043"/>
                  <a:gd name="connsiteX365" fmla="*/ 2695500 w 3024845"/>
                  <a:gd name="connsiteY365" fmla="*/ 659342 h 1059043"/>
                  <a:gd name="connsiteX366" fmla="*/ 2707660 w 3024845"/>
                  <a:gd name="connsiteY366" fmla="*/ 655018 h 1059043"/>
                  <a:gd name="connsiteX367" fmla="*/ 2727927 w 3024845"/>
                  <a:gd name="connsiteY367" fmla="*/ 659342 h 1059043"/>
                  <a:gd name="connsiteX368" fmla="*/ 2727927 w 3024845"/>
                  <a:gd name="connsiteY368" fmla="*/ 642048 h 1059043"/>
                  <a:gd name="connsiteX369" fmla="*/ 2736034 w 3024845"/>
                  <a:gd name="connsiteY369" fmla="*/ 642048 h 1059043"/>
                  <a:gd name="connsiteX370" fmla="*/ 2736034 w 3024845"/>
                  <a:gd name="connsiteY370" fmla="*/ 629077 h 1059043"/>
                  <a:gd name="connsiteX371" fmla="*/ 2792781 w 3024845"/>
                  <a:gd name="connsiteY371" fmla="*/ 629077 h 1059043"/>
                  <a:gd name="connsiteX372" fmla="*/ 2792781 w 3024845"/>
                  <a:gd name="connsiteY372" fmla="*/ 598812 h 1059043"/>
                  <a:gd name="connsiteX373" fmla="*/ 2811021 w 3024845"/>
                  <a:gd name="connsiteY373" fmla="*/ 598812 h 1059043"/>
                  <a:gd name="connsiteX374" fmla="*/ 2811021 w 3024845"/>
                  <a:gd name="connsiteY374" fmla="*/ 592327 h 1059043"/>
                  <a:gd name="connsiteX375" fmla="*/ 2823181 w 3024845"/>
                  <a:gd name="connsiteY375" fmla="*/ 592327 h 1059043"/>
                  <a:gd name="connsiteX376" fmla="*/ 2823181 w 3024845"/>
                  <a:gd name="connsiteY376" fmla="*/ 598812 h 1059043"/>
                  <a:gd name="connsiteX377" fmla="*/ 2839395 w 3024845"/>
                  <a:gd name="connsiteY377" fmla="*/ 598812 h 1059043"/>
                  <a:gd name="connsiteX378" fmla="*/ 2839395 w 3024845"/>
                  <a:gd name="connsiteY378" fmla="*/ 648533 h 1059043"/>
                  <a:gd name="connsiteX379" fmla="*/ 2871822 w 3024845"/>
                  <a:gd name="connsiteY379" fmla="*/ 648533 h 1059043"/>
                  <a:gd name="connsiteX380" fmla="*/ 2871822 w 3024845"/>
                  <a:gd name="connsiteY380" fmla="*/ 622592 h 1059043"/>
                  <a:gd name="connsiteX381" fmla="*/ 2910329 w 3024845"/>
                  <a:gd name="connsiteY381" fmla="*/ 622592 h 1059043"/>
                  <a:gd name="connsiteX382" fmla="*/ 2910329 w 3024845"/>
                  <a:gd name="connsiteY382" fmla="*/ 592327 h 1059043"/>
                  <a:gd name="connsiteX383" fmla="*/ 2958970 w 3024845"/>
                  <a:gd name="connsiteY383" fmla="*/ 592327 h 1059043"/>
                  <a:gd name="connsiteX384" fmla="*/ 2958970 w 3024845"/>
                  <a:gd name="connsiteY384" fmla="*/ 703483 h 1059043"/>
                  <a:gd name="connsiteX385" fmla="*/ 2958970 w 3024845"/>
                  <a:gd name="connsiteY385" fmla="*/ 717262 h 1059043"/>
                  <a:gd name="connsiteX386" fmla="*/ 3024845 w 3024845"/>
                  <a:gd name="connsiteY386" fmla="*/ 717262 h 1059043"/>
                  <a:gd name="connsiteX387" fmla="*/ 3024845 w 3024845"/>
                  <a:gd name="connsiteY387" fmla="*/ 1059043 h 1059043"/>
                  <a:gd name="connsiteX388" fmla="*/ 2054 w 3024845"/>
                  <a:gd name="connsiteY388" fmla="*/ 1056710 h 1059043"/>
                  <a:gd name="connsiteX389" fmla="*/ 0 w 3024845"/>
                  <a:gd name="connsiteY389" fmla="*/ 622592 h 1059043"/>
                  <a:gd name="connsiteX390" fmla="*/ 20267 w 3024845"/>
                  <a:gd name="connsiteY390" fmla="*/ 622592 h 1059043"/>
                  <a:gd name="connsiteX391" fmla="*/ 20774 w 3024845"/>
                  <a:gd name="connsiteY391" fmla="*/ 621511 h 1059043"/>
                  <a:gd name="connsiteX392" fmla="*/ 24320 w 3024845"/>
                  <a:gd name="connsiteY392" fmla="*/ 613945 h 1059043"/>
                  <a:gd name="connsiteX393" fmla="*/ 26094 w 3024845"/>
                  <a:gd name="connsiteY393" fmla="*/ 614215 h 1059043"/>
                  <a:gd name="connsiteX394" fmla="*/ 38507 w 3024845"/>
                  <a:gd name="connsiteY394" fmla="*/ 616106 h 1059043"/>
                  <a:gd name="connsiteX395" fmla="*/ 39014 w 3024845"/>
                  <a:gd name="connsiteY395" fmla="*/ 617458 h 1059043"/>
                  <a:gd name="connsiteX396" fmla="*/ 42560 w 3024845"/>
                  <a:gd name="connsiteY396" fmla="*/ 626915 h 1059043"/>
                  <a:gd name="connsiteX397" fmla="*/ 68907 w 3024845"/>
                  <a:gd name="connsiteY397" fmla="*/ 629077 h 1059043"/>
                  <a:gd name="connsiteX398" fmla="*/ 68907 w 3024845"/>
                  <a:gd name="connsiteY398" fmla="*/ 505856 h 1059043"/>
                  <a:gd name="connsiteX399" fmla="*/ 70934 w 3024845"/>
                  <a:gd name="connsiteY399" fmla="*/ 505856 h 1059043"/>
                  <a:gd name="connsiteX400" fmla="*/ 85121 w 3024845"/>
                  <a:gd name="connsiteY400" fmla="*/ 505856 h 1059043"/>
                  <a:gd name="connsiteX401" fmla="*/ 85121 w 3024845"/>
                  <a:gd name="connsiteY401" fmla="*/ 369664 h 1059043"/>
                  <a:gd name="connsiteX402" fmla="*/ 86894 w 3024845"/>
                  <a:gd name="connsiteY402" fmla="*/ 369664 h 1059043"/>
                  <a:gd name="connsiteX403" fmla="*/ 99308 w 3024845"/>
                  <a:gd name="connsiteY403" fmla="*/ 369664 h 1059043"/>
                  <a:gd name="connsiteX404" fmla="*/ 99308 w 3024845"/>
                  <a:gd name="connsiteY404" fmla="*/ 255090 h 1059043"/>
                  <a:gd name="connsiteX405" fmla="*/ 103361 w 3024845"/>
                  <a:gd name="connsiteY405" fmla="*/ 226986 h 1059043"/>
                  <a:gd name="connsiteX406" fmla="*/ 105388 w 3024845"/>
                  <a:gd name="connsiteY406" fmla="*/ 226986 h 1059043"/>
                  <a:gd name="connsiteX407" fmla="*/ 119575 w 3024845"/>
                  <a:gd name="connsiteY407" fmla="*/ 226986 h 1059043"/>
                  <a:gd name="connsiteX0" fmla="*/ 119575 w 3024845"/>
                  <a:gd name="connsiteY0" fmla="*/ 226986 h 1059043"/>
                  <a:gd name="connsiteX1" fmla="*/ 200642 w 3024845"/>
                  <a:gd name="connsiteY1" fmla="*/ 224825 h 1059043"/>
                  <a:gd name="connsiteX2" fmla="*/ 202669 w 3024845"/>
                  <a:gd name="connsiteY2" fmla="*/ 224825 h 1059043"/>
                  <a:gd name="connsiteX3" fmla="*/ 216856 w 3024845"/>
                  <a:gd name="connsiteY3" fmla="*/ 224825 h 1059043"/>
                  <a:gd name="connsiteX4" fmla="*/ 216856 w 3024845"/>
                  <a:gd name="connsiteY4" fmla="*/ 248604 h 1059043"/>
                  <a:gd name="connsiteX5" fmla="*/ 217363 w 3024845"/>
                  <a:gd name="connsiteY5" fmla="*/ 249415 h 1059043"/>
                  <a:gd name="connsiteX6" fmla="*/ 220909 w 3024845"/>
                  <a:gd name="connsiteY6" fmla="*/ 255090 h 1059043"/>
                  <a:gd name="connsiteX7" fmla="*/ 220909 w 3024845"/>
                  <a:gd name="connsiteY7" fmla="*/ 369664 h 1059043"/>
                  <a:gd name="connsiteX8" fmla="*/ 223189 w 3024845"/>
                  <a:gd name="connsiteY8" fmla="*/ 369664 h 1059043"/>
                  <a:gd name="connsiteX9" fmla="*/ 239150 w 3024845"/>
                  <a:gd name="connsiteY9" fmla="*/ 369664 h 1059043"/>
                  <a:gd name="connsiteX10" fmla="*/ 239150 w 3024845"/>
                  <a:gd name="connsiteY10" fmla="*/ 510179 h 1059043"/>
                  <a:gd name="connsiteX11" fmla="*/ 240670 w 3024845"/>
                  <a:gd name="connsiteY11" fmla="*/ 509909 h 1059043"/>
                  <a:gd name="connsiteX12" fmla="*/ 251310 w 3024845"/>
                  <a:gd name="connsiteY12" fmla="*/ 508018 h 1059043"/>
                  <a:gd name="connsiteX13" fmla="*/ 249283 w 3024845"/>
                  <a:gd name="connsiteY13" fmla="*/ 596650 h 1059043"/>
                  <a:gd name="connsiteX14" fmla="*/ 250803 w 3024845"/>
                  <a:gd name="connsiteY14" fmla="*/ 596921 h 1059043"/>
                  <a:gd name="connsiteX15" fmla="*/ 261443 w 3024845"/>
                  <a:gd name="connsiteY15" fmla="*/ 598812 h 1059043"/>
                  <a:gd name="connsiteX16" fmla="*/ 261696 w 3024845"/>
                  <a:gd name="connsiteY16" fmla="*/ 599623 h 1059043"/>
                  <a:gd name="connsiteX17" fmla="*/ 263470 w 3024845"/>
                  <a:gd name="connsiteY17" fmla="*/ 605298 h 1059043"/>
                  <a:gd name="connsiteX18" fmla="*/ 264230 w 3024845"/>
                  <a:gd name="connsiteY18" fmla="*/ 602866 h 1059043"/>
                  <a:gd name="connsiteX19" fmla="*/ 269550 w 3024845"/>
                  <a:gd name="connsiteY19" fmla="*/ 585842 h 1059043"/>
                  <a:gd name="connsiteX20" fmla="*/ 271323 w 3024845"/>
                  <a:gd name="connsiteY20" fmla="*/ 585842 h 1059043"/>
                  <a:gd name="connsiteX21" fmla="*/ 283737 w 3024845"/>
                  <a:gd name="connsiteY21" fmla="*/ 585842 h 1059043"/>
                  <a:gd name="connsiteX22" fmla="*/ 283737 w 3024845"/>
                  <a:gd name="connsiteY22" fmla="*/ 618268 h 1059043"/>
                  <a:gd name="connsiteX23" fmla="*/ 284750 w 3024845"/>
                  <a:gd name="connsiteY23" fmla="*/ 618809 h 1059043"/>
                  <a:gd name="connsiteX24" fmla="*/ 291844 w 3024845"/>
                  <a:gd name="connsiteY24" fmla="*/ 622592 h 1059043"/>
                  <a:gd name="connsiteX25" fmla="*/ 291844 w 3024845"/>
                  <a:gd name="connsiteY25" fmla="*/ 623943 h 1059043"/>
                  <a:gd name="connsiteX26" fmla="*/ 291844 w 3024845"/>
                  <a:gd name="connsiteY26" fmla="*/ 633401 h 1059043"/>
                  <a:gd name="connsiteX27" fmla="*/ 336431 w 3024845"/>
                  <a:gd name="connsiteY27" fmla="*/ 633401 h 1059043"/>
                  <a:gd name="connsiteX28" fmla="*/ 336431 w 3024845"/>
                  <a:gd name="connsiteY28" fmla="*/ 634482 h 1059043"/>
                  <a:gd name="connsiteX29" fmla="*/ 336431 w 3024845"/>
                  <a:gd name="connsiteY29" fmla="*/ 642048 h 1059043"/>
                  <a:gd name="connsiteX30" fmla="*/ 338457 w 3024845"/>
                  <a:gd name="connsiteY30" fmla="*/ 642048 h 1059043"/>
                  <a:gd name="connsiteX31" fmla="*/ 352644 w 3024845"/>
                  <a:gd name="connsiteY31" fmla="*/ 642048 h 1059043"/>
                  <a:gd name="connsiteX32" fmla="*/ 352644 w 3024845"/>
                  <a:gd name="connsiteY32" fmla="*/ 611783 h 1059043"/>
                  <a:gd name="connsiteX33" fmla="*/ 397231 w 3024845"/>
                  <a:gd name="connsiteY33" fmla="*/ 611783 h 1059043"/>
                  <a:gd name="connsiteX34" fmla="*/ 397231 w 3024845"/>
                  <a:gd name="connsiteY34" fmla="*/ 610432 h 1059043"/>
                  <a:gd name="connsiteX35" fmla="*/ 397231 w 3024845"/>
                  <a:gd name="connsiteY35" fmla="*/ 600974 h 1059043"/>
                  <a:gd name="connsiteX36" fmla="*/ 398245 w 3024845"/>
                  <a:gd name="connsiteY36" fmla="*/ 600974 h 1059043"/>
                  <a:gd name="connsiteX37" fmla="*/ 405338 w 3024845"/>
                  <a:gd name="connsiteY37" fmla="*/ 600974 h 1059043"/>
                  <a:gd name="connsiteX38" fmla="*/ 405338 w 3024845"/>
                  <a:gd name="connsiteY38" fmla="*/ 599083 h 1059043"/>
                  <a:gd name="connsiteX39" fmla="*/ 405338 w 3024845"/>
                  <a:gd name="connsiteY39" fmla="*/ 585842 h 1059043"/>
                  <a:gd name="connsiteX40" fmla="*/ 406098 w 3024845"/>
                  <a:gd name="connsiteY40" fmla="*/ 585842 h 1059043"/>
                  <a:gd name="connsiteX41" fmla="*/ 411418 w 3024845"/>
                  <a:gd name="connsiteY41" fmla="*/ 585842 h 1059043"/>
                  <a:gd name="connsiteX42" fmla="*/ 411418 w 3024845"/>
                  <a:gd name="connsiteY42" fmla="*/ 584761 h 1059043"/>
                  <a:gd name="connsiteX43" fmla="*/ 411418 w 3024845"/>
                  <a:gd name="connsiteY43" fmla="*/ 577194 h 1059043"/>
                  <a:gd name="connsiteX44" fmla="*/ 413445 w 3024845"/>
                  <a:gd name="connsiteY44" fmla="*/ 577194 h 1059043"/>
                  <a:gd name="connsiteX45" fmla="*/ 427632 w 3024845"/>
                  <a:gd name="connsiteY45" fmla="*/ 577194 h 1059043"/>
                  <a:gd name="connsiteX46" fmla="*/ 427632 w 3024845"/>
                  <a:gd name="connsiteY46" fmla="*/ 578275 h 1059043"/>
                  <a:gd name="connsiteX47" fmla="*/ 427632 w 3024845"/>
                  <a:gd name="connsiteY47" fmla="*/ 585842 h 1059043"/>
                  <a:gd name="connsiteX48" fmla="*/ 449925 w 3024845"/>
                  <a:gd name="connsiteY48" fmla="*/ 585842 h 1059043"/>
                  <a:gd name="connsiteX49" fmla="*/ 449925 w 3024845"/>
                  <a:gd name="connsiteY49" fmla="*/ 583950 h 1059043"/>
                  <a:gd name="connsiteX50" fmla="*/ 449925 w 3024845"/>
                  <a:gd name="connsiteY50" fmla="*/ 570709 h 1059043"/>
                  <a:gd name="connsiteX51" fmla="*/ 451699 w 3024845"/>
                  <a:gd name="connsiteY51" fmla="*/ 570709 h 1059043"/>
                  <a:gd name="connsiteX52" fmla="*/ 464112 w 3024845"/>
                  <a:gd name="connsiteY52" fmla="*/ 570709 h 1059043"/>
                  <a:gd name="connsiteX53" fmla="*/ 464112 w 3024845"/>
                  <a:gd name="connsiteY53" fmla="*/ 594489 h 1059043"/>
                  <a:gd name="connsiteX54" fmla="*/ 465126 w 3024845"/>
                  <a:gd name="connsiteY54" fmla="*/ 594489 h 1059043"/>
                  <a:gd name="connsiteX55" fmla="*/ 472219 w 3024845"/>
                  <a:gd name="connsiteY55" fmla="*/ 594489 h 1059043"/>
                  <a:gd name="connsiteX56" fmla="*/ 472219 w 3024845"/>
                  <a:gd name="connsiteY56" fmla="*/ 593408 h 1059043"/>
                  <a:gd name="connsiteX57" fmla="*/ 472219 w 3024845"/>
                  <a:gd name="connsiteY57" fmla="*/ 585842 h 1059043"/>
                  <a:gd name="connsiteX58" fmla="*/ 473992 w 3024845"/>
                  <a:gd name="connsiteY58" fmla="*/ 585842 h 1059043"/>
                  <a:gd name="connsiteX59" fmla="*/ 486406 w 3024845"/>
                  <a:gd name="connsiteY59" fmla="*/ 585842 h 1059043"/>
                  <a:gd name="connsiteX60" fmla="*/ 486406 w 3024845"/>
                  <a:gd name="connsiteY60" fmla="*/ 611783 h 1059043"/>
                  <a:gd name="connsiteX61" fmla="*/ 488433 w 3024845"/>
                  <a:gd name="connsiteY61" fmla="*/ 611783 h 1059043"/>
                  <a:gd name="connsiteX62" fmla="*/ 502619 w 3024845"/>
                  <a:gd name="connsiteY62" fmla="*/ 611783 h 1059043"/>
                  <a:gd name="connsiteX63" fmla="*/ 502619 w 3024845"/>
                  <a:gd name="connsiteY63" fmla="*/ 613404 h 1059043"/>
                  <a:gd name="connsiteX64" fmla="*/ 502619 w 3024845"/>
                  <a:gd name="connsiteY64" fmla="*/ 624754 h 1059043"/>
                  <a:gd name="connsiteX65" fmla="*/ 503379 w 3024845"/>
                  <a:gd name="connsiteY65" fmla="*/ 624754 h 1059043"/>
                  <a:gd name="connsiteX66" fmla="*/ 508700 w 3024845"/>
                  <a:gd name="connsiteY66" fmla="*/ 624754 h 1059043"/>
                  <a:gd name="connsiteX67" fmla="*/ 508700 w 3024845"/>
                  <a:gd name="connsiteY67" fmla="*/ 623943 h 1059043"/>
                  <a:gd name="connsiteX68" fmla="*/ 508700 w 3024845"/>
                  <a:gd name="connsiteY68" fmla="*/ 618268 h 1059043"/>
                  <a:gd name="connsiteX69" fmla="*/ 539100 w 3024845"/>
                  <a:gd name="connsiteY69" fmla="*/ 618268 h 1059043"/>
                  <a:gd name="connsiteX70" fmla="*/ 539100 w 3024845"/>
                  <a:gd name="connsiteY70" fmla="*/ 642048 h 1059043"/>
                  <a:gd name="connsiteX71" fmla="*/ 540113 w 3024845"/>
                  <a:gd name="connsiteY71" fmla="*/ 642048 h 1059043"/>
                  <a:gd name="connsiteX72" fmla="*/ 547207 w 3024845"/>
                  <a:gd name="connsiteY72" fmla="*/ 642048 h 1059043"/>
                  <a:gd name="connsiteX73" fmla="*/ 547207 w 3024845"/>
                  <a:gd name="connsiteY73" fmla="*/ 643129 h 1059043"/>
                  <a:gd name="connsiteX74" fmla="*/ 547207 w 3024845"/>
                  <a:gd name="connsiteY74" fmla="*/ 650695 h 1059043"/>
                  <a:gd name="connsiteX75" fmla="*/ 547967 w 3024845"/>
                  <a:gd name="connsiteY75" fmla="*/ 650695 h 1059043"/>
                  <a:gd name="connsiteX76" fmla="*/ 553287 w 3024845"/>
                  <a:gd name="connsiteY76" fmla="*/ 650695 h 1059043"/>
                  <a:gd name="connsiteX77" fmla="*/ 553287 w 3024845"/>
                  <a:gd name="connsiteY77" fmla="*/ 648533 h 1059043"/>
                  <a:gd name="connsiteX78" fmla="*/ 553287 w 3024845"/>
                  <a:gd name="connsiteY78" fmla="*/ 633401 h 1059043"/>
                  <a:gd name="connsiteX79" fmla="*/ 554300 w 3024845"/>
                  <a:gd name="connsiteY79" fmla="*/ 633401 h 1059043"/>
                  <a:gd name="connsiteX80" fmla="*/ 561394 w 3024845"/>
                  <a:gd name="connsiteY80" fmla="*/ 633401 h 1059043"/>
                  <a:gd name="connsiteX81" fmla="*/ 561394 w 3024845"/>
                  <a:gd name="connsiteY81" fmla="*/ 634482 h 1059043"/>
                  <a:gd name="connsiteX82" fmla="*/ 561394 w 3024845"/>
                  <a:gd name="connsiteY82" fmla="*/ 642048 h 1059043"/>
                  <a:gd name="connsiteX83" fmla="*/ 566714 w 3024845"/>
                  <a:gd name="connsiteY83" fmla="*/ 640055 h 1059043"/>
                  <a:gd name="connsiteX84" fmla="*/ 567474 w 3024845"/>
                  <a:gd name="connsiteY84" fmla="*/ 639075 h 1059043"/>
                  <a:gd name="connsiteX85" fmla="*/ 567474 w 3024845"/>
                  <a:gd name="connsiteY85" fmla="*/ 633401 h 1059043"/>
                  <a:gd name="connsiteX86" fmla="*/ 605981 w 3024845"/>
                  <a:gd name="connsiteY86" fmla="*/ 633401 h 1059043"/>
                  <a:gd name="connsiteX87" fmla="*/ 605981 w 3024845"/>
                  <a:gd name="connsiteY87" fmla="*/ 657180 h 1059043"/>
                  <a:gd name="connsiteX88" fmla="*/ 608007 w 3024845"/>
                  <a:gd name="connsiteY88" fmla="*/ 657180 h 1059043"/>
                  <a:gd name="connsiteX89" fmla="*/ 622194 w 3024845"/>
                  <a:gd name="connsiteY89" fmla="*/ 657180 h 1059043"/>
                  <a:gd name="connsiteX90" fmla="*/ 622194 w 3024845"/>
                  <a:gd name="connsiteY90" fmla="*/ 658261 h 1059043"/>
                  <a:gd name="connsiteX91" fmla="*/ 622194 w 3024845"/>
                  <a:gd name="connsiteY91" fmla="*/ 665827 h 1059043"/>
                  <a:gd name="connsiteX92" fmla="*/ 623968 w 3024845"/>
                  <a:gd name="connsiteY92" fmla="*/ 665827 h 1059043"/>
                  <a:gd name="connsiteX93" fmla="*/ 636381 w 3024845"/>
                  <a:gd name="connsiteY93" fmla="*/ 665827 h 1059043"/>
                  <a:gd name="connsiteX94" fmla="*/ 636381 w 3024845"/>
                  <a:gd name="connsiteY94" fmla="*/ 642048 h 1059043"/>
                  <a:gd name="connsiteX95" fmla="*/ 637394 w 3024845"/>
                  <a:gd name="connsiteY95" fmla="*/ 642048 h 1059043"/>
                  <a:gd name="connsiteX96" fmla="*/ 644488 w 3024845"/>
                  <a:gd name="connsiteY96" fmla="*/ 642048 h 1059043"/>
                  <a:gd name="connsiteX97" fmla="*/ 644488 w 3024845"/>
                  <a:gd name="connsiteY97" fmla="*/ 609621 h 1059043"/>
                  <a:gd name="connsiteX98" fmla="*/ 645501 w 3024845"/>
                  <a:gd name="connsiteY98" fmla="*/ 609621 h 1059043"/>
                  <a:gd name="connsiteX99" fmla="*/ 652595 w 3024845"/>
                  <a:gd name="connsiteY99" fmla="*/ 609621 h 1059043"/>
                  <a:gd name="connsiteX100" fmla="*/ 652595 w 3024845"/>
                  <a:gd name="connsiteY100" fmla="*/ 607730 h 1059043"/>
                  <a:gd name="connsiteX101" fmla="*/ 652595 w 3024845"/>
                  <a:gd name="connsiteY101" fmla="*/ 594489 h 1059043"/>
                  <a:gd name="connsiteX102" fmla="*/ 651328 w 3024845"/>
                  <a:gd name="connsiteY102" fmla="*/ 592867 h 1059043"/>
                  <a:gd name="connsiteX103" fmla="*/ 656648 w 3024845"/>
                  <a:gd name="connsiteY103" fmla="*/ 581518 h 1059043"/>
                  <a:gd name="connsiteX104" fmla="*/ 664755 w 3024845"/>
                  <a:gd name="connsiteY104" fmla="*/ 609621 h 1059043"/>
                  <a:gd name="connsiteX105" fmla="*/ 665515 w 3024845"/>
                  <a:gd name="connsiteY105" fmla="*/ 609621 h 1059043"/>
                  <a:gd name="connsiteX106" fmla="*/ 670835 w 3024845"/>
                  <a:gd name="connsiteY106" fmla="*/ 609621 h 1059043"/>
                  <a:gd name="connsiteX107" fmla="*/ 670835 w 3024845"/>
                  <a:gd name="connsiteY107" fmla="*/ 503694 h 1059043"/>
                  <a:gd name="connsiteX108" fmla="*/ 672355 w 3024845"/>
                  <a:gd name="connsiteY108" fmla="*/ 503694 h 1059043"/>
                  <a:gd name="connsiteX109" fmla="*/ 682995 w 3024845"/>
                  <a:gd name="connsiteY109" fmla="*/ 503694 h 1059043"/>
                  <a:gd name="connsiteX110" fmla="*/ 682995 w 3024845"/>
                  <a:gd name="connsiteY110" fmla="*/ 456135 h 1059043"/>
                  <a:gd name="connsiteX111" fmla="*/ 709342 w 3024845"/>
                  <a:gd name="connsiteY111" fmla="*/ 456135 h 1059043"/>
                  <a:gd name="connsiteX112" fmla="*/ 709342 w 3024845"/>
                  <a:gd name="connsiteY112" fmla="*/ 434517 h 1059043"/>
                  <a:gd name="connsiteX113" fmla="*/ 743796 w 3024845"/>
                  <a:gd name="connsiteY113" fmla="*/ 434517 h 1059043"/>
                  <a:gd name="connsiteX114" fmla="*/ 743796 w 3024845"/>
                  <a:gd name="connsiteY114" fmla="*/ 436949 h 1059043"/>
                  <a:gd name="connsiteX115" fmla="*/ 743796 w 3024845"/>
                  <a:gd name="connsiteY115" fmla="*/ 453973 h 1059043"/>
                  <a:gd name="connsiteX116" fmla="*/ 746076 w 3024845"/>
                  <a:gd name="connsiteY116" fmla="*/ 453973 h 1059043"/>
                  <a:gd name="connsiteX117" fmla="*/ 762036 w 3024845"/>
                  <a:gd name="connsiteY117" fmla="*/ 453973 h 1059043"/>
                  <a:gd name="connsiteX118" fmla="*/ 762036 w 3024845"/>
                  <a:gd name="connsiteY118" fmla="*/ 501532 h 1059043"/>
                  <a:gd name="connsiteX119" fmla="*/ 763049 w 3024845"/>
                  <a:gd name="connsiteY119" fmla="*/ 501532 h 1059043"/>
                  <a:gd name="connsiteX120" fmla="*/ 770143 w 3024845"/>
                  <a:gd name="connsiteY120" fmla="*/ 501532 h 1059043"/>
                  <a:gd name="connsiteX121" fmla="*/ 784330 w 3024845"/>
                  <a:gd name="connsiteY121" fmla="*/ 505856 h 1059043"/>
                  <a:gd name="connsiteX122" fmla="*/ 784330 w 3024845"/>
                  <a:gd name="connsiteY122" fmla="*/ 544768 h 1059043"/>
                  <a:gd name="connsiteX123" fmla="*/ 785343 w 3024845"/>
                  <a:gd name="connsiteY123" fmla="*/ 544768 h 1059043"/>
                  <a:gd name="connsiteX124" fmla="*/ 792436 w 3024845"/>
                  <a:gd name="connsiteY124" fmla="*/ 544768 h 1059043"/>
                  <a:gd name="connsiteX125" fmla="*/ 792436 w 3024845"/>
                  <a:gd name="connsiteY125" fmla="*/ 546389 h 1059043"/>
                  <a:gd name="connsiteX126" fmla="*/ 792436 w 3024845"/>
                  <a:gd name="connsiteY126" fmla="*/ 557738 h 1059043"/>
                  <a:gd name="connsiteX127" fmla="*/ 794463 w 3024845"/>
                  <a:gd name="connsiteY127" fmla="*/ 557738 h 1059043"/>
                  <a:gd name="connsiteX128" fmla="*/ 808650 w 3024845"/>
                  <a:gd name="connsiteY128" fmla="*/ 557738 h 1059043"/>
                  <a:gd name="connsiteX129" fmla="*/ 814730 w 3024845"/>
                  <a:gd name="connsiteY129" fmla="*/ 564224 h 1059043"/>
                  <a:gd name="connsiteX130" fmla="*/ 814730 w 3024845"/>
                  <a:gd name="connsiteY130" fmla="*/ 585842 h 1059043"/>
                  <a:gd name="connsiteX131" fmla="*/ 817010 w 3024845"/>
                  <a:gd name="connsiteY131" fmla="*/ 585842 h 1059043"/>
                  <a:gd name="connsiteX132" fmla="*/ 832970 w 3024845"/>
                  <a:gd name="connsiteY132" fmla="*/ 585842 h 1059043"/>
                  <a:gd name="connsiteX133" fmla="*/ 832970 w 3024845"/>
                  <a:gd name="connsiteY133" fmla="*/ 586922 h 1059043"/>
                  <a:gd name="connsiteX134" fmla="*/ 832970 w 3024845"/>
                  <a:gd name="connsiteY134" fmla="*/ 594489 h 1059043"/>
                  <a:gd name="connsiteX135" fmla="*/ 834237 w 3024845"/>
                  <a:gd name="connsiteY135" fmla="*/ 594489 h 1059043"/>
                  <a:gd name="connsiteX136" fmla="*/ 843104 w 3024845"/>
                  <a:gd name="connsiteY136" fmla="*/ 594489 h 1059043"/>
                  <a:gd name="connsiteX137" fmla="*/ 843104 w 3024845"/>
                  <a:gd name="connsiteY137" fmla="*/ 596650 h 1059043"/>
                  <a:gd name="connsiteX138" fmla="*/ 843104 w 3024845"/>
                  <a:gd name="connsiteY138" fmla="*/ 611783 h 1059043"/>
                  <a:gd name="connsiteX139" fmla="*/ 847157 w 3024845"/>
                  <a:gd name="connsiteY139" fmla="*/ 609891 h 1059043"/>
                  <a:gd name="connsiteX140" fmla="*/ 847157 w 3024845"/>
                  <a:gd name="connsiteY140" fmla="*/ 596650 h 1059043"/>
                  <a:gd name="connsiteX141" fmla="*/ 848170 w 3024845"/>
                  <a:gd name="connsiteY141" fmla="*/ 596650 h 1059043"/>
                  <a:gd name="connsiteX142" fmla="*/ 855264 w 3024845"/>
                  <a:gd name="connsiteY142" fmla="*/ 596650 h 1059043"/>
                  <a:gd name="connsiteX143" fmla="*/ 855264 w 3024845"/>
                  <a:gd name="connsiteY143" fmla="*/ 598272 h 1059043"/>
                  <a:gd name="connsiteX144" fmla="*/ 855264 w 3024845"/>
                  <a:gd name="connsiteY144" fmla="*/ 609621 h 1059043"/>
                  <a:gd name="connsiteX145" fmla="*/ 856024 w 3024845"/>
                  <a:gd name="connsiteY145" fmla="*/ 609621 h 1059043"/>
                  <a:gd name="connsiteX146" fmla="*/ 861344 w 3024845"/>
                  <a:gd name="connsiteY146" fmla="*/ 609621 h 1059043"/>
                  <a:gd name="connsiteX147" fmla="*/ 909984 w 3024845"/>
                  <a:gd name="connsiteY147" fmla="*/ 605298 h 1059043"/>
                  <a:gd name="connsiteX148" fmla="*/ 909984 w 3024845"/>
                  <a:gd name="connsiteY148" fmla="*/ 606649 h 1059043"/>
                  <a:gd name="connsiteX149" fmla="*/ 909984 w 3024845"/>
                  <a:gd name="connsiteY149" fmla="*/ 616106 h 1059043"/>
                  <a:gd name="connsiteX150" fmla="*/ 910744 w 3024845"/>
                  <a:gd name="connsiteY150" fmla="*/ 616106 h 1059043"/>
                  <a:gd name="connsiteX151" fmla="*/ 916065 w 3024845"/>
                  <a:gd name="connsiteY151" fmla="*/ 616106 h 1059043"/>
                  <a:gd name="connsiteX152" fmla="*/ 916065 w 3024845"/>
                  <a:gd name="connsiteY152" fmla="*/ 618268 h 1059043"/>
                  <a:gd name="connsiteX153" fmla="*/ 916065 w 3024845"/>
                  <a:gd name="connsiteY153" fmla="*/ 633401 h 1059043"/>
                  <a:gd name="connsiteX154" fmla="*/ 918091 w 3024845"/>
                  <a:gd name="connsiteY154" fmla="*/ 632050 h 1059043"/>
                  <a:gd name="connsiteX155" fmla="*/ 932278 w 3024845"/>
                  <a:gd name="connsiteY155" fmla="*/ 622592 h 1059043"/>
                  <a:gd name="connsiteX156" fmla="*/ 938358 w 3024845"/>
                  <a:gd name="connsiteY156" fmla="*/ 581518 h 1059043"/>
                  <a:gd name="connsiteX157" fmla="*/ 939118 w 3024845"/>
                  <a:gd name="connsiteY157" fmla="*/ 581248 h 1059043"/>
                  <a:gd name="connsiteX158" fmla="*/ 944438 w 3024845"/>
                  <a:gd name="connsiteY158" fmla="*/ 579356 h 1059043"/>
                  <a:gd name="connsiteX159" fmla="*/ 946465 w 3024845"/>
                  <a:gd name="connsiteY159" fmla="*/ 510179 h 1059043"/>
                  <a:gd name="connsiteX160" fmla="*/ 948492 w 3024845"/>
                  <a:gd name="connsiteY160" fmla="*/ 579356 h 1059043"/>
                  <a:gd name="connsiteX161" fmla="*/ 949252 w 3024845"/>
                  <a:gd name="connsiteY161" fmla="*/ 579626 h 1059043"/>
                  <a:gd name="connsiteX162" fmla="*/ 954572 w 3024845"/>
                  <a:gd name="connsiteY162" fmla="*/ 581518 h 1059043"/>
                  <a:gd name="connsiteX163" fmla="*/ 954572 w 3024845"/>
                  <a:gd name="connsiteY163" fmla="*/ 495047 h 1059043"/>
                  <a:gd name="connsiteX164" fmla="*/ 958625 w 3024845"/>
                  <a:gd name="connsiteY164" fmla="*/ 462620 h 1059043"/>
                  <a:gd name="connsiteX165" fmla="*/ 997132 w 3024845"/>
                  <a:gd name="connsiteY165" fmla="*/ 462620 h 1059043"/>
                  <a:gd name="connsiteX166" fmla="*/ 997132 w 3024845"/>
                  <a:gd name="connsiteY166" fmla="*/ 495047 h 1059043"/>
                  <a:gd name="connsiteX167" fmla="*/ 997892 w 3024845"/>
                  <a:gd name="connsiteY167" fmla="*/ 495047 h 1059043"/>
                  <a:gd name="connsiteX168" fmla="*/ 1003212 w 3024845"/>
                  <a:gd name="connsiteY168" fmla="*/ 495047 h 1059043"/>
                  <a:gd name="connsiteX169" fmla="*/ 1003212 w 3024845"/>
                  <a:gd name="connsiteY169" fmla="*/ 412899 h 1059043"/>
                  <a:gd name="connsiteX170" fmla="*/ 1004986 w 3024845"/>
                  <a:gd name="connsiteY170" fmla="*/ 412899 h 1059043"/>
                  <a:gd name="connsiteX171" fmla="*/ 1017399 w 3024845"/>
                  <a:gd name="connsiteY171" fmla="*/ 412899 h 1059043"/>
                  <a:gd name="connsiteX172" fmla="*/ 1017399 w 3024845"/>
                  <a:gd name="connsiteY172" fmla="*/ 411008 h 1059043"/>
                  <a:gd name="connsiteX173" fmla="*/ 1017399 w 3024845"/>
                  <a:gd name="connsiteY173" fmla="*/ 397767 h 1059043"/>
                  <a:gd name="connsiteX174" fmla="*/ 1039693 w 3024845"/>
                  <a:gd name="connsiteY174" fmla="*/ 397767 h 1059043"/>
                  <a:gd name="connsiteX175" fmla="*/ 1039693 w 3024845"/>
                  <a:gd name="connsiteY175" fmla="*/ 396686 h 1059043"/>
                  <a:gd name="connsiteX176" fmla="*/ 1039693 w 3024845"/>
                  <a:gd name="connsiteY176" fmla="*/ 389120 h 1059043"/>
                  <a:gd name="connsiteX177" fmla="*/ 1041466 w 3024845"/>
                  <a:gd name="connsiteY177" fmla="*/ 389120 h 1059043"/>
                  <a:gd name="connsiteX178" fmla="*/ 1053880 w 3024845"/>
                  <a:gd name="connsiteY178" fmla="*/ 389120 h 1059043"/>
                  <a:gd name="connsiteX179" fmla="*/ 1053880 w 3024845"/>
                  <a:gd name="connsiteY179" fmla="*/ 390201 h 1059043"/>
                  <a:gd name="connsiteX180" fmla="*/ 1053880 w 3024845"/>
                  <a:gd name="connsiteY180" fmla="*/ 397767 h 1059043"/>
                  <a:gd name="connsiteX181" fmla="*/ 1054640 w 3024845"/>
                  <a:gd name="connsiteY181" fmla="*/ 397767 h 1059043"/>
                  <a:gd name="connsiteX182" fmla="*/ 1059960 w 3024845"/>
                  <a:gd name="connsiteY182" fmla="*/ 397767 h 1059043"/>
                  <a:gd name="connsiteX183" fmla="*/ 1070093 w 3024845"/>
                  <a:gd name="connsiteY183" fmla="*/ 393443 h 1059043"/>
                  <a:gd name="connsiteX184" fmla="*/ 1074146 w 3024845"/>
                  <a:gd name="connsiteY184" fmla="*/ 396686 h 1059043"/>
                  <a:gd name="connsiteX185" fmla="*/ 1074146 w 3024845"/>
                  <a:gd name="connsiteY185" fmla="*/ 389120 h 1059043"/>
                  <a:gd name="connsiteX186" fmla="*/ 1076426 w 3024845"/>
                  <a:gd name="connsiteY186" fmla="*/ 389120 h 1059043"/>
                  <a:gd name="connsiteX187" fmla="*/ 1092387 w 3024845"/>
                  <a:gd name="connsiteY187" fmla="*/ 389120 h 1059043"/>
                  <a:gd name="connsiteX188" fmla="*/ 1092387 w 3024845"/>
                  <a:gd name="connsiteY188" fmla="*/ 390201 h 1059043"/>
                  <a:gd name="connsiteX189" fmla="*/ 1092387 w 3024845"/>
                  <a:gd name="connsiteY189" fmla="*/ 397767 h 1059043"/>
                  <a:gd name="connsiteX190" fmla="*/ 1122787 w 3024845"/>
                  <a:gd name="connsiteY190" fmla="*/ 397767 h 1059043"/>
                  <a:gd name="connsiteX191" fmla="*/ 1122787 w 3024845"/>
                  <a:gd name="connsiteY191" fmla="*/ 399388 h 1059043"/>
                  <a:gd name="connsiteX192" fmla="*/ 1122787 w 3024845"/>
                  <a:gd name="connsiteY192" fmla="*/ 410738 h 1059043"/>
                  <a:gd name="connsiteX193" fmla="*/ 1149134 w 3024845"/>
                  <a:gd name="connsiteY193" fmla="*/ 410738 h 1059043"/>
                  <a:gd name="connsiteX194" fmla="*/ 1149134 w 3024845"/>
                  <a:gd name="connsiteY194" fmla="*/ 441002 h 1059043"/>
                  <a:gd name="connsiteX195" fmla="*/ 1149894 w 3024845"/>
                  <a:gd name="connsiteY195" fmla="*/ 441002 h 1059043"/>
                  <a:gd name="connsiteX196" fmla="*/ 1155214 w 3024845"/>
                  <a:gd name="connsiteY196" fmla="*/ 441002 h 1059043"/>
                  <a:gd name="connsiteX197" fmla="*/ 1155214 w 3024845"/>
                  <a:gd name="connsiteY197" fmla="*/ 442083 h 1059043"/>
                  <a:gd name="connsiteX198" fmla="*/ 1155214 w 3024845"/>
                  <a:gd name="connsiteY198" fmla="*/ 449650 h 1059043"/>
                  <a:gd name="connsiteX199" fmla="*/ 1159268 w 3024845"/>
                  <a:gd name="connsiteY199" fmla="*/ 479914 h 1059043"/>
                  <a:gd name="connsiteX200" fmla="*/ 1160028 w 3024845"/>
                  <a:gd name="connsiteY200" fmla="*/ 479914 h 1059043"/>
                  <a:gd name="connsiteX201" fmla="*/ 1165348 w 3024845"/>
                  <a:gd name="connsiteY201" fmla="*/ 479914 h 1059043"/>
                  <a:gd name="connsiteX202" fmla="*/ 1165348 w 3024845"/>
                  <a:gd name="connsiteY202" fmla="*/ 480725 h 1059043"/>
                  <a:gd name="connsiteX203" fmla="*/ 1165348 w 3024845"/>
                  <a:gd name="connsiteY203" fmla="*/ 486400 h 1059043"/>
                  <a:gd name="connsiteX204" fmla="*/ 1166361 w 3024845"/>
                  <a:gd name="connsiteY204" fmla="*/ 486400 h 1059043"/>
                  <a:gd name="connsiteX205" fmla="*/ 1173454 w 3024845"/>
                  <a:gd name="connsiteY205" fmla="*/ 486400 h 1059043"/>
                  <a:gd name="connsiteX206" fmla="*/ 1173454 w 3024845"/>
                  <a:gd name="connsiteY206" fmla="*/ 516665 h 1059043"/>
                  <a:gd name="connsiteX207" fmla="*/ 1175481 w 3024845"/>
                  <a:gd name="connsiteY207" fmla="*/ 516665 h 1059043"/>
                  <a:gd name="connsiteX208" fmla="*/ 1189668 w 3024845"/>
                  <a:gd name="connsiteY208" fmla="*/ 516665 h 1059043"/>
                  <a:gd name="connsiteX209" fmla="*/ 1189668 w 3024845"/>
                  <a:gd name="connsiteY209" fmla="*/ 540444 h 1059043"/>
                  <a:gd name="connsiteX210" fmla="*/ 1191695 w 3024845"/>
                  <a:gd name="connsiteY210" fmla="*/ 542065 h 1059043"/>
                  <a:gd name="connsiteX211" fmla="*/ 1191695 w 3024845"/>
                  <a:gd name="connsiteY211" fmla="*/ 553415 h 1059043"/>
                  <a:gd name="connsiteX212" fmla="*/ 1192455 w 3024845"/>
                  <a:gd name="connsiteY212" fmla="*/ 553415 h 1059043"/>
                  <a:gd name="connsiteX213" fmla="*/ 1197775 w 3024845"/>
                  <a:gd name="connsiteY213" fmla="*/ 553415 h 1059043"/>
                  <a:gd name="connsiteX214" fmla="*/ 1197775 w 3024845"/>
                  <a:gd name="connsiteY214" fmla="*/ 577194 h 1059043"/>
                  <a:gd name="connsiteX215" fmla="*/ 1199041 w 3024845"/>
                  <a:gd name="connsiteY215" fmla="*/ 577194 h 1059043"/>
                  <a:gd name="connsiteX216" fmla="*/ 1207908 w 3024845"/>
                  <a:gd name="connsiteY216" fmla="*/ 577194 h 1059043"/>
                  <a:gd name="connsiteX217" fmla="*/ 1209935 w 3024845"/>
                  <a:gd name="connsiteY217" fmla="*/ 581248 h 1059043"/>
                  <a:gd name="connsiteX218" fmla="*/ 1209935 w 3024845"/>
                  <a:gd name="connsiteY218" fmla="*/ 594489 h 1059043"/>
                  <a:gd name="connsiteX219" fmla="*/ 1211455 w 3024845"/>
                  <a:gd name="connsiteY219" fmla="*/ 592597 h 1059043"/>
                  <a:gd name="connsiteX220" fmla="*/ 1222095 w 3024845"/>
                  <a:gd name="connsiteY220" fmla="*/ 579356 h 1059043"/>
                  <a:gd name="connsiteX221" fmla="*/ 1250469 w 3024845"/>
                  <a:gd name="connsiteY221" fmla="*/ 579356 h 1059043"/>
                  <a:gd name="connsiteX222" fmla="*/ 1250469 w 3024845"/>
                  <a:gd name="connsiteY222" fmla="*/ 665827 h 1059043"/>
                  <a:gd name="connsiteX223" fmla="*/ 1251229 w 3024845"/>
                  <a:gd name="connsiteY223" fmla="*/ 665827 h 1059043"/>
                  <a:gd name="connsiteX224" fmla="*/ 1256549 w 3024845"/>
                  <a:gd name="connsiteY224" fmla="*/ 665827 h 1059043"/>
                  <a:gd name="connsiteX225" fmla="*/ 1257309 w 3024845"/>
                  <a:gd name="connsiteY225" fmla="*/ 664476 h 1059043"/>
                  <a:gd name="connsiteX226" fmla="*/ 1262629 w 3024845"/>
                  <a:gd name="connsiteY226" fmla="*/ 655018 h 1059043"/>
                  <a:gd name="connsiteX227" fmla="*/ 1262629 w 3024845"/>
                  <a:gd name="connsiteY227" fmla="*/ 656910 h 1059043"/>
                  <a:gd name="connsiteX228" fmla="*/ 1262629 w 3024845"/>
                  <a:gd name="connsiteY228" fmla="*/ 670151 h 1059043"/>
                  <a:gd name="connsiteX229" fmla="*/ 1266682 w 3024845"/>
                  <a:gd name="connsiteY229" fmla="*/ 624754 h 1059043"/>
                  <a:gd name="connsiteX230" fmla="*/ 1267442 w 3024845"/>
                  <a:gd name="connsiteY230" fmla="*/ 624754 h 1059043"/>
                  <a:gd name="connsiteX231" fmla="*/ 1272762 w 3024845"/>
                  <a:gd name="connsiteY231" fmla="*/ 624754 h 1059043"/>
                  <a:gd name="connsiteX232" fmla="*/ 1272762 w 3024845"/>
                  <a:gd name="connsiteY232" fmla="*/ 559900 h 1059043"/>
                  <a:gd name="connsiteX233" fmla="*/ 1273776 w 3024845"/>
                  <a:gd name="connsiteY233" fmla="*/ 559900 h 1059043"/>
                  <a:gd name="connsiteX234" fmla="*/ 1280869 w 3024845"/>
                  <a:gd name="connsiteY234" fmla="*/ 559900 h 1059043"/>
                  <a:gd name="connsiteX235" fmla="*/ 1293029 w 3024845"/>
                  <a:gd name="connsiteY235" fmla="*/ 516665 h 1059043"/>
                  <a:gd name="connsiteX236" fmla="*/ 1294296 w 3024845"/>
                  <a:gd name="connsiteY236" fmla="*/ 516665 h 1059043"/>
                  <a:gd name="connsiteX237" fmla="*/ 1303163 w 3024845"/>
                  <a:gd name="connsiteY237" fmla="*/ 516665 h 1059043"/>
                  <a:gd name="connsiteX238" fmla="*/ 1313296 w 3024845"/>
                  <a:gd name="connsiteY238" fmla="*/ 559900 h 1059043"/>
                  <a:gd name="connsiteX239" fmla="*/ 1314309 w 3024845"/>
                  <a:gd name="connsiteY239" fmla="*/ 559900 h 1059043"/>
                  <a:gd name="connsiteX240" fmla="*/ 1321403 w 3024845"/>
                  <a:gd name="connsiteY240" fmla="*/ 559900 h 1059043"/>
                  <a:gd name="connsiteX241" fmla="*/ 1321403 w 3024845"/>
                  <a:gd name="connsiteY241" fmla="*/ 598812 h 1059043"/>
                  <a:gd name="connsiteX242" fmla="*/ 1323176 w 3024845"/>
                  <a:gd name="connsiteY242" fmla="*/ 598812 h 1059043"/>
                  <a:gd name="connsiteX243" fmla="*/ 1335590 w 3024845"/>
                  <a:gd name="connsiteY243" fmla="*/ 598812 h 1059043"/>
                  <a:gd name="connsiteX244" fmla="*/ 1335590 w 3024845"/>
                  <a:gd name="connsiteY244" fmla="*/ 600974 h 1059043"/>
                  <a:gd name="connsiteX245" fmla="*/ 1335590 w 3024845"/>
                  <a:gd name="connsiteY245" fmla="*/ 616106 h 1059043"/>
                  <a:gd name="connsiteX246" fmla="*/ 1339643 w 3024845"/>
                  <a:gd name="connsiteY246" fmla="*/ 613945 h 1059043"/>
                  <a:gd name="connsiteX247" fmla="*/ 1339643 w 3024845"/>
                  <a:gd name="connsiteY247" fmla="*/ 598812 h 1059043"/>
                  <a:gd name="connsiteX248" fmla="*/ 1341163 w 3024845"/>
                  <a:gd name="connsiteY248" fmla="*/ 598812 h 1059043"/>
                  <a:gd name="connsiteX249" fmla="*/ 1351803 w 3024845"/>
                  <a:gd name="connsiteY249" fmla="*/ 598812 h 1059043"/>
                  <a:gd name="connsiteX250" fmla="*/ 1351803 w 3024845"/>
                  <a:gd name="connsiteY250" fmla="*/ 600433 h 1059043"/>
                  <a:gd name="connsiteX251" fmla="*/ 1351803 w 3024845"/>
                  <a:gd name="connsiteY251" fmla="*/ 611783 h 1059043"/>
                  <a:gd name="connsiteX252" fmla="*/ 1382204 w 3024845"/>
                  <a:gd name="connsiteY252" fmla="*/ 611783 h 1059043"/>
                  <a:gd name="connsiteX253" fmla="*/ 1382204 w 3024845"/>
                  <a:gd name="connsiteY253" fmla="*/ 575033 h 1059043"/>
                  <a:gd name="connsiteX254" fmla="*/ 1383470 w 3024845"/>
                  <a:gd name="connsiteY254" fmla="*/ 575033 h 1059043"/>
                  <a:gd name="connsiteX255" fmla="*/ 1392337 w 3024845"/>
                  <a:gd name="connsiteY255" fmla="*/ 575033 h 1059043"/>
                  <a:gd name="connsiteX256" fmla="*/ 1392337 w 3024845"/>
                  <a:gd name="connsiteY256" fmla="*/ 596650 h 1059043"/>
                  <a:gd name="connsiteX257" fmla="*/ 1394364 w 3024845"/>
                  <a:gd name="connsiteY257" fmla="*/ 564224 h 1059043"/>
                  <a:gd name="connsiteX258" fmla="*/ 1416657 w 3024845"/>
                  <a:gd name="connsiteY258" fmla="*/ 564224 h 1059043"/>
                  <a:gd name="connsiteX259" fmla="*/ 1416657 w 3024845"/>
                  <a:gd name="connsiteY259" fmla="*/ 562602 h 1059043"/>
                  <a:gd name="connsiteX260" fmla="*/ 1416657 w 3024845"/>
                  <a:gd name="connsiteY260" fmla="*/ 551253 h 1059043"/>
                  <a:gd name="connsiteX261" fmla="*/ 1417417 w 3024845"/>
                  <a:gd name="connsiteY261" fmla="*/ 551253 h 1059043"/>
                  <a:gd name="connsiteX262" fmla="*/ 1422737 w 3024845"/>
                  <a:gd name="connsiteY262" fmla="*/ 551253 h 1059043"/>
                  <a:gd name="connsiteX263" fmla="*/ 1422737 w 3024845"/>
                  <a:gd name="connsiteY263" fmla="*/ 549362 h 1059043"/>
                  <a:gd name="connsiteX264" fmla="*/ 1422737 w 3024845"/>
                  <a:gd name="connsiteY264" fmla="*/ 536121 h 1059043"/>
                  <a:gd name="connsiteX265" fmla="*/ 1426791 w 3024845"/>
                  <a:gd name="connsiteY265" fmla="*/ 542606 h 1059043"/>
                  <a:gd name="connsiteX266" fmla="*/ 1429071 w 3024845"/>
                  <a:gd name="connsiteY266" fmla="*/ 542606 h 1059043"/>
                  <a:gd name="connsiteX267" fmla="*/ 1445031 w 3024845"/>
                  <a:gd name="connsiteY267" fmla="*/ 542606 h 1059043"/>
                  <a:gd name="connsiteX268" fmla="*/ 1445031 w 3024845"/>
                  <a:gd name="connsiteY268" fmla="*/ 541795 h 1059043"/>
                  <a:gd name="connsiteX269" fmla="*/ 1445031 w 3024845"/>
                  <a:gd name="connsiteY269" fmla="*/ 536121 h 1059043"/>
                  <a:gd name="connsiteX270" fmla="*/ 1445791 w 3024845"/>
                  <a:gd name="connsiteY270" fmla="*/ 536121 h 1059043"/>
                  <a:gd name="connsiteX271" fmla="*/ 1451111 w 3024845"/>
                  <a:gd name="connsiteY271" fmla="*/ 536121 h 1059043"/>
                  <a:gd name="connsiteX272" fmla="*/ 1451111 w 3024845"/>
                  <a:gd name="connsiteY272" fmla="*/ 537472 h 1059043"/>
                  <a:gd name="connsiteX273" fmla="*/ 1451111 w 3024845"/>
                  <a:gd name="connsiteY273" fmla="*/ 546930 h 1059043"/>
                  <a:gd name="connsiteX274" fmla="*/ 1489618 w 3024845"/>
                  <a:gd name="connsiteY274" fmla="*/ 546930 h 1059043"/>
                  <a:gd name="connsiteX275" fmla="*/ 1489618 w 3024845"/>
                  <a:gd name="connsiteY275" fmla="*/ 685283 h 1059043"/>
                  <a:gd name="connsiteX276" fmla="*/ 1491138 w 3024845"/>
                  <a:gd name="connsiteY276" fmla="*/ 685283 h 1059043"/>
                  <a:gd name="connsiteX277" fmla="*/ 1501778 w 3024845"/>
                  <a:gd name="connsiteY277" fmla="*/ 685283 h 1059043"/>
                  <a:gd name="connsiteX278" fmla="*/ 1501778 w 3024845"/>
                  <a:gd name="connsiteY278" fmla="*/ 672313 h 1059043"/>
                  <a:gd name="connsiteX279" fmla="*/ 1505832 w 3024845"/>
                  <a:gd name="connsiteY279" fmla="*/ 672313 h 1059043"/>
                  <a:gd name="connsiteX280" fmla="*/ 1505832 w 3024845"/>
                  <a:gd name="connsiteY280" fmla="*/ 685283 h 1059043"/>
                  <a:gd name="connsiteX281" fmla="*/ 1536232 w 3024845"/>
                  <a:gd name="connsiteY281" fmla="*/ 685283 h 1059043"/>
                  <a:gd name="connsiteX282" fmla="*/ 1536232 w 3024845"/>
                  <a:gd name="connsiteY282" fmla="*/ 655018 h 1059043"/>
                  <a:gd name="connsiteX283" fmla="*/ 1548392 w 3024845"/>
                  <a:gd name="connsiteY283" fmla="*/ 655018 h 1059043"/>
                  <a:gd name="connsiteX284" fmla="*/ 1560552 w 3024845"/>
                  <a:gd name="connsiteY284" fmla="*/ 652857 h 1059043"/>
                  <a:gd name="connsiteX285" fmla="*/ 1564606 w 3024845"/>
                  <a:gd name="connsiteY285" fmla="*/ 655018 h 1059043"/>
                  <a:gd name="connsiteX286" fmla="*/ 1574739 w 3024845"/>
                  <a:gd name="connsiteY286" fmla="*/ 655018 h 1059043"/>
                  <a:gd name="connsiteX287" fmla="*/ 1574739 w 3024845"/>
                  <a:gd name="connsiteY287" fmla="*/ 685283 h 1059043"/>
                  <a:gd name="connsiteX288" fmla="*/ 1582846 w 3024845"/>
                  <a:gd name="connsiteY288" fmla="*/ 685283 h 1059043"/>
                  <a:gd name="connsiteX289" fmla="*/ 1582846 w 3024845"/>
                  <a:gd name="connsiteY289" fmla="*/ 702578 h 1059043"/>
                  <a:gd name="connsiteX290" fmla="*/ 1592182 w 3024845"/>
                  <a:gd name="connsiteY290" fmla="*/ 703483 h 1059043"/>
                  <a:gd name="connsiteX291" fmla="*/ 1605140 w 3024845"/>
                  <a:gd name="connsiteY291" fmla="*/ 703483 h 1059043"/>
                  <a:gd name="connsiteX292" fmla="*/ 1605140 w 3024845"/>
                  <a:gd name="connsiteY292" fmla="*/ 687445 h 1059043"/>
                  <a:gd name="connsiteX293" fmla="*/ 1673096 w 3024845"/>
                  <a:gd name="connsiteY293" fmla="*/ 687445 h 1059043"/>
                  <a:gd name="connsiteX294" fmla="*/ 1673096 w 3024845"/>
                  <a:gd name="connsiteY294" fmla="*/ 602192 h 1059043"/>
                  <a:gd name="connsiteX295" fmla="*/ 1745104 w 3024845"/>
                  <a:gd name="connsiteY295" fmla="*/ 602192 h 1059043"/>
                  <a:gd name="connsiteX296" fmla="*/ 1745104 w 3024845"/>
                  <a:gd name="connsiteY296" fmla="*/ 680960 h 1059043"/>
                  <a:gd name="connsiteX297" fmla="*/ 1747008 w 3024845"/>
                  <a:gd name="connsiteY297" fmla="*/ 680960 h 1059043"/>
                  <a:gd name="connsiteX298" fmla="*/ 1748250 w 3024845"/>
                  <a:gd name="connsiteY298" fmla="*/ 703483 h 1059043"/>
                  <a:gd name="connsiteX299" fmla="*/ 1757926 w 3024845"/>
                  <a:gd name="connsiteY299" fmla="*/ 703483 h 1059043"/>
                  <a:gd name="connsiteX300" fmla="*/ 1759168 w 3024845"/>
                  <a:gd name="connsiteY300" fmla="*/ 680960 h 1059043"/>
                  <a:gd name="connsiteX301" fmla="*/ 1765248 w 3024845"/>
                  <a:gd name="connsiteY301" fmla="*/ 680960 h 1059043"/>
                  <a:gd name="connsiteX302" fmla="*/ 1766490 w 3024845"/>
                  <a:gd name="connsiteY302" fmla="*/ 703483 h 1059043"/>
                  <a:gd name="connsiteX303" fmla="*/ 1817112 w 3024845"/>
                  <a:gd name="connsiteY303" fmla="*/ 703483 h 1059043"/>
                  <a:gd name="connsiteX304" fmla="*/ 1817112 w 3024845"/>
                  <a:gd name="connsiteY304" fmla="*/ 540455 h 1059043"/>
                  <a:gd name="connsiteX305" fmla="*/ 2014439 w 3024845"/>
                  <a:gd name="connsiteY305" fmla="*/ 540455 h 1059043"/>
                  <a:gd name="connsiteX306" fmla="*/ 2014439 w 3024845"/>
                  <a:gd name="connsiteY306" fmla="*/ 703483 h 1059043"/>
                  <a:gd name="connsiteX307" fmla="*/ 2033136 w 3024845"/>
                  <a:gd name="connsiteY307" fmla="*/ 703483 h 1059043"/>
                  <a:gd name="connsiteX308" fmla="*/ 2033136 w 3024845"/>
                  <a:gd name="connsiteY308" fmla="*/ 620790 h 1059043"/>
                  <a:gd name="connsiteX309" fmla="*/ 2128256 w 3024845"/>
                  <a:gd name="connsiteY309" fmla="*/ 620790 h 1059043"/>
                  <a:gd name="connsiteX310" fmla="*/ 2128026 w 3024845"/>
                  <a:gd name="connsiteY310" fmla="*/ 281031 h 1059043"/>
                  <a:gd name="connsiteX311" fmla="*/ 2121946 w 3024845"/>
                  <a:gd name="connsiteY311" fmla="*/ 276707 h 1059043"/>
                  <a:gd name="connsiteX312" fmla="*/ 2130053 w 3024845"/>
                  <a:gd name="connsiteY312" fmla="*/ 252928 h 1059043"/>
                  <a:gd name="connsiteX313" fmla="*/ 2144240 w 3024845"/>
                  <a:gd name="connsiteY313" fmla="*/ 214016 h 1059043"/>
                  <a:gd name="connsiteX314" fmla="*/ 2146266 w 3024845"/>
                  <a:gd name="connsiteY314" fmla="*/ 131868 h 1059043"/>
                  <a:gd name="connsiteX315" fmla="*/ 2144240 w 3024845"/>
                  <a:gd name="connsiteY315" fmla="*/ 125383 h 1059043"/>
                  <a:gd name="connsiteX316" fmla="*/ 2150320 w 3024845"/>
                  <a:gd name="connsiteY316" fmla="*/ 118897 h 1059043"/>
                  <a:gd name="connsiteX317" fmla="*/ 2150320 w 3024845"/>
                  <a:gd name="connsiteY317" fmla="*/ 60529 h 1059043"/>
                  <a:gd name="connsiteX318" fmla="*/ 2152346 w 3024845"/>
                  <a:gd name="connsiteY318" fmla="*/ 56206 h 1059043"/>
                  <a:gd name="connsiteX319" fmla="*/ 2152346 w 3024845"/>
                  <a:gd name="connsiteY319" fmla="*/ 0 h 1059043"/>
                  <a:gd name="connsiteX320" fmla="*/ 2162480 w 3024845"/>
                  <a:gd name="connsiteY320" fmla="*/ 118897 h 1059043"/>
                  <a:gd name="connsiteX321" fmla="*/ 2168560 w 3024845"/>
                  <a:gd name="connsiteY321" fmla="*/ 125383 h 1059043"/>
                  <a:gd name="connsiteX322" fmla="*/ 2166533 w 3024845"/>
                  <a:gd name="connsiteY322" fmla="*/ 131868 h 1059043"/>
                  <a:gd name="connsiteX323" fmla="*/ 2180720 w 3024845"/>
                  <a:gd name="connsiteY323" fmla="*/ 555577 h 1059043"/>
                  <a:gd name="connsiteX324" fmla="*/ 2245574 w 3024845"/>
                  <a:gd name="connsiteY324" fmla="*/ 555577 h 1059043"/>
                  <a:gd name="connsiteX325" fmla="*/ 2245574 w 3024845"/>
                  <a:gd name="connsiteY325" fmla="*/ 631239 h 1059043"/>
                  <a:gd name="connsiteX326" fmla="*/ 2253681 w 3024845"/>
                  <a:gd name="connsiteY326" fmla="*/ 631239 h 1059043"/>
                  <a:gd name="connsiteX327" fmla="*/ 2255708 w 3024845"/>
                  <a:gd name="connsiteY327" fmla="*/ 624754 h 1059043"/>
                  <a:gd name="connsiteX328" fmla="*/ 2261788 w 3024845"/>
                  <a:gd name="connsiteY328" fmla="*/ 624754 h 1059043"/>
                  <a:gd name="connsiteX329" fmla="*/ 2263815 w 3024845"/>
                  <a:gd name="connsiteY329" fmla="*/ 633401 h 1059043"/>
                  <a:gd name="connsiteX330" fmla="*/ 2275975 w 3024845"/>
                  <a:gd name="connsiteY330" fmla="*/ 633401 h 1059043"/>
                  <a:gd name="connsiteX331" fmla="*/ 2275975 w 3024845"/>
                  <a:gd name="connsiteY331" fmla="*/ 626915 h 1059043"/>
                  <a:gd name="connsiteX332" fmla="*/ 2298268 w 3024845"/>
                  <a:gd name="connsiteY332" fmla="*/ 626915 h 1059043"/>
                  <a:gd name="connsiteX333" fmla="*/ 2298268 w 3024845"/>
                  <a:gd name="connsiteY333" fmla="*/ 633401 h 1059043"/>
                  <a:gd name="connsiteX334" fmla="*/ 2318535 w 3024845"/>
                  <a:gd name="connsiteY334" fmla="*/ 633401 h 1059043"/>
                  <a:gd name="connsiteX335" fmla="*/ 2318535 w 3024845"/>
                  <a:gd name="connsiteY335" fmla="*/ 678798 h 1059043"/>
                  <a:gd name="connsiteX336" fmla="*/ 2332722 w 3024845"/>
                  <a:gd name="connsiteY336" fmla="*/ 678798 h 1059043"/>
                  <a:gd name="connsiteX337" fmla="*/ 2332722 w 3024845"/>
                  <a:gd name="connsiteY337" fmla="*/ 665827 h 1059043"/>
                  <a:gd name="connsiteX338" fmla="*/ 2348936 w 3024845"/>
                  <a:gd name="connsiteY338" fmla="*/ 665827 h 1059043"/>
                  <a:gd name="connsiteX339" fmla="*/ 2348936 w 3024845"/>
                  <a:gd name="connsiteY339" fmla="*/ 486400 h 1059043"/>
                  <a:gd name="connsiteX340" fmla="*/ 2355016 w 3024845"/>
                  <a:gd name="connsiteY340" fmla="*/ 479914 h 1059043"/>
                  <a:gd name="connsiteX341" fmla="*/ 2427977 w 3024845"/>
                  <a:gd name="connsiteY341" fmla="*/ 479914 h 1059043"/>
                  <a:gd name="connsiteX342" fmla="*/ 2427977 w 3024845"/>
                  <a:gd name="connsiteY342" fmla="*/ 488562 h 1059043"/>
                  <a:gd name="connsiteX343" fmla="*/ 2438110 w 3024845"/>
                  <a:gd name="connsiteY343" fmla="*/ 488562 h 1059043"/>
                  <a:gd name="connsiteX344" fmla="*/ 2438110 w 3024845"/>
                  <a:gd name="connsiteY344" fmla="*/ 603136 h 1059043"/>
                  <a:gd name="connsiteX345" fmla="*/ 2460404 w 3024845"/>
                  <a:gd name="connsiteY345" fmla="*/ 603136 h 1059043"/>
                  <a:gd name="connsiteX346" fmla="*/ 2460404 w 3024845"/>
                  <a:gd name="connsiteY346" fmla="*/ 536121 h 1059043"/>
                  <a:gd name="connsiteX347" fmla="*/ 2486751 w 3024845"/>
                  <a:gd name="connsiteY347" fmla="*/ 536121 h 1059043"/>
                  <a:gd name="connsiteX348" fmla="*/ 2490804 w 3024845"/>
                  <a:gd name="connsiteY348" fmla="*/ 531797 h 1059043"/>
                  <a:gd name="connsiteX349" fmla="*/ 2498911 w 3024845"/>
                  <a:gd name="connsiteY349" fmla="*/ 531797 h 1059043"/>
                  <a:gd name="connsiteX350" fmla="*/ 2502964 w 3024845"/>
                  <a:gd name="connsiteY350" fmla="*/ 536121 h 1059043"/>
                  <a:gd name="connsiteX351" fmla="*/ 2525258 w 3024845"/>
                  <a:gd name="connsiteY351" fmla="*/ 536121 h 1059043"/>
                  <a:gd name="connsiteX352" fmla="*/ 2525258 w 3024845"/>
                  <a:gd name="connsiteY352" fmla="*/ 419385 h 1059043"/>
                  <a:gd name="connsiteX353" fmla="*/ 2582005 w 3024845"/>
                  <a:gd name="connsiteY353" fmla="*/ 408576 h 1059043"/>
                  <a:gd name="connsiteX354" fmla="*/ 2582005 w 3024845"/>
                  <a:gd name="connsiteY354" fmla="*/ 409657 h 1059043"/>
                  <a:gd name="connsiteX355" fmla="*/ 2582005 w 3024845"/>
                  <a:gd name="connsiteY355" fmla="*/ 417223 h 1059043"/>
                  <a:gd name="connsiteX356" fmla="*/ 2608352 w 3024845"/>
                  <a:gd name="connsiteY356" fmla="*/ 417223 h 1059043"/>
                  <a:gd name="connsiteX357" fmla="*/ 2608352 w 3024845"/>
                  <a:gd name="connsiteY357" fmla="*/ 672313 h 1059043"/>
                  <a:gd name="connsiteX358" fmla="*/ 2630646 w 3024845"/>
                  <a:gd name="connsiteY358" fmla="*/ 672313 h 1059043"/>
                  <a:gd name="connsiteX359" fmla="*/ 2630646 w 3024845"/>
                  <a:gd name="connsiteY359" fmla="*/ 667989 h 1059043"/>
                  <a:gd name="connsiteX360" fmla="*/ 2642806 w 3024845"/>
                  <a:gd name="connsiteY360" fmla="*/ 667989 h 1059043"/>
                  <a:gd name="connsiteX361" fmla="*/ 2642806 w 3024845"/>
                  <a:gd name="connsiteY361" fmla="*/ 672313 h 1059043"/>
                  <a:gd name="connsiteX362" fmla="*/ 2667126 w 3024845"/>
                  <a:gd name="connsiteY362" fmla="*/ 672313 h 1059043"/>
                  <a:gd name="connsiteX363" fmla="*/ 2667126 w 3024845"/>
                  <a:gd name="connsiteY363" fmla="*/ 659342 h 1059043"/>
                  <a:gd name="connsiteX364" fmla="*/ 2695500 w 3024845"/>
                  <a:gd name="connsiteY364" fmla="*/ 659342 h 1059043"/>
                  <a:gd name="connsiteX365" fmla="*/ 2707660 w 3024845"/>
                  <a:gd name="connsiteY365" fmla="*/ 655018 h 1059043"/>
                  <a:gd name="connsiteX366" fmla="*/ 2727927 w 3024845"/>
                  <a:gd name="connsiteY366" fmla="*/ 659342 h 1059043"/>
                  <a:gd name="connsiteX367" fmla="*/ 2727927 w 3024845"/>
                  <a:gd name="connsiteY367" fmla="*/ 642048 h 1059043"/>
                  <a:gd name="connsiteX368" fmla="*/ 2736034 w 3024845"/>
                  <a:gd name="connsiteY368" fmla="*/ 642048 h 1059043"/>
                  <a:gd name="connsiteX369" fmla="*/ 2736034 w 3024845"/>
                  <a:gd name="connsiteY369" fmla="*/ 629077 h 1059043"/>
                  <a:gd name="connsiteX370" fmla="*/ 2792781 w 3024845"/>
                  <a:gd name="connsiteY370" fmla="*/ 629077 h 1059043"/>
                  <a:gd name="connsiteX371" fmla="*/ 2792781 w 3024845"/>
                  <a:gd name="connsiteY371" fmla="*/ 598812 h 1059043"/>
                  <a:gd name="connsiteX372" fmla="*/ 2811021 w 3024845"/>
                  <a:gd name="connsiteY372" fmla="*/ 598812 h 1059043"/>
                  <a:gd name="connsiteX373" fmla="*/ 2811021 w 3024845"/>
                  <a:gd name="connsiteY373" fmla="*/ 592327 h 1059043"/>
                  <a:gd name="connsiteX374" fmla="*/ 2823181 w 3024845"/>
                  <a:gd name="connsiteY374" fmla="*/ 592327 h 1059043"/>
                  <a:gd name="connsiteX375" fmla="*/ 2823181 w 3024845"/>
                  <a:gd name="connsiteY375" fmla="*/ 598812 h 1059043"/>
                  <a:gd name="connsiteX376" fmla="*/ 2839395 w 3024845"/>
                  <a:gd name="connsiteY376" fmla="*/ 598812 h 1059043"/>
                  <a:gd name="connsiteX377" fmla="*/ 2839395 w 3024845"/>
                  <a:gd name="connsiteY377" fmla="*/ 648533 h 1059043"/>
                  <a:gd name="connsiteX378" fmla="*/ 2871822 w 3024845"/>
                  <a:gd name="connsiteY378" fmla="*/ 648533 h 1059043"/>
                  <a:gd name="connsiteX379" fmla="*/ 2871822 w 3024845"/>
                  <a:gd name="connsiteY379" fmla="*/ 622592 h 1059043"/>
                  <a:gd name="connsiteX380" fmla="*/ 2910329 w 3024845"/>
                  <a:gd name="connsiteY380" fmla="*/ 622592 h 1059043"/>
                  <a:gd name="connsiteX381" fmla="*/ 2910329 w 3024845"/>
                  <a:gd name="connsiteY381" fmla="*/ 592327 h 1059043"/>
                  <a:gd name="connsiteX382" fmla="*/ 2958970 w 3024845"/>
                  <a:gd name="connsiteY382" fmla="*/ 592327 h 1059043"/>
                  <a:gd name="connsiteX383" fmla="*/ 2958970 w 3024845"/>
                  <a:gd name="connsiteY383" fmla="*/ 703483 h 1059043"/>
                  <a:gd name="connsiteX384" fmla="*/ 2958970 w 3024845"/>
                  <a:gd name="connsiteY384" fmla="*/ 717262 h 1059043"/>
                  <a:gd name="connsiteX385" fmla="*/ 3024845 w 3024845"/>
                  <a:gd name="connsiteY385" fmla="*/ 717262 h 1059043"/>
                  <a:gd name="connsiteX386" fmla="*/ 3024845 w 3024845"/>
                  <a:gd name="connsiteY386" fmla="*/ 1059043 h 1059043"/>
                  <a:gd name="connsiteX387" fmla="*/ 2054 w 3024845"/>
                  <a:gd name="connsiteY387" fmla="*/ 1056710 h 1059043"/>
                  <a:gd name="connsiteX388" fmla="*/ 0 w 3024845"/>
                  <a:gd name="connsiteY388" fmla="*/ 622592 h 1059043"/>
                  <a:gd name="connsiteX389" fmla="*/ 20267 w 3024845"/>
                  <a:gd name="connsiteY389" fmla="*/ 622592 h 1059043"/>
                  <a:gd name="connsiteX390" fmla="*/ 20774 w 3024845"/>
                  <a:gd name="connsiteY390" fmla="*/ 621511 h 1059043"/>
                  <a:gd name="connsiteX391" fmla="*/ 24320 w 3024845"/>
                  <a:gd name="connsiteY391" fmla="*/ 613945 h 1059043"/>
                  <a:gd name="connsiteX392" fmla="*/ 26094 w 3024845"/>
                  <a:gd name="connsiteY392" fmla="*/ 614215 h 1059043"/>
                  <a:gd name="connsiteX393" fmla="*/ 38507 w 3024845"/>
                  <a:gd name="connsiteY393" fmla="*/ 616106 h 1059043"/>
                  <a:gd name="connsiteX394" fmla="*/ 39014 w 3024845"/>
                  <a:gd name="connsiteY394" fmla="*/ 617458 h 1059043"/>
                  <a:gd name="connsiteX395" fmla="*/ 42560 w 3024845"/>
                  <a:gd name="connsiteY395" fmla="*/ 626915 h 1059043"/>
                  <a:gd name="connsiteX396" fmla="*/ 68907 w 3024845"/>
                  <a:gd name="connsiteY396" fmla="*/ 629077 h 1059043"/>
                  <a:gd name="connsiteX397" fmla="*/ 68907 w 3024845"/>
                  <a:gd name="connsiteY397" fmla="*/ 505856 h 1059043"/>
                  <a:gd name="connsiteX398" fmla="*/ 70934 w 3024845"/>
                  <a:gd name="connsiteY398" fmla="*/ 505856 h 1059043"/>
                  <a:gd name="connsiteX399" fmla="*/ 85121 w 3024845"/>
                  <a:gd name="connsiteY399" fmla="*/ 505856 h 1059043"/>
                  <a:gd name="connsiteX400" fmla="*/ 85121 w 3024845"/>
                  <a:gd name="connsiteY400" fmla="*/ 369664 h 1059043"/>
                  <a:gd name="connsiteX401" fmla="*/ 86894 w 3024845"/>
                  <a:gd name="connsiteY401" fmla="*/ 369664 h 1059043"/>
                  <a:gd name="connsiteX402" fmla="*/ 99308 w 3024845"/>
                  <a:gd name="connsiteY402" fmla="*/ 369664 h 1059043"/>
                  <a:gd name="connsiteX403" fmla="*/ 99308 w 3024845"/>
                  <a:gd name="connsiteY403" fmla="*/ 255090 h 1059043"/>
                  <a:gd name="connsiteX404" fmla="*/ 103361 w 3024845"/>
                  <a:gd name="connsiteY404" fmla="*/ 226986 h 1059043"/>
                  <a:gd name="connsiteX405" fmla="*/ 105388 w 3024845"/>
                  <a:gd name="connsiteY405" fmla="*/ 226986 h 1059043"/>
                  <a:gd name="connsiteX406" fmla="*/ 119575 w 3024845"/>
                  <a:gd name="connsiteY406" fmla="*/ 226986 h 1059043"/>
                  <a:gd name="connsiteX0" fmla="*/ 119575 w 3024845"/>
                  <a:gd name="connsiteY0" fmla="*/ 226986 h 1059043"/>
                  <a:gd name="connsiteX1" fmla="*/ 200642 w 3024845"/>
                  <a:gd name="connsiteY1" fmla="*/ 224825 h 1059043"/>
                  <a:gd name="connsiteX2" fmla="*/ 202669 w 3024845"/>
                  <a:gd name="connsiteY2" fmla="*/ 224825 h 1059043"/>
                  <a:gd name="connsiteX3" fmla="*/ 216856 w 3024845"/>
                  <a:gd name="connsiteY3" fmla="*/ 224825 h 1059043"/>
                  <a:gd name="connsiteX4" fmla="*/ 216856 w 3024845"/>
                  <a:gd name="connsiteY4" fmla="*/ 248604 h 1059043"/>
                  <a:gd name="connsiteX5" fmla="*/ 217363 w 3024845"/>
                  <a:gd name="connsiteY5" fmla="*/ 249415 h 1059043"/>
                  <a:gd name="connsiteX6" fmla="*/ 220909 w 3024845"/>
                  <a:gd name="connsiteY6" fmla="*/ 255090 h 1059043"/>
                  <a:gd name="connsiteX7" fmla="*/ 220909 w 3024845"/>
                  <a:gd name="connsiteY7" fmla="*/ 369664 h 1059043"/>
                  <a:gd name="connsiteX8" fmla="*/ 223189 w 3024845"/>
                  <a:gd name="connsiteY8" fmla="*/ 369664 h 1059043"/>
                  <a:gd name="connsiteX9" fmla="*/ 239150 w 3024845"/>
                  <a:gd name="connsiteY9" fmla="*/ 369664 h 1059043"/>
                  <a:gd name="connsiteX10" fmla="*/ 239150 w 3024845"/>
                  <a:gd name="connsiteY10" fmla="*/ 510179 h 1059043"/>
                  <a:gd name="connsiteX11" fmla="*/ 240670 w 3024845"/>
                  <a:gd name="connsiteY11" fmla="*/ 509909 h 1059043"/>
                  <a:gd name="connsiteX12" fmla="*/ 251310 w 3024845"/>
                  <a:gd name="connsiteY12" fmla="*/ 508018 h 1059043"/>
                  <a:gd name="connsiteX13" fmla="*/ 249283 w 3024845"/>
                  <a:gd name="connsiteY13" fmla="*/ 596650 h 1059043"/>
                  <a:gd name="connsiteX14" fmla="*/ 250803 w 3024845"/>
                  <a:gd name="connsiteY14" fmla="*/ 596921 h 1059043"/>
                  <a:gd name="connsiteX15" fmla="*/ 261443 w 3024845"/>
                  <a:gd name="connsiteY15" fmla="*/ 598812 h 1059043"/>
                  <a:gd name="connsiteX16" fmla="*/ 261696 w 3024845"/>
                  <a:gd name="connsiteY16" fmla="*/ 599623 h 1059043"/>
                  <a:gd name="connsiteX17" fmla="*/ 263470 w 3024845"/>
                  <a:gd name="connsiteY17" fmla="*/ 605298 h 1059043"/>
                  <a:gd name="connsiteX18" fmla="*/ 264230 w 3024845"/>
                  <a:gd name="connsiteY18" fmla="*/ 602866 h 1059043"/>
                  <a:gd name="connsiteX19" fmla="*/ 269550 w 3024845"/>
                  <a:gd name="connsiteY19" fmla="*/ 585842 h 1059043"/>
                  <a:gd name="connsiteX20" fmla="*/ 271323 w 3024845"/>
                  <a:gd name="connsiteY20" fmla="*/ 585842 h 1059043"/>
                  <a:gd name="connsiteX21" fmla="*/ 283737 w 3024845"/>
                  <a:gd name="connsiteY21" fmla="*/ 585842 h 1059043"/>
                  <a:gd name="connsiteX22" fmla="*/ 283737 w 3024845"/>
                  <a:gd name="connsiteY22" fmla="*/ 618268 h 1059043"/>
                  <a:gd name="connsiteX23" fmla="*/ 284750 w 3024845"/>
                  <a:gd name="connsiteY23" fmla="*/ 618809 h 1059043"/>
                  <a:gd name="connsiteX24" fmla="*/ 291844 w 3024845"/>
                  <a:gd name="connsiteY24" fmla="*/ 622592 h 1059043"/>
                  <a:gd name="connsiteX25" fmla="*/ 291844 w 3024845"/>
                  <a:gd name="connsiteY25" fmla="*/ 623943 h 1059043"/>
                  <a:gd name="connsiteX26" fmla="*/ 291844 w 3024845"/>
                  <a:gd name="connsiteY26" fmla="*/ 633401 h 1059043"/>
                  <a:gd name="connsiteX27" fmla="*/ 336431 w 3024845"/>
                  <a:gd name="connsiteY27" fmla="*/ 633401 h 1059043"/>
                  <a:gd name="connsiteX28" fmla="*/ 336431 w 3024845"/>
                  <a:gd name="connsiteY28" fmla="*/ 634482 h 1059043"/>
                  <a:gd name="connsiteX29" fmla="*/ 336431 w 3024845"/>
                  <a:gd name="connsiteY29" fmla="*/ 642048 h 1059043"/>
                  <a:gd name="connsiteX30" fmla="*/ 338457 w 3024845"/>
                  <a:gd name="connsiteY30" fmla="*/ 642048 h 1059043"/>
                  <a:gd name="connsiteX31" fmla="*/ 352644 w 3024845"/>
                  <a:gd name="connsiteY31" fmla="*/ 642048 h 1059043"/>
                  <a:gd name="connsiteX32" fmla="*/ 352644 w 3024845"/>
                  <a:gd name="connsiteY32" fmla="*/ 611783 h 1059043"/>
                  <a:gd name="connsiteX33" fmla="*/ 397231 w 3024845"/>
                  <a:gd name="connsiteY33" fmla="*/ 611783 h 1059043"/>
                  <a:gd name="connsiteX34" fmla="*/ 397231 w 3024845"/>
                  <a:gd name="connsiteY34" fmla="*/ 610432 h 1059043"/>
                  <a:gd name="connsiteX35" fmla="*/ 397231 w 3024845"/>
                  <a:gd name="connsiteY35" fmla="*/ 600974 h 1059043"/>
                  <a:gd name="connsiteX36" fmla="*/ 398245 w 3024845"/>
                  <a:gd name="connsiteY36" fmla="*/ 600974 h 1059043"/>
                  <a:gd name="connsiteX37" fmla="*/ 405338 w 3024845"/>
                  <a:gd name="connsiteY37" fmla="*/ 600974 h 1059043"/>
                  <a:gd name="connsiteX38" fmla="*/ 405338 w 3024845"/>
                  <a:gd name="connsiteY38" fmla="*/ 599083 h 1059043"/>
                  <a:gd name="connsiteX39" fmla="*/ 405338 w 3024845"/>
                  <a:gd name="connsiteY39" fmla="*/ 585842 h 1059043"/>
                  <a:gd name="connsiteX40" fmla="*/ 406098 w 3024845"/>
                  <a:gd name="connsiteY40" fmla="*/ 585842 h 1059043"/>
                  <a:gd name="connsiteX41" fmla="*/ 411418 w 3024845"/>
                  <a:gd name="connsiteY41" fmla="*/ 585842 h 1059043"/>
                  <a:gd name="connsiteX42" fmla="*/ 411418 w 3024845"/>
                  <a:gd name="connsiteY42" fmla="*/ 584761 h 1059043"/>
                  <a:gd name="connsiteX43" fmla="*/ 411418 w 3024845"/>
                  <a:gd name="connsiteY43" fmla="*/ 577194 h 1059043"/>
                  <a:gd name="connsiteX44" fmla="*/ 413445 w 3024845"/>
                  <a:gd name="connsiteY44" fmla="*/ 577194 h 1059043"/>
                  <a:gd name="connsiteX45" fmla="*/ 427632 w 3024845"/>
                  <a:gd name="connsiteY45" fmla="*/ 577194 h 1059043"/>
                  <a:gd name="connsiteX46" fmla="*/ 427632 w 3024845"/>
                  <a:gd name="connsiteY46" fmla="*/ 578275 h 1059043"/>
                  <a:gd name="connsiteX47" fmla="*/ 427632 w 3024845"/>
                  <a:gd name="connsiteY47" fmla="*/ 585842 h 1059043"/>
                  <a:gd name="connsiteX48" fmla="*/ 449925 w 3024845"/>
                  <a:gd name="connsiteY48" fmla="*/ 585842 h 1059043"/>
                  <a:gd name="connsiteX49" fmla="*/ 449925 w 3024845"/>
                  <a:gd name="connsiteY49" fmla="*/ 583950 h 1059043"/>
                  <a:gd name="connsiteX50" fmla="*/ 449925 w 3024845"/>
                  <a:gd name="connsiteY50" fmla="*/ 570709 h 1059043"/>
                  <a:gd name="connsiteX51" fmla="*/ 451699 w 3024845"/>
                  <a:gd name="connsiteY51" fmla="*/ 570709 h 1059043"/>
                  <a:gd name="connsiteX52" fmla="*/ 464112 w 3024845"/>
                  <a:gd name="connsiteY52" fmla="*/ 570709 h 1059043"/>
                  <a:gd name="connsiteX53" fmla="*/ 464112 w 3024845"/>
                  <a:gd name="connsiteY53" fmla="*/ 594489 h 1059043"/>
                  <a:gd name="connsiteX54" fmla="*/ 465126 w 3024845"/>
                  <a:gd name="connsiteY54" fmla="*/ 594489 h 1059043"/>
                  <a:gd name="connsiteX55" fmla="*/ 472219 w 3024845"/>
                  <a:gd name="connsiteY55" fmla="*/ 594489 h 1059043"/>
                  <a:gd name="connsiteX56" fmla="*/ 472219 w 3024845"/>
                  <a:gd name="connsiteY56" fmla="*/ 593408 h 1059043"/>
                  <a:gd name="connsiteX57" fmla="*/ 472219 w 3024845"/>
                  <a:gd name="connsiteY57" fmla="*/ 585842 h 1059043"/>
                  <a:gd name="connsiteX58" fmla="*/ 473992 w 3024845"/>
                  <a:gd name="connsiteY58" fmla="*/ 585842 h 1059043"/>
                  <a:gd name="connsiteX59" fmla="*/ 486406 w 3024845"/>
                  <a:gd name="connsiteY59" fmla="*/ 585842 h 1059043"/>
                  <a:gd name="connsiteX60" fmla="*/ 486406 w 3024845"/>
                  <a:gd name="connsiteY60" fmla="*/ 611783 h 1059043"/>
                  <a:gd name="connsiteX61" fmla="*/ 488433 w 3024845"/>
                  <a:gd name="connsiteY61" fmla="*/ 611783 h 1059043"/>
                  <a:gd name="connsiteX62" fmla="*/ 502619 w 3024845"/>
                  <a:gd name="connsiteY62" fmla="*/ 611783 h 1059043"/>
                  <a:gd name="connsiteX63" fmla="*/ 502619 w 3024845"/>
                  <a:gd name="connsiteY63" fmla="*/ 613404 h 1059043"/>
                  <a:gd name="connsiteX64" fmla="*/ 502619 w 3024845"/>
                  <a:gd name="connsiteY64" fmla="*/ 624754 h 1059043"/>
                  <a:gd name="connsiteX65" fmla="*/ 503379 w 3024845"/>
                  <a:gd name="connsiteY65" fmla="*/ 624754 h 1059043"/>
                  <a:gd name="connsiteX66" fmla="*/ 508700 w 3024845"/>
                  <a:gd name="connsiteY66" fmla="*/ 624754 h 1059043"/>
                  <a:gd name="connsiteX67" fmla="*/ 508700 w 3024845"/>
                  <a:gd name="connsiteY67" fmla="*/ 623943 h 1059043"/>
                  <a:gd name="connsiteX68" fmla="*/ 508700 w 3024845"/>
                  <a:gd name="connsiteY68" fmla="*/ 618268 h 1059043"/>
                  <a:gd name="connsiteX69" fmla="*/ 539100 w 3024845"/>
                  <a:gd name="connsiteY69" fmla="*/ 618268 h 1059043"/>
                  <a:gd name="connsiteX70" fmla="*/ 539100 w 3024845"/>
                  <a:gd name="connsiteY70" fmla="*/ 642048 h 1059043"/>
                  <a:gd name="connsiteX71" fmla="*/ 540113 w 3024845"/>
                  <a:gd name="connsiteY71" fmla="*/ 642048 h 1059043"/>
                  <a:gd name="connsiteX72" fmla="*/ 547207 w 3024845"/>
                  <a:gd name="connsiteY72" fmla="*/ 642048 h 1059043"/>
                  <a:gd name="connsiteX73" fmla="*/ 547207 w 3024845"/>
                  <a:gd name="connsiteY73" fmla="*/ 643129 h 1059043"/>
                  <a:gd name="connsiteX74" fmla="*/ 547207 w 3024845"/>
                  <a:gd name="connsiteY74" fmla="*/ 650695 h 1059043"/>
                  <a:gd name="connsiteX75" fmla="*/ 547967 w 3024845"/>
                  <a:gd name="connsiteY75" fmla="*/ 650695 h 1059043"/>
                  <a:gd name="connsiteX76" fmla="*/ 553287 w 3024845"/>
                  <a:gd name="connsiteY76" fmla="*/ 650695 h 1059043"/>
                  <a:gd name="connsiteX77" fmla="*/ 553287 w 3024845"/>
                  <a:gd name="connsiteY77" fmla="*/ 648533 h 1059043"/>
                  <a:gd name="connsiteX78" fmla="*/ 553287 w 3024845"/>
                  <a:gd name="connsiteY78" fmla="*/ 633401 h 1059043"/>
                  <a:gd name="connsiteX79" fmla="*/ 554300 w 3024845"/>
                  <a:gd name="connsiteY79" fmla="*/ 633401 h 1059043"/>
                  <a:gd name="connsiteX80" fmla="*/ 561394 w 3024845"/>
                  <a:gd name="connsiteY80" fmla="*/ 633401 h 1059043"/>
                  <a:gd name="connsiteX81" fmla="*/ 561394 w 3024845"/>
                  <a:gd name="connsiteY81" fmla="*/ 634482 h 1059043"/>
                  <a:gd name="connsiteX82" fmla="*/ 561394 w 3024845"/>
                  <a:gd name="connsiteY82" fmla="*/ 642048 h 1059043"/>
                  <a:gd name="connsiteX83" fmla="*/ 566714 w 3024845"/>
                  <a:gd name="connsiteY83" fmla="*/ 640055 h 1059043"/>
                  <a:gd name="connsiteX84" fmla="*/ 567474 w 3024845"/>
                  <a:gd name="connsiteY84" fmla="*/ 639075 h 1059043"/>
                  <a:gd name="connsiteX85" fmla="*/ 567474 w 3024845"/>
                  <a:gd name="connsiteY85" fmla="*/ 633401 h 1059043"/>
                  <a:gd name="connsiteX86" fmla="*/ 605981 w 3024845"/>
                  <a:gd name="connsiteY86" fmla="*/ 633401 h 1059043"/>
                  <a:gd name="connsiteX87" fmla="*/ 605981 w 3024845"/>
                  <a:gd name="connsiteY87" fmla="*/ 657180 h 1059043"/>
                  <a:gd name="connsiteX88" fmla="*/ 608007 w 3024845"/>
                  <a:gd name="connsiteY88" fmla="*/ 657180 h 1059043"/>
                  <a:gd name="connsiteX89" fmla="*/ 622194 w 3024845"/>
                  <a:gd name="connsiteY89" fmla="*/ 657180 h 1059043"/>
                  <a:gd name="connsiteX90" fmla="*/ 622194 w 3024845"/>
                  <a:gd name="connsiteY90" fmla="*/ 658261 h 1059043"/>
                  <a:gd name="connsiteX91" fmla="*/ 622194 w 3024845"/>
                  <a:gd name="connsiteY91" fmla="*/ 665827 h 1059043"/>
                  <a:gd name="connsiteX92" fmla="*/ 623968 w 3024845"/>
                  <a:gd name="connsiteY92" fmla="*/ 665827 h 1059043"/>
                  <a:gd name="connsiteX93" fmla="*/ 636381 w 3024845"/>
                  <a:gd name="connsiteY93" fmla="*/ 665827 h 1059043"/>
                  <a:gd name="connsiteX94" fmla="*/ 636381 w 3024845"/>
                  <a:gd name="connsiteY94" fmla="*/ 642048 h 1059043"/>
                  <a:gd name="connsiteX95" fmla="*/ 637394 w 3024845"/>
                  <a:gd name="connsiteY95" fmla="*/ 642048 h 1059043"/>
                  <a:gd name="connsiteX96" fmla="*/ 644488 w 3024845"/>
                  <a:gd name="connsiteY96" fmla="*/ 642048 h 1059043"/>
                  <a:gd name="connsiteX97" fmla="*/ 644488 w 3024845"/>
                  <a:gd name="connsiteY97" fmla="*/ 609621 h 1059043"/>
                  <a:gd name="connsiteX98" fmla="*/ 645501 w 3024845"/>
                  <a:gd name="connsiteY98" fmla="*/ 609621 h 1059043"/>
                  <a:gd name="connsiteX99" fmla="*/ 652595 w 3024845"/>
                  <a:gd name="connsiteY99" fmla="*/ 609621 h 1059043"/>
                  <a:gd name="connsiteX100" fmla="*/ 652595 w 3024845"/>
                  <a:gd name="connsiteY100" fmla="*/ 607730 h 1059043"/>
                  <a:gd name="connsiteX101" fmla="*/ 652595 w 3024845"/>
                  <a:gd name="connsiteY101" fmla="*/ 594489 h 1059043"/>
                  <a:gd name="connsiteX102" fmla="*/ 651328 w 3024845"/>
                  <a:gd name="connsiteY102" fmla="*/ 592867 h 1059043"/>
                  <a:gd name="connsiteX103" fmla="*/ 656648 w 3024845"/>
                  <a:gd name="connsiteY103" fmla="*/ 581518 h 1059043"/>
                  <a:gd name="connsiteX104" fmla="*/ 664755 w 3024845"/>
                  <a:gd name="connsiteY104" fmla="*/ 609621 h 1059043"/>
                  <a:gd name="connsiteX105" fmla="*/ 665515 w 3024845"/>
                  <a:gd name="connsiteY105" fmla="*/ 609621 h 1059043"/>
                  <a:gd name="connsiteX106" fmla="*/ 670835 w 3024845"/>
                  <a:gd name="connsiteY106" fmla="*/ 609621 h 1059043"/>
                  <a:gd name="connsiteX107" fmla="*/ 670835 w 3024845"/>
                  <a:gd name="connsiteY107" fmla="*/ 503694 h 1059043"/>
                  <a:gd name="connsiteX108" fmla="*/ 672355 w 3024845"/>
                  <a:gd name="connsiteY108" fmla="*/ 503694 h 1059043"/>
                  <a:gd name="connsiteX109" fmla="*/ 682995 w 3024845"/>
                  <a:gd name="connsiteY109" fmla="*/ 503694 h 1059043"/>
                  <a:gd name="connsiteX110" fmla="*/ 682995 w 3024845"/>
                  <a:gd name="connsiteY110" fmla="*/ 456135 h 1059043"/>
                  <a:gd name="connsiteX111" fmla="*/ 709342 w 3024845"/>
                  <a:gd name="connsiteY111" fmla="*/ 456135 h 1059043"/>
                  <a:gd name="connsiteX112" fmla="*/ 709342 w 3024845"/>
                  <a:gd name="connsiteY112" fmla="*/ 434517 h 1059043"/>
                  <a:gd name="connsiteX113" fmla="*/ 743796 w 3024845"/>
                  <a:gd name="connsiteY113" fmla="*/ 434517 h 1059043"/>
                  <a:gd name="connsiteX114" fmla="*/ 743796 w 3024845"/>
                  <a:gd name="connsiteY114" fmla="*/ 436949 h 1059043"/>
                  <a:gd name="connsiteX115" fmla="*/ 743796 w 3024845"/>
                  <a:gd name="connsiteY115" fmla="*/ 453973 h 1059043"/>
                  <a:gd name="connsiteX116" fmla="*/ 746076 w 3024845"/>
                  <a:gd name="connsiteY116" fmla="*/ 453973 h 1059043"/>
                  <a:gd name="connsiteX117" fmla="*/ 762036 w 3024845"/>
                  <a:gd name="connsiteY117" fmla="*/ 453973 h 1059043"/>
                  <a:gd name="connsiteX118" fmla="*/ 762036 w 3024845"/>
                  <a:gd name="connsiteY118" fmla="*/ 501532 h 1059043"/>
                  <a:gd name="connsiteX119" fmla="*/ 763049 w 3024845"/>
                  <a:gd name="connsiteY119" fmla="*/ 501532 h 1059043"/>
                  <a:gd name="connsiteX120" fmla="*/ 770143 w 3024845"/>
                  <a:gd name="connsiteY120" fmla="*/ 501532 h 1059043"/>
                  <a:gd name="connsiteX121" fmla="*/ 784330 w 3024845"/>
                  <a:gd name="connsiteY121" fmla="*/ 505856 h 1059043"/>
                  <a:gd name="connsiteX122" fmla="*/ 784330 w 3024845"/>
                  <a:gd name="connsiteY122" fmla="*/ 544768 h 1059043"/>
                  <a:gd name="connsiteX123" fmla="*/ 785343 w 3024845"/>
                  <a:gd name="connsiteY123" fmla="*/ 544768 h 1059043"/>
                  <a:gd name="connsiteX124" fmla="*/ 792436 w 3024845"/>
                  <a:gd name="connsiteY124" fmla="*/ 544768 h 1059043"/>
                  <a:gd name="connsiteX125" fmla="*/ 792436 w 3024845"/>
                  <a:gd name="connsiteY125" fmla="*/ 546389 h 1059043"/>
                  <a:gd name="connsiteX126" fmla="*/ 792436 w 3024845"/>
                  <a:gd name="connsiteY126" fmla="*/ 557738 h 1059043"/>
                  <a:gd name="connsiteX127" fmla="*/ 794463 w 3024845"/>
                  <a:gd name="connsiteY127" fmla="*/ 557738 h 1059043"/>
                  <a:gd name="connsiteX128" fmla="*/ 808650 w 3024845"/>
                  <a:gd name="connsiteY128" fmla="*/ 557738 h 1059043"/>
                  <a:gd name="connsiteX129" fmla="*/ 814730 w 3024845"/>
                  <a:gd name="connsiteY129" fmla="*/ 564224 h 1059043"/>
                  <a:gd name="connsiteX130" fmla="*/ 814730 w 3024845"/>
                  <a:gd name="connsiteY130" fmla="*/ 585842 h 1059043"/>
                  <a:gd name="connsiteX131" fmla="*/ 817010 w 3024845"/>
                  <a:gd name="connsiteY131" fmla="*/ 585842 h 1059043"/>
                  <a:gd name="connsiteX132" fmla="*/ 832970 w 3024845"/>
                  <a:gd name="connsiteY132" fmla="*/ 585842 h 1059043"/>
                  <a:gd name="connsiteX133" fmla="*/ 832970 w 3024845"/>
                  <a:gd name="connsiteY133" fmla="*/ 586922 h 1059043"/>
                  <a:gd name="connsiteX134" fmla="*/ 832970 w 3024845"/>
                  <a:gd name="connsiteY134" fmla="*/ 594489 h 1059043"/>
                  <a:gd name="connsiteX135" fmla="*/ 834237 w 3024845"/>
                  <a:gd name="connsiteY135" fmla="*/ 594489 h 1059043"/>
                  <a:gd name="connsiteX136" fmla="*/ 843104 w 3024845"/>
                  <a:gd name="connsiteY136" fmla="*/ 594489 h 1059043"/>
                  <a:gd name="connsiteX137" fmla="*/ 843104 w 3024845"/>
                  <a:gd name="connsiteY137" fmla="*/ 596650 h 1059043"/>
                  <a:gd name="connsiteX138" fmla="*/ 843104 w 3024845"/>
                  <a:gd name="connsiteY138" fmla="*/ 611783 h 1059043"/>
                  <a:gd name="connsiteX139" fmla="*/ 847157 w 3024845"/>
                  <a:gd name="connsiteY139" fmla="*/ 609891 h 1059043"/>
                  <a:gd name="connsiteX140" fmla="*/ 847157 w 3024845"/>
                  <a:gd name="connsiteY140" fmla="*/ 596650 h 1059043"/>
                  <a:gd name="connsiteX141" fmla="*/ 848170 w 3024845"/>
                  <a:gd name="connsiteY141" fmla="*/ 596650 h 1059043"/>
                  <a:gd name="connsiteX142" fmla="*/ 855264 w 3024845"/>
                  <a:gd name="connsiteY142" fmla="*/ 596650 h 1059043"/>
                  <a:gd name="connsiteX143" fmla="*/ 855264 w 3024845"/>
                  <a:gd name="connsiteY143" fmla="*/ 598272 h 1059043"/>
                  <a:gd name="connsiteX144" fmla="*/ 855264 w 3024845"/>
                  <a:gd name="connsiteY144" fmla="*/ 609621 h 1059043"/>
                  <a:gd name="connsiteX145" fmla="*/ 856024 w 3024845"/>
                  <a:gd name="connsiteY145" fmla="*/ 609621 h 1059043"/>
                  <a:gd name="connsiteX146" fmla="*/ 861344 w 3024845"/>
                  <a:gd name="connsiteY146" fmla="*/ 609621 h 1059043"/>
                  <a:gd name="connsiteX147" fmla="*/ 909984 w 3024845"/>
                  <a:gd name="connsiteY147" fmla="*/ 605298 h 1059043"/>
                  <a:gd name="connsiteX148" fmla="*/ 909984 w 3024845"/>
                  <a:gd name="connsiteY148" fmla="*/ 606649 h 1059043"/>
                  <a:gd name="connsiteX149" fmla="*/ 909984 w 3024845"/>
                  <a:gd name="connsiteY149" fmla="*/ 616106 h 1059043"/>
                  <a:gd name="connsiteX150" fmla="*/ 910744 w 3024845"/>
                  <a:gd name="connsiteY150" fmla="*/ 616106 h 1059043"/>
                  <a:gd name="connsiteX151" fmla="*/ 916065 w 3024845"/>
                  <a:gd name="connsiteY151" fmla="*/ 616106 h 1059043"/>
                  <a:gd name="connsiteX152" fmla="*/ 916065 w 3024845"/>
                  <a:gd name="connsiteY152" fmla="*/ 618268 h 1059043"/>
                  <a:gd name="connsiteX153" fmla="*/ 916065 w 3024845"/>
                  <a:gd name="connsiteY153" fmla="*/ 633401 h 1059043"/>
                  <a:gd name="connsiteX154" fmla="*/ 918091 w 3024845"/>
                  <a:gd name="connsiteY154" fmla="*/ 632050 h 1059043"/>
                  <a:gd name="connsiteX155" fmla="*/ 932278 w 3024845"/>
                  <a:gd name="connsiteY155" fmla="*/ 622592 h 1059043"/>
                  <a:gd name="connsiteX156" fmla="*/ 938358 w 3024845"/>
                  <a:gd name="connsiteY156" fmla="*/ 581518 h 1059043"/>
                  <a:gd name="connsiteX157" fmla="*/ 939118 w 3024845"/>
                  <a:gd name="connsiteY157" fmla="*/ 581248 h 1059043"/>
                  <a:gd name="connsiteX158" fmla="*/ 944438 w 3024845"/>
                  <a:gd name="connsiteY158" fmla="*/ 579356 h 1059043"/>
                  <a:gd name="connsiteX159" fmla="*/ 946465 w 3024845"/>
                  <a:gd name="connsiteY159" fmla="*/ 510179 h 1059043"/>
                  <a:gd name="connsiteX160" fmla="*/ 948492 w 3024845"/>
                  <a:gd name="connsiteY160" fmla="*/ 579356 h 1059043"/>
                  <a:gd name="connsiteX161" fmla="*/ 949252 w 3024845"/>
                  <a:gd name="connsiteY161" fmla="*/ 579626 h 1059043"/>
                  <a:gd name="connsiteX162" fmla="*/ 954572 w 3024845"/>
                  <a:gd name="connsiteY162" fmla="*/ 581518 h 1059043"/>
                  <a:gd name="connsiteX163" fmla="*/ 954572 w 3024845"/>
                  <a:gd name="connsiteY163" fmla="*/ 495047 h 1059043"/>
                  <a:gd name="connsiteX164" fmla="*/ 958625 w 3024845"/>
                  <a:gd name="connsiteY164" fmla="*/ 462620 h 1059043"/>
                  <a:gd name="connsiteX165" fmla="*/ 997132 w 3024845"/>
                  <a:gd name="connsiteY165" fmla="*/ 462620 h 1059043"/>
                  <a:gd name="connsiteX166" fmla="*/ 997132 w 3024845"/>
                  <a:gd name="connsiteY166" fmla="*/ 495047 h 1059043"/>
                  <a:gd name="connsiteX167" fmla="*/ 997892 w 3024845"/>
                  <a:gd name="connsiteY167" fmla="*/ 495047 h 1059043"/>
                  <a:gd name="connsiteX168" fmla="*/ 1003212 w 3024845"/>
                  <a:gd name="connsiteY168" fmla="*/ 495047 h 1059043"/>
                  <a:gd name="connsiteX169" fmla="*/ 1003212 w 3024845"/>
                  <a:gd name="connsiteY169" fmla="*/ 412899 h 1059043"/>
                  <a:gd name="connsiteX170" fmla="*/ 1004986 w 3024845"/>
                  <a:gd name="connsiteY170" fmla="*/ 412899 h 1059043"/>
                  <a:gd name="connsiteX171" fmla="*/ 1017399 w 3024845"/>
                  <a:gd name="connsiteY171" fmla="*/ 412899 h 1059043"/>
                  <a:gd name="connsiteX172" fmla="*/ 1017399 w 3024845"/>
                  <a:gd name="connsiteY172" fmla="*/ 411008 h 1059043"/>
                  <a:gd name="connsiteX173" fmla="*/ 1017399 w 3024845"/>
                  <a:gd name="connsiteY173" fmla="*/ 397767 h 1059043"/>
                  <a:gd name="connsiteX174" fmla="*/ 1039693 w 3024845"/>
                  <a:gd name="connsiteY174" fmla="*/ 397767 h 1059043"/>
                  <a:gd name="connsiteX175" fmla="*/ 1039693 w 3024845"/>
                  <a:gd name="connsiteY175" fmla="*/ 396686 h 1059043"/>
                  <a:gd name="connsiteX176" fmla="*/ 1039693 w 3024845"/>
                  <a:gd name="connsiteY176" fmla="*/ 389120 h 1059043"/>
                  <a:gd name="connsiteX177" fmla="*/ 1041466 w 3024845"/>
                  <a:gd name="connsiteY177" fmla="*/ 389120 h 1059043"/>
                  <a:gd name="connsiteX178" fmla="*/ 1053880 w 3024845"/>
                  <a:gd name="connsiteY178" fmla="*/ 389120 h 1059043"/>
                  <a:gd name="connsiteX179" fmla="*/ 1053880 w 3024845"/>
                  <a:gd name="connsiteY179" fmla="*/ 390201 h 1059043"/>
                  <a:gd name="connsiteX180" fmla="*/ 1053880 w 3024845"/>
                  <a:gd name="connsiteY180" fmla="*/ 397767 h 1059043"/>
                  <a:gd name="connsiteX181" fmla="*/ 1054640 w 3024845"/>
                  <a:gd name="connsiteY181" fmla="*/ 397767 h 1059043"/>
                  <a:gd name="connsiteX182" fmla="*/ 1059960 w 3024845"/>
                  <a:gd name="connsiteY182" fmla="*/ 397767 h 1059043"/>
                  <a:gd name="connsiteX183" fmla="*/ 1070093 w 3024845"/>
                  <a:gd name="connsiteY183" fmla="*/ 393443 h 1059043"/>
                  <a:gd name="connsiteX184" fmla="*/ 1074146 w 3024845"/>
                  <a:gd name="connsiteY184" fmla="*/ 396686 h 1059043"/>
                  <a:gd name="connsiteX185" fmla="*/ 1074146 w 3024845"/>
                  <a:gd name="connsiteY185" fmla="*/ 389120 h 1059043"/>
                  <a:gd name="connsiteX186" fmla="*/ 1076426 w 3024845"/>
                  <a:gd name="connsiteY186" fmla="*/ 389120 h 1059043"/>
                  <a:gd name="connsiteX187" fmla="*/ 1092387 w 3024845"/>
                  <a:gd name="connsiteY187" fmla="*/ 389120 h 1059043"/>
                  <a:gd name="connsiteX188" fmla="*/ 1092387 w 3024845"/>
                  <a:gd name="connsiteY188" fmla="*/ 390201 h 1059043"/>
                  <a:gd name="connsiteX189" fmla="*/ 1092387 w 3024845"/>
                  <a:gd name="connsiteY189" fmla="*/ 397767 h 1059043"/>
                  <a:gd name="connsiteX190" fmla="*/ 1122787 w 3024845"/>
                  <a:gd name="connsiteY190" fmla="*/ 397767 h 1059043"/>
                  <a:gd name="connsiteX191" fmla="*/ 1122787 w 3024845"/>
                  <a:gd name="connsiteY191" fmla="*/ 399388 h 1059043"/>
                  <a:gd name="connsiteX192" fmla="*/ 1122787 w 3024845"/>
                  <a:gd name="connsiteY192" fmla="*/ 410738 h 1059043"/>
                  <a:gd name="connsiteX193" fmla="*/ 1149134 w 3024845"/>
                  <a:gd name="connsiteY193" fmla="*/ 410738 h 1059043"/>
                  <a:gd name="connsiteX194" fmla="*/ 1149134 w 3024845"/>
                  <a:gd name="connsiteY194" fmla="*/ 441002 h 1059043"/>
                  <a:gd name="connsiteX195" fmla="*/ 1149894 w 3024845"/>
                  <a:gd name="connsiteY195" fmla="*/ 441002 h 1059043"/>
                  <a:gd name="connsiteX196" fmla="*/ 1155214 w 3024845"/>
                  <a:gd name="connsiteY196" fmla="*/ 441002 h 1059043"/>
                  <a:gd name="connsiteX197" fmla="*/ 1155214 w 3024845"/>
                  <a:gd name="connsiteY197" fmla="*/ 442083 h 1059043"/>
                  <a:gd name="connsiteX198" fmla="*/ 1155214 w 3024845"/>
                  <a:gd name="connsiteY198" fmla="*/ 449650 h 1059043"/>
                  <a:gd name="connsiteX199" fmla="*/ 1159268 w 3024845"/>
                  <a:gd name="connsiteY199" fmla="*/ 479914 h 1059043"/>
                  <a:gd name="connsiteX200" fmla="*/ 1160028 w 3024845"/>
                  <a:gd name="connsiteY200" fmla="*/ 479914 h 1059043"/>
                  <a:gd name="connsiteX201" fmla="*/ 1165348 w 3024845"/>
                  <a:gd name="connsiteY201" fmla="*/ 479914 h 1059043"/>
                  <a:gd name="connsiteX202" fmla="*/ 1165348 w 3024845"/>
                  <a:gd name="connsiteY202" fmla="*/ 480725 h 1059043"/>
                  <a:gd name="connsiteX203" fmla="*/ 1165348 w 3024845"/>
                  <a:gd name="connsiteY203" fmla="*/ 486400 h 1059043"/>
                  <a:gd name="connsiteX204" fmla="*/ 1166361 w 3024845"/>
                  <a:gd name="connsiteY204" fmla="*/ 486400 h 1059043"/>
                  <a:gd name="connsiteX205" fmla="*/ 1173454 w 3024845"/>
                  <a:gd name="connsiteY205" fmla="*/ 486400 h 1059043"/>
                  <a:gd name="connsiteX206" fmla="*/ 1173454 w 3024845"/>
                  <a:gd name="connsiteY206" fmla="*/ 516665 h 1059043"/>
                  <a:gd name="connsiteX207" fmla="*/ 1175481 w 3024845"/>
                  <a:gd name="connsiteY207" fmla="*/ 516665 h 1059043"/>
                  <a:gd name="connsiteX208" fmla="*/ 1189668 w 3024845"/>
                  <a:gd name="connsiteY208" fmla="*/ 516665 h 1059043"/>
                  <a:gd name="connsiteX209" fmla="*/ 1189668 w 3024845"/>
                  <a:gd name="connsiteY209" fmla="*/ 540444 h 1059043"/>
                  <a:gd name="connsiteX210" fmla="*/ 1191695 w 3024845"/>
                  <a:gd name="connsiteY210" fmla="*/ 542065 h 1059043"/>
                  <a:gd name="connsiteX211" fmla="*/ 1191695 w 3024845"/>
                  <a:gd name="connsiteY211" fmla="*/ 553415 h 1059043"/>
                  <a:gd name="connsiteX212" fmla="*/ 1192455 w 3024845"/>
                  <a:gd name="connsiteY212" fmla="*/ 553415 h 1059043"/>
                  <a:gd name="connsiteX213" fmla="*/ 1197775 w 3024845"/>
                  <a:gd name="connsiteY213" fmla="*/ 553415 h 1059043"/>
                  <a:gd name="connsiteX214" fmla="*/ 1197775 w 3024845"/>
                  <a:gd name="connsiteY214" fmla="*/ 577194 h 1059043"/>
                  <a:gd name="connsiteX215" fmla="*/ 1199041 w 3024845"/>
                  <a:gd name="connsiteY215" fmla="*/ 577194 h 1059043"/>
                  <a:gd name="connsiteX216" fmla="*/ 1207908 w 3024845"/>
                  <a:gd name="connsiteY216" fmla="*/ 577194 h 1059043"/>
                  <a:gd name="connsiteX217" fmla="*/ 1209935 w 3024845"/>
                  <a:gd name="connsiteY217" fmla="*/ 581248 h 1059043"/>
                  <a:gd name="connsiteX218" fmla="*/ 1209935 w 3024845"/>
                  <a:gd name="connsiteY218" fmla="*/ 594489 h 1059043"/>
                  <a:gd name="connsiteX219" fmla="*/ 1211455 w 3024845"/>
                  <a:gd name="connsiteY219" fmla="*/ 592597 h 1059043"/>
                  <a:gd name="connsiteX220" fmla="*/ 1222095 w 3024845"/>
                  <a:gd name="connsiteY220" fmla="*/ 579356 h 1059043"/>
                  <a:gd name="connsiteX221" fmla="*/ 1250469 w 3024845"/>
                  <a:gd name="connsiteY221" fmla="*/ 579356 h 1059043"/>
                  <a:gd name="connsiteX222" fmla="*/ 1250469 w 3024845"/>
                  <a:gd name="connsiteY222" fmla="*/ 665827 h 1059043"/>
                  <a:gd name="connsiteX223" fmla="*/ 1251229 w 3024845"/>
                  <a:gd name="connsiteY223" fmla="*/ 665827 h 1059043"/>
                  <a:gd name="connsiteX224" fmla="*/ 1256549 w 3024845"/>
                  <a:gd name="connsiteY224" fmla="*/ 665827 h 1059043"/>
                  <a:gd name="connsiteX225" fmla="*/ 1257309 w 3024845"/>
                  <a:gd name="connsiteY225" fmla="*/ 664476 h 1059043"/>
                  <a:gd name="connsiteX226" fmla="*/ 1262629 w 3024845"/>
                  <a:gd name="connsiteY226" fmla="*/ 655018 h 1059043"/>
                  <a:gd name="connsiteX227" fmla="*/ 1262629 w 3024845"/>
                  <a:gd name="connsiteY227" fmla="*/ 656910 h 1059043"/>
                  <a:gd name="connsiteX228" fmla="*/ 1262629 w 3024845"/>
                  <a:gd name="connsiteY228" fmla="*/ 670151 h 1059043"/>
                  <a:gd name="connsiteX229" fmla="*/ 1266682 w 3024845"/>
                  <a:gd name="connsiteY229" fmla="*/ 624754 h 1059043"/>
                  <a:gd name="connsiteX230" fmla="*/ 1267442 w 3024845"/>
                  <a:gd name="connsiteY230" fmla="*/ 624754 h 1059043"/>
                  <a:gd name="connsiteX231" fmla="*/ 1272762 w 3024845"/>
                  <a:gd name="connsiteY231" fmla="*/ 624754 h 1059043"/>
                  <a:gd name="connsiteX232" fmla="*/ 1272762 w 3024845"/>
                  <a:gd name="connsiteY232" fmla="*/ 559900 h 1059043"/>
                  <a:gd name="connsiteX233" fmla="*/ 1273776 w 3024845"/>
                  <a:gd name="connsiteY233" fmla="*/ 559900 h 1059043"/>
                  <a:gd name="connsiteX234" fmla="*/ 1280869 w 3024845"/>
                  <a:gd name="connsiteY234" fmla="*/ 559900 h 1059043"/>
                  <a:gd name="connsiteX235" fmla="*/ 1293029 w 3024845"/>
                  <a:gd name="connsiteY235" fmla="*/ 516665 h 1059043"/>
                  <a:gd name="connsiteX236" fmla="*/ 1294296 w 3024845"/>
                  <a:gd name="connsiteY236" fmla="*/ 516665 h 1059043"/>
                  <a:gd name="connsiteX237" fmla="*/ 1303163 w 3024845"/>
                  <a:gd name="connsiteY237" fmla="*/ 516665 h 1059043"/>
                  <a:gd name="connsiteX238" fmla="*/ 1313296 w 3024845"/>
                  <a:gd name="connsiteY238" fmla="*/ 559900 h 1059043"/>
                  <a:gd name="connsiteX239" fmla="*/ 1314309 w 3024845"/>
                  <a:gd name="connsiteY239" fmla="*/ 559900 h 1059043"/>
                  <a:gd name="connsiteX240" fmla="*/ 1321403 w 3024845"/>
                  <a:gd name="connsiteY240" fmla="*/ 559900 h 1059043"/>
                  <a:gd name="connsiteX241" fmla="*/ 1321403 w 3024845"/>
                  <a:gd name="connsiteY241" fmla="*/ 598812 h 1059043"/>
                  <a:gd name="connsiteX242" fmla="*/ 1323176 w 3024845"/>
                  <a:gd name="connsiteY242" fmla="*/ 598812 h 1059043"/>
                  <a:gd name="connsiteX243" fmla="*/ 1335590 w 3024845"/>
                  <a:gd name="connsiteY243" fmla="*/ 598812 h 1059043"/>
                  <a:gd name="connsiteX244" fmla="*/ 1335590 w 3024845"/>
                  <a:gd name="connsiteY244" fmla="*/ 600974 h 1059043"/>
                  <a:gd name="connsiteX245" fmla="*/ 1335590 w 3024845"/>
                  <a:gd name="connsiteY245" fmla="*/ 616106 h 1059043"/>
                  <a:gd name="connsiteX246" fmla="*/ 1339643 w 3024845"/>
                  <a:gd name="connsiteY246" fmla="*/ 613945 h 1059043"/>
                  <a:gd name="connsiteX247" fmla="*/ 1339643 w 3024845"/>
                  <a:gd name="connsiteY247" fmla="*/ 598812 h 1059043"/>
                  <a:gd name="connsiteX248" fmla="*/ 1341163 w 3024845"/>
                  <a:gd name="connsiteY248" fmla="*/ 598812 h 1059043"/>
                  <a:gd name="connsiteX249" fmla="*/ 1351803 w 3024845"/>
                  <a:gd name="connsiteY249" fmla="*/ 598812 h 1059043"/>
                  <a:gd name="connsiteX250" fmla="*/ 1351803 w 3024845"/>
                  <a:gd name="connsiteY250" fmla="*/ 600433 h 1059043"/>
                  <a:gd name="connsiteX251" fmla="*/ 1351803 w 3024845"/>
                  <a:gd name="connsiteY251" fmla="*/ 611783 h 1059043"/>
                  <a:gd name="connsiteX252" fmla="*/ 1382204 w 3024845"/>
                  <a:gd name="connsiteY252" fmla="*/ 611783 h 1059043"/>
                  <a:gd name="connsiteX253" fmla="*/ 1382204 w 3024845"/>
                  <a:gd name="connsiteY253" fmla="*/ 575033 h 1059043"/>
                  <a:gd name="connsiteX254" fmla="*/ 1383470 w 3024845"/>
                  <a:gd name="connsiteY254" fmla="*/ 575033 h 1059043"/>
                  <a:gd name="connsiteX255" fmla="*/ 1392337 w 3024845"/>
                  <a:gd name="connsiteY255" fmla="*/ 575033 h 1059043"/>
                  <a:gd name="connsiteX256" fmla="*/ 1392337 w 3024845"/>
                  <a:gd name="connsiteY256" fmla="*/ 596650 h 1059043"/>
                  <a:gd name="connsiteX257" fmla="*/ 1394364 w 3024845"/>
                  <a:gd name="connsiteY257" fmla="*/ 564224 h 1059043"/>
                  <a:gd name="connsiteX258" fmla="*/ 1416657 w 3024845"/>
                  <a:gd name="connsiteY258" fmla="*/ 564224 h 1059043"/>
                  <a:gd name="connsiteX259" fmla="*/ 1416657 w 3024845"/>
                  <a:gd name="connsiteY259" fmla="*/ 562602 h 1059043"/>
                  <a:gd name="connsiteX260" fmla="*/ 1416657 w 3024845"/>
                  <a:gd name="connsiteY260" fmla="*/ 551253 h 1059043"/>
                  <a:gd name="connsiteX261" fmla="*/ 1417417 w 3024845"/>
                  <a:gd name="connsiteY261" fmla="*/ 551253 h 1059043"/>
                  <a:gd name="connsiteX262" fmla="*/ 1422737 w 3024845"/>
                  <a:gd name="connsiteY262" fmla="*/ 551253 h 1059043"/>
                  <a:gd name="connsiteX263" fmla="*/ 1422737 w 3024845"/>
                  <a:gd name="connsiteY263" fmla="*/ 549362 h 1059043"/>
                  <a:gd name="connsiteX264" fmla="*/ 1422737 w 3024845"/>
                  <a:gd name="connsiteY264" fmla="*/ 536121 h 1059043"/>
                  <a:gd name="connsiteX265" fmla="*/ 1426791 w 3024845"/>
                  <a:gd name="connsiteY265" fmla="*/ 542606 h 1059043"/>
                  <a:gd name="connsiteX266" fmla="*/ 1429071 w 3024845"/>
                  <a:gd name="connsiteY266" fmla="*/ 542606 h 1059043"/>
                  <a:gd name="connsiteX267" fmla="*/ 1445031 w 3024845"/>
                  <a:gd name="connsiteY267" fmla="*/ 542606 h 1059043"/>
                  <a:gd name="connsiteX268" fmla="*/ 1445031 w 3024845"/>
                  <a:gd name="connsiteY268" fmla="*/ 541795 h 1059043"/>
                  <a:gd name="connsiteX269" fmla="*/ 1445031 w 3024845"/>
                  <a:gd name="connsiteY269" fmla="*/ 536121 h 1059043"/>
                  <a:gd name="connsiteX270" fmla="*/ 1445791 w 3024845"/>
                  <a:gd name="connsiteY270" fmla="*/ 536121 h 1059043"/>
                  <a:gd name="connsiteX271" fmla="*/ 1451111 w 3024845"/>
                  <a:gd name="connsiteY271" fmla="*/ 536121 h 1059043"/>
                  <a:gd name="connsiteX272" fmla="*/ 1451111 w 3024845"/>
                  <a:gd name="connsiteY272" fmla="*/ 537472 h 1059043"/>
                  <a:gd name="connsiteX273" fmla="*/ 1451111 w 3024845"/>
                  <a:gd name="connsiteY273" fmla="*/ 546930 h 1059043"/>
                  <a:gd name="connsiteX274" fmla="*/ 1489618 w 3024845"/>
                  <a:gd name="connsiteY274" fmla="*/ 546930 h 1059043"/>
                  <a:gd name="connsiteX275" fmla="*/ 1489618 w 3024845"/>
                  <a:gd name="connsiteY275" fmla="*/ 685283 h 1059043"/>
                  <a:gd name="connsiteX276" fmla="*/ 1491138 w 3024845"/>
                  <a:gd name="connsiteY276" fmla="*/ 685283 h 1059043"/>
                  <a:gd name="connsiteX277" fmla="*/ 1501778 w 3024845"/>
                  <a:gd name="connsiteY277" fmla="*/ 685283 h 1059043"/>
                  <a:gd name="connsiteX278" fmla="*/ 1501778 w 3024845"/>
                  <a:gd name="connsiteY278" fmla="*/ 672313 h 1059043"/>
                  <a:gd name="connsiteX279" fmla="*/ 1505832 w 3024845"/>
                  <a:gd name="connsiteY279" fmla="*/ 672313 h 1059043"/>
                  <a:gd name="connsiteX280" fmla="*/ 1505832 w 3024845"/>
                  <a:gd name="connsiteY280" fmla="*/ 685283 h 1059043"/>
                  <a:gd name="connsiteX281" fmla="*/ 1536232 w 3024845"/>
                  <a:gd name="connsiteY281" fmla="*/ 685283 h 1059043"/>
                  <a:gd name="connsiteX282" fmla="*/ 1536232 w 3024845"/>
                  <a:gd name="connsiteY282" fmla="*/ 655018 h 1059043"/>
                  <a:gd name="connsiteX283" fmla="*/ 1548392 w 3024845"/>
                  <a:gd name="connsiteY283" fmla="*/ 655018 h 1059043"/>
                  <a:gd name="connsiteX284" fmla="*/ 1560552 w 3024845"/>
                  <a:gd name="connsiteY284" fmla="*/ 652857 h 1059043"/>
                  <a:gd name="connsiteX285" fmla="*/ 1564606 w 3024845"/>
                  <a:gd name="connsiteY285" fmla="*/ 655018 h 1059043"/>
                  <a:gd name="connsiteX286" fmla="*/ 1574739 w 3024845"/>
                  <a:gd name="connsiteY286" fmla="*/ 655018 h 1059043"/>
                  <a:gd name="connsiteX287" fmla="*/ 1574739 w 3024845"/>
                  <a:gd name="connsiteY287" fmla="*/ 685283 h 1059043"/>
                  <a:gd name="connsiteX288" fmla="*/ 1582846 w 3024845"/>
                  <a:gd name="connsiteY288" fmla="*/ 685283 h 1059043"/>
                  <a:gd name="connsiteX289" fmla="*/ 1582846 w 3024845"/>
                  <a:gd name="connsiteY289" fmla="*/ 702578 h 1059043"/>
                  <a:gd name="connsiteX290" fmla="*/ 1592182 w 3024845"/>
                  <a:gd name="connsiteY290" fmla="*/ 703483 h 1059043"/>
                  <a:gd name="connsiteX291" fmla="*/ 1605140 w 3024845"/>
                  <a:gd name="connsiteY291" fmla="*/ 703483 h 1059043"/>
                  <a:gd name="connsiteX292" fmla="*/ 1605140 w 3024845"/>
                  <a:gd name="connsiteY292" fmla="*/ 687445 h 1059043"/>
                  <a:gd name="connsiteX293" fmla="*/ 1673096 w 3024845"/>
                  <a:gd name="connsiteY293" fmla="*/ 687445 h 1059043"/>
                  <a:gd name="connsiteX294" fmla="*/ 1673096 w 3024845"/>
                  <a:gd name="connsiteY294" fmla="*/ 602192 h 1059043"/>
                  <a:gd name="connsiteX295" fmla="*/ 1745104 w 3024845"/>
                  <a:gd name="connsiteY295" fmla="*/ 602192 h 1059043"/>
                  <a:gd name="connsiteX296" fmla="*/ 1745104 w 3024845"/>
                  <a:gd name="connsiteY296" fmla="*/ 680960 h 1059043"/>
                  <a:gd name="connsiteX297" fmla="*/ 1747008 w 3024845"/>
                  <a:gd name="connsiteY297" fmla="*/ 680960 h 1059043"/>
                  <a:gd name="connsiteX298" fmla="*/ 1748250 w 3024845"/>
                  <a:gd name="connsiteY298" fmla="*/ 703483 h 1059043"/>
                  <a:gd name="connsiteX299" fmla="*/ 1757926 w 3024845"/>
                  <a:gd name="connsiteY299" fmla="*/ 703483 h 1059043"/>
                  <a:gd name="connsiteX300" fmla="*/ 1759168 w 3024845"/>
                  <a:gd name="connsiteY300" fmla="*/ 680960 h 1059043"/>
                  <a:gd name="connsiteX301" fmla="*/ 1765248 w 3024845"/>
                  <a:gd name="connsiteY301" fmla="*/ 680960 h 1059043"/>
                  <a:gd name="connsiteX302" fmla="*/ 1766490 w 3024845"/>
                  <a:gd name="connsiteY302" fmla="*/ 703483 h 1059043"/>
                  <a:gd name="connsiteX303" fmla="*/ 1817112 w 3024845"/>
                  <a:gd name="connsiteY303" fmla="*/ 703483 h 1059043"/>
                  <a:gd name="connsiteX304" fmla="*/ 1817112 w 3024845"/>
                  <a:gd name="connsiteY304" fmla="*/ 540455 h 1059043"/>
                  <a:gd name="connsiteX305" fmla="*/ 2014439 w 3024845"/>
                  <a:gd name="connsiteY305" fmla="*/ 540455 h 1059043"/>
                  <a:gd name="connsiteX306" fmla="*/ 2014439 w 3024845"/>
                  <a:gd name="connsiteY306" fmla="*/ 703483 h 1059043"/>
                  <a:gd name="connsiteX307" fmla="*/ 2033136 w 3024845"/>
                  <a:gd name="connsiteY307" fmla="*/ 703483 h 1059043"/>
                  <a:gd name="connsiteX308" fmla="*/ 2033136 w 3024845"/>
                  <a:gd name="connsiteY308" fmla="*/ 620790 h 1059043"/>
                  <a:gd name="connsiteX309" fmla="*/ 2128256 w 3024845"/>
                  <a:gd name="connsiteY309" fmla="*/ 620790 h 1059043"/>
                  <a:gd name="connsiteX310" fmla="*/ 2128026 w 3024845"/>
                  <a:gd name="connsiteY310" fmla="*/ 281031 h 1059043"/>
                  <a:gd name="connsiteX311" fmla="*/ 2121946 w 3024845"/>
                  <a:gd name="connsiteY311" fmla="*/ 276707 h 1059043"/>
                  <a:gd name="connsiteX312" fmla="*/ 2144240 w 3024845"/>
                  <a:gd name="connsiteY312" fmla="*/ 214016 h 1059043"/>
                  <a:gd name="connsiteX313" fmla="*/ 2146266 w 3024845"/>
                  <a:gd name="connsiteY313" fmla="*/ 131868 h 1059043"/>
                  <a:gd name="connsiteX314" fmla="*/ 2144240 w 3024845"/>
                  <a:gd name="connsiteY314" fmla="*/ 125383 h 1059043"/>
                  <a:gd name="connsiteX315" fmla="*/ 2150320 w 3024845"/>
                  <a:gd name="connsiteY315" fmla="*/ 118897 h 1059043"/>
                  <a:gd name="connsiteX316" fmla="*/ 2150320 w 3024845"/>
                  <a:gd name="connsiteY316" fmla="*/ 60529 h 1059043"/>
                  <a:gd name="connsiteX317" fmla="*/ 2152346 w 3024845"/>
                  <a:gd name="connsiteY317" fmla="*/ 56206 h 1059043"/>
                  <a:gd name="connsiteX318" fmla="*/ 2152346 w 3024845"/>
                  <a:gd name="connsiteY318" fmla="*/ 0 h 1059043"/>
                  <a:gd name="connsiteX319" fmla="*/ 2162480 w 3024845"/>
                  <a:gd name="connsiteY319" fmla="*/ 118897 h 1059043"/>
                  <a:gd name="connsiteX320" fmla="*/ 2168560 w 3024845"/>
                  <a:gd name="connsiteY320" fmla="*/ 125383 h 1059043"/>
                  <a:gd name="connsiteX321" fmla="*/ 2166533 w 3024845"/>
                  <a:gd name="connsiteY321" fmla="*/ 131868 h 1059043"/>
                  <a:gd name="connsiteX322" fmla="*/ 2180720 w 3024845"/>
                  <a:gd name="connsiteY322" fmla="*/ 555577 h 1059043"/>
                  <a:gd name="connsiteX323" fmla="*/ 2245574 w 3024845"/>
                  <a:gd name="connsiteY323" fmla="*/ 555577 h 1059043"/>
                  <a:gd name="connsiteX324" fmla="*/ 2245574 w 3024845"/>
                  <a:gd name="connsiteY324" fmla="*/ 631239 h 1059043"/>
                  <a:gd name="connsiteX325" fmla="*/ 2253681 w 3024845"/>
                  <a:gd name="connsiteY325" fmla="*/ 631239 h 1059043"/>
                  <a:gd name="connsiteX326" fmla="*/ 2255708 w 3024845"/>
                  <a:gd name="connsiteY326" fmla="*/ 624754 h 1059043"/>
                  <a:gd name="connsiteX327" fmla="*/ 2261788 w 3024845"/>
                  <a:gd name="connsiteY327" fmla="*/ 624754 h 1059043"/>
                  <a:gd name="connsiteX328" fmla="*/ 2263815 w 3024845"/>
                  <a:gd name="connsiteY328" fmla="*/ 633401 h 1059043"/>
                  <a:gd name="connsiteX329" fmla="*/ 2275975 w 3024845"/>
                  <a:gd name="connsiteY329" fmla="*/ 633401 h 1059043"/>
                  <a:gd name="connsiteX330" fmla="*/ 2275975 w 3024845"/>
                  <a:gd name="connsiteY330" fmla="*/ 626915 h 1059043"/>
                  <a:gd name="connsiteX331" fmla="*/ 2298268 w 3024845"/>
                  <a:gd name="connsiteY331" fmla="*/ 626915 h 1059043"/>
                  <a:gd name="connsiteX332" fmla="*/ 2298268 w 3024845"/>
                  <a:gd name="connsiteY332" fmla="*/ 633401 h 1059043"/>
                  <a:gd name="connsiteX333" fmla="*/ 2318535 w 3024845"/>
                  <a:gd name="connsiteY333" fmla="*/ 633401 h 1059043"/>
                  <a:gd name="connsiteX334" fmla="*/ 2318535 w 3024845"/>
                  <a:gd name="connsiteY334" fmla="*/ 678798 h 1059043"/>
                  <a:gd name="connsiteX335" fmla="*/ 2332722 w 3024845"/>
                  <a:gd name="connsiteY335" fmla="*/ 678798 h 1059043"/>
                  <a:gd name="connsiteX336" fmla="*/ 2332722 w 3024845"/>
                  <a:gd name="connsiteY336" fmla="*/ 665827 h 1059043"/>
                  <a:gd name="connsiteX337" fmla="*/ 2348936 w 3024845"/>
                  <a:gd name="connsiteY337" fmla="*/ 665827 h 1059043"/>
                  <a:gd name="connsiteX338" fmla="*/ 2348936 w 3024845"/>
                  <a:gd name="connsiteY338" fmla="*/ 486400 h 1059043"/>
                  <a:gd name="connsiteX339" fmla="*/ 2355016 w 3024845"/>
                  <a:gd name="connsiteY339" fmla="*/ 479914 h 1059043"/>
                  <a:gd name="connsiteX340" fmla="*/ 2427977 w 3024845"/>
                  <a:gd name="connsiteY340" fmla="*/ 479914 h 1059043"/>
                  <a:gd name="connsiteX341" fmla="*/ 2427977 w 3024845"/>
                  <a:gd name="connsiteY341" fmla="*/ 488562 h 1059043"/>
                  <a:gd name="connsiteX342" fmla="*/ 2438110 w 3024845"/>
                  <a:gd name="connsiteY342" fmla="*/ 488562 h 1059043"/>
                  <a:gd name="connsiteX343" fmla="*/ 2438110 w 3024845"/>
                  <a:gd name="connsiteY343" fmla="*/ 603136 h 1059043"/>
                  <a:gd name="connsiteX344" fmla="*/ 2460404 w 3024845"/>
                  <a:gd name="connsiteY344" fmla="*/ 603136 h 1059043"/>
                  <a:gd name="connsiteX345" fmla="*/ 2460404 w 3024845"/>
                  <a:gd name="connsiteY345" fmla="*/ 536121 h 1059043"/>
                  <a:gd name="connsiteX346" fmla="*/ 2486751 w 3024845"/>
                  <a:gd name="connsiteY346" fmla="*/ 536121 h 1059043"/>
                  <a:gd name="connsiteX347" fmla="*/ 2490804 w 3024845"/>
                  <a:gd name="connsiteY347" fmla="*/ 531797 h 1059043"/>
                  <a:gd name="connsiteX348" fmla="*/ 2498911 w 3024845"/>
                  <a:gd name="connsiteY348" fmla="*/ 531797 h 1059043"/>
                  <a:gd name="connsiteX349" fmla="*/ 2502964 w 3024845"/>
                  <a:gd name="connsiteY349" fmla="*/ 536121 h 1059043"/>
                  <a:gd name="connsiteX350" fmla="*/ 2525258 w 3024845"/>
                  <a:gd name="connsiteY350" fmla="*/ 536121 h 1059043"/>
                  <a:gd name="connsiteX351" fmla="*/ 2525258 w 3024845"/>
                  <a:gd name="connsiteY351" fmla="*/ 419385 h 1059043"/>
                  <a:gd name="connsiteX352" fmla="*/ 2582005 w 3024845"/>
                  <a:gd name="connsiteY352" fmla="*/ 408576 h 1059043"/>
                  <a:gd name="connsiteX353" fmla="*/ 2582005 w 3024845"/>
                  <a:gd name="connsiteY353" fmla="*/ 409657 h 1059043"/>
                  <a:gd name="connsiteX354" fmla="*/ 2582005 w 3024845"/>
                  <a:gd name="connsiteY354" fmla="*/ 417223 h 1059043"/>
                  <a:gd name="connsiteX355" fmla="*/ 2608352 w 3024845"/>
                  <a:gd name="connsiteY355" fmla="*/ 417223 h 1059043"/>
                  <a:gd name="connsiteX356" fmla="*/ 2608352 w 3024845"/>
                  <a:gd name="connsiteY356" fmla="*/ 672313 h 1059043"/>
                  <a:gd name="connsiteX357" fmla="*/ 2630646 w 3024845"/>
                  <a:gd name="connsiteY357" fmla="*/ 672313 h 1059043"/>
                  <a:gd name="connsiteX358" fmla="*/ 2630646 w 3024845"/>
                  <a:gd name="connsiteY358" fmla="*/ 667989 h 1059043"/>
                  <a:gd name="connsiteX359" fmla="*/ 2642806 w 3024845"/>
                  <a:gd name="connsiteY359" fmla="*/ 667989 h 1059043"/>
                  <a:gd name="connsiteX360" fmla="*/ 2642806 w 3024845"/>
                  <a:gd name="connsiteY360" fmla="*/ 672313 h 1059043"/>
                  <a:gd name="connsiteX361" fmla="*/ 2667126 w 3024845"/>
                  <a:gd name="connsiteY361" fmla="*/ 672313 h 1059043"/>
                  <a:gd name="connsiteX362" fmla="*/ 2667126 w 3024845"/>
                  <a:gd name="connsiteY362" fmla="*/ 659342 h 1059043"/>
                  <a:gd name="connsiteX363" fmla="*/ 2695500 w 3024845"/>
                  <a:gd name="connsiteY363" fmla="*/ 659342 h 1059043"/>
                  <a:gd name="connsiteX364" fmla="*/ 2707660 w 3024845"/>
                  <a:gd name="connsiteY364" fmla="*/ 655018 h 1059043"/>
                  <a:gd name="connsiteX365" fmla="*/ 2727927 w 3024845"/>
                  <a:gd name="connsiteY365" fmla="*/ 659342 h 1059043"/>
                  <a:gd name="connsiteX366" fmla="*/ 2727927 w 3024845"/>
                  <a:gd name="connsiteY366" fmla="*/ 642048 h 1059043"/>
                  <a:gd name="connsiteX367" fmla="*/ 2736034 w 3024845"/>
                  <a:gd name="connsiteY367" fmla="*/ 642048 h 1059043"/>
                  <a:gd name="connsiteX368" fmla="*/ 2736034 w 3024845"/>
                  <a:gd name="connsiteY368" fmla="*/ 629077 h 1059043"/>
                  <a:gd name="connsiteX369" fmla="*/ 2792781 w 3024845"/>
                  <a:gd name="connsiteY369" fmla="*/ 629077 h 1059043"/>
                  <a:gd name="connsiteX370" fmla="*/ 2792781 w 3024845"/>
                  <a:gd name="connsiteY370" fmla="*/ 598812 h 1059043"/>
                  <a:gd name="connsiteX371" fmla="*/ 2811021 w 3024845"/>
                  <a:gd name="connsiteY371" fmla="*/ 598812 h 1059043"/>
                  <a:gd name="connsiteX372" fmla="*/ 2811021 w 3024845"/>
                  <a:gd name="connsiteY372" fmla="*/ 592327 h 1059043"/>
                  <a:gd name="connsiteX373" fmla="*/ 2823181 w 3024845"/>
                  <a:gd name="connsiteY373" fmla="*/ 592327 h 1059043"/>
                  <a:gd name="connsiteX374" fmla="*/ 2823181 w 3024845"/>
                  <a:gd name="connsiteY374" fmla="*/ 598812 h 1059043"/>
                  <a:gd name="connsiteX375" fmla="*/ 2839395 w 3024845"/>
                  <a:gd name="connsiteY375" fmla="*/ 598812 h 1059043"/>
                  <a:gd name="connsiteX376" fmla="*/ 2839395 w 3024845"/>
                  <a:gd name="connsiteY376" fmla="*/ 648533 h 1059043"/>
                  <a:gd name="connsiteX377" fmla="*/ 2871822 w 3024845"/>
                  <a:gd name="connsiteY377" fmla="*/ 648533 h 1059043"/>
                  <a:gd name="connsiteX378" fmla="*/ 2871822 w 3024845"/>
                  <a:gd name="connsiteY378" fmla="*/ 622592 h 1059043"/>
                  <a:gd name="connsiteX379" fmla="*/ 2910329 w 3024845"/>
                  <a:gd name="connsiteY379" fmla="*/ 622592 h 1059043"/>
                  <a:gd name="connsiteX380" fmla="*/ 2910329 w 3024845"/>
                  <a:gd name="connsiteY380" fmla="*/ 592327 h 1059043"/>
                  <a:gd name="connsiteX381" fmla="*/ 2958970 w 3024845"/>
                  <a:gd name="connsiteY381" fmla="*/ 592327 h 1059043"/>
                  <a:gd name="connsiteX382" fmla="*/ 2958970 w 3024845"/>
                  <a:gd name="connsiteY382" fmla="*/ 703483 h 1059043"/>
                  <a:gd name="connsiteX383" fmla="*/ 2958970 w 3024845"/>
                  <a:gd name="connsiteY383" fmla="*/ 717262 h 1059043"/>
                  <a:gd name="connsiteX384" fmla="*/ 3024845 w 3024845"/>
                  <a:gd name="connsiteY384" fmla="*/ 717262 h 1059043"/>
                  <a:gd name="connsiteX385" fmla="*/ 3024845 w 3024845"/>
                  <a:gd name="connsiteY385" fmla="*/ 1059043 h 1059043"/>
                  <a:gd name="connsiteX386" fmla="*/ 2054 w 3024845"/>
                  <a:gd name="connsiteY386" fmla="*/ 1056710 h 1059043"/>
                  <a:gd name="connsiteX387" fmla="*/ 0 w 3024845"/>
                  <a:gd name="connsiteY387" fmla="*/ 622592 h 1059043"/>
                  <a:gd name="connsiteX388" fmla="*/ 20267 w 3024845"/>
                  <a:gd name="connsiteY388" fmla="*/ 622592 h 1059043"/>
                  <a:gd name="connsiteX389" fmla="*/ 20774 w 3024845"/>
                  <a:gd name="connsiteY389" fmla="*/ 621511 h 1059043"/>
                  <a:gd name="connsiteX390" fmla="*/ 24320 w 3024845"/>
                  <a:gd name="connsiteY390" fmla="*/ 613945 h 1059043"/>
                  <a:gd name="connsiteX391" fmla="*/ 26094 w 3024845"/>
                  <a:gd name="connsiteY391" fmla="*/ 614215 h 1059043"/>
                  <a:gd name="connsiteX392" fmla="*/ 38507 w 3024845"/>
                  <a:gd name="connsiteY392" fmla="*/ 616106 h 1059043"/>
                  <a:gd name="connsiteX393" fmla="*/ 39014 w 3024845"/>
                  <a:gd name="connsiteY393" fmla="*/ 617458 h 1059043"/>
                  <a:gd name="connsiteX394" fmla="*/ 42560 w 3024845"/>
                  <a:gd name="connsiteY394" fmla="*/ 626915 h 1059043"/>
                  <a:gd name="connsiteX395" fmla="*/ 68907 w 3024845"/>
                  <a:gd name="connsiteY395" fmla="*/ 629077 h 1059043"/>
                  <a:gd name="connsiteX396" fmla="*/ 68907 w 3024845"/>
                  <a:gd name="connsiteY396" fmla="*/ 505856 h 1059043"/>
                  <a:gd name="connsiteX397" fmla="*/ 70934 w 3024845"/>
                  <a:gd name="connsiteY397" fmla="*/ 505856 h 1059043"/>
                  <a:gd name="connsiteX398" fmla="*/ 85121 w 3024845"/>
                  <a:gd name="connsiteY398" fmla="*/ 505856 h 1059043"/>
                  <a:gd name="connsiteX399" fmla="*/ 85121 w 3024845"/>
                  <a:gd name="connsiteY399" fmla="*/ 369664 h 1059043"/>
                  <a:gd name="connsiteX400" fmla="*/ 86894 w 3024845"/>
                  <a:gd name="connsiteY400" fmla="*/ 369664 h 1059043"/>
                  <a:gd name="connsiteX401" fmla="*/ 99308 w 3024845"/>
                  <a:gd name="connsiteY401" fmla="*/ 369664 h 1059043"/>
                  <a:gd name="connsiteX402" fmla="*/ 99308 w 3024845"/>
                  <a:gd name="connsiteY402" fmla="*/ 255090 h 1059043"/>
                  <a:gd name="connsiteX403" fmla="*/ 103361 w 3024845"/>
                  <a:gd name="connsiteY403" fmla="*/ 226986 h 1059043"/>
                  <a:gd name="connsiteX404" fmla="*/ 105388 w 3024845"/>
                  <a:gd name="connsiteY404" fmla="*/ 226986 h 1059043"/>
                  <a:gd name="connsiteX405" fmla="*/ 119575 w 3024845"/>
                  <a:gd name="connsiteY405" fmla="*/ 226986 h 1059043"/>
                  <a:gd name="connsiteX0" fmla="*/ 119575 w 3024845"/>
                  <a:gd name="connsiteY0" fmla="*/ 226986 h 1059043"/>
                  <a:gd name="connsiteX1" fmla="*/ 200642 w 3024845"/>
                  <a:gd name="connsiteY1" fmla="*/ 224825 h 1059043"/>
                  <a:gd name="connsiteX2" fmla="*/ 202669 w 3024845"/>
                  <a:gd name="connsiteY2" fmla="*/ 224825 h 1059043"/>
                  <a:gd name="connsiteX3" fmla="*/ 216856 w 3024845"/>
                  <a:gd name="connsiteY3" fmla="*/ 224825 h 1059043"/>
                  <a:gd name="connsiteX4" fmla="*/ 216856 w 3024845"/>
                  <a:gd name="connsiteY4" fmla="*/ 248604 h 1059043"/>
                  <a:gd name="connsiteX5" fmla="*/ 217363 w 3024845"/>
                  <a:gd name="connsiteY5" fmla="*/ 249415 h 1059043"/>
                  <a:gd name="connsiteX6" fmla="*/ 220909 w 3024845"/>
                  <a:gd name="connsiteY6" fmla="*/ 255090 h 1059043"/>
                  <a:gd name="connsiteX7" fmla="*/ 220909 w 3024845"/>
                  <a:gd name="connsiteY7" fmla="*/ 369664 h 1059043"/>
                  <a:gd name="connsiteX8" fmla="*/ 223189 w 3024845"/>
                  <a:gd name="connsiteY8" fmla="*/ 369664 h 1059043"/>
                  <a:gd name="connsiteX9" fmla="*/ 239150 w 3024845"/>
                  <a:gd name="connsiteY9" fmla="*/ 369664 h 1059043"/>
                  <a:gd name="connsiteX10" fmla="*/ 239150 w 3024845"/>
                  <a:gd name="connsiteY10" fmla="*/ 510179 h 1059043"/>
                  <a:gd name="connsiteX11" fmla="*/ 240670 w 3024845"/>
                  <a:gd name="connsiteY11" fmla="*/ 509909 h 1059043"/>
                  <a:gd name="connsiteX12" fmla="*/ 251310 w 3024845"/>
                  <a:gd name="connsiteY12" fmla="*/ 508018 h 1059043"/>
                  <a:gd name="connsiteX13" fmla="*/ 249283 w 3024845"/>
                  <a:gd name="connsiteY13" fmla="*/ 596650 h 1059043"/>
                  <a:gd name="connsiteX14" fmla="*/ 250803 w 3024845"/>
                  <a:gd name="connsiteY14" fmla="*/ 596921 h 1059043"/>
                  <a:gd name="connsiteX15" fmla="*/ 261443 w 3024845"/>
                  <a:gd name="connsiteY15" fmla="*/ 598812 h 1059043"/>
                  <a:gd name="connsiteX16" fmla="*/ 261696 w 3024845"/>
                  <a:gd name="connsiteY16" fmla="*/ 599623 h 1059043"/>
                  <a:gd name="connsiteX17" fmla="*/ 263470 w 3024845"/>
                  <a:gd name="connsiteY17" fmla="*/ 605298 h 1059043"/>
                  <a:gd name="connsiteX18" fmla="*/ 264230 w 3024845"/>
                  <a:gd name="connsiteY18" fmla="*/ 602866 h 1059043"/>
                  <a:gd name="connsiteX19" fmla="*/ 269550 w 3024845"/>
                  <a:gd name="connsiteY19" fmla="*/ 585842 h 1059043"/>
                  <a:gd name="connsiteX20" fmla="*/ 271323 w 3024845"/>
                  <a:gd name="connsiteY20" fmla="*/ 585842 h 1059043"/>
                  <a:gd name="connsiteX21" fmla="*/ 283737 w 3024845"/>
                  <a:gd name="connsiteY21" fmla="*/ 585842 h 1059043"/>
                  <a:gd name="connsiteX22" fmla="*/ 283737 w 3024845"/>
                  <a:gd name="connsiteY22" fmla="*/ 618268 h 1059043"/>
                  <a:gd name="connsiteX23" fmla="*/ 284750 w 3024845"/>
                  <a:gd name="connsiteY23" fmla="*/ 618809 h 1059043"/>
                  <a:gd name="connsiteX24" fmla="*/ 291844 w 3024845"/>
                  <a:gd name="connsiteY24" fmla="*/ 622592 h 1059043"/>
                  <a:gd name="connsiteX25" fmla="*/ 291844 w 3024845"/>
                  <a:gd name="connsiteY25" fmla="*/ 623943 h 1059043"/>
                  <a:gd name="connsiteX26" fmla="*/ 291844 w 3024845"/>
                  <a:gd name="connsiteY26" fmla="*/ 633401 h 1059043"/>
                  <a:gd name="connsiteX27" fmla="*/ 336431 w 3024845"/>
                  <a:gd name="connsiteY27" fmla="*/ 633401 h 1059043"/>
                  <a:gd name="connsiteX28" fmla="*/ 336431 w 3024845"/>
                  <a:gd name="connsiteY28" fmla="*/ 634482 h 1059043"/>
                  <a:gd name="connsiteX29" fmla="*/ 336431 w 3024845"/>
                  <a:gd name="connsiteY29" fmla="*/ 642048 h 1059043"/>
                  <a:gd name="connsiteX30" fmla="*/ 338457 w 3024845"/>
                  <a:gd name="connsiteY30" fmla="*/ 642048 h 1059043"/>
                  <a:gd name="connsiteX31" fmla="*/ 352644 w 3024845"/>
                  <a:gd name="connsiteY31" fmla="*/ 642048 h 1059043"/>
                  <a:gd name="connsiteX32" fmla="*/ 352644 w 3024845"/>
                  <a:gd name="connsiteY32" fmla="*/ 611783 h 1059043"/>
                  <a:gd name="connsiteX33" fmla="*/ 397231 w 3024845"/>
                  <a:gd name="connsiteY33" fmla="*/ 611783 h 1059043"/>
                  <a:gd name="connsiteX34" fmla="*/ 397231 w 3024845"/>
                  <a:gd name="connsiteY34" fmla="*/ 610432 h 1059043"/>
                  <a:gd name="connsiteX35" fmla="*/ 397231 w 3024845"/>
                  <a:gd name="connsiteY35" fmla="*/ 600974 h 1059043"/>
                  <a:gd name="connsiteX36" fmla="*/ 398245 w 3024845"/>
                  <a:gd name="connsiteY36" fmla="*/ 600974 h 1059043"/>
                  <a:gd name="connsiteX37" fmla="*/ 405338 w 3024845"/>
                  <a:gd name="connsiteY37" fmla="*/ 600974 h 1059043"/>
                  <a:gd name="connsiteX38" fmla="*/ 405338 w 3024845"/>
                  <a:gd name="connsiteY38" fmla="*/ 599083 h 1059043"/>
                  <a:gd name="connsiteX39" fmla="*/ 405338 w 3024845"/>
                  <a:gd name="connsiteY39" fmla="*/ 585842 h 1059043"/>
                  <a:gd name="connsiteX40" fmla="*/ 406098 w 3024845"/>
                  <a:gd name="connsiteY40" fmla="*/ 585842 h 1059043"/>
                  <a:gd name="connsiteX41" fmla="*/ 411418 w 3024845"/>
                  <a:gd name="connsiteY41" fmla="*/ 585842 h 1059043"/>
                  <a:gd name="connsiteX42" fmla="*/ 411418 w 3024845"/>
                  <a:gd name="connsiteY42" fmla="*/ 584761 h 1059043"/>
                  <a:gd name="connsiteX43" fmla="*/ 411418 w 3024845"/>
                  <a:gd name="connsiteY43" fmla="*/ 577194 h 1059043"/>
                  <a:gd name="connsiteX44" fmla="*/ 413445 w 3024845"/>
                  <a:gd name="connsiteY44" fmla="*/ 577194 h 1059043"/>
                  <a:gd name="connsiteX45" fmla="*/ 427632 w 3024845"/>
                  <a:gd name="connsiteY45" fmla="*/ 577194 h 1059043"/>
                  <a:gd name="connsiteX46" fmla="*/ 427632 w 3024845"/>
                  <a:gd name="connsiteY46" fmla="*/ 578275 h 1059043"/>
                  <a:gd name="connsiteX47" fmla="*/ 427632 w 3024845"/>
                  <a:gd name="connsiteY47" fmla="*/ 585842 h 1059043"/>
                  <a:gd name="connsiteX48" fmla="*/ 449925 w 3024845"/>
                  <a:gd name="connsiteY48" fmla="*/ 585842 h 1059043"/>
                  <a:gd name="connsiteX49" fmla="*/ 449925 w 3024845"/>
                  <a:gd name="connsiteY49" fmla="*/ 583950 h 1059043"/>
                  <a:gd name="connsiteX50" fmla="*/ 449925 w 3024845"/>
                  <a:gd name="connsiteY50" fmla="*/ 570709 h 1059043"/>
                  <a:gd name="connsiteX51" fmla="*/ 451699 w 3024845"/>
                  <a:gd name="connsiteY51" fmla="*/ 570709 h 1059043"/>
                  <a:gd name="connsiteX52" fmla="*/ 464112 w 3024845"/>
                  <a:gd name="connsiteY52" fmla="*/ 570709 h 1059043"/>
                  <a:gd name="connsiteX53" fmla="*/ 464112 w 3024845"/>
                  <a:gd name="connsiteY53" fmla="*/ 594489 h 1059043"/>
                  <a:gd name="connsiteX54" fmla="*/ 465126 w 3024845"/>
                  <a:gd name="connsiteY54" fmla="*/ 594489 h 1059043"/>
                  <a:gd name="connsiteX55" fmla="*/ 472219 w 3024845"/>
                  <a:gd name="connsiteY55" fmla="*/ 594489 h 1059043"/>
                  <a:gd name="connsiteX56" fmla="*/ 472219 w 3024845"/>
                  <a:gd name="connsiteY56" fmla="*/ 593408 h 1059043"/>
                  <a:gd name="connsiteX57" fmla="*/ 472219 w 3024845"/>
                  <a:gd name="connsiteY57" fmla="*/ 585842 h 1059043"/>
                  <a:gd name="connsiteX58" fmla="*/ 473992 w 3024845"/>
                  <a:gd name="connsiteY58" fmla="*/ 585842 h 1059043"/>
                  <a:gd name="connsiteX59" fmla="*/ 486406 w 3024845"/>
                  <a:gd name="connsiteY59" fmla="*/ 585842 h 1059043"/>
                  <a:gd name="connsiteX60" fmla="*/ 486406 w 3024845"/>
                  <a:gd name="connsiteY60" fmla="*/ 611783 h 1059043"/>
                  <a:gd name="connsiteX61" fmla="*/ 488433 w 3024845"/>
                  <a:gd name="connsiteY61" fmla="*/ 611783 h 1059043"/>
                  <a:gd name="connsiteX62" fmla="*/ 502619 w 3024845"/>
                  <a:gd name="connsiteY62" fmla="*/ 611783 h 1059043"/>
                  <a:gd name="connsiteX63" fmla="*/ 502619 w 3024845"/>
                  <a:gd name="connsiteY63" fmla="*/ 613404 h 1059043"/>
                  <a:gd name="connsiteX64" fmla="*/ 502619 w 3024845"/>
                  <a:gd name="connsiteY64" fmla="*/ 624754 h 1059043"/>
                  <a:gd name="connsiteX65" fmla="*/ 503379 w 3024845"/>
                  <a:gd name="connsiteY65" fmla="*/ 624754 h 1059043"/>
                  <a:gd name="connsiteX66" fmla="*/ 508700 w 3024845"/>
                  <a:gd name="connsiteY66" fmla="*/ 624754 h 1059043"/>
                  <a:gd name="connsiteX67" fmla="*/ 508700 w 3024845"/>
                  <a:gd name="connsiteY67" fmla="*/ 623943 h 1059043"/>
                  <a:gd name="connsiteX68" fmla="*/ 508700 w 3024845"/>
                  <a:gd name="connsiteY68" fmla="*/ 618268 h 1059043"/>
                  <a:gd name="connsiteX69" fmla="*/ 539100 w 3024845"/>
                  <a:gd name="connsiteY69" fmla="*/ 618268 h 1059043"/>
                  <a:gd name="connsiteX70" fmla="*/ 539100 w 3024845"/>
                  <a:gd name="connsiteY70" fmla="*/ 642048 h 1059043"/>
                  <a:gd name="connsiteX71" fmla="*/ 540113 w 3024845"/>
                  <a:gd name="connsiteY71" fmla="*/ 642048 h 1059043"/>
                  <a:gd name="connsiteX72" fmla="*/ 547207 w 3024845"/>
                  <a:gd name="connsiteY72" fmla="*/ 642048 h 1059043"/>
                  <a:gd name="connsiteX73" fmla="*/ 547207 w 3024845"/>
                  <a:gd name="connsiteY73" fmla="*/ 643129 h 1059043"/>
                  <a:gd name="connsiteX74" fmla="*/ 547207 w 3024845"/>
                  <a:gd name="connsiteY74" fmla="*/ 650695 h 1059043"/>
                  <a:gd name="connsiteX75" fmla="*/ 547967 w 3024845"/>
                  <a:gd name="connsiteY75" fmla="*/ 650695 h 1059043"/>
                  <a:gd name="connsiteX76" fmla="*/ 553287 w 3024845"/>
                  <a:gd name="connsiteY76" fmla="*/ 650695 h 1059043"/>
                  <a:gd name="connsiteX77" fmla="*/ 553287 w 3024845"/>
                  <a:gd name="connsiteY77" fmla="*/ 648533 h 1059043"/>
                  <a:gd name="connsiteX78" fmla="*/ 553287 w 3024845"/>
                  <a:gd name="connsiteY78" fmla="*/ 633401 h 1059043"/>
                  <a:gd name="connsiteX79" fmla="*/ 554300 w 3024845"/>
                  <a:gd name="connsiteY79" fmla="*/ 633401 h 1059043"/>
                  <a:gd name="connsiteX80" fmla="*/ 561394 w 3024845"/>
                  <a:gd name="connsiteY80" fmla="*/ 633401 h 1059043"/>
                  <a:gd name="connsiteX81" fmla="*/ 561394 w 3024845"/>
                  <a:gd name="connsiteY81" fmla="*/ 634482 h 1059043"/>
                  <a:gd name="connsiteX82" fmla="*/ 561394 w 3024845"/>
                  <a:gd name="connsiteY82" fmla="*/ 642048 h 1059043"/>
                  <a:gd name="connsiteX83" fmla="*/ 566714 w 3024845"/>
                  <a:gd name="connsiteY83" fmla="*/ 640055 h 1059043"/>
                  <a:gd name="connsiteX84" fmla="*/ 567474 w 3024845"/>
                  <a:gd name="connsiteY84" fmla="*/ 639075 h 1059043"/>
                  <a:gd name="connsiteX85" fmla="*/ 567474 w 3024845"/>
                  <a:gd name="connsiteY85" fmla="*/ 633401 h 1059043"/>
                  <a:gd name="connsiteX86" fmla="*/ 605981 w 3024845"/>
                  <a:gd name="connsiteY86" fmla="*/ 633401 h 1059043"/>
                  <a:gd name="connsiteX87" fmla="*/ 605981 w 3024845"/>
                  <a:gd name="connsiteY87" fmla="*/ 657180 h 1059043"/>
                  <a:gd name="connsiteX88" fmla="*/ 608007 w 3024845"/>
                  <a:gd name="connsiteY88" fmla="*/ 657180 h 1059043"/>
                  <a:gd name="connsiteX89" fmla="*/ 622194 w 3024845"/>
                  <a:gd name="connsiteY89" fmla="*/ 657180 h 1059043"/>
                  <a:gd name="connsiteX90" fmla="*/ 622194 w 3024845"/>
                  <a:gd name="connsiteY90" fmla="*/ 658261 h 1059043"/>
                  <a:gd name="connsiteX91" fmla="*/ 622194 w 3024845"/>
                  <a:gd name="connsiteY91" fmla="*/ 665827 h 1059043"/>
                  <a:gd name="connsiteX92" fmla="*/ 623968 w 3024845"/>
                  <a:gd name="connsiteY92" fmla="*/ 665827 h 1059043"/>
                  <a:gd name="connsiteX93" fmla="*/ 636381 w 3024845"/>
                  <a:gd name="connsiteY93" fmla="*/ 665827 h 1059043"/>
                  <a:gd name="connsiteX94" fmla="*/ 636381 w 3024845"/>
                  <a:gd name="connsiteY94" fmla="*/ 642048 h 1059043"/>
                  <a:gd name="connsiteX95" fmla="*/ 637394 w 3024845"/>
                  <a:gd name="connsiteY95" fmla="*/ 642048 h 1059043"/>
                  <a:gd name="connsiteX96" fmla="*/ 644488 w 3024845"/>
                  <a:gd name="connsiteY96" fmla="*/ 642048 h 1059043"/>
                  <a:gd name="connsiteX97" fmla="*/ 644488 w 3024845"/>
                  <a:gd name="connsiteY97" fmla="*/ 609621 h 1059043"/>
                  <a:gd name="connsiteX98" fmla="*/ 645501 w 3024845"/>
                  <a:gd name="connsiteY98" fmla="*/ 609621 h 1059043"/>
                  <a:gd name="connsiteX99" fmla="*/ 652595 w 3024845"/>
                  <a:gd name="connsiteY99" fmla="*/ 609621 h 1059043"/>
                  <a:gd name="connsiteX100" fmla="*/ 652595 w 3024845"/>
                  <a:gd name="connsiteY100" fmla="*/ 607730 h 1059043"/>
                  <a:gd name="connsiteX101" fmla="*/ 652595 w 3024845"/>
                  <a:gd name="connsiteY101" fmla="*/ 594489 h 1059043"/>
                  <a:gd name="connsiteX102" fmla="*/ 651328 w 3024845"/>
                  <a:gd name="connsiteY102" fmla="*/ 592867 h 1059043"/>
                  <a:gd name="connsiteX103" fmla="*/ 656648 w 3024845"/>
                  <a:gd name="connsiteY103" fmla="*/ 581518 h 1059043"/>
                  <a:gd name="connsiteX104" fmla="*/ 664755 w 3024845"/>
                  <a:gd name="connsiteY104" fmla="*/ 609621 h 1059043"/>
                  <a:gd name="connsiteX105" fmla="*/ 665515 w 3024845"/>
                  <a:gd name="connsiteY105" fmla="*/ 609621 h 1059043"/>
                  <a:gd name="connsiteX106" fmla="*/ 670835 w 3024845"/>
                  <a:gd name="connsiteY106" fmla="*/ 609621 h 1059043"/>
                  <a:gd name="connsiteX107" fmla="*/ 670835 w 3024845"/>
                  <a:gd name="connsiteY107" fmla="*/ 503694 h 1059043"/>
                  <a:gd name="connsiteX108" fmla="*/ 672355 w 3024845"/>
                  <a:gd name="connsiteY108" fmla="*/ 503694 h 1059043"/>
                  <a:gd name="connsiteX109" fmla="*/ 682995 w 3024845"/>
                  <a:gd name="connsiteY109" fmla="*/ 503694 h 1059043"/>
                  <a:gd name="connsiteX110" fmla="*/ 682995 w 3024845"/>
                  <a:gd name="connsiteY110" fmla="*/ 456135 h 1059043"/>
                  <a:gd name="connsiteX111" fmla="*/ 709342 w 3024845"/>
                  <a:gd name="connsiteY111" fmla="*/ 456135 h 1059043"/>
                  <a:gd name="connsiteX112" fmla="*/ 709342 w 3024845"/>
                  <a:gd name="connsiteY112" fmla="*/ 434517 h 1059043"/>
                  <a:gd name="connsiteX113" fmla="*/ 743796 w 3024845"/>
                  <a:gd name="connsiteY113" fmla="*/ 434517 h 1059043"/>
                  <a:gd name="connsiteX114" fmla="*/ 743796 w 3024845"/>
                  <a:gd name="connsiteY114" fmla="*/ 436949 h 1059043"/>
                  <a:gd name="connsiteX115" fmla="*/ 743796 w 3024845"/>
                  <a:gd name="connsiteY115" fmla="*/ 453973 h 1059043"/>
                  <a:gd name="connsiteX116" fmla="*/ 746076 w 3024845"/>
                  <a:gd name="connsiteY116" fmla="*/ 453973 h 1059043"/>
                  <a:gd name="connsiteX117" fmla="*/ 762036 w 3024845"/>
                  <a:gd name="connsiteY117" fmla="*/ 453973 h 1059043"/>
                  <a:gd name="connsiteX118" fmla="*/ 762036 w 3024845"/>
                  <a:gd name="connsiteY118" fmla="*/ 501532 h 1059043"/>
                  <a:gd name="connsiteX119" fmla="*/ 763049 w 3024845"/>
                  <a:gd name="connsiteY119" fmla="*/ 501532 h 1059043"/>
                  <a:gd name="connsiteX120" fmla="*/ 770143 w 3024845"/>
                  <a:gd name="connsiteY120" fmla="*/ 501532 h 1059043"/>
                  <a:gd name="connsiteX121" fmla="*/ 784330 w 3024845"/>
                  <a:gd name="connsiteY121" fmla="*/ 505856 h 1059043"/>
                  <a:gd name="connsiteX122" fmla="*/ 784330 w 3024845"/>
                  <a:gd name="connsiteY122" fmla="*/ 544768 h 1059043"/>
                  <a:gd name="connsiteX123" fmla="*/ 785343 w 3024845"/>
                  <a:gd name="connsiteY123" fmla="*/ 544768 h 1059043"/>
                  <a:gd name="connsiteX124" fmla="*/ 792436 w 3024845"/>
                  <a:gd name="connsiteY124" fmla="*/ 544768 h 1059043"/>
                  <a:gd name="connsiteX125" fmla="*/ 792436 w 3024845"/>
                  <a:gd name="connsiteY125" fmla="*/ 546389 h 1059043"/>
                  <a:gd name="connsiteX126" fmla="*/ 792436 w 3024845"/>
                  <a:gd name="connsiteY126" fmla="*/ 557738 h 1059043"/>
                  <a:gd name="connsiteX127" fmla="*/ 794463 w 3024845"/>
                  <a:gd name="connsiteY127" fmla="*/ 557738 h 1059043"/>
                  <a:gd name="connsiteX128" fmla="*/ 808650 w 3024845"/>
                  <a:gd name="connsiteY128" fmla="*/ 557738 h 1059043"/>
                  <a:gd name="connsiteX129" fmla="*/ 814730 w 3024845"/>
                  <a:gd name="connsiteY129" fmla="*/ 564224 h 1059043"/>
                  <a:gd name="connsiteX130" fmla="*/ 814730 w 3024845"/>
                  <a:gd name="connsiteY130" fmla="*/ 585842 h 1059043"/>
                  <a:gd name="connsiteX131" fmla="*/ 817010 w 3024845"/>
                  <a:gd name="connsiteY131" fmla="*/ 585842 h 1059043"/>
                  <a:gd name="connsiteX132" fmla="*/ 832970 w 3024845"/>
                  <a:gd name="connsiteY132" fmla="*/ 585842 h 1059043"/>
                  <a:gd name="connsiteX133" fmla="*/ 832970 w 3024845"/>
                  <a:gd name="connsiteY133" fmla="*/ 586922 h 1059043"/>
                  <a:gd name="connsiteX134" fmla="*/ 832970 w 3024845"/>
                  <a:gd name="connsiteY134" fmla="*/ 594489 h 1059043"/>
                  <a:gd name="connsiteX135" fmla="*/ 834237 w 3024845"/>
                  <a:gd name="connsiteY135" fmla="*/ 594489 h 1059043"/>
                  <a:gd name="connsiteX136" fmla="*/ 843104 w 3024845"/>
                  <a:gd name="connsiteY136" fmla="*/ 594489 h 1059043"/>
                  <a:gd name="connsiteX137" fmla="*/ 843104 w 3024845"/>
                  <a:gd name="connsiteY137" fmla="*/ 596650 h 1059043"/>
                  <a:gd name="connsiteX138" fmla="*/ 843104 w 3024845"/>
                  <a:gd name="connsiteY138" fmla="*/ 611783 h 1059043"/>
                  <a:gd name="connsiteX139" fmla="*/ 847157 w 3024845"/>
                  <a:gd name="connsiteY139" fmla="*/ 609891 h 1059043"/>
                  <a:gd name="connsiteX140" fmla="*/ 847157 w 3024845"/>
                  <a:gd name="connsiteY140" fmla="*/ 596650 h 1059043"/>
                  <a:gd name="connsiteX141" fmla="*/ 848170 w 3024845"/>
                  <a:gd name="connsiteY141" fmla="*/ 596650 h 1059043"/>
                  <a:gd name="connsiteX142" fmla="*/ 855264 w 3024845"/>
                  <a:gd name="connsiteY142" fmla="*/ 596650 h 1059043"/>
                  <a:gd name="connsiteX143" fmla="*/ 855264 w 3024845"/>
                  <a:gd name="connsiteY143" fmla="*/ 598272 h 1059043"/>
                  <a:gd name="connsiteX144" fmla="*/ 855264 w 3024845"/>
                  <a:gd name="connsiteY144" fmla="*/ 609621 h 1059043"/>
                  <a:gd name="connsiteX145" fmla="*/ 856024 w 3024845"/>
                  <a:gd name="connsiteY145" fmla="*/ 609621 h 1059043"/>
                  <a:gd name="connsiteX146" fmla="*/ 861344 w 3024845"/>
                  <a:gd name="connsiteY146" fmla="*/ 609621 h 1059043"/>
                  <a:gd name="connsiteX147" fmla="*/ 909984 w 3024845"/>
                  <a:gd name="connsiteY147" fmla="*/ 605298 h 1059043"/>
                  <a:gd name="connsiteX148" fmla="*/ 909984 w 3024845"/>
                  <a:gd name="connsiteY148" fmla="*/ 606649 h 1059043"/>
                  <a:gd name="connsiteX149" fmla="*/ 909984 w 3024845"/>
                  <a:gd name="connsiteY149" fmla="*/ 616106 h 1059043"/>
                  <a:gd name="connsiteX150" fmla="*/ 910744 w 3024845"/>
                  <a:gd name="connsiteY150" fmla="*/ 616106 h 1059043"/>
                  <a:gd name="connsiteX151" fmla="*/ 916065 w 3024845"/>
                  <a:gd name="connsiteY151" fmla="*/ 616106 h 1059043"/>
                  <a:gd name="connsiteX152" fmla="*/ 916065 w 3024845"/>
                  <a:gd name="connsiteY152" fmla="*/ 618268 h 1059043"/>
                  <a:gd name="connsiteX153" fmla="*/ 916065 w 3024845"/>
                  <a:gd name="connsiteY153" fmla="*/ 633401 h 1059043"/>
                  <a:gd name="connsiteX154" fmla="*/ 918091 w 3024845"/>
                  <a:gd name="connsiteY154" fmla="*/ 632050 h 1059043"/>
                  <a:gd name="connsiteX155" fmla="*/ 932278 w 3024845"/>
                  <a:gd name="connsiteY155" fmla="*/ 622592 h 1059043"/>
                  <a:gd name="connsiteX156" fmla="*/ 938358 w 3024845"/>
                  <a:gd name="connsiteY156" fmla="*/ 581518 h 1059043"/>
                  <a:gd name="connsiteX157" fmla="*/ 939118 w 3024845"/>
                  <a:gd name="connsiteY157" fmla="*/ 581248 h 1059043"/>
                  <a:gd name="connsiteX158" fmla="*/ 944438 w 3024845"/>
                  <a:gd name="connsiteY158" fmla="*/ 579356 h 1059043"/>
                  <a:gd name="connsiteX159" fmla="*/ 946465 w 3024845"/>
                  <a:gd name="connsiteY159" fmla="*/ 510179 h 1059043"/>
                  <a:gd name="connsiteX160" fmla="*/ 948492 w 3024845"/>
                  <a:gd name="connsiteY160" fmla="*/ 579356 h 1059043"/>
                  <a:gd name="connsiteX161" fmla="*/ 949252 w 3024845"/>
                  <a:gd name="connsiteY161" fmla="*/ 579626 h 1059043"/>
                  <a:gd name="connsiteX162" fmla="*/ 954572 w 3024845"/>
                  <a:gd name="connsiteY162" fmla="*/ 581518 h 1059043"/>
                  <a:gd name="connsiteX163" fmla="*/ 954572 w 3024845"/>
                  <a:gd name="connsiteY163" fmla="*/ 495047 h 1059043"/>
                  <a:gd name="connsiteX164" fmla="*/ 958625 w 3024845"/>
                  <a:gd name="connsiteY164" fmla="*/ 462620 h 1059043"/>
                  <a:gd name="connsiteX165" fmla="*/ 997132 w 3024845"/>
                  <a:gd name="connsiteY165" fmla="*/ 462620 h 1059043"/>
                  <a:gd name="connsiteX166" fmla="*/ 997132 w 3024845"/>
                  <a:gd name="connsiteY166" fmla="*/ 495047 h 1059043"/>
                  <a:gd name="connsiteX167" fmla="*/ 997892 w 3024845"/>
                  <a:gd name="connsiteY167" fmla="*/ 495047 h 1059043"/>
                  <a:gd name="connsiteX168" fmla="*/ 1003212 w 3024845"/>
                  <a:gd name="connsiteY168" fmla="*/ 495047 h 1059043"/>
                  <a:gd name="connsiteX169" fmla="*/ 1003212 w 3024845"/>
                  <a:gd name="connsiteY169" fmla="*/ 412899 h 1059043"/>
                  <a:gd name="connsiteX170" fmla="*/ 1004986 w 3024845"/>
                  <a:gd name="connsiteY170" fmla="*/ 412899 h 1059043"/>
                  <a:gd name="connsiteX171" fmla="*/ 1017399 w 3024845"/>
                  <a:gd name="connsiteY171" fmla="*/ 412899 h 1059043"/>
                  <a:gd name="connsiteX172" fmla="*/ 1017399 w 3024845"/>
                  <a:gd name="connsiteY172" fmla="*/ 411008 h 1059043"/>
                  <a:gd name="connsiteX173" fmla="*/ 1017399 w 3024845"/>
                  <a:gd name="connsiteY173" fmla="*/ 397767 h 1059043"/>
                  <a:gd name="connsiteX174" fmla="*/ 1039693 w 3024845"/>
                  <a:gd name="connsiteY174" fmla="*/ 397767 h 1059043"/>
                  <a:gd name="connsiteX175" fmla="*/ 1039693 w 3024845"/>
                  <a:gd name="connsiteY175" fmla="*/ 396686 h 1059043"/>
                  <a:gd name="connsiteX176" fmla="*/ 1039693 w 3024845"/>
                  <a:gd name="connsiteY176" fmla="*/ 389120 h 1059043"/>
                  <a:gd name="connsiteX177" fmla="*/ 1041466 w 3024845"/>
                  <a:gd name="connsiteY177" fmla="*/ 389120 h 1059043"/>
                  <a:gd name="connsiteX178" fmla="*/ 1053880 w 3024845"/>
                  <a:gd name="connsiteY178" fmla="*/ 389120 h 1059043"/>
                  <a:gd name="connsiteX179" fmla="*/ 1053880 w 3024845"/>
                  <a:gd name="connsiteY179" fmla="*/ 390201 h 1059043"/>
                  <a:gd name="connsiteX180" fmla="*/ 1053880 w 3024845"/>
                  <a:gd name="connsiteY180" fmla="*/ 397767 h 1059043"/>
                  <a:gd name="connsiteX181" fmla="*/ 1054640 w 3024845"/>
                  <a:gd name="connsiteY181" fmla="*/ 397767 h 1059043"/>
                  <a:gd name="connsiteX182" fmla="*/ 1059960 w 3024845"/>
                  <a:gd name="connsiteY182" fmla="*/ 397767 h 1059043"/>
                  <a:gd name="connsiteX183" fmla="*/ 1070093 w 3024845"/>
                  <a:gd name="connsiteY183" fmla="*/ 393443 h 1059043"/>
                  <a:gd name="connsiteX184" fmla="*/ 1074146 w 3024845"/>
                  <a:gd name="connsiteY184" fmla="*/ 396686 h 1059043"/>
                  <a:gd name="connsiteX185" fmla="*/ 1074146 w 3024845"/>
                  <a:gd name="connsiteY185" fmla="*/ 389120 h 1059043"/>
                  <a:gd name="connsiteX186" fmla="*/ 1076426 w 3024845"/>
                  <a:gd name="connsiteY186" fmla="*/ 389120 h 1059043"/>
                  <a:gd name="connsiteX187" fmla="*/ 1092387 w 3024845"/>
                  <a:gd name="connsiteY187" fmla="*/ 389120 h 1059043"/>
                  <a:gd name="connsiteX188" fmla="*/ 1092387 w 3024845"/>
                  <a:gd name="connsiteY188" fmla="*/ 390201 h 1059043"/>
                  <a:gd name="connsiteX189" fmla="*/ 1092387 w 3024845"/>
                  <a:gd name="connsiteY189" fmla="*/ 397767 h 1059043"/>
                  <a:gd name="connsiteX190" fmla="*/ 1122787 w 3024845"/>
                  <a:gd name="connsiteY190" fmla="*/ 397767 h 1059043"/>
                  <a:gd name="connsiteX191" fmla="*/ 1122787 w 3024845"/>
                  <a:gd name="connsiteY191" fmla="*/ 399388 h 1059043"/>
                  <a:gd name="connsiteX192" fmla="*/ 1122787 w 3024845"/>
                  <a:gd name="connsiteY192" fmla="*/ 410738 h 1059043"/>
                  <a:gd name="connsiteX193" fmla="*/ 1149134 w 3024845"/>
                  <a:gd name="connsiteY193" fmla="*/ 410738 h 1059043"/>
                  <a:gd name="connsiteX194" fmla="*/ 1149134 w 3024845"/>
                  <a:gd name="connsiteY194" fmla="*/ 441002 h 1059043"/>
                  <a:gd name="connsiteX195" fmla="*/ 1149894 w 3024845"/>
                  <a:gd name="connsiteY195" fmla="*/ 441002 h 1059043"/>
                  <a:gd name="connsiteX196" fmla="*/ 1155214 w 3024845"/>
                  <a:gd name="connsiteY196" fmla="*/ 441002 h 1059043"/>
                  <a:gd name="connsiteX197" fmla="*/ 1155214 w 3024845"/>
                  <a:gd name="connsiteY197" fmla="*/ 442083 h 1059043"/>
                  <a:gd name="connsiteX198" fmla="*/ 1155214 w 3024845"/>
                  <a:gd name="connsiteY198" fmla="*/ 449650 h 1059043"/>
                  <a:gd name="connsiteX199" fmla="*/ 1159268 w 3024845"/>
                  <a:gd name="connsiteY199" fmla="*/ 479914 h 1059043"/>
                  <a:gd name="connsiteX200" fmla="*/ 1160028 w 3024845"/>
                  <a:gd name="connsiteY200" fmla="*/ 479914 h 1059043"/>
                  <a:gd name="connsiteX201" fmla="*/ 1165348 w 3024845"/>
                  <a:gd name="connsiteY201" fmla="*/ 479914 h 1059043"/>
                  <a:gd name="connsiteX202" fmla="*/ 1165348 w 3024845"/>
                  <a:gd name="connsiteY202" fmla="*/ 480725 h 1059043"/>
                  <a:gd name="connsiteX203" fmla="*/ 1165348 w 3024845"/>
                  <a:gd name="connsiteY203" fmla="*/ 486400 h 1059043"/>
                  <a:gd name="connsiteX204" fmla="*/ 1166361 w 3024845"/>
                  <a:gd name="connsiteY204" fmla="*/ 486400 h 1059043"/>
                  <a:gd name="connsiteX205" fmla="*/ 1173454 w 3024845"/>
                  <a:gd name="connsiteY205" fmla="*/ 486400 h 1059043"/>
                  <a:gd name="connsiteX206" fmla="*/ 1173454 w 3024845"/>
                  <a:gd name="connsiteY206" fmla="*/ 516665 h 1059043"/>
                  <a:gd name="connsiteX207" fmla="*/ 1175481 w 3024845"/>
                  <a:gd name="connsiteY207" fmla="*/ 516665 h 1059043"/>
                  <a:gd name="connsiteX208" fmla="*/ 1189668 w 3024845"/>
                  <a:gd name="connsiteY208" fmla="*/ 516665 h 1059043"/>
                  <a:gd name="connsiteX209" fmla="*/ 1189668 w 3024845"/>
                  <a:gd name="connsiteY209" fmla="*/ 540444 h 1059043"/>
                  <a:gd name="connsiteX210" fmla="*/ 1191695 w 3024845"/>
                  <a:gd name="connsiteY210" fmla="*/ 542065 h 1059043"/>
                  <a:gd name="connsiteX211" fmla="*/ 1191695 w 3024845"/>
                  <a:gd name="connsiteY211" fmla="*/ 553415 h 1059043"/>
                  <a:gd name="connsiteX212" fmla="*/ 1192455 w 3024845"/>
                  <a:gd name="connsiteY212" fmla="*/ 553415 h 1059043"/>
                  <a:gd name="connsiteX213" fmla="*/ 1197775 w 3024845"/>
                  <a:gd name="connsiteY213" fmla="*/ 553415 h 1059043"/>
                  <a:gd name="connsiteX214" fmla="*/ 1197775 w 3024845"/>
                  <a:gd name="connsiteY214" fmla="*/ 577194 h 1059043"/>
                  <a:gd name="connsiteX215" fmla="*/ 1199041 w 3024845"/>
                  <a:gd name="connsiteY215" fmla="*/ 577194 h 1059043"/>
                  <a:gd name="connsiteX216" fmla="*/ 1207908 w 3024845"/>
                  <a:gd name="connsiteY216" fmla="*/ 577194 h 1059043"/>
                  <a:gd name="connsiteX217" fmla="*/ 1209935 w 3024845"/>
                  <a:gd name="connsiteY217" fmla="*/ 581248 h 1059043"/>
                  <a:gd name="connsiteX218" fmla="*/ 1209935 w 3024845"/>
                  <a:gd name="connsiteY218" fmla="*/ 594489 h 1059043"/>
                  <a:gd name="connsiteX219" fmla="*/ 1211455 w 3024845"/>
                  <a:gd name="connsiteY219" fmla="*/ 592597 h 1059043"/>
                  <a:gd name="connsiteX220" fmla="*/ 1222095 w 3024845"/>
                  <a:gd name="connsiteY220" fmla="*/ 579356 h 1059043"/>
                  <a:gd name="connsiteX221" fmla="*/ 1250469 w 3024845"/>
                  <a:gd name="connsiteY221" fmla="*/ 579356 h 1059043"/>
                  <a:gd name="connsiteX222" fmla="*/ 1250469 w 3024845"/>
                  <a:gd name="connsiteY222" fmla="*/ 665827 h 1059043"/>
                  <a:gd name="connsiteX223" fmla="*/ 1251229 w 3024845"/>
                  <a:gd name="connsiteY223" fmla="*/ 665827 h 1059043"/>
                  <a:gd name="connsiteX224" fmla="*/ 1256549 w 3024845"/>
                  <a:gd name="connsiteY224" fmla="*/ 665827 h 1059043"/>
                  <a:gd name="connsiteX225" fmla="*/ 1257309 w 3024845"/>
                  <a:gd name="connsiteY225" fmla="*/ 664476 h 1059043"/>
                  <a:gd name="connsiteX226" fmla="*/ 1262629 w 3024845"/>
                  <a:gd name="connsiteY226" fmla="*/ 655018 h 1059043"/>
                  <a:gd name="connsiteX227" fmla="*/ 1262629 w 3024845"/>
                  <a:gd name="connsiteY227" fmla="*/ 656910 h 1059043"/>
                  <a:gd name="connsiteX228" fmla="*/ 1262629 w 3024845"/>
                  <a:gd name="connsiteY228" fmla="*/ 670151 h 1059043"/>
                  <a:gd name="connsiteX229" fmla="*/ 1266682 w 3024845"/>
                  <a:gd name="connsiteY229" fmla="*/ 624754 h 1059043"/>
                  <a:gd name="connsiteX230" fmla="*/ 1267442 w 3024845"/>
                  <a:gd name="connsiteY230" fmla="*/ 624754 h 1059043"/>
                  <a:gd name="connsiteX231" fmla="*/ 1272762 w 3024845"/>
                  <a:gd name="connsiteY231" fmla="*/ 624754 h 1059043"/>
                  <a:gd name="connsiteX232" fmla="*/ 1272762 w 3024845"/>
                  <a:gd name="connsiteY232" fmla="*/ 559900 h 1059043"/>
                  <a:gd name="connsiteX233" fmla="*/ 1273776 w 3024845"/>
                  <a:gd name="connsiteY233" fmla="*/ 559900 h 1059043"/>
                  <a:gd name="connsiteX234" fmla="*/ 1280869 w 3024845"/>
                  <a:gd name="connsiteY234" fmla="*/ 559900 h 1059043"/>
                  <a:gd name="connsiteX235" fmla="*/ 1293029 w 3024845"/>
                  <a:gd name="connsiteY235" fmla="*/ 516665 h 1059043"/>
                  <a:gd name="connsiteX236" fmla="*/ 1294296 w 3024845"/>
                  <a:gd name="connsiteY236" fmla="*/ 516665 h 1059043"/>
                  <a:gd name="connsiteX237" fmla="*/ 1303163 w 3024845"/>
                  <a:gd name="connsiteY237" fmla="*/ 516665 h 1059043"/>
                  <a:gd name="connsiteX238" fmla="*/ 1313296 w 3024845"/>
                  <a:gd name="connsiteY238" fmla="*/ 559900 h 1059043"/>
                  <a:gd name="connsiteX239" fmla="*/ 1314309 w 3024845"/>
                  <a:gd name="connsiteY239" fmla="*/ 559900 h 1059043"/>
                  <a:gd name="connsiteX240" fmla="*/ 1321403 w 3024845"/>
                  <a:gd name="connsiteY240" fmla="*/ 559900 h 1059043"/>
                  <a:gd name="connsiteX241" fmla="*/ 1321403 w 3024845"/>
                  <a:gd name="connsiteY241" fmla="*/ 598812 h 1059043"/>
                  <a:gd name="connsiteX242" fmla="*/ 1323176 w 3024845"/>
                  <a:gd name="connsiteY242" fmla="*/ 598812 h 1059043"/>
                  <a:gd name="connsiteX243" fmla="*/ 1335590 w 3024845"/>
                  <a:gd name="connsiteY243" fmla="*/ 598812 h 1059043"/>
                  <a:gd name="connsiteX244" fmla="*/ 1335590 w 3024845"/>
                  <a:gd name="connsiteY244" fmla="*/ 600974 h 1059043"/>
                  <a:gd name="connsiteX245" fmla="*/ 1335590 w 3024845"/>
                  <a:gd name="connsiteY245" fmla="*/ 616106 h 1059043"/>
                  <a:gd name="connsiteX246" fmla="*/ 1339643 w 3024845"/>
                  <a:gd name="connsiteY246" fmla="*/ 613945 h 1059043"/>
                  <a:gd name="connsiteX247" fmla="*/ 1339643 w 3024845"/>
                  <a:gd name="connsiteY247" fmla="*/ 598812 h 1059043"/>
                  <a:gd name="connsiteX248" fmla="*/ 1341163 w 3024845"/>
                  <a:gd name="connsiteY248" fmla="*/ 598812 h 1059043"/>
                  <a:gd name="connsiteX249" fmla="*/ 1351803 w 3024845"/>
                  <a:gd name="connsiteY249" fmla="*/ 598812 h 1059043"/>
                  <a:gd name="connsiteX250" fmla="*/ 1351803 w 3024845"/>
                  <a:gd name="connsiteY250" fmla="*/ 600433 h 1059043"/>
                  <a:gd name="connsiteX251" fmla="*/ 1351803 w 3024845"/>
                  <a:gd name="connsiteY251" fmla="*/ 611783 h 1059043"/>
                  <a:gd name="connsiteX252" fmla="*/ 1382204 w 3024845"/>
                  <a:gd name="connsiteY252" fmla="*/ 611783 h 1059043"/>
                  <a:gd name="connsiteX253" fmla="*/ 1382204 w 3024845"/>
                  <a:gd name="connsiteY253" fmla="*/ 575033 h 1059043"/>
                  <a:gd name="connsiteX254" fmla="*/ 1383470 w 3024845"/>
                  <a:gd name="connsiteY254" fmla="*/ 575033 h 1059043"/>
                  <a:gd name="connsiteX255" fmla="*/ 1392337 w 3024845"/>
                  <a:gd name="connsiteY255" fmla="*/ 575033 h 1059043"/>
                  <a:gd name="connsiteX256" fmla="*/ 1392337 w 3024845"/>
                  <a:gd name="connsiteY256" fmla="*/ 596650 h 1059043"/>
                  <a:gd name="connsiteX257" fmla="*/ 1394364 w 3024845"/>
                  <a:gd name="connsiteY257" fmla="*/ 564224 h 1059043"/>
                  <a:gd name="connsiteX258" fmla="*/ 1416657 w 3024845"/>
                  <a:gd name="connsiteY258" fmla="*/ 564224 h 1059043"/>
                  <a:gd name="connsiteX259" fmla="*/ 1416657 w 3024845"/>
                  <a:gd name="connsiteY259" fmla="*/ 562602 h 1059043"/>
                  <a:gd name="connsiteX260" fmla="*/ 1416657 w 3024845"/>
                  <a:gd name="connsiteY260" fmla="*/ 551253 h 1059043"/>
                  <a:gd name="connsiteX261" fmla="*/ 1417417 w 3024845"/>
                  <a:gd name="connsiteY261" fmla="*/ 551253 h 1059043"/>
                  <a:gd name="connsiteX262" fmla="*/ 1422737 w 3024845"/>
                  <a:gd name="connsiteY262" fmla="*/ 551253 h 1059043"/>
                  <a:gd name="connsiteX263" fmla="*/ 1422737 w 3024845"/>
                  <a:gd name="connsiteY263" fmla="*/ 549362 h 1059043"/>
                  <a:gd name="connsiteX264" fmla="*/ 1422737 w 3024845"/>
                  <a:gd name="connsiteY264" fmla="*/ 536121 h 1059043"/>
                  <a:gd name="connsiteX265" fmla="*/ 1426791 w 3024845"/>
                  <a:gd name="connsiteY265" fmla="*/ 542606 h 1059043"/>
                  <a:gd name="connsiteX266" fmla="*/ 1429071 w 3024845"/>
                  <a:gd name="connsiteY266" fmla="*/ 542606 h 1059043"/>
                  <a:gd name="connsiteX267" fmla="*/ 1445031 w 3024845"/>
                  <a:gd name="connsiteY267" fmla="*/ 542606 h 1059043"/>
                  <a:gd name="connsiteX268" fmla="*/ 1445031 w 3024845"/>
                  <a:gd name="connsiteY268" fmla="*/ 541795 h 1059043"/>
                  <a:gd name="connsiteX269" fmla="*/ 1445031 w 3024845"/>
                  <a:gd name="connsiteY269" fmla="*/ 536121 h 1059043"/>
                  <a:gd name="connsiteX270" fmla="*/ 1445791 w 3024845"/>
                  <a:gd name="connsiteY270" fmla="*/ 536121 h 1059043"/>
                  <a:gd name="connsiteX271" fmla="*/ 1451111 w 3024845"/>
                  <a:gd name="connsiteY271" fmla="*/ 536121 h 1059043"/>
                  <a:gd name="connsiteX272" fmla="*/ 1451111 w 3024845"/>
                  <a:gd name="connsiteY272" fmla="*/ 537472 h 1059043"/>
                  <a:gd name="connsiteX273" fmla="*/ 1451111 w 3024845"/>
                  <a:gd name="connsiteY273" fmla="*/ 546930 h 1059043"/>
                  <a:gd name="connsiteX274" fmla="*/ 1489618 w 3024845"/>
                  <a:gd name="connsiteY274" fmla="*/ 546930 h 1059043"/>
                  <a:gd name="connsiteX275" fmla="*/ 1489618 w 3024845"/>
                  <a:gd name="connsiteY275" fmla="*/ 685283 h 1059043"/>
                  <a:gd name="connsiteX276" fmla="*/ 1491138 w 3024845"/>
                  <a:gd name="connsiteY276" fmla="*/ 685283 h 1059043"/>
                  <a:gd name="connsiteX277" fmla="*/ 1501778 w 3024845"/>
                  <a:gd name="connsiteY277" fmla="*/ 685283 h 1059043"/>
                  <a:gd name="connsiteX278" fmla="*/ 1501778 w 3024845"/>
                  <a:gd name="connsiteY278" fmla="*/ 672313 h 1059043"/>
                  <a:gd name="connsiteX279" fmla="*/ 1505832 w 3024845"/>
                  <a:gd name="connsiteY279" fmla="*/ 672313 h 1059043"/>
                  <a:gd name="connsiteX280" fmla="*/ 1505832 w 3024845"/>
                  <a:gd name="connsiteY280" fmla="*/ 685283 h 1059043"/>
                  <a:gd name="connsiteX281" fmla="*/ 1536232 w 3024845"/>
                  <a:gd name="connsiteY281" fmla="*/ 685283 h 1059043"/>
                  <a:gd name="connsiteX282" fmla="*/ 1536232 w 3024845"/>
                  <a:gd name="connsiteY282" fmla="*/ 655018 h 1059043"/>
                  <a:gd name="connsiteX283" fmla="*/ 1548392 w 3024845"/>
                  <a:gd name="connsiteY283" fmla="*/ 655018 h 1059043"/>
                  <a:gd name="connsiteX284" fmla="*/ 1560552 w 3024845"/>
                  <a:gd name="connsiteY284" fmla="*/ 652857 h 1059043"/>
                  <a:gd name="connsiteX285" fmla="*/ 1564606 w 3024845"/>
                  <a:gd name="connsiteY285" fmla="*/ 655018 h 1059043"/>
                  <a:gd name="connsiteX286" fmla="*/ 1574739 w 3024845"/>
                  <a:gd name="connsiteY286" fmla="*/ 655018 h 1059043"/>
                  <a:gd name="connsiteX287" fmla="*/ 1574739 w 3024845"/>
                  <a:gd name="connsiteY287" fmla="*/ 685283 h 1059043"/>
                  <a:gd name="connsiteX288" fmla="*/ 1582846 w 3024845"/>
                  <a:gd name="connsiteY288" fmla="*/ 685283 h 1059043"/>
                  <a:gd name="connsiteX289" fmla="*/ 1582846 w 3024845"/>
                  <a:gd name="connsiteY289" fmla="*/ 702578 h 1059043"/>
                  <a:gd name="connsiteX290" fmla="*/ 1592182 w 3024845"/>
                  <a:gd name="connsiteY290" fmla="*/ 703483 h 1059043"/>
                  <a:gd name="connsiteX291" fmla="*/ 1605140 w 3024845"/>
                  <a:gd name="connsiteY291" fmla="*/ 703483 h 1059043"/>
                  <a:gd name="connsiteX292" fmla="*/ 1605140 w 3024845"/>
                  <a:gd name="connsiteY292" fmla="*/ 687445 h 1059043"/>
                  <a:gd name="connsiteX293" fmla="*/ 1673096 w 3024845"/>
                  <a:gd name="connsiteY293" fmla="*/ 687445 h 1059043"/>
                  <a:gd name="connsiteX294" fmla="*/ 1673096 w 3024845"/>
                  <a:gd name="connsiteY294" fmla="*/ 602192 h 1059043"/>
                  <a:gd name="connsiteX295" fmla="*/ 1745104 w 3024845"/>
                  <a:gd name="connsiteY295" fmla="*/ 602192 h 1059043"/>
                  <a:gd name="connsiteX296" fmla="*/ 1745104 w 3024845"/>
                  <a:gd name="connsiteY296" fmla="*/ 680960 h 1059043"/>
                  <a:gd name="connsiteX297" fmla="*/ 1747008 w 3024845"/>
                  <a:gd name="connsiteY297" fmla="*/ 680960 h 1059043"/>
                  <a:gd name="connsiteX298" fmla="*/ 1748250 w 3024845"/>
                  <a:gd name="connsiteY298" fmla="*/ 703483 h 1059043"/>
                  <a:gd name="connsiteX299" fmla="*/ 1757926 w 3024845"/>
                  <a:gd name="connsiteY299" fmla="*/ 703483 h 1059043"/>
                  <a:gd name="connsiteX300" fmla="*/ 1759168 w 3024845"/>
                  <a:gd name="connsiteY300" fmla="*/ 680960 h 1059043"/>
                  <a:gd name="connsiteX301" fmla="*/ 1765248 w 3024845"/>
                  <a:gd name="connsiteY301" fmla="*/ 680960 h 1059043"/>
                  <a:gd name="connsiteX302" fmla="*/ 1766490 w 3024845"/>
                  <a:gd name="connsiteY302" fmla="*/ 703483 h 1059043"/>
                  <a:gd name="connsiteX303" fmla="*/ 1817112 w 3024845"/>
                  <a:gd name="connsiteY303" fmla="*/ 703483 h 1059043"/>
                  <a:gd name="connsiteX304" fmla="*/ 1817112 w 3024845"/>
                  <a:gd name="connsiteY304" fmla="*/ 540455 h 1059043"/>
                  <a:gd name="connsiteX305" fmla="*/ 2014439 w 3024845"/>
                  <a:gd name="connsiteY305" fmla="*/ 540455 h 1059043"/>
                  <a:gd name="connsiteX306" fmla="*/ 2014439 w 3024845"/>
                  <a:gd name="connsiteY306" fmla="*/ 703483 h 1059043"/>
                  <a:gd name="connsiteX307" fmla="*/ 2033136 w 3024845"/>
                  <a:gd name="connsiteY307" fmla="*/ 703483 h 1059043"/>
                  <a:gd name="connsiteX308" fmla="*/ 2033136 w 3024845"/>
                  <a:gd name="connsiteY308" fmla="*/ 620790 h 1059043"/>
                  <a:gd name="connsiteX309" fmla="*/ 2128256 w 3024845"/>
                  <a:gd name="connsiteY309" fmla="*/ 620790 h 1059043"/>
                  <a:gd name="connsiteX310" fmla="*/ 2128026 w 3024845"/>
                  <a:gd name="connsiteY310" fmla="*/ 281031 h 1059043"/>
                  <a:gd name="connsiteX311" fmla="*/ 2144240 w 3024845"/>
                  <a:gd name="connsiteY311" fmla="*/ 214016 h 1059043"/>
                  <a:gd name="connsiteX312" fmla="*/ 2146266 w 3024845"/>
                  <a:gd name="connsiteY312" fmla="*/ 131868 h 1059043"/>
                  <a:gd name="connsiteX313" fmla="*/ 2144240 w 3024845"/>
                  <a:gd name="connsiteY313" fmla="*/ 125383 h 1059043"/>
                  <a:gd name="connsiteX314" fmla="*/ 2150320 w 3024845"/>
                  <a:gd name="connsiteY314" fmla="*/ 118897 h 1059043"/>
                  <a:gd name="connsiteX315" fmla="*/ 2150320 w 3024845"/>
                  <a:gd name="connsiteY315" fmla="*/ 60529 h 1059043"/>
                  <a:gd name="connsiteX316" fmla="*/ 2152346 w 3024845"/>
                  <a:gd name="connsiteY316" fmla="*/ 56206 h 1059043"/>
                  <a:gd name="connsiteX317" fmla="*/ 2152346 w 3024845"/>
                  <a:gd name="connsiteY317" fmla="*/ 0 h 1059043"/>
                  <a:gd name="connsiteX318" fmla="*/ 2162480 w 3024845"/>
                  <a:gd name="connsiteY318" fmla="*/ 118897 h 1059043"/>
                  <a:gd name="connsiteX319" fmla="*/ 2168560 w 3024845"/>
                  <a:gd name="connsiteY319" fmla="*/ 125383 h 1059043"/>
                  <a:gd name="connsiteX320" fmla="*/ 2166533 w 3024845"/>
                  <a:gd name="connsiteY320" fmla="*/ 131868 h 1059043"/>
                  <a:gd name="connsiteX321" fmla="*/ 2180720 w 3024845"/>
                  <a:gd name="connsiteY321" fmla="*/ 555577 h 1059043"/>
                  <a:gd name="connsiteX322" fmla="*/ 2245574 w 3024845"/>
                  <a:gd name="connsiteY322" fmla="*/ 555577 h 1059043"/>
                  <a:gd name="connsiteX323" fmla="*/ 2245574 w 3024845"/>
                  <a:gd name="connsiteY323" fmla="*/ 631239 h 1059043"/>
                  <a:gd name="connsiteX324" fmla="*/ 2253681 w 3024845"/>
                  <a:gd name="connsiteY324" fmla="*/ 631239 h 1059043"/>
                  <a:gd name="connsiteX325" fmla="*/ 2255708 w 3024845"/>
                  <a:gd name="connsiteY325" fmla="*/ 624754 h 1059043"/>
                  <a:gd name="connsiteX326" fmla="*/ 2261788 w 3024845"/>
                  <a:gd name="connsiteY326" fmla="*/ 624754 h 1059043"/>
                  <a:gd name="connsiteX327" fmla="*/ 2263815 w 3024845"/>
                  <a:gd name="connsiteY327" fmla="*/ 633401 h 1059043"/>
                  <a:gd name="connsiteX328" fmla="*/ 2275975 w 3024845"/>
                  <a:gd name="connsiteY328" fmla="*/ 633401 h 1059043"/>
                  <a:gd name="connsiteX329" fmla="*/ 2275975 w 3024845"/>
                  <a:gd name="connsiteY329" fmla="*/ 626915 h 1059043"/>
                  <a:gd name="connsiteX330" fmla="*/ 2298268 w 3024845"/>
                  <a:gd name="connsiteY330" fmla="*/ 626915 h 1059043"/>
                  <a:gd name="connsiteX331" fmla="*/ 2298268 w 3024845"/>
                  <a:gd name="connsiteY331" fmla="*/ 633401 h 1059043"/>
                  <a:gd name="connsiteX332" fmla="*/ 2318535 w 3024845"/>
                  <a:gd name="connsiteY332" fmla="*/ 633401 h 1059043"/>
                  <a:gd name="connsiteX333" fmla="*/ 2318535 w 3024845"/>
                  <a:gd name="connsiteY333" fmla="*/ 678798 h 1059043"/>
                  <a:gd name="connsiteX334" fmla="*/ 2332722 w 3024845"/>
                  <a:gd name="connsiteY334" fmla="*/ 678798 h 1059043"/>
                  <a:gd name="connsiteX335" fmla="*/ 2332722 w 3024845"/>
                  <a:gd name="connsiteY335" fmla="*/ 665827 h 1059043"/>
                  <a:gd name="connsiteX336" fmla="*/ 2348936 w 3024845"/>
                  <a:gd name="connsiteY336" fmla="*/ 665827 h 1059043"/>
                  <a:gd name="connsiteX337" fmla="*/ 2348936 w 3024845"/>
                  <a:gd name="connsiteY337" fmla="*/ 486400 h 1059043"/>
                  <a:gd name="connsiteX338" fmla="*/ 2355016 w 3024845"/>
                  <a:gd name="connsiteY338" fmla="*/ 479914 h 1059043"/>
                  <a:gd name="connsiteX339" fmla="*/ 2427977 w 3024845"/>
                  <a:gd name="connsiteY339" fmla="*/ 479914 h 1059043"/>
                  <a:gd name="connsiteX340" fmla="*/ 2427977 w 3024845"/>
                  <a:gd name="connsiteY340" fmla="*/ 488562 h 1059043"/>
                  <a:gd name="connsiteX341" fmla="*/ 2438110 w 3024845"/>
                  <a:gd name="connsiteY341" fmla="*/ 488562 h 1059043"/>
                  <a:gd name="connsiteX342" fmla="*/ 2438110 w 3024845"/>
                  <a:gd name="connsiteY342" fmla="*/ 603136 h 1059043"/>
                  <a:gd name="connsiteX343" fmla="*/ 2460404 w 3024845"/>
                  <a:gd name="connsiteY343" fmla="*/ 603136 h 1059043"/>
                  <a:gd name="connsiteX344" fmla="*/ 2460404 w 3024845"/>
                  <a:gd name="connsiteY344" fmla="*/ 536121 h 1059043"/>
                  <a:gd name="connsiteX345" fmla="*/ 2486751 w 3024845"/>
                  <a:gd name="connsiteY345" fmla="*/ 536121 h 1059043"/>
                  <a:gd name="connsiteX346" fmla="*/ 2490804 w 3024845"/>
                  <a:gd name="connsiteY346" fmla="*/ 531797 h 1059043"/>
                  <a:gd name="connsiteX347" fmla="*/ 2498911 w 3024845"/>
                  <a:gd name="connsiteY347" fmla="*/ 531797 h 1059043"/>
                  <a:gd name="connsiteX348" fmla="*/ 2502964 w 3024845"/>
                  <a:gd name="connsiteY348" fmla="*/ 536121 h 1059043"/>
                  <a:gd name="connsiteX349" fmla="*/ 2525258 w 3024845"/>
                  <a:gd name="connsiteY349" fmla="*/ 536121 h 1059043"/>
                  <a:gd name="connsiteX350" fmla="*/ 2525258 w 3024845"/>
                  <a:gd name="connsiteY350" fmla="*/ 419385 h 1059043"/>
                  <a:gd name="connsiteX351" fmla="*/ 2582005 w 3024845"/>
                  <a:gd name="connsiteY351" fmla="*/ 408576 h 1059043"/>
                  <a:gd name="connsiteX352" fmla="*/ 2582005 w 3024845"/>
                  <a:gd name="connsiteY352" fmla="*/ 409657 h 1059043"/>
                  <a:gd name="connsiteX353" fmla="*/ 2582005 w 3024845"/>
                  <a:gd name="connsiteY353" fmla="*/ 417223 h 1059043"/>
                  <a:gd name="connsiteX354" fmla="*/ 2608352 w 3024845"/>
                  <a:gd name="connsiteY354" fmla="*/ 417223 h 1059043"/>
                  <a:gd name="connsiteX355" fmla="*/ 2608352 w 3024845"/>
                  <a:gd name="connsiteY355" fmla="*/ 672313 h 1059043"/>
                  <a:gd name="connsiteX356" fmla="*/ 2630646 w 3024845"/>
                  <a:gd name="connsiteY356" fmla="*/ 672313 h 1059043"/>
                  <a:gd name="connsiteX357" fmla="*/ 2630646 w 3024845"/>
                  <a:gd name="connsiteY357" fmla="*/ 667989 h 1059043"/>
                  <a:gd name="connsiteX358" fmla="*/ 2642806 w 3024845"/>
                  <a:gd name="connsiteY358" fmla="*/ 667989 h 1059043"/>
                  <a:gd name="connsiteX359" fmla="*/ 2642806 w 3024845"/>
                  <a:gd name="connsiteY359" fmla="*/ 672313 h 1059043"/>
                  <a:gd name="connsiteX360" fmla="*/ 2667126 w 3024845"/>
                  <a:gd name="connsiteY360" fmla="*/ 672313 h 1059043"/>
                  <a:gd name="connsiteX361" fmla="*/ 2667126 w 3024845"/>
                  <a:gd name="connsiteY361" fmla="*/ 659342 h 1059043"/>
                  <a:gd name="connsiteX362" fmla="*/ 2695500 w 3024845"/>
                  <a:gd name="connsiteY362" fmla="*/ 659342 h 1059043"/>
                  <a:gd name="connsiteX363" fmla="*/ 2707660 w 3024845"/>
                  <a:gd name="connsiteY363" fmla="*/ 655018 h 1059043"/>
                  <a:gd name="connsiteX364" fmla="*/ 2727927 w 3024845"/>
                  <a:gd name="connsiteY364" fmla="*/ 659342 h 1059043"/>
                  <a:gd name="connsiteX365" fmla="*/ 2727927 w 3024845"/>
                  <a:gd name="connsiteY365" fmla="*/ 642048 h 1059043"/>
                  <a:gd name="connsiteX366" fmla="*/ 2736034 w 3024845"/>
                  <a:gd name="connsiteY366" fmla="*/ 642048 h 1059043"/>
                  <a:gd name="connsiteX367" fmla="*/ 2736034 w 3024845"/>
                  <a:gd name="connsiteY367" fmla="*/ 629077 h 1059043"/>
                  <a:gd name="connsiteX368" fmla="*/ 2792781 w 3024845"/>
                  <a:gd name="connsiteY368" fmla="*/ 629077 h 1059043"/>
                  <a:gd name="connsiteX369" fmla="*/ 2792781 w 3024845"/>
                  <a:gd name="connsiteY369" fmla="*/ 598812 h 1059043"/>
                  <a:gd name="connsiteX370" fmla="*/ 2811021 w 3024845"/>
                  <a:gd name="connsiteY370" fmla="*/ 598812 h 1059043"/>
                  <a:gd name="connsiteX371" fmla="*/ 2811021 w 3024845"/>
                  <a:gd name="connsiteY371" fmla="*/ 592327 h 1059043"/>
                  <a:gd name="connsiteX372" fmla="*/ 2823181 w 3024845"/>
                  <a:gd name="connsiteY372" fmla="*/ 592327 h 1059043"/>
                  <a:gd name="connsiteX373" fmla="*/ 2823181 w 3024845"/>
                  <a:gd name="connsiteY373" fmla="*/ 598812 h 1059043"/>
                  <a:gd name="connsiteX374" fmla="*/ 2839395 w 3024845"/>
                  <a:gd name="connsiteY374" fmla="*/ 598812 h 1059043"/>
                  <a:gd name="connsiteX375" fmla="*/ 2839395 w 3024845"/>
                  <a:gd name="connsiteY375" fmla="*/ 648533 h 1059043"/>
                  <a:gd name="connsiteX376" fmla="*/ 2871822 w 3024845"/>
                  <a:gd name="connsiteY376" fmla="*/ 648533 h 1059043"/>
                  <a:gd name="connsiteX377" fmla="*/ 2871822 w 3024845"/>
                  <a:gd name="connsiteY377" fmla="*/ 622592 h 1059043"/>
                  <a:gd name="connsiteX378" fmla="*/ 2910329 w 3024845"/>
                  <a:gd name="connsiteY378" fmla="*/ 622592 h 1059043"/>
                  <a:gd name="connsiteX379" fmla="*/ 2910329 w 3024845"/>
                  <a:gd name="connsiteY379" fmla="*/ 592327 h 1059043"/>
                  <a:gd name="connsiteX380" fmla="*/ 2958970 w 3024845"/>
                  <a:gd name="connsiteY380" fmla="*/ 592327 h 1059043"/>
                  <a:gd name="connsiteX381" fmla="*/ 2958970 w 3024845"/>
                  <a:gd name="connsiteY381" fmla="*/ 703483 h 1059043"/>
                  <a:gd name="connsiteX382" fmla="*/ 2958970 w 3024845"/>
                  <a:gd name="connsiteY382" fmla="*/ 717262 h 1059043"/>
                  <a:gd name="connsiteX383" fmla="*/ 3024845 w 3024845"/>
                  <a:gd name="connsiteY383" fmla="*/ 717262 h 1059043"/>
                  <a:gd name="connsiteX384" fmla="*/ 3024845 w 3024845"/>
                  <a:gd name="connsiteY384" fmla="*/ 1059043 h 1059043"/>
                  <a:gd name="connsiteX385" fmla="*/ 2054 w 3024845"/>
                  <a:gd name="connsiteY385" fmla="*/ 1056710 h 1059043"/>
                  <a:gd name="connsiteX386" fmla="*/ 0 w 3024845"/>
                  <a:gd name="connsiteY386" fmla="*/ 622592 h 1059043"/>
                  <a:gd name="connsiteX387" fmla="*/ 20267 w 3024845"/>
                  <a:gd name="connsiteY387" fmla="*/ 622592 h 1059043"/>
                  <a:gd name="connsiteX388" fmla="*/ 20774 w 3024845"/>
                  <a:gd name="connsiteY388" fmla="*/ 621511 h 1059043"/>
                  <a:gd name="connsiteX389" fmla="*/ 24320 w 3024845"/>
                  <a:gd name="connsiteY389" fmla="*/ 613945 h 1059043"/>
                  <a:gd name="connsiteX390" fmla="*/ 26094 w 3024845"/>
                  <a:gd name="connsiteY390" fmla="*/ 614215 h 1059043"/>
                  <a:gd name="connsiteX391" fmla="*/ 38507 w 3024845"/>
                  <a:gd name="connsiteY391" fmla="*/ 616106 h 1059043"/>
                  <a:gd name="connsiteX392" fmla="*/ 39014 w 3024845"/>
                  <a:gd name="connsiteY392" fmla="*/ 617458 h 1059043"/>
                  <a:gd name="connsiteX393" fmla="*/ 42560 w 3024845"/>
                  <a:gd name="connsiteY393" fmla="*/ 626915 h 1059043"/>
                  <a:gd name="connsiteX394" fmla="*/ 68907 w 3024845"/>
                  <a:gd name="connsiteY394" fmla="*/ 629077 h 1059043"/>
                  <a:gd name="connsiteX395" fmla="*/ 68907 w 3024845"/>
                  <a:gd name="connsiteY395" fmla="*/ 505856 h 1059043"/>
                  <a:gd name="connsiteX396" fmla="*/ 70934 w 3024845"/>
                  <a:gd name="connsiteY396" fmla="*/ 505856 h 1059043"/>
                  <a:gd name="connsiteX397" fmla="*/ 85121 w 3024845"/>
                  <a:gd name="connsiteY397" fmla="*/ 505856 h 1059043"/>
                  <a:gd name="connsiteX398" fmla="*/ 85121 w 3024845"/>
                  <a:gd name="connsiteY398" fmla="*/ 369664 h 1059043"/>
                  <a:gd name="connsiteX399" fmla="*/ 86894 w 3024845"/>
                  <a:gd name="connsiteY399" fmla="*/ 369664 h 1059043"/>
                  <a:gd name="connsiteX400" fmla="*/ 99308 w 3024845"/>
                  <a:gd name="connsiteY400" fmla="*/ 369664 h 1059043"/>
                  <a:gd name="connsiteX401" fmla="*/ 99308 w 3024845"/>
                  <a:gd name="connsiteY401" fmla="*/ 255090 h 1059043"/>
                  <a:gd name="connsiteX402" fmla="*/ 103361 w 3024845"/>
                  <a:gd name="connsiteY402" fmla="*/ 226986 h 1059043"/>
                  <a:gd name="connsiteX403" fmla="*/ 105388 w 3024845"/>
                  <a:gd name="connsiteY403" fmla="*/ 226986 h 1059043"/>
                  <a:gd name="connsiteX404" fmla="*/ 119575 w 3024845"/>
                  <a:gd name="connsiteY404" fmla="*/ 226986 h 1059043"/>
                  <a:gd name="connsiteX0" fmla="*/ 119575 w 3024845"/>
                  <a:gd name="connsiteY0" fmla="*/ 226986 h 1059043"/>
                  <a:gd name="connsiteX1" fmla="*/ 200642 w 3024845"/>
                  <a:gd name="connsiteY1" fmla="*/ 224825 h 1059043"/>
                  <a:gd name="connsiteX2" fmla="*/ 202669 w 3024845"/>
                  <a:gd name="connsiteY2" fmla="*/ 224825 h 1059043"/>
                  <a:gd name="connsiteX3" fmla="*/ 216856 w 3024845"/>
                  <a:gd name="connsiteY3" fmla="*/ 224825 h 1059043"/>
                  <a:gd name="connsiteX4" fmla="*/ 216856 w 3024845"/>
                  <a:gd name="connsiteY4" fmla="*/ 248604 h 1059043"/>
                  <a:gd name="connsiteX5" fmla="*/ 217363 w 3024845"/>
                  <a:gd name="connsiteY5" fmla="*/ 249415 h 1059043"/>
                  <a:gd name="connsiteX6" fmla="*/ 220909 w 3024845"/>
                  <a:gd name="connsiteY6" fmla="*/ 255090 h 1059043"/>
                  <a:gd name="connsiteX7" fmla="*/ 220909 w 3024845"/>
                  <a:gd name="connsiteY7" fmla="*/ 369664 h 1059043"/>
                  <a:gd name="connsiteX8" fmla="*/ 223189 w 3024845"/>
                  <a:gd name="connsiteY8" fmla="*/ 369664 h 1059043"/>
                  <a:gd name="connsiteX9" fmla="*/ 239150 w 3024845"/>
                  <a:gd name="connsiteY9" fmla="*/ 369664 h 1059043"/>
                  <a:gd name="connsiteX10" fmla="*/ 239150 w 3024845"/>
                  <a:gd name="connsiteY10" fmla="*/ 510179 h 1059043"/>
                  <a:gd name="connsiteX11" fmla="*/ 240670 w 3024845"/>
                  <a:gd name="connsiteY11" fmla="*/ 509909 h 1059043"/>
                  <a:gd name="connsiteX12" fmla="*/ 251310 w 3024845"/>
                  <a:gd name="connsiteY12" fmla="*/ 508018 h 1059043"/>
                  <a:gd name="connsiteX13" fmla="*/ 249283 w 3024845"/>
                  <a:gd name="connsiteY13" fmla="*/ 596650 h 1059043"/>
                  <a:gd name="connsiteX14" fmla="*/ 250803 w 3024845"/>
                  <a:gd name="connsiteY14" fmla="*/ 596921 h 1059043"/>
                  <a:gd name="connsiteX15" fmla="*/ 261443 w 3024845"/>
                  <a:gd name="connsiteY15" fmla="*/ 598812 h 1059043"/>
                  <a:gd name="connsiteX16" fmla="*/ 261696 w 3024845"/>
                  <a:gd name="connsiteY16" fmla="*/ 599623 h 1059043"/>
                  <a:gd name="connsiteX17" fmla="*/ 263470 w 3024845"/>
                  <a:gd name="connsiteY17" fmla="*/ 605298 h 1059043"/>
                  <a:gd name="connsiteX18" fmla="*/ 264230 w 3024845"/>
                  <a:gd name="connsiteY18" fmla="*/ 602866 h 1059043"/>
                  <a:gd name="connsiteX19" fmla="*/ 269550 w 3024845"/>
                  <a:gd name="connsiteY19" fmla="*/ 585842 h 1059043"/>
                  <a:gd name="connsiteX20" fmla="*/ 271323 w 3024845"/>
                  <a:gd name="connsiteY20" fmla="*/ 585842 h 1059043"/>
                  <a:gd name="connsiteX21" fmla="*/ 283737 w 3024845"/>
                  <a:gd name="connsiteY21" fmla="*/ 585842 h 1059043"/>
                  <a:gd name="connsiteX22" fmla="*/ 283737 w 3024845"/>
                  <a:gd name="connsiteY22" fmla="*/ 618268 h 1059043"/>
                  <a:gd name="connsiteX23" fmla="*/ 284750 w 3024845"/>
                  <a:gd name="connsiteY23" fmla="*/ 618809 h 1059043"/>
                  <a:gd name="connsiteX24" fmla="*/ 291844 w 3024845"/>
                  <a:gd name="connsiteY24" fmla="*/ 622592 h 1059043"/>
                  <a:gd name="connsiteX25" fmla="*/ 291844 w 3024845"/>
                  <a:gd name="connsiteY25" fmla="*/ 623943 h 1059043"/>
                  <a:gd name="connsiteX26" fmla="*/ 291844 w 3024845"/>
                  <a:gd name="connsiteY26" fmla="*/ 633401 h 1059043"/>
                  <a:gd name="connsiteX27" fmla="*/ 336431 w 3024845"/>
                  <a:gd name="connsiteY27" fmla="*/ 633401 h 1059043"/>
                  <a:gd name="connsiteX28" fmla="*/ 336431 w 3024845"/>
                  <a:gd name="connsiteY28" fmla="*/ 634482 h 1059043"/>
                  <a:gd name="connsiteX29" fmla="*/ 336431 w 3024845"/>
                  <a:gd name="connsiteY29" fmla="*/ 642048 h 1059043"/>
                  <a:gd name="connsiteX30" fmla="*/ 338457 w 3024845"/>
                  <a:gd name="connsiteY30" fmla="*/ 642048 h 1059043"/>
                  <a:gd name="connsiteX31" fmla="*/ 352644 w 3024845"/>
                  <a:gd name="connsiteY31" fmla="*/ 642048 h 1059043"/>
                  <a:gd name="connsiteX32" fmla="*/ 352644 w 3024845"/>
                  <a:gd name="connsiteY32" fmla="*/ 611783 h 1059043"/>
                  <a:gd name="connsiteX33" fmla="*/ 397231 w 3024845"/>
                  <a:gd name="connsiteY33" fmla="*/ 611783 h 1059043"/>
                  <a:gd name="connsiteX34" fmla="*/ 397231 w 3024845"/>
                  <a:gd name="connsiteY34" fmla="*/ 610432 h 1059043"/>
                  <a:gd name="connsiteX35" fmla="*/ 397231 w 3024845"/>
                  <a:gd name="connsiteY35" fmla="*/ 600974 h 1059043"/>
                  <a:gd name="connsiteX36" fmla="*/ 398245 w 3024845"/>
                  <a:gd name="connsiteY36" fmla="*/ 600974 h 1059043"/>
                  <a:gd name="connsiteX37" fmla="*/ 405338 w 3024845"/>
                  <a:gd name="connsiteY37" fmla="*/ 600974 h 1059043"/>
                  <a:gd name="connsiteX38" fmla="*/ 405338 w 3024845"/>
                  <a:gd name="connsiteY38" fmla="*/ 599083 h 1059043"/>
                  <a:gd name="connsiteX39" fmla="*/ 405338 w 3024845"/>
                  <a:gd name="connsiteY39" fmla="*/ 585842 h 1059043"/>
                  <a:gd name="connsiteX40" fmla="*/ 406098 w 3024845"/>
                  <a:gd name="connsiteY40" fmla="*/ 585842 h 1059043"/>
                  <a:gd name="connsiteX41" fmla="*/ 411418 w 3024845"/>
                  <a:gd name="connsiteY41" fmla="*/ 585842 h 1059043"/>
                  <a:gd name="connsiteX42" fmla="*/ 411418 w 3024845"/>
                  <a:gd name="connsiteY42" fmla="*/ 584761 h 1059043"/>
                  <a:gd name="connsiteX43" fmla="*/ 411418 w 3024845"/>
                  <a:gd name="connsiteY43" fmla="*/ 577194 h 1059043"/>
                  <a:gd name="connsiteX44" fmla="*/ 413445 w 3024845"/>
                  <a:gd name="connsiteY44" fmla="*/ 577194 h 1059043"/>
                  <a:gd name="connsiteX45" fmla="*/ 427632 w 3024845"/>
                  <a:gd name="connsiteY45" fmla="*/ 577194 h 1059043"/>
                  <a:gd name="connsiteX46" fmla="*/ 427632 w 3024845"/>
                  <a:gd name="connsiteY46" fmla="*/ 578275 h 1059043"/>
                  <a:gd name="connsiteX47" fmla="*/ 427632 w 3024845"/>
                  <a:gd name="connsiteY47" fmla="*/ 585842 h 1059043"/>
                  <a:gd name="connsiteX48" fmla="*/ 449925 w 3024845"/>
                  <a:gd name="connsiteY48" fmla="*/ 585842 h 1059043"/>
                  <a:gd name="connsiteX49" fmla="*/ 449925 w 3024845"/>
                  <a:gd name="connsiteY49" fmla="*/ 583950 h 1059043"/>
                  <a:gd name="connsiteX50" fmla="*/ 449925 w 3024845"/>
                  <a:gd name="connsiteY50" fmla="*/ 570709 h 1059043"/>
                  <a:gd name="connsiteX51" fmla="*/ 451699 w 3024845"/>
                  <a:gd name="connsiteY51" fmla="*/ 570709 h 1059043"/>
                  <a:gd name="connsiteX52" fmla="*/ 464112 w 3024845"/>
                  <a:gd name="connsiteY52" fmla="*/ 570709 h 1059043"/>
                  <a:gd name="connsiteX53" fmla="*/ 464112 w 3024845"/>
                  <a:gd name="connsiteY53" fmla="*/ 594489 h 1059043"/>
                  <a:gd name="connsiteX54" fmla="*/ 465126 w 3024845"/>
                  <a:gd name="connsiteY54" fmla="*/ 594489 h 1059043"/>
                  <a:gd name="connsiteX55" fmla="*/ 472219 w 3024845"/>
                  <a:gd name="connsiteY55" fmla="*/ 594489 h 1059043"/>
                  <a:gd name="connsiteX56" fmla="*/ 472219 w 3024845"/>
                  <a:gd name="connsiteY56" fmla="*/ 593408 h 1059043"/>
                  <a:gd name="connsiteX57" fmla="*/ 472219 w 3024845"/>
                  <a:gd name="connsiteY57" fmla="*/ 585842 h 1059043"/>
                  <a:gd name="connsiteX58" fmla="*/ 473992 w 3024845"/>
                  <a:gd name="connsiteY58" fmla="*/ 585842 h 1059043"/>
                  <a:gd name="connsiteX59" fmla="*/ 486406 w 3024845"/>
                  <a:gd name="connsiteY59" fmla="*/ 585842 h 1059043"/>
                  <a:gd name="connsiteX60" fmla="*/ 486406 w 3024845"/>
                  <a:gd name="connsiteY60" fmla="*/ 611783 h 1059043"/>
                  <a:gd name="connsiteX61" fmla="*/ 488433 w 3024845"/>
                  <a:gd name="connsiteY61" fmla="*/ 611783 h 1059043"/>
                  <a:gd name="connsiteX62" fmla="*/ 502619 w 3024845"/>
                  <a:gd name="connsiteY62" fmla="*/ 611783 h 1059043"/>
                  <a:gd name="connsiteX63" fmla="*/ 502619 w 3024845"/>
                  <a:gd name="connsiteY63" fmla="*/ 613404 h 1059043"/>
                  <a:gd name="connsiteX64" fmla="*/ 502619 w 3024845"/>
                  <a:gd name="connsiteY64" fmla="*/ 624754 h 1059043"/>
                  <a:gd name="connsiteX65" fmla="*/ 503379 w 3024845"/>
                  <a:gd name="connsiteY65" fmla="*/ 624754 h 1059043"/>
                  <a:gd name="connsiteX66" fmla="*/ 508700 w 3024845"/>
                  <a:gd name="connsiteY66" fmla="*/ 624754 h 1059043"/>
                  <a:gd name="connsiteX67" fmla="*/ 508700 w 3024845"/>
                  <a:gd name="connsiteY67" fmla="*/ 623943 h 1059043"/>
                  <a:gd name="connsiteX68" fmla="*/ 508700 w 3024845"/>
                  <a:gd name="connsiteY68" fmla="*/ 618268 h 1059043"/>
                  <a:gd name="connsiteX69" fmla="*/ 539100 w 3024845"/>
                  <a:gd name="connsiteY69" fmla="*/ 618268 h 1059043"/>
                  <a:gd name="connsiteX70" fmla="*/ 539100 w 3024845"/>
                  <a:gd name="connsiteY70" fmla="*/ 642048 h 1059043"/>
                  <a:gd name="connsiteX71" fmla="*/ 540113 w 3024845"/>
                  <a:gd name="connsiteY71" fmla="*/ 642048 h 1059043"/>
                  <a:gd name="connsiteX72" fmla="*/ 547207 w 3024845"/>
                  <a:gd name="connsiteY72" fmla="*/ 642048 h 1059043"/>
                  <a:gd name="connsiteX73" fmla="*/ 547207 w 3024845"/>
                  <a:gd name="connsiteY73" fmla="*/ 643129 h 1059043"/>
                  <a:gd name="connsiteX74" fmla="*/ 547207 w 3024845"/>
                  <a:gd name="connsiteY74" fmla="*/ 650695 h 1059043"/>
                  <a:gd name="connsiteX75" fmla="*/ 547967 w 3024845"/>
                  <a:gd name="connsiteY75" fmla="*/ 650695 h 1059043"/>
                  <a:gd name="connsiteX76" fmla="*/ 553287 w 3024845"/>
                  <a:gd name="connsiteY76" fmla="*/ 650695 h 1059043"/>
                  <a:gd name="connsiteX77" fmla="*/ 553287 w 3024845"/>
                  <a:gd name="connsiteY77" fmla="*/ 648533 h 1059043"/>
                  <a:gd name="connsiteX78" fmla="*/ 553287 w 3024845"/>
                  <a:gd name="connsiteY78" fmla="*/ 633401 h 1059043"/>
                  <a:gd name="connsiteX79" fmla="*/ 554300 w 3024845"/>
                  <a:gd name="connsiteY79" fmla="*/ 633401 h 1059043"/>
                  <a:gd name="connsiteX80" fmla="*/ 561394 w 3024845"/>
                  <a:gd name="connsiteY80" fmla="*/ 633401 h 1059043"/>
                  <a:gd name="connsiteX81" fmla="*/ 561394 w 3024845"/>
                  <a:gd name="connsiteY81" fmla="*/ 634482 h 1059043"/>
                  <a:gd name="connsiteX82" fmla="*/ 561394 w 3024845"/>
                  <a:gd name="connsiteY82" fmla="*/ 642048 h 1059043"/>
                  <a:gd name="connsiteX83" fmla="*/ 566714 w 3024845"/>
                  <a:gd name="connsiteY83" fmla="*/ 640055 h 1059043"/>
                  <a:gd name="connsiteX84" fmla="*/ 567474 w 3024845"/>
                  <a:gd name="connsiteY84" fmla="*/ 639075 h 1059043"/>
                  <a:gd name="connsiteX85" fmla="*/ 567474 w 3024845"/>
                  <a:gd name="connsiteY85" fmla="*/ 633401 h 1059043"/>
                  <a:gd name="connsiteX86" fmla="*/ 605981 w 3024845"/>
                  <a:gd name="connsiteY86" fmla="*/ 633401 h 1059043"/>
                  <a:gd name="connsiteX87" fmla="*/ 605981 w 3024845"/>
                  <a:gd name="connsiteY87" fmla="*/ 657180 h 1059043"/>
                  <a:gd name="connsiteX88" fmla="*/ 608007 w 3024845"/>
                  <a:gd name="connsiteY88" fmla="*/ 657180 h 1059043"/>
                  <a:gd name="connsiteX89" fmla="*/ 622194 w 3024845"/>
                  <a:gd name="connsiteY89" fmla="*/ 657180 h 1059043"/>
                  <a:gd name="connsiteX90" fmla="*/ 622194 w 3024845"/>
                  <a:gd name="connsiteY90" fmla="*/ 658261 h 1059043"/>
                  <a:gd name="connsiteX91" fmla="*/ 622194 w 3024845"/>
                  <a:gd name="connsiteY91" fmla="*/ 665827 h 1059043"/>
                  <a:gd name="connsiteX92" fmla="*/ 623968 w 3024845"/>
                  <a:gd name="connsiteY92" fmla="*/ 665827 h 1059043"/>
                  <a:gd name="connsiteX93" fmla="*/ 636381 w 3024845"/>
                  <a:gd name="connsiteY93" fmla="*/ 665827 h 1059043"/>
                  <a:gd name="connsiteX94" fmla="*/ 636381 w 3024845"/>
                  <a:gd name="connsiteY94" fmla="*/ 642048 h 1059043"/>
                  <a:gd name="connsiteX95" fmla="*/ 637394 w 3024845"/>
                  <a:gd name="connsiteY95" fmla="*/ 642048 h 1059043"/>
                  <a:gd name="connsiteX96" fmla="*/ 644488 w 3024845"/>
                  <a:gd name="connsiteY96" fmla="*/ 642048 h 1059043"/>
                  <a:gd name="connsiteX97" fmla="*/ 644488 w 3024845"/>
                  <a:gd name="connsiteY97" fmla="*/ 609621 h 1059043"/>
                  <a:gd name="connsiteX98" fmla="*/ 645501 w 3024845"/>
                  <a:gd name="connsiteY98" fmla="*/ 609621 h 1059043"/>
                  <a:gd name="connsiteX99" fmla="*/ 652595 w 3024845"/>
                  <a:gd name="connsiteY99" fmla="*/ 609621 h 1059043"/>
                  <a:gd name="connsiteX100" fmla="*/ 652595 w 3024845"/>
                  <a:gd name="connsiteY100" fmla="*/ 607730 h 1059043"/>
                  <a:gd name="connsiteX101" fmla="*/ 652595 w 3024845"/>
                  <a:gd name="connsiteY101" fmla="*/ 594489 h 1059043"/>
                  <a:gd name="connsiteX102" fmla="*/ 651328 w 3024845"/>
                  <a:gd name="connsiteY102" fmla="*/ 592867 h 1059043"/>
                  <a:gd name="connsiteX103" fmla="*/ 656648 w 3024845"/>
                  <a:gd name="connsiteY103" fmla="*/ 581518 h 1059043"/>
                  <a:gd name="connsiteX104" fmla="*/ 664755 w 3024845"/>
                  <a:gd name="connsiteY104" fmla="*/ 609621 h 1059043"/>
                  <a:gd name="connsiteX105" fmla="*/ 665515 w 3024845"/>
                  <a:gd name="connsiteY105" fmla="*/ 609621 h 1059043"/>
                  <a:gd name="connsiteX106" fmla="*/ 670835 w 3024845"/>
                  <a:gd name="connsiteY106" fmla="*/ 609621 h 1059043"/>
                  <a:gd name="connsiteX107" fmla="*/ 670835 w 3024845"/>
                  <a:gd name="connsiteY107" fmla="*/ 503694 h 1059043"/>
                  <a:gd name="connsiteX108" fmla="*/ 672355 w 3024845"/>
                  <a:gd name="connsiteY108" fmla="*/ 503694 h 1059043"/>
                  <a:gd name="connsiteX109" fmla="*/ 682995 w 3024845"/>
                  <a:gd name="connsiteY109" fmla="*/ 503694 h 1059043"/>
                  <a:gd name="connsiteX110" fmla="*/ 682995 w 3024845"/>
                  <a:gd name="connsiteY110" fmla="*/ 456135 h 1059043"/>
                  <a:gd name="connsiteX111" fmla="*/ 709342 w 3024845"/>
                  <a:gd name="connsiteY111" fmla="*/ 456135 h 1059043"/>
                  <a:gd name="connsiteX112" fmla="*/ 709342 w 3024845"/>
                  <a:gd name="connsiteY112" fmla="*/ 434517 h 1059043"/>
                  <a:gd name="connsiteX113" fmla="*/ 743796 w 3024845"/>
                  <a:gd name="connsiteY113" fmla="*/ 434517 h 1059043"/>
                  <a:gd name="connsiteX114" fmla="*/ 743796 w 3024845"/>
                  <a:gd name="connsiteY114" fmla="*/ 436949 h 1059043"/>
                  <a:gd name="connsiteX115" fmla="*/ 743796 w 3024845"/>
                  <a:gd name="connsiteY115" fmla="*/ 453973 h 1059043"/>
                  <a:gd name="connsiteX116" fmla="*/ 746076 w 3024845"/>
                  <a:gd name="connsiteY116" fmla="*/ 453973 h 1059043"/>
                  <a:gd name="connsiteX117" fmla="*/ 762036 w 3024845"/>
                  <a:gd name="connsiteY117" fmla="*/ 453973 h 1059043"/>
                  <a:gd name="connsiteX118" fmla="*/ 762036 w 3024845"/>
                  <a:gd name="connsiteY118" fmla="*/ 501532 h 1059043"/>
                  <a:gd name="connsiteX119" fmla="*/ 763049 w 3024845"/>
                  <a:gd name="connsiteY119" fmla="*/ 501532 h 1059043"/>
                  <a:gd name="connsiteX120" fmla="*/ 770143 w 3024845"/>
                  <a:gd name="connsiteY120" fmla="*/ 501532 h 1059043"/>
                  <a:gd name="connsiteX121" fmla="*/ 784330 w 3024845"/>
                  <a:gd name="connsiteY121" fmla="*/ 505856 h 1059043"/>
                  <a:gd name="connsiteX122" fmla="*/ 784330 w 3024845"/>
                  <a:gd name="connsiteY122" fmla="*/ 544768 h 1059043"/>
                  <a:gd name="connsiteX123" fmla="*/ 785343 w 3024845"/>
                  <a:gd name="connsiteY123" fmla="*/ 544768 h 1059043"/>
                  <a:gd name="connsiteX124" fmla="*/ 792436 w 3024845"/>
                  <a:gd name="connsiteY124" fmla="*/ 544768 h 1059043"/>
                  <a:gd name="connsiteX125" fmla="*/ 792436 w 3024845"/>
                  <a:gd name="connsiteY125" fmla="*/ 546389 h 1059043"/>
                  <a:gd name="connsiteX126" fmla="*/ 792436 w 3024845"/>
                  <a:gd name="connsiteY126" fmla="*/ 557738 h 1059043"/>
                  <a:gd name="connsiteX127" fmla="*/ 794463 w 3024845"/>
                  <a:gd name="connsiteY127" fmla="*/ 557738 h 1059043"/>
                  <a:gd name="connsiteX128" fmla="*/ 808650 w 3024845"/>
                  <a:gd name="connsiteY128" fmla="*/ 557738 h 1059043"/>
                  <a:gd name="connsiteX129" fmla="*/ 814730 w 3024845"/>
                  <a:gd name="connsiteY129" fmla="*/ 564224 h 1059043"/>
                  <a:gd name="connsiteX130" fmla="*/ 814730 w 3024845"/>
                  <a:gd name="connsiteY130" fmla="*/ 585842 h 1059043"/>
                  <a:gd name="connsiteX131" fmla="*/ 817010 w 3024845"/>
                  <a:gd name="connsiteY131" fmla="*/ 585842 h 1059043"/>
                  <a:gd name="connsiteX132" fmla="*/ 832970 w 3024845"/>
                  <a:gd name="connsiteY132" fmla="*/ 585842 h 1059043"/>
                  <a:gd name="connsiteX133" fmla="*/ 832970 w 3024845"/>
                  <a:gd name="connsiteY133" fmla="*/ 586922 h 1059043"/>
                  <a:gd name="connsiteX134" fmla="*/ 832970 w 3024845"/>
                  <a:gd name="connsiteY134" fmla="*/ 594489 h 1059043"/>
                  <a:gd name="connsiteX135" fmla="*/ 834237 w 3024845"/>
                  <a:gd name="connsiteY135" fmla="*/ 594489 h 1059043"/>
                  <a:gd name="connsiteX136" fmla="*/ 843104 w 3024845"/>
                  <a:gd name="connsiteY136" fmla="*/ 594489 h 1059043"/>
                  <a:gd name="connsiteX137" fmla="*/ 843104 w 3024845"/>
                  <a:gd name="connsiteY137" fmla="*/ 596650 h 1059043"/>
                  <a:gd name="connsiteX138" fmla="*/ 843104 w 3024845"/>
                  <a:gd name="connsiteY138" fmla="*/ 611783 h 1059043"/>
                  <a:gd name="connsiteX139" fmla="*/ 847157 w 3024845"/>
                  <a:gd name="connsiteY139" fmla="*/ 609891 h 1059043"/>
                  <a:gd name="connsiteX140" fmla="*/ 847157 w 3024845"/>
                  <a:gd name="connsiteY140" fmla="*/ 596650 h 1059043"/>
                  <a:gd name="connsiteX141" fmla="*/ 848170 w 3024845"/>
                  <a:gd name="connsiteY141" fmla="*/ 596650 h 1059043"/>
                  <a:gd name="connsiteX142" fmla="*/ 855264 w 3024845"/>
                  <a:gd name="connsiteY142" fmla="*/ 596650 h 1059043"/>
                  <a:gd name="connsiteX143" fmla="*/ 855264 w 3024845"/>
                  <a:gd name="connsiteY143" fmla="*/ 598272 h 1059043"/>
                  <a:gd name="connsiteX144" fmla="*/ 855264 w 3024845"/>
                  <a:gd name="connsiteY144" fmla="*/ 609621 h 1059043"/>
                  <a:gd name="connsiteX145" fmla="*/ 856024 w 3024845"/>
                  <a:gd name="connsiteY145" fmla="*/ 609621 h 1059043"/>
                  <a:gd name="connsiteX146" fmla="*/ 861344 w 3024845"/>
                  <a:gd name="connsiteY146" fmla="*/ 609621 h 1059043"/>
                  <a:gd name="connsiteX147" fmla="*/ 909984 w 3024845"/>
                  <a:gd name="connsiteY147" fmla="*/ 605298 h 1059043"/>
                  <a:gd name="connsiteX148" fmla="*/ 909984 w 3024845"/>
                  <a:gd name="connsiteY148" fmla="*/ 606649 h 1059043"/>
                  <a:gd name="connsiteX149" fmla="*/ 909984 w 3024845"/>
                  <a:gd name="connsiteY149" fmla="*/ 616106 h 1059043"/>
                  <a:gd name="connsiteX150" fmla="*/ 910744 w 3024845"/>
                  <a:gd name="connsiteY150" fmla="*/ 616106 h 1059043"/>
                  <a:gd name="connsiteX151" fmla="*/ 916065 w 3024845"/>
                  <a:gd name="connsiteY151" fmla="*/ 616106 h 1059043"/>
                  <a:gd name="connsiteX152" fmla="*/ 916065 w 3024845"/>
                  <a:gd name="connsiteY152" fmla="*/ 618268 h 1059043"/>
                  <a:gd name="connsiteX153" fmla="*/ 916065 w 3024845"/>
                  <a:gd name="connsiteY153" fmla="*/ 633401 h 1059043"/>
                  <a:gd name="connsiteX154" fmla="*/ 918091 w 3024845"/>
                  <a:gd name="connsiteY154" fmla="*/ 632050 h 1059043"/>
                  <a:gd name="connsiteX155" fmla="*/ 932278 w 3024845"/>
                  <a:gd name="connsiteY155" fmla="*/ 622592 h 1059043"/>
                  <a:gd name="connsiteX156" fmla="*/ 938358 w 3024845"/>
                  <a:gd name="connsiteY156" fmla="*/ 581518 h 1059043"/>
                  <a:gd name="connsiteX157" fmla="*/ 939118 w 3024845"/>
                  <a:gd name="connsiteY157" fmla="*/ 581248 h 1059043"/>
                  <a:gd name="connsiteX158" fmla="*/ 944438 w 3024845"/>
                  <a:gd name="connsiteY158" fmla="*/ 579356 h 1059043"/>
                  <a:gd name="connsiteX159" fmla="*/ 946465 w 3024845"/>
                  <a:gd name="connsiteY159" fmla="*/ 510179 h 1059043"/>
                  <a:gd name="connsiteX160" fmla="*/ 948492 w 3024845"/>
                  <a:gd name="connsiteY160" fmla="*/ 579356 h 1059043"/>
                  <a:gd name="connsiteX161" fmla="*/ 949252 w 3024845"/>
                  <a:gd name="connsiteY161" fmla="*/ 579626 h 1059043"/>
                  <a:gd name="connsiteX162" fmla="*/ 954572 w 3024845"/>
                  <a:gd name="connsiteY162" fmla="*/ 581518 h 1059043"/>
                  <a:gd name="connsiteX163" fmla="*/ 954572 w 3024845"/>
                  <a:gd name="connsiteY163" fmla="*/ 495047 h 1059043"/>
                  <a:gd name="connsiteX164" fmla="*/ 958625 w 3024845"/>
                  <a:gd name="connsiteY164" fmla="*/ 462620 h 1059043"/>
                  <a:gd name="connsiteX165" fmla="*/ 997132 w 3024845"/>
                  <a:gd name="connsiteY165" fmla="*/ 462620 h 1059043"/>
                  <a:gd name="connsiteX166" fmla="*/ 997132 w 3024845"/>
                  <a:gd name="connsiteY166" fmla="*/ 495047 h 1059043"/>
                  <a:gd name="connsiteX167" fmla="*/ 997892 w 3024845"/>
                  <a:gd name="connsiteY167" fmla="*/ 495047 h 1059043"/>
                  <a:gd name="connsiteX168" fmla="*/ 1003212 w 3024845"/>
                  <a:gd name="connsiteY168" fmla="*/ 495047 h 1059043"/>
                  <a:gd name="connsiteX169" fmla="*/ 1003212 w 3024845"/>
                  <a:gd name="connsiteY169" fmla="*/ 412899 h 1059043"/>
                  <a:gd name="connsiteX170" fmla="*/ 1004986 w 3024845"/>
                  <a:gd name="connsiteY170" fmla="*/ 412899 h 1059043"/>
                  <a:gd name="connsiteX171" fmla="*/ 1017399 w 3024845"/>
                  <a:gd name="connsiteY171" fmla="*/ 412899 h 1059043"/>
                  <a:gd name="connsiteX172" fmla="*/ 1017399 w 3024845"/>
                  <a:gd name="connsiteY172" fmla="*/ 411008 h 1059043"/>
                  <a:gd name="connsiteX173" fmla="*/ 1017399 w 3024845"/>
                  <a:gd name="connsiteY173" fmla="*/ 397767 h 1059043"/>
                  <a:gd name="connsiteX174" fmla="*/ 1039693 w 3024845"/>
                  <a:gd name="connsiteY174" fmla="*/ 397767 h 1059043"/>
                  <a:gd name="connsiteX175" fmla="*/ 1039693 w 3024845"/>
                  <a:gd name="connsiteY175" fmla="*/ 396686 h 1059043"/>
                  <a:gd name="connsiteX176" fmla="*/ 1039693 w 3024845"/>
                  <a:gd name="connsiteY176" fmla="*/ 389120 h 1059043"/>
                  <a:gd name="connsiteX177" fmla="*/ 1041466 w 3024845"/>
                  <a:gd name="connsiteY177" fmla="*/ 389120 h 1059043"/>
                  <a:gd name="connsiteX178" fmla="*/ 1053880 w 3024845"/>
                  <a:gd name="connsiteY178" fmla="*/ 389120 h 1059043"/>
                  <a:gd name="connsiteX179" fmla="*/ 1053880 w 3024845"/>
                  <a:gd name="connsiteY179" fmla="*/ 390201 h 1059043"/>
                  <a:gd name="connsiteX180" fmla="*/ 1053880 w 3024845"/>
                  <a:gd name="connsiteY180" fmla="*/ 397767 h 1059043"/>
                  <a:gd name="connsiteX181" fmla="*/ 1054640 w 3024845"/>
                  <a:gd name="connsiteY181" fmla="*/ 397767 h 1059043"/>
                  <a:gd name="connsiteX182" fmla="*/ 1059960 w 3024845"/>
                  <a:gd name="connsiteY182" fmla="*/ 397767 h 1059043"/>
                  <a:gd name="connsiteX183" fmla="*/ 1070093 w 3024845"/>
                  <a:gd name="connsiteY183" fmla="*/ 393443 h 1059043"/>
                  <a:gd name="connsiteX184" fmla="*/ 1074146 w 3024845"/>
                  <a:gd name="connsiteY184" fmla="*/ 396686 h 1059043"/>
                  <a:gd name="connsiteX185" fmla="*/ 1074146 w 3024845"/>
                  <a:gd name="connsiteY185" fmla="*/ 389120 h 1059043"/>
                  <a:gd name="connsiteX186" fmla="*/ 1076426 w 3024845"/>
                  <a:gd name="connsiteY186" fmla="*/ 389120 h 1059043"/>
                  <a:gd name="connsiteX187" fmla="*/ 1092387 w 3024845"/>
                  <a:gd name="connsiteY187" fmla="*/ 389120 h 1059043"/>
                  <a:gd name="connsiteX188" fmla="*/ 1092387 w 3024845"/>
                  <a:gd name="connsiteY188" fmla="*/ 390201 h 1059043"/>
                  <a:gd name="connsiteX189" fmla="*/ 1092387 w 3024845"/>
                  <a:gd name="connsiteY189" fmla="*/ 397767 h 1059043"/>
                  <a:gd name="connsiteX190" fmla="*/ 1122787 w 3024845"/>
                  <a:gd name="connsiteY190" fmla="*/ 397767 h 1059043"/>
                  <a:gd name="connsiteX191" fmla="*/ 1122787 w 3024845"/>
                  <a:gd name="connsiteY191" fmla="*/ 399388 h 1059043"/>
                  <a:gd name="connsiteX192" fmla="*/ 1122787 w 3024845"/>
                  <a:gd name="connsiteY192" fmla="*/ 410738 h 1059043"/>
                  <a:gd name="connsiteX193" fmla="*/ 1149134 w 3024845"/>
                  <a:gd name="connsiteY193" fmla="*/ 410738 h 1059043"/>
                  <a:gd name="connsiteX194" fmla="*/ 1149134 w 3024845"/>
                  <a:gd name="connsiteY194" fmla="*/ 441002 h 1059043"/>
                  <a:gd name="connsiteX195" fmla="*/ 1149894 w 3024845"/>
                  <a:gd name="connsiteY195" fmla="*/ 441002 h 1059043"/>
                  <a:gd name="connsiteX196" fmla="*/ 1155214 w 3024845"/>
                  <a:gd name="connsiteY196" fmla="*/ 441002 h 1059043"/>
                  <a:gd name="connsiteX197" fmla="*/ 1155214 w 3024845"/>
                  <a:gd name="connsiteY197" fmla="*/ 442083 h 1059043"/>
                  <a:gd name="connsiteX198" fmla="*/ 1155214 w 3024845"/>
                  <a:gd name="connsiteY198" fmla="*/ 449650 h 1059043"/>
                  <a:gd name="connsiteX199" fmla="*/ 1159268 w 3024845"/>
                  <a:gd name="connsiteY199" fmla="*/ 479914 h 1059043"/>
                  <a:gd name="connsiteX200" fmla="*/ 1160028 w 3024845"/>
                  <a:gd name="connsiteY200" fmla="*/ 479914 h 1059043"/>
                  <a:gd name="connsiteX201" fmla="*/ 1165348 w 3024845"/>
                  <a:gd name="connsiteY201" fmla="*/ 479914 h 1059043"/>
                  <a:gd name="connsiteX202" fmla="*/ 1165348 w 3024845"/>
                  <a:gd name="connsiteY202" fmla="*/ 480725 h 1059043"/>
                  <a:gd name="connsiteX203" fmla="*/ 1165348 w 3024845"/>
                  <a:gd name="connsiteY203" fmla="*/ 486400 h 1059043"/>
                  <a:gd name="connsiteX204" fmla="*/ 1166361 w 3024845"/>
                  <a:gd name="connsiteY204" fmla="*/ 486400 h 1059043"/>
                  <a:gd name="connsiteX205" fmla="*/ 1173454 w 3024845"/>
                  <a:gd name="connsiteY205" fmla="*/ 486400 h 1059043"/>
                  <a:gd name="connsiteX206" fmla="*/ 1173454 w 3024845"/>
                  <a:gd name="connsiteY206" fmla="*/ 516665 h 1059043"/>
                  <a:gd name="connsiteX207" fmla="*/ 1175481 w 3024845"/>
                  <a:gd name="connsiteY207" fmla="*/ 516665 h 1059043"/>
                  <a:gd name="connsiteX208" fmla="*/ 1189668 w 3024845"/>
                  <a:gd name="connsiteY208" fmla="*/ 516665 h 1059043"/>
                  <a:gd name="connsiteX209" fmla="*/ 1189668 w 3024845"/>
                  <a:gd name="connsiteY209" fmla="*/ 540444 h 1059043"/>
                  <a:gd name="connsiteX210" fmla="*/ 1191695 w 3024845"/>
                  <a:gd name="connsiteY210" fmla="*/ 542065 h 1059043"/>
                  <a:gd name="connsiteX211" fmla="*/ 1191695 w 3024845"/>
                  <a:gd name="connsiteY211" fmla="*/ 553415 h 1059043"/>
                  <a:gd name="connsiteX212" fmla="*/ 1192455 w 3024845"/>
                  <a:gd name="connsiteY212" fmla="*/ 553415 h 1059043"/>
                  <a:gd name="connsiteX213" fmla="*/ 1197775 w 3024845"/>
                  <a:gd name="connsiteY213" fmla="*/ 553415 h 1059043"/>
                  <a:gd name="connsiteX214" fmla="*/ 1197775 w 3024845"/>
                  <a:gd name="connsiteY214" fmla="*/ 577194 h 1059043"/>
                  <a:gd name="connsiteX215" fmla="*/ 1199041 w 3024845"/>
                  <a:gd name="connsiteY215" fmla="*/ 577194 h 1059043"/>
                  <a:gd name="connsiteX216" fmla="*/ 1207908 w 3024845"/>
                  <a:gd name="connsiteY216" fmla="*/ 577194 h 1059043"/>
                  <a:gd name="connsiteX217" fmla="*/ 1209935 w 3024845"/>
                  <a:gd name="connsiteY217" fmla="*/ 581248 h 1059043"/>
                  <a:gd name="connsiteX218" fmla="*/ 1209935 w 3024845"/>
                  <a:gd name="connsiteY218" fmla="*/ 594489 h 1059043"/>
                  <a:gd name="connsiteX219" fmla="*/ 1211455 w 3024845"/>
                  <a:gd name="connsiteY219" fmla="*/ 592597 h 1059043"/>
                  <a:gd name="connsiteX220" fmla="*/ 1222095 w 3024845"/>
                  <a:gd name="connsiteY220" fmla="*/ 579356 h 1059043"/>
                  <a:gd name="connsiteX221" fmla="*/ 1250469 w 3024845"/>
                  <a:gd name="connsiteY221" fmla="*/ 579356 h 1059043"/>
                  <a:gd name="connsiteX222" fmla="*/ 1250469 w 3024845"/>
                  <a:gd name="connsiteY222" fmla="*/ 665827 h 1059043"/>
                  <a:gd name="connsiteX223" fmla="*/ 1251229 w 3024845"/>
                  <a:gd name="connsiteY223" fmla="*/ 665827 h 1059043"/>
                  <a:gd name="connsiteX224" fmla="*/ 1256549 w 3024845"/>
                  <a:gd name="connsiteY224" fmla="*/ 665827 h 1059043"/>
                  <a:gd name="connsiteX225" fmla="*/ 1257309 w 3024845"/>
                  <a:gd name="connsiteY225" fmla="*/ 664476 h 1059043"/>
                  <a:gd name="connsiteX226" fmla="*/ 1262629 w 3024845"/>
                  <a:gd name="connsiteY226" fmla="*/ 655018 h 1059043"/>
                  <a:gd name="connsiteX227" fmla="*/ 1262629 w 3024845"/>
                  <a:gd name="connsiteY227" fmla="*/ 656910 h 1059043"/>
                  <a:gd name="connsiteX228" fmla="*/ 1262629 w 3024845"/>
                  <a:gd name="connsiteY228" fmla="*/ 670151 h 1059043"/>
                  <a:gd name="connsiteX229" fmla="*/ 1266682 w 3024845"/>
                  <a:gd name="connsiteY229" fmla="*/ 624754 h 1059043"/>
                  <a:gd name="connsiteX230" fmla="*/ 1267442 w 3024845"/>
                  <a:gd name="connsiteY230" fmla="*/ 624754 h 1059043"/>
                  <a:gd name="connsiteX231" fmla="*/ 1272762 w 3024845"/>
                  <a:gd name="connsiteY231" fmla="*/ 624754 h 1059043"/>
                  <a:gd name="connsiteX232" fmla="*/ 1272762 w 3024845"/>
                  <a:gd name="connsiteY232" fmla="*/ 559900 h 1059043"/>
                  <a:gd name="connsiteX233" fmla="*/ 1273776 w 3024845"/>
                  <a:gd name="connsiteY233" fmla="*/ 559900 h 1059043"/>
                  <a:gd name="connsiteX234" fmla="*/ 1280869 w 3024845"/>
                  <a:gd name="connsiteY234" fmla="*/ 559900 h 1059043"/>
                  <a:gd name="connsiteX235" fmla="*/ 1293029 w 3024845"/>
                  <a:gd name="connsiteY235" fmla="*/ 516665 h 1059043"/>
                  <a:gd name="connsiteX236" fmla="*/ 1294296 w 3024845"/>
                  <a:gd name="connsiteY236" fmla="*/ 516665 h 1059043"/>
                  <a:gd name="connsiteX237" fmla="*/ 1303163 w 3024845"/>
                  <a:gd name="connsiteY237" fmla="*/ 516665 h 1059043"/>
                  <a:gd name="connsiteX238" fmla="*/ 1313296 w 3024845"/>
                  <a:gd name="connsiteY238" fmla="*/ 559900 h 1059043"/>
                  <a:gd name="connsiteX239" fmla="*/ 1314309 w 3024845"/>
                  <a:gd name="connsiteY239" fmla="*/ 559900 h 1059043"/>
                  <a:gd name="connsiteX240" fmla="*/ 1321403 w 3024845"/>
                  <a:gd name="connsiteY240" fmla="*/ 559900 h 1059043"/>
                  <a:gd name="connsiteX241" fmla="*/ 1321403 w 3024845"/>
                  <a:gd name="connsiteY241" fmla="*/ 598812 h 1059043"/>
                  <a:gd name="connsiteX242" fmla="*/ 1323176 w 3024845"/>
                  <a:gd name="connsiteY242" fmla="*/ 598812 h 1059043"/>
                  <a:gd name="connsiteX243" fmla="*/ 1335590 w 3024845"/>
                  <a:gd name="connsiteY243" fmla="*/ 598812 h 1059043"/>
                  <a:gd name="connsiteX244" fmla="*/ 1335590 w 3024845"/>
                  <a:gd name="connsiteY244" fmla="*/ 600974 h 1059043"/>
                  <a:gd name="connsiteX245" fmla="*/ 1335590 w 3024845"/>
                  <a:gd name="connsiteY245" fmla="*/ 616106 h 1059043"/>
                  <a:gd name="connsiteX246" fmla="*/ 1339643 w 3024845"/>
                  <a:gd name="connsiteY246" fmla="*/ 613945 h 1059043"/>
                  <a:gd name="connsiteX247" fmla="*/ 1339643 w 3024845"/>
                  <a:gd name="connsiteY247" fmla="*/ 598812 h 1059043"/>
                  <a:gd name="connsiteX248" fmla="*/ 1341163 w 3024845"/>
                  <a:gd name="connsiteY248" fmla="*/ 598812 h 1059043"/>
                  <a:gd name="connsiteX249" fmla="*/ 1351803 w 3024845"/>
                  <a:gd name="connsiteY249" fmla="*/ 598812 h 1059043"/>
                  <a:gd name="connsiteX250" fmla="*/ 1351803 w 3024845"/>
                  <a:gd name="connsiteY250" fmla="*/ 600433 h 1059043"/>
                  <a:gd name="connsiteX251" fmla="*/ 1351803 w 3024845"/>
                  <a:gd name="connsiteY251" fmla="*/ 611783 h 1059043"/>
                  <a:gd name="connsiteX252" fmla="*/ 1382204 w 3024845"/>
                  <a:gd name="connsiteY252" fmla="*/ 611783 h 1059043"/>
                  <a:gd name="connsiteX253" fmla="*/ 1382204 w 3024845"/>
                  <a:gd name="connsiteY253" fmla="*/ 575033 h 1059043"/>
                  <a:gd name="connsiteX254" fmla="*/ 1383470 w 3024845"/>
                  <a:gd name="connsiteY254" fmla="*/ 575033 h 1059043"/>
                  <a:gd name="connsiteX255" fmla="*/ 1392337 w 3024845"/>
                  <a:gd name="connsiteY255" fmla="*/ 575033 h 1059043"/>
                  <a:gd name="connsiteX256" fmla="*/ 1392337 w 3024845"/>
                  <a:gd name="connsiteY256" fmla="*/ 596650 h 1059043"/>
                  <a:gd name="connsiteX257" fmla="*/ 1394364 w 3024845"/>
                  <a:gd name="connsiteY257" fmla="*/ 564224 h 1059043"/>
                  <a:gd name="connsiteX258" fmla="*/ 1416657 w 3024845"/>
                  <a:gd name="connsiteY258" fmla="*/ 564224 h 1059043"/>
                  <a:gd name="connsiteX259" fmla="*/ 1416657 w 3024845"/>
                  <a:gd name="connsiteY259" fmla="*/ 562602 h 1059043"/>
                  <a:gd name="connsiteX260" fmla="*/ 1416657 w 3024845"/>
                  <a:gd name="connsiteY260" fmla="*/ 551253 h 1059043"/>
                  <a:gd name="connsiteX261" fmla="*/ 1417417 w 3024845"/>
                  <a:gd name="connsiteY261" fmla="*/ 551253 h 1059043"/>
                  <a:gd name="connsiteX262" fmla="*/ 1422737 w 3024845"/>
                  <a:gd name="connsiteY262" fmla="*/ 551253 h 1059043"/>
                  <a:gd name="connsiteX263" fmla="*/ 1422737 w 3024845"/>
                  <a:gd name="connsiteY263" fmla="*/ 549362 h 1059043"/>
                  <a:gd name="connsiteX264" fmla="*/ 1422737 w 3024845"/>
                  <a:gd name="connsiteY264" fmla="*/ 536121 h 1059043"/>
                  <a:gd name="connsiteX265" fmla="*/ 1426791 w 3024845"/>
                  <a:gd name="connsiteY265" fmla="*/ 542606 h 1059043"/>
                  <a:gd name="connsiteX266" fmla="*/ 1429071 w 3024845"/>
                  <a:gd name="connsiteY266" fmla="*/ 542606 h 1059043"/>
                  <a:gd name="connsiteX267" fmla="*/ 1445031 w 3024845"/>
                  <a:gd name="connsiteY267" fmla="*/ 542606 h 1059043"/>
                  <a:gd name="connsiteX268" fmla="*/ 1445031 w 3024845"/>
                  <a:gd name="connsiteY268" fmla="*/ 541795 h 1059043"/>
                  <a:gd name="connsiteX269" fmla="*/ 1445031 w 3024845"/>
                  <a:gd name="connsiteY269" fmla="*/ 536121 h 1059043"/>
                  <a:gd name="connsiteX270" fmla="*/ 1445791 w 3024845"/>
                  <a:gd name="connsiteY270" fmla="*/ 536121 h 1059043"/>
                  <a:gd name="connsiteX271" fmla="*/ 1451111 w 3024845"/>
                  <a:gd name="connsiteY271" fmla="*/ 536121 h 1059043"/>
                  <a:gd name="connsiteX272" fmla="*/ 1451111 w 3024845"/>
                  <a:gd name="connsiteY272" fmla="*/ 537472 h 1059043"/>
                  <a:gd name="connsiteX273" fmla="*/ 1451111 w 3024845"/>
                  <a:gd name="connsiteY273" fmla="*/ 546930 h 1059043"/>
                  <a:gd name="connsiteX274" fmla="*/ 1489618 w 3024845"/>
                  <a:gd name="connsiteY274" fmla="*/ 546930 h 1059043"/>
                  <a:gd name="connsiteX275" fmla="*/ 1489618 w 3024845"/>
                  <a:gd name="connsiteY275" fmla="*/ 685283 h 1059043"/>
                  <a:gd name="connsiteX276" fmla="*/ 1491138 w 3024845"/>
                  <a:gd name="connsiteY276" fmla="*/ 685283 h 1059043"/>
                  <a:gd name="connsiteX277" fmla="*/ 1501778 w 3024845"/>
                  <a:gd name="connsiteY277" fmla="*/ 685283 h 1059043"/>
                  <a:gd name="connsiteX278" fmla="*/ 1501778 w 3024845"/>
                  <a:gd name="connsiteY278" fmla="*/ 672313 h 1059043"/>
                  <a:gd name="connsiteX279" fmla="*/ 1505832 w 3024845"/>
                  <a:gd name="connsiteY279" fmla="*/ 672313 h 1059043"/>
                  <a:gd name="connsiteX280" fmla="*/ 1505832 w 3024845"/>
                  <a:gd name="connsiteY280" fmla="*/ 685283 h 1059043"/>
                  <a:gd name="connsiteX281" fmla="*/ 1536232 w 3024845"/>
                  <a:gd name="connsiteY281" fmla="*/ 685283 h 1059043"/>
                  <a:gd name="connsiteX282" fmla="*/ 1536232 w 3024845"/>
                  <a:gd name="connsiteY282" fmla="*/ 655018 h 1059043"/>
                  <a:gd name="connsiteX283" fmla="*/ 1548392 w 3024845"/>
                  <a:gd name="connsiteY283" fmla="*/ 655018 h 1059043"/>
                  <a:gd name="connsiteX284" fmla="*/ 1560552 w 3024845"/>
                  <a:gd name="connsiteY284" fmla="*/ 652857 h 1059043"/>
                  <a:gd name="connsiteX285" fmla="*/ 1564606 w 3024845"/>
                  <a:gd name="connsiteY285" fmla="*/ 655018 h 1059043"/>
                  <a:gd name="connsiteX286" fmla="*/ 1574739 w 3024845"/>
                  <a:gd name="connsiteY286" fmla="*/ 655018 h 1059043"/>
                  <a:gd name="connsiteX287" fmla="*/ 1574739 w 3024845"/>
                  <a:gd name="connsiteY287" fmla="*/ 685283 h 1059043"/>
                  <a:gd name="connsiteX288" fmla="*/ 1582846 w 3024845"/>
                  <a:gd name="connsiteY288" fmla="*/ 685283 h 1059043"/>
                  <a:gd name="connsiteX289" fmla="*/ 1582846 w 3024845"/>
                  <a:gd name="connsiteY289" fmla="*/ 702578 h 1059043"/>
                  <a:gd name="connsiteX290" fmla="*/ 1592182 w 3024845"/>
                  <a:gd name="connsiteY290" fmla="*/ 703483 h 1059043"/>
                  <a:gd name="connsiteX291" fmla="*/ 1605140 w 3024845"/>
                  <a:gd name="connsiteY291" fmla="*/ 703483 h 1059043"/>
                  <a:gd name="connsiteX292" fmla="*/ 1605140 w 3024845"/>
                  <a:gd name="connsiteY292" fmla="*/ 687445 h 1059043"/>
                  <a:gd name="connsiteX293" fmla="*/ 1673096 w 3024845"/>
                  <a:gd name="connsiteY293" fmla="*/ 687445 h 1059043"/>
                  <a:gd name="connsiteX294" fmla="*/ 1673096 w 3024845"/>
                  <a:gd name="connsiteY294" fmla="*/ 602192 h 1059043"/>
                  <a:gd name="connsiteX295" fmla="*/ 1745104 w 3024845"/>
                  <a:gd name="connsiteY295" fmla="*/ 602192 h 1059043"/>
                  <a:gd name="connsiteX296" fmla="*/ 1745104 w 3024845"/>
                  <a:gd name="connsiteY296" fmla="*/ 680960 h 1059043"/>
                  <a:gd name="connsiteX297" fmla="*/ 1747008 w 3024845"/>
                  <a:gd name="connsiteY297" fmla="*/ 680960 h 1059043"/>
                  <a:gd name="connsiteX298" fmla="*/ 1748250 w 3024845"/>
                  <a:gd name="connsiteY298" fmla="*/ 703483 h 1059043"/>
                  <a:gd name="connsiteX299" fmla="*/ 1757926 w 3024845"/>
                  <a:gd name="connsiteY299" fmla="*/ 703483 h 1059043"/>
                  <a:gd name="connsiteX300" fmla="*/ 1759168 w 3024845"/>
                  <a:gd name="connsiteY300" fmla="*/ 680960 h 1059043"/>
                  <a:gd name="connsiteX301" fmla="*/ 1765248 w 3024845"/>
                  <a:gd name="connsiteY301" fmla="*/ 680960 h 1059043"/>
                  <a:gd name="connsiteX302" fmla="*/ 1766490 w 3024845"/>
                  <a:gd name="connsiteY302" fmla="*/ 703483 h 1059043"/>
                  <a:gd name="connsiteX303" fmla="*/ 1817112 w 3024845"/>
                  <a:gd name="connsiteY303" fmla="*/ 703483 h 1059043"/>
                  <a:gd name="connsiteX304" fmla="*/ 1817112 w 3024845"/>
                  <a:gd name="connsiteY304" fmla="*/ 540455 h 1059043"/>
                  <a:gd name="connsiteX305" fmla="*/ 2014439 w 3024845"/>
                  <a:gd name="connsiteY305" fmla="*/ 540455 h 1059043"/>
                  <a:gd name="connsiteX306" fmla="*/ 2014439 w 3024845"/>
                  <a:gd name="connsiteY306" fmla="*/ 703483 h 1059043"/>
                  <a:gd name="connsiteX307" fmla="*/ 2033136 w 3024845"/>
                  <a:gd name="connsiteY307" fmla="*/ 703483 h 1059043"/>
                  <a:gd name="connsiteX308" fmla="*/ 2033136 w 3024845"/>
                  <a:gd name="connsiteY308" fmla="*/ 620790 h 1059043"/>
                  <a:gd name="connsiteX309" fmla="*/ 2128256 w 3024845"/>
                  <a:gd name="connsiteY309" fmla="*/ 620790 h 1059043"/>
                  <a:gd name="connsiteX310" fmla="*/ 2144240 w 3024845"/>
                  <a:gd name="connsiteY310" fmla="*/ 214016 h 1059043"/>
                  <a:gd name="connsiteX311" fmla="*/ 2146266 w 3024845"/>
                  <a:gd name="connsiteY311" fmla="*/ 131868 h 1059043"/>
                  <a:gd name="connsiteX312" fmla="*/ 2144240 w 3024845"/>
                  <a:gd name="connsiteY312" fmla="*/ 125383 h 1059043"/>
                  <a:gd name="connsiteX313" fmla="*/ 2150320 w 3024845"/>
                  <a:gd name="connsiteY313" fmla="*/ 118897 h 1059043"/>
                  <a:gd name="connsiteX314" fmla="*/ 2150320 w 3024845"/>
                  <a:gd name="connsiteY314" fmla="*/ 60529 h 1059043"/>
                  <a:gd name="connsiteX315" fmla="*/ 2152346 w 3024845"/>
                  <a:gd name="connsiteY315" fmla="*/ 56206 h 1059043"/>
                  <a:gd name="connsiteX316" fmla="*/ 2152346 w 3024845"/>
                  <a:gd name="connsiteY316" fmla="*/ 0 h 1059043"/>
                  <a:gd name="connsiteX317" fmla="*/ 2162480 w 3024845"/>
                  <a:gd name="connsiteY317" fmla="*/ 118897 h 1059043"/>
                  <a:gd name="connsiteX318" fmla="*/ 2168560 w 3024845"/>
                  <a:gd name="connsiteY318" fmla="*/ 125383 h 1059043"/>
                  <a:gd name="connsiteX319" fmla="*/ 2166533 w 3024845"/>
                  <a:gd name="connsiteY319" fmla="*/ 131868 h 1059043"/>
                  <a:gd name="connsiteX320" fmla="*/ 2180720 w 3024845"/>
                  <a:gd name="connsiteY320" fmla="*/ 555577 h 1059043"/>
                  <a:gd name="connsiteX321" fmla="*/ 2245574 w 3024845"/>
                  <a:gd name="connsiteY321" fmla="*/ 555577 h 1059043"/>
                  <a:gd name="connsiteX322" fmla="*/ 2245574 w 3024845"/>
                  <a:gd name="connsiteY322" fmla="*/ 631239 h 1059043"/>
                  <a:gd name="connsiteX323" fmla="*/ 2253681 w 3024845"/>
                  <a:gd name="connsiteY323" fmla="*/ 631239 h 1059043"/>
                  <a:gd name="connsiteX324" fmla="*/ 2255708 w 3024845"/>
                  <a:gd name="connsiteY324" fmla="*/ 624754 h 1059043"/>
                  <a:gd name="connsiteX325" fmla="*/ 2261788 w 3024845"/>
                  <a:gd name="connsiteY325" fmla="*/ 624754 h 1059043"/>
                  <a:gd name="connsiteX326" fmla="*/ 2263815 w 3024845"/>
                  <a:gd name="connsiteY326" fmla="*/ 633401 h 1059043"/>
                  <a:gd name="connsiteX327" fmla="*/ 2275975 w 3024845"/>
                  <a:gd name="connsiteY327" fmla="*/ 633401 h 1059043"/>
                  <a:gd name="connsiteX328" fmla="*/ 2275975 w 3024845"/>
                  <a:gd name="connsiteY328" fmla="*/ 626915 h 1059043"/>
                  <a:gd name="connsiteX329" fmla="*/ 2298268 w 3024845"/>
                  <a:gd name="connsiteY329" fmla="*/ 626915 h 1059043"/>
                  <a:gd name="connsiteX330" fmla="*/ 2298268 w 3024845"/>
                  <a:gd name="connsiteY330" fmla="*/ 633401 h 1059043"/>
                  <a:gd name="connsiteX331" fmla="*/ 2318535 w 3024845"/>
                  <a:gd name="connsiteY331" fmla="*/ 633401 h 1059043"/>
                  <a:gd name="connsiteX332" fmla="*/ 2318535 w 3024845"/>
                  <a:gd name="connsiteY332" fmla="*/ 678798 h 1059043"/>
                  <a:gd name="connsiteX333" fmla="*/ 2332722 w 3024845"/>
                  <a:gd name="connsiteY333" fmla="*/ 678798 h 1059043"/>
                  <a:gd name="connsiteX334" fmla="*/ 2332722 w 3024845"/>
                  <a:gd name="connsiteY334" fmla="*/ 665827 h 1059043"/>
                  <a:gd name="connsiteX335" fmla="*/ 2348936 w 3024845"/>
                  <a:gd name="connsiteY335" fmla="*/ 665827 h 1059043"/>
                  <a:gd name="connsiteX336" fmla="*/ 2348936 w 3024845"/>
                  <a:gd name="connsiteY336" fmla="*/ 486400 h 1059043"/>
                  <a:gd name="connsiteX337" fmla="*/ 2355016 w 3024845"/>
                  <a:gd name="connsiteY337" fmla="*/ 479914 h 1059043"/>
                  <a:gd name="connsiteX338" fmla="*/ 2427977 w 3024845"/>
                  <a:gd name="connsiteY338" fmla="*/ 479914 h 1059043"/>
                  <a:gd name="connsiteX339" fmla="*/ 2427977 w 3024845"/>
                  <a:gd name="connsiteY339" fmla="*/ 488562 h 1059043"/>
                  <a:gd name="connsiteX340" fmla="*/ 2438110 w 3024845"/>
                  <a:gd name="connsiteY340" fmla="*/ 488562 h 1059043"/>
                  <a:gd name="connsiteX341" fmla="*/ 2438110 w 3024845"/>
                  <a:gd name="connsiteY341" fmla="*/ 603136 h 1059043"/>
                  <a:gd name="connsiteX342" fmla="*/ 2460404 w 3024845"/>
                  <a:gd name="connsiteY342" fmla="*/ 603136 h 1059043"/>
                  <a:gd name="connsiteX343" fmla="*/ 2460404 w 3024845"/>
                  <a:gd name="connsiteY343" fmla="*/ 536121 h 1059043"/>
                  <a:gd name="connsiteX344" fmla="*/ 2486751 w 3024845"/>
                  <a:gd name="connsiteY344" fmla="*/ 536121 h 1059043"/>
                  <a:gd name="connsiteX345" fmla="*/ 2490804 w 3024845"/>
                  <a:gd name="connsiteY345" fmla="*/ 531797 h 1059043"/>
                  <a:gd name="connsiteX346" fmla="*/ 2498911 w 3024845"/>
                  <a:gd name="connsiteY346" fmla="*/ 531797 h 1059043"/>
                  <a:gd name="connsiteX347" fmla="*/ 2502964 w 3024845"/>
                  <a:gd name="connsiteY347" fmla="*/ 536121 h 1059043"/>
                  <a:gd name="connsiteX348" fmla="*/ 2525258 w 3024845"/>
                  <a:gd name="connsiteY348" fmla="*/ 536121 h 1059043"/>
                  <a:gd name="connsiteX349" fmla="*/ 2525258 w 3024845"/>
                  <a:gd name="connsiteY349" fmla="*/ 419385 h 1059043"/>
                  <a:gd name="connsiteX350" fmla="*/ 2582005 w 3024845"/>
                  <a:gd name="connsiteY350" fmla="*/ 408576 h 1059043"/>
                  <a:gd name="connsiteX351" fmla="*/ 2582005 w 3024845"/>
                  <a:gd name="connsiteY351" fmla="*/ 409657 h 1059043"/>
                  <a:gd name="connsiteX352" fmla="*/ 2582005 w 3024845"/>
                  <a:gd name="connsiteY352" fmla="*/ 417223 h 1059043"/>
                  <a:gd name="connsiteX353" fmla="*/ 2608352 w 3024845"/>
                  <a:gd name="connsiteY353" fmla="*/ 417223 h 1059043"/>
                  <a:gd name="connsiteX354" fmla="*/ 2608352 w 3024845"/>
                  <a:gd name="connsiteY354" fmla="*/ 672313 h 1059043"/>
                  <a:gd name="connsiteX355" fmla="*/ 2630646 w 3024845"/>
                  <a:gd name="connsiteY355" fmla="*/ 672313 h 1059043"/>
                  <a:gd name="connsiteX356" fmla="*/ 2630646 w 3024845"/>
                  <a:gd name="connsiteY356" fmla="*/ 667989 h 1059043"/>
                  <a:gd name="connsiteX357" fmla="*/ 2642806 w 3024845"/>
                  <a:gd name="connsiteY357" fmla="*/ 667989 h 1059043"/>
                  <a:gd name="connsiteX358" fmla="*/ 2642806 w 3024845"/>
                  <a:gd name="connsiteY358" fmla="*/ 672313 h 1059043"/>
                  <a:gd name="connsiteX359" fmla="*/ 2667126 w 3024845"/>
                  <a:gd name="connsiteY359" fmla="*/ 672313 h 1059043"/>
                  <a:gd name="connsiteX360" fmla="*/ 2667126 w 3024845"/>
                  <a:gd name="connsiteY360" fmla="*/ 659342 h 1059043"/>
                  <a:gd name="connsiteX361" fmla="*/ 2695500 w 3024845"/>
                  <a:gd name="connsiteY361" fmla="*/ 659342 h 1059043"/>
                  <a:gd name="connsiteX362" fmla="*/ 2707660 w 3024845"/>
                  <a:gd name="connsiteY362" fmla="*/ 655018 h 1059043"/>
                  <a:gd name="connsiteX363" fmla="*/ 2727927 w 3024845"/>
                  <a:gd name="connsiteY363" fmla="*/ 659342 h 1059043"/>
                  <a:gd name="connsiteX364" fmla="*/ 2727927 w 3024845"/>
                  <a:gd name="connsiteY364" fmla="*/ 642048 h 1059043"/>
                  <a:gd name="connsiteX365" fmla="*/ 2736034 w 3024845"/>
                  <a:gd name="connsiteY365" fmla="*/ 642048 h 1059043"/>
                  <a:gd name="connsiteX366" fmla="*/ 2736034 w 3024845"/>
                  <a:gd name="connsiteY366" fmla="*/ 629077 h 1059043"/>
                  <a:gd name="connsiteX367" fmla="*/ 2792781 w 3024845"/>
                  <a:gd name="connsiteY367" fmla="*/ 629077 h 1059043"/>
                  <a:gd name="connsiteX368" fmla="*/ 2792781 w 3024845"/>
                  <a:gd name="connsiteY368" fmla="*/ 598812 h 1059043"/>
                  <a:gd name="connsiteX369" fmla="*/ 2811021 w 3024845"/>
                  <a:gd name="connsiteY369" fmla="*/ 598812 h 1059043"/>
                  <a:gd name="connsiteX370" fmla="*/ 2811021 w 3024845"/>
                  <a:gd name="connsiteY370" fmla="*/ 592327 h 1059043"/>
                  <a:gd name="connsiteX371" fmla="*/ 2823181 w 3024845"/>
                  <a:gd name="connsiteY371" fmla="*/ 592327 h 1059043"/>
                  <a:gd name="connsiteX372" fmla="*/ 2823181 w 3024845"/>
                  <a:gd name="connsiteY372" fmla="*/ 598812 h 1059043"/>
                  <a:gd name="connsiteX373" fmla="*/ 2839395 w 3024845"/>
                  <a:gd name="connsiteY373" fmla="*/ 598812 h 1059043"/>
                  <a:gd name="connsiteX374" fmla="*/ 2839395 w 3024845"/>
                  <a:gd name="connsiteY374" fmla="*/ 648533 h 1059043"/>
                  <a:gd name="connsiteX375" fmla="*/ 2871822 w 3024845"/>
                  <a:gd name="connsiteY375" fmla="*/ 648533 h 1059043"/>
                  <a:gd name="connsiteX376" fmla="*/ 2871822 w 3024845"/>
                  <a:gd name="connsiteY376" fmla="*/ 622592 h 1059043"/>
                  <a:gd name="connsiteX377" fmla="*/ 2910329 w 3024845"/>
                  <a:gd name="connsiteY377" fmla="*/ 622592 h 1059043"/>
                  <a:gd name="connsiteX378" fmla="*/ 2910329 w 3024845"/>
                  <a:gd name="connsiteY378" fmla="*/ 592327 h 1059043"/>
                  <a:gd name="connsiteX379" fmla="*/ 2958970 w 3024845"/>
                  <a:gd name="connsiteY379" fmla="*/ 592327 h 1059043"/>
                  <a:gd name="connsiteX380" fmla="*/ 2958970 w 3024845"/>
                  <a:gd name="connsiteY380" fmla="*/ 703483 h 1059043"/>
                  <a:gd name="connsiteX381" fmla="*/ 2958970 w 3024845"/>
                  <a:gd name="connsiteY381" fmla="*/ 717262 h 1059043"/>
                  <a:gd name="connsiteX382" fmla="*/ 3024845 w 3024845"/>
                  <a:gd name="connsiteY382" fmla="*/ 717262 h 1059043"/>
                  <a:gd name="connsiteX383" fmla="*/ 3024845 w 3024845"/>
                  <a:gd name="connsiteY383" fmla="*/ 1059043 h 1059043"/>
                  <a:gd name="connsiteX384" fmla="*/ 2054 w 3024845"/>
                  <a:gd name="connsiteY384" fmla="*/ 1056710 h 1059043"/>
                  <a:gd name="connsiteX385" fmla="*/ 0 w 3024845"/>
                  <a:gd name="connsiteY385" fmla="*/ 622592 h 1059043"/>
                  <a:gd name="connsiteX386" fmla="*/ 20267 w 3024845"/>
                  <a:gd name="connsiteY386" fmla="*/ 622592 h 1059043"/>
                  <a:gd name="connsiteX387" fmla="*/ 20774 w 3024845"/>
                  <a:gd name="connsiteY387" fmla="*/ 621511 h 1059043"/>
                  <a:gd name="connsiteX388" fmla="*/ 24320 w 3024845"/>
                  <a:gd name="connsiteY388" fmla="*/ 613945 h 1059043"/>
                  <a:gd name="connsiteX389" fmla="*/ 26094 w 3024845"/>
                  <a:gd name="connsiteY389" fmla="*/ 614215 h 1059043"/>
                  <a:gd name="connsiteX390" fmla="*/ 38507 w 3024845"/>
                  <a:gd name="connsiteY390" fmla="*/ 616106 h 1059043"/>
                  <a:gd name="connsiteX391" fmla="*/ 39014 w 3024845"/>
                  <a:gd name="connsiteY391" fmla="*/ 617458 h 1059043"/>
                  <a:gd name="connsiteX392" fmla="*/ 42560 w 3024845"/>
                  <a:gd name="connsiteY392" fmla="*/ 626915 h 1059043"/>
                  <a:gd name="connsiteX393" fmla="*/ 68907 w 3024845"/>
                  <a:gd name="connsiteY393" fmla="*/ 629077 h 1059043"/>
                  <a:gd name="connsiteX394" fmla="*/ 68907 w 3024845"/>
                  <a:gd name="connsiteY394" fmla="*/ 505856 h 1059043"/>
                  <a:gd name="connsiteX395" fmla="*/ 70934 w 3024845"/>
                  <a:gd name="connsiteY395" fmla="*/ 505856 h 1059043"/>
                  <a:gd name="connsiteX396" fmla="*/ 85121 w 3024845"/>
                  <a:gd name="connsiteY396" fmla="*/ 505856 h 1059043"/>
                  <a:gd name="connsiteX397" fmla="*/ 85121 w 3024845"/>
                  <a:gd name="connsiteY397" fmla="*/ 369664 h 1059043"/>
                  <a:gd name="connsiteX398" fmla="*/ 86894 w 3024845"/>
                  <a:gd name="connsiteY398" fmla="*/ 369664 h 1059043"/>
                  <a:gd name="connsiteX399" fmla="*/ 99308 w 3024845"/>
                  <a:gd name="connsiteY399" fmla="*/ 369664 h 1059043"/>
                  <a:gd name="connsiteX400" fmla="*/ 99308 w 3024845"/>
                  <a:gd name="connsiteY400" fmla="*/ 255090 h 1059043"/>
                  <a:gd name="connsiteX401" fmla="*/ 103361 w 3024845"/>
                  <a:gd name="connsiteY401" fmla="*/ 226986 h 1059043"/>
                  <a:gd name="connsiteX402" fmla="*/ 105388 w 3024845"/>
                  <a:gd name="connsiteY402" fmla="*/ 226986 h 1059043"/>
                  <a:gd name="connsiteX403" fmla="*/ 119575 w 3024845"/>
                  <a:gd name="connsiteY403" fmla="*/ 226986 h 1059043"/>
                  <a:gd name="connsiteX0" fmla="*/ 119575 w 3024845"/>
                  <a:gd name="connsiteY0" fmla="*/ 226986 h 1059043"/>
                  <a:gd name="connsiteX1" fmla="*/ 200642 w 3024845"/>
                  <a:gd name="connsiteY1" fmla="*/ 224825 h 1059043"/>
                  <a:gd name="connsiteX2" fmla="*/ 202669 w 3024845"/>
                  <a:gd name="connsiteY2" fmla="*/ 224825 h 1059043"/>
                  <a:gd name="connsiteX3" fmla="*/ 216856 w 3024845"/>
                  <a:gd name="connsiteY3" fmla="*/ 224825 h 1059043"/>
                  <a:gd name="connsiteX4" fmla="*/ 216856 w 3024845"/>
                  <a:gd name="connsiteY4" fmla="*/ 248604 h 1059043"/>
                  <a:gd name="connsiteX5" fmla="*/ 217363 w 3024845"/>
                  <a:gd name="connsiteY5" fmla="*/ 249415 h 1059043"/>
                  <a:gd name="connsiteX6" fmla="*/ 220909 w 3024845"/>
                  <a:gd name="connsiteY6" fmla="*/ 255090 h 1059043"/>
                  <a:gd name="connsiteX7" fmla="*/ 220909 w 3024845"/>
                  <a:gd name="connsiteY7" fmla="*/ 369664 h 1059043"/>
                  <a:gd name="connsiteX8" fmla="*/ 223189 w 3024845"/>
                  <a:gd name="connsiteY8" fmla="*/ 369664 h 1059043"/>
                  <a:gd name="connsiteX9" fmla="*/ 239150 w 3024845"/>
                  <a:gd name="connsiteY9" fmla="*/ 369664 h 1059043"/>
                  <a:gd name="connsiteX10" fmla="*/ 239150 w 3024845"/>
                  <a:gd name="connsiteY10" fmla="*/ 510179 h 1059043"/>
                  <a:gd name="connsiteX11" fmla="*/ 240670 w 3024845"/>
                  <a:gd name="connsiteY11" fmla="*/ 509909 h 1059043"/>
                  <a:gd name="connsiteX12" fmla="*/ 251310 w 3024845"/>
                  <a:gd name="connsiteY12" fmla="*/ 508018 h 1059043"/>
                  <a:gd name="connsiteX13" fmla="*/ 249283 w 3024845"/>
                  <a:gd name="connsiteY13" fmla="*/ 596650 h 1059043"/>
                  <a:gd name="connsiteX14" fmla="*/ 250803 w 3024845"/>
                  <a:gd name="connsiteY14" fmla="*/ 596921 h 1059043"/>
                  <a:gd name="connsiteX15" fmla="*/ 261443 w 3024845"/>
                  <a:gd name="connsiteY15" fmla="*/ 598812 h 1059043"/>
                  <a:gd name="connsiteX16" fmla="*/ 261696 w 3024845"/>
                  <a:gd name="connsiteY16" fmla="*/ 599623 h 1059043"/>
                  <a:gd name="connsiteX17" fmla="*/ 263470 w 3024845"/>
                  <a:gd name="connsiteY17" fmla="*/ 605298 h 1059043"/>
                  <a:gd name="connsiteX18" fmla="*/ 264230 w 3024845"/>
                  <a:gd name="connsiteY18" fmla="*/ 602866 h 1059043"/>
                  <a:gd name="connsiteX19" fmla="*/ 269550 w 3024845"/>
                  <a:gd name="connsiteY19" fmla="*/ 585842 h 1059043"/>
                  <a:gd name="connsiteX20" fmla="*/ 271323 w 3024845"/>
                  <a:gd name="connsiteY20" fmla="*/ 585842 h 1059043"/>
                  <a:gd name="connsiteX21" fmla="*/ 283737 w 3024845"/>
                  <a:gd name="connsiteY21" fmla="*/ 585842 h 1059043"/>
                  <a:gd name="connsiteX22" fmla="*/ 283737 w 3024845"/>
                  <a:gd name="connsiteY22" fmla="*/ 618268 h 1059043"/>
                  <a:gd name="connsiteX23" fmla="*/ 284750 w 3024845"/>
                  <a:gd name="connsiteY23" fmla="*/ 618809 h 1059043"/>
                  <a:gd name="connsiteX24" fmla="*/ 291844 w 3024845"/>
                  <a:gd name="connsiteY24" fmla="*/ 622592 h 1059043"/>
                  <a:gd name="connsiteX25" fmla="*/ 291844 w 3024845"/>
                  <a:gd name="connsiteY25" fmla="*/ 623943 h 1059043"/>
                  <a:gd name="connsiteX26" fmla="*/ 291844 w 3024845"/>
                  <a:gd name="connsiteY26" fmla="*/ 633401 h 1059043"/>
                  <a:gd name="connsiteX27" fmla="*/ 336431 w 3024845"/>
                  <a:gd name="connsiteY27" fmla="*/ 633401 h 1059043"/>
                  <a:gd name="connsiteX28" fmla="*/ 336431 w 3024845"/>
                  <a:gd name="connsiteY28" fmla="*/ 634482 h 1059043"/>
                  <a:gd name="connsiteX29" fmla="*/ 336431 w 3024845"/>
                  <a:gd name="connsiteY29" fmla="*/ 642048 h 1059043"/>
                  <a:gd name="connsiteX30" fmla="*/ 338457 w 3024845"/>
                  <a:gd name="connsiteY30" fmla="*/ 642048 h 1059043"/>
                  <a:gd name="connsiteX31" fmla="*/ 352644 w 3024845"/>
                  <a:gd name="connsiteY31" fmla="*/ 642048 h 1059043"/>
                  <a:gd name="connsiteX32" fmla="*/ 352644 w 3024845"/>
                  <a:gd name="connsiteY32" fmla="*/ 611783 h 1059043"/>
                  <a:gd name="connsiteX33" fmla="*/ 397231 w 3024845"/>
                  <a:gd name="connsiteY33" fmla="*/ 611783 h 1059043"/>
                  <a:gd name="connsiteX34" fmla="*/ 397231 w 3024845"/>
                  <a:gd name="connsiteY34" fmla="*/ 610432 h 1059043"/>
                  <a:gd name="connsiteX35" fmla="*/ 397231 w 3024845"/>
                  <a:gd name="connsiteY35" fmla="*/ 600974 h 1059043"/>
                  <a:gd name="connsiteX36" fmla="*/ 398245 w 3024845"/>
                  <a:gd name="connsiteY36" fmla="*/ 600974 h 1059043"/>
                  <a:gd name="connsiteX37" fmla="*/ 405338 w 3024845"/>
                  <a:gd name="connsiteY37" fmla="*/ 600974 h 1059043"/>
                  <a:gd name="connsiteX38" fmla="*/ 405338 w 3024845"/>
                  <a:gd name="connsiteY38" fmla="*/ 599083 h 1059043"/>
                  <a:gd name="connsiteX39" fmla="*/ 405338 w 3024845"/>
                  <a:gd name="connsiteY39" fmla="*/ 585842 h 1059043"/>
                  <a:gd name="connsiteX40" fmla="*/ 406098 w 3024845"/>
                  <a:gd name="connsiteY40" fmla="*/ 585842 h 1059043"/>
                  <a:gd name="connsiteX41" fmla="*/ 411418 w 3024845"/>
                  <a:gd name="connsiteY41" fmla="*/ 585842 h 1059043"/>
                  <a:gd name="connsiteX42" fmla="*/ 411418 w 3024845"/>
                  <a:gd name="connsiteY42" fmla="*/ 584761 h 1059043"/>
                  <a:gd name="connsiteX43" fmla="*/ 411418 w 3024845"/>
                  <a:gd name="connsiteY43" fmla="*/ 577194 h 1059043"/>
                  <a:gd name="connsiteX44" fmla="*/ 413445 w 3024845"/>
                  <a:gd name="connsiteY44" fmla="*/ 577194 h 1059043"/>
                  <a:gd name="connsiteX45" fmla="*/ 427632 w 3024845"/>
                  <a:gd name="connsiteY45" fmla="*/ 577194 h 1059043"/>
                  <a:gd name="connsiteX46" fmla="*/ 427632 w 3024845"/>
                  <a:gd name="connsiteY46" fmla="*/ 578275 h 1059043"/>
                  <a:gd name="connsiteX47" fmla="*/ 427632 w 3024845"/>
                  <a:gd name="connsiteY47" fmla="*/ 585842 h 1059043"/>
                  <a:gd name="connsiteX48" fmla="*/ 449925 w 3024845"/>
                  <a:gd name="connsiteY48" fmla="*/ 585842 h 1059043"/>
                  <a:gd name="connsiteX49" fmla="*/ 449925 w 3024845"/>
                  <a:gd name="connsiteY49" fmla="*/ 583950 h 1059043"/>
                  <a:gd name="connsiteX50" fmla="*/ 449925 w 3024845"/>
                  <a:gd name="connsiteY50" fmla="*/ 570709 h 1059043"/>
                  <a:gd name="connsiteX51" fmla="*/ 451699 w 3024845"/>
                  <a:gd name="connsiteY51" fmla="*/ 570709 h 1059043"/>
                  <a:gd name="connsiteX52" fmla="*/ 464112 w 3024845"/>
                  <a:gd name="connsiteY52" fmla="*/ 570709 h 1059043"/>
                  <a:gd name="connsiteX53" fmla="*/ 464112 w 3024845"/>
                  <a:gd name="connsiteY53" fmla="*/ 594489 h 1059043"/>
                  <a:gd name="connsiteX54" fmla="*/ 465126 w 3024845"/>
                  <a:gd name="connsiteY54" fmla="*/ 594489 h 1059043"/>
                  <a:gd name="connsiteX55" fmla="*/ 472219 w 3024845"/>
                  <a:gd name="connsiteY55" fmla="*/ 594489 h 1059043"/>
                  <a:gd name="connsiteX56" fmla="*/ 472219 w 3024845"/>
                  <a:gd name="connsiteY56" fmla="*/ 593408 h 1059043"/>
                  <a:gd name="connsiteX57" fmla="*/ 472219 w 3024845"/>
                  <a:gd name="connsiteY57" fmla="*/ 585842 h 1059043"/>
                  <a:gd name="connsiteX58" fmla="*/ 473992 w 3024845"/>
                  <a:gd name="connsiteY58" fmla="*/ 585842 h 1059043"/>
                  <a:gd name="connsiteX59" fmla="*/ 486406 w 3024845"/>
                  <a:gd name="connsiteY59" fmla="*/ 585842 h 1059043"/>
                  <a:gd name="connsiteX60" fmla="*/ 486406 w 3024845"/>
                  <a:gd name="connsiteY60" fmla="*/ 611783 h 1059043"/>
                  <a:gd name="connsiteX61" fmla="*/ 488433 w 3024845"/>
                  <a:gd name="connsiteY61" fmla="*/ 611783 h 1059043"/>
                  <a:gd name="connsiteX62" fmla="*/ 502619 w 3024845"/>
                  <a:gd name="connsiteY62" fmla="*/ 611783 h 1059043"/>
                  <a:gd name="connsiteX63" fmla="*/ 502619 w 3024845"/>
                  <a:gd name="connsiteY63" fmla="*/ 613404 h 1059043"/>
                  <a:gd name="connsiteX64" fmla="*/ 502619 w 3024845"/>
                  <a:gd name="connsiteY64" fmla="*/ 624754 h 1059043"/>
                  <a:gd name="connsiteX65" fmla="*/ 503379 w 3024845"/>
                  <a:gd name="connsiteY65" fmla="*/ 624754 h 1059043"/>
                  <a:gd name="connsiteX66" fmla="*/ 508700 w 3024845"/>
                  <a:gd name="connsiteY66" fmla="*/ 624754 h 1059043"/>
                  <a:gd name="connsiteX67" fmla="*/ 508700 w 3024845"/>
                  <a:gd name="connsiteY67" fmla="*/ 623943 h 1059043"/>
                  <a:gd name="connsiteX68" fmla="*/ 508700 w 3024845"/>
                  <a:gd name="connsiteY68" fmla="*/ 618268 h 1059043"/>
                  <a:gd name="connsiteX69" fmla="*/ 539100 w 3024845"/>
                  <a:gd name="connsiteY69" fmla="*/ 618268 h 1059043"/>
                  <a:gd name="connsiteX70" fmla="*/ 539100 w 3024845"/>
                  <a:gd name="connsiteY70" fmla="*/ 642048 h 1059043"/>
                  <a:gd name="connsiteX71" fmla="*/ 540113 w 3024845"/>
                  <a:gd name="connsiteY71" fmla="*/ 642048 h 1059043"/>
                  <a:gd name="connsiteX72" fmla="*/ 547207 w 3024845"/>
                  <a:gd name="connsiteY72" fmla="*/ 642048 h 1059043"/>
                  <a:gd name="connsiteX73" fmla="*/ 547207 w 3024845"/>
                  <a:gd name="connsiteY73" fmla="*/ 643129 h 1059043"/>
                  <a:gd name="connsiteX74" fmla="*/ 547207 w 3024845"/>
                  <a:gd name="connsiteY74" fmla="*/ 650695 h 1059043"/>
                  <a:gd name="connsiteX75" fmla="*/ 547967 w 3024845"/>
                  <a:gd name="connsiteY75" fmla="*/ 650695 h 1059043"/>
                  <a:gd name="connsiteX76" fmla="*/ 553287 w 3024845"/>
                  <a:gd name="connsiteY76" fmla="*/ 650695 h 1059043"/>
                  <a:gd name="connsiteX77" fmla="*/ 553287 w 3024845"/>
                  <a:gd name="connsiteY77" fmla="*/ 648533 h 1059043"/>
                  <a:gd name="connsiteX78" fmla="*/ 553287 w 3024845"/>
                  <a:gd name="connsiteY78" fmla="*/ 633401 h 1059043"/>
                  <a:gd name="connsiteX79" fmla="*/ 554300 w 3024845"/>
                  <a:gd name="connsiteY79" fmla="*/ 633401 h 1059043"/>
                  <a:gd name="connsiteX80" fmla="*/ 561394 w 3024845"/>
                  <a:gd name="connsiteY80" fmla="*/ 633401 h 1059043"/>
                  <a:gd name="connsiteX81" fmla="*/ 561394 w 3024845"/>
                  <a:gd name="connsiteY81" fmla="*/ 634482 h 1059043"/>
                  <a:gd name="connsiteX82" fmla="*/ 561394 w 3024845"/>
                  <a:gd name="connsiteY82" fmla="*/ 642048 h 1059043"/>
                  <a:gd name="connsiteX83" fmla="*/ 566714 w 3024845"/>
                  <a:gd name="connsiteY83" fmla="*/ 640055 h 1059043"/>
                  <a:gd name="connsiteX84" fmla="*/ 567474 w 3024845"/>
                  <a:gd name="connsiteY84" fmla="*/ 639075 h 1059043"/>
                  <a:gd name="connsiteX85" fmla="*/ 567474 w 3024845"/>
                  <a:gd name="connsiteY85" fmla="*/ 633401 h 1059043"/>
                  <a:gd name="connsiteX86" fmla="*/ 605981 w 3024845"/>
                  <a:gd name="connsiteY86" fmla="*/ 633401 h 1059043"/>
                  <a:gd name="connsiteX87" fmla="*/ 605981 w 3024845"/>
                  <a:gd name="connsiteY87" fmla="*/ 657180 h 1059043"/>
                  <a:gd name="connsiteX88" fmla="*/ 608007 w 3024845"/>
                  <a:gd name="connsiteY88" fmla="*/ 657180 h 1059043"/>
                  <a:gd name="connsiteX89" fmla="*/ 622194 w 3024845"/>
                  <a:gd name="connsiteY89" fmla="*/ 657180 h 1059043"/>
                  <a:gd name="connsiteX90" fmla="*/ 622194 w 3024845"/>
                  <a:gd name="connsiteY90" fmla="*/ 658261 h 1059043"/>
                  <a:gd name="connsiteX91" fmla="*/ 622194 w 3024845"/>
                  <a:gd name="connsiteY91" fmla="*/ 665827 h 1059043"/>
                  <a:gd name="connsiteX92" fmla="*/ 623968 w 3024845"/>
                  <a:gd name="connsiteY92" fmla="*/ 665827 h 1059043"/>
                  <a:gd name="connsiteX93" fmla="*/ 636381 w 3024845"/>
                  <a:gd name="connsiteY93" fmla="*/ 665827 h 1059043"/>
                  <a:gd name="connsiteX94" fmla="*/ 636381 w 3024845"/>
                  <a:gd name="connsiteY94" fmla="*/ 642048 h 1059043"/>
                  <a:gd name="connsiteX95" fmla="*/ 637394 w 3024845"/>
                  <a:gd name="connsiteY95" fmla="*/ 642048 h 1059043"/>
                  <a:gd name="connsiteX96" fmla="*/ 644488 w 3024845"/>
                  <a:gd name="connsiteY96" fmla="*/ 642048 h 1059043"/>
                  <a:gd name="connsiteX97" fmla="*/ 644488 w 3024845"/>
                  <a:gd name="connsiteY97" fmla="*/ 609621 h 1059043"/>
                  <a:gd name="connsiteX98" fmla="*/ 645501 w 3024845"/>
                  <a:gd name="connsiteY98" fmla="*/ 609621 h 1059043"/>
                  <a:gd name="connsiteX99" fmla="*/ 652595 w 3024845"/>
                  <a:gd name="connsiteY99" fmla="*/ 609621 h 1059043"/>
                  <a:gd name="connsiteX100" fmla="*/ 652595 w 3024845"/>
                  <a:gd name="connsiteY100" fmla="*/ 607730 h 1059043"/>
                  <a:gd name="connsiteX101" fmla="*/ 652595 w 3024845"/>
                  <a:gd name="connsiteY101" fmla="*/ 594489 h 1059043"/>
                  <a:gd name="connsiteX102" fmla="*/ 651328 w 3024845"/>
                  <a:gd name="connsiteY102" fmla="*/ 592867 h 1059043"/>
                  <a:gd name="connsiteX103" fmla="*/ 656648 w 3024845"/>
                  <a:gd name="connsiteY103" fmla="*/ 581518 h 1059043"/>
                  <a:gd name="connsiteX104" fmla="*/ 664755 w 3024845"/>
                  <a:gd name="connsiteY104" fmla="*/ 609621 h 1059043"/>
                  <a:gd name="connsiteX105" fmla="*/ 665515 w 3024845"/>
                  <a:gd name="connsiteY105" fmla="*/ 609621 h 1059043"/>
                  <a:gd name="connsiteX106" fmla="*/ 670835 w 3024845"/>
                  <a:gd name="connsiteY106" fmla="*/ 609621 h 1059043"/>
                  <a:gd name="connsiteX107" fmla="*/ 670835 w 3024845"/>
                  <a:gd name="connsiteY107" fmla="*/ 503694 h 1059043"/>
                  <a:gd name="connsiteX108" fmla="*/ 672355 w 3024845"/>
                  <a:gd name="connsiteY108" fmla="*/ 503694 h 1059043"/>
                  <a:gd name="connsiteX109" fmla="*/ 682995 w 3024845"/>
                  <a:gd name="connsiteY109" fmla="*/ 503694 h 1059043"/>
                  <a:gd name="connsiteX110" fmla="*/ 682995 w 3024845"/>
                  <a:gd name="connsiteY110" fmla="*/ 456135 h 1059043"/>
                  <a:gd name="connsiteX111" fmla="*/ 709342 w 3024845"/>
                  <a:gd name="connsiteY111" fmla="*/ 456135 h 1059043"/>
                  <a:gd name="connsiteX112" fmla="*/ 709342 w 3024845"/>
                  <a:gd name="connsiteY112" fmla="*/ 434517 h 1059043"/>
                  <a:gd name="connsiteX113" fmla="*/ 743796 w 3024845"/>
                  <a:gd name="connsiteY113" fmla="*/ 434517 h 1059043"/>
                  <a:gd name="connsiteX114" fmla="*/ 743796 w 3024845"/>
                  <a:gd name="connsiteY114" fmla="*/ 436949 h 1059043"/>
                  <a:gd name="connsiteX115" fmla="*/ 743796 w 3024845"/>
                  <a:gd name="connsiteY115" fmla="*/ 453973 h 1059043"/>
                  <a:gd name="connsiteX116" fmla="*/ 746076 w 3024845"/>
                  <a:gd name="connsiteY116" fmla="*/ 453973 h 1059043"/>
                  <a:gd name="connsiteX117" fmla="*/ 762036 w 3024845"/>
                  <a:gd name="connsiteY117" fmla="*/ 453973 h 1059043"/>
                  <a:gd name="connsiteX118" fmla="*/ 762036 w 3024845"/>
                  <a:gd name="connsiteY118" fmla="*/ 501532 h 1059043"/>
                  <a:gd name="connsiteX119" fmla="*/ 763049 w 3024845"/>
                  <a:gd name="connsiteY119" fmla="*/ 501532 h 1059043"/>
                  <a:gd name="connsiteX120" fmla="*/ 770143 w 3024845"/>
                  <a:gd name="connsiteY120" fmla="*/ 501532 h 1059043"/>
                  <a:gd name="connsiteX121" fmla="*/ 784330 w 3024845"/>
                  <a:gd name="connsiteY121" fmla="*/ 505856 h 1059043"/>
                  <a:gd name="connsiteX122" fmla="*/ 784330 w 3024845"/>
                  <a:gd name="connsiteY122" fmla="*/ 544768 h 1059043"/>
                  <a:gd name="connsiteX123" fmla="*/ 785343 w 3024845"/>
                  <a:gd name="connsiteY123" fmla="*/ 544768 h 1059043"/>
                  <a:gd name="connsiteX124" fmla="*/ 792436 w 3024845"/>
                  <a:gd name="connsiteY124" fmla="*/ 544768 h 1059043"/>
                  <a:gd name="connsiteX125" fmla="*/ 792436 w 3024845"/>
                  <a:gd name="connsiteY125" fmla="*/ 546389 h 1059043"/>
                  <a:gd name="connsiteX126" fmla="*/ 792436 w 3024845"/>
                  <a:gd name="connsiteY126" fmla="*/ 557738 h 1059043"/>
                  <a:gd name="connsiteX127" fmla="*/ 794463 w 3024845"/>
                  <a:gd name="connsiteY127" fmla="*/ 557738 h 1059043"/>
                  <a:gd name="connsiteX128" fmla="*/ 808650 w 3024845"/>
                  <a:gd name="connsiteY128" fmla="*/ 557738 h 1059043"/>
                  <a:gd name="connsiteX129" fmla="*/ 814730 w 3024845"/>
                  <a:gd name="connsiteY129" fmla="*/ 564224 h 1059043"/>
                  <a:gd name="connsiteX130" fmla="*/ 814730 w 3024845"/>
                  <a:gd name="connsiteY130" fmla="*/ 585842 h 1059043"/>
                  <a:gd name="connsiteX131" fmla="*/ 817010 w 3024845"/>
                  <a:gd name="connsiteY131" fmla="*/ 585842 h 1059043"/>
                  <a:gd name="connsiteX132" fmla="*/ 832970 w 3024845"/>
                  <a:gd name="connsiteY132" fmla="*/ 585842 h 1059043"/>
                  <a:gd name="connsiteX133" fmla="*/ 832970 w 3024845"/>
                  <a:gd name="connsiteY133" fmla="*/ 586922 h 1059043"/>
                  <a:gd name="connsiteX134" fmla="*/ 832970 w 3024845"/>
                  <a:gd name="connsiteY134" fmla="*/ 594489 h 1059043"/>
                  <a:gd name="connsiteX135" fmla="*/ 834237 w 3024845"/>
                  <a:gd name="connsiteY135" fmla="*/ 594489 h 1059043"/>
                  <a:gd name="connsiteX136" fmla="*/ 843104 w 3024845"/>
                  <a:gd name="connsiteY136" fmla="*/ 594489 h 1059043"/>
                  <a:gd name="connsiteX137" fmla="*/ 843104 w 3024845"/>
                  <a:gd name="connsiteY137" fmla="*/ 596650 h 1059043"/>
                  <a:gd name="connsiteX138" fmla="*/ 843104 w 3024845"/>
                  <a:gd name="connsiteY138" fmla="*/ 611783 h 1059043"/>
                  <a:gd name="connsiteX139" fmla="*/ 847157 w 3024845"/>
                  <a:gd name="connsiteY139" fmla="*/ 609891 h 1059043"/>
                  <a:gd name="connsiteX140" fmla="*/ 847157 w 3024845"/>
                  <a:gd name="connsiteY140" fmla="*/ 596650 h 1059043"/>
                  <a:gd name="connsiteX141" fmla="*/ 848170 w 3024845"/>
                  <a:gd name="connsiteY141" fmla="*/ 596650 h 1059043"/>
                  <a:gd name="connsiteX142" fmla="*/ 855264 w 3024845"/>
                  <a:gd name="connsiteY142" fmla="*/ 596650 h 1059043"/>
                  <a:gd name="connsiteX143" fmla="*/ 855264 w 3024845"/>
                  <a:gd name="connsiteY143" fmla="*/ 598272 h 1059043"/>
                  <a:gd name="connsiteX144" fmla="*/ 855264 w 3024845"/>
                  <a:gd name="connsiteY144" fmla="*/ 609621 h 1059043"/>
                  <a:gd name="connsiteX145" fmla="*/ 856024 w 3024845"/>
                  <a:gd name="connsiteY145" fmla="*/ 609621 h 1059043"/>
                  <a:gd name="connsiteX146" fmla="*/ 861344 w 3024845"/>
                  <a:gd name="connsiteY146" fmla="*/ 609621 h 1059043"/>
                  <a:gd name="connsiteX147" fmla="*/ 909984 w 3024845"/>
                  <a:gd name="connsiteY147" fmla="*/ 605298 h 1059043"/>
                  <a:gd name="connsiteX148" fmla="*/ 909984 w 3024845"/>
                  <a:gd name="connsiteY148" fmla="*/ 606649 h 1059043"/>
                  <a:gd name="connsiteX149" fmla="*/ 909984 w 3024845"/>
                  <a:gd name="connsiteY149" fmla="*/ 616106 h 1059043"/>
                  <a:gd name="connsiteX150" fmla="*/ 910744 w 3024845"/>
                  <a:gd name="connsiteY150" fmla="*/ 616106 h 1059043"/>
                  <a:gd name="connsiteX151" fmla="*/ 916065 w 3024845"/>
                  <a:gd name="connsiteY151" fmla="*/ 616106 h 1059043"/>
                  <a:gd name="connsiteX152" fmla="*/ 916065 w 3024845"/>
                  <a:gd name="connsiteY152" fmla="*/ 618268 h 1059043"/>
                  <a:gd name="connsiteX153" fmla="*/ 916065 w 3024845"/>
                  <a:gd name="connsiteY153" fmla="*/ 633401 h 1059043"/>
                  <a:gd name="connsiteX154" fmla="*/ 918091 w 3024845"/>
                  <a:gd name="connsiteY154" fmla="*/ 632050 h 1059043"/>
                  <a:gd name="connsiteX155" fmla="*/ 932278 w 3024845"/>
                  <a:gd name="connsiteY155" fmla="*/ 622592 h 1059043"/>
                  <a:gd name="connsiteX156" fmla="*/ 938358 w 3024845"/>
                  <a:gd name="connsiteY156" fmla="*/ 581518 h 1059043"/>
                  <a:gd name="connsiteX157" fmla="*/ 939118 w 3024845"/>
                  <a:gd name="connsiteY157" fmla="*/ 581248 h 1059043"/>
                  <a:gd name="connsiteX158" fmla="*/ 944438 w 3024845"/>
                  <a:gd name="connsiteY158" fmla="*/ 579356 h 1059043"/>
                  <a:gd name="connsiteX159" fmla="*/ 946465 w 3024845"/>
                  <a:gd name="connsiteY159" fmla="*/ 510179 h 1059043"/>
                  <a:gd name="connsiteX160" fmla="*/ 948492 w 3024845"/>
                  <a:gd name="connsiteY160" fmla="*/ 579356 h 1059043"/>
                  <a:gd name="connsiteX161" fmla="*/ 949252 w 3024845"/>
                  <a:gd name="connsiteY161" fmla="*/ 579626 h 1059043"/>
                  <a:gd name="connsiteX162" fmla="*/ 954572 w 3024845"/>
                  <a:gd name="connsiteY162" fmla="*/ 581518 h 1059043"/>
                  <a:gd name="connsiteX163" fmla="*/ 954572 w 3024845"/>
                  <a:gd name="connsiteY163" fmla="*/ 495047 h 1059043"/>
                  <a:gd name="connsiteX164" fmla="*/ 958625 w 3024845"/>
                  <a:gd name="connsiteY164" fmla="*/ 462620 h 1059043"/>
                  <a:gd name="connsiteX165" fmla="*/ 997132 w 3024845"/>
                  <a:gd name="connsiteY165" fmla="*/ 462620 h 1059043"/>
                  <a:gd name="connsiteX166" fmla="*/ 997132 w 3024845"/>
                  <a:gd name="connsiteY166" fmla="*/ 495047 h 1059043"/>
                  <a:gd name="connsiteX167" fmla="*/ 997892 w 3024845"/>
                  <a:gd name="connsiteY167" fmla="*/ 495047 h 1059043"/>
                  <a:gd name="connsiteX168" fmla="*/ 1003212 w 3024845"/>
                  <a:gd name="connsiteY168" fmla="*/ 495047 h 1059043"/>
                  <a:gd name="connsiteX169" fmla="*/ 1003212 w 3024845"/>
                  <a:gd name="connsiteY169" fmla="*/ 412899 h 1059043"/>
                  <a:gd name="connsiteX170" fmla="*/ 1004986 w 3024845"/>
                  <a:gd name="connsiteY170" fmla="*/ 412899 h 1059043"/>
                  <a:gd name="connsiteX171" fmla="*/ 1017399 w 3024845"/>
                  <a:gd name="connsiteY171" fmla="*/ 412899 h 1059043"/>
                  <a:gd name="connsiteX172" fmla="*/ 1017399 w 3024845"/>
                  <a:gd name="connsiteY172" fmla="*/ 411008 h 1059043"/>
                  <a:gd name="connsiteX173" fmla="*/ 1017399 w 3024845"/>
                  <a:gd name="connsiteY173" fmla="*/ 397767 h 1059043"/>
                  <a:gd name="connsiteX174" fmla="*/ 1039693 w 3024845"/>
                  <a:gd name="connsiteY174" fmla="*/ 397767 h 1059043"/>
                  <a:gd name="connsiteX175" fmla="*/ 1039693 w 3024845"/>
                  <a:gd name="connsiteY175" fmla="*/ 396686 h 1059043"/>
                  <a:gd name="connsiteX176" fmla="*/ 1039693 w 3024845"/>
                  <a:gd name="connsiteY176" fmla="*/ 389120 h 1059043"/>
                  <a:gd name="connsiteX177" fmla="*/ 1041466 w 3024845"/>
                  <a:gd name="connsiteY177" fmla="*/ 389120 h 1059043"/>
                  <a:gd name="connsiteX178" fmla="*/ 1053880 w 3024845"/>
                  <a:gd name="connsiteY178" fmla="*/ 389120 h 1059043"/>
                  <a:gd name="connsiteX179" fmla="*/ 1053880 w 3024845"/>
                  <a:gd name="connsiteY179" fmla="*/ 390201 h 1059043"/>
                  <a:gd name="connsiteX180" fmla="*/ 1053880 w 3024845"/>
                  <a:gd name="connsiteY180" fmla="*/ 397767 h 1059043"/>
                  <a:gd name="connsiteX181" fmla="*/ 1054640 w 3024845"/>
                  <a:gd name="connsiteY181" fmla="*/ 397767 h 1059043"/>
                  <a:gd name="connsiteX182" fmla="*/ 1059960 w 3024845"/>
                  <a:gd name="connsiteY182" fmla="*/ 397767 h 1059043"/>
                  <a:gd name="connsiteX183" fmla="*/ 1070093 w 3024845"/>
                  <a:gd name="connsiteY183" fmla="*/ 393443 h 1059043"/>
                  <a:gd name="connsiteX184" fmla="*/ 1074146 w 3024845"/>
                  <a:gd name="connsiteY184" fmla="*/ 396686 h 1059043"/>
                  <a:gd name="connsiteX185" fmla="*/ 1074146 w 3024845"/>
                  <a:gd name="connsiteY185" fmla="*/ 389120 h 1059043"/>
                  <a:gd name="connsiteX186" fmla="*/ 1076426 w 3024845"/>
                  <a:gd name="connsiteY186" fmla="*/ 389120 h 1059043"/>
                  <a:gd name="connsiteX187" fmla="*/ 1092387 w 3024845"/>
                  <a:gd name="connsiteY187" fmla="*/ 389120 h 1059043"/>
                  <a:gd name="connsiteX188" fmla="*/ 1092387 w 3024845"/>
                  <a:gd name="connsiteY188" fmla="*/ 390201 h 1059043"/>
                  <a:gd name="connsiteX189" fmla="*/ 1092387 w 3024845"/>
                  <a:gd name="connsiteY189" fmla="*/ 397767 h 1059043"/>
                  <a:gd name="connsiteX190" fmla="*/ 1122787 w 3024845"/>
                  <a:gd name="connsiteY190" fmla="*/ 397767 h 1059043"/>
                  <a:gd name="connsiteX191" fmla="*/ 1122787 w 3024845"/>
                  <a:gd name="connsiteY191" fmla="*/ 399388 h 1059043"/>
                  <a:gd name="connsiteX192" fmla="*/ 1122787 w 3024845"/>
                  <a:gd name="connsiteY192" fmla="*/ 410738 h 1059043"/>
                  <a:gd name="connsiteX193" fmla="*/ 1149134 w 3024845"/>
                  <a:gd name="connsiteY193" fmla="*/ 410738 h 1059043"/>
                  <a:gd name="connsiteX194" fmla="*/ 1149134 w 3024845"/>
                  <a:gd name="connsiteY194" fmla="*/ 441002 h 1059043"/>
                  <a:gd name="connsiteX195" fmla="*/ 1149894 w 3024845"/>
                  <a:gd name="connsiteY195" fmla="*/ 441002 h 1059043"/>
                  <a:gd name="connsiteX196" fmla="*/ 1155214 w 3024845"/>
                  <a:gd name="connsiteY196" fmla="*/ 441002 h 1059043"/>
                  <a:gd name="connsiteX197" fmla="*/ 1155214 w 3024845"/>
                  <a:gd name="connsiteY197" fmla="*/ 442083 h 1059043"/>
                  <a:gd name="connsiteX198" fmla="*/ 1155214 w 3024845"/>
                  <a:gd name="connsiteY198" fmla="*/ 449650 h 1059043"/>
                  <a:gd name="connsiteX199" fmla="*/ 1159268 w 3024845"/>
                  <a:gd name="connsiteY199" fmla="*/ 479914 h 1059043"/>
                  <a:gd name="connsiteX200" fmla="*/ 1160028 w 3024845"/>
                  <a:gd name="connsiteY200" fmla="*/ 479914 h 1059043"/>
                  <a:gd name="connsiteX201" fmla="*/ 1165348 w 3024845"/>
                  <a:gd name="connsiteY201" fmla="*/ 479914 h 1059043"/>
                  <a:gd name="connsiteX202" fmla="*/ 1165348 w 3024845"/>
                  <a:gd name="connsiteY202" fmla="*/ 480725 h 1059043"/>
                  <a:gd name="connsiteX203" fmla="*/ 1165348 w 3024845"/>
                  <a:gd name="connsiteY203" fmla="*/ 486400 h 1059043"/>
                  <a:gd name="connsiteX204" fmla="*/ 1166361 w 3024845"/>
                  <a:gd name="connsiteY204" fmla="*/ 486400 h 1059043"/>
                  <a:gd name="connsiteX205" fmla="*/ 1173454 w 3024845"/>
                  <a:gd name="connsiteY205" fmla="*/ 486400 h 1059043"/>
                  <a:gd name="connsiteX206" fmla="*/ 1173454 w 3024845"/>
                  <a:gd name="connsiteY206" fmla="*/ 516665 h 1059043"/>
                  <a:gd name="connsiteX207" fmla="*/ 1175481 w 3024845"/>
                  <a:gd name="connsiteY207" fmla="*/ 516665 h 1059043"/>
                  <a:gd name="connsiteX208" fmla="*/ 1189668 w 3024845"/>
                  <a:gd name="connsiteY208" fmla="*/ 516665 h 1059043"/>
                  <a:gd name="connsiteX209" fmla="*/ 1189668 w 3024845"/>
                  <a:gd name="connsiteY209" fmla="*/ 540444 h 1059043"/>
                  <a:gd name="connsiteX210" fmla="*/ 1191695 w 3024845"/>
                  <a:gd name="connsiteY210" fmla="*/ 542065 h 1059043"/>
                  <a:gd name="connsiteX211" fmla="*/ 1191695 w 3024845"/>
                  <a:gd name="connsiteY211" fmla="*/ 553415 h 1059043"/>
                  <a:gd name="connsiteX212" fmla="*/ 1192455 w 3024845"/>
                  <a:gd name="connsiteY212" fmla="*/ 553415 h 1059043"/>
                  <a:gd name="connsiteX213" fmla="*/ 1197775 w 3024845"/>
                  <a:gd name="connsiteY213" fmla="*/ 553415 h 1059043"/>
                  <a:gd name="connsiteX214" fmla="*/ 1197775 w 3024845"/>
                  <a:gd name="connsiteY214" fmla="*/ 577194 h 1059043"/>
                  <a:gd name="connsiteX215" fmla="*/ 1199041 w 3024845"/>
                  <a:gd name="connsiteY215" fmla="*/ 577194 h 1059043"/>
                  <a:gd name="connsiteX216" fmla="*/ 1207908 w 3024845"/>
                  <a:gd name="connsiteY216" fmla="*/ 577194 h 1059043"/>
                  <a:gd name="connsiteX217" fmla="*/ 1209935 w 3024845"/>
                  <a:gd name="connsiteY217" fmla="*/ 581248 h 1059043"/>
                  <a:gd name="connsiteX218" fmla="*/ 1209935 w 3024845"/>
                  <a:gd name="connsiteY218" fmla="*/ 594489 h 1059043"/>
                  <a:gd name="connsiteX219" fmla="*/ 1211455 w 3024845"/>
                  <a:gd name="connsiteY219" fmla="*/ 592597 h 1059043"/>
                  <a:gd name="connsiteX220" fmla="*/ 1222095 w 3024845"/>
                  <a:gd name="connsiteY220" fmla="*/ 579356 h 1059043"/>
                  <a:gd name="connsiteX221" fmla="*/ 1250469 w 3024845"/>
                  <a:gd name="connsiteY221" fmla="*/ 579356 h 1059043"/>
                  <a:gd name="connsiteX222" fmla="*/ 1250469 w 3024845"/>
                  <a:gd name="connsiteY222" fmla="*/ 665827 h 1059043"/>
                  <a:gd name="connsiteX223" fmla="*/ 1251229 w 3024845"/>
                  <a:gd name="connsiteY223" fmla="*/ 665827 h 1059043"/>
                  <a:gd name="connsiteX224" fmla="*/ 1256549 w 3024845"/>
                  <a:gd name="connsiteY224" fmla="*/ 665827 h 1059043"/>
                  <a:gd name="connsiteX225" fmla="*/ 1257309 w 3024845"/>
                  <a:gd name="connsiteY225" fmla="*/ 664476 h 1059043"/>
                  <a:gd name="connsiteX226" fmla="*/ 1262629 w 3024845"/>
                  <a:gd name="connsiteY226" fmla="*/ 655018 h 1059043"/>
                  <a:gd name="connsiteX227" fmla="*/ 1262629 w 3024845"/>
                  <a:gd name="connsiteY227" fmla="*/ 656910 h 1059043"/>
                  <a:gd name="connsiteX228" fmla="*/ 1262629 w 3024845"/>
                  <a:gd name="connsiteY228" fmla="*/ 670151 h 1059043"/>
                  <a:gd name="connsiteX229" fmla="*/ 1266682 w 3024845"/>
                  <a:gd name="connsiteY229" fmla="*/ 624754 h 1059043"/>
                  <a:gd name="connsiteX230" fmla="*/ 1267442 w 3024845"/>
                  <a:gd name="connsiteY230" fmla="*/ 624754 h 1059043"/>
                  <a:gd name="connsiteX231" fmla="*/ 1272762 w 3024845"/>
                  <a:gd name="connsiteY231" fmla="*/ 624754 h 1059043"/>
                  <a:gd name="connsiteX232" fmla="*/ 1272762 w 3024845"/>
                  <a:gd name="connsiteY232" fmla="*/ 559900 h 1059043"/>
                  <a:gd name="connsiteX233" fmla="*/ 1273776 w 3024845"/>
                  <a:gd name="connsiteY233" fmla="*/ 559900 h 1059043"/>
                  <a:gd name="connsiteX234" fmla="*/ 1280869 w 3024845"/>
                  <a:gd name="connsiteY234" fmla="*/ 559900 h 1059043"/>
                  <a:gd name="connsiteX235" fmla="*/ 1293029 w 3024845"/>
                  <a:gd name="connsiteY235" fmla="*/ 516665 h 1059043"/>
                  <a:gd name="connsiteX236" fmla="*/ 1294296 w 3024845"/>
                  <a:gd name="connsiteY236" fmla="*/ 516665 h 1059043"/>
                  <a:gd name="connsiteX237" fmla="*/ 1303163 w 3024845"/>
                  <a:gd name="connsiteY237" fmla="*/ 516665 h 1059043"/>
                  <a:gd name="connsiteX238" fmla="*/ 1313296 w 3024845"/>
                  <a:gd name="connsiteY238" fmla="*/ 559900 h 1059043"/>
                  <a:gd name="connsiteX239" fmla="*/ 1314309 w 3024845"/>
                  <a:gd name="connsiteY239" fmla="*/ 559900 h 1059043"/>
                  <a:gd name="connsiteX240" fmla="*/ 1321403 w 3024845"/>
                  <a:gd name="connsiteY240" fmla="*/ 559900 h 1059043"/>
                  <a:gd name="connsiteX241" fmla="*/ 1321403 w 3024845"/>
                  <a:gd name="connsiteY241" fmla="*/ 598812 h 1059043"/>
                  <a:gd name="connsiteX242" fmla="*/ 1323176 w 3024845"/>
                  <a:gd name="connsiteY242" fmla="*/ 598812 h 1059043"/>
                  <a:gd name="connsiteX243" fmla="*/ 1335590 w 3024845"/>
                  <a:gd name="connsiteY243" fmla="*/ 598812 h 1059043"/>
                  <a:gd name="connsiteX244" fmla="*/ 1335590 w 3024845"/>
                  <a:gd name="connsiteY244" fmla="*/ 600974 h 1059043"/>
                  <a:gd name="connsiteX245" fmla="*/ 1335590 w 3024845"/>
                  <a:gd name="connsiteY245" fmla="*/ 616106 h 1059043"/>
                  <a:gd name="connsiteX246" fmla="*/ 1339643 w 3024845"/>
                  <a:gd name="connsiteY246" fmla="*/ 613945 h 1059043"/>
                  <a:gd name="connsiteX247" fmla="*/ 1339643 w 3024845"/>
                  <a:gd name="connsiteY247" fmla="*/ 598812 h 1059043"/>
                  <a:gd name="connsiteX248" fmla="*/ 1341163 w 3024845"/>
                  <a:gd name="connsiteY248" fmla="*/ 598812 h 1059043"/>
                  <a:gd name="connsiteX249" fmla="*/ 1351803 w 3024845"/>
                  <a:gd name="connsiteY249" fmla="*/ 598812 h 1059043"/>
                  <a:gd name="connsiteX250" fmla="*/ 1351803 w 3024845"/>
                  <a:gd name="connsiteY250" fmla="*/ 600433 h 1059043"/>
                  <a:gd name="connsiteX251" fmla="*/ 1351803 w 3024845"/>
                  <a:gd name="connsiteY251" fmla="*/ 611783 h 1059043"/>
                  <a:gd name="connsiteX252" fmla="*/ 1382204 w 3024845"/>
                  <a:gd name="connsiteY252" fmla="*/ 611783 h 1059043"/>
                  <a:gd name="connsiteX253" fmla="*/ 1382204 w 3024845"/>
                  <a:gd name="connsiteY253" fmla="*/ 575033 h 1059043"/>
                  <a:gd name="connsiteX254" fmla="*/ 1383470 w 3024845"/>
                  <a:gd name="connsiteY254" fmla="*/ 575033 h 1059043"/>
                  <a:gd name="connsiteX255" fmla="*/ 1392337 w 3024845"/>
                  <a:gd name="connsiteY255" fmla="*/ 575033 h 1059043"/>
                  <a:gd name="connsiteX256" fmla="*/ 1392337 w 3024845"/>
                  <a:gd name="connsiteY256" fmla="*/ 596650 h 1059043"/>
                  <a:gd name="connsiteX257" fmla="*/ 1394364 w 3024845"/>
                  <a:gd name="connsiteY257" fmla="*/ 564224 h 1059043"/>
                  <a:gd name="connsiteX258" fmla="*/ 1416657 w 3024845"/>
                  <a:gd name="connsiteY258" fmla="*/ 564224 h 1059043"/>
                  <a:gd name="connsiteX259" fmla="*/ 1416657 w 3024845"/>
                  <a:gd name="connsiteY259" fmla="*/ 562602 h 1059043"/>
                  <a:gd name="connsiteX260" fmla="*/ 1416657 w 3024845"/>
                  <a:gd name="connsiteY260" fmla="*/ 551253 h 1059043"/>
                  <a:gd name="connsiteX261" fmla="*/ 1417417 w 3024845"/>
                  <a:gd name="connsiteY261" fmla="*/ 551253 h 1059043"/>
                  <a:gd name="connsiteX262" fmla="*/ 1422737 w 3024845"/>
                  <a:gd name="connsiteY262" fmla="*/ 551253 h 1059043"/>
                  <a:gd name="connsiteX263" fmla="*/ 1422737 w 3024845"/>
                  <a:gd name="connsiteY263" fmla="*/ 549362 h 1059043"/>
                  <a:gd name="connsiteX264" fmla="*/ 1422737 w 3024845"/>
                  <a:gd name="connsiteY264" fmla="*/ 536121 h 1059043"/>
                  <a:gd name="connsiteX265" fmla="*/ 1426791 w 3024845"/>
                  <a:gd name="connsiteY265" fmla="*/ 542606 h 1059043"/>
                  <a:gd name="connsiteX266" fmla="*/ 1429071 w 3024845"/>
                  <a:gd name="connsiteY266" fmla="*/ 542606 h 1059043"/>
                  <a:gd name="connsiteX267" fmla="*/ 1445031 w 3024845"/>
                  <a:gd name="connsiteY267" fmla="*/ 542606 h 1059043"/>
                  <a:gd name="connsiteX268" fmla="*/ 1445031 w 3024845"/>
                  <a:gd name="connsiteY268" fmla="*/ 541795 h 1059043"/>
                  <a:gd name="connsiteX269" fmla="*/ 1445031 w 3024845"/>
                  <a:gd name="connsiteY269" fmla="*/ 536121 h 1059043"/>
                  <a:gd name="connsiteX270" fmla="*/ 1445791 w 3024845"/>
                  <a:gd name="connsiteY270" fmla="*/ 536121 h 1059043"/>
                  <a:gd name="connsiteX271" fmla="*/ 1451111 w 3024845"/>
                  <a:gd name="connsiteY271" fmla="*/ 536121 h 1059043"/>
                  <a:gd name="connsiteX272" fmla="*/ 1451111 w 3024845"/>
                  <a:gd name="connsiteY272" fmla="*/ 537472 h 1059043"/>
                  <a:gd name="connsiteX273" fmla="*/ 1451111 w 3024845"/>
                  <a:gd name="connsiteY273" fmla="*/ 546930 h 1059043"/>
                  <a:gd name="connsiteX274" fmla="*/ 1489618 w 3024845"/>
                  <a:gd name="connsiteY274" fmla="*/ 546930 h 1059043"/>
                  <a:gd name="connsiteX275" fmla="*/ 1489618 w 3024845"/>
                  <a:gd name="connsiteY275" fmla="*/ 685283 h 1059043"/>
                  <a:gd name="connsiteX276" fmla="*/ 1491138 w 3024845"/>
                  <a:gd name="connsiteY276" fmla="*/ 685283 h 1059043"/>
                  <a:gd name="connsiteX277" fmla="*/ 1501778 w 3024845"/>
                  <a:gd name="connsiteY277" fmla="*/ 685283 h 1059043"/>
                  <a:gd name="connsiteX278" fmla="*/ 1501778 w 3024845"/>
                  <a:gd name="connsiteY278" fmla="*/ 672313 h 1059043"/>
                  <a:gd name="connsiteX279" fmla="*/ 1505832 w 3024845"/>
                  <a:gd name="connsiteY279" fmla="*/ 672313 h 1059043"/>
                  <a:gd name="connsiteX280" fmla="*/ 1505832 w 3024845"/>
                  <a:gd name="connsiteY280" fmla="*/ 685283 h 1059043"/>
                  <a:gd name="connsiteX281" fmla="*/ 1536232 w 3024845"/>
                  <a:gd name="connsiteY281" fmla="*/ 685283 h 1059043"/>
                  <a:gd name="connsiteX282" fmla="*/ 1536232 w 3024845"/>
                  <a:gd name="connsiteY282" fmla="*/ 655018 h 1059043"/>
                  <a:gd name="connsiteX283" fmla="*/ 1548392 w 3024845"/>
                  <a:gd name="connsiteY283" fmla="*/ 655018 h 1059043"/>
                  <a:gd name="connsiteX284" fmla="*/ 1560552 w 3024845"/>
                  <a:gd name="connsiteY284" fmla="*/ 652857 h 1059043"/>
                  <a:gd name="connsiteX285" fmla="*/ 1564606 w 3024845"/>
                  <a:gd name="connsiteY285" fmla="*/ 655018 h 1059043"/>
                  <a:gd name="connsiteX286" fmla="*/ 1574739 w 3024845"/>
                  <a:gd name="connsiteY286" fmla="*/ 655018 h 1059043"/>
                  <a:gd name="connsiteX287" fmla="*/ 1574739 w 3024845"/>
                  <a:gd name="connsiteY287" fmla="*/ 685283 h 1059043"/>
                  <a:gd name="connsiteX288" fmla="*/ 1582846 w 3024845"/>
                  <a:gd name="connsiteY288" fmla="*/ 685283 h 1059043"/>
                  <a:gd name="connsiteX289" fmla="*/ 1582846 w 3024845"/>
                  <a:gd name="connsiteY289" fmla="*/ 702578 h 1059043"/>
                  <a:gd name="connsiteX290" fmla="*/ 1592182 w 3024845"/>
                  <a:gd name="connsiteY290" fmla="*/ 703483 h 1059043"/>
                  <a:gd name="connsiteX291" fmla="*/ 1605140 w 3024845"/>
                  <a:gd name="connsiteY291" fmla="*/ 703483 h 1059043"/>
                  <a:gd name="connsiteX292" fmla="*/ 1605140 w 3024845"/>
                  <a:gd name="connsiteY292" fmla="*/ 687445 h 1059043"/>
                  <a:gd name="connsiteX293" fmla="*/ 1673096 w 3024845"/>
                  <a:gd name="connsiteY293" fmla="*/ 687445 h 1059043"/>
                  <a:gd name="connsiteX294" fmla="*/ 1673096 w 3024845"/>
                  <a:gd name="connsiteY294" fmla="*/ 602192 h 1059043"/>
                  <a:gd name="connsiteX295" fmla="*/ 1745104 w 3024845"/>
                  <a:gd name="connsiteY295" fmla="*/ 602192 h 1059043"/>
                  <a:gd name="connsiteX296" fmla="*/ 1745104 w 3024845"/>
                  <a:gd name="connsiteY296" fmla="*/ 680960 h 1059043"/>
                  <a:gd name="connsiteX297" fmla="*/ 1747008 w 3024845"/>
                  <a:gd name="connsiteY297" fmla="*/ 680960 h 1059043"/>
                  <a:gd name="connsiteX298" fmla="*/ 1748250 w 3024845"/>
                  <a:gd name="connsiteY298" fmla="*/ 703483 h 1059043"/>
                  <a:gd name="connsiteX299" fmla="*/ 1757926 w 3024845"/>
                  <a:gd name="connsiteY299" fmla="*/ 703483 h 1059043"/>
                  <a:gd name="connsiteX300" fmla="*/ 1759168 w 3024845"/>
                  <a:gd name="connsiteY300" fmla="*/ 680960 h 1059043"/>
                  <a:gd name="connsiteX301" fmla="*/ 1765248 w 3024845"/>
                  <a:gd name="connsiteY301" fmla="*/ 680960 h 1059043"/>
                  <a:gd name="connsiteX302" fmla="*/ 1766490 w 3024845"/>
                  <a:gd name="connsiteY302" fmla="*/ 703483 h 1059043"/>
                  <a:gd name="connsiteX303" fmla="*/ 1817112 w 3024845"/>
                  <a:gd name="connsiteY303" fmla="*/ 703483 h 1059043"/>
                  <a:gd name="connsiteX304" fmla="*/ 1817112 w 3024845"/>
                  <a:gd name="connsiteY304" fmla="*/ 540455 h 1059043"/>
                  <a:gd name="connsiteX305" fmla="*/ 2014439 w 3024845"/>
                  <a:gd name="connsiteY305" fmla="*/ 540455 h 1059043"/>
                  <a:gd name="connsiteX306" fmla="*/ 2014439 w 3024845"/>
                  <a:gd name="connsiteY306" fmla="*/ 703483 h 1059043"/>
                  <a:gd name="connsiteX307" fmla="*/ 2033136 w 3024845"/>
                  <a:gd name="connsiteY307" fmla="*/ 703483 h 1059043"/>
                  <a:gd name="connsiteX308" fmla="*/ 2033136 w 3024845"/>
                  <a:gd name="connsiteY308" fmla="*/ 620790 h 1059043"/>
                  <a:gd name="connsiteX309" fmla="*/ 2128256 w 3024845"/>
                  <a:gd name="connsiteY309" fmla="*/ 620790 h 1059043"/>
                  <a:gd name="connsiteX310" fmla="*/ 2146266 w 3024845"/>
                  <a:gd name="connsiteY310" fmla="*/ 131868 h 1059043"/>
                  <a:gd name="connsiteX311" fmla="*/ 2144240 w 3024845"/>
                  <a:gd name="connsiteY311" fmla="*/ 125383 h 1059043"/>
                  <a:gd name="connsiteX312" fmla="*/ 2150320 w 3024845"/>
                  <a:gd name="connsiteY312" fmla="*/ 118897 h 1059043"/>
                  <a:gd name="connsiteX313" fmla="*/ 2150320 w 3024845"/>
                  <a:gd name="connsiteY313" fmla="*/ 60529 h 1059043"/>
                  <a:gd name="connsiteX314" fmla="*/ 2152346 w 3024845"/>
                  <a:gd name="connsiteY314" fmla="*/ 56206 h 1059043"/>
                  <a:gd name="connsiteX315" fmla="*/ 2152346 w 3024845"/>
                  <a:gd name="connsiteY315" fmla="*/ 0 h 1059043"/>
                  <a:gd name="connsiteX316" fmla="*/ 2162480 w 3024845"/>
                  <a:gd name="connsiteY316" fmla="*/ 118897 h 1059043"/>
                  <a:gd name="connsiteX317" fmla="*/ 2168560 w 3024845"/>
                  <a:gd name="connsiteY317" fmla="*/ 125383 h 1059043"/>
                  <a:gd name="connsiteX318" fmla="*/ 2166533 w 3024845"/>
                  <a:gd name="connsiteY318" fmla="*/ 131868 h 1059043"/>
                  <a:gd name="connsiteX319" fmla="*/ 2180720 w 3024845"/>
                  <a:gd name="connsiteY319" fmla="*/ 555577 h 1059043"/>
                  <a:gd name="connsiteX320" fmla="*/ 2245574 w 3024845"/>
                  <a:gd name="connsiteY320" fmla="*/ 555577 h 1059043"/>
                  <a:gd name="connsiteX321" fmla="*/ 2245574 w 3024845"/>
                  <a:gd name="connsiteY321" fmla="*/ 631239 h 1059043"/>
                  <a:gd name="connsiteX322" fmla="*/ 2253681 w 3024845"/>
                  <a:gd name="connsiteY322" fmla="*/ 631239 h 1059043"/>
                  <a:gd name="connsiteX323" fmla="*/ 2255708 w 3024845"/>
                  <a:gd name="connsiteY323" fmla="*/ 624754 h 1059043"/>
                  <a:gd name="connsiteX324" fmla="*/ 2261788 w 3024845"/>
                  <a:gd name="connsiteY324" fmla="*/ 624754 h 1059043"/>
                  <a:gd name="connsiteX325" fmla="*/ 2263815 w 3024845"/>
                  <a:gd name="connsiteY325" fmla="*/ 633401 h 1059043"/>
                  <a:gd name="connsiteX326" fmla="*/ 2275975 w 3024845"/>
                  <a:gd name="connsiteY326" fmla="*/ 633401 h 1059043"/>
                  <a:gd name="connsiteX327" fmla="*/ 2275975 w 3024845"/>
                  <a:gd name="connsiteY327" fmla="*/ 626915 h 1059043"/>
                  <a:gd name="connsiteX328" fmla="*/ 2298268 w 3024845"/>
                  <a:gd name="connsiteY328" fmla="*/ 626915 h 1059043"/>
                  <a:gd name="connsiteX329" fmla="*/ 2298268 w 3024845"/>
                  <a:gd name="connsiteY329" fmla="*/ 633401 h 1059043"/>
                  <a:gd name="connsiteX330" fmla="*/ 2318535 w 3024845"/>
                  <a:gd name="connsiteY330" fmla="*/ 633401 h 1059043"/>
                  <a:gd name="connsiteX331" fmla="*/ 2318535 w 3024845"/>
                  <a:gd name="connsiteY331" fmla="*/ 678798 h 1059043"/>
                  <a:gd name="connsiteX332" fmla="*/ 2332722 w 3024845"/>
                  <a:gd name="connsiteY332" fmla="*/ 678798 h 1059043"/>
                  <a:gd name="connsiteX333" fmla="*/ 2332722 w 3024845"/>
                  <a:gd name="connsiteY333" fmla="*/ 665827 h 1059043"/>
                  <a:gd name="connsiteX334" fmla="*/ 2348936 w 3024845"/>
                  <a:gd name="connsiteY334" fmla="*/ 665827 h 1059043"/>
                  <a:gd name="connsiteX335" fmla="*/ 2348936 w 3024845"/>
                  <a:gd name="connsiteY335" fmla="*/ 486400 h 1059043"/>
                  <a:gd name="connsiteX336" fmla="*/ 2355016 w 3024845"/>
                  <a:gd name="connsiteY336" fmla="*/ 479914 h 1059043"/>
                  <a:gd name="connsiteX337" fmla="*/ 2427977 w 3024845"/>
                  <a:gd name="connsiteY337" fmla="*/ 479914 h 1059043"/>
                  <a:gd name="connsiteX338" fmla="*/ 2427977 w 3024845"/>
                  <a:gd name="connsiteY338" fmla="*/ 488562 h 1059043"/>
                  <a:gd name="connsiteX339" fmla="*/ 2438110 w 3024845"/>
                  <a:gd name="connsiteY339" fmla="*/ 488562 h 1059043"/>
                  <a:gd name="connsiteX340" fmla="*/ 2438110 w 3024845"/>
                  <a:gd name="connsiteY340" fmla="*/ 603136 h 1059043"/>
                  <a:gd name="connsiteX341" fmla="*/ 2460404 w 3024845"/>
                  <a:gd name="connsiteY341" fmla="*/ 603136 h 1059043"/>
                  <a:gd name="connsiteX342" fmla="*/ 2460404 w 3024845"/>
                  <a:gd name="connsiteY342" fmla="*/ 536121 h 1059043"/>
                  <a:gd name="connsiteX343" fmla="*/ 2486751 w 3024845"/>
                  <a:gd name="connsiteY343" fmla="*/ 536121 h 1059043"/>
                  <a:gd name="connsiteX344" fmla="*/ 2490804 w 3024845"/>
                  <a:gd name="connsiteY344" fmla="*/ 531797 h 1059043"/>
                  <a:gd name="connsiteX345" fmla="*/ 2498911 w 3024845"/>
                  <a:gd name="connsiteY345" fmla="*/ 531797 h 1059043"/>
                  <a:gd name="connsiteX346" fmla="*/ 2502964 w 3024845"/>
                  <a:gd name="connsiteY346" fmla="*/ 536121 h 1059043"/>
                  <a:gd name="connsiteX347" fmla="*/ 2525258 w 3024845"/>
                  <a:gd name="connsiteY347" fmla="*/ 536121 h 1059043"/>
                  <a:gd name="connsiteX348" fmla="*/ 2525258 w 3024845"/>
                  <a:gd name="connsiteY348" fmla="*/ 419385 h 1059043"/>
                  <a:gd name="connsiteX349" fmla="*/ 2582005 w 3024845"/>
                  <a:gd name="connsiteY349" fmla="*/ 408576 h 1059043"/>
                  <a:gd name="connsiteX350" fmla="*/ 2582005 w 3024845"/>
                  <a:gd name="connsiteY350" fmla="*/ 409657 h 1059043"/>
                  <a:gd name="connsiteX351" fmla="*/ 2582005 w 3024845"/>
                  <a:gd name="connsiteY351" fmla="*/ 417223 h 1059043"/>
                  <a:gd name="connsiteX352" fmla="*/ 2608352 w 3024845"/>
                  <a:gd name="connsiteY352" fmla="*/ 417223 h 1059043"/>
                  <a:gd name="connsiteX353" fmla="*/ 2608352 w 3024845"/>
                  <a:gd name="connsiteY353" fmla="*/ 672313 h 1059043"/>
                  <a:gd name="connsiteX354" fmla="*/ 2630646 w 3024845"/>
                  <a:gd name="connsiteY354" fmla="*/ 672313 h 1059043"/>
                  <a:gd name="connsiteX355" fmla="*/ 2630646 w 3024845"/>
                  <a:gd name="connsiteY355" fmla="*/ 667989 h 1059043"/>
                  <a:gd name="connsiteX356" fmla="*/ 2642806 w 3024845"/>
                  <a:gd name="connsiteY356" fmla="*/ 667989 h 1059043"/>
                  <a:gd name="connsiteX357" fmla="*/ 2642806 w 3024845"/>
                  <a:gd name="connsiteY357" fmla="*/ 672313 h 1059043"/>
                  <a:gd name="connsiteX358" fmla="*/ 2667126 w 3024845"/>
                  <a:gd name="connsiteY358" fmla="*/ 672313 h 1059043"/>
                  <a:gd name="connsiteX359" fmla="*/ 2667126 w 3024845"/>
                  <a:gd name="connsiteY359" fmla="*/ 659342 h 1059043"/>
                  <a:gd name="connsiteX360" fmla="*/ 2695500 w 3024845"/>
                  <a:gd name="connsiteY360" fmla="*/ 659342 h 1059043"/>
                  <a:gd name="connsiteX361" fmla="*/ 2707660 w 3024845"/>
                  <a:gd name="connsiteY361" fmla="*/ 655018 h 1059043"/>
                  <a:gd name="connsiteX362" fmla="*/ 2727927 w 3024845"/>
                  <a:gd name="connsiteY362" fmla="*/ 659342 h 1059043"/>
                  <a:gd name="connsiteX363" fmla="*/ 2727927 w 3024845"/>
                  <a:gd name="connsiteY363" fmla="*/ 642048 h 1059043"/>
                  <a:gd name="connsiteX364" fmla="*/ 2736034 w 3024845"/>
                  <a:gd name="connsiteY364" fmla="*/ 642048 h 1059043"/>
                  <a:gd name="connsiteX365" fmla="*/ 2736034 w 3024845"/>
                  <a:gd name="connsiteY365" fmla="*/ 629077 h 1059043"/>
                  <a:gd name="connsiteX366" fmla="*/ 2792781 w 3024845"/>
                  <a:gd name="connsiteY366" fmla="*/ 629077 h 1059043"/>
                  <a:gd name="connsiteX367" fmla="*/ 2792781 w 3024845"/>
                  <a:gd name="connsiteY367" fmla="*/ 598812 h 1059043"/>
                  <a:gd name="connsiteX368" fmla="*/ 2811021 w 3024845"/>
                  <a:gd name="connsiteY368" fmla="*/ 598812 h 1059043"/>
                  <a:gd name="connsiteX369" fmla="*/ 2811021 w 3024845"/>
                  <a:gd name="connsiteY369" fmla="*/ 592327 h 1059043"/>
                  <a:gd name="connsiteX370" fmla="*/ 2823181 w 3024845"/>
                  <a:gd name="connsiteY370" fmla="*/ 592327 h 1059043"/>
                  <a:gd name="connsiteX371" fmla="*/ 2823181 w 3024845"/>
                  <a:gd name="connsiteY371" fmla="*/ 598812 h 1059043"/>
                  <a:gd name="connsiteX372" fmla="*/ 2839395 w 3024845"/>
                  <a:gd name="connsiteY372" fmla="*/ 598812 h 1059043"/>
                  <a:gd name="connsiteX373" fmla="*/ 2839395 w 3024845"/>
                  <a:gd name="connsiteY373" fmla="*/ 648533 h 1059043"/>
                  <a:gd name="connsiteX374" fmla="*/ 2871822 w 3024845"/>
                  <a:gd name="connsiteY374" fmla="*/ 648533 h 1059043"/>
                  <a:gd name="connsiteX375" fmla="*/ 2871822 w 3024845"/>
                  <a:gd name="connsiteY375" fmla="*/ 622592 h 1059043"/>
                  <a:gd name="connsiteX376" fmla="*/ 2910329 w 3024845"/>
                  <a:gd name="connsiteY376" fmla="*/ 622592 h 1059043"/>
                  <a:gd name="connsiteX377" fmla="*/ 2910329 w 3024845"/>
                  <a:gd name="connsiteY377" fmla="*/ 592327 h 1059043"/>
                  <a:gd name="connsiteX378" fmla="*/ 2958970 w 3024845"/>
                  <a:gd name="connsiteY378" fmla="*/ 592327 h 1059043"/>
                  <a:gd name="connsiteX379" fmla="*/ 2958970 w 3024845"/>
                  <a:gd name="connsiteY379" fmla="*/ 703483 h 1059043"/>
                  <a:gd name="connsiteX380" fmla="*/ 2958970 w 3024845"/>
                  <a:gd name="connsiteY380" fmla="*/ 717262 h 1059043"/>
                  <a:gd name="connsiteX381" fmla="*/ 3024845 w 3024845"/>
                  <a:gd name="connsiteY381" fmla="*/ 717262 h 1059043"/>
                  <a:gd name="connsiteX382" fmla="*/ 3024845 w 3024845"/>
                  <a:gd name="connsiteY382" fmla="*/ 1059043 h 1059043"/>
                  <a:gd name="connsiteX383" fmla="*/ 2054 w 3024845"/>
                  <a:gd name="connsiteY383" fmla="*/ 1056710 h 1059043"/>
                  <a:gd name="connsiteX384" fmla="*/ 0 w 3024845"/>
                  <a:gd name="connsiteY384" fmla="*/ 622592 h 1059043"/>
                  <a:gd name="connsiteX385" fmla="*/ 20267 w 3024845"/>
                  <a:gd name="connsiteY385" fmla="*/ 622592 h 1059043"/>
                  <a:gd name="connsiteX386" fmla="*/ 20774 w 3024845"/>
                  <a:gd name="connsiteY386" fmla="*/ 621511 h 1059043"/>
                  <a:gd name="connsiteX387" fmla="*/ 24320 w 3024845"/>
                  <a:gd name="connsiteY387" fmla="*/ 613945 h 1059043"/>
                  <a:gd name="connsiteX388" fmla="*/ 26094 w 3024845"/>
                  <a:gd name="connsiteY388" fmla="*/ 614215 h 1059043"/>
                  <a:gd name="connsiteX389" fmla="*/ 38507 w 3024845"/>
                  <a:gd name="connsiteY389" fmla="*/ 616106 h 1059043"/>
                  <a:gd name="connsiteX390" fmla="*/ 39014 w 3024845"/>
                  <a:gd name="connsiteY390" fmla="*/ 617458 h 1059043"/>
                  <a:gd name="connsiteX391" fmla="*/ 42560 w 3024845"/>
                  <a:gd name="connsiteY391" fmla="*/ 626915 h 1059043"/>
                  <a:gd name="connsiteX392" fmla="*/ 68907 w 3024845"/>
                  <a:gd name="connsiteY392" fmla="*/ 629077 h 1059043"/>
                  <a:gd name="connsiteX393" fmla="*/ 68907 w 3024845"/>
                  <a:gd name="connsiteY393" fmla="*/ 505856 h 1059043"/>
                  <a:gd name="connsiteX394" fmla="*/ 70934 w 3024845"/>
                  <a:gd name="connsiteY394" fmla="*/ 505856 h 1059043"/>
                  <a:gd name="connsiteX395" fmla="*/ 85121 w 3024845"/>
                  <a:gd name="connsiteY395" fmla="*/ 505856 h 1059043"/>
                  <a:gd name="connsiteX396" fmla="*/ 85121 w 3024845"/>
                  <a:gd name="connsiteY396" fmla="*/ 369664 h 1059043"/>
                  <a:gd name="connsiteX397" fmla="*/ 86894 w 3024845"/>
                  <a:gd name="connsiteY397" fmla="*/ 369664 h 1059043"/>
                  <a:gd name="connsiteX398" fmla="*/ 99308 w 3024845"/>
                  <a:gd name="connsiteY398" fmla="*/ 369664 h 1059043"/>
                  <a:gd name="connsiteX399" fmla="*/ 99308 w 3024845"/>
                  <a:gd name="connsiteY399" fmla="*/ 255090 h 1059043"/>
                  <a:gd name="connsiteX400" fmla="*/ 103361 w 3024845"/>
                  <a:gd name="connsiteY400" fmla="*/ 226986 h 1059043"/>
                  <a:gd name="connsiteX401" fmla="*/ 105388 w 3024845"/>
                  <a:gd name="connsiteY401" fmla="*/ 226986 h 1059043"/>
                  <a:gd name="connsiteX402" fmla="*/ 119575 w 3024845"/>
                  <a:gd name="connsiteY402" fmla="*/ 226986 h 1059043"/>
                  <a:gd name="connsiteX0" fmla="*/ 119575 w 3024845"/>
                  <a:gd name="connsiteY0" fmla="*/ 226986 h 1059043"/>
                  <a:gd name="connsiteX1" fmla="*/ 200642 w 3024845"/>
                  <a:gd name="connsiteY1" fmla="*/ 224825 h 1059043"/>
                  <a:gd name="connsiteX2" fmla="*/ 202669 w 3024845"/>
                  <a:gd name="connsiteY2" fmla="*/ 224825 h 1059043"/>
                  <a:gd name="connsiteX3" fmla="*/ 216856 w 3024845"/>
                  <a:gd name="connsiteY3" fmla="*/ 224825 h 1059043"/>
                  <a:gd name="connsiteX4" fmla="*/ 216856 w 3024845"/>
                  <a:gd name="connsiteY4" fmla="*/ 248604 h 1059043"/>
                  <a:gd name="connsiteX5" fmla="*/ 217363 w 3024845"/>
                  <a:gd name="connsiteY5" fmla="*/ 249415 h 1059043"/>
                  <a:gd name="connsiteX6" fmla="*/ 220909 w 3024845"/>
                  <a:gd name="connsiteY6" fmla="*/ 255090 h 1059043"/>
                  <a:gd name="connsiteX7" fmla="*/ 220909 w 3024845"/>
                  <a:gd name="connsiteY7" fmla="*/ 369664 h 1059043"/>
                  <a:gd name="connsiteX8" fmla="*/ 223189 w 3024845"/>
                  <a:gd name="connsiteY8" fmla="*/ 369664 h 1059043"/>
                  <a:gd name="connsiteX9" fmla="*/ 239150 w 3024845"/>
                  <a:gd name="connsiteY9" fmla="*/ 369664 h 1059043"/>
                  <a:gd name="connsiteX10" fmla="*/ 239150 w 3024845"/>
                  <a:gd name="connsiteY10" fmla="*/ 510179 h 1059043"/>
                  <a:gd name="connsiteX11" fmla="*/ 240670 w 3024845"/>
                  <a:gd name="connsiteY11" fmla="*/ 509909 h 1059043"/>
                  <a:gd name="connsiteX12" fmla="*/ 251310 w 3024845"/>
                  <a:gd name="connsiteY12" fmla="*/ 508018 h 1059043"/>
                  <a:gd name="connsiteX13" fmla="*/ 249283 w 3024845"/>
                  <a:gd name="connsiteY13" fmla="*/ 596650 h 1059043"/>
                  <a:gd name="connsiteX14" fmla="*/ 250803 w 3024845"/>
                  <a:gd name="connsiteY14" fmla="*/ 596921 h 1059043"/>
                  <a:gd name="connsiteX15" fmla="*/ 261443 w 3024845"/>
                  <a:gd name="connsiteY15" fmla="*/ 598812 h 1059043"/>
                  <a:gd name="connsiteX16" fmla="*/ 261696 w 3024845"/>
                  <a:gd name="connsiteY16" fmla="*/ 599623 h 1059043"/>
                  <a:gd name="connsiteX17" fmla="*/ 263470 w 3024845"/>
                  <a:gd name="connsiteY17" fmla="*/ 605298 h 1059043"/>
                  <a:gd name="connsiteX18" fmla="*/ 264230 w 3024845"/>
                  <a:gd name="connsiteY18" fmla="*/ 602866 h 1059043"/>
                  <a:gd name="connsiteX19" fmla="*/ 269550 w 3024845"/>
                  <a:gd name="connsiteY19" fmla="*/ 585842 h 1059043"/>
                  <a:gd name="connsiteX20" fmla="*/ 271323 w 3024845"/>
                  <a:gd name="connsiteY20" fmla="*/ 585842 h 1059043"/>
                  <a:gd name="connsiteX21" fmla="*/ 283737 w 3024845"/>
                  <a:gd name="connsiteY21" fmla="*/ 585842 h 1059043"/>
                  <a:gd name="connsiteX22" fmla="*/ 283737 w 3024845"/>
                  <a:gd name="connsiteY22" fmla="*/ 618268 h 1059043"/>
                  <a:gd name="connsiteX23" fmla="*/ 284750 w 3024845"/>
                  <a:gd name="connsiteY23" fmla="*/ 618809 h 1059043"/>
                  <a:gd name="connsiteX24" fmla="*/ 291844 w 3024845"/>
                  <a:gd name="connsiteY24" fmla="*/ 622592 h 1059043"/>
                  <a:gd name="connsiteX25" fmla="*/ 291844 w 3024845"/>
                  <a:gd name="connsiteY25" fmla="*/ 623943 h 1059043"/>
                  <a:gd name="connsiteX26" fmla="*/ 291844 w 3024845"/>
                  <a:gd name="connsiteY26" fmla="*/ 633401 h 1059043"/>
                  <a:gd name="connsiteX27" fmla="*/ 336431 w 3024845"/>
                  <a:gd name="connsiteY27" fmla="*/ 633401 h 1059043"/>
                  <a:gd name="connsiteX28" fmla="*/ 336431 w 3024845"/>
                  <a:gd name="connsiteY28" fmla="*/ 634482 h 1059043"/>
                  <a:gd name="connsiteX29" fmla="*/ 336431 w 3024845"/>
                  <a:gd name="connsiteY29" fmla="*/ 642048 h 1059043"/>
                  <a:gd name="connsiteX30" fmla="*/ 338457 w 3024845"/>
                  <a:gd name="connsiteY30" fmla="*/ 642048 h 1059043"/>
                  <a:gd name="connsiteX31" fmla="*/ 352644 w 3024845"/>
                  <a:gd name="connsiteY31" fmla="*/ 642048 h 1059043"/>
                  <a:gd name="connsiteX32" fmla="*/ 352644 w 3024845"/>
                  <a:gd name="connsiteY32" fmla="*/ 611783 h 1059043"/>
                  <a:gd name="connsiteX33" fmla="*/ 397231 w 3024845"/>
                  <a:gd name="connsiteY33" fmla="*/ 611783 h 1059043"/>
                  <a:gd name="connsiteX34" fmla="*/ 397231 w 3024845"/>
                  <a:gd name="connsiteY34" fmla="*/ 610432 h 1059043"/>
                  <a:gd name="connsiteX35" fmla="*/ 397231 w 3024845"/>
                  <a:gd name="connsiteY35" fmla="*/ 600974 h 1059043"/>
                  <a:gd name="connsiteX36" fmla="*/ 398245 w 3024845"/>
                  <a:gd name="connsiteY36" fmla="*/ 600974 h 1059043"/>
                  <a:gd name="connsiteX37" fmla="*/ 405338 w 3024845"/>
                  <a:gd name="connsiteY37" fmla="*/ 600974 h 1059043"/>
                  <a:gd name="connsiteX38" fmla="*/ 405338 w 3024845"/>
                  <a:gd name="connsiteY38" fmla="*/ 599083 h 1059043"/>
                  <a:gd name="connsiteX39" fmla="*/ 405338 w 3024845"/>
                  <a:gd name="connsiteY39" fmla="*/ 585842 h 1059043"/>
                  <a:gd name="connsiteX40" fmla="*/ 406098 w 3024845"/>
                  <a:gd name="connsiteY40" fmla="*/ 585842 h 1059043"/>
                  <a:gd name="connsiteX41" fmla="*/ 411418 w 3024845"/>
                  <a:gd name="connsiteY41" fmla="*/ 585842 h 1059043"/>
                  <a:gd name="connsiteX42" fmla="*/ 411418 w 3024845"/>
                  <a:gd name="connsiteY42" fmla="*/ 584761 h 1059043"/>
                  <a:gd name="connsiteX43" fmla="*/ 411418 w 3024845"/>
                  <a:gd name="connsiteY43" fmla="*/ 577194 h 1059043"/>
                  <a:gd name="connsiteX44" fmla="*/ 413445 w 3024845"/>
                  <a:gd name="connsiteY44" fmla="*/ 577194 h 1059043"/>
                  <a:gd name="connsiteX45" fmla="*/ 427632 w 3024845"/>
                  <a:gd name="connsiteY45" fmla="*/ 577194 h 1059043"/>
                  <a:gd name="connsiteX46" fmla="*/ 427632 w 3024845"/>
                  <a:gd name="connsiteY46" fmla="*/ 578275 h 1059043"/>
                  <a:gd name="connsiteX47" fmla="*/ 427632 w 3024845"/>
                  <a:gd name="connsiteY47" fmla="*/ 585842 h 1059043"/>
                  <a:gd name="connsiteX48" fmla="*/ 449925 w 3024845"/>
                  <a:gd name="connsiteY48" fmla="*/ 585842 h 1059043"/>
                  <a:gd name="connsiteX49" fmla="*/ 449925 w 3024845"/>
                  <a:gd name="connsiteY49" fmla="*/ 583950 h 1059043"/>
                  <a:gd name="connsiteX50" fmla="*/ 449925 w 3024845"/>
                  <a:gd name="connsiteY50" fmla="*/ 570709 h 1059043"/>
                  <a:gd name="connsiteX51" fmla="*/ 451699 w 3024845"/>
                  <a:gd name="connsiteY51" fmla="*/ 570709 h 1059043"/>
                  <a:gd name="connsiteX52" fmla="*/ 464112 w 3024845"/>
                  <a:gd name="connsiteY52" fmla="*/ 570709 h 1059043"/>
                  <a:gd name="connsiteX53" fmla="*/ 464112 w 3024845"/>
                  <a:gd name="connsiteY53" fmla="*/ 594489 h 1059043"/>
                  <a:gd name="connsiteX54" fmla="*/ 465126 w 3024845"/>
                  <a:gd name="connsiteY54" fmla="*/ 594489 h 1059043"/>
                  <a:gd name="connsiteX55" fmla="*/ 472219 w 3024845"/>
                  <a:gd name="connsiteY55" fmla="*/ 594489 h 1059043"/>
                  <a:gd name="connsiteX56" fmla="*/ 472219 w 3024845"/>
                  <a:gd name="connsiteY56" fmla="*/ 593408 h 1059043"/>
                  <a:gd name="connsiteX57" fmla="*/ 472219 w 3024845"/>
                  <a:gd name="connsiteY57" fmla="*/ 585842 h 1059043"/>
                  <a:gd name="connsiteX58" fmla="*/ 473992 w 3024845"/>
                  <a:gd name="connsiteY58" fmla="*/ 585842 h 1059043"/>
                  <a:gd name="connsiteX59" fmla="*/ 486406 w 3024845"/>
                  <a:gd name="connsiteY59" fmla="*/ 585842 h 1059043"/>
                  <a:gd name="connsiteX60" fmla="*/ 486406 w 3024845"/>
                  <a:gd name="connsiteY60" fmla="*/ 611783 h 1059043"/>
                  <a:gd name="connsiteX61" fmla="*/ 488433 w 3024845"/>
                  <a:gd name="connsiteY61" fmla="*/ 611783 h 1059043"/>
                  <a:gd name="connsiteX62" fmla="*/ 502619 w 3024845"/>
                  <a:gd name="connsiteY62" fmla="*/ 611783 h 1059043"/>
                  <a:gd name="connsiteX63" fmla="*/ 502619 w 3024845"/>
                  <a:gd name="connsiteY63" fmla="*/ 613404 h 1059043"/>
                  <a:gd name="connsiteX64" fmla="*/ 502619 w 3024845"/>
                  <a:gd name="connsiteY64" fmla="*/ 624754 h 1059043"/>
                  <a:gd name="connsiteX65" fmla="*/ 503379 w 3024845"/>
                  <a:gd name="connsiteY65" fmla="*/ 624754 h 1059043"/>
                  <a:gd name="connsiteX66" fmla="*/ 508700 w 3024845"/>
                  <a:gd name="connsiteY66" fmla="*/ 624754 h 1059043"/>
                  <a:gd name="connsiteX67" fmla="*/ 508700 w 3024845"/>
                  <a:gd name="connsiteY67" fmla="*/ 623943 h 1059043"/>
                  <a:gd name="connsiteX68" fmla="*/ 508700 w 3024845"/>
                  <a:gd name="connsiteY68" fmla="*/ 618268 h 1059043"/>
                  <a:gd name="connsiteX69" fmla="*/ 539100 w 3024845"/>
                  <a:gd name="connsiteY69" fmla="*/ 618268 h 1059043"/>
                  <a:gd name="connsiteX70" fmla="*/ 539100 w 3024845"/>
                  <a:gd name="connsiteY70" fmla="*/ 642048 h 1059043"/>
                  <a:gd name="connsiteX71" fmla="*/ 540113 w 3024845"/>
                  <a:gd name="connsiteY71" fmla="*/ 642048 h 1059043"/>
                  <a:gd name="connsiteX72" fmla="*/ 547207 w 3024845"/>
                  <a:gd name="connsiteY72" fmla="*/ 642048 h 1059043"/>
                  <a:gd name="connsiteX73" fmla="*/ 547207 w 3024845"/>
                  <a:gd name="connsiteY73" fmla="*/ 643129 h 1059043"/>
                  <a:gd name="connsiteX74" fmla="*/ 547207 w 3024845"/>
                  <a:gd name="connsiteY74" fmla="*/ 650695 h 1059043"/>
                  <a:gd name="connsiteX75" fmla="*/ 547967 w 3024845"/>
                  <a:gd name="connsiteY75" fmla="*/ 650695 h 1059043"/>
                  <a:gd name="connsiteX76" fmla="*/ 553287 w 3024845"/>
                  <a:gd name="connsiteY76" fmla="*/ 650695 h 1059043"/>
                  <a:gd name="connsiteX77" fmla="*/ 553287 w 3024845"/>
                  <a:gd name="connsiteY77" fmla="*/ 648533 h 1059043"/>
                  <a:gd name="connsiteX78" fmla="*/ 553287 w 3024845"/>
                  <a:gd name="connsiteY78" fmla="*/ 633401 h 1059043"/>
                  <a:gd name="connsiteX79" fmla="*/ 554300 w 3024845"/>
                  <a:gd name="connsiteY79" fmla="*/ 633401 h 1059043"/>
                  <a:gd name="connsiteX80" fmla="*/ 561394 w 3024845"/>
                  <a:gd name="connsiteY80" fmla="*/ 633401 h 1059043"/>
                  <a:gd name="connsiteX81" fmla="*/ 561394 w 3024845"/>
                  <a:gd name="connsiteY81" fmla="*/ 634482 h 1059043"/>
                  <a:gd name="connsiteX82" fmla="*/ 561394 w 3024845"/>
                  <a:gd name="connsiteY82" fmla="*/ 642048 h 1059043"/>
                  <a:gd name="connsiteX83" fmla="*/ 566714 w 3024845"/>
                  <a:gd name="connsiteY83" fmla="*/ 640055 h 1059043"/>
                  <a:gd name="connsiteX84" fmla="*/ 567474 w 3024845"/>
                  <a:gd name="connsiteY84" fmla="*/ 639075 h 1059043"/>
                  <a:gd name="connsiteX85" fmla="*/ 567474 w 3024845"/>
                  <a:gd name="connsiteY85" fmla="*/ 633401 h 1059043"/>
                  <a:gd name="connsiteX86" fmla="*/ 605981 w 3024845"/>
                  <a:gd name="connsiteY86" fmla="*/ 633401 h 1059043"/>
                  <a:gd name="connsiteX87" fmla="*/ 605981 w 3024845"/>
                  <a:gd name="connsiteY87" fmla="*/ 657180 h 1059043"/>
                  <a:gd name="connsiteX88" fmla="*/ 608007 w 3024845"/>
                  <a:gd name="connsiteY88" fmla="*/ 657180 h 1059043"/>
                  <a:gd name="connsiteX89" fmla="*/ 622194 w 3024845"/>
                  <a:gd name="connsiteY89" fmla="*/ 657180 h 1059043"/>
                  <a:gd name="connsiteX90" fmla="*/ 622194 w 3024845"/>
                  <a:gd name="connsiteY90" fmla="*/ 658261 h 1059043"/>
                  <a:gd name="connsiteX91" fmla="*/ 622194 w 3024845"/>
                  <a:gd name="connsiteY91" fmla="*/ 665827 h 1059043"/>
                  <a:gd name="connsiteX92" fmla="*/ 623968 w 3024845"/>
                  <a:gd name="connsiteY92" fmla="*/ 665827 h 1059043"/>
                  <a:gd name="connsiteX93" fmla="*/ 636381 w 3024845"/>
                  <a:gd name="connsiteY93" fmla="*/ 665827 h 1059043"/>
                  <a:gd name="connsiteX94" fmla="*/ 636381 w 3024845"/>
                  <a:gd name="connsiteY94" fmla="*/ 642048 h 1059043"/>
                  <a:gd name="connsiteX95" fmla="*/ 637394 w 3024845"/>
                  <a:gd name="connsiteY95" fmla="*/ 642048 h 1059043"/>
                  <a:gd name="connsiteX96" fmla="*/ 644488 w 3024845"/>
                  <a:gd name="connsiteY96" fmla="*/ 642048 h 1059043"/>
                  <a:gd name="connsiteX97" fmla="*/ 644488 w 3024845"/>
                  <a:gd name="connsiteY97" fmla="*/ 609621 h 1059043"/>
                  <a:gd name="connsiteX98" fmla="*/ 645501 w 3024845"/>
                  <a:gd name="connsiteY98" fmla="*/ 609621 h 1059043"/>
                  <a:gd name="connsiteX99" fmla="*/ 652595 w 3024845"/>
                  <a:gd name="connsiteY99" fmla="*/ 609621 h 1059043"/>
                  <a:gd name="connsiteX100" fmla="*/ 652595 w 3024845"/>
                  <a:gd name="connsiteY100" fmla="*/ 607730 h 1059043"/>
                  <a:gd name="connsiteX101" fmla="*/ 652595 w 3024845"/>
                  <a:gd name="connsiteY101" fmla="*/ 594489 h 1059043"/>
                  <a:gd name="connsiteX102" fmla="*/ 651328 w 3024845"/>
                  <a:gd name="connsiteY102" fmla="*/ 592867 h 1059043"/>
                  <a:gd name="connsiteX103" fmla="*/ 656648 w 3024845"/>
                  <a:gd name="connsiteY103" fmla="*/ 581518 h 1059043"/>
                  <a:gd name="connsiteX104" fmla="*/ 664755 w 3024845"/>
                  <a:gd name="connsiteY104" fmla="*/ 609621 h 1059043"/>
                  <a:gd name="connsiteX105" fmla="*/ 665515 w 3024845"/>
                  <a:gd name="connsiteY105" fmla="*/ 609621 h 1059043"/>
                  <a:gd name="connsiteX106" fmla="*/ 670835 w 3024845"/>
                  <a:gd name="connsiteY106" fmla="*/ 609621 h 1059043"/>
                  <a:gd name="connsiteX107" fmla="*/ 670835 w 3024845"/>
                  <a:gd name="connsiteY107" fmla="*/ 503694 h 1059043"/>
                  <a:gd name="connsiteX108" fmla="*/ 672355 w 3024845"/>
                  <a:gd name="connsiteY108" fmla="*/ 503694 h 1059043"/>
                  <a:gd name="connsiteX109" fmla="*/ 682995 w 3024845"/>
                  <a:gd name="connsiteY109" fmla="*/ 503694 h 1059043"/>
                  <a:gd name="connsiteX110" fmla="*/ 682995 w 3024845"/>
                  <a:gd name="connsiteY110" fmla="*/ 456135 h 1059043"/>
                  <a:gd name="connsiteX111" fmla="*/ 709342 w 3024845"/>
                  <a:gd name="connsiteY111" fmla="*/ 456135 h 1059043"/>
                  <a:gd name="connsiteX112" fmla="*/ 709342 w 3024845"/>
                  <a:gd name="connsiteY112" fmla="*/ 434517 h 1059043"/>
                  <a:gd name="connsiteX113" fmla="*/ 743796 w 3024845"/>
                  <a:gd name="connsiteY113" fmla="*/ 434517 h 1059043"/>
                  <a:gd name="connsiteX114" fmla="*/ 743796 w 3024845"/>
                  <a:gd name="connsiteY114" fmla="*/ 436949 h 1059043"/>
                  <a:gd name="connsiteX115" fmla="*/ 743796 w 3024845"/>
                  <a:gd name="connsiteY115" fmla="*/ 453973 h 1059043"/>
                  <a:gd name="connsiteX116" fmla="*/ 746076 w 3024845"/>
                  <a:gd name="connsiteY116" fmla="*/ 453973 h 1059043"/>
                  <a:gd name="connsiteX117" fmla="*/ 762036 w 3024845"/>
                  <a:gd name="connsiteY117" fmla="*/ 453973 h 1059043"/>
                  <a:gd name="connsiteX118" fmla="*/ 762036 w 3024845"/>
                  <a:gd name="connsiteY118" fmla="*/ 501532 h 1059043"/>
                  <a:gd name="connsiteX119" fmla="*/ 763049 w 3024845"/>
                  <a:gd name="connsiteY119" fmla="*/ 501532 h 1059043"/>
                  <a:gd name="connsiteX120" fmla="*/ 770143 w 3024845"/>
                  <a:gd name="connsiteY120" fmla="*/ 501532 h 1059043"/>
                  <a:gd name="connsiteX121" fmla="*/ 784330 w 3024845"/>
                  <a:gd name="connsiteY121" fmla="*/ 505856 h 1059043"/>
                  <a:gd name="connsiteX122" fmla="*/ 784330 w 3024845"/>
                  <a:gd name="connsiteY122" fmla="*/ 544768 h 1059043"/>
                  <a:gd name="connsiteX123" fmla="*/ 785343 w 3024845"/>
                  <a:gd name="connsiteY123" fmla="*/ 544768 h 1059043"/>
                  <a:gd name="connsiteX124" fmla="*/ 792436 w 3024845"/>
                  <a:gd name="connsiteY124" fmla="*/ 544768 h 1059043"/>
                  <a:gd name="connsiteX125" fmla="*/ 792436 w 3024845"/>
                  <a:gd name="connsiteY125" fmla="*/ 546389 h 1059043"/>
                  <a:gd name="connsiteX126" fmla="*/ 792436 w 3024845"/>
                  <a:gd name="connsiteY126" fmla="*/ 557738 h 1059043"/>
                  <a:gd name="connsiteX127" fmla="*/ 794463 w 3024845"/>
                  <a:gd name="connsiteY127" fmla="*/ 557738 h 1059043"/>
                  <a:gd name="connsiteX128" fmla="*/ 808650 w 3024845"/>
                  <a:gd name="connsiteY128" fmla="*/ 557738 h 1059043"/>
                  <a:gd name="connsiteX129" fmla="*/ 814730 w 3024845"/>
                  <a:gd name="connsiteY129" fmla="*/ 564224 h 1059043"/>
                  <a:gd name="connsiteX130" fmla="*/ 814730 w 3024845"/>
                  <a:gd name="connsiteY130" fmla="*/ 585842 h 1059043"/>
                  <a:gd name="connsiteX131" fmla="*/ 817010 w 3024845"/>
                  <a:gd name="connsiteY131" fmla="*/ 585842 h 1059043"/>
                  <a:gd name="connsiteX132" fmla="*/ 832970 w 3024845"/>
                  <a:gd name="connsiteY132" fmla="*/ 585842 h 1059043"/>
                  <a:gd name="connsiteX133" fmla="*/ 832970 w 3024845"/>
                  <a:gd name="connsiteY133" fmla="*/ 586922 h 1059043"/>
                  <a:gd name="connsiteX134" fmla="*/ 832970 w 3024845"/>
                  <a:gd name="connsiteY134" fmla="*/ 594489 h 1059043"/>
                  <a:gd name="connsiteX135" fmla="*/ 834237 w 3024845"/>
                  <a:gd name="connsiteY135" fmla="*/ 594489 h 1059043"/>
                  <a:gd name="connsiteX136" fmla="*/ 843104 w 3024845"/>
                  <a:gd name="connsiteY136" fmla="*/ 594489 h 1059043"/>
                  <a:gd name="connsiteX137" fmla="*/ 843104 w 3024845"/>
                  <a:gd name="connsiteY137" fmla="*/ 596650 h 1059043"/>
                  <a:gd name="connsiteX138" fmla="*/ 843104 w 3024845"/>
                  <a:gd name="connsiteY138" fmla="*/ 611783 h 1059043"/>
                  <a:gd name="connsiteX139" fmla="*/ 847157 w 3024845"/>
                  <a:gd name="connsiteY139" fmla="*/ 609891 h 1059043"/>
                  <a:gd name="connsiteX140" fmla="*/ 847157 w 3024845"/>
                  <a:gd name="connsiteY140" fmla="*/ 596650 h 1059043"/>
                  <a:gd name="connsiteX141" fmla="*/ 848170 w 3024845"/>
                  <a:gd name="connsiteY141" fmla="*/ 596650 h 1059043"/>
                  <a:gd name="connsiteX142" fmla="*/ 855264 w 3024845"/>
                  <a:gd name="connsiteY142" fmla="*/ 596650 h 1059043"/>
                  <a:gd name="connsiteX143" fmla="*/ 855264 w 3024845"/>
                  <a:gd name="connsiteY143" fmla="*/ 598272 h 1059043"/>
                  <a:gd name="connsiteX144" fmla="*/ 855264 w 3024845"/>
                  <a:gd name="connsiteY144" fmla="*/ 609621 h 1059043"/>
                  <a:gd name="connsiteX145" fmla="*/ 856024 w 3024845"/>
                  <a:gd name="connsiteY145" fmla="*/ 609621 h 1059043"/>
                  <a:gd name="connsiteX146" fmla="*/ 861344 w 3024845"/>
                  <a:gd name="connsiteY146" fmla="*/ 609621 h 1059043"/>
                  <a:gd name="connsiteX147" fmla="*/ 909984 w 3024845"/>
                  <a:gd name="connsiteY147" fmla="*/ 605298 h 1059043"/>
                  <a:gd name="connsiteX148" fmla="*/ 909984 w 3024845"/>
                  <a:gd name="connsiteY148" fmla="*/ 606649 h 1059043"/>
                  <a:gd name="connsiteX149" fmla="*/ 909984 w 3024845"/>
                  <a:gd name="connsiteY149" fmla="*/ 616106 h 1059043"/>
                  <a:gd name="connsiteX150" fmla="*/ 910744 w 3024845"/>
                  <a:gd name="connsiteY150" fmla="*/ 616106 h 1059043"/>
                  <a:gd name="connsiteX151" fmla="*/ 916065 w 3024845"/>
                  <a:gd name="connsiteY151" fmla="*/ 616106 h 1059043"/>
                  <a:gd name="connsiteX152" fmla="*/ 916065 w 3024845"/>
                  <a:gd name="connsiteY152" fmla="*/ 618268 h 1059043"/>
                  <a:gd name="connsiteX153" fmla="*/ 916065 w 3024845"/>
                  <a:gd name="connsiteY153" fmla="*/ 633401 h 1059043"/>
                  <a:gd name="connsiteX154" fmla="*/ 918091 w 3024845"/>
                  <a:gd name="connsiteY154" fmla="*/ 632050 h 1059043"/>
                  <a:gd name="connsiteX155" fmla="*/ 932278 w 3024845"/>
                  <a:gd name="connsiteY155" fmla="*/ 622592 h 1059043"/>
                  <a:gd name="connsiteX156" fmla="*/ 938358 w 3024845"/>
                  <a:gd name="connsiteY156" fmla="*/ 581518 h 1059043"/>
                  <a:gd name="connsiteX157" fmla="*/ 939118 w 3024845"/>
                  <a:gd name="connsiteY157" fmla="*/ 581248 h 1059043"/>
                  <a:gd name="connsiteX158" fmla="*/ 944438 w 3024845"/>
                  <a:gd name="connsiteY158" fmla="*/ 579356 h 1059043"/>
                  <a:gd name="connsiteX159" fmla="*/ 946465 w 3024845"/>
                  <a:gd name="connsiteY159" fmla="*/ 510179 h 1059043"/>
                  <a:gd name="connsiteX160" fmla="*/ 948492 w 3024845"/>
                  <a:gd name="connsiteY160" fmla="*/ 579356 h 1059043"/>
                  <a:gd name="connsiteX161" fmla="*/ 949252 w 3024845"/>
                  <a:gd name="connsiteY161" fmla="*/ 579626 h 1059043"/>
                  <a:gd name="connsiteX162" fmla="*/ 954572 w 3024845"/>
                  <a:gd name="connsiteY162" fmla="*/ 581518 h 1059043"/>
                  <a:gd name="connsiteX163" fmla="*/ 954572 w 3024845"/>
                  <a:gd name="connsiteY163" fmla="*/ 495047 h 1059043"/>
                  <a:gd name="connsiteX164" fmla="*/ 958625 w 3024845"/>
                  <a:gd name="connsiteY164" fmla="*/ 462620 h 1059043"/>
                  <a:gd name="connsiteX165" fmla="*/ 997132 w 3024845"/>
                  <a:gd name="connsiteY165" fmla="*/ 462620 h 1059043"/>
                  <a:gd name="connsiteX166" fmla="*/ 997132 w 3024845"/>
                  <a:gd name="connsiteY166" fmla="*/ 495047 h 1059043"/>
                  <a:gd name="connsiteX167" fmla="*/ 997892 w 3024845"/>
                  <a:gd name="connsiteY167" fmla="*/ 495047 h 1059043"/>
                  <a:gd name="connsiteX168" fmla="*/ 1003212 w 3024845"/>
                  <a:gd name="connsiteY168" fmla="*/ 495047 h 1059043"/>
                  <a:gd name="connsiteX169" fmla="*/ 1003212 w 3024845"/>
                  <a:gd name="connsiteY169" fmla="*/ 412899 h 1059043"/>
                  <a:gd name="connsiteX170" fmla="*/ 1004986 w 3024845"/>
                  <a:gd name="connsiteY170" fmla="*/ 412899 h 1059043"/>
                  <a:gd name="connsiteX171" fmla="*/ 1017399 w 3024845"/>
                  <a:gd name="connsiteY171" fmla="*/ 412899 h 1059043"/>
                  <a:gd name="connsiteX172" fmla="*/ 1017399 w 3024845"/>
                  <a:gd name="connsiteY172" fmla="*/ 411008 h 1059043"/>
                  <a:gd name="connsiteX173" fmla="*/ 1017399 w 3024845"/>
                  <a:gd name="connsiteY173" fmla="*/ 397767 h 1059043"/>
                  <a:gd name="connsiteX174" fmla="*/ 1039693 w 3024845"/>
                  <a:gd name="connsiteY174" fmla="*/ 397767 h 1059043"/>
                  <a:gd name="connsiteX175" fmla="*/ 1039693 w 3024845"/>
                  <a:gd name="connsiteY175" fmla="*/ 396686 h 1059043"/>
                  <a:gd name="connsiteX176" fmla="*/ 1039693 w 3024845"/>
                  <a:gd name="connsiteY176" fmla="*/ 389120 h 1059043"/>
                  <a:gd name="connsiteX177" fmla="*/ 1041466 w 3024845"/>
                  <a:gd name="connsiteY177" fmla="*/ 389120 h 1059043"/>
                  <a:gd name="connsiteX178" fmla="*/ 1053880 w 3024845"/>
                  <a:gd name="connsiteY178" fmla="*/ 389120 h 1059043"/>
                  <a:gd name="connsiteX179" fmla="*/ 1053880 w 3024845"/>
                  <a:gd name="connsiteY179" fmla="*/ 390201 h 1059043"/>
                  <a:gd name="connsiteX180" fmla="*/ 1053880 w 3024845"/>
                  <a:gd name="connsiteY180" fmla="*/ 397767 h 1059043"/>
                  <a:gd name="connsiteX181" fmla="*/ 1054640 w 3024845"/>
                  <a:gd name="connsiteY181" fmla="*/ 397767 h 1059043"/>
                  <a:gd name="connsiteX182" fmla="*/ 1059960 w 3024845"/>
                  <a:gd name="connsiteY182" fmla="*/ 397767 h 1059043"/>
                  <a:gd name="connsiteX183" fmla="*/ 1070093 w 3024845"/>
                  <a:gd name="connsiteY183" fmla="*/ 393443 h 1059043"/>
                  <a:gd name="connsiteX184" fmla="*/ 1074146 w 3024845"/>
                  <a:gd name="connsiteY184" fmla="*/ 396686 h 1059043"/>
                  <a:gd name="connsiteX185" fmla="*/ 1074146 w 3024845"/>
                  <a:gd name="connsiteY185" fmla="*/ 389120 h 1059043"/>
                  <a:gd name="connsiteX186" fmla="*/ 1076426 w 3024845"/>
                  <a:gd name="connsiteY186" fmla="*/ 389120 h 1059043"/>
                  <a:gd name="connsiteX187" fmla="*/ 1092387 w 3024845"/>
                  <a:gd name="connsiteY187" fmla="*/ 389120 h 1059043"/>
                  <a:gd name="connsiteX188" fmla="*/ 1092387 w 3024845"/>
                  <a:gd name="connsiteY188" fmla="*/ 390201 h 1059043"/>
                  <a:gd name="connsiteX189" fmla="*/ 1092387 w 3024845"/>
                  <a:gd name="connsiteY189" fmla="*/ 397767 h 1059043"/>
                  <a:gd name="connsiteX190" fmla="*/ 1122787 w 3024845"/>
                  <a:gd name="connsiteY190" fmla="*/ 397767 h 1059043"/>
                  <a:gd name="connsiteX191" fmla="*/ 1122787 w 3024845"/>
                  <a:gd name="connsiteY191" fmla="*/ 399388 h 1059043"/>
                  <a:gd name="connsiteX192" fmla="*/ 1122787 w 3024845"/>
                  <a:gd name="connsiteY192" fmla="*/ 410738 h 1059043"/>
                  <a:gd name="connsiteX193" fmla="*/ 1149134 w 3024845"/>
                  <a:gd name="connsiteY193" fmla="*/ 410738 h 1059043"/>
                  <a:gd name="connsiteX194" fmla="*/ 1149134 w 3024845"/>
                  <a:gd name="connsiteY194" fmla="*/ 441002 h 1059043"/>
                  <a:gd name="connsiteX195" fmla="*/ 1149894 w 3024845"/>
                  <a:gd name="connsiteY195" fmla="*/ 441002 h 1059043"/>
                  <a:gd name="connsiteX196" fmla="*/ 1155214 w 3024845"/>
                  <a:gd name="connsiteY196" fmla="*/ 441002 h 1059043"/>
                  <a:gd name="connsiteX197" fmla="*/ 1155214 w 3024845"/>
                  <a:gd name="connsiteY197" fmla="*/ 442083 h 1059043"/>
                  <a:gd name="connsiteX198" fmla="*/ 1155214 w 3024845"/>
                  <a:gd name="connsiteY198" fmla="*/ 449650 h 1059043"/>
                  <a:gd name="connsiteX199" fmla="*/ 1159268 w 3024845"/>
                  <a:gd name="connsiteY199" fmla="*/ 479914 h 1059043"/>
                  <a:gd name="connsiteX200" fmla="*/ 1160028 w 3024845"/>
                  <a:gd name="connsiteY200" fmla="*/ 479914 h 1059043"/>
                  <a:gd name="connsiteX201" fmla="*/ 1165348 w 3024845"/>
                  <a:gd name="connsiteY201" fmla="*/ 479914 h 1059043"/>
                  <a:gd name="connsiteX202" fmla="*/ 1165348 w 3024845"/>
                  <a:gd name="connsiteY202" fmla="*/ 480725 h 1059043"/>
                  <a:gd name="connsiteX203" fmla="*/ 1165348 w 3024845"/>
                  <a:gd name="connsiteY203" fmla="*/ 486400 h 1059043"/>
                  <a:gd name="connsiteX204" fmla="*/ 1166361 w 3024845"/>
                  <a:gd name="connsiteY204" fmla="*/ 486400 h 1059043"/>
                  <a:gd name="connsiteX205" fmla="*/ 1173454 w 3024845"/>
                  <a:gd name="connsiteY205" fmla="*/ 486400 h 1059043"/>
                  <a:gd name="connsiteX206" fmla="*/ 1173454 w 3024845"/>
                  <a:gd name="connsiteY206" fmla="*/ 516665 h 1059043"/>
                  <a:gd name="connsiteX207" fmla="*/ 1175481 w 3024845"/>
                  <a:gd name="connsiteY207" fmla="*/ 516665 h 1059043"/>
                  <a:gd name="connsiteX208" fmla="*/ 1189668 w 3024845"/>
                  <a:gd name="connsiteY208" fmla="*/ 516665 h 1059043"/>
                  <a:gd name="connsiteX209" fmla="*/ 1189668 w 3024845"/>
                  <a:gd name="connsiteY209" fmla="*/ 540444 h 1059043"/>
                  <a:gd name="connsiteX210" fmla="*/ 1191695 w 3024845"/>
                  <a:gd name="connsiteY210" fmla="*/ 542065 h 1059043"/>
                  <a:gd name="connsiteX211" fmla="*/ 1191695 w 3024845"/>
                  <a:gd name="connsiteY211" fmla="*/ 553415 h 1059043"/>
                  <a:gd name="connsiteX212" fmla="*/ 1192455 w 3024845"/>
                  <a:gd name="connsiteY212" fmla="*/ 553415 h 1059043"/>
                  <a:gd name="connsiteX213" fmla="*/ 1197775 w 3024845"/>
                  <a:gd name="connsiteY213" fmla="*/ 553415 h 1059043"/>
                  <a:gd name="connsiteX214" fmla="*/ 1197775 w 3024845"/>
                  <a:gd name="connsiteY214" fmla="*/ 577194 h 1059043"/>
                  <a:gd name="connsiteX215" fmla="*/ 1199041 w 3024845"/>
                  <a:gd name="connsiteY215" fmla="*/ 577194 h 1059043"/>
                  <a:gd name="connsiteX216" fmla="*/ 1207908 w 3024845"/>
                  <a:gd name="connsiteY216" fmla="*/ 577194 h 1059043"/>
                  <a:gd name="connsiteX217" fmla="*/ 1209935 w 3024845"/>
                  <a:gd name="connsiteY217" fmla="*/ 581248 h 1059043"/>
                  <a:gd name="connsiteX218" fmla="*/ 1209935 w 3024845"/>
                  <a:gd name="connsiteY218" fmla="*/ 594489 h 1059043"/>
                  <a:gd name="connsiteX219" fmla="*/ 1211455 w 3024845"/>
                  <a:gd name="connsiteY219" fmla="*/ 592597 h 1059043"/>
                  <a:gd name="connsiteX220" fmla="*/ 1222095 w 3024845"/>
                  <a:gd name="connsiteY220" fmla="*/ 579356 h 1059043"/>
                  <a:gd name="connsiteX221" fmla="*/ 1250469 w 3024845"/>
                  <a:gd name="connsiteY221" fmla="*/ 579356 h 1059043"/>
                  <a:gd name="connsiteX222" fmla="*/ 1250469 w 3024845"/>
                  <a:gd name="connsiteY222" fmla="*/ 665827 h 1059043"/>
                  <a:gd name="connsiteX223" fmla="*/ 1251229 w 3024845"/>
                  <a:gd name="connsiteY223" fmla="*/ 665827 h 1059043"/>
                  <a:gd name="connsiteX224" fmla="*/ 1256549 w 3024845"/>
                  <a:gd name="connsiteY224" fmla="*/ 665827 h 1059043"/>
                  <a:gd name="connsiteX225" fmla="*/ 1257309 w 3024845"/>
                  <a:gd name="connsiteY225" fmla="*/ 664476 h 1059043"/>
                  <a:gd name="connsiteX226" fmla="*/ 1262629 w 3024845"/>
                  <a:gd name="connsiteY226" fmla="*/ 655018 h 1059043"/>
                  <a:gd name="connsiteX227" fmla="*/ 1262629 w 3024845"/>
                  <a:gd name="connsiteY227" fmla="*/ 656910 h 1059043"/>
                  <a:gd name="connsiteX228" fmla="*/ 1262629 w 3024845"/>
                  <a:gd name="connsiteY228" fmla="*/ 670151 h 1059043"/>
                  <a:gd name="connsiteX229" fmla="*/ 1266682 w 3024845"/>
                  <a:gd name="connsiteY229" fmla="*/ 624754 h 1059043"/>
                  <a:gd name="connsiteX230" fmla="*/ 1267442 w 3024845"/>
                  <a:gd name="connsiteY230" fmla="*/ 624754 h 1059043"/>
                  <a:gd name="connsiteX231" fmla="*/ 1272762 w 3024845"/>
                  <a:gd name="connsiteY231" fmla="*/ 624754 h 1059043"/>
                  <a:gd name="connsiteX232" fmla="*/ 1272762 w 3024845"/>
                  <a:gd name="connsiteY232" fmla="*/ 559900 h 1059043"/>
                  <a:gd name="connsiteX233" fmla="*/ 1273776 w 3024845"/>
                  <a:gd name="connsiteY233" fmla="*/ 559900 h 1059043"/>
                  <a:gd name="connsiteX234" fmla="*/ 1280869 w 3024845"/>
                  <a:gd name="connsiteY234" fmla="*/ 559900 h 1059043"/>
                  <a:gd name="connsiteX235" fmla="*/ 1293029 w 3024845"/>
                  <a:gd name="connsiteY235" fmla="*/ 516665 h 1059043"/>
                  <a:gd name="connsiteX236" fmla="*/ 1294296 w 3024845"/>
                  <a:gd name="connsiteY236" fmla="*/ 516665 h 1059043"/>
                  <a:gd name="connsiteX237" fmla="*/ 1303163 w 3024845"/>
                  <a:gd name="connsiteY237" fmla="*/ 516665 h 1059043"/>
                  <a:gd name="connsiteX238" fmla="*/ 1313296 w 3024845"/>
                  <a:gd name="connsiteY238" fmla="*/ 559900 h 1059043"/>
                  <a:gd name="connsiteX239" fmla="*/ 1314309 w 3024845"/>
                  <a:gd name="connsiteY239" fmla="*/ 559900 h 1059043"/>
                  <a:gd name="connsiteX240" fmla="*/ 1321403 w 3024845"/>
                  <a:gd name="connsiteY240" fmla="*/ 559900 h 1059043"/>
                  <a:gd name="connsiteX241" fmla="*/ 1321403 w 3024845"/>
                  <a:gd name="connsiteY241" fmla="*/ 598812 h 1059043"/>
                  <a:gd name="connsiteX242" fmla="*/ 1323176 w 3024845"/>
                  <a:gd name="connsiteY242" fmla="*/ 598812 h 1059043"/>
                  <a:gd name="connsiteX243" fmla="*/ 1335590 w 3024845"/>
                  <a:gd name="connsiteY243" fmla="*/ 598812 h 1059043"/>
                  <a:gd name="connsiteX244" fmla="*/ 1335590 w 3024845"/>
                  <a:gd name="connsiteY244" fmla="*/ 600974 h 1059043"/>
                  <a:gd name="connsiteX245" fmla="*/ 1335590 w 3024845"/>
                  <a:gd name="connsiteY245" fmla="*/ 616106 h 1059043"/>
                  <a:gd name="connsiteX246" fmla="*/ 1339643 w 3024845"/>
                  <a:gd name="connsiteY246" fmla="*/ 613945 h 1059043"/>
                  <a:gd name="connsiteX247" fmla="*/ 1339643 w 3024845"/>
                  <a:gd name="connsiteY247" fmla="*/ 598812 h 1059043"/>
                  <a:gd name="connsiteX248" fmla="*/ 1341163 w 3024845"/>
                  <a:gd name="connsiteY248" fmla="*/ 598812 h 1059043"/>
                  <a:gd name="connsiteX249" fmla="*/ 1351803 w 3024845"/>
                  <a:gd name="connsiteY249" fmla="*/ 598812 h 1059043"/>
                  <a:gd name="connsiteX250" fmla="*/ 1351803 w 3024845"/>
                  <a:gd name="connsiteY250" fmla="*/ 600433 h 1059043"/>
                  <a:gd name="connsiteX251" fmla="*/ 1351803 w 3024845"/>
                  <a:gd name="connsiteY251" fmla="*/ 611783 h 1059043"/>
                  <a:gd name="connsiteX252" fmla="*/ 1382204 w 3024845"/>
                  <a:gd name="connsiteY252" fmla="*/ 611783 h 1059043"/>
                  <a:gd name="connsiteX253" fmla="*/ 1382204 w 3024845"/>
                  <a:gd name="connsiteY253" fmla="*/ 575033 h 1059043"/>
                  <a:gd name="connsiteX254" fmla="*/ 1383470 w 3024845"/>
                  <a:gd name="connsiteY254" fmla="*/ 575033 h 1059043"/>
                  <a:gd name="connsiteX255" fmla="*/ 1392337 w 3024845"/>
                  <a:gd name="connsiteY255" fmla="*/ 575033 h 1059043"/>
                  <a:gd name="connsiteX256" fmla="*/ 1392337 w 3024845"/>
                  <a:gd name="connsiteY256" fmla="*/ 596650 h 1059043"/>
                  <a:gd name="connsiteX257" fmla="*/ 1394364 w 3024845"/>
                  <a:gd name="connsiteY257" fmla="*/ 564224 h 1059043"/>
                  <a:gd name="connsiteX258" fmla="*/ 1416657 w 3024845"/>
                  <a:gd name="connsiteY258" fmla="*/ 564224 h 1059043"/>
                  <a:gd name="connsiteX259" fmla="*/ 1416657 w 3024845"/>
                  <a:gd name="connsiteY259" fmla="*/ 562602 h 1059043"/>
                  <a:gd name="connsiteX260" fmla="*/ 1416657 w 3024845"/>
                  <a:gd name="connsiteY260" fmla="*/ 551253 h 1059043"/>
                  <a:gd name="connsiteX261" fmla="*/ 1417417 w 3024845"/>
                  <a:gd name="connsiteY261" fmla="*/ 551253 h 1059043"/>
                  <a:gd name="connsiteX262" fmla="*/ 1422737 w 3024845"/>
                  <a:gd name="connsiteY262" fmla="*/ 551253 h 1059043"/>
                  <a:gd name="connsiteX263" fmla="*/ 1422737 w 3024845"/>
                  <a:gd name="connsiteY263" fmla="*/ 549362 h 1059043"/>
                  <a:gd name="connsiteX264" fmla="*/ 1422737 w 3024845"/>
                  <a:gd name="connsiteY264" fmla="*/ 536121 h 1059043"/>
                  <a:gd name="connsiteX265" fmla="*/ 1426791 w 3024845"/>
                  <a:gd name="connsiteY265" fmla="*/ 542606 h 1059043"/>
                  <a:gd name="connsiteX266" fmla="*/ 1429071 w 3024845"/>
                  <a:gd name="connsiteY266" fmla="*/ 542606 h 1059043"/>
                  <a:gd name="connsiteX267" fmla="*/ 1445031 w 3024845"/>
                  <a:gd name="connsiteY267" fmla="*/ 542606 h 1059043"/>
                  <a:gd name="connsiteX268" fmla="*/ 1445031 w 3024845"/>
                  <a:gd name="connsiteY268" fmla="*/ 541795 h 1059043"/>
                  <a:gd name="connsiteX269" fmla="*/ 1445031 w 3024845"/>
                  <a:gd name="connsiteY269" fmla="*/ 536121 h 1059043"/>
                  <a:gd name="connsiteX270" fmla="*/ 1445791 w 3024845"/>
                  <a:gd name="connsiteY270" fmla="*/ 536121 h 1059043"/>
                  <a:gd name="connsiteX271" fmla="*/ 1451111 w 3024845"/>
                  <a:gd name="connsiteY271" fmla="*/ 536121 h 1059043"/>
                  <a:gd name="connsiteX272" fmla="*/ 1451111 w 3024845"/>
                  <a:gd name="connsiteY272" fmla="*/ 537472 h 1059043"/>
                  <a:gd name="connsiteX273" fmla="*/ 1451111 w 3024845"/>
                  <a:gd name="connsiteY273" fmla="*/ 546930 h 1059043"/>
                  <a:gd name="connsiteX274" fmla="*/ 1489618 w 3024845"/>
                  <a:gd name="connsiteY274" fmla="*/ 546930 h 1059043"/>
                  <a:gd name="connsiteX275" fmla="*/ 1489618 w 3024845"/>
                  <a:gd name="connsiteY275" fmla="*/ 685283 h 1059043"/>
                  <a:gd name="connsiteX276" fmla="*/ 1491138 w 3024845"/>
                  <a:gd name="connsiteY276" fmla="*/ 685283 h 1059043"/>
                  <a:gd name="connsiteX277" fmla="*/ 1501778 w 3024845"/>
                  <a:gd name="connsiteY277" fmla="*/ 685283 h 1059043"/>
                  <a:gd name="connsiteX278" fmla="*/ 1501778 w 3024845"/>
                  <a:gd name="connsiteY278" fmla="*/ 672313 h 1059043"/>
                  <a:gd name="connsiteX279" fmla="*/ 1505832 w 3024845"/>
                  <a:gd name="connsiteY279" fmla="*/ 672313 h 1059043"/>
                  <a:gd name="connsiteX280" fmla="*/ 1505832 w 3024845"/>
                  <a:gd name="connsiteY280" fmla="*/ 685283 h 1059043"/>
                  <a:gd name="connsiteX281" fmla="*/ 1536232 w 3024845"/>
                  <a:gd name="connsiteY281" fmla="*/ 685283 h 1059043"/>
                  <a:gd name="connsiteX282" fmla="*/ 1536232 w 3024845"/>
                  <a:gd name="connsiteY282" fmla="*/ 655018 h 1059043"/>
                  <a:gd name="connsiteX283" fmla="*/ 1548392 w 3024845"/>
                  <a:gd name="connsiteY283" fmla="*/ 655018 h 1059043"/>
                  <a:gd name="connsiteX284" fmla="*/ 1560552 w 3024845"/>
                  <a:gd name="connsiteY284" fmla="*/ 652857 h 1059043"/>
                  <a:gd name="connsiteX285" fmla="*/ 1564606 w 3024845"/>
                  <a:gd name="connsiteY285" fmla="*/ 655018 h 1059043"/>
                  <a:gd name="connsiteX286" fmla="*/ 1574739 w 3024845"/>
                  <a:gd name="connsiteY286" fmla="*/ 655018 h 1059043"/>
                  <a:gd name="connsiteX287" fmla="*/ 1574739 w 3024845"/>
                  <a:gd name="connsiteY287" fmla="*/ 685283 h 1059043"/>
                  <a:gd name="connsiteX288" fmla="*/ 1582846 w 3024845"/>
                  <a:gd name="connsiteY288" fmla="*/ 685283 h 1059043"/>
                  <a:gd name="connsiteX289" fmla="*/ 1582846 w 3024845"/>
                  <a:gd name="connsiteY289" fmla="*/ 702578 h 1059043"/>
                  <a:gd name="connsiteX290" fmla="*/ 1592182 w 3024845"/>
                  <a:gd name="connsiteY290" fmla="*/ 703483 h 1059043"/>
                  <a:gd name="connsiteX291" fmla="*/ 1605140 w 3024845"/>
                  <a:gd name="connsiteY291" fmla="*/ 703483 h 1059043"/>
                  <a:gd name="connsiteX292" fmla="*/ 1605140 w 3024845"/>
                  <a:gd name="connsiteY292" fmla="*/ 687445 h 1059043"/>
                  <a:gd name="connsiteX293" fmla="*/ 1673096 w 3024845"/>
                  <a:gd name="connsiteY293" fmla="*/ 687445 h 1059043"/>
                  <a:gd name="connsiteX294" fmla="*/ 1673096 w 3024845"/>
                  <a:gd name="connsiteY294" fmla="*/ 602192 h 1059043"/>
                  <a:gd name="connsiteX295" fmla="*/ 1745104 w 3024845"/>
                  <a:gd name="connsiteY295" fmla="*/ 602192 h 1059043"/>
                  <a:gd name="connsiteX296" fmla="*/ 1745104 w 3024845"/>
                  <a:gd name="connsiteY296" fmla="*/ 680960 h 1059043"/>
                  <a:gd name="connsiteX297" fmla="*/ 1747008 w 3024845"/>
                  <a:gd name="connsiteY297" fmla="*/ 680960 h 1059043"/>
                  <a:gd name="connsiteX298" fmla="*/ 1748250 w 3024845"/>
                  <a:gd name="connsiteY298" fmla="*/ 703483 h 1059043"/>
                  <a:gd name="connsiteX299" fmla="*/ 1757926 w 3024845"/>
                  <a:gd name="connsiteY299" fmla="*/ 703483 h 1059043"/>
                  <a:gd name="connsiteX300" fmla="*/ 1759168 w 3024845"/>
                  <a:gd name="connsiteY300" fmla="*/ 680960 h 1059043"/>
                  <a:gd name="connsiteX301" fmla="*/ 1765248 w 3024845"/>
                  <a:gd name="connsiteY301" fmla="*/ 680960 h 1059043"/>
                  <a:gd name="connsiteX302" fmla="*/ 1766490 w 3024845"/>
                  <a:gd name="connsiteY302" fmla="*/ 703483 h 1059043"/>
                  <a:gd name="connsiteX303" fmla="*/ 1817112 w 3024845"/>
                  <a:gd name="connsiteY303" fmla="*/ 703483 h 1059043"/>
                  <a:gd name="connsiteX304" fmla="*/ 1817112 w 3024845"/>
                  <a:gd name="connsiteY304" fmla="*/ 540455 h 1059043"/>
                  <a:gd name="connsiteX305" fmla="*/ 2014439 w 3024845"/>
                  <a:gd name="connsiteY305" fmla="*/ 540455 h 1059043"/>
                  <a:gd name="connsiteX306" fmla="*/ 2014439 w 3024845"/>
                  <a:gd name="connsiteY306" fmla="*/ 703483 h 1059043"/>
                  <a:gd name="connsiteX307" fmla="*/ 2033136 w 3024845"/>
                  <a:gd name="connsiteY307" fmla="*/ 703483 h 1059043"/>
                  <a:gd name="connsiteX308" fmla="*/ 2033136 w 3024845"/>
                  <a:gd name="connsiteY308" fmla="*/ 620790 h 1059043"/>
                  <a:gd name="connsiteX309" fmla="*/ 2128256 w 3024845"/>
                  <a:gd name="connsiteY309" fmla="*/ 620790 h 1059043"/>
                  <a:gd name="connsiteX310" fmla="*/ 2146266 w 3024845"/>
                  <a:gd name="connsiteY310" fmla="*/ 131868 h 1059043"/>
                  <a:gd name="connsiteX311" fmla="*/ 2144240 w 3024845"/>
                  <a:gd name="connsiteY311" fmla="*/ 125383 h 1059043"/>
                  <a:gd name="connsiteX312" fmla="*/ 2150320 w 3024845"/>
                  <a:gd name="connsiteY312" fmla="*/ 118897 h 1059043"/>
                  <a:gd name="connsiteX313" fmla="*/ 2150320 w 3024845"/>
                  <a:gd name="connsiteY313" fmla="*/ 60529 h 1059043"/>
                  <a:gd name="connsiteX314" fmla="*/ 2152346 w 3024845"/>
                  <a:gd name="connsiteY314" fmla="*/ 56206 h 1059043"/>
                  <a:gd name="connsiteX315" fmla="*/ 2152346 w 3024845"/>
                  <a:gd name="connsiteY315" fmla="*/ 0 h 1059043"/>
                  <a:gd name="connsiteX316" fmla="*/ 2162480 w 3024845"/>
                  <a:gd name="connsiteY316" fmla="*/ 118897 h 1059043"/>
                  <a:gd name="connsiteX317" fmla="*/ 2168560 w 3024845"/>
                  <a:gd name="connsiteY317" fmla="*/ 125383 h 1059043"/>
                  <a:gd name="connsiteX318" fmla="*/ 2180720 w 3024845"/>
                  <a:gd name="connsiteY318" fmla="*/ 555577 h 1059043"/>
                  <a:gd name="connsiteX319" fmla="*/ 2245574 w 3024845"/>
                  <a:gd name="connsiteY319" fmla="*/ 555577 h 1059043"/>
                  <a:gd name="connsiteX320" fmla="*/ 2245574 w 3024845"/>
                  <a:gd name="connsiteY320" fmla="*/ 631239 h 1059043"/>
                  <a:gd name="connsiteX321" fmla="*/ 2253681 w 3024845"/>
                  <a:gd name="connsiteY321" fmla="*/ 631239 h 1059043"/>
                  <a:gd name="connsiteX322" fmla="*/ 2255708 w 3024845"/>
                  <a:gd name="connsiteY322" fmla="*/ 624754 h 1059043"/>
                  <a:gd name="connsiteX323" fmla="*/ 2261788 w 3024845"/>
                  <a:gd name="connsiteY323" fmla="*/ 624754 h 1059043"/>
                  <a:gd name="connsiteX324" fmla="*/ 2263815 w 3024845"/>
                  <a:gd name="connsiteY324" fmla="*/ 633401 h 1059043"/>
                  <a:gd name="connsiteX325" fmla="*/ 2275975 w 3024845"/>
                  <a:gd name="connsiteY325" fmla="*/ 633401 h 1059043"/>
                  <a:gd name="connsiteX326" fmla="*/ 2275975 w 3024845"/>
                  <a:gd name="connsiteY326" fmla="*/ 626915 h 1059043"/>
                  <a:gd name="connsiteX327" fmla="*/ 2298268 w 3024845"/>
                  <a:gd name="connsiteY327" fmla="*/ 626915 h 1059043"/>
                  <a:gd name="connsiteX328" fmla="*/ 2298268 w 3024845"/>
                  <a:gd name="connsiteY328" fmla="*/ 633401 h 1059043"/>
                  <a:gd name="connsiteX329" fmla="*/ 2318535 w 3024845"/>
                  <a:gd name="connsiteY329" fmla="*/ 633401 h 1059043"/>
                  <a:gd name="connsiteX330" fmla="*/ 2318535 w 3024845"/>
                  <a:gd name="connsiteY330" fmla="*/ 678798 h 1059043"/>
                  <a:gd name="connsiteX331" fmla="*/ 2332722 w 3024845"/>
                  <a:gd name="connsiteY331" fmla="*/ 678798 h 1059043"/>
                  <a:gd name="connsiteX332" fmla="*/ 2332722 w 3024845"/>
                  <a:gd name="connsiteY332" fmla="*/ 665827 h 1059043"/>
                  <a:gd name="connsiteX333" fmla="*/ 2348936 w 3024845"/>
                  <a:gd name="connsiteY333" fmla="*/ 665827 h 1059043"/>
                  <a:gd name="connsiteX334" fmla="*/ 2348936 w 3024845"/>
                  <a:gd name="connsiteY334" fmla="*/ 486400 h 1059043"/>
                  <a:gd name="connsiteX335" fmla="*/ 2355016 w 3024845"/>
                  <a:gd name="connsiteY335" fmla="*/ 479914 h 1059043"/>
                  <a:gd name="connsiteX336" fmla="*/ 2427977 w 3024845"/>
                  <a:gd name="connsiteY336" fmla="*/ 479914 h 1059043"/>
                  <a:gd name="connsiteX337" fmla="*/ 2427977 w 3024845"/>
                  <a:gd name="connsiteY337" fmla="*/ 488562 h 1059043"/>
                  <a:gd name="connsiteX338" fmla="*/ 2438110 w 3024845"/>
                  <a:gd name="connsiteY338" fmla="*/ 488562 h 1059043"/>
                  <a:gd name="connsiteX339" fmla="*/ 2438110 w 3024845"/>
                  <a:gd name="connsiteY339" fmla="*/ 603136 h 1059043"/>
                  <a:gd name="connsiteX340" fmla="*/ 2460404 w 3024845"/>
                  <a:gd name="connsiteY340" fmla="*/ 603136 h 1059043"/>
                  <a:gd name="connsiteX341" fmla="*/ 2460404 w 3024845"/>
                  <a:gd name="connsiteY341" fmla="*/ 536121 h 1059043"/>
                  <a:gd name="connsiteX342" fmla="*/ 2486751 w 3024845"/>
                  <a:gd name="connsiteY342" fmla="*/ 536121 h 1059043"/>
                  <a:gd name="connsiteX343" fmla="*/ 2490804 w 3024845"/>
                  <a:gd name="connsiteY343" fmla="*/ 531797 h 1059043"/>
                  <a:gd name="connsiteX344" fmla="*/ 2498911 w 3024845"/>
                  <a:gd name="connsiteY344" fmla="*/ 531797 h 1059043"/>
                  <a:gd name="connsiteX345" fmla="*/ 2502964 w 3024845"/>
                  <a:gd name="connsiteY345" fmla="*/ 536121 h 1059043"/>
                  <a:gd name="connsiteX346" fmla="*/ 2525258 w 3024845"/>
                  <a:gd name="connsiteY346" fmla="*/ 536121 h 1059043"/>
                  <a:gd name="connsiteX347" fmla="*/ 2525258 w 3024845"/>
                  <a:gd name="connsiteY347" fmla="*/ 419385 h 1059043"/>
                  <a:gd name="connsiteX348" fmla="*/ 2582005 w 3024845"/>
                  <a:gd name="connsiteY348" fmla="*/ 408576 h 1059043"/>
                  <a:gd name="connsiteX349" fmla="*/ 2582005 w 3024845"/>
                  <a:gd name="connsiteY349" fmla="*/ 409657 h 1059043"/>
                  <a:gd name="connsiteX350" fmla="*/ 2582005 w 3024845"/>
                  <a:gd name="connsiteY350" fmla="*/ 417223 h 1059043"/>
                  <a:gd name="connsiteX351" fmla="*/ 2608352 w 3024845"/>
                  <a:gd name="connsiteY351" fmla="*/ 417223 h 1059043"/>
                  <a:gd name="connsiteX352" fmla="*/ 2608352 w 3024845"/>
                  <a:gd name="connsiteY352" fmla="*/ 672313 h 1059043"/>
                  <a:gd name="connsiteX353" fmla="*/ 2630646 w 3024845"/>
                  <a:gd name="connsiteY353" fmla="*/ 672313 h 1059043"/>
                  <a:gd name="connsiteX354" fmla="*/ 2630646 w 3024845"/>
                  <a:gd name="connsiteY354" fmla="*/ 667989 h 1059043"/>
                  <a:gd name="connsiteX355" fmla="*/ 2642806 w 3024845"/>
                  <a:gd name="connsiteY355" fmla="*/ 667989 h 1059043"/>
                  <a:gd name="connsiteX356" fmla="*/ 2642806 w 3024845"/>
                  <a:gd name="connsiteY356" fmla="*/ 672313 h 1059043"/>
                  <a:gd name="connsiteX357" fmla="*/ 2667126 w 3024845"/>
                  <a:gd name="connsiteY357" fmla="*/ 672313 h 1059043"/>
                  <a:gd name="connsiteX358" fmla="*/ 2667126 w 3024845"/>
                  <a:gd name="connsiteY358" fmla="*/ 659342 h 1059043"/>
                  <a:gd name="connsiteX359" fmla="*/ 2695500 w 3024845"/>
                  <a:gd name="connsiteY359" fmla="*/ 659342 h 1059043"/>
                  <a:gd name="connsiteX360" fmla="*/ 2707660 w 3024845"/>
                  <a:gd name="connsiteY360" fmla="*/ 655018 h 1059043"/>
                  <a:gd name="connsiteX361" fmla="*/ 2727927 w 3024845"/>
                  <a:gd name="connsiteY361" fmla="*/ 659342 h 1059043"/>
                  <a:gd name="connsiteX362" fmla="*/ 2727927 w 3024845"/>
                  <a:gd name="connsiteY362" fmla="*/ 642048 h 1059043"/>
                  <a:gd name="connsiteX363" fmla="*/ 2736034 w 3024845"/>
                  <a:gd name="connsiteY363" fmla="*/ 642048 h 1059043"/>
                  <a:gd name="connsiteX364" fmla="*/ 2736034 w 3024845"/>
                  <a:gd name="connsiteY364" fmla="*/ 629077 h 1059043"/>
                  <a:gd name="connsiteX365" fmla="*/ 2792781 w 3024845"/>
                  <a:gd name="connsiteY365" fmla="*/ 629077 h 1059043"/>
                  <a:gd name="connsiteX366" fmla="*/ 2792781 w 3024845"/>
                  <a:gd name="connsiteY366" fmla="*/ 598812 h 1059043"/>
                  <a:gd name="connsiteX367" fmla="*/ 2811021 w 3024845"/>
                  <a:gd name="connsiteY367" fmla="*/ 598812 h 1059043"/>
                  <a:gd name="connsiteX368" fmla="*/ 2811021 w 3024845"/>
                  <a:gd name="connsiteY368" fmla="*/ 592327 h 1059043"/>
                  <a:gd name="connsiteX369" fmla="*/ 2823181 w 3024845"/>
                  <a:gd name="connsiteY369" fmla="*/ 592327 h 1059043"/>
                  <a:gd name="connsiteX370" fmla="*/ 2823181 w 3024845"/>
                  <a:gd name="connsiteY370" fmla="*/ 598812 h 1059043"/>
                  <a:gd name="connsiteX371" fmla="*/ 2839395 w 3024845"/>
                  <a:gd name="connsiteY371" fmla="*/ 598812 h 1059043"/>
                  <a:gd name="connsiteX372" fmla="*/ 2839395 w 3024845"/>
                  <a:gd name="connsiteY372" fmla="*/ 648533 h 1059043"/>
                  <a:gd name="connsiteX373" fmla="*/ 2871822 w 3024845"/>
                  <a:gd name="connsiteY373" fmla="*/ 648533 h 1059043"/>
                  <a:gd name="connsiteX374" fmla="*/ 2871822 w 3024845"/>
                  <a:gd name="connsiteY374" fmla="*/ 622592 h 1059043"/>
                  <a:gd name="connsiteX375" fmla="*/ 2910329 w 3024845"/>
                  <a:gd name="connsiteY375" fmla="*/ 622592 h 1059043"/>
                  <a:gd name="connsiteX376" fmla="*/ 2910329 w 3024845"/>
                  <a:gd name="connsiteY376" fmla="*/ 592327 h 1059043"/>
                  <a:gd name="connsiteX377" fmla="*/ 2958970 w 3024845"/>
                  <a:gd name="connsiteY377" fmla="*/ 592327 h 1059043"/>
                  <a:gd name="connsiteX378" fmla="*/ 2958970 w 3024845"/>
                  <a:gd name="connsiteY378" fmla="*/ 703483 h 1059043"/>
                  <a:gd name="connsiteX379" fmla="*/ 2958970 w 3024845"/>
                  <a:gd name="connsiteY379" fmla="*/ 717262 h 1059043"/>
                  <a:gd name="connsiteX380" fmla="*/ 3024845 w 3024845"/>
                  <a:gd name="connsiteY380" fmla="*/ 717262 h 1059043"/>
                  <a:gd name="connsiteX381" fmla="*/ 3024845 w 3024845"/>
                  <a:gd name="connsiteY381" fmla="*/ 1059043 h 1059043"/>
                  <a:gd name="connsiteX382" fmla="*/ 2054 w 3024845"/>
                  <a:gd name="connsiteY382" fmla="*/ 1056710 h 1059043"/>
                  <a:gd name="connsiteX383" fmla="*/ 0 w 3024845"/>
                  <a:gd name="connsiteY383" fmla="*/ 622592 h 1059043"/>
                  <a:gd name="connsiteX384" fmla="*/ 20267 w 3024845"/>
                  <a:gd name="connsiteY384" fmla="*/ 622592 h 1059043"/>
                  <a:gd name="connsiteX385" fmla="*/ 20774 w 3024845"/>
                  <a:gd name="connsiteY385" fmla="*/ 621511 h 1059043"/>
                  <a:gd name="connsiteX386" fmla="*/ 24320 w 3024845"/>
                  <a:gd name="connsiteY386" fmla="*/ 613945 h 1059043"/>
                  <a:gd name="connsiteX387" fmla="*/ 26094 w 3024845"/>
                  <a:gd name="connsiteY387" fmla="*/ 614215 h 1059043"/>
                  <a:gd name="connsiteX388" fmla="*/ 38507 w 3024845"/>
                  <a:gd name="connsiteY388" fmla="*/ 616106 h 1059043"/>
                  <a:gd name="connsiteX389" fmla="*/ 39014 w 3024845"/>
                  <a:gd name="connsiteY389" fmla="*/ 617458 h 1059043"/>
                  <a:gd name="connsiteX390" fmla="*/ 42560 w 3024845"/>
                  <a:gd name="connsiteY390" fmla="*/ 626915 h 1059043"/>
                  <a:gd name="connsiteX391" fmla="*/ 68907 w 3024845"/>
                  <a:gd name="connsiteY391" fmla="*/ 629077 h 1059043"/>
                  <a:gd name="connsiteX392" fmla="*/ 68907 w 3024845"/>
                  <a:gd name="connsiteY392" fmla="*/ 505856 h 1059043"/>
                  <a:gd name="connsiteX393" fmla="*/ 70934 w 3024845"/>
                  <a:gd name="connsiteY393" fmla="*/ 505856 h 1059043"/>
                  <a:gd name="connsiteX394" fmla="*/ 85121 w 3024845"/>
                  <a:gd name="connsiteY394" fmla="*/ 505856 h 1059043"/>
                  <a:gd name="connsiteX395" fmla="*/ 85121 w 3024845"/>
                  <a:gd name="connsiteY395" fmla="*/ 369664 h 1059043"/>
                  <a:gd name="connsiteX396" fmla="*/ 86894 w 3024845"/>
                  <a:gd name="connsiteY396" fmla="*/ 369664 h 1059043"/>
                  <a:gd name="connsiteX397" fmla="*/ 99308 w 3024845"/>
                  <a:gd name="connsiteY397" fmla="*/ 369664 h 1059043"/>
                  <a:gd name="connsiteX398" fmla="*/ 99308 w 3024845"/>
                  <a:gd name="connsiteY398" fmla="*/ 255090 h 1059043"/>
                  <a:gd name="connsiteX399" fmla="*/ 103361 w 3024845"/>
                  <a:gd name="connsiteY399" fmla="*/ 226986 h 1059043"/>
                  <a:gd name="connsiteX400" fmla="*/ 105388 w 3024845"/>
                  <a:gd name="connsiteY400" fmla="*/ 226986 h 1059043"/>
                  <a:gd name="connsiteX401" fmla="*/ 119575 w 3024845"/>
                  <a:gd name="connsiteY401" fmla="*/ 226986 h 1059043"/>
                  <a:gd name="connsiteX0" fmla="*/ 119575 w 3024845"/>
                  <a:gd name="connsiteY0" fmla="*/ 226986 h 1059043"/>
                  <a:gd name="connsiteX1" fmla="*/ 200642 w 3024845"/>
                  <a:gd name="connsiteY1" fmla="*/ 224825 h 1059043"/>
                  <a:gd name="connsiteX2" fmla="*/ 202669 w 3024845"/>
                  <a:gd name="connsiteY2" fmla="*/ 224825 h 1059043"/>
                  <a:gd name="connsiteX3" fmla="*/ 216856 w 3024845"/>
                  <a:gd name="connsiteY3" fmla="*/ 224825 h 1059043"/>
                  <a:gd name="connsiteX4" fmla="*/ 216856 w 3024845"/>
                  <a:gd name="connsiteY4" fmla="*/ 248604 h 1059043"/>
                  <a:gd name="connsiteX5" fmla="*/ 217363 w 3024845"/>
                  <a:gd name="connsiteY5" fmla="*/ 249415 h 1059043"/>
                  <a:gd name="connsiteX6" fmla="*/ 220909 w 3024845"/>
                  <a:gd name="connsiteY6" fmla="*/ 255090 h 1059043"/>
                  <a:gd name="connsiteX7" fmla="*/ 220909 w 3024845"/>
                  <a:gd name="connsiteY7" fmla="*/ 369664 h 1059043"/>
                  <a:gd name="connsiteX8" fmla="*/ 223189 w 3024845"/>
                  <a:gd name="connsiteY8" fmla="*/ 369664 h 1059043"/>
                  <a:gd name="connsiteX9" fmla="*/ 239150 w 3024845"/>
                  <a:gd name="connsiteY9" fmla="*/ 369664 h 1059043"/>
                  <a:gd name="connsiteX10" fmla="*/ 239150 w 3024845"/>
                  <a:gd name="connsiteY10" fmla="*/ 510179 h 1059043"/>
                  <a:gd name="connsiteX11" fmla="*/ 240670 w 3024845"/>
                  <a:gd name="connsiteY11" fmla="*/ 509909 h 1059043"/>
                  <a:gd name="connsiteX12" fmla="*/ 251310 w 3024845"/>
                  <a:gd name="connsiteY12" fmla="*/ 508018 h 1059043"/>
                  <a:gd name="connsiteX13" fmla="*/ 249283 w 3024845"/>
                  <a:gd name="connsiteY13" fmla="*/ 596650 h 1059043"/>
                  <a:gd name="connsiteX14" fmla="*/ 250803 w 3024845"/>
                  <a:gd name="connsiteY14" fmla="*/ 596921 h 1059043"/>
                  <a:gd name="connsiteX15" fmla="*/ 261443 w 3024845"/>
                  <a:gd name="connsiteY15" fmla="*/ 598812 h 1059043"/>
                  <a:gd name="connsiteX16" fmla="*/ 261696 w 3024845"/>
                  <a:gd name="connsiteY16" fmla="*/ 599623 h 1059043"/>
                  <a:gd name="connsiteX17" fmla="*/ 263470 w 3024845"/>
                  <a:gd name="connsiteY17" fmla="*/ 605298 h 1059043"/>
                  <a:gd name="connsiteX18" fmla="*/ 264230 w 3024845"/>
                  <a:gd name="connsiteY18" fmla="*/ 602866 h 1059043"/>
                  <a:gd name="connsiteX19" fmla="*/ 269550 w 3024845"/>
                  <a:gd name="connsiteY19" fmla="*/ 585842 h 1059043"/>
                  <a:gd name="connsiteX20" fmla="*/ 271323 w 3024845"/>
                  <a:gd name="connsiteY20" fmla="*/ 585842 h 1059043"/>
                  <a:gd name="connsiteX21" fmla="*/ 283737 w 3024845"/>
                  <a:gd name="connsiteY21" fmla="*/ 585842 h 1059043"/>
                  <a:gd name="connsiteX22" fmla="*/ 283737 w 3024845"/>
                  <a:gd name="connsiteY22" fmla="*/ 618268 h 1059043"/>
                  <a:gd name="connsiteX23" fmla="*/ 284750 w 3024845"/>
                  <a:gd name="connsiteY23" fmla="*/ 618809 h 1059043"/>
                  <a:gd name="connsiteX24" fmla="*/ 291844 w 3024845"/>
                  <a:gd name="connsiteY24" fmla="*/ 622592 h 1059043"/>
                  <a:gd name="connsiteX25" fmla="*/ 291844 w 3024845"/>
                  <a:gd name="connsiteY25" fmla="*/ 623943 h 1059043"/>
                  <a:gd name="connsiteX26" fmla="*/ 291844 w 3024845"/>
                  <a:gd name="connsiteY26" fmla="*/ 633401 h 1059043"/>
                  <a:gd name="connsiteX27" fmla="*/ 336431 w 3024845"/>
                  <a:gd name="connsiteY27" fmla="*/ 633401 h 1059043"/>
                  <a:gd name="connsiteX28" fmla="*/ 336431 w 3024845"/>
                  <a:gd name="connsiteY28" fmla="*/ 634482 h 1059043"/>
                  <a:gd name="connsiteX29" fmla="*/ 336431 w 3024845"/>
                  <a:gd name="connsiteY29" fmla="*/ 642048 h 1059043"/>
                  <a:gd name="connsiteX30" fmla="*/ 338457 w 3024845"/>
                  <a:gd name="connsiteY30" fmla="*/ 642048 h 1059043"/>
                  <a:gd name="connsiteX31" fmla="*/ 352644 w 3024845"/>
                  <a:gd name="connsiteY31" fmla="*/ 642048 h 1059043"/>
                  <a:gd name="connsiteX32" fmla="*/ 352644 w 3024845"/>
                  <a:gd name="connsiteY32" fmla="*/ 611783 h 1059043"/>
                  <a:gd name="connsiteX33" fmla="*/ 397231 w 3024845"/>
                  <a:gd name="connsiteY33" fmla="*/ 611783 h 1059043"/>
                  <a:gd name="connsiteX34" fmla="*/ 397231 w 3024845"/>
                  <a:gd name="connsiteY34" fmla="*/ 610432 h 1059043"/>
                  <a:gd name="connsiteX35" fmla="*/ 397231 w 3024845"/>
                  <a:gd name="connsiteY35" fmla="*/ 600974 h 1059043"/>
                  <a:gd name="connsiteX36" fmla="*/ 398245 w 3024845"/>
                  <a:gd name="connsiteY36" fmla="*/ 600974 h 1059043"/>
                  <a:gd name="connsiteX37" fmla="*/ 405338 w 3024845"/>
                  <a:gd name="connsiteY37" fmla="*/ 600974 h 1059043"/>
                  <a:gd name="connsiteX38" fmla="*/ 405338 w 3024845"/>
                  <a:gd name="connsiteY38" fmla="*/ 599083 h 1059043"/>
                  <a:gd name="connsiteX39" fmla="*/ 405338 w 3024845"/>
                  <a:gd name="connsiteY39" fmla="*/ 585842 h 1059043"/>
                  <a:gd name="connsiteX40" fmla="*/ 406098 w 3024845"/>
                  <a:gd name="connsiteY40" fmla="*/ 585842 h 1059043"/>
                  <a:gd name="connsiteX41" fmla="*/ 411418 w 3024845"/>
                  <a:gd name="connsiteY41" fmla="*/ 585842 h 1059043"/>
                  <a:gd name="connsiteX42" fmla="*/ 411418 w 3024845"/>
                  <a:gd name="connsiteY42" fmla="*/ 584761 h 1059043"/>
                  <a:gd name="connsiteX43" fmla="*/ 411418 w 3024845"/>
                  <a:gd name="connsiteY43" fmla="*/ 577194 h 1059043"/>
                  <a:gd name="connsiteX44" fmla="*/ 413445 w 3024845"/>
                  <a:gd name="connsiteY44" fmla="*/ 577194 h 1059043"/>
                  <a:gd name="connsiteX45" fmla="*/ 427632 w 3024845"/>
                  <a:gd name="connsiteY45" fmla="*/ 577194 h 1059043"/>
                  <a:gd name="connsiteX46" fmla="*/ 427632 w 3024845"/>
                  <a:gd name="connsiteY46" fmla="*/ 578275 h 1059043"/>
                  <a:gd name="connsiteX47" fmla="*/ 427632 w 3024845"/>
                  <a:gd name="connsiteY47" fmla="*/ 585842 h 1059043"/>
                  <a:gd name="connsiteX48" fmla="*/ 449925 w 3024845"/>
                  <a:gd name="connsiteY48" fmla="*/ 585842 h 1059043"/>
                  <a:gd name="connsiteX49" fmla="*/ 449925 w 3024845"/>
                  <a:gd name="connsiteY49" fmla="*/ 583950 h 1059043"/>
                  <a:gd name="connsiteX50" fmla="*/ 449925 w 3024845"/>
                  <a:gd name="connsiteY50" fmla="*/ 570709 h 1059043"/>
                  <a:gd name="connsiteX51" fmla="*/ 451699 w 3024845"/>
                  <a:gd name="connsiteY51" fmla="*/ 570709 h 1059043"/>
                  <a:gd name="connsiteX52" fmla="*/ 464112 w 3024845"/>
                  <a:gd name="connsiteY52" fmla="*/ 570709 h 1059043"/>
                  <a:gd name="connsiteX53" fmla="*/ 464112 w 3024845"/>
                  <a:gd name="connsiteY53" fmla="*/ 594489 h 1059043"/>
                  <a:gd name="connsiteX54" fmla="*/ 465126 w 3024845"/>
                  <a:gd name="connsiteY54" fmla="*/ 594489 h 1059043"/>
                  <a:gd name="connsiteX55" fmla="*/ 472219 w 3024845"/>
                  <a:gd name="connsiteY55" fmla="*/ 594489 h 1059043"/>
                  <a:gd name="connsiteX56" fmla="*/ 472219 w 3024845"/>
                  <a:gd name="connsiteY56" fmla="*/ 593408 h 1059043"/>
                  <a:gd name="connsiteX57" fmla="*/ 472219 w 3024845"/>
                  <a:gd name="connsiteY57" fmla="*/ 585842 h 1059043"/>
                  <a:gd name="connsiteX58" fmla="*/ 473992 w 3024845"/>
                  <a:gd name="connsiteY58" fmla="*/ 585842 h 1059043"/>
                  <a:gd name="connsiteX59" fmla="*/ 486406 w 3024845"/>
                  <a:gd name="connsiteY59" fmla="*/ 585842 h 1059043"/>
                  <a:gd name="connsiteX60" fmla="*/ 486406 w 3024845"/>
                  <a:gd name="connsiteY60" fmla="*/ 611783 h 1059043"/>
                  <a:gd name="connsiteX61" fmla="*/ 488433 w 3024845"/>
                  <a:gd name="connsiteY61" fmla="*/ 611783 h 1059043"/>
                  <a:gd name="connsiteX62" fmla="*/ 502619 w 3024845"/>
                  <a:gd name="connsiteY62" fmla="*/ 611783 h 1059043"/>
                  <a:gd name="connsiteX63" fmla="*/ 502619 w 3024845"/>
                  <a:gd name="connsiteY63" fmla="*/ 613404 h 1059043"/>
                  <a:gd name="connsiteX64" fmla="*/ 502619 w 3024845"/>
                  <a:gd name="connsiteY64" fmla="*/ 624754 h 1059043"/>
                  <a:gd name="connsiteX65" fmla="*/ 503379 w 3024845"/>
                  <a:gd name="connsiteY65" fmla="*/ 624754 h 1059043"/>
                  <a:gd name="connsiteX66" fmla="*/ 508700 w 3024845"/>
                  <a:gd name="connsiteY66" fmla="*/ 624754 h 1059043"/>
                  <a:gd name="connsiteX67" fmla="*/ 508700 w 3024845"/>
                  <a:gd name="connsiteY67" fmla="*/ 623943 h 1059043"/>
                  <a:gd name="connsiteX68" fmla="*/ 508700 w 3024845"/>
                  <a:gd name="connsiteY68" fmla="*/ 618268 h 1059043"/>
                  <a:gd name="connsiteX69" fmla="*/ 539100 w 3024845"/>
                  <a:gd name="connsiteY69" fmla="*/ 618268 h 1059043"/>
                  <a:gd name="connsiteX70" fmla="*/ 539100 w 3024845"/>
                  <a:gd name="connsiteY70" fmla="*/ 642048 h 1059043"/>
                  <a:gd name="connsiteX71" fmla="*/ 540113 w 3024845"/>
                  <a:gd name="connsiteY71" fmla="*/ 642048 h 1059043"/>
                  <a:gd name="connsiteX72" fmla="*/ 547207 w 3024845"/>
                  <a:gd name="connsiteY72" fmla="*/ 642048 h 1059043"/>
                  <a:gd name="connsiteX73" fmla="*/ 547207 w 3024845"/>
                  <a:gd name="connsiteY73" fmla="*/ 643129 h 1059043"/>
                  <a:gd name="connsiteX74" fmla="*/ 547207 w 3024845"/>
                  <a:gd name="connsiteY74" fmla="*/ 650695 h 1059043"/>
                  <a:gd name="connsiteX75" fmla="*/ 547967 w 3024845"/>
                  <a:gd name="connsiteY75" fmla="*/ 650695 h 1059043"/>
                  <a:gd name="connsiteX76" fmla="*/ 553287 w 3024845"/>
                  <a:gd name="connsiteY76" fmla="*/ 650695 h 1059043"/>
                  <a:gd name="connsiteX77" fmla="*/ 553287 w 3024845"/>
                  <a:gd name="connsiteY77" fmla="*/ 648533 h 1059043"/>
                  <a:gd name="connsiteX78" fmla="*/ 553287 w 3024845"/>
                  <a:gd name="connsiteY78" fmla="*/ 633401 h 1059043"/>
                  <a:gd name="connsiteX79" fmla="*/ 554300 w 3024845"/>
                  <a:gd name="connsiteY79" fmla="*/ 633401 h 1059043"/>
                  <a:gd name="connsiteX80" fmla="*/ 561394 w 3024845"/>
                  <a:gd name="connsiteY80" fmla="*/ 633401 h 1059043"/>
                  <a:gd name="connsiteX81" fmla="*/ 561394 w 3024845"/>
                  <a:gd name="connsiteY81" fmla="*/ 634482 h 1059043"/>
                  <a:gd name="connsiteX82" fmla="*/ 561394 w 3024845"/>
                  <a:gd name="connsiteY82" fmla="*/ 642048 h 1059043"/>
                  <a:gd name="connsiteX83" fmla="*/ 566714 w 3024845"/>
                  <a:gd name="connsiteY83" fmla="*/ 640055 h 1059043"/>
                  <a:gd name="connsiteX84" fmla="*/ 567474 w 3024845"/>
                  <a:gd name="connsiteY84" fmla="*/ 639075 h 1059043"/>
                  <a:gd name="connsiteX85" fmla="*/ 567474 w 3024845"/>
                  <a:gd name="connsiteY85" fmla="*/ 633401 h 1059043"/>
                  <a:gd name="connsiteX86" fmla="*/ 605981 w 3024845"/>
                  <a:gd name="connsiteY86" fmla="*/ 633401 h 1059043"/>
                  <a:gd name="connsiteX87" fmla="*/ 605981 w 3024845"/>
                  <a:gd name="connsiteY87" fmla="*/ 657180 h 1059043"/>
                  <a:gd name="connsiteX88" fmla="*/ 608007 w 3024845"/>
                  <a:gd name="connsiteY88" fmla="*/ 657180 h 1059043"/>
                  <a:gd name="connsiteX89" fmla="*/ 622194 w 3024845"/>
                  <a:gd name="connsiteY89" fmla="*/ 657180 h 1059043"/>
                  <a:gd name="connsiteX90" fmla="*/ 622194 w 3024845"/>
                  <a:gd name="connsiteY90" fmla="*/ 658261 h 1059043"/>
                  <a:gd name="connsiteX91" fmla="*/ 622194 w 3024845"/>
                  <a:gd name="connsiteY91" fmla="*/ 665827 h 1059043"/>
                  <a:gd name="connsiteX92" fmla="*/ 623968 w 3024845"/>
                  <a:gd name="connsiteY92" fmla="*/ 665827 h 1059043"/>
                  <a:gd name="connsiteX93" fmla="*/ 636381 w 3024845"/>
                  <a:gd name="connsiteY93" fmla="*/ 665827 h 1059043"/>
                  <a:gd name="connsiteX94" fmla="*/ 636381 w 3024845"/>
                  <a:gd name="connsiteY94" fmla="*/ 642048 h 1059043"/>
                  <a:gd name="connsiteX95" fmla="*/ 637394 w 3024845"/>
                  <a:gd name="connsiteY95" fmla="*/ 642048 h 1059043"/>
                  <a:gd name="connsiteX96" fmla="*/ 644488 w 3024845"/>
                  <a:gd name="connsiteY96" fmla="*/ 642048 h 1059043"/>
                  <a:gd name="connsiteX97" fmla="*/ 644488 w 3024845"/>
                  <a:gd name="connsiteY97" fmla="*/ 609621 h 1059043"/>
                  <a:gd name="connsiteX98" fmla="*/ 645501 w 3024845"/>
                  <a:gd name="connsiteY98" fmla="*/ 609621 h 1059043"/>
                  <a:gd name="connsiteX99" fmla="*/ 652595 w 3024845"/>
                  <a:gd name="connsiteY99" fmla="*/ 609621 h 1059043"/>
                  <a:gd name="connsiteX100" fmla="*/ 652595 w 3024845"/>
                  <a:gd name="connsiteY100" fmla="*/ 607730 h 1059043"/>
                  <a:gd name="connsiteX101" fmla="*/ 652595 w 3024845"/>
                  <a:gd name="connsiteY101" fmla="*/ 594489 h 1059043"/>
                  <a:gd name="connsiteX102" fmla="*/ 651328 w 3024845"/>
                  <a:gd name="connsiteY102" fmla="*/ 592867 h 1059043"/>
                  <a:gd name="connsiteX103" fmla="*/ 656648 w 3024845"/>
                  <a:gd name="connsiteY103" fmla="*/ 581518 h 1059043"/>
                  <a:gd name="connsiteX104" fmla="*/ 664755 w 3024845"/>
                  <a:gd name="connsiteY104" fmla="*/ 609621 h 1059043"/>
                  <a:gd name="connsiteX105" fmla="*/ 665515 w 3024845"/>
                  <a:gd name="connsiteY105" fmla="*/ 609621 h 1059043"/>
                  <a:gd name="connsiteX106" fmla="*/ 670835 w 3024845"/>
                  <a:gd name="connsiteY106" fmla="*/ 609621 h 1059043"/>
                  <a:gd name="connsiteX107" fmla="*/ 670835 w 3024845"/>
                  <a:gd name="connsiteY107" fmla="*/ 503694 h 1059043"/>
                  <a:gd name="connsiteX108" fmla="*/ 672355 w 3024845"/>
                  <a:gd name="connsiteY108" fmla="*/ 503694 h 1059043"/>
                  <a:gd name="connsiteX109" fmla="*/ 682995 w 3024845"/>
                  <a:gd name="connsiteY109" fmla="*/ 503694 h 1059043"/>
                  <a:gd name="connsiteX110" fmla="*/ 682995 w 3024845"/>
                  <a:gd name="connsiteY110" fmla="*/ 456135 h 1059043"/>
                  <a:gd name="connsiteX111" fmla="*/ 709342 w 3024845"/>
                  <a:gd name="connsiteY111" fmla="*/ 456135 h 1059043"/>
                  <a:gd name="connsiteX112" fmla="*/ 709342 w 3024845"/>
                  <a:gd name="connsiteY112" fmla="*/ 434517 h 1059043"/>
                  <a:gd name="connsiteX113" fmla="*/ 743796 w 3024845"/>
                  <a:gd name="connsiteY113" fmla="*/ 434517 h 1059043"/>
                  <a:gd name="connsiteX114" fmla="*/ 743796 w 3024845"/>
                  <a:gd name="connsiteY114" fmla="*/ 436949 h 1059043"/>
                  <a:gd name="connsiteX115" fmla="*/ 743796 w 3024845"/>
                  <a:gd name="connsiteY115" fmla="*/ 453973 h 1059043"/>
                  <a:gd name="connsiteX116" fmla="*/ 746076 w 3024845"/>
                  <a:gd name="connsiteY116" fmla="*/ 453973 h 1059043"/>
                  <a:gd name="connsiteX117" fmla="*/ 762036 w 3024845"/>
                  <a:gd name="connsiteY117" fmla="*/ 453973 h 1059043"/>
                  <a:gd name="connsiteX118" fmla="*/ 762036 w 3024845"/>
                  <a:gd name="connsiteY118" fmla="*/ 501532 h 1059043"/>
                  <a:gd name="connsiteX119" fmla="*/ 763049 w 3024845"/>
                  <a:gd name="connsiteY119" fmla="*/ 501532 h 1059043"/>
                  <a:gd name="connsiteX120" fmla="*/ 770143 w 3024845"/>
                  <a:gd name="connsiteY120" fmla="*/ 501532 h 1059043"/>
                  <a:gd name="connsiteX121" fmla="*/ 784330 w 3024845"/>
                  <a:gd name="connsiteY121" fmla="*/ 505856 h 1059043"/>
                  <a:gd name="connsiteX122" fmla="*/ 784330 w 3024845"/>
                  <a:gd name="connsiteY122" fmla="*/ 544768 h 1059043"/>
                  <a:gd name="connsiteX123" fmla="*/ 785343 w 3024845"/>
                  <a:gd name="connsiteY123" fmla="*/ 544768 h 1059043"/>
                  <a:gd name="connsiteX124" fmla="*/ 792436 w 3024845"/>
                  <a:gd name="connsiteY124" fmla="*/ 544768 h 1059043"/>
                  <a:gd name="connsiteX125" fmla="*/ 792436 w 3024845"/>
                  <a:gd name="connsiteY125" fmla="*/ 546389 h 1059043"/>
                  <a:gd name="connsiteX126" fmla="*/ 792436 w 3024845"/>
                  <a:gd name="connsiteY126" fmla="*/ 557738 h 1059043"/>
                  <a:gd name="connsiteX127" fmla="*/ 794463 w 3024845"/>
                  <a:gd name="connsiteY127" fmla="*/ 557738 h 1059043"/>
                  <a:gd name="connsiteX128" fmla="*/ 808650 w 3024845"/>
                  <a:gd name="connsiteY128" fmla="*/ 557738 h 1059043"/>
                  <a:gd name="connsiteX129" fmla="*/ 814730 w 3024845"/>
                  <a:gd name="connsiteY129" fmla="*/ 564224 h 1059043"/>
                  <a:gd name="connsiteX130" fmla="*/ 814730 w 3024845"/>
                  <a:gd name="connsiteY130" fmla="*/ 585842 h 1059043"/>
                  <a:gd name="connsiteX131" fmla="*/ 817010 w 3024845"/>
                  <a:gd name="connsiteY131" fmla="*/ 585842 h 1059043"/>
                  <a:gd name="connsiteX132" fmla="*/ 832970 w 3024845"/>
                  <a:gd name="connsiteY132" fmla="*/ 585842 h 1059043"/>
                  <a:gd name="connsiteX133" fmla="*/ 832970 w 3024845"/>
                  <a:gd name="connsiteY133" fmla="*/ 586922 h 1059043"/>
                  <a:gd name="connsiteX134" fmla="*/ 832970 w 3024845"/>
                  <a:gd name="connsiteY134" fmla="*/ 594489 h 1059043"/>
                  <a:gd name="connsiteX135" fmla="*/ 834237 w 3024845"/>
                  <a:gd name="connsiteY135" fmla="*/ 594489 h 1059043"/>
                  <a:gd name="connsiteX136" fmla="*/ 843104 w 3024845"/>
                  <a:gd name="connsiteY136" fmla="*/ 594489 h 1059043"/>
                  <a:gd name="connsiteX137" fmla="*/ 843104 w 3024845"/>
                  <a:gd name="connsiteY137" fmla="*/ 596650 h 1059043"/>
                  <a:gd name="connsiteX138" fmla="*/ 843104 w 3024845"/>
                  <a:gd name="connsiteY138" fmla="*/ 611783 h 1059043"/>
                  <a:gd name="connsiteX139" fmla="*/ 847157 w 3024845"/>
                  <a:gd name="connsiteY139" fmla="*/ 609891 h 1059043"/>
                  <a:gd name="connsiteX140" fmla="*/ 847157 w 3024845"/>
                  <a:gd name="connsiteY140" fmla="*/ 596650 h 1059043"/>
                  <a:gd name="connsiteX141" fmla="*/ 848170 w 3024845"/>
                  <a:gd name="connsiteY141" fmla="*/ 596650 h 1059043"/>
                  <a:gd name="connsiteX142" fmla="*/ 855264 w 3024845"/>
                  <a:gd name="connsiteY142" fmla="*/ 596650 h 1059043"/>
                  <a:gd name="connsiteX143" fmla="*/ 855264 w 3024845"/>
                  <a:gd name="connsiteY143" fmla="*/ 598272 h 1059043"/>
                  <a:gd name="connsiteX144" fmla="*/ 855264 w 3024845"/>
                  <a:gd name="connsiteY144" fmla="*/ 609621 h 1059043"/>
                  <a:gd name="connsiteX145" fmla="*/ 856024 w 3024845"/>
                  <a:gd name="connsiteY145" fmla="*/ 609621 h 1059043"/>
                  <a:gd name="connsiteX146" fmla="*/ 861344 w 3024845"/>
                  <a:gd name="connsiteY146" fmla="*/ 609621 h 1059043"/>
                  <a:gd name="connsiteX147" fmla="*/ 909984 w 3024845"/>
                  <a:gd name="connsiteY147" fmla="*/ 605298 h 1059043"/>
                  <a:gd name="connsiteX148" fmla="*/ 909984 w 3024845"/>
                  <a:gd name="connsiteY148" fmla="*/ 606649 h 1059043"/>
                  <a:gd name="connsiteX149" fmla="*/ 909984 w 3024845"/>
                  <a:gd name="connsiteY149" fmla="*/ 616106 h 1059043"/>
                  <a:gd name="connsiteX150" fmla="*/ 910744 w 3024845"/>
                  <a:gd name="connsiteY150" fmla="*/ 616106 h 1059043"/>
                  <a:gd name="connsiteX151" fmla="*/ 916065 w 3024845"/>
                  <a:gd name="connsiteY151" fmla="*/ 616106 h 1059043"/>
                  <a:gd name="connsiteX152" fmla="*/ 916065 w 3024845"/>
                  <a:gd name="connsiteY152" fmla="*/ 618268 h 1059043"/>
                  <a:gd name="connsiteX153" fmla="*/ 916065 w 3024845"/>
                  <a:gd name="connsiteY153" fmla="*/ 633401 h 1059043"/>
                  <a:gd name="connsiteX154" fmla="*/ 918091 w 3024845"/>
                  <a:gd name="connsiteY154" fmla="*/ 632050 h 1059043"/>
                  <a:gd name="connsiteX155" fmla="*/ 932278 w 3024845"/>
                  <a:gd name="connsiteY155" fmla="*/ 622592 h 1059043"/>
                  <a:gd name="connsiteX156" fmla="*/ 938358 w 3024845"/>
                  <a:gd name="connsiteY156" fmla="*/ 581518 h 1059043"/>
                  <a:gd name="connsiteX157" fmla="*/ 939118 w 3024845"/>
                  <a:gd name="connsiteY157" fmla="*/ 581248 h 1059043"/>
                  <a:gd name="connsiteX158" fmla="*/ 944438 w 3024845"/>
                  <a:gd name="connsiteY158" fmla="*/ 579356 h 1059043"/>
                  <a:gd name="connsiteX159" fmla="*/ 946465 w 3024845"/>
                  <a:gd name="connsiteY159" fmla="*/ 510179 h 1059043"/>
                  <a:gd name="connsiteX160" fmla="*/ 948492 w 3024845"/>
                  <a:gd name="connsiteY160" fmla="*/ 579356 h 1059043"/>
                  <a:gd name="connsiteX161" fmla="*/ 949252 w 3024845"/>
                  <a:gd name="connsiteY161" fmla="*/ 579626 h 1059043"/>
                  <a:gd name="connsiteX162" fmla="*/ 954572 w 3024845"/>
                  <a:gd name="connsiteY162" fmla="*/ 581518 h 1059043"/>
                  <a:gd name="connsiteX163" fmla="*/ 954572 w 3024845"/>
                  <a:gd name="connsiteY163" fmla="*/ 495047 h 1059043"/>
                  <a:gd name="connsiteX164" fmla="*/ 958625 w 3024845"/>
                  <a:gd name="connsiteY164" fmla="*/ 462620 h 1059043"/>
                  <a:gd name="connsiteX165" fmla="*/ 997132 w 3024845"/>
                  <a:gd name="connsiteY165" fmla="*/ 462620 h 1059043"/>
                  <a:gd name="connsiteX166" fmla="*/ 997132 w 3024845"/>
                  <a:gd name="connsiteY166" fmla="*/ 495047 h 1059043"/>
                  <a:gd name="connsiteX167" fmla="*/ 997892 w 3024845"/>
                  <a:gd name="connsiteY167" fmla="*/ 495047 h 1059043"/>
                  <a:gd name="connsiteX168" fmla="*/ 1003212 w 3024845"/>
                  <a:gd name="connsiteY168" fmla="*/ 495047 h 1059043"/>
                  <a:gd name="connsiteX169" fmla="*/ 1003212 w 3024845"/>
                  <a:gd name="connsiteY169" fmla="*/ 412899 h 1059043"/>
                  <a:gd name="connsiteX170" fmla="*/ 1004986 w 3024845"/>
                  <a:gd name="connsiteY170" fmla="*/ 412899 h 1059043"/>
                  <a:gd name="connsiteX171" fmla="*/ 1017399 w 3024845"/>
                  <a:gd name="connsiteY171" fmla="*/ 412899 h 1059043"/>
                  <a:gd name="connsiteX172" fmla="*/ 1017399 w 3024845"/>
                  <a:gd name="connsiteY172" fmla="*/ 411008 h 1059043"/>
                  <a:gd name="connsiteX173" fmla="*/ 1017399 w 3024845"/>
                  <a:gd name="connsiteY173" fmla="*/ 397767 h 1059043"/>
                  <a:gd name="connsiteX174" fmla="*/ 1039693 w 3024845"/>
                  <a:gd name="connsiteY174" fmla="*/ 397767 h 1059043"/>
                  <a:gd name="connsiteX175" fmla="*/ 1039693 w 3024845"/>
                  <a:gd name="connsiteY175" fmla="*/ 396686 h 1059043"/>
                  <a:gd name="connsiteX176" fmla="*/ 1039693 w 3024845"/>
                  <a:gd name="connsiteY176" fmla="*/ 389120 h 1059043"/>
                  <a:gd name="connsiteX177" fmla="*/ 1041466 w 3024845"/>
                  <a:gd name="connsiteY177" fmla="*/ 389120 h 1059043"/>
                  <a:gd name="connsiteX178" fmla="*/ 1053880 w 3024845"/>
                  <a:gd name="connsiteY178" fmla="*/ 389120 h 1059043"/>
                  <a:gd name="connsiteX179" fmla="*/ 1053880 w 3024845"/>
                  <a:gd name="connsiteY179" fmla="*/ 390201 h 1059043"/>
                  <a:gd name="connsiteX180" fmla="*/ 1053880 w 3024845"/>
                  <a:gd name="connsiteY180" fmla="*/ 397767 h 1059043"/>
                  <a:gd name="connsiteX181" fmla="*/ 1054640 w 3024845"/>
                  <a:gd name="connsiteY181" fmla="*/ 397767 h 1059043"/>
                  <a:gd name="connsiteX182" fmla="*/ 1059960 w 3024845"/>
                  <a:gd name="connsiteY182" fmla="*/ 397767 h 1059043"/>
                  <a:gd name="connsiteX183" fmla="*/ 1070093 w 3024845"/>
                  <a:gd name="connsiteY183" fmla="*/ 393443 h 1059043"/>
                  <a:gd name="connsiteX184" fmla="*/ 1074146 w 3024845"/>
                  <a:gd name="connsiteY184" fmla="*/ 396686 h 1059043"/>
                  <a:gd name="connsiteX185" fmla="*/ 1074146 w 3024845"/>
                  <a:gd name="connsiteY185" fmla="*/ 389120 h 1059043"/>
                  <a:gd name="connsiteX186" fmla="*/ 1076426 w 3024845"/>
                  <a:gd name="connsiteY186" fmla="*/ 389120 h 1059043"/>
                  <a:gd name="connsiteX187" fmla="*/ 1092387 w 3024845"/>
                  <a:gd name="connsiteY187" fmla="*/ 389120 h 1059043"/>
                  <a:gd name="connsiteX188" fmla="*/ 1092387 w 3024845"/>
                  <a:gd name="connsiteY188" fmla="*/ 390201 h 1059043"/>
                  <a:gd name="connsiteX189" fmla="*/ 1092387 w 3024845"/>
                  <a:gd name="connsiteY189" fmla="*/ 397767 h 1059043"/>
                  <a:gd name="connsiteX190" fmla="*/ 1122787 w 3024845"/>
                  <a:gd name="connsiteY190" fmla="*/ 397767 h 1059043"/>
                  <a:gd name="connsiteX191" fmla="*/ 1122787 w 3024845"/>
                  <a:gd name="connsiteY191" fmla="*/ 399388 h 1059043"/>
                  <a:gd name="connsiteX192" fmla="*/ 1122787 w 3024845"/>
                  <a:gd name="connsiteY192" fmla="*/ 410738 h 1059043"/>
                  <a:gd name="connsiteX193" fmla="*/ 1149134 w 3024845"/>
                  <a:gd name="connsiteY193" fmla="*/ 410738 h 1059043"/>
                  <a:gd name="connsiteX194" fmla="*/ 1149134 w 3024845"/>
                  <a:gd name="connsiteY194" fmla="*/ 441002 h 1059043"/>
                  <a:gd name="connsiteX195" fmla="*/ 1149894 w 3024845"/>
                  <a:gd name="connsiteY195" fmla="*/ 441002 h 1059043"/>
                  <a:gd name="connsiteX196" fmla="*/ 1155214 w 3024845"/>
                  <a:gd name="connsiteY196" fmla="*/ 441002 h 1059043"/>
                  <a:gd name="connsiteX197" fmla="*/ 1155214 w 3024845"/>
                  <a:gd name="connsiteY197" fmla="*/ 442083 h 1059043"/>
                  <a:gd name="connsiteX198" fmla="*/ 1155214 w 3024845"/>
                  <a:gd name="connsiteY198" fmla="*/ 449650 h 1059043"/>
                  <a:gd name="connsiteX199" fmla="*/ 1159268 w 3024845"/>
                  <a:gd name="connsiteY199" fmla="*/ 479914 h 1059043"/>
                  <a:gd name="connsiteX200" fmla="*/ 1160028 w 3024845"/>
                  <a:gd name="connsiteY200" fmla="*/ 479914 h 1059043"/>
                  <a:gd name="connsiteX201" fmla="*/ 1165348 w 3024845"/>
                  <a:gd name="connsiteY201" fmla="*/ 479914 h 1059043"/>
                  <a:gd name="connsiteX202" fmla="*/ 1165348 w 3024845"/>
                  <a:gd name="connsiteY202" fmla="*/ 480725 h 1059043"/>
                  <a:gd name="connsiteX203" fmla="*/ 1165348 w 3024845"/>
                  <a:gd name="connsiteY203" fmla="*/ 486400 h 1059043"/>
                  <a:gd name="connsiteX204" fmla="*/ 1166361 w 3024845"/>
                  <a:gd name="connsiteY204" fmla="*/ 486400 h 1059043"/>
                  <a:gd name="connsiteX205" fmla="*/ 1173454 w 3024845"/>
                  <a:gd name="connsiteY205" fmla="*/ 486400 h 1059043"/>
                  <a:gd name="connsiteX206" fmla="*/ 1173454 w 3024845"/>
                  <a:gd name="connsiteY206" fmla="*/ 516665 h 1059043"/>
                  <a:gd name="connsiteX207" fmla="*/ 1175481 w 3024845"/>
                  <a:gd name="connsiteY207" fmla="*/ 516665 h 1059043"/>
                  <a:gd name="connsiteX208" fmla="*/ 1189668 w 3024845"/>
                  <a:gd name="connsiteY208" fmla="*/ 516665 h 1059043"/>
                  <a:gd name="connsiteX209" fmla="*/ 1189668 w 3024845"/>
                  <a:gd name="connsiteY209" fmla="*/ 540444 h 1059043"/>
                  <a:gd name="connsiteX210" fmla="*/ 1191695 w 3024845"/>
                  <a:gd name="connsiteY210" fmla="*/ 542065 h 1059043"/>
                  <a:gd name="connsiteX211" fmla="*/ 1191695 w 3024845"/>
                  <a:gd name="connsiteY211" fmla="*/ 553415 h 1059043"/>
                  <a:gd name="connsiteX212" fmla="*/ 1192455 w 3024845"/>
                  <a:gd name="connsiteY212" fmla="*/ 553415 h 1059043"/>
                  <a:gd name="connsiteX213" fmla="*/ 1197775 w 3024845"/>
                  <a:gd name="connsiteY213" fmla="*/ 553415 h 1059043"/>
                  <a:gd name="connsiteX214" fmla="*/ 1197775 w 3024845"/>
                  <a:gd name="connsiteY214" fmla="*/ 577194 h 1059043"/>
                  <a:gd name="connsiteX215" fmla="*/ 1199041 w 3024845"/>
                  <a:gd name="connsiteY215" fmla="*/ 577194 h 1059043"/>
                  <a:gd name="connsiteX216" fmla="*/ 1207908 w 3024845"/>
                  <a:gd name="connsiteY216" fmla="*/ 577194 h 1059043"/>
                  <a:gd name="connsiteX217" fmla="*/ 1209935 w 3024845"/>
                  <a:gd name="connsiteY217" fmla="*/ 581248 h 1059043"/>
                  <a:gd name="connsiteX218" fmla="*/ 1209935 w 3024845"/>
                  <a:gd name="connsiteY218" fmla="*/ 594489 h 1059043"/>
                  <a:gd name="connsiteX219" fmla="*/ 1211455 w 3024845"/>
                  <a:gd name="connsiteY219" fmla="*/ 592597 h 1059043"/>
                  <a:gd name="connsiteX220" fmla="*/ 1222095 w 3024845"/>
                  <a:gd name="connsiteY220" fmla="*/ 579356 h 1059043"/>
                  <a:gd name="connsiteX221" fmla="*/ 1250469 w 3024845"/>
                  <a:gd name="connsiteY221" fmla="*/ 579356 h 1059043"/>
                  <a:gd name="connsiteX222" fmla="*/ 1250469 w 3024845"/>
                  <a:gd name="connsiteY222" fmla="*/ 665827 h 1059043"/>
                  <a:gd name="connsiteX223" fmla="*/ 1251229 w 3024845"/>
                  <a:gd name="connsiteY223" fmla="*/ 665827 h 1059043"/>
                  <a:gd name="connsiteX224" fmla="*/ 1256549 w 3024845"/>
                  <a:gd name="connsiteY224" fmla="*/ 665827 h 1059043"/>
                  <a:gd name="connsiteX225" fmla="*/ 1257309 w 3024845"/>
                  <a:gd name="connsiteY225" fmla="*/ 664476 h 1059043"/>
                  <a:gd name="connsiteX226" fmla="*/ 1262629 w 3024845"/>
                  <a:gd name="connsiteY226" fmla="*/ 655018 h 1059043"/>
                  <a:gd name="connsiteX227" fmla="*/ 1262629 w 3024845"/>
                  <a:gd name="connsiteY227" fmla="*/ 656910 h 1059043"/>
                  <a:gd name="connsiteX228" fmla="*/ 1262629 w 3024845"/>
                  <a:gd name="connsiteY228" fmla="*/ 670151 h 1059043"/>
                  <a:gd name="connsiteX229" fmla="*/ 1266682 w 3024845"/>
                  <a:gd name="connsiteY229" fmla="*/ 624754 h 1059043"/>
                  <a:gd name="connsiteX230" fmla="*/ 1267442 w 3024845"/>
                  <a:gd name="connsiteY230" fmla="*/ 624754 h 1059043"/>
                  <a:gd name="connsiteX231" fmla="*/ 1272762 w 3024845"/>
                  <a:gd name="connsiteY231" fmla="*/ 624754 h 1059043"/>
                  <a:gd name="connsiteX232" fmla="*/ 1272762 w 3024845"/>
                  <a:gd name="connsiteY232" fmla="*/ 559900 h 1059043"/>
                  <a:gd name="connsiteX233" fmla="*/ 1273776 w 3024845"/>
                  <a:gd name="connsiteY233" fmla="*/ 559900 h 1059043"/>
                  <a:gd name="connsiteX234" fmla="*/ 1280869 w 3024845"/>
                  <a:gd name="connsiteY234" fmla="*/ 559900 h 1059043"/>
                  <a:gd name="connsiteX235" fmla="*/ 1293029 w 3024845"/>
                  <a:gd name="connsiteY235" fmla="*/ 516665 h 1059043"/>
                  <a:gd name="connsiteX236" fmla="*/ 1294296 w 3024845"/>
                  <a:gd name="connsiteY236" fmla="*/ 516665 h 1059043"/>
                  <a:gd name="connsiteX237" fmla="*/ 1303163 w 3024845"/>
                  <a:gd name="connsiteY237" fmla="*/ 516665 h 1059043"/>
                  <a:gd name="connsiteX238" fmla="*/ 1313296 w 3024845"/>
                  <a:gd name="connsiteY238" fmla="*/ 559900 h 1059043"/>
                  <a:gd name="connsiteX239" fmla="*/ 1314309 w 3024845"/>
                  <a:gd name="connsiteY239" fmla="*/ 559900 h 1059043"/>
                  <a:gd name="connsiteX240" fmla="*/ 1321403 w 3024845"/>
                  <a:gd name="connsiteY240" fmla="*/ 559900 h 1059043"/>
                  <a:gd name="connsiteX241" fmla="*/ 1321403 w 3024845"/>
                  <a:gd name="connsiteY241" fmla="*/ 598812 h 1059043"/>
                  <a:gd name="connsiteX242" fmla="*/ 1323176 w 3024845"/>
                  <a:gd name="connsiteY242" fmla="*/ 598812 h 1059043"/>
                  <a:gd name="connsiteX243" fmla="*/ 1335590 w 3024845"/>
                  <a:gd name="connsiteY243" fmla="*/ 598812 h 1059043"/>
                  <a:gd name="connsiteX244" fmla="*/ 1335590 w 3024845"/>
                  <a:gd name="connsiteY244" fmla="*/ 600974 h 1059043"/>
                  <a:gd name="connsiteX245" fmla="*/ 1335590 w 3024845"/>
                  <a:gd name="connsiteY245" fmla="*/ 616106 h 1059043"/>
                  <a:gd name="connsiteX246" fmla="*/ 1339643 w 3024845"/>
                  <a:gd name="connsiteY246" fmla="*/ 613945 h 1059043"/>
                  <a:gd name="connsiteX247" fmla="*/ 1339643 w 3024845"/>
                  <a:gd name="connsiteY247" fmla="*/ 598812 h 1059043"/>
                  <a:gd name="connsiteX248" fmla="*/ 1341163 w 3024845"/>
                  <a:gd name="connsiteY248" fmla="*/ 598812 h 1059043"/>
                  <a:gd name="connsiteX249" fmla="*/ 1351803 w 3024845"/>
                  <a:gd name="connsiteY249" fmla="*/ 598812 h 1059043"/>
                  <a:gd name="connsiteX250" fmla="*/ 1351803 w 3024845"/>
                  <a:gd name="connsiteY250" fmla="*/ 600433 h 1059043"/>
                  <a:gd name="connsiteX251" fmla="*/ 1351803 w 3024845"/>
                  <a:gd name="connsiteY251" fmla="*/ 611783 h 1059043"/>
                  <a:gd name="connsiteX252" fmla="*/ 1382204 w 3024845"/>
                  <a:gd name="connsiteY252" fmla="*/ 611783 h 1059043"/>
                  <a:gd name="connsiteX253" fmla="*/ 1382204 w 3024845"/>
                  <a:gd name="connsiteY253" fmla="*/ 575033 h 1059043"/>
                  <a:gd name="connsiteX254" fmla="*/ 1383470 w 3024845"/>
                  <a:gd name="connsiteY254" fmla="*/ 575033 h 1059043"/>
                  <a:gd name="connsiteX255" fmla="*/ 1392337 w 3024845"/>
                  <a:gd name="connsiteY255" fmla="*/ 575033 h 1059043"/>
                  <a:gd name="connsiteX256" fmla="*/ 1392337 w 3024845"/>
                  <a:gd name="connsiteY256" fmla="*/ 596650 h 1059043"/>
                  <a:gd name="connsiteX257" fmla="*/ 1394364 w 3024845"/>
                  <a:gd name="connsiteY257" fmla="*/ 564224 h 1059043"/>
                  <a:gd name="connsiteX258" fmla="*/ 1416657 w 3024845"/>
                  <a:gd name="connsiteY258" fmla="*/ 564224 h 1059043"/>
                  <a:gd name="connsiteX259" fmla="*/ 1416657 w 3024845"/>
                  <a:gd name="connsiteY259" fmla="*/ 562602 h 1059043"/>
                  <a:gd name="connsiteX260" fmla="*/ 1416657 w 3024845"/>
                  <a:gd name="connsiteY260" fmla="*/ 551253 h 1059043"/>
                  <a:gd name="connsiteX261" fmla="*/ 1417417 w 3024845"/>
                  <a:gd name="connsiteY261" fmla="*/ 551253 h 1059043"/>
                  <a:gd name="connsiteX262" fmla="*/ 1422737 w 3024845"/>
                  <a:gd name="connsiteY262" fmla="*/ 551253 h 1059043"/>
                  <a:gd name="connsiteX263" fmla="*/ 1422737 w 3024845"/>
                  <a:gd name="connsiteY263" fmla="*/ 549362 h 1059043"/>
                  <a:gd name="connsiteX264" fmla="*/ 1422737 w 3024845"/>
                  <a:gd name="connsiteY264" fmla="*/ 536121 h 1059043"/>
                  <a:gd name="connsiteX265" fmla="*/ 1426791 w 3024845"/>
                  <a:gd name="connsiteY265" fmla="*/ 542606 h 1059043"/>
                  <a:gd name="connsiteX266" fmla="*/ 1429071 w 3024845"/>
                  <a:gd name="connsiteY266" fmla="*/ 542606 h 1059043"/>
                  <a:gd name="connsiteX267" fmla="*/ 1445031 w 3024845"/>
                  <a:gd name="connsiteY267" fmla="*/ 542606 h 1059043"/>
                  <a:gd name="connsiteX268" fmla="*/ 1445031 w 3024845"/>
                  <a:gd name="connsiteY268" fmla="*/ 541795 h 1059043"/>
                  <a:gd name="connsiteX269" fmla="*/ 1445031 w 3024845"/>
                  <a:gd name="connsiteY269" fmla="*/ 536121 h 1059043"/>
                  <a:gd name="connsiteX270" fmla="*/ 1445791 w 3024845"/>
                  <a:gd name="connsiteY270" fmla="*/ 536121 h 1059043"/>
                  <a:gd name="connsiteX271" fmla="*/ 1451111 w 3024845"/>
                  <a:gd name="connsiteY271" fmla="*/ 536121 h 1059043"/>
                  <a:gd name="connsiteX272" fmla="*/ 1451111 w 3024845"/>
                  <a:gd name="connsiteY272" fmla="*/ 537472 h 1059043"/>
                  <a:gd name="connsiteX273" fmla="*/ 1451111 w 3024845"/>
                  <a:gd name="connsiteY273" fmla="*/ 546930 h 1059043"/>
                  <a:gd name="connsiteX274" fmla="*/ 1489618 w 3024845"/>
                  <a:gd name="connsiteY274" fmla="*/ 546930 h 1059043"/>
                  <a:gd name="connsiteX275" fmla="*/ 1489618 w 3024845"/>
                  <a:gd name="connsiteY275" fmla="*/ 685283 h 1059043"/>
                  <a:gd name="connsiteX276" fmla="*/ 1491138 w 3024845"/>
                  <a:gd name="connsiteY276" fmla="*/ 685283 h 1059043"/>
                  <a:gd name="connsiteX277" fmla="*/ 1501778 w 3024845"/>
                  <a:gd name="connsiteY277" fmla="*/ 685283 h 1059043"/>
                  <a:gd name="connsiteX278" fmla="*/ 1501778 w 3024845"/>
                  <a:gd name="connsiteY278" fmla="*/ 672313 h 1059043"/>
                  <a:gd name="connsiteX279" fmla="*/ 1505832 w 3024845"/>
                  <a:gd name="connsiteY279" fmla="*/ 672313 h 1059043"/>
                  <a:gd name="connsiteX280" fmla="*/ 1505832 w 3024845"/>
                  <a:gd name="connsiteY280" fmla="*/ 685283 h 1059043"/>
                  <a:gd name="connsiteX281" fmla="*/ 1536232 w 3024845"/>
                  <a:gd name="connsiteY281" fmla="*/ 685283 h 1059043"/>
                  <a:gd name="connsiteX282" fmla="*/ 1536232 w 3024845"/>
                  <a:gd name="connsiteY282" fmla="*/ 655018 h 1059043"/>
                  <a:gd name="connsiteX283" fmla="*/ 1548392 w 3024845"/>
                  <a:gd name="connsiteY283" fmla="*/ 655018 h 1059043"/>
                  <a:gd name="connsiteX284" fmla="*/ 1560552 w 3024845"/>
                  <a:gd name="connsiteY284" fmla="*/ 652857 h 1059043"/>
                  <a:gd name="connsiteX285" fmla="*/ 1564606 w 3024845"/>
                  <a:gd name="connsiteY285" fmla="*/ 655018 h 1059043"/>
                  <a:gd name="connsiteX286" fmla="*/ 1574739 w 3024845"/>
                  <a:gd name="connsiteY286" fmla="*/ 655018 h 1059043"/>
                  <a:gd name="connsiteX287" fmla="*/ 1574739 w 3024845"/>
                  <a:gd name="connsiteY287" fmla="*/ 685283 h 1059043"/>
                  <a:gd name="connsiteX288" fmla="*/ 1582846 w 3024845"/>
                  <a:gd name="connsiteY288" fmla="*/ 685283 h 1059043"/>
                  <a:gd name="connsiteX289" fmla="*/ 1582846 w 3024845"/>
                  <a:gd name="connsiteY289" fmla="*/ 702578 h 1059043"/>
                  <a:gd name="connsiteX290" fmla="*/ 1592182 w 3024845"/>
                  <a:gd name="connsiteY290" fmla="*/ 703483 h 1059043"/>
                  <a:gd name="connsiteX291" fmla="*/ 1605140 w 3024845"/>
                  <a:gd name="connsiteY291" fmla="*/ 703483 h 1059043"/>
                  <a:gd name="connsiteX292" fmla="*/ 1605140 w 3024845"/>
                  <a:gd name="connsiteY292" fmla="*/ 687445 h 1059043"/>
                  <a:gd name="connsiteX293" fmla="*/ 1673096 w 3024845"/>
                  <a:gd name="connsiteY293" fmla="*/ 687445 h 1059043"/>
                  <a:gd name="connsiteX294" fmla="*/ 1673096 w 3024845"/>
                  <a:gd name="connsiteY294" fmla="*/ 602192 h 1059043"/>
                  <a:gd name="connsiteX295" fmla="*/ 1745104 w 3024845"/>
                  <a:gd name="connsiteY295" fmla="*/ 602192 h 1059043"/>
                  <a:gd name="connsiteX296" fmla="*/ 1745104 w 3024845"/>
                  <a:gd name="connsiteY296" fmla="*/ 680960 h 1059043"/>
                  <a:gd name="connsiteX297" fmla="*/ 1747008 w 3024845"/>
                  <a:gd name="connsiteY297" fmla="*/ 680960 h 1059043"/>
                  <a:gd name="connsiteX298" fmla="*/ 1748250 w 3024845"/>
                  <a:gd name="connsiteY298" fmla="*/ 703483 h 1059043"/>
                  <a:gd name="connsiteX299" fmla="*/ 1757926 w 3024845"/>
                  <a:gd name="connsiteY299" fmla="*/ 703483 h 1059043"/>
                  <a:gd name="connsiteX300" fmla="*/ 1759168 w 3024845"/>
                  <a:gd name="connsiteY300" fmla="*/ 680960 h 1059043"/>
                  <a:gd name="connsiteX301" fmla="*/ 1765248 w 3024845"/>
                  <a:gd name="connsiteY301" fmla="*/ 680960 h 1059043"/>
                  <a:gd name="connsiteX302" fmla="*/ 1766490 w 3024845"/>
                  <a:gd name="connsiteY302" fmla="*/ 703483 h 1059043"/>
                  <a:gd name="connsiteX303" fmla="*/ 1817112 w 3024845"/>
                  <a:gd name="connsiteY303" fmla="*/ 703483 h 1059043"/>
                  <a:gd name="connsiteX304" fmla="*/ 1817112 w 3024845"/>
                  <a:gd name="connsiteY304" fmla="*/ 540455 h 1059043"/>
                  <a:gd name="connsiteX305" fmla="*/ 2014439 w 3024845"/>
                  <a:gd name="connsiteY305" fmla="*/ 540455 h 1059043"/>
                  <a:gd name="connsiteX306" fmla="*/ 2014439 w 3024845"/>
                  <a:gd name="connsiteY306" fmla="*/ 703483 h 1059043"/>
                  <a:gd name="connsiteX307" fmla="*/ 2033136 w 3024845"/>
                  <a:gd name="connsiteY307" fmla="*/ 703483 h 1059043"/>
                  <a:gd name="connsiteX308" fmla="*/ 2033136 w 3024845"/>
                  <a:gd name="connsiteY308" fmla="*/ 620790 h 1059043"/>
                  <a:gd name="connsiteX309" fmla="*/ 2128256 w 3024845"/>
                  <a:gd name="connsiteY309" fmla="*/ 620790 h 1059043"/>
                  <a:gd name="connsiteX310" fmla="*/ 2146266 w 3024845"/>
                  <a:gd name="connsiteY310" fmla="*/ 131868 h 1059043"/>
                  <a:gd name="connsiteX311" fmla="*/ 2144240 w 3024845"/>
                  <a:gd name="connsiteY311" fmla="*/ 125383 h 1059043"/>
                  <a:gd name="connsiteX312" fmla="*/ 2150320 w 3024845"/>
                  <a:gd name="connsiteY312" fmla="*/ 118897 h 1059043"/>
                  <a:gd name="connsiteX313" fmla="*/ 2150320 w 3024845"/>
                  <a:gd name="connsiteY313" fmla="*/ 60529 h 1059043"/>
                  <a:gd name="connsiteX314" fmla="*/ 2152346 w 3024845"/>
                  <a:gd name="connsiteY314" fmla="*/ 56206 h 1059043"/>
                  <a:gd name="connsiteX315" fmla="*/ 2152346 w 3024845"/>
                  <a:gd name="connsiteY315" fmla="*/ 0 h 1059043"/>
                  <a:gd name="connsiteX316" fmla="*/ 2168560 w 3024845"/>
                  <a:gd name="connsiteY316" fmla="*/ 125383 h 1059043"/>
                  <a:gd name="connsiteX317" fmla="*/ 2180720 w 3024845"/>
                  <a:gd name="connsiteY317" fmla="*/ 555577 h 1059043"/>
                  <a:gd name="connsiteX318" fmla="*/ 2245574 w 3024845"/>
                  <a:gd name="connsiteY318" fmla="*/ 555577 h 1059043"/>
                  <a:gd name="connsiteX319" fmla="*/ 2245574 w 3024845"/>
                  <a:gd name="connsiteY319" fmla="*/ 631239 h 1059043"/>
                  <a:gd name="connsiteX320" fmla="*/ 2253681 w 3024845"/>
                  <a:gd name="connsiteY320" fmla="*/ 631239 h 1059043"/>
                  <a:gd name="connsiteX321" fmla="*/ 2255708 w 3024845"/>
                  <a:gd name="connsiteY321" fmla="*/ 624754 h 1059043"/>
                  <a:gd name="connsiteX322" fmla="*/ 2261788 w 3024845"/>
                  <a:gd name="connsiteY322" fmla="*/ 624754 h 1059043"/>
                  <a:gd name="connsiteX323" fmla="*/ 2263815 w 3024845"/>
                  <a:gd name="connsiteY323" fmla="*/ 633401 h 1059043"/>
                  <a:gd name="connsiteX324" fmla="*/ 2275975 w 3024845"/>
                  <a:gd name="connsiteY324" fmla="*/ 633401 h 1059043"/>
                  <a:gd name="connsiteX325" fmla="*/ 2275975 w 3024845"/>
                  <a:gd name="connsiteY325" fmla="*/ 626915 h 1059043"/>
                  <a:gd name="connsiteX326" fmla="*/ 2298268 w 3024845"/>
                  <a:gd name="connsiteY326" fmla="*/ 626915 h 1059043"/>
                  <a:gd name="connsiteX327" fmla="*/ 2298268 w 3024845"/>
                  <a:gd name="connsiteY327" fmla="*/ 633401 h 1059043"/>
                  <a:gd name="connsiteX328" fmla="*/ 2318535 w 3024845"/>
                  <a:gd name="connsiteY328" fmla="*/ 633401 h 1059043"/>
                  <a:gd name="connsiteX329" fmla="*/ 2318535 w 3024845"/>
                  <a:gd name="connsiteY329" fmla="*/ 678798 h 1059043"/>
                  <a:gd name="connsiteX330" fmla="*/ 2332722 w 3024845"/>
                  <a:gd name="connsiteY330" fmla="*/ 678798 h 1059043"/>
                  <a:gd name="connsiteX331" fmla="*/ 2332722 w 3024845"/>
                  <a:gd name="connsiteY331" fmla="*/ 665827 h 1059043"/>
                  <a:gd name="connsiteX332" fmla="*/ 2348936 w 3024845"/>
                  <a:gd name="connsiteY332" fmla="*/ 665827 h 1059043"/>
                  <a:gd name="connsiteX333" fmla="*/ 2348936 w 3024845"/>
                  <a:gd name="connsiteY333" fmla="*/ 486400 h 1059043"/>
                  <a:gd name="connsiteX334" fmla="*/ 2355016 w 3024845"/>
                  <a:gd name="connsiteY334" fmla="*/ 479914 h 1059043"/>
                  <a:gd name="connsiteX335" fmla="*/ 2427977 w 3024845"/>
                  <a:gd name="connsiteY335" fmla="*/ 479914 h 1059043"/>
                  <a:gd name="connsiteX336" fmla="*/ 2427977 w 3024845"/>
                  <a:gd name="connsiteY336" fmla="*/ 488562 h 1059043"/>
                  <a:gd name="connsiteX337" fmla="*/ 2438110 w 3024845"/>
                  <a:gd name="connsiteY337" fmla="*/ 488562 h 1059043"/>
                  <a:gd name="connsiteX338" fmla="*/ 2438110 w 3024845"/>
                  <a:gd name="connsiteY338" fmla="*/ 603136 h 1059043"/>
                  <a:gd name="connsiteX339" fmla="*/ 2460404 w 3024845"/>
                  <a:gd name="connsiteY339" fmla="*/ 603136 h 1059043"/>
                  <a:gd name="connsiteX340" fmla="*/ 2460404 w 3024845"/>
                  <a:gd name="connsiteY340" fmla="*/ 536121 h 1059043"/>
                  <a:gd name="connsiteX341" fmla="*/ 2486751 w 3024845"/>
                  <a:gd name="connsiteY341" fmla="*/ 536121 h 1059043"/>
                  <a:gd name="connsiteX342" fmla="*/ 2490804 w 3024845"/>
                  <a:gd name="connsiteY342" fmla="*/ 531797 h 1059043"/>
                  <a:gd name="connsiteX343" fmla="*/ 2498911 w 3024845"/>
                  <a:gd name="connsiteY343" fmla="*/ 531797 h 1059043"/>
                  <a:gd name="connsiteX344" fmla="*/ 2502964 w 3024845"/>
                  <a:gd name="connsiteY344" fmla="*/ 536121 h 1059043"/>
                  <a:gd name="connsiteX345" fmla="*/ 2525258 w 3024845"/>
                  <a:gd name="connsiteY345" fmla="*/ 536121 h 1059043"/>
                  <a:gd name="connsiteX346" fmla="*/ 2525258 w 3024845"/>
                  <a:gd name="connsiteY346" fmla="*/ 419385 h 1059043"/>
                  <a:gd name="connsiteX347" fmla="*/ 2582005 w 3024845"/>
                  <a:gd name="connsiteY347" fmla="*/ 408576 h 1059043"/>
                  <a:gd name="connsiteX348" fmla="*/ 2582005 w 3024845"/>
                  <a:gd name="connsiteY348" fmla="*/ 409657 h 1059043"/>
                  <a:gd name="connsiteX349" fmla="*/ 2582005 w 3024845"/>
                  <a:gd name="connsiteY349" fmla="*/ 417223 h 1059043"/>
                  <a:gd name="connsiteX350" fmla="*/ 2608352 w 3024845"/>
                  <a:gd name="connsiteY350" fmla="*/ 417223 h 1059043"/>
                  <a:gd name="connsiteX351" fmla="*/ 2608352 w 3024845"/>
                  <a:gd name="connsiteY351" fmla="*/ 672313 h 1059043"/>
                  <a:gd name="connsiteX352" fmla="*/ 2630646 w 3024845"/>
                  <a:gd name="connsiteY352" fmla="*/ 672313 h 1059043"/>
                  <a:gd name="connsiteX353" fmla="*/ 2630646 w 3024845"/>
                  <a:gd name="connsiteY353" fmla="*/ 667989 h 1059043"/>
                  <a:gd name="connsiteX354" fmla="*/ 2642806 w 3024845"/>
                  <a:gd name="connsiteY354" fmla="*/ 667989 h 1059043"/>
                  <a:gd name="connsiteX355" fmla="*/ 2642806 w 3024845"/>
                  <a:gd name="connsiteY355" fmla="*/ 672313 h 1059043"/>
                  <a:gd name="connsiteX356" fmla="*/ 2667126 w 3024845"/>
                  <a:gd name="connsiteY356" fmla="*/ 672313 h 1059043"/>
                  <a:gd name="connsiteX357" fmla="*/ 2667126 w 3024845"/>
                  <a:gd name="connsiteY357" fmla="*/ 659342 h 1059043"/>
                  <a:gd name="connsiteX358" fmla="*/ 2695500 w 3024845"/>
                  <a:gd name="connsiteY358" fmla="*/ 659342 h 1059043"/>
                  <a:gd name="connsiteX359" fmla="*/ 2707660 w 3024845"/>
                  <a:gd name="connsiteY359" fmla="*/ 655018 h 1059043"/>
                  <a:gd name="connsiteX360" fmla="*/ 2727927 w 3024845"/>
                  <a:gd name="connsiteY360" fmla="*/ 659342 h 1059043"/>
                  <a:gd name="connsiteX361" fmla="*/ 2727927 w 3024845"/>
                  <a:gd name="connsiteY361" fmla="*/ 642048 h 1059043"/>
                  <a:gd name="connsiteX362" fmla="*/ 2736034 w 3024845"/>
                  <a:gd name="connsiteY362" fmla="*/ 642048 h 1059043"/>
                  <a:gd name="connsiteX363" fmla="*/ 2736034 w 3024845"/>
                  <a:gd name="connsiteY363" fmla="*/ 629077 h 1059043"/>
                  <a:gd name="connsiteX364" fmla="*/ 2792781 w 3024845"/>
                  <a:gd name="connsiteY364" fmla="*/ 629077 h 1059043"/>
                  <a:gd name="connsiteX365" fmla="*/ 2792781 w 3024845"/>
                  <a:gd name="connsiteY365" fmla="*/ 598812 h 1059043"/>
                  <a:gd name="connsiteX366" fmla="*/ 2811021 w 3024845"/>
                  <a:gd name="connsiteY366" fmla="*/ 598812 h 1059043"/>
                  <a:gd name="connsiteX367" fmla="*/ 2811021 w 3024845"/>
                  <a:gd name="connsiteY367" fmla="*/ 592327 h 1059043"/>
                  <a:gd name="connsiteX368" fmla="*/ 2823181 w 3024845"/>
                  <a:gd name="connsiteY368" fmla="*/ 592327 h 1059043"/>
                  <a:gd name="connsiteX369" fmla="*/ 2823181 w 3024845"/>
                  <a:gd name="connsiteY369" fmla="*/ 598812 h 1059043"/>
                  <a:gd name="connsiteX370" fmla="*/ 2839395 w 3024845"/>
                  <a:gd name="connsiteY370" fmla="*/ 598812 h 1059043"/>
                  <a:gd name="connsiteX371" fmla="*/ 2839395 w 3024845"/>
                  <a:gd name="connsiteY371" fmla="*/ 648533 h 1059043"/>
                  <a:gd name="connsiteX372" fmla="*/ 2871822 w 3024845"/>
                  <a:gd name="connsiteY372" fmla="*/ 648533 h 1059043"/>
                  <a:gd name="connsiteX373" fmla="*/ 2871822 w 3024845"/>
                  <a:gd name="connsiteY373" fmla="*/ 622592 h 1059043"/>
                  <a:gd name="connsiteX374" fmla="*/ 2910329 w 3024845"/>
                  <a:gd name="connsiteY374" fmla="*/ 622592 h 1059043"/>
                  <a:gd name="connsiteX375" fmla="*/ 2910329 w 3024845"/>
                  <a:gd name="connsiteY375" fmla="*/ 592327 h 1059043"/>
                  <a:gd name="connsiteX376" fmla="*/ 2958970 w 3024845"/>
                  <a:gd name="connsiteY376" fmla="*/ 592327 h 1059043"/>
                  <a:gd name="connsiteX377" fmla="*/ 2958970 w 3024845"/>
                  <a:gd name="connsiteY377" fmla="*/ 703483 h 1059043"/>
                  <a:gd name="connsiteX378" fmla="*/ 2958970 w 3024845"/>
                  <a:gd name="connsiteY378" fmla="*/ 717262 h 1059043"/>
                  <a:gd name="connsiteX379" fmla="*/ 3024845 w 3024845"/>
                  <a:gd name="connsiteY379" fmla="*/ 717262 h 1059043"/>
                  <a:gd name="connsiteX380" fmla="*/ 3024845 w 3024845"/>
                  <a:gd name="connsiteY380" fmla="*/ 1059043 h 1059043"/>
                  <a:gd name="connsiteX381" fmla="*/ 2054 w 3024845"/>
                  <a:gd name="connsiteY381" fmla="*/ 1056710 h 1059043"/>
                  <a:gd name="connsiteX382" fmla="*/ 0 w 3024845"/>
                  <a:gd name="connsiteY382" fmla="*/ 622592 h 1059043"/>
                  <a:gd name="connsiteX383" fmla="*/ 20267 w 3024845"/>
                  <a:gd name="connsiteY383" fmla="*/ 622592 h 1059043"/>
                  <a:gd name="connsiteX384" fmla="*/ 20774 w 3024845"/>
                  <a:gd name="connsiteY384" fmla="*/ 621511 h 1059043"/>
                  <a:gd name="connsiteX385" fmla="*/ 24320 w 3024845"/>
                  <a:gd name="connsiteY385" fmla="*/ 613945 h 1059043"/>
                  <a:gd name="connsiteX386" fmla="*/ 26094 w 3024845"/>
                  <a:gd name="connsiteY386" fmla="*/ 614215 h 1059043"/>
                  <a:gd name="connsiteX387" fmla="*/ 38507 w 3024845"/>
                  <a:gd name="connsiteY387" fmla="*/ 616106 h 1059043"/>
                  <a:gd name="connsiteX388" fmla="*/ 39014 w 3024845"/>
                  <a:gd name="connsiteY388" fmla="*/ 617458 h 1059043"/>
                  <a:gd name="connsiteX389" fmla="*/ 42560 w 3024845"/>
                  <a:gd name="connsiteY389" fmla="*/ 626915 h 1059043"/>
                  <a:gd name="connsiteX390" fmla="*/ 68907 w 3024845"/>
                  <a:gd name="connsiteY390" fmla="*/ 629077 h 1059043"/>
                  <a:gd name="connsiteX391" fmla="*/ 68907 w 3024845"/>
                  <a:gd name="connsiteY391" fmla="*/ 505856 h 1059043"/>
                  <a:gd name="connsiteX392" fmla="*/ 70934 w 3024845"/>
                  <a:gd name="connsiteY392" fmla="*/ 505856 h 1059043"/>
                  <a:gd name="connsiteX393" fmla="*/ 85121 w 3024845"/>
                  <a:gd name="connsiteY393" fmla="*/ 505856 h 1059043"/>
                  <a:gd name="connsiteX394" fmla="*/ 85121 w 3024845"/>
                  <a:gd name="connsiteY394" fmla="*/ 369664 h 1059043"/>
                  <a:gd name="connsiteX395" fmla="*/ 86894 w 3024845"/>
                  <a:gd name="connsiteY395" fmla="*/ 369664 h 1059043"/>
                  <a:gd name="connsiteX396" fmla="*/ 99308 w 3024845"/>
                  <a:gd name="connsiteY396" fmla="*/ 369664 h 1059043"/>
                  <a:gd name="connsiteX397" fmla="*/ 99308 w 3024845"/>
                  <a:gd name="connsiteY397" fmla="*/ 255090 h 1059043"/>
                  <a:gd name="connsiteX398" fmla="*/ 103361 w 3024845"/>
                  <a:gd name="connsiteY398" fmla="*/ 226986 h 1059043"/>
                  <a:gd name="connsiteX399" fmla="*/ 105388 w 3024845"/>
                  <a:gd name="connsiteY399" fmla="*/ 226986 h 1059043"/>
                  <a:gd name="connsiteX400" fmla="*/ 119575 w 3024845"/>
                  <a:gd name="connsiteY400" fmla="*/ 226986 h 1059043"/>
                  <a:gd name="connsiteX0" fmla="*/ 119575 w 3024845"/>
                  <a:gd name="connsiteY0" fmla="*/ 226986 h 1059043"/>
                  <a:gd name="connsiteX1" fmla="*/ 200642 w 3024845"/>
                  <a:gd name="connsiteY1" fmla="*/ 224825 h 1059043"/>
                  <a:gd name="connsiteX2" fmla="*/ 202669 w 3024845"/>
                  <a:gd name="connsiteY2" fmla="*/ 224825 h 1059043"/>
                  <a:gd name="connsiteX3" fmla="*/ 216856 w 3024845"/>
                  <a:gd name="connsiteY3" fmla="*/ 224825 h 1059043"/>
                  <a:gd name="connsiteX4" fmla="*/ 216856 w 3024845"/>
                  <a:gd name="connsiteY4" fmla="*/ 248604 h 1059043"/>
                  <a:gd name="connsiteX5" fmla="*/ 217363 w 3024845"/>
                  <a:gd name="connsiteY5" fmla="*/ 249415 h 1059043"/>
                  <a:gd name="connsiteX6" fmla="*/ 220909 w 3024845"/>
                  <a:gd name="connsiteY6" fmla="*/ 255090 h 1059043"/>
                  <a:gd name="connsiteX7" fmla="*/ 220909 w 3024845"/>
                  <a:gd name="connsiteY7" fmla="*/ 369664 h 1059043"/>
                  <a:gd name="connsiteX8" fmla="*/ 223189 w 3024845"/>
                  <a:gd name="connsiteY8" fmla="*/ 369664 h 1059043"/>
                  <a:gd name="connsiteX9" fmla="*/ 239150 w 3024845"/>
                  <a:gd name="connsiteY9" fmla="*/ 369664 h 1059043"/>
                  <a:gd name="connsiteX10" fmla="*/ 239150 w 3024845"/>
                  <a:gd name="connsiteY10" fmla="*/ 510179 h 1059043"/>
                  <a:gd name="connsiteX11" fmla="*/ 240670 w 3024845"/>
                  <a:gd name="connsiteY11" fmla="*/ 509909 h 1059043"/>
                  <a:gd name="connsiteX12" fmla="*/ 251310 w 3024845"/>
                  <a:gd name="connsiteY12" fmla="*/ 508018 h 1059043"/>
                  <a:gd name="connsiteX13" fmla="*/ 249283 w 3024845"/>
                  <a:gd name="connsiteY13" fmla="*/ 596650 h 1059043"/>
                  <a:gd name="connsiteX14" fmla="*/ 250803 w 3024845"/>
                  <a:gd name="connsiteY14" fmla="*/ 596921 h 1059043"/>
                  <a:gd name="connsiteX15" fmla="*/ 261443 w 3024845"/>
                  <a:gd name="connsiteY15" fmla="*/ 598812 h 1059043"/>
                  <a:gd name="connsiteX16" fmla="*/ 261696 w 3024845"/>
                  <a:gd name="connsiteY16" fmla="*/ 599623 h 1059043"/>
                  <a:gd name="connsiteX17" fmla="*/ 263470 w 3024845"/>
                  <a:gd name="connsiteY17" fmla="*/ 605298 h 1059043"/>
                  <a:gd name="connsiteX18" fmla="*/ 264230 w 3024845"/>
                  <a:gd name="connsiteY18" fmla="*/ 602866 h 1059043"/>
                  <a:gd name="connsiteX19" fmla="*/ 269550 w 3024845"/>
                  <a:gd name="connsiteY19" fmla="*/ 585842 h 1059043"/>
                  <a:gd name="connsiteX20" fmla="*/ 271323 w 3024845"/>
                  <a:gd name="connsiteY20" fmla="*/ 585842 h 1059043"/>
                  <a:gd name="connsiteX21" fmla="*/ 283737 w 3024845"/>
                  <a:gd name="connsiteY21" fmla="*/ 585842 h 1059043"/>
                  <a:gd name="connsiteX22" fmla="*/ 283737 w 3024845"/>
                  <a:gd name="connsiteY22" fmla="*/ 618268 h 1059043"/>
                  <a:gd name="connsiteX23" fmla="*/ 284750 w 3024845"/>
                  <a:gd name="connsiteY23" fmla="*/ 618809 h 1059043"/>
                  <a:gd name="connsiteX24" fmla="*/ 291844 w 3024845"/>
                  <a:gd name="connsiteY24" fmla="*/ 622592 h 1059043"/>
                  <a:gd name="connsiteX25" fmla="*/ 291844 w 3024845"/>
                  <a:gd name="connsiteY25" fmla="*/ 623943 h 1059043"/>
                  <a:gd name="connsiteX26" fmla="*/ 291844 w 3024845"/>
                  <a:gd name="connsiteY26" fmla="*/ 633401 h 1059043"/>
                  <a:gd name="connsiteX27" fmla="*/ 336431 w 3024845"/>
                  <a:gd name="connsiteY27" fmla="*/ 633401 h 1059043"/>
                  <a:gd name="connsiteX28" fmla="*/ 336431 w 3024845"/>
                  <a:gd name="connsiteY28" fmla="*/ 634482 h 1059043"/>
                  <a:gd name="connsiteX29" fmla="*/ 336431 w 3024845"/>
                  <a:gd name="connsiteY29" fmla="*/ 642048 h 1059043"/>
                  <a:gd name="connsiteX30" fmla="*/ 338457 w 3024845"/>
                  <a:gd name="connsiteY30" fmla="*/ 642048 h 1059043"/>
                  <a:gd name="connsiteX31" fmla="*/ 352644 w 3024845"/>
                  <a:gd name="connsiteY31" fmla="*/ 642048 h 1059043"/>
                  <a:gd name="connsiteX32" fmla="*/ 352644 w 3024845"/>
                  <a:gd name="connsiteY32" fmla="*/ 611783 h 1059043"/>
                  <a:gd name="connsiteX33" fmla="*/ 397231 w 3024845"/>
                  <a:gd name="connsiteY33" fmla="*/ 611783 h 1059043"/>
                  <a:gd name="connsiteX34" fmla="*/ 397231 w 3024845"/>
                  <a:gd name="connsiteY34" fmla="*/ 610432 h 1059043"/>
                  <a:gd name="connsiteX35" fmla="*/ 397231 w 3024845"/>
                  <a:gd name="connsiteY35" fmla="*/ 600974 h 1059043"/>
                  <a:gd name="connsiteX36" fmla="*/ 398245 w 3024845"/>
                  <a:gd name="connsiteY36" fmla="*/ 600974 h 1059043"/>
                  <a:gd name="connsiteX37" fmla="*/ 405338 w 3024845"/>
                  <a:gd name="connsiteY37" fmla="*/ 600974 h 1059043"/>
                  <a:gd name="connsiteX38" fmla="*/ 405338 w 3024845"/>
                  <a:gd name="connsiteY38" fmla="*/ 599083 h 1059043"/>
                  <a:gd name="connsiteX39" fmla="*/ 405338 w 3024845"/>
                  <a:gd name="connsiteY39" fmla="*/ 585842 h 1059043"/>
                  <a:gd name="connsiteX40" fmla="*/ 406098 w 3024845"/>
                  <a:gd name="connsiteY40" fmla="*/ 585842 h 1059043"/>
                  <a:gd name="connsiteX41" fmla="*/ 411418 w 3024845"/>
                  <a:gd name="connsiteY41" fmla="*/ 585842 h 1059043"/>
                  <a:gd name="connsiteX42" fmla="*/ 411418 w 3024845"/>
                  <a:gd name="connsiteY42" fmla="*/ 584761 h 1059043"/>
                  <a:gd name="connsiteX43" fmla="*/ 411418 w 3024845"/>
                  <a:gd name="connsiteY43" fmla="*/ 577194 h 1059043"/>
                  <a:gd name="connsiteX44" fmla="*/ 413445 w 3024845"/>
                  <a:gd name="connsiteY44" fmla="*/ 577194 h 1059043"/>
                  <a:gd name="connsiteX45" fmla="*/ 427632 w 3024845"/>
                  <a:gd name="connsiteY45" fmla="*/ 577194 h 1059043"/>
                  <a:gd name="connsiteX46" fmla="*/ 427632 w 3024845"/>
                  <a:gd name="connsiteY46" fmla="*/ 578275 h 1059043"/>
                  <a:gd name="connsiteX47" fmla="*/ 427632 w 3024845"/>
                  <a:gd name="connsiteY47" fmla="*/ 585842 h 1059043"/>
                  <a:gd name="connsiteX48" fmla="*/ 449925 w 3024845"/>
                  <a:gd name="connsiteY48" fmla="*/ 585842 h 1059043"/>
                  <a:gd name="connsiteX49" fmla="*/ 449925 w 3024845"/>
                  <a:gd name="connsiteY49" fmla="*/ 583950 h 1059043"/>
                  <a:gd name="connsiteX50" fmla="*/ 449925 w 3024845"/>
                  <a:gd name="connsiteY50" fmla="*/ 570709 h 1059043"/>
                  <a:gd name="connsiteX51" fmla="*/ 451699 w 3024845"/>
                  <a:gd name="connsiteY51" fmla="*/ 570709 h 1059043"/>
                  <a:gd name="connsiteX52" fmla="*/ 464112 w 3024845"/>
                  <a:gd name="connsiteY52" fmla="*/ 570709 h 1059043"/>
                  <a:gd name="connsiteX53" fmla="*/ 464112 w 3024845"/>
                  <a:gd name="connsiteY53" fmla="*/ 594489 h 1059043"/>
                  <a:gd name="connsiteX54" fmla="*/ 465126 w 3024845"/>
                  <a:gd name="connsiteY54" fmla="*/ 594489 h 1059043"/>
                  <a:gd name="connsiteX55" fmla="*/ 472219 w 3024845"/>
                  <a:gd name="connsiteY55" fmla="*/ 594489 h 1059043"/>
                  <a:gd name="connsiteX56" fmla="*/ 472219 w 3024845"/>
                  <a:gd name="connsiteY56" fmla="*/ 593408 h 1059043"/>
                  <a:gd name="connsiteX57" fmla="*/ 472219 w 3024845"/>
                  <a:gd name="connsiteY57" fmla="*/ 585842 h 1059043"/>
                  <a:gd name="connsiteX58" fmla="*/ 473992 w 3024845"/>
                  <a:gd name="connsiteY58" fmla="*/ 585842 h 1059043"/>
                  <a:gd name="connsiteX59" fmla="*/ 486406 w 3024845"/>
                  <a:gd name="connsiteY59" fmla="*/ 585842 h 1059043"/>
                  <a:gd name="connsiteX60" fmla="*/ 486406 w 3024845"/>
                  <a:gd name="connsiteY60" fmla="*/ 611783 h 1059043"/>
                  <a:gd name="connsiteX61" fmla="*/ 488433 w 3024845"/>
                  <a:gd name="connsiteY61" fmla="*/ 611783 h 1059043"/>
                  <a:gd name="connsiteX62" fmla="*/ 502619 w 3024845"/>
                  <a:gd name="connsiteY62" fmla="*/ 611783 h 1059043"/>
                  <a:gd name="connsiteX63" fmla="*/ 502619 w 3024845"/>
                  <a:gd name="connsiteY63" fmla="*/ 613404 h 1059043"/>
                  <a:gd name="connsiteX64" fmla="*/ 502619 w 3024845"/>
                  <a:gd name="connsiteY64" fmla="*/ 624754 h 1059043"/>
                  <a:gd name="connsiteX65" fmla="*/ 503379 w 3024845"/>
                  <a:gd name="connsiteY65" fmla="*/ 624754 h 1059043"/>
                  <a:gd name="connsiteX66" fmla="*/ 508700 w 3024845"/>
                  <a:gd name="connsiteY66" fmla="*/ 624754 h 1059043"/>
                  <a:gd name="connsiteX67" fmla="*/ 508700 w 3024845"/>
                  <a:gd name="connsiteY67" fmla="*/ 623943 h 1059043"/>
                  <a:gd name="connsiteX68" fmla="*/ 508700 w 3024845"/>
                  <a:gd name="connsiteY68" fmla="*/ 618268 h 1059043"/>
                  <a:gd name="connsiteX69" fmla="*/ 539100 w 3024845"/>
                  <a:gd name="connsiteY69" fmla="*/ 618268 h 1059043"/>
                  <a:gd name="connsiteX70" fmla="*/ 539100 w 3024845"/>
                  <a:gd name="connsiteY70" fmla="*/ 642048 h 1059043"/>
                  <a:gd name="connsiteX71" fmla="*/ 540113 w 3024845"/>
                  <a:gd name="connsiteY71" fmla="*/ 642048 h 1059043"/>
                  <a:gd name="connsiteX72" fmla="*/ 547207 w 3024845"/>
                  <a:gd name="connsiteY72" fmla="*/ 642048 h 1059043"/>
                  <a:gd name="connsiteX73" fmla="*/ 547207 w 3024845"/>
                  <a:gd name="connsiteY73" fmla="*/ 643129 h 1059043"/>
                  <a:gd name="connsiteX74" fmla="*/ 547207 w 3024845"/>
                  <a:gd name="connsiteY74" fmla="*/ 650695 h 1059043"/>
                  <a:gd name="connsiteX75" fmla="*/ 547967 w 3024845"/>
                  <a:gd name="connsiteY75" fmla="*/ 650695 h 1059043"/>
                  <a:gd name="connsiteX76" fmla="*/ 553287 w 3024845"/>
                  <a:gd name="connsiteY76" fmla="*/ 650695 h 1059043"/>
                  <a:gd name="connsiteX77" fmla="*/ 553287 w 3024845"/>
                  <a:gd name="connsiteY77" fmla="*/ 648533 h 1059043"/>
                  <a:gd name="connsiteX78" fmla="*/ 553287 w 3024845"/>
                  <a:gd name="connsiteY78" fmla="*/ 633401 h 1059043"/>
                  <a:gd name="connsiteX79" fmla="*/ 554300 w 3024845"/>
                  <a:gd name="connsiteY79" fmla="*/ 633401 h 1059043"/>
                  <a:gd name="connsiteX80" fmla="*/ 561394 w 3024845"/>
                  <a:gd name="connsiteY80" fmla="*/ 633401 h 1059043"/>
                  <a:gd name="connsiteX81" fmla="*/ 561394 w 3024845"/>
                  <a:gd name="connsiteY81" fmla="*/ 634482 h 1059043"/>
                  <a:gd name="connsiteX82" fmla="*/ 561394 w 3024845"/>
                  <a:gd name="connsiteY82" fmla="*/ 642048 h 1059043"/>
                  <a:gd name="connsiteX83" fmla="*/ 566714 w 3024845"/>
                  <a:gd name="connsiteY83" fmla="*/ 640055 h 1059043"/>
                  <a:gd name="connsiteX84" fmla="*/ 567474 w 3024845"/>
                  <a:gd name="connsiteY84" fmla="*/ 639075 h 1059043"/>
                  <a:gd name="connsiteX85" fmla="*/ 567474 w 3024845"/>
                  <a:gd name="connsiteY85" fmla="*/ 633401 h 1059043"/>
                  <a:gd name="connsiteX86" fmla="*/ 605981 w 3024845"/>
                  <a:gd name="connsiteY86" fmla="*/ 633401 h 1059043"/>
                  <a:gd name="connsiteX87" fmla="*/ 605981 w 3024845"/>
                  <a:gd name="connsiteY87" fmla="*/ 657180 h 1059043"/>
                  <a:gd name="connsiteX88" fmla="*/ 608007 w 3024845"/>
                  <a:gd name="connsiteY88" fmla="*/ 657180 h 1059043"/>
                  <a:gd name="connsiteX89" fmla="*/ 622194 w 3024845"/>
                  <a:gd name="connsiteY89" fmla="*/ 657180 h 1059043"/>
                  <a:gd name="connsiteX90" fmla="*/ 622194 w 3024845"/>
                  <a:gd name="connsiteY90" fmla="*/ 658261 h 1059043"/>
                  <a:gd name="connsiteX91" fmla="*/ 622194 w 3024845"/>
                  <a:gd name="connsiteY91" fmla="*/ 665827 h 1059043"/>
                  <a:gd name="connsiteX92" fmla="*/ 623968 w 3024845"/>
                  <a:gd name="connsiteY92" fmla="*/ 665827 h 1059043"/>
                  <a:gd name="connsiteX93" fmla="*/ 636381 w 3024845"/>
                  <a:gd name="connsiteY93" fmla="*/ 665827 h 1059043"/>
                  <a:gd name="connsiteX94" fmla="*/ 636381 w 3024845"/>
                  <a:gd name="connsiteY94" fmla="*/ 642048 h 1059043"/>
                  <a:gd name="connsiteX95" fmla="*/ 637394 w 3024845"/>
                  <a:gd name="connsiteY95" fmla="*/ 642048 h 1059043"/>
                  <a:gd name="connsiteX96" fmla="*/ 644488 w 3024845"/>
                  <a:gd name="connsiteY96" fmla="*/ 642048 h 1059043"/>
                  <a:gd name="connsiteX97" fmla="*/ 644488 w 3024845"/>
                  <a:gd name="connsiteY97" fmla="*/ 609621 h 1059043"/>
                  <a:gd name="connsiteX98" fmla="*/ 645501 w 3024845"/>
                  <a:gd name="connsiteY98" fmla="*/ 609621 h 1059043"/>
                  <a:gd name="connsiteX99" fmla="*/ 652595 w 3024845"/>
                  <a:gd name="connsiteY99" fmla="*/ 609621 h 1059043"/>
                  <a:gd name="connsiteX100" fmla="*/ 652595 w 3024845"/>
                  <a:gd name="connsiteY100" fmla="*/ 607730 h 1059043"/>
                  <a:gd name="connsiteX101" fmla="*/ 652595 w 3024845"/>
                  <a:gd name="connsiteY101" fmla="*/ 594489 h 1059043"/>
                  <a:gd name="connsiteX102" fmla="*/ 651328 w 3024845"/>
                  <a:gd name="connsiteY102" fmla="*/ 592867 h 1059043"/>
                  <a:gd name="connsiteX103" fmla="*/ 656648 w 3024845"/>
                  <a:gd name="connsiteY103" fmla="*/ 581518 h 1059043"/>
                  <a:gd name="connsiteX104" fmla="*/ 664755 w 3024845"/>
                  <a:gd name="connsiteY104" fmla="*/ 609621 h 1059043"/>
                  <a:gd name="connsiteX105" fmla="*/ 665515 w 3024845"/>
                  <a:gd name="connsiteY105" fmla="*/ 609621 h 1059043"/>
                  <a:gd name="connsiteX106" fmla="*/ 670835 w 3024845"/>
                  <a:gd name="connsiteY106" fmla="*/ 609621 h 1059043"/>
                  <a:gd name="connsiteX107" fmla="*/ 670835 w 3024845"/>
                  <a:gd name="connsiteY107" fmla="*/ 503694 h 1059043"/>
                  <a:gd name="connsiteX108" fmla="*/ 672355 w 3024845"/>
                  <a:gd name="connsiteY108" fmla="*/ 503694 h 1059043"/>
                  <a:gd name="connsiteX109" fmla="*/ 682995 w 3024845"/>
                  <a:gd name="connsiteY109" fmla="*/ 503694 h 1059043"/>
                  <a:gd name="connsiteX110" fmla="*/ 682995 w 3024845"/>
                  <a:gd name="connsiteY110" fmla="*/ 456135 h 1059043"/>
                  <a:gd name="connsiteX111" fmla="*/ 709342 w 3024845"/>
                  <a:gd name="connsiteY111" fmla="*/ 456135 h 1059043"/>
                  <a:gd name="connsiteX112" fmla="*/ 709342 w 3024845"/>
                  <a:gd name="connsiteY112" fmla="*/ 434517 h 1059043"/>
                  <a:gd name="connsiteX113" fmla="*/ 743796 w 3024845"/>
                  <a:gd name="connsiteY113" fmla="*/ 434517 h 1059043"/>
                  <a:gd name="connsiteX114" fmla="*/ 743796 w 3024845"/>
                  <a:gd name="connsiteY114" fmla="*/ 436949 h 1059043"/>
                  <a:gd name="connsiteX115" fmla="*/ 743796 w 3024845"/>
                  <a:gd name="connsiteY115" fmla="*/ 453973 h 1059043"/>
                  <a:gd name="connsiteX116" fmla="*/ 746076 w 3024845"/>
                  <a:gd name="connsiteY116" fmla="*/ 453973 h 1059043"/>
                  <a:gd name="connsiteX117" fmla="*/ 762036 w 3024845"/>
                  <a:gd name="connsiteY117" fmla="*/ 453973 h 1059043"/>
                  <a:gd name="connsiteX118" fmla="*/ 762036 w 3024845"/>
                  <a:gd name="connsiteY118" fmla="*/ 501532 h 1059043"/>
                  <a:gd name="connsiteX119" fmla="*/ 763049 w 3024845"/>
                  <a:gd name="connsiteY119" fmla="*/ 501532 h 1059043"/>
                  <a:gd name="connsiteX120" fmla="*/ 770143 w 3024845"/>
                  <a:gd name="connsiteY120" fmla="*/ 501532 h 1059043"/>
                  <a:gd name="connsiteX121" fmla="*/ 784330 w 3024845"/>
                  <a:gd name="connsiteY121" fmla="*/ 505856 h 1059043"/>
                  <a:gd name="connsiteX122" fmla="*/ 784330 w 3024845"/>
                  <a:gd name="connsiteY122" fmla="*/ 544768 h 1059043"/>
                  <a:gd name="connsiteX123" fmla="*/ 785343 w 3024845"/>
                  <a:gd name="connsiteY123" fmla="*/ 544768 h 1059043"/>
                  <a:gd name="connsiteX124" fmla="*/ 792436 w 3024845"/>
                  <a:gd name="connsiteY124" fmla="*/ 544768 h 1059043"/>
                  <a:gd name="connsiteX125" fmla="*/ 792436 w 3024845"/>
                  <a:gd name="connsiteY125" fmla="*/ 546389 h 1059043"/>
                  <a:gd name="connsiteX126" fmla="*/ 792436 w 3024845"/>
                  <a:gd name="connsiteY126" fmla="*/ 557738 h 1059043"/>
                  <a:gd name="connsiteX127" fmla="*/ 794463 w 3024845"/>
                  <a:gd name="connsiteY127" fmla="*/ 557738 h 1059043"/>
                  <a:gd name="connsiteX128" fmla="*/ 808650 w 3024845"/>
                  <a:gd name="connsiteY128" fmla="*/ 557738 h 1059043"/>
                  <a:gd name="connsiteX129" fmla="*/ 814730 w 3024845"/>
                  <a:gd name="connsiteY129" fmla="*/ 564224 h 1059043"/>
                  <a:gd name="connsiteX130" fmla="*/ 814730 w 3024845"/>
                  <a:gd name="connsiteY130" fmla="*/ 585842 h 1059043"/>
                  <a:gd name="connsiteX131" fmla="*/ 817010 w 3024845"/>
                  <a:gd name="connsiteY131" fmla="*/ 585842 h 1059043"/>
                  <a:gd name="connsiteX132" fmla="*/ 832970 w 3024845"/>
                  <a:gd name="connsiteY132" fmla="*/ 585842 h 1059043"/>
                  <a:gd name="connsiteX133" fmla="*/ 832970 w 3024845"/>
                  <a:gd name="connsiteY133" fmla="*/ 586922 h 1059043"/>
                  <a:gd name="connsiteX134" fmla="*/ 832970 w 3024845"/>
                  <a:gd name="connsiteY134" fmla="*/ 594489 h 1059043"/>
                  <a:gd name="connsiteX135" fmla="*/ 834237 w 3024845"/>
                  <a:gd name="connsiteY135" fmla="*/ 594489 h 1059043"/>
                  <a:gd name="connsiteX136" fmla="*/ 843104 w 3024845"/>
                  <a:gd name="connsiteY136" fmla="*/ 594489 h 1059043"/>
                  <a:gd name="connsiteX137" fmla="*/ 843104 w 3024845"/>
                  <a:gd name="connsiteY137" fmla="*/ 596650 h 1059043"/>
                  <a:gd name="connsiteX138" fmla="*/ 843104 w 3024845"/>
                  <a:gd name="connsiteY138" fmla="*/ 611783 h 1059043"/>
                  <a:gd name="connsiteX139" fmla="*/ 847157 w 3024845"/>
                  <a:gd name="connsiteY139" fmla="*/ 609891 h 1059043"/>
                  <a:gd name="connsiteX140" fmla="*/ 847157 w 3024845"/>
                  <a:gd name="connsiteY140" fmla="*/ 596650 h 1059043"/>
                  <a:gd name="connsiteX141" fmla="*/ 848170 w 3024845"/>
                  <a:gd name="connsiteY141" fmla="*/ 596650 h 1059043"/>
                  <a:gd name="connsiteX142" fmla="*/ 855264 w 3024845"/>
                  <a:gd name="connsiteY142" fmla="*/ 596650 h 1059043"/>
                  <a:gd name="connsiteX143" fmla="*/ 855264 w 3024845"/>
                  <a:gd name="connsiteY143" fmla="*/ 598272 h 1059043"/>
                  <a:gd name="connsiteX144" fmla="*/ 855264 w 3024845"/>
                  <a:gd name="connsiteY144" fmla="*/ 609621 h 1059043"/>
                  <a:gd name="connsiteX145" fmla="*/ 856024 w 3024845"/>
                  <a:gd name="connsiteY145" fmla="*/ 609621 h 1059043"/>
                  <a:gd name="connsiteX146" fmla="*/ 861344 w 3024845"/>
                  <a:gd name="connsiteY146" fmla="*/ 609621 h 1059043"/>
                  <a:gd name="connsiteX147" fmla="*/ 909984 w 3024845"/>
                  <a:gd name="connsiteY147" fmla="*/ 605298 h 1059043"/>
                  <a:gd name="connsiteX148" fmla="*/ 909984 w 3024845"/>
                  <a:gd name="connsiteY148" fmla="*/ 606649 h 1059043"/>
                  <a:gd name="connsiteX149" fmla="*/ 909984 w 3024845"/>
                  <a:gd name="connsiteY149" fmla="*/ 616106 h 1059043"/>
                  <a:gd name="connsiteX150" fmla="*/ 910744 w 3024845"/>
                  <a:gd name="connsiteY150" fmla="*/ 616106 h 1059043"/>
                  <a:gd name="connsiteX151" fmla="*/ 916065 w 3024845"/>
                  <a:gd name="connsiteY151" fmla="*/ 616106 h 1059043"/>
                  <a:gd name="connsiteX152" fmla="*/ 916065 w 3024845"/>
                  <a:gd name="connsiteY152" fmla="*/ 618268 h 1059043"/>
                  <a:gd name="connsiteX153" fmla="*/ 916065 w 3024845"/>
                  <a:gd name="connsiteY153" fmla="*/ 633401 h 1059043"/>
                  <a:gd name="connsiteX154" fmla="*/ 918091 w 3024845"/>
                  <a:gd name="connsiteY154" fmla="*/ 632050 h 1059043"/>
                  <a:gd name="connsiteX155" fmla="*/ 932278 w 3024845"/>
                  <a:gd name="connsiteY155" fmla="*/ 622592 h 1059043"/>
                  <a:gd name="connsiteX156" fmla="*/ 938358 w 3024845"/>
                  <a:gd name="connsiteY156" fmla="*/ 581518 h 1059043"/>
                  <a:gd name="connsiteX157" fmla="*/ 939118 w 3024845"/>
                  <a:gd name="connsiteY157" fmla="*/ 581248 h 1059043"/>
                  <a:gd name="connsiteX158" fmla="*/ 944438 w 3024845"/>
                  <a:gd name="connsiteY158" fmla="*/ 579356 h 1059043"/>
                  <a:gd name="connsiteX159" fmla="*/ 946465 w 3024845"/>
                  <a:gd name="connsiteY159" fmla="*/ 510179 h 1059043"/>
                  <a:gd name="connsiteX160" fmla="*/ 948492 w 3024845"/>
                  <a:gd name="connsiteY160" fmla="*/ 579356 h 1059043"/>
                  <a:gd name="connsiteX161" fmla="*/ 949252 w 3024845"/>
                  <a:gd name="connsiteY161" fmla="*/ 579626 h 1059043"/>
                  <a:gd name="connsiteX162" fmla="*/ 954572 w 3024845"/>
                  <a:gd name="connsiteY162" fmla="*/ 581518 h 1059043"/>
                  <a:gd name="connsiteX163" fmla="*/ 954572 w 3024845"/>
                  <a:gd name="connsiteY163" fmla="*/ 495047 h 1059043"/>
                  <a:gd name="connsiteX164" fmla="*/ 958625 w 3024845"/>
                  <a:gd name="connsiteY164" fmla="*/ 462620 h 1059043"/>
                  <a:gd name="connsiteX165" fmla="*/ 997132 w 3024845"/>
                  <a:gd name="connsiteY165" fmla="*/ 462620 h 1059043"/>
                  <a:gd name="connsiteX166" fmla="*/ 997132 w 3024845"/>
                  <a:gd name="connsiteY166" fmla="*/ 495047 h 1059043"/>
                  <a:gd name="connsiteX167" fmla="*/ 997892 w 3024845"/>
                  <a:gd name="connsiteY167" fmla="*/ 495047 h 1059043"/>
                  <a:gd name="connsiteX168" fmla="*/ 1003212 w 3024845"/>
                  <a:gd name="connsiteY168" fmla="*/ 495047 h 1059043"/>
                  <a:gd name="connsiteX169" fmla="*/ 1003212 w 3024845"/>
                  <a:gd name="connsiteY169" fmla="*/ 412899 h 1059043"/>
                  <a:gd name="connsiteX170" fmla="*/ 1004986 w 3024845"/>
                  <a:gd name="connsiteY170" fmla="*/ 412899 h 1059043"/>
                  <a:gd name="connsiteX171" fmla="*/ 1017399 w 3024845"/>
                  <a:gd name="connsiteY171" fmla="*/ 412899 h 1059043"/>
                  <a:gd name="connsiteX172" fmla="*/ 1017399 w 3024845"/>
                  <a:gd name="connsiteY172" fmla="*/ 411008 h 1059043"/>
                  <a:gd name="connsiteX173" fmla="*/ 1017399 w 3024845"/>
                  <a:gd name="connsiteY173" fmla="*/ 397767 h 1059043"/>
                  <a:gd name="connsiteX174" fmla="*/ 1039693 w 3024845"/>
                  <a:gd name="connsiteY174" fmla="*/ 397767 h 1059043"/>
                  <a:gd name="connsiteX175" fmla="*/ 1039693 w 3024845"/>
                  <a:gd name="connsiteY175" fmla="*/ 396686 h 1059043"/>
                  <a:gd name="connsiteX176" fmla="*/ 1039693 w 3024845"/>
                  <a:gd name="connsiteY176" fmla="*/ 389120 h 1059043"/>
                  <a:gd name="connsiteX177" fmla="*/ 1041466 w 3024845"/>
                  <a:gd name="connsiteY177" fmla="*/ 389120 h 1059043"/>
                  <a:gd name="connsiteX178" fmla="*/ 1053880 w 3024845"/>
                  <a:gd name="connsiteY178" fmla="*/ 389120 h 1059043"/>
                  <a:gd name="connsiteX179" fmla="*/ 1053880 w 3024845"/>
                  <a:gd name="connsiteY179" fmla="*/ 390201 h 1059043"/>
                  <a:gd name="connsiteX180" fmla="*/ 1053880 w 3024845"/>
                  <a:gd name="connsiteY180" fmla="*/ 397767 h 1059043"/>
                  <a:gd name="connsiteX181" fmla="*/ 1054640 w 3024845"/>
                  <a:gd name="connsiteY181" fmla="*/ 397767 h 1059043"/>
                  <a:gd name="connsiteX182" fmla="*/ 1059960 w 3024845"/>
                  <a:gd name="connsiteY182" fmla="*/ 397767 h 1059043"/>
                  <a:gd name="connsiteX183" fmla="*/ 1070093 w 3024845"/>
                  <a:gd name="connsiteY183" fmla="*/ 393443 h 1059043"/>
                  <a:gd name="connsiteX184" fmla="*/ 1074146 w 3024845"/>
                  <a:gd name="connsiteY184" fmla="*/ 396686 h 1059043"/>
                  <a:gd name="connsiteX185" fmla="*/ 1074146 w 3024845"/>
                  <a:gd name="connsiteY185" fmla="*/ 389120 h 1059043"/>
                  <a:gd name="connsiteX186" fmla="*/ 1076426 w 3024845"/>
                  <a:gd name="connsiteY186" fmla="*/ 389120 h 1059043"/>
                  <a:gd name="connsiteX187" fmla="*/ 1092387 w 3024845"/>
                  <a:gd name="connsiteY187" fmla="*/ 389120 h 1059043"/>
                  <a:gd name="connsiteX188" fmla="*/ 1092387 w 3024845"/>
                  <a:gd name="connsiteY188" fmla="*/ 390201 h 1059043"/>
                  <a:gd name="connsiteX189" fmla="*/ 1092387 w 3024845"/>
                  <a:gd name="connsiteY189" fmla="*/ 397767 h 1059043"/>
                  <a:gd name="connsiteX190" fmla="*/ 1122787 w 3024845"/>
                  <a:gd name="connsiteY190" fmla="*/ 397767 h 1059043"/>
                  <a:gd name="connsiteX191" fmla="*/ 1122787 w 3024845"/>
                  <a:gd name="connsiteY191" fmla="*/ 399388 h 1059043"/>
                  <a:gd name="connsiteX192" fmla="*/ 1122787 w 3024845"/>
                  <a:gd name="connsiteY192" fmla="*/ 410738 h 1059043"/>
                  <a:gd name="connsiteX193" fmla="*/ 1149134 w 3024845"/>
                  <a:gd name="connsiteY193" fmla="*/ 410738 h 1059043"/>
                  <a:gd name="connsiteX194" fmla="*/ 1149134 w 3024845"/>
                  <a:gd name="connsiteY194" fmla="*/ 441002 h 1059043"/>
                  <a:gd name="connsiteX195" fmla="*/ 1149894 w 3024845"/>
                  <a:gd name="connsiteY195" fmla="*/ 441002 h 1059043"/>
                  <a:gd name="connsiteX196" fmla="*/ 1155214 w 3024845"/>
                  <a:gd name="connsiteY196" fmla="*/ 441002 h 1059043"/>
                  <a:gd name="connsiteX197" fmla="*/ 1155214 w 3024845"/>
                  <a:gd name="connsiteY197" fmla="*/ 442083 h 1059043"/>
                  <a:gd name="connsiteX198" fmla="*/ 1155214 w 3024845"/>
                  <a:gd name="connsiteY198" fmla="*/ 449650 h 1059043"/>
                  <a:gd name="connsiteX199" fmla="*/ 1159268 w 3024845"/>
                  <a:gd name="connsiteY199" fmla="*/ 479914 h 1059043"/>
                  <a:gd name="connsiteX200" fmla="*/ 1160028 w 3024845"/>
                  <a:gd name="connsiteY200" fmla="*/ 479914 h 1059043"/>
                  <a:gd name="connsiteX201" fmla="*/ 1165348 w 3024845"/>
                  <a:gd name="connsiteY201" fmla="*/ 479914 h 1059043"/>
                  <a:gd name="connsiteX202" fmla="*/ 1165348 w 3024845"/>
                  <a:gd name="connsiteY202" fmla="*/ 480725 h 1059043"/>
                  <a:gd name="connsiteX203" fmla="*/ 1165348 w 3024845"/>
                  <a:gd name="connsiteY203" fmla="*/ 486400 h 1059043"/>
                  <a:gd name="connsiteX204" fmla="*/ 1166361 w 3024845"/>
                  <a:gd name="connsiteY204" fmla="*/ 486400 h 1059043"/>
                  <a:gd name="connsiteX205" fmla="*/ 1173454 w 3024845"/>
                  <a:gd name="connsiteY205" fmla="*/ 486400 h 1059043"/>
                  <a:gd name="connsiteX206" fmla="*/ 1173454 w 3024845"/>
                  <a:gd name="connsiteY206" fmla="*/ 516665 h 1059043"/>
                  <a:gd name="connsiteX207" fmla="*/ 1175481 w 3024845"/>
                  <a:gd name="connsiteY207" fmla="*/ 516665 h 1059043"/>
                  <a:gd name="connsiteX208" fmla="*/ 1189668 w 3024845"/>
                  <a:gd name="connsiteY208" fmla="*/ 516665 h 1059043"/>
                  <a:gd name="connsiteX209" fmla="*/ 1189668 w 3024845"/>
                  <a:gd name="connsiteY209" fmla="*/ 540444 h 1059043"/>
                  <a:gd name="connsiteX210" fmla="*/ 1191695 w 3024845"/>
                  <a:gd name="connsiteY210" fmla="*/ 542065 h 1059043"/>
                  <a:gd name="connsiteX211" fmla="*/ 1191695 w 3024845"/>
                  <a:gd name="connsiteY211" fmla="*/ 553415 h 1059043"/>
                  <a:gd name="connsiteX212" fmla="*/ 1192455 w 3024845"/>
                  <a:gd name="connsiteY212" fmla="*/ 553415 h 1059043"/>
                  <a:gd name="connsiteX213" fmla="*/ 1197775 w 3024845"/>
                  <a:gd name="connsiteY213" fmla="*/ 553415 h 1059043"/>
                  <a:gd name="connsiteX214" fmla="*/ 1197775 w 3024845"/>
                  <a:gd name="connsiteY214" fmla="*/ 577194 h 1059043"/>
                  <a:gd name="connsiteX215" fmla="*/ 1199041 w 3024845"/>
                  <a:gd name="connsiteY215" fmla="*/ 577194 h 1059043"/>
                  <a:gd name="connsiteX216" fmla="*/ 1207908 w 3024845"/>
                  <a:gd name="connsiteY216" fmla="*/ 577194 h 1059043"/>
                  <a:gd name="connsiteX217" fmla="*/ 1209935 w 3024845"/>
                  <a:gd name="connsiteY217" fmla="*/ 581248 h 1059043"/>
                  <a:gd name="connsiteX218" fmla="*/ 1209935 w 3024845"/>
                  <a:gd name="connsiteY218" fmla="*/ 594489 h 1059043"/>
                  <a:gd name="connsiteX219" fmla="*/ 1211455 w 3024845"/>
                  <a:gd name="connsiteY219" fmla="*/ 592597 h 1059043"/>
                  <a:gd name="connsiteX220" fmla="*/ 1222095 w 3024845"/>
                  <a:gd name="connsiteY220" fmla="*/ 579356 h 1059043"/>
                  <a:gd name="connsiteX221" fmla="*/ 1250469 w 3024845"/>
                  <a:gd name="connsiteY221" fmla="*/ 579356 h 1059043"/>
                  <a:gd name="connsiteX222" fmla="*/ 1250469 w 3024845"/>
                  <a:gd name="connsiteY222" fmla="*/ 665827 h 1059043"/>
                  <a:gd name="connsiteX223" fmla="*/ 1251229 w 3024845"/>
                  <a:gd name="connsiteY223" fmla="*/ 665827 h 1059043"/>
                  <a:gd name="connsiteX224" fmla="*/ 1256549 w 3024845"/>
                  <a:gd name="connsiteY224" fmla="*/ 665827 h 1059043"/>
                  <a:gd name="connsiteX225" fmla="*/ 1257309 w 3024845"/>
                  <a:gd name="connsiteY225" fmla="*/ 664476 h 1059043"/>
                  <a:gd name="connsiteX226" fmla="*/ 1262629 w 3024845"/>
                  <a:gd name="connsiteY226" fmla="*/ 655018 h 1059043"/>
                  <a:gd name="connsiteX227" fmla="*/ 1262629 w 3024845"/>
                  <a:gd name="connsiteY227" fmla="*/ 656910 h 1059043"/>
                  <a:gd name="connsiteX228" fmla="*/ 1262629 w 3024845"/>
                  <a:gd name="connsiteY228" fmla="*/ 670151 h 1059043"/>
                  <a:gd name="connsiteX229" fmla="*/ 1266682 w 3024845"/>
                  <a:gd name="connsiteY229" fmla="*/ 624754 h 1059043"/>
                  <a:gd name="connsiteX230" fmla="*/ 1267442 w 3024845"/>
                  <a:gd name="connsiteY230" fmla="*/ 624754 h 1059043"/>
                  <a:gd name="connsiteX231" fmla="*/ 1272762 w 3024845"/>
                  <a:gd name="connsiteY231" fmla="*/ 624754 h 1059043"/>
                  <a:gd name="connsiteX232" fmla="*/ 1272762 w 3024845"/>
                  <a:gd name="connsiteY232" fmla="*/ 559900 h 1059043"/>
                  <a:gd name="connsiteX233" fmla="*/ 1273776 w 3024845"/>
                  <a:gd name="connsiteY233" fmla="*/ 559900 h 1059043"/>
                  <a:gd name="connsiteX234" fmla="*/ 1280869 w 3024845"/>
                  <a:gd name="connsiteY234" fmla="*/ 559900 h 1059043"/>
                  <a:gd name="connsiteX235" fmla="*/ 1293029 w 3024845"/>
                  <a:gd name="connsiteY235" fmla="*/ 516665 h 1059043"/>
                  <a:gd name="connsiteX236" fmla="*/ 1294296 w 3024845"/>
                  <a:gd name="connsiteY236" fmla="*/ 516665 h 1059043"/>
                  <a:gd name="connsiteX237" fmla="*/ 1303163 w 3024845"/>
                  <a:gd name="connsiteY237" fmla="*/ 516665 h 1059043"/>
                  <a:gd name="connsiteX238" fmla="*/ 1313296 w 3024845"/>
                  <a:gd name="connsiteY238" fmla="*/ 559900 h 1059043"/>
                  <a:gd name="connsiteX239" fmla="*/ 1314309 w 3024845"/>
                  <a:gd name="connsiteY239" fmla="*/ 559900 h 1059043"/>
                  <a:gd name="connsiteX240" fmla="*/ 1321403 w 3024845"/>
                  <a:gd name="connsiteY240" fmla="*/ 559900 h 1059043"/>
                  <a:gd name="connsiteX241" fmla="*/ 1321403 w 3024845"/>
                  <a:gd name="connsiteY241" fmla="*/ 598812 h 1059043"/>
                  <a:gd name="connsiteX242" fmla="*/ 1323176 w 3024845"/>
                  <a:gd name="connsiteY242" fmla="*/ 598812 h 1059043"/>
                  <a:gd name="connsiteX243" fmla="*/ 1335590 w 3024845"/>
                  <a:gd name="connsiteY243" fmla="*/ 598812 h 1059043"/>
                  <a:gd name="connsiteX244" fmla="*/ 1335590 w 3024845"/>
                  <a:gd name="connsiteY244" fmla="*/ 600974 h 1059043"/>
                  <a:gd name="connsiteX245" fmla="*/ 1335590 w 3024845"/>
                  <a:gd name="connsiteY245" fmla="*/ 616106 h 1059043"/>
                  <a:gd name="connsiteX246" fmla="*/ 1339643 w 3024845"/>
                  <a:gd name="connsiteY246" fmla="*/ 613945 h 1059043"/>
                  <a:gd name="connsiteX247" fmla="*/ 1339643 w 3024845"/>
                  <a:gd name="connsiteY247" fmla="*/ 598812 h 1059043"/>
                  <a:gd name="connsiteX248" fmla="*/ 1341163 w 3024845"/>
                  <a:gd name="connsiteY248" fmla="*/ 598812 h 1059043"/>
                  <a:gd name="connsiteX249" fmla="*/ 1351803 w 3024845"/>
                  <a:gd name="connsiteY249" fmla="*/ 598812 h 1059043"/>
                  <a:gd name="connsiteX250" fmla="*/ 1351803 w 3024845"/>
                  <a:gd name="connsiteY250" fmla="*/ 600433 h 1059043"/>
                  <a:gd name="connsiteX251" fmla="*/ 1351803 w 3024845"/>
                  <a:gd name="connsiteY251" fmla="*/ 611783 h 1059043"/>
                  <a:gd name="connsiteX252" fmla="*/ 1382204 w 3024845"/>
                  <a:gd name="connsiteY252" fmla="*/ 611783 h 1059043"/>
                  <a:gd name="connsiteX253" fmla="*/ 1382204 w 3024845"/>
                  <a:gd name="connsiteY253" fmla="*/ 575033 h 1059043"/>
                  <a:gd name="connsiteX254" fmla="*/ 1383470 w 3024845"/>
                  <a:gd name="connsiteY254" fmla="*/ 575033 h 1059043"/>
                  <a:gd name="connsiteX255" fmla="*/ 1392337 w 3024845"/>
                  <a:gd name="connsiteY255" fmla="*/ 575033 h 1059043"/>
                  <a:gd name="connsiteX256" fmla="*/ 1392337 w 3024845"/>
                  <a:gd name="connsiteY256" fmla="*/ 596650 h 1059043"/>
                  <a:gd name="connsiteX257" fmla="*/ 1394364 w 3024845"/>
                  <a:gd name="connsiteY257" fmla="*/ 564224 h 1059043"/>
                  <a:gd name="connsiteX258" fmla="*/ 1416657 w 3024845"/>
                  <a:gd name="connsiteY258" fmla="*/ 564224 h 1059043"/>
                  <a:gd name="connsiteX259" fmla="*/ 1416657 w 3024845"/>
                  <a:gd name="connsiteY259" fmla="*/ 562602 h 1059043"/>
                  <a:gd name="connsiteX260" fmla="*/ 1416657 w 3024845"/>
                  <a:gd name="connsiteY260" fmla="*/ 551253 h 1059043"/>
                  <a:gd name="connsiteX261" fmla="*/ 1417417 w 3024845"/>
                  <a:gd name="connsiteY261" fmla="*/ 551253 h 1059043"/>
                  <a:gd name="connsiteX262" fmla="*/ 1422737 w 3024845"/>
                  <a:gd name="connsiteY262" fmla="*/ 551253 h 1059043"/>
                  <a:gd name="connsiteX263" fmla="*/ 1422737 w 3024845"/>
                  <a:gd name="connsiteY263" fmla="*/ 549362 h 1059043"/>
                  <a:gd name="connsiteX264" fmla="*/ 1422737 w 3024845"/>
                  <a:gd name="connsiteY264" fmla="*/ 536121 h 1059043"/>
                  <a:gd name="connsiteX265" fmla="*/ 1426791 w 3024845"/>
                  <a:gd name="connsiteY265" fmla="*/ 542606 h 1059043"/>
                  <a:gd name="connsiteX266" fmla="*/ 1429071 w 3024845"/>
                  <a:gd name="connsiteY266" fmla="*/ 542606 h 1059043"/>
                  <a:gd name="connsiteX267" fmla="*/ 1445031 w 3024845"/>
                  <a:gd name="connsiteY267" fmla="*/ 542606 h 1059043"/>
                  <a:gd name="connsiteX268" fmla="*/ 1445031 w 3024845"/>
                  <a:gd name="connsiteY268" fmla="*/ 541795 h 1059043"/>
                  <a:gd name="connsiteX269" fmla="*/ 1445031 w 3024845"/>
                  <a:gd name="connsiteY269" fmla="*/ 536121 h 1059043"/>
                  <a:gd name="connsiteX270" fmla="*/ 1445791 w 3024845"/>
                  <a:gd name="connsiteY270" fmla="*/ 536121 h 1059043"/>
                  <a:gd name="connsiteX271" fmla="*/ 1451111 w 3024845"/>
                  <a:gd name="connsiteY271" fmla="*/ 536121 h 1059043"/>
                  <a:gd name="connsiteX272" fmla="*/ 1451111 w 3024845"/>
                  <a:gd name="connsiteY272" fmla="*/ 537472 h 1059043"/>
                  <a:gd name="connsiteX273" fmla="*/ 1451111 w 3024845"/>
                  <a:gd name="connsiteY273" fmla="*/ 546930 h 1059043"/>
                  <a:gd name="connsiteX274" fmla="*/ 1489618 w 3024845"/>
                  <a:gd name="connsiteY274" fmla="*/ 546930 h 1059043"/>
                  <a:gd name="connsiteX275" fmla="*/ 1489618 w 3024845"/>
                  <a:gd name="connsiteY275" fmla="*/ 685283 h 1059043"/>
                  <a:gd name="connsiteX276" fmla="*/ 1491138 w 3024845"/>
                  <a:gd name="connsiteY276" fmla="*/ 685283 h 1059043"/>
                  <a:gd name="connsiteX277" fmla="*/ 1501778 w 3024845"/>
                  <a:gd name="connsiteY277" fmla="*/ 685283 h 1059043"/>
                  <a:gd name="connsiteX278" fmla="*/ 1501778 w 3024845"/>
                  <a:gd name="connsiteY278" fmla="*/ 672313 h 1059043"/>
                  <a:gd name="connsiteX279" fmla="*/ 1505832 w 3024845"/>
                  <a:gd name="connsiteY279" fmla="*/ 672313 h 1059043"/>
                  <a:gd name="connsiteX280" fmla="*/ 1505832 w 3024845"/>
                  <a:gd name="connsiteY280" fmla="*/ 685283 h 1059043"/>
                  <a:gd name="connsiteX281" fmla="*/ 1536232 w 3024845"/>
                  <a:gd name="connsiteY281" fmla="*/ 685283 h 1059043"/>
                  <a:gd name="connsiteX282" fmla="*/ 1536232 w 3024845"/>
                  <a:gd name="connsiteY282" fmla="*/ 655018 h 1059043"/>
                  <a:gd name="connsiteX283" fmla="*/ 1548392 w 3024845"/>
                  <a:gd name="connsiteY283" fmla="*/ 655018 h 1059043"/>
                  <a:gd name="connsiteX284" fmla="*/ 1560552 w 3024845"/>
                  <a:gd name="connsiteY284" fmla="*/ 652857 h 1059043"/>
                  <a:gd name="connsiteX285" fmla="*/ 1564606 w 3024845"/>
                  <a:gd name="connsiteY285" fmla="*/ 655018 h 1059043"/>
                  <a:gd name="connsiteX286" fmla="*/ 1574739 w 3024845"/>
                  <a:gd name="connsiteY286" fmla="*/ 655018 h 1059043"/>
                  <a:gd name="connsiteX287" fmla="*/ 1574739 w 3024845"/>
                  <a:gd name="connsiteY287" fmla="*/ 685283 h 1059043"/>
                  <a:gd name="connsiteX288" fmla="*/ 1582846 w 3024845"/>
                  <a:gd name="connsiteY288" fmla="*/ 685283 h 1059043"/>
                  <a:gd name="connsiteX289" fmla="*/ 1582846 w 3024845"/>
                  <a:gd name="connsiteY289" fmla="*/ 702578 h 1059043"/>
                  <a:gd name="connsiteX290" fmla="*/ 1592182 w 3024845"/>
                  <a:gd name="connsiteY290" fmla="*/ 703483 h 1059043"/>
                  <a:gd name="connsiteX291" fmla="*/ 1605140 w 3024845"/>
                  <a:gd name="connsiteY291" fmla="*/ 703483 h 1059043"/>
                  <a:gd name="connsiteX292" fmla="*/ 1605140 w 3024845"/>
                  <a:gd name="connsiteY292" fmla="*/ 687445 h 1059043"/>
                  <a:gd name="connsiteX293" fmla="*/ 1673096 w 3024845"/>
                  <a:gd name="connsiteY293" fmla="*/ 687445 h 1059043"/>
                  <a:gd name="connsiteX294" fmla="*/ 1673096 w 3024845"/>
                  <a:gd name="connsiteY294" fmla="*/ 602192 h 1059043"/>
                  <a:gd name="connsiteX295" fmla="*/ 1745104 w 3024845"/>
                  <a:gd name="connsiteY295" fmla="*/ 602192 h 1059043"/>
                  <a:gd name="connsiteX296" fmla="*/ 1745104 w 3024845"/>
                  <a:gd name="connsiteY296" fmla="*/ 680960 h 1059043"/>
                  <a:gd name="connsiteX297" fmla="*/ 1747008 w 3024845"/>
                  <a:gd name="connsiteY297" fmla="*/ 680960 h 1059043"/>
                  <a:gd name="connsiteX298" fmla="*/ 1748250 w 3024845"/>
                  <a:gd name="connsiteY298" fmla="*/ 703483 h 1059043"/>
                  <a:gd name="connsiteX299" fmla="*/ 1757926 w 3024845"/>
                  <a:gd name="connsiteY299" fmla="*/ 703483 h 1059043"/>
                  <a:gd name="connsiteX300" fmla="*/ 1759168 w 3024845"/>
                  <a:gd name="connsiteY300" fmla="*/ 680960 h 1059043"/>
                  <a:gd name="connsiteX301" fmla="*/ 1765248 w 3024845"/>
                  <a:gd name="connsiteY301" fmla="*/ 680960 h 1059043"/>
                  <a:gd name="connsiteX302" fmla="*/ 1766490 w 3024845"/>
                  <a:gd name="connsiteY302" fmla="*/ 703483 h 1059043"/>
                  <a:gd name="connsiteX303" fmla="*/ 1817112 w 3024845"/>
                  <a:gd name="connsiteY303" fmla="*/ 703483 h 1059043"/>
                  <a:gd name="connsiteX304" fmla="*/ 1817112 w 3024845"/>
                  <a:gd name="connsiteY304" fmla="*/ 540455 h 1059043"/>
                  <a:gd name="connsiteX305" fmla="*/ 2014439 w 3024845"/>
                  <a:gd name="connsiteY305" fmla="*/ 540455 h 1059043"/>
                  <a:gd name="connsiteX306" fmla="*/ 2014439 w 3024845"/>
                  <a:gd name="connsiteY306" fmla="*/ 703483 h 1059043"/>
                  <a:gd name="connsiteX307" fmla="*/ 2033136 w 3024845"/>
                  <a:gd name="connsiteY307" fmla="*/ 703483 h 1059043"/>
                  <a:gd name="connsiteX308" fmla="*/ 2033136 w 3024845"/>
                  <a:gd name="connsiteY308" fmla="*/ 620790 h 1059043"/>
                  <a:gd name="connsiteX309" fmla="*/ 2128256 w 3024845"/>
                  <a:gd name="connsiteY309" fmla="*/ 620790 h 1059043"/>
                  <a:gd name="connsiteX310" fmla="*/ 2146266 w 3024845"/>
                  <a:gd name="connsiteY310" fmla="*/ 131868 h 1059043"/>
                  <a:gd name="connsiteX311" fmla="*/ 2144240 w 3024845"/>
                  <a:gd name="connsiteY311" fmla="*/ 125383 h 1059043"/>
                  <a:gd name="connsiteX312" fmla="*/ 2150320 w 3024845"/>
                  <a:gd name="connsiteY312" fmla="*/ 118897 h 1059043"/>
                  <a:gd name="connsiteX313" fmla="*/ 2150320 w 3024845"/>
                  <a:gd name="connsiteY313" fmla="*/ 60529 h 1059043"/>
                  <a:gd name="connsiteX314" fmla="*/ 2152346 w 3024845"/>
                  <a:gd name="connsiteY314" fmla="*/ 56206 h 1059043"/>
                  <a:gd name="connsiteX315" fmla="*/ 2152346 w 3024845"/>
                  <a:gd name="connsiteY315" fmla="*/ 0 h 1059043"/>
                  <a:gd name="connsiteX316" fmla="*/ 2180720 w 3024845"/>
                  <a:gd name="connsiteY316" fmla="*/ 555577 h 1059043"/>
                  <a:gd name="connsiteX317" fmla="*/ 2245574 w 3024845"/>
                  <a:gd name="connsiteY317" fmla="*/ 555577 h 1059043"/>
                  <a:gd name="connsiteX318" fmla="*/ 2245574 w 3024845"/>
                  <a:gd name="connsiteY318" fmla="*/ 631239 h 1059043"/>
                  <a:gd name="connsiteX319" fmla="*/ 2253681 w 3024845"/>
                  <a:gd name="connsiteY319" fmla="*/ 631239 h 1059043"/>
                  <a:gd name="connsiteX320" fmla="*/ 2255708 w 3024845"/>
                  <a:gd name="connsiteY320" fmla="*/ 624754 h 1059043"/>
                  <a:gd name="connsiteX321" fmla="*/ 2261788 w 3024845"/>
                  <a:gd name="connsiteY321" fmla="*/ 624754 h 1059043"/>
                  <a:gd name="connsiteX322" fmla="*/ 2263815 w 3024845"/>
                  <a:gd name="connsiteY322" fmla="*/ 633401 h 1059043"/>
                  <a:gd name="connsiteX323" fmla="*/ 2275975 w 3024845"/>
                  <a:gd name="connsiteY323" fmla="*/ 633401 h 1059043"/>
                  <a:gd name="connsiteX324" fmla="*/ 2275975 w 3024845"/>
                  <a:gd name="connsiteY324" fmla="*/ 626915 h 1059043"/>
                  <a:gd name="connsiteX325" fmla="*/ 2298268 w 3024845"/>
                  <a:gd name="connsiteY325" fmla="*/ 626915 h 1059043"/>
                  <a:gd name="connsiteX326" fmla="*/ 2298268 w 3024845"/>
                  <a:gd name="connsiteY326" fmla="*/ 633401 h 1059043"/>
                  <a:gd name="connsiteX327" fmla="*/ 2318535 w 3024845"/>
                  <a:gd name="connsiteY327" fmla="*/ 633401 h 1059043"/>
                  <a:gd name="connsiteX328" fmla="*/ 2318535 w 3024845"/>
                  <a:gd name="connsiteY328" fmla="*/ 678798 h 1059043"/>
                  <a:gd name="connsiteX329" fmla="*/ 2332722 w 3024845"/>
                  <a:gd name="connsiteY329" fmla="*/ 678798 h 1059043"/>
                  <a:gd name="connsiteX330" fmla="*/ 2332722 w 3024845"/>
                  <a:gd name="connsiteY330" fmla="*/ 665827 h 1059043"/>
                  <a:gd name="connsiteX331" fmla="*/ 2348936 w 3024845"/>
                  <a:gd name="connsiteY331" fmla="*/ 665827 h 1059043"/>
                  <a:gd name="connsiteX332" fmla="*/ 2348936 w 3024845"/>
                  <a:gd name="connsiteY332" fmla="*/ 486400 h 1059043"/>
                  <a:gd name="connsiteX333" fmla="*/ 2355016 w 3024845"/>
                  <a:gd name="connsiteY333" fmla="*/ 479914 h 1059043"/>
                  <a:gd name="connsiteX334" fmla="*/ 2427977 w 3024845"/>
                  <a:gd name="connsiteY334" fmla="*/ 479914 h 1059043"/>
                  <a:gd name="connsiteX335" fmla="*/ 2427977 w 3024845"/>
                  <a:gd name="connsiteY335" fmla="*/ 488562 h 1059043"/>
                  <a:gd name="connsiteX336" fmla="*/ 2438110 w 3024845"/>
                  <a:gd name="connsiteY336" fmla="*/ 488562 h 1059043"/>
                  <a:gd name="connsiteX337" fmla="*/ 2438110 w 3024845"/>
                  <a:gd name="connsiteY337" fmla="*/ 603136 h 1059043"/>
                  <a:gd name="connsiteX338" fmla="*/ 2460404 w 3024845"/>
                  <a:gd name="connsiteY338" fmla="*/ 603136 h 1059043"/>
                  <a:gd name="connsiteX339" fmla="*/ 2460404 w 3024845"/>
                  <a:gd name="connsiteY339" fmla="*/ 536121 h 1059043"/>
                  <a:gd name="connsiteX340" fmla="*/ 2486751 w 3024845"/>
                  <a:gd name="connsiteY340" fmla="*/ 536121 h 1059043"/>
                  <a:gd name="connsiteX341" fmla="*/ 2490804 w 3024845"/>
                  <a:gd name="connsiteY341" fmla="*/ 531797 h 1059043"/>
                  <a:gd name="connsiteX342" fmla="*/ 2498911 w 3024845"/>
                  <a:gd name="connsiteY342" fmla="*/ 531797 h 1059043"/>
                  <a:gd name="connsiteX343" fmla="*/ 2502964 w 3024845"/>
                  <a:gd name="connsiteY343" fmla="*/ 536121 h 1059043"/>
                  <a:gd name="connsiteX344" fmla="*/ 2525258 w 3024845"/>
                  <a:gd name="connsiteY344" fmla="*/ 536121 h 1059043"/>
                  <a:gd name="connsiteX345" fmla="*/ 2525258 w 3024845"/>
                  <a:gd name="connsiteY345" fmla="*/ 419385 h 1059043"/>
                  <a:gd name="connsiteX346" fmla="*/ 2582005 w 3024845"/>
                  <a:gd name="connsiteY346" fmla="*/ 408576 h 1059043"/>
                  <a:gd name="connsiteX347" fmla="*/ 2582005 w 3024845"/>
                  <a:gd name="connsiteY347" fmla="*/ 409657 h 1059043"/>
                  <a:gd name="connsiteX348" fmla="*/ 2582005 w 3024845"/>
                  <a:gd name="connsiteY348" fmla="*/ 417223 h 1059043"/>
                  <a:gd name="connsiteX349" fmla="*/ 2608352 w 3024845"/>
                  <a:gd name="connsiteY349" fmla="*/ 417223 h 1059043"/>
                  <a:gd name="connsiteX350" fmla="*/ 2608352 w 3024845"/>
                  <a:gd name="connsiteY350" fmla="*/ 672313 h 1059043"/>
                  <a:gd name="connsiteX351" fmla="*/ 2630646 w 3024845"/>
                  <a:gd name="connsiteY351" fmla="*/ 672313 h 1059043"/>
                  <a:gd name="connsiteX352" fmla="*/ 2630646 w 3024845"/>
                  <a:gd name="connsiteY352" fmla="*/ 667989 h 1059043"/>
                  <a:gd name="connsiteX353" fmla="*/ 2642806 w 3024845"/>
                  <a:gd name="connsiteY353" fmla="*/ 667989 h 1059043"/>
                  <a:gd name="connsiteX354" fmla="*/ 2642806 w 3024845"/>
                  <a:gd name="connsiteY354" fmla="*/ 672313 h 1059043"/>
                  <a:gd name="connsiteX355" fmla="*/ 2667126 w 3024845"/>
                  <a:gd name="connsiteY355" fmla="*/ 672313 h 1059043"/>
                  <a:gd name="connsiteX356" fmla="*/ 2667126 w 3024845"/>
                  <a:gd name="connsiteY356" fmla="*/ 659342 h 1059043"/>
                  <a:gd name="connsiteX357" fmla="*/ 2695500 w 3024845"/>
                  <a:gd name="connsiteY357" fmla="*/ 659342 h 1059043"/>
                  <a:gd name="connsiteX358" fmla="*/ 2707660 w 3024845"/>
                  <a:gd name="connsiteY358" fmla="*/ 655018 h 1059043"/>
                  <a:gd name="connsiteX359" fmla="*/ 2727927 w 3024845"/>
                  <a:gd name="connsiteY359" fmla="*/ 659342 h 1059043"/>
                  <a:gd name="connsiteX360" fmla="*/ 2727927 w 3024845"/>
                  <a:gd name="connsiteY360" fmla="*/ 642048 h 1059043"/>
                  <a:gd name="connsiteX361" fmla="*/ 2736034 w 3024845"/>
                  <a:gd name="connsiteY361" fmla="*/ 642048 h 1059043"/>
                  <a:gd name="connsiteX362" fmla="*/ 2736034 w 3024845"/>
                  <a:gd name="connsiteY362" fmla="*/ 629077 h 1059043"/>
                  <a:gd name="connsiteX363" fmla="*/ 2792781 w 3024845"/>
                  <a:gd name="connsiteY363" fmla="*/ 629077 h 1059043"/>
                  <a:gd name="connsiteX364" fmla="*/ 2792781 w 3024845"/>
                  <a:gd name="connsiteY364" fmla="*/ 598812 h 1059043"/>
                  <a:gd name="connsiteX365" fmla="*/ 2811021 w 3024845"/>
                  <a:gd name="connsiteY365" fmla="*/ 598812 h 1059043"/>
                  <a:gd name="connsiteX366" fmla="*/ 2811021 w 3024845"/>
                  <a:gd name="connsiteY366" fmla="*/ 592327 h 1059043"/>
                  <a:gd name="connsiteX367" fmla="*/ 2823181 w 3024845"/>
                  <a:gd name="connsiteY367" fmla="*/ 592327 h 1059043"/>
                  <a:gd name="connsiteX368" fmla="*/ 2823181 w 3024845"/>
                  <a:gd name="connsiteY368" fmla="*/ 598812 h 1059043"/>
                  <a:gd name="connsiteX369" fmla="*/ 2839395 w 3024845"/>
                  <a:gd name="connsiteY369" fmla="*/ 598812 h 1059043"/>
                  <a:gd name="connsiteX370" fmla="*/ 2839395 w 3024845"/>
                  <a:gd name="connsiteY370" fmla="*/ 648533 h 1059043"/>
                  <a:gd name="connsiteX371" fmla="*/ 2871822 w 3024845"/>
                  <a:gd name="connsiteY371" fmla="*/ 648533 h 1059043"/>
                  <a:gd name="connsiteX372" fmla="*/ 2871822 w 3024845"/>
                  <a:gd name="connsiteY372" fmla="*/ 622592 h 1059043"/>
                  <a:gd name="connsiteX373" fmla="*/ 2910329 w 3024845"/>
                  <a:gd name="connsiteY373" fmla="*/ 622592 h 1059043"/>
                  <a:gd name="connsiteX374" fmla="*/ 2910329 w 3024845"/>
                  <a:gd name="connsiteY374" fmla="*/ 592327 h 1059043"/>
                  <a:gd name="connsiteX375" fmla="*/ 2958970 w 3024845"/>
                  <a:gd name="connsiteY375" fmla="*/ 592327 h 1059043"/>
                  <a:gd name="connsiteX376" fmla="*/ 2958970 w 3024845"/>
                  <a:gd name="connsiteY376" fmla="*/ 703483 h 1059043"/>
                  <a:gd name="connsiteX377" fmla="*/ 2958970 w 3024845"/>
                  <a:gd name="connsiteY377" fmla="*/ 717262 h 1059043"/>
                  <a:gd name="connsiteX378" fmla="*/ 3024845 w 3024845"/>
                  <a:gd name="connsiteY378" fmla="*/ 717262 h 1059043"/>
                  <a:gd name="connsiteX379" fmla="*/ 3024845 w 3024845"/>
                  <a:gd name="connsiteY379" fmla="*/ 1059043 h 1059043"/>
                  <a:gd name="connsiteX380" fmla="*/ 2054 w 3024845"/>
                  <a:gd name="connsiteY380" fmla="*/ 1056710 h 1059043"/>
                  <a:gd name="connsiteX381" fmla="*/ 0 w 3024845"/>
                  <a:gd name="connsiteY381" fmla="*/ 622592 h 1059043"/>
                  <a:gd name="connsiteX382" fmla="*/ 20267 w 3024845"/>
                  <a:gd name="connsiteY382" fmla="*/ 622592 h 1059043"/>
                  <a:gd name="connsiteX383" fmla="*/ 20774 w 3024845"/>
                  <a:gd name="connsiteY383" fmla="*/ 621511 h 1059043"/>
                  <a:gd name="connsiteX384" fmla="*/ 24320 w 3024845"/>
                  <a:gd name="connsiteY384" fmla="*/ 613945 h 1059043"/>
                  <a:gd name="connsiteX385" fmla="*/ 26094 w 3024845"/>
                  <a:gd name="connsiteY385" fmla="*/ 614215 h 1059043"/>
                  <a:gd name="connsiteX386" fmla="*/ 38507 w 3024845"/>
                  <a:gd name="connsiteY386" fmla="*/ 616106 h 1059043"/>
                  <a:gd name="connsiteX387" fmla="*/ 39014 w 3024845"/>
                  <a:gd name="connsiteY387" fmla="*/ 617458 h 1059043"/>
                  <a:gd name="connsiteX388" fmla="*/ 42560 w 3024845"/>
                  <a:gd name="connsiteY388" fmla="*/ 626915 h 1059043"/>
                  <a:gd name="connsiteX389" fmla="*/ 68907 w 3024845"/>
                  <a:gd name="connsiteY389" fmla="*/ 629077 h 1059043"/>
                  <a:gd name="connsiteX390" fmla="*/ 68907 w 3024845"/>
                  <a:gd name="connsiteY390" fmla="*/ 505856 h 1059043"/>
                  <a:gd name="connsiteX391" fmla="*/ 70934 w 3024845"/>
                  <a:gd name="connsiteY391" fmla="*/ 505856 h 1059043"/>
                  <a:gd name="connsiteX392" fmla="*/ 85121 w 3024845"/>
                  <a:gd name="connsiteY392" fmla="*/ 505856 h 1059043"/>
                  <a:gd name="connsiteX393" fmla="*/ 85121 w 3024845"/>
                  <a:gd name="connsiteY393" fmla="*/ 369664 h 1059043"/>
                  <a:gd name="connsiteX394" fmla="*/ 86894 w 3024845"/>
                  <a:gd name="connsiteY394" fmla="*/ 369664 h 1059043"/>
                  <a:gd name="connsiteX395" fmla="*/ 99308 w 3024845"/>
                  <a:gd name="connsiteY395" fmla="*/ 369664 h 1059043"/>
                  <a:gd name="connsiteX396" fmla="*/ 99308 w 3024845"/>
                  <a:gd name="connsiteY396" fmla="*/ 255090 h 1059043"/>
                  <a:gd name="connsiteX397" fmla="*/ 103361 w 3024845"/>
                  <a:gd name="connsiteY397" fmla="*/ 226986 h 1059043"/>
                  <a:gd name="connsiteX398" fmla="*/ 105388 w 3024845"/>
                  <a:gd name="connsiteY398" fmla="*/ 226986 h 1059043"/>
                  <a:gd name="connsiteX399" fmla="*/ 119575 w 3024845"/>
                  <a:gd name="connsiteY399" fmla="*/ 226986 h 1059043"/>
                  <a:gd name="connsiteX0" fmla="*/ 119575 w 3024845"/>
                  <a:gd name="connsiteY0" fmla="*/ 226986 h 1059043"/>
                  <a:gd name="connsiteX1" fmla="*/ 200642 w 3024845"/>
                  <a:gd name="connsiteY1" fmla="*/ 224825 h 1059043"/>
                  <a:gd name="connsiteX2" fmla="*/ 202669 w 3024845"/>
                  <a:gd name="connsiteY2" fmla="*/ 224825 h 1059043"/>
                  <a:gd name="connsiteX3" fmla="*/ 216856 w 3024845"/>
                  <a:gd name="connsiteY3" fmla="*/ 224825 h 1059043"/>
                  <a:gd name="connsiteX4" fmla="*/ 216856 w 3024845"/>
                  <a:gd name="connsiteY4" fmla="*/ 248604 h 1059043"/>
                  <a:gd name="connsiteX5" fmla="*/ 217363 w 3024845"/>
                  <a:gd name="connsiteY5" fmla="*/ 249415 h 1059043"/>
                  <a:gd name="connsiteX6" fmla="*/ 220909 w 3024845"/>
                  <a:gd name="connsiteY6" fmla="*/ 255090 h 1059043"/>
                  <a:gd name="connsiteX7" fmla="*/ 220909 w 3024845"/>
                  <a:gd name="connsiteY7" fmla="*/ 369664 h 1059043"/>
                  <a:gd name="connsiteX8" fmla="*/ 223189 w 3024845"/>
                  <a:gd name="connsiteY8" fmla="*/ 369664 h 1059043"/>
                  <a:gd name="connsiteX9" fmla="*/ 239150 w 3024845"/>
                  <a:gd name="connsiteY9" fmla="*/ 369664 h 1059043"/>
                  <a:gd name="connsiteX10" fmla="*/ 239150 w 3024845"/>
                  <a:gd name="connsiteY10" fmla="*/ 510179 h 1059043"/>
                  <a:gd name="connsiteX11" fmla="*/ 240670 w 3024845"/>
                  <a:gd name="connsiteY11" fmla="*/ 509909 h 1059043"/>
                  <a:gd name="connsiteX12" fmla="*/ 251310 w 3024845"/>
                  <a:gd name="connsiteY12" fmla="*/ 508018 h 1059043"/>
                  <a:gd name="connsiteX13" fmla="*/ 249283 w 3024845"/>
                  <a:gd name="connsiteY13" fmla="*/ 596650 h 1059043"/>
                  <a:gd name="connsiteX14" fmla="*/ 250803 w 3024845"/>
                  <a:gd name="connsiteY14" fmla="*/ 596921 h 1059043"/>
                  <a:gd name="connsiteX15" fmla="*/ 261443 w 3024845"/>
                  <a:gd name="connsiteY15" fmla="*/ 598812 h 1059043"/>
                  <a:gd name="connsiteX16" fmla="*/ 261696 w 3024845"/>
                  <a:gd name="connsiteY16" fmla="*/ 599623 h 1059043"/>
                  <a:gd name="connsiteX17" fmla="*/ 263470 w 3024845"/>
                  <a:gd name="connsiteY17" fmla="*/ 605298 h 1059043"/>
                  <a:gd name="connsiteX18" fmla="*/ 264230 w 3024845"/>
                  <a:gd name="connsiteY18" fmla="*/ 602866 h 1059043"/>
                  <a:gd name="connsiteX19" fmla="*/ 269550 w 3024845"/>
                  <a:gd name="connsiteY19" fmla="*/ 585842 h 1059043"/>
                  <a:gd name="connsiteX20" fmla="*/ 271323 w 3024845"/>
                  <a:gd name="connsiteY20" fmla="*/ 585842 h 1059043"/>
                  <a:gd name="connsiteX21" fmla="*/ 283737 w 3024845"/>
                  <a:gd name="connsiteY21" fmla="*/ 585842 h 1059043"/>
                  <a:gd name="connsiteX22" fmla="*/ 283737 w 3024845"/>
                  <a:gd name="connsiteY22" fmla="*/ 618268 h 1059043"/>
                  <a:gd name="connsiteX23" fmla="*/ 284750 w 3024845"/>
                  <a:gd name="connsiteY23" fmla="*/ 618809 h 1059043"/>
                  <a:gd name="connsiteX24" fmla="*/ 291844 w 3024845"/>
                  <a:gd name="connsiteY24" fmla="*/ 622592 h 1059043"/>
                  <a:gd name="connsiteX25" fmla="*/ 291844 w 3024845"/>
                  <a:gd name="connsiteY25" fmla="*/ 623943 h 1059043"/>
                  <a:gd name="connsiteX26" fmla="*/ 291844 w 3024845"/>
                  <a:gd name="connsiteY26" fmla="*/ 633401 h 1059043"/>
                  <a:gd name="connsiteX27" fmla="*/ 336431 w 3024845"/>
                  <a:gd name="connsiteY27" fmla="*/ 633401 h 1059043"/>
                  <a:gd name="connsiteX28" fmla="*/ 336431 w 3024845"/>
                  <a:gd name="connsiteY28" fmla="*/ 634482 h 1059043"/>
                  <a:gd name="connsiteX29" fmla="*/ 336431 w 3024845"/>
                  <a:gd name="connsiteY29" fmla="*/ 642048 h 1059043"/>
                  <a:gd name="connsiteX30" fmla="*/ 338457 w 3024845"/>
                  <a:gd name="connsiteY30" fmla="*/ 642048 h 1059043"/>
                  <a:gd name="connsiteX31" fmla="*/ 352644 w 3024845"/>
                  <a:gd name="connsiteY31" fmla="*/ 642048 h 1059043"/>
                  <a:gd name="connsiteX32" fmla="*/ 352644 w 3024845"/>
                  <a:gd name="connsiteY32" fmla="*/ 611783 h 1059043"/>
                  <a:gd name="connsiteX33" fmla="*/ 397231 w 3024845"/>
                  <a:gd name="connsiteY33" fmla="*/ 611783 h 1059043"/>
                  <a:gd name="connsiteX34" fmla="*/ 397231 w 3024845"/>
                  <a:gd name="connsiteY34" fmla="*/ 610432 h 1059043"/>
                  <a:gd name="connsiteX35" fmla="*/ 397231 w 3024845"/>
                  <a:gd name="connsiteY35" fmla="*/ 600974 h 1059043"/>
                  <a:gd name="connsiteX36" fmla="*/ 398245 w 3024845"/>
                  <a:gd name="connsiteY36" fmla="*/ 600974 h 1059043"/>
                  <a:gd name="connsiteX37" fmla="*/ 405338 w 3024845"/>
                  <a:gd name="connsiteY37" fmla="*/ 600974 h 1059043"/>
                  <a:gd name="connsiteX38" fmla="*/ 405338 w 3024845"/>
                  <a:gd name="connsiteY38" fmla="*/ 599083 h 1059043"/>
                  <a:gd name="connsiteX39" fmla="*/ 405338 w 3024845"/>
                  <a:gd name="connsiteY39" fmla="*/ 585842 h 1059043"/>
                  <a:gd name="connsiteX40" fmla="*/ 406098 w 3024845"/>
                  <a:gd name="connsiteY40" fmla="*/ 585842 h 1059043"/>
                  <a:gd name="connsiteX41" fmla="*/ 411418 w 3024845"/>
                  <a:gd name="connsiteY41" fmla="*/ 585842 h 1059043"/>
                  <a:gd name="connsiteX42" fmla="*/ 411418 w 3024845"/>
                  <a:gd name="connsiteY42" fmla="*/ 584761 h 1059043"/>
                  <a:gd name="connsiteX43" fmla="*/ 411418 w 3024845"/>
                  <a:gd name="connsiteY43" fmla="*/ 577194 h 1059043"/>
                  <a:gd name="connsiteX44" fmla="*/ 413445 w 3024845"/>
                  <a:gd name="connsiteY44" fmla="*/ 577194 h 1059043"/>
                  <a:gd name="connsiteX45" fmla="*/ 427632 w 3024845"/>
                  <a:gd name="connsiteY45" fmla="*/ 577194 h 1059043"/>
                  <a:gd name="connsiteX46" fmla="*/ 427632 w 3024845"/>
                  <a:gd name="connsiteY46" fmla="*/ 578275 h 1059043"/>
                  <a:gd name="connsiteX47" fmla="*/ 427632 w 3024845"/>
                  <a:gd name="connsiteY47" fmla="*/ 585842 h 1059043"/>
                  <a:gd name="connsiteX48" fmla="*/ 449925 w 3024845"/>
                  <a:gd name="connsiteY48" fmla="*/ 585842 h 1059043"/>
                  <a:gd name="connsiteX49" fmla="*/ 449925 w 3024845"/>
                  <a:gd name="connsiteY49" fmla="*/ 583950 h 1059043"/>
                  <a:gd name="connsiteX50" fmla="*/ 449925 w 3024845"/>
                  <a:gd name="connsiteY50" fmla="*/ 570709 h 1059043"/>
                  <a:gd name="connsiteX51" fmla="*/ 451699 w 3024845"/>
                  <a:gd name="connsiteY51" fmla="*/ 570709 h 1059043"/>
                  <a:gd name="connsiteX52" fmla="*/ 464112 w 3024845"/>
                  <a:gd name="connsiteY52" fmla="*/ 570709 h 1059043"/>
                  <a:gd name="connsiteX53" fmla="*/ 464112 w 3024845"/>
                  <a:gd name="connsiteY53" fmla="*/ 594489 h 1059043"/>
                  <a:gd name="connsiteX54" fmla="*/ 465126 w 3024845"/>
                  <a:gd name="connsiteY54" fmla="*/ 594489 h 1059043"/>
                  <a:gd name="connsiteX55" fmla="*/ 472219 w 3024845"/>
                  <a:gd name="connsiteY55" fmla="*/ 594489 h 1059043"/>
                  <a:gd name="connsiteX56" fmla="*/ 472219 w 3024845"/>
                  <a:gd name="connsiteY56" fmla="*/ 593408 h 1059043"/>
                  <a:gd name="connsiteX57" fmla="*/ 472219 w 3024845"/>
                  <a:gd name="connsiteY57" fmla="*/ 585842 h 1059043"/>
                  <a:gd name="connsiteX58" fmla="*/ 473992 w 3024845"/>
                  <a:gd name="connsiteY58" fmla="*/ 585842 h 1059043"/>
                  <a:gd name="connsiteX59" fmla="*/ 486406 w 3024845"/>
                  <a:gd name="connsiteY59" fmla="*/ 585842 h 1059043"/>
                  <a:gd name="connsiteX60" fmla="*/ 486406 w 3024845"/>
                  <a:gd name="connsiteY60" fmla="*/ 611783 h 1059043"/>
                  <a:gd name="connsiteX61" fmla="*/ 488433 w 3024845"/>
                  <a:gd name="connsiteY61" fmla="*/ 611783 h 1059043"/>
                  <a:gd name="connsiteX62" fmla="*/ 502619 w 3024845"/>
                  <a:gd name="connsiteY62" fmla="*/ 611783 h 1059043"/>
                  <a:gd name="connsiteX63" fmla="*/ 502619 w 3024845"/>
                  <a:gd name="connsiteY63" fmla="*/ 613404 h 1059043"/>
                  <a:gd name="connsiteX64" fmla="*/ 502619 w 3024845"/>
                  <a:gd name="connsiteY64" fmla="*/ 624754 h 1059043"/>
                  <a:gd name="connsiteX65" fmla="*/ 503379 w 3024845"/>
                  <a:gd name="connsiteY65" fmla="*/ 624754 h 1059043"/>
                  <a:gd name="connsiteX66" fmla="*/ 508700 w 3024845"/>
                  <a:gd name="connsiteY66" fmla="*/ 624754 h 1059043"/>
                  <a:gd name="connsiteX67" fmla="*/ 508700 w 3024845"/>
                  <a:gd name="connsiteY67" fmla="*/ 623943 h 1059043"/>
                  <a:gd name="connsiteX68" fmla="*/ 508700 w 3024845"/>
                  <a:gd name="connsiteY68" fmla="*/ 618268 h 1059043"/>
                  <a:gd name="connsiteX69" fmla="*/ 539100 w 3024845"/>
                  <a:gd name="connsiteY69" fmla="*/ 618268 h 1059043"/>
                  <a:gd name="connsiteX70" fmla="*/ 539100 w 3024845"/>
                  <a:gd name="connsiteY70" fmla="*/ 642048 h 1059043"/>
                  <a:gd name="connsiteX71" fmla="*/ 540113 w 3024845"/>
                  <a:gd name="connsiteY71" fmla="*/ 642048 h 1059043"/>
                  <a:gd name="connsiteX72" fmla="*/ 547207 w 3024845"/>
                  <a:gd name="connsiteY72" fmla="*/ 642048 h 1059043"/>
                  <a:gd name="connsiteX73" fmla="*/ 547207 w 3024845"/>
                  <a:gd name="connsiteY73" fmla="*/ 643129 h 1059043"/>
                  <a:gd name="connsiteX74" fmla="*/ 547207 w 3024845"/>
                  <a:gd name="connsiteY74" fmla="*/ 650695 h 1059043"/>
                  <a:gd name="connsiteX75" fmla="*/ 547967 w 3024845"/>
                  <a:gd name="connsiteY75" fmla="*/ 650695 h 1059043"/>
                  <a:gd name="connsiteX76" fmla="*/ 553287 w 3024845"/>
                  <a:gd name="connsiteY76" fmla="*/ 650695 h 1059043"/>
                  <a:gd name="connsiteX77" fmla="*/ 553287 w 3024845"/>
                  <a:gd name="connsiteY77" fmla="*/ 648533 h 1059043"/>
                  <a:gd name="connsiteX78" fmla="*/ 553287 w 3024845"/>
                  <a:gd name="connsiteY78" fmla="*/ 633401 h 1059043"/>
                  <a:gd name="connsiteX79" fmla="*/ 554300 w 3024845"/>
                  <a:gd name="connsiteY79" fmla="*/ 633401 h 1059043"/>
                  <a:gd name="connsiteX80" fmla="*/ 561394 w 3024845"/>
                  <a:gd name="connsiteY80" fmla="*/ 633401 h 1059043"/>
                  <a:gd name="connsiteX81" fmla="*/ 561394 w 3024845"/>
                  <a:gd name="connsiteY81" fmla="*/ 634482 h 1059043"/>
                  <a:gd name="connsiteX82" fmla="*/ 561394 w 3024845"/>
                  <a:gd name="connsiteY82" fmla="*/ 642048 h 1059043"/>
                  <a:gd name="connsiteX83" fmla="*/ 566714 w 3024845"/>
                  <a:gd name="connsiteY83" fmla="*/ 640055 h 1059043"/>
                  <a:gd name="connsiteX84" fmla="*/ 567474 w 3024845"/>
                  <a:gd name="connsiteY84" fmla="*/ 639075 h 1059043"/>
                  <a:gd name="connsiteX85" fmla="*/ 567474 w 3024845"/>
                  <a:gd name="connsiteY85" fmla="*/ 633401 h 1059043"/>
                  <a:gd name="connsiteX86" fmla="*/ 605981 w 3024845"/>
                  <a:gd name="connsiteY86" fmla="*/ 633401 h 1059043"/>
                  <a:gd name="connsiteX87" fmla="*/ 605981 w 3024845"/>
                  <a:gd name="connsiteY87" fmla="*/ 657180 h 1059043"/>
                  <a:gd name="connsiteX88" fmla="*/ 608007 w 3024845"/>
                  <a:gd name="connsiteY88" fmla="*/ 657180 h 1059043"/>
                  <a:gd name="connsiteX89" fmla="*/ 622194 w 3024845"/>
                  <a:gd name="connsiteY89" fmla="*/ 657180 h 1059043"/>
                  <a:gd name="connsiteX90" fmla="*/ 622194 w 3024845"/>
                  <a:gd name="connsiteY90" fmla="*/ 658261 h 1059043"/>
                  <a:gd name="connsiteX91" fmla="*/ 622194 w 3024845"/>
                  <a:gd name="connsiteY91" fmla="*/ 665827 h 1059043"/>
                  <a:gd name="connsiteX92" fmla="*/ 623968 w 3024845"/>
                  <a:gd name="connsiteY92" fmla="*/ 665827 h 1059043"/>
                  <a:gd name="connsiteX93" fmla="*/ 636381 w 3024845"/>
                  <a:gd name="connsiteY93" fmla="*/ 665827 h 1059043"/>
                  <a:gd name="connsiteX94" fmla="*/ 636381 w 3024845"/>
                  <a:gd name="connsiteY94" fmla="*/ 642048 h 1059043"/>
                  <a:gd name="connsiteX95" fmla="*/ 637394 w 3024845"/>
                  <a:gd name="connsiteY95" fmla="*/ 642048 h 1059043"/>
                  <a:gd name="connsiteX96" fmla="*/ 644488 w 3024845"/>
                  <a:gd name="connsiteY96" fmla="*/ 642048 h 1059043"/>
                  <a:gd name="connsiteX97" fmla="*/ 644488 w 3024845"/>
                  <a:gd name="connsiteY97" fmla="*/ 609621 h 1059043"/>
                  <a:gd name="connsiteX98" fmla="*/ 645501 w 3024845"/>
                  <a:gd name="connsiteY98" fmla="*/ 609621 h 1059043"/>
                  <a:gd name="connsiteX99" fmla="*/ 652595 w 3024845"/>
                  <a:gd name="connsiteY99" fmla="*/ 609621 h 1059043"/>
                  <a:gd name="connsiteX100" fmla="*/ 652595 w 3024845"/>
                  <a:gd name="connsiteY100" fmla="*/ 607730 h 1059043"/>
                  <a:gd name="connsiteX101" fmla="*/ 652595 w 3024845"/>
                  <a:gd name="connsiteY101" fmla="*/ 594489 h 1059043"/>
                  <a:gd name="connsiteX102" fmla="*/ 651328 w 3024845"/>
                  <a:gd name="connsiteY102" fmla="*/ 592867 h 1059043"/>
                  <a:gd name="connsiteX103" fmla="*/ 656648 w 3024845"/>
                  <a:gd name="connsiteY103" fmla="*/ 581518 h 1059043"/>
                  <a:gd name="connsiteX104" fmla="*/ 664755 w 3024845"/>
                  <a:gd name="connsiteY104" fmla="*/ 609621 h 1059043"/>
                  <a:gd name="connsiteX105" fmla="*/ 665515 w 3024845"/>
                  <a:gd name="connsiteY105" fmla="*/ 609621 h 1059043"/>
                  <a:gd name="connsiteX106" fmla="*/ 670835 w 3024845"/>
                  <a:gd name="connsiteY106" fmla="*/ 609621 h 1059043"/>
                  <a:gd name="connsiteX107" fmla="*/ 670835 w 3024845"/>
                  <a:gd name="connsiteY107" fmla="*/ 503694 h 1059043"/>
                  <a:gd name="connsiteX108" fmla="*/ 672355 w 3024845"/>
                  <a:gd name="connsiteY108" fmla="*/ 503694 h 1059043"/>
                  <a:gd name="connsiteX109" fmla="*/ 682995 w 3024845"/>
                  <a:gd name="connsiteY109" fmla="*/ 503694 h 1059043"/>
                  <a:gd name="connsiteX110" fmla="*/ 682995 w 3024845"/>
                  <a:gd name="connsiteY110" fmla="*/ 456135 h 1059043"/>
                  <a:gd name="connsiteX111" fmla="*/ 709342 w 3024845"/>
                  <a:gd name="connsiteY111" fmla="*/ 456135 h 1059043"/>
                  <a:gd name="connsiteX112" fmla="*/ 709342 w 3024845"/>
                  <a:gd name="connsiteY112" fmla="*/ 434517 h 1059043"/>
                  <a:gd name="connsiteX113" fmla="*/ 743796 w 3024845"/>
                  <a:gd name="connsiteY113" fmla="*/ 434517 h 1059043"/>
                  <a:gd name="connsiteX114" fmla="*/ 743796 w 3024845"/>
                  <a:gd name="connsiteY114" fmla="*/ 436949 h 1059043"/>
                  <a:gd name="connsiteX115" fmla="*/ 743796 w 3024845"/>
                  <a:gd name="connsiteY115" fmla="*/ 453973 h 1059043"/>
                  <a:gd name="connsiteX116" fmla="*/ 746076 w 3024845"/>
                  <a:gd name="connsiteY116" fmla="*/ 453973 h 1059043"/>
                  <a:gd name="connsiteX117" fmla="*/ 762036 w 3024845"/>
                  <a:gd name="connsiteY117" fmla="*/ 453973 h 1059043"/>
                  <a:gd name="connsiteX118" fmla="*/ 762036 w 3024845"/>
                  <a:gd name="connsiteY118" fmla="*/ 501532 h 1059043"/>
                  <a:gd name="connsiteX119" fmla="*/ 763049 w 3024845"/>
                  <a:gd name="connsiteY119" fmla="*/ 501532 h 1059043"/>
                  <a:gd name="connsiteX120" fmla="*/ 770143 w 3024845"/>
                  <a:gd name="connsiteY120" fmla="*/ 501532 h 1059043"/>
                  <a:gd name="connsiteX121" fmla="*/ 784330 w 3024845"/>
                  <a:gd name="connsiteY121" fmla="*/ 505856 h 1059043"/>
                  <a:gd name="connsiteX122" fmla="*/ 784330 w 3024845"/>
                  <a:gd name="connsiteY122" fmla="*/ 544768 h 1059043"/>
                  <a:gd name="connsiteX123" fmla="*/ 785343 w 3024845"/>
                  <a:gd name="connsiteY123" fmla="*/ 544768 h 1059043"/>
                  <a:gd name="connsiteX124" fmla="*/ 792436 w 3024845"/>
                  <a:gd name="connsiteY124" fmla="*/ 544768 h 1059043"/>
                  <a:gd name="connsiteX125" fmla="*/ 792436 w 3024845"/>
                  <a:gd name="connsiteY125" fmla="*/ 546389 h 1059043"/>
                  <a:gd name="connsiteX126" fmla="*/ 792436 w 3024845"/>
                  <a:gd name="connsiteY126" fmla="*/ 557738 h 1059043"/>
                  <a:gd name="connsiteX127" fmla="*/ 794463 w 3024845"/>
                  <a:gd name="connsiteY127" fmla="*/ 557738 h 1059043"/>
                  <a:gd name="connsiteX128" fmla="*/ 808650 w 3024845"/>
                  <a:gd name="connsiteY128" fmla="*/ 557738 h 1059043"/>
                  <a:gd name="connsiteX129" fmla="*/ 814730 w 3024845"/>
                  <a:gd name="connsiteY129" fmla="*/ 564224 h 1059043"/>
                  <a:gd name="connsiteX130" fmla="*/ 814730 w 3024845"/>
                  <a:gd name="connsiteY130" fmla="*/ 585842 h 1059043"/>
                  <a:gd name="connsiteX131" fmla="*/ 817010 w 3024845"/>
                  <a:gd name="connsiteY131" fmla="*/ 585842 h 1059043"/>
                  <a:gd name="connsiteX132" fmla="*/ 832970 w 3024845"/>
                  <a:gd name="connsiteY132" fmla="*/ 585842 h 1059043"/>
                  <a:gd name="connsiteX133" fmla="*/ 832970 w 3024845"/>
                  <a:gd name="connsiteY133" fmla="*/ 586922 h 1059043"/>
                  <a:gd name="connsiteX134" fmla="*/ 832970 w 3024845"/>
                  <a:gd name="connsiteY134" fmla="*/ 594489 h 1059043"/>
                  <a:gd name="connsiteX135" fmla="*/ 834237 w 3024845"/>
                  <a:gd name="connsiteY135" fmla="*/ 594489 h 1059043"/>
                  <a:gd name="connsiteX136" fmla="*/ 843104 w 3024845"/>
                  <a:gd name="connsiteY136" fmla="*/ 594489 h 1059043"/>
                  <a:gd name="connsiteX137" fmla="*/ 843104 w 3024845"/>
                  <a:gd name="connsiteY137" fmla="*/ 596650 h 1059043"/>
                  <a:gd name="connsiteX138" fmla="*/ 843104 w 3024845"/>
                  <a:gd name="connsiteY138" fmla="*/ 611783 h 1059043"/>
                  <a:gd name="connsiteX139" fmla="*/ 847157 w 3024845"/>
                  <a:gd name="connsiteY139" fmla="*/ 609891 h 1059043"/>
                  <a:gd name="connsiteX140" fmla="*/ 847157 w 3024845"/>
                  <a:gd name="connsiteY140" fmla="*/ 596650 h 1059043"/>
                  <a:gd name="connsiteX141" fmla="*/ 848170 w 3024845"/>
                  <a:gd name="connsiteY141" fmla="*/ 596650 h 1059043"/>
                  <a:gd name="connsiteX142" fmla="*/ 855264 w 3024845"/>
                  <a:gd name="connsiteY142" fmla="*/ 596650 h 1059043"/>
                  <a:gd name="connsiteX143" fmla="*/ 855264 w 3024845"/>
                  <a:gd name="connsiteY143" fmla="*/ 598272 h 1059043"/>
                  <a:gd name="connsiteX144" fmla="*/ 855264 w 3024845"/>
                  <a:gd name="connsiteY144" fmla="*/ 609621 h 1059043"/>
                  <a:gd name="connsiteX145" fmla="*/ 856024 w 3024845"/>
                  <a:gd name="connsiteY145" fmla="*/ 609621 h 1059043"/>
                  <a:gd name="connsiteX146" fmla="*/ 861344 w 3024845"/>
                  <a:gd name="connsiteY146" fmla="*/ 609621 h 1059043"/>
                  <a:gd name="connsiteX147" fmla="*/ 909984 w 3024845"/>
                  <a:gd name="connsiteY147" fmla="*/ 605298 h 1059043"/>
                  <a:gd name="connsiteX148" fmla="*/ 909984 w 3024845"/>
                  <a:gd name="connsiteY148" fmla="*/ 606649 h 1059043"/>
                  <a:gd name="connsiteX149" fmla="*/ 909984 w 3024845"/>
                  <a:gd name="connsiteY149" fmla="*/ 616106 h 1059043"/>
                  <a:gd name="connsiteX150" fmla="*/ 910744 w 3024845"/>
                  <a:gd name="connsiteY150" fmla="*/ 616106 h 1059043"/>
                  <a:gd name="connsiteX151" fmla="*/ 916065 w 3024845"/>
                  <a:gd name="connsiteY151" fmla="*/ 616106 h 1059043"/>
                  <a:gd name="connsiteX152" fmla="*/ 916065 w 3024845"/>
                  <a:gd name="connsiteY152" fmla="*/ 618268 h 1059043"/>
                  <a:gd name="connsiteX153" fmla="*/ 916065 w 3024845"/>
                  <a:gd name="connsiteY153" fmla="*/ 633401 h 1059043"/>
                  <a:gd name="connsiteX154" fmla="*/ 918091 w 3024845"/>
                  <a:gd name="connsiteY154" fmla="*/ 632050 h 1059043"/>
                  <a:gd name="connsiteX155" fmla="*/ 932278 w 3024845"/>
                  <a:gd name="connsiteY155" fmla="*/ 622592 h 1059043"/>
                  <a:gd name="connsiteX156" fmla="*/ 938358 w 3024845"/>
                  <a:gd name="connsiteY156" fmla="*/ 581518 h 1059043"/>
                  <a:gd name="connsiteX157" fmla="*/ 939118 w 3024845"/>
                  <a:gd name="connsiteY157" fmla="*/ 581248 h 1059043"/>
                  <a:gd name="connsiteX158" fmla="*/ 944438 w 3024845"/>
                  <a:gd name="connsiteY158" fmla="*/ 579356 h 1059043"/>
                  <a:gd name="connsiteX159" fmla="*/ 946465 w 3024845"/>
                  <a:gd name="connsiteY159" fmla="*/ 510179 h 1059043"/>
                  <a:gd name="connsiteX160" fmla="*/ 948492 w 3024845"/>
                  <a:gd name="connsiteY160" fmla="*/ 579356 h 1059043"/>
                  <a:gd name="connsiteX161" fmla="*/ 949252 w 3024845"/>
                  <a:gd name="connsiteY161" fmla="*/ 579626 h 1059043"/>
                  <a:gd name="connsiteX162" fmla="*/ 954572 w 3024845"/>
                  <a:gd name="connsiteY162" fmla="*/ 581518 h 1059043"/>
                  <a:gd name="connsiteX163" fmla="*/ 954572 w 3024845"/>
                  <a:gd name="connsiteY163" fmla="*/ 495047 h 1059043"/>
                  <a:gd name="connsiteX164" fmla="*/ 958625 w 3024845"/>
                  <a:gd name="connsiteY164" fmla="*/ 462620 h 1059043"/>
                  <a:gd name="connsiteX165" fmla="*/ 997132 w 3024845"/>
                  <a:gd name="connsiteY165" fmla="*/ 462620 h 1059043"/>
                  <a:gd name="connsiteX166" fmla="*/ 997132 w 3024845"/>
                  <a:gd name="connsiteY166" fmla="*/ 495047 h 1059043"/>
                  <a:gd name="connsiteX167" fmla="*/ 997892 w 3024845"/>
                  <a:gd name="connsiteY167" fmla="*/ 495047 h 1059043"/>
                  <a:gd name="connsiteX168" fmla="*/ 1003212 w 3024845"/>
                  <a:gd name="connsiteY168" fmla="*/ 495047 h 1059043"/>
                  <a:gd name="connsiteX169" fmla="*/ 1003212 w 3024845"/>
                  <a:gd name="connsiteY169" fmla="*/ 412899 h 1059043"/>
                  <a:gd name="connsiteX170" fmla="*/ 1004986 w 3024845"/>
                  <a:gd name="connsiteY170" fmla="*/ 412899 h 1059043"/>
                  <a:gd name="connsiteX171" fmla="*/ 1017399 w 3024845"/>
                  <a:gd name="connsiteY171" fmla="*/ 412899 h 1059043"/>
                  <a:gd name="connsiteX172" fmla="*/ 1017399 w 3024845"/>
                  <a:gd name="connsiteY172" fmla="*/ 411008 h 1059043"/>
                  <a:gd name="connsiteX173" fmla="*/ 1017399 w 3024845"/>
                  <a:gd name="connsiteY173" fmla="*/ 397767 h 1059043"/>
                  <a:gd name="connsiteX174" fmla="*/ 1039693 w 3024845"/>
                  <a:gd name="connsiteY174" fmla="*/ 397767 h 1059043"/>
                  <a:gd name="connsiteX175" fmla="*/ 1039693 w 3024845"/>
                  <a:gd name="connsiteY175" fmla="*/ 396686 h 1059043"/>
                  <a:gd name="connsiteX176" fmla="*/ 1039693 w 3024845"/>
                  <a:gd name="connsiteY176" fmla="*/ 389120 h 1059043"/>
                  <a:gd name="connsiteX177" fmla="*/ 1041466 w 3024845"/>
                  <a:gd name="connsiteY177" fmla="*/ 389120 h 1059043"/>
                  <a:gd name="connsiteX178" fmla="*/ 1053880 w 3024845"/>
                  <a:gd name="connsiteY178" fmla="*/ 389120 h 1059043"/>
                  <a:gd name="connsiteX179" fmla="*/ 1053880 w 3024845"/>
                  <a:gd name="connsiteY179" fmla="*/ 390201 h 1059043"/>
                  <a:gd name="connsiteX180" fmla="*/ 1053880 w 3024845"/>
                  <a:gd name="connsiteY180" fmla="*/ 397767 h 1059043"/>
                  <a:gd name="connsiteX181" fmla="*/ 1054640 w 3024845"/>
                  <a:gd name="connsiteY181" fmla="*/ 397767 h 1059043"/>
                  <a:gd name="connsiteX182" fmla="*/ 1059960 w 3024845"/>
                  <a:gd name="connsiteY182" fmla="*/ 397767 h 1059043"/>
                  <a:gd name="connsiteX183" fmla="*/ 1070093 w 3024845"/>
                  <a:gd name="connsiteY183" fmla="*/ 393443 h 1059043"/>
                  <a:gd name="connsiteX184" fmla="*/ 1074146 w 3024845"/>
                  <a:gd name="connsiteY184" fmla="*/ 396686 h 1059043"/>
                  <a:gd name="connsiteX185" fmla="*/ 1074146 w 3024845"/>
                  <a:gd name="connsiteY185" fmla="*/ 389120 h 1059043"/>
                  <a:gd name="connsiteX186" fmla="*/ 1076426 w 3024845"/>
                  <a:gd name="connsiteY186" fmla="*/ 389120 h 1059043"/>
                  <a:gd name="connsiteX187" fmla="*/ 1092387 w 3024845"/>
                  <a:gd name="connsiteY187" fmla="*/ 389120 h 1059043"/>
                  <a:gd name="connsiteX188" fmla="*/ 1092387 w 3024845"/>
                  <a:gd name="connsiteY188" fmla="*/ 390201 h 1059043"/>
                  <a:gd name="connsiteX189" fmla="*/ 1092387 w 3024845"/>
                  <a:gd name="connsiteY189" fmla="*/ 397767 h 1059043"/>
                  <a:gd name="connsiteX190" fmla="*/ 1122787 w 3024845"/>
                  <a:gd name="connsiteY190" fmla="*/ 397767 h 1059043"/>
                  <a:gd name="connsiteX191" fmla="*/ 1122787 w 3024845"/>
                  <a:gd name="connsiteY191" fmla="*/ 399388 h 1059043"/>
                  <a:gd name="connsiteX192" fmla="*/ 1122787 w 3024845"/>
                  <a:gd name="connsiteY192" fmla="*/ 410738 h 1059043"/>
                  <a:gd name="connsiteX193" fmla="*/ 1149134 w 3024845"/>
                  <a:gd name="connsiteY193" fmla="*/ 410738 h 1059043"/>
                  <a:gd name="connsiteX194" fmla="*/ 1149134 w 3024845"/>
                  <a:gd name="connsiteY194" fmla="*/ 441002 h 1059043"/>
                  <a:gd name="connsiteX195" fmla="*/ 1149894 w 3024845"/>
                  <a:gd name="connsiteY195" fmla="*/ 441002 h 1059043"/>
                  <a:gd name="connsiteX196" fmla="*/ 1155214 w 3024845"/>
                  <a:gd name="connsiteY196" fmla="*/ 441002 h 1059043"/>
                  <a:gd name="connsiteX197" fmla="*/ 1155214 w 3024845"/>
                  <a:gd name="connsiteY197" fmla="*/ 442083 h 1059043"/>
                  <a:gd name="connsiteX198" fmla="*/ 1155214 w 3024845"/>
                  <a:gd name="connsiteY198" fmla="*/ 449650 h 1059043"/>
                  <a:gd name="connsiteX199" fmla="*/ 1159268 w 3024845"/>
                  <a:gd name="connsiteY199" fmla="*/ 479914 h 1059043"/>
                  <a:gd name="connsiteX200" fmla="*/ 1160028 w 3024845"/>
                  <a:gd name="connsiteY200" fmla="*/ 479914 h 1059043"/>
                  <a:gd name="connsiteX201" fmla="*/ 1165348 w 3024845"/>
                  <a:gd name="connsiteY201" fmla="*/ 479914 h 1059043"/>
                  <a:gd name="connsiteX202" fmla="*/ 1165348 w 3024845"/>
                  <a:gd name="connsiteY202" fmla="*/ 480725 h 1059043"/>
                  <a:gd name="connsiteX203" fmla="*/ 1165348 w 3024845"/>
                  <a:gd name="connsiteY203" fmla="*/ 486400 h 1059043"/>
                  <a:gd name="connsiteX204" fmla="*/ 1166361 w 3024845"/>
                  <a:gd name="connsiteY204" fmla="*/ 486400 h 1059043"/>
                  <a:gd name="connsiteX205" fmla="*/ 1173454 w 3024845"/>
                  <a:gd name="connsiteY205" fmla="*/ 486400 h 1059043"/>
                  <a:gd name="connsiteX206" fmla="*/ 1173454 w 3024845"/>
                  <a:gd name="connsiteY206" fmla="*/ 516665 h 1059043"/>
                  <a:gd name="connsiteX207" fmla="*/ 1175481 w 3024845"/>
                  <a:gd name="connsiteY207" fmla="*/ 516665 h 1059043"/>
                  <a:gd name="connsiteX208" fmla="*/ 1189668 w 3024845"/>
                  <a:gd name="connsiteY208" fmla="*/ 516665 h 1059043"/>
                  <a:gd name="connsiteX209" fmla="*/ 1189668 w 3024845"/>
                  <a:gd name="connsiteY209" fmla="*/ 540444 h 1059043"/>
                  <a:gd name="connsiteX210" fmla="*/ 1191695 w 3024845"/>
                  <a:gd name="connsiteY210" fmla="*/ 542065 h 1059043"/>
                  <a:gd name="connsiteX211" fmla="*/ 1191695 w 3024845"/>
                  <a:gd name="connsiteY211" fmla="*/ 553415 h 1059043"/>
                  <a:gd name="connsiteX212" fmla="*/ 1192455 w 3024845"/>
                  <a:gd name="connsiteY212" fmla="*/ 553415 h 1059043"/>
                  <a:gd name="connsiteX213" fmla="*/ 1197775 w 3024845"/>
                  <a:gd name="connsiteY213" fmla="*/ 553415 h 1059043"/>
                  <a:gd name="connsiteX214" fmla="*/ 1197775 w 3024845"/>
                  <a:gd name="connsiteY214" fmla="*/ 577194 h 1059043"/>
                  <a:gd name="connsiteX215" fmla="*/ 1199041 w 3024845"/>
                  <a:gd name="connsiteY215" fmla="*/ 577194 h 1059043"/>
                  <a:gd name="connsiteX216" fmla="*/ 1207908 w 3024845"/>
                  <a:gd name="connsiteY216" fmla="*/ 577194 h 1059043"/>
                  <a:gd name="connsiteX217" fmla="*/ 1209935 w 3024845"/>
                  <a:gd name="connsiteY217" fmla="*/ 581248 h 1059043"/>
                  <a:gd name="connsiteX218" fmla="*/ 1209935 w 3024845"/>
                  <a:gd name="connsiteY218" fmla="*/ 594489 h 1059043"/>
                  <a:gd name="connsiteX219" fmla="*/ 1211455 w 3024845"/>
                  <a:gd name="connsiteY219" fmla="*/ 592597 h 1059043"/>
                  <a:gd name="connsiteX220" fmla="*/ 1222095 w 3024845"/>
                  <a:gd name="connsiteY220" fmla="*/ 579356 h 1059043"/>
                  <a:gd name="connsiteX221" fmla="*/ 1250469 w 3024845"/>
                  <a:gd name="connsiteY221" fmla="*/ 579356 h 1059043"/>
                  <a:gd name="connsiteX222" fmla="*/ 1250469 w 3024845"/>
                  <a:gd name="connsiteY222" fmla="*/ 665827 h 1059043"/>
                  <a:gd name="connsiteX223" fmla="*/ 1251229 w 3024845"/>
                  <a:gd name="connsiteY223" fmla="*/ 665827 h 1059043"/>
                  <a:gd name="connsiteX224" fmla="*/ 1256549 w 3024845"/>
                  <a:gd name="connsiteY224" fmla="*/ 665827 h 1059043"/>
                  <a:gd name="connsiteX225" fmla="*/ 1257309 w 3024845"/>
                  <a:gd name="connsiteY225" fmla="*/ 664476 h 1059043"/>
                  <a:gd name="connsiteX226" fmla="*/ 1262629 w 3024845"/>
                  <a:gd name="connsiteY226" fmla="*/ 655018 h 1059043"/>
                  <a:gd name="connsiteX227" fmla="*/ 1262629 w 3024845"/>
                  <a:gd name="connsiteY227" fmla="*/ 656910 h 1059043"/>
                  <a:gd name="connsiteX228" fmla="*/ 1262629 w 3024845"/>
                  <a:gd name="connsiteY228" fmla="*/ 670151 h 1059043"/>
                  <a:gd name="connsiteX229" fmla="*/ 1266682 w 3024845"/>
                  <a:gd name="connsiteY229" fmla="*/ 624754 h 1059043"/>
                  <a:gd name="connsiteX230" fmla="*/ 1267442 w 3024845"/>
                  <a:gd name="connsiteY230" fmla="*/ 624754 h 1059043"/>
                  <a:gd name="connsiteX231" fmla="*/ 1272762 w 3024845"/>
                  <a:gd name="connsiteY231" fmla="*/ 624754 h 1059043"/>
                  <a:gd name="connsiteX232" fmla="*/ 1272762 w 3024845"/>
                  <a:gd name="connsiteY232" fmla="*/ 559900 h 1059043"/>
                  <a:gd name="connsiteX233" fmla="*/ 1273776 w 3024845"/>
                  <a:gd name="connsiteY233" fmla="*/ 559900 h 1059043"/>
                  <a:gd name="connsiteX234" fmla="*/ 1280869 w 3024845"/>
                  <a:gd name="connsiteY234" fmla="*/ 559900 h 1059043"/>
                  <a:gd name="connsiteX235" fmla="*/ 1293029 w 3024845"/>
                  <a:gd name="connsiteY235" fmla="*/ 516665 h 1059043"/>
                  <a:gd name="connsiteX236" fmla="*/ 1294296 w 3024845"/>
                  <a:gd name="connsiteY236" fmla="*/ 516665 h 1059043"/>
                  <a:gd name="connsiteX237" fmla="*/ 1303163 w 3024845"/>
                  <a:gd name="connsiteY237" fmla="*/ 516665 h 1059043"/>
                  <a:gd name="connsiteX238" fmla="*/ 1313296 w 3024845"/>
                  <a:gd name="connsiteY238" fmla="*/ 559900 h 1059043"/>
                  <a:gd name="connsiteX239" fmla="*/ 1314309 w 3024845"/>
                  <a:gd name="connsiteY239" fmla="*/ 559900 h 1059043"/>
                  <a:gd name="connsiteX240" fmla="*/ 1321403 w 3024845"/>
                  <a:gd name="connsiteY240" fmla="*/ 559900 h 1059043"/>
                  <a:gd name="connsiteX241" fmla="*/ 1321403 w 3024845"/>
                  <a:gd name="connsiteY241" fmla="*/ 598812 h 1059043"/>
                  <a:gd name="connsiteX242" fmla="*/ 1323176 w 3024845"/>
                  <a:gd name="connsiteY242" fmla="*/ 598812 h 1059043"/>
                  <a:gd name="connsiteX243" fmla="*/ 1335590 w 3024845"/>
                  <a:gd name="connsiteY243" fmla="*/ 598812 h 1059043"/>
                  <a:gd name="connsiteX244" fmla="*/ 1335590 w 3024845"/>
                  <a:gd name="connsiteY244" fmla="*/ 600974 h 1059043"/>
                  <a:gd name="connsiteX245" fmla="*/ 1335590 w 3024845"/>
                  <a:gd name="connsiteY245" fmla="*/ 616106 h 1059043"/>
                  <a:gd name="connsiteX246" fmla="*/ 1339643 w 3024845"/>
                  <a:gd name="connsiteY246" fmla="*/ 613945 h 1059043"/>
                  <a:gd name="connsiteX247" fmla="*/ 1339643 w 3024845"/>
                  <a:gd name="connsiteY247" fmla="*/ 598812 h 1059043"/>
                  <a:gd name="connsiteX248" fmla="*/ 1341163 w 3024845"/>
                  <a:gd name="connsiteY248" fmla="*/ 598812 h 1059043"/>
                  <a:gd name="connsiteX249" fmla="*/ 1351803 w 3024845"/>
                  <a:gd name="connsiteY249" fmla="*/ 598812 h 1059043"/>
                  <a:gd name="connsiteX250" fmla="*/ 1351803 w 3024845"/>
                  <a:gd name="connsiteY250" fmla="*/ 600433 h 1059043"/>
                  <a:gd name="connsiteX251" fmla="*/ 1351803 w 3024845"/>
                  <a:gd name="connsiteY251" fmla="*/ 611783 h 1059043"/>
                  <a:gd name="connsiteX252" fmla="*/ 1382204 w 3024845"/>
                  <a:gd name="connsiteY252" fmla="*/ 611783 h 1059043"/>
                  <a:gd name="connsiteX253" fmla="*/ 1382204 w 3024845"/>
                  <a:gd name="connsiteY253" fmla="*/ 575033 h 1059043"/>
                  <a:gd name="connsiteX254" fmla="*/ 1383470 w 3024845"/>
                  <a:gd name="connsiteY254" fmla="*/ 575033 h 1059043"/>
                  <a:gd name="connsiteX255" fmla="*/ 1392337 w 3024845"/>
                  <a:gd name="connsiteY255" fmla="*/ 575033 h 1059043"/>
                  <a:gd name="connsiteX256" fmla="*/ 1392337 w 3024845"/>
                  <a:gd name="connsiteY256" fmla="*/ 596650 h 1059043"/>
                  <a:gd name="connsiteX257" fmla="*/ 1394364 w 3024845"/>
                  <a:gd name="connsiteY257" fmla="*/ 564224 h 1059043"/>
                  <a:gd name="connsiteX258" fmla="*/ 1416657 w 3024845"/>
                  <a:gd name="connsiteY258" fmla="*/ 564224 h 1059043"/>
                  <a:gd name="connsiteX259" fmla="*/ 1416657 w 3024845"/>
                  <a:gd name="connsiteY259" fmla="*/ 562602 h 1059043"/>
                  <a:gd name="connsiteX260" fmla="*/ 1416657 w 3024845"/>
                  <a:gd name="connsiteY260" fmla="*/ 551253 h 1059043"/>
                  <a:gd name="connsiteX261" fmla="*/ 1417417 w 3024845"/>
                  <a:gd name="connsiteY261" fmla="*/ 551253 h 1059043"/>
                  <a:gd name="connsiteX262" fmla="*/ 1422737 w 3024845"/>
                  <a:gd name="connsiteY262" fmla="*/ 551253 h 1059043"/>
                  <a:gd name="connsiteX263" fmla="*/ 1422737 w 3024845"/>
                  <a:gd name="connsiteY263" fmla="*/ 549362 h 1059043"/>
                  <a:gd name="connsiteX264" fmla="*/ 1422737 w 3024845"/>
                  <a:gd name="connsiteY264" fmla="*/ 536121 h 1059043"/>
                  <a:gd name="connsiteX265" fmla="*/ 1426791 w 3024845"/>
                  <a:gd name="connsiteY265" fmla="*/ 542606 h 1059043"/>
                  <a:gd name="connsiteX266" fmla="*/ 1429071 w 3024845"/>
                  <a:gd name="connsiteY266" fmla="*/ 542606 h 1059043"/>
                  <a:gd name="connsiteX267" fmla="*/ 1445031 w 3024845"/>
                  <a:gd name="connsiteY267" fmla="*/ 542606 h 1059043"/>
                  <a:gd name="connsiteX268" fmla="*/ 1445031 w 3024845"/>
                  <a:gd name="connsiteY268" fmla="*/ 541795 h 1059043"/>
                  <a:gd name="connsiteX269" fmla="*/ 1445031 w 3024845"/>
                  <a:gd name="connsiteY269" fmla="*/ 536121 h 1059043"/>
                  <a:gd name="connsiteX270" fmla="*/ 1445791 w 3024845"/>
                  <a:gd name="connsiteY270" fmla="*/ 536121 h 1059043"/>
                  <a:gd name="connsiteX271" fmla="*/ 1451111 w 3024845"/>
                  <a:gd name="connsiteY271" fmla="*/ 536121 h 1059043"/>
                  <a:gd name="connsiteX272" fmla="*/ 1451111 w 3024845"/>
                  <a:gd name="connsiteY272" fmla="*/ 537472 h 1059043"/>
                  <a:gd name="connsiteX273" fmla="*/ 1451111 w 3024845"/>
                  <a:gd name="connsiteY273" fmla="*/ 546930 h 1059043"/>
                  <a:gd name="connsiteX274" fmla="*/ 1489618 w 3024845"/>
                  <a:gd name="connsiteY274" fmla="*/ 546930 h 1059043"/>
                  <a:gd name="connsiteX275" fmla="*/ 1489618 w 3024845"/>
                  <a:gd name="connsiteY275" fmla="*/ 685283 h 1059043"/>
                  <a:gd name="connsiteX276" fmla="*/ 1491138 w 3024845"/>
                  <a:gd name="connsiteY276" fmla="*/ 685283 h 1059043"/>
                  <a:gd name="connsiteX277" fmla="*/ 1501778 w 3024845"/>
                  <a:gd name="connsiteY277" fmla="*/ 685283 h 1059043"/>
                  <a:gd name="connsiteX278" fmla="*/ 1501778 w 3024845"/>
                  <a:gd name="connsiteY278" fmla="*/ 672313 h 1059043"/>
                  <a:gd name="connsiteX279" fmla="*/ 1505832 w 3024845"/>
                  <a:gd name="connsiteY279" fmla="*/ 672313 h 1059043"/>
                  <a:gd name="connsiteX280" fmla="*/ 1505832 w 3024845"/>
                  <a:gd name="connsiteY280" fmla="*/ 685283 h 1059043"/>
                  <a:gd name="connsiteX281" fmla="*/ 1536232 w 3024845"/>
                  <a:gd name="connsiteY281" fmla="*/ 685283 h 1059043"/>
                  <a:gd name="connsiteX282" fmla="*/ 1536232 w 3024845"/>
                  <a:gd name="connsiteY282" fmla="*/ 655018 h 1059043"/>
                  <a:gd name="connsiteX283" fmla="*/ 1548392 w 3024845"/>
                  <a:gd name="connsiteY283" fmla="*/ 655018 h 1059043"/>
                  <a:gd name="connsiteX284" fmla="*/ 1560552 w 3024845"/>
                  <a:gd name="connsiteY284" fmla="*/ 652857 h 1059043"/>
                  <a:gd name="connsiteX285" fmla="*/ 1564606 w 3024845"/>
                  <a:gd name="connsiteY285" fmla="*/ 655018 h 1059043"/>
                  <a:gd name="connsiteX286" fmla="*/ 1574739 w 3024845"/>
                  <a:gd name="connsiteY286" fmla="*/ 655018 h 1059043"/>
                  <a:gd name="connsiteX287" fmla="*/ 1574739 w 3024845"/>
                  <a:gd name="connsiteY287" fmla="*/ 685283 h 1059043"/>
                  <a:gd name="connsiteX288" fmla="*/ 1582846 w 3024845"/>
                  <a:gd name="connsiteY288" fmla="*/ 685283 h 1059043"/>
                  <a:gd name="connsiteX289" fmla="*/ 1582846 w 3024845"/>
                  <a:gd name="connsiteY289" fmla="*/ 702578 h 1059043"/>
                  <a:gd name="connsiteX290" fmla="*/ 1592182 w 3024845"/>
                  <a:gd name="connsiteY290" fmla="*/ 703483 h 1059043"/>
                  <a:gd name="connsiteX291" fmla="*/ 1605140 w 3024845"/>
                  <a:gd name="connsiteY291" fmla="*/ 703483 h 1059043"/>
                  <a:gd name="connsiteX292" fmla="*/ 1605140 w 3024845"/>
                  <a:gd name="connsiteY292" fmla="*/ 687445 h 1059043"/>
                  <a:gd name="connsiteX293" fmla="*/ 1673096 w 3024845"/>
                  <a:gd name="connsiteY293" fmla="*/ 687445 h 1059043"/>
                  <a:gd name="connsiteX294" fmla="*/ 1673096 w 3024845"/>
                  <a:gd name="connsiteY294" fmla="*/ 602192 h 1059043"/>
                  <a:gd name="connsiteX295" fmla="*/ 1745104 w 3024845"/>
                  <a:gd name="connsiteY295" fmla="*/ 602192 h 1059043"/>
                  <a:gd name="connsiteX296" fmla="*/ 1745104 w 3024845"/>
                  <a:gd name="connsiteY296" fmla="*/ 680960 h 1059043"/>
                  <a:gd name="connsiteX297" fmla="*/ 1747008 w 3024845"/>
                  <a:gd name="connsiteY297" fmla="*/ 680960 h 1059043"/>
                  <a:gd name="connsiteX298" fmla="*/ 1748250 w 3024845"/>
                  <a:gd name="connsiteY298" fmla="*/ 703483 h 1059043"/>
                  <a:gd name="connsiteX299" fmla="*/ 1757926 w 3024845"/>
                  <a:gd name="connsiteY299" fmla="*/ 703483 h 1059043"/>
                  <a:gd name="connsiteX300" fmla="*/ 1759168 w 3024845"/>
                  <a:gd name="connsiteY300" fmla="*/ 680960 h 1059043"/>
                  <a:gd name="connsiteX301" fmla="*/ 1765248 w 3024845"/>
                  <a:gd name="connsiteY301" fmla="*/ 680960 h 1059043"/>
                  <a:gd name="connsiteX302" fmla="*/ 1766490 w 3024845"/>
                  <a:gd name="connsiteY302" fmla="*/ 703483 h 1059043"/>
                  <a:gd name="connsiteX303" fmla="*/ 1817112 w 3024845"/>
                  <a:gd name="connsiteY303" fmla="*/ 703483 h 1059043"/>
                  <a:gd name="connsiteX304" fmla="*/ 1817112 w 3024845"/>
                  <a:gd name="connsiteY304" fmla="*/ 540455 h 1059043"/>
                  <a:gd name="connsiteX305" fmla="*/ 2014439 w 3024845"/>
                  <a:gd name="connsiteY305" fmla="*/ 540455 h 1059043"/>
                  <a:gd name="connsiteX306" fmla="*/ 2014439 w 3024845"/>
                  <a:gd name="connsiteY306" fmla="*/ 703483 h 1059043"/>
                  <a:gd name="connsiteX307" fmla="*/ 2033136 w 3024845"/>
                  <a:gd name="connsiteY307" fmla="*/ 703483 h 1059043"/>
                  <a:gd name="connsiteX308" fmla="*/ 2033136 w 3024845"/>
                  <a:gd name="connsiteY308" fmla="*/ 620790 h 1059043"/>
                  <a:gd name="connsiteX309" fmla="*/ 2128256 w 3024845"/>
                  <a:gd name="connsiteY309" fmla="*/ 620790 h 1059043"/>
                  <a:gd name="connsiteX310" fmla="*/ 2146266 w 3024845"/>
                  <a:gd name="connsiteY310" fmla="*/ 131868 h 1059043"/>
                  <a:gd name="connsiteX311" fmla="*/ 2144240 w 3024845"/>
                  <a:gd name="connsiteY311" fmla="*/ 125383 h 1059043"/>
                  <a:gd name="connsiteX312" fmla="*/ 2150320 w 3024845"/>
                  <a:gd name="connsiteY312" fmla="*/ 60529 h 1059043"/>
                  <a:gd name="connsiteX313" fmla="*/ 2152346 w 3024845"/>
                  <a:gd name="connsiteY313" fmla="*/ 56206 h 1059043"/>
                  <a:gd name="connsiteX314" fmla="*/ 2152346 w 3024845"/>
                  <a:gd name="connsiteY314" fmla="*/ 0 h 1059043"/>
                  <a:gd name="connsiteX315" fmla="*/ 2180720 w 3024845"/>
                  <a:gd name="connsiteY315" fmla="*/ 555577 h 1059043"/>
                  <a:gd name="connsiteX316" fmla="*/ 2245574 w 3024845"/>
                  <a:gd name="connsiteY316" fmla="*/ 555577 h 1059043"/>
                  <a:gd name="connsiteX317" fmla="*/ 2245574 w 3024845"/>
                  <a:gd name="connsiteY317" fmla="*/ 631239 h 1059043"/>
                  <a:gd name="connsiteX318" fmla="*/ 2253681 w 3024845"/>
                  <a:gd name="connsiteY318" fmla="*/ 631239 h 1059043"/>
                  <a:gd name="connsiteX319" fmla="*/ 2255708 w 3024845"/>
                  <a:gd name="connsiteY319" fmla="*/ 624754 h 1059043"/>
                  <a:gd name="connsiteX320" fmla="*/ 2261788 w 3024845"/>
                  <a:gd name="connsiteY320" fmla="*/ 624754 h 1059043"/>
                  <a:gd name="connsiteX321" fmla="*/ 2263815 w 3024845"/>
                  <a:gd name="connsiteY321" fmla="*/ 633401 h 1059043"/>
                  <a:gd name="connsiteX322" fmla="*/ 2275975 w 3024845"/>
                  <a:gd name="connsiteY322" fmla="*/ 633401 h 1059043"/>
                  <a:gd name="connsiteX323" fmla="*/ 2275975 w 3024845"/>
                  <a:gd name="connsiteY323" fmla="*/ 626915 h 1059043"/>
                  <a:gd name="connsiteX324" fmla="*/ 2298268 w 3024845"/>
                  <a:gd name="connsiteY324" fmla="*/ 626915 h 1059043"/>
                  <a:gd name="connsiteX325" fmla="*/ 2298268 w 3024845"/>
                  <a:gd name="connsiteY325" fmla="*/ 633401 h 1059043"/>
                  <a:gd name="connsiteX326" fmla="*/ 2318535 w 3024845"/>
                  <a:gd name="connsiteY326" fmla="*/ 633401 h 1059043"/>
                  <a:gd name="connsiteX327" fmla="*/ 2318535 w 3024845"/>
                  <a:gd name="connsiteY327" fmla="*/ 678798 h 1059043"/>
                  <a:gd name="connsiteX328" fmla="*/ 2332722 w 3024845"/>
                  <a:gd name="connsiteY328" fmla="*/ 678798 h 1059043"/>
                  <a:gd name="connsiteX329" fmla="*/ 2332722 w 3024845"/>
                  <a:gd name="connsiteY329" fmla="*/ 665827 h 1059043"/>
                  <a:gd name="connsiteX330" fmla="*/ 2348936 w 3024845"/>
                  <a:gd name="connsiteY330" fmla="*/ 665827 h 1059043"/>
                  <a:gd name="connsiteX331" fmla="*/ 2348936 w 3024845"/>
                  <a:gd name="connsiteY331" fmla="*/ 486400 h 1059043"/>
                  <a:gd name="connsiteX332" fmla="*/ 2355016 w 3024845"/>
                  <a:gd name="connsiteY332" fmla="*/ 479914 h 1059043"/>
                  <a:gd name="connsiteX333" fmla="*/ 2427977 w 3024845"/>
                  <a:gd name="connsiteY333" fmla="*/ 479914 h 1059043"/>
                  <a:gd name="connsiteX334" fmla="*/ 2427977 w 3024845"/>
                  <a:gd name="connsiteY334" fmla="*/ 488562 h 1059043"/>
                  <a:gd name="connsiteX335" fmla="*/ 2438110 w 3024845"/>
                  <a:gd name="connsiteY335" fmla="*/ 488562 h 1059043"/>
                  <a:gd name="connsiteX336" fmla="*/ 2438110 w 3024845"/>
                  <a:gd name="connsiteY336" fmla="*/ 603136 h 1059043"/>
                  <a:gd name="connsiteX337" fmla="*/ 2460404 w 3024845"/>
                  <a:gd name="connsiteY337" fmla="*/ 603136 h 1059043"/>
                  <a:gd name="connsiteX338" fmla="*/ 2460404 w 3024845"/>
                  <a:gd name="connsiteY338" fmla="*/ 536121 h 1059043"/>
                  <a:gd name="connsiteX339" fmla="*/ 2486751 w 3024845"/>
                  <a:gd name="connsiteY339" fmla="*/ 536121 h 1059043"/>
                  <a:gd name="connsiteX340" fmla="*/ 2490804 w 3024845"/>
                  <a:gd name="connsiteY340" fmla="*/ 531797 h 1059043"/>
                  <a:gd name="connsiteX341" fmla="*/ 2498911 w 3024845"/>
                  <a:gd name="connsiteY341" fmla="*/ 531797 h 1059043"/>
                  <a:gd name="connsiteX342" fmla="*/ 2502964 w 3024845"/>
                  <a:gd name="connsiteY342" fmla="*/ 536121 h 1059043"/>
                  <a:gd name="connsiteX343" fmla="*/ 2525258 w 3024845"/>
                  <a:gd name="connsiteY343" fmla="*/ 536121 h 1059043"/>
                  <a:gd name="connsiteX344" fmla="*/ 2525258 w 3024845"/>
                  <a:gd name="connsiteY344" fmla="*/ 419385 h 1059043"/>
                  <a:gd name="connsiteX345" fmla="*/ 2582005 w 3024845"/>
                  <a:gd name="connsiteY345" fmla="*/ 408576 h 1059043"/>
                  <a:gd name="connsiteX346" fmla="*/ 2582005 w 3024845"/>
                  <a:gd name="connsiteY346" fmla="*/ 409657 h 1059043"/>
                  <a:gd name="connsiteX347" fmla="*/ 2582005 w 3024845"/>
                  <a:gd name="connsiteY347" fmla="*/ 417223 h 1059043"/>
                  <a:gd name="connsiteX348" fmla="*/ 2608352 w 3024845"/>
                  <a:gd name="connsiteY348" fmla="*/ 417223 h 1059043"/>
                  <a:gd name="connsiteX349" fmla="*/ 2608352 w 3024845"/>
                  <a:gd name="connsiteY349" fmla="*/ 672313 h 1059043"/>
                  <a:gd name="connsiteX350" fmla="*/ 2630646 w 3024845"/>
                  <a:gd name="connsiteY350" fmla="*/ 672313 h 1059043"/>
                  <a:gd name="connsiteX351" fmla="*/ 2630646 w 3024845"/>
                  <a:gd name="connsiteY351" fmla="*/ 667989 h 1059043"/>
                  <a:gd name="connsiteX352" fmla="*/ 2642806 w 3024845"/>
                  <a:gd name="connsiteY352" fmla="*/ 667989 h 1059043"/>
                  <a:gd name="connsiteX353" fmla="*/ 2642806 w 3024845"/>
                  <a:gd name="connsiteY353" fmla="*/ 672313 h 1059043"/>
                  <a:gd name="connsiteX354" fmla="*/ 2667126 w 3024845"/>
                  <a:gd name="connsiteY354" fmla="*/ 672313 h 1059043"/>
                  <a:gd name="connsiteX355" fmla="*/ 2667126 w 3024845"/>
                  <a:gd name="connsiteY355" fmla="*/ 659342 h 1059043"/>
                  <a:gd name="connsiteX356" fmla="*/ 2695500 w 3024845"/>
                  <a:gd name="connsiteY356" fmla="*/ 659342 h 1059043"/>
                  <a:gd name="connsiteX357" fmla="*/ 2707660 w 3024845"/>
                  <a:gd name="connsiteY357" fmla="*/ 655018 h 1059043"/>
                  <a:gd name="connsiteX358" fmla="*/ 2727927 w 3024845"/>
                  <a:gd name="connsiteY358" fmla="*/ 659342 h 1059043"/>
                  <a:gd name="connsiteX359" fmla="*/ 2727927 w 3024845"/>
                  <a:gd name="connsiteY359" fmla="*/ 642048 h 1059043"/>
                  <a:gd name="connsiteX360" fmla="*/ 2736034 w 3024845"/>
                  <a:gd name="connsiteY360" fmla="*/ 642048 h 1059043"/>
                  <a:gd name="connsiteX361" fmla="*/ 2736034 w 3024845"/>
                  <a:gd name="connsiteY361" fmla="*/ 629077 h 1059043"/>
                  <a:gd name="connsiteX362" fmla="*/ 2792781 w 3024845"/>
                  <a:gd name="connsiteY362" fmla="*/ 629077 h 1059043"/>
                  <a:gd name="connsiteX363" fmla="*/ 2792781 w 3024845"/>
                  <a:gd name="connsiteY363" fmla="*/ 598812 h 1059043"/>
                  <a:gd name="connsiteX364" fmla="*/ 2811021 w 3024845"/>
                  <a:gd name="connsiteY364" fmla="*/ 598812 h 1059043"/>
                  <a:gd name="connsiteX365" fmla="*/ 2811021 w 3024845"/>
                  <a:gd name="connsiteY365" fmla="*/ 592327 h 1059043"/>
                  <a:gd name="connsiteX366" fmla="*/ 2823181 w 3024845"/>
                  <a:gd name="connsiteY366" fmla="*/ 592327 h 1059043"/>
                  <a:gd name="connsiteX367" fmla="*/ 2823181 w 3024845"/>
                  <a:gd name="connsiteY367" fmla="*/ 598812 h 1059043"/>
                  <a:gd name="connsiteX368" fmla="*/ 2839395 w 3024845"/>
                  <a:gd name="connsiteY368" fmla="*/ 598812 h 1059043"/>
                  <a:gd name="connsiteX369" fmla="*/ 2839395 w 3024845"/>
                  <a:gd name="connsiteY369" fmla="*/ 648533 h 1059043"/>
                  <a:gd name="connsiteX370" fmla="*/ 2871822 w 3024845"/>
                  <a:gd name="connsiteY370" fmla="*/ 648533 h 1059043"/>
                  <a:gd name="connsiteX371" fmla="*/ 2871822 w 3024845"/>
                  <a:gd name="connsiteY371" fmla="*/ 622592 h 1059043"/>
                  <a:gd name="connsiteX372" fmla="*/ 2910329 w 3024845"/>
                  <a:gd name="connsiteY372" fmla="*/ 622592 h 1059043"/>
                  <a:gd name="connsiteX373" fmla="*/ 2910329 w 3024845"/>
                  <a:gd name="connsiteY373" fmla="*/ 592327 h 1059043"/>
                  <a:gd name="connsiteX374" fmla="*/ 2958970 w 3024845"/>
                  <a:gd name="connsiteY374" fmla="*/ 592327 h 1059043"/>
                  <a:gd name="connsiteX375" fmla="*/ 2958970 w 3024845"/>
                  <a:gd name="connsiteY375" fmla="*/ 703483 h 1059043"/>
                  <a:gd name="connsiteX376" fmla="*/ 2958970 w 3024845"/>
                  <a:gd name="connsiteY376" fmla="*/ 717262 h 1059043"/>
                  <a:gd name="connsiteX377" fmla="*/ 3024845 w 3024845"/>
                  <a:gd name="connsiteY377" fmla="*/ 717262 h 1059043"/>
                  <a:gd name="connsiteX378" fmla="*/ 3024845 w 3024845"/>
                  <a:gd name="connsiteY378" fmla="*/ 1059043 h 1059043"/>
                  <a:gd name="connsiteX379" fmla="*/ 2054 w 3024845"/>
                  <a:gd name="connsiteY379" fmla="*/ 1056710 h 1059043"/>
                  <a:gd name="connsiteX380" fmla="*/ 0 w 3024845"/>
                  <a:gd name="connsiteY380" fmla="*/ 622592 h 1059043"/>
                  <a:gd name="connsiteX381" fmla="*/ 20267 w 3024845"/>
                  <a:gd name="connsiteY381" fmla="*/ 622592 h 1059043"/>
                  <a:gd name="connsiteX382" fmla="*/ 20774 w 3024845"/>
                  <a:gd name="connsiteY382" fmla="*/ 621511 h 1059043"/>
                  <a:gd name="connsiteX383" fmla="*/ 24320 w 3024845"/>
                  <a:gd name="connsiteY383" fmla="*/ 613945 h 1059043"/>
                  <a:gd name="connsiteX384" fmla="*/ 26094 w 3024845"/>
                  <a:gd name="connsiteY384" fmla="*/ 614215 h 1059043"/>
                  <a:gd name="connsiteX385" fmla="*/ 38507 w 3024845"/>
                  <a:gd name="connsiteY385" fmla="*/ 616106 h 1059043"/>
                  <a:gd name="connsiteX386" fmla="*/ 39014 w 3024845"/>
                  <a:gd name="connsiteY386" fmla="*/ 617458 h 1059043"/>
                  <a:gd name="connsiteX387" fmla="*/ 42560 w 3024845"/>
                  <a:gd name="connsiteY387" fmla="*/ 626915 h 1059043"/>
                  <a:gd name="connsiteX388" fmla="*/ 68907 w 3024845"/>
                  <a:gd name="connsiteY388" fmla="*/ 629077 h 1059043"/>
                  <a:gd name="connsiteX389" fmla="*/ 68907 w 3024845"/>
                  <a:gd name="connsiteY389" fmla="*/ 505856 h 1059043"/>
                  <a:gd name="connsiteX390" fmla="*/ 70934 w 3024845"/>
                  <a:gd name="connsiteY390" fmla="*/ 505856 h 1059043"/>
                  <a:gd name="connsiteX391" fmla="*/ 85121 w 3024845"/>
                  <a:gd name="connsiteY391" fmla="*/ 505856 h 1059043"/>
                  <a:gd name="connsiteX392" fmla="*/ 85121 w 3024845"/>
                  <a:gd name="connsiteY392" fmla="*/ 369664 h 1059043"/>
                  <a:gd name="connsiteX393" fmla="*/ 86894 w 3024845"/>
                  <a:gd name="connsiteY393" fmla="*/ 369664 h 1059043"/>
                  <a:gd name="connsiteX394" fmla="*/ 99308 w 3024845"/>
                  <a:gd name="connsiteY394" fmla="*/ 369664 h 1059043"/>
                  <a:gd name="connsiteX395" fmla="*/ 99308 w 3024845"/>
                  <a:gd name="connsiteY395" fmla="*/ 255090 h 1059043"/>
                  <a:gd name="connsiteX396" fmla="*/ 103361 w 3024845"/>
                  <a:gd name="connsiteY396" fmla="*/ 226986 h 1059043"/>
                  <a:gd name="connsiteX397" fmla="*/ 105388 w 3024845"/>
                  <a:gd name="connsiteY397" fmla="*/ 226986 h 1059043"/>
                  <a:gd name="connsiteX398" fmla="*/ 119575 w 3024845"/>
                  <a:gd name="connsiteY398" fmla="*/ 226986 h 1059043"/>
                  <a:gd name="connsiteX0" fmla="*/ 119575 w 3024845"/>
                  <a:gd name="connsiteY0" fmla="*/ 226986 h 1059043"/>
                  <a:gd name="connsiteX1" fmla="*/ 200642 w 3024845"/>
                  <a:gd name="connsiteY1" fmla="*/ 224825 h 1059043"/>
                  <a:gd name="connsiteX2" fmla="*/ 202669 w 3024845"/>
                  <a:gd name="connsiteY2" fmla="*/ 224825 h 1059043"/>
                  <a:gd name="connsiteX3" fmla="*/ 216856 w 3024845"/>
                  <a:gd name="connsiteY3" fmla="*/ 224825 h 1059043"/>
                  <a:gd name="connsiteX4" fmla="*/ 216856 w 3024845"/>
                  <a:gd name="connsiteY4" fmla="*/ 248604 h 1059043"/>
                  <a:gd name="connsiteX5" fmla="*/ 217363 w 3024845"/>
                  <a:gd name="connsiteY5" fmla="*/ 249415 h 1059043"/>
                  <a:gd name="connsiteX6" fmla="*/ 220909 w 3024845"/>
                  <a:gd name="connsiteY6" fmla="*/ 255090 h 1059043"/>
                  <a:gd name="connsiteX7" fmla="*/ 220909 w 3024845"/>
                  <a:gd name="connsiteY7" fmla="*/ 369664 h 1059043"/>
                  <a:gd name="connsiteX8" fmla="*/ 223189 w 3024845"/>
                  <a:gd name="connsiteY8" fmla="*/ 369664 h 1059043"/>
                  <a:gd name="connsiteX9" fmla="*/ 239150 w 3024845"/>
                  <a:gd name="connsiteY9" fmla="*/ 369664 h 1059043"/>
                  <a:gd name="connsiteX10" fmla="*/ 239150 w 3024845"/>
                  <a:gd name="connsiteY10" fmla="*/ 510179 h 1059043"/>
                  <a:gd name="connsiteX11" fmla="*/ 240670 w 3024845"/>
                  <a:gd name="connsiteY11" fmla="*/ 509909 h 1059043"/>
                  <a:gd name="connsiteX12" fmla="*/ 251310 w 3024845"/>
                  <a:gd name="connsiteY12" fmla="*/ 508018 h 1059043"/>
                  <a:gd name="connsiteX13" fmla="*/ 249283 w 3024845"/>
                  <a:gd name="connsiteY13" fmla="*/ 596650 h 1059043"/>
                  <a:gd name="connsiteX14" fmla="*/ 250803 w 3024845"/>
                  <a:gd name="connsiteY14" fmla="*/ 596921 h 1059043"/>
                  <a:gd name="connsiteX15" fmla="*/ 261443 w 3024845"/>
                  <a:gd name="connsiteY15" fmla="*/ 598812 h 1059043"/>
                  <a:gd name="connsiteX16" fmla="*/ 261696 w 3024845"/>
                  <a:gd name="connsiteY16" fmla="*/ 599623 h 1059043"/>
                  <a:gd name="connsiteX17" fmla="*/ 263470 w 3024845"/>
                  <a:gd name="connsiteY17" fmla="*/ 605298 h 1059043"/>
                  <a:gd name="connsiteX18" fmla="*/ 264230 w 3024845"/>
                  <a:gd name="connsiteY18" fmla="*/ 602866 h 1059043"/>
                  <a:gd name="connsiteX19" fmla="*/ 269550 w 3024845"/>
                  <a:gd name="connsiteY19" fmla="*/ 585842 h 1059043"/>
                  <a:gd name="connsiteX20" fmla="*/ 271323 w 3024845"/>
                  <a:gd name="connsiteY20" fmla="*/ 585842 h 1059043"/>
                  <a:gd name="connsiteX21" fmla="*/ 283737 w 3024845"/>
                  <a:gd name="connsiteY21" fmla="*/ 585842 h 1059043"/>
                  <a:gd name="connsiteX22" fmla="*/ 283737 w 3024845"/>
                  <a:gd name="connsiteY22" fmla="*/ 618268 h 1059043"/>
                  <a:gd name="connsiteX23" fmla="*/ 284750 w 3024845"/>
                  <a:gd name="connsiteY23" fmla="*/ 618809 h 1059043"/>
                  <a:gd name="connsiteX24" fmla="*/ 291844 w 3024845"/>
                  <a:gd name="connsiteY24" fmla="*/ 622592 h 1059043"/>
                  <a:gd name="connsiteX25" fmla="*/ 291844 w 3024845"/>
                  <a:gd name="connsiteY25" fmla="*/ 623943 h 1059043"/>
                  <a:gd name="connsiteX26" fmla="*/ 291844 w 3024845"/>
                  <a:gd name="connsiteY26" fmla="*/ 633401 h 1059043"/>
                  <a:gd name="connsiteX27" fmla="*/ 336431 w 3024845"/>
                  <a:gd name="connsiteY27" fmla="*/ 633401 h 1059043"/>
                  <a:gd name="connsiteX28" fmla="*/ 336431 w 3024845"/>
                  <a:gd name="connsiteY28" fmla="*/ 634482 h 1059043"/>
                  <a:gd name="connsiteX29" fmla="*/ 336431 w 3024845"/>
                  <a:gd name="connsiteY29" fmla="*/ 642048 h 1059043"/>
                  <a:gd name="connsiteX30" fmla="*/ 338457 w 3024845"/>
                  <a:gd name="connsiteY30" fmla="*/ 642048 h 1059043"/>
                  <a:gd name="connsiteX31" fmla="*/ 352644 w 3024845"/>
                  <a:gd name="connsiteY31" fmla="*/ 642048 h 1059043"/>
                  <a:gd name="connsiteX32" fmla="*/ 352644 w 3024845"/>
                  <a:gd name="connsiteY32" fmla="*/ 611783 h 1059043"/>
                  <a:gd name="connsiteX33" fmla="*/ 397231 w 3024845"/>
                  <a:gd name="connsiteY33" fmla="*/ 611783 h 1059043"/>
                  <a:gd name="connsiteX34" fmla="*/ 397231 w 3024845"/>
                  <a:gd name="connsiteY34" fmla="*/ 610432 h 1059043"/>
                  <a:gd name="connsiteX35" fmla="*/ 397231 w 3024845"/>
                  <a:gd name="connsiteY35" fmla="*/ 600974 h 1059043"/>
                  <a:gd name="connsiteX36" fmla="*/ 398245 w 3024845"/>
                  <a:gd name="connsiteY36" fmla="*/ 600974 h 1059043"/>
                  <a:gd name="connsiteX37" fmla="*/ 405338 w 3024845"/>
                  <a:gd name="connsiteY37" fmla="*/ 600974 h 1059043"/>
                  <a:gd name="connsiteX38" fmla="*/ 405338 w 3024845"/>
                  <a:gd name="connsiteY38" fmla="*/ 599083 h 1059043"/>
                  <a:gd name="connsiteX39" fmla="*/ 405338 w 3024845"/>
                  <a:gd name="connsiteY39" fmla="*/ 585842 h 1059043"/>
                  <a:gd name="connsiteX40" fmla="*/ 406098 w 3024845"/>
                  <a:gd name="connsiteY40" fmla="*/ 585842 h 1059043"/>
                  <a:gd name="connsiteX41" fmla="*/ 411418 w 3024845"/>
                  <a:gd name="connsiteY41" fmla="*/ 585842 h 1059043"/>
                  <a:gd name="connsiteX42" fmla="*/ 411418 w 3024845"/>
                  <a:gd name="connsiteY42" fmla="*/ 584761 h 1059043"/>
                  <a:gd name="connsiteX43" fmla="*/ 411418 w 3024845"/>
                  <a:gd name="connsiteY43" fmla="*/ 577194 h 1059043"/>
                  <a:gd name="connsiteX44" fmla="*/ 413445 w 3024845"/>
                  <a:gd name="connsiteY44" fmla="*/ 577194 h 1059043"/>
                  <a:gd name="connsiteX45" fmla="*/ 427632 w 3024845"/>
                  <a:gd name="connsiteY45" fmla="*/ 577194 h 1059043"/>
                  <a:gd name="connsiteX46" fmla="*/ 427632 w 3024845"/>
                  <a:gd name="connsiteY46" fmla="*/ 578275 h 1059043"/>
                  <a:gd name="connsiteX47" fmla="*/ 427632 w 3024845"/>
                  <a:gd name="connsiteY47" fmla="*/ 585842 h 1059043"/>
                  <a:gd name="connsiteX48" fmla="*/ 449925 w 3024845"/>
                  <a:gd name="connsiteY48" fmla="*/ 585842 h 1059043"/>
                  <a:gd name="connsiteX49" fmla="*/ 449925 w 3024845"/>
                  <a:gd name="connsiteY49" fmla="*/ 583950 h 1059043"/>
                  <a:gd name="connsiteX50" fmla="*/ 449925 w 3024845"/>
                  <a:gd name="connsiteY50" fmla="*/ 570709 h 1059043"/>
                  <a:gd name="connsiteX51" fmla="*/ 451699 w 3024845"/>
                  <a:gd name="connsiteY51" fmla="*/ 570709 h 1059043"/>
                  <a:gd name="connsiteX52" fmla="*/ 464112 w 3024845"/>
                  <a:gd name="connsiteY52" fmla="*/ 570709 h 1059043"/>
                  <a:gd name="connsiteX53" fmla="*/ 464112 w 3024845"/>
                  <a:gd name="connsiteY53" fmla="*/ 594489 h 1059043"/>
                  <a:gd name="connsiteX54" fmla="*/ 465126 w 3024845"/>
                  <a:gd name="connsiteY54" fmla="*/ 594489 h 1059043"/>
                  <a:gd name="connsiteX55" fmla="*/ 472219 w 3024845"/>
                  <a:gd name="connsiteY55" fmla="*/ 594489 h 1059043"/>
                  <a:gd name="connsiteX56" fmla="*/ 472219 w 3024845"/>
                  <a:gd name="connsiteY56" fmla="*/ 593408 h 1059043"/>
                  <a:gd name="connsiteX57" fmla="*/ 472219 w 3024845"/>
                  <a:gd name="connsiteY57" fmla="*/ 585842 h 1059043"/>
                  <a:gd name="connsiteX58" fmla="*/ 473992 w 3024845"/>
                  <a:gd name="connsiteY58" fmla="*/ 585842 h 1059043"/>
                  <a:gd name="connsiteX59" fmla="*/ 486406 w 3024845"/>
                  <a:gd name="connsiteY59" fmla="*/ 585842 h 1059043"/>
                  <a:gd name="connsiteX60" fmla="*/ 486406 w 3024845"/>
                  <a:gd name="connsiteY60" fmla="*/ 611783 h 1059043"/>
                  <a:gd name="connsiteX61" fmla="*/ 488433 w 3024845"/>
                  <a:gd name="connsiteY61" fmla="*/ 611783 h 1059043"/>
                  <a:gd name="connsiteX62" fmla="*/ 502619 w 3024845"/>
                  <a:gd name="connsiteY62" fmla="*/ 611783 h 1059043"/>
                  <a:gd name="connsiteX63" fmla="*/ 502619 w 3024845"/>
                  <a:gd name="connsiteY63" fmla="*/ 613404 h 1059043"/>
                  <a:gd name="connsiteX64" fmla="*/ 502619 w 3024845"/>
                  <a:gd name="connsiteY64" fmla="*/ 624754 h 1059043"/>
                  <a:gd name="connsiteX65" fmla="*/ 503379 w 3024845"/>
                  <a:gd name="connsiteY65" fmla="*/ 624754 h 1059043"/>
                  <a:gd name="connsiteX66" fmla="*/ 508700 w 3024845"/>
                  <a:gd name="connsiteY66" fmla="*/ 624754 h 1059043"/>
                  <a:gd name="connsiteX67" fmla="*/ 508700 w 3024845"/>
                  <a:gd name="connsiteY67" fmla="*/ 623943 h 1059043"/>
                  <a:gd name="connsiteX68" fmla="*/ 508700 w 3024845"/>
                  <a:gd name="connsiteY68" fmla="*/ 618268 h 1059043"/>
                  <a:gd name="connsiteX69" fmla="*/ 539100 w 3024845"/>
                  <a:gd name="connsiteY69" fmla="*/ 618268 h 1059043"/>
                  <a:gd name="connsiteX70" fmla="*/ 539100 w 3024845"/>
                  <a:gd name="connsiteY70" fmla="*/ 642048 h 1059043"/>
                  <a:gd name="connsiteX71" fmla="*/ 540113 w 3024845"/>
                  <a:gd name="connsiteY71" fmla="*/ 642048 h 1059043"/>
                  <a:gd name="connsiteX72" fmla="*/ 547207 w 3024845"/>
                  <a:gd name="connsiteY72" fmla="*/ 642048 h 1059043"/>
                  <a:gd name="connsiteX73" fmla="*/ 547207 w 3024845"/>
                  <a:gd name="connsiteY73" fmla="*/ 643129 h 1059043"/>
                  <a:gd name="connsiteX74" fmla="*/ 547207 w 3024845"/>
                  <a:gd name="connsiteY74" fmla="*/ 650695 h 1059043"/>
                  <a:gd name="connsiteX75" fmla="*/ 547967 w 3024845"/>
                  <a:gd name="connsiteY75" fmla="*/ 650695 h 1059043"/>
                  <a:gd name="connsiteX76" fmla="*/ 553287 w 3024845"/>
                  <a:gd name="connsiteY76" fmla="*/ 650695 h 1059043"/>
                  <a:gd name="connsiteX77" fmla="*/ 553287 w 3024845"/>
                  <a:gd name="connsiteY77" fmla="*/ 648533 h 1059043"/>
                  <a:gd name="connsiteX78" fmla="*/ 553287 w 3024845"/>
                  <a:gd name="connsiteY78" fmla="*/ 633401 h 1059043"/>
                  <a:gd name="connsiteX79" fmla="*/ 554300 w 3024845"/>
                  <a:gd name="connsiteY79" fmla="*/ 633401 h 1059043"/>
                  <a:gd name="connsiteX80" fmla="*/ 561394 w 3024845"/>
                  <a:gd name="connsiteY80" fmla="*/ 633401 h 1059043"/>
                  <a:gd name="connsiteX81" fmla="*/ 561394 w 3024845"/>
                  <a:gd name="connsiteY81" fmla="*/ 634482 h 1059043"/>
                  <a:gd name="connsiteX82" fmla="*/ 561394 w 3024845"/>
                  <a:gd name="connsiteY82" fmla="*/ 642048 h 1059043"/>
                  <a:gd name="connsiteX83" fmla="*/ 566714 w 3024845"/>
                  <a:gd name="connsiteY83" fmla="*/ 640055 h 1059043"/>
                  <a:gd name="connsiteX84" fmla="*/ 567474 w 3024845"/>
                  <a:gd name="connsiteY84" fmla="*/ 639075 h 1059043"/>
                  <a:gd name="connsiteX85" fmla="*/ 567474 w 3024845"/>
                  <a:gd name="connsiteY85" fmla="*/ 633401 h 1059043"/>
                  <a:gd name="connsiteX86" fmla="*/ 605981 w 3024845"/>
                  <a:gd name="connsiteY86" fmla="*/ 633401 h 1059043"/>
                  <a:gd name="connsiteX87" fmla="*/ 605981 w 3024845"/>
                  <a:gd name="connsiteY87" fmla="*/ 657180 h 1059043"/>
                  <a:gd name="connsiteX88" fmla="*/ 608007 w 3024845"/>
                  <a:gd name="connsiteY88" fmla="*/ 657180 h 1059043"/>
                  <a:gd name="connsiteX89" fmla="*/ 622194 w 3024845"/>
                  <a:gd name="connsiteY89" fmla="*/ 657180 h 1059043"/>
                  <a:gd name="connsiteX90" fmla="*/ 622194 w 3024845"/>
                  <a:gd name="connsiteY90" fmla="*/ 658261 h 1059043"/>
                  <a:gd name="connsiteX91" fmla="*/ 622194 w 3024845"/>
                  <a:gd name="connsiteY91" fmla="*/ 665827 h 1059043"/>
                  <a:gd name="connsiteX92" fmla="*/ 623968 w 3024845"/>
                  <a:gd name="connsiteY92" fmla="*/ 665827 h 1059043"/>
                  <a:gd name="connsiteX93" fmla="*/ 636381 w 3024845"/>
                  <a:gd name="connsiteY93" fmla="*/ 665827 h 1059043"/>
                  <a:gd name="connsiteX94" fmla="*/ 636381 w 3024845"/>
                  <a:gd name="connsiteY94" fmla="*/ 642048 h 1059043"/>
                  <a:gd name="connsiteX95" fmla="*/ 637394 w 3024845"/>
                  <a:gd name="connsiteY95" fmla="*/ 642048 h 1059043"/>
                  <a:gd name="connsiteX96" fmla="*/ 644488 w 3024845"/>
                  <a:gd name="connsiteY96" fmla="*/ 642048 h 1059043"/>
                  <a:gd name="connsiteX97" fmla="*/ 644488 w 3024845"/>
                  <a:gd name="connsiteY97" fmla="*/ 609621 h 1059043"/>
                  <a:gd name="connsiteX98" fmla="*/ 645501 w 3024845"/>
                  <a:gd name="connsiteY98" fmla="*/ 609621 h 1059043"/>
                  <a:gd name="connsiteX99" fmla="*/ 652595 w 3024845"/>
                  <a:gd name="connsiteY99" fmla="*/ 609621 h 1059043"/>
                  <a:gd name="connsiteX100" fmla="*/ 652595 w 3024845"/>
                  <a:gd name="connsiteY100" fmla="*/ 607730 h 1059043"/>
                  <a:gd name="connsiteX101" fmla="*/ 652595 w 3024845"/>
                  <a:gd name="connsiteY101" fmla="*/ 594489 h 1059043"/>
                  <a:gd name="connsiteX102" fmla="*/ 651328 w 3024845"/>
                  <a:gd name="connsiteY102" fmla="*/ 592867 h 1059043"/>
                  <a:gd name="connsiteX103" fmla="*/ 656648 w 3024845"/>
                  <a:gd name="connsiteY103" fmla="*/ 581518 h 1059043"/>
                  <a:gd name="connsiteX104" fmla="*/ 664755 w 3024845"/>
                  <a:gd name="connsiteY104" fmla="*/ 609621 h 1059043"/>
                  <a:gd name="connsiteX105" fmla="*/ 665515 w 3024845"/>
                  <a:gd name="connsiteY105" fmla="*/ 609621 h 1059043"/>
                  <a:gd name="connsiteX106" fmla="*/ 670835 w 3024845"/>
                  <a:gd name="connsiteY106" fmla="*/ 609621 h 1059043"/>
                  <a:gd name="connsiteX107" fmla="*/ 670835 w 3024845"/>
                  <a:gd name="connsiteY107" fmla="*/ 503694 h 1059043"/>
                  <a:gd name="connsiteX108" fmla="*/ 672355 w 3024845"/>
                  <a:gd name="connsiteY108" fmla="*/ 503694 h 1059043"/>
                  <a:gd name="connsiteX109" fmla="*/ 682995 w 3024845"/>
                  <a:gd name="connsiteY109" fmla="*/ 503694 h 1059043"/>
                  <a:gd name="connsiteX110" fmla="*/ 682995 w 3024845"/>
                  <a:gd name="connsiteY110" fmla="*/ 456135 h 1059043"/>
                  <a:gd name="connsiteX111" fmla="*/ 709342 w 3024845"/>
                  <a:gd name="connsiteY111" fmla="*/ 456135 h 1059043"/>
                  <a:gd name="connsiteX112" fmla="*/ 709342 w 3024845"/>
                  <a:gd name="connsiteY112" fmla="*/ 434517 h 1059043"/>
                  <a:gd name="connsiteX113" fmla="*/ 743796 w 3024845"/>
                  <a:gd name="connsiteY113" fmla="*/ 434517 h 1059043"/>
                  <a:gd name="connsiteX114" fmla="*/ 743796 w 3024845"/>
                  <a:gd name="connsiteY114" fmla="*/ 436949 h 1059043"/>
                  <a:gd name="connsiteX115" fmla="*/ 743796 w 3024845"/>
                  <a:gd name="connsiteY115" fmla="*/ 453973 h 1059043"/>
                  <a:gd name="connsiteX116" fmla="*/ 746076 w 3024845"/>
                  <a:gd name="connsiteY116" fmla="*/ 453973 h 1059043"/>
                  <a:gd name="connsiteX117" fmla="*/ 762036 w 3024845"/>
                  <a:gd name="connsiteY117" fmla="*/ 453973 h 1059043"/>
                  <a:gd name="connsiteX118" fmla="*/ 762036 w 3024845"/>
                  <a:gd name="connsiteY118" fmla="*/ 501532 h 1059043"/>
                  <a:gd name="connsiteX119" fmla="*/ 763049 w 3024845"/>
                  <a:gd name="connsiteY119" fmla="*/ 501532 h 1059043"/>
                  <a:gd name="connsiteX120" fmla="*/ 770143 w 3024845"/>
                  <a:gd name="connsiteY120" fmla="*/ 501532 h 1059043"/>
                  <a:gd name="connsiteX121" fmla="*/ 784330 w 3024845"/>
                  <a:gd name="connsiteY121" fmla="*/ 505856 h 1059043"/>
                  <a:gd name="connsiteX122" fmla="*/ 784330 w 3024845"/>
                  <a:gd name="connsiteY122" fmla="*/ 544768 h 1059043"/>
                  <a:gd name="connsiteX123" fmla="*/ 785343 w 3024845"/>
                  <a:gd name="connsiteY123" fmla="*/ 544768 h 1059043"/>
                  <a:gd name="connsiteX124" fmla="*/ 792436 w 3024845"/>
                  <a:gd name="connsiteY124" fmla="*/ 544768 h 1059043"/>
                  <a:gd name="connsiteX125" fmla="*/ 792436 w 3024845"/>
                  <a:gd name="connsiteY125" fmla="*/ 546389 h 1059043"/>
                  <a:gd name="connsiteX126" fmla="*/ 792436 w 3024845"/>
                  <a:gd name="connsiteY126" fmla="*/ 557738 h 1059043"/>
                  <a:gd name="connsiteX127" fmla="*/ 794463 w 3024845"/>
                  <a:gd name="connsiteY127" fmla="*/ 557738 h 1059043"/>
                  <a:gd name="connsiteX128" fmla="*/ 808650 w 3024845"/>
                  <a:gd name="connsiteY128" fmla="*/ 557738 h 1059043"/>
                  <a:gd name="connsiteX129" fmla="*/ 814730 w 3024845"/>
                  <a:gd name="connsiteY129" fmla="*/ 564224 h 1059043"/>
                  <a:gd name="connsiteX130" fmla="*/ 814730 w 3024845"/>
                  <a:gd name="connsiteY130" fmla="*/ 585842 h 1059043"/>
                  <a:gd name="connsiteX131" fmla="*/ 817010 w 3024845"/>
                  <a:gd name="connsiteY131" fmla="*/ 585842 h 1059043"/>
                  <a:gd name="connsiteX132" fmla="*/ 832970 w 3024845"/>
                  <a:gd name="connsiteY132" fmla="*/ 585842 h 1059043"/>
                  <a:gd name="connsiteX133" fmla="*/ 832970 w 3024845"/>
                  <a:gd name="connsiteY133" fmla="*/ 586922 h 1059043"/>
                  <a:gd name="connsiteX134" fmla="*/ 832970 w 3024845"/>
                  <a:gd name="connsiteY134" fmla="*/ 594489 h 1059043"/>
                  <a:gd name="connsiteX135" fmla="*/ 834237 w 3024845"/>
                  <a:gd name="connsiteY135" fmla="*/ 594489 h 1059043"/>
                  <a:gd name="connsiteX136" fmla="*/ 843104 w 3024845"/>
                  <a:gd name="connsiteY136" fmla="*/ 594489 h 1059043"/>
                  <a:gd name="connsiteX137" fmla="*/ 843104 w 3024845"/>
                  <a:gd name="connsiteY137" fmla="*/ 596650 h 1059043"/>
                  <a:gd name="connsiteX138" fmla="*/ 843104 w 3024845"/>
                  <a:gd name="connsiteY138" fmla="*/ 611783 h 1059043"/>
                  <a:gd name="connsiteX139" fmla="*/ 847157 w 3024845"/>
                  <a:gd name="connsiteY139" fmla="*/ 609891 h 1059043"/>
                  <a:gd name="connsiteX140" fmla="*/ 847157 w 3024845"/>
                  <a:gd name="connsiteY140" fmla="*/ 596650 h 1059043"/>
                  <a:gd name="connsiteX141" fmla="*/ 848170 w 3024845"/>
                  <a:gd name="connsiteY141" fmla="*/ 596650 h 1059043"/>
                  <a:gd name="connsiteX142" fmla="*/ 855264 w 3024845"/>
                  <a:gd name="connsiteY142" fmla="*/ 596650 h 1059043"/>
                  <a:gd name="connsiteX143" fmla="*/ 855264 w 3024845"/>
                  <a:gd name="connsiteY143" fmla="*/ 598272 h 1059043"/>
                  <a:gd name="connsiteX144" fmla="*/ 855264 w 3024845"/>
                  <a:gd name="connsiteY144" fmla="*/ 609621 h 1059043"/>
                  <a:gd name="connsiteX145" fmla="*/ 856024 w 3024845"/>
                  <a:gd name="connsiteY145" fmla="*/ 609621 h 1059043"/>
                  <a:gd name="connsiteX146" fmla="*/ 861344 w 3024845"/>
                  <a:gd name="connsiteY146" fmla="*/ 609621 h 1059043"/>
                  <a:gd name="connsiteX147" fmla="*/ 909984 w 3024845"/>
                  <a:gd name="connsiteY147" fmla="*/ 605298 h 1059043"/>
                  <a:gd name="connsiteX148" fmla="*/ 909984 w 3024845"/>
                  <a:gd name="connsiteY148" fmla="*/ 606649 h 1059043"/>
                  <a:gd name="connsiteX149" fmla="*/ 909984 w 3024845"/>
                  <a:gd name="connsiteY149" fmla="*/ 616106 h 1059043"/>
                  <a:gd name="connsiteX150" fmla="*/ 910744 w 3024845"/>
                  <a:gd name="connsiteY150" fmla="*/ 616106 h 1059043"/>
                  <a:gd name="connsiteX151" fmla="*/ 916065 w 3024845"/>
                  <a:gd name="connsiteY151" fmla="*/ 616106 h 1059043"/>
                  <a:gd name="connsiteX152" fmla="*/ 916065 w 3024845"/>
                  <a:gd name="connsiteY152" fmla="*/ 618268 h 1059043"/>
                  <a:gd name="connsiteX153" fmla="*/ 916065 w 3024845"/>
                  <a:gd name="connsiteY153" fmla="*/ 633401 h 1059043"/>
                  <a:gd name="connsiteX154" fmla="*/ 918091 w 3024845"/>
                  <a:gd name="connsiteY154" fmla="*/ 632050 h 1059043"/>
                  <a:gd name="connsiteX155" fmla="*/ 932278 w 3024845"/>
                  <a:gd name="connsiteY155" fmla="*/ 622592 h 1059043"/>
                  <a:gd name="connsiteX156" fmla="*/ 938358 w 3024845"/>
                  <a:gd name="connsiteY156" fmla="*/ 581518 h 1059043"/>
                  <a:gd name="connsiteX157" fmla="*/ 939118 w 3024845"/>
                  <a:gd name="connsiteY157" fmla="*/ 581248 h 1059043"/>
                  <a:gd name="connsiteX158" fmla="*/ 944438 w 3024845"/>
                  <a:gd name="connsiteY158" fmla="*/ 579356 h 1059043"/>
                  <a:gd name="connsiteX159" fmla="*/ 946465 w 3024845"/>
                  <a:gd name="connsiteY159" fmla="*/ 510179 h 1059043"/>
                  <a:gd name="connsiteX160" fmla="*/ 948492 w 3024845"/>
                  <a:gd name="connsiteY160" fmla="*/ 579356 h 1059043"/>
                  <a:gd name="connsiteX161" fmla="*/ 949252 w 3024845"/>
                  <a:gd name="connsiteY161" fmla="*/ 579626 h 1059043"/>
                  <a:gd name="connsiteX162" fmla="*/ 954572 w 3024845"/>
                  <a:gd name="connsiteY162" fmla="*/ 581518 h 1059043"/>
                  <a:gd name="connsiteX163" fmla="*/ 954572 w 3024845"/>
                  <a:gd name="connsiteY163" fmla="*/ 495047 h 1059043"/>
                  <a:gd name="connsiteX164" fmla="*/ 958625 w 3024845"/>
                  <a:gd name="connsiteY164" fmla="*/ 462620 h 1059043"/>
                  <a:gd name="connsiteX165" fmla="*/ 997132 w 3024845"/>
                  <a:gd name="connsiteY165" fmla="*/ 462620 h 1059043"/>
                  <a:gd name="connsiteX166" fmla="*/ 997132 w 3024845"/>
                  <a:gd name="connsiteY166" fmla="*/ 495047 h 1059043"/>
                  <a:gd name="connsiteX167" fmla="*/ 997892 w 3024845"/>
                  <a:gd name="connsiteY167" fmla="*/ 495047 h 1059043"/>
                  <a:gd name="connsiteX168" fmla="*/ 1003212 w 3024845"/>
                  <a:gd name="connsiteY168" fmla="*/ 495047 h 1059043"/>
                  <a:gd name="connsiteX169" fmla="*/ 1003212 w 3024845"/>
                  <a:gd name="connsiteY169" fmla="*/ 412899 h 1059043"/>
                  <a:gd name="connsiteX170" fmla="*/ 1004986 w 3024845"/>
                  <a:gd name="connsiteY170" fmla="*/ 412899 h 1059043"/>
                  <a:gd name="connsiteX171" fmla="*/ 1017399 w 3024845"/>
                  <a:gd name="connsiteY171" fmla="*/ 412899 h 1059043"/>
                  <a:gd name="connsiteX172" fmla="*/ 1017399 w 3024845"/>
                  <a:gd name="connsiteY172" fmla="*/ 411008 h 1059043"/>
                  <a:gd name="connsiteX173" fmla="*/ 1017399 w 3024845"/>
                  <a:gd name="connsiteY173" fmla="*/ 397767 h 1059043"/>
                  <a:gd name="connsiteX174" fmla="*/ 1039693 w 3024845"/>
                  <a:gd name="connsiteY174" fmla="*/ 397767 h 1059043"/>
                  <a:gd name="connsiteX175" fmla="*/ 1039693 w 3024845"/>
                  <a:gd name="connsiteY175" fmla="*/ 396686 h 1059043"/>
                  <a:gd name="connsiteX176" fmla="*/ 1039693 w 3024845"/>
                  <a:gd name="connsiteY176" fmla="*/ 389120 h 1059043"/>
                  <a:gd name="connsiteX177" fmla="*/ 1041466 w 3024845"/>
                  <a:gd name="connsiteY177" fmla="*/ 389120 h 1059043"/>
                  <a:gd name="connsiteX178" fmla="*/ 1053880 w 3024845"/>
                  <a:gd name="connsiteY178" fmla="*/ 389120 h 1059043"/>
                  <a:gd name="connsiteX179" fmla="*/ 1053880 w 3024845"/>
                  <a:gd name="connsiteY179" fmla="*/ 390201 h 1059043"/>
                  <a:gd name="connsiteX180" fmla="*/ 1053880 w 3024845"/>
                  <a:gd name="connsiteY180" fmla="*/ 397767 h 1059043"/>
                  <a:gd name="connsiteX181" fmla="*/ 1054640 w 3024845"/>
                  <a:gd name="connsiteY181" fmla="*/ 397767 h 1059043"/>
                  <a:gd name="connsiteX182" fmla="*/ 1059960 w 3024845"/>
                  <a:gd name="connsiteY182" fmla="*/ 397767 h 1059043"/>
                  <a:gd name="connsiteX183" fmla="*/ 1070093 w 3024845"/>
                  <a:gd name="connsiteY183" fmla="*/ 393443 h 1059043"/>
                  <a:gd name="connsiteX184" fmla="*/ 1074146 w 3024845"/>
                  <a:gd name="connsiteY184" fmla="*/ 396686 h 1059043"/>
                  <a:gd name="connsiteX185" fmla="*/ 1074146 w 3024845"/>
                  <a:gd name="connsiteY185" fmla="*/ 389120 h 1059043"/>
                  <a:gd name="connsiteX186" fmla="*/ 1076426 w 3024845"/>
                  <a:gd name="connsiteY186" fmla="*/ 389120 h 1059043"/>
                  <a:gd name="connsiteX187" fmla="*/ 1092387 w 3024845"/>
                  <a:gd name="connsiteY187" fmla="*/ 389120 h 1059043"/>
                  <a:gd name="connsiteX188" fmla="*/ 1092387 w 3024845"/>
                  <a:gd name="connsiteY188" fmla="*/ 390201 h 1059043"/>
                  <a:gd name="connsiteX189" fmla="*/ 1092387 w 3024845"/>
                  <a:gd name="connsiteY189" fmla="*/ 397767 h 1059043"/>
                  <a:gd name="connsiteX190" fmla="*/ 1122787 w 3024845"/>
                  <a:gd name="connsiteY190" fmla="*/ 397767 h 1059043"/>
                  <a:gd name="connsiteX191" fmla="*/ 1122787 w 3024845"/>
                  <a:gd name="connsiteY191" fmla="*/ 399388 h 1059043"/>
                  <a:gd name="connsiteX192" fmla="*/ 1122787 w 3024845"/>
                  <a:gd name="connsiteY192" fmla="*/ 410738 h 1059043"/>
                  <a:gd name="connsiteX193" fmla="*/ 1149134 w 3024845"/>
                  <a:gd name="connsiteY193" fmla="*/ 410738 h 1059043"/>
                  <a:gd name="connsiteX194" fmla="*/ 1149134 w 3024845"/>
                  <a:gd name="connsiteY194" fmla="*/ 441002 h 1059043"/>
                  <a:gd name="connsiteX195" fmla="*/ 1149894 w 3024845"/>
                  <a:gd name="connsiteY195" fmla="*/ 441002 h 1059043"/>
                  <a:gd name="connsiteX196" fmla="*/ 1155214 w 3024845"/>
                  <a:gd name="connsiteY196" fmla="*/ 441002 h 1059043"/>
                  <a:gd name="connsiteX197" fmla="*/ 1155214 w 3024845"/>
                  <a:gd name="connsiteY197" fmla="*/ 442083 h 1059043"/>
                  <a:gd name="connsiteX198" fmla="*/ 1155214 w 3024845"/>
                  <a:gd name="connsiteY198" fmla="*/ 449650 h 1059043"/>
                  <a:gd name="connsiteX199" fmla="*/ 1159268 w 3024845"/>
                  <a:gd name="connsiteY199" fmla="*/ 479914 h 1059043"/>
                  <a:gd name="connsiteX200" fmla="*/ 1160028 w 3024845"/>
                  <a:gd name="connsiteY200" fmla="*/ 479914 h 1059043"/>
                  <a:gd name="connsiteX201" fmla="*/ 1165348 w 3024845"/>
                  <a:gd name="connsiteY201" fmla="*/ 479914 h 1059043"/>
                  <a:gd name="connsiteX202" fmla="*/ 1165348 w 3024845"/>
                  <a:gd name="connsiteY202" fmla="*/ 480725 h 1059043"/>
                  <a:gd name="connsiteX203" fmla="*/ 1165348 w 3024845"/>
                  <a:gd name="connsiteY203" fmla="*/ 486400 h 1059043"/>
                  <a:gd name="connsiteX204" fmla="*/ 1166361 w 3024845"/>
                  <a:gd name="connsiteY204" fmla="*/ 486400 h 1059043"/>
                  <a:gd name="connsiteX205" fmla="*/ 1173454 w 3024845"/>
                  <a:gd name="connsiteY205" fmla="*/ 486400 h 1059043"/>
                  <a:gd name="connsiteX206" fmla="*/ 1173454 w 3024845"/>
                  <a:gd name="connsiteY206" fmla="*/ 516665 h 1059043"/>
                  <a:gd name="connsiteX207" fmla="*/ 1175481 w 3024845"/>
                  <a:gd name="connsiteY207" fmla="*/ 516665 h 1059043"/>
                  <a:gd name="connsiteX208" fmla="*/ 1189668 w 3024845"/>
                  <a:gd name="connsiteY208" fmla="*/ 516665 h 1059043"/>
                  <a:gd name="connsiteX209" fmla="*/ 1189668 w 3024845"/>
                  <a:gd name="connsiteY209" fmla="*/ 540444 h 1059043"/>
                  <a:gd name="connsiteX210" fmla="*/ 1191695 w 3024845"/>
                  <a:gd name="connsiteY210" fmla="*/ 542065 h 1059043"/>
                  <a:gd name="connsiteX211" fmla="*/ 1191695 w 3024845"/>
                  <a:gd name="connsiteY211" fmla="*/ 553415 h 1059043"/>
                  <a:gd name="connsiteX212" fmla="*/ 1192455 w 3024845"/>
                  <a:gd name="connsiteY212" fmla="*/ 553415 h 1059043"/>
                  <a:gd name="connsiteX213" fmla="*/ 1197775 w 3024845"/>
                  <a:gd name="connsiteY213" fmla="*/ 553415 h 1059043"/>
                  <a:gd name="connsiteX214" fmla="*/ 1197775 w 3024845"/>
                  <a:gd name="connsiteY214" fmla="*/ 577194 h 1059043"/>
                  <a:gd name="connsiteX215" fmla="*/ 1199041 w 3024845"/>
                  <a:gd name="connsiteY215" fmla="*/ 577194 h 1059043"/>
                  <a:gd name="connsiteX216" fmla="*/ 1207908 w 3024845"/>
                  <a:gd name="connsiteY216" fmla="*/ 577194 h 1059043"/>
                  <a:gd name="connsiteX217" fmla="*/ 1209935 w 3024845"/>
                  <a:gd name="connsiteY217" fmla="*/ 581248 h 1059043"/>
                  <a:gd name="connsiteX218" fmla="*/ 1209935 w 3024845"/>
                  <a:gd name="connsiteY218" fmla="*/ 594489 h 1059043"/>
                  <a:gd name="connsiteX219" fmla="*/ 1211455 w 3024845"/>
                  <a:gd name="connsiteY219" fmla="*/ 592597 h 1059043"/>
                  <a:gd name="connsiteX220" fmla="*/ 1222095 w 3024845"/>
                  <a:gd name="connsiteY220" fmla="*/ 579356 h 1059043"/>
                  <a:gd name="connsiteX221" fmla="*/ 1250469 w 3024845"/>
                  <a:gd name="connsiteY221" fmla="*/ 579356 h 1059043"/>
                  <a:gd name="connsiteX222" fmla="*/ 1250469 w 3024845"/>
                  <a:gd name="connsiteY222" fmla="*/ 665827 h 1059043"/>
                  <a:gd name="connsiteX223" fmla="*/ 1251229 w 3024845"/>
                  <a:gd name="connsiteY223" fmla="*/ 665827 h 1059043"/>
                  <a:gd name="connsiteX224" fmla="*/ 1256549 w 3024845"/>
                  <a:gd name="connsiteY224" fmla="*/ 665827 h 1059043"/>
                  <a:gd name="connsiteX225" fmla="*/ 1257309 w 3024845"/>
                  <a:gd name="connsiteY225" fmla="*/ 664476 h 1059043"/>
                  <a:gd name="connsiteX226" fmla="*/ 1262629 w 3024845"/>
                  <a:gd name="connsiteY226" fmla="*/ 655018 h 1059043"/>
                  <a:gd name="connsiteX227" fmla="*/ 1262629 w 3024845"/>
                  <a:gd name="connsiteY227" fmla="*/ 656910 h 1059043"/>
                  <a:gd name="connsiteX228" fmla="*/ 1262629 w 3024845"/>
                  <a:gd name="connsiteY228" fmla="*/ 670151 h 1059043"/>
                  <a:gd name="connsiteX229" fmla="*/ 1266682 w 3024845"/>
                  <a:gd name="connsiteY229" fmla="*/ 624754 h 1059043"/>
                  <a:gd name="connsiteX230" fmla="*/ 1267442 w 3024845"/>
                  <a:gd name="connsiteY230" fmla="*/ 624754 h 1059043"/>
                  <a:gd name="connsiteX231" fmla="*/ 1272762 w 3024845"/>
                  <a:gd name="connsiteY231" fmla="*/ 624754 h 1059043"/>
                  <a:gd name="connsiteX232" fmla="*/ 1272762 w 3024845"/>
                  <a:gd name="connsiteY232" fmla="*/ 559900 h 1059043"/>
                  <a:gd name="connsiteX233" fmla="*/ 1273776 w 3024845"/>
                  <a:gd name="connsiteY233" fmla="*/ 559900 h 1059043"/>
                  <a:gd name="connsiteX234" fmla="*/ 1280869 w 3024845"/>
                  <a:gd name="connsiteY234" fmla="*/ 559900 h 1059043"/>
                  <a:gd name="connsiteX235" fmla="*/ 1293029 w 3024845"/>
                  <a:gd name="connsiteY235" fmla="*/ 516665 h 1059043"/>
                  <a:gd name="connsiteX236" fmla="*/ 1294296 w 3024845"/>
                  <a:gd name="connsiteY236" fmla="*/ 516665 h 1059043"/>
                  <a:gd name="connsiteX237" fmla="*/ 1303163 w 3024845"/>
                  <a:gd name="connsiteY237" fmla="*/ 516665 h 1059043"/>
                  <a:gd name="connsiteX238" fmla="*/ 1313296 w 3024845"/>
                  <a:gd name="connsiteY238" fmla="*/ 559900 h 1059043"/>
                  <a:gd name="connsiteX239" fmla="*/ 1314309 w 3024845"/>
                  <a:gd name="connsiteY239" fmla="*/ 559900 h 1059043"/>
                  <a:gd name="connsiteX240" fmla="*/ 1321403 w 3024845"/>
                  <a:gd name="connsiteY240" fmla="*/ 559900 h 1059043"/>
                  <a:gd name="connsiteX241" fmla="*/ 1321403 w 3024845"/>
                  <a:gd name="connsiteY241" fmla="*/ 598812 h 1059043"/>
                  <a:gd name="connsiteX242" fmla="*/ 1323176 w 3024845"/>
                  <a:gd name="connsiteY242" fmla="*/ 598812 h 1059043"/>
                  <a:gd name="connsiteX243" fmla="*/ 1335590 w 3024845"/>
                  <a:gd name="connsiteY243" fmla="*/ 598812 h 1059043"/>
                  <a:gd name="connsiteX244" fmla="*/ 1335590 w 3024845"/>
                  <a:gd name="connsiteY244" fmla="*/ 600974 h 1059043"/>
                  <a:gd name="connsiteX245" fmla="*/ 1335590 w 3024845"/>
                  <a:gd name="connsiteY245" fmla="*/ 616106 h 1059043"/>
                  <a:gd name="connsiteX246" fmla="*/ 1339643 w 3024845"/>
                  <a:gd name="connsiteY246" fmla="*/ 613945 h 1059043"/>
                  <a:gd name="connsiteX247" fmla="*/ 1339643 w 3024845"/>
                  <a:gd name="connsiteY247" fmla="*/ 598812 h 1059043"/>
                  <a:gd name="connsiteX248" fmla="*/ 1341163 w 3024845"/>
                  <a:gd name="connsiteY248" fmla="*/ 598812 h 1059043"/>
                  <a:gd name="connsiteX249" fmla="*/ 1351803 w 3024845"/>
                  <a:gd name="connsiteY249" fmla="*/ 598812 h 1059043"/>
                  <a:gd name="connsiteX250" fmla="*/ 1351803 w 3024845"/>
                  <a:gd name="connsiteY250" fmla="*/ 600433 h 1059043"/>
                  <a:gd name="connsiteX251" fmla="*/ 1351803 w 3024845"/>
                  <a:gd name="connsiteY251" fmla="*/ 611783 h 1059043"/>
                  <a:gd name="connsiteX252" fmla="*/ 1382204 w 3024845"/>
                  <a:gd name="connsiteY252" fmla="*/ 611783 h 1059043"/>
                  <a:gd name="connsiteX253" fmla="*/ 1382204 w 3024845"/>
                  <a:gd name="connsiteY253" fmla="*/ 575033 h 1059043"/>
                  <a:gd name="connsiteX254" fmla="*/ 1383470 w 3024845"/>
                  <a:gd name="connsiteY254" fmla="*/ 575033 h 1059043"/>
                  <a:gd name="connsiteX255" fmla="*/ 1392337 w 3024845"/>
                  <a:gd name="connsiteY255" fmla="*/ 575033 h 1059043"/>
                  <a:gd name="connsiteX256" fmla="*/ 1392337 w 3024845"/>
                  <a:gd name="connsiteY256" fmla="*/ 596650 h 1059043"/>
                  <a:gd name="connsiteX257" fmla="*/ 1394364 w 3024845"/>
                  <a:gd name="connsiteY257" fmla="*/ 564224 h 1059043"/>
                  <a:gd name="connsiteX258" fmla="*/ 1416657 w 3024845"/>
                  <a:gd name="connsiteY258" fmla="*/ 564224 h 1059043"/>
                  <a:gd name="connsiteX259" fmla="*/ 1416657 w 3024845"/>
                  <a:gd name="connsiteY259" fmla="*/ 562602 h 1059043"/>
                  <a:gd name="connsiteX260" fmla="*/ 1416657 w 3024845"/>
                  <a:gd name="connsiteY260" fmla="*/ 551253 h 1059043"/>
                  <a:gd name="connsiteX261" fmla="*/ 1417417 w 3024845"/>
                  <a:gd name="connsiteY261" fmla="*/ 551253 h 1059043"/>
                  <a:gd name="connsiteX262" fmla="*/ 1422737 w 3024845"/>
                  <a:gd name="connsiteY262" fmla="*/ 551253 h 1059043"/>
                  <a:gd name="connsiteX263" fmla="*/ 1422737 w 3024845"/>
                  <a:gd name="connsiteY263" fmla="*/ 549362 h 1059043"/>
                  <a:gd name="connsiteX264" fmla="*/ 1422737 w 3024845"/>
                  <a:gd name="connsiteY264" fmla="*/ 536121 h 1059043"/>
                  <a:gd name="connsiteX265" fmla="*/ 1426791 w 3024845"/>
                  <a:gd name="connsiteY265" fmla="*/ 542606 h 1059043"/>
                  <a:gd name="connsiteX266" fmla="*/ 1429071 w 3024845"/>
                  <a:gd name="connsiteY266" fmla="*/ 542606 h 1059043"/>
                  <a:gd name="connsiteX267" fmla="*/ 1445031 w 3024845"/>
                  <a:gd name="connsiteY267" fmla="*/ 542606 h 1059043"/>
                  <a:gd name="connsiteX268" fmla="*/ 1445031 w 3024845"/>
                  <a:gd name="connsiteY268" fmla="*/ 541795 h 1059043"/>
                  <a:gd name="connsiteX269" fmla="*/ 1445031 w 3024845"/>
                  <a:gd name="connsiteY269" fmla="*/ 536121 h 1059043"/>
                  <a:gd name="connsiteX270" fmla="*/ 1445791 w 3024845"/>
                  <a:gd name="connsiteY270" fmla="*/ 536121 h 1059043"/>
                  <a:gd name="connsiteX271" fmla="*/ 1451111 w 3024845"/>
                  <a:gd name="connsiteY271" fmla="*/ 536121 h 1059043"/>
                  <a:gd name="connsiteX272" fmla="*/ 1451111 w 3024845"/>
                  <a:gd name="connsiteY272" fmla="*/ 537472 h 1059043"/>
                  <a:gd name="connsiteX273" fmla="*/ 1451111 w 3024845"/>
                  <a:gd name="connsiteY273" fmla="*/ 546930 h 1059043"/>
                  <a:gd name="connsiteX274" fmla="*/ 1489618 w 3024845"/>
                  <a:gd name="connsiteY274" fmla="*/ 546930 h 1059043"/>
                  <a:gd name="connsiteX275" fmla="*/ 1489618 w 3024845"/>
                  <a:gd name="connsiteY275" fmla="*/ 685283 h 1059043"/>
                  <a:gd name="connsiteX276" fmla="*/ 1491138 w 3024845"/>
                  <a:gd name="connsiteY276" fmla="*/ 685283 h 1059043"/>
                  <a:gd name="connsiteX277" fmla="*/ 1501778 w 3024845"/>
                  <a:gd name="connsiteY277" fmla="*/ 685283 h 1059043"/>
                  <a:gd name="connsiteX278" fmla="*/ 1501778 w 3024845"/>
                  <a:gd name="connsiteY278" fmla="*/ 672313 h 1059043"/>
                  <a:gd name="connsiteX279" fmla="*/ 1505832 w 3024845"/>
                  <a:gd name="connsiteY279" fmla="*/ 672313 h 1059043"/>
                  <a:gd name="connsiteX280" fmla="*/ 1505832 w 3024845"/>
                  <a:gd name="connsiteY280" fmla="*/ 685283 h 1059043"/>
                  <a:gd name="connsiteX281" fmla="*/ 1536232 w 3024845"/>
                  <a:gd name="connsiteY281" fmla="*/ 685283 h 1059043"/>
                  <a:gd name="connsiteX282" fmla="*/ 1536232 w 3024845"/>
                  <a:gd name="connsiteY282" fmla="*/ 655018 h 1059043"/>
                  <a:gd name="connsiteX283" fmla="*/ 1548392 w 3024845"/>
                  <a:gd name="connsiteY283" fmla="*/ 655018 h 1059043"/>
                  <a:gd name="connsiteX284" fmla="*/ 1560552 w 3024845"/>
                  <a:gd name="connsiteY284" fmla="*/ 652857 h 1059043"/>
                  <a:gd name="connsiteX285" fmla="*/ 1564606 w 3024845"/>
                  <a:gd name="connsiteY285" fmla="*/ 655018 h 1059043"/>
                  <a:gd name="connsiteX286" fmla="*/ 1574739 w 3024845"/>
                  <a:gd name="connsiteY286" fmla="*/ 655018 h 1059043"/>
                  <a:gd name="connsiteX287" fmla="*/ 1574739 w 3024845"/>
                  <a:gd name="connsiteY287" fmla="*/ 685283 h 1059043"/>
                  <a:gd name="connsiteX288" fmla="*/ 1582846 w 3024845"/>
                  <a:gd name="connsiteY288" fmla="*/ 685283 h 1059043"/>
                  <a:gd name="connsiteX289" fmla="*/ 1582846 w 3024845"/>
                  <a:gd name="connsiteY289" fmla="*/ 702578 h 1059043"/>
                  <a:gd name="connsiteX290" fmla="*/ 1592182 w 3024845"/>
                  <a:gd name="connsiteY290" fmla="*/ 703483 h 1059043"/>
                  <a:gd name="connsiteX291" fmla="*/ 1605140 w 3024845"/>
                  <a:gd name="connsiteY291" fmla="*/ 703483 h 1059043"/>
                  <a:gd name="connsiteX292" fmla="*/ 1605140 w 3024845"/>
                  <a:gd name="connsiteY292" fmla="*/ 687445 h 1059043"/>
                  <a:gd name="connsiteX293" fmla="*/ 1673096 w 3024845"/>
                  <a:gd name="connsiteY293" fmla="*/ 687445 h 1059043"/>
                  <a:gd name="connsiteX294" fmla="*/ 1673096 w 3024845"/>
                  <a:gd name="connsiteY294" fmla="*/ 602192 h 1059043"/>
                  <a:gd name="connsiteX295" fmla="*/ 1745104 w 3024845"/>
                  <a:gd name="connsiteY295" fmla="*/ 602192 h 1059043"/>
                  <a:gd name="connsiteX296" fmla="*/ 1745104 w 3024845"/>
                  <a:gd name="connsiteY296" fmla="*/ 680960 h 1059043"/>
                  <a:gd name="connsiteX297" fmla="*/ 1747008 w 3024845"/>
                  <a:gd name="connsiteY297" fmla="*/ 680960 h 1059043"/>
                  <a:gd name="connsiteX298" fmla="*/ 1748250 w 3024845"/>
                  <a:gd name="connsiteY298" fmla="*/ 703483 h 1059043"/>
                  <a:gd name="connsiteX299" fmla="*/ 1757926 w 3024845"/>
                  <a:gd name="connsiteY299" fmla="*/ 703483 h 1059043"/>
                  <a:gd name="connsiteX300" fmla="*/ 1759168 w 3024845"/>
                  <a:gd name="connsiteY300" fmla="*/ 680960 h 1059043"/>
                  <a:gd name="connsiteX301" fmla="*/ 1765248 w 3024845"/>
                  <a:gd name="connsiteY301" fmla="*/ 680960 h 1059043"/>
                  <a:gd name="connsiteX302" fmla="*/ 1766490 w 3024845"/>
                  <a:gd name="connsiteY302" fmla="*/ 703483 h 1059043"/>
                  <a:gd name="connsiteX303" fmla="*/ 1817112 w 3024845"/>
                  <a:gd name="connsiteY303" fmla="*/ 703483 h 1059043"/>
                  <a:gd name="connsiteX304" fmla="*/ 1817112 w 3024845"/>
                  <a:gd name="connsiteY304" fmla="*/ 540455 h 1059043"/>
                  <a:gd name="connsiteX305" fmla="*/ 2014439 w 3024845"/>
                  <a:gd name="connsiteY305" fmla="*/ 540455 h 1059043"/>
                  <a:gd name="connsiteX306" fmla="*/ 2014439 w 3024845"/>
                  <a:gd name="connsiteY306" fmla="*/ 703483 h 1059043"/>
                  <a:gd name="connsiteX307" fmla="*/ 2033136 w 3024845"/>
                  <a:gd name="connsiteY307" fmla="*/ 703483 h 1059043"/>
                  <a:gd name="connsiteX308" fmla="*/ 2033136 w 3024845"/>
                  <a:gd name="connsiteY308" fmla="*/ 620790 h 1059043"/>
                  <a:gd name="connsiteX309" fmla="*/ 2128256 w 3024845"/>
                  <a:gd name="connsiteY309" fmla="*/ 620790 h 1059043"/>
                  <a:gd name="connsiteX310" fmla="*/ 2146266 w 3024845"/>
                  <a:gd name="connsiteY310" fmla="*/ 131868 h 1059043"/>
                  <a:gd name="connsiteX311" fmla="*/ 2150320 w 3024845"/>
                  <a:gd name="connsiteY311" fmla="*/ 60529 h 1059043"/>
                  <a:gd name="connsiteX312" fmla="*/ 2152346 w 3024845"/>
                  <a:gd name="connsiteY312" fmla="*/ 56206 h 1059043"/>
                  <a:gd name="connsiteX313" fmla="*/ 2152346 w 3024845"/>
                  <a:gd name="connsiteY313" fmla="*/ 0 h 1059043"/>
                  <a:gd name="connsiteX314" fmla="*/ 2180720 w 3024845"/>
                  <a:gd name="connsiteY314" fmla="*/ 555577 h 1059043"/>
                  <a:gd name="connsiteX315" fmla="*/ 2245574 w 3024845"/>
                  <a:gd name="connsiteY315" fmla="*/ 555577 h 1059043"/>
                  <a:gd name="connsiteX316" fmla="*/ 2245574 w 3024845"/>
                  <a:gd name="connsiteY316" fmla="*/ 631239 h 1059043"/>
                  <a:gd name="connsiteX317" fmla="*/ 2253681 w 3024845"/>
                  <a:gd name="connsiteY317" fmla="*/ 631239 h 1059043"/>
                  <a:gd name="connsiteX318" fmla="*/ 2255708 w 3024845"/>
                  <a:gd name="connsiteY318" fmla="*/ 624754 h 1059043"/>
                  <a:gd name="connsiteX319" fmla="*/ 2261788 w 3024845"/>
                  <a:gd name="connsiteY319" fmla="*/ 624754 h 1059043"/>
                  <a:gd name="connsiteX320" fmla="*/ 2263815 w 3024845"/>
                  <a:gd name="connsiteY320" fmla="*/ 633401 h 1059043"/>
                  <a:gd name="connsiteX321" fmla="*/ 2275975 w 3024845"/>
                  <a:gd name="connsiteY321" fmla="*/ 633401 h 1059043"/>
                  <a:gd name="connsiteX322" fmla="*/ 2275975 w 3024845"/>
                  <a:gd name="connsiteY322" fmla="*/ 626915 h 1059043"/>
                  <a:gd name="connsiteX323" fmla="*/ 2298268 w 3024845"/>
                  <a:gd name="connsiteY323" fmla="*/ 626915 h 1059043"/>
                  <a:gd name="connsiteX324" fmla="*/ 2298268 w 3024845"/>
                  <a:gd name="connsiteY324" fmla="*/ 633401 h 1059043"/>
                  <a:gd name="connsiteX325" fmla="*/ 2318535 w 3024845"/>
                  <a:gd name="connsiteY325" fmla="*/ 633401 h 1059043"/>
                  <a:gd name="connsiteX326" fmla="*/ 2318535 w 3024845"/>
                  <a:gd name="connsiteY326" fmla="*/ 678798 h 1059043"/>
                  <a:gd name="connsiteX327" fmla="*/ 2332722 w 3024845"/>
                  <a:gd name="connsiteY327" fmla="*/ 678798 h 1059043"/>
                  <a:gd name="connsiteX328" fmla="*/ 2332722 w 3024845"/>
                  <a:gd name="connsiteY328" fmla="*/ 665827 h 1059043"/>
                  <a:gd name="connsiteX329" fmla="*/ 2348936 w 3024845"/>
                  <a:gd name="connsiteY329" fmla="*/ 665827 h 1059043"/>
                  <a:gd name="connsiteX330" fmla="*/ 2348936 w 3024845"/>
                  <a:gd name="connsiteY330" fmla="*/ 486400 h 1059043"/>
                  <a:gd name="connsiteX331" fmla="*/ 2355016 w 3024845"/>
                  <a:gd name="connsiteY331" fmla="*/ 479914 h 1059043"/>
                  <a:gd name="connsiteX332" fmla="*/ 2427977 w 3024845"/>
                  <a:gd name="connsiteY332" fmla="*/ 479914 h 1059043"/>
                  <a:gd name="connsiteX333" fmla="*/ 2427977 w 3024845"/>
                  <a:gd name="connsiteY333" fmla="*/ 488562 h 1059043"/>
                  <a:gd name="connsiteX334" fmla="*/ 2438110 w 3024845"/>
                  <a:gd name="connsiteY334" fmla="*/ 488562 h 1059043"/>
                  <a:gd name="connsiteX335" fmla="*/ 2438110 w 3024845"/>
                  <a:gd name="connsiteY335" fmla="*/ 603136 h 1059043"/>
                  <a:gd name="connsiteX336" fmla="*/ 2460404 w 3024845"/>
                  <a:gd name="connsiteY336" fmla="*/ 603136 h 1059043"/>
                  <a:gd name="connsiteX337" fmla="*/ 2460404 w 3024845"/>
                  <a:gd name="connsiteY337" fmla="*/ 536121 h 1059043"/>
                  <a:gd name="connsiteX338" fmla="*/ 2486751 w 3024845"/>
                  <a:gd name="connsiteY338" fmla="*/ 536121 h 1059043"/>
                  <a:gd name="connsiteX339" fmla="*/ 2490804 w 3024845"/>
                  <a:gd name="connsiteY339" fmla="*/ 531797 h 1059043"/>
                  <a:gd name="connsiteX340" fmla="*/ 2498911 w 3024845"/>
                  <a:gd name="connsiteY340" fmla="*/ 531797 h 1059043"/>
                  <a:gd name="connsiteX341" fmla="*/ 2502964 w 3024845"/>
                  <a:gd name="connsiteY341" fmla="*/ 536121 h 1059043"/>
                  <a:gd name="connsiteX342" fmla="*/ 2525258 w 3024845"/>
                  <a:gd name="connsiteY342" fmla="*/ 536121 h 1059043"/>
                  <a:gd name="connsiteX343" fmla="*/ 2525258 w 3024845"/>
                  <a:gd name="connsiteY343" fmla="*/ 419385 h 1059043"/>
                  <a:gd name="connsiteX344" fmla="*/ 2582005 w 3024845"/>
                  <a:gd name="connsiteY344" fmla="*/ 408576 h 1059043"/>
                  <a:gd name="connsiteX345" fmla="*/ 2582005 w 3024845"/>
                  <a:gd name="connsiteY345" fmla="*/ 409657 h 1059043"/>
                  <a:gd name="connsiteX346" fmla="*/ 2582005 w 3024845"/>
                  <a:gd name="connsiteY346" fmla="*/ 417223 h 1059043"/>
                  <a:gd name="connsiteX347" fmla="*/ 2608352 w 3024845"/>
                  <a:gd name="connsiteY347" fmla="*/ 417223 h 1059043"/>
                  <a:gd name="connsiteX348" fmla="*/ 2608352 w 3024845"/>
                  <a:gd name="connsiteY348" fmla="*/ 672313 h 1059043"/>
                  <a:gd name="connsiteX349" fmla="*/ 2630646 w 3024845"/>
                  <a:gd name="connsiteY349" fmla="*/ 672313 h 1059043"/>
                  <a:gd name="connsiteX350" fmla="*/ 2630646 w 3024845"/>
                  <a:gd name="connsiteY350" fmla="*/ 667989 h 1059043"/>
                  <a:gd name="connsiteX351" fmla="*/ 2642806 w 3024845"/>
                  <a:gd name="connsiteY351" fmla="*/ 667989 h 1059043"/>
                  <a:gd name="connsiteX352" fmla="*/ 2642806 w 3024845"/>
                  <a:gd name="connsiteY352" fmla="*/ 672313 h 1059043"/>
                  <a:gd name="connsiteX353" fmla="*/ 2667126 w 3024845"/>
                  <a:gd name="connsiteY353" fmla="*/ 672313 h 1059043"/>
                  <a:gd name="connsiteX354" fmla="*/ 2667126 w 3024845"/>
                  <a:gd name="connsiteY354" fmla="*/ 659342 h 1059043"/>
                  <a:gd name="connsiteX355" fmla="*/ 2695500 w 3024845"/>
                  <a:gd name="connsiteY355" fmla="*/ 659342 h 1059043"/>
                  <a:gd name="connsiteX356" fmla="*/ 2707660 w 3024845"/>
                  <a:gd name="connsiteY356" fmla="*/ 655018 h 1059043"/>
                  <a:gd name="connsiteX357" fmla="*/ 2727927 w 3024845"/>
                  <a:gd name="connsiteY357" fmla="*/ 659342 h 1059043"/>
                  <a:gd name="connsiteX358" fmla="*/ 2727927 w 3024845"/>
                  <a:gd name="connsiteY358" fmla="*/ 642048 h 1059043"/>
                  <a:gd name="connsiteX359" fmla="*/ 2736034 w 3024845"/>
                  <a:gd name="connsiteY359" fmla="*/ 642048 h 1059043"/>
                  <a:gd name="connsiteX360" fmla="*/ 2736034 w 3024845"/>
                  <a:gd name="connsiteY360" fmla="*/ 629077 h 1059043"/>
                  <a:gd name="connsiteX361" fmla="*/ 2792781 w 3024845"/>
                  <a:gd name="connsiteY361" fmla="*/ 629077 h 1059043"/>
                  <a:gd name="connsiteX362" fmla="*/ 2792781 w 3024845"/>
                  <a:gd name="connsiteY362" fmla="*/ 598812 h 1059043"/>
                  <a:gd name="connsiteX363" fmla="*/ 2811021 w 3024845"/>
                  <a:gd name="connsiteY363" fmla="*/ 598812 h 1059043"/>
                  <a:gd name="connsiteX364" fmla="*/ 2811021 w 3024845"/>
                  <a:gd name="connsiteY364" fmla="*/ 592327 h 1059043"/>
                  <a:gd name="connsiteX365" fmla="*/ 2823181 w 3024845"/>
                  <a:gd name="connsiteY365" fmla="*/ 592327 h 1059043"/>
                  <a:gd name="connsiteX366" fmla="*/ 2823181 w 3024845"/>
                  <a:gd name="connsiteY366" fmla="*/ 598812 h 1059043"/>
                  <a:gd name="connsiteX367" fmla="*/ 2839395 w 3024845"/>
                  <a:gd name="connsiteY367" fmla="*/ 598812 h 1059043"/>
                  <a:gd name="connsiteX368" fmla="*/ 2839395 w 3024845"/>
                  <a:gd name="connsiteY368" fmla="*/ 648533 h 1059043"/>
                  <a:gd name="connsiteX369" fmla="*/ 2871822 w 3024845"/>
                  <a:gd name="connsiteY369" fmla="*/ 648533 h 1059043"/>
                  <a:gd name="connsiteX370" fmla="*/ 2871822 w 3024845"/>
                  <a:gd name="connsiteY370" fmla="*/ 622592 h 1059043"/>
                  <a:gd name="connsiteX371" fmla="*/ 2910329 w 3024845"/>
                  <a:gd name="connsiteY371" fmla="*/ 622592 h 1059043"/>
                  <a:gd name="connsiteX372" fmla="*/ 2910329 w 3024845"/>
                  <a:gd name="connsiteY372" fmla="*/ 592327 h 1059043"/>
                  <a:gd name="connsiteX373" fmla="*/ 2958970 w 3024845"/>
                  <a:gd name="connsiteY373" fmla="*/ 592327 h 1059043"/>
                  <a:gd name="connsiteX374" fmla="*/ 2958970 w 3024845"/>
                  <a:gd name="connsiteY374" fmla="*/ 703483 h 1059043"/>
                  <a:gd name="connsiteX375" fmla="*/ 2958970 w 3024845"/>
                  <a:gd name="connsiteY375" fmla="*/ 717262 h 1059043"/>
                  <a:gd name="connsiteX376" fmla="*/ 3024845 w 3024845"/>
                  <a:gd name="connsiteY376" fmla="*/ 717262 h 1059043"/>
                  <a:gd name="connsiteX377" fmla="*/ 3024845 w 3024845"/>
                  <a:gd name="connsiteY377" fmla="*/ 1059043 h 1059043"/>
                  <a:gd name="connsiteX378" fmla="*/ 2054 w 3024845"/>
                  <a:gd name="connsiteY378" fmla="*/ 1056710 h 1059043"/>
                  <a:gd name="connsiteX379" fmla="*/ 0 w 3024845"/>
                  <a:gd name="connsiteY379" fmla="*/ 622592 h 1059043"/>
                  <a:gd name="connsiteX380" fmla="*/ 20267 w 3024845"/>
                  <a:gd name="connsiteY380" fmla="*/ 622592 h 1059043"/>
                  <a:gd name="connsiteX381" fmla="*/ 20774 w 3024845"/>
                  <a:gd name="connsiteY381" fmla="*/ 621511 h 1059043"/>
                  <a:gd name="connsiteX382" fmla="*/ 24320 w 3024845"/>
                  <a:gd name="connsiteY382" fmla="*/ 613945 h 1059043"/>
                  <a:gd name="connsiteX383" fmla="*/ 26094 w 3024845"/>
                  <a:gd name="connsiteY383" fmla="*/ 614215 h 1059043"/>
                  <a:gd name="connsiteX384" fmla="*/ 38507 w 3024845"/>
                  <a:gd name="connsiteY384" fmla="*/ 616106 h 1059043"/>
                  <a:gd name="connsiteX385" fmla="*/ 39014 w 3024845"/>
                  <a:gd name="connsiteY385" fmla="*/ 617458 h 1059043"/>
                  <a:gd name="connsiteX386" fmla="*/ 42560 w 3024845"/>
                  <a:gd name="connsiteY386" fmla="*/ 626915 h 1059043"/>
                  <a:gd name="connsiteX387" fmla="*/ 68907 w 3024845"/>
                  <a:gd name="connsiteY387" fmla="*/ 629077 h 1059043"/>
                  <a:gd name="connsiteX388" fmla="*/ 68907 w 3024845"/>
                  <a:gd name="connsiteY388" fmla="*/ 505856 h 1059043"/>
                  <a:gd name="connsiteX389" fmla="*/ 70934 w 3024845"/>
                  <a:gd name="connsiteY389" fmla="*/ 505856 h 1059043"/>
                  <a:gd name="connsiteX390" fmla="*/ 85121 w 3024845"/>
                  <a:gd name="connsiteY390" fmla="*/ 505856 h 1059043"/>
                  <a:gd name="connsiteX391" fmla="*/ 85121 w 3024845"/>
                  <a:gd name="connsiteY391" fmla="*/ 369664 h 1059043"/>
                  <a:gd name="connsiteX392" fmla="*/ 86894 w 3024845"/>
                  <a:gd name="connsiteY392" fmla="*/ 369664 h 1059043"/>
                  <a:gd name="connsiteX393" fmla="*/ 99308 w 3024845"/>
                  <a:gd name="connsiteY393" fmla="*/ 369664 h 1059043"/>
                  <a:gd name="connsiteX394" fmla="*/ 99308 w 3024845"/>
                  <a:gd name="connsiteY394" fmla="*/ 255090 h 1059043"/>
                  <a:gd name="connsiteX395" fmla="*/ 103361 w 3024845"/>
                  <a:gd name="connsiteY395" fmla="*/ 226986 h 1059043"/>
                  <a:gd name="connsiteX396" fmla="*/ 105388 w 3024845"/>
                  <a:gd name="connsiteY396" fmla="*/ 226986 h 1059043"/>
                  <a:gd name="connsiteX397" fmla="*/ 119575 w 3024845"/>
                  <a:gd name="connsiteY397" fmla="*/ 226986 h 1059043"/>
                  <a:gd name="connsiteX0" fmla="*/ 119575 w 3024845"/>
                  <a:gd name="connsiteY0" fmla="*/ 255427 h 1087484"/>
                  <a:gd name="connsiteX1" fmla="*/ 200642 w 3024845"/>
                  <a:gd name="connsiteY1" fmla="*/ 253266 h 1087484"/>
                  <a:gd name="connsiteX2" fmla="*/ 202669 w 3024845"/>
                  <a:gd name="connsiteY2" fmla="*/ 253266 h 1087484"/>
                  <a:gd name="connsiteX3" fmla="*/ 216856 w 3024845"/>
                  <a:gd name="connsiteY3" fmla="*/ 253266 h 1087484"/>
                  <a:gd name="connsiteX4" fmla="*/ 216856 w 3024845"/>
                  <a:gd name="connsiteY4" fmla="*/ 277045 h 1087484"/>
                  <a:gd name="connsiteX5" fmla="*/ 217363 w 3024845"/>
                  <a:gd name="connsiteY5" fmla="*/ 277856 h 1087484"/>
                  <a:gd name="connsiteX6" fmla="*/ 220909 w 3024845"/>
                  <a:gd name="connsiteY6" fmla="*/ 283531 h 1087484"/>
                  <a:gd name="connsiteX7" fmla="*/ 220909 w 3024845"/>
                  <a:gd name="connsiteY7" fmla="*/ 398105 h 1087484"/>
                  <a:gd name="connsiteX8" fmla="*/ 223189 w 3024845"/>
                  <a:gd name="connsiteY8" fmla="*/ 398105 h 1087484"/>
                  <a:gd name="connsiteX9" fmla="*/ 239150 w 3024845"/>
                  <a:gd name="connsiteY9" fmla="*/ 398105 h 1087484"/>
                  <a:gd name="connsiteX10" fmla="*/ 239150 w 3024845"/>
                  <a:gd name="connsiteY10" fmla="*/ 538620 h 1087484"/>
                  <a:gd name="connsiteX11" fmla="*/ 240670 w 3024845"/>
                  <a:gd name="connsiteY11" fmla="*/ 538350 h 1087484"/>
                  <a:gd name="connsiteX12" fmla="*/ 251310 w 3024845"/>
                  <a:gd name="connsiteY12" fmla="*/ 536459 h 1087484"/>
                  <a:gd name="connsiteX13" fmla="*/ 249283 w 3024845"/>
                  <a:gd name="connsiteY13" fmla="*/ 625091 h 1087484"/>
                  <a:gd name="connsiteX14" fmla="*/ 250803 w 3024845"/>
                  <a:gd name="connsiteY14" fmla="*/ 625362 h 1087484"/>
                  <a:gd name="connsiteX15" fmla="*/ 261443 w 3024845"/>
                  <a:gd name="connsiteY15" fmla="*/ 627253 h 1087484"/>
                  <a:gd name="connsiteX16" fmla="*/ 261696 w 3024845"/>
                  <a:gd name="connsiteY16" fmla="*/ 628064 h 1087484"/>
                  <a:gd name="connsiteX17" fmla="*/ 263470 w 3024845"/>
                  <a:gd name="connsiteY17" fmla="*/ 633739 h 1087484"/>
                  <a:gd name="connsiteX18" fmla="*/ 264230 w 3024845"/>
                  <a:gd name="connsiteY18" fmla="*/ 631307 h 1087484"/>
                  <a:gd name="connsiteX19" fmla="*/ 269550 w 3024845"/>
                  <a:gd name="connsiteY19" fmla="*/ 614283 h 1087484"/>
                  <a:gd name="connsiteX20" fmla="*/ 271323 w 3024845"/>
                  <a:gd name="connsiteY20" fmla="*/ 614283 h 1087484"/>
                  <a:gd name="connsiteX21" fmla="*/ 283737 w 3024845"/>
                  <a:gd name="connsiteY21" fmla="*/ 614283 h 1087484"/>
                  <a:gd name="connsiteX22" fmla="*/ 283737 w 3024845"/>
                  <a:gd name="connsiteY22" fmla="*/ 646709 h 1087484"/>
                  <a:gd name="connsiteX23" fmla="*/ 284750 w 3024845"/>
                  <a:gd name="connsiteY23" fmla="*/ 647250 h 1087484"/>
                  <a:gd name="connsiteX24" fmla="*/ 291844 w 3024845"/>
                  <a:gd name="connsiteY24" fmla="*/ 651033 h 1087484"/>
                  <a:gd name="connsiteX25" fmla="*/ 291844 w 3024845"/>
                  <a:gd name="connsiteY25" fmla="*/ 652384 h 1087484"/>
                  <a:gd name="connsiteX26" fmla="*/ 291844 w 3024845"/>
                  <a:gd name="connsiteY26" fmla="*/ 661842 h 1087484"/>
                  <a:gd name="connsiteX27" fmla="*/ 336431 w 3024845"/>
                  <a:gd name="connsiteY27" fmla="*/ 661842 h 1087484"/>
                  <a:gd name="connsiteX28" fmla="*/ 336431 w 3024845"/>
                  <a:gd name="connsiteY28" fmla="*/ 662923 h 1087484"/>
                  <a:gd name="connsiteX29" fmla="*/ 336431 w 3024845"/>
                  <a:gd name="connsiteY29" fmla="*/ 670489 h 1087484"/>
                  <a:gd name="connsiteX30" fmla="*/ 338457 w 3024845"/>
                  <a:gd name="connsiteY30" fmla="*/ 670489 h 1087484"/>
                  <a:gd name="connsiteX31" fmla="*/ 352644 w 3024845"/>
                  <a:gd name="connsiteY31" fmla="*/ 670489 h 1087484"/>
                  <a:gd name="connsiteX32" fmla="*/ 352644 w 3024845"/>
                  <a:gd name="connsiteY32" fmla="*/ 640224 h 1087484"/>
                  <a:gd name="connsiteX33" fmla="*/ 397231 w 3024845"/>
                  <a:gd name="connsiteY33" fmla="*/ 640224 h 1087484"/>
                  <a:gd name="connsiteX34" fmla="*/ 397231 w 3024845"/>
                  <a:gd name="connsiteY34" fmla="*/ 638873 h 1087484"/>
                  <a:gd name="connsiteX35" fmla="*/ 397231 w 3024845"/>
                  <a:gd name="connsiteY35" fmla="*/ 629415 h 1087484"/>
                  <a:gd name="connsiteX36" fmla="*/ 398245 w 3024845"/>
                  <a:gd name="connsiteY36" fmla="*/ 629415 h 1087484"/>
                  <a:gd name="connsiteX37" fmla="*/ 405338 w 3024845"/>
                  <a:gd name="connsiteY37" fmla="*/ 629415 h 1087484"/>
                  <a:gd name="connsiteX38" fmla="*/ 405338 w 3024845"/>
                  <a:gd name="connsiteY38" fmla="*/ 627524 h 1087484"/>
                  <a:gd name="connsiteX39" fmla="*/ 405338 w 3024845"/>
                  <a:gd name="connsiteY39" fmla="*/ 614283 h 1087484"/>
                  <a:gd name="connsiteX40" fmla="*/ 406098 w 3024845"/>
                  <a:gd name="connsiteY40" fmla="*/ 614283 h 1087484"/>
                  <a:gd name="connsiteX41" fmla="*/ 411418 w 3024845"/>
                  <a:gd name="connsiteY41" fmla="*/ 614283 h 1087484"/>
                  <a:gd name="connsiteX42" fmla="*/ 411418 w 3024845"/>
                  <a:gd name="connsiteY42" fmla="*/ 613202 h 1087484"/>
                  <a:gd name="connsiteX43" fmla="*/ 411418 w 3024845"/>
                  <a:gd name="connsiteY43" fmla="*/ 605635 h 1087484"/>
                  <a:gd name="connsiteX44" fmla="*/ 413445 w 3024845"/>
                  <a:gd name="connsiteY44" fmla="*/ 605635 h 1087484"/>
                  <a:gd name="connsiteX45" fmla="*/ 427632 w 3024845"/>
                  <a:gd name="connsiteY45" fmla="*/ 605635 h 1087484"/>
                  <a:gd name="connsiteX46" fmla="*/ 427632 w 3024845"/>
                  <a:gd name="connsiteY46" fmla="*/ 606716 h 1087484"/>
                  <a:gd name="connsiteX47" fmla="*/ 427632 w 3024845"/>
                  <a:gd name="connsiteY47" fmla="*/ 614283 h 1087484"/>
                  <a:gd name="connsiteX48" fmla="*/ 449925 w 3024845"/>
                  <a:gd name="connsiteY48" fmla="*/ 614283 h 1087484"/>
                  <a:gd name="connsiteX49" fmla="*/ 449925 w 3024845"/>
                  <a:gd name="connsiteY49" fmla="*/ 612391 h 1087484"/>
                  <a:gd name="connsiteX50" fmla="*/ 449925 w 3024845"/>
                  <a:gd name="connsiteY50" fmla="*/ 599150 h 1087484"/>
                  <a:gd name="connsiteX51" fmla="*/ 451699 w 3024845"/>
                  <a:gd name="connsiteY51" fmla="*/ 599150 h 1087484"/>
                  <a:gd name="connsiteX52" fmla="*/ 464112 w 3024845"/>
                  <a:gd name="connsiteY52" fmla="*/ 599150 h 1087484"/>
                  <a:gd name="connsiteX53" fmla="*/ 464112 w 3024845"/>
                  <a:gd name="connsiteY53" fmla="*/ 622930 h 1087484"/>
                  <a:gd name="connsiteX54" fmla="*/ 465126 w 3024845"/>
                  <a:gd name="connsiteY54" fmla="*/ 622930 h 1087484"/>
                  <a:gd name="connsiteX55" fmla="*/ 472219 w 3024845"/>
                  <a:gd name="connsiteY55" fmla="*/ 622930 h 1087484"/>
                  <a:gd name="connsiteX56" fmla="*/ 472219 w 3024845"/>
                  <a:gd name="connsiteY56" fmla="*/ 621849 h 1087484"/>
                  <a:gd name="connsiteX57" fmla="*/ 472219 w 3024845"/>
                  <a:gd name="connsiteY57" fmla="*/ 614283 h 1087484"/>
                  <a:gd name="connsiteX58" fmla="*/ 473992 w 3024845"/>
                  <a:gd name="connsiteY58" fmla="*/ 614283 h 1087484"/>
                  <a:gd name="connsiteX59" fmla="*/ 486406 w 3024845"/>
                  <a:gd name="connsiteY59" fmla="*/ 614283 h 1087484"/>
                  <a:gd name="connsiteX60" fmla="*/ 486406 w 3024845"/>
                  <a:gd name="connsiteY60" fmla="*/ 640224 h 1087484"/>
                  <a:gd name="connsiteX61" fmla="*/ 488433 w 3024845"/>
                  <a:gd name="connsiteY61" fmla="*/ 640224 h 1087484"/>
                  <a:gd name="connsiteX62" fmla="*/ 502619 w 3024845"/>
                  <a:gd name="connsiteY62" fmla="*/ 640224 h 1087484"/>
                  <a:gd name="connsiteX63" fmla="*/ 502619 w 3024845"/>
                  <a:gd name="connsiteY63" fmla="*/ 641845 h 1087484"/>
                  <a:gd name="connsiteX64" fmla="*/ 502619 w 3024845"/>
                  <a:gd name="connsiteY64" fmla="*/ 653195 h 1087484"/>
                  <a:gd name="connsiteX65" fmla="*/ 503379 w 3024845"/>
                  <a:gd name="connsiteY65" fmla="*/ 653195 h 1087484"/>
                  <a:gd name="connsiteX66" fmla="*/ 508700 w 3024845"/>
                  <a:gd name="connsiteY66" fmla="*/ 653195 h 1087484"/>
                  <a:gd name="connsiteX67" fmla="*/ 508700 w 3024845"/>
                  <a:gd name="connsiteY67" fmla="*/ 652384 h 1087484"/>
                  <a:gd name="connsiteX68" fmla="*/ 508700 w 3024845"/>
                  <a:gd name="connsiteY68" fmla="*/ 646709 h 1087484"/>
                  <a:gd name="connsiteX69" fmla="*/ 539100 w 3024845"/>
                  <a:gd name="connsiteY69" fmla="*/ 646709 h 1087484"/>
                  <a:gd name="connsiteX70" fmla="*/ 539100 w 3024845"/>
                  <a:gd name="connsiteY70" fmla="*/ 670489 h 1087484"/>
                  <a:gd name="connsiteX71" fmla="*/ 540113 w 3024845"/>
                  <a:gd name="connsiteY71" fmla="*/ 670489 h 1087484"/>
                  <a:gd name="connsiteX72" fmla="*/ 547207 w 3024845"/>
                  <a:gd name="connsiteY72" fmla="*/ 670489 h 1087484"/>
                  <a:gd name="connsiteX73" fmla="*/ 547207 w 3024845"/>
                  <a:gd name="connsiteY73" fmla="*/ 671570 h 1087484"/>
                  <a:gd name="connsiteX74" fmla="*/ 547207 w 3024845"/>
                  <a:gd name="connsiteY74" fmla="*/ 679136 h 1087484"/>
                  <a:gd name="connsiteX75" fmla="*/ 547967 w 3024845"/>
                  <a:gd name="connsiteY75" fmla="*/ 679136 h 1087484"/>
                  <a:gd name="connsiteX76" fmla="*/ 553287 w 3024845"/>
                  <a:gd name="connsiteY76" fmla="*/ 679136 h 1087484"/>
                  <a:gd name="connsiteX77" fmla="*/ 553287 w 3024845"/>
                  <a:gd name="connsiteY77" fmla="*/ 676974 h 1087484"/>
                  <a:gd name="connsiteX78" fmla="*/ 553287 w 3024845"/>
                  <a:gd name="connsiteY78" fmla="*/ 661842 h 1087484"/>
                  <a:gd name="connsiteX79" fmla="*/ 554300 w 3024845"/>
                  <a:gd name="connsiteY79" fmla="*/ 661842 h 1087484"/>
                  <a:gd name="connsiteX80" fmla="*/ 561394 w 3024845"/>
                  <a:gd name="connsiteY80" fmla="*/ 661842 h 1087484"/>
                  <a:gd name="connsiteX81" fmla="*/ 561394 w 3024845"/>
                  <a:gd name="connsiteY81" fmla="*/ 662923 h 1087484"/>
                  <a:gd name="connsiteX82" fmla="*/ 561394 w 3024845"/>
                  <a:gd name="connsiteY82" fmla="*/ 670489 h 1087484"/>
                  <a:gd name="connsiteX83" fmla="*/ 566714 w 3024845"/>
                  <a:gd name="connsiteY83" fmla="*/ 668496 h 1087484"/>
                  <a:gd name="connsiteX84" fmla="*/ 567474 w 3024845"/>
                  <a:gd name="connsiteY84" fmla="*/ 667516 h 1087484"/>
                  <a:gd name="connsiteX85" fmla="*/ 567474 w 3024845"/>
                  <a:gd name="connsiteY85" fmla="*/ 661842 h 1087484"/>
                  <a:gd name="connsiteX86" fmla="*/ 605981 w 3024845"/>
                  <a:gd name="connsiteY86" fmla="*/ 661842 h 1087484"/>
                  <a:gd name="connsiteX87" fmla="*/ 605981 w 3024845"/>
                  <a:gd name="connsiteY87" fmla="*/ 685621 h 1087484"/>
                  <a:gd name="connsiteX88" fmla="*/ 608007 w 3024845"/>
                  <a:gd name="connsiteY88" fmla="*/ 685621 h 1087484"/>
                  <a:gd name="connsiteX89" fmla="*/ 622194 w 3024845"/>
                  <a:gd name="connsiteY89" fmla="*/ 685621 h 1087484"/>
                  <a:gd name="connsiteX90" fmla="*/ 622194 w 3024845"/>
                  <a:gd name="connsiteY90" fmla="*/ 686702 h 1087484"/>
                  <a:gd name="connsiteX91" fmla="*/ 622194 w 3024845"/>
                  <a:gd name="connsiteY91" fmla="*/ 694268 h 1087484"/>
                  <a:gd name="connsiteX92" fmla="*/ 623968 w 3024845"/>
                  <a:gd name="connsiteY92" fmla="*/ 694268 h 1087484"/>
                  <a:gd name="connsiteX93" fmla="*/ 636381 w 3024845"/>
                  <a:gd name="connsiteY93" fmla="*/ 694268 h 1087484"/>
                  <a:gd name="connsiteX94" fmla="*/ 636381 w 3024845"/>
                  <a:gd name="connsiteY94" fmla="*/ 670489 h 1087484"/>
                  <a:gd name="connsiteX95" fmla="*/ 637394 w 3024845"/>
                  <a:gd name="connsiteY95" fmla="*/ 670489 h 1087484"/>
                  <a:gd name="connsiteX96" fmla="*/ 644488 w 3024845"/>
                  <a:gd name="connsiteY96" fmla="*/ 670489 h 1087484"/>
                  <a:gd name="connsiteX97" fmla="*/ 644488 w 3024845"/>
                  <a:gd name="connsiteY97" fmla="*/ 638062 h 1087484"/>
                  <a:gd name="connsiteX98" fmla="*/ 645501 w 3024845"/>
                  <a:gd name="connsiteY98" fmla="*/ 638062 h 1087484"/>
                  <a:gd name="connsiteX99" fmla="*/ 652595 w 3024845"/>
                  <a:gd name="connsiteY99" fmla="*/ 638062 h 1087484"/>
                  <a:gd name="connsiteX100" fmla="*/ 652595 w 3024845"/>
                  <a:gd name="connsiteY100" fmla="*/ 636171 h 1087484"/>
                  <a:gd name="connsiteX101" fmla="*/ 652595 w 3024845"/>
                  <a:gd name="connsiteY101" fmla="*/ 622930 h 1087484"/>
                  <a:gd name="connsiteX102" fmla="*/ 651328 w 3024845"/>
                  <a:gd name="connsiteY102" fmla="*/ 621308 h 1087484"/>
                  <a:gd name="connsiteX103" fmla="*/ 656648 w 3024845"/>
                  <a:gd name="connsiteY103" fmla="*/ 609959 h 1087484"/>
                  <a:gd name="connsiteX104" fmla="*/ 664755 w 3024845"/>
                  <a:gd name="connsiteY104" fmla="*/ 638062 h 1087484"/>
                  <a:gd name="connsiteX105" fmla="*/ 665515 w 3024845"/>
                  <a:gd name="connsiteY105" fmla="*/ 638062 h 1087484"/>
                  <a:gd name="connsiteX106" fmla="*/ 670835 w 3024845"/>
                  <a:gd name="connsiteY106" fmla="*/ 638062 h 1087484"/>
                  <a:gd name="connsiteX107" fmla="*/ 670835 w 3024845"/>
                  <a:gd name="connsiteY107" fmla="*/ 532135 h 1087484"/>
                  <a:gd name="connsiteX108" fmla="*/ 672355 w 3024845"/>
                  <a:gd name="connsiteY108" fmla="*/ 532135 h 1087484"/>
                  <a:gd name="connsiteX109" fmla="*/ 682995 w 3024845"/>
                  <a:gd name="connsiteY109" fmla="*/ 532135 h 1087484"/>
                  <a:gd name="connsiteX110" fmla="*/ 682995 w 3024845"/>
                  <a:gd name="connsiteY110" fmla="*/ 484576 h 1087484"/>
                  <a:gd name="connsiteX111" fmla="*/ 709342 w 3024845"/>
                  <a:gd name="connsiteY111" fmla="*/ 484576 h 1087484"/>
                  <a:gd name="connsiteX112" fmla="*/ 709342 w 3024845"/>
                  <a:gd name="connsiteY112" fmla="*/ 462958 h 1087484"/>
                  <a:gd name="connsiteX113" fmla="*/ 743796 w 3024845"/>
                  <a:gd name="connsiteY113" fmla="*/ 462958 h 1087484"/>
                  <a:gd name="connsiteX114" fmla="*/ 743796 w 3024845"/>
                  <a:gd name="connsiteY114" fmla="*/ 465390 h 1087484"/>
                  <a:gd name="connsiteX115" fmla="*/ 743796 w 3024845"/>
                  <a:gd name="connsiteY115" fmla="*/ 482414 h 1087484"/>
                  <a:gd name="connsiteX116" fmla="*/ 746076 w 3024845"/>
                  <a:gd name="connsiteY116" fmla="*/ 482414 h 1087484"/>
                  <a:gd name="connsiteX117" fmla="*/ 762036 w 3024845"/>
                  <a:gd name="connsiteY117" fmla="*/ 482414 h 1087484"/>
                  <a:gd name="connsiteX118" fmla="*/ 762036 w 3024845"/>
                  <a:gd name="connsiteY118" fmla="*/ 529973 h 1087484"/>
                  <a:gd name="connsiteX119" fmla="*/ 763049 w 3024845"/>
                  <a:gd name="connsiteY119" fmla="*/ 529973 h 1087484"/>
                  <a:gd name="connsiteX120" fmla="*/ 770143 w 3024845"/>
                  <a:gd name="connsiteY120" fmla="*/ 529973 h 1087484"/>
                  <a:gd name="connsiteX121" fmla="*/ 784330 w 3024845"/>
                  <a:gd name="connsiteY121" fmla="*/ 534297 h 1087484"/>
                  <a:gd name="connsiteX122" fmla="*/ 784330 w 3024845"/>
                  <a:gd name="connsiteY122" fmla="*/ 573209 h 1087484"/>
                  <a:gd name="connsiteX123" fmla="*/ 785343 w 3024845"/>
                  <a:gd name="connsiteY123" fmla="*/ 573209 h 1087484"/>
                  <a:gd name="connsiteX124" fmla="*/ 792436 w 3024845"/>
                  <a:gd name="connsiteY124" fmla="*/ 573209 h 1087484"/>
                  <a:gd name="connsiteX125" fmla="*/ 792436 w 3024845"/>
                  <a:gd name="connsiteY125" fmla="*/ 574830 h 1087484"/>
                  <a:gd name="connsiteX126" fmla="*/ 792436 w 3024845"/>
                  <a:gd name="connsiteY126" fmla="*/ 586179 h 1087484"/>
                  <a:gd name="connsiteX127" fmla="*/ 794463 w 3024845"/>
                  <a:gd name="connsiteY127" fmla="*/ 586179 h 1087484"/>
                  <a:gd name="connsiteX128" fmla="*/ 808650 w 3024845"/>
                  <a:gd name="connsiteY128" fmla="*/ 586179 h 1087484"/>
                  <a:gd name="connsiteX129" fmla="*/ 814730 w 3024845"/>
                  <a:gd name="connsiteY129" fmla="*/ 592665 h 1087484"/>
                  <a:gd name="connsiteX130" fmla="*/ 814730 w 3024845"/>
                  <a:gd name="connsiteY130" fmla="*/ 614283 h 1087484"/>
                  <a:gd name="connsiteX131" fmla="*/ 817010 w 3024845"/>
                  <a:gd name="connsiteY131" fmla="*/ 614283 h 1087484"/>
                  <a:gd name="connsiteX132" fmla="*/ 832970 w 3024845"/>
                  <a:gd name="connsiteY132" fmla="*/ 614283 h 1087484"/>
                  <a:gd name="connsiteX133" fmla="*/ 832970 w 3024845"/>
                  <a:gd name="connsiteY133" fmla="*/ 615363 h 1087484"/>
                  <a:gd name="connsiteX134" fmla="*/ 832970 w 3024845"/>
                  <a:gd name="connsiteY134" fmla="*/ 622930 h 1087484"/>
                  <a:gd name="connsiteX135" fmla="*/ 834237 w 3024845"/>
                  <a:gd name="connsiteY135" fmla="*/ 622930 h 1087484"/>
                  <a:gd name="connsiteX136" fmla="*/ 843104 w 3024845"/>
                  <a:gd name="connsiteY136" fmla="*/ 622930 h 1087484"/>
                  <a:gd name="connsiteX137" fmla="*/ 843104 w 3024845"/>
                  <a:gd name="connsiteY137" fmla="*/ 625091 h 1087484"/>
                  <a:gd name="connsiteX138" fmla="*/ 843104 w 3024845"/>
                  <a:gd name="connsiteY138" fmla="*/ 640224 h 1087484"/>
                  <a:gd name="connsiteX139" fmla="*/ 847157 w 3024845"/>
                  <a:gd name="connsiteY139" fmla="*/ 638332 h 1087484"/>
                  <a:gd name="connsiteX140" fmla="*/ 847157 w 3024845"/>
                  <a:gd name="connsiteY140" fmla="*/ 625091 h 1087484"/>
                  <a:gd name="connsiteX141" fmla="*/ 848170 w 3024845"/>
                  <a:gd name="connsiteY141" fmla="*/ 625091 h 1087484"/>
                  <a:gd name="connsiteX142" fmla="*/ 855264 w 3024845"/>
                  <a:gd name="connsiteY142" fmla="*/ 625091 h 1087484"/>
                  <a:gd name="connsiteX143" fmla="*/ 855264 w 3024845"/>
                  <a:gd name="connsiteY143" fmla="*/ 626713 h 1087484"/>
                  <a:gd name="connsiteX144" fmla="*/ 855264 w 3024845"/>
                  <a:gd name="connsiteY144" fmla="*/ 638062 h 1087484"/>
                  <a:gd name="connsiteX145" fmla="*/ 856024 w 3024845"/>
                  <a:gd name="connsiteY145" fmla="*/ 638062 h 1087484"/>
                  <a:gd name="connsiteX146" fmla="*/ 861344 w 3024845"/>
                  <a:gd name="connsiteY146" fmla="*/ 638062 h 1087484"/>
                  <a:gd name="connsiteX147" fmla="*/ 909984 w 3024845"/>
                  <a:gd name="connsiteY147" fmla="*/ 633739 h 1087484"/>
                  <a:gd name="connsiteX148" fmla="*/ 909984 w 3024845"/>
                  <a:gd name="connsiteY148" fmla="*/ 635090 h 1087484"/>
                  <a:gd name="connsiteX149" fmla="*/ 909984 w 3024845"/>
                  <a:gd name="connsiteY149" fmla="*/ 644547 h 1087484"/>
                  <a:gd name="connsiteX150" fmla="*/ 910744 w 3024845"/>
                  <a:gd name="connsiteY150" fmla="*/ 644547 h 1087484"/>
                  <a:gd name="connsiteX151" fmla="*/ 916065 w 3024845"/>
                  <a:gd name="connsiteY151" fmla="*/ 644547 h 1087484"/>
                  <a:gd name="connsiteX152" fmla="*/ 916065 w 3024845"/>
                  <a:gd name="connsiteY152" fmla="*/ 646709 h 1087484"/>
                  <a:gd name="connsiteX153" fmla="*/ 916065 w 3024845"/>
                  <a:gd name="connsiteY153" fmla="*/ 661842 h 1087484"/>
                  <a:gd name="connsiteX154" fmla="*/ 918091 w 3024845"/>
                  <a:gd name="connsiteY154" fmla="*/ 660491 h 1087484"/>
                  <a:gd name="connsiteX155" fmla="*/ 932278 w 3024845"/>
                  <a:gd name="connsiteY155" fmla="*/ 651033 h 1087484"/>
                  <a:gd name="connsiteX156" fmla="*/ 938358 w 3024845"/>
                  <a:gd name="connsiteY156" fmla="*/ 609959 h 1087484"/>
                  <a:gd name="connsiteX157" fmla="*/ 939118 w 3024845"/>
                  <a:gd name="connsiteY157" fmla="*/ 609689 h 1087484"/>
                  <a:gd name="connsiteX158" fmla="*/ 944438 w 3024845"/>
                  <a:gd name="connsiteY158" fmla="*/ 607797 h 1087484"/>
                  <a:gd name="connsiteX159" fmla="*/ 946465 w 3024845"/>
                  <a:gd name="connsiteY159" fmla="*/ 538620 h 1087484"/>
                  <a:gd name="connsiteX160" fmla="*/ 948492 w 3024845"/>
                  <a:gd name="connsiteY160" fmla="*/ 607797 h 1087484"/>
                  <a:gd name="connsiteX161" fmla="*/ 949252 w 3024845"/>
                  <a:gd name="connsiteY161" fmla="*/ 608067 h 1087484"/>
                  <a:gd name="connsiteX162" fmla="*/ 954572 w 3024845"/>
                  <a:gd name="connsiteY162" fmla="*/ 609959 h 1087484"/>
                  <a:gd name="connsiteX163" fmla="*/ 954572 w 3024845"/>
                  <a:gd name="connsiteY163" fmla="*/ 523488 h 1087484"/>
                  <a:gd name="connsiteX164" fmla="*/ 958625 w 3024845"/>
                  <a:gd name="connsiteY164" fmla="*/ 491061 h 1087484"/>
                  <a:gd name="connsiteX165" fmla="*/ 997132 w 3024845"/>
                  <a:gd name="connsiteY165" fmla="*/ 491061 h 1087484"/>
                  <a:gd name="connsiteX166" fmla="*/ 997132 w 3024845"/>
                  <a:gd name="connsiteY166" fmla="*/ 523488 h 1087484"/>
                  <a:gd name="connsiteX167" fmla="*/ 997892 w 3024845"/>
                  <a:gd name="connsiteY167" fmla="*/ 523488 h 1087484"/>
                  <a:gd name="connsiteX168" fmla="*/ 1003212 w 3024845"/>
                  <a:gd name="connsiteY168" fmla="*/ 523488 h 1087484"/>
                  <a:gd name="connsiteX169" fmla="*/ 1003212 w 3024845"/>
                  <a:gd name="connsiteY169" fmla="*/ 441340 h 1087484"/>
                  <a:gd name="connsiteX170" fmla="*/ 1004986 w 3024845"/>
                  <a:gd name="connsiteY170" fmla="*/ 441340 h 1087484"/>
                  <a:gd name="connsiteX171" fmla="*/ 1017399 w 3024845"/>
                  <a:gd name="connsiteY171" fmla="*/ 441340 h 1087484"/>
                  <a:gd name="connsiteX172" fmla="*/ 1017399 w 3024845"/>
                  <a:gd name="connsiteY172" fmla="*/ 439449 h 1087484"/>
                  <a:gd name="connsiteX173" fmla="*/ 1017399 w 3024845"/>
                  <a:gd name="connsiteY173" fmla="*/ 426208 h 1087484"/>
                  <a:gd name="connsiteX174" fmla="*/ 1039693 w 3024845"/>
                  <a:gd name="connsiteY174" fmla="*/ 426208 h 1087484"/>
                  <a:gd name="connsiteX175" fmla="*/ 1039693 w 3024845"/>
                  <a:gd name="connsiteY175" fmla="*/ 425127 h 1087484"/>
                  <a:gd name="connsiteX176" fmla="*/ 1039693 w 3024845"/>
                  <a:gd name="connsiteY176" fmla="*/ 417561 h 1087484"/>
                  <a:gd name="connsiteX177" fmla="*/ 1041466 w 3024845"/>
                  <a:gd name="connsiteY177" fmla="*/ 417561 h 1087484"/>
                  <a:gd name="connsiteX178" fmla="*/ 1053880 w 3024845"/>
                  <a:gd name="connsiteY178" fmla="*/ 417561 h 1087484"/>
                  <a:gd name="connsiteX179" fmla="*/ 1053880 w 3024845"/>
                  <a:gd name="connsiteY179" fmla="*/ 418642 h 1087484"/>
                  <a:gd name="connsiteX180" fmla="*/ 1053880 w 3024845"/>
                  <a:gd name="connsiteY180" fmla="*/ 426208 h 1087484"/>
                  <a:gd name="connsiteX181" fmla="*/ 1054640 w 3024845"/>
                  <a:gd name="connsiteY181" fmla="*/ 426208 h 1087484"/>
                  <a:gd name="connsiteX182" fmla="*/ 1059960 w 3024845"/>
                  <a:gd name="connsiteY182" fmla="*/ 426208 h 1087484"/>
                  <a:gd name="connsiteX183" fmla="*/ 1070093 w 3024845"/>
                  <a:gd name="connsiteY183" fmla="*/ 421884 h 1087484"/>
                  <a:gd name="connsiteX184" fmla="*/ 1074146 w 3024845"/>
                  <a:gd name="connsiteY184" fmla="*/ 425127 h 1087484"/>
                  <a:gd name="connsiteX185" fmla="*/ 1074146 w 3024845"/>
                  <a:gd name="connsiteY185" fmla="*/ 417561 h 1087484"/>
                  <a:gd name="connsiteX186" fmla="*/ 1076426 w 3024845"/>
                  <a:gd name="connsiteY186" fmla="*/ 417561 h 1087484"/>
                  <a:gd name="connsiteX187" fmla="*/ 1092387 w 3024845"/>
                  <a:gd name="connsiteY187" fmla="*/ 417561 h 1087484"/>
                  <a:gd name="connsiteX188" fmla="*/ 1092387 w 3024845"/>
                  <a:gd name="connsiteY188" fmla="*/ 418642 h 1087484"/>
                  <a:gd name="connsiteX189" fmla="*/ 1092387 w 3024845"/>
                  <a:gd name="connsiteY189" fmla="*/ 426208 h 1087484"/>
                  <a:gd name="connsiteX190" fmla="*/ 1122787 w 3024845"/>
                  <a:gd name="connsiteY190" fmla="*/ 426208 h 1087484"/>
                  <a:gd name="connsiteX191" fmla="*/ 1122787 w 3024845"/>
                  <a:gd name="connsiteY191" fmla="*/ 427829 h 1087484"/>
                  <a:gd name="connsiteX192" fmla="*/ 1122787 w 3024845"/>
                  <a:gd name="connsiteY192" fmla="*/ 439179 h 1087484"/>
                  <a:gd name="connsiteX193" fmla="*/ 1149134 w 3024845"/>
                  <a:gd name="connsiteY193" fmla="*/ 439179 h 1087484"/>
                  <a:gd name="connsiteX194" fmla="*/ 1149134 w 3024845"/>
                  <a:gd name="connsiteY194" fmla="*/ 469443 h 1087484"/>
                  <a:gd name="connsiteX195" fmla="*/ 1149894 w 3024845"/>
                  <a:gd name="connsiteY195" fmla="*/ 469443 h 1087484"/>
                  <a:gd name="connsiteX196" fmla="*/ 1155214 w 3024845"/>
                  <a:gd name="connsiteY196" fmla="*/ 469443 h 1087484"/>
                  <a:gd name="connsiteX197" fmla="*/ 1155214 w 3024845"/>
                  <a:gd name="connsiteY197" fmla="*/ 470524 h 1087484"/>
                  <a:gd name="connsiteX198" fmla="*/ 1155214 w 3024845"/>
                  <a:gd name="connsiteY198" fmla="*/ 478091 h 1087484"/>
                  <a:gd name="connsiteX199" fmla="*/ 1159268 w 3024845"/>
                  <a:gd name="connsiteY199" fmla="*/ 508355 h 1087484"/>
                  <a:gd name="connsiteX200" fmla="*/ 1160028 w 3024845"/>
                  <a:gd name="connsiteY200" fmla="*/ 508355 h 1087484"/>
                  <a:gd name="connsiteX201" fmla="*/ 1165348 w 3024845"/>
                  <a:gd name="connsiteY201" fmla="*/ 508355 h 1087484"/>
                  <a:gd name="connsiteX202" fmla="*/ 1165348 w 3024845"/>
                  <a:gd name="connsiteY202" fmla="*/ 509166 h 1087484"/>
                  <a:gd name="connsiteX203" fmla="*/ 1165348 w 3024845"/>
                  <a:gd name="connsiteY203" fmla="*/ 514841 h 1087484"/>
                  <a:gd name="connsiteX204" fmla="*/ 1166361 w 3024845"/>
                  <a:gd name="connsiteY204" fmla="*/ 514841 h 1087484"/>
                  <a:gd name="connsiteX205" fmla="*/ 1173454 w 3024845"/>
                  <a:gd name="connsiteY205" fmla="*/ 514841 h 1087484"/>
                  <a:gd name="connsiteX206" fmla="*/ 1173454 w 3024845"/>
                  <a:gd name="connsiteY206" fmla="*/ 545106 h 1087484"/>
                  <a:gd name="connsiteX207" fmla="*/ 1175481 w 3024845"/>
                  <a:gd name="connsiteY207" fmla="*/ 545106 h 1087484"/>
                  <a:gd name="connsiteX208" fmla="*/ 1189668 w 3024845"/>
                  <a:gd name="connsiteY208" fmla="*/ 545106 h 1087484"/>
                  <a:gd name="connsiteX209" fmla="*/ 1189668 w 3024845"/>
                  <a:gd name="connsiteY209" fmla="*/ 568885 h 1087484"/>
                  <a:gd name="connsiteX210" fmla="*/ 1191695 w 3024845"/>
                  <a:gd name="connsiteY210" fmla="*/ 570506 h 1087484"/>
                  <a:gd name="connsiteX211" fmla="*/ 1191695 w 3024845"/>
                  <a:gd name="connsiteY211" fmla="*/ 581856 h 1087484"/>
                  <a:gd name="connsiteX212" fmla="*/ 1192455 w 3024845"/>
                  <a:gd name="connsiteY212" fmla="*/ 581856 h 1087484"/>
                  <a:gd name="connsiteX213" fmla="*/ 1197775 w 3024845"/>
                  <a:gd name="connsiteY213" fmla="*/ 581856 h 1087484"/>
                  <a:gd name="connsiteX214" fmla="*/ 1197775 w 3024845"/>
                  <a:gd name="connsiteY214" fmla="*/ 605635 h 1087484"/>
                  <a:gd name="connsiteX215" fmla="*/ 1199041 w 3024845"/>
                  <a:gd name="connsiteY215" fmla="*/ 605635 h 1087484"/>
                  <a:gd name="connsiteX216" fmla="*/ 1207908 w 3024845"/>
                  <a:gd name="connsiteY216" fmla="*/ 605635 h 1087484"/>
                  <a:gd name="connsiteX217" fmla="*/ 1209935 w 3024845"/>
                  <a:gd name="connsiteY217" fmla="*/ 609689 h 1087484"/>
                  <a:gd name="connsiteX218" fmla="*/ 1209935 w 3024845"/>
                  <a:gd name="connsiteY218" fmla="*/ 622930 h 1087484"/>
                  <a:gd name="connsiteX219" fmla="*/ 1211455 w 3024845"/>
                  <a:gd name="connsiteY219" fmla="*/ 621038 h 1087484"/>
                  <a:gd name="connsiteX220" fmla="*/ 1222095 w 3024845"/>
                  <a:gd name="connsiteY220" fmla="*/ 607797 h 1087484"/>
                  <a:gd name="connsiteX221" fmla="*/ 1250469 w 3024845"/>
                  <a:gd name="connsiteY221" fmla="*/ 607797 h 1087484"/>
                  <a:gd name="connsiteX222" fmla="*/ 1250469 w 3024845"/>
                  <a:gd name="connsiteY222" fmla="*/ 694268 h 1087484"/>
                  <a:gd name="connsiteX223" fmla="*/ 1251229 w 3024845"/>
                  <a:gd name="connsiteY223" fmla="*/ 694268 h 1087484"/>
                  <a:gd name="connsiteX224" fmla="*/ 1256549 w 3024845"/>
                  <a:gd name="connsiteY224" fmla="*/ 694268 h 1087484"/>
                  <a:gd name="connsiteX225" fmla="*/ 1257309 w 3024845"/>
                  <a:gd name="connsiteY225" fmla="*/ 692917 h 1087484"/>
                  <a:gd name="connsiteX226" fmla="*/ 1262629 w 3024845"/>
                  <a:gd name="connsiteY226" fmla="*/ 683459 h 1087484"/>
                  <a:gd name="connsiteX227" fmla="*/ 1262629 w 3024845"/>
                  <a:gd name="connsiteY227" fmla="*/ 685351 h 1087484"/>
                  <a:gd name="connsiteX228" fmla="*/ 1262629 w 3024845"/>
                  <a:gd name="connsiteY228" fmla="*/ 698592 h 1087484"/>
                  <a:gd name="connsiteX229" fmla="*/ 1266682 w 3024845"/>
                  <a:gd name="connsiteY229" fmla="*/ 653195 h 1087484"/>
                  <a:gd name="connsiteX230" fmla="*/ 1267442 w 3024845"/>
                  <a:gd name="connsiteY230" fmla="*/ 653195 h 1087484"/>
                  <a:gd name="connsiteX231" fmla="*/ 1272762 w 3024845"/>
                  <a:gd name="connsiteY231" fmla="*/ 653195 h 1087484"/>
                  <a:gd name="connsiteX232" fmla="*/ 1272762 w 3024845"/>
                  <a:gd name="connsiteY232" fmla="*/ 588341 h 1087484"/>
                  <a:gd name="connsiteX233" fmla="*/ 1273776 w 3024845"/>
                  <a:gd name="connsiteY233" fmla="*/ 588341 h 1087484"/>
                  <a:gd name="connsiteX234" fmla="*/ 1280869 w 3024845"/>
                  <a:gd name="connsiteY234" fmla="*/ 588341 h 1087484"/>
                  <a:gd name="connsiteX235" fmla="*/ 1293029 w 3024845"/>
                  <a:gd name="connsiteY235" fmla="*/ 545106 h 1087484"/>
                  <a:gd name="connsiteX236" fmla="*/ 1294296 w 3024845"/>
                  <a:gd name="connsiteY236" fmla="*/ 545106 h 1087484"/>
                  <a:gd name="connsiteX237" fmla="*/ 1303163 w 3024845"/>
                  <a:gd name="connsiteY237" fmla="*/ 545106 h 1087484"/>
                  <a:gd name="connsiteX238" fmla="*/ 1313296 w 3024845"/>
                  <a:gd name="connsiteY238" fmla="*/ 588341 h 1087484"/>
                  <a:gd name="connsiteX239" fmla="*/ 1314309 w 3024845"/>
                  <a:gd name="connsiteY239" fmla="*/ 588341 h 1087484"/>
                  <a:gd name="connsiteX240" fmla="*/ 1321403 w 3024845"/>
                  <a:gd name="connsiteY240" fmla="*/ 588341 h 1087484"/>
                  <a:gd name="connsiteX241" fmla="*/ 1321403 w 3024845"/>
                  <a:gd name="connsiteY241" fmla="*/ 627253 h 1087484"/>
                  <a:gd name="connsiteX242" fmla="*/ 1323176 w 3024845"/>
                  <a:gd name="connsiteY242" fmla="*/ 627253 h 1087484"/>
                  <a:gd name="connsiteX243" fmla="*/ 1335590 w 3024845"/>
                  <a:gd name="connsiteY243" fmla="*/ 627253 h 1087484"/>
                  <a:gd name="connsiteX244" fmla="*/ 1335590 w 3024845"/>
                  <a:gd name="connsiteY244" fmla="*/ 629415 h 1087484"/>
                  <a:gd name="connsiteX245" fmla="*/ 1335590 w 3024845"/>
                  <a:gd name="connsiteY245" fmla="*/ 644547 h 1087484"/>
                  <a:gd name="connsiteX246" fmla="*/ 1339643 w 3024845"/>
                  <a:gd name="connsiteY246" fmla="*/ 642386 h 1087484"/>
                  <a:gd name="connsiteX247" fmla="*/ 1339643 w 3024845"/>
                  <a:gd name="connsiteY247" fmla="*/ 627253 h 1087484"/>
                  <a:gd name="connsiteX248" fmla="*/ 1341163 w 3024845"/>
                  <a:gd name="connsiteY248" fmla="*/ 627253 h 1087484"/>
                  <a:gd name="connsiteX249" fmla="*/ 1351803 w 3024845"/>
                  <a:gd name="connsiteY249" fmla="*/ 627253 h 1087484"/>
                  <a:gd name="connsiteX250" fmla="*/ 1351803 w 3024845"/>
                  <a:gd name="connsiteY250" fmla="*/ 628874 h 1087484"/>
                  <a:gd name="connsiteX251" fmla="*/ 1351803 w 3024845"/>
                  <a:gd name="connsiteY251" fmla="*/ 640224 h 1087484"/>
                  <a:gd name="connsiteX252" fmla="*/ 1382204 w 3024845"/>
                  <a:gd name="connsiteY252" fmla="*/ 640224 h 1087484"/>
                  <a:gd name="connsiteX253" fmla="*/ 1382204 w 3024845"/>
                  <a:gd name="connsiteY253" fmla="*/ 603474 h 1087484"/>
                  <a:gd name="connsiteX254" fmla="*/ 1383470 w 3024845"/>
                  <a:gd name="connsiteY254" fmla="*/ 603474 h 1087484"/>
                  <a:gd name="connsiteX255" fmla="*/ 1392337 w 3024845"/>
                  <a:gd name="connsiteY255" fmla="*/ 603474 h 1087484"/>
                  <a:gd name="connsiteX256" fmla="*/ 1392337 w 3024845"/>
                  <a:gd name="connsiteY256" fmla="*/ 625091 h 1087484"/>
                  <a:gd name="connsiteX257" fmla="*/ 1394364 w 3024845"/>
                  <a:gd name="connsiteY257" fmla="*/ 592665 h 1087484"/>
                  <a:gd name="connsiteX258" fmla="*/ 1416657 w 3024845"/>
                  <a:gd name="connsiteY258" fmla="*/ 592665 h 1087484"/>
                  <a:gd name="connsiteX259" fmla="*/ 1416657 w 3024845"/>
                  <a:gd name="connsiteY259" fmla="*/ 591043 h 1087484"/>
                  <a:gd name="connsiteX260" fmla="*/ 1416657 w 3024845"/>
                  <a:gd name="connsiteY260" fmla="*/ 579694 h 1087484"/>
                  <a:gd name="connsiteX261" fmla="*/ 1417417 w 3024845"/>
                  <a:gd name="connsiteY261" fmla="*/ 579694 h 1087484"/>
                  <a:gd name="connsiteX262" fmla="*/ 1422737 w 3024845"/>
                  <a:gd name="connsiteY262" fmla="*/ 579694 h 1087484"/>
                  <a:gd name="connsiteX263" fmla="*/ 1422737 w 3024845"/>
                  <a:gd name="connsiteY263" fmla="*/ 577803 h 1087484"/>
                  <a:gd name="connsiteX264" fmla="*/ 1422737 w 3024845"/>
                  <a:gd name="connsiteY264" fmla="*/ 564562 h 1087484"/>
                  <a:gd name="connsiteX265" fmla="*/ 1426791 w 3024845"/>
                  <a:gd name="connsiteY265" fmla="*/ 571047 h 1087484"/>
                  <a:gd name="connsiteX266" fmla="*/ 1429071 w 3024845"/>
                  <a:gd name="connsiteY266" fmla="*/ 571047 h 1087484"/>
                  <a:gd name="connsiteX267" fmla="*/ 1445031 w 3024845"/>
                  <a:gd name="connsiteY267" fmla="*/ 571047 h 1087484"/>
                  <a:gd name="connsiteX268" fmla="*/ 1445031 w 3024845"/>
                  <a:gd name="connsiteY268" fmla="*/ 570236 h 1087484"/>
                  <a:gd name="connsiteX269" fmla="*/ 1445031 w 3024845"/>
                  <a:gd name="connsiteY269" fmla="*/ 564562 h 1087484"/>
                  <a:gd name="connsiteX270" fmla="*/ 1445791 w 3024845"/>
                  <a:gd name="connsiteY270" fmla="*/ 564562 h 1087484"/>
                  <a:gd name="connsiteX271" fmla="*/ 1451111 w 3024845"/>
                  <a:gd name="connsiteY271" fmla="*/ 564562 h 1087484"/>
                  <a:gd name="connsiteX272" fmla="*/ 1451111 w 3024845"/>
                  <a:gd name="connsiteY272" fmla="*/ 565913 h 1087484"/>
                  <a:gd name="connsiteX273" fmla="*/ 1451111 w 3024845"/>
                  <a:gd name="connsiteY273" fmla="*/ 575371 h 1087484"/>
                  <a:gd name="connsiteX274" fmla="*/ 1489618 w 3024845"/>
                  <a:gd name="connsiteY274" fmla="*/ 575371 h 1087484"/>
                  <a:gd name="connsiteX275" fmla="*/ 1489618 w 3024845"/>
                  <a:gd name="connsiteY275" fmla="*/ 713724 h 1087484"/>
                  <a:gd name="connsiteX276" fmla="*/ 1491138 w 3024845"/>
                  <a:gd name="connsiteY276" fmla="*/ 713724 h 1087484"/>
                  <a:gd name="connsiteX277" fmla="*/ 1501778 w 3024845"/>
                  <a:gd name="connsiteY277" fmla="*/ 713724 h 1087484"/>
                  <a:gd name="connsiteX278" fmla="*/ 1501778 w 3024845"/>
                  <a:gd name="connsiteY278" fmla="*/ 700754 h 1087484"/>
                  <a:gd name="connsiteX279" fmla="*/ 1505832 w 3024845"/>
                  <a:gd name="connsiteY279" fmla="*/ 700754 h 1087484"/>
                  <a:gd name="connsiteX280" fmla="*/ 1505832 w 3024845"/>
                  <a:gd name="connsiteY280" fmla="*/ 713724 h 1087484"/>
                  <a:gd name="connsiteX281" fmla="*/ 1536232 w 3024845"/>
                  <a:gd name="connsiteY281" fmla="*/ 713724 h 1087484"/>
                  <a:gd name="connsiteX282" fmla="*/ 1536232 w 3024845"/>
                  <a:gd name="connsiteY282" fmla="*/ 683459 h 1087484"/>
                  <a:gd name="connsiteX283" fmla="*/ 1548392 w 3024845"/>
                  <a:gd name="connsiteY283" fmla="*/ 683459 h 1087484"/>
                  <a:gd name="connsiteX284" fmla="*/ 1560552 w 3024845"/>
                  <a:gd name="connsiteY284" fmla="*/ 681298 h 1087484"/>
                  <a:gd name="connsiteX285" fmla="*/ 1564606 w 3024845"/>
                  <a:gd name="connsiteY285" fmla="*/ 683459 h 1087484"/>
                  <a:gd name="connsiteX286" fmla="*/ 1574739 w 3024845"/>
                  <a:gd name="connsiteY286" fmla="*/ 683459 h 1087484"/>
                  <a:gd name="connsiteX287" fmla="*/ 1574739 w 3024845"/>
                  <a:gd name="connsiteY287" fmla="*/ 713724 h 1087484"/>
                  <a:gd name="connsiteX288" fmla="*/ 1582846 w 3024845"/>
                  <a:gd name="connsiteY288" fmla="*/ 713724 h 1087484"/>
                  <a:gd name="connsiteX289" fmla="*/ 1582846 w 3024845"/>
                  <a:gd name="connsiteY289" fmla="*/ 731019 h 1087484"/>
                  <a:gd name="connsiteX290" fmla="*/ 1592182 w 3024845"/>
                  <a:gd name="connsiteY290" fmla="*/ 731924 h 1087484"/>
                  <a:gd name="connsiteX291" fmla="*/ 1605140 w 3024845"/>
                  <a:gd name="connsiteY291" fmla="*/ 731924 h 1087484"/>
                  <a:gd name="connsiteX292" fmla="*/ 1605140 w 3024845"/>
                  <a:gd name="connsiteY292" fmla="*/ 715886 h 1087484"/>
                  <a:gd name="connsiteX293" fmla="*/ 1673096 w 3024845"/>
                  <a:gd name="connsiteY293" fmla="*/ 715886 h 1087484"/>
                  <a:gd name="connsiteX294" fmla="*/ 1673096 w 3024845"/>
                  <a:gd name="connsiteY294" fmla="*/ 630633 h 1087484"/>
                  <a:gd name="connsiteX295" fmla="*/ 1745104 w 3024845"/>
                  <a:gd name="connsiteY295" fmla="*/ 630633 h 1087484"/>
                  <a:gd name="connsiteX296" fmla="*/ 1745104 w 3024845"/>
                  <a:gd name="connsiteY296" fmla="*/ 709401 h 1087484"/>
                  <a:gd name="connsiteX297" fmla="*/ 1747008 w 3024845"/>
                  <a:gd name="connsiteY297" fmla="*/ 709401 h 1087484"/>
                  <a:gd name="connsiteX298" fmla="*/ 1748250 w 3024845"/>
                  <a:gd name="connsiteY298" fmla="*/ 731924 h 1087484"/>
                  <a:gd name="connsiteX299" fmla="*/ 1757926 w 3024845"/>
                  <a:gd name="connsiteY299" fmla="*/ 731924 h 1087484"/>
                  <a:gd name="connsiteX300" fmla="*/ 1759168 w 3024845"/>
                  <a:gd name="connsiteY300" fmla="*/ 709401 h 1087484"/>
                  <a:gd name="connsiteX301" fmla="*/ 1765248 w 3024845"/>
                  <a:gd name="connsiteY301" fmla="*/ 709401 h 1087484"/>
                  <a:gd name="connsiteX302" fmla="*/ 1766490 w 3024845"/>
                  <a:gd name="connsiteY302" fmla="*/ 731924 h 1087484"/>
                  <a:gd name="connsiteX303" fmla="*/ 1817112 w 3024845"/>
                  <a:gd name="connsiteY303" fmla="*/ 731924 h 1087484"/>
                  <a:gd name="connsiteX304" fmla="*/ 1817112 w 3024845"/>
                  <a:gd name="connsiteY304" fmla="*/ 568896 h 1087484"/>
                  <a:gd name="connsiteX305" fmla="*/ 2014439 w 3024845"/>
                  <a:gd name="connsiteY305" fmla="*/ 568896 h 1087484"/>
                  <a:gd name="connsiteX306" fmla="*/ 2014439 w 3024845"/>
                  <a:gd name="connsiteY306" fmla="*/ 731924 h 1087484"/>
                  <a:gd name="connsiteX307" fmla="*/ 2033136 w 3024845"/>
                  <a:gd name="connsiteY307" fmla="*/ 731924 h 1087484"/>
                  <a:gd name="connsiteX308" fmla="*/ 2033136 w 3024845"/>
                  <a:gd name="connsiteY308" fmla="*/ 649231 h 1087484"/>
                  <a:gd name="connsiteX309" fmla="*/ 2128256 w 3024845"/>
                  <a:gd name="connsiteY309" fmla="*/ 649231 h 1087484"/>
                  <a:gd name="connsiteX310" fmla="*/ 2146266 w 3024845"/>
                  <a:gd name="connsiteY310" fmla="*/ 160309 h 1087484"/>
                  <a:gd name="connsiteX311" fmla="*/ 2150320 w 3024845"/>
                  <a:gd name="connsiteY311" fmla="*/ 88970 h 1087484"/>
                  <a:gd name="connsiteX312" fmla="*/ 2152346 w 3024845"/>
                  <a:gd name="connsiteY312" fmla="*/ 28441 h 1087484"/>
                  <a:gd name="connsiteX313" fmla="*/ 2180720 w 3024845"/>
                  <a:gd name="connsiteY313" fmla="*/ 584018 h 1087484"/>
                  <a:gd name="connsiteX314" fmla="*/ 2245574 w 3024845"/>
                  <a:gd name="connsiteY314" fmla="*/ 584018 h 1087484"/>
                  <a:gd name="connsiteX315" fmla="*/ 2245574 w 3024845"/>
                  <a:gd name="connsiteY315" fmla="*/ 659680 h 1087484"/>
                  <a:gd name="connsiteX316" fmla="*/ 2253681 w 3024845"/>
                  <a:gd name="connsiteY316" fmla="*/ 659680 h 1087484"/>
                  <a:gd name="connsiteX317" fmla="*/ 2255708 w 3024845"/>
                  <a:gd name="connsiteY317" fmla="*/ 653195 h 1087484"/>
                  <a:gd name="connsiteX318" fmla="*/ 2261788 w 3024845"/>
                  <a:gd name="connsiteY318" fmla="*/ 653195 h 1087484"/>
                  <a:gd name="connsiteX319" fmla="*/ 2263815 w 3024845"/>
                  <a:gd name="connsiteY319" fmla="*/ 661842 h 1087484"/>
                  <a:gd name="connsiteX320" fmla="*/ 2275975 w 3024845"/>
                  <a:gd name="connsiteY320" fmla="*/ 661842 h 1087484"/>
                  <a:gd name="connsiteX321" fmla="*/ 2275975 w 3024845"/>
                  <a:gd name="connsiteY321" fmla="*/ 655356 h 1087484"/>
                  <a:gd name="connsiteX322" fmla="*/ 2298268 w 3024845"/>
                  <a:gd name="connsiteY322" fmla="*/ 655356 h 1087484"/>
                  <a:gd name="connsiteX323" fmla="*/ 2298268 w 3024845"/>
                  <a:gd name="connsiteY323" fmla="*/ 661842 h 1087484"/>
                  <a:gd name="connsiteX324" fmla="*/ 2318535 w 3024845"/>
                  <a:gd name="connsiteY324" fmla="*/ 661842 h 1087484"/>
                  <a:gd name="connsiteX325" fmla="*/ 2318535 w 3024845"/>
                  <a:gd name="connsiteY325" fmla="*/ 707239 h 1087484"/>
                  <a:gd name="connsiteX326" fmla="*/ 2332722 w 3024845"/>
                  <a:gd name="connsiteY326" fmla="*/ 707239 h 1087484"/>
                  <a:gd name="connsiteX327" fmla="*/ 2332722 w 3024845"/>
                  <a:gd name="connsiteY327" fmla="*/ 694268 h 1087484"/>
                  <a:gd name="connsiteX328" fmla="*/ 2348936 w 3024845"/>
                  <a:gd name="connsiteY328" fmla="*/ 694268 h 1087484"/>
                  <a:gd name="connsiteX329" fmla="*/ 2348936 w 3024845"/>
                  <a:gd name="connsiteY329" fmla="*/ 514841 h 1087484"/>
                  <a:gd name="connsiteX330" fmla="*/ 2355016 w 3024845"/>
                  <a:gd name="connsiteY330" fmla="*/ 508355 h 1087484"/>
                  <a:gd name="connsiteX331" fmla="*/ 2427977 w 3024845"/>
                  <a:gd name="connsiteY331" fmla="*/ 508355 h 1087484"/>
                  <a:gd name="connsiteX332" fmla="*/ 2427977 w 3024845"/>
                  <a:gd name="connsiteY332" fmla="*/ 517003 h 1087484"/>
                  <a:gd name="connsiteX333" fmla="*/ 2438110 w 3024845"/>
                  <a:gd name="connsiteY333" fmla="*/ 517003 h 1087484"/>
                  <a:gd name="connsiteX334" fmla="*/ 2438110 w 3024845"/>
                  <a:gd name="connsiteY334" fmla="*/ 631577 h 1087484"/>
                  <a:gd name="connsiteX335" fmla="*/ 2460404 w 3024845"/>
                  <a:gd name="connsiteY335" fmla="*/ 631577 h 1087484"/>
                  <a:gd name="connsiteX336" fmla="*/ 2460404 w 3024845"/>
                  <a:gd name="connsiteY336" fmla="*/ 564562 h 1087484"/>
                  <a:gd name="connsiteX337" fmla="*/ 2486751 w 3024845"/>
                  <a:gd name="connsiteY337" fmla="*/ 564562 h 1087484"/>
                  <a:gd name="connsiteX338" fmla="*/ 2490804 w 3024845"/>
                  <a:gd name="connsiteY338" fmla="*/ 560238 h 1087484"/>
                  <a:gd name="connsiteX339" fmla="*/ 2498911 w 3024845"/>
                  <a:gd name="connsiteY339" fmla="*/ 560238 h 1087484"/>
                  <a:gd name="connsiteX340" fmla="*/ 2502964 w 3024845"/>
                  <a:gd name="connsiteY340" fmla="*/ 564562 h 1087484"/>
                  <a:gd name="connsiteX341" fmla="*/ 2525258 w 3024845"/>
                  <a:gd name="connsiteY341" fmla="*/ 564562 h 1087484"/>
                  <a:gd name="connsiteX342" fmla="*/ 2525258 w 3024845"/>
                  <a:gd name="connsiteY342" fmla="*/ 447826 h 1087484"/>
                  <a:gd name="connsiteX343" fmla="*/ 2582005 w 3024845"/>
                  <a:gd name="connsiteY343" fmla="*/ 437017 h 1087484"/>
                  <a:gd name="connsiteX344" fmla="*/ 2582005 w 3024845"/>
                  <a:gd name="connsiteY344" fmla="*/ 438098 h 1087484"/>
                  <a:gd name="connsiteX345" fmla="*/ 2582005 w 3024845"/>
                  <a:gd name="connsiteY345" fmla="*/ 445664 h 1087484"/>
                  <a:gd name="connsiteX346" fmla="*/ 2608352 w 3024845"/>
                  <a:gd name="connsiteY346" fmla="*/ 445664 h 1087484"/>
                  <a:gd name="connsiteX347" fmla="*/ 2608352 w 3024845"/>
                  <a:gd name="connsiteY347" fmla="*/ 700754 h 1087484"/>
                  <a:gd name="connsiteX348" fmla="*/ 2630646 w 3024845"/>
                  <a:gd name="connsiteY348" fmla="*/ 700754 h 1087484"/>
                  <a:gd name="connsiteX349" fmla="*/ 2630646 w 3024845"/>
                  <a:gd name="connsiteY349" fmla="*/ 696430 h 1087484"/>
                  <a:gd name="connsiteX350" fmla="*/ 2642806 w 3024845"/>
                  <a:gd name="connsiteY350" fmla="*/ 696430 h 1087484"/>
                  <a:gd name="connsiteX351" fmla="*/ 2642806 w 3024845"/>
                  <a:gd name="connsiteY351" fmla="*/ 700754 h 1087484"/>
                  <a:gd name="connsiteX352" fmla="*/ 2667126 w 3024845"/>
                  <a:gd name="connsiteY352" fmla="*/ 700754 h 1087484"/>
                  <a:gd name="connsiteX353" fmla="*/ 2667126 w 3024845"/>
                  <a:gd name="connsiteY353" fmla="*/ 687783 h 1087484"/>
                  <a:gd name="connsiteX354" fmla="*/ 2695500 w 3024845"/>
                  <a:gd name="connsiteY354" fmla="*/ 687783 h 1087484"/>
                  <a:gd name="connsiteX355" fmla="*/ 2707660 w 3024845"/>
                  <a:gd name="connsiteY355" fmla="*/ 683459 h 1087484"/>
                  <a:gd name="connsiteX356" fmla="*/ 2727927 w 3024845"/>
                  <a:gd name="connsiteY356" fmla="*/ 687783 h 1087484"/>
                  <a:gd name="connsiteX357" fmla="*/ 2727927 w 3024845"/>
                  <a:gd name="connsiteY357" fmla="*/ 670489 h 1087484"/>
                  <a:gd name="connsiteX358" fmla="*/ 2736034 w 3024845"/>
                  <a:gd name="connsiteY358" fmla="*/ 670489 h 1087484"/>
                  <a:gd name="connsiteX359" fmla="*/ 2736034 w 3024845"/>
                  <a:gd name="connsiteY359" fmla="*/ 657518 h 1087484"/>
                  <a:gd name="connsiteX360" fmla="*/ 2792781 w 3024845"/>
                  <a:gd name="connsiteY360" fmla="*/ 657518 h 1087484"/>
                  <a:gd name="connsiteX361" fmla="*/ 2792781 w 3024845"/>
                  <a:gd name="connsiteY361" fmla="*/ 627253 h 1087484"/>
                  <a:gd name="connsiteX362" fmla="*/ 2811021 w 3024845"/>
                  <a:gd name="connsiteY362" fmla="*/ 627253 h 1087484"/>
                  <a:gd name="connsiteX363" fmla="*/ 2811021 w 3024845"/>
                  <a:gd name="connsiteY363" fmla="*/ 620768 h 1087484"/>
                  <a:gd name="connsiteX364" fmla="*/ 2823181 w 3024845"/>
                  <a:gd name="connsiteY364" fmla="*/ 620768 h 1087484"/>
                  <a:gd name="connsiteX365" fmla="*/ 2823181 w 3024845"/>
                  <a:gd name="connsiteY365" fmla="*/ 627253 h 1087484"/>
                  <a:gd name="connsiteX366" fmla="*/ 2839395 w 3024845"/>
                  <a:gd name="connsiteY366" fmla="*/ 627253 h 1087484"/>
                  <a:gd name="connsiteX367" fmla="*/ 2839395 w 3024845"/>
                  <a:gd name="connsiteY367" fmla="*/ 676974 h 1087484"/>
                  <a:gd name="connsiteX368" fmla="*/ 2871822 w 3024845"/>
                  <a:gd name="connsiteY368" fmla="*/ 676974 h 1087484"/>
                  <a:gd name="connsiteX369" fmla="*/ 2871822 w 3024845"/>
                  <a:gd name="connsiteY369" fmla="*/ 651033 h 1087484"/>
                  <a:gd name="connsiteX370" fmla="*/ 2910329 w 3024845"/>
                  <a:gd name="connsiteY370" fmla="*/ 651033 h 1087484"/>
                  <a:gd name="connsiteX371" fmla="*/ 2910329 w 3024845"/>
                  <a:gd name="connsiteY371" fmla="*/ 620768 h 1087484"/>
                  <a:gd name="connsiteX372" fmla="*/ 2958970 w 3024845"/>
                  <a:gd name="connsiteY372" fmla="*/ 620768 h 1087484"/>
                  <a:gd name="connsiteX373" fmla="*/ 2958970 w 3024845"/>
                  <a:gd name="connsiteY373" fmla="*/ 731924 h 1087484"/>
                  <a:gd name="connsiteX374" fmla="*/ 2958970 w 3024845"/>
                  <a:gd name="connsiteY374" fmla="*/ 745703 h 1087484"/>
                  <a:gd name="connsiteX375" fmla="*/ 3024845 w 3024845"/>
                  <a:gd name="connsiteY375" fmla="*/ 745703 h 1087484"/>
                  <a:gd name="connsiteX376" fmla="*/ 3024845 w 3024845"/>
                  <a:gd name="connsiteY376" fmla="*/ 1087484 h 1087484"/>
                  <a:gd name="connsiteX377" fmla="*/ 2054 w 3024845"/>
                  <a:gd name="connsiteY377" fmla="*/ 1085151 h 1087484"/>
                  <a:gd name="connsiteX378" fmla="*/ 0 w 3024845"/>
                  <a:gd name="connsiteY378" fmla="*/ 651033 h 1087484"/>
                  <a:gd name="connsiteX379" fmla="*/ 20267 w 3024845"/>
                  <a:gd name="connsiteY379" fmla="*/ 651033 h 1087484"/>
                  <a:gd name="connsiteX380" fmla="*/ 20774 w 3024845"/>
                  <a:gd name="connsiteY380" fmla="*/ 649952 h 1087484"/>
                  <a:gd name="connsiteX381" fmla="*/ 24320 w 3024845"/>
                  <a:gd name="connsiteY381" fmla="*/ 642386 h 1087484"/>
                  <a:gd name="connsiteX382" fmla="*/ 26094 w 3024845"/>
                  <a:gd name="connsiteY382" fmla="*/ 642656 h 1087484"/>
                  <a:gd name="connsiteX383" fmla="*/ 38507 w 3024845"/>
                  <a:gd name="connsiteY383" fmla="*/ 644547 h 1087484"/>
                  <a:gd name="connsiteX384" fmla="*/ 39014 w 3024845"/>
                  <a:gd name="connsiteY384" fmla="*/ 645899 h 1087484"/>
                  <a:gd name="connsiteX385" fmla="*/ 42560 w 3024845"/>
                  <a:gd name="connsiteY385" fmla="*/ 655356 h 1087484"/>
                  <a:gd name="connsiteX386" fmla="*/ 68907 w 3024845"/>
                  <a:gd name="connsiteY386" fmla="*/ 657518 h 1087484"/>
                  <a:gd name="connsiteX387" fmla="*/ 68907 w 3024845"/>
                  <a:gd name="connsiteY387" fmla="*/ 534297 h 1087484"/>
                  <a:gd name="connsiteX388" fmla="*/ 70934 w 3024845"/>
                  <a:gd name="connsiteY388" fmla="*/ 534297 h 1087484"/>
                  <a:gd name="connsiteX389" fmla="*/ 85121 w 3024845"/>
                  <a:gd name="connsiteY389" fmla="*/ 534297 h 1087484"/>
                  <a:gd name="connsiteX390" fmla="*/ 85121 w 3024845"/>
                  <a:gd name="connsiteY390" fmla="*/ 398105 h 1087484"/>
                  <a:gd name="connsiteX391" fmla="*/ 86894 w 3024845"/>
                  <a:gd name="connsiteY391" fmla="*/ 398105 h 1087484"/>
                  <a:gd name="connsiteX392" fmla="*/ 99308 w 3024845"/>
                  <a:gd name="connsiteY392" fmla="*/ 398105 h 1087484"/>
                  <a:gd name="connsiteX393" fmla="*/ 99308 w 3024845"/>
                  <a:gd name="connsiteY393" fmla="*/ 283531 h 1087484"/>
                  <a:gd name="connsiteX394" fmla="*/ 103361 w 3024845"/>
                  <a:gd name="connsiteY394" fmla="*/ 255427 h 1087484"/>
                  <a:gd name="connsiteX395" fmla="*/ 105388 w 3024845"/>
                  <a:gd name="connsiteY395" fmla="*/ 255427 h 1087484"/>
                  <a:gd name="connsiteX396" fmla="*/ 119575 w 3024845"/>
                  <a:gd name="connsiteY396" fmla="*/ 255427 h 1087484"/>
                  <a:gd name="connsiteX0" fmla="*/ 119575 w 3024845"/>
                  <a:gd name="connsiteY0" fmla="*/ 200101 h 1032158"/>
                  <a:gd name="connsiteX1" fmla="*/ 200642 w 3024845"/>
                  <a:gd name="connsiteY1" fmla="*/ 197940 h 1032158"/>
                  <a:gd name="connsiteX2" fmla="*/ 202669 w 3024845"/>
                  <a:gd name="connsiteY2" fmla="*/ 197940 h 1032158"/>
                  <a:gd name="connsiteX3" fmla="*/ 216856 w 3024845"/>
                  <a:gd name="connsiteY3" fmla="*/ 197940 h 1032158"/>
                  <a:gd name="connsiteX4" fmla="*/ 216856 w 3024845"/>
                  <a:gd name="connsiteY4" fmla="*/ 221719 h 1032158"/>
                  <a:gd name="connsiteX5" fmla="*/ 217363 w 3024845"/>
                  <a:gd name="connsiteY5" fmla="*/ 222530 h 1032158"/>
                  <a:gd name="connsiteX6" fmla="*/ 220909 w 3024845"/>
                  <a:gd name="connsiteY6" fmla="*/ 228205 h 1032158"/>
                  <a:gd name="connsiteX7" fmla="*/ 220909 w 3024845"/>
                  <a:gd name="connsiteY7" fmla="*/ 342779 h 1032158"/>
                  <a:gd name="connsiteX8" fmla="*/ 223189 w 3024845"/>
                  <a:gd name="connsiteY8" fmla="*/ 342779 h 1032158"/>
                  <a:gd name="connsiteX9" fmla="*/ 239150 w 3024845"/>
                  <a:gd name="connsiteY9" fmla="*/ 342779 h 1032158"/>
                  <a:gd name="connsiteX10" fmla="*/ 239150 w 3024845"/>
                  <a:gd name="connsiteY10" fmla="*/ 483294 h 1032158"/>
                  <a:gd name="connsiteX11" fmla="*/ 240670 w 3024845"/>
                  <a:gd name="connsiteY11" fmla="*/ 483024 h 1032158"/>
                  <a:gd name="connsiteX12" fmla="*/ 251310 w 3024845"/>
                  <a:gd name="connsiteY12" fmla="*/ 481133 h 1032158"/>
                  <a:gd name="connsiteX13" fmla="*/ 249283 w 3024845"/>
                  <a:gd name="connsiteY13" fmla="*/ 569765 h 1032158"/>
                  <a:gd name="connsiteX14" fmla="*/ 250803 w 3024845"/>
                  <a:gd name="connsiteY14" fmla="*/ 570036 h 1032158"/>
                  <a:gd name="connsiteX15" fmla="*/ 261443 w 3024845"/>
                  <a:gd name="connsiteY15" fmla="*/ 571927 h 1032158"/>
                  <a:gd name="connsiteX16" fmla="*/ 261696 w 3024845"/>
                  <a:gd name="connsiteY16" fmla="*/ 572738 h 1032158"/>
                  <a:gd name="connsiteX17" fmla="*/ 263470 w 3024845"/>
                  <a:gd name="connsiteY17" fmla="*/ 578413 h 1032158"/>
                  <a:gd name="connsiteX18" fmla="*/ 264230 w 3024845"/>
                  <a:gd name="connsiteY18" fmla="*/ 575981 h 1032158"/>
                  <a:gd name="connsiteX19" fmla="*/ 269550 w 3024845"/>
                  <a:gd name="connsiteY19" fmla="*/ 558957 h 1032158"/>
                  <a:gd name="connsiteX20" fmla="*/ 271323 w 3024845"/>
                  <a:gd name="connsiteY20" fmla="*/ 558957 h 1032158"/>
                  <a:gd name="connsiteX21" fmla="*/ 283737 w 3024845"/>
                  <a:gd name="connsiteY21" fmla="*/ 558957 h 1032158"/>
                  <a:gd name="connsiteX22" fmla="*/ 283737 w 3024845"/>
                  <a:gd name="connsiteY22" fmla="*/ 591383 h 1032158"/>
                  <a:gd name="connsiteX23" fmla="*/ 284750 w 3024845"/>
                  <a:gd name="connsiteY23" fmla="*/ 591924 h 1032158"/>
                  <a:gd name="connsiteX24" fmla="*/ 291844 w 3024845"/>
                  <a:gd name="connsiteY24" fmla="*/ 595707 h 1032158"/>
                  <a:gd name="connsiteX25" fmla="*/ 291844 w 3024845"/>
                  <a:gd name="connsiteY25" fmla="*/ 597058 h 1032158"/>
                  <a:gd name="connsiteX26" fmla="*/ 291844 w 3024845"/>
                  <a:gd name="connsiteY26" fmla="*/ 606516 h 1032158"/>
                  <a:gd name="connsiteX27" fmla="*/ 336431 w 3024845"/>
                  <a:gd name="connsiteY27" fmla="*/ 606516 h 1032158"/>
                  <a:gd name="connsiteX28" fmla="*/ 336431 w 3024845"/>
                  <a:gd name="connsiteY28" fmla="*/ 607597 h 1032158"/>
                  <a:gd name="connsiteX29" fmla="*/ 336431 w 3024845"/>
                  <a:gd name="connsiteY29" fmla="*/ 615163 h 1032158"/>
                  <a:gd name="connsiteX30" fmla="*/ 338457 w 3024845"/>
                  <a:gd name="connsiteY30" fmla="*/ 615163 h 1032158"/>
                  <a:gd name="connsiteX31" fmla="*/ 352644 w 3024845"/>
                  <a:gd name="connsiteY31" fmla="*/ 615163 h 1032158"/>
                  <a:gd name="connsiteX32" fmla="*/ 352644 w 3024845"/>
                  <a:gd name="connsiteY32" fmla="*/ 584898 h 1032158"/>
                  <a:gd name="connsiteX33" fmla="*/ 397231 w 3024845"/>
                  <a:gd name="connsiteY33" fmla="*/ 584898 h 1032158"/>
                  <a:gd name="connsiteX34" fmla="*/ 397231 w 3024845"/>
                  <a:gd name="connsiteY34" fmla="*/ 583547 h 1032158"/>
                  <a:gd name="connsiteX35" fmla="*/ 397231 w 3024845"/>
                  <a:gd name="connsiteY35" fmla="*/ 574089 h 1032158"/>
                  <a:gd name="connsiteX36" fmla="*/ 398245 w 3024845"/>
                  <a:gd name="connsiteY36" fmla="*/ 574089 h 1032158"/>
                  <a:gd name="connsiteX37" fmla="*/ 405338 w 3024845"/>
                  <a:gd name="connsiteY37" fmla="*/ 574089 h 1032158"/>
                  <a:gd name="connsiteX38" fmla="*/ 405338 w 3024845"/>
                  <a:gd name="connsiteY38" fmla="*/ 572198 h 1032158"/>
                  <a:gd name="connsiteX39" fmla="*/ 405338 w 3024845"/>
                  <a:gd name="connsiteY39" fmla="*/ 558957 h 1032158"/>
                  <a:gd name="connsiteX40" fmla="*/ 406098 w 3024845"/>
                  <a:gd name="connsiteY40" fmla="*/ 558957 h 1032158"/>
                  <a:gd name="connsiteX41" fmla="*/ 411418 w 3024845"/>
                  <a:gd name="connsiteY41" fmla="*/ 558957 h 1032158"/>
                  <a:gd name="connsiteX42" fmla="*/ 411418 w 3024845"/>
                  <a:gd name="connsiteY42" fmla="*/ 557876 h 1032158"/>
                  <a:gd name="connsiteX43" fmla="*/ 411418 w 3024845"/>
                  <a:gd name="connsiteY43" fmla="*/ 550309 h 1032158"/>
                  <a:gd name="connsiteX44" fmla="*/ 413445 w 3024845"/>
                  <a:gd name="connsiteY44" fmla="*/ 550309 h 1032158"/>
                  <a:gd name="connsiteX45" fmla="*/ 427632 w 3024845"/>
                  <a:gd name="connsiteY45" fmla="*/ 550309 h 1032158"/>
                  <a:gd name="connsiteX46" fmla="*/ 427632 w 3024845"/>
                  <a:gd name="connsiteY46" fmla="*/ 551390 h 1032158"/>
                  <a:gd name="connsiteX47" fmla="*/ 427632 w 3024845"/>
                  <a:gd name="connsiteY47" fmla="*/ 558957 h 1032158"/>
                  <a:gd name="connsiteX48" fmla="*/ 449925 w 3024845"/>
                  <a:gd name="connsiteY48" fmla="*/ 558957 h 1032158"/>
                  <a:gd name="connsiteX49" fmla="*/ 449925 w 3024845"/>
                  <a:gd name="connsiteY49" fmla="*/ 557065 h 1032158"/>
                  <a:gd name="connsiteX50" fmla="*/ 449925 w 3024845"/>
                  <a:gd name="connsiteY50" fmla="*/ 543824 h 1032158"/>
                  <a:gd name="connsiteX51" fmla="*/ 451699 w 3024845"/>
                  <a:gd name="connsiteY51" fmla="*/ 543824 h 1032158"/>
                  <a:gd name="connsiteX52" fmla="*/ 464112 w 3024845"/>
                  <a:gd name="connsiteY52" fmla="*/ 543824 h 1032158"/>
                  <a:gd name="connsiteX53" fmla="*/ 464112 w 3024845"/>
                  <a:gd name="connsiteY53" fmla="*/ 567604 h 1032158"/>
                  <a:gd name="connsiteX54" fmla="*/ 465126 w 3024845"/>
                  <a:gd name="connsiteY54" fmla="*/ 567604 h 1032158"/>
                  <a:gd name="connsiteX55" fmla="*/ 472219 w 3024845"/>
                  <a:gd name="connsiteY55" fmla="*/ 567604 h 1032158"/>
                  <a:gd name="connsiteX56" fmla="*/ 472219 w 3024845"/>
                  <a:gd name="connsiteY56" fmla="*/ 566523 h 1032158"/>
                  <a:gd name="connsiteX57" fmla="*/ 472219 w 3024845"/>
                  <a:gd name="connsiteY57" fmla="*/ 558957 h 1032158"/>
                  <a:gd name="connsiteX58" fmla="*/ 473992 w 3024845"/>
                  <a:gd name="connsiteY58" fmla="*/ 558957 h 1032158"/>
                  <a:gd name="connsiteX59" fmla="*/ 486406 w 3024845"/>
                  <a:gd name="connsiteY59" fmla="*/ 558957 h 1032158"/>
                  <a:gd name="connsiteX60" fmla="*/ 486406 w 3024845"/>
                  <a:gd name="connsiteY60" fmla="*/ 584898 h 1032158"/>
                  <a:gd name="connsiteX61" fmla="*/ 488433 w 3024845"/>
                  <a:gd name="connsiteY61" fmla="*/ 584898 h 1032158"/>
                  <a:gd name="connsiteX62" fmla="*/ 502619 w 3024845"/>
                  <a:gd name="connsiteY62" fmla="*/ 584898 h 1032158"/>
                  <a:gd name="connsiteX63" fmla="*/ 502619 w 3024845"/>
                  <a:gd name="connsiteY63" fmla="*/ 586519 h 1032158"/>
                  <a:gd name="connsiteX64" fmla="*/ 502619 w 3024845"/>
                  <a:gd name="connsiteY64" fmla="*/ 597869 h 1032158"/>
                  <a:gd name="connsiteX65" fmla="*/ 503379 w 3024845"/>
                  <a:gd name="connsiteY65" fmla="*/ 597869 h 1032158"/>
                  <a:gd name="connsiteX66" fmla="*/ 508700 w 3024845"/>
                  <a:gd name="connsiteY66" fmla="*/ 597869 h 1032158"/>
                  <a:gd name="connsiteX67" fmla="*/ 508700 w 3024845"/>
                  <a:gd name="connsiteY67" fmla="*/ 597058 h 1032158"/>
                  <a:gd name="connsiteX68" fmla="*/ 508700 w 3024845"/>
                  <a:gd name="connsiteY68" fmla="*/ 591383 h 1032158"/>
                  <a:gd name="connsiteX69" fmla="*/ 539100 w 3024845"/>
                  <a:gd name="connsiteY69" fmla="*/ 591383 h 1032158"/>
                  <a:gd name="connsiteX70" fmla="*/ 539100 w 3024845"/>
                  <a:gd name="connsiteY70" fmla="*/ 615163 h 1032158"/>
                  <a:gd name="connsiteX71" fmla="*/ 540113 w 3024845"/>
                  <a:gd name="connsiteY71" fmla="*/ 615163 h 1032158"/>
                  <a:gd name="connsiteX72" fmla="*/ 547207 w 3024845"/>
                  <a:gd name="connsiteY72" fmla="*/ 615163 h 1032158"/>
                  <a:gd name="connsiteX73" fmla="*/ 547207 w 3024845"/>
                  <a:gd name="connsiteY73" fmla="*/ 616244 h 1032158"/>
                  <a:gd name="connsiteX74" fmla="*/ 547207 w 3024845"/>
                  <a:gd name="connsiteY74" fmla="*/ 623810 h 1032158"/>
                  <a:gd name="connsiteX75" fmla="*/ 547967 w 3024845"/>
                  <a:gd name="connsiteY75" fmla="*/ 623810 h 1032158"/>
                  <a:gd name="connsiteX76" fmla="*/ 553287 w 3024845"/>
                  <a:gd name="connsiteY76" fmla="*/ 623810 h 1032158"/>
                  <a:gd name="connsiteX77" fmla="*/ 553287 w 3024845"/>
                  <a:gd name="connsiteY77" fmla="*/ 621648 h 1032158"/>
                  <a:gd name="connsiteX78" fmla="*/ 553287 w 3024845"/>
                  <a:gd name="connsiteY78" fmla="*/ 606516 h 1032158"/>
                  <a:gd name="connsiteX79" fmla="*/ 554300 w 3024845"/>
                  <a:gd name="connsiteY79" fmla="*/ 606516 h 1032158"/>
                  <a:gd name="connsiteX80" fmla="*/ 561394 w 3024845"/>
                  <a:gd name="connsiteY80" fmla="*/ 606516 h 1032158"/>
                  <a:gd name="connsiteX81" fmla="*/ 561394 w 3024845"/>
                  <a:gd name="connsiteY81" fmla="*/ 607597 h 1032158"/>
                  <a:gd name="connsiteX82" fmla="*/ 561394 w 3024845"/>
                  <a:gd name="connsiteY82" fmla="*/ 615163 h 1032158"/>
                  <a:gd name="connsiteX83" fmla="*/ 566714 w 3024845"/>
                  <a:gd name="connsiteY83" fmla="*/ 613170 h 1032158"/>
                  <a:gd name="connsiteX84" fmla="*/ 567474 w 3024845"/>
                  <a:gd name="connsiteY84" fmla="*/ 612190 h 1032158"/>
                  <a:gd name="connsiteX85" fmla="*/ 567474 w 3024845"/>
                  <a:gd name="connsiteY85" fmla="*/ 606516 h 1032158"/>
                  <a:gd name="connsiteX86" fmla="*/ 605981 w 3024845"/>
                  <a:gd name="connsiteY86" fmla="*/ 606516 h 1032158"/>
                  <a:gd name="connsiteX87" fmla="*/ 605981 w 3024845"/>
                  <a:gd name="connsiteY87" fmla="*/ 630295 h 1032158"/>
                  <a:gd name="connsiteX88" fmla="*/ 608007 w 3024845"/>
                  <a:gd name="connsiteY88" fmla="*/ 630295 h 1032158"/>
                  <a:gd name="connsiteX89" fmla="*/ 622194 w 3024845"/>
                  <a:gd name="connsiteY89" fmla="*/ 630295 h 1032158"/>
                  <a:gd name="connsiteX90" fmla="*/ 622194 w 3024845"/>
                  <a:gd name="connsiteY90" fmla="*/ 631376 h 1032158"/>
                  <a:gd name="connsiteX91" fmla="*/ 622194 w 3024845"/>
                  <a:gd name="connsiteY91" fmla="*/ 638942 h 1032158"/>
                  <a:gd name="connsiteX92" fmla="*/ 623968 w 3024845"/>
                  <a:gd name="connsiteY92" fmla="*/ 638942 h 1032158"/>
                  <a:gd name="connsiteX93" fmla="*/ 636381 w 3024845"/>
                  <a:gd name="connsiteY93" fmla="*/ 638942 h 1032158"/>
                  <a:gd name="connsiteX94" fmla="*/ 636381 w 3024845"/>
                  <a:gd name="connsiteY94" fmla="*/ 615163 h 1032158"/>
                  <a:gd name="connsiteX95" fmla="*/ 637394 w 3024845"/>
                  <a:gd name="connsiteY95" fmla="*/ 615163 h 1032158"/>
                  <a:gd name="connsiteX96" fmla="*/ 644488 w 3024845"/>
                  <a:gd name="connsiteY96" fmla="*/ 615163 h 1032158"/>
                  <a:gd name="connsiteX97" fmla="*/ 644488 w 3024845"/>
                  <a:gd name="connsiteY97" fmla="*/ 582736 h 1032158"/>
                  <a:gd name="connsiteX98" fmla="*/ 645501 w 3024845"/>
                  <a:gd name="connsiteY98" fmla="*/ 582736 h 1032158"/>
                  <a:gd name="connsiteX99" fmla="*/ 652595 w 3024845"/>
                  <a:gd name="connsiteY99" fmla="*/ 582736 h 1032158"/>
                  <a:gd name="connsiteX100" fmla="*/ 652595 w 3024845"/>
                  <a:gd name="connsiteY100" fmla="*/ 580845 h 1032158"/>
                  <a:gd name="connsiteX101" fmla="*/ 652595 w 3024845"/>
                  <a:gd name="connsiteY101" fmla="*/ 567604 h 1032158"/>
                  <a:gd name="connsiteX102" fmla="*/ 651328 w 3024845"/>
                  <a:gd name="connsiteY102" fmla="*/ 565982 h 1032158"/>
                  <a:gd name="connsiteX103" fmla="*/ 656648 w 3024845"/>
                  <a:gd name="connsiteY103" fmla="*/ 554633 h 1032158"/>
                  <a:gd name="connsiteX104" fmla="*/ 664755 w 3024845"/>
                  <a:gd name="connsiteY104" fmla="*/ 582736 h 1032158"/>
                  <a:gd name="connsiteX105" fmla="*/ 665515 w 3024845"/>
                  <a:gd name="connsiteY105" fmla="*/ 582736 h 1032158"/>
                  <a:gd name="connsiteX106" fmla="*/ 670835 w 3024845"/>
                  <a:gd name="connsiteY106" fmla="*/ 582736 h 1032158"/>
                  <a:gd name="connsiteX107" fmla="*/ 670835 w 3024845"/>
                  <a:gd name="connsiteY107" fmla="*/ 476809 h 1032158"/>
                  <a:gd name="connsiteX108" fmla="*/ 672355 w 3024845"/>
                  <a:gd name="connsiteY108" fmla="*/ 476809 h 1032158"/>
                  <a:gd name="connsiteX109" fmla="*/ 682995 w 3024845"/>
                  <a:gd name="connsiteY109" fmla="*/ 476809 h 1032158"/>
                  <a:gd name="connsiteX110" fmla="*/ 682995 w 3024845"/>
                  <a:gd name="connsiteY110" fmla="*/ 429250 h 1032158"/>
                  <a:gd name="connsiteX111" fmla="*/ 709342 w 3024845"/>
                  <a:gd name="connsiteY111" fmla="*/ 429250 h 1032158"/>
                  <a:gd name="connsiteX112" fmla="*/ 709342 w 3024845"/>
                  <a:gd name="connsiteY112" fmla="*/ 407632 h 1032158"/>
                  <a:gd name="connsiteX113" fmla="*/ 743796 w 3024845"/>
                  <a:gd name="connsiteY113" fmla="*/ 407632 h 1032158"/>
                  <a:gd name="connsiteX114" fmla="*/ 743796 w 3024845"/>
                  <a:gd name="connsiteY114" fmla="*/ 410064 h 1032158"/>
                  <a:gd name="connsiteX115" fmla="*/ 743796 w 3024845"/>
                  <a:gd name="connsiteY115" fmla="*/ 427088 h 1032158"/>
                  <a:gd name="connsiteX116" fmla="*/ 746076 w 3024845"/>
                  <a:gd name="connsiteY116" fmla="*/ 427088 h 1032158"/>
                  <a:gd name="connsiteX117" fmla="*/ 762036 w 3024845"/>
                  <a:gd name="connsiteY117" fmla="*/ 427088 h 1032158"/>
                  <a:gd name="connsiteX118" fmla="*/ 762036 w 3024845"/>
                  <a:gd name="connsiteY118" fmla="*/ 474647 h 1032158"/>
                  <a:gd name="connsiteX119" fmla="*/ 763049 w 3024845"/>
                  <a:gd name="connsiteY119" fmla="*/ 474647 h 1032158"/>
                  <a:gd name="connsiteX120" fmla="*/ 770143 w 3024845"/>
                  <a:gd name="connsiteY120" fmla="*/ 474647 h 1032158"/>
                  <a:gd name="connsiteX121" fmla="*/ 784330 w 3024845"/>
                  <a:gd name="connsiteY121" fmla="*/ 478971 h 1032158"/>
                  <a:gd name="connsiteX122" fmla="*/ 784330 w 3024845"/>
                  <a:gd name="connsiteY122" fmla="*/ 517883 h 1032158"/>
                  <a:gd name="connsiteX123" fmla="*/ 785343 w 3024845"/>
                  <a:gd name="connsiteY123" fmla="*/ 517883 h 1032158"/>
                  <a:gd name="connsiteX124" fmla="*/ 792436 w 3024845"/>
                  <a:gd name="connsiteY124" fmla="*/ 517883 h 1032158"/>
                  <a:gd name="connsiteX125" fmla="*/ 792436 w 3024845"/>
                  <a:gd name="connsiteY125" fmla="*/ 519504 h 1032158"/>
                  <a:gd name="connsiteX126" fmla="*/ 792436 w 3024845"/>
                  <a:gd name="connsiteY126" fmla="*/ 530853 h 1032158"/>
                  <a:gd name="connsiteX127" fmla="*/ 794463 w 3024845"/>
                  <a:gd name="connsiteY127" fmla="*/ 530853 h 1032158"/>
                  <a:gd name="connsiteX128" fmla="*/ 808650 w 3024845"/>
                  <a:gd name="connsiteY128" fmla="*/ 530853 h 1032158"/>
                  <a:gd name="connsiteX129" fmla="*/ 814730 w 3024845"/>
                  <a:gd name="connsiteY129" fmla="*/ 537339 h 1032158"/>
                  <a:gd name="connsiteX130" fmla="*/ 814730 w 3024845"/>
                  <a:gd name="connsiteY130" fmla="*/ 558957 h 1032158"/>
                  <a:gd name="connsiteX131" fmla="*/ 817010 w 3024845"/>
                  <a:gd name="connsiteY131" fmla="*/ 558957 h 1032158"/>
                  <a:gd name="connsiteX132" fmla="*/ 832970 w 3024845"/>
                  <a:gd name="connsiteY132" fmla="*/ 558957 h 1032158"/>
                  <a:gd name="connsiteX133" fmla="*/ 832970 w 3024845"/>
                  <a:gd name="connsiteY133" fmla="*/ 560037 h 1032158"/>
                  <a:gd name="connsiteX134" fmla="*/ 832970 w 3024845"/>
                  <a:gd name="connsiteY134" fmla="*/ 567604 h 1032158"/>
                  <a:gd name="connsiteX135" fmla="*/ 834237 w 3024845"/>
                  <a:gd name="connsiteY135" fmla="*/ 567604 h 1032158"/>
                  <a:gd name="connsiteX136" fmla="*/ 843104 w 3024845"/>
                  <a:gd name="connsiteY136" fmla="*/ 567604 h 1032158"/>
                  <a:gd name="connsiteX137" fmla="*/ 843104 w 3024845"/>
                  <a:gd name="connsiteY137" fmla="*/ 569765 h 1032158"/>
                  <a:gd name="connsiteX138" fmla="*/ 843104 w 3024845"/>
                  <a:gd name="connsiteY138" fmla="*/ 584898 h 1032158"/>
                  <a:gd name="connsiteX139" fmla="*/ 847157 w 3024845"/>
                  <a:gd name="connsiteY139" fmla="*/ 583006 h 1032158"/>
                  <a:gd name="connsiteX140" fmla="*/ 847157 w 3024845"/>
                  <a:gd name="connsiteY140" fmla="*/ 569765 h 1032158"/>
                  <a:gd name="connsiteX141" fmla="*/ 848170 w 3024845"/>
                  <a:gd name="connsiteY141" fmla="*/ 569765 h 1032158"/>
                  <a:gd name="connsiteX142" fmla="*/ 855264 w 3024845"/>
                  <a:gd name="connsiteY142" fmla="*/ 569765 h 1032158"/>
                  <a:gd name="connsiteX143" fmla="*/ 855264 w 3024845"/>
                  <a:gd name="connsiteY143" fmla="*/ 571387 h 1032158"/>
                  <a:gd name="connsiteX144" fmla="*/ 855264 w 3024845"/>
                  <a:gd name="connsiteY144" fmla="*/ 582736 h 1032158"/>
                  <a:gd name="connsiteX145" fmla="*/ 856024 w 3024845"/>
                  <a:gd name="connsiteY145" fmla="*/ 582736 h 1032158"/>
                  <a:gd name="connsiteX146" fmla="*/ 861344 w 3024845"/>
                  <a:gd name="connsiteY146" fmla="*/ 582736 h 1032158"/>
                  <a:gd name="connsiteX147" fmla="*/ 909984 w 3024845"/>
                  <a:gd name="connsiteY147" fmla="*/ 578413 h 1032158"/>
                  <a:gd name="connsiteX148" fmla="*/ 909984 w 3024845"/>
                  <a:gd name="connsiteY148" fmla="*/ 579764 h 1032158"/>
                  <a:gd name="connsiteX149" fmla="*/ 909984 w 3024845"/>
                  <a:gd name="connsiteY149" fmla="*/ 589221 h 1032158"/>
                  <a:gd name="connsiteX150" fmla="*/ 910744 w 3024845"/>
                  <a:gd name="connsiteY150" fmla="*/ 589221 h 1032158"/>
                  <a:gd name="connsiteX151" fmla="*/ 916065 w 3024845"/>
                  <a:gd name="connsiteY151" fmla="*/ 589221 h 1032158"/>
                  <a:gd name="connsiteX152" fmla="*/ 916065 w 3024845"/>
                  <a:gd name="connsiteY152" fmla="*/ 591383 h 1032158"/>
                  <a:gd name="connsiteX153" fmla="*/ 916065 w 3024845"/>
                  <a:gd name="connsiteY153" fmla="*/ 606516 h 1032158"/>
                  <a:gd name="connsiteX154" fmla="*/ 918091 w 3024845"/>
                  <a:gd name="connsiteY154" fmla="*/ 605165 h 1032158"/>
                  <a:gd name="connsiteX155" fmla="*/ 932278 w 3024845"/>
                  <a:gd name="connsiteY155" fmla="*/ 595707 h 1032158"/>
                  <a:gd name="connsiteX156" fmla="*/ 938358 w 3024845"/>
                  <a:gd name="connsiteY156" fmla="*/ 554633 h 1032158"/>
                  <a:gd name="connsiteX157" fmla="*/ 939118 w 3024845"/>
                  <a:gd name="connsiteY157" fmla="*/ 554363 h 1032158"/>
                  <a:gd name="connsiteX158" fmla="*/ 944438 w 3024845"/>
                  <a:gd name="connsiteY158" fmla="*/ 552471 h 1032158"/>
                  <a:gd name="connsiteX159" fmla="*/ 946465 w 3024845"/>
                  <a:gd name="connsiteY159" fmla="*/ 483294 h 1032158"/>
                  <a:gd name="connsiteX160" fmla="*/ 948492 w 3024845"/>
                  <a:gd name="connsiteY160" fmla="*/ 552471 h 1032158"/>
                  <a:gd name="connsiteX161" fmla="*/ 949252 w 3024845"/>
                  <a:gd name="connsiteY161" fmla="*/ 552741 h 1032158"/>
                  <a:gd name="connsiteX162" fmla="*/ 954572 w 3024845"/>
                  <a:gd name="connsiteY162" fmla="*/ 554633 h 1032158"/>
                  <a:gd name="connsiteX163" fmla="*/ 954572 w 3024845"/>
                  <a:gd name="connsiteY163" fmla="*/ 468162 h 1032158"/>
                  <a:gd name="connsiteX164" fmla="*/ 958625 w 3024845"/>
                  <a:gd name="connsiteY164" fmla="*/ 435735 h 1032158"/>
                  <a:gd name="connsiteX165" fmla="*/ 997132 w 3024845"/>
                  <a:gd name="connsiteY165" fmla="*/ 435735 h 1032158"/>
                  <a:gd name="connsiteX166" fmla="*/ 997132 w 3024845"/>
                  <a:gd name="connsiteY166" fmla="*/ 468162 h 1032158"/>
                  <a:gd name="connsiteX167" fmla="*/ 997892 w 3024845"/>
                  <a:gd name="connsiteY167" fmla="*/ 468162 h 1032158"/>
                  <a:gd name="connsiteX168" fmla="*/ 1003212 w 3024845"/>
                  <a:gd name="connsiteY168" fmla="*/ 468162 h 1032158"/>
                  <a:gd name="connsiteX169" fmla="*/ 1003212 w 3024845"/>
                  <a:gd name="connsiteY169" fmla="*/ 386014 h 1032158"/>
                  <a:gd name="connsiteX170" fmla="*/ 1004986 w 3024845"/>
                  <a:gd name="connsiteY170" fmla="*/ 386014 h 1032158"/>
                  <a:gd name="connsiteX171" fmla="*/ 1017399 w 3024845"/>
                  <a:gd name="connsiteY171" fmla="*/ 386014 h 1032158"/>
                  <a:gd name="connsiteX172" fmla="*/ 1017399 w 3024845"/>
                  <a:gd name="connsiteY172" fmla="*/ 384123 h 1032158"/>
                  <a:gd name="connsiteX173" fmla="*/ 1017399 w 3024845"/>
                  <a:gd name="connsiteY173" fmla="*/ 370882 h 1032158"/>
                  <a:gd name="connsiteX174" fmla="*/ 1039693 w 3024845"/>
                  <a:gd name="connsiteY174" fmla="*/ 370882 h 1032158"/>
                  <a:gd name="connsiteX175" fmla="*/ 1039693 w 3024845"/>
                  <a:gd name="connsiteY175" fmla="*/ 369801 h 1032158"/>
                  <a:gd name="connsiteX176" fmla="*/ 1039693 w 3024845"/>
                  <a:gd name="connsiteY176" fmla="*/ 362235 h 1032158"/>
                  <a:gd name="connsiteX177" fmla="*/ 1041466 w 3024845"/>
                  <a:gd name="connsiteY177" fmla="*/ 362235 h 1032158"/>
                  <a:gd name="connsiteX178" fmla="*/ 1053880 w 3024845"/>
                  <a:gd name="connsiteY178" fmla="*/ 362235 h 1032158"/>
                  <a:gd name="connsiteX179" fmla="*/ 1053880 w 3024845"/>
                  <a:gd name="connsiteY179" fmla="*/ 363316 h 1032158"/>
                  <a:gd name="connsiteX180" fmla="*/ 1053880 w 3024845"/>
                  <a:gd name="connsiteY180" fmla="*/ 370882 h 1032158"/>
                  <a:gd name="connsiteX181" fmla="*/ 1054640 w 3024845"/>
                  <a:gd name="connsiteY181" fmla="*/ 370882 h 1032158"/>
                  <a:gd name="connsiteX182" fmla="*/ 1059960 w 3024845"/>
                  <a:gd name="connsiteY182" fmla="*/ 370882 h 1032158"/>
                  <a:gd name="connsiteX183" fmla="*/ 1070093 w 3024845"/>
                  <a:gd name="connsiteY183" fmla="*/ 366558 h 1032158"/>
                  <a:gd name="connsiteX184" fmla="*/ 1074146 w 3024845"/>
                  <a:gd name="connsiteY184" fmla="*/ 369801 h 1032158"/>
                  <a:gd name="connsiteX185" fmla="*/ 1074146 w 3024845"/>
                  <a:gd name="connsiteY185" fmla="*/ 362235 h 1032158"/>
                  <a:gd name="connsiteX186" fmla="*/ 1076426 w 3024845"/>
                  <a:gd name="connsiteY186" fmla="*/ 362235 h 1032158"/>
                  <a:gd name="connsiteX187" fmla="*/ 1092387 w 3024845"/>
                  <a:gd name="connsiteY187" fmla="*/ 362235 h 1032158"/>
                  <a:gd name="connsiteX188" fmla="*/ 1092387 w 3024845"/>
                  <a:gd name="connsiteY188" fmla="*/ 363316 h 1032158"/>
                  <a:gd name="connsiteX189" fmla="*/ 1092387 w 3024845"/>
                  <a:gd name="connsiteY189" fmla="*/ 370882 h 1032158"/>
                  <a:gd name="connsiteX190" fmla="*/ 1122787 w 3024845"/>
                  <a:gd name="connsiteY190" fmla="*/ 370882 h 1032158"/>
                  <a:gd name="connsiteX191" fmla="*/ 1122787 w 3024845"/>
                  <a:gd name="connsiteY191" fmla="*/ 372503 h 1032158"/>
                  <a:gd name="connsiteX192" fmla="*/ 1122787 w 3024845"/>
                  <a:gd name="connsiteY192" fmla="*/ 383853 h 1032158"/>
                  <a:gd name="connsiteX193" fmla="*/ 1149134 w 3024845"/>
                  <a:gd name="connsiteY193" fmla="*/ 383853 h 1032158"/>
                  <a:gd name="connsiteX194" fmla="*/ 1149134 w 3024845"/>
                  <a:gd name="connsiteY194" fmla="*/ 414117 h 1032158"/>
                  <a:gd name="connsiteX195" fmla="*/ 1149894 w 3024845"/>
                  <a:gd name="connsiteY195" fmla="*/ 414117 h 1032158"/>
                  <a:gd name="connsiteX196" fmla="*/ 1155214 w 3024845"/>
                  <a:gd name="connsiteY196" fmla="*/ 414117 h 1032158"/>
                  <a:gd name="connsiteX197" fmla="*/ 1155214 w 3024845"/>
                  <a:gd name="connsiteY197" fmla="*/ 415198 h 1032158"/>
                  <a:gd name="connsiteX198" fmla="*/ 1155214 w 3024845"/>
                  <a:gd name="connsiteY198" fmla="*/ 422765 h 1032158"/>
                  <a:gd name="connsiteX199" fmla="*/ 1159268 w 3024845"/>
                  <a:gd name="connsiteY199" fmla="*/ 453029 h 1032158"/>
                  <a:gd name="connsiteX200" fmla="*/ 1160028 w 3024845"/>
                  <a:gd name="connsiteY200" fmla="*/ 453029 h 1032158"/>
                  <a:gd name="connsiteX201" fmla="*/ 1165348 w 3024845"/>
                  <a:gd name="connsiteY201" fmla="*/ 453029 h 1032158"/>
                  <a:gd name="connsiteX202" fmla="*/ 1165348 w 3024845"/>
                  <a:gd name="connsiteY202" fmla="*/ 453840 h 1032158"/>
                  <a:gd name="connsiteX203" fmla="*/ 1165348 w 3024845"/>
                  <a:gd name="connsiteY203" fmla="*/ 459515 h 1032158"/>
                  <a:gd name="connsiteX204" fmla="*/ 1166361 w 3024845"/>
                  <a:gd name="connsiteY204" fmla="*/ 459515 h 1032158"/>
                  <a:gd name="connsiteX205" fmla="*/ 1173454 w 3024845"/>
                  <a:gd name="connsiteY205" fmla="*/ 459515 h 1032158"/>
                  <a:gd name="connsiteX206" fmla="*/ 1173454 w 3024845"/>
                  <a:gd name="connsiteY206" fmla="*/ 489780 h 1032158"/>
                  <a:gd name="connsiteX207" fmla="*/ 1175481 w 3024845"/>
                  <a:gd name="connsiteY207" fmla="*/ 489780 h 1032158"/>
                  <a:gd name="connsiteX208" fmla="*/ 1189668 w 3024845"/>
                  <a:gd name="connsiteY208" fmla="*/ 489780 h 1032158"/>
                  <a:gd name="connsiteX209" fmla="*/ 1189668 w 3024845"/>
                  <a:gd name="connsiteY209" fmla="*/ 513559 h 1032158"/>
                  <a:gd name="connsiteX210" fmla="*/ 1191695 w 3024845"/>
                  <a:gd name="connsiteY210" fmla="*/ 515180 h 1032158"/>
                  <a:gd name="connsiteX211" fmla="*/ 1191695 w 3024845"/>
                  <a:gd name="connsiteY211" fmla="*/ 526530 h 1032158"/>
                  <a:gd name="connsiteX212" fmla="*/ 1192455 w 3024845"/>
                  <a:gd name="connsiteY212" fmla="*/ 526530 h 1032158"/>
                  <a:gd name="connsiteX213" fmla="*/ 1197775 w 3024845"/>
                  <a:gd name="connsiteY213" fmla="*/ 526530 h 1032158"/>
                  <a:gd name="connsiteX214" fmla="*/ 1197775 w 3024845"/>
                  <a:gd name="connsiteY214" fmla="*/ 550309 h 1032158"/>
                  <a:gd name="connsiteX215" fmla="*/ 1199041 w 3024845"/>
                  <a:gd name="connsiteY215" fmla="*/ 550309 h 1032158"/>
                  <a:gd name="connsiteX216" fmla="*/ 1207908 w 3024845"/>
                  <a:gd name="connsiteY216" fmla="*/ 550309 h 1032158"/>
                  <a:gd name="connsiteX217" fmla="*/ 1209935 w 3024845"/>
                  <a:gd name="connsiteY217" fmla="*/ 554363 h 1032158"/>
                  <a:gd name="connsiteX218" fmla="*/ 1209935 w 3024845"/>
                  <a:gd name="connsiteY218" fmla="*/ 567604 h 1032158"/>
                  <a:gd name="connsiteX219" fmla="*/ 1211455 w 3024845"/>
                  <a:gd name="connsiteY219" fmla="*/ 565712 h 1032158"/>
                  <a:gd name="connsiteX220" fmla="*/ 1222095 w 3024845"/>
                  <a:gd name="connsiteY220" fmla="*/ 552471 h 1032158"/>
                  <a:gd name="connsiteX221" fmla="*/ 1250469 w 3024845"/>
                  <a:gd name="connsiteY221" fmla="*/ 552471 h 1032158"/>
                  <a:gd name="connsiteX222" fmla="*/ 1250469 w 3024845"/>
                  <a:gd name="connsiteY222" fmla="*/ 638942 h 1032158"/>
                  <a:gd name="connsiteX223" fmla="*/ 1251229 w 3024845"/>
                  <a:gd name="connsiteY223" fmla="*/ 638942 h 1032158"/>
                  <a:gd name="connsiteX224" fmla="*/ 1256549 w 3024845"/>
                  <a:gd name="connsiteY224" fmla="*/ 638942 h 1032158"/>
                  <a:gd name="connsiteX225" fmla="*/ 1257309 w 3024845"/>
                  <a:gd name="connsiteY225" fmla="*/ 637591 h 1032158"/>
                  <a:gd name="connsiteX226" fmla="*/ 1262629 w 3024845"/>
                  <a:gd name="connsiteY226" fmla="*/ 628133 h 1032158"/>
                  <a:gd name="connsiteX227" fmla="*/ 1262629 w 3024845"/>
                  <a:gd name="connsiteY227" fmla="*/ 630025 h 1032158"/>
                  <a:gd name="connsiteX228" fmla="*/ 1262629 w 3024845"/>
                  <a:gd name="connsiteY228" fmla="*/ 643266 h 1032158"/>
                  <a:gd name="connsiteX229" fmla="*/ 1266682 w 3024845"/>
                  <a:gd name="connsiteY229" fmla="*/ 597869 h 1032158"/>
                  <a:gd name="connsiteX230" fmla="*/ 1267442 w 3024845"/>
                  <a:gd name="connsiteY230" fmla="*/ 597869 h 1032158"/>
                  <a:gd name="connsiteX231" fmla="*/ 1272762 w 3024845"/>
                  <a:gd name="connsiteY231" fmla="*/ 597869 h 1032158"/>
                  <a:gd name="connsiteX232" fmla="*/ 1272762 w 3024845"/>
                  <a:gd name="connsiteY232" fmla="*/ 533015 h 1032158"/>
                  <a:gd name="connsiteX233" fmla="*/ 1273776 w 3024845"/>
                  <a:gd name="connsiteY233" fmla="*/ 533015 h 1032158"/>
                  <a:gd name="connsiteX234" fmla="*/ 1280869 w 3024845"/>
                  <a:gd name="connsiteY234" fmla="*/ 533015 h 1032158"/>
                  <a:gd name="connsiteX235" fmla="*/ 1293029 w 3024845"/>
                  <a:gd name="connsiteY235" fmla="*/ 489780 h 1032158"/>
                  <a:gd name="connsiteX236" fmla="*/ 1294296 w 3024845"/>
                  <a:gd name="connsiteY236" fmla="*/ 489780 h 1032158"/>
                  <a:gd name="connsiteX237" fmla="*/ 1303163 w 3024845"/>
                  <a:gd name="connsiteY237" fmla="*/ 489780 h 1032158"/>
                  <a:gd name="connsiteX238" fmla="*/ 1313296 w 3024845"/>
                  <a:gd name="connsiteY238" fmla="*/ 533015 h 1032158"/>
                  <a:gd name="connsiteX239" fmla="*/ 1314309 w 3024845"/>
                  <a:gd name="connsiteY239" fmla="*/ 533015 h 1032158"/>
                  <a:gd name="connsiteX240" fmla="*/ 1321403 w 3024845"/>
                  <a:gd name="connsiteY240" fmla="*/ 533015 h 1032158"/>
                  <a:gd name="connsiteX241" fmla="*/ 1321403 w 3024845"/>
                  <a:gd name="connsiteY241" fmla="*/ 571927 h 1032158"/>
                  <a:gd name="connsiteX242" fmla="*/ 1323176 w 3024845"/>
                  <a:gd name="connsiteY242" fmla="*/ 571927 h 1032158"/>
                  <a:gd name="connsiteX243" fmla="*/ 1335590 w 3024845"/>
                  <a:gd name="connsiteY243" fmla="*/ 571927 h 1032158"/>
                  <a:gd name="connsiteX244" fmla="*/ 1335590 w 3024845"/>
                  <a:gd name="connsiteY244" fmla="*/ 574089 h 1032158"/>
                  <a:gd name="connsiteX245" fmla="*/ 1335590 w 3024845"/>
                  <a:gd name="connsiteY245" fmla="*/ 589221 h 1032158"/>
                  <a:gd name="connsiteX246" fmla="*/ 1339643 w 3024845"/>
                  <a:gd name="connsiteY246" fmla="*/ 587060 h 1032158"/>
                  <a:gd name="connsiteX247" fmla="*/ 1339643 w 3024845"/>
                  <a:gd name="connsiteY247" fmla="*/ 571927 h 1032158"/>
                  <a:gd name="connsiteX248" fmla="*/ 1341163 w 3024845"/>
                  <a:gd name="connsiteY248" fmla="*/ 571927 h 1032158"/>
                  <a:gd name="connsiteX249" fmla="*/ 1351803 w 3024845"/>
                  <a:gd name="connsiteY249" fmla="*/ 571927 h 1032158"/>
                  <a:gd name="connsiteX250" fmla="*/ 1351803 w 3024845"/>
                  <a:gd name="connsiteY250" fmla="*/ 573548 h 1032158"/>
                  <a:gd name="connsiteX251" fmla="*/ 1351803 w 3024845"/>
                  <a:gd name="connsiteY251" fmla="*/ 584898 h 1032158"/>
                  <a:gd name="connsiteX252" fmla="*/ 1382204 w 3024845"/>
                  <a:gd name="connsiteY252" fmla="*/ 584898 h 1032158"/>
                  <a:gd name="connsiteX253" fmla="*/ 1382204 w 3024845"/>
                  <a:gd name="connsiteY253" fmla="*/ 548148 h 1032158"/>
                  <a:gd name="connsiteX254" fmla="*/ 1383470 w 3024845"/>
                  <a:gd name="connsiteY254" fmla="*/ 548148 h 1032158"/>
                  <a:gd name="connsiteX255" fmla="*/ 1392337 w 3024845"/>
                  <a:gd name="connsiteY255" fmla="*/ 548148 h 1032158"/>
                  <a:gd name="connsiteX256" fmla="*/ 1392337 w 3024845"/>
                  <a:gd name="connsiteY256" fmla="*/ 569765 h 1032158"/>
                  <a:gd name="connsiteX257" fmla="*/ 1394364 w 3024845"/>
                  <a:gd name="connsiteY257" fmla="*/ 537339 h 1032158"/>
                  <a:gd name="connsiteX258" fmla="*/ 1416657 w 3024845"/>
                  <a:gd name="connsiteY258" fmla="*/ 537339 h 1032158"/>
                  <a:gd name="connsiteX259" fmla="*/ 1416657 w 3024845"/>
                  <a:gd name="connsiteY259" fmla="*/ 535717 h 1032158"/>
                  <a:gd name="connsiteX260" fmla="*/ 1416657 w 3024845"/>
                  <a:gd name="connsiteY260" fmla="*/ 524368 h 1032158"/>
                  <a:gd name="connsiteX261" fmla="*/ 1417417 w 3024845"/>
                  <a:gd name="connsiteY261" fmla="*/ 524368 h 1032158"/>
                  <a:gd name="connsiteX262" fmla="*/ 1422737 w 3024845"/>
                  <a:gd name="connsiteY262" fmla="*/ 524368 h 1032158"/>
                  <a:gd name="connsiteX263" fmla="*/ 1422737 w 3024845"/>
                  <a:gd name="connsiteY263" fmla="*/ 522477 h 1032158"/>
                  <a:gd name="connsiteX264" fmla="*/ 1422737 w 3024845"/>
                  <a:gd name="connsiteY264" fmla="*/ 509236 h 1032158"/>
                  <a:gd name="connsiteX265" fmla="*/ 1426791 w 3024845"/>
                  <a:gd name="connsiteY265" fmla="*/ 515721 h 1032158"/>
                  <a:gd name="connsiteX266" fmla="*/ 1429071 w 3024845"/>
                  <a:gd name="connsiteY266" fmla="*/ 515721 h 1032158"/>
                  <a:gd name="connsiteX267" fmla="*/ 1445031 w 3024845"/>
                  <a:gd name="connsiteY267" fmla="*/ 515721 h 1032158"/>
                  <a:gd name="connsiteX268" fmla="*/ 1445031 w 3024845"/>
                  <a:gd name="connsiteY268" fmla="*/ 514910 h 1032158"/>
                  <a:gd name="connsiteX269" fmla="*/ 1445031 w 3024845"/>
                  <a:gd name="connsiteY269" fmla="*/ 509236 h 1032158"/>
                  <a:gd name="connsiteX270" fmla="*/ 1445791 w 3024845"/>
                  <a:gd name="connsiteY270" fmla="*/ 509236 h 1032158"/>
                  <a:gd name="connsiteX271" fmla="*/ 1451111 w 3024845"/>
                  <a:gd name="connsiteY271" fmla="*/ 509236 h 1032158"/>
                  <a:gd name="connsiteX272" fmla="*/ 1451111 w 3024845"/>
                  <a:gd name="connsiteY272" fmla="*/ 510587 h 1032158"/>
                  <a:gd name="connsiteX273" fmla="*/ 1451111 w 3024845"/>
                  <a:gd name="connsiteY273" fmla="*/ 520045 h 1032158"/>
                  <a:gd name="connsiteX274" fmla="*/ 1489618 w 3024845"/>
                  <a:gd name="connsiteY274" fmla="*/ 520045 h 1032158"/>
                  <a:gd name="connsiteX275" fmla="*/ 1489618 w 3024845"/>
                  <a:gd name="connsiteY275" fmla="*/ 658398 h 1032158"/>
                  <a:gd name="connsiteX276" fmla="*/ 1491138 w 3024845"/>
                  <a:gd name="connsiteY276" fmla="*/ 658398 h 1032158"/>
                  <a:gd name="connsiteX277" fmla="*/ 1501778 w 3024845"/>
                  <a:gd name="connsiteY277" fmla="*/ 658398 h 1032158"/>
                  <a:gd name="connsiteX278" fmla="*/ 1501778 w 3024845"/>
                  <a:gd name="connsiteY278" fmla="*/ 645428 h 1032158"/>
                  <a:gd name="connsiteX279" fmla="*/ 1505832 w 3024845"/>
                  <a:gd name="connsiteY279" fmla="*/ 645428 h 1032158"/>
                  <a:gd name="connsiteX280" fmla="*/ 1505832 w 3024845"/>
                  <a:gd name="connsiteY280" fmla="*/ 658398 h 1032158"/>
                  <a:gd name="connsiteX281" fmla="*/ 1536232 w 3024845"/>
                  <a:gd name="connsiteY281" fmla="*/ 658398 h 1032158"/>
                  <a:gd name="connsiteX282" fmla="*/ 1536232 w 3024845"/>
                  <a:gd name="connsiteY282" fmla="*/ 628133 h 1032158"/>
                  <a:gd name="connsiteX283" fmla="*/ 1548392 w 3024845"/>
                  <a:gd name="connsiteY283" fmla="*/ 628133 h 1032158"/>
                  <a:gd name="connsiteX284" fmla="*/ 1560552 w 3024845"/>
                  <a:gd name="connsiteY284" fmla="*/ 625972 h 1032158"/>
                  <a:gd name="connsiteX285" fmla="*/ 1564606 w 3024845"/>
                  <a:gd name="connsiteY285" fmla="*/ 628133 h 1032158"/>
                  <a:gd name="connsiteX286" fmla="*/ 1574739 w 3024845"/>
                  <a:gd name="connsiteY286" fmla="*/ 628133 h 1032158"/>
                  <a:gd name="connsiteX287" fmla="*/ 1574739 w 3024845"/>
                  <a:gd name="connsiteY287" fmla="*/ 658398 h 1032158"/>
                  <a:gd name="connsiteX288" fmla="*/ 1582846 w 3024845"/>
                  <a:gd name="connsiteY288" fmla="*/ 658398 h 1032158"/>
                  <a:gd name="connsiteX289" fmla="*/ 1582846 w 3024845"/>
                  <a:gd name="connsiteY289" fmla="*/ 675693 h 1032158"/>
                  <a:gd name="connsiteX290" fmla="*/ 1592182 w 3024845"/>
                  <a:gd name="connsiteY290" fmla="*/ 676598 h 1032158"/>
                  <a:gd name="connsiteX291" fmla="*/ 1605140 w 3024845"/>
                  <a:gd name="connsiteY291" fmla="*/ 676598 h 1032158"/>
                  <a:gd name="connsiteX292" fmla="*/ 1605140 w 3024845"/>
                  <a:gd name="connsiteY292" fmla="*/ 660560 h 1032158"/>
                  <a:gd name="connsiteX293" fmla="*/ 1673096 w 3024845"/>
                  <a:gd name="connsiteY293" fmla="*/ 660560 h 1032158"/>
                  <a:gd name="connsiteX294" fmla="*/ 1673096 w 3024845"/>
                  <a:gd name="connsiteY294" fmla="*/ 575307 h 1032158"/>
                  <a:gd name="connsiteX295" fmla="*/ 1745104 w 3024845"/>
                  <a:gd name="connsiteY295" fmla="*/ 575307 h 1032158"/>
                  <a:gd name="connsiteX296" fmla="*/ 1745104 w 3024845"/>
                  <a:gd name="connsiteY296" fmla="*/ 654075 h 1032158"/>
                  <a:gd name="connsiteX297" fmla="*/ 1747008 w 3024845"/>
                  <a:gd name="connsiteY297" fmla="*/ 654075 h 1032158"/>
                  <a:gd name="connsiteX298" fmla="*/ 1748250 w 3024845"/>
                  <a:gd name="connsiteY298" fmla="*/ 676598 h 1032158"/>
                  <a:gd name="connsiteX299" fmla="*/ 1757926 w 3024845"/>
                  <a:gd name="connsiteY299" fmla="*/ 676598 h 1032158"/>
                  <a:gd name="connsiteX300" fmla="*/ 1759168 w 3024845"/>
                  <a:gd name="connsiteY300" fmla="*/ 654075 h 1032158"/>
                  <a:gd name="connsiteX301" fmla="*/ 1765248 w 3024845"/>
                  <a:gd name="connsiteY301" fmla="*/ 654075 h 1032158"/>
                  <a:gd name="connsiteX302" fmla="*/ 1766490 w 3024845"/>
                  <a:gd name="connsiteY302" fmla="*/ 676598 h 1032158"/>
                  <a:gd name="connsiteX303" fmla="*/ 1817112 w 3024845"/>
                  <a:gd name="connsiteY303" fmla="*/ 676598 h 1032158"/>
                  <a:gd name="connsiteX304" fmla="*/ 1817112 w 3024845"/>
                  <a:gd name="connsiteY304" fmla="*/ 513570 h 1032158"/>
                  <a:gd name="connsiteX305" fmla="*/ 2014439 w 3024845"/>
                  <a:gd name="connsiteY305" fmla="*/ 513570 h 1032158"/>
                  <a:gd name="connsiteX306" fmla="*/ 2014439 w 3024845"/>
                  <a:gd name="connsiteY306" fmla="*/ 676598 h 1032158"/>
                  <a:gd name="connsiteX307" fmla="*/ 2033136 w 3024845"/>
                  <a:gd name="connsiteY307" fmla="*/ 676598 h 1032158"/>
                  <a:gd name="connsiteX308" fmla="*/ 2033136 w 3024845"/>
                  <a:gd name="connsiteY308" fmla="*/ 593905 h 1032158"/>
                  <a:gd name="connsiteX309" fmla="*/ 2128256 w 3024845"/>
                  <a:gd name="connsiteY309" fmla="*/ 593905 h 1032158"/>
                  <a:gd name="connsiteX310" fmla="*/ 2146266 w 3024845"/>
                  <a:gd name="connsiteY310" fmla="*/ 104983 h 1032158"/>
                  <a:gd name="connsiteX311" fmla="*/ 2150320 w 3024845"/>
                  <a:gd name="connsiteY311" fmla="*/ 33644 h 1032158"/>
                  <a:gd name="connsiteX312" fmla="*/ 2180720 w 3024845"/>
                  <a:gd name="connsiteY312" fmla="*/ 528692 h 1032158"/>
                  <a:gd name="connsiteX313" fmla="*/ 2245574 w 3024845"/>
                  <a:gd name="connsiteY313" fmla="*/ 528692 h 1032158"/>
                  <a:gd name="connsiteX314" fmla="*/ 2245574 w 3024845"/>
                  <a:gd name="connsiteY314" fmla="*/ 604354 h 1032158"/>
                  <a:gd name="connsiteX315" fmla="*/ 2253681 w 3024845"/>
                  <a:gd name="connsiteY315" fmla="*/ 604354 h 1032158"/>
                  <a:gd name="connsiteX316" fmla="*/ 2255708 w 3024845"/>
                  <a:gd name="connsiteY316" fmla="*/ 597869 h 1032158"/>
                  <a:gd name="connsiteX317" fmla="*/ 2261788 w 3024845"/>
                  <a:gd name="connsiteY317" fmla="*/ 597869 h 1032158"/>
                  <a:gd name="connsiteX318" fmla="*/ 2263815 w 3024845"/>
                  <a:gd name="connsiteY318" fmla="*/ 606516 h 1032158"/>
                  <a:gd name="connsiteX319" fmla="*/ 2275975 w 3024845"/>
                  <a:gd name="connsiteY319" fmla="*/ 606516 h 1032158"/>
                  <a:gd name="connsiteX320" fmla="*/ 2275975 w 3024845"/>
                  <a:gd name="connsiteY320" fmla="*/ 600030 h 1032158"/>
                  <a:gd name="connsiteX321" fmla="*/ 2298268 w 3024845"/>
                  <a:gd name="connsiteY321" fmla="*/ 600030 h 1032158"/>
                  <a:gd name="connsiteX322" fmla="*/ 2298268 w 3024845"/>
                  <a:gd name="connsiteY322" fmla="*/ 606516 h 1032158"/>
                  <a:gd name="connsiteX323" fmla="*/ 2318535 w 3024845"/>
                  <a:gd name="connsiteY323" fmla="*/ 606516 h 1032158"/>
                  <a:gd name="connsiteX324" fmla="*/ 2318535 w 3024845"/>
                  <a:gd name="connsiteY324" fmla="*/ 651913 h 1032158"/>
                  <a:gd name="connsiteX325" fmla="*/ 2332722 w 3024845"/>
                  <a:gd name="connsiteY325" fmla="*/ 651913 h 1032158"/>
                  <a:gd name="connsiteX326" fmla="*/ 2332722 w 3024845"/>
                  <a:gd name="connsiteY326" fmla="*/ 638942 h 1032158"/>
                  <a:gd name="connsiteX327" fmla="*/ 2348936 w 3024845"/>
                  <a:gd name="connsiteY327" fmla="*/ 638942 h 1032158"/>
                  <a:gd name="connsiteX328" fmla="*/ 2348936 w 3024845"/>
                  <a:gd name="connsiteY328" fmla="*/ 459515 h 1032158"/>
                  <a:gd name="connsiteX329" fmla="*/ 2355016 w 3024845"/>
                  <a:gd name="connsiteY329" fmla="*/ 453029 h 1032158"/>
                  <a:gd name="connsiteX330" fmla="*/ 2427977 w 3024845"/>
                  <a:gd name="connsiteY330" fmla="*/ 453029 h 1032158"/>
                  <a:gd name="connsiteX331" fmla="*/ 2427977 w 3024845"/>
                  <a:gd name="connsiteY331" fmla="*/ 461677 h 1032158"/>
                  <a:gd name="connsiteX332" fmla="*/ 2438110 w 3024845"/>
                  <a:gd name="connsiteY332" fmla="*/ 461677 h 1032158"/>
                  <a:gd name="connsiteX333" fmla="*/ 2438110 w 3024845"/>
                  <a:gd name="connsiteY333" fmla="*/ 576251 h 1032158"/>
                  <a:gd name="connsiteX334" fmla="*/ 2460404 w 3024845"/>
                  <a:gd name="connsiteY334" fmla="*/ 576251 h 1032158"/>
                  <a:gd name="connsiteX335" fmla="*/ 2460404 w 3024845"/>
                  <a:gd name="connsiteY335" fmla="*/ 509236 h 1032158"/>
                  <a:gd name="connsiteX336" fmla="*/ 2486751 w 3024845"/>
                  <a:gd name="connsiteY336" fmla="*/ 509236 h 1032158"/>
                  <a:gd name="connsiteX337" fmla="*/ 2490804 w 3024845"/>
                  <a:gd name="connsiteY337" fmla="*/ 504912 h 1032158"/>
                  <a:gd name="connsiteX338" fmla="*/ 2498911 w 3024845"/>
                  <a:gd name="connsiteY338" fmla="*/ 504912 h 1032158"/>
                  <a:gd name="connsiteX339" fmla="*/ 2502964 w 3024845"/>
                  <a:gd name="connsiteY339" fmla="*/ 509236 h 1032158"/>
                  <a:gd name="connsiteX340" fmla="*/ 2525258 w 3024845"/>
                  <a:gd name="connsiteY340" fmla="*/ 509236 h 1032158"/>
                  <a:gd name="connsiteX341" fmla="*/ 2525258 w 3024845"/>
                  <a:gd name="connsiteY341" fmla="*/ 392500 h 1032158"/>
                  <a:gd name="connsiteX342" fmla="*/ 2582005 w 3024845"/>
                  <a:gd name="connsiteY342" fmla="*/ 381691 h 1032158"/>
                  <a:gd name="connsiteX343" fmla="*/ 2582005 w 3024845"/>
                  <a:gd name="connsiteY343" fmla="*/ 382772 h 1032158"/>
                  <a:gd name="connsiteX344" fmla="*/ 2582005 w 3024845"/>
                  <a:gd name="connsiteY344" fmla="*/ 390338 h 1032158"/>
                  <a:gd name="connsiteX345" fmla="*/ 2608352 w 3024845"/>
                  <a:gd name="connsiteY345" fmla="*/ 390338 h 1032158"/>
                  <a:gd name="connsiteX346" fmla="*/ 2608352 w 3024845"/>
                  <a:gd name="connsiteY346" fmla="*/ 645428 h 1032158"/>
                  <a:gd name="connsiteX347" fmla="*/ 2630646 w 3024845"/>
                  <a:gd name="connsiteY347" fmla="*/ 645428 h 1032158"/>
                  <a:gd name="connsiteX348" fmla="*/ 2630646 w 3024845"/>
                  <a:gd name="connsiteY348" fmla="*/ 641104 h 1032158"/>
                  <a:gd name="connsiteX349" fmla="*/ 2642806 w 3024845"/>
                  <a:gd name="connsiteY349" fmla="*/ 641104 h 1032158"/>
                  <a:gd name="connsiteX350" fmla="*/ 2642806 w 3024845"/>
                  <a:gd name="connsiteY350" fmla="*/ 645428 h 1032158"/>
                  <a:gd name="connsiteX351" fmla="*/ 2667126 w 3024845"/>
                  <a:gd name="connsiteY351" fmla="*/ 645428 h 1032158"/>
                  <a:gd name="connsiteX352" fmla="*/ 2667126 w 3024845"/>
                  <a:gd name="connsiteY352" fmla="*/ 632457 h 1032158"/>
                  <a:gd name="connsiteX353" fmla="*/ 2695500 w 3024845"/>
                  <a:gd name="connsiteY353" fmla="*/ 632457 h 1032158"/>
                  <a:gd name="connsiteX354" fmla="*/ 2707660 w 3024845"/>
                  <a:gd name="connsiteY354" fmla="*/ 628133 h 1032158"/>
                  <a:gd name="connsiteX355" fmla="*/ 2727927 w 3024845"/>
                  <a:gd name="connsiteY355" fmla="*/ 632457 h 1032158"/>
                  <a:gd name="connsiteX356" fmla="*/ 2727927 w 3024845"/>
                  <a:gd name="connsiteY356" fmla="*/ 615163 h 1032158"/>
                  <a:gd name="connsiteX357" fmla="*/ 2736034 w 3024845"/>
                  <a:gd name="connsiteY357" fmla="*/ 615163 h 1032158"/>
                  <a:gd name="connsiteX358" fmla="*/ 2736034 w 3024845"/>
                  <a:gd name="connsiteY358" fmla="*/ 602192 h 1032158"/>
                  <a:gd name="connsiteX359" fmla="*/ 2792781 w 3024845"/>
                  <a:gd name="connsiteY359" fmla="*/ 602192 h 1032158"/>
                  <a:gd name="connsiteX360" fmla="*/ 2792781 w 3024845"/>
                  <a:gd name="connsiteY360" fmla="*/ 571927 h 1032158"/>
                  <a:gd name="connsiteX361" fmla="*/ 2811021 w 3024845"/>
                  <a:gd name="connsiteY361" fmla="*/ 571927 h 1032158"/>
                  <a:gd name="connsiteX362" fmla="*/ 2811021 w 3024845"/>
                  <a:gd name="connsiteY362" fmla="*/ 565442 h 1032158"/>
                  <a:gd name="connsiteX363" fmla="*/ 2823181 w 3024845"/>
                  <a:gd name="connsiteY363" fmla="*/ 565442 h 1032158"/>
                  <a:gd name="connsiteX364" fmla="*/ 2823181 w 3024845"/>
                  <a:gd name="connsiteY364" fmla="*/ 571927 h 1032158"/>
                  <a:gd name="connsiteX365" fmla="*/ 2839395 w 3024845"/>
                  <a:gd name="connsiteY365" fmla="*/ 571927 h 1032158"/>
                  <a:gd name="connsiteX366" fmla="*/ 2839395 w 3024845"/>
                  <a:gd name="connsiteY366" fmla="*/ 621648 h 1032158"/>
                  <a:gd name="connsiteX367" fmla="*/ 2871822 w 3024845"/>
                  <a:gd name="connsiteY367" fmla="*/ 621648 h 1032158"/>
                  <a:gd name="connsiteX368" fmla="*/ 2871822 w 3024845"/>
                  <a:gd name="connsiteY368" fmla="*/ 595707 h 1032158"/>
                  <a:gd name="connsiteX369" fmla="*/ 2910329 w 3024845"/>
                  <a:gd name="connsiteY369" fmla="*/ 595707 h 1032158"/>
                  <a:gd name="connsiteX370" fmla="*/ 2910329 w 3024845"/>
                  <a:gd name="connsiteY370" fmla="*/ 565442 h 1032158"/>
                  <a:gd name="connsiteX371" fmla="*/ 2958970 w 3024845"/>
                  <a:gd name="connsiteY371" fmla="*/ 565442 h 1032158"/>
                  <a:gd name="connsiteX372" fmla="*/ 2958970 w 3024845"/>
                  <a:gd name="connsiteY372" fmla="*/ 676598 h 1032158"/>
                  <a:gd name="connsiteX373" fmla="*/ 2958970 w 3024845"/>
                  <a:gd name="connsiteY373" fmla="*/ 690377 h 1032158"/>
                  <a:gd name="connsiteX374" fmla="*/ 3024845 w 3024845"/>
                  <a:gd name="connsiteY374" fmla="*/ 690377 h 1032158"/>
                  <a:gd name="connsiteX375" fmla="*/ 3024845 w 3024845"/>
                  <a:gd name="connsiteY375" fmla="*/ 1032158 h 1032158"/>
                  <a:gd name="connsiteX376" fmla="*/ 2054 w 3024845"/>
                  <a:gd name="connsiteY376" fmla="*/ 1029825 h 1032158"/>
                  <a:gd name="connsiteX377" fmla="*/ 0 w 3024845"/>
                  <a:gd name="connsiteY377" fmla="*/ 595707 h 1032158"/>
                  <a:gd name="connsiteX378" fmla="*/ 20267 w 3024845"/>
                  <a:gd name="connsiteY378" fmla="*/ 595707 h 1032158"/>
                  <a:gd name="connsiteX379" fmla="*/ 20774 w 3024845"/>
                  <a:gd name="connsiteY379" fmla="*/ 594626 h 1032158"/>
                  <a:gd name="connsiteX380" fmla="*/ 24320 w 3024845"/>
                  <a:gd name="connsiteY380" fmla="*/ 587060 h 1032158"/>
                  <a:gd name="connsiteX381" fmla="*/ 26094 w 3024845"/>
                  <a:gd name="connsiteY381" fmla="*/ 587330 h 1032158"/>
                  <a:gd name="connsiteX382" fmla="*/ 38507 w 3024845"/>
                  <a:gd name="connsiteY382" fmla="*/ 589221 h 1032158"/>
                  <a:gd name="connsiteX383" fmla="*/ 39014 w 3024845"/>
                  <a:gd name="connsiteY383" fmla="*/ 590573 h 1032158"/>
                  <a:gd name="connsiteX384" fmla="*/ 42560 w 3024845"/>
                  <a:gd name="connsiteY384" fmla="*/ 600030 h 1032158"/>
                  <a:gd name="connsiteX385" fmla="*/ 68907 w 3024845"/>
                  <a:gd name="connsiteY385" fmla="*/ 602192 h 1032158"/>
                  <a:gd name="connsiteX386" fmla="*/ 68907 w 3024845"/>
                  <a:gd name="connsiteY386" fmla="*/ 478971 h 1032158"/>
                  <a:gd name="connsiteX387" fmla="*/ 70934 w 3024845"/>
                  <a:gd name="connsiteY387" fmla="*/ 478971 h 1032158"/>
                  <a:gd name="connsiteX388" fmla="*/ 85121 w 3024845"/>
                  <a:gd name="connsiteY388" fmla="*/ 478971 h 1032158"/>
                  <a:gd name="connsiteX389" fmla="*/ 85121 w 3024845"/>
                  <a:gd name="connsiteY389" fmla="*/ 342779 h 1032158"/>
                  <a:gd name="connsiteX390" fmla="*/ 86894 w 3024845"/>
                  <a:gd name="connsiteY390" fmla="*/ 342779 h 1032158"/>
                  <a:gd name="connsiteX391" fmla="*/ 99308 w 3024845"/>
                  <a:gd name="connsiteY391" fmla="*/ 342779 h 1032158"/>
                  <a:gd name="connsiteX392" fmla="*/ 99308 w 3024845"/>
                  <a:gd name="connsiteY392" fmla="*/ 228205 h 1032158"/>
                  <a:gd name="connsiteX393" fmla="*/ 103361 w 3024845"/>
                  <a:gd name="connsiteY393" fmla="*/ 200101 h 1032158"/>
                  <a:gd name="connsiteX394" fmla="*/ 105388 w 3024845"/>
                  <a:gd name="connsiteY394" fmla="*/ 200101 h 1032158"/>
                  <a:gd name="connsiteX395" fmla="*/ 119575 w 3024845"/>
                  <a:gd name="connsiteY395" fmla="*/ 200101 h 1032158"/>
                  <a:gd name="connsiteX0" fmla="*/ 119575 w 3024845"/>
                  <a:gd name="connsiteY0" fmla="*/ 95357 h 927414"/>
                  <a:gd name="connsiteX1" fmla="*/ 200642 w 3024845"/>
                  <a:gd name="connsiteY1" fmla="*/ 93196 h 927414"/>
                  <a:gd name="connsiteX2" fmla="*/ 202669 w 3024845"/>
                  <a:gd name="connsiteY2" fmla="*/ 93196 h 927414"/>
                  <a:gd name="connsiteX3" fmla="*/ 216856 w 3024845"/>
                  <a:gd name="connsiteY3" fmla="*/ 93196 h 927414"/>
                  <a:gd name="connsiteX4" fmla="*/ 216856 w 3024845"/>
                  <a:gd name="connsiteY4" fmla="*/ 116975 h 927414"/>
                  <a:gd name="connsiteX5" fmla="*/ 217363 w 3024845"/>
                  <a:gd name="connsiteY5" fmla="*/ 117786 h 927414"/>
                  <a:gd name="connsiteX6" fmla="*/ 220909 w 3024845"/>
                  <a:gd name="connsiteY6" fmla="*/ 123461 h 927414"/>
                  <a:gd name="connsiteX7" fmla="*/ 220909 w 3024845"/>
                  <a:gd name="connsiteY7" fmla="*/ 238035 h 927414"/>
                  <a:gd name="connsiteX8" fmla="*/ 223189 w 3024845"/>
                  <a:gd name="connsiteY8" fmla="*/ 238035 h 927414"/>
                  <a:gd name="connsiteX9" fmla="*/ 239150 w 3024845"/>
                  <a:gd name="connsiteY9" fmla="*/ 238035 h 927414"/>
                  <a:gd name="connsiteX10" fmla="*/ 239150 w 3024845"/>
                  <a:gd name="connsiteY10" fmla="*/ 378550 h 927414"/>
                  <a:gd name="connsiteX11" fmla="*/ 240670 w 3024845"/>
                  <a:gd name="connsiteY11" fmla="*/ 378280 h 927414"/>
                  <a:gd name="connsiteX12" fmla="*/ 251310 w 3024845"/>
                  <a:gd name="connsiteY12" fmla="*/ 376389 h 927414"/>
                  <a:gd name="connsiteX13" fmla="*/ 249283 w 3024845"/>
                  <a:gd name="connsiteY13" fmla="*/ 465021 h 927414"/>
                  <a:gd name="connsiteX14" fmla="*/ 250803 w 3024845"/>
                  <a:gd name="connsiteY14" fmla="*/ 465292 h 927414"/>
                  <a:gd name="connsiteX15" fmla="*/ 261443 w 3024845"/>
                  <a:gd name="connsiteY15" fmla="*/ 467183 h 927414"/>
                  <a:gd name="connsiteX16" fmla="*/ 261696 w 3024845"/>
                  <a:gd name="connsiteY16" fmla="*/ 467994 h 927414"/>
                  <a:gd name="connsiteX17" fmla="*/ 263470 w 3024845"/>
                  <a:gd name="connsiteY17" fmla="*/ 473669 h 927414"/>
                  <a:gd name="connsiteX18" fmla="*/ 264230 w 3024845"/>
                  <a:gd name="connsiteY18" fmla="*/ 471237 h 927414"/>
                  <a:gd name="connsiteX19" fmla="*/ 269550 w 3024845"/>
                  <a:gd name="connsiteY19" fmla="*/ 454213 h 927414"/>
                  <a:gd name="connsiteX20" fmla="*/ 271323 w 3024845"/>
                  <a:gd name="connsiteY20" fmla="*/ 454213 h 927414"/>
                  <a:gd name="connsiteX21" fmla="*/ 283737 w 3024845"/>
                  <a:gd name="connsiteY21" fmla="*/ 454213 h 927414"/>
                  <a:gd name="connsiteX22" fmla="*/ 283737 w 3024845"/>
                  <a:gd name="connsiteY22" fmla="*/ 486639 h 927414"/>
                  <a:gd name="connsiteX23" fmla="*/ 284750 w 3024845"/>
                  <a:gd name="connsiteY23" fmla="*/ 487180 h 927414"/>
                  <a:gd name="connsiteX24" fmla="*/ 291844 w 3024845"/>
                  <a:gd name="connsiteY24" fmla="*/ 490963 h 927414"/>
                  <a:gd name="connsiteX25" fmla="*/ 291844 w 3024845"/>
                  <a:gd name="connsiteY25" fmla="*/ 492314 h 927414"/>
                  <a:gd name="connsiteX26" fmla="*/ 291844 w 3024845"/>
                  <a:gd name="connsiteY26" fmla="*/ 501772 h 927414"/>
                  <a:gd name="connsiteX27" fmla="*/ 336431 w 3024845"/>
                  <a:gd name="connsiteY27" fmla="*/ 501772 h 927414"/>
                  <a:gd name="connsiteX28" fmla="*/ 336431 w 3024845"/>
                  <a:gd name="connsiteY28" fmla="*/ 502853 h 927414"/>
                  <a:gd name="connsiteX29" fmla="*/ 336431 w 3024845"/>
                  <a:gd name="connsiteY29" fmla="*/ 510419 h 927414"/>
                  <a:gd name="connsiteX30" fmla="*/ 338457 w 3024845"/>
                  <a:gd name="connsiteY30" fmla="*/ 510419 h 927414"/>
                  <a:gd name="connsiteX31" fmla="*/ 352644 w 3024845"/>
                  <a:gd name="connsiteY31" fmla="*/ 510419 h 927414"/>
                  <a:gd name="connsiteX32" fmla="*/ 352644 w 3024845"/>
                  <a:gd name="connsiteY32" fmla="*/ 480154 h 927414"/>
                  <a:gd name="connsiteX33" fmla="*/ 397231 w 3024845"/>
                  <a:gd name="connsiteY33" fmla="*/ 480154 h 927414"/>
                  <a:gd name="connsiteX34" fmla="*/ 397231 w 3024845"/>
                  <a:gd name="connsiteY34" fmla="*/ 478803 h 927414"/>
                  <a:gd name="connsiteX35" fmla="*/ 397231 w 3024845"/>
                  <a:gd name="connsiteY35" fmla="*/ 469345 h 927414"/>
                  <a:gd name="connsiteX36" fmla="*/ 398245 w 3024845"/>
                  <a:gd name="connsiteY36" fmla="*/ 469345 h 927414"/>
                  <a:gd name="connsiteX37" fmla="*/ 405338 w 3024845"/>
                  <a:gd name="connsiteY37" fmla="*/ 469345 h 927414"/>
                  <a:gd name="connsiteX38" fmla="*/ 405338 w 3024845"/>
                  <a:gd name="connsiteY38" fmla="*/ 467454 h 927414"/>
                  <a:gd name="connsiteX39" fmla="*/ 405338 w 3024845"/>
                  <a:gd name="connsiteY39" fmla="*/ 454213 h 927414"/>
                  <a:gd name="connsiteX40" fmla="*/ 406098 w 3024845"/>
                  <a:gd name="connsiteY40" fmla="*/ 454213 h 927414"/>
                  <a:gd name="connsiteX41" fmla="*/ 411418 w 3024845"/>
                  <a:gd name="connsiteY41" fmla="*/ 454213 h 927414"/>
                  <a:gd name="connsiteX42" fmla="*/ 411418 w 3024845"/>
                  <a:gd name="connsiteY42" fmla="*/ 453132 h 927414"/>
                  <a:gd name="connsiteX43" fmla="*/ 411418 w 3024845"/>
                  <a:gd name="connsiteY43" fmla="*/ 445565 h 927414"/>
                  <a:gd name="connsiteX44" fmla="*/ 413445 w 3024845"/>
                  <a:gd name="connsiteY44" fmla="*/ 445565 h 927414"/>
                  <a:gd name="connsiteX45" fmla="*/ 427632 w 3024845"/>
                  <a:gd name="connsiteY45" fmla="*/ 445565 h 927414"/>
                  <a:gd name="connsiteX46" fmla="*/ 427632 w 3024845"/>
                  <a:gd name="connsiteY46" fmla="*/ 446646 h 927414"/>
                  <a:gd name="connsiteX47" fmla="*/ 427632 w 3024845"/>
                  <a:gd name="connsiteY47" fmla="*/ 454213 h 927414"/>
                  <a:gd name="connsiteX48" fmla="*/ 449925 w 3024845"/>
                  <a:gd name="connsiteY48" fmla="*/ 454213 h 927414"/>
                  <a:gd name="connsiteX49" fmla="*/ 449925 w 3024845"/>
                  <a:gd name="connsiteY49" fmla="*/ 452321 h 927414"/>
                  <a:gd name="connsiteX50" fmla="*/ 449925 w 3024845"/>
                  <a:gd name="connsiteY50" fmla="*/ 439080 h 927414"/>
                  <a:gd name="connsiteX51" fmla="*/ 451699 w 3024845"/>
                  <a:gd name="connsiteY51" fmla="*/ 439080 h 927414"/>
                  <a:gd name="connsiteX52" fmla="*/ 464112 w 3024845"/>
                  <a:gd name="connsiteY52" fmla="*/ 439080 h 927414"/>
                  <a:gd name="connsiteX53" fmla="*/ 464112 w 3024845"/>
                  <a:gd name="connsiteY53" fmla="*/ 462860 h 927414"/>
                  <a:gd name="connsiteX54" fmla="*/ 465126 w 3024845"/>
                  <a:gd name="connsiteY54" fmla="*/ 462860 h 927414"/>
                  <a:gd name="connsiteX55" fmla="*/ 472219 w 3024845"/>
                  <a:gd name="connsiteY55" fmla="*/ 462860 h 927414"/>
                  <a:gd name="connsiteX56" fmla="*/ 472219 w 3024845"/>
                  <a:gd name="connsiteY56" fmla="*/ 461779 h 927414"/>
                  <a:gd name="connsiteX57" fmla="*/ 472219 w 3024845"/>
                  <a:gd name="connsiteY57" fmla="*/ 454213 h 927414"/>
                  <a:gd name="connsiteX58" fmla="*/ 473992 w 3024845"/>
                  <a:gd name="connsiteY58" fmla="*/ 454213 h 927414"/>
                  <a:gd name="connsiteX59" fmla="*/ 486406 w 3024845"/>
                  <a:gd name="connsiteY59" fmla="*/ 454213 h 927414"/>
                  <a:gd name="connsiteX60" fmla="*/ 486406 w 3024845"/>
                  <a:gd name="connsiteY60" fmla="*/ 480154 h 927414"/>
                  <a:gd name="connsiteX61" fmla="*/ 488433 w 3024845"/>
                  <a:gd name="connsiteY61" fmla="*/ 480154 h 927414"/>
                  <a:gd name="connsiteX62" fmla="*/ 502619 w 3024845"/>
                  <a:gd name="connsiteY62" fmla="*/ 480154 h 927414"/>
                  <a:gd name="connsiteX63" fmla="*/ 502619 w 3024845"/>
                  <a:gd name="connsiteY63" fmla="*/ 481775 h 927414"/>
                  <a:gd name="connsiteX64" fmla="*/ 502619 w 3024845"/>
                  <a:gd name="connsiteY64" fmla="*/ 493125 h 927414"/>
                  <a:gd name="connsiteX65" fmla="*/ 503379 w 3024845"/>
                  <a:gd name="connsiteY65" fmla="*/ 493125 h 927414"/>
                  <a:gd name="connsiteX66" fmla="*/ 508700 w 3024845"/>
                  <a:gd name="connsiteY66" fmla="*/ 493125 h 927414"/>
                  <a:gd name="connsiteX67" fmla="*/ 508700 w 3024845"/>
                  <a:gd name="connsiteY67" fmla="*/ 492314 h 927414"/>
                  <a:gd name="connsiteX68" fmla="*/ 508700 w 3024845"/>
                  <a:gd name="connsiteY68" fmla="*/ 486639 h 927414"/>
                  <a:gd name="connsiteX69" fmla="*/ 539100 w 3024845"/>
                  <a:gd name="connsiteY69" fmla="*/ 486639 h 927414"/>
                  <a:gd name="connsiteX70" fmla="*/ 539100 w 3024845"/>
                  <a:gd name="connsiteY70" fmla="*/ 510419 h 927414"/>
                  <a:gd name="connsiteX71" fmla="*/ 540113 w 3024845"/>
                  <a:gd name="connsiteY71" fmla="*/ 510419 h 927414"/>
                  <a:gd name="connsiteX72" fmla="*/ 547207 w 3024845"/>
                  <a:gd name="connsiteY72" fmla="*/ 510419 h 927414"/>
                  <a:gd name="connsiteX73" fmla="*/ 547207 w 3024845"/>
                  <a:gd name="connsiteY73" fmla="*/ 511500 h 927414"/>
                  <a:gd name="connsiteX74" fmla="*/ 547207 w 3024845"/>
                  <a:gd name="connsiteY74" fmla="*/ 519066 h 927414"/>
                  <a:gd name="connsiteX75" fmla="*/ 547967 w 3024845"/>
                  <a:gd name="connsiteY75" fmla="*/ 519066 h 927414"/>
                  <a:gd name="connsiteX76" fmla="*/ 553287 w 3024845"/>
                  <a:gd name="connsiteY76" fmla="*/ 519066 h 927414"/>
                  <a:gd name="connsiteX77" fmla="*/ 553287 w 3024845"/>
                  <a:gd name="connsiteY77" fmla="*/ 516904 h 927414"/>
                  <a:gd name="connsiteX78" fmla="*/ 553287 w 3024845"/>
                  <a:gd name="connsiteY78" fmla="*/ 501772 h 927414"/>
                  <a:gd name="connsiteX79" fmla="*/ 554300 w 3024845"/>
                  <a:gd name="connsiteY79" fmla="*/ 501772 h 927414"/>
                  <a:gd name="connsiteX80" fmla="*/ 561394 w 3024845"/>
                  <a:gd name="connsiteY80" fmla="*/ 501772 h 927414"/>
                  <a:gd name="connsiteX81" fmla="*/ 561394 w 3024845"/>
                  <a:gd name="connsiteY81" fmla="*/ 502853 h 927414"/>
                  <a:gd name="connsiteX82" fmla="*/ 561394 w 3024845"/>
                  <a:gd name="connsiteY82" fmla="*/ 510419 h 927414"/>
                  <a:gd name="connsiteX83" fmla="*/ 566714 w 3024845"/>
                  <a:gd name="connsiteY83" fmla="*/ 508426 h 927414"/>
                  <a:gd name="connsiteX84" fmla="*/ 567474 w 3024845"/>
                  <a:gd name="connsiteY84" fmla="*/ 507446 h 927414"/>
                  <a:gd name="connsiteX85" fmla="*/ 567474 w 3024845"/>
                  <a:gd name="connsiteY85" fmla="*/ 501772 h 927414"/>
                  <a:gd name="connsiteX86" fmla="*/ 605981 w 3024845"/>
                  <a:gd name="connsiteY86" fmla="*/ 501772 h 927414"/>
                  <a:gd name="connsiteX87" fmla="*/ 605981 w 3024845"/>
                  <a:gd name="connsiteY87" fmla="*/ 525551 h 927414"/>
                  <a:gd name="connsiteX88" fmla="*/ 608007 w 3024845"/>
                  <a:gd name="connsiteY88" fmla="*/ 525551 h 927414"/>
                  <a:gd name="connsiteX89" fmla="*/ 622194 w 3024845"/>
                  <a:gd name="connsiteY89" fmla="*/ 525551 h 927414"/>
                  <a:gd name="connsiteX90" fmla="*/ 622194 w 3024845"/>
                  <a:gd name="connsiteY90" fmla="*/ 526632 h 927414"/>
                  <a:gd name="connsiteX91" fmla="*/ 622194 w 3024845"/>
                  <a:gd name="connsiteY91" fmla="*/ 534198 h 927414"/>
                  <a:gd name="connsiteX92" fmla="*/ 623968 w 3024845"/>
                  <a:gd name="connsiteY92" fmla="*/ 534198 h 927414"/>
                  <a:gd name="connsiteX93" fmla="*/ 636381 w 3024845"/>
                  <a:gd name="connsiteY93" fmla="*/ 534198 h 927414"/>
                  <a:gd name="connsiteX94" fmla="*/ 636381 w 3024845"/>
                  <a:gd name="connsiteY94" fmla="*/ 510419 h 927414"/>
                  <a:gd name="connsiteX95" fmla="*/ 637394 w 3024845"/>
                  <a:gd name="connsiteY95" fmla="*/ 510419 h 927414"/>
                  <a:gd name="connsiteX96" fmla="*/ 644488 w 3024845"/>
                  <a:gd name="connsiteY96" fmla="*/ 510419 h 927414"/>
                  <a:gd name="connsiteX97" fmla="*/ 644488 w 3024845"/>
                  <a:gd name="connsiteY97" fmla="*/ 477992 h 927414"/>
                  <a:gd name="connsiteX98" fmla="*/ 645501 w 3024845"/>
                  <a:gd name="connsiteY98" fmla="*/ 477992 h 927414"/>
                  <a:gd name="connsiteX99" fmla="*/ 652595 w 3024845"/>
                  <a:gd name="connsiteY99" fmla="*/ 477992 h 927414"/>
                  <a:gd name="connsiteX100" fmla="*/ 652595 w 3024845"/>
                  <a:gd name="connsiteY100" fmla="*/ 476101 h 927414"/>
                  <a:gd name="connsiteX101" fmla="*/ 652595 w 3024845"/>
                  <a:gd name="connsiteY101" fmla="*/ 462860 h 927414"/>
                  <a:gd name="connsiteX102" fmla="*/ 651328 w 3024845"/>
                  <a:gd name="connsiteY102" fmla="*/ 461238 h 927414"/>
                  <a:gd name="connsiteX103" fmla="*/ 656648 w 3024845"/>
                  <a:gd name="connsiteY103" fmla="*/ 449889 h 927414"/>
                  <a:gd name="connsiteX104" fmla="*/ 664755 w 3024845"/>
                  <a:gd name="connsiteY104" fmla="*/ 477992 h 927414"/>
                  <a:gd name="connsiteX105" fmla="*/ 665515 w 3024845"/>
                  <a:gd name="connsiteY105" fmla="*/ 477992 h 927414"/>
                  <a:gd name="connsiteX106" fmla="*/ 670835 w 3024845"/>
                  <a:gd name="connsiteY106" fmla="*/ 477992 h 927414"/>
                  <a:gd name="connsiteX107" fmla="*/ 670835 w 3024845"/>
                  <a:gd name="connsiteY107" fmla="*/ 372065 h 927414"/>
                  <a:gd name="connsiteX108" fmla="*/ 672355 w 3024845"/>
                  <a:gd name="connsiteY108" fmla="*/ 372065 h 927414"/>
                  <a:gd name="connsiteX109" fmla="*/ 682995 w 3024845"/>
                  <a:gd name="connsiteY109" fmla="*/ 372065 h 927414"/>
                  <a:gd name="connsiteX110" fmla="*/ 682995 w 3024845"/>
                  <a:gd name="connsiteY110" fmla="*/ 324506 h 927414"/>
                  <a:gd name="connsiteX111" fmla="*/ 709342 w 3024845"/>
                  <a:gd name="connsiteY111" fmla="*/ 324506 h 927414"/>
                  <a:gd name="connsiteX112" fmla="*/ 709342 w 3024845"/>
                  <a:gd name="connsiteY112" fmla="*/ 302888 h 927414"/>
                  <a:gd name="connsiteX113" fmla="*/ 743796 w 3024845"/>
                  <a:gd name="connsiteY113" fmla="*/ 302888 h 927414"/>
                  <a:gd name="connsiteX114" fmla="*/ 743796 w 3024845"/>
                  <a:gd name="connsiteY114" fmla="*/ 305320 h 927414"/>
                  <a:gd name="connsiteX115" fmla="*/ 743796 w 3024845"/>
                  <a:gd name="connsiteY115" fmla="*/ 322344 h 927414"/>
                  <a:gd name="connsiteX116" fmla="*/ 746076 w 3024845"/>
                  <a:gd name="connsiteY116" fmla="*/ 322344 h 927414"/>
                  <a:gd name="connsiteX117" fmla="*/ 762036 w 3024845"/>
                  <a:gd name="connsiteY117" fmla="*/ 322344 h 927414"/>
                  <a:gd name="connsiteX118" fmla="*/ 762036 w 3024845"/>
                  <a:gd name="connsiteY118" fmla="*/ 369903 h 927414"/>
                  <a:gd name="connsiteX119" fmla="*/ 763049 w 3024845"/>
                  <a:gd name="connsiteY119" fmla="*/ 369903 h 927414"/>
                  <a:gd name="connsiteX120" fmla="*/ 770143 w 3024845"/>
                  <a:gd name="connsiteY120" fmla="*/ 369903 h 927414"/>
                  <a:gd name="connsiteX121" fmla="*/ 784330 w 3024845"/>
                  <a:gd name="connsiteY121" fmla="*/ 374227 h 927414"/>
                  <a:gd name="connsiteX122" fmla="*/ 784330 w 3024845"/>
                  <a:gd name="connsiteY122" fmla="*/ 413139 h 927414"/>
                  <a:gd name="connsiteX123" fmla="*/ 785343 w 3024845"/>
                  <a:gd name="connsiteY123" fmla="*/ 413139 h 927414"/>
                  <a:gd name="connsiteX124" fmla="*/ 792436 w 3024845"/>
                  <a:gd name="connsiteY124" fmla="*/ 413139 h 927414"/>
                  <a:gd name="connsiteX125" fmla="*/ 792436 w 3024845"/>
                  <a:gd name="connsiteY125" fmla="*/ 414760 h 927414"/>
                  <a:gd name="connsiteX126" fmla="*/ 792436 w 3024845"/>
                  <a:gd name="connsiteY126" fmla="*/ 426109 h 927414"/>
                  <a:gd name="connsiteX127" fmla="*/ 794463 w 3024845"/>
                  <a:gd name="connsiteY127" fmla="*/ 426109 h 927414"/>
                  <a:gd name="connsiteX128" fmla="*/ 808650 w 3024845"/>
                  <a:gd name="connsiteY128" fmla="*/ 426109 h 927414"/>
                  <a:gd name="connsiteX129" fmla="*/ 814730 w 3024845"/>
                  <a:gd name="connsiteY129" fmla="*/ 432595 h 927414"/>
                  <a:gd name="connsiteX130" fmla="*/ 814730 w 3024845"/>
                  <a:gd name="connsiteY130" fmla="*/ 454213 h 927414"/>
                  <a:gd name="connsiteX131" fmla="*/ 817010 w 3024845"/>
                  <a:gd name="connsiteY131" fmla="*/ 454213 h 927414"/>
                  <a:gd name="connsiteX132" fmla="*/ 832970 w 3024845"/>
                  <a:gd name="connsiteY132" fmla="*/ 454213 h 927414"/>
                  <a:gd name="connsiteX133" fmla="*/ 832970 w 3024845"/>
                  <a:gd name="connsiteY133" fmla="*/ 455293 h 927414"/>
                  <a:gd name="connsiteX134" fmla="*/ 832970 w 3024845"/>
                  <a:gd name="connsiteY134" fmla="*/ 462860 h 927414"/>
                  <a:gd name="connsiteX135" fmla="*/ 834237 w 3024845"/>
                  <a:gd name="connsiteY135" fmla="*/ 462860 h 927414"/>
                  <a:gd name="connsiteX136" fmla="*/ 843104 w 3024845"/>
                  <a:gd name="connsiteY136" fmla="*/ 462860 h 927414"/>
                  <a:gd name="connsiteX137" fmla="*/ 843104 w 3024845"/>
                  <a:gd name="connsiteY137" fmla="*/ 465021 h 927414"/>
                  <a:gd name="connsiteX138" fmla="*/ 843104 w 3024845"/>
                  <a:gd name="connsiteY138" fmla="*/ 480154 h 927414"/>
                  <a:gd name="connsiteX139" fmla="*/ 847157 w 3024845"/>
                  <a:gd name="connsiteY139" fmla="*/ 478262 h 927414"/>
                  <a:gd name="connsiteX140" fmla="*/ 847157 w 3024845"/>
                  <a:gd name="connsiteY140" fmla="*/ 465021 h 927414"/>
                  <a:gd name="connsiteX141" fmla="*/ 848170 w 3024845"/>
                  <a:gd name="connsiteY141" fmla="*/ 465021 h 927414"/>
                  <a:gd name="connsiteX142" fmla="*/ 855264 w 3024845"/>
                  <a:gd name="connsiteY142" fmla="*/ 465021 h 927414"/>
                  <a:gd name="connsiteX143" fmla="*/ 855264 w 3024845"/>
                  <a:gd name="connsiteY143" fmla="*/ 466643 h 927414"/>
                  <a:gd name="connsiteX144" fmla="*/ 855264 w 3024845"/>
                  <a:gd name="connsiteY144" fmla="*/ 477992 h 927414"/>
                  <a:gd name="connsiteX145" fmla="*/ 856024 w 3024845"/>
                  <a:gd name="connsiteY145" fmla="*/ 477992 h 927414"/>
                  <a:gd name="connsiteX146" fmla="*/ 861344 w 3024845"/>
                  <a:gd name="connsiteY146" fmla="*/ 477992 h 927414"/>
                  <a:gd name="connsiteX147" fmla="*/ 909984 w 3024845"/>
                  <a:gd name="connsiteY147" fmla="*/ 473669 h 927414"/>
                  <a:gd name="connsiteX148" fmla="*/ 909984 w 3024845"/>
                  <a:gd name="connsiteY148" fmla="*/ 475020 h 927414"/>
                  <a:gd name="connsiteX149" fmla="*/ 909984 w 3024845"/>
                  <a:gd name="connsiteY149" fmla="*/ 484477 h 927414"/>
                  <a:gd name="connsiteX150" fmla="*/ 910744 w 3024845"/>
                  <a:gd name="connsiteY150" fmla="*/ 484477 h 927414"/>
                  <a:gd name="connsiteX151" fmla="*/ 916065 w 3024845"/>
                  <a:gd name="connsiteY151" fmla="*/ 484477 h 927414"/>
                  <a:gd name="connsiteX152" fmla="*/ 916065 w 3024845"/>
                  <a:gd name="connsiteY152" fmla="*/ 486639 h 927414"/>
                  <a:gd name="connsiteX153" fmla="*/ 916065 w 3024845"/>
                  <a:gd name="connsiteY153" fmla="*/ 501772 h 927414"/>
                  <a:gd name="connsiteX154" fmla="*/ 918091 w 3024845"/>
                  <a:gd name="connsiteY154" fmla="*/ 500421 h 927414"/>
                  <a:gd name="connsiteX155" fmla="*/ 932278 w 3024845"/>
                  <a:gd name="connsiteY155" fmla="*/ 490963 h 927414"/>
                  <a:gd name="connsiteX156" fmla="*/ 938358 w 3024845"/>
                  <a:gd name="connsiteY156" fmla="*/ 449889 h 927414"/>
                  <a:gd name="connsiteX157" fmla="*/ 939118 w 3024845"/>
                  <a:gd name="connsiteY157" fmla="*/ 449619 h 927414"/>
                  <a:gd name="connsiteX158" fmla="*/ 944438 w 3024845"/>
                  <a:gd name="connsiteY158" fmla="*/ 447727 h 927414"/>
                  <a:gd name="connsiteX159" fmla="*/ 946465 w 3024845"/>
                  <a:gd name="connsiteY159" fmla="*/ 378550 h 927414"/>
                  <a:gd name="connsiteX160" fmla="*/ 948492 w 3024845"/>
                  <a:gd name="connsiteY160" fmla="*/ 447727 h 927414"/>
                  <a:gd name="connsiteX161" fmla="*/ 949252 w 3024845"/>
                  <a:gd name="connsiteY161" fmla="*/ 447997 h 927414"/>
                  <a:gd name="connsiteX162" fmla="*/ 954572 w 3024845"/>
                  <a:gd name="connsiteY162" fmla="*/ 449889 h 927414"/>
                  <a:gd name="connsiteX163" fmla="*/ 954572 w 3024845"/>
                  <a:gd name="connsiteY163" fmla="*/ 363418 h 927414"/>
                  <a:gd name="connsiteX164" fmla="*/ 958625 w 3024845"/>
                  <a:gd name="connsiteY164" fmla="*/ 330991 h 927414"/>
                  <a:gd name="connsiteX165" fmla="*/ 997132 w 3024845"/>
                  <a:gd name="connsiteY165" fmla="*/ 330991 h 927414"/>
                  <a:gd name="connsiteX166" fmla="*/ 997132 w 3024845"/>
                  <a:gd name="connsiteY166" fmla="*/ 363418 h 927414"/>
                  <a:gd name="connsiteX167" fmla="*/ 997892 w 3024845"/>
                  <a:gd name="connsiteY167" fmla="*/ 363418 h 927414"/>
                  <a:gd name="connsiteX168" fmla="*/ 1003212 w 3024845"/>
                  <a:gd name="connsiteY168" fmla="*/ 363418 h 927414"/>
                  <a:gd name="connsiteX169" fmla="*/ 1003212 w 3024845"/>
                  <a:gd name="connsiteY169" fmla="*/ 281270 h 927414"/>
                  <a:gd name="connsiteX170" fmla="*/ 1004986 w 3024845"/>
                  <a:gd name="connsiteY170" fmla="*/ 281270 h 927414"/>
                  <a:gd name="connsiteX171" fmla="*/ 1017399 w 3024845"/>
                  <a:gd name="connsiteY171" fmla="*/ 281270 h 927414"/>
                  <a:gd name="connsiteX172" fmla="*/ 1017399 w 3024845"/>
                  <a:gd name="connsiteY172" fmla="*/ 279379 h 927414"/>
                  <a:gd name="connsiteX173" fmla="*/ 1017399 w 3024845"/>
                  <a:gd name="connsiteY173" fmla="*/ 266138 h 927414"/>
                  <a:gd name="connsiteX174" fmla="*/ 1039693 w 3024845"/>
                  <a:gd name="connsiteY174" fmla="*/ 266138 h 927414"/>
                  <a:gd name="connsiteX175" fmla="*/ 1039693 w 3024845"/>
                  <a:gd name="connsiteY175" fmla="*/ 265057 h 927414"/>
                  <a:gd name="connsiteX176" fmla="*/ 1039693 w 3024845"/>
                  <a:gd name="connsiteY176" fmla="*/ 257491 h 927414"/>
                  <a:gd name="connsiteX177" fmla="*/ 1041466 w 3024845"/>
                  <a:gd name="connsiteY177" fmla="*/ 257491 h 927414"/>
                  <a:gd name="connsiteX178" fmla="*/ 1053880 w 3024845"/>
                  <a:gd name="connsiteY178" fmla="*/ 257491 h 927414"/>
                  <a:gd name="connsiteX179" fmla="*/ 1053880 w 3024845"/>
                  <a:gd name="connsiteY179" fmla="*/ 258572 h 927414"/>
                  <a:gd name="connsiteX180" fmla="*/ 1053880 w 3024845"/>
                  <a:gd name="connsiteY180" fmla="*/ 266138 h 927414"/>
                  <a:gd name="connsiteX181" fmla="*/ 1054640 w 3024845"/>
                  <a:gd name="connsiteY181" fmla="*/ 266138 h 927414"/>
                  <a:gd name="connsiteX182" fmla="*/ 1059960 w 3024845"/>
                  <a:gd name="connsiteY182" fmla="*/ 266138 h 927414"/>
                  <a:gd name="connsiteX183" fmla="*/ 1070093 w 3024845"/>
                  <a:gd name="connsiteY183" fmla="*/ 261814 h 927414"/>
                  <a:gd name="connsiteX184" fmla="*/ 1074146 w 3024845"/>
                  <a:gd name="connsiteY184" fmla="*/ 265057 h 927414"/>
                  <a:gd name="connsiteX185" fmla="*/ 1074146 w 3024845"/>
                  <a:gd name="connsiteY185" fmla="*/ 257491 h 927414"/>
                  <a:gd name="connsiteX186" fmla="*/ 1076426 w 3024845"/>
                  <a:gd name="connsiteY186" fmla="*/ 257491 h 927414"/>
                  <a:gd name="connsiteX187" fmla="*/ 1092387 w 3024845"/>
                  <a:gd name="connsiteY187" fmla="*/ 257491 h 927414"/>
                  <a:gd name="connsiteX188" fmla="*/ 1092387 w 3024845"/>
                  <a:gd name="connsiteY188" fmla="*/ 258572 h 927414"/>
                  <a:gd name="connsiteX189" fmla="*/ 1092387 w 3024845"/>
                  <a:gd name="connsiteY189" fmla="*/ 266138 h 927414"/>
                  <a:gd name="connsiteX190" fmla="*/ 1122787 w 3024845"/>
                  <a:gd name="connsiteY190" fmla="*/ 266138 h 927414"/>
                  <a:gd name="connsiteX191" fmla="*/ 1122787 w 3024845"/>
                  <a:gd name="connsiteY191" fmla="*/ 267759 h 927414"/>
                  <a:gd name="connsiteX192" fmla="*/ 1122787 w 3024845"/>
                  <a:gd name="connsiteY192" fmla="*/ 279109 h 927414"/>
                  <a:gd name="connsiteX193" fmla="*/ 1149134 w 3024845"/>
                  <a:gd name="connsiteY193" fmla="*/ 279109 h 927414"/>
                  <a:gd name="connsiteX194" fmla="*/ 1149134 w 3024845"/>
                  <a:gd name="connsiteY194" fmla="*/ 309373 h 927414"/>
                  <a:gd name="connsiteX195" fmla="*/ 1149894 w 3024845"/>
                  <a:gd name="connsiteY195" fmla="*/ 309373 h 927414"/>
                  <a:gd name="connsiteX196" fmla="*/ 1155214 w 3024845"/>
                  <a:gd name="connsiteY196" fmla="*/ 309373 h 927414"/>
                  <a:gd name="connsiteX197" fmla="*/ 1155214 w 3024845"/>
                  <a:gd name="connsiteY197" fmla="*/ 310454 h 927414"/>
                  <a:gd name="connsiteX198" fmla="*/ 1155214 w 3024845"/>
                  <a:gd name="connsiteY198" fmla="*/ 318021 h 927414"/>
                  <a:gd name="connsiteX199" fmla="*/ 1159268 w 3024845"/>
                  <a:gd name="connsiteY199" fmla="*/ 348285 h 927414"/>
                  <a:gd name="connsiteX200" fmla="*/ 1160028 w 3024845"/>
                  <a:gd name="connsiteY200" fmla="*/ 348285 h 927414"/>
                  <a:gd name="connsiteX201" fmla="*/ 1165348 w 3024845"/>
                  <a:gd name="connsiteY201" fmla="*/ 348285 h 927414"/>
                  <a:gd name="connsiteX202" fmla="*/ 1165348 w 3024845"/>
                  <a:gd name="connsiteY202" fmla="*/ 349096 h 927414"/>
                  <a:gd name="connsiteX203" fmla="*/ 1165348 w 3024845"/>
                  <a:gd name="connsiteY203" fmla="*/ 354771 h 927414"/>
                  <a:gd name="connsiteX204" fmla="*/ 1166361 w 3024845"/>
                  <a:gd name="connsiteY204" fmla="*/ 354771 h 927414"/>
                  <a:gd name="connsiteX205" fmla="*/ 1173454 w 3024845"/>
                  <a:gd name="connsiteY205" fmla="*/ 354771 h 927414"/>
                  <a:gd name="connsiteX206" fmla="*/ 1173454 w 3024845"/>
                  <a:gd name="connsiteY206" fmla="*/ 385036 h 927414"/>
                  <a:gd name="connsiteX207" fmla="*/ 1175481 w 3024845"/>
                  <a:gd name="connsiteY207" fmla="*/ 385036 h 927414"/>
                  <a:gd name="connsiteX208" fmla="*/ 1189668 w 3024845"/>
                  <a:gd name="connsiteY208" fmla="*/ 385036 h 927414"/>
                  <a:gd name="connsiteX209" fmla="*/ 1189668 w 3024845"/>
                  <a:gd name="connsiteY209" fmla="*/ 408815 h 927414"/>
                  <a:gd name="connsiteX210" fmla="*/ 1191695 w 3024845"/>
                  <a:gd name="connsiteY210" fmla="*/ 410436 h 927414"/>
                  <a:gd name="connsiteX211" fmla="*/ 1191695 w 3024845"/>
                  <a:gd name="connsiteY211" fmla="*/ 421786 h 927414"/>
                  <a:gd name="connsiteX212" fmla="*/ 1192455 w 3024845"/>
                  <a:gd name="connsiteY212" fmla="*/ 421786 h 927414"/>
                  <a:gd name="connsiteX213" fmla="*/ 1197775 w 3024845"/>
                  <a:gd name="connsiteY213" fmla="*/ 421786 h 927414"/>
                  <a:gd name="connsiteX214" fmla="*/ 1197775 w 3024845"/>
                  <a:gd name="connsiteY214" fmla="*/ 445565 h 927414"/>
                  <a:gd name="connsiteX215" fmla="*/ 1199041 w 3024845"/>
                  <a:gd name="connsiteY215" fmla="*/ 445565 h 927414"/>
                  <a:gd name="connsiteX216" fmla="*/ 1207908 w 3024845"/>
                  <a:gd name="connsiteY216" fmla="*/ 445565 h 927414"/>
                  <a:gd name="connsiteX217" fmla="*/ 1209935 w 3024845"/>
                  <a:gd name="connsiteY217" fmla="*/ 449619 h 927414"/>
                  <a:gd name="connsiteX218" fmla="*/ 1209935 w 3024845"/>
                  <a:gd name="connsiteY218" fmla="*/ 462860 h 927414"/>
                  <a:gd name="connsiteX219" fmla="*/ 1211455 w 3024845"/>
                  <a:gd name="connsiteY219" fmla="*/ 460968 h 927414"/>
                  <a:gd name="connsiteX220" fmla="*/ 1222095 w 3024845"/>
                  <a:gd name="connsiteY220" fmla="*/ 447727 h 927414"/>
                  <a:gd name="connsiteX221" fmla="*/ 1250469 w 3024845"/>
                  <a:gd name="connsiteY221" fmla="*/ 447727 h 927414"/>
                  <a:gd name="connsiteX222" fmla="*/ 1250469 w 3024845"/>
                  <a:gd name="connsiteY222" fmla="*/ 534198 h 927414"/>
                  <a:gd name="connsiteX223" fmla="*/ 1251229 w 3024845"/>
                  <a:gd name="connsiteY223" fmla="*/ 534198 h 927414"/>
                  <a:gd name="connsiteX224" fmla="*/ 1256549 w 3024845"/>
                  <a:gd name="connsiteY224" fmla="*/ 534198 h 927414"/>
                  <a:gd name="connsiteX225" fmla="*/ 1257309 w 3024845"/>
                  <a:gd name="connsiteY225" fmla="*/ 532847 h 927414"/>
                  <a:gd name="connsiteX226" fmla="*/ 1262629 w 3024845"/>
                  <a:gd name="connsiteY226" fmla="*/ 523389 h 927414"/>
                  <a:gd name="connsiteX227" fmla="*/ 1262629 w 3024845"/>
                  <a:gd name="connsiteY227" fmla="*/ 525281 h 927414"/>
                  <a:gd name="connsiteX228" fmla="*/ 1262629 w 3024845"/>
                  <a:gd name="connsiteY228" fmla="*/ 538522 h 927414"/>
                  <a:gd name="connsiteX229" fmla="*/ 1266682 w 3024845"/>
                  <a:gd name="connsiteY229" fmla="*/ 493125 h 927414"/>
                  <a:gd name="connsiteX230" fmla="*/ 1267442 w 3024845"/>
                  <a:gd name="connsiteY230" fmla="*/ 493125 h 927414"/>
                  <a:gd name="connsiteX231" fmla="*/ 1272762 w 3024845"/>
                  <a:gd name="connsiteY231" fmla="*/ 493125 h 927414"/>
                  <a:gd name="connsiteX232" fmla="*/ 1272762 w 3024845"/>
                  <a:gd name="connsiteY232" fmla="*/ 428271 h 927414"/>
                  <a:gd name="connsiteX233" fmla="*/ 1273776 w 3024845"/>
                  <a:gd name="connsiteY233" fmla="*/ 428271 h 927414"/>
                  <a:gd name="connsiteX234" fmla="*/ 1280869 w 3024845"/>
                  <a:gd name="connsiteY234" fmla="*/ 428271 h 927414"/>
                  <a:gd name="connsiteX235" fmla="*/ 1293029 w 3024845"/>
                  <a:gd name="connsiteY235" fmla="*/ 385036 h 927414"/>
                  <a:gd name="connsiteX236" fmla="*/ 1294296 w 3024845"/>
                  <a:gd name="connsiteY236" fmla="*/ 385036 h 927414"/>
                  <a:gd name="connsiteX237" fmla="*/ 1303163 w 3024845"/>
                  <a:gd name="connsiteY237" fmla="*/ 385036 h 927414"/>
                  <a:gd name="connsiteX238" fmla="*/ 1313296 w 3024845"/>
                  <a:gd name="connsiteY238" fmla="*/ 428271 h 927414"/>
                  <a:gd name="connsiteX239" fmla="*/ 1314309 w 3024845"/>
                  <a:gd name="connsiteY239" fmla="*/ 428271 h 927414"/>
                  <a:gd name="connsiteX240" fmla="*/ 1321403 w 3024845"/>
                  <a:gd name="connsiteY240" fmla="*/ 428271 h 927414"/>
                  <a:gd name="connsiteX241" fmla="*/ 1321403 w 3024845"/>
                  <a:gd name="connsiteY241" fmla="*/ 467183 h 927414"/>
                  <a:gd name="connsiteX242" fmla="*/ 1323176 w 3024845"/>
                  <a:gd name="connsiteY242" fmla="*/ 467183 h 927414"/>
                  <a:gd name="connsiteX243" fmla="*/ 1335590 w 3024845"/>
                  <a:gd name="connsiteY243" fmla="*/ 467183 h 927414"/>
                  <a:gd name="connsiteX244" fmla="*/ 1335590 w 3024845"/>
                  <a:gd name="connsiteY244" fmla="*/ 469345 h 927414"/>
                  <a:gd name="connsiteX245" fmla="*/ 1335590 w 3024845"/>
                  <a:gd name="connsiteY245" fmla="*/ 484477 h 927414"/>
                  <a:gd name="connsiteX246" fmla="*/ 1339643 w 3024845"/>
                  <a:gd name="connsiteY246" fmla="*/ 482316 h 927414"/>
                  <a:gd name="connsiteX247" fmla="*/ 1339643 w 3024845"/>
                  <a:gd name="connsiteY247" fmla="*/ 467183 h 927414"/>
                  <a:gd name="connsiteX248" fmla="*/ 1341163 w 3024845"/>
                  <a:gd name="connsiteY248" fmla="*/ 467183 h 927414"/>
                  <a:gd name="connsiteX249" fmla="*/ 1351803 w 3024845"/>
                  <a:gd name="connsiteY249" fmla="*/ 467183 h 927414"/>
                  <a:gd name="connsiteX250" fmla="*/ 1351803 w 3024845"/>
                  <a:gd name="connsiteY250" fmla="*/ 468804 h 927414"/>
                  <a:gd name="connsiteX251" fmla="*/ 1351803 w 3024845"/>
                  <a:gd name="connsiteY251" fmla="*/ 480154 h 927414"/>
                  <a:gd name="connsiteX252" fmla="*/ 1382204 w 3024845"/>
                  <a:gd name="connsiteY252" fmla="*/ 480154 h 927414"/>
                  <a:gd name="connsiteX253" fmla="*/ 1382204 w 3024845"/>
                  <a:gd name="connsiteY253" fmla="*/ 443404 h 927414"/>
                  <a:gd name="connsiteX254" fmla="*/ 1383470 w 3024845"/>
                  <a:gd name="connsiteY254" fmla="*/ 443404 h 927414"/>
                  <a:gd name="connsiteX255" fmla="*/ 1392337 w 3024845"/>
                  <a:gd name="connsiteY255" fmla="*/ 443404 h 927414"/>
                  <a:gd name="connsiteX256" fmla="*/ 1392337 w 3024845"/>
                  <a:gd name="connsiteY256" fmla="*/ 465021 h 927414"/>
                  <a:gd name="connsiteX257" fmla="*/ 1394364 w 3024845"/>
                  <a:gd name="connsiteY257" fmla="*/ 432595 h 927414"/>
                  <a:gd name="connsiteX258" fmla="*/ 1416657 w 3024845"/>
                  <a:gd name="connsiteY258" fmla="*/ 432595 h 927414"/>
                  <a:gd name="connsiteX259" fmla="*/ 1416657 w 3024845"/>
                  <a:gd name="connsiteY259" fmla="*/ 430973 h 927414"/>
                  <a:gd name="connsiteX260" fmla="*/ 1416657 w 3024845"/>
                  <a:gd name="connsiteY260" fmla="*/ 419624 h 927414"/>
                  <a:gd name="connsiteX261" fmla="*/ 1417417 w 3024845"/>
                  <a:gd name="connsiteY261" fmla="*/ 419624 h 927414"/>
                  <a:gd name="connsiteX262" fmla="*/ 1422737 w 3024845"/>
                  <a:gd name="connsiteY262" fmla="*/ 419624 h 927414"/>
                  <a:gd name="connsiteX263" fmla="*/ 1422737 w 3024845"/>
                  <a:gd name="connsiteY263" fmla="*/ 417733 h 927414"/>
                  <a:gd name="connsiteX264" fmla="*/ 1422737 w 3024845"/>
                  <a:gd name="connsiteY264" fmla="*/ 404492 h 927414"/>
                  <a:gd name="connsiteX265" fmla="*/ 1426791 w 3024845"/>
                  <a:gd name="connsiteY265" fmla="*/ 410977 h 927414"/>
                  <a:gd name="connsiteX266" fmla="*/ 1429071 w 3024845"/>
                  <a:gd name="connsiteY266" fmla="*/ 410977 h 927414"/>
                  <a:gd name="connsiteX267" fmla="*/ 1445031 w 3024845"/>
                  <a:gd name="connsiteY267" fmla="*/ 410977 h 927414"/>
                  <a:gd name="connsiteX268" fmla="*/ 1445031 w 3024845"/>
                  <a:gd name="connsiteY268" fmla="*/ 410166 h 927414"/>
                  <a:gd name="connsiteX269" fmla="*/ 1445031 w 3024845"/>
                  <a:gd name="connsiteY269" fmla="*/ 404492 h 927414"/>
                  <a:gd name="connsiteX270" fmla="*/ 1445791 w 3024845"/>
                  <a:gd name="connsiteY270" fmla="*/ 404492 h 927414"/>
                  <a:gd name="connsiteX271" fmla="*/ 1451111 w 3024845"/>
                  <a:gd name="connsiteY271" fmla="*/ 404492 h 927414"/>
                  <a:gd name="connsiteX272" fmla="*/ 1451111 w 3024845"/>
                  <a:gd name="connsiteY272" fmla="*/ 405843 h 927414"/>
                  <a:gd name="connsiteX273" fmla="*/ 1451111 w 3024845"/>
                  <a:gd name="connsiteY273" fmla="*/ 415301 h 927414"/>
                  <a:gd name="connsiteX274" fmla="*/ 1489618 w 3024845"/>
                  <a:gd name="connsiteY274" fmla="*/ 415301 h 927414"/>
                  <a:gd name="connsiteX275" fmla="*/ 1489618 w 3024845"/>
                  <a:gd name="connsiteY275" fmla="*/ 553654 h 927414"/>
                  <a:gd name="connsiteX276" fmla="*/ 1491138 w 3024845"/>
                  <a:gd name="connsiteY276" fmla="*/ 553654 h 927414"/>
                  <a:gd name="connsiteX277" fmla="*/ 1501778 w 3024845"/>
                  <a:gd name="connsiteY277" fmla="*/ 553654 h 927414"/>
                  <a:gd name="connsiteX278" fmla="*/ 1501778 w 3024845"/>
                  <a:gd name="connsiteY278" fmla="*/ 540684 h 927414"/>
                  <a:gd name="connsiteX279" fmla="*/ 1505832 w 3024845"/>
                  <a:gd name="connsiteY279" fmla="*/ 540684 h 927414"/>
                  <a:gd name="connsiteX280" fmla="*/ 1505832 w 3024845"/>
                  <a:gd name="connsiteY280" fmla="*/ 553654 h 927414"/>
                  <a:gd name="connsiteX281" fmla="*/ 1536232 w 3024845"/>
                  <a:gd name="connsiteY281" fmla="*/ 553654 h 927414"/>
                  <a:gd name="connsiteX282" fmla="*/ 1536232 w 3024845"/>
                  <a:gd name="connsiteY282" fmla="*/ 523389 h 927414"/>
                  <a:gd name="connsiteX283" fmla="*/ 1548392 w 3024845"/>
                  <a:gd name="connsiteY283" fmla="*/ 523389 h 927414"/>
                  <a:gd name="connsiteX284" fmla="*/ 1560552 w 3024845"/>
                  <a:gd name="connsiteY284" fmla="*/ 521228 h 927414"/>
                  <a:gd name="connsiteX285" fmla="*/ 1564606 w 3024845"/>
                  <a:gd name="connsiteY285" fmla="*/ 523389 h 927414"/>
                  <a:gd name="connsiteX286" fmla="*/ 1574739 w 3024845"/>
                  <a:gd name="connsiteY286" fmla="*/ 523389 h 927414"/>
                  <a:gd name="connsiteX287" fmla="*/ 1574739 w 3024845"/>
                  <a:gd name="connsiteY287" fmla="*/ 553654 h 927414"/>
                  <a:gd name="connsiteX288" fmla="*/ 1582846 w 3024845"/>
                  <a:gd name="connsiteY288" fmla="*/ 553654 h 927414"/>
                  <a:gd name="connsiteX289" fmla="*/ 1582846 w 3024845"/>
                  <a:gd name="connsiteY289" fmla="*/ 570949 h 927414"/>
                  <a:gd name="connsiteX290" fmla="*/ 1592182 w 3024845"/>
                  <a:gd name="connsiteY290" fmla="*/ 571854 h 927414"/>
                  <a:gd name="connsiteX291" fmla="*/ 1605140 w 3024845"/>
                  <a:gd name="connsiteY291" fmla="*/ 571854 h 927414"/>
                  <a:gd name="connsiteX292" fmla="*/ 1605140 w 3024845"/>
                  <a:gd name="connsiteY292" fmla="*/ 555816 h 927414"/>
                  <a:gd name="connsiteX293" fmla="*/ 1673096 w 3024845"/>
                  <a:gd name="connsiteY293" fmla="*/ 555816 h 927414"/>
                  <a:gd name="connsiteX294" fmla="*/ 1673096 w 3024845"/>
                  <a:gd name="connsiteY294" fmla="*/ 470563 h 927414"/>
                  <a:gd name="connsiteX295" fmla="*/ 1745104 w 3024845"/>
                  <a:gd name="connsiteY295" fmla="*/ 470563 h 927414"/>
                  <a:gd name="connsiteX296" fmla="*/ 1745104 w 3024845"/>
                  <a:gd name="connsiteY296" fmla="*/ 549331 h 927414"/>
                  <a:gd name="connsiteX297" fmla="*/ 1747008 w 3024845"/>
                  <a:gd name="connsiteY297" fmla="*/ 549331 h 927414"/>
                  <a:gd name="connsiteX298" fmla="*/ 1748250 w 3024845"/>
                  <a:gd name="connsiteY298" fmla="*/ 571854 h 927414"/>
                  <a:gd name="connsiteX299" fmla="*/ 1757926 w 3024845"/>
                  <a:gd name="connsiteY299" fmla="*/ 571854 h 927414"/>
                  <a:gd name="connsiteX300" fmla="*/ 1759168 w 3024845"/>
                  <a:gd name="connsiteY300" fmla="*/ 549331 h 927414"/>
                  <a:gd name="connsiteX301" fmla="*/ 1765248 w 3024845"/>
                  <a:gd name="connsiteY301" fmla="*/ 549331 h 927414"/>
                  <a:gd name="connsiteX302" fmla="*/ 1766490 w 3024845"/>
                  <a:gd name="connsiteY302" fmla="*/ 571854 h 927414"/>
                  <a:gd name="connsiteX303" fmla="*/ 1817112 w 3024845"/>
                  <a:gd name="connsiteY303" fmla="*/ 571854 h 927414"/>
                  <a:gd name="connsiteX304" fmla="*/ 1817112 w 3024845"/>
                  <a:gd name="connsiteY304" fmla="*/ 408826 h 927414"/>
                  <a:gd name="connsiteX305" fmla="*/ 2014439 w 3024845"/>
                  <a:gd name="connsiteY305" fmla="*/ 408826 h 927414"/>
                  <a:gd name="connsiteX306" fmla="*/ 2014439 w 3024845"/>
                  <a:gd name="connsiteY306" fmla="*/ 571854 h 927414"/>
                  <a:gd name="connsiteX307" fmla="*/ 2033136 w 3024845"/>
                  <a:gd name="connsiteY307" fmla="*/ 571854 h 927414"/>
                  <a:gd name="connsiteX308" fmla="*/ 2033136 w 3024845"/>
                  <a:gd name="connsiteY308" fmla="*/ 489161 h 927414"/>
                  <a:gd name="connsiteX309" fmla="*/ 2128256 w 3024845"/>
                  <a:gd name="connsiteY309" fmla="*/ 489161 h 927414"/>
                  <a:gd name="connsiteX310" fmla="*/ 2146266 w 3024845"/>
                  <a:gd name="connsiteY310" fmla="*/ 239 h 927414"/>
                  <a:gd name="connsiteX311" fmla="*/ 2180720 w 3024845"/>
                  <a:gd name="connsiteY311" fmla="*/ 423948 h 927414"/>
                  <a:gd name="connsiteX312" fmla="*/ 2245574 w 3024845"/>
                  <a:gd name="connsiteY312" fmla="*/ 423948 h 927414"/>
                  <a:gd name="connsiteX313" fmla="*/ 2245574 w 3024845"/>
                  <a:gd name="connsiteY313" fmla="*/ 499610 h 927414"/>
                  <a:gd name="connsiteX314" fmla="*/ 2253681 w 3024845"/>
                  <a:gd name="connsiteY314" fmla="*/ 499610 h 927414"/>
                  <a:gd name="connsiteX315" fmla="*/ 2255708 w 3024845"/>
                  <a:gd name="connsiteY315" fmla="*/ 493125 h 927414"/>
                  <a:gd name="connsiteX316" fmla="*/ 2261788 w 3024845"/>
                  <a:gd name="connsiteY316" fmla="*/ 493125 h 927414"/>
                  <a:gd name="connsiteX317" fmla="*/ 2263815 w 3024845"/>
                  <a:gd name="connsiteY317" fmla="*/ 501772 h 927414"/>
                  <a:gd name="connsiteX318" fmla="*/ 2275975 w 3024845"/>
                  <a:gd name="connsiteY318" fmla="*/ 501772 h 927414"/>
                  <a:gd name="connsiteX319" fmla="*/ 2275975 w 3024845"/>
                  <a:gd name="connsiteY319" fmla="*/ 495286 h 927414"/>
                  <a:gd name="connsiteX320" fmla="*/ 2298268 w 3024845"/>
                  <a:gd name="connsiteY320" fmla="*/ 495286 h 927414"/>
                  <a:gd name="connsiteX321" fmla="*/ 2298268 w 3024845"/>
                  <a:gd name="connsiteY321" fmla="*/ 501772 h 927414"/>
                  <a:gd name="connsiteX322" fmla="*/ 2318535 w 3024845"/>
                  <a:gd name="connsiteY322" fmla="*/ 501772 h 927414"/>
                  <a:gd name="connsiteX323" fmla="*/ 2318535 w 3024845"/>
                  <a:gd name="connsiteY323" fmla="*/ 547169 h 927414"/>
                  <a:gd name="connsiteX324" fmla="*/ 2332722 w 3024845"/>
                  <a:gd name="connsiteY324" fmla="*/ 547169 h 927414"/>
                  <a:gd name="connsiteX325" fmla="*/ 2332722 w 3024845"/>
                  <a:gd name="connsiteY325" fmla="*/ 534198 h 927414"/>
                  <a:gd name="connsiteX326" fmla="*/ 2348936 w 3024845"/>
                  <a:gd name="connsiteY326" fmla="*/ 534198 h 927414"/>
                  <a:gd name="connsiteX327" fmla="*/ 2348936 w 3024845"/>
                  <a:gd name="connsiteY327" fmla="*/ 354771 h 927414"/>
                  <a:gd name="connsiteX328" fmla="*/ 2355016 w 3024845"/>
                  <a:gd name="connsiteY328" fmla="*/ 348285 h 927414"/>
                  <a:gd name="connsiteX329" fmla="*/ 2427977 w 3024845"/>
                  <a:gd name="connsiteY329" fmla="*/ 348285 h 927414"/>
                  <a:gd name="connsiteX330" fmla="*/ 2427977 w 3024845"/>
                  <a:gd name="connsiteY330" fmla="*/ 356933 h 927414"/>
                  <a:gd name="connsiteX331" fmla="*/ 2438110 w 3024845"/>
                  <a:gd name="connsiteY331" fmla="*/ 356933 h 927414"/>
                  <a:gd name="connsiteX332" fmla="*/ 2438110 w 3024845"/>
                  <a:gd name="connsiteY332" fmla="*/ 471507 h 927414"/>
                  <a:gd name="connsiteX333" fmla="*/ 2460404 w 3024845"/>
                  <a:gd name="connsiteY333" fmla="*/ 471507 h 927414"/>
                  <a:gd name="connsiteX334" fmla="*/ 2460404 w 3024845"/>
                  <a:gd name="connsiteY334" fmla="*/ 404492 h 927414"/>
                  <a:gd name="connsiteX335" fmla="*/ 2486751 w 3024845"/>
                  <a:gd name="connsiteY335" fmla="*/ 404492 h 927414"/>
                  <a:gd name="connsiteX336" fmla="*/ 2490804 w 3024845"/>
                  <a:gd name="connsiteY336" fmla="*/ 400168 h 927414"/>
                  <a:gd name="connsiteX337" fmla="*/ 2498911 w 3024845"/>
                  <a:gd name="connsiteY337" fmla="*/ 400168 h 927414"/>
                  <a:gd name="connsiteX338" fmla="*/ 2502964 w 3024845"/>
                  <a:gd name="connsiteY338" fmla="*/ 404492 h 927414"/>
                  <a:gd name="connsiteX339" fmla="*/ 2525258 w 3024845"/>
                  <a:gd name="connsiteY339" fmla="*/ 404492 h 927414"/>
                  <a:gd name="connsiteX340" fmla="*/ 2525258 w 3024845"/>
                  <a:gd name="connsiteY340" fmla="*/ 287756 h 927414"/>
                  <a:gd name="connsiteX341" fmla="*/ 2582005 w 3024845"/>
                  <a:gd name="connsiteY341" fmla="*/ 276947 h 927414"/>
                  <a:gd name="connsiteX342" fmla="*/ 2582005 w 3024845"/>
                  <a:gd name="connsiteY342" fmla="*/ 278028 h 927414"/>
                  <a:gd name="connsiteX343" fmla="*/ 2582005 w 3024845"/>
                  <a:gd name="connsiteY343" fmla="*/ 285594 h 927414"/>
                  <a:gd name="connsiteX344" fmla="*/ 2608352 w 3024845"/>
                  <a:gd name="connsiteY344" fmla="*/ 285594 h 927414"/>
                  <a:gd name="connsiteX345" fmla="*/ 2608352 w 3024845"/>
                  <a:gd name="connsiteY345" fmla="*/ 540684 h 927414"/>
                  <a:gd name="connsiteX346" fmla="*/ 2630646 w 3024845"/>
                  <a:gd name="connsiteY346" fmla="*/ 540684 h 927414"/>
                  <a:gd name="connsiteX347" fmla="*/ 2630646 w 3024845"/>
                  <a:gd name="connsiteY347" fmla="*/ 536360 h 927414"/>
                  <a:gd name="connsiteX348" fmla="*/ 2642806 w 3024845"/>
                  <a:gd name="connsiteY348" fmla="*/ 536360 h 927414"/>
                  <a:gd name="connsiteX349" fmla="*/ 2642806 w 3024845"/>
                  <a:gd name="connsiteY349" fmla="*/ 540684 h 927414"/>
                  <a:gd name="connsiteX350" fmla="*/ 2667126 w 3024845"/>
                  <a:gd name="connsiteY350" fmla="*/ 540684 h 927414"/>
                  <a:gd name="connsiteX351" fmla="*/ 2667126 w 3024845"/>
                  <a:gd name="connsiteY351" fmla="*/ 527713 h 927414"/>
                  <a:gd name="connsiteX352" fmla="*/ 2695500 w 3024845"/>
                  <a:gd name="connsiteY352" fmla="*/ 527713 h 927414"/>
                  <a:gd name="connsiteX353" fmla="*/ 2707660 w 3024845"/>
                  <a:gd name="connsiteY353" fmla="*/ 523389 h 927414"/>
                  <a:gd name="connsiteX354" fmla="*/ 2727927 w 3024845"/>
                  <a:gd name="connsiteY354" fmla="*/ 527713 h 927414"/>
                  <a:gd name="connsiteX355" fmla="*/ 2727927 w 3024845"/>
                  <a:gd name="connsiteY355" fmla="*/ 510419 h 927414"/>
                  <a:gd name="connsiteX356" fmla="*/ 2736034 w 3024845"/>
                  <a:gd name="connsiteY356" fmla="*/ 510419 h 927414"/>
                  <a:gd name="connsiteX357" fmla="*/ 2736034 w 3024845"/>
                  <a:gd name="connsiteY357" fmla="*/ 497448 h 927414"/>
                  <a:gd name="connsiteX358" fmla="*/ 2792781 w 3024845"/>
                  <a:gd name="connsiteY358" fmla="*/ 497448 h 927414"/>
                  <a:gd name="connsiteX359" fmla="*/ 2792781 w 3024845"/>
                  <a:gd name="connsiteY359" fmla="*/ 467183 h 927414"/>
                  <a:gd name="connsiteX360" fmla="*/ 2811021 w 3024845"/>
                  <a:gd name="connsiteY360" fmla="*/ 467183 h 927414"/>
                  <a:gd name="connsiteX361" fmla="*/ 2811021 w 3024845"/>
                  <a:gd name="connsiteY361" fmla="*/ 460698 h 927414"/>
                  <a:gd name="connsiteX362" fmla="*/ 2823181 w 3024845"/>
                  <a:gd name="connsiteY362" fmla="*/ 460698 h 927414"/>
                  <a:gd name="connsiteX363" fmla="*/ 2823181 w 3024845"/>
                  <a:gd name="connsiteY363" fmla="*/ 467183 h 927414"/>
                  <a:gd name="connsiteX364" fmla="*/ 2839395 w 3024845"/>
                  <a:gd name="connsiteY364" fmla="*/ 467183 h 927414"/>
                  <a:gd name="connsiteX365" fmla="*/ 2839395 w 3024845"/>
                  <a:gd name="connsiteY365" fmla="*/ 516904 h 927414"/>
                  <a:gd name="connsiteX366" fmla="*/ 2871822 w 3024845"/>
                  <a:gd name="connsiteY366" fmla="*/ 516904 h 927414"/>
                  <a:gd name="connsiteX367" fmla="*/ 2871822 w 3024845"/>
                  <a:gd name="connsiteY367" fmla="*/ 490963 h 927414"/>
                  <a:gd name="connsiteX368" fmla="*/ 2910329 w 3024845"/>
                  <a:gd name="connsiteY368" fmla="*/ 490963 h 927414"/>
                  <a:gd name="connsiteX369" fmla="*/ 2910329 w 3024845"/>
                  <a:gd name="connsiteY369" fmla="*/ 460698 h 927414"/>
                  <a:gd name="connsiteX370" fmla="*/ 2958970 w 3024845"/>
                  <a:gd name="connsiteY370" fmla="*/ 460698 h 927414"/>
                  <a:gd name="connsiteX371" fmla="*/ 2958970 w 3024845"/>
                  <a:gd name="connsiteY371" fmla="*/ 571854 h 927414"/>
                  <a:gd name="connsiteX372" fmla="*/ 2958970 w 3024845"/>
                  <a:gd name="connsiteY372" fmla="*/ 585633 h 927414"/>
                  <a:gd name="connsiteX373" fmla="*/ 3024845 w 3024845"/>
                  <a:gd name="connsiteY373" fmla="*/ 585633 h 927414"/>
                  <a:gd name="connsiteX374" fmla="*/ 3024845 w 3024845"/>
                  <a:gd name="connsiteY374" fmla="*/ 927414 h 927414"/>
                  <a:gd name="connsiteX375" fmla="*/ 2054 w 3024845"/>
                  <a:gd name="connsiteY375" fmla="*/ 925081 h 927414"/>
                  <a:gd name="connsiteX376" fmla="*/ 0 w 3024845"/>
                  <a:gd name="connsiteY376" fmla="*/ 490963 h 927414"/>
                  <a:gd name="connsiteX377" fmla="*/ 20267 w 3024845"/>
                  <a:gd name="connsiteY377" fmla="*/ 490963 h 927414"/>
                  <a:gd name="connsiteX378" fmla="*/ 20774 w 3024845"/>
                  <a:gd name="connsiteY378" fmla="*/ 489882 h 927414"/>
                  <a:gd name="connsiteX379" fmla="*/ 24320 w 3024845"/>
                  <a:gd name="connsiteY379" fmla="*/ 482316 h 927414"/>
                  <a:gd name="connsiteX380" fmla="*/ 26094 w 3024845"/>
                  <a:gd name="connsiteY380" fmla="*/ 482586 h 927414"/>
                  <a:gd name="connsiteX381" fmla="*/ 38507 w 3024845"/>
                  <a:gd name="connsiteY381" fmla="*/ 484477 h 927414"/>
                  <a:gd name="connsiteX382" fmla="*/ 39014 w 3024845"/>
                  <a:gd name="connsiteY382" fmla="*/ 485829 h 927414"/>
                  <a:gd name="connsiteX383" fmla="*/ 42560 w 3024845"/>
                  <a:gd name="connsiteY383" fmla="*/ 495286 h 927414"/>
                  <a:gd name="connsiteX384" fmla="*/ 68907 w 3024845"/>
                  <a:gd name="connsiteY384" fmla="*/ 497448 h 927414"/>
                  <a:gd name="connsiteX385" fmla="*/ 68907 w 3024845"/>
                  <a:gd name="connsiteY385" fmla="*/ 374227 h 927414"/>
                  <a:gd name="connsiteX386" fmla="*/ 70934 w 3024845"/>
                  <a:gd name="connsiteY386" fmla="*/ 374227 h 927414"/>
                  <a:gd name="connsiteX387" fmla="*/ 85121 w 3024845"/>
                  <a:gd name="connsiteY387" fmla="*/ 374227 h 927414"/>
                  <a:gd name="connsiteX388" fmla="*/ 85121 w 3024845"/>
                  <a:gd name="connsiteY388" fmla="*/ 238035 h 927414"/>
                  <a:gd name="connsiteX389" fmla="*/ 86894 w 3024845"/>
                  <a:gd name="connsiteY389" fmla="*/ 238035 h 927414"/>
                  <a:gd name="connsiteX390" fmla="*/ 99308 w 3024845"/>
                  <a:gd name="connsiteY390" fmla="*/ 238035 h 927414"/>
                  <a:gd name="connsiteX391" fmla="*/ 99308 w 3024845"/>
                  <a:gd name="connsiteY391" fmla="*/ 123461 h 927414"/>
                  <a:gd name="connsiteX392" fmla="*/ 103361 w 3024845"/>
                  <a:gd name="connsiteY392" fmla="*/ 95357 h 927414"/>
                  <a:gd name="connsiteX393" fmla="*/ 105388 w 3024845"/>
                  <a:gd name="connsiteY393" fmla="*/ 95357 h 927414"/>
                  <a:gd name="connsiteX394" fmla="*/ 119575 w 3024845"/>
                  <a:gd name="connsiteY394" fmla="*/ 95357 h 927414"/>
                  <a:gd name="connsiteX0" fmla="*/ 119575 w 3024845"/>
                  <a:gd name="connsiteY0" fmla="*/ 2161 h 834218"/>
                  <a:gd name="connsiteX1" fmla="*/ 200642 w 3024845"/>
                  <a:gd name="connsiteY1" fmla="*/ 0 h 834218"/>
                  <a:gd name="connsiteX2" fmla="*/ 202669 w 3024845"/>
                  <a:gd name="connsiteY2" fmla="*/ 0 h 834218"/>
                  <a:gd name="connsiteX3" fmla="*/ 216856 w 3024845"/>
                  <a:gd name="connsiteY3" fmla="*/ 0 h 834218"/>
                  <a:gd name="connsiteX4" fmla="*/ 216856 w 3024845"/>
                  <a:gd name="connsiteY4" fmla="*/ 23779 h 834218"/>
                  <a:gd name="connsiteX5" fmla="*/ 217363 w 3024845"/>
                  <a:gd name="connsiteY5" fmla="*/ 24590 h 834218"/>
                  <a:gd name="connsiteX6" fmla="*/ 220909 w 3024845"/>
                  <a:gd name="connsiteY6" fmla="*/ 30265 h 834218"/>
                  <a:gd name="connsiteX7" fmla="*/ 220909 w 3024845"/>
                  <a:gd name="connsiteY7" fmla="*/ 144839 h 834218"/>
                  <a:gd name="connsiteX8" fmla="*/ 223189 w 3024845"/>
                  <a:gd name="connsiteY8" fmla="*/ 144839 h 834218"/>
                  <a:gd name="connsiteX9" fmla="*/ 239150 w 3024845"/>
                  <a:gd name="connsiteY9" fmla="*/ 144839 h 834218"/>
                  <a:gd name="connsiteX10" fmla="*/ 239150 w 3024845"/>
                  <a:gd name="connsiteY10" fmla="*/ 285354 h 834218"/>
                  <a:gd name="connsiteX11" fmla="*/ 240670 w 3024845"/>
                  <a:gd name="connsiteY11" fmla="*/ 285084 h 834218"/>
                  <a:gd name="connsiteX12" fmla="*/ 251310 w 3024845"/>
                  <a:gd name="connsiteY12" fmla="*/ 283193 h 834218"/>
                  <a:gd name="connsiteX13" fmla="*/ 249283 w 3024845"/>
                  <a:gd name="connsiteY13" fmla="*/ 371825 h 834218"/>
                  <a:gd name="connsiteX14" fmla="*/ 250803 w 3024845"/>
                  <a:gd name="connsiteY14" fmla="*/ 372096 h 834218"/>
                  <a:gd name="connsiteX15" fmla="*/ 261443 w 3024845"/>
                  <a:gd name="connsiteY15" fmla="*/ 373987 h 834218"/>
                  <a:gd name="connsiteX16" fmla="*/ 261696 w 3024845"/>
                  <a:gd name="connsiteY16" fmla="*/ 374798 h 834218"/>
                  <a:gd name="connsiteX17" fmla="*/ 263470 w 3024845"/>
                  <a:gd name="connsiteY17" fmla="*/ 380473 h 834218"/>
                  <a:gd name="connsiteX18" fmla="*/ 264230 w 3024845"/>
                  <a:gd name="connsiteY18" fmla="*/ 378041 h 834218"/>
                  <a:gd name="connsiteX19" fmla="*/ 269550 w 3024845"/>
                  <a:gd name="connsiteY19" fmla="*/ 361017 h 834218"/>
                  <a:gd name="connsiteX20" fmla="*/ 271323 w 3024845"/>
                  <a:gd name="connsiteY20" fmla="*/ 361017 h 834218"/>
                  <a:gd name="connsiteX21" fmla="*/ 283737 w 3024845"/>
                  <a:gd name="connsiteY21" fmla="*/ 361017 h 834218"/>
                  <a:gd name="connsiteX22" fmla="*/ 283737 w 3024845"/>
                  <a:gd name="connsiteY22" fmla="*/ 393443 h 834218"/>
                  <a:gd name="connsiteX23" fmla="*/ 284750 w 3024845"/>
                  <a:gd name="connsiteY23" fmla="*/ 393984 h 834218"/>
                  <a:gd name="connsiteX24" fmla="*/ 291844 w 3024845"/>
                  <a:gd name="connsiteY24" fmla="*/ 397767 h 834218"/>
                  <a:gd name="connsiteX25" fmla="*/ 291844 w 3024845"/>
                  <a:gd name="connsiteY25" fmla="*/ 399118 h 834218"/>
                  <a:gd name="connsiteX26" fmla="*/ 291844 w 3024845"/>
                  <a:gd name="connsiteY26" fmla="*/ 408576 h 834218"/>
                  <a:gd name="connsiteX27" fmla="*/ 336431 w 3024845"/>
                  <a:gd name="connsiteY27" fmla="*/ 408576 h 834218"/>
                  <a:gd name="connsiteX28" fmla="*/ 336431 w 3024845"/>
                  <a:gd name="connsiteY28" fmla="*/ 409657 h 834218"/>
                  <a:gd name="connsiteX29" fmla="*/ 336431 w 3024845"/>
                  <a:gd name="connsiteY29" fmla="*/ 417223 h 834218"/>
                  <a:gd name="connsiteX30" fmla="*/ 338457 w 3024845"/>
                  <a:gd name="connsiteY30" fmla="*/ 417223 h 834218"/>
                  <a:gd name="connsiteX31" fmla="*/ 352644 w 3024845"/>
                  <a:gd name="connsiteY31" fmla="*/ 417223 h 834218"/>
                  <a:gd name="connsiteX32" fmla="*/ 352644 w 3024845"/>
                  <a:gd name="connsiteY32" fmla="*/ 386958 h 834218"/>
                  <a:gd name="connsiteX33" fmla="*/ 397231 w 3024845"/>
                  <a:gd name="connsiteY33" fmla="*/ 386958 h 834218"/>
                  <a:gd name="connsiteX34" fmla="*/ 397231 w 3024845"/>
                  <a:gd name="connsiteY34" fmla="*/ 385607 h 834218"/>
                  <a:gd name="connsiteX35" fmla="*/ 397231 w 3024845"/>
                  <a:gd name="connsiteY35" fmla="*/ 376149 h 834218"/>
                  <a:gd name="connsiteX36" fmla="*/ 398245 w 3024845"/>
                  <a:gd name="connsiteY36" fmla="*/ 376149 h 834218"/>
                  <a:gd name="connsiteX37" fmla="*/ 405338 w 3024845"/>
                  <a:gd name="connsiteY37" fmla="*/ 376149 h 834218"/>
                  <a:gd name="connsiteX38" fmla="*/ 405338 w 3024845"/>
                  <a:gd name="connsiteY38" fmla="*/ 374258 h 834218"/>
                  <a:gd name="connsiteX39" fmla="*/ 405338 w 3024845"/>
                  <a:gd name="connsiteY39" fmla="*/ 361017 h 834218"/>
                  <a:gd name="connsiteX40" fmla="*/ 406098 w 3024845"/>
                  <a:gd name="connsiteY40" fmla="*/ 361017 h 834218"/>
                  <a:gd name="connsiteX41" fmla="*/ 411418 w 3024845"/>
                  <a:gd name="connsiteY41" fmla="*/ 361017 h 834218"/>
                  <a:gd name="connsiteX42" fmla="*/ 411418 w 3024845"/>
                  <a:gd name="connsiteY42" fmla="*/ 359936 h 834218"/>
                  <a:gd name="connsiteX43" fmla="*/ 411418 w 3024845"/>
                  <a:gd name="connsiteY43" fmla="*/ 352369 h 834218"/>
                  <a:gd name="connsiteX44" fmla="*/ 413445 w 3024845"/>
                  <a:gd name="connsiteY44" fmla="*/ 352369 h 834218"/>
                  <a:gd name="connsiteX45" fmla="*/ 427632 w 3024845"/>
                  <a:gd name="connsiteY45" fmla="*/ 352369 h 834218"/>
                  <a:gd name="connsiteX46" fmla="*/ 427632 w 3024845"/>
                  <a:gd name="connsiteY46" fmla="*/ 353450 h 834218"/>
                  <a:gd name="connsiteX47" fmla="*/ 427632 w 3024845"/>
                  <a:gd name="connsiteY47" fmla="*/ 361017 h 834218"/>
                  <a:gd name="connsiteX48" fmla="*/ 449925 w 3024845"/>
                  <a:gd name="connsiteY48" fmla="*/ 361017 h 834218"/>
                  <a:gd name="connsiteX49" fmla="*/ 449925 w 3024845"/>
                  <a:gd name="connsiteY49" fmla="*/ 359125 h 834218"/>
                  <a:gd name="connsiteX50" fmla="*/ 449925 w 3024845"/>
                  <a:gd name="connsiteY50" fmla="*/ 345884 h 834218"/>
                  <a:gd name="connsiteX51" fmla="*/ 451699 w 3024845"/>
                  <a:gd name="connsiteY51" fmla="*/ 345884 h 834218"/>
                  <a:gd name="connsiteX52" fmla="*/ 464112 w 3024845"/>
                  <a:gd name="connsiteY52" fmla="*/ 345884 h 834218"/>
                  <a:gd name="connsiteX53" fmla="*/ 464112 w 3024845"/>
                  <a:gd name="connsiteY53" fmla="*/ 369664 h 834218"/>
                  <a:gd name="connsiteX54" fmla="*/ 465126 w 3024845"/>
                  <a:gd name="connsiteY54" fmla="*/ 369664 h 834218"/>
                  <a:gd name="connsiteX55" fmla="*/ 472219 w 3024845"/>
                  <a:gd name="connsiteY55" fmla="*/ 369664 h 834218"/>
                  <a:gd name="connsiteX56" fmla="*/ 472219 w 3024845"/>
                  <a:gd name="connsiteY56" fmla="*/ 368583 h 834218"/>
                  <a:gd name="connsiteX57" fmla="*/ 472219 w 3024845"/>
                  <a:gd name="connsiteY57" fmla="*/ 361017 h 834218"/>
                  <a:gd name="connsiteX58" fmla="*/ 473992 w 3024845"/>
                  <a:gd name="connsiteY58" fmla="*/ 361017 h 834218"/>
                  <a:gd name="connsiteX59" fmla="*/ 486406 w 3024845"/>
                  <a:gd name="connsiteY59" fmla="*/ 361017 h 834218"/>
                  <a:gd name="connsiteX60" fmla="*/ 486406 w 3024845"/>
                  <a:gd name="connsiteY60" fmla="*/ 386958 h 834218"/>
                  <a:gd name="connsiteX61" fmla="*/ 488433 w 3024845"/>
                  <a:gd name="connsiteY61" fmla="*/ 386958 h 834218"/>
                  <a:gd name="connsiteX62" fmla="*/ 502619 w 3024845"/>
                  <a:gd name="connsiteY62" fmla="*/ 386958 h 834218"/>
                  <a:gd name="connsiteX63" fmla="*/ 502619 w 3024845"/>
                  <a:gd name="connsiteY63" fmla="*/ 388579 h 834218"/>
                  <a:gd name="connsiteX64" fmla="*/ 502619 w 3024845"/>
                  <a:gd name="connsiteY64" fmla="*/ 399929 h 834218"/>
                  <a:gd name="connsiteX65" fmla="*/ 503379 w 3024845"/>
                  <a:gd name="connsiteY65" fmla="*/ 399929 h 834218"/>
                  <a:gd name="connsiteX66" fmla="*/ 508700 w 3024845"/>
                  <a:gd name="connsiteY66" fmla="*/ 399929 h 834218"/>
                  <a:gd name="connsiteX67" fmla="*/ 508700 w 3024845"/>
                  <a:gd name="connsiteY67" fmla="*/ 399118 h 834218"/>
                  <a:gd name="connsiteX68" fmla="*/ 508700 w 3024845"/>
                  <a:gd name="connsiteY68" fmla="*/ 393443 h 834218"/>
                  <a:gd name="connsiteX69" fmla="*/ 539100 w 3024845"/>
                  <a:gd name="connsiteY69" fmla="*/ 393443 h 834218"/>
                  <a:gd name="connsiteX70" fmla="*/ 539100 w 3024845"/>
                  <a:gd name="connsiteY70" fmla="*/ 417223 h 834218"/>
                  <a:gd name="connsiteX71" fmla="*/ 540113 w 3024845"/>
                  <a:gd name="connsiteY71" fmla="*/ 417223 h 834218"/>
                  <a:gd name="connsiteX72" fmla="*/ 547207 w 3024845"/>
                  <a:gd name="connsiteY72" fmla="*/ 417223 h 834218"/>
                  <a:gd name="connsiteX73" fmla="*/ 547207 w 3024845"/>
                  <a:gd name="connsiteY73" fmla="*/ 418304 h 834218"/>
                  <a:gd name="connsiteX74" fmla="*/ 547207 w 3024845"/>
                  <a:gd name="connsiteY74" fmla="*/ 425870 h 834218"/>
                  <a:gd name="connsiteX75" fmla="*/ 547967 w 3024845"/>
                  <a:gd name="connsiteY75" fmla="*/ 425870 h 834218"/>
                  <a:gd name="connsiteX76" fmla="*/ 553287 w 3024845"/>
                  <a:gd name="connsiteY76" fmla="*/ 425870 h 834218"/>
                  <a:gd name="connsiteX77" fmla="*/ 553287 w 3024845"/>
                  <a:gd name="connsiteY77" fmla="*/ 423708 h 834218"/>
                  <a:gd name="connsiteX78" fmla="*/ 553287 w 3024845"/>
                  <a:gd name="connsiteY78" fmla="*/ 408576 h 834218"/>
                  <a:gd name="connsiteX79" fmla="*/ 554300 w 3024845"/>
                  <a:gd name="connsiteY79" fmla="*/ 408576 h 834218"/>
                  <a:gd name="connsiteX80" fmla="*/ 561394 w 3024845"/>
                  <a:gd name="connsiteY80" fmla="*/ 408576 h 834218"/>
                  <a:gd name="connsiteX81" fmla="*/ 561394 w 3024845"/>
                  <a:gd name="connsiteY81" fmla="*/ 409657 h 834218"/>
                  <a:gd name="connsiteX82" fmla="*/ 561394 w 3024845"/>
                  <a:gd name="connsiteY82" fmla="*/ 417223 h 834218"/>
                  <a:gd name="connsiteX83" fmla="*/ 566714 w 3024845"/>
                  <a:gd name="connsiteY83" fmla="*/ 415230 h 834218"/>
                  <a:gd name="connsiteX84" fmla="*/ 567474 w 3024845"/>
                  <a:gd name="connsiteY84" fmla="*/ 414250 h 834218"/>
                  <a:gd name="connsiteX85" fmla="*/ 567474 w 3024845"/>
                  <a:gd name="connsiteY85" fmla="*/ 408576 h 834218"/>
                  <a:gd name="connsiteX86" fmla="*/ 605981 w 3024845"/>
                  <a:gd name="connsiteY86" fmla="*/ 408576 h 834218"/>
                  <a:gd name="connsiteX87" fmla="*/ 605981 w 3024845"/>
                  <a:gd name="connsiteY87" fmla="*/ 432355 h 834218"/>
                  <a:gd name="connsiteX88" fmla="*/ 608007 w 3024845"/>
                  <a:gd name="connsiteY88" fmla="*/ 432355 h 834218"/>
                  <a:gd name="connsiteX89" fmla="*/ 622194 w 3024845"/>
                  <a:gd name="connsiteY89" fmla="*/ 432355 h 834218"/>
                  <a:gd name="connsiteX90" fmla="*/ 622194 w 3024845"/>
                  <a:gd name="connsiteY90" fmla="*/ 433436 h 834218"/>
                  <a:gd name="connsiteX91" fmla="*/ 622194 w 3024845"/>
                  <a:gd name="connsiteY91" fmla="*/ 441002 h 834218"/>
                  <a:gd name="connsiteX92" fmla="*/ 623968 w 3024845"/>
                  <a:gd name="connsiteY92" fmla="*/ 441002 h 834218"/>
                  <a:gd name="connsiteX93" fmla="*/ 636381 w 3024845"/>
                  <a:gd name="connsiteY93" fmla="*/ 441002 h 834218"/>
                  <a:gd name="connsiteX94" fmla="*/ 636381 w 3024845"/>
                  <a:gd name="connsiteY94" fmla="*/ 417223 h 834218"/>
                  <a:gd name="connsiteX95" fmla="*/ 637394 w 3024845"/>
                  <a:gd name="connsiteY95" fmla="*/ 417223 h 834218"/>
                  <a:gd name="connsiteX96" fmla="*/ 644488 w 3024845"/>
                  <a:gd name="connsiteY96" fmla="*/ 417223 h 834218"/>
                  <a:gd name="connsiteX97" fmla="*/ 644488 w 3024845"/>
                  <a:gd name="connsiteY97" fmla="*/ 384796 h 834218"/>
                  <a:gd name="connsiteX98" fmla="*/ 645501 w 3024845"/>
                  <a:gd name="connsiteY98" fmla="*/ 384796 h 834218"/>
                  <a:gd name="connsiteX99" fmla="*/ 652595 w 3024845"/>
                  <a:gd name="connsiteY99" fmla="*/ 384796 h 834218"/>
                  <a:gd name="connsiteX100" fmla="*/ 652595 w 3024845"/>
                  <a:gd name="connsiteY100" fmla="*/ 382905 h 834218"/>
                  <a:gd name="connsiteX101" fmla="*/ 652595 w 3024845"/>
                  <a:gd name="connsiteY101" fmla="*/ 369664 h 834218"/>
                  <a:gd name="connsiteX102" fmla="*/ 651328 w 3024845"/>
                  <a:gd name="connsiteY102" fmla="*/ 368042 h 834218"/>
                  <a:gd name="connsiteX103" fmla="*/ 656648 w 3024845"/>
                  <a:gd name="connsiteY103" fmla="*/ 356693 h 834218"/>
                  <a:gd name="connsiteX104" fmla="*/ 664755 w 3024845"/>
                  <a:gd name="connsiteY104" fmla="*/ 384796 h 834218"/>
                  <a:gd name="connsiteX105" fmla="*/ 665515 w 3024845"/>
                  <a:gd name="connsiteY105" fmla="*/ 384796 h 834218"/>
                  <a:gd name="connsiteX106" fmla="*/ 670835 w 3024845"/>
                  <a:gd name="connsiteY106" fmla="*/ 384796 h 834218"/>
                  <a:gd name="connsiteX107" fmla="*/ 670835 w 3024845"/>
                  <a:gd name="connsiteY107" fmla="*/ 278869 h 834218"/>
                  <a:gd name="connsiteX108" fmla="*/ 672355 w 3024845"/>
                  <a:gd name="connsiteY108" fmla="*/ 278869 h 834218"/>
                  <a:gd name="connsiteX109" fmla="*/ 682995 w 3024845"/>
                  <a:gd name="connsiteY109" fmla="*/ 278869 h 834218"/>
                  <a:gd name="connsiteX110" fmla="*/ 682995 w 3024845"/>
                  <a:gd name="connsiteY110" fmla="*/ 231310 h 834218"/>
                  <a:gd name="connsiteX111" fmla="*/ 709342 w 3024845"/>
                  <a:gd name="connsiteY111" fmla="*/ 231310 h 834218"/>
                  <a:gd name="connsiteX112" fmla="*/ 709342 w 3024845"/>
                  <a:gd name="connsiteY112" fmla="*/ 209692 h 834218"/>
                  <a:gd name="connsiteX113" fmla="*/ 743796 w 3024845"/>
                  <a:gd name="connsiteY113" fmla="*/ 209692 h 834218"/>
                  <a:gd name="connsiteX114" fmla="*/ 743796 w 3024845"/>
                  <a:gd name="connsiteY114" fmla="*/ 212124 h 834218"/>
                  <a:gd name="connsiteX115" fmla="*/ 743796 w 3024845"/>
                  <a:gd name="connsiteY115" fmla="*/ 229148 h 834218"/>
                  <a:gd name="connsiteX116" fmla="*/ 746076 w 3024845"/>
                  <a:gd name="connsiteY116" fmla="*/ 229148 h 834218"/>
                  <a:gd name="connsiteX117" fmla="*/ 762036 w 3024845"/>
                  <a:gd name="connsiteY117" fmla="*/ 229148 h 834218"/>
                  <a:gd name="connsiteX118" fmla="*/ 762036 w 3024845"/>
                  <a:gd name="connsiteY118" fmla="*/ 276707 h 834218"/>
                  <a:gd name="connsiteX119" fmla="*/ 763049 w 3024845"/>
                  <a:gd name="connsiteY119" fmla="*/ 276707 h 834218"/>
                  <a:gd name="connsiteX120" fmla="*/ 770143 w 3024845"/>
                  <a:gd name="connsiteY120" fmla="*/ 276707 h 834218"/>
                  <a:gd name="connsiteX121" fmla="*/ 784330 w 3024845"/>
                  <a:gd name="connsiteY121" fmla="*/ 281031 h 834218"/>
                  <a:gd name="connsiteX122" fmla="*/ 784330 w 3024845"/>
                  <a:gd name="connsiteY122" fmla="*/ 319943 h 834218"/>
                  <a:gd name="connsiteX123" fmla="*/ 785343 w 3024845"/>
                  <a:gd name="connsiteY123" fmla="*/ 319943 h 834218"/>
                  <a:gd name="connsiteX124" fmla="*/ 792436 w 3024845"/>
                  <a:gd name="connsiteY124" fmla="*/ 319943 h 834218"/>
                  <a:gd name="connsiteX125" fmla="*/ 792436 w 3024845"/>
                  <a:gd name="connsiteY125" fmla="*/ 321564 h 834218"/>
                  <a:gd name="connsiteX126" fmla="*/ 792436 w 3024845"/>
                  <a:gd name="connsiteY126" fmla="*/ 332913 h 834218"/>
                  <a:gd name="connsiteX127" fmla="*/ 794463 w 3024845"/>
                  <a:gd name="connsiteY127" fmla="*/ 332913 h 834218"/>
                  <a:gd name="connsiteX128" fmla="*/ 808650 w 3024845"/>
                  <a:gd name="connsiteY128" fmla="*/ 332913 h 834218"/>
                  <a:gd name="connsiteX129" fmla="*/ 814730 w 3024845"/>
                  <a:gd name="connsiteY129" fmla="*/ 339399 h 834218"/>
                  <a:gd name="connsiteX130" fmla="*/ 814730 w 3024845"/>
                  <a:gd name="connsiteY130" fmla="*/ 361017 h 834218"/>
                  <a:gd name="connsiteX131" fmla="*/ 817010 w 3024845"/>
                  <a:gd name="connsiteY131" fmla="*/ 361017 h 834218"/>
                  <a:gd name="connsiteX132" fmla="*/ 832970 w 3024845"/>
                  <a:gd name="connsiteY132" fmla="*/ 361017 h 834218"/>
                  <a:gd name="connsiteX133" fmla="*/ 832970 w 3024845"/>
                  <a:gd name="connsiteY133" fmla="*/ 362097 h 834218"/>
                  <a:gd name="connsiteX134" fmla="*/ 832970 w 3024845"/>
                  <a:gd name="connsiteY134" fmla="*/ 369664 h 834218"/>
                  <a:gd name="connsiteX135" fmla="*/ 834237 w 3024845"/>
                  <a:gd name="connsiteY135" fmla="*/ 369664 h 834218"/>
                  <a:gd name="connsiteX136" fmla="*/ 843104 w 3024845"/>
                  <a:gd name="connsiteY136" fmla="*/ 369664 h 834218"/>
                  <a:gd name="connsiteX137" fmla="*/ 843104 w 3024845"/>
                  <a:gd name="connsiteY137" fmla="*/ 371825 h 834218"/>
                  <a:gd name="connsiteX138" fmla="*/ 843104 w 3024845"/>
                  <a:gd name="connsiteY138" fmla="*/ 386958 h 834218"/>
                  <a:gd name="connsiteX139" fmla="*/ 847157 w 3024845"/>
                  <a:gd name="connsiteY139" fmla="*/ 385066 h 834218"/>
                  <a:gd name="connsiteX140" fmla="*/ 847157 w 3024845"/>
                  <a:gd name="connsiteY140" fmla="*/ 371825 h 834218"/>
                  <a:gd name="connsiteX141" fmla="*/ 848170 w 3024845"/>
                  <a:gd name="connsiteY141" fmla="*/ 371825 h 834218"/>
                  <a:gd name="connsiteX142" fmla="*/ 855264 w 3024845"/>
                  <a:gd name="connsiteY142" fmla="*/ 371825 h 834218"/>
                  <a:gd name="connsiteX143" fmla="*/ 855264 w 3024845"/>
                  <a:gd name="connsiteY143" fmla="*/ 373447 h 834218"/>
                  <a:gd name="connsiteX144" fmla="*/ 855264 w 3024845"/>
                  <a:gd name="connsiteY144" fmla="*/ 384796 h 834218"/>
                  <a:gd name="connsiteX145" fmla="*/ 856024 w 3024845"/>
                  <a:gd name="connsiteY145" fmla="*/ 384796 h 834218"/>
                  <a:gd name="connsiteX146" fmla="*/ 861344 w 3024845"/>
                  <a:gd name="connsiteY146" fmla="*/ 384796 h 834218"/>
                  <a:gd name="connsiteX147" fmla="*/ 909984 w 3024845"/>
                  <a:gd name="connsiteY147" fmla="*/ 380473 h 834218"/>
                  <a:gd name="connsiteX148" fmla="*/ 909984 w 3024845"/>
                  <a:gd name="connsiteY148" fmla="*/ 381824 h 834218"/>
                  <a:gd name="connsiteX149" fmla="*/ 909984 w 3024845"/>
                  <a:gd name="connsiteY149" fmla="*/ 391281 h 834218"/>
                  <a:gd name="connsiteX150" fmla="*/ 910744 w 3024845"/>
                  <a:gd name="connsiteY150" fmla="*/ 391281 h 834218"/>
                  <a:gd name="connsiteX151" fmla="*/ 916065 w 3024845"/>
                  <a:gd name="connsiteY151" fmla="*/ 391281 h 834218"/>
                  <a:gd name="connsiteX152" fmla="*/ 916065 w 3024845"/>
                  <a:gd name="connsiteY152" fmla="*/ 393443 h 834218"/>
                  <a:gd name="connsiteX153" fmla="*/ 916065 w 3024845"/>
                  <a:gd name="connsiteY153" fmla="*/ 408576 h 834218"/>
                  <a:gd name="connsiteX154" fmla="*/ 918091 w 3024845"/>
                  <a:gd name="connsiteY154" fmla="*/ 407225 h 834218"/>
                  <a:gd name="connsiteX155" fmla="*/ 932278 w 3024845"/>
                  <a:gd name="connsiteY155" fmla="*/ 397767 h 834218"/>
                  <a:gd name="connsiteX156" fmla="*/ 938358 w 3024845"/>
                  <a:gd name="connsiteY156" fmla="*/ 356693 h 834218"/>
                  <a:gd name="connsiteX157" fmla="*/ 939118 w 3024845"/>
                  <a:gd name="connsiteY157" fmla="*/ 356423 h 834218"/>
                  <a:gd name="connsiteX158" fmla="*/ 944438 w 3024845"/>
                  <a:gd name="connsiteY158" fmla="*/ 354531 h 834218"/>
                  <a:gd name="connsiteX159" fmla="*/ 946465 w 3024845"/>
                  <a:gd name="connsiteY159" fmla="*/ 285354 h 834218"/>
                  <a:gd name="connsiteX160" fmla="*/ 948492 w 3024845"/>
                  <a:gd name="connsiteY160" fmla="*/ 354531 h 834218"/>
                  <a:gd name="connsiteX161" fmla="*/ 949252 w 3024845"/>
                  <a:gd name="connsiteY161" fmla="*/ 354801 h 834218"/>
                  <a:gd name="connsiteX162" fmla="*/ 954572 w 3024845"/>
                  <a:gd name="connsiteY162" fmla="*/ 356693 h 834218"/>
                  <a:gd name="connsiteX163" fmla="*/ 954572 w 3024845"/>
                  <a:gd name="connsiteY163" fmla="*/ 270222 h 834218"/>
                  <a:gd name="connsiteX164" fmla="*/ 958625 w 3024845"/>
                  <a:gd name="connsiteY164" fmla="*/ 237795 h 834218"/>
                  <a:gd name="connsiteX165" fmla="*/ 997132 w 3024845"/>
                  <a:gd name="connsiteY165" fmla="*/ 237795 h 834218"/>
                  <a:gd name="connsiteX166" fmla="*/ 997132 w 3024845"/>
                  <a:gd name="connsiteY166" fmla="*/ 270222 h 834218"/>
                  <a:gd name="connsiteX167" fmla="*/ 997892 w 3024845"/>
                  <a:gd name="connsiteY167" fmla="*/ 270222 h 834218"/>
                  <a:gd name="connsiteX168" fmla="*/ 1003212 w 3024845"/>
                  <a:gd name="connsiteY168" fmla="*/ 270222 h 834218"/>
                  <a:gd name="connsiteX169" fmla="*/ 1003212 w 3024845"/>
                  <a:gd name="connsiteY169" fmla="*/ 188074 h 834218"/>
                  <a:gd name="connsiteX170" fmla="*/ 1004986 w 3024845"/>
                  <a:gd name="connsiteY170" fmla="*/ 188074 h 834218"/>
                  <a:gd name="connsiteX171" fmla="*/ 1017399 w 3024845"/>
                  <a:gd name="connsiteY171" fmla="*/ 188074 h 834218"/>
                  <a:gd name="connsiteX172" fmla="*/ 1017399 w 3024845"/>
                  <a:gd name="connsiteY172" fmla="*/ 186183 h 834218"/>
                  <a:gd name="connsiteX173" fmla="*/ 1017399 w 3024845"/>
                  <a:gd name="connsiteY173" fmla="*/ 172942 h 834218"/>
                  <a:gd name="connsiteX174" fmla="*/ 1039693 w 3024845"/>
                  <a:gd name="connsiteY174" fmla="*/ 172942 h 834218"/>
                  <a:gd name="connsiteX175" fmla="*/ 1039693 w 3024845"/>
                  <a:gd name="connsiteY175" fmla="*/ 171861 h 834218"/>
                  <a:gd name="connsiteX176" fmla="*/ 1039693 w 3024845"/>
                  <a:gd name="connsiteY176" fmla="*/ 164295 h 834218"/>
                  <a:gd name="connsiteX177" fmla="*/ 1041466 w 3024845"/>
                  <a:gd name="connsiteY177" fmla="*/ 164295 h 834218"/>
                  <a:gd name="connsiteX178" fmla="*/ 1053880 w 3024845"/>
                  <a:gd name="connsiteY178" fmla="*/ 164295 h 834218"/>
                  <a:gd name="connsiteX179" fmla="*/ 1053880 w 3024845"/>
                  <a:gd name="connsiteY179" fmla="*/ 165376 h 834218"/>
                  <a:gd name="connsiteX180" fmla="*/ 1053880 w 3024845"/>
                  <a:gd name="connsiteY180" fmla="*/ 172942 h 834218"/>
                  <a:gd name="connsiteX181" fmla="*/ 1054640 w 3024845"/>
                  <a:gd name="connsiteY181" fmla="*/ 172942 h 834218"/>
                  <a:gd name="connsiteX182" fmla="*/ 1059960 w 3024845"/>
                  <a:gd name="connsiteY182" fmla="*/ 172942 h 834218"/>
                  <a:gd name="connsiteX183" fmla="*/ 1070093 w 3024845"/>
                  <a:gd name="connsiteY183" fmla="*/ 168618 h 834218"/>
                  <a:gd name="connsiteX184" fmla="*/ 1074146 w 3024845"/>
                  <a:gd name="connsiteY184" fmla="*/ 171861 h 834218"/>
                  <a:gd name="connsiteX185" fmla="*/ 1074146 w 3024845"/>
                  <a:gd name="connsiteY185" fmla="*/ 164295 h 834218"/>
                  <a:gd name="connsiteX186" fmla="*/ 1076426 w 3024845"/>
                  <a:gd name="connsiteY186" fmla="*/ 164295 h 834218"/>
                  <a:gd name="connsiteX187" fmla="*/ 1092387 w 3024845"/>
                  <a:gd name="connsiteY187" fmla="*/ 164295 h 834218"/>
                  <a:gd name="connsiteX188" fmla="*/ 1092387 w 3024845"/>
                  <a:gd name="connsiteY188" fmla="*/ 165376 h 834218"/>
                  <a:gd name="connsiteX189" fmla="*/ 1092387 w 3024845"/>
                  <a:gd name="connsiteY189" fmla="*/ 172942 h 834218"/>
                  <a:gd name="connsiteX190" fmla="*/ 1122787 w 3024845"/>
                  <a:gd name="connsiteY190" fmla="*/ 172942 h 834218"/>
                  <a:gd name="connsiteX191" fmla="*/ 1122787 w 3024845"/>
                  <a:gd name="connsiteY191" fmla="*/ 174563 h 834218"/>
                  <a:gd name="connsiteX192" fmla="*/ 1122787 w 3024845"/>
                  <a:gd name="connsiteY192" fmla="*/ 185913 h 834218"/>
                  <a:gd name="connsiteX193" fmla="*/ 1149134 w 3024845"/>
                  <a:gd name="connsiteY193" fmla="*/ 185913 h 834218"/>
                  <a:gd name="connsiteX194" fmla="*/ 1149134 w 3024845"/>
                  <a:gd name="connsiteY194" fmla="*/ 216177 h 834218"/>
                  <a:gd name="connsiteX195" fmla="*/ 1149894 w 3024845"/>
                  <a:gd name="connsiteY195" fmla="*/ 216177 h 834218"/>
                  <a:gd name="connsiteX196" fmla="*/ 1155214 w 3024845"/>
                  <a:gd name="connsiteY196" fmla="*/ 216177 h 834218"/>
                  <a:gd name="connsiteX197" fmla="*/ 1155214 w 3024845"/>
                  <a:gd name="connsiteY197" fmla="*/ 217258 h 834218"/>
                  <a:gd name="connsiteX198" fmla="*/ 1155214 w 3024845"/>
                  <a:gd name="connsiteY198" fmla="*/ 224825 h 834218"/>
                  <a:gd name="connsiteX199" fmla="*/ 1159268 w 3024845"/>
                  <a:gd name="connsiteY199" fmla="*/ 255089 h 834218"/>
                  <a:gd name="connsiteX200" fmla="*/ 1160028 w 3024845"/>
                  <a:gd name="connsiteY200" fmla="*/ 255089 h 834218"/>
                  <a:gd name="connsiteX201" fmla="*/ 1165348 w 3024845"/>
                  <a:gd name="connsiteY201" fmla="*/ 255089 h 834218"/>
                  <a:gd name="connsiteX202" fmla="*/ 1165348 w 3024845"/>
                  <a:gd name="connsiteY202" fmla="*/ 255900 h 834218"/>
                  <a:gd name="connsiteX203" fmla="*/ 1165348 w 3024845"/>
                  <a:gd name="connsiteY203" fmla="*/ 261575 h 834218"/>
                  <a:gd name="connsiteX204" fmla="*/ 1166361 w 3024845"/>
                  <a:gd name="connsiteY204" fmla="*/ 261575 h 834218"/>
                  <a:gd name="connsiteX205" fmla="*/ 1173454 w 3024845"/>
                  <a:gd name="connsiteY205" fmla="*/ 261575 h 834218"/>
                  <a:gd name="connsiteX206" fmla="*/ 1173454 w 3024845"/>
                  <a:gd name="connsiteY206" fmla="*/ 291840 h 834218"/>
                  <a:gd name="connsiteX207" fmla="*/ 1175481 w 3024845"/>
                  <a:gd name="connsiteY207" fmla="*/ 291840 h 834218"/>
                  <a:gd name="connsiteX208" fmla="*/ 1189668 w 3024845"/>
                  <a:gd name="connsiteY208" fmla="*/ 291840 h 834218"/>
                  <a:gd name="connsiteX209" fmla="*/ 1189668 w 3024845"/>
                  <a:gd name="connsiteY209" fmla="*/ 315619 h 834218"/>
                  <a:gd name="connsiteX210" fmla="*/ 1191695 w 3024845"/>
                  <a:gd name="connsiteY210" fmla="*/ 317240 h 834218"/>
                  <a:gd name="connsiteX211" fmla="*/ 1191695 w 3024845"/>
                  <a:gd name="connsiteY211" fmla="*/ 328590 h 834218"/>
                  <a:gd name="connsiteX212" fmla="*/ 1192455 w 3024845"/>
                  <a:gd name="connsiteY212" fmla="*/ 328590 h 834218"/>
                  <a:gd name="connsiteX213" fmla="*/ 1197775 w 3024845"/>
                  <a:gd name="connsiteY213" fmla="*/ 328590 h 834218"/>
                  <a:gd name="connsiteX214" fmla="*/ 1197775 w 3024845"/>
                  <a:gd name="connsiteY214" fmla="*/ 352369 h 834218"/>
                  <a:gd name="connsiteX215" fmla="*/ 1199041 w 3024845"/>
                  <a:gd name="connsiteY215" fmla="*/ 352369 h 834218"/>
                  <a:gd name="connsiteX216" fmla="*/ 1207908 w 3024845"/>
                  <a:gd name="connsiteY216" fmla="*/ 352369 h 834218"/>
                  <a:gd name="connsiteX217" fmla="*/ 1209935 w 3024845"/>
                  <a:gd name="connsiteY217" fmla="*/ 356423 h 834218"/>
                  <a:gd name="connsiteX218" fmla="*/ 1209935 w 3024845"/>
                  <a:gd name="connsiteY218" fmla="*/ 369664 h 834218"/>
                  <a:gd name="connsiteX219" fmla="*/ 1211455 w 3024845"/>
                  <a:gd name="connsiteY219" fmla="*/ 367772 h 834218"/>
                  <a:gd name="connsiteX220" fmla="*/ 1222095 w 3024845"/>
                  <a:gd name="connsiteY220" fmla="*/ 354531 h 834218"/>
                  <a:gd name="connsiteX221" fmla="*/ 1250469 w 3024845"/>
                  <a:gd name="connsiteY221" fmla="*/ 354531 h 834218"/>
                  <a:gd name="connsiteX222" fmla="*/ 1250469 w 3024845"/>
                  <a:gd name="connsiteY222" fmla="*/ 441002 h 834218"/>
                  <a:gd name="connsiteX223" fmla="*/ 1251229 w 3024845"/>
                  <a:gd name="connsiteY223" fmla="*/ 441002 h 834218"/>
                  <a:gd name="connsiteX224" fmla="*/ 1256549 w 3024845"/>
                  <a:gd name="connsiteY224" fmla="*/ 441002 h 834218"/>
                  <a:gd name="connsiteX225" fmla="*/ 1257309 w 3024845"/>
                  <a:gd name="connsiteY225" fmla="*/ 439651 h 834218"/>
                  <a:gd name="connsiteX226" fmla="*/ 1262629 w 3024845"/>
                  <a:gd name="connsiteY226" fmla="*/ 430193 h 834218"/>
                  <a:gd name="connsiteX227" fmla="*/ 1262629 w 3024845"/>
                  <a:gd name="connsiteY227" fmla="*/ 432085 h 834218"/>
                  <a:gd name="connsiteX228" fmla="*/ 1262629 w 3024845"/>
                  <a:gd name="connsiteY228" fmla="*/ 445326 h 834218"/>
                  <a:gd name="connsiteX229" fmla="*/ 1266682 w 3024845"/>
                  <a:gd name="connsiteY229" fmla="*/ 399929 h 834218"/>
                  <a:gd name="connsiteX230" fmla="*/ 1267442 w 3024845"/>
                  <a:gd name="connsiteY230" fmla="*/ 399929 h 834218"/>
                  <a:gd name="connsiteX231" fmla="*/ 1272762 w 3024845"/>
                  <a:gd name="connsiteY231" fmla="*/ 399929 h 834218"/>
                  <a:gd name="connsiteX232" fmla="*/ 1272762 w 3024845"/>
                  <a:gd name="connsiteY232" fmla="*/ 335075 h 834218"/>
                  <a:gd name="connsiteX233" fmla="*/ 1273776 w 3024845"/>
                  <a:gd name="connsiteY233" fmla="*/ 335075 h 834218"/>
                  <a:gd name="connsiteX234" fmla="*/ 1280869 w 3024845"/>
                  <a:gd name="connsiteY234" fmla="*/ 335075 h 834218"/>
                  <a:gd name="connsiteX235" fmla="*/ 1293029 w 3024845"/>
                  <a:gd name="connsiteY235" fmla="*/ 291840 h 834218"/>
                  <a:gd name="connsiteX236" fmla="*/ 1294296 w 3024845"/>
                  <a:gd name="connsiteY236" fmla="*/ 291840 h 834218"/>
                  <a:gd name="connsiteX237" fmla="*/ 1303163 w 3024845"/>
                  <a:gd name="connsiteY237" fmla="*/ 291840 h 834218"/>
                  <a:gd name="connsiteX238" fmla="*/ 1313296 w 3024845"/>
                  <a:gd name="connsiteY238" fmla="*/ 335075 h 834218"/>
                  <a:gd name="connsiteX239" fmla="*/ 1314309 w 3024845"/>
                  <a:gd name="connsiteY239" fmla="*/ 335075 h 834218"/>
                  <a:gd name="connsiteX240" fmla="*/ 1321403 w 3024845"/>
                  <a:gd name="connsiteY240" fmla="*/ 335075 h 834218"/>
                  <a:gd name="connsiteX241" fmla="*/ 1321403 w 3024845"/>
                  <a:gd name="connsiteY241" fmla="*/ 373987 h 834218"/>
                  <a:gd name="connsiteX242" fmla="*/ 1323176 w 3024845"/>
                  <a:gd name="connsiteY242" fmla="*/ 373987 h 834218"/>
                  <a:gd name="connsiteX243" fmla="*/ 1335590 w 3024845"/>
                  <a:gd name="connsiteY243" fmla="*/ 373987 h 834218"/>
                  <a:gd name="connsiteX244" fmla="*/ 1335590 w 3024845"/>
                  <a:gd name="connsiteY244" fmla="*/ 376149 h 834218"/>
                  <a:gd name="connsiteX245" fmla="*/ 1335590 w 3024845"/>
                  <a:gd name="connsiteY245" fmla="*/ 391281 h 834218"/>
                  <a:gd name="connsiteX246" fmla="*/ 1339643 w 3024845"/>
                  <a:gd name="connsiteY246" fmla="*/ 389120 h 834218"/>
                  <a:gd name="connsiteX247" fmla="*/ 1339643 w 3024845"/>
                  <a:gd name="connsiteY247" fmla="*/ 373987 h 834218"/>
                  <a:gd name="connsiteX248" fmla="*/ 1341163 w 3024845"/>
                  <a:gd name="connsiteY248" fmla="*/ 373987 h 834218"/>
                  <a:gd name="connsiteX249" fmla="*/ 1351803 w 3024845"/>
                  <a:gd name="connsiteY249" fmla="*/ 373987 h 834218"/>
                  <a:gd name="connsiteX250" fmla="*/ 1351803 w 3024845"/>
                  <a:gd name="connsiteY250" fmla="*/ 375608 h 834218"/>
                  <a:gd name="connsiteX251" fmla="*/ 1351803 w 3024845"/>
                  <a:gd name="connsiteY251" fmla="*/ 386958 h 834218"/>
                  <a:gd name="connsiteX252" fmla="*/ 1382204 w 3024845"/>
                  <a:gd name="connsiteY252" fmla="*/ 386958 h 834218"/>
                  <a:gd name="connsiteX253" fmla="*/ 1382204 w 3024845"/>
                  <a:gd name="connsiteY253" fmla="*/ 350208 h 834218"/>
                  <a:gd name="connsiteX254" fmla="*/ 1383470 w 3024845"/>
                  <a:gd name="connsiteY254" fmla="*/ 350208 h 834218"/>
                  <a:gd name="connsiteX255" fmla="*/ 1392337 w 3024845"/>
                  <a:gd name="connsiteY255" fmla="*/ 350208 h 834218"/>
                  <a:gd name="connsiteX256" fmla="*/ 1392337 w 3024845"/>
                  <a:gd name="connsiteY256" fmla="*/ 371825 h 834218"/>
                  <a:gd name="connsiteX257" fmla="*/ 1394364 w 3024845"/>
                  <a:gd name="connsiteY257" fmla="*/ 339399 h 834218"/>
                  <a:gd name="connsiteX258" fmla="*/ 1416657 w 3024845"/>
                  <a:gd name="connsiteY258" fmla="*/ 339399 h 834218"/>
                  <a:gd name="connsiteX259" fmla="*/ 1416657 w 3024845"/>
                  <a:gd name="connsiteY259" fmla="*/ 337777 h 834218"/>
                  <a:gd name="connsiteX260" fmla="*/ 1416657 w 3024845"/>
                  <a:gd name="connsiteY260" fmla="*/ 326428 h 834218"/>
                  <a:gd name="connsiteX261" fmla="*/ 1417417 w 3024845"/>
                  <a:gd name="connsiteY261" fmla="*/ 326428 h 834218"/>
                  <a:gd name="connsiteX262" fmla="*/ 1422737 w 3024845"/>
                  <a:gd name="connsiteY262" fmla="*/ 326428 h 834218"/>
                  <a:gd name="connsiteX263" fmla="*/ 1422737 w 3024845"/>
                  <a:gd name="connsiteY263" fmla="*/ 324537 h 834218"/>
                  <a:gd name="connsiteX264" fmla="*/ 1422737 w 3024845"/>
                  <a:gd name="connsiteY264" fmla="*/ 311296 h 834218"/>
                  <a:gd name="connsiteX265" fmla="*/ 1426791 w 3024845"/>
                  <a:gd name="connsiteY265" fmla="*/ 317781 h 834218"/>
                  <a:gd name="connsiteX266" fmla="*/ 1429071 w 3024845"/>
                  <a:gd name="connsiteY266" fmla="*/ 317781 h 834218"/>
                  <a:gd name="connsiteX267" fmla="*/ 1445031 w 3024845"/>
                  <a:gd name="connsiteY267" fmla="*/ 317781 h 834218"/>
                  <a:gd name="connsiteX268" fmla="*/ 1445031 w 3024845"/>
                  <a:gd name="connsiteY268" fmla="*/ 316970 h 834218"/>
                  <a:gd name="connsiteX269" fmla="*/ 1445031 w 3024845"/>
                  <a:gd name="connsiteY269" fmla="*/ 311296 h 834218"/>
                  <a:gd name="connsiteX270" fmla="*/ 1445791 w 3024845"/>
                  <a:gd name="connsiteY270" fmla="*/ 311296 h 834218"/>
                  <a:gd name="connsiteX271" fmla="*/ 1451111 w 3024845"/>
                  <a:gd name="connsiteY271" fmla="*/ 311296 h 834218"/>
                  <a:gd name="connsiteX272" fmla="*/ 1451111 w 3024845"/>
                  <a:gd name="connsiteY272" fmla="*/ 312647 h 834218"/>
                  <a:gd name="connsiteX273" fmla="*/ 1451111 w 3024845"/>
                  <a:gd name="connsiteY273" fmla="*/ 322105 h 834218"/>
                  <a:gd name="connsiteX274" fmla="*/ 1489618 w 3024845"/>
                  <a:gd name="connsiteY274" fmla="*/ 322105 h 834218"/>
                  <a:gd name="connsiteX275" fmla="*/ 1489618 w 3024845"/>
                  <a:gd name="connsiteY275" fmla="*/ 460458 h 834218"/>
                  <a:gd name="connsiteX276" fmla="*/ 1491138 w 3024845"/>
                  <a:gd name="connsiteY276" fmla="*/ 460458 h 834218"/>
                  <a:gd name="connsiteX277" fmla="*/ 1501778 w 3024845"/>
                  <a:gd name="connsiteY277" fmla="*/ 460458 h 834218"/>
                  <a:gd name="connsiteX278" fmla="*/ 1501778 w 3024845"/>
                  <a:gd name="connsiteY278" fmla="*/ 447488 h 834218"/>
                  <a:gd name="connsiteX279" fmla="*/ 1505832 w 3024845"/>
                  <a:gd name="connsiteY279" fmla="*/ 447488 h 834218"/>
                  <a:gd name="connsiteX280" fmla="*/ 1505832 w 3024845"/>
                  <a:gd name="connsiteY280" fmla="*/ 460458 h 834218"/>
                  <a:gd name="connsiteX281" fmla="*/ 1536232 w 3024845"/>
                  <a:gd name="connsiteY281" fmla="*/ 460458 h 834218"/>
                  <a:gd name="connsiteX282" fmla="*/ 1536232 w 3024845"/>
                  <a:gd name="connsiteY282" fmla="*/ 430193 h 834218"/>
                  <a:gd name="connsiteX283" fmla="*/ 1548392 w 3024845"/>
                  <a:gd name="connsiteY283" fmla="*/ 430193 h 834218"/>
                  <a:gd name="connsiteX284" fmla="*/ 1560552 w 3024845"/>
                  <a:gd name="connsiteY284" fmla="*/ 428032 h 834218"/>
                  <a:gd name="connsiteX285" fmla="*/ 1564606 w 3024845"/>
                  <a:gd name="connsiteY285" fmla="*/ 430193 h 834218"/>
                  <a:gd name="connsiteX286" fmla="*/ 1574739 w 3024845"/>
                  <a:gd name="connsiteY286" fmla="*/ 430193 h 834218"/>
                  <a:gd name="connsiteX287" fmla="*/ 1574739 w 3024845"/>
                  <a:gd name="connsiteY287" fmla="*/ 460458 h 834218"/>
                  <a:gd name="connsiteX288" fmla="*/ 1582846 w 3024845"/>
                  <a:gd name="connsiteY288" fmla="*/ 460458 h 834218"/>
                  <a:gd name="connsiteX289" fmla="*/ 1582846 w 3024845"/>
                  <a:gd name="connsiteY289" fmla="*/ 477753 h 834218"/>
                  <a:gd name="connsiteX290" fmla="*/ 1592182 w 3024845"/>
                  <a:gd name="connsiteY290" fmla="*/ 478658 h 834218"/>
                  <a:gd name="connsiteX291" fmla="*/ 1605140 w 3024845"/>
                  <a:gd name="connsiteY291" fmla="*/ 478658 h 834218"/>
                  <a:gd name="connsiteX292" fmla="*/ 1605140 w 3024845"/>
                  <a:gd name="connsiteY292" fmla="*/ 462620 h 834218"/>
                  <a:gd name="connsiteX293" fmla="*/ 1673096 w 3024845"/>
                  <a:gd name="connsiteY293" fmla="*/ 462620 h 834218"/>
                  <a:gd name="connsiteX294" fmla="*/ 1673096 w 3024845"/>
                  <a:gd name="connsiteY294" fmla="*/ 377367 h 834218"/>
                  <a:gd name="connsiteX295" fmla="*/ 1745104 w 3024845"/>
                  <a:gd name="connsiteY295" fmla="*/ 377367 h 834218"/>
                  <a:gd name="connsiteX296" fmla="*/ 1745104 w 3024845"/>
                  <a:gd name="connsiteY296" fmla="*/ 456135 h 834218"/>
                  <a:gd name="connsiteX297" fmla="*/ 1747008 w 3024845"/>
                  <a:gd name="connsiteY297" fmla="*/ 456135 h 834218"/>
                  <a:gd name="connsiteX298" fmla="*/ 1748250 w 3024845"/>
                  <a:gd name="connsiteY298" fmla="*/ 478658 h 834218"/>
                  <a:gd name="connsiteX299" fmla="*/ 1757926 w 3024845"/>
                  <a:gd name="connsiteY299" fmla="*/ 478658 h 834218"/>
                  <a:gd name="connsiteX300" fmla="*/ 1759168 w 3024845"/>
                  <a:gd name="connsiteY300" fmla="*/ 456135 h 834218"/>
                  <a:gd name="connsiteX301" fmla="*/ 1765248 w 3024845"/>
                  <a:gd name="connsiteY301" fmla="*/ 456135 h 834218"/>
                  <a:gd name="connsiteX302" fmla="*/ 1766490 w 3024845"/>
                  <a:gd name="connsiteY302" fmla="*/ 478658 h 834218"/>
                  <a:gd name="connsiteX303" fmla="*/ 1817112 w 3024845"/>
                  <a:gd name="connsiteY303" fmla="*/ 478658 h 834218"/>
                  <a:gd name="connsiteX304" fmla="*/ 1817112 w 3024845"/>
                  <a:gd name="connsiteY304" fmla="*/ 315630 h 834218"/>
                  <a:gd name="connsiteX305" fmla="*/ 2014439 w 3024845"/>
                  <a:gd name="connsiteY305" fmla="*/ 315630 h 834218"/>
                  <a:gd name="connsiteX306" fmla="*/ 2014439 w 3024845"/>
                  <a:gd name="connsiteY306" fmla="*/ 478658 h 834218"/>
                  <a:gd name="connsiteX307" fmla="*/ 2033136 w 3024845"/>
                  <a:gd name="connsiteY307" fmla="*/ 478658 h 834218"/>
                  <a:gd name="connsiteX308" fmla="*/ 2033136 w 3024845"/>
                  <a:gd name="connsiteY308" fmla="*/ 395965 h 834218"/>
                  <a:gd name="connsiteX309" fmla="*/ 2128256 w 3024845"/>
                  <a:gd name="connsiteY309" fmla="*/ 395965 h 834218"/>
                  <a:gd name="connsiteX310" fmla="*/ 2180720 w 3024845"/>
                  <a:gd name="connsiteY310" fmla="*/ 330752 h 834218"/>
                  <a:gd name="connsiteX311" fmla="*/ 2245574 w 3024845"/>
                  <a:gd name="connsiteY311" fmla="*/ 330752 h 834218"/>
                  <a:gd name="connsiteX312" fmla="*/ 2245574 w 3024845"/>
                  <a:gd name="connsiteY312" fmla="*/ 406414 h 834218"/>
                  <a:gd name="connsiteX313" fmla="*/ 2253681 w 3024845"/>
                  <a:gd name="connsiteY313" fmla="*/ 406414 h 834218"/>
                  <a:gd name="connsiteX314" fmla="*/ 2255708 w 3024845"/>
                  <a:gd name="connsiteY314" fmla="*/ 399929 h 834218"/>
                  <a:gd name="connsiteX315" fmla="*/ 2261788 w 3024845"/>
                  <a:gd name="connsiteY315" fmla="*/ 399929 h 834218"/>
                  <a:gd name="connsiteX316" fmla="*/ 2263815 w 3024845"/>
                  <a:gd name="connsiteY316" fmla="*/ 408576 h 834218"/>
                  <a:gd name="connsiteX317" fmla="*/ 2275975 w 3024845"/>
                  <a:gd name="connsiteY317" fmla="*/ 408576 h 834218"/>
                  <a:gd name="connsiteX318" fmla="*/ 2275975 w 3024845"/>
                  <a:gd name="connsiteY318" fmla="*/ 402090 h 834218"/>
                  <a:gd name="connsiteX319" fmla="*/ 2298268 w 3024845"/>
                  <a:gd name="connsiteY319" fmla="*/ 402090 h 834218"/>
                  <a:gd name="connsiteX320" fmla="*/ 2298268 w 3024845"/>
                  <a:gd name="connsiteY320" fmla="*/ 408576 h 834218"/>
                  <a:gd name="connsiteX321" fmla="*/ 2318535 w 3024845"/>
                  <a:gd name="connsiteY321" fmla="*/ 408576 h 834218"/>
                  <a:gd name="connsiteX322" fmla="*/ 2318535 w 3024845"/>
                  <a:gd name="connsiteY322" fmla="*/ 453973 h 834218"/>
                  <a:gd name="connsiteX323" fmla="*/ 2332722 w 3024845"/>
                  <a:gd name="connsiteY323" fmla="*/ 453973 h 834218"/>
                  <a:gd name="connsiteX324" fmla="*/ 2332722 w 3024845"/>
                  <a:gd name="connsiteY324" fmla="*/ 441002 h 834218"/>
                  <a:gd name="connsiteX325" fmla="*/ 2348936 w 3024845"/>
                  <a:gd name="connsiteY325" fmla="*/ 441002 h 834218"/>
                  <a:gd name="connsiteX326" fmla="*/ 2348936 w 3024845"/>
                  <a:gd name="connsiteY326" fmla="*/ 261575 h 834218"/>
                  <a:gd name="connsiteX327" fmla="*/ 2355016 w 3024845"/>
                  <a:gd name="connsiteY327" fmla="*/ 255089 h 834218"/>
                  <a:gd name="connsiteX328" fmla="*/ 2427977 w 3024845"/>
                  <a:gd name="connsiteY328" fmla="*/ 255089 h 834218"/>
                  <a:gd name="connsiteX329" fmla="*/ 2427977 w 3024845"/>
                  <a:gd name="connsiteY329" fmla="*/ 263737 h 834218"/>
                  <a:gd name="connsiteX330" fmla="*/ 2438110 w 3024845"/>
                  <a:gd name="connsiteY330" fmla="*/ 263737 h 834218"/>
                  <a:gd name="connsiteX331" fmla="*/ 2438110 w 3024845"/>
                  <a:gd name="connsiteY331" fmla="*/ 378311 h 834218"/>
                  <a:gd name="connsiteX332" fmla="*/ 2460404 w 3024845"/>
                  <a:gd name="connsiteY332" fmla="*/ 378311 h 834218"/>
                  <a:gd name="connsiteX333" fmla="*/ 2460404 w 3024845"/>
                  <a:gd name="connsiteY333" fmla="*/ 311296 h 834218"/>
                  <a:gd name="connsiteX334" fmla="*/ 2486751 w 3024845"/>
                  <a:gd name="connsiteY334" fmla="*/ 311296 h 834218"/>
                  <a:gd name="connsiteX335" fmla="*/ 2490804 w 3024845"/>
                  <a:gd name="connsiteY335" fmla="*/ 306972 h 834218"/>
                  <a:gd name="connsiteX336" fmla="*/ 2498911 w 3024845"/>
                  <a:gd name="connsiteY336" fmla="*/ 306972 h 834218"/>
                  <a:gd name="connsiteX337" fmla="*/ 2502964 w 3024845"/>
                  <a:gd name="connsiteY337" fmla="*/ 311296 h 834218"/>
                  <a:gd name="connsiteX338" fmla="*/ 2525258 w 3024845"/>
                  <a:gd name="connsiteY338" fmla="*/ 311296 h 834218"/>
                  <a:gd name="connsiteX339" fmla="*/ 2525258 w 3024845"/>
                  <a:gd name="connsiteY339" fmla="*/ 194560 h 834218"/>
                  <a:gd name="connsiteX340" fmla="*/ 2582005 w 3024845"/>
                  <a:gd name="connsiteY340" fmla="*/ 183751 h 834218"/>
                  <a:gd name="connsiteX341" fmla="*/ 2582005 w 3024845"/>
                  <a:gd name="connsiteY341" fmla="*/ 184832 h 834218"/>
                  <a:gd name="connsiteX342" fmla="*/ 2582005 w 3024845"/>
                  <a:gd name="connsiteY342" fmla="*/ 192398 h 834218"/>
                  <a:gd name="connsiteX343" fmla="*/ 2608352 w 3024845"/>
                  <a:gd name="connsiteY343" fmla="*/ 192398 h 834218"/>
                  <a:gd name="connsiteX344" fmla="*/ 2608352 w 3024845"/>
                  <a:gd name="connsiteY344" fmla="*/ 447488 h 834218"/>
                  <a:gd name="connsiteX345" fmla="*/ 2630646 w 3024845"/>
                  <a:gd name="connsiteY345" fmla="*/ 447488 h 834218"/>
                  <a:gd name="connsiteX346" fmla="*/ 2630646 w 3024845"/>
                  <a:gd name="connsiteY346" fmla="*/ 443164 h 834218"/>
                  <a:gd name="connsiteX347" fmla="*/ 2642806 w 3024845"/>
                  <a:gd name="connsiteY347" fmla="*/ 443164 h 834218"/>
                  <a:gd name="connsiteX348" fmla="*/ 2642806 w 3024845"/>
                  <a:gd name="connsiteY348" fmla="*/ 447488 h 834218"/>
                  <a:gd name="connsiteX349" fmla="*/ 2667126 w 3024845"/>
                  <a:gd name="connsiteY349" fmla="*/ 447488 h 834218"/>
                  <a:gd name="connsiteX350" fmla="*/ 2667126 w 3024845"/>
                  <a:gd name="connsiteY350" fmla="*/ 434517 h 834218"/>
                  <a:gd name="connsiteX351" fmla="*/ 2695500 w 3024845"/>
                  <a:gd name="connsiteY351" fmla="*/ 434517 h 834218"/>
                  <a:gd name="connsiteX352" fmla="*/ 2707660 w 3024845"/>
                  <a:gd name="connsiteY352" fmla="*/ 430193 h 834218"/>
                  <a:gd name="connsiteX353" fmla="*/ 2727927 w 3024845"/>
                  <a:gd name="connsiteY353" fmla="*/ 434517 h 834218"/>
                  <a:gd name="connsiteX354" fmla="*/ 2727927 w 3024845"/>
                  <a:gd name="connsiteY354" fmla="*/ 417223 h 834218"/>
                  <a:gd name="connsiteX355" fmla="*/ 2736034 w 3024845"/>
                  <a:gd name="connsiteY355" fmla="*/ 417223 h 834218"/>
                  <a:gd name="connsiteX356" fmla="*/ 2736034 w 3024845"/>
                  <a:gd name="connsiteY356" fmla="*/ 404252 h 834218"/>
                  <a:gd name="connsiteX357" fmla="*/ 2792781 w 3024845"/>
                  <a:gd name="connsiteY357" fmla="*/ 404252 h 834218"/>
                  <a:gd name="connsiteX358" fmla="*/ 2792781 w 3024845"/>
                  <a:gd name="connsiteY358" fmla="*/ 373987 h 834218"/>
                  <a:gd name="connsiteX359" fmla="*/ 2811021 w 3024845"/>
                  <a:gd name="connsiteY359" fmla="*/ 373987 h 834218"/>
                  <a:gd name="connsiteX360" fmla="*/ 2811021 w 3024845"/>
                  <a:gd name="connsiteY360" fmla="*/ 367502 h 834218"/>
                  <a:gd name="connsiteX361" fmla="*/ 2823181 w 3024845"/>
                  <a:gd name="connsiteY361" fmla="*/ 367502 h 834218"/>
                  <a:gd name="connsiteX362" fmla="*/ 2823181 w 3024845"/>
                  <a:gd name="connsiteY362" fmla="*/ 373987 h 834218"/>
                  <a:gd name="connsiteX363" fmla="*/ 2839395 w 3024845"/>
                  <a:gd name="connsiteY363" fmla="*/ 373987 h 834218"/>
                  <a:gd name="connsiteX364" fmla="*/ 2839395 w 3024845"/>
                  <a:gd name="connsiteY364" fmla="*/ 423708 h 834218"/>
                  <a:gd name="connsiteX365" fmla="*/ 2871822 w 3024845"/>
                  <a:gd name="connsiteY365" fmla="*/ 423708 h 834218"/>
                  <a:gd name="connsiteX366" fmla="*/ 2871822 w 3024845"/>
                  <a:gd name="connsiteY366" fmla="*/ 397767 h 834218"/>
                  <a:gd name="connsiteX367" fmla="*/ 2910329 w 3024845"/>
                  <a:gd name="connsiteY367" fmla="*/ 397767 h 834218"/>
                  <a:gd name="connsiteX368" fmla="*/ 2910329 w 3024845"/>
                  <a:gd name="connsiteY368" fmla="*/ 367502 h 834218"/>
                  <a:gd name="connsiteX369" fmla="*/ 2958970 w 3024845"/>
                  <a:gd name="connsiteY369" fmla="*/ 367502 h 834218"/>
                  <a:gd name="connsiteX370" fmla="*/ 2958970 w 3024845"/>
                  <a:gd name="connsiteY370" fmla="*/ 478658 h 834218"/>
                  <a:gd name="connsiteX371" fmla="*/ 2958970 w 3024845"/>
                  <a:gd name="connsiteY371" fmla="*/ 492437 h 834218"/>
                  <a:gd name="connsiteX372" fmla="*/ 3024845 w 3024845"/>
                  <a:gd name="connsiteY372" fmla="*/ 492437 h 834218"/>
                  <a:gd name="connsiteX373" fmla="*/ 3024845 w 3024845"/>
                  <a:gd name="connsiteY373" fmla="*/ 834218 h 834218"/>
                  <a:gd name="connsiteX374" fmla="*/ 2054 w 3024845"/>
                  <a:gd name="connsiteY374" fmla="*/ 831885 h 834218"/>
                  <a:gd name="connsiteX375" fmla="*/ 0 w 3024845"/>
                  <a:gd name="connsiteY375" fmla="*/ 397767 h 834218"/>
                  <a:gd name="connsiteX376" fmla="*/ 20267 w 3024845"/>
                  <a:gd name="connsiteY376" fmla="*/ 397767 h 834218"/>
                  <a:gd name="connsiteX377" fmla="*/ 20774 w 3024845"/>
                  <a:gd name="connsiteY377" fmla="*/ 396686 h 834218"/>
                  <a:gd name="connsiteX378" fmla="*/ 24320 w 3024845"/>
                  <a:gd name="connsiteY378" fmla="*/ 389120 h 834218"/>
                  <a:gd name="connsiteX379" fmla="*/ 26094 w 3024845"/>
                  <a:gd name="connsiteY379" fmla="*/ 389390 h 834218"/>
                  <a:gd name="connsiteX380" fmla="*/ 38507 w 3024845"/>
                  <a:gd name="connsiteY380" fmla="*/ 391281 h 834218"/>
                  <a:gd name="connsiteX381" fmla="*/ 39014 w 3024845"/>
                  <a:gd name="connsiteY381" fmla="*/ 392633 h 834218"/>
                  <a:gd name="connsiteX382" fmla="*/ 42560 w 3024845"/>
                  <a:gd name="connsiteY382" fmla="*/ 402090 h 834218"/>
                  <a:gd name="connsiteX383" fmla="*/ 68907 w 3024845"/>
                  <a:gd name="connsiteY383" fmla="*/ 404252 h 834218"/>
                  <a:gd name="connsiteX384" fmla="*/ 68907 w 3024845"/>
                  <a:gd name="connsiteY384" fmla="*/ 281031 h 834218"/>
                  <a:gd name="connsiteX385" fmla="*/ 70934 w 3024845"/>
                  <a:gd name="connsiteY385" fmla="*/ 281031 h 834218"/>
                  <a:gd name="connsiteX386" fmla="*/ 85121 w 3024845"/>
                  <a:gd name="connsiteY386" fmla="*/ 281031 h 834218"/>
                  <a:gd name="connsiteX387" fmla="*/ 85121 w 3024845"/>
                  <a:gd name="connsiteY387" fmla="*/ 144839 h 834218"/>
                  <a:gd name="connsiteX388" fmla="*/ 86894 w 3024845"/>
                  <a:gd name="connsiteY388" fmla="*/ 144839 h 834218"/>
                  <a:gd name="connsiteX389" fmla="*/ 99308 w 3024845"/>
                  <a:gd name="connsiteY389" fmla="*/ 144839 h 834218"/>
                  <a:gd name="connsiteX390" fmla="*/ 99308 w 3024845"/>
                  <a:gd name="connsiteY390" fmla="*/ 30265 h 834218"/>
                  <a:gd name="connsiteX391" fmla="*/ 103361 w 3024845"/>
                  <a:gd name="connsiteY391" fmla="*/ 2161 h 834218"/>
                  <a:gd name="connsiteX392" fmla="*/ 105388 w 3024845"/>
                  <a:gd name="connsiteY392" fmla="*/ 2161 h 834218"/>
                  <a:gd name="connsiteX393" fmla="*/ 119575 w 3024845"/>
                  <a:gd name="connsiteY393" fmla="*/ 2161 h 834218"/>
                  <a:gd name="connsiteX0" fmla="*/ 105388 w 3024845"/>
                  <a:gd name="connsiteY0" fmla="*/ 2161 h 834218"/>
                  <a:gd name="connsiteX1" fmla="*/ 200642 w 3024845"/>
                  <a:gd name="connsiteY1" fmla="*/ 0 h 834218"/>
                  <a:gd name="connsiteX2" fmla="*/ 202669 w 3024845"/>
                  <a:gd name="connsiteY2" fmla="*/ 0 h 834218"/>
                  <a:gd name="connsiteX3" fmla="*/ 216856 w 3024845"/>
                  <a:gd name="connsiteY3" fmla="*/ 0 h 834218"/>
                  <a:gd name="connsiteX4" fmla="*/ 216856 w 3024845"/>
                  <a:gd name="connsiteY4" fmla="*/ 23779 h 834218"/>
                  <a:gd name="connsiteX5" fmla="*/ 217363 w 3024845"/>
                  <a:gd name="connsiteY5" fmla="*/ 24590 h 834218"/>
                  <a:gd name="connsiteX6" fmla="*/ 220909 w 3024845"/>
                  <a:gd name="connsiteY6" fmla="*/ 30265 h 834218"/>
                  <a:gd name="connsiteX7" fmla="*/ 220909 w 3024845"/>
                  <a:gd name="connsiteY7" fmla="*/ 144839 h 834218"/>
                  <a:gd name="connsiteX8" fmla="*/ 223189 w 3024845"/>
                  <a:gd name="connsiteY8" fmla="*/ 144839 h 834218"/>
                  <a:gd name="connsiteX9" fmla="*/ 239150 w 3024845"/>
                  <a:gd name="connsiteY9" fmla="*/ 144839 h 834218"/>
                  <a:gd name="connsiteX10" fmla="*/ 239150 w 3024845"/>
                  <a:gd name="connsiteY10" fmla="*/ 285354 h 834218"/>
                  <a:gd name="connsiteX11" fmla="*/ 240670 w 3024845"/>
                  <a:gd name="connsiteY11" fmla="*/ 285084 h 834218"/>
                  <a:gd name="connsiteX12" fmla="*/ 251310 w 3024845"/>
                  <a:gd name="connsiteY12" fmla="*/ 283193 h 834218"/>
                  <a:gd name="connsiteX13" fmla="*/ 249283 w 3024845"/>
                  <a:gd name="connsiteY13" fmla="*/ 371825 h 834218"/>
                  <a:gd name="connsiteX14" fmla="*/ 250803 w 3024845"/>
                  <a:gd name="connsiteY14" fmla="*/ 372096 h 834218"/>
                  <a:gd name="connsiteX15" fmla="*/ 261443 w 3024845"/>
                  <a:gd name="connsiteY15" fmla="*/ 373987 h 834218"/>
                  <a:gd name="connsiteX16" fmla="*/ 261696 w 3024845"/>
                  <a:gd name="connsiteY16" fmla="*/ 374798 h 834218"/>
                  <a:gd name="connsiteX17" fmla="*/ 263470 w 3024845"/>
                  <a:gd name="connsiteY17" fmla="*/ 380473 h 834218"/>
                  <a:gd name="connsiteX18" fmla="*/ 264230 w 3024845"/>
                  <a:gd name="connsiteY18" fmla="*/ 378041 h 834218"/>
                  <a:gd name="connsiteX19" fmla="*/ 269550 w 3024845"/>
                  <a:gd name="connsiteY19" fmla="*/ 361017 h 834218"/>
                  <a:gd name="connsiteX20" fmla="*/ 271323 w 3024845"/>
                  <a:gd name="connsiteY20" fmla="*/ 361017 h 834218"/>
                  <a:gd name="connsiteX21" fmla="*/ 283737 w 3024845"/>
                  <a:gd name="connsiteY21" fmla="*/ 361017 h 834218"/>
                  <a:gd name="connsiteX22" fmla="*/ 283737 w 3024845"/>
                  <a:gd name="connsiteY22" fmla="*/ 393443 h 834218"/>
                  <a:gd name="connsiteX23" fmla="*/ 284750 w 3024845"/>
                  <a:gd name="connsiteY23" fmla="*/ 393984 h 834218"/>
                  <a:gd name="connsiteX24" fmla="*/ 291844 w 3024845"/>
                  <a:gd name="connsiteY24" fmla="*/ 397767 h 834218"/>
                  <a:gd name="connsiteX25" fmla="*/ 291844 w 3024845"/>
                  <a:gd name="connsiteY25" fmla="*/ 399118 h 834218"/>
                  <a:gd name="connsiteX26" fmla="*/ 291844 w 3024845"/>
                  <a:gd name="connsiteY26" fmla="*/ 408576 h 834218"/>
                  <a:gd name="connsiteX27" fmla="*/ 336431 w 3024845"/>
                  <a:gd name="connsiteY27" fmla="*/ 408576 h 834218"/>
                  <a:gd name="connsiteX28" fmla="*/ 336431 w 3024845"/>
                  <a:gd name="connsiteY28" fmla="*/ 409657 h 834218"/>
                  <a:gd name="connsiteX29" fmla="*/ 336431 w 3024845"/>
                  <a:gd name="connsiteY29" fmla="*/ 417223 h 834218"/>
                  <a:gd name="connsiteX30" fmla="*/ 338457 w 3024845"/>
                  <a:gd name="connsiteY30" fmla="*/ 417223 h 834218"/>
                  <a:gd name="connsiteX31" fmla="*/ 352644 w 3024845"/>
                  <a:gd name="connsiteY31" fmla="*/ 417223 h 834218"/>
                  <a:gd name="connsiteX32" fmla="*/ 352644 w 3024845"/>
                  <a:gd name="connsiteY32" fmla="*/ 386958 h 834218"/>
                  <a:gd name="connsiteX33" fmla="*/ 397231 w 3024845"/>
                  <a:gd name="connsiteY33" fmla="*/ 386958 h 834218"/>
                  <a:gd name="connsiteX34" fmla="*/ 397231 w 3024845"/>
                  <a:gd name="connsiteY34" fmla="*/ 385607 h 834218"/>
                  <a:gd name="connsiteX35" fmla="*/ 397231 w 3024845"/>
                  <a:gd name="connsiteY35" fmla="*/ 376149 h 834218"/>
                  <a:gd name="connsiteX36" fmla="*/ 398245 w 3024845"/>
                  <a:gd name="connsiteY36" fmla="*/ 376149 h 834218"/>
                  <a:gd name="connsiteX37" fmla="*/ 405338 w 3024845"/>
                  <a:gd name="connsiteY37" fmla="*/ 376149 h 834218"/>
                  <a:gd name="connsiteX38" fmla="*/ 405338 w 3024845"/>
                  <a:gd name="connsiteY38" fmla="*/ 374258 h 834218"/>
                  <a:gd name="connsiteX39" fmla="*/ 405338 w 3024845"/>
                  <a:gd name="connsiteY39" fmla="*/ 361017 h 834218"/>
                  <a:gd name="connsiteX40" fmla="*/ 406098 w 3024845"/>
                  <a:gd name="connsiteY40" fmla="*/ 361017 h 834218"/>
                  <a:gd name="connsiteX41" fmla="*/ 411418 w 3024845"/>
                  <a:gd name="connsiteY41" fmla="*/ 361017 h 834218"/>
                  <a:gd name="connsiteX42" fmla="*/ 411418 w 3024845"/>
                  <a:gd name="connsiteY42" fmla="*/ 359936 h 834218"/>
                  <a:gd name="connsiteX43" fmla="*/ 411418 w 3024845"/>
                  <a:gd name="connsiteY43" fmla="*/ 352369 h 834218"/>
                  <a:gd name="connsiteX44" fmla="*/ 413445 w 3024845"/>
                  <a:gd name="connsiteY44" fmla="*/ 352369 h 834218"/>
                  <a:gd name="connsiteX45" fmla="*/ 427632 w 3024845"/>
                  <a:gd name="connsiteY45" fmla="*/ 352369 h 834218"/>
                  <a:gd name="connsiteX46" fmla="*/ 427632 w 3024845"/>
                  <a:gd name="connsiteY46" fmla="*/ 353450 h 834218"/>
                  <a:gd name="connsiteX47" fmla="*/ 427632 w 3024845"/>
                  <a:gd name="connsiteY47" fmla="*/ 361017 h 834218"/>
                  <a:gd name="connsiteX48" fmla="*/ 449925 w 3024845"/>
                  <a:gd name="connsiteY48" fmla="*/ 361017 h 834218"/>
                  <a:gd name="connsiteX49" fmla="*/ 449925 w 3024845"/>
                  <a:gd name="connsiteY49" fmla="*/ 359125 h 834218"/>
                  <a:gd name="connsiteX50" fmla="*/ 449925 w 3024845"/>
                  <a:gd name="connsiteY50" fmla="*/ 345884 h 834218"/>
                  <a:gd name="connsiteX51" fmla="*/ 451699 w 3024845"/>
                  <a:gd name="connsiteY51" fmla="*/ 345884 h 834218"/>
                  <a:gd name="connsiteX52" fmla="*/ 464112 w 3024845"/>
                  <a:gd name="connsiteY52" fmla="*/ 345884 h 834218"/>
                  <a:gd name="connsiteX53" fmla="*/ 464112 w 3024845"/>
                  <a:gd name="connsiteY53" fmla="*/ 369664 h 834218"/>
                  <a:gd name="connsiteX54" fmla="*/ 465126 w 3024845"/>
                  <a:gd name="connsiteY54" fmla="*/ 369664 h 834218"/>
                  <a:gd name="connsiteX55" fmla="*/ 472219 w 3024845"/>
                  <a:gd name="connsiteY55" fmla="*/ 369664 h 834218"/>
                  <a:gd name="connsiteX56" fmla="*/ 472219 w 3024845"/>
                  <a:gd name="connsiteY56" fmla="*/ 368583 h 834218"/>
                  <a:gd name="connsiteX57" fmla="*/ 472219 w 3024845"/>
                  <a:gd name="connsiteY57" fmla="*/ 361017 h 834218"/>
                  <a:gd name="connsiteX58" fmla="*/ 473992 w 3024845"/>
                  <a:gd name="connsiteY58" fmla="*/ 361017 h 834218"/>
                  <a:gd name="connsiteX59" fmla="*/ 486406 w 3024845"/>
                  <a:gd name="connsiteY59" fmla="*/ 361017 h 834218"/>
                  <a:gd name="connsiteX60" fmla="*/ 486406 w 3024845"/>
                  <a:gd name="connsiteY60" fmla="*/ 386958 h 834218"/>
                  <a:gd name="connsiteX61" fmla="*/ 488433 w 3024845"/>
                  <a:gd name="connsiteY61" fmla="*/ 386958 h 834218"/>
                  <a:gd name="connsiteX62" fmla="*/ 502619 w 3024845"/>
                  <a:gd name="connsiteY62" fmla="*/ 386958 h 834218"/>
                  <a:gd name="connsiteX63" fmla="*/ 502619 w 3024845"/>
                  <a:gd name="connsiteY63" fmla="*/ 388579 h 834218"/>
                  <a:gd name="connsiteX64" fmla="*/ 502619 w 3024845"/>
                  <a:gd name="connsiteY64" fmla="*/ 399929 h 834218"/>
                  <a:gd name="connsiteX65" fmla="*/ 503379 w 3024845"/>
                  <a:gd name="connsiteY65" fmla="*/ 399929 h 834218"/>
                  <a:gd name="connsiteX66" fmla="*/ 508700 w 3024845"/>
                  <a:gd name="connsiteY66" fmla="*/ 399929 h 834218"/>
                  <a:gd name="connsiteX67" fmla="*/ 508700 w 3024845"/>
                  <a:gd name="connsiteY67" fmla="*/ 399118 h 834218"/>
                  <a:gd name="connsiteX68" fmla="*/ 508700 w 3024845"/>
                  <a:gd name="connsiteY68" fmla="*/ 393443 h 834218"/>
                  <a:gd name="connsiteX69" fmla="*/ 539100 w 3024845"/>
                  <a:gd name="connsiteY69" fmla="*/ 393443 h 834218"/>
                  <a:gd name="connsiteX70" fmla="*/ 539100 w 3024845"/>
                  <a:gd name="connsiteY70" fmla="*/ 417223 h 834218"/>
                  <a:gd name="connsiteX71" fmla="*/ 540113 w 3024845"/>
                  <a:gd name="connsiteY71" fmla="*/ 417223 h 834218"/>
                  <a:gd name="connsiteX72" fmla="*/ 547207 w 3024845"/>
                  <a:gd name="connsiteY72" fmla="*/ 417223 h 834218"/>
                  <a:gd name="connsiteX73" fmla="*/ 547207 w 3024845"/>
                  <a:gd name="connsiteY73" fmla="*/ 418304 h 834218"/>
                  <a:gd name="connsiteX74" fmla="*/ 547207 w 3024845"/>
                  <a:gd name="connsiteY74" fmla="*/ 425870 h 834218"/>
                  <a:gd name="connsiteX75" fmla="*/ 547967 w 3024845"/>
                  <a:gd name="connsiteY75" fmla="*/ 425870 h 834218"/>
                  <a:gd name="connsiteX76" fmla="*/ 553287 w 3024845"/>
                  <a:gd name="connsiteY76" fmla="*/ 425870 h 834218"/>
                  <a:gd name="connsiteX77" fmla="*/ 553287 w 3024845"/>
                  <a:gd name="connsiteY77" fmla="*/ 423708 h 834218"/>
                  <a:gd name="connsiteX78" fmla="*/ 553287 w 3024845"/>
                  <a:gd name="connsiteY78" fmla="*/ 408576 h 834218"/>
                  <a:gd name="connsiteX79" fmla="*/ 554300 w 3024845"/>
                  <a:gd name="connsiteY79" fmla="*/ 408576 h 834218"/>
                  <a:gd name="connsiteX80" fmla="*/ 561394 w 3024845"/>
                  <a:gd name="connsiteY80" fmla="*/ 408576 h 834218"/>
                  <a:gd name="connsiteX81" fmla="*/ 561394 w 3024845"/>
                  <a:gd name="connsiteY81" fmla="*/ 409657 h 834218"/>
                  <a:gd name="connsiteX82" fmla="*/ 561394 w 3024845"/>
                  <a:gd name="connsiteY82" fmla="*/ 417223 h 834218"/>
                  <a:gd name="connsiteX83" fmla="*/ 566714 w 3024845"/>
                  <a:gd name="connsiteY83" fmla="*/ 415230 h 834218"/>
                  <a:gd name="connsiteX84" fmla="*/ 567474 w 3024845"/>
                  <a:gd name="connsiteY84" fmla="*/ 414250 h 834218"/>
                  <a:gd name="connsiteX85" fmla="*/ 567474 w 3024845"/>
                  <a:gd name="connsiteY85" fmla="*/ 408576 h 834218"/>
                  <a:gd name="connsiteX86" fmla="*/ 605981 w 3024845"/>
                  <a:gd name="connsiteY86" fmla="*/ 408576 h 834218"/>
                  <a:gd name="connsiteX87" fmla="*/ 605981 w 3024845"/>
                  <a:gd name="connsiteY87" fmla="*/ 432355 h 834218"/>
                  <a:gd name="connsiteX88" fmla="*/ 608007 w 3024845"/>
                  <a:gd name="connsiteY88" fmla="*/ 432355 h 834218"/>
                  <a:gd name="connsiteX89" fmla="*/ 622194 w 3024845"/>
                  <a:gd name="connsiteY89" fmla="*/ 432355 h 834218"/>
                  <a:gd name="connsiteX90" fmla="*/ 622194 w 3024845"/>
                  <a:gd name="connsiteY90" fmla="*/ 433436 h 834218"/>
                  <a:gd name="connsiteX91" fmla="*/ 622194 w 3024845"/>
                  <a:gd name="connsiteY91" fmla="*/ 441002 h 834218"/>
                  <a:gd name="connsiteX92" fmla="*/ 623968 w 3024845"/>
                  <a:gd name="connsiteY92" fmla="*/ 441002 h 834218"/>
                  <a:gd name="connsiteX93" fmla="*/ 636381 w 3024845"/>
                  <a:gd name="connsiteY93" fmla="*/ 441002 h 834218"/>
                  <a:gd name="connsiteX94" fmla="*/ 636381 w 3024845"/>
                  <a:gd name="connsiteY94" fmla="*/ 417223 h 834218"/>
                  <a:gd name="connsiteX95" fmla="*/ 637394 w 3024845"/>
                  <a:gd name="connsiteY95" fmla="*/ 417223 h 834218"/>
                  <a:gd name="connsiteX96" fmla="*/ 644488 w 3024845"/>
                  <a:gd name="connsiteY96" fmla="*/ 417223 h 834218"/>
                  <a:gd name="connsiteX97" fmla="*/ 644488 w 3024845"/>
                  <a:gd name="connsiteY97" fmla="*/ 384796 h 834218"/>
                  <a:gd name="connsiteX98" fmla="*/ 645501 w 3024845"/>
                  <a:gd name="connsiteY98" fmla="*/ 384796 h 834218"/>
                  <a:gd name="connsiteX99" fmla="*/ 652595 w 3024845"/>
                  <a:gd name="connsiteY99" fmla="*/ 384796 h 834218"/>
                  <a:gd name="connsiteX100" fmla="*/ 652595 w 3024845"/>
                  <a:gd name="connsiteY100" fmla="*/ 382905 h 834218"/>
                  <a:gd name="connsiteX101" fmla="*/ 652595 w 3024845"/>
                  <a:gd name="connsiteY101" fmla="*/ 369664 h 834218"/>
                  <a:gd name="connsiteX102" fmla="*/ 651328 w 3024845"/>
                  <a:gd name="connsiteY102" fmla="*/ 368042 h 834218"/>
                  <a:gd name="connsiteX103" fmla="*/ 656648 w 3024845"/>
                  <a:gd name="connsiteY103" fmla="*/ 356693 h 834218"/>
                  <a:gd name="connsiteX104" fmla="*/ 664755 w 3024845"/>
                  <a:gd name="connsiteY104" fmla="*/ 384796 h 834218"/>
                  <a:gd name="connsiteX105" fmla="*/ 665515 w 3024845"/>
                  <a:gd name="connsiteY105" fmla="*/ 384796 h 834218"/>
                  <a:gd name="connsiteX106" fmla="*/ 670835 w 3024845"/>
                  <a:gd name="connsiteY106" fmla="*/ 384796 h 834218"/>
                  <a:gd name="connsiteX107" fmla="*/ 670835 w 3024845"/>
                  <a:gd name="connsiteY107" fmla="*/ 278869 h 834218"/>
                  <a:gd name="connsiteX108" fmla="*/ 672355 w 3024845"/>
                  <a:gd name="connsiteY108" fmla="*/ 278869 h 834218"/>
                  <a:gd name="connsiteX109" fmla="*/ 682995 w 3024845"/>
                  <a:gd name="connsiteY109" fmla="*/ 278869 h 834218"/>
                  <a:gd name="connsiteX110" fmla="*/ 682995 w 3024845"/>
                  <a:gd name="connsiteY110" fmla="*/ 231310 h 834218"/>
                  <a:gd name="connsiteX111" fmla="*/ 709342 w 3024845"/>
                  <a:gd name="connsiteY111" fmla="*/ 231310 h 834218"/>
                  <a:gd name="connsiteX112" fmla="*/ 709342 w 3024845"/>
                  <a:gd name="connsiteY112" fmla="*/ 209692 h 834218"/>
                  <a:gd name="connsiteX113" fmla="*/ 743796 w 3024845"/>
                  <a:gd name="connsiteY113" fmla="*/ 209692 h 834218"/>
                  <a:gd name="connsiteX114" fmla="*/ 743796 w 3024845"/>
                  <a:gd name="connsiteY114" fmla="*/ 212124 h 834218"/>
                  <a:gd name="connsiteX115" fmla="*/ 743796 w 3024845"/>
                  <a:gd name="connsiteY115" fmla="*/ 229148 h 834218"/>
                  <a:gd name="connsiteX116" fmla="*/ 746076 w 3024845"/>
                  <a:gd name="connsiteY116" fmla="*/ 229148 h 834218"/>
                  <a:gd name="connsiteX117" fmla="*/ 762036 w 3024845"/>
                  <a:gd name="connsiteY117" fmla="*/ 229148 h 834218"/>
                  <a:gd name="connsiteX118" fmla="*/ 762036 w 3024845"/>
                  <a:gd name="connsiteY118" fmla="*/ 276707 h 834218"/>
                  <a:gd name="connsiteX119" fmla="*/ 763049 w 3024845"/>
                  <a:gd name="connsiteY119" fmla="*/ 276707 h 834218"/>
                  <a:gd name="connsiteX120" fmla="*/ 770143 w 3024845"/>
                  <a:gd name="connsiteY120" fmla="*/ 276707 h 834218"/>
                  <a:gd name="connsiteX121" fmla="*/ 784330 w 3024845"/>
                  <a:gd name="connsiteY121" fmla="*/ 281031 h 834218"/>
                  <a:gd name="connsiteX122" fmla="*/ 784330 w 3024845"/>
                  <a:gd name="connsiteY122" fmla="*/ 319943 h 834218"/>
                  <a:gd name="connsiteX123" fmla="*/ 785343 w 3024845"/>
                  <a:gd name="connsiteY123" fmla="*/ 319943 h 834218"/>
                  <a:gd name="connsiteX124" fmla="*/ 792436 w 3024845"/>
                  <a:gd name="connsiteY124" fmla="*/ 319943 h 834218"/>
                  <a:gd name="connsiteX125" fmla="*/ 792436 w 3024845"/>
                  <a:gd name="connsiteY125" fmla="*/ 321564 h 834218"/>
                  <a:gd name="connsiteX126" fmla="*/ 792436 w 3024845"/>
                  <a:gd name="connsiteY126" fmla="*/ 332913 h 834218"/>
                  <a:gd name="connsiteX127" fmla="*/ 794463 w 3024845"/>
                  <a:gd name="connsiteY127" fmla="*/ 332913 h 834218"/>
                  <a:gd name="connsiteX128" fmla="*/ 808650 w 3024845"/>
                  <a:gd name="connsiteY128" fmla="*/ 332913 h 834218"/>
                  <a:gd name="connsiteX129" fmla="*/ 814730 w 3024845"/>
                  <a:gd name="connsiteY129" fmla="*/ 339399 h 834218"/>
                  <a:gd name="connsiteX130" fmla="*/ 814730 w 3024845"/>
                  <a:gd name="connsiteY130" fmla="*/ 361017 h 834218"/>
                  <a:gd name="connsiteX131" fmla="*/ 817010 w 3024845"/>
                  <a:gd name="connsiteY131" fmla="*/ 361017 h 834218"/>
                  <a:gd name="connsiteX132" fmla="*/ 832970 w 3024845"/>
                  <a:gd name="connsiteY132" fmla="*/ 361017 h 834218"/>
                  <a:gd name="connsiteX133" fmla="*/ 832970 w 3024845"/>
                  <a:gd name="connsiteY133" fmla="*/ 362097 h 834218"/>
                  <a:gd name="connsiteX134" fmla="*/ 832970 w 3024845"/>
                  <a:gd name="connsiteY134" fmla="*/ 369664 h 834218"/>
                  <a:gd name="connsiteX135" fmla="*/ 834237 w 3024845"/>
                  <a:gd name="connsiteY135" fmla="*/ 369664 h 834218"/>
                  <a:gd name="connsiteX136" fmla="*/ 843104 w 3024845"/>
                  <a:gd name="connsiteY136" fmla="*/ 369664 h 834218"/>
                  <a:gd name="connsiteX137" fmla="*/ 843104 w 3024845"/>
                  <a:gd name="connsiteY137" fmla="*/ 371825 h 834218"/>
                  <a:gd name="connsiteX138" fmla="*/ 843104 w 3024845"/>
                  <a:gd name="connsiteY138" fmla="*/ 386958 h 834218"/>
                  <a:gd name="connsiteX139" fmla="*/ 847157 w 3024845"/>
                  <a:gd name="connsiteY139" fmla="*/ 385066 h 834218"/>
                  <a:gd name="connsiteX140" fmla="*/ 847157 w 3024845"/>
                  <a:gd name="connsiteY140" fmla="*/ 371825 h 834218"/>
                  <a:gd name="connsiteX141" fmla="*/ 848170 w 3024845"/>
                  <a:gd name="connsiteY141" fmla="*/ 371825 h 834218"/>
                  <a:gd name="connsiteX142" fmla="*/ 855264 w 3024845"/>
                  <a:gd name="connsiteY142" fmla="*/ 371825 h 834218"/>
                  <a:gd name="connsiteX143" fmla="*/ 855264 w 3024845"/>
                  <a:gd name="connsiteY143" fmla="*/ 373447 h 834218"/>
                  <a:gd name="connsiteX144" fmla="*/ 855264 w 3024845"/>
                  <a:gd name="connsiteY144" fmla="*/ 384796 h 834218"/>
                  <a:gd name="connsiteX145" fmla="*/ 856024 w 3024845"/>
                  <a:gd name="connsiteY145" fmla="*/ 384796 h 834218"/>
                  <a:gd name="connsiteX146" fmla="*/ 861344 w 3024845"/>
                  <a:gd name="connsiteY146" fmla="*/ 384796 h 834218"/>
                  <a:gd name="connsiteX147" fmla="*/ 909984 w 3024845"/>
                  <a:gd name="connsiteY147" fmla="*/ 380473 h 834218"/>
                  <a:gd name="connsiteX148" fmla="*/ 909984 w 3024845"/>
                  <a:gd name="connsiteY148" fmla="*/ 381824 h 834218"/>
                  <a:gd name="connsiteX149" fmla="*/ 909984 w 3024845"/>
                  <a:gd name="connsiteY149" fmla="*/ 391281 h 834218"/>
                  <a:gd name="connsiteX150" fmla="*/ 910744 w 3024845"/>
                  <a:gd name="connsiteY150" fmla="*/ 391281 h 834218"/>
                  <a:gd name="connsiteX151" fmla="*/ 916065 w 3024845"/>
                  <a:gd name="connsiteY151" fmla="*/ 391281 h 834218"/>
                  <a:gd name="connsiteX152" fmla="*/ 916065 w 3024845"/>
                  <a:gd name="connsiteY152" fmla="*/ 393443 h 834218"/>
                  <a:gd name="connsiteX153" fmla="*/ 916065 w 3024845"/>
                  <a:gd name="connsiteY153" fmla="*/ 408576 h 834218"/>
                  <a:gd name="connsiteX154" fmla="*/ 918091 w 3024845"/>
                  <a:gd name="connsiteY154" fmla="*/ 407225 h 834218"/>
                  <a:gd name="connsiteX155" fmla="*/ 932278 w 3024845"/>
                  <a:gd name="connsiteY155" fmla="*/ 397767 h 834218"/>
                  <a:gd name="connsiteX156" fmla="*/ 938358 w 3024845"/>
                  <a:gd name="connsiteY156" fmla="*/ 356693 h 834218"/>
                  <a:gd name="connsiteX157" fmla="*/ 939118 w 3024845"/>
                  <a:gd name="connsiteY157" fmla="*/ 356423 h 834218"/>
                  <a:gd name="connsiteX158" fmla="*/ 944438 w 3024845"/>
                  <a:gd name="connsiteY158" fmla="*/ 354531 h 834218"/>
                  <a:gd name="connsiteX159" fmla="*/ 946465 w 3024845"/>
                  <a:gd name="connsiteY159" fmla="*/ 285354 h 834218"/>
                  <a:gd name="connsiteX160" fmla="*/ 948492 w 3024845"/>
                  <a:gd name="connsiteY160" fmla="*/ 354531 h 834218"/>
                  <a:gd name="connsiteX161" fmla="*/ 949252 w 3024845"/>
                  <a:gd name="connsiteY161" fmla="*/ 354801 h 834218"/>
                  <a:gd name="connsiteX162" fmla="*/ 954572 w 3024845"/>
                  <a:gd name="connsiteY162" fmla="*/ 356693 h 834218"/>
                  <a:gd name="connsiteX163" fmla="*/ 954572 w 3024845"/>
                  <a:gd name="connsiteY163" fmla="*/ 270222 h 834218"/>
                  <a:gd name="connsiteX164" fmla="*/ 958625 w 3024845"/>
                  <a:gd name="connsiteY164" fmla="*/ 237795 h 834218"/>
                  <a:gd name="connsiteX165" fmla="*/ 997132 w 3024845"/>
                  <a:gd name="connsiteY165" fmla="*/ 237795 h 834218"/>
                  <a:gd name="connsiteX166" fmla="*/ 997132 w 3024845"/>
                  <a:gd name="connsiteY166" fmla="*/ 270222 h 834218"/>
                  <a:gd name="connsiteX167" fmla="*/ 997892 w 3024845"/>
                  <a:gd name="connsiteY167" fmla="*/ 270222 h 834218"/>
                  <a:gd name="connsiteX168" fmla="*/ 1003212 w 3024845"/>
                  <a:gd name="connsiteY168" fmla="*/ 270222 h 834218"/>
                  <a:gd name="connsiteX169" fmla="*/ 1003212 w 3024845"/>
                  <a:gd name="connsiteY169" fmla="*/ 188074 h 834218"/>
                  <a:gd name="connsiteX170" fmla="*/ 1004986 w 3024845"/>
                  <a:gd name="connsiteY170" fmla="*/ 188074 h 834218"/>
                  <a:gd name="connsiteX171" fmla="*/ 1017399 w 3024845"/>
                  <a:gd name="connsiteY171" fmla="*/ 188074 h 834218"/>
                  <a:gd name="connsiteX172" fmla="*/ 1017399 w 3024845"/>
                  <a:gd name="connsiteY172" fmla="*/ 186183 h 834218"/>
                  <a:gd name="connsiteX173" fmla="*/ 1017399 w 3024845"/>
                  <a:gd name="connsiteY173" fmla="*/ 172942 h 834218"/>
                  <a:gd name="connsiteX174" fmla="*/ 1039693 w 3024845"/>
                  <a:gd name="connsiteY174" fmla="*/ 172942 h 834218"/>
                  <a:gd name="connsiteX175" fmla="*/ 1039693 w 3024845"/>
                  <a:gd name="connsiteY175" fmla="*/ 171861 h 834218"/>
                  <a:gd name="connsiteX176" fmla="*/ 1039693 w 3024845"/>
                  <a:gd name="connsiteY176" fmla="*/ 164295 h 834218"/>
                  <a:gd name="connsiteX177" fmla="*/ 1041466 w 3024845"/>
                  <a:gd name="connsiteY177" fmla="*/ 164295 h 834218"/>
                  <a:gd name="connsiteX178" fmla="*/ 1053880 w 3024845"/>
                  <a:gd name="connsiteY178" fmla="*/ 164295 h 834218"/>
                  <a:gd name="connsiteX179" fmla="*/ 1053880 w 3024845"/>
                  <a:gd name="connsiteY179" fmla="*/ 165376 h 834218"/>
                  <a:gd name="connsiteX180" fmla="*/ 1053880 w 3024845"/>
                  <a:gd name="connsiteY180" fmla="*/ 172942 h 834218"/>
                  <a:gd name="connsiteX181" fmla="*/ 1054640 w 3024845"/>
                  <a:gd name="connsiteY181" fmla="*/ 172942 h 834218"/>
                  <a:gd name="connsiteX182" fmla="*/ 1059960 w 3024845"/>
                  <a:gd name="connsiteY182" fmla="*/ 172942 h 834218"/>
                  <a:gd name="connsiteX183" fmla="*/ 1070093 w 3024845"/>
                  <a:gd name="connsiteY183" fmla="*/ 168618 h 834218"/>
                  <a:gd name="connsiteX184" fmla="*/ 1074146 w 3024845"/>
                  <a:gd name="connsiteY184" fmla="*/ 171861 h 834218"/>
                  <a:gd name="connsiteX185" fmla="*/ 1074146 w 3024845"/>
                  <a:gd name="connsiteY185" fmla="*/ 164295 h 834218"/>
                  <a:gd name="connsiteX186" fmla="*/ 1076426 w 3024845"/>
                  <a:gd name="connsiteY186" fmla="*/ 164295 h 834218"/>
                  <a:gd name="connsiteX187" fmla="*/ 1092387 w 3024845"/>
                  <a:gd name="connsiteY187" fmla="*/ 164295 h 834218"/>
                  <a:gd name="connsiteX188" fmla="*/ 1092387 w 3024845"/>
                  <a:gd name="connsiteY188" fmla="*/ 165376 h 834218"/>
                  <a:gd name="connsiteX189" fmla="*/ 1092387 w 3024845"/>
                  <a:gd name="connsiteY189" fmla="*/ 172942 h 834218"/>
                  <a:gd name="connsiteX190" fmla="*/ 1122787 w 3024845"/>
                  <a:gd name="connsiteY190" fmla="*/ 172942 h 834218"/>
                  <a:gd name="connsiteX191" fmla="*/ 1122787 w 3024845"/>
                  <a:gd name="connsiteY191" fmla="*/ 174563 h 834218"/>
                  <a:gd name="connsiteX192" fmla="*/ 1122787 w 3024845"/>
                  <a:gd name="connsiteY192" fmla="*/ 185913 h 834218"/>
                  <a:gd name="connsiteX193" fmla="*/ 1149134 w 3024845"/>
                  <a:gd name="connsiteY193" fmla="*/ 185913 h 834218"/>
                  <a:gd name="connsiteX194" fmla="*/ 1149134 w 3024845"/>
                  <a:gd name="connsiteY194" fmla="*/ 216177 h 834218"/>
                  <a:gd name="connsiteX195" fmla="*/ 1149894 w 3024845"/>
                  <a:gd name="connsiteY195" fmla="*/ 216177 h 834218"/>
                  <a:gd name="connsiteX196" fmla="*/ 1155214 w 3024845"/>
                  <a:gd name="connsiteY196" fmla="*/ 216177 h 834218"/>
                  <a:gd name="connsiteX197" fmla="*/ 1155214 w 3024845"/>
                  <a:gd name="connsiteY197" fmla="*/ 217258 h 834218"/>
                  <a:gd name="connsiteX198" fmla="*/ 1155214 w 3024845"/>
                  <a:gd name="connsiteY198" fmla="*/ 224825 h 834218"/>
                  <a:gd name="connsiteX199" fmla="*/ 1159268 w 3024845"/>
                  <a:gd name="connsiteY199" fmla="*/ 255089 h 834218"/>
                  <a:gd name="connsiteX200" fmla="*/ 1160028 w 3024845"/>
                  <a:gd name="connsiteY200" fmla="*/ 255089 h 834218"/>
                  <a:gd name="connsiteX201" fmla="*/ 1165348 w 3024845"/>
                  <a:gd name="connsiteY201" fmla="*/ 255089 h 834218"/>
                  <a:gd name="connsiteX202" fmla="*/ 1165348 w 3024845"/>
                  <a:gd name="connsiteY202" fmla="*/ 255900 h 834218"/>
                  <a:gd name="connsiteX203" fmla="*/ 1165348 w 3024845"/>
                  <a:gd name="connsiteY203" fmla="*/ 261575 h 834218"/>
                  <a:gd name="connsiteX204" fmla="*/ 1166361 w 3024845"/>
                  <a:gd name="connsiteY204" fmla="*/ 261575 h 834218"/>
                  <a:gd name="connsiteX205" fmla="*/ 1173454 w 3024845"/>
                  <a:gd name="connsiteY205" fmla="*/ 261575 h 834218"/>
                  <a:gd name="connsiteX206" fmla="*/ 1173454 w 3024845"/>
                  <a:gd name="connsiteY206" fmla="*/ 291840 h 834218"/>
                  <a:gd name="connsiteX207" fmla="*/ 1175481 w 3024845"/>
                  <a:gd name="connsiteY207" fmla="*/ 291840 h 834218"/>
                  <a:gd name="connsiteX208" fmla="*/ 1189668 w 3024845"/>
                  <a:gd name="connsiteY208" fmla="*/ 291840 h 834218"/>
                  <a:gd name="connsiteX209" fmla="*/ 1189668 w 3024845"/>
                  <a:gd name="connsiteY209" fmla="*/ 315619 h 834218"/>
                  <a:gd name="connsiteX210" fmla="*/ 1191695 w 3024845"/>
                  <a:gd name="connsiteY210" fmla="*/ 317240 h 834218"/>
                  <a:gd name="connsiteX211" fmla="*/ 1191695 w 3024845"/>
                  <a:gd name="connsiteY211" fmla="*/ 328590 h 834218"/>
                  <a:gd name="connsiteX212" fmla="*/ 1192455 w 3024845"/>
                  <a:gd name="connsiteY212" fmla="*/ 328590 h 834218"/>
                  <a:gd name="connsiteX213" fmla="*/ 1197775 w 3024845"/>
                  <a:gd name="connsiteY213" fmla="*/ 328590 h 834218"/>
                  <a:gd name="connsiteX214" fmla="*/ 1197775 w 3024845"/>
                  <a:gd name="connsiteY214" fmla="*/ 352369 h 834218"/>
                  <a:gd name="connsiteX215" fmla="*/ 1199041 w 3024845"/>
                  <a:gd name="connsiteY215" fmla="*/ 352369 h 834218"/>
                  <a:gd name="connsiteX216" fmla="*/ 1207908 w 3024845"/>
                  <a:gd name="connsiteY216" fmla="*/ 352369 h 834218"/>
                  <a:gd name="connsiteX217" fmla="*/ 1209935 w 3024845"/>
                  <a:gd name="connsiteY217" fmla="*/ 356423 h 834218"/>
                  <a:gd name="connsiteX218" fmla="*/ 1209935 w 3024845"/>
                  <a:gd name="connsiteY218" fmla="*/ 369664 h 834218"/>
                  <a:gd name="connsiteX219" fmla="*/ 1211455 w 3024845"/>
                  <a:gd name="connsiteY219" fmla="*/ 367772 h 834218"/>
                  <a:gd name="connsiteX220" fmla="*/ 1222095 w 3024845"/>
                  <a:gd name="connsiteY220" fmla="*/ 354531 h 834218"/>
                  <a:gd name="connsiteX221" fmla="*/ 1250469 w 3024845"/>
                  <a:gd name="connsiteY221" fmla="*/ 354531 h 834218"/>
                  <a:gd name="connsiteX222" fmla="*/ 1250469 w 3024845"/>
                  <a:gd name="connsiteY222" fmla="*/ 441002 h 834218"/>
                  <a:gd name="connsiteX223" fmla="*/ 1251229 w 3024845"/>
                  <a:gd name="connsiteY223" fmla="*/ 441002 h 834218"/>
                  <a:gd name="connsiteX224" fmla="*/ 1256549 w 3024845"/>
                  <a:gd name="connsiteY224" fmla="*/ 441002 h 834218"/>
                  <a:gd name="connsiteX225" fmla="*/ 1257309 w 3024845"/>
                  <a:gd name="connsiteY225" fmla="*/ 439651 h 834218"/>
                  <a:gd name="connsiteX226" fmla="*/ 1262629 w 3024845"/>
                  <a:gd name="connsiteY226" fmla="*/ 430193 h 834218"/>
                  <a:gd name="connsiteX227" fmla="*/ 1262629 w 3024845"/>
                  <a:gd name="connsiteY227" fmla="*/ 432085 h 834218"/>
                  <a:gd name="connsiteX228" fmla="*/ 1262629 w 3024845"/>
                  <a:gd name="connsiteY228" fmla="*/ 445326 h 834218"/>
                  <a:gd name="connsiteX229" fmla="*/ 1266682 w 3024845"/>
                  <a:gd name="connsiteY229" fmla="*/ 399929 h 834218"/>
                  <a:gd name="connsiteX230" fmla="*/ 1267442 w 3024845"/>
                  <a:gd name="connsiteY230" fmla="*/ 399929 h 834218"/>
                  <a:gd name="connsiteX231" fmla="*/ 1272762 w 3024845"/>
                  <a:gd name="connsiteY231" fmla="*/ 399929 h 834218"/>
                  <a:gd name="connsiteX232" fmla="*/ 1272762 w 3024845"/>
                  <a:gd name="connsiteY232" fmla="*/ 335075 h 834218"/>
                  <a:gd name="connsiteX233" fmla="*/ 1273776 w 3024845"/>
                  <a:gd name="connsiteY233" fmla="*/ 335075 h 834218"/>
                  <a:gd name="connsiteX234" fmla="*/ 1280869 w 3024845"/>
                  <a:gd name="connsiteY234" fmla="*/ 335075 h 834218"/>
                  <a:gd name="connsiteX235" fmla="*/ 1293029 w 3024845"/>
                  <a:gd name="connsiteY235" fmla="*/ 291840 h 834218"/>
                  <a:gd name="connsiteX236" fmla="*/ 1294296 w 3024845"/>
                  <a:gd name="connsiteY236" fmla="*/ 291840 h 834218"/>
                  <a:gd name="connsiteX237" fmla="*/ 1303163 w 3024845"/>
                  <a:gd name="connsiteY237" fmla="*/ 291840 h 834218"/>
                  <a:gd name="connsiteX238" fmla="*/ 1313296 w 3024845"/>
                  <a:gd name="connsiteY238" fmla="*/ 335075 h 834218"/>
                  <a:gd name="connsiteX239" fmla="*/ 1314309 w 3024845"/>
                  <a:gd name="connsiteY239" fmla="*/ 335075 h 834218"/>
                  <a:gd name="connsiteX240" fmla="*/ 1321403 w 3024845"/>
                  <a:gd name="connsiteY240" fmla="*/ 335075 h 834218"/>
                  <a:gd name="connsiteX241" fmla="*/ 1321403 w 3024845"/>
                  <a:gd name="connsiteY241" fmla="*/ 373987 h 834218"/>
                  <a:gd name="connsiteX242" fmla="*/ 1323176 w 3024845"/>
                  <a:gd name="connsiteY242" fmla="*/ 373987 h 834218"/>
                  <a:gd name="connsiteX243" fmla="*/ 1335590 w 3024845"/>
                  <a:gd name="connsiteY243" fmla="*/ 373987 h 834218"/>
                  <a:gd name="connsiteX244" fmla="*/ 1335590 w 3024845"/>
                  <a:gd name="connsiteY244" fmla="*/ 376149 h 834218"/>
                  <a:gd name="connsiteX245" fmla="*/ 1335590 w 3024845"/>
                  <a:gd name="connsiteY245" fmla="*/ 391281 h 834218"/>
                  <a:gd name="connsiteX246" fmla="*/ 1339643 w 3024845"/>
                  <a:gd name="connsiteY246" fmla="*/ 389120 h 834218"/>
                  <a:gd name="connsiteX247" fmla="*/ 1339643 w 3024845"/>
                  <a:gd name="connsiteY247" fmla="*/ 373987 h 834218"/>
                  <a:gd name="connsiteX248" fmla="*/ 1341163 w 3024845"/>
                  <a:gd name="connsiteY248" fmla="*/ 373987 h 834218"/>
                  <a:gd name="connsiteX249" fmla="*/ 1351803 w 3024845"/>
                  <a:gd name="connsiteY249" fmla="*/ 373987 h 834218"/>
                  <a:gd name="connsiteX250" fmla="*/ 1351803 w 3024845"/>
                  <a:gd name="connsiteY250" fmla="*/ 375608 h 834218"/>
                  <a:gd name="connsiteX251" fmla="*/ 1351803 w 3024845"/>
                  <a:gd name="connsiteY251" fmla="*/ 386958 h 834218"/>
                  <a:gd name="connsiteX252" fmla="*/ 1382204 w 3024845"/>
                  <a:gd name="connsiteY252" fmla="*/ 386958 h 834218"/>
                  <a:gd name="connsiteX253" fmla="*/ 1382204 w 3024845"/>
                  <a:gd name="connsiteY253" fmla="*/ 350208 h 834218"/>
                  <a:gd name="connsiteX254" fmla="*/ 1383470 w 3024845"/>
                  <a:gd name="connsiteY254" fmla="*/ 350208 h 834218"/>
                  <a:gd name="connsiteX255" fmla="*/ 1392337 w 3024845"/>
                  <a:gd name="connsiteY255" fmla="*/ 350208 h 834218"/>
                  <a:gd name="connsiteX256" fmla="*/ 1392337 w 3024845"/>
                  <a:gd name="connsiteY256" fmla="*/ 371825 h 834218"/>
                  <a:gd name="connsiteX257" fmla="*/ 1394364 w 3024845"/>
                  <a:gd name="connsiteY257" fmla="*/ 339399 h 834218"/>
                  <a:gd name="connsiteX258" fmla="*/ 1416657 w 3024845"/>
                  <a:gd name="connsiteY258" fmla="*/ 339399 h 834218"/>
                  <a:gd name="connsiteX259" fmla="*/ 1416657 w 3024845"/>
                  <a:gd name="connsiteY259" fmla="*/ 337777 h 834218"/>
                  <a:gd name="connsiteX260" fmla="*/ 1416657 w 3024845"/>
                  <a:gd name="connsiteY260" fmla="*/ 326428 h 834218"/>
                  <a:gd name="connsiteX261" fmla="*/ 1417417 w 3024845"/>
                  <a:gd name="connsiteY261" fmla="*/ 326428 h 834218"/>
                  <a:gd name="connsiteX262" fmla="*/ 1422737 w 3024845"/>
                  <a:gd name="connsiteY262" fmla="*/ 326428 h 834218"/>
                  <a:gd name="connsiteX263" fmla="*/ 1422737 w 3024845"/>
                  <a:gd name="connsiteY263" fmla="*/ 324537 h 834218"/>
                  <a:gd name="connsiteX264" fmla="*/ 1422737 w 3024845"/>
                  <a:gd name="connsiteY264" fmla="*/ 311296 h 834218"/>
                  <a:gd name="connsiteX265" fmla="*/ 1426791 w 3024845"/>
                  <a:gd name="connsiteY265" fmla="*/ 317781 h 834218"/>
                  <a:gd name="connsiteX266" fmla="*/ 1429071 w 3024845"/>
                  <a:gd name="connsiteY266" fmla="*/ 317781 h 834218"/>
                  <a:gd name="connsiteX267" fmla="*/ 1445031 w 3024845"/>
                  <a:gd name="connsiteY267" fmla="*/ 317781 h 834218"/>
                  <a:gd name="connsiteX268" fmla="*/ 1445031 w 3024845"/>
                  <a:gd name="connsiteY268" fmla="*/ 316970 h 834218"/>
                  <a:gd name="connsiteX269" fmla="*/ 1445031 w 3024845"/>
                  <a:gd name="connsiteY269" fmla="*/ 311296 h 834218"/>
                  <a:gd name="connsiteX270" fmla="*/ 1445791 w 3024845"/>
                  <a:gd name="connsiteY270" fmla="*/ 311296 h 834218"/>
                  <a:gd name="connsiteX271" fmla="*/ 1451111 w 3024845"/>
                  <a:gd name="connsiteY271" fmla="*/ 311296 h 834218"/>
                  <a:gd name="connsiteX272" fmla="*/ 1451111 w 3024845"/>
                  <a:gd name="connsiteY272" fmla="*/ 312647 h 834218"/>
                  <a:gd name="connsiteX273" fmla="*/ 1451111 w 3024845"/>
                  <a:gd name="connsiteY273" fmla="*/ 322105 h 834218"/>
                  <a:gd name="connsiteX274" fmla="*/ 1489618 w 3024845"/>
                  <a:gd name="connsiteY274" fmla="*/ 322105 h 834218"/>
                  <a:gd name="connsiteX275" fmla="*/ 1489618 w 3024845"/>
                  <a:gd name="connsiteY275" fmla="*/ 460458 h 834218"/>
                  <a:gd name="connsiteX276" fmla="*/ 1491138 w 3024845"/>
                  <a:gd name="connsiteY276" fmla="*/ 460458 h 834218"/>
                  <a:gd name="connsiteX277" fmla="*/ 1501778 w 3024845"/>
                  <a:gd name="connsiteY277" fmla="*/ 460458 h 834218"/>
                  <a:gd name="connsiteX278" fmla="*/ 1501778 w 3024845"/>
                  <a:gd name="connsiteY278" fmla="*/ 447488 h 834218"/>
                  <a:gd name="connsiteX279" fmla="*/ 1505832 w 3024845"/>
                  <a:gd name="connsiteY279" fmla="*/ 447488 h 834218"/>
                  <a:gd name="connsiteX280" fmla="*/ 1505832 w 3024845"/>
                  <a:gd name="connsiteY280" fmla="*/ 460458 h 834218"/>
                  <a:gd name="connsiteX281" fmla="*/ 1536232 w 3024845"/>
                  <a:gd name="connsiteY281" fmla="*/ 460458 h 834218"/>
                  <a:gd name="connsiteX282" fmla="*/ 1536232 w 3024845"/>
                  <a:gd name="connsiteY282" fmla="*/ 430193 h 834218"/>
                  <a:gd name="connsiteX283" fmla="*/ 1548392 w 3024845"/>
                  <a:gd name="connsiteY283" fmla="*/ 430193 h 834218"/>
                  <a:gd name="connsiteX284" fmla="*/ 1560552 w 3024845"/>
                  <a:gd name="connsiteY284" fmla="*/ 428032 h 834218"/>
                  <a:gd name="connsiteX285" fmla="*/ 1564606 w 3024845"/>
                  <a:gd name="connsiteY285" fmla="*/ 430193 h 834218"/>
                  <a:gd name="connsiteX286" fmla="*/ 1574739 w 3024845"/>
                  <a:gd name="connsiteY286" fmla="*/ 430193 h 834218"/>
                  <a:gd name="connsiteX287" fmla="*/ 1574739 w 3024845"/>
                  <a:gd name="connsiteY287" fmla="*/ 460458 h 834218"/>
                  <a:gd name="connsiteX288" fmla="*/ 1582846 w 3024845"/>
                  <a:gd name="connsiteY288" fmla="*/ 460458 h 834218"/>
                  <a:gd name="connsiteX289" fmla="*/ 1582846 w 3024845"/>
                  <a:gd name="connsiteY289" fmla="*/ 477753 h 834218"/>
                  <a:gd name="connsiteX290" fmla="*/ 1592182 w 3024845"/>
                  <a:gd name="connsiteY290" fmla="*/ 478658 h 834218"/>
                  <a:gd name="connsiteX291" fmla="*/ 1605140 w 3024845"/>
                  <a:gd name="connsiteY291" fmla="*/ 478658 h 834218"/>
                  <a:gd name="connsiteX292" fmla="*/ 1605140 w 3024845"/>
                  <a:gd name="connsiteY292" fmla="*/ 462620 h 834218"/>
                  <a:gd name="connsiteX293" fmla="*/ 1673096 w 3024845"/>
                  <a:gd name="connsiteY293" fmla="*/ 462620 h 834218"/>
                  <a:gd name="connsiteX294" fmla="*/ 1673096 w 3024845"/>
                  <a:gd name="connsiteY294" fmla="*/ 377367 h 834218"/>
                  <a:gd name="connsiteX295" fmla="*/ 1745104 w 3024845"/>
                  <a:gd name="connsiteY295" fmla="*/ 377367 h 834218"/>
                  <a:gd name="connsiteX296" fmla="*/ 1745104 w 3024845"/>
                  <a:gd name="connsiteY296" fmla="*/ 456135 h 834218"/>
                  <a:gd name="connsiteX297" fmla="*/ 1747008 w 3024845"/>
                  <a:gd name="connsiteY297" fmla="*/ 456135 h 834218"/>
                  <a:gd name="connsiteX298" fmla="*/ 1748250 w 3024845"/>
                  <a:gd name="connsiteY298" fmla="*/ 478658 h 834218"/>
                  <a:gd name="connsiteX299" fmla="*/ 1757926 w 3024845"/>
                  <a:gd name="connsiteY299" fmla="*/ 478658 h 834218"/>
                  <a:gd name="connsiteX300" fmla="*/ 1759168 w 3024845"/>
                  <a:gd name="connsiteY300" fmla="*/ 456135 h 834218"/>
                  <a:gd name="connsiteX301" fmla="*/ 1765248 w 3024845"/>
                  <a:gd name="connsiteY301" fmla="*/ 456135 h 834218"/>
                  <a:gd name="connsiteX302" fmla="*/ 1766490 w 3024845"/>
                  <a:gd name="connsiteY302" fmla="*/ 478658 h 834218"/>
                  <a:gd name="connsiteX303" fmla="*/ 1817112 w 3024845"/>
                  <a:gd name="connsiteY303" fmla="*/ 478658 h 834218"/>
                  <a:gd name="connsiteX304" fmla="*/ 1817112 w 3024845"/>
                  <a:gd name="connsiteY304" fmla="*/ 315630 h 834218"/>
                  <a:gd name="connsiteX305" fmla="*/ 2014439 w 3024845"/>
                  <a:gd name="connsiteY305" fmla="*/ 315630 h 834218"/>
                  <a:gd name="connsiteX306" fmla="*/ 2014439 w 3024845"/>
                  <a:gd name="connsiteY306" fmla="*/ 478658 h 834218"/>
                  <a:gd name="connsiteX307" fmla="*/ 2033136 w 3024845"/>
                  <a:gd name="connsiteY307" fmla="*/ 478658 h 834218"/>
                  <a:gd name="connsiteX308" fmla="*/ 2033136 w 3024845"/>
                  <a:gd name="connsiteY308" fmla="*/ 395965 h 834218"/>
                  <a:gd name="connsiteX309" fmla="*/ 2128256 w 3024845"/>
                  <a:gd name="connsiteY309" fmla="*/ 395965 h 834218"/>
                  <a:gd name="connsiteX310" fmla="*/ 2180720 w 3024845"/>
                  <a:gd name="connsiteY310" fmla="*/ 330752 h 834218"/>
                  <a:gd name="connsiteX311" fmla="*/ 2245574 w 3024845"/>
                  <a:gd name="connsiteY311" fmla="*/ 330752 h 834218"/>
                  <a:gd name="connsiteX312" fmla="*/ 2245574 w 3024845"/>
                  <a:gd name="connsiteY312" fmla="*/ 406414 h 834218"/>
                  <a:gd name="connsiteX313" fmla="*/ 2253681 w 3024845"/>
                  <a:gd name="connsiteY313" fmla="*/ 406414 h 834218"/>
                  <a:gd name="connsiteX314" fmla="*/ 2255708 w 3024845"/>
                  <a:gd name="connsiteY314" fmla="*/ 399929 h 834218"/>
                  <a:gd name="connsiteX315" fmla="*/ 2261788 w 3024845"/>
                  <a:gd name="connsiteY315" fmla="*/ 399929 h 834218"/>
                  <a:gd name="connsiteX316" fmla="*/ 2263815 w 3024845"/>
                  <a:gd name="connsiteY316" fmla="*/ 408576 h 834218"/>
                  <a:gd name="connsiteX317" fmla="*/ 2275975 w 3024845"/>
                  <a:gd name="connsiteY317" fmla="*/ 408576 h 834218"/>
                  <a:gd name="connsiteX318" fmla="*/ 2275975 w 3024845"/>
                  <a:gd name="connsiteY318" fmla="*/ 402090 h 834218"/>
                  <a:gd name="connsiteX319" fmla="*/ 2298268 w 3024845"/>
                  <a:gd name="connsiteY319" fmla="*/ 402090 h 834218"/>
                  <a:gd name="connsiteX320" fmla="*/ 2298268 w 3024845"/>
                  <a:gd name="connsiteY320" fmla="*/ 408576 h 834218"/>
                  <a:gd name="connsiteX321" fmla="*/ 2318535 w 3024845"/>
                  <a:gd name="connsiteY321" fmla="*/ 408576 h 834218"/>
                  <a:gd name="connsiteX322" fmla="*/ 2318535 w 3024845"/>
                  <a:gd name="connsiteY322" fmla="*/ 453973 h 834218"/>
                  <a:gd name="connsiteX323" fmla="*/ 2332722 w 3024845"/>
                  <a:gd name="connsiteY323" fmla="*/ 453973 h 834218"/>
                  <a:gd name="connsiteX324" fmla="*/ 2332722 w 3024845"/>
                  <a:gd name="connsiteY324" fmla="*/ 441002 h 834218"/>
                  <a:gd name="connsiteX325" fmla="*/ 2348936 w 3024845"/>
                  <a:gd name="connsiteY325" fmla="*/ 441002 h 834218"/>
                  <a:gd name="connsiteX326" fmla="*/ 2348936 w 3024845"/>
                  <a:gd name="connsiteY326" fmla="*/ 261575 h 834218"/>
                  <a:gd name="connsiteX327" fmla="*/ 2355016 w 3024845"/>
                  <a:gd name="connsiteY327" fmla="*/ 255089 h 834218"/>
                  <a:gd name="connsiteX328" fmla="*/ 2427977 w 3024845"/>
                  <a:gd name="connsiteY328" fmla="*/ 255089 h 834218"/>
                  <a:gd name="connsiteX329" fmla="*/ 2427977 w 3024845"/>
                  <a:gd name="connsiteY329" fmla="*/ 263737 h 834218"/>
                  <a:gd name="connsiteX330" fmla="*/ 2438110 w 3024845"/>
                  <a:gd name="connsiteY330" fmla="*/ 263737 h 834218"/>
                  <a:gd name="connsiteX331" fmla="*/ 2438110 w 3024845"/>
                  <a:gd name="connsiteY331" fmla="*/ 378311 h 834218"/>
                  <a:gd name="connsiteX332" fmla="*/ 2460404 w 3024845"/>
                  <a:gd name="connsiteY332" fmla="*/ 378311 h 834218"/>
                  <a:gd name="connsiteX333" fmla="*/ 2460404 w 3024845"/>
                  <a:gd name="connsiteY333" fmla="*/ 311296 h 834218"/>
                  <a:gd name="connsiteX334" fmla="*/ 2486751 w 3024845"/>
                  <a:gd name="connsiteY334" fmla="*/ 311296 h 834218"/>
                  <a:gd name="connsiteX335" fmla="*/ 2490804 w 3024845"/>
                  <a:gd name="connsiteY335" fmla="*/ 306972 h 834218"/>
                  <a:gd name="connsiteX336" fmla="*/ 2498911 w 3024845"/>
                  <a:gd name="connsiteY336" fmla="*/ 306972 h 834218"/>
                  <a:gd name="connsiteX337" fmla="*/ 2502964 w 3024845"/>
                  <a:gd name="connsiteY337" fmla="*/ 311296 h 834218"/>
                  <a:gd name="connsiteX338" fmla="*/ 2525258 w 3024845"/>
                  <a:gd name="connsiteY338" fmla="*/ 311296 h 834218"/>
                  <a:gd name="connsiteX339" fmla="*/ 2525258 w 3024845"/>
                  <a:gd name="connsiteY339" fmla="*/ 194560 h 834218"/>
                  <a:gd name="connsiteX340" fmla="*/ 2582005 w 3024845"/>
                  <a:gd name="connsiteY340" fmla="*/ 183751 h 834218"/>
                  <a:gd name="connsiteX341" fmla="*/ 2582005 w 3024845"/>
                  <a:gd name="connsiteY341" fmla="*/ 184832 h 834218"/>
                  <a:gd name="connsiteX342" fmla="*/ 2582005 w 3024845"/>
                  <a:gd name="connsiteY342" fmla="*/ 192398 h 834218"/>
                  <a:gd name="connsiteX343" fmla="*/ 2608352 w 3024845"/>
                  <a:gd name="connsiteY343" fmla="*/ 192398 h 834218"/>
                  <a:gd name="connsiteX344" fmla="*/ 2608352 w 3024845"/>
                  <a:gd name="connsiteY344" fmla="*/ 447488 h 834218"/>
                  <a:gd name="connsiteX345" fmla="*/ 2630646 w 3024845"/>
                  <a:gd name="connsiteY345" fmla="*/ 447488 h 834218"/>
                  <a:gd name="connsiteX346" fmla="*/ 2630646 w 3024845"/>
                  <a:gd name="connsiteY346" fmla="*/ 443164 h 834218"/>
                  <a:gd name="connsiteX347" fmla="*/ 2642806 w 3024845"/>
                  <a:gd name="connsiteY347" fmla="*/ 443164 h 834218"/>
                  <a:gd name="connsiteX348" fmla="*/ 2642806 w 3024845"/>
                  <a:gd name="connsiteY348" fmla="*/ 447488 h 834218"/>
                  <a:gd name="connsiteX349" fmla="*/ 2667126 w 3024845"/>
                  <a:gd name="connsiteY349" fmla="*/ 447488 h 834218"/>
                  <a:gd name="connsiteX350" fmla="*/ 2667126 w 3024845"/>
                  <a:gd name="connsiteY350" fmla="*/ 434517 h 834218"/>
                  <a:gd name="connsiteX351" fmla="*/ 2695500 w 3024845"/>
                  <a:gd name="connsiteY351" fmla="*/ 434517 h 834218"/>
                  <a:gd name="connsiteX352" fmla="*/ 2707660 w 3024845"/>
                  <a:gd name="connsiteY352" fmla="*/ 430193 h 834218"/>
                  <a:gd name="connsiteX353" fmla="*/ 2727927 w 3024845"/>
                  <a:gd name="connsiteY353" fmla="*/ 434517 h 834218"/>
                  <a:gd name="connsiteX354" fmla="*/ 2727927 w 3024845"/>
                  <a:gd name="connsiteY354" fmla="*/ 417223 h 834218"/>
                  <a:gd name="connsiteX355" fmla="*/ 2736034 w 3024845"/>
                  <a:gd name="connsiteY355" fmla="*/ 417223 h 834218"/>
                  <a:gd name="connsiteX356" fmla="*/ 2736034 w 3024845"/>
                  <a:gd name="connsiteY356" fmla="*/ 404252 h 834218"/>
                  <a:gd name="connsiteX357" fmla="*/ 2792781 w 3024845"/>
                  <a:gd name="connsiteY357" fmla="*/ 404252 h 834218"/>
                  <a:gd name="connsiteX358" fmla="*/ 2792781 w 3024845"/>
                  <a:gd name="connsiteY358" fmla="*/ 373987 h 834218"/>
                  <a:gd name="connsiteX359" fmla="*/ 2811021 w 3024845"/>
                  <a:gd name="connsiteY359" fmla="*/ 373987 h 834218"/>
                  <a:gd name="connsiteX360" fmla="*/ 2811021 w 3024845"/>
                  <a:gd name="connsiteY360" fmla="*/ 367502 h 834218"/>
                  <a:gd name="connsiteX361" fmla="*/ 2823181 w 3024845"/>
                  <a:gd name="connsiteY361" fmla="*/ 367502 h 834218"/>
                  <a:gd name="connsiteX362" fmla="*/ 2823181 w 3024845"/>
                  <a:gd name="connsiteY362" fmla="*/ 373987 h 834218"/>
                  <a:gd name="connsiteX363" fmla="*/ 2839395 w 3024845"/>
                  <a:gd name="connsiteY363" fmla="*/ 373987 h 834218"/>
                  <a:gd name="connsiteX364" fmla="*/ 2839395 w 3024845"/>
                  <a:gd name="connsiteY364" fmla="*/ 423708 h 834218"/>
                  <a:gd name="connsiteX365" fmla="*/ 2871822 w 3024845"/>
                  <a:gd name="connsiteY365" fmla="*/ 423708 h 834218"/>
                  <a:gd name="connsiteX366" fmla="*/ 2871822 w 3024845"/>
                  <a:gd name="connsiteY366" fmla="*/ 397767 h 834218"/>
                  <a:gd name="connsiteX367" fmla="*/ 2910329 w 3024845"/>
                  <a:gd name="connsiteY367" fmla="*/ 397767 h 834218"/>
                  <a:gd name="connsiteX368" fmla="*/ 2910329 w 3024845"/>
                  <a:gd name="connsiteY368" fmla="*/ 367502 h 834218"/>
                  <a:gd name="connsiteX369" fmla="*/ 2958970 w 3024845"/>
                  <a:gd name="connsiteY369" fmla="*/ 367502 h 834218"/>
                  <a:gd name="connsiteX370" fmla="*/ 2958970 w 3024845"/>
                  <a:gd name="connsiteY370" fmla="*/ 478658 h 834218"/>
                  <a:gd name="connsiteX371" fmla="*/ 2958970 w 3024845"/>
                  <a:gd name="connsiteY371" fmla="*/ 492437 h 834218"/>
                  <a:gd name="connsiteX372" fmla="*/ 3024845 w 3024845"/>
                  <a:gd name="connsiteY372" fmla="*/ 492437 h 834218"/>
                  <a:gd name="connsiteX373" fmla="*/ 3024845 w 3024845"/>
                  <a:gd name="connsiteY373" fmla="*/ 834218 h 834218"/>
                  <a:gd name="connsiteX374" fmla="*/ 2054 w 3024845"/>
                  <a:gd name="connsiteY374" fmla="*/ 831885 h 834218"/>
                  <a:gd name="connsiteX375" fmla="*/ 0 w 3024845"/>
                  <a:gd name="connsiteY375" fmla="*/ 397767 h 834218"/>
                  <a:gd name="connsiteX376" fmla="*/ 20267 w 3024845"/>
                  <a:gd name="connsiteY376" fmla="*/ 397767 h 834218"/>
                  <a:gd name="connsiteX377" fmla="*/ 20774 w 3024845"/>
                  <a:gd name="connsiteY377" fmla="*/ 396686 h 834218"/>
                  <a:gd name="connsiteX378" fmla="*/ 24320 w 3024845"/>
                  <a:gd name="connsiteY378" fmla="*/ 389120 h 834218"/>
                  <a:gd name="connsiteX379" fmla="*/ 26094 w 3024845"/>
                  <a:gd name="connsiteY379" fmla="*/ 389390 h 834218"/>
                  <a:gd name="connsiteX380" fmla="*/ 38507 w 3024845"/>
                  <a:gd name="connsiteY380" fmla="*/ 391281 h 834218"/>
                  <a:gd name="connsiteX381" fmla="*/ 39014 w 3024845"/>
                  <a:gd name="connsiteY381" fmla="*/ 392633 h 834218"/>
                  <a:gd name="connsiteX382" fmla="*/ 42560 w 3024845"/>
                  <a:gd name="connsiteY382" fmla="*/ 402090 h 834218"/>
                  <a:gd name="connsiteX383" fmla="*/ 68907 w 3024845"/>
                  <a:gd name="connsiteY383" fmla="*/ 404252 h 834218"/>
                  <a:gd name="connsiteX384" fmla="*/ 68907 w 3024845"/>
                  <a:gd name="connsiteY384" fmla="*/ 281031 h 834218"/>
                  <a:gd name="connsiteX385" fmla="*/ 70934 w 3024845"/>
                  <a:gd name="connsiteY385" fmla="*/ 281031 h 834218"/>
                  <a:gd name="connsiteX386" fmla="*/ 85121 w 3024845"/>
                  <a:gd name="connsiteY386" fmla="*/ 281031 h 834218"/>
                  <a:gd name="connsiteX387" fmla="*/ 85121 w 3024845"/>
                  <a:gd name="connsiteY387" fmla="*/ 144839 h 834218"/>
                  <a:gd name="connsiteX388" fmla="*/ 86894 w 3024845"/>
                  <a:gd name="connsiteY388" fmla="*/ 144839 h 834218"/>
                  <a:gd name="connsiteX389" fmla="*/ 99308 w 3024845"/>
                  <a:gd name="connsiteY389" fmla="*/ 144839 h 834218"/>
                  <a:gd name="connsiteX390" fmla="*/ 99308 w 3024845"/>
                  <a:gd name="connsiteY390" fmla="*/ 30265 h 834218"/>
                  <a:gd name="connsiteX391" fmla="*/ 103361 w 3024845"/>
                  <a:gd name="connsiteY391" fmla="*/ 2161 h 834218"/>
                  <a:gd name="connsiteX392" fmla="*/ 105388 w 3024845"/>
                  <a:gd name="connsiteY392" fmla="*/ 2161 h 834218"/>
                  <a:gd name="connsiteX0" fmla="*/ 103361 w 3024845"/>
                  <a:gd name="connsiteY0" fmla="*/ 2161 h 834218"/>
                  <a:gd name="connsiteX1" fmla="*/ 200642 w 3024845"/>
                  <a:gd name="connsiteY1" fmla="*/ 0 h 834218"/>
                  <a:gd name="connsiteX2" fmla="*/ 202669 w 3024845"/>
                  <a:gd name="connsiteY2" fmla="*/ 0 h 834218"/>
                  <a:gd name="connsiteX3" fmla="*/ 216856 w 3024845"/>
                  <a:gd name="connsiteY3" fmla="*/ 0 h 834218"/>
                  <a:gd name="connsiteX4" fmla="*/ 216856 w 3024845"/>
                  <a:gd name="connsiteY4" fmla="*/ 23779 h 834218"/>
                  <a:gd name="connsiteX5" fmla="*/ 217363 w 3024845"/>
                  <a:gd name="connsiteY5" fmla="*/ 24590 h 834218"/>
                  <a:gd name="connsiteX6" fmla="*/ 220909 w 3024845"/>
                  <a:gd name="connsiteY6" fmla="*/ 30265 h 834218"/>
                  <a:gd name="connsiteX7" fmla="*/ 220909 w 3024845"/>
                  <a:gd name="connsiteY7" fmla="*/ 144839 h 834218"/>
                  <a:gd name="connsiteX8" fmla="*/ 223189 w 3024845"/>
                  <a:gd name="connsiteY8" fmla="*/ 144839 h 834218"/>
                  <a:gd name="connsiteX9" fmla="*/ 239150 w 3024845"/>
                  <a:gd name="connsiteY9" fmla="*/ 144839 h 834218"/>
                  <a:gd name="connsiteX10" fmla="*/ 239150 w 3024845"/>
                  <a:gd name="connsiteY10" fmla="*/ 285354 h 834218"/>
                  <a:gd name="connsiteX11" fmla="*/ 240670 w 3024845"/>
                  <a:gd name="connsiteY11" fmla="*/ 285084 h 834218"/>
                  <a:gd name="connsiteX12" fmla="*/ 251310 w 3024845"/>
                  <a:gd name="connsiteY12" fmla="*/ 283193 h 834218"/>
                  <a:gd name="connsiteX13" fmla="*/ 249283 w 3024845"/>
                  <a:gd name="connsiteY13" fmla="*/ 371825 h 834218"/>
                  <a:gd name="connsiteX14" fmla="*/ 250803 w 3024845"/>
                  <a:gd name="connsiteY14" fmla="*/ 372096 h 834218"/>
                  <a:gd name="connsiteX15" fmla="*/ 261443 w 3024845"/>
                  <a:gd name="connsiteY15" fmla="*/ 373987 h 834218"/>
                  <a:gd name="connsiteX16" fmla="*/ 261696 w 3024845"/>
                  <a:gd name="connsiteY16" fmla="*/ 374798 h 834218"/>
                  <a:gd name="connsiteX17" fmla="*/ 263470 w 3024845"/>
                  <a:gd name="connsiteY17" fmla="*/ 380473 h 834218"/>
                  <a:gd name="connsiteX18" fmla="*/ 264230 w 3024845"/>
                  <a:gd name="connsiteY18" fmla="*/ 378041 h 834218"/>
                  <a:gd name="connsiteX19" fmla="*/ 269550 w 3024845"/>
                  <a:gd name="connsiteY19" fmla="*/ 361017 h 834218"/>
                  <a:gd name="connsiteX20" fmla="*/ 271323 w 3024845"/>
                  <a:gd name="connsiteY20" fmla="*/ 361017 h 834218"/>
                  <a:gd name="connsiteX21" fmla="*/ 283737 w 3024845"/>
                  <a:gd name="connsiteY21" fmla="*/ 361017 h 834218"/>
                  <a:gd name="connsiteX22" fmla="*/ 283737 w 3024845"/>
                  <a:gd name="connsiteY22" fmla="*/ 393443 h 834218"/>
                  <a:gd name="connsiteX23" fmla="*/ 284750 w 3024845"/>
                  <a:gd name="connsiteY23" fmla="*/ 393984 h 834218"/>
                  <a:gd name="connsiteX24" fmla="*/ 291844 w 3024845"/>
                  <a:gd name="connsiteY24" fmla="*/ 397767 h 834218"/>
                  <a:gd name="connsiteX25" fmla="*/ 291844 w 3024845"/>
                  <a:gd name="connsiteY25" fmla="*/ 399118 h 834218"/>
                  <a:gd name="connsiteX26" fmla="*/ 291844 w 3024845"/>
                  <a:gd name="connsiteY26" fmla="*/ 408576 h 834218"/>
                  <a:gd name="connsiteX27" fmla="*/ 336431 w 3024845"/>
                  <a:gd name="connsiteY27" fmla="*/ 408576 h 834218"/>
                  <a:gd name="connsiteX28" fmla="*/ 336431 w 3024845"/>
                  <a:gd name="connsiteY28" fmla="*/ 409657 h 834218"/>
                  <a:gd name="connsiteX29" fmla="*/ 336431 w 3024845"/>
                  <a:gd name="connsiteY29" fmla="*/ 417223 h 834218"/>
                  <a:gd name="connsiteX30" fmla="*/ 338457 w 3024845"/>
                  <a:gd name="connsiteY30" fmla="*/ 417223 h 834218"/>
                  <a:gd name="connsiteX31" fmla="*/ 352644 w 3024845"/>
                  <a:gd name="connsiteY31" fmla="*/ 417223 h 834218"/>
                  <a:gd name="connsiteX32" fmla="*/ 352644 w 3024845"/>
                  <a:gd name="connsiteY32" fmla="*/ 386958 h 834218"/>
                  <a:gd name="connsiteX33" fmla="*/ 397231 w 3024845"/>
                  <a:gd name="connsiteY33" fmla="*/ 386958 h 834218"/>
                  <a:gd name="connsiteX34" fmla="*/ 397231 w 3024845"/>
                  <a:gd name="connsiteY34" fmla="*/ 385607 h 834218"/>
                  <a:gd name="connsiteX35" fmla="*/ 397231 w 3024845"/>
                  <a:gd name="connsiteY35" fmla="*/ 376149 h 834218"/>
                  <a:gd name="connsiteX36" fmla="*/ 398245 w 3024845"/>
                  <a:gd name="connsiteY36" fmla="*/ 376149 h 834218"/>
                  <a:gd name="connsiteX37" fmla="*/ 405338 w 3024845"/>
                  <a:gd name="connsiteY37" fmla="*/ 376149 h 834218"/>
                  <a:gd name="connsiteX38" fmla="*/ 405338 w 3024845"/>
                  <a:gd name="connsiteY38" fmla="*/ 374258 h 834218"/>
                  <a:gd name="connsiteX39" fmla="*/ 405338 w 3024845"/>
                  <a:gd name="connsiteY39" fmla="*/ 361017 h 834218"/>
                  <a:gd name="connsiteX40" fmla="*/ 406098 w 3024845"/>
                  <a:gd name="connsiteY40" fmla="*/ 361017 h 834218"/>
                  <a:gd name="connsiteX41" fmla="*/ 411418 w 3024845"/>
                  <a:gd name="connsiteY41" fmla="*/ 361017 h 834218"/>
                  <a:gd name="connsiteX42" fmla="*/ 411418 w 3024845"/>
                  <a:gd name="connsiteY42" fmla="*/ 359936 h 834218"/>
                  <a:gd name="connsiteX43" fmla="*/ 411418 w 3024845"/>
                  <a:gd name="connsiteY43" fmla="*/ 352369 h 834218"/>
                  <a:gd name="connsiteX44" fmla="*/ 413445 w 3024845"/>
                  <a:gd name="connsiteY44" fmla="*/ 352369 h 834218"/>
                  <a:gd name="connsiteX45" fmla="*/ 427632 w 3024845"/>
                  <a:gd name="connsiteY45" fmla="*/ 352369 h 834218"/>
                  <a:gd name="connsiteX46" fmla="*/ 427632 w 3024845"/>
                  <a:gd name="connsiteY46" fmla="*/ 353450 h 834218"/>
                  <a:gd name="connsiteX47" fmla="*/ 427632 w 3024845"/>
                  <a:gd name="connsiteY47" fmla="*/ 361017 h 834218"/>
                  <a:gd name="connsiteX48" fmla="*/ 449925 w 3024845"/>
                  <a:gd name="connsiteY48" fmla="*/ 361017 h 834218"/>
                  <a:gd name="connsiteX49" fmla="*/ 449925 w 3024845"/>
                  <a:gd name="connsiteY49" fmla="*/ 359125 h 834218"/>
                  <a:gd name="connsiteX50" fmla="*/ 449925 w 3024845"/>
                  <a:gd name="connsiteY50" fmla="*/ 345884 h 834218"/>
                  <a:gd name="connsiteX51" fmla="*/ 451699 w 3024845"/>
                  <a:gd name="connsiteY51" fmla="*/ 345884 h 834218"/>
                  <a:gd name="connsiteX52" fmla="*/ 464112 w 3024845"/>
                  <a:gd name="connsiteY52" fmla="*/ 345884 h 834218"/>
                  <a:gd name="connsiteX53" fmla="*/ 464112 w 3024845"/>
                  <a:gd name="connsiteY53" fmla="*/ 369664 h 834218"/>
                  <a:gd name="connsiteX54" fmla="*/ 465126 w 3024845"/>
                  <a:gd name="connsiteY54" fmla="*/ 369664 h 834218"/>
                  <a:gd name="connsiteX55" fmla="*/ 472219 w 3024845"/>
                  <a:gd name="connsiteY55" fmla="*/ 369664 h 834218"/>
                  <a:gd name="connsiteX56" fmla="*/ 472219 w 3024845"/>
                  <a:gd name="connsiteY56" fmla="*/ 368583 h 834218"/>
                  <a:gd name="connsiteX57" fmla="*/ 472219 w 3024845"/>
                  <a:gd name="connsiteY57" fmla="*/ 361017 h 834218"/>
                  <a:gd name="connsiteX58" fmla="*/ 473992 w 3024845"/>
                  <a:gd name="connsiteY58" fmla="*/ 361017 h 834218"/>
                  <a:gd name="connsiteX59" fmla="*/ 486406 w 3024845"/>
                  <a:gd name="connsiteY59" fmla="*/ 361017 h 834218"/>
                  <a:gd name="connsiteX60" fmla="*/ 486406 w 3024845"/>
                  <a:gd name="connsiteY60" fmla="*/ 386958 h 834218"/>
                  <a:gd name="connsiteX61" fmla="*/ 488433 w 3024845"/>
                  <a:gd name="connsiteY61" fmla="*/ 386958 h 834218"/>
                  <a:gd name="connsiteX62" fmla="*/ 502619 w 3024845"/>
                  <a:gd name="connsiteY62" fmla="*/ 386958 h 834218"/>
                  <a:gd name="connsiteX63" fmla="*/ 502619 w 3024845"/>
                  <a:gd name="connsiteY63" fmla="*/ 388579 h 834218"/>
                  <a:gd name="connsiteX64" fmla="*/ 502619 w 3024845"/>
                  <a:gd name="connsiteY64" fmla="*/ 399929 h 834218"/>
                  <a:gd name="connsiteX65" fmla="*/ 503379 w 3024845"/>
                  <a:gd name="connsiteY65" fmla="*/ 399929 h 834218"/>
                  <a:gd name="connsiteX66" fmla="*/ 508700 w 3024845"/>
                  <a:gd name="connsiteY66" fmla="*/ 399929 h 834218"/>
                  <a:gd name="connsiteX67" fmla="*/ 508700 w 3024845"/>
                  <a:gd name="connsiteY67" fmla="*/ 399118 h 834218"/>
                  <a:gd name="connsiteX68" fmla="*/ 508700 w 3024845"/>
                  <a:gd name="connsiteY68" fmla="*/ 393443 h 834218"/>
                  <a:gd name="connsiteX69" fmla="*/ 539100 w 3024845"/>
                  <a:gd name="connsiteY69" fmla="*/ 393443 h 834218"/>
                  <a:gd name="connsiteX70" fmla="*/ 539100 w 3024845"/>
                  <a:gd name="connsiteY70" fmla="*/ 417223 h 834218"/>
                  <a:gd name="connsiteX71" fmla="*/ 540113 w 3024845"/>
                  <a:gd name="connsiteY71" fmla="*/ 417223 h 834218"/>
                  <a:gd name="connsiteX72" fmla="*/ 547207 w 3024845"/>
                  <a:gd name="connsiteY72" fmla="*/ 417223 h 834218"/>
                  <a:gd name="connsiteX73" fmla="*/ 547207 w 3024845"/>
                  <a:gd name="connsiteY73" fmla="*/ 418304 h 834218"/>
                  <a:gd name="connsiteX74" fmla="*/ 547207 w 3024845"/>
                  <a:gd name="connsiteY74" fmla="*/ 425870 h 834218"/>
                  <a:gd name="connsiteX75" fmla="*/ 547967 w 3024845"/>
                  <a:gd name="connsiteY75" fmla="*/ 425870 h 834218"/>
                  <a:gd name="connsiteX76" fmla="*/ 553287 w 3024845"/>
                  <a:gd name="connsiteY76" fmla="*/ 425870 h 834218"/>
                  <a:gd name="connsiteX77" fmla="*/ 553287 w 3024845"/>
                  <a:gd name="connsiteY77" fmla="*/ 423708 h 834218"/>
                  <a:gd name="connsiteX78" fmla="*/ 553287 w 3024845"/>
                  <a:gd name="connsiteY78" fmla="*/ 408576 h 834218"/>
                  <a:gd name="connsiteX79" fmla="*/ 554300 w 3024845"/>
                  <a:gd name="connsiteY79" fmla="*/ 408576 h 834218"/>
                  <a:gd name="connsiteX80" fmla="*/ 561394 w 3024845"/>
                  <a:gd name="connsiteY80" fmla="*/ 408576 h 834218"/>
                  <a:gd name="connsiteX81" fmla="*/ 561394 w 3024845"/>
                  <a:gd name="connsiteY81" fmla="*/ 409657 h 834218"/>
                  <a:gd name="connsiteX82" fmla="*/ 561394 w 3024845"/>
                  <a:gd name="connsiteY82" fmla="*/ 417223 h 834218"/>
                  <a:gd name="connsiteX83" fmla="*/ 566714 w 3024845"/>
                  <a:gd name="connsiteY83" fmla="*/ 415230 h 834218"/>
                  <a:gd name="connsiteX84" fmla="*/ 567474 w 3024845"/>
                  <a:gd name="connsiteY84" fmla="*/ 414250 h 834218"/>
                  <a:gd name="connsiteX85" fmla="*/ 567474 w 3024845"/>
                  <a:gd name="connsiteY85" fmla="*/ 408576 h 834218"/>
                  <a:gd name="connsiteX86" fmla="*/ 605981 w 3024845"/>
                  <a:gd name="connsiteY86" fmla="*/ 408576 h 834218"/>
                  <a:gd name="connsiteX87" fmla="*/ 605981 w 3024845"/>
                  <a:gd name="connsiteY87" fmla="*/ 432355 h 834218"/>
                  <a:gd name="connsiteX88" fmla="*/ 608007 w 3024845"/>
                  <a:gd name="connsiteY88" fmla="*/ 432355 h 834218"/>
                  <a:gd name="connsiteX89" fmla="*/ 622194 w 3024845"/>
                  <a:gd name="connsiteY89" fmla="*/ 432355 h 834218"/>
                  <a:gd name="connsiteX90" fmla="*/ 622194 w 3024845"/>
                  <a:gd name="connsiteY90" fmla="*/ 433436 h 834218"/>
                  <a:gd name="connsiteX91" fmla="*/ 622194 w 3024845"/>
                  <a:gd name="connsiteY91" fmla="*/ 441002 h 834218"/>
                  <a:gd name="connsiteX92" fmla="*/ 623968 w 3024845"/>
                  <a:gd name="connsiteY92" fmla="*/ 441002 h 834218"/>
                  <a:gd name="connsiteX93" fmla="*/ 636381 w 3024845"/>
                  <a:gd name="connsiteY93" fmla="*/ 441002 h 834218"/>
                  <a:gd name="connsiteX94" fmla="*/ 636381 w 3024845"/>
                  <a:gd name="connsiteY94" fmla="*/ 417223 h 834218"/>
                  <a:gd name="connsiteX95" fmla="*/ 637394 w 3024845"/>
                  <a:gd name="connsiteY95" fmla="*/ 417223 h 834218"/>
                  <a:gd name="connsiteX96" fmla="*/ 644488 w 3024845"/>
                  <a:gd name="connsiteY96" fmla="*/ 417223 h 834218"/>
                  <a:gd name="connsiteX97" fmla="*/ 644488 w 3024845"/>
                  <a:gd name="connsiteY97" fmla="*/ 384796 h 834218"/>
                  <a:gd name="connsiteX98" fmla="*/ 645501 w 3024845"/>
                  <a:gd name="connsiteY98" fmla="*/ 384796 h 834218"/>
                  <a:gd name="connsiteX99" fmla="*/ 652595 w 3024845"/>
                  <a:gd name="connsiteY99" fmla="*/ 384796 h 834218"/>
                  <a:gd name="connsiteX100" fmla="*/ 652595 w 3024845"/>
                  <a:gd name="connsiteY100" fmla="*/ 382905 h 834218"/>
                  <a:gd name="connsiteX101" fmla="*/ 652595 w 3024845"/>
                  <a:gd name="connsiteY101" fmla="*/ 369664 h 834218"/>
                  <a:gd name="connsiteX102" fmla="*/ 651328 w 3024845"/>
                  <a:gd name="connsiteY102" fmla="*/ 368042 h 834218"/>
                  <a:gd name="connsiteX103" fmla="*/ 656648 w 3024845"/>
                  <a:gd name="connsiteY103" fmla="*/ 356693 h 834218"/>
                  <a:gd name="connsiteX104" fmla="*/ 664755 w 3024845"/>
                  <a:gd name="connsiteY104" fmla="*/ 384796 h 834218"/>
                  <a:gd name="connsiteX105" fmla="*/ 665515 w 3024845"/>
                  <a:gd name="connsiteY105" fmla="*/ 384796 h 834218"/>
                  <a:gd name="connsiteX106" fmla="*/ 670835 w 3024845"/>
                  <a:gd name="connsiteY106" fmla="*/ 384796 h 834218"/>
                  <a:gd name="connsiteX107" fmla="*/ 670835 w 3024845"/>
                  <a:gd name="connsiteY107" fmla="*/ 278869 h 834218"/>
                  <a:gd name="connsiteX108" fmla="*/ 672355 w 3024845"/>
                  <a:gd name="connsiteY108" fmla="*/ 278869 h 834218"/>
                  <a:gd name="connsiteX109" fmla="*/ 682995 w 3024845"/>
                  <a:gd name="connsiteY109" fmla="*/ 278869 h 834218"/>
                  <a:gd name="connsiteX110" fmla="*/ 682995 w 3024845"/>
                  <a:gd name="connsiteY110" fmla="*/ 231310 h 834218"/>
                  <a:gd name="connsiteX111" fmla="*/ 709342 w 3024845"/>
                  <a:gd name="connsiteY111" fmla="*/ 231310 h 834218"/>
                  <a:gd name="connsiteX112" fmla="*/ 709342 w 3024845"/>
                  <a:gd name="connsiteY112" fmla="*/ 209692 h 834218"/>
                  <a:gd name="connsiteX113" fmla="*/ 743796 w 3024845"/>
                  <a:gd name="connsiteY113" fmla="*/ 209692 h 834218"/>
                  <a:gd name="connsiteX114" fmla="*/ 743796 w 3024845"/>
                  <a:gd name="connsiteY114" fmla="*/ 212124 h 834218"/>
                  <a:gd name="connsiteX115" fmla="*/ 743796 w 3024845"/>
                  <a:gd name="connsiteY115" fmla="*/ 229148 h 834218"/>
                  <a:gd name="connsiteX116" fmla="*/ 746076 w 3024845"/>
                  <a:gd name="connsiteY116" fmla="*/ 229148 h 834218"/>
                  <a:gd name="connsiteX117" fmla="*/ 762036 w 3024845"/>
                  <a:gd name="connsiteY117" fmla="*/ 229148 h 834218"/>
                  <a:gd name="connsiteX118" fmla="*/ 762036 w 3024845"/>
                  <a:gd name="connsiteY118" fmla="*/ 276707 h 834218"/>
                  <a:gd name="connsiteX119" fmla="*/ 763049 w 3024845"/>
                  <a:gd name="connsiteY119" fmla="*/ 276707 h 834218"/>
                  <a:gd name="connsiteX120" fmla="*/ 770143 w 3024845"/>
                  <a:gd name="connsiteY120" fmla="*/ 276707 h 834218"/>
                  <a:gd name="connsiteX121" fmla="*/ 784330 w 3024845"/>
                  <a:gd name="connsiteY121" fmla="*/ 281031 h 834218"/>
                  <a:gd name="connsiteX122" fmla="*/ 784330 w 3024845"/>
                  <a:gd name="connsiteY122" fmla="*/ 319943 h 834218"/>
                  <a:gd name="connsiteX123" fmla="*/ 785343 w 3024845"/>
                  <a:gd name="connsiteY123" fmla="*/ 319943 h 834218"/>
                  <a:gd name="connsiteX124" fmla="*/ 792436 w 3024845"/>
                  <a:gd name="connsiteY124" fmla="*/ 319943 h 834218"/>
                  <a:gd name="connsiteX125" fmla="*/ 792436 w 3024845"/>
                  <a:gd name="connsiteY125" fmla="*/ 321564 h 834218"/>
                  <a:gd name="connsiteX126" fmla="*/ 792436 w 3024845"/>
                  <a:gd name="connsiteY126" fmla="*/ 332913 h 834218"/>
                  <a:gd name="connsiteX127" fmla="*/ 794463 w 3024845"/>
                  <a:gd name="connsiteY127" fmla="*/ 332913 h 834218"/>
                  <a:gd name="connsiteX128" fmla="*/ 808650 w 3024845"/>
                  <a:gd name="connsiteY128" fmla="*/ 332913 h 834218"/>
                  <a:gd name="connsiteX129" fmla="*/ 814730 w 3024845"/>
                  <a:gd name="connsiteY129" fmla="*/ 339399 h 834218"/>
                  <a:gd name="connsiteX130" fmla="*/ 814730 w 3024845"/>
                  <a:gd name="connsiteY130" fmla="*/ 361017 h 834218"/>
                  <a:gd name="connsiteX131" fmla="*/ 817010 w 3024845"/>
                  <a:gd name="connsiteY131" fmla="*/ 361017 h 834218"/>
                  <a:gd name="connsiteX132" fmla="*/ 832970 w 3024845"/>
                  <a:gd name="connsiteY132" fmla="*/ 361017 h 834218"/>
                  <a:gd name="connsiteX133" fmla="*/ 832970 w 3024845"/>
                  <a:gd name="connsiteY133" fmla="*/ 362097 h 834218"/>
                  <a:gd name="connsiteX134" fmla="*/ 832970 w 3024845"/>
                  <a:gd name="connsiteY134" fmla="*/ 369664 h 834218"/>
                  <a:gd name="connsiteX135" fmla="*/ 834237 w 3024845"/>
                  <a:gd name="connsiteY135" fmla="*/ 369664 h 834218"/>
                  <a:gd name="connsiteX136" fmla="*/ 843104 w 3024845"/>
                  <a:gd name="connsiteY136" fmla="*/ 369664 h 834218"/>
                  <a:gd name="connsiteX137" fmla="*/ 843104 w 3024845"/>
                  <a:gd name="connsiteY137" fmla="*/ 371825 h 834218"/>
                  <a:gd name="connsiteX138" fmla="*/ 843104 w 3024845"/>
                  <a:gd name="connsiteY138" fmla="*/ 386958 h 834218"/>
                  <a:gd name="connsiteX139" fmla="*/ 847157 w 3024845"/>
                  <a:gd name="connsiteY139" fmla="*/ 385066 h 834218"/>
                  <a:gd name="connsiteX140" fmla="*/ 847157 w 3024845"/>
                  <a:gd name="connsiteY140" fmla="*/ 371825 h 834218"/>
                  <a:gd name="connsiteX141" fmla="*/ 848170 w 3024845"/>
                  <a:gd name="connsiteY141" fmla="*/ 371825 h 834218"/>
                  <a:gd name="connsiteX142" fmla="*/ 855264 w 3024845"/>
                  <a:gd name="connsiteY142" fmla="*/ 371825 h 834218"/>
                  <a:gd name="connsiteX143" fmla="*/ 855264 w 3024845"/>
                  <a:gd name="connsiteY143" fmla="*/ 373447 h 834218"/>
                  <a:gd name="connsiteX144" fmla="*/ 855264 w 3024845"/>
                  <a:gd name="connsiteY144" fmla="*/ 384796 h 834218"/>
                  <a:gd name="connsiteX145" fmla="*/ 856024 w 3024845"/>
                  <a:gd name="connsiteY145" fmla="*/ 384796 h 834218"/>
                  <a:gd name="connsiteX146" fmla="*/ 861344 w 3024845"/>
                  <a:gd name="connsiteY146" fmla="*/ 384796 h 834218"/>
                  <a:gd name="connsiteX147" fmla="*/ 909984 w 3024845"/>
                  <a:gd name="connsiteY147" fmla="*/ 380473 h 834218"/>
                  <a:gd name="connsiteX148" fmla="*/ 909984 w 3024845"/>
                  <a:gd name="connsiteY148" fmla="*/ 381824 h 834218"/>
                  <a:gd name="connsiteX149" fmla="*/ 909984 w 3024845"/>
                  <a:gd name="connsiteY149" fmla="*/ 391281 h 834218"/>
                  <a:gd name="connsiteX150" fmla="*/ 910744 w 3024845"/>
                  <a:gd name="connsiteY150" fmla="*/ 391281 h 834218"/>
                  <a:gd name="connsiteX151" fmla="*/ 916065 w 3024845"/>
                  <a:gd name="connsiteY151" fmla="*/ 391281 h 834218"/>
                  <a:gd name="connsiteX152" fmla="*/ 916065 w 3024845"/>
                  <a:gd name="connsiteY152" fmla="*/ 393443 h 834218"/>
                  <a:gd name="connsiteX153" fmla="*/ 916065 w 3024845"/>
                  <a:gd name="connsiteY153" fmla="*/ 408576 h 834218"/>
                  <a:gd name="connsiteX154" fmla="*/ 918091 w 3024845"/>
                  <a:gd name="connsiteY154" fmla="*/ 407225 h 834218"/>
                  <a:gd name="connsiteX155" fmla="*/ 932278 w 3024845"/>
                  <a:gd name="connsiteY155" fmla="*/ 397767 h 834218"/>
                  <a:gd name="connsiteX156" fmla="*/ 938358 w 3024845"/>
                  <a:gd name="connsiteY156" fmla="*/ 356693 h 834218"/>
                  <a:gd name="connsiteX157" fmla="*/ 939118 w 3024845"/>
                  <a:gd name="connsiteY157" fmla="*/ 356423 h 834218"/>
                  <a:gd name="connsiteX158" fmla="*/ 944438 w 3024845"/>
                  <a:gd name="connsiteY158" fmla="*/ 354531 h 834218"/>
                  <a:gd name="connsiteX159" fmla="*/ 946465 w 3024845"/>
                  <a:gd name="connsiteY159" fmla="*/ 285354 h 834218"/>
                  <a:gd name="connsiteX160" fmla="*/ 948492 w 3024845"/>
                  <a:gd name="connsiteY160" fmla="*/ 354531 h 834218"/>
                  <a:gd name="connsiteX161" fmla="*/ 949252 w 3024845"/>
                  <a:gd name="connsiteY161" fmla="*/ 354801 h 834218"/>
                  <a:gd name="connsiteX162" fmla="*/ 954572 w 3024845"/>
                  <a:gd name="connsiteY162" fmla="*/ 356693 h 834218"/>
                  <a:gd name="connsiteX163" fmla="*/ 954572 w 3024845"/>
                  <a:gd name="connsiteY163" fmla="*/ 270222 h 834218"/>
                  <a:gd name="connsiteX164" fmla="*/ 958625 w 3024845"/>
                  <a:gd name="connsiteY164" fmla="*/ 237795 h 834218"/>
                  <a:gd name="connsiteX165" fmla="*/ 997132 w 3024845"/>
                  <a:gd name="connsiteY165" fmla="*/ 237795 h 834218"/>
                  <a:gd name="connsiteX166" fmla="*/ 997132 w 3024845"/>
                  <a:gd name="connsiteY166" fmla="*/ 270222 h 834218"/>
                  <a:gd name="connsiteX167" fmla="*/ 997892 w 3024845"/>
                  <a:gd name="connsiteY167" fmla="*/ 270222 h 834218"/>
                  <a:gd name="connsiteX168" fmla="*/ 1003212 w 3024845"/>
                  <a:gd name="connsiteY168" fmla="*/ 270222 h 834218"/>
                  <a:gd name="connsiteX169" fmla="*/ 1003212 w 3024845"/>
                  <a:gd name="connsiteY169" fmla="*/ 188074 h 834218"/>
                  <a:gd name="connsiteX170" fmla="*/ 1004986 w 3024845"/>
                  <a:gd name="connsiteY170" fmla="*/ 188074 h 834218"/>
                  <a:gd name="connsiteX171" fmla="*/ 1017399 w 3024845"/>
                  <a:gd name="connsiteY171" fmla="*/ 188074 h 834218"/>
                  <a:gd name="connsiteX172" fmla="*/ 1017399 w 3024845"/>
                  <a:gd name="connsiteY172" fmla="*/ 186183 h 834218"/>
                  <a:gd name="connsiteX173" fmla="*/ 1017399 w 3024845"/>
                  <a:gd name="connsiteY173" fmla="*/ 172942 h 834218"/>
                  <a:gd name="connsiteX174" fmla="*/ 1039693 w 3024845"/>
                  <a:gd name="connsiteY174" fmla="*/ 172942 h 834218"/>
                  <a:gd name="connsiteX175" fmla="*/ 1039693 w 3024845"/>
                  <a:gd name="connsiteY175" fmla="*/ 171861 h 834218"/>
                  <a:gd name="connsiteX176" fmla="*/ 1039693 w 3024845"/>
                  <a:gd name="connsiteY176" fmla="*/ 164295 h 834218"/>
                  <a:gd name="connsiteX177" fmla="*/ 1041466 w 3024845"/>
                  <a:gd name="connsiteY177" fmla="*/ 164295 h 834218"/>
                  <a:gd name="connsiteX178" fmla="*/ 1053880 w 3024845"/>
                  <a:gd name="connsiteY178" fmla="*/ 164295 h 834218"/>
                  <a:gd name="connsiteX179" fmla="*/ 1053880 w 3024845"/>
                  <a:gd name="connsiteY179" fmla="*/ 165376 h 834218"/>
                  <a:gd name="connsiteX180" fmla="*/ 1053880 w 3024845"/>
                  <a:gd name="connsiteY180" fmla="*/ 172942 h 834218"/>
                  <a:gd name="connsiteX181" fmla="*/ 1054640 w 3024845"/>
                  <a:gd name="connsiteY181" fmla="*/ 172942 h 834218"/>
                  <a:gd name="connsiteX182" fmla="*/ 1059960 w 3024845"/>
                  <a:gd name="connsiteY182" fmla="*/ 172942 h 834218"/>
                  <a:gd name="connsiteX183" fmla="*/ 1070093 w 3024845"/>
                  <a:gd name="connsiteY183" fmla="*/ 168618 h 834218"/>
                  <a:gd name="connsiteX184" fmla="*/ 1074146 w 3024845"/>
                  <a:gd name="connsiteY184" fmla="*/ 171861 h 834218"/>
                  <a:gd name="connsiteX185" fmla="*/ 1074146 w 3024845"/>
                  <a:gd name="connsiteY185" fmla="*/ 164295 h 834218"/>
                  <a:gd name="connsiteX186" fmla="*/ 1076426 w 3024845"/>
                  <a:gd name="connsiteY186" fmla="*/ 164295 h 834218"/>
                  <a:gd name="connsiteX187" fmla="*/ 1092387 w 3024845"/>
                  <a:gd name="connsiteY187" fmla="*/ 164295 h 834218"/>
                  <a:gd name="connsiteX188" fmla="*/ 1092387 w 3024845"/>
                  <a:gd name="connsiteY188" fmla="*/ 165376 h 834218"/>
                  <a:gd name="connsiteX189" fmla="*/ 1092387 w 3024845"/>
                  <a:gd name="connsiteY189" fmla="*/ 172942 h 834218"/>
                  <a:gd name="connsiteX190" fmla="*/ 1122787 w 3024845"/>
                  <a:gd name="connsiteY190" fmla="*/ 172942 h 834218"/>
                  <a:gd name="connsiteX191" fmla="*/ 1122787 w 3024845"/>
                  <a:gd name="connsiteY191" fmla="*/ 174563 h 834218"/>
                  <a:gd name="connsiteX192" fmla="*/ 1122787 w 3024845"/>
                  <a:gd name="connsiteY192" fmla="*/ 185913 h 834218"/>
                  <a:gd name="connsiteX193" fmla="*/ 1149134 w 3024845"/>
                  <a:gd name="connsiteY193" fmla="*/ 185913 h 834218"/>
                  <a:gd name="connsiteX194" fmla="*/ 1149134 w 3024845"/>
                  <a:gd name="connsiteY194" fmla="*/ 216177 h 834218"/>
                  <a:gd name="connsiteX195" fmla="*/ 1149894 w 3024845"/>
                  <a:gd name="connsiteY195" fmla="*/ 216177 h 834218"/>
                  <a:gd name="connsiteX196" fmla="*/ 1155214 w 3024845"/>
                  <a:gd name="connsiteY196" fmla="*/ 216177 h 834218"/>
                  <a:gd name="connsiteX197" fmla="*/ 1155214 w 3024845"/>
                  <a:gd name="connsiteY197" fmla="*/ 217258 h 834218"/>
                  <a:gd name="connsiteX198" fmla="*/ 1155214 w 3024845"/>
                  <a:gd name="connsiteY198" fmla="*/ 224825 h 834218"/>
                  <a:gd name="connsiteX199" fmla="*/ 1159268 w 3024845"/>
                  <a:gd name="connsiteY199" fmla="*/ 255089 h 834218"/>
                  <a:gd name="connsiteX200" fmla="*/ 1160028 w 3024845"/>
                  <a:gd name="connsiteY200" fmla="*/ 255089 h 834218"/>
                  <a:gd name="connsiteX201" fmla="*/ 1165348 w 3024845"/>
                  <a:gd name="connsiteY201" fmla="*/ 255089 h 834218"/>
                  <a:gd name="connsiteX202" fmla="*/ 1165348 w 3024845"/>
                  <a:gd name="connsiteY202" fmla="*/ 255900 h 834218"/>
                  <a:gd name="connsiteX203" fmla="*/ 1165348 w 3024845"/>
                  <a:gd name="connsiteY203" fmla="*/ 261575 h 834218"/>
                  <a:gd name="connsiteX204" fmla="*/ 1166361 w 3024845"/>
                  <a:gd name="connsiteY204" fmla="*/ 261575 h 834218"/>
                  <a:gd name="connsiteX205" fmla="*/ 1173454 w 3024845"/>
                  <a:gd name="connsiteY205" fmla="*/ 261575 h 834218"/>
                  <a:gd name="connsiteX206" fmla="*/ 1173454 w 3024845"/>
                  <a:gd name="connsiteY206" fmla="*/ 291840 h 834218"/>
                  <a:gd name="connsiteX207" fmla="*/ 1175481 w 3024845"/>
                  <a:gd name="connsiteY207" fmla="*/ 291840 h 834218"/>
                  <a:gd name="connsiteX208" fmla="*/ 1189668 w 3024845"/>
                  <a:gd name="connsiteY208" fmla="*/ 291840 h 834218"/>
                  <a:gd name="connsiteX209" fmla="*/ 1189668 w 3024845"/>
                  <a:gd name="connsiteY209" fmla="*/ 315619 h 834218"/>
                  <a:gd name="connsiteX210" fmla="*/ 1191695 w 3024845"/>
                  <a:gd name="connsiteY210" fmla="*/ 317240 h 834218"/>
                  <a:gd name="connsiteX211" fmla="*/ 1191695 w 3024845"/>
                  <a:gd name="connsiteY211" fmla="*/ 328590 h 834218"/>
                  <a:gd name="connsiteX212" fmla="*/ 1192455 w 3024845"/>
                  <a:gd name="connsiteY212" fmla="*/ 328590 h 834218"/>
                  <a:gd name="connsiteX213" fmla="*/ 1197775 w 3024845"/>
                  <a:gd name="connsiteY213" fmla="*/ 328590 h 834218"/>
                  <a:gd name="connsiteX214" fmla="*/ 1197775 w 3024845"/>
                  <a:gd name="connsiteY214" fmla="*/ 352369 h 834218"/>
                  <a:gd name="connsiteX215" fmla="*/ 1199041 w 3024845"/>
                  <a:gd name="connsiteY215" fmla="*/ 352369 h 834218"/>
                  <a:gd name="connsiteX216" fmla="*/ 1207908 w 3024845"/>
                  <a:gd name="connsiteY216" fmla="*/ 352369 h 834218"/>
                  <a:gd name="connsiteX217" fmla="*/ 1209935 w 3024845"/>
                  <a:gd name="connsiteY217" fmla="*/ 356423 h 834218"/>
                  <a:gd name="connsiteX218" fmla="*/ 1209935 w 3024845"/>
                  <a:gd name="connsiteY218" fmla="*/ 369664 h 834218"/>
                  <a:gd name="connsiteX219" fmla="*/ 1211455 w 3024845"/>
                  <a:gd name="connsiteY219" fmla="*/ 367772 h 834218"/>
                  <a:gd name="connsiteX220" fmla="*/ 1222095 w 3024845"/>
                  <a:gd name="connsiteY220" fmla="*/ 354531 h 834218"/>
                  <a:gd name="connsiteX221" fmla="*/ 1250469 w 3024845"/>
                  <a:gd name="connsiteY221" fmla="*/ 354531 h 834218"/>
                  <a:gd name="connsiteX222" fmla="*/ 1250469 w 3024845"/>
                  <a:gd name="connsiteY222" fmla="*/ 441002 h 834218"/>
                  <a:gd name="connsiteX223" fmla="*/ 1251229 w 3024845"/>
                  <a:gd name="connsiteY223" fmla="*/ 441002 h 834218"/>
                  <a:gd name="connsiteX224" fmla="*/ 1256549 w 3024845"/>
                  <a:gd name="connsiteY224" fmla="*/ 441002 h 834218"/>
                  <a:gd name="connsiteX225" fmla="*/ 1257309 w 3024845"/>
                  <a:gd name="connsiteY225" fmla="*/ 439651 h 834218"/>
                  <a:gd name="connsiteX226" fmla="*/ 1262629 w 3024845"/>
                  <a:gd name="connsiteY226" fmla="*/ 430193 h 834218"/>
                  <a:gd name="connsiteX227" fmla="*/ 1262629 w 3024845"/>
                  <a:gd name="connsiteY227" fmla="*/ 432085 h 834218"/>
                  <a:gd name="connsiteX228" fmla="*/ 1262629 w 3024845"/>
                  <a:gd name="connsiteY228" fmla="*/ 445326 h 834218"/>
                  <a:gd name="connsiteX229" fmla="*/ 1266682 w 3024845"/>
                  <a:gd name="connsiteY229" fmla="*/ 399929 h 834218"/>
                  <a:gd name="connsiteX230" fmla="*/ 1267442 w 3024845"/>
                  <a:gd name="connsiteY230" fmla="*/ 399929 h 834218"/>
                  <a:gd name="connsiteX231" fmla="*/ 1272762 w 3024845"/>
                  <a:gd name="connsiteY231" fmla="*/ 399929 h 834218"/>
                  <a:gd name="connsiteX232" fmla="*/ 1272762 w 3024845"/>
                  <a:gd name="connsiteY232" fmla="*/ 335075 h 834218"/>
                  <a:gd name="connsiteX233" fmla="*/ 1273776 w 3024845"/>
                  <a:gd name="connsiteY233" fmla="*/ 335075 h 834218"/>
                  <a:gd name="connsiteX234" fmla="*/ 1280869 w 3024845"/>
                  <a:gd name="connsiteY234" fmla="*/ 335075 h 834218"/>
                  <a:gd name="connsiteX235" fmla="*/ 1293029 w 3024845"/>
                  <a:gd name="connsiteY235" fmla="*/ 291840 h 834218"/>
                  <a:gd name="connsiteX236" fmla="*/ 1294296 w 3024845"/>
                  <a:gd name="connsiteY236" fmla="*/ 291840 h 834218"/>
                  <a:gd name="connsiteX237" fmla="*/ 1303163 w 3024845"/>
                  <a:gd name="connsiteY237" fmla="*/ 291840 h 834218"/>
                  <a:gd name="connsiteX238" fmla="*/ 1313296 w 3024845"/>
                  <a:gd name="connsiteY238" fmla="*/ 335075 h 834218"/>
                  <a:gd name="connsiteX239" fmla="*/ 1314309 w 3024845"/>
                  <a:gd name="connsiteY239" fmla="*/ 335075 h 834218"/>
                  <a:gd name="connsiteX240" fmla="*/ 1321403 w 3024845"/>
                  <a:gd name="connsiteY240" fmla="*/ 335075 h 834218"/>
                  <a:gd name="connsiteX241" fmla="*/ 1321403 w 3024845"/>
                  <a:gd name="connsiteY241" fmla="*/ 373987 h 834218"/>
                  <a:gd name="connsiteX242" fmla="*/ 1323176 w 3024845"/>
                  <a:gd name="connsiteY242" fmla="*/ 373987 h 834218"/>
                  <a:gd name="connsiteX243" fmla="*/ 1335590 w 3024845"/>
                  <a:gd name="connsiteY243" fmla="*/ 373987 h 834218"/>
                  <a:gd name="connsiteX244" fmla="*/ 1335590 w 3024845"/>
                  <a:gd name="connsiteY244" fmla="*/ 376149 h 834218"/>
                  <a:gd name="connsiteX245" fmla="*/ 1335590 w 3024845"/>
                  <a:gd name="connsiteY245" fmla="*/ 391281 h 834218"/>
                  <a:gd name="connsiteX246" fmla="*/ 1339643 w 3024845"/>
                  <a:gd name="connsiteY246" fmla="*/ 389120 h 834218"/>
                  <a:gd name="connsiteX247" fmla="*/ 1339643 w 3024845"/>
                  <a:gd name="connsiteY247" fmla="*/ 373987 h 834218"/>
                  <a:gd name="connsiteX248" fmla="*/ 1341163 w 3024845"/>
                  <a:gd name="connsiteY248" fmla="*/ 373987 h 834218"/>
                  <a:gd name="connsiteX249" fmla="*/ 1351803 w 3024845"/>
                  <a:gd name="connsiteY249" fmla="*/ 373987 h 834218"/>
                  <a:gd name="connsiteX250" fmla="*/ 1351803 w 3024845"/>
                  <a:gd name="connsiteY250" fmla="*/ 375608 h 834218"/>
                  <a:gd name="connsiteX251" fmla="*/ 1351803 w 3024845"/>
                  <a:gd name="connsiteY251" fmla="*/ 386958 h 834218"/>
                  <a:gd name="connsiteX252" fmla="*/ 1382204 w 3024845"/>
                  <a:gd name="connsiteY252" fmla="*/ 386958 h 834218"/>
                  <a:gd name="connsiteX253" fmla="*/ 1382204 w 3024845"/>
                  <a:gd name="connsiteY253" fmla="*/ 350208 h 834218"/>
                  <a:gd name="connsiteX254" fmla="*/ 1383470 w 3024845"/>
                  <a:gd name="connsiteY254" fmla="*/ 350208 h 834218"/>
                  <a:gd name="connsiteX255" fmla="*/ 1392337 w 3024845"/>
                  <a:gd name="connsiteY255" fmla="*/ 350208 h 834218"/>
                  <a:gd name="connsiteX256" fmla="*/ 1392337 w 3024845"/>
                  <a:gd name="connsiteY256" fmla="*/ 371825 h 834218"/>
                  <a:gd name="connsiteX257" fmla="*/ 1394364 w 3024845"/>
                  <a:gd name="connsiteY257" fmla="*/ 339399 h 834218"/>
                  <a:gd name="connsiteX258" fmla="*/ 1416657 w 3024845"/>
                  <a:gd name="connsiteY258" fmla="*/ 339399 h 834218"/>
                  <a:gd name="connsiteX259" fmla="*/ 1416657 w 3024845"/>
                  <a:gd name="connsiteY259" fmla="*/ 337777 h 834218"/>
                  <a:gd name="connsiteX260" fmla="*/ 1416657 w 3024845"/>
                  <a:gd name="connsiteY260" fmla="*/ 326428 h 834218"/>
                  <a:gd name="connsiteX261" fmla="*/ 1417417 w 3024845"/>
                  <a:gd name="connsiteY261" fmla="*/ 326428 h 834218"/>
                  <a:gd name="connsiteX262" fmla="*/ 1422737 w 3024845"/>
                  <a:gd name="connsiteY262" fmla="*/ 326428 h 834218"/>
                  <a:gd name="connsiteX263" fmla="*/ 1422737 w 3024845"/>
                  <a:gd name="connsiteY263" fmla="*/ 324537 h 834218"/>
                  <a:gd name="connsiteX264" fmla="*/ 1422737 w 3024845"/>
                  <a:gd name="connsiteY264" fmla="*/ 311296 h 834218"/>
                  <a:gd name="connsiteX265" fmla="*/ 1426791 w 3024845"/>
                  <a:gd name="connsiteY265" fmla="*/ 317781 h 834218"/>
                  <a:gd name="connsiteX266" fmla="*/ 1429071 w 3024845"/>
                  <a:gd name="connsiteY266" fmla="*/ 317781 h 834218"/>
                  <a:gd name="connsiteX267" fmla="*/ 1445031 w 3024845"/>
                  <a:gd name="connsiteY267" fmla="*/ 317781 h 834218"/>
                  <a:gd name="connsiteX268" fmla="*/ 1445031 w 3024845"/>
                  <a:gd name="connsiteY268" fmla="*/ 316970 h 834218"/>
                  <a:gd name="connsiteX269" fmla="*/ 1445031 w 3024845"/>
                  <a:gd name="connsiteY269" fmla="*/ 311296 h 834218"/>
                  <a:gd name="connsiteX270" fmla="*/ 1445791 w 3024845"/>
                  <a:gd name="connsiteY270" fmla="*/ 311296 h 834218"/>
                  <a:gd name="connsiteX271" fmla="*/ 1451111 w 3024845"/>
                  <a:gd name="connsiteY271" fmla="*/ 311296 h 834218"/>
                  <a:gd name="connsiteX272" fmla="*/ 1451111 w 3024845"/>
                  <a:gd name="connsiteY272" fmla="*/ 312647 h 834218"/>
                  <a:gd name="connsiteX273" fmla="*/ 1451111 w 3024845"/>
                  <a:gd name="connsiteY273" fmla="*/ 322105 h 834218"/>
                  <a:gd name="connsiteX274" fmla="*/ 1489618 w 3024845"/>
                  <a:gd name="connsiteY274" fmla="*/ 322105 h 834218"/>
                  <a:gd name="connsiteX275" fmla="*/ 1489618 w 3024845"/>
                  <a:gd name="connsiteY275" fmla="*/ 460458 h 834218"/>
                  <a:gd name="connsiteX276" fmla="*/ 1491138 w 3024845"/>
                  <a:gd name="connsiteY276" fmla="*/ 460458 h 834218"/>
                  <a:gd name="connsiteX277" fmla="*/ 1501778 w 3024845"/>
                  <a:gd name="connsiteY277" fmla="*/ 460458 h 834218"/>
                  <a:gd name="connsiteX278" fmla="*/ 1501778 w 3024845"/>
                  <a:gd name="connsiteY278" fmla="*/ 447488 h 834218"/>
                  <a:gd name="connsiteX279" fmla="*/ 1505832 w 3024845"/>
                  <a:gd name="connsiteY279" fmla="*/ 447488 h 834218"/>
                  <a:gd name="connsiteX280" fmla="*/ 1505832 w 3024845"/>
                  <a:gd name="connsiteY280" fmla="*/ 460458 h 834218"/>
                  <a:gd name="connsiteX281" fmla="*/ 1536232 w 3024845"/>
                  <a:gd name="connsiteY281" fmla="*/ 460458 h 834218"/>
                  <a:gd name="connsiteX282" fmla="*/ 1536232 w 3024845"/>
                  <a:gd name="connsiteY282" fmla="*/ 430193 h 834218"/>
                  <a:gd name="connsiteX283" fmla="*/ 1548392 w 3024845"/>
                  <a:gd name="connsiteY283" fmla="*/ 430193 h 834218"/>
                  <a:gd name="connsiteX284" fmla="*/ 1560552 w 3024845"/>
                  <a:gd name="connsiteY284" fmla="*/ 428032 h 834218"/>
                  <a:gd name="connsiteX285" fmla="*/ 1564606 w 3024845"/>
                  <a:gd name="connsiteY285" fmla="*/ 430193 h 834218"/>
                  <a:gd name="connsiteX286" fmla="*/ 1574739 w 3024845"/>
                  <a:gd name="connsiteY286" fmla="*/ 430193 h 834218"/>
                  <a:gd name="connsiteX287" fmla="*/ 1574739 w 3024845"/>
                  <a:gd name="connsiteY287" fmla="*/ 460458 h 834218"/>
                  <a:gd name="connsiteX288" fmla="*/ 1582846 w 3024845"/>
                  <a:gd name="connsiteY288" fmla="*/ 460458 h 834218"/>
                  <a:gd name="connsiteX289" fmla="*/ 1582846 w 3024845"/>
                  <a:gd name="connsiteY289" fmla="*/ 477753 h 834218"/>
                  <a:gd name="connsiteX290" fmla="*/ 1592182 w 3024845"/>
                  <a:gd name="connsiteY290" fmla="*/ 478658 h 834218"/>
                  <a:gd name="connsiteX291" fmla="*/ 1605140 w 3024845"/>
                  <a:gd name="connsiteY291" fmla="*/ 478658 h 834218"/>
                  <a:gd name="connsiteX292" fmla="*/ 1605140 w 3024845"/>
                  <a:gd name="connsiteY292" fmla="*/ 462620 h 834218"/>
                  <a:gd name="connsiteX293" fmla="*/ 1673096 w 3024845"/>
                  <a:gd name="connsiteY293" fmla="*/ 462620 h 834218"/>
                  <a:gd name="connsiteX294" fmla="*/ 1673096 w 3024845"/>
                  <a:gd name="connsiteY294" fmla="*/ 377367 h 834218"/>
                  <a:gd name="connsiteX295" fmla="*/ 1745104 w 3024845"/>
                  <a:gd name="connsiteY295" fmla="*/ 377367 h 834218"/>
                  <a:gd name="connsiteX296" fmla="*/ 1745104 w 3024845"/>
                  <a:gd name="connsiteY296" fmla="*/ 456135 h 834218"/>
                  <a:gd name="connsiteX297" fmla="*/ 1747008 w 3024845"/>
                  <a:gd name="connsiteY297" fmla="*/ 456135 h 834218"/>
                  <a:gd name="connsiteX298" fmla="*/ 1748250 w 3024845"/>
                  <a:gd name="connsiteY298" fmla="*/ 478658 h 834218"/>
                  <a:gd name="connsiteX299" fmla="*/ 1757926 w 3024845"/>
                  <a:gd name="connsiteY299" fmla="*/ 478658 h 834218"/>
                  <a:gd name="connsiteX300" fmla="*/ 1759168 w 3024845"/>
                  <a:gd name="connsiteY300" fmla="*/ 456135 h 834218"/>
                  <a:gd name="connsiteX301" fmla="*/ 1765248 w 3024845"/>
                  <a:gd name="connsiteY301" fmla="*/ 456135 h 834218"/>
                  <a:gd name="connsiteX302" fmla="*/ 1766490 w 3024845"/>
                  <a:gd name="connsiteY302" fmla="*/ 478658 h 834218"/>
                  <a:gd name="connsiteX303" fmla="*/ 1817112 w 3024845"/>
                  <a:gd name="connsiteY303" fmla="*/ 478658 h 834218"/>
                  <a:gd name="connsiteX304" fmla="*/ 1817112 w 3024845"/>
                  <a:gd name="connsiteY304" fmla="*/ 315630 h 834218"/>
                  <a:gd name="connsiteX305" fmla="*/ 2014439 w 3024845"/>
                  <a:gd name="connsiteY305" fmla="*/ 315630 h 834218"/>
                  <a:gd name="connsiteX306" fmla="*/ 2014439 w 3024845"/>
                  <a:gd name="connsiteY306" fmla="*/ 478658 h 834218"/>
                  <a:gd name="connsiteX307" fmla="*/ 2033136 w 3024845"/>
                  <a:gd name="connsiteY307" fmla="*/ 478658 h 834218"/>
                  <a:gd name="connsiteX308" fmla="*/ 2033136 w 3024845"/>
                  <a:gd name="connsiteY308" fmla="*/ 395965 h 834218"/>
                  <a:gd name="connsiteX309" fmla="*/ 2128256 w 3024845"/>
                  <a:gd name="connsiteY309" fmla="*/ 395965 h 834218"/>
                  <a:gd name="connsiteX310" fmla="*/ 2180720 w 3024845"/>
                  <a:gd name="connsiteY310" fmla="*/ 330752 h 834218"/>
                  <a:gd name="connsiteX311" fmla="*/ 2245574 w 3024845"/>
                  <a:gd name="connsiteY311" fmla="*/ 330752 h 834218"/>
                  <a:gd name="connsiteX312" fmla="*/ 2245574 w 3024845"/>
                  <a:gd name="connsiteY312" fmla="*/ 406414 h 834218"/>
                  <a:gd name="connsiteX313" fmla="*/ 2253681 w 3024845"/>
                  <a:gd name="connsiteY313" fmla="*/ 406414 h 834218"/>
                  <a:gd name="connsiteX314" fmla="*/ 2255708 w 3024845"/>
                  <a:gd name="connsiteY314" fmla="*/ 399929 h 834218"/>
                  <a:gd name="connsiteX315" fmla="*/ 2261788 w 3024845"/>
                  <a:gd name="connsiteY315" fmla="*/ 399929 h 834218"/>
                  <a:gd name="connsiteX316" fmla="*/ 2263815 w 3024845"/>
                  <a:gd name="connsiteY316" fmla="*/ 408576 h 834218"/>
                  <a:gd name="connsiteX317" fmla="*/ 2275975 w 3024845"/>
                  <a:gd name="connsiteY317" fmla="*/ 408576 h 834218"/>
                  <a:gd name="connsiteX318" fmla="*/ 2275975 w 3024845"/>
                  <a:gd name="connsiteY318" fmla="*/ 402090 h 834218"/>
                  <a:gd name="connsiteX319" fmla="*/ 2298268 w 3024845"/>
                  <a:gd name="connsiteY319" fmla="*/ 402090 h 834218"/>
                  <a:gd name="connsiteX320" fmla="*/ 2298268 w 3024845"/>
                  <a:gd name="connsiteY320" fmla="*/ 408576 h 834218"/>
                  <a:gd name="connsiteX321" fmla="*/ 2318535 w 3024845"/>
                  <a:gd name="connsiteY321" fmla="*/ 408576 h 834218"/>
                  <a:gd name="connsiteX322" fmla="*/ 2318535 w 3024845"/>
                  <a:gd name="connsiteY322" fmla="*/ 453973 h 834218"/>
                  <a:gd name="connsiteX323" fmla="*/ 2332722 w 3024845"/>
                  <a:gd name="connsiteY323" fmla="*/ 453973 h 834218"/>
                  <a:gd name="connsiteX324" fmla="*/ 2332722 w 3024845"/>
                  <a:gd name="connsiteY324" fmla="*/ 441002 h 834218"/>
                  <a:gd name="connsiteX325" fmla="*/ 2348936 w 3024845"/>
                  <a:gd name="connsiteY325" fmla="*/ 441002 h 834218"/>
                  <a:gd name="connsiteX326" fmla="*/ 2348936 w 3024845"/>
                  <a:gd name="connsiteY326" fmla="*/ 261575 h 834218"/>
                  <a:gd name="connsiteX327" fmla="*/ 2355016 w 3024845"/>
                  <a:gd name="connsiteY327" fmla="*/ 255089 h 834218"/>
                  <a:gd name="connsiteX328" fmla="*/ 2427977 w 3024845"/>
                  <a:gd name="connsiteY328" fmla="*/ 255089 h 834218"/>
                  <a:gd name="connsiteX329" fmla="*/ 2427977 w 3024845"/>
                  <a:gd name="connsiteY329" fmla="*/ 263737 h 834218"/>
                  <a:gd name="connsiteX330" fmla="*/ 2438110 w 3024845"/>
                  <a:gd name="connsiteY330" fmla="*/ 263737 h 834218"/>
                  <a:gd name="connsiteX331" fmla="*/ 2438110 w 3024845"/>
                  <a:gd name="connsiteY331" fmla="*/ 378311 h 834218"/>
                  <a:gd name="connsiteX332" fmla="*/ 2460404 w 3024845"/>
                  <a:gd name="connsiteY332" fmla="*/ 378311 h 834218"/>
                  <a:gd name="connsiteX333" fmla="*/ 2460404 w 3024845"/>
                  <a:gd name="connsiteY333" fmla="*/ 311296 h 834218"/>
                  <a:gd name="connsiteX334" fmla="*/ 2486751 w 3024845"/>
                  <a:gd name="connsiteY334" fmla="*/ 311296 h 834218"/>
                  <a:gd name="connsiteX335" fmla="*/ 2490804 w 3024845"/>
                  <a:gd name="connsiteY335" fmla="*/ 306972 h 834218"/>
                  <a:gd name="connsiteX336" fmla="*/ 2498911 w 3024845"/>
                  <a:gd name="connsiteY336" fmla="*/ 306972 h 834218"/>
                  <a:gd name="connsiteX337" fmla="*/ 2502964 w 3024845"/>
                  <a:gd name="connsiteY337" fmla="*/ 311296 h 834218"/>
                  <a:gd name="connsiteX338" fmla="*/ 2525258 w 3024845"/>
                  <a:gd name="connsiteY338" fmla="*/ 311296 h 834218"/>
                  <a:gd name="connsiteX339" fmla="*/ 2525258 w 3024845"/>
                  <a:gd name="connsiteY339" fmla="*/ 194560 h 834218"/>
                  <a:gd name="connsiteX340" fmla="*/ 2582005 w 3024845"/>
                  <a:gd name="connsiteY340" fmla="*/ 183751 h 834218"/>
                  <a:gd name="connsiteX341" fmla="*/ 2582005 w 3024845"/>
                  <a:gd name="connsiteY341" fmla="*/ 184832 h 834218"/>
                  <a:gd name="connsiteX342" fmla="*/ 2582005 w 3024845"/>
                  <a:gd name="connsiteY342" fmla="*/ 192398 h 834218"/>
                  <a:gd name="connsiteX343" fmla="*/ 2608352 w 3024845"/>
                  <a:gd name="connsiteY343" fmla="*/ 192398 h 834218"/>
                  <a:gd name="connsiteX344" fmla="*/ 2608352 w 3024845"/>
                  <a:gd name="connsiteY344" fmla="*/ 447488 h 834218"/>
                  <a:gd name="connsiteX345" fmla="*/ 2630646 w 3024845"/>
                  <a:gd name="connsiteY345" fmla="*/ 447488 h 834218"/>
                  <a:gd name="connsiteX346" fmla="*/ 2630646 w 3024845"/>
                  <a:gd name="connsiteY346" fmla="*/ 443164 h 834218"/>
                  <a:gd name="connsiteX347" fmla="*/ 2642806 w 3024845"/>
                  <a:gd name="connsiteY347" fmla="*/ 443164 h 834218"/>
                  <a:gd name="connsiteX348" fmla="*/ 2642806 w 3024845"/>
                  <a:gd name="connsiteY348" fmla="*/ 447488 h 834218"/>
                  <a:gd name="connsiteX349" fmla="*/ 2667126 w 3024845"/>
                  <a:gd name="connsiteY349" fmla="*/ 447488 h 834218"/>
                  <a:gd name="connsiteX350" fmla="*/ 2667126 w 3024845"/>
                  <a:gd name="connsiteY350" fmla="*/ 434517 h 834218"/>
                  <a:gd name="connsiteX351" fmla="*/ 2695500 w 3024845"/>
                  <a:gd name="connsiteY351" fmla="*/ 434517 h 834218"/>
                  <a:gd name="connsiteX352" fmla="*/ 2707660 w 3024845"/>
                  <a:gd name="connsiteY352" fmla="*/ 430193 h 834218"/>
                  <a:gd name="connsiteX353" fmla="*/ 2727927 w 3024845"/>
                  <a:gd name="connsiteY353" fmla="*/ 434517 h 834218"/>
                  <a:gd name="connsiteX354" fmla="*/ 2727927 w 3024845"/>
                  <a:gd name="connsiteY354" fmla="*/ 417223 h 834218"/>
                  <a:gd name="connsiteX355" fmla="*/ 2736034 w 3024845"/>
                  <a:gd name="connsiteY355" fmla="*/ 417223 h 834218"/>
                  <a:gd name="connsiteX356" fmla="*/ 2736034 w 3024845"/>
                  <a:gd name="connsiteY356" fmla="*/ 404252 h 834218"/>
                  <a:gd name="connsiteX357" fmla="*/ 2792781 w 3024845"/>
                  <a:gd name="connsiteY357" fmla="*/ 404252 h 834218"/>
                  <a:gd name="connsiteX358" fmla="*/ 2792781 w 3024845"/>
                  <a:gd name="connsiteY358" fmla="*/ 373987 h 834218"/>
                  <a:gd name="connsiteX359" fmla="*/ 2811021 w 3024845"/>
                  <a:gd name="connsiteY359" fmla="*/ 373987 h 834218"/>
                  <a:gd name="connsiteX360" fmla="*/ 2811021 w 3024845"/>
                  <a:gd name="connsiteY360" fmla="*/ 367502 h 834218"/>
                  <a:gd name="connsiteX361" fmla="*/ 2823181 w 3024845"/>
                  <a:gd name="connsiteY361" fmla="*/ 367502 h 834218"/>
                  <a:gd name="connsiteX362" fmla="*/ 2823181 w 3024845"/>
                  <a:gd name="connsiteY362" fmla="*/ 373987 h 834218"/>
                  <a:gd name="connsiteX363" fmla="*/ 2839395 w 3024845"/>
                  <a:gd name="connsiteY363" fmla="*/ 373987 h 834218"/>
                  <a:gd name="connsiteX364" fmla="*/ 2839395 w 3024845"/>
                  <a:gd name="connsiteY364" fmla="*/ 423708 h 834218"/>
                  <a:gd name="connsiteX365" fmla="*/ 2871822 w 3024845"/>
                  <a:gd name="connsiteY365" fmla="*/ 423708 h 834218"/>
                  <a:gd name="connsiteX366" fmla="*/ 2871822 w 3024845"/>
                  <a:gd name="connsiteY366" fmla="*/ 397767 h 834218"/>
                  <a:gd name="connsiteX367" fmla="*/ 2910329 w 3024845"/>
                  <a:gd name="connsiteY367" fmla="*/ 397767 h 834218"/>
                  <a:gd name="connsiteX368" fmla="*/ 2910329 w 3024845"/>
                  <a:gd name="connsiteY368" fmla="*/ 367502 h 834218"/>
                  <a:gd name="connsiteX369" fmla="*/ 2958970 w 3024845"/>
                  <a:gd name="connsiteY369" fmla="*/ 367502 h 834218"/>
                  <a:gd name="connsiteX370" fmla="*/ 2958970 w 3024845"/>
                  <a:gd name="connsiteY370" fmla="*/ 478658 h 834218"/>
                  <a:gd name="connsiteX371" fmla="*/ 2958970 w 3024845"/>
                  <a:gd name="connsiteY371" fmla="*/ 492437 h 834218"/>
                  <a:gd name="connsiteX372" fmla="*/ 3024845 w 3024845"/>
                  <a:gd name="connsiteY372" fmla="*/ 492437 h 834218"/>
                  <a:gd name="connsiteX373" fmla="*/ 3024845 w 3024845"/>
                  <a:gd name="connsiteY373" fmla="*/ 834218 h 834218"/>
                  <a:gd name="connsiteX374" fmla="*/ 2054 w 3024845"/>
                  <a:gd name="connsiteY374" fmla="*/ 831885 h 834218"/>
                  <a:gd name="connsiteX375" fmla="*/ 0 w 3024845"/>
                  <a:gd name="connsiteY375" fmla="*/ 397767 h 834218"/>
                  <a:gd name="connsiteX376" fmla="*/ 20267 w 3024845"/>
                  <a:gd name="connsiteY376" fmla="*/ 397767 h 834218"/>
                  <a:gd name="connsiteX377" fmla="*/ 20774 w 3024845"/>
                  <a:gd name="connsiteY377" fmla="*/ 396686 h 834218"/>
                  <a:gd name="connsiteX378" fmla="*/ 24320 w 3024845"/>
                  <a:gd name="connsiteY378" fmla="*/ 389120 h 834218"/>
                  <a:gd name="connsiteX379" fmla="*/ 26094 w 3024845"/>
                  <a:gd name="connsiteY379" fmla="*/ 389390 h 834218"/>
                  <a:gd name="connsiteX380" fmla="*/ 38507 w 3024845"/>
                  <a:gd name="connsiteY380" fmla="*/ 391281 h 834218"/>
                  <a:gd name="connsiteX381" fmla="*/ 39014 w 3024845"/>
                  <a:gd name="connsiteY381" fmla="*/ 392633 h 834218"/>
                  <a:gd name="connsiteX382" fmla="*/ 42560 w 3024845"/>
                  <a:gd name="connsiteY382" fmla="*/ 402090 h 834218"/>
                  <a:gd name="connsiteX383" fmla="*/ 68907 w 3024845"/>
                  <a:gd name="connsiteY383" fmla="*/ 404252 h 834218"/>
                  <a:gd name="connsiteX384" fmla="*/ 68907 w 3024845"/>
                  <a:gd name="connsiteY384" fmla="*/ 281031 h 834218"/>
                  <a:gd name="connsiteX385" fmla="*/ 70934 w 3024845"/>
                  <a:gd name="connsiteY385" fmla="*/ 281031 h 834218"/>
                  <a:gd name="connsiteX386" fmla="*/ 85121 w 3024845"/>
                  <a:gd name="connsiteY386" fmla="*/ 281031 h 834218"/>
                  <a:gd name="connsiteX387" fmla="*/ 85121 w 3024845"/>
                  <a:gd name="connsiteY387" fmla="*/ 144839 h 834218"/>
                  <a:gd name="connsiteX388" fmla="*/ 86894 w 3024845"/>
                  <a:gd name="connsiteY388" fmla="*/ 144839 h 834218"/>
                  <a:gd name="connsiteX389" fmla="*/ 99308 w 3024845"/>
                  <a:gd name="connsiteY389" fmla="*/ 144839 h 834218"/>
                  <a:gd name="connsiteX390" fmla="*/ 99308 w 3024845"/>
                  <a:gd name="connsiteY390" fmla="*/ 30265 h 834218"/>
                  <a:gd name="connsiteX391" fmla="*/ 103361 w 3024845"/>
                  <a:gd name="connsiteY391" fmla="*/ 2161 h 834218"/>
                  <a:gd name="connsiteX0" fmla="*/ 103361 w 3024845"/>
                  <a:gd name="connsiteY0" fmla="*/ 2161 h 834218"/>
                  <a:gd name="connsiteX1" fmla="*/ 200642 w 3024845"/>
                  <a:gd name="connsiteY1" fmla="*/ 0 h 834218"/>
                  <a:gd name="connsiteX2" fmla="*/ 202669 w 3024845"/>
                  <a:gd name="connsiteY2" fmla="*/ 0 h 834218"/>
                  <a:gd name="connsiteX3" fmla="*/ 216856 w 3024845"/>
                  <a:gd name="connsiteY3" fmla="*/ 0 h 834218"/>
                  <a:gd name="connsiteX4" fmla="*/ 216856 w 3024845"/>
                  <a:gd name="connsiteY4" fmla="*/ 23779 h 834218"/>
                  <a:gd name="connsiteX5" fmla="*/ 220909 w 3024845"/>
                  <a:gd name="connsiteY5" fmla="*/ 30265 h 834218"/>
                  <a:gd name="connsiteX6" fmla="*/ 220909 w 3024845"/>
                  <a:gd name="connsiteY6" fmla="*/ 144839 h 834218"/>
                  <a:gd name="connsiteX7" fmla="*/ 223189 w 3024845"/>
                  <a:gd name="connsiteY7" fmla="*/ 144839 h 834218"/>
                  <a:gd name="connsiteX8" fmla="*/ 239150 w 3024845"/>
                  <a:gd name="connsiteY8" fmla="*/ 144839 h 834218"/>
                  <a:gd name="connsiteX9" fmla="*/ 239150 w 3024845"/>
                  <a:gd name="connsiteY9" fmla="*/ 285354 h 834218"/>
                  <a:gd name="connsiteX10" fmla="*/ 240670 w 3024845"/>
                  <a:gd name="connsiteY10" fmla="*/ 285084 h 834218"/>
                  <a:gd name="connsiteX11" fmla="*/ 251310 w 3024845"/>
                  <a:gd name="connsiteY11" fmla="*/ 283193 h 834218"/>
                  <a:gd name="connsiteX12" fmla="*/ 249283 w 3024845"/>
                  <a:gd name="connsiteY12" fmla="*/ 371825 h 834218"/>
                  <a:gd name="connsiteX13" fmla="*/ 250803 w 3024845"/>
                  <a:gd name="connsiteY13" fmla="*/ 372096 h 834218"/>
                  <a:gd name="connsiteX14" fmla="*/ 261443 w 3024845"/>
                  <a:gd name="connsiteY14" fmla="*/ 373987 h 834218"/>
                  <a:gd name="connsiteX15" fmla="*/ 261696 w 3024845"/>
                  <a:gd name="connsiteY15" fmla="*/ 374798 h 834218"/>
                  <a:gd name="connsiteX16" fmla="*/ 263470 w 3024845"/>
                  <a:gd name="connsiteY16" fmla="*/ 380473 h 834218"/>
                  <a:gd name="connsiteX17" fmla="*/ 264230 w 3024845"/>
                  <a:gd name="connsiteY17" fmla="*/ 378041 h 834218"/>
                  <a:gd name="connsiteX18" fmla="*/ 269550 w 3024845"/>
                  <a:gd name="connsiteY18" fmla="*/ 361017 h 834218"/>
                  <a:gd name="connsiteX19" fmla="*/ 271323 w 3024845"/>
                  <a:gd name="connsiteY19" fmla="*/ 361017 h 834218"/>
                  <a:gd name="connsiteX20" fmla="*/ 283737 w 3024845"/>
                  <a:gd name="connsiteY20" fmla="*/ 361017 h 834218"/>
                  <a:gd name="connsiteX21" fmla="*/ 283737 w 3024845"/>
                  <a:gd name="connsiteY21" fmla="*/ 393443 h 834218"/>
                  <a:gd name="connsiteX22" fmla="*/ 284750 w 3024845"/>
                  <a:gd name="connsiteY22" fmla="*/ 393984 h 834218"/>
                  <a:gd name="connsiteX23" fmla="*/ 291844 w 3024845"/>
                  <a:gd name="connsiteY23" fmla="*/ 397767 h 834218"/>
                  <a:gd name="connsiteX24" fmla="*/ 291844 w 3024845"/>
                  <a:gd name="connsiteY24" fmla="*/ 399118 h 834218"/>
                  <a:gd name="connsiteX25" fmla="*/ 291844 w 3024845"/>
                  <a:gd name="connsiteY25" fmla="*/ 408576 h 834218"/>
                  <a:gd name="connsiteX26" fmla="*/ 336431 w 3024845"/>
                  <a:gd name="connsiteY26" fmla="*/ 408576 h 834218"/>
                  <a:gd name="connsiteX27" fmla="*/ 336431 w 3024845"/>
                  <a:gd name="connsiteY27" fmla="*/ 409657 h 834218"/>
                  <a:gd name="connsiteX28" fmla="*/ 336431 w 3024845"/>
                  <a:gd name="connsiteY28" fmla="*/ 417223 h 834218"/>
                  <a:gd name="connsiteX29" fmla="*/ 338457 w 3024845"/>
                  <a:gd name="connsiteY29" fmla="*/ 417223 h 834218"/>
                  <a:gd name="connsiteX30" fmla="*/ 352644 w 3024845"/>
                  <a:gd name="connsiteY30" fmla="*/ 417223 h 834218"/>
                  <a:gd name="connsiteX31" fmla="*/ 352644 w 3024845"/>
                  <a:gd name="connsiteY31" fmla="*/ 386958 h 834218"/>
                  <a:gd name="connsiteX32" fmla="*/ 397231 w 3024845"/>
                  <a:gd name="connsiteY32" fmla="*/ 386958 h 834218"/>
                  <a:gd name="connsiteX33" fmla="*/ 397231 w 3024845"/>
                  <a:gd name="connsiteY33" fmla="*/ 385607 h 834218"/>
                  <a:gd name="connsiteX34" fmla="*/ 397231 w 3024845"/>
                  <a:gd name="connsiteY34" fmla="*/ 376149 h 834218"/>
                  <a:gd name="connsiteX35" fmla="*/ 398245 w 3024845"/>
                  <a:gd name="connsiteY35" fmla="*/ 376149 h 834218"/>
                  <a:gd name="connsiteX36" fmla="*/ 405338 w 3024845"/>
                  <a:gd name="connsiteY36" fmla="*/ 376149 h 834218"/>
                  <a:gd name="connsiteX37" fmla="*/ 405338 w 3024845"/>
                  <a:gd name="connsiteY37" fmla="*/ 374258 h 834218"/>
                  <a:gd name="connsiteX38" fmla="*/ 405338 w 3024845"/>
                  <a:gd name="connsiteY38" fmla="*/ 361017 h 834218"/>
                  <a:gd name="connsiteX39" fmla="*/ 406098 w 3024845"/>
                  <a:gd name="connsiteY39" fmla="*/ 361017 h 834218"/>
                  <a:gd name="connsiteX40" fmla="*/ 411418 w 3024845"/>
                  <a:gd name="connsiteY40" fmla="*/ 361017 h 834218"/>
                  <a:gd name="connsiteX41" fmla="*/ 411418 w 3024845"/>
                  <a:gd name="connsiteY41" fmla="*/ 359936 h 834218"/>
                  <a:gd name="connsiteX42" fmla="*/ 411418 w 3024845"/>
                  <a:gd name="connsiteY42" fmla="*/ 352369 h 834218"/>
                  <a:gd name="connsiteX43" fmla="*/ 413445 w 3024845"/>
                  <a:gd name="connsiteY43" fmla="*/ 352369 h 834218"/>
                  <a:gd name="connsiteX44" fmla="*/ 427632 w 3024845"/>
                  <a:gd name="connsiteY44" fmla="*/ 352369 h 834218"/>
                  <a:gd name="connsiteX45" fmla="*/ 427632 w 3024845"/>
                  <a:gd name="connsiteY45" fmla="*/ 353450 h 834218"/>
                  <a:gd name="connsiteX46" fmla="*/ 427632 w 3024845"/>
                  <a:gd name="connsiteY46" fmla="*/ 361017 h 834218"/>
                  <a:gd name="connsiteX47" fmla="*/ 449925 w 3024845"/>
                  <a:gd name="connsiteY47" fmla="*/ 361017 h 834218"/>
                  <a:gd name="connsiteX48" fmla="*/ 449925 w 3024845"/>
                  <a:gd name="connsiteY48" fmla="*/ 359125 h 834218"/>
                  <a:gd name="connsiteX49" fmla="*/ 449925 w 3024845"/>
                  <a:gd name="connsiteY49" fmla="*/ 345884 h 834218"/>
                  <a:gd name="connsiteX50" fmla="*/ 451699 w 3024845"/>
                  <a:gd name="connsiteY50" fmla="*/ 345884 h 834218"/>
                  <a:gd name="connsiteX51" fmla="*/ 464112 w 3024845"/>
                  <a:gd name="connsiteY51" fmla="*/ 345884 h 834218"/>
                  <a:gd name="connsiteX52" fmla="*/ 464112 w 3024845"/>
                  <a:gd name="connsiteY52" fmla="*/ 369664 h 834218"/>
                  <a:gd name="connsiteX53" fmla="*/ 465126 w 3024845"/>
                  <a:gd name="connsiteY53" fmla="*/ 369664 h 834218"/>
                  <a:gd name="connsiteX54" fmla="*/ 472219 w 3024845"/>
                  <a:gd name="connsiteY54" fmla="*/ 369664 h 834218"/>
                  <a:gd name="connsiteX55" fmla="*/ 472219 w 3024845"/>
                  <a:gd name="connsiteY55" fmla="*/ 368583 h 834218"/>
                  <a:gd name="connsiteX56" fmla="*/ 472219 w 3024845"/>
                  <a:gd name="connsiteY56" fmla="*/ 361017 h 834218"/>
                  <a:gd name="connsiteX57" fmla="*/ 473992 w 3024845"/>
                  <a:gd name="connsiteY57" fmla="*/ 361017 h 834218"/>
                  <a:gd name="connsiteX58" fmla="*/ 486406 w 3024845"/>
                  <a:gd name="connsiteY58" fmla="*/ 361017 h 834218"/>
                  <a:gd name="connsiteX59" fmla="*/ 486406 w 3024845"/>
                  <a:gd name="connsiteY59" fmla="*/ 386958 h 834218"/>
                  <a:gd name="connsiteX60" fmla="*/ 488433 w 3024845"/>
                  <a:gd name="connsiteY60" fmla="*/ 386958 h 834218"/>
                  <a:gd name="connsiteX61" fmla="*/ 502619 w 3024845"/>
                  <a:gd name="connsiteY61" fmla="*/ 386958 h 834218"/>
                  <a:gd name="connsiteX62" fmla="*/ 502619 w 3024845"/>
                  <a:gd name="connsiteY62" fmla="*/ 388579 h 834218"/>
                  <a:gd name="connsiteX63" fmla="*/ 502619 w 3024845"/>
                  <a:gd name="connsiteY63" fmla="*/ 399929 h 834218"/>
                  <a:gd name="connsiteX64" fmla="*/ 503379 w 3024845"/>
                  <a:gd name="connsiteY64" fmla="*/ 399929 h 834218"/>
                  <a:gd name="connsiteX65" fmla="*/ 508700 w 3024845"/>
                  <a:gd name="connsiteY65" fmla="*/ 399929 h 834218"/>
                  <a:gd name="connsiteX66" fmla="*/ 508700 w 3024845"/>
                  <a:gd name="connsiteY66" fmla="*/ 399118 h 834218"/>
                  <a:gd name="connsiteX67" fmla="*/ 508700 w 3024845"/>
                  <a:gd name="connsiteY67" fmla="*/ 393443 h 834218"/>
                  <a:gd name="connsiteX68" fmla="*/ 539100 w 3024845"/>
                  <a:gd name="connsiteY68" fmla="*/ 393443 h 834218"/>
                  <a:gd name="connsiteX69" fmla="*/ 539100 w 3024845"/>
                  <a:gd name="connsiteY69" fmla="*/ 417223 h 834218"/>
                  <a:gd name="connsiteX70" fmla="*/ 540113 w 3024845"/>
                  <a:gd name="connsiteY70" fmla="*/ 417223 h 834218"/>
                  <a:gd name="connsiteX71" fmla="*/ 547207 w 3024845"/>
                  <a:gd name="connsiteY71" fmla="*/ 417223 h 834218"/>
                  <a:gd name="connsiteX72" fmla="*/ 547207 w 3024845"/>
                  <a:gd name="connsiteY72" fmla="*/ 418304 h 834218"/>
                  <a:gd name="connsiteX73" fmla="*/ 547207 w 3024845"/>
                  <a:gd name="connsiteY73" fmla="*/ 425870 h 834218"/>
                  <a:gd name="connsiteX74" fmla="*/ 547967 w 3024845"/>
                  <a:gd name="connsiteY74" fmla="*/ 425870 h 834218"/>
                  <a:gd name="connsiteX75" fmla="*/ 553287 w 3024845"/>
                  <a:gd name="connsiteY75" fmla="*/ 425870 h 834218"/>
                  <a:gd name="connsiteX76" fmla="*/ 553287 w 3024845"/>
                  <a:gd name="connsiteY76" fmla="*/ 423708 h 834218"/>
                  <a:gd name="connsiteX77" fmla="*/ 553287 w 3024845"/>
                  <a:gd name="connsiteY77" fmla="*/ 408576 h 834218"/>
                  <a:gd name="connsiteX78" fmla="*/ 554300 w 3024845"/>
                  <a:gd name="connsiteY78" fmla="*/ 408576 h 834218"/>
                  <a:gd name="connsiteX79" fmla="*/ 561394 w 3024845"/>
                  <a:gd name="connsiteY79" fmla="*/ 408576 h 834218"/>
                  <a:gd name="connsiteX80" fmla="*/ 561394 w 3024845"/>
                  <a:gd name="connsiteY80" fmla="*/ 409657 h 834218"/>
                  <a:gd name="connsiteX81" fmla="*/ 561394 w 3024845"/>
                  <a:gd name="connsiteY81" fmla="*/ 417223 h 834218"/>
                  <a:gd name="connsiteX82" fmla="*/ 566714 w 3024845"/>
                  <a:gd name="connsiteY82" fmla="*/ 415230 h 834218"/>
                  <a:gd name="connsiteX83" fmla="*/ 567474 w 3024845"/>
                  <a:gd name="connsiteY83" fmla="*/ 414250 h 834218"/>
                  <a:gd name="connsiteX84" fmla="*/ 567474 w 3024845"/>
                  <a:gd name="connsiteY84" fmla="*/ 408576 h 834218"/>
                  <a:gd name="connsiteX85" fmla="*/ 605981 w 3024845"/>
                  <a:gd name="connsiteY85" fmla="*/ 408576 h 834218"/>
                  <a:gd name="connsiteX86" fmla="*/ 605981 w 3024845"/>
                  <a:gd name="connsiteY86" fmla="*/ 432355 h 834218"/>
                  <a:gd name="connsiteX87" fmla="*/ 608007 w 3024845"/>
                  <a:gd name="connsiteY87" fmla="*/ 432355 h 834218"/>
                  <a:gd name="connsiteX88" fmla="*/ 622194 w 3024845"/>
                  <a:gd name="connsiteY88" fmla="*/ 432355 h 834218"/>
                  <a:gd name="connsiteX89" fmla="*/ 622194 w 3024845"/>
                  <a:gd name="connsiteY89" fmla="*/ 433436 h 834218"/>
                  <a:gd name="connsiteX90" fmla="*/ 622194 w 3024845"/>
                  <a:gd name="connsiteY90" fmla="*/ 441002 h 834218"/>
                  <a:gd name="connsiteX91" fmla="*/ 623968 w 3024845"/>
                  <a:gd name="connsiteY91" fmla="*/ 441002 h 834218"/>
                  <a:gd name="connsiteX92" fmla="*/ 636381 w 3024845"/>
                  <a:gd name="connsiteY92" fmla="*/ 441002 h 834218"/>
                  <a:gd name="connsiteX93" fmla="*/ 636381 w 3024845"/>
                  <a:gd name="connsiteY93" fmla="*/ 417223 h 834218"/>
                  <a:gd name="connsiteX94" fmla="*/ 637394 w 3024845"/>
                  <a:gd name="connsiteY94" fmla="*/ 417223 h 834218"/>
                  <a:gd name="connsiteX95" fmla="*/ 644488 w 3024845"/>
                  <a:gd name="connsiteY95" fmla="*/ 417223 h 834218"/>
                  <a:gd name="connsiteX96" fmla="*/ 644488 w 3024845"/>
                  <a:gd name="connsiteY96" fmla="*/ 384796 h 834218"/>
                  <a:gd name="connsiteX97" fmla="*/ 645501 w 3024845"/>
                  <a:gd name="connsiteY97" fmla="*/ 384796 h 834218"/>
                  <a:gd name="connsiteX98" fmla="*/ 652595 w 3024845"/>
                  <a:gd name="connsiteY98" fmla="*/ 384796 h 834218"/>
                  <a:gd name="connsiteX99" fmla="*/ 652595 w 3024845"/>
                  <a:gd name="connsiteY99" fmla="*/ 382905 h 834218"/>
                  <a:gd name="connsiteX100" fmla="*/ 652595 w 3024845"/>
                  <a:gd name="connsiteY100" fmla="*/ 369664 h 834218"/>
                  <a:gd name="connsiteX101" fmla="*/ 651328 w 3024845"/>
                  <a:gd name="connsiteY101" fmla="*/ 368042 h 834218"/>
                  <a:gd name="connsiteX102" fmla="*/ 656648 w 3024845"/>
                  <a:gd name="connsiteY102" fmla="*/ 356693 h 834218"/>
                  <a:gd name="connsiteX103" fmla="*/ 664755 w 3024845"/>
                  <a:gd name="connsiteY103" fmla="*/ 384796 h 834218"/>
                  <a:gd name="connsiteX104" fmla="*/ 665515 w 3024845"/>
                  <a:gd name="connsiteY104" fmla="*/ 384796 h 834218"/>
                  <a:gd name="connsiteX105" fmla="*/ 670835 w 3024845"/>
                  <a:gd name="connsiteY105" fmla="*/ 384796 h 834218"/>
                  <a:gd name="connsiteX106" fmla="*/ 670835 w 3024845"/>
                  <a:gd name="connsiteY106" fmla="*/ 278869 h 834218"/>
                  <a:gd name="connsiteX107" fmla="*/ 672355 w 3024845"/>
                  <a:gd name="connsiteY107" fmla="*/ 278869 h 834218"/>
                  <a:gd name="connsiteX108" fmla="*/ 682995 w 3024845"/>
                  <a:gd name="connsiteY108" fmla="*/ 278869 h 834218"/>
                  <a:gd name="connsiteX109" fmla="*/ 682995 w 3024845"/>
                  <a:gd name="connsiteY109" fmla="*/ 231310 h 834218"/>
                  <a:gd name="connsiteX110" fmla="*/ 709342 w 3024845"/>
                  <a:gd name="connsiteY110" fmla="*/ 231310 h 834218"/>
                  <a:gd name="connsiteX111" fmla="*/ 709342 w 3024845"/>
                  <a:gd name="connsiteY111" fmla="*/ 209692 h 834218"/>
                  <a:gd name="connsiteX112" fmla="*/ 743796 w 3024845"/>
                  <a:gd name="connsiteY112" fmla="*/ 209692 h 834218"/>
                  <a:gd name="connsiteX113" fmla="*/ 743796 w 3024845"/>
                  <a:gd name="connsiteY113" fmla="*/ 212124 h 834218"/>
                  <a:gd name="connsiteX114" fmla="*/ 743796 w 3024845"/>
                  <a:gd name="connsiteY114" fmla="*/ 229148 h 834218"/>
                  <a:gd name="connsiteX115" fmla="*/ 746076 w 3024845"/>
                  <a:gd name="connsiteY115" fmla="*/ 229148 h 834218"/>
                  <a:gd name="connsiteX116" fmla="*/ 762036 w 3024845"/>
                  <a:gd name="connsiteY116" fmla="*/ 229148 h 834218"/>
                  <a:gd name="connsiteX117" fmla="*/ 762036 w 3024845"/>
                  <a:gd name="connsiteY117" fmla="*/ 276707 h 834218"/>
                  <a:gd name="connsiteX118" fmla="*/ 763049 w 3024845"/>
                  <a:gd name="connsiteY118" fmla="*/ 276707 h 834218"/>
                  <a:gd name="connsiteX119" fmla="*/ 770143 w 3024845"/>
                  <a:gd name="connsiteY119" fmla="*/ 276707 h 834218"/>
                  <a:gd name="connsiteX120" fmla="*/ 784330 w 3024845"/>
                  <a:gd name="connsiteY120" fmla="*/ 281031 h 834218"/>
                  <a:gd name="connsiteX121" fmla="*/ 784330 w 3024845"/>
                  <a:gd name="connsiteY121" fmla="*/ 319943 h 834218"/>
                  <a:gd name="connsiteX122" fmla="*/ 785343 w 3024845"/>
                  <a:gd name="connsiteY122" fmla="*/ 319943 h 834218"/>
                  <a:gd name="connsiteX123" fmla="*/ 792436 w 3024845"/>
                  <a:gd name="connsiteY123" fmla="*/ 319943 h 834218"/>
                  <a:gd name="connsiteX124" fmla="*/ 792436 w 3024845"/>
                  <a:gd name="connsiteY124" fmla="*/ 321564 h 834218"/>
                  <a:gd name="connsiteX125" fmla="*/ 792436 w 3024845"/>
                  <a:gd name="connsiteY125" fmla="*/ 332913 h 834218"/>
                  <a:gd name="connsiteX126" fmla="*/ 794463 w 3024845"/>
                  <a:gd name="connsiteY126" fmla="*/ 332913 h 834218"/>
                  <a:gd name="connsiteX127" fmla="*/ 808650 w 3024845"/>
                  <a:gd name="connsiteY127" fmla="*/ 332913 h 834218"/>
                  <a:gd name="connsiteX128" fmla="*/ 814730 w 3024845"/>
                  <a:gd name="connsiteY128" fmla="*/ 339399 h 834218"/>
                  <a:gd name="connsiteX129" fmla="*/ 814730 w 3024845"/>
                  <a:gd name="connsiteY129" fmla="*/ 361017 h 834218"/>
                  <a:gd name="connsiteX130" fmla="*/ 817010 w 3024845"/>
                  <a:gd name="connsiteY130" fmla="*/ 361017 h 834218"/>
                  <a:gd name="connsiteX131" fmla="*/ 832970 w 3024845"/>
                  <a:gd name="connsiteY131" fmla="*/ 361017 h 834218"/>
                  <a:gd name="connsiteX132" fmla="*/ 832970 w 3024845"/>
                  <a:gd name="connsiteY132" fmla="*/ 362097 h 834218"/>
                  <a:gd name="connsiteX133" fmla="*/ 832970 w 3024845"/>
                  <a:gd name="connsiteY133" fmla="*/ 369664 h 834218"/>
                  <a:gd name="connsiteX134" fmla="*/ 834237 w 3024845"/>
                  <a:gd name="connsiteY134" fmla="*/ 369664 h 834218"/>
                  <a:gd name="connsiteX135" fmla="*/ 843104 w 3024845"/>
                  <a:gd name="connsiteY135" fmla="*/ 369664 h 834218"/>
                  <a:gd name="connsiteX136" fmla="*/ 843104 w 3024845"/>
                  <a:gd name="connsiteY136" fmla="*/ 371825 h 834218"/>
                  <a:gd name="connsiteX137" fmla="*/ 843104 w 3024845"/>
                  <a:gd name="connsiteY137" fmla="*/ 386958 h 834218"/>
                  <a:gd name="connsiteX138" fmla="*/ 847157 w 3024845"/>
                  <a:gd name="connsiteY138" fmla="*/ 385066 h 834218"/>
                  <a:gd name="connsiteX139" fmla="*/ 847157 w 3024845"/>
                  <a:gd name="connsiteY139" fmla="*/ 371825 h 834218"/>
                  <a:gd name="connsiteX140" fmla="*/ 848170 w 3024845"/>
                  <a:gd name="connsiteY140" fmla="*/ 371825 h 834218"/>
                  <a:gd name="connsiteX141" fmla="*/ 855264 w 3024845"/>
                  <a:gd name="connsiteY141" fmla="*/ 371825 h 834218"/>
                  <a:gd name="connsiteX142" fmla="*/ 855264 w 3024845"/>
                  <a:gd name="connsiteY142" fmla="*/ 373447 h 834218"/>
                  <a:gd name="connsiteX143" fmla="*/ 855264 w 3024845"/>
                  <a:gd name="connsiteY143" fmla="*/ 384796 h 834218"/>
                  <a:gd name="connsiteX144" fmla="*/ 856024 w 3024845"/>
                  <a:gd name="connsiteY144" fmla="*/ 384796 h 834218"/>
                  <a:gd name="connsiteX145" fmla="*/ 861344 w 3024845"/>
                  <a:gd name="connsiteY145" fmla="*/ 384796 h 834218"/>
                  <a:gd name="connsiteX146" fmla="*/ 909984 w 3024845"/>
                  <a:gd name="connsiteY146" fmla="*/ 380473 h 834218"/>
                  <a:gd name="connsiteX147" fmla="*/ 909984 w 3024845"/>
                  <a:gd name="connsiteY147" fmla="*/ 381824 h 834218"/>
                  <a:gd name="connsiteX148" fmla="*/ 909984 w 3024845"/>
                  <a:gd name="connsiteY148" fmla="*/ 391281 h 834218"/>
                  <a:gd name="connsiteX149" fmla="*/ 910744 w 3024845"/>
                  <a:gd name="connsiteY149" fmla="*/ 391281 h 834218"/>
                  <a:gd name="connsiteX150" fmla="*/ 916065 w 3024845"/>
                  <a:gd name="connsiteY150" fmla="*/ 391281 h 834218"/>
                  <a:gd name="connsiteX151" fmla="*/ 916065 w 3024845"/>
                  <a:gd name="connsiteY151" fmla="*/ 393443 h 834218"/>
                  <a:gd name="connsiteX152" fmla="*/ 916065 w 3024845"/>
                  <a:gd name="connsiteY152" fmla="*/ 408576 h 834218"/>
                  <a:gd name="connsiteX153" fmla="*/ 918091 w 3024845"/>
                  <a:gd name="connsiteY153" fmla="*/ 407225 h 834218"/>
                  <a:gd name="connsiteX154" fmla="*/ 932278 w 3024845"/>
                  <a:gd name="connsiteY154" fmla="*/ 397767 h 834218"/>
                  <a:gd name="connsiteX155" fmla="*/ 938358 w 3024845"/>
                  <a:gd name="connsiteY155" fmla="*/ 356693 h 834218"/>
                  <a:gd name="connsiteX156" fmla="*/ 939118 w 3024845"/>
                  <a:gd name="connsiteY156" fmla="*/ 356423 h 834218"/>
                  <a:gd name="connsiteX157" fmla="*/ 944438 w 3024845"/>
                  <a:gd name="connsiteY157" fmla="*/ 354531 h 834218"/>
                  <a:gd name="connsiteX158" fmla="*/ 946465 w 3024845"/>
                  <a:gd name="connsiteY158" fmla="*/ 285354 h 834218"/>
                  <a:gd name="connsiteX159" fmla="*/ 948492 w 3024845"/>
                  <a:gd name="connsiteY159" fmla="*/ 354531 h 834218"/>
                  <a:gd name="connsiteX160" fmla="*/ 949252 w 3024845"/>
                  <a:gd name="connsiteY160" fmla="*/ 354801 h 834218"/>
                  <a:gd name="connsiteX161" fmla="*/ 954572 w 3024845"/>
                  <a:gd name="connsiteY161" fmla="*/ 356693 h 834218"/>
                  <a:gd name="connsiteX162" fmla="*/ 954572 w 3024845"/>
                  <a:gd name="connsiteY162" fmla="*/ 270222 h 834218"/>
                  <a:gd name="connsiteX163" fmla="*/ 958625 w 3024845"/>
                  <a:gd name="connsiteY163" fmla="*/ 237795 h 834218"/>
                  <a:gd name="connsiteX164" fmla="*/ 997132 w 3024845"/>
                  <a:gd name="connsiteY164" fmla="*/ 237795 h 834218"/>
                  <a:gd name="connsiteX165" fmla="*/ 997132 w 3024845"/>
                  <a:gd name="connsiteY165" fmla="*/ 270222 h 834218"/>
                  <a:gd name="connsiteX166" fmla="*/ 997892 w 3024845"/>
                  <a:gd name="connsiteY166" fmla="*/ 270222 h 834218"/>
                  <a:gd name="connsiteX167" fmla="*/ 1003212 w 3024845"/>
                  <a:gd name="connsiteY167" fmla="*/ 270222 h 834218"/>
                  <a:gd name="connsiteX168" fmla="*/ 1003212 w 3024845"/>
                  <a:gd name="connsiteY168" fmla="*/ 188074 h 834218"/>
                  <a:gd name="connsiteX169" fmla="*/ 1004986 w 3024845"/>
                  <a:gd name="connsiteY169" fmla="*/ 188074 h 834218"/>
                  <a:gd name="connsiteX170" fmla="*/ 1017399 w 3024845"/>
                  <a:gd name="connsiteY170" fmla="*/ 188074 h 834218"/>
                  <a:gd name="connsiteX171" fmla="*/ 1017399 w 3024845"/>
                  <a:gd name="connsiteY171" fmla="*/ 186183 h 834218"/>
                  <a:gd name="connsiteX172" fmla="*/ 1017399 w 3024845"/>
                  <a:gd name="connsiteY172" fmla="*/ 172942 h 834218"/>
                  <a:gd name="connsiteX173" fmla="*/ 1039693 w 3024845"/>
                  <a:gd name="connsiteY173" fmla="*/ 172942 h 834218"/>
                  <a:gd name="connsiteX174" fmla="*/ 1039693 w 3024845"/>
                  <a:gd name="connsiteY174" fmla="*/ 171861 h 834218"/>
                  <a:gd name="connsiteX175" fmla="*/ 1039693 w 3024845"/>
                  <a:gd name="connsiteY175" fmla="*/ 164295 h 834218"/>
                  <a:gd name="connsiteX176" fmla="*/ 1041466 w 3024845"/>
                  <a:gd name="connsiteY176" fmla="*/ 164295 h 834218"/>
                  <a:gd name="connsiteX177" fmla="*/ 1053880 w 3024845"/>
                  <a:gd name="connsiteY177" fmla="*/ 164295 h 834218"/>
                  <a:gd name="connsiteX178" fmla="*/ 1053880 w 3024845"/>
                  <a:gd name="connsiteY178" fmla="*/ 165376 h 834218"/>
                  <a:gd name="connsiteX179" fmla="*/ 1053880 w 3024845"/>
                  <a:gd name="connsiteY179" fmla="*/ 172942 h 834218"/>
                  <a:gd name="connsiteX180" fmla="*/ 1054640 w 3024845"/>
                  <a:gd name="connsiteY180" fmla="*/ 172942 h 834218"/>
                  <a:gd name="connsiteX181" fmla="*/ 1059960 w 3024845"/>
                  <a:gd name="connsiteY181" fmla="*/ 172942 h 834218"/>
                  <a:gd name="connsiteX182" fmla="*/ 1070093 w 3024845"/>
                  <a:gd name="connsiteY182" fmla="*/ 168618 h 834218"/>
                  <a:gd name="connsiteX183" fmla="*/ 1074146 w 3024845"/>
                  <a:gd name="connsiteY183" fmla="*/ 171861 h 834218"/>
                  <a:gd name="connsiteX184" fmla="*/ 1074146 w 3024845"/>
                  <a:gd name="connsiteY184" fmla="*/ 164295 h 834218"/>
                  <a:gd name="connsiteX185" fmla="*/ 1076426 w 3024845"/>
                  <a:gd name="connsiteY185" fmla="*/ 164295 h 834218"/>
                  <a:gd name="connsiteX186" fmla="*/ 1092387 w 3024845"/>
                  <a:gd name="connsiteY186" fmla="*/ 164295 h 834218"/>
                  <a:gd name="connsiteX187" fmla="*/ 1092387 w 3024845"/>
                  <a:gd name="connsiteY187" fmla="*/ 165376 h 834218"/>
                  <a:gd name="connsiteX188" fmla="*/ 1092387 w 3024845"/>
                  <a:gd name="connsiteY188" fmla="*/ 172942 h 834218"/>
                  <a:gd name="connsiteX189" fmla="*/ 1122787 w 3024845"/>
                  <a:gd name="connsiteY189" fmla="*/ 172942 h 834218"/>
                  <a:gd name="connsiteX190" fmla="*/ 1122787 w 3024845"/>
                  <a:gd name="connsiteY190" fmla="*/ 174563 h 834218"/>
                  <a:gd name="connsiteX191" fmla="*/ 1122787 w 3024845"/>
                  <a:gd name="connsiteY191" fmla="*/ 185913 h 834218"/>
                  <a:gd name="connsiteX192" fmla="*/ 1149134 w 3024845"/>
                  <a:gd name="connsiteY192" fmla="*/ 185913 h 834218"/>
                  <a:gd name="connsiteX193" fmla="*/ 1149134 w 3024845"/>
                  <a:gd name="connsiteY193" fmla="*/ 216177 h 834218"/>
                  <a:gd name="connsiteX194" fmla="*/ 1149894 w 3024845"/>
                  <a:gd name="connsiteY194" fmla="*/ 216177 h 834218"/>
                  <a:gd name="connsiteX195" fmla="*/ 1155214 w 3024845"/>
                  <a:gd name="connsiteY195" fmla="*/ 216177 h 834218"/>
                  <a:gd name="connsiteX196" fmla="*/ 1155214 w 3024845"/>
                  <a:gd name="connsiteY196" fmla="*/ 217258 h 834218"/>
                  <a:gd name="connsiteX197" fmla="*/ 1155214 w 3024845"/>
                  <a:gd name="connsiteY197" fmla="*/ 224825 h 834218"/>
                  <a:gd name="connsiteX198" fmla="*/ 1159268 w 3024845"/>
                  <a:gd name="connsiteY198" fmla="*/ 255089 h 834218"/>
                  <a:gd name="connsiteX199" fmla="*/ 1160028 w 3024845"/>
                  <a:gd name="connsiteY199" fmla="*/ 255089 h 834218"/>
                  <a:gd name="connsiteX200" fmla="*/ 1165348 w 3024845"/>
                  <a:gd name="connsiteY200" fmla="*/ 255089 h 834218"/>
                  <a:gd name="connsiteX201" fmla="*/ 1165348 w 3024845"/>
                  <a:gd name="connsiteY201" fmla="*/ 255900 h 834218"/>
                  <a:gd name="connsiteX202" fmla="*/ 1165348 w 3024845"/>
                  <a:gd name="connsiteY202" fmla="*/ 261575 h 834218"/>
                  <a:gd name="connsiteX203" fmla="*/ 1166361 w 3024845"/>
                  <a:gd name="connsiteY203" fmla="*/ 261575 h 834218"/>
                  <a:gd name="connsiteX204" fmla="*/ 1173454 w 3024845"/>
                  <a:gd name="connsiteY204" fmla="*/ 261575 h 834218"/>
                  <a:gd name="connsiteX205" fmla="*/ 1173454 w 3024845"/>
                  <a:gd name="connsiteY205" fmla="*/ 291840 h 834218"/>
                  <a:gd name="connsiteX206" fmla="*/ 1175481 w 3024845"/>
                  <a:gd name="connsiteY206" fmla="*/ 291840 h 834218"/>
                  <a:gd name="connsiteX207" fmla="*/ 1189668 w 3024845"/>
                  <a:gd name="connsiteY207" fmla="*/ 291840 h 834218"/>
                  <a:gd name="connsiteX208" fmla="*/ 1189668 w 3024845"/>
                  <a:gd name="connsiteY208" fmla="*/ 315619 h 834218"/>
                  <a:gd name="connsiteX209" fmla="*/ 1191695 w 3024845"/>
                  <a:gd name="connsiteY209" fmla="*/ 317240 h 834218"/>
                  <a:gd name="connsiteX210" fmla="*/ 1191695 w 3024845"/>
                  <a:gd name="connsiteY210" fmla="*/ 328590 h 834218"/>
                  <a:gd name="connsiteX211" fmla="*/ 1192455 w 3024845"/>
                  <a:gd name="connsiteY211" fmla="*/ 328590 h 834218"/>
                  <a:gd name="connsiteX212" fmla="*/ 1197775 w 3024845"/>
                  <a:gd name="connsiteY212" fmla="*/ 328590 h 834218"/>
                  <a:gd name="connsiteX213" fmla="*/ 1197775 w 3024845"/>
                  <a:gd name="connsiteY213" fmla="*/ 352369 h 834218"/>
                  <a:gd name="connsiteX214" fmla="*/ 1199041 w 3024845"/>
                  <a:gd name="connsiteY214" fmla="*/ 352369 h 834218"/>
                  <a:gd name="connsiteX215" fmla="*/ 1207908 w 3024845"/>
                  <a:gd name="connsiteY215" fmla="*/ 352369 h 834218"/>
                  <a:gd name="connsiteX216" fmla="*/ 1209935 w 3024845"/>
                  <a:gd name="connsiteY216" fmla="*/ 356423 h 834218"/>
                  <a:gd name="connsiteX217" fmla="*/ 1209935 w 3024845"/>
                  <a:gd name="connsiteY217" fmla="*/ 369664 h 834218"/>
                  <a:gd name="connsiteX218" fmla="*/ 1211455 w 3024845"/>
                  <a:gd name="connsiteY218" fmla="*/ 367772 h 834218"/>
                  <a:gd name="connsiteX219" fmla="*/ 1222095 w 3024845"/>
                  <a:gd name="connsiteY219" fmla="*/ 354531 h 834218"/>
                  <a:gd name="connsiteX220" fmla="*/ 1250469 w 3024845"/>
                  <a:gd name="connsiteY220" fmla="*/ 354531 h 834218"/>
                  <a:gd name="connsiteX221" fmla="*/ 1250469 w 3024845"/>
                  <a:gd name="connsiteY221" fmla="*/ 441002 h 834218"/>
                  <a:gd name="connsiteX222" fmla="*/ 1251229 w 3024845"/>
                  <a:gd name="connsiteY222" fmla="*/ 441002 h 834218"/>
                  <a:gd name="connsiteX223" fmla="*/ 1256549 w 3024845"/>
                  <a:gd name="connsiteY223" fmla="*/ 441002 h 834218"/>
                  <a:gd name="connsiteX224" fmla="*/ 1257309 w 3024845"/>
                  <a:gd name="connsiteY224" fmla="*/ 439651 h 834218"/>
                  <a:gd name="connsiteX225" fmla="*/ 1262629 w 3024845"/>
                  <a:gd name="connsiteY225" fmla="*/ 430193 h 834218"/>
                  <a:gd name="connsiteX226" fmla="*/ 1262629 w 3024845"/>
                  <a:gd name="connsiteY226" fmla="*/ 432085 h 834218"/>
                  <a:gd name="connsiteX227" fmla="*/ 1262629 w 3024845"/>
                  <a:gd name="connsiteY227" fmla="*/ 445326 h 834218"/>
                  <a:gd name="connsiteX228" fmla="*/ 1266682 w 3024845"/>
                  <a:gd name="connsiteY228" fmla="*/ 399929 h 834218"/>
                  <a:gd name="connsiteX229" fmla="*/ 1267442 w 3024845"/>
                  <a:gd name="connsiteY229" fmla="*/ 399929 h 834218"/>
                  <a:gd name="connsiteX230" fmla="*/ 1272762 w 3024845"/>
                  <a:gd name="connsiteY230" fmla="*/ 399929 h 834218"/>
                  <a:gd name="connsiteX231" fmla="*/ 1272762 w 3024845"/>
                  <a:gd name="connsiteY231" fmla="*/ 335075 h 834218"/>
                  <a:gd name="connsiteX232" fmla="*/ 1273776 w 3024845"/>
                  <a:gd name="connsiteY232" fmla="*/ 335075 h 834218"/>
                  <a:gd name="connsiteX233" fmla="*/ 1280869 w 3024845"/>
                  <a:gd name="connsiteY233" fmla="*/ 335075 h 834218"/>
                  <a:gd name="connsiteX234" fmla="*/ 1293029 w 3024845"/>
                  <a:gd name="connsiteY234" fmla="*/ 291840 h 834218"/>
                  <a:gd name="connsiteX235" fmla="*/ 1294296 w 3024845"/>
                  <a:gd name="connsiteY235" fmla="*/ 291840 h 834218"/>
                  <a:gd name="connsiteX236" fmla="*/ 1303163 w 3024845"/>
                  <a:gd name="connsiteY236" fmla="*/ 291840 h 834218"/>
                  <a:gd name="connsiteX237" fmla="*/ 1313296 w 3024845"/>
                  <a:gd name="connsiteY237" fmla="*/ 335075 h 834218"/>
                  <a:gd name="connsiteX238" fmla="*/ 1314309 w 3024845"/>
                  <a:gd name="connsiteY238" fmla="*/ 335075 h 834218"/>
                  <a:gd name="connsiteX239" fmla="*/ 1321403 w 3024845"/>
                  <a:gd name="connsiteY239" fmla="*/ 335075 h 834218"/>
                  <a:gd name="connsiteX240" fmla="*/ 1321403 w 3024845"/>
                  <a:gd name="connsiteY240" fmla="*/ 373987 h 834218"/>
                  <a:gd name="connsiteX241" fmla="*/ 1323176 w 3024845"/>
                  <a:gd name="connsiteY241" fmla="*/ 373987 h 834218"/>
                  <a:gd name="connsiteX242" fmla="*/ 1335590 w 3024845"/>
                  <a:gd name="connsiteY242" fmla="*/ 373987 h 834218"/>
                  <a:gd name="connsiteX243" fmla="*/ 1335590 w 3024845"/>
                  <a:gd name="connsiteY243" fmla="*/ 376149 h 834218"/>
                  <a:gd name="connsiteX244" fmla="*/ 1335590 w 3024845"/>
                  <a:gd name="connsiteY244" fmla="*/ 391281 h 834218"/>
                  <a:gd name="connsiteX245" fmla="*/ 1339643 w 3024845"/>
                  <a:gd name="connsiteY245" fmla="*/ 389120 h 834218"/>
                  <a:gd name="connsiteX246" fmla="*/ 1339643 w 3024845"/>
                  <a:gd name="connsiteY246" fmla="*/ 373987 h 834218"/>
                  <a:gd name="connsiteX247" fmla="*/ 1341163 w 3024845"/>
                  <a:gd name="connsiteY247" fmla="*/ 373987 h 834218"/>
                  <a:gd name="connsiteX248" fmla="*/ 1351803 w 3024845"/>
                  <a:gd name="connsiteY248" fmla="*/ 373987 h 834218"/>
                  <a:gd name="connsiteX249" fmla="*/ 1351803 w 3024845"/>
                  <a:gd name="connsiteY249" fmla="*/ 375608 h 834218"/>
                  <a:gd name="connsiteX250" fmla="*/ 1351803 w 3024845"/>
                  <a:gd name="connsiteY250" fmla="*/ 386958 h 834218"/>
                  <a:gd name="connsiteX251" fmla="*/ 1382204 w 3024845"/>
                  <a:gd name="connsiteY251" fmla="*/ 386958 h 834218"/>
                  <a:gd name="connsiteX252" fmla="*/ 1382204 w 3024845"/>
                  <a:gd name="connsiteY252" fmla="*/ 350208 h 834218"/>
                  <a:gd name="connsiteX253" fmla="*/ 1383470 w 3024845"/>
                  <a:gd name="connsiteY253" fmla="*/ 350208 h 834218"/>
                  <a:gd name="connsiteX254" fmla="*/ 1392337 w 3024845"/>
                  <a:gd name="connsiteY254" fmla="*/ 350208 h 834218"/>
                  <a:gd name="connsiteX255" fmla="*/ 1392337 w 3024845"/>
                  <a:gd name="connsiteY255" fmla="*/ 371825 h 834218"/>
                  <a:gd name="connsiteX256" fmla="*/ 1394364 w 3024845"/>
                  <a:gd name="connsiteY256" fmla="*/ 339399 h 834218"/>
                  <a:gd name="connsiteX257" fmla="*/ 1416657 w 3024845"/>
                  <a:gd name="connsiteY257" fmla="*/ 339399 h 834218"/>
                  <a:gd name="connsiteX258" fmla="*/ 1416657 w 3024845"/>
                  <a:gd name="connsiteY258" fmla="*/ 337777 h 834218"/>
                  <a:gd name="connsiteX259" fmla="*/ 1416657 w 3024845"/>
                  <a:gd name="connsiteY259" fmla="*/ 326428 h 834218"/>
                  <a:gd name="connsiteX260" fmla="*/ 1417417 w 3024845"/>
                  <a:gd name="connsiteY260" fmla="*/ 326428 h 834218"/>
                  <a:gd name="connsiteX261" fmla="*/ 1422737 w 3024845"/>
                  <a:gd name="connsiteY261" fmla="*/ 326428 h 834218"/>
                  <a:gd name="connsiteX262" fmla="*/ 1422737 w 3024845"/>
                  <a:gd name="connsiteY262" fmla="*/ 324537 h 834218"/>
                  <a:gd name="connsiteX263" fmla="*/ 1422737 w 3024845"/>
                  <a:gd name="connsiteY263" fmla="*/ 311296 h 834218"/>
                  <a:gd name="connsiteX264" fmla="*/ 1426791 w 3024845"/>
                  <a:gd name="connsiteY264" fmla="*/ 317781 h 834218"/>
                  <a:gd name="connsiteX265" fmla="*/ 1429071 w 3024845"/>
                  <a:gd name="connsiteY265" fmla="*/ 317781 h 834218"/>
                  <a:gd name="connsiteX266" fmla="*/ 1445031 w 3024845"/>
                  <a:gd name="connsiteY266" fmla="*/ 317781 h 834218"/>
                  <a:gd name="connsiteX267" fmla="*/ 1445031 w 3024845"/>
                  <a:gd name="connsiteY267" fmla="*/ 316970 h 834218"/>
                  <a:gd name="connsiteX268" fmla="*/ 1445031 w 3024845"/>
                  <a:gd name="connsiteY268" fmla="*/ 311296 h 834218"/>
                  <a:gd name="connsiteX269" fmla="*/ 1445791 w 3024845"/>
                  <a:gd name="connsiteY269" fmla="*/ 311296 h 834218"/>
                  <a:gd name="connsiteX270" fmla="*/ 1451111 w 3024845"/>
                  <a:gd name="connsiteY270" fmla="*/ 311296 h 834218"/>
                  <a:gd name="connsiteX271" fmla="*/ 1451111 w 3024845"/>
                  <a:gd name="connsiteY271" fmla="*/ 312647 h 834218"/>
                  <a:gd name="connsiteX272" fmla="*/ 1451111 w 3024845"/>
                  <a:gd name="connsiteY272" fmla="*/ 322105 h 834218"/>
                  <a:gd name="connsiteX273" fmla="*/ 1489618 w 3024845"/>
                  <a:gd name="connsiteY273" fmla="*/ 322105 h 834218"/>
                  <a:gd name="connsiteX274" fmla="*/ 1489618 w 3024845"/>
                  <a:gd name="connsiteY274" fmla="*/ 460458 h 834218"/>
                  <a:gd name="connsiteX275" fmla="*/ 1491138 w 3024845"/>
                  <a:gd name="connsiteY275" fmla="*/ 460458 h 834218"/>
                  <a:gd name="connsiteX276" fmla="*/ 1501778 w 3024845"/>
                  <a:gd name="connsiteY276" fmla="*/ 460458 h 834218"/>
                  <a:gd name="connsiteX277" fmla="*/ 1501778 w 3024845"/>
                  <a:gd name="connsiteY277" fmla="*/ 447488 h 834218"/>
                  <a:gd name="connsiteX278" fmla="*/ 1505832 w 3024845"/>
                  <a:gd name="connsiteY278" fmla="*/ 447488 h 834218"/>
                  <a:gd name="connsiteX279" fmla="*/ 1505832 w 3024845"/>
                  <a:gd name="connsiteY279" fmla="*/ 460458 h 834218"/>
                  <a:gd name="connsiteX280" fmla="*/ 1536232 w 3024845"/>
                  <a:gd name="connsiteY280" fmla="*/ 460458 h 834218"/>
                  <a:gd name="connsiteX281" fmla="*/ 1536232 w 3024845"/>
                  <a:gd name="connsiteY281" fmla="*/ 430193 h 834218"/>
                  <a:gd name="connsiteX282" fmla="*/ 1548392 w 3024845"/>
                  <a:gd name="connsiteY282" fmla="*/ 430193 h 834218"/>
                  <a:gd name="connsiteX283" fmla="*/ 1560552 w 3024845"/>
                  <a:gd name="connsiteY283" fmla="*/ 428032 h 834218"/>
                  <a:gd name="connsiteX284" fmla="*/ 1564606 w 3024845"/>
                  <a:gd name="connsiteY284" fmla="*/ 430193 h 834218"/>
                  <a:gd name="connsiteX285" fmla="*/ 1574739 w 3024845"/>
                  <a:gd name="connsiteY285" fmla="*/ 430193 h 834218"/>
                  <a:gd name="connsiteX286" fmla="*/ 1574739 w 3024845"/>
                  <a:gd name="connsiteY286" fmla="*/ 460458 h 834218"/>
                  <a:gd name="connsiteX287" fmla="*/ 1582846 w 3024845"/>
                  <a:gd name="connsiteY287" fmla="*/ 460458 h 834218"/>
                  <a:gd name="connsiteX288" fmla="*/ 1582846 w 3024845"/>
                  <a:gd name="connsiteY288" fmla="*/ 477753 h 834218"/>
                  <a:gd name="connsiteX289" fmla="*/ 1592182 w 3024845"/>
                  <a:gd name="connsiteY289" fmla="*/ 478658 h 834218"/>
                  <a:gd name="connsiteX290" fmla="*/ 1605140 w 3024845"/>
                  <a:gd name="connsiteY290" fmla="*/ 478658 h 834218"/>
                  <a:gd name="connsiteX291" fmla="*/ 1605140 w 3024845"/>
                  <a:gd name="connsiteY291" fmla="*/ 462620 h 834218"/>
                  <a:gd name="connsiteX292" fmla="*/ 1673096 w 3024845"/>
                  <a:gd name="connsiteY292" fmla="*/ 462620 h 834218"/>
                  <a:gd name="connsiteX293" fmla="*/ 1673096 w 3024845"/>
                  <a:gd name="connsiteY293" fmla="*/ 377367 h 834218"/>
                  <a:gd name="connsiteX294" fmla="*/ 1745104 w 3024845"/>
                  <a:gd name="connsiteY294" fmla="*/ 377367 h 834218"/>
                  <a:gd name="connsiteX295" fmla="*/ 1745104 w 3024845"/>
                  <a:gd name="connsiteY295" fmla="*/ 456135 h 834218"/>
                  <a:gd name="connsiteX296" fmla="*/ 1747008 w 3024845"/>
                  <a:gd name="connsiteY296" fmla="*/ 456135 h 834218"/>
                  <a:gd name="connsiteX297" fmla="*/ 1748250 w 3024845"/>
                  <a:gd name="connsiteY297" fmla="*/ 478658 h 834218"/>
                  <a:gd name="connsiteX298" fmla="*/ 1757926 w 3024845"/>
                  <a:gd name="connsiteY298" fmla="*/ 478658 h 834218"/>
                  <a:gd name="connsiteX299" fmla="*/ 1759168 w 3024845"/>
                  <a:gd name="connsiteY299" fmla="*/ 456135 h 834218"/>
                  <a:gd name="connsiteX300" fmla="*/ 1765248 w 3024845"/>
                  <a:gd name="connsiteY300" fmla="*/ 456135 h 834218"/>
                  <a:gd name="connsiteX301" fmla="*/ 1766490 w 3024845"/>
                  <a:gd name="connsiteY301" fmla="*/ 478658 h 834218"/>
                  <a:gd name="connsiteX302" fmla="*/ 1817112 w 3024845"/>
                  <a:gd name="connsiteY302" fmla="*/ 478658 h 834218"/>
                  <a:gd name="connsiteX303" fmla="*/ 1817112 w 3024845"/>
                  <a:gd name="connsiteY303" fmla="*/ 315630 h 834218"/>
                  <a:gd name="connsiteX304" fmla="*/ 2014439 w 3024845"/>
                  <a:gd name="connsiteY304" fmla="*/ 315630 h 834218"/>
                  <a:gd name="connsiteX305" fmla="*/ 2014439 w 3024845"/>
                  <a:gd name="connsiteY305" fmla="*/ 478658 h 834218"/>
                  <a:gd name="connsiteX306" fmla="*/ 2033136 w 3024845"/>
                  <a:gd name="connsiteY306" fmla="*/ 478658 h 834218"/>
                  <a:gd name="connsiteX307" fmla="*/ 2033136 w 3024845"/>
                  <a:gd name="connsiteY307" fmla="*/ 395965 h 834218"/>
                  <a:gd name="connsiteX308" fmla="*/ 2128256 w 3024845"/>
                  <a:gd name="connsiteY308" fmla="*/ 395965 h 834218"/>
                  <a:gd name="connsiteX309" fmla="*/ 2180720 w 3024845"/>
                  <a:gd name="connsiteY309" fmla="*/ 330752 h 834218"/>
                  <a:gd name="connsiteX310" fmla="*/ 2245574 w 3024845"/>
                  <a:gd name="connsiteY310" fmla="*/ 330752 h 834218"/>
                  <a:gd name="connsiteX311" fmla="*/ 2245574 w 3024845"/>
                  <a:gd name="connsiteY311" fmla="*/ 406414 h 834218"/>
                  <a:gd name="connsiteX312" fmla="*/ 2253681 w 3024845"/>
                  <a:gd name="connsiteY312" fmla="*/ 406414 h 834218"/>
                  <a:gd name="connsiteX313" fmla="*/ 2255708 w 3024845"/>
                  <a:gd name="connsiteY313" fmla="*/ 399929 h 834218"/>
                  <a:gd name="connsiteX314" fmla="*/ 2261788 w 3024845"/>
                  <a:gd name="connsiteY314" fmla="*/ 399929 h 834218"/>
                  <a:gd name="connsiteX315" fmla="*/ 2263815 w 3024845"/>
                  <a:gd name="connsiteY315" fmla="*/ 408576 h 834218"/>
                  <a:gd name="connsiteX316" fmla="*/ 2275975 w 3024845"/>
                  <a:gd name="connsiteY316" fmla="*/ 408576 h 834218"/>
                  <a:gd name="connsiteX317" fmla="*/ 2275975 w 3024845"/>
                  <a:gd name="connsiteY317" fmla="*/ 402090 h 834218"/>
                  <a:gd name="connsiteX318" fmla="*/ 2298268 w 3024845"/>
                  <a:gd name="connsiteY318" fmla="*/ 402090 h 834218"/>
                  <a:gd name="connsiteX319" fmla="*/ 2298268 w 3024845"/>
                  <a:gd name="connsiteY319" fmla="*/ 408576 h 834218"/>
                  <a:gd name="connsiteX320" fmla="*/ 2318535 w 3024845"/>
                  <a:gd name="connsiteY320" fmla="*/ 408576 h 834218"/>
                  <a:gd name="connsiteX321" fmla="*/ 2318535 w 3024845"/>
                  <a:gd name="connsiteY321" fmla="*/ 453973 h 834218"/>
                  <a:gd name="connsiteX322" fmla="*/ 2332722 w 3024845"/>
                  <a:gd name="connsiteY322" fmla="*/ 453973 h 834218"/>
                  <a:gd name="connsiteX323" fmla="*/ 2332722 w 3024845"/>
                  <a:gd name="connsiteY323" fmla="*/ 441002 h 834218"/>
                  <a:gd name="connsiteX324" fmla="*/ 2348936 w 3024845"/>
                  <a:gd name="connsiteY324" fmla="*/ 441002 h 834218"/>
                  <a:gd name="connsiteX325" fmla="*/ 2348936 w 3024845"/>
                  <a:gd name="connsiteY325" fmla="*/ 261575 h 834218"/>
                  <a:gd name="connsiteX326" fmla="*/ 2355016 w 3024845"/>
                  <a:gd name="connsiteY326" fmla="*/ 255089 h 834218"/>
                  <a:gd name="connsiteX327" fmla="*/ 2427977 w 3024845"/>
                  <a:gd name="connsiteY327" fmla="*/ 255089 h 834218"/>
                  <a:gd name="connsiteX328" fmla="*/ 2427977 w 3024845"/>
                  <a:gd name="connsiteY328" fmla="*/ 263737 h 834218"/>
                  <a:gd name="connsiteX329" fmla="*/ 2438110 w 3024845"/>
                  <a:gd name="connsiteY329" fmla="*/ 263737 h 834218"/>
                  <a:gd name="connsiteX330" fmla="*/ 2438110 w 3024845"/>
                  <a:gd name="connsiteY330" fmla="*/ 378311 h 834218"/>
                  <a:gd name="connsiteX331" fmla="*/ 2460404 w 3024845"/>
                  <a:gd name="connsiteY331" fmla="*/ 378311 h 834218"/>
                  <a:gd name="connsiteX332" fmla="*/ 2460404 w 3024845"/>
                  <a:gd name="connsiteY332" fmla="*/ 311296 h 834218"/>
                  <a:gd name="connsiteX333" fmla="*/ 2486751 w 3024845"/>
                  <a:gd name="connsiteY333" fmla="*/ 311296 h 834218"/>
                  <a:gd name="connsiteX334" fmla="*/ 2490804 w 3024845"/>
                  <a:gd name="connsiteY334" fmla="*/ 306972 h 834218"/>
                  <a:gd name="connsiteX335" fmla="*/ 2498911 w 3024845"/>
                  <a:gd name="connsiteY335" fmla="*/ 306972 h 834218"/>
                  <a:gd name="connsiteX336" fmla="*/ 2502964 w 3024845"/>
                  <a:gd name="connsiteY336" fmla="*/ 311296 h 834218"/>
                  <a:gd name="connsiteX337" fmla="*/ 2525258 w 3024845"/>
                  <a:gd name="connsiteY337" fmla="*/ 311296 h 834218"/>
                  <a:gd name="connsiteX338" fmla="*/ 2525258 w 3024845"/>
                  <a:gd name="connsiteY338" fmla="*/ 194560 h 834218"/>
                  <a:gd name="connsiteX339" fmla="*/ 2582005 w 3024845"/>
                  <a:gd name="connsiteY339" fmla="*/ 183751 h 834218"/>
                  <a:gd name="connsiteX340" fmla="*/ 2582005 w 3024845"/>
                  <a:gd name="connsiteY340" fmla="*/ 184832 h 834218"/>
                  <a:gd name="connsiteX341" fmla="*/ 2582005 w 3024845"/>
                  <a:gd name="connsiteY341" fmla="*/ 192398 h 834218"/>
                  <a:gd name="connsiteX342" fmla="*/ 2608352 w 3024845"/>
                  <a:gd name="connsiteY342" fmla="*/ 192398 h 834218"/>
                  <a:gd name="connsiteX343" fmla="*/ 2608352 w 3024845"/>
                  <a:gd name="connsiteY343" fmla="*/ 447488 h 834218"/>
                  <a:gd name="connsiteX344" fmla="*/ 2630646 w 3024845"/>
                  <a:gd name="connsiteY344" fmla="*/ 447488 h 834218"/>
                  <a:gd name="connsiteX345" fmla="*/ 2630646 w 3024845"/>
                  <a:gd name="connsiteY345" fmla="*/ 443164 h 834218"/>
                  <a:gd name="connsiteX346" fmla="*/ 2642806 w 3024845"/>
                  <a:gd name="connsiteY346" fmla="*/ 443164 h 834218"/>
                  <a:gd name="connsiteX347" fmla="*/ 2642806 w 3024845"/>
                  <a:gd name="connsiteY347" fmla="*/ 447488 h 834218"/>
                  <a:gd name="connsiteX348" fmla="*/ 2667126 w 3024845"/>
                  <a:gd name="connsiteY348" fmla="*/ 447488 h 834218"/>
                  <a:gd name="connsiteX349" fmla="*/ 2667126 w 3024845"/>
                  <a:gd name="connsiteY349" fmla="*/ 434517 h 834218"/>
                  <a:gd name="connsiteX350" fmla="*/ 2695500 w 3024845"/>
                  <a:gd name="connsiteY350" fmla="*/ 434517 h 834218"/>
                  <a:gd name="connsiteX351" fmla="*/ 2707660 w 3024845"/>
                  <a:gd name="connsiteY351" fmla="*/ 430193 h 834218"/>
                  <a:gd name="connsiteX352" fmla="*/ 2727927 w 3024845"/>
                  <a:gd name="connsiteY352" fmla="*/ 434517 h 834218"/>
                  <a:gd name="connsiteX353" fmla="*/ 2727927 w 3024845"/>
                  <a:gd name="connsiteY353" fmla="*/ 417223 h 834218"/>
                  <a:gd name="connsiteX354" fmla="*/ 2736034 w 3024845"/>
                  <a:gd name="connsiteY354" fmla="*/ 417223 h 834218"/>
                  <a:gd name="connsiteX355" fmla="*/ 2736034 w 3024845"/>
                  <a:gd name="connsiteY355" fmla="*/ 404252 h 834218"/>
                  <a:gd name="connsiteX356" fmla="*/ 2792781 w 3024845"/>
                  <a:gd name="connsiteY356" fmla="*/ 404252 h 834218"/>
                  <a:gd name="connsiteX357" fmla="*/ 2792781 w 3024845"/>
                  <a:gd name="connsiteY357" fmla="*/ 373987 h 834218"/>
                  <a:gd name="connsiteX358" fmla="*/ 2811021 w 3024845"/>
                  <a:gd name="connsiteY358" fmla="*/ 373987 h 834218"/>
                  <a:gd name="connsiteX359" fmla="*/ 2811021 w 3024845"/>
                  <a:gd name="connsiteY359" fmla="*/ 367502 h 834218"/>
                  <a:gd name="connsiteX360" fmla="*/ 2823181 w 3024845"/>
                  <a:gd name="connsiteY360" fmla="*/ 367502 h 834218"/>
                  <a:gd name="connsiteX361" fmla="*/ 2823181 w 3024845"/>
                  <a:gd name="connsiteY361" fmla="*/ 373987 h 834218"/>
                  <a:gd name="connsiteX362" fmla="*/ 2839395 w 3024845"/>
                  <a:gd name="connsiteY362" fmla="*/ 373987 h 834218"/>
                  <a:gd name="connsiteX363" fmla="*/ 2839395 w 3024845"/>
                  <a:gd name="connsiteY363" fmla="*/ 423708 h 834218"/>
                  <a:gd name="connsiteX364" fmla="*/ 2871822 w 3024845"/>
                  <a:gd name="connsiteY364" fmla="*/ 423708 h 834218"/>
                  <a:gd name="connsiteX365" fmla="*/ 2871822 w 3024845"/>
                  <a:gd name="connsiteY365" fmla="*/ 397767 h 834218"/>
                  <a:gd name="connsiteX366" fmla="*/ 2910329 w 3024845"/>
                  <a:gd name="connsiteY366" fmla="*/ 397767 h 834218"/>
                  <a:gd name="connsiteX367" fmla="*/ 2910329 w 3024845"/>
                  <a:gd name="connsiteY367" fmla="*/ 367502 h 834218"/>
                  <a:gd name="connsiteX368" fmla="*/ 2958970 w 3024845"/>
                  <a:gd name="connsiteY368" fmla="*/ 367502 h 834218"/>
                  <a:gd name="connsiteX369" fmla="*/ 2958970 w 3024845"/>
                  <a:gd name="connsiteY369" fmla="*/ 478658 h 834218"/>
                  <a:gd name="connsiteX370" fmla="*/ 2958970 w 3024845"/>
                  <a:gd name="connsiteY370" fmla="*/ 492437 h 834218"/>
                  <a:gd name="connsiteX371" fmla="*/ 3024845 w 3024845"/>
                  <a:gd name="connsiteY371" fmla="*/ 492437 h 834218"/>
                  <a:gd name="connsiteX372" fmla="*/ 3024845 w 3024845"/>
                  <a:gd name="connsiteY372" fmla="*/ 834218 h 834218"/>
                  <a:gd name="connsiteX373" fmla="*/ 2054 w 3024845"/>
                  <a:gd name="connsiteY373" fmla="*/ 831885 h 834218"/>
                  <a:gd name="connsiteX374" fmla="*/ 0 w 3024845"/>
                  <a:gd name="connsiteY374" fmla="*/ 397767 h 834218"/>
                  <a:gd name="connsiteX375" fmla="*/ 20267 w 3024845"/>
                  <a:gd name="connsiteY375" fmla="*/ 397767 h 834218"/>
                  <a:gd name="connsiteX376" fmla="*/ 20774 w 3024845"/>
                  <a:gd name="connsiteY376" fmla="*/ 396686 h 834218"/>
                  <a:gd name="connsiteX377" fmla="*/ 24320 w 3024845"/>
                  <a:gd name="connsiteY377" fmla="*/ 389120 h 834218"/>
                  <a:gd name="connsiteX378" fmla="*/ 26094 w 3024845"/>
                  <a:gd name="connsiteY378" fmla="*/ 389390 h 834218"/>
                  <a:gd name="connsiteX379" fmla="*/ 38507 w 3024845"/>
                  <a:gd name="connsiteY379" fmla="*/ 391281 h 834218"/>
                  <a:gd name="connsiteX380" fmla="*/ 39014 w 3024845"/>
                  <a:gd name="connsiteY380" fmla="*/ 392633 h 834218"/>
                  <a:gd name="connsiteX381" fmla="*/ 42560 w 3024845"/>
                  <a:gd name="connsiteY381" fmla="*/ 402090 h 834218"/>
                  <a:gd name="connsiteX382" fmla="*/ 68907 w 3024845"/>
                  <a:gd name="connsiteY382" fmla="*/ 404252 h 834218"/>
                  <a:gd name="connsiteX383" fmla="*/ 68907 w 3024845"/>
                  <a:gd name="connsiteY383" fmla="*/ 281031 h 834218"/>
                  <a:gd name="connsiteX384" fmla="*/ 70934 w 3024845"/>
                  <a:gd name="connsiteY384" fmla="*/ 281031 h 834218"/>
                  <a:gd name="connsiteX385" fmla="*/ 85121 w 3024845"/>
                  <a:gd name="connsiteY385" fmla="*/ 281031 h 834218"/>
                  <a:gd name="connsiteX386" fmla="*/ 85121 w 3024845"/>
                  <a:gd name="connsiteY386" fmla="*/ 144839 h 834218"/>
                  <a:gd name="connsiteX387" fmla="*/ 86894 w 3024845"/>
                  <a:gd name="connsiteY387" fmla="*/ 144839 h 834218"/>
                  <a:gd name="connsiteX388" fmla="*/ 99308 w 3024845"/>
                  <a:gd name="connsiteY388" fmla="*/ 144839 h 834218"/>
                  <a:gd name="connsiteX389" fmla="*/ 99308 w 3024845"/>
                  <a:gd name="connsiteY389" fmla="*/ 30265 h 834218"/>
                  <a:gd name="connsiteX390" fmla="*/ 103361 w 3024845"/>
                  <a:gd name="connsiteY390" fmla="*/ 2161 h 834218"/>
                  <a:gd name="connsiteX0" fmla="*/ 103361 w 3024845"/>
                  <a:gd name="connsiteY0" fmla="*/ 2161 h 834218"/>
                  <a:gd name="connsiteX1" fmla="*/ 200642 w 3024845"/>
                  <a:gd name="connsiteY1" fmla="*/ 0 h 834218"/>
                  <a:gd name="connsiteX2" fmla="*/ 202669 w 3024845"/>
                  <a:gd name="connsiteY2" fmla="*/ 0 h 834218"/>
                  <a:gd name="connsiteX3" fmla="*/ 216856 w 3024845"/>
                  <a:gd name="connsiteY3" fmla="*/ 0 h 834218"/>
                  <a:gd name="connsiteX4" fmla="*/ 220909 w 3024845"/>
                  <a:gd name="connsiteY4" fmla="*/ 30265 h 834218"/>
                  <a:gd name="connsiteX5" fmla="*/ 220909 w 3024845"/>
                  <a:gd name="connsiteY5" fmla="*/ 144839 h 834218"/>
                  <a:gd name="connsiteX6" fmla="*/ 223189 w 3024845"/>
                  <a:gd name="connsiteY6" fmla="*/ 144839 h 834218"/>
                  <a:gd name="connsiteX7" fmla="*/ 239150 w 3024845"/>
                  <a:gd name="connsiteY7" fmla="*/ 144839 h 834218"/>
                  <a:gd name="connsiteX8" fmla="*/ 239150 w 3024845"/>
                  <a:gd name="connsiteY8" fmla="*/ 285354 h 834218"/>
                  <a:gd name="connsiteX9" fmla="*/ 240670 w 3024845"/>
                  <a:gd name="connsiteY9" fmla="*/ 285084 h 834218"/>
                  <a:gd name="connsiteX10" fmla="*/ 251310 w 3024845"/>
                  <a:gd name="connsiteY10" fmla="*/ 283193 h 834218"/>
                  <a:gd name="connsiteX11" fmla="*/ 249283 w 3024845"/>
                  <a:gd name="connsiteY11" fmla="*/ 371825 h 834218"/>
                  <a:gd name="connsiteX12" fmla="*/ 250803 w 3024845"/>
                  <a:gd name="connsiteY12" fmla="*/ 372096 h 834218"/>
                  <a:gd name="connsiteX13" fmla="*/ 261443 w 3024845"/>
                  <a:gd name="connsiteY13" fmla="*/ 373987 h 834218"/>
                  <a:gd name="connsiteX14" fmla="*/ 261696 w 3024845"/>
                  <a:gd name="connsiteY14" fmla="*/ 374798 h 834218"/>
                  <a:gd name="connsiteX15" fmla="*/ 263470 w 3024845"/>
                  <a:gd name="connsiteY15" fmla="*/ 380473 h 834218"/>
                  <a:gd name="connsiteX16" fmla="*/ 264230 w 3024845"/>
                  <a:gd name="connsiteY16" fmla="*/ 378041 h 834218"/>
                  <a:gd name="connsiteX17" fmla="*/ 269550 w 3024845"/>
                  <a:gd name="connsiteY17" fmla="*/ 361017 h 834218"/>
                  <a:gd name="connsiteX18" fmla="*/ 271323 w 3024845"/>
                  <a:gd name="connsiteY18" fmla="*/ 361017 h 834218"/>
                  <a:gd name="connsiteX19" fmla="*/ 283737 w 3024845"/>
                  <a:gd name="connsiteY19" fmla="*/ 361017 h 834218"/>
                  <a:gd name="connsiteX20" fmla="*/ 283737 w 3024845"/>
                  <a:gd name="connsiteY20" fmla="*/ 393443 h 834218"/>
                  <a:gd name="connsiteX21" fmla="*/ 284750 w 3024845"/>
                  <a:gd name="connsiteY21" fmla="*/ 393984 h 834218"/>
                  <a:gd name="connsiteX22" fmla="*/ 291844 w 3024845"/>
                  <a:gd name="connsiteY22" fmla="*/ 397767 h 834218"/>
                  <a:gd name="connsiteX23" fmla="*/ 291844 w 3024845"/>
                  <a:gd name="connsiteY23" fmla="*/ 399118 h 834218"/>
                  <a:gd name="connsiteX24" fmla="*/ 291844 w 3024845"/>
                  <a:gd name="connsiteY24" fmla="*/ 408576 h 834218"/>
                  <a:gd name="connsiteX25" fmla="*/ 336431 w 3024845"/>
                  <a:gd name="connsiteY25" fmla="*/ 408576 h 834218"/>
                  <a:gd name="connsiteX26" fmla="*/ 336431 w 3024845"/>
                  <a:gd name="connsiteY26" fmla="*/ 409657 h 834218"/>
                  <a:gd name="connsiteX27" fmla="*/ 336431 w 3024845"/>
                  <a:gd name="connsiteY27" fmla="*/ 417223 h 834218"/>
                  <a:gd name="connsiteX28" fmla="*/ 338457 w 3024845"/>
                  <a:gd name="connsiteY28" fmla="*/ 417223 h 834218"/>
                  <a:gd name="connsiteX29" fmla="*/ 352644 w 3024845"/>
                  <a:gd name="connsiteY29" fmla="*/ 417223 h 834218"/>
                  <a:gd name="connsiteX30" fmla="*/ 352644 w 3024845"/>
                  <a:gd name="connsiteY30" fmla="*/ 386958 h 834218"/>
                  <a:gd name="connsiteX31" fmla="*/ 397231 w 3024845"/>
                  <a:gd name="connsiteY31" fmla="*/ 386958 h 834218"/>
                  <a:gd name="connsiteX32" fmla="*/ 397231 w 3024845"/>
                  <a:gd name="connsiteY32" fmla="*/ 385607 h 834218"/>
                  <a:gd name="connsiteX33" fmla="*/ 397231 w 3024845"/>
                  <a:gd name="connsiteY33" fmla="*/ 376149 h 834218"/>
                  <a:gd name="connsiteX34" fmla="*/ 398245 w 3024845"/>
                  <a:gd name="connsiteY34" fmla="*/ 376149 h 834218"/>
                  <a:gd name="connsiteX35" fmla="*/ 405338 w 3024845"/>
                  <a:gd name="connsiteY35" fmla="*/ 376149 h 834218"/>
                  <a:gd name="connsiteX36" fmla="*/ 405338 w 3024845"/>
                  <a:gd name="connsiteY36" fmla="*/ 374258 h 834218"/>
                  <a:gd name="connsiteX37" fmla="*/ 405338 w 3024845"/>
                  <a:gd name="connsiteY37" fmla="*/ 361017 h 834218"/>
                  <a:gd name="connsiteX38" fmla="*/ 406098 w 3024845"/>
                  <a:gd name="connsiteY38" fmla="*/ 361017 h 834218"/>
                  <a:gd name="connsiteX39" fmla="*/ 411418 w 3024845"/>
                  <a:gd name="connsiteY39" fmla="*/ 361017 h 834218"/>
                  <a:gd name="connsiteX40" fmla="*/ 411418 w 3024845"/>
                  <a:gd name="connsiteY40" fmla="*/ 359936 h 834218"/>
                  <a:gd name="connsiteX41" fmla="*/ 411418 w 3024845"/>
                  <a:gd name="connsiteY41" fmla="*/ 352369 h 834218"/>
                  <a:gd name="connsiteX42" fmla="*/ 413445 w 3024845"/>
                  <a:gd name="connsiteY42" fmla="*/ 352369 h 834218"/>
                  <a:gd name="connsiteX43" fmla="*/ 427632 w 3024845"/>
                  <a:gd name="connsiteY43" fmla="*/ 352369 h 834218"/>
                  <a:gd name="connsiteX44" fmla="*/ 427632 w 3024845"/>
                  <a:gd name="connsiteY44" fmla="*/ 353450 h 834218"/>
                  <a:gd name="connsiteX45" fmla="*/ 427632 w 3024845"/>
                  <a:gd name="connsiteY45" fmla="*/ 361017 h 834218"/>
                  <a:gd name="connsiteX46" fmla="*/ 449925 w 3024845"/>
                  <a:gd name="connsiteY46" fmla="*/ 361017 h 834218"/>
                  <a:gd name="connsiteX47" fmla="*/ 449925 w 3024845"/>
                  <a:gd name="connsiteY47" fmla="*/ 359125 h 834218"/>
                  <a:gd name="connsiteX48" fmla="*/ 449925 w 3024845"/>
                  <a:gd name="connsiteY48" fmla="*/ 345884 h 834218"/>
                  <a:gd name="connsiteX49" fmla="*/ 451699 w 3024845"/>
                  <a:gd name="connsiteY49" fmla="*/ 345884 h 834218"/>
                  <a:gd name="connsiteX50" fmla="*/ 464112 w 3024845"/>
                  <a:gd name="connsiteY50" fmla="*/ 345884 h 834218"/>
                  <a:gd name="connsiteX51" fmla="*/ 464112 w 3024845"/>
                  <a:gd name="connsiteY51" fmla="*/ 369664 h 834218"/>
                  <a:gd name="connsiteX52" fmla="*/ 465126 w 3024845"/>
                  <a:gd name="connsiteY52" fmla="*/ 369664 h 834218"/>
                  <a:gd name="connsiteX53" fmla="*/ 472219 w 3024845"/>
                  <a:gd name="connsiteY53" fmla="*/ 369664 h 834218"/>
                  <a:gd name="connsiteX54" fmla="*/ 472219 w 3024845"/>
                  <a:gd name="connsiteY54" fmla="*/ 368583 h 834218"/>
                  <a:gd name="connsiteX55" fmla="*/ 472219 w 3024845"/>
                  <a:gd name="connsiteY55" fmla="*/ 361017 h 834218"/>
                  <a:gd name="connsiteX56" fmla="*/ 473992 w 3024845"/>
                  <a:gd name="connsiteY56" fmla="*/ 361017 h 834218"/>
                  <a:gd name="connsiteX57" fmla="*/ 486406 w 3024845"/>
                  <a:gd name="connsiteY57" fmla="*/ 361017 h 834218"/>
                  <a:gd name="connsiteX58" fmla="*/ 486406 w 3024845"/>
                  <a:gd name="connsiteY58" fmla="*/ 386958 h 834218"/>
                  <a:gd name="connsiteX59" fmla="*/ 488433 w 3024845"/>
                  <a:gd name="connsiteY59" fmla="*/ 386958 h 834218"/>
                  <a:gd name="connsiteX60" fmla="*/ 502619 w 3024845"/>
                  <a:gd name="connsiteY60" fmla="*/ 386958 h 834218"/>
                  <a:gd name="connsiteX61" fmla="*/ 502619 w 3024845"/>
                  <a:gd name="connsiteY61" fmla="*/ 388579 h 834218"/>
                  <a:gd name="connsiteX62" fmla="*/ 502619 w 3024845"/>
                  <a:gd name="connsiteY62" fmla="*/ 399929 h 834218"/>
                  <a:gd name="connsiteX63" fmla="*/ 503379 w 3024845"/>
                  <a:gd name="connsiteY63" fmla="*/ 399929 h 834218"/>
                  <a:gd name="connsiteX64" fmla="*/ 508700 w 3024845"/>
                  <a:gd name="connsiteY64" fmla="*/ 399929 h 834218"/>
                  <a:gd name="connsiteX65" fmla="*/ 508700 w 3024845"/>
                  <a:gd name="connsiteY65" fmla="*/ 399118 h 834218"/>
                  <a:gd name="connsiteX66" fmla="*/ 508700 w 3024845"/>
                  <a:gd name="connsiteY66" fmla="*/ 393443 h 834218"/>
                  <a:gd name="connsiteX67" fmla="*/ 539100 w 3024845"/>
                  <a:gd name="connsiteY67" fmla="*/ 393443 h 834218"/>
                  <a:gd name="connsiteX68" fmla="*/ 539100 w 3024845"/>
                  <a:gd name="connsiteY68" fmla="*/ 417223 h 834218"/>
                  <a:gd name="connsiteX69" fmla="*/ 540113 w 3024845"/>
                  <a:gd name="connsiteY69" fmla="*/ 417223 h 834218"/>
                  <a:gd name="connsiteX70" fmla="*/ 547207 w 3024845"/>
                  <a:gd name="connsiteY70" fmla="*/ 417223 h 834218"/>
                  <a:gd name="connsiteX71" fmla="*/ 547207 w 3024845"/>
                  <a:gd name="connsiteY71" fmla="*/ 418304 h 834218"/>
                  <a:gd name="connsiteX72" fmla="*/ 547207 w 3024845"/>
                  <a:gd name="connsiteY72" fmla="*/ 425870 h 834218"/>
                  <a:gd name="connsiteX73" fmla="*/ 547967 w 3024845"/>
                  <a:gd name="connsiteY73" fmla="*/ 425870 h 834218"/>
                  <a:gd name="connsiteX74" fmla="*/ 553287 w 3024845"/>
                  <a:gd name="connsiteY74" fmla="*/ 425870 h 834218"/>
                  <a:gd name="connsiteX75" fmla="*/ 553287 w 3024845"/>
                  <a:gd name="connsiteY75" fmla="*/ 423708 h 834218"/>
                  <a:gd name="connsiteX76" fmla="*/ 553287 w 3024845"/>
                  <a:gd name="connsiteY76" fmla="*/ 408576 h 834218"/>
                  <a:gd name="connsiteX77" fmla="*/ 554300 w 3024845"/>
                  <a:gd name="connsiteY77" fmla="*/ 408576 h 834218"/>
                  <a:gd name="connsiteX78" fmla="*/ 561394 w 3024845"/>
                  <a:gd name="connsiteY78" fmla="*/ 408576 h 834218"/>
                  <a:gd name="connsiteX79" fmla="*/ 561394 w 3024845"/>
                  <a:gd name="connsiteY79" fmla="*/ 409657 h 834218"/>
                  <a:gd name="connsiteX80" fmla="*/ 561394 w 3024845"/>
                  <a:gd name="connsiteY80" fmla="*/ 417223 h 834218"/>
                  <a:gd name="connsiteX81" fmla="*/ 566714 w 3024845"/>
                  <a:gd name="connsiteY81" fmla="*/ 415230 h 834218"/>
                  <a:gd name="connsiteX82" fmla="*/ 567474 w 3024845"/>
                  <a:gd name="connsiteY82" fmla="*/ 414250 h 834218"/>
                  <a:gd name="connsiteX83" fmla="*/ 567474 w 3024845"/>
                  <a:gd name="connsiteY83" fmla="*/ 408576 h 834218"/>
                  <a:gd name="connsiteX84" fmla="*/ 605981 w 3024845"/>
                  <a:gd name="connsiteY84" fmla="*/ 408576 h 834218"/>
                  <a:gd name="connsiteX85" fmla="*/ 605981 w 3024845"/>
                  <a:gd name="connsiteY85" fmla="*/ 432355 h 834218"/>
                  <a:gd name="connsiteX86" fmla="*/ 608007 w 3024845"/>
                  <a:gd name="connsiteY86" fmla="*/ 432355 h 834218"/>
                  <a:gd name="connsiteX87" fmla="*/ 622194 w 3024845"/>
                  <a:gd name="connsiteY87" fmla="*/ 432355 h 834218"/>
                  <a:gd name="connsiteX88" fmla="*/ 622194 w 3024845"/>
                  <a:gd name="connsiteY88" fmla="*/ 433436 h 834218"/>
                  <a:gd name="connsiteX89" fmla="*/ 622194 w 3024845"/>
                  <a:gd name="connsiteY89" fmla="*/ 441002 h 834218"/>
                  <a:gd name="connsiteX90" fmla="*/ 623968 w 3024845"/>
                  <a:gd name="connsiteY90" fmla="*/ 441002 h 834218"/>
                  <a:gd name="connsiteX91" fmla="*/ 636381 w 3024845"/>
                  <a:gd name="connsiteY91" fmla="*/ 441002 h 834218"/>
                  <a:gd name="connsiteX92" fmla="*/ 636381 w 3024845"/>
                  <a:gd name="connsiteY92" fmla="*/ 417223 h 834218"/>
                  <a:gd name="connsiteX93" fmla="*/ 637394 w 3024845"/>
                  <a:gd name="connsiteY93" fmla="*/ 417223 h 834218"/>
                  <a:gd name="connsiteX94" fmla="*/ 644488 w 3024845"/>
                  <a:gd name="connsiteY94" fmla="*/ 417223 h 834218"/>
                  <a:gd name="connsiteX95" fmla="*/ 644488 w 3024845"/>
                  <a:gd name="connsiteY95" fmla="*/ 384796 h 834218"/>
                  <a:gd name="connsiteX96" fmla="*/ 645501 w 3024845"/>
                  <a:gd name="connsiteY96" fmla="*/ 384796 h 834218"/>
                  <a:gd name="connsiteX97" fmla="*/ 652595 w 3024845"/>
                  <a:gd name="connsiteY97" fmla="*/ 384796 h 834218"/>
                  <a:gd name="connsiteX98" fmla="*/ 652595 w 3024845"/>
                  <a:gd name="connsiteY98" fmla="*/ 382905 h 834218"/>
                  <a:gd name="connsiteX99" fmla="*/ 652595 w 3024845"/>
                  <a:gd name="connsiteY99" fmla="*/ 369664 h 834218"/>
                  <a:gd name="connsiteX100" fmla="*/ 651328 w 3024845"/>
                  <a:gd name="connsiteY100" fmla="*/ 368042 h 834218"/>
                  <a:gd name="connsiteX101" fmla="*/ 656648 w 3024845"/>
                  <a:gd name="connsiteY101" fmla="*/ 356693 h 834218"/>
                  <a:gd name="connsiteX102" fmla="*/ 664755 w 3024845"/>
                  <a:gd name="connsiteY102" fmla="*/ 384796 h 834218"/>
                  <a:gd name="connsiteX103" fmla="*/ 665515 w 3024845"/>
                  <a:gd name="connsiteY103" fmla="*/ 384796 h 834218"/>
                  <a:gd name="connsiteX104" fmla="*/ 670835 w 3024845"/>
                  <a:gd name="connsiteY104" fmla="*/ 384796 h 834218"/>
                  <a:gd name="connsiteX105" fmla="*/ 670835 w 3024845"/>
                  <a:gd name="connsiteY105" fmla="*/ 278869 h 834218"/>
                  <a:gd name="connsiteX106" fmla="*/ 672355 w 3024845"/>
                  <a:gd name="connsiteY106" fmla="*/ 278869 h 834218"/>
                  <a:gd name="connsiteX107" fmla="*/ 682995 w 3024845"/>
                  <a:gd name="connsiteY107" fmla="*/ 278869 h 834218"/>
                  <a:gd name="connsiteX108" fmla="*/ 682995 w 3024845"/>
                  <a:gd name="connsiteY108" fmla="*/ 231310 h 834218"/>
                  <a:gd name="connsiteX109" fmla="*/ 709342 w 3024845"/>
                  <a:gd name="connsiteY109" fmla="*/ 231310 h 834218"/>
                  <a:gd name="connsiteX110" fmla="*/ 709342 w 3024845"/>
                  <a:gd name="connsiteY110" fmla="*/ 209692 h 834218"/>
                  <a:gd name="connsiteX111" fmla="*/ 743796 w 3024845"/>
                  <a:gd name="connsiteY111" fmla="*/ 209692 h 834218"/>
                  <a:gd name="connsiteX112" fmla="*/ 743796 w 3024845"/>
                  <a:gd name="connsiteY112" fmla="*/ 212124 h 834218"/>
                  <a:gd name="connsiteX113" fmla="*/ 743796 w 3024845"/>
                  <a:gd name="connsiteY113" fmla="*/ 229148 h 834218"/>
                  <a:gd name="connsiteX114" fmla="*/ 746076 w 3024845"/>
                  <a:gd name="connsiteY114" fmla="*/ 229148 h 834218"/>
                  <a:gd name="connsiteX115" fmla="*/ 762036 w 3024845"/>
                  <a:gd name="connsiteY115" fmla="*/ 229148 h 834218"/>
                  <a:gd name="connsiteX116" fmla="*/ 762036 w 3024845"/>
                  <a:gd name="connsiteY116" fmla="*/ 276707 h 834218"/>
                  <a:gd name="connsiteX117" fmla="*/ 763049 w 3024845"/>
                  <a:gd name="connsiteY117" fmla="*/ 276707 h 834218"/>
                  <a:gd name="connsiteX118" fmla="*/ 770143 w 3024845"/>
                  <a:gd name="connsiteY118" fmla="*/ 276707 h 834218"/>
                  <a:gd name="connsiteX119" fmla="*/ 784330 w 3024845"/>
                  <a:gd name="connsiteY119" fmla="*/ 281031 h 834218"/>
                  <a:gd name="connsiteX120" fmla="*/ 784330 w 3024845"/>
                  <a:gd name="connsiteY120" fmla="*/ 319943 h 834218"/>
                  <a:gd name="connsiteX121" fmla="*/ 785343 w 3024845"/>
                  <a:gd name="connsiteY121" fmla="*/ 319943 h 834218"/>
                  <a:gd name="connsiteX122" fmla="*/ 792436 w 3024845"/>
                  <a:gd name="connsiteY122" fmla="*/ 319943 h 834218"/>
                  <a:gd name="connsiteX123" fmla="*/ 792436 w 3024845"/>
                  <a:gd name="connsiteY123" fmla="*/ 321564 h 834218"/>
                  <a:gd name="connsiteX124" fmla="*/ 792436 w 3024845"/>
                  <a:gd name="connsiteY124" fmla="*/ 332913 h 834218"/>
                  <a:gd name="connsiteX125" fmla="*/ 794463 w 3024845"/>
                  <a:gd name="connsiteY125" fmla="*/ 332913 h 834218"/>
                  <a:gd name="connsiteX126" fmla="*/ 808650 w 3024845"/>
                  <a:gd name="connsiteY126" fmla="*/ 332913 h 834218"/>
                  <a:gd name="connsiteX127" fmla="*/ 814730 w 3024845"/>
                  <a:gd name="connsiteY127" fmla="*/ 339399 h 834218"/>
                  <a:gd name="connsiteX128" fmla="*/ 814730 w 3024845"/>
                  <a:gd name="connsiteY128" fmla="*/ 361017 h 834218"/>
                  <a:gd name="connsiteX129" fmla="*/ 817010 w 3024845"/>
                  <a:gd name="connsiteY129" fmla="*/ 361017 h 834218"/>
                  <a:gd name="connsiteX130" fmla="*/ 832970 w 3024845"/>
                  <a:gd name="connsiteY130" fmla="*/ 361017 h 834218"/>
                  <a:gd name="connsiteX131" fmla="*/ 832970 w 3024845"/>
                  <a:gd name="connsiteY131" fmla="*/ 362097 h 834218"/>
                  <a:gd name="connsiteX132" fmla="*/ 832970 w 3024845"/>
                  <a:gd name="connsiteY132" fmla="*/ 369664 h 834218"/>
                  <a:gd name="connsiteX133" fmla="*/ 834237 w 3024845"/>
                  <a:gd name="connsiteY133" fmla="*/ 369664 h 834218"/>
                  <a:gd name="connsiteX134" fmla="*/ 843104 w 3024845"/>
                  <a:gd name="connsiteY134" fmla="*/ 369664 h 834218"/>
                  <a:gd name="connsiteX135" fmla="*/ 843104 w 3024845"/>
                  <a:gd name="connsiteY135" fmla="*/ 371825 h 834218"/>
                  <a:gd name="connsiteX136" fmla="*/ 843104 w 3024845"/>
                  <a:gd name="connsiteY136" fmla="*/ 386958 h 834218"/>
                  <a:gd name="connsiteX137" fmla="*/ 847157 w 3024845"/>
                  <a:gd name="connsiteY137" fmla="*/ 385066 h 834218"/>
                  <a:gd name="connsiteX138" fmla="*/ 847157 w 3024845"/>
                  <a:gd name="connsiteY138" fmla="*/ 371825 h 834218"/>
                  <a:gd name="connsiteX139" fmla="*/ 848170 w 3024845"/>
                  <a:gd name="connsiteY139" fmla="*/ 371825 h 834218"/>
                  <a:gd name="connsiteX140" fmla="*/ 855264 w 3024845"/>
                  <a:gd name="connsiteY140" fmla="*/ 371825 h 834218"/>
                  <a:gd name="connsiteX141" fmla="*/ 855264 w 3024845"/>
                  <a:gd name="connsiteY141" fmla="*/ 373447 h 834218"/>
                  <a:gd name="connsiteX142" fmla="*/ 855264 w 3024845"/>
                  <a:gd name="connsiteY142" fmla="*/ 384796 h 834218"/>
                  <a:gd name="connsiteX143" fmla="*/ 856024 w 3024845"/>
                  <a:gd name="connsiteY143" fmla="*/ 384796 h 834218"/>
                  <a:gd name="connsiteX144" fmla="*/ 861344 w 3024845"/>
                  <a:gd name="connsiteY144" fmla="*/ 384796 h 834218"/>
                  <a:gd name="connsiteX145" fmla="*/ 909984 w 3024845"/>
                  <a:gd name="connsiteY145" fmla="*/ 380473 h 834218"/>
                  <a:gd name="connsiteX146" fmla="*/ 909984 w 3024845"/>
                  <a:gd name="connsiteY146" fmla="*/ 381824 h 834218"/>
                  <a:gd name="connsiteX147" fmla="*/ 909984 w 3024845"/>
                  <a:gd name="connsiteY147" fmla="*/ 391281 h 834218"/>
                  <a:gd name="connsiteX148" fmla="*/ 910744 w 3024845"/>
                  <a:gd name="connsiteY148" fmla="*/ 391281 h 834218"/>
                  <a:gd name="connsiteX149" fmla="*/ 916065 w 3024845"/>
                  <a:gd name="connsiteY149" fmla="*/ 391281 h 834218"/>
                  <a:gd name="connsiteX150" fmla="*/ 916065 w 3024845"/>
                  <a:gd name="connsiteY150" fmla="*/ 393443 h 834218"/>
                  <a:gd name="connsiteX151" fmla="*/ 916065 w 3024845"/>
                  <a:gd name="connsiteY151" fmla="*/ 408576 h 834218"/>
                  <a:gd name="connsiteX152" fmla="*/ 918091 w 3024845"/>
                  <a:gd name="connsiteY152" fmla="*/ 407225 h 834218"/>
                  <a:gd name="connsiteX153" fmla="*/ 932278 w 3024845"/>
                  <a:gd name="connsiteY153" fmla="*/ 397767 h 834218"/>
                  <a:gd name="connsiteX154" fmla="*/ 938358 w 3024845"/>
                  <a:gd name="connsiteY154" fmla="*/ 356693 h 834218"/>
                  <a:gd name="connsiteX155" fmla="*/ 939118 w 3024845"/>
                  <a:gd name="connsiteY155" fmla="*/ 356423 h 834218"/>
                  <a:gd name="connsiteX156" fmla="*/ 944438 w 3024845"/>
                  <a:gd name="connsiteY156" fmla="*/ 354531 h 834218"/>
                  <a:gd name="connsiteX157" fmla="*/ 946465 w 3024845"/>
                  <a:gd name="connsiteY157" fmla="*/ 285354 h 834218"/>
                  <a:gd name="connsiteX158" fmla="*/ 948492 w 3024845"/>
                  <a:gd name="connsiteY158" fmla="*/ 354531 h 834218"/>
                  <a:gd name="connsiteX159" fmla="*/ 949252 w 3024845"/>
                  <a:gd name="connsiteY159" fmla="*/ 354801 h 834218"/>
                  <a:gd name="connsiteX160" fmla="*/ 954572 w 3024845"/>
                  <a:gd name="connsiteY160" fmla="*/ 356693 h 834218"/>
                  <a:gd name="connsiteX161" fmla="*/ 954572 w 3024845"/>
                  <a:gd name="connsiteY161" fmla="*/ 270222 h 834218"/>
                  <a:gd name="connsiteX162" fmla="*/ 958625 w 3024845"/>
                  <a:gd name="connsiteY162" fmla="*/ 237795 h 834218"/>
                  <a:gd name="connsiteX163" fmla="*/ 997132 w 3024845"/>
                  <a:gd name="connsiteY163" fmla="*/ 237795 h 834218"/>
                  <a:gd name="connsiteX164" fmla="*/ 997132 w 3024845"/>
                  <a:gd name="connsiteY164" fmla="*/ 270222 h 834218"/>
                  <a:gd name="connsiteX165" fmla="*/ 997892 w 3024845"/>
                  <a:gd name="connsiteY165" fmla="*/ 270222 h 834218"/>
                  <a:gd name="connsiteX166" fmla="*/ 1003212 w 3024845"/>
                  <a:gd name="connsiteY166" fmla="*/ 270222 h 834218"/>
                  <a:gd name="connsiteX167" fmla="*/ 1003212 w 3024845"/>
                  <a:gd name="connsiteY167" fmla="*/ 188074 h 834218"/>
                  <a:gd name="connsiteX168" fmla="*/ 1004986 w 3024845"/>
                  <a:gd name="connsiteY168" fmla="*/ 188074 h 834218"/>
                  <a:gd name="connsiteX169" fmla="*/ 1017399 w 3024845"/>
                  <a:gd name="connsiteY169" fmla="*/ 188074 h 834218"/>
                  <a:gd name="connsiteX170" fmla="*/ 1017399 w 3024845"/>
                  <a:gd name="connsiteY170" fmla="*/ 186183 h 834218"/>
                  <a:gd name="connsiteX171" fmla="*/ 1017399 w 3024845"/>
                  <a:gd name="connsiteY171" fmla="*/ 172942 h 834218"/>
                  <a:gd name="connsiteX172" fmla="*/ 1039693 w 3024845"/>
                  <a:gd name="connsiteY172" fmla="*/ 172942 h 834218"/>
                  <a:gd name="connsiteX173" fmla="*/ 1039693 w 3024845"/>
                  <a:gd name="connsiteY173" fmla="*/ 171861 h 834218"/>
                  <a:gd name="connsiteX174" fmla="*/ 1039693 w 3024845"/>
                  <a:gd name="connsiteY174" fmla="*/ 164295 h 834218"/>
                  <a:gd name="connsiteX175" fmla="*/ 1041466 w 3024845"/>
                  <a:gd name="connsiteY175" fmla="*/ 164295 h 834218"/>
                  <a:gd name="connsiteX176" fmla="*/ 1053880 w 3024845"/>
                  <a:gd name="connsiteY176" fmla="*/ 164295 h 834218"/>
                  <a:gd name="connsiteX177" fmla="*/ 1053880 w 3024845"/>
                  <a:gd name="connsiteY177" fmla="*/ 165376 h 834218"/>
                  <a:gd name="connsiteX178" fmla="*/ 1053880 w 3024845"/>
                  <a:gd name="connsiteY178" fmla="*/ 172942 h 834218"/>
                  <a:gd name="connsiteX179" fmla="*/ 1054640 w 3024845"/>
                  <a:gd name="connsiteY179" fmla="*/ 172942 h 834218"/>
                  <a:gd name="connsiteX180" fmla="*/ 1059960 w 3024845"/>
                  <a:gd name="connsiteY180" fmla="*/ 172942 h 834218"/>
                  <a:gd name="connsiteX181" fmla="*/ 1070093 w 3024845"/>
                  <a:gd name="connsiteY181" fmla="*/ 168618 h 834218"/>
                  <a:gd name="connsiteX182" fmla="*/ 1074146 w 3024845"/>
                  <a:gd name="connsiteY182" fmla="*/ 171861 h 834218"/>
                  <a:gd name="connsiteX183" fmla="*/ 1074146 w 3024845"/>
                  <a:gd name="connsiteY183" fmla="*/ 164295 h 834218"/>
                  <a:gd name="connsiteX184" fmla="*/ 1076426 w 3024845"/>
                  <a:gd name="connsiteY184" fmla="*/ 164295 h 834218"/>
                  <a:gd name="connsiteX185" fmla="*/ 1092387 w 3024845"/>
                  <a:gd name="connsiteY185" fmla="*/ 164295 h 834218"/>
                  <a:gd name="connsiteX186" fmla="*/ 1092387 w 3024845"/>
                  <a:gd name="connsiteY186" fmla="*/ 165376 h 834218"/>
                  <a:gd name="connsiteX187" fmla="*/ 1092387 w 3024845"/>
                  <a:gd name="connsiteY187" fmla="*/ 172942 h 834218"/>
                  <a:gd name="connsiteX188" fmla="*/ 1122787 w 3024845"/>
                  <a:gd name="connsiteY188" fmla="*/ 172942 h 834218"/>
                  <a:gd name="connsiteX189" fmla="*/ 1122787 w 3024845"/>
                  <a:gd name="connsiteY189" fmla="*/ 174563 h 834218"/>
                  <a:gd name="connsiteX190" fmla="*/ 1122787 w 3024845"/>
                  <a:gd name="connsiteY190" fmla="*/ 185913 h 834218"/>
                  <a:gd name="connsiteX191" fmla="*/ 1149134 w 3024845"/>
                  <a:gd name="connsiteY191" fmla="*/ 185913 h 834218"/>
                  <a:gd name="connsiteX192" fmla="*/ 1149134 w 3024845"/>
                  <a:gd name="connsiteY192" fmla="*/ 216177 h 834218"/>
                  <a:gd name="connsiteX193" fmla="*/ 1149894 w 3024845"/>
                  <a:gd name="connsiteY193" fmla="*/ 216177 h 834218"/>
                  <a:gd name="connsiteX194" fmla="*/ 1155214 w 3024845"/>
                  <a:gd name="connsiteY194" fmla="*/ 216177 h 834218"/>
                  <a:gd name="connsiteX195" fmla="*/ 1155214 w 3024845"/>
                  <a:gd name="connsiteY195" fmla="*/ 217258 h 834218"/>
                  <a:gd name="connsiteX196" fmla="*/ 1155214 w 3024845"/>
                  <a:gd name="connsiteY196" fmla="*/ 224825 h 834218"/>
                  <a:gd name="connsiteX197" fmla="*/ 1159268 w 3024845"/>
                  <a:gd name="connsiteY197" fmla="*/ 255089 h 834218"/>
                  <a:gd name="connsiteX198" fmla="*/ 1160028 w 3024845"/>
                  <a:gd name="connsiteY198" fmla="*/ 255089 h 834218"/>
                  <a:gd name="connsiteX199" fmla="*/ 1165348 w 3024845"/>
                  <a:gd name="connsiteY199" fmla="*/ 255089 h 834218"/>
                  <a:gd name="connsiteX200" fmla="*/ 1165348 w 3024845"/>
                  <a:gd name="connsiteY200" fmla="*/ 255900 h 834218"/>
                  <a:gd name="connsiteX201" fmla="*/ 1165348 w 3024845"/>
                  <a:gd name="connsiteY201" fmla="*/ 261575 h 834218"/>
                  <a:gd name="connsiteX202" fmla="*/ 1166361 w 3024845"/>
                  <a:gd name="connsiteY202" fmla="*/ 261575 h 834218"/>
                  <a:gd name="connsiteX203" fmla="*/ 1173454 w 3024845"/>
                  <a:gd name="connsiteY203" fmla="*/ 261575 h 834218"/>
                  <a:gd name="connsiteX204" fmla="*/ 1173454 w 3024845"/>
                  <a:gd name="connsiteY204" fmla="*/ 291840 h 834218"/>
                  <a:gd name="connsiteX205" fmla="*/ 1175481 w 3024845"/>
                  <a:gd name="connsiteY205" fmla="*/ 291840 h 834218"/>
                  <a:gd name="connsiteX206" fmla="*/ 1189668 w 3024845"/>
                  <a:gd name="connsiteY206" fmla="*/ 291840 h 834218"/>
                  <a:gd name="connsiteX207" fmla="*/ 1189668 w 3024845"/>
                  <a:gd name="connsiteY207" fmla="*/ 315619 h 834218"/>
                  <a:gd name="connsiteX208" fmla="*/ 1191695 w 3024845"/>
                  <a:gd name="connsiteY208" fmla="*/ 317240 h 834218"/>
                  <a:gd name="connsiteX209" fmla="*/ 1191695 w 3024845"/>
                  <a:gd name="connsiteY209" fmla="*/ 328590 h 834218"/>
                  <a:gd name="connsiteX210" fmla="*/ 1192455 w 3024845"/>
                  <a:gd name="connsiteY210" fmla="*/ 328590 h 834218"/>
                  <a:gd name="connsiteX211" fmla="*/ 1197775 w 3024845"/>
                  <a:gd name="connsiteY211" fmla="*/ 328590 h 834218"/>
                  <a:gd name="connsiteX212" fmla="*/ 1197775 w 3024845"/>
                  <a:gd name="connsiteY212" fmla="*/ 352369 h 834218"/>
                  <a:gd name="connsiteX213" fmla="*/ 1199041 w 3024845"/>
                  <a:gd name="connsiteY213" fmla="*/ 352369 h 834218"/>
                  <a:gd name="connsiteX214" fmla="*/ 1207908 w 3024845"/>
                  <a:gd name="connsiteY214" fmla="*/ 352369 h 834218"/>
                  <a:gd name="connsiteX215" fmla="*/ 1209935 w 3024845"/>
                  <a:gd name="connsiteY215" fmla="*/ 356423 h 834218"/>
                  <a:gd name="connsiteX216" fmla="*/ 1209935 w 3024845"/>
                  <a:gd name="connsiteY216" fmla="*/ 369664 h 834218"/>
                  <a:gd name="connsiteX217" fmla="*/ 1211455 w 3024845"/>
                  <a:gd name="connsiteY217" fmla="*/ 367772 h 834218"/>
                  <a:gd name="connsiteX218" fmla="*/ 1222095 w 3024845"/>
                  <a:gd name="connsiteY218" fmla="*/ 354531 h 834218"/>
                  <a:gd name="connsiteX219" fmla="*/ 1250469 w 3024845"/>
                  <a:gd name="connsiteY219" fmla="*/ 354531 h 834218"/>
                  <a:gd name="connsiteX220" fmla="*/ 1250469 w 3024845"/>
                  <a:gd name="connsiteY220" fmla="*/ 441002 h 834218"/>
                  <a:gd name="connsiteX221" fmla="*/ 1251229 w 3024845"/>
                  <a:gd name="connsiteY221" fmla="*/ 441002 h 834218"/>
                  <a:gd name="connsiteX222" fmla="*/ 1256549 w 3024845"/>
                  <a:gd name="connsiteY222" fmla="*/ 441002 h 834218"/>
                  <a:gd name="connsiteX223" fmla="*/ 1257309 w 3024845"/>
                  <a:gd name="connsiteY223" fmla="*/ 439651 h 834218"/>
                  <a:gd name="connsiteX224" fmla="*/ 1262629 w 3024845"/>
                  <a:gd name="connsiteY224" fmla="*/ 430193 h 834218"/>
                  <a:gd name="connsiteX225" fmla="*/ 1262629 w 3024845"/>
                  <a:gd name="connsiteY225" fmla="*/ 432085 h 834218"/>
                  <a:gd name="connsiteX226" fmla="*/ 1262629 w 3024845"/>
                  <a:gd name="connsiteY226" fmla="*/ 445326 h 834218"/>
                  <a:gd name="connsiteX227" fmla="*/ 1266682 w 3024845"/>
                  <a:gd name="connsiteY227" fmla="*/ 399929 h 834218"/>
                  <a:gd name="connsiteX228" fmla="*/ 1267442 w 3024845"/>
                  <a:gd name="connsiteY228" fmla="*/ 399929 h 834218"/>
                  <a:gd name="connsiteX229" fmla="*/ 1272762 w 3024845"/>
                  <a:gd name="connsiteY229" fmla="*/ 399929 h 834218"/>
                  <a:gd name="connsiteX230" fmla="*/ 1272762 w 3024845"/>
                  <a:gd name="connsiteY230" fmla="*/ 335075 h 834218"/>
                  <a:gd name="connsiteX231" fmla="*/ 1273776 w 3024845"/>
                  <a:gd name="connsiteY231" fmla="*/ 335075 h 834218"/>
                  <a:gd name="connsiteX232" fmla="*/ 1280869 w 3024845"/>
                  <a:gd name="connsiteY232" fmla="*/ 335075 h 834218"/>
                  <a:gd name="connsiteX233" fmla="*/ 1293029 w 3024845"/>
                  <a:gd name="connsiteY233" fmla="*/ 291840 h 834218"/>
                  <a:gd name="connsiteX234" fmla="*/ 1294296 w 3024845"/>
                  <a:gd name="connsiteY234" fmla="*/ 291840 h 834218"/>
                  <a:gd name="connsiteX235" fmla="*/ 1303163 w 3024845"/>
                  <a:gd name="connsiteY235" fmla="*/ 291840 h 834218"/>
                  <a:gd name="connsiteX236" fmla="*/ 1313296 w 3024845"/>
                  <a:gd name="connsiteY236" fmla="*/ 335075 h 834218"/>
                  <a:gd name="connsiteX237" fmla="*/ 1314309 w 3024845"/>
                  <a:gd name="connsiteY237" fmla="*/ 335075 h 834218"/>
                  <a:gd name="connsiteX238" fmla="*/ 1321403 w 3024845"/>
                  <a:gd name="connsiteY238" fmla="*/ 335075 h 834218"/>
                  <a:gd name="connsiteX239" fmla="*/ 1321403 w 3024845"/>
                  <a:gd name="connsiteY239" fmla="*/ 373987 h 834218"/>
                  <a:gd name="connsiteX240" fmla="*/ 1323176 w 3024845"/>
                  <a:gd name="connsiteY240" fmla="*/ 373987 h 834218"/>
                  <a:gd name="connsiteX241" fmla="*/ 1335590 w 3024845"/>
                  <a:gd name="connsiteY241" fmla="*/ 373987 h 834218"/>
                  <a:gd name="connsiteX242" fmla="*/ 1335590 w 3024845"/>
                  <a:gd name="connsiteY242" fmla="*/ 376149 h 834218"/>
                  <a:gd name="connsiteX243" fmla="*/ 1335590 w 3024845"/>
                  <a:gd name="connsiteY243" fmla="*/ 391281 h 834218"/>
                  <a:gd name="connsiteX244" fmla="*/ 1339643 w 3024845"/>
                  <a:gd name="connsiteY244" fmla="*/ 389120 h 834218"/>
                  <a:gd name="connsiteX245" fmla="*/ 1339643 w 3024845"/>
                  <a:gd name="connsiteY245" fmla="*/ 373987 h 834218"/>
                  <a:gd name="connsiteX246" fmla="*/ 1341163 w 3024845"/>
                  <a:gd name="connsiteY246" fmla="*/ 373987 h 834218"/>
                  <a:gd name="connsiteX247" fmla="*/ 1351803 w 3024845"/>
                  <a:gd name="connsiteY247" fmla="*/ 373987 h 834218"/>
                  <a:gd name="connsiteX248" fmla="*/ 1351803 w 3024845"/>
                  <a:gd name="connsiteY248" fmla="*/ 375608 h 834218"/>
                  <a:gd name="connsiteX249" fmla="*/ 1351803 w 3024845"/>
                  <a:gd name="connsiteY249" fmla="*/ 386958 h 834218"/>
                  <a:gd name="connsiteX250" fmla="*/ 1382204 w 3024845"/>
                  <a:gd name="connsiteY250" fmla="*/ 386958 h 834218"/>
                  <a:gd name="connsiteX251" fmla="*/ 1382204 w 3024845"/>
                  <a:gd name="connsiteY251" fmla="*/ 350208 h 834218"/>
                  <a:gd name="connsiteX252" fmla="*/ 1383470 w 3024845"/>
                  <a:gd name="connsiteY252" fmla="*/ 350208 h 834218"/>
                  <a:gd name="connsiteX253" fmla="*/ 1392337 w 3024845"/>
                  <a:gd name="connsiteY253" fmla="*/ 350208 h 834218"/>
                  <a:gd name="connsiteX254" fmla="*/ 1392337 w 3024845"/>
                  <a:gd name="connsiteY254" fmla="*/ 371825 h 834218"/>
                  <a:gd name="connsiteX255" fmla="*/ 1394364 w 3024845"/>
                  <a:gd name="connsiteY255" fmla="*/ 339399 h 834218"/>
                  <a:gd name="connsiteX256" fmla="*/ 1416657 w 3024845"/>
                  <a:gd name="connsiteY256" fmla="*/ 339399 h 834218"/>
                  <a:gd name="connsiteX257" fmla="*/ 1416657 w 3024845"/>
                  <a:gd name="connsiteY257" fmla="*/ 337777 h 834218"/>
                  <a:gd name="connsiteX258" fmla="*/ 1416657 w 3024845"/>
                  <a:gd name="connsiteY258" fmla="*/ 326428 h 834218"/>
                  <a:gd name="connsiteX259" fmla="*/ 1417417 w 3024845"/>
                  <a:gd name="connsiteY259" fmla="*/ 326428 h 834218"/>
                  <a:gd name="connsiteX260" fmla="*/ 1422737 w 3024845"/>
                  <a:gd name="connsiteY260" fmla="*/ 326428 h 834218"/>
                  <a:gd name="connsiteX261" fmla="*/ 1422737 w 3024845"/>
                  <a:gd name="connsiteY261" fmla="*/ 324537 h 834218"/>
                  <a:gd name="connsiteX262" fmla="*/ 1422737 w 3024845"/>
                  <a:gd name="connsiteY262" fmla="*/ 311296 h 834218"/>
                  <a:gd name="connsiteX263" fmla="*/ 1426791 w 3024845"/>
                  <a:gd name="connsiteY263" fmla="*/ 317781 h 834218"/>
                  <a:gd name="connsiteX264" fmla="*/ 1429071 w 3024845"/>
                  <a:gd name="connsiteY264" fmla="*/ 317781 h 834218"/>
                  <a:gd name="connsiteX265" fmla="*/ 1445031 w 3024845"/>
                  <a:gd name="connsiteY265" fmla="*/ 317781 h 834218"/>
                  <a:gd name="connsiteX266" fmla="*/ 1445031 w 3024845"/>
                  <a:gd name="connsiteY266" fmla="*/ 316970 h 834218"/>
                  <a:gd name="connsiteX267" fmla="*/ 1445031 w 3024845"/>
                  <a:gd name="connsiteY267" fmla="*/ 311296 h 834218"/>
                  <a:gd name="connsiteX268" fmla="*/ 1445791 w 3024845"/>
                  <a:gd name="connsiteY268" fmla="*/ 311296 h 834218"/>
                  <a:gd name="connsiteX269" fmla="*/ 1451111 w 3024845"/>
                  <a:gd name="connsiteY269" fmla="*/ 311296 h 834218"/>
                  <a:gd name="connsiteX270" fmla="*/ 1451111 w 3024845"/>
                  <a:gd name="connsiteY270" fmla="*/ 312647 h 834218"/>
                  <a:gd name="connsiteX271" fmla="*/ 1451111 w 3024845"/>
                  <a:gd name="connsiteY271" fmla="*/ 322105 h 834218"/>
                  <a:gd name="connsiteX272" fmla="*/ 1489618 w 3024845"/>
                  <a:gd name="connsiteY272" fmla="*/ 322105 h 834218"/>
                  <a:gd name="connsiteX273" fmla="*/ 1489618 w 3024845"/>
                  <a:gd name="connsiteY273" fmla="*/ 460458 h 834218"/>
                  <a:gd name="connsiteX274" fmla="*/ 1491138 w 3024845"/>
                  <a:gd name="connsiteY274" fmla="*/ 460458 h 834218"/>
                  <a:gd name="connsiteX275" fmla="*/ 1501778 w 3024845"/>
                  <a:gd name="connsiteY275" fmla="*/ 460458 h 834218"/>
                  <a:gd name="connsiteX276" fmla="*/ 1501778 w 3024845"/>
                  <a:gd name="connsiteY276" fmla="*/ 447488 h 834218"/>
                  <a:gd name="connsiteX277" fmla="*/ 1505832 w 3024845"/>
                  <a:gd name="connsiteY277" fmla="*/ 447488 h 834218"/>
                  <a:gd name="connsiteX278" fmla="*/ 1505832 w 3024845"/>
                  <a:gd name="connsiteY278" fmla="*/ 460458 h 834218"/>
                  <a:gd name="connsiteX279" fmla="*/ 1536232 w 3024845"/>
                  <a:gd name="connsiteY279" fmla="*/ 460458 h 834218"/>
                  <a:gd name="connsiteX280" fmla="*/ 1536232 w 3024845"/>
                  <a:gd name="connsiteY280" fmla="*/ 430193 h 834218"/>
                  <a:gd name="connsiteX281" fmla="*/ 1548392 w 3024845"/>
                  <a:gd name="connsiteY281" fmla="*/ 430193 h 834218"/>
                  <a:gd name="connsiteX282" fmla="*/ 1560552 w 3024845"/>
                  <a:gd name="connsiteY282" fmla="*/ 428032 h 834218"/>
                  <a:gd name="connsiteX283" fmla="*/ 1564606 w 3024845"/>
                  <a:gd name="connsiteY283" fmla="*/ 430193 h 834218"/>
                  <a:gd name="connsiteX284" fmla="*/ 1574739 w 3024845"/>
                  <a:gd name="connsiteY284" fmla="*/ 430193 h 834218"/>
                  <a:gd name="connsiteX285" fmla="*/ 1574739 w 3024845"/>
                  <a:gd name="connsiteY285" fmla="*/ 460458 h 834218"/>
                  <a:gd name="connsiteX286" fmla="*/ 1582846 w 3024845"/>
                  <a:gd name="connsiteY286" fmla="*/ 460458 h 834218"/>
                  <a:gd name="connsiteX287" fmla="*/ 1582846 w 3024845"/>
                  <a:gd name="connsiteY287" fmla="*/ 477753 h 834218"/>
                  <a:gd name="connsiteX288" fmla="*/ 1592182 w 3024845"/>
                  <a:gd name="connsiteY288" fmla="*/ 478658 h 834218"/>
                  <a:gd name="connsiteX289" fmla="*/ 1605140 w 3024845"/>
                  <a:gd name="connsiteY289" fmla="*/ 478658 h 834218"/>
                  <a:gd name="connsiteX290" fmla="*/ 1605140 w 3024845"/>
                  <a:gd name="connsiteY290" fmla="*/ 462620 h 834218"/>
                  <a:gd name="connsiteX291" fmla="*/ 1673096 w 3024845"/>
                  <a:gd name="connsiteY291" fmla="*/ 462620 h 834218"/>
                  <a:gd name="connsiteX292" fmla="*/ 1673096 w 3024845"/>
                  <a:gd name="connsiteY292" fmla="*/ 377367 h 834218"/>
                  <a:gd name="connsiteX293" fmla="*/ 1745104 w 3024845"/>
                  <a:gd name="connsiteY293" fmla="*/ 377367 h 834218"/>
                  <a:gd name="connsiteX294" fmla="*/ 1745104 w 3024845"/>
                  <a:gd name="connsiteY294" fmla="*/ 456135 h 834218"/>
                  <a:gd name="connsiteX295" fmla="*/ 1747008 w 3024845"/>
                  <a:gd name="connsiteY295" fmla="*/ 456135 h 834218"/>
                  <a:gd name="connsiteX296" fmla="*/ 1748250 w 3024845"/>
                  <a:gd name="connsiteY296" fmla="*/ 478658 h 834218"/>
                  <a:gd name="connsiteX297" fmla="*/ 1757926 w 3024845"/>
                  <a:gd name="connsiteY297" fmla="*/ 478658 h 834218"/>
                  <a:gd name="connsiteX298" fmla="*/ 1759168 w 3024845"/>
                  <a:gd name="connsiteY298" fmla="*/ 456135 h 834218"/>
                  <a:gd name="connsiteX299" fmla="*/ 1765248 w 3024845"/>
                  <a:gd name="connsiteY299" fmla="*/ 456135 h 834218"/>
                  <a:gd name="connsiteX300" fmla="*/ 1766490 w 3024845"/>
                  <a:gd name="connsiteY300" fmla="*/ 478658 h 834218"/>
                  <a:gd name="connsiteX301" fmla="*/ 1817112 w 3024845"/>
                  <a:gd name="connsiteY301" fmla="*/ 478658 h 834218"/>
                  <a:gd name="connsiteX302" fmla="*/ 1817112 w 3024845"/>
                  <a:gd name="connsiteY302" fmla="*/ 315630 h 834218"/>
                  <a:gd name="connsiteX303" fmla="*/ 2014439 w 3024845"/>
                  <a:gd name="connsiteY303" fmla="*/ 315630 h 834218"/>
                  <a:gd name="connsiteX304" fmla="*/ 2014439 w 3024845"/>
                  <a:gd name="connsiteY304" fmla="*/ 478658 h 834218"/>
                  <a:gd name="connsiteX305" fmla="*/ 2033136 w 3024845"/>
                  <a:gd name="connsiteY305" fmla="*/ 478658 h 834218"/>
                  <a:gd name="connsiteX306" fmla="*/ 2033136 w 3024845"/>
                  <a:gd name="connsiteY306" fmla="*/ 395965 h 834218"/>
                  <a:gd name="connsiteX307" fmla="*/ 2128256 w 3024845"/>
                  <a:gd name="connsiteY307" fmla="*/ 395965 h 834218"/>
                  <a:gd name="connsiteX308" fmla="*/ 2180720 w 3024845"/>
                  <a:gd name="connsiteY308" fmla="*/ 330752 h 834218"/>
                  <a:gd name="connsiteX309" fmla="*/ 2245574 w 3024845"/>
                  <a:gd name="connsiteY309" fmla="*/ 330752 h 834218"/>
                  <a:gd name="connsiteX310" fmla="*/ 2245574 w 3024845"/>
                  <a:gd name="connsiteY310" fmla="*/ 406414 h 834218"/>
                  <a:gd name="connsiteX311" fmla="*/ 2253681 w 3024845"/>
                  <a:gd name="connsiteY311" fmla="*/ 406414 h 834218"/>
                  <a:gd name="connsiteX312" fmla="*/ 2255708 w 3024845"/>
                  <a:gd name="connsiteY312" fmla="*/ 399929 h 834218"/>
                  <a:gd name="connsiteX313" fmla="*/ 2261788 w 3024845"/>
                  <a:gd name="connsiteY313" fmla="*/ 399929 h 834218"/>
                  <a:gd name="connsiteX314" fmla="*/ 2263815 w 3024845"/>
                  <a:gd name="connsiteY314" fmla="*/ 408576 h 834218"/>
                  <a:gd name="connsiteX315" fmla="*/ 2275975 w 3024845"/>
                  <a:gd name="connsiteY315" fmla="*/ 408576 h 834218"/>
                  <a:gd name="connsiteX316" fmla="*/ 2275975 w 3024845"/>
                  <a:gd name="connsiteY316" fmla="*/ 402090 h 834218"/>
                  <a:gd name="connsiteX317" fmla="*/ 2298268 w 3024845"/>
                  <a:gd name="connsiteY317" fmla="*/ 402090 h 834218"/>
                  <a:gd name="connsiteX318" fmla="*/ 2298268 w 3024845"/>
                  <a:gd name="connsiteY318" fmla="*/ 408576 h 834218"/>
                  <a:gd name="connsiteX319" fmla="*/ 2318535 w 3024845"/>
                  <a:gd name="connsiteY319" fmla="*/ 408576 h 834218"/>
                  <a:gd name="connsiteX320" fmla="*/ 2318535 w 3024845"/>
                  <a:gd name="connsiteY320" fmla="*/ 453973 h 834218"/>
                  <a:gd name="connsiteX321" fmla="*/ 2332722 w 3024845"/>
                  <a:gd name="connsiteY321" fmla="*/ 453973 h 834218"/>
                  <a:gd name="connsiteX322" fmla="*/ 2332722 w 3024845"/>
                  <a:gd name="connsiteY322" fmla="*/ 441002 h 834218"/>
                  <a:gd name="connsiteX323" fmla="*/ 2348936 w 3024845"/>
                  <a:gd name="connsiteY323" fmla="*/ 441002 h 834218"/>
                  <a:gd name="connsiteX324" fmla="*/ 2348936 w 3024845"/>
                  <a:gd name="connsiteY324" fmla="*/ 261575 h 834218"/>
                  <a:gd name="connsiteX325" fmla="*/ 2355016 w 3024845"/>
                  <a:gd name="connsiteY325" fmla="*/ 255089 h 834218"/>
                  <a:gd name="connsiteX326" fmla="*/ 2427977 w 3024845"/>
                  <a:gd name="connsiteY326" fmla="*/ 255089 h 834218"/>
                  <a:gd name="connsiteX327" fmla="*/ 2427977 w 3024845"/>
                  <a:gd name="connsiteY327" fmla="*/ 263737 h 834218"/>
                  <a:gd name="connsiteX328" fmla="*/ 2438110 w 3024845"/>
                  <a:gd name="connsiteY328" fmla="*/ 263737 h 834218"/>
                  <a:gd name="connsiteX329" fmla="*/ 2438110 w 3024845"/>
                  <a:gd name="connsiteY329" fmla="*/ 378311 h 834218"/>
                  <a:gd name="connsiteX330" fmla="*/ 2460404 w 3024845"/>
                  <a:gd name="connsiteY330" fmla="*/ 378311 h 834218"/>
                  <a:gd name="connsiteX331" fmla="*/ 2460404 w 3024845"/>
                  <a:gd name="connsiteY331" fmla="*/ 311296 h 834218"/>
                  <a:gd name="connsiteX332" fmla="*/ 2486751 w 3024845"/>
                  <a:gd name="connsiteY332" fmla="*/ 311296 h 834218"/>
                  <a:gd name="connsiteX333" fmla="*/ 2490804 w 3024845"/>
                  <a:gd name="connsiteY333" fmla="*/ 306972 h 834218"/>
                  <a:gd name="connsiteX334" fmla="*/ 2498911 w 3024845"/>
                  <a:gd name="connsiteY334" fmla="*/ 306972 h 834218"/>
                  <a:gd name="connsiteX335" fmla="*/ 2502964 w 3024845"/>
                  <a:gd name="connsiteY335" fmla="*/ 311296 h 834218"/>
                  <a:gd name="connsiteX336" fmla="*/ 2525258 w 3024845"/>
                  <a:gd name="connsiteY336" fmla="*/ 311296 h 834218"/>
                  <a:gd name="connsiteX337" fmla="*/ 2525258 w 3024845"/>
                  <a:gd name="connsiteY337" fmla="*/ 194560 h 834218"/>
                  <a:gd name="connsiteX338" fmla="*/ 2582005 w 3024845"/>
                  <a:gd name="connsiteY338" fmla="*/ 183751 h 834218"/>
                  <a:gd name="connsiteX339" fmla="*/ 2582005 w 3024845"/>
                  <a:gd name="connsiteY339" fmla="*/ 184832 h 834218"/>
                  <a:gd name="connsiteX340" fmla="*/ 2582005 w 3024845"/>
                  <a:gd name="connsiteY340" fmla="*/ 192398 h 834218"/>
                  <a:gd name="connsiteX341" fmla="*/ 2608352 w 3024845"/>
                  <a:gd name="connsiteY341" fmla="*/ 192398 h 834218"/>
                  <a:gd name="connsiteX342" fmla="*/ 2608352 w 3024845"/>
                  <a:gd name="connsiteY342" fmla="*/ 447488 h 834218"/>
                  <a:gd name="connsiteX343" fmla="*/ 2630646 w 3024845"/>
                  <a:gd name="connsiteY343" fmla="*/ 447488 h 834218"/>
                  <a:gd name="connsiteX344" fmla="*/ 2630646 w 3024845"/>
                  <a:gd name="connsiteY344" fmla="*/ 443164 h 834218"/>
                  <a:gd name="connsiteX345" fmla="*/ 2642806 w 3024845"/>
                  <a:gd name="connsiteY345" fmla="*/ 443164 h 834218"/>
                  <a:gd name="connsiteX346" fmla="*/ 2642806 w 3024845"/>
                  <a:gd name="connsiteY346" fmla="*/ 447488 h 834218"/>
                  <a:gd name="connsiteX347" fmla="*/ 2667126 w 3024845"/>
                  <a:gd name="connsiteY347" fmla="*/ 447488 h 834218"/>
                  <a:gd name="connsiteX348" fmla="*/ 2667126 w 3024845"/>
                  <a:gd name="connsiteY348" fmla="*/ 434517 h 834218"/>
                  <a:gd name="connsiteX349" fmla="*/ 2695500 w 3024845"/>
                  <a:gd name="connsiteY349" fmla="*/ 434517 h 834218"/>
                  <a:gd name="connsiteX350" fmla="*/ 2707660 w 3024845"/>
                  <a:gd name="connsiteY350" fmla="*/ 430193 h 834218"/>
                  <a:gd name="connsiteX351" fmla="*/ 2727927 w 3024845"/>
                  <a:gd name="connsiteY351" fmla="*/ 434517 h 834218"/>
                  <a:gd name="connsiteX352" fmla="*/ 2727927 w 3024845"/>
                  <a:gd name="connsiteY352" fmla="*/ 417223 h 834218"/>
                  <a:gd name="connsiteX353" fmla="*/ 2736034 w 3024845"/>
                  <a:gd name="connsiteY353" fmla="*/ 417223 h 834218"/>
                  <a:gd name="connsiteX354" fmla="*/ 2736034 w 3024845"/>
                  <a:gd name="connsiteY354" fmla="*/ 404252 h 834218"/>
                  <a:gd name="connsiteX355" fmla="*/ 2792781 w 3024845"/>
                  <a:gd name="connsiteY355" fmla="*/ 404252 h 834218"/>
                  <a:gd name="connsiteX356" fmla="*/ 2792781 w 3024845"/>
                  <a:gd name="connsiteY356" fmla="*/ 373987 h 834218"/>
                  <a:gd name="connsiteX357" fmla="*/ 2811021 w 3024845"/>
                  <a:gd name="connsiteY357" fmla="*/ 373987 h 834218"/>
                  <a:gd name="connsiteX358" fmla="*/ 2811021 w 3024845"/>
                  <a:gd name="connsiteY358" fmla="*/ 367502 h 834218"/>
                  <a:gd name="connsiteX359" fmla="*/ 2823181 w 3024845"/>
                  <a:gd name="connsiteY359" fmla="*/ 367502 h 834218"/>
                  <a:gd name="connsiteX360" fmla="*/ 2823181 w 3024845"/>
                  <a:gd name="connsiteY360" fmla="*/ 373987 h 834218"/>
                  <a:gd name="connsiteX361" fmla="*/ 2839395 w 3024845"/>
                  <a:gd name="connsiteY361" fmla="*/ 373987 h 834218"/>
                  <a:gd name="connsiteX362" fmla="*/ 2839395 w 3024845"/>
                  <a:gd name="connsiteY362" fmla="*/ 423708 h 834218"/>
                  <a:gd name="connsiteX363" fmla="*/ 2871822 w 3024845"/>
                  <a:gd name="connsiteY363" fmla="*/ 423708 h 834218"/>
                  <a:gd name="connsiteX364" fmla="*/ 2871822 w 3024845"/>
                  <a:gd name="connsiteY364" fmla="*/ 397767 h 834218"/>
                  <a:gd name="connsiteX365" fmla="*/ 2910329 w 3024845"/>
                  <a:gd name="connsiteY365" fmla="*/ 397767 h 834218"/>
                  <a:gd name="connsiteX366" fmla="*/ 2910329 w 3024845"/>
                  <a:gd name="connsiteY366" fmla="*/ 367502 h 834218"/>
                  <a:gd name="connsiteX367" fmla="*/ 2958970 w 3024845"/>
                  <a:gd name="connsiteY367" fmla="*/ 367502 h 834218"/>
                  <a:gd name="connsiteX368" fmla="*/ 2958970 w 3024845"/>
                  <a:gd name="connsiteY368" fmla="*/ 478658 h 834218"/>
                  <a:gd name="connsiteX369" fmla="*/ 2958970 w 3024845"/>
                  <a:gd name="connsiteY369" fmla="*/ 492437 h 834218"/>
                  <a:gd name="connsiteX370" fmla="*/ 3024845 w 3024845"/>
                  <a:gd name="connsiteY370" fmla="*/ 492437 h 834218"/>
                  <a:gd name="connsiteX371" fmla="*/ 3024845 w 3024845"/>
                  <a:gd name="connsiteY371" fmla="*/ 834218 h 834218"/>
                  <a:gd name="connsiteX372" fmla="*/ 2054 w 3024845"/>
                  <a:gd name="connsiteY372" fmla="*/ 831885 h 834218"/>
                  <a:gd name="connsiteX373" fmla="*/ 0 w 3024845"/>
                  <a:gd name="connsiteY373" fmla="*/ 397767 h 834218"/>
                  <a:gd name="connsiteX374" fmla="*/ 20267 w 3024845"/>
                  <a:gd name="connsiteY374" fmla="*/ 397767 h 834218"/>
                  <a:gd name="connsiteX375" fmla="*/ 20774 w 3024845"/>
                  <a:gd name="connsiteY375" fmla="*/ 396686 h 834218"/>
                  <a:gd name="connsiteX376" fmla="*/ 24320 w 3024845"/>
                  <a:gd name="connsiteY376" fmla="*/ 389120 h 834218"/>
                  <a:gd name="connsiteX377" fmla="*/ 26094 w 3024845"/>
                  <a:gd name="connsiteY377" fmla="*/ 389390 h 834218"/>
                  <a:gd name="connsiteX378" fmla="*/ 38507 w 3024845"/>
                  <a:gd name="connsiteY378" fmla="*/ 391281 h 834218"/>
                  <a:gd name="connsiteX379" fmla="*/ 39014 w 3024845"/>
                  <a:gd name="connsiteY379" fmla="*/ 392633 h 834218"/>
                  <a:gd name="connsiteX380" fmla="*/ 42560 w 3024845"/>
                  <a:gd name="connsiteY380" fmla="*/ 402090 h 834218"/>
                  <a:gd name="connsiteX381" fmla="*/ 68907 w 3024845"/>
                  <a:gd name="connsiteY381" fmla="*/ 404252 h 834218"/>
                  <a:gd name="connsiteX382" fmla="*/ 68907 w 3024845"/>
                  <a:gd name="connsiteY382" fmla="*/ 281031 h 834218"/>
                  <a:gd name="connsiteX383" fmla="*/ 70934 w 3024845"/>
                  <a:gd name="connsiteY383" fmla="*/ 281031 h 834218"/>
                  <a:gd name="connsiteX384" fmla="*/ 85121 w 3024845"/>
                  <a:gd name="connsiteY384" fmla="*/ 281031 h 834218"/>
                  <a:gd name="connsiteX385" fmla="*/ 85121 w 3024845"/>
                  <a:gd name="connsiteY385" fmla="*/ 144839 h 834218"/>
                  <a:gd name="connsiteX386" fmla="*/ 86894 w 3024845"/>
                  <a:gd name="connsiteY386" fmla="*/ 144839 h 834218"/>
                  <a:gd name="connsiteX387" fmla="*/ 99308 w 3024845"/>
                  <a:gd name="connsiteY387" fmla="*/ 144839 h 834218"/>
                  <a:gd name="connsiteX388" fmla="*/ 99308 w 3024845"/>
                  <a:gd name="connsiteY388" fmla="*/ 30265 h 834218"/>
                  <a:gd name="connsiteX389" fmla="*/ 103361 w 3024845"/>
                  <a:gd name="connsiteY389" fmla="*/ 2161 h 834218"/>
                  <a:gd name="connsiteX0" fmla="*/ 103361 w 3024845"/>
                  <a:gd name="connsiteY0" fmla="*/ 2161 h 834218"/>
                  <a:gd name="connsiteX1" fmla="*/ 200642 w 3024845"/>
                  <a:gd name="connsiteY1" fmla="*/ 0 h 834218"/>
                  <a:gd name="connsiteX2" fmla="*/ 202669 w 3024845"/>
                  <a:gd name="connsiteY2" fmla="*/ 0 h 834218"/>
                  <a:gd name="connsiteX3" fmla="*/ 216856 w 3024845"/>
                  <a:gd name="connsiteY3" fmla="*/ 0 h 834218"/>
                  <a:gd name="connsiteX4" fmla="*/ 220909 w 3024845"/>
                  <a:gd name="connsiteY4" fmla="*/ 144839 h 834218"/>
                  <a:gd name="connsiteX5" fmla="*/ 223189 w 3024845"/>
                  <a:gd name="connsiteY5" fmla="*/ 144839 h 834218"/>
                  <a:gd name="connsiteX6" fmla="*/ 239150 w 3024845"/>
                  <a:gd name="connsiteY6" fmla="*/ 144839 h 834218"/>
                  <a:gd name="connsiteX7" fmla="*/ 239150 w 3024845"/>
                  <a:gd name="connsiteY7" fmla="*/ 285354 h 834218"/>
                  <a:gd name="connsiteX8" fmla="*/ 240670 w 3024845"/>
                  <a:gd name="connsiteY8" fmla="*/ 285084 h 834218"/>
                  <a:gd name="connsiteX9" fmla="*/ 251310 w 3024845"/>
                  <a:gd name="connsiteY9" fmla="*/ 283193 h 834218"/>
                  <a:gd name="connsiteX10" fmla="*/ 249283 w 3024845"/>
                  <a:gd name="connsiteY10" fmla="*/ 371825 h 834218"/>
                  <a:gd name="connsiteX11" fmla="*/ 250803 w 3024845"/>
                  <a:gd name="connsiteY11" fmla="*/ 372096 h 834218"/>
                  <a:gd name="connsiteX12" fmla="*/ 261443 w 3024845"/>
                  <a:gd name="connsiteY12" fmla="*/ 373987 h 834218"/>
                  <a:gd name="connsiteX13" fmla="*/ 261696 w 3024845"/>
                  <a:gd name="connsiteY13" fmla="*/ 374798 h 834218"/>
                  <a:gd name="connsiteX14" fmla="*/ 263470 w 3024845"/>
                  <a:gd name="connsiteY14" fmla="*/ 380473 h 834218"/>
                  <a:gd name="connsiteX15" fmla="*/ 264230 w 3024845"/>
                  <a:gd name="connsiteY15" fmla="*/ 378041 h 834218"/>
                  <a:gd name="connsiteX16" fmla="*/ 269550 w 3024845"/>
                  <a:gd name="connsiteY16" fmla="*/ 361017 h 834218"/>
                  <a:gd name="connsiteX17" fmla="*/ 271323 w 3024845"/>
                  <a:gd name="connsiteY17" fmla="*/ 361017 h 834218"/>
                  <a:gd name="connsiteX18" fmla="*/ 283737 w 3024845"/>
                  <a:gd name="connsiteY18" fmla="*/ 361017 h 834218"/>
                  <a:gd name="connsiteX19" fmla="*/ 283737 w 3024845"/>
                  <a:gd name="connsiteY19" fmla="*/ 393443 h 834218"/>
                  <a:gd name="connsiteX20" fmla="*/ 284750 w 3024845"/>
                  <a:gd name="connsiteY20" fmla="*/ 393984 h 834218"/>
                  <a:gd name="connsiteX21" fmla="*/ 291844 w 3024845"/>
                  <a:gd name="connsiteY21" fmla="*/ 397767 h 834218"/>
                  <a:gd name="connsiteX22" fmla="*/ 291844 w 3024845"/>
                  <a:gd name="connsiteY22" fmla="*/ 399118 h 834218"/>
                  <a:gd name="connsiteX23" fmla="*/ 291844 w 3024845"/>
                  <a:gd name="connsiteY23" fmla="*/ 408576 h 834218"/>
                  <a:gd name="connsiteX24" fmla="*/ 336431 w 3024845"/>
                  <a:gd name="connsiteY24" fmla="*/ 408576 h 834218"/>
                  <a:gd name="connsiteX25" fmla="*/ 336431 w 3024845"/>
                  <a:gd name="connsiteY25" fmla="*/ 409657 h 834218"/>
                  <a:gd name="connsiteX26" fmla="*/ 336431 w 3024845"/>
                  <a:gd name="connsiteY26" fmla="*/ 417223 h 834218"/>
                  <a:gd name="connsiteX27" fmla="*/ 338457 w 3024845"/>
                  <a:gd name="connsiteY27" fmla="*/ 417223 h 834218"/>
                  <a:gd name="connsiteX28" fmla="*/ 352644 w 3024845"/>
                  <a:gd name="connsiteY28" fmla="*/ 417223 h 834218"/>
                  <a:gd name="connsiteX29" fmla="*/ 352644 w 3024845"/>
                  <a:gd name="connsiteY29" fmla="*/ 386958 h 834218"/>
                  <a:gd name="connsiteX30" fmla="*/ 397231 w 3024845"/>
                  <a:gd name="connsiteY30" fmla="*/ 386958 h 834218"/>
                  <a:gd name="connsiteX31" fmla="*/ 397231 w 3024845"/>
                  <a:gd name="connsiteY31" fmla="*/ 385607 h 834218"/>
                  <a:gd name="connsiteX32" fmla="*/ 397231 w 3024845"/>
                  <a:gd name="connsiteY32" fmla="*/ 376149 h 834218"/>
                  <a:gd name="connsiteX33" fmla="*/ 398245 w 3024845"/>
                  <a:gd name="connsiteY33" fmla="*/ 376149 h 834218"/>
                  <a:gd name="connsiteX34" fmla="*/ 405338 w 3024845"/>
                  <a:gd name="connsiteY34" fmla="*/ 376149 h 834218"/>
                  <a:gd name="connsiteX35" fmla="*/ 405338 w 3024845"/>
                  <a:gd name="connsiteY35" fmla="*/ 374258 h 834218"/>
                  <a:gd name="connsiteX36" fmla="*/ 405338 w 3024845"/>
                  <a:gd name="connsiteY36" fmla="*/ 361017 h 834218"/>
                  <a:gd name="connsiteX37" fmla="*/ 406098 w 3024845"/>
                  <a:gd name="connsiteY37" fmla="*/ 361017 h 834218"/>
                  <a:gd name="connsiteX38" fmla="*/ 411418 w 3024845"/>
                  <a:gd name="connsiteY38" fmla="*/ 361017 h 834218"/>
                  <a:gd name="connsiteX39" fmla="*/ 411418 w 3024845"/>
                  <a:gd name="connsiteY39" fmla="*/ 359936 h 834218"/>
                  <a:gd name="connsiteX40" fmla="*/ 411418 w 3024845"/>
                  <a:gd name="connsiteY40" fmla="*/ 352369 h 834218"/>
                  <a:gd name="connsiteX41" fmla="*/ 413445 w 3024845"/>
                  <a:gd name="connsiteY41" fmla="*/ 352369 h 834218"/>
                  <a:gd name="connsiteX42" fmla="*/ 427632 w 3024845"/>
                  <a:gd name="connsiteY42" fmla="*/ 352369 h 834218"/>
                  <a:gd name="connsiteX43" fmla="*/ 427632 w 3024845"/>
                  <a:gd name="connsiteY43" fmla="*/ 353450 h 834218"/>
                  <a:gd name="connsiteX44" fmla="*/ 427632 w 3024845"/>
                  <a:gd name="connsiteY44" fmla="*/ 361017 h 834218"/>
                  <a:gd name="connsiteX45" fmla="*/ 449925 w 3024845"/>
                  <a:gd name="connsiteY45" fmla="*/ 361017 h 834218"/>
                  <a:gd name="connsiteX46" fmla="*/ 449925 w 3024845"/>
                  <a:gd name="connsiteY46" fmla="*/ 359125 h 834218"/>
                  <a:gd name="connsiteX47" fmla="*/ 449925 w 3024845"/>
                  <a:gd name="connsiteY47" fmla="*/ 345884 h 834218"/>
                  <a:gd name="connsiteX48" fmla="*/ 451699 w 3024845"/>
                  <a:gd name="connsiteY48" fmla="*/ 345884 h 834218"/>
                  <a:gd name="connsiteX49" fmla="*/ 464112 w 3024845"/>
                  <a:gd name="connsiteY49" fmla="*/ 345884 h 834218"/>
                  <a:gd name="connsiteX50" fmla="*/ 464112 w 3024845"/>
                  <a:gd name="connsiteY50" fmla="*/ 369664 h 834218"/>
                  <a:gd name="connsiteX51" fmla="*/ 465126 w 3024845"/>
                  <a:gd name="connsiteY51" fmla="*/ 369664 h 834218"/>
                  <a:gd name="connsiteX52" fmla="*/ 472219 w 3024845"/>
                  <a:gd name="connsiteY52" fmla="*/ 369664 h 834218"/>
                  <a:gd name="connsiteX53" fmla="*/ 472219 w 3024845"/>
                  <a:gd name="connsiteY53" fmla="*/ 368583 h 834218"/>
                  <a:gd name="connsiteX54" fmla="*/ 472219 w 3024845"/>
                  <a:gd name="connsiteY54" fmla="*/ 361017 h 834218"/>
                  <a:gd name="connsiteX55" fmla="*/ 473992 w 3024845"/>
                  <a:gd name="connsiteY55" fmla="*/ 361017 h 834218"/>
                  <a:gd name="connsiteX56" fmla="*/ 486406 w 3024845"/>
                  <a:gd name="connsiteY56" fmla="*/ 361017 h 834218"/>
                  <a:gd name="connsiteX57" fmla="*/ 486406 w 3024845"/>
                  <a:gd name="connsiteY57" fmla="*/ 386958 h 834218"/>
                  <a:gd name="connsiteX58" fmla="*/ 488433 w 3024845"/>
                  <a:gd name="connsiteY58" fmla="*/ 386958 h 834218"/>
                  <a:gd name="connsiteX59" fmla="*/ 502619 w 3024845"/>
                  <a:gd name="connsiteY59" fmla="*/ 386958 h 834218"/>
                  <a:gd name="connsiteX60" fmla="*/ 502619 w 3024845"/>
                  <a:gd name="connsiteY60" fmla="*/ 388579 h 834218"/>
                  <a:gd name="connsiteX61" fmla="*/ 502619 w 3024845"/>
                  <a:gd name="connsiteY61" fmla="*/ 399929 h 834218"/>
                  <a:gd name="connsiteX62" fmla="*/ 503379 w 3024845"/>
                  <a:gd name="connsiteY62" fmla="*/ 399929 h 834218"/>
                  <a:gd name="connsiteX63" fmla="*/ 508700 w 3024845"/>
                  <a:gd name="connsiteY63" fmla="*/ 399929 h 834218"/>
                  <a:gd name="connsiteX64" fmla="*/ 508700 w 3024845"/>
                  <a:gd name="connsiteY64" fmla="*/ 399118 h 834218"/>
                  <a:gd name="connsiteX65" fmla="*/ 508700 w 3024845"/>
                  <a:gd name="connsiteY65" fmla="*/ 393443 h 834218"/>
                  <a:gd name="connsiteX66" fmla="*/ 539100 w 3024845"/>
                  <a:gd name="connsiteY66" fmla="*/ 393443 h 834218"/>
                  <a:gd name="connsiteX67" fmla="*/ 539100 w 3024845"/>
                  <a:gd name="connsiteY67" fmla="*/ 417223 h 834218"/>
                  <a:gd name="connsiteX68" fmla="*/ 540113 w 3024845"/>
                  <a:gd name="connsiteY68" fmla="*/ 417223 h 834218"/>
                  <a:gd name="connsiteX69" fmla="*/ 547207 w 3024845"/>
                  <a:gd name="connsiteY69" fmla="*/ 417223 h 834218"/>
                  <a:gd name="connsiteX70" fmla="*/ 547207 w 3024845"/>
                  <a:gd name="connsiteY70" fmla="*/ 418304 h 834218"/>
                  <a:gd name="connsiteX71" fmla="*/ 547207 w 3024845"/>
                  <a:gd name="connsiteY71" fmla="*/ 425870 h 834218"/>
                  <a:gd name="connsiteX72" fmla="*/ 547967 w 3024845"/>
                  <a:gd name="connsiteY72" fmla="*/ 425870 h 834218"/>
                  <a:gd name="connsiteX73" fmla="*/ 553287 w 3024845"/>
                  <a:gd name="connsiteY73" fmla="*/ 425870 h 834218"/>
                  <a:gd name="connsiteX74" fmla="*/ 553287 w 3024845"/>
                  <a:gd name="connsiteY74" fmla="*/ 423708 h 834218"/>
                  <a:gd name="connsiteX75" fmla="*/ 553287 w 3024845"/>
                  <a:gd name="connsiteY75" fmla="*/ 408576 h 834218"/>
                  <a:gd name="connsiteX76" fmla="*/ 554300 w 3024845"/>
                  <a:gd name="connsiteY76" fmla="*/ 408576 h 834218"/>
                  <a:gd name="connsiteX77" fmla="*/ 561394 w 3024845"/>
                  <a:gd name="connsiteY77" fmla="*/ 408576 h 834218"/>
                  <a:gd name="connsiteX78" fmla="*/ 561394 w 3024845"/>
                  <a:gd name="connsiteY78" fmla="*/ 409657 h 834218"/>
                  <a:gd name="connsiteX79" fmla="*/ 561394 w 3024845"/>
                  <a:gd name="connsiteY79" fmla="*/ 417223 h 834218"/>
                  <a:gd name="connsiteX80" fmla="*/ 566714 w 3024845"/>
                  <a:gd name="connsiteY80" fmla="*/ 415230 h 834218"/>
                  <a:gd name="connsiteX81" fmla="*/ 567474 w 3024845"/>
                  <a:gd name="connsiteY81" fmla="*/ 414250 h 834218"/>
                  <a:gd name="connsiteX82" fmla="*/ 567474 w 3024845"/>
                  <a:gd name="connsiteY82" fmla="*/ 408576 h 834218"/>
                  <a:gd name="connsiteX83" fmla="*/ 605981 w 3024845"/>
                  <a:gd name="connsiteY83" fmla="*/ 408576 h 834218"/>
                  <a:gd name="connsiteX84" fmla="*/ 605981 w 3024845"/>
                  <a:gd name="connsiteY84" fmla="*/ 432355 h 834218"/>
                  <a:gd name="connsiteX85" fmla="*/ 608007 w 3024845"/>
                  <a:gd name="connsiteY85" fmla="*/ 432355 h 834218"/>
                  <a:gd name="connsiteX86" fmla="*/ 622194 w 3024845"/>
                  <a:gd name="connsiteY86" fmla="*/ 432355 h 834218"/>
                  <a:gd name="connsiteX87" fmla="*/ 622194 w 3024845"/>
                  <a:gd name="connsiteY87" fmla="*/ 433436 h 834218"/>
                  <a:gd name="connsiteX88" fmla="*/ 622194 w 3024845"/>
                  <a:gd name="connsiteY88" fmla="*/ 441002 h 834218"/>
                  <a:gd name="connsiteX89" fmla="*/ 623968 w 3024845"/>
                  <a:gd name="connsiteY89" fmla="*/ 441002 h 834218"/>
                  <a:gd name="connsiteX90" fmla="*/ 636381 w 3024845"/>
                  <a:gd name="connsiteY90" fmla="*/ 441002 h 834218"/>
                  <a:gd name="connsiteX91" fmla="*/ 636381 w 3024845"/>
                  <a:gd name="connsiteY91" fmla="*/ 417223 h 834218"/>
                  <a:gd name="connsiteX92" fmla="*/ 637394 w 3024845"/>
                  <a:gd name="connsiteY92" fmla="*/ 417223 h 834218"/>
                  <a:gd name="connsiteX93" fmla="*/ 644488 w 3024845"/>
                  <a:gd name="connsiteY93" fmla="*/ 417223 h 834218"/>
                  <a:gd name="connsiteX94" fmla="*/ 644488 w 3024845"/>
                  <a:gd name="connsiteY94" fmla="*/ 384796 h 834218"/>
                  <a:gd name="connsiteX95" fmla="*/ 645501 w 3024845"/>
                  <a:gd name="connsiteY95" fmla="*/ 384796 h 834218"/>
                  <a:gd name="connsiteX96" fmla="*/ 652595 w 3024845"/>
                  <a:gd name="connsiteY96" fmla="*/ 384796 h 834218"/>
                  <a:gd name="connsiteX97" fmla="*/ 652595 w 3024845"/>
                  <a:gd name="connsiteY97" fmla="*/ 382905 h 834218"/>
                  <a:gd name="connsiteX98" fmla="*/ 652595 w 3024845"/>
                  <a:gd name="connsiteY98" fmla="*/ 369664 h 834218"/>
                  <a:gd name="connsiteX99" fmla="*/ 651328 w 3024845"/>
                  <a:gd name="connsiteY99" fmla="*/ 368042 h 834218"/>
                  <a:gd name="connsiteX100" fmla="*/ 656648 w 3024845"/>
                  <a:gd name="connsiteY100" fmla="*/ 356693 h 834218"/>
                  <a:gd name="connsiteX101" fmla="*/ 664755 w 3024845"/>
                  <a:gd name="connsiteY101" fmla="*/ 384796 h 834218"/>
                  <a:gd name="connsiteX102" fmla="*/ 665515 w 3024845"/>
                  <a:gd name="connsiteY102" fmla="*/ 384796 h 834218"/>
                  <a:gd name="connsiteX103" fmla="*/ 670835 w 3024845"/>
                  <a:gd name="connsiteY103" fmla="*/ 384796 h 834218"/>
                  <a:gd name="connsiteX104" fmla="*/ 670835 w 3024845"/>
                  <a:gd name="connsiteY104" fmla="*/ 278869 h 834218"/>
                  <a:gd name="connsiteX105" fmla="*/ 672355 w 3024845"/>
                  <a:gd name="connsiteY105" fmla="*/ 278869 h 834218"/>
                  <a:gd name="connsiteX106" fmla="*/ 682995 w 3024845"/>
                  <a:gd name="connsiteY106" fmla="*/ 278869 h 834218"/>
                  <a:gd name="connsiteX107" fmla="*/ 682995 w 3024845"/>
                  <a:gd name="connsiteY107" fmla="*/ 231310 h 834218"/>
                  <a:gd name="connsiteX108" fmla="*/ 709342 w 3024845"/>
                  <a:gd name="connsiteY108" fmla="*/ 231310 h 834218"/>
                  <a:gd name="connsiteX109" fmla="*/ 709342 w 3024845"/>
                  <a:gd name="connsiteY109" fmla="*/ 209692 h 834218"/>
                  <a:gd name="connsiteX110" fmla="*/ 743796 w 3024845"/>
                  <a:gd name="connsiteY110" fmla="*/ 209692 h 834218"/>
                  <a:gd name="connsiteX111" fmla="*/ 743796 w 3024845"/>
                  <a:gd name="connsiteY111" fmla="*/ 212124 h 834218"/>
                  <a:gd name="connsiteX112" fmla="*/ 743796 w 3024845"/>
                  <a:gd name="connsiteY112" fmla="*/ 229148 h 834218"/>
                  <a:gd name="connsiteX113" fmla="*/ 746076 w 3024845"/>
                  <a:gd name="connsiteY113" fmla="*/ 229148 h 834218"/>
                  <a:gd name="connsiteX114" fmla="*/ 762036 w 3024845"/>
                  <a:gd name="connsiteY114" fmla="*/ 229148 h 834218"/>
                  <a:gd name="connsiteX115" fmla="*/ 762036 w 3024845"/>
                  <a:gd name="connsiteY115" fmla="*/ 276707 h 834218"/>
                  <a:gd name="connsiteX116" fmla="*/ 763049 w 3024845"/>
                  <a:gd name="connsiteY116" fmla="*/ 276707 h 834218"/>
                  <a:gd name="connsiteX117" fmla="*/ 770143 w 3024845"/>
                  <a:gd name="connsiteY117" fmla="*/ 276707 h 834218"/>
                  <a:gd name="connsiteX118" fmla="*/ 784330 w 3024845"/>
                  <a:gd name="connsiteY118" fmla="*/ 281031 h 834218"/>
                  <a:gd name="connsiteX119" fmla="*/ 784330 w 3024845"/>
                  <a:gd name="connsiteY119" fmla="*/ 319943 h 834218"/>
                  <a:gd name="connsiteX120" fmla="*/ 785343 w 3024845"/>
                  <a:gd name="connsiteY120" fmla="*/ 319943 h 834218"/>
                  <a:gd name="connsiteX121" fmla="*/ 792436 w 3024845"/>
                  <a:gd name="connsiteY121" fmla="*/ 319943 h 834218"/>
                  <a:gd name="connsiteX122" fmla="*/ 792436 w 3024845"/>
                  <a:gd name="connsiteY122" fmla="*/ 321564 h 834218"/>
                  <a:gd name="connsiteX123" fmla="*/ 792436 w 3024845"/>
                  <a:gd name="connsiteY123" fmla="*/ 332913 h 834218"/>
                  <a:gd name="connsiteX124" fmla="*/ 794463 w 3024845"/>
                  <a:gd name="connsiteY124" fmla="*/ 332913 h 834218"/>
                  <a:gd name="connsiteX125" fmla="*/ 808650 w 3024845"/>
                  <a:gd name="connsiteY125" fmla="*/ 332913 h 834218"/>
                  <a:gd name="connsiteX126" fmla="*/ 814730 w 3024845"/>
                  <a:gd name="connsiteY126" fmla="*/ 339399 h 834218"/>
                  <a:gd name="connsiteX127" fmla="*/ 814730 w 3024845"/>
                  <a:gd name="connsiteY127" fmla="*/ 361017 h 834218"/>
                  <a:gd name="connsiteX128" fmla="*/ 817010 w 3024845"/>
                  <a:gd name="connsiteY128" fmla="*/ 361017 h 834218"/>
                  <a:gd name="connsiteX129" fmla="*/ 832970 w 3024845"/>
                  <a:gd name="connsiteY129" fmla="*/ 361017 h 834218"/>
                  <a:gd name="connsiteX130" fmla="*/ 832970 w 3024845"/>
                  <a:gd name="connsiteY130" fmla="*/ 362097 h 834218"/>
                  <a:gd name="connsiteX131" fmla="*/ 832970 w 3024845"/>
                  <a:gd name="connsiteY131" fmla="*/ 369664 h 834218"/>
                  <a:gd name="connsiteX132" fmla="*/ 834237 w 3024845"/>
                  <a:gd name="connsiteY132" fmla="*/ 369664 h 834218"/>
                  <a:gd name="connsiteX133" fmla="*/ 843104 w 3024845"/>
                  <a:gd name="connsiteY133" fmla="*/ 369664 h 834218"/>
                  <a:gd name="connsiteX134" fmla="*/ 843104 w 3024845"/>
                  <a:gd name="connsiteY134" fmla="*/ 371825 h 834218"/>
                  <a:gd name="connsiteX135" fmla="*/ 843104 w 3024845"/>
                  <a:gd name="connsiteY135" fmla="*/ 386958 h 834218"/>
                  <a:gd name="connsiteX136" fmla="*/ 847157 w 3024845"/>
                  <a:gd name="connsiteY136" fmla="*/ 385066 h 834218"/>
                  <a:gd name="connsiteX137" fmla="*/ 847157 w 3024845"/>
                  <a:gd name="connsiteY137" fmla="*/ 371825 h 834218"/>
                  <a:gd name="connsiteX138" fmla="*/ 848170 w 3024845"/>
                  <a:gd name="connsiteY138" fmla="*/ 371825 h 834218"/>
                  <a:gd name="connsiteX139" fmla="*/ 855264 w 3024845"/>
                  <a:gd name="connsiteY139" fmla="*/ 371825 h 834218"/>
                  <a:gd name="connsiteX140" fmla="*/ 855264 w 3024845"/>
                  <a:gd name="connsiteY140" fmla="*/ 373447 h 834218"/>
                  <a:gd name="connsiteX141" fmla="*/ 855264 w 3024845"/>
                  <a:gd name="connsiteY141" fmla="*/ 384796 h 834218"/>
                  <a:gd name="connsiteX142" fmla="*/ 856024 w 3024845"/>
                  <a:gd name="connsiteY142" fmla="*/ 384796 h 834218"/>
                  <a:gd name="connsiteX143" fmla="*/ 861344 w 3024845"/>
                  <a:gd name="connsiteY143" fmla="*/ 384796 h 834218"/>
                  <a:gd name="connsiteX144" fmla="*/ 909984 w 3024845"/>
                  <a:gd name="connsiteY144" fmla="*/ 380473 h 834218"/>
                  <a:gd name="connsiteX145" fmla="*/ 909984 w 3024845"/>
                  <a:gd name="connsiteY145" fmla="*/ 381824 h 834218"/>
                  <a:gd name="connsiteX146" fmla="*/ 909984 w 3024845"/>
                  <a:gd name="connsiteY146" fmla="*/ 391281 h 834218"/>
                  <a:gd name="connsiteX147" fmla="*/ 910744 w 3024845"/>
                  <a:gd name="connsiteY147" fmla="*/ 391281 h 834218"/>
                  <a:gd name="connsiteX148" fmla="*/ 916065 w 3024845"/>
                  <a:gd name="connsiteY148" fmla="*/ 391281 h 834218"/>
                  <a:gd name="connsiteX149" fmla="*/ 916065 w 3024845"/>
                  <a:gd name="connsiteY149" fmla="*/ 393443 h 834218"/>
                  <a:gd name="connsiteX150" fmla="*/ 916065 w 3024845"/>
                  <a:gd name="connsiteY150" fmla="*/ 408576 h 834218"/>
                  <a:gd name="connsiteX151" fmla="*/ 918091 w 3024845"/>
                  <a:gd name="connsiteY151" fmla="*/ 407225 h 834218"/>
                  <a:gd name="connsiteX152" fmla="*/ 932278 w 3024845"/>
                  <a:gd name="connsiteY152" fmla="*/ 397767 h 834218"/>
                  <a:gd name="connsiteX153" fmla="*/ 938358 w 3024845"/>
                  <a:gd name="connsiteY153" fmla="*/ 356693 h 834218"/>
                  <a:gd name="connsiteX154" fmla="*/ 939118 w 3024845"/>
                  <a:gd name="connsiteY154" fmla="*/ 356423 h 834218"/>
                  <a:gd name="connsiteX155" fmla="*/ 944438 w 3024845"/>
                  <a:gd name="connsiteY155" fmla="*/ 354531 h 834218"/>
                  <a:gd name="connsiteX156" fmla="*/ 946465 w 3024845"/>
                  <a:gd name="connsiteY156" fmla="*/ 285354 h 834218"/>
                  <a:gd name="connsiteX157" fmla="*/ 948492 w 3024845"/>
                  <a:gd name="connsiteY157" fmla="*/ 354531 h 834218"/>
                  <a:gd name="connsiteX158" fmla="*/ 949252 w 3024845"/>
                  <a:gd name="connsiteY158" fmla="*/ 354801 h 834218"/>
                  <a:gd name="connsiteX159" fmla="*/ 954572 w 3024845"/>
                  <a:gd name="connsiteY159" fmla="*/ 356693 h 834218"/>
                  <a:gd name="connsiteX160" fmla="*/ 954572 w 3024845"/>
                  <a:gd name="connsiteY160" fmla="*/ 270222 h 834218"/>
                  <a:gd name="connsiteX161" fmla="*/ 958625 w 3024845"/>
                  <a:gd name="connsiteY161" fmla="*/ 237795 h 834218"/>
                  <a:gd name="connsiteX162" fmla="*/ 997132 w 3024845"/>
                  <a:gd name="connsiteY162" fmla="*/ 237795 h 834218"/>
                  <a:gd name="connsiteX163" fmla="*/ 997132 w 3024845"/>
                  <a:gd name="connsiteY163" fmla="*/ 270222 h 834218"/>
                  <a:gd name="connsiteX164" fmla="*/ 997892 w 3024845"/>
                  <a:gd name="connsiteY164" fmla="*/ 270222 h 834218"/>
                  <a:gd name="connsiteX165" fmla="*/ 1003212 w 3024845"/>
                  <a:gd name="connsiteY165" fmla="*/ 270222 h 834218"/>
                  <a:gd name="connsiteX166" fmla="*/ 1003212 w 3024845"/>
                  <a:gd name="connsiteY166" fmla="*/ 188074 h 834218"/>
                  <a:gd name="connsiteX167" fmla="*/ 1004986 w 3024845"/>
                  <a:gd name="connsiteY167" fmla="*/ 188074 h 834218"/>
                  <a:gd name="connsiteX168" fmla="*/ 1017399 w 3024845"/>
                  <a:gd name="connsiteY168" fmla="*/ 188074 h 834218"/>
                  <a:gd name="connsiteX169" fmla="*/ 1017399 w 3024845"/>
                  <a:gd name="connsiteY169" fmla="*/ 186183 h 834218"/>
                  <a:gd name="connsiteX170" fmla="*/ 1017399 w 3024845"/>
                  <a:gd name="connsiteY170" fmla="*/ 172942 h 834218"/>
                  <a:gd name="connsiteX171" fmla="*/ 1039693 w 3024845"/>
                  <a:gd name="connsiteY171" fmla="*/ 172942 h 834218"/>
                  <a:gd name="connsiteX172" fmla="*/ 1039693 w 3024845"/>
                  <a:gd name="connsiteY172" fmla="*/ 171861 h 834218"/>
                  <a:gd name="connsiteX173" fmla="*/ 1039693 w 3024845"/>
                  <a:gd name="connsiteY173" fmla="*/ 164295 h 834218"/>
                  <a:gd name="connsiteX174" fmla="*/ 1041466 w 3024845"/>
                  <a:gd name="connsiteY174" fmla="*/ 164295 h 834218"/>
                  <a:gd name="connsiteX175" fmla="*/ 1053880 w 3024845"/>
                  <a:gd name="connsiteY175" fmla="*/ 164295 h 834218"/>
                  <a:gd name="connsiteX176" fmla="*/ 1053880 w 3024845"/>
                  <a:gd name="connsiteY176" fmla="*/ 165376 h 834218"/>
                  <a:gd name="connsiteX177" fmla="*/ 1053880 w 3024845"/>
                  <a:gd name="connsiteY177" fmla="*/ 172942 h 834218"/>
                  <a:gd name="connsiteX178" fmla="*/ 1054640 w 3024845"/>
                  <a:gd name="connsiteY178" fmla="*/ 172942 h 834218"/>
                  <a:gd name="connsiteX179" fmla="*/ 1059960 w 3024845"/>
                  <a:gd name="connsiteY179" fmla="*/ 172942 h 834218"/>
                  <a:gd name="connsiteX180" fmla="*/ 1070093 w 3024845"/>
                  <a:gd name="connsiteY180" fmla="*/ 168618 h 834218"/>
                  <a:gd name="connsiteX181" fmla="*/ 1074146 w 3024845"/>
                  <a:gd name="connsiteY181" fmla="*/ 171861 h 834218"/>
                  <a:gd name="connsiteX182" fmla="*/ 1074146 w 3024845"/>
                  <a:gd name="connsiteY182" fmla="*/ 164295 h 834218"/>
                  <a:gd name="connsiteX183" fmla="*/ 1076426 w 3024845"/>
                  <a:gd name="connsiteY183" fmla="*/ 164295 h 834218"/>
                  <a:gd name="connsiteX184" fmla="*/ 1092387 w 3024845"/>
                  <a:gd name="connsiteY184" fmla="*/ 164295 h 834218"/>
                  <a:gd name="connsiteX185" fmla="*/ 1092387 w 3024845"/>
                  <a:gd name="connsiteY185" fmla="*/ 165376 h 834218"/>
                  <a:gd name="connsiteX186" fmla="*/ 1092387 w 3024845"/>
                  <a:gd name="connsiteY186" fmla="*/ 172942 h 834218"/>
                  <a:gd name="connsiteX187" fmla="*/ 1122787 w 3024845"/>
                  <a:gd name="connsiteY187" fmla="*/ 172942 h 834218"/>
                  <a:gd name="connsiteX188" fmla="*/ 1122787 w 3024845"/>
                  <a:gd name="connsiteY188" fmla="*/ 174563 h 834218"/>
                  <a:gd name="connsiteX189" fmla="*/ 1122787 w 3024845"/>
                  <a:gd name="connsiteY189" fmla="*/ 185913 h 834218"/>
                  <a:gd name="connsiteX190" fmla="*/ 1149134 w 3024845"/>
                  <a:gd name="connsiteY190" fmla="*/ 185913 h 834218"/>
                  <a:gd name="connsiteX191" fmla="*/ 1149134 w 3024845"/>
                  <a:gd name="connsiteY191" fmla="*/ 216177 h 834218"/>
                  <a:gd name="connsiteX192" fmla="*/ 1149894 w 3024845"/>
                  <a:gd name="connsiteY192" fmla="*/ 216177 h 834218"/>
                  <a:gd name="connsiteX193" fmla="*/ 1155214 w 3024845"/>
                  <a:gd name="connsiteY193" fmla="*/ 216177 h 834218"/>
                  <a:gd name="connsiteX194" fmla="*/ 1155214 w 3024845"/>
                  <a:gd name="connsiteY194" fmla="*/ 217258 h 834218"/>
                  <a:gd name="connsiteX195" fmla="*/ 1155214 w 3024845"/>
                  <a:gd name="connsiteY195" fmla="*/ 224825 h 834218"/>
                  <a:gd name="connsiteX196" fmla="*/ 1159268 w 3024845"/>
                  <a:gd name="connsiteY196" fmla="*/ 255089 h 834218"/>
                  <a:gd name="connsiteX197" fmla="*/ 1160028 w 3024845"/>
                  <a:gd name="connsiteY197" fmla="*/ 255089 h 834218"/>
                  <a:gd name="connsiteX198" fmla="*/ 1165348 w 3024845"/>
                  <a:gd name="connsiteY198" fmla="*/ 255089 h 834218"/>
                  <a:gd name="connsiteX199" fmla="*/ 1165348 w 3024845"/>
                  <a:gd name="connsiteY199" fmla="*/ 255900 h 834218"/>
                  <a:gd name="connsiteX200" fmla="*/ 1165348 w 3024845"/>
                  <a:gd name="connsiteY200" fmla="*/ 261575 h 834218"/>
                  <a:gd name="connsiteX201" fmla="*/ 1166361 w 3024845"/>
                  <a:gd name="connsiteY201" fmla="*/ 261575 h 834218"/>
                  <a:gd name="connsiteX202" fmla="*/ 1173454 w 3024845"/>
                  <a:gd name="connsiteY202" fmla="*/ 261575 h 834218"/>
                  <a:gd name="connsiteX203" fmla="*/ 1173454 w 3024845"/>
                  <a:gd name="connsiteY203" fmla="*/ 291840 h 834218"/>
                  <a:gd name="connsiteX204" fmla="*/ 1175481 w 3024845"/>
                  <a:gd name="connsiteY204" fmla="*/ 291840 h 834218"/>
                  <a:gd name="connsiteX205" fmla="*/ 1189668 w 3024845"/>
                  <a:gd name="connsiteY205" fmla="*/ 291840 h 834218"/>
                  <a:gd name="connsiteX206" fmla="*/ 1189668 w 3024845"/>
                  <a:gd name="connsiteY206" fmla="*/ 315619 h 834218"/>
                  <a:gd name="connsiteX207" fmla="*/ 1191695 w 3024845"/>
                  <a:gd name="connsiteY207" fmla="*/ 317240 h 834218"/>
                  <a:gd name="connsiteX208" fmla="*/ 1191695 w 3024845"/>
                  <a:gd name="connsiteY208" fmla="*/ 328590 h 834218"/>
                  <a:gd name="connsiteX209" fmla="*/ 1192455 w 3024845"/>
                  <a:gd name="connsiteY209" fmla="*/ 328590 h 834218"/>
                  <a:gd name="connsiteX210" fmla="*/ 1197775 w 3024845"/>
                  <a:gd name="connsiteY210" fmla="*/ 328590 h 834218"/>
                  <a:gd name="connsiteX211" fmla="*/ 1197775 w 3024845"/>
                  <a:gd name="connsiteY211" fmla="*/ 352369 h 834218"/>
                  <a:gd name="connsiteX212" fmla="*/ 1199041 w 3024845"/>
                  <a:gd name="connsiteY212" fmla="*/ 352369 h 834218"/>
                  <a:gd name="connsiteX213" fmla="*/ 1207908 w 3024845"/>
                  <a:gd name="connsiteY213" fmla="*/ 352369 h 834218"/>
                  <a:gd name="connsiteX214" fmla="*/ 1209935 w 3024845"/>
                  <a:gd name="connsiteY214" fmla="*/ 356423 h 834218"/>
                  <a:gd name="connsiteX215" fmla="*/ 1209935 w 3024845"/>
                  <a:gd name="connsiteY215" fmla="*/ 369664 h 834218"/>
                  <a:gd name="connsiteX216" fmla="*/ 1211455 w 3024845"/>
                  <a:gd name="connsiteY216" fmla="*/ 367772 h 834218"/>
                  <a:gd name="connsiteX217" fmla="*/ 1222095 w 3024845"/>
                  <a:gd name="connsiteY217" fmla="*/ 354531 h 834218"/>
                  <a:gd name="connsiteX218" fmla="*/ 1250469 w 3024845"/>
                  <a:gd name="connsiteY218" fmla="*/ 354531 h 834218"/>
                  <a:gd name="connsiteX219" fmla="*/ 1250469 w 3024845"/>
                  <a:gd name="connsiteY219" fmla="*/ 441002 h 834218"/>
                  <a:gd name="connsiteX220" fmla="*/ 1251229 w 3024845"/>
                  <a:gd name="connsiteY220" fmla="*/ 441002 h 834218"/>
                  <a:gd name="connsiteX221" fmla="*/ 1256549 w 3024845"/>
                  <a:gd name="connsiteY221" fmla="*/ 441002 h 834218"/>
                  <a:gd name="connsiteX222" fmla="*/ 1257309 w 3024845"/>
                  <a:gd name="connsiteY222" fmla="*/ 439651 h 834218"/>
                  <a:gd name="connsiteX223" fmla="*/ 1262629 w 3024845"/>
                  <a:gd name="connsiteY223" fmla="*/ 430193 h 834218"/>
                  <a:gd name="connsiteX224" fmla="*/ 1262629 w 3024845"/>
                  <a:gd name="connsiteY224" fmla="*/ 432085 h 834218"/>
                  <a:gd name="connsiteX225" fmla="*/ 1262629 w 3024845"/>
                  <a:gd name="connsiteY225" fmla="*/ 445326 h 834218"/>
                  <a:gd name="connsiteX226" fmla="*/ 1266682 w 3024845"/>
                  <a:gd name="connsiteY226" fmla="*/ 399929 h 834218"/>
                  <a:gd name="connsiteX227" fmla="*/ 1267442 w 3024845"/>
                  <a:gd name="connsiteY227" fmla="*/ 399929 h 834218"/>
                  <a:gd name="connsiteX228" fmla="*/ 1272762 w 3024845"/>
                  <a:gd name="connsiteY228" fmla="*/ 399929 h 834218"/>
                  <a:gd name="connsiteX229" fmla="*/ 1272762 w 3024845"/>
                  <a:gd name="connsiteY229" fmla="*/ 335075 h 834218"/>
                  <a:gd name="connsiteX230" fmla="*/ 1273776 w 3024845"/>
                  <a:gd name="connsiteY230" fmla="*/ 335075 h 834218"/>
                  <a:gd name="connsiteX231" fmla="*/ 1280869 w 3024845"/>
                  <a:gd name="connsiteY231" fmla="*/ 335075 h 834218"/>
                  <a:gd name="connsiteX232" fmla="*/ 1293029 w 3024845"/>
                  <a:gd name="connsiteY232" fmla="*/ 291840 h 834218"/>
                  <a:gd name="connsiteX233" fmla="*/ 1294296 w 3024845"/>
                  <a:gd name="connsiteY233" fmla="*/ 291840 h 834218"/>
                  <a:gd name="connsiteX234" fmla="*/ 1303163 w 3024845"/>
                  <a:gd name="connsiteY234" fmla="*/ 291840 h 834218"/>
                  <a:gd name="connsiteX235" fmla="*/ 1313296 w 3024845"/>
                  <a:gd name="connsiteY235" fmla="*/ 335075 h 834218"/>
                  <a:gd name="connsiteX236" fmla="*/ 1314309 w 3024845"/>
                  <a:gd name="connsiteY236" fmla="*/ 335075 h 834218"/>
                  <a:gd name="connsiteX237" fmla="*/ 1321403 w 3024845"/>
                  <a:gd name="connsiteY237" fmla="*/ 335075 h 834218"/>
                  <a:gd name="connsiteX238" fmla="*/ 1321403 w 3024845"/>
                  <a:gd name="connsiteY238" fmla="*/ 373987 h 834218"/>
                  <a:gd name="connsiteX239" fmla="*/ 1323176 w 3024845"/>
                  <a:gd name="connsiteY239" fmla="*/ 373987 h 834218"/>
                  <a:gd name="connsiteX240" fmla="*/ 1335590 w 3024845"/>
                  <a:gd name="connsiteY240" fmla="*/ 373987 h 834218"/>
                  <a:gd name="connsiteX241" fmla="*/ 1335590 w 3024845"/>
                  <a:gd name="connsiteY241" fmla="*/ 376149 h 834218"/>
                  <a:gd name="connsiteX242" fmla="*/ 1335590 w 3024845"/>
                  <a:gd name="connsiteY242" fmla="*/ 391281 h 834218"/>
                  <a:gd name="connsiteX243" fmla="*/ 1339643 w 3024845"/>
                  <a:gd name="connsiteY243" fmla="*/ 389120 h 834218"/>
                  <a:gd name="connsiteX244" fmla="*/ 1339643 w 3024845"/>
                  <a:gd name="connsiteY244" fmla="*/ 373987 h 834218"/>
                  <a:gd name="connsiteX245" fmla="*/ 1341163 w 3024845"/>
                  <a:gd name="connsiteY245" fmla="*/ 373987 h 834218"/>
                  <a:gd name="connsiteX246" fmla="*/ 1351803 w 3024845"/>
                  <a:gd name="connsiteY246" fmla="*/ 373987 h 834218"/>
                  <a:gd name="connsiteX247" fmla="*/ 1351803 w 3024845"/>
                  <a:gd name="connsiteY247" fmla="*/ 375608 h 834218"/>
                  <a:gd name="connsiteX248" fmla="*/ 1351803 w 3024845"/>
                  <a:gd name="connsiteY248" fmla="*/ 386958 h 834218"/>
                  <a:gd name="connsiteX249" fmla="*/ 1382204 w 3024845"/>
                  <a:gd name="connsiteY249" fmla="*/ 386958 h 834218"/>
                  <a:gd name="connsiteX250" fmla="*/ 1382204 w 3024845"/>
                  <a:gd name="connsiteY250" fmla="*/ 350208 h 834218"/>
                  <a:gd name="connsiteX251" fmla="*/ 1383470 w 3024845"/>
                  <a:gd name="connsiteY251" fmla="*/ 350208 h 834218"/>
                  <a:gd name="connsiteX252" fmla="*/ 1392337 w 3024845"/>
                  <a:gd name="connsiteY252" fmla="*/ 350208 h 834218"/>
                  <a:gd name="connsiteX253" fmla="*/ 1392337 w 3024845"/>
                  <a:gd name="connsiteY253" fmla="*/ 371825 h 834218"/>
                  <a:gd name="connsiteX254" fmla="*/ 1394364 w 3024845"/>
                  <a:gd name="connsiteY254" fmla="*/ 339399 h 834218"/>
                  <a:gd name="connsiteX255" fmla="*/ 1416657 w 3024845"/>
                  <a:gd name="connsiteY255" fmla="*/ 339399 h 834218"/>
                  <a:gd name="connsiteX256" fmla="*/ 1416657 w 3024845"/>
                  <a:gd name="connsiteY256" fmla="*/ 337777 h 834218"/>
                  <a:gd name="connsiteX257" fmla="*/ 1416657 w 3024845"/>
                  <a:gd name="connsiteY257" fmla="*/ 326428 h 834218"/>
                  <a:gd name="connsiteX258" fmla="*/ 1417417 w 3024845"/>
                  <a:gd name="connsiteY258" fmla="*/ 326428 h 834218"/>
                  <a:gd name="connsiteX259" fmla="*/ 1422737 w 3024845"/>
                  <a:gd name="connsiteY259" fmla="*/ 326428 h 834218"/>
                  <a:gd name="connsiteX260" fmla="*/ 1422737 w 3024845"/>
                  <a:gd name="connsiteY260" fmla="*/ 324537 h 834218"/>
                  <a:gd name="connsiteX261" fmla="*/ 1422737 w 3024845"/>
                  <a:gd name="connsiteY261" fmla="*/ 311296 h 834218"/>
                  <a:gd name="connsiteX262" fmla="*/ 1426791 w 3024845"/>
                  <a:gd name="connsiteY262" fmla="*/ 317781 h 834218"/>
                  <a:gd name="connsiteX263" fmla="*/ 1429071 w 3024845"/>
                  <a:gd name="connsiteY263" fmla="*/ 317781 h 834218"/>
                  <a:gd name="connsiteX264" fmla="*/ 1445031 w 3024845"/>
                  <a:gd name="connsiteY264" fmla="*/ 317781 h 834218"/>
                  <a:gd name="connsiteX265" fmla="*/ 1445031 w 3024845"/>
                  <a:gd name="connsiteY265" fmla="*/ 316970 h 834218"/>
                  <a:gd name="connsiteX266" fmla="*/ 1445031 w 3024845"/>
                  <a:gd name="connsiteY266" fmla="*/ 311296 h 834218"/>
                  <a:gd name="connsiteX267" fmla="*/ 1445791 w 3024845"/>
                  <a:gd name="connsiteY267" fmla="*/ 311296 h 834218"/>
                  <a:gd name="connsiteX268" fmla="*/ 1451111 w 3024845"/>
                  <a:gd name="connsiteY268" fmla="*/ 311296 h 834218"/>
                  <a:gd name="connsiteX269" fmla="*/ 1451111 w 3024845"/>
                  <a:gd name="connsiteY269" fmla="*/ 312647 h 834218"/>
                  <a:gd name="connsiteX270" fmla="*/ 1451111 w 3024845"/>
                  <a:gd name="connsiteY270" fmla="*/ 322105 h 834218"/>
                  <a:gd name="connsiteX271" fmla="*/ 1489618 w 3024845"/>
                  <a:gd name="connsiteY271" fmla="*/ 322105 h 834218"/>
                  <a:gd name="connsiteX272" fmla="*/ 1489618 w 3024845"/>
                  <a:gd name="connsiteY272" fmla="*/ 460458 h 834218"/>
                  <a:gd name="connsiteX273" fmla="*/ 1491138 w 3024845"/>
                  <a:gd name="connsiteY273" fmla="*/ 460458 h 834218"/>
                  <a:gd name="connsiteX274" fmla="*/ 1501778 w 3024845"/>
                  <a:gd name="connsiteY274" fmla="*/ 460458 h 834218"/>
                  <a:gd name="connsiteX275" fmla="*/ 1501778 w 3024845"/>
                  <a:gd name="connsiteY275" fmla="*/ 447488 h 834218"/>
                  <a:gd name="connsiteX276" fmla="*/ 1505832 w 3024845"/>
                  <a:gd name="connsiteY276" fmla="*/ 447488 h 834218"/>
                  <a:gd name="connsiteX277" fmla="*/ 1505832 w 3024845"/>
                  <a:gd name="connsiteY277" fmla="*/ 460458 h 834218"/>
                  <a:gd name="connsiteX278" fmla="*/ 1536232 w 3024845"/>
                  <a:gd name="connsiteY278" fmla="*/ 460458 h 834218"/>
                  <a:gd name="connsiteX279" fmla="*/ 1536232 w 3024845"/>
                  <a:gd name="connsiteY279" fmla="*/ 430193 h 834218"/>
                  <a:gd name="connsiteX280" fmla="*/ 1548392 w 3024845"/>
                  <a:gd name="connsiteY280" fmla="*/ 430193 h 834218"/>
                  <a:gd name="connsiteX281" fmla="*/ 1560552 w 3024845"/>
                  <a:gd name="connsiteY281" fmla="*/ 428032 h 834218"/>
                  <a:gd name="connsiteX282" fmla="*/ 1564606 w 3024845"/>
                  <a:gd name="connsiteY282" fmla="*/ 430193 h 834218"/>
                  <a:gd name="connsiteX283" fmla="*/ 1574739 w 3024845"/>
                  <a:gd name="connsiteY283" fmla="*/ 430193 h 834218"/>
                  <a:gd name="connsiteX284" fmla="*/ 1574739 w 3024845"/>
                  <a:gd name="connsiteY284" fmla="*/ 460458 h 834218"/>
                  <a:gd name="connsiteX285" fmla="*/ 1582846 w 3024845"/>
                  <a:gd name="connsiteY285" fmla="*/ 460458 h 834218"/>
                  <a:gd name="connsiteX286" fmla="*/ 1582846 w 3024845"/>
                  <a:gd name="connsiteY286" fmla="*/ 477753 h 834218"/>
                  <a:gd name="connsiteX287" fmla="*/ 1592182 w 3024845"/>
                  <a:gd name="connsiteY287" fmla="*/ 478658 h 834218"/>
                  <a:gd name="connsiteX288" fmla="*/ 1605140 w 3024845"/>
                  <a:gd name="connsiteY288" fmla="*/ 478658 h 834218"/>
                  <a:gd name="connsiteX289" fmla="*/ 1605140 w 3024845"/>
                  <a:gd name="connsiteY289" fmla="*/ 462620 h 834218"/>
                  <a:gd name="connsiteX290" fmla="*/ 1673096 w 3024845"/>
                  <a:gd name="connsiteY290" fmla="*/ 462620 h 834218"/>
                  <a:gd name="connsiteX291" fmla="*/ 1673096 w 3024845"/>
                  <a:gd name="connsiteY291" fmla="*/ 377367 h 834218"/>
                  <a:gd name="connsiteX292" fmla="*/ 1745104 w 3024845"/>
                  <a:gd name="connsiteY292" fmla="*/ 377367 h 834218"/>
                  <a:gd name="connsiteX293" fmla="*/ 1745104 w 3024845"/>
                  <a:gd name="connsiteY293" fmla="*/ 456135 h 834218"/>
                  <a:gd name="connsiteX294" fmla="*/ 1747008 w 3024845"/>
                  <a:gd name="connsiteY294" fmla="*/ 456135 h 834218"/>
                  <a:gd name="connsiteX295" fmla="*/ 1748250 w 3024845"/>
                  <a:gd name="connsiteY295" fmla="*/ 478658 h 834218"/>
                  <a:gd name="connsiteX296" fmla="*/ 1757926 w 3024845"/>
                  <a:gd name="connsiteY296" fmla="*/ 478658 h 834218"/>
                  <a:gd name="connsiteX297" fmla="*/ 1759168 w 3024845"/>
                  <a:gd name="connsiteY297" fmla="*/ 456135 h 834218"/>
                  <a:gd name="connsiteX298" fmla="*/ 1765248 w 3024845"/>
                  <a:gd name="connsiteY298" fmla="*/ 456135 h 834218"/>
                  <a:gd name="connsiteX299" fmla="*/ 1766490 w 3024845"/>
                  <a:gd name="connsiteY299" fmla="*/ 478658 h 834218"/>
                  <a:gd name="connsiteX300" fmla="*/ 1817112 w 3024845"/>
                  <a:gd name="connsiteY300" fmla="*/ 478658 h 834218"/>
                  <a:gd name="connsiteX301" fmla="*/ 1817112 w 3024845"/>
                  <a:gd name="connsiteY301" fmla="*/ 315630 h 834218"/>
                  <a:gd name="connsiteX302" fmla="*/ 2014439 w 3024845"/>
                  <a:gd name="connsiteY302" fmla="*/ 315630 h 834218"/>
                  <a:gd name="connsiteX303" fmla="*/ 2014439 w 3024845"/>
                  <a:gd name="connsiteY303" fmla="*/ 478658 h 834218"/>
                  <a:gd name="connsiteX304" fmla="*/ 2033136 w 3024845"/>
                  <a:gd name="connsiteY304" fmla="*/ 478658 h 834218"/>
                  <a:gd name="connsiteX305" fmla="*/ 2033136 w 3024845"/>
                  <a:gd name="connsiteY305" fmla="*/ 395965 h 834218"/>
                  <a:gd name="connsiteX306" fmla="*/ 2128256 w 3024845"/>
                  <a:gd name="connsiteY306" fmla="*/ 395965 h 834218"/>
                  <a:gd name="connsiteX307" fmla="*/ 2180720 w 3024845"/>
                  <a:gd name="connsiteY307" fmla="*/ 330752 h 834218"/>
                  <a:gd name="connsiteX308" fmla="*/ 2245574 w 3024845"/>
                  <a:gd name="connsiteY308" fmla="*/ 330752 h 834218"/>
                  <a:gd name="connsiteX309" fmla="*/ 2245574 w 3024845"/>
                  <a:gd name="connsiteY309" fmla="*/ 406414 h 834218"/>
                  <a:gd name="connsiteX310" fmla="*/ 2253681 w 3024845"/>
                  <a:gd name="connsiteY310" fmla="*/ 406414 h 834218"/>
                  <a:gd name="connsiteX311" fmla="*/ 2255708 w 3024845"/>
                  <a:gd name="connsiteY311" fmla="*/ 399929 h 834218"/>
                  <a:gd name="connsiteX312" fmla="*/ 2261788 w 3024845"/>
                  <a:gd name="connsiteY312" fmla="*/ 399929 h 834218"/>
                  <a:gd name="connsiteX313" fmla="*/ 2263815 w 3024845"/>
                  <a:gd name="connsiteY313" fmla="*/ 408576 h 834218"/>
                  <a:gd name="connsiteX314" fmla="*/ 2275975 w 3024845"/>
                  <a:gd name="connsiteY314" fmla="*/ 408576 h 834218"/>
                  <a:gd name="connsiteX315" fmla="*/ 2275975 w 3024845"/>
                  <a:gd name="connsiteY315" fmla="*/ 402090 h 834218"/>
                  <a:gd name="connsiteX316" fmla="*/ 2298268 w 3024845"/>
                  <a:gd name="connsiteY316" fmla="*/ 402090 h 834218"/>
                  <a:gd name="connsiteX317" fmla="*/ 2298268 w 3024845"/>
                  <a:gd name="connsiteY317" fmla="*/ 408576 h 834218"/>
                  <a:gd name="connsiteX318" fmla="*/ 2318535 w 3024845"/>
                  <a:gd name="connsiteY318" fmla="*/ 408576 h 834218"/>
                  <a:gd name="connsiteX319" fmla="*/ 2318535 w 3024845"/>
                  <a:gd name="connsiteY319" fmla="*/ 453973 h 834218"/>
                  <a:gd name="connsiteX320" fmla="*/ 2332722 w 3024845"/>
                  <a:gd name="connsiteY320" fmla="*/ 453973 h 834218"/>
                  <a:gd name="connsiteX321" fmla="*/ 2332722 w 3024845"/>
                  <a:gd name="connsiteY321" fmla="*/ 441002 h 834218"/>
                  <a:gd name="connsiteX322" fmla="*/ 2348936 w 3024845"/>
                  <a:gd name="connsiteY322" fmla="*/ 441002 h 834218"/>
                  <a:gd name="connsiteX323" fmla="*/ 2348936 w 3024845"/>
                  <a:gd name="connsiteY323" fmla="*/ 261575 h 834218"/>
                  <a:gd name="connsiteX324" fmla="*/ 2355016 w 3024845"/>
                  <a:gd name="connsiteY324" fmla="*/ 255089 h 834218"/>
                  <a:gd name="connsiteX325" fmla="*/ 2427977 w 3024845"/>
                  <a:gd name="connsiteY325" fmla="*/ 255089 h 834218"/>
                  <a:gd name="connsiteX326" fmla="*/ 2427977 w 3024845"/>
                  <a:gd name="connsiteY326" fmla="*/ 263737 h 834218"/>
                  <a:gd name="connsiteX327" fmla="*/ 2438110 w 3024845"/>
                  <a:gd name="connsiteY327" fmla="*/ 263737 h 834218"/>
                  <a:gd name="connsiteX328" fmla="*/ 2438110 w 3024845"/>
                  <a:gd name="connsiteY328" fmla="*/ 378311 h 834218"/>
                  <a:gd name="connsiteX329" fmla="*/ 2460404 w 3024845"/>
                  <a:gd name="connsiteY329" fmla="*/ 378311 h 834218"/>
                  <a:gd name="connsiteX330" fmla="*/ 2460404 w 3024845"/>
                  <a:gd name="connsiteY330" fmla="*/ 311296 h 834218"/>
                  <a:gd name="connsiteX331" fmla="*/ 2486751 w 3024845"/>
                  <a:gd name="connsiteY331" fmla="*/ 311296 h 834218"/>
                  <a:gd name="connsiteX332" fmla="*/ 2490804 w 3024845"/>
                  <a:gd name="connsiteY332" fmla="*/ 306972 h 834218"/>
                  <a:gd name="connsiteX333" fmla="*/ 2498911 w 3024845"/>
                  <a:gd name="connsiteY333" fmla="*/ 306972 h 834218"/>
                  <a:gd name="connsiteX334" fmla="*/ 2502964 w 3024845"/>
                  <a:gd name="connsiteY334" fmla="*/ 311296 h 834218"/>
                  <a:gd name="connsiteX335" fmla="*/ 2525258 w 3024845"/>
                  <a:gd name="connsiteY335" fmla="*/ 311296 h 834218"/>
                  <a:gd name="connsiteX336" fmla="*/ 2525258 w 3024845"/>
                  <a:gd name="connsiteY336" fmla="*/ 194560 h 834218"/>
                  <a:gd name="connsiteX337" fmla="*/ 2582005 w 3024845"/>
                  <a:gd name="connsiteY337" fmla="*/ 183751 h 834218"/>
                  <a:gd name="connsiteX338" fmla="*/ 2582005 w 3024845"/>
                  <a:gd name="connsiteY338" fmla="*/ 184832 h 834218"/>
                  <a:gd name="connsiteX339" fmla="*/ 2582005 w 3024845"/>
                  <a:gd name="connsiteY339" fmla="*/ 192398 h 834218"/>
                  <a:gd name="connsiteX340" fmla="*/ 2608352 w 3024845"/>
                  <a:gd name="connsiteY340" fmla="*/ 192398 h 834218"/>
                  <a:gd name="connsiteX341" fmla="*/ 2608352 w 3024845"/>
                  <a:gd name="connsiteY341" fmla="*/ 447488 h 834218"/>
                  <a:gd name="connsiteX342" fmla="*/ 2630646 w 3024845"/>
                  <a:gd name="connsiteY342" fmla="*/ 447488 h 834218"/>
                  <a:gd name="connsiteX343" fmla="*/ 2630646 w 3024845"/>
                  <a:gd name="connsiteY343" fmla="*/ 443164 h 834218"/>
                  <a:gd name="connsiteX344" fmla="*/ 2642806 w 3024845"/>
                  <a:gd name="connsiteY344" fmla="*/ 443164 h 834218"/>
                  <a:gd name="connsiteX345" fmla="*/ 2642806 w 3024845"/>
                  <a:gd name="connsiteY345" fmla="*/ 447488 h 834218"/>
                  <a:gd name="connsiteX346" fmla="*/ 2667126 w 3024845"/>
                  <a:gd name="connsiteY346" fmla="*/ 447488 h 834218"/>
                  <a:gd name="connsiteX347" fmla="*/ 2667126 w 3024845"/>
                  <a:gd name="connsiteY347" fmla="*/ 434517 h 834218"/>
                  <a:gd name="connsiteX348" fmla="*/ 2695500 w 3024845"/>
                  <a:gd name="connsiteY348" fmla="*/ 434517 h 834218"/>
                  <a:gd name="connsiteX349" fmla="*/ 2707660 w 3024845"/>
                  <a:gd name="connsiteY349" fmla="*/ 430193 h 834218"/>
                  <a:gd name="connsiteX350" fmla="*/ 2727927 w 3024845"/>
                  <a:gd name="connsiteY350" fmla="*/ 434517 h 834218"/>
                  <a:gd name="connsiteX351" fmla="*/ 2727927 w 3024845"/>
                  <a:gd name="connsiteY351" fmla="*/ 417223 h 834218"/>
                  <a:gd name="connsiteX352" fmla="*/ 2736034 w 3024845"/>
                  <a:gd name="connsiteY352" fmla="*/ 417223 h 834218"/>
                  <a:gd name="connsiteX353" fmla="*/ 2736034 w 3024845"/>
                  <a:gd name="connsiteY353" fmla="*/ 404252 h 834218"/>
                  <a:gd name="connsiteX354" fmla="*/ 2792781 w 3024845"/>
                  <a:gd name="connsiteY354" fmla="*/ 404252 h 834218"/>
                  <a:gd name="connsiteX355" fmla="*/ 2792781 w 3024845"/>
                  <a:gd name="connsiteY355" fmla="*/ 373987 h 834218"/>
                  <a:gd name="connsiteX356" fmla="*/ 2811021 w 3024845"/>
                  <a:gd name="connsiteY356" fmla="*/ 373987 h 834218"/>
                  <a:gd name="connsiteX357" fmla="*/ 2811021 w 3024845"/>
                  <a:gd name="connsiteY357" fmla="*/ 367502 h 834218"/>
                  <a:gd name="connsiteX358" fmla="*/ 2823181 w 3024845"/>
                  <a:gd name="connsiteY358" fmla="*/ 367502 h 834218"/>
                  <a:gd name="connsiteX359" fmla="*/ 2823181 w 3024845"/>
                  <a:gd name="connsiteY359" fmla="*/ 373987 h 834218"/>
                  <a:gd name="connsiteX360" fmla="*/ 2839395 w 3024845"/>
                  <a:gd name="connsiteY360" fmla="*/ 373987 h 834218"/>
                  <a:gd name="connsiteX361" fmla="*/ 2839395 w 3024845"/>
                  <a:gd name="connsiteY361" fmla="*/ 423708 h 834218"/>
                  <a:gd name="connsiteX362" fmla="*/ 2871822 w 3024845"/>
                  <a:gd name="connsiteY362" fmla="*/ 423708 h 834218"/>
                  <a:gd name="connsiteX363" fmla="*/ 2871822 w 3024845"/>
                  <a:gd name="connsiteY363" fmla="*/ 397767 h 834218"/>
                  <a:gd name="connsiteX364" fmla="*/ 2910329 w 3024845"/>
                  <a:gd name="connsiteY364" fmla="*/ 397767 h 834218"/>
                  <a:gd name="connsiteX365" fmla="*/ 2910329 w 3024845"/>
                  <a:gd name="connsiteY365" fmla="*/ 367502 h 834218"/>
                  <a:gd name="connsiteX366" fmla="*/ 2958970 w 3024845"/>
                  <a:gd name="connsiteY366" fmla="*/ 367502 h 834218"/>
                  <a:gd name="connsiteX367" fmla="*/ 2958970 w 3024845"/>
                  <a:gd name="connsiteY367" fmla="*/ 478658 h 834218"/>
                  <a:gd name="connsiteX368" fmla="*/ 2958970 w 3024845"/>
                  <a:gd name="connsiteY368" fmla="*/ 492437 h 834218"/>
                  <a:gd name="connsiteX369" fmla="*/ 3024845 w 3024845"/>
                  <a:gd name="connsiteY369" fmla="*/ 492437 h 834218"/>
                  <a:gd name="connsiteX370" fmla="*/ 3024845 w 3024845"/>
                  <a:gd name="connsiteY370" fmla="*/ 834218 h 834218"/>
                  <a:gd name="connsiteX371" fmla="*/ 2054 w 3024845"/>
                  <a:gd name="connsiteY371" fmla="*/ 831885 h 834218"/>
                  <a:gd name="connsiteX372" fmla="*/ 0 w 3024845"/>
                  <a:gd name="connsiteY372" fmla="*/ 397767 h 834218"/>
                  <a:gd name="connsiteX373" fmla="*/ 20267 w 3024845"/>
                  <a:gd name="connsiteY373" fmla="*/ 397767 h 834218"/>
                  <a:gd name="connsiteX374" fmla="*/ 20774 w 3024845"/>
                  <a:gd name="connsiteY374" fmla="*/ 396686 h 834218"/>
                  <a:gd name="connsiteX375" fmla="*/ 24320 w 3024845"/>
                  <a:gd name="connsiteY375" fmla="*/ 389120 h 834218"/>
                  <a:gd name="connsiteX376" fmla="*/ 26094 w 3024845"/>
                  <a:gd name="connsiteY376" fmla="*/ 389390 h 834218"/>
                  <a:gd name="connsiteX377" fmla="*/ 38507 w 3024845"/>
                  <a:gd name="connsiteY377" fmla="*/ 391281 h 834218"/>
                  <a:gd name="connsiteX378" fmla="*/ 39014 w 3024845"/>
                  <a:gd name="connsiteY378" fmla="*/ 392633 h 834218"/>
                  <a:gd name="connsiteX379" fmla="*/ 42560 w 3024845"/>
                  <a:gd name="connsiteY379" fmla="*/ 402090 h 834218"/>
                  <a:gd name="connsiteX380" fmla="*/ 68907 w 3024845"/>
                  <a:gd name="connsiteY380" fmla="*/ 404252 h 834218"/>
                  <a:gd name="connsiteX381" fmla="*/ 68907 w 3024845"/>
                  <a:gd name="connsiteY381" fmla="*/ 281031 h 834218"/>
                  <a:gd name="connsiteX382" fmla="*/ 70934 w 3024845"/>
                  <a:gd name="connsiteY382" fmla="*/ 281031 h 834218"/>
                  <a:gd name="connsiteX383" fmla="*/ 85121 w 3024845"/>
                  <a:gd name="connsiteY383" fmla="*/ 281031 h 834218"/>
                  <a:gd name="connsiteX384" fmla="*/ 85121 w 3024845"/>
                  <a:gd name="connsiteY384" fmla="*/ 144839 h 834218"/>
                  <a:gd name="connsiteX385" fmla="*/ 86894 w 3024845"/>
                  <a:gd name="connsiteY385" fmla="*/ 144839 h 834218"/>
                  <a:gd name="connsiteX386" fmla="*/ 99308 w 3024845"/>
                  <a:gd name="connsiteY386" fmla="*/ 144839 h 834218"/>
                  <a:gd name="connsiteX387" fmla="*/ 99308 w 3024845"/>
                  <a:gd name="connsiteY387" fmla="*/ 30265 h 834218"/>
                  <a:gd name="connsiteX388" fmla="*/ 103361 w 3024845"/>
                  <a:gd name="connsiteY388" fmla="*/ 2161 h 834218"/>
                  <a:gd name="connsiteX0" fmla="*/ 103361 w 3024845"/>
                  <a:gd name="connsiteY0" fmla="*/ 2161 h 834218"/>
                  <a:gd name="connsiteX1" fmla="*/ 200642 w 3024845"/>
                  <a:gd name="connsiteY1" fmla="*/ 0 h 834218"/>
                  <a:gd name="connsiteX2" fmla="*/ 202669 w 3024845"/>
                  <a:gd name="connsiteY2" fmla="*/ 0 h 834218"/>
                  <a:gd name="connsiteX3" fmla="*/ 220909 w 3024845"/>
                  <a:gd name="connsiteY3" fmla="*/ 144839 h 834218"/>
                  <a:gd name="connsiteX4" fmla="*/ 223189 w 3024845"/>
                  <a:gd name="connsiteY4" fmla="*/ 144839 h 834218"/>
                  <a:gd name="connsiteX5" fmla="*/ 239150 w 3024845"/>
                  <a:gd name="connsiteY5" fmla="*/ 144839 h 834218"/>
                  <a:gd name="connsiteX6" fmla="*/ 239150 w 3024845"/>
                  <a:gd name="connsiteY6" fmla="*/ 285354 h 834218"/>
                  <a:gd name="connsiteX7" fmla="*/ 240670 w 3024845"/>
                  <a:gd name="connsiteY7" fmla="*/ 285084 h 834218"/>
                  <a:gd name="connsiteX8" fmla="*/ 251310 w 3024845"/>
                  <a:gd name="connsiteY8" fmla="*/ 283193 h 834218"/>
                  <a:gd name="connsiteX9" fmla="*/ 249283 w 3024845"/>
                  <a:gd name="connsiteY9" fmla="*/ 371825 h 834218"/>
                  <a:gd name="connsiteX10" fmla="*/ 250803 w 3024845"/>
                  <a:gd name="connsiteY10" fmla="*/ 372096 h 834218"/>
                  <a:gd name="connsiteX11" fmla="*/ 261443 w 3024845"/>
                  <a:gd name="connsiteY11" fmla="*/ 373987 h 834218"/>
                  <a:gd name="connsiteX12" fmla="*/ 261696 w 3024845"/>
                  <a:gd name="connsiteY12" fmla="*/ 374798 h 834218"/>
                  <a:gd name="connsiteX13" fmla="*/ 263470 w 3024845"/>
                  <a:gd name="connsiteY13" fmla="*/ 380473 h 834218"/>
                  <a:gd name="connsiteX14" fmla="*/ 264230 w 3024845"/>
                  <a:gd name="connsiteY14" fmla="*/ 378041 h 834218"/>
                  <a:gd name="connsiteX15" fmla="*/ 269550 w 3024845"/>
                  <a:gd name="connsiteY15" fmla="*/ 361017 h 834218"/>
                  <a:gd name="connsiteX16" fmla="*/ 271323 w 3024845"/>
                  <a:gd name="connsiteY16" fmla="*/ 361017 h 834218"/>
                  <a:gd name="connsiteX17" fmla="*/ 283737 w 3024845"/>
                  <a:gd name="connsiteY17" fmla="*/ 361017 h 834218"/>
                  <a:gd name="connsiteX18" fmla="*/ 283737 w 3024845"/>
                  <a:gd name="connsiteY18" fmla="*/ 393443 h 834218"/>
                  <a:gd name="connsiteX19" fmla="*/ 284750 w 3024845"/>
                  <a:gd name="connsiteY19" fmla="*/ 393984 h 834218"/>
                  <a:gd name="connsiteX20" fmla="*/ 291844 w 3024845"/>
                  <a:gd name="connsiteY20" fmla="*/ 397767 h 834218"/>
                  <a:gd name="connsiteX21" fmla="*/ 291844 w 3024845"/>
                  <a:gd name="connsiteY21" fmla="*/ 399118 h 834218"/>
                  <a:gd name="connsiteX22" fmla="*/ 291844 w 3024845"/>
                  <a:gd name="connsiteY22" fmla="*/ 408576 h 834218"/>
                  <a:gd name="connsiteX23" fmla="*/ 336431 w 3024845"/>
                  <a:gd name="connsiteY23" fmla="*/ 408576 h 834218"/>
                  <a:gd name="connsiteX24" fmla="*/ 336431 w 3024845"/>
                  <a:gd name="connsiteY24" fmla="*/ 409657 h 834218"/>
                  <a:gd name="connsiteX25" fmla="*/ 336431 w 3024845"/>
                  <a:gd name="connsiteY25" fmla="*/ 417223 h 834218"/>
                  <a:gd name="connsiteX26" fmla="*/ 338457 w 3024845"/>
                  <a:gd name="connsiteY26" fmla="*/ 417223 h 834218"/>
                  <a:gd name="connsiteX27" fmla="*/ 352644 w 3024845"/>
                  <a:gd name="connsiteY27" fmla="*/ 417223 h 834218"/>
                  <a:gd name="connsiteX28" fmla="*/ 352644 w 3024845"/>
                  <a:gd name="connsiteY28" fmla="*/ 386958 h 834218"/>
                  <a:gd name="connsiteX29" fmla="*/ 397231 w 3024845"/>
                  <a:gd name="connsiteY29" fmla="*/ 386958 h 834218"/>
                  <a:gd name="connsiteX30" fmla="*/ 397231 w 3024845"/>
                  <a:gd name="connsiteY30" fmla="*/ 385607 h 834218"/>
                  <a:gd name="connsiteX31" fmla="*/ 397231 w 3024845"/>
                  <a:gd name="connsiteY31" fmla="*/ 376149 h 834218"/>
                  <a:gd name="connsiteX32" fmla="*/ 398245 w 3024845"/>
                  <a:gd name="connsiteY32" fmla="*/ 376149 h 834218"/>
                  <a:gd name="connsiteX33" fmla="*/ 405338 w 3024845"/>
                  <a:gd name="connsiteY33" fmla="*/ 376149 h 834218"/>
                  <a:gd name="connsiteX34" fmla="*/ 405338 w 3024845"/>
                  <a:gd name="connsiteY34" fmla="*/ 374258 h 834218"/>
                  <a:gd name="connsiteX35" fmla="*/ 405338 w 3024845"/>
                  <a:gd name="connsiteY35" fmla="*/ 361017 h 834218"/>
                  <a:gd name="connsiteX36" fmla="*/ 406098 w 3024845"/>
                  <a:gd name="connsiteY36" fmla="*/ 361017 h 834218"/>
                  <a:gd name="connsiteX37" fmla="*/ 411418 w 3024845"/>
                  <a:gd name="connsiteY37" fmla="*/ 361017 h 834218"/>
                  <a:gd name="connsiteX38" fmla="*/ 411418 w 3024845"/>
                  <a:gd name="connsiteY38" fmla="*/ 359936 h 834218"/>
                  <a:gd name="connsiteX39" fmla="*/ 411418 w 3024845"/>
                  <a:gd name="connsiteY39" fmla="*/ 352369 h 834218"/>
                  <a:gd name="connsiteX40" fmla="*/ 413445 w 3024845"/>
                  <a:gd name="connsiteY40" fmla="*/ 352369 h 834218"/>
                  <a:gd name="connsiteX41" fmla="*/ 427632 w 3024845"/>
                  <a:gd name="connsiteY41" fmla="*/ 352369 h 834218"/>
                  <a:gd name="connsiteX42" fmla="*/ 427632 w 3024845"/>
                  <a:gd name="connsiteY42" fmla="*/ 353450 h 834218"/>
                  <a:gd name="connsiteX43" fmla="*/ 427632 w 3024845"/>
                  <a:gd name="connsiteY43" fmla="*/ 361017 h 834218"/>
                  <a:gd name="connsiteX44" fmla="*/ 449925 w 3024845"/>
                  <a:gd name="connsiteY44" fmla="*/ 361017 h 834218"/>
                  <a:gd name="connsiteX45" fmla="*/ 449925 w 3024845"/>
                  <a:gd name="connsiteY45" fmla="*/ 359125 h 834218"/>
                  <a:gd name="connsiteX46" fmla="*/ 449925 w 3024845"/>
                  <a:gd name="connsiteY46" fmla="*/ 345884 h 834218"/>
                  <a:gd name="connsiteX47" fmla="*/ 451699 w 3024845"/>
                  <a:gd name="connsiteY47" fmla="*/ 345884 h 834218"/>
                  <a:gd name="connsiteX48" fmla="*/ 464112 w 3024845"/>
                  <a:gd name="connsiteY48" fmla="*/ 345884 h 834218"/>
                  <a:gd name="connsiteX49" fmla="*/ 464112 w 3024845"/>
                  <a:gd name="connsiteY49" fmla="*/ 369664 h 834218"/>
                  <a:gd name="connsiteX50" fmla="*/ 465126 w 3024845"/>
                  <a:gd name="connsiteY50" fmla="*/ 369664 h 834218"/>
                  <a:gd name="connsiteX51" fmla="*/ 472219 w 3024845"/>
                  <a:gd name="connsiteY51" fmla="*/ 369664 h 834218"/>
                  <a:gd name="connsiteX52" fmla="*/ 472219 w 3024845"/>
                  <a:gd name="connsiteY52" fmla="*/ 368583 h 834218"/>
                  <a:gd name="connsiteX53" fmla="*/ 472219 w 3024845"/>
                  <a:gd name="connsiteY53" fmla="*/ 361017 h 834218"/>
                  <a:gd name="connsiteX54" fmla="*/ 473992 w 3024845"/>
                  <a:gd name="connsiteY54" fmla="*/ 361017 h 834218"/>
                  <a:gd name="connsiteX55" fmla="*/ 486406 w 3024845"/>
                  <a:gd name="connsiteY55" fmla="*/ 361017 h 834218"/>
                  <a:gd name="connsiteX56" fmla="*/ 486406 w 3024845"/>
                  <a:gd name="connsiteY56" fmla="*/ 386958 h 834218"/>
                  <a:gd name="connsiteX57" fmla="*/ 488433 w 3024845"/>
                  <a:gd name="connsiteY57" fmla="*/ 386958 h 834218"/>
                  <a:gd name="connsiteX58" fmla="*/ 502619 w 3024845"/>
                  <a:gd name="connsiteY58" fmla="*/ 386958 h 834218"/>
                  <a:gd name="connsiteX59" fmla="*/ 502619 w 3024845"/>
                  <a:gd name="connsiteY59" fmla="*/ 388579 h 834218"/>
                  <a:gd name="connsiteX60" fmla="*/ 502619 w 3024845"/>
                  <a:gd name="connsiteY60" fmla="*/ 399929 h 834218"/>
                  <a:gd name="connsiteX61" fmla="*/ 503379 w 3024845"/>
                  <a:gd name="connsiteY61" fmla="*/ 399929 h 834218"/>
                  <a:gd name="connsiteX62" fmla="*/ 508700 w 3024845"/>
                  <a:gd name="connsiteY62" fmla="*/ 399929 h 834218"/>
                  <a:gd name="connsiteX63" fmla="*/ 508700 w 3024845"/>
                  <a:gd name="connsiteY63" fmla="*/ 399118 h 834218"/>
                  <a:gd name="connsiteX64" fmla="*/ 508700 w 3024845"/>
                  <a:gd name="connsiteY64" fmla="*/ 393443 h 834218"/>
                  <a:gd name="connsiteX65" fmla="*/ 539100 w 3024845"/>
                  <a:gd name="connsiteY65" fmla="*/ 393443 h 834218"/>
                  <a:gd name="connsiteX66" fmla="*/ 539100 w 3024845"/>
                  <a:gd name="connsiteY66" fmla="*/ 417223 h 834218"/>
                  <a:gd name="connsiteX67" fmla="*/ 540113 w 3024845"/>
                  <a:gd name="connsiteY67" fmla="*/ 417223 h 834218"/>
                  <a:gd name="connsiteX68" fmla="*/ 547207 w 3024845"/>
                  <a:gd name="connsiteY68" fmla="*/ 417223 h 834218"/>
                  <a:gd name="connsiteX69" fmla="*/ 547207 w 3024845"/>
                  <a:gd name="connsiteY69" fmla="*/ 418304 h 834218"/>
                  <a:gd name="connsiteX70" fmla="*/ 547207 w 3024845"/>
                  <a:gd name="connsiteY70" fmla="*/ 425870 h 834218"/>
                  <a:gd name="connsiteX71" fmla="*/ 547967 w 3024845"/>
                  <a:gd name="connsiteY71" fmla="*/ 425870 h 834218"/>
                  <a:gd name="connsiteX72" fmla="*/ 553287 w 3024845"/>
                  <a:gd name="connsiteY72" fmla="*/ 425870 h 834218"/>
                  <a:gd name="connsiteX73" fmla="*/ 553287 w 3024845"/>
                  <a:gd name="connsiteY73" fmla="*/ 423708 h 834218"/>
                  <a:gd name="connsiteX74" fmla="*/ 553287 w 3024845"/>
                  <a:gd name="connsiteY74" fmla="*/ 408576 h 834218"/>
                  <a:gd name="connsiteX75" fmla="*/ 554300 w 3024845"/>
                  <a:gd name="connsiteY75" fmla="*/ 408576 h 834218"/>
                  <a:gd name="connsiteX76" fmla="*/ 561394 w 3024845"/>
                  <a:gd name="connsiteY76" fmla="*/ 408576 h 834218"/>
                  <a:gd name="connsiteX77" fmla="*/ 561394 w 3024845"/>
                  <a:gd name="connsiteY77" fmla="*/ 409657 h 834218"/>
                  <a:gd name="connsiteX78" fmla="*/ 561394 w 3024845"/>
                  <a:gd name="connsiteY78" fmla="*/ 417223 h 834218"/>
                  <a:gd name="connsiteX79" fmla="*/ 566714 w 3024845"/>
                  <a:gd name="connsiteY79" fmla="*/ 415230 h 834218"/>
                  <a:gd name="connsiteX80" fmla="*/ 567474 w 3024845"/>
                  <a:gd name="connsiteY80" fmla="*/ 414250 h 834218"/>
                  <a:gd name="connsiteX81" fmla="*/ 567474 w 3024845"/>
                  <a:gd name="connsiteY81" fmla="*/ 408576 h 834218"/>
                  <a:gd name="connsiteX82" fmla="*/ 605981 w 3024845"/>
                  <a:gd name="connsiteY82" fmla="*/ 408576 h 834218"/>
                  <a:gd name="connsiteX83" fmla="*/ 605981 w 3024845"/>
                  <a:gd name="connsiteY83" fmla="*/ 432355 h 834218"/>
                  <a:gd name="connsiteX84" fmla="*/ 608007 w 3024845"/>
                  <a:gd name="connsiteY84" fmla="*/ 432355 h 834218"/>
                  <a:gd name="connsiteX85" fmla="*/ 622194 w 3024845"/>
                  <a:gd name="connsiteY85" fmla="*/ 432355 h 834218"/>
                  <a:gd name="connsiteX86" fmla="*/ 622194 w 3024845"/>
                  <a:gd name="connsiteY86" fmla="*/ 433436 h 834218"/>
                  <a:gd name="connsiteX87" fmla="*/ 622194 w 3024845"/>
                  <a:gd name="connsiteY87" fmla="*/ 441002 h 834218"/>
                  <a:gd name="connsiteX88" fmla="*/ 623968 w 3024845"/>
                  <a:gd name="connsiteY88" fmla="*/ 441002 h 834218"/>
                  <a:gd name="connsiteX89" fmla="*/ 636381 w 3024845"/>
                  <a:gd name="connsiteY89" fmla="*/ 441002 h 834218"/>
                  <a:gd name="connsiteX90" fmla="*/ 636381 w 3024845"/>
                  <a:gd name="connsiteY90" fmla="*/ 417223 h 834218"/>
                  <a:gd name="connsiteX91" fmla="*/ 637394 w 3024845"/>
                  <a:gd name="connsiteY91" fmla="*/ 417223 h 834218"/>
                  <a:gd name="connsiteX92" fmla="*/ 644488 w 3024845"/>
                  <a:gd name="connsiteY92" fmla="*/ 417223 h 834218"/>
                  <a:gd name="connsiteX93" fmla="*/ 644488 w 3024845"/>
                  <a:gd name="connsiteY93" fmla="*/ 384796 h 834218"/>
                  <a:gd name="connsiteX94" fmla="*/ 645501 w 3024845"/>
                  <a:gd name="connsiteY94" fmla="*/ 384796 h 834218"/>
                  <a:gd name="connsiteX95" fmla="*/ 652595 w 3024845"/>
                  <a:gd name="connsiteY95" fmla="*/ 384796 h 834218"/>
                  <a:gd name="connsiteX96" fmla="*/ 652595 w 3024845"/>
                  <a:gd name="connsiteY96" fmla="*/ 382905 h 834218"/>
                  <a:gd name="connsiteX97" fmla="*/ 652595 w 3024845"/>
                  <a:gd name="connsiteY97" fmla="*/ 369664 h 834218"/>
                  <a:gd name="connsiteX98" fmla="*/ 651328 w 3024845"/>
                  <a:gd name="connsiteY98" fmla="*/ 368042 h 834218"/>
                  <a:gd name="connsiteX99" fmla="*/ 656648 w 3024845"/>
                  <a:gd name="connsiteY99" fmla="*/ 356693 h 834218"/>
                  <a:gd name="connsiteX100" fmla="*/ 664755 w 3024845"/>
                  <a:gd name="connsiteY100" fmla="*/ 384796 h 834218"/>
                  <a:gd name="connsiteX101" fmla="*/ 665515 w 3024845"/>
                  <a:gd name="connsiteY101" fmla="*/ 384796 h 834218"/>
                  <a:gd name="connsiteX102" fmla="*/ 670835 w 3024845"/>
                  <a:gd name="connsiteY102" fmla="*/ 384796 h 834218"/>
                  <a:gd name="connsiteX103" fmla="*/ 670835 w 3024845"/>
                  <a:gd name="connsiteY103" fmla="*/ 278869 h 834218"/>
                  <a:gd name="connsiteX104" fmla="*/ 672355 w 3024845"/>
                  <a:gd name="connsiteY104" fmla="*/ 278869 h 834218"/>
                  <a:gd name="connsiteX105" fmla="*/ 682995 w 3024845"/>
                  <a:gd name="connsiteY105" fmla="*/ 278869 h 834218"/>
                  <a:gd name="connsiteX106" fmla="*/ 682995 w 3024845"/>
                  <a:gd name="connsiteY106" fmla="*/ 231310 h 834218"/>
                  <a:gd name="connsiteX107" fmla="*/ 709342 w 3024845"/>
                  <a:gd name="connsiteY107" fmla="*/ 231310 h 834218"/>
                  <a:gd name="connsiteX108" fmla="*/ 709342 w 3024845"/>
                  <a:gd name="connsiteY108" fmla="*/ 209692 h 834218"/>
                  <a:gd name="connsiteX109" fmla="*/ 743796 w 3024845"/>
                  <a:gd name="connsiteY109" fmla="*/ 209692 h 834218"/>
                  <a:gd name="connsiteX110" fmla="*/ 743796 w 3024845"/>
                  <a:gd name="connsiteY110" fmla="*/ 212124 h 834218"/>
                  <a:gd name="connsiteX111" fmla="*/ 743796 w 3024845"/>
                  <a:gd name="connsiteY111" fmla="*/ 229148 h 834218"/>
                  <a:gd name="connsiteX112" fmla="*/ 746076 w 3024845"/>
                  <a:gd name="connsiteY112" fmla="*/ 229148 h 834218"/>
                  <a:gd name="connsiteX113" fmla="*/ 762036 w 3024845"/>
                  <a:gd name="connsiteY113" fmla="*/ 229148 h 834218"/>
                  <a:gd name="connsiteX114" fmla="*/ 762036 w 3024845"/>
                  <a:gd name="connsiteY114" fmla="*/ 276707 h 834218"/>
                  <a:gd name="connsiteX115" fmla="*/ 763049 w 3024845"/>
                  <a:gd name="connsiteY115" fmla="*/ 276707 h 834218"/>
                  <a:gd name="connsiteX116" fmla="*/ 770143 w 3024845"/>
                  <a:gd name="connsiteY116" fmla="*/ 276707 h 834218"/>
                  <a:gd name="connsiteX117" fmla="*/ 784330 w 3024845"/>
                  <a:gd name="connsiteY117" fmla="*/ 281031 h 834218"/>
                  <a:gd name="connsiteX118" fmla="*/ 784330 w 3024845"/>
                  <a:gd name="connsiteY118" fmla="*/ 319943 h 834218"/>
                  <a:gd name="connsiteX119" fmla="*/ 785343 w 3024845"/>
                  <a:gd name="connsiteY119" fmla="*/ 319943 h 834218"/>
                  <a:gd name="connsiteX120" fmla="*/ 792436 w 3024845"/>
                  <a:gd name="connsiteY120" fmla="*/ 319943 h 834218"/>
                  <a:gd name="connsiteX121" fmla="*/ 792436 w 3024845"/>
                  <a:gd name="connsiteY121" fmla="*/ 321564 h 834218"/>
                  <a:gd name="connsiteX122" fmla="*/ 792436 w 3024845"/>
                  <a:gd name="connsiteY122" fmla="*/ 332913 h 834218"/>
                  <a:gd name="connsiteX123" fmla="*/ 794463 w 3024845"/>
                  <a:gd name="connsiteY123" fmla="*/ 332913 h 834218"/>
                  <a:gd name="connsiteX124" fmla="*/ 808650 w 3024845"/>
                  <a:gd name="connsiteY124" fmla="*/ 332913 h 834218"/>
                  <a:gd name="connsiteX125" fmla="*/ 814730 w 3024845"/>
                  <a:gd name="connsiteY125" fmla="*/ 339399 h 834218"/>
                  <a:gd name="connsiteX126" fmla="*/ 814730 w 3024845"/>
                  <a:gd name="connsiteY126" fmla="*/ 361017 h 834218"/>
                  <a:gd name="connsiteX127" fmla="*/ 817010 w 3024845"/>
                  <a:gd name="connsiteY127" fmla="*/ 361017 h 834218"/>
                  <a:gd name="connsiteX128" fmla="*/ 832970 w 3024845"/>
                  <a:gd name="connsiteY128" fmla="*/ 361017 h 834218"/>
                  <a:gd name="connsiteX129" fmla="*/ 832970 w 3024845"/>
                  <a:gd name="connsiteY129" fmla="*/ 362097 h 834218"/>
                  <a:gd name="connsiteX130" fmla="*/ 832970 w 3024845"/>
                  <a:gd name="connsiteY130" fmla="*/ 369664 h 834218"/>
                  <a:gd name="connsiteX131" fmla="*/ 834237 w 3024845"/>
                  <a:gd name="connsiteY131" fmla="*/ 369664 h 834218"/>
                  <a:gd name="connsiteX132" fmla="*/ 843104 w 3024845"/>
                  <a:gd name="connsiteY132" fmla="*/ 369664 h 834218"/>
                  <a:gd name="connsiteX133" fmla="*/ 843104 w 3024845"/>
                  <a:gd name="connsiteY133" fmla="*/ 371825 h 834218"/>
                  <a:gd name="connsiteX134" fmla="*/ 843104 w 3024845"/>
                  <a:gd name="connsiteY134" fmla="*/ 386958 h 834218"/>
                  <a:gd name="connsiteX135" fmla="*/ 847157 w 3024845"/>
                  <a:gd name="connsiteY135" fmla="*/ 385066 h 834218"/>
                  <a:gd name="connsiteX136" fmla="*/ 847157 w 3024845"/>
                  <a:gd name="connsiteY136" fmla="*/ 371825 h 834218"/>
                  <a:gd name="connsiteX137" fmla="*/ 848170 w 3024845"/>
                  <a:gd name="connsiteY137" fmla="*/ 371825 h 834218"/>
                  <a:gd name="connsiteX138" fmla="*/ 855264 w 3024845"/>
                  <a:gd name="connsiteY138" fmla="*/ 371825 h 834218"/>
                  <a:gd name="connsiteX139" fmla="*/ 855264 w 3024845"/>
                  <a:gd name="connsiteY139" fmla="*/ 373447 h 834218"/>
                  <a:gd name="connsiteX140" fmla="*/ 855264 w 3024845"/>
                  <a:gd name="connsiteY140" fmla="*/ 384796 h 834218"/>
                  <a:gd name="connsiteX141" fmla="*/ 856024 w 3024845"/>
                  <a:gd name="connsiteY141" fmla="*/ 384796 h 834218"/>
                  <a:gd name="connsiteX142" fmla="*/ 861344 w 3024845"/>
                  <a:gd name="connsiteY142" fmla="*/ 384796 h 834218"/>
                  <a:gd name="connsiteX143" fmla="*/ 909984 w 3024845"/>
                  <a:gd name="connsiteY143" fmla="*/ 380473 h 834218"/>
                  <a:gd name="connsiteX144" fmla="*/ 909984 w 3024845"/>
                  <a:gd name="connsiteY144" fmla="*/ 381824 h 834218"/>
                  <a:gd name="connsiteX145" fmla="*/ 909984 w 3024845"/>
                  <a:gd name="connsiteY145" fmla="*/ 391281 h 834218"/>
                  <a:gd name="connsiteX146" fmla="*/ 910744 w 3024845"/>
                  <a:gd name="connsiteY146" fmla="*/ 391281 h 834218"/>
                  <a:gd name="connsiteX147" fmla="*/ 916065 w 3024845"/>
                  <a:gd name="connsiteY147" fmla="*/ 391281 h 834218"/>
                  <a:gd name="connsiteX148" fmla="*/ 916065 w 3024845"/>
                  <a:gd name="connsiteY148" fmla="*/ 393443 h 834218"/>
                  <a:gd name="connsiteX149" fmla="*/ 916065 w 3024845"/>
                  <a:gd name="connsiteY149" fmla="*/ 408576 h 834218"/>
                  <a:gd name="connsiteX150" fmla="*/ 918091 w 3024845"/>
                  <a:gd name="connsiteY150" fmla="*/ 407225 h 834218"/>
                  <a:gd name="connsiteX151" fmla="*/ 932278 w 3024845"/>
                  <a:gd name="connsiteY151" fmla="*/ 397767 h 834218"/>
                  <a:gd name="connsiteX152" fmla="*/ 938358 w 3024845"/>
                  <a:gd name="connsiteY152" fmla="*/ 356693 h 834218"/>
                  <a:gd name="connsiteX153" fmla="*/ 939118 w 3024845"/>
                  <a:gd name="connsiteY153" fmla="*/ 356423 h 834218"/>
                  <a:gd name="connsiteX154" fmla="*/ 944438 w 3024845"/>
                  <a:gd name="connsiteY154" fmla="*/ 354531 h 834218"/>
                  <a:gd name="connsiteX155" fmla="*/ 946465 w 3024845"/>
                  <a:gd name="connsiteY155" fmla="*/ 285354 h 834218"/>
                  <a:gd name="connsiteX156" fmla="*/ 948492 w 3024845"/>
                  <a:gd name="connsiteY156" fmla="*/ 354531 h 834218"/>
                  <a:gd name="connsiteX157" fmla="*/ 949252 w 3024845"/>
                  <a:gd name="connsiteY157" fmla="*/ 354801 h 834218"/>
                  <a:gd name="connsiteX158" fmla="*/ 954572 w 3024845"/>
                  <a:gd name="connsiteY158" fmla="*/ 356693 h 834218"/>
                  <a:gd name="connsiteX159" fmla="*/ 954572 w 3024845"/>
                  <a:gd name="connsiteY159" fmla="*/ 270222 h 834218"/>
                  <a:gd name="connsiteX160" fmla="*/ 958625 w 3024845"/>
                  <a:gd name="connsiteY160" fmla="*/ 237795 h 834218"/>
                  <a:gd name="connsiteX161" fmla="*/ 997132 w 3024845"/>
                  <a:gd name="connsiteY161" fmla="*/ 237795 h 834218"/>
                  <a:gd name="connsiteX162" fmla="*/ 997132 w 3024845"/>
                  <a:gd name="connsiteY162" fmla="*/ 270222 h 834218"/>
                  <a:gd name="connsiteX163" fmla="*/ 997892 w 3024845"/>
                  <a:gd name="connsiteY163" fmla="*/ 270222 h 834218"/>
                  <a:gd name="connsiteX164" fmla="*/ 1003212 w 3024845"/>
                  <a:gd name="connsiteY164" fmla="*/ 270222 h 834218"/>
                  <a:gd name="connsiteX165" fmla="*/ 1003212 w 3024845"/>
                  <a:gd name="connsiteY165" fmla="*/ 188074 h 834218"/>
                  <a:gd name="connsiteX166" fmla="*/ 1004986 w 3024845"/>
                  <a:gd name="connsiteY166" fmla="*/ 188074 h 834218"/>
                  <a:gd name="connsiteX167" fmla="*/ 1017399 w 3024845"/>
                  <a:gd name="connsiteY167" fmla="*/ 188074 h 834218"/>
                  <a:gd name="connsiteX168" fmla="*/ 1017399 w 3024845"/>
                  <a:gd name="connsiteY168" fmla="*/ 186183 h 834218"/>
                  <a:gd name="connsiteX169" fmla="*/ 1017399 w 3024845"/>
                  <a:gd name="connsiteY169" fmla="*/ 172942 h 834218"/>
                  <a:gd name="connsiteX170" fmla="*/ 1039693 w 3024845"/>
                  <a:gd name="connsiteY170" fmla="*/ 172942 h 834218"/>
                  <a:gd name="connsiteX171" fmla="*/ 1039693 w 3024845"/>
                  <a:gd name="connsiteY171" fmla="*/ 171861 h 834218"/>
                  <a:gd name="connsiteX172" fmla="*/ 1039693 w 3024845"/>
                  <a:gd name="connsiteY172" fmla="*/ 164295 h 834218"/>
                  <a:gd name="connsiteX173" fmla="*/ 1041466 w 3024845"/>
                  <a:gd name="connsiteY173" fmla="*/ 164295 h 834218"/>
                  <a:gd name="connsiteX174" fmla="*/ 1053880 w 3024845"/>
                  <a:gd name="connsiteY174" fmla="*/ 164295 h 834218"/>
                  <a:gd name="connsiteX175" fmla="*/ 1053880 w 3024845"/>
                  <a:gd name="connsiteY175" fmla="*/ 165376 h 834218"/>
                  <a:gd name="connsiteX176" fmla="*/ 1053880 w 3024845"/>
                  <a:gd name="connsiteY176" fmla="*/ 172942 h 834218"/>
                  <a:gd name="connsiteX177" fmla="*/ 1054640 w 3024845"/>
                  <a:gd name="connsiteY177" fmla="*/ 172942 h 834218"/>
                  <a:gd name="connsiteX178" fmla="*/ 1059960 w 3024845"/>
                  <a:gd name="connsiteY178" fmla="*/ 172942 h 834218"/>
                  <a:gd name="connsiteX179" fmla="*/ 1070093 w 3024845"/>
                  <a:gd name="connsiteY179" fmla="*/ 168618 h 834218"/>
                  <a:gd name="connsiteX180" fmla="*/ 1074146 w 3024845"/>
                  <a:gd name="connsiteY180" fmla="*/ 171861 h 834218"/>
                  <a:gd name="connsiteX181" fmla="*/ 1074146 w 3024845"/>
                  <a:gd name="connsiteY181" fmla="*/ 164295 h 834218"/>
                  <a:gd name="connsiteX182" fmla="*/ 1076426 w 3024845"/>
                  <a:gd name="connsiteY182" fmla="*/ 164295 h 834218"/>
                  <a:gd name="connsiteX183" fmla="*/ 1092387 w 3024845"/>
                  <a:gd name="connsiteY183" fmla="*/ 164295 h 834218"/>
                  <a:gd name="connsiteX184" fmla="*/ 1092387 w 3024845"/>
                  <a:gd name="connsiteY184" fmla="*/ 165376 h 834218"/>
                  <a:gd name="connsiteX185" fmla="*/ 1092387 w 3024845"/>
                  <a:gd name="connsiteY185" fmla="*/ 172942 h 834218"/>
                  <a:gd name="connsiteX186" fmla="*/ 1122787 w 3024845"/>
                  <a:gd name="connsiteY186" fmla="*/ 172942 h 834218"/>
                  <a:gd name="connsiteX187" fmla="*/ 1122787 w 3024845"/>
                  <a:gd name="connsiteY187" fmla="*/ 174563 h 834218"/>
                  <a:gd name="connsiteX188" fmla="*/ 1122787 w 3024845"/>
                  <a:gd name="connsiteY188" fmla="*/ 185913 h 834218"/>
                  <a:gd name="connsiteX189" fmla="*/ 1149134 w 3024845"/>
                  <a:gd name="connsiteY189" fmla="*/ 185913 h 834218"/>
                  <a:gd name="connsiteX190" fmla="*/ 1149134 w 3024845"/>
                  <a:gd name="connsiteY190" fmla="*/ 216177 h 834218"/>
                  <a:gd name="connsiteX191" fmla="*/ 1149894 w 3024845"/>
                  <a:gd name="connsiteY191" fmla="*/ 216177 h 834218"/>
                  <a:gd name="connsiteX192" fmla="*/ 1155214 w 3024845"/>
                  <a:gd name="connsiteY192" fmla="*/ 216177 h 834218"/>
                  <a:gd name="connsiteX193" fmla="*/ 1155214 w 3024845"/>
                  <a:gd name="connsiteY193" fmla="*/ 217258 h 834218"/>
                  <a:gd name="connsiteX194" fmla="*/ 1155214 w 3024845"/>
                  <a:gd name="connsiteY194" fmla="*/ 224825 h 834218"/>
                  <a:gd name="connsiteX195" fmla="*/ 1159268 w 3024845"/>
                  <a:gd name="connsiteY195" fmla="*/ 255089 h 834218"/>
                  <a:gd name="connsiteX196" fmla="*/ 1160028 w 3024845"/>
                  <a:gd name="connsiteY196" fmla="*/ 255089 h 834218"/>
                  <a:gd name="connsiteX197" fmla="*/ 1165348 w 3024845"/>
                  <a:gd name="connsiteY197" fmla="*/ 255089 h 834218"/>
                  <a:gd name="connsiteX198" fmla="*/ 1165348 w 3024845"/>
                  <a:gd name="connsiteY198" fmla="*/ 255900 h 834218"/>
                  <a:gd name="connsiteX199" fmla="*/ 1165348 w 3024845"/>
                  <a:gd name="connsiteY199" fmla="*/ 261575 h 834218"/>
                  <a:gd name="connsiteX200" fmla="*/ 1166361 w 3024845"/>
                  <a:gd name="connsiteY200" fmla="*/ 261575 h 834218"/>
                  <a:gd name="connsiteX201" fmla="*/ 1173454 w 3024845"/>
                  <a:gd name="connsiteY201" fmla="*/ 261575 h 834218"/>
                  <a:gd name="connsiteX202" fmla="*/ 1173454 w 3024845"/>
                  <a:gd name="connsiteY202" fmla="*/ 291840 h 834218"/>
                  <a:gd name="connsiteX203" fmla="*/ 1175481 w 3024845"/>
                  <a:gd name="connsiteY203" fmla="*/ 291840 h 834218"/>
                  <a:gd name="connsiteX204" fmla="*/ 1189668 w 3024845"/>
                  <a:gd name="connsiteY204" fmla="*/ 291840 h 834218"/>
                  <a:gd name="connsiteX205" fmla="*/ 1189668 w 3024845"/>
                  <a:gd name="connsiteY205" fmla="*/ 315619 h 834218"/>
                  <a:gd name="connsiteX206" fmla="*/ 1191695 w 3024845"/>
                  <a:gd name="connsiteY206" fmla="*/ 317240 h 834218"/>
                  <a:gd name="connsiteX207" fmla="*/ 1191695 w 3024845"/>
                  <a:gd name="connsiteY207" fmla="*/ 328590 h 834218"/>
                  <a:gd name="connsiteX208" fmla="*/ 1192455 w 3024845"/>
                  <a:gd name="connsiteY208" fmla="*/ 328590 h 834218"/>
                  <a:gd name="connsiteX209" fmla="*/ 1197775 w 3024845"/>
                  <a:gd name="connsiteY209" fmla="*/ 328590 h 834218"/>
                  <a:gd name="connsiteX210" fmla="*/ 1197775 w 3024845"/>
                  <a:gd name="connsiteY210" fmla="*/ 352369 h 834218"/>
                  <a:gd name="connsiteX211" fmla="*/ 1199041 w 3024845"/>
                  <a:gd name="connsiteY211" fmla="*/ 352369 h 834218"/>
                  <a:gd name="connsiteX212" fmla="*/ 1207908 w 3024845"/>
                  <a:gd name="connsiteY212" fmla="*/ 352369 h 834218"/>
                  <a:gd name="connsiteX213" fmla="*/ 1209935 w 3024845"/>
                  <a:gd name="connsiteY213" fmla="*/ 356423 h 834218"/>
                  <a:gd name="connsiteX214" fmla="*/ 1209935 w 3024845"/>
                  <a:gd name="connsiteY214" fmla="*/ 369664 h 834218"/>
                  <a:gd name="connsiteX215" fmla="*/ 1211455 w 3024845"/>
                  <a:gd name="connsiteY215" fmla="*/ 367772 h 834218"/>
                  <a:gd name="connsiteX216" fmla="*/ 1222095 w 3024845"/>
                  <a:gd name="connsiteY216" fmla="*/ 354531 h 834218"/>
                  <a:gd name="connsiteX217" fmla="*/ 1250469 w 3024845"/>
                  <a:gd name="connsiteY217" fmla="*/ 354531 h 834218"/>
                  <a:gd name="connsiteX218" fmla="*/ 1250469 w 3024845"/>
                  <a:gd name="connsiteY218" fmla="*/ 441002 h 834218"/>
                  <a:gd name="connsiteX219" fmla="*/ 1251229 w 3024845"/>
                  <a:gd name="connsiteY219" fmla="*/ 441002 h 834218"/>
                  <a:gd name="connsiteX220" fmla="*/ 1256549 w 3024845"/>
                  <a:gd name="connsiteY220" fmla="*/ 441002 h 834218"/>
                  <a:gd name="connsiteX221" fmla="*/ 1257309 w 3024845"/>
                  <a:gd name="connsiteY221" fmla="*/ 439651 h 834218"/>
                  <a:gd name="connsiteX222" fmla="*/ 1262629 w 3024845"/>
                  <a:gd name="connsiteY222" fmla="*/ 430193 h 834218"/>
                  <a:gd name="connsiteX223" fmla="*/ 1262629 w 3024845"/>
                  <a:gd name="connsiteY223" fmla="*/ 432085 h 834218"/>
                  <a:gd name="connsiteX224" fmla="*/ 1262629 w 3024845"/>
                  <a:gd name="connsiteY224" fmla="*/ 445326 h 834218"/>
                  <a:gd name="connsiteX225" fmla="*/ 1266682 w 3024845"/>
                  <a:gd name="connsiteY225" fmla="*/ 399929 h 834218"/>
                  <a:gd name="connsiteX226" fmla="*/ 1267442 w 3024845"/>
                  <a:gd name="connsiteY226" fmla="*/ 399929 h 834218"/>
                  <a:gd name="connsiteX227" fmla="*/ 1272762 w 3024845"/>
                  <a:gd name="connsiteY227" fmla="*/ 399929 h 834218"/>
                  <a:gd name="connsiteX228" fmla="*/ 1272762 w 3024845"/>
                  <a:gd name="connsiteY228" fmla="*/ 335075 h 834218"/>
                  <a:gd name="connsiteX229" fmla="*/ 1273776 w 3024845"/>
                  <a:gd name="connsiteY229" fmla="*/ 335075 h 834218"/>
                  <a:gd name="connsiteX230" fmla="*/ 1280869 w 3024845"/>
                  <a:gd name="connsiteY230" fmla="*/ 335075 h 834218"/>
                  <a:gd name="connsiteX231" fmla="*/ 1293029 w 3024845"/>
                  <a:gd name="connsiteY231" fmla="*/ 291840 h 834218"/>
                  <a:gd name="connsiteX232" fmla="*/ 1294296 w 3024845"/>
                  <a:gd name="connsiteY232" fmla="*/ 291840 h 834218"/>
                  <a:gd name="connsiteX233" fmla="*/ 1303163 w 3024845"/>
                  <a:gd name="connsiteY233" fmla="*/ 291840 h 834218"/>
                  <a:gd name="connsiteX234" fmla="*/ 1313296 w 3024845"/>
                  <a:gd name="connsiteY234" fmla="*/ 335075 h 834218"/>
                  <a:gd name="connsiteX235" fmla="*/ 1314309 w 3024845"/>
                  <a:gd name="connsiteY235" fmla="*/ 335075 h 834218"/>
                  <a:gd name="connsiteX236" fmla="*/ 1321403 w 3024845"/>
                  <a:gd name="connsiteY236" fmla="*/ 335075 h 834218"/>
                  <a:gd name="connsiteX237" fmla="*/ 1321403 w 3024845"/>
                  <a:gd name="connsiteY237" fmla="*/ 373987 h 834218"/>
                  <a:gd name="connsiteX238" fmla="*/ 1323176 w 3024845"/>
                  <a:gd name="connsiteY238" fmla="*/ 373987 h 834218"/>
                  <a:gd name="connsiteX239" fmla="*/ 1335590 w 3024845"/>
                  <a:gd name="connsiteY239" fmla="*/ 373987 h 834218"/>
                  <a:gd name="connsiteX240" fmla="*/ 1335590 w 3024845"/>
                  <a:gd name="connsiteY240" fmla="*/ 376149 h 834218"/>
                  <a:gd name="connsiteX241" fmla="*/ 1335590 w 3024845"/>
                  <a:gd name="connsiteY241" fmla="*/ 391281 h 834218"/>
                  <a:gd name="connsiteX242" fmla="*/ 1339643 w 3024845"/>
                  <a:gd name="connsiteY242" fmla="*/ 389120 h 834218"/>
                  <a:gd name="connsiteX243" fmla="*/ 1339643 w 3024845"/>
                  <a:gd name="connsiteY243" fmla="*/ 373987 h 834218"/>
                  <a:gd name="connsiteX244" fmla="*/ 1341163 w 3024845"/>
                  <a:gd name="connsiteY244" fmla="*/ 373987 h 834218"/>
                  <a:gd name="connsiteX245" fmla="*/ 1351803 w 3024845"/>
                  <a:gd name="connsiteY245" fmla="*/ 373987 h 834218"/>
                  <a:gd name="connsiteX246" fmla="*/ 1351803 w 3024845"/>
                  <a:gd name="connsiteY246" fmla="*/ 375608 h 834218"/>
                  <a:gd name="connsiteX247" fmla="*/ 1351803 w 3024845"/>
                  <a:gd name="connsiteY247" fmla="*/ 386958 h 834218"/>
                  <a:gd name="connsiteX248" fmla="*/ 1382204 w 3024845"/>
                  <a:gd name="connsiteY248" fmla="*/ 386958 h 834218"/>
                  <a:gd name="connsiteX249" fmla="*/ 1382204 w 3024845"/>
                  <a:gd name="connsiteY249" fmla="*/ 350208 h 834218"/>
                  <a:gd name="connsiteX250" fmla="*/ 1383470 w 3024845"/>
                  <a:gd name="connsiteY250" fmla="*/ 350208 h 834218"/>
                  <a:gd name="connsiteX251" fmla="*/ 1392337 w 3024845"/>
                  <a:gd name="connsiteY251" fmla="*/ 350208 h 834218"/>
                  <a:gd name="connsiteX252" fmla="*/ 1392337 w 3024845"/>
                  <a:gd name="connsiteY252" fmla="*/ 371825 h 834218"/>
                  <a:gd name="connsiteX253" fmla="*/ 1394364 w 3024845"/>
                  <a:gd name="connsiteY253" fmla="*/ 339399 h 834218"/>
                  <a:gd name="connsiteX254" fmla="*/ 1416657 w 3024845"/>
                  <a:gd name="connsiteY254" fmla="*/ 339399 h 834218"/>
                  <a:gd name="connsiteX255" fmla="*/ 1416657 w 3024845"/>
                  <a:gd name="connsiteY255" fmla="*/ 337777 h 834218"/>
                  <a:gd name="connsiteX256" fmla="*/ 1416657 w 3024845"/>
                  <a:gd name="connsiteY256" fmla="*/ 326428 h 834218"/>
                  <a:gd name="connsiteX257" fmla="*/ 1417417 w 3024845"/>
                  <a:gd name="connsiteY257" fmla="*/ 326428 h 834218"/>
                  <a:gd name="connsiteX258" fmla="*/ 1422737 w 3024845"/>
                  <a:gd name="connsiteY258" fmla="*/ 326428 h 834218"/>
                  <a:gd name="connsiteX259" fmla="*/ 1422737 w 3024845"/>
                  <a:gd name="connsiteY259" fmla="*/ 324537 h 834218"/>
                  <a:gd name="connsiteX260" fmla="*/ 1422737 w 3024845"/>
                  <a:gd name="connsiteY260" fmla="*/ 311296 h 834218"/>
                  <a:gd name="connsiteX261" fmla="*/ 1426791 w 3024845"/>
                  <a:gd name="connsiteY261" fmla="*/ 317781 h 834218"/>
                  <a:gd name="connsiteX262" fmla="*/ 1429071 w 3024845"/>
                  <a:gd name="connsiteY262" fmla="*/ 317781 h 834218"/>
                  <a:gd name="connsiteX263" fmla="*/ 1445031 w 3024845"/>
                  <a:gd name="connsiteY263" fmla="*/ 317781 h 834218"/>
                  <a:gd name="connsiteX264" fmla="*/ 1445031 w 3024845"/>
                  <a:gd name="connsiteY264" fmla="*/ 316970 h 834218"/>
                  <a:gd name="connsiteX265" fmla="*/ 1445031 w 3024845"/>
                  <a:gd name="connsiteY265" fmla="*/ 311296 h 834218"/>
                  <a:gd name="connsiteX266" fmla="*/ 1445791 w 3024845"/>
                  <a:gd name="connsiteY266" fmla="*/ 311296 h 834218"/>
                  <a:gd name="connsiteX267" fmla="*/ 1451111 w 3024845"/>
                  <a:gd name="connsiteY267" fmla="*/ 311296 h 834218"/>
                  <a:gd name="connsiteX268" fmla="*/ 1451111 w 3024845"/>
                  <a:gd name="connsiteY268" fmla="*/ 312647 h 834218"/>
                  <a:gd name="connsiteX269" fmla="*/ 1451111 w 3024845"/>
                  <a:gd name="connsiteY269" fmla="*/ 322105 h 834218"/>
                  <a:gd name="connsiteX270" fmla="*/ 1489618 w 3024845"/>
                  <a:gd name="connsiteY270" fmla="*/ 322105 h 834218"/>
                  <a:gd name="connsiteX271" fmla="*/ 1489618 w 3024845"/>
                  <a:gd name="connsiteY271" fmla="*/ 460458 h 834218"/>
                  <a:gd name="connsiteX272" fmla="*/ 1491138 w 3024845"/>
                  <a:gd name="connsiteY272" fmla="*/ 460458 h 834218"/>
                  <a:gd name="connsiteX273" fmla="*/ 1501778 w 3024845"/>
                  <a:gd name="connsiteY273" fmla="*/ 460458 h 834218"/>
                  <a:gd name="connsiteX274" fmla="*/ 1501778 w 3024845"/>
                  <a:gd name="connsiteY274" fmla="*/ 447488 h 834218"/>
                  <a:gd name="connsiteX275" fmla="*/ 1505832 w 3024845"/>
                  <a:gd name="connsiteY275" fmla="*/ 447488 h 834218"/>
                  <a:gd name="connsiteX276" fmla="*/ 1505832 w 3024845"/>
                  <a:gd name="connsiteY276" fmla="*/ 460458 h 834218"/>
                  <a:gd name="connsiteX277" fmla="*/ 1536232 w 3024845"/>
                  <a:gd name="connsiteY277" fmla="*/ 460458 h 834218"/>
                  <a:gd name="connsiteX278" fmla="*/ 1536232 w 3024845"/>
                  <a:gd name="connsiteY278" fmla="*/ 430193 h 834218"/>
                  <a:gd name="connsiteX279" fmla="*/ 1548392 w 3024845"/>
                  <a:gd name="connsiteY279" fmla="*/ 430193 h 834218"/>
                  <a:gd name="connsiteX280" fmla="*/ 1560552 w 3024845"/>
                  <a:gd name="connsiteY280" fmla="*/ 428032 h 834218"/>
                  <a:gd name="connsiteX281" fmla="*/ 1564606 w 3024845"/>
                  <a:gd name="connsiteY281" fmla="*/ 430193 h 834218"/>
                  <a:gd name="connsiteX282" fmla="*/ 1574739 w 3024845"/>
                  <a:gd name="connsiteY282" fmla="*/ 430193 h 834218"/>
                  <a:gd name="connsiteX283" fmla="*/ 1574739 w 3024845"/>
                  <a:gd name="connsiteY283" fmla="*/ 460458 h 834218"/>
                  <a:gd name="connsiteX284" fmla="*/ 1582846 w 3024845"/>
                  <a:gd name="connsiteY284" fmla="*/ 460458 h 834218"/>
                  <a:gd name="connsiteX285" fmla="*/ 1582846 w 3024845"/>
                  <a:gd name="connsiteY285" fmla="*/ 477753 h 834218"/>
                  <a:gd name="connsiteX286" fmla="*/ 1592182 w 3024845"/>
                  <a:gd name="connsiteY286" fmla="*/ 478658 h 834218"/>
                  <a:gd name="connsiteX287" fmla="*/ 1605140 w 3024845"/>
                  <a:gd name="connsiteY287" fmla="*/ 478658 h 834218"/>
                  <a:gd name="connsiteX288" fmla="*/ 1605140 w 3024845"/>
                  <a:gd name="connsiteY288" fmla="*/ 462620 h 834218"/>
                  <a:gd name="connsiteX289" fmla="*/ 1673096 w 3024845"/>
                  <a:gd name="connsiteY289" fmla="*/ 462620 h 834218"/>
                  <a:gd name="connsiteX290" fmla="*/ 1673096 w 3024845"/>
                  <a:gd name="connsiteY290" fmla="*/ 377367 h 834218"/>
                  <a:gd name="connsiteX291" fmla="*/ 1745104 w 3024845"/>
                  <a:gd name="connsiteY291" fmla="*/ 377367 h 834218"/>
                  <a:gd name="connsiteX292" fmla="*/ 1745104 w 3024845"/>
                  <a:gd name="connsiteY292" fmla="*/ 456135 h 834218"/>
                  <a:gd name="connsiteX293" fmla="*/ 1747008 w 3024845"/>
                  <a:gd name="connsiteY293" fmla="*/ 456135 h 834218"/>
                  <a:gd name="connsiteX294" fmla="*/ 1748250 w 3024845"/>
                  <a:gd name="connsiteY294" fmla="*/ 478658 h 834218"/>
                  <a:gd name="connsiteX295" fmla="*/ 1757926 w 3024845"/>
                  <a:gd name="connsiteY295" fmla="*/ 478658 h 834218"/>
                  <a:gd name="connsiteX296" fmla="*/ 1759168 w 3024845"/>
                  <a:gd name="connsiteY296" fmla="*/ 456135 h 834218"/>
                  <a:gd name="connsiteX297" fmla="*/ 1765248 w 3024845"/>
                  <a:gd name="connsiteY297" fmla="*/ 456135 h 834218"/>
                  <a:gd name="connsiteX298" fmla="*/ 1766490 w 3024845"/>
                  <a:gd name="connsiteY298" fmla="*/ 478658 h 834218"/>
                  <a:gd name="connsiteX299" fmla="*/ 1817112 w 3024845"/>
                  <a:gd name="connsiteY299" fmla="*/ 478658 h 834218"/>
                  <a:gd name="connsiteX300" fmla="*/ 1817112 w 3024845"/>
                  <a:gd name="connsiteY300" fmla="*/ 315630 h 834218"/>
                  <a:gd name="connsiteX301" fmla="*/ 2014439 w 3024845"/>
                  <a:gd name="connsiteY301" fmla="*/ 315630 h 834218"/>
                  <a:gd name="connsiteX302" fmla="*/ 2014439 w 3024845"/>
                  <a:gd name="connsiteY302" fmla="*/ 478658 h 834218"/>
                  <a:gd name="connsiteX303" fmla="*/ 2033136 w 3024845"/>
                  <a:gd name="connsiteY303" fmla="*/ 478658 h 834218"/>
                  <a:gd name="connsiteX304" fmla="*/ 2033136 w 3024845"/>
                  <a:gd name="connsiteY304" fmla="*/ 395965 h 834218"/>
                  <a:gd name="connsiteX305" fmla="*/ 2128256 w 3024845"/>
                  <a:gd name="connsiteY305" fmla="*/ 395965 h 834218"/>
                  <a:gd name="connsiteX306" fmla="*/ 2180720 w 3024845"/>
                  <a:gd name="connsiteY306" fmla="*/ 330752 h 834218"/>
                  <a:gd name="connsiteX307" fmla="*/ 2245574 w 3024845"/>
                  <a:gd name="connsiteY307" fmla="*/ 330752 h 834218"/>
                  <a:gd name="connsiteX308" fmla="*/ 2245574 w 3024845"/>
                  <a:gd name="connsiteY308" fmla="*/ 406414 h 834218"/>
                  <a:gd name="connsiteX309" fmla="*/ 2253681 w 3024845"/>
                  <a:gd name="connsiteY309" fmla="*/ 406414 h 834218"/>
                  <a:gd name="connsiteX310" fmla="*/ 2255708 w 3024845"/>
                  <a:gd name="connsiteY310" fmla="*/ 399929 h 834218"/>
                  <a:gd name="connsiteX311" fmla="*/ 2261788 w 3024845"/>
                  <a:gd name="connsiteY311" fmla="*/ 399929 h 834218"/>
                  <a:gd name="connsiteX312" fmla="*/ 2263815 w 3024845"/>
                  <a:gd name="connsiteY312" fmla="*/ 408576 h 834218"/>
                  <a:gd name="connsiteX313" fmla="*/ 2275975 w 3024845"/>
                  <a:gd name="connsiteY313" fmla="*/ 408576 h 834218"/>
                  <a:gd name="connsiteX314" fmla="*/ 2275975 w 3024845"/>
                  <a:gd name="connsiteY314" fmla="*/ 402090 h 834218"/>
                  <a:gd name="connsiteX315" fmla="*/ 2298268 w 3024845"/>
                  <a:gd name="connsiteY315" fmla="*/ 402090 h 834218"/>
                  <a:gd name="connsiteX316" fmla="*/ 2298268 w 3024845"/>
                  <a:gd name="connsiteY316" fmla="*/ 408576 h 834218"/>
                  <a:gd name="connsiteX317" fmla="*/ 2318535 w 3024845"/>
                  <a:gd name="connsiteY317" fmla="*/ 408576 h 834218"/>
                  <a:gd name="connsiteX318" fmla="*/ 2318535 w 3024845"/>
                  <a:gd name="connsiteY318" fmla="*/ 453973 h 834218"/>
                  <a:gd name="connsiteX319" fmla="*/ 2332722 w 3024845"/>
                  <a:gd name="connsiteY319" fmla="*/ 453973 h 834218"/>
                  <a:gd name="connsiteX320" fmla="*/ 2332722 w 3024845"/>
                  <a:gd name="connsiteY320" fmla="*/ 441002 h 834218"/>
                  <a:gd name="connsiteX321" fmla="*/ 2348936 w 3024845"/>
                  <a:gd name="connsiteY321" fmla="*/ 441002 h 834218"/>
                  <a:gd name="connsiteX322" fmla="*/ 2348936 w 3024845"/>
                  <a:gd name="connsiteY322" fmla="*/ 261575 h 834218"/>
                  <a:gd name="connsiteX323" fmla="*/ 2355016 w 3024845"/>
                  <a:gd name="connsiteY323" fmla="*/ 255089 h 834218"/>
                  <a:gd name="connsiteX324" fmla="*/ 2427977 w 3024845"/>
                  <a:gd name="connsiteY324" fmla="*/ 255089 h 834218"/>
                  <a:gd name="connsiteX325" fmla="*/ 2427977 w 3024845"/>
                  <a:gd name="connsiteY325" fmla="*/ 263737 h 834218"/>
                  <a:gd name="connsiteX326" fmla="*/ 2438110 w 3024845"/>
                  <a:gd name="connsiteY326" fmla="*/ 263737 h 834218"/>
                  <a:gd name="connsiteX327" fmla="*/ 2438110 w 3024845"/>
                  <a:gd name="connsiteY327" fmla="*/ 378311 h 834218"/>
                  <a:gd name="connsiteX328" fmla="*/ 2460404 w 3024845"/>
                  <a:gd name="connsiteY328" fmla="*/ 378311 h 834218"/>
                  <a:gd name="connsiteX329" fmla="*/ 2460404 w 3024845"/>
                  <a:gd name="connsiteY329" fmla="*/ 311296 h 834218"/>
                  <a:gd name="connsiteX330" fmla="*/ 2486751 w 3024845"/>
                  <a:gd name="connsiteY330" fmla="*/ 311296 h 834218"/>
                  <a:gd name="connsiteX331" fmla="*/ 2490804 w 3024845"/>
                  <a:gd name="connsiteY331" fmla="*/ 306972 h 834218"/>
                  <a:gd name="connsiteX332" fmla="*/ 2498911 w 3024845"/>
                  <a:gd name="connsiteY332" fmla="*/ 306972 h 834218"/>
                  <a:gd name="connsiteX333" fmla="*/ 2502964 w 3024845"/>
                  <a:gd name="connsiteY333" fmla="*/ 311296 h 834218"/>
                  <a:gd name="connsiteX334" fmla="*/ 2525258 w 3024845"/>
                  <a:gd name="connsiteY334" fmla="*/ 311296 h 834218"/>
                  <a:gd name="connsiteX335" fmla="*/ 2525258 w 3024845"/>
                  <a:gd name="connsiteY335" fmla="*/ 194560 h 834218"/>
                  <a:gd name="connsiteX336" fmla="*/ 2582005 w 3024845"/>
                  <a:gd name="connsiteY336" fmla="*/ 183751 h 834218"/>
                  <a:gd name="connsiteX337" fmla="*/ 2582005 w 3024845"/>
                  <a:gd name="connsiteY337" fmla="*/ 184832 h 834218"/>
                  <a:gd name="connsiteX338" fmla="*/ 2582005 w 3024845"/>
                  <a:gd name="connsiteY338" fmla="*/ 192398 h 834218"/>
                  <a:gd name="connsiteX339" fmla="*/ 2608352 w 3024845"/>
                  <a:gd name="connsiteY339" fmla="*/ 192398 h 834218"/>
                  <a:gd name="connsiteX340" fmla="*/ 2608352 w 3024845"/>
                  <a:gd name="connsiteY340" fmla="*/ 447488 h 834218"/>
                  <a:gd name="connsiteX341" fmla="*/ 2630646 w 3024845"/>
                  <a:gd name="connsiteY341" fmla="*/ 447488 h 834218"/>
                  <a:gd name="connsiteX342" fmla="*/ 2630646 w 3024845"/>
                  <a:gd name="connsiteY342" fmla="*/ 443164 h 834218"/>
                  <a:gd name="connsiteX343" fmla="*/ 2642806 w 3024845"/>
                  <a:gd name="connsiteY343" fmla="*/ 443164 h 834218"/>
                  <a:gd name="connsiteX344" fmla="*/ 2642806 w 3024845"/>
                  <a:gd name="connsiteY344" fmla="*/ 447488 h 834218"/>
                  <a:gd name="connsiteX345" fmla="*/ 2667126 w 3024845"/>
                  <a:gd name="connsiteY345" fmla="*/ 447488 h 834218"/>
                  <a:gd name="connsiteX346" fmla="*/ 2667126 w 3024845"/>
                  <a:gd name="connsiteY346" fmla="*/ 434517 h 834218"/>
                  <a:gd name="connsiteX347" fmla="*/ 2695500 w 3024845"/>
                  <a:gd name="connsiteY347" fmla="*/ 434517 h 834218"/>
                  <a:gd name="connsiteX348" fmla="*/ 2707660 w 3024845"/>
                  <a:gd name="connsiteY348" fmla="*/ 430193 h 834218"/>
                  <a:gd name="connsiteX349" fmla="*/ 2727927 w 3024845"/>
                  <a:gd name="connsiteY349" fmla="*/ 434517 h 834218"/>
                  <a:gd name="connsiteX350" fmla="*/ 2727927 w 3024845"/>
                  <a:gd name="connsiteY350" fmla="*/ 417223 h 834218"/>
                  <a:gd name="connsiteX351" fmla="*/ 2736034 w 3024845"/>
                  <a:gd name="connsiteY351" fmla="*/ 417223 h 834218"/>
                  <a:gd name="connsiteX352" fmla="*/ 2736034 w 3024845"/>
                  <a:gd name="connsiteY352" fmla="*/ 404252 h 834218"/>
                  <a:gd name="connsiteX353" fmla="*/ 2792781 w 3024845"/>
                  <a:gd name="connsiteY353" fmla="*/ 404252 h 834218"/>
                  <a:gd name="connsiteX354" fmla="*/ 2792781 w 3024845"/>
                  <a:gd name="connsiteY354" fmla="*/ 373987 h 834218"/>
                  <a:gd name="connsiteX355" fmla="*/ 2811021 w 3024845"/>
                  <a:gd name="connsiteY355" fmla="*/ 373987 h 834218"/>
                  <a:gd name="connsiteX356" fmla="*/ 2811021 w 3024845"/>
                  <a:gd name="connsiteY356" fmla="*/ 367502 h 834218"/>
                  <a:gd name="connsiteX357" fmla="*/ 2823181 w 3024845"/>
                  <a:gd name="connsiteY357" fmla="*/ 367502 h 834218"/>
                  <a:gd name="connsiteX358" fmla="*/ 2823181 w 3024845"/>
                  <a:gd name="connsiteY358" fmla="*/ 373987 h 834218"/>
                  <a:gd name="connsiteX359" fmla="*/ 2839395 w 3024845"/>
                  <a:gd name="connsiteY359" fmla="*/ 373987 h 834218"/>
                  <a:gd name="connsiteX360" fmla="*/ 2839395 w 3024845"/>
                  <a:gd name="connsiteY360" fmla="*/ 423708 h 834218"/>
                  <a:gd name="connsiteX361" fmla="*/ 2871822 w 3024845"/>
                  <a:gd name="connsiteY361" fmla="*/ 423708 h 834218"/>
                  <a:gd name="connsiteX362" fmla="*/ 2871822 w 3024845"/>
                  <a:gd name="connsiteY362" fmla="*/ 397767 h 834218"/>
                  <a:gd name="connsiteX363" fmla="*/ 2910329 w 3024845"/>
                  <a:gd name="connsiteY363" fmla="*/ 397767 h 834218"/>
                  <a:gd name="connsiteX364" fmla="*/ 2910329 w 3024845"/>
                  <a:gd name="connsiteY364" fmla="*/ 367502 h 834218"/>
                  <a:gd name="connsiteX365" fmla="*/ 2958970 w 3024845"/>
                  <a:gd name="connsiteY365" fmla="*/ 367502 h 834218"/>
                  <a:gd name="connsiteX366" fmla="*/ 2958970 w 3024845"/>
                  <a:gd name="connsiteY366" fmla="*/ 478658 h 834218"/>
                  <a:gd name="connsiteX367" fmla="*/ 2958970 w 3024845"/>
                  <a:gd name="connsiteY367" fmla="*/ 492437 h 834218"/>
                  <a:gd name="connsiteX368" fmla="*/ 3024845 w 3024845"/>
                  <a:gd name="connsiteY368" fmla="*/ 492437 h 834218"/>
                  <a:gd name="connsiteX369" fmla="*/ 3024845 w 3024845"/>
                  <a:gd name="connsiteY369" fmla="*/ 834218 h 834218"/>
                  <a:gd name="connsiteX370" fmla="*/ 2054 w 3024845"/>
                  <a:gd name="connsiteY370" fmla="*/ 831885 h 834218"/>
                  <a:gd name="connsiteX371" fmla="*/ 0 w 3024845"/>
                  <a:gd name="connsiteY371" fmla="*/ 397767 h 834218"/>
                  <a:gd name="connsiteX372" fmla="*/ 20267 w 3024845"/>
                  <a:gd name="connsiteY372" fmla="*/ 397767 h 834218"/>
                  <a:gd name="connsiteX373" fmla="*/ 20774 w 3024845"/>
                  <a:gd name="connsiteY373" fmla="*/ 396686 h 834218"/>
                  <a:gd name="connsiteX374" fmla="*/ 24320 w 3024845"/>
                  <a:gd name="connsiteY374" fmla="*/ 389120 h 834218"/>
                  <a:gd name="connsiteX375" fmla="*/ 26094 w 3024845"/>
                  <a:gd name="connsiteY375" fmla="*/ 389390 h 834218"/>
                  <a:gd name="connsiteX376" fmla="*/ 38507 w 3024845"/>
                  <a:gd name="connsiteY376" fmla="*/ 391281 h 834218"/>
                  <a:gd name="connsiteX377" fmla="*/ 39014 w 3024845"/>
                  <a:gd name="connsiteY377" fmla="*/ 392633 h 834218"/>
                  <a:gd name="connsiteX378" fmla="*/ 42560 w 3024845"/>
                  <a:gd name="connsiteY378" fmla="*/ 402090 h 834218"/>
                  <a:gd name="connsiteX379" fmla="*/ 68907 w 3024845"/>
                  <a:gd name="connsiteY379" fmla="*/ 404252 h 834218"/>
                  <a:gd name="connsiteX380" fmla="*/ 68907 w 3024845"/>
                  <a:gd name="connsiteY380" fmla="*/ 281031 h 834218"/>
                  <a:gd name="connsiteX381" fmla="*/ 70934 w 3024845"/>
                  <a:gd name="connsiteY381" fmla="*/ 281031 h 834218"/>
                  <a:gd name="connsiteX382" fmla="*/ 85121 w 3024845"/>
                  <a:gd name="connsiteY382" fmla="*/ 281031 h 834218"/>
                  <a:gd name="connsiteX383" fmla="*/ 85121 w 3024845"/>
                  <a:gd name="connsiteY383" fmla="*/ 144839 h 834218"/>
                  <a:gd name="connsiteX384" fmla="*/ 86894 w 3024845"/>
                  <a:gd name="connsiteY384" fmla="*/ 144839 h 834218"/>
                  <a:gd name="connsiteX385" fmla="*/ 99308 w 3024845"/>
                  <a:gd name="connsiteY385" fmla="*/ 144839 h 834218"/>
                  <a:gd name="connsiteX386" fmla="*/ 99308 w 3024845"/>
                  <a:gd name="connsiteY386" fmla="*/ 30265 h 834218"/>
                  <a:gd name="connsiteX387" fmla="*/ 103361 w 3024845"/>
                  <a:gd name="connsiteY387" fmla="*/ 2161 h 834218"/>
                  <a:gd name="connsiteX0" fmla="*/ 103361 w 3024845"/>
                  <a:gd name="connsiteY0" fmla="*/ 2161 h 834218"/>
                  <a:gd name="connsiteX1" fmla="*/ 200642 w 3024845"/>
                  <a:gd name="connsiteY1" fmla="*/ 0 h 834218"/>
                  <a:gd name="connsiteX2" fmla="*/ 220909 w 3024845"/>
                  <a:gd name="connsiteY2" fmla="*/ 144839 h 834218"/>
                  <a:gd name="connsiteX3" fmla="*/ 223189 w 3024845"/>
                  <a:gd name="connsiteY3" fmla="*/ 144839 h 834218"/>
                  <a:gd name="connsiteX4" fmla="*/ 239150 w 3024845"/>
                  <a:gd name="connsiteY4" fmla="*/ 144839 h 834218"/>
                  <a:gd name="connsiteX5" fmla="*/ 239150 w 3024845"/>
                  <a:gd name="connsiteY5" fmla="*/ 285354 h 834218"/>
                  <a:gd name="connsiteX6" fmla="*/ 240670 w 3024845"/>
                  <a:gd name="connsiteY6" fmla="*/ 285084 h 834218"/>
                  <a:gd name="connsiteX7" fmla="*/ 251310 w 3024845"/>
                  <a:gd name="connsiteY7" fmla="*/ 283193 h 834218"/>
                  <a:gd name="connsiteX8" fmla="*/ 249283 w 3024845"/>
                  <a:gd name="connsiteY8" fmla="*/ 371825 h 834218"/>
                  <a:gd name="connsiteX9" fmla="*/ 250803 w 3024845"/>
                  <a:gd name="connsiteY9" fmla="*/ 372096 h 834218"/>
                  <a:gd name="connsiteX10" fmla="*/ 261443 w 3024845"/>
                  <a:gd name="connsiteY10" fmla="*/ 373987 h 834218"/>
                  <a:gd name="connsiteX11" fmla="*/ 261696 w 3024845"/>
                  <a:gd name="connsiteY11" fmla="*/ 374798 h 834218"/>
                  <a:gd name="connsiteX12" fmla="*/ 263470 w 3024845"/>
                  <a:gd name="connsiteY12" fmla="*/ 380473 h 834218"/>
                  <a:gd name="connsiteX13" fmla="*/ 264230 w 3024845"/>
                  <a:gd name="connsiteY13" fmla="*/ 378041 h 834218"/>
                  <a:gd name="connsiteX14" fmla="*/ 269550 w 3024845"/>
                  <a:gd name="connsiteY14" fmla="*/ 361017 h 834218"/>
                  <a:gd name="connsiteX15" fmla="*/ 271323 w 3024845"/>
                  <a:gd name="connsiteY15" fmla="*/ 361017 h 834218"/>
                  <a:gd name="connsiteX16" fmla="*/ 283737 w 3024845"/>
                  <a:gd name="connsiteY16" fmla="*/ 361017 h 834218"/>
                  <a:gd name="connsiteX17" fmla="*/ 283737 w 3024845"/>
                  <a:gd name="connsiteY17" fmla="*/ 393443 h 834218"/>
                  <a:gd name="connsiteX18" fmla="*/ 284750 w 3024845"/>
                  <a:gd name="connsiteY18" fmla="*/ 393984 h 834218"/>
                  <a:gd name="connsiteX19" fmla="*/ 291844 w 3024845"/>
                  <a:gd name="connsiteY19" fmla="*/ 397767 h 834218"/>
                  <a:gd name="connsiteX20" fmla="*/ 291844 w 3024845"/>
                  <a:gd name="connsiteY20" fmla="*/ 399118 h 834218"/>
                  <a:gd name="connsiteX21" fmla="*/ 291844 w 3024845"/>
                  <a:gd name="connsiteY21" fmla="*/ 408576 h 834218"/>
                  <a:gd name="connsiteX22" fmla="*/ 336431 w 3024845"/>
                  <a:gd name="connsiteY22" fmla="*/ 408576 h 834218"/>
                  <a:gd name="connsiteX23" fmla="*/ 336431 w 3024845"/>
                  <a:gd name="connsiteY23" fmla="*/ 409657 h 834218"/>
                  <a:gd name="connsiteX24" fmla="*/ 336431 w 3024845"/>
                  <a:gd name="connsiteY24" fmla="*/ 417223 h 834218"/>
                  <a:gd name="connsiteX25" fmla="*/ 338457 w 3024845"/>
                  <a:gd name="connsiteY25" fmla="*/ 417223 h 834218"/>
                  <a:gd name="connsiteX26" fmla="*/ 352644 w 3024845"/>
                  <a:gd name="connsiteY26" fmla="*/ 417223 h 834218"/>
                  <a:gd name="connsiteX27" fmla="*/ 352644 w 3024845"/>
                  <a:gd name="connsiteY27" fmla="*/ 386958 h 834218"/>
                  <a:gd name="connsiteX28" fmla="*/ 397231 w 3024845"/>
                  <a:gd name="connsiteY28" fmla="*/ 386958 h 834218"/>
                  <a:gd name="connsiteX29" fmla="*/ 397231 w 3024845"/>
                  <a:gd name="connsiteY29" fmla="*/ 385607 h 834218"/>
                  <a:gd name="connsiteX30" fmla="*/ 397231 w 3024845"/>
                  <a:gd name="connsiteY30" fmla="*/ 376149 h 834218"/>
                  <a:gd name="connsiteX31" fmla="*/ 398245 w 3024845"/>
                  <a:gd name="connsiteY31" fmla="*/ 376149 h 834218"/>
                  <a:gd name="connsiteX32" fmla="*/ 405338 w 3024845"/>
                  <a:gd name="connsiteY32" fmla="*/ 376149 h 834218"/>
                  <a:gd name="connsiteX33" fmla="*/ 405338 w 3024845"/>
                  <a:gd name="connsiteY33" fmla="*/ 374258 h 834218"/>
                  <a:gd name="connsiteX34" fmla="*/ 405338 w 3024845"/>
                  <a:gd name="connsiteY34" fmla="*/ 361017 h 834218"/>
                  <a:gd name="connsiteX35" fmla="*/ 406098 w 3024845"/>
                  <a:gd name="connsiteY35" fmla="*/ 361017 h 834218"/>
                  <a:gd name="connsiteX36" fmla="*/ 411418 w 3024845"/>
                  <a:gd name="connsiteY36" fmla="*/ 361017 h 834218"/>
                  <a:gd name="connsiteX37" fmla="*/ 411418 w 3024845"/>
                  <a:gd name="connsiteY37" fmla="*/ 359936 h 834218"/>
                  <a:gd name="connsiteX38" fmla="*/ 411418 w 3024845"/>
                  <a:gd name="connsiteY38" fmla="*/ 352369 h 834218"/>
                  <a:gd name="connsiteX39" fmla="*/ 413445 w 3024845"/>
                  <a:gd name="connsiteY39" fmla="*/ 352369 h 834218"/>
                  <a:gd name="connsiteX40" fmla="*/ 427632 w 3024845"/>
                  <a:gd name="connsiteY40" fmla="*/ 352369 h 834218"/>
                  <a:gd name="connsiteX41" fmla="*/ 427632 w 3024845"/>
                  <a:gd name="connsiteY41" fmla="*/ 353450 h 834218"/>
                  <a:gd name="connsiteX42" fmla="*/ 427632 w 3024845"/>
                  <a:gd name="connsiteY42" fmla="*/ 361017 h 834218"/>
                  <a:gd name="connsiteX43" fmla="*/ 449925 w 3024845"/>
                  <a:gd name="connsiteY43" fmla="*/ 361017 h 834218"/>
                  <a:gd name="connsiteX44" fmla="*/ 449925 w 3024845"/>
                  <a:gd name="connsiteY44" fmla="*/ 359125 h 834218"/>
                  <a:gd name="connsiteX45" fmla="*/ 449925 w 3024845"/>
                  <a:gd name="connsiteY45" fmla="*/ 345884 h 834218"/>
                  <a:gd name="connsiteX46" fmla="*/ 451699 w 3024845"/>
                  <a:gd name="connsiteY46" fmla="*/ 345884 h 834218"/>
                  <a:gd name="connsiteX47" fmla="*/ 464112 w 3024845"/>
                  <a:gd name="connsiteY47" fmla="*/ 345884 h 834218"/>
                  <a:gd name="connsiteX48" fmla="*/ 464112 w 3024845"/>
                  <a:gd name="connsiteY48" fmla="*/ 369664 h 834218"/>
                  <a:gd name="connsiteX49" fmla="*/ 465126 w 3024845"/>
                  <a:gd name="connsiteY49" fmla="*/ 369664 h 834218"/>
                  <a:gd name="connsiteX50" fmla="*/ 472219 w 3024845"/>
                  <a:gd name="connsiteY50" fmla="*/ 369664 h 834218"/>
                  <a:gd name="connsiteX51" fmla="*/ 472219 w 3024845"/>
                  <a:gd name="connsiteY51" fmla="*/ 368583 h 834218"/>
                  <a:gd name="connsiteX52" fmla="*/ 472219 w 3024845"/>
                  <a:gd name="connsiteY52" fmla="*/ 361017 h 834218"/>
                  <a:gd name="connsiteX53" fmla="*/ 473992 w 3024845"/>
                  <a:gd name="connsiteY53" fmla="*/ 361017 h 834218"/>
                  <a:gd name="connsiteX54" fmla="*/ 486406 w 3024845"/>
                  <a:gd name="connsiteY54" fmla="*/ 361017 h 834218"/>
                  <a:gd name="connsiteX55" fmla="*/ 486406 w 3024845"/>
                  <a:gd name="connsiteY55" fmla="*/ 386958 h 834218"/>
                  <a:gd name="connsiteX56" fmla="*/ 488433 w 3024845"/>
                  <a:gd name="connsiteY56" fmla="*/ 386958 h 834218"/>
                  <a:gd name="connsiteX57" fmla="*/ 502619 w 3024845"/>
                  <a:gd name="connsiteY57" fmla="*/ 386958 h 834218"/>
                  <a:gd name="connsiteX58" fmla="*/ 502619 w 3024845"/>
                  <a:gd name="connsiteY58" fmla="*/ 388579 h 834218"/>
                  <a:gd name="connsiteX59" fmla="*/ 502619 w 3024845"/>
                  <a:gd name="connsiteY59" fmla="*/ 399929 h 834218"/>
                  <a:gd name="connsiteX60" fmla="*/ 503379 w 3024845"/>
                  <a:gd name="connsiteY60" fmla="*/ 399929 h 834218"/>
                  <a:gd name="connsiteX61" fmla="*/ 508700 w 3024845"/>
                  <a:gd name="connsiteY61" fmla="*/ 399929 h 834218"/>
                  <a:gd name="connsiteX62" fmla="*/ 508700 w 3024845"/>
                  <a:gd name="connsiteY62" fmla="*/ 399118 h 834218"/>
                  <a:gd name="connsiteX63" fmla="*/ 508700 w 3024845"/>
                  <a:gd name="connsiteY63" fmla="*/ 393443 h 834218"/>
                  <a:gd name="connsiteX64" fmla="*/ 539100 w 3024845"/>
                  <a:gd name="connsiteY64" fmla="*/ 393443 h 834218"/>
                  <a:gd name="connsiteX65" fmla="*/ 539100 w 3024845"/>
                  <a:gd name="connsiteY65" fmla="*/ 417223 h 834218"/>
                  <a:gd name="connsiteX66" fmla="*/ 540113 w 3024845"/>
                  <a:gd name="connsiteY66" fmla="*/ 417223 h 834218"/>
                  <a:gd name="connsiteX67" fmla="*/ 547207 w 3024845"/>
                  <a:gd name="connsiteY67" fmla="*/ 417223 h 834218"/>
                  <a:gd name="connsiteX68" fmla="*/ 547207 w 3024845"/>
                  <a:gd name="connsiteY68" fmla="*/ 418304 h 834218"/>
                  <a:gd name="connsiteX69" fmla="*/ 547207 w 3024845"/>
                  <a:gd name="connsiteY69" fmla="*/ 425870 h 834218"/>
                  <a:gd name="connsiteX70" fmla="*/ 547967 w 3024845"/>
                  <a:gd name="connsiteY70" fmla="*/ 425870 h 834218"/>
                  <a:gd name="connsiteX71" fmla="*/ 553287 w 3024845"/>
                  <a:gd name="connsiteY71" fmla="*/ 425870 h 834218"/>
                  <a:gd name="connsiteX72" fmla="*/ 553287 w 3024845"/>
                  <a:gd name="connsiteY72" fmla="*/ 423708 h 834218"/>
                  <a:gd name="connsiteX73" fmla="*/ 553287 w 3024845"/>
                  <a:gd name="connsiteY73" fmla="*/ 408576 h 834218"/>
                  <a:gd name="connsiteX74" fmla="*/ 554300 w 3024845"/>
                  <a:gd name="connsiteY74" fmla="*/ 408576 h 834218"/>
                  <a:gd name="connsiteX75" fmla="*/ 561394 w 3024845"/>
                  <a:gd name="connsiteY75" fmla="*/ 408576 h 834218"/>
                  <a:gd name="connsiteX76" fmla="*/ 561394 w 3024845"/>
                  <a:gd name="connsiteY76" fmla="*/ 409657 h 834218"/>
                  <a:gd name="connsiteX77" fmla="*/ 561394 w 3024845"/>
                  <a:gd name="connsiteY77" fmla="*/ 417223 h 834218"/>
                  <a:gd name="connsiteX78" fmla="*/ 566714 w 3024845"/>
                  <a:gd name="connsiteY78" fmla="*/ 415230 h 834218"/>
                  <a:gd name="connsiteX79" fmla="*/ 567474 w 3024845"/>
                  <a:gd name="connsiteY79" fmla="*/ 414250 h 834218"/>
                  <a:gd name="connsiteX80" fmla="*/ 567474 w 3024845"/>
                  <a:gd name="connsiteY80" fmla="*/ 408576 h 834218"/>
                  <a:gd name="connsiteX81" fmla="*/ 605981 w 3024845"/>
                  <a:gd name="connsiteY81" fmla="*/ 408576 h 834218"/>
                  <a:gd name="connsiteX82" fmla="*/ 605981 w 3024845"/>
                  <a:gd name="connsiteY82" fmla="*/ 432355 h 834218"/>
                  <a:gd name="connsiteX83" fmla="*/ 608007 w 3024845"/>
                  <a:gd name="connsiteY83" fmla="*/ 432355 h 834218"/>
                  <a:gd name="connsiteX84" fmla="*/ 622194 w 3024845"/>
                  <a:gd name="connsiteY84" fmla="*/ 432355 h 834218"/>
                  <a:gd name="connsiteX85" fmla="*/ 622194 w 3024845"/>
                  <a:gd name="connsiteY85" fmla="*/ 433436 h 834218"/>
                  <a:gd name="connsiteX86" fmla="*/ 622194 w 3024845"/>
                  <a:gd name="connsiteY86" fmla="*/ 441002 h 834218"/>
                  <a:gd name="connsiteX87" fmla="*/ 623968 w 3024845"/>
                  <a:gd name="connsiteY87" fmla="*/ 441002 h 834218"/>
                  <a:gd name="connsiteX88" fmla="*/ 636381 w 3024845"/>
                  <a:gd name="connsiteY88" fmla="*/ 441002 h 834218"/>
                  <a:gd name="connsiteX89" fmla="*/ 636381 w 3024845"/>
                  <a:gd name="connsiteY89" fmla="*/ 417223 h 834218"/>
                  <a:gd name="connsiteX90" fmla="*/ 637394 w 3024845"/>
                  <a:gd name="connsiteY90" fmla="*/ 417223 h 834218"/>
                  <a:gd name="connsiteX91" fmla="*/ 644488 w 3024845"/>
                  <a:gd name="connsiteY91" fmla="*/ 417223 h 834218"/>
                  <a:gd name="connsiteX92" fmla="*/ 644488 w 3024845"/>
                  <a:gd name="connsiteY92" fmla="*/ 384796 h 834218"/>
                  <a:gd name="connsiteX93" fmla="*/ 645501 w 3024845"/>
                  <a:gd name="connsiteY93" fmla="*/ 384796 h 834218"/>
                  <a:gd name="connsiteX94" fmla="*/ 652595 w 3024845"/>
                  <a:gd name="connsiteY94" fmla="*/ 384796 h 834218"/>
                  <a:gd name="connsiteX95" fmla="*/ 652595 w 3024845"/>
                  <a:gd name="connsiteY95" fmla="*/ 382905 h 834218"/>
                  <a:gd name="connsiteX96" fmla="*/ 652595 w 3024845"/>
                  <a:gd name="connsiteY96" fmla="*/ 369664 h 834218"/>
                  <a:gd name="connsiteX97" fmla="*/ 651328 w 3024845"/>
                  <a:gd name="connsiteY97" fmla="*/ 368042 h 834218"/>
                  <a:gd name="connsiteX98" fmla="*/ 656648 w 3024845"/>
                  <a:gd name="connsiteY98" fmla="*/ 356693 h 834218"/>
                  <a:gd name="connsiteX99" fmla="*/ 664755 w 3024845"/>
                  <a:gd name="connsiteY99" fmla="*/ 384796 h 834218"/>
                  <a:gd name="connsiteX100" fmla="*/ 665515 w 3024845"/>
                  <a:gd name="connsiteY100" fmla="*/ 384796 h 834218"/>
                  <a:gd name="connsiteX101" fmla="*/ 670835 w 3024845"/>
                  <a:gd name="connsiteY101" fmla="*/ 384796 h 834218"/>
                  <a:gd name="connsiteX102" fmla="*/ 670835 w 3024845"/>
                  <a:gd name="connsiteY102" fmla="*/ 278869 h 834218"/>
                  <a:gd name="connsiteX103" fmla="*/ 672355 w 3024845"/>
                  <a:gd name="connsiteY103" fmla="*/ 278869 h 834218"/>
                  <a:gd name="connsiteX104" fmla="*/ 682995 w 3024845"/>
                  <a:gd name="connsiteY104" fmla="*/ 278869 h 834218"/>
                  <a:gd name="connsiteX105" fmla="*/ 682995 w 3024845"/>
                  <a:gd name="connsiteY105" fmla="*/ 231310 h 834218"/>
                  <a:gd name="connsiteX106" fmla="*/ 709342 w 3024845"/>
                  <a:gd name="connsiteY106" fmla="*/ 231310 h 834218"/>
                  <a:gd name="connsiteX107" fmla="*/ 709342 w 3024845"/>
                  <a:gd name="connsiteY107" fmla="*/ 209692 h 834218"/>
                  <a:gd name="connsiteX108" fmla="*/ 743796 w 3024845"/>
                  <a:gd name="connsiteY108" fmla="*/ 209692 h 834218"/>
                  <a:gd name="connsiteX109" fmla="*/ 743796 w 3024845"/>
                  <a:gd name="connsiteY109" fmla="*/ 212124 h 834218"/>
                  <a:gd name="connsiteX110" fmla="*/ 743796 w 3024845"/>
                  <a:gd name="connsiteY110" fmla="*/ 229148 h 834218"/>
                  <a:gd name="connsiteX111" fmla="*/ 746076 w 3024845"/>
                  <a:gd name="connsiteY111" fmla="*/ 229148 h 834218"/>
                  <a:gd name="connsiteX112" fmla="*/ 762036 w 3024845"/>
                  <a:gd name="connsiteY112" fmla="*/ 229148 h 834218"/>
                  <a:gd name="connsiteX113" fmla="*/ 762036 w 3024845"/>
                  <a:gd name="connsiteY113" fmla="*/ 276707 h 834218"/>
                  <a:gd name="connsiteX114" fmla="*/ 763049 w 3024845"/>
                  <a:gd name="connsiteY114" fmla="*/ 276707 h 834218"/>
                  <a:gd name="connsiteX115" fmla="*/ 770143 w 3024845"/>
                  <a:gd name="connsiteY115" fmla="*/ 276707 h 834218"/>
                  <a:gd name="connsiteX116" fmla="*/ 784330 w 3024845"/>
                  <a:gd name="connsiteY116" fmla="*/ 281031 h 834218"/>
                  <a:gd name="connsiteX117" fmla="*/ 784330 w 3024845"/>
                  <a:gd name="connsiteY117" fmla="*/ 319943 h 834218"/>
                  <a:gd name="connsiteX118" fmla="*/ 785343 w 3024845"/>
                  <a:gd name="connsiteY118" fmla="*/ 319943 h 834218"/>
                  <a:gd name="connsiteX119" fmla="*/ 792436 w 3024845"/>
                  <a:gd name="connsiteY119" fmla="*/ 319943 h 834218"/>
                  <a:gd name="connsiteX120" fmla="*/ 792436 w 3024845"/>
                  <a:gd name="connsiteY120" fmla="*/ 321564 h 834218"/>
                  <a:gd name="connsiteX121" fmla="*/ 792436 w 3024845"/>
                  <a:gd name="connsiteY121" fmla="*/ 332913 h 834218"/>
                  <a:gd name="connsiteX122" fmla="*/ 794463 w 3024845"/>
                  <a:gd name="connsiteY122" fmla="*/ 332913 h 834218"/>
                  <a:gd name="connsiteX123" fmla="*/ 808650 w 3024845"/>
                  <a:gd name="connsiteY123" fmla="*/ 332913 h 834218"/>
                  <a:gd name="connsiteX124" fmla="*/ 814730 w 3024845"/>
                  <a:gd name="connsiteY124" fmla="*/ 339399 h 834218"/>
                  <a:gd name="connsiteX125" fmla="*/ 814730 w 3024845"/>
                  <a:gd name="connsiteY125" fmla="*/ 361017 h 834218"/>
                  <a:gd name="connsiteX126" fmla="*/ 817010 w 3024845"/>
                  <a:gd name="connsiteY126" fmla="*/ 361017 h 834218"/>
                  <a:gd name="connsiteX127" fmla="*/ 832970 w 3024845"/>
                  <a:gd name="connsiteY127" fmla="*/ 361017 h 834218"/>
                  <a:gd name="connsiteX128" fmla="*/ 832970 w 3024845"/>
                  <a:gd name="connsiteY128" fmla="*/ 362097 h 834218"/>
                  <a:gd name="connsiteX129" fmla="*/ 832970 w 3024845"/>
                  <a:gd name="connsiteY129" fmla="*/ 369664 h 834218"/>
                  <a:gd name="connsiteX130" fmla="*/ 834237 w 3024845"/>
                  <a:gd name="connsiteY130" fmla="*/ 369664 h 834218"/>
                  <a:gd name="connsiteX131" fmla="*/ 843104 w 3024845"/>
                  <a:gd name="connsiteY131" fmla="*/ 369664 h 834218"/>
                  <a:gd name="connsiteX132" fmla="*/ 843104 w 3024845"/>
                  <a:gd name="connsiteY132" fmla="*/ 371825 h 834218"/>
                  <a:gd name="connsiteX133" fmla="*/ 843104 w 3024845"/>
                  <a:gd name="connsiteY133" fmla="*/ 386958 h 834218"/>
                  <a:gd name="connsiteX134" fmla="*/ 847157 w 3024845"/>
                  <a:gd name="connsiteY134" fmla="*/ 385066 h 834218"/>
                  <a:gd name="connsiteX135" fmla="*/ 847157 w 3024845"/>
                  <a:gd name="connsiteY135" fmla="*/ 371825 h 834218"/>
                  <a:gd name="connsiteX136" fmla="*/ 848170 w 3024845"/>
                  <a:gd name="connsiteY136" fmla="*/ 371825 h 834218"/>
                  <a:gd name="connsiteX137" fmla="*/ 855264 w 3024845"/>
                  <a:gd name="connsiteY137" fmla="*/ 371825 h 834218"/>
                  <a:gd name="connsiteX138" fmla="*/ 855264 w 3024845"/>
                  <a:gd name="connsiteY138" fmla="*/ 373447 h 834218"/>
                  <a:gd name="connsiteX139" fmla="*/ 855264 w 3024845"/>
                  <a:gd name="connsiteY139" fmla="*/ 384796 h 834218"/>
                  <a:gd name="connsiteX140" fmla="*/ 856024 w 3024845"/>
                  <a:gd name="connsiteY140" fmla="*/ 384796 h 834218"/>
                  <a:gd name="connsiteX141" fmla="*/ 861344 w 3024845"/>
                  <a:gd name="connsiteY141" fmla="*/ 384796 h 834218"/>
                  <a:gd name="connsiteX142" fmla="*/ 909984 w 3024845"/>
                  <a:gd name="connsiteY142" fmla="*/ 380473 h 834218"/>
                  <a:gd name="connsiteX143" fmla="*/ 909984 w 3024845"/>
                  <a:gd name="connsiteY143" fmla="*/ 381824 h 834218"/>
                  <a:gd name="connsiteX144" fmla="*/ 909984 w 3024845"/>
                  <a:gd name="connsiteY144" fmla="*/ 391281 h 834218"/>
                  <a:gd name="connsiteX145" fmla="*/ 910744 w 3024845"/>
                  <a:gd name="connsiteY145" fmla="*/ 391281 h 834218"/>
                  <a:gd name="connsiteX146" fmla="*/ 916065 w 3024845"/>
                  <a:gd name="connsiteY146" fmla="*/ 391281 h 834218"/>
                  <a:gd name="connsiteX147" fmla="*/ 916065 w 3024845"/>
                  <a:gd name="connsiteY147" fmla="*/ 393443 h 834218"/>
                  <a:gd name="connsiteX148" fmla="*/ 916065 w 3024845"/>
                  <a:gd name="connsiteY148" fmla="*/ 408576 h 834218"/>
                  <a:gd name="connsiteX149" fmla="*/ 918091 w 3024845"/>
                  <a:gd name="connsiteY149" fmla="*/ 407225 h 834218"/>
                  <a:gd name="connsiteX150" fmla="*/ 932278 w 3024845"/>
                  <a:gd name="connsiteY150" fmla="*/ 397767 h 834218"/>
                  <a:gd name="connsiteX151" fmla="*/ 938358 w 3024845"/>
                  <a:gd name="connsiteY151" fmla="*/ 356693 h 834218"/>
                  <a:gd name="connsiteX152" fmla="*/ 939118 w 3024845"/>
                  <a:gd name="connsiteY152" fmla="*/ 356423 h 834218"/>
                  <a:gd name="connsiteX153" fmla="*/ 944438 w 3024845"/>
                  <a:gd name="connsiteY153" fmla="*/ 354531 h 834218"/>
                  <a:gd name="connsiteX154" fmla="*/ 946465 w 3024845"/>
                  <a:gd name="connsiteY154" fmla="*/ 285354 h 834218"/>
                  <a:gd name="connsiteX155" fmla="*/ 948492 w 3024845"/>
                  <a:gd name="connsiteY155" fmla="*/ 354531 h 834218"/>
                  <a:gd name="connsiteX156" fmla="*/ 949252 w 3024845"/>
                  <a:gd name="connsiteY156" fmla="*/ 354801 h 834218"/>
                  <a:gd name="connsiteX157" fmla="*/ 954572 w 3024845"/>
                  <a:gd name="connsiteY157" fmla="*/ 356693 h 834218"/>
                  <a:gd name="connsiteX158" fmla="*/ 954572 w 3024845"/>
                  <a:gd name="connsiteY158" fmla="*/ 270222 h 834218"/>
                  <a:gd name="connsiteX159" fmla="*/ 958625 w 3024845"/>
                  <a:gd name="connsiteY159" fmla="*/ 237795 h 834218"/>
                  <a:gd name="connsiteX160" fmla="*/ 997132 w 3024845"/>
                  <a:gd name="connsiteY160" fmla="*/ 237795 h 834218"/>
                  <a:gd name="connsiteX161" fmla="*/ 997132 w 3024845"/>
                  <a:gd name="connsiteY161" fmla="*/ 270222 h 834218"/>
                  <a:gd name="connsiteX162" fmla="*/ 997892 w 3024845"/>
                  <a:gd name="connsiteY162" fmla="*/ 270222 h 834218"/>
                  <a:gd name="connsiteX163" fmla="*/ 1003212 w 3024845"/>
                  <a:gd name="connsiteY163" fmla="*/ 270222 h 834218"/>
                  <a:gd name="connsiteX164" fmla="*/ 1003212 w 3024845"/>
                  <a:gd name="connsiteY164" fmla="*/ 188074 h 834218"/>
                  <a:gd name="connsiteX165" fmla="*/ 1004986 w 3024845"/>
                  <a:gd name="connsiteY165" fmla="*/ 188074 h 834218"/>
                  <a:gd name="connsiteX166" fmla="*/ 1017399 w 3024845"/>
                  <a:gd name="connsiteY166" fmla="*/ 188074 h 834218"/>
                  <a:gd name="connsiteX167" fmla="*/ 1017399 w 3024845"/>
                  <a:gd name="connsiteY167" fmla="*/ 186183 h 834218"/>
                  <a:gd name="connsiteX168" fmla="*/ 1017399 w 3024845"/>
                  <a:gd name="connsiteY168" fmla="*/ 172942 h 834218"/>
                  <a:gd name="connsiteX169" fmla="*/ 1039693 w 3024845"/>
                  <a:gd name="connsiteY169" fmla="*/ 172942 h 834218"/>
                  <a:gd name="connsiteX170" fmla="*/ 1039693 w 3024845"/>
                  <a:gd name="connsiteY170" fmla="*/ 171861 h 834218"/>
                  <a:gd name="connsiteX171" fmla="*/ 1039693 w 3024845"/>
                  <a:gd name="connsiteY171" fmla="*/ 164295 h 834218"/>
                  <a:gd name="connsiteX172" fmla="*/ 1041466 w 3024845"/>
                  <a:gd name="connsiteY172" fmla="*/ 164295 h 834218"/>
                  <a:gd name="connsiteX173" fmla="*/ 1053880 w 3024845"/>
                  <a:gd name="connsiteY173" fmla="*/ 164295 h 834218"/>
                  <a:gd name="connsiteX174" fmla="*/ 1053880 w 3024845"/>
                  <a:gd name="connsiteY174" fmla="*/ 165376 h 834218"/>
                  <a:gd name="connsiteX175" fmla="*/ 1053880 w 3024845"/>
                  <a:gd name="connsiteY175" fmla="*/ 172942 h 834218"/>
                  <a:gd name="connsiteX176" fmla="*/ 1054640 w 3024845"/>
                  <a:gd name="connsiteY176" fmla="*/ 172942 h 834218"/>
                  <a:gd name="connsiteX177" fmla="*/ 1059960 w 3024845"/>
                  <a:gd name="connsiteY177" fmla="*/ 172942 h 834218"/>
                  <a:gd name="connsiteX178" fmla="*/ 1070093 w 3024845"/>
                  <a:gd name="connsiteY178" fmla="*/ 168618 h 834218"/>
                  <a:gd name="connsiteX179" fmla="*/ 1074146 w 3024845"/>
                  <a:gd name="connsiteY179" fmla="*/ 171861 h 834218"/>
                  <a:gd name="connsiteX180" fmla="*/ 1074146 w 3024845"/>
                  <a:gd name="connsiteY180" fmla="*/ 164295 h 834218"/>
                  <a:gd name="connsiteX181" fmla="*/ 1076426 w 3024845"/>
                  <a:gd name="connsiteY181" fmla="*/ 164295 h 834218"/>
                  <a:gd name="connsiteX182" fmla="*/ 1092387 w 3024845"/>
                  <a:gd name="connsiteY182" fmla="*/ 164295 h 834218"/>
                  <a:gd name="connsiteX183" fmla="*/ 1092387 w 3024845"/>
                  <a:gd name="connsiteY183" fmla="*/ 165376 h 834218"/>
                  <a:gd name="connsiteX184" fmla="*/ 1092387 w 3024845"/>
                  <a:gd name="connsiteY184" fmla="*/ 172942 h 834218"/>
                  <a:gd name="connsiteX185" fmla="*/ 1122787 w 3024845"/>
                  <a:gd name="connsiteY185" fmla="*/ 172942 h 834218"/>
                  <a:gd name="connsiteX186" fmla="*/ 1122787 w 3024845"/>
                  <a:gd name="connsiteY186" fmla="*/ 174563 h 834218"/>
                  <a:gd name="connsiteX187" fmla="*/ 1122787 w 3024845"/>
                  <a:gd name="connsiteY187" fmla="*/ 185913 h 834218"/>
                  <a:gd name="connsiteX188" fmla="*/ 1149134 w 3024845"/>
                  <a:gd name="connsiteY188" fmla="*/ 185913 h 834218"/>
                  <a:gd name="connsiteX189" fmla="*/ 1149134 w 3024845"/>
                  <a:gd name="connsiteY189" fmla="*/ 216177 h 834218"/>
                  <a:gd name="connsiteX190" fmla="*/ 1149894 w 3024845"/>
                  <a:gd name="connsiteY190" fmla="*/ 216177 h 834218"/>
                  <a:gd name="connsiteX191" fmla="*/ 1155214 w 3024845"/>
                  <a:gd name="connsiteY191" fmla="*/ 216177 h 834218"/>
                  <a:gd name="connsiteX192" fmla="*/ 1155214 w 3024845"/>
                  <a:gd name="connsiteY192" fmla="*/ 217258 h 834218"/>
                  <a:gd name="connsiteX193" fmla="*/ 1155214 w 3024845"/>
                  <a:gd name="connsiteY193" fmla="*/ 224825 h 834218"/>
                  <a:gd name="connsiteX194" fmla="*/ 1159268 w 3024845"/>
                  <a:gd name="connsiteY194" fmla="*/ 255089 h 834218"/>
                  <a:gd name="connsiteX195" fmla="*/ 1160028 w 3024845"/>
                  <a:gd name="connsiteY195" fmla="*/ 255089 h 834218"/>
                  <a:gd name="connsiteX196" fmla="*/ 1165348 w 3024845"/>
                  <a:gd name="connsiteY196" fmla="*/ 255089 h 834218"/>
                  <a:gd name="connsiteX197" fmla="*/ 1165348 w 3024845"/>
                  <a:gd name="connsiteY197" fmla="*/ 255900 h 834218"/>
                  <a:gd name="connsiteX198" fmla="*/ 1165348 w 3024845"/>
                  <a:gd name="connsiteY198" fmla="*/ 261575 h 834218"/>
                  <a:gd name="connsiteX199" fmla="*/ 1166361 w 3024845"/>
                  <a:gd name="connsiteY199" fmla="*/ 261575 h 834218"/>
                  <a:gd name="connsiteX200" fmla="*/ 1173454 w 3024845"/>
                  <a:gd name="connsiteY200" fmla="*/ 261575 h 834218"/>
                  <a:gd name="connsiteX201" fmla="*/ 1173454 w 3024845"/>
                  <a:gd name="connsiteY201" fmla="*/ 291840 h 834218"/>
                  <a:gd name="connsiteX202" fmla="*/ 1175481 w 3024845"/>
                  <a:gd name="connsiteY202" fmla="*/ 291840 h 834218"/>
                  <a:gd name="connsiteX203" fmla="*/ 1189668 w 3024845"/>
                  <a:gd name="connsiteY203" fmla="*/ 291840 h 834218"/>
                  <a:gd name="connsiteX204" fmla="*/ 1189668 w 3024845"/>
                  <a:gd name="connsiteY204" fmla="*/ 315619 h 834218"/>
                  <a:gd name="connsiteX205" fmla="*/ 1191695 w 3024845"/>
                  <a:gd name="connsiteY205" fmla="*/ 317240 h 834218"/>
                  <a:gd name="connsiteX206" fmla="*/ 1191695 w 3024845"/>
                  <a:gd name="connsiteY206" fmla="*/ 328590 h 834218"/>
                  <a:gd name="connsiteX207" fmla="*/ 1192455 w 3024845"/>
                  <a:gd name="connsiteY207" fmla="*/ 328590 h 834218"/>
                  <a:gd name="connsiteX208" fmla="*/ 1197775 w 3024845"/>
                  <a:gd name="connsiteY208" fmla="*/ 328590 h 834218"/>
                  <a:gd name="connsiteX209" fmla="*/ 1197775 w 3024845"/>
                  <a:gd name="connsiteY209" fmla="*/ 352369 h 834218"/>
                  <a:gd name="connsiteX210" fmla="*/ 1199041 w 3024845"/>
                  <a:gd name="connsiteY210" fmla="*/ 352369 h 834218"/>
                  <a:gd name="connsiteX211" fmla="*/ 1207908 w 3024845"/>
                  <a:gd name="connsiteY211" fmla="*/ 352369 h 834218"/>
                  <a:gd name="connsiteX212" fmla="*/ 1209935 w 3024845"/>
                  <a:gd name="connsiteY212" fmla="*/ 356423 h 834218"/>
                  <a:gd name="connsiteX213" fmla="*/ 1209935 w 3024845"/>
                  <a:gd name="connsiteY213" fmla="*/ 369664 h 834218"/>
                  <a:gd name="connsiteX214" fmla="*/ 1211455 w 3024845"/>
                  <a:gd name="connsiteY214" fmla="*/ 367772 h 834218"/>
                  <a:gd name="connsiteX215" fmla="*/ 1222095 w 3024845"/>
                  <a:gd name="connsiteY215" fmla="*/ 354531 h 834218"/>
                  <a:gd name="connsiteX216" fmla="*/ 1250469 w 3024845"/>
                  <a:gd name="connsiteY216" fmla="*/ 354531 h 834218"/>
                  <a:gd name="connsiteX217" fmla="*/ 1250469 w 3024845"/>
                  <a:gd name="connsiteY217" fmla="*/ 441002 h 834218"/>
                  <a:gd name="connsiteX218" fmla="*/ 1251229 w 3024845"/>
                  <a:gd name="connsiteY218" fmla="*/ 441002 h 834218"/>
                  <a:gd name="connsiteX219" fmla="*/ 1256549 w 3024845"/>
                  <a:gd name="connsiteY219" fmla="*/ 441002 h 834218"/>
                  <a:gd name="connsiteX220" fmla="*/ 1257309 w 3024845"/>
                  <a:gd name="connsiteY220" fmla="*/ 439651 h 834218"/>
                  <a:gd name="connsiteX221" fmla="*/ 1262629 w 3024845"/>
                  <a:gd name="connsiteY221" fmla="*/ 430193 h 834218"/>
                  <a:gd name="connsiteX222" fmla="*/ 1262629 w 3024845"/>
                  <a:gd name="connsiteY222" fmla="*/ 432085 h 834218"/>
                  <a:gd name="connsiteX223" fmla="*/ 1262629 w 3024845"/>
                  <a:gd name="connsiteY223" fmla="*/ 445326 h 834218"/>
                  <a:gd name="connsiteX224" fmla="*/ 1266682 w 3024845"/>
                  <a:gd name="connsiteY224" fmla="*/ 399929 h 834218"/>
                  <a:gd name="connsiteX225" fmla="*/ 1267442 w 3024845"/>
                  <a:gd name="connsiteY225" fmla="*/ 399929 h 834218"/>
                  <a:gd name="connsiteX226" fmla="*/ 1272762 w 3024845"/>
                  <a:gd name="connsiteY226" fmla="*/ 399929 h 834218"/>
                  <a:gd name="connsiteX227" fmla="*/ 1272762 w 3024845"/>
                  <a:gd name="connsiteY227" fmla="*/ 335075 h 834218"/>
                  <a:gd name="connsiteX228" fmla="*/ 1273776 w 3024845"/>
                  <a:gd name="connsiteY228" fmla="*/ 335075 h 834218"/>
                  <a:gd name="connsiteX229" fmla="*/ 1280869 w 3024845"/>
                  <a:gd name="connsiteY229" fmla="*/ 335075 h 834218"/>
                  <a:gd name="connsiteX230" fmla="*/ 1293029 w 3024845"/>
                  <a:gd name="connsiteY230" fmla="*/ 291840 h 834218"/>
                  <a:gd name="connsiteX231" fmla="*/ 1294296 w 3024845"/>
                  <a:gd name="connsiteY231" fmla="*/ 291840 h 834218"/>
                  <a:gd name="connsiteX232" fmla="*/ 1303163 w 3024845"/>
                  <a:gd name="connsiteY232" fmla="*/ 291840 h 834218"/>
                  <a:gd name="connsiteX233" fmla="*/ 1313296 w 3024845"/>
                  <a:gd name="connsiteY233" fmla="*/ 335075 h 834218"/>
                  <a:gd name="connsiteX234" fmla="*/ 1314309 w 3024845"/>
                  <a:gd name="connsiteY234" fmla="*/ 335075 h 834218"/>
                  <a:gd name="connsiteX235" fmla="*/ 1321403 w 3024845"/>
                  <a:gd name="connsiteY235" fmla="*/ 335075 h 834218"/>
                  <a:gd name="connsiteX236" fmla="*/ 1321403 w 3024845"/>
                  <a:gd name="connsiteY236" fmla="*/ 373987 h 834218"/>
                  <a:gd name="connsiteX237" fmla="*/ 1323176 w 3024845"/>
                  <a:gd name="connsiteY237" fmla="*/ 373987 h 834218"/>
                  <a:gd name="connsiteX238" fmla="*/ 1335590 w 3024845"/>
                  <a:gd name="connsiteY238" fmla="*/ 373987 h 834218"/>
                  <a:gd name="connsiteX239" fmla="*/ 1335590 w 3024845"/>
                  <a:gd name="connsiteY239" fmla="*/ 376149 h 834218"/>
                  <a:gd name="connsiteX240" fmla="*/ 1335590 w 3024845"/>
                  <a:gd name="connsiteY240" fmla="*/ 391281 h 834218"/>
                  <a:gd name="connsiteX241" fmla="*/ 1339643 w 3024845"/>
                  <a:gd name="connsiteY241" fmla="*/ 389120 h 834218"/>
                  <a:gd name="connsiteX242" fmla="*/ 1339643 w 3024845"/>
                  <a:gd name="connsiteY242" fmla="*/ 373987 h 834218"/>
                  <a:gd name="connsiteX243" fmla="*/ 1341163 w 3024845"/>
                  <a:gd name="connsiteY243" fmla="*/ 373987 h 834218"/>
                  <a:gd name="connsiteX244" fmla="*/ 1351803 w 3024845"/>
                  <a:gd name="connsiteY244" fmla="*/ 373987 h 834218"/>
                  <a:gd name="connsiteX245" fmla="*/ 1351803 w 3024845"/>
                  <a:gd name="connsiteY245" fmla="*/ 375608 h 834218"/>
                  <a:gd name="connsiteX246" fmla="*/ 1351803 w 3024845"/>
                  <a:gd name="connsiteY246" fmla="*/ 386958 h 834218"/>
                  <a:gd name="connsiteX247" fmla="*/ 1382204 w 3024845"/>
                  <a:gd name="connsiteY247" fmla="*/ 386958 h 834218"/>
                  <a:gd name="connsiteX248" fmla="*/ 1382204 w 3024845"/>
                  <a:gd name="connsiteY248" fmla="*/ 350208 h 834218"/>
                  <a:gd name="connsiteX249" fmla="*/ 1383470 w 3024845"/>
                  <a:gd name="connsiteY249" fmla="*/ 350208 h 834218"/>
                  <a:gd name="connsiteX250" fmla="*/ 1392337 w 3024845"/>
                  <a:gd name="connsiteY250" fmla="*/ 350208 h 834218"/>
                  <a:gd name="connsiteX251" fmla="*/ 1392337 w 3024845"/>
                  <a:gd name="connsiteY251" fmla="*/ 371825 h 834218"/>
                  <a:gd name="connsiteX252" fmla="*/ 1394364 w 3024845"/>
                  <a:gd name="connsiteY252" fmla="*/ 339399 h 834218"/>
                  <a:gd name="connsiteX253" fmla="*/ 1416657 w 3024845"/>
                  <a:gd name="connsiteY253" fmla="*/ 339399 h 834218"/>
                  <a:gd name="connsiteX254" fmla="*/ 1416657 w 3024845"/>
                  <a:gd name="connsiteY254" fmla="*/ 337777 h 834218"/>
                  <a:gd name="connsiteX255" fmla="*/ 1416657 w 3024845"/>
                  <a:gd name="connsiteY255" fmla="*/ 326428 h 834218"/>
                  <a:gd name="connsiteX256" fmla="*/ 1417417 w 3024845"/>
                  <a:gd name="connsiteY256" fmla="*/ 326428 h 834218"/>
                  <a:gd name="connsiteX257" fmla="*/ 1422737 w 3024845"/>
                  <a:gd name="connsiteY257" fmla="*/ 326428 h 834218"/>
                  <a:gd name="connsiteX258" fmla="*/ 1422737 w 3024845"/>
                  <a:gd name="connsiteY258" fmla="*/ 324537 h 834218"/>
                  <a:gd name="connsiteX259" fmla="*/ 1422737 w 3024845"/>
                  <a:gd name="connsiteY259" fmla="*/ 311296 h 834218"/>
                  <a:gd name="connsiteX260" fmla="*/ 1426791 w 3024845"/>
                  <a:gd name="connsiteY260" fmla="*/ 317781 h 834218"/>
                  <a:gd name="connsiteX261" fmla="*/ 1429071 w 3024845"/>
                  <a:gd name="connsiteY261" fmla="*/ 317781 h 834218"/>
                  <a:gd name="connsiteX262" fmla="*/ 1445031 w 3024845"/>
                  <a:gd name="connsiteY262" fmla="*/ 317781 h 834218"/>
                  <a:gd name="connsiteX263" fmla="*/ 1445031 w 3024845"/>
                  <a:gd name="connsiteY263" fmla="*/ 316970 h 834218"/>
                  <a:gd name="connsiteX264" fmla="*/ 1445031 w 3024845"/>
                  <a:gd name="connsiteY264" fmla="*/ 311296 h 834218"/>
                  <a:gd name="connsiteX265" fmla="*/ 1445791 w 3024845"/>
                  <a:gd name="connsiteY265" fmla="*/ 311296 h 834218"/>
                  <a:gd name="connsiteX266" fmla="*/ 1451111 w 3024845"/>
                  <a:gd name="connsiteY266" fmla="*/ 311296 h 834218"/>
                  <a:gd name="connsiteX267" fmla="*/ 1451111 w 3024845"/>
                  <a:gd name="connsiteY267" fmla="*/ 312647 h 834218"/>
                  <a:gd name="connsiteX268" fmla="*/ 1451111 w 3024845"/>
                  <a:gd name="connsiteY268" fmla="*/ 322105 h 834218"/>
                  <a:gd name="connsiteX269" fmla="*/ 1489618 w 3024845"/>
                  <a:gd name="connsiteY269" fmla="*/ 322105 h 834218"/>
                  <a:gd name="connsiteX270" fmla="*/ 1489618 w 3024845"/>
                  <a:gd name="connsiteY270" fmla="*/ 460458 h 834218"/>
                  <a:gd name="connsiteX271" fmla="*/ 1491138 w 3024845"/>
                  <a:gd name="connsiteY271" fmla="*/ 460458 h 834218"/>
                  <a:gd name="connsiteX272" fmla="*/ 1501778 w 3024845"/>
                  <a:gd name="connsiteY272" fmla="*/ 460458 h 834218"/>
                  <a:gd name="connsiteX273" fmla="*/ 1501778 w 3024845"/>
                  <a:gd name="connsiteY273" fmla="*/ 447488 h 834218"/>
                  <a:gd name="connsiteX274" fmla="*/ 1505832 w 3024845"/>
                  <a:gd name="connsiteY274" fmla="*/ 447488 h 834218"/>
                  <a:gd name="connsiteX275" fmla="*/ 1505832 w 3024845"/>
                  <a:gd name="connsiteY275" fmla="*/ 460458 h 834218"/>
                  <a:gd name="connsiteX276" fmla="*/ 1536232 w 3024845"/>
                  <a:gd name="connsiteY276" fmla="*/ 460458 h 834218"/>
                  <a:gd name="connsiteX277" fmla="*/ 1536232 w 3024845"/>
                  <a:gd name="connsiteY277" fmla="*/ 430193 h 834218"/>
                  <a:gd name="connsiteX278" fmla="*/ 1548392 w 3024845"/>
                  <a:gd name="connsiteY278" fmla="*/ 430193 h 834218"/>
                  <a:gd name="connsiteX279" fmla="*/ 1560552 w 3024845"/>
                  <a:gd name="connsiteY279" fmla="*/ 428032 h 834218"/>
                  <a:gd name="connsiteX280" fmla="*/ 1564606 w 3024845"/>
                  <a:gd name="connsiteY280" fmla="*/ 430193 h 834218"/>
                  <a:gd name="connsiteX281" fmla="*/ 1574739 w 3024845"/>
                  <a:gd name="connsiteY281" fmla="*/ 430193 h 834218"/>
                  <a:gd name="connsiteX282" fmla="*/ 1574739 w 3024845"/>
                  <a:gd name="connsiteY282" fmla="*/ 460458 h 834218"/>
                  <a:gd name="connsiteX283" fmla="*/ 1582846 w 3024845"/>
                  <a:gd name="connsiteY283" fmla="*/ 460458 h 834218"/>
                  <a:gd name="connsiteX284" fmla="*/ 1582846 w 3024845"/>
                  <a:gd name="connsiteY284" fmla="*/ 477753 h 834218"/>
                  <a:gd name="connsiteX285" fmla="*/ 1592182 w 3024845"/>
                  <a:gd name="connsiteY285" fmla="*/ 478658 h 834218"/>
                  <a:gd name="connsiteX286" fmla="*/ 1605140 w 3024845"/>
                  <a:gd name="connsiteY286" fmla="*/ 478658 h 834218"/>
                  <a:gd name="connsiteX287" fmla="*/ 1605140 w 3024845"/>
                  <a:gd name="connsiteY287" fmla="*/ 462620 h 834218"/>
                  <a:gd name="connsiteX288" fmla="*/ 1673096 w 3024845"/>
                  <a:gd name="connsiteY288" fmla="*/ 462620 h 834218"/>
                  <a:gd name="connsiteX289" fmla="*/ 1673096 w 3024845"/>
                  <a:gd name="connsiteY289" fmla="*/ 377367 h 834218"/>
                  <a:gd name="connsiteX290" fmla="*/ 1745104 w 3024845"/>
                  <a:gd name="connsiteY290" fmla="*/ 377367 h 834218"/>
                  <a:gd name="connsiteX291" fmla="*/ 1745104 w 3024845"/>
                  <a:gd name="connsiteY291" fmla="*/ 456135 h 834218"/>
                  <a:gd name="connsiteX292" fmla="*/ 1747008 w 3024845"/>
                  <a:gd name="connsiteY292" fmla="*/ 456135 h 834218"/>
                  <a:gd name="connsiteX293" fmla="*/ 1748250 w 3024845"/>
                  <a:gd name="connsiteY293" fmla="*/ 478658 h 834218"/>
                  <a:gd name="connsiteX294" fmla="*/ 1757926 w 3024845"/>
                  <a:gd name="connsiteY294" fmla="*/ 478658 h 834218"/>
                  <a:gd name="connsiteX295" fmla="*/ 1759168 w 3024845"/>
                  <a:gd name="connsiteY295" fmla="*/ 456135 h 834218"/>
                  <a:gd name="connsiteX296" fmla="*/ 1765248 w 3024845"/>
                  <a:gd name="connsiteY296" fmla="*/ 456135 h 834218"/>
                  <a:gd name="connsiteX297" fmla="*/ 1766490 w 3024845"/>
                  <a:gd name="connsiteY297" fmla="*/ 478658 h 834218"/>
                  <a:gd name="connsiteX298" fmla="*/ 1817112 w 3024845"/>
                  <a:gd name="connsiteY298" fmla="*/ 478658 h 834218"/>
                  <a:gd name="connsiteX299" fmla="*/ 1817112 w 3024845"/>
                  <a:gd name="connsiteY299" fmla="*/ 315630 h 834218"/>
                  <a:gd name="connsiteX300" fmla="*/ 2014439 w 3024845"/>
                  <a:gd name="connsiteY300" fmla="*/ 315630 h 834218"/>
                  <a:gd name="connsiteX301" fmla="*/ 2014439 w 3024845"/>
                  <a:gd name="connsiteY301" fmla="*/ 478658 h 834218"/>
                  <a:gd name="connsiteX302" fmla="*/ 2033136 w 3024845"/>
                  <a:gd name="connsiteY302" fmla="*/ 478658 h 834218"/>
                  <a:gd name="connsiteX303" fmla="*/ 2033136 w 3024845"/>
                  <a:gd name="connsiteY303" fmla="*/ 395965 h 834218"/>
                  <a:gd name="connsiteX304" fmla="*/ 2128256 w 3024845"/>
                  <a:gd name="connsiteY304" fmla="*/ 395965 h 834218"/>
                  <a:gd name="connsiteX305" fmla="*/ 2180720 w 3024845"/>
                  <a:gd name="connsiteY305" fmla="*/ 330752 h 834218"/>
                  <a:gd name="connsiteX306" fmla="*/ 2245574 w 3024845"/>
                  <a:gd name="connsiteY306" fmla="*/ 330752 h 834218"/>
                  <a:gd name="connsiteX307" fmla="*/ 2245574 w 3024845"/>
                  <a:gd name="connsiteY307" fmla="*/ 406414 h 834218"/>
                  <a:gd name="connsiteX308" fmla="*/ 2253681 w 3024845"/>
                  <a:gd name="connsiteY308" fmla="*/ 406414 h 834218"/>
                  <a:gd name="connsiteX309" fmla="*/ 2255708 w 3024845"/>
                  <a:gd name="connsiteY309" fmla="*/ 399929 h 834218"/>
                  <a:gd name="connsiteX310" fmla="*/ 2261788 w 3024845"/>
                  <a:gd name="connsiteY310" fmla="*/ 399929 h 834218"/>
                  <a:gd name="connsiteX311" fmla="*/ 2263815 w 3024845"/>
                  <a:gd name="connsiteY311" fmla="*/ 408576 h 834218"/>
                  <a:gd name="connsiteX312" fmla="*/ 2275975 w 3024845"/>
                  <a:gd name="connsiteY312" fmla="*/ 408576 h 834218"/>
                  <a:gd name="connsiteX313" fmla="*/ 2275975 w 3024845"/>
                  <a:gd name="connsiteY313" fmla="*/ 402090 h 834218"/>
                  <a:gd name="connsiteX314" fmla="*/ 2298268 w 3024845"/>
                  <a:gd name="connsiteY314" fmla="*/ 402090 h 834218"/>
                  <a:gd name="connsiteX315" fmla="*/ 2298268 w 3024845"/>
                  <a:gd name="connsiteY315" fmla="*/ 408576 h 834218"/>
                  <a:gd name="connsiteX316" fmla="*/ 2318535 w 3024845"/>
                  <a:gd name="connsiteY316" fmla="*/ 408576 h 834218"/>
                  <a:gd name="connsiteX317" fmla="*/ 2318535 w 3024845"/>
                  <a:gd name="connsiteY317" fmla="*/ 453973 h 834218"/>
                  <a:gd name="connsiteX318" fmla="*/ 2332722 w 3024845"/>
                  <a:gd name="connsiteY318" fmla="*/ 453973 h 834218"/>
                  <a:gd name="connsiteX319" fmla="*/ 2332722 w 3024845"/>
                  <a:gd name="connsiteY319" fmla="*/ 441002 h 834218"/>
                  <a:gd name="connsiteX320" fmla="*/ 2348936 w 3024845"/>
                  <a:gd name="connsiteY320" fmla="*/ 441002 h 834218"/>
                  <a:gd name="connsiteX321" fmla="*/ 2348936 w 3024845"/>
                  <a:gd name="connsiteY321" fmla="*/ 261575 h 834218"/>
                  <a:gd name="connsiteX322" fmla="*/ 2355016 w 3024845"/>
                  <a:gd name="connsiteY322" fmla="*/ 255089 h 834218"/>
                  <a:gd name="connsiteX323" fmla="*/ 2427977 w 3024845"/>
                  <a:gd name="connsiteY323" fmla="*/ 255089 h 834218"/>
                  <a:gd name="connsiteX324" fmla="*/ 2427977 w 3024845"/>
                  <a:gd name="connsiteY324" fmla="*/ 263737 h 834218"/>
                  <a:gd name="connsiteX325" fmla="*/ 2438110 w 3024845"/>
                  <a:gd name="connsiteY325" fmla="*/ 263737 h 834218"/>
                  <a:gd name="connsiteX326" fmla="*/ 2438110 w 3024845"/>
                  <a:gd name="connsiteY326" fmla="*/ 378311 h 834218"/>
                  <a:gd name="connsiteX327" fmla="*/ 2460404 w 3024845"/>
                  <a:gd name="connsiteY327" fmla="*/ 378311 h 834218"/>
                  <a:gd name="connsiteX328" fmla="*/ 2460404 w 3024845"/>
                  <a:gd name="connsiteY328" fmla="*/ 311296 h 834218"/>
                  <a:gd name="connsiteX329" fmla="*/ 2486751 w 3024845"/>
                  <a:gd name="connsiteY329" fmla="*/ 311296 h 834218"/>
                  <a:gd name="connsiteX330" fmla="*/ 2490804 w 3024845"/>
                  <a:gd name="connsiteY330" fmla="*/ 306972 h 834218"/>
                  <a:gd name="connsiteX331" fmla="*/ 2498911 w 3024845"/>
                  <a:gd name="connsiteY331" fmla="*/ 306972 h 834218"/>
                  <a:gd name="connsiteX332" fmla="*/ 2502964 w 3024845"/>
                  <a:gd name="connsiteY332" fmla="*/ 311296 h 834218"/>
                  <a:gd name="connsiteX333" fmla="*/ 2525258 w 3024845"/>
                  <a:gd name="connsiteY333" fmla="*/ 311296 h 834218"/>
                  <a:gd name="connsiteX334" fmla="*/ 2525258 w 3024845"/>
                  <a:gd name="connsiteY334" fmla="*/ 194560 h 834218"/>
                  <a:gd name="connsiteX335" fmla="*/ 2582005 w 3024845"/>
                  <a:gd name="connsiteY335" fmla="*/ 183751 h 834218"/>
                  <a:gd name="connsiteX336" fmla="*/ 2582005 w 3024845"/>
                  <a:gd name="connsiteY336" fmla="*/ 184832 h 834218"/>
                  <a:gd name="connsiteX337" fmla="*/ 2582005 w 3024845"/>
                  <a:gd name="connsiteY337" fmla="*/ 192398 h 834218"/>
                  <a:gd name="connsiteX338" fmla="*/ 2608352 w 3024845"/>
                  <a:gd name="connsiteY338" fmla="*/ 192398 h 834218"/>
                  <a:gd name="connsiteX339" fmla="*/ 2608352 w 3024845"/>
                  <a:gd name="connsiteY339" fmla="*/ 447488 h 834218"/>
                  <a:gd name="connsiteX340" fmla="*/ 2630646 w 3024845"/>
                  <a:gd name="connsiteY340" fmla="*/ 447488 h 834218"/>
                  <a:gd name="connsiteX341" fmla="*/ 2630646 w 3024845"/>
                  <a:gd name="connsiteY341" fmla="*/ 443164 h 834218"/>
                  <a:gd name="connsiteX342" fmla="*/ 2642806 w 3024845"/>
                  <a:gd name="connsiteY342" fmla="*/ 443164 h 834218"/>
                  <a:gd name="connsiteX343" fmla="*/ 2642806 w 3024845"/>
                  <a:gd name="connsiteY343" fmla="*/ 447488 h 834218"/>
                  <a:gd name="connsiteX344" fmla="*/ 2667126 w 3024845"/>
                  <a:gd name="connsiteY344" fmla="*/ 447488 h 834218"/>
                  <a:gd name="connsiteX345" fmla="*/ 2667126 w 3024845"/>
                  <a:gd name="connsiteY345" fmla="*/ 434517 h 834218"/>
                  <a:gd name="connsiteX346" fmla="*/ 2695500 w 3024845"/>
                  <a:gd name="connsiteY346" fmla="*/ 434517 h 834218"/>
                  <a:gd name="connsiteX347" fmla="*/ 2707660 w 3024845"/>
                  <a:gd name="connsiteY347" fmla="*/ 430193 h 834218"/>
                  <a:gd name="connsiteX348" fmla="*/ 2727927 w 3024845"/>
                  <a:gd name="connsiteY348" fmla="*/ 434517 h 834218"/>
                  <a:gd name="connsiteX349" fmla="*/ 2727927 w 3024845"/>
                  <a:gd name="connsiteY349" fmla="*/ 417223 h 834218"/>
                  <a:gd name="connsiteX350" fmla="*/ 2736034 w 3024845"/>
                  <a:gd name="connsiteY350" fmla="*/ 417223 h 834218"/>
                  <a:gd name="connsiteX351" fmla="*/ 2736034 w 3024845"/>
                  <a:gd name="connsiteY351" fmla="*/ 404252 h 834218"/>
                  <a:gd name="connsiteX352" fmla="*/ 2792781 w 3024845"/>
                  <a:gd name="connsiteY352" fmla="*/ 404252 h 834218"/>
                  <a:gd name="connsiteX353" fmla="*/ 2792781 w 3024845"/>
                  <a:gd name="connsiteY353" fmla="*/ 373987 h 834218"/>
                  <a:gd name="connsiteX354" fmla="*/ 2811021 w 3024845"/>
                  <a:gd name="connsiteY354" fmla="*/ 373987 h 834218"/>
                  <a:gd name="connsiteX355" fmla="*/ 2811021 w 3024845"/>
                  <a:gd name="connsiteY355" fmla="*/ 367502 h 834218"/>
                  <a:gd name="connsiteX356" fmla="*/ 2823181 w 3024845"/>
                  <a:gd name="connsiteY356" fmla="*/ 367502 h 834218"/>
                  <a:gd name="connsiteX357" fmla="*/ 2823181 w 3024845"/>
                  <a:gd name="connsiteY357" fmla="*/ 373987 h 834218"/>
                  <a:gd name="connsiteX358" fmla="*/ 2839395 w 3024845"/>
                  <a:gd name="connsiteY358" fmla="*/ 373987 h 834218"/>
                  <a:gd name="connsiteX359" fmla="*/ 2839395 w 3024845"/>
                  <a:gd name="connsiteY359" fmla="*/ 423708 h 834218"/>
                  <a:gd name="connsiteX360" fmla="*/ 2871822 w 3024845"/>
                  <a:gd name="connsiteY360" fmla="*/ 423708 h 834218"/>
                  <a:gd name="connsiteX361" fmla="*/ 2871822 w 3024845"/>
                  <a:gd name="connsiteY361" fmla="*/ 397767 h 834218"/>
                  <a:gd name="connsiteX362" fmla="*/ 2910329 w 3024845"/>
                  <a:gd name="connsiteY362" fmla="*/ 397767 h 834218"/>
                  <a:gd name="connsiteX363" fmla="*/ 2910329 w 3024845"/>
                  <a:gd name="connsiteY363" fmla="*/ 367502 h 834218"/>
                  <a:gd name="connsiteX364" fmla="*/ 2958970 w 3024845"/>
                  <a:gd name="connsiteY364" fmla="*/ 367502 h 834218"/>
                  <a:gd name="connsiteX365" fmla="*/ 2958970 w 3024845"/>
                  <a:gd name="connsiteY365" fmla="*/ 478658 h 834218"/>
                  <a:gd name="connsiteX366" fmla="*/ 2958970 w 3024845"/>
                  <a:gd name="connsiteY366" fmla="*/ 492437 h 834218"/>
                  <a:gd name="connsiteX367" fmla="*/ 3024845 w 3024845"/>
                  <a:gd name="connsiteY367" fmla="*/ 492437 h 834218"/>
                  <a:gd name="connsiteX368" fmla="*/ 3024845 w 3024845"/>
                  <a:gd name="connsiteY368" fmla="*/ 834218 h 834218"/>
                  <a:gd name="connsiteX369" fmla="*/ 2054 w 3024845"/>
                  <a:gd name="connsiteY369" fmla="*/ 831885 h 834218"/>
                  <a:gd name="connsiteX370" fmla="*/ 0 w 3024845"/>
                  <a:gd name="connsiteY370" fmla="*/ 397767 h 834218"/>
                  <a:gd name="connsiteX371" fmla="*/ 20267 w 3024845"/>
                  <a:gd name="connsiteY371" fmla="*/ 397767 h 834218"/>
                  <a:gd name="connsiteX372" fmla="*/ 20774 w 3024845"/>
                  <a:gd name="connsiteY372" fmla="*/ 396686 h 834218"/>
                  <a:gd name="connsiteX373" fmla="*/ 24320 w 3024845"/>
                  <a:gd name="connsiteY373" fmla="*/ 389120 h 834218"/>
                  <a:gd name="connsiteX374" fmla="*/ 26094 w 3024845"/>
                  <a:gd name="connsiteY374" fmla="*/ 389390 h 834218"/>
                  <a:gd name="connsiteX375" fmla="*/ 38507 w 3024845"/>
                  <a:gd name="connsiteY375" fmla="*/ 391281 h 834218"/>
                  <a:gd name="connsiteX376" fmla="*/ 39014 w 3024845"/>
                  <a:gd name="connsiteY376" fmla="*/ 392633 h 834218"/>
                  <a:gd name="connsiteX377" fmla="*/ 42560 w 3024845"/>
                  <a:gd name="connsiteY377" fmla="*/ 402090 h 834218"/>
                  <a:gd name="connsiteX378" fmla="*/ 68907 w 3024845"/>
                  <a:gd name="connsiteY378" fmla="*/ 404252 h 834218"/>
                  <a:gd name="connsiteX379" fmla="*/ 68907 w 3024845"/>
                  <a:gd name="connsiteY379" fmla="*/ 281031 h 834218"/>
                  <a:gd name="connsiteX380" fmla="*/ 70934 w 3024845"/>
                  <a:gd name="connsiteY380" fmla="*/ 281031 h 834218"/>
                  <a:gd name="connsiteX381" fmla="*/ 85121 w 3024845"/>
                  <a:gd name="connsiteY381" fmla="*/ 281031 h 834218"/>
                  <a:gd name="connsiteX382" fmla="*/ 85121 w 3024845"/>
                  <a:gd name="connsiteY382" fmla="*/ 144839 h 834218"/>
                  <a:gd name="connsiteX383" fmla="*/ 86894 w 3024845"/>
                  <a:gd name="connsiteY383" fmla="*/ 144839 h 834218"/>
                  <a:gd name="connsiteX384" fmla="*/ 99308 w 3024845"/>
                  <a:gd name="connsiteY384" fmla="*/ 144839 h 834218"/>
                  <a:gd name="connsiteX385" fmla="*/ 99308 w 3024845"/>
                  <a:gd name="connsiteY385" fmla="*/ 30265 h 834218"/>
                  <a:gd name="connsiteX386" fmla="*/ 103361 w 3024845"/>
                  <a:gd name="connsiteY386" fmla="*/ 2161 h 834218"/>
                  <a:gd name="connsiteX0" fmla="*/ 99308 w 3024845"/>
                  <a:gd name="connsiteY0" fmla="*/ 36988 h 840941"/>
                  <a:gd name="connsiteX1" fmla="*/ 200642 w 3024845"/>
                  <a:gd name="connsiteY1" fmla="*/ 6723 h 840941"/>
                  <a:gd name="connsiteX2" fmla="*/ 220909 w 3024845"/>
                  <a:gd name="connsiteY2" fmla="*/ 151562 h 840941"/>
                  <a:gd name="connsiteX3" fmla="*/ 223189 w 3024845"/>
                  <a:gd name="connsiteY3" fmla="*/ 151562 h 840941"/>
                  <a:gd name="connsiteX4" fmla="*/ 239150 w 3024845"/>
                  <a:gd name="connsiteY4" fmla="*/ 151562 h 840941"/>
                  <a:gd name="connsiteX5" fmla="*/ 239150 w 3024845"/>
                  <a:gd name="connsiteY5" fmla="*/ 292077 h 840941"/>
                  <a:gd name="connsiteX6" fmla="*/ 240670 w 3024845"/>
                  <a:gd name="connsiteY6" fmla="*/ 291807 h 840941"/>
                  <a:gd name="connsiteX7" fmla="*/ 251310 w 3024845"/>
                  <a:gd name="connsiteY7" fmla="*/ 289916 h 840941"/>
                  <a:gd name="connsiteX8" fmla="*/ 249283 w 3024845"/>
                  <a:gd name="connsiteY8" fmla="*/ 378548 h 840941"/>
                  <a:gd name="connsiteX9" fmla="*/ 250803 w 3024845"/>
                  <a:gd name="connsiteY9" fmla="*/ 378819 h 840941"/>
                  <a:gd name="connsiteX10" fmla="*/ 261443 w 3024845"/>
                  <a:gd name="connsiteY10" fmla="*/ 380710 h 840941"/>
                  <a:gd name="connsiteX11" fmla="*/ 261696 w 3024845"/>
                  <a:gd name="connsiteY11" fmla="*/ 381521 h 840941"/>
                  <a:gd name="connsiteX12" fmla="*/ 263470 w 3024845"/>
                  <a:gd name="connsiteY12" fmla="*/ 387196 h 840941"/>
                  <a:gd name="connsiteX13" fmla="*/ 264230 w 3024845"/>
                  <a:gd name="connsiteY13" fmla="*/ 384764 h 840941"/>
                  <a:gd name="connsiteX14" fmla="*/ 269550 w 3024845"/>
                  <a:gd name="connsiteY14" fmla="*/ 367740 h 840941"/>
                  <a:gd name="connsiteX15" fmla="*/ 271323 w 3024845"/>
                  <a:gd name="connsiteY15" fmla="*/ 367740 h 840941"/>
                  <a:gd name="connsiteX16" fmla="*/ 283737 w 3024845"/>
                  <a:gd name="connsiteY16" fmla="*/ 367740 h 840941"/>
                  <a:gd name="connsiteX17" fmla="*/ 283737 w 3024845"/>
                  <a:gd name="connsiteY17" fmla="*/ 400166 h 840941"/>
                  <a:gd name="connsiteX18" fmla="*/ 284750 w 3024845"/>
                  <a:gd name="connsiteY18" fmla="*/ 400707 h 840941"/>
                  <a:gd name="connsiteX19" fmla="*/ 291844 w 3024845"/>
                  <a:gd name="connsiteY19" fmla="*/ 404490 h 840941"/>
                  <a:gd name="connsiteX20" fmla="*/ 291844 w 3024845"/>
                  <a:gd name="connsiteY20" fmla="*/ 405841 h 840941"/>
                  <a:gd name="connsiteX21" fmla="*/ 291844 w 3024845"/>
                  <a:gd name="connsiteY21" fmla="*/ 415299 h 840941"/>
                  <a:gd name="connsiteX22" fmla="*/ 336431 w 3024845"/>
                  <a:gd name="connsiteY22" fmla="*/ 415299 h 840941"/>
                  <a:gd name="connsiteX23" fmla="*/ 336431 w 3024845"/>
                  <a:gd name="connsiteY23" fmla="*/ 416380 h 840941"/>
                  <a:gd name="connsiteX24" fmla="*/ 336431 w 3024845"/>
                  <a:gd name="connsiteY24" fmla="*/ 423946 h 840941"/>
                  <a:gd name="connsiteX25" fmla="*/ 338457 w 3024845"/>
                  <a:gd name="connsiteY25" fmla="*/ 423946 h 840941"/>
                  <a:gd name="connsiteX26" fmla="*/ 352644 w 3024845"/>
                  <a:gd name="connsiteY26" fmla="*/ 423946 h 840941"/>
                  <a:gd name="connsiteX27" fmla="*/ 352644 w 3024845"/>
                  <a:gd name="connsiteY27" fmla="*/ 393681 h 840941"/>
                  <a:gd name="connsiteX28" fmla="*/ 397231 w 3024845"/>
                  <a:gd name="connsiteY28" fmla="*/ 393681 h 840941"/>
                  <a:gd name="connsiteX29" fmla="*/ 397231 w 3024845"/>
                  <a:gd name="connsiteY29" fmla="*/ 392330 h 840941"/>
                  <a:gd name="connsiteX30" fmla="*/ 397231 w 3024845"/>
                  <a:gd name="connsiteY30" fmla="*/ 382872 h 840941"/>
                  <a:gd name="connsiteX31" fmla="*/ 398245 w 3024845"/>
                  <a:gd name="connsiteY31" fmla="*/ 382872 h 840941"/>
                  <a:gd name="connsiteX32" fmla="*/ 405338 w 3024845"/>
                  <a:gd name="connsiteY32" fmla="*/ 382872 h 840941"/>
                  <a:gd name="connsiteX33" fmla="*/ 405338 w 3024845"/>
                  <a:gd name="connsiteY33" fmla="*/ 380981 h 840941"/>
                  <a:gd name="connsiteX34" fmla="*/ 405338 w 3024845"/>
                  <a:gd name="connsiteY34" fmla="*/ 367740 h 840941"/>
                  <a:gd name="connsiteX35" fmla="*/ 406098 w 3024845"/>
                  <a:gd name="connsiteY35" fmla="*/ 367740 h 840941"/>
                  <a:gd name="connsiteX36" fmla="*/ 411418 w 3024845"/>
                  <a:gd name="connsiteY36" fmla="*/ 367740 h 840941"/>
                  <a:gd name="connsiteX37" fmla="*/ 411418 w 3024845"/>
                  <a:gd name="connsiteY37" fmla="*/ 366659 h 840941"/>
                  <a:gd name="connsiteX38" fmla="*/ 411418 w 3024845"/>
                  <a:gd name="connsiteY38" fmla="*/ 359092 h 840941"/>
                  <a:gd name="connsiteX39" fmla="*/ 413445 w 3024845"/>
                  <a:gd name="connsiteY39" fmla="*/ 359092 h 840941"/>
                  <a:gd name="connsiteX40" fmla="*/ 427632 w 3024845"/>
                  <a:gd name="connsiteY40" fmla="*/ 359092 h 840941"/>
                  <a:gd name="connsiteX41" fmla="*/ 427632 w 3024845"/>
                  <a:gd name="connsiteY41" fmla="*/ 360173 h 840941"/>
                  <a:gd name="connsiteX42" fmla="*/ 427632 w 3024845"/>
                  <a:gd name="connsiteY42" fmla="*/ 367740 h 840941"/>
                  <a:gd name="connsiteX43" fmla="*/ 449925 w 3024845"/>
                  <a:gd name="connsiteY43" fmla="*/ 367740 h 840941"/>
                  <a:gd name="connsiteX44" fmla="*/ 449925 w 3024845"/>
                  <a:gd name="connsiteY44" fmla="*/ 365848 h 840941"/>
                  <a:gd name="connsiteX45" fmla="*/ 449925 w 3024845"/>
                  <a:gd name="connsiteY45" fmla="*/ 352607 h 840941"/>
                  <a:gd name="connsiteX46" fmla="*/ 451699 w 3024845"/>
                  <a:gd name="connsiteY46" fmla="*/ 352607 h 840941"/>
                  <a:gd name="connsiteX47" fmla="*/ 464112 w 3024845"/>
                  <a:gd name="connsiteY47" fmla="*/ 352607 h 840941"/>
                  <a:gd name="connsiteX48" fmla="*/ 464112 w 3024845"/>
                  <a:gd name="connsiteY48" fmla="*/ 376387 h 840941"/>
                  <a:gd name="connsiteX49" fmla="*/ 465126 w 3024845"/>
                  <a:gd name="connsiteY49" fmla="*/ 376387 h 840941"/>
                  <a:gd name="connsiteX50" fmla="*/ 472219 w 3024845"/>
                  <a:gd name="connsiteY50" fmla="*/ 376387 h 840941"/>
                  <a:gd name="connsiteX51" fmla="*/ 472219 w 3024845"/>
                  <a:gd name="connsiteY51" fmla="*/ 375306 h 840941"/>
                  <a:gd name="connsiteX52" fmla="*/ 472219 w 3024845"/>
                  <a:gd name="connsiteY52" fmla="*/ 367740 h 840941"/>
                  <a:gd name="connsiteX53" fmla="*/ 473992 w 3024845"/>
                  <a:gd name="connsiteY53" fmla="*/ 367740 h 840941"/>
                  <a:gd name="connsiteX54" fmla="*/ 486406 w 3024845"/>
                  <a:gd name="connsiteY54" fmla="*/ 367740 h 840941"/>
                  <a:gd name="connsiteX55" fmla="*/ 486406 w 3024845"/>
                  <a:gd name="connsiteY55" fmla="*/ 393681 h 840941"/>
                  <a:gd name="connsiteX56" fmla="*/ 488433 w 3024845"/>
                  <a:gd name="connsiteY56" fmla="*/ 393681 h 840941"/>
                  <a:gd name="connsiteX57" fmla="*/ 502619 w 3024845"/>
                  <a:gd name="connsiteY57" fmla="*/ 393681 h 840941"/>
                  <a:gd name="connsiteX58" fmla="*/ 502619 w 3024845"/>
                  <a:gd name="connsiteY58" fmla="*/ 395302 h 840941"/>
                  <a:gd name="connsiteX59" fmla="*/ 502619 w 3024845"/>
                  <a:gd name="connsiteY59" fmla="*/ 406652 h 840941"/>
                  <a:gd name="connsiteX60" fmla="*/ 503379 w 3024845"/>
                  <a:gd name="connsiteY60" fmla="*/ 406652 h 840941"/>
                  <a:gd name="connsiteX61" fmla="*/ 508700 w 3024845"/>
                  <a:gd name="connsiteY61" fmla="*/ 406652 h 840941"/>
                  <a:gd name="connsiteX62" fmla="*/ 508700 w 3024845"/>
                  <a:gd name="connsiteY62" fmla="*/ 405841 h 840941"/>
                  <a:gd name="connsiteX63" fmla="*/ 508700 w 3024845"/>
                  <a:gd name="connsiteY63" fmla="*/ 400166 h 840941"/>
                  <a:gd name="connsiteX64" fmla="*/ 539100 w 3024845"/>
                  <a:gd name="connsiteY64" fmla="*/ 400166 h 840941"/>
                  <a:gd name="connsiteX65" fmla="*/ 539100 w 3024845"/>
                  <a:gd name="connsiteY65" fmla="*/ 423946 h 840941"/>
                  <a:gd name="connsiteX66" fmla="*/ 540113 w 3024845"/>
                  <a:gd name="connsiteY66" fmla="*/ 423946 h 840941"/>
                  <a:gd name="connsiteX67" fmla="*/ 547207 w 3024845"/>
                  <a:gd name="connsiteY67" fmla="*/ 423946 h 840941"/>
                  <a:gd name="connsiteX68" fmla="*/ 547207 w 3024845"/>
                  <a:gd name="connsiteY68" fmla="*/ 425027 h 840941"/>
                  <a:gd name="connsiteX69" fmla="*/ 547207 w 3024845"/>
                  <a:gd name="connsiteY69" fmla="*/ 432593 h 840941"/>
                  <a:gd name="connsiteX70" fmla="*/ 547967 w 3024845"/>
                  <a:gd name="connsiteY70" fmla="*/ 432593 h 840941"/>
                  <a:gd name="connsiteX71" fmla="*/ 553287 w 3024845"/>
                  <a:gd name="connsiteY71" fmla="*/ 432593 h 840941"/>
                  <a:gd name="connsiteX72" fmla="*/ 553287 w 3024845"/>
                  <a:gd name="connsiteY72" fmla="*/ 430431 h 840941"/>
                  <a:gd name="connsiteX73" fmla="*/ 553287 w 3024845"/>
                  <a:gd name="connsiteY73" fmla="*/ 415299 h 840941"/>
                  <a:gd name="connsiteX74" fmla="*/ 554300 w 3024845"/>
                  <a:gd name="connsiteY74" fmla="*/ 415299 h 840941"/>
                  <a:gd name="connsiteX75" fmla="*/ 561394 w 3024845"/>
                  <a:gd name="connsiteY75" fmla="*/ 415299 h 840941"/>
                  <a:gd name="connsiteX76" fmla="*/ 561394 w 3024845"/>
                  <a:gd name="connsiteY76" fmla="*/ 416380 h 840941"/>
                  <a:gd name="connsiteX77" fmla="*/ 561394 w 3024845"/>
                  <a:gd name="connsiteY77" fmla="*/ 423946 h 840941"/>
                  <a:gd name="connsiteX78" fmla="*/ 566714 w 3024845"/>
                  <a:gd name="connsiteY78" fmla="*/ 421953 h 840941"/>
                  <a:gd name="connsiteX79" fmla="*/ 567474 w 3024845"/>
                  <a:gd name="connsiteY79" fmla="*/ 420973 h 840941"/>
                  <a:gd name="connsiteX80" fmla="*/ 567474 w 3024845"/>
                  <a:gd name="connsiteY80" fmla="*/ 415299 h 840941"/>
                  <a:gd name="connsiteX81" fmla="*/ 605981 w 3024845"/>
                  <a:gd name="connsiteY81" fmla="*/ 415299 h 840941"/>
                  <a:gd name="connsiteX82" fmla="*/ 605981 w 3024845"/>
                  <a:gd name="connsiteY82" fmla="*/ 439078 h 840941"/>
                  <a:gd name="connsiteX83" fmla="*/ 608007 w 3024845"/>
                  <a:gd name="connsiteY83" fmla="*/ 439078 h 840941"/>
                  <a:gd name="connsiteX84" fmla="*/ 622194 w 3024845"/>
                  <a:gd name="connsiteY84" fmla="*/ 439078 h 840941"/>
                  <a:gd name="connsiteX85" fmla="*/ 622194 w 3024845"/>
                  <a:gd name="connsiteY85" fmla="*/ 440159 h 840941"/>
                  <a:gd name="connsiteX86" fmla="*/ 622194 w 3024845"/>
                  <a:gd name="connsiteY86" fmla="*/ 447725 h 840941"/>
                  <a:gd name="connsiteX87" fmla="*/ 623968 w 3024845"/>
                  <a:gd name="connsiteY87" fmla="*/ 447725 h 840941"/>
                  <a:gd name="connsiteX88" fmla="*/ 636381 w 3024845"/>
                  <a:gd name="connsiteY88" fmla="*/ 447725 h 840941"/>
                  <a:gd name="connsiteX89" fmla="*/ 636381 w 3024845"/>
                  <a:gd name="connsiteY89" fmla="*/ 423946 h 840941"/>
                  <a:gd name="connsiteX90" fmla="*/ 637394 w 3024845"/>
                  <a:gd name="connsiteY90" fmla="*/ 423946 h 840941"/>
                  <a:gd name="connsiteX91" fmla="*/ 644488 w 3024845"/>
                  <a:gd name="connsiteY91" fmla="*/ 423946 h 840941"/>
                  <a:gd name="connsiteX92" fmla="*/ 644488 w 3024845"/>
                  <a:gd name="connsiteY92" fmla="*/ 391519 h 840941"/>
                  <a:gd name="connsiteX93" fmla="*/ 645501 w 3024845"/>
                  <a:gd name="connsiteY93" fmla="*/ 391519 h 840941"/>
                  <a:gd name="connsiteX94" fmla="*/ 652595 w 3024845"/>
                  <a:gd name="connsiteY94" fmla="*/ 391519 h 840941"/>
                  <a:gd name="connsiteX95" fmla="*/ 652595 w 3024845"/>
                  <a:gd name="connsiteY95" fmla="*/ 389628 h 840941"/>
                  <a:gd name="connsiteX96" fmla="*/ 652595 w 3024845"/>
                  <a:gd name="connsiteY96" fmla="*/ 376387 h 840941"/>
                  <a:gd name="connsiteX97" fmla="*/ 651328 w 3024845"/>
                  <a:gd name="connsiteY97" fmla="*/ 374765 h 840941"/>
                  <a:gd name="connsiteX98" fmla="*/ 656648 w 3024845"/>
                  <a:gd name="connsiteY98" fmla="*/ 363416 h 840941"/>
                  <a:gd name="connsiteX99" fmla="*/ 664755 w 3024845"/>
                  <a:gd name="connsiteY99" fmla="*/ 391519 h 840941"/>
                  <a:gd name="connsiteX100" fmla="*/ 665515 w 3024845"/>
                  <a:gd name="connsiteY100" fmla="*/ 391519 h 840941"/>
                  <a:gd name="connsiteX101" fmla="*/ 670835 w 3024845"/>
                  <a:gd name="connsiteY101" fmla="*/ 391519 h 840941"/>
                  <a:gd name="connsiteX102" fmla="*/ 670835 w 3024845"/>
                  <a:gd name="connsiteY102" fmla="*/ 285592 h 840941"/>
                  <a:gd name="connsiteX103" fmla="*/ 672355 w 3024845"/>
                  <a:gd name="connsiteY103" fmla="*/ 285592 h 840941"/>
                  <a:gd name="connsiteX104" fmla="*/ 682995 w 3024845"/>
                  <a:gd name="connsiteY104" fmla="*/ 285592 h 840941"/>
                  <a:gd name="connsiteX105" fmla="*/ 682995 w 3024845"/>
                  <a:gd name="connsiteY105" fmla="*/ 238033 h 840941"/>
                  <a:gd name="connsiteX106" fmla="*/ 709342 w 3024845"/>
                  <a:gd name="connsiteY106" fmla="*/ 238033 h 840941"/>
                  <a:gd name="connsiteX107" fmla="*/ 709342 w 3024845"/>
                  <a:gd name="connsiteY107" fmla="*/ 216415 h 840941"/>
                  <a:gd name="connsiteX108" fmla="*/ 743796 w 3024845"/>
                  <a:gd name="connsiteY108" fmla="*/ 216415 h 840941"/>
                  <a:gd name="connsiteX109" fmla="*/ 743796 w 3024845"/>
                  <a:gd name="connsiteY109" fmla="*/ 218847 h 840941"/>
                  <a:gd name="connsiteX110" fmla="*/ 743796 w 3024845"/>
                  <a:gd name="connsiteY110" fmla="*/ 235871 h 840941"/>
                  <a:gd name="connsiteX111" fmla="*/ 746076 w 3024845"/>
                  <a:gd name="connsiteY111" fmla="*/ 235871 h 840941"/>
                  <a:gd name="connsiteX112" fmla="*/ 762036 w 3024845"/>
                  <a:gd name="connsiteY112" fmla="*/ 235871 h 840941"/>
                  <a:gd name="connsiteX113" fmla="*/ 762036 w 3024845"/>
                  <a:gd name="connsiteY113" fmla="*/ 283430 h 840941"/>
                  <a:gd name="connsiteX114" fmla="*/ 763049 w 3024845"/>
                  <a:gd name="connsiteY114" fmla="*/ 283430 h 840941"/>
                  <a:gd name="connsiteX115" fmla="*/ 770143 w 3024845"/>
                  <a:gd name="connsiteY115" fmla="*/ 283430 h 840941"/>
                  <a:gd name="connsiteX116" fmla="*/ 784330 w 3024845"/>
                  <a:gd name="connsiteY116" fmla="*/ 287754 h 840941"/>
                  <a:gd name="connsiteX117" fmla="*/ 784330 w 3024845"/>
                  <a:gd name="connsiteY117" fmla="*/ 326666 h 840941"/>
                  <a:gd name="connsiteX118" fmla="*/ 785343 w 3024845"/>
                  <a:gd name="connsiteY118" fmla="*/ 326666 h 840941"/>
                  <a:gd name="connsiteX119" fmla="*/ 792436 w 3024845"/>
                  <a:gd name="connsiteY119" fmla="*/ 326666 h 840941"/>
                  <a:gd name="connsiteX120" fmla="*/ 792436 w 3024845"/>
                  <a:gd name="connsiteY120" fmla="*/ 328287 h 840941"/>
                  <a:gd name="connsiteX121" fmla="*/ 792436 w 3024845"/>
                  <a:gd name="connsiteY121" fmla="*/ 339636 h 840941"/>
                  <a:gd name="connsiteX122" fmla="*/ 794463 w 3024845"/>
                  <a:gd name="connsiteY122" fmla="*/ 339636 h 840941"/>
                  <a:gd name="connsiteX123" fmla="*/ 808650 w 3024845"/>
                  <a:gd name="connsiteY123" fmla="*/ 339636 h 840941"/>
                  <a:gd name="connsiteX124" fmla="*/ 814730 w 3024845"/>
                  <a:gd name="connsiteY124" fmla="*/ 346122 h 840941"/>
                  <a:gd name="connsiteX125" fmla="*/ 814730 w 3024845"/>
                  <a:gd name="connsiteY125" fmla="*/ 367740 h 840941"/>
                  <a:gd name="connsiteX126" fmla="*/ 817010 w 3024845"/>
                  <a:gd name="connsiteY126" fmla="*/ 367740 h 840941"/>
                  <a:gd name="connsiteX127" fmla="*/ 832970 w 3024845"/>
                  <a:gd name="connsiteY127" fmla="*/ 367740 h 840941"/>
                  <a:gd name="connsiteX128" fmla="*/ 832970 w 3024845"/>
                  <a:gd name="connsiteY128" fmla="*/ 368820 h 840941"/>
                  <a:gd name="connsiteX129" fmla="*/ 832970 w 3024845"/>
                  <a:gd name="connsiteY129" fmla="*/ 376387 h 840941"/>
                  <a:gd name="connsiteX130" fmla="*/ 834237 w 3024845"/>
                  <a:gd name="connsiteY130" fmla="*/ 376387 h 840941"/>
                  <a:gd name="connsiteX131" fmla="*/ 843104 w 3024845"/>
                  <a:gd name="connsiteY131" fmla="*/ 376387 h 840941"/>
                  <a:gd name="connsiteX132" fmla="*/ 843104 w 3024845"/>
                  <a:gd name="connsiteY132" fmla="*/ 378548 h 840941"/>
                  <a:gd name="connsiteX133" fmla="*/ 843104 w 3024845"/>
                  <a:gd name="connsiteY133" fmla="*/ 393681 h 840941"/>
                  <a:gd name="connsiteX134" fmla="*/ 847157 w 3024845"/>
                  <a:gd name="connsiteY134" fmla="*/ 391789 h 840941"/>
                  <a:gd name="connsiteX135" fmla="*/ 847157 w 3024845"/>
                  <a:gd name="connsiteY135" fmla="*/ 378548 h 840941"/>
                  <a:gd name="connsiteX136" fmla="*/ 848170 w 3024845"/>
                  <a:gd name="connsiteY136" fmla="*/ 378548 h 840941"/>
                  <a:gd name="connsiteX137" fmla="*/ 855264 w 3024845"/>
                  <a:gd name="connsiteY137" fmla="*/ 378548 h 840941"/>
                  <a:gd name="connsiteX138" fmla="*/ 855264 w 3024845"/>
                  <a:gd name="connsiteY138" fmla="*/ 380170 h 840941"/>
                  <a:gd name="connsiteX139" fmla="*/ 855264 w 3024845"/>
                  <a:gd name="connsiteY139" fmla="*/ 391519 h 840941"/>
                  <a:gd name="connsiteX140" fmla="*/ 856024 w 3024845"/>
                  <a:gd name="connsiteY140" fmla="*/ 391519 h 840941"/>
                  <a:gd name="connsiteX141" fmla="*/ 861344 w 3024845"/>
                  <a:gd name="connsiteY141" fmla="*/ 391519 h 840941"/>
                  <a:gd name="connsiteX142" fmla="*/ 909984 w 3024845"/>
                  <a:gd name="connsiteY142" fmla="*/ 387196 h 840941"/>
                  <a:gd name="connsiteX143" fmla="*/ 909984 w 3024845"/>
                  <a:gd name="connsiteY143" fmla="*/ 388547 h 840941"/>
                  <a:gd name="connsiteX144" fmla="*/ 909984 w 3024845"/>
                  <a:gd name="connsiteY144" fmla="*/ 398004 h 840941"/>
                  <a:gd name="connsiteX145" fmla="*/ 910744 w 3024845"/>
                  <a:gd name="connsiteY145" fmla="*/ 398004 h 840941"/>
                  <a:gd name="connsiteX146" fmla="*/ 916065 w 3024845"/>
                  <a:gd name="connsiteY146" fmla="*/ 398004 h 840941"/>
                  <a:gd name="connsiteX147" fmla="*/ 916065 w 3024845"/>
                  <a:gd name="connsiteY147" fmla="*/ 400166 h 840941"/>
                  <a:gd name="connsiteX148" fmla="*/ 916065 w 3024845"/>
                  <a:gd name="connsiteY148" fmla="*/ 415299 h 840941"/>
                  <a:gd name="connsiteX149" fmla="*/ 918091 w 3024845"/>
                  <a:gd name="connsiteY149" fmla="*/ 413948 h 840941"/>
                  <a:gd name="connsiteX150" fmla="*/ 932278 w 3024845"/>
                  <a:gd name="connsiteY150" fmla="*/ 404490 h 840941"/>
                  <a:gd name="connsiteX151" fmla="*/ 938358 w 3024845"/>
                  <a:gd name="connsiteY151" fmla="*/ 363416 h 840941"/>
                  <a:gd name="connsiteX152" fmla="*/ 939118 w 3024845"/>
                  <a:gd name="connsiteY152" fmla="*/ 363146 h 840941"/>
                  <a:gd name="connsiteX153" fmla="*/ 944438 w 3024845"/>
                  <a:gd name="connsiteY153" fmla="*/ 361254 h 840941"/>
                  <a:gd name="connsiteX154" fmla="*/ 946465 w 3024845"/>
                  <a:gd name="connsiteY154" fmla="*/ 292077 h 840941"/>
                  <a:gd name="connsiteX155" fmla="*/ 948492 w 3024845"/>
                  <a:gd name="connsiteY155" fmla="*/ 361254 h 840941"/>
                  <a:gd name="connsiteX156" fmla="*/ 949252 w 3024845"/>
                  <a:gd name="connsiteY156" fmla="*/ 361524 h 840941"/>
                  <a:gd name="connsiteX157" fmla="*/ 954572 w 3024845"/>
                  <a:gd name="connsiteY157" fmla="*/ 363416 h 840941"/>
                  <a:gd name="connsiteX158" fmla="*/ 954572 w 3024845"/>
                  <a:gd name="connsiteY158" fmla="*/ 276945 h 840941"/>
                  <a:gd name="connsiteX159" fmla="*/ 958625 w 3024845"/>
                  <a:gd name="connsiteY159" fmla="*/ 244518 h 840941"/>
                  <a:gd name="connsiteX160" fmla="*/ 997132 w 3024845"/>
                  <a:gd name="connsiteY160" fmla="*/ 244518 h 840941"/>
                  <a:gd name="connsiteX161" fmla="*/ 997132 w 3024845"/>
                  <a:gd name="connsiteY161" fmla="*/ 276945 h 840941"/>
                  <a:gd name="connsiteX162" fmla="*/ 997892 w 3024845"/>
                  <a:gd name="connsiteY162" fmla="*/ 276945 h 840941"/>
                  <a:gd name="connsiteX163" fmla="*/ 1003212 w 3024845"/>
                  <a:gd name="connsiteY163" fmla="*/ 276945 h 840941"/>
                  <a:gd name="connsiteX164" fmla="*/ 1003212 w 3024845"/>
                  <a:gd name="connsiteY164" fmla="*/ 194797 h 840941"/>
                  <a:gd name="connsiteX165" fmla="*/ 1004986 w 3024845"/>
                  <a:gd name="connsiteY165" fmla="*/ 194797 h 840941"/>
                  <a:gd name="connsiteX166" fmla="*/ 1017399 w 3024845"/>
                  <a:gd name="connsiteY166" fmla="*/ 194797 h 840941"/>
                  <a:gd name="connsiteX167" fmla="*/ 1017399 w 3024845"/>
                  <a:gd name="connsiteY167" fmla="*/ 192906 h 840941"/>
                  <a:gd name="connsiteX168" fmla="*/ 1017399 w 3024845"/>
                  <a:gd name="connsiteY168" fmla="*/ 179665 h 840941"/>
                  <a:gd name="connsiteX169" fmla="*/ 1039693 w 3024845"/>
                  <a:gd name="connsiteY169" fmla="*/ 179665 h 840941"/>
                  <a:gd name="connsiteX170" fmla="*/ 1039693 w 3024845"/>
                  <a:gd name="connsiteY170" fmla="*/ 178584 h 840941"/>
                  <a:gd name="connsiteX171" fmla="*/ 1039693 w 3024845"/>
                  <a:gd name="connsiteY171" fmla="*/ 171018 h 840941"/>
                  <a:gd name="connsiteX172" fmla="*/ 1041466 w 3024845"/>
                  <a:gd name="connsiteY172" fmla="*/ 171018 h 840941"/>
                  <a:gd name="connsiteX173" fmla="*/ 1053880 w 3024845"/>
                  <a:gd name="connsiteY173" fmla="*/ 171018 h 840941"/>
                  <a:gd name="connsiteX174" fmla="*/ 1053880 w 3024845"/>
                  <a:gd name="connsiteY174" fmla="*/ 172099 h 840941"/>
                  <a:gd name="connsiteX175" fmla="*/ 1053880 w 3024845"/>
                  <a:gd name="connsiteY175" fmla="*/ 179665 h 840941"/>
                  <a:gd name="connsiteX176" fmla="*/ 1054640 w 3024845"/>
                  <a:gd name="connsiteY176" fmla="*/ 179665 h 840941"/>
                  <a:gd name="connsiteX177" fmla="*/ 1059960 w 3024845"/>
                  <a:gd name="connsiteY177" fmla="*/ 179665 h 840941"/>
                  <a:gd name="connsiteX178" fmla="*/ 1070093 w 3024845"/>
                  <a:gd name="connsiteY178" fmla="*/ 175341 h 840941"/>
                  <a:gd name="connsiteX179" fmla="*/ 1074146 w 3024845"/>
                  <a:gd name="connsiteY179" fmla="*/ 178584 h 840941"/>
                  <a:gd name="connsiteX180" fmla="*/ 1074146 w 3024845"/>
                  <a:gd name="connsiteY180" fmla="*/ 171018 h 840941"/>
                  <a:gd name="connsiteX181" fmla="*/ 1076426 w 3024845"/>
                  <a:gd name="connsiteY181" fmla="*/ 171018 h 840941"/>
                  <a:gd name="connsiteX182" fmla="*/ 1092387 w 3024845"/>
                  <a:gd name="connsiteY182" fmla="*/ 171018 h 840941"/>
                  <a:gd name="connsiteX183" fmla="*/ 1092387 w 3024845"/>
                  <a:gd name="connsiteY183" fmla="*/ 172099 h 840941"/>
                  <a:gd name="connsiteX184" fmla="*/ 1092387 w 3024845"/>
                  <a:gd name="connsiteY184" fmla="*/ 179665 h 840941"/>
                  <a:gd name="connsiteX185" fmla="*/ 1122787 w 3024845"/>
                  <a:gd name="connsiteY185" fmla="*/ 179665 h 840941"/>
                  <a:gd name="connsiteX186" fmla="*/ 1122787 w 3024845"/>
                  <a:gd name="connsiteY186" fmla="*/ 181286 h 840941"/>
                  <a:gd name="connsiteX187" fmla="*/ 1122787 w 3024845"/>
                  <a:gd name="connsiteY187" fmla="*/ 192636 h 840941"/>
                  <a:gd name="connsiteX188" fmla="*/ 1149134 w 3024845"/>
                  <a:gd name="connsiteY188" fmla="*/ 192636 h 840941"/>
                  <a:gd name="connsiteX189" fmla="*/ 1149134 w 3024845"/>
                  <a:gd name="connsiteY189" fmla="*/ 222900 h 840941"/>
                  <a:gd name="connsiteX190" fmla="*/ 1149894 w 3024845"/>
                  <a:gd name="connsiteY190" fmla="*/ 222900 h 840941"/>
                  <a:gd name="connsiteX191" fmla="*/ 1155214 w 3024845"/>
                  <a:gd name="connsiteY191" fmla="*/ 222900 h 840941"/>
                  <a:gd name="connsiteX192" fmla="*/ 1155214 w 3024845"/>
                  <a:gd name="connsiteY192" fmla="*/ 223981 h 840941"/>
                  <a:gd name="connsiteX193" fmla="*/ 1155214 w 3024845"/>
                  <a:gd name="connsiteY193" fmla="*/ 231548 h 840941"/>
                  <a:gd name="connsiteX194" fmla="*/ 1159268 w 3024845"/>
                  <a:gd name="connsiteY194" fmla="*/ 261812 h 840941"/>
                  <a:gd name="connsiteX195" fmla="*/ 1160028 w 3024845"/>
                  <a:gd name="connsiteY195" fmla="*/ 261812 h 840941"/>
                  <a:gd name="connsiteX196" fmla="*/ 1165348 w 3024845"/>
                  <a:gd name="connsiteY196" fmla="*/ 261812 h 840941"/>
                  <a:gd name="connsiteX197" fmla="*/ 1165348 w 3024845"/>
                  <a:gd name="connsiteY197" fmla="*/ 262623 h 840941"/>
                  <a:gd name="connsiteX198" fmla="*/ 1165348 w 3024845"/>
                  <a:gd name="connsiteY198" fmla="*/ 268298 h 840941"/>
                  <a:gd name="connsiteX199" fmla="*/ 1166361 w 3024845"/>
                  <a:gd name="connsiteY199" fmla="*/ 268298 h 840941"/>
                  <a:gd name="connsiteX200" fmla="*/ 1173454 w 3024845"/>
                  <a:gd name="connsiteY200" fmla="*/ 268298 h 840941"/>
                  <a:gd name="connsiteX201" fmla="*/ 1173454 w 3024845"/>
                  <a:gd name="connsiteY201" fmla="*/ 298563 h 840941"/>
                  <a:gd name="connsiteX202" fmla="*/ 1175481 w 3024845"/>
                  <a:gd name="connsiteY202" fmla="*/ 298563 h 840941"/>
                  <a:gd name="connsiteX203" fmla="*/ 1189668 w 3024845"/>
                  <a:gd name="connsiteY203" fmla="*/ 298563 h 840941"/>
                  <a:gd name="connsiteX204" fmla="*/ 1189668 w 3024845"/>
                  <a:gd name="connsiteY204" fmla="*/ 322342 h 840941"/>
                  <a:gd name="connsiteX205" fmla="*/ 1191695 w 3024845"/>
                  <a:gd name="connsiteY205" fmla="*/ 323963 h 840941"/>
                  <a:gd name="connsiteX206" fmla="*/ 1191695 w 3024845"/>
                  <a:gd name="connsiteY206" fmla="*/ 335313 h 840941"/>
                  <a:gd name="connsiteX207" fmla="*/ 1192455 w 3024845"/>
                  <a:gd name="connsiteY207" fmla="*/ 335313 h 840941"/>
                  <a:gd name="connsiteX208" fmla="*/ 1197775 w 3024845"/>
                  <a:gd name="connsiteY208" fmla="*/ 335313 h 840941"/>
                  <a:gd name="connsiteX209" fmla="*/ 1197775 w 3024845"/>
                  <a:gd name="connsiteY209" fmla="*/ 359092 h 840941"/>
                  <a:gd name="connsiteX210" fmla="*/ 1199041 w 3024845"/>
                  <a:gd name="connsiteY210" fmla="*/ 359092 h 840941"/>
                  <a:gd name="connsiteX211" fmla="*/ 1207908 w 3024845"/>
                  <a:gd name="connsiteY211" fmla="*/ 359092 h 840941"/>
                  <a:gd name="connsiteX212" fmla="*/ 1209935 w 3024845"/>
                  <a:gd name="connsiteY212" fmla="*/ 363146 h 840941"/>
                  <a:gd name="connsiteX213" fmla="*/ 1209935 w 3024845"/>
                  <a:gd name="connsiteY213" fmla="*/ 376387 h 840941"/>
                  <a:gd name="connsiteX214" fmla="*/ 1211455 w 3024845"/>
                  <a:gd name="connsiteY214" fmla="*/ 374495 h 840941"/>
                  <a:gd name="connsiteX215" fmla="*/ 1222095 w 3024845"/>
                  <a:gd name="connsiteY215" fmla="*/ 361254 h 840941"/>
                  <a:gd name="connsiteX216" fmla="*/ 1250469 w 3024845"/>
                  <a:gd name="connsiteY216" fmla="*/ 361254 h 840941"/>
                  <a:gd name="connsiteX217" fmla="*/ 1250469 w 3024845"/>
                  <a:gd name="connsiteY217" fmla="*/ 447725 h 840941"/>
                  <a:gd name="connsiteX218" fmla="*/ 1251229 w 3024845"/>
                  <a:gd name="connsiteY218" fmla="*/ 447725 h 840941"/>
                  <a:gd name="connsiteX219" fmla="*/ 1256549 w 3024845"/>
                  <a:gd name="connsiteY219" fmla="*/ 447725 h 840941"/>
                  <a:gd name="connsiteX220" fmla="*/ 1257309 w 3024845"/>
                  <a:gd name="connsiteY220" fmla="*/ 446374 h 840941"/>
                  <a:gd name="connsiteX221" fmla="*/ 1262629 w 3024845"/>
                  <a:gd name="connsiteY221" fmla="*/ 436916 h 840941"/>
                  <a:gd name="connsiteX222" fmla="*/ 1262629 w 3024845"/>
                  <a:gd name="connsiteY222" fmla="*/ 438808 h 840941"/>
                  <a:gd name="connsiteX223" fmla="*/ 1262629 w 3024845"/>
                  <a:gd name="connsiteY223" fmla="*/ 452049 h 840941"/>
                  <a:gd name="connsiteX224" fmla="*/ 1266682 w 3024845"/>
                  <a:gd name="connsiteY224" fmla="*/ 406652 h 840941"/>
                  <a:gd name="connsiteX225" fmla="*/ 1267442 w 3024845"/>
                  <a:gd name="connsiteY225" fmla="*/ 406652 h 840941"/>
                  <a:gd name="connsiteX226" fmla="*/ 1272762 w 3024845"/>
                  <a:gd name="connsiteY226" fmla="*/ 406652 h 840941"/>
                  <a:gd name="connsiteX227" fmla="*/ 1272762 w 3024845"/>
                  <a:gd name="connsiteY227" fmla="*/ 341798 h 840941"/>
                  <a:gd name="connsiteX228" fmla="*/ 1273776 w 3024845"/>
                  <a:gd name="connsiteY228" fmla="*/ 341798 h 840941"/>
                  <a:gd name="connsiteX229" fmla="*/ 1280869 w 3024845"/>
                  <a:gd name="connsiteY229" fmla="*/ 341798 h 840941"/>
                  <a:gd name="connsiteX230" fmla="*/ 1293029 w 3024845"/>
                  <a:gd name="connsiteY230" fmla="*/ 298563 h 840941"/>
                  <a:gd name="connsiteX231" fmla="*/ 1294296 w 3024845"/>
                  <a:gd name="connsiteY231" fmla="*/ 298563 h 840941"/>
                  <a:gd name="connsiteX232" fmla="*/ 1303163 w 3024845"/>
                  <a:gd name="connsiteY232" fmla="*/ 298563 h 840941"/>
                  <a:gd name="connsiteX233" fmla="*/ 1313296 w 3024845"/>
                  <a:gd name="connsiteY233" fmla="*/ 341798 h 840941"/>
                  <a:gd name="connsiteX234" fmla="*/ 1314309 w 3024845"/>
                  <a:gd name="connsiteY234" fmla="*/ 341798 h 840941"/>
                  <a:gd name="connsiteX235" fmla="*/ 1321403 w 3024845"/>
                  <a:gd name="connsiteY235" fmla="*/ 341798 h 840941"/>
                  <a:gd name="connsiteX236" fmla="*/ 1321403 w 3024845"/>
                  <a:gd name="connsiteY236" fmla="*/ 380710 h 840941"/>
                  <a:gd name="connsiteX237" fmla="*/ 1323176 w 3024845"/>
                  <a:gd name="connsiteY237" fmla="*/ 380710 h 840941"/>
                  <a:gd name="connsiteX238" fmla="*/ 1335590 w 3024845"/>
                  <a:gd name="connsiteY238" fmla="*/ 380710 h 840941"/>
                  <a:gd name="connsiteX239" fmla="*/ 1335590 w 3024845"/>
                  <a:gd name="connsiteY239" fmla="*/ 382872 h 840941"/>
                  <a:gd name="connsiteX240" fmla="*/ 1335590 w 3024845"/>
                  <a:gd name="connsiteY240" fmla="*/ 398004 h 840941"/>
                  <a:gd name="connsiteX241" fmla="*/ 1339643 w 3024845"/>
                  <a:gd name="connsiteY241" fmla="*/ 395843 h 840941"/>
                  <a:gd name="connsiteX242" fmla="*/ 1339643 w 3024845"/>
                  <a:gd name="connsiteY242" fmla="*/ 380710 h 840941"/>
                  <a:gd name="connsiteX243" fmla="*/ 1341163 w 3024845"/>
                  <a:gd name="connsiteY243" fmla="*/ 380710 h 840941"/>
                  <a:gd name="connsiteX244" fmla="*/ 1351803 w 3024845"/>
                  <a:gd name="connsiteY244" fmla="*/ 380710 h 840941"/>
                  <a:gd name="connsiteX245" fmla="*/ 1351803 w 3024845"/>
                  <a:gd name="connsiteY245" fmla="*/ 382331 h 840941"/>
                  <a:gd name="connsiteX246" fmla="*/ 1351803 w 3024845"/>
                  <a:gd name="connsiteY246" fmla="*/ 393681 h 840941"/>
                  <a:gd name="connsiteX247" fmla="*/ 1382204 w 3024845"/>
                  <a:gd name="connsiteY247" fmla="*/ 393681 h 840941"/>
                  <a:gd name="connsiteX248" fmla="*/ 1382204 w 3024845"/>
                  <a:gd name="connsiteY248" fmla="*/ 356931 h 840941"/>
                  <a:gd name="connsiteX249" fmla="*/ 1383470 w 3024845"/>
                  <a:gd name="connsiteY249" fmla="*/ 356931 h 840941"/>
                  <a:gd name="connsiteX250" fmla="*/ 1392337 w 3024845"/>
                  <a:gd name="connsiteY250" fmla="*/ 356931 h 840941"/>
                  <a:gd name="connsiteX251" fmla="*/ 1392337 w 3024845"/>
                  <a:gd name="connsiteY251" fmla="*/ 378548 h 840941"/>
                  <a:gd name="connsiteX252" fmla="*/ 1394364 w 3024845"/>
                  <a:gd name="connsiteY252" fmla="*/ 346122 h 840941"/>
                  <a:gd name="connsiteX253" fmla="*/ 1416657 w 3024845"/>
                  <a:gd name="connsiteY253" fmla="*/ 346122 h 840941"/>
                  <a:gd name="connsiteX254" fmla="*/ 1416657 w 3024845"/>
                  <a:gd name="connsiteY254" fmla="*/ 344500 h 840941"/>
                  <a:gd name="connsiteX255" fmla="*/ 1416657 w 3024845"/>
                  <a:gd name="connsiteY255" fmla="*/ 333151 h 840941"/>
                  <a:gd name="connsiteX256" fmla="*/ 1417417 w 3024845"/>
                  <a:gd name="connsiteY256" fmla="*/ 333151 h 840941"/>
                  <a:gd name="connsiteX257" fmla="*/ 1422737 w 3024845"/>
                  <a:gd name="connsiteY257" fmla="*/ 333151 h 840941"/>
                  <a:gd name="connsiteX258" fmla="*/ 1422737 w 3024845"/>
                  <a:gd name="connsiteY258" fmla="*/ 331260 h 840941"/>
                  <a:gd name="connsiteX259" fmla="*/ 1422737 w 3024845"/>
                  <a:gd name="connsiteY259" fmla="*/ 318019 h 840941"/>
                  <a:gd name="connsiteX260" fmla="*/ 1426791 w 3024845"/>
                  <a:gd name="connsiteY260" fmla="*/ 324504 h 840941"/>
                  <a:gd name="connsiteX261" fmla="*/ 1429071 w 3024845"/>
                  <a:gd name="connsiteY261" fmla="*/ 324504 h 840941"/>
                  <a:gd name="connsiteX262" fmla="*/ 1445031 w 3024845"/>
                  <a:gd name="connsiteY262" fmla="*/ 324504 h 840941"/>
                  <a:gd name="connsiteX263" fmla="*/ 1445031 w 3024845"/>
                  <a:gd name="connsiteY263" fmla="*/ 323693 h 840941"/>
                  <a:gd name="connsiteX264" fmla="*/ 1445031 w 3024845"/>
                  <a:gd name="connsiteY264" fmla="*/ 318019 h 840941"/>
                  <a:gd name="connsiteX265" fmla="*/ 1445791 w 3024845"/>
                  <a:gd name="connsiteY265" fmla="*/ 318019 h 840941"/>
                  <a:gd name="connsiteX266" fmla="*/ 1451111 w 3024845"/>
                  <a:gd name="connsiteY266" fmla="*/ 318019 h 840941"/>
                  <a:gd name="connsiteX267" fmla="*/ 1451111 w 3024845"/>
                  <a:gd name="connsiteY267" fmla="*/ 319370 h 840941"/>
                  <a:gd name="connsiteX268" fmla="*/ 1451111 w 3024845"/>
                  <a:gd name="connsiteY268" fmla="*/ 328828 h 840941"/>
                  <a:gd name="connsiteX269" fmla="*/ 1489618 w 3024845"/>
                  <a:gd name="connsiteY269" fmla="*/ 328828 h 840941"/>
                  <a:gd name="connsiteX270" fmla="*/ 1489618 w 3024845"/>
                  <a:gd name="connsiteY270" fmla="*/ 467181 h 840941"/>
                  <a:gd name="connsiteX271" fmla="*/ 1491138 w 3024845"/>
                  <a:gd name="connsiteY271" fmla="*/ 467181 h 840941"/>
                  <a:gd name="connsiteX272" fmla="*/ 1501778 w 3024845"/>
                  <a:gd name="connsiteY272" fmla="*/ 467181 h 840941"/>
                  <a:gd name="connsiteX273" fmla="*/ 1501778 w 3024845"/>
                  <a:gd name="connsiteY273" fmla="*/ 454211 h 840941"/>
                  <a:gd name="connsiteX274" fmla="*/ 1505832 w 3024845"/>
                  <a:gd name="connsiteY274" fmla="*/ 454211 h 840941"/>
                  <a:gd name="connsiteX275" fmla="*/ 1505832 w 3024845"/>
                  <a:gd name="connsiteY275" fmla="*/ 467181 h 840941"/>
                  <a:gd name="connsiteX276" fmla="*/ 1536232 w 3024845"/>
                  <a:gd name="connsiteY276" fmla="*/ 467181 h 840941"/>
                  <a:gd name="connsiteX277" fmla="*/ 1536232 w 3024845"/>
                  <a:gd name="connsiteY277" fmla="*/ 436916 h 840941"/>
                  <a:gd name="connsiteX278" fmla="*/ 1548392 w 3024845"/>
                  <a:gd name="connsiteY278" fmla="*/ 436916 h 840941"/>
                  <a:gd name="connsiteX279" fmla="*/ 1560552 w 3024845"/>
                  <a:gd name="connsiteY279" fmla="*/ 434755 h 840941"/>
                  <a:gd name="connsiteX280" fmla="*/ 1564606 w 3024845"/>
                  <a:gd name="connsiteY280" fmla="*/ 436916 h 840941"/>
                  <a:gd name="connsiteX281" fmla="*/ 1574739 w 3024845"/>
                  <a:gd name="connsiteY281" fmla="*/ 436916 h 840941"/>
                  <a:gd name="connsiteX282" fmla="*/ 1574739 w 3024845"/>
                  <a:gd name="connsiteY282" fmla="*/ 467181 h 840941"/>
                  <a:gd name="connsiteX283" fmla="*/ 1582846 w 3024845"/>
                  <a:gd name="connsiteY283" fmla="*/ 467181 h 840941"/>
                  <a:gd name="connsiteX284" fmla="*/ 1582846 w 3024845"/>
                  <a:gd name="connsiteY284" fmla="*/ 484476 h 840941"/>
                  <a:gd name="connsiteX285" fmla="*/ 1592182 w 3024845"/>
                  <a:gd name="connsiteY285" fmla="*/ 485381 h 840941"/>
                  <a:gd name="connsiteX286" fmla="*/ 1605140 w 3024845"/>
                  <a:gd name="connsiteY286" fmla="*/ 485381 h 840941"/>
                  <a:gd name="connsiteX287" fmla="*/ 1605140 w 3024845"/>
                  <a:gd name="connsiteY287" fmla="*/ 469343 h 840941"/>
                  <a:gd name="connsiteX288" fmla="*/ 1673096 w 3024845"/>
                  <a:gd name="connsiteY288" fmla="*/ 469343 h 840941"/>
                  <a:gd name="connsiteX289" fmla="*/ 1673096 w 3024845"/>
                  <a:gd name="connsiteY289" fmla="*/ 384090 h 840941"/>
                  <a:gd name="connsiteX290" fmla="*/ 1745104 w 3024845"/>
                  <a:gd name="connsiteY290" fmla="*/ 384090 h 840941"/>
                  <a:gd name="connsiteX291" fmla="*/ 1745104 w 3024845"/>
                  <a:gd name="connsiteY291" fmla="*/ 462858 h 840941"/>
                  <a:gd name="connsiteX292" fmla="*/ 1747008 w 3024845"/>
                  <a:gd name="connsiteY292" fmla="*/ 462858 h 840941"/>
                  <a:gd name="connsiteX293" fmla="*/ 1748250 w 3024845"/>
                  <a:gd name="connsiteY293" fmla="*/ 485381 h 840941"/>
                  <a:gd name="connsiteX294" fmla="*/ 1757926 w 3024845"/>
                  <a:gd name="connsiteY294" fmla="*/ 485381 h 840941"/>
                  <a:gd name="connsiteX295" fmla="*/ 1759168 w 3024845"/>
                  <a:gd name="connsiteY295" fmla="*/ 462858 h 840941"/>
                  <a:gd name="connsiteX296" fmla="*/ 1765248 w 3024845"/>
                  <a:gd name="connsiteY296" fmla="*/ 462858 h 840941"/>
                  <a:gd name="connsiteX297" fmla="*/ 1766490 w 3024845"/>
                  <a:gd name="connsiteY297" fmla="*/ 485381 h 840941"/>
                  <a:gd name="connsiteX298" fmla="*/ 1817112 w 3024845"/>
                  <a:gd name="connsiteY298" fmla="*/ 485381 h 840941"/>
                  <a:gd name="connsiteX299" fmla="*/ 1817112 w 3024845"/>
                  <a:gd name="connsiteY299" fmla="*/ 322353 h 840941"/>
                  <a:gd name="connsiteX300" fmla="*/ 2014439 w 3024845"/>
                  <a:gd name="connsiteY300" fmla="*/ 322353 h 840941"/>
                  <a:gd name="connsiteX301" fmla="*/ 2014439 w 3024845"/>
                  <a:gd name="connsiteY301" fmla="*/ 485381 h 840941"/>
                  <a:gd name="connsiteX302" fmla="*/ 2033136 w 3024845"/>
                  <a:gd name="connsiteY302" fmla="*/ 485381 h 840941"/>
                  <a:gd name="connsiteX303" fmla="*/ 2033136 w 3024845"/>
                  <a:gd name="connsiteY303" fmla="*/ 402688 h 840941"/>
                  <a:gd name="connsiteX304" fmla="*/ 2128256 w 3024845"/>
                  <a:gd name="connsiteY304" fmla="*/ 402688 h 840941"/>
                  <a:gd name="connsiteX305" fmla="*/ 2180720 w 3024845"/>
                  <a:gd name="connsiteY305" fmla="*/ 337475 h 840941"/>
                  <a:gd name="connsiteX306" fmla="*/ 2245574 w 3024845"/>
                  <a:gd name="connsiteY306" fmla="*/ 337475 h 840941"/>
                  <a:gd name="connsiteX307" fmla="*/ 2245574 w 3024845"/>
                  <a:gd name="connsiteY307" fmla="*/ 413137 h 840941"/>
                  <a:gd name="connsiteX308" fmla="*/ 2253681 w 3024845"/>
                  <a:gd name="connsiteY308" fmla="*/ 413137 h 840941"/>
                  <a:gd name="connsiteX309" fmla="*/ 2255708 w 3024845"/>
                  <a:gd name="connsiteY309" fmla="*/ 406652 h 840941"/>
                  <a:gd name="connsiteX310" fmla="*/ 2261788 w 3024845"/>
                  <a:gd name="connsiteY310" fmla="*/ 406652 h 840941"/>
                  <a:gd name="connsiteX311" fmla="*/ 2263815 w 3024845"/>
                  <a:gd name="connsiteY311" fmla="*/ 415299 h 840941"/>
                  <a:gd name="connsiteX312" fmla="*/ 2275975 w 3024845"/>
                  <a:gd name="connsiteY312" fmla="*/ 415299 h 840941"/>
                  <a:gd name="connsiteX313" fmla="*/ 2275975 w 3024845"/>
                  <a:gd name="connsiteY313" fmla="*/ 408813 h 840941"/>
                  <a:gd name="connsiteX314" fmla="*/ 2298268 w 3024845"/>
                  <a:gd name="connsiteY314" fmla="*/ 408813 h 840941"/>
                  <a:gd name="connsiteX315" fmla="*/ 2298268 w 3024845"/>
                  <a:gd name="connsiteY315" fmla="*/ 415299 h 840941"/>
                  <a:gd name="connsiteX316" fmla="*/ 2318535 w 3024845"/>
                  <a:gd name="connsiteY316" fmla="*/ 415299 h 840941"/>
                  <a:gd name="connsiteX317" fmla="*/ 2318535 w 3024845"/>
                  <a:gd name="connsiteY317" fmla="*/ 460696 h 840941"/>
                  <a:gd name="connsiteX318" fmla="*/ 2332722 w 3024845"/>
                  <a:gd name="connsiteY318" fmla="*/ 460696 h 840941"/>
                  <a:gd name="connsiteX319" fmla="*/ 2332722 w 3024845"/>
                  <a:gd name="connsiteY319" fmla="*/ 447725 h 840941"/>
                  <a:gd name="connsiteX320" fmla="*/ 2348936 w 3024845"/>
                  <a:gd name="connsiteY320" fmla="*/ 447725 h 840941"/>
                  <a:gd name="connsiteX321" fmla="*/ 2348936 w 3024845"/>
                  <a:gd name="connsiteY321" fmla="*/ 268298 h 840941"/>
                  <a:gd name="connsiteX322" fmla="*/ 2355016 w 3024845"/>
                  <a:gd name="connsiteY322" fmla="*/ 261812 h 840941"/>
                  <a:gd name="connsiteX323" fmla="*/ 2427977 w 3024845"/>
                  <a:gd name="connsiteY323" fmla="*/ 261812 h 840941"/>
                  <a:gd name="connsiteX324" fmla="*/ 2427977 w 3024845"/>
                  <a:gd name="connsiteY324" fmla="*/ 270460 h 840941"/>
                  <a:gd name="connsiteX325" fmla="*/ 2438110 w 3024845"/>
                  <a:gd name="connsiteY325" fmla="*/ 270460 h 840941"/>
                  <a:gd name="connsiteX326" fmla="*/ 2438110 w 3024845"/>
                  <a:gd name="connsiteY326" fmla="*/ 385034 h 840941"/>
                  <a:gd name="connsiteX327" fmla="*/ 2460404 w 3024845"/>
                  <a:gd name="connsiteY327" fmla="*/ 385034 h 840941"/>
                  <a:gd name="connsiteX328" fmla="*/ 2460404 w 3024845"/>
                  <a:gd name="connsiteY328" fmla="*/ 318019 h 840941"/>
                  <a:gd name="connsiteX329" fmla="*/ 2486751 w 3024845"/>
                  <a:gd name="connsiteY329" fmla="*/ 318019 h 840941"/>
                  <a:gd name="connsiteX330" fmla="*/ 2490804 w 3024845"/>
                  <a:gd name="connsiteY330" fmla="*/ 313695 h 840941"/>
                  <a:gd name="connsiteX331" fmla="*/ 2498911 w 3024845"/>
                  <a:gd name="connsiteY331" fmla="*/ 313695 h 840941"/>
                  <a:gd name="connsiteX332" fmla="*/ 2502964 w 3024845"/>
                  <a:gd name="connsiteY332" fmla="*/ 318019 h 840941"/>
                  <a:gd name="connsiteX333" fmla="*/ 2525258 w 3024845"/>
                  <a:gd name="connsiteY333" fmla="*/ 318019 h 840941"/>
                  <a:gd name="connsiteX334" fmla="*/ 2525258 w 3024845"/>
                  <a:gd name="connsiteY334" fmla="*/ 201283 h 840941"/>
                  <a:gd name="connsiteX335" fmla="*/ 2582005 w 3024845"/>
                  <a:gd name="connsiteY335" fmla="*/ 190474 h 840941"/>
                  <a:gd name="connsiteX336" fmla="*/ 2582005 w 3024845"/>
                  <a:gd name="connsiteY336" fmla="*/ 191555 h 840941"/>
                  <a:gd name="connsiteX337" fmla="*/ 2582005 w 3024845"/>
                  <a:gd name="connsiteY337" fmla="*/ 199121 h 840941"/>
                  <a:gd name="connsiteX338" fmla="*/ 2608352 w 3024845"/>
                  <a:gd name="connsiteY338" fmla="*/ 199121 h 840941"/>
                  <a:gd name="connsiteX339" fmla="*/ 2608352 w 3024845"/>
                  <a:gd name="connsiteY339" fmla="*/ 454211 h 840941"/>
                  <a:gd name="connsiteX340" fmla="*/ 2630646 w 3024845"/>
                  <a:gd name="connsiteY340" fmla="*/ 454211 h 840941"/>
                  <a:gd name="connsiteX341" fmla="*/ 2630646 w 3024845"/>
                  <a:gd name="connsiteY341" fmla="*/ 449887 h 840941"/>
                  <a:gd name="connsiteX342" fmla="*/ 2642806 w 3024845"/>
                  <a:gd name="connsiteY342" fmla="*/ 449887 h 840941"/>
                  <a:gd name="connsiteX343" fmla="*/ 2642806 w 3024845"/>
                  <a:gd name="connsiteY343" fmla="*/ 454211 h 840941"/>
                  <a:gd name="connsiteX344" fmla="*/ 2667126 w 3024845"/>
                  <a:gd name="connsiteY344" fmla="*/ 454211 h 840941"/>
                  <a:gd name="connsiteX345" fmla="*/ 2667126 w 3024845"/>
                  <a:gd name="connsiteY345" fmla="*/ 441240 h 840941"/>
                  <a:gd name="connsiteX346" fmla="*/ 2695500 w 3024845"/>
                  <a:gd name="connsiteY346" fmla="*/ 441240 h 840941"/>
                  <a:gd name="connsiteX347" fmla="*/ 2707660 w 3024845"/>
                  <a:gd name="connsiteY347" fmla="*/ 436916 h 840941"/>
                  <a:gd name="connsiteX348" fmla="*/ 2727927 w 3024845"/>
                  <a:gd name="connsiteY348" fmla="*/ 441240 h 840941"/>
                  <a:gd name="connsiteX349" fmla="*/ 2727927 w 3024845"/>
                  <a:gd name="connsiteY349" fmla="*/ 423946 h 840941"/>
                  <a:gd name="connsiteX350" fmla="*/ 2736034 w 3024845"/>
                  <a:gd name="connsiteY350" fmla="*/ 423946 h 840941"/>
                  <a:gd name="connsiteX351" fmla="*/ 2736034 w 3024845"/>
                  <a:gd name="connsiteY351" fmla="*/ 410975 h 840941"/>
                  <a:gd name="connsiteX352" fmla="*/ 2792781 w 3024845"/>
                  <a:gd name="connsiteY352" fmla="*/ 410975 h 840941"/>
                  <a:gd name="connsiteX353" fmla="*/ 2792781 w 3024845"/>
                  <a:gd name="connsiteY353" fmla="*/ 380710 h 840941"/>
                  <a:gd name="connsiteX354" fmla="*/ 2811021 w 3024845"/>
                  <a:gd name="connsiteY354" fmla="*/ 380710 h 840941"/>
                  <a:gd name="connsiteX355" fmla="*/ 2811021 w 3024845"/>
                  <a:gd name="connsiteY355" fmla="*/ 374225 h 840941"/>
                  <a:gd name="connsiteX356" fmla="*/ 2823181 w 3024845"/>
                  <a:gd name="connsiteY356" fmla="*/ 374225 h 840941"/>
                  <a:gd name="connsiteX357" fmla="*/ 2823181 w 3024845"/>
                  <a:gd name="connsiteY357" fmla="*/ 380710 h 840941"/>
                  <a:gd name="connsiteX358" fmla="*/ 2839395 w 3024845"/>
                  <a:gd name="connsiteY358" fmla="*/ 380710 h 840941"/>
                  <a:gd name="connsiteX359" fmla="*/ 2839395 w 3024845"/>
                  <a:gd name="connsiteY359" fmla="*/ 430431 h 840941"/>
                  <a:gd name="connsiteX360" fmla="*/ 2871822 w 3024845"/>
                  <a:gd name="connsiteY360" fmla="*/ 430431 h 840941"/>
                  <a:gd name="connsiteX361" fmla="*/ 2871822 w 3024845"/>
                  <a:gd name="connsiteY361" fmla="*/ 404490 h 840941"/>
                  <a:gd name="connsiteX362" fmla="*/ 2910329 w 3024845"/>
                  <a:gd name="connsiteY362" fmla="*/ 404490 h 840941"/>
                  <a:gd name="connsiteX363" fmla="*/ 2910329 w 3024845"/>
                  <a:gd name="connsiteY363" fmla="*/ 374225 h 840941"/>
                  <a:gd name="connsiteX364" fmla="*/ 2958970 w 3024845"/>
                  <a:gd name="connsiteY364" fmla="*/ 374225 h 840941"/>
                  <a:gd name="connsiteX365" fmla="*/ 2958970 w 3024845"/>
                  <a:gd name="connsiteY365" fmla="*/ 485381 h 840941"/>
                  <a:gd name="connsiteX366" fmla="*/ 2958970 w 3024845"/>
                  <a:gd name="connsiteY366" fmla="*/ 499160 h 840941"/>
                  <a:gd name="connsiteX367" fmla="*/ 3024845 w 3024845"/>
                  <a:gd name="connsiteY367" fmla="*/ 499160 h 840941"/>
                  <a:gd name="connsiteX368" fmla="*/ 3024845 w 3024845"/>
                  <a:gd name="connsiteY368" fmla="*/ 840941 h 840941"/>
                  <a:gd name="connsiteX369" fmla="*/ 2054 w 3024845"/>
                  <a:gd name="connsiteY369" fmla="*/ 838608 h 840941"/>
                  <a:gd name="connsiteX370" fmla="*/ 0 w 3024845"/>
                  <a:gd name="connsiteY370" fmla="*/ 404490 h 840941"/>
                  <a:gd name="connsiteX371" fmla="*/ 20267 w 3024845"/>
                  <a:gd name="connsiteY371" fmla="*/ 404490 h 840941"/>
                  <a:gd name="connsiteX372" fmla="*/ 20774 w 3024845"/>
                  <a:gd name="connsiteY372" fmla="*/ 403409 h 840941"/>
                  <a:gd name="connsiteX373" fmla="*/ 24320 w 3024845"/>
                  <a:gd name="connsiteY373" fmla="*/ 395843 h 840941"/>
                  <a:gd name="connsiteX374" fmla="*/ 26094 w 3024845"/>
                  <a:gd name="connsiteY374" fmla="*/ 396113 h 840941"/>
                  <a:gd name="connsiteX375" fmla="*/ 38507 w 3024845"/>
                  <a:gd name="connsiteY375" fmla="*/ 398004 h 840941"/>
                  <a:gd name="connsiteX376" fmla="*/ 39014 w 3024845"/>
                  <a:gd name="connsiteY376" fmla="*/ 399356 h 840941"/>
                  <a:gd name="connsiteX377" fmla="*/ 42560 w 3024845"/>
                  <a:gd name="connsiteY377" fmla="*/ 408813 h 840941"/>
                  <a:gd name="connsiteX378" fmla="*/ 68907 w 3024845"/>
                  <a:gd name="connsiteY378" fmla="*/ 410975 h 840941"/>
                  <a:gd name="connsiteX379" fmla="*/ 68907 w 3024845"/>
                  <a:gd name="connsiteY379" fmla="*/ 287754 h 840941"/>
                  <a:gd name="connsiteX380" fmla="*/ 70934 w 3024845"/>
                  <a:gd name="connsiteY380" fmla="*/ 287754 h 840941"/>
                  <a:gd name="connsiteX381" fmla="*/ 85121 w 3024845"/>
                  <a:gd name="connsiteY381" fmla="*/ 287754 h 840941"/>
                  <a:gd name="connsiteX382" fmla="*/ 85121 w 3024845"/>
                  <a:gd name="connsiteY382" fmla="*/ 151562 h 840941"/>
                  <a:gd name="connsiteX383" fmla="*/ 86894 w 3024845"/>
                  <a:gd name="connsiteY383" fmla="*/ 151562 h 840941"/>
                  <a:gd name="connsiteX384" fmla="*/ 99308 w 3024845"/>
                  <a:gd name="connsiteY384" fmla="*/ 151562 h 840941"/>
                  <a:gd name="connsiteX385" fmla="*/ 99308 w 3024845"/>
                  <a:gd name="connsiteY385" fmla="*/ 36988 h 840941"/>
                  <a:gd name="connsiteX0" fmla="*/ 99308 w 3024845"/>
                  <a:gd name="connsiteY0" fmla="*/ 0 h 803953"/>
                  <a:gd name="connsiteX1" fmla="*/ 220909 w 3024845"/>
                  <a:gd name="connsiteY1" fmla="*/ 114574 h 803953"/>
                  <a:gd name="connsiteX2" fmla="*/ 223189 w 3024845"/>
                  <a:gd name="connsiteY2" fmla="*/ 114574 h 803953"/>
                  <a:gd name="connsiteX3" fmla="*/ 239150 w 3024845"/>
                  <a:gd name="connsiteY3" fmla="*/ 114574 h 803953"/>
                  <a:gd name="connsiteX4" fmla="*/ 239150 w 3024845"/>
                  <a:gd name="connsiteY4" fmla="*/ 255089 h 803953"/>
                  <a:gd name="connsiteX5" fmla="*/ 240670 w 3024845"/>
                  <a:gd name="connsiteY5" fmla="*/ 254819 h 803953"/>
                  <a:gd name="connsiteX6" fmla="*/ 251310 w 3024845"/>
                  <a:gd name="connsiteY6" fmla="*/ 252928 h 803953"/>
                  <a:gd name="connsiteX7" fmla="*/ 249283 w 3024845"/>
                  <a:gd name="connsiteY7" fmla="*/ 341560 h 803953"/>
                  <a:gd name="connsiteX8" fmla="*/ 250803 w 3024845"/>
                  <a:gd name="connsiteY8" fmla="*/ 341831 h 803953"/>
                  <a:gd name="connsiteX9" fmla="*/ 261443 w 3024845"/>
                  <a:gd name="connsiteY9" fmla="*/ 343722 h 803953"/>
                  <a:gd name="connsiteX10" fmla="*/ 261696 w 3024845"/>
                  <a:gd name="connsiteY10" fmla="*/ 344533 h 803953"/>
                  <a:gd name="connsiteX11" fmla="*/ 263470 w 3024845"/>
                  <a:gd name="connsiteY11" fmla="*/ 350208 h 803953"/>
                  <a:gd name="connsiteX12" fmla="*/ 264230 w 3024845"/>
                  <a:gd name="connsiteY12" fmla="*/ 347776 h 803953"/>
                  <a:gd name="connsiteX13" fmla="*/ 269550 w 3024845"/>
                  <a:gd name="connsiteY13" fmla="*/ 330752 h 803953"/>
                  <a:gd name="connsiteX14" fmla="*/ 271323 w 3024845"/>
                  <a:gd name="connsiteY14" fmla="*/ 330752 h 803953"/>
                  <a:gd name="connsiteX15" fmla="*/ 283737 w 3024845"/>
                  <a:gd name="connsiteY15" fmla="*/ 330752 h 803953"/>
                  <a:gd name="connsiteX16" fmla="*/ 283737 w 3024845"/>
                  <a:gd name="connsiteY16" fmla="*/ 363178 h 803953"/>
                  <a:gd name="connsiteX17" fmla="*/ 284750 w 3024845"/>
                  <a:gd name="connsiteY17" fmla="*/ 363719 h 803953"/>
                  <a:gd name="connsiteX18" fmla="*/ 291844 w 3024845"/>
                  <a:gd name="connsiteY18" fmla="*/ 367502 h 803953"/>
                  <a:gd name="connsiteX19" fmla="*/ 291844 w 3024845"/>
                  <a:gd name="connsiteY19" fmla="*/ 368853 h 803953"/>
                  <a:gd name="connsiteX20" fmla="*/ 291844 w 3024845"/>
                  <a:gd name="connsiteY20" fmla="*/ 378311 h 803953"/>
                  <a:gd name="connsiteX21" fmla="*/ 336431 w 3024845"/>
                  <a:gd name="connsiteY21" fmla="*/ 378311 h 803953"/>
                  <a:gd name="connsiteX22" fmla="*/ 336431 w 3024845"/>
                  <a:gd name="connsiteY22" fmla="*/ 379392 h 803953"/>
                  <a:gd name="connsiteX23" fmla="*/ 336431 w 3024845"/>
                  <a:gd name="connsiteY23" fmla="*/ 386958 h 803953"/>
                  <a:gd name="connsiteX24" fmla="*/ 338457 w 3024845"/>
                  <a:gd name="connsiteY24" fmla="*/ 386958 h 803953"/>
                  <a:gd name="connsiteX25" fmla="*/ 352644 w 3024845"/>
                  <a:gd name="connsiteY25" fmla="*/ 386958 h 803953"/>
                  <a:gd name="connsiteX26" fmla="*/ 352644 w 3024845"/>
                  <a:gd name="connsiteY26" fmla="*/ 356693 h 803953"/>
                  <a:gd name="connsiteX27" fmla="*/ 397231 w 3024845"/>
                  <a:gd name="connsiteY27" fmla="*/ 356693 h 803953"/>
                  <a:gd name="connsiteX28" fmla="*/ 397231 w 3024845"/>
                  <a:gd name="connsiteY28" fmla="*/ 355342 h 803953"/>
                  <a:gd name="connsiteX29" fmla="*/ 397231 w 3024845"/>
                  <a:gd name="connsiteY29" fmla="*/ 345884 h 803953"/>
                  <a:gd name="connsiteX30" fmla="*/ 398245 w 3024845"/>
                  <a:gd name="connsiteY30" fmla="*/ 345884 h 803953"/>
                  <a:gd name="connsiteX31" fmla="*/ 405338 w 3024845"/>
                  <a:gd name="connsiteY31" fmla="*/ 345884 h 803953"/>
                  <a:gd name="connsiteX32" fmla="*/ 405338 w 3024845"/>
                  <a:gd name="connsiteY32" fmla="*/ 343993 h 803953"/>
                  <a:gd name="connsiteX33" fmla="*/ 405338 w 3024845"/>
                  <a:gd name="connsiteY33" fmla="*/ 330752 h 803953"/>
                  <a:gd name="connsiteX34" fmla="*/ 406098 w 3024845"/>
                  <a:gd name="connsiteY34" fmla="*/ 330752 h 803953"/>
                  <a:gd name="connsiteX35" fmla="*/ 411418 w 3024845"/>
                  <a:gd name="connsiteY35" fmla="*/ 330752 h 803953"/>
                  <a:gd name="connsiteX36" fmla="*/ 411418 w 3024845"/>
                  <a:gd name="connsiteY36" fmla="*/ 329671 h 803953"/>
                  <a:gd name="connsiteX37" fmla="*/ 411418 w 3024845"/>
                  <a:gd name="connsiteY37" fmla="*/ 322104 h 803953"/>
                  <a:gd name="connsiteX38" fmla="*/ 413445 w 3024845"/>
                  <a:gd name="connsiteY38" fmla="*/ 322104 h 803953"/>
                  <a:gd name="connsiteX39" fmla="*/ 427632 w 3024845"/>
                  <a:gd name="connsiteY39" fmla="*/ 322104 h 803953"/>
                  <a:gd name="connsiteX40" fmla="*/ 427632 w 3024845"/>
                  <a:gd name="connsiteY40" fmla="*/ 323185 h 803953"/>
                  <a:gd name="connsiteX41" fmla="*/ 427632 w 3024845"/>
                  <a:gd name="connsiteY41" fmla="*/ 330752 h 803953"/>
                  <a:gd name="connsiteX42" fmla="*/ 449925 w 3024845"/>
                  <a:gd name="connsiteY42" fmla="*/ 330752 h 803953"/>
                  <a:gd name="connsiteX43" fmla="*/ 449925 w 3024845"/>
                  <a:gd name="connsiteY43" fmla="*/ 328860 h 803953"/>
                  <a:gd name="connsiteX44" fmla="*/ 449925 w 3024845"/>
                  <a:gd name="connsiteY44" fmla="*/ 315619 h 803953"/>
                  <a:gd name="connsiteX45" fmla="*/ 451699 w 3024845"/>
                  <a:gd name="connsiteY45" fmla="*/ 315619 h 803953"/>
                  <a:gd name="connsiteX46" fmla="*/ 464112 w 3024845"/>
                  <a:gd name="connsiteY46" fmla="*/ 315619 h 803953"/>
                  <a:gd name="connsiteX47" fmla="*/ 464112 w 3024845"/>
                  <a:gd name="connsiteY47" fmla="*/ 339399 h 803953"/>
                  <a:gd name="connsiteX48" fmla="*/ 465126 w 3024845"/>
                  <a:gd name="connsiteY48" fmla="*/ 339399 h 803953"/>
                  <a:gd name="connsiteX49" fmla="*/ 472219 w 3024845"/>
                  <a:gd name="connsiteY49" fmla="*/ 339399 h 803953"/>
                  <a:gd name="connsiteX50" fmla="*/ 472219 w 3024845"/>
                  <a:gd name="connsiteY50" fmla="*/ 338318 h 803953"/>
                  <a:gd name="connsiteX51" fmla="*/ 472219 w 3024845"/>
                  <a:gd name="connsiteY51" fmla="*/ 330752 h 803953"/>
                  <a:gd name="connsiteX52" fmla="*/ 473992 w 3024845"/>
                  <a:gd name="connsiteY52" fmla="*/ 330752 h 803953"/>
                  <a:gd name="connsiteX53" fmla="*/ 486406 w 3024845"/>
                  <a:gd name="connsiteY53" fmla="*/ 330752 h 803953"/>
                  <a:gd name="connsiteX54" fmla="*/ 486406 w 3024845"/>
                  <a:gd name="connsiteY54" fmla="*/ 356693 h 803953"/>
                  <a:gd name="connsiteX55" fmla="*/ 488433 w 3024845"/>
                  <a:gd name="connsiteY55" fmla="*/ 356693 h 803953"/>
                  <a:gd name="connsiteX56" fmla="*/ 502619 w 3024845"/>
                  <a:gd name="connsiteY56" fmla="*/ 356693 h 803953"/>
                  <a:gd name="connsiteX57" fmla="*/ 502619 w 3024845"/>
                  <a:gd name="connsiteY57" fmla="*/ 358314 h 803953"/>
                  <a:gd name="connsiteX58" fmla="*/ 502619 w 3024845"/>
                  <a:gd name="connsiteY58" fmla="*/ 369664 h 803953"/>
                  <a:gd name="connsiteX59" fmla="*/ 503379 w 3024845"/>
                  <a:gd name="connsiteY59" fmla="*/ 369664 h 803953"/>
                  <a:gd name="connsiteX60" fmla="*/ 508700 w 3024845"/>
                  <a:gd name="connsiteY60" fmla="*/ 369664 h 803953"/>
                  <a:gd name="connsiteX61" fmla="*/ 508700 w 3024845"/>
                  <a:gd name="connsiteY61" fmla="*/ 368853 h 803953"/>
                  <a:gd name="connsiteX62" fmla="*/ 508700 w 3024845"/>
                  <a:gd name="connsiteY62" fmla="*/ 363178 h 803953"/>
                  <a:gd name="connsiteX63" fmla="*/ 539100 w 3024845"/>
                  <a:gd name="connsiteY63" fmla="*/ 363178 h 803953"/>
                  <a:gd name="connsiteX64" fmla="*/ 539100 w 3024845"/>
                  <a:gd name="connsiteY64" fmla="*/ 386958 h 803953"/>
                  <a:gd name="connsiteX65" fmla="*/ 540113 w 3024845"/>
                  <a:gd name="connsiteY65" fmla="*/ 386958 h 803953"/>
                  <a:gd name="connsiteX66" fmla="*/ 547207 w 3024845"/>
                  <a:gd name="connsiteY66" fmla="*/ 386958 h 803953"/>
                  <a:gd name="connsiteX67" fmla="*/ 547207 w 3024845"/>
                  <a:gd name="connsiteY67" fmla="*/ 388039 h 803953"/>
                  <a:gd name="connsiteX68" fmla="*/ 547207 w 3024845"/>
                  <a:gd name="connsiteY68" fmla="*/ 395605 h 803953"/>
                  <a:gd name="connsiteX69" fmla="*/ 547967 w 3024845"/>
                  <a:gd name="connsiteY69" fmla="*/ 395605 h 803953"/>
                  <a:gd name="connsiteX70" fmla="*/ 553287 w 3024845"/>
                  <a:gd name="connsiteY70" fmla="*/ 395605 h 803953"/>
                  <a:gd name="connsiteX71" fmla="*/ 553287 w 3024845"/>
                  <a:gd name="connsiteY71" fmla="*/ 393443 h 803953"/>
                  <a:gd name="connsiteX72" fmla="*/ 553287 w 3024845"/>
                  <a:gd name="connsiteY72" fmla="*/ 378311 h 803953"/>
                  <a:gd name="connsiteX73" fmla="*/ 554300 w 3024845"/>
                  <a:gd name="connsiteY73" fmla="*/ 378311 h 803953"/>
                  <a:gd name="connsiteX74" fmla="*/ 561394 w 3024845"/>
                  <a:gd name="connsiteY74" fmla="*/ 378311 h 803953"/>
                  <a:gd name="connsiteX75" fmla="*/ 561394 w 3024845"/>
                  <a:gd name="connsiteY75" fmla="*/ 379392 h 803953"/>
                  <a:gd name="connsiteX76" fmla="*/ 561394 w 3024845"/>
                  <a:gd name="connsiteY76" fmla="*/ 386958 h 803953"/>
                  <a:gd name="connsiteX77" fmla="*/ 566714 w 3024845"/>
                  <a:gd name="connsiteY77" fmla="*/ 384965 h 803953"/>
                  <a:gd name="connsiteX78" fmla="*/ 567474 w 3024845"/>
                  <a:gd name="connsiteY78" fmla="*/ 383985 h 803953"/>
                  <a:gd name="connsiteX79" fmla="*/ 567474 w 3024845"/>
                  <a:gd name="connsiteY79" fmla="*/ 378311 h 803953"/>
                  <a:gd name="connsiteX80" fmla="*/ 605981 w 3024845"/>
                  <a:gd name="connsiteY80" fmla="*/ 378311 h 803953"/>
                  <a:gd name="connsiteX81" fmla="*/ 605981 w 3024845"/>
                  <a:gd name="connsiteY81" fmla="*/ 402090 h 803953"/>
                  <a:gd name="connsiteX82" fmla="*/ 608007 w 3024845"/>
                  <a:gd name="connsiteY82" fmla="*/ 402090 h 803953"/>
                  <a:gd name="connsiteX83" fmla="*/ 622194 w 3024845"/>
                  <a:gd name="connsiteY83" fmla="*/ 402090 h 803953"/>
                  <a:gd name="connsiteX84" fmla="*/ 622194 w 3024845"/>
                  <a:gd name="connsiteY84" fmla="*/ 403171 h 803953"/>
                  <a:gd name="connsiteX85" fmla="*/ 622194 w 3024845"/>
                  <a:gd name="connsiteY85" fmla="*/ 410737 h 803953"/>
                  <a:gd name="connsiteX86" fmla="*/ 623968 w 3024845"/>
                  <a:gd name="connsiteY86" fmla="*/ 410737 h 803953"/>
                  <a:gd name="connsiteX87" fmla="*/ 636381 w 3024845"/>
                  <a:gd name="connsiteY87" fmla="*/ 410737 h 803953"/>
                  <a:gd name="connsiteX88" fmla="*/ 636381 w 3024845"/>
                  <a:gd name="connsiteY88" fmla="*/ 386958 h 803953"/>
                  <a:gd name="connsiteX89" fmla="*/ 637394 w 3024845"/>
                  <a:gd name="connsiteY89" fmla="*/ 386958 h 803953"/>
                  <a:gd name="connsiteX90" fmla="*/ 644488 w 3024845"/>
                  <a:gd name="connsiteY90" fmla="*/ 386958 h 803953"/>
                  <a:gd name="connsiteX91" fmla="*/ 644488 w 3024845"/>
                  <a:gd name="connsiteY91" fmla="*/ 354531 h 803953"/>
                  <a:gd name="connsiteX92" fmla="*/ 645501 w 3024845"/>
                  <a:gd name="connsiteY92" fmla="*/ 354531 h 803953"/>
                  <a:gd name="connsiteX93" fmla="*/ 652595 w 3024845"/>
                  <a:gd name="connsiteY93" fmla="*/ 354531 h 803953"/>
                  <a:gd name="connsiteX94" fmla="*/ 652595 w 3024845"/>
                  <a:gd name="connsiteY94" fmla="*/ 352640 h 803953"/>
                  <a:gd name="connsiteX95" fmla="*/ 652595 w 3024845"/>
                  <a:gd name="connsiteY95" fmla="*/ 339399 h 803953"/>
                  <a:gd name="connsiteX96" fmla="*/ 651328 w 3024845"/>
                  <a:gd name="connsiteY96" fmla="*/ 337777 h 803953"/>
                  <a:gd name="connsiteX97" fmla="*/ 656648 w 3024845"/>
                  <a:gd name="connsiteY97" fmla="*/ 326428 h 803953"/>
                  <a:gd name="connsiteX98" fmla="*/ 664755 w 3024845"/>
                  <a:gd name="connsiteY98" fmla="*/ 354531 h 803953"/>
                  <a:gd name="connsiteX99" fmla="*/ 665515 w 3024845"/>
                  <a:gd name="connsiteY99" fmla="*/ 354531 h 803953"/>
                  <a:gd name="connsiteX100" fmla="*/ 670835 w 3024845"/>
                  <a:gd name="connsiteY100" fmla="*/ 354531 h 803953"/>
                  <a:gd name="connsiteX101" fmla="*/ 670835 w 3024845"/>
                  <a:gd name="connsiteY101" fmla="*/ 248604 h 803953"/>
                  <a:gd name="connsiteX102" fmla="*/ 672355 w 3024845"/>
                  <a:gd name="connsiteY102" fmla="*/ 248604 h 803953"/>
                  <a:gd name="connsiteX103" fmla="*/ 682995 w 3024845"/>
                  <a:gd name="connsiteY103" fmla="*/ 248604 h 803953"/>
                  <a:gd name="connsiteX104" fmla="*/ 682995 w 3024845"/>
                  <a:gd name="connsiteY104" fmla="*/ 201045 h 803953"/>
                  <a:gd name="connsiteX105" fmla="*/ 709342 w 3024845"/>
                  <a:gd name="connsiteY105" fmla="*/ 201045 h 803953"/>
                  <a:gd name="connsiteX106" fmla="*/ 709342 w 3024845"/>
                  <a:gd name="connsiteY106" fmla="*/ 179427 h 803953"/>
                  <a:gd name="connsiteX107" fmla="*/ 743796 w 3024845"/>
                  <a:gd name="connsiteY107" fmla="*/ 179427 h 803953"/>
                  <a:gd name="connsiteX108" fmla="*/ 743796 w 3024845"/>
                  <a:gd name="connsiteY108" fmla="*/ 181859 h 803953"/>
                  <a:gd name="connsiteX109" fmla="*/ 743796 w 3024845"/>
                  <a:gd name="connsiteY109" fmla="*/ 198883 h 803953"/>
                  <a:gd name="connsiteX110" fmla="*/ 746076 w 3024845"/>
                  <a:gd name="connsiteY110" fmla="*/ 198883 h 803953"/>
                  <a:gd name="connsiteX111" fmla="*/ 762036 w 3024845"/>
                  <a:gd name="connsiteY111" fmla="*/ 198883 h 803953"/>
                  <a:gd name="connsiteX112" fmla="*/ 762036 w 3024845"/>
                  <a:gd name="connsiteY112" fmla="*/ 246442 h 803953"/>
                  <a:gd name="connsiteX113" fmla="*/ 763049 w 3024845"/>
                  <a:gd name="connsiteY113" fmla="*/ 246442 h 803953"/>
                  <a:gd name="connsiteX114" fmla="*/ 770143 w 3024845"/>
                  <a:gd name="connsiteY114" fmla="*/ 246442 h 803953"/>
                  <a:gd name="connsiteX115" fmla="*/ 784330 w 3024845"/>
                  <a:gd name="connsiteY115" fmla="*/ 250766 h 803953"/>
                  <a:gd name="connsiteX116" fmla="*/ 784330 w 3024845"/>
                  <a:gd name="connsiteY116" fmla="*/ 289678 h 803953"/>
                  <a:gd name="connsiteX117" fmla="*/ 785343 w 3024845"/>
                  <a:gd name="connsiteY117" fmla="*/ 289678 h 803953"/>
                  <a:gd name="connsiteX118" fmla="*/ 792436 w 3024845"/>
                  <a:gd name="connsiteY118" fmla="*/ 289678 h 803953"/>
                  <a:gd name="connsiteX119" fmla="*/ 792436 w 3024845"/>
                  <a:gd name="connsiteY119" fmla="*/ 291299 h 803953"/>
                  <a:gd name="connsiteX120" fmla="*/ 792436 w 3024845"/>
                  <a:gd name="connsiteY120" fmla="*/ 302648 h 803953"/>
                  <a:gd name="connsiteX121" fmla="*/ 794463 w 3024845"/>
                  <a:gd name="connsiteY121" fmla="*/ 302648 h 803953"/>
                  <a:gd name="connsiteX122" fmla="*/ 808650 w 3024845"/>
                  <a:gd name="connsiteY122" fmla="*/ 302648 h 803953"/>
                  <a:gd name="connsiteX123" fmla="*/ 814730 w 3024845"/>
                  <a:gd name="connsiteY123" fmla="*/ 309134 h 803953"/>
                  <a:gd name="connsiteX124" fmla="*/ 814730 w 3024845"/>
                  <a:gd name="connsiteY124" fmla="*/ 330752 h 803953"/>
                  <a:gd name="connsiteX125" fmla="*/ 817010 w 3024845"/>
                  <a:gd name="connsiteY125" fmla="*/ 330752 h 803953"/>
                  <a:gd name="connsiteX126" fmla="*/ 832970 w 3024845"/>
                  <a:gd name="connsiteY126" fmla="*/ 330752 h 803953"/>
                  <a:gd name="connsiteX127" fmla="*/ 832970 w 3024845"/>
                  <a:gd name="connsiteY127" fmla="*/ 331832 h 803953"/>
                  <a:gd name="connsiteX128" fmla="*/ 832970 w 3024845"/>
                  <a:gd name="connsiteY128" fmla="*/ 339399 h 803953"/>
                  <a:gd name="connsiteX129" fmla="*/ 834237 w 3024845"/>
                  <a:gd name="connsiteY129" fmla="*/ 339399 h 803953"/>
                  <a:gd name="connsiteX130" fmla="*/ 843104 w 3024845"/>
                  <a:gd name="connsiteY130" fmla="*/ 339399 h 803953"/>
                  <a:gd name="connsiteX131" fmla="*/ 843104 w 3024845"/>
                  <a:gd name="connsiteY131" fmla="*/ 341560 h 803953"/>
                  <a:gd name="connsiteX132" fmla="*/ 843104 w 3024845"/>
                  <a:gd name="connsiteY132" fmla="*/ 356693 h 803953"/>
                  <a:gd name="connsiteX133" fmla="*/ 847157 w 3024845"/>
                  <a:gd name="connsiteY133" fmla="*/ 354801 h 803953"/>
                  <a:gd name="connsiteX134" fmla="*/ 847157 w 3024845"/>
                  <a:gd name="connsiteY134" fmla="*/ 341560 h 803953"/>
                  <a:gd name="connsiteX135" fmla="*/ 848170 w 3024845"/>
                  <a:gd name="connsiteY135" fmla="*/ 341560 h 803953"/>
                  <a:gd name="connsiteX136" fmla="*/ 855264 w 3024845"/>
                  <a:gd name="connsiteY136" fmla="*/ 341560 h 803953"/>
                  <a:gd name="connsiteX137" fmla="*/ 855264 w 3024845"/>
                  <a:gd name="connsiteY137" fmla="*/ 343182 h 803953"/>
                  <a:gd name="connsiteX138" fmla="*/ 855264 w 3024845"/>
                  <a:gd name="connsiteY138" fmla="*/ 354531 h 803953"/>
                  <a:gd name="connsiteX139" fmla="*/ 856024 w 3024845"/>
                  <a:gd name="connsiteY139" fmla="*/ 354531 h 803953"/>
                  <a:gd name="connsiteX140" fmla="*/ 861344 w 3024845"/>
                  <a:gd name="connsiteY140" fmla="*/ 354531 h 803953"/>
                  <a:gd name="connsiteX141" fmla="*/ 909984 w 3024845"/>
                  <a:gd name="connsiteY141" fmla="*/ 350208 h 803953"/>
                  <a:gd name="connsiteX142" fmla="*/ 909984 w 3024845"/>
                  <a:gd name="connsiteY142" fmla="*/ 351559 h 803953"/>
                  <a:gd name="connsiteX143" fmla="*/ 909984 w 3024845"/>
                  <a:gd name="connsiteY143" fmla="*/ 361016 h 803953"/>
                  <a:gd name="connsiteX144" fmla="*/ 910744 w 3024845"/>
                  <a:gd name="connsiteY144" fmla="*/ 361016 h 803953"/>
                  <a:gd name="connsiteX145" fmla="*/ 916065 w 3024845"/>
                  <a:gd name="connsiteY145" fmla="*/ 361016 h 803953"/>
                  <a:gd name="connsiteX146" fmla="*/ 916065 w 3024845"/>
                  <a:gd name="connsiteY146" fmla="*/ 363178 h 803953"/>
                  <a:gd name="connsiteX147" fmla="*/ 916065 w 3024845"/>
                  <a:gd name="connsiteY147" fmla="*/ 378311 h 803953"/>
                  <a:gd name="connsiteX148" fmla="*/ 918091 w 3024845"/>
                  <a:gd name="connsiteY148" fmla="*/ 376960 h 803953"/>
                  <a:gd name="connsiteX149" fmla="*/ 932278 w 3024845"/>
                  <a:gd name="connsiteY149" fmla="*/ 367502 h 803953"/>
                  <a:gd name="connsiteX150" fmla="*/ 938358 w 3024845"/>
                  <a:gd name="connsiteY150" fmla="*/ 326428 h 803953"/>
                  <a:gd name="connsiteX151" fmla="*/ 939118 w 3024845"/>
                  <a:gd name="connsiteY151" fmla="*/ 326158 h 803953"/>
                  <a:gd name="connsiteX152" fmla="*/ 944438 w 3024845"/>
                  <a:gd name="connsiteY152" fmla="*/ 324266 h 803953"/>
                  <a:gd name="connsiteX153" fmla="*/ 946465 w 3024845"/>
                  <a:gd name="connsiteY153" fmla="*/ 255089 h 803953"/>
                  <a:gd name="connsiteX154" fmla="*/ 948492 w 3024845"/>
                  <a:gd name="connsiteY154" fmla="*/ 324266 h 803953"/>
                  <a:gd name="connsiteX155" fmla="*/ 949252 w 3024845"/>
                  <a:gd name="connsiteY155" fmla="*/ 324536 h 803953"/>
                  <a:gd name="connsiteX156" fmla="*/ 954572 w 3024845"/>
                  <a:gd name="connsiteY156" fmla="*/ 326428 h 803953"/>
                  <a:gd name="connsiteX157" fmla="*/ 954572 w 3024845"/>
                  <a:gd name="connsiteY157" fmla="*/ 239957 h 803953"/>
                  <a:gd name="connsiteX158" fmla="*/ 958625 w 3024845"/>
                  <a:gd name="connsiteY158" fmla="*/ 207530 h 803953"/>
                  <a:gd name="connsiteX159" fmla="*/ 997132 w 3024845"/>
                  <a:gd name="connsiteY159" fmla="*/ 207530 h 803953"/>
                  <a:gd name="connsiteX160" fmla="*/ 997132 w 3024845"/>
                  <a:gd name="connsiteY160" fmla="*/ 239957 h 803953"/>
                  <a:gd name="connsiteX161" fmla="*/ 997892 w 3024845"/>
                  <a:gd name="connsiteY161" fmla="*/ 239957 h 803953"/>
                  <a:gd name="connsiteX162" fmla="*/ 1003212 w 3024845"/>
                  <a:gd name="connsiteY162" fmla="*/ 239957 h 803953"/>
                  <a:gd name="connsiteX163" fmla="*/ 1003212 w 3024845"/>
                  <a:gd name="connsiteY163" fmla="*/ 157809 h 803953"/>
                  <a:gd name="connsiteX164" fmla="*/ 1004986 w 3024845"/>
                  <a:gd name="connsiteY164" fmla="*/ 157809 h 803953"/>
                  <a:gd name="connsiteX165" fmla="*/ 1017399 w 3024845"/>
                  <a:gd name="connsiteY165" fmla="*/ 157809 h 803953"/>
                  <a:gd name="connsiteX166" fmla="*/ 1017399 w 3024845"/>
                  <a:gd name="connsiteY166" fmla="*/ 155918 h 803953"/>
                  <a:gd name="connsiteX167" fmla="*/ 1017399 w 3024845"/>
                  <a:gd name="connsiteY167" fmla="*/ 142677 h 803953"/>
                  <a:gd name="connsiteX168" fmla="*/ 1039693 w 3024845"/>
                  <a:gd name="connsiteY168" fmla="*/ 142677 h 803953"/>
                  <a:gd name="connsiteX169" fmla="*/ 1039693 w 3024845"/>
                  <a:gd name="connsiteY169" fmla="*/ 141596 h 803953"/>
                  <a:gd name="connsiteX170" fmla="*/ 1039693 w 3024845"/>
                  <a:gd name="connsiteY170" fmla="*/ 134030 h 803953"/>
                  <a:gd name="connsiteX171" fmla="*/ 1041466 w 3024845"/>
                  <a:gd name="connsiteY171" fmla="*/ 134030 h 803953"/>
                  <a:gd name="connsiteX172" fmla="*/ 1053880 w 3024845"/>
                  <a:gd name="connsiteY172" fmla="*/ 134030 h 803953"/>
                  <a:gd name="connsiteX173" fmla="*/ 1053880 w 3024845"/>
                  <a:gd name="connsiteY173" fmla="*/ 135111 h 803953"/>
                  <a:gd name="connsiteX174" fmla="*/ 1053880 w 3024845"/>
                  <a:gd name="connsiteY174" fmla="*/ 142677 h 803953"/>
                  <a:gd name="connsiteX175" fmla="*/ 1054640 w 3024845"/>
                  <a:gd name="connsiteY175" fmla="*/ 142677 h 803953"/>
                  <a:gd name="connsiteX176" fmla="*/ 1059960 w 3024845"/>
                  <a:gd name="connsiteY176" fmla="*/ 142677 h 803953"/>
                  <a:gd name="connsiteX177" fmla="*/ 1070093 w 3024845"/>
                  <a:gd name="connsiteY177" fmla="*/ 138353 h 803953"/>
                  <a:gd name="connsiteX178" fmla="*/ 1074146 w 3024845"/>
                  <a:gd name="connsiteY178" fmla="*/ 141596 h 803953"/>
                  <a:gd name="connsiteX179" fmla="*/ 1074146 w 3024845"/>
                  <a:gd name="connsiteY179" fmla="*/ 134030 h 803953"/>
                  <a:gd name="connsiteX180" fmla="*/ 1076426 w 3024845"/>
                  <a:gd name="connsiteY180" fmla="*/ 134030 h 803953"/>
                  <a:gd name="connsiteX181" fmla="*/ 1092387 w 3024845"/>
                  <a:gd name="connsiteY181" fmla="*/ 134030 h 803953"/>
                  <a:gd name="connsiteX182" fmla="*/ 1092387 w 3024845"/>
                  <a:gd name="connsiteY182" fmla="*/ 135111 h 803953"/>
                  <a:gd name="connsiteX183" fmla="*/ 1092387 w 3024845"/>
                  <a:gd name="connsiteY183" fmla="*/ 142677 h 803953"/>
                  <a:gd name="connsiteX184" fmla="*/ 1122787 w 3024845"/>
                  <a:gd name="connsiteY184" fmla="*/ 142677 h 803953"/>
                  <a:gd name="connsiteX185" fmla="*/ 1122787 w 3024845"/>
                  <a:gd name="connsiteY185" fmla="*/ 144298 h 803953"/>
                  <a:gd name="connsiteX186" fmla="*/ 1122787 w 3024845"/>
                  <a:gd name="connsiteY186" fmla="*/ 155648 h 803953"/>
                  <a:gd name="connsiteX187" fmla="*/ 1149134 w 3024845"/>
                  <a:gd name="connsiteY187" fmla="*/ 155648 h 803953"/>
                  <a:gd name="connsiteX188" fmla="*/ 1149134 w 3024845"/>
                  <a:gd name="connsiteY188" fmla="*/ 185912 h 803953"/>
                  <a:gd name="connsiteX189" fmla="*/ 1149894 w 3024845"/>
                  <a:gd name="connsiteY189" fmla="*/ 185912 h 803953"/>
                  <a:gd name="connsiteX190" fmla="*/ 1155214 w 3024845"/>
                  <a:gd name="connsiteY190" fmla="*/ 185912 h 803953"/>
                  <a:gd name="connsiteX191" fmla="*/ 1155214 w 3024845"/>
                  <a:gd name="connsiteY191" fmla="*/ 186993 h 803953"/>
                  <a:gd name="connsiteX192" fmla="*/ 1155214 w 3024845"/>
                  <a:gd name="connsiteY192" fmla="*/ 194560 h 803953"/>
                  <a:gd name="connsiteX193" fmla="*/ 1159268 w 3024845"/>
                  <a:gd name="connsiteY193" fmla="*/ 224824 h 803953"/>
                  <a:gd name="connsiteX194" fmla="*/ 1160028 w 3024845"/>
                  <a:gd name="connsiteY194" fmla="*/ 224824 h 803953"/>
                  <a:gd name="connsiteX195" fmla="*/ 1165348 w 3024845"/>
                  <a:gd name="connsiteY195" fmla="*/ 224824 h 803953"/>
                  <a:gd name="connsiteX196" fmla="*/ 1165348 w 3024845"/>
                  <a:gd name="connsiteY196" fmla="*/ 225635 h 803953"/>
                  <a:gd name="connsiteX197" fmla="*/ 1165348 w 3024845"/>
                  <a:gd name="connsiteY197" fmla="*/ 231310 h 803953"/>
                  <a:gd name="connsiteX198" fmla="*/ 1166361 w 3024845"/>
                  <a:gd name="connsiteY198" fmla="*/ 231310 h 803953"/>
                  <a:gd name="connsiteX199" fmla="*/ 1173454 w 3024845"/>
                  <a:gd name="connsiteY199" fmla="*/ 231310 h 803953"/>
                  <a:gd name="connsiteX200" fmla="*/ 1173454 w 3024845"/>
                  <a:gd name="connsiteY200" fmla="*/ 261575 h 803953"/>
                  <a:gd name="connsiteX201" fmla="*/ 1175481 w 3024845"/>
                  <a:gd name="connsiteY201" fmla="*/ 261575 h 803953"/>
                  <a:gd name="connsiteX202" fmla="*/ 1189668 w 3024845"/>
                  <a:gd name="connsiteY202" fmla="*/ 261575 h 803953"/>
                  <a:gd name="connsiteX203" fmla="*/ 1189668 w 3024845"/>
                  <a:gd name="connsiteY203" fmla="*/ 285354 h 803953"/>
                  <a:gd name="connsiteX204" fmla="*/ 1191695 w 3024845"/>
                  <a:gd name="connsiteY204" fmla="*/ 286975 h 803953"/>
                  <a:gd name="connsiteX205" fmla="*/ 1191695 w 3024845"/>
                  <a:gd name="connsiteY205" fmla="*/ 298325 h 803953"/>
                  <a:gd name="connsiteX206" fmla="*/ 1192455 w 3024845"/>
                  <a:gd name="connsiteY206" fmla="*/ 298325 h 803953"/>
                  <a:gd name="connsiteX207" fmla="*/ 1197775 w 3024845"/>
                  <a:gd name="connsiteY207" fmla="*/ 298325 h 803953"/>
                  <a:gd name="connsiteX208" fmla="*/ 1197775 w 3024845"/>
                  <a:gd name="connsiteY208" fmla="*/ 322104 h 803953"/>
                  <a:gd name="connsiteX209" fmla="*/ 1199041 w 3024845"/>
                  <a:gd name="connsiteY209" fmla="*/ 322104 h 803953"/>
                  <a:gd name="connsiteX210" fmla="*/ 1207908 w 3024845"/>
                  <a:gd name="connsiteY210" fmla="*/ 322104 h 803953"/>
                  <a:gd name="connsiteX211" fmla="*/ 1209935 w 3024845"/>
                  <a:gd name="connsiteY211" fmla="*/ 326158 h 803953"/>
                  <a:gd name="connsiteX212" fmla="*/ 1209935 w 3024845"/>
                  <a:gd name="connsiteY212" fmla="*/ 339399 h 803953"/>
                  <a:gd name="connsiteX213" fmla="*/ 1211455 w 3024845"/>
                  <a:gd name="connsiteY213" fmla="*/ 337507 h 803953"/>
                  <a:gd name="connsiteX214" fmla="*/ 1222095 w 3024845"/>
                  <a:gd name="connsiteY214" fmla="*/ 324266 h 803953"/>
                  <a:gd name="connsiteX215" fmla="*/ 1250469 w 3024845"/>
                  <a:gd name="connsiteY215" fmla="*/ 324266 h 803953"/>
                  <a:gd name="connsiteX216" fmla="*/ 1250469 w 3024845"/>
                  <a:gd name="connsiteY216" fmla="*/ 410737 h 803953"/>
                  <a:gd name="connsiteX217" fmla="*/ 1251229 w 3024845"/>
                  <a:gd name="connsiteY217" fmla="*/ 410737 h 803953"/>
                  <a:gd name="connsiteX218" fmla="*/ 1256549 w 3024845"/>
                  <a:gd name="connsiteY218" fmla="*/ 410737 h 803953"/>
                  <a:gd name="connsiteX219" fmla="*/ 1257309 w 3024845"/>
                  <a:gd name="connsiteY219" fmla="*/ 409386 h 803953"/>
                  <a:gd name="connsiteX220" fmla="*/ 1262629 w 3024845"/>
                  <a:gd name="connsiteY220" fmla="*/ 399928 h 803953"/>
                  <a:gd name="connsiteX221" fmla="*/ 1262629 w 3024845"/>
                  <a:gd name="connsiteY221" fmla="*/ 401820 h 803953"/>
                  <a:gd name="connsiteX222" fmla="*/ 1262629 w 3024845"/>
                  <a:gd name="connsiteY222" fmla="*/ 415061 h 803953"/>
                  <a:gd name="connsiteX223" fmla="*/ 1266682 w 3024845"/>
                  <a:gd name="connsiteY223" fmla="*/ 369664 h 803953"/>
                  <a:gd name="connsiteX224" fmla="*/ 1267442 w 3024845"/>
                  <a:gd name="connsiteY224" fmla="*/ 369664 h 803953"/>
                  <a:gd name="connsiteX225" fmla="*/ 1272762 w 3024845"/>
                  <a:gd name="connsiteY225" fmla="*/ 369664 h 803953"/>
                  <a:gd name="connsiteX226" fmla="*/ 1272762 w 3024845"/>
                  <a:gd name="connsiteY226" fmla="*/ 304810 h 803953"/>
                  <a:gd name="connsiteX227" fmla="*/ 1273776 w 3024845"/>
                  <a:gd name="connsiteY227" fmla="*/ 304810 h 803953"/>
                  <a:gd name="connsiteX228" fmla="*/ 1280869 w 3024845"/>
                  <a:gd name="connsiteY228" fmla="*/ 304810 h 803953"/>
                  <a:gd name="connsiteX229" fmla="*/ 1293029 w 3024845"/>
                  <a:gd name="connsiteY229" fmla="*/ 261575 h 803953"/>
                  <a:gd name="connsiteX230" fmla="*/ 1294296 w 3024845"/>
                  <a:gd name="connsiteY230" fmla="*/ 261575 h 803953"/>
                  <a:gd name="connsiteX231" fmla="*/ 1303163 w 3024845"/>
                  <a:gd name="connsiteY231" fmla="*/ 261575 h 803953"/>
                  <a:gd name="connsiteX232" fmla="*/ 1313296 w 3024845"/>
                  <a:gd name="connsiteY232" fmla="*/ 304810 h 803953"/>
                  <a:gd name="connsiteX233" fmla="*/ 1314309 w 3024845"/>
                  <a:gd name="connsiteY233" fmla="*/ 304810 h 803953"/>
                  <a:gd name="connsiteX234" fmla="*/ 1321403 w 3024845"/>
                  <a:gd name="connsiteY234" fmla="*/ 304810 h 803953"/>
                  <a:gd name="connsiteX235" fmla="*/ 1321403 w 3024845"/>
                  <a:gd name="connsiteY235" fmla="*/ 343722 h 803953"/>
                  <a:gd name="connsiteX236" fmla="*/ 1323176 w 3024845"/>
                  <a:gd name="connsiteY236" fmla="*/ 343722 h 803953"/>
                  <a:gd name="connsiteX237" fmla="*/ 1335590 w 3024845"/>
                  <a:gd name="connsiteY237" fmla="*/ 343722 h 803953"/>
                  <a:gd name="connsiteX238" fmla="*/ 1335590 w 3024845"/>
                  <a:gd name="connsiteY238" fmla="*/ 345884 h 803953"/>
                  <a:gd name="connsiteX239" fmla="*/ 1335590 w 3024845"/>
                  <a:gd name="connsiteY239" fmla="*/ 361016 h 803953"/>
                  <a:gd name="connsiteX240" fmla="*/ 1339643 w 3024845"/>
                  <a:gd name="connsiteY240" fmla="*/ 358855 h 803953"/>
                  <a:gd name="connsiteX241" fmla="*/ 1339643 w 3024845"/>
                  <a:gd name="connsiteY241" fmla="*/ 343722 h 803953"/>
                  <a:gd name="connsiteX242" fmla="*/ 1341163 w 3024845"/>
                  <a:gd name="connsiteY242" fmla="*/ 343722 h 803953"/>
                  <a:gd name="connsiteX243" fmla="*/ 1351803 w 3024845"/>
                  <a:gd name="connsiteY243" fmla="*/ 343722 h 803953"/>
                  <a:gd name="connsiteX244" fmla="*/ 1351803 w 3024845"/>
                  <a:gd name="connsiteY244" fmla="*/ 345343 h 803953"/>
                  <a:gd name="connsiteX245" fmla="*/ 1351803 w 3024845"/>
                  <a:gd name="connsiteY245" fmla="*/ 356693 h 803953"/>
                  <a:gd name="connsiteX246" fmla="*/ 1382204 w 3024845"/>
                  <a:gd name="connsiteY246" fmla="*/ 356693 h 803953"/>
                  <a:gd name="connsiteX247" fmla="*/ 1382204 w 3024845"/>
                  <a:gd name="connsiteY247" fmla="*/ 319943 h 803953"/>
                  <a:gd name="connsiteX248" fmla="*/ 1383470 w 3024845"/>
                  <a:gd name="connsiteY248" fmla="*/ 319943 h 803953"/>
                  <a:gd name="connsiteX249" fmla="*/ 1392337 w 3024845"/>
                  <a:gd name="connsiteY249" fmla="*/ 319943 h 803953"/>
                  <a:gd name="connsiteX250" fmla="*/ 1392337 w 3024845"/>
                  <a:gd name="connsiteY250" fmla="*/ 341560 h 803953"/>
                  <a:gd name="connsiteX251" fmla="*/ 1394364 w 3024845"/>
                  <a:gd name="connsiteY251" fmla="*/ 309134 h 803953"/>
                  <a:gd name="connsiteX252" fmla="*/ 1416657 w 3024845"/>
                  <a:gd name="connsiteY252" fmla="*/ 309134 h 803953"/>
                  <a:gd name="connsiteX253" fmla="*/ 1416657 w 3024845"/>
                  <a:gd name="connsiteY253" fmla="*/ 307512 h 803953"/>
                  <a:gd name="connsiteX254" fmla="*/ 1416657 w 3024845"/>
                  <a:gd name="connsiteY254" fmla="*/ 296163 h 803953"/>
                  <a:gd name="connsiteX255" fmla="*/ 1417417 w 3024845"/>
                  <a:gd name="connsiteY255" fmla="*/ 296163 h 803953"/>
                  <a:gd name="connsiteX256" fmla="*/ 1422737 w 3024845"/>
                  <a:gd name="connsiteY256" fmla="*/ 296163 h 803953"/>
                  <a:gd name="connsiteX257" fmla="*/ 1422737 w 3024845"/>
                  <a:gd name="connsiteY257" fmla="*/ 294272 h 803953"/>
                  <a:gd name="connsiteX258" fmla="*/ 1422737 w 3024845"/>
                  <a:gd name="connsiteY258" fmla="*/ 281031 h 803953"/>
                  <a:gd name="connsiteX259" fmla="*/ 1426791 w 3024845"/>
                  <a:gd name="connsiteY259" fmla="*/ 287516 h 803953"/>
                  <a:gd name="connsiteX260" fmla="*/ 1429071 w 3024845"/>
                  <a:gd name="connsiteY260" fmla="*/ 287516 h 803953"/>
                  <a:gd name="connsiteX261" fmla="*/ 1445031 w 3024845"/>
                  <a:gd name="connsiteY261" fmla="*/ 287516 h 803953"/>
                  <a:gd name="connsiteX262" fmla="*/ 1445031 w 3024845"/>
                  <a:gd name="connsiteY262" fmla="*/ 286705 h 803953"/>
                  <a:gd name="connsiteX263" fmla="*/ 1445031 w 3024845"/>
                  <a:gd name="connsiteY263" fmla="*/ 281031 h 803953"/>
                  <a:gd name="connsiteX264" fmla="*/ 1445791 w 3024845"/>
                  <a:gd name="connsiteY264" fmla="*/ 281031 h 803953"/>
                  <a:gd name="connsiteX265" fmla="*/ 1451111 w 3024845"/>
                  <a:gd name="connsiteY265" fmla="*/ 281031 h 803953"/>
                  <a:gd name="connsiteX266" fmla="*/ 1451111 w 3024845"/>
                  <a:gd name="connsiteY266" fmla="*/ 282382 h 803953"/>
                  <a:gd name="connsiteX267" fmla="*/ 1451111 w 3024845"/>
                  <a:gd name="connsiteY267" fmla="*/ 291840 h 803953"/>
                  <a:gd name="connsiteX268" fmla="*/ 1489618 w 3024845"/>
                  <a:gd name="connsiteY268" fmla="*/ 291840 h 803953"/>
                  <a:gd name="connsiteX269" fmla="*/ 1489618 w 3024845"/>
                  <a:gd name="connsiteY269" fmla="*/ 430193 h 803953"/>
                  <a:gd name="connsiteX270" fmla="*/ 1491138 w 3024845"/>
                  <a:gd name="connsiteY270" fmla="*/ 430193 h 803953"/>
                  <a:gd name="connsiteX271" fmla="*/ 1501778 w 3024845"/>
                  <a:gd name="connsiteY271" fmla="*/ 430193 h 803953"/>
                  <a:gd name="connsiteX272" fmla="*/ 1501778 w 3024845"/>
                  <a:gd name="connsiteY272" fmla="*/ 417223 h 803953"/>
                  <a:gd name="connsiteX273" fmla="*/ 1505832 w 3024845"/>
                  <a:gd name="connsiteY273" fmla="*/ 417223 h 803953"/>
                  <a:gd name="connsiteX274" fmla="*/ 1505832 w 3024845"/>
                  <a:gd name="connsiteY274" fmla="*/ 430193 h 803953"/>
                  <a:gd name="connsiteX275" fmla="*/ 1536232 w 3024845"/>
                  <a:gd name="connsiteY275" fmla="*/ 430193 h 803953"/>
                  <a:gd name="connsiteX276" fmla="*/ 1536232 w 3024845"/>
                  <a:gd name="connsiteY276" fmla="*/ 399928 h 803953"/>
                  <a:gd name="connsiteX277" fmla="*/ 1548392 w 3024845"/>
                  <a:gd name="connsiteY277" fmla="*/ 399928 h 803953"/>
                  <a:gd name="connsiteX278" fmla="*/ 1560552 w 3024845"/>
                  <a:gd name="connsiteY278" fmla="*/ 397767 h 803953"/>
                  <a:gd name="connsiteX279" fmla="*/ 1564606 w 3024845"/>
                  <a:gd name="connsiteY279" fmla="*/ 399928 h 803953"/>
                  <a:gd name="connsiteX280" fmla="*/ 1574739 w 3024845"/>
                  <a:gd name="connsiteY280" fmla="*/ 399928 h 803953"/>
                  <a:gd name="connsiteX281" fmla="*/ 1574739 w 3024845"/>
                  <a:gd name="connsiteY281" fmla="*/ 430193 h 803953"/>
                  <a:gd name="connsiteX282" fmla="*/ 1582846 w 3024845"/>
                  <a:gd name="connsiteY282" fmla="*/ 430193 h 803953"/>
                  <a:gd name="connsiteX283" fmla="*/ 1582846 w 3024845"/>
                  <a:gd name="connsiteY283" fmla="*/ 447488 h 803953"/>
                  <a:gd name="connsiteX284" fmla="*/ 1592182 w 3024845"/>
                  <a:gd name="connsiteY284" fmla="*/ 448393 h 803953"/>
                  <a:gd name="connsiteX285" fmla="*/ 1605140 w 3024845"/>
                  <a:gd name="connsiteY285" fmla="*/ 448393 h 803953"/>
                  <a:gd name="connsiteX286" fmla="*/ 1605140 w 3024845"/>
                  <a:gd name="connsiteY286" fmla="*/ 432355 h 803953"/>
                  <a:gd name="connsiteX287" fmla="*/ 1673096 w 3024845"/>
                  <a:gd name="connsiteY287" fmla="*/ 432355 h 803953"/>
                  <a:gd name="connsiteX288" fmla="*/ 1673096 w 3024845"/>
                  <a:gd name="connsiteY288" fmla="*/ 347102 h 803953"/>
                  <a:gd name="connsiteX289" fmla="*/ 1745104 w 3024845"/>
                  <a:gd name="connsiteY289" fmla="*/ 347102 h 803953"/>
                  <a:gd name="connsiteX290" fmla="*/ 1745104 w 3024845"/>
                  <a:gd name="connsiteY290" fmla="*/ 425870 h 803953"/>
                  <a:gd name="connsiteX291" fmla="*/ 1747008 w 3024845"/>
                  <a:gd name="connsiteY291" fmla="*/ 425870 h 803953"/>
                  <a:gd name="connsiteX292" fmla="*/ 1748250 w 3024845"/>
                  <a:gd name="connsiteY292" fmla="*/ 448393 h 803953"/>
                  <a:gd name="connsiteX293" fmla="*/ 1757926 w 3024845"/>
                  <a:gd name="connsiteY293" fmla="*/ 448393 h 803953"/>
                  <a:gd name="connsiteX294" fmla="*/ 1759168 w 3024845"/>
                  <a:gd name="connsiteY294" fmla="*/ 425870 h 803953"/>
                  <a:gd name="connsiteX295" fmla="*/ 1765248 w 3024845"/>
                  <a:gd name="connsiteY295" fmla="*/ 425870 h 803953"/>
                  <a:gd name="connsiteX296" fmla="*/ 1766490 w 3024845"/>
                  <a:gd name="connsiteY296" fmla="*/ 448393 h 803953"/>
                  <a:gd name="connsiteX297" fmla="*/ 1817112 w 3024845"/>
                  <a:gd name="connsiteY297" fmla="*/ 448393 h 803953"/>
                  <a:gd name="connsiteX298" fmla="*/ 1817112 w 3024845"/>
                  <a:gd name="connsiteY298" fmla="*/ 285365 h 803953"/>
                  <a:gd name="connsiteX299" fmla="*/ 2014439 w 3024845"/>
                  <a:gd name="connsiteY299" fmla="*/ 285365 h 803953"/>
                  <a:gd name="connsiteX300" fmla="*/ 2014439 w 3024845"/>
                  <a:gd name="connsiteY300" fmla="*/ 448393 h 803953"/>
                  <a:gd name="connsiteX301" fmla="*/ 2033136 w 3024845"/>
                  <a:gd name="connsiteY301" fmla="*/ 448393 h 803953"/>
                  <a:gd name="connsiteX302" fmla="*/ 2033136 w 3024845"/>
                  <a:gd name="connsiteY302" fmla="*/ 365700 h 803953"/>
                  <a:gd name="connsiteX303" fmla="*/ 2128256 w 3024845"/>
                  <a:gd name="connsiteY303" fmla="*/ 365700 h 803953"/>
                  <a:gd name="connsiteX304" fmla="*/ 2180720 w 3024845"/>
                  <a:gd name="connsiteY304" fmla="*/ 300487 h 803953"/>
                  <a:gd name="connsiteX305" fmla="*/ 2245574 w 3024845"/>
                  <a:gd name="connsiteY305" fmla="*/ 300487 h 803953"/>
                  <a:gd name="connsiteX306" fmla="*/ 2245574 w 3024845"/>
                  <a:gd name="connsiteY306" fmla="*/ 376149 h 803953"/>
                  <a:gd name="connsiteX307" fmla="*/ 2253681 w 3024845"/>
                  <a:gd name="connsiteY307" fmla="*/ 376149 h 803953"/>
                  <a:gd name="connsiteX308" fmla="*/ 2255708 w 3024845"/>
                  <a:gd name="connsiteY308" fmla="*/ 369664 h 803953"/>
                  <a:gd name="connsiteX309" fmla="*/ 2261788 w 3024845"/>
                  <a:gd name="connsiteY309" fmla="*/ 369664 h 803953"/>
                  <a:gd name="connsiteX310" fmla="*/ 2263815 w 3024845"/>
                  <a:gd name="connsiteY310" fmla="*/ 378311 h 803953"/>
                  <a:gd name="connsiteX311" fmla="*/ 2275975 w 3024845"/>
                  <a:gd name="connsiteY311" fmla="*/ 378311 h 803953"/>
                  <a:gd name="connsiteX312" fmla="*/ 2275975 w 3024845"/>
                  <a:gd name="connsiteY312" fmla="*/ 371825 h 803953"/>
                  <a:gd name="connsiteX313" fmla="*/ 2298268 w 3024845"/>
                  <a:gd name="connsiteY313" fmla="*/ 371825 h 803953"/>
                  <a:gd name="connsiteX314" fmla="*/ 2298268 w 3024845"/>
                  <a:gd name="connsiteY314" fmla="*/ 378311 h 803953"/>
                  <a:gd name="connsiteX315" fmla="*/ 2318535 w 3024845"/>
                  <a:gd name="connsiteY315" fmla="*/ 378311 h 803953"/>
                  <a:gd name="connsiteX316" fmla="*/ 2318535 w 3024845"/>
                  <a:gd name="connsiteY316" fmla="*/ 423708 h 803953"/>
                  <a:gd name="connsiteX317" fmla="*/ 2332722 w 3024845"/>
                  <a:gd name="connsiteY317" fmla="*/ 423708 h 803953"/>
                  <a:gd name="connsiteX318" fmla="*/ 2332722 w 3024845"/>
                  <a:gd name="connsiteY318" fmla="*/ 410737 h 803953"/>
                  <a:gd name="connsiteX319" fmla="*/ 2348936 w 3024845"/>
                  <a:gd name="connsiteY319" fmla="*/ 410737 h 803953"/>
                  <a:gd name="connsiteX320" fmla="*/ 2348936 w 3024845"/>
                  <a:gd name="connsiteY320" fmla="*/ 231310 h 803953"/>
                  <a:gd name="connsiteX321" fmla="*/ 2355016 w 3024845"/>
                  <a:gd name="connsiteY321" fmla="*/ 224824 h 803953"/>
                  <a:gd name="connsiteX322" fmla="*/ 2427977 w 3024845"/>
                  <a:gd name="connsiteY322" fmla="*/ 224824 h 803953"/>
                  <a:gd name="connsiteX323" fmla="*/ 2427977 w 3024845"/>
                  <a:gd name="connsiteY323" fmla="*/ 233472 h 803953"/>
                  <a:gd name="connsiteX324" fmla="*/ 2438110 w 3024845"/>
                  <a:gd name="connsiteY324" fmla="*/ 233472 h 803953"/>
                  <a:gd name="connsiteX325" fmla="*/ 2438110 w 3024845"/>
                  <a:gd name="connsiteY325" fmla="*/ 348046 h 803953"/>
                  <a:gd name="connsiteX326" fmla="*/ 2460404 w 3024845"/>
                  <a:gd name="connsiteY326" fmla="*/ 348046 h 803953"/>
                  <a:gd name="connsiteX327" fmla="*/ 2460404 w 3024845"/>
                  <a:gd name="connsiteY327" fmla="*/ 281031 h 803953"/>
                  <a:gd name="connsiteX328" fmla="*/ 2486751 w 3024845"/>
                  <a:gd name="connsiteY328" fmla="*/ 281031 h 803953"/>
                  <a:gd name="connsiteX329" fmla="*/ 2490804 w 3024845"/>
                  <a:gd name="connsiteY329" fmla="*/ 276707 h 803953"/>
                  <a:gd name="connsiteX330" fmla="*/ 2498911 w 3024845"/>
                  <a:gd name="connsiteY330" fmla="*/ 276707 h 803953"/>
                  <a:gd name="connsiteX331" fmla="*/ 2502964 w 3024845"/>
                  <a:gd name="connsiteY331" fmla="*/ 281031 h 803953"/>
                  <a:gd name="connsiteX332" fmla="*/ 2525258 w 3024845"/>
                  <a:gd name="connsiteY332" fmla="*/ 281031 h 803953"/>
                  <a:gd name="connsiteX333" fmla="*/ 2525258 w 3024845"/>
                  <a:gd name="connsiteY333" fmla="*/ 164295 h 803953"/>
                  <a:gd name="connsiteX334" fmla="*/ 2582005 w 3024845"/>
                  <a:gd name="connsiteY334" fmla="*/ 153486 h 803953"/>
                  <a:gd name="connsiteX335" fmla="*/ 2582005 w 3024845"/>
                  <a:gd name="connsiteY335" fmla="*/ 154567 h 803953"/>
                  <a:gd name="connsiteX336" fmla="*/ 2582005 w 3024845"/>
                  <a:gd name="connsiteY336" fmla="*/ 162133 h 803953"/>
                  <a:gd name="connsiteX337" fmla="*/ 2608352 w 3024845"/>
                  <a:gd name="connsiteY337" fmla="*/ 162133 h 803953"/>
                  <a:gd name="connsiteX338" fmla="*/ 2608352 w 3024845"/>
                  <a:gd name="connsiteY338" fmla="*/ 417223 h 803953"/>
                  <a:gd name="connsiteX339" fmla="*/ 2630646 w 3024845"/>
                  <a:gd name="connsiteY339" fmla="*/ 417223 h 803953"/>
                  <a:gd name="connsiteX340" fmla="*/ 2630646 w 3024845"/>
                  <a:gd name="connsiteY340" fmla="*/ 412899 h 803953"/>
                  <a:gd name="connsiteX341" fmla="*/ 2642806 w 3024845"/>
                  <a:gd name="connsiteY341" fmla="*/ 412899 h 803953"/>
                  <a:gd name="connsiteX342" fmla="*/ 2642806 w 3024845"/>
                  <a:gd name="connsiteY342" fmla="*/ 417223 h 803953"/>
                  <a:gd name="connsiteX343" fmla="*/ 2667126 w 3024845"/>
                  <a:gd name="connsiteY343" fmla="*/ 417223 h 803953"/>
                  <a:gd name="connsiteX344" fmla="*/ 2667126 w 3024845"/>
                  <a:gd name="connsiteY344" fmla="*/ 404252 h 803953"/>
                  <a:gd name="connsiteX345" fmla="*/ 2695500 w 3024845"/>
                  <a:gd name="connsiteY345" fmla="*/ 404252 h 803953"/>
                  <a:gd name="connsiteX346" fmla="*/ 2707660 w 3024845"/>
                  <a:gd name="connsiteY346" fmla="*/ 399928 h 803953"/>
                  <a:gd name="connsiteX347" fmla="*/ 2727927 w 3024845"/>
                  <a:gd name="connsiteY347" fmla="*/ 404252 h 803953"/>
                  <a:gd name="connsiteX348" fmla="*/ 2727927 w 3024845"/>
                  <a:gd name="connsiteY348" fmla="*/ 386958 h 803953"/>
                  <a:gd name="connsiteX349" fmla="*/ 2736034 w 3024845"/>
                  <a:gd name="connsiteY349" fmla="*/ 386958 h 803953"/>
                  <a:gd name="connsiteX350" fmla="*/ 2736034 w 3024845"/>
                  <a:gd name="connsiteY350" fmla="*/ 373987 h 803953"/>
                  <a:gd name="connsiteX351" fmla="*/ 2792781 w 3024845"/>
                  <a:gd name="connsiteY351" fmla="*/ 373987 h 803953"/>
                  <a:gd name="connsiteX352" fmla="*/ 2792781 w 3024845"/>
                  <a:gd name="connsiteY352" fmla="*/ 343722 h 803953"/>
                  <a:gd name="connsiteX353" fmla="*/ 2811021 w 3024845"/>
                  <a:gd name="connsiteY353" fmla="*/ 343722 h 803953"/>
                  <a:gd name="connsiteX354" fmla="*/ 2811021 w 3024845"/>
                  <a:gd name="connsiteY354" fmla="*/ 337237 h 803953"/>
                  <a:gd name="connsiteX355" fmla="*/ 2823181 w 3024845"/>
                  <a:gd name="connsiteY355" fmla="*/ 337237 h 803953"/>
                  <a:gd name="connsiteX356" fmla="*/ 2823181 w 3024845"/>
                  <a:gd name="connsiteY356" fmla="*/ 343722 h 803953"/>
                  <a:gd name="connsiteX357" fmla="*/ 2839395 w 3024845"/>
                  <a:gd name="connsiteY357" fmla="*/ 343722 h 803953"/>
                  <a:gd name="connsiteX358" fmla="*/ 2839395 w 3024845"/>
                  <a:gd name="connsiteY358" fmla="*/ 393443 h 803953"/>
                  <a:gd name="connsiteX359" fmla="*/ 2871822 w 3024845"/>
                  <a:gd name="connsiteY359" fmla="*/ 393443 h 803953"/>
                  <a:gd name="connsiteX360" fmla="*/ 2871822 w 3024845"/>
                  <a:gd name="connsiteY360" fmla="*/ 367502 h 803953"/>
                  <a:gd name="connsiteX361" fmla="*/ 2910329 w 3024845"/>
                  <a:gd name="connsiteY361" fmla="*/ 367502 h 803953"/>
                  <a:gd name="connsiteX362" fmla="*/ 2910329 w 3024845"/>
                  <a:gd name="connsiteY362" fmla="*/ 337237 h 803953"/>
                  <a:gd name="connsiteX363" fmla="*/ 2958970 w 3024845"/>
                  <a:gd name="connsiteY363" fmla="*/ 337237 h 803953"/>
                  <a:gd name="connsiteX364" fmla="*/ 2958970 w 3024845"/>
                  <a:gd name="connsiteY364" fmla="*/ 448393 h 803953"/>
                  <a:gd name="connsiteX365" fmla="*/ 2958970 w 3024845"/>
                  <a:gd name="connsiteY365" fmla="*/ 462172 h 803953"/>
                  <a:gd name="connsiteX366" fmla="*/ 3024845 w 3024845"/>
                  <a:gd name="connsiteY366" fmla="*/ 462172 h 803953"/>
                  <a:gd name="connsiteX367" fmla="*/ 3024845 w 3024845"/>
                  <a:gd name="connsiteY367" fmla="*/ 803953 h 803953"/>
                  <a:gd name="connsiteX368" fmla="*/ 2054 w 3024845"/>
                  <a:gd name="connsiteY368" fmla="*/ 801620 h 803953"/>
                  <a:gd name="connsiteX369" fmla="*/ 0 w 3024845"/>
                  <a:gd name="connsiteY369" fmla="*/ 367502 h 803953"/>
                  <a:gd name="connsiteX370" fmla="*/ 20267 w 3024845"/>
                  <a:gd name="connsiteY370" fmla="*/ 367502 h 803953"/>
                  <a:gd name="connsiteX371" fmla="*/ 20774 w 3024845"/>
                  <a:gd name="connsiteY371" fmla="*/ 366421 h 803953"/>
                  <a:gd name="connsiteX372" fmla="*/ 24320 w 3024845"/>
                  <a:gd name="connsiteY372" fmla="*/ 358855 h 803953"/>
                  <a:gd name="connsiteX373" fmla="*/ 26094 w 3024845"/>
                  <a:gd name="connsiteY373" fmla="*/ 359125 h 803953"/>
                  <a:gd name="connsiteX374" fmla="*/ 38507 w 3024845"/>
                  <a:gd name="connsiteY374" fmla="*/ 361016 h 803953"/>
                  <a:gd name="connsiteX375" fmla="*/ 39014 w 3024845"/>
                  <a:gd name="connsiteY375" fmla="*/ 362368 h 803953"/>
                  <a:gd name="connsiteX376" fmla="*/ 42560 w 3024845"/>
                  <a:gd name="connsiteY376" fmla="*/ 371825 h 803953"/>
                  <a:gd name="connsiteX377" fmla="*/ 68907 w 3024845"/>
                  <a:gd name="connsiteY377" fmla="*/ 373987 h 803953"/>
                  <a:gd name="connsiteX378" fmla="*/ 68907 w 3024845"/>
                  <a:gd name="connsiteY378" fmla="*/ 250766 h 803953"/>
                  <a:gd name="connsiteX379" fmla="*/ 70934 w 3024845"/>
                  <a:gd name="connsiteY379" fmla="*/ 250766 h 803953"/>
                  <a:gd name="connsiteX380" fmla="*/ 85121 w 3024845"/>
                  <a:gd name="connsiteY380" fmla="*/ 250766 h 803953"/>
                  <a:gd name="connsiteX381" fmla="*/ 85121 w 3024845"/>
                  <a:gd name="connsiteY381" fmla="*/ 114574 h 803953"/>
                  <a:gd name="connsiteX382" fmla="*/ 86894 w 3024845"/>
                  <a:gd name="connsiteY382" fmla="*/ 114574 h 803953"/>
                  <a:gd name="connsiteX383" fmla="*/ 99308 w 3024845"/>
                  <a:gd name="connsiteY383" fmla="*/ 114574 h 803953"/>
                  <a:gd name="connsiteX384" fmla="*/ 99308 w 3024845"/>
                  <a:gd name="connsiteY384" fmla="*/ 0 h 803953"/>
                  <a:gd name="connsiteX0" fmla="*/ 99308 w 3024845"/>
                  <a:gd name="connsiteY0" fmla="*/ 0 h 689379"/>
                  <a:gd name="connsiteX1" fmla="*/ 220909 w 3024845"/>
                  <a:gd name="connsiteY1" fmla="*/ 0 h 689379"/>
                  <a:gd name="connsiteX2" fmla="*/ 223189 w 3024845"/>
                  <a:gd name="connsiteY2" fmla="*/ 0 h 689379"/>
                  <a:gd name="connsiteX3" fmla="*/ 239150 w 3024845"/>
                  <a:gd name="connsiteY3" fmla="*/ 0 h 689379"/>
                  <a:gd name="connsiteX4" fmla="*/ 239150 w 3024845"/>
                  <a:gd name="connsiteY4" fmla="*/ 140515 h 689379"/>
                  <a:gd name="connsiteX5" fmla="*/ 240670 w 3024845"/>
                  <a:gd name="connsiteY5" fmla="*/ 140245 h 689379"/>
                  <a:gd name="connsiteX6" fmla="*/ 251310 w 3024845"/>
                  <a:gd name="connsiteY6" fmla="*/ 138354 h 689379"/>
                  <a:gd name="connsiteX7" fmla="*/ 249283 w 3024845"/>
                  <a:gd name="connsiteY7" fmla="*/ 226986 h 689379"/>
                  <a:gd name="connsiteX8" fmla="*/ 250803 w 3024845"/>
                  <a:gd name="connsiteY8" fmla="*/ 227257 h 689379"/>
                  <a:gd name="connsiteX9" fmla="*/ 261443 w 3024845"/>
                  <a:gd name="connsiteY9" fmla="*/ 229148 h 689379"/>
                  <a:gd name="connsiteX10" fmla="*/ 261696 w 3024845"/>
                  <a:gd name="connsiteY10" fmla="*/ 229959 h 689379"/>
                  <a:gd name="connsiteX11" fmla="*/ 263470 w 3024845"/>
                  <a:gd name="connsiteY11" fmla="*/ 235634 h 689379"/>
                  <a:gd name="connsiteX12" fmla="*/ 264230 w 3024845"/>
                  <a:gd name="connsiteY12" fmla="*/ 233202 h 689379"/>
                  <a:gd name="connsiteX13" fmla="*/ 269550 w 3024845"/>
                  <a:gd name="connsiteY13" fmla="*/ 216178 h 689379"/>
                  <a:gd name="connsiteX14" fmla="*/ 271323 w 3024845"/>
                  <a:gd name="connsiteY14" fmla="*/ 216178 h 689379"/>
                  <a:gd name="connsiteX15" fmla="*/ 283737 w 3024845"/>
                  <a:gd name="connsiteY15" fmla="*/ 216178 h 689379"/>
                  <a:gd name="connsiteX16" fmla="*/ 283737 w 3024845"/>
                  <a:gd name="connsiteY16" fmla="*/ 248604 h 689379"/>
                  <a:gd name="connsiteX17" fmla="*/ 284750 w 3024845"/>
                  <a:gd name="connsiteY17" fmla="*/ 249145 h 689379"/>
                  <a:gd name="connsiteX18" fmla="*/ 291844 w 3024845"/>
                  <a:gd name="connsiteY18" fmla="*/ 252928 h 689379"/>
                  <a:gd name="connsiteX19" fmla="*/ 291844 w 3024845"/>
                  <a:gd name="connsiteY19" fmla="*/ 254279 h 689379"/>
                  <a:gd name="connsiteX20" fmla="*/ 291844 w 3024845"/>
                  <a:gd name="connsiteY20" fmla="*/ 263737 h 689379"/>
                  <a:gd name="connsiteX21" fmla="*/ 336431 w 3024845"/>
                  <a:gd name="connsiteY21" fmla="*/ 263737 h 689379"/>
                  <a:gd name="connsiteX22" fmla="*/ 336431 w 3024845"/>
                  <a:gd name="connsiteY22" fmla="*/ 264818 h 689379"/>
                  <a:gd name="connsiteX23" fmla="*/ 336431 w 3024845"/>
                  <a:gd name="connsiteY23" fmla="*/ 272384 h 689379"/>
                  <a:gd name="connsiteX24" fmla="*/ 338457 w 3024845"/>
                  <a:gd name="connsiteY24" fmla="*/ 272384 h 689379"/>
                  <a:gd name="connsiteX25" fmla="*/ 352644 w 3024845"/>
                  <a:gd name="connsiteY25" fmla="*/ 272384 h 689379"/>
                  <a:gd name="connsiteX26" fmla="*/ 352644 w 3024845"/>
                  <a:gd name="connsiteY26" fmla="*/ 242119 h 689379"/>
                  <a:gd name="connsiteX27" fmla="*/ 397231 w 3024845"/>
                  <a:gd name="connsiteY27" fmla="*/ 242119 h 689379"/>
                  <a:gd name="connsiteX28" fmla="*/ 397231 w 3024845"/>
                  <a:gd name="connsiteY28" fmla="*/ 240768 h 689379"/>
                  <a:gd name="connsiteX29" fmla="*/ 397231 w 3024845"/>
                  <a:gd name="connsiteY29" fmla="*/ 231310 h 689379"/>
                  <a:gd name="connsiteX30" fmla="*/ 398245 w 3024845"/>
                  <a:gd name="connsiteY30" fmla="*/ 231310 h 689379"/>
                  <a:gd name="connsiteX31" fmla="*/ 405338 w 3024845"/>
                  <a:gd name="connsiteY31" fmla="*/ 231310 h 689379"/>
                  <a:gd name="connsiteX32" fmla="*/ 405338 w 3024845"/>
                  <a:gd name="connsiteY32" fmla="*/ 229419 h 689379"/>
                  <a:gd name="connsiteX33" fmla="*/ 405338 w 3024845"/>
                  <a:gd name="connsiteY33" fmla="*/ 216178 h 689379"/>
                  <a:gd name="connsiteX34" fmla="*/ 406098 w 3024845"/>
                  <a:gd name="connsiteY34" fmla="*/ 216178 h 689379"/>
                  <a:gd name="connsiteX35" fmla="*/ 411418 w 3024845"/>
                  <a:gd name="connsiteY35" fmla="*/ 216178 h 689379"/>
                  <a:gd name="connsiteX36" fmla="*/ 411418 w 3024845"/>
                  <a:gd name="connsiteY36" fmla="*/ 215097 h 689379"/>
                  <a:gd name="connsiteX37" fmla="*/ 411418 w 3024845"/>
                  <a:gd name="connsiteY37" fmla="*/ 207530 h 689379"/>
                  <a:gd name="connsiteX38" fmla="*/ 413445 w 3024845"/>
                  <a:gd name="connsiteY38" fmla="*/ 207530 h 689379"/>
                  <a:gd name="connsiteX39" fmla="*/ 427632 w 3024845"/>
                  <a:gd name="connsiteY39" fmla="*/ 207530 h 689379"/>
                  <a:gd name="connsiteX40" fmla="*/ 427632 w 3024845"/>
                  <a:gd name="connsiteY40" fmla="*/ 208611 h 689379"/>
                  <a:gd name="connsiteX41" fmla="*/ 427632 w 3024845"/>
                  <a:gd name="connsiteY41" fmla="*/ 216178 h 689379"/>
                  <a:gd name="connsiteX42" fmla="*/ 449925 w 3024845"/>
                  <a:gd name="connsiteY42" fmla="*/ 216178 h 689379"/>
                  <a:gd name="connsiteX43" fmla="*/ 449925 w 3024845"/>
                  <a:gd name="connsiteY43" fmla="*/ 214286 h 689379"/>
                  <a:gd name="connsiteX44" fmla="*/ 449925 w 3024845"/>
                  <a:gd name="connsiteY44" fmla="*/ 201045 h 689379"/>
                  <a:gd name="connsiteX45" fmla="*/ 451699 w 3024845"/>
                  <a:gd name="connsiteY45" fmla="*/ 201045 h 689379"/>
                  <a:gd name="connsiteX46" fmla="*/ 464112 w 3024845"/>
                  <a:gd name="connsiteY46" fmla="*/ 201045 h 689379"/>
                  <a:gd name="connsiteX47" fmla="*/ 464112 w 3024845"/>
                  <a:gd name="connsiteY47" fmla="*/ 224825 h 689379"/>
                  <a:gd name="connsiteX48" fmla="*/ 465126 w 3024845"/>
                  <a:gd name="connsiteY48" fmla="*/ 224825 h 689379"/>
                  <a:gd name="connsiteX49" fmla="*/ 472219 w 3024845"/>
                  <a:gd name="connsiteY49" fmla="*/ 224825 h 689379"/>
                  <a:gd name="connsiteX50" fmla="*/ 472219 w 3024845"/>
                  <a:gd name="connsiteY50" fmla="*/ 223744 h 689379"/>
                  <a:gd name="connsiteX51" fmla="*/ 472219 w 3024845"/>
                  <a:gd name="connsiteY51" fmla="*/ 216178 h 689379"/>
                  <a:gd name="connsiteX52" fmla="*/ 473992 w 3024845"/>
                  <a:gd name="connsiteY52" fmla="*/ 216178 h 689379"/>
                  <a:gd name="connsiteX53" fmla="*/ 486406 w 3024845"/>
                  <a:gd name="connsiteY53" fmla="*/ 216178 h 689379"/>
                  <a:gd name="connsiteX54" fmla="*/ 486406 w 3024845"/>
                  <a:gd name="connsiteY54" fmla="*/ 242119 h 689379"/>
                  <a:gd name="connsiteX55" fmla="*/ 488433 w 3024845"/>
                  <a:gd name="connsiteY55" fmla="*/ 242119 h 689379"/>
                  <a:gd name="connsiteX56" fmla="*/ 502619 w 3024845"/>
                  <a:gd name="connsiteY56" fmla="*/ 242119 h 689379"/>
                  <a:gd name="connsiteX57" fmla="*/ 502619 w 3024845"/>
                  <a:gd name="connsiteY57" fmla="*/ 243740 h 689379"/>
                  <a:gd name="connsiteX58" fmla="*/ 502619 w 3024845"/>
                  <a:gd name="connsiteY58" fmla="*/ 255090 h 689379"/>
                  <a:gd name="connsiteX59" fmla="*/ 503379 w 3024845"/>
                  <a:gd name="connsiteY59" fmla="*/ 255090 h 689379"/>
                  <a:gd name="connsiteX60" fmla="*/ 508700 w 3024845"/>
                  <a:gd name="connsiteY60" fmla="*/ 255090 h 689379"/>
                  <a:gd name="connsiteX61" fmla="*/ 508700 w 3024845"/>
                  <a:gd name="connsiteY61" fmla="*/ 254279 h 689379"/>
                  <a:gd name="connsiteX62" fmla="*/ 508700 w 3024845"/>
                  <a:gd name="connsiteY62" fmla="*/ 248604 h 689379"/>
                  <a:gd name="connsiteX63" fmla="*/ 539100 w 3024845"/>
                  <a:gd name="connsiteY63" fmla="*/ 248604 h 689379"/>
                  <a:gd name="connsiteX64" fmla="*/ 539100 w 3024845"/>
                  <a:gd name="connsiteY64" fmla="*/ 272384 h 689379"/>
                  <a:gd name="connsiteX65" fmla="*/ 540113 w 3024845"/>
                  <a:gd name="connsiteY65" fmla="*/ 272384 h 689379"/>
                  <a:gd name="connsiteX66" fmla="*/ 547207 w 3024845"/>
                  <a:gd name="connsiteY66" fmla="*/ 272384 h 689379"/>
                  <a:gd name="connsiteX67" fmla="*/ 547207 w 3024845"/>
                  <a:gd name="connsiteY67" fmla="*/ 273465 h 689379"/>
                  <a:gd name="connsiteX68" fmla="*/ 547207 w 3024845"/>
                  <a:gd name="connsiteY68" fmla="*/ 281031 h 689379"/>
                  <a:gd name="connsiteX69" fmla="*/ 547967 w 3024845"/>
                  <a:gd name="connsiteY69" fmla="*/ 281031 h 689379"/>
                  <a:gd name="connsiteX70" fmla="*/ 553287 w 3024845"/>
                  <a:gd name="connsiteY70" fmla="*/ 281031 h 689379"/>
                  <a:gd name="connsiteX71" fmla="*/ 553287 w 3024845"/>
                  <a:gd name="connsiteY71" fmla="*/ 278869 h 689379"/>
                  <a:gd name="connsiteX72" fmla="*/ 553287 w 3024845"/>
                  <a:gd name="connsiteY72" fmla="*/ 263737 h 689379"/>
                  <a:gd name="connsiteX73" fmla="*/ 554300 w 3024845"/>
                  <a:gd name="connsiteY73" fmla="*/ 263737 h 689379"/>
                  <a:gd name="connsiteX74" fmla="*/ 561394 w 3024845"/>
                  <a:gd name="connsiteY74" fmla="*/ 263737 h 689379"/>
                  <a:gd name="connsiteX75" fmla="*/ 561394 w 3024845"/>
                  <a:gd name="connsiteY75" fmla="*/ 264818 h 689379"/>
                  <a:gd name="connsiteX76" fmla="*/ 561394 w 3024845"/>
                  <a:gd name="connsiteY76" fmla="*/ 272384 h 689379"/>
                  <a:gd name="connsiteX77" fmla="*/ 566714 w 3024845"/>
                  <a:gd name="connsiteY77" fmla="*/ 270391 h 689379"/>
                  <a:gd name="connsiteX78" fmla="*/ 567474 w 3024845"/>
                  <a:gd name="connsiteY78" fmla="*/ 269411 h 689379"/>
                  <a:gd name="connsiteX79" fmla="*/ 567474 w 3024845"/>
                  <a:gd name="connsiteY79" fmla="*/ 263737 h 689379"/>
                  <a:gd name="connsiteX80" fmla="*/ 605981 w 3024845"/>
                  <a:gd name="connsiteY80" fmla="*/ 263737 h 689379"/>
                  <a:gd name="connsiteX81" fmla="*/ 605981 w 3024845"/>
                  <a:gd name="connsiteY81" fmla="*/ 287516 h 689379"/>
                  <a:gd name="connsiteX82" fmla="*/ 608007 w 3024845"/>
                  <a:gd name="connsiteY82" fmla="*/ 287516 h 689379"/>
                  <a:gd name="connsiteX83" fmla="*/ 622194 w 3024845"/>
                  <a:gd name="connsiteY83" fmla="*/ 287516 h 689379"/>
                  <a:gd name="connsiteX84" fmla="*/ 622194 w 3024845"/>
                  <a:gd name="connsiteY84" fmla="*/ 288597 h 689379"/>
                  <a:gd name="connsiteX85" fmla="*/ 622194 w 3024845"/>
                  <a:gd name="connsiteY85" fmla="*/ 296163 h 689379"/>
                  <a:gd name="connsiteX86" fmla="*/ 623968 w 3024845"/>
                  <a:gd name="connsiteY86" fmla="*/ 296163 h 689379"/>
                  <a:gd name="connsiteX87" fmla="*/ 636381 w 3024845"/>
                  <a:gd name="connsiteY87" fmla="*/ 296163 h 689379"/>
                  <a:gd name="connsiteX88" fmla="*/ 636381 w 3024845"/>
                  <a:gd name="connsiteY88" fmla="*/ 272384 h 689379"/>
                  <a:gd name="connsiteX89" fmla="*/ 637394 w 3024845"/>
                  <a:gd name="connsiteY89" fmla="*/ 272384 h 689379"/>
                  <a:gd name="connsiteX90" fmla="*/ 644488 w 3024845"/>
                  <a:gd name="connsiteY90" fmla="*/ 272384 h 689379"/>
                  <a:gd name="connsiteX91" fmla="*/ 644488 w 3024845"/>
                  <a:gd name="connsiteY91" fmla="*/ 239957 h 689379"/>
                  <a:gd name="connsiteX92" fmla="*/ 645501 w 3024845"/>
                  <a:gd name="connsiteY92" fmla="*/ 239957 h 689379"/>
                  <a:gd name="connsiteX93" fmla="*/ 652595 w 3024845"/>
                  <a:gd name="connsiteY93" fmla="*/ 239957 h 689379"/>
                  <a:gd name="connsiteX94" fmla="*/ 652595 w 3024845"/>
                  <a:gd name="connsiteY94" fmla="*/ 238066 h 689379"/>
                  <a:gd name="connsiteX95" fmla="*/ 652595 w 3024845"/>
                  <a:gd name="connsiteY95" fmla="*/ 224825 h 689379"/>
                  <a:gd name="connsiteX96" fmla="*/ 651328 w 3024845"/>
                  <a:gd name="connsiteY96" fmla="*/ 223203 h 689379"/>
                  <a:gd name="connsiteX97" fmla="*/ 656648 w 3024845"/>
                  <a:gd name="connsiteY97" fmla="*/ 211854 h 689379"/>
                  <a:gd name="connsiteX98" fmla="*/ 664755 w 3024845"/>
                  <a:gd name="connsiteY98" fmla="*/ 239957 h 689379"/>
                  <a:gd name="connsiteX99" fmla="*/ 665515 w 3024845"/>
                  <a:gd name="connsiteY99" fmla="*/ 239957 h 689379"/>
                  <a:gd name="connsiteX100" fmla="*/ 670835 w 3024845"/>
                  <a:gd name="connsiteY100" fmla="*/ 239957 h 689379"/>
                  <a:gd name="connsiteX101" fmla="*/ 670835 w 3024845"/>
                  <a:gd name="connsiteY101" fmla="*/ 134030 h 689379"/>
                  <a:gd name="connsiteX102" fmla="*/ 672355 w 3024845"/>
                  <a:gd name="connsiteY102" fmla="*/ 134030 h 689379"/>
                  <a:gd name="connsiteX103" fmla="*/ 682995 w 3024845"/>
                  <a:gd name="connsiteY103" fmla="*/ 134030 h 689379"/>
                  <a:gd name="connsiteX104" fmla="*/ 682995 w 3024845"/>
                  <a:gd name="connsiteY104" fmla="*/ 86471 h 689379"/>
                  <a:gd name="connsiteX105" fmla="*/ 709342 w 3024845"/>
                  <a:gd name="connsiteY105" fmla="*/ 86471 h 689379"/>
                  <a:gd name="connsiteX106" fmla="*/ 709342 w 3024845"/>
                  <a:gd name="connsiteY106" fmla="*/ 64853 h 689379"/>
                  <a:gd name="connsiteX107" fmla="*/ 743796 w 3024845"/>
                  <a:gd name="connsiteY107" fmla="*/ 64853 h 689379"/>
                  <a:gd name="connsiteX108" fmla="*/ 743796 w 3024845"/>
                  <a:gd name="connsiteY108" fmla="*/ 67285 h 689379"/>
                  <a:gd name="connsiteX109" fmla="*/ 743796 w 3024845"/>
                  <a:gd name="connsiteY109" fmla="*/ 84309 h 689379"/>
                  <a:gd name="connsiteX110" fmla="*/ 746076 w 3024845"/>
                  <a:gd name="connsiteY110" fmla="*/ 84309 h 689379"/>
                  <a:gd name="connsiteX111" fmla="*/ 762036 w 3024845"/>
                  <a:gd name="connsiteY111" fmla="*/ 84309 h 689379"/>
                  <a:gd name="connsiteX112" fmla="*/ 762036 w 3024845"/>
                  <a:gd name="connsiteY112" fmla="*/ 131868 h 689379"/>
                  <a:gd name="connsiteX113" fmla="*/ 763049 w 3024845"/>
                  <a:gd name="connsiteY113" fmla="*/ 131868 h 689379"/>
                  <a:gd name="connsiteX114" fmla="*/ 770143 w 3024845"/>
                  <a:gd name="connsiteY114" fmla="*/ 131868 h 689379"/>
                  <a:gd name="connsiteX115" fmla="*/ 784330 w 3024845"/>
                  <a:gd name="connsiteY115" fmla="*/ 136192 h 689379"/>
                  <a:gd name="connsiteX116" fmla="*/ 784330 w 3024845"/>
                  <a:gd name="connsiteY116" fmla="*/ 175104 h 689379"/>
                  <a:gd name="connsiteX117" fmla="*/ 785343 w 3024845"/>
                  <a:gd name="connsiteY117" fmla="*/ 175104 h 689379"/>
                  <a:gd name="connsiteX118" fmla="*/ 792436 w 3024845"/>
                  <a:gd name="connsiteY118" fmla="*/ 175104 h 689379"/>
                  <a:gd name="connsiteX119" fmla="*/ 792436 w 3024845"/>
                  <a:gd name="connsiteY119" fmla="*/ 176725 h 689379"/>
                  <a:gd name="connsiteX120" fmla="*/ 792436 w 3024845"/>
                  <a:gd name="connsiteY120" fmla="*/ 188074 h 689379"/>
                  <a:gd name="connsiteX121" fmla="*/ 794463 w 3024845"/>
                  <a:gd name="connsiteY121" fmla="*/ 188074 h 689379"/>
                  <a:gd name="connsiteX122" fmla="*/ 808650 w 3024845"/>
                  <a:gd name="connsiteY122" fmla="*/ 188074 h 689379"/>
                  <a:gd name="connsiteX123" fmla="*/ 814730 w 3024845"/>
                  <a:gd name="connsiteY123" fmla="*/ 194560 h 689379"/>
                  <a:gd name="connsiteX124" fmla="*/ 814730 w 3024845"/>
                  <a:gd name="connsiteY124" fmla="*/ 216178 h 689379"/>
                  <a:gd name="connsiteX125" fmla="*/ 817010 w 3024845"/>
                  <a:gd name="connsiteY125" fmla="*/ 216178 h 689379"/>
                  <a:gd name="connsiteX126" fmla="*/ 832970 w 3024845"/>
                  <a:gd name="connsiteY126" fmla="*/ 216178 h 689379"/>
                  <a:gd name="connsiteX127" fmla="*/ 832970 w 3024845"/>
                  <a:gd name="connsiteY127" fmla="*/ 217258 h 689379"/>
                  <a:gd name="connsiteX128" fmla="*/ 832970 w 3024845"/>
                  <a:gd name="connsiteY128" fmla="*/ 224825 h 689379"/>
                  <a:gd name="connsiteX129" fmla="*/ 834237 w 3024845"/>
                  <a:gd name="connsiteY129" fmla="*/ 224825 h 689379"/>
                  <a:gd name="connsiteX130" fmla="*/ 843104 w 3024845"/>
                  <a:gd name="connsiteY130" fmla="*/ 224825 h 689379"/>
                  <a:gd name="connsiteX131" fmla="*/ 843104 w 3024845"/>
                  <a:gd name="connsiteY131" fmla="*/ 226986 h 689379"/>
                  <a:gd name="connsiteX132" fmla="*/ 843104 w 3024845"/>
                  <a:gd name="connsiteY132" fmla="*/ 242119 h 689379"/>
                  <a:gd name="connsiteX133" fmla="*/ 847157 w 3024845"/>
                  <a:gd name="connsiteY133" fmla="*/ 240227 h 689379"/>
                  <a:gd name="connsiteX134" fmla="*/ 847157 w 3024845"/>
                  <a:gd name="connsiteY134" fmla="*/ 226986 h 689379"/>
                  <a:gd name="connsiteX135" fmla="*/ 848170 w 3024845"/>
                  <a:gd name="connsiteY135" fmla="*/ 226986 h 689379"/>
                  <a:gd name="connsiteX136" fmla="*/ 855264 w 3024845"/>
                  <a:gd name="connsiteY136" fmla="*/ 226986 h 689379"/>
                  <a:gd name="connsiteX137" fmla="*/ 855264 w 3024845"/>
                  <a:gd name="connsiteY137" fmla="*/ 228608 h 689379"/>
                  <a:gd name="connsiteX138" fmla="*/ 855264 w 3024845"/>
                  <a:gd name="connsiteY138" fmla="*/ 239957 h 689379"/>
                  <a:gd name="connsiteX139" fmla="*/ 856024 w 3024845"/>
                  <a:gd name="connsiteY139" fmla="*/ 239957 h 689379"/>
                  <a:gd name="connsiteX140" fmla="*/ 861344 w 3024845"/>
                  <a:gd name="connsiteY140" fmla="*/ 239957 h 689379"/>
                  <a:gd name="connsiteX141" fmla="*/ 909984 w 3024845"/>
                  <a:gd name="connsiteY141" fmla="*/ 235634 h 689379"/>
                  <a:gd name="connsiteX142" fmla="*/ 909984 w 3024845"/>
                  <a:gd name="connsiteY142" fmla="*/ 236985 h 689379"/>
                  <a:gd name="connsiteX143" fmla="*/ 909984 w 3024845"/>
                  <a:gd name="connsiteY143" fmla="*/ 246442 h 689379"/>
                  <a:gd name="connsiteX144" fmla="*/ 910744 w 3024845"/>
                  <a:gd name="connsiteY144" fmla="*/ 246442 h 689379"/>
                  <a:gd name="connsiteX145" fmla="*/ 916065 w 3024845"/>
                  <a:gd name="connsiteY145" fmla="*/ 246442 h 689379"/>
                  <a:gd name="connsiteX146" fmla="*/ 916065 w 3024845"/>
                  <a:gd name="connsiteY146" fmla="*/ 248604 h 689379"/>
                  <a:gd name="connsiteX147" fmla="*/ 916065 w 3024845"/>
                  <a:gd name="connsiteY147" fmla="*/ 263737 h 689379"/>
                  <a:gd name="connsiteX148" fmla="*/ 918091 w 3024845"/>
                  <a:gd name="connsiteY148" fmla="*/ 262386 h 689379"/>
                  <a:gd name="connsiteX149" fmla="*/ 932278 w 3024845"/>
                  <a:gd name="connsiteY149" fmla="*/ 252928 h 689379"/>
                  <a:gd name="connsiteX150" fmla="*/ 938358 w 3024845"/>
                  <a:gd name="connsiteY150" fmla="*/ 211854 h 689379"/>
                  <a:gd name="connsiteX151" fmla="*/ 939118 w 3024845"/>
                  <a:gd name="connsiteY151" fmla="*/ 211584 h 689379"/>
                  <a:gd name="connsiteX152" fmla="*/ 944438 w 3024845"/>
                  <a:gd name="connsiteY152" fmla="*/ 209692 h 689379"/>
                  <a:gd name="connsiteX153" fmla="*/ 946465 w 3024845"/>
                  <a:gd name="connsiteY153" fmla="*/ 140515 h 689379"/>
                  <a:gd name="connsiteX154" fmla="*/ 948492 w 3024845"/>
                  <a:gd name="connsiteY154" fmla="*/ 209692 h 689379"/>
                  <a:gd name="connsiteX155" fmla="*/ 949252 w 3024845"/>
                  <a:gd name="connsiteY155" fmla="*/ 209962 h 689379"/>
                  <a:gd name="connsiteX156" fmla="*/ 954572 w 3024845"/>
                  <a:gd name="connsiteY156" fmla="*/ 211854 h 689379"/>
                  <a:gd name="connsiteX157" fmla="*/ 954572 w 3024845"/>
                  <a:gd name="connsiteY157" fmla="*/ 125383 h 689379"/>
                  <a:gd name="connsiteX158" fmla="*/ 958625 w 3024845"/>
                  <a:gd name="connsiteY158" fmla="*/ 92956 h 689379"/>
                  <a:gd name="connsiteX159" fmla="*/ 997132 w 3024845"/>
                  <a:gd name="connsiteY159" fmla="*/ 92956 h 689379"/>
                  <a:gd name="connsiteX160" fmla="*/ 997132 w 3024845"/>
                  <a:gd name="connsiteY160" fmla="*/ 125383 h 689379"/>
                  <a:gd name="connsiteX161" fmla="*/ 997892 w 3024845"/>
                  <a:gd name="connsiteY161" fmla="*/ 125383 h 689379"/>
                  <a:gd name="connsiteX162" fmla="*/ 1003212 w 3024845"/>
                  <a:gd name="connsiteY162" fmla="*/ 125383 h 689379"/>
                  <a:gd name="connsiteX163" fmla="*/ 1003212 w 3024845"/>
                  <a:gd name="connsiteY163" fmla="*/ 43235 h 689379"/>
                  <a:gd name="connsiteX164" fmla="*/ 1004986 w 3024845"/>
                  <a:gd name="connsiteY164" fmla="*/ 43235 h 689379"/>
                  <a:gd name="connsiteX165" fmla="*/ 1017399 w 3024845"/>
                  <a:gd name="connsiteY165" fmla="*/ 43235 h 689379"/>
                  <a:gd name="connsiteX166" fmla="*/ 1017399 w 3024845"/>
                  <a:gd name="connsiteY166" fmla="*/ 41344 h 689379"/>
                  <a:gd name="connsiteX167" fmla="*/ 1017399 w 3024845"/>
                  <a:gd name="connsiteY167" fmla="*/ 28103 h 689379"/>
                  <a:gd name="connsiteX168" fmla="*/ 1039693 w 3024845"/>
                  <a:gd name="connsiteY168" fmla="*/ 28103 h 689379"/>
                  <a:gd name="connsiteX169" fmla="*/ 1039693 w 3024845"/>
                  <a:gd name="connsiteY169" fmla="*/ 27022 h 689379"/>
                  <a:gd name="connsiteX170" fmla="*/ 1039693 w 3024845"/>
                  <a:gd name="connsiteY170" fmla="*/ 19456 h 689379"/>
                  <a:gd name="connsiteX171" fmla="*/ 1041466 w 3024845"/>
                  <a:gd name="connsiteY171" fmla="*/ 19456 h 689379"/>
                  <a:gd name="connsiteX172" fmla="*/ 1053880 w 3024845"/>
                  <a:gd name="connsiteY172" fmla="*/ 19456 h 689379"/>
                  <a:gd name="connsiteX173" fmla="*/ 1053880 w 3024845"/>
                  <a:gd name="connsiteY173" fmla="*/ 20537 h 689379"/>
                  <a:gd name="connsiteX174" fmla="*/ 1053880 w 3024845"/>
                  <a:gd name="connsiteY174" fmla="*/ 28103 h 689379"/>
                  <a:gd name="connsiteX175" fmla="*/ 1054640 w 3024845"/>
                  <a:gd name="connsiteY175" fmla="*/ 28103 h 689379"/>
                  <a:gd name="connsiteX176" fmla="*/ 1059960 w 3024845"/>
                  <a:gd name="connsiteY176" fmla="*/ 28103 h 689379"/>
                  <a:gd name="connsiteX177" fmla="*/ 1070093 w 3024845"/>
                  <a:gd name="connsiteY177" fmla="*/ 23779 h 689379"/>
                  <a:gd name="connsiteX178" fmla="*/ 1074146 w 3024845"/>
                  <a:gd name="connsiteY178" fmla="*/ 27022 h 689379"/>
                  <a:gd name="connsiteX179" fmla="*/ 1074146 w 3024845"/>
                  <a:gd name="connsiteY179" fmla="*/ 19456 h 689379"/>
                  <a:gd name="connsiteX180" fmla="*/ 1076426 w 3024845"/>
                  <a:gd name="connsiteY180" fmla="*/ 19456 h 689379"/>
                  <a:gd name="connsiteX181" fmla="*/ 1092387 w 3024845"/>
                  <a:gd name="connsiteY181" fmla="*/ 19456 h 689379"/>
                  <a:gd name="connsiteX182" fmla="*/ 1092387 w 3024845"/>
                  <a:gd name="connsiteY182" fmla="*/ 20537 h 689379"/>
                  <a:gd name="connsiteX183" fmla="*/ 1092387 w 3024845"/>
                  <a:gd name="connsiteY183" fmla="*/ 28103 h 689379"/>
                  <a:gd name="connsiteX184" fmla="*/ 1122787 w 3024845"/>
                  <a:gd name="connsiteY184" fmla="*/ 28103 h 689379"/>
                  <a:gd name="connsiteX185" fmla="*/ 1122787 w 3024845"/>
                  <a:gd name="connsiteY185" fmla="*/ 29724 h 689379"/>
                  <a:gd name="connsiteX186" fmla="*/ 1122787 w 3024845"/>
                  <a:gd name="connsiteY186" fmla="*/ 41074 h 689379"/>
                  <a:gd name="connsiteX187" fmla="*/ 1149134 w 3024845"/>
                  <a:gd name="connsiteY187" fmla="*/ 41074 h 689379"/>
                  <a:gd name="connsiteX188" fmla="*/ 1149134 w 3024845"/>
                  <a:gd name="connsiteY188" fmla="*/ 71338 h 689379"/>
                  <a:gd name="connsiteX189" fmla="*/ 1149894 w 3024845"/>
                  <a:gd name="connsiteY189" fmla="*/ 71338 h 689379"/>
                  <a:gd name="connsiteX190" fmla="*/ 1155214 w 3024845"/>
                  <a:gd name="connsiteY190" fmla="*/ 71338 h 689379"/>
                  <a:gd name="connsiteX191" fmla="*/ 1155214 w 3024845"/>
                  <a:gd name="connsiteY191" fmla="*/ 72419 h 689379"/>
                  <a:gd name="connsiteX192" fmla="*/ 1155214 w 3024845"/>
                  <a:gd name="connsiteY192" fmla="*/ 79986 h 689379"/>
                  <a:gd name="connsiteX193" fmla="*/ 1159268 w 3024845"/>
                  <a:gd name="connsiteY193" fmla="*/ 110250 h 689379"/>
                  <a:gd name="connsiteX194" fmla="*/ 1160028 w 3024845"/>
                  <a:gd name="connsiteY194" fmla="*/ 110250 h 689379"/>
                  <a:gd name="connsiteX195" fmla="*/ 1165348 w 3024845"/>
                  <a:gd name="connsiteY195" fmla="*/ 110250 h 689379"/>
                  <a:gd name="connsiteX196" fmla="*/ 1165348 w 3024845"/>
                  <a:gd name="connsiteY196" fmla="*/ 111061 h 689379"/>
                  <a:gd name="connsiteX197" fmla="*/ 1165348 w 3024845"/>
                  <a:gd name="connsiteY197" fmla="*/ 116736 h 689379"/>
                  <a:gd name="connsiteX198" fmla="*/ 1166361 w 3024845"/>
                  <a:gd name="connsiteY198" fmla="*/ 116736 h 689379"/>
                  <a:gd name="connsiteX199" fmla="*/ 1173454 w 3024845"/>
                  <a:gd name="connsiteY199" fmla="*/ 116736 h 689379"/>
                  <a:gd name="connsiteX200" fmla="*/ 1173454 w 3024845"/>
                  <a:gd name="connsiteY200" fmla="*/ 147001 h 689379"/>
                  <a:gd name="connsiteX201" fmla="*/ 1175481 w 3024845"/>
                  <a:gd name="connsiteY201" fmla="*/ 147001 h 689379"/>
                  <a:gd name="connsiteX202" fmla="*/ 1189668 w 3024845"/>
                  <a:gd name="connsiteY202" fmla="*/ 147001 h 689379"/>
                  <a:gd name="connsiteX203" fmla="*/ 1189668 w 3024845"/>
                  <a:gd name="connsiteY203" fmla="*/ 170780 h 689379"/>
                  <a:gd name="connsiteX204" fmla="*/ 1191695 w 3024845"/>
                  <a:gd name="connsiteY204" fmla="*/ 172401 h 689379"/>
                  <a:gd name="connsiteX205" fmla="*/ 1191695 w 3024845"/>
                  <a:gd name="connsiteY205" fmla="*/ 183751 h 689379"/>
                  <a:gd name="connsiteX206" fmla="*/ 1192455 w 3024845"/>
                  <a:gd name="connsiteY206" fmla="*/ 183751 h 689379"/>
                  <a:gd name="connsiteX207" fmla="*/ 1197775 w 3024845"/>
                  <a:gd name="connsiteY207" fmla="*/ 183751 h 689379"/>
                  <a:gd name="connsiteX208" fmla="*/ 1197775 w 3024845"/>
                  <a:gd name="connsiteY208" fmla="*/ 207530 h 689379"/>
                  <a:gd name="connsiteX209" fmla="*/ 1199041 w 3024845"/>
                  <a:gd name="connsiteY209" fmla="*/ 207530 h 689379"/>
                  <a:gd name="connsiteX210" fmla="*/ 1207908 w 3024845"/>
                  <a:gd name="connsiteY210" fmla="*/ 207530 h 689379"/>
                  <a:gd name="connsiteX211" fmla="*/ 1209935 w 3024845"/>
                  <a:gd name="connsiteY211" fmla="*/ 211584 h 689379"/>
                  <a:gd name="connsiteX212" fmla="*/ 1209935 w 3024845"/>
                  <a:gd name="connsiteY212" fmla="*/ 224825 h 689379"/>
                  <a:gd name="connsiteX213" fmla="*/ 1211455 w 3024845"/>
                  <a:gd name="connsiteY213" fmla="*/ 222933 h 689379"/>
                  <a:gd name="connsiteX214" fmla="*/ 1222095 w 3024845"/>
                  <a:gd name="connsiteY214" fmla="*/ 209692 h 689379"/>
                  <a:gd name="connsiteX215" fmla="*/ 1250469 w 3024845"/>
                  <a:gd name="connsiteY215" fmla="*/ 209692 h 689379"/>
                  <a:gd name="connsiteX216" fmla="*/ 1250469 w 3024845"/>
                  <a:gd name="connsiteY216" fmla="*/ 296163 h 689379"/>
                  <a:gd name="connsiteX217" fmla="*/ 1251229 w 3024845"/>
                  <a:gd name="connsiteY217" fmla="*/ 296163 h 689379"/>
                  <a:gd name="connsiteX218" fmla="*/ 1256549 w 3024845"/>
                  <a:gd name="connsiteY218" fmla="*/ 296163 h 689379"/>
                  <a:gd name="connsiteX219" fmla="*/ 1257309 w 3024845"/>
                  <a:gd name="connsiteY219" fmla="*/ 294812 h 689379"/>
                  <a:gd name="connsiteX220" fmla="*/ 1262629 w 3024845"/>
                  <a:gd name="connsiteY220" fmla="*/ 285354 h 689379"/>
                  <a:gd name="connsiteX221" fmla="*/ 1262629 w 3024845"/>
                  <a:gd name="connsiteY221" fmla="*/ 287246 h 689379"/>
                  <a:gd name="connsiteX222" fmla="*/ 1262629 w 3024845"/>
                  <a:gd name="connsiteY222" fmla="*/ 300487 h 689379"/>
                  <a:gd name="connsiteX223" fmla="*/ 1266682 w 3024845"/>
                  <a:gd name="connsiteY223" fmla="*/ 255090 h 689379"/>
                  <a:gd name="connsiteX224" fmla="*/ 1267442 w 3024845"/>
                  <a:gd name="connsiteY224" fmla="*/ 255090 h 689379"/>
                  <a:gd name="connsiteX225" fmla="*/ 1272762 w 3024845"/>
                  <a:gd name="connsiteY225" fmla="*/ 255090 h 689379"/>
                  <a:gd name="connsiteX226" fmla="*/ 1272762 w 3024845"/>
                  <a:gd name="connsiteY226" fmla="*/ 190236 h 689379"/>
                  <a:gd name="connsiteX227" fmla="*/ 1273776 w 3024845"/>
                  <a:gd name="connsiteY227" fmla="*/ 190236 h 689379"/>
                  <a:gd name="connsiteX228" fmla="*/ 1280869 w 3024845"/>
                  <a:gd name="connsiteY228" fmla="*/ 190236 h 689379"/>
                  <a:gd name="connsiteX229" fmla="*/ 1293029 w 3024845"/>
                  <a:gd name="connsiteY229" fmla="*/ 147001 h 689379"/>
                  <a:gd name="connsiteX230" fmla="*/ 1294296 w 3024845"/>
                  <a:gd name="connsiteY230" fmla="*/ 147001 h 689379"/>
                  <a:gd name="connsiteX231" fmla="*/ 1303163 w 3024845"/>
                  <a:gd name="connsiteY231" fmla="*/ 147001 h 689379"/>
                  <a:gd name="connsiteX232" fmla="*/ 1313296 w 3024845"/>
                  <a:gd name="connsiteY232" fmla="*/ 190236 h 689379"/>
                  <a:gd name="connsiteX233" fmla="*/ 1314309 w 3024845"/>
                  <a:gd name="connsiteY233" fmla="*/ 190236 h 689379"/>
                  <a:gd name="connsiteX234" fmla="*/ 1321403 w 3024845"/>
                  <a:gd name="connsiteY234" fmla="*/ 190236 h 689379"/>
                  <a:gd name="connsiteX235" fmla="*/ 1321403 w 3024845"/>
                  <a:gd name="connsiteY235" fmla="*/ 229148 h 689379"/>
                  <a:gd name="connsiteX236" fmla="*/ 1323176 w 3024845"/>
                  <a:gd name="connsiteY236" fmla="*/ 229148 h 689379"/>
                  <a:gd name="connsiteX237" fmla="*/ 1335590 w 3024845"/>
                  <a:gd name="connsiteY237" fmla="*/ 229148 h 689379"/>
                  <a:gd name="connsiteX238" fmla="*/ 1335590 w 3024845"/>
                  <a:gd name="connsiteY238" fmla="*/ 231310 h 689379"/>
                  <a:gd name="connsiteX239" fmla="*/ 1335590 w 3024845"/>
                  <a:gd name="connsiteY239" fmla="*/ 246442 h 689379"/>
                  <a:gd name="connsiteX240" fmla="*/ 1339643 w 3024845"/>
                  <a:gd name="connsiteY240" fmla="*/ 244281 h 689379"/>
                  <a:gd name="connsiteX241" fmla="*/ 1339643 w 3024845"/>
                  <a:gd name="connsiteY241" fmla="*/ 229148 h 689379"/>
                  <a:gd name="connsiteX242" fmla="*/ 1341163 w 3024845"/>
                  <a:gd name="connsiteY242" fmla="*/ 229148 h 689379"/>
                  <a:gd name="connsiteX243" fmla="*/ 1351803 w 3024845"/>
                  <a:gd name="connsiteY243" fmla="*/ 229148 h 689379"/>
                  <a:gd name="connsiteX244" fmla="*/ 1351803 w 3024845"/>
                  <a:gd name="connsiteY244" fmla="*/ 230769 h 689379"/>
                  <a:gd name="connsiteX245" fmla="*/ 1351803 w 3024845"/>
                  <a:gd name="connsiteY245" fmla="*/ 242119 h 689379"/>
                  <a:gd name="connsiteX246" fmla="*/ 1382204 w 3024845"/>
                  <a:gd name="connsiteY246" fmla="*/ 242119 h 689379"/>
                  <a:gd name="connsiteX247" fmla="*/ 1382204 w 3024845"/>
                  <a:gd name="connsiteY247" fmla="*/ 205369 h 689379"/>
                  <a:gd name="connsiteX248" fmla="*/ 1383470 w 3024845"/>
                  <a:gd name="connsiteY248" fmla="*/ 205369 h 689379"/>
                  <a:gd name="connsiteX249" fmla="*/ 1392337 w 3024845"/>
                  <a:gd name="connsiteY249" fmla="*/ 205369 h 689379"/>
                  <a:gd name="connsiteX250" fmla="*/ 1392337 w 3024845"/>
                  <a:gd name="connsiteY250" fmla="*/ 226986 h 689379"/>
                  <a:gd name="connsiteX251" fmla="*/ 1394364 w 3024845"/>
                  <a:gd name="connsiteY251" fmla="*/ 194560 h 689379"/>
                  <a:gd name="connsiteX252" fmla="*/ 1416657 w 3024845"/>
                  <a:gd name="connsiteY252" fmla="*/ 194560 h 689379"/>
                  <a:gd name="connsiteX253" fmla="*/ 1416657 w 3024845"/>
                  <a:gd name="connsiteY253" fmla="*/ 192938 h 689379"/>
                  <a:gd name="connsiteX254" fmla="*/ 1416657 w 3024845"/>
                  <a:gd name="connsiteY254" fmla="*/ 181589 h 689379"/>
                  <a:gd name="connsiteX255" fmla="*/ 1417417 w 3024845"/>
                  <a:gd name="connsiteY255" fmla="*/ 181589 h 689379"/>
                  <a:gd name="connsiteX256" fmla="*/ 1422737 w 3024845"/>
                  <a:gd name="connsiteY256" fmla="*/ 181589 h 689379"/>
                  <a:gd name="connsiteX257" fmla="*/ 1422737 w 3024845"/>
                  <a:gd name="connsiteY257" fmla="*/ 179698 h 689379"/>
                  <a:gd name="connsiteX258" fmla="*/ 1422737 w 3024845"/>
                  <a:gd name="connsiteY258" fmla="*/ 166457 h 689379"/>
                  <a:gd name="connsiteX259" fmla="*/ 1426791 w 3024845"/>
                  <a:gd name="connsiteY259" fmla="*/ 172942 h 689379"/>
                  <a:gd name="connsiteX260" fmla="*/ 1429071 w 3024845"/>
                  <a:gd name="connsiteY260" fmla="*/ 172942 h 689379"/>
                  <a:gd name="connsiteX261" fmla="*/ 1445031 w 3024845"/>
                  <a:gd name="connsiteY261" fmla="*/ 172942 h 689379"/>
                  <a:gd name="connsiteX262" fmla="*/ 1445031 w 3024845"/>
                  <a:gd name="connsiteY262" fmla="*/ 172131 h 689379"/>
                  <a:gd name="connsiteX263" fmla="*/ 1445031 w 3024845"/>
                  <a:gd name="connsiteY263" fmla="*/ 166457 h 689379"/>
                  <a:gd name="connsiteX264" fmla="*/ 1445791 w 3024845"/>
                  <a:gd name="connsiteY264" fmla="*/ 166457 h 689379"/>
                  <a:gd name="connsiteX265" fmla="*/ 1451111 w 3024845"/>
                  <a:gd name="connsiteY265" fmla="*/ 166457 h 689379"/>
                  <a:gd name="connsiteX266" fmla="*/ 1451111 w 3024845"/>
                  <a:gd name="connsiteY266" fmla="*/ 167808 h 689379"/>
                  <a:gd name="connsiteX267" fmla="*/ 1451111 w 3024845"/>
                  <a:gd name="connsiteY267" fmla="*/ 177266 h 689379"/>
                  <a:gd name="connsiteX268" fmla="*/ 1489618 w 3024845"/>
                  <a:gd name="connsiteY268" fmla="*/ 177266 h 689379"/>
                  <a:gd name="connsiteX269" fmla="*/ 1489618 w 3024845"/>
                  <a:gd name="connsiteY269" fmla="*/ 315619 h 689379"/>
                  <a:gd name="connsiteX270" fmla="*/ 1491138 w 3024845"/>
                  <a:gd name="connsiteY270" fmla="*/ 315619 h 689379"/>
                  <a:gd name="connsiteX271" fmla="*/ 1501778 w 3024845"/>
                  <a:gd name="connsiteY271" fmla="*/ 315619 h 689379"/>
                  <a:gd name="connsiteX272" fmla="*/ 1501778 w 3024845"/>
                  <a:gd name="connsiteY272" fmla="*/ 302649 h 689379"/>
                  <a:gd name="connsiteX273" fmla="*/ 1505832 w 3024845"/>
                  <a:gd name="connsiteY273" fmla="*/ 302649 h 689379"/>
                  <a:gd name="connsiteX274" fmla="*/ 1505832 w 3024845"/>
                  <a:gd name="connsiteY274" fmla="*/ 315619 h 689379"/>
                  <a:gd name="connsiteX275" fmla="*/ 1536232 w 3024845"/>
                  <a:gd name="connsiteY275" fmla="*/ 315619 h 689379"/>
                  <a:gd name="connsiteX276" fmla="*/ 1536232 w 3024845"/>
                  <a:gd name="connsiteY276" fmla="*/ 285354 h 689379"/>
                  <a:gd name="connsiteX277" fmla="*/ 1548392 w 3024845"/>
                  <a:gd name="connsiteY277" fmla="*/ 285354 h 689379"/>
                  <a:gd name="connsiteX278" fmla="*/ 1560552 w 3024845"/>
                  <a:gd name="connsiteY278" fmla="*/ 283193 h 689379"/>
                  <a:gd name="connsiteX279" fmla="*/ 1564606 w 3024845"/>
                  <a:gd name="connsiteY279" fmla="*/ 285354 h 689379"/>
                  <a:gd name="connsiteX280" fmla="*/ 1574739 w 3024845"/>
                  <a:gd name="connsiteY280" fmla="*/ 285354 h 689379"/>
                  <a:gd name="connsiteX281" fmla="*/ 1574739 w 3024845"/>
                  <a:gd name="connsiteY281" fmla="*/ 315619 h 689379"/>
                  <a:gd name="connsiteX282" fmla="*/ 1582846 w 3024845"/>
                  <a:gd name="connsiteY282" fmla="*/ 315619 h 689379"/>
                  <a:gd name="connsiteX283" fmla="*/ 1582846 w 3024845"/>
                  <a:gd name="connsiteY283" fmla="*/ 332914 h 689379"/>
                  <a:gd name="connsiteX284" fmla="*/ 1592182 w 3024845"/>
                  <a:gd name="connsiteY284" fmla="*/ 333819 h 689379"/>
                  <a:gd name="connsiteX285" fmla="*/ 1605140 w 3024845"/>
                  <a:gd name="connsiteY285" fmla="*/ 333819 h 689379"/>
                  <a:gd name="connsiteX286" fmla="*/ 1605140 w 3024845"/>
                  <a:gd name="connsiteY286" fmla="*/ 317781 h 689379"/>
                  <a:gd name="connsiteX287" fmla="*/ 1673096 w 3024845"/>
                  <a:gd name="connsiteY287" fmla="*/ 317781 h 689379"/>
                  <a:gd name="connsiteX288" fmla="*/ 1673096 w 3024845"/>
                  <a:gd name="connsiteY288" fmla="*/ 232528 h 689379"/>
                  <a:gd name="connsiteX289" fmla="*/ 1745104 w 3024845"/>
                  <a:gd name="connsiteY289" fmla="*/ 232528 h 689379"/>
                  <a:gd name="connsiteX290" fmla="*/ 1745104 w 3024845"/>
                  <a:gd name="connsiteY290" fmla="*/ 311296 h 689379"/>
                  <a:gd name="connsiteX291" fmla="*/ 1747008 w 3024845"/>
                  <a:gd name="connsiteY291" fmla="*/ 311296 h 689379"/>
                  <a:gd name="connsiteX292" fmla="*/ 1748250 w 3024845"/>
                  <a:gd name="connsiteY292" fmla="*/ 333819 h 689379"/>
                  <a:gd name="connsiteX293" fmla="*/ 1757926 w 3024845"/>
                  <a:gd name="connsiteY293" fmla="*/ 333819 h 689379"/>
                  <a:gd name="connsiteX294" fmla="*/ 1759168 w 3024845"/>
                  <a:gd name="connsiteY294" fmla="*/ 311296 h 689379"/>
                  <a:gd name="connsiteX295" fmla="*/ 1765248 w 3024845"/>
                  <a:gd name="connsiteY295" fmla="*/ 311296 h 689379"/>
                  <a:gd name="connsiteX296" fmla="*/ 1766490 w 3024845"/>
                  <a:gd name="connsiteY296" fmla="*/ 333819 h 689379"/>
                  <a:gd name="connsiteX297" fmla="*/ 1817112 w 3024845"/>
                  <a:gd name="connsiteY297" fmla="*/ 333819 h 689379"/>
                  <a:gd name="connsiteX298" fmla="*/ 1817112 w 3024845"/>
                  <a:gd name="connsiteY298" fmla="*/ 170791 h 689379"/>
                  <a:gd name="connsiteX299" fmla="*/ 2014439 w 3024845"/>
                  <a:gd name="connsiteY299" fmla="*/ 170791 h 689379"/>
                  <a:gd name="connsiteX300" fmla="*/ 2014439 w 3024845"/>
                  <a:gd name="connsiteY300" fmla="*/ 333819 h 689379"/>
                  <a:gd name="connsiteX301" fmla="*/ 2033136 w 3024845"/>
                  <a:gd name="connsiteY301" fmla="*/ 333819 h 689379"/>
                  <a:gd name="connsiteX302" fmla="*/ 2033136 w 3024845"/>
                  <a:gd name="connsiteY302" fmla="*/ 251126 h 689379"/>
                  <a:gd name="connsiteX303" fmla="*/ 2128256 w 3024845"/>
                  <a:gd name="connsiteY303" fmla="*/ 251126 h 689379"/>
                  <a:gd name="connsiteX304" fmla="*/ 2180720 w 3024845"/>
                  <a:gd name="connsiteY304" fmla="*/ 185913 h 689379"/>
                  <a:gd name="connsiteX305" fmla="*/ 2245574 w 3024845"/>
                  <a:gd name="connsiteY305" fmla="*/ 185913 h 689379"/>
                  <a:gd name="connsiteX306" fmla="*/ 2245574 w 3024845"/>
                  <a:gd name="connsiteY306" fmla="*/ 261575 h 689379"/>
                  <a:gd name="connsiteX307" fmla="*/ 2253681 w 3024845"/>
                  <a:gd name="connsiteY307" fmla="*/ 261575 h 689379"/>
                  <a:gd name="connsiteX308" fmla="*/ 2255708 w 3024845"/>
                  <a:gd name="connsiteY308" fmla="*/ 255090 h 689379"/>
                  <a:gd name="connsiteX309" fmla="*/ 2261788 w 3024845"/>
                  <a:gd name="connsiteY309" fmla="*/ 255090 h 689379"/>
                  <a:gd name="connsiteX310" fmla="*/ 2263815 w 3024845"/>
                  <a:gd name="connsiteY310" fmla="*/ 263737 h 689379"/>
                  <a:gd name="connsiteX311" fmla="*/ 2275975 w 3024845"/>
                  <a:gd name="connsiteY311" fmla="*/ 263737 h 689379"/>
                  <a:gd name="connsiteX312" fmla="*/ 2275975 w 3024845"/>
                  <a:gd name="connsiteY312" fmla="*/ 257251 h 689379"/>
                  <a:gd name="connsiteX313" fmla="*/ 2298268 w 3024845"/>
                  <a:gd name="connsiteY313" fmla="*/ 257251 h 689379"/>
                  <a:gd name="connsiteX314" fmla="*/ 2298268 w 3024845"/>
                  <a:gd name="connsiteY314" fmla="*/ 263737 h 689379"/>
                  <a:gd name="connsiteX315" fmla="*/ 2318535 w 3024845"/>
                  <a:gd name="connsiteY315" fmla="*/ 263737 h 689379"/>
                  <a:gd name="connsiteX316" fmla="*/ 2318535 w 3024845"/>
                  <a:gd name="connsiteY316" fmla="*/ 309134 h 689379"/>
                  <a:gd name="connsiteX317" fmla="*/ 2332722 w 3024845"/>
                  <a:gd name="connsiteY317" fmla="*/ 309134 h 689379"/>
                  <a:gd name="connsiteX318" fmla="*/ 2332722 w 3024845"/>
                  <a:gd name="connsiteY318" fmla="*/ 296163 h 689379"/>
                  <a:gd name="connsiteX319" fmla="*/ 2348936 w 3024845"/>
                  <a:gd name="connsiteY319" fmla="*/ 296163 h 689379"/>
                  <a:gd name="connsiteX320" fmla="*/ 2348936 w 3024845"/>
                  <a:gd name="connsiteY320" fmla="*/ 116736 h 689379"/>
                  <a:gd name="connsiteX321" fmla="*/ 2355016 w 3024845"/>
                  <a:gd name="connsiteY321" fmla="*/ 110250 h 689379"/>
                  <a:gd name="connsiteX322" fmla="*/ 2427977 w 3024845"/>
                  <a:gd name="connsiteY322" fmla="*/ 110250 h 689379"/>
                  <a:gd name="connsiteX323" fmla="*/ 2427977 w 3024845"/>
                  <a:gd name="connsiteY323" fmla="*/ 118898 h 689379"/>
                  <a:gd name="connsiteX324" fmla="*/ 2438110 w 3024845"/>
                  <a:gd name="connsiteY324" fmla="*/ 118898 h 689379"/>
                  <a:gd name="connsiteX325" fmla="*/ 2438110 w 3024845"/>
                  <a:gd name="connsiteY325" fmla="*/ 233472 h 689379"/>
                  <a:gd name="connsiteX326" fmla="*/ 2460404 w 3024845"/>
                  <a:gd name="connsiteY326" fmla="*/ 233472 h 689379"/>
                  <a:gd name="connsiteX327" fmla="*/ 2460404 w 3024845"/>
                  <a:gd name="connsiteY327" fmla="*/ 166457 h 689379"/>
                  <a:gd name="connsiteX328" fmla="*/ 2486751 w 3024845"/>
                  <a:gd name="connsiteY328" fmla="*/ 166457 h 689379"/>
                  <a:gd name="connsiteX329" fmla="*/ 2490804 w 3024845"/>
                  <a:gd name="connsiteY329" fmla="*/ 162133 h 689379"/>
                  <a:gd name="connsiteX330" fmla="*/ 2498911 w 3024845"/>
                  <a:gd name="connsiteY330" fmla="*/ 162133 h 689379"/>
                  <a:gd name="connsiteX331" fmla="*/ 2502964 w 3024845"/>
                  <a:gd name="connsiteY331" fmla="*/ 166457 h 689379"/>
                  <a:gd name="connsiteX332" fmla="*/ 2525258 w 3024845"/>
                  <a:gd name="connsiteY332" fmla="*/ 166457 h 689379"/>
                  <a:gd name="connsiteX333" fmla="*/ 2525258 w 3024845"/>
                  <a:gd name="connsiteY333" fmla="*/ 49721 h 689379"/>
                  <a:gd name="connsiteX334" fmla="*/ 2582005 w 3024845"/>
                  <a:gd name="connsiteY334" fmla="*/ 38912 h 689379"/>
                  <a:gd name="connsiteX335" fmla="*/ 2582005 w 3024845"/>
                  <a:gd name="connsiteY335" fmla="*/ 39993 h 689379"/>
                  <a:gd name="connsiteX336" fmla="*/ 2582005 w 3024845"/>
                  <a:gd name="connsiteY336" fmla="*/ 47559 h 689379"/>
                  <a:gd name="connsiteX337" fmla="*/ 2608352 w 3024845"/>
                  <a:gd name="connsiteY337" fmla="*/ 47559 h 689379"/>
                  <a:gd name="connsiteX338" fmla="*/ 2608352 w 3024845"/>
                  <a:gd name="connsiteY338" fmla="*/ 302649 h 689379"/>
                  <a:gd name="connsiteX339" fmla="*/ 2630646 w 3024845"/>
                  <a:gd name="connsiteY339" fmla="*/ 302649 h 689379"/>
                  <a:gd name="connsiteX340" fmla="*/ 2630646 w 3024845"/>
                  <a:gd name="connsiteY340" fmla="*/ 298325 h 689379"/>
                  <a:gd name="connsiteX341" fmla="*/ 2642806 w 3024845"/>
                  <a:gd name="connsiteY341" fmla="*/ 298325 h 689379"/>
                  <a:gd name="connsiteX342" fmla="*/ 2642806 w 3024845"/>
                  <a:gd name="connsiteY342" fmla="*/ 302649 h 689379"/>
                  <a:gd name="connsiteX343" fmla="*/ 2667126 w 3024845"/>
                  <a:gd name="connsiteY343" fmla="*/ 302649 h 689379"/>
                  <a:gd name="connsiteX344" fmla="*/ 2667126 w 3024845"/>
                  <a:gd name="connsiteY344" fmla="*/ 289678 h 689379"/>
                  <a:gd name="connsiteX345" fmla="*/ 2695500 w 3024845"/>
                  <a:gd name="connsiteY345" fmla="*/ 289678 h 689379"/>
                  <a:gd name="connsiteX346" fmla="*/ 2707660 w 3024845"/>
                  <a:gd name="connsiteY346" fmla="*/ 285354 h 689379"/>
                  <a:gd name="connsiteX347" fmla="*/ 2727927 w 3024845"/>
                  <a:gd name="connsiteY347" fmla="*/ 289678 h 689379"/>
                  <a:gd name="connsiteX348" fmla="*/ 2727927 w 3024845"/>
                  <a:gd name="connsiteY348" fmla="*/ 272384 h 689379"/>
                  <a:gd name="connsiteX349" fmla="*/ 2736034 w 3024845"/>
                  <a:gd name="connsiteY349" fmla="*/ 272384 h 689379"/>
                  <a:gd name="connsiteX350" fmla="*/ 2736034 w 3024845"/>
                  <a:gd name="connsiteY350" fmla="*/ 259413 h 689379"/>
                  <a:gd name="connsiteX351" fmla="*/ 2792781 w 3024845"/>
                  <a:gd name="connsiteY351" fmla="*/ 259413 h 689379"/>
                  <a:gd name="connsiteX352" fmla="*/ 2792781 w 3024845"/>
                  <a:gd name="connsiteY352" fmla="*/ 229148 h 689379"/>
                  <a:gd name="connsiteX353" fmla="*/ 2811021 w 3024845"/>
                  <a:gd name="connsiteY353" fmla="*/ 229148 h 689379"/>
                  <a:gd name="connsiteX354" fmla="*/ 2811021 w 3024845"/>
                  <a:gd name="connsiteY354" fmla="*/ 222663 h 689379"/>
                  <a:gd name="connsiteX355" fmla="*/ 2823181 w 3024845"/>
                  <a:gd name="connsiteY355" fmla="*/ 222663 h 689379"/>
                  <a:gd name="connsiteX356" fmla="*/ 2823181 w 3024845"/>
                  <a:gd name="connsiteY356" fmla="*/ 229148 h 689379"/>
                  <a:gd name="connsiteX357" fmla="*/ 2839395 w 3024845"/>
                  <a:gd name="connsiteY357" fmla="*/ 229148 h 689379"/>
                  <a:gd name="connsiteX358" fmla="*/ 2839395 w 3024845"/>
                  <a:gd name="connsiteY358" fmla="*/ 278869 h 689379"/>
                  <a:gd name="connsiteX359" fmla="*/ 2871822 w 3024845"/>
                  <a:gd name="connsiteY359" fmla="*/ 278869 h 689379"/>
                  <a:gd name="connsiteX360" fmla="*/ 2871822 w 3024845"/>
                  <a:gd name="connsiteY360" fmla="*/ 252928 h 689379"/>
                  <a:gd name="connsiteX361" fmla="*/ 2910329 w 3024845"/>
                  <a:gd name="connsiteY361" fmla="*/ 252928 h 689379"/>
                  <a:gd name="connsiteX362" fmla="*/ 2910329 w 3024845"/>
                  <a:gd name="connsiteY362" fmla="*/ 222663 h 689379"/>
                  <a:gd name="connsiteX363" fmla="*/ 2958970 w 3024845"/>
                  <a:gd name="connsiteY363" fmla="*/ 222663 h 689379"/>
                  <a:gd name="connsiteX364" fmla="*/ 2958970 w 3024845"/>
                  <a:gd name="connsiteY364" fmla="*/ 333819 h 689379"/>
                  <a:gd name="connsiteX365" fmla="*/ 2958970 w 3024845"/>
                  <a:gd name="connsiteY365" fmla="*/ 347598 h 689379"/>
                  <a:gd name="connsiteX366" fmla="*/ 3024845 w 3024845"/>
                  <a:gd name="connsiteY366" fmla="*/ 347598 h 689379"/>
                  <a:gd name="connsiteX367" fmla="*/ 3024845 w 3024845"/>
                  <a:gd name="connsiteY367" fmla="*/ 689379 h 689379"/>
                  <a:gd name="connsiteX368" fmla="*/ 2054 w 3024845"/>
                  <a:gd name="connsiteY368" fmla="*/ 687046 h 689379"/>
                  <a:gd name="connsiteX369" fmla="*/ 0 w 3024845"/>
                  <a:gd name="connsiteY369" fmla="*/ 252928 h 689379"/>
                  <a:gd name="connsiteX370" fmla="*/ 20267 w 3024845"/>
                  <a:gd name="connsiteY370" fmla="*/ 252928 h 689379"/>
                  <a:gd name="connsiteX371" fmla="*/ 20774 w 3024845"/>
                  <a:gd name="connsiteY371" fmla="*/ 251847 h 689379"/>
                  <a:gd name="connsiteX372" fmla="*/ 24320 w 3024845"/>
                  <a:gd name="connsiteY372" fmla="*/ 244281 h 689379"/>
                  <a:gd name="connsiteX373" fmla="*/ 26094 w 3024845"/>
                  <a:gd name="connsiteY373" fmla="*/ 244551 h 689379"/>
                  <a:gd name="connsiteX374" fmla="*/ 38507 w 3024845"/>
                  <a:gd name="connsiteY374" fmla="*/ 246442 h 689379"/>
                  <a:gd name="connsiteX375" fmla="*/ 39014 w 3024845"/>
                  <a:gd name="connsiteY375" fmla="*/ 247794 h 689379"/>
                  <a:gd name="connsiteX376" fmla="*/ 42560 w 3024845"/>
                  <a:gd name="connsiteY376" fmla="*/ 257251 h 689379"/>
                  <a:gd name="connsiteX377" fmla="*/ 68907 w 3024845"/>
                  <a:gd name="connsiteY377" fmla="*/ 259413 h 689379"/>
                  <a:gd name="connsiteX378" fmla="*/ 68907 w 3024845"/>
                  <a:gd name="connsiteY378" fmla="*/ 136192 h 689379"/>
                  <a:gd name="connsiteX379" fmla="*/ 70934 w 3024845"/>
                  <a:gd name="connsiteY379" fmla="*/ 136192 h 689379"/>
                  <a:gd name="connsiteX380" fmla="*/ 85121 w 3024845"/>
                  <a:gd name="connsiteY380" fmla="*/ 136192 h 689379"/>
                  <a:gd name="connsiteX381" fmla="*/ 85121 w 3024845"/>
                  <a:gd name="connsiteY381" fmla="*/ 0 h 689379"/>
                  <a:gd name="connsiteX382" fmla="*/ 86894 w 3024845"/>
                  <a:gd name="connsiteY382" fmla="*/ 0 h 689379"/>
                  <a:gd name="connsiteX383" fmla="*/ 99308 w 3024845"/>
                  <a:gd name="connsiteY383" fmla="*/ 0 h 6893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</a:cxnLst>
                <a:rect l="l" t="t" r="r" b="b"/>
                <a:pathLst>
                  <a:path w="3024845" h="689379">
                    <a:moveTo>
                      <a:pt x="99308" y="0"/>
                    </a:moveTo>
                    <a:lnTo>
                      <a:pt x="220909" y="0"/>
                    </a:lnTo>
                    <a:lnTo>
                      <a:pt x="223189" y="0"/>
                    </a:lnTo>
                    <a:lnTo>
                      <a:pt x="239150" y="0"/>
                    </a:lnTo>
                    <a:lnTo>
                      <a:pt x="239150" y="140515"/>
                    </a:lnTo>
                    <a:cubicBezTo>
                      <a:pt x="239160" y="140514"/>
                      <a:pt x="239272" y="140493"/>
                      <a:pt x="240670" y="140245"/>
                    </a:cubicBezTo>
                    <a:lnTo>
                      <a:pt x="251310" y="138354"/>
                    </a:lnTo>
                    <a:cubicBezTo>
                      <a:pt x="251310" y="138376"/>
                      <a:pt x="251280" y="139710"/>
                      <a:pt x="249283" y="226986"/>
                    </a:cubicBezTo>
                    <a:cubicBezTo>
                      <a:pt x="249293" y="226988"/>
                      <a:pt x="249404" y="227008"/>
                      <a:pt x="250803" y="227257"/>
                    </a:cubicBezTo>
                    <a:lnTo>
                      <a:pt x="261443" y="229148"/>
                    </a:lnTo>
                    <a:cubicBezTo>
                      <a:pt x="261445" y="229155"/>
                      <a:pt x="261465" y="229219"/>
                      <a:pt x="261696" y="229959"/>
                    </a:cubicBezTo>
                    <a:lnTo>
                      <a:pt x="263470" y="235634"/>
                    </a:lnTo>
                    <a:cubicBezTo>
                      <a:pt x="263472" y="235625"/>
                      <a:pt x="263517" y="235482"/>
                      <a:pt x="264230" y="233202"/>
                    </a:cubicBezTo>
                    <a:lnTo>
                      <a:pt x="269550" y="216178"/>
                    </a:lnTo>
                    <a:lnTo>
                      <a:pt x="271323" y="216178"/>
                    </a:lnTo>
                    <a:lnTo>
                      <a:pt x="283737" y="216178"/>
                    </a:lnTo>
                    <a:lnTo>
                      <a:pt x="283737" y="248604"/>
                    </a:lnTo>
                    <a:cubicBezTo>
                      <a:pt x="283743" y="248609"/>
                      <a:pt x="283820" y="248649"/>
                      <a:pt x="284750" y="249145"/>
                    </a:cubicBezTo>
                    <a:lnTo>
                      <a:pt x="291844" y="252928"/>
                    </a:lnTo>
                    <a:lnTo>
                      <a:pt x="291844" y="254279"/>
                    </a:lnTo>
                    <a:lnTo>
                      <a:pt x="291844" y="263737"/>
                    </a:lnTo>
                    <a:lnTo>
                      <a:pt x="336431" y="263737"/>
                    </a:lnTo>
                    <a:lnTo>
                      <a:pt x="336431" y="264818"/>
                    </a:lnTo>
                    <a:lnTo>
                      <a:pt x="336431" y="272384"/>
                    </a:lnTo>
                    <a:lnTo>
                      <a:pt x="338457" y="272384"/>
                    </a:lnTo>
                    <a:lnTo>
                      <a:pt x="352644" y="272384"/>
                    </a:lnTo>
                    <a:lnTo>
                      <a:pt x="352644" y="242119"/>
                    </a:lnTo>
                    <a:lnTo>
                      <a:pt x="397231" y="242119"/>
                    </a:lnTo>
                    <a:lnTo>
                      <a:pt x="397231" y="240768"/>
                    </a:lnTo>
                    <a:lnTo>
                      <a:pt x="397231" y="231310"/>
                    </a:lnTo>
                    <a:lnTo>
                      <a:pt x="398245" y="231310"/>
                    </a:lnTo>
                    <a:lnTo>
                      <a:pt x="405338" y="231310"/>
                    </a:lnTo>
                    <a:lnTo>
                      <a:pt x="405338" y="229419"/>
                    </a:lnTo>
                    <a:lnTo>
                      <a:pt x="405338" y="216178"/>
                    </a:lnTo>
                    <a:lnTo>
                      <a:pt x="406098" y="216178"/>
                    </a:lnTo>
                    <a:lnTo>
                      <a:pt x="411418" y="216178"/>
                    </a:lnTo>
                    <a:lnTo>
                      <a:pt x="411418" y="215097"/>
                    </a:lnTo>
                    <a:lnTo>
                      <a:pt x="411418" y="207530"/>
                    </a:lnTo>
                    <a:lnTo>
                      <a:pt x="413445" y="207530"/>
                    </a:lnTo>
                    <a:lnTo>
                      <a:pt x="427632" y="207530"/>
                    </a:lnTo>
                    <a:lnTo>
                      <a:pt x="427632" y="208611"/>
                    </a:lnTo>
                    <a:lnTo>
                      <a:pt x="427632" y="216178"/>
                    </a:lnTo>
                    <a:lnTo>
                      <a:pt x="449925" y="216178"/>
                    </a:lnTo>
                    <a:lnTo>
                      <a:pt x="449925" y="214286"/>
                    </a:lnTo>
                    <a:lnTo>
                      <a:pt x="449925" y="201045"/>
                    </a:lnTo>
                    <a:lnTo>
                      <a:pt x="451699" y="201045"/>
                    </a:lnTo>
                    <a:lnTo>
                      <a:pt x="464112" y="201045"/>
                    </a:lnTo>
                    <a:lnTo>
                      <a:pt x="464112" y="224825"/>
                    </a:lnTo>
                    <a:lnTo>
                      <a:pt x="465126" y="224825"/>
                    </a:lnTo>
                    <a:lnTo>
                      <a:pt x="472219" y="224825"/>
                    </a:lnTo>
                    <a:lnTo>
                      <a:pt x="472219" y="223744"/>
                    </a:lnTo>
                    <a:lnTo>
                      <a:pt x="472219" y="216178"/>
                    </a:lnTo>
                    <a:lnTo>
                      <a:pt x="473992" y="216178"/>
                    </a:lnTo>
                    <a:lnTo>
                      <a:pt x="486406" y="216178"/>
                    </a:lnTo>
                    <a:lnTo>
                      <a:pt x="486406" y="242119"/>
                    </a:lnTo>
                    <a:lnTo>
                      <a:pt x="488433" y="242119"/>
                    </a:lnTo>
                    <a:lnTo>
                      <a:pt x="502619" y="242119"/>
                    </a:lnTo>
                    <a:lnTo>
                      <a:pt x="502619" y="243740"/>
                    </a:lnTo>
                    <a:lnTo>
                      <a:pt x="502619" y="255090"/>
                    </a:lnTo>
                    <a:lnTo>
                      <a:pt x="503379" y="255090"/>
                    </a:lnTo>
                    <a:lnTo>
                      <a:pt x="508700" y="255090"/>
                    </a:lnTo>
                    <a:lnTo>
                      <a:pt x="508700" y="254279"/>
                    </a:lnTo>
                    <a:lnTo>
                      <a:pt x="508700" y="248604"/>
                    </a:lnTo>
                    <a:lnTo>
                      <a:pt x="539100" y="248604"/>
                    </a:lnTo>
                    <a:lnTo>
                      <a:pt x="539100" y="272384"/>
                    </a:lnTo>
                    <a:lnTo>
                      <a:pt x="540113" y="272384"/>
                    </a:lnTo>
                    <a:lnTo>
                      <a:pt x="547207" y="272384"/>
                    </a:lnTo>
                    <a:lnTo>
                      <a:pt x="547207" y="273465"/>
                    </a:lnTo>
                    <a:lnTo>
                      <a:pt x="547207" y="281031"/>
                    </a:lnTo>
                    <a:lnTo>
                      <a:pt x="547967" y="281031"/>
                    </a:lnTo>
                    <a:lnTo>
                      <a:pt x="553287" y="281031"/>
                    </a:lnTo>
                    <a:lnTo>
                      <a:pt x="553287" y="278869"/>
                    </a:lnTo>
                    <a:lnTo>
                      <a:pt x="553287" y="263737"/>
                    </a:lnTo>
                    <a:lnTo>
                      <a:pt x="554300" y="263737"/>
                    </a:lnTo>
                    <a:lnTo>
                      <a:pt x="561394" y="263737"/>
                    </a:lnTo>
                    <a:lnTo>
                      <a:pt x="561394" y="264818"/>
                    </a:lnTo>
                    <a:lnTo>
                      <a:pt x="561394" y="272384"/>
                    </a:lnTo>
                    <a:lnTo>
                      <a:pt x="566714" y="270391"/>
                    </a:lnTo>
                    <a:cubicBezTo>
                      <a:pt x="567474" y="270019"/>
                      <a:pt x="567474" y="269817"/>
                      <a:pt x="567474" y="269411"/>
                    </a:cubicBezTo>
                    <a:lnTo>
                      <a:pt x="567474" y="263737"/>
                    </a:lnTo>
                    <a:lnTo>
                      <a:pt x="605981" y="263737"/>
                    </a:lnTo>
                    <a:lnTo>
                      <a:pt x="605981" y="287516"/>
                    </a:lnTo>
                    <a:lnTo>
                      <a:pt x="608007" y="287516"/>
                    </a:lnTo>
                    <a:lnTo>
                      <a:pt x="622194" y="287516"/>
                    </a:lnTo>
                    <a:lnTo>
                      <a:pt x="622194" y="288597"/>
                    </a:lnTo>
                    <a:lnTo>
                      <a:pt x="622194" y="296163"/>
                    </a:lnTo>
                    <a:lnTo>
                      <a:pt x="623968" y="296163"/>
                    </a:lnTo>
                    <a:lnTo>
                      <a:pt x="636381" y="296163"/>
                    </a:lnTo>
                    <a:lnTo>
                      <a:pt x="636381" y="272384"/>
                    </a:lnTo>
                    <a:lnTo>
                      <a:pt x="637394" y="272384"/>
                    </a:lnTo>
                    <a:lnTo>
                      <a:pt x="644488" y="272384"/>
                    </a:lnTo>
                    <a:lnTo>
                      <a:pt x="644488" y="239957"/>
                    </a:lnTo>
                    <a:lnTo>
                      <a:pt x="645501" y="239957"/>
                    </a:lnTo>
                    <a:lnTo>
                      <a:pt x="652595" y="239957"/>
                    </a:lnTo>
                    <a:lnTo>
                      <a:pt x="652595" y="238066"/>
                    </a:lnTo>
                    <a:lnTo>
                      <a:pt x="652595" y="224825"/>
                    </a:lnTo>
                    <a:cubicBezTo>
                      <a:pt x="650568" y="224825"/>
                      <a:pt x="650568" y="224825"/>
                      <a:pt x="651328" y="223203"/>
                    </a:cubicBezTo>
                    <a:lnTo>
                      <a:pt x="656648" y="211854"/>
                    </a:lnTo>
                    <a:cubicBezTo>
                      <a:pt x="656653" y="211871"/>
                      <a:pt x="656848" y="212545"/>
                      <a:pt x="664755" y="239957"/>
                    </a:cubicBezTo>
                    <a:lnTo>
                      <a:pt x="665515" y="239957"/>
                    </a:lnTo>
                    <a:lnTo>
                      <a:pt x="670835" y="239957"/>
                    </a:lnTo>
                    <a:lnTo>
                      <a:pt x="670835" y="134030"/>
                    </a:lnTo>
                    <a:lnTo>
                      <a:pt x="672355" y="134030"/>
                    </a:lnTo>
                    <a:lnTo>
                      <a:pt x="682995" y="134030"/>
                    </a:lnTo>
                    <a:lnTo>
                      <a:pt x="682995" y="86471"/>
                    </a:lnTo>
                    <a:lnTo>
                      <a:pt x="709342" y="86471"/>
                    </a:lnTo>
                    <a:lnTo>
                      <a:pt x="709342" y="64853"/>
                    </a:lnTo>
                    <a:lnTo>
                      <a:pt x="743796" y="64853"/>
                    </a:lnTo>
                    <a:lnTo>
                      <a:pt x="743796" y="67285"/>
                    </a:lnTo>
                    <a:lnTo>
                      <a:pt x="743796" y="84309"/>
                    </a:lnTo>
                    <a:lnTo>
                      <a:pt x="746076" y="84309"/>
                    </a:lnTo>
                    <a:lnTo>
                      <a:pt x="762036" y="84309"/>
                    </a:lnTo>
                    <a:lnTo>
                      <a:pt x="762036" y="131868"/>
                    </a:lnTo>
                    <a:lnTo>
                      <a:pt x="763049" y="131868"/>
                    </a:lnTo>
                    <a:lnTo>
                      <a:pt x="770143" y="131868"/>
                    </a:lnTo>
                    <a:lnTo>
                      <a:pt x="784330" y="136192"/>
                    </a:lnTo>
                    <a:lnTo>
                      <a:pt x="784330" y="175104"/>
                    </a:lnTo>
                    <a:lnTo>
                      <a:pt x="785343" y="175104"/>
                    </a:lnTo>
                    <a:lnTo>
                      <a:pt x="792436" y="175104"/>
                    </a:lnTo>
                    <a:lnTo>
                      <a:pt x="792436" y="176725"/>
                    </a:lnTo>
                    <a:lnTo>
                      <a:pt x="792436" y="188074"/>
                    </a:lnTo>
                    <a:lnTo>
                      <a:pt x="794463" y="188074"/>
                    </a:lnTo>
                    <a:lnTo>
                      <a:pt x="808650" y="188074"/>
                    </a:lnTo>
                    <a:lnTo>
                      <a:pt x="814730" y="194560"/>
                    </a:lnTo>
                    <a:lnTo>
                      <a:pt x="814730" y="216178"/>
                    </a:lnTo>
                    <a:lnTo>
                      <a:pt x="817010" y="216178"/>
                    </a:lnTo>
                    <a:lnTo>
                      <a:pt x="832970" y="216178"/>
                    </a:lnTo>
                    <a:lnTo>
                      <a:pt x="832970" y="217258"/>
                    </a:lnTo>
                    <a:lnTo>
                      <a:pt x="832970" y="224825"/>
                    </a:lnTo>
                    <a:lnTo>
                      <a:pt x="834237" y="224825"/>
                    </a:lnTo>
                    <a:lnTo>
                      <a:pt x="843104" y="224825"/>
                    </a:lnTo>
                    <a:lnTo>
                      <a:pt x="843104" y="226986"/>
                    </a:lnTo>
                    <a:lnTo>
                      <a:pt x="843104" y="242119"/>
                    </a:lnTo>
                    <a:cubicBezTo>
                      <a:pt x="847157" y="242119"/>
                      <a:pt x="847157" y="242119"/>
                      <a:pt x="847157" y="240227"/>
                    </a:cubicBezTo>
                    <a:lnTo>
                      <a:pt x="847157" y="226986"/>
                    </a:lnTo>
                    <a:lnTo>
                      <a:pt x="848170" y="226986"/>
                    </a:lnTo>
                    <a:lnTo>
                      <a:pt x="855264" y="226986"/>
                    </a:lnTo>
                    <a:lnTo>
                      <a:pt x="855264" y="228608"/>
                    </a:lnTo>
                    <a:lnTo>
                      <a:pt x="855264" y="239957"/>
                    </a:lnTo>
                    <a:lnTo>
                      <a:pt x="856024" y="239957"/>
                    </a:lnTo>
                    <a:lnTo>
                      <a:pt x="861344" y="239957"/>
                    </a:lnTo>
                    <a:cubicBezTo>
                      <a:pt x="861344" y="235634"/>
                      <a:pt x="861344" y="235634"/>
                      <a:pt x="909984" y="235634"/>
                    </a:cubicBezTo>
                    <a:lnTo>
                      <a:pt x="909984" y="236985"/>
                    </a:lnTo>
                    <a:lnTo>
                      <a:pt x="909984" y="246442"/>
                    </a:lnTo>
                    <a:lnTo>
                      <a:pt x="910744" y="246442"/>
                    </a:lnTo>
                    <a:lnTo>
                      <a:pt x="916065" y="246442"/>
                    </a:lnTo>
                    <a:lnTo>
                      <a:pt x="916065" y="248604"/>
                    </a:lnTo>
                    <a:lnTo>
                      <a:pt x="916065" y="263737"/>
                    </a:lnTo>
                    <a:cubicBezTo>
                      <a:pt x="916073" y="263733"/>
                      <a:pt x="916189" y="263655"/>
                      <a:pt x="918091" y="262386"/>
                    </a:cubicBezTo>
                    <a:lnTo>
                      <a:pt x="932278" y="252928"/>
                    </a:lnTo>
                    <a:cubicBezTo>
                      <a:pt x="932280" y="252909"/>
                      <a:pt x="932411" y="252034"/>
                      <a:pt x="938358" y="211854"/>
                    </a:cubicBezTo>
                    <a:cubicBezTo>
                      <a:pt x="938367" y="211852"/>
                      <a:pt x="938436" y="211826"/>
                      <a:pt x="939118" y="211584"/>
                    </a:cubicBezTo>
                    <a:lnTo>
                      <a:pt x="944438" y="209692"/>
                    </a:lnTo>
                    <a:cubicBezTo>
                      <a:pt x="944438" y="209676"/>
                      <a:pt x="944471" y="208615"/>
                      <a:pt x="946465" y="140515"/>
                    </a:cubicBezTo>
                    <a:cubicBezTo>
                      <a:pt x="946465" y="140533"/>
                      <a:pt x="946498" y="141624"/>
                      <a:pt x="948492" y="209692"/>
                    </a:cubicBezTo>
                    <a:cubicBezTo>
                      <a:pt x="948501" y="209695"/>
                      <a:pt x="948572" y="209720"/>
                      <a:pt x="949252" y="209962"/>
                    </a:cubicBezTo>
                    <a:lnTo>
                      <a:pt x="954572" y="211854"/>
                    </a:lnTo>
                    <a:lnTo>
                      <a:pt x="954572" y="125383"/>
                    </a:lnTo>
                    <a:cubicBezTo>
                      <a:pt x="958625" y="125383"/>
                      <a:pt x="958625" y="125383"/>
                      <a:pt x="958625" y="92956"/>
                    </a:cubicBezTo>
                    <a:lnTo>
                      <a:pt x="997132" y="92956"/>
                    </a:lnTo>
                    <a:lnTo>
                      <a:pt x="997132" y="125383"/>
                    </a:lnTo>
                    <a:lnTo>
                      <a:pt x="997892" y="125383"/>
                    </a:lnTo>
                    <a:lnTo>
                      <a:pt x="1003212" y="125383"/>
                    </a:lnTo>
                    <a:lnTo>
                      <a:pt x="1003212" y="43235"/>
                    </a:lnTo>
                    <a:lnTo>
                      <a:pt x="1004986" y="43235"/>
                    </a:lnTo>
                    <a:lnTo>
                      <a:pt x="1017399" y="43235"/>
                    </a:lnTo>
                    <a:lnTo>
                      <a:pt x="1017399" y="41344"/>
                    </a:lnTo>
                    <a:lnTo>
                      <a:pt x="1017399" y="28103"/>
                    </a:lnTo>
                    <a:lnTo>
                      <a:pt x="1039693" y="28103"/>
                    </a:lnTo>
                    <a:lnTo>
                      <a:pt x="1039693" y="27022"/>
                    </a:lnTo>
                    <a:lnTo>
                      <a:pt x="1039693" y="19456"/>
                    </a:lnTo>
                    <a:lnTo>
                      <a:pt x="1041466" y="19456"/>
                    </a:lnTo>
                    <a:lnTo>
                      <a:pt x="1053880" y="19456"/>
                    </a:lnTo>
                    <a:lnTo>
                      <a:pt x="1053880" y="20537"/>
                    </a:lnTo>
                    <a:lnTo>
                      <a:pt x="1053880" y="28103"/>
                    </a:lnTo>
                    <a:lnTo>
                      <a:pt x="1054640" y="28103"/>
                    </a:lnTo>
                    <a:lnTo>
                      <a:pt x="1059960" y="28103"/>
                    </a:lnTo>
                    <a:lnTo>
                      <a:pt x="1070093" y="23779"/>
                    </a:lnTo>
                    <a:lnTo>
                      <a:pt x="1074146" y="27022"/>
                    </a:lnTo>
                    <a:lnTo>
                      <a:pt x="1074146" y="19456"/>
                    </a:lnTo>
                    <a:lnTo>
                      <a:pt x="1076426" y="19456"/>
                    </a:lnTo>
                    <a:lnTo>
                      <a:pt x="1092387" y="19456"/>
                    </a:lnTo>
                    <a:lnTo>
                      <a:pt x="1092387" y="20537"/>
                    </a:lnTo>
                    <a:lnTo>
                      <a:pt x="1092387" y="28103"/>
                    </a:lnTo>
                    <a:lnTo>
                      <a:pt x="1122787" y="28103"/>
                    </a:lnTo>
                    <a:lnTo>
                      <a:pt x="1122787" y="29724"/>
                    </a:lnTo>
                    <a:lnTo>
                      <a:pt x="1122787" y="41074"/>
                    </a:lnTo>
                    <a:lnTo>
                      <a:pt x="1149134" y="41074"/>
                    </a:lnTo>
                    <a:lnTo>
                      <a:pt x="1149134" y="71338"/>
                    </a:lnTo>
                    <a:lnTo>
                      <a:pt x="1149894" y="71338"/>
                    </a:lnTo>
                    <a:lnTo>
                      <a:pt x="1155214" y="71338"/>
                    </a:lnTo>
                    <a:lnTo>
                      <a:pt x="1155214" y="72419"/>
                    </a:lnTo>
                    <a:lnTo>
                      <a:pt x="1155214" y="79986"/>
                    </a:lnTo>
                    <a:cubicBezTo>
                      <a:pt x="1159268" y="79986"/>
                      <a:pt x="1159268" y="79986"/>
                      <a:pt x="1159268" y="110250"/>
                    </a:cubicBezTo>
                    <a:lnTo>
                      <a:pt x="1160028" y="110250"/>
                    </a:lnTo>
                    <a:lnTo>
                      <a:pt x="1165348" y="110250"/>
                    </a:lnTo>
                    <a:lnTo>
                      <a:pt x="1165348" y="111061"/>
                    </a:lnTo>
                    <a:lnTo>
                      <a:pt x="1165348" y="116736"/>
                    </a:lnTo>
                    <a:lnTo>
                      <a:pt x="1166361" y="116736"/>
                    </a:lnTo>
                    <a:lnTo>
                      <a:pt x="1173454" y="116736"/>
                    </a:lnTo>
                    <a:lnTo>
                      <a:pt x="1173454" y="147001"/>
                    </a:lnTo>
                    <a:lnTo>
                      <a:pt x="1175481" y="147001"/>
                    </a:lnTo>
                    <a:lnTo>
                      <a:pt x="1189668" y="147001"/>
                    </a:lnTo>
                    <a:lnTo>
                      <a:pt x="1189668" y="170780"/>
                    </a:lnTo>
                    <a:cubicBezTo>
                      <a:pt x="1191695" y="170780"/>
                      <a:pt x="1191695" y="170780"/>
                      <a:pt x="1191695" y="172401"/>
                    </a:cubicBezTo>
                    <a:lnTo>
                      <a:pt x="1191695" y="183751"/>
                    </a:lnTo>
                    <a:lnTo>
                      <a:pt x="1192455" y="183751"/>
                    </a:lnTo>
                    <a:lnTo>
                      <a:pt x="1197775" y="183751"/>
                    </a:lnTo>
                    <a:lnTo>
                      <a:pt x="1197775" y="207530"/>
                    </a:lnTo>
                    <a:lnTo>
                      <a:pt x="1199041" y="207530"/>
                    </a:lnTo>
                    <a:lnTo>
                      <a:pt x="1207908" y="207530"/>
                    </a:lnTo>
                    <a:cubicBezTo>
                      <a:pt x="1209935" y="209692"/>
                      <a:pt x="1209935" y="209692"/>
                      <a:pt x="1209935" y="211584"/>
                    </a:cubicBezTo>
                    <a:lnTo>
                      <a:pt x="1209935" y="224825"/>
                    </a:lnTo>
                    <a:cubicBezTo>
                      <a:pt x="1209940" y="224818"/>
                      <a:pt x="1210027" y="224711"/>
                      <a:pt x="1211455" y="222933"/>
                    </a:cubicBezTo>
                    <a:lnTo>
                      <a:pt x="1222095" y="209692"/>
                    </a:lnTo>
                    <a:lnTo>
                      <a:pt x="1250469" y="209692"/>
                    </a:lnTo>
                    <a:lnTo>
                      <a:pt x="1250469" y="296163"/>
                    </a:lnTo>
                    <a:lnTo>
                      <a:pt x="1251229" y="296163"/>
                    </a:lnTo>
                    <a:lnTo>
                      <a:pt x="1256549" y="296163"/>
                    </a:lnTo>
                    <a:cubicBezTo>
                      <a:pt x="1256553" y="296155"/>
                      <a:pt x="1256612" y="296055"/>
                      <a:pt x="1257309" y="294812"/>
                    </a:cubicBezTo>
                    <a:lnTo>
                      <a:pt x="1262629" y="285354"/>
                    </a:lnTo>
                    <a:lnTo>
                      <a:pt x="1262629" y="287246"/>
                    </a:lnTo>
                    <a:lnTo>
                      <a:pt x="1262629" y="300487"/>
                    </a:lnTo>
                    <a:cubicBezTo>
                      <a:pt x="1266682" y="300487"/>
                      <a:pt x="1266682" y="300487"/>
                      <a:pt x="1266682" y="255090"/>
                    </a:cubicBezTo>
                    <a:lnTo>
                      <a:pt x="1267442" y="255090"/>
                    </a:lnTo>
                    <a:lnTo>
                      <a:pt x="1272762" y="255090"/>
                    </a:lnTo>
                    <a:lnTo>
                      <a:pt x="1272762" y="190236"/>
                    </a:lnTo>
                    <a:lnTo>
                      <a:pt x="1273776" y="190236"/>
                    </a:lnTo>
                    <a:lnTo>
                      <a:pt x="1280869" y="190236"/>
                    </a:lnTo>
                    <a:cubicBezTo>
                      <a:pt x="1280875" y="190215"/>
                      <a:pt x="1281139" y="189275"/>
                      <a:pt x="1293029" y="147001"/>
                    </a:cubicBezTo>
                    <a:lnTo>
                      <a:pt x="1294296" y="147001"/>
                    </a:lnTo>
                    <a:lnTo>
                      <a:pt x="1303163" y="147001"/>
                    </a:lnTo>
                    <a:cubicBezTo>
                      <a:pt x="1303168" y="147024"/>
                      <a:pt x="1303394" y="147990"/>
                      <a:pt x="1313296" y="190236"/>
                    </a:cubicBezTo>
                    <a:lnTo>
                      <a:pt x="1314309" y="190236"/>
                    </a:lnTo>
                    <a:lnTo>
                      <a:pt x="1321403" y="190236"/>
                    </a:lnTo>
                    <a:lnTo>
                      <a:pt x="1321403" y="229148"/>
                    </a:lnTo>
                    <a:lnTo>
                      <a:pt x="1323176" y="229148"/>
                    </a:lnTo>
                    <a:lnTo>
                      <a:pt x="1335590" y="229148"/>
                    </a:lnTo>
                    <a:lnTo>
                      <a:pt x="1335590" y="231310"/>
                    </a:lnTo>
                    <a:lnTo>
                      <a:pt x="1335590" y="246442"/>
                    </a:lnTo>
                    <a:cubicBezTo>
                      <a:pt x="1339643" y="246442"/>
                      <a:pt x="1339643" y="246442"/>
                      <a:pt x="1339643" y="244281"/>
                    </a:cubicBezTo>
                    <a:lnTo>
                      <a:pt x="1339643" y="229148"/>
                    </a:lnTo>
                    <a:lnTo>
                      <a:pt x="1341163" y="229148"/>
                    </a:lnTo>
                    <a:lnTo>
                      <a:pt x="1351803" y="229148"/>
                    </a:lnTo>
                    <a:lnTo>
                      <a:pt x="1351803" y="230769"/>
                    </a:lnTo>
                    <a:lnTo>
                      <a:pt x="1351803" y="242119"/>
                    </a:lnTo>
                    <a:lnTo>
                      <a:pt x="1382204" y="242119"/>
                    </a:lnTo>
                    <a:lnTo>
                      <a:pt x="1382204" y="205369"/>
                    </a:lnTo>
                    <a:lnTo>
                      <a:pt x="1383470" y="205369"/>
                    </a:lnTo>
                    <a:lnTo>
                      <a:pt x="1392337" y="205369"/>
                    </a:lnTo>
                    <a:lnTo>
                      <a:pt x="1392337" y="226986"/>
                    </a:lnTo>
                    <a:cubicBezTo>
                      <a:pt x="1394364" y="226986"/>
                      <a:pt x="1394364" y="226986"/>
                      <a:pt x="1394364" y="194560"/>
                    </a:cubicBezTo>
                    <a:lnTo>
                      <a:pt x="1416657" y="194560"/>
                    </a:lnTo>
                    <a:lnTo>
                      <a:pt x="1416657" y="192938"/>
                    </a:lnTo>
                    <a:lnTo>
                      <a:pt x="1416657" y="181589"/>
                    </a:lnTo>
                    <a:lnTo>
                      <a:pt x="1417417" y="181589"/>
                    </a:lnTo>
                    <a:lnTo>
                      <a:pt x="1422737" y="181589"/>
                    </a:lnTo>
                    <a:lnTo>
                      <a:pt x="1422737" y="179698"/>
                    </a:lnTo>
                    <a:lnTo>
                      <a:pt x="1422737" y="166457"/>
                    </a:lnTo>
                    <a:lnTo>
                      <a:pt x="1426791" y="172942"/>
                    </a:lnTo>
                    <a:lnTo>
                      <a:pt x="1429071" y="172942"/>
                    </a:lnTo>
                    <a:lnTo>
                      <a:pt x="1445031" y="172942"/>
                    </a:lnTo>
                    <a:lnTo>
                      <a:pt x="1445031" y="172131"/>
                    </a:lnTo>
                    <a:lnTo>
                      <a:pt x="1445031" y="166457"/>
                    </a:lnTo>
                    <a:lnTo>
                      <a:pt x="1445791" y="166457"/>
                    </a:lnTo>
                    <a:lnTo>
                      <a:pt x="1451111" y="166457"/>
                    </a:lnTo>
                    <a:lnTo>
                      <a:pt x="1451111" y="167808"/>
                    </a:lnTo>
                    <a:lnTo>
                      <a:pt x="1451111" y="177266"/>
                    </a:lnTo>
                    <a:lnTo>
                      <a:pt x="1489618" y="177266"/>
                    </a:lnTo>
                    <a:lnTo>
                      <a:pt x="1489618" y="315619"/>
                    </a:lnTo>
                    <a:lnTo>
                      <a:pt x="1491138" y="315619"/>
                    </a:lnTo>
                    <a:lnTo>
                      <a:pt x="1501778" y="315619"/>
                    </a:lnTo>
                    <a:lnTo>
                      <a:pt x="1501778" y="302649"/>
                    </a:lnTo>
                    <a:lnTo>
                      <a:pt x="1505832" y="302649"/>
                    </a:lnTo>
                    <a:lnTo>
                      <a:pt x="1505832" y="315619"/>
                    </a:lnTo>
                    <a:lnTo>
                      <a:pt x="1536232" y="315619"/>
                    </a:lnTo>
                    <a:lnTo>
                      <a:pt x="1536232" y="285354"/>
                    </a:lnTo>
                    <a:lnTo>
                      <a:pt x="1548392" y="285354"/>
                    </a:lnTo>
                    <a:lnTo>
                      <a:pt x="1560552" y="283193"/>
                    </a:lnTo>
                    <a:cubicBezTo>
                      <a:pt x="1562579" y="283193"/>
                      <a:pt x="1562579" y="285354"/>
                      <a:pt x="1564606" y="285354"/>
                    </a:cubicBezTo>
                    <a:lnTo>
                      <a:pt x="1574739" y="285354"/>
                    </a:lnTo>
                    <a:lnTo>
                      <a:pt x="1574739" y="315619"/>
                    </a:lnTo>
                    <a:lnTo>
                      <a:pt x="1582846" y="315619"/>
                    </a:lnTo>
                    <a:lnTo>
                      <a:pt x="1582846" y="332914"/>
                    </a:lnTo>
                    <a:lnTo>
                      <a:pt x="1592182" y="333819"/>
                    </a:lnTo>
                    <a:lnTo>
                      <a:pt x="1605140" y="333819"/>
                    </a:lnTo>
                    <a:lnTo>
                      <a:pt x="1605140" y="317781"/>
                    </a:lnTo>
                    <a:lnTo>
                      <a:pt x="1673096" y="317781"/>
                    </a:lnTo>
                    <a:lnTo>
                      <a:pt x="1673096" y="232528"/>
                    </a:lnTo>
                    <a:lnTo>
                      <a:pt x="1745104" y="232528"/>
                    </a:lnTo>
                    <a:lnTo>
                      <a:pt x="1745104" y="311296"/>
                    </a:lnTo>
                    <a:lnTo>
                      <a:pt x="1747008" y="311296"/>
                    </a:lnTo>
                    <a:lnTo>
                      <a:pt x="1748250" y="333819"/>
                    </a:lnTo>
                    <a:lnTo>
                      <a:pt x="1757926" y="333819"/>
                    </a:lnTo>
                    <a:cubicBezTo>
                      <a:pt x="1758462" y="326605"/>
                      <a:pt x="1759168" y="318951"/>
                      <a:pt x="1759168" y="311296"/>
                    </a:cubicBezTo>
                    <a:lnTo>
                      <a:pt x="1765248" y="311296"/>
                    </a:lnTo>
                    <a:lnTo>
                      <a:pt x="1766490" y="333819"/>
                    </a:lnTo>
                    <a:lnTo>
                      <a:pt x="1817112" y="333819"/>
                    </a:lnTo>
                    <a:lnTo>
                      <a:pt x="1817112" y="170791"/>
                    </a:lnTo>
                    <a:lnTo>
                      <a:pt x="2014439" y="170791"/>
                    </a:lnTo>
                    <a:lnTo>
                      <a:pt x="2014439" y="333819"/>
                    </a:lnTo>
                    <a:lnTo>
                      <a:pt x="2033136" y="333819"/>
                    </a:lnTo>
                    <a:lnTo>
                      <a:pt x="2033136" y="251126"/>
                    </a:lnTo>
                    <a:lnTo>
                      <a:pt x="2128256" y="251126"/>
                    </a:lnTo>
                    <a:cubicBezTo>
                      <a:pt x="2152853" y="240257"/>
                      <a:pt x="2161167" y="196782"/>
                      <a:pt x="2180720" y="185913"/>
                    </a:cubicBezTo>
                    <a:lnTo>
                      <a:pt x="2245574" y="185913"/>
                    </a:lnTo>
                    <a:lnTo>
                      <a:pt x="2245574" y="261575"/>
                    </a:lnTo>
                    <a:lnTo>
                      <a:pt x="2253681" y="261575"/>
                    </a:lnTo>
                    <a:cubicBezTo>
                      <a:pt x="2253681" y="259413"/>
                      <a:pt x="2255708" y="257251"/>
                      <a:pt x="2255708" y="255090"/>
                    </a:cubicBezTo>
                    <a:lnTo>
                      <a:pt x="2261788" y="255090"/>
                    </a:lnTo>
                    <a:cubicBezTo>
                      <a:pt x="2261788" y="257251"/>
                      <a:pt x="2261788" y="259413"/>
                      <a:pt x="2263815" y="263737"/>
                    </a:cubicBezTo>
                    <a:lnTo>
                      <a:pt x="2275975" y="263737"/>
                    </a:lnTo>
                    <a:lnTo>
                      <a:pt x="2275975" y="257251"/>
                    </a:lnTo>
                    <a:lnTo>
                      <a:pt x="2298268" y="257251"/>
                    </a:lnTo>
                    <a:lnTo>
                      <a:pt x="2298268" y="263737"/>
                    </a:lnTo>
                    <a:lnTo>
                      <a:pt x="2318535" y="263737"/>
                    </a:lnTo>
                    <a:lnTo>
                      <a:pt x="2318535" y="309134"/>
                    </a:lnTo>
                    <a:lnTo>
                      <a:pt x="2332722" y="309134"/>
                    </a:lnTo>
                    <a:lnTo>
                      <a:pt x="2332722" y="296163"/>
                    </a:lnTo>
                    <a:lnTo>
                      <a:pt x="2348936" y="296163"/>
                    </a:lnTo>
                    <a:lnTo>
                      <a:pt x="2348936" y="116736"/>
                    </a:lnTo>
                    <a:lnTo>
                      <a:pt x="2355016" y="110250"/>
                    </a:lnTo>
                    <a:lnTo>
                      <a:pt x="2427977" y="110250"/>
                    </a:lnTo>
                    <a:lnTo>
                      <a:pt x="2427977" y="118898"/>
                    </a:lnTo>
                    <a:lnTo>
                      <a:pt x="2438110" y="118898"/>
                    </a:lnTo>
                    <a:lnTo>
                      <a:pt x="2438110" y="233472"/>
                    </a:lnTo>
                    <a:lnTo>
                      <a:pt x="2460404" y="233472"/>
                    </a:lnTo>
                    <a:lnTo>
                      <a:pt x="2460404" y="166457"/>
                    </a:lnTo>
                    <a:lnTo>
                      <a:pt x="2486751" y="166457"/>
                    </a:lnTo>
                    <a:cubicBezTo>
                      <a:pt x="2488777" y="166457"/>
                      <a:pt x="2488777" y="164295"/>
                      <a:pt x="2490804" y="162133"/>
                    </a:cubicBezTo>
                    <a:lnTo>
                      <a:pt x="2498911" y="162133"/>
                    </a:lnTo>
                    <a:cubicBezTo>
                      <a:pt x="2500937" y="164295"/>
                      <a:pt x="2500937" y="166457"/>
                      <a:pt x="2502964" y="166457"/>
                    </a:cubicBezTo>
                    <a:lnTo>
                      <a:pt x="2525258" y="166457"/>
                    </a:lnTo>
                    <a:lnTo>
                      <a:pt x="2525258" y="49721"/>
                    </a:lnTo>
                    <a:cubicBezTo>
                      <a:pt x="2525272" y="49718"/>
                      <a:pt x="2526139" y="49554"/>
                      <a:pt x="2582005" y="38912"/>
                    </a:cubicBezTo>
                    <a:lnTo>
                      <a:pt x="2582005" y="39993"/>
                    </a:lnTo>
                    <a:lnTo>
                      <a:pt x="2582005" y="47559"/>
                    </a:lnTo>
                    <a:lnTo>
                      <a:pt x="2608352" y="47559"/>
                    </a:lnTo>
                    <a:lnTo>
                      <a:pt x="2608352" y="302649"/>
                    </a:lnTo>
                    <a:lnTo>
                      <a:pt x="2630646" y="302649"/>
                    </a:lnTo>
                    <a:lnTo>
                      <a:pt x="2630646" y="298325"/>
                    </a:lnTo>
                    <a:lnTo>
                      <a:pt x="2642806" y="298325"/>
                    </a:lnTo>
                    <a:lnTo>
                      <a:pt x="2642806" y="302649"/>
                    </a:lnTo>
                    <a:lnTo>
                      <a:pt x="2667126" y="302649"/>
                    </a:lnTo>
                    <a:lnTo>
                      <a:pt x="2667126" y="289678"/>
                    </a:lnTo>
                    <a:lnTo>
                      <a:pt x="2695500" y="289678"/>
                    </a:lnTo>
                    <a:cubicBezTo>
                      <a:pt x="2699553" y="285354"/>
                      <a:pt x="2703607" y="285354"/>
                      <a:pt x="2707660" y="285354"/>
                    </a:cubicBezTo>
                    <a:cubicBezTo>
                      <a:pt x="2713740" y="289678"/>
                      <a:pt x="2721847" y="289678"/>
                      <a:pt x="2727927" y="289678"/>
                    </a:cubicBezTo>
                    <a:lnTo>
                      <a:pt x="2727927" y="272384"/>
                    </a:lnTo>
                    <a:lnTo>
                      <a:pt x="2736034" y="272384"/>
                    </a:lnTo>
                    <a:lnTo>
                      <a:pt x="2736034" y="259413"/>
                    </a:lnTo>
                    <a:lnTo>
                      <a:pt x="2792781" y="259413"/>
                    </a:lnTo>
                    <a:lnTo>
                      <a:pt x="2792781" y="229148"/>
                    </a:lnTo>
                    <a:lnTo>
                      <a:pt x="2811021" y="229148"/>
                    </a:lnTo>
                    <a:lnTo>
                      <a:pt x="2811021" y="222663"/>
                    </a:lnTo>
                    <a:lnTo>
                      <a:pt x="2823181" y="222663"/>
                    </a:lnTo>
                    <a:lnTo>
                      <a:pt x="2823181" y="229148"/>
                    </a:lnTo>
                    <a:lnTo>
                      <a:pt x="2839395" y="229148"/>
                    </a:lnTo>
                    <a:lnTo>
                      <a:pt x="2839395" y="278869"/>
                    </a:lnTo>
                    <a:lnTo>
                      <a:pt x="2871822" y="278869"/>
                    </a:lnTo>
                    <a:lnTo>
                      <a:pt x="2871822" y="252928"/>
                    </a:lnTo>
                    <a:lnTo>
                      <a:pt x="2910329" y="252928"/>
                    </a:lnTo>
                    <a:lnTo>
                      <a:pt x="2910329" y="222663"/>
                    </a:lnTo>
                    <a:lnTo>
                      <a:pt x="2958970" y="222663"/>
                    </a:lnTo>
                    <a:lnTo>
                      <a:pt x="2958970" y="333819"/>
                    </a:lnTo>
                    <a:lnTo>
                      <a:pt x="2958970" y="347598"/>
                    </a:lnTo>
                    <a:lnTo>
                      <a:pt x="3024845" y="347598"/>
                    </a:lnTo>
                    <a:lnTo>
                      <a:pt x="3024845" y="689379"/>
                    </a:lnTo>
                    <a:lnTo>
                      <a:pt x="2054" y="687046"/>
                    </a:lnTo>
                    <a:cubicBezTo>
                      <a:pt x="1369" y="539482"/>
                      <a:pt x="685" y="400492"/>
                      <a:pt x="0" y="252928"/>
                    </a:cubicBezTo>
                    <a:lnTo>
                      <a:pt x="20267" y="252928"/>
                    </a:lnTo>
                    <a:cubicBezTo>
                      <a:pt x="20271" y="252922"/>
                      <a:pt x="20308" y="252840"/>
                      <a:pt x="20774" y="251847"/>
                    </a:cubicBezTo>
                    <a:lnTo>
                      <a:pt x="24320" y="244281"/>
                    </a:lnTo>
                    <a:cubicBezTo>
                      <a:pt x="24329" y="244282"/>
                      <a:pt x="24442" y="244300"/>
                      <a:pt x="26094" y="244551"/>
                    </a:cubicBezTo>
                    <a:lnTo>
                      <a:pt x="38507" y="246442"/>
                    </a:lnTo>
                    <a:cubicBezTo>
                      <a:pt x="38510" y="246452"/>
                      <a:pt x="38548" y="246553"/>
                      <a:pt x="39014" y="247794"/>
                    </a:cubicBezTo>
                    <a:lnTo>
                      <a:pt x="42560" y="257251"/>
                    </a:lnTo>
                    <a:cubicBezTo>
                      <a:pt x="42574" y="257252"/>
                      <a:pt x="43170" y="257302"/>
                      <a:pt x="68907" y="259413"/>
                    </a:cubicBezTo>
                    <a:lnTo>
                      <a:pt x="68907" y="136192"/>
                    </a:lnTo>
                    <a:lnTo>
                      <a:pt x="70934" y="136192"/>
                    </a:lnTo>
                    <a:lnTo>
                      <a:pt x="85121" y="136192"/>
                    </a:lnTo>
                    <a:lnTo>
                      <a:pt x="85121" y="0"/>
                    </a:lnTo>
                    <a:lnTo>
                      <a:pt x="86894" y="0"/>
                    </a:lnTo>
                    <a:lnTo>
                      <a:pt x="99308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6" name="Rectangle 35">
                <a:extLst>
                  <a:ext uri="{FF2B5EF4-FFF2-40B4-BE49-F238E27FC236}">
                    <a16:creationId xmlns:a16="http://schemas.microsoft.com/office/drawing/2014/main" xmlns="" id="{65740B44-0AA4-43A4-A147-F22293A6A2EF}"/>
                  </a:ext>
                </a:extLst>
              </p:cNvPr>
              <p:cNvSpPr/>
              <p:nvPr/>
            </p:nvSpPr>
            <p:spPr>
              <a:xfrm>
                <a:off x="6047165" y="1883798"/>
                <a:ext cx="2961438" cy="689379"/>
              </a:xfrm>
              <a:custGeom>
                <a:avLst/>
                <a:gdLst>
                  <a:gd name="connsiteX0" fmla="*/ 215205 w 3079941"/>
                  <a:gd name="connsiteY0" fmla="*/ 0 h 1160647"/>
                  <a:gd name="connsiteX1" fmla="*/ 217231 w 3079941"/>
                  <a:gd name="connsiteY1" fmla="*/ 246443 h 1160647"/>
                  <a:gd name="connsiteX2" fmla="*/ 255738 w 3079941"/>
                  <a:gd name="connsiteY2" fmla="*/ 326429 h 1160647"/>
                  <a:gd name="connsiteX3" fmla="*/ 257765 w 3079941"/>
                  <a:gd name="connsiteY3" fmla="*/ 326429 h 1160647"/>
                  <a:gd name="connsiteX4" fmla="*/ 271952 w 3079941"/>
                  <a:gd name="connsiteY4" fmla="*/ 326429 h 1160647"/>
                  <a:gd name="connsiteX5" fmla="*/ 271952 w 3079941"/>
                  <a:gd name="connsiteY5" fmla="*/ 350208 h 1160647"/>
                  <a:gd name="connsiteX6" fmla="*/ 272459 w 3079941"/>
                  <a:gd name="connsiteY6" fmla="*/ 351019 h 1160647"/>
                  <a:gd name="connsiteX7" fmla="*/ 276005 w 3079941"/>
                  <a:gd name="connsiteY7" fmla="*/ 356694 h 1160647"/>
                  <a:gd name="connsiteX8" fmla="*/ 276005 w 3079941"/>
                  <a:gd name="connsiteY8" fmla="*/ 471268 h 1160647"/>
                  <a:gd name="connsiteX9" fmla="*/ 278285 w 3079941"/>
                  <a:gd name="connsiteY9" fmla="*/ 471268 h 1160647"/>
                  <a:gd name="connsiteX10" fmla="*/ 294246 w 3079941"/>
                  <a:gd name="connsiteY10" fmla="*/ 471268 h 1160647"/>
                  <a:gd name="connsiteX11" fmla="*/ 294246 w 3079941"/>
                  <a:gd name="connsiteY11" fmla="*/ 611783 h 1160647"/>
                  <a:gd name="connsiteX12" fmla="*/ 295766 w 3079941"/>
                  <a:gd name="connsiteY12" fmla="*/ 611513 h 1160647"/>
                  <a:gd name="connsiteX13" fmla="*/ 306406 w 3079941"/>
                  <a:gd name="connsiteY13" fmla="*/ 609622 h 1160647"/>
                  <a:gd name="connsiteX14" fmla="*/ 304379 w 3079941"/>
                  <a:gd name="connsiteY14" fmla="*/ 698254 h 1160647"/>
                  <a:gd name="connsiteX15" fmla="*/ 305899 w 3079941"/>
                  <a:gd name="connsiteY15" fmla="*/ 698525 h 1160647"/>
                  <a:gd name="connsiteX16" fmla="*/ 316539 w 3079941"/>
                  <a:gd name="connsiteY16" fmla="*/ 700416 h 1160647"/>
                  <a:gd name="connsiteX17" fmla="*/ 316792 w 3079941"/>
                  <a:gd name="connsiteY17" fmla="*/ 701227 h 1160647"/>
                  <a:gd name="connsiteX18" fmla="*/ 318566 w 3079941"/>
                  <a:gd name="connsiteY18" fmla="*/ 706902 h 1160647"/>
                  <a:gd name="connsiteX19" fmla="*/ 319326 w 3079941"/>
                  <a:gd name="connsiteY19" fmla="*/ 704470 h 1160647"/>
                  <a:gd name="connsiteX20" fmla="*/ 324646 w 3079941"/>
                  <a:gd name="connsiteY20" fmla="*/ 687446 h 1160647"/>
                  <a:gd name="connsiteX21" fmla="*/ 326419 w 3079941"/>
                  <a:gd name="connsiteY21" fmla="*/ 687446 h 1160647"/>
                  <a:gd name="connsiteX22" fmla="*/ 338833 w 3079941"/>
                  <a:gd name="connsiteY22" fmla="*/ 687446 h 1160647"/>
                  <a:gd name="connsiteX23" fmla="*/ 338833 w 3079941"/>
                  <a:gd name="connsiteY23" fmla="*/ 719872 h 1160647"/>
                  <a:gd name="connsiteX24" fmla="*/ 339846 w 3079941"/>
                  <a:gd name="connsiteY24" fmla="*/ 720413 h 1160647"/>
                  <a:gd name="connsiteX25" fmla="*/ 346940 w 3079941"/>
                  <a:gd name="connsiteY25" fmla="*/ 724196 h 1160647"/>
                  <a:gd name="connsiteX26" fmla="*/ 346940 w 3079941"/>
                  <a:gd name="connsiteY26" fmla="*/ 725547 h 1160647"/>
                  <a:gd name="connsiteX27" fmla="*/ 346940 w 3079941"/>
                  <a:gd name="connsiteY27" fmla="*/ 735005 h 1160647"/>
                  <a:gd name="connsiteX28" fmla="*/ 391527 w 3079941"/>
                  <a:gd name="connsiteY28" fmla="*/ 735005 h 1160647"/>
                  <a:gd name="connsiteX29" fmla="*/ 391527 w 3079941"/>
                  <a:gd name="connsiteY29" fmla="*/ 736086 h 1160647"/>
                  <a:gd name="connsiteX30" fmla="*/ 391527 w 3079941"/>
                  <a:gd name="connsiteY30" fmla="*/ 743652 h 1160647"/>
                  <a:gd name="connsiteX31" fmla="*/ 393553 w 3079941"/>
                  <a:gd name="connsiteY31" fmla="*/ 743652 h 1160647"/>
                  <a:gd name="connsiteX32" fmla="*/ 407740 w 3079941"/>
                  <a:gd name="connsiteY32" fmla="*/ 743652 h 1160647"/>
                  <a:gd name="connsiteX33" fmla="*/ 407740 w 3079941"/>
                  <a:gd name="connsiteY33" fmla="*/ 713387 h 1160647"/>
                  <a:gd name="connsiteX34" fmla="*/ 452327 w 3079941"/>
                  <a:gd name="connsiteY34" fmla="*/ 713387 h 1160647"/>
                  <a:gd name="connsiteX35" fmla="*/ 452327 w 3079941"/>
                  <a:gd name="connsiteY35" fmla="*/ 712036 h 1160647"/>
                  <a:gd name="connsiteX36" fmla="*/ 452327 w 3079941"/>
                  <a:gd name="connsiteY36" fmla="*/ 702578 h 1160647"/>
                  <a:gd name="connsiteX37" fmla="*/ 453341 w 3079941"/>
                  <a:gd name="connsiteY37" fmla="*/ 702578 h 1160647"/>
                  <a:gd name="connsiteX38" fmla="*/ 460434 w 3079941"/>
                  <a:gd name="connsiteY38" fmla="*/ 702578 h 1160647"/>
                  <a:gd name="connsiteX39" fmla="*/ 460434 w 3079941"/>
                  <a:gd name="connsiteY39" fmla="*/ 700687 h 1160647"/>
                  <a:gd name="connsiteX40" fmla="*/ 460434 w 3079941"/>
                  <a:gd name="connsiteY40" fmla="*/ 687446 h 1160647"/>
                  <a:gd name="connsiteX41" fmla="*/ 461194 w 3079941"/>
                  <a:gd name="connsiteY41" fmla="*/ 687446 h 1160647"/>
                  <a:gd name="connsiteX42" fmla="*/ 466514 w 3079941"/>
                  <a:gd name="connsiteY42" fmla="*/ 687446 h 1160647"/>
                  <a:gd name="connsiteX43" fmla="*/ 466514 w 3079941"/>
                  <a:gd name="connsiteY43" fmla="*/ 686365 h 1160647"/>
                  <a:gd name="connsiteX44" fmla="*/ 466514 w 3079941"/>
                  <a:gd name="connsiteY44" fmla="*/ 678798 h 1160647"/>
                  <a:gd name="connsiteX45" fmla="*/ 468541 w 3079941"/>
                  <a:gd name="connsiteY45" fmla="*/ 678798 h 1160647"/>
                  <a:gd name="connsiteX46" fmla="*/ 482728 w 3079941"/>
                  <a:gd name="connsiteY46" fmla="*/ 678798 h 1160647"/>
                  <a:gd name="connsiteX47" fmla="*/ 482728 w 3079941"/>
                  <a:gd name="connsiteY47" fmla="*/ 679879 h 1160647"/>
                  <a:gd name="connsiteX48" fmla="*/ 482728 w 3079941"/>
                  <a:gd name="connsiteY48" fmla="*/ 687446 h 1160647"/>
                  <a:gd name="connsiteX49" fmla="*/ 505021 w 3079941"/>
                  <a:gd name="connsiteY49" fmla="*/ 687446 h 1160647"/>
                  <a:gd name="connsiteX50" fmla="*/ 505021 w 3079941"/>
                  <a:gd name="connsiteY50" fmla="*/ 685554 h 1160647"/>
                  <a:gd name="connsiteX51" fmla="*/ 505021 w 3079941"/>
                  <a:gd name="connsiteY51" fmla="*/ 672313 h 1160647"/>
                  <a:gd name="connsiteX52" fmla="*/ 506795 w 3079941"/>
                  <a:gd name="connsiteY52" fmla="*/ 672313 h 1160647"/>
                  <a:gd name="connsiteX53" fmla="*/ 519208 w 3079941"/>
                  <a:gd name="connsiteY53" fmla="*/ 672313 h 1160647"/>
                  <a:gd name="connsiteX54" fmla="*/ 519208 w 3079941"/>
                  <a:gd name="connsiteY54" fmla="*/ 696093 h 1160647"/>
                  <a:gd name="connsiteX55" fmla="*/ 520222 w 3079941"/>
                  <a:gd name="connsiteY55" fmla="*/ 696093 h 1160647"/>
                  <a:gd name="connsiteX56" fmla="*/ 527315 w 3079941"/>
                  <a:gd name="connsiteY56" fmla="*/ 696093 h 1160647"/>
                  <a:gd name="connsiteX57" fmla="*/ 527315 w 3079941"/>
                  <a:gd name="connsiteY57" fmla="*/ 695012 h 1160647"/>
                  <a:gd name="connsiteX58" fmla="*/ 527315 w 3079941"/>
                  <a:gd name="connsiteY58" fmla="*/ 687446 h 1160647"/>
                  <a:gd name="connsiteX59" fmla="*/ 529088 w 3079941"/>
                  <a:gd name="connsiteY59" fmla="*/ 687446 h 1160647"/>
                  <a:gd name="connsiteX60" fmla="*/ 541502 w 3079941"/>
                  <a:gd name="connsiteY60" fmla="*/ 687446 h 1160647"/>
                  <a:gd name="connsiteX61" fmla="*/ 541502 w 3079941"/>
                  <a:gd name="connsiteY61" fmla="*/ 713387 h 1160647"/>
                  <a:gd name="connsiteX62" fmla="*/ 543529 w 3079941"/>
                  <a:gd name="connsiteY62" fmla="*/ 713387 h 1160647"/>
                  <a:gd name="connsiteX63" fmla="*/ 557715 w 3079941"/>
                  <a:gd name="connsiteY63" fmla="*/ 713387 h 1160647"/>
                  <a:gd name="connsiteX64" fmla="*/ 557715 w 3079941"/>
                  <a:gd name="connsiteY64" fmla="*/ 715008 h 1160647"/>
                  <a:gd name="connsiteX65" fmla="*/ 557715 w 3079941"/>
                  <a:gd name="connsiteY65" fmla="*/ 726358 h 1160647"/>
                  <a:gd name="connsiteX66" fmla="*/ 558475 w 3079941"/>
                  <a:gd name="connsiteY66" fmla="*/ 726358 h 1160647"/>
                  <a:gd name="connsiteX67" fmla="*/ 563796 w 3079941"/>
                  <a:gd name="connsiteY67" fmla="*/ 726358 h 1160647"/>
                  <a:gd name="connsiteX68" fmla="*/ 563796 w 3079941"/>
                  <a:gd name="connsiteY68" fmla="*/ 725547 h 1160647"/>
                  <a:gd name="connsiteX69" fmla="*/ 563796 w 3079941"/>
                  <a:gd name="connsiteY69" fmla="*/ 719872 h 1160647"/>
                  <a:gd name="connsiteX70" fmla="*/ 594196 w 3079941"/>
                  <a:gd name="connsiteY70" fmla="*/ 719872 h 1160647"/>
                  <a:gd name="connsiteX71" fmla="*/ 594196 w 3079941"/>
                  <a:gd name="connsiteY71" fmla="*/ 743652 h 1160647"/>
                  <a:gd name="connsiteX72" fmla="*/ 595209 w 3079941"/>
                  <a:gd name="connsiteY72" fmla="*/ 743652 h 1160647"/>
                  <a:gd name="connsiteX73" fmla="*/ 602303 w 3079941"/>
                  <a:gd name="connsiteY73" fmla="*/ 743652 h 1160647"/>
                  <a:gd name="connsiteX74" fmla="*/ 602303 w 3079941"/>
                  <a:gd name="connsiteY74" fmla="*/ 744733 h 1160647"/>
                  <a:gd name="connsiteX75" fmla="*/ 602303 w 3079941"/>
                  <a:gd name="connsiteY75" fmla="*/ 752299 h 1160647"/>
                  <a:gd name="connsiteX76" fmla="*/ 603063 w 3079941"/>
                  <a:gd name="connsiteY76" fmla="*/ 752299 h 1160647"/>
                  <a:gd name="connsiteX77" fmla="*/ 608383 w 3079941"/>
                  <a:gd name="connsiteY77" fmla="*/ 752299 h 1160647"/>
                  <a:gd name="connsiteX78" fmla="*/ 608383 w 3079941"/>
                  <a:gd name="connsiteY78" fmla="*/ 750137 h 1160647"/>
                  <a:gd name="connsiteX79" fmla="*/ 608383 w 3079941"/>
                  <a:gd name="connsiteY79" fmla="*/ 735005 h 1160647"/>
                  <a:gd name="connsiteX80" fmla="*/ 609396 w 3079941"/>
                  <a:gd name="connsiteY80" fmla="*/ 735005 h 1160647"/>
                  <a:gd name="connsiteX81" fmla="*/ 616490 w 3079941"/>
                  <a:gd name="connsiteY81" fmla="*/ 735005 h 1160647"/>
                  <a:gd name="connsiteX82" fmla="*/ 616490 w 3079941"/>
                  <a:gd name="connsiteY82" fmla="*/ 736086 h 1160647"/>
                  <a:gd name="connsiteX83" fmla="*/ 616490 w 3079941"/>
                  <a:gd name="connsiteY83" fmla="*/ 743652 h 1160647"/>
                  <a:gd name="connsiteX84" fmla="*/ 621810 w 3079941"/>
                  <a:gd name="connsiteY84" fmla="*/ 741659 h 1160647"/>
                  <a:gd name="connsiteX85" fmla="*/ 622570 w 3079941"/>
                  <a:gd name="connsiteY85" fmla="*/ 740679 h 1160647"/>
                  <a:gd name="connsiteX86" fmla="*/ 622570 w 3079941"/>
                  <a:gd name="connsiteY86" fmla="*/ 735005 h 1160647"/>
                  <a:gd name="connsiteX87" fmla="*/ 661077 w 3079941"/>
                  <a:gd name="connsiteY87" fmla="*/ 735005 h 1160647"/>
                  <a:gd name="connsiteX88" fmla="*/ 661077 w 3079941"/>
                  <a:gd name="connsiteY88" fmla="*/ 758784 h 1160647"/>
                  <a:gd name="connsiteX89" fmla="*/ 663103 w 3079941"/>
                  <a:gd name="connsiteY89" fmla="*/ 758784 h 1160647"/>
                  <a:gd name="connsiteX90" fmla="*/ 677290 w 3079941"/>
                  <a:gd name="connsiteY90" fmla="*/ 758784 h 1160647"/>
                  <a:gd name="connsiteX91" fmla="*/ 677290 w 3079941"/>
                  <a:gd name="connsiteY91" fmla="*/ 759865 h 1160647"/>
                  <a:gd name="connsiteX92" fmla="*/ 677290 w 3079941"/>
                  <a:gd name="connsiteY92" fmla="*/ 767431 h 1160647"/>
                  <a:gd name="connsiteX93" fmla="*/ 679064 w 3079941"/>
                  <a:gd name="connsiteY93" fmla="*/ 767431 h 1160647"/>
                  <a:gd name="connsiteX94" fmla="*/ 691477 w 3079941"/>
                  <a:gd name="connsiteY94" fmla="*/ 767431 h 1160647"/>
                  <a:gd name="connsiteX95" fmla="*/ 691477 w 3079941"/>
                  <a:gd name="connsiteY95" fmla="*/ 743652 h 1160647"/>
                  <a:gd name="connsiteX96" fmla="*/ 692490 w 3079941"/>
                  <a:gd name="connsiteY96" fmla="*/ 743652 h 1160647"/>
                  <a:gd name="connsiteX97" fmla="*/ 699584 w 3079941"/>
                  <a:gd name="connsiteY97" fmla="*/ 743652 h 1160647"/>
                  <a:gd name="connsiteX98" fmla="*/ 699584 w 3079941"/>
                  <a:gd name="connsiteY98" fmla="*/ 711225 h 1160647"/>
                  <a:gd name="connsiteX99" fmla="*/ 700597 w 3079941"/>
                  <a:gd name="connsiteY99" fmla="*/ 711225 h 1160647"/>
                  <a:gd name="connsiteX100" fmla="*/ 707691 w 3079941"/>
                  <a:gd name="connsiteY100" fmla="*/ 711225 h 1160647"/>
                  <a:gd name="connsiteX101" fmla="*/ 707691 w 3079941"/>
                  <a:gd name="connsiteY101" fmla="*/ 709334 h 1160647"/>
                  <a:gd name="connsiteX102" fmla="*/ 707691 w 3079941"/>
                  <a:gd name="connsiteY102" fmla="*/ 696093 h 1160647"/>
                  <a:gd name="connsiteX103" fmla="*/ 706424 w 3079941"/>
                  <a:gd name="connsiteY103" fmla="*/ 694471 h 1160647"/>
                  <a:gd name="connsiteX104" fmla="*/ 711744 w 3079941"/>
                  <a:gd name="connsiteY104" fmla="*/ 683122 h 1160647"/>
                  <a:gd name="connsiteX105" fmla="*/ 719851 w 3079941"/>
                  <a:gd name="connsiteY105" fmla="*/ 711225 h 1160647"/>
                  <a:gd name="connsiteX106" fmla="*/ 720611 w 3079941"/>
                  <a:gd name="connsiteY106" fmla="*/ 711225 h 1160647"/>
                  <a:gd name="connsiteX107" fmla="*/ 725931 w 3079941"/>
                  <a:gd name="connsiteY107" fmla="*/ 711225 h 1160647"/>
                  <a:gd name="connsiteX108" fmla="*/ 725931 w 3079941"/>
                  <a:gd name="connsiteY108" fmla="*/ 605298 h 1160647"/>
                  <a:gd name="connsiteX109" fmla="*/ 727451 w 3079941"/>
                  <a:gd name="connsiteY109" fmla="*/ 605298 h 1160647"/>
                  <a:gd name="connsiteX110" fmla="*/ 738091 w 3079941"/>
                  <a:gd name="connsiteY110" fmla="*/ 605298 h 1160647"/>
                  <a:gd name="connsiteX111" fmla="*/ 738091 w 3079941"/>
                  <a:gd name="connsiteY111" fmla="*/ 557739 h 1160647"/>
                  <a:gd name="connsiteX112" fmla="*/ 764438 w 3079941"/>
                  <a:gd name="connsiteY112" fmla="*/ 557739 h 1160647"/>
                  <a:gd name="connsiteX113" fmla="*/ 764438 w 3079941"/>
                  <a:gd name="connsiteY113" fmla="*/ 536121 h 1160647"/>
                  <a:gd name="connsiteX114" fmla="*/ 798892 w 3079941"/>
                  <a:gd name="connsiteY114" fmla="*/ 536121 h 1160647"/>
                  <a:gd name="connsiteX115" fmla="*/ 798892 w 3079941"/>
                  <a:gd name="connsiteY115" fmla="*/ 538553 h 1160647"/>
                  <a:gd name="connsiteX116" fmla="*/ 798892 w 3079941"/>
                  <a:gd name="connsiteY116" fmla="*/ 555577 h 1160647"/>
                  <a:gd name="connsiteX117" fmla="*/ 801172 w 3079941"/>
                  <a:gd name="connsiteY117" fmla="*/ 555577 h 1160647"/>
                  <a:gd name="connsiteX118" fmla="*/ 817132 w 3079941"/>
                  <a:gd name="connsiteY118" fmla="*/ 555577 h 1160647"/>
                  <a:gd name="connsiteX119" fmla="*/ 817132 w 3079941"/>
                  <a:gd name="connsiteY119" fmla="*/ 603136 h 1160647"/>
                  <a:gd name="connsiteX120" fmla="*/ 818145 w 3079941"/>
                  <a:gd name="connsiteY120" fmla="*/ 603136 h 1160647"/>
                  <a:gd name="connsiteX121" fmla="*/ 825239 w 3079941"/>
                  <a:gd name="connsiteY121" fmla="*/ 603136 h 1160647"/>
                  <a:gd name="connsiteX122" fmla="*/ 839426 w 3079941"/>
                  <a:gd name="connsiteY122" fmla="*/ 607460 h 1160647"/>
                  <a:gd name="connsiteX123" fmla="*/ 839426 w 3079941"/>
                  <a:gd name="connsiteY123" fmla="*/ 646372 h 1160647"/>
                  <a:gd name="connsiteX124" fmla="*/ 840439 w 3079941"/>
                  <a:gd name="connsiteY124" fmla="*/ 646372 h 1160647"/>
                  <a:gd name="connsiteX125" fmla="*/ 847532 w 3079941"/>
                  <a:gd name="connsiteY125" fmla="*/ 646372 h 1160647"/>
                  <a:gd name="connsiteX126" fmla="*/ 847532 w 3079941"/>
                  <a:gd name="connsiteY126" fmla="*/ 647993 h 1160647"/>
                  <a:gd name="connsiteX127" fmla="*/ 847532 w 3079941"/>
                  <a:gd name="connsiteY127" fmla="*/ 659342 h 1160647"/>
                  <a:gd name="connsiteX128" fmla="*/ 849559 w 3079941"/>
                  <a:gd name="connsiteY128" fmla="*/ 659342 h 1160647"/>
                  <a:gd name="connsiteX129" fmla="*/ 863746 w 3079941"/>
                  <a:gd name="connsiteY129" fmla="*/ 659342 h 1160647"/>
                  <a:gd name="connsiteX130" fmla="*/ 869826 w 3079941"/>
                  <a:gd name="connsiteY130" fmla="*/ 665828 h 1160647"/>
                  <a:gd name="connsiteX131" fmla="*/ 869826 w 3079941"/>
                  <a:gd name="connsiteY131" fmla="*/ 687446 h 1160647"/>
                  <a:gd name="connsiteX132" fmla="*/ 872106 w 3079941"/>
                  <a:gd name="connsiteY132" fmla="*/ 687446 h 1160647"/>
                  <a:gd name="connsiteX133" fmla="*/ 888066 w 3079941"/>
                  <a:gd name="connsiteY133" fmla="*/ 687446 h 1160647"/>
                  <a:gd name="connsiteX134" fmla="*/ 888066 w 3079941"/>
                  <a:gd name="connsiteY134" fmla="*/ 688526 h 1160647"/>
                  <a:gd name="connsiteX135" fmla="*/ 888066 w 3079941"/>
                  <a:gd name="connsiteY135" fmla="*/ 696093 h 1160647"/>
                  <a:gd name="connsiteX136" fmla="*/ 889333 w 3079941"/>
                  <a:gd name="connsiteY136" fmla="*/ 696093 h 1160647"/>
                  <a:gd name="connsiteX137" fmla="*/ 898200 w 3079941"/>
                  <a:gd name="connsiteY137" fmla="*/ 696093 h 1160647"/>
                  <a:gd name="connsiteX138" fmla="*/ 898200 w 3079941"/>
                  <a:gd name="connsiteY138" fmla="*/ 698254 h 1160647"/>
                  <a:gd name="connsiteX139" fmla="*/ 898200 w 3079941"/>
                  <a:gd name="connsiteY139" fmla="*/ 713387 h 1160647"/>
                  <a:gd name="connsiteX140" fmla="*/ 902253 w 3079941"/>
                  <a:gd name="connsiteY140" fmla="*/ 711495 h 1160647"/>
                  <a:gd name="connsiteX141" fmla="*/ 902253 w 3079941"/>
                  <a:gd name="connsiteY141" fmla="*/ 698254 h 1160647"/>
                  <a:gd name="connsiteX142" fmla="*/ 903266 w 3079941"/>
                  <a:gd name="connsiteY142" fmla="*/ 698254 h 1160647"/>
                  <a:gd name="connsiteX143" fmla="*/ 910360 w 3079941"/>
                  <a:gd name="connsiteY143" fmla="*/ 698254 h 1160647"/>
                  <a:gd name="connsiteX144" fmla="*/ 910360 w 3079941"/>
                  <a:gd name="connsiteY144" fmla="*/ 699876 h 1160647"/>
                  <a:gd name="connsiteX145" fmla="*/ 910360 w 3079941"/>
                  <a:gd name="connsiteY145" fmla="*/ 711225 h 1160647"/>
                  <a:gd name="connsiteX146" fmla="*/ 911120 w 3079941"/>
                  <a:gd name="connsiteY146" fmla="*/ 711225 h 1160647"/>
                  <a:gd name="connsiteX147" fmla="*/ 916440 w 3079941"/>
                  <a:gd name="connsiteY147" fmla="*/ 711225 h 1160647"/>
                  <a:gd name="connsiteX148" fmla="*/ 965080 w 3079941"/>
                  <a:gd name="connsiteY148" fmla="*/ 706902 h 1160647"/>
                  <a:gd name="connsiteX149" fmla="*/ 965080 w 3079941"/>
                  <a:gd name="connsiteY149" fmla="*/ 708253 h 1160647"/>
                  <a:gd name="connsiteX150" fmla="*/ 965080 w 3079941"/>
                  <a:gd name="connsiteY150" fmla="*/ 717710 h 1160647"/>
                  <a:gd name="connsiteX151" fmla="*/ 965840 w 3079941"/>
                  <a:gd name="connsiteY151" fmla="*/ 717710 h 1160647"/>
                  <a:gd name="connsiteX152" fmla="*/ 971161 w 3079941"/>
                  <a:gd name="connsiteY152" fmla="*/ 717710 h 1160647"/>
                  <a:gd name="connsiteX153" fmla="*/ 971161 w 3079941"/>
                  <a:gd name="connsiteY153" fmla="*/ 719872 h 1160647"/>
                  <a:gd name="connsiteX154" fmla="*/ 971161 w 3079941"/>
                  <a:gd name="connsiteY154" fmla="*/ 735005 h 1160647"/>
                  <a:gd name="connsiteX155" fmla="*/ 973187 w 3079941"/>
                  <a:gd name="connsiteY155" fmla="*/ 733654 h 1160647"/>
                  <a:gd name="connsiteX156" fmla="*/ 987374 w 3079941"/>
                  <a:gd name="connsiteY156" fmla="*/ 724196 h 1160647"/>
                  <a:gd name="connsiteX157" fmla="*/ 993454 w 3079941"/>
                  <a:gd name="connsiteY157" fmla="*/ 683122 h 1160647"/>
                  <a:gd name="connsiteX158" fmla="*/ 994214 w 3079941"/>
                  <a:gd name="connsiteY158" fmla="*/ 682852 h 1160647"/>
                  <a:gd name="connsiteX159" fmla="*/ 999534 w 3079941"/>
                  <a:gd name="connsiteY159" fmla="*/ 680960 h 1160647"/>
                  <a:gd name="connsiteX160" fmla="*/ 1001561 w 3079941"/>
                  <a:gd name="connsiteY160" fmla="*/ 611783 h 1160647"/>
                  <a:gd name="connsiteX161" fmla="*/ 1003588 w 3079941"/>
                  <a:gd name="connsiteY161" fmla="*/ 680960 h 1160647"/>
                  <a:gd name="connsiteX162" fmla="*/ 1004348 w 3079941"/>
                  <a:gd name="connsiteY162" fmla="*/ 681230 h 1160647"/>
                  <a:gd name="connsiteX163" fmla="*/ 1009668 w 3079941"/>
                  <a:gd name="connsiteY163" fmla="*/ 683122 h 1160647"/>
                  <a:gd name="connsiteX164" fmla="*/ 1009668 w 3079941"/>
                  <a:gd name="connsiteY164" fmla="*/ 596651 h 1160647"/>
                  <a:gd name="connsiteX165" fmla="*/ 1013721 w 3079941"/>
                  <a:gd name="connsiteY165" fmla="*/ 564224 h 1160647"/>
                  <a:gd name="connsiteX166" fmla="*/ 1052228 w 3079941"/>
                  <a:gd name="connsiteY166" fmla="*/ 564224 h 1160647"/>
                  <a:gd name="connsiteX167" fmla="*/ 1052228 w 3079941"/>
                  <a:gd name="connsiteY167" fmla="*/ 596651 h 1160647"/>
                  <a:gd name="connsiteX168" fmla="*/ 1052988 w 3079941"/>
                  <a:gd name="connsiteY168" fmla="*/ 596651 h 1160647"/>
                  <a:gd name="connsiteX169" fmla="*/ 1058308 w 3079941"/>
                  <a:gd name="connsiteY169" fmla="*/ 596651 h 1160647"/>
                  <a:gd name="connsiteX170" fmla="*/ 1058308 w 3079941"/>
                  <a:gd name="connsiteY170" fmla="*/ 514503 h 1160647"/>
                  <a:gd name="connsiteX171" fmla="*/ 1060082 w 3079941"/>
                  <a:gd name="connsiteY171" fmla="*/ 514503 h 1160647"/>
                  <a:gd name="connsiteX172" fmla="*/ 1072495 w 3079941"/>
                  <a:gd name="connsiteY172" fmla="*/ 514503 h 1160647"/>
                  <a:gd name="connsiteX173" fmla="*/ 1072495 w 3079941"/>
                  <a:gd name="connsiteY173" fmla="*/ 512612 h 1160647"/>
                  <a:gd name="connsiteX174" fmla="*/ 1072495 w 3079941"/>
                  <a:gd name="connsiteY174" fmla="*/ 499371 h 1160647"/>
                  <a:gd name="connsiteX175" fmla="*/ 1094789 w 3079941"/>
                  <a:gd name="connsiteY175" fmla="*/ 499371 h 1160647"/>
                  <a:gd name="connsiteX176" fmla="*/ 1094789 w 3079941"/>
                  <a:gd name="connsiteY176" fmla="*/ 498290 h 1160647"/>
                  <a:gd name="connsiteX177" fmla="*/ 1094789 w 3079941"/>
                  <a:gd name="connsiteY177" fmla="*/ 490724 h 1160647"/>
                  <a:gd name="connsiteX178" fmla="*/ 1096562 w 3079941"/>
                  <a:gd name="connsiteY178" fmla="*/ 490724 h 1160647"/>
                  <a:gd name="connsiteX179" fmla="*/ 1108976 w 3079941"/>
                  <a:gd name="connsiteY179" fmla="*/ 490724 h 1160647"/>
                  <a:gd name="connsiteX180" fmla="*/ 1108976 w 3079941"/>
                  <a:gd name="connsiteY180" fmla="*/ 491805 h 1160647"/>
                  <a:gd name="connsiteX181" fmla="*/ 1108976 w 3079941"/>
                  <a:gd name="connsiteY181" fmla="*/ 499371 h 1160647"/>
                  <a:gd name="connsiteX182" fmla="*/ 1109736 w 3079941"/>
                  <a:gd name="connsiteY182" fmla="*/ 499371 h 1160647"/>
                  <a:gd name="connsiteX183" fmla="*/ 1115056 w 3079941"/>
                  <a:gd name="connsiteY183" fmla="*/ 499371 h 1160647"/>
                  <a:gd name="connsiteX184" fmla="*/ 1125189 w 3079941"/>
                  <a:gd name="connsiteY184" fmla="*/ 495047 h 1160647"/>
                  <a:gd name="connsiteX185" fmla="*/ 1129242 w 3079941"/>
                  <a:gd name="connsiteY185" fmla="*/ 498290 h 1160647"/>
                  <a:gd name="connsiteX186" fmla="*/ 1129242 w 3079941"/>
                  <a:gd name="connsiteY186" fmla="*/ 490724 h 1160647"/>
                  <a:gd name="connsiteX187" fmla="*/ 1131522 w 3079941"/>
                  <a:gd name="connsiteY187" fmla="*/ 490724 h 1160647"/>
                  <a:gd name="connsiteX188" fmla="*/ 1147483 w 3079941"/>
                  <a:gd name="connsiteY188" fmla="*/ 490724 h 1160647"/>
                  <a:gd name="connsiteX189" fmla="*/ 1147483 w 3079941"/>
                  <a:gd name="connsiteY189" fmla="*/ 491805 h 1160647"/>
                  <a:gd name="connsiteX190" fmla="*/ 1147483 w 3079941"/>
                  <a:gd name="connsiteY190" fmla="*/ 499371 h 1160647"/>
                  <a:gd name="connsiteX191" fmla="*/ 1177883 w 3079941"/>
                  <a:gd name="connsiteY191" fmla="*/ 499371 h 1160647"/>
                  <a:gd name="connsiteX192" fmla="*/ 1177883 w 3079941"/>
                  <a:gd name="connsiteY192" fmla="*/ 500992 h 1160647"/>
                  <a:gd name="connsiteX193" fmla="*/ 1177883 w 3079941"/>
                  <a:gd name="connsiteY193" fmla="*/ 512342 h 1160647"/>
                  <a:gd name="connsiteX194" fmla="*/ 1204230 w 3079941"/>
                  <a:gd name="connsiteY194" fmla="*/ 512342 h 1160647"/>
                  <a:gd name="connsiteX195" fmla="*/ 1204230 w 3079941"/>
                  <a:gd name="connsiteY195" fmla="*/ 542606 h 1160647"/>
                  <a:gd name="connsiteX196" fmla="*/ 1204990 w 3079941"/>
                  <a:gd name="connsiteY196" fmla="*/ 542606 h 1160647"/>
                  <a:gd name="connsiteX197" fmla="*/ 1210310 w 3079941"/>
                  <a:gd name="connsiteY197" fmla="*/ 542606 h 1160647"/>
                  <a:gd name="connsiteX198" fmla="*/ 1210310 w 3079941"/>
                  <a:gd name="connsiteY198" fmla="*/ 543687 h 1160647"/>
                  <a:gd name="connsiteX199" fmla="*/ 1210310 w 3079941"/>
                  <a:gd name="connsiteY199" fmla="*/ 551254 h 1160647"/>
                  <a:gd name="connsiteX200" fmla="*/ 1214364 w 3079941"/>
                  <a:gd name="connsiteY200" fmla="*/ 581518 h 1160647"/>
                  <a:gd name="connsiteX201" fmla="*/ 1215124 w 3079941"/>
                  <a:gd name="connsiteY201" fmla="*/ 581518 h 1160647"/>
                  <a:gd name="connsiteX202" fmla="*/ 1220444 w 3079941"/>
                  <a:gd name="connsiteY202" fmla="*/ 581518 h 1160647"/>
                  <a:gd name="connsiteX203" fmla="*/ 1220444 w 3079941"/>
                  <a:gd name="connsiteY203" fmla="*/ 582329 h 1160647"/>
                  <a:gd name="connsiteX204" fmla="*/ 1220444 w 3079941"/>
                  <a:gd name="connsiteY204" fmla="*/ 588004 h 1160647"/>
                  <a:gd name="connsiteX205" fmla="*/ 1221457 w 3079941"/>
                  <a:gd name="connsiteY205" fmla="*/ 588004 h 1160647"/>
                  <a:gd name="connsiteX206" fmla="*/ 1228550 w 3079941"/>
                  <a:gd name="connsiteY206" fmla="*/ 588004 h 1160647"/>
                  <a:gd name="connsiteX207" fmla="*/ 1228550 w 3079941"/>
                  <a:gd name="connsiteY207" fmla="*/ 618269 h 1160647"/>
                  <a:gd name="connsiteX208" fmla="*/ 1230577 w 3079941"/>
                  <a:gd name="connsiteY208" fmla="*/ 618269 h 1160647"/>
                  <a:gd name="connsiteX209" fmla="*/ 1244764 w 3079941"/>
                  <a:gd name="connsiteY209" fmla="*/ 618269 h 1160647"/>
                  <a:gd name="connsiteX210" fmla="*/ 1244764 w 3079941"/>
                  <a:gd name="connsiteY210" fmla="*/ 642048 h 1160647"/>
                  <a:gd name="connsiteX211" fmla="*/ 1246791 w 3079941"/>
                  <a:gd name="connsiteY211" fmla="*/ 643669 h 1160647"/>
                  <a:gd name="connsiteX212" fmla="*/ 1246791 w 3079941"/>
                  <a:gd name="connsiteY212" fmla="*/ 655019 h 1160647"/>
                  <a:gd name="connsiteX213" fmla="*/ 1247551 w 3079941"/>
                  <a:gd name="connsiteY213" fmla="*/ 655019 h 1160647"/>
                  <a:gd name="connsiteX214" fmla="*/ 1252871 w 3079941"/>
                  <a:gd name="connsiteY214" fmla="*/ 655019 h 1160647"/>
                  <a:gd name="connsiteX215" fmla="*/ 1252871 w 3079941"/>
                  <a:gd name="connsiteY215" fmla="*/ 678798 h 1160647"/>
                  <a:gd name="connsiteX216" fmla="*/ 1254137 w 3079941"/>
                  <a:gd name="connsiteY216" fmla="*/ 678798 h 1160647"/>
                  <a:gd name="connsiteX217" fmla="*/ 1263004 w 3079941"/>
                  <a:gd name="connsiteY217" fmla="*/ 678798 h 1160647"/>
                  <a:gd name="connsiteX218" fmla="*/ 1265031 w 3079941"/>
                  <a:gd name="connsiteY218" fmla="*/ 682852 h 1160647"/>
                  <a:gd name="connsiteX219" fmla="*/ 1265031 w 3079941"/>
                  <a:gd name="connsiteY219" fmla="*/ 696093 h 1160647"/>
                  <a:gd name="connsiteX220" fmla="*/ 1266551 w 3079941"/>
                  <a:gd name="connsiteY220" fmla="*/ 694201 h 1160647"/>
                  <a:gd name="connsiteX221" fmla="*/ 1277191 w 3079941"/>
                  <a:gd name="connsiteY221" fmla="*/ 680960 h 1160647"/>
                  <a:gd name="connsiteX222" fmla="*/ 1305565 w 3079941"/>
                  <a:gd name="connsiteY222" fmla="*/ 680960 h 1160647"/>
                  <a:gd name="connsiteX223" fmla="*/ 1305565 w 3079941"/>
                  <a:gd name="connsiteY223" fmla="*/ 767431 h 1160647"/>
                  <a:gd name="connsiteX224" fmla="*/ 1306325 w 3079941"/>
                  <a:gd name="connsiteY224" fmla="*/ 767431 h 1160647"/>
                  <a:gd name="connsiteX225" fmla="*/ 1311645 w 3079941"/>
                  <a:gd name="connsiteY225" fmla="*/ 767431 h 1160647"/>
                  <a:gd name="connsiteX226" fmla="*/ 1312405 w 3079941"/>
                  <a:gd name="connsiteY226" fmla="*/ 766080 h 1160647"/>
                  <a:gd name="connsiteX227" fmla="*/ 1317725 w 3079941"/>
                  <a:gd name="connsiteY227" fmla="*/ 756622 h 1160647"/>
                  <a:gd name="connsiteX228" fmla="*/ 1317725 w 3079941"/>
                  <a:gd name="connsiteY228" fmla="*/ 758514 h 1160647"/>
                  <a:gd name="connsiteX229" fmla="*/ 1317725 w 3079941"/>
                  <a:gd name="connsiteY229" fmla="*/ 771755 h 1160647"/>
                  <a:gd name="connsiteX230" fmla="*/ 1321778 w 3079941"/>
                  <a:gd name="connsiteY230" fmla="*/ 726358 h 1160647"/>
                  <a:gd name="connsiteX231" fmla="*/ 1322538 w 3079941"/>
                  <a:gd name="connsiteY231" fmla="*/ 726358 h 1160647"/>
                  <a:gd name="connsiteX232" fmla="*/ 1327858 w 3079941"/>
                  <a:gd name="connsiteY232" fmla="*/ 726358 h 1160647"/>
                  <a:gd name="connsiteX233" fmla="*/ 1327858 w 3079941"/>
                  <a:gd name="connsiteY233" fmla="*/ 661504 h 1160647"/>
                  <a:gd name="connsiteX234" fmla="*/ 1328872 w 3079941"/>
                  <a:gd name="connsiteY234" fmla="*/ 661504 h 1160647"/>
                  <a:gd name="connsiteX235" fmla="*/ 1335965 w 3079941"/>
                  <a:gd name="connsiteY235" fmla="*/ 661504 h 1160647"/>
                  <a:gd name="connsiteX236" fmla="*/ 1348125 w 3079941"/>
                  <a:gd name="connsiteY236" fmla="*/ 618269 h 1160647"/>
                  <a:gd name="connsiteX237" fmla="*/ 1349392 w 3079941"/>
                  <a:gd name="connsiteY237" fmla="*/ 618269 h 1160647"/>
                  <a:gd name="connsiteX238" fmla="*/ 1358259 w 3079941"/>
                  <a:gd name="connsiteY238" fmla="*/ 618269 h 1160647"/>
                  <a:gd name="connsiteX239" fmla="*/ 1368392 w 3079941"/>
                  <a:gd name="connsiteY239" fmla="*/ 661504 h 1160647"/>
                  <a:gd name="connsiteX240" fmla="*/ 1369405 w 3079941"/>
                  <a:gd name="connsiteY240" fmla="*/ 661504 h 1160647"/>
                  <a:gd name="connsiteX241" fmla="*/ 1376499 w 3079941"/>
                  <a:gd name="connsiteY241" fmla="*/ 661504 h 1160647"/>
                  <a:gd name="connsiteX242" fmla="*/ 1376499 w 3079941"/>
                  <a:gd name="connsiteY242" fmla="*/ 700416 h 1160647"/>
                  <a:gd name="connsiteX243" fmla="*/ 1378272 w 3079941"/>
                  <a:gd name="connsiteY243" fmla="*/ 700416 h 1160647"/>
                  <a:gd name="connsiteX244" fmla="*/ 1390686 w 3079941"/>
                  <a:gd name="connsiteY244" fmla="*/ 700416 h 1160647"/>
                  <a:gd name="connsiteX245" fmla="*/ 1390686 w 3079941"/>
                  <a:gd name="connsiteY245" fmla="*/ 702578 h 1160647"/>
                  <a:gd name="connsiteX246" fmla="*/ 1390686 w 3079941"/>
                  <a:gd name="connsiteY246" fmla="*/ 717710 h 1160647"/>
                  <a:gd name="connsiteX247" fmla="*/ 1394739 w 3079941"/>
                  <a:gd name="connsiteY247" fmla="*/ 715549 h 1160647"/>
                  <a:gd name="connsiteX248" fmla="*/ 1394739 w 3079941"/>
                  <a:gd name="connsiteY248" fmla="*/ 700416 h 1160647"/>
                  <a:gd name="connsiteX249" fmla="*/ 1396259 w 3079941"/>
                  <a:gd name="connsiteY249" fmla="*/ 700416 h 1160647"/>
                  <a:gd name="connsiteX250" fmla="*/ 1406899 w 3079941"/>
                  <a:gd name="connsiteY250" fmla="*/ 700416 h 1160647"/>
                  <a:gd name="connsiteX251" fmla="*/ 1406899 w 3079941"/>
                  <a:gd name="connsiteY251" fmla="*/ 702037 h 1160647"/>
                  <a:gd name="connsiteX252" fmla="*/ 1406899 w 3079941"/>
                  <a:gd name="connsiteY252" fmla="*/ 713387 h 1160647"/>
                  <a:gd name="connsiteX253" fmla="*/ 1437300 w 3079941"/>
                  <a:gd name="connsiteY253" fmla="*/ 713387 h 1160647"/>
                  <a:gd name="connsiteX254" fmla="*/ 1437300 w 3079941"/>
                  <a:gd name="connsiteY254" fmla="*/ 676637 h 1160647"/>
                  <a:gd name="connsiteX255" fmla="*/ 1438566 w 3079941"/>
                  <a:gd name="connsiteY255" fmla="*/ 676637 h 1160647"/>
                  <a:gd name="connsiteX256" fmla="*/ 1447433 w 3079941"/>
                  <a:gd name="connsiteY256" fmla="*/ 676637 h 1160647"/>
                  <a:gd name="connsiteX257" fmla="*/ 1447433 w 3079941"/>
                  <a:gd name="connsiteY257" fmla="*/ 698254 h 1160647"/>
                  <a:gd name="connsiteX258" fmla="*/ 1449460 w 3079941"/>
                  <a:gd name="connsiteY258" fmla="*/ 665828 h 1160647"/>
                  <a:gd name="connsiteX259" fmla="*/ 1471753 w 3079941"/>
                  <a:gd name="connsiteY259" fmla="*/ 665828 h 1160647"/>
                  <a:gd name="connsiteX260" fmla="*/ 1471753 w 3079941"/>
                  <a:gd name="connsiteY260" fmla="*/ 664206 h 1160647"/>
                  <a:gd name="connsiteX261" fmla="*/ 1471753 w 3079941"/>
                  <a:gd name="connsiteY261" fmla="*/ 652857 h 1160647"/>
                  <a:gd name="connsiteX262" fmla="*/ 1472513 w 3079941"/>
                  <a:gd name="connsiteY262" fmla="*/ 652857 h 1160647"/>
                  <a:gd name="connsiteX263" fmla="*/ 1477833 w 3079941"/>
                  <a:gd name="connsiteY263" fmla="*/ 652857 h 1160647"/>
                  <a:gd name="connsiteX264" fmla="*/ 1477833 w 3079941"/>
                  <a:gd name="connsiteY264" fmla="*/ 650966 h 1160647"/>
                  <a:gd name="connsiteX265" fmla="*/ 1477833 w 3079941"/>
                  <a:gd name="connsiteY265" fmla="*/ 637725 h 1160647"/>
                  <a:gd name="connsiteX266" fmla="*/ 1481887 w 3079941"/>
                  <a:gd name="connsiteY266" fmla="*/ 644210 h 1160647"/>
                  <a:gd name="connsiteX267" fmla="*/ 1484167 w 3079941"/>
                  <a:gd name="connsiteY267" fmla="*/ 644210 h 1160647"/>
                  <a:gd name="connsiteX268" fmla="*/ 1500127 w 3079941"/>
                  <a:gd name="connsiteY268" fmla="*/ 644210 h 1160647"/>
                  <a:gd name="connsiteX269" fmla="*/ 1500127 w 3079941"/>
                  <a:gd name="connsiteY269" fmla="*/ 643399 h 1160647"/>
                  <a:gd name="connsiteX270" fmla="*/ 1500127 w 3079941"/>
                  <a:gd name="connsiteY270" fmla="*/ 637725 h 1160647"/>
                  <a:gd name="connsiteX271" fmla="*/ 1500887 w 3079941"/>
                  <a:gd name="connsiteY271" fmla="*/ 637725 h 1160647"/>
                  <a:gd name="connsiteX272" fmla="*/ 1506207 w 3079941"/>
                  <a:gd name="connsiteY272" fmla="*/ 637725 h 1160647"/>
                  <a:gd name="connsiteX273" fmla="*/ 1506207 w 3079941"/>
                  <a:gd name="connsiteY273" fmla="*/ 639076 h 1160647"/>
                  <a:gd name="connsiteX274" fmla="*/ 1506207 w 3079941"/>
                  <a:gd name="connsiteY274" fmla="*/ 648534 h 1160647"/>
                  <a:gd name="connsiteX275" fmla="*/ 1544714 w 3079941"/>
                  <a:gd name="connsiteY275" fmla="*/ 648534 h 1160647"/>
                  <a:gd name="connsiteX276" fmla="*/ 1544714 w 3079941"/>
                  <a:gd name="connsiteY276" fmla="*/ 786887 h 1160647"/>
                  <a:gd name="connsiteX277" fmla="*/ 1546234 w 3079941"/>
                  <a:gd name="connsiteY277" fmla="*/ 786887 h 1160647"/>
                  <a:gd name="connsiteX278" fmla="*/ 1556874 w 3079941"/>
                  <a:gd name="connsiteY278" fmla="*/ 786887 h 1160647"/>
                  <a:gd name="connsiteX279" fmla="*/ 1556874 w 3079941"/>
                  <a:gd name="connsiteY279" fmla="*/ 773917 h 1160647"/>
                  <a:gd name="connsiteX280" fmla="*/ 1560928 w 3079941"/>
                  <a:gd name="connsiteY280" fmla="*/ 773917 h 1160647"/>
                  <a:gd name="connsiteX281" fmla="*/ 1560928 w 3079941"/>
                  <a:gd name="connsiteY281" fmla="*/ 786887 h 1160647"/>
                  <a:gd name="connsiteX282" fmla="*/ 1591328 w 3079941"/>
                  <a:gd name="connsiteY282" fmla="*/ 786887 h 1160647"/>
                  <a:gd name="connsiteX283" fmla="*/ 1591328 w 3079941"/>
                  <a:gd name="connsiteY283" fmla="*/ 756622 h 1160647"/>
                  <a:gd name="connsiteX284" fmla="*/ 1603488 w 3079941"/>
                  <a:gd name="connsiteY284" fmla="*/ 756622 h 1160647"/>
                  <a:gd name="connsiteX285" fmla="*/ 1615648 w 3079941"/>
                  <a:gd name="connsiteY285" fmla="*/ 754461 h 1160647"/>
                  <a:gd name="connsiteX286" fmla="*/ 1619702 w 3079941"/>
                  <a:gd name="connsiteY286" fmla="*/ 756622 h 1160647"/>
                  <a:gd name="connsiteX287" fmla="*/ 1629835 w 3079941"/>
                  <a:gd name="connsiteY287" fmla="*/ 756622 h 1160647"/>
                  <a:gd name="connsiteX288" fmla="*/ 1629835 w 3079941"/>
                  <a:gd name="connsiteY288" fmla="*/ 786887 h 1160647"/>
                  <a:gd name="connsiteX289" fmla="*/ 1637942 w 3079941"/>
                  <a:gd name="connsiteY289" fmla="*/ 786887 h 1160647"/>
                  <a:gd name="connsiteX290" fmla="*/ 1637942 w 3079941"/>
                  <a:gd name="connsiteY290" fmla="*/ 804182 h 1160647"/>
                  <a:gd name="connsiteX291" fmla="*/ 1647278 w 3079941"/>
                  <a:gd name="connsiteY291" fmla="*/ 805087 h 1160647"/>
                  <a:gd name="connsiteX292" fmla="*/ 1660236 w 3079941"/>
                  <a:gd name="connsiteY292" fmla="*/ 805087 h 1160647"/>
                  <a:gd name="connsiteX293" fmla="*/ 1660236 w 3079941"/>
                  <a:gd name="connsiteY293" fmla="*/ 789049 h 1160647"/>
                  <a:gd name="connsiteX294" fmla="*/ 1728192 w 3079941"/>
                  <a:gd name="connsiteY294" fmla="*/ 789049 h 1160647"/>
                  <a:gd name="connsiteX295" fmla="*/ 1728192 w 3079941"/>
                  <a:gd name="connsiteY295" fmla="*/ 703796 h 1160647"/>
                  <a:gd name="connsiteX296" fmla="*/ 1800200 w 3079941"/>
                  <a:gd name="connsiteY296" fmla="*/ 703796 h 1160647"/>
                  <a:gd name="connsiteX297" fmla="*/ 1800200 w 3079941"/>
                  <a:gd name="connsiteY297" fmla="*/ 782564 h 1160647"/>
                  <a:gd name="connsiteX298" fmla="*/ 1802104 w 3079941"/>
                  <a:gd name="connsiteY298" fmla="*/ 782564 h 1160647"/>
                  <a:gd name="connsiteX299" fmla="*/ 1803346 w 3079941"/>
                  <a:gd name="connsiteY299" fmla="*/ 805087 h 1160647"/>
                  <a:gd name="connsiteX300" fmla="*/ 1813022 w 3079941"/>
                  <a:gd name="connsiteY300" fmla="*/ 805087 h 1160647"/>
                  <a:gd name="connsiteX301" fmla="*/ 1814264 w 3079941"/>
                  <a:gd name="connsiteY301" fmla="*/ 782564 h 1160647"/>
                  <a:gd name="connsiteX302" fmla="*/ 1820344 w 3079941"/>
                  <a:gd name="connsiteY302" fmla="*/ 782564 h 1160647"/>
                  <a:gd name="connsiteX303" fmla="*/ 1821586 w 3079941"/>
                  <a:gd name="connsiteY303" fmla="*/ 805087 h 1160647"/>
                  <a:gd name="connsiteX304" fmla="*/ 1872208 w 3079941"/>
                  <a:gd name="connsiteY304" fmla="*/ 805087 h 1160647"/>
                  <a:gd name="connsiteX305" fmla="*/ 1872208 w 3079941"/>
                  <a:gd name="connsiteY305" fmla="*/ 642059 h 1160647"/>
                  <a:gd name="connsiteX306" fmla="*/ 2069535 w 3079941"/>
                  <a:gd name="connsiteY306" fmla="*/ 642059 h 1160647"/>
                  <a:gd name="connsiteX307" fmla="*/ 2069535 w 3079941"/>
                  <a:gd name="connsiteY307" fmla="*/ 805087 h 1160647"/>
                  <a:gd name="connsiteX308" fmla="*/ 2088232 w 3079941"/>
                  <a:gd name="connsiteY308" fmla="*/ 805087 h 1160647"/>
                  <a:gd name="connsiteX309" fmla="*/ 2088232 w 3079941"/>
                  <a:gd name="connsiteY309" fmla="*/ 722394 h 1160647"/>
                  <a:gd name="connsiteX310" fmla="*/ 2183352 w 3079941"/>
                  <a:gd name="connsiteY310" fmla="*/ 722394 h 1160647"/>
                  <a:gd name="connsiteX311" fmla="*/ 2195282 w 3079941"/>
                  <a:gd name="connsiteY311" fmla="*/ 404253 h 1160647"/>
                  <a:gd name="connsiteX312" fmla="*/ 2183122 w 3079941"/>
                  <a:gd name="connsiteY312" fmla="*/ 382635 h 1160647"/>
                  <a:gd name="connsiteX313" fmla="*/ 2177042 w 3079941"/>
                  <a:gd name="connsiteY313" fmla="*/ 378311 h 1160647"/>
                  <a:gd name="connsiteX314" fmla="*/ 2185149 w 3079941"/>
                  <a:gd name="connsiteY314" fmla="*/ 354532 h 1160647"/>
                  <a:gd name="connsiteX315" fmla="*/ 2185149 w 3079941"/>
                  <a:gd name="connsiteY315" fmla="*/ 337238 h 1160647"/>
                  <a:gd name="connsiteX316" fmla="*/ 2199336 w 3079941"/>
                  <a:gd name="connsiteY316" fmla="*/ 337238 h 1160647"/>
                  <a:gd name="connsiteX317" fmla="*/ 2199336 w 3079941"/>
                  <a:gd name="connsiteY317" fmla="*/ 315620 h 1160647"/>
                  <a:gd name="connsiteX318" fmla="*/ 2201362 w 3079941"/>
                  <a:gd name="connsiteY318" fmla="*/ 311296 h 1160647"/>
                  <a:gd name="connsiteX319" fmla="*/ 2201362 w 3079941"/>
                  <a:gd name="connsiteY319" fmla="*/ 233472 h 1160647"/>
                  <a:gd name="connsiteX320" fmla="*/ 2199336 w 3079941"/>
                  <a:gd name="connsiteY320" fmla="*/ 226987 h 1160647"/>
                  <a:gd name="connsiteX321" fmla="*/ 2205416 w 3079941"/>
                  <a:gd name="connsiteY321" fmla="*/ 220501 h 1160647"/>
                  <a:gd name="connsiteX322" fmla="*/ 2205416 w 3079941"/>
                  <a:gd name="connsiteY322" fmla="*/ 162133 h 1160647"/>
                  <a:gd name="connsiteX323" fmla="*/ 2207442 w 3079941"/>
                  <a:gd name="connsiteY323" fmla="*/ 157810 h 1160647"/>
                  <a:gd name="connsiteX324" fmla="*/ 2207442 w 3079941"/>
                  <a:gd name="connsiteY324" fmla="*/ 101604 h 1160647"/>
                  <a:gd name="connsiteX325" fmla="*/ 2209469 w 3079941"/>
                  <a:gd name="connsiteY325" fmla="*/ 82148 h 1160647"/>
                  <a:gd name="connsiteX326" fmla="*/ 2213523 w 3079941"/>
                  <a:gd name="connsiteY326" fmla="*/ 99442 h 1160647"/>
                  <a:gd name="connsiteX327" fmla="*/ 2215549 w 3079941"/>
                  <a:gd name="connsiteY327" fmla="*/ 157810 h 1160647"/>
                  <a:gd name="connsiteX328" fmla="*/ 2217576 w 3079941"/>
                  <a:gd name="connsiteY328" fmla="*/ 220501 h 1160647"/>
                  <a:gd name="connsiteX329" fmla="*/ 2223656 w 3079941"/>
                  <a:gd name="connsiteY329" fmla="*/ 226987 h 1160647"/>
                  <a:gd name="connsiteX330" fmla="*/ 2221629 w 3079941"/>
                  <a:gd name="connsiteY330" fmla="*/ 233472 h 1160647"/>
                  <a:gd name="connsiteX331" fmla="*/ 2221629 w 3079941"/>
                  <a:gd name="connsiteY331" fmla="*/ 311296 h 1160647"/>
                  <a:gd name="connsiteX332" fmla="*/ 2223656 w 3079941"/>
                  <a:gd name="connsiteY332" fmla="*/ 315620 h 1160647"/>
                  <a:gd name="connsiteX333" fmla="*/ 2223656 w 3079941"/>
                  <a:gd name="connsiteY333" fmla="*/ 337238 h 1160647"/>
                  <a:gd name="connsiteX334" fmla="*/ 2237843 w 3079941"/>
                  <a:gd name="connsiteY334" fmla="*/ 337238 h 1160647"/>
                  <a:gd name="connsiteX335" fmla="*/ 2237843 w 3079941"/>
                  <a:gd name="connsiteY335" fmla="*/ 354532 h 1160647"/>
                  <a:gd name="connsiteX336" fmla="*/ 2245950 w 3079941"/>
                  <a:gd name="connsiteY336" fmla="*/ 378311 h 1160647"/>
                  <a:gd name="connsiteX337" fmla="*/ 2239870 w 3079941"/>
                  <a:gd name="connsiteY337" fmla="*/ 382635 h 1160647"/>
                  <a:gd name="connsiteX338" fmla="*/ 2227709 w 3079941"/>
                  <a:gd name="connsiteY338" fmla="*/ 404253 h 1160647"/>
                  <a:gd name="connsiteX339" fmla="*/ 2235816 w 3079941"/>
                  <a:gd name="connsiteY339" fmla="*/ 657181 h 1160647"/>
                  <a:gd name="connsiteX340" fmla="*/ 2300670 w 3079941"/>
                  <a:gd name="connsiteY340" fmla="*/ 657181 h 1160647"/>
                  <a:gd name="connsiteX341" fmla="*/ 2300670 w 3079941"/>
                  <a:gd name="connsiteY341" fmla="*/ 732843 h 1160647"/>
                  <a:gd name="connsiteX342" fmla="*/ 2308777 w 3079941"/>
                  <a:gd name="connsiteY342" fmla="*/ 732843 h 1160647"/>
                  <a:gd name="connsiteX343" fmla="*/ 2310804 w 3079941"/>
                  <a:gd name="connsiteY343" fmla="*/ 726358 h 1160647"/>
                  <a:gd name="connsiteX344" fmla="*/ 2316884 w 3079941"/>
                  <a:gd name="connsiteY344" fmla="*/ 726358 h 1160647"/>
                  <a:gd name="connsiteX345" fmla="*/ 2318911 w 3079941"/>
                  <a:gd name="connsiteY345" fmla="*/ 735005 h 1160647"/>
                  <a:gd name="connsiteX346" fmla="*/ 2331071 w 3079941"/>
                  <a:gd name="connsiteY346" fmla="*/ 735005 h 1160647"/>
                  <a:gd name="connsiteX347" fmla="*/ 2331071 w 3079941"/>
                  <a:gd name="connsiteY347" fmla="*/ 728519 h 1160647"/>
                  <a:gd name="connsiteX348" fmla="*/ 2353364 w 3079941"/>
                  <a:gd name="connsiteY348" fmla="*/ 728519 h 1160647"/>
                  <a:gd name="connsiteX349" fmla="*/ 2353364 w 3079941"/>
                  <a:gd name="connsiteY349" fmla="*/ 735005 h 1160647"/>
                  <a:gd name="connsiteX350" fmla="*/ 2373631 w 3079941"/>
                  <a:gd name="connsiteY350" fmla="*/ 735005 h 1160647"/>
                  <a:gd name="connsiteX351" fmla="*/ 2373631 w 3079941"/>
                  <a:gd name="connsiteY351" fmla="*/ 780402 h 1160647"/>
                  <a:gd name="connsiteX352" fmla="*/ 2387818 w 3079941"/>
                  <a:gd name="connsiteY352" fmla="*/ 780402 h 1160647"/>
                  <a:gd name="connsiteX353" fmla="*/ 2387818 w 3079941"/>
                  <a:gd name="connsiteY353" fmla="*/ 767431 h 1160647"/>
                  <a:gd name="connsiteX354" fmla="*/ 2404032 w 3079941"/>
                  <a:gd name="connsiteY354" fmla="*/ 767431 h 1160647"/>
                  <a:gd name="connsiteX355" fmla="*/ 2404032 w 3079941"/>
                  <a:gd name="connsiteY355" fmla="*/ 588004 h 1160647"/>
                  <a:gd name="connsiteX356" fmla="*/ 2410112 w 3079941"/>
                  <a:gd name="connsiteY356" fmla="*/ 581518 h 1160647"/>
                  <a:gd name="connsiteX357" fmla="*/ 2483073 w 3079941"/>
                  <a:gd name="connsiteY357" fmla="*/ 581518 h 1160647"/>
                  <a:gd name="connsiteX358" fmla="*/ 2483073 w 3079941"/>
                  <a:gd name="connsiteY358" fmla="*/ 590166 h 1160647"/>
                  <a:gd name="connsiteX359" fmla="*/ 2493206 w 3079941"/>
                  <a:gd name="connsiteY359" fmla="*/ 590166 h 1160647"/>
                  <a:gd name="connsiteX360" fmla="*/ 2493206 w 3079941"/>
                  <a:gd name="connsiteY360" fmla="*/ 704740 h 1160647"/>
                  <a:gd name="connsiteX361" fmla="*/ 2515500 w 3079941"/>
                  <a:gd name="connsiteY361" fmla="*/ 704740 h 1160647"/>
                  <a:gd name="connsiteX362" fmla="*/ 2515500 w 3079941"/>
                  <a:gd name="connsiteY362" fmla="*/ 637725 h 1160647"/>
                  <a:gd name="connsiteX363" fmla="*/ 2541847 w 3079941"/>
                  <a:gd name="connsiteY363" fmla="*/ 637725 h 1160647"/>
                  <a:gd name="connsiteX364" fmla="*/ 2545900 w 3079941"/>
                  <a:gd name="connsiteY364" fmla="*/ 633401 h 1160647"/>
                  <a:gd name="connsiteX365" fmla="*/ 2554007 w 3079941"/>
                  <a:gd name="connsiteY365" fmla="*/ 633401 h 1160647"/>
                  <a:gd name="connsiteX366" fmla="*/ 2558060 w 3079941"/>
                  <a:gd name="connsiteY366" fmla="*/ 637725 h 1160647"/>
                  <a:gd name="connsiteX367" fmla="*/ 2580354 w 3079941"/>
                  <a:gd name="connsiteY367" fmla="*/ 637725 h 1160647"/>
                  <a:gd name="connsiteX368" fmla="*/ 2580354 w 3079941"/>
                  <a:gd name="connsiteY368" fmla="*/ 520989 h 1160647"/>
                  <a:gd name="connsiteX369" fmla="*/ 2637101 w 3079941"/>
                  <a:gd name="connsiteY369" fmla="*/ 510180 h 1160647"/>
                  <a:gd name="connsiteX370" fmla="*/ 2637101 w 3079941"/>
                  <a:gd name="connsiteY370" fmla="*/ 511261 h 1160647"/>
                  <a:gd name="connsiteX371" fmla="*/ 2637101 w 3079941"/>
                  <a:gd name="connsiteY371" fmla="*/ 518827 h 1160647"/>
                  <a:gd name="connsiteX372" fmla="*/ 2663448 w 3079941"/>
                  <a:gd name="connsiteY372" fmla="*/ 518827 h 1160647"/>
                  <a:gd name="connsiteX373" fmla="*/ 2663448 w 3079941"/>
                  <a:gd name="connsiteY373" fmla="*/ 773917 h 1160647"/>
                  <a:gd name="connsiteX374" fmla="*/ 2685742 w 3079941"/>
                  <a:gd name="connsiteY374" fmla="*/ 773917 h 1160647"/>
                  <a:gd name="connsiteX375" fmla="*/ 2685742 w 3079941"/>
                  <a:gd name="connsiteY375" fmla="*/ 769593 h 1160647"/>
                  <a:gd name="connsiteX376" fmla="*/ 2697902 w 3079941"/>
                  <a:gd name="connsiteY376" fmla="*/ 769593 h 1160647"/>
                  <a:gd name="connsiteX377" fmla="*/ 2697902 w 3079941"/>
                  <a:gd name="connsiteY377" fmla="*/ 773917 h 1160647"/>
                  <a:gd name="connsiteX378" fmla="*/ 2722222 w 3079941"/>
                  <a:gd name="connsiteY378" fmla="*/ 773917 h 1160647"/>
                  <a:gd name="connsiteX379" fmla="*/ 2722222 w 3079941"/>
                  <a:gd name="connsiteY379" fmla="*/ 760946 h 1160647"/>
                  <a:gd name="connsiteX380" fmla="*/ 2750596 w 3079941"/>
                  <a:gd name="connsiteY380" fmla="*/ 760946 h 1160647"/>
                  <a:gd name="connsiteX381" fmla="*/ 2762756 w 3079941"/>
                  <a:gd name="connsiteY381" fmla="*/ 756622 h 1160647"/>
                  <a:gd name="connsiteX382" fmla="*/ 2783023 w 3079941"/>
                  <a:gd name="connsiteY382" fmla="*/ 760946 h 1160647"/>
                  <a:gd name="connsiteX383" fmla="*/ 2783023 w 3079941"/>
                  <a:gd name="connsiteY383" fmla="*/ 743652 h 1160647"/>
                  <a:gd name="connsiteX384" fmla="*/ 2791130 w 3079941"/>
                  <a:gd name="connsiteY384" fmla="*/ 743652 h 1160647"/>
                  <a:gd name="connsiteX385" fmla="*/ 2791130 w 3079941"/>
                  <a:gd name="connsiteY385" fmla="*/ 730681 h 1160647"/>
                  <a:gd name="connsiteX386" fmla="*/ 2847877 w 3079941"/>
                  <a:gd name="connsiteY386" fmla="*/ 730681 h 1160647"/>
                  <a:gd name="connsiteX387" fmla="*/ 2847877 w 3079941"/>
                  <a:gd name="connsiteY387" fmla="*/ 700416 h 1160647"/>
                  <a:gd name="connsiteX388" fmla="*/ 2866117 w 3079941"/>
                  <a:gd name="connsiteY388" fmla="*/ 700416 h 1160647"/>
                  <a:gd name="connsiteX389" fmla="*/ 2866117 w 3079941"/>
                  <a:gd name="connsiteY389" fmla="*/ 693931 h 1160647"/>
                  <a:gd name="connsiteX390" fmla="*/ 2878277 w 3079941"/>
                  <a:gd name="connsiteY390" fmla="*/ 693931 h 1160647"/>
                  <a:gd name="connsiteX391" fmla="*/ 2878277 w 3079941"/>
                  <a:gd name="connsiteY391" fmla="*/ 700416 h 1160647"/>
                  <a:gd name="connsiteX392" fmla="*/ 2894491 w 3079941"/>
                  <a:gd name="connsiteY392" fmla="*/ 700416 h 1160647"/>
                  <a:gd name="connsiteX393" fmla="*/ 2894491 w 3079941"/>
                  <a:gd name="connsiteY393" fmla="*/ 750137 h 1160647"/>
                  <a:gd name="connsiteX394" fmla="*/ 2926918 w 3079941"/>
                  <a:gd name="connsiteY394" fmla="*/ 750137 h 1160647"/>
                  <a:gd name="connsiteX395" fmla="*/ 2926918 w 3079941"/>
                  <a:gd name="connsiteY395" fmla="*/ 724196 h 1160647"/>
                  <a:gd name="connsiteX396" fmla="*/ 2965425 w 3079941"/>
                  <a:gd name="connsiteY396" fmla="*/ 724196 h 1160647"/>
                  <a:gd name="connsiteX397" fmla="*/ 2965425 w 3079941"/>
                  <a:gd name="connsiteY397" fmla="*/ 693931 h 1160647"/>
                  <a:gd name="connsiteX398" fmla="*/ 3014066 w 3079941"/>
                  <a:gd name="connsiteY398" fmla="*/ 693931 h 1160647"/>
                  <a:gd name="connsiteX399" fmla="*/ 3014066 w 3079941"/>
                  <a:gd name="connsiteY399" fmla="*/ 805087 h 1160647"/>
                  <a:gd name="connsiteX400" fmla="*/ 3014066 w 3079941"/>
                  <a:gd name="connsiteY400" fmla="*/ 818866 h 1160647"/>
                  <a:gd name="connsiteX401" fmla="*/ 3079941 w 3079941"/>
                  <a:gd name="connsiteY401" fmla="*/ 818866 h 1160647"/>
                  <a:gd name="connsiteX402" fmla="*/ 3079941 w 3079941"/>
                  <a:gd name="connsiteY402" fmla="*/ 924638 h 1160647"/>
                  <a:gd name="connsiteX403" fmla="*/ 3079941 w 3079941"/>
                  <a:gd name="connsiteY403" fmla="*/ 1030409 h 1160647"/>
                  <a:gd name="connsiteX404" fmla="*/ 3079941 w 3079941"/>
                  <a:gd name="connsiteY404" fmla="*/ 1160647 h 1160647"/>
                  <a:gd name="connsiteX405" fmla="*/ 2842946 w 3079941"/>
                  <a:gd name="connsiteY405" fmla="*/ 1160647 h 1160647"/>
                  <a:gd name="connsiteX406" fmla="*/ 200958 w 3079941"/>
                  <a:gd name="connsiteY406" fmla="*/ 1160647 h 1160647"/>
                  <a:gd name="connsiteX407" fmla="*/ 200958 w 3079941"/>
                  <a:gd name="connsiteY407" fmla="*/ 1126882 h 1160647"/>
                  <a:gd name="connsiteX408" fmla="*/ 0 w 3079941"/>
                  <a:gd name="connsiteY408" fmla="*/ 1126882 h 1160647"/>
                  <a:gd name="connsiteX409" fmla="*/ 0 w 3079941"/>
                  <a:gd name="connsiteY409" fmla="*/ 915339 h 1160647"/>
                  <a:gd name="connsiteX410" fmla="*/ 103377 w 3079941"/>
                  <a:gd name="connsiteY410" fmla="*/ 915339 h 1160647"/>
                  <a:gd name="connsiteX411" fmla="*/ 103377 w 3079941"/>
                  <a:gd name="connsiteY411" fmla="*/ 886329 h 1160647"/>
                  <a:gd name="connsiteX412" fmla="*/ 55096 w 3079941"/>
                  <a:gd name="connsiteY412" fmla="*/ 886329 h 1160647"/>
                  <a:gd name="connsiteX413" fmla="*/ 55096 w 3079941"/>
                  <a:gd name="connsiteY413" fmla="*/ 724196 h 1160647"/>
                  <a:gd name="connsiteX414" fmla="*/ 75363 w 3079941"/>
                  <a:gd name="connsiteY414" fmla="*/ 724196 h 1160647"/>
                  <a:gd name="connsiteX415" fmla="*/ 75870 w 3079941"/>
                  <a:gd name="connsiteY415" fmla="*/ 723115 h 1160647"/>
                  <a:gd name="connsiteX416" fmla="*/ 79416 w 3079941"/>
                  <a:gd name="connsiteY416" fmla="*/ 715549 h 1160647"/>
                  <a:gd name="connsiteX417" fmla="*/ 81190 w 3079941"/>
                  <a:gd name="connsiteY417" fmla="*/ 715819 h 1160647"/>
                  <a:gd name="connsiteX418" fmla="*/ 93603 w 3079941"/>
                  <a:gd name="connsiteY418" fmla="*/ 717710 h 1160647"/>
                  <a:gd name="connsiteX419" fmla="*/ 94110 w 3079941"/>
                  <a:gd name="connsiteY419" fmla="*/ 719062 h 1160647"/>
                  <a:gd name="connsiteX420" fmla="*/ 97656 w 3079941"/>
                  <a:gd name="connsiteY420" fmla="*/ 728519 h 1160647"/>
                  <a:gd name="connsiteX421" fmla="*/ 124003 w 3079941"/>
                  <a:gd name="connsiteY421" fmla="*/ 730681 h 1160647"/>
                  <a:gd name="connsiteX422" fmla="*/ 124003 w 3079941"/>
                  <a:gd name="connsiteY422" fmla="*/ 607460 h 1160647"/>
                  <a:gd name="connsiteX423" fmla="*/ 126030 w 3079941"/>
                  <a:gd name="connsiteY423" fmla="*/ 607460 h 1160647"/>
                  <a:gd name="connsiteX424" fmla="*/ 140217 w 3079941"/>
                  <a:gd name="connsiteY424" fmla="*/ 607460 h 1160647"/>
                  <a:gd name="connsiteX425" fmla="*/ 140217 w 3079941"/>
                  <a:gd name="connsiteY425" fmla="*/ 471268 h 1160647"/>
                  <a:gd name="connsiteX426" fmla="*/ 141990 w 3079941"/>
                  <a:gd name="connsiteY426" fmla="*/ 471268 h 1160647"/>
                  <a:gd name="connsiteX427" fmla="*/ 154404 w 3079941"/>
                  <a:gd name="connsiteY427" fmla="*/ 471268 h 1160647"/>
                  <a:gd name="connsiteX428" fmla="*/ 154404 w 3079941"/>
                  <a:gd name="connsiteY428" fmla="*/ 356694 h 1160647"/>
                  <a:gd name="connsiteX429" fmla="*/ 158457 w 3079941"/>
                  <a:gd name="connsiteY429" fmla="*/ 328590 h 1160647"/>
                  <a:gd name="connsiteX430" fmla="*/ 160484 w 3079941"/>
                  <a:gd name="connsiteY430" fmla="*/ 328590 h 1160647"/>
                  <a:gd name="connsiteX431" fmla="*/ 174671 w 3079941"/>
                  <a:gd name="connsiteY431" fmla="*/ 328590 h 1160647"/>
                  <a:gd name="connsiteX432" fmla="*/ 211151 w 3079941"/>
                  <a:gd name="connsiteY432" fmla="*/ 246443 h 1160647"/>
                  <a:gd name="connsiteX433" fmla="*/ 215205 w 3079941"/>
                  <a:gd name="connsiteY433" fmla="*/ 0 h 1160647"/>
                  <a:gd name="connsiteX0" fmla="*/ 215205 w 3079941"/>
                  <a:gd name="connsiteY0" fmla="*/ 0 h 1160647"/>
                  <a:gd name="connsiteX1" fmla="*/ 217231 w 3079941"/>
                  <a:gd name="connsiteY1" fmla="*/ 246443 h 1160647"/>
                  <a:gd name="connsiteX2" fmla="*/ 255738 w 3079941"/>
                  <a:gd name="connsiteY2" fmla="*/ 326429 h 1160647"/>
                  <a:gd name="connsiteX3" fmla="*/ 257765 w 3079941"/>
                  <a:gd name="connsiteY3" fmla="*/ 326429 h 1160647"/>
                  <a:gd name="connsiteX4" fmla="*/ 271952 w 3079941"/>
                  <a:gd name="connsiteY4" fmla="*/ 326429 h 1160647"/>
                  <a:gd name="connsiteX5" fmla="*/ 271952 w 3079941"/>
                  <a:gd name="connsiteY5" fmla="*/ 350208 h 1160647"/>
                  <a:gd name="connsiteX6" fmla="*/ 272459 w 3079941"/>
                  <a:gd name="connsiteY6" fmla="*/ 351019 h 1160647"/>
                  <a:gd name="connsiteX7" fmla="*/ 276005 w 3079941"/>
                  <a:gd name="connsiteY7" fmla="*/ 356694 h 1160647"/>
                  <a:gd name="connsiteX8" fmla="*/ 276005 w 3079941"/>
                  <a:gd name="connsiteY8" fmla="*/ 471268 h 1160647"/>
                  <a:gd name="connsiteX9" fmla="*/ 278285 w 3079941"/>
                  <a:gd name="connsiteY9" fmla="*/ 471268 h 1160647"/>
                  <a:gd name="connsiteX10" fmla="*/ 294246 w 3079941"/>
                  <a:gd name="connsiteY10" fmla="*/ 471268 h 1160647"/>
                  <a:gd name="connsiteX11" fmla="*/ 294246 w 3079941"/>
                  <a:gd name="connsiteY11" fmla="*/ 611783 h 1160647"/>
                  <a:gd name="connsiteX12" fmla="*/ 295766 w 3079941"/>
                  <a:gd name="connsiteY12" fmla="*/ 611513 h 1160647"/>
                  <a:gd name="connsiteX13" fmla="*/ 306406 w 3079941"/>
                  <a:gd name="connsiteY13" fmla="*/ 609622 h 1160647"/>
                  <a:gd name="connsiteX14" fmla="*/ 304379 w 3079941"/>
                  <a:gd name="connsiteY14" fmla="*/ 698254 h 1160647"/>
                  <a:gd name="connsiteX15" fmla="*/ 305899 w 3079941"/>
                  <a:gd name="connsiteY15" fmla="*/ 698525 h 1160647"/>
                  <a:gd name="connsiteX16" fmla="*/ 316539 w 3079941"/>
                  <a:gd name="connsiteY16" fmla="*/ 700416 h 1160647"/>
                  <a:gd name="connsiteX17" fmla="*/ 316792 w 3079941"/>
                  <a:gd name="connsiteY17" fmla="*/ 701227 h 1160647"/>
                  <a:gd name="connsiteX18" fmla="*/ 318566 w 3079941"/>
                  <a:gd name="connsiteY18" fmla="*/ 706902 h 1160647"/>
                  <a:gd name="connsiteX19" fmla="*/ 319326 w 3079941"/>
                  <a:gd name="connsiteY19" fmla="*/ 704470 h 1160647"/>
                  <a:gd name="connsiteX20" fmla="*/ 324646 w 3079941"/>
                  <a:gd name="connsiteY20" fmla="*/ 687446 h 1160647"/>
                  <a:gd name="connsiteX21" fmla="*/ 326419 w 3079941"/>
                  <a:gd name="connsiteY21" fmla="*/ 687446 h 1160647"/>
                  <a:gd name="connsiteX22" fmla="*/ 338833 w 3079941"/>
                  <a:gd name="connsiteY22" fmla="*/ 687446 h 1160647"/>
                  <a:gd name="connsiteX23" fmla="*/ 338833 w 3079941"/>
                  <a:gd name="connsiteY23" fmla="*/ 719872 h 1160647"/>
                  <a:gd name="connsiteX24" fmla="*/ 339846 w 3079941"/>
                  <a:gd name="connsiteY24" fmla="*/ 720413 h 1160647"/>
                  <a:gd name="connsiteX25" fmla="*/ 346940 w 3079941"/>
                  <a:gd name="connsiteY25" fmla="*/ 724196 h 1160647"/>
                  <a:gd name="connsiteX26" fmla="*/ 346940 w 3079941"/>
                  <a:gd name="connsiteY26" fmla="*/ 725547 h 1160647"/>
                  <a:gd name="connsiteX27" fmla="*/ 346940 w 3079941"/>
                  <a:gd name="connsiteY27" fmla="*/ 735005 h 1160647"/>
                  <a:gd name="connsiteX28" fmla="*/ 391527 w 3079941"/>
                  <a:gd name="connsiteY28" fmla="*/ 735005 h 1160647"/>
                  <a:gd name="connsiteX29" fmla="*/ 391527 w 3079941"/>
                  <a:gd name="connsiteY29" fmla="*/ 736086 h 1160647"/>
                  <a:gd name="connsiteX30" fmla="*/ 391527 w 3079941"/>
                  <a:gd name="connsiteY30" fmla="*/ 743652 h 1160647"/>
                  <a:gd name="connsiteX31" fmla="*/ 393553 w 3079941"/>
                  <a:gd name="connsiteY31" fmla="*/ 743652 h 1160647"/>
                  <a:gd name="connsiteX32" fmla="*/ 407740 w 3079941"/>
                  <a:gd name="connsiteY32" fmla="*/ 743652 h 1160647"/>
                  <a:gd name="connsiteX33" fmla="*/ 407740 w 3079941"/>
                  <a:gd name="connsiteY33" fmla="*/ 713387 h 1160647"/>
                  <a:gd name="connsiteX34" fmla="*/ 452327 w 3079941"/>
                  <a:gd name="connsiteY34" fmla="*/ 713387 h 1160647"/>
                  <a:gd name="connsiteX35" fmla="*/ 452327 w 3079941"/>
                  <a:gd name="connsiteY35" fmla="*/ 712036 h 1160647"/>
                  <a:gd name="connsiteX36" fmla="*/ 452327 w 3079941"/>
                  <a:gd name="connsiteY36" fmla="*/ 702578 h 1160647"/>
                  <a:gd name="connsiteX37" fmla="*/ 453341 w 3079941"/>
                  <a:gd name="connsiteY37" fmla="*/ 702578 h 1160647"/>
                  <a:gd name="connsiteX38" fmla="*/ 460434 w 3079941"/>
                  <a:gd name="connsiteY38" fmla="*/ 702578 h 1160647"/>
                  <a:gd name="connsiteX39" fmla="*/ 460434 w 3079941"/>
                  <a:gd name="connsiteY39" fmla="*/ 700687 h 1160647"/>
                  <a:gd name="connsiteX40" fmla="*/ 460434 w 3079941"/>
                  <a:gd name="connsiteY40" fmla="*/ 687446 h 1160647"/>
                  <a:gd name="connsiteX41" fmla="*/ 461194 w 3079941"/>
                  <a:gd name="connsiteY41" fmla="*/ 687446 h 1160647"/>
                  <a:gd name="connsiteX42" fmla="*/ 466514 w 3079941"/>
                  <a:gd name="connsiteY42" fmla="*/ 687446 h 1160647"/>
                  <a:gd name="connsiteX43" fmla="*/ 466514 w 3079941"/>
                  <a:gd name="connsiteY43" fmla="*/ 686365 h 1160647"/>
                  <a:gd name="connsiteX44" fmla="*/ 466514 w 3079941"/>
                  <a:gd name="connsiteY44" fmla="*/ 678798 h 1160647"/>
                  <a:gd name="connsiteX45" fmla="*/ 468541 w 3079941"/>
                  <a:gd name="connsiteY45" fmla="*/ 678798 h 1160647"/>
                  <a:gd name="connsiteX46" fmla="*/ 482728 w 3079941"/>
                  <a:gd name="connsiteY46" fmla="*/ 678798 h 1160647"/>
                  <a:gd name="connsiteX47" fmla="*/ 482728 w 3079941"/>
                  <a:gd name="connsiteY47" fmla="*/ 679879 h 1160647"/>
                  <a:gd name="connsiteX48" fmla="*/ 482728 w 3079941"/>
                  <a:gd name="connsiteY48" fmla="*/ 687446 h 1160647"/>
                  <a:gd name="connsiteX49" fmla="*/ 505021 w 3079941"/>
                  <a:gd name="connsiteY49" fmla="*/ 687446 h 1160647"/>
                  <a:gd name="connsiteX50" fmla="*/ 505021 w 3079941"/>
                  <a:gd name="connsiteY50" fmla="*/ 685554 h 1160647"/>
                  <a:gd name="connsiteX51" fmla="*/ 505021 w 3079941"/>
                  <a:gd name="connsiteY51" fmla="*/ 672313 h 1160647"/>
                  <a:gd name="connsiteX52" fmla="*/ 506795 w 3079941"/>
                  <a:gd name="connsiteY52" fmla="*/ 672313 h 1160647"/>
                  <a:gd name="connsiteX53" fmla="*/ 519208 w 3079941"/>
                  <a:gd name="connsiteY53" fmla="*/ 672313 h 1160647"/>
                  <a:gd name="connsiteX54" fmla="*/ 519208 w 3079941"/>
                  <a:gd name="connsiteY54" fmla="*/ 696093 h 1160647"/>
                  <a:gd name="connsiteX55" fmla="*/ 520222 w 3079941"/>
                  <a:gd name="connsiteY55" fmla="*/ 696093 h 1160647"/>
                  <a:gd name="connsiteX56" fmla="*/ 527315 w 3079941"/>
                  <a:gd name="connsiteY56" fmla="*/ 696093 h 1160647"/>
                  <a:gd name="connsiteX57" fmla="*/ 527315 w 3079941"/>
                  <a:gd name="connsiteY57" fmla="*/ 695012 h 1160647"/>
                  <a:gd name="connsiteX58" fmla="*/ 527315 w 3079941"/>
                  <a:gd name="connsiteY58" fmla="*/ 687446 h 1160647"/>
                  <a:gd name="connsiteX59" fmla="*/ 529088 w 3079941"/>
                  <a:gd name="connsiteY59" fmla="*/ 687446 h 1160647"/>
                  <a:gd name="connsiteX60" fmla="*/ 541502 w 3079941"/>
                  <a:gd name="connsiteY60" fmla="*/ 687446 h 1160647"/>
                  <a:gd name="connsiteX61" fmla="*/ 541502 w 3079941"/>
                  <a:gd name="connsiteY61" fmla="*/ 713387 h 1160647"/>
                  <a:gd name="connsiteX62" fmla="*/ 543529 w 3079941"/>
                  <a:gd name="connsiteY62" fmla="*/ 713387 h 1160647"/>
                  <a:gd name="connsiteX63" fmla="*/ 557715 w 3079941"/>
                  <a:gd name="connsiteY63" fmla="*/ 713387 h 1160647"/>
                  <a:gd name="connsiteX64" fmla="*/ 557715 w 3079941"/>
                  <a:gd name="connsiteY64" fmla="*/ 715008 h 1160647"/>
                  <a:gd name="connsiteX65" fmla="*/ 557715 w 3079941"/>
                  <a:gd name="connsiteY65" fmla="*/ 726358 h 1160647"/>
                  <a:gd name="connsiteX66" fmla="*/ 558475 w 3079941"/>
                  <a:gd name="connsiteY66" fmla="*/ 726358 h 1160647"/>
                  <a:gd name="connsiteX67" fmla="*/ 563796 w 3079941"/>
                  <a:gd name="connsiteY67" fmla="*/ 726358 h 1160647"/>
                  <a:gd name="connsiteX68" fmla="*/ 563796 w 3079941"/>
                  <a:gd name="connsiteY68" fmla="*/ 725547 h 1160647"/>
                  <a:gd name="connsiteX69" fmla="*/ 563796 w 3079941"/>
                  <a:gd name="connsiteY69" fmla="*/ 719872 h 1160647"/>
                  <a:gd name="connsiteX70" fmla="*/ 594196 w 3079941"/>
                  <a:gd name="connsiteY70" fmla="*/ 719872 h 1160647"/>
                  <a:gd name="connsiteX71" fmla="*/ 594196 w 3079941"/>
                  <a:gd name="connsiteY71" fmla="*/ 743652 h 1160647"/>
                  <a:gd name="connsiteX72" fmla="*/ 595209 w 3079941"/>
                  <a:gd name="connsiteY72" fmla="*/ 743652 h 1160647"/>
                  <a:gd name="connsiteX73" fmla="*/ 602303 w 3079941"/>
                  <a:gd name="connsiteY73" fmla="*/ 743652 h 1160647"/>
                  <a:gd name="connsiteX74" fmla="*/ 602303 w 3079941"/>
                  <a:gd name="connsiteY74" fmla="*/ 744733 h 1160647"/>
                  <a:gd name="connsiteX75" fmla="*/ 602303 w 3079941"/>
                  <a:gd name="connsiteY75" fmla="*/ 752299 h 1160647"/>
                  <a:gd name="connsiteX76" fmla="*/ 603063 w 3079941"/>
                  <a:gd name="connsiteY76" fmla="*/ 752299 h 1160647"/>
                  <a:gd name="connsiteX77" fmla="*/ 608383 w 3079941"/>
                  <a:gd name="connsiteY77" fmla="*/ 752299 h 1160647"/>
                  <a:gd name="connsiteX78" fmla="*/ 608383 w 3079941"/>
                  <a:gd name="connsiteY78" fmla="*/ 750137 h 1160647"/>
                  <a:gd name="connsiteX79" fmla="*/ 608383 w 3079941"/>
                  <a:gd name="connsiteY79" fmla="*/ 735005 h 1160647"/>
                  <a:gd name="connsiteX80" fmla="*/ 609396 w 3079941"/>
                  <a:gd name="connsiteY80" fmla="*/ 735005 h 1160647"/>
                  <a:gd name="connsiteX81" fmla="*/ 616490 w 3079941"/>
                  <a:gd name="connsiteY81" fmla="*/ 735005 h 1160647"/>
                  <a:gd name="connsiteX82" fmla="*/ 616490 w 3079941"/>
                  <a:gd name="connsiteY82" fmla="*/ 736086 h 1160647"/>
                  <a:gd name="connsiteX83" fmla="*/ 616490 w 3079941"/>
                  <a:gd name="connsiteY83" fmla="*/ 743652 h 1160647"/>
                  <a:gd name="connsiteX84" fmla="*/ 621810 w 3079941"/>
                  <a:gd name="connsiteY84" fmla="*/ 741659 h 1160647"/>
                  <a:gd name="connsiteX85" fmla="*/ 622570 w 3079941"/>
                  <a:gd name="connsiteY85" fmla="*/ 740679 h 1160647"/>
                  <a:gd name="connsiteX86" fmla="*/ 622570 w 3079941"/>
                  <a:gd name="connsiteY86" fmla="*/ 735005 h 1160647"/>
                  <a:gd name="connsiteX87" fmla="*/ 661077 w 3079941"/>
                  <a:gd name="connsiteY87" fmla="*/ 735005 h 1160647"/>
                  <a:gd name="connsiteX88" fmla="*/ 661077 w 3079941"/>
                  <a:gd name="connsiteY88" fmla="*/ 758784 h 1160647"/>
                  <a:gd name="connsiteX89" fmla="*/ 663103 w 3079941"/>
                  <a:gd name="connsiteY89" fmla="*/ 758784 h 1160647"/>
                  <a:gd name="connsiteX90" fmla="*/ 677290 w 3079941"/>
                  <a:gd name="connsiteY90" fmla="*/ 758784 h 1160647"/>
                  <a:gd name="connsiteX91" fmla="*/ 677290 w 3079941"/>
                  <a:gd name="connsiteY91" fmla="*/ 759865 h 1160647"/>
                  <a:gd name="connsiteX92" fmla="*/ 677290 w 3079941"/>
                  <a:gd name="connsiteY92" fmla="*/ 767431 h 1160647"/>
                  <a:gd name="connsiteX93" fmla="*/ 679064 w 3079941"/>
                  <a:gd name="connsiteY93" fmla="*/ 767431 h 1160647"/>
                  <a:gd name="connsiteX94" fmla="*/ 691477 w 3079941"/>
                  <a:gd name="connsiteY94" fmla="*/ 767431 h 1160647"/>
                  <a:gd name="connsiteX95" fmla="*/ 691477 w 3079941"/>
                  <a:gd name="connsiteY95" fmla="*/ 743652 h 1160647"/>
                  <a:gd name="connsiteX96" fmla="*/ 692490 w 3079941"/>
                  <a:gd name="connsiteY96" fmla="*/ 743652 h 1160647"/>
                  <a:gd name="connsiteX97" fmla="*/ 699584 w 3079941"/>
                  <a:gd name="connsiteY97" fmla="*/ 743652 h 1160647"/>
                  <a:gd name="connsiteX98" fmla="*/ 699584 w 3079941"/>
                  <a:gd name="connsiteY98" fmla="*/ 711225 h 1160647"/>
                  <a:gd name="connsiteX99" fmla="*/ 700597 w 3079941"/>
                  <a:gd name="connsiteY99" fmla="*/ 711225 h 1160647"/>
                  <a:gd name="connsiteX100" fmla="*/ 707691 w 3079941"/>
                  <a:gd name="connsiteY100" fmla="*/ 711225 h 1160647"/>
                  <a:gd name="connsiteX101" fmla="*/ 707691 w 3079941"/>
                  <a:gd name="connsiteY101" fmla="*/ 709334 h 1160647"/>
                  <a:gd name="connsiteX102" fmla="*/ 707691 w 3079941"/>
                  <a:gd name="connsiteY102" fmla="*/ 696093 h 1160647"/>
                  <a:gd name="connsiteX103" fmla="*/ 706424 w 3079941"/>
                  <a:gd name="connsiteY103" fmla="*/ 694471 h 1160647"/>
                  <a:gd name="connsiteX104" fmla="*/ 711744 w 3079941"/>
                  <a:gd name="connsiteY104" fmla="*/ 683122 h 1160647"/>
                  <a:gd name="connsiteX105" fmla="*/ 719851 w 3079941"/>
                  <a:gd name="connsiteY105" fmla="*/ 711225 h 1160647"/>
                  <a:gd name="connsiteX106" fmla="*/ 720611 w 3079941"/>
                  <a:gd name="connsiteY106" fmla="*/ 711225 h 1160647"/>
                  <a:gd name="connsiteX107" fmla="*/ 725931 w 3079941"/>
                  <a:gd name="connsiteY107" fmla="*/ 711225 h 1160647"/>
                  <a:gd name="connsiteX108" fmla="*/ 725931 w 3079941"/>
                  <a:gd name="connsiteY108" fmla="*/ 605298 h 1160647"/>
                  <a:gd name="connsiteX109" fmla="*/ 727451 w 3079941"/>
                  <a:gd name="connsiteY109" fmla="*/ 605298 h 1160647"/>
                  <a:gd name="connsiteX110" fmla="*/ 738091 w 3079941"/>
                  <a:gd name="connsiteY110" fmla="*/ 605298 h 1160647"/>
                  <a:gd name="connsiteX111" fmla="*/ 738091 w 3079941"/>
                  <a:gd name="connsiteY111" fmla="*/ 557739 h 1160647"/>
                  <a:gd name="connsiteX112" fmla="*/ 764438 w 3079941"/>
                  <a:gd name="connsiteY112" fmla="*/ 557739 h 1160647"/>
                  <a:gd name="connsiteX113" fmla="*/ 764438 w 3079941"/>
                  <a:gd name="connsiteY113" fmla="*/ 536121 h 1160647"/>
                  <a:gd name="connsiteX114" fmla="*/ 798892 w 3079941"/>
                  <a:gd name="connsiteY114" fmla="*/ 536121 h 1160647"/>
                  <a:gd name="connsiteX115" fmla="*/ 798892 w 3079941"/>
                  <a:gd name="connsiteY115" fmla="*/ 538553 h 1160647"/>
                  <a:gd name="connsiteX116" fmla="*/ 798892 w 3079941"/>
                  <a:gd name="connsiteY116" fmla="*/ 555577 h 1160647"/>
                  <a:gd name="connsiteX117" fmla="*/ 801172 w 3079941"/>
                  <a:gd name="connsiteY117" fmla="*/ 555577 h 1160647"/>
                  <a:gd name="connsiteX118" fmla="*/ 817132 w 3079941"/>
                  <a:gd name="connsiteY118" fmla="*/ 555577 h 1160647"/>
                  <a:gd name="connsiteX119" fmla="*/ 817132 w 3079941"/>
                  <a:gd name="connsiteY119" fmla="*/ 603136 h 1160647"/>
                  <a:gd name="connsiteX120" fmla="*/ 818145 w 3079941"/>
                  <a:gd name="connsiteY120" fmla="*/ 603136 h 1160647"/>
                  <a:gd name="connsiteX121" fmla="*/ 825239 w 3079941"/>
                  <a:gd name="connsiteY121" fmla="*/ 603136 h 1160647"/>
                  <a:gd name="connsiteX122" fmla="*/ 839426 w 3079941"/>
                  <a:gd name="connsiteY122" fmla="*/ 607460 h 1160647"/>
                  <a:gd name="connsiteX123" fmla="*/ 839426 w 3079941"/>
                  <a:gd name="connsiteY123" fmla="*/ 646372 h 1160647"/>
                  <a:gd name="connsiteX124" fmla="*/ 840439 w 3079941"/>
                  <a:gd name="connsiteY124" fmla="*/ 646372 h 1160647"/>
                  <a:gd name="connsiteX125" fmla="*/ 847532 w 3079941"/>
                  <a:gd name="connsiteY125" fmla="*/ 646372 h 1160647"/>
                  <a:gd name="connsiteX126" fmla="*/ 847532 w 3079941"/>
                  <a:gd name="connsiteY126" fmla="*/ 647993 h 1160647"/>
                  <a:gd name="connsiteX127" fmla="*/ 847532 w 3079941"/>
                  <a:gd name="connsiteY127" fmla="*/ 659342 h 1160647"/>
                  <a:gd name="connsiteX128" fmla="*/ 849559 w 3079941"/>
                  <a:gd name="connsiteY128" fmla="*/ 659342 h 1160647"/>
                  <a:gd name="connsiteX129" fmla="*/ 863746 w 3079941"/>
                  <a:gd name="connsiteY129" fmla="*/ 659342 h 1160647"/>
                  <a:gd name="connsiteX130" fmla="*/ 869826 w 3079941"/>
                  <a:gd name="connsiteY130" fmla="*/ 665828 h 1160647"/>
                  <a:gd name="connsiteX131" fmla="*/ 869826 w 3079941"/>
                  <a:gd name="connsiteY131" fmla="*/ 687446 h 1160647"/>
                  <a:gd name="connsiteX132" fmla="*/ 872106 w 3079941"/>
                  <a:gd name="connsiteY132" fmla="*/ 687446 h 1160647"/>
                  <a:gd name="connsiteX133" fmla="*/ 888066 w 3079941"/>
                  <a:gd name="connsiteY133" fmla="*/ 687446 h 1160647"/>
                  <a:gd name="connsiteX134" fmla="*/ 888066 w 3079941"/>
                  <a:gd name="connsiteY134" fmla="*/ 688526 h 1160647"/>
                  <a:gd name="connsiteX135" fmla="*/ 888066 w 3079941"/>
                  <a:gd name="connsiteY135" fmla="*/ 696093 h 1160647"/>
                  <a:gd name="connsiteX136" fmla="*/ 889333 w 3079941"/>
                  <a:gd name="connsiteY136" fmla="*/ 696093 h 1160647"/>
                  <a:gd name="connsiteX137" fmla="*/ 898200 w 3079941"/>
                  <a:gd name="connsiteY137" fmla="*/ 696093 h 1160647"/>
                  <a:gd name="connsiteX138" fmla="*/ 898200 w 3079941"/>
                  <a:gd name="connsiteY138" fmla="*/ 698254 h 1160647"/>
                  <a:gd name="connsiteX139" fmla="*/ 898200 w 3079941"/>
                  <a:gd name="connsiteY139" fmla="*/ 713387 h 1160647"/>
                  <a:gd name="connsiteX140" fmla="*/ 902253 w 3079941"/>
                  <a:gd name="connsiteY140" fmla="*/ 711495 h 1160647"/>
                  <a:gd name="connsiteX141" fmla="*/ 902253 w 3079941"/>
                  <a:gd name="connsiteY141" fmla="*/ 698254 h 1160647"/>
                  <a:gd name="connsiteX142" fmla="*/ 903266 w 3079941"/>
                  <a:gd name="connsiteY142" fmla="*/ 698254 h 1160647"/>
                  <a:gd name="connsiteX143" fmla="*/ 910360 w 3079941"/>
                  <a:gd name="connsiteY143" fmla="*/ 698254 h 1160647"/>
                  <a:gd name="connsiteX144" fmla="*/ 910360 w 3079941"/>
                  <a:gd name="connsiteY144" fmla="*/ 699876 h 1160647"/>
                  <a:gd name="connsiteX145" fmla="*/ 910360 w 3079941"/>
                  <a:gd name="connsiteY145" fmla="*/ 711225 h 1160647"/>
                  <a:gd name="connsiteX146" fmla="*/ 911120 w 3079941"/>
                  <a:gd name="connsiteY146" fmla="*/ 711225 h 1160647"/>
                  <a:gd name="connsiteX147" fmla="*/ 916440 w 3079941"/>
                  <a:gd name="connsiteY147" fmla="*/ 711225 h 1160647"/>
                  <a:gd name="connsiteX148" fmla="*/ 965080 w 3079941"/>
                  <a:gd name="connsiteY148" fmla="*/ 706902 h 1160647"/>
                  <a:gd name="connsiteX149" fmla="*/ 965080 w 3079941"/>
                  <a:gd name="connsiteY149" fmla="*/ 708253 h 1160647"/>
                  <a:gd name="connsiteX150" fmla="*/ 965080 w 3079941"/>
                  <a:gd name="connsiteY150" fmla="*/ 717710 h 1160647"/>
                  <a:gd name="connsiteX151" fmla="*/ 965840 w 3079941"/>
                  <a:gd name="connsiteY151" fmla="*/ 717710 h 1160647"/>
                  <a:gd name="connsiteX152" fmla="*/ 971161 w 3079941"/>
                  <a:gd name="connsiteY152" fmla="*/ 717710 h 1160647"/>
                  <a:gd name="connsiteX153" fmla="*/ 971161 w 3079941"/>
                  <a:gd name="connsiteY153" fmla="*/ 719872 h 1160647"/>
                  <a:gd name="connsiteX154" fmla="*/ 971161 w 3079941"/>
                  <a:gd name="connsiteY154" fmla="*/ 735005 h 1160647"/>
                  <a:gd name="connsiteX155" fmla="*/ 973187 w 3079941"/>
                  <a:gd name="connsiteY155" fmla="*/ 733654 h 1160647"/>
                  <a:gd name="connsiteX156" fmla="*/ 987374 w 3079941"/>
                  <a:gd name="connsiteY156" fmla="*/ 724196 h 1160647"/>
                  <a:gd name="connsiteX157" fmla="*/ 993454 w 3079941"/>
                  <a:gd name="connsiteY157" fmla="*/ 683122 h 1160647"/>
                  <a:gd name="connsiteX158" fmla="*/ 994214 w 3079941"/>
                  <a:gd name="connsiteY158" fmla="*/ 682852 h 1160647"/>
                  <a:gd name="connsiteX159" fmla="*/ 999534 w 3079941"/>
                  <a:gd name="connsiteY159" fmla="*/ 680960 h 1160647"/>
                  <a:gd name="connsiteX160" fmla="*/ 1001561 w 3079941"/>
                  <a:gd name="connsiteY160" fmla="*/ 611783 h 1160647"/>
                  <a:gd name="connsiteX161" fmla="*/ 1003588 w 3079941"/>
                  <a:gd name="connsiteY161" fmla="*/ 680960 h 1160647"/>
                  <a:gd name="connsiteX162" fmla="*/ 1004348 w 3079941"/>
                  <a:gd name="connsiteY162" fmla="*/ 681230 h 1160647"/>
                  <a:gd name="connsiteX163" fmla="*/ 1009668 w 3079941"/>
                  <a:gd name="connsiteY163" fmla="*/ 683122 h 1160647"/>
                  <a:gd name="connsiteX164" fmla="*/ 1009668 w 3079941"/>
                  <a:gd name="connsiteY164" fmla="*/ 596651 h 1160647"/>
                  <a:gd name="connsiteX165" fmla="*/ 1013721 w 3079941"/>
                  <a:gd name="connsiteY165" fmla="*/ 564224 h 1160647"/>
                  <a:gd name="connsiteX166" fmla="*/ 1052228 w 3079941"/>
                  <a:gd name="connsiteY166" fmla="*/ 564224 h 1160647"/>
                  <a:gd name="connsiteX167" fmla="*/ 1052228 w 3079941"/>
                  <a:gd name="connsiteY167" fmla="*/ 596651 h 1160647"/>
                  <a:gd name="connsiteX168" fmla="*/ 1052988 w 3079941"/>
                  <a:gd name="connsiteY168" fmla="*/ 596651 h 1160647"/>
                  <a:gd name="connsiteX169" fmla="*/ 1058308 w 3079941"/>
                  <a:gd name="connsiteY169" fmla="*/ 596651 h 1160647"/>
                  <a:gd name="connsiteX170" fmla="*/ 1058308 w 3079941"/>
                  <a:gd name="connsiteY170" fmla="*/ 514503 h 1160647"/>
                  <a:gd name="connsiteX171" fmla="*/ 1060082 w 3079941"/>
                  <a:gd name="connsiteY171" fmla="*/ 514503 h 1160647"/>
                  <a:gd name="connsiteX172" fmla="*/ 1072495 w 3079941"/>
                  <a:gd name="connsiteY172" fmla="*/ 514503 h 1160647"/>
                  <a:gd name="connsiteX173" fmla="*/ 1072495 w 3079941"/>
                  <a:gd name="connsiteY173" fmla="*/ 512612 h 1160647"/>
                  <a:gd name="connsiteX174" fmla="*/ 1072495 w 3079941"/>
                  <a:gd name="connsiteY174" fmla="*/ 499371 h 1160647"/>
                  <a:gd name="connsiteX175" fmla="*/ 1094789 w 3079941"/>
                  <a:gd name="connsiteY175" fmla="*/ 499371 h 1160647"/>
                  <a:gd name="connsiteX176" fmla="*/ 1094789 w 3079941"/>
                  <a:gd name="connsiteY176" fmla="*/ 498290 h 1160647"/>
                  <a:gd name="connsiteX177" fmla="*/ 1094789 w 3079941"/>
                  <a:gd name="connsiteY177" fmla="*/ 490724 h 1160647"/>
                  <a:gd name="connsiteX178" fmla="*/ 1096562 w 3079941"/>
                  <a:gd name="connsiteY178" fmla="*/ 490724 h 1160647"/>
                  <a:gd name="connsiteX179" fmla="*/ 1108976 w 3079941"/>
                  <a:gd name="connsiteY179" fmla="*/ 490724 h 1160647"/>
                  <a:gd name="connsiteX180" fmla="*/ 1108976 w 3079941"/>
                  <a:gd name="connsiteY180" fmla="*/ 491805 h 1160647"/>
                  <a:gd name="connsiteX181" fmla="*/ 1108976 w 3079941"/>
                  <a:gd name="connsiteY181" fmla="*/ 499371 h 1160647"/>
                  <a:gd name="connsiteX182" fmla="*/ 1109736 w 3079941"/>
                  <a:gd name="connsiteY182" fmla="*/ 499371 h 1160647"/>
                  <a:gd name="connsiteX183" fmla="*/ 1115056 w 3079941"/>
                  <a:gd name="connsiteY183" fmla="*/ 499371 h 1160647"/>
                  <a:gd name="connsiteX184" fmla="*/ 1125189 w 3079941"/>
                  <a:gd name="connsiteY184" fmla="*/ 495047 h 1160647"/>
                  <a:gd name="connsiteX185" fmla="*/ 1129242 w 3079941"/>
                  <a:gd name="connsiteY185" fmla="*/ 498290 h 1160647"/>
                  <a:gd name="connsiteX186" fmla="*/ 1129242 w 3079941"/>
                  <a:gd name="connsiteY186" fmla="*/ 490724 h 1160647"/>
                  <a:gd name="connsiteX187" fmla="*/ 1131522 w 3079941"/>
                  <a:gd name="connsiteY187" fmla="*/ 490724 h 1160647"/>
                  <a:gd name="connsiteX188" fmla="*/ 1147483 w 3079941"/>
                  <a:gd name="connsiteY188" fmla="*/ 490724 h 1160647"/>
                  <a:gd name="connsiteX189" fmla="*/ 1147483 w 3079941"/>
                  <a:gd name="connsiteY189" fmla="*/ 491805 h 1160647"/>
                  <a:gd name="connsiteX190" fmla="*/ 1147483 w 3079941"/>
                  <a:gd name="connsiteY190" fmla="*/ 499371 h 1160647"/>
                  <a:gd name="connsiteX191" fmla="*/ 1177883 w 3079941"/>
                  <a:gd name="connsiteY191" fmla="*/ 499371 h 1160647"/>
                  <a:gd name="connsiteX192" fmla="*/ 1177883 w 3079941"/>
                  <a:gd name="connsiteY192" fmla="*/ 500992 h 1160647"/>
                  <a:gd name="connsiteX193" fmla="*/ 1177883 w 3079941"/>
                  <a:gd name="connsiteY193" fmla="*/ 512342 h 1160647"/>
                  <a:gd name="connsiteX194" fmla="*/ 1204230 w 3079941"/>
                  <a:gd name="connsiteY194" fmla="*/ 512342 h 1160647"/>
                  <a:gd name="connsiteX195" fmla="*/ 1204230 w 3079941"/>
                  <a:gd name="connsiteY195" fmla="*/ 542606 h 1160647"/>
                  <a:gd name="connsiteX196" fmla="*/ 1204990 w 3079941"/>
                  <a:gd name="connsiteY196" fmla="*/ 542606 h 1160647"/>
                  <a:gd name="connsiteX197" fmla="*/ 1210310 w 3079941"/>
                  <a:gd name="connsiteY197" fmla="*/ 542606 h 1160647"/>
                  <a:gd name="connsiteX198" fmla="*/ 1210310 w 3079941"/>
                  <a:gd name="connsiteY198" fmla="*/ 543687 h 1160647"/>
                  <a:gd name="connsiteX199" fmla="*/ 1210310 w 3079941"/>
                  <a:gd name="connsiteY199" fmla="*/ 551254 h 1160647"/>
                  <a:gd name="connsiteX200" fmla="*/ 1214364 w 3079941"/>
                  <a:gd name="connsiteY200" fmla="*/ 581518 h 1160647"/>
                  <a:gd name="connsiteX201" fmla="*/ 1215124 w 3079941"/>
                  <a:gd name="connsiteY201" fmla="*/ 581518 h 1160647"/>
                  <a:gd name="connsiteX202" fmla="*/ 1220444 w 3079941"/>
                  <a:gd name="connsiteY202" fmla="*/ 581518 h 1160647"/>
                  <a:gd name="connsiteX203" fmla="*/ 1220444 w 3079941"/>
                  <a:gd name="connsiteY203" fmla="*/ 582329 h 1160647"/>
                  <a:gd name="connsiteX204" fmla="*/ 1220444 w 3079941"/>
                  <a:gd name="connsiteY204" fmla="*/ 588004 h 1160647"/>
                  <a:gd name="connsiteX205" fmla="*/ 1221457 w 3079941"/>
                  <a:gd name="connsiteY205" fmla="*/ 588004 h 1160647"/>
                  <a:gd name="connsiteX206" fmla="*/ 1228550 w 3079941"/>
                  <a:gd name="connsiteY206" fmla="*/ 588004 h 1160647"/>
                  <a:gd name="connsiteX207" fmla="*/ 1228550 w 3079941"/>
                  <a:gd name="connsiteY207" fmla="*/ 618269 h 1160647"/>
                  <a:gd name="connsiteX208" fmla="*/ 1230577 w 3079941"/>
                  <a:gd name="connsiteY208" fmla="*/ 618269 h 1160647"/>
                  <a:gd name="connsiteX209" fmla="*/ 1244764 w 3079941"/>
                  <a:gd name="connsiteY209" fmla="*/ 618269 h 1160647"/>
                  <a:gd name="connsiteX210" fmla="*/ 1244764 w 3079941"/>
                  <a:gd name="connsiteY210" fmla="*/ 642048 h 1160647"/>
                  <a:gd name="connsiteX211" fmla="*/ 1246791 w 3079941"/>
                  <a:gd name="connsiteY211" fmla="*/ 643669 h 1160647"/>
                  <a:gd name="connsiteX212" fmla="*/ 1246791 w 3079941"/>
                  <a:gd name="connsiteY212" fmla="*/ 655019 h 1160647"/>
                  <a:gd name="connsiteX213" fmla="*/ 1247551 w 3079941"/>
                  <a:gd name="connsiteY213" fmla="*/ 655019 h 1160647"/>
                  <a:gd name="connsiteX214" fmla="*/ 1252871 w 3079941"/>
                  <a:gd name="connsiteY214" fmla="*/ 655019 h 1160647"/>
                  <a:gd name="connsiteX215" fmla="*/ 1252871 w 3079941"/>
                  <a:gd name="connsiteY215" fmla="*/ 678798 h 1160647"/>
                  <a:gd name="connsiteX216" fmla="*/ 1254137 w 3079941"/>
                  <a:gd name="connsiteY216" fmla="*/ 678798 h 1160647"/>
                  <a:gd name="connsiteX217" fmla="*/ 1263004 w 3079941"/>
                  <a:gd name="connsiteY217" fmla="*/ 678798 h 1160647"/>
                  <a:gd name="connsiteX218" fmla="*/ 1265031 w 3079941"/>
                  <a:gd name="connsiteY218" fmla="*/ 682852 h 1160647"/>
                  <a:gd name="connsiteX219" fmla="*/ 1265031 w 3079941"/>
                  <a:gd name="connsiteY219" fmla="*/ 696093 h 1160647"/>
                  <a:gd name="connsiteX220" fmla="*/ 1266551 w 3079941"/>
                  <a:gd name="connsiteY220" fmla="*/ 694201 h 1160647"/>
                  <a:gd name="connsiteX221" fmla="*/ 1277191 w 3079941"/>
                  <a:gd name="connsiteY221" fmla="*/ 680960 h 1160647"/>
                  <a:gd name="connsiteX222" fmla="*/ 1305565 w 3079941"/>
                  <a:gd name="connsiteY222" fmla="*/ 680960 h 1160647"/>
                  <a:gd name="connsiteX223" fmla="*/ 1305565 w 3079941"/>
                  <a:gd name="connsiteY223" fmla="*/ 767431 h 1160647"/>
                  <a:gd name="connsiteX224" fmla="*/ 1306325 w 3079941"/>
                  <a:gd name="connsiteY224" fmla="*/ 767431 h 1160647"/>
                  <a:gd name="connsiteX225" fmla="*/ 1311645 w 3079941"/>
                  <a:gd name="connsiteY225" fmla="*/ 767431 h 1160647"/>
                  <a:gd name="connsiteX226" fmla="*/ 1312405 w 3079941"/>
                  <a:gd name="connsiteY226" fmla="*/ 766080 h 1160647"/>
                  <a:gd name="connsiteX227" fmla="*/ 1317725 w 3079941"/>
                  <a:gd name="connsiteY227" fmla="*/ 756622 h 1160647"/>
                  <a:gd name="connsiteX228" fmla="*/ 1317725 w 3079941"/>
                  <a:gd name="connsiteY228" fmla="*/ 758514 h 1160647"/>
                  <a:gd name="connsiteX229" fmla="*/ 1317725 w 3079941"/>
                  <a:gd name="connsiteY229" fmla="*/ 771755 h 1160647"/>
                  <a:gd name="connsiteX230" fmla="*/ 1321778 w 3079941"/>
                  <a:gd name="connsiteY230" fmla="*/ 726358 h 1160647"/>
                  <a:gd name="connsiteX231" fmla="*/ 1322538 w 3079941"/>
                  <a:gd name="connsiteY231" fmla="*/ 726358 h 1160647"/>
                  <a:gd name="connsiteX232" fmla="*/ 1327858 w 3079941"/>
                  <a:gd name="connsiteY232" fmla="*/ 726358 h 1160647"/>
                  <a:gd name="connsiteX233" fmla="*/ 1327858 w 3079941"/>
                  <a:gd name="connsiteY233" fmla="*/ 661504 h 1160647"/>
                  <a:gd name="connsiteX234" fmla="*/ 1328872 w 3079941"/>
                  <a:gd name="connsiteY234" fmla="*/ 661504 h 1160647"/>
                  <a:gd name="connsiteX235" fmla="*/ 1335965 w 3079941"/>
                  <a:gd name="connsiteY235" fmla="*/ 661504 h 1160647"/>
                  <a:gd name="connsiteX236" fmla="*/ 1348125 w 3079941"/>
                  <a:gd name="connsiteY236" fmla="*/ 618269 h 1160647"/>
                  <a:gd name="connsiteX237" fmla="*/ 1349392 w 3079941"/>
                  <a:gd name="connsiteY237" fmla="*/ 618269 h 1160647"/>
                  <a:gd name="connsiteX238" fmla="*/ 1358259 w 3079941"/>
                  <a:gd name="connsiteY238" fmla="*/ 618269 h 1160647"/>
                  <a:gd name="connsiteX239" fmla="*/ 1368392 w 3079941"/>
                  <a:gd name="connsiteY239" fmla="*/ 661504 h 1160647"/>
                  <a:gd name="connsiteX240" fmla="*/ 1369405 w 3079941"/>
                  <a:gd name="connsiteY240" fmla="*/ 661504 h 1160647"/>
                  <a:gd name="connsiteX241" fmla="*/ 1376499 w 3079941"/>
                  <a:gd name="connsiteY241" fmla="*/ 661504 h 1160647"/>
                  <a:gd name="connsiteX242" fmla="*/ 1376499 w 3079941"/>
                  <a:gd name="connsiteY242" fmla="*/ 700416 h 1160647"/>
                  <a:gd name="connsiteX243" fmla="*/ 1378272 w 3079941"/>
                  <a:gd name="connsiteY243" fmla="*/ 700416 h 1160647"/>
                  <a:gd name="connsiteX244" fmla="*/ 1390686 w 3079941"/>
                  <a:gd name="connsiteY244" fmla="*/ 700416 h 1160647"/>
                  <a:gd name="connsiteX245" fmla="*/ 1390686 w 3079941"/>
                  <a:gd name="connsiteY245" fmla="*/ 702578 h 1160647"/>
                  <a:gd name="connsiteX246" fmla="*/ 1390686 w 3079941"/>
                  <a:gd name="connsiteY246" fmla="*/ 717710 h 1160647"/>
                  <a:gd name="connsiteX247" fmla="*/ 1394739 w 3079941"/>
                  <a:gd name="connsiteY247" fmla="*/ 715549 h 1160647"/>
                  <a:gd name="connsiteX248" fmla="*/ 1394739 w 3079941"/>
                  <a:gd name="connsiteY248" fmla="*/ 700416 h 1160647"/>
                  <a:gd name="connsiteX249" fmla="*/ 1396259 w 3079941"/>
                  <a:gd name="connsiteY249" fmla="*/ 700416 h 1160647"/>
                  <a:gd name="connsiteX250" fmla="*/ 1406899 w 3079941"/>
                  <a:gd name="connsiteY250" fmla="*/ 700416 h 1160647"/>
                  <a:gd name="connsiteX251" fmla="*/ 1406899 w 3079941"/>
                  <a:gd name="connsiteY251" fmla="*/ 702037 h 1160647"/>
                  <a:gd name="connsiteX252" fmla="*/ 1406899 w 3079941"/>
                  <a:gd name="connsiteY252" fmla="*/ 713387 h 1160647"/>
                  <a:gd name="connsiteX253" fmla="*/ 1437300 w 3079941"/>
                  <a:gd name="connsiteY253" fmla="*/ 713387 h 1160647"/>
                  <a:gd name="connsiteX254" fmla="*/ 1437300 w 3079941"/>
                  <a:gd name="connsiteY254" fmla="*/ 676637 h 1160647"/>
                  <a:gd name="connsiteX255" fmla="*/ 1438566 w 3079941"/>
                  <a:gd name="connsiteY255" fmla="*/ 676637 h 1160647"/>
                  <a:gd name="connsiteX256" fmla="*/ 1447433 w 3079941"/>
                  <a:gd name="connsiteY256" fmla="*/ 676637 h 1160647"/>
                  <a:gd name="connsiteX257" fmla="*/ 1447433 w 3079941"/>
                  <a:gd name="connsiteY257" fmla="*/ 698254 h 1160647"/>
                  <a:gd name="connsiteX258" fmla="*/ 1449460 w 3079941"/>
                  <a:gd name="connsiteY258" fmla="*/ 665828 h 1160647"/>
                  <a:gd name="connsiteX259" fmla="*/ 1471753 w 3079941"/>
                  <a:gd name="connsiteY259" fmla="*/ 665828 h 1160647"/>
                  <a:gd name="connsiteX260" fmla="*/ 1471753 w 3079941"/>
                  <a:gd name="connsiteY260" fmla="*/ 664206 h 1160647"/>
                  <a:gd name="connsiteX261" fmla="*/ 1471753 w 3079941"/>
                  <a:gd name="connsiteY261" fmla="*/ 652857 h 1160647"/>
                  <a:gd name="connsiteX262" fmla="*/ 1472513 w 3079941"/>
                  <a:gd name="connsiteY262" fmla="*/ 652857 h 1160647"/>
                  <a:gd name="connsiteX263" fmla="*/ 1477833 w 3079941"/>
                  <a:gd name="connsiteY263" fmla="*/ 652857 h 1160647"/>
                  <a:gd name="connsiteX264" fmla="*/ 1477833 w 3079941"/>
                  <a:gd name="connsiteY264" fmla="*/ 650966 h 1160647"/>
                  <a:gd name="connsiteX265" fmla="*/ 1477833 w 3079941"/>
                  <a:gd name="connsiteY265" fmla="*/ 637725 h 1160647"/>
                  <a:gd name="connsiteX266" fmla="*/ 1481887 w 3079941"/>
                  <a:gd name="connsiteY266" fmla="*/ 644210 h 1160647"/>
                  <a:gd name="connsiteX267" fmla="*/ 1484167 w 3079941"/>
                  <a:gd name="connsiteY267" fmla="*/ 644210 h 1160647"/>
                  <a:gd name="connsiteX268" fmla="*/ 1500127 w 3079941"/>
                  <a:gd name="connsiteY268" fmla="*/ 644210 h 1160647"/>
                  <a:gd name="connsiteX269" fmla="*/ 1500127 w 3079941"/>
                  <a:gd name="connsiteY269" fmla="*/ 643399 h 1160647"/>
                  <a:gd name="connsiteX270" fmla="*/ 1500127 w 3079941"/>
                  <a:gd name="connsiteY270" fmla="*/ 637725 h 1160647"/>
                  <a:gd name="connsiteX271" fmla="*/ 1500887 w 3079941"/>
                  <a:gd name="connsiteY271" fmla="*/ 637725 h 1160647"/>
                  <a:gd name="connsiteX272" fmla="*/ 1506207 w 3079941"/>
                  <a:gd name="connsiteY272" fmla="*/ 637725 h 1160647"/>
                  <a:gd name="connsiteX273" fmla="*/ 1506207 w 3079941"/>
                  <a:gd name="connsiteY273" fmla="*/ 639076 h 1160647"/>
                  <a:gd name="connsiteX274" fmla="*/ 1506207 w 3079941"/>
                  <a:gd name="connsiteY274" fmla="*/ 648534 h 1160647"/>
                  <a:gd name="connsiteX275" fmla="*/ 1544714 w 3079941"/>
                  <a:gd name="connsiteY275" fmla="*/ 648534 h 1160647"/>
                  <a:gd name="connsiteX276" fmla="*/ 1544714 w 3079941"/>
                  <a:gd name="connsiteY276" fmla="*/ 786887 h 1160647"/>
                  <a:gd name="connsiteX277" fmla="*/ 1546234 w 3079941"/>
                  <a:gd name="connsiteY277" fmla="*/ 786887 h 1160647"/>
                  <a:gd name="connsiteX278" fmla="*/ 1556874 w 3079941"/>
                  <a:gd name="connsiteY278" fmla="*/ 786887 h 1160647"/>
                  <a:gd name="connsiteX279" fmla="*/ 1556874 w 3079941"/>
                  <a:gd name="connsiteY279" fmla="*/ 773917 h 1160647"/>
                  <a:gd name="connsiteX280" fmla="*/ 1560928 w 3079941"/>
                  <a:gd name="connsiteY280" fmla="*/ 773917 h 1160647"/>
                  <a:gd name="connsiteX281" fmla="*/ 1560928 w 3079941"/>
                  <a:gd name="connsiteY281" fmla="*/ 786887 h 1160647"/>
                  <a:gd name="connsiteX282" fmla="*/ 1591328 w 3079941"/>
                  <a:gd name="connsiteY282" fmla="*/ 786887 h 1160647"/>
                  <a:gd name="connsiteX283" fmla="*/ 1591328 w 3079941"/>
                  <a:gd name="connsiteY283" fmla="*/ 756622 h 1160647"/>
                  <a:gd name="connsiteX284" fmla="*/ 1603488 w 3079941"/>
                  <a:gd name="connsiteY284" fmla="*/ 756622 h 1160647"/>
                  <a:gd name="connsiteX285" fmla="*/ 1615648 w 3079941"/>
                  <a:gd name="connsiteY285" fmla="*/ 754461 h 1160647"/>
                  <a:gd name="connsiteX286" fmla="*/ 1619702 w 3079941"/>
                  <a:gd name="connsiteY286" fmla="*/ 756622 h 1160647"/>
                  <a:gd name="connsiteX287" fmla="*/ 1629835 w 3079941"/>
                  <a:gd name="connsiteY287" fmla="*/ 756622 h 1160647"/>
                  <a:gd name="connsiteX288" fmla="*/ 1629835 w 3079941"/>
                  <a:gd name="connsiteY288" fmla="*/ 786887 h 1160647"/>
                  <a:gd name="connsiteX289" fmla="*/ 1637942 w 3079941"/>
                  <a:gd name="connsiteY289" fmla="*/ 786887 h 1160647"/>
                  <a:gd name="connsiteX290" fmla="*/ 1637942 w 3079941"/>
                  <a:gd name="connsiteY290" fmla="*/ 804182 h 1160647"/>
                  <a:gd name="connsiteX291" fmla="*/ 1647278 w 3079941"/>
                  <a:gd name="connsiteY291" fmla="*/ 805087 h 1160647"/>
                  <a:gd name="connsiteX292" fmla="*/ 1660236 w 3079941"/>
                  <a:gd name="connsiteY292" fmla="*/ 805087 h 1160647"/>
                  <a:gd name="connsiteX293" fmla="*/ 1660236 w 3079941"/>
                  <a:gd name="connsiteY293" fmla="*/ 789049 h 1160647"/>
                  <a:gd name="connsiteX294" fmla="*/ 1728192 w 3079941"/>
                  <a:gd name="connsiteY294" fmla="*/ 789049 h 1160647"/>
                  <a:gd name="connsiteX295" fmla="*/ 1728192 w 3079941"/>
                  <a:gd name="connsiteY295" fmla="*/ 703796 h 1160647"/>
                  <a:gd name="connsiteX296" fmla="*/ 1800200 w 3079941"/>
                  <a:gd name="connsiteY296" fmla="*/ 703796 h 1160647"/>
                  <a:gd name="connsiteX297" fmla="*/ 1800200 w 3079941"/>
                  <a:gd name="connsiteY297" fmla="*/ 782564 h 1160647"/>
                  <a:gd name="connsiteX298" fmla="*/ 1802104 w 3079941"/>
                  <a:gd name="connsiteY298" fmla="*/ 782564 h 1160647"/>
                  <a:gd name="connsiteX299" fmla="*/ 1803346 w 3079941"/>
                  <a:gd name="connsiteY299" fmla="*/ 805087 h 1160647"/>
                  <a:gd name="connsiteX300" fmla="*/ 1813022 w 3079941"/>
                  <a:gd name="connsiteY300" fmla="*/ 805087 h 1160647"/>
                  <a:gd name="connsiteX301" fmla="*/ 1814264 w 3079941"/>
                  <a:gd name="connsiteY301" fmla="*/ 782564 h 1160647"/>
                  <a:gd name="connsiteX302" fmla="*/ 1820344 w 3079941"/>
                  <a:gd name="connsiteY302" fmla="*/ 782564 h 1160647"/>
                  <a:gd name="connsiteX303" fmla="*/ 1821586 w 3079941"/>
                  <a:gd name="connsiteY303" fmla="*/ 805087 h 1160647"/>
                  <a:gd name="connsiteX304" fmla="*/ 1872208 w 3079941"/>
                  <a:gd name="connsiteY304" fmla="*/ 805087 h 1160647"/>
                  <a:gd name="connsiteX305" fmla="*/ 1872208 w 3079941"/>
                  <a:gd name="connsiteY305" fmla="*/ 642059 h 1160647"/>
                  <a:gd name="connsiteX306" fmla="*/ 2069535 w 3079941"/>
                  <a:gd name="connsiteY306" fmla="*/ 642059 h 1160647"/>
                  <a:gd name="connsiteX307" fmla="*/ 2069535 w 3079941"/>
                  <a:gd name="connsiteY307" fmla="*/ 805087 h 1160647"/>
                  <a:gd name="connsiteX308" fmla="*/ 2088232 w 3079941"/>
                  <a:gd name="connsiteY308" fmla="*/ 805087 h 1160647"/>
                  <a:gd name="connsiteX309" fmla="*/ 2088232 w 3079941"/>
                  <a:gd name="connsiteY309" fmla="*/ 722394 h 1160647"/>
                  <a:gd name="connsiteX310" fmla="*/ 2183352 w 3079941"/>
                  <a:gd name="connsiteY310" fmla="*/ 722394 h 1160647"/>
                  <a:gd name="connsiteX311" fmla="*/ 2195282 w 3079941"/>
                  <a:gd name="connsiteY311" fmla="*/ 404253 h 1160647"/>
                  <a:gd name="connsiteX312" fmla="*/ 2183122 w 3079941"/>
                  <a:gd name="connsiteY312" fmla="*/ 382635 h 1160647"/>
                  <a:gd name="connsiteX313" fmla="*/ 2177042 w 3079941"/>
                  <a:gd name="connsiteY313" fmla="*/ 378311 h 1160647"/>
                  <a:gd name="connsiteX314" fmla="*/ 2185149 w 3079941"/>
                  <a:gd name="connsiteY314" fmla="*/ 354532 h 1160647"/>
                  <a:gd name="connsiteX315" fmla="*/ 2185149 w 3079941"/>
                  <a:gd name="connsiteY315" fmla="*/ 337238 h 1160647"/>
                  <a:gd name="connsiteX316" fmla="*/ 2199336 w 3079941"/>
                  <a:gd name="connsiteY316" fmla="*/ 337238 h 1160647"/>
                  <a:gd name="connsiteX317" fmla="*/ 2199336 w 3079941"/>
                  <a:gd name="connsiteY317" fmla="*/ 315620 h 1160647"/>
                  <a:gd name="connsiteX318" fmla="*/ 2201362 w 3079941"/>
                  <a:gd name="connsiteY318" fmla="*/ 311296 h 1160647"/>
                  <a:gd name="connsiteX319" fmla="*/ 2201362 w 3079941"/>
                  <a:gd name="connsiteY319" fmla="*/ 233472 h 1160647"/>
                  <a:gd name="connsiteX320" fmla="*/ 2199336 w 3079941"/>
                  <a:gd name="connsiteY320" fmla="*/ 226987 h 1160647"/>
                  <a:gd name="connsiteX321" fmla="*/ 2205416 w 3079941"/>
                  <a:gd name="connsiteY321" fmla="*/ 220501 h 1160647"/>
                  <a:gd name="connsiteX322" fmla="*/ 2205416 w 3079941"/>
                  <a:gd name="connsiteY322" fmla="*/ 162133 h 1160647"/>
                  <a:gd name="connsiteX323" fmla="*/ 2207442 w 3079941"/>
                  <a:gd name="connsiteY323" fmla="*/ 157810 h 1160647"/>
                  <a:gd name="connsiteX324" fmla="*/ 2207442 w 3079941"/>
                  <a:gd name="connsiteY324" fmla="*/ 101604 h 1160647"/>
                  <a:gd name="connsiteX325" fmla="*/ 2209469 w 3079941"/>
                  <a:gd name="connsiteY325" fmla="*/ 82148 h 1160647"/>
                  <a:gd name="connsiteX326" fmla="*/ 2213523 w 3079941"/>
                  <a:gd name="connsiteY326" fmla="*/ 99442 h 1160647"/>
                  <a:gd name="connsiteX327" fmla="*/ 2215549 w 3079941"/>
                  <a:gd name="connsiteY327" fmla="*/ 157810 h 1160647"/>
                  <a:gd name="connsiteX328" fmla="*/ 2217576 w 3079941"/>
                  <a:gd name="connsiteY328" fmla="*/ 220501 h 1160647"/>
                  <a:gd name="connsiteX329" fmla="*/ 2223656 w 3079941"/>
                  <a:gd name="connsiteY329" fmla="*/ 226987 h 1160647"/>
                  <a:gd name="connsiteX330" fmla="*/ 2221629 w 3079941"/>
                  <a:gd name="connsiteY330" fmla="*/ 233472 h 1160647"/>
                  <a:gd name="connsiteX331" fmla="*/ 2221629 w 3079941"/>
                  <a:gd name="connsiteY331" fmla="*/ 311296 h 1160647"/>
                  <a:gd name="connsiteX332" fmla="*/ 2223656 w 3079941"/>
                  <a:gd name="connsiteY332" fmla="*/ 315620 h 1160647"/>
                  <a:gd name="connsiteX333" fmla="*/ 2223656 w 3079941"/>
                  <a:gd name="connsiteY333" fmla="*/ 337238 h 1160647"/>
                  <a:gd name="connsiteX334" fmla="*/ 2237843 w 3079941"/>
                  <a:gd name="connsiteY334" fmla="*/ 337238 h 1160647"/>
                  <a:gd name="connsiteX335" fmla="*/ 2237843 w 3079941"/>
                  <a:gd name="connsiteY335" fmla="*/ 354532 h 1160647"/>
                  <a:gd name="connsiteX336" fmla="*/ 2245950 w 3079941"/>
                  <a:gd name="connsiteY336" fmla="*/ 378311 h 1160647"/>
                  <a:gd name="connsiteX337" fmla="*/ 2239870 w 3079941"/>
                  <a:gd name="connsiteY337" fmla="*/ 382635 h 1160647"/>
                  <a:gd name="connsiteX338" fmla="*/ 2227709 w 3079941"/>
                  <a:gd name="connsiteY338" fmla="*/ 404253 h 1160647"/>
                  <a:gd name="connsiteX339" fmla="*/ 2235816 w 3079941"/>
                  <a:gd name="connsiteY339" fmla="*/ 657181 h 1160647"/>
                  <a:gd name="connsiteX340" fmla="*/ 2300670 w 3079941"/>
                  <a:gd name="connsiteY340" fmla="*/ 657181 h 1160647"/>
                  <a:gd name="connsiteX341" fmla="*/ 2300670 w 3079941"/>
                  <a:gd name="connsiteY341" fmla="*/ 732843 h 1160647"/>
                  <a:gd name="connsiteX342" fmla="*/ 2308777 w 3079941"/>
                  <a:gd name="connsiteY342" fmla="*/ 732843 h 1160647"/>
                  <a:gd name="connsiteX343" fmla="*/ 2310804 w 3079941"/>
                  <a:gd name="connsiteY343" fmla="*/ 726358 h 1160647"/>
                  <a:gd name="connsiteX344" fmla="*/ 2316884 w 3079941"/>
                  <a:gd name="connsiteY344" fmla="*/ 726358 h 1160647"/>
                  <a:gd name="connsiteX345" fmla="*/ 2318911 w 3079941"/>
                  <a:gd name="connsiteY345" fmla="*/ 735005 h 1160647"/>
                  <a:gd name="connsiteX346" fmla="*/ 2331071 w 3079941"/>
                  <a:gd name="connsiteY346" fmla="*/ 735005 h 1160647"/>
                  <a:gd name="connsiteX347" fmla="*/ 2331071 w 3079941"/>
                  <a:gd name="connsiteY347" fmla="*/ 728519 h 1160647"/>
                  <a:gd name="connsiteX348" fmla="*/ 2353364 w 3079941"/>
                  <a:gd name="connsiteY348" fmla="*/ 728519 h 1160647"/>
                  <a:gd name="connsiteX349" fmla="*/ 2353364 w 3079941"/>
                  <a:gd name="connsiteY349" fmla="*/ 735005 h 1160647"/>
                  <a:gd name="connsiteX350" fmla="*/ 2373631 w 3079941"/>
                  <a:gd name="connsiteY350" fmla="*/ 735005 h 1160647"/>
                  <a:gd name="connsiteX351" fmla="*/ 2373631 w 3079941"/>
                  <a:gd name="connsiteY351" fmla="*/ 780402 h 1160647"/>
                  <a:gd name="connsiteX352" fmla="*/ 2387818 w 3079941"/>
                  <a:gd name="connsiteY352" fmla="*/ 780402 h 1160647"/>
                  <a:gd name="connsiteX353" fmla="*/ 2387818 w 3079941"/>
                  <a:gd name="connsiteY353" fmla="*/ 767431 h 1160647"/>
                  <a:gd name="connsiteX354" fmla="*/ 2404032 w 3079941"/>
                  <a:gd name="connsiteY354" fmla="*/ 767431 h 1160647"/>
                  <a:gd name="connsiteX355" fmla="*/ 2404032 w 3079941"/>
                  <a:gd name="connsiteY355" fmla="*/ 588004 h 1160647"/>
                  <a:gd name="connsiteX356" fmla="*/ 2410112 w 3079941"/>
                  <a:gd name="connsiteY356" fmla="*/ 581518 h 1160647"/>
                  <a:gd name="connsiteX357" fmla="*/ 2483073 w 3079941"/>
                  <a:gd name="connsiteY357" fmla="*/ 581518 h 1160647"/>
                  <a:gd name="connsiteX358" fmla="*/ 2483073 w 3079941"/>
                  <a:gd name="connsiteY358" fmla="*/ 590166 h 1160647"/>
                  <a:gd name="connsiteX359" fmla="*/ 2493206 w 3079941"/>
                  <a:gd name="connsiteY359" fmla="*/ 590166 h 1160647"/>
                  <a:gd name="connsiteX360" fmla="*/ 2493206 w 3079941"/>
                  <a:gd name="connsiteY360" fmla="*/ 704740 h 1160647"/>
                  <a:gd name="connsiteX361" fmla="*/ 2515500 w 3079941"/>
                  <a:gd name="connsiteY361" fmla="*/ 704740 h 1160647"/>
                  <a:gd name="connsiteX362" fmla="*/ 2515500 w 3079941"/>
                  <a:gd name="connsiteY362" fmla="*/ 637725 h 1160647"/>
                  <a:gd name="connsiteX363" fmla="*/ 2541847 w 3079941"/>
                  <a:gd name="connsiteY363" fmla="*/ 637725 h 1160647"/>
                  <a:gd name="connsiteX364" fmla="*/ 2545900 w 3079941"/>
                  <a:gd name="connsiteY364" fmla="*/ 633401 h 1160647"/>
                  <a:gd name="connsiteX365" fmla="*/ 2554007 w 3079941"/>
                  <a:gd name="connsiteY365" fmla="*/ 633401 h 1160647"/>
                  <a:gd name="connsiteX366" fmla="*/ 2558060 w 3079941"/>
                  <a:gd name="connsiteY366" fmla="*/ 637725 h 1160647"/>
                  <a:gd name="connsiteX367" fmla="*/ 2580354 w 3079941"/>
                  <a:gd name="connsiteY367" fmla="*/ 637725 h 1160647"/>
                  <a:gd name="connsiteX368" fmla="*/ 2580354 w 3079941"/>
                  <a:gd name="connsiteY368" fmla="*/ 520989 h 1160647"/>
                  <a:gd name="connsiteX369" fmla="*/ 2637101 w 3079941"/>
                  <a:gd name="connsiteY369" fmla="*/ 510180 h 1160647"/>
                  <a:gd name="connsiteX370" fmla="*/ 2637101 w 3079941"/>
                  <a:gd name="connsiteY370" fmla="*/ 511261 h 1160647"/>
                  <a:gd name="connsiteX371" fmla="*/ 2637101 w 3079941"/>
                  <a:gd name="connsiteY371" fmla="*/ 518827 h 1160647"/>
                  <a:gd name="connsiteX372" fmla="*/ 2663448 w 3079941"/>
                  <a:gd name="connsiteY372" fmla="*/ 518827 h 1160647"/>
                  <a:gd name="connsiteX373" fmla="*/ 2663448 w 3079941"/>
                  <a:gd name="connsiteY373" fmla="*/ 773917 h 1160647"/>
                  <a:gd name="connsiteX374" fmla="*/ 2685742 w 3079941"/>
                  <a:gd name="connsiteY374" fmla="*/ 773917 h 1160647"/>
                  <a:gd name="connsiteX375" fmla="*/ 2685742 w 3079941"/>
                  <a:gd name="connsiteY375" fmla="*/ 769593 h 1160647"/>
                  <a:gd name="connsiteX376" fmla="*/ 2697902 w 3079941"/>
                  <a:gd name="connsiteY376" fmla="*/ 769593 h 1160647"/>
                  <a:gd name="connsiteX377" fmla="*/ 2697902 w 3079941"/>
                  <a:gd name="connsiteY377" fmla="*/ 773917 h 1160647"/>
                  <a:gd name="connsiteX378" fmla="*/ 2722222 w 3079941"/>
                  <a:gd name="connsiteY378" fmla="*/ 773917 h 1160647"/>
                  <a:gd name="connsiteX379" fmla="*/ 2722222 w 3079941"/>
                  <a:gd name="connsiteY379" fmla="*/ 760946 h 1160647"/>
                  <a:gd name="connsiteX380" fmla="*/ 2750596 w 3079941"/>
                  <a:gd name="connsiteY380" fmla="*/ 760946 h 1160647"/>
                  <a:gd name="connsiteX381" fmla="*/ 2762756 w 3079941"/>
                  <a:gd name="connsiteY381" fmla="*/ 756622 h 1160647"/>
                  <a:gd name="connsiteX382" fmla="*/ 2783023 w 3079941"/>
                  <a:gd name="connsiteY382" fmla="*/ 760946 h 1160647"/>
                  <a:gd name="connsiteX383" fmla="*/ 2783023 w 3079941"/>
                  <a:gd name="connsiteY383" fmla="*/ 743652 h 1160647"/>
                  <a:gd name="connsiteX384" fmla="*/ 2791130 w 3079941"/>
                  <a:gd name="connsiteY384" fmla="*/ 743652 h 1160647"/>
                  <a:gd name="connsiteX385" fmla="*/ 2791130 w 3079941"/>
                  <a:gd name="connsiteY385" fmla="*/ 730681 h 1160647"/>
                  <a:gd name="connsiteX386" fmla="*/ 2847877 w 3079941"/>
                  <a:gd name="connsiteY386" fmla="*/ 730681 h 1160647"/>
                  <a:gd name="connsiteX387" fmla="*/ 2847877 w 3079941"/>
                  <a:gd name="connsiteY387" fmla="*/ 700416 h 1160647"/>
                  <a:gd name="connsiteX388" fmla="*/ 2866117 w 3079941"/>
                  <a:gd name="connsiteY388" fmla="*/ 700416 h 1160647"/>
                  <a:gd name="connsiteX389" fmla="*/ 2866117 w 3079941"/>
                  <a:gd name="connsiteY389" fmla="*/ 693931 h 1160647"/>
                  <a:gd name="connsiteX390" fmla="*/ 2878277 w 3079941"/>
                  <a:gd name="connsiteY390" fmla="*/ 693931 h 1160647"/>
                  <a:gd name="connsiteX391" fmla="*/ 2878277 w 3079941"/>
                  <a:gd name="connsiteY391" fmla="*/ 700416 h 1160647"/>
                  <a:gd name="connsiteX392" fmla="*/ 2894491 w 3079941"/>
                  <a:gd name="connsiteY392" fmla="*/ 700416 h 1160647"/>
                  <a:gd name="connsiteX393" fmla="*/ 2894491 w 3079941"/>
                  <a:gd name="connsiteY393" fmla="*/ 750137 h 1160647"/>
                  <a:gd name="connsiteX394" fmla="*/ 2926918 w 3079941"/>
                  <a:gd name="connsiteY394" fmla="*/ 750137 h 1160647"/>
                  <a:gd name="connsiteX395" fmla="*/ 2926918 w 3079941"/>
                  <a:gd name="connsiteY395" fmla="*/ 724196 h 1160647"/>
                  <a:gd name="connsiteX396" fmla="*/ 2965425 w 3079941"/>
                  <a:gd name="connsiteY396" fmla="*/ 724196 h 1160647"/>
                  <a:gd name="connsiteX397" fmla="*/ 2965425 w 3079941"/>
                  <a:gd name="connsiteY397" fmla="*/ 693931 h 1160647"/>
                  <a:gd name="connsiteX398" fmla="*/ 3014066 w 3079941"/>
                  <a:gd name="connsiteY398" fmla="*/ 693931 h 1160647"/>
                  <a:gd name="connsiteX399" fmla="*/ 3014066 w 3079941"/>
                  <a:gd name="connsiteY399" fmla="*/ 805087 h 1160647"/>
                  <a:gd name="connsiteX400" fmla="*/ 3014066 w 3079941"/>
                  <a:gd name="connsiteY400" fmla="*/ 818866 h 1160647"/>
                  <a:gd name="connsiteX401" fmla="*/ 3079941 w 3079941"/>
                  <a:gd name="connsiteY401" fmla="*/ 818866 h 1160647"/>
                  <a:gd name="connsiteX402" fmla="*/ 3079941 w 3079941"/>
                  <a:gd name="connsiteY402" fmla="*/ 924638 h 1160647"/>
                  <a:gd name="connsiteX403" fmla="*/ 3079941 w 3079941"/>
                  <a:gd name="connsiteY403" fmla="*/ 1030409 h 1160647"/>
                  <a:gd name="connsiteX404" fmla="*/ 3079941 w 3079941"/>
                  <a:gd name="connsiteY404" fmla="*/ 1160647 h 1160647"/>
                  <a:gd name="connsiteX405" fmla="*/ 200958 w 3079941"/>
                  <a:gd name="connsiteY405" fmla="*/ 1160647 h 1160647"/>
                  <a:gd name="connsiteX406" fmla="*/ 200958 w 3079941"/>
                  <a:gd name="connsiteY406" fmla="*/ 1126882 h 1160647"/>
                  <a:gd name="connsiteX407" fmla="*/ 0 w 3079941"/>
                  <a:gd name="connsiteY407" fmla="*/ 1126882 h 1160647"/>
                  <a:gd name="connsiteX408" fmla="*/ 0 w 3079941"/>
                  <a:gd name="connsiteY408" fmla="*/ 915339 h 1160647"/>
                  <a:gd name="connsiteX409" fmla="*/ 103377 w 3079941"/>
                  <a:gd name="connsiteY409" fmla="*/ 915339 h 1160647"/>
                  <a:gd name="connsiteX410" fmla="*/ 103377 w 3079941"/>
                  <a:gd name="connsiteY410" fmla="*/ 886329 h 1160647"/>
                  <a:gd name="connsiteX411" fmla="*/ 55096 w 3079941"/>
                  <a:gd name="connsiteY411" fmla="*/ 886329 h 1160647"/>
                  <a:gd name="connsiteX412" fmla="*/ 55096 w 3079941"/>
                  <a:gd name="connsiteY412" fmla="*/ 724196 h 1160647"/>
                  <a:gd name="connsiteX413" fmla="*/ 75363 w 3079941"/>
                  <a:gd name="connsiteY413" fmla="*/ 724196 h 1160647"/>
                  <a:gd name="connsiteX414" fmla="*/ 75870 w 3079941"/>
                  <a:gd name="connsiteY414" fmla="*/ 723115 h 1160647"/>
                  <a:gd name="connsiteX415" fmla="*/ 79416 w 3079941"/>
                  <a:gd name="connsiteY415" fmla="*/ 715549 h 1160647"/>
                  <a:gd name="connsiteX416" fmla="*/ 81190 w 3079941"/>
                  <a:gd name="connsiteY416" fmla="*/ 715819 h 1160647"/>
                  <a:gd name="connsiteX417" fmla="*/ 93603 w 3079941"/>
                  <a:gd name="connsiteY417" fmla="*/ 717710 h 1160647"/>
                  <a:gd name="connsiteX418" fmla="*/ 94110 w 3079941"/>
                  <a:gd name="connsiteY418" fmla="*/ 719062 h 1160647"/>
                  <a:gd name="connsiteX419" fmla="*/ 97656 w 3079941"/>
                  <a:gd name="connsiteY419" fmla="*/ 728519 h 1160647"/>
                  <a:gd name="connsiteX420" fmla="*/ 124003 w 3079941"/>
                  <a:gd name="connsiteY420" fmla="*/ 730681 h 1160647"/>
                  <a:gd name="connsiteX421" fmla="*/ 124003 w 3079941"/>
                  <a:gd name="connsiteY421" fmla="*/ 607460 h 1160647"/>
                  <a:gd name="connsiteX422" fmla="*/ 126030 w 3079941"/>
                  <a:gd name="connsiteY422" fmla="*/ 607460 h 1160647"/>
                  <a:gd name="connsiteX423" fmla="*/ 140217 w 3079941"/>
                  <a:gd name="connsiteY423" fmla="*/ 607460 h 1160647"/>
                  <a:gd name="connsiteX424" fmla="*/ 140217 w 3079941"/>
                  <a:gd name="connsiteY424" fmla="*/ 471268 h 1160647"/>
                  <a:gd name="connsiteX425" fmla="*/ 141990 w 3079941"/>
                  <a:gd name="connsiteY425" fmla="*/ 471268 h 1160647"/>
                  <a:gd name="connsiteX426" fmla="*/ 154404 w 3079941"/>
                  <a:gd name="connsiteY426" fmla="*/ 471268 h 1160647"/>
                  <a:gd name="connsiteX427" fmla="*/ 154404 w 3079941"/>
                  <a:gd name="connsiteY427" fmla="*/ 356694 h 1160647"/>
                  <a:gd name="connsiteX428" fmla="*/ 158457 w 3079941"/>
                  <a:gd name="connsiteY428" fmla="*/ 328590 h 1160647"/>
                  <a:gd name="connsiteX429" fmla="*/ 160484 w 3079941"/>
                  <a:gd name="connsiteY429" fmla="*/ 328590 h 1160647"/>
                  <a:gd name="connsiteX430" fmla="*/ 174671 w 3079941"/>
                  <a:gd name="connsiteY430" fmla="*/ 328590 h 1160647"/>
                  <a:gd name="connsiteX431" fmla="*/ 211151 w 3079941"/>
                  <a:gd name="connsiteY431" fmla="*/ 246443 h 1160647"/>
                  <a:gd name="connsiteX432" fmla="*/ 215205 w 3079941"/>
                  <a:gd name="connsiteY432" fmla="*/ 0 h 1160647"/>
                  <a:gd name="connsiteX0" fmla="*/ 215205 w 3079941"/>
                  <a:gd name="connsiteY0" fmla="*/ 0 h 1160647"/>
                  <a:gd name="connsiteX1" fmla="*/ 217231 w 3079941"/>
                  <a:gd name="connsiteY1" fmla="*/ 246443 h 1160647"/>
                  <a:gd name="connsiteX2" fmla="*/ 255738 w 3079941"/>
                  <a:gd name="connsiteY2" fmla="*/ 326429 h 1160647"/>
                  <a:gd name="connsiteX3" fmla="*/ 257765 w 3079941"/>
                  <a:gd name="connsiteY3" fmla="*/ 326429 h 1160647"/>
                  <a:gd name="connsiteX4" fmla="*/ 271952 w 3079941"/>
                  <a:gd name="connsiteY4" fmla="*/ 326429 h 1160647"/>
                  <a:gd name="connsiteX5" fmla="*/ 271952 w 3079941"/>
                  <a:gd name="connsiteY5" fmla="*/ 350208 h 1160647"/>
                  <a:gd name="connsiteX6" fmla="*/ 272459 w 3079941"/>
                  <a:gd name="connsiteY6" fmla="*/ 351019 h 1160647"/>
                  <a:gd name="connsiteX7" fmla="*/ 276005 w 3079941"/>
                  <a:gd name="connsiteY7" fmla="*/ 356694 h 1160647"/>
                  <a:gd name="connsiteX8" fmla="*/ 276005 w 3079941"/>
                  <a:gd name="connsiteY8" fmla="*/ 471268 h 1160647"/>
                  <a:gd name="connsiteX9" fmla="*/ 278285 w 3079941"/>
                  <a:gd name="connsiteY9" fmla="*/ 471268 h 1160647"/>
                  <a:gd name="connsiteX10" fmla="*/ 294246 w 3079941"/>
                  <a:gd name="connsiteY10" fmla="*/ 471268 h 1160647"/>
                  <a:gd name="connsiteX11" fmla="*/ 294246 w 3079941"/>
                  <a:gd name="connsiteY11" fmla="*/ 611783 h 1160647"/>
                  <a:gd name="connsiteX12" fmla="*/ 295766 w 3079941"/>
                  <a:gd name="connsiteY12" fmla="*/ 611513 h 1160647"/>
                  <a:gd name="connsiteX13" fmla="*/ 306406 w 3079941"/>
                  <a:gd name="connsiteY13" fmla="*/ 609622 h 1160647"/>
                  <a:gd name="connsiteX14" fmla="*/ 304379 w 3079941"/>
                  <a:gd name="connsiteY14" fmla="*/ 698254 h 1160647"/>
                  <a:gd name="connsiteX15" fmla="*/ 305899 w 3079941"/>
                  <a:gd name="connsiteY15" fmla="*/ 698525 h 1160647"/>
                  <a:gd name="connsiteX16" fmla="*/ 316539 w 3079941"/>
                  <a:gd name="connsiteY16" fmla="*/ 700416 h 1160647"/>
                  <a:gd name="connsiteX17" fmla="*/ 316792 w 3079941"/>
                  <a:gd name="connsiteY17" fmla="*/ 701227 h 1160647"/>
                  <a:gd name="connsiteX18" fmla="*/ 318566 w 3079941"/>
                  <a:gd name="connsiteY18" fmla="*/ 706902 h 1160647"/>
                  <a:gd name="connsiteX19" fmla="*/ 319326 w 3079941"/>
                  <a:gd name="connsiteY19" fmla="*/ 704470 h 1160647"/>
                  <a:gd name="connsiteX20" fmla="*/ 324646 w 3079941"/>
                  <a:gd name="connsiteY20" fmla="*/ 687446 h 1160647"/>
                  <a:gd name="connsiteX21" fmla="*/ 326419 w 3079941"/>
                  <a:gd name="connsiteY21" fmla="*/ 687446 h 1160647"/>
                  <a:gd name="connsiteX22" fmla="*/ 338833 w 3079941"/>
                  <a:gd name="connsiteY22" fmla="*/ 687446 h 1160647"/>
                  <a:gd name="connsiteX23" fmla="*/ 338833 w 3079941"/>
                  <a:gd name="connsiteY23" fmla="*/ 719872 h 1160647"/>
                  <a:gd name="connsiteX24" fmla="*/ 339846 w 3079941"/>
                  <a:gd name="connsiteY24" fmla="*/ 720413 h 1160647"/>
                  <a:gd name="connsiteX25" fmla="*/ 346940 w 3079941"/>
                  <a:gd name="connsiteY25" fmla="*/ 724196 h 1160647"/>
                  <a:gd name="connsiteX26" fmla="*/ 346940 w 3079941"/>
                  <a:gd name="connsiteY26" fmla="*/ 725547 h 1160647"/>
                  <a:gd name="connsiteX27" fmla="*/ 346940 w 3079941"/>
                  <a:gd name="connsiteY27" fmla="*/ 735005 h 1160647"/>
                  <a:gd name="connsiteX28" fmla="*/ 391527 w 3079941"/>
                  <a:gd name="connsiteY28" fmla="*/ 735005 h 1160647"/>
                  <a:gd name="connsiteX29" fmla="*/ 391527 w 3079941"/>
                  <a:gd name="connsiteY29" fmla="*/ 736086 h 1160647"/>
                  <a:gd name="connsiteX30" fmla="*/ 391527 w 3079941"/>
                  <a:gd name="connsiteY30" fmla="*/ 743652 h 1160647"/>
                  <a:gd name="connsiteX31" fmla="*/ 393553 w 3079941"/>
                  <a:gd name="connsiteY31" fmla="*/ 743652 h 1160647"/>
                  <a:gd name="connsiteX32" fmla="*/ 407740 w 3079941"/>
                  <a:gd name="connsiteY32" fmla="*/ 743652 h 1160647"/>
                  <a:gd name="connsiteX33" fmla="*/ 407740 w 3079941"/>
                  <a:gd name="connsiteY33" fmla="*/ 713387 h 1160647"/>
                  <a:gd name="connsiteX34" fmla="*/ 452327 w 3079941"/>
                  <a:gd name="connsiteY34" fmla="*/ 713387 h 1160647"/>
                  <a:gd name="connsiteX35" fmla="*/ 452327 w 3079941"/>
                  <a:gd name="connsiteY35" fmla="*/ 712036 h 1160647"/>
                  <a:gd name="connsiteX36" fmla="*/ 452327 w 3079941"/>
                  <a:gd name="connsiteY36" fmla="*/ 702578 h 1160647"/>
                  <a:gd name="connsiteX37" fmla="*/ 453341 w 3079941"/>
                  <a:gd name="connsiteY37" fmla="*/ 702578 h 1160647"/>
                  <a:gd name="connsiteX38" fmla="*/ 460434 w 3079941"/>
                  <a:gd name="connsiteY38" fmla="*/ 702578 h 1160647"/>
                  <a:gd name="connsiteX39" fmla="*/ 460434 w 3079941"/>
                  <a:gd name="connsiteY39" fmla="*/ 700687 h 1160647"/>
                  <a:gd name="connsiteX40" fmla="*/ 460434 w 3079941"/>
                  <a:gd name="connsiteY40" fmla="*/ 687446 h 1160647"/>
                  <a:gd name="connsiteX41" fmla="*/ 461194 w 3079941"/>
                  <a:gd name="connsiteY41" fmla="*/ 687446 h 1160647"/>
                  <a:gd name="connsiteX42" fmla="*/ 466514 w 3079941"/>
                  <a:gd name="connsiteY42" fmla="*/ 687446 h 1160647"/>
                  <a:gd name="connsiteX43" fmla="*/ 466514 w 3079941"/>
                  <a:gd name="connsiteY43" fmla="*/ 686365 h 1160647"/>
                  <a:gd name="connsiteX44" fmla="*/ 466514 w 3079941"/>
                  <a:gd name="connsiteY44" fmla="*/ 678798 h 1160647"/>
                  <a:gd name="connsiteX45" fmla="*/ 468541 w 3079941"/>
                  <a:gd name="connsiteY45" fmla="*/ 678798 h 1160647"/>
                  <a:gd name="connsiteX46" fmla="*/ 482728 w 3079941"/>
                  <a:gd name="connsiteY46" fmla="*/ 678798 h 1160647"/>
                  <a:gd name="connsiteX47" fmla="*/ 482728 w 3079941"/>
                  <a:gd name="connsiteY47" fmla="*/ 679879 h 1160647"/>
                  <a:gd name="connsiteX48" fmla="*/ 482728 w 3079941"/>
                  <a:gd name="connsiteY48" fmla="*/ 687446 h 1160647"/>
                  <a:gd name="connsiteX49" fmla="*/ 505021 w 3079941"/>
                  <a:gd name="connsiteY49" fmla="*/ 687446 h 1160647"/>
                  <a:gd name="connsiteX50" fmla="*/ 505021 w 3079941"/>
                  <a:gd name="connsiteY50" fmla="*/ 685554 h 1160647"/>
                  <a:gd name="connsiteX51" fmla="*/ 505021 w 3079941"/>
                  <a:gd name="connsiteY51" fmla="*/ 672313 h 1160647"/>
                  <a:gd name="connsiteX52" fmla="*/ 506795 w 3079941"/>
                  <a:gd name="connsiteY52" fmla="*/ 672313 h 1160647"/>
                  <a:gd name="connsiteX53" fmla="*/ 519208 w 3079941"/>
                  <a:gd name="connsiteY53" fmla="*/ 672313 h 1160647"/>
                  <a:gd name="connsiteX54" fmla="*/ 519208 w 3079941"/>
                  <a:gd name="connsiteY54" fmla="*/ 696093 h 1160647"/>
                  <a:gd name="connsiteX55" fmla="*/ 520222 w 3079941"/>
                  <a:gd name="connsiteY55" fmla="*/ 696093 h 1160647"/>
                  <a:gd name="connsiteX56" fmla="*/ 527315 w 3079941"/>
                  <a:gd name="connsiteY56" fmla="*/ 696093 h 1160647"/>
                  <a:gd name="connsiteX57" fmla="*/ 527315 w 3079941"/>
                  <a:gd name="connsiteY57" fmla="*/ 695012 h 1160647"/>
                  <a:gd name="connsiteX58" fmla="*/ 527315 w 3079941"/>
                  <a:gd name="connsiteY58" fmla="*/ 687446 h 1160647"/>
                  <a:gd name="connsiteX59" fmla="*/ 529088 w 3079941"/>
                  <a:gd name="connsiteY59" fmla="*/ 687446 h 1160647"/>
                  <a:gd name="connsiteX60" fmla="*/ 541502 w 3079941"/>
                  <a:gd name="connsiteY60" fmla="*/ 687446 h 1160647"/>
                  <a:gd name="connsiteX61" fmla="*/ 541502 w 3079941"/>
                  <a:gd name="connsiteY61" fmla="*/ 713387 h 1160647"/>
                  <a:gd name="connsiteX62" fmla="*/ 543529 w 3079941"/>
                  <a:gd name="connsiteY62" fmla="*/ 713387 h 1160647"/>
                  <a:gd name="connsiteX63" fmla="*/ 557715 w 3079941"/>
                  <a:gd name="connsiteY63" fmla="*/ 713387 h 1160647"/>
                  <a:gd name="connsiteX64" fmla="*/ 557715 w 3079941"/>
                  <a:gd name="connsiteY64" fmla="*/ 715008 h 1160647"/>
                  <a:gd name="connsiteX65" fmla="*/ 557715 w 3079941"/>
                  <a:gd name="connsiteY65" fmla="*/ 726358 h 1160647"/>
                  <a:gd name="connsiteX66" fmla="*/ 558475 w 3079941"/>
                  <a:gd name="connsiteY66" fmla="*/ 726358 h 1160647"/>
                  <a:gd name="connsiteX67" fmla="*/ 563796 w 3079941"/>
                  <a:gd name="connsiteY67" fmla="*/ 726358 h 1160647"/>
                  <a:gd name="connsiteX68" fmla="*/ 563796 w 3079941"/>
                  <a:gd name="connsiteY68" fmla="*/ 725547 h 1160647"/>
                  <a:gd name="connsiteX69" fmla="*/ 563796 w 3079941"/>
                  <a:gd name="connsiteY69" fmla="*/ 719872 h 1160647"/>
                  <a:gd name="connsiteX70" fmla="*/ 594196 w 3079941"/>
                  <a:gd name="connsiteY70" fmla="*/ 719872 h 1160647"/>
                  <a:gd name="connsiteX71" fmla="*/ 594196 w 3079941"/>
                  <a:gd name="connsiteY71" fmla="*/ 743652 h 1160647"/>
                  <a:gd name="connsiteX72" fmla="*/ 595209 w 3079941"/>
                  <a:gd name="connsiteY72" fmla="*/ 743652 h 1160647"/>
                  <a:gd name="connsiteX73" fmla="*/ 602303 w 3079941"/>
                  <a:gd name="connsiteY73" fmla="*/ 743652 h 1160647"/>
                  <a:gd name="connsiteX74" fmla="*/ 602303 w 3079941"/>
                  <a:gd name="connsiteY74" fmla="*/ 744733 h 1160647"/>
                  <a:gd name="connsiteX75" fmla="*/ 602303 w 3079941"/>
                  <a:gd name="connsiteY75" fmla="*/ 752299 h 1160647"/>
                  <a:gd name="connsiteX76" fmla="*/ 603063 w 3079941"/>
                  <a:gd name="connsiteY76" fmla="*/ 752299 h 1160647"/>
                  <a:gd name="connsiteX77" fmla="*/ 608383 w 3079941"/>
                  <a:gd name="connsiteY77" fmla="*/ 752299 h 1160647"/>
                  <a:gd name="connsiteX78" fmla="*/ 608383 w 3079941"/>
                  <a:gd name="connsiteY78" fmla="*/ 750137 h 1160647"/>
                  <a:gd name="connsiteX79" fmla="*/ 608383 w 3079941"/>
                  <a:gd name="connsiteY79" fmla="*/ 735005 h 1160647"/>
                  <a:gd name="connsiteX80" fmla="*/ 609396 w 3079941"/>
                  <a:gd name="connsiteY80" fmla="*/ 735005 h 1160647"/>
                  <a:gd name="connsiteX81" fmla="*/ 616490 w 3079941"/>
                  <a:gd name="connsiteY81" fmla="*/ 735005 h 1160647"/>
                  <a:gd name="connsiteX82" fmla="*/ 616490 w 3079941"/>
                  <a:gd name="connsiteY82" fmla="*/ 736086 h 1160647"/>
                  <a:gd name="connsiteX83" fmla="*/ 616490 w 3079941"/>
                  <a:gd name="connsiteY83" fmla="*/ 743652 h 1160647"/>
                  <a:gd name="connsiteX84" fmla="*/ 621810 w 3079941"/>
                  <a:gd name="connsiteY84" fmla="*/ 741659 h 1160647"/>
                  <a:gd name="connsiteX85" fmla="*/ 622570 w 3079941"/>
                  <a:gd name="connsiteY85" fmla="*/ 740679 h 1160647"/>
                  <a:gd name="connsiteX86" fmla="*/ 622570 w 3079941"/>
                  <a:gd name="connsiteY86" fmla="*/ 735005 h 1160647"/>
                  <a:gd name="connsiteX87" fmla="*/ 661077 w 3079941"/>
                  <a:gd name="connsiteY87" fmla="*/ 735005 h 1160647"/>
                  <a:gd name="connsiteX88" fmla="*/ 661077 w 3079941"/>
                  <a:gd name="connsiteY88" fmla="*/ 758784 h 1160647"/>
                  <a:gd name="connsiteX89" fmla="*/ 663103 w 3079941"/>
                  <a:gd name="connsiteY89" fmla="*/ 758784 h 1160647"/>
                  <a:gd name="connsiteX90" fmla="*/ 677290 w 3079941"/>
                  <a:gd name="connsiteY90" fmla="*/ 758784 h 1160647"/>
                  <a:gd name="connsiteX91" fmla="*/ 677290 w 3079941"/>
                  <a:gd name="connsiteY91" fmla="*/ 759865 h 1160647"/>
                  <a:gd name="connsiteX92" fmla="*/ 677290 w 3079941"/>
                  <a:gd name="connsiteY92" fmla="*/ 767431 h 1160647"/>
                  <a:gd name="connsiteX93" fmla="*/ 679064 w 3079941"/>
                  <a:gd name="connsiteY93" fmla="*/ 767431 h 1160647"/>
                  <a:gd name="connsiteX94" fmla="*/ 691477 w 3079941"/>
                  <a:gd name="connsiteY94" fmla="*/ 767431 h 1160647"/>
                  <a:gd name="connsiteX95" fmla="*/ 691477 w 3079941"/>
                  <a:gd name="connsiteY95" fmla="*/ 743652 h 1160647"/>
                  <a:gd name="connsiteX96" fmla="*/ 692490 w 3079941"/>
                  <a:gd name="connsiteY96" fmla="*/ 743652 h 1160647"/>
                  <a:gd name="connsiteX97" fmla="*/ 699584 w 3079941"/>
                  <a:gd name="connsiteY97" fmla="*/ 743652 h 1160647"/>
                  <a:gd name="connsiteX98" fmla="*/ 699584 w 3079941"/>
                  <a:gd name="connsiteY98" fmla="*/ 711225 h 1160647"/>
                  <a:gd name="connsiteX99" fmla="*/ 700597 w 3079941"/>
                  <a:gd name="connsiteY99" fmla="*/ 711225 h 1160647"/>
                  <a:gd name="connsiteX100" fmla="*/ 707691 w 3079941"/>
                  <a:gd name="connsiteY100" fmla="*/ 711225 h 1160647"/>
                  <a:gd name="connsiteX101" fmla="*/ 707691 w 3079941"/>
                  <a:gd name="connsiteY101" fmla="*/ 709334 h 1160647"/>
                  <a:gd name="connsiteX102" fmla="*/ 707691 w 3079941"/>
                  <a:gd name="connsiteY102" fmla="*/ 696093 h 1160647"/>
                  <a:gd name="connsiteX103" fmla="*/ 706424 w 3079941"/>
                  <a:gd name="connsiteY103" fmla="*/ 694471 h 1160647"/>
                  <a:gd name="connsiteX104" fmla="*/ 711744 w 3079941"/>
                  <a:gd name="connsiteY104" fmla="*/ 683122 h 1160647"/>
                  <a:gd name="connsiteX105" fmla="*/ 719851 w 3079941"/>
                  <a:gd name="connsiteY105" fmla="*/ 711225 h 1160647"/>
                  <a:gd name="connsiteX106" fmla="*/ 720611 w 3079941"/>
                  <a:gd name="connsiteY106" fmla="*/ 711225 h 1160647"/>
                  <a:gd name="connsiteX107" fmla="*/ 725931 w 3079941"/>
                  <a:gd name="connsiteY107" fmla="*/ 711225 h 1160647"/>
                  <a:gd name="connsiteX108" fmla="*/ 725931 w 3079941"/>
                  <a:gd name="connsiteY108" fmla="*/ 605298 h 1160647"/>
                  <a:gd name="connsiteX109" fmla="*/ 727451 w 3079941"/>
                  <a:gd name="connsiteY109" fmla="*/ 605298 h 1160647"/>
                  <a:gd name="connsiteX110" fmla="*/ 738091 w 3079941"/>
                  <a:gd name="connsiteY110" fmla="*/ 605298 h 1160647"/>
                  <a:gd name="connsiteX111" fmla="*/ 738091 w 3079941"/>
                  <a:gd name="connsiteY111" fmla="*/ 557739 h 1160647"/>
                  <a:gd name="connsiteX112" fmla="*/ 764438 w 3079941"/>
                  <a:gd name="connsiteY112" fmla="*/ 557739 h 1160647"/>
                  <a:gd name="connsiteX113" fmla="*/ 764438 w 3079941"/>
                  <a:gd name="connsiteY113" fmla="*/ 536121 h 1160647"/>
                  <a:gd name="connsiteX114" fmla="*/ 798892 w 3079941"/>
                  <a:gd name="connsiteY114" fmla="*/ 536121 h 1160647"/>
                  <a:gd name="connsiteX115" fmla="*/ 798892 w 3079941"/>
                  <a:gd name="connsiteY115" fmla="*/ 538553 h 1160647"/>
                  <a:gd name="connsiteX116" fmla="*/ 798892 w 3079941"/>
                  <a:gd name="connsiteY116" fmla="*/ 555577 h 1160647"/>
                  <a:gd name="connsiteX117" fmla="*/ 801172 w 3079941"/>
                  <a:gd name="connsiteY117" fmla="*/ 555577 h 1160647"/>
                  <a:gd name="connsiteX118" fmla="*/ 817132 w 3079941"/>
                  <a:gd name="connsiteY118" fmla="*/ 555577 h 1160647"/>
                  <a:gd name="connsiteX119" fmla="*/ 817132 w 3079941"/>
                  <a:gd name="connsiteY119" fmla="*/ 603136 h 1160647"/>
                  <a:gd name="connsiteX120" fmla="*/ 818145 w 3079941"/>
                  <a:gd name="connsiteY120" fmla="*/ 603136 h 1160647"/>
                  <a:gd name="connsiteX121" fmla="*/ 825239 w 3079941"/>
                  <a:gd name="connsiteY121" fmla="*/ 603136 h 1160647"/>
                  <a:gd name="connsiteX122" fmla="*/ 839426 w 3079941"/>
                  <a:gd name="connsiteY122" fmla="*/ 607460 h 1160647"/>
                  <a:gd name="connsiteX123" fmla="*/ 839426 w 3079941"/>
                  <a:gd name="connsiteY123" fmla="*/ 646372 h 1160647"/>
                  <a:gd name="connsiteX124" fmla="*/ 840439 w 3079941"/>
                  <a:gd name="connsiteY124" fmla="*/ 646372 h 1160647"/>
                  <a:gd name="connsiteX125" fmla="*/ 847532 w 3079941"/>
                  <a:gd name="connsiteY125" fmla="*/ 646372 h 1160647"/>
                  <a:gd name="connsiteX126" fmla="*/ 847532 w 3079941"/>
                  <a:gd name="connsiteY126" fmla="*/ 647993 h 1160647"/>
                  <a:gd name="connsiteX127" fmla="*/ 847532 w 3079941"/>
                  <a:gd name="connsiteY127" fmla="*/ 659342 h 1160647"/>
                  <a:gd name="connsiteX128" fmla="*/ 849559 w 3079941"/>
                  <a:gd name="connsiteY128" fmla="*/ 659342 h 1160647"/>
                  <a:gd name="connsiteX129" fmla="*/ 863746 w 3079941"/>
                  <a:gd name="connsiteY129" fmla="*/ 659342 h 1160647"/>
                  <a:gd name="connsiteX130" fmla="*/ 869826 w 3079941"/>
                  <a:gd name="connsiteY130" fmla="*/ 665828 h 1160647"/>
                  <a:gd name="connsiteX131" fmla="*/ 869826 w 3079941"/>
                  <a:gd name="connsiteY131" fmla="*/ 687446 h 1160647"/>
                  <a:gd name="connsiteX132" fmla="*/ 872106 w 3079941"/>
                  <a:gd name="connsiteY132" fmla="*/ 687446 h 1160647"/>
                  <a:gd name="connsiteX133" fmla="*/ 888066 w 3079941"/>
                  <a:gd name="connsiteY133" fmla="*/ 687446 h 1160647"/>
                  <a:gd name="connsiteX134" fmla="*/ 888066 w 3079941"/>
                  <a:gd name="connsiteY134" fmla="*/ 688526 h 1160647"/>
                  <a:gd name="connsiteX135" fmla="*/ 888066 w 3079941"/>
                  <a:gd name="connsiteY135" fmla="*/ 696093 h 1160647"/>
                  <a:gd name="connsiteX136" fmla="*/ 889333 w 3079941"/>
                  <a:gd name="connsiteY136" fmla="*/ 696093 h 1160647"/>
                  <a:gd name="connsiteX137" fmla="*/ 898200 w 3079941"/>
                  <a:gd name="connsiteY137" fmla="*/ 696093 h 1160647"/>
                  <a:gd name="connsiteX138" fmla="*/ 898200 w 3079941"/>
                  <a:gd name="connsiteY138" fmla="*/ 698254 h 1160647"/>
                  <a:gd name="connsiteX139" fmla="*/ 898200 w 3079941"/>
                  <a:gd name="connsiteY139" fmla="*/ 713387 h 1160647"/>
                  <a:gd name="connsiteX140" fmla="*/ 902253 w 3079941"/>
                  <a:gd name="connsiteY140" fmla="*/ 711495 h 1160647"/>
                  <a:gd name="connsiteX141" fmla="*/ 902253 w 3079941"/>
                  <a:gd name="connsiteY141" fmla="*/ 698254 h 1160647"/>
                  <a:gd name="connsiteX142" fmla="*/ 903266 w 3079941"/>
                  <a:gd name="connsiteY142" fmla="*/ 698254 h 1160647"/>
                  <a:gd name="connsiteX143" fmla="*/ 910360 w 3079941"/>
                  <a:gd name="connsiteY143" fmla="*/ 698254 h 1160647"/>
                  <a:gd name="connsiteX144" fmla="*/ 910360 w 3079941"/>
                  <a:gd name="connsiteY144" fmla="*/ 699876 h 1160647"/>
                  <a:gd name="connsiteX145" fmla="*/ 910360 w 3079941"/>
                  <a:gd name="connsiteY145" fmla="*/ 711225 h 1160647"/>
                  <a:gd name="connsiteX146" fmla="*/ 911120 w 3079941"/>
                  <a:gd name="connsiteY146" fmla="*/ 711225 h 1160647"/>
                  <a:gd name="connsiteX147" fmla="*/ 916440 w 3079941"/>
                  <a:gd name="connsiteY147" fmla="*/ 711225 h 1160647"/>
                  <a:gd name="connsiteX148" fmla="*/ 965080 w 3079941"/>
                  <a:gd name="connsiteY148" fmla="*/ 706902 h 1160647"/>
                  <a:gd name="connsiteX149" fmla="*/ 965080 w 3079941"/>
                  <a:gd name="connsiteY149" fmla="*/ 708253 h 1160647"/>
                  <a:gd name="connsiteX150" fmla="*/ 965080 w 3079941"/>
                  <a:gd name="connsiteY150" fmla="*/ 717710 h 1160647"/>
                  <a:gd name="connsiteX151" fmla="*/ 965840 w 3079941"/>
                  <a:gd name="connsiteY151" fmla="*/ 717710 h 1160647"/>
                  <a:gd name="connsiteX152" fmla="*/ 971161 w 3079941"/>
                  <a:gd name="connsiteY152" fmla="*/ 717710 h 1160647"/>
                  <a:gd name="connsiteX153" fmla="*/ 971161 w 3079941"/>
                  <a:gd name="connsiteY153" fmla="*/ 719872 h 1160647"/>
                  <a:gd name="connsiteX154" fmla="*/ 971161 w 3079941"/>
                  <a:gd name="connsiteY154" fmla="*/ 735005 h 1160647"/>
                  <a:gd name="connsiteX155" fmla="*/ 973187 w 3079941"/>
                  <a:gd name="connsiteY155" fmla="*/ 733654 h 1160647"/>
                  <a:gd name="connsiteX156" fmla="*/ 987374 w 3079941"/>
                  <a:gd name="connsiteY156" fmla="*/ 724196 h 1160647"/>
                  <a:gd name="connsiteX157" fmla="*/ 993454 w 3079941"/>
                  <a:gd name="connsiteY157" fmla="*/ 683122 h 1160647"/>
                  <a:gd name="connsiteX158" fmla="*/ 994214 w 3079941"/>
                  <a:gd name="connsiteY158" fmla="*/ 682852 h 1160647"/>
                  <a:gd name="connsiteX159" fmla="*/ 999534 w 3079941"/>
                  <a:gd name="connsiteY159" fmla="*/ 680960 h 1160647"/>
                  <a:gd name="connsiteX160" fmla="*/ 1001561 w 3079941"/>
                  <a:gd name="connsiteY160" fmla="*/ 611783 h 1160647"/>
                  <a:gd name="connsiteX161" fmla="*/ 1003588 w 3079941"/>
                  <a:gd name="connsiteY161" fmla="*/ 680960 h 1160647"/>
                  <a:gd name="connsiteX162" fmla="*/ 1004348 w 3079941"/>
                  <a:gd name="connsiteY162" fmla="*/ 681230 h 1160647"/>
                  <a:gd name="connsiteX163" fmla="*/ 1009668 w 3079941"/>
                  <a:gd name="connsiteY163" fmla="*/ 683122 h 1160647"/>
                  <a:gd name="connsiteX164" fmla="*/ 1009668 w 3079941"/>
                  <a:gd name="connsiteY164" fmla="*/ 596651 h 1160647"/>
                  <a:gd name="connsiteX165" fmla="*/ 1013721 w 3079941"/>
                  <a:gd name="connsiteY165" fmla="*/ 564224 h 1160647"/>
                  <a:gd name="connsiteX166" fmla="*/ 1052228 w 3079941"/>
                  <a:gd name="connsiteY166" fmla="*/ 564224 h 1160647"/>
                  <a:gd name="connsiteX167" fmla="*/ 1052228 w 3079941"/>
                  <a:gd name="connsiteY167" fmla="*/ 596651 h 1160647"/>
                  <a:gd name="connsiteX168" fmla="*/ 1052988 w 3079941"/>
                  <a:gd name="connsiteY168" fmla="*/ 596651 h 1160647"/>
                  <a:gd name="connsiteX169" fmla="*/ 1058308 w 3079941"/>
                  <a:gd name="connsiteY169" fmla="*/ 596651 h 1160647"/>
                  <a:gd name="connsiteX170" fmla="*/ 1058308 w 3079941"/>
                  <a:gd name="connsiteY170" fmla="*/ 514503 h 1160647"/>
                  <a:gd name="connsiteX171" fmla="*/ 1060082 w 3079941"/>
                  <a:gd name="connsiteY171" fmla="*/ 514503 h 1160647"/>
                  <a:gd name="connsiteX172" fmla="*/ 1072495 w 3079941"/>
                  <a:gd name="connsiteY172" fmla="*/ 514503 h 1160647"/>
                  <a:gd name="connsiteX173" fmla="*/ 1072495 w 3079941"/>
                  <a:gd name="connsiteY173" fmla="*/ 512612 h 1160647"/>
                  <a:gd name="connsiteX174" fmla="*/ 1072495 w 3079941"/>
                  <a:gd name="connsiteY174" fmla="*/ 499371 h 1160647"/>
                  <a:gd name="connsiteX175" fmla="*/ 1094789 w 3079941"/>
                  <a:gd name="connsiteY175" fmla="*/ 499371 h 1160647"/>
                  <a:gd name="connsiteX176" fmla="*/ 1094789 w 3079941"/>
                  <a:gd name="connsiteY176" fmla="*/ 498290 h 1160647"/>
                  <a:gd name="connsiteX177" fmla="*/ 1094789 w 3079941"/>
                  <a:gd name="connsiteY177" fmla="*/ 490724 h 1160647"/>
                  <a:gd name="connsiteX178" fmla="*/ 1096562 w 3079941"/>
                  <a:gd name="connsiteY178" fmla="*/ 490724 h 1160647"/>
                  <a:gd name="connsiteX179" fmla="*/ 1108976 w 3079941"/>
                  <a:gd name="connsiteY179" fmla="*/ 490724 h 1160647"/>
                  <a:gd name="connsiteX180" fmla="*/ 1108976 w 3079941"/>
                  <a:gd name="connsiteY180" fmla="*/ 491805 h 1160647"/>
                  <a:gd name="connsiteX181" fmla="*/ 1108976 w 3079941"/>
                  <a:gd name="connsiteY181" fmla="*/ 499371 h 1160647"/>
                  <a:gd name="connsiteX182" fmla="*/ 1109736 w 3079941"/>
                  <a:gd name="connsiteY182" fmla="*/ 499371 h 1160647"/>
                  <a:gd name="connsiteX183" fmla="*/ 1115056 w 3079941"/>
                  <a:gd name="connsiteY183" fmla="*/ 499371 h 1160647"/>
                  <a:gd name="connsiteX184" fmla="*/ 1125189 w 3079941"/>
                  <a:gd name="connsiteY184" fmla="*/ 495047 h 1160647"/>
                  <a:gd name="connsiteX185" fmla="*/ 1129242 w 3079941"/>
                  <a:gd name="connsiteY185" fmla="*/ 498290 h 1160647"/>
                  <a:gd name="connsiteX186" fmla="*/ 1129242 w 3079941"/>
                  <a:gd name="connsiteY186" fmla="*/ 490724 h 1160647"/>
                  <a:gd name="connsiteX187" fmla="*/ 1131522 w 3079941"/>
                  <a:gd name="connsiteY187" fmla="*/ 490724 h 1160647"/>
                  <a:gd name="connsiteX188" fmla="*/ 1147483 w 3079941"/>
                  <a:gd name="connsiteY188" fmla="*/ 490724 h 1160647"/>
                  <a:gd name="connsiteX189" fmla="*/ 1147483 w 3079941"/>
                  <a:gd name="connsiteY189" fmla="*/ 491805 h 1160647"/>
                  <a:gd name="connsiteX190" fmla="*/ 1147483 w 3079941"/>
                  <a:gd name="connsiteY190" fmla="*/ 499371 h 1160647"/>
                  <a:gd name="connsiteX191" fmla="*/ 1177883 w 3079941"/>
                  <a:gd name="connsiteY191" fmla="*/ 499371 h 1160647"/>
                  <a:gd name="connsiteX192" fmla="*/ 1177883 w 3079941"/>
                  <a:gd name="connsiteY192" fmla="*/ 500992 h 1160647"/>
                  <a:gd name="connsiteX193" fmla="*/ 1177883 w 3079941"/>
                  <a:gd name="connsiteY193" fmla="*/ 512342 h 1160647"/>
                  <a:gd name="connsiteX194" fmla="*/ 1204230 w 3079941"/>
                  <a:gd name="connsiteY194" fmla="*/ 512342 h 1160647"/>
                  <a:gd name="connsiteX195" fmla="*/ 1204230 w 3079941"/>
                  <a:gd name="connsiteY195" fmla="*/ 542606 h 1160647"/>
                  <a:gd name="connsiteX196" fmla="*/ 1204990 w 3079941"/>
                  <a:gd name="connsiteY196" fmla="*/ 542606 h 1160647"/>
                  <a:gd name="connsiteX197" fmla="*/ 1210310 w 3079941"/>
                  <a:gd name="connsiteY197" fmla="*/ 542606 h 1160647"/>
                  <a:gd name="connsiteX198" fmla="*/ 1210310 w 3079941"/>
                  <a:gd name="connsiteY198" fmla="*/ 543687 h 1160647"/>
                  <a:gd name="connsiteX199" fmla="*/ 1210310 w 3079941"/>
                  <a:gd name="connsiteY199" fmla="*/ 551254 h 1160647"/>
                  <a:gd name="connsiteX200" fmla="*/ 1214364 w 3079941"/>
                  <a:gd name="connsiteY200" fmla="*/ 581518 h 1160647"/>
                  <a:gd name="connsiteX201" fmla="*/ 1215124 w 3079941"/>
                  <a:gd name="connsiteY201" fmla="*/ 581518 h 1160647"/>
                  <a:gd name="connsiteX202" fmla="*/ 1220444 w 3079941"/>
                  <a:gd name="connsiteY202" fmla="*/ 581518 h 1160647"/>
                  <a:gd name="connsiteX203" fmla="*/ 1220444 w 3079941"/>
                  <a:gd name="connsiteY203" fmla="*/ 582329 h 1160647"/>
                  <a:gd name="connsiteX204" fmla="*/ 1220444 w 3079941"/>
                  <a:gd name="connsiteY204" fmla="*/ 588004 h 1160647"/>
                  <a:gd name="connsiteX205" fmla="*/ 1221457 w 3079941"/>
                  <a:gd name="connsiteY205" fmla="*/ 588004 h 1160647"/>
                  <a:gd name="connsiteX206" fmla="*/ 1228550 w 3079941"/>
                  <a:gd name="connsiteY206" fmla="*/ 588004 h 1160647"/>
                  <a:gd name="connsiteX207" fmla="*/ 1228550 w 3079941"/>
                  <a:gd name="connsiteY207" fmla="*/ 618269 h 1160647"/>
                  <a:gd name="connsiteX208" fmla="*/ 1230577 w 3079941"/>
                  <a:gd name="connsiteY208" fmla="*/ 618269 h 1160647"/>
                  <a:gd name="connsiteX209" fmla="*/ 1244764 w 3079941"/>
                  <a:gd name="connsiteY209" fmla="*/ 618269 h 1160647"/>
                  <a:gd name="connsiteX210" fmla="*/ 1244764 w 3079941"/>
                  <a:gd name="connsiteY210" fmla="*/ 642048 h 1160647"/>
                  <a:gd name="connsiteX211" fmla="*/ 1246791 w 3079941"/>
                  <a:gd name="connsiteY211" fmla="*/ 643669 h 1160647"/>
                  <a:gd name="connsiteX212" fmla="*/ 1246791 w 3079941"/>
                  <a:gd name="connsiteY212" fmla="*/ 655019 h 1160647"/>
                  <a:gd name="connsiteX213" fmla="*/ 1247551 w 3079941"/>
                  <a:gd name="connsiteY213" fmla="*/ 655019 h 1160647"/>
                  <a:gd name="connsiteX214" fmla="*/ 1252871 w 3079941"/>
                  <a:gd name="connsiteY214" fmla="*/ 655019 h 1160647"/>
                  <a:gd name="connsiteX215" fmla="*/ 1252871 w 3079941"/>
                  <a:gd name="connsiteY215" fmla="*/ 678798 h 1160647"/>
                  <a:gd name="connsiteX216" fmla="*/ 1254137 w 3079941"/>
                  <a:gd name="connsiteY216" fmla="*/ 678798 h 1160647"/>
                  <a:gd name="connsiteX217" fmla="*/ 1263004 w 3079941"/>
                  <a:gd name="connsiteY217" fmla="*/ 678798 h 1160647"/>
                  <a:gd name="connsiteX218" fmla="*/ 1265031 w 3079941"/>
                  <a:gd name="connsiteY218" fmla="*/ 682852 h 1160647"/>
                  <a:gd name="connsiteX219" fmla="*/ 1265031 w 3079941"/>
                  <a:gd name="connsiteY219" fmla="*/ 696093 h 1160647"/>
                  <a:gd name="connsiteX220" fmla="*/ 1266551 w 3079941"/>
                  <a:gd name="connsiteY220" fmla="*/ 694201 h 1160647"/>
                  <a:gd name="connsiteX221" fmla="*/ 1277191 w 3079941"/>
                  <a:gd name="connsiteY221" fmla="*/ 680960 h 1160647"/>
                  <a:gd name="connsiteX222" fmla="*/ 1305565 w 3079941"/>
                  <a:gd name="connsiteY222" fmla="*/ 680960 h 1160647"/>
                  <a:gd name="connsiteX223" fmla="*/ 1305565 w 3079941"/>
                  <a:gd name="connsiteY223" fmla="*/ 767431 h 1160647"/>
                  <a:gd name="connsiteX224" fmla="*/ 1306325 w 3079941"/>
                  <a:gd name="connsiteY224" fmla="*/ 767431 h 1160647"/>
                  <a:gd name="connsiteX225" fmla="*/ 1311645 w 3079941"/>
                  <a:gd name="connsiteY225" fmla="*/ 767431 h 1160647"/>
                  <a:gd name="connsiteX226" fmla="*/ 1312405 w 3079941"/>
                  <a:gd name="connsiteY226" fmla="*/ 766080 h 1160647"/>
                  <a:gd name="connsiteX227" fmla="*/ 1317725 w 3079941"/>
                  <a:gd name="connsiteY227" fmla="*/ 756622 h 1160647"/>
                  <a:gd name="connsiteX228" fmla="*/ 1317725 w 3079941"/>
                  <a:gd name="connsiteY228" fmla="*/ 758514 h 1160647"/>
                  <a:gd name="connsiteX229" fmla="*/ 1317725 w 3079941"/>
                  <a:gd name="connsiteY229" fmla="*/ 771755 h 1160647"/>
                  <a:gd name="connsiteX230" fmla="*/ 1321778 w 3079941"/>
                  <a:gd name="connsiteY230" fmla="*/ 726358 h 1160647"/>
                  <a:gd name="connsiteX231" fmla="*/ 1322538 w 3079941"/>
                  <a:gd name="connsiteY231" fmla="*/ 726358 h 1160647"/>
                  <a:gd name="connsiteX232" fmla="*/ 1327858 w 3079941"/>
                  <a:gd name="connsiteY232" fmla="*/ 726358 h 1160647"/>
                  <a:gd name="connsiteX233" fmla="*/ 1327858 w 3079941"/>
                  <a:gd name="connsiteY233" fmla="*/ 661504 h 1160647"/>
                  <a:gd name="connsiteX234" fmla="*/ 1328872 w 3079941"/>
                  <a:gd name="connsiteY234" fmla="*/ 661504 h 1160647"/>
                  <a:gd name="connsiteX235" fmla="*/ 1335965 w 3079941"/>
                  <a:gd name="connsiteY235" fmla="*/ 661504 h 1160647"/>
                  <a:gd name="connsiteX236" fmla="*/ 1348125 w 3079941"/>
                  <a:gd name="connsiteY236" fmla="*/ 618269 h 1160647"/>
                  <a:gd name="connsiteX237" fmla="*/ 1349392 w 3079941"/>
                  <a:gd name="connsiteY237" fmla="*/ 618269 h 1160647"/>
                  <a:gd name="connsiteX238" fmla="*/ 1358259 w 3079941"/>
                  <a:gd name="connsiteY238" fmla="*/ 618269 h 1160647"/>
                  <a:gd name="connsiteX239" fmla="*/ 1368392 w 3079941"/>
                  <a:gd name="connsiteY239" fmla="*/ 661504 h 1160647"/>
                  <a:gd name="connsiteX240" fmla="*/ 1369405 w 3079941"/>
                  <a:gd name="connsiteY240" fmla="*/ 661504 h 1160647"/>
                  <a:gd name="connsiteX241" fmla="*/ 1376499 w 3079941"/>
                  <a:gd name="connsiteY241" fmla="*/ 661504 h 1160647"/>
                  <a:gd name="connsiteX242" fmla="*/ 1376499 w 3079941"/>
                  <a:gd name="connsiteY242" fmla="*/ 700416 h 1160647"/>
                  <a:gd name="connsiteX243" fmla="*/ 1378272 w 3079941"/>
                  <a:gd name="connsiteY243" fmla="*/ 700416 h 1160647"/>
                  <a:gd name="connsiteX244" fmla="*/ 1390686 w 3079941"/>
                  <a:gd name="connsiteY244" fmla="*/ 700416 h 1160647"/>
                  <a:gd name="connsiteX245" fmla="*/ 1390686 w 3079941"/>
                  <a:gd name="connsiteY245" fmla="*/ 702578 h 1160647"/>
                  <a:gd name="connsiteX246" fmla="*/ 1390686 w 3079941"/>
                  <a:gd name="connsiteY246" fmla="*/ 717710 h 1160647"/>
                  <a:gd name="connsiteX247" fmla="*/ 1394739 w 3079941"/>
                  <a:gd name="connsiteY247" fmla="*/ 715549 h 1160647"/>
                  <a:gd name="connsiteX248" fmla="*/ 1394739 w 3079941"/>
                  <a:gd name="connsiteY248" fmla="*/ 700416 h 1160647"/>
                  <a:gd name="connsiteX249" fmla="*/ 1396259 w 3079941"/>
                  <a:gd name="connsiteY249" fmla="*/ 700416 h 1160647"/>
                  <a:gd name="connsiteX250" fmla="*/ 1406899 w 3079941"/>
                  <a:gd name="connsiteY250" fmla="*/ 700416 h 1160647"/>
                  <a:gd name="connsiteX251" fmla="*/ 1406899 w 3079941"/>
                  <a:gd name="connsiteY251" fmla="*/ 702037 h 1160647"/>
                  <a:gd name="connsiteX252" fmla="*/ 1406899 w 3079941"/>
                  <a:gd name="connsiteY252" fmla="*/ 713387 h 1160647"/>
                  <a:gd name="connsiteX253" fmla="*/ 1437300 w 3079941"/>
                  <a:gd name="connsiteY253" fmla="*/ 713387 h 1160647"/>
                  <a:gd name="connsiteX254" fmla="*/ 1437300 w 3079941"/>
                  <a:gd name="connsiteY254" fmla="*/ 676637 h 1160647"/>
                  <a:gd name="connsiteX255" fmla="*/ 1438566 w 3079941"/>
                  <a:gd name="connsiteY255" fmla="*/ 676637 h 1160647"/>
                  <a:gd name="connsiteX256" fmla="*/ 1447433 w 3079941"/>
                  <a:gd name="connsiteY256" fmla="*/ 676637 h 1160647"/>
                  <a:gd name="connsiteX257" fmla="*/ 1447433 w 3079941"/>
                  <a:gd name="connsiteY257" fmla="*/ 698254 h 1160647"/>
                  <a:gd name="connsiteX258" fmla="*/ 1449460 w 3079941"/>
                  <a:gd name="connsiteY258" fmla="*/ 665828 h 1160647"/>
                  <a:gd name="connsiteX259" fmla="*/ 1471753 w 3079941"/>
                  <a:gd name="connsiteY259" fmla="*/ 665828 h 1160647"/>
                  <a:gd name="connsiteX260" fmla="*/ 1471753 w 3079941"/>
                  <a:gd name="connsiteY260" fmla="*/ 664206 h 1160647"/>
                  <a:gd name="connsiteX261" fmla="*/ 1471753 w 3079941"/>
                  <a:gd name="connsiteY261" fmla="*/ 652857 h 1160647"/>
                  <a:gd name="connsiteX262" fmla="*/ 1472513 w 3079941"/>
                  <a:gd name="connsiteY262" fmla="*/ 652857 h 1160647"/>
                  <a:gd name="connsiteX263" fmla="*/ 1477833 w 3079941"/>
                  <a:gd name="connsiteY263" fmla="*/ 652857 h 1160647"/>
                  <a:gd name="connsiteX264" fmla="*/ 1477833 w 3079941"/>
                  <a:gd name="connsiteY264" fmla="*/ 650966 h 1160647"/>
                  <a:gd name="connsiteX265" fmla="*/ 1477833 w 3079941"/>
                  <a:gd name="connsiteY265" fmla="*/ 637725 h 1160647"/>
                  <a:gd name="connsiteX266" fmla="*/ 1481887 w 3079941"/>
                  <a:gd name="connsiteY266" fmla="*/ 644210 h 1160647"/>
                  <a:gd name="connsiteX267" fmla="*/ 1484167 w 3079941"/>
                  <a:gd name="connsiteY267" fmla="*/ 644210 h 1160647"/>
                  <a:gd name="connsiteX268" fmla="*/ 1500127 w 3079941"/>
                  <a:gd name="connsiteY268" fmla="*/ 644210 h 1160647"/>
                  <a:gd name="connsiteX269" fmla="*/ 1500127 w 3079941"/>
                  <a:gd name="connsiteY269" fmla="*/ 643399 h 1160647"/>
                  <a:gd name="connsiteX270" fmla="*/ 1500127 w 3079941"/>
                  <a:gd name="connsiteY270" fmla="*/ 637725 h 1160647"/>
                  <a:gd name="connsiteX271" fmla="*/ 1500887 w 3079941"/>
                  <a:gd name="connsiteY271" fmla="*/ 637725 h 1160647"/>
                  <a:gd name="connsiteX272" fmla="*/ 1506207 w 3079941"/>
                  <a:gd name="connsiteY272" fmla="*/ 637725 h 1160647"/>
                  <a:gd name="connsiteX273" fmla="*/ 1506207 w 3079941"/>
                  <a:gd name="connsiteY273" fmla="*/ 639076 h 1160647"/>
                  <a:gd name="connsiteX274" fmla="*/ 1506207 w 3079941"/>
                  <a:gd name="connsiteY274" fmla="*/ 648534 h 1160647"/>
                  <a:gd name="connsiteX275" fmla="*/ 1544714 w 3079941"/>
                  <a:gd name="connsiteY275" fmla="*/ 648534 h 1160647"/>
                  <a:gd name="connsiteX276" fmla="*/ 1544714 w 3079941"/>
                  <a:gd name="connsiteY276" fmla="*/ 786887 h 1160647"/>
                  <a:gd name="connsiteX277" fmla="*/ 1546234 w 3079941"/>
                  <a:gd name="connsiteY277" fmla="*/ 786887 h 1160647"/>
                  <a:gd name="connsiteX278" fmla="*/ 1556874 w 3079941"/>
                  <a:gd name="connsiteY278" fmla="*/ 786887 h 1160647"/>
                  <a:gd name="connsiteX279" fmla="*/ 1556874 w 3079941"/>
                  <a:gd name="connsiteY279" fmla="*/ 773917 h 1160647"/>
                  <a:gd name="connsiteX280" fmla="*/ 1560928 w 3079941"/>
                  <a:gd name="connsiteY280" fmla="*/ 773917 h 1160647"/>
                  <a:gd name="connsiteX281" fmla="*/ 1560928 w 3079941"/>
                  <a:gd name="connsiteY281" fmla="*/ 786887 h 1160647"/>
                  <a:gd name="connsiteX282" fmla="*/ 1591328 w 3079941"/>
                  <a:gd name="connsiteY282" fmla="*/ 786887 h 1160647"/>
                  <a:gd name="connsiteX283" fmla="*/ 1591328 w 3079941"/>
                  <a:gd name="connsiteY283" fmla="*/ 756622 h 1160647"/>
                  <a:gd name="connsiteX284" fmla="*/ 1603488 w 3079941"/>
                  <a:gd name="connsiteY284" fmla="*/ 756622 h 1160647"/>
                  <a:gd name="connsiteX285" fmla="*/ 1615648 w 3079941"/>
                  <a:gd name="connsiteY285" fmla="*/ 754461 h 1160647"/>
                  <a:gd name="connsiteX286" fmla="*/ 1619702 w 3079941"/>
                  <a:gd name="connsiteY286" fmla="*/ 756622 h 1160647"/>
                  <a:gd name="connsiteX287" fmla="*/ 1629835 w 3079941"/>
                  <a:gd name="connsiteY287" fmla="*/ 756622 h 1160647"/>
                  <a:gd name="connsiteX288" fmla="*/ 1629835 w 3079941"/>
                  <a:gd name="connsiteY288" fmla="*/ 786887 h 1160647"/>
                  <a:gd name="connsiteX289" fmla="*/ 1637942 w 3079941"/>
                  <a:gd name="connsiteY289" fmla="*/ 786887 h 1160647"/>
                  <a:gd name="connsiteX290" fmla="*/ 1637942 w 3079941"/>
                  <a:gd name="connsiteY290" fmla="*/ 804182 h 1160647"/>
                  <a:gd name="connsiteX291" fmla="*/ 1647278 w 3079941"/>
                  <a:gd name="connsiteY291" fmla="*/ 805087 h 1160647"/>
                  <a:gd name="connsiteX292" fmla="*/ 1660236 w 3079941"/>
                  <a:gd name="connsiteY292" fmla="*/ 805087 h 1160647"/>
                  <a:gd name="connsiteX293" fmla="*/ 1660236 w 3079941"/>
                  <a:gd name="connsiteY293" fmla="*/ 789049 h 1160647"/>
                  <a:gd name="connsiteX294" fmla="*/ 1728192 w 3079941"/>
                  <a:gd name="connsiteY294" fmla="*/ 789049 h 1160647"/>
                  <a:gd name="connsiteX295" fmla="*/ 1728192 w 3079941"/>
                  <a:gd name="connsiteY295" fmla="*/ 703796 h 1160647"/>
                  <a:gd name="connsiteX296" fmla="*/ 1800200 w 3079941"/>
                  <a:gd name="connsiteY296" fmla="*/ 703796 h 1160647"/>
                  <a:gd name="connsiteX297" fmla="*/ 1800200 w 3079941"/>
                  <a:gd name="connsiteY297" fmla="*/ 782564 h 1160647"/>
                  <a:gd name="connsiteX298" fmla="*/ 1802104 w 3079941"/>
                  <a:gd name="connsiteY298" fmla="*/ 782564 h 1160647"/>
                  <a:gd name="connsiteX299" fmla="*/ 1803346 w 3079941"/>
                  <a:gd name="connsiteY299" fmla="*/ 805087 h 1160647"/>
                  <a:gd name="connsiteX300" fmla="*/ 1813022 w 3079941"/>
                  <a:gd name="connsiteY300" fmla="*/ 805087 h 1160647"/>
                  <a:gd name="connsiteX301" fmla="*/ 1814264 w 3079941"/>
                  <a:gd name="connsiteY301" fmla="*/ 782564 h 1160647"/>
                  <a:gd name="connsiteX302" fmla="*/ 1820344 w 3079941"/>
                  <a:gd name="connsiteY302" fmla="*/ 782564 h 1160647"/>
                  <a:gd name="connsiteX303" fmla="*/ 1821586 w 3079941"/>
                  <a:gd name="connsiteY303" fmla="*/ 805087 h 1160647"/>
                  <a:gd name="connsiteX304" fmla="*/ 1872208 w 3079941"/>
                  <a:gd name="connsiteY304" fmla="*/ 805087 h 1160647"/>
                  <a:gd name="connsiteX305" fmla="*/ 1872208 w 3079941"/>
                  <a:gd name="connsiteY305" fmla="*/ 642059 h 1160647"/>
                  <a:gd name="connsiteX306" fmla="*/ 2069535 w 3079941"/>
                  <a:gd name="connsiteY306" fmla="*/ 642059 h 1160647"/>
                  <a:gd name="connsiteX307" fmla="*/ 2069535 w 3079941"/>
                  <a:gd name="connsiteY307" fmla="*/ 805087 h 1160647"/>
                  <a:gd name="connsiteX308" fmla="*/ 2088232 w 3079941"/>
                  <a:gd name="connsiteY308" fmla="*/ 805087 h 1160647"/>
                  <a:gd name="connsiteX309" fmla="*/ 2088232 w 3079941"/>
                  <a:gd name="connsiteY309" fmla="*/ 722394 h 1160647"/>
                  <a:gd name="connsiteX310" fmla="*/ 2183352 w 3079941"/>
                  <a:gd name="connsiteY310" fmla="*/ 722394 h 1160647"/>
                  <a:gd name="connsiteX311" fmla="*/ 2195282 w 3079941"/>
                  <a:gd name="connsiteY311" fmla="*/ 404253 h 1160647"/>
                  <a:gd name="connsiteX312" fmla="*/ 2183122 w 3079941"/>
                  <a:gd name="connsiteY312" fmla="*/ 382635 h 1160647"/>
                  <a:gd name="connsiteX313" fmla="*/ 2177042 w 3079941"/>
                  <a:gd name="connsiteY313" fmla="*/ 378311 h 1160647"/>
                  <a:gd name="connsiteX314" fmla="*/ 2185149 w 3079941"/>
                  <a:gd name="connsiteY314" fmla="*/ 354532 h 1160647"/>
                  <a:gd name="connsiteX315" fmla="*/ 2185149 w 3079941"/>
                  <a:gd name="connsiteY315" fmla="*/ 337238 h 1160647"/>
                  <a:gd name="connsiteX316" fmla="*/ 2199336 w 3079941"/>
                  <a:gd name="connsiteY316" fmla="*/ 337238 h 1160647"/>
                  <a:gd name="connsiteX317" fmla="*/ 2199336 w 3079941"/>
                  <a:gd name="connsiteY317" fmla="*/ 315620 h 1160647"/>
                  <a:gd name="connsiteX318" fmla="*/ 2201362 w 3079941"/>
                  <a:gd name="connsiteY318" fmla="*/ 311296 h 1160647"/>
                  <a:gd name="connsiteX319" fmla="*/ 2201362 w 3079941"/>
                  <a:gd name="connsiteY319" fmla="*/ 233472 h 1160647"/>
                  <a:gd name="connsiteX320" fmla="*/ 2199336 w 3079941"/>
                  <a:gd name="connsiteY320" fmla="*/ 226987 h 1160647"/>
                  <a:gd name="connsiteX321" fmla="*/ 2205416 w 3079941"/>
                  <a:gd name="connsiteY321" fmla="*/ 220501 h 1160647"/>
                  <a:gd name="connsiteX322" fmla="*/ 2205416 w 3079941"/>
                  <a:gd name="connsiteY322" fmla="*/ 162133 h 1160647"/>
                  <a:gd name="connsiteX323" fmla="*/ 2207442 w 3079941"/>
                  <a:gd name="connsiteY323" fmla="*/ 157810 h 1160647"/>
                  <a:gd name="connsiteX324" fmla="*/ 2207442 w 3079941"/>
                  <a:gd name="connsiteY324" fmla="*/ 101604 h 1160647"/>
                  <a:gd name="connsiteX325" fmla="*/ 2209469 w 3079941"/>
                  <a:gd name="connsiteY325" fmla="*/ 82148 h 1160647"/>
                  <a:gd name="connsiteX326" fmla="*/ 2213523 w 3079941"/>
                  <a:gd name="connsiteY326" fmla="*/ 99442 h 1160647"/>
                  <a:gd name="connsiteX327" fmla="*/ 2215549 w 3079941"/>
                  <a:gd name="connsiteY327" fmla="*/ 157810 h 1160647"/>
                  <a:gd name="connsiteX328" fmla="*/ 2217576 w 3079941"/>
                  <a:gd name="connsiteY328" fmla="*/ 220501 h 1160647"/>
                  <a:gd name="connsiteX329" fmla="*/ 2223656 w 3079941"/>
                  <a:gd name="connsiteY329" fmla="*/ 226987 h 1160647"/>
                  <a:gd name="connsiteX330" fmla="*/ 2221629 w 3079941"/>
                  <a:gd name="connsiteY330" fmla="*/ 233472 h 1160647"/>
                  <a:gd name="connsiteX331" fmla="*/ 2221629 w 3079941"/>
                  <a:gd name="connsiteY331" fmla="*/ 311296 h 1160647"/>
                  <a:gd name="connsiteX332" fmla="*/ 2223656 w 3079941"/>
                  <a:gd name="connsiteY332" fmla="*/ 315620 h 1160647"/>
                  <a:gd name="connsiteX333" fmla="*/ 2223656 w 3079941"/>
                  <a:gd name="connsiteY333" fmla="*/ 337238 h 1160647"/>
                  <a:gd name="connsiteX334" fmla="*/ 2237843 w 3079941"/>
                  <a:gd name="connsiteY334" fmla="*/ 337238 h 1160647"/>
                  <a:gd name="connsiteX335" fmla="*/ 2237843 w 3079941"/>
                  <a:gd name="connsiteY335" fmla="*/ 354532 h 1160647"/>
                  <a:gd name="connsiteX336" fmla="*/ 2245950 w 3079941"/>
                  <a:gd name="connsiteY336" fmla="*/ 378311 h 1160647"/>
                  <a:gd name="connsiteX337" fmla="*/ 2239870 w 3079941"/>
                  <a:gd name="connsiteY337" fmla="*/ 382635 h 1160647"/>
                  <a:gd name="connsiteX338" fmla="*/ 2227709 w 3079941"/>
                  <a:gd name="connsiteY338" fmla="*/ 404253 h 1160647"/>
                  <a:gd name="connsiteX339" fmla="*/ 2235816 w 3079941"/>
                  <a:gd name="connsiteY339" fmla="*/ 657181 h 1160647"/>
                  <a:gd name="connsiteX340" fmla="*/ 2300670 w 3079941"/>
                  <a:gd name="connsiteY340" fmla="*/ 657181 h 1160647"/>
                  <a:gd name="connsiteX341" fmla="*/ 2300670 w 3079941"/>
                  <a:gd name="connsiteY341" fmla="*/ 732843 h 1160647"/>
                  <a:gd name="connsiteX342" fmla="*/ 2308777 w 3079941"/>
                  <a:gd name="connsiteY342" fmla="*/ 732843 h 1160647"/>
                  <a:gd name="connsiteX343" fmla="*/ 2310804 w 3079941"/>
                  <a:gd name="connsiteY343" fmla="*/ 726358 h 1160647"/>
                  <a:gd name="connsiteX344" fmla="*/ 2316884 w 3079941"/>
                  <a:gd name="connsiteY344" fmla="*/ 726358 h 1160647"/>
                  <a:gd name="connsiteX345" fmla="*/ 2318911 w 3079941"/>
                  <a:gd name="connsiteY345" fmla="*/ 735005 h 1160647"/>
                  <a:gd name="connsiteX346" fmla="*/ 2331071 w 3079941"/>
                  <a:gd name="connsiteY346" fmla="*/ 735005 h 1160647"/>
                  <a:gd name="connsiteX347" fmla="*/ 2331071 w 3079941"/>
                  <a:gd name="connsiteY347" fmla="*/ 728519 h 1160647"/>
                  <a:gd name="connsiteX348" fmla="*/ 2353364 w 3079941"/>
                  <a:gd name="connsiteY348" fmla="*/ 728519 h 1160647"/>
                  <a:gd name="connsiteX349" fmla="*/ 2353364 w 3079941"/>
                  <a:gd name="connsiteY349" fmla="*/ 735005 h 1160647"/>
                  <a:gd name="connsiteX350" fmla="*/ 2373631 w 3079941"/>
                  <a:gd name="connsiteY350" fmla="*/ 735005 h 1160647"/>
                  <a:gd name="connsiteX351" fmla="*/ 2373631 w 3079941"/>
                  <a:gd name="connsiteY351" fmla="*/ 780402 h 1160647"/>
                  <a:gd name="connsiteX352" fmla="*/ 2387818 w 3079941"/>
                  <a:gd name="connsiteY352" fmla="*/ 780402 h 1160647"/>
                  <a:gd name="connsiteX353" fmla="*/ 2387818 w 3079941"/>
                  <a:gd name="connsiteY353" fmla="*/ 767431 h 1160647"/>
                  <a:gd name="connsiteX354" fmla="*/ 2404032 w 3079941"/>
                  <a:gd name="connsiteY354" fmla="*/ 767431 h 1160647"/>
                  <a:gd name="connsiteX355" fmla="*/ 2404032 w 3079941"/>
                  <a:gd name="connsiteY355" fmla="*/ 588004 h 1160647"/>
                  <a:gd name="connsiteX356" fmla="*/ 2410112 w 3079941"/>
                  <a:gd name="connsiteY356" fmla="*/ 581518 h 1160647"/>
                  <a:gd name="connsiteX357" fmla="*/ 2483073 w 3079941"/>
                  <a:gd name="connsiteY357" fmla="*/ 581518 h 1160647"/>
                  <a:gd name="connsiteX358" fmla="*/ 2483073 w 3079941"/>
                  <a:gd name="connsiteY358" fmla="*/ 590166 h 1160647"/>
                  <a:gd name="connsiteX359" fmla="*/ 2493206 w 3079941"/>
                  <a:gd name="connsiteY359" fmla="*/ 590166 h 1160647"/>
                  <a:gd name="connsiteX360" fmla="*/ 2493206 w 3079941"/>
                  <a:gd name="connsiteY360" fmla="*/ 704740 h 1160647"/>
                  <a:gd name="connsiteX361" fmla="*/ 2515500 w 3079941"/>
                  <a:gd name="connsiteY361" fmla="*/ 704740 h 1160647"/>
                  <a:gd name="connsiteX362" fmla="*/ 2515500 w 3079941"/>
                  <a:gd name="connsiteY362" fmla="*/ 637725 h 1160647"/>
                  <a:gd name="connsiteX363" fmla="*/ 2541847 w 3079941"/>
                  <a:gd name="connsiteY363" fmla="*/ 637725 h 1160647"/>
                  <a:gd name="connsiteX364" fmla="*/ 2545900 w 3079941"/>
                  <a:gd name="connsiteY364" fmla="*/ 633401 h 1160647"/>
                  <a:gd name="connsiteX365" fmla="*/ 2554007 w 3079941"/>
                  <a:gd name="connsiteY365" fmla="*/ 633401 h 1160647"/>
                  <a:gd name="connsiteX366" fmla="*/ 2558060 w 3079941"/>
                  <a:gd name="connsiteY366" fmla="*/ 637725 h 1160647"/>
                  <a:gd name="connsiteX367" fmla="*/ 2580354 w 3079941"/>
                  <a:gd name="connsiteY367" fmla="*/ 637725 h 1160647"/>
                  <a:gd name="connsiteX368" fmla="*/ 2580354 w 3079941"/>
                  <a:gd name="connsiteY368" fmla="*/ 520989 h 1160647"/>
                  <a:gd name="connsiteX369" fmla="*/ 2637101 w 3079941"/>
                  <a:gd name="connsiteY369" fmla="*/ 510180 h 1160647"/>
                  <a:gd name="connsiteX370" fmla="*/ 2637101 w 3079941"/>
                  <a:gd name="connsiteY370" fmla="*/ 511261 h 1160647"/>
                  <a:gd name="connsiteX371" fmla="*/ 2637101 w 3079941"/>
                  <a:gd name="connsiteY371" fmla="*/ 518827 h 1160647"/>
                  <a:gd name="connsiteX372" fmla="*/ 2663448 w 3079941"/>
                  <a:gd name="connsiteY372" fmla="*/ 518827 h 1160647"/>
                  <a:gd name="connsiteX373" fmla="*/ 2663448 w 3079941"/>
                  <a:gd name="connsiteY373" fmla="*/ 773917 h 1160647"/>
                  <a:gd name="connsiteX374" fmla="*/ 2685742 w 3079941"/>
                  <a:gd name="connsiteY374" fmla="*/ 773917 h 1160647"/>
                  <a:gd name="connsiteX375" fmla="*/ 2685742 w 3079941"/>
                  <a:gd name="connsiteY375" fmla="*/ 769593 h 1160647"/>
                  <a:gd name="connsiteX376" fmla="*/ 2697902 w 3079941"/>
                  <a:gd name="connsiteY376" fmla="*/ 769593 h 1160647"/>
                  <a:gd name="connsiteX377" fmla="*/ 2697902 w 3079941"/>
                  <a:gd name="connsiteY377" fmla="*/ 773917 h 1160647"/>
                  <a:gd name="connsiteX378" fmla="*/ 2722222 w 3079941"/>
                  <a:gd name="connsiteY378" fmla="*/ 773917 h 1160647"/>
                  <a:gd name="connsiteX379" fmla="*/ 2722222 w 3079941"/>
                  <a:gd name="connsiteY379" fmla="*/ 760946 h 1160647"/>
                  <a:gd name="connsiteX380" fmla="*/ 2750596 w 3079941"/>
                  <a:gd name="connsiteY380" fmla="*/ 760946 h 1160647"/>
                  <a:gd name="connsiteX381" fmla="*/ 2762756 w 3079941"/>
                  <a:gd name="connsiteY381" fmla="*/ 756622 h 1160647"/>
                  <a:gd name="connsiteX382" fmla="*/ 2783023 w 3079941"/>
                  <a:gd name="connsiteY382" fmla="*/ 760946 h 1160647"/>
                  <a:gd name="connsiteX383" fmla="*/ 2783023 w 3079941"/>
                  <a:gd name="connsiteY383" fmla="*/ 743652 h 1160647"/>
                  <a:gd name="connsiteX384" fmla="*/ 2791130 w 3079941"/>
                  <a:gd name="connsiteY384" fmla="*/ 743652 h 1160647"/>
                  <a:gd name="connsiteX385" fmla="*/ 2791130 w 3079941"/>
                  <a:gd name="connsiteY385" fmla="*/ 730681 h 1160647"/>
                  <a:gd name="connsiteX386" fmla="*/ 2847877 w 3079941"/>
                  <a:gd name="connsiteY386" fmla="*/ 730681 h 1160647"/>
                  <a:gd name="connsiteX387" fmla="*/ 2847877 w 3079941"/>
                  <a:gd name="connsiteY387" fmla="*/ 700416 h 1160647"/>
                  <a:gd name="connsiteX388" fmla="*/ 2866117 w 3079941"/>
                  <a:gd name="connsiteY388" fmla="*/ 700416 h 1160647"/>
                  <a:gd name="connsiteX389" fmla="*/ 2866117 w 3079941"/>
                  <a:gd name="connsiteY389" fmla="*/ 693931 h 1160647"/>
                  <a:gd name="connsiteX390" fmla="*/ 2878277 w 3079941"/>
                  <a:gd name="connsiteY390" fmla="*/ 693931 h 1160647"/>
                  <a:gd name="connsiteX391" fmla="*/ 2878277 w 3079941"/>
                  <a:gd name="connsiteY391" fmla="*/ 700416 h 1160647"/>
                  <a:gd name="connsiteX392" fmla="*/ 2894491 w 3079941"/>
                  <a:gd name="connsiteY392" fmla="*/ 700416 h 1160647"/>
                  <a:gd name="connsiteX393" fmla="*/ 2894491 w 3079941"/>
                  <a:gd name="connsiteY393" fmla="*/ 750137 h 1160647"/>
                  <a:gd name="connsiteX394" fmla="*/ 2926918 w 3079941"/>
                  <a:gd name="connsiteY394" fmla="*/ 750137 h 1160647"/>
                  <a:gd name="connsiteX395" fmla="*/ 2926918 w 3079941"/>
                  <a:gd name="connsiteY395" fmla="*/ 724196 h 1160647"/>
                  <a:gd name="connsiteX396" fmla="*/ 2965425 w 3079941"/>
                  <a:gd name="connsiteY396" fmla="*/ 724196 h 1160647"/>
                  <a:gd name="connsiteX397" fmla="*/ 2965425 w 3079941"/>
                  <a:gd name="connsiteY397" fmla="*/ 693931 h 1160647"/>
                  <a:gd name="connsiteX398" fmla="*/ 3014066 w 3079941"/>
                  <a:gd name="connsiteY398" fmla="*/ 693931 h 1160647"/>
                  <a:gd name="connsiteX399" fmla="*/ 3014066 w 3079941"/>
                  <a:gd name="connsiteY399" fmla="*/ 805087 h 1160647"/>
                  <a:gd name="connsiteX400" fmla="*/ 3014066 w 3079941"/>
                  <a:gd name="connsiteY400" fmla="*/ 818866 h 1160647"/>
                  <a:gd name="connsiteX401" fmla="*/ 3079941 w 3079941"/>
                  <a:gd name="connsiteY401" fmla="*/ 818866 h 1160647"/>
                  <a:gd name="connsiteX402" fmla="*/ 3079941 w 3079941"/>
                  <a:gd name="connsiteY402" fmla="*/ 1030409 h 1160647"/>
                  <a:gd name="connsiteX403" fmla="*/ 3079941 w 3079941"/>
                  <a:gd name="connsiteY403" fmla="*/ 1160647 h 1160647"/>
                  <a:gd name="connsiteX404" fmla="*/ 200958 w 3079941"/>
                  <a:gd name="connsiteY404" fmla="*/ 1160647 h 1160647"/>
                  <a:gd name="connsiteX405" fmla="*/ 200958 w 3079941"/>
                  <a:gd name="connsiteY405" fmla="*/ 1126882 h 1160647"/>
                  <a:gd name="connsiteX406" fmla="*/ 0 w 3079941"/>
                  <a:gd name="connsiteY406" fmla="*/ 1126882 h 1160647"/>
                  <a:gd name="connsiteX407" fmla="*/ 0 w 3079941"/>
                  <a:gd name="connsiteY407" fmla="*/ 915339 h 1160647"/>
                  <a:gd name="connsiteX408" fmla="*/ 103377 w 3079941"/>
                  <a:gd name="connsiteY408" fmla="*/ 915339 h 1160647"/>
                  <a:gd name="connsiteX409" fmla="*/ 103377 w 3079941"/>
                  <a:gd name="connsiteY409" fmla="*/ 886329 h 1160647"/>
                  <a:gd name="connsiteX410" fmla="*/ 55096 w 3079941"/>
                  <a:gd name="connsiteY410" fmla="*/ 886329 h 1160647"/>
                  <a:gd name="connsiteX411" fmla="*/ 55096 w 3079941"/>
                  <a:gd name="connsiteY411" fmla="*/ 724196 h 1160647"/>
                  <a:gd name="connsiteX412" fmla="*/ 75363 w 3079941"/>
                  <a:gd name="connsiteY412" fmla="*/ 724196 h 1160647"/>
                  <a:gd name="connsiteX413" fmla="*/ 75870 w 3079941"/>
                  <a:gd name="connsiteY413" fmla="*/ 723115 h 1160647"/>
                  <a:gd name="connsiteX414" fmla="*/ 79416 w 3079941"/>
                  <a:gd name="connsiteY414" fmla="*/ 715549 h 1160647"/>
                  <a:gd name="connsiteX415" fmla="*/ 81190 w 3079941"/>
                  <a:gd name="connsiteY415" fmla="*/ 715819 h 1160647"/>
                  <a:gd name="connsiteX416" fmla="*/ 93603 w 3079941"/>
                  <a:gd name="connsiteY416" fmla="*/ 717710 h 1160647"/>
                  <a:gd name="connsiteX417" fmla="*/ 94110 w 3079941"/>
                  <a:gd name="connsiteY417" fmla="*/ 719062 h 1160647"/>
                  <a:gd name="connsiteX418" fmla="*/ 97656 w 3079941"/>
                  <a:gd name="connsiteY418" fmla="*/ 728519 h 1160647"/>
                  <a:gd name="connsiteX419" fmla="*/ 124003 w 3079941"/>
                  <a:gd name="connsiteY419" fmla="*/ 730681 h 1160647"/>
                  <a:gd name="connsiteX420" fmla="*/ 124003 w 3079941"/>
                  <a:gd name="connsiteY420" fmla="*/ 607460 h 1160647"/>
                  <a:gd name="connsiteX421" fmla="*/ 126030 w 3079941"/>
                  <a:gd name="connsiteY421" fmla="*/ 607460 h 1160647"/>
                  <a:gd name="connsiteX422" fmla="*/ 140217 w 3079941"/>
                  <a:gd name="connsiteY422" fmla="*/ 607460 h 1160647"/>
                  <a:gd name="connsiteX423" fmla="*/ 140217 w 3079941"/>
                  <a:gd name="connsiteY423" fmla="*/ 471268 h 1160647"/>
                  <a:gd name="connsiteX424" fmla="*/ 141990 w 3079941"/>
                  <a:gd name="connsiteY424" fmla="*/ 471268 h 1160647"/>
                  <a:gd name="connsiteX425" fmla="*/ 154404 w 3079941"/>
                  <a:gd name="connsiteY425" fmla="*/ 471268 h 1160647"/>
                  <a:gd name="connsiteX426" fmla="*/ 154404 w 3079941"/>
                  <a:gd name="connsiteY426" fmla="*/ 356694 h 1160647"/>
                  <a:gd name="connsiteX427" fmla="*/ 158457 w 3079941"/>
                  <a:gd name="connsiteY427" fmla="*/ 328590 h 1160647"/>
                  <a:gd name="connsiteX428" fmla="*/ 160484 w 3079941"/>
                  <a:gd name="connsiteY428" fmla="*/ 328590 h 1160647"/>
                  <a:gd name="connsiteX429" fmla="*/ 174671 w 3079941"/>
                  <a:gd name="connsiteY429" fmla="*/ 328590 h 1160647"/>
                  <a:gd name="connsiteX430" fmla="*/ 211151 w 3079941"/>
                  <a:gd name="connsiteY430" fmla="*/ 246443 h 1160647"/>
                  <a:gd name="connsiteX431" fmla="*/ 215205 w 3079941"/>
                  <a:gd name="connsiteY431" fmla="*/ 0 h 1160647"/>
                  <a:gd name="connsiteX0" fmla="*/ 215205 w 3079941"/>
                  <a:gd name="connsiteY0" fmla="*/ 0 h 1160647"/>
                  <a:gd name="connsiteX1" fmla="*/ 217231 w 3079941"/>
                  <a:gd name="connsiteY1" fmla="*/ 246443 h 1160647"/>
                  <a:gd name="connsiteX2" fmla="*/ 255738 w 3079941"/>
                  <a:gd name="connsiteY2" fmla="*/ 326429 h 1160647"/>
                  <a:gd name="connsiteX3" fmla="*/ 257765 w 3079941"/>
                  <a:gd name="connsiteY3" fmla="*/ 326429 h 1160647"/>
                  <a:gd name="connsiteX4" fmla="*/ 271952 w 3079941"/>
                  <a:gd name="connsiteY4" fmla="*/ 326429 h 1160647"/>
                  <a:gd name="connsiteX5" fmla="*/ 271952 w 3079941"/>
                  <a:gd name="connsiteY5" fmla="*/ 350208 h 1160647"/>
                  <a:gd name="connsiteX6" fmla="*/ 272459 w 3079941"/>
                  <a:gd name="connsiteY6" fmla="*/ 351019 h 1160647"/>
                  <a:gd name="connsiteX7" fmla="*/ 276005 w 3079941"/>
                  <a:gd name="connsiteY7" fmla="*/ 356694 h 1160647"/>
                  <a:gd name="connsiteX8" fmla="*/ 276005 w 3079941"/>
                  <a:gd name="connsiteY8" fmla="*/ 471268 h 1160647"/>
                  <a:gd name="connsiteX9" fmla="*/ 278285 w 3079941"/>
                  <a:gd name="connsiteY9" fmla="*/ 471268 h 1160647"/>
                  <a:gd name="connsiteX10" fmla="*/ 294246 w 3079941"/>
                  <a:gd name="connsiteY10" fmla="*/ 471268 h 1160647"/>
                  <a:gd name="connsiteX11" fmla="*/ 294246 w 3079941"/>
                  <a:gd name="connsiteY11" fmla="*/ 611783 h 1160647"/>
                  <a:gd name="connsiteX12" fmla="*/ 295766 w 3079941"/>
                  <a:gd name="connsiteY12" fmla="*/ 611513 h 1160647"/>
                  <a:gd name="connsiteX13" fmla="*/ 306406 w 3079941"/>
                  <a:gd name="connsiteY13" fmla="*/ 609622 h 1160647"/>
                  <a:gd name="connsiteX14" fmla="*/ 304379 w 3079941"/>
                  <a:gd name="connsiteY14" fmla="*/ 698254 h 1160647"/>
                  <a:gd name="connsiteX15" fmla="*/ 305899 w 3079941"/>
                  <a:gd name="connsiteY15" fmla="*/ 698525 h 1160647"/>
                  <a:gd name="connsiteX16" fmla="*/ 316539 w 3079941"/>
                  <a:gd name="connsiteY16" fmla="*/ 700416 h 1160647"/>
                  <a:gd name="connsiteX17" fmla="*/ 316792 w 3079941"/>
                  <a:gd name="connsiteY17" fmla="*/ 701227 h 1160647"/>
                  <a:gd name="connsiteX18" fmla="*/ 318566 w 3079941"/>
                  <a:gd name="connsiteY18" fmla="*/ 706902 h 1160647"/>
                  <a:gd name="connsiteX19" fmla="*/ 319326 w 3079941"/>
                  <a:gd name="connsiteY19" fmla="*/ 704470 h 1160647"/>
                  <a:gd name="connsiteX20" fmla="*/ 324646 w 3079941"/>
                  <a:gd name="connsiteY20" fmla="*/ 687446 h 1160647"/>
                  <a:gd name="connsiteX21" fmla="*/ 326419 w 3079941"/>
                  <a:gd name="connsiteY21" fmla="*/ 687446 h 1160647"/>
                  <a:gd name="connsiteX22" fmla="*/ 338833 w 3079941"/>
                  <a:gd name="connsiteY22" fmla="*/ 687446 h 1160647"/>
                  <a:gd name="connsiteX23" fmla="*/ 338833 w 3079941"/>
                  <a:gd name="connsiteY23" fmla="*/ 719872 h 1160647"/>
                  <a:gd name="connsiteX24" fmla="*/ 339846 w 3079941"/>
                  <a:gd name="connsiteY24" fmla="*/ 720413 h 1160647"/>
                  <a:gd name="connsiteX25" fmla="*/ 346940 w 3079941"/>
                  <a:gd name="connsiteY25" fmla="*/ 724196 h 1160647"/>
                  <a:gd name="connsiteX26" fmla="*/ 346940 w 3079941"/>
                  <a:gd name="connsiteY26" fmla="*/ 725547 h 1160647"/>
                  <a:gd name="connsiteX27" fmla="*/ 346940 w 3079941"/>
                  <a:gd name="connsiteY27" fmla="*/ 735005 h 1160647"/>
                  <a:gd name="connsiteX28" fmla="*/ 391527 w 3079941"/>
                  <a:gd name="connsiteY28" fmla="*/ 735005 h 1160647"/>
                  <a:gd name="connsiteX29" fmla="*/ 391527 w 3079941"/>
                  <a:gd name="connsiteY29" fmla="*/ 736086 h 1160647"/>
                  <a:gd name="connsiteX30" fmla="*/ 391527 w 3079941"/>
                  <a:gd name="connsiteY30" fmla="*/ 743652 h 1160647"/>
                  <a:gd name="connsiteX31" fmla="*/ 393553 w 3079941"/>
                  <a:gd name="connsiteY31" fmla="*/ 743652 h 1160647"/>
                  <a:gd name="connsiteX32" fmla="*/ 407740 w 3079941"/>
                  <a:gd name="connsiteY32" fmla="*/ 743652 h 1160647"/>
                  <a:gd name="connsiteX33" fmla="*/ 407740 w 3079941"/>
                  <a:gd name="connsiteY33" fmla="*/ 713387 h 1160647"/>
                  <a:gd name="connsiteX34" fmla="*/ 452327 w 3079941"/>
                  <a:gd name="connsiteY34" fmla="*/ 713387 h 1160647"/>
                  <a:gd name="connsiteX35" fmla="*/ 452327 w 3079941"/>
                  <a:gd name="connsiteY35" fmla="*/ 712036 h 1160647"/>
                  <a:gd name="connsiteX36" fmla="*/ 452327 w 3079941"/>
                  <a:gd name="connsiteY36" fmla="*/ 702578 h 1160647"/>
                  <a:gd name="connsiteX37" fmla="*/ 453341 w 3079941"/>
                  <a:gd name="connsiteY37" fmla="*/ 702578 h 1160647"/>
                  <a:gd name="connsiteX38" fmla="*/ 460434 w 3079941"/>
                  <a:gd name="connsiteY38" fmla="*/ 702578 h 1160647"/>
                  <a:gd name="connsiteX39" fmla="*/ 460434 w 3079941"/>
                  <a:gd name="connsiteY39" fmla="*/ 700687 h 1160647"/>
                  <a:gd name="connsiteX40" fmla="*/ 460434 w 3079941"/>
                  <a:gd name="connsiteY40" fmla="*/ 687446 h 1160647"/>
                  <a:gd name="connsiteX41" fmla="*/ 461194 w 3079941"/>
                  <a:gd name="connsiteY41" fmla="*/ 687446 h 1160647"/>
                  <a:gd name="connsiteX42" fmla="*/ 466514 w 3079941"/>
                  <a:gd name="connsiteY42" fmla="*/ 687446 h 1160647"/>
                  <a:gd name="connsiteX43" fmla="*/ 466514 w 3079941"/>
                  <a:gd name="connsiteY43" fmla="*/ 686365 h 1160647"/>
                  <a:gd name="connsiteX44" fmla="*/ 466514 w 3079941"/>
                  <a:gd name="connsiteY44" fmla="*/ 678798 h 1160647"/>
                  <a:gd name="connsiteX45" fmla="*/ 468541 w 3079941"/>
                  <a:gd name="connsiteY45" fmla="*/ 678798 h 1160647"/>
                  <a:gd name="connsiteX46" fmla="*/ 482728 w 3079941"/>
                  <a:gd name="connsiteY46" fmla="*/ 678798 h 1160647"/>
                  <a:gd name="connsiteX47" fmla="*/ 482728 w 3079941"/>
                  <a:gd name="connsiteY47" fmla="*/ 679879 h 1160647"/>
                  <a:gd name="connsiteX48" fmla="*/ 482728 w 3079941"/>
                  <a:gd name="connsiteY48" fmla="*/ 687446 h 1160647"/>
                  <a:gd name="connsiteX49" fmla="*/ 505021 w 3079941"/>
                  <a:gd name="connsiteY49" fmla="*/ 687446 h 1160647"/>
                  <a:gd name="connsiteX50" fmla="*/ 505021 w 3079941"/>
                  <a:gd name="connsiteY50" fmla="*/ 685554 h 1160647"/>
                  <a:gd name="connsiteX51" fmla="*/ 505021 w 3079941"/>
                  <a:gd name="connsiteY51" fmla="*/ 672313 h 1160647"/>
                  <a:gd name="connsiteX52" fmla="*/ 506795 w 3079941"/>
                  <a:gd name="connsiteY52" fmla="*/ 672313 h 1160647"/>
                  <a:gd name="connsiteX53" fmla="*/ 519208 w 3079941"/>
                  <a:gd name="connsiteY53" fmla="*/ 672313 h 1160647"/>
                  <a:gd name="connsiteX54" fmla="*/ 519208 w 3079941"/>
                  <a:gd name="connsiteY54" fmla="*/ 696093 h 1160647"/>
                  <a:gd name="connsiteX55" fmla="*/ 520222 w 3079941"/>
                  <a:gd name="connsiteY55" fmla="*/ 696093 h 1160647"/>
                  <a:gd name="connsiteX56" fmla="*/ 527315 w 3079941"/>
                  <a:gd name="connsiteY56" fmla="*/ 696093 h 1160647"/>
                  <a:gd name="connsiteX57" fmla="*/ 527315 w 3079941"/>
                  <a:gd name="connsiteY57" fmla="*/ 695012 h 1160647"/>
                  <a:gd name="connsiteX58" fmla="*/ 527315 w 3079941"/>
                  <a:gd name="connsiteY58" fmla="*/ 687446 h 1160647"/>
                  <a:gd name="connsiteX59" fmla="*/ 529088 w 3079941"/>
                  <a:gd name="connsiteY59" fmla="*/ 687446 h 1160647"/>
                  <a:gd name="connsiteX60" fmla="*/ 541502 w 3079941"/>
                  <a:gd name="connsiteY60" fmla="*/ 687446 h 1160647"/>
                  <a:gd name="connsiteX61" fmla="*/ 541502 w 3079941"/>
                  <a:gd name="connsiteY61" fmla="*/ 713387 h 1160647"/>
                  <a:gd name="connsiteX62" fmla="*/ 543529 w 3079941"/>
                  <a:gd name="connsiteY62" fmla="*/ 713387 h 1160647"/>
                  <a:gd name="connsiteX63" fmla="*/ 557715 w 3079941"/>
                  <a:gd name="connsiteY63" fmla="*/ 713387 h 1160647"/>
                  <a:gd name="connsiteX64" fmla="*/ 557715 w 3079941"/>
                  <a:gd name="connsiteY64" fmla="*/ 715008 h 1160647"/>
                  <a:gd name="connsiteX65" fmla="*/ 557715 w 3079941"/>
                  <a:gd name="connsiteY65" fmla="*/ 726358 h 1160647"/>
                  <a:gd name="connsiteX66" fmla="*/ 558475 w 3079941"/>
                  <a:gd name="connsiteY66" fmla="*/ 726358 h 1160647"/>
                  <a:gd name="connsiteX67" fmla="*/ 563796 w 3079941"/>
                  <a:gd name="connsiteY67" fmla="*/ 726358 h 1160647"/>
                  <a:gd name="connsiteX68" fmla="*/ 563796 w 3079941"/>
                  <a:gd name="connsiteY68" fmla="*/ 725547 h 1160647"/>
                  <a:gd name="connsiteX69" fmla="*/ 563796 w 3079941"/>
                  <a:gd name="connsiteY69" fmla="*/ 719872 h 1160647"/>
                  <a:gd name="connsiteX70" fmla="*/ 594196 w 3079941"/>
                  <a:gd name="connsiteY70" fmla="*/ 719872 h 1160647"/>
                  <a:gd name="connsiteX71" fmla="*/ 594196 w 3079941"/>
                  <a:gd name="connsiteY71" fmla="*/ 743652 h 1160647"/>
                  <a:gd name="connsiteX72" fmla="*/ 595209 w 3079941"/>
                  <a:gd name="connsiteY72" fmla="*/ 743652 h 1160647"/>
                  <a:gd name="connsiteX73" fmla="*/ 602303 w 3079941"/>
                  <a:gd name="connsiteY73" fmla="*/ 743652 h 1160647"/>
                  <a:gd name="connsiteX74" fmla="*/ 602303 w 3079941"/>
                  <a:gd name="connsiteY74" fmla="*/ 744733 h 1160647"/>
                  <a:gd name="connsiteX75" fmla="*/ 602303 w 3079941"/>
                  <a:gd name="connsiteY75" fmla="*/ 752299 h 1160647"/>
                  <a:gd name="connsiteX76" fmla="*/ 603063 w 3079941"/>
                  <a:gd name="connsiteY76" fmla="*/ 752299 h 1160647"/>
                  <a:gd name="connsiteX77" fmla="*/ 608383 w 3079941"/>
                  <a:gd name="connsiteY77" fmla="*/ 752299 h 1160647"/>
                  <a:gd name="connsiteX78" fmla="*/ 608383 w 3079941"/>
                  <a:gd name="connsiteY78" fmla="*/ 750137 h 1160647"/>
                  <a:gd name="connsiteX79" fmla="*/ 608383 w 3079941"/>
                  <a:gd name="connsiteY79" fmla="*/ 735005 h 1160647"/>
                  <a:gd name="connsiteX80" fmla="*/ 609396 w 3079941"/>
                  <a:gd name="connsiteY80" fmla="*/ 735005 h 1160647"/>
                  <a:gd name="connsiteX81" fmla="*/ 616490 w 3079941"/>
                  <a:gd name="connsiteY81" fmla="*/ 735005 h 1160647"/>
                  <a:gd name="connsiteX82" fmla="*/ 616490 w 3079941"/>
                  <a:gd name="connsiteY82" fmla="*/ 736086 h 1160647"/>
                  <a:gd name="connsiteX83" fmla="*/ 616490 w 3079941"/>
                  <a:gd name="connsiteY83" fmla="*/ 743652 h 1160647"/>
                  <a:gd name="connsiteX84" fmla="*/ 621810 w 3079941"/>
                  <a:gd name="connsiteY84" fmla="*/ 741659 h 1160647"/>
                  <a:gd name="connsiteX85" fmla="*/ 622570 w 3079941"/>
                  <a:gd name="connsiteY85" fmla="*/ 740679 h 1160647"/>
                  <a:gd name="connsiteX86" fmla="*/ 622570 w 3079941"/>
                  <a:gd name="connsiteY86" fmla="*/ 735005 h 1160647"/>
                  <a:gd name="connsiteX87" fmla="*/ 661077 w 3079941"/>
                  <a:gd name="connsiteY87" fmla="*/ 735005 h 1160647"/>
                  <a:gd name="connsiteX88" fmla="*/ 661077 w 3079941"/>
                  <a:gd name="connsiteY88" fmla="*/ 758784 h 1160647"/>
                  <a:gd name="connsiteX89" fmla="*/ 663103 w 3079941"/>
                  <a:gd name="connsiteY89" fmla="*/ 758784 h 1160647"/>
                  <a:gd name="connsiteX90" fmla="*/ 677290 w 3079941"/>
                  <a:gd name="connsiteY90" fmla="*/ 758784 h 1160647"/>
                  <a:gd name="connsiteX91" fmla="*/ 677290 w 3079941"/>
                  <a:gd name="connsiteY91" fmla="*/ 759865 h 1160647"/>
                  <a:gd name="connsiteX92" fmla="*/ 677290 w 3079941"/>
                  <a:gd name="connsiteY92" fmla="*/ 767431 h 1160647"/>
                  <a:gd name="connsiteX93" fmla="*/ 679064 w 3079941"/>
                  <a:gd name="connsiteY93" fmla="*/ 767431 h 1160647"/>
                  <a:gd name="connsiteX94" fmla="*/ 691477 w 3079941"/>
                  <a:gd name="connsiteY94" fmla="*/ 767431 h 1160647"/>
                  <a:gd name="connsiteX95" fmla="*/ 691477 w 3079941"/>
                  <a:gd name="connsiteY95" fmla="*/ 743652 h 1160647"/>
                  <a:gd name="connsiteX96" fmla="*/ 692490 w 3079941"/>
                  <a:gd name="connsiteY96" fmla="*/ 743652 h 1160647"/>
                  <a:gd name="connsiteX97" fmla="*/ 699584 w 3079941"/>
                  <a:gd name="connsiteY97" fmla="*/ 743652 h 1160647"/>
                  <a:gd name="connsiteX98" fmla="*/ 699584 w 3079941"/>
                  <a:gd name="connsiteY98" fmla="*/ 711225 h 1160647"/>
                  <a:gd name="connsiteX99" fmla="*/ 700597 w 3079941"/>
                  <a:gd name="connsiteY99" fmla="*/ 711225 h 1160647"/>
                  <a:gd name="connsiteX100" fmla="*/ 707691 w 3079941"/>
                  <a:gd name="connsiteY100" fmla="*/ 711225 h 1160647"/>
                  <a:gd name="connsiteX101" fmla="*/ 707691 w 3079941"/>
                  <a:gd name="connsiteY101" fmla="*/ 709334 h 1160647"/>
                  <a:gd name="connsiteX102" fmla="*/ 707691 w 3079941"/>
                  <a:gd name="connsiteY102" fmla="*/ 696093 h 1160647"/>
                  <a:gd name="connsiteX103" fmla="*/ 706424 w 3079941"/>
                  <a:gd name="connsiteY103" fmla="*/ 694471 h 1160647"/>
                  <a:gd name="connsiteX104" fmla="*/ 711744 w 3079941"/>
                  <a:gd name="connsiteY104" fmla="*/ 683122 h 1160647"/>
                  <a:gd name="connsiteX105" fmla="*/ 719851 w 3079941"/>
                  <a:gd name="connsiteY105" fmla="*/ 711225 h 1160647"/>
                  <a:gd name="connsiteX106" fmla="*/ 720611 w 3079941"/>
                  <a:gd name="connsiteY106" fmla="*/ 711225 h 1160647"/>
                  <a:gd name="connsiteX107" fmla="*/ 725931 w 3079941"/>
                  <a:gd name="connsiteY107" fmla="*/ 711225 h 1160647"/>
                  <a:gd name="connsiteX108" fmla="*/ 725931 w 3079941"/>
                  <a:gd name="connsiteY108" fmla="*/ 605298 h 1160647"/>
                  <a:gd name="connsiteX109" fmla="*/ 727451 w 3079941"/>
                  <a:gd name="connsiteY109" fmla="*/ 605298 h 1160647"/>
                  <a:gd name="connsiteX110" fmla="*/ 738091 w 3079941"/>
                  <a:gd name="connsiteY110" fmla="*/ 605298 h 1160647"/>
                  <a:gd name="connsiteX111" fmla="*/ 738091 w 3079941"/>
                  <a:gd name="connsiteY111" fmla="*/ 557739 h 1160647"/>
                  <a:gd name="connsiteX112" fmla="*/ 764438 w 3079941"/>
                  <a:gd name="connsiteY112" fmla="*/ 557739 h 1160647"/>
                  <a:gd name="connsiteX113" fmla="*/ 764438 w 3079941"/>
                  <a:gd name="connsiteY113" fmla="*/ 536121 h 1160647"/>
                  <a:gd name="connsiteX114" fmla="*/ 798892 w 3079941"/>
                  <a:gd name="connsiteY114" fmla="*/ 536121 h 1160647"/>
                  <a:gd name="connsiteX115" fmla="*/ 798892 w 3079941"/>
                  <a:gd name="connsiteY115" fmla="*/ 538553 h 1160647"/>
                  <a:gd name="connsiteX116" fmla="*/ 798892 w 3079941"/>
                  <a:gd name="connsiteY116" fmla="*/ 555577 h 1160647"/>
                  <a:gd name="connsiteX117" fmla="*/ 801172 w 3079941"/>
                  <a:gd name="connsiteY117" fmla="*/ 555577 h 1160647"/>
                  <a:gd name="connsiteX118" fmla="*/ 817132 w 3079941"/>
                  <a:gd name="connsiteY118" fmla="*/ 555577 h 1160647"/>
                  <a:gd name="connsiteX119" fmla="*/ 817132 w 3079941"/>
                  <a:gd name="connsiteY119" fmla="*/ 603136 h 1160647"/>
                  <a:gd name="connsiteX120" fmla="*/ 818145 w 3079941"/>
                  <a:gd name="connsiteY120" fmla="*/ 603136 h 1160647"/>
                  <a:gd name="connsiteX121" fmla="*/ 825239 w 3079941"/>
                  <a:gd name="connsiteY121" fmla="*/ 603136 h 1160647"/>
                  <a:gd name="connsiteX122" fmla="*/ 839426 w 3079941"/>
                  <a:gd name="connsiteY122" fmla="*/ 607460 h 1160647"/>
                  <a:gd name="connsiteX123" fmla="*/ 839426 w 3079941"/>
                  <a:gd name="connsiteY123" fmla="*/ 646372 h 1160647"/>
                  <a:gd name="connsiteX124" fmla="*/ 840439 w 3079941"/>
                  <a:gd name="connsiteY124" fmla="*/ 646372 h 1160647"/>
                  <a:gd name="connsiteX125" fmla="*/ 847532 w 3079941"/>
                  <a:gd name="connsiteY125" fmla="*/ 646372 h 1160647"/>
                  <a:gd name="connsiteX126" fmla="*/ 847532 w 3079941"/>
                  <a:gd name="connsiteY126" fmla="*/ 647993 h 1160647"/>
                  <a:gd name="connsiteX127" fmla="*/ 847532 w 3079941"/>
                  <a:gd name="connsiteY127" fmla="*/ 659342 h 1160647"/>
                  <a:gd name="connsiteX128" fmla="*/ 849559 w 3079941"/>
                  <a:gd name="connsiteY128" fmla="*/ 659342 h 1160647"/>
                  <a:gd name="connsiteX129" fmla="*/ 863746 w 3079941"/>
                  <a:gd name="connsiteY129" fmla="*/ 659342 h 1160647"/>
                  <a:gd name="connsiteX130" fmla="*/ 869826 w 3079941"/>
                  <a:gd name="connsiteY130" fmla="*/ 665828 h 1160647"/>
                  <a:gd name="connsiteX131" fmla="*/ 869826 w 3079941"/>
                  <a:gd name="connsiteY131" fmla="*/ 687446 h 1160647"/>
                  <a:gd name="connsiteX132" fmla="*/ 872106 w 3079941"/>
                  <a:gd name="connsiteY132" fmla="*/ 687446 h 1160647"/>
                  <a:gd name="connsiteX133" fmla="*/ 888066 w 3079941"/>
                  <a:gd name="connsiteY133" fmla="*/ 687446 h 1160647"/>
                  <a:gd name="connsiteX134" fmla="*/ 888066 w 3079941"/>
                  <a:gd name="connsiteY134" fmla="*/ 688526 h 1160647"/>
                  <a:gd name="connsiteX135" fmla="*/ 888066 w 3079941"/>
                  <a:gd name="connsiteY135" fmla="*/ 696093 h 1160647"/>
                  <a:gd name="connsiteX136" fmla="*/ 889333 w 3079941"/>
                  <a:gd name="connsiteY136" fmla="*/ 696093 h 1160647"/>
                  <a:gd name="connsiteX137" fmla="*/ 898200 w 3079941"/>
                  <a:gd name="connsiteY137" fmla="*/ 696093 h 1160647"/>
                  <a:gd name="connsiteX138" fmla="*/ 898200 w 3079941"/>
                  <a:gd name="connsiteY138" fmla="*/ 698254 h 1160647"/>
                  <a:gd name="connsiteX139" fmla="*/ 898200 w 3079941"/>
                  <a:gd name="connsiteY139" fmla="*/ 713387 h 1160647"/>
                  <a:gd name="connsiteX140" fmla="*/ 902253 w 3079941"/>
                  <a:gd name="connsiteY140" fmla="*/ 711495 h 1160647"/>
                  <a:gd name="connsiteX141" fmla="*/ 902253 w 3079941"/>
                  <a:gd name="connsiteY141" fmla="*/ 698254 h 1160647"/>
                  <a:gd name="connsiteX142" fmla="*/ 903266 w 3079941"/>
                  <a:gd name="connsiteY142" fmla="*/ 698254 h 1160647"/>
                  <a:gd name="connsiteX143" fmla="*/ 910360 w 3079941"/>
                  <a:gd name="connsiteY143" fmla="*/ 698254 h 1160647"/>
                  <a:gd name="connsiteX144" fmla="*/ 910360 w 3079941"/>
                  <a:gd name="connsiteY144" fmla="*/ 699876 h 1160647"/>
                  <a:gd name="connsiteX145" fmla="*/ 910360 w 3079941"/>
                  <a:gd name="connsiteY145" fmla="*/ 711225 h 1160647"/>
                  <a:gd name="connsiteX146" fmla="*/ 911120 w 3079941"/>
                  <a:gd name="connsiteY146" fmla="*/ 711225 h 1160647"/>
                  <a:gd name="connsiteX147" fmla="*/ 916440 w 3079941"/>
                  <a:gd name="connsiteY147" fmla="*/ 711225 h 1160647"/>
                  <a:gd name="connsiteX148" fmla="*/ 965080 w 3079941"/>
                  <a:gd name="connsiteY148" fmla="*/ 706902 h 1160647"/>
                  <a:gd name="connsiteX149" fmla="*/ 965080 w 3079941"/>
                  <a:gd name="connsiteY149" fmla="*/ 708253 h 1160647"/>
                  <a:gd name="connsiteX150" fmla="*/ 965080 w 3079941"/>
                  <a:gd name="connsiteY150" fmla="*/ 717710 h 1160647"/>
                  <a:gd name="connsiteX151" fmla="*/ 965840 w 3079941"/>
                  <a:gd name="connsiteY151" fmla="*/ 717710 h 1160647"/>
                  <a:gd name="connsiteX152" fmla="*/ 971161 w 3079941"/>
                  <a:gd name="connsiteY152" fmla="*/ 717710 h 1160647"/>
                  <a:gd name="connsiteX153" fmla="*/ 971161 w 3079941"/>
                  <a:gd name="connsiteY153" fmla="*/ 719872 h 1160647"/>
                  <a:gd name="connsiteX154" fmla="*/ 971161 w 3079941"/>
                  <a:gd name="connsiteY154" fmla="*/ 735005 h 1160647"/>
                  <a:gd name="connsiteX155" fmla="*/ 973187 w 3079941"/>
                  <a:gd name="connsiteY155" fmla="*/ 733654 h 1160647"/>
                  <a:gd name="connsiteX156" fmla="*/ 987374 w 3079941"/>
                  <a:gd name="connsiteY156" fmla="*/ 724196 h 1160647"/>
                  <a:gd name="connsiteX157" fmla="*/ 993454 w 3079941"/>
                  <a:gd name="connsiteY157" fmla="*/ 683122 h 1160647"/>
                  <a:gd name="connsiteX158" fmla="*/ 994214 w 3079941"/>
                  <a:gd name="connsiteY158" fmla="*/ 682852 h 1160647"/>
                  <a:gd name="connsiteX159" fmla="*/ 999534 w 3079941"/>
                  <a:gd name="connsiteY159" fmla="*/ 680960 h 1160647"/>
                  <a:gd name="connsiteX160" fmla="*/ 1001561 w 3079941"/>
                  <a:gd name="connsiteY160" fmla="*/ 611783 h 1160647"/>
                  <a:gd name="connsiteX161" fmla="*/ 1003588 w 3079941"/>
                  <a:gd name="connsiteY161" fmla="*/ 680960 h 1160647"/>
                  <a:gd name="connsiteX162" fmla="*/ 1004348 w 3079941"/>
                  <a:gd name="connsiteY162" fmla="*/ 681230 h 1160647"/>
                  <a:gd name="connsiteX163" fmla="*/ 1009668 w 3079941"/>
                  <a:gd name="connsiteY163" fmla="*/ 683122 h 1160647"/>
                  <a:gd name="connsiteX164" fmla="*/ 1009668 w 3079941"/>
                  <a:gd name="connsiteY164" fmla="*/ 596651 h 1160647"/>
                  <a:gd name="connsiteX165" fmla="*/ 1013721 w 3079941"/>
                  <a:gd name="connsiteY165" fmla="*/ 564224 h 1160647"/>
                  <a:gd name="connsiteX166" fmla="*/ 1052228 w 3079941"/>
                  <a:gd name="connsiteY166" fmla="*/ 564224 h 1160647"/>
                  <a:gd name="connsiteX167" fmla="*/ 1052228 w 3079941"/>
                  <a:gd name="connsiteY167" fmla="*/ 596651 h 1160647"/>
                  <a:gd name="connsiteX168" fmla="*/ 1052988 w 3079941"/>
                  <a:gd name="connsiteY168" fmla="*/ 596651 h 1160647"/>
                  <a:gd name="connsiteX169" fmla="*/ 1058308 w 3079941"/>
                  <a:gd name="connsiteY169" fmla="*/ 596651 h 1160647"/>
                  <a:gd name="connsiteX170" fmla="*/ 1058308 w 3079941"/>
                  <a:gd name="connsiteY170" fmla="*/ 514503 h 1160647"/>
                  <a:gd name="connsiteX171" fmla="*/ 1060082 w 3079941"/>
                  <a:gd name="connsiteY171" fmla="*/ 514503 h 1160647"/>
                  <a:gd name="connsiteX172" fmla="*/ 1072495 w 3079941"/>
                  <a:gd name="connsiteY172" fmla="*/ 514503 h 1160647"/>
                  <a:gd name="connsiteX173" fmla="*/ 1072495 w 3079941"/>
                  <a:gd name="connsiteY173" fmla="*/ 512612 h 1160647"/>
                  <a:gd name="connsiteX174" fmla="*/ 1072495 w 3079941"/>
                  <a:gd name="connsiteY174" fmla="*/ 499371 h 1160647"/>
                  <a:gd name="connsiteX175" fmla="*/ 1094789 w 3079941"/>
                  <a:gd name="connsiteY175" fmla="*/ 499371 h 1160647"/>
                  <a:gd name="connsiteX176" fmla="*/ 1094789 w 3079941"/>
                  <a:gd name="connsiteY176" fmla="*/ 498290 h 1160647"/>
                  <a:gd name="connsiteX177" fmla="*/ 1094789 w 3079941"/>
                  <a:gd name="connsiteY177" fmla="*/ 490724 h 1160647"/>
                  <a:gd name="connsiteX178" fmla="*/ 1096562 w 3079941"/>
                  <a:gd name="connsiteY178" fmla="*/ 490724 h 1160647"/>
                  <a:gd name="connsiteX179" fmla="*/ 1108976 w 3079941"/>
                  <a:gd name="connsiteY179" fmla="*/ 490724 h 1160647"/>
                  <a:gd name="connsiteX180" fmla="*/ 1108976 w 3079941"/>
                  <a:gd name="connsiteY180" fmla="*/ 491805 h 1160647"/>
                  <a:gd name="connsiteX181" fmla="*/ 1108976 w 3079941"/>
                  <a:gd name="connsiteY181" fmla="*/ 499371 h 1160647"/>
                  <a:gd name="connsiteX182" fmla="*/ 1109736 w 3079941"/>
                  <a:gd name="connsiteY182" fmla="*/ 499371 h 1160647"/>
                  <a:gd name="connsiteX183" fmla="*/ 1115056 w 3079941"/>
                  <a:gd name="connsiteY183" fmla="*/ 499371 h 1160647"/>
                  <a:gd name="connsiteX184" fmla="*/ 1125189 w 3079941"/>
                  <a:gd name="connsiteY184" fmla="*/ 495047 h 1160647"/>
                  <a:gd name="connsiteX185" fmla="*/ 1129242 w 3079941"/>
                  <a:gd name="connsiteY185" fmla="*/ 498290 h 1160647"/>
                  <a:gd name="connsiteX186" fmla="*/ 1129242 w 3079941"/>
                  <a:gd name="connsiteY186" fmla="*/ 490724 h 1160647"/>
                  <a:gd name="connsiteX187" fmla="*/ 1131522 w 3079941"/>
                  <a:gd name="connsiteY187" fmla="*/ 490724 h 1160647"/>
                  <a:gd name="connsiteX188" fmla="*/ 1147483 w 3079941"/>
                  <a:gd name="connsiteY188" fmla="*/ 490724 h 1160647"/>
                  <a:gd name="connsiteX189" fmla="*/ 1147483 w 3079941"/>
                  <a:gd name="connsiteY189" fmla="*/ 491805 h 1160647"/>
                  <a:gd name="connsiteX190" fmla="*/ 1147483 w 3079941"/>
                  <a:gd name="connsiteY190" fmla="*/ 499371 h 1160647"/>
                  <a:gd name="connsiteX191" fmla="*/ 1177883 w 3079941"/>
                  <a:gd name="connsiteY191" fmla="*/ 499371 h 1160647"/>
                  <a:gd name="connsiteX192" fmla="*/ 1177883 w 3079941"/>
                  <a:gd name="connsiteY192" fmla="*/ 500992 h 1160647"/>
                  <a:gd name="connsiteX193" fmla="*/ 1177883 w 3079941"/>
                  <a:gd name="connsiteY193" fmla="*/ 512342 h 1160647"/>
                  <a:gd name="connsiteX194" fmla="*/ 1204230 w 3079941"/>
                  <a:gd name="connsiteY194" fmla="*/ 512342 h 1160647"/>
                  <a:gd name="connsiteX195" fmla="*/ 1204230 w 3079941"/>
                  <a:gd name="connsiteY195" fmla="*/ 542606 h 1160647"/>
                  <a:gd name="connsiteX196" fmla="*/ 1204990 w 3079941"/>
                  <a:gd name="connsiteY196" fmla="*/ 542606 h 1160647"/>
                  <a:gd name="connsiteX197" fmla="*/ 1210310 w 3079941"/>
                  <a:gd name="connsiteY197" fmla="*/ 542606 h 1160647"/>
                  <a:gd name="connsiteX198" fmla="*/ 1210310 w 3079941"/>
                  <a:gd name="connsiteY198" fmla="*/ 543687 h 1160647"/>
                  <a:gd name="connsiteX199" fmla="*/ 1210310 w 3079941"/>
                  <a:gd name="connsiteY199" fmla="*/ 551254 h 1160647"/>
                  <a:gd name="connsiteX200" fmla="*/ 1214364 w 3079941"/>
                  <a:gd name="connsiteY200" fmla="*/ 581518 h 1160647"/>
                  <a:gd name="connsiteX201" fmla="*/ 1215124 w 3079941"/>
                  <a:gd name="connsiteY201" fmla="*/ 581518 h 1160647"/>
                  <a:gd name="connsiteX202" fmla="*/ 1220444 w 3079941"/>
                  <a:gd name="connsiteY202" fmla="*/ 581518 h 1160647"/>
                  <a:gd name="connsiteX203" fmla="*/ 1220444 w 3079941"/>
                  <a:gd name="connsiteY203" fmla="*/ 582329 h 1160647"/>
                  <a:gd name="connsiteX204" fmla="*/ 1220444 w 3079941"/>
                  <a:gd name="connsiteY204" fmla="*/ 588004 h 1160647"/>
                  <a:gd name="connsiteX205" fmla="*/ 1221457 w 3079941"/>
                  <a:gd name="connsiteY205" fmla="*/ 588004 h 1160647"/>
                  <a:gd name="connsiteX206" fmla="*/ 1228550 w 3079941"/>
                  <a:gd name="connsiteY206" fmla="*/ 588004 h 1160647"/>
                  <a:gd name="connsiteX207" fmla="*/ 1228550 w 3079941"/>
                  <a:gd name="connsiteY207" fmla="*/ 618269 h 1160647"/>
                  <a:gd name="connsiteX208" fmla="*/ 1230577 w 3079941"/>
                  <a:gd name="connsiteY208" fmla="*/ 618269 h 1160647"/>
                  <a:gd name="connsiteX209" fmla="*/ 1244764 w 3079941"/>
                  <a:gd name="connsiteY209" fmla="*/ 618269 h 1160647"/>
                  <a:gd name="connsiteX210" fmla="*/ 1244764 w 3079941"/>
                  <a:gd name="connsiteY210" fmla="*/ 642048 h 1160647"/>
                  <a:gd name="connsiteX211" fmla="*/ 1246791 w 3079941"/>
                  <a:gd name="connsiteY211" fmla="*/ 643669 h 1160647"/>
                  <a:gd name="connsiteX212" fmla="*/ 1246791 w 3079941"/>
                  <a:gd name="connsiteY212" fmla="*/ 655019 h 1160647"/>
                  <a:gd name="connsiteX213" fmla="*/ 1247551 w 3079941"/>
                  <a:gd name="connsiteY213" fmla="*/ 655019 h 1160647"/>
                  <a:gd name="connsiteX214" fmla="*/ 1252871 w 3079941"/>
                  <a:gd name="connsiteY214" fmla="*/ 655019 h 1160647"/>
                  <a:gd name="connsiteX215" fmla="*/ 1252871 w 3079941"/>
                  <a:gd name="connsiteY215" fmla="*/ 678798 h 1160647"/>
                  <a:gd name="connsiteX216" fmla="*/ 1254137 w 3079941"/>
                  <a:gd name="connsiteY216" fmla="*/ 678798 h 1160647"/>
                  <a:gd name="connsiteX217" fmla="*/ 1263004 w 3079941"/>
                  <a:gd name="connsiteY217" fmla="*/ 678798 h 1160647"/>
                  <a:gd name="connsiteX218" fmla="*/ 1265031 w 3079941"/>
                  <a:gd name="connsiteY218" fmla="*/ 682852 h 1160647"/>
                  <a:gd name="connsiteX219" fmla="*/ 1265031 w 3079941"/>
                  <a:gd name="connsiteY219" fmla="*/ 696093 h 1160647"/>
                  <a:gd name="connsiteX220" fmla="*/ 1266551 w 3079941"/>
                  <a:gd name="connsiteY220" fmla="*/ 694201 h 1160647"/>
                  <a:gd name="connsiteX221" fmla="*/ 1277191 w 3079941"/>
                  <a:gd name="connsiteY221" fmla="*/ 680960 h 1160647"/>
                  <a:gd name="connsiteX222" fmla="*/ 1305565 w 3079941"/>
                  <a:gd name="connsiteY222" fmla="*/ 680960 h 1160647"/>
                  <a:gd name="connsiteX223" fmla="*/ 1305565 w 3079941"/>
                  <a:gd name="connsiteY223" fmla="*/ 767431 h 1160647"/>
                  <a:gd name="connsiteX224" fmla="*/ 1306325 w 3079941"/>
                  <a:gd name="connsiteY224" fmla="*/ 767431 h 1160647"/>
                  <a:gd name="connsiteX225" fmla="*/ 1311645 w 3079941"/>
                  <a:gd name="connsiteY225" fmla="*/ 767431 h 1160647"/>
                  <a:gd name="connsiteX226" fmla="*/ 1312405 w 3079941"/>
                  <a:gd name="connsiteY226" fmla="*/ 766080 h 1160647"/>
                  <a:gd name="connsiteX227" fmla="*/ 1317725 w 3079941"/>
                  <a:gd name="connsiteY227" fmla="*/ 756622 h 1160647"/>
                  <a:gd name="connsiteX228" fmla="*/ 1317725 w 3079941"/>
                  <a:gd name="connsiteY228" fmla="*/ 758514 h 1160647"/>
                  <a:gd name="connsiteX229" fmla="*/ 1317725 w 3079941"/>
                  <a:gd name="connsiteY229" fmla="*/ 771755 h 1160647"/>
                  <a:gd name="connsiteX230" fmla="*/ 1321778 w 3079941"/>
                  <a:gd name="connsiteY230" fmla="*/ 726358 h 1160647"/>
                  <a:gd name="connsiteX231" fmla="*/ 1322538 w 3079941"/>
                  <a:gd name="connsiteY231" fmla="*/ 726358 h 1160647"/>
                  <a:gd name="connsiteX232" fmla="*/ 1327858 w 3079941"/>
                  <a:gd name="connsiteY232" fmla="*/ 726358 h 1160647"/>
                  <a:gd name="connsiteX233" fmla="*/ 1327858 w 3079941"/>
                  <a:gd name="connsiteY233" fmla="*/ 661504 h 1160647"/>
                  <a:gd name="connsiteX234" fmla="*/ 1328872 w 3079941"/>
                  <a:gd name="connsiteY234" fmla="*/ 661504 h 1160647"/>
                  <a:gd name="connsiteX235" fmla="*/ 1335965 w 3079941"/>
                  <a:gd name="connsiteY235" fmla="*/ 661504 h 1160647"/>
                  <a:gd name="connsiteX236" fmla="*/ 1348125 w 3079941"/>
                  <a:gd name="connsiteY236" fmla="*/ 618269 h 1160647"/>
                  <a:gd name="connsiteX237" fmla="*/ 1349392 w 3079941"/>
                  <a:gd name="connsiteY237" fmla="*/ 618269 h 1160647"/>
                  <a:gd name="connsiteX238" fmla="*/ 1358259 w 3079941"/>
                  <a:gd name="connsiteY238" fmla="*/ 618269 h 1160647"/>
                  <a:gd name="connsiteX239" fmla="*/ 1368392 w 3079941"/>
                  <a:gd name="connsiteY239" fmla="*/ 661504 h 1160647"/>
                  <a:gd name="connsiteX240" fmla="*/ 1369405 w 3079941"/>
                  <a:gd name="connsiteY240" fmla="*/ 661504 h 1160647"/>
                  <a:gd name="connsiteX241" fmla="*/ 1376499 w 3079941"/>
                  <a:gd name="connsiteY241" fmla="*/ 661504 h 1160647"/>
                  <a:gd name="connsiteX242" fmla="*/ 1376499 w 3079941"/>
                  <a:gd name="connsiteY242" fmla="*/ 700416 h 1160647"/>
                  <a:gd name="connsiteX243" fmla="*/ 1378272 w 3079941"/>
                  <a:gd name="connsiteY243" fmla="*/ 700416 h 1160647"/>
                  <a:gd name="connsiteX244" fmla="*/ 1390686 w 3079941"/>
                  <a:gd name="connsiteY244" fmla="*/ 700416 h 1160647"/>
                  <a:gd name="connsiteX245" fmla="*/ 1390686 w 3079941"/>
                  <a:gd name="connsiteY245" fmla="*/ 702578 h 1160647"/>
                  <a:gd name="connsiteX246" fmla="*/ 1390686 w 3079941"/>
                  <a:gd name="connsiteY246" fmla="*/ 717710 h 1160647"/>
                  <a:gd name="connsiteX247" fmla="*/ 1394739 w 3079941"/>
                  <a:gd name="connsiteY247" fmla="*/ 715549 h 1160647"/>
                  <a:gd name="connsiteX248" fmla="*/ 1394739 w 3079941"/>
                  <a:gd name="connsiteY248" fmla="*/ 700416 h 1160647"/>
                  <a:gd name="connsiteX249" fmla="*/ 1396259 w 3079941"/>
                  <a:gd name="connsiteY249" fmla="*/ 700416 h 1160647"/>
                  <a:gd name="connsiteX250" fmla="*/ 1406899 w 3079941"/>
                  <a:gd name="connsiteY250" fmla="*/ 700416 h 1160647"/>
                  <a:gd name="connsiteX251" fmla="*/ 1406899 w 3079941"/>
                  <a:gd name="connsiteY251" fmla="*/ 702037 h 1160647"/>
                  <a:gd name="connsiteX252" fmla="*/ 1406899 w 3079941"/>
                  <a:gd name="connsiteY252" fmla="*/ 713387 h 1160647"/>
                  <a:gd name="connsiteX253" fmla="*/ 1437300 w 3079941"/>
                  <a:gd name="connsiteY253" fmla="*/ 713387 h 1160647"/>
                  <a:gd name="connsiteX254" fmla="*/ 1437300 w 3079941"/>
                  <a:gd name="connsiteY254" fmla="*/ 676637 h 1160647"/>
                  <a:gd name="connsiteX255" fmla="*/ 1438566 w 3079941"/>
                  <a:gd name="connsiteY255" fmla="*/ 676637 h 1160647"/>
                  <a:gd name="connsiteX256" fmla="*/ 1447433 w 3079941"/>
                  <a:gd name="connsiteY256" fmla="*/ 676637 h 1160647"/>
                  <a:gd name="connsiteX257" fmla="*/ 1447433 w 3079941"/>
                  <a:gd name="connsiteY257" fmla="*/ 698254 h 1160647"/>
                  <a:gd name="connsiteX258" fmla="*/ 1449460 w 3079941"/>
                  <a:gd name="connsiteY258" fmla="*/ 665828 h 1160647"/>
                  <a:gd name="connsiteX259" fmla="*/ 1471753 w 3079941"/>
                  <a:gd name="connsiteY259" fmla="*/ 665828 h 1160647"/>
                  <a:gd name="connsiteX260" fmla="*/ 1471753 w 3079941"/>
                  <a:gd name="connsiteY260" fmla="*/ 664206 h 1160647"/>
                  <a:gd name="connsiteX261" fmla="*/ 1471753 w 3079941"/>
                  <a:gd name="connsiteY261" fmla="*/ 652857 h 1160647"/>
                  <a:gd name="connsiteX262" fmla="*/ 1472513 w 3079941"/>
                  <a:gd name="connsiteY262" fmla="*/ 652857 h 1160647"/>
                  <a:gd name="connsiteX263" fmla="*/ 1477833 w 3079941"/>
                  <a:gd name="connsiteY263" fmla="*/ 652857 h 1160647"/>
                  <a:gd name="connsiteX264" fmla="*/ 1477833 w 3079941"/>
                  <a:gd name="connsiteY264" fmla="*/ 650966 h 1160647"/>
                  <a:gd name="connsiteX265" fmla="*/ 1477833 w 3079941"/>
                  <a:gd name="connsiteY265" fmla="*/ 637725 h 1160647"/>
                  <a:gd name="connsiteX266" fmla="*/ 1481887 w 3079941"/>
                  <a:gd name="connsiteY266" fmla="*/ 644210 h 1160647"/>
                  <a:gd name="connsiteX267" fmla="*/ 1484167 w 3079941"/>
                  <a:gd name="connsiteY267" fmla="*/ 644210 h 1160647"/>
                  <a:gd name="connsiteX268" fmla="*/ 1500127 w 3079941"/>
                  <a:gd name="connsiteY268" fmla="*/ 644210 h 1160647"/>
                  <a:gd name="connsiteX269" fmla="*/ 1500127 w 3079941"/>
                  <a:gd name="connsiteY269" fmla="*/ 643399 h 1160647"/>
                  <a:gd name="connsiteX270" fmla="*/ 1500127 w 3079941"/>
                  <a:gd name="connsiteY270" fmla="*/ 637725 h 1160647"/>
                  <a:gd name="connsiteX271" fmla="*/ 1500887 w 3079941"/>
                  <a:gd name="connsiteY271" fmla="*/ 637725 h 1160647"/>
                  <a:gd name="connsiteX272" fmla="*/ 1506207 w 3079941"/>
                  <a:gd name="connsiteY272" fmla="*/ 637725 h 1160647"/>
                  <a:gd name="connsiteX273" fmla="*/ 1506207 w 3079941"/>
                  <a:gd name="connsiteY273" fmla="*/ 639076 h 1160647"/>
                  <a:gd name="connsiteX274" fmla="*/ 1506207 w 3079941"/>
                  <a:gd name="connsiteY274" fmla="*/ 648534 h 1160647"/>
                  <a:gd name="connsiteX275" fmla="*/ 1544714 w 3079941"/>
                  <a:gd name="connsiteY275" fmla="*/ 648534 h 1160647"/>
                  <a:gd name="connsiteX276" fmla="*/ 1544714 w 3079941"/>
                  <a:gd name="connsiteY276" fmla="*/ 786887 h 1160647"/>
                  <a:gd name="connsiteX277" fmla="*/ 1546234 w 3079941"/>
                  <a:gd name="connsiteY277" fmla="*/ 786887 h 1160647"/>
                  <a:gd name="connsiteX278" fmla="*/ 1556874 w 3079941"/>
                  <a:gd name="connsiteY278" fmla="*/ 786887 h 1160647"/>
                  <a:gd name="connsiteX279" fmla="*/ 1556874 w 3079941"/>
                  <a:gd name="connsiteY279" fmla="*/ 773917 h 1160647"/>
                  <a:gd name="connsiteX280" fmla="*/ 1560928 w 3079941"/>
                  <a:gd name="connsiteY280" fmla="*/ 773917 h 1160647"/>
                  <a:gd name="connsiteX281" fmla="*/ 1560928 w 3079941"/>
                  <a:gd name="connsiteY281" fmla="*/ 786887 h 1160647"/>
                  <a:gd name="connsiteX282" fmla="*/ 1591328 w 3079941"/>
                  <a:gd name="connsiteY282" fmla="*/ 786887 h 1160647"/>
                  <a:gd name="connsiteX283" fmla="*/ 1591328 w 3079941"/>
                  <a:gd name="connsiteY283" fmla="*/ 756622 h 1160647"/>
                  <a:gd name="connsiteX284" fmla="*/ 1603488 w 3079941"/>
                  <a:gd name="connsiteY284" fmla="*/ 756622 h 1160647"/>
                  <a:gd name="connsiteX285" fmla="*/ 1615648 w 3079941"/>
                  <a:gd name="connsiteY285" fmla="*/ 754461 h 1160647"/>
                  <a:gd name="connsiteX286" fmla="*/ 1619702 w 3079941"/>
                  <a:gd name="connsiteY286" fmla="*/ 756622 h 1160647"/>
                  <a:gd name="connsiteX287" fmla="*/ 1629835 w 3079941"/>
                  <a:gd name="connsiteY287" fmla="*/ 756622 h 1160647"/>
                  <a:gd name="connsiteX288" fmla="*/ 1629835 w 3079941"/>
                  <a:gd name="connsiteY288" fmla="*/ 786887 h 1160647"/>
                  <a:gd name="connsiteX289" fmla="*/ 1637942 w 3079941"/>
                  <a:gd name="connsiteY289" fmla="*/ 786887 h 1160647"/>
                  <a:gd name="connsiteX290" fmla="*/ 1637942 w 3079941"/>
                  <a:gd name="connsiteY290" fmla="*/ 804182 h 1160647"/>
                  <a:gd name="connsiteX291" fmla="*/ 1647278 w 3079941"/>
                  <a:gd name="connsiteY291" fmla="*/ 805087 h 1160647"/>
                  <a:gd name="connsiteX292" fmla="*/ 1660236 w 3079941"/>
                  <a:gd name="connsiteY292" fmla="*/ 805087 h 1160647"/>
                  <a:gd name="connsiteX293" fmla="*/ 1660236 w 3079941"/>
                  <a:gd name="connsiteY293" fmla="*/ 789049 h 1160647"/>
                  <a:gd name="connsiteX294" fmla="*/ 1728192 w 3079941"/>
                  <a:gd name="connsiteY294" fmla="*/ 789049 h 1160647"/>
                  <a:gd name="connsiteX295" fmla="*/ 1728192 w 3079941"/>
                  <a:gd name="connsiteY295" fmla="*/ 703796 h 1160647"/>
                  <a:gd name="connsiteX296" fmla="*/ 1800200 w 3079941"/>
                  <a:gd name="connsiteY296" fmla="*/ 703796 h 1160647"/>
                  <a:gd name="connsiteX297" fmla="*/ 1800200 w 3079941"/>
                  <a:gd name="connsiteY297" fmla="*/ 782564 h 1160647"/>
                  <a:gd name="connsiteX298" fmla="*/ 1802104 w 3079941"/>
                  <a:gd name="connsiteY298" fmla="*/ 782564 h 1160647"/>
                  <a:gd name="connsiteX299" fmla="*/ 1803346 w 3079941"/>
                  <a:gd name="connsiteY299" fmla="*/ 805087 h 1160647"/>
                  <a:gd name="connsiteX300" fmla="*/ 1813022 w 3079941"/>
                  <a:gd name="connsiteY300" fmla="*/ 805087 h 1160647"/>
                  <a:gd name="connsiteX301" fmla="*/ 1814264 w 3079941"/>
                  <a:gd name="connsiteY301" fmla="*/ 782564 h 1160647"/>
                  <a:gd name="connsiteX302" fmla="*/ 1820344 w 3079941"/>
                  <a:gd name="connsiteY302" fmla="*/ 782564 h 1160647"/>
                  <a:gd name="connsiteX303" fmla="*/ 1821586 w 3079941"/>
                  <a:gd name="connsiteY303" fmla="*/ 805087 h 1160647"/>
                  <a:gd name="connsiteX304" fmla="*/ 1872208 w 3079941"/>
                  <a:gd name="connsiteY304" fmla="*/ 805087 h 1160647"/>
                  <a:gd name="connsiteX305" fmla="*/ 1872208 w 3079941"/>
                  <a:gd name="connsiteY305" fmla="*/ 642059 h 1160647"/>
                  <a:gd name="connsiteX306" fmla="*/ 2069535 w 3079941"/>
                  <a:gd name="connsiteY306" fmla="*/ 642059 h 1160647"/>
                  <a:gd name="connsiteX307" fmla="*/ 2069535 w 3079941"/>
                  <a:gd name="connsiteY307" fmla="*/ 805087 h 1160647"/>
                  <a:gd name="connsiteX308" fmla="*/ 2088232 w 3079941"/>
                  <a:gd name="connsiteY308" fmla="*/ 805087 h 1160647"/>
                  <a:gd name="connsiteX309" fmla="*/ 2088232 w 3079941"/>
                  <a:gd name="connsiteY309" fmla="*/ 722394 h 1160647"/>
                  <a:gd name="connsiteX310" fmla="*/ 2183352 w 3079941"/>
                  <a:gd name="connsiteY310" fmla="*/ 722394 h 1160647"/>
                  <a:gd name="connsiteX311" fmla="*/ 2195282 w 3079941"/>
                  <a:gd name="connsiteY311" fmla="*/ 404253 h 1160647"/>
                  <a:gd name="connsiteX312" fmla="*/ 2183122 w 3079941"/>
                  <a:gd name="connsiteY312" fmla="*/ 382635 h 1160647"/>
                  <a:gd name="connsiteX313" fmla="*/ 2177042 w 3079941"/>
                  <a:gd name="connsiteY313" fmla="*/ 378311 h 1160647"/>
                  <a:gd name="connsiteX314" fmla="*/ 2185149 w 3079941"/>
                  <a:gd name="connsiteY314" fmla="*/ 354532 h 1160647"/>
                  <a:gd name="connsiteX315" fmla="*/ 2185149 w 3079941"/>
                  <a:gd name="connsiteY315" fmla="*/ 337238 h 1160647"/>
                  <a:gd name="connsiteX316" fmla="*/ 2199336 w 3079941"/>
                  <a:gd name="connsiteY316" fmla="*/ 337238 h 1160647"/>
                  <a:gd name="connsiteX317" fmla="*/ 2199336 w 3079941"/>
                  <a:gd name="connsiteY317" fmla="*/ 315620 h 1160647"/>
                  <a:gd name="connsiteX318" fmla="*/ 2201362 w 3079941"/>
                  <a:gd name="connsiteY318" fmla="*/ 311296 h 1160647"/>
                  <a:gd name="connsiteX319" fmla="*/ 2201362 w 3079941"/>
                  <a:gd name="connsiteY319" fmla="*/ 233472 h 1160647"/>
                  <a:gd name="connsiteX320" fmla="*/ 2199336 w 3079941"/>
                  <a:gd name="connsiteY320" fmla="*/ 226987 h 1160647"/>
                  <a:gd name="connsiteX321" fmla="*/ 2205416 w 3079941"/>
                  <a:gd name="connsiteY321" fmla="*/ 220501 h 1160647"/>
                  <a:gd name="connsiteX322" fmla="*/ 2205416 w 3079941"/>
                  <a:gd name="connsiteY322" fmla="*/ 162133 h 1160647"/>
                  <a:gd name="connsiteX323" fmla="*/ 2207442 w 3079941"/>
                  <a:gd name="connsiteY323" fmla="*/ 157810 h 1160647"/>
                  <a:gd name="connsiteX324" fmla="*/ 2207442 w 3079941"/>
                  <a:gd name="connsiteY324" fmla="*/ 101604 h 1160647"/>
                  <a:gd name="connsiteX325" fmla="*/ 2209469 w 3079941"/>
                  <a:gd name="connsiteY325" fmla="*/ 82148 h 1160647"/>
                  <a:gd name="connsiteX326" fmla="*/ 2213523 w 3079941"/>
                  <a:gd name="connsiteY326" fmla="*/ 99442 h 1160647"/>
                  <a:gd name="connsiteX327" fmla="*/ 2215549 w 3079941"/>
                  <a:gd name="connsiteY327" fmla="*/ 157810 h 1160647"/>
                  <a:gd name="connsiteX328" fmla="*/ 2217576 w 3079941"/>
                  <a:gd name="connsiteY328" fmla="*/ 220501 h 1160647"/>
                  <a:gd name="connsiteX329" fmla="*/ 2223656 w 3079941"/>
                  <a:gd name="connsiteY329" fmla="*/ 226987 h 1160647"/>
                  <a:gd name="connsiteX330" fmla="*/ 2221629 w 3079941"/>
                  <a:gd name="connsiteY330" fmla="*/ 233472 h 1160647"/>
                  <a:gd name="connsiteX331" fmla="*/ 2221629 w 3079941"/>
                  <a:gd name="connsiteY331" fmla="*/ 311296 h 1160647"/>
                  <a:gd name="connsiteX332" fmla="*/ 2223656 w 3079941"/>
                  <a:gd name="connsiteY332" fmla="*/ 315620 h 1160647"/>
                  <a:gd name="connsiteX333" fmla="*/ 2223656 w 3079941"/>
                  <a:gd name="connsiteY333" fmla="*/ 337238 h 1160647"/>
                  <a:gd name="connsiteX334" fmla="*/ 2237843 w 3079941"/>
                  <a:gd name="connsiteY334" fmla="*/ 337238 h 1160647"/>
                  <a:gd name="connsiteX335" fmla="*/ 2237843 w 3079941"/>
                  <a:gd name="connsiteY335" fmla="*/ 354532 h 1160647"/>
                  <a:gd name="connsiteX336" fmla="*/ 2245950 w 3079941"/>
                  <a:gd name="connsiteY336" fmla="*/ 378311 h 1160647"/>
                  <a:gd name="connsiteX337" fmla="*/ 2239870 w 3079941"/>
                  <a:gd name="connsiteY337" fmla="*/ 382635 h 1160647"/>
                  <a:gd name="connsiteX338" fmla="*/ 2227709 w 3079941"/>
                  <a:gd name="connsiteY338" fmla="*/ 404253 h 1160647"/>
                  <a:gd name="connsiteX339" fmla="*/ 2235816 w 3079941"/>
                  <a:gd name="connsiteY339" fmla="*/ 657181 h 1160647"/>
                  <a:gd name="connsiteX340" fmla="*/ 2300670 w 3079941"/>
                  <a:gd name="connsiteY340" fmla="*/ 657181 h 1160647"/>
                  <a:gd name="connsiteX341" fmla="*/ 2300670 w 3079941"/>
                  <a:gd name="connsiteY341" fmla="*/ 732843 h 1160647"/>
                  <a:gd name="connsiteX342" fmla="*/ 2308777 w 3079941"/>
                  <a:gd name="connsiteY342" fmla="*/ 732843 h 1160647"/>
                  <a:gd name="connsiteX343" fmla="*/ 2310804 w 3079941"/>
                  <a:gd name="connsiteY343" fmla="*/ 726358 h 1160647"/>
                  <a:gd name="connsiteX344" fmla="*/ 2316884 w 3079941"/>
                  <a:gd name="connsiteY344" fmla="*/ 726358 h 1160647"/>
                  <a:gd name="connsiteX345" fmla="*/ 2318911 w 3079941"/>
                  <a:gd name="connsiteY345" fmla="*/ 735005 h 1160647"/>
                  <a:gd name="connsiteX346" fmla="*/ 2331071 w 3079941"/>
                  <a:gd name="connsiteY346" fmla="*/ 735005 h 1160647"/>
                  <a:gd name="connsiteX347" fmla="*/ 2331071 w 3079941"/>
                  <a:gd name="connsiteY347" fmla="*/ 728519 h 1160647"/>
                  <a:gd name="connsiteX348" fmla="*/ 2353364 w 3079941"/>
                  <a:gd name="connsiteY348" fmla="*/ 728519 h 1160647"/>
                  <a:gd name="connsiteX349" fmla="*/ 2353364 w 3079941"/>
                  <a:gd name="connsiteY349" fmla="*/ 735005 h 1160647"/>
                  <a:gd name="connsiteX350" fmla="*/ 2373631 w 3079941"/>
                  <a:gd name="connsiteY350" fmla="*/ 735005 h 1160647"/>
                  <a:gd name="connsiteX351" fmla="*/ 2373631 w 3079941"/>
                  <a:gd name="connsiteY351" fmla="*/ 780402 h 1160647"/>
                  <a:gd name="connsiteX352" fmla="*/ 2387818 w 3079941"/>
                  <a:gd name="connsiteY352" fmla="*/ 780402 h 1160647"/>
                  <a:gd name="connsiteX353" fmla="*/ 2387818 w 3079941"/>
                  <a:gd name="connsiteY353" fmla="*/ 767431 h 1160647"/>
                  <a:gd name="connsiteX354" fmla="*/ 2404032 w 3079941"/>
                  <a:gd name="connsiteY354" fmla="*/ 767431 h 1160647"/>
                  <a:gd name="connsiteX355" fmla="*/ 2404032 w 3079941"/>
                  <a:gd name="connsiteY355" fmla="*/ 588004 h 1160647"/>
                  <a:gd name="connsiteX356" fmla="*/ 2410112 w 3079941"/>
                  <a:gd name="connsiteY356" fmla="*/ 581518 h 1160647"/>
                  <a:gd name="connsiteX357" fmla="*/ 2483073 w 3079941"/>
                  <a:gd name="connsiteY357" fmla="*/ 581518 h 1160647"/>
                  <a:gd name="connsiteX358" fmla="*/ 2483073 w 3079941"/>
                  <a:gd name="connsiteY358" fmla="*/ 590166 h 1160647"/>
                  <a:gd name="connsiteX359" fmla="*/ 2493206 w 3079941"/>
                  <a:gd name="connsiteY359" fmla="*/ 590166 h 1160647"/>
                  <a:gd name="connsiteX360" fmla="*/ 2493206 w 3079941"/>
                  <a:gd name="connsiteY360" fmla="*/ 704740 h 1160647"/>
                  <a:gd name="connsiteX361" fmla="*/ 2515500 w 3079941"/>
                  <a:gd name="connsiteY361" fmla="*/ 704740 h 1160647"/>
                  <a:gd name="connsiteX362" fmla="*/ 2515500 w 3079941"/>
                  <a:gd name="connsiteY362" fmla="*/ 637725 h 1160647"/>
                  <a:gd name="connsiteX363" fmla="*/ 2541847 w 3079941"/>
                  <a:gd name="connsiteY363" fmla="*/ 637725 h 1160647"/>
                  <a:gd name="connsiteX364" fmla="*/ 2545900 w 3079941"/>
                  <a:gd name="connsiteY364" fmla="*/ 633401 h 1160647"/>
                  <a:gd name="connsiteX365" fmla="*/ 2554007 w 3079941"/>
                  <a:gd name="connsiteY365" fmla="*/ 633401 h 1160647"/>
                  <a:gd name="connsiteX366" fmla="*/ 2558060 w 3079941"/>
                  <a:gd name="connsiteY366" fmla="*/ 637725 h 1160647"/>
                  <a:gd name="connsiteX367" fmla="*/ 2580354 w 3079941"/>
                  <a:gd name="connsiteY367" fmla="*/ 637725 h 1160647"/>
                  <a:gd name="connsiteX368" fmla="*/ 2580354 w 3079941"/>
                  <a:gd name="connsiteY368" fmla="*/ 520989 h 1160647"/>
                  <a:gd name="connsiteX369" fmla="*/ 2637101 w 3079941"/>
                  <a:gd name="connsiteY369" fmla="*/ 510180 h 1160647"/>
                  <a:gd name="connsiteX370" fmla="*/ 2637101 w 3079941"/>
                  <a:gd name="connsiteY370" fmla="*/ 511261 h 1160647"/>
                  <a:gd name="connsiteX371" fmla="*/ 2637101 w 3079941"/>
                  <a:gd name="connsiteY371" fmla="*/ 518827 h 1160647"/>
                  <a:gd name="connsiteX372" fmla="*/ 2663448 w 3079941"/>
                  <a:gd name="connsiteY372" fmla="*/ 518827 h 1160647"/>
                  <a:gd name="connsiteX373" fmla="*/ 2663448 w 3079941"/>
                  <a:gd name="connsiteY373" fmla="*/ 773917 h 1160647"/>
                  <a:gd name="connsiteX374" fmla="*/ 2685742 w 3079941"/>
                  <a:gd name="connsiteY374" fmla="*/ 773917 h 1160647"/>
                  <a:gd name="connsiteX375" fmla="*/ 2685742 w 3079941"/>
                  <a:gd name="connsiteY375" fmla="*/ 769593 h 1160647"/>
                  <a:gd name="connsiteX376" fmla="*/ 2697902 w 3079941"/>
                  <a:gd name="connsiteY376" fmla="*/ 769593 h 1160647"/>
                  <a:gd name="connsiteX377" fmla="*/ 2697902 w 3079941"/>
                  <a:gd name="connsiteY377" fmla="*/ 773917 h 1160647"/>
                  <a:gd name="connsiteX378" fmla="*/ 2722222 w 3079941"/>
                  <a:gd name="connsiteY378" fmla="*/ 773917 h 1160647"/>
                  <a:gd name="connsiteX379" fmla="*/ 2722222 w 3079941"/>
                  <a:gd name="connsiteY379" fmla="*/ 760946 h 1160647"/>
                  <a:gd name="connsiteX380" fmla="*/ 2750596 w 3079941"/>
                  <a:gd name="connsiteY380" fmla="*/ 760946 h 1160647"/>
                  <a:gd name="connsiteX381" fmla="*/ 2762756 w 3079941"/>
                  <a:gd name="connsiteY381" fmla="*/ 756622 h 1160647"/>
                  <a:gd name="connsiteX382" fmla="*/ 2783023 w 3079941"/>
                  <a:gd name="connsiteY382" fmla="*/ 760946 h 1160647"/>
                  <a:gd name="connsiteX383" fmla="*/ 2783023 w 3079941"/>
                  <a:gd name="connsiteY383" fmla="*/ 743652 h 1160647"/>
                  <a:gd name="connsiteX384" fmla="*/ 2791130 w 3079941"/>
                  <a:gd name="connsiteY384" fmla="*/ 743652 h 1160647"/>
                  <a:gd name="connsiteX385" fmla="*/ 2791130 w 3079941"/>
                  <a:gd name="connsiteY385" fmla="*/ 730681 h 1160647"/>
                  <a:gd name="connsiteX386" fmla="*/ 2847877 w 3079941"/>
                  <a:gd name="connsiteY386" fmla="*/ 730681 h 1160647"/>
                  <a:gd name="connsiteX387" fmla="*/ 2847877 w 3079941"/>
                  <a:gd name="connsiteY387" fmla="*/ 700416 h 1160647"/>
                  <a:gd name="connsiteX388" fmla="*/ 2866117 w 3079941"/>
                  <a:gd name="connsiteY388" fmla="*/ 700416 h 1160647"/>
                  <a:gd name="connsiteX389" fmla="*/ 2866117 w 3079941"/>
                  <a:gd name="connsiteY389" fmla="*/ 693931 h 1160647"/>
                  <a:gd name="connsiteX390" fmla="*/ 2878277 w 3079941"/>
                  <a:gd name="connsiteY390" fmla="*/ 693931 h 1160647"/>
                  <a:gd name="connsiteX391" fmla="*/ 2878277 w 3079941"/>
                  <a:gd name="connsiteY391" fmla="*/ 700416 h 1160647"/>
                  <a:gd name="connsiteX392" fmla="*/ 2894491 w 3079941"/>
                  <a:gd name="connsiteY392" fmla="*/ 700416 h 1160647"/>
                  <a:gd name="connsiteX393" fmla="*/ 2894491 w 3079941"/>
                  <a:gd name="connsiteY393" fmla="*/ 750137 h 1160647"/>
                  <a:gd name="connsiteX394" fmla="*/ 2926918 w 3079941"/>
                  <a:gd name="connsiteY394" fmla="*/ 750137 h 1160647"/>
                  <a:gd name="connsiteX395" fmla="*/ 2926918 w 3079941"/>
                  <a:gd name="connsiteY395" fmla="*/ 724196 h 1160647"/>
                  <a:gd name="connsiteX396" fmla="*/ 2965425 w 3079941"/>
                  <a:gd name="connsiteY396" fmla="*/ 724196 h 1160647"/>
                  <a:gd name="connsiteX397" fmla="*/ 2965425 w 3079941"/>
                  <a:gd name="connsiteY397" fmla="*/ 693931 h 1160647"/>
                  <a:gd name="connsiteX398" fmla="*/ 3014066 w 3079941"/>
                  <a:gd name="connsiteY398" fmla="*/ 693931 h 1160647"/>
                  <a:gd name="connsiteX399" fmla="*/ 3014066 w 3079941"/>
                  <a:gd name="connsiteY399" fmla="*/ 805087 h 1160647"/>
                  <a:gd name="connsiteX400" fmla="*/ 3014066 w 3079941"/>
                  <a:gd name="connsiteY400" fmla="*/ 818866 h 1160647"/>
                  <a:gd name="connsiteX401" fmla="*/ 3079941 w 3079941"/>
                  <a:gd name="connsiteY401" fmla="*/ 818866 h 1160647"/>
                  <a:gd name="connsiteX402" fmla="*/ 3079941 w 3079941"/>
                  <a:gd name="connsiteY402" fmla="*/ 1160647 h 1160647"/>
                  <a:gd name="connsiteX403" fmla="*/ 200958 w 3079941"/>
                  <a:gd name="connsiteY403" fmla="*/ 1160647 h 1160647"/>
                  <a:gd name="connsiteX404" fmla="*/ 200958 w 3079941"/>
                  <a:gd name="connsiteY404" fmla="*/ 1126882 h 1160647"/>
                  <a:gd name="connsiteX405" fmla="*/ 0 w 3079941"/>
                  <a:gd name="connsiteY405" fmla="*/ 1126882 h 1160647"/>
                  <a:gd name="connsiteX406" fmla="*/ 0 w 3079941"/>
                  <a:gd name="connsiteY406" fmla="*/ 915339 h 1160647"/>
                  <a:gd name="connsiteX407" fmla="*/ 103377 w 3079941"/>
                  <a:gd name="connsiteY407" fmla="*/ 915339 h 1160647"/>
                  <a:gd name="connsiteX408" fmla="*/ 103377 w 3079941"/>
                  <a:gd name="connsiteY408" fmla="*/ 886329 h 1160647"/>
                  <a:gd name="connsiteX409" fmla="*/ 55096 w 3079941"/>
                  <a:gd name="connsiteY409" fmla="*/ 886329 h 1160647"/>
                  <a:gd name="connsiteX410" fmla="*/ 55096 w 3079941"/>
                  <a:gd name="connsiteY410" fmla="*/ 724196 h 1160647"/>
                  <a:gd name="connsiteX411" fmla="*/ 75363 w 3079941"/>
                  <a:gd name="connsiteY411" fmla="*/ 724196 h 1160647"/>
                  <a:gd name="connsiteX412" fmla="*/ 75870 w 3079941"/>
                  <a:gd name="connsiteY412" fmla="*/ 723115 h 1160647"/>
                  <a:gd name="connsiteX413" fmla="*/ 79416 w 3079941"/>
                  <a:gd name="connsiteY413" fmla="*/ 715549 h 1160647"/>
                  <a:gd name="connsiteX414" fmla="*/ 81190 w 3079941"/>
                  <a:gd name="connsiteY414" fmla="*/ 715819 h 1160647"/>
                  <a:gd name="connsiteX415" fmla="*/ 93603 w 3079941"/>
                  <a:gd name="connsiteY415" fmla="*/ 717710 h 1160647"/>
                  <a:gd name="connsiteX416" fmla="*/ 94110 w 3079941"/>
                  <a:gd name="connsiteY416" fmla="*/ 719062 h 1160647"/>
                  <a:gd name="connsiteX417" fmla="*/ 97656 w 3079941"/>
                  <a:gd name="connsiteY417" fmla="*/ 728519 h 1160647"/>
                  <a:gd name="connsiteX418" fmla="*/ 124003 w 3079941"/>
                  <a:gd name="connsiteY418" fmla="*/ 730681 h 1160647"/>
                  <a:gd name="connsiteX419" fmla="*/ 124003 w 3079941"/>
                  <a:gd name="connsiteY419" fmla="*/ 607460 h 1160647"/>
                  <a:gd name="connsiteX420" fmla="*/ 126030 w 3079941"/>
                  <a:gd name="connsiteY420" fmla="*/ 607460 h 1160647"/>
                  <a:gd name="connsiteX421" fmla="*/ 140217 w 3079941"/>
                  <a:gd name="connsiteY421" fmla="*/ 607460 h 1160647"/>
                  <a:gd name="connsiteX422" fmla="*/ 140217 w 3079941"/>
                  <a:gd name="connsiteY422" fmla="*/ 471268 h 1160647"/>
                  <a:gd name="connsiteX423" fmla="*/ 141990 w 3079941"/>
                  <a:gd name="connsiteY423" fmla="*/ 471268 h 1160647"/>
                  <a:gd name="connsiteX424" fmla="*/ 154404 w 3079941"/>
                  <a:gd name="connsiteY424" fmla="*/ 471268 h 1160647"/>
                  <a:gd name="connsiteX425" fmla="*/ 154404 w 3079941"/>
                  <a:gd name="connsiteY425" fmla="*/ 356694 h 1160647"/>
                  <a:gd name="connsiteX426" fmla="*/ 158457 w 3079941"/>
                  <a:gd name="connsiteY426" fmla="*/ 328590 h 1160647"/>
                  <a:gd name="connsiteX427" fmla="*/ 160484 w 3079941"/>
                  <a:gd name="connsiteY427" fmla="*/ 328590 h 1160647"/>
                  <a:gd name="connsiteX428" fmla="*/ 174671 w 3079941"/>
                  <a:gd name="connsiteY428" fmla="*/ 328590 h 1160647"/>
                  <a:gd name="connsiteX429" fmla="*/ 211151 w 3079941"/>
                  <a:gd name="connsiteY429" fmla="*/ 246443 h 1160647"/>
                  <a:gd name="connsiteX430" fmla="*/ 215205 w 3079941"/>
                  <a:gd name="connsiteY430" fmla="*/ 0 h 1160647"/>
                  <a:gd name="connsiteX0" fmla="*/ 215205 w 3079941"/>
                  <a:gd name="connsiteY0" fmla="*/ 0 h 1160647"/>
                  <a:gd name="connsiteX1" fmla="*/ 217231 w 3079941"/>
                  <a:gd name="connsiteY1" fmla="*/ 246443 h 1160647"/>
                  <a:gd name="connsiteX2" fmla="*/ 255738 w 3079941"/>
                  <a:gd name="connsiteY2" fmla="*/ 326429 h 1160647"/>
                  <a:gd name="connsiteX3" fmla="*/ 257765 w 3079941"/>
                  <a:gd name="connsiteY3" fmla="*/ 326429 h 1160647"/>
                  <a:gd name="connsiteX4" fmla="*/ 271952 w 3079941"/>
                  <a:gd name="connsiteY4" fmla="*/ 326429 h 1160647"/>
                  <a:gd name="connsiteX5" fmla="*/ 271952 w 3079941"/>
                  <a:gd name="connsiteY5" fmla="*/ 350208 h 1160647"/>
                  <a:gd name="connsiteX6" fmla="*/ 272459 w 3079941"/>
                  <a:gd name="connsiteY6" fmla="*/ 351019 h 1160647"/>
                  <a:gd name="connsiteX7" fmla="*/ 276005 w 3079941"/>
                  <a:gd name="connsiteY7" fmla="*/ 356694 h 1160647"/>
                  <a:gd name="connsiteX8" fmla="*/ 276005 w 3079941"/>
                  <a:gd name="connsiteY8" fmla="*/ 471268 h 1160647"/>
                  <a:gd name="connsiteX9" fmla="*/ 278285 w 3079941"/>
                  <a:gd name="connsiteY9" fmla="*/ 471268 h 1160647"/>
                  <a:gd name="connsiteX10" fmla="*/ 294246 w 3079941"/>
                  <a:gd name="connsiteY10" fmla="*/ 471268 h 1160647"/>
                  <a:gd name="connsiteX11" fmla="*/ 294246 w 3079941"/>
                  <a:gd name="connsiteY11" fmla="*/ 611783 h 1160647"/>
                  <a:gd name="connsiteX12" fmla="*/ 295766 w 3079941"/>
                  <a:gd name="connsiteY12" fmla="*/ 611513 h 1160647"/>
                  <a:gd name="connsiteX13" fmla="*/ 306406 w 3079941"/>
                  <a:gd name="connsiteY13" fmla="*/ 609622 h 1160647"/>
                  <a:gd name="connsiteX14" fmla="*/ 304379 w 3079941"/>
                  <a:gd name="connsiteY14" fmla="*/ 698254 h 1160647"/>
                  <a:gd name="connsiteX15" fmla="*/ 305899 w 3079941"/>
                  <a:gd name="connsiteY15" fmla="*/ 698525 h 1160647"/>
                  <a:gd name="connsiteX16" fmla="*/ 316539 w 3079941"/>
                  <a:gd name="connsiteY16" fmla="*/ 700416 h 1160647"/>
                  <a:gd name="connsiteX17" fmla="*/ 316792 w 3079941"/>
                  <a:gd name="connsiteY17" fmla="*/ 701227 h 1160647"/>
                  <a:gd name="connsiteX18" fmla="*/ 318566 w 3079941"/>
                  <a:gd name="connsiteY18" fmla="*/ 706902 h 1160647"/>
                  <a:gd name="connsiteX19" fmla="*/ 319326 w 3079941"/>
                  <a:gd name="connsiteY19" fmla="*/ 704470 h 1160647"/>
                  <a:gd name="connsiteX20" fmla="*/ 324646 w 3079941"/>
                  <a:gd name="connsiteY20" fmla="*/ 687446 h 1160647"/>
                  <a:gd name="connsiteX21" fmla="*/ 326419 w 3079941"/>
                  <a:gd name="connsiteY21" fmla="*/ 687446 h 1160647"/>
                  <a:gd name="connsiteX22" fmla="*/ 338833 w 3079941"/>
                  <a:gd name="connsiteY22" fmla="*/ 687446 h 1160647"/>
                  <a:gd name="connsiteX23" fmla="*/ 338833 w 3079941"/>
                  <a:gd name="connsiteY23" fmla="*/ 719872 h 1160647"/>
                  <a:gd name="connsiteX24" fmla="*/ 339846 w 3079941"/>
                  <a:gd name="connsiteY24" fmla="*/ 720413 h 1160647"/>
                  <a:gd name="connsiteX25" fmla="*/ 346940 w 3079941"/>
                  <a:gd name="connsiteY25" fmla="*/ 724196 h 1160647"/>
                  <a:gd name="connsiteX26" fmla="*/ 346940 w 3079941"/>
                  <a:gd name="connsiteY26" fmla="*/ 725547 h 1160647"/>
                  <a:gd name="connsiteX27" fmla="*/ 346940 w 3079941"/>
                  <a:gd name="connsiteY27" fmla="*/ 735005 h 1160647"/>
                  <a:gd name="connsiteX28" fmla="*/ 391527 w 3079941"/>
                  <a:gd name="connsiteY28" fmla="*/ 735005 h 1160647"/>
                  <a:gd name="connsiteX29" fmla="*/ 391527 w 3079941"/>
                  <a:gd name="connsiteY29" fmla="*/ 736086 h 1160647"/>
                  <a:gd name="connsiteX30" fmla="*/ 391527 w 3079941"/>
                  <a:gd name="connsiteY30" fmla="*/ 743652 h 1160647"/>
                  <a:gd name="connsiteX31" fmla="*/ 393553 w 3079941"/>
                  <a:gd name="connsiteY31" fmla="*/ 743652 h 1160647"/>
                  <a:gd name="connsiteX32" fmla="*/ 407740 w 3079941"/>
                  <a:gd name="connsiteY32" fmla="*/ 743652 h 1160647"/>
                  <a:gd name="connsiteX33" fmla="*/ 407740 w 3079941"/>
                  <a:gd name="connsiteY33" fmla="*/ 713387 h 1160647"/>
                  <a:gd name="connsiteX34" fmla="*/ 452327 w 3079941"/>
                  <a:gd name="connsiteY34" fmla="*/ 713387 h 1160647"/>
                  <a:gd name="connsiteX35" fmla="*/ 452327 w 3079941"/>
                  <a:gd name="connsiteY35" fmla="*/ 712036 h 1160647"/>
                  <a:gd name="connsiteX36" fmla="*/ 452327 w 3079941"/>
                  <a:gd name="connsiteY36" fmla="*/ 702578 h 1160647"/>
                  <a:gd name="connsiteX37" fmla="*/ 453341 w 3079941"/>
                  <a:gd name="connsiteY37" fmla="*/ 702578 h 1160647"/>
                  <a:gd name="connsiteX38" fmla="*/ 460434 w 3079941"/>
                  <a:gd name="connsiteY38" fmla="*/ 702578 h 1160647"/>
                  <a:gd name="connsiteX39" fmla="*/ 460434 w 3079941"/>
                  <a:gd name="connsiteY39" fmla="*/ 700687 h 1160647"/>
                  <a:gd name="connsiteX40" fmla="*/ 460434 w 3079941"/>
                  <a:gd name="connsiteY40" fmla="*/ 687446 h 1160647"/>
                  <a:gd name="connsiteX41" fmla="*/ 461194 w 3079941"/>
                  <a:gd name="connsiteY41" fmla="*/ 687446 h 1160647"/>
                  <a:gd name="connsiteX42" fmla="*/ 466514 w 3079941"/>
                  <a:gd name="connsiteY42" fmla="*/ 687446 h 1160647"/>
                  <a:gd name="connsiteX43" fmla="*/ 466514 w 3079941"/>
                  <a:gd name="connsiteY43" fmla="*/ 686365 h 1160647"/>
                  <a:gd name="connsiteX44" fmla="*/ 466514 w 3079941"/>
                  <a:gd name="connsiteY44" fmla="*/ 678798 h 1160647"/>
                  <a:gd name="connsiteX45" fmla="*/ 468541 w 3079941"/>
                  <a:gd name="connsiteY45" fmla="*/ 678798 h 1160647"/>
                  <a:gd name="connsiteX46" fmla="*/ 482728 w 3079941"/>
                  <a:gd name="connsiteY46" fmla="*/ 678798 h 1160647"/>
                  <a:gd name="connsiteX47" fmla="*/ 482728 w 3079941"/>
                  <a:gd name="connsiteY47" fmla="*/ 679879 h 1160647"/>
                  <a:gd name="connsiteX48" fmla="*/ 482728 w 3079941"/>
                  <a:gd name="connsiteY48" fmla="*/ 687446 h 1160647"/>
                  <a:gd name="connsiteX49" fmla="*/ 505021 w 3079941"/>
                  <a:gd name="connsiteY49" fmla="*/ 687446 h 1160647"/>
                  <a:gd name="connsiteX50" fmla="*/ 505021 w 3079941"/>
                  <a:gd name="connsiteY50" fmla="*/ 685554 h 1160647"/>
                  <a:gd name="connsiteX51" fmla="*/ 505021 w 3079941"/>
                  <a:gd name="connsiteY51" fmla="*/ 672313 h 1160647"/>
                  <a:gd name="connsiteX52" fmla="*/ 506795 w 3079941"/>
                  <a:gd name="connsiteY52" fmla="*/ 672313 h 1160647"/>
                  <a:gd name="connsiteX53" fmla="*/ 519208 w 3079941"/>
                  <a:gd name="connsiteY53" fmla="*/ 672313 h 1160647"/>
                  <a:gd name="connsiteX54" fmla="*/ 519208 w 3079941"/>
                  <a:gd name="connsiteY54" fmla="*/ 696093 h 1160647"/>
                  <a:gd name="connsiteX55" fmla="*/ 520222 w 3079941"/>
                  <a:gd name="connsiteY55" fmla="*/ 696093 h 1160647"/>
                  <a:gd name="connsiteX56" fmla="*/ 527315 w 3079941"/>
                  <a:gd name="connsiteY56" fmla="*/ 696093 h 1160647"/>
                  <a:gd name="connsiteX57" fmla="*/ 527315 w 3079941"/>
                  <a:gd name="connsiteY57" fmla="*/ 695012 h 1160647"/>
                  <a:gd name="connsiteX58" fmla="*/ 527315 w 3079941"/>
                  <a:gd name="connsiteY58" fmla="*/ 687446 h 1160647"/>
                  <a:gd name="connsiteX59" fmla="*/ 529088 w 3079941"/>
                  <a:gd name="connsiteY59" fmla="*/ 687446 h 1160647"/>
                  <a:gd name="connsiteX60" fmla="*/ 541502 w 3079941"/>
                  <a:gd name="connsiteY60" fmla="*/ 687446 h 1160647"/>
                  <a:gd name="connsiteX61" fmla="*/ 541502 w 3079941"/>
                  <a:gd name="connsiteY61" fmla="*/ 713387 h 1160647"/>
                  <a:gd name="connsiteX62" fmla="*/ 543529 w 3079941"/>
                  <a:gd name="connsiteY62" fmla="*/ 713387 h 1160647"/>
                  <a:gd name="connsiteX63" fmla="*/ 557715 w 3079941"/>
                  <a:gd name="connsiteY63" fmla="*/ 713387 h 1160647"/>
                  <a:gd name="connsiteX64" fmla="*/ 557715 w 3079941"/>
                  <a:gd name="connsiteY64" fmla="*/ 715008 h 1160647"/>
                  <a:gd name="connsiteX65" fmla="*/ 557715 w 3079941"/>
                  <a:gd name="connsiteY65" fmla="*/ 726358 h 1160647"/>
                  <a:gd name="connsiteX66" fmla="*/ 558475 w 3079941"/>
                  <a:gd name="connsiteY66" fmla="*/ 726358 h 1160647"/>
                  <a:gd name="connsiteX67" fmla="*/ 563796 w 3079941"/>
                  <a:gd name="connsiteY67" fmla="*/ 726358 h 1160647"/>
                  <a:gd name="connsiteX68" fmla="*/ 563796 w 3079941"/>
                  <a:gd name="connsiteY68" fmla="*/ 725547 h 1160647"/>
                  <a:gd name="connsiteX69" fmla="*/ 563796 w 3079941"/>
                  <a:gd name="connsiteY69" fmla="*/ 719872 h 1160647"/>
                  <a:gd name="connsiteX70" fmla="*/ 594196 w 3079941"/>
                  <a:gd name="connsiteY70" fmla="*/ 719872 h 1160647"/>
                  <a:gd name="connsiteX71" fmla="*/ 594196 w 3079941"/>
                  <a:gd name="connsiteY71" fmla="*/ 743652 h 1160647"/>
                  <a:gd name="connsiteX72" fmla="*/ 595209 w 3079941"/>
                  <a:gd name="connsiteY72" fmla="*/ 743652 h 1160647"/>
                  <a:gd name="connsiteX73" fmla="*/ 602303 w 3079941"/>
                  <a:gd name="connsiteY73" fmla="*/ 743652 h 1160647"/>
                  <a:gd name="connsiteX74" fmla="*/ 602303 w 3079941"/>
                  <a:gd name="connsiteY74" fmla="*/ 744733 h 1160647"/>
                  <a:gd name="connsiteX75" fmla="*/ 602303 w 3079941"/>
                  <a:gd name="connsiteY75" fmla="*/ 752299 h 1160647"/>
                  <a:gd name="connsiteX76" fmla="*/ 603063 w 3079941"/>
                  <a:gd name="connsiteY76" fmla="*/ 752299 h 1160647"/>
                  <a:gd name="connsiteX77" fmla="*/ 608383 w 3079941"/>
                  <a:gd name="connsiteY77" fmla="*/ 752299 h 1160647"/>
                  <a:gd name="connsiteX78" fmla="*/ 608383 w 3079941"/>
                  <a:gd name="connsiteY78" fmla="*/ 750137 h 1160647"/>
                  <a:gd name="connsiteX79" fmla="*/ 608383 w 3079941"/>
                  <a:gd name="connsiteY79" fmla="*/ 735005 h 1160647"/>
                  <a:gd name="connsiteX80" fmla="*/ 609396 w 3079941"/>
                  <a:gd name="connsiteY80" fmla="*/ 735005 h 1160647"/>
                  <a:gd name="connsiteX81" fmla="*/ 616490 w 3079941"/>
                  <a:gd name="connsiteY81" fmla="*/ 735005 h 1160647"/>
                  <a:gd name="connsiteX82" fmla="*/ 616490 w 3079941"/>
                  <a:gd name="connsiteY82" fmla="*/ 736086 h 1160647"/>
                  <a:gd name="connsiteX83" fmla="*/ 616490 w 3079941"/>
                  <a:gd name="connsiteY83" fmla="*/ 743652 h 1160647"/>
                  <a:gd name="connsiteX84" fmla="*/ 621810 w 3079941"/>
                  <a:gd name="connsiteY84" fmla="*/ 741659 h 1160647"/>
                  <a:gd name="connsiteX85" fmla="*/ 622570 w 3079941"/>
                  <a:gd name="connsiteY85" fmla="*/ 740679 h 1160647"/>
                  <a:gd name="connsiteX86" fmla="*/ 622570 w 3079941"/>
                  <a:gd name="connsiteY86" fmla="*/ 735005 h 1160647"/>
                  <a:gd name="connsiteX87" fmla="*/ 661077 w 3079941"/>
                  <a:gd name="connsiteY87" fmla="*/ 735005 h 1160647"/>
                  <a:gd name="connsiteX88" fmla="*/ 661077 w 3079941"/>
                  <a:gd name="connsiteY88" fmla="*/ 758784 h 1160647"/>
                  <a:gd name="connsiteX89" fmla="*/ 663103 w 3079941"/>
                  <a:gd name="connsiteY89" fmla="*/ 758784 h 1160647"/>
                  <a:gd name="connsiteX90" fmla="*/ 677290 w 3079941"/>
                  <a:gd name="connsiteY90" fmla="*/ 758784 h 1160647"/>
                  <a:gd name="connsiteX91" fmla="*/ 677290 w 3079941"/>
                  <a:gd name="connsiteY91" fmla="*/ 759865 h 1160647"/>
                  <a:gd name="connsiteX92" fmla="*/ 677290 w 3079941"/>
                  <a:gd name="connsiteY92" fmla="*/ 767431 h 1160647"/>
                  <a:gd name="connsiteX93" fmla="*/ 679064 w 3079941"/>
                  <a:gd name="connsiteY93" fmla="*/ 767431 h 1160647"/>
                  <a:gd name="connsiteX94" fmla="*/ 691477 w 3079941"/>
                  <a:gd name="connsiteY94" fmla="*/ 767431 h 1160647"/>
                  <a:gd name="connsiteX95" fmla="*/ 691477 w 3079941"/>
                  <a:gd name="connsiteY95" fmla="*/ 743652 h 1160647"/>
                  <a:gd name="connsiteX96" fmla="*/ 692490 w 3079941"/>
                  <a:gd name="connsiteY96" fmla="*/ 743652 h 1160647"/>
                  <a:gd name="connsiteX97" fmla="*/ 699584 w 3079941"/>
                  <a:gd name="connsiteY97" fmla="*/ 743652 h 1160647"/>
                  <a:gd name="connsiteX98" fmla="*/ 699584 w 3079941"/>
                  <a:gd name="connsiteY98" fmla="*/ 711225 h 1160647"/>
                  <a:gd name="connsiteX99" fmla="*/ 700597 w 3079941"/>
                  <a:gd name="connsiteY99" fmla="*/ 711225 h 1160647"/>
                  <a:gd name="connsiteX100" fmla="*/ 707691 w 3079941"/>
                  <a:gd name="connsiteY100" fmla="*/ 711225 h 1160647"/>
                  <a:gd name="connsiteX101" fmla="*/ 707691 w 3079941"/>
                  <a:gd name="connsiteY101" fmla="*/ 709334 h 1160647"/>
                  <a:gd name="connsiteX102" fmla="*/ 707691 w 3079941"/>
                  <a:gd name="connsiteY102" fmla="*/ 696093 h 1160647"/>
                  <a:gd name="connsiteX103" fmla="*/ 706424 w 3079941"/>
                  <a:gd name="connsiteY103" fmla="*/ 694471 h 1160647"/>
                  <a:gd name="connsiteX104" fmla="*/ 711744 w 3079941"/>
                  <a:gd name="connsiteY104" fmla="*/ 683122 h 1160647"/>
                  <a:gd name="connsiteX105" fmla="*/ 719851 w 3079941"/>
                  <a:gd name="connsiteY105" fmla="*/ 711225 h 1160647"/>
                  <a:gd name="connsiteX106" fmla="*/ 720611 w 3079941"/>
                  <a:gd name="connsiteY106" fmla="*/ 711225 h 1160647"/>
                  <a:gd name="connsiteX107" fmla="*/ 725931 w 3079941"/>
                  <a:gd name="connsiteY107" fmla="*/ 711225 h 1160647"/>
                  <a:gd name="connsiteX108" fmla="*/ 725931 w 3079941"/>
                  <a:gd name="connsiteY108" fmla="*/ 605298 h 1160647"/>
                  <a:gd name="connsiteX109" fmla="*/ 727451 w 3079941"/>
                  <a:gd name="connsiteY109" fmla="*/ 605298 h 1160647"/>
                  <a:gd name="connsiteX110" fmla="*/ 738091 w 3079941"/>
                  <a:gd name="connsiteY110" fmla="*/ 605298 h 1160647"/>
                  <a:gd name="connsiteX111" fmla="*/ 738091 w 3079941"/>
                  <a:gd name="connsiteY111" fmla="*/ 557739 h 1160647"/>
                  <a:gd name="connsiteX112" fmla="*/ 764438 w 3079941"/>
                  <a:gd name="connsiteY112" fmla="*/ 557739 h 1160647"/>
                  <a:gd name="connsiteX113" fmla="*/ 764438 w 3079941"/>
                  <a:gd name="connsiteY113" fmla="*/ 536121 h 1160647"/>
                  <a:gd name="connsiteX114" fmla="*/ 798892 w 3079941"/>
                  <a:gd name="connsiteY114" fmla="*/ 536121 h 1160647"/>
                  <a:gd name="connsiteX115" fmla="*/ 798892 w 3079941"/>
                  <a:gd name="connsiteY115" fmla="*/ 538553 h 1160647"/>
                  <a:gd name="connsiteX116" fmla="*/ 798892 w 3079941"/>
                  <a:gd name="connsiteY116" fmla="*/ 555577 h 1160647"/>
                  <a:gd name="connsiteX117" fmla="*/ 801172 w 3079941"/>
                  <a:gd name="connsiteY117" fmla="*/ 555577 h 1160647"/>
                  <a:gd name="connsiteX118" fmla="*/ 817132 w 3079941"/>
                  <a:gd name="connsiteY118" fmla="*/ 555577 h 1160647"/>
                  <a:gd name="connsiteX119" fmla="*/ 817132 w 3079941"/>
                  <a:gd name="connsiteY119" fmla="*/ 603136 h 1160647"/>
                  <a:gd name="connsiteX120" fmla="*/ 818145 w 3079941"/>
                  <a:gd name="connsiteY120" fmla="*/ 603136 h 1160647"/>
                  <a:gd name="connsiteX121" fmla="*/ 825239 w 3079941"/>
                  <a:gd name="connsiteY121" fmla="*/ 603136 h 1160647"/>
                  <a:gd name="connsiteX122" fmla="*/ 839426 w 3079941"/>
                  <a:gd name="connsiteY122" fmla="*/ 607460 h 1160647"/>
                  <a:gd name="connsiteX123" fmla="*/ 839426 w 3079941"/>
                  <a:gd name="connsiteY123" fmla="*/ 646372 h 1160647"/>
                  <a:gd name="connsiteX124" fmla="*/ 840439 w 3079941"/>
                  <a:gd name="connsiteY124" fmla="*/ 646372 h 1160647"/>
                  <a:gd name="connsiteX125" fmla="*/ 847532 w 3079941"/>
                  <a:gd name="connsiteY125" fmla="*/ 646372 h 1160647"/>
                  <a:gd name="connsiteX126" fmla="*/ 847532 w 3079941"/>
                  <a:gd name="connsiteY126" fmla="*/ 647993 h 1160647"/>
                  <a:gd name="connsiteX127" fmla="*/ 847532 w 3079941"/>
                  <a:gd name="connsiteY127" fmla="*/ 659342 h 1160647"/>
                  <a:gd name="connsiteX128" fmla="*/ 849559 w 3079941"/>
                  <a:gd name="connsiteY128" fmla="*/ 659342 h 1160647"/>
                  <a:gd name="connsiteX129" fmla="*/ 863746 w 3079941"/>
                  <a:gd name="connsiteY129" fmla="*/ 659342 h 1160647"/>
                  <a:gd name="connsiteX130" fmla="*/ 869826 w 3079941"/>
                  <a:gd name="connsiteY130" fmla="*/ 665828 h 1160647"/>
                  <a:gd name="connsiteX131" fmla="*/ 869826 w 3079941"/>
                  <a:gd name="connsiteY131" fmla="*/ 687446 h 1160647"/>
                  <a:gd name="connsiteX132" fmla="*/ 872106 w 3079941"/>
                  <a:gd name="connsiteY132" fmla="*/ 687446 h 1160647"/>
                  <a:gd name="connsiteX133" fmla="*/ 888066 w 3079941"/>
                  <a:gd name="connsiteY133" fmla="*/ 687446 h 1160647"/>
                  <a:gd name="connsiteX134" fmla="*/ 888066 w 3079941"/>
                  <a:gd name="connsiteY134" fmla="*/ 688526 h 1160647"/>
                  <a:gd name="connsiteX135" fmla="*/ 888066 w 3079941"/>
                  <a:gd name="connsiteY135" fmla="*/ 696093 h 1160647"/>
                  <a:gd name="connsiteX136" fmla="*/ 889333 w 3079941"/>
                  <a:gd name="connsiteY136" fmla="*/ 696093 h 1160647"/>
                  <a:gd name="connsiteX137" fmla="*/ 898200 w 3079941"/>
                  <a:gd name="connsiteY137" fmla="*/ 696093 h 1160647"/>
                  <a:gd name="connsiteX138" fmla="*/ 898200 w 3079941"/>
                  <a:gd name="connsiteY138" fmla="*/ 698254 h 1160647"/>
                  <a:gd name="connsiteX139" fmla="*/ 898200 w 3079941"/>
                  <a:gd name="connsiteY139" fmla="*/ 713387 h 1160647"/>
                  <a:gd name="connsiteX140" fmla="*/ 902253 w 3079941"/>
                  <a:gd name="connsiteY140" fmla="*/ 711495 h 1160647"/>
                  <a:gd name="connsiteX141" fmla="*/ 902253 w 3079941"/>
                  <a:gd name="connsiteY141" fmla="*/ 698254 h 1160647"/>
                  <a:gd name="connsiteX142" fmla="*/ 903266 w 3079941"/>
                  <a:gd name="connsiteY142" fmla="*/ 698254 h 1160647"/>
                  <a:gd name="connsiteX143" fmla="*/ 910360 w 3079941"/>
                  <a:gd name="connsiteY143" fmla="*/ 698254 h 1160647"/>
                  <a:gd name="connsiteX144" fmla="*/ 910360 w 3079941"/>
                  <a:gd name="connsiteY144" fmla="*/ 699876 h 1160647"/>
                  <a:gd name="connsiteX145" fmla="*/ 910360 w 3079941"/>
                  <a:gd name="connsiteY145" fmla="*/ 711225 h 1160647"/>
                  <a:gd name="connsiteX146" fmla="*/ 911120 w 3079941"/>
                  <a:gd name="connsiteY146" fmla="*/ 711225 h 1160647"/>
                  <a:gd name="connsiteX147" fmla="*/ 916440 w 3079941"/>
                  <a:gd name="connsiteY147" fmla="*/ 711225 h 1160647"/>
                  <a:gd name="connsiteX148" fmla="*/ 965080 w 3079941"/>
                  <a:gd name="connsiteY148" fmla="*/ 706902 h 1160647"/>
                  <a:gd name="connsiteX149" fmla="*/ 965080 w 3079941"/>
                  <a:gd name="connsiteY149" fmla="*/ 708253 h 1160647"/>
                  <a:gd name="connsiteX150" fmla="*/ 965080 w 3079941"/>
                  <a:gd name="connsiteY150" fmla="*/ 717710 h 1160647"/>
                  <a:gd name="connsiteX151" fmla="*/ 965840 w 3079941"/>
                  <a:gd name="connsiteY151" fmla="*/ 717710 h 1160647"/>
                  <a:gd name="connsiteX152" fmla="*/ 971161 w 3079941"/>
                  <a:gd name="connsiteY152" fmla="*/ 717710 h 1160647"/>
                  <a:gd name="connsiteX153" fmla="*/ 971161 w 3079941"/>
                  <a:gd name="connsiteY153" fmla="*/ 719872 h 1160647"/>
                  <a:gd name="connsiteX154" fmla="*/ 971161 w 3079941"/>
                  <a:gd name="connsiteY154" fmla="*/ 735005 h 1160647"/>
                  <a:gd name="connsiteX155" fmla="*/ 973187 w 3079941"/>
                  <a:gd name="connsiteY155" fmla="*/ 733654 h 1160647"/>
                  <a:gd name="connsiteX156" fmla="*/ 987374 w 3079941"/>
                  <a:gd name="connsiteY156" fmla="*/ 724196 h 1160647"/>
                  <a:gd name="connsiteX157" fmla="*/ 993454 w 3079941"/>
                  <a:gd name="connsiteY157" fmla="*/ 683122 h 1160647"/>
                  <a:gd name="connsiteX158" fmla="*/ 994214 w 3079941"/>
                  <a:gd name="connsiteY158" fmla="*/ 682852 h 1160647"/>
                  <a:gd name="connsiteX159" fmla="*/ 999534 w 3079941"/>
                  <a:gd name="connsiteY159" fmla="*/ 680960 h 1160647"/>
                  <a:gd name="connsiteX160" fmla="*/ 1001561 w 3079941"/>
                  <a:gd name="connsiteY160" fmla="*/ 611783 h 1160647"/>
                  <a:gd name="connsiteX161" fmla="*/ 1003588 w 3079941"/>
                  <a:gd name="connsiteY161" fmla="*/ 680960 h 1160647"/>
                  <a:gd name="connsiteX162" fmla="*/ 1004348 w 3079941"/>
                  <a:gd name="connsiteY162" fmla="*/ 681230 h 1160647"/>
                  <a:gd name="connsiteX163" fmla="*/ 1009668 w 3079941"/>
                  <a:gd name="connsiteY163" fmla="*/ 683122 h 1160647"/>
                  <a:gd name="connsiteX164" fmla="*/ 1009668 w 3079941"/>
                  <a:gd name="connsiteY164" fmla="*/ 596651 h 1160647"/>
                  <a:gd name="connsiteX165" fmla="*/ 1013721 w 3079941"/>
                  <a:gd name="connsiteY165" fmla="*/ 564224 h 1160647"/>
                  <a:gd name="connsiteX166" fmla="*/ 1052228 w 3079941"/>
                  <a:gd name="connsiteY166" fmla="*/ 564224 h 1160647"/>
                  <a:gd name="connsiteX167" fmla="*/ 1052228 w 3079941"/>
                  <a:gd name="connsiteY167" fmla="*/ 596651 h 1160647"/>
                  <a:gd name="connsiteX168" fmla="*/ 1052988 w 3079941"/>
                  <a:gd name="connsiteY168" fmla="*/ 596651 h 1160647"/>
                  <a:gd name="connsiteX169" fmla="*/ 1058308 w 3079941"/>
                  <a:gd name="connsiteY169" fmla="*/ 596651 h 1160647"/>
                  <a:gd name="connsiteX170" fmla="*/ 1058308 w 3079941"/>
                  <a:gd name="connsiteY170" fmla="*/ 514503 h 1160647"/>
                  <a:gd name="connsiteX171" fmla="*/ 1060082 w 3079941"/>
                  <a:gd name="connsiteY171" fmla="*/ 514503 h 1160647"/>
                  <a:gd name="connsiteX172" fmla="*/ 1072495 w 3079941"/>
                  <a:gd name="connsiteY172" fmla="*/ 514503 h 1160647"/>
                  <a:gd name="connsiteX173" fmla="*/ 1072495 w 3079941"/>
                  <a:gd name="connsiteY173" fmla="*/ 512612 h 1160647"/>
                  <a:gd name="connsiteX174" fmla="*/ 1072495 w 3079941"/>
                  <a:gd name="connsiteY174" fmla="*/ 499371 h 1160647"/>
                  <a:gd name="connsiteX175" fmla="*/ 1094789 w 3079941"/>
                  <a:gd name="connsiteY175" fmla="*/ 499371 h 1160647"/>
                  <a:gd name="connsiteX176" fmla="*/ 1094789 w 3079941"/>
                  <a:gd name="connsiteY176" fmla="*/ 498290 h 1160647"/>
                  <a:gd name="connsiteX177" fmla="*/ 1094789 w 3079941"/>
                  <a:gd name="connsiteY177" fmla="*/ 490724 h 1160647"/>
                  <a:gd name="connsiteX178" fmla="*/ 1096562 w 3079941"/>
                  <a:gd name="connsiteY178" fmla="*/ 490724 h 1160647"/>
                  <a:gd name="connsiteX179" fmla="*/ 1108976 w 3079941"/>
                  <a:gd name="connsiteY179" fmla="*/ 490724 h 1160647"/>
                  <a:gd name="connsiteX180" fmla="*/ 1108976 w 3079941"/>
                  <a:gd name="connsiteY180" fmla="*/ 491805 h 1160647"/>
                  <a:gd name="connsiteX181" fmla="*/ 1108976 w 3079941"/>
                  <a:gd name="connsiteY181" fmla="*/ 499371 h 1160647"/>
                  <a:gd name="connsiteX182" fmla="*/ 1109736 w 3079941"/>
                  <a:gd name="connsiteY182" fmla="*/ 499371 h 1160647"/>
                  <a:gd name="connsiteX183" fmla="*/ 1115056 w 3079941"/>
                  <a:gd name="connsiteY183" fmla="*/ 499371 h 1160647"/>
                  <a:gd name="connsiteX184" fmla="*/ 1125189 w 3079941"/>
                  <a:gd name="connsiteY184" fmla="*/ 495047 h 1160647"/>
                  <a:gd name="connsiteX185" fmla="*/ 1129242 w 3079941"/>
                  <a:gd name="connsiteY185" fmla="*/ 498290 h 1160647"/>
                  <a:gd name="connsiteX186" fmla="*/ 1129242 w 3079941"/>
                  <a:gd name="connsiteY186" fmla="*/ 490724 h 1160647"/>
                  <a:gd name="connsiteX187" fmla="*/ 1131522 w 3079941"/>
                  <a:gd name="connsiteY187" fmla="*/ 490724 h 1160647"/>
                  <a:gd name="connsiteX188" fmla="*/ 1147483 w 3079941"/>
                  <a:gd name="connsiteY188" fmla="*/ 490724 h 1160647"/>
                  <a:gd name="connsiteX189" fmla="*/ 1147483 w 3079941"/>
                  <a:gd name="connsiteY189" fmla="*/ 491805 h 1160647"/>
                  <a:gd name="connsiteX190" fmla="*/ 1147483 w 3079941"/>
                  <a:gd name="connsiteY190" fmla="*/ 499371 h 1160647"/>
                  <a:gd name="connsiteX191" fmla="*/ 1177883 w 3079941"/>
                  <a:gd name="connsiteY191" fmla="*/ 499371 h 1160647"/>
                  <a:gd name="connsiteX192" fmla="*/ 1177883 w 3079941"/>
                  <a:gd name="connsiteY192" fmla="*/ 500992 h 1160647"/>
                  <a:gd name="connsiteX193" fmla="*/ 1177883 w 3079941"/>
                  <a:gd name="connsiteY193" fmla="*/ 512342 h 1160647"/>
                  <a:gd name="connsiteX194" fmla="*/ 1204230 w 3079941"/>
                  <a:gd name="connsiteY194" fmla="*/ 512342 h 1160647"/>
                  <a:gd name="connsiteX195" fmla="*/ 1204230 w 3079941"/>
                  <a:gd name="connsiteY195" fmla="*/ 542606 h 1160647"/>
                  <a:gd name="connsiteX196" fmla="*/ 1204990 w 3079941"/>
                  <a:gd name="connsiteY196" fmla="*/ 542606 h 1160647"/>
                  <a:gd name="connsiteX197" fmla="*/ 1210310 w 3079941"/>
                  <a:gd name="connsiteY197" fmla="*/ 542606 h 1160647"/>
                  <a:gd name="connsiteX198" fmla="*/ 1210310 w 3079941"/>
                  <a:gd name="connsiteY198" fmla="*/ 543687 h 1160647"/>
                  <a:gd name="connsiteX199" fmla="*/ 1210310 w 3079941"/>
                  <a:gd name="connsiteY199" fmla="*/ 551254 h 1160647"/>
                  <a:gd name="connsiteX200" fmla="*/ 1214364 w 3079941"/>
                  <a:gd name="connsiteY200" fmla="*/ 581518 h 1160647"/>
                  <a:gd name="connsiteX201" fmla="*/ 1215124 w 3079941"/>
                  <a:gd name="connsiteY201" fmla="*/ 581518 h 1160647"/>
                  <a:gd name="connsiteX202" fmla="*/ 1220444 w 3079941"/>
                  <a:gd name="connsiteY202" fmla="*/ 581518 h 1160647"/>
                  <a:gd name="connsiteX203" fmla="*/ 1220444 w 3079941"/>
                  <a:gd name="connsiteY203" fmla="*/ 582329 h 1160647"/>
                  <a:gd name="connsiteX204" fmla="*/ 1220444 w 3079941"/>
                  <a:gd name="connsiteY204" fmla="*/ 588004 h 1160647"/>
                  <a:gd name="connsiteX205" fmla="*/ 1221457 w 3079941"/>
                  <a:gd name="connsiteY205" fmla="*/ 588004 h 1160647"/>
                  <a:gd name="connsiteX206" fmla="*/ 1228550 w 3079941"/>
                  <a:gd name="connsiteY206" fmla="*/ 588004 h 1160647"/>
                  <a:gd name="connsiteX207" fmla="*/ 1228550 w 3079941"/>
                  <a:gd name="connsiteY207" fmla="*/ 618269 h 1160647"/>
                  <a:gd name="connsiteX208" fmla="*/ 1230577 w 3079941"/>
                  <a:gd name="connsiteY208" fmla="*/ 618269 h 1160647"/>
                  <a:gd name="connsiteX209" fmla="*/ 1244764 w 3079941"/>
                  <a:gd name="connsiteY209" fmla="*/ 618269 h 1160647"/>
                  <a:gd name="connsiteX210" fmla="*/ 1244764 w 3079941"/>
                  <a:gd name="connsiteY210" fmla="*/ 642048 h 1160647"/>
                  <a:gd name="connsiteX211" fmla="*/ 1246791 w 3079941"/>
                  <a:gd name="connsiteY211" fmla="*/ 643669 h 1160647"/>
                  <a:gd name="connsiteX212" fmla="*/ 1246791 w 3079941"/>
                  <a:gd name="connsiteY212" fmla="*/ 655019 h 1160647"/>
                  <a:gd name="connsiteX213" fmla="*/ 1247551 w 3079941"/>
                  <a:gd name="connsiteY213" fmla="*/ 655019 h 1160647"/>
                  <a:gd name="connsiteX214" fmla="*/ 1252871 w 3079941"/>
                  <a:gd name="connsiteY214" fmla="*/ 655019 h 1160647"/>
                  <a:gd name="connsiteX215" fmla="*/ 1252871 w 3079941"/>
                  <a:gd name="connsiteY215" fmla="*/ 678798 h 1160647"/>
                  <a:gd name="connsiteX216" fmla="*/ 1254137 w 3079941"/>
                  <a:gd name="connsiteY216" fmla="*/ 678798 h 1160647"/>
                  <a:gd name="connsiteX217" fmla="*/ 1263004 w 3079941"/>
                  <a:gd name="connsiteY217" fmla="*/ 678798 h 1160647"/>
                  <a:gd name="connsiteX218" fmla="*/ 1265031 w 3079941"/>
                  <a:gd name="connsiteY218" fmla="*/ 682852 h 1160647"/>
                  <a:gd name="connsiteX219" fmla="*/ 1265031 w 3079941"/>
                  <a:gd name="connsiteY219" fmla="*/ 696093 h 1160647"/>
                  <a:gd name="connsiteX220" fmla="*/ 1266551 w 3079941"/>
                  <a:gd name="connsiteY220" fmla="*/ 694201 h 1160647"/>
                  <a:gd name="connsiteX221" fmla="*/ 1277191 w 3079941"/>
                  <a:gd name="connsiteY221" fmla="*/ 680960 h 1160647"/>
                  <a:gd name="connsiteX222" fmla="*/ 1305565 w 3079941"/>
                  <a:gd name="connsiteY222" fmla="*/ 680960 h 1160647"/>
                  <a:gd name="connsiteX223" fmla="*/ 1305565 w 3079941"/>
                  <a:gd name="connsiteY223" fmla="*/ 767431 h 1160647"/>
                  <a:gd name="connsiteX224" fmla="*/ 1306325 w 3079941"/>
                  <a:gd name="connsiteY224" fmla="*/ 767431 h 1160647"/>
                  <a:gd name="connsiteX225" fmla="*/ 1311645 w 3079941"/>
                  <a:gd name="connsiteY225" fmla="*/ 767431 h 1160647"/>
                  <a:gd name="connsiteX226" fmla="*/ 1312405 w 3079941"/>
                  <a:gd name="connsiteY226" fmla="*/ 766080 h 1160647"/>
                  <a:gd name="connsiteX227" fmla="*/ 1317725 w 3079941"/>
                  <a:gd name="connsiteY227" fmla="*/ 756622 h 1160647"/>
                  <a:gd name="connsiteX228" fmla="*/ 1317725 w 3079941"/>
                  <a:gd name="connsiteY228" fmla="*/ 758514 h 1160647"/>
                  <a:gd name="connsiteX229" fmla="*/ 1317725 w 3079941"/>
                  <a:gd name="connsiteY229" fmla="*/ 771755 h 1160647"/>
                  <a:gd name="connsiteX230" fmla="*/ 1321778 w 3079941"/>
                  <a:gd name="connsiteY230" fmla="*/ 726358 h 1160647"/>
                  <a:gd name="connsiteX231" fmla="*/ 1322538 w 3079941"/>
                  <a:gd name="connsiteY231" fmla="*/ 726358 h 1160647"/>
                  <a:gd name="connsiteX232" fmla="*/ 1327858 w 3079941"/>
                  <a:gd name="connsiteY232" fmla="*/ 726358 h 1160647"/>
                  <a:gd name="connsiteX233" fmla="*/ 1327858 w 3079941"/>
                  <a:gd name="connsiteY233" fmla="*/ 661504 h 1160647"/>
                  <a:gd name="connsiteX234" fmla="*/ 1328872 w 3079941"/>
                  <a:gd name="connsiteY234" fmla="*/ 661504 h 1160647"/>
                  <a:gd name="connsiteX235" fmla="*/ 1335965 w 3079941"/>
                  <a:gd name="connsiteY235" fmla="*/ 661504 h 1160647"/>
                  <a:gd name="connsiteX236" fmla="*/ 1348125 w 3079941"/>
                  <a:gd name="connsiteY236" fmla="*/ 618269 h 1160647"/>
                  <a:gd name="connsiteX237" fmla="*/ 1349392 w 3079941"/>
                  <a:gd name="connsiteY237" fmla="*/ 618269 h 1160647"/>
                  <a:gd name="connsiteX238" fmla="*/ 1358259 w 3079941"/>
                  <a:gd name="connsiteY238" fmla="*/ 618269 h 1160647"/>
                  <a:gd name="connsiteX239" fmla="*/ 1368392 w 3079941"/>
                  <a:gd name="connsiteY239" fmla="*/ 661504 h 1160647"/>
                  <a:gd name="connsiteX240" fmla="*/ 1369405 w 3079941"/>
                  <a:gd name="connsiteY240" fmla="*/ 661504 h 1160647"/>
                  <a:gd name="connsiteX241" fmla="*/ 1376499 w 3079941"/>
                  <a:gd name="connsiteY241" fmla="*/ 661504 h 1160647"/>
                  <a:gd name="connsiteX242" fmla="*/ 1376499 w 3079941"/>
                  <a:gd name="connsiteY242" fmla="*/ 700416 h 1160647"/>
                  <a:gd name="connsiteX243" fmla="*/ 1378272 w 3079941"/>
                  <a:gd name="connsiteY243" fmla="*/ 700416 h 1160647"/>
                  <a:gd name="connsiteX244" fmla="*/ 1390686 w 3079941"/>
                  <a:gd name="connsiteY244" fmla="*/ 700416 h 1160647"/>
                  <a:gd name="connsiteX245" fmla="*/ 1390686 w 3079941"/>
                  <a:gd name="connsiteY245" fmla="*/ 702578 h 1160647"/>
                  <a:gd name="connsiteX246" fmla="*/ 1390686 w 3079941"/>
                  <a:gd name="connsiteY246" fmla="*/ 717710 h 1160647"/>
                  <a:gd name="connsiteX247" fmla="*/ 1394739 w 3079941"/>
                  <a:gd name="connsiteY247" fmla="*/ 715549 h 1160647"/>
                  <a:gd name="connsiteX248" fmla="*/ 1394739 w 3079941"/>
                  <a:gd name="connsiteY248" fmla="*/ 700416 h 1160647"/>
                  <a:gd name="connsiteX249" fmla="*/ 1396259 w 3079941"/>
                  <a:gd name="connsiteY249" fmla="*/ 700416 h 1160647"/>
                  <a:gd name="connsiteX250" fmla="*/ 1406899 w 3079941"/>
                  <a:gd name="connsiteY250" fmla="*/ 700416 h 1160647"/>
                  <a:gd name="connsiteX251" fmla="*/ 1406899 w 3079941"/>
                  <a:gd name="connsiteY251" fmla="*/ 702037 h 1160647"/>
                  <a:gd name="connsiteX252" fmla="*/ 1406899 w 3079941"/>
                  <a:gd name="connsiteY252" fmla="*/ 713387 h 1160647"/>
                  <a:gd name="connsiteX253" fmla="*/ 1437300 w 3079941"/>
                  <a:gd name="connsiteY253" fmla="*/ 713387 h 1160647"/>
                  <a:gd name="connsiteX254" fmla="*/ 1437300 w 3079941"/>
                  <a:gd name="connsiteY254" fmla="*/ 676637 h 1160647"/>
                  <a:gd name="connsiteX255" fmla="*/ 1438566 w 3079941"/>
                  <a:gd name="connsiteY255" fmla="*/ 676637 h 1160647"/>
                  <a:gd name="connsiteX256" fmla="*/ 1447433 w 3079941"/>
                  <a:gd name="connsiteY256" fmla="*/ 676637 h 1160647"/>
                  <a:gd name="connsiteX257" fmla="*/ 1447433 w 3079941"/>
                  <a:gd name="connsiteY257" fmla="*/ 698254 h 1160647"/>
                  <a:gd name="connsiteX258" fmla="*/ 1449460 w 3079941"/>
                  <a:gd name="connsiteY258" fmla="*/ 665828 h 1160647"/>
                  <a:gd name="connsiteX259" fmla="*/ 1471753 w 3079941"/>
                  <a:gd name="connsiteY259" fmla="*/ 665828 h 1160647"/>
                  <a:gd name="connsiteX260" fmla="*/ 1471753 w 3079941"/>
                  <a:gd name="connsiteY260" fmla="*/ 664206 h 1160647"/>
                  <a:gd name="connsiteX261" fmla="*/ 1471753 w 3079941"/>
                  <a:gd name="connsiteY261" fmla="*/ 652857 h 1160647"/>
                  <a:gd name="connsiteX262" fmla="*/ 1472513 w 3079941"/>
                  <a:gd name="connsiteY262" fmla="*/ 652857 h 1160647"/>
                  <a:gd name="connsiteX263" fmla="*/ 1477833 w 3079941"/>
                  <a:gd name="connsiteY263" fmla="*/ 652857 h 1160647"/>
                  <a:gd name="connsiteX264" fmla="*/ 1477833 w 3079941"/>
                  <a:gd name="connsiteY264" fmla="*/ 650966 h 1160647"/>
                  <a:gd name="connsiteX265" fmla="*/ 1477833 w 3079941"/>
                  <a:gd name="connsiteY265" fmla="*/ 637725 h 1160647"/>
                  <a:gd name="connsiteX266" fmla="*/ 1481887 w 3079941"/>
                  <a:gd name="connsiteY266" fmla="*/ 644210 h 1160647"/>
                  <a:gd name="connsiteX267" fmla="*/ 1484167 w 3079941"/>
                  <a:gd name="connsiteY267" fmla="*/ 644210 h 1160647"/>
                  <a:gd name="connsiteX268" fmla="*/ 1500127 w 3079941"/>
                  <a:gd name="connsiteY268" fmla="*/ 644210 h 1160647"/>
                  <a:gd name="connsiteX269" fmla="*/ 1500127 w 3079941"/>
                  <a:gd name="connsiteY269" fmla="*/ 643399 h 1160647"/>
                  <a:gd name="connsiteX270" fmla="*/ 1500127 w 3079941"/>
                  <a:gd name="connsiteY270" fmla="*/ 637725 h 1160647"/>
                  <a:gd name="connsiteX271" fmla="*/ 1500887 w 3079941"/>
                  <a:gd name="connsiteY271" fmla="*/ 637725 h 1160647"/>
                  <a:gd name="connsiteX272" fmla="*/ 1506207 w 3079941"/>
                  <a:gd name="connsiteY272" fmla="*/ 637725 h 1160647"/>
                  <a:gd name="connsiteX273" fmla="*/ 1506207 w 3079941"/>
                  <a:gd name="connsiteY273" fmla="*/ 639076 h 1160647"/>
                  <a:gd name="connsiteX274" fmla="*/ 1506207 w 3079941"/>
                  <a:gd name="connsiteY274" fmla="*/ 648534 h 1160647"/>
                  <a:gd name="connsiteX275" fmla="*/ 1544714 w 3079941"/>
                  <a:gd name="connsiteY275" fmla="*/ 648534 h 1160647"/>
                  <a:gd name="connsiteX276" fmla="*/ 1544714 w 3079941"/>
                  <a:gd name="connsiteY276" fmla="*/ 786887 h 1160647"/>
                  <a:gd name="connsiteX277" fmla="*/ 1546234 w 3079941"/>
                  <a:gd name="connsiteY277" fmla="*/ 786887 h 1160647"/>
                  <a:gd name="connsiteX278" fmla="*/ 1556874 w 3079941"/>
                  <a:gd name="connsiteY278" fmla="*/ 786887 h 1160647"/>
                  <a:gd name="connsiteX279" fmla="*/ 1556874 w 3079941"/>
                  <a:gd name="connsiteY279" fmla="*/ 773917 h 1160647"/>
                  <a:gd name="connsiteX280" fmla="*/ 1560928 w 3079941"/>
                  <a:gd name="connsiteY280" fmla="*/ 773917 h 1160647"/>
                  <a:gd name="connsiteX281" fmla="*/ 1560928 w 3079941"/>
                  <a:gd name="connsiteY281" fmla="*/ 786887 h 1160647"/>
                  <a:gd name="connsiteX282" fmla="*/ 1591328 w 3079941"/>
                  <a:gd name="connsiteY282" fmla="*/ 786887 h 1160647"/>
                  <a:gd name="connsiteX283" fmla="*/ 1591328 w 3079941"/>
                  <a:gd name="connsiteY283" fmla="*/ 756622 h 1160647"/>
                  <a:gd name="connsiteX284" fmla="*/ 1603488 w 3079941"/>
                  <a:gd name="connsiteY284" fmla="*/ 756622 h 1160647"/>
                  <a:gd name="connsiteX285" fmla="*/ 1615648 w 3079941"/>
                  <a:gd name="connsiteY285" fmla="*/ 754461 h 1160647"/>
                  <a:gd name="connsiteX286" fmla="*/ 1619702 w 3079941"/>
                  <a:gd name="connsiteY286" fmla="*/ 756622 h 1160647"/>
                  <a:gd name="connsiteX287" fmla="*/ 1629835 w 3079941"/>
                  <a:gd name="connsiteY287" fmla="*/ 756622 h 1160647"/>
                  <a:gd name="connsiteX288" fmla="*/ 1629835 w 3079941"/>
                  <a:gd name="connsiteY288" fmla="*/ 786887 h 1160647"/>
                  <a:gd name="connsiteX289" fmla="*/ 1637942 w 3079941"/>
                  <a:gd name="connsiteY289" fmla="*/ 786887 h 1160647"/>
                  <a:gd name="connsiteX290" fmla="*/ 1637942 w 3079941"/>
                  <a:gd name="connsiteY290" fmla="*/ 804182 h 1160647"/>
                  <a:gd name="connsiteX291" fmla="*/ 1647278 w 3079941"/>
                  <a:gd name="connsiteY291" fmla="*/ 805087 h 1160647"/>
                  <a:gd name="connsiteX292" fmla="*/ 1660236 w 3079941"/>
                  <a:gd name="connsiteY292" fmla="*/ 805087 h 1160647"/>
                  <a:gd name="connsiteX293" fmla="*/ 1660236 w 3079941"/>
                  <a:gd name="connsiteY293" fmla="*/ 789049 h 1160647"/>
                  <a:gd name="connsiteX294" fmla="*/ 1728192 w 3079941"/>
                  <a:gd name="connsiteY294" fmla="*/ 789049 h 1160647"/>
                  <a:gd name="connsiteX295" fmla="*/ 1728192 w 3079941"/>
                  <a:gd name="connsiteY295" fmla="*/ 703796 h 1160647"/>
                  <a:gd name="connsiteX296" fmla="*/ 1800200 w 3079941"/>
                  <a:gd name="connsiteY296" fmla="*/ 703796 h 1160647"/>
                  <a:gd name="connsiteX297" fmla="*/ 1800200 w 3079941"/>
                  <a:gd name="connsiteY297" fmla="*/ 782564 h 1160647"/>
                  <a:gd name="connsiteX298" fmla="*/ 1802104 w 3079941"/>
                  <a:gd name="connsiteY298" fmla="*/ 782564 h 1160647"/>
                  <a:gd name="connsiteX299" fmla="*/ 1803346 w 3079941"/>
                  <a:gd name="connsiteY299" fmla="*/ 805087 h 1160647"/>
                  <a:gd name="connsiteX300" fmla="*/ 1813022 w 3079941"/>
                  <a:gd name="connsiteY300" fmla="*/ 805087 h 1160647"/>
                  <a:gd name="connsiteX301" fmla="*/ 1814264 w 3079941"/>
                  <a:gd name="connsiteY301" fmla="*/ 782564 h 1160647"/>
                  <a:gd name="connsiteX302" fmla="*/ 1820344 w 3079941"/>
                  <a:gd name="connsiteY302" fmla="*/ 782564 h 1160647"/>
                  <a:gd name="connsiteX303" fmla="*/ 1821586 w 3079941"/>
                  <a:gd name="connsiteY303" fmla="*/ 805087 h 1160647"/>
                  <a:gd name="connsiteX304" fmla="*/ 1872208 w 3079941"/>
                  <a:gd name="connsiteY304" fmla="*/ 805087 h 1160647"/>
                  <a:gd name="connsiteX305" fmla="*/ 1872208 w 3079941"/>
                  <a:gd name="connsiteY305" fmla="*/ 642059 h 1160647"/>
                  <a:gd name="connsiteX306" fmla="*/ 2069535 w 3079941"/>
                  <a:gd name="connsiteY306" fmla="*/ 642059 h 1160647"/>
                  <a:gd name="connsiteX307" fmla="*/ 2069535 w 3079941"/>
                  <a:gd name="connsiteY307" fmla="*/ 805087 h 1160647"/>
                  <a:gd name="connsiteX308" fmla="*/ 2088232 w 3079941"/>
                  <a:gd name="connsiteY308" fmla="*/ 805087 h 1160647"/>
                  <a:gd name="connsiteX309" fmla="*/ 2088232 w 3079941"/>
                  <a:gd name="connsiteY309" fmla="*/ 722394 h 1160647"/>
                  <a:gd name="connsiteX310" fmla="*/ 2183352 w 3079941"/>
                  <a:gd name="connsiteY310" fmla="*/ 722394 h 1160647"/>
                  <a:gd name="connsiteX311" fmla="*/ 2195282 w 3079941"/>
                  <a:gd name="connsiteY311" fmla="*/ 404253 h 1160647"/>
                  <a:gd name="connsiteX312" fmla="*/ 2183122 w 3079941"/>
                  <a:gd name="connsiteY312" fmla="*/ 382635 h 1160647"/>
                  <a:gd name="connsiteX313" fmla="*/ 2177042 w 3079941"/>
                  <a:gd name="connsiteY313" fmla="*/ 378311 h 1160647"/>
                  <a:gd name="connsiteX314" fmla="*/ 2185149 w 3079941"/>
                  <a:gd name="connsiteY314" fmla="*/ 354532 h 1160647"/>
                  <a:gd name="connsiteX315" fmla="*/ 2185149 w 3079941"/>
                  <a:gd name="connsiteY315" fmla="*/ 337238 h 1160647"/>
                  <a:gd name="connsiteX316" fmla="*/ 2199336 w 3079941"/>
                  <a:gd name="connsiteY316" fmla="*/ 337238 h 1160647"/>
                  <a:gd name="connsiteX317" fmla="*/ 2199336 w 3079941"/>
                  <a:gd name="connsiteY317" fmla="*/ 315620 h 1160647"/>
                  <a:gd name="connsiteX318" fmla="*/ 2201362 w 3079941"/>
                  <a:gd name="connsiteY318" fmla="*/ 311296 h 1160647"/>
                  <a:gd name="connsiteX319" fmla="*/ 2201362 w 3079941"/>
                  <a:gd name="connsiteY319" fmla="*/ 233472 h 1160647"/>
                  <a:gd name="connsiteX320" fmla="*/ 2199336 w 3079941"/>
                  <a:gd name="connsiteY320" fmla="*/ 226987 h 1160647"/>
                  <a:gd name="connsiteX321" fmla="*/ 2205416 w 3079941"/>
                  <a:gd name="connsiteY321" fmla="*/ 220501 h 1160647"/>
                  <a:gd name="connsiteX322" fmla="*/ 2205416 w 3079941"/>
                  <a:gd name="connsiteY322" fmla="*/ 162133 h 1160647"/>
                  <a:gd name="connsiteX323" fmla="*/ 2207442 w 3079941"/>
                  <a:gd name="connsiteY323" fmla="*/ 157810 h 1160647"/>
                  <a:gd name="connsiteX324" fmla="*/ 2207442 w 3079941"/>
                  <a:gd name="connsiteY324" fmla="*/ 101604 h 1160647"/>
                  <a:gd name="connsiteX325" fmla="*/ 2209469 w 3079941"/>
                  <a:gd name="connsiteY325" fmla="*/ 82148 h 1160647"/>
                  <a:gd name="connsiteX326" fmla="*/ 2213523 w 3079941"/>
                  <a:gd name="connsiteY326" fmla="*/ 99442 h 1160647"/>
                  <a:gd name="connsiteX327" fmla="*/ 2215549 w 3079941"/>
                  <a:gd name="connsiteY327" fmla="*/ 157810 h 1160647"/>
                  <a:gd name="connsiteX328" fmla="*/ 2217576 w 3079941"/>
                  <a:gd name="connsiteY328" fmla="*/ 220501 h 1160647"/>
                  <a:gd name="connsiteX329" fmla="*/ 2223656 w 3079941"/>
                  <a:gd name="connsiteY329" fmla="*/ 226987 h 1160647"/>
                  <a:gd name="connsiteX330" fmla="*/ 2221629 w 3079941"/>
                  <a:gd name="connsiteY330" fmla="*/ 233472 h 1160647"/>
                  <a:gd name="connsiteX331" fmla="*/ 2221629 w 3079941"/>
                  <a:gd name="connsiteY331" fmla="*/ 311296 h 1160647"/>
                  <a:gd name="connsiteX332" fmla="*/ 2223656 w 3079941"/>
                  <a:gd name="connsiteY332" fmla="*/ 315620 h 1160647"/>
                  <a:gd name="connsiteX333" fmla="*/ 2223656 w 3079941"/>
                  <a:gd name="connsiteY333" fmla="*/ 337238 h 1160647"/>
                  <a:gd name="connsiteX334" fmla="*/ 2237843 w 3079941"/>
                  <a:gd name="connsiteY334" fmla="*/ 337238 h 1160647"/>
                  <a:gd name="connsiteX335" fmla="*/ 2237843 w 3079941"/>
                  <a:gd name="connsiteY335" fmla="*/ 354532 h 1160647"/>
                  <a:gd name="connsiteX336" fmla="*/ 2245950 w 3079941"/>
                  <a:gd name="connsiteY336" fmla="*/ 378311 h 1160647"/>
                  <a:gd name="connsiteX337" fmla="*/ 2239870 w 3079941"/>
                  <a:gd name="connsiteY337" fmla="*/ 382635 h 1160647"/>
                  <a:gd name="connsiteX338" fmla="*/ 2227709 w 3079941"/>
                  <a:gd name="connsiteY338" fmla="*/ 404253 h 1160647"/>
                  <a:gd name="connsiteX339" fmla="*/ 2235816 w 3079941"/>
                  <a:gd name="connsiteY339" fmla="*/ 657181 h 1160647"/>
                  <a:gd name="connsiteX340" fmla="*/ 2300670 w 3079941"/>
                  <a:gd name="connsiteY340" fmla="*/ 657181 h 1160647"/>
                  <a:gd name="connsiteX341" fmla="*/ 2300670 w 3079941"/>
                  <a:gd name="connsiteY341" fmla="*/ 732843 h 1160647"/>
                  <a:gd name="connsiteX342" fmla="*/ 2308777 w 3079941"/>
                  <a:gd name="connsiteY342" fmla="*/ 732843 h 1160647"/>
                  <a:gd name="connsiteX343" fmla="*/ 2310804 w 3079941"/>
                  <a:gd name="connsiteY343" fmla="*/ 726358 h 1160647"/>
                  <a:gd name="connsiteX344" fmla="*/ 2316884 w 3079941"/>
                  <a:gd name="connsiteY344" fmla="*/ 726358 h 1160647"/>
                  <a:gd name="connsiteX345" fmla="*/ 2318911 w 3079941"/>
                  <a:gd name="connsiteY345" fmla="*/ 735005 h 1160647"/>
                  <a:gd name="connsiteX346" fmla="*/ 2331071 w 3079941"/>
                  <a:gd name="connsiteY346" fmla="*/ 735005 h 1160647"/>
                  <a:gd name="connsiteX347" fmla="*/ 2331071 w 3079941"/>
                  <a:gd name="connsiteY347" fmla="*/ 728519 h 1160647"/>
                  <a:gd name="connsiteX348" fmla="*/ 2353364 w 3079941"/>
                  <a:gd name="connsiteY348" fmla="*/ 728519 h 1160647"/>
                  <a:gd name="connsiteX349" fmla="*/ 2353364 w 3079941"/>
                  <a:gd name="connsiteY349" fmla="*/ 735005 h 1160647"/>
                  <a:gd name="connsiteX350" fmla="*/ 2373631 w 3079941"/>
                  <a:gd name="connsiteY350" fmla="*/ 735005 h 1160647"/>
                  <a:gd name="connsiteX351" fmla="*/ 2373631 w 3079941"/>
                  <a:gd name="connsiteY351" fmla="*/ 780402 h 1160647"/>
                  <a:gd name="connsiteX352" fmla="*/ 2387818 w 3079941"/>
                  <a:gd name="connsiteY352" fmla="*/ 780402 h 1160647"/>
                  <a:gd name="connsiteX353" fmla="*/ 2387818 w 3079941"/>
                  <a:gd name="connsiteY353" fmla="*/ 767431 h 1160647"/>
                  <a:gd name="connsiteX354" fmla="*/ 2404032 w 3079941"/>
                  <a:gd name="connsiteY354" fmla="*/ 767431 h 1160647"/>
                  <a:gd name="connsiteX355" fmla="*/ 2404032 w 3079941"/>
                  <a:gd name="connsiteY355" fmla="*/ 588004 h 1160647"/>
                  <a:gd name="connsiteX356" fmla="*/ 2410112 w 3079941"/>
                  <a:gd name="connsiteY356" fmla="*/ 581518 h 1160647"/>
                  <a:gd name="connsiteX357" fmla="*/ 2483073 w 3079941"/>
                  <a:gd name="connsiteY357" fmla="*/ 581518 h 1160647"/>
                  <a:gd name="connsiteX358" fmla="*/ 2483073 w 3079941"/>
                  <a:gd name="connsiteY358" fmla="*/ 590166 h 1160647"/>
                  <a:gd name="connsiteX359" fmla="*/ 2493206 w 3079941"/>
                  <a:gd name="connsiteY359" fmla="*/ 590166 h 1160647"/>
                  <a:gd name="connsiteX360" fmla="*/ 2493206 w 3079941"/>
                  <a:gd name="connsiteY360" fmla="*/ 704740 h 1160647"/>
                  <a:gd name="connsiteX361" fmla="*/ 2515500 w 3079941"/>
                  <a:gd name="connsiteY361" fmla="*/ 704740 h 1160647"/>
                  <a:gd name="connsiteX362" fmla="*/ 2515500 w 3079941"/>
                  <a:gd name="connsiteY362" fmla="*/ 637725 h 1160647"/>
                  <a:gd name="connsiteX363" fmla="*/ 2541847 w 3079941"/>
                  <a:gd name="connsiteY363" fmla="*/ 637725 h 1160647"/>
                  <a:gd name="connsiteX364" fmla="*/ 2545900 w 3079941"/>
                  <a:gd name="connsiteY364" fmla="*/ 633401 h 1160647"/>
                  <a:gd name="connsiteX365" fmla="*/ 2554007 w 3079941"/>
                  <a:gd name="connsiteY365" fmla="*/ 633401 h 1160647"/>
                  <a:gd name="connsiteX366" fmla="*/ 2558060 w 3079941"/>
                  <a:gd name="connsiteY366" fmla="*/ 637725 h 1160647"/>
                  <a:gd name="connsiteX367" fmla="*/ 2580354 w 3079941"/>
                  <a:gd name="connsiteY367" fmla="*/ 637725 h 1160647"/>
                  <a:gd name="connsiteX368" fmla="*/ 2580354 w 3079941"/>
                  <a:gd name="connsiteY368" fmla="*/ 520989 h 1160647"/>
                  <a:gd name="connsiteX369" fmla="*/ 2637101 w 3079941"/>
                  <a:gd name="connsiteY369" fmla="*/ 510180 h 1160647"/>
                  <a:gd name="connsiteX370" fmla="*/ 2637101 w 3079941"/>
                  <a:gd name="connsiteY370" fmla="*/ 511261 h 1160647"/>
                  <a:gd name="connsiteX371" fmla="*/ 2637101 w 3079941"/>
                  <a:gd name="connsiteY371" fmla="*/ 518827 h 1160647"/>
                  <a:gd name="connsiteX372" fmla="*/ 2663448 w 3079941"/>
                  <a:gd name="connsiteY372" fmla="*/ 518827 h 1160647"/>
                  <a:gd name="connsiteX373" fmla="*/ 2663448 w 3079941"/>
                  <a:gd name="connsiteY373" fmla="*/ 773917 h 1160647"/>
                  <a:gd name="connsiteX374" fmla="*/ 2685742 w 3079941"/>
                  <a:gd name="connsiteY374" fmla="*/ 773917 h 1160647"/>
                  <a:gd name="connsiteX375" fmla="*/ 2685742 w 3079941"/>
                  <a:gd name="connsiteY375" fmla="*/ 769593 h 1160647"/>
                  <a:gd name="connsiteX376" fmla="*/ 2697902 w 3079941"/>
                  <a:gd name="connsiteY376" fmla="*/ 769593 h 1160647"/>
                  <a:gd name="connsiteX377" fmla="*/ 2697902 w 3079941"/>
                  <a:gd name="connsiteY377" fmla="*/ 773917 h 1160647"/>
                  <a:gd name="connsiteX378" fmla="*/ 2722222 w 3079941"/>
                  <a:gd name="connsiteY378" fmla="*/ 773917 h 1160647"/>
                  <a:gd name="connsiteX379" fmla="*/ 2722222 w 3079941"/>
                  <a:gd name="connsiteY379" fmla="*/ 760946 h 1160647"/>
                  <a:gd name="connsiteX380" fmla="*/ 2750596 w 3079941"/>
                  <a:gd name="connsiteY380" fmla="*/ 760946 h 1160647"/>
                  <a:gd name="connsiteX381" fmla="*/ 2762756 w 3079941"/>
                  <a:gd name="connsiteY381" fmla="*/ 756622 h 1160647"/>
                  <a:gd name="connsiteX382" fmla="*/ 2783023 w 3079941"/>
                  <a:gd name="connsiteY382" fmla="*/ 760946 h 1160647"/>
                  <a:gd name="connsiteX383" fmla="*/ 2783023 w 3079941"/>
                  <a:gd name="connsiteY383" fmla="*/ 743652 h 1160647"/>
                  <a:gd name="connsiteX384" fmla="*/ 2791130 w 3079941"/>
                  <a:gd name="connsiteY384" fmla="*/ 743652 h 1160647"/>
                  <a:gd name="connsiteX385" fmla="*/ 2791130 w 3079941"/>
                  <a:gd name="connsiteY385" fmla="*/ 730681 h 1160647"/>
                  <a:gd name="connsiteX386" fmla="*/ 2847877 w 3079941"/>
                  <a:gd name="connsiteY386" fmla="*/ 730681 h 1160647"/>
                  <a:gd name="connsiteX387" fmla="*/ 2847877 w 3079941"/>
                  <a:gd name="connsiteY387" fmla="*/ 700416 h 1160647"/>
                  <a:gd name="connsiteX388" fmla="*/ 2866117 w 3079941"/>
                  <a:gd name="connsiteY388" fmla="*/ 700416 h 1160647"/>
                  <a:gd name="connsiteX389" fmla="*/ 2866117 w 3079941"/>
                  <a:gd name="connsiteY389" fmla="*/ 693931 h 1160647"/>
                  <a:gd name="connsiteX390" fmla="*/ 2878277 w 3079941"/>
                  <a:gd name="connsiteY390" fmla="*/ 693931 h 1160647"/>
                  <a:gd name="connsiteX391" fmla="*/ 2878277 w 3079941"/>
                  <a:gd name="connsiteY391" fmla="*/ 700416 h 1160647"/>
                  <a:gd name="connsiteX392" fmla="*/ 2894491 w 3079941"/>
                  <a:gd name="connsiteY392" fmla="*/ 700416 h 1160647"/>
                  <a:gd name="connsiteX393" fmla="*/ 2894491 w 3079941"/>
                  <a:gd name="connsiteY393" fmla="*/ 750137 h 1160647"/>
                  <a:gd name="connsiteX394" fmla="*/ 2926918 w 3079941"/>
                  <a:gd name="connsiteY394" fmla="*/ 750137 h 1160647"/>
                  <a:gd name="connsiteX395" fmla="*/ 2926918 w 3079941"/>
                  <a:gd name="connsiteY395" fmla="*/ 724196 h 1160647"/>
                  <a:gd name="connsiteX396" fmla="*/ 2965425 w 3079941"/>
                  <a:gd name="connsiteY396" fmla="*/ 724196 h 1160647"/>
                  <a:gd name="connsiteX397" fmla="*/ 2965425 w 3079941"/>
                  <a:gd name="connsiteY397" fmla="*/ 693931 h 1160647"/>
                  <a:gd name="connsiteX398" fmla="*/ 3014066 w 3079941"/>
                  <a:gd name="connsiteY398" fmla="*/ 693931 h 1160647"/>
                  <a:gd name="connsiteX399" fmla="*/ 3014066 w 3079941"/>
                  <a:gd name="connsiteY399" fmla="*/ 805087 h 1160647"/>
                  <a:gd name="connsiteX400" fmla="*/ 3014066 w 3079941"/>
                  <a:gd name="connsiteY400" fmla="*/ 818866 h 1160647"/>
                  <a:gd name="connsiteX401" fmla="*/ 3079941 w 3079941"/>
                  <a:gd name="connsiteY401" fmla="*/ 818866 h 1160647"/>
                  <a:gd name="connsiteX402" fmla="*/ 3079941 w 3079941"/>
                  <a:gd name="connsiteY402" fmla="*/ 1160647 h 1160647"/>
                  <a:gd name="connsiteX403" fmla="*/ 200958 w 3079941"/>
                  <a:gd name="connsiteY403" fmla="*/ 1160647 h 1160647"/>
                  <a:gd name="connsiteX404" fmla="*/ 0 w 3079941"/>
                  <a:gd name="connsiteY404" fmla="*/ 1126882 h 1160647"/>
                  <a:gd name="connsiteX405" fmla="*/ 0 w 3079941"/>
                  <a:gd name="connsiteY405" fmla="*/ 915339 h 1160647"/>
                  <a:gd name="connsiteX406" fmla="*/ 103377 w 3079941"/>
                  <a:gd name="connsiteY406" fmla="*/ 915339 h 1160647"/>
                  <a:gd name="connsiteX407" fmla="*/ 103377 w 3079941"/>
                  <a:gd name="connsiteY407" fmla="*/ 886329 h 1160647"/>
                  <a:gd name="connsiteX408" fmla="*/ 55096 w 3079941"/>
                  <a:gd name="connsiteY408" fmla="*/ 886329 h 1160647"/>
                  <a:gd name="connsiteX409" fmla="*/ 55096 w 3079941"/>
                  <a:gd name="connsiteY409" fmla="*/ 724196 h 1160647"/>
                  <a:gd name="connsiteX410" fmla="*/ 75363 w 3079941"/>
                  <a:gd name="connsiteY410" fmla="*/ 724196 h 1160647"/>
                  <a:gd name="connsiteX411" fmla="*/ 75870 w 3079941"/>
                  <a:gd name="connsiteY411" fmla="*/ 723115 h 1160647"/>
                  <a:gd name="connsiteX412" fmla="*/ 79416 w 3079941"/>
                  <a:gd name="connsiteY412" fmla="*/ 715549 h 1160647"/>
                  <a:gd name="connsiteX413" fmla="*/ 81190 w 3079941"/>
                  <a:gd name="connsiteY413" fmla="*/ 715819 h 1160647"/>
                  <a:gd name="connsiteX414" fmla="*/ 93603 w 3079941"/>
                  <a:gd name="connsiteY414" fmla="*/ 717710 h 1160647"/>
                  <a:gd name="connsiteX415" fmla="*/ 94110 w 3079941"/>
                  <a:gd name="connsiteY415" fmla="*/ 719062 h 1160647"/>
                  <a:gd name="connsiteX416" fmla="*/ 97656 w 3079941"/>
                  <a:gd name="connsiteY416" fmla="*/ 728519 h 1160647"/>
                  <a:gd name="connsiteX417" fmla="*/ 124003 w 3079941"/>
                  <a:gd name="connsiteY417" fmla="*/ 730681 h 1160647"/>
                  <a:gd name="connsiteX418" fmla="*/ 124003 w 3079941"/>
                  <a:gd name="connsiteY418" fmla="*/ 607460 h 1160647"/>
                  <a:gd name="connsiteX419" fmla="*/ 126030 w 3079941"/>
                  <a:gd name="connsiteY419" fmla="*/ 607460 h 1160647"/>
                  <a:gd name="connsiteX420" fmla="*/ 140217 w 3079941"/>
                  <a:gd name="connsiteY420" fmla="*/ 607460 h 1160647"/>
                  <a:gd name="connsiteX421" fmla="*/ 140217 w 3079941"/>
                  <a:gd name="connsiteY421" fmla="*/ 471268 h 1160647"/>
                  <a:gd name="connsiteX422" fmla="*/ 141990 w 3079941"/>
                  <a:gd name="connsiteY422" fmla="*/ 471268 h 1160647"/>
                  <a:gd name="connsiteX423" fmla="*/ 154404 w 3079941"/>
                  <a:gd name="connsiteY423" fmla="*/ 471268 h 1160647"/>
                  <a:gd name="connsiteX424" fmla="*/ 154404 w 3079941"/>
                  <a:gd name="connsiteY424" fmla="*/ 356694 h 1160647"/>
                  <a:gd name="connsiteX425" fmla="*/ 158457 w 3079941"/>
                  <a:gd name="connsiteY425" fmla="*/ 328590 h 1160647"/>
                  <a:gd name="connsiteX426" fmla="*/ 160484 w 3079941"/>
                  <a:gd name="connsiteY426" fmla="*/ 328590 h 1160647"/>
                  <a:gd name="connsiteX427" fmla="*/ 174671 w 3079941"/>
                  <a:gd name="connsiteY427" fmla="*/ 328590 h 1160647"/>
                  <a:gd name="connsiteX428" fmla="*/ 211151 w 3079941"/>
                  <a:gd name="connsiteY428" fmla="*/ 246443 h 1160647"/>
                  <a:gd name="connsiteX429" fmla="*/ 215205 w 3079941"/>
                  <a:gd name="connsiteY429" fmla="*/ 0 h 1160647"/>
                  <a:gd name="connsiteX0" fmla="*/ 215205 w 3079941"/>
                  <a:gd name="connsiteY0" fmla="*/ 0 h 1160647"/>
                  <a:gd name="connsiteX1" fmla="*/ 217231 w 3079941"/>
                  <a:gd name="connsiteY1" fmla="*/ 246443 h 1160647"/>
                  <a:gd name="connsiteX2" fmla="*/ 255738 w 3079941"/>
                  <a:gd name="connsiteY2" fmla="*/ 326429 h 1160647"/>
                  <a:gd name="connsiteX3" fmla="*/ 257765 w 3079941"/>
                  <a:gd name="connsiteY3" fmla="*/ 326429 h 1160647"/>
                  <a:gd name="connsiteX4" fmla="*/ 271952 w 3079941"/>
                  <a:gd name="connsiteY4" fmla="*/ 326429 h 1160647"/>
                  <a:gd name="connsiteX5" fmla="*/ 271952 w 3079941"/>
                  <a:gd name="connsiteY5" fmla="*/ 350208 h 1160647"/>
                  <a:gd name="connsiteX6" fmla="*/ 272459 w 3079941"/>
                  <a:gd name="connsiteY6" fmla="*/ 351019 h 1160647"/>
                  <a:gd name="connsiteX7" fmla="*/ 276005 w 3079941"/>
                  <a:gd name="connsiteY7" fmla="*/ 356694 h 1160647"/>
                  <a:gd name="connsiteX8" fmla="*/ 276005 w 3079941"/>
                  <a:gd name="connsiteY8" fmla="*/ 471268 h 1160647"/>
                  <a:gd name="connsiteX9" fmla="*/ 278285 w 3079941"/>
                  <a:gd name="connsiteY9" fmla="*/ 471268 h 1160647"/>
                  <a:gd name="connsiteX10" fmla="*/ 294246 w 3079941"/>
                  <a:gd name="connsiteY10" fmla="*/ 471268 h 1160647"/>
                  <a:gd name="connsiteX11" fmla="*/ 294246 w 3079941"/>
                  <a:gd name="connsiteY11" fmla="*/ 611783 h 1160647"/>
                  <a:gd name="connsiteX12" fmla="*/ 295766 w 3079941"/>
                  <a:gd name="connsiteY12" fmla="*/ 611513 h 1160647"/>
                  <a:gd name="connsiteX13" fmla="*/ 306406 w 3079941"/>
                  <a:gd name="connsiteY13" fmla="*/ 609622 h 1160647"/>
                  <a:gd name="connsiteX14" fmla="*/ 304379 w 3079941"/>
                  <a:gd name="connsiteY14" fmla="*/ 698254 h 1160647"/>
                  <a:gd name="connsiteX15" fmla="*/ 305899 w 3079941"/>
                  <a:gd name="connsiteY15" fmla="*/ 698525 h 1160647"/>
                  <a:gd name="connsiteX16" fmla="*/ 316539 w 3079941"/>
                  <a:gd name="connsiteY16" fmla="*/ 700416 h 1160647"/>
                  <a:gd name="connsiteX17" fmla="*/ 316792 w 3079941"/>
                  <a:gd name="connsiteY17" fmla="*/ 701227 h 1160647"/>
                  <a:gd name="connsiteX18" fmla="*/ 318566 w 3079941"/>
                  <a:gd name="connsiteY18" fmla="*/ 706902 h 1160647"/>
                  <a:gd name="connsiteX19" fmla="*/ 319326 w 3079941"/>
                  <a:gd name="connsiteY19" fmla="*/ 704470 h 1160647"/>
                  <a:gd name="connsiteX20" fmla="*/ 324646 w 3079941"/>
                  <a:gd name="connsiteY20" fmla="*/ 687446 h 1160647"/>
                  <a:gd name="connsiteX21" fmla="*/ 326419 w 3079941"/>
                  <a:gd name="connsiteY21" fmla="*/ 687446 h 1160647"/>
                  <a:gd name="connsiteX22" fmla="*/ 338833 w 3079941"/>
                  <a:gd name="connsiteY22" fmla="*/ 687446 h 1160647"/>
                  <a:gd name="connsiteX23" fmla="*/ 338833 w 3079941"/>
                  <a:gd name="connsiteY23" fmla="*/ 719872 h 1160647"/>
                  <a:gd name="connsiteX24" fmla="*/ 339846 w 3079941"/>
                  <a:gd name="connsiteY24" fmla="*/ 720413 h 1160647"/>
                  <a:gd name="connsiteX25" fmla="*/ 346940 w 3079941"/>
                  <a:gd name="connsiteY25" fmla="*/ 724196 h 1160647"/>
                  <a:gd name="connsiteX26" fmla="*/ 346940 w 3079941"/>
                  <a:gd name="connsiteY26" fmla="*/ 725547 h 1160647"/>
                  <a:gd name="connsiteX27" fmla="*/ 346940 w 3079941"/>
                  <a:gd name="connsiteY27" fmla="*/ 735005 h 1160647"/>
                  <a:gd name="connsiteX28" fmla="*/ 391527 w 3079941"/>
                  <a:gd name="connsiteY28" fmla="*/ 735005 h 1160647"/>
                  <a:gd name="connsiteX29" fmla="*/ 391527 w 3079941"/>
                  <a:gd name="connsiteY29" fmla="*/ 736086 h 1160647"/>
                  <a:gd name="connsiteX30" fmla="*/ 391527 w 3079941"/>
                  <a:gd name="connsiteY30" fmla="*/ 743652 h 1160647"/>
                  <a:gd name="connsiteX31" fmla="*/ 393553 w 3079941"/>
                  <a:gd name="connsiteY31" fmla="*/ 743652 h 1160647"/>
                  <a:gd name="connsiteX32" fmla="*/ 407740 w 3079941"/>
                  <a:gd name="connsiteY32" fmla="*/ 743652 h 1160647"/>
                  <a:gd name="connsiteX33" fmla="*/ 407740 w 3079941"/>
                  <a:gd name="connsiteY33" fmla="*/ 713387 h 1160647"/>
                  <a:gd name="connsiteX34" fmla="*/ 452327 w 3079941"/>
                  <a:gd name="connsiteY34" fmla="*/ 713387 h 1160647"/>
                  <a:gd name="connsiteX35" fmla="*/ 452327 w 3079941"/>
                  <a:gd name="connsiteY35" fmla="*/ 712036 h 1160647"/>
                  <a:gd name="connsiteX36" fmla="*/ 452327 w 3079941"/>
                  <a:gd name="connsiteY36" fmla="*/ 702578 h 1160647"/>
                  <a:gd name="connsiteX37" fmla="*/ 453341 w 3079941"/>
                  <a:gd name="connsiteY37" fmla="*/ 702578 h 1160647"/>
                  <a:gd name="connsiteX38" fmla="*/ 460434 w 3079941"/>
                  <a:gd name="connsiteY38" fmla="*/ 702578 h 1160647"/>
                  <a:gd name="connsiteX39" fmla="*/ 460434 w 3079941"/>
                  <a:gd name="connsiteY39" fmla="*/ 700687 h 1160647"/>
                  <a:gd name="connsiteX40" fmla="*/ 460434 w 3079941"/>
                  <a:gd name="connsiteY40" fmla="*/ 687446 h 1160647"/>
                  <a:gd name="connsiteX41" fmla="*/ 461194 w 3079941"/>
                  <a:gd name="connsiteY41" fmla="*/ 687446 h 1160647"/>
                  <a:gd name="connsiteX42" fmla="*/ 466514 w 3079941"/>
                  <a:gd name="connsiteY42" fmla="*/ 687446 h 1160647"/>
                  <a:gd name="connsiteX43" fmla="*/ 466514 w 3079941"/>
                  <a:gd name="connsiteY43" fmla="*/ 686365 h 1160647"/>
                  <a:gd name="connsiteX44" fmla="*/ 466514 w 3079941"/>
                  <a:gd name="connsiteY44" fmla="*/ 678798 h 1160647"/>
                  <a:gd name="connsiteX45" fmla="*/ 468541 w 3079941"/>
                  <a:gd name="connsiteY45" fmla="*/ 678798 h 1160647"/>
                  <a:gd name="connsiteX46" fmla="*/ 482728 w 3079941"/>
                  <a:gd name="connsiteY46" fmla="*/ 678798 h 1160647"/>
                  <a:gd name="connsiteX47" fmla="*/ 482728 w 3079941"/>
                  <a:gd name="connsiteY47" fmla="*/ 679879 h 1160647"/>
                  <a:gd name="connsiteX48" fmla="*/ 482728 w 3079941"/>
                  <a:gd name="connsiteY48" fmla="*/ 687446 h 1160647"/>
                  <a:gd name="connsiteX49" fmla="*/ 505021 w 3079941"/>
                  <a:gd name="connsiteY49" fmla="*/ 687446 h 1160647"/>
                  <a:gd name="connsiteX50" fmla="*/ 505021 w 3079941"/>
                  <a:gd name="connsiteY50" fmla="*/ 685554 h 1160647"/>
                  <a:gd name="connsiteX51" fmla="*/ 505021 w 3079941"/>
                  <a:gd name="connsiteY51" fmla="*/ 672313 h 1160647"/>
                  <a:gd name="connsiteX52" fmla="*/ 506795 w 3079941"/>
                  <a:gd name="connsiteY52" fmla="*/ 672313 h 1160647"/>
                  <a:gd name="connsiteX53" fmla="*/ 519208 w 3079941"/>
                  <a:gd name="connsiteY53" fmla="*/ 672313 h 1160647"/>
                  <a:gd name="connsiteX54" fmla="*/ 519208 w 3079941"/>
                  <a:gd name="connsiteY54" fmla="*/ 696093 h 1160647"/>
                  <a:gd name="connsiteX55" fmla="*/ 520222 w 3079941"/>
                  <a:gd name="connsiteY55" fmla="*/ 696093 h 1160647"/>
                  <a:gd name="connsiteX56" fmla="*/ 527315 w 3079941"/>
                  <a:gd name="connsiteY56" fmla="*/ 696093 h 1160647"/>
                  <a:gd name="connsiteX57" fmla="*/ 527315 w 3079941"/>
                  <a:gd name="connsiteY57" fmla="*/ 695012 h 1160647"/>
                  <a:gd name="connsiteX58" fmla="*/ 527315 w 3079941"/>
                  <a:gd name="connsiteY58" fmla="*/ 687446 h 1160647"/>
                  <a:gd name="connsiteX59" fmla="*/ 529088 w 3079941"/>
                  <a:gd name="connsiteY59" fmla="*/ 687446 h 1160647"/>
                  <a:gd name="connsiteX60" fmla="*/ 541502 w 3079941"/>
                  <a:gd name="connsiteY60" fmla="*/ 687446 h 1160647"/>
                  <a:gd name="connsiteX61" fmla="*/ 541502 w 3079941"/>
                  <a:gd name="connsiteY61" fmla="*/ 713387 h 1160647"/>
                  <a:gd name="connsiteX62" fmla="*/ 543529 w 3079941"/>
                  <a:gd name="connsiteY62" fmla="*/ 713387 h 1160647"/>
                  <a:gd name="connsiteX63" fmla="*/ 557715 w 3079941"/>
                  <a:gd name="connsiteY63" fmla="*/ 713387 h 1160647"/>
                  <a:gd name="connsiteX64" fmla="*/ 557715 w 3079941"/>
                  <a:gd name="connsiteY64" fmla="*/ 715008 h 1160647"/>
                  <a:gd name="connsiteX65" fmla="*/ 557715 w 3079941"/>
                  <a:gd name="connsiteY65" fmla="*/ 726358 h 1160647"/>
                  <a:gd name="connsiteX66" fmla="*/ 558475 w 3079941"/>
                  <a:gd name="connsiteY66" fmla="*/ 726358 h 1160647"/>
                  <a:gd name="connsiteX67" fmla="*/ 563796 w 3079941"/>
                  <a:gd name="connsiteY67" fmla="*/ 726358 h 1160647"/>
                  <a:gd name="connsiteX68" fmla="*/ 563796 w 3079941"/>
                  <a:gd name="connsiteY68" fmla="*/ 725547 h 1160647"/>
                  <a:gd name="connsiteX69" fmla="*/ 563796 w 3079941"/>
                  <a:gd name="connsiteY69" fmla="*/ 719872 h 1160647"/>
                  <a:gd name="connsiteX70" fmla="*/ 594196 w 3079941"/>
                  <a:gd name="connsiteY70" fmla="*/ 719872 h 1160647"/>
                  <a:gd name="connsiteX71" fmla="*/ 594196 w 3079941"/>
                  <a:gd name="connsiteY71" fmla="*/ 743652 h 1160647"/>
                  <a:gd name="connsiteX72" fmla="*/ 595209 w 3079941"/>
                  <a:gd name="connsiteY72" fmla="*/ 743652 h 1160647"/>
                  <a:gd name="connsiteX73" fmla="*/ 602303 w 3079941"/>
                  <a:gd name="connsiteY73" fmla="*/ 743652 h 1160647"/>
                  <a:gd name="connsiteX74" fmla="*/ 602303 w 3079941"/>
                  <a:gd name="connsiteY74" fmla="*/ 744733 h 1160647"/>
                  <a:gd name="connsiteX75" fmla="*/ 602303 w 3079941"/>
                  <a:gd name="connsiteY75" fmla="*/ 752299 h 1160647"/>
                  <a:gd name="connsiteX76" fmla="*/ 603063 w 3079941"/>
                  <a:gd name="connsiteY76" fmla="*/ 752299 h 1160647"/>
                  <a:gd name="connsiteX77" fmla="*/ 608383 w 3079941"/>
                  <a:gd name="connsiteY77" fmla="*/ 752299 h 1160647"/>
                  <a:gd name="connsiteX78" fmla="*/ 608383 w 3079941"/>
                  <a:gd name="connsiteY78" fmla="*/ 750137 h 1160647"/>
                  <a:gd name="connsiteX79" fmla="*/ 608383 w 3079941"/>
                  <a:gd name="connsiteY79" fmla="*/ 735005 h 1160647"/>
                  <a:gd name="connsiteX80" fmla="*/ 609396 w 3079941"/>
                  <a:gd name="connsiteY80" fmla="*/ 735005 h 1160647"/>
                  <a:gd name="connsiteX81" fmla="*/ 616490 w 3079941"/>
                  <a:gd name="connsiteY81" fmla="*/ 735005 h 1160647"/>
                  <a:gd name="connsiteX82" fmla="*/ 616490 w 3079941"/>
                  <a:gd name="connsiteY82" fmla="*/ 736086 h 1160647"/>
                  <a:gd name="connsiteX83" fmla="*/ 616490 w 3079941"/>
                  <a:gd name="connsiteY83" fmla="*/ 743652 h 1160647"/>
                  <a:gd name="connsiteX84" fmla="*/ 621810 w 3079941"/>
                  <a:gd name="connsiteY84" fmla="*/ 741659 h 1160647"/>
                  <a:gd name="connsiteX85" fmla="*/ 622570 w 3079941"/>
                  <a:gd name="connsiteY85" fmla="*/ 740679 h 1160647"/>
                  <a:gd name="connsiteX86" fmla="*/ 622570 w 3079941"/>
                  <a:gd name="connsiteY86" fmla="*/ 735005 h 1160647"/>
                  <a:gd name="connsiteX87" fmla="*/ 661077 w 3079941"/>
                  <a:gd name="connsiteY87" fmla="*/ 735005 h 1160647"/>
                  <a:gd name="connsiteX88" fmla="*/ 661077 w 3079941"/>
                  <a:gd name="connsiteY88" fmla="*/ 758784 h 1160647"/>
                  <a:gd name="connsiteX89" fmla="*/ 663103 w 3079941"/>
                  <a:gd name="connsiteY89" fmla="*/ 758784 h 1160647"/>
                  <a:gd name="connsiteX90" fmla="*/ 677290 w 3079941"/>
                  <a:gd name="connsiteY90" fmla="*/ 758784 h 1160647"/>
                  <a:gd name="connsiteX91" fmla="*/ 677290 w 3079941"/>
                  <a:gd name="connsiteY91" fmla="*/ 759865 h 1160647"/>
                  <a:gd name="connsiteX92" fmla="*/ 677290 w 3079941"/>
                  <a:gd name="connsiteY92" fmla="*/ 767431 h 1160647"/>
                  <a:gd name="connsiteX93" fmla="*/ 679064 w 3079941"/>
                  <a:gd name="connsiteY93" fmla="*/ 767431 h 1160647"/>
                  <a:gd name="connsiteX94" fmla="*/ 691477 w 3079941"/>
                  <a:gd name="connsiteY94" fmla="*/ 767431 h 1160647"/>
                  <a:gd name="connsiteX95" fmla="*/ 691477 w 3079941"/>
                  <a:gd name="connsiteY95" fmla="*/ 743652 h 1160647"/>
                  <a:gd name="connsiteX96" fmla="*/ 692490 w 3079941"/>
                  <a:gd name="connsiteY96" fmla="*/ 743652 h 1160647"/>
                  <a:gd name="connsiteX97" fmla="*/ 699584 w 3079941"/>
                  <a:gd name="connsiteY97" fmla="*/ 743652 h 1160647"/>
                  <a:gd name="connsiteX98" fmla="*/ 699584 w 3079941"/>
                  <a:gd name="connsiteY98" fmla="*/ 711225 h 1160647"/>
                  <a:gd name="connsiteX99" fmla="*/ 700597 w 3079941"/>
                  <a:gd name="connsiteY99" fmla="*/ 711225 h 1160647"/>
                  <a:gd name="connsiteX100" fmla="*/ 707691 w 3079941"/>
                  <a:gd name="connsiteY100" fmla="*/ 711225 h 1160647"/>
                  <a:gd name="connsiteX101" fmla="*/ 707691 w 3079941"/>
                  <a:gd name="connsiteY101" fmla="*/ 709334 h 1160647"/>
                  <a:gd name="connsiteX102" fmla="*/ 707691 w 3079941"/>
                  <a:gd name="connsiteY102" fmla="*/ 696093 h 1160647"/>
                  <a:gd name="connsiteX103" fmla="*/ 706424 w 3079941"/>
                  <a:gd name="connsiteY103" fmla="*/ 694471 h 1160647"/>
                  <a:gd name="connsiteX104" fmla="*/ 711744 w 3079941"/>
                  <a:gd name="connsiteY104" fmla="*/ 683122 h 1160647"/>
                  <a:gd name="connsiteX105" fmla="*/ 719851 w 3079941"/>
                  <a:gd name="connsiteY105" fmla="*/ 711225 h 1160647"/>
                  <a:gd name="connsiteX106" fmla="*/ 720611 w 3079941"/>
                  <a:gd name="connsiteY106" fmla="*/ 711225 h 1160647"/>
                  <a:gd name="connsiteX107" fmla="*/ 725931 w 3079941"/>
                  <a:gd name="connsiteY107" fmla="*/ 711225 h 1160647"/>
                  <a:gd name="connsiteX108" fmla="*/ 725931 w 3079941"/>
                  <a:gd name="connsiteY108" fmla="*/ 605298 h 1160647"/>
                  <a:gd name="connsiteX109" fmla="*/ 727451 w 3079941"/>
                  <a:gd name="connsiteY109" fmla="*/ 605298 h 1160647"/>
                  <a:gd name="connsiteX110" fmla="*/ 738091 w 3079941"/>
                  <a:gd name="connsiteY110" fmla="*/ 605298 h 1160647"/>
                  <a:gd name="connsiteX111" fmla="*/ 738091 w 3079941"/>
                  <a:gd name="connsiteY111" fmla="*/ 557739 h 1160647"/>
                  <a:gd name="connsiteX112" fmla="*/ 764438 w 3079941"/>
                  <a:gd name="connsiteY112" fmla="*/ 557739 h 1160647"/>
                  <a:gd name="connsiteX113" fmla="*/ 764438 w 3079941"/>
                  <a:gd name="connsiteY113" fmla="*/ 536121 h 1160647"/>
                  <a:gd name="connsiteX114" fmla="*/ 798892 w 3079941"/>
                  <a:gd name="connsiteY114" fmla="*/ 536121 h 1160647"/>
                  <a:gd name="connsiteX115" fmla="*/ 798892 w 3079941"/>
                  <a:gd name="connsiteY115" fmla="*/ 538553 h 1160647"/>
                  <a:gd name="connsiteX116" fmla="*/ 798892 w 3079941"/>
                  <a:gd name="connsiteY116" fmla="*/ 555577 h 1160647"/>
                  <a:gd name="connsiteX117" fmla="*/ 801172 w 3079941"/>
                  <a:gd name="connsiteY117" fmla="*/ 555577 h 1160647"/>
                  <a:gd name="connsiteX118" fmla="*/ 817132 w 3079941"/>
                  <a:gd name="connsiteY118" fmla="*/ 555577 h 1160647"/>
                  <a:gd name="connsiteX119" fmla="*/ 817132 w 3079941"/>
                  <a:gd name="connsiteY119" fmla="*/ 603136 h 1160647"/>
                  <a:gd name="connsiteX120" fmla="*/ 818145 w 3079941"/>
                  <a:gd name="connsiteY120" fmla="*/ 603136 h 1160647"/>
                  <a:gd name="connsiteX121" fmla="*/ 825239 w 3079941"/>
                  <a:gd name="connsiteY121" fmla="*/ 603136 h 1160647"/>
                  <a:gd name="connsiteX122" fmla="*/ 839426 w 3079941"/>
                  <a:gd name="connsiteY122" fmla="*/ 607460 h 1160647"/>
                  <a:gd name="connsiteX123" fmla="*/ 839426 w 3079941"/>
                  <a:gd name="connsiteY123" fmla="*/ 646372 h 1160647"/>
                  <a:gd name="connsiteX124" fmla="*/ 840439 w 3079941"/>
                  <a:gd name="connsiteY124" fmla="*/ 646372 h 1160647"/>
                  <a:gd name="connsiteX125" fmla="*/ 847532 w 3079941"/>
                  <a:gd name="connsiteY125" fmla="*/ 646372 h 1160647"/>
                  <a:gd name="connsiteX126" fmla="*/ 847532 w 3079941"/>
                  <a:gd name="connsiteY126" fmla="*/ 647993 h 1160647"/>
                  <a:gd name="connsiteX127" fmla="*/ 847532 w 3079941"/>
                  <a:gd name="connsiteY127" fmla="*/ 659342 h 1160647"/>
                  <a:gd name="connsiteX128" fmla="*/ 849559 w 3079941"/>
                  <a:gd name="connsiteY128" fmla="*/ 659342 h 1160647"/>
                  <a:gd name="connsiteX129" fmla="*/ 863746 w 3079941"/>
                  <a:gd name="connsiteY129" fmla="*/ 659342 h 1160647"/>
                  <a:gd name="connsiteX130" fmla="*/ 869826 w 3079941"/>
                  <a:gd name="connsiteY130" fmla="*/ 665828 h 1160647"/>
                  <a:gd name="connsiteX131" fmla="*/ 869826 w 3079941"/>
                  <a:gd name="connsiteY131" fmla="*/ 687446 h 1160647"/>
                  <a:gd name="connsiteX132" fmla="*/ 872106 w 3079941"/>
                  <a:gd name="connsiteY132" fmla="*/ 687446 h 1160647"/>
                  <a:gd name="connsiteX133" fmla="*/ 888066 w 3079941"/>
                  <a:gd name="connsiteY133" fmla="*/ 687446 h 1160647"/>
                  <a:gd name="connsiteX134" fmla="*/ 888066 w 3079941"/>
                  <a:gd name="connsiteY134" fmla="*/ 688526 h 1160647"/>
                  <a:gd name="connsiteX135" fmla="*/ 888066 w 3079941"/>
                  <a:gd name="connsiteY135" fmla="*/ 696093 h 1160647"/>
                  <a:gd name="connsiteX136" fmla="*/ 889333 w 3079941"/>
                  <a:gd name="connsiteY136" fmla="*/ 696093 h 1160647"/>
                  <a:gd name="connsiteX137" fmla="*/ 898200 w 3079941"/>
                  <a:gd name="connsiteY137" fmla="*/ 696093 h 1160647"/>
                  <a:gd name="connsiteX138" fmla="*/ 898200 w 3079941"/>
                  <a:gd name="connsiteY138" fmla="*/ 698254 h 1160647"/>
                  <a:gd name="connsiteX139" fmla="*/ 898200 w 3079941"/>
                  <a:gd name="connsiteY139" fmla="*/ 713387 h 1160647"/>
                  <a:gd name="connsiteX140" fmla="*/ 902253 w 3079941"/>
                  <a:gd name="connsiteY140" fmla="*/ 711495 h 1160647"/>
                  <a:gd name="connsiteX141" fmla="*/ 902253 w 3079941"/>
                  <a:gd name="connsiteY141" fmla="*/ 698254 h 1160647"/>
                  <a:gd name="connsiteX142" fmla="*/ 903266 w 3079941"/>
                  <a:gd name="connsiteY142" fmla="*/ 698254 h 1160647"/>
                  <a:gd name="connsiteX143" fmla="*/ 910360 w 3079941"/>
                  <a:gd name="connsiteY143" fmla="*/ 698254 h 1160647"/>
                  <a:gd name="connsiteX144" fmla="*/ 910360 w 3079941"/>
                  <a:gd name="connsiteY144" fmla="*/ 699876 h 1160647"/>
                  <a:gd name="connsiteX145" fmla="*/ 910360 w 3079941"/>
                  <a:gd name="connsiteY145" fmla="*/ 711225 h 1160647"/>
                  <a:gd name="connsiteX146" fmla="*/ 911120 w 3079941"/>
                  <a:gd name="connsiteY146" fmla="*/ 711225 h 1160647"/>
                  <a:gd name="connsiteX147" fmla="*/ 916440 w 3079941"/>
                  <a:gd name="connsiteY147" fmla="*/ 711225 h 1160647"/>
                  <a:gd name="connsiteX148" fmla="*/ 965080 w 3079941"/>
                  <a:gd name="connsiteY148" fmla="*/ 706902 h 1160647"/>
                  <a:gd name="connsiteX149" fmla="*/ 965080 w 3079941"/>
                  <a:gd name="connsiteY149" fmla="*/ 708253 h 1160647"/>
                  <a:gd name="connsiteX150" fmla="*/ 965080 w 3079941"/>
                  <a:gd name="connsiteY150" fmla="*/ 717710 h 1160647"/>
                  <a:gd name="connsiteX151" fmla="*/ 965840 w 3079941"/>
                  <a:gd name="connsiteY151" fmla="*/ 717710 h 1160647"/>
                  <a:gd name="connsiteX152" fmla="*/ 971161 w 3079941"/>
                  <a:gd name="connsiteY152" fmla="*/ 717710 h 1160647"/>
                  <a:gd name="connsiteX153" fmla="*/ 971161 w 3079941"/>
                  <a:gd name="connsiteY153" fmla="*/ 719872 h 1160647"/>
                  <a:gd name="connsiteX154" fmla="*/ 971161 w 3079941"/>
                  <a:gd name="connsiteY154" fmla="*/ 735005 h 1160647"/>
                  <a:gd name="connsiteX155" fmla="*/ 973187 w 3079941"/>
                  <a:gd name="connsiteY155" fmla="*/ 733654 h 1160647"/>
                  <a:gd name="connsiteX156" fmla="*/ 987374 w 3079941"/>
                  <a:gd name="connsiteY156" fmla="*/ 724196 h 1160647"/>
                  <a:gd name="connsiteX157" fmla="*/ 993454 w 3079941"/>
                  <a:gd name="connsiteY157" fmla="*/ 683122 h 1160647"/>
                  <a:gd name="connsiteX158" fmla="*/ 994214 w 3079941"/>
                  <a:gd name="connsiteY158" fmla="*/ 682852 h 1160647"/>
                  <a:gd name="connsiteX159" fmla="*/ 999534 w 3079941"/>
                  <a:gd name="connsiteY159" fmla="*/ 680960 h 1160647"/>
                  <a:gd name="connsiteX160" fmla="*/ 1001561 w 3079941"/>
                  <a:gd name="connsiteY160" fmla="*/ 611783 h 1160647"/>
                  <a:gd name="connsiteX161" fmla="*/ 1003588 w 3079941"/>
                  <a:gd name="connsiteY161" fmla="*/ 680960 h 1160647"/>
                  <a:gd name="connsiteX162" fmla="*/ 1004348 w 3079941"/>
                  <a:gd name="connsiteY162" fmla="*/ 681230 h 1160647"/>
                  <a:gd name="connsiteX163" fmla="*/ 1009668 w 3079941"/>
                  <a:gd name="connsiteY163" fmla="*/ 683122 h 1160647"/>
                  <a:gd name="connsiteX164" fmla="*/ 1009668 w 3079941"/>
                  <a:gd name="connsiteY164" fmla="*/ 596651 h 1160647"/>
                  <a:gd name="connsiteX165" fmla="*/ 1013721 w 3079941"/>
                  <a:gd name="connsiteY165" fmla="*/ 564224 h 1160647"/>
                  <a:gd name="connsiteX166" fmla="*/ 1052228 w 3079941"/>
                  <a:gd name="connsiteY166" fmla="*/ 564224 h 1160647"/>
                  <a:gd name="connsiteX167" fmla="*/ 1052228 w 3079941"/>
                  <a:gd name="connsiteY167" fmla="*/ 596651 h 1160647"/>
                  <a:gd name="connsiteX168" fmla="*/ 1052988 w 3079941"/>
                  <a:gd name="connsiteY168" fmla="*/ 596651 h 1160647"/>
                  <a:gd name="connsiteX169" fmla="*/ 1058308 w 3079941"/>
                  <a:gd name="connsiteY169" fmla="*/ 596651 h 1160647"/>
                  <a:gd name="connsiteX170" fmla="*/ 1058308 w 3079941"/>
                  <a:gd name="connsiteY170" fmla="*/ 514503 h 1160647"/>
                  <a:gd name="connsiteX171" fmla="*/ 1060082 w 3079941"/>
                  <a:gd name="connsiteY171" fmla="*/ 514503 h 1160647"/>
                  <a:gd name="connsiteX172" fmla="*/ 1072495 w 3079941"/>
                  <a:gd name="connsiteY172" fmla="*/ 514503 h 1160647"/>
                  <a:gd name="connsiteX173" fmla="*/ 1072495 w 3079941"/>
                  <a:gd name="connsiteY173" fmla="*/ 512612 h 1160647"/>
                  <a:gd name="connsiteX174" fmla="*/ 1072495 w 3079941"/>
                  <a:gd name="connsiteY174" fmla="*/ 499371 h 1160647"/>
                  <a:gd name="connsiteX175" fmla="*/ 1094789 w 3079941"/>
                  <a:gd name="connsiteY175" fmla="*/ 499371 h 1160647"/>
                  <a:gd name="connsiteX176" fmla="*/ 1094789 w 3079941"/>
                  <a:gd name="connsiteY176" fmla="*/ 498290 h 1160647"/>
                  <a:gd name="connsiteX177" fmla="*/ 1094789 w 3079941"/>
                  <a:gd name="connsiteY177" fmla="*/ 490724 h 1160647"/>
                  <a:gd name="connsiteX178" fmla="*/ 1096562 w 3079941"/>
                  <a:gd name="connsiteY178" fmla="*/ 490724 h 1160647"/>
                  <a:gd name="connsiteX179" fmla="*/ 1108976 w 3079941"/>
                  <a:gd name="connsiteY179" fmla="*/ 490724 h 1160647"/>
                  <a:gd name="connsiteX180" fmla="*/ 1108976 w 3079941"/>
                  <a:gd name="connsiteY180" fmla="*/ 491805 h 1160647"/>
                  <a:gd name="connsiteX181" fmla="*/ 1108976 w 3079941"/>
                  <a:gd name="connsiteY181" fmla="*/ 499371 h 1160647"/>
                  <a:gd name="connsiteX182" fmla="*/ 1109736 w 3079941"/>
                  <a:gd name="connsiteY182" fmla="*/ 499371 h 1160647"/>
                  <a:gd name="connsiteX183" fmla="*/ 1115056 w 3079941"/>
                  <a:gd name="connsiteY183" fmla="*/ 499371 h 1160647"/>
                  <a:gd name="connsiteX184" fmla="*/ 1125189 w 3079941"/>
                  <a:gd name="connsiteY184" fmla="*/ 495047 h 1160647"/>
                  <a:gd name="connsiteX185" fmla="*/ 1129242 w 3079941"/>
                  <a:gd name="connsiteY185" fmla="*/ 498290 h 1160647"/>
                  <a:gd name="connsiteX186" fmla="*/ 1129242 w 3079941"/>
                  <a:gd name="connsiteY186" fmla="*/ 490724 h 1160647"/>
                  <a:gd name="connsiteX187" fmla="*/ 1131522 w 3079941"/>
                  <a:gd name="connsiteY187" fmla="*/ 490724 h 1160647"/>
                  <a:gd name="connsiteX188" fmla="*/ 1147483 w 3079941"/>
                  <a:gd name="connsiteY188" fmla="*/ 490724 h 1160647"/>
                  <a:gd name="connsiteX189" fmla="*/ 1147483 w 3079941"/>
                  <a:gd name="connsiteY189" fmla="*/ 491805 h 1160647"/>
                  <a:gd name="connsiteX190" fmla="*/ 1147483 w 3079941"/>
                  <a:gd name="connsiteY190" fmla="*/ 499371 h 1160647"/>
                  <a:gd name="connsiteX191" fmla="*/ 1177883 w 3079941"/>
                  <a:gd name="connsiteY191" fmla="*/ 499371 h 1160647"/>
                  <a:gd name="connsiteX192" fmla="*/ 1177883 w 3079941"/>
                  <a:gd name="connsiteY192" fmla="*/ 500992 h 1160647"/>
                  <a:gd name="connsiteX193" fmla="*/ 1177883 w 3079941"/>
                  <a:gd name="connsiteY193" fmla="*/ 512342 h 1160647"/>
                  <a:gd name="connsiteX194" fmla="*/ 1204230 w 3079941"/>
                  <a:gd name="connsiteY194" fmla="*/ 512342 h 1160647"/>
                  <a:gd name="connsiteX195" fmla="*/ 1204230 w 3079941"/>
                  <a:gd name="connsiteY195" fmla="*/ 542606 h 1160647"/>
                  <a:gd name="connsiteX196" fmla="*/ 1204990 w 3079941"/>
                  <a:gd name="connsiteY196" fmla="*/ 542606 h 1160647"/>
                  <a:gd name="connsiteX197" fmla="*/ 1210310 w 3079941"/>
                  <a:gd name="connsiteY197" fmla="*/ 542606 h 1160647"/>
                  <a:gd name="connsiteX198" fmla="*/ 1210310 w 3079941"/>
                  <a:gd name="connsiteY198" fmla="*/ 543687 h 1160647"/>
                  <a:gd name="connsiteX199" fmla="*/ 1210310 w 3079941"/>
                  <a:gd name="connsiteY199" fmla="*/ 551254 h 1160647"/>
                  <a:gd name="connsiteX200" fmla="*/ 1214364 w 3079941"/>
                  <a:gd name="connsiteY200" fmla="*/ 581518 h 1160647"/>
                  <a:gd name="connsiteX201" fmla="*/ 1215124 w 3079941"/>
                  <a:gd name="connsiteY201" fmla="*/ 581518 h 1160647"/>
                  <a:gd name="connsiteX202" fmla="*/ 1220444 w 3079941"/>
                  <a:gd name="connsiteY202" fmla="*/ 581518 h 1160647"/>
                  <a:gd name="connsiteX203" fmla="*/ 1220444 w 3079941"/>
                  <a:gd name="connsiteY203" fmla="*/ 582329 h 1160647"/>
                  <a:gd name="connsiteX204" fmla="*/ 1220444 w 3079941"/>
                  <a:gd name="connsiteY204" fmla="*/ 588004 h 1160647"/>
                  <a:gd name="connsiteX205" fmla="*/ 1221457 w 3079941"/>
                  <a:gd name="connsiteY205" fmla="*/ 588004 h 1160647"/>
                  <a:gd name="connsiteX206" fmla="*/ 1228550 w 3079941"/>
                  <a:gd name="connsiteY206" fmla="*/ 588004 h 1160647"/>
                  <a:gd name="connsiteX207" fmla="*/ 1228550 w 3079941"/>
                  <a:gd name="connsiteY207" fmla="*/ 618269 h 1160647"/>
                  <a:gd name="connsiteX208" fmla="*/ 1230577 w 3079941"/>
                  <a:gd name="connsiteY208" fmla="*/ 618269 h 1160647"/>
                  <a:gd name="connsiteX209" fmla="*/ 1244764 w 3079941"/>
                  <a:gd name="connsiteY209" fmla="*/ 618269 h 1160647"/>
                  <a:gd name="connsiteX210" fmla="*/ 1244764 w 3079941"/>
                  <a:gd name="connsiteY210" fmla="*/ 642048 h 1160647"/>
                  <a:gd name="connsiteX211" fmla="*/ 1246791 w 3079941"/>
                  <a:gd name="connsiteY211" fmla="*/ 643669 h 1160647"/>
                  <a:gd name="connsiteX212" fmla="*/ 1246791 w 3079941"/>
                  <a:gd name="connsiteY212" fmla="*/ 655019 h 1160647"/>
                  <a:gd name="connsiteX213" fmla="*/ 1247551 w 3079941"/>
                  <a:gd name="connsiteY213" fmla="*/ 655019 h 1160647"/>
                  <a:gd name="connsiteX214" fmla="*/ 1252871 w 3079941"/>
                  <a:gd name="connsiteY214" fmla="*/ 655019 h 1160647"/>
                  <a:gd name="connsiteX215" fmla="*/ 1252871 w 3079941"/>
                  <a:gd name="connsiteY215" fmla="*/ 678798 h 1160647"/>
                  <a:gd name="connsiteX216" fmla="*/ 1254137 w 3079941"/>
                  <a:gd name="connsiteY216" fmla="*/ 678798 h 1160647"/>
                  <a:gd name="connsiteX217" fmla="*/ 1263004 w 3079941"/>
                  <a:gd name="connsiteY217" fmla="*/ 678798 h 1160647"/>
                  <a:gd name="connsiteX218" fmla="*/ 1265031 w 3079941"/>
                  <a:gd name="connsiteY218" fmla="*/ 682852 h 1160647"/>
                  <a:gd name="connsiteX219" fmla="*/ 1265031 w 3079941"/>
                  <a:gd name="connsiteY219" fmla="*/ 696093 h 1160647"/>
                  <a:gd name="connsiteX220" fmla="*/ 1266551 w 3079941"/>
                  <a:gd name="connsiteY220" fmla="*/ 694201 h 1160647"/>
                  <a:gd name="connsiteX221" fmla="*/ 1277191 w 3079941"/>
                  <a:gd name="connsiteY221" fmla="*/ 680960 h 1160647"/>
                  <a:gd name="connsiteX222" fmla="*/ 1305565 w 3079941"/>
                  <a:gd name="connsiteY222" fmla="*/ 680960 h 1160647"/>
                  <a:gd name="connsiteX223" fmla="*/ 1305565 w 3079941"/>
                  <a:gd name="connsiteY223" fmla="*/ 767431 h 1160647"/>
                  <a:gd name="connsiteX224" fmla="*/ 1306325 w 3079941"/>
                  <a:gd name="connsiteY224" fmla="*/ 767431 h 1160647"/>
                  <a:gd name="connsiteX225" fmla="*/ 1311645 w 3079941"/>
                  <a:gd name="connsiteY225" fmla="*/ 767431 h 1160647"/>
                  <a:gd name="connsiteX226" fmla="*/ 1312405 w 3079941"/>
                  <a:gd name="connsiteY226" fmla="*/ 766080 h 1160647"/>
                  <a:gd name="connsiteX227" fmla="*/ 1317725 w 3079941"/>
                  <a:gd name="connsiteY227" fmla="*/ 756622 h 1160647"/>
                  <a:gd name="connsiteX228" fmla="*/ 1317725 w 3079941"/>
                  <a:gd name="connsiteY228" fmla="*/ 758514 h 1160647"/>
                  <a:gd name="connsiteX229" fmla="*/ 1317725 w 3079941"/>
                  <a:gd name="connsiteY229" fmla="*/ 771755 h 1160647"/>
                  <a:gd name="connsiteX230" fmla="*/ 1321778 w 3079941"/>
                  <a:gd name="connsiteY230" fmla="*/ 726358 h 1160647"/>
                  <a:gd name="connsiteX231" fmla="*/ 1322538 w 3079941"/>
                  <a:gd name="connsiteY231" fmla="*/ 726358 h 1160647"/>
                  <a:gd name="connsiteX232" fmla="*/ 1327858 w 3079941"/>
                  <a:gd name="connsiteY232" fmla="*/ 726358 h 1160647"/>
                  <a:gd name="connsiteX233" fmla="*/ 1327858 w 3079941"/>
                  <a:gd name="connsiteY233" fmla="*/ 661504 h 1160647"/>
                  <a:gd name="connsiteX234" fmla="*/ 1328872 w 3079941"/>
                  <a:gd name="connsiteY234" fmla="*/ 661504 h 1160647"/>
                  <a:gd name="connsiteX235" fmla="*/ 1335965 w 3079941"/>
                  <a:gd name="connsiteY235" fmla="*/ 661504 h 1160647"/>
                  <a:gd name="connsiteX236" fmla="*/ 1348125 w 3079941"/>
                  <a:gd name="connsiteY236" fmla="*/ 618269 h 1160647"/>
                  <a:gd name="connsiteX237" fmla="*/ 1349392 w 3079941"/>
                  <a:gd name="connsiteY237" fmla="*/ 618269 h 1160647"/>
                  <a:gd name="connsiteX238" fmla="*/ 1358259 w 3079941"/>
                  <a:gd name="connsiteY238" fmla="*/ 618269 h 1160647"/>
                  <a:gd name="connsiteX239" fmla="*/ 1368392 w 3079941"/>
                  <a:gd name="connsiteY239" fmla="*/ 661504 h 1160647"/>
                  <a:gd name="connsiteX240" fmla="*/ 1369405 w 3079941"/>
                  <a:gd name="connsiteY240" fmla="*/ 661504 h 1160647"/>
                  <a:gd name="connsiteX241" fmla="*/ 1376499 w 3079941"/>
                  <a:gd name="connsiteY241" fmla="*/ 661504 h 1160647"/>
                  <a:gd name="connsiteX242" fmla="*/ 1376499 w 3079941"/>
                  <a:gd name="connsiteY242" fmla="*/ 700416 h 1160647"/>
                  <a:gd name="connsiteX243" fmla="*/ 1378272 w 3079941"/>
                  <a:gd name="connsiteY243" fmla="*/ 700416 h 1160647"/>
                  <a:gd name="connsiteX244" fmla="*/ 1390686 w 3079941"/>
                  <a:gd name="connsiteY244" fmla="*/ 700416 h 1160647"/>
                  <a:gd name="connsiteX245" fmla="*/ 1390686 w 3079941"/>
                  <a:gd name="connsiteY245" fmla="*/ 702578 h 1160647"/>
                  <a:gd name="connsiteX246" fmla="*/ 1390686 w 3079941"/>
                  <a:gd name="connsiteY246" fmla="*/ 717710 h 1160647"/>
                  <a:gd name="connsiteX247" fmla="*/ 1394739 w 3079941"/>
                  <a:gd name="connsiteY247" fmla="*/ 715549 h 1160647"/>
                  <a:gd name="connsiteX248" fmla="*/ 1394739 w 3079941"/>
                  <a:gd name="connsiteY248" fmla="*/ 700416 h 1160647"/>
                  <a:gd name="connsiteX249" fmla="*/ 1396259 w 3079941"/>
                  <a:gd name="connsiteY249" fmla="*/ 700416 h 1160647"/>
                  <a:gd name="connsiteX250" fmla="*/ 1406899 w 3079941"/>
                  <a:gd name="connsiteY250" fmla="*/ 700416 h 1160647"/>
                  <a:gd name="connsiteX251" fmla="*/ 1406899 w 3079941"/>
                  <a:gd name="connsiteY251" fmla="*/ 702037 h 1160647"/>
                  <a:gd name="connsiteX252" fmla="*/ 1406899 w 3079941"/>
                  <a:gd name="connsiteY252" fmla="*/ 713387 h 1160647"/>
                  <a:gd name="connsiteX253" fmla="*/ 1437300 w 3079941"/>
                  <a:gd name="connsiteY253" fmla="*/ 713387 h 1160647"/>
                  <a:gd name="connsiteX254" fmla="*/ 1437300 w 3079941"/>
                  <a:gd name="connsiteY254" fmla="*/ 676637 h 1160647"/>
                  <a:gd name="connsiteX255" fmla="*/ 1438566 w 3079941"/>
                  <a:gd name="connsiteY255" fmla="*/ 676637 h 1160647"/>
                  <a:gd name="connsiteX256" fmla="*/ 1447433 w 3079941"/>
                  <a:gd name="connsiteY256" fmla="*/ 676637 h 1160647"/>
                  <a:gd name="connsiteX257" fmla="*/ 1447433 w 3079941"/>
                  <a:gd name="connsiteY257" fmla="*/ 698254 h 1160647"/>
                  <a:gd name="connsiteX258" fmla="*/ 1449460 w 3079941"/>
                  <a:gd name="connsiteY258" fmla="*/ 665828 h 1160647"/>
                  <a:gd name="connsiteX259" fmla="*/ 1471753 w 3079941"/>
                  <a:gd name="connsiteY259" fmla="*/ 665828 h 1160647"/>
                  <a:gd name="connsiteX260" fmla="*/ 1471753 w 3079941"/>
                  <a:gd name="connsiteY260" fmla="*/ 664206 h 1160647"/>
                  <a:gd name="connsiteX261" fmla="*/ 1471753 w 3079941"/>
                  <a:gd name="connsiteY261" fmla="*/ 652857 h 1160647"/>
                  <a:gd name="connsiteX262" fmla="*/ 1472513 w 3079941"/>
                  <a:gd name="connsiteY262" fmla="*/ 652857 h 1160647"/>
                  <a:gd name="connsiteX263" fmla="*/ 1477833 w 3079941"/>
                  <a:gd name="connsiteY263" fmla="*/ 652857 h 1160647"/>
                  <a:gd name="connsiteX264" fmla="*/ 1477833 w 3079941"/>
                  <a:gd name="connsiteY264" fmla="*/ 650966 h 1160647"/>
                  <a:gd name="connsiteX265" fmla="*/ 1477833 w 3079941"/>
                  <a:gd name="connsiteY265" fmla="*/ 637725 h 1160647"/>
                  <a:gd name="connsiteX266" fmla="*/ 1481887 w 3079941"/>
                  <a:gd name="connsiteY266" fmla="*/ 644210 h 1160647"/>
                  <a:gd name="connsiteX267" fmla="*/ 1484167 w 3079941"/>
                  <a:gd name="connsiteY267" fmla="*/ 644210 h 1160647"/>
                  <a:gd name="connsiteX268" fmla="*/ 1500127 w 3079941"/>
                  <a:gd name="connsiteY268" fmla="*/ 644210 h 1160647"/>
                  <a:gd name="connsiteX269" fmla="*/ 1500127 w 3079941"/>
                  <a:gd name="connsiteY269" fmla="*/ 643399 h 1160647"/>
                  <a:gd name="connsiteX270" fmla="*/ 1500127 w 3079941"/>
                  <a:gd name="connsiteY270" fmla="*/ 637725 h 1160647"/>
                  <a:gd name="connsiteX271" fmla="*/ 1500887 w 3079941"/>
                  <a:gd name="connsiteY271" fmla="*/ 637725 h 1160647"/>
                  <a:gd name="connsiteX272" fmla="*/ 1506207 w 3079941"/>
                  <a:gd name="connsiteY272" fmla="*/ 637725 h 1160647"/>
                  <a:gd name="connsiteX273" fmla="*/ 1506207 w 3079941"/>
                  <a:gd name="connsiteY273" fmla="*/ 639076 h 1160647"/>
                  <a:gd name="connsiteX274" fmla="*/ 1506207 w 3079941"/>
                  <a:gd name="connsiteY274" fmla="*/ 648534 h 1160647"/>
                  <a:gd name="connsiteX275" fmla="*/ 1544714 w 3079941"/>
                  <a:gd name="connsiteY275" fmla="*/ 648534 h 1160647"/>
                  <a:gd name="connsiteX276" fmla="*/ 1544714 w 3079941"/>
                  <a:gd name="connsiteY276" fmla="*/ 786887 h 1160647"/>
                  <a:gd name="connsiteX277" fmla="*/ 1546234 w 3079941"/>
                  <a:gd name="connsiteY277" fmla="*/ 786887 h 1160647"/>
                  <a:gd name="connsiteX278" fmla="*/ 1556874 w 3079941"/>
                  <a:gd name="connsiteY278" fmla="*/ 786887 h 1160647"/>
                  <a:gd name="connsiteX279" fmla="*/ 1556874 w 3079941"/>
                  <a:gd name="connsiteY279" fmla="*/ 773917 h 1160647"/>
                  <a:gd name="connsiteX280" fmla="*/ 1560928 w 3079941"/>
                  <a:gd name="connsiteY280" fmla="*/ 773917 h 1160647"/>
                  <a:gd name="connsiteX281" fmla="*/ 1560928 w 3079941"/>
                  <a:gd name="connsiteY281" fmla="*/ 786887 h 1160647"/>
                  <a:gd name="connsiteX282" fmla="*/ 1591328 w 3079941"/>
                  <a:gd name="connsiteY282" fmla="*/ 786887 h 1160647"/>
                  <a:gd name="connsiteX283" fmla="*/ 1591328 w 3079941"/>
                  <a:gd name="connsiteY283" fmla="*/ 756622 h 1160647"/>
                  <a:gd name="connsiteX284" fmla="*/ 1603488 w 3079941"/>
                  <a:gd name="connsiteY284" fmla="*/ 756622 h 1160647"/>
                  <a:gd name="connsiteX285" fmla="*/ 1615648 w 3079941"/>
                  <a:gd name="connsiteY285" fmla="*/ 754461 h 1160647"/>
                  <a:gd name="connsiteX286" fmla="*/ 1619702 w 3079941"/>
                  <a:gd name="connsiteY286" fmla="*/ 756622 h 1160647"/>
                  <a:gd name="connsiteX287" fmla="*/ 1629835 w 3079941"/>
                  <a:gd name="connsiteY287" fmla="*/ 756622 h 1160647"/>
                  <a:gd name="connsiteX288" fmla="*/ 1629835 w 3079941"/>
                  <a:gd name="connsiteY288" fmla="*/ 786887 h 1160647"/>
                  <a:gd name="connsiteX289" fmla="*/ 1637942 w 3079941"/>
                  <a:gd name="connsiteY289" fmla="*/ 786887 h 1160647"/>
                  <a:gd name="connsiteX290" fmla="*/ 1637942 w 3079941"/>
                  <a:gd name="connsiteY290" fmla="*/ 804182 h 1160647"/>
                  <a:gd name="connsiteX291" fmla="*/ 1647278 w 3079941"/>
                  <a:gd name="connsiteY291" fmla="*/ 805087 h 1160647"/>
                  <a:gd name="connsiteX292" fmla="*/ 1660236 w 3079941"/>
                  <a:gd name="connsiteY292" fmla="*/ 805087 h 1160647"/>
                  <a:gd name="connsiteX293" fmla="*/ 1660236 w 3079941"/>
                  <a:gd name="connsiteY293" fmla="*/ 789049 h 1160647"/>
                  <a:gd name="connsiteX294" fmla="*/ 1728192 w 3079941"/>
                  <a:gd name="connsiteY294" fmla="*/ 789049 h 1160647"/>
                  <a:gd name="connsiteX295" fmla="*/ 1728192 w 3079941"/>
                  <a:gd name="connsiteY295" fmla="*/ 703796 h 1160647"/>
                  <a:gd name="connsiteX296" fmla="*/ 1800200 w 3079941"/>
                  <a:gd name="connsiteY296" fmla="*/ 703796 h 1160647"/>
                  <a:gd name="connsiteX297" fmla="*/ 1800200 w 3079941"/>
                  <a:gd name="connsiteY297" fmla="*/ 782564 h 1160647"/>
                  <a:gd name="connsiteX298" fmla="*/ 1802104 w 3079941"/>
                  <a:gd name="connsiteY298" fmla="*/ 782564 h 1160647"/>
                  <a:gd name="connsiteX299" fmla="*/ 1803346 w 3079941"/>
                  <a:gd name="connsiteY299" fmla="*/ 805087 h 1160647"/>
                  <a:gd name="connsiteX300" fmla="*/ 1813022 w 3079941"/>
                  <a:gd name="connsiteY300" fmla="*/ 805087 h 1160647"/>
                  <a:gd name="connsiteX301" fmla="*/ 1814264 w 3079941"/>
                  <a:gd name="connsiteY301" fmla="*/ 782564 h 1160647"/>
                  <a:gd name="connsiteX302" fmla="*/ 1820344 w 3079941"/>
                  <a:gd name="connsiteY302" fmla="*/ 782564 h 1160647"/>
                  <a:gd name="connsiteX303" fmla="*/ 1821586 w 3079941"/>
                  <a:gd name="connsiteY303" fmla="*/ 805087 h 1160647"/>
                  <a:gd name="connsiteX304" fmla="*/ 1872208 w 3079941"/>
                  <a:gd name="connsiteY304" fmla="*/ 805087 h 1160647"/>
                  <a:gd name="connsiteX305" fmla="*/ 1872208 w 3079941"/>
                  <a:gd name="connsiteY305" fmla="*/ 642059 h 1160647"/>
                  <a:gd name="connsiteX306" fmla="*/ 2069535 w 3079941"/>
                  <a:gd name="connsiteY306" fmla="*/ 642059 h 1160647"/>
                  <a:gd name="connsiteX307" fmla="*/ 2069535 w 3079941"/>
                  <a:gd name="connsiteY307" fmla="*/ 805087 h 1160647"/>
                  <a:gd name="connsiteX308" fmla="*/ 2088232 w 3079941"/>
                  <a:gd name="connsiteY308" fmla="*/ 805087 h 1160647"/>
                  <a:gd name="connsiteX309" fmla="*/ 2088232 w 3079941"/>
                  <a:gd name="connsiteY309" fmla="*/ 722394 h 1160647"/>
                  <a:gd name="connsiteX310" fmla="*/ 2183352 w 3079941"/>
                  <a:gd name="connsiteY310" fmla="*/ 722394 h 1160647"/>
                  <a:gd name="connsiteX311" fmla="*/ 2195282 w 3079941"/>
                  <a:gd name="connsiteY311" fmla="*/ 404253 h 1160647"/>
                  <a:gd name="connsiteX312" fmla="*/ 2183122 w 3079941"/>
                  <a:gd name="connsiteY312" fmla="*/ 382635 h 1160647"/>
                  <a:gd name="connsiteX313" fmla="*/ 2177042 w 3079941"/>
                  <a:gd name="connsiteY313" fmla="*/ 378311 h 1160647"/>
                  <a:gd name="connsiteX314" fmla="*/ 2185149 w 3079941"/>
                  <a:gd name="connsiteY314" fmla="*/ 354532 h 1160647"/>
                  <a:gd name="connsiteX315" fmla="*/ 2185149 w 3079941"/>
                  <a:gd name="connsiteY315" fmla="*/ 337238 h 1160647"/>
                  <a:gd name="connsiteX316" fmla="*/ 2199336 w 3079941"/>
                  <a:gd name="connsiteY316" fmla="*/ 337238 h 1160647"/>
                  <a:gd name="connsiteX317" fmla="*/ 2199336 w 3079941"/>
                  <a:gd name="connsiteY317" fmla="*/ 315620 h 1160647"/>
                  <a:gd name="connsiteX318" fmla="*/ 2201362 w 3079941"/>
                  <a:gd name="connsiteY318" fmla="*/ 311296 h 1160647"/>
                  <a:gd name="connsiteX319" fmla="*/ 2201362 w 3079941"/>
                  <a:gd name="connsiteY319" fmla="*/ 233472 h 1160647"/>
                  <a:gd name="connsiteX320" fmla="*/ 2199336 w 3079941"/>
                  <a:gd name="connsiteY320" fmla="*/ 226987 h 1160647"/>
                  <a:gd name="connsiteX321" fmla="*/ 2205416 w 3079941"/>
                  <a:gd name="connsiteY321" fmla="*/ 220501 h 1160647"/>
                  <a:gd name="connsiteX322" fmla="*/ 2205416 w 3079941"/>
                  <a:gd name="connsiteY322" fmla="*/ 162133 h 1160647"/>
                  <a:gd name="connsiteX323" fmla="*/ 2207442 w 3079941"/>
                  <a:gd name="connsiteY323" fmla="*/ 157810 h 1160647"/>
                  <a:gd name="connsiteX324" fmla="*/ 2207442 w 3079941"/>
                  <a:gd name="connsiteY324" fmla="*/ 101604 h 1160647"/>
                  <a:gd name="connsiteX325" fmla="*/ 2209469 w 3079941"/>
                  <a:gd name="connsiteY325" fmla="*/ 82148 h 1160647"/>
                  <a:gd name="connsiteX326" fmla="*/ 2213523 w 3079941"/>
                  <a:gd name="connsiteY326" fmla="*/ 99442 h 1160647"/>
                  <a:gd name="connsiteX327" fmla="*/ 2215549 w 3079941"/>
                  <a:gd name="connsiteY327" fmla="*/ 157810 h 1160647"/>
                  <a:gd name="connsiteX328" fmla="*/ 2217576 w 3079941"/>
                  <a:gd name="connsiteY328" fmla="*/ 220501 h 1160647"/>
                  <a:gd name="connsiteX329" fmla="*/ 2223656 w 3079941"/>
                  <a:gd name="connsiteY329" fmla="*/ 226987 h 1160647"/>
                  <a:gd name="connsiteX330" fmla="*/ 2221629 w 3079941"/>
                  <a:gd name="connsiteY330" fmla="*/ 233472 h 1160647"/>
                  <a:gd name="connsiteX331" fmla="*/ 2221629 w 3079941"/>
                  <a:gd name="connsiteY331" fmla="*/ 311296 h 1160647"/>
                  <a:gd name="connsiteX332" fmla="*/ 2223656 w 3079941"/>
                  <a:gd name="connsiteY332" fmla="*/ 315620 h 1160647"/>
                  <a:gd name="connsiteX333" fmla="*/ 2223656 w 3079941"/>
                  <a:gd name="connsiteY333" fmla="*/ 337238 h 1160647"/>
                  <a:gd name="connsiteX334" fmla="*/ 2237843 w 3079941"/>
                  <a:gd name="connsiteY334" fmla="*/ 337238 h 1160647"/>
                  <a:gd name="connsiteX335" fmla="*/ 2237843 w 3079941"/>
                  <a:gd name="connsiteY335" fmla="*/ 354532 h 1160647"/>
                  <a:gd name="connsiteX336" fmla="*/ 2245950 w 3079941"/>
                  <a:gd name="connsiteY336" fmla="*/ 378311 h 1160647"/>
                  <a:gd name="connsiteX337" fmla="*/ 2239870 w 3079941"/>
                  <a:gd name="connsiteY337" fmla="*/ 382635 h 1160647"/>
                  <a:gd name="connsiteX338" fmla="*/ 2227709 w 3079941"/>
                  <a:gd name="connsiteY338" fmla="*/ 404253 h 1160647"/>
                  <a:gd name="connsiteX339" fmla="*/ 2235816 w 3079941"/>
                  <a:gd name="connsiteY339" fmla="*/ 657181 h 1160647"/>
                  <a:gd name="connsiteX340" fmla="*/ 2300670 w 3079941"/>
                  <a:gd name="connsiteY340" fmla="*/ 657181 h 1160647"/>
                  <a:gd name="connsiteX341" fmla="*/ 2300670 w 3079941"/>
                  <a:gd name="connsiteY341" fmla="*/ 732843 h 1160647"/>
                  <a:gd name="connsiteX342" fmla="*/ 2308777 w 3079941"/>
                  <a:gd name="connsiteY342" fmla="*/ 732843 h 1160647"/>
                  <a:gd name="connsiteX343" fmla="*/ 2310804 w 3079941"/>
                  <a:gd name="connsiteY343" fmla="*/ 726358 h 1160647"/>
                  <a:gd name="connsiteX344" fmla="*/ 2316884 w 3079941"/>
                  <a:gd name="connsiteY344" fmla="*/ 726358 h 1160647"/>
                  <a:gd name="connsiteX345" fmla="*/ 2318911 w 3079941"/>
                  <a:gd name="connsiteY345" fmla="*/ 735005 h 1160647"/>
                  <a:gd name="connsiteX346" fmla="*/ 2331071 w 3079941"/>
                  <a:gd name="connsiteY346" fmla="*/ 735005 h 1160647"/>
                  <a:gd name="connsiteX347" fmla="*/ 2331071 w 3079941"/>
                  <a:gd name="connsiteY347" fmla="*/ 728519 h 1160647"/>
                  <a:gd name="connsiteX348" fmla="*/ 2353364 w 3079941"/>
                  <a:gd name="connsiteY348" fmla="*/ 728519 h 1160647"/>
                  <a:gd name="connsiteX349" fmla="*/ 2353364 w 3079941"/>
                  <a:gd name="connsiteY349" fmla="*/ 735005 h 1160647"/>
                  <a:gd name="connsiteX350" fmla="*/ 2373631 w 3079941"/>
                  <a:gd name="connsiteY350" fmla="*/ 735005 h 1160647"/>
                  <a:gd name="connsiteX351" fmla="*/ 2373631 w 3079941"/>
                  <a:gd name="connsiteY351" fmla="*/ 780402 h 1160647"/>
                  <a:gd name="connsiteX352" fmla="*/ 2387818 w 3079941"/>
                  <a:gd name="connsiteY352" fmla="*/ 780402 h 1160647"/>
                  <a:gd name="connsiteX353" fmla="*/ 2387818 w 3079941"/>
                  <a:gd name="connsiteY353" fmla="*/ 767431 h 1160647"/>
                  <a:gd name="connsiteX354" fmla="*/ 2404032 w 3079941"/>
                  <a:gd name="connsiteY354" fmla="*/ 767431 h 1160647"/>
                  <a:gd name="connsiteX355" fmla="*/ 2404032 w 3079941"/>
                  <a:gd name="connsiteY355" fmla="*/ 588004 h 1160647"/>
                  <a:gd name="connsiteX356" fmla="*/ 2410112 w 3079941"/>
                  <a:gd name="connsiteY356" fmla="*/ 581518 h 1160647"/>
                  <a:gd name="connsiteX357" fmla="*/ 2483073 w 3079941"/>
                  <a:gd name="connsiteY357" fmla="*/ 581518 h 1160647"/>
                  <a:gd name="connsiteX358" fmla="*/ 2483073 w 3079941"/>
                  <a:gd name="connsiteY358" fmla="*/ 590166 h 1160647"/>
                  <a:gd name="connsiteX359" fmla="*/ 2493206 w 3079941"/>
                  <a:gd name="connsiteY359" fmla="*/ 590166 h 1160647"/>
                  <a:gd name="connsiteX360" fmla="*/ 2493206 w 3079941"/>
                  <a:gd name="connsiteY360" fmla="*/ 704740 h 1160647"/>
                  <a:gd name="connsiteX361" fmla="*/ 2515500 w 3079941"/>
                  <a:gd name="connsiteY361" fmla="*/ 704740 h 1160647"/>
                  <a:gd name="connsiteX362" fmla="*/ 2515500 w 3079941"/>
                  <a:gd name="connsiteY362" fmla="*/ 637725 h 1160647"/>
                  <a:gd name="connsiteX363" fmla="*/ 2541847 w 3079941"/>
                  <a:gd name="connsiteY363" fmla="*/ 637725 h 1160647"/>
                  <a:gd name="connsiteX364" fmla="*/ 2545900 w 3079941"/>
                  <a:gd name="connsiteY364" fmla="*/ 633401 h 1160647"/>
                  <a:gd name="connsiteX365" fmla="*/ 2554007 w 3079941"/>
                  <a:gd name="connsiteY365" fmla="*/ 633401 h 1160647"/>
                  <a:gd name="connsiteX366" fmla="*/ 2558060 w 3079941"/>
                  <a:gd name="connsiteY366" fmla="*/ 637725 h 1160647"/>
                  <a:gd name="connsiteX367" fmla="*/ 2580354 w 3079941"/>
                  <a:gd name="connsiteY367" fmla="*/ 637725 h 1160647"/>
                  <a:gd name="connsiteX368" fmla="*/ 2580354 w 3079941"/>
                  <a:gd name="connsiteY368" fmla="*/ 520989 h 1160647"/>
                  <a:gd name="connsiteX369" fmla="*/ 2637101 w 3079941"/>
                  <a:gd name="connsiteY369" fmla="*/ 510180 h 1160647"/>
                  <a:gd name="connsiteX370" fmla="*/ 2637101 w 3079941"/>
                  <a:gd name="connsiteY370" fmla="*/ 511261 h 1160647"/>
                  <a:gd name="connsiteX371" fmla="*/ 2637101 w 3079941"/>
                  <a:gd name="connsiteY371" fmla="*/ 518827 h 1160647"/>
                  <a:gd name="connsiteX372" fmla="*/ 2663448 w 3079941"/>
                  <a:gd name="connsiteY372" fmla="*/ 518827 h 1160647"/>
                  <a:gd name="connsiteX373" fmla="*/ 2663448 w 3079941"/>
                  <a:gd name="connsiteY373" fmla="*/ 773917 h 1160647"/>
                  <a:gd name="connsiteX374" fmla="*/ 2685742 w 3079941"/>
                  <a:gd name="connsiteY374" fmla="*/ 773917 h 1160647"/>
                  <a:gd name="connsiteX375" fmla="*/ 2685742 w 3079941"/>
                  <a:gd name="connsiteY375" fmla="*/ 769593 h 1160647"/>
                  <a:gd name="connsiteX376" fmla="*/ 2697902 w 3079941"/>
                  <a:gd name="connsiteY376" fmla="*/ 769593 h 1160647"/>
                  <a:gd name="connsiteX377" fmla="*/ 2697902 w 3079941"/>
                  <a:gd name="connsiteY377" fmla="*/ 773917 h 1160647"/>
                  <a:gd name="connsiteX378" fmla="*/ 2722222 w 3079941"/>
                  <a:gd name="connsiteY378" fmla="*/ 773917 h 1160647"/>
                  <a:gd name="connsiteX379" fmla="*/ 2722222 w 3079941"/>
                  <a:gd name="connsiteY379" fmla="*/ 760946 h 1160647"/>
                  <a:gd name="connsiteX380" fmla="*/ 2750596 w 3079941"/>
                  <a:gd name="connsiteY380" fmla="*/ 760946 h 1160647"/>
                  <a:gd name="connsiteX381" fmla="*/ 2762756 w 3079941"/>
                  <a:gd name="connsiteY381" fmla="*/ 756622 h 1160647"/>
                  <a:gd name="connsiteX382" fmla="*/ 2783023 w 3079941"/>
                  <a:gd name="connsiteY382" fmla="*/ 760946 h 1160647"/>
                  <a:gd name="connsiteX383" fmla="*/ 2783023 w 3079941"/>
                  <a:gd name="connsiteY383" fmla="*/ 743652 h 1160647"/>
                  <a:gd name="connsiteX384" fmla="*/ 2791130 w 3079941"/>
                  <a:gd name="connsiteY384" fmla="*/ 743652 h 1160647"/>
                  <a:gd name="connsiteX385" fmla="*/ 2791130 w 3079941"/>
                  <a:gd name="connsiteY385" fmla="*/ 730681 h 1160647"/>
                  <a:gd name="connsiteX386" fmla="*/ 2847877 w 3079941"/>
                  <a:gd name="connsiteY386" fmla="*/ 730681 h 1160647"/>
                  <a:gd name="connsiteX387" fmla="*/ 2847877 w 3079941"/>
                  <a:gd name="connsiteY387" fmla="*/ 700416 h 1160647"/>
                  <a:gd name="connsiteX388" fmla="*/ 2866117 w 3079941"/>
                  <a:gd name="connsiteY388" fmla="*/ 700416 h 1160647"/>
                  <a:gd name="connsiteX389" fmla="*/ 2866117 w 3079941"/>
                  <a:gd name="connsiteY389" fmla="*/ 693931 h 1160647"/>
                  <a:gd name="connsiteX390" fmla="*/ 2878277 w 3079941"/>
                  <a:gd name="connsiteY390" fmla="*/ 693931 h 1160647"/>
                  <a:gd name="connsiteX391" fmla="*/ 2878277 w 3079941"/>
                  <a:gd name="connsiteY391" fmla="*/ 700416 h 1160647"/>
                  <a:gd name="connsiteX392" fmla="*/ 2894491 w 3079941"/>
                  <a:gd name="connsiteY392" fmla="*/ 700416 h 1160647"/>
                  <a:gd name="connsiteX393" fmla="*/ 2894491 w 3079941"/>
                  <a:gd name="connsiteY393" fmla="*/ 750137 h 1160647"/>
                  <a:gd name="connsiteX394" fmla="*/ 2926918 w 3079941"/>
                  <a:gd name="connsiteY394" fmla="*/ 750137 h 1160647"/>
                  <a:gd name="connsiteX395" fmla="*/ 2926918 w 3079941"/>
                  <a:gd name="connsiteY395" fmla="*/ 724196 h 1160647"/>
                  <a:gd name="connsiteX396" fmla="*/ 2965425 w 3079941"/>
                  <a:gd name="connsiteY396" fmla="*/ 724196 h 1160647"/>
                  <a:gd name="connsiteX397" fmla="*/ 2965425 w 3079941"/>
                  <a:gd name="connsiteY397" fmla="*/ 693931 h 1160647"/>
                  <a:gd name="connsiteX398" fmla="*/ 3014066 w 3079941"/>
                  <a:gd name="connsiteY398" fmla="*/ 693931 h 1160647"/>
                  <a:gd name="connsiteX399" fmla="*/ 3014066 w 3079941"/>
                  <a:gd name="connsiteY399" fmla="*/ 805087 h 1160647"/>
                  <a:gd name="connsiteX400" fmla="*/ 3014066 w 3079941"/>
                  <a:gd name="connsiteY400" fmla="*/ 818866 h 1160647"/>
                  <a:gd name="connsiteX401" fmla="*/ 3079941 w 3079941"/>
                  <a:gd name="connsiteY401" fmla="*/ 818866 h 1160647"/>
                  <a:gd name="connsiteX402" fmla="*/ 3079941 w 3079941"/>
                  <a:gd name="connsiteY402" fmla="*/ 1160647 h 1160647"/>
                  <a:gd name="connsiteX403" fmla="*/ 200958 w 3079941"/>
                  <a:gd name="connsiteY403" fmla="*/ 1160647 h 1160647"/>
                  <a:gd name="connsiteX404" fmla="*/ 0 w 3079941"/>
                  <a:gd name="connsiteY404" fmla="*/ 1126882 h 1160647"/>
                  <a:gd name="connsiteX405" fmla="*/ 0 w 3079941"/>
                  <a:gd name="connsiteY405" fmla="*/ 915339 h 1160647"/>
                  <a:gd name="connsiteX406" fmla="*/ 103377 w 3079941"/>
                  <a:gd name="connsiteY406" fmla="*/ 915339 h 1160647"/>
                  <a:gd name="connsiteX407" fmla="*/ 55096 w 3079941"/>
                  <a:gd name="connsiteY407" fmla="*/ 886329 h 1160647"/>
                  <a:gd name="connsiteX408" fmla="*/ 55096 w 3079941"/>
                  <a:gd name="connsiteY408" fmla="*/ 724196 h 1160647"/>
                  <a:gd name="connsiteX409" fmla="*/ 75363 w 3079941"/>
                  <a:gd name="connsiteY409" fmla="*/ 724196 h 1160647"/>
                  <a:gd name="connsiteX410" fmla="*/ 75870 w 3079941"/>
                  <a:gd name="connsiteY410" fmla="*/ 723115 h 1160647"/>
                  <a:gd name="connsiteX411" fmla="*/ 79416 w 3079941"/>
                  <a:gd name="connsiteY411" fmla="*/ 715549 h 1160647"/>
                  <a:gd name="connsiteX412" fmla="*/ 81190 w 3079941"/>
                  <a:gd name="connsiteY412" fmla="*/ 715819 h 1160647"/>
                  <a:gd name="connsiteX413" fmla="*/ 93603 w 3079941"/>
                  <a:gd name="connsiteY413" fmla="*/ 717710 h 1160647"/>
                  <a:gd name="connsiteX414" fmla="*/ 94110 w 3079941"/>
                  <a:gd name="connsiteY414" fmla="*/ 719062 h 1160647"/>
                  <a:gd name="connsiteX415" fmla="*/ 97656 w 3079941"/>
                  <a:gd name="connsiteY415" fmla="*/ 728519 h 1160647"/>
                  <a:gd name="connsiteX416" fmla="*/ 124003 w 3079941"/>
                  <a:gd name="connsiteY416" fmla="*/ 730681 h 1160647"/>
                  <a:gd name="connsiteX417" fmla="*/ 124003 w 3079941"/>
                  <a:gd name="connsiteY417" fmla="*/ 607460 h 1160647"/>
                  <a:gd name="connsiteX418" fmla="*/ 126030 w 3079941"/>
                  <a:gd name="connsiteY418" fmla="*/ 607460 h 1160647"/>
                  <a:gd name="connsiteX419" fmla="*/ 140217 w 3079941"/>
                  <a:gd name="connsiteY419" fmla="*/ 607460 h 1160647"/>
                  <a:gd name="connsiteX420" fmla="*/ 140217 w 3079941"/>
                  <a:gd name="connsiteY420" fmla="*/ 471268 h 1160647"/>
                  <a:gd name="connsiteX421" fmla="*/ 141990 w 3079941"/>
                  <a:gd name="connsiteY421" fmla="*/ 471268 h 1160647"/>
                  <a:gd name="connsiteX422" fmla="*/ 154404 w 3079941"/>
                  <a:gd name="connsiteY422" fmla="*/ 471268 h 1160647"/>
                  <a:gd name="connsiteX423" fmla="*/ 154404 w 3079941"/>
                  <a:gd name="connsiteY423" fmla="*/ 356694 h 1160647"/>
                  <a:gd name="connsiteX424" fmla="*/ 158457 w 3079941"/>
                  <a:gd name="connsiteY424" fmla="*/ 328590 h 1160647"/>
                  <a:gd name="connsiteX425" fmla="*/ 160484 w 3079941"/>
                  <a:gd name="connsiteY425" fmla="*/ 328590 h 1160647"/>
                  <a:gd name="connsiteX426" fmla="*/ 174671 w 3079941"/>
                  <a:gd name="connsiteY426" fmla="*/ 328590 h 1160647"/>
                  <a:gd name="connsiteX427" fmla="*/ 211151 w 3079941"/>
                  <a:gd name="connsiteY427" fmla="*/ 246443 h 1160647"/>
                  <a:gd name="connsiteX428" fmla="*/ 215205 w 3079941"/>
                  <a:gd name="connsiteY428" fmla="*/ 0 h 1160647"/>
                  <a:gd name="connsiteX0" fmla="*/ 215205 w 3079941"/>
                  <a:gd name="connsiteY0" fmla="*/ 0 h 1160647"/>
                  <a:gd name="connsiteX1" fmla="*/ 217231 w 3079941"/>
                  <a:gd name="connsiteY1" fmla="*/ 246443 h 1160647"/>
                  <a:gd name="connsiteX2" fmla="*/ 255738 w 3079941"/>
                  <a:gd name="connsiteY2" fmla="*/ 326429 h 1160647"/>
                  <a:gd name="connsiteX3" fmla="*/ 257765 w 3079941"/>
                  <a:gd name="connsiteY3" fmla="*/ 326429 h 1160647"/>
                  <a:gd name="connsiteX4" fmla="*/ 271952 w 3079941"/>
                  <a:gd name="connsiteY4" fmla="*/ 326429 h 1160647"/>
                  <a:gd name="connsiteX5" fmla="*/ 271952 w 3079941"/>
                  <a:gd name="connsiteY5" fmla="*/ 350208 h 1160647"/>
                  <a:gd name="connsiteX6" fmla="*/ 272459 w 3079941"/>
                  <a:gd name="connsiteY6" fmla="*/ 351019 h 1160647"/>
                  <a:gd name="connsiteX7" fmla="*/ 276005 w 3079941"/>
                  <a:gd name="connsiteY7" fmla="*/ 356694 h 1160647"/>
                  <a:gd name="connsiteX8" fmla="*/ 276005 w 3079941"/>
                  <a:gd name="connsiteY8" fmla="*/ 471268 h 1160647"/>
                  <a:gd name="connsiteX9" fmla="*/ 278285 w 3079941"/>
                  <a:gd name="connsiteY9" fmla="*/ 471268 h 1160647"/>
                  <a:gd name="connsiteX10" fmla="*/ 294246 w 3079941"/>
                  <a:gd name="connsiteY10" fmla="*/ 471268 h 1160647"/>
                  <a:gd name="connsiteX11" fmla="*/ 294246 w 3079941"/>
                  <a:gd name="connsiteY11" fmla="*/ 611783 h 1160647"/>
                  <a:gd name="connsiteX12" fmla="*/ 295766 w 3079941"/>
                  <a:gd name="connsiteY12" fmla="*/ 611513 h 1160647"/>
                  <a:gd name="connsiteX13" fmla="*/ 306406 w 3079941"/>
                  <a:gd name="connsiteY13" fmla="*/ 609622 h 1160647"/>
                  <a:gd name="connsiteX14" fmla="*/ 304379 w 3079941"/>
                  <a:gd name="connsiteY14" fmla="*/ 698254 h 1160647"/>
                  <a:gd name="connsiteX15" fmla="*/ 305899 w 3079941"/>
                  <a:gd name="connsiteY15" fmla="*/ 698525 h 1160647"/>
                  <a:gd name="connsiteX16" fmla="*/ 316539 w 3079941"/>
                  <a:gd name="connsiteY16" fmla="*/ 700416 h 1160647"/>
                  <a:gd name="connsiteX17" fmla="*/ 316792 w 3079941"/>
                  <a:gd name="connsiteY17" fmla="*/ 701227 h 1160647"/>
                  <a:gd name="connsiteX18" fmla="*/ 318566 w 3079941"/>
                  <a:gd name="connsiteY18" fmla="*/ 706902 h 1160647"/>
                  <a:gd name="connsiteX19" fmla="*/ 319326 w 3079941"/>
                  <a:gd name="connsiteY19" fmla="*/ 704470 h 1160647"/>
                  <a:gd name="connsiteX20" fmla="*/ 324646 w 3079941"/>
                  <a:gd name="connsiteY20" fmla="*/ 687446 h 1160647"/>
                  <a:gd name="connsiteX21" fmla="*/ 326419 w 3079941"/>
                  <a:gd name="connsiteY21" fmla="*/ 687446 h 1160647"/>
                  <a:gd name="connsiteX22" fmla="*/ 338833 w 3079941"/>
                  <a:gd name="connsiteY22" fmla="*/ 687446 h 1160647"/>
                  <a:gd name="connsiteX23" fmla="*/ 338833 w 3079941"/>
                  <a:gd name="connsiteY23" fmla="*/ 719872 h 1160647"/>
                  <a:gd name="connsiteX24" fmla="*/ 339846 w 3079941"/>
                  <a:gd name="connsiteY24" fmla="*/ 720413 h 1160647"/>
                  <a:gd name="connsiteX25" fmla="*/ 346940 w 3079941"/>
                  <a:gd name="connsiteY25" fmla="*/ 724196 h 1160647"/>
                  <a:gd name="connsiteX26" fmla="*/ 346940 w 3079941"/>
                  <a:gd name="connsiteY26" fmla="*/ 725547 h 1160647"/>
                  <a:gd name="connsiteX27" fmla="*/ 346940 w 3079941"/>
                  <a:gd name="connsiteY27" fmla="*/ 735005 h 1160647"/>
                  <a:gd name="connsiteX28" fmla="*/ 391527 w 3079941"/>
                  <a:gd name="connsiteY28" fmla="*/ 735005 h 1160647"/>
                  <a:gd name="connsiteX29" fmla="*/ 391527 w 3079941"/>
                  <a:gd name="connsiteY29" fmla="*/ 736086 h 1160647"/>
                  <a:gd name="connsiteX30" fmla="*/ 391527 w 3079941"/>
                  <a:gd name="connsiteY30" fmla="*/ 743652 h 1160647"/>
                  <a:gd name="connsiteX31" fmla="*/ 393553 w 3079941"/>
                  <a:gd name="connsiteY31" fmla="*/ 743652 h 1160647"/>
                  <a:gd name="connsiteX32" fmla="*/ 407740 w 3079941"/>
                  <a:gd name="connsiteY32" fmla="*/ 743652 h 1160647"/>
                  <a:gd name="connsiteX33" fmla="*/ 407740 w 3079941"/>
                  <a:gd name="connsiteY33" fmla="*/ 713387 h 1160647"/>
                  <a:gd name="connsiteX34" fmla="*/ 452327 w 3079941"/>
                  <a:gd name="connsiteY34" fmla="*/ 713387 h 1160647"/>
                  <a:gd name="connsiteX35" fmla="*/ 452327 w 3079941"/>
                  <a:gd name="connsiteY35" fmla="*/ 712036 h 1160647"/>
                  <a:gd name="connsiteX36" fmla="*/ 452327 w 3079941"/>
                  <a:gd name="connsiteY36" fmla="*/ 702578 h 1160647"/>
                  <a:gd name="connsiteX37" fmla="*/ 453341 w 3079941"/>
                  <a:gd name="connsiteY37" fmla="*/ 702578 h 1160647"/>
                  <a:gd name="connsiteX38" fmla="*/ 460434 w 3079941"/>
                  <a:gd name="connsiteY38" fmla="*/ 702578 h 1160647"/>
                  <a:gd name="connsiteX39" fmla="*/ 460434 w 3079941"/>
                  <a:gd name="connsiteY39" fmla="*/ 700687 h 1160647"/>
                  <a:gd name="connsiteX40" fmla="*/ 460434 w 3079941"/>
                  <a:gd name="connsiteY40" fmla="*/ 687446 h 1160647"/>
                  <a:gd name="connsiteX41" fmla="*/ 461194 w 3079941"/>
                  <a:gd name="connsiteY41" fmla="*/ 687446 h 1160647"/>
                  <a:gd name="connsiteX42" fmla="*/ 466514 w 3079941"/>
                  <a:gd name="connsiteY42" fmla="*/ 687446 h 1160647"/>
                  <a:gd name="connsiteX43" fmla="*/ 466514 w 3079941"/>
                  <a:gd name="connsiteY43" fmla="*/ 686365 h 1160647"/>
                  <a:gd name="connsiteX44" fmla="*/ 466514 w 3079941"/>
                  <a:gd name="connsiteY44" fmla="*/ 678798 h 1160647"/>
                  <a:gd name="connsiteX45" fmla="*/ 468541 w 3079941"/>
                  <a:gd name="connsiteY45" fmla="*/ 678798 h 1160647"/>
                  <a:gd name="connsiteX46" fmla="*/ 482728 w 3079941"/>
                  <a:gd name="connsiteY46" fmla="*/ 678798 h 1160647"/>
                  <a:gd name="connsiteX47" fmla="*/ 482728 w 3079941"/>
                  <a:gd name="connsiteY47" fmla="*/ 679879 h 1160647"/>
                  <a:gd name="connsiteX48" fmla="*/ 482728 w 3079941"/>
                  <a:gd name="connsiteY48" fmla="*/ 687446 h 1160647"/>
                  <a:gd name="connsiteX49" fmla="*/ 505021 w 3079941"/>
                  <a:gd name="connsiteY49" fmla="*/ 687446 h 1160647"/>
                  <a:gd name="connsiteX50" fmla="*/ 505021 w 3079941"/>
                  <a:gd name="connsiteY50" fmla="*/ 685554 h 1160647"/>
                  <a:gd name="connsiteX51" fmla="*/ 505021 w 3079941"/>
                  <a:gd name="connsiteY51" fmla="*/ 672313 h 1160647"/>
                  <a:gd name="connsiteX52" fmla="*/ 506795 w 3079941"/>
                  <a:gd name="connsiteY52" fmla="*/ 672313 h 1160647"/>
                  <a:gd name="connsiteX53" fmla="*/ 519208 w 3079941"/>
                  <a:gd name="connsiteY53" fmla="*/ 672313 h 1160647"/>
                  <a:gd name="connsiteX54" fmla="*/ 519208 w 3079941"/>
                  <a:gd name="connsiteY54" fmla="*/ 696093 h 1160647"/>
                  <a:gd name="connsiteX55" fmla="*/ 520222 w 3079941"/>
                  <a:gd name="connsiteY55" fmla="*/ 696093 h 1160647"/>
                  <a:gd name="connsiteX56" fmla="*/ 527315 w 3079941"/>
                  <a:gd name="connsiteY56" fmla="*/ 696093 h 1160647"/>
                  <a:gd name="connsiteX57" fmla="*/ 527315 w 3079941"/>
                  <a:gd name="connsiteY57" fmla="*/ 695012 h 1160647"/>
                  <a:gd name="connsiteX58" fmla="*/ 527315 w 3079941"/>
                  <a:gd name="connsiteY58" fmla="*/ 687446 h 1160647"/>
                  <a:gd name="connsiteX59" fmla="*/ 529088 w 3079941"/>
                  <a:gd name="connsiteY59" fmla="*/ 687446 h 1160647"/>
                  <a:gd name="connsiteX60" fmla="*/ 541502 w 3079941"/>
                  <a:gd name="connsiteY60" fmla="*/ 687446 h 1160647"/>
                  <a:gd name="connsiteX61" fmla="*/ 541502 w 3079941"/>
                  <a:gd name="connsiteY61" fmla="*/ 713387 h 1160647"/>
                  <a:gd name="connsiteX62" fmla="*/ 543529 w 3079941"/>
                  <a:gd name="connsiteY62" fmla="*/ 713387 h 1160647"/>
                  <a:gd name="connsiteX63" fmla="*/ 557715 w 3079941"/>
                  <a:gd name="connsiteY63" fmla="*/ 713387 h 1160647"/>
                  <a:gd name="connsiteX64" fmla="*/ 557715 w 3079941"/>
                  <a:gd name="connsiteY64" fmla="*/ 715008 h 1160647"/>
                  <a:gd name="connsiteX65" fmla="*/ 557715 w 3079941"/>
                  <a:gd name="connsiteY65" fmla="*/ 726358 h 1160647"/>
                  <a:gd name="connsiteX66" fmla="*/ 558475 w 3079941"/>
                  <a:gd name="connsiteY66" fmla="*/ 726358 h 1160647"/>
                  <a:gd name="connsiteX67" fmla="*/ 563796 w 3079941"/>
                  <a:gd name="connsiteY67" fmla="*/ 726358 h 1160647"/>
                  <a:gd name="connsiteX68" fmla="*/ 563796 w 3079941"/>
                  <a:gd name="connsiteY68" fmla="*/ 725547 h 1160647"/>
                  <a:gd name="connsiteX69" fmla="*/ 563796 w 3079941"/>
                  <a:gd name="connsiteY69" fmla="*/ 719872 h 1160647"/>
                  <a:gd name="connsiteX70" fmla="*/ 594196 w 3079941"/>
                  <a:gd name="connsiteY70" fmla="*/ 719872 h 1160647"/>
                  <a:gd name="connsiteX71" fmla="*/ 594196 w 3079941"/>
                  <a:gd name="connsiteY71" fmla="*/ 743652 h 1160647"/>
                  <a:gd name="connsiteX72" fmla="*/ 595209 w 3079941"/>
                  <a:gd name="connsiteY72" fmla="*/ 743652 h 1160647"/>
                  <a:gd name="connsiteX73" fmla="*/ 602303 w 3079941"/>
                  <a:gd name="connsiteY73" fmla="*/ 743652 h 1160647"/>
                  <a:gd name="connsiteX74" fmla="*/ 602303 w 3079941"/>
                  <a:gd name="connsiteY74" fmla="*/ 744733 h 1160647"/>
                  <a:gd name="connsiteX75" fmla="*/ 602303 w 3079941"/>
                  <a:gd name="connsiteY75" fmla="*/ 752299 h 1160647"/>
                  <a:gd name="connsiteX76" fmla="*/ 603063 w 3079941"/>
                  <a:gd name="connsiteY76" fmla="*/ 752299 h 1160647"/>
                  <a:gd name="connsiteX77" fmla="*/ 608383 w 3079941"/>
                  <a:gd name="connsiteY77" fmla="*/ 752299 h 1160647"/>
                  <a:gd name="connsiteX78" fmla="*/ 608383 w 3079941"/>
                  <a:gd name="connsiteY78" fmla="*/ 750137 h 1160647"/>
                  <a:gd name="connsiteX79" fmla="*/ 608383 w 3079941"/>
                  <a:gd name="connsiteY79" fmla="*/ 735005 h 1160647"/>
                  <a:gd name="connsiteX80" fmla="*/ 609396 w 3079941"/>
                  <a:gd name="connsiteY80" fmla="*/ 735005 h 1160647"/>
                  <a:gd name="connsiteX81" fmla="*/ 616490 w 3079941"/>
                  <a:gd name="connsiteY81" fmla="*/ 735005 h 1160647"/>
                  <a:gd name="connsiteX82" fmla="*/ 616490 w 3079941"/>
                  <a:gd name="connsiteY82" fmla="*/ 736086 h 1160647"/>
                  <a:gd name="connsiteX83" fmla="*/ 616490 w 3079941"/>
                  <a:gd name="connsiteY83" fmla="*/ 743652 h 1160647"/>
                  <a:gd name="connsiteX84" fmla="*/ 621810 w 3079941"/>
                  <a:gd name="connsiteY84" fmla="*/ 741659 h 1160647"/>
                  <a:gd name="connsiteX85" fmla="*/ 622570 w 3079941"/>
                  <a:gd name="connsiteY85" fmla="*/ 740679 h 1160647"/>
                  <a:gd name="connsiteX86" fmla="*/ 622570 w 3079941"/>
                  <a:gd name="connsiteY86" fmla="*/ 735005 h 1160647"/>
                  <a:gd name="connsiteX87" fmla="*/ 661077 w 3079941"/>
                  <a:gd name="connsiteY87" fmla="*/ 735005 h 1160647"/>
                  <a:gd name="connsiteX88" fmla="*/ 661077 w 3079941"/>
                  <a:gd name="connsiteY88" fmla="*/ 758784 h 1160647"/>
                  <a:gd name="connsiteX89" fmla="*/ 663103 w 3079941"/>
                  <a:gd name="connsiteY89" fmla="*/ 758784 h 1160647"/>
                  <a:gd name="connsiteX90" fmla="*/ 677290 w 3079941"/>
                  <a:gd name="connsiteY90" fmla="*/ 758784 h 1160647"/>
                  <a:gd name="connsiteX91" fmla="*/ 677290 w 3079941"/>
                  <a:gd name="connsiteY91" fmla="*/ 759865 h 1160647"/>
                  <a:gd name="connsiteX92" fmla="*/ 677290 w 3079941"/>
                  <a:gd name="connsiteY92" fmla="*/ 767431 h 1160647"/>
                  <a:gd name="connsiteX93" fmla="*/ 679064 w 3079941"/>
                  <a:gd name="connsiteY93" fmla="*/ 767431 h 1160647"/>
                  <a:gd name="connsiteX94" fmla="*/ 691477 w 3079941"/>
                  <a:gd name="connsiteY94" fmla="*/ 767431 h 1160647"/>
                  <a:gd name="connsiteX95" fmla="*/ 691477 w 3079941"/>
                  <a:gd name="connsiteY95" fmla="*/ 743652 h 1160647"/>
                  <a:gd name="connsiteX96" fmla="*/ 692490 w 3079941"/>
                  <a:gd name="connsiteY96" fmla="*/ 743652 h 1160647"/>
                  <a:gd name="connsiteX97" fmla="*/ 699584 w 3079941"/>
                  <a:gd name="connsiteY97" fmla="*/ 743652 h 1160647"/>
                  <a:gd name="connsiteX98" fmla="*/ 699584 w 3079941"/>
                  <a:gd name="connsiteY98" fmla="*/ 711225 h 1160647"/>
                  <a:gd name="connsiteX99" fmla="*/ 700597 w 3079941"/>
                  <a:gd name="connsiteY99" fmla="*/ 711225 h 1160647"/>
                  <a:gd name="connsiteX100" fmla="*/ 707691 w 3079941"/>
                  <a:gd name="connsiteY100" fmla="*/ 711225 h 1160647"/>
                  <a:gd name="connsiteX101" fmla="*/ 707691 w 3079941"/>
                  <a:gd name="connsiteY101" fmla="*/ 709334 h 1160647"/>
                  <a:gd name="connsiteX102" fmla="*/ 707691 w 3079941"/>
                  <a:gd name="connsiteY102" fmla="*/ 696093 h 1160647"/>
                  <a:gd name="connsiteX103" fmla="*/ 706424 w 3079941"/>
                  <a:gd name="connsiteY103" fmla="*/ 694471 h 1160647"/>
                  <a:gd name="connsiteX104" fmla="*/ 711744 w 3079941"/>
                  <a:gd name="connsiteY104" fmla="*/ 683122 h 1160647"/>
                  <a:gd name="connsiteX105" fmla="*/ 719851 w 3079941"/>
                  <a:gd name="connsiteY105" fmla="*/ 711225 h 1160647"/>
                  <a:gd name="connsiteX106" fmla="*/ 720611 w 3079941"/>
                  <a:gd name="connsiteY106" fmla="*/ 711225 h 1160647"/>
                  <a:gd name="connsiteX107" fmla="*/ 725931 w 3079941"/>
                  <a:gd name="connsiteY107" fmla="*/ 711225 h 1160647"/>
                  <a:gd name="connsiteX108" fmla="*/ 725931 w 3079941"/>
                  <a:gd name="connsiteY108" fmla="*/ 605298 h 1160647"/>
                  <a:gd name="connsiteX109" fmla="*/ 727451 w 3079941"/>
                  <a:gd name="connsiteY109" fmla="*/ 605298 h 1160647"/>
                  <a:gd name="connsiteX110" fmla="*/ 738091 w 3079941"/>
                  <a:gd name="connsiteY110" fmla="*/ 605298 h 1160647"/>
                  <a:gd name="connsiteX111" fmla="*/ 738091 w 3079941"/>
                  <a:gd name="connsiteY111" fmla="*/ 557739 h 1160647"/>
                  <a:gd name="connsiteX112" fmla="*/ 764438 w 3079941"/>
                  <a:gd name="connsiteY112" fmla="*/ 557739 h 1160647"/>
                  <a:gd name="connsiteX113" fmla="*/ 764438 w 3079941"/>
                  <a:gd name="connsiteY113" fmla="*/ 536121 h 1160647"/>
                  <a:gd name="connsiteX114" fmla="*/ 798892 w 3079941"/>
                  <a:gd name="connsiteY114" fmla="*/ 536121 h 1160647"/>
                  <a:gd name="connsiteX115" fmla="*/ 798892 w 3079941"/>
                  <a:gd name="connsiteY115" fmla="*/ 538553 h 1160647"/>
                  <a:gd name="connsiteX116" fmla="*/ 798892 w 3079941"/>
                  <a:gd name="connsiteY116" fmla="*/ 555577 h 1160647"/>
                  <a:gd name="connsiteX117" fmla="*/ 801172 w 3079941"/>
                  <a:gd name="connsiteY117" fmla="*/ 555577 h 1160647"/>
                  <a:gd name="connsiteX118" fmla="*/ 817132 w 3079941"/>
                  <a:gd name="connsiteY118" fmla="*/ 555577 h 1160647"/>
                  <a:gd name="connsiteX119" fmla="*/ 817132 w 3079941"/>
                  <a:gd name="connsiteY119" fmla="*/ 603136 h 1160647"/>
                  <a:gd name="connsiteX120" fmla="*/ 818145 w 3079941"/>
                  <a:gd name="connsiteY120" fmla="*/ 603136 h 1160647"/>
                  <a:gd name="connsiteX121" fmla="*/ 825239 w 3079941"/>
                  <a:gd name="connsiteY121" fmla="*/ 603136 h 1160647"/>
                  <a:gd name="connsiteX122" fmla="*/ 839426 w 3079941"/>
                  <a:gd name="connsiteY122" fmla="*/ 607460 h 1160647"/>
                  <a:gd name="connsiteX123" fmla="*/ 839426 w 3079941"/>
                  <a:gd name="connsiteY123" fmla="*/ 646372 h 1160647"/>
                  <a:gd name="connsiteX124" fmla="*/ 840439 w 3079941"/>
                  <a:gd name="connsiteY124" fmla="*/ 646372 h 1160647"/>
                  <a:gd name="connsiteX125" fmla="*/ 847532 w 3079941"/>
                  <a:gd name="connsiteY125" fmla="*/ 646372 h 1160647"/>
                  <a:gd name="connsiteX126" fmla="*/ 847532 w 3079941"/>
                  <a:gd name="connsiteY126" fmla="*/ 647993 h 1160647"/>
                  <a:gd name="connsiteX127" fmla="*/ 847532 w 3079941"/>
                  <a:gd name="connsiteY127" fmla="*/ 659342 h 1160647"/>
                  <a:gd name="connsiteX128" fmla="*/ 849559 w 3079941"/>
                  <a:gd name="connsiteY128" fmla="*/ 659342 h 1160647"/>
                  <a:gd name="connsiteX129" fmla="*/ 863746 w 3079941"/>
                  <a:gd name="connsiteY129" fmla="*/ 659342 h 1160647"/>
                  <a:gd name="connsiteX130" fmla="*/ 869826 w 3079941"/>
                  <a:gd name="connsiteY130" fmla="*/ 665828 h 1160647"/>
                  <a:gd name="connsiteX131" fmla="*/ 869826 w 3079941"/>
                  <a:gd name="connsiteY131" fmla="*/ 687446 h 1160647"/>
                  <a:gd name="connsiteX132" fmla="*/ 872106 w 3079941"/>
                  <a:gd name="connsiteY132" fmla="*/ 687446 h 1160647"/>
                  <a:gd name="connsiteX133" fmla="*/ 888066 w 3079941"/>
                  <a:gd name="connsiteY133" fmla="*/ 687446 h 1160647"/>
                  <a:gd name="connsiteX134" fmla="*/ 888066 w 3079941"/>
                  <a:gd name="connsiteY134" fmla="*/ 688526 h 1160647"/>
                  <a:gd name="connsiteX135" fmla="*/ 888066 w 3079941"/>
                  <a:gd name="connsiteY135" fmla="*/ 696093 h 1160647"/>
                  <a:gd name="connsiteX136" fmla="*/ 889333 w 3079941"/>
                  <a:gd name="connsiteY136" fmla="*/ 696093 h 1160647"/>
                  <a:gd name="connsiteX137" fmla="*/ 898200 w 3079941"/>
                  <a:gd name="connsiteY137" fmla="*/ 696093 h 1160647"/>
                  <a:gd name="connsiteX138" fmla="*/ 898200 w 3079941"/>
                  <a:gd name="connsiteY138" fmla="*/ 698254 h 1160647"/>
                  <a:gd name="connsiteX139" fmla="*/ 898200 w 3079941"/>
                  <a:gd name="connsiteY139" fmla="*/ 713387 h 1160647"/>
                  <a:gd name="connsiteX140" fmla="*/ 902253 w 3079941"/>
                  <a:gd name="connsiteY140" fmla="*/ 711495 h 1160647"/>
                  <a:gd name="connsiteX141" fmla="*/ 902253 w 3079941"/>
                  <a:gd name="connsiteY141" fmla="*/ 698254 h 1160647"/>
                  <a:gd name="connsiteX142" fmla="*/ 903266 w 3079941"/>
                  <a:gd name="connsiteY142" fmla="*/ 698254 h 1160647"/>
                  <a:gd name="connsiteX143" fmla="*/ 910360 w 3079941"/>
                  <a:gd name="connsiteY143" fmla="*/ 698254 h 1160647"/>
                  <a:gd name="connsiteX144" fmla="*/ 910360 w 3079941"/>
                  <a:gd name="connsiteY144" fmla="*/ 699876 h 1160647"/>
                  <a:gd name="connsiteX145" fmla="*/ 910360 w 3079941"/>
                  <a:gd name="connsiteY145" fmla="*/ 711225 h 1160647"/>
                  <a:gd name="connsiteX146" fmla="*/ 911120 w 3079941"/>
                  <a:gd name="connsiteY146" fmla="*/ 711225 h 1160647"/>
                  <a:gd name="connsiteX147" fmla="*/ 916440 w 3079941"/>
                  <a:gd name="connsiteY147" fmla="*/ 711225 h 1160647"/>
                  <a:gd name="connsiteX148" fmla="*/ 965080 w 3079941"/>
                  <a:gd name="connsiteY148" fmla="*/ 706902 h 1160647"/>
                  <a:gd name="connsiteX149" fmla="*/ 965080 w 3079941"/>
                  <a:gd name="connsiteY149" fmla="*/ 708253 h 1160647"/>
                  <a:gd name="connsiteX150" fmla="*/ 965080 w 3079941"/>
                  <a:gd name="connsiteY150" fmla="*/ 717710 h 1160647"/>
                  <a:gd name="connsiteX151" fmla="*/ 965840 w 3079941"/>
                  <a:gd name="connsiteY151" fmla="*/ 717710 h 1160647"/>
                  <a:gd name="connsiteX152" fmla="*/ 971161 w 3079941"/>
                  <a:gd name="connsiteY152" fmla="*/ 717710 h 1160647"/>
                  <a:gd name="connsiteX153" fmla="*/ 971161 w 3079941"/>
                  <a:gd name="connsiteY153" fmla="*/ 719872 h 1160647"/>
                  <a:gd name="connsiteX154" fmla="*/ 971161 w 3079941"/>
                  <a:gd name="connsiteY154" fmla="*/ 735005 h 1160647"/>
                  <a:gd name="connsiteX155" fmla="*/ 973187 w 3079941"/>
                  <a:gd name="connsiteY155" fmla="*/ 733654 h 1160647"/>
                  <a:gd name="connsiteX156" fmla="*/ 987374 w 3079941"/>
                  <a:gd name="connsiteY156" fmla="*/ 724196 h 1160647"/>
                  <a:gd name="connsiteX157" fmla="*/ 993454 w 3079941"/>
                  <a:gd name="connsiteY157" fmla="*/ 683122 h 1160647"/>
                  <a:gd name="connsiteX158" fmla="*/ 994214 w 3079941"/>
                  <a:gd name="connsiteY158" fmla="*/ 682852 h 1160647"/>
                  <a:gd name="connsiteX159" fmla="*/ 999534 w 3079941"/>
                  <a:gd name="connsiteY159" fmla="*/ 680960 h 1160647"/>
                  <a:gd name="connsiteX160" fmla="*/ 1001561 w 3079941"/>
                  <a:gd name="connsiteY160" fmla="*/ 611783 h 1160647"/>
                  <a:gd name="connsiteX161" fmla="*/ 1003588 w 3079941"/>
                  <a:gd name="connsiteY161" fmla="*/ 680960 h 1160647"/>
                  <a:gd name="connsiteX162" fmla="*/ 1004348 w 3079941"/>
                  <a:gd name="connsiteY162" fmla="*/ 681230 h 1160647"/>
                  <a:gd name="connsiteX163" fmla="*/ 1009668 w 3079941"/>
                  <a:gd name="connsiteY163" fmla="*/ 683122 h 1160647"/>
                  <a:gd name="connsiteX164" fmla="*/ 1009668 w 3079941"/>
                  <a:gd name="connsiteY164" fmla="*/ 596651 h 1160647"/>
                  <a:gd name="connsiteX165" fmla="*/ 1013721 w 3079941"/>
                  <a:gd name="connsiteY165" fmla="*/ 564224 h 1160647"/>
                  <a:gd name="connsiteX166" fmla="*/ 1052228 w 3079941"/>
                  <a:gd name="connsiteY166" fmla="*/ 564224 h 1160647"/>
                  <a:gd name="connsiteX167" fmla="*/ 1052228 w 3079941"/>
                  <a:gd name="connsiteY167" fmla="*/ 596651 h 1160647"/>
                  <a:gd name="connsiteX168" fmla="*/ 1052988 w 3079941"/>
                  <a:gd name="connsiteY168" fmla="*/ 596651 h 1160647"/>
                  <a:gd name="connsiteX169" fmla="*/ 1058308 w 3079941"/>
                  <a:gd name="connsiteY169" fmla="*/ 596651 h 1160647"/>
                  <a:gd name="connsiteX170" fmla="*/ 1058308 w 3079941"/>
                  <a:gd name="connsiteY170" fmla="*/ 514503 h 1160647"/>
                  <a:gd name="connsiteX171" fmla="*/ 1060082 w 3079941"/>
                  <a:gd name="connsiteY171" fmla="*/ 514503 h 1160647"/>
                  <a:gd name="connsiteX172" fmla="*/ 1072495 w 3079941"/>
                  <a:gd name="connsiteY172" fmla="*/ 514503 h 1160647"/>
                  <a:gd name="connsiteX173" fmla="*/ 1072495 w 3079941"/>
                  <a:gd name="connsiteY173" fmla="*/ 512612 h 1160647"/>
                  <a:gd name="connsiteX174" fmla="*/ 1072495 w 3079941"/>
                  <a:gd name="connsiteY174" fmla="*/ 499371 h 1160647"/>
                  <a:gd name="connsiteX175" fmla="*/ 1094789 w 3079941"/>
                  <a:gd name="connsiteY175" fmla="*/ 499371 h 1160647"/>
                  <a:gd name="connsiteX176" fmla="*/ 1094789 w 3079941"/>
                  <a:gd name="connsiteY176" fmla="*/ 498290 h 1160647"/>
                  <a:gd name="connsiteX177" fmla="*/ 1094789 w 3079941"/>
                  <a:gd name="connsiteY177" fmla="*/ 490724 h 1160647"/>
                  <a:gd name="connsiteX178" fmla="*/ 1096562 w 3079941"/>
                  <a:gd name="connsiteY178" fmla="*/ 490724 h 1160647"/>
                  <a:gd name="connsiteX179" fmla="*/ 1108976 w 3079941"/>
                  <a:gd name="connsiteY179" fmla="*/ 490724 h 1160647"/>
                  <a:gd name="connsiteX180" fmla="*/ 1108976 w 3079941"/>
                  <a:gd name="connsiteY180" fmla="*/ 491805 h 1160647"/>
                  <a:gd name="connsiteX181" fmla="*/ 1108976 w 3079941"/>
                  <a:gd name="connsiteY181" fmla="*/ 499371 h 1160647"/>
                  <a:gd name="connsiteX182" fmla="*/ 1109736 w 3079941"/>
                  <a:gd name="connsiteY182" fmla="*/ 499371 h 1160647"/>
                  <a:gd name="connsiteX183" fmla="*/ 1115056 w 3079941"/>
                  <a:gd name="connsiteY183" fmla="*/ 499371 h 1160647"/>
                  <a:gd name="connsiteX184" fmla="*/ 1125189 w 3079941"/>
                  <a:gd name="connsiteY184" fmla="*/ 495047 h 1160647"/>
                  <a:gd name="connsiteX185" fmla="*/ 1129242 w 3079941"/>
                  <a:gd name="connsiteY185" fmla="*/ 498290 h 1160647"/>
                  <a:gd name="connsiteX186" fmla="*/ 1129242 w 3079941"/>
                  <a:gd name="connsiteY186" fmla="*/ 490724 h 1160647"/>
                  <a:gd name="connsiteX187" fmla="*/ 1131522 w 3079941"/>
                  <a:gd name="connsiteY187" fmla="*/ 490724 h 1160647"/>
                  <a:gd name="connsiteX188" fmla="*/ 1147483 w 3079941"/>
                  <a:gd name="connsiteY188" fmla="*/ 490724 h 1160647"/>
                  <a:gd name="connsiteX189" fmla="*/ 1147483 w 3079941"/>
                  <a:gd name="connsiteY189" fmla="*/ 491805 h 1160647"/>
                  <a:gd name="connsiteX190" fmla="*/ 1147483 w 3079941"/>
                  <a:gd name="connsiteY190" fmla="*/ 499371 h 1160647"/>
                  <a:gd name="connsiteX191" fmla="*/ 1177883 w 3079941"/>
                  <a:gd name="connsiteY191" fmla="*/ 499371 h 1160647"/>
                  <a:gd name="connsiteX192" fmla="*/ 1177883 w 3079941"/>
                  <a:gd name="connsiteY192" fmla="*/ 500992 h 1160647"/>
                  <a:gd name="connsiteX193" fmla="*/ 1177883 w 3079941"/>
                  <a:gd name="connsiteY193" fmla="*/ 512342 h 1160647"/>
                  <a:gd name="connsiteX194" fmla="*/ 1204230 w 3079941"/>
                  <a:gd name="connsiteY194" fmla="*/ 512342 h 1160647"/>
                  <a:gd name="connsiteX195" fmla="*/ 1204230 w 3079941"/>
                  <a:gd name="connsiteY195" fmla="*/ 542606 h 1160647"/>
                  <a:gd name="connsiteX196" fmla="*/ 1204990 w 3079941"/>
                  <a:gd name="connsiteY196" fmla="*/ 542606 h 1160647"/>
                  <a:gd name="connsiteX197" fmla="*/ 1210310 w 3079941"/>
                  <a:gd name="connsiteY197" fmla="*/ 542606 h 1160647"/>
                  <a:gd name="connsiteX198" fmla="*/ 1210310 w 3079941"/>
                  <a:gd name="connsiteY198" fmla="*/ 543687 h 1160647"/>
                  <a:gd name="connsiteX199" fmla="*/ 1210310 w 3079941"/>
                  <a:gd name="connsiteY199" fmla="*/ 551254 h 1160647"/>
                  <a:gd name="connsiteX200" fmla="*/ 1214364 w 3079941"/>
                  <a:gd name="connsiteY200" fmla="*/ 581518 h 1160647"/>
                  <a:gd name="connsiteX201" fmla="*/ 1215124 w 3079941"/>
                  <a:gd name="connsiteY201" fmla="*/ 581518 h 1160647"/>
                  <a:gd name="connsiteX202" fmla="*/ 1220444 w 3079941"/>
                  <a:gd name="connsiteY202" fmla="*/ 581518 h 1160647"/>
                  <a:gd name="connsiteX203" fmla="*/ 1220444 w 3079941"/>
                  <a:gd name="connsiteY203" fmla="*/ 582329 h 1160647"/>
                  <a:gd name="connsiteX204" fmla="*/ 1220444 w 3079941"/>
                  <a:gd name="connsiteY204" fmla="*/ 588004 h 1160647"/>
                  <a:gd name="connsiteX205" fmla="*/ 1221457 w 3079941"/>
                  <a:gd name="connsiteY205" fmla="*/ 588004 h 1160647"/>
                  <a:gd name="connsiteX206" fmla="*/ 1228550 w 3079941"/>
                  <a:gd name="connsiteY206" fmla="*/ 588004 h 1160647"/>
                  <a:gd name="connsiteX207" fmla="*/ 1228550 w 3079941"/>
                  <a:gd name="connsiteY207" fmla="*/ 618269 h 1160647"/>
                  <a:gd name="connsiteX208" fmla="*/ 1230577 w 3079941"/>
                  <a:gd name="connsiteY208" fmla="*/ 618269 h 1160647"/>
                  <a:gd name="connsiteX209" fmla="*/ 1244764 w 3079941"/>
                  <a:gd name="connsiteY209" fmla="*/ 618269 h 1160647"/>
                  <a:gd name="connsiteX210" fmla="*/ 1244764 w 3079941"/>
                  <a:gd name="connsiteY210" fmla="*/ 642048 h 1160647"/>
                  <a:gd name="connsiteX211" fmla="*/ 1246791 w 3079941"/>
                  <a:gd name="connsiteY211" fmla="*/ 643669 h 1160647"/>
                  <a:gd name="connsiteX212" fmla="*/ 1246791 w 3079941"/>
                  <a:gd name="connsiteY212" fmla="*/ 655019 h 1160647"/>
                  <a:gd name="connsiteX213" fmla="*/ 1247551 w 3079941"/>
                  <a:gd name="connsiteY213" fmla="*/ 655019 h 1160647"/>
                  <a:gd name="connsiteX214" fmla="*/ 1252871 w 3079941"/>
                  <a:gd name="connsiteY214" fmla="*/ 655019 h 1160647"/>
                  <a:gd name="connsiteX215" fmla="*/ 1252871 w 3079941"/>
                  <a:gd name="connsiteY215" fmla="*/ 678798 h 1160647"/>
                  <a:gd name="connsiteX216" fmla="*/ 1254137 w 3079941"/>
                  <a:gd name="connsiteY216" fmla="*/ 678798 h 1160647"/>
                  <a:gd name="connsiteX217" fmla="*/ 1263004 w 3079941"/>
                  <a:gd name="connsiteY217" fmla="*/ 678798 h 1160647"/>
                  <a:gd name="connsiteX218" fmla="*/ 1265031 w 3079941"/>
                  <a:gd name="connsiteY218" fmla="*/ 682852 h 1160647"/>
                  <a:gd name="connsiteX219" fmla="*/ 1265031 w 3079941"/>
                  <a:gd name="connsiteY219" fmla="*/ 696093 h 1160647"/>
                  <a:gd name="connsiteX220" fmla="*/ 1266551 w 3079941"/>
                  <a:gd name="connsiteY220" fmla="*/ 694201 h 1160647"/>
                  <a:gd name="connsiteX221" fmla="*/ 1277191 w 3079941"/>
                  <a:gd name="connsiteY221" fmla="*/ 680960 h 1160647"/>
                  <a:gd name="connsiteX222" fmla="*/ 1305565 w 3079941"/>
                  <a:gd name="connsiteY222" fmla="*/ 680960 h 1160647"/>
                  <a:gd name="connsiteX223" fmla="*/ 1305565 w 3079941"/>
                  <a:gd name="connsiteY223" fmla="*/ 767431 h 1160647"/>
                  <a:gd name="connsiteX224" fmla="*/ 1306325 w 3079941"/>
                  <a:gd name="connsiteY224" fmla="*/ 767431 h 1160647"/>
                  <a:gd name="connsiteX225" fmla="*/ 1311645 w 3079941"/>
                  <a:gd name="connsiteY225" fmla="*/ 767431 h 1160647"/>
                  <a:gd name="connsiteX226" fmla="*/ 1312405 w 3079941"/>
                  <a:gd name="connsiteY226" fmla="*/ 766080 h 1160647"/>
                  <a:gd name="connsiteX227" fmla="*/ 1317725 w 3079941"/>
                  <a:gd name="connsiteY227" fmla="*/ 756622 h 1160647"/>
                  <a:gd name="connsiteX228" fmla="*/ 1317725 w 3079941"/>
                  <a:gd name="connsiteY228" fmla="*/ 758514 h 1160647"/>
                  <a:gd name="connsiteX229" fmla="*/ 1317725 w 3079941"/>
                  <a:gd name="connsiteY229" fmla="*/ 771755 h 1160647"/>
                  <a:gd name="connsiteX230" fmla="*/ 1321778 w 3079941"/>
                  <a:gd name="connsiteY230" fmla="*/ 726358 h 1160647"/>
                  <a:gd name="connsiteX231" fmla="*/ 1322538 w 3079941"/>
                  <a:gd name="connsiteY231" fmla="*/ 726358 h 1160647"/>
                  <a:gd name="connsiteX232" fmla="*/ 1327858 w 3079941"/>
                  <a:gd name="connsiteY232" fmla="*/ 726358 h 1160647"/>
                  <a:gd name="connsiteX233" fmla="*/ 1327858 w 3079941"/>
                  <a:gd name="connsiteY233" fmla="*/ 661504 h 1160647"/>
                  <a:gd name="connsiteX234" fmla="*/ 1328872 w 3079941"/>
                  <a:gd name="connsiteY234" fmla="*/ 661504 h 1160647"/>
                  <a:gd name="connsiteX235" fmla="*/ 1335965 w 3079941"/>
                  <a:gd name="connsiteY235" fmla="*/ 661504 h 1160647"/>
                  <a:gd name="connsiteX236" fmla="*/ 1348125 w 3079941"/>
                  <a:gd name="connsiteY236" fmla="*/ 618269 h 1160647"/>
                  <a:gd name="connsiteX237" fmla="*/ 1349392 w 3079941"/>
                  <a:gd name="connsiteY237" fmla="*/ 618269 h 1160647"/>
                  <a:gd name="connsiteX238" fmla="*/ 1358259 w 3079941"/>
                  <a:gd name="connsiteY238" fmla="*/ 618269 h 1160647"/>
                  <a:gd name="connsiteX239" fmla="*/ 1368392 w 3079941"/>
                  <a:gd name="connsiteY239" fmla="*/ 661504 h 1160647"/>
                  <a:gd name="connsiteX240" fmla="*/ 1369405 w 3079941"/>
                  <a:gd name="connsiteY240" fmla="*/ 661504 h 1160647"/>
                  <a:gd name="connsiteX241" fmla="*/ 1376499 w 3079941"/>
                  <a:gd name="connsiteY241" fmla="*/ 661504 h 1160647"/>
                  <a:gd name="connsiteX242" fmla="*/ 1376499 w 3079941"/>
                  <a:gd name="connsiteY242" fmla="*/ 700416 h 1160647"/>
                  <a:gd name="connsiteX243" fmla="*/ 1378272 w 3079941"/>
                  <a:gd name="connsiteY243" fmla="*/ 700416 h 1160647"/>
                  <a:gd name="connsiteX244" fmla="*/ 1390686 w 3079941"/>
                  <a:gd name="connsiteY244" fmla="*/ 700416 h 1160647"/>
                  <a:gd name="connsiteX245" fmla="*/ 1390686 w 3079941"/>
                  <a:gd name="connsiteY245" fmla="*/ 702578 h 1160647"/>
                  <a:gd name="connsiteX246" fmla="*/ 1390686 w 3079941"/>
                  <a:gd name="connsiteY246" fmla="*/ 717710 h 1160647"/>
                  <a:gd name="connsiteX247" fmla="*/ 1394739 w 3079941"/>
                  <a:gd name="connsiteY247" fmla="*/ 715549 h 1160647"/>
                  <a:gd name="connsiteX248" fmla="*/ 1394739 w 3079941"/>
                  <a:gd name="connsiteY248" fmla="*/ 700416 h 1160647"/>
                  <a:gd name="connsiteX249" fmla="*/ 1396259 w 3079941"/>
                  <a:gd name="connsiteY249" fmla="*/ 700416 h 1160647"/>
                  <a:gd name="connsiteX250" fmla="*/ 1406899 w 3079941"/>
                  <a:gd name="connsiteY250" fmla="*/ 700416 h 1160647"/>
                  <a:gd name="connsiteX251" fmla="*/ 1406899 w 3079941"/>
                  <a:gd name="connsiteY251" fmla="*/ 702037 h 1160647"/>
                  <a:gd name="connsiteX252" fmla="*/ 1406899 w 3079941"/>
                  <a:gd name="connsiteY252" fmla="*/ 713387 h 1160647"/>
                  <a:gd name="connsiteX253" fmla="*/ 1437300 w 3079941"/>
                  <a:gd name="connsiteY253" fmla="*/ 713387 h 1160647"/>
                  <a:gd name="connsiteX254" fmla="*/ 1437300 w 3079941"/>
                  <a:gd name="connsiteY254" fmla="*/ 676637 h 1160647"/>
                  <a:gd name="connsiteX255" fmla="*/ 1438566 w 3079941"/>
                  <a:gd name="connsiteY255" fmla="*/ 676637 h 1160647"/>
                  <a:gd name="connsiteX256" fmla="*/ 1447433 w 3079941"/>
                  <a:gd name="connsiteY256" fmla="*/ 676637 h 1160647"/>
                  <a:gd name="connsiteX257" fmla="*/ 1447433 w 3079941"/>
                  <a:gd name="connsiteY257" fmla="*/ 698254 h 1160647"/>
                  <a:gd name="connsiteX258" fmla="*/ 1449460 w 3079941"/>
                  <a:gd name="connsiteY258" fmla="*/ 665828 h 1160647"/>
                  <a:gd name="connsiteX259" fmla="*/ 1471753 w 3079941"/>
                  <a:gd name="connsiteY259" fmla="*/ 665828 h 1160647"/>
                  <a:gd name="connsiteX260" fmla="*/ 1471753 w 3079941"/>
                  <a:gd name="connsiteY260" fmla="*/ 664206 h 1160647"/>
                  <a:gd name="connsiteX261" fmla="*/ 1471753 w 3079941"/>
                  <a:gd name="connsiteY261" fmla="*/ 652857 h 1160647"/>
                  <a:gd name="connsiteX262" fmla="*/ 1472513 w 3079941"/>
                  <a:gd name="connsiteY262" fmla="*/ 652857 h 1160647"/>
                  <a:gd name="connsiteX263" fmla="*/ 1477833 w 3079941"/>
                  <a:gd name="connsiteY263" fmla="*/ 652857 h 1160647"/>
                  <a:gd name="connsiteX264" fmla="*/ 1477833 w 3079941"/>
                  <a:gd name="connsiteY264" fmla="*/ 650966 h 1160647"/>
                  <a:gd name="connsiteX265" fmla="*/ 1477833 w 3079941"/>
                  <a:gd name="connsiteY265" fmla="*/ 637725 h 1160647"/>
                  <a:gd name="connsiteX266" fmla="*/ 1481887 w 3079941"/>
                  <a:gd name="connsiteY266" fmla="*/ 644210 h 1160647"/>
                  <a:gd name="connsiteX267" fmla="*/ 1484167 w 3079941"/>
                  <a:gd name="connsiteY267" fmla="*/ 644210 h 1160647"/>
                  <a:gd name="connsiteX268" fmla="*/ 1500127 w 3079941"/>
                  <a:gd name="connsiteY268" fmla="*/ 644210 h 1160647"/>
                  <a:gd name="connsiteX269" fmla="*/ 1500127 w 3079941"/>
                  <a:gd name="connsiteY269" fmla="*/ 643399 h 1160647"/>
                  <a:gd name="connsiteX270" fmla="*/ 1500127 w 3079941"/>
                  <a:gd name="connsiteY270" fmla="*/ 637725 h 1160647"/>
                  <a:gd name="connsiteX271" fmla="*/ 1500887 w 3079941"/>
                  <a:gd name="connsiteY271" fmla="*/ 637725 h 1160647"/>
                  <a:gd name="connsiteX272" fmla="*/ 1506207 w 3079941"/>
                  <a:gd name="connsiteY272" fmla="*/ 637725 h 1160647"/>
                  <a:gd name="connsiteX273" fmla="*/ 1506207 w 3079941"/>
                  <a:gd name="connsiteY273" fmla="*/ 639076 h 1160647"/>
                  <a:gd name="connsiteX274" fmla="*/ 1506207 w 3079941"/>
                  <a:gd name="connsiteY274" fmla="*/ 648534 h 1160647"/>
                  <a:gd name="connsiteX275" fmla="*/ 1544714 w 3079941"/>
                  <a:gd name="connsiteY275" fmla="*/ 648534 h 1160647"/>
                  <a:gd name="connsiteX276" fmla="*/ 1544714 w 3079941"/>
                  <a:gd name="connsiteY276" fmla="*/ 786887 h 1160647"/>
                  <a:gd name="connsiteX277" fmla="*/ 1546234 w 3079941"/>
                  <a:gd name="connsiteY277" fmla="*/ 786887 h 1160647"/>
                  <a:gd name="connsiteX278" fmla="*/ 1556874 w 3079941"/>
                  <a:gd name="connsiteY278" fmla="*/ 786887 h 1160647"/>
                  <a:gd name="connsiteX279" fmla="*/ 1556874 w 3079941"/>
                  <a:gd name="connsiteY279" fmla="*/ 773917 h 1160647"/>
                  <a:gd name="connsiteX280" fmla="*/ 1560928 w 3079941"/>
                  <a:gd name="connsiteY280" fmla="*/ 773917 h 1160647"/>
                  <a:gd name="connsiteX281" fmla="*/ 1560928 w 3079941"/>
                  <a:gd name="connsiteY281" fmla="*/ 786887 h 1160647"/>
                  <a:gd name="connsiteX282" fmla="*/ 1591328 w 3079941"/>
                  <a:gd name="connsiteY282" fmla="*/ 786887 h 1160647"/>
                  <a:gd name="connsiteX283" fmla="*/ 1591328 w 3079941"/>
                  <a:gd name="connsiteY283" fmla="*/ 756622 h 1160647"/>
                  <a:gd name="connsiteX284" fmla="*/ 1603488 w 3079941"/>
                  <a:gd name="connsiteY284" fmla="*/ 756622 h 1160647"/>
                  <a:gd name="connsiteX285" fmla="*/ 1615648 w 3079941"/>
                  <a:gd name="connsiteY285" fmla="*/ 754461 h 1160647"/>
                  <a:gd name="connsiteX286" fmla="*/ 1619702 w 3079941"/>
                  <a:gd name="connsiteY286" fmla="*/ 756622 h 1160647"/>
                  <a:gd name="connsiteX287" fmla="*/ 1629835 w 3079941"/>
                  <a:gd name="connsiteY287" fmla="*/ 756622 h 1160647"/>
                  <a:gd name="connsiteX288" fmla="*/ 1629835 w 3079941"/>
                  <a:gd name="connsiteY288" fmla="*/ 786887 h 1160647"/>
                  <a:gd name="connsiteX289" fmla="*/ 1637942 w 3079941"/>
                  <a:gd name="connsiteY289" fmla="*/ 786887 h 1160647"/>
                  <a:gd name="connsiteX290" fmla="*/ 1637942 w 3079941"/>
                  <a:gd name="connsiteY290" fmla="*/ 804182 h 1160647"/>
                  <a:gd name="connsiteX291" fmla="*/ 1647278 w 3079941"/>
                  <a:gd name="connsiteY291" fmla="*/ 805087 h 1160647"/>
                  <a:gd name="connsiteX292" fmla="*/ 1660236 w 3079941"/>
                  <a:gd name="connsiteY292" fmla="*/ 805087 h 1160647"/>
                  <a:gd name="connsiteX293" fmla="*/ 1660236 w 3079941"/>
                  <a:gd name="connsiteY293" fmla="*/ 789049 h 1160647"/>
                  <a:gd name="connsiteX294" fmla="*/ 1728192 w 3079941"/>
                  <a:gd name="connsiteY294" fmla="*/ 789049 h 1160647"/>
                  <a:gd name="connsiteX295" fmla="*/ 1728192 w 3079941"/>
                  <a:gd name="connsiteY295" fmla="*/ 703796 h 1160647"/>
                  <a:gd name="connsiteX296" fmla="*/ 1800200 w 3079941"/>
                  <a:gd name="connsiteY296" fmla="*/ 703796 h 1160647"/>
                  <a:gd name="connsiteX297" fmla="*/ 1800200 w 3079941"/>
                  <a:gd name="connsiteY297" fmla="*/ 782564 h 1160647"/>
                  <a:gd name="connsiteX298" fmla="*/ 1802104 w 3079941"/>
                  <a:gd name="connsiteY298" fmla="*/ 782564 h 1160647"/>
                  <a:gd name="connsiteX299" fmla="*/ 1803346 w 3079941"/>
                  <a:gd name="connsiteY299" fmla="*/ 805087 h 1160647"/>
                  <a:gd name="connsiteX300" fmla="*/ 1813022 w 3079941"/>
                  <a:gd name="connsiteY300" fmla="*/ 805087 h 1160647"/>
                  <a:gd name="connsiteX301" fmla="*/ 1814264 w 3079941"/>
                  <a:gd name="connsiteY301" fmla="*/ 782564 h 1160647"/>
                  <a:gd name="connsiteX302" fmla="*/ 1820344 w 3079941"/>
                  <a:gd name="connsiteY302" fmla="*/ 782564 h 1160647"/>
                  <a:gd name="connsiteX303" fmla="*/ 1821586 w 3079941"/>
                  <a:gd name="connsiteY303" fmla="*/ 805087 h 1160647"/>
                  <a:gd name="connsiteX304" fmla="*/ 1872208 w 3079941"/>
                  <a:gd name="connsiteY304" fmla="*/ 805087 h 1160647"/>
                  <a:gd name="connsiteX305" fmla="*/ 1872208 w 3079941"/>
                  <a:gd name="connsiteY305" fmla="*/ 642059 h 1160647"/>
                  <a:gd name="connsiteX306" fmla="*/ 2069535 w 3079941"/>
                  <a:gd name="connsiteY306" fmla="*/ 642059 h 1160647"/>
                  <a:gd name="connsiteX307" fmla="*/ 2069535 w 3079941"/>
                  <a:gd name="connsiteY307" fmla="*/ 805087 h 1160647"/>
                  <a:gd name="connsiteX308" fmla="*/ 2088232 w 3079941"/>
                  <a:gd name="connsiteY308" fmla="*/ 805087 h 1160647"/>
                  <a:gd name="connsiteX309" fmla="*/ 2088232 w 3079941"/>
                  <a:gd name="connsiteY309" fmla="*/ 722394 h 1160647"/>
                  <a:gd name="connsiteX310" fmla="*/ 2183352 w 3079941"/>
                  <a:gd name="connsiteY310" fmla="*/ 722394 h 1160647"/>
                  <a:gd name="connsiteX311" fmla="*/ 2195282 w 3079941"/>
                  <a:gd name="connsiteY311" fmla="*/ 404253 h 1160647"/>
                  <a:gd name="connsiteX312" fmla="*/ 2183122 w 3079941"/>
                  <a:gd name="connsiteY312" fmla="*/ 382635 h 1160647"/>
                  <a:gd name="connsiteX313" fmla="*/ 2177042 w 3079941"/>
                  <a:gd name="connsiteY313" fmla="*/ 378311 h 1160647"/>
                  <a:gd name="connsiteX314" fmla="*/ 2185149 w 3079941"/>
                  <a:gd name="connsiteY314" fmla="*/ 354532 h 1160647"/>
                  <a:gd name="connsiteX315" fmla="*/ 2185149 w 3079941"/>
                  <a:gd name="connsiteY315" fmla="*/ 337238 h 1160647"/>
                  <a:gd name="connsiteX316" fmla="*/ 2199336 w 3079941"/>
                  <a:gd name="connsiteY316" fmla="*/ 337238 h 1160647"/>
                  <a:gd name="connsiteX317" fmla="*/ 2199336 w 3079941"/>
                  <a:gd name="connsiteY317" fmla="*/ 315620 h 1160647"/>
                  <a:gd name="connsiteX318" fmla="*/ 2201362 w 3079941"/>
                  <a:gd name="connsiteY318" fmla="*/ 311296 h 1160647"/>
                  <a:gd name="connsiteX319" fmla="*/ 2201362 w 3079941"/>
                  <a:gd name="connsiteY319" fmla="*/ 233472 h 1160647"/>
                  <a:gd name="connsiteX320" fmla="*/ 2199336 w 3079941"/>
                  <a:gd name="connsiteY320" fmla="*/ 226987 h 1160647"/>
                  <a:gd name="connsiteX321" fmla="*/ 2205416 w 3079941"/>
                  <a:gd name="connsiteY321" fmla="*/ 220501 h 1160647"/>
                  <a:gd name="connsiteX322" fmla="*/ 2205416 w 3079941"/>
                  <a:gd name="connsiteY322" fmla="*/ 162133 h 1160647"/>
                  <a:gd name="connsiteX323" fmla="*/ 2207442 w 3079941"/>
                  <a:gd name="connsiteY323" fmla="*/ 157810 h 1160647"/>
                  <a:gd name="connsiteX324" fmla="*/ 2207442 w 3079941"/>
                  <a:gd name="connsiteY324" fmla="*/ 101604 h 1160647"/>
                  <a:gd name="connsiteX325" fmla="*/ 2209469 w 3079941"/>
                  <a:gd name="connsiteY325" fmla="*/ 82148 h 1160647"/>
                  <a:gd name="connsiteX326" fmla="*/ 2213523 w 3079941"/>
                  <a:gd name="connsiteY326" fmla="*/ 99442 h 1160647"/>
                  <a:gd name="connsiteX327" fmla="*/ 2215549 w 3079941"/>
                  <a:gd name="connsiteY327" fmla="*/ 157810 h 1160647"/>
                  <a:gd name="connsiteX328" fmla="*/ 2217576 w 3079941"/>
                  <a:gd name="connsiteY328" fmla="*/ 220501 h 1160647"/>
                  <a:gd name="connsiteX329" fmla="*/ 2223656 w 3079941"/>
                  <a:gd name="connsiteY329" fmla="*/ 226987 h 1160647"/>
                  <a:gd name="connsiteX330" fmla="*/ 2221629 w 3079941"/>
                  <a:gd name="connsiteY330" fmla="*/ 233472 h 1160647"/>
                  <a:gd name="connsiteX331" fmla="*/ 2221629 w 3079941"/>
                  <a:gd name="connsiteY331" fmla="*/ 311296 h 1160647"/>
                  <a:gd name="connsiteX332" fmla="*/ 2223656 w 3079941"/>
                  <a:gd name="connsiteY332" fmla="*/ 315620 h 1160647"/>
                  <a:gd name="connsiteX333" fmla="*/ 2223656 w 3079941"/>
                  <a:gd name="connsiteY333" fmla="*/ 337238 h 1160647"/>
                  <a:gd name="connsiteX334" fmla="*/ 2237843 w 3079941"/>
                  <a:gd name="connsiteY334" fmla="*/ 337238 h 1160647"/>
                  <a:gd name="connsiteX335" fmla="*/ 2237843 w 3079941"/>
                  <a:gd name="connsiteY335" fmla="*/ 354532 h 1160647"/>
                  <a:gd name="connsiteX336" fmla="*/ 2245950 w 3079941"/>
                  <a:gd name="connsiteY336" fmla="*/ 378311 h 1160647"/>
                  <a:gd name="connsiteX337" fmla="*/ 2239870 w 3079941"/>
                  <a:gd name="connsiteY337" fmla="*/ 382635 h 1160647"/>
                  <a:gd name="connsiteX338" fmla="*/ 2227709 w 3079941"/>
                  <a:gd name="connsiteY338" fmla="*/ 404253 h 1160647"/>
                  <a:gd name="connsiteX339" fmla="*/ 2235816 w 3079941"/>
                  <a:gd name="connsiteY339" fmla="*/ 657181 h 1160647"/>
                  <a:gd name="connsiteX340" fmla="*/ 2300670 w 3079941"/>
                  <a:gd name="connsiteY340" fmla="*/ 657181 h 1160647"/>
                  <a:gd name="connsiteX341" fmla="*/ 2300670 w 3079941"/>
                  <a:gd name="connsiteY341" fmla="*/ 732843 h 1160647"/>
                  <a:gd name="connsiteX342" fmla="*/ 2308777 w 3079941"/>
                  <a:gd name="connsiteY342" fmla="*/ 732843 h 1160647"/>
                  <a:gd name="connsiteX343" fmla="*/ 2310804 w 3079941"/>
                  <a:gd name="connsiteY343" fmla="*/ 726358 h 1160647"/>
                  <a:gd name="connsiteX344" fmla="*/ 2316884 w 3079941"/>
                  <a:gd name="connsiteY344" fmla="*/ 726358 h 1160647"/>
                  <a:gd name="connsiteX345" fmla="*/ 2318911 w 3079941"/>
                  <a:gd name="connsiteY345" fmla="*/ 735005 h 1160647"/>
                  <a:gd name="connsiteX346" fmla="*/ 2331071 w 3079941"/>
                  <a:gd name="connsiteY346" fmla="*/ 735005 h 1160647"/>
                  <a:gd name="connsiteX347" fmla="*/ 2331071 w 3079941"/>
                  <a:gd name="connsiteY347" fmla="*/ 728519 h 1160647"/>
                  <a:gd name="connsiteX348" fmla="*/ 2353364 w 3079941"/>
                  <a:gd name="connsiteY348" fmla="*/ 728519 h 1160647"/>
                  <a:gd name="connsiteX349" fmla="*/ 2353364 w 3079941"/>
                  <a:gd name="connsiteY349" fmla="*/ 735005 h 1160647"/>
                  <a:gd name="connsiteX350" fmla="*/ 2373631 w 3079941"/>
                  <a:gd name="connsiteY350" fmla="*/ 735005 h 1160647"/>
                  <a:gd name="connsiteX351" fmla="*/ 2373631 w 3079941"/>
                  <a:gd name="connsiteY351" fmla="*/ 780402 h 1160647"/>
                  <a:gd name="connsiteX352" fmla="*/ 2387818 w 3079941"/>
                  <a:gd name="connsiteY352" fmla="*/ 780402 h 1160647"/>
                  <a:gd name="connsiteX353" fmla="*/ 2387818 w 3079941"/>
                  <a:gd name="connsiteY353" fmla="*/ 767431 h 1160647"/>
                  <a:gd name="connsiteX354" fmla="*/ 2404032 w 3079941"/>
                  <a:gd name="connsiteY354" fmla="*/ 767431 h 1160647"/>
                  <a:gd name="connsiteX355" fmla="*/ 2404032 w 3079941"/>
                  <a:gd name="connsiteY355" fmla="*/ 588004 h 1160647"/>
                  <a:gd name="connsiteX356" fmla="*/ 2410112 w 3079941"/>
                  <a:gd name="connsiteY356" fmla="*/ 581518 h 1160647"/>
                  <a:gd name="connsiteX357" fmla="*/ 2483073 w 3079941"/>
                  <a:gd name="connsiteY357" fmla="*/ 581518 h 1160647"/>
                  <a:gd name="connsiteX358" fmla="*/ 2483073 w 3079941"/>
                  <a:gd name="connsiteY358" fmla="*/ 590166 h 1160647"/>
                  <a:gd name="connsiteX359" fmla="*/ 2493206 w 3079941"/>
                  <a:gd name="connsiteY359" fmla="*/ 590166 h 1160647"/>
                  <a:gd name="connsiteX360" fmla="*/ 2493206 w 3079941"/>
                  <a:gd name="connsiteY360" fmla="*/ 704740 h 1160647"/>
                  <a:gd name="connsiteX361" fmla="*/ 2515500 w 3079941"/>
                  <a:gd name="connsiteY361" fmla="*/ 704740 h 1160647"/>
                  <a:gd name="connsiteX362" fmla="*/ 2515500 w 3079941"/>
                  <a:gd name="connsiteY362" fmla="*/ 637725 h 1160647"/>
                  <a:gd name="connsiteX363" fmla="*/ 2541847 w 3079941"/>
                  <a:gd name="connsiteY363" fmla="*/ 637725 h 1160647"/>
                  <a:gd name="connsiteX364" fmla="*/ 2545900 w 3079941"/>
                  <a:gd name="connsiteY364" fmla="*/ 633401 h 1160647"/>
                  <a:gd name="connsiteX365" fmla="*/ 2554007 w 3079941"/>
                  <a:gd name="connsiteY365" fmla="*/ 633401 h 1160647"/>
                  <a:gd name="connsiteX366" fmla="*/ 2558060 w 3079941"/>
                  <a:gd name="connsiteY366" fmla="*/ 637725 h 1160647"/>
                  <a:gd name="connsiteX367" fmla="*/ 2580354 w 3079941"/>
                  <a:gd name="connsiteY367" fmla="*/ 637725 h 1160647"/>
                  <a:gd name="connsiteX368" fmla="*/ 2580354 w 3079941"/>
                  <a:gd name="connsiteY368" fmla="*/ 520989 h 1160647"/>
                  <a:gd name="connsiteX369" fmla="*/ 2637101 w 3079941"/>
                  <a:gd name="connsiteY369" fmla="*/ 510180 h 1160647"/>
                  <a:gd name="connsiteX370" fmla="*/ 2637101 w 3079941"/>
                  <a:gd name="connsiteY370" fmla="*/ 511261 h 1160647"/>
                  <a:gd name="connsiteX371" fmla="*/ 2637101 w 3079941"/>
                  <a:gd name="connsiteY371" fmla="*/ 518827 h 1160647"/>
                  <a:gd name="connsiteX372" fmla="*/ 2663448 w 3079941"/>
                  <a:gd name="connsiteY372" fmla="*/ 518827 h 1160647"/>
                  <a:gd name="connsiteX373" fmla="*/ 2663448 w 3079941"/>
                  <a:gd name="connsiteY373" fmla="*/ 773917 h 1160647"/>
                  <a:gd name="connsiteX374" fmla="*/ 2685742 w 3079941"/>
                  <a:gd name="connsiteY374" fmla="*/ 773917 h 1160647"/>
                  <a:gd name="connsiteX375" fmla="*/ 2685742 w 3079941"/>
                  <a:gd name="connsiteY375" fmla="*/ 769593 h 1160647"/>
                  <a:gd name="connsiteX376" fmla="*/ 2697902 w 3079941"/>
                  <a:gd name="connsiteY376" fmla="*/ 769593 h 1160647"/>
                  <a:gd name="connsiteX377" fmla="*/ 2697902 w 3079941"/>
                  <a:gd name="connsiteY377" fmla="*/ 773917 h 1160647"/>
                  <a:gd name="connsiteX378" fmla="*/ 2722222 w 3079941"/>
                  <a:gd name="connsiteY378" fmla="*/ 773917 h 1160647"/>
                  <a:gd name="connsiteX379" fmla="*/ 2722222 w 3079941"/>
                  <a:gd name="connsiteY379" fmla="*/ 760946 h 1160647"/>
                  <a:gd name="connsiteX380" fmla="*/ 2750596 w 3079941"/>
                  <a:gd name="connsiteY380" fmla="*/ 760946 h 1160647"/>
                  <a:gd name="connsiteX381" fmla="*/ 2762756 w 3079941"/>
                  <a:gd name="connsiteY381" fmla="*/ 756622 h 1160647"/>
                  <a:gd name="connsiteX382" fmla="*/ 2783023 w 3079941"/>
                  <a:gd name="connsiteY382" fmla="*/ 760946 h 1160647"/>
                  <a:gd name="connsiteX383" fmla="*/ 2783023 w 3079941"/>
                  <a:gd name="connsiteY383" fmla="*/ 743652 h 1160647"/>
                  <a:gd name="connsiteX384" fmla="*/ 2791130 w 3079941"/>
                  <a:gd name="connsiteY384" fmla="*/ 743652 h 1160647"/>
                  <a:gd name="connsiteX385" fmla="*/ 2791130 w 3079941"/>
                  <a:gd name="connsiteY385" fmla="*/ 730681 h 1160647"/>
                  <a:gd name="connsiteX386" fmla="*/ 2847877 w 3079941"/>
                  <a:gd name="connsiteY386" fmla="*/ 730681 h 1160647"/>
                  <a:gd name="connsiteX387" fmla="*/ 2847877 w 3079941"/>
                  <a:gd name="connsiteY387" fmla="*/ 700416 h 1160647"/>
                  <a:gd name="connsiteX388" fmla="*/ 2866117 w 3079941"/>
                  <a:gd name="connsiteY388" fmla="*/ 700416 h 1160647"/>
                  <a:gd name="connsiteX389" fmla="*/ 2866117 w 3079941"/>
                  <a:gd name="connsiteY389" fmla="*/ 693931 h 1160647"/>
                  <a:gd name="connsiteX390" fmla="*/ 2878277 w 3079941"/>
                  <a:gd name="connsiteY390" fmla="*/ 693931 h 1160647"/>
                  <a:gd name="connsiteX391" fmla="*/ 2878277 w 3079941"/>
                  <a:gd name="connsiteY391" fmla="*/ 700416 h 1160647"/>
                  <a:gd name="connsiteX392" fmla="*/ 2894491 w 3079941"/>
                  <a:gd name="connsiteY392" fmla="*/ 700416 h 1160647"/>
                  <a:gd name="connsiteX393" fmla="*/ 2894491 w 3079941"/>
                  <a:gd name="connsiteY393" fmla="*/ 750137 h 1160647"/>
                  <a:gd name="connsiteX394" fmla="*/ 2926918 w 3079941"/>
                  <a:gd name="connsiteY394" fmla="*/ 750137 h 1160647"/>
                  <a:gd name="connsiteX395" fmla="*/ 2926918 w 3079941"/>
                  <a:gd name="connsiteY395" fmla="*/ 724196 h 1160647"/>
                  <a:gd name="connsiteX396" fmla="*/ 2965425 w 3079941"/>
                  <a:gd name="connsiteY396" fmla="*/ 724196 h 1160647"/>
                  <a:gd name="connsiteX397" fmla="*/ 2965425 w 3079941"/>
                  <a:gd name="connsiteY397" fmla="*/ 693931 h 1160647"/>
                  <a:gd name="connsiteX398" fmla="*/ 3014066 w 3079941"/>
                  <a:gd name="connsiteY398" fmla="*/ 693931 h 1160647"/>
                  <a:gd name="connsiteX399" fmla="*/ 3014066 w 3079941"/>
                  <a:gd name="connsiteY399" fmla="*/ 805087 h 1160647"/>
                  <a:gd name="connsiteX400" fmla="*/ 3014066 w 3079941"/>
                  <a:gd name="connsiteY400" fmla="*/ 818866 h 1160647"/>
                  <a:gd name="connsiteX401" fmla="*/ 3079941 w 3079941"/>
                  <a:gd name="connsiteY401" fmla="*/ 818866 h 1160647"/>
                  <a:gd name="connsiteX402" fmla="*/ 3079941 w 3079941"/>
                  <a:gd name="connsiteY402" fmla="*/ 1160647 h 1160647"/>
                  <a:gd name="connsiteX403" fmla="*/ 200958 w 3079941"/>
                  <a:gd name="connsiteY403" fmla="*/ 1160647 h 1160647"/>
                  <a:gd name="connsiteX404" fmla="*/ 0 w 3079941"/>
                  <a:gd name="connsiteY404" fmla="*/ 1126882 h 1160647"/>
                  <a:gd name="connsiteX405" fmla="*/ 0 w 3079941"/>
                  <a:gd name="connsiteY405" fmla="*/ 915339 h 1160647"/>
                  <a:gd name="connsiteX406" fmla="*/ 55096 w 3079941"/>
                  <a:gd name="connsiteY406" fmla="*/ 886329 h 1160647"/>
                  <a:gd name="connsiteX407" fmla="*/ 55096 w 3079941"/>
                  <a:gd name="connsiteY407" fmla="*/ 724196 h 1160647"/>
                  <a:gd name="connsiteX408" fmla="*/ 75363 w 3079941"/>
                  <a:gd name="connsiteY408" fmla="*/ 724196 h 1160647"/>
                  <a:gd name="connsiteX409" fmla="*/ 75870 w 3079941"/>
                  <a:gd name="connsiteY409" fmla="*/ 723115 h 1160647"/>
                  <a:gd name="connsiteX410" fmla="*/ 79416 w 3079941"/>
                  <a:gd name="connsiteY410" fmla="*/ 715549 h 1160647"/>
                  <a:gd name="connsiteX411" fmla="*/ 81190 w 3079941"/>
                  <a:gd name="connsiteY411" fmla="*/ 715819 h 1160647"/>
                  <a:gd name="connsiteX412" fmla="*/ 93603 w 3079941"/>
                  <a:gd name="connsiteY412" fmla="*/ 717710 h 1160647"/>
                  <a:gd name="connsiteX413" fmla="*/ 94110 w 3079941"/>
                  <a:gd name="connsiteY413" fmla="*/ 719062 h 1160647"/>
                  <a:gd name="connsiteX414" fmla="*/ 97656 w 3079941"/>
                  <a:gd name="connsiteY414" fmla="*/ 728519 h 1160647"/>
                  <a:gd name="connsiteX415" fmla="*/ 124003 w 3079941"/>
                  <a:gd name="connsiteY415" fmla="*/ 730681 h 1160647"/>
                  <a:gd name="connsiteX416" fmla="*/ 124003 w 3079941"/>
                  <a:gd name="connsiteY416" fmla="*/ 607460 h 1160647"/>
                  <a:gd name="connsiteX417" fmla="*/ 126030 w 3079941"/>
                  <a:gd name="connsiteY417" fmla="*/ 607460 h 1160647"/>
                  <a:gd name="connsiteX418" fmla="*/ 140217 w 3079941"/>
                  <a:gd name="connsiteY418" fmla="*/ 607460 h 1160647"/>
                  <a:gd name="connsiteX419" fmla="*/ 140217 w 3079941"/>
                  <a:gd name="connsiteY419" fmla="*/ 471268 h 1160647"/>
                  <a:gd name="connsiteX420" fmla="*/ 141990 w 3079941"/>
                  <a:gd name="connsiteY420" fmla="*/ 471268 h 1160647"/>
                  <a:gd name="connsiteX421" fmla="*/ 154404 w 3079941"/>
                  <a:gd name="connsiteY421" fmla="*/ 471268 h 1160647"/>
                  <a:gd name="connsiteX422" fmla="*/ 154404 w 3079941"/>
                  <a:gd name="connsiteY422" fmla="*/ 356694 h 1160647"/>
                  <a:gd name="connsiteX423" fmla="*/ 158457 w 3079941"/>
                  <a:gd name="connsiteY423" fmla="*/ 328590 h 1160647"/>
                  <a:gd name="connsiteX424" fmla="*/ 160484 w 3079941"/>
                  <a:gd name="connsiteY424" fmla="*/ 328590 h 1160647"/>
                  <a:gd name="connsiteX425" fmla="*/ 174671 w 3079941"/>
                  <a:gd name="connsiteY425" fmla="*/ 328590 h 1160647"/>
                  <a:gd name="connsiteX426" fmla="*/ 211151 w 3079941"/>
                  <a:gd name="connsiteY426" fmla="*/ 246443 h 1160647"/>
                  <a:gd name="connsiteX427" fmla="*/ 215205 w 3079941"/>
                  <a:gd name="connsiteY427" fmla="*/ 0 h 1160647"/>
                  <a:gd name="connsiteX0" fmla="*/ 215205 w 3079941"/>
                  <a:gd name="connsiteY0" fmla="*/ 0 h 1160647"/>
                  <a:gd name="connsiteX1" fmla="*/ 217231 w 3079941"/>
                  <a:gd name="connsiteY1" fmla="*/ 246443 h 1160647"/>
                  <a:gd name="connsiteX2" fmla="*/ 255738 w 3079941"/>
                  <a:gd name="connsiteY2" fmla="*/ 326429 h 1160647"/>
                  <a:gd name="connsiteX3" fmla="*/ 257765 w 3079941"/>
                  <a:gd name="connsiteY3" fmla="*/ 326429 h 1160647"/>
                  <a:gd name="connsiteX4" fmla="*/ 271952 w 3079941"/>
                  <a:gd name="connsiteY4" fmla="*/ 326429 h 1160647"/>
                  <a:gd name="connsiteX5" fmla="*/ 271952 w 3079941"/>
                  <a:gd name="connsiteY5" fmla="*/ 350208 h 1160647"/>
                  <a:gd name="connsiteX6" fmla="*/ 272459 w 3079941"/>
                  <a:gd name="connsiteY6" fmla="*/ 351019 h 1160647"/>
                  <a:gd name="connsiteX7" fmla="*/ 276005 w 3079941"/>
                  <a:gd name="connsiteY7" fmla="*/ 356694 h 1160647"/>
                  <a:gd name="connsiteX8" fmla="*/ 276005 w 3079941"/>
                  <a:gd name="connsiteY8" fmla="*/ 471268 h 1160647"/>
                  <a:gd name="connsiteX9" fmla="*/ 278285 w 3079941"/>
                  <a:gd name="connsiteY9" fmla="*/ 471268 h 1160647"/>
                  <a:gd name="connsiteX10" fmla="*/ 294246 w 3079941"/>
                  <a:gd name="connsiteY10" fmla="*/ 471268 h 1160647"/>
                  <a:gd name="connsiteX11" fmla="*/ 294246 w 3079941"/>
                  <a:gd name="connsiteY11" fmla="*/ 611783 h 1160647"/>
                  <a:gd name="connsiteX12" fmla="*/ 295766 w 3079941"/>
                  <a:gd name="connsiteY12" fmla="*/ 611513 h 1160647"/>
                  <a:gd name="connsiteX13" fmla="*/ 306406 w 3079941"/>
                  <a:gd name="connsiteY13" fmla="*/ 609622 h 1160647"/>
                  <a:gd name="connsiteX14" fmla="*/ 304379 w 3079941"/>
                  <a:gd name="connsiteY14" fmla="*/ 698254 h 1160647"/>
                  <a:gd name="connsiteX15" fmla="*/ 305899 w 3079941"/>
                  <a:gd name="connsiteY15" fmla="*/ 698525 h 1160647"/>
                  <a:gd name="connsiteX16" fmla="*/ 316539 w 3079941"/>
                  <a:gd name="connsiteY16" fmla="*/ 700416 h 1160647"/>
                  <a:gd name="connsiteX17" fmla="*/ 316792 w 3079941"/>
                  <a:gd name="connsiteY17" fmla="*/ 701227 h 1160647"/>
                  <a:gd name="connsiteX18" fmla="*/ 318566 w 3079941"/>
                  <a:gd name="connsiteY18" fmla="*/ 706902 h 1160647"/>
                  <a:gd name="connsiteX19" fmla="*/ 319326 w 3079941"/>
                  <a:gd name="connsiteY19" fmla="*/ 704470 h 1160647"/>
                  <a:gd name="connsiteX20" fmla="*/ 324646 w 3079941"/>
                  <a:gd name="connsiteY20" fmla="*/ 687446 h 1160647"/>
                  <a:gd name="connsiteX21" fmla="*/ 326419 w 3079941"/>
                  <a:gd name="connsiteY21" fmla="*/ 687446 h 1160647"/>
                  <a:gd name="connsiteX22" fmla="*/ 338833 w 3079941"/>
                  <a:gd name="connsiteY22" fmla="*/ 687446 h 1160647"/>
                  <a:gd name="connsiteX23" fmla="*/ 338833 w 3079941"/>
                  <a:gd name="connsiteY23" fmla="*/ 719872 h 1160647"/>
                  <a:gd name="connsiteX24" fmla="*/ 339846 w 3079941"/>
                  <a:gd name="connsiteY24" fmla="*/ 720413 h 1160647"/>
                  <a:gd name="connsiteX25" fmla="*/ 346940 w 3079941"/>
                  <a:gd name="connsiteY25" fmla="*/ 724196 h 1160647"/>
                  <a:gd name="connsiteX26" fmla="*/ 346940 w 3079941"/>
                  <a:gd name="connsiteY26" fmla="*/ 725547 h 1160647"/>
                  <a:gd name="connsiteX27" fmla="*/ 346940 w 3079941"/>
                  <a:gd name="connsiteY27" fmla="*/ 735005 h 1160647"/>
                  <a:gd name="connsiteX28" fmla="*/ 391527 w 3079941"/>
                  <a:gd name="connsiteY28" fmla="*/ 735005 h 1160647"/>
                  <a:gd name="connsiteX29" fmla="*/ 391527 w 3079941"/>
                  <a:gd name="connsiteY29" fmla="*/ 736086 h 1160647"/>
                  <a:gd name="connsiteX30" fmla="*/ 391527 w 3079941"/>
                  <a:gd name="connsiteY30" fmla="*/ 743652 h 1160647"/>
                  <a:gd name="connsiteX31" fmla="*/ 393553 w 3079941"/>
                  <a:gd name="connsiteY31" fmla="*/ 743652 h 1160647"/>
                  <a:gd name="connsiteX32" fmla="*/ 407740 w 3079941"/>
                  <a:gd name="connsiteY32" fmla="*/ 743652 h 1160647"/>
                  <a:gd name="connsiteX33" fmla="*/ 407740 w 3079941"/>
                  <a:gd name="connsiteY33" fmla="*/ 713387 h 1160647"/>
                  <a:gd name="connsiteX34" fmla="*/ 452327 w 3079941"/>
                  <a:gd name="connsiteY34" fmla="*/ 713387 h 1160647"/>
                  <a:gd name="connsiteX35" fmla="*/ 452327 w 3079941"/>
                  <a:gd name="connsiteY35" fmla="*/ 712036 h 1160647"/>
                  <a:gd name="connsiteX36" fmla="*/ 452327 w 3079941"/>
                  <a:gd name="connsiteY36" fmla="*/ 702578 h 1160647"/>
                  <a:gd name="connsiteX37" fmla="*/ 453341 w 3079941"/>
                  <a:gd name="connsiteY37" fmla="*/ 702578 h 1160647"/>
                  <a:gd name="connsiteX38" fmla="*/ 460434 w 3079941"/>
                  <a:gd name="connsiteY38" fmla="*/ 702578 h 1160647"/>
                  <a:gd name="connsiteX39" fmla="*/ 460434 w 3079941"/>
                  <a:gd name="connsiteY39" fmla="*/ 700687 h 1160647"/>
                  <a:gd name="connsiteX40" fmla="*/ 460434 w 3079941"/>
                  <a:gd name="connsiteY40" fmla="*/ 687446 h 1160647"/>
                  <a:gd name="connsiteX41" fmla="*/ 461194 w 3079941"/>
                  <a:gd name="connsiteY41" fmla="*/ 687446 h 1160647"/>
                  <a:gd name="connsiteX42" fmla="*/ 466514 w 3079941"/>
                  <a:gd name="connsiteY42" fmla="*/ 687446 h 1160647"/>
                  <a:gd name="connsiteX43" fmla="*/ 466514 w 3079941"/>
                  <a:gd name="connsiteY43" fmla="*/ 686365 h 1160647"/>
                  <a:gd name="connsiteX44" fmla="*/ 466514 w 3079941"/>
                  <a:gd name="connsiteY44" fmla="*/ 678798 h 1160647"/>
                  <a:gd name="connsiteX45" fmla="*/ 468541 w 3079941"/>
                  <a:gd name="connsiteY45" fmla="*/ 678798 h 1160647"/>
                  <a:gd name="connsiteX46" fmla="*/ 482728 w 3079941"/>
                  <a:gd name="connsiteY46" fmla="*/ 678798 h 1160647"/>
                  <a:gd name="connsiteX47" fmla="*/ 482728 w 3079941"/>
                  <a:gd name="connsiteY47" fmla="*/ 679879 h 1160647"/>
                  <a:gd name="connsiteX48" fmla="*/ 482728 w 3079941"/>
                  <a:gd name="connsiteY48" fmla="*/ 687446 h 1160647"/>
                  <a:gd name="connsiteX49" fmla="*/ 505021 w 3079941"/>
                  <a:gd name="connsiteY49" fmla="*/ 687446 h 1160647"/>
                  <a:gd name="connsiteX50" fmla="*/ 505021 w 3079941"/>
                  <a:gd name="connsiteY50" fmla="*/ 685554 h 1160647"/>
                  <a:gd name="connsiteX51" fmla="*/ 505021 w 3079941"/>
                  <a:gd name="connsiteY51" fmla="*/ 672313 h 1160647"/>
                  <a:gd name="connsiteX52" fmla="*/ 506795 w 3079941"/>
                  <a:gd name="connsiteY52" fmla="*/ 672313 h 1160647"/>
                  <a:gd name="connsiteX53" fmla="*/ 519208 w 3079941"/>
                  <a:gd name="connsiteY53" fmla="*/ 672313 h 1160647"/>
                  <a:gd name="connsiteX54" fmla="*/ 519208 w 3079941"/>
                  <a:gd name="connsiteY54" fmla="*/ 696093 h 1160647"/>
                  <a:gd name="connsiteX55" fmla="*/ 520222 w 3079941"/>
                  <a:gd name="connsiteY55" fmla="*/ 696093 h 1160647"/>
                  <a:gd name="connsiteX56" fmla="*/ 527315 w 3079941"/>
                  <a:gd name="connsiteY56" fmla="*/ 696093 h 1160647"/>
                  <a:gd name="connsiteX57" fmla="*/ 527315 w 3079941"/>
                  <a:gd name="connsiteY57" fmla="*/ 695012 h 1160647"/>
                  <a:gd name="connsiteX58" fmla="*/ 527315 w 3079941"/>
                  <a:gd name="connsiteY58" fmla="*/ 687446 h 1160647"/>
                  <a:gd name="connsiteX59" fmla="*/ 529088 w 3079941"/>
                  <a:gd name="connsiteY59" fmla="*/ 687446 h 1160647"/>
                  <a:gd name="connsiteX60" fmla="*/ 541502 w 3079941"/>
                  <a:gd name="connsiteY60" fmla="*/ 687446 h 1160647"/>
                  <a:gd name="connsiteX61" fmla="*/ 541502 w 3079941"/>
                  <a:gd name="connsiteY61" fmla="*/ 713387 h 1160647"/>
                  <a:gd name="connsiteX62" fmla="*/ 543529 w 3079941"/>
                  <a:gd name="connsiteY62" fmla="*/ 713387 h 1160647"/>
                  <a:gd name="connsiteX63" fmla="*/ 557715 w 3079941"/>
                  <a:gd name="connsiteY63" fmla="*/ 713387 h 1160647"/>
                  <a:gd name="connsiteX64" fmla="*/ 557715 w 3079941"/>
                  <a:gd name="connsiteY64" fmla="*/ 715008 h 1160647"/>
                  <a:gd name="connsiteX65" fmla="*/ 557715 w 3079941"/>
                  <a:gd name="connsiteY65" fmla="*/ 726358 h 1160647"/>
                  <a:gd name="connsiteX66" fmla="*/ 558475 w 3079941"/>
                  <a:gd name="connsiteY66" fmla="*/ 726358 h 1160647"/>
                  <a:gd name="connsiteX67" fmla="*/ 563796 w 3079941"/>
                  <a:gd name="connsiteY67" fmla="*/ 726358 h 1160647"/>
                  <a:gd name="connsiteX68" fmla="*/ 563796 w 3079941"/>
                  <a:gd name="connsiteY68" fmla="*/ 725547 h 1160647"/>
                  <a:gd name="connsiteX69" fmla="*/ 563796 w 3079941"/>
                  <a:gd name="connsiteY69" fmla="*/ 719872 h 1160647"/>
                  <a:gd name="connsiteX70" fmla="*/ 594196 w 3079941"/>
                  <a:gd name="connsiteY70" fmla="*/ 719872 h 1160647"/>
                  <a:gd name="connsiteX71" fmla="*/ 594196 w 3079941"/>
                  <a:gd name="connsiteY71" fmla="*/ 743652 h 1160647"/>
                  <a:gd name="connsiteX72" fmla="*/ 595209 w 3079941"/>
                  <a:gd name="connsiteY72" fmla="*/ 743652 h 1160647"/>
                  <a:gd name="connsiteX73" fmla="*/ 602303 w 3079941"/>
                  <a:gd name="connsiteY73" fmla="*/ 743652 h 1160647"/>
                  <a:gd name="connsiteX74" fmla="*/ 602303 w 3079941"/>
                  <a:gd name="connsiteY74" fmla="*/ 744733 h 1160647"/>
                  <a:gd name="connsiteX75" fmla="*/ 602303 w 3079941"/>
                  <a:gd name="connsiteY75" fmla="*/ 752299 h 1160647"/>
                  <a:gd name="connsiteX76" fmla="*/ 603063 w 3079941"/>
                  <a:gd name="connsiteY76" fmla="*/ 752299 h 1160647"/>
                  <a:gd name="connsiteX77" fmla="*/ 608383 w 3079941"/>
                  <a:gd name="connsiteY77" fmla="*/ 752299 h 1160647"/>
                  <a:gd name="connsiteX78" fmla="*/ 608383 w 3079941"/>
                  <a:gd name="connsiteY78" fmla="*/ 750137 h 1160647"/>
                  <a:gd name="connsiteX79" fmla="*/ 608383 w 3079941"/>
                  <a:gd name="connsiteY79" fmla="*/ 735005 h 1160647"/>
                  <a:gd name="connsiteX80" fmla="*/ 609396 w 3079941"/>
                  <a:gd name="connsiteY80" fmla="*/ 735005 h 1160647"/>
                  <a:gd name="connsiteX81" fmla="*/ 616490 w 3079941"/>
                  <a:gd name="connsiteY81" fmla="*/ 735005 h 1160647"/>
                  <a:gd name="connsiteX82" fmla="*/ 616490 w 3079941"/>
                  <a:gd name="connsiteY82" fmla="*/ 736086 h 1160647"/>
                  <a:gd name="connsiteX83" fmla="*/ 616490 w 3079941"/>
                  <a:gd name="connsiteY83" fmla="*/ 743652 h 1160647"/>
                  <a:gd name="connsiteX84" fmla="*/ 621810 w 3079941"/>
                  <a:gd name="connsiteY84" fmla="*/ 741659 h 1160647"/>
                  <a:gd name="connsiteX85" fmla="*/ 622570 w 3079941"/>
                  <a:gd name="connsiteY85" fmla="*/ 740679 h 1160647"/>
                  <a:gd name="connsiteX86" fmla="*/ 622570 w 3079941"/>
                  <a:gd name="connsiteY86" fmla="*/ 735005 h 1160647"/>
                  <a:gd name="connsiteX87" fmla="*/ 661077 w 3079941"/>
                  <a:gd name="connsiteY87" fmla="*/ 735005 h 1160647"/>
                  <a:gd name="connsiteX88" fmla="*/ 661077 w 3079941"/>
                  <a:gd name="connsiteY88" fmla="*/ 758784 h 1160647"/>
                  <a:gd name="connsiteX89" fmla="*/ 663103 w 3079941"/>
                  <a:gd name="connsiteY89" fmla="*/ 758784 h 1160647"/>
                  <a:gd name="connsiteX90" fmla="*/ 677290 w 3079941"/>
                  <a:gd name="connsiteY90" fmla="*/ 758784 h 1160647"/>
                  <a:gd name="connsiteX91" fmla="*/ 677290 w 3079941"/>
                  <a:gd name="connsiteY91" fmla="*/ 759865 h 1160647"/>
                  <a:gd name="connsiteX92" fmla="*/ 677290 w 3079941"/>
                  <a:gd name="connsiteY92" fmla="*/ 767431 h 1160647"/>
                  <a:gd name="connsiteX93" fmla="*/ 679064 w 3079941"/>
                  <a:gd name="connsiteY93" fmla="*/ 767431 h 1160647"/>
                  <a:gd name="connsiteX94" fmla="*/ 691477 w 3079941"/>
                  <a:gd name="connsiteY94" fmla="*/ 767431 h 1160647"/>
                  <a:gd name="connsiteX95" fmla="*/ 691477 w 3079941"/>
                  <a:gd name="connsiteY95" fmla="*/ 743652 h 1160647"/>
                  <a:gd name="connsiteX96" fmla="*/ 692490 w 3079941"/>
                  <a:gd name="connsiteY96" fmla="*/ 743652 h 1160647"/>
                  <a:gd name="connsiteX97" fmla="*/ 699584 w 3079941"/>
                  <a:gd name="connsiteY97" fmla="*/ 743652 h 1160647"/>
                  <a:gd name="connsiteX98" fmla="*/ 699584 w 3079941"/>
                  <a:gd name="connsiteY98" fmla="*/ 711225 h 1160647"/>
                  <a:gd name="connsiteX99" fmla="*/ 700597 w 3079941"/>
                  <a:gd name="connsiteY99" fmla="*/ 711225 h 1160647"/>
                  <a:gd name="connsiteX100" fmla="*/ 707691 w 3079941"/>
                  <a:gd name="connsiteY100" fmla="*/ 711225 h 1160647"/>
                  <a:gd name="connsiteX101" fmla="*/ 707691 w 3079941"/>
                  <a:gd name="connsiteY101" fmla="*/ 709334 h 1160647"/>
                  <a:gd name="connsiteX102" fmla="*/ 707691 w 3079941"/>
                  <a:gd name="connsiteY102" fmla="*/ 696093 h 1160647"/>
                  <a:gd name="connsiteX103" fmla="*/ 706424 w 3079941"/>
                  <a:gd name="connsiteY103" fmla="*/ 694471 h 1160647"/>
                  <a:gd name="connsiteX104" fmla="*/ 711744 w 3079941"/>
                  <a:gd name="connsiteY104" fmla="*/ 683122 h 1160647"/>
                  <a:gd name="connsiteX105" fmla="*/ 719851 w 3079941"/>
                  <a:gd name="connsiteY105" fmla="*/ 711225 h 1160647"/>
                  <a:gd name="connsiteX106" fmla="*/ 720611 w 3079941"/>
                  <a:gd name="connsiteY106" fmla="*/ 711225 h 1160647"/>
                  <a:gd name="connsiteX107" fmla="*/ 725931 w 3079941"/>
                  <a:gd name="connsiteY107" fmla="*/ 711225 h 1160647"/>
                  <a:gd name="connsiteX108" fmla="*/ 725931 w 3079941"/>
                  <a:gd name="connsiteY108" fmla="*/ 605298 h 1160647"/>
                  <a:gd name="connsiteX109" fmla="*/ 727451 w 3079941"/>
                  <a:gd name="connsiteY109" fmla="*/ 605298 h 1160647"/>
                  <a:gd name="connsiteX110" fmla="*/ 738091 w 3079941"/>
                  <a:gd name="connsiteY110" fmla="*/ 605298 h 1160647"/>
                  <a:gd name="connsiteX111" fmla="*/ 738091 w 3079941"/>
                  <a:gd name="connsiteY111" fmla="*/ 557739 h 1160647"/>
                  <a:gd name="connsiteX112" fmla="*/ 764438 w 3079941"/>
                  <a:gd name="connsiteY112" fmla="*/ 557739 h 1160647"/>
                  <a:gd name="connsiteX113" fmla="*/ 764438 w 3079941"/>
                  <a:gd name="connsiteY113" fmla="*/ 536121 h 1160647"/>
                  <a:gd name="connsiteX114" fmla="*/ 798892 w 3079941"/>
                  <a:gd name="connsiteY114" fmla="*/ 536121 h 1160647"/>
                  <a:gd name="connsiteX115" fmla="*/ 798892 w 3079941"/>
                  <a:gd name="connsiteY115" fmla="*/ 538553 h 1160647"/>
                  <a:gd name="connsiteX116" fmla="*/ 798892 w 3079941"/>
                  <a:gd name="connsiteY116" fmla="*/ 555577 h 1160647"/>
                  <a:gd name="connsiteX117" fmla="*/ 801172 w 3079941"/>
                  <a:gd name="connsiteY117" fmla="*/ 555577 h 1160647"/>
                  <a:gd name="connsiteX118" fmla="*/ 817132 w 3079941"/>
                  <a:gd name="connsiteY118" fmla="*/ 555577 h 1160647"/>
                  <a:gd name="connsiteX119" fmla="*/ 817132 w 3079941"/>
                  <a:gd name="connsiteY119" fmla="*/ 603136 h 1160647"/>
                  <a:gd name="connsiteX120" fmla="*/ 818145 w 3079941"/>
                  <a:gd name="connsiteY120" fmla="*/ 603136 h 1160647"/>
                  <a:gd name="connsiteX121" fmla="*/ 825239 w 3079941"/>
                  <a:gd name="connsiteY121" fmla="*/ 603136 h 1160647"/>
                  <a:gd name="connsiteX122" fmla="*/ 839426 w 3079941"/>
                  <a:gd name="connsiteY122" fmla="*/ 607460 h 1160647"/>
                  <a:gd name="connsiteX123" fmla="*/ 839426 w 3079941"/>
                  <a:gd name="connsiteY123" fmla="*/ 646372 h 1160647"/>
                  <a:gd name="connsiteX124" fmla="*/ 840439 w 3079941"/>
                  <a:gd name="connsiteY124" fmla="*/ 646372 h 1160647"/>
                  <a:gd name="connsiteX125" fmla="*/ 847532 w 3079941"/>
                  <a:gd name="connsiteY125" fmla="*/ 646372 h 1160647"/>
                  <a:gd name="connsiteX126" fmla="*/ 847532 w 3079941"/>
                  <a:gd name="connsiteY126" fmla="*/ 647993 h 1160647"/>
                  <a:gd name="connsiteX127" fmla="*/ 847532 w 3079941"/>
                  <a:gd name="connsiteY127" fmla="*/ 659342 h 1160647"/>
                  <a:gd name="connsiteX128" fmla="*/ 849559 w 3079941"/>
                  <a:gd name="connsiteY128" fmla="*/ 659342 h 1160647"/>
                  <a:gd name="connsiteX129" fmla="*/ 863746 w 3079941"/>
                  <a:gd name="connsiteY129" fmla="*/ 659342 h 1160647"/>
                  <a:gd name="connsiteX130" fmla="*/ 869826 w 3079941"/>
                  <a:gd name="connsiteY130" fmla="*/ 665828 h 1160647"/>
                  <a:gd name="connsiteX131" fmla="*/ 869826 w 3079941"/>
                  <a:gd name="connsiteY131" fmla="*/ 687446 h 1160647"/>
                  <a:gd name="connsiteX132" fmla="*/ 872106 w 3079941"/>
                  <a:gd name="connsiteY132" fmla="*/ 687446 h 1160647"/>
                  <a:gd name="connsiteX133" fmla="*/ 888066 w 3079941"/>
                  <a:gd name="connsiteY133" fmla="*/ 687446 h 1160647"/>
                  <a:gd name="connsiteX134" fmla="*/ 888066 w 3079941"/>
                  <a:gd name="connsiteY134" fmla="*/ 688526 h 1160647"/>
                  <a:gd name="connsiteX135" fmla="*/ 888066 w 3079941"/>
                  <a:gd name="connsiteY135" fmla="*/ 696093 h 1160647"/>
                  <a:gd name="connsiteX136" fmla="*/ 889333 w 3079941"/>
                  <a:gd name="connsiteY136" fmla="*/ 696093 h 1160647"/>
                  <a:gd name="connsiteX137" fmla="*/ 898200 w 3079941"/>
                  <a:gd name="connsiteY137" fmla="*/ 696093 h 1160647"/>
                  <a:gd name="connsiteX138" fmla="*/ 898200 w 3079941"/>
                  <a:gd name="connsiteY138" fmla="*/ 698254 h 1160647"/>
                  <a:gd name="connsiteX139" fmla="*/ 898200 w 3079941"/>
                  <a:gd name="connsiteY139" fmla="*/ 713387 h 1160647"/>
                  <a:gd name="connsiteX140" fmla="*/ 902253 w 3079941"/>
                  <a:gd name="connsiteY140" fmla="*/ 711495 h 1160647"/>
                  <a:gd name="connsiteX141" fmla="*/ 902253 w 3079941"/>
                  <a:gd name="connsiteY141" fmla="*/ 698254 h 1160647"/>
                  <a:gd name="connsiteX142" fmla="*/ 903266 w 3079941"/>
                  <a:gd name="connsiteY142" fmla="*/ 698254 h 1160647"/>
                  <a:gd name="connsiteX143" fmla="*/ 910360 w 3079941"/>
                  <a:gd name="connsiteY143" fmla="*/ 698254 h 1160647"/>
                  <a:gd name="connsiteX144" fmla="*/ 910360 w 3079941"/>
                  <a:gd name="connsiteY144" fmla="*/ 699876 h 1160647"/>
                  <a:gd name="connsiteX145" fmla="*/ 910360 w 3079941"/>
                  <a:gd name="connsiteY145" fmla="*/ 711225 h 1160647"/>
                  <a:gd name="connsiteX146" fmla="*/ 911120 w 3079941"/>
                  <a:gd name="connsiteY146" fmla="*/ 711225 h 1160647"/>
                  <a:gd name="connsiteX147" fmla="*/ 916440 w 3079941"/>
                  <a:gd name="connsiteY147" fmla="*/ 711225 h 1160647"/>
                  <a:gd name="connsiteX148" fmla="*/ 965080 w 3079941"/>
                  <a:gd name="connsiteY148" fmla="*/ 706902 h 1160647"/>
                  <a:gd name="connsiteX149" fmla="*/ 965080 w 3079941"/>
                  <a:gd name="connsiteY149" fmla="*/ 708253 h 1160647"/>
                  <a:gd name="connsiteX150" fmla="*/ 965080 w 3079941"/>
                  <a:gd name="connsiteY150" fmla="*/ 717710 h 1160647"/>
                  <a:gd name="connsiteX151" fmla="*/ 965840 w 3079941"/>
                  <a:gd name="connsiteY151" fmla="*/ 717710 h 1160647"/>
                  <a:gd name="connsiteX152" fmla="*/ 971161 w 3079941"/>
                  <a:gd name="connsiteY152" fmla="*/ 717710 h 1160647"/>
                  <a:gd name="connsiteX153" fmla="*/ 971161 w 3079941"/>
                  <a:gd name="connsiteY153" fmla="*/ 719872 h 1160647"/>
                  <a:gd name="connsiteX154" fmla="*/ 971161 w 3079941"/>
                  <a:gd name="connsiteY154" fmla="*/ 735005 h 1160647"/>
                  <a:gd name="connsiteX155" fmla="*/ 973187 w 3079941"/>
                  <a:gd name="connsiteY155" fmla="*/ 733654 h 1160647"/>
                  <a:gd name="connsiteX156" fmla="*/ 987374 w 3079941"/>
                  <a:gd name="connsiteY156" fmla="*/ 724196 h 1160647"/>
                  <a:gd name="connsiteX157" fmla="*/ 993454 w 3079941"/>
                  <a:gd name="connsiteY157" fmla="*/ 683122 h 1160647"/>
                  <a:gd name="connsiteX158" fmla="*/ 994214 w 3079941"/>
                  <a:gd name="connsiteY158" fmla="*/ 682852 h 1160647"/>
                  <a:gd name="connsiteX159" fmla="*/ 999534 w 3079941"/>
                  <a:gd name="connsiteY159" fmla="*/ 680960 h 1160647"/>
                  <a:gd name="connsiteX160" fmla="*/ 1001561 w 3079941"/>
                  <a:gd name="connsiteY160" fmla="*/ 611783 h 1160647"/>
                  <a:gd name="connsiteX161" fmla="*/ 1003588 w 3079941"/>
                  <a:gd name="connsiteY161" fmla="*/ 680960 h 1160647"/>
                  <a:gd name="connsiteX162" fmla="*/ 1004348 w 3079941"/>
                  <a:gd name="connsiteY162" fmla="*/ 681230 h 1160647"/>
                  <a:gd name="connsiteX163" fmla="*/ 1009668 w 3079941"/>
                  <a:gd name="connsiteY163" fmla="*/ 683122 h 1160647"/>
                  <a:gd name="connsiteX164" fmla="*/ 1009668 w 3079941"/>
                  <a:gd name="connsiteY164" fmla="*/ 596651 h 1160647"/>
                  <a:gd name="connsiteX165" fmla="*/ 1013721 w 3079941"/>
                  <a:gd name="connsiteY165" fmla="*/ 564224 h 1160647"/>
                  <a:gd name="connsiteX166" fmla="*/ 1052228 w 3079941"/>
                  <a:gd name="connsiteY166" fmla="*/ 564224 h 1160647"/>
                  <a:gd name="connsiteX167" fmla="*/ 1052228 w 3079941"/>
                  <a:gd name="connsiteY167" fmla="*/ 596651 h 1160647"/>
                  <a:gd name="connsiteX168" fmla="*/ 1052988 w 3079941"/>
                  <a:gd name="connsiteY168" fmla="*/ 596651 h 1160647"/>
                  <a:gd name="connsiteX169" fmla="*/ 1058308 w 3079941"/>
                  <a:gd name="connsiteY169" fmla="*/ 596651 h 1160647"/>
                  <a:gd name="connsiteX170" fmla="*/ 1058308 w 3079941"/>
                  <a:gd name="connsiteY170" fmla="*/ 514503 h 1160647"/>
                  <a:gd name="connsiteX171" fmla="*/ 1060082 w 3079941"/>
                  <a:gd name="connsiteY171" fmla="*/ 514503 h 1160647"/>
                  <a:gd name="connsiteX172" fmla="*/ 1072495 w 3079941"/>
                  <a:gd name="connsiteY172" fmla="*/ 514503 h 1160647"/>
                  <a:gd name="connsiteX173" fmla="*/ 1072495 w 3079941"/>
                  <a:gd name="connsiteY173" fmla="*/ 512612 h 1160647"/>
                  <a:gd name="connsiteX174" fmla="*/ 1072495 w 3079941"/>
                  <a:gd name="connsiteY174" fmla="*/ 499371 h 1160647"/>
                  <a:gd name="connsiteX175" fmla="*/ 1094789 w 3079941"/>
                  <a:gd name="connsiteY175" fmla="*/ 499371 h 1160647"/>
                  <a:gd name="connsiteX176" fmla="*/ 1094789 w 3079941"/>
                  <a:gd name="connsiteY176" fmla="*/ 498290 h 1160647"/>
                  <a:gd name="connsiteX177" fmla="*/ 1094789 w 3079941"/>
                  <a:gd name="connsiteY177" fmla="*/ 490724 h 1160647"/>
                  <a:gd name="connsiteX178" fmla="*/ 1096562 w 3079941"/>
                  <a:gd name="connsiteY178" fmla="*/ 490724 h 1160647"/>
                  <a:gd name="connsiteX179" fmla="*/ 1108976 w 3079941"/>
                  <a:gd name="connsiteY179" fmla="*/ 490724 h 1160647"/>
                  <a:gd name="connsiteX180" fmla="*/ 1108976 w 3079941"/>
                  <a:gd name="connsiteY180" fmla="*/ 491805 h 1160647"/>
                  <a:gd name="connsiteX181" fmla="*/ 1108976 w 3079941"/>
                  <a:gd name="connsiteY181" fmla="*/ 499371 h 1160647"/>
                  <a:gd name="connsiteX182" fmla="*/ 1109736 w 3079941"/>
                  <a:gd name="connsiteY182" fmla="*/ 499371 h 1160647"/>
                  <a:gd name="connsiteX183" fmla="*/ 1115056 w 3079941"/>
                  <a:gd name="connsiteY183" fmla="*/ 499371 h 1160647"/>
                  <a:gd name="connsiteX184" fmla="*/ 1125189 w 3079941"/>
                  <a:gd name="connsiteY184" fmla="*/ 495047 h 1160647"/>
                  <a:gd name="connsiteX185" fmla="*/ 1129242 w 3079941"/>
                  <a:gd name="connsiteY185" fmla="*/ 498290 h 1160647"/>
                  <a:gd name="connsiteX186" fmla="*/ 1129242 w 3079941"/>
                  <a:gd name="connsiteY186" fmla="*/ 490724 h 1160647"/>
                  <a:gd name="connsiteX187" fmla="*/ 1131522 w 3079941"/>
                  <a:gd name="connsiteY187" fmla="*/ 490724 h 1160647"/>
                  <a:gd name="connsiteX188" fmla="*/ 1147483 w 3079941"/>
                  <a:gd name="connsiteY188" fmla="*/ 490724 h 1160647"/>
                  <a:gd name="connsiteX189" fmla="*/ 1147483 w 3079941"/>
                  <a:gd name="connsiteY189" fmla="*/ 491805 h 1160647"/>
                  <a:gd name="connsiteX190" fmla="*/ 1147483 w 3079941"/>
                  <a:gd name="connsiteY190" fmla="*/ 499371 h 1160647"/>
                  <a:gd name="connsiteX191" fmla="*/ 1177883 w 3079941"/>
                  <a:gd name="connsiteY191" fmla="*/ 499371 h 1160647"/>
                  <a:gd name="connsiteX192" fmla="*/ 1177883 w 3079941"/>
                  <a:gd name="connsiteY192" fmla="*/ 500992 h 1160647"/>
                  <a:gd name="connsiteX193" fmla="*/ 1177883 w 3079941"/>
                  <a:gd name="connsiteY193" fmla="*/ 512342 h 1160647"/>
                  <a:gd name="connsiteX194" fmla="*/ 1204230 w 3079941"/>
                  <a:gd name="connsiteY194" fmla="*/ 512342 h 1160647"/>
                  <a:gd name="connsiteX195" fmla="*/ 1204230 w 3079941"/>
                  <a:gd name="connsiteY195" fmla="*/ 542606 h 1160647"/>
                  <a:gd name="connsiteX196" fmla="*/ 1204990 w 3079941"/>
                  <a:gd name="connsiteY196" fmla="*/ 542606 h 1160647"/>
                  <a:gd name="connsiteX197" fmla="*/ 1210310 w 3079941"/>
                  <a:gd name="connsiteY197" fmla="*/ 542606 h 1160647"/>
                  <a:gd name="connsiteX198" fmla="*/ 1210310 w 3079941"/>
                  <a:gd name="connsiteY198" fmla="*/ 543687 h 1160647"/>
                  <a:gd name="connsiteX199" fmla="*/ 1210310 w 3079941"/>
                  <a:gd name="connsiteY199" fmla="*/ 551254 h 1160647"/>
                  <a:gd name="connsiteX200" fmla="*/ 1214364 w 3079941"/>
                  <a:gd name="connsiteY200" fmla="*/ 581518 h 1160647"/>
                  <a:gd name="connsiteX201" fmla="*/ 1215124 w 3079941"/>
                  <a:gd name="connsiteY201" fmla="*/ 581518 h 1160647"/>
                  <a:gd name="connsiteX202" fmla="*/ 1220444 w 3079941"/>
                  <a:gd name="connsiteY202" fmla="*/ 581518 h 1160647"/>
                  <a:gd name="connsiteX203" fmla="*/ 1220444 w 3079941"/>
                  <a:gd name="connsiteY203" fmla="*/ 582329 h 1160647"/>
                  <a:gd name="connsiteX204" fmla="*/ 1220444 w 3079941"/>
                  <a:gd name="connsiteY204" fmla="*/ 588004 h 1160647"/>
                  <a:gd name="connsiteX205" fmla="*/ 1221457 w 3079941"/>
                  <a:gd name="connsiteY205" fmla="*/ 588004 h 1160647"/>
                  <a:gd name="connsiteX206" fmla="*/ 1228550 w 3079941"/>
                  <a:gd name="connsiteY206" fmla="*/ 588004 h 1160647"/>
                  <a:gd name="connsiteX207" fmla="*/ 1228550 w 3079941"/>
                  <a:gd name="connsiteY207" fmla="*/ 618269 h 1160647"/>
                  <a:gd name="connsiteX208" fmla="*/ 1230577 w 3079941"/>
                  <a:gd name="connsiteY208" fmla="*/ 618269 h 1160647"/>
                  <a:gd name="connsiteX209" fmla="*/ 1244764 w 3079941"/>
                  <a:gd name="connsiteY209" fmla="*/ 618269 h 1160647"/>
                  <a:gd name="connsiteX210" fmla="*/ 1244764 w 3079941"/>
                  <a:gd name="connsiteY210" fmla="*/ 642048 h 1160647"/>
                  <a:gd name="connsiteX211" fmla="*/ 1246791 w 3079941"/>
                  <a:gd name="connsiteY211" fmla="*/ 643669 h 1160647"/>
                  <a:gd name="connsiteX212" fmla="*/ 1246791 w 3079941"/>
                  <a:gd name="connsiteY212" fmla="*/ 655019 h 1160647"/>
                  <a:gd name="connsiteX213" fmla="*/ 1247551 w 3079941"/>
                  <a:gd name="connsiteY213" fmla="*/ 655019 h 1160647"/>
                  <a:gd name="connsiteX214" fmla="*/ 1252871 w 3079941"/>
                  <a:gd name="connsiteY214" fmla="*/ 655019 h 1160647"/>
                  <a:gd name="connsiteX215" fmla="*/ 1252871 w 3079941"/>
                  <a:gd name="connsiteY215" fmla="*/ 678798 h 1160647"/>
                  <a:gd name="connsiteX216" fmla="*/ 1254137 w 3079941"/>
                  <a:gd name="connsiteY216" fmla="*/ 678798 h 1160647"/>
                  <a:gd name="connsiteX217" fmla="*/ 1263004 w 3079941"/>
                  <a:gd name="connsiteY217" fmla="*/ 678798 h 1160647"/>
                  <a:gd name="connsiteX218" fmla="*/ 1265031 w 3079941"/>
                  <a:gd name="connsiteY218" fmla="*/ 682852 h 1160647"/>
                  <a:gd name="connsiteX219" fmla="*/ 1265031 w 3079941"/>
                  <a:gd name="connsiteY219" fmla="*/ 696093 h 1160647"/>
                  <a:gd name="connsiteX220" fmla="*/ 1266551 w 3079941"/>
                  <a:gd name="connsiteY220" fmla="*/ 694201 h 1160647"/>
                  <a:gd name="connsiteX221" fmla="*/ 1277191 w 3079941"/>
                  <a:gd name="connsiteY221" fmla="*/ 680960 h 1160647"/>
                  <a:gd name="connsiteX222" fmla="*/ 1305565 w 3079941"/>
                  <a:gd name="connsiteY222" fmla="*/ 680960 h 1160647"/>
                  <a:gd name="connsiteX223" fmla="*/ 1305565 w 3079941"/>
                  <a:gd name="connsiteY223" fmla="*/ 767431 h 1160647"/>
                  <a:gd name="connsiteX224" fmla="*/ 1306325 w 3079941"/>
                  <a:gd name="connsiteY224" fmla="*/ 767431 h 1160647"/>
                  <a:gd name="connsiteX225" fmla="*/ 1311645 w 3079941"/>
                  <a:gd name="connsiteY225" fmla="*/ 767431 h 1160647"/>
                  <a:gd name="connsiteX226" fmla="*/ 1312405 w 3079941"/>
                  <a:gd name="connsiteY226" fmla="*/ 766080 h 1160647"/>
                  <a:gd name="connsiteX227" fmla="*/ 1317725 w 3079941"/>
                  <a:gd name="connsiteY227" fmla="*/ 756622 h 1160647"/>
                  <a:gd name="connsiteX228" fmla="*/ 1317725 w 3079941"/>
                  <a:gd name="connsiteY228" fmla="*/ 758514 h 1160647"/>
                  <a:gd name="connsiteX229" fmla="*/ 1317725 w 3079941"/>
                  <a:gd name="connsiteY229" fmla="*/ 771755 h 1160647"/>
                  <a:gd name="connsiteX230" fmla="*/ 1321778 w 3079941"/>
                  <a:gd name="connsiteY230" fmla="*/ 726358 h 1160647"/>
                  <a:gd name="connsiteX231" fmla="*/ 1322538 w 3079941"/>
                  <a:gd name="connsiteY231" fmla="*/ 726358 h 1160647"/>
                  <a:gd name="connsiteX232" fmla="*/ 1327858 w 3079941"/>
                  <a:gd name="connsiteY232" fmla="*/ 726358 h 1160647"/>
                  <a:gd name="connsiteX233" fmla="*/ 1327858 w 3079941"/>
                  <a:gd name="connsiteY233" fmla="*/ 661504 h 1160647"/>
                  <a:gd name="connsiteX234" fmla="*/ 1328872 w 3079941"/>
                  <a:gd name="connsiteY234" fmla="*/ 661504 h 1160647"/>
                  <a:gd name="connsiteX235" fmla="*/ 1335965 w 3079941"/>
                  <a:gd name="connsiteY235" fmla="*/ 661504 h 1160647"/>
                  <a:gd name="connsiteX236" fmla="*/ 1348125 w 3079941"/>
                  <a:gd name="connsiteY236" fmla="*/ 618269 h 1160647"/>
                  <a:gd name="connsiteX237" fmla="*/ 1349392 w 3079941"/>
                  <a:gd name="connsiteY237" fmla="*/ 618269 h 1160647"/>
                  <a:gd name="connsiteX238" fmla="*/ 1358259 w 3079941"/>
                  <a:gd name="connsiteY238" fmla="*/ 618269 h 1160647"/>
                  <a:gd name="connsiteX239" fmla="*/ 1368392 w 3079941"/>
                  <a:gd name="connsiteY239" fmla="*/ 661504 h 1160647"/>
                  <a:gd name="connsiteX240" fmla="*/ 1369405 w 3079941"/>
                  <a:gd name="connsiteY240" fmla="*/ 661504 h 1160647"/>
                  <a:gd name="connsiteX241" fmla="*/ 1376499 w 3079941"/>
                  <a:gd name="connsiteY241" fmla="*/ 661504 h 1160647"/>
                  <a:gd name="connsiteX242" fmla="*/ 1376499 w 3079941"/>
                  <a:gd name="connsiteY242" fmla="*/ 700416 h 1160647"/>
                  <a:gd name="connsiteX243" fmla="*/ 1378272 w 3079941"/>
                  <a:gd name="connsiteY243" fmla="*/ 700416 h 1160647"/>
                  <a:gd name="connsiteX244" fmla="*/ 1390686 w 3079941"/>
                  <a:gd name="connsiteY244" fmla="*/ 700416 h 1160647"/>
                  <a:gd name="connsiteX245" fmla="*/ 1390686 w 3079941"/>
                  <a:gd name="connsiteY245" fmla="*/ 702578 h 1160647"/>
                  <a:gd name="connsiteX246" fmla="*/ 1390686 w 3079941"/>
                  <a:gd name="connsiteY246" fmla="*/ 717710 h 1160647"/>
                  <a:gd name="connsiteX247" fmla="*/ 1394739 w 3079941"/>
                  <a:gd name="connsiteY247" fmla="*/ 715549 h 1160647"/>
                  <a:gd name="connsiteX248" fmla="*/ 1394739 w 3079941"/>
                  <a:gd name="connsiteY248" fmla="*/ 700416 h 1160647"/>
                  <a:gd name="connsiteX249" fmla="*/ 1396259 w 3079941"/>
                  <a:gd name="connsiteY249" fmla="*/ 700416 h 1160647"/>
                  <a:gd name="connsiteX250" fmla="*/ 1406899 w 3079941"/>
                  <a:gd name="connsiteY250" fmla="*/ 700416 h 1160647"/>
                  <a:gd name="connsiteX251" fmla="*/ 1406899 w 3079941"/>
                  <a:gd name="connsiteY251" fmla="*/ 702037 h 1160647"/>
                  <a:gd name="connsiteX252" fmla="*/ 1406899 w 3079941"/>
                  <a:gd name="connsiteY252" fmla="*/ 713387 h 1160647"/>
                  <a:gd name="connsiteX253" fmla="*/ 1437300 w 3079941"/>
                  <a:gd name="connsiteY253" fmla="*/ 713387 h 1160647"/>
                  <a:gd name="connsiteX254" fmla="*/ 1437300 w 3079941"/>
                  <a:gd name="connsiteY254" fmla="*/ 676637 h 1160647"/>
                  <a:gd name="connsiteX255" fmla="*/ 1438566 w 3079941"/>
                  <a:gd name="connsiteY255" fmla="*/ 676637 h 1160647"/>
                  <a:gd name="connsiteX256" fmla="*/ 1447433 w 3079941"/>
                  <a:gd name="connsiteY256" fmla="*/ 676637 h 1160647"/>
                  <a:gd name="connsiteX257" fmla="*/ 1447433 w 3079941"/>
                  <a:gd name="connsiteY257" fmla="*/ 698254 h 1160647"/>
                  <a:gd name="connsiteX258" fmla="*/ 1449460 w 3079941"/>
                  <a:gd name="connsiteY258" fmla="*/ 665828 h 1160647"/>
                  <a:gd name="connsiteX259" fmla="*/ 1471753 w 3079941"/>
                  <a:gd name="connsiteY259" fmla="*/ 665828 h 1160647"/>
                  <a:gd name="connsiteX260" fmla="*/ 1471753 w 3079941"/>
                  <a:gd name="connsiteY260" fmla="*/ 664206 h 1160647"/>
                  <a:gd name="connsiteX261" fmla="*/ 1471753 w 3079941"/>
                  <a:gd name="connsiteY261" fmla="*/ 652857 h 1160647"/>
                  <a:gd name="connsiteX262" fmla="*/ 1472513 w 3079941"/>
                  <a:gd name="connsiteY262" fmla="*/ 652857 h 1160647"/>
                  <a:gd name="connsiteX263" fmla="*/ 1477833 w 3079941"/>
                  <a:gd name="connsiteY263" fmla="*/ 652857 h 1160647"/>
                  <a:gd name="connsiteX264" fmla="*/ 1477833 w 3079941"/>
                  <a:gd name="connsiteY264" fmla="*/ 650966 h 1160647"/>
                  <a:gd name="connsiteX265" fmla="*/ 1477833 w 3079941"/>
                  <a:gd name="connsiteY265" fmla="*/ 637725 h 1160647"/>
                  <a:gd name="connsiteX266" fmla="*/ 1481887 w 3079941"/>
                  <a:gd name="connsiteY266" fmla="*/ 644210 h 1160647"/>
                  <a:gd name="connsiteX267" fmla="*/ 1484167 w 3079941"/>
                  <a:gd name="connsiteY267" fmla="*/ 644210 h 1160647"/>
                  <a:gd name="connsiteX268" fmla="*/ 1500127 w 3079941"/>
                  <a:gd name="connsiteY268" fmla="*/ 644210 h 1160647"/>
                  <a:gd name="connsiteX269" fmla="*/ 1500127 w 3079941"/>
                  <a:gd name="connsiteY269" fmla="*/ 643399 h 1160647"/>
                  <a:gd name="connsiteX270" fmla="*/ 1500127 w 3079941"/>
                  <a:gd name="connsiteY270" fmla="*/ 637725 h 1160647"/>
                  <a:gd name="connsiteX271" fmla="*/ 1500887 w 3079941"/>
                  <a:gd name="connsiteY271" fmla="*/ 637725 h 1160647"/>
                  <a:gd name="connsiteX272" fmla="*/ 1506207 w 3079941"/>
                  <a:gd name="connsiteY272" fmla="*/ 637725 h 1160647"/>
                  <a:gd name="connsiteX273" fmla="*/ 1506207 w 3079941"/>
                  <a:gd name="connsiteY273" fmla="*/ 639076 h 1160647"/>
                  <a:gd name="connsiteX274" fmla="*/ 1506207 w 3079941"/>
                  <a:gd name="connsiteY274" fmla="*/ 648534 h 1160647"/>
                  <a:gd name="connsiteX275" fmla="*/ 1544714 w 3079941"/>
                  <a:gd name="connsiteY275" fmla="*/ 648534 h 1160647"/>
                  <a:gd name="connsiteX276" fmla="*/ 1544714 w 3079941"/>
                  <a:gd name="connsiteY276" fmla="*/ 786887 h 1160647"/>
                  <a:gd name="connsiteX277" fmla="*/ 1546234 w 3079941"/>
                  <a:gd name="connsiteY277" fmla="*/ 786887 h 1160647"/>
                  <a:gd name="connsiteX278" fmla="*/ 1556874 w 3079941"/>
                  <a:gd name="connsiteY278" fmla="*/ 786887 h 1160647"/>
                  <a:gd name="connsiteX279" fmla="*/ 1556874 w 3079941"/>
                  <a:gd name="connsiteY279" fmla="*/ 773917 h 1160647"/>
                  <a:gd name="connsiteX280" fmla="*/ 1560928 w 3079941"/>
                  <a:gd name="connsiteY280" fmla="*/ 773917 h 1160647"/>
                  <a:gd name="connsiteX281" fmla="*/ 1560928 w 3079941"/>
                  <a:gd name="connsiteY281" fmla="*/ 786887 h 1160647"/>
                  <a:gd name="connsiteX282" fmla="*/ 1591328 w 3079941"/>
                  <a:gd name="connsiteY282" fmla="*/ 786887 h 1160647"/>
                  <a:gd name="connsiteX283" fmla="*/ 1591328 w 3079941"/>
                  <a:gd name="connsiteY283" fmla="*/ 756622 h 1160647"/>
                  <a:gd name="connsiteX284" fmla="*/ 1603488 w 3079941"/>
                  <a:gd name="connsiteY284" fmla="*/ 756622 h 1160647"/>
                  <a:gd name="connsiteX285" fmla="*/ 1615648 w 3079941"/>
                  <a:gd name="connsiteY285" fmla="*/ 754461 h 1160647"/>
                  <a:gd name="connsiteX286" fmla="*/ 1619702 w 3079941"/>
                  <a:gd name="connsiteY286" fmla="*/ 756622 h 1160647"/>
                  <a:gd name="connsiteX287" fmla="*/ 1629835 w 3079941"/>
                  <a:gd name="connsiteY287" fmla="*/ 756622 h 1160647"/>
                  <a:gd name="connsiteX288" fmla="*/ 1629835 w 3079941"/>
                  <a:gd name="connsiteY288" fmla="*/ 786887 h 1160647"/>
                  <a:gd name="connsiteX289" fmla="*/ 1637942 w 3079941"/>
                  <a:gd name="connsiteY289" fmla="*/ 786887 h 1160647"/>
                  <a:gd name="connsiteX290" fmla="*/ 1637942 w 3079941"/>
                  <a:gd name="connsiteY290" fmla="*/ 804182 h 1160647"/>
                  <a:gd name="connsiteX291" fmla="*/ 1647278 w 3079941"/>
                  <a:gd name="connsiteY291" fmla="*/ 805087 h 1160647"/>
                  <a:gd name="connsiteX292" fmla="*/ 1660236 w 3079941"/>
                  <a:gd name="connsiteY292" fmla="*/ 805087 h 1160647"/>
                  <a:gd name="connsiteX293" fmla="*/ 1660236 w 3079941"/>
                  <a:gd name="connsiteY293" fmla="*/ 789049 h 1160647"/>
                  <a:gd name="connsiteX294" fmla="*/ 1728192 w 3079941"/>
                  <a:gd name="connsiteY294" fmla="*/ 789049 h 1160647"/>
                  <a:gd name="connsiteX295" fmla="*/ 1728192 w 3079941"/>
                  <a:gd name="connsiteY295" fmla="*/ 703796 h 1160647"/>
                  <a:gd name="connsiteX296" fmla="*/ 1800200 w 3079941"/>
                  <a:gd name="connsiteY296" fmla="*/ 703796 h 1160647"/>
                  <a:gd name="connsiteX297" fmla="*/ 1800200 w 3079941"/>
                  <a:gd name="connsiteY297" fmla="*/ 782564 h 1160647"/>
                  <a:gd name="connsiteX298" fmla="*/ 1802104 w 3079941"/>
                  <a:gd name="connsiteY298" fmla="*/ 782564 h 1160647"/>
                  <a:gd name="connsiteX299" fmla="*/ 1803346 w 3079941"/>
                  <a:gd name="connsiteY299" fmla="*/ 805087 h 1160647"/>
                  <a:gd name="connsiteX300" fmla="*/ 1813022 w 3079941"/>
                  <a:gd name="connsiteY300" fmla="*/ 805087 h 1160647"/>
                  <a:gd name="connsiteX301" fmla="*/ 1814264 w 3079941"/>
                  <a:gd name="connsiteY301" fmla="*/ 782564 h 1160647"/>
                  <a:gd name="connsiteX302" fmla="*/ 1820344 w 3079941"/>
                  <a:gd name="connsiteY302" fmla="*/ 782564 h 1160647"/>
                  <a:gd name="connsiteX303" fmla="*/ 1821586 w 3079941"/>
                  <a:gd name="connsiteY303" fmla="*/ 805087 h 1160647"/>
                  <a:gd name="connsiteX304" fmla="*/ 1872208 w 3079941"/>
                  <a:gd name="connsiteY304" fmla="*/ 805087 h 1160647"/>
                  <a:gd name="connsiteX305" fmla="*/ 1872208 w 3079941"/>
                  <a:gd name="connsiteY305" fmla="*/ 642059 h 1160647"/>
                  <a:gd name="connsiteX306" fmla="*/ 2069535 w 3079941"/>
                  <a:gd name="connsiteY306" fmla="*/ 642059 h 1160647"/>
                  <a:gd name="connsiteX307" fmla="*/ 2069535 w 3079941"/>
                  <a:gd name="connsiteY307" fmla="*/ 805087 h 1160647"/>
                  <a:gd name="connsiteX308" fmla="*/ 2088232 w 3079941"/>
                  <a:gd name="connsiteY308" fmla="*/ 805087 h 1160647"/>
                  <a:gd name="connsiteX309" fmla="*/ 2088232 w 3079941"/>
                  <a:gd name="connsiteY309" fmla="*/ 722394 h 1160647"/>
                  <a:gd name="connsiteX310" fmla="*/ 2183352 w 3079941"/>
                  <a:gd name="connsiteY310" fmla="*/ 722394 h 1160647"/>
                  <a:gd name="connsiteX311" fmla="*/ 2195282 w 3079941"/>
                  <a:gd name="connsiteY311" fmla="*/ 404253 h 1160647"/>
                  <a:gd name="connsiteX312" fmla="*/ 2183122 w 3079941"/>
                  <a:gd name="connsiteY312" fmla="*/ 382635 h 1160647"/>
                  <a:gd name="connsiteX313" fmla="*/ 2177042 w 3079941"/>
                  <a:gd name="connsiteY313" fmla="*/ 378311 h 1160647"/>
                  <a:gd name="connsiteX314" fmla="*/ 2185149 w 3079941"/>
                  <a:gd name="connsiteY314" fmla="*/ 354532 h 1160647"/>
                  <a:gd name="connsiteX315" fmla="*/ 2185149 w 3079941"/>
                  <a:gd name="connsiteY315" fmla="*/ 337238 h 1160647"/>
                  <a:gd name="connsiteX316" fmla="*/ 2199336 w 3079941"/>
                  <a:gd name="connsiteY316" fmla="*/ 337238 h 1160647"/>
                  <a:gd name="connsiteX317" fmla="*/ 2199336 w 3079941"/>
                  <a:gd name="connsiteY317" fmla="*/ 315620 h 1160647"/>
                  <a:gd name="connsiteX318" fmla="*/ 2201362 w 3079941"/>
                  <a:gd name="connsiteY318" fmla="*/ 311296 h 1160647"/>
                  <a:gd name="connsiteX319" fmla="*/ 2201362 w 3079941"/>
                  <a:gd name="connsiteY319" fmla="*/ 233472 h 1160647"/>
                  <a:gd name="connsiteX320" fmla="*/ 2199336 w 3079941"/>
                  <a:gd name="connsiteY320" fmla="*/ 226987 h 1160647"/>
                  <a:gd name="connsiteX321" fmla="*/ 2205416 w 3079941"/>
                  <a:gd name="connsiteY321" fmla="*/ 220501 h 1160647"/>
                  <a:gd name="connsiteX322" fmla="*/ 2205416 w 3079941"/>
                  <a:gd name="connsiteY322" fmla="*/ 162133 h 1160647"/>
                  <a:gd name="connsiteX323" fmla="*/ 2207442 w 3079941"/>
                  <a:gd name="connsiteY323" fmla="*/ 157810 h 1160647"/>
                  <a:gd name="connsiteX324" fmla="*/ 2207442 w 3079941"/>
                  <a:gd name="connsiteY324" fmla="*/ 101604 h 1160647"/>
                  <a:gd name="connsiteX325" fmla="*/ 2209469 w 3079941"/>
                  <a:gd name="connsiteY325" fmla="*/ 82148 h 1160647"/>
                  <a:gd name="connsiteX326" fmla="*/ 2213523 w 3079941"/>
                  <a:gd name="connsiteY326" fmla="*/ 99442 h 1160647"/>
                  <a:gd name="connsiteX327" fmla="*/ 2215549 w 3079941"/>
                  <a:gd name="connsiteY327" fmla="*/ 157810 h 1160647"/>
                  <a:gd name="connsiteX328" fmla="*/ 2217576 w 3079941"/>
                  <a:gd name="connsiteY328" fmla="*/ 220501 h 1160647"/>
                  <a:gd name="connsiteX329" fmla="*/ 2223656 w 3079941"/>
                  <a:gd name="connsiteY329" fmla="*/ 226987 h 1160647"/>
                  <a:gd name="connsiteX330" fmla="*/ 2221629 w 3079941"/>
                  <a:gd name="connsiteY330" fmla="*/ 233472 h 1160647"/>
                  <a:gd name="connsiteX331" fmla="*/ 2221629 w 3079941"/>
                  <a:gd name="connsiteY331" fmla="*/ 311296 h 1160647"/>
                  <a:gd name="connsiteX332" fmla="*/ 2223656 w 3079941"/>
                  <a:gd name="connsiteY332" fmla="*/ 315620 h 1160647"/>
                  <a:gd name="connsiteX333" fmla="*/ 2223656 w 3079941"/>
                  <a:gd name="connsiteY333" fmla="*/ 337238 h 1160647"/>
                  <a:gd name="connsiteX334" fmla="*/ 2237843 w 3079941"/>
                  <a:gd name="connsiteY334" fmla="*/ 337238 h 1160647"/>
                  <a:gd name="connsiteX335" fmla="*/ 2237843 w 3079941"/>
                  <a:gd name="connsiteY335" fmla="*/ 354532 h 1160647"/>
                  <a:gd name="connsiteX336" fmla="*/ 2245950 w 3079941"/>
                  <a:gd name="connsiteY336" fmla="*/ 378311 h 1160647"/>
                  <a:gd name="connsiteX337" fmla="*/ 2239870 w 3079941"/>
                  <a:gd name="connsiteY337" fmla="*/ 382635 h 1160647"/>
                  <a:gd name="connsiteX338" fmla="*/ 2227709 w 3079941"/>
                  <a:gd name="connsiteY338" fmla="*/ 404253 h 1160647"/>
                  <a:gd name="connsiteX339" fmla="*/ 2235816 w 3079941"/>
                  <a:gd name="connsiteY339" fmla="*/ 657181 h 1160647"/>
                  <a:gd name="connsiteX340" fmla="*/ 2300670 w 3079941"/>
                  <a:gd name="connsiteY340" fmla="*/ 657181 h 1160647"/>
                  <a:gd name="connsiteX341" fmla="*/ 2300670 w 3079941"/>
                  <a:gd name="connsiteY341" fmla="*/ 732843 h 1160647"/>
                  <a:gd name="connsiteX342" fmla="*/ 2308777 w 3079941"/>
                  <a:gd name="connsiteY342" fmla="*/ 732843 h 1160647"/>
                  <a:gd name="connsiteX343" fmla="*/ 2310804 w 3079941"/>
                  <a:gd name="connsiteY343" fmla="*/ 726358 h 1160647"/>
                  <a:gd name="connsiteX344" fmla="*/ 2316884 w 3079941"/>
                  <a:gd name="connsiteY344" fmla="*/ 726358 h 1160647"/>
                  <a:gd name="connsiteX345" fmla="*/ 2318911 w 3079941"/>
                  <a:gd name="connsiteY345" fmla="*/ 735005 h 1160647"/>
                  <a:gd name="connsiteX346" fmla="*/ 2331071 w 3079941"/>
                  <a:gd name="connsiteY346" fmla="*/ 735005 h 1160647"/>
                  <a:gd name="connsiteX347" fmla="*/ 2331071 w 3079941"/>
                  <a:gd name="connsiteY347" fmla="*/ 728519 h 1160647"/>
                  <a:gd name="connsiteX348" fmla="*/ 2353364 w 3079941"/>
                  <a:gd name="connsiteY348" fmla="*/ 728519 h 1160647"/>
                  <a:gd name="connsiteX349" fmla="*/ 2353364 w 3079941"/>
                  <a:gd name="connsiteY349" fmla="*/ 735005 h 1160647"/>
                  <a:gd name="connsiteX350" fmla="*/ 2373631 w 3079941"/>
                  <a:gd name="connsiteY350" fmla="*/ 735005 h 1160647"/>
                  <a:gd name="connsiteX351" fmla="*/ 2373631 w 3079941"/>
                  <a:gd name="connsiteY351" fmla="*/ 780402 h 1160647"/>
                  <a:gd name="connsiteX352" fmla="*/ 2387818 w 3079941"/>
                  <a:gd name="connsiteY352" fmla="*/ 780402 h 1160647"/>
                  <a:gd name="connsiteX353" fmla="*/ 2387818 w 3079941"/>
                  <a:gd name="connsiteY353" fmla="*/ 767431 h 1160647"/>
                  <a:gd name="connsiteX354" fmla="*/ 2404032 w 3079941"/>
                  <a:gd name="connsiteY354" fmla="*/ 767431 h 1160647"/>
                  <a:gd name="connsiteX355" fmla="*/ 2404032 w 3079941"/>
                  <a:gd name="connsiteY355" fmla="*/ 588004 h 1160647"/>
                  <a:gd name="connsiteX356" fmla="*/ 2410112 w 3079941"/>
                  <a:gd name="connsiteY356" fmla="*/ 581518 h 1160647"/>
                  <a:gd name="connsiteX357" fmla="*/ 2483073 w 3079941"/>
                  <a:gd name="connsiteY357" fmla="*/ 581518 h 1160647"/>
                  <a:gd name="connsiteX358" fmla="*/ 2483073 w 3079941"/>
                  <a:gd name="connsiteY358" fmla="*/ 590166 h 1160647"/>
                  <a:gd name="connsiteX359" fmla="*/ 2493206 w 3079941"/>
                  <a:gd name="connsiteY359" fmla="*/ 590166 h 1160647"/>
                  <a:gd name="connsiteX360" fmla="*/ 2493206 w 3079941"/>
                  <a:gd name="connsiteY360" fmla="*/ 704740 h 1160647"/>
                  <a:gd name="connsiteX361" fmla="*/ 2515500 w 3079941"/>
                  <a:gd name="connsiteY361" fmla="*/ 704740 h 1160647"/>
                  <a:gd name="connsiteX362" fmla="*/ 2515500 w 3079941"/>
                  <a:gd name="connsiteY362" fmla="*/ 637725 h 1160647"/>
                  <a:gd name="connsiteX363" fmla="*/ 2541847 w 3079941"/>
                  <a:gd name="connsiteY363" fmla="*/ 637725 h 1160647"/>
                  <a:gd name="connsiteX364" fmla="*/ 2545900 w 3079941"/>
                  <a:gd name="connsiteY364" fmla="*/ 633401 h 1160647"/>
                  <a:gd name="connsiteX365" fmla="*/ 2554007 w 3079941"/>
                  <a:gd name="connsiteY365" fmla="*/ 633401 h 1160647"/>
                  <a:gd name="connsiteX366" fmla="*/ 2558060 w 3079941"/>
                  <a:gd name="connsiteY366" fmla="*/ 637725 h 1160647"/>
                  <a:gd name="connsiteX367" fmla="*/ 2580354 w 3079941"/>
                  <a:gd name="connsiteY367" fmla="*/ 637725 h 1160647"/>
                  <a:gd name="connsiteX368" fmla="*/ 2580354 w 3079941"/>
                  <a:gd name="connsiteY368" fmla="*/ 520989 h 1160647"/>
                  <a:gd name="connsiteX369" fmla="*/ 2637101 w 3079941"/>
                  <a:gd name="connsiteY369" fmla="*/ 510180 h 1160647"/>
                  <a:gd name="connsiteX370" fmla="*/ 2637101 w 3079941"/>
                  <a:gd name="connsiteY370" fmla="*/ 511261 h 1160647"/>
                  <a:gd name="connsiteX371" fmla="*/ 2637101 w 3079941"/>
                  <a:gd name="connsiteY371" fmla="*/ 518827 h 1160647"/>
                  <a:gd name="connsiteX372" fmla="*/ 2663448 w 3079941"/>
                  <a:gd name="connsiteY372" fmla="*/ 518827 h 1160647"/>
                  <a:gd name="connsiteX373" fmla="*/ 2663448 w 3079941"/>
                  <a:gd name="connsiteY373" fmla="*/ 773917 h 1160647"/>
                  <a:gd name="connsiteX374" fmla="*/ 2685742 w 3079941"/>
                  <a:gd name="connsiteY374" fmla="*/ 773917 h 1160647"/>
                  <a:gd name="connsiteX375" fmla="*/ 2685742 w 3079941"/>
                  <a:gd name="connsiteY375" fmla="*/ 769593 h 1160647"/>
                  <a:gd name="connsiteX376" fmla="*/ 2697902 w 3079941"/>
                  <a:gd name="connsiteY376" fmla="*/ 769593 h 1160647"/>
                  <a:gd name="connsiteX377" fmla="*/ 2697902 w 3079941"/>
                  <a:gd name="connsiteY377" fmla="*/ 773917 h 1160647"/>
                  <a:gd name="connsiteX378" fmla="*/ 2722222 w 3079941"/>
                  <a:gd name="connsiteY378" fmla="*/ 773917 h 1160647"/>
                  <a:gd name="connsiteX379" fmla="*/ 2722222 w 3079941"/>
                  <a:gd name="connsiteY379" fmla="*/ 760946 h 1160647"/>
                  <a:gd name="connsiteX380" fmla="*/ 2750596 w 3079941"/>
                  <a:gd name="connsiteY380" fmla="*/ 760946 h 1160647"/>
                  <a:gd name="connsiteX381" fmla="*/ 2762756 w 3079941"/>
                  <a:gd name="connsiteY381" fmla="*/ 756622 h 1160647"/>
                  <a:gd name="connsiteX382" fmla="*/ 2783023 w 3079941"/>
                  <a:gd name="connsiteY382" fmla="*/ 760946 h 1160647"/>
                  <a:gd name="connsiteX383" fmla="*/ 2783023 w 3079941"/>
                  <a:gd name="connsiteY383" fmla="*/ 743652 h 1160647"/>
                  <a:gd name="connsiteX384" fmla="*/ 2791130 w 3079941"/>
                  <a:gd name="connsiteY384" fmla="*/ 743652 h 1160647"/>
                  <a:gd name="connsiteX385" fmla="*/ 2791130 w 3079941"/>
                  <a:gd name="connsiteY385" fmla="*/ 730681 h 1160647"/>
                  <a:gd name="connsiteX386" fmla="*/ 2847877 w 3079941"/>
                  <a:gd name="connsiteY386" fmla="*/ 730681 h 1160647"/>
                  <a:gd name="connsiteX387" fmla="*/ 2847877 w 3079941"/>
                  <a:gd name="connsiteY387" fmla="*/ 700416 h 1160647"/>
                  <a:gd name="connsiteX388" fmla="*/ 2866117 w 3079941"/>
                  <a:gd name="connsiteY388" fmla="*/ 700416 h 1160647"/>
                  <a:gd name="connsiteX389" fmla="*/ 2866117 w 3079941"/>
                  <a:gd name="connsiteY389" fmla="*/ 693931 h 1160647"/>
                  <a:gd name="connsiteX390" fmla="*/ 2878277 w 3079941"/>
                  <a:gd name="connsiteY390" fmla="*/ 693931 h 1160647"/>
                  <a:gd name="connsiteX391" fmla="*/ 2878277 w 3079941"/>
                  <a:gd name="connsiteY391" fmla="*/ 700416 h 1160647"/>
                  <a:gd name="connsiteX392" fmla="*/ 2894491 w 3079941"/>
                  <a:gd name="connsiteY392" fmla="*/ 700416 h 1160647"/>
                  <a:gd name="connsiteX393" fmla="*/ 2894491 w 3079941"/>
                  <a:gd name="connsiteY393" fmla="*/ 750137 h 1160647"/>
                  <a:gd name="connsiteX394" fmla="*/ 2926918 w 3079941"/>
                  <a:gd name="connsiteY394" fmla="*/ 750137 h 1160647"/>
                  <a:gd name="connsiteX395" fmla="*/ 2926918 w 3079941"/>
                  <a:gd name="connsiteY395" fmla="*/ 724196 h 1160647"/>
                  <a:gd name="connsiteX396" fmla="*/ 2965425 w 3079941"/>
                  <a:gd name="connsiteY396" fmla="*/ 724196 h 1160647"/>
                  <a:gd name="connsiteX397" fmla="*/ 2965425 w 3079941"/>
                  <a:gd name="connsiteY397" fmla="*/ 693931 h 1160647"/>
                  <a:gd name="connsiteX398" fmla="*/ 3014066 w 3079941"/>
                  <a:gd name="connsiteY398" fmla="*/ 693931 h 1160647"/>
                  <a:gd name="connsiteX399" fmla="*/ 3014066 w 3079941"/>
                  <a:gd name="connsiteY399" fmla="*/ 805087 h 1160647"/>
                  <a:gd name="connsiteX400" fmla="*/ 3014066 w 3079941"/>
                  <a:gd name="connsiteY400" fmla="*/ 818866 h 1160647"/>
                  <a:gd name="connsiteX401" fmla="*/ 3079941 w 3079941"/>
                  <a:gd name="connsiteY401" fmla="*/ 818866 h 1160647"/>
                  <a:gd name="connsiteX402" fmla="*/ 3079941 w 3079941"/>
                  <a:gd name="connsiteY402" fmla="*/ 1160647 h 1160647"/>
                  <a:gd name="connsiteX403" fmla="*/ 200958 w 3079941"/>
                  <a:gd name="connsiteY403" fmla="*/ 1160647 h 1160647"/>
                  <a:gd name="connsiteX404" fmla="*/ 0 w 3079941"/>
                  <a:gd name="connsiteY404" fmla="*/ 1126882 h 1160647"/>
                  <a:gd name="connsiteX405" fmla="*/ 55096 w 3079941"/>
                  <a:gd name="connsiteY405" fmla="*/ 886329 h 1160647"/>
                  <a:gd name="connsiteX406" fmla="*/ 55096 w 3079941"/>
                  <a:gd name="connsiteY406" fmla="*/ 724196 h 1160647"/>
                  <a:gd name="connsiteX407" fmla="*/ 75363 w 3079941"/>
                  <a:gd name="connsiteY407" fmla="*/ 724196 h 1160647"/>
                  <a:gd name="connsiteX408" fmla="*/ 75870 w 3079941"/>
                  <a:gd name="connsiteY408" fmla="*/ 723115 h 1160647"/>
                  <a:gd name="connsiteX409" fmla="*/ 79416 w 3079941"/>
                  <a:gd name="connsiteY409" fmla="*/ 715549 h 1160647"/>
                  <a:gd name="connsiteX410" fmla="*/ 81190 w 3079941"/>
                  <a:gd name="connsiteY410" fmla="*/ 715819 h 1160647"/>
                  <a:gd name="connsiteX411" fmla="*/ 93603 w 3079941"/>
                  <a:gd name="connsiteY411" fmla="*/ 717710 h 1160647"/>
                  <a:gd name="connsiteX412" fmla="*/ 94110 w 3079941"/>
                  <a:gd name="connsiteY412" fmla="*/ 719062 h 1160647"/>
                  <a:gd name="connsiteX413" fmla="*/ 97656 w 3079941"/>
                  <a:gd name="connsiteY413" fmla="*/ 728519 h 1160647"/>
                  <a:gd name="connsiteX414" fmla="*/ 124003 w 3079941"/>
                  <a:gd name="connsiteY414" fmla="*/ 730681 h 1160647"/>
                  <a:gd name="connsiteX415" fmla="*/ 124003 w 3079941"/>
                  <a:gd name="connsiteY415" fmla="*/ 607460 h 1160647"/>
                  <a:gd name="connsiteX416" fmla="*/ 126030 w 3079941"/>
                  <a:gd name="connsiteY416" fmla="*/ 607460 h 1160647"/>
                  <a:gd name="connsiteX417" fmla="*/ 140217 w 3079941"/>
                  <a:gd name="connsiteY417" fmla="*/ 607460 h 1160647"/>
                  <a:gd name="connsiteX418" fmla="*/ 140217 w 3079941"/>
                  <a:gd name="connsiteY418" fmla="*/ 471268 h 1160647"/>
                  <a:gd name="connsiteX419" fmla="*/ 141990 w 3079941"/>
                  <a:gd name="connsiteY419" fmla="*/ 471268 h 1160647"/>
                  <a:gd name="connsiteX420" fmla="*/ 154404 w 3079941"/>
                  <a:gd name="connsiteY420" fmla="*/ 471268 h 1160647"/>
                  <a:gd name="connsiteX421" fmla="*/ 154404 w 3079941"/>
                  <a:gd name="connsiteY421" fmla="*/ 356694 h 1160647"/>
                  <a:gd name="connsiteX422" fmla="*/ 158457 w 3079941"/>
                  <a:gd name="connsiteY422" fmla="*/ 328590 h 1160647"/>
                  <a:gd name="connsiteX423" fmla="*/ 160484 w 3079941"/>
                  <a:gd name="connsiteY423" fmla="*/ 328590 h 1160647"/>
                  <a:gd name="connsiteX424" fmla="*/ 174671 w 3079941"/>
                  <a:gd name="connsiteY424" fmla="*/ 328590 h 1160647"/>
                  <a:gd name="connsiteX425" fmla="*/ 211151 w 3079941"/>
                  <a:gd name="connsiteY425" fmla="*/ 246443 h 1160647"/>
                  <a:gd name="connsiteX426" fmla="*/ 215205 w 3079941"/>
                  <a:gd name="connsiteY426" fmla="*/ 0 h 1160647"/>
                  <a:gd name="connsiteX0" fmla="*/ 215205 w 3079941"/>
                  <a:gd name="connsiteY0" fmla="*/ 0 h 1160647"/>
                  <a:gd name="connsiteX1" fmla="*/ 217231 w 3079941"/>
                  <a:gd name="connsiteY1" fmla="*/ 246443 h 1160647"/>
                  <a:gd name="connsiteX2" fmla="*/ 255738 w 3079941"/>
                  <a:gd name="connsiteY2" fmla="*/ 326429 h 1160647"/>
                  <a:gd name="connsiteX3" fmla="*/ 257765 w 3079941"/>
                  <a:gd name="connsiteY3" fmla="*/ 326429 h 1160647"/>
                  <a:gd name="connsiteX4" fmla="*/ 271952 w 3079941"/>
                  <a:gd name="connsiteY4" fmla="*/ 326429 h 1160647"/>
                  <a:gd name="connsiteX5" fmla="*/ 271952 w 3079941"/>
                  <a:gd name="connsiteY5" fmla="*/ 350208 h 1160647"/>
                  <a:gd name="connsiteX6" fmla="*/ 272459 w 3079941"/>
                  <a:gd name="connsiteY6" fmla="*/ 351019 h 1160647"/>
                  <a:gd name="connsiteX7" fmla="*/ 276005 w 3079941"/>
                  <a:gd name="connsiteY7" fmla="*/ 356694 h 1160647"/>
                  <a:gd name="connsiteX8" fmla="*/ 276005 w 3079941"/>
                  <a:gd name="connsiteY8" fmla="*/ 471268 h 1160647"/>
                  <a:gd name="connsiteX9" fmla="*/ 278285 w 3079941"/>
                  <a:gd name="connsiteY9" fmla="*/ 471268 h 1160647"/>
                  <a:gd name="connsiteX10" fmla="*/ 294246 w 3079941"/>
                  <a:gd name="connsiteY10" fmla="*/ 471268 h 1160647"/>
                  <a:gd name="connsiteX11" fmla="*/ 294246 w 3079941"/>
                  <a:gd name="connsiteY11" fmla="*/ 611783 h 1160647"/>
                  <a:gd name="connsiteX12" fmla="*/ 295766 w 3079941"/>
                  <a:gd name="connsiteY12" fmla="*/ 611513 h 1160647"/>
                  <a:gd name="connsiteX13" fmla="*/ 306406 w 3079941"/>
                  <a:gd name="connsiteY13" fmla="*/ 609622 h 1160647"/>
                  <a:gd name="connsiteX14" fmla="*/ 304379 w 3079941"/>
                  <a:gd name="connsiteY14" fmla="*/ 698254 h 1160647"/>
                  <a:gd name="connsiteX15" fmla="*/ 305899 w 3079941"/>
                  <a:gd name="connsiteY15" fmla="*/ 698525 h 1160647"/>
                  <a:gd name="connsiteX16" fmla="*/ 316539 w 3079941"/>
                  <a:gd name="connsiteY16" fmla="*/ 700416 h 1160647"/>
                  <a:gd name="connsiteX17" fmla="*/ 316792 w 3079941"/>
                  <a:gd name="connsiteY17" fmla="*/ 701227 h 1160647"/>
                  <a:gd name="connsiteX18" fmla="*/ 318566 w 3079941"/>
                  <a:gd name="connsiteY18" fmla="*/ 706902 h 1160647"/>
                  <a:gd name="connsiteX19" fmla="*/ 319326 w 3079941"/>
                  <a:gd name="connsiteY19" fmla="*/ 704470 h 1160647"/>
                  <a:gd name="connsiteX20" fmla="*/ 324646 w 3079941"/>
                  <a:gd name="connsiteY20" fmla="*/ 687446 h 1160647"/>
                  <a:gd name="connsiteX21" fmla="*/ 326419 w 3079941"/>
                  <a:gd name="connsiteY21" fmla="*/ 687446 h 1160647"/>
                  <a:gd name="connsiteX22" fmla="*/ 338833 w 3079941"/>
                  <a:gd name="connsiteY22" fmla="*/ 687446 h 1160647"/>
                  <a:gd name="connsiteX23" fmla="*/ 338833 w 3079941"/>
                  <a:gd name="connsiteY23" fmla="*/ 719872 h 1160647"/>
                  <a:gd name="connsiteX24" fmla="*/ 339846 w 3079941"/>
                  <a:gd name="connsiteY24" fmla="*/ 720413 h 1160647"/>
                  <a:gd name="connsiteX25" fmla="*/ 346940 w 3079941"/>
                  <a:gd name="connsiteY25" fmla="*/ 724196 h 1160647"/>
                  <a:gd name="connsiteX26" fmla="*/ 346940 w 3079941"/>
                  <a:gd name="connsiteY26" fmla="*/ 725547 h 1160647"/>
                  <a:gd name="connsiteX27" fmla="*/ 346940 w 3079941"/>
                  <a:gd name="connsiteY27" fmla="*/ 735005 h 1160647"/>
                  <a:gd name="connsiteX28" fmla="*/ 391527 w 3079941"/>
                  <a:gd name="connsiteY28" fmla="*/ 735005 h 1160647"/>
                  <a:gd name="connsiteX29" fmla="*/ 391527 w 3079941"/>
                  <a:gd name="connsiteY29" fmla="*/ 736086 h 1160647"/>
                  <a:gd name="connsiteX30" fmla="*/ 391527 w 3079941"/>
                  <a:gd name="connsiteY30" fmla="*/ 743652 h 1160647"/>
                  <a:gd name="connsiteX31" fmla="*/ 393553 w 3079941"/>
                  <a:gd name="connsiteY31" fmla="*/ 743652 h 1160647"/>
                  <a:gd name="connsiteX32" fmla="*/ 407740 w 3079941"/>
                  <a:gd name="connsiteY32" fmla="*/ 743652 h 1160647"/>
                  <a:gd name="connsiteX33" fmla="*/ 407740 w 3079941"/>
                  <a:gd name="connsiteY33" fmla="*/ 713387 h 1160647"/>
                  <a:gd name="connsiteX34" fmla="*/ 452327 w 3079941"/>
                  <a:gd name="connsiteY34" fmla="*/ 713387 h 1160647"/>
                  <a:gd name="connsiteX35" fmla="*/ 452327 w 3079941"/>
                  <a:gd name="connsiteY35" fmla="*/ 712036 h 1160647"/>
                  <a:gd name="connsiteX36" fmla="*/ 452327 w 3079941"/>
                  <a:gd name="connsiteY36" fmla="*/ 702578 h 1160647"/>
                  <a:gd name="connsiteX37" fmla="*/ 453341 w 3079941"/>
                  <a:gd name="connsiteY37" fmla="*/ 702578 h 1160647"/>
                  <a:gd name="connsiteX38" fmla="*/ 460434 w 3079941"/>
                  <a:gd name="connsiteY38" fmla="*/ 702578 h 1160647"/>
                  <a:gd name="connsiteX39" fmla="*/ 460434 w 3079941"/>
                  <a:gd name="connsiteY39" fmla="*/ 700687 h 1160647"/>
                  <a:gd name="connsiteX40" fmla="*/ 460434 w 3079941"/>
                  <a:gd name="connsiteY40" fmla="*/ 687446 h 1160647"/>
                  <a:gd name="connsiteX41" fmla="*/ 461194 w 3079941"/>
                  <a:gd name="connsiteY41" fmla="*/ 687446 h 1160647"/>
                  <a:gd name="connsiteX42" fmla="*/ 466514 w 3079941"/>
                  <a:gd name="connsiteY42" fmla="*/ 687446 h 1160647"/>
                  <a:gd name="connsiteX43" fmla="*/ 466514 w 3079941"/>
                  <a:gd name="connsiteY43" fmla="*/ 686365 h 1160647"/>
                  <a:gd name="connsiteX44" fmla="*/ 466514 w 3079941"/>
                  <a:gd name="connsiteY44" fmla="*/ 678798 h 1160647"/>
                  <a:gd name="connsiteX45" fmla="*/ 468541 w 3079941"/>
                  <a:gd name="connsiteY45" fmla="*/ 678798 h 1160647"/>
                  <a:gd name="connsiteX46" fmla="*/ 482728 w 3079941"/>
                  <a:gd name="connsiteY46" fmla="*/ 678798 h 1160647"/>
                  <a:gd name="connsiteX47" fmla="*/ 482728 w 3079941"/>
                  <a:gd name="connsiteY47" fmla="*/ 679879 h 1160647"/>
                  <a:gd name="connsiteX48" fmla="*/ 482728 w 3079941"/>
                  <a:gd name="connsiteY48" fmla="*/ 687446 h 1160647"/>
                  <a:gd name="connsiteX49" fmla="*/ 505021 w 3079941"/>
                  <a:gd name="connsiteY49" fmla="*/ 687446 h 1160647"/>
                  <a:gd name="connsiteX50" fmla="*/ 505021 w 3079941"/>
                  <a:gd name="connsiteY50" fmla="*/ 685554 h 1160647"/>
                  <a:gd name="connsiteX51" fmla="*/ 505021 w 3079941"/>
                  <a:gd name="connsiteY51" fmla="*/ 672313 h 1160647"/>
                  <a:gd name="connsiteX52" fmla="*/ 506795 w 3079941"/>
                  <a:gd name="connsiteY52" fmla="*/ 672313 h 1160647"/>
                  <a:gd name="connsiteX53" fmla="*/ 519208 w 3079941"/>
                  <a:gd name="connsiteY53" fmla="*/ 672313 h 1160647"/>
                  <a:gd name="connsiteX54" fmla="*/ 519208 w 3079941"/>
                  <a:gd name="connsiteY54" fmla="*/ 696093 h 1160647"/>
                  <a:gd name="connsiteX55" fmla="*/ 520222 w 3079941"/>
                  <a:gd name="connsiteY55" fmla="*/ 696093 h 1160647"/>
                  <a:gd name="connsiteX56" fmla="*/ 527315 w 3079941"/>
                  <a:gd name="connsiteY56" fmla="*/ 696093 h 1160647"/>
                  <a:gd name="connsiteX57" fmla="*/ 527315 w 3079941"/>
                  <a:gd name="connsiteY57" fmla="*/ 695012 h 1160647"/>
                  <a:gd name="connsiteX58" fmla="*/ 527315 w 3079941"/>
                  <a:gd name="connsiteY58" fmla="*/ 687446 h 1160647"/>
                  <a:gd name="connsiteX59" fmla="*/ 529088 w 3079941"/>
                  <a:gd name="connsiteY59" fmla="*/ 687446 h 1160647"/>
                  <a:gd name="connsiteX60" fmla="*/ 541502 w 3079941"/>
                  <a:gd name="connsiteY60" fmla="*/ 687446 h 1160647"/>
                  <a:gd name="connsiteX61" fmla="*/ 541502 w 3079941"/>
                  <a:gd name="connsiteY61" fmla="*/ 713387 h 1160647"/>
                  <a:gd name="connsiteX62" fmla="*/ 543529 w 3079941"/>
                  <a:gd name="connsiteY62" fmla="*/ 713387 h 1160647"/>
                  <a:gd name="connsiteX63" fmla="*/ 557715 w 3079941"/>
                  <a:gd name="connsiteY63" fmla="*/ 713387 h 1160647"/>
                  <a:gd name="connsiteX64" fmla="*/ 557715 w 3079941"/>
                  <a:gd name="connsiteY64" fmla="*/ 715008 h 1160647"/>
                  <a:gd name="connsiteX65" fmla="*/ 557715 w 3079941"/>
                  <a:gd name="connsiteY65" fmla="*/ 726358 h 1160647"/>
                  <a:gd name="connsiteX66" fmla="*/ 558475 w 3079941"/>
                  <a:gd name="connsiteY66" fmla="*/ 726358 h 1160647"/>
                  <a:gd name="connsiteX67" fmla="*/ 563796 w 3079941"/>
                  <a:gd name="connsiteY67" fmla="*/ 726358 h 1160647"/>
                  <a:gd name="connsiteX68" fmla="*/ 563796 w 3079941"/>
                  <a:gd name="connsiteY68" fmla="*/ 725547 h 1160647"/>
                  <a:gd name="connsiteX69" fmla="*/ 563796 w 3079941"/>
                  <a:gd name="connsiteY69" fmla="*/ 719872 h 1160647"/>
                  <a:gd name="connsiteX70" fmla="*/ 594196 w 3079941"/>
                  <a:gd name="connsiteY70" fmla="*/ 719872 h 1160647"/>
                  <a:gd name="connsiteX71" fmla="*/ 594196 w 3079941"/>
                  <a:gd name="connsiteY71" fmla="*/ 743652 h 1160647"/>
                  <a:gd name="connsiteX72" fmla="*/ 595209 w 3079941"/>
                  <a:gd name="connsiteY72" fmla="*/ 743652 h 1160647"/>
                  <a:gd name="connsiteX73" fmla="*/ 602303 w 3079941"/>
                  <a:gd name="connsiteY73" fmla="*/ 743652 h 1160647"/>
                  <a:gd name="connsiteX74" fmla="*/ 602303 w 3079941"/>
                  <a:gd name="connsiteY74" fmla="*/ 744733 h 1160647"/>
                  <a:gd name="connsiteX75" fmla="*/ 602303 w 3079941"/>
                  <a:gd name="connsiteY75" fmla="*/ 752299 h 1160647"/>
                  <a:gd name="connsiteX76" fmla="*/ 603063 w 3079941"/>
                  <a:gd name="connsiteY76" fmla="*/ 752299 h 1160647"/>
                  <a:gd name="connsiteX77" fmla="*/ 608383 w 3079941"/>
                  <a:gd name="connsiteY77" fmla="*/ 752299 h 1160647"/>
                  <a:gd name="connsiteX78" fmla="*/ 608383 w 3079941"/>
                  <a:gd name="connsiteY78" fmla="*/ 750137 h 1160647"/>
                  <a:gd name="connsiteX79" fmla="*/ 608383 w 3079941"/>
                  <a:gd name="connsiteY79" fmla="*/ 735005 h 1160647"/>
                  <a:gd name="connsiteX80" fmla="*/ 609396 w 3079941"/>
                  <a:gd name="connsiteY80" fmla="*/ 735005 h 1160647"/>
                  <a:gd name="connsiteX81" fmla="*/ 616490 w 3079941"/>
                  <a:gd name="connsiteY81" fmla="*/ 735005 h 1160647"/>
                  <a:gd name="connsiteX82" fmla="*/ 616490 w 3079941"/>
                  <a:gd name="connsiteY82" fmla="*/ 736086 h 1160647"/>
                  <a:gd name="connsiteX83" fmla="*/ 616490 w 3079941"/>
                  <a:gd name="connsiteY83" fmla="*/ 743652 h 1160647"/>
                  <a:gd name="connsiteX84" fmla="*/ 621810 w 3079941"/>
                  <a:gd name="connsiteY84" fmla="*/ 741659 h 1160647"/>
                  <a:gd name="connsiteX85" fmla="*/ 622570 w 3079941"/>
                  <a:gd name="connsiteY85" fmla="*/ 740679 h 1160647"/>
                  <a:gd name="connsiteX86" fmla="*/ 622570 w 3079941"/>
                  <a:gd name="connsiteY86" fmla="*/ 735005 h 1160647"/>
                  <a:gd name="connsiteX87" fmla="*/ 661077 w 3079941"/>
                  <a:gd name="connsiteY87" fmla="*/ 735005 h 1160647"/>
                  <a:gd name="connsiteX88" fmla="*/ 661077 w 3079941"/>
                  <a:gd name="connsiteY88" fmla="*/ 758784 h 1160647"/>
                  <a:gd name="connsiteX89" fmla="*/ 663103 w 3079941"/>
                  <a:gd name="connsiteY89" fmla="*/ 758784 h 1160647"/>
                  <a:gd name="connsiteX90" fmla="*/ 677290 w 3079941"/>
                  <a:gd name="connsiteY90" fmla="*/ 758784 h 1160647"/>
                  <a:gd name="connsiteX91" fmla="*/ 677290 w 3079941"/>
                  <a:gd name="connsiteY91" fmla="*/ 759865 h 1160647"/>
                  <a:gd name="connsiteX92" fmla="*/ 677290 w 3079941"/>
                  <a:gd name="connsiteY92" fmla="*/ 767431 h 1160647"/>
                  <a:gd name="connsiteX93" fmla="*/ 679064 w 3079941"/>
                  <a:gd name="connsiteY93" fmla="*/ 767431 h 1160647"/>
                  <a:gd name="connsiteX94" fmla="*/ 691477 w 3079941"/>
                  <a:gd name="connsiteY94" fmla="*/ 767431 h 1160647"/>
                  <a:gd name="connsiteX95" fmla="*/ 691477 w 3079941"/>
                  <a:gd name="connsiteY95" fmla="*/ 743652 h 1160647"/>
                  <a:gd name="connsiteX96" fmla="*/ 692490 w 3079941"/>
                  <a:gd name="connsiteY96" fmla="*/ 743652 h 1160647"/>
                  <a:gd name="connsiteX97" fmla="*/ 699584 w 3079941"/>
                  <a:gd name="connsiteY97" fmla="*/ 743652 h 1160647"/>
                  <a:gd name="connsiteX98" fmla="*/ 699584 w 3079941"/>
                  <a:gd name="connsiteY98" fmla="*/ 711225 h 1160647"/>
                  <a:gd name="connsiteX99" fmla="*/ 700597 w 3079941"/>
                  <a:gd name="connsiteY99" fmla="*/ 711225 h 1160647"/>
                  <a:gd name="connsiteX100" fmla="*/ 707691 w 3079941"/>
                  <a:gd name="connsiteY100" fmla="*/ 711225 h 1160647"/>
                  <a:gd name="connsiteX101" fmla="*/ 707691 w 3079941"/>
                  <a:gd name="connsiteY101" fmla="*/ 709334 h 1160647"/>
                  <a:gd name="connsiteX102" fmla="*/ 707691 w 3079941"/>
                  <a:gd name="connsiteY102" fmla="*/ 696093 h 1160647"/>
                  <a:gd name="connsiteX103" fmla="*/ 706424 w 3079941"/>
                  <a:gd name="connsiteY103" fmla="*/ 694471 h 1160647"/>
                  <a:gd name="connsiteX104" fmla="*/ 711744 w 3079941"/>
                  <a:gd name="connsiteY104" fmla="*/ 683122 h 1160647"/>
                  <a:gd name="connsiteX105" fmla="*/ 719851 w 3079941"/>
                  <a:gd name="connsiteY105" fmla="*/ 711225 h 1160647"/>
                  <a:gd name="connsiteX106" fmla="*/ 720611 w 3079941"/>
                  <a:gd name="connsiteY106" fmla="*/ 711225 h 1160647"/>
                  <a:gd name="connsiteX107" fmla="*/ 725931 w 3079941"/>
                  <a:gd name="connsiteY107" fmla="*/ 711225 h 1160647"/>
                  <a:gd name="connsiteX108" fmla="*/ 725931 w 3079941"/>
                  <a:gd name="connsiteY108" fmla="*/ 605298 h 1160647"/>
                  <a:gd name="connsiteX109" fmla="*/ 727451 w 3079941"/>
                  <a:gd name="connsiteY109" fmla="*/ 605298 h 1160647"/>
                  <a:gd name="connsiteX110" fmla="*/ 738091 w 3079941"/>
                  <a:gd name="connsiteY110" fmla="*/ 605298 h 1160647"/>
                  <a:gd name="connsiteX111" fmla="*/ 738091 w 3079941"/>
                  <a:gd name="connsiteY111" fmla="*/ 557739 h 1160647"/>
                  <a:gd name="connsiteX112" fmla="*/ 764438 w 3079941"/>
                  <a:gd name="connsiteY112" fmla="*/ 557739 h 1160647"/>
                  <a:gd name="connsiteX113" fmla="*/ 764438 w 3079941"/>
                  <a:gd name="connsiteY113" fmla="*/ 536121 h 1160647"/>
                  <a:gd name="connsiteX114" fmla="*/ 798892 w 3079941"/>
                  <a:gd name="connsiteY114" fmla="*/ 536121 h 1160647"/>
                  <a:gd name="connsiteX115" fmla="*/ 798892 w 3079941"/>
                  <a:gd name="connsiteY115" fmla="*/ 538553 h 1160647"/>
                  <a:gd name="connsiteX116" fmla="*/ 798892 w 3079941"/>
                  <a:gd name="connsiteY116" fmla="*/ 555577 h 1160647"/>
                  <a:gd name="connsiteX117" fmla="*/ 801172 w 3079941"/>
                  <a:gd name="connsiteY117" fmla="*/ 555577 h 1160647"/>
                  <a:gd name="connsiteX118" fmla="*/ 817132 w 3079941"/>
                  <a:gd name="connsiteY118" fmla="*/ 555577 h 1160647"/>
                  <a:gd name="connsiteX119" fmla="*/ 817132 w 3079941"/>
                  <a:gd name="connsiteY119" fmla="*/ 603136 h 1160647"/>
                  <a:gd name="connsiteX120" fmla="*/ 818145 w 3079941"/>
                  <a:gd name="connsiteY120" fmla="*/ 603136 h 1160647"/>
                  <a:gd name="connsiteX121" fmla="*/ 825239 w 3079941"/>
                  <a:gd name="connsiteY121" fmla="*/ 603136 h 1160647"/>
                  <a:gd name="connsiteX122" fmla="*/ 839426 w 3079941"/>
                  <a:gd name="connsiteY122" fmla="*/ 607460 h 1160647"/>
                  <a:gd name="connsiteX123" fmla="*/ 839426 w 3079941"/>
                  <a:gd name="connsiteY123" fmla="*/ 646372 h 1160647"/>
                  <a:gd name="connsiteX124" fmla="*/ 840439 w 3079941"/>
                  <a:gd name="connsiteY124" fmla="*/ 646372 h 1160647"/>
                  <a:gd name="connsiteX125" fmla="*/ 847532 w 3079941"/>
                  <a:gd name="connsiteY125" fmla="*/ 646372 h 1160647"/>
                  <a:gd name="connsiteX126" fmla="*/ 847532 w 3079941"/>
                  <a:gd name="connsiteY126" fmla="*/ 647993 h 1160647"/>
                  <a:gd name="connsiteX127" fmla="*/ 847532 w 3079941"/>
                  <a:gd name="connsiteY127" fmla="*/ 659342 h 1160647"/>
                  <a:gd name="connsiteX128" fmla="*/ 849559 w 3079941"/>
                  <a:gd name="connsiteY128" fmla="*/ 659342 h 1160647"/>
                  <a:gd name="connsiteX129" fmla="*/ 863746 w 3079941"/>
                  <a:gd name="connsiteY129" fmla="*/ 659342 h 1160647"/>
                  <a:gd name="connsiteX130" fmla="*/ 869826 w 3079941"/>
                  <a:gd name="connsiteY130" fmla="*/ 665828 h 1160647"/>
                  <a:gd name="connsiteX131" fmla="*/ 869826 w 3079941"/>
                  <a:gd name="connsiteY131" fmla="*/ 687446 h 1160647"/>
                  <a:gd name="connsiteX132" fmla="*/ 872106 w 3079941"/>
                  <a:gd name="connsiteY132" fmla="*/ 687446 h 1160647"/>
                  <a:gd name="connsiteX133" fmla="*/ 888066 w 3079941"/>
                  <a:gd name="connsiteY133" fmla="*/ 687446 h 1160647"/>
                  <a:gd name="connsiteX134" fmla="*/ 888066 w 3079941"/>
                  <a:gd name="connsiteY134" fmla="*/ 688526 h 1160647"/>
                  <a:gd name="connsiteX135" fmla="*/ 888066 w 3079941"/>
                  <a:gd name="connsiteY135" fmla="*/ 696093 h 1160647"/>
                  <a:gd name="connsiteX136" fmla="*/ 889333 w 3079941"/>
                  <a:gd name="connsiteY136" fmla="*/ 696093 h 1160647"/>
                  <a:gd name="connsiteX137" fmla="*/ 898200 w 3079941"/>
                  <a:gd name="connsiteY137" fmla="*/ 696093 h 1160647"/>
                  <a:gd name="connsiteX138" fmla="*/ 898200 w 3079941"/>
                  <a:gd name="connsiteY138" fmla="*/ 698254 h 1160647"/>
                  <a:gd name="connsiteX139" fmla="*/ 898200 w 3079941"/>
                  <a:gd name="connsiteY139" fmla="*/ 713387 h 1160647"/>
                  <a:gd name="connsiteX140" fmla="*/ 902253 w 3079941"/>
                  <a:gd name="connsiteY140" fmla="*/ 711495 h 1160647"/>
                  <a:gd name="connsiteX141" fmla="*/ 902253 w 3079941"/>
                  <a:gd name="connsiteY141" fmla="*/ 698254 h 1160647"/>
                  <a:gd name="connsiteX142" fmla="*/ 903266 w 3079941"/>
                  <a:gd name="connsiteY142" fmla="*/ 698254 h 1160647"/>
                  <a:gd name="connsiteX143" fmla="*/ 910360 w 3079941"/>
                  <a:gd name="connsiteY143" fmla="*/ 698254 h 1160647"/>
                  <a:gd name="connsiteX144" fmla="*/ 910360 w 3079941"/>
                  <a:gd name="connsiteY144" fmla="*/ 699876 h 1160647"/>
                  <a:gd name="connsiteX145" fmla="*/ 910360 w 3079941"/>
                  <a:gd name="connsiteY145" fmla="*/ 711225 h 1160647"/>
                  <a:gd name="connsiteX146" fmla="*/ 911120 w 3079941"/>
                  <a:gd name="connsiteY146" fmla="*/ 711225 h 1160647"/>
                  <a:gd name="connsiteX147" fmla="*/ 916440 w 3079941"/>
                  <a:gd name="connsiteY147" fmla="*/ 711225 h 1160647"/>
                  <a:gd name="connsiteX148" fmla="*/ 965080 w 3079941"/>
                  <a:gd name="connsiteY148" fmla="*/ 706902 h 1160647"/>
                  <a:gd name="connsiteX149" fmla="*/ 965080 w 3079941"/>
                  <a:gd name="connsiteY149" fmla="*/ 708253 h 1160647"/>
                  <a:gd name="connsiteX150" fmla="*/ 965080 w 3079941"/>
                  <a:gd name="connsiteY150" fmla="*/ 717710 h 1160647"/>
                  <a:gd name="connsiteX151" fmla="*/ 965840 w 3079941"/>
                  <a:gd name="connsiteY151" fmla="*/ 717710 h 1160647"/>
                  <a:gd name="connsiteX152" fmla="*/ 971161 w 3079941"/>
                  <a:gd name="connsiteY152" fmla="*/ 717710 h 1160647"/>
                  <a:gd name="connsiteX153" fmla="*/ 971161 w 3079941"/>
                  <a:gd name="connsiteY153" fmla="*/ 719872 h 1160647"/>
                  <a:gd name="connsiteX154" fmla="*/ 971161 w 3079941"/>
                  <a:gd name="connsiteY154" fmla="*/ 735005 h 1160647"/>
                  <a:gd name="connsiteX155" fmla="*/ 973187 w 3079941"/>
                  <a:gd name="connsiteY155" fmla="*/ 733654 h 1160647"/>
                  <a:gd name="connsiteX156" fmla="*/ 987374 w 3079941"/>
                  <a:gd name="connsiteY156" fmla="*/ 724196 h 1160647"/>
                  <a:gd name="connsiteX157" fmla="*/ 993454 w 3079941"/>
                  <a:gd name="connsiteY157" fmla="*/ 683122 h 1160647"/>
                  <a:gd name="connsiteX158" fmla="*/ 994214 w 3079941"/>
                  <a:gd name="connsiteY158" fmla="*/ 682852 h 1160647"/>
                  <a:gd name="connsiteX159" fmla="*/ 999534 w 3079941"/>
                  <a:gd name="connsiteY159" fmla="*/ 680960 h 1160647"/>
                  <a:gd name="connsiteX160" fmla="*/ 1001561 w 3079941"/>
                  <a:gd name="connsiteY160" fmla="*/ 611783 h 1160647"/>
                  <a:gd name="connsiteX161" fmla="*/ 1003588 w 3079941"/>
                  <a:gd name="connsiteY161" fmla="*/ 680960 h 1160647"/>
                  <a:gd name="connsiteX162" fmla="*/ 1004348 w 3079941"/>
                  <a:gd name="connsiteY162" fmla="*/ 681230 h 1160647"/>
                  <a:gd name="connsiteX163" fmla="*/ 1009668 w 3079941"/>
                  <a:gd name="connsiteY163" fmla="*/ 683122 h 1160647"/>
                  <a:gd name="connsiteX164" fmla="*/ 1009668 w 3079941"/>
                  <a:gd name="connsiteY164" fmla="*/ 596651 h 1160647"/>
                  <a:gd name="connsiteX165" fmla="*/ 1013721 w 3079941"/>
                  <a:gd name="connsiteY165" fmla="*/ 564224 h 1160647"/>
                  <a:gd name="connsiteX166" fmla="*/ 1052228 w 3079941"/>
                  <a:gd name="connsiteY166" fmla="*/ 564224 h 1160647"/>
                  <a:gd name="connsiteX167" fmla="*/ 1052228 w 3079941"/>
                  <a:gd name="connsiteY167" fmla="*/ 596651 h 1160647"/>
                  <a:gd name="connsiteX168" fmla="*/ 1052988 w 3079941"/>
                  <a:gd name="connsiteY168" fmla="*/ 596651 h 1160647"/>
                  <a:gd name="connsiteX169" fmla="*/ 1058308 w 3079941"/>
                  <a:gd name="connsiteY169" fmla="*/ 596651 h 1160647"/>
                  <a:gd name="connsiteX170" fmla="*/ 1058308 w 3079941"/>
                  <a:gd name="connsiteY170" fmla="*/ 514503 h 1160647"/>
                  <a:gd name="connsiteX171" fmla="*/ 1060082 w 3079941"/>
                  <a:gd name="connsiteY171" fmla="*/ 514503 h 1160647"/>
                  <a:gd name="connsiteX172" fmla="*/ 1072495 w 3079941"/>
                  <a:gd name="connsiteY172" fmla="*/ 514503 h 1160647"/>
                  <a:gd name="connsiteX173" fmla="*/ 1072495 w 3079941"/>
                  <a:gd name="connsiteY173" fmla="*/ 512612 h 1160647"/>
                  <a:gd name="connsiteX174" fmla="*/ 1072495 w 3079941"/>
                  <a:gd name="connsiteY174" fmla="*/ 499371 h 1160647"/>
                  <a:gd name="connsiteX175" fmla="*/ 1094789 w 3079941"/>
                  <a:gd name="connsiteY175" fmla="*/ 499371 h 1160647"/>
                  <a:gd name="connsiteX176" fmla="*/ 1094789 w 3079941"/>
                  <a:gd name="connsiteY176" fmla="*/ 498290 h 1160647"/>
                  <a:gd name="connsiteX177" fmla="*/ 1094789 w 3079941"/>
                  <a:gd name="connsiteY177" fmla="*/ 490724 h 1160647"/>
                  <a:gd name="connsiteX178" fmla="*/ 1096562 w 3079941"/>
                  <a:gd name="connsiteY178" fmla="*/ 490724 h 1160647"/>
                  <a:gd name="connsiteX179" fmla="*/ 1108976 w 3079941"/>
                  <a:gd name="connsiteY179" fmla="*/ 490724 h 1160647"/>
                  <a:gd name="connsiteX180" fmla="*/ 1108976 w 3079941"/>
                  <a:gd name="connsiteY180" fmla="*/ 491805 h 1160647"/>
                  <a:gd name="connsiteX181" fmla="*/ 1108976 w 3079941"/>
                  <a:gd name="connsiteY181" fmla="*/ 499371 h 1160647"/>
                  <a:gd name="connsiteX182" fmla="*/ 1109736 w 3079941"/>
                  <a:gd name="connsiteY182" fmla="*/ 499371 h 1160647"/>
                  <a:gd name="connsiteX183" fmla="*/ 1115056 w 3079941"/>
                  <a:gd name="connsiteY183" fmla="*/ 499371 h 1160647"/>
                  <a:gd name="connsiteX184" fmla="*/ 1125189 w 3079941"/>
                  <a:gd name="connsiteY184" fmla="*/ 495047 h 1160647"/>
                  <a:gd name="connsiteX185" fmla="*/ 1129242 w 3079941"/>
                  <a:gd name="connsiteY185" fmla="*/ 498290 h 1160647"/>
                  <a:gd name="connsiteX186" fmla="*/ 1129242 w 3079941"/>
                  <a:gd name="connsiteY186" fmla="*/ 490724 h 1160647"/>
                  <a:gd name="connsiteX187" fmla="*/ 1131522 w 3079941"/>
                  <a:gd name="connsiteY187" fmla="*/ 490724 h 1160647"/>
                  <a:gd name="connsiteX188" fmla="*/ 1147483 w 3079941"/>
                  <a:gd name="connsiteY188" fmla="*/ 490724 h 1160647"/>
                  <a:gd name="connsiteX189" fmla="*/ 1147483 w 3079941"/>
                  <a:gd name="connsiteY189" fmla="*/ 491805 h 1160647"/>
                  <a:gd name="connsiteX190" fmla="*/ 1147483 w 3079941"/>
                  <a:gd name="connsiteY190" fmla="*/ 499371 h 1160647"/>
                  <a:gd name="connsiteX191" fmla="*/ 1177883 w 3079941"/>
                  <a:gd name="connsiteY191" fmla="*/ 499371 h 1160647"/>
                  <a:gd name="connsiteX192" fmla="*/ 1177883 w 3079941"/>
                  <a:gd name="connsiteY192" fmla="*/ 500992 h 1160647"/>
                  <a:gd name="connsiteX193" fmla="*/ 1177883 w 3079941"/>
                  <a:gd name="connsiteY193" fmla="*/ 512342 h 1160647"/>
                  <a:gd name="connsiteX194" fmla="*/ 1204230 w 3079941"/>
                  <a:gd name="connsiteY194" fmla="*/ 512342 h 1160647"/>
                  <a:gd name="connsiteX195" fmla="*/ 1204230 w 3079941"/>
                  <a:gd name="connsiteY195" fmla="*/ 542606 h 1160647"/>
                  <a:gd name="connsiteX196" fmla="*/ 1204990 w 3079941"/>
                  <a:gd name="connsiteY196" fmla="*/ 542606 h 1160647"/>
                  <a:gd name="connsiteX197" fmla="*/ 1210310 w 3079941"/>
                  <a:gd name="connsiteY197" fmla="*/ 542606 h 1160647"/>
                  <a:gd name="connsiteX198" fmla="*/ 1210310 w 3079941"/>
                  <a:gd name="connsiteY198" fmla="*/ 543687 h 1160647"/>
                  <a:gd name="connsiteX199" fmla="*/ 1210310 w 3079941"/>
                  <a:gd name="connsiteY199" fmla="*/ 551254 h 1160647"/>
                  <a:gd name="connsiteX200" fmla="*/ 1214364 w 3079941"/>
                  <a:gd name="connsiteY200" fmla="*/ 581518 h 1160647"/>
                  <a:gd name="connsiteX201" fmla="*/ 1215124 w 3079941"/>
                  <a:gd name="connsiteY201" fmla="*/ 581518 h 1160647"/>
                  <a:gd name="connsiteX202" fmla="*/ 1220444 w 3079941"/>
                  <a:gd name="connsiteY202" fmla="*/ 581518 h 1160647"/>
                  <a:gd name="connsiteX203" fmla="*/ 1220444 w 3079941"/>
                  <a:gd name="connsiteY203" fmla="*/ 582329 h 1160647"/>
                  <a:gd name="connsiteX204" fmla="*/ 1220444 w 3079941"/>
                  <a:gd name="connsiteY204" fmla="*/ 588004 h 1160647"/>
                  <a:gd name="connsiteX205" fmla="*/ 1221457 w 3079941"/>
                  <a:gd name="connsiteY205" fmla="*/ 588004 h 1160647"/>
                  <a:gd name="connsiteX206" fmla="*/ 1228550 w 3079941"/>
                  <a:gd name="connsiteY206" fmla="*/ 588004 h 1160647"/>
                  <a:gd name="connsiteX207" fmla="*/ 1228550 w 3079941"/>
                  <a:gd name="connsiteY207" fmla="*/ 618269 h 1160647"/>
                  <a:gd name="connsiteX208" fmla="*/ 1230577 w 3079941"/>
                  <a:gd name="connsiteY208" fmla="*/ 618269 h 1160647"/>
                  <a:gd name="connsiteX209" fmla="*/ 1244764 w 3079941"/>
                  <a:gd name="connsiteY209" fmla="*/ 618269 h 1160647"/>
                  <a:gd name="connsiteX210" fmla="*/ 1244764 w 3079941"/>
                  <a:gd name="connsiteY210" fmla="*/ 642048 h 1160647"/>
                  <a:gd name="connsiteX211" fmla="*/ 1246791 w 3079941"/>
                  <a:gd name="connsiteY211" fmla="*/ 643669 h 1160647"/>
                  <a:gd name="connsiteX212" fmla="*/ 1246791 w 3079941"/>
                  <a:gd name="connsiteY212" fmla="*/ 655019 h 1160647"/>
                  <a:gd name="connsiteX213" fmla="*/ 1247551 w 3079941"/>
                  <a:gd name="connsiteY213" fmla="*/ 655019 h 1160647"/>
                  <a:gd name="connsiteX214" fmla="*/ 1252871 w 3079941"/>
                  <a:gd name="connsiteY214" fmla="*/ 655019 h 1160647"/>
                  <a:gd name="connsiteX215" fmla="*/ 1252871 w 3079941"/>
                  <a:gd name="connsiteY215" fmla="*/ 678798 h 1160647"/>
                  <a:gd name="connsiteX216" fmla="*/ 1254137 w 3079941"/>
                  <a:gd name="connsiteY216" fmla="*/ 678798 h 1160647"/>
                  <a:gd name="connsiteX217" fmla="*/ 1263004 w 3079941"/>
                  <a:gd name="connsiteY217" fmla="*/ 678798 h 1160647"/>
                  <a:gd name="connsiteX218" fmla="*/ 1265031 w 3079941"/>
                  <a:gd name="connsiteY218" fmla="*/ 682852 h 1160647"/>
                  <a:gd name="connsiteX219" fmla="*/ 1265031 w 3079941"/>
                  <a:gd name="connsiteY219" fmla="*/ 696093 h 1160647"/>
                  <a:gd name="connsiteX220" fmla="*/ 1266551 w 3079941"/>
                  <a:gd name="connsiteY220" fmla="*/ 694201 h 1160647"/>
                  <a:gd name="connsiteX221" fmla="*/ 1277191 w 3079941"/>
                  <a:gd name="connsiteY221" fmla="*/ 680960 h 1160647"/>
                  <a:gd name="connsiteX222" fmla="*/ 1305565 w 3079941"/>
                  <a:gd name="connsiteY222" fmla="*/ 680960 h 1160647"/>
                  <a:gd name="connsiteX223" fmla="*/ 1305565 w 3079941"/>
                  <a:gd name="connsiteY223" fmla="*/ 767431 h 1160647"/>
                  <a:gd name="connsiteX224" fmla="*/ 1306325 w 3079941"/>
                  <a:gd name="connsiteY224" fmla="*/ 767431 h 1160647"/>
                  <a:gd name="connsiteX225" fmla="*/ 1311645 w 3079941"/>
                  <a:gd name="connsiteY225" fmla="*/ 767431 h 1160647"/>
                  <a:gd name="connsiteX226" fmla="*/ 1312405 w 3079941"/>
                  <a:gd name="connsiteY226" fmla="*/ 766080 h 1160647"/>
                  <a:gd name="connsiteX227" fmla="*/ 1317725 w 3079941"/>
                  <a:gd name="connsiteY227" fmla="*/ 756622 h 1160647"/>
                  <a:gd name="connsiteX228" fmla="*/ 1317725 w 3079941"/>
                  <a:gd name="connsiteY228" fmla="*/ 758514 h 1160647"/>
                  <a:gd name="connsiteX229" fmla="*/ 1317725 w 3079941"/>
                  <a:gd name="connsiteY229" fmla="*/ 771755 h 1160647"/>
                  <a:gd name="connsiteX230" fmla="*/ 1321778 w 3079941"/>
                  <a:gd name="connsiteY230" fmla="*/ 726358 h 1160647"/>
                  <a:gd name="connsiteX231" fmla="*/ 1322538 w 3079941"/>
                  <a:gd name="connsiteY231" fmla="*/ 726358 h 1160647"/>
                  <a:gd name="connsiteX232" fmla="*/ 1327858 w 3079941"/>
                  <a:gd name="connsiteY232" fmla="*/ 726358 h 1160647"/>
                  <a:gd name="connsiteX233" fmla="*/ 1327858 w 3079941"/>
                  <a:gd name="connsiteY233" fmla="*/ 661504 h 1160647"/>
                  <a:gd name="connsiteX234" fmla="*/ 1328872 w 3079941"/>
                  <a:gd name="connsiteY234" fmla="*/ 661504 h 1160647"/>
                  <a:gd name="connsiteX235" fmla="*/ 1335965 w 3079941"/>
                  <a:gd name="connsiteY235" fmla="*/ 661504 h 1160647"/>
                  <a:gd name="connsiteX236" fmla="*/ 1348125 w 3079941"/>
                  <a:gd name="connsiteY236" fmla="*/ 618269 h 1160647"/>
                  <a:gd name="connsiteX237" fmla="*/ 1349392 w 3079941"/>
                  <a:gd name="connsiteY237" fmla="*/ 618269 h 1160647"/>
                  <a:gd name="connsiteX238" fmla="*/ 1358259 w 3079941"/>
                  <a:gd name="connsiteY238" fmla="*/ 618269 h 1160647"/>
                  <a:gd name="connsiteX239" fmla="*/ 1368392 w 3079941"/>
                  <a:gd name="connsiteY239" fmla="*/ 661504 h 1160647"/>
                  <a:gd name="connsiteX240" fmla="*/ 1369405 w 3079941"/>
                  <a:gd name="connsiteY240" fmla="*/ 661504 h 1160647"/>
                  <a:gd name="connsiteX241" fmla="*/ 1376499 w 3079941"/>
                  <a:gd name="connsiteY241" fmla="*/ 661504 h 1160647"/>
                  <a:gd name="connsiteX242" fmla="*/ 1376499 w 3079941"/>
                  <a:gd name="connsiteY242" fmla="*/ 700416 h 1160647"/>
                  <a:gd name="connsiteX243" fmla="*/ 1378272 w 3079941"/>
                  <a:gd name="connsiteY243" fmla="*/ 700416 h 1160647"/>
                  <a:gd name="connsiteX244" fmla="*/ 1390686 w 3079941"/>
                  <a:gd name="connsiteY244" fmla="*/ 700416 h 1160647"/>
                  <a:gd name="connsiteX245" fmla="*/ 1390686 w 3079941"/>
                  <a:gd name="connsiteY245" fmla="*/ 702578 h 1160647"/>
                  <a:gd name="connsiteX246" fmla="*/ 1390686 w 3079941"/>
                  <a:gd name="connsiteY246" fmla="*/ 717710 h 1160647"/>
                  <a:gd name="connsiteX247" fmla="*/ 1394739 w 3079941"/>
                  <a:gd name="connsiteY247" fmla="*/ 715549 h 1160647"/>
                  <a:gd name="connsiteX248" fmla="*/ 1394739 w 3079941"/>
                  <a:gd name="connsiteY248" fmla="*/ 700416 h 1160647"/>
                  <a:gd name="connsiteX249" fmla="*/ 1396259 w 3079941"/>
                  <a:gd name="connsiteY249" fmla="*/ 700416 h 1160647"/>
                  <a:gd name="connsiteX250" fmla="*/ 1406899 w 3079941"/>
                  <a:gd name="connsiteY250" fmla="*/ 700416 h 1160647"/>
                  <a:gd name="connsiteX251" fmla="*/ 1406899 w 3079941"/>
                  <a:gd name="connsiteY251" fmla="*/ 702037 h 1160647"/>
                  <a:gd name="connsiteX252" fmla="*/ 1406899 w 3079941"/>
                  <a:gd name="connsiteY252" fmla="*/ 713387 h 1160647"/>
                  <a:gd name="connsiteX253" fmla="*/ 1437300 w 3079941"/>
                  <a:gd name="connsiteY253" fmla="*/ 713387 h 1160647"/>
                  <a:gd name="connsiteX254" fmla="*/ 1437300 w 3079941"/>
                  <a:gd name="connsiteY254" fmla="*/ 676637 h 1160647"/>
                  <a:gd name="connsiteX255" fmla="*/ 1438566 w 3079941"/>
                  <a:gd name="connsiteY255" fmla="*/ 676637 h 1160647"/>
                  <a:gd name="connsiteX256" fmla="*/ 1447433 w 3079941"/>
                  <a:gd name="connsiteY256" fmla="*/ 676637 h 1160647"/>
                  <a:gd name="connsiteX257" fmla="*/ 1447433 w 3079941"/>
                  <a:gd name="connsiteY257" fmla="*/ 698254 h 1160647"/>
                  <a:gd name="connsiteX258" fmla="*/ 1449460 w 3079941"/>
                  <a:gd name="connsiteY258" fmla="*/ 665828 h 1160647"/>
                  <a:gd name="connsiteX259" fmla="*/ 1471753 w 3079941"/>
                  <a:gd name="connsiteY259" fmla="*/ 665828 h 1160647"/>
                  <a:gd name="connsiteX260" fmla="*/ 1471753 w 3079941"/>
                  <a:gd name="connsiteY260" fmla="*/ 664206 h 1160647"/>
                  <a:gd name="connsiteX261" fmla="*/ 1471753 w 3079941"/>
                  <a:gd name="connsiteY261" fmla="*/ 652857 h 1160647"/>
                  <a:gd name="connsiteX262" fmla="*/ 1472513 w 3079941"/>
                  <a:gd name="connsiteY262" fmla="*/ 652857 h 1160647"/>
                  <a:gd name="connsiteX263" fmla="*/ 1477833 w 3079941"/>
                  <a:gd name="connsiteY263" fmla="*/ 652857 h 1160647"/>
                  <a:gd name="connsiteX264" fmla="*/ 1477833 w 3079941"/>
                  <a:gd name="connsiteY264" fmla="*/ 650966 h 1160647"/>
                  <a:gd name="connsiteX265" fmla="*/ 1477833 w 3079941"/>
                  <a:gd name="connsiteY265" fmla="*/ 637725 h 1160647"/>
                  <a:gd name="connsiteX266" fmla="*/ 1481887 w 3079941"/>
                  <a:gd name="connsiteY266" fmla="*/ 644210 h 1160647"/>
                  <a:gd name="connsiteX267" fmla="*/ 1484167 w 3079941"/>
                  <a:gd name="connsiteY267" fmla="*/ 644210 h 1160647"/>
                  <a:gd name="connsiteX268" fmla="*/ 1500127 w 3079941"/>
                  <a:gd name="connsiteY268" fmla="*/ 644210 h 1160647"/>
                  <a:gd name="connsiteX269" fmla="*/ 1500127 w 3079941"/>
                  <a:gd name="connsiteY269" fmla="*/ 643399 h 1160647"/>
                  <a:gd name="connsiteX270" fmla="*/ 1500127 w 3079941"/>
                  <a:gd name="connsiteY270" fmla="*/ 637725 h 1160647"/>
                  <a:gd name="connsiteX271" fmla="*/ 1500887 w 3079941"/>
                  <a:gd name="connsiteY271" fmla="*/ 637725 h 1160647"/>
                  <a:gd name="connsiteX272" fmla="*/ 1506207 w 3079941"/>
                  <a:gd name="connsiteY272" fmla="*/ 637725 h 1160647"/>
                  <a:gd name="connsiteX273" fmla="*/ 1506207 w 3079941"/>
                  <a:gd name="connsiteY273" fmla="*/ 639076 h 1160647"/>
                  <a:gd name="connsiteX274" fmla="*/ 1506207 w 3079941"/>
                  <a:gd name="connsiteY274" fmla="*/ 648534 h 1160647"/>
                  <a:gd name="connsiteX275" fmla="*/ 1544714 w 3079941"/>
                  <a:gd name="connsiteY275" fmla="*/ 648534 h 1160647"/>
                  <a:gd name="connsiteX276" fmla="*/ 1544714 w 3079941"/>
                  <a:gd name="connsiteY276" fmla="*/ 786887 h 1160647"/>
                  <a:gd name="connsiteX277" fmla="*/ 1546234 w 3079941"/>
                  <a:gd name="connsiteY277" fmla="*/ 786887 h 1160647"/>
                  <a:gd name="connsiteX278" fmla="*/ 1556874 w 3079941"/>
                  <a:gd name="connsiteY278" fmla="*/ 786887 h 1160647"/>
                  <a:gd name="connsiteX279" fmla="*/ 1556874 w 3079941"/>
                  <a:gd name="connsiteY279" fmla="*/ 773917 h 1160647"/>
                  <a:gd name="connsiteX280" fmla="*/ 1560928 w 3079941"/>
                  <a:gd name="connsiteY280" fmla="*/ 773917 h 1160647"/>
                  <a:gd name="connsiteX281" fmla="*/ 1560928 w 3079941"/>
                  <a:gd name="connsiteY281" fmla="*/ 786887 h 1160647"/>
                  <a:gd name="connsiteX282" fmla="*/ 1591328 w 3079941"/>
                  <a:gd name="connsiteY282" fmla="*/ 786887 h 1160647"/>
                  <a:gd name="connsiteX283" fmla="*/ 1591328 w 3079941"/>
                  <a:gd name="connsiteY283" fmla="*/ 756622 h 1160647"/>
                  <a:gd name="connsiteX284" fmla="*/ 1603488 w 3079941"/>
                  <a:gd name="connsiteY284" fmla="*/ 756622 h 1160647"/>
                  <a:gd name="connsiteX285" fmla="*/ 1615648 w 3079941"/>
                  <a:gd name="connsiteY285" fmla="*/ 754461 h 1160647"/>
                  <a:gd name="connsiteX286" fmla="*/ 1619702 w 3079941"/>
                  <a:gd name="connsiteY286" fmla="*/ 756622 h 1160647"/>
                  <a:gd name="connsiteX287" fmla="*/ 1629835 w 3079941"/>
                  <a:gd name="connsiteY287" fmla="*/ 756622 h 1160647"/>
                  <a:gd name="connsiteX288" fmla="*/ 1629835 w 3079941"/>
                  <a:gd name="connsiteY288" fmla="*/ 786887 h 1160647"/>
                  <a:gd name="connsiteX289" fmla="*/ 1637942 w 3079941"/>
                  <a:gd name="connsiteY289" fmla="*/ 786887 h 1160647"/>
                  <a:gd name="connsiteX290" fmla="*/ 1637942 w 3079941"/>
                  <a:gd name="connsiteY290" fmla="*/ 804182 h 1160647"/>
                  <a:gd name="connsiteX291" fmla="*/ 1647278 w 3079941"/>
                  <a:gd name="connsiteY291" fmla="*/ 805087 h 1160647"/>
                  <a:gd name="connsiteX292" fmla="*/ 1660236 w 3079941"/>
                  <a:gd name="connsiteY292" fmla="*/ 805087 h 1160647"/>
                  <a:gd name="connsiteX293" fmla="*/ 1660236 w 3079941"/>
                  <a:gd name="connsiteY293" fmla="*/ 789049 h 1160647"/>
                  <a:gd name="connsiteX294" fmla="*/ 1728192 w 3079941"/>
                  <a:gd name="connsiteY294" fmla="*/ 789049 h 1160647"/>
                  <a:gd name="connsiteX295" fmla="*/ 1728192 w 3079941"/>
                  <a:gd name="connsiteY295" fmla="*/ 703796 h 1160647"/>
                  <a:gd name="connsiteX296" fmla="*/ 1800200 w 3079941"/>
                  <a:gd name="connsiteY296" fmla="*/ 703796 h 1160647"/>
                  <a:gd name="connsiteX297" fmla="*/ 1800200 w 3079941"/>
                  <a:gd name="connsiteY297" fmla="*/ 782564 h 1160647"/>
                  <a:gd name="connsiteX298" fmla="*/ 1802104 w 3079941"/>
                  <a:gd name="connsiteY298" fmla="*/ 782564 h 1160647"/>
                  <a:gd name="connsiteX299" fmla="*/ 1803346 w 3079941"/>
                  <a:gd name="connsiteY299" fmla="*/ 805087 h 1160647"/>
                  <a:gd name="connsiteX300" fmla="*/ 1813022 w 3079941"/>
                  <a:gd name="connsiteY300" fmla="*/ 805087 h 1160647"/>
                  <a:gd name="connsiteX301" fmla="*/ 1814264 w 3079941"/>
                  <a:gd name="connsiteY301" fmla="*/ 782564 h 1160647"/>
                  <a:gd name="connsiteX302" fmla="*/ 1820344 w 3079941"/>
                  <a:gd name="connsiteY302" fmla="*/ 782564 h 1160647"/>
                  <a:gd name="connsiteX303" fmla="*/ 1821586 w 3079941"/>
                  <a:gd name="connsiteY303" fmla="*/ 805087 h 1160647"/>
                  <a:gd name="connsiteX304" fmla="*/ 1872208 w 3079941"/>
                  <a:gd name="connsiteY304" fmla="*/ 805087 h 1160647"/>
                  <a:gd name="connsiteX305" fmla="*/ 1872208 w 3079941"/>
                  <a:gd name="connsiteY305" fmla="*/ 642059 h 1160647"/>
                  <a:gd name="connsiteX306" fmla="*/ 2069535 w 3079941"/>
                  <a:gd name="connsiteY306" fmla="*/ 642059 h 1160647"/>
                  <a:gd name="connsiteX307" fmla="*/ 2069535 w 3079941"/>
                  <a:gd name="connsiteY307" fmla="*/ 805087 h 1160647"/>
                  <a:gd name="connsiteX308" fmla="*/ 2088232 w 3079941"/>
                  <a:gd name="connsiteY308" fmla="*/ 805087 h 1160647"/>
                  <a:gd name="connsiteX309" fmla="*/ 2088232 w 3079941"/>
                  <a:gd name="connsiteY309" fmla="*/ 722394 h 1160647"/>
                  <a:gd name="connsiteX310" fmla="*/ 2183352 w 3079941"/>
                  <a:gd name="connsiteY310" fmla="*/ 722394 h 1160647"/>
                  <a:gd name="connsiteX311" fmla="*/ 2195282 w 3079941"/>
                  <a:gd name="connsiteY311" fmla="*/ 404253 h 1160647"/>
                  <a:gd name="connsiteX312" fmla="*/ 2183122 w 3079941"/>
                  <a:gd name="connsiteY312" fmla="*/ 382635 h 1160647"/>
                  <a:gd name="connsiteX313" fmla="*/ 2177042 w 3079941"/>
                  <a:gd name="connsiteY313" fmla="*/ 378311 h 1160647"/>
                  <a:gd name="connsiteX314" fmla="*/ 2185149 w 3079941"/>
                  <a:gd name="connsiteY314" fmla="*/ 354532 h 1160647"/>
                  <a:gd name="connsiteX315" fmla="*/ 2185149 w 3079941"/>
                  <a:gd name="connsiteY315" fmla="*/ 337238 h 1160647"/>
                  <a:gd name="connsiteX316" fmla="*/ 2199336 w 3079941"/>
                  <a:gd name="connsiteY316" fmla="*/ 337238 h 1160647"/>
                  <a:gd name="connsiteX317" fmla="*/ 2199336 w 3079941"/>
                  <a:gd name="connsiteY317" fmla="*/ 315620 h 1160647"/>
                  <a:gd name="connsiteX318" fmla="*/ 2201362 w 3079941"/>
                  <a:gd name="connsiteY318" fmla="*/ 311296 h 1160647"/>
                  <a:gd name="connsiteX319" fmla="*/ 2201362 w 3079941"/>
                  <a:gd name="connsiteY319" fmla="*/ 233472 h 1160647"/>
                  <a:gd name="connsiteX320" fmla="*/ 2199336 w 3079941"/>
                  <a:gd name="connsiteY320" fmla="*/ 226987 h 1160647"/>
                  <a:gd name="connsiteX321" fmla="*/ 2205416 w 3079941"/>
                  <a:gd name="connsiteY321" fmla="*/ 220501 h 1160647"/>
                  <a:gd name="connsiteX322" fmla="*/ 2205416 w 3079941"/>
                  <a:gd name="connsiteY322" fmla="*/ 162133 h 1160647"/>
                  <a:gd name="connsiteX323" fmla="*/ 2207442 w 3079941"/>
                  <a:gd name="connsiteY323" fmla="*/ 157810 h 1160647"/>
                  <a:gd name="connsiteX324" fmla="*/ 2207442 w 3079941"/>
                  <a:gd name="connsiteY324" fmla="*/ 101604 h 1160647"/>
                  <a:gd name="connsiteX325" fmla="*/ 2209469 w 3079941"/>
                  <a:gd name="connsiteY325" fmla="*/ 82148 h 1160647"/>
                  <a:gd name="connsiteX326" fmla="*/ 2213523 w 3079941"/>
                  <a:gd name="connsiteY326" fmla="*/ 99442 h 1160647"/>
                  <a:gd name="connsiteX327" fmla="*/ 2215549 w 3079941"/>
                  <a:gd name="connsiteY327" fmla="*/ 157810 h 1160647"/>
                  <a:gd name="connsiteX328" fmla="*/ 2217576 w 3079941"/>
                  <a:gd name="connsiteY328" fmla="*/ 220501 h 1160647"/>
                  <a:gd name="connsiteX329" fmla="*/ 2223656 w 3079941"/>
                  <a:gd name="connsiteY329" fmla="*/ 226987 h 1160647"/>
                  <a:gd name="connsiteX330" fmla="*/ 2221629 w 3079941"/>
                  <a:gd name="connsiteY330" fmla="*/ 233472 h 1160647"/>
                  <a:gd name="connsiteX331" fmla="*/ 2221629 w 3079941"/>
                  <a:gd name="connsiteY331" fmla="*/ 311296 h 1160647"/>
                  <a:gd name="connsiteX332" fmla="*/ 2223656 w 3079941"/>
                  <a:gd name="connsiteY332" fmla="*/ 315620 h 1160647"/>
                  <a:gd name="connsiteX333" fmla="*/ 2223656 w 3079941"/>
                  <a:gd name="connsiteY333" fmla="*/ 337238 h 1160647"/>
                  <a:gd name="connsiteX334" fmla="*/ 2237843 w 3079941"/>
                  <a:gd name="connsiteY334" fmla="*/ 337238 h 1160647"/>
                  <a:gd name="connsiteX335" fmla="*/ 2237843 w 3079941"/>
                  <a:gd name="connsiteY335" fmla="*/ 354532 h 1160647"/>
                  <a:gd name="connsiteX336" fmla="*/ 2245950 w 3079941"/>
                  <a:gd name="connsiteY336" fmla="*/ 378311 h 1160647"/>
                  <a:gd name="connsiteX337" fmla="*/ 2239870 w 3079941"/>
                  <a:gd name="connsiteY337" fmla="*/ 382635 h 1160647"/>
                  <a:gd name="connsiteX338" fmla="*/ 2227709 w 3079941"/>
                  <a:gd name="connsiteY338" fmla="*/ 404253 h 1160647"/>
                  <a:gd name="connsiteX339" fmla="*/ 2235816 w 3079941"/>
                  <a:gd name="connsiteY339" fmla="*/ 657181 h 1160647"/>
                  <a:gd name="connsiteX340" fmla="*/ 2300670 w 3079941"/>
                  <a:gd name="connsiteY340" fmla="*/ 657181 h 1160647"/>
                  <a:gd name="connsiteX341" fmla="*/ 2300670 w 3079941"/>
                  <a:gd name="connsiteY341" fmla="*/ 732843 h 1160647"/>
                  <a:gd name="connsiteX342" fmla="*/ 2308777 w 3079941"/>
                  <a:gd name="connsiteY342" fmla="*/ 732843 h 1160647"/>
                  <a:gd name="connsiteX343" fmla="*/ 2310804 w 3079941"/>
                  <a:gd name="connsiteY343" fmla="*/ 726358 h 1160647"/>
                  <a:gd name="connsiteX344" fmla="*/ 2316884 w 3079941"/>
                  <a:gd name="connsiteY344" fmla="*/ 726358 h 1160647"/>
                  <a:gd name="connsiteX345" fmla="*/ 2318911 w 3079941"/>
                  <a:gd name="connsiteY345" fmla="*/ 735005 h 1160647"/>
                  <a:gd name="connsiteX346" fmla="*/ 2331071 w 3079941"/>
                  <a:gd name="connsiteY346" fmla="*/ 735005 h 1160647"/>
                  <a:gd name="connsiteX347" fmla="*/ 2331071 w 3079941"/>
                  <a:gd name="connsiteY347" fmla="*/ 728519 h 1160647"/>
                  <a:gd name="connsiteX348" fmla="*/ 2353364 w 3079941"/>
                  <a:gd name="connsiteY348" fmla="*/ 728519 h 1160647"/>
                  <a:gd name="connsiteX349" fmla="*/ 2353364 w 3079941"/>
                  <a:gd name="connsiteY349" fmla="*/ 735005 h 1160647"/>
                  <a:gd name="connsiteX350" fmla="*/ 2373631 w 3079941"/>
                  <a:gd name="connsiteY350" fmla="*/ 735005 h 1160647"/>
                  <a:gd name="connsiteX351" fmla="*/ 2373631 w 3079941"/>
                  <a:gd name="connsiteY351" fmla="*/ 780402 h 1160647"/>
                  <a:gd name="connsiteX352" fmla="*/ 2387818 w 3079941"/>
                  <a:gd name="connsiteY352" fmla="*/ 780402 h 1160647"/>
                  <a:gd name="connsiteX353" fmla="*/ 2387818 w 3079941"/>
                  <a:gd name="connsiteY353" fmla="*/ 767431 h 1160647"/>
                  <a:gd name="connsiteX354" fmla="*/ 2404032 w 3079941"/>
                  <a:gd name="connsiteY354" fmla="*/ 767431 h 1160647"/>
                  <a:gd name="connsiteX355" fmla="*/ 2404032 w 3079941"/>
                  <a:gd name="connsiteY355" fmla="*/ 588004 h 1160647"/>
                  <a:gd name="connsiteX356" fmla="*/ 2410112 w 3079941"/>
                  <a:gd name="connsiteY356" fmla="*/ 581518 h 1160647"/>
                  <a:gd name="connsiteX357" fmla="*/ 2483073 w 3079941"/>
                  <a:gd name="connsiteY357" fmla="*/ 581518 h 1160647"/>
                  <a:gd name="connsiteX358" fmla="*/ 2483073 w 3079941"/>
                  <a:gd name="connsiteY358" fmla="*/ 590166 h 1160647"/>
                  <a:gd name="connsiteX359" fmla="*/ 2493206 w 3079941"/>
                  <a:gd name="connsiteY359" fmla="*/ 590166 h 1160647"/>
                  <a:gd name="connsiteX360" fmla="*/ 2493206 w 3079941"/>
                  <a:gd name="connsiteY360" fmla="*/ 704740 h 1160647"/>
                  <a:gd name="connsiteX361" fmla="*/ 2515500 w 3079941"/>
                  <a:gd name="connsiteY361" fmla="*/ 704740 h 1160647"/>
                  <a:gd name="connsiteX362" fmla="*/ 2515500 w 3079941"/>
                  <a:gd name="connsiteY362" fmla="*/ 637725 h 1160647"/>
                  <a:gd name="connsiteX363" fmla="*/ 2541847 w 3079941"/>
                  <a:gd name="connsiteY363" fmla="*/ 637725 h 1160647"/>
                  <a:gd name="connsiteX364" fmla="*/ 2545900 w 3079941"/>
                  <a:gd name="connsiteY364" fmla="*/ 633401 h 1160647"/>
                  <a:gd name="connsiteX365" fmla="*/ 2554007 w 3079941"/>
                  <a:gd name="connsiteY365" fmla="*/ 633401 h 1160647"/>
                  <a:gd name="connsiteX366" fmla="*/ 2558060 w 3079941"/>
                  <a:gd name="connsiteY366" fmla="*/ 637725 h 1160647"/>
                  <a:gd name="connsiteX367" fmla="*/ 2580354 w 3079941"/>
                  <a:gd name="connsiteY367" fmla="*/ 637725 h 1160647"/>
                  <a:gd name="connsiteX368" fmla="*/ 2580354 w 3079941"/>
                  <a:gd name="connsiteY368" fmla="*/ 520989 h 1160647"/>
                  <a:gd name="connsiteX369" fmla="*/ 2637101 w 3079941"/>
                  <a:gd name="connsiteY369" fmla="*/ 510180 h 1160647"/>
                  <a:gd name="connsiteX370" fmla="*/ 2637101 w 3079941"/>
                  <a:gd name="connsiteY370" fmla="*/ 511261 h 1160647"/>
                  <a:gd name="connsiteX371" fmla="*/ 2637101 w 3079941"/>
                  <a:gd name="connsiteY371" fmla="*/ 518827 h 1160647"/>
                  <a:gd name="connsiteX372" fmla="*/ 2663448 w 3079941"/>
                  <a:gd name="connsiteY372" fmla="*/ 518827 h 1160647"/>
                  <a:gd name="connsiteX373" fmla="*/ 2663448 w 3079941"/>
                  <a:gd name="connsiteY373" fmla="*/ 773917 h 1160647"/>
                  <a:gd name="connsiteX374" fmla="*/ 2685742 w 3079941"/>
                  <a:gd name="connsiteY374" fmla="*/ 773917 h 1160647"/>
                  <a:gd name="connsiteX375" fmla="*/ 2685742 w 3079941"/>
                  <a:gd name="connsiteY375" fmla="*/ 769593 h 1160647"/>
                  <a:gd name="connsiteX376" fmla="*/ 2697902 w 3079941"/>
                  <a:gd name="connsiteY376" fmla="*/ 769593 h 1160647"/>
                  <a:gd name="connsiteX377" fmla="*/ 2697902 w 3079941"/>
                  <a:gd name="connsiteY377" fmla="*/ 773917 h 1160647"/>
                  <a:gd name="connsiteX378" fmla="*/ 2722222 w 3079941"/>
                  <a:gd name="connsiteY378" fmla="*/ 773917 h 1160647"/>
                  <a:gd name="connsiteX379" fmla="*/ 2722222 w 3079941"/>
                  <a:gd name="connsiteY379" fmla="*/ 760946 h 1160647"/>
                  <a:gd name="connsiteX380" fmla="*/ 2750596 w 3079941"/>
                  <a:gd name="connsiteY380" fmla="*/ 760946 h 1160647"/>
                  <a:gd name="connsiteX381" fmla="*/ 2762756 w 3079941"/>
                  <a:gd name="connsiteY381" fmla="*/ 756622 h 1160647"/>
                  <a:gd name="connsiteX382" fmla="*/ 2783023 w 3079941"/>
                  <a:gd name="connsiteY382" fmla="*/ 760946 h 1160647"/>
                  <a:gd name="connsiteX383" fmla="*/ 2783023 w 3079941"/>
                  <a:gd name="connsiteY383" fmla="*/ 743652 h 1160647"/>
                  <a:gd name="connsiteX384" fmla="*/ 2791130 w 3079941"/>
                  <a:gd name="connsiteY384" fmla="*/ 743652 h 1160647"/>
                  <a:gd name="connsiteX385" fmla="*/ 2791130 w 3079941"/>
                  <a:gd name="connsiteY385" fmla="*/ 730681 h 1160647"/>
                  <a:gd name="connsiteX386" fmla="*/ 2847877 w 3079941"/>
                  <a:gd name="connsiteY386" fmla="*/ 730681 h 1160647"/>
                  <a:gd name="connsiteX387" fmla="*/ 2847877 w 3079941"/>
                  <a:gd name="connsiteY387" fmla="*/ 700416 h 1160647"/>
                  <a:gd name="connsiteX388" fmla="*/ 2866117 w 3079941"/>
                  <a:gd name="connsiteY388" fmla="*/ 700416 h 1160647"/>
                  <a:gd name="connsiteX389" fmla="*/ 2866117 w 3079941"/>
                  <a:gd name="connsiteY389" fmla="*/ 693931 h 1160647"/>
                  <a:gd name="connsiteX390" fmla="*/ 2878277 w 3079941"/>
                  <a:gd name="connsiteY390" fmla="*/ 693931 h 1160647"/>
                  <a:gd name="connsiteX391" fmla="*/ 2878277 w 3079941"/>
                  <a:gd name="connsiteY391" fmla="*/ 700416 h 1160647"/>
                  <a:gd name="connsiteX392" fmla="*/ 2894491 w 3079941"/>
                  <a:gd name="connsiteY392" fmla="*/ 700416 h 1160647"/>
                  <a:gd name="connsiteX393" fmla="*/ 2894491 w 3079941"/>
                  <a:gd name="connsiteY393" fmla="*/ 750137 h 1160647"/>
                  <a:gd name="connsiteX394" fmla="*/ 2926918 w 3079941"/>
                  <a:gd name="connsiteY394" fmla="*/ 750137 h 1160647"/>
                  <a:gd name="connsiteX395" fmla="*/ 2926918 w 3079941"/>
                  <a:gd name="connsiteY395" fmla="*/ 724196 h 1160647"/>
                  <a:gd name="connsiteX396" fmla="*/ 2965425 w 3079941"/>
                  <a:gd name="connsiteY396" fmla="*/ 724196 h 1160647"/>
                  <a:gd name="connsiteX397" fmla="*/ 2965425 w 3079941"/>
                  <a:gd name="connsiteY397" fmla="*/ 693931 h 1160647"/>
                  <a:gd name="connsiteX398" fmla="*/ 3014066 w 3079941"/>
                  <a:gd name="connsiteY398" fmla="*/ 693931 h 1160647"/>
                  <a:gd name="connsiteX399" fmla="*/ 3014066 w 3079941"/>
                  <a:gd name="connsiteY399" fmla="*/ 805087 h 1160647"/>
                  <a:gd name="connsiteX400" fmla="*/ 3014066 w 3079941"/>
                  <a:gd name="connsiteY400" fmla="*/ 818866 h 1160647"/>
                  <a:gd name="connsiteX401" fmla="*/ 3079941 w 3079941"/>
                  <a:gd name="connsiteY401" fmla="*/ 818866 h 1160647"/>
                  <a:gd name="connsiteX402" fmla="*/ 3079941 w 3079941"/>
                  <a:gd name="connsiteY402" fmla="*/ 1160647 h 1160647"/>
                  <a:gd name="connsiteX403" fmla="*/ 200958 w 3079941"/>
                  <a:gd name="connsiteY403" fmla="*/ 1160647 h 1160647"/>
                  <a:gd name="connsiteX404" fmla="*/ 0 w 3079941"/>
                  <a:gd name="connsiteY404" fmla="*/ 1126882 h 1160647"/>
                  <a:gd name="connsiteX405" fmla="*/ 55096 w 3079941"/>
                  <a:gd name="connsiteY405" fmla="*/ 724196 h 1160647"/>
                  <a:gd name="connsiteX406" fmla="*/ 75363 w 3079941"/>
                  <a:gd name="connsiteY406" fmla="*/ 724196 h 1160647"/>
                  <a:gd name="connsiteX407" fmla="*/ 75870 w 3079941"/>
                  <a:gd name="connsiteY407" fmla="*/ 723115 h 1160647"/>
                  <a:gd name="connsiteX408" fmla="*/ 79416 w 3079941"/>
                  <a:gd name="connsiteY408" fmla="*/ 715549 h 1160647"/>
                  <a:gd name="connsiteX409" fmla="*/ 81190 w 3079941"/>
                  <a:gd name="connsiteY409" fmla="*/ 715819 h 1160647"/>
                  <a:gd name="connsiteX410" fmla="*/ 93603 w 3079941"/>
                  <a:gd name="connsiteY410" fmla="*/ 717710 h 1160647"/>
                  <a:gd name="connsiteX411" fmla="*/ 94110 w 3079941"/>
                  <a:gd name="connsiteY411" fmla="*/ 719062 h 1160647"/>
                  <a:gd name="connsiteX412" fmla="*/ 97656 w 3079941"/>
                  <a:gd name="connsiteY412" fmla="*/ 728519 h 1160647"/>
                  <a:gd name="connsiteX413" fmla="*/ 124003 w 3079941"/>
                  <a:gd name="connsiteY413" fmla="*/ 730681 h 1160647"/>
                  <a:gd name="connsiteX414" fmla="*/ 124003 w 3079941"/>
                  <a:gd name="connsiteY414" fmla="*/ 607460 h 1160647"/>
                  <a:gd name="connsiteX415" fmla="*/ 126030 w 3079941"/>
                  <a:gd name="connsiteY415" fmla="*/ 607460 h 1160647"/>
                  <a:gd name="connsiteX416" fmla="*/ 140217 w 3079941"/>
                  <a:gd name="connsiteY416" fmla="*/ 607460 h 1160647"/>
                  <a:gd name="connsiteX417" fmla="*/ 140217 w 3079941"/>
                  <a:gd name="connsiteY417" fmla="*/ 471268 h 1160647"/>
                  <a:gd name="connsiteX418" fmla="*/ 141990 w 3079941"/>
                  <a:gd name="connsiteY418" fmla="*/ 471268 h 1160647"/>
                  <a:gd name="connsiteX419" fmla="*/ 154404 w 3079941"/>
                  <a:gd name="connsiteY419" fmla="*/ 471268 h 1160647"/>
                  <a:gd name="connsiteX420" fmla="*/ 154404 w 3079941"/>
                  <a:gd name="connsiteY420" fmla="*/ 356694 h 1160647"/>
                  <a:gd name="connsiteX421" fmla="*/ 158457 w 3079941"/>
                  <a:gd name="connsiteY421" fmla="*/ 328590 h 1160647"/>
                  <a:gd name="connsiteX422" fmla="*/ 160484 w 3079941"/>
                  <a:gd name="connsiteY422" fmla="*/ 328590 h 1160647"/>
                  <a:gd name="connsiteX423" fmla="*/ 174671 w 3079941"/>
                  <a:gd name="connsiteY423" fmla="*/ 328590 h 1160647"/>
                  <a:gd name="connsiteX424" fmla="*/ 211151 w 3079941"/>
                  <a:gd name="connsiteY424" fmla="*/ 246443 h 1160647"/>
                  <a:gd name="connsiteX425" fmla="*/ 215205 w 3079941"/>
                  <a:gd name="connsiteY425" fmla="*/ 0 h 1160647"/>
                  <a:gd name="connsiteX0" fmla="*/ 160109 w 3024845"/>
                  <a:gd name="connsiteY0" fmla="*/ 0 h 1166887"/>
                  <a:gd name="connsiteX1" fmla="*/ 162135 w 3024845"/>
                  <a:gd name="connsiteY1" fmla="*/ 246443 h 1166887"/>
                  <a:gd name="connsiteX2" fmla="*/ 200642 w 3024845"/>
                  <a:gd name="connsiteY2" fmla="*/ 326429 h 1166887"/>
                  <a:gd name="connsiteX3" fmla="*/ 202669 w 3024845"/>
                  <a:gd name="connsiteY3" fmla="*/ 326429 h 1166887"/>
                  <a:gd name="connsiteX4" fmla="*/ 216856 w 3024845"/>
                  <a:gd name="connsiteY4" fmla="*/ 326429 h 1166887"/>
                  <a:gd name="connsiteX5" fmla="*/ 216856 w 3024845"/>
                  <a:gd name="connsiteY5" fmla="*/ 350208 h 1166887"/>
                  <a:gd name="connsiteX6" fmla="*/ 217363 w 3024845"/>
                  <a:gd name="connsiteY6" fmla="*/ 351019 h 1166887"/>
                  <a:gd name="connsiteX7" fmla="*/ 220909 w 3024845"/>
                  <a:gd name="connsiteY7" fmla="*/ 356694 h 1166887"/>
                  <a:gd name="connsiteX8" fmla="*/ 220909 w 3024845"/>
                  <a:gd name="connsiteY8" fmla="*/ 471268 h 1166887"/>
                  <a:gd name="connsiteX9" fmla="*/ 223189 w 3024845"/>
                  <a:gd name="connsiteY9" fmla="*/ 471268 h 1166887"/>
                  <a:gd name="connsiteX10" fmla="*/ 239150 w 3024845"/>
                  <a:gd name="connsiteY10" fmla="*/ 471268 h 1166887"/>
                  <a:gd name="connsiteX11" fmla="*/ 239150 w 3024845"/>
                  <a:gd name="connsiteY11" fmla="*/ 611783 h 1166887"/>
                  <a:gd name="connsiteX12" fmla="*/ 240670 w 3024845"/>
                  <a:gd name="connsiteY12" fmla="*/ 611513 h 1166887"/>
                  <a:gd name="connsiteX13" fmla="*/ 251310 w 3024845"/>
                  <a:gd name="connsiteY13" fmla="*/ 609622 h 1166887"/>
                  <a:gd name="connsiteX14" fmla="*/ 249283 w 3024845"/>
                  <a:gd name="connsiteY14" fmla="*/ 698254 h 1166887"/>
                  <a:gd name="connsiteX15" fmla="*/ 250803 w 3024845"/>
                  <a:gd name="connsiteY15" fmla="*/ 698525 h 1166887"/>
                  <a:gd name="connsiteX16" fmla="*/ 261443 w 3024845"/>
                  <a:gd name="connsiteY16" fmla="*/ 700416 h 1166887"/>
                  <a:gd name="connsiteX17" fmla="*/ 261696 w 3024845"/>
                  <a:gd name="connsiteY17" fmla="*/ 701227 h 1166887"/>
                  <a:gd name="connsiteX18" fmla="*/ 263470 w 3024845"/>
                  <a:gd name="connsiteY18" fmla="*/ 706902 h 1166887"/>
                  <a:gd name="connsiteX19" fmla="*/ 264230 w 3024845"/>
                  <a:gd name="connsiteY19" fmla="*/ 704470 h 1166887"/>
                  <a:gd name="connsiteX20" fmla="*/ 269550 w 3024845"/>
                  <a:gd name="connsiteY20" fmla="*/ 687446 h 1166887"/>
                  <a:gd name="connsiteX21" fmla="*/ 271323 w 3024845"/>
                  <a:gd name="connsiteY21" fmla="*/ 687446 h 1166887"/>
                  <a:gd name="connsiteX22" fmla="*/ 283737 w 3024845"/>
                  <a:gd name="connsiteY22" fmla="*/ 687446 h 1166887"/>
                  <a:gd name="connsiteX23" fmla="*/ 283737 w 3024845"/>
                  <a:gd name="connsiteY23" fmla="*/ 719872 h 1166887"/>
                  <a:gd name="connsiteX24" fmla="*/ 284750 w 3024845"/>
                  <a:gd name="connsiteY24" fmla="*/ 720413 h 1166887"/>
                  <a:gd name="connsiteX25" fmla="*/ 291844 w 3024845"/>
                  <a:gd name="connsiteY25" fmla="*/ 724196 h 1166887"/>
                  <a:gd name="connsiteX26" fmla="*/ 291844 w 3024845"/>
                  <a:gd name="connsiteY26" fmla="*/ 725547 h 1166887"/>
                  <a:gd name="connsiteX27" fmla="*/ 291844 w 3024845"/>
                  <a:gd name="connsiteY27" fmla="*/ 735005 h 1166887"/>
                  <a:gd name="connsiteX28" fmla="*/ 336431 w 3024845"/>
                  <a:gd name="connsiteY28" fmla="*/ 735005 h 1166887"/>
                  <a:gd name="connsiteX29" fmla="*/ 336431 w 3024845"/>
                  <a:gd name="connsiteY29" fmla="*/ 736086 h 1166887"/>
                  <a:gd name="connsiteX30" fmla="*/ 336431 w 3024845"/>
                  <a:gd name="connsiteY30" fmla="*/ 743652 h 1166887"/>
                  <a:gd name="connsiteX31" fmla="*/ 338457 w 3024845"/>
                  <a:gd name="connsiteY31" fmla="*/ 743652 h 1166887"/>
                  <a:gd name="connsiteX32" fmla="*/ 352644 w 3024845"/>
                  <a:gd name="connsiteY32" fmla="*/ 743652 h 1166887"/>
                  <a:gd name="connsiteX33" fmla="*/ 352644 w 3024845"/>
                  <a:gd name="connsiteY33" fmla="*/ 713387 h 1166887"/>
                  <a:gd name="connsiteX34" fmla="*/ 397231 w 3024845"/>
                  <a:gd name="connsiteY34" fmla="*/ 713387 h 1166887"/>
                  <a:gd name="connsiteX35" fmla="*/ 397231 w 3024845"/>
                  <a:gd name="connsiteY35" fmla="*/ 712036 h 1166887"/>
                  <a:gd name="connsiteX36" fmla="*/ 397231 w 3024845"/>
                  <a:gd name="connsiteY36" fmla="*/ 702578 h 1166887"/>
                  <a:gd name="connsiteX37" fmla="*/ 398245 w 3024845"/>
                  <a:gd name="connsiteY37" fmla="*/ 702578 h 1166887"/>
                  <a:gd name="connsiteX38" fmla="*/ 405338 w 3024845"/>
                  <a:gd name="connsiteY38" fmla="*/ 702578 h 1166887"/>
                  <a:gd name="connsiteX39" fmla="*/ 405338 w 3024845"/>
                  <a:gd name="connsiteY39" fmla="*/ 700687 h 1166887"/>
                  <a:gd name="connsiteX40" fmla="*/ 405338 w 3024845"/>
                  <a:gd name="connsiteY40" fmla="*/ 687446 h 1166887"/>
                  <a:gd name="connsiteX41" fmla="*/ 406098 w 3024845"/>
                  <a:gd name="connsiteY41" fmla="*/ 687446 h 1166887"/>
                  <a:gd name="connsiteX42" fmla="*/ 411418 w 3024845"/>
                  <a:gd name="connsiteY42" fmla="*/ 687446 h 1166887"/>
                  <a:gd name="connsiteX43" fmla="*/ 411418 w 3024845"/>
                  <a:gd name="connsiteY43" fmla="*/ 686365 h 1166887"/>
                  <a:gd name="connsiteX44" fmla="*/ 411418 w 3024845"/>
                  <a:gd name="connsiteY44" fmla="*/ 678798 h 1166887"/>
                  <a:gd name="connsiteX45" fmla="*/ 413445 w 3024845"/>
                  <a:gd name="connsiteY45" fmla="*/ 678798 h 1166887"/>
                  <a:gd name="connsiteX46" fmla="*/ 427632 w 3024845"/>
                  <a:gd name="connsiteY46" fmla="*/ 678798 h 1166887"/>
                  <a:gd name="connsiteX47" fmla="*/ 427632 w 3024845"/>
                  <a:gd name="connsiteY47" fmla="*/ 679879 h 1166887"/>
                  <a:gd name="connsiteX48" fmla="*/ 427632 w 3024845"/>
                  <a:gd name="connsiteY48" fmla="*/ 687446 h 1166887"/>
                  <a:gd name="connsiteX49" fmla="*/ 449925 w 3024845"/>
                  <a:gd name="connsiteY49" fmla="*/ 687446 h 1166887"/>
                  <a:gd name="connsiteX50" fmla="*/ 449925 w 3024845"/>
                  <a:gd name="connsiteY50" fmla="*/ 685554 h 1166887"/>
                  <a:gd name="connsiteX51" fmla="*/ 449925 w 3024845"/>
                  <a:gd name="connsiteY51" fmla="*/ 672313 h 1166887"/>
                  <a:gd name="connsiteX52" fmla="*/ 451699 w 3024845"/>
                  <a:gd name="connsiteY52" fmla="*/ 672313 h 1166887"/>
                  <a:gd name="connsiteX53" fmla="*/ 464112 w 3024845"/>
                  <a:gd name="connsiteY53" fmla="*/ 672313 h 1166887"/>
                  <a:gd name="connsiteX54" fmla="*/ 464112 w 3024845"/>
                  <a:gd name="connsiteY54" fmla="*/ 696093 h 1166887"/>
                  <a:gd name="connsiteX55" fmla="*/ 465126 w 3024845"/>
                  <a:gd name="connsiteY55" fmla="*/ 696093 h 1166887"/>
                  <a:gd name="connsiteX56" fmla="*/ 472219 w 3024845"/>
                  <a:gd name="connsiteY56" fmla="*/ 696093 h 1166887"/>
                  <a:gd name="connsiteX57" fmla="*/ 472219 w 3024845"/>
                  <a:gd name="connsiteY57" fmla="*/ 695012 h 1166887"/>
                  <a:gd name="connsiteX58" fmla="*/ 472219 w 3024845"/>
                  <a:gd name="connsiteY58" fmla="*/ 687446 h 1166887"/>
                  <a:gd name="connsiteX59" fmla="*/ 473992 w 3024845"/>
                  <a:gd name="connsiteY59" fmla="*/ 687446 h 1166887"/>
                  <a:gd name="connsiteX60" fmla="*/ 486406 w 3024845"/>
                  <a:gd name="connsiteY60" fmla="*/ 687446 h 1166887"/>
                  <a:gd name="connsiteX61" fmla="*/ 486406 w 3024845"/>
                  <a:gd name="connsiteY61" fmla="*/ 713387 h 1166887"/>
                  <a:gd name="connsiteX62" fmla="*/ 488433 w 3024845"/>
                  <a:gd name="connsiteY62" fmla="*/ 713387 h 1166887"/>
                  <a:gd name="connsiteX63" fmla="*/ 502619 w 3024845"/>
                  <a:gd name="connsiteY63" fmla="*/ 713387 h 1166887"/>
                  <a:gd name="connsiteX64" fmla="*/ 502619 w 3024845"/>
                  <a:gd name="connsiteY64" fmla="*/ 715008 h 1166887"/>
                  <a:gd name="connsiteX65" fmla="*/ 502619 w 3024845"/>
                  <a:gd name="connsiteY65" fmla="*/ 726358 h 1166887"/>
                  <a:gd name="connsiteX66" fmla="*/ 503379 w 3024845"/>
                  <a:gd name="connsiteY66" fmla="*/ 726358 h 1166887"/>
                  <a:gd name="connsiteX67" fmla="*/ 508700 w 3024845"/>
                  <a:gd name="connsiteY67" fmla="*/ 726358 h 1166887"/>
                  <a:gd name="connsiteX68" fmla="*/ 508700 w 3024845"/>
                  <a:gd name="connsiteY68" fmla="*/ 725547 h 1166887"/>
                  <a:gd name="connsiteX69" fmla="*/ 508700 w 3024845"/>
                  <a:gd name="connsiteY69" fmla="*/ 719872 h 1166887"/>
                  <a:gd name="connsiteX70" fmla="*/ 539100 w 3024845"/>
                  <a:gd name="connsiteY70" fmla="*/ 719872 h 1166887"/>
                  <a:gd name="connsiteX71" fmla="*/ 539100 w 3024845"/>
                  <a:gd name="connsiteY71" fmla="*/ 743652 h 1166887"/>
                  <a:gd name="connsiteX72" fmla="*/ 540113 w 3024845"/>
                  <a:gd name="connsiteY72" fmla="*/ 743652 h 1166887"/>
                  <a:gd name="connsiteX73" fmla="*/ 547207 w 3024845"/>
                  <a:gd name="connsiteY73" fmla="*/ 743652 h 1166887"/>
                  <a:gd name="connsiteX74" fmla="*/ 547207 w 3024845"/>
                  <a:gd name="connsiteY74" fmla="*/ 744733 h 1166887"/>
                  <a:gd name="connsiteX75" fmla="*/ 547207 w 3024845"/>
                  <a:gd name="connsiteY75" fmla="*/ 752299 h 1166887"/>
                  <a:gd name="connsiteX76" fmla="*/ 547967 w 3024845"/>
                  <a:gd name="connsiteY76" fmla="*/ 752299 h 1166887"/>
                  <a:gd name="connsiteX77" fmla="*/ 553287 w 3024845"/>
                  <a:gd name="connsiteY77" fmla="*/ 752299 h 1166887"/>
                  <a:gd name="connsiteX78" fmla="*/ 553287 w 3024845"/>
                  <a:gd name="connsiteY78" fmla="*/ 750137 h 1166887"/>
                  <a:gd name="connsiteX79" fmla="*/ 553287 w 3024845"/>
                  <a:gd name="connsiteY79" fmla="*/ 735005 h 1166887"/>
                  <a:gd name="connsiteX80" fmla="*/ 554300 w 3024845"/>
                  <a:gd name="connsiteY80" fmla="*/ 735005 h 1166887"/>
                  <a:gd name="connsiteX81" fmla="*/ 561394 w 3024845"/>
                  <a:gd name="connsiteY81" fmla="*/ 735005 h 1166887"/>
                  <a:gd name="connsiteX82" fmla="*/ 561394 w 3024845"/>
                  <a:gd name="connsiteY82" fmla="*/ 736086 h 1166887"/>
                  <a:gd name="connsiteX83" fmla="*/ 561394 w 3024845"/>
                  <a:gd name="connsiteY83" fmla="*/ 743652 h 1166887"/>
                  <a:gd name="connsiteX84" fmla="*/ 566714 w 3024845"/>
                  <a:gd name="connsiteY84" fmla="*/ 741659 h 1166887"/>
                  <a:gd name="connsiteX85" fmla="*/ 567474 w 3024845"/>
                  <a:gd name="connsiteY85" fmla="*/ 740679 h 1166887"/>
                  <a:gd name="connsiteX86" fmla="*/ 567474 w 3024845"/>
                  <a:gd name="connsiteY86" fmla="*/ 735005 h 1166887"/>
                  <a:gd name="connsiteX87" fmla="*/ 605981 w 3024845"/>
                  <a:gd name="connsiteY87" fmla="*/ 735005 h 1166887"/>
                  <a:gd name="connsiteX88" fmla="*/ 605981 w 3024845"/>
                  <a:gd name="connsiteY88" fmla="*/ 758784 h 1166887"/>
                  <a:gd name="connsiteX89" fmla="*/ 608007 w 3024845"/>
                  <a:gd name="connsiteY89" fmla="*/ 758784 h 1166887"/>
                  <a:gd name="connsiteX90" fmla="*/ 622194 w 3024845"/>
                  <a:gd name="connsiteY90" fmla="*/ 758784 h 1166887"/>
                  <a:gd name="connsiteX91" fmla="*/ 622194 w 3024845"/>
                  <a:gd name="connsiteY91" fmla="*/ 759865 h 1166887"/>
                  <a:gd name="connsiteX92" fmla="*/ 622194 w 3024845"/>
                  <a:gd name="connsiteY92" fmla="*/ 767431 h 1166887"/>
                  <a:gd name="connsiteX93" fmla="*/ 623968 w 3024845"/>
                  <a:gd name="connsiteY93" fmla="*/ 767431 h 1166887"/>
                  <a:gd name="connsiteX94" fmla="*/ 636381 w 3024845"/>
                  <a:gd name="connsiteY94" fmla="*/ 767431 h 1166887"/>
                  <a:gd name="connsiteX95" fmla="*/ 636381 w 3024845"/>
                  <a:gd name="connsiteY95" fmla="*/ 743652 h 1166887"/>
                  <a:gd name="connsiteX96" fmla="*/ 637394 w 3024845"/>
                  <a:gd name="connsiteY96" fmla="*/ 743652 h 1166887"/>
                  <a:gd name="connsiteX97" fmla="*/ 644488 w 3024845"/>
                  <a:gd name="connsiteY97" fmla="*/ 743652 h 1166887"/>
                  <a:gd name="connsiteX98" fmla="*/ 644488 w 3024845"/>
                  <a:gd name="connsiteY98" fmla="*/ 711225 h 1166887"/>
                  <a:gd name="connsiteX99" fmla="*/ 645501 w 3024845"/>
                  <a:gd name="connsiteY99" fmla="*/ 711225 h 1166887"/>
                  <a:gd name="connsiteX100" fmla="*/ 652595 w 3024845"/>
                  <a:gd name="connsiteY100" fmla="*/ 711225 h 1166887"/>
                  <a:gd name="connsiteX101" fmla="*/ 652595 w 3024845"/>
                  <a:gd name="connsiteY101" fmla="*/ 709334 h 1166887"/>
                  <a:gd name="connsiteX102" fmla="*/ 652595 w 3024845"/>
                  <a:gd name="connsiteY102" fmla="*/ 696093 h 1166887"/>
                  <a:gd name="connsiteX103" fmla="*/ 651328 w 3024845"/>
                  <a:gd name="connsiteY103" fmla="*/ 694471 h 1166887"/>
                  <a:gd name="connsiteX104" fmla="*/ 656648 w 3024845"/>
                  <a:gd name="connsiteY104" fmla="*/ 683122 h 1166887"/>
                  <a:gd name="connsiteX105" fmla="*/ 664755 w 3024845"/>
                  <a:gd name="connsiteY105" fmla="*/ 711225 h 1166887"/>
                  <a:gd name="connsiteX106" fmla="*/ 665515 w 3024845"/>
                  <a:gd name="connsiteY106" fmla="*/ 711225 h 1166887"/>
                  <a:gd name="connsiteX107" fmla="*/ 670835 w 3024845"/>
                  <a:gd name="connsiteY107" fmla="*/ 711225 h 1166887"/>
                  <a:gd name="connsiteX108" fmla="*/ 670835 w 3024845"/>
                  <a:gd name="connsiteY108" fmla="*/ 605298 h 1166887"/>
                  <a:gd name="connsiteX109" fmla="*/ 672355 w 3024845"/>
                  <a:gd name="connsiteY109" fmla="*/ 605298 h 1166887"/>
                  <a:gd name="connsiteX110" fmla="*/ 682995 w 3024845"/>
                  <a:gd name="connsiteY110" fmla="*/ 605298 h 1166887"/>
                  <a:gd name="connsiteX111" fmla="*/ 682995 w 3024845"/>
                  <a:gd name="connsiteY111" fmla="*/ 557739 h 1166887"/>
                  <a:gd name="connsiteX112" fmla="*/ 709342 w 3024845"/>
                  <a:gd name="connsiteY112" fmla="*/ 557739 h 1166887"/>
                  <a:gd name="connsiteX113" fmla="*/ 709342 w 3024845"/>
                  <a:gd name="connsiteY113" fmla="*/ 536121 h 1166887"/>
                  <a:gd name="connsiteX114" fmla="*/ 743796 w 3024845"/>
                  <a:gd name="connsiteY114" fmla="*/ 536121 h 1166887"/>
                  <a:gd name="connsiteX115" fmla="*/ 743796 w 3024845"/>
                  <a:gd name="connsiteY115" fmla="*/ 538553 h 1166887"/>
                  <a:gd name="connsiteX116" fmla="*/ 743796 w 3024845"/>
                  <a:gd name="connsiteY116" fmla="*/ 555577 h 1166887"/>
                  <a:gd name="connsiteX117" fmla="*/ 746076 w 3024845"/>
                  <a:gd name="connsiteY117" fmla="*/ 555577 h 1166887"/>
                  <a:gd name="connsiteX118" fmla="*/ 762036 w 3024845"/>
                  <a:gd name="connsiteY118" fmla="*/ 555577 h 1166887"/>
                  <a:gd name="connsiteX119" fmla="*/ 762036 w 3024845"/>
                  <a:gd name="connsiteY119" fmla="*/ 603136 h 1166887"/>
                  <a:gd name="connsiteX120" fmla="*/ 763049 w 3024845"/>
                  <a:gd name="connsiteY120" fmla="*/ 603136 h 1166887"/>
                  <a:gd name="connsiteX121" fmla="*/ 770143 w 3024845"/>
                  <a:gd name="connsiteY121" fmla="*/ 603136 h 1166887"/>
                  <a:gd name="connsiteX122" fmla="*/ 784330 w 3024845"/>
                  <a:gd name="connsiteY122" fmla="*/ 607460 h 1166887"/>
                  <a:gd name="connsiteX123" fmla="*/ 784330 w 3024845"/>
                  <a:gd name="connsiteY123" fmla="*/ 646372 h 1166887"/>
                  <a:gd name="connsiteX124" fmla="*/ 785343 w 3024845"/>
                  <a:gd name="connsiteY124" fmla="*/ 646372 h 1166887"/>
                  <a:gd name="connsiteX125" fmla="*/ 792436 w 3024845"/>
                  <a:gd name="connsiteY125" fmla="*/ 646372 h 1166887"/>
                  <a:gd name="connsiteX126" fmla="*/ 792436 w 3024845"/>
                  <a:gd name="connsiteY126" fmla="*/ 647993 h 1166887"/>
                  <a:gd name="connsiteX127" fmla="*/ 792436 w 3024845"/>
                  <a:gd name="connsiteY127" fmla="*/ 659342 h 1166887"/>
                  <a:gd name="connsiteX128" fmla="*/ 794463 w 3024845"/>
                  <a:gd name="connsiteY128" fmla="*/ 659342 h 1166887"/>
                  <a:gd name="connsiteX129" fmla="*/ 808650 w 3024845"/>
                  <a:gd name="connsiteY129" fmla="*/ 659342 h 1166887"/>
                  <a:gd name="connsiteX130" fmla="*/ 814730 w 3024845"/>
                  <a:gd name="connsiteY130" fmla="*/ 665828 h 1166887"/>
                  <a:gd name="connsiteX131" fmla="*/ 814730 w 3024845"/>
                  <a:gd name="connsiteY131" fmla="*/ 687446 h 1166887"/>
                  <a:gd name="connsiteX132" fmla="*/ 817010 w 3024845"/>
                  <a:gd name="connsiteY132" fmla="*/ 687446 h 1166887"/>
                  <a:gd name="connsiteX133" fmla="*/ 832970 w 3024845"/>
                  <a:gd name="connsiteY133" fmla="*/ 687446 h 1166887"/>
                  <a:gd name="connsiteX134" fmla="*/ 832970 w 3024845"/>
                  <a:gd name="connsiteY134" fmla="*/ 688526 h 1166887"/>
                  <a:gd name="connsiteX135" fmla="*/ 832970 w 3024845"/>
                  <a:gd name="connsiteY135" fmla="*/ 696093 h 1166887"/>
                  <a:gd name="connsiteX136" fmla="*/ 834237 w 3024845"/>
                  <a:gd name="connsiteY136" fmla="*/ 696093 h 1166887"/>
                  <a:gd name="connsiteX137" fmla="*/ 843104 w 3024845"/>
                  <a:gd name="connsiteY137" fmla="*/ 696093 h 1166887"/>
                  <a:gd name="connsiteX138" fmla="*/ 843104 w 3024845"/>
                  <a:gd name="connsiteY138" fmla="*/ 698254 h 1166887"/>
                  <a:gd name="connsiteX139" fmla="*/ 843104 w 3024845"/>
                  <a:gd name="connsiteY139" fmla="*/ 713387 h 1166887"/>
                  <a:gd name="connsiteX140" fmla="*/ 847157 w 3024845"/>
                  <a:gd name="connsiteY140" fmla="*/ 711495 h 1166887"/>
                  <a:gd name="connsiteX141" fmla="*/ 847157 w 3024845"/>
                  <a:gd name="connsiteY141" fmla="*/ 698254 h 1166887"/>
                  <a:gd name="connsiteX142" fmla="*/ 848170 w 3024845"/>
                  <a:gd name="connsiteY142" fmla="*/ 698254 h 1166887"/>
                  <a:gd name="connsiteX143" fmla="*/ 855264 w 3024845"/>
                  <a:gd name="connsiteY143" fmla="*/ 698254 h 1166887"/>
                  <a:gd name="connsiteX144" fmla="*/ 855264 w 3024845"/>
                  <a:gd name="connsiteY144" fmla="*/ 699876 h 1166887"/>
                  <a:gd name="connsiteX145" fmla="*/ 855264 w 3024845"/>
                  <a:gd name="connsiteY145" fmla="*/ 711225 h 1166887"/>
                  <a:gd name="connsiteX146" fmla="*/ 856024 w 3024845"/>
                  <a:gd name="connsiteY146" fmla="*/ 711225 h 1166887"/>
                  <a:gd name="connsiteX147" fmla="*/ 861344 w 3024845"/>
                  <a:gd name="connsiteY147" fmla="*/ 711225 h 1166887"/>
                  <a:gd name="connsiteX148" fmla="*/ 909984 w 3024845"/>
                  <a:gd name="connsiteY148" fmla="*/ 706902 h 1166887"/>
                  <a:gd name="connsiteX149" fmla="*/ 909984 w 3024845"/>
                  <a:gd name="connsiteY149" fmla="*/ 708253 h 1166887"/>
                  <a:gd name="connsiteX150" fmla="*/ 909984 w 3024845"/>
                  <a:gd name="connsiteY150" fmla="*/ 717710 h 1166887"/>
                  <a:gd name="connsiteX151" fmla="*/ 910744 w 3024845"/>
                  <a:gd name="connsiteY151" fmla="*/ 717710 h 1166887"/>
                  <a:gd name="connsiteX152" fmla="*/ 916065 w 3024845"/>
                  <a:gd name="connsiteY152" fmla="*/ 717710 h 1166887"/>
                  <a:gd name="connsiteX153" fmla="*/ 916065 w 3024845"/>
                  <a:gd name="connsiteY153" fmla="*/ 719872 h 1166887"/>
                  <a:gd name="connsiteX154" fmla="*/ 916065 w 3024845"/>
                  <a:gd name="connsiteY154" fmla="*/ 735005 h 1166887"/>
                  <a:gd name="connsiteX155" fmla="*/ 918091 w 3024845"/>
                  <a:gd name="connsiteY155" fmla="*/ 733654 h 1166887"/>
                  <a:gd name="connsiteX156" fmla="*/ 932278 w 3024845"/>
                  <a:gd name="connsiteY156" fmla="*/ 724196 h 1166887"/>
                  <a:gd name="connsiteX157" fmla="*/ 938358 w 3024845"/>
                  <a:gd name="connsiteY157" fmla="*/ 683122 h 1166887"/>
                  <a:gd name="connsiteX158" fmla="*/ 939118 w 3024845"/>
                  <a:gd name="connsiteY158" fmla="*/ 682852 h 1166887"/>
                  <a:gd name="connsiteX159" fmla="*/ 944438 w 3024845"/>
                  <a:gd name="connsiteY159" fmla="*/ 680960 h 1166887"/>
                  <a:gd name="connsiteX160" fmla="*/ 946465 w 3024845"/>
                  <a:gd name="connsiteY160" fmla="*/ 611783 h 1166887"/>
                  <a:gd name="connsiteX161" fmla="*/ 948492 w 3024845"/>
                  <a:gd name="connsiteY161" fmla="*/ 680960 h 1166887"/>
                  <a:gd name="connsiteX162" fmla="*/ 949252 w 3024845"/>
                  <a:gd name="connsiteY162" fmla="*/ 681230 h 1166887"/>
                  <a:gd name="connsiteX163" fmla="*/ 954572 w 3024845"/>
                  <a:gd name="connsiteY163" fmla="*/ 683122 h 1166887"/>
                  <a:gd name="connsiteX164" fmla="*/ 954572 w 3024845"/>
                  <a:gd name="connsiteY164" fmla="*/ 596651 h 1166887"/>
                  <a:gd name="connsiteX165" fmla="*/ 958625 w 3024845"/>
                  <a:gd name="connsiteY165" fmla="*/ 564224 h 1166887"/>
                  <a:gd name="connsiteX166" fmla="*/ 997132 w 3024845"/>
                  <a:gd name="connsiteY166" fmla="*/ 564224 h 1166887"/>
                  <a:gd name="connsiteX167" fmla="*/ 997132 w 3024845"/>
                  <a:gd name="connsiteY167" fmla="*/ 596651 h 1166887"/>
                  <a:gd name="connsiteX168" fmla="*/ 997892 w 3024845"/>
                  <a:gd name="connsiteY168" fmla="*/ 596651 h 1166887"/>
                  <a:gd name="connsiteX169" fmla="*/ 1003212 w 3024845"/>
                  <a:gd name="connsiteY169" fmla="*/ 596651 h 1166887"/>
                  <a:gd name="connsiteX170" fmla="*/ 1003212 w 3024845"/>
                  <a:gd name="connsiteY170" fmla="*/ 514503 h 1166887"/>
                  <a:gd name="connsiteX171" fmla="*/ 1004986 w 3024845"/>
                  <a:gd name="connsiteY171" fmla="*/ 514503 h 1166887"/>
                  <a:gd name="connsiteX172" fmla="*/ 1017399 w 3024845"/>
                  <a:gd name="connsiteY172" fmla="*/ 514503 h 1166887"/>
                  <a:gd name="connsiteX173" fmla="*/ 1017399 w 3024845"/>
                  <a:gd name="connsiteY173" fmla="*/ 512612 h 1166887"/>
                  <a:gd name="connsiteX174" fmla="*/ 1017399 w 3024845"/>
                  <a:gd name="connsiteY174" fmla="*/ 499371 h 1166887"/>
                  <a:gd name="connsiteX175" fmla="*/ 1039693 w 3024845"/>
                  <a:gd name="connsiteY175" fmla="*/ 499371 h 1166887"/>
                  <a:gd name="connsiteX176" fmla="*/ 1039693 w 3024845"/>
                  <a:gd name="connsiteY176" fmla="*/ 498290 h 1166887"/>
                  <a:gd name="connsiteX177" fmla="*/ 1039693 w 3024845"/>
                  <a:gd name="connsiteY177" fmla="*/ 490724 h 1166887"/>
                  <a:gd name="connsiteX178" fmla="*/ 1041466 w 3024845"/>
                  <a:gd name="connsiteY178" fmla="*/ 490724 h 1166887"/>
                  <a:gd name="connsiteX179" fmla="*/ 1053880 w 3024845"/>
                  <a:gd name="connsiteY179" fmla="*/ 490724 h 1166887"/>
                  <a:gd name="connsiteX180" fmla="*/ 1053880 w 3024845"/>
                  <a:gd name="connsiteY180" fmla="*/ 491805 h 1166887"/>
                  <a:gd name="connsiteX181" fmla="*/ 1053880 w 3024845"/>
                  <a:gd name="connsiteY181" fmla="*/ 499371 h 1166887"/>
                  <a:gd name="connsiteX182" fmla="*/ 1054640 w 3024845"/>
                  <a:gd name="connsiteY182" fmla="*/ 499371 h 1166887"/>
                  <a:gd name="connsiteX183" fmla="*/ 1059960 w 3024845"/>
                  <a:gd name="connsiteY183" fmla="*/ 499371 h 1166887"/>
                  <a:gd name="connsiteX184" fmla="*/ 1070093 w 3024845"/>
                  <a:gd name="connsiteY184" fmla="*/ 495047 h 1166887"/>
                  <a:gd name="connsiteX185" fmla="*/ 1074146 w 3024845"/>
                  <a:gd name="connsiteY185" fmla="*/ 498290 h 1166887"/>
                  <a:gd name="connsiteX186" fmla="*/ 1074146 w 3024845"/>
                  <a:gd name="connsiteY186" fmla="*/ 490724 h 1166887"/>
                  <a:gd name="connsiteX187" fmla="*/ 1076426 w 3024845"/>
                  <a:gd name="connsiteY187" fmla="*/ 490724 h 1166887"/>
                  <a:gd name="connsiteX188" fmla="*/ 1092387 w 3024845"/>
                  <a:gd name="connsiteY188" fmla="*/ 490724 h 1166887"/>
                  <a:gd name="connsiteX189" fmla="*/ 1092387 w 3024845"/>
                  <a:gd name="connsiteY189" fmla="*/ 491805 h 1166887"/>
                  <a:gd name="connsiteX190" fmla="*/ 1092387 w 3024845"/>
                  <a:gd name="connsiteY190" fmla="*/ 499371 h 1166887"/>
                  <a:gd name="connsiteX191" fmla="*/ 1122787 w 3024845"/>
                  <a:gd name="connsiteY191" fmla="*/ 499371 h 1166887"/>
                  <a:gd name="connsiteX192" fmla="*/ 1122787 w 3024845"/>
                  <a:gd name="connsiteY192" fmla="*/ 500992 h 1166887"/>
                  <a:gd name="connsiteX193" fmla="*/ 1122787 w 3024845"/>
                  <a:gd name="connsiteY193" fmla="*/ 512342 h 1166887"/>
                  <a:gd name="connsiteX194" fmla="*/ 1149134 w 3024845"/>
                  <a:gd name="connsiteY194" fmla="*/ 512342 h 1166887"/>
                  <a:gd name="connsiteX195" fmla="*/ 1149134 w 3024845"/>
                  <a:gd name="connsiteY195" fmla="*/ 542606 h 1166887"/>
                  <a:gd name="connsiteX196" fmla="*/ 1149894 w 3024845"/>
                  <a:gd name="connsiteY196" fmla="*/ 542606 h 1166887"/>
                  <a:gd name="connsiteX197" fmla="*/ 1155214 w 3024845"/>
                  <a:gd name="connsiteY197" fmla="*/ 542606 h 1166887"/>
                  <a:gd name="connsiteX198" fmla="*/ 1155214 w 3024845"/>
                  <a:gd name="connsiteY198" fmla="*/ 543687 h 1166887"/>
                  <a:gd name="connsiteX199" fmla="*/ 1155214 w 3024845"/>
                  <a:gd name="connsiteY199" fmla="*/ 551254 h 1166887"/>
                  <a:gd name="connsiteX200" fmla="*/ 1159268 w 3024845"/>
                  <a:gd name="connsiteY200" fmla="*/ 581518 h 1166887"/>
                  <a:gd name="connsiteX201" fmla="*/ 1160028 w 3024845"/>
                  <a:gd name="connsiteY201" fmla="*/ 581518 h 1166887"/>
                  <a:gd name="connsiteX202" fmla="*/ 1165348 w 3024845"/>
                  <a:gd name="connsiteY202" fmla="*/ 581518 h 1166887"/>
                  <a:gd name="connsiteX203" fmla="*/ 1165348 w 3024845"/>
                  <a:gd name="connsiteY203" fmla="*/ 582329 h 1166887"/>
                  <a:gd name="connsiteX204" fmla="*/ 1165348 w 3024845"/>
                  <a:gd name="connsiteY204" fmla="*/ 588004 h 1166887"/>
                  <a:gd name="connsiteX205" fmla="*/ 1166361 w 3024845"/>
                  <a:gd name="connsiteY205" fmla="*/ 588004 h 1166887"/>
                  <a:gd name="connsiteX206" fmla="*/ 1173454 w 3024845"/>
                  <a:gd name="connsiteY206" fmla="*/ 588004 h 1166887"/>
                  <a:gd name="connsiteX207" fmla="*/ 1173454 w 3024845"/>
                  <a:gd name="connsiteY207" fmla="*/ 618269 h 1166887"/>
                  <a:gd name="connsiteX208" fmla="*/ 1175481 w 3024845"/>
                  <a:gd name="connsiteY208" fmla="*/ 618269 h 1166887"/>
                  <a:gd name="connsiteX209" fmla="*/ 1189668 w 3024845"/>
                  <a:gd name="connsiteY209" fmla="*/ 618269 h 1166887"/>
                  <a:gd name="connsiteX210" fmla="*/ 1189668 w 3024845"/>
                  <a:gd name="connsiteY210" fmla="*/ 642048 h 1166887"/>
                  <a:gd name="connsiteX211" fmla="*/ 1191695 w 3024845"/>
                  <a:gd name="connsiteY211" fmla="*/ 643669 h 1166887"/>
                  <a:gd name="connsiteX212" fmla="*/ 1191695 w 3024845"/>
                  <a:gd name="connsiteY212" fmla="*/ 655019 h 1166887"/>
                  <a:gd name="connsiteX213" fmla="*/ 1192455 w 3024845"/>
                  <a:gd name="connsiteY213" fmla="*/ 655019 h 1166887"/>
                  <a:gd name="connsiteX214" fmla="*/ 1197775 w 3024845"/>
                  <a:gd name="connsiteY214" fmla="*/ 655019 h 1166887"/>
                  <a:gd name="connsiteX215" fmla="*/ 1197775 w 3024845"/>
                  <a:gd name="connsiteY215" fmla="*/ 678798 h 1166887"/>
                  <a:gd name="connsiteX216" fmla="*/ 1199041 w 3024845"/>
                  <a:gd name="connsiteY216" fmla="*/ 678798 h 1166887"/>
                  <a:gd name="connsiteX217" fmla="*/ 1207908 w 3024845"/>
                  <a:gd name="connsiteY217" fmla="*/ 678798 h 1166887"/>
                  <a:gd name="connsiteX218" fmla="*/ 1209935 w 3024845"/>
                  <a:gd name="connsiteY218" fmla="*/ 682852 h 1166887"/>
                  <a:gd name="connsiteX219" fmla="*/ 1209935 w 3024845"/>
                  <a:gd name="connsiteY219" fmla="*/ 696093 h 1166887"/>
                  <a:gd name="connsiteX220" fmla="*/ 1211455 w 3024845"/>
                  <a:gd name="connsiteY220" fmla="*/ 694201 h 1166887"/>
                  <a:gd name="connsiteX221" fmla="*/ 1222095 w 3024845"/>
                  <a:gd name="connsiteY221" fmla="*/ 680960 h 1166887"/>
                  <a:gd name="connsiteX222" fmla="*/ 1250469 w 3024845"/>
                  <a:gd name="connsiteY222" fmla="*/ 680960 h 1166887"/>
                  <a:gd name="connsiteX223" fmla="*/ 1250469 w 3024845"/>
                  <a:gd name="connsiteY223" fmla="*/ 767431 h 1166887"/>
                  <a:gd name="connsiteX224" fmla="*/ 1251229 w 3024845"/>
                  <a:gd name="connsiteY224" fmla="*/ 767431 h 1166887"/>
                  <a:gd name="connsiteX225" fmla="*/ 1256549 w 3024845"/>
                  <a:gd name="connsiteY225" fmla="*/ 767431 h 1166887"/>
                  <a:gd name="connsiteX226" fmla="*/ 1257309 w 3024845"/>
                  <a:gd name="connsiteY226" fmla="*/ 766080 h 1166887"/>
                  <a:gd name="connsiteX227" fmla="*/ 1262629 w 3024845"/>
                  <a:gd name="connsiteY227" fmla="*/ 756622 h 1166887"/>
                  <a:gd name="connsiteX228" fmla="*/ 1262629 w 3024845"/>
                  <a:gd name="connsiteY228" fmla="*/ 758514 h 1166887"/>
                  <a:gd name="connsiteX229" fmla="*/ 1262629 w 3024845"/>
                  <a:gd name="connsiteY229" fmla="*/ 771755 h 1166887"/>
                  <a:gd name="connsiteX230" fmla="*/ 1266682 w 3024845"/>
                  <a:gd name="connsiteY230" fmla="*/ 726358 h 1166887"/>
                  <a:gd name="connsiteX231" fmla="*/ 1267442 w 3024845"/>
                  <a:gd name="connsiteY231" fmla="*/ 726358 h 1166887"/>
                  <a:gd name="connsiteX232" fmla="*/ 1272762 w 3024845"/>
                  <a:gd name="connsiteY232" fmla="*/ 726358 h 1166887"/>
                  <a:gd name="connsiteX233" fmla="*/ 1272762 w 3024845"/>
                  <a:gd name="connsiteY233" fmla="*/ 661504 h 1166887"/>
                  <a:gd name="connsiteX234" fmla="*/ 1273776 w 3024845"/>
                  <a:gd name="connsiteY234" fmla="*/ 661504 h 1166887"/>
                  <a:gd name="connsiteX235" fmla="*/ 1280869 w 3024845"/>
                  <a:gd name="connsiteY235" fmla="*/ 661504 h 1166887"/>
                  <a:gd name="connsiteX236" fmla="*/ 1293029 w 3024845"/>
                  <a:gd name="connsiteY236" fmla="*/ 618269 h 1166887"/>
                  <a:gd name="connsiteX237" fmla="*/ 1294296 w 3024845"/>
                  <a:gd name="connsiteY237" fmla="*/ 618269 h 1166887"/>
                  <a:gd name="connsiteX238" fmla="*/ 1303163 w 3024845"/>
                  <a:gd name="connsiteY238" fmla="*/ 618269 h 1166887"/>
                  <a:gd name="connsiteX239" fmla="*/ 1313296 w 3024845"/>
                  <a:gd name="connsiteY239" fmla="*/ 661504 h 1166887"/>
                  <a:gd name="connsiteX240" fmla="*/ 1314309 w 3024845"/>
                  <a:gd name="connsiteY240" fmla="*/ 661504 h 1166887"/>
                  <a:gd name="connsiteX241" fmla="*/ 1321403 w 3024845"/>
                  <a:gd name="connsiteY241" fmla="*/ 661504 h 1166887"/>
                  <a:gd name="connsiteX242" fmla="*/ 1321403 w 3024845"/>
                  <a:gd name="connsiteY242" fmla="*/ 700416 h 1166887"/>
                  <a:gd name="connsiteX243" fmla="*/ 1323176 w 3024845"/>
                  <a:gd name="connsiteY243" fmla="*/ 700416 h 1166887"/>
                  <a:gd name="connsiteX244" fmla="*/ 1335590 w 3024845"/>
                  <a:gd name="connsiteY244" fmla="*/ 700416 h 1166887"/>
                  <a:gd name="connsiteX245" fmla="*/ 1335590 w 3024845"/>
                  <a:gd name="connsiteY245" fmla="*/ 702578 h 1166887"/>
                  <a:gd name="connsiteX246" fmla="*/ 1335590 w 3024845"/>
                  <a:gd name="connsiteY246" fmla="*/ 717710 h 1166887"/>
                  <a:gd name="connsiteX247" fmla="*/ 1339643 w 3024845"/>
                  <a:gd name="connsiteY247" fmla="*/ 715549 h 1166887"/>
                  <a:gd name="connsiteX248" fmla="*/ 1339643 w 3024845"/>
                  <a:gd name="connsiteY248" fmla="*/ 700416 h 1166887"/>
                  <a:gd name="connsiteX249" fmla="*/ 1341163 w 3024845"/>
                  <a:gd name="connsiteY249" fmla="*/ 700416 h 1166887"/>
                  <a:gd name="connsiteX250" fmla="*/ 1351803 w 3024845"/>
                  <a:gd name="connsiteY250" fmla="*/ 700416 h 1166887"/>
                  <a:gd name="connsiteX251" fmla="*/ 1351803 w 3024845"/>
                  <a:gd name="connsiteY251" fmla="*/ 702037 h 1166887"/>
                  <a:gd name="connsiteX252" fmla="*/ 1351803 w 3024845"/>
                  <a:gd name="connsiteY252" fmla="*/ 713387 h 1166887"/>
                  <a:gd name="connsiteX253" fmla="*/ 1382204 w 3024845"/>
                  <a:gd name="connsiteY253" fmla="*/ 713387 h 1166887"/>
                  <a:gd name="connsiteX254" fmla="*/ 1382204 w 3024845"/>
                  <a:gd name="connsiteY254" fmla="*/ 676637 h 1166887"/>
                  <a:gd name="connsiteX255" fmla="*/ 1383470 w 3024845"/>
                  <a:gd name="connsiteY255" fmla="*/ 676637 h 1166887"/>
                  <a:gd name="connsiteX256" fmla="*/ 1392337 w 3024845"/>
                  <a:gd name="connsiteY256" fmla="*/ 676637 h 1166887"/>
                  <a:gd name="connsiteX257" fmla="*/ 1392337 w 3024845"/>
                  <a:gd name="connsiteY257" fmla="*/ 698254 h 1166887"/>
                  <a:gd name="connsiteX258" fmla="*/ 1394364 w 3024845"/>
                  <a:gd name="connsiteY258" fmla="*/ 665828 h 1166887"/>
                  <a:gd name="connsiteX259" fmla="*/ 1416657 w 3024845"/>
                  <a:gd name="connsiteY259" fmla="*/ 665828 h 1166887"/>
                  <a:gd name="connsiteX260" fmla="*/ 1416657 w 3024845"/>
                  <a:gd name="connsiteY260" fmla="*/ 664206 h 1166887"/>
                  <a:gd name="connsiteX261" fmla="*/ 1416657 w 3024845"/>
                  <a:gd name="connsiteY261" fmla="*/ 652857 h 1166887"/>
                  <a:gd name="connsiteX262" fmla="*/ 1417417 w 3024845"/>
                  <a:gd name="connsiteY262" fmla="*/ 652857 h 1166887"/>
                  <a:gd name="connsiteX263" fmla="*/ 1422737 w 3024845"/>
                  <a:gd name="connsiteY263" fmla="*/ 652857 h 1166887"/>
                  <a:gd name="connsiteX264" fmla="*/ 1422737 w 3024845"/>
                  <a:gd name="connsiteY264" fmla="*/ 650966 h 1166887"/>
                  <a:gd name="connsiteX265" fmla="*/ 1422737 w 3024845"/>
                  <a:gd name="connsiteY265" fmla="*/ 637725 h 1166887"/>
                  <a:gd name="connsiteX266" fmla="*/ 1426791 w 3024845"/>
                  <a:gd name="connsiteY266" fmla="*/ 644210 h 1166887"/>
                  <a:gd name="connsiteX267" fmla="*/ 1429071 w 3024845"/>
                  <a:gd name="connsiteY267" fmla="*/ 644210 h 1166887"/>
                  <a:gd name="connsiteX268" fmla="*/ 1445031 w 3024845"/>
                  <a:gd name="connsiteY268" fmla="*/ 644210 h 1166887"/>
                  <a:gd name="connsiteX269" fmla="*/ 1445031 w 3024845"/>
                  <a:gd name="connsiteY269" fmla="*/ 643399 h 1166887"/>
                  <a:gd name="connsiteX270" fmla="*/ 1445031 w 3024845"/>
                  <a:gd name="connsiteY270" fmla="*/ 637725 h 1166887"/>
                  <a:gd name="connsiteX271" fmla="*/ 1445791 w 3024845"/>
                  <a:gd name="connsiteY271" fmla="*/ 637725 h 1166887"/>
                  <a:gd name="connsiteX272" fmla="*/ 1451111 w 3024845"/>
                  <a:gd name="connsiteY272" fmla="*/ 637725 h 1166887"/>
                  <a:gd name="connsiteX273" fmla="*/ 1451111 w 3024845"/>
                  <a:gd name="connsiteY273" fmla="*/ 639076 h 1166887"/>
                  <a:gd name="connsiteX274" fmla="*/ 1451111 w 3024845"/>
                  <a:gd name="connsiteY274" fmla="*/ 648534 h 1166887"/>
                  <a:gd name="connsiteX275" fmla="*/ 1489618 w 3024845"/>
                  <a:gd name="connsiteY275" fmla="*/ 648534 h 1166887"/>
                  <a:gd name="connsiteX276" fmla="*/ 1489618 w 3024845"/>
                  <a:gd name="connsiteY276" fmla="*/ 786887 h 1166887"/>
                  <a:gd name="connsiteX277" fmla="*/ 1491138 w 3024845"/>
                  <a:gd name="connsiteY277" fmla="*/ 786887 h 1166887"/>
                  <a:gd name="connsiteX278" fmla="*/ 1501778 w 3024845"/>
                  <a:gd name="connsiteY278" fmla="*/ 786887 h 1166887"/>
                  <a:gd name="connsiteX279" fmla="*/ 1501778 w 3024845"/>
                  <a:gd name="connsiteY279" fmla="*/ 773917 h 1166887"/>
                  <a:gd name="connsiteX280" fmla="*/ 1505832 w 3024845"/>
                  <a:gd name="connsiteY280" fmla="*/ 773917 h 1166887"/>
                  <a:gd name="connsiteX281" fmla="*/ 1505832 w 3024845"/>
                  <a:gd name="connsiteY281" fmla="*/ 786887 h 1166887"/>
                  <a:gd name="connsiteX282" fmla="*/ 1536232 w 3024845"/>
                  <a:gd name="connsiteY282" fmla="*/ 786887 h 1166887"/>
                  <a:gd name="connsiteX283" fmla="*/ 1536232 w 3024845"/>
                  <a:gd name="connsiteY283" fmla="*/ 756622 h 1166887"/>
                  <a:gd name="connsiteX284" fmla="*/ 1548392 w 3024845"/>
                  <a:gd name="connsiteY284" fmla="*/ 756622 h 1166887"/>
                  <a:gd name="connsiteX285" fmla="*/ 1560552 w 3024845"/>
                  <a:gd name="connsiteY285" fmla="*/ 754461 h 1166887"/>
                  <a:gd name="connsiteX286" fmla="*/ 1564606 w 3024845"/>
                  <a:gd name="connsiteY286" fmla="*/ 756622 h 1166887"/>
                  <a:gd name="connsiteX287" fmla="*/ 1574739 w 3024845"/>
                  <a:gd name="connsiteY287" fmla="*/ 756622 h 1166887"/>
                  <a:gd name="connsiteX288" fmla="*/ 1574739 w 3024845"/>
                  <a:gd name="connsiteY288" fmla="*/ 786887 h 1166887"/>
                  <a:gd name="connsiteX289" fmla="*/ 1582846 w 3024845"/>
                  <a:gd name="connsiteY289" fmla="*/ 786887 h 1166887"/>
                  <a:gd name="connsiteX290" fmla="*/ 1582846 w 3024845"/>
                  <a:gd name="connsiteY290" fmla="*/ 804182 h 1166887"/>
                  <a:gd name="connsiteX291" fmla="*/ 1592182 w 3024845"/>
                  <a:gd name="connsiteY291" fmla="*/ 805087 h 1166887"/>
                  <a:gd name="connsiteX292" fmla="*/ 1605140 w 3024845"/>
                  <a:gd name="connsiteY292" fmla="*/ 805087 h 1166887"/>
                  <a:gd name="connsiteX293" fmla="*/ 1605140 w 3024845"/>
                  <a:gd name="connsiteY293" fmla="*/ 789049 h 1166887"/>
                  <a:gd name="connsiteX294" fmla="*/ 1673096 w 3024845"/>
                  <a:gd name="connsiteY294" fmla="*/ 789049 h 1166887"/>
                  <a:gd name="connsiteX295" fmla="*/ 1673096 w 3024845"/>
                  <a:gd name="connsiteY295" fmla="*/ 703796 h 1166887"/>
                  <a:gd name="connsiteX296" fmla="*/ 1745104 w 3024845"/>
                  <a:gd name="connsiteY296" fmla="*/ 703796 h 1166887"/>
                  <a:gd name="connsiteX297" fmla="*/ 1745104 w 3024845"/>
                  <a:gd name="connsiteY297" fmla="*/ 782564 h 1166887"/>
                  <a:gd name="connsiteX298" fmla="*/ 1747008 w 3024845"/>
                  <a:gd name="connsiteY298" fmla="*/ 782564 h 1166887"/>
                  <a:gd name="connsiteX299" fmla="*/ 1748250 w 3024845"/>
                  <a:gd name="connsiteY299" fmla="*/ 805087 h 1166887"/>
                  <a:gd name="connsiteX300" fmla="*/ 1757926 w 3024845"/>
                  <a:gd name="connsiteY300" fmla="*/ 805087 h 1166887"/>
                  <a:gd name="connsiteX301" fmla="*/ 1759168 w 3024845"/>
                  <a:gd name="connsiteY301" fmla="*/ 782564 h 1166887"/>
                  <a:gd name="connsiteX302" fmla="*/ 1765248 w 3024845"/>
                  <a:gd name="connsiteY302" fmla="*/ 782564 h 1166887"/>
                  <a:gd name="connsiteX303" fmla="*/ 1766490 w 3024845"/>
                  <a:gd name="connsiteY303" fmla="*/ 805087 h 1166887"/>
                  <a:gd name="connsiteX304" fmla="*/ 1817112 w 3024845"/>
                  <a:gd name="connsiteY304" fmla="*/ 805087 h 1166887"/>
                  <a:gd name="connsiteX305" fmla="*/ 1817112 w 3024845"/>
                  <a:gd name="connsiteY305" fmla="*/ 642059 h 1166887"/>
                  <a:gd name="connsiteX306" fmla="*/ 2014439 w 3024845"/>
                  <a:gd name="connsiteY306" fmla="*/ 642059 h 1166887"/>
                  <a:gd name="connsiteX307" fmla="*/ 2014439 w 3024845"/>
                  <a:gd name="connsiteY307" fmla="*/ 805087 h 1166887"/>
                  <a:gd name="connsiteX308" fmla="*/ 2033136 w 3024845"/>
                  <a:gd name="connsiteY308" fmla="*/ 805087 h 1166887"/>
                  <a:gd name="connsiteX309" fmla="*/ 2033136 w 3024845"/>
                  <a:gd name="connsiteY309" fmla="*/ 722394 h 1166887"/>
                  <a:gd name="connsiteX310" fmla="*/ 2128256 w 3024845"/>
                  <a:gd name="connsiteY310" fmla="*/ 722394 h 1166887"/>
                  <a:gd name="connsiteX311" fmla="*/ 2140186 w 3024845"/>
                  <a:gd name="connsiteY311" fmla="*/ 404253 h 1166887"/>
                  <a:gd name="connsiteX312" fmla="*/ 2128026 w 3024845"/>
                  <a:gd name="connsiteY312" fmla="*/ 382635 h 1166887"/>
                  <a:gd name="connsiteX313" fmla="*/ 2121946 w 3024845"/>
                  <a:gd name="connsiteY313" fmla="*/ 378311 h 1166887"/>
                  <a:gd name="connsiteX314" fmla="*/ 2130053 w 3024845"/>
                  <a:gd name="connsiteY314" fmla="*/ 354532 h 1166887"/>
                  <a:gd name="connsiteX315" fmla="*/ 2130053 w 3024845"/>
                  <a:gd name="connsiteY315" fmla="*/ 337238 h 1166887"/>
                  <a:gd name="connsiteX316" fmla="*/ 2144240 w 3024845"/>
                  <a:gd name="connsiteY316" fmla="*/ 337238 h 1166887"/>
                  <a:gd name="connsiteX317" fmla="*/ 2144240 w 3024845"/>
                  <a:gd name="connsiteY317" fmla="*/ 315620 h 1166887"/>
                  <a:gd name="connsiteX318" fmla="*/ 2146266 w 3024845"/>
                  <a:gd name="connsiteY318" fmla="*/ 311296 h 1166887"/>
                  <a:gd name="connsiteX319" fmla="*/ 2146266 w 3024845"/>
                  <a:gd name="connsiteY319" fmla="*/ 233472 h 1166887"/>
                  <a:gd name="connsiteX320" fmla="*/ 2144240 w 3024845"/>
                  <a:gd name="connsiteY320" fmla="*/ 226987 h 1166887"/>
                  <a:gd name="connsiteX321" fmla="*/ 2150320 w 3024845"/>
                  <a:gd name="connsiteY321" fmla="*/ 220501 h 1166887"/>
                  <a:gd name="connsiteX322" fmla="*/ 2150320 w 3024845"/>
                  <a:gd name="connsiteY322" fmla="*/ 162133 h 1166887"/>
                  <a:gd name="connsiteX323" fmla="*/ 2152346 w 3024845"/>
                  <a:gd name="connsiteY323" fmla="*/ 157810 h 1166887"/>
                  <a:gd name="connsiteX324" fmla="*/ 2152346 w 3024845"/>
                  <a:gd name="connsiteY324" fmla="*/ 101604 h 1166887"/>
                  <a:gd name="connsiteX325" fmla="*/ 2154373 w 3024845"/>
                  <a:gd name="connsiteY325" fmla="*/ 82148 h 1166887"/>
                  <a:gd name="connsiteX326" fmla="*/ 2158427 w 3024845"/>
                  <a:gd name="connsiteY326" fmla="*/ 99442 h 1166887"/>
                  <a:gd name="connsiteX327" fmla="*/ 2160453 w 3024845"/>
                  <a:gd name="connsiteY327" fmla="*/ 157810 h 1166887"/>
                  <a:gd name="connsiteX328" fmla="*/ 2162480 w 3024845"/>
                  <a:gd name="connsiteY328" fmla="*/ 220501 h 1166887"/>
                  <a:gd name="connsiteX329" fmla="*/ 2168560 w 3024845"/>
                  <a:gd name="connsiteY329" fmla="*/ 226987 h 1166887"/>
                  <a:gd name="connsiteX330" fmla="*/ 2166533 w 3024845"/>
                  <a:gd name="connsiteY330" fmla="*/ 233472 h 1166887"/>
                  <a:gd name="connsiteX331" fmla="*/ 2166533 w 3024845"/>
                  <a:gd name="connsiteY331" fmla="*/ 311296 h 1166887"/>
                  <a:gd name="connsiteX332" fmla="*/ 2168560 w 3024845"/>
                  <a:gd name="connsiteY332" fmla="*/ 315620 h 1166887"/>
                  <a:gd name="connsiteX333" fmla="*/ 2168560 w 3024845"/>
                  <a:gd name="connsiteY333" fmla="*/ 337238 h 1166887"/>
                  <a:gd name="connsiteX334" fmla="*/ 2182747 w 3024845"/>
                  <a:gd name="connsiteY334" fmla="*/ 337238 h 1166887"/>
                  <a:gd name="connsiteX335" fmla="*/ 2182747 w 3024845"/>
                  <a:gd name="connsiteY335" fmla="*/ 354532 h 1166887"/>
                  <a:gd name="connsiteX336" fmla="*/ 2190854 w 3024845"/>
                  <a:gd name="connsiteY336" fmla="*/ 378311 h 1166887"/>
                  <a:gd name="connsiteX337" fmla="*/ 2184774 w 3024845"/>
                  <a:gd name="connsiteY337" fmla="*/ 382635 h 1166887"/>
                  <a:gd name="connsiteX338" fmla="*/ 2172613 w 3024845"/>
                  <a:gd name="connsiteY338" fmla="*/ 404253 h 1166887"/>
                  <a:gd name="connsiteX339" fmla="*/ 2180720 w 3024845"/>
                  <a:gd name="connsiteY339" fmla="*/ 657181 h 1166887"/>
                  <a:gd name="connsiteX340" fmla="*/ 2245574 w 3024845"/>
                  <a:gd name="connsiteY340" fmla="*/ 657181 h 1166887"/>
                  <a:gd name="connsiteX341" fmla="*/ 2245574 w 3024845"/>
                  <a:gd name="connsiteY341" fmla="*/ 732843 h 1166887"/>
                  <a:gd name="connsiteX342" fmla="*/ 2253681 w 3024845"/>
                  <a:gd name="connsiteY342" fmla="*/ 732843 h 1166887"/>
                  <a:gd name="connsiteX343" fmla="*/ 2255708 w 3024845"/>
                  <a:gd name="connsiteY343" fmla="*/ 726358 h 1166887"/>
                  <a:gd name="connsiteX344" fmla="*/ 2261788 w 3024845"/>
                  <a:gd name="connsiteY344" fmla="*/ 726358 h 1166887"/>
                  <a:gd name="connsiteX345" fmla="*/ 2263815 w 3024845"/>
                  <a:gd name="connsiteY345" fmla="*/ 735005 h 1166887"/>
                  <a:gd name="connsiteX346" fmla="*/ 2275975 w 3024845"/>
                  <a:gd name="connsiteY346" fmla="*/ 735005 h 1166887"/>
                  <a:gd name="connsiteX347" fmla="*/ 2275975 w 3024845"/>
                  <a:gd name="connsiteY347" fmla="*/ 728519 h 1166887"/>
                  <a:gd name="connsiteX348" fmla="*/ 2298268 w 3024845"/>
                  <a:gd name="connsiteY348" fmla="*/ 728519 h 1166887"/>
                  <a:gd name="connsiteX349" fmla="*/ 2298268 w 3024845"/>
                  <a:gd name="connsiteY349" fmla="*/ 735005 h 1166887"/>
                  <a:gd name="connsiteX350" fmla="*/ 2318535 w 3024845"/>
                  <a:gd name="connsiteY350" fmla="*/ 735005 h 1166887"/>
                  <a:gd name="connsiteX351" fmla="*/ 2318535 w 3024845"/>
                  <a:gd name="connsiteY351" fmla="*/ 780402 h 1166887"/>
                  <a:gd name="connsiteX352" fmla="*/ 2332722 w 3024845"/>
                  <a:gd name="connsiteY352" fmla="*/ 780402 h 1166887"/>
                  <a:gd name="connsiteX353" fmla="*/ 2332722 w 3024845"/>
                  <a:gd name="connsiteY353" fmla="*/ 767431 h 1166887"/>
                  <a:gd name="connsiteX354" fmla="*/ 2348936 w 3024845"/>
                  <a:gd name="connsiteY354" fmla="*/ 767431 h 1166887"/>
                  <a:gd name="connsiteX355" fmla="*/ 2348936 w 3024845"/>
                  <a:gd name="connsiteY355" fmla="*/ 588004 h 1166887"/>
                  <a:gd name="connsiteX356" fmla="*/ 2355016 w 3024845"/>
                  <a:gd name="connsiteY356" fmla="*/ 581518 h 1166887"/>
                  <a:gd name="connsiteX357" fmla="*/ 2427977 w 3024845"/>
                  <a:gd name="connsiteY357" fmla="*/ 581518 h 1166887"/>
                  <a:gd name="connsiteX358" fmla="*/ 2427977 w 3024845"/>
                  <a:gd name="connsiteY358" fmla="*/ 590166 h 1166887"/>
                  <a:gd name="connsiteX359" fmla="*/ 2438110 w 3024845"/>
                  <a:gd name="connsiteY359" fmla="*/ 590166 h 1166887"/>
                  <a:gd name="connsiteX360" fmla="*/ 2438110 w 3024845"/>
                  <a:gd name="connsiteY360" fmla="*/ 704740 h 1166887"/>
                  <a:gd name="connsiteX361" fmla="*/ 2460404 w 3024845"/>
                  <a:gd name="connsiteY361" fmla="*/ 704740 h 1166887"/>
                  <a:gd name="connsiteX362" fmla="*/ 2460404 w 3024845"/>
                  <a:gd name="connsiteY362" fmla="*/ 637725 h 1166887"/>
                  <a:gd name="connsiteX363" fmla="*/ 2486751 w 3024845"/>
                  <a:gd name="connsiteY363" fmla="*/ 637725 h 1166887"/>
                  <a:gd name="connsiteX364" fmla="*/ 2490804 w 3024845"/>
                  <a:gd name="connsiteY364" fmla="*/ 633401 h 1166887"/>
                  <a:gd name="connsiteX365" fmla="*/ 2498911 w 3024845"/>
                  <a:gd name="connsiteY365" fmla="*/ 633401 h 1166887"/>
                  <a:gd name="connsiteX366" fmla="*/ 2502964 w 3024845"/>
                  <a:gd name="connsiteY366" fmla="*/ 637725 h 1166887"/>
                  <a:gd name="connsiteX367" fmla="*/ 2525258 w 3024845"/>
                  <a:gd name="connsiteY367" fmla="*/ 637725 h 1166887"/>
                  <a:gd name="connsiteX368" fmla="*/ 2525258 w 3024845"/>
                  <a:gd name="connsiteY368" fmla="*/ 520989 h 1166887"/>
                  <a:gd name="connsiteX369" fmla="*/ 2582005 w 3024845"/>
                  <a:gd name="connsiteY369" fmla="*/ 510180 h 1166887"/>
                  <a:gd name="connsiteX370" fmla="*/ 2582005 w 3024845"/>
                  <a:gd name="connsiteY370" fmla="*/ 511261 h 1166887"/>
                  <a:gd name="connsiteX371" fmla="*/ 2582005 w 3024845"/>
                  <a:gd name="connsiteY371" fmla="*/ 518827 h 1166887"/>
                  <a:gd name="connsiteX372" fmla="*/ 2608352 w 3024845"/>
                  <a:gd name="connsiteY372" fmla="*/ 518827 h 1166887"/>
                  <a:gd name="connsiteX373" fmla="*/ 2608352 w 3024845"/>
                  <a:gd name="connsiteY373" fmla="*/ 773917 h 1166887"/>
                  <a:gd name="connsiteX374" fmla="*/ 2630646 w 3024845"/>
                  <a:gd name="connsiteY374" fmla="*/ 773917 h 1166887"/>
                  <a:gd name="connsiteX375" fmla="*/ 2630646 w 3024845"/>
                  <a:gd name="connsiteY375" fmla="*/ 769593 h 1166887"/>
                  <a:gd name="connsiteX376" fmla="*/ 2642806 w 3024845"/>
                  <a:gd name="connsiteY376" fmla="*/ 769593 h 1166887"/>
                  <a:gd name="connsiteX377" fmla="*/ 2642806 w 3024845"/>
                  <a:gd name="connsiteY377" fmla="*/ 773917 h 1166887"/>
                  <a:gd name="connsiteX378" fmla="*/ 2667126 w 3024845"/>
                  <a:gd name="connsiteY378" fmla="*/ 773917 h 1166887"/>
                  <a:gd name="connsiteX379" fmla="*/ 2667126 w 3024845"/>
                  <a:gd name="connsiteY379" fmla="*/ 760946 h 1166887"/>
                  <a:gd name="connsiteX380" fmla="*/ 2695500 w 3024845"/>
                  <a:gd name="connsiteY380" fmla="*/ 760946 h 1166887"/>
                  <a:gd name="connsiteX381" fmla="*/ 2707660 w 3024845"/>
                  <a:gd name="connsiteY381" fmla="*/ 756622 h 1166887"/>
                  <a:gd name="connsiteX382" fmla="*/ 2727927 w 3024845"/>
                  <a:gd name="connsiteY382" fmla="*/ 760946 h 1166887"/>
                  <a:gd name="connsiteX383" fmla="*/ 2727927 w 3024845"/>
                  <a:gd name="connsiteY383" fmla="*/ 743652 h 1166887"/>
                  <a:gd name="connsiteX384" fmla="*/ 2736034 w 3024845"/>
                  <a:gd name="connsiteY384" fmla="*/ 743652 h 1166887"/>
                  <a:gd name="connsiteX385" fmla="*/ 2736034 w 3024845"/>
                  <a:gd name="connsiteY385" fmla="*/ 730681 h 1166887"/>
                  <a:gd name="connsiteX386" fmla="*/ 2792781 w 3024845"/>
                  <a:gd name="connsiteY386" fmla="*/ 730681 h 1166887"/>
                  <a:gd name="connsiteX387" fmla="*/ 2792781 w 3024845"/>
                  <a:gd name="connsiteY387" fmla="*/ 700416 h 1166887"/>
                  <a:gd name="connsiteX388" fmla="*/ 2811021 w 3024845"/>
                  <a:gd name="connsiteY388" fmla="*/ 700416 h 1166887"/>
                  <a:gd name="connsiteX389" fmla="*/ 2811021 w 3024845"/>
                  <a:gd name="connsiteY389" fmla="*/ 693931 h 1166887"/>
                  <a:gd name="connsiteX390" fmla="*/ 2823181 w 3024845"/>
                  <a:gd name="connsiteY390" fmla="*/ 693931 h 1166887"/>
                  <a:gd name="connsiteX391" fmla="*/ 2823181 w 3024845"/>
                  <a:gd name="connsiteY391" fmla="*/ 700416 h 1166887"/>
                  <a:gd name="connsiteX392" fmla="*/ 2839395 w 3024845"/>
                  <a:gd name="connsiteY392" fmla="*/ 700416 h 1166887"/>
                  <a:gd name="connsiteX393" fmla="*/ 2839395 w 3024845"/>
                  <a:gd name="connsiteY393" fmla="*/ 750137 h 1166887"/>
                  <a:gd name="connsiteX394" fmla="*/ 2871822 w 3024845"/>
                  <a:gd name="connsiteY394" fmla="*/ 750137 h 1166887"/>
                  <a:gd name="connsiteX395" fmla="*/ 2871822 w 3024845"/>
                  <a:gd name="connsiteY395" fmla="*/ 724196 h 1166887"/>
                  <a:gd name="connsiteX396" fmla="*/ 2910329 w 3024845"/>
                  <a:gd name="connsiteY396" fmla="*/ 724196 h 1166887"/>
                  <a:gd name="connsiteX397" fmla="*/ 2910329 w 3024845"/>
                  <a:gd name="connsiteY397" fmla="*/ 693931 h 1166887"/>
                  <a:gd name="connsiteX398" fmla="*/ 2958970 w 3024845"/>
                  <a:gd name="connsiteY398" fmla="*/ 693931 h 1166887"/>
                  <a:gd name="connsiteX399" fmla="*/ 2958970 w 3024845"/>
                  <a:gd name="connsiteY399" fmla="*/ 805087 h 1166887"/>
                  <a:gd name="connsiteX400" fmla="*/ 2958970 w 3024845"/>
                  <a:gd name="connsiteY400" fmla="*/ 818866 h 1166887"/>
                  <a:gd name="connsiteX401" fmla="*/ 3024845 w 3024845"/>
                  <a:gd name="connsiteY401" fmla="*/ 818866 h 1166887"/>
                  <a:gd name="connsiteX402" fmla="*/ 3024845 w 3024845"/>
                  <a:gd name="connsiteY402" fmla="*/ 1160647 h 1166887"/>
                  <a:gd name="connsiteX403" fmla="*/ 145862 w 3024845"/>
                  <a:gd name="connsiteY403" fmla="*/ 1160647 h 1166887"/>
                  <a:gd name="connsiteX404" fmla="*/ 2054 w 3024845"/>
                  <a:gd name="connsiteY404" fmla="*/ 1166887 h 1166887"/>
                  <a:gd name="connsiteX405" fmla="*/ 0 w 3024845"/>
                  <a:gd name="connsiteY405" fmla="*/ 724196 h 1166887"/>
                  <a:gd name="connsiteX406" fmla="*/ 20267 w 3024845"/>
                  <a:gd name="connsiteY406" fmla="*/ 724196 h 1166887"/>
                  <a:gd name="connsiteX407" fmla="*/ 20774 w 3024845"/>
                  <a:gd name="connsiteY407" fmla="*/ 723115 h 1166887"/>
                  <a:gd name="connsiteX408" fmla="*/ 24320 w 3024845"/>
                  <a:gd name="connsiteY408" fmla="*/ 715549 h 1166887"/>
                  <a:gd name="connsiteX409" fmla="*/ 26094 w 3024845"/>
                  <a:gd name="connsiteY409" fmla="*/ 715819 h 1166887"/>
                  <a:gd name="connsiteX410" fmla="*/ 38507 w 3024845"/>
                  <a:gd name="connsiteY410" fmla="*/ 717710 h 1166887"/>
                  <a:gd name="connsiteX411" fmla="*/ 39014 w 3024845"/>
                  <a:gd name="connsiteY411" fmla="*/ 719062 h 1166887"/>
                  <a:gd name="connsiteX412" fmla="*/ 42560 w 3024845"/>
                  <a:gd name="connsiteY412" fmla="*/ 728519 h 1166887"/>
                  <a:gd name="connsiteX413" fmla="*/ 68907 w 3024845"/>
                  <a:gd name="connsiteY413" fmla="*/ 730681 h 1166887"/>
                  <a:gd name="connsiteX414" fmla="*/ 68907 w 3024845"/>
                  <a:gd name="connsiteY414" fmla="*/ 607460 h 1166887"/>
                  <a:gd name="connsiteX415" fmla="*/ 70934 w 3024845"/>
                  <a:gd name="connsiteY415" fmla="*/ 607460 h 1166887"/>
                  <a:gd name="connsiteX416" fmla="*/ 85121 w 3024845"/>
                  <a:gd name="connsiteY416" fmla="*/ 607460 h 1166887"/>
                  <a:gd name="connsiteX417" fmla="*/ 85121 w 3024845"/>
                  <a:gd name="connsiteY417" fmla="*/ 471268 h 1166887"/>
                  <a:gd name="connsiteX418" fmla="*/ 86894 w 3024845"/>
                  <a:gd name="connsiteY418" fmla="*/ 471268 h 1166887"/>
                  <a:gd name="connsiteX419" fmla="*/ 99308 w 3024845"/>
                  <a:gd name="connsiteY419" fmla="*/ 471268 h 1166887"/>
                  <a:gd name="connsiteX420" fmla="*/ 99308 w 3024845"/>
                  <a:gd name="connsiteY420" fmla="*/ 356694 h 1166887"/>
                  <a:gd name="connsiteX421" fmla="*/ 103361 w 3024845"/>
                  <a:gd name="connsiteY421" fmla="*/ 328590 h 1166887"/>
                  <a:gd name="connsiteX422" fmla="*/ 105388 w 3024845"/>
                  <a:gd name="connsiteY422" fmla="*/ 328590 h 1166887"/>
                  <a:gd name="connsiteX423" fmla="*/ 119575 w 3024845"/>
                  <a:gd name="connsiteY423" fmla="*/ 328590 h 1166887"/>
                  <a:gd name="connsiteX424" fmla="*/ 156055 w 3024845"/>
                  <a:gd name="connsiteY424" fmla="*/ 246443 h 1166887"/>
                  <a:gd name="connsiteX425" fmla="*/ 160109 w 3024845"/>
                  <a:gd name="connsiteY425" fmla="*/ 0 h 1166887"/>
                  <a:gd name="connsiteX0" fmla="*/ 160109 w 3024845"/>
                  <a:gd name="connsiteY0" fmla="*/ 0 h 1160647"/>
                  <a:gd name="connsiteX1" fmla="*/ 162135 w 3024845"/>
                  <a:gd name="connsiteY1" fmla="*/ 246443 h 1160647"/>
                  <a:gd name="connsiteX2" fmla="*/ 200642 w 3024845"/>
                  <a:gd name="connsiteY2" fmla="*/ 326429 h 1160647"/>
                  <a:gd name="connsiteX3" fmla="*/ 202669 w 3024845"/>
                  <a:gd name="connsiteY3" fmla="*/ 326429 h 1160647"/>
                  <a:gd name="connsiteX4" fmla="*/ 216856 w 3024845"/>
                  <a:gd name="connsiteY4" fmla="*/ 326429 h 1160647"/>
                  <a:gd name="connsiteX5" fmla="*/ 216856 w 3024845"/>
                  <a:gd name="connsiteY5" fmla="*/ 350208 h 1160647"/>
                  <a:gd name="connsiteX6" fmla="*/ 217363 w 3024845"/>
                  <a:gd name="connsiteY6" fmla="*/ 351019 h 1160647"/>
                  <a:gd name="connsiteX7" fmla="*/ 220909 w 3024845"/>
                  <a:gd name="connsiteY7" fmla="*/ 356694 h 1160647"/>
                  <a:gd name="connsiteX8" fmla="*/ 220909 w 3024845"/>
                  <a:gd name="connsiteY8" fmla="*/ 471268 h 1160647"/>
                  <a:gd name="connsiteX9" fmla="*/ 223189 w 3024845"/>
                  <a:gd name="connsiteY9" fmla="*/ 471268 h 1160647"/>
                  <a:gd name="connsiteX10" fmla="*/ 239150 w 3024845"/>
                  <a:gd name="connsiteY10" fmla="*/ 471268 h 1160647"/>
                  <a:gd name="connsiteX11" fmla="*/ 239150 w 3024845"/>
                  <a:gd name="connsiteY11" fmla="*/ 611783 h 1160647"/>
                  <a:gd name="connsiteX12" fmla="*/ 240670 w 3024845"/>
                  <a:gd name="connsiteY12" fmla="*/ 611513 h 1160647"/>
                  <a:gd name="connsiteX13" fmla="*/ 251310 w 3024845"/>
                  <a:gd name="connsiteY13" fmla="*/ 609622 h 1160647"/>
                  <a:gd name="connsiteX14" fmla="*/ 249283 w 3024845"/>
                  <a:gd name="connsiteY14" fmla="*/ 698254 h 1160647"/>
                  <a:gd name="connsiteX15" fmla="*/ 250803 w 3024845"/>
                  <a:gd name="connsiteY15" fmla="*/ 698525 h 1160647"/>
                  <a:gd name="connsiteX16" fmla="*/ 261443 w 3024845"/>
                  <a:gd name="connsiteY16" fmla="*/ 700416 h 1160647"/>
                  <a:gd name="connsiteX17" fmla="*/ 261696 w 3024845"/>
                  <a:gd name="connsiteY17" fmla="*/ 701227 h 1160647"/>
                  <a:gd name="connsiteX18" fmla="*/ 263470 w 3024845"/>
                  <a:gd name="connsiteY18" fmla="*/ 706902 h 1160647"/>
                  <a:gd name="connsiteX19" fmla="*/ 264230 w 3024845"/>
                  <a:gd name="connsiteY19" fmla="*/ 704470 h 1160647"/>
                  <a:gd name="connsiteX20" fmla="*/ 269550 w 3024845"/>
                  <a:gd name="connsiteY20" fmla="*/ 687446 h 1160647"/>
                  <a:gd name="connsiteX21" fmla="*/ 271323 w 3024845"/>
                  <a:gd name="connsiteY21" fmla="*/ 687446 h 1160647"/>
                  <a:gd name="connsiteX22" fmla="*/ 283737 w 3024845"/>
                  <a:gd name="connsiteY22" fmla="*/ 687446 h 1160647"/>
                  <a:gd name="connsiteX23" fmla="*/ 283737 w 3024845"/>
                  <a:gd name="connsiteY23" fmla="*/ 719872 h 1160647"/>
                  <a:gd name="connsiteX24" fmla="*/ 284750 w 3024845"/>
                  <a:gd name="connsiteY24" fmla="*/ 720413 h 1160647"/>
                  <a:gd name="connsiteX25" fmla="*/ 291844 w 3024845"/>
                  <a:gd name="connsiteY25" fmla="*/ 724196 h 1160647"/>
                  <a:gd name="connsiteX26" fmla="*/ 291844 w 3024845"/>
                  <a:gd name="connsiteY26" fmla="*/ 725547 h 1160647"/>
                  <a:gd name="connsiteX27" fmla="*/ 291844 w 3024845"/>
                  <a:gd name="connsiteY27" fmla="*/ 735005 h 1160647"/>
                  <a:gd name="connsiteX28" fmla="*/ 336431 w 3024845"/>
                  <a:gd name="connsiteY28" fmla="*/ 735005 h 1160647"/>
                  <a:gd name="connsiteX29" fmla="*/ 336431 w 3024845"/>
                  <a:gd name="connsiteY29" fmla="*/ 736086 h 1160647"/>
                  <a:gd name="connsiteX30" fmla="*/ 336431 w 3024845"/>
                  <a:gd name="connsiteY30" fmla="*/ 743652 h 1160647"/>
                  <a:gd name="connsiteX31" fmla="*/ 338457 w 3024845"/>
                  <a:gd name="connsiteY31" fmla="*/ 743652 h 1160647"/>
                  <a:gd name="connsiteX32" fmla="*/ 352644 w 3024845"/>
                  <a:gd name="connsiteY32" fmla="*/ 743652 h 1160647"/>
                  <a:gd name="connsiteX33" fmla="*/ 352644 w 3024845"/>
                  <a:gd name="connsiteY33" fmla="*/ 713387 h 1160647"/>
                  <a:gd name="connsiteX34" fmla="*/ 397231 w 3024845"/>
                  <a:gd name="connsiteY34" fmla="*/ 713387 h 1160647"/>
                  <a:gd name="connsiteX35" fmla="*/ 397231 w 3024845"/>
                  <a:gd name="connsiteY35" fmla="*/ 712036 h 1160647"/>
                  <a:gd name="connsiteX36" fmla="*/ 397231 w 3024845"/>
                  <a:gd name="connsiteY36" fmla="*/ 702578 h 1160647"/>
                  <a:gd name="connsiteX37" fmla="*/ 398245 w 3024845"/>
                  <a:gd name="connsiteY37" fmla="*/ 702578 h 1160647"/>
                  <a:gd name="connsiteX38" fmla="*/ 405338 w 3024845"/>
                  <a:gd name="connsiteY38" fmla="*/ 702578 h 1160647"/>
                  <a:gd name="connsiteX39" fmla="*/ 405338 w 3024845"/>
                  <a:gd name="connsiteY39" fmla="*/ 700687 h 1160647"/>
                  <a:gd name="connsiteX40" fmla="*/ 405338 w 3024845"/>
                  <a:gd name="connsiteY40" fmla="*/ 687446 h 1160647"/>
                  <a:gd name="connsiteX41" fmla="*/ 406098 w 3024845"/>
                  <a:gd name="connsiteY41" fmla="*/ 687446 h 1160647"/>
                  <a:gd name="connsiteX42" fmla="*/ 411418 w 3024845"/>
                  <a:gd name="connsiteY42" fmla="*/ 687446 h 1160647"/>
                  <a:gd name="connsiteX43" fmla="*/ 411418 w 3024845"/>
                  <a:gd name="connsiteY43" fmla="*/ 686365 h 1160647"/>
                  <a:gd name="connsiteX44" fmla="*/ 411418 w 3024845"/>
                  <a:gd name="connsiteY44" fmla="*/ 678798 h 1160647"/>
                  <a:gd name="connsiteX45" fmla="*/ 413445 w 3024845"/>
                  <a:gd name="connsiteY45" fmla="*/ 678798 h 1160647"/>
                  <a:gd name="connsiteX46" fmla="*/ 427632 w 3024845"/>
                  <a:gd name="connsiteY46" fmla="*/ 678798 h 1160647"/>
                  <a:gd name="connsiteX47" fmla="*/ 427632 w 3024845"/>
                  <a:gd name="connsiteY47" fmla="*/ 679879 h 1160647"/>
                  <a:gd name="connsiteX48" fmla="*/ 427632 w 3024845"/>
                  <a:gd name="connsiteY48" fmla="*/ 687446 h 1160647"/>
                  <a:gd name="connsiteX49" fmla="*/ 449925 w 3024845"/>
                  <a:gd name="connsiteY49" fmla="*/ 687446 h 1160647"/>
                  <a:gd name="connsiteX50" fmla="*/ 449925 w 3024845"/>
                  <a:gd name="connsiteY50" fmla="*/ 685554 h 1160647"/>
                  <a:gd name="connsiteX51" fmla="*/ 449925 w 3024845"/>
                  <a:gd name="connsiteY51" fmla="*/ 672313 h 1160647"/>
                  <a:gd name="connsiteX52" fmla="*/ 451699 w 3024845"/>
                  <a:gd name="connsiteY52" fmla="*/ 672313 h 1160647"/>
                  <a:gd name="connsiteX53" fmla="*/ 464112 w 3024845"/>
                  <a:gd name="connsiteY53" fmla="*/ 672313 h 1160647"/>
                  <a:gd name="connsiteX54" fmla="*/ 464112 w 3024845"/>
                  <a:gd name="connsiteY54" fmla="*/ 696093 h 1160647"/>
                  <a:gd name="connsiteX55" fmla="*/ 465126 w 3024845"/>
                  <a:gd name="connsiteY55" fmla="*/ 696093 h 1160647"/>
                  <a:gd name="connsiteX56" fmla="*/ 472219 w 3024845"/>
                  <a:gd name="connsiteY56" fmla="*/ 696093 h 1160647"/>
                  <a:gd name="connsiteX57" fmla="*/ 472219 w 3024845"/>
                  <a:gd name="connsiteY57" fmla="*/ 695012 h 1160647"/>
                  <a:gd name="connsiteX58" fmla="*/ 472219 w 3024845"/>
                  <a:gd name="connsiteY58" fmla="*/ 687446 h 1160647"/>
                  <a:gd name="connsiteX59" fmla="*/ 473992 w 3024845"/>
                  <a:gd name="connsiteY59" fmla="*/ 687446 h 1160647"/>
                  <a:gd name="connsiteX60" fmla="*/ 486406 w 3024845"/>
                  <a:gd name="connsiteY60" fmla="*/ 687446 h 1160647"/>
                  <a:gd name="connsiteX61" fmla="*/ 486406 w 3024845"/>
                  <a:gd name="connsiteY61" fmla="*/ 713387 h 1160647"/>
                  <a:gd name="connsiteX62" fmla="*/ 488433 w 3024845"/>
                  <a:gd name="connsiteY62" fmla="*/ 713387 h 1160647"/>
                  <a:gd name="connsiteX63" fmla="*/ 502619 w 3024845"/>
                  <a:gd name="connsiteY63" fmla="*/ 713387 h 1160647"/>
                  <a:gd name="connsiteX64" fmla="*/ 502619 w 3024845"/>
                  <a:gd name="connsiteY64" fmla="*/ 715008 h 1160647"/>
                  <a:gd name="connsiteX65" fmla="*/ 502619 w 3024845"/>
                  <a:gd name="connsiteY65" fmla="*/ 726358 h 1160647"/>
                  <a:gd name="connsiteX66" fmla="*/ 503379 w 3024845"/>
                  <a:gd name="connsiteY66" fmla="*/ 726358 h 1160647"/>
                  <a:gd name="connsiteX67" fmla="*/ 508700 w 3024845"/>
                  <a:gd name="connsiteY67" fmla="*/ 726358 h 1160647"/>
                  <a:gd name="connsiteX68" fmla="*/ 508700 w 3024845"/>
                  <a:gd name="connsiteY68" fmla="*/ 725547 h 1160647"/>
                  <a:gd name="connsiteX69" fmla="*/ 508700 w 3024845"/>
                  <a:gd name="connsiteY69" fmla="*/ 719872 h 1160647"/>
                  <a:gd name="connsiteX70" fmla="*/ 539100 w 3024845"/>
                  <a:gd name="connsiteY70" fmla="*/ 719872 h 1160647"/>
                  <a:gd name="connsiteX71" fmla="*/ 539100 w 3024845"/>
                  <a:gd name="connsiteY71" fmla="*/ 743652 h 1160647"/>
                  <a:gd name="connsiteX72" fmla="*/ 540113 w 3024845"/>
                  <a:gd name="connsiteY72" fmla="*/ 743652 h 1160647"/>
                  <a:gd name="connsiteX73" fmla="*/ 547207 w 3024845"/>
                  <a:gd name="connsiteY73" fmla="*/ 743652 h 1160647"/>
                  <a:gd name="connsiteX74" fmla="*/ 547207 w 3024845"/>
                  <a:gd name="connsiteY74" fmla="*/ 744733 h 1160647"/>
                  <a:gd name="connsiteX75" fmla="*/ 547207 w 3024845"/>
                  <a:gd name="connsiteY75" fmla="*/ 752299 h 1160647"/>
                  <a:gd name="connsiteX76" fmla="*/ 547967 w 3024845"/>
                  <a:gd name="connsiteY76" fmla="*/ 752299 h 1160647"/>
                  <a:gd name="connsiteX77" fmla="*/ 553287 w 3024845"/>
                  <a:gd name="connsiteY77" fmla="*/ 752299 h 1160647"/>
                  <a:gd name="connsiteX78" fmla="*/ 553287 w 3024845"/>
                  <a:gd name="connsiteY78" fmla="*/ 750137 h 1160647"/>
                  <a:gd name="connsiteX79" fmla="*/ 553287 w 3024845"/>
                  <a:gd name="connsiteY79" fmla="*/ 735005 h 1160647"/>
                  <a:gd name="connsiteX80" fmla="*/ 554300 w 3024845"/>
                  <a:gd name="connsiteY80" fmla="*/ 735005 h 1160647"/>
                  <a:gd name="connsiteX81" fmla="*/ 561394 w 3024845"/>
                  <a:gd name="connsiteY81" fmla="*/ 735005 h 1160647"/>
                  <a:gd name="connsiteX82" fmla="*/ 561394 w 3024845"/>
                  <a:gd name="connsiteY82" fmla="*/ 736086 h 1160647"/>
                  <a:gd name="connsiteX83" fmla="*/ 561394 w 3024845"/>
                  <a:gd name="connsiteY83" fmla="*/ 743652 h 1160647"/>
                  <a:gd name="connsiteX84" fmla="*/ 566714 w 3024845"/>
                  <a:gd name="connsiteY84" fmla="*/ 741659 h 1160647"/>
                  <a:gd name="connsiteX85" fmla="*/ 567474 w 3024845"/>
                  <a:gd name="connsiteY85" fmla="*/ 740679 h 1160647"/>
                  <a:gd name="connsiteX86" fmla="*/ 567474 w 3024845"/>
                  <a:gd name="connsiteY86" fmla="*/ 735005 h 1160647"/>
                  <a:gd name="connsiteX87" fmla="*/ 605981 w 3024845"/>
                  <a:gd name="connsiteY87" fmla="*/ 735005 h 1160647"/>
                  <a:gd name="connsiteX88" fmla="*/ 605981 w 3024845"/>
                  <a:gd name="connsiteY88" fmla="*/ 758784 h 1160647"/>
                  <a:gd name="connsiteX89" fmla="*/ 608007 w 3024845"/>
                  <a:gd name="connsiteY89" fmla="*/ 758784 h 1160647"/>
                  <a:gd name="connsiteX90" fmla="*/ 622194 w 3024845"/>
                  <a:gd name="connsiteY90" fmla="*/ 758784 h 1160647"/>
                  <a:gd name="connsiteX91" fmla="*/ 622194 w 3024845"/>
                  <a:gd name="connsiteY91" fmla="*/ 759865 h 1160647"/>
                  <a:gd name="connsiteX92" fmla="*/ 622194 w 3024845"/>
                  <a:gd name="connsiteY92" fmla="*/ 767431 h 1160647"/>
                  <a:gd name="connsiteX93" fmla="*/ 623968 w 3024845"/>
                  <a:gd name="connsiteY93" fmla="*/ 767431 h 1160647"/>
                  <a:gd name="connsiteX94" fmla="*/ 636381 w 3024845"/>
                  <a:gd name="connsiteY94" fmla="*/ 767431 h 1160647"/>
                  <a:gd name="connsiteX95" fmla="*/ 636381 w 3024845"/>
                  <a:gd name="connsiteY95" fmla="*/ 743652 h 1160647"/>
                  <a:gd name="connsiteX96" fmla="*/ 637394 w 3024845"/>
                  <a:gd name="connsiteY96" fmla="*/ 743652 h 1160647"/>
                  <a:gd name="connsiteX97" fmla="*/ 644488 w 3024845"/>
                  <a:gd name="connsiteY97" fmla="*/ 743652 h 1160647"/>
                  <a:gd name="connsiteX98" fmla="*/ 644488 w 3024845"/>
                  <a:gd name="connsiteY98" fmla="*/ 711225 h 1160647"/>
                  <a:gd name="connsiteX99" fmla="*/ 645501 w 3024845"/>
                  <a:gd name="connsiteY99" fmla="*/ 711225 h 1160647"/>
                  <a:gd name="connsiteX100" fmla="*/ 652595 w 3024845"/>
                  <a:gd name="connsiteY100" fmla="*/ 711225 h 1160647"/>
                  <a:gd name="connsiteX101" fmla="*/ 652595 w 3024845"/>
                  <a:gd name="connsiteY101" fmla="*/ 709334 h 1160647"/>
                  <a:gd name="connsiteX102" fmla="*/ 652595 w 3024845"/>
                  <a:gd name="connsiteY102" fmla="*/ 696093 h 1160647"/>
                  <a:gd name="connsiteX103" fmla="*/ 651328 w 3024845"/>
                  <a:gd name="connsiteY103" fmla="*/ 694471 h 1160647"/>
                  <a:gd name="connsiteX104" fmla="*/ 656648 w 3024845"/>
                  <a:gd name="connsiteY104" fmla="*/ 683122 h 1160647"/>
                  <a:gd name="connsiteX105" fmla="*/ 664755 w 3024845"/>
                  <a:gd name="connsiteY105" fmla="*/ 711225 h 1160647"/>
                  <a:gd name="connsiteX106" fmla="*/ 665515 w 3024845"/>
                  <a:gd name="connsiteY106" fmla="*/ 711225 h 1160647"/>
                  <a:gd name="connsiteX107" fmla="*/ 670835 w 3024845"/>
                  <a:gd name="connsiteY107" fmla="*/ 711225 h 1160647"/>
                  <a:gd name="connsiteX108" fmla="*/ 670835 w 3024845"/>
                  <a:gd name="connsiteY108" fmla="*/ 605298 h 1160647"/>
                  <a:gd name="connsiteX109" fmla="*/ 672355 w 3024845"/>
                  <a:gd name="connsiteY109" fmla="*/ 605298 h 1160647"/>
                  <a:gd name="connsiteX110" fmla="*/ 682995 w 3024845"/>
                  <a:gd name="connsiteY110" fmla="*/ 605298 h 1160647"/>
                  <a:gd name="connsiteX111" fmla="*/ 682995 w 3024845"/>
                  <a:gd name="connsiteY111" fmla="*/ 557739 h 1160647"/>
                  <a:gd name="connsiteX112" fmla="*/ 709342 w 3024845"/>
                  <a:gd name="connsiteY112" fmla="*/ 557739 h 1160647"/>
                  <a:gd name="connsiteX113" fmla="*/ 709342 w 3024845"/>
                  <a:gd name="connsiteY113" fmla="*/ 536121 h 1160647"/>
                  <a:gd name="connsiteX114" fmla="*/ 743796 w 3024845"/>
                  <a:gd name="connsiteY114" fmla="*/ 536121 h 1160647"/>
                  <a:gd name="connsiteX115" fmla="*/ 743796 w 3024845"/>
                  <a:gd name="connsiteY115" fmla="*/ 538553 h 1160647"/>
                  <a:gd name="connsiteX116" fmla="*/ 743796 w 3024845"/>
                  <a:gd name="connsiteY116" fmla="*/ 555577 h 1160647"/>
                  <a:gd name="connsiteX117" fmla="*/ 746076 w 3024845"/>
                  <a:gd name="connsiteY117" fmla="*/ 555577 h 1160647"/>
                  <a:gd name="connsiteX118" fmla="*/ 762036 w 3024845"/>
                  <a:gd name="connsiteY118" fmla="*/ 555577 h 1160647"/>
                  <a:gd name="connsiteX119" fmla="*/ 762036 w 3024845"/>
                  <a:gd name="connsiteY119" fmla="*/ 603136 h 1160647"/>
                  <a:gd name="connsiteX120" fmla="*/ 763049 w 3024845"/>
                  <a:gd name="connsiteY120" fmla="*/ 603136 h 1160647"/>
                  <a:gd name="connsiteX121" fmla="*/ 770143 w 3024845"/>
                  <a:gd name="connsiteY121" fmla="*/ 603136 h 1160647"/>
                  <a:gd name="connsiteX122" fmla="*/ 784330 w 3024845"/>
                  <a:gd name="connsiteY122" fmla="*/ 607460 h 1160647"/>
                  <a:gd name="connsiteX123" fmla="*/ 784330 w 3024845"/>
                  <a:gd name="connsiteY123" fmla="*/ 646372 h 1160647"/>
                  <a:gd name="connsiteX124" fmla="*/ 785343 w 3024845"/>
                  <a:gd name="connsiteY124" fmla="*/ 646372 h 1160647"/>
                  <a:gd name="connsiteX125" fmla="*/ 792436 w 3024845"/>
                  <a:gd name="connsiteY125" fmla="*/ 646372 h 1160647"/>
                  <a:gd name="connsiteX126" fmla="*/ 792436 w 3024845"/>
                  <a:gd name="connsiteY126" fmla="*/ 647993 h 1160647"/>
                  <a:gd name="connsiteX127" fmla="*/ 792436 w 3024845"/>
                  <a:gd name="connsiteY127" fmla="*/ 659342 h 1160647"/>
                  <a:gd name="connsiteX128" fmla="*/ 794463 w 3024845"/>
                  <a:gd name="connsiteY128" fmla="*/ 659342 h 1160647"/>
                  <a:gd name="connsiteX129" fmla="*/ 808650 w 3024845"/>
                  <a:gd name="connsiteY129" fmla="*/ 659342 h 1160647"/>
                  <a:gd name="connsiteX130" fmla="*/ 814730 w 3024845"/>
                  <a:gd name="connsiteY130" fmla="*/ 665828 h 1160647"/>
                  <a:gd name="connsiteX131" fmla="*/ 814730 w 3024845"/>
                  <a:gd name="connsiteY131" fmla="*/ 687446 h 1160647"/>
                  <a:gd name="connsiteX132" fmla="*/ 817010 w 3024845"/>
                  <a:gd name="connsiteY132" fmla="*/ 687446 h 1160647"/>
                  <a:gd name="connsiteX133" fmla="*/ 832970 w 3024845"/>
                  <a:gd name="connsiteY133" fmla="*/ 687446 h 1160647"/>
                  <a:gd name="connsiteX134" fmla="*/ 832970 w 3024845"/>
                  <a:gd name="connsiteY134" fmla="*/ 688526 h 1160647"/>
                  <a:gd name="connsiteX135" fmla="*/ 832970 w 3024845"/>
                  <a:gd name="connsiteY135" fmla="*/ 696093 h 1160647"/>
                  <a:gd name="connsiteX136" fmla="*/ 834237 w 3024845"/>
                  <a:gd name="connsiteY136" fmla="*/ 696093 h 1160647"/>
                  <a:gd name="connsiteX137" fmla="*/ 843104 w 3024845"/>
                  <a:gd name="connsiteY137" fmla="*/ 696093 h 1160647"/>
                  <a:gd name="connsiteX138" fmla="*/ 843104 w 3024845"/>
                  <a:gd name="connsiteY138" fmla="*/ 698254 h 1160647"/>
                  <a:gd name="connsiteX139" fmla="*/ 843104 w 3024845"/>
                  <a:gd name="connsiteY139" fmla="*/ 713387 h 1160647"/>
                  <a:gd name="connsiteX140" fmla="*/ 847157 w 3024845"/>
                  <a:gd name="connsiteY140" fmla="*/ 711495 h 1160647"/>
                  <a:gd name="connsiteX141" fmla="*/ 847157 w 3024845"/>
                  <a:gd name="connsiteY141" fmla="*/ 698254 h 1160647"/>
                  <a:gd name="connsiteX142" fmla="*/ 848170 w 3024845"/>
                  <a:gd name="connsiteY142" fmla="*/ 698254 h 1160647"/>
                  <a:gd name="connsiteX143" fmla="*/ 855264 w 3024845"/>
                  <a:gd name="connsiteY143" fmla="*/ 698254 h 1160647"/>
                  <a:gd name="connsiteX144" fmla="*/ 855264 w 3024845"/>
                  <a:gd name="connsiteY144" fmla="*/ 699876 h 1160647"/>
                  <a:gd name="connsiteX145" fmla="*/ 855264 w 3024845"/>
                  <a:gd name="connsiteY145" fmla="*/ 711225 h 1160647"/>
                  <a:gd name="connsiteX146" fmla="*/ 856024 w 3024845"/>
                  <a:gd name="connsiteY146" fmla="*/ 711225 h 1160647"/>
                  <a:gd name="connsiteX147" fmla="*/ 861344 w 3024845"/>
                  <a:gd name="connsiteY147" fmla="*/ 711225 h 1160647"/>
                  <a:gd name="connsiteX148" fmla="*/ 909984 w 3024845"/>
                  <a:gd name="connsiteY148" fmla="*/ 706902 h 1160647"/>
                  <a:gd name="connsiteX149" fmla="*/ 909984 w 3024845"/>
                  <a:gd name="connsiteY149" fmla="*/ 708253 h 1160647"/>
                  <a:gd name="connsiteX150" fmla="*/ 909984 w 3024845"/>
                  <a:gd name="connsiteY150" fmla="*/ 717710 h 1160647"/>
                  <a:gd name="connsiteX151" fmla="*/ 910744 w 3024845"/>
                  <a:gd name="connsiteY151" fmla="*/ 717710 h 1160647"/>
                  <a:gd name="connsiteX152" fmla="*/ 916065 w 3024845"/>
                  <a:gd name="connsiteY152" fmla="*/ 717710 h 1160647"/>
                  <a:gd name="connsiteX153" fmla="*/ 916065 w 3024845"/>
                  <a:gd name="connsiteY153" fmla="*/ 719872 h 1160647"/>
                  <a:gd name="connsiteX154" fmla="*/ 916065 w 3024845"/>
                  <a:gd name="connsiteY154" fmla="*/ 735005 h 1160647"/>
                  <a:gd name="connsiteX155" fmla="*/ 918091 w 3024845"/>
                  <a:gd name="connsiteY155" fmla="*/ 733654 h 1160647"/>
                  <a:gd name="connsiteX156" fmla="*/ 932278 w 3024845"/>
                  <a:gd name="connsiteY156" fmla="*/ 724196 h 1160647"/>
                  <a:gd name="connsiteX157" fmla="*/ 938358 w 3024845"/>
                  <a:gd name="connsiteY157" fmla="*/ 683122 h 1160647"/>
                  <a:gd name="connsiteX158" fmla="*/ 939118 w 3024845"/>
                  <a:gd name="connsiteY158" fmla="*/ 682852 h 1160647"/>
                  <a:gd name="connsiteX159" fmla="*/ 944438 w 3024845"/>
                  <a:gd name="connsiteY159" fmla="*/ 680960 h 1160647"/>
                  <a:gd name="connsiteX160" fmla="*/ 946465 w 3024845"/>
                  <a:gd name="connsiteY160" fmla="*/ 611783 h 1160647"/>
                  <a:gd name="connsiteX161" fmla="*/ 948492 w 3024845"/>
                  <a:gd name="connsiteY161" fmla="*/ 680960 h 1160647"/>
                  <a:gd name="connsiteX162" fmla="*/ 949252 w 3024845"/>
                  <a:gd name="connsiteY162" fmla="*/ 681230 h 1160647"/>
                  <a:gd name="connsiteX163" fmla="*/ 954572 w 3024845"/>
                  <a:gd name="connsiteY163" fmla="*/ 683122 h 1160647"/>
                  <a:gd name="connsiteX164" fmla="*/ 954572 w 3024845"/>
                  <a:gd name="connsiteY164" fmla="*/ 596651 h 1160647"/>
                  <a:gd name="connsiteX165" fmla="*/ 958625 w 3024845"/>
                  <a:gd name="connsiteY165" fmla="*/ 564224 h 1160647"/>
                  <a:gd name="connsiteX166" fmla="*/ 997132 w 3024845"/>
                  <a:gd name="connsiteY166" fmla="*/ 564224 h 1160647"/>
                  <a:gd name="connsiteX167" fmla="*/ 997132 w 3024845"/>
                  <a:gd name="connsiteY167" fmla="*/ 596651 h 1160647"/>
                  <a:gd name="connsiteX168" fmla="*/ 997892 w 3024845"/>
                  <a:gd name="connsiteY168" fmla="*/ 596651 h 1160647"/>
                  <a:gd name="connsiteX169" fmla="*/ 1003212 w 3024845"/>
                  <a:gd name="connsiteY169" fmla="*/ 596651 h 1160647"/>
                  <a:gd name="connsiteX170" fmla="*/ 1003212 w 3024845"/>
                  <a:gd name="connsiteY170" fmla="*/ 514503 h 1160647"/>
                  <a:gd name="connsiteX171" fmla="*/ 1004986 w 3024845"/>
                  <a:gd name="connsiteY171" fmla="*/ 514503 h 1160647"/>
                  <a:gd name="connsiteX172" fmla="*/ 1017399 w 3024845"/>
                  <a:gd name="connsiteY172" fmla="*/ 514503 h 1160647"/>
                  <a:gd name="connsiteX173" fmla="*/ 1017399 w 3024845"/>
                  <a:gd name="connsiteY173" fmla="*/ 512612 h 1160647"/>
                  <a:gd name="connsiteX174" fmla="*/ 1017399 w 3024845"/>
                  <a:gd name="connsiteY174" fmla="*/ 499371 h 1160647"/>
                  <a:gd name="connsiteX175" fmla="*/ 1039693 w 3024845"/>
                  <a:gd name="connsiteY175" fmla="*/ 499371 h 1160647"/>
                  <a:gd name="connsiteX176" fmla="*/ 1039693 w 3024845"/>
                  <a:gd name="connsiteY176" fmla="*/ 498290 h 1160647"/>
                  <a:gd name="connsiteX177" fmla="*/ 1039693 w 3024845"/>
                  <a:gd name="connsiteY177" fmla="*/ 490724 h 1160647"/>
                  <a:gd name="connsiteX178" fmla="*/ 1041466 w 3024845"/>
                  <a:gd name="connsiteY178" fmla="*/ 490724 h 1160647"/>
                  <a:gd name="connsiteX179" fmla="*/ 1053880 w 3024845"/>
                  <a:gd name="connsiteY179" fmla="*/ 490724 h 1160647"/>
                  <a:gd name="connsiteX180" fmla="*/ 1053880 w 3024845"/>
                  <a:gd name="connsiteY180" fmla="*/ 491805 h 1160647"/>
                  <a:gd name="connsiteX181" fmla="*/ 1053880 w 3024845"/>
                  <a:gd name="connsiteY181" fmla="*/ 499371 h 1160647"/>
                  <a:gd name="connsiteX182" fmla="*/ 1054640 w 3024845"/>
                  <a:gd name="connsiteY182" fmla="*/ 499371 h 1160647"/>
                  <a:gd name="connsiteX183" fmla="*/ 1059960 w 3024845"/>
                  <a:gd name="connsiteY183" fmla="*/ 499371 h 1160647"/>
                  <a:gd name="connsiteX184" fmla="*/ 1070093 w 3024845"/>
                  <a:gd name="connsiteY184" fmla="*/ 495047 h 1160647"/>
                  <a:gd name="connsiteX185" fmla="*/ 1074146 w 3024845"/>
                  <a:gd name="connsiteY185" fmla="*/ 498290 h 1160647"/>
                  <a:gd name="connsiteX186" fmla="*/ 1074146 w 3024845"/>
                  <a:gd name="connsiteY186" fmla="*/ 490724 h 1160647"/>
                  <a:gd name="connsiteX187" fmla="*/ 1076426 w 3024845"/>
                  <a:gd name="connsiteY187" fmla="*/ 490724 h 1160647"/>
                  <a:gd name="connsiteX188" fmla="*/ 1092387 w 3024845"/>
                  <a:gd name="connsiteY188" fmla="*/ 490724 h 1160647"/>
                  <a:gd name="connsiteX189" fmla="*/ 1092387 w 3024845"/>
                  <a:gd name="connsiteY189" fmla="*/ 491805 h 1160647"/>
                  <a:gd name="connsiteX190" fmla="*/ 1092387 w 3024845"/>
                  <a:gd name="connsiteY190" fmla="*/ 499371 h 1160647"/>
                  <a:gd name="connsiteX191" fmla="*/ 1122787 w 3024845"/>
                  <a:gd name="connsiteY191" fmla="*/ 499371 h 1160647"/>
                  <a:gd name="connsiteX192" fmla="*/ 1122787 w 3024845"/>
                  <a:gd name="connsiteY192" fmla="*/ 500992 h 1160647"/>
                  <a:gd name="connsiteX193" fmla="*/ 1122787 w 3024845"/>
                  <a:gd name="connsiteY193" fmla="*/ 512342 h 1160647"/>
                  <a:gd name="connsiteX194" fmla="*/ 1149134 w 3024845"/>
                  <a:gd name="connsiteY194" fmla="*/ 512342 h 1160647"/>
                  <a:gd name="connsiteX195" fmla="*/ 1149134 w 3024845"/>
                  <a:gd name="connsiteY195" fmla="*/ 542606 h 1160647"/>
                  <a:gd name="connsiteX196" fmla="*/ 1149894 w 3024845"/>
                  <a:gd name="connsiteY196" fmla="*/ 542606 h 1160647"/>
                  <a:gd name="connsiteX197" fmla="*/ 1155214 w 3024845"/>
                  <a:gd name="connsiteY197" fmla="*/ 542606 h 1160647"/>
                  <a:gd name="connsiteX198" fmla="*/ 1155214 w 3024845"/>
                  <a:gd name="connsiteY198" fmla="*/ 543687 h 1160647"/>
                  <a:gd name="connsiteX199" fmla="*/ 1155214 w 3024845"/>
                  <a:gd name="connsiteY199" fmla="*/ 551254 h 1160647"/>
                  <a:gd name="connsiteX200" fmla="*/ 1159268 w 3024845"/>
                  <a:gd name="connsiteY200" fmla="*/ 581518 h 1160647"/>
                  <a:gd name="connsiteX201" fmla="*/ 1160028 w 3024845"/>
                  <a:gd name="connsiteY201" fmla="*/ 581518 h 1160647"/>
                  <a:gd name="connsiteX202" fmla="*/ 1165348 w 3024845"/>
                  <a:gd name="connsiteY202" fmla="*/ 581518 h 1160647"/>
                  <a:gd name="connsiteX203" fmla="*/ 1165348 w 3024845"/>
                  <a:gd name="connsiteY203" fmla="*/ 582329 h 1160647"/>
                  <a:gd name="connsiteX204" fmla="*/ 1165348 w 3024845"/>
                  <a:gd name="connsiteY204" fmla="*/ 588004 h 1160647"/>
                  <a:gd name="connsiteX205" fmla="*/ 1166361 w 3024845"/>
                  <a:gd name="connsiteY205" fmla="*/ 588004 h 1160647"/>
                  <a:gd name="connsiteX206" fmla="*/ 1173454 w 3024845"/>
                  <a:gd name="connsiteY206" fmla="*/ 588004 h 1160647"/>
                  <a:gd name="connsiteX207" fmla="*/ 1173454 w 3024845"/>
                  <a:gd name="connsiteY207" fmla="*/ 618269 h 1160647"/>
                  <a:gd name="connsiteX208" fmla="*/ 1175481 w 3024845"/>
                  <a:gd name="connsiteY208" fmla="*/ 618269 h 1160647"/>
                  <a:gd name="connsiteX209" fmla="*/ 1189668 w 3024845"/>
                  <a:gd name="connsiteY209" fmla="*/ 618269 h 1160647"/>
                  <a:gd name="connsiteX210" fmla="*/ 1189668 w 3024845"/>
                  <a:gd name="connsiteY210" fmla="*/ 642048 h 1160647"/>
                  <a:gd name="connsiteX211" fmla="*/ 1191695 w 3024845"/>
                  <a:gd name="connsiteY211" fmla="*/ 643669 h 1160647"/>
                  <a:gd name="connsiteX212" fmla="*/ 1191695 w 3024845"/>
                  <a:gd name="connsiteY212" fmla="*/ 655019 h 1160647"/>
                  <a:gd name="connsiteX213" fmla="*/ 1192455 w 3024845"/>
                  <a:gd name="connsiteY213" fmla="*/ 655019 h 1160647"/>
                  <a:gd name="connsiteX214" fmla="*/ 1197775 w 3024845"/>
                  <a:gd name="connsiteY214" fmla="*/ 655019 h 1160647"/>
                  <a:gd name="connsiteX215" fmla="*/ 1197775 w 3024845"/>
                  <a:gd name="connsiteY215" fmla="*/ 678798 h 1160647"/>
                  <a:gd name="connsiteX216" fmla="*/ 1199041 w 3024845"/>
                  <a:gd name="connsiteY216" fmla="*/ 678798 h 1160647"/>
                  <a:gd name="connsiteX217" fmla="*/ 1207908 w 3024845"/>
                  <a:gd name="connsiteY217" fmla="*/ 678798 h 1160647"/>
                  <a:gd name="connsiteX218" fmla="*/ 1209935 w 3024845"/>
                  <a:gd name="connsiteY218" fmla="*/ 682852 h 1160647"/>
                  <a:gd name="connsiteX219" fmla="*/ 1209935 w 3024845"/>
                  <a:gd name="connsiteY219" fmla="*/ 696093 h 1160647"/>
                  <a:gd name="connsiteX220" fmla="*/ 1211455 w 3024845"/>
                  <a:gd name="connsiteY220" fmla="*/ 694201 h 1160647"/>
                  <a:gd name="connsiteX221" fmla="*/ 1222095 w 3024845"/>
                  <a:gd name="connsiteY221" fmla="*/ 680960 h 1160647"/>
                  <a:gd name="connsiteX222" fmla="*/ 1250469 w 3024845"/>
                  <a:gd name="connsiteY222" fmla="*/ 680960 h 1160647"/>
                  <a:gd name="connsiteX223" fmla="*/ 1250469 w 3024845"/>
                  <a:gd name="connsiteY223" fmla="*/ 767431 h 1160647"/>
                  <a:gd name="connsiteX224" fmla="*/ 1251229 w 3024845"/>
                  <a:gd name="connsiteY224" fmla="*/ 767431 h 1160647"/>
                  <a:gd name="connsiteX225" fmla="*/ 1256549 w 3024845"/>
                  <a:gd name="connsiteY225" fmla="*/ 767431 h 1160647"/>
                  <a:gd name="connsiteX226" fmla="*/ 1257309 w 3024845"/>
                  <a:gd name="connsiteY226" fmla="*/ 766080 h 1160647"/>
                  <a:gd name="connsiteX227" fmla="*/ 1262629 w 3024845"/>
                  <a:gd name="connsiteY227" fmla="*/ 756622 h 1160647"/>
                  <a:gd name="connsiteX228" fmla="*/ 1262629 w 3024845"/>
                  <a:gd name="connsiteY228" fmla="*/ 758514 h 1160647"/>
                  <a:gd name="connsiteX229" fmla="*/ 1262629 w 3024845"/>
                  <a:gd name="connsiteY229" fmla="*/ 771755 h 1160647"/>
                  <a:gd name="connsiteX230" fmla="*/ 1266682 w 3024845"/>
                  <a:gd name="connsiteY230" fmla="*/ 726358 h 1160647"/>
                  <a:gd name="connsiteX231" fmla="*/ 1267442 w 3024845"/>
                  <a:gd name="connsiteY231" fmla="*/ 726358 h 1160647"/>
                  <a:gd name="connsiteX232" fmla="*/ 1272762 w 3024845"/>
                  <a:gd name="connsiteY232" fmla="*/ 726358 h 1160647"/>
                  <a:gd name="connsiteX233" fmla="*/ 1272762 w 3024845"/>
                  <a:gd name="connsiteY233" fmla="*/ 661504 h 1160647"/>
                  <a:gd name="connsiteX234" fmla="*/ 1273776 w 3024845"/>
                  <a:gd name="connsiteY234" fmla="*/ 661504 h 1160647"/>
                  <a:gd name="connsiteX235" fmla="*/ 1280869 w 3024845"/>
                  <a:gd name="connsiteY235" fmla="*/ 661504 h 1160647"/>
                  <a:gd name="connsiteX236" fmla="*/ 1293029 w 3024845"/>
                  <a:gd name="connsiteY236" fmla="*/ 618269 h 1160647"/>
                  <a:gd name="connsiteX237" fmla="*/ 1294296 w 3024845"/>
                  <a:gd name="connsiteY237" fmla="*/ 618269 h 1160647"/>
                  <a:gd name="connsiteX238" fmla="*/ 1303163 w 3024845"/>
                  <a:gd name="connsiteY238" fmla="*/ 618269 h 1160647"/>
                  <a:gd name="connsiteX239" fmla="*/ 1313296 w 3024845"/>
                  <a:gd name="connsiteY239" fmla="*/ 661504 h 1160647"/>
                  <a:gd name="connsiteX240" fmla="*/ 1314309 w 3024845"/>
                  <a:gd name="connsiteY240" fmla="*/ 661504 h 1160647"/>
                  <a:gd name="connsiteX241" fmla="*/ 1321403 w 3024845"/>
                  <a:gd name="connsiteY241" fmla="*/ 661504 h 1160647"/>
                  <a:gd name="connsiteX242" fmla="*/ 1321403 w 3024845"/>
                  <a:gd name="connsiteY242" fmla="*/ 700416 h 1160647"/>
                  <a:gd name="connsiteX243" fmla="*/ 1323176 w 3024845"/>
                  <a:gd name="connsiteY243" fmla="*/ 700416 h 1160647"/>
                  <a:gd name="connsiteX244" fmla="*/ 1335590 w 3024845"/>
                  <a:gd name="connsiteY244" fmla="*/ 700416 h 1160647"/>
                  <a:gd name="connsiteX245" fmla="*/ 1335590 w 3024845"/>
                  <a:gd name="connsiteY245" fmla="*/ 702578 h 1160647"/>
                  <a:gd name="connsiteX246" fmla="*/ 1335590 w 3024845"/>
                  <a:gd name="connsiteY246" fmla="*/ 717710 h 1160647"/>
                  <a:gd name="connsiteX247" fmla="*/ 1339643 w 3024845"/>
                  <a:gd name="connsiteY247" fmla="*/ 715549 h 1160647"/>
                  <a:gd name="connsiteX248" fmla="*/ 1339643 w 3024845"/>
                  <a:gd name="connsiteY248" fmla="*/ 700416 h 1160647"/>
                  <a:gd name="connsiteX249" fmla="*/ 1341163 w 3024845"/>
                  <a:gd name="connsiteY249" fmla="*/ 700416 h 1160647"/>
                  <a:gd name="connsiteX250" fmla="*/ 1351803 w 3024845"/>
                  <a:gd name="connsiteY250" fmla="*/ 700416 h 1160647"/>
                  <a:gd name="connsiteX251" fmla="*/ 1351803 w 3024845"/>
                  <a:gd name="connsiteY251" fmla="*/ 702037 h 1160647"/>
                  <a:gd name="connsiteX252" fmla="*/ 1351803 w 3024845"/>
                  <a:gd name="connsiteY252" fmla="*/ 713387 h 1160647"/>
                  <a:gd name="connsiteX253" fmla="*/ 1382204 w 3024845"/>
                  <a:gd name="connsiteY253" fmla="*/ 713387 h 1160647"/>
                  <a:gd name="connsiteX254" fmla="*/ 1382204 w 3024845"/>
                  <a:gd name="connsiteY254" fmla="*/ 676637 h 1160647"/>
                  <a:gd name="connsiteX255" fmla="*/ 1383470 w 3024845"/>
                  <a:gd name="connsiteY255" fmla="*/ 676637 h 1160647"/>
                  <a:gd name="connsiteX256" fmla="*/ 1392337 w 3024845"/>
                  <a:gd name="connsiteY256" fmla="*/ 676637 h 1160647"/>
                  <a:gd name="connsiteX257" fmla="*/ 1392337 w 3024845"/>
                  <a:gd name="connsiteY257" fmla="*/ 698254 h 1160647"/>
                  <a:gd name="connsiteX258" fmla="*/ 1394364 w 3024845"/>
                  <a:gd name="connsiteY258" fmla="*/ 665828 h 1160647"/>
                  <a:gd name="connsiteX259" fmla="*/ 1416657 w 3024845"/>
                  <a:gd name="connsiteY259" fmla="*/ 665828 h 1160647"/>
                  <a:gd name="connsiteX260" fmla="*/ 1416657 w 3024845"/>
                  <a:gd name="connsiteY260" fmla="*/ 664206 h 1160647"/>
                  <a:gd name="connsiteX261" fmla="*/ 1416657 w 3024845"/>
                  <a:gd name="connsiteY261" fmla="*/ 652857 h 1160647"/>
                  <a:gd name="connsiteX262" fmla="*/ 1417417 w 3024845"/>
                  <a:gd name="connsiteY262" fmla="*/ 652857 h 1160647"/>
                  <a:gd name="connsiteX263" fmla="*/ 1422737 w 3024845"/>
                  <a:gd name="connsiteY263" fmla="*/ 652857 h 1160647"/>
                  <a:gd name="connsiteX264" fmla="*/ 1422737 w 3024845"/>
                  <a:gd name="connsiteY264" fmla="*/ 650966 h 1160647"/>
                  <a:gd name="connsiteX265" fmla="*/ 1422737 w 3024845"/>
                  <a:gd name="connsiteY265" fmla="*/ 637725 h 1160647"/>
                  <a:gd name="connsiteX266" fmla="*/ 1426791 w 3024845"/>
                  <a:gd name="connsiteY266" fmla="*/ 644210 h 1160647"/>
                  <a:gd name="connsiteX267" fmla="*/ 1429071 w 3024845"/>
                  <a:gd name="connsiteY267" fmla="*/ 644210 h 1160647"/>
                  <a:gd name="connsiteX268" fmla="*/ 1445031 w 3024845"/>
                  <a:gd name="connsiteY268" fmla="*/ 644210 h 1160647"/>
                  <a:gd name="connsiteX269" fmla="*/ 1445031 w 3024845"/>
                  <a:gd name="connsiteY269" fmla="*/ 643399 h 1160647"/>
                  <a:gd name="connsiteX270" fmla="*/ 1445031 w 3024845"/>
                  <a:gd name="connsiteY270" fmla="*/ 637725 h 1160647"/>
                  <a:gd name="connsiteX271" fmla="*/ 1445791 w 3024845"/>
                  <a:gd name="connsiteY271" fmla="*/ 637725 h 1160647"/>
                  <a:gd name="connsiteX272" fmla="*/ 1451111 w 3024845"/>
                  <a:gd name="connsiteY272" fmla="*/ 637725 h 1160647"/>
                  <a:gd name="connsiteX273" fmla="*/ 1451111 w 3024845"/>
                  <a:gd name="connsiteY273" fmla="*/ 639076 h 1160647"/>
                  <a:gd name="connsiteX274" fmla="*/ 1451111 w 3024845"/>
                  <a:gd name="connsiteY274" fmla="*/ 648534 h 1160647"/>
                  <a:gd name="connsiteX275" fmla="*/ 1489618 w 3024845"/>
                  <a:gd name="connsiteY275" fmla="*/ 648534 h 1160647"/>
                  <a:gd name="connsiteX276" fmla="*/ 1489618 w 3024845"/>
                  <a:gd name="connsiteY276" fmla="*/ 786887 h 1160647"/>
                  <a:gd name="connsiteX277" fmla="*/ 1491138 w 3024845"/>
                  <a:gd name="connsiteY277" fmla="*/ 786887 h 1160647"/>
                  <a:gd name="connsiteX278" fmla="*/ 1501778 w 3024845"/>
                  <a:gd name="connsiteY278" fmla="*/ 786887 h 1160647"/>
                  <a:gd name="connsiteX279" fmla="*/ 1501778 w 3024845"/>
                  <a:gd name="connsiteY279" fmla="*/ 773917 h 1160647"/>
                  <a:gd name="connsiteX280" fmla="*/ 1505832 w 3024845"/>
                  <a:gd name="connsiteY280" fmla="*/ 773917 h 1160647"/>
                  <a:gd name="connsiteX281" fmla="*/ 1505832 w 3024845"/>
                  <a:gd name="connsiteY281" fmla="*/ 786887 h 1160647"/>
                  <a:gd name="connsiteX282" fmla="*/ 1536232 w 3024845"/>
                  <a:gd name="connsiteY282" fmla="*/ 786887 h 1160647"/>
                  <a:gd name="connsiteX283" fmla="*/ 1536232 w 3024845"/>
                  <a:gd name="connsiteY283" fmla="*/ 756622 h 1160647"/>
                  <a:gd name="connsiteX284" fmla="*/ 1548392 w 3024845"/>
                  <a:gd name="connsiteY284" fmla="*/ 756622 h 1160647"/>
                  <a:gd name="connsiteX285" fmla="*/ 1560552 w 3024845"/>
                  <a:gd name="connsiteY285" fmla="*/ 754461 h 1160647"/>
                  <a:gd name="connsiteX286" fmla="*/ 1564606 w 3024845"/>
                  <a:gd name="connsiteY286" fmla="*/ 756622 h 1160647"/>
                  <a:gd name="connsiteX287" fmla="*/ 1574739 w 3024845"/>
                  <a:gd name="connsiteY287" fmla="*/ 756622 h 1160647"/>
                  <a:gd name="connsiteX288" fmla="*/ 1574739 w 3024845"/>
                  <a:gd name="connsiteY288" fmla="*/ 786887 h 1160647"/>
                  <a:gd name="connsiteX289" fmla="*/ 1582846 w 3024845"/>
                  <a:gd name="connsiteY289" fmla="*/ 786887 h 1160647"/>
                  <a:gd name="connsiteX290" fmla="*/ 1582846 w 3024845"/>
                  <a:gd name="connsiteY290" fmla="*/ 804182 h 1160647"/>
                  <a:gd name="connsiteX291" fmla="*/ 1592182 w 3024845"/>
                  <a:gd name="connsiteY291" fmla="*/ 805087 h 1160647"/>
                  <a:gd name="connsiteX292" fmla="*/ 1605140 w 3024845"/>
                  <a:gd name="connsiteY292" fmla="*/ 805087 h 1160647"/>
                  <a:gd name="connsiteX293" fmla="*/ 1605140 w 3024845"/>
                  <a:gd name="connsiteY293" fmla="*/ 789049 h 1160647"/>
                  <a:gd name="connsiteX294" fmla="*/ 1673096 w 3024845"/>
                  <a:gd name="connsiteY294" fmla="*/ 789049 h 1160647"/>
                  <a:gd name="connsiteX295" fmla="*/ 1673096 w 3024845"/>
                  <a:gd name="connsiteY295" fmla="*/ 703796 h 1160647"/>
                  <a:gd name="connsiteX296" fmla="*/ 1745104 w 3024845"/>
                  <a:gd name="connsiteY296" fmla="*/ 703796 h 1160647"/>
                  <a:gd name="connsiteX297" fmla="*/ 1745104 w 3024845"/>
                  <a:gd name="connsiteY297" fmla="*/ 782564 h 1160647"/>
                  <a:gd name="connsiteX298" fmla="*/ 1747008 w 3024845"/>
                  <a:gd name="connsiteY298" fmla="*/ 782564 h 1160647"/>
                  <a:gd name="connsiteX299" fmla="*/ 1748250 w 3024845"/>
                  <a:gd name="connsiteY299" fmla="*/ 805087 h 1160647"/>
                  <a:gd name="connsiteX300" fmla="*/ 1757926 w 3024845"/>
                  <a:gd name="connsiteY300" fmla="*/ 805087 h 1160647"/>
                  <a:gd name="connsiteX301" fmla="*/ 1759168 w 3024845"/>
                  <a:gd name="connsiteY301" fmla="*/ 782564 h 1160647"/>
                  <a:gd name="connsiteX302" fmla="*/ 1765248 w 3024845"/>
                  <a:gd name="connsiteY302" fmla="*/ 782564 h 1160647"/>
                  <a:gd name="connsiteX303" fmla="*/ 1766490 w 3024845"/>
                  <a:gd name="connsiteY303" fmla="*/ 805087 h 1160647"/>
                  <a:gd name="connsiteX304" fmla="*/ 1817112 w 3024845"/>
                  <a:gd name="connsiteY304" fmla="*/ 805087 h 1160647"/>
                  <a:gd name="connsiteX305" fmla="*/ 1817112 w 3024845"/>
                  <a:gd name="connsiteY305" fmla="*/ 642059 h 1160647"/>
                  <a:gd name="connsiteX306" fmla="*/ 2014439 w 3024845"/>
                  <a:gd name="connsiteY306" fmla="*/ 642059 h 1160647"/>
                  <a:gd name="connsiteX307" fmla="*/ 2014439 w 3024845"/>
                  <a:gd name="connsiteY307" fmla="*/ 805087 h 1160647"/>
                  <a:gd name="connsiteX308" fmla="*/ 2033136 w 3024845"/>
                  <a:gd name="connsiteY308" fmla="*/ 805087 h 1160647"/>
                  <a:gd name="connsiteX309" fmla="*/ 2033136 w 3024845"/>
                  <a:gd name="connsiteY309" fmla="*/ 722394 h 1160647"/>
                  <a:gd name="connsiteX310" fmla="*/ 2128256 w 3024845"/>
                  <a:gd name="connsiteY310" fmla="*/ 722394 h 1160647"/>
                  <a:gd name="connsiteX311" fmla="*/ 2140186 w 3024845"/>
                  <a:gd name="connsiteY311" fmla="*/ 404253 h 1160647"/>
                  <a:gd name="connsiteX312" fmla="*/ 2128026 w 3024845"/>
                  <a:gd name="connsiteY312" fmla="*/ 382635 h 1160647"/>
                  <a:gd name="connsiteX313" fmla="*/ 2121946 w 3024845"/>
                  <a:gd name="connsiteY313" fmla="*/ 378311 h 1160647"/>
                  <a:gd name="connsiteX314" fmla="*/ 2130053 w 3024845"/>
                  <a:gd name="connsiteY314" fmla="*/ 354532 h 1160647"/>
                  <a:gd name="connsiteX315" fmla="*/ 2130053 w 3024845"/>
                  <a:gd name="connsiteY315" fmla="*/ 337238 h 1160647"/>
                  <a:gd name="connsiteX316" fmla="*/ 2144240 w 3024845"/>
                  <a:gd name="connsiteY316" fmla="*/ 337238 h 1160647"/>
                  <a:gd name="connsiteX317" fmla="*/ 2144240 w 3024845"/>
                  <a:gd name="connsiteY317" fmla="*/ 315620 h 1160647"/>
                  <a:gd name="connsiteX318" fmla="*/ 2146266 w 3024845"/>
                  <a:gd name="connsiteY318" fmla="*/ 311296 h 1160647"/>
                  <a:gd name="connsiteX319" fmla="*/ 2146266 w 3024845"/>
                  <a:gd name="connsiteY319" fmla="*/ 233472 h 1160647"/>
                  <a:gd name="connsiteX320" fmla="*/ 2144240 w 3024845"/>
                  <a:gd name="connsiteY320" fmla="*/ 226987 h 1160647"/>
                  <a:gd name="connsiteX321" fmla="*/ 2150320 w 3024845"/>
                  <a:gd name="connsiteY321" fmla="*/ 220501 h 1160647"/>
                  <a:gd name="connsiteX322" fmla="*/ 2150320 w 3024845"/>
                  <a:gd name="connsiteY322" fmla="*/ 162133 h 1160647"/>
                  <a:gd name="connsiteX323" fmla="*/ 2152346 w 3024845"/>
                  <a:gd name="connsiteY323" fmla="*/ 157810 h 1160647"/>
                  <a:gd name="connsiteX324" fmla="*/ 2152346 w 3024845"/>
                  <a:gd name="connsiteY324" fmla="*/ 101604 h 1160647"/>
                  <a:gd name="connsiteX325" fmla="*/ 2154373 w 3024845"/>
                  <a:gd name="connsiteY325" fmla="*/ 82148 h 1160647"/>
                  <a:gd name="connsiteX326" fmla="*/ 2158427 w 3024845"/>
                  <a:gd name="connsiteY326" fmla="*/ 99442 h 1160647"/>
                  <a:gd name="connsiteX327" fmla="*/ 2160453 w 3024845"/>
                  <a:gd name="connsiteY327" fmla="*/ 157810 h 1160647"/>
                  <a:gd name="connsiteX328" fmla="*/ 2162480 w 3024845"/>
                  <a:gd name="connsiteY328" fmla="*/ 220501 h 1160647"/>
                  <a:gd name="connsiteX329" fmla="*/ 2168560 w 3024845"/>
                  <a:gd name="connsiteY329" fmla="*/ 226987 h 1160647"/>
                  <a:gd name="connsiteX330" fmla="*/ 2166533 w 3024845"/>
                  <a:gd name="connsiteY330" fmla="*/ 233472 h 1160647"/>
                  <a:gd name="connsiteX331" fmla="*/ 2166533 w 3024845"/>
                  <a:gd name="connsiteY331" fmla="*/ 311296 h 1160647"/>
                  <a:gd name="connsiteX332" fmla="*/ 2168560 w 3024845"/>
                  <a:gd name="connsiteY332" fmla="*/ 315620 h 1160647"/>
                  <a:gd name="connsiteX333" fmla="*/ 2168560 w 3024845"/>
                  <a:gd name="connsiteY333" fmla="*/ 337238 h 1160647"/>
                  <a:gd name="connsiteX334" fmla="*/ 2182747 w 3024845"/>
                  <a:gd name="connsiteY334" fmla="*/ 337238 h 1160647"/>
                  <a:gd name="connsiteX335" fmla="*/ 2182747 w 3024845"/>
                  <a:gd name="connsiteY335" fmla="*/ 354532 h 1160647"/>
                  <a:gd name="connsiteX336" fmla="*/ 2190854 w 3024845"/>
                  <a:gd name="connsiteY336" fmla="*/ 378311 h 1160647"/>
                  <a:gd name="connsiteX337" fmla="*/ 2184774 w 3024845"/>
                  <a:gd name="connsiteY337" fmla="*/ 382635 h 1160647"/>
                  <a:gd name="connsiteX338" fmla="*/ 2172613 w 3024845"/>
                  <a:gd name="connsiteY338" fmla="*/ 404253 h 1160647"/>
                  <a:gd name="connsiteX339" fmla="*/ 2180720 w 3024845"/>
                  <a:gd name="connsiteY339" fmla="*/ 657181 h 1160647"/>
                  <a:gd name="connsiteX340" fmla="*/ 2245574 w 3024845"/>
                  <a:gd name="connsiteY340" fmla="*/ 657181 h 1160647"/>
                  <a:gd name="connsiteX341" fmla="*/ 2245574 w 3024845"/>
                  <a:gd name="connsiteY341" fmla="*/ 732843 h 1160647"/>
                  <a:gd name="connsiteX342" fmla="*/ 2253681 w 3024845"/>
                  <a:gd name="connsiteY342" fmla="*/ 732843 h 1160647"/>
                  <a:gd name="connsiteX343" fmla="*/ 2255708 w 3024845"/>
                  <a:gd name="connsiteY343" fmla="*/ 726358 h 1160647"/>
                  <a:gd name="connsiteX344" fmla="*/ 2261788 w 3024845"/>
                  <a:gd name="connsiteY344" fmla="*/ 726358 h 1160647"/>
                  <a:gd name="connsiteX345" fmla="*/ 2263815 w 3024845"/>
                  <a:gd name="connsiteY345" fmla="*/ 735005 h 1160647"/>
                  <a:gd name="connsiteX346" fmla="*/ 2275975 w 3024845"/>
                  <a:gd name="connsiteY346" fmla="*/ 735005 h 1160647"/>
                  <a:gd name="connsiteX347" fmla="*/ 2275975 w 3024845"/>
                  <a:gd name="connsiteY347" fmla="*/ 728519 h 1160647"/>
                  <a:gd name="connsiteX348" fmla="*/ 2298268 w 3024845"/>
                  <a:gd name="connsiteY348" fmla="*/ 728519 h 1160647"/>
                  <a:gd name="connsiteX349" fmla="*/ 2298268 w 3024845"/>
                  <a:gd name="connsiteY349" fmla="*/ 735005 h 1160647"/>
                  <a:gd name="connsiteX350" fmla="*/ 2318535 w 3024845"/>
                  <a:gd name="connsiteY350" fmla="*/ 735005 h 1160647"/>
                  <a:gd name="connsiteX351" fmla="*/ 2318535 w 3024845"/>
                  <a:gd name="connsiteY351" fmla="*/ 780402 h 1160647"/>
                  <a:gd name="connsiteX352" fmla="*/ 2332722 w 3024845"/>
                  <a:gd name="connsiteY352" fmla="*/ 780402 h 1160647"/>
                  <a:gd name="connsiteX353" fmla="*/ 2332722 w 3024845"/>
                  <a:gd name="connsiteY353" fmla="*/ 767431 h 1160647"/>
                  <a:gd name="connsiteX354" fmla="*/ 2348936 w 3024845"/>
                  <a:gd name="connsiteY354" fmla="*/ 767431 h 1160647"/>
                  <a:gd name="connsiteX355" fmla="*/ 2348936 w 3024845"/>
                  <a:gd name="connsiteY355" fmla="*/ 588004 h 1160647"/>
                  <a:gd name="connsiteX356" fmla="*/ 2355016 w 3024845"/>
                  <a:gd name="connsiteY356" fmla="*/ 581518 h 1160647"/>
                  <a:gd name="connsiteX357" fmla="*/ 2427977 w 3024845"/>
                  <a:gd name="connsiteY357" fmla="*/ 581518 h 1160647"/>
                  <a:gd name="connsiteX358" fmla="*/ 2427977 w 3024845"/>
                  <a:gd name="connsiteY358" fmla="*/ 590166 h 1160647"/>
                  <a:gd name="connsiteX359" fmla="*/ 2438110 w 3024845"/>
                  <a:gd name="connsiteY359" fmla="*/ 590166 h 1160647"/>
                  <a:gd name="connsiteX360" fmla="*/ 2438110 w 3024845"/>
                  <a:gd name="connsiteY360" fmla="*/ 704740 h 1160647"/>
                  <a:gd name="connsiteX361" fmla="*/ 2460404 w 3024845"/>
                  <a:gd name="connsiteY361" fmla="*/ 704740 h 1160647"/>
                  <a:gd name="connsiteX362" fmla="*/ 2460404 w 3024845"/>
                  <a:gd name="connsiteY362" fmla="*/ 637725 h 1160647"/>
                  <a:gd name="connsiteX363" fmla="*/ 2486751 w 3024845"/>
                  <a:gd name="connsiteY363" fmla="*/ 637725 h 1160647"/>
                  <a:gd name="connsiteX364" fmla="*/ 2490804 w 3024845"/>
                  <a:gd name="connsiteY364" fmla="*/ 633401 h 1160647"/>
                  <a:gd name="connsiteX365" fmla="*/ 2498911 w 3024845"/>
                  <a:gd name="connsiteY365" fmla="*/ 633401 h 1160647"/>
                  <a:gd name="connsiteX366" fmla="*/ 2502964 w 3024845"/>
                  <a:gd name="connsiteY366" fmla="*/ 637725 h 1160647"/>
                  <a:gd name="connsiteX367" fmla="*/ 2525258 w 3024845"/>
                  <a:gd name="connsiteY367" fmla="*/ 637725 h 1160647"/>
                  <a:gd name="connsiteX368" fmla="*/ 2525258 w 3024845"/>
                  <a:gd name="connsiteY368" fmla="*/ 520989 h 1160647"/>
                  <a:gd name="connsiteX369" fmla="*/ 2582005 w 3024845"/>
                  <a:gd name="connsiteY369" fmla="*/ 510180 h 1160647"/>
                  <a:gd name="connsiteX370" fmla="*/ 2582005 w 3024845"/>
                  <a:gd name="connsiteY370" fmla="*/ 511261 h 1160647"/>
                  <a:gd name="connsiteX371" fmla="*/ 2582005 w 3024845"/>
                  <a:gd name="connsiteY371" fmla="*/ 518827 h 1160647"/>
                  <a:gd name="connsiteX372" fmla="*/ 2608352 w 3024845"/>
                  <a:gd name="connsiteY372" fmla="*/ 518827 h 1160647"/>
                  <a:gd name="connsiteX373" fmla="*/ 2608352 w 3024845"/>
                  <a:gd name="connsiteY373" fmla="*/ 773917 h 1160647"/>
                  <a:gd name="connsiteX374" fmla="*/ 2630646 w 3024845"/>
                  <a:gd name="connsiteY374" fmla="*/ 773917 h 1160647"/>
                  <a:gd name="connsiteX375" fmla="*/ 2630646 w 3024845"/>
                  <a:gd name="connsiteY375" fmla="*/ 769593 h 1160647"/>
                  <a:gd name="connsiteX376" fmla="*/ 2642806 w 3024845"/>
                  <a:gd name="connsiteY376" fmla="*/ 769593 h 1160647"/>
                  <a:gd name="connsiteX377" fmla="*/ 2642806 w 3024845"/>
                  <a:gd name="connsiteY377" fmla="*/ 773917 h 1160647"/>
                  <a:gd name="connsiteX378" fmla="*/ 2667126 w 3024845"/>
                  <a:gd name="connsiteY378" fmla="*/ 773917 h 1160647"/>
                  <a:gd name="connsiteX379" fmla="*/ 2667126 w 3024845"/>
                  <a:gd name="connsiteY379" fmla="*/ 760946 h 1160647"/>
                  <a:gd name="connsiteX380" fmla="*/ 2695500 w 3024845"/>
                  <a:gd name="connsiteY380" fmla="*/ 760946 h 1160647"/>
                  <a:gd name="connsiteX381" fmla="*/ 2707660 w 3024845"/>
                  <a:gd name="connsiteY381" fmla="*/ 756622 h 1160647"/>
                  <a:gd name="connsiteX382" fmla="*/ 2727927 w 3024845"/>
                  <a:gd name="connsiteY382" fmla="*/ 760946 h 1160647"/>
                  <a:gd name="connsiteX383" fmla="*/ 2727927 w 3024845"/>
                  <a:gd name="connsiteY383" fmla="*/ 743652 h 1160647"/>
                  <a:gd name="connsiteX384" fmla="*/ 2736034 w 3024845"/>
                  <a:gd name="connsiteY384" fmla="*/ 743652 h 1160647"/>
                  <a:gd name="connsiteX385" fmla="*/ 2736034 w 3024845"/>
                  <a:gd name="connsiteY385" fmla="*/ 730681 h 1160647"/>
                  <a:gd name="connsiteX386" fmla="*/ 2792781 w 3024845"/>
                  <a:gd name="connsiteY386" fmla="*/ 730681 h 1160647"/>
                  <a:gd name="connsiteX387" fmla="*/ 2792781 w 3024845"/>
                  <a:gd name="connsiteY387" fmla="*/ 700416 h 1160647"/>
                  <a:gd name="connsiteX388" fmla="*/ 2811021 w 3024845"/>
                  <a:gd name="connsiteY388" fmla="*/ 700416 h 1160647"/>
                  <a:gd name="connsiteX389" fmla="*/ 2811021 w 3024845"/>
                  <a:gd name="connsiteY389" fmla="*/ 693931 h 1160647"/>
                  <a:gd name="connsiteX390" fmla="*/ 2823181 w 3024845"/>
                  <a:gd name="connsiteY390" fmla="*/ 693931 h 1160647"/>
                  <a:gd name="connsiteX391" fmla="*/ 2823181 w 3024845"/>
                  <a:gd name="connsiteY391" fmla="*/ 700416 h 1160647"/>
                  <a:gd name="connsiteX392" fmla="*/ 2839395 w 3024845"/>
                  <a:gd name="connsiteY392" fmla="*/ 700416 h 1160647"/>
                  <a:gd name="connsiteX393" fmla="*/ 2839395 w 3024845"/>
                  <a:gd name="connsiteY393" fmla="*/ 750137 h 1160647"/>
                  <a:gd name="connsiteX394" fmla="*/ 2871822 w 3024845"/>
                  <a:gd name="connsiteY394" fmla="*/ 750137 h 1160647"/>
                  <a:gd name="connsiteX395" fmla="*/ 2871822 w 3024845"/>
                  <a:gd name="connsiteY395" fmla="*/ 724196 h 1160647"/>
                  <a:gd name="connsiteX396" fmla="*/ 2910329 w 3024845"/>
                  <a:gd name="connsiteY396" fmla="*/ 724196 h 1160647"/>
                  <a:gd name="connsiteX397" fmla="*/ 2910329 w 3024845"/>
                  <a:gd name="connsiteY397" fmla="*/ 693931 h 1160647"/>
                  <a:gd name="connsiteX398" fmla="*/ 2958970 w 3024845"/>
                  <a:gd name="connsiteY398" fmla="*/ 693931 h 1160647"/>
                  <a:gd name="connsiteX399" fmla="*/ 2958970 w 3024845"/>
                  <a:gd name="connsiteY399" fmla="*/ 805087 h 1160647"/>
                  <a:gd name="connsiteX400" fmla="*/ 2958970 w 3024845"/>
                  <a:gd name="connsiteY400" fmla="*/ 818866 h 1160647"/>
                  <a:gd name="connsiteX401" fmla="*/ 3024845 w 3024845"/>
                  <a:gd name="connsiteY401" fmla="*/ 818866 h 1160647"/>
                  <a:gd name="connsiteX402" fmla="*/ 3024845 w 3024845"/>
                  <a:gd name="connsiteY402" fmla="*/ 1160647 h 1160647"/>
                  <a:gd name="connsiteX403" fmla="*/ 145862 w 3024845"/>
                  <a:gd name="connsiteY403" fmla="*/ 1160647 h 1160647"/>
                  <a:gd name="connsiteX404" fmla="*/ 2054 w 3024845"/>
                  <a:gd name="connsiteY404" fmla="*/ 1158314 h 1160647"/>
                  <a:gd name="connsiteX405" fmla="*/ 0 w 3024845"/>
                  <a:gd name="connsiteY405" fmla="*/ 724196 h 1160647"/>
                  <a:gd name="connsiteX406" fmla="*/ 20267 w 3024845"/>
                  <a:gd name="connsiteY406" fmla="*/ 724196 h 1160647"/>
                  <a:gd name="connsiteX407" fmla="*/ 20774 w 3024845"/>
                  <a:gd name="connsiteY407" fmla="*/ 723115 h 1160647"/>
                  <a:gd name="connsiteX408" fmla="*/ 24320 w 3024845"/>
                  <a:gd name="connsiteY408" fmla="*/ 715549 h 1160647"/>
                  <a:gd name="connsiteX409" fmla="*/ 26094 w 3024845"/>
                  <a:gd name="connsiteY409" fmla="*/ 715819 h 1160647"/>
                  <a:gd name="connsiteX410" fmla="*/ 38507 w 3024845"/>
                  <a:gd name="connsiteY410" fmla="*/ 717710 h 1160647"/>
                  <a:gd name="connsiteX411" fmla="*/ 39014 w 3024845"/>
                  <a:gd name="connsiteY411" fmla="*/ 719062 h 1160647"/>
                  <a:gd name="connsiteX412" fmla="*/ 42560 w 3024845"/>
                  <a:gd name="connsiteY412" fmla="*/ 728519 h 1160647"/>
                  <a:gd name="connsiteX413" fmla="*/ 68907 w 3024845"/>
                  <a:gd name="connsiteY413" fmla="*/ 730681 h 1160647"/>
                  <a:gd name="connsiteX414" fmla="*/ 68907 w 3024845"/>
                  <a:gd name="connsiteY414" fmla="*/ 607460 h 1160647"/>
                  <a:gd name="connsiteX415" fmla="*/ 70934 w 3024845"/>
                  <a:gd name="connsiteY415" fmla="*/ 607460 h 1160647"/>
                  <a:gd name="connsiteX416" fmla="*/ 85121 w 3024845"/>
                  <a:gd name="connsiteY416" fmla="*/ 607460 h 1160647"/>
                  <a:gd name="connsiteX417" fmla="*/ 85121 w 3024845"/>
                  <a:gd name="connsiteY417" fmla="*/ 471268 h 1160647"/>
                  <a:gd name="connsiteX418" fmla="*/ 86894 w 3024845"/>
                  <a:gd name="connsiteY418" fmla="*/ 471268 h 1160647"/>
                  <a:gd name="connsiteX419" fmla="*/ 99308 w 3024845"/>
                  <a:gd name="connsiteY419" fmla="*/ 471268 h 1160647"/>
                  <a:gd name="connsiteX420" fmla="*/ 99308 w 3024845"/>
                  <a:gd name="connsiteY420" fmla="*/ 356694 h 1160647"/>
                  <a:gd name="connsiteX421" fmla="*/ 103361 w 3024845"/>
                  <a:gd name="connsiteY421" fmla="*/ 328590 h 1160647"/>
                  <a:gd name="connsiteX422" fmla="*/ 105388 w 3024845"/>
                  <a:gd name="connsiteY422" fmla="*/ 328590 h 1160647"/>
                  <a:gd name="connsiteX423" fmla="*/ 119575 w 3024845"/>
                  <a:gd name="connsiteY423" fmla="*/ 328590 h 1160647"/>
                  <a:gd name="connsiteX424" fmla="*/ 156055 w 3024845"/>
                  <a:gd name="connsiteY424" fmla="*/ 246443 h 1160647"/>
                  <a:gd name="connsiteX425" fmla="*/ 160109 w 3024845"/>
                  <a:gd name="connsiteY425" fmla="*/ 0 h 1160647"/>
                  <a:gd name="connsiteX0" fmla="*/ 160109 w 3024845"/>
                  <a:gd name="connsiteY0" fmla="*/ 0 h 1160647"/>
                  <a:gd name="connsiteX1" fmla="*/ 162135 w 3024845"/>
                  <a:gd name="connsiteY1" fmla="*/ 246443 h 1160647"/>
                  <a:gd name="connsiteX2" fmla="*/ 200642 w 3024845"/>
                  <a:gd name="connsiteY2" fmla="*/ 326429 h 1160647"/>
                  <a:gd name="connsiteX3" fmla="*/ 202669 w 3024845"/>
                  <a:gd name="connsiteY3" fmla="*/ 326429 h 1160647"/>
                  <a:gd name="connsiteX4" fmla="*/ 216856 w 3024845"/>
                  <a:gd name="connsiteY4" fmla="*/ 326429 h 1160647"/>
                  <a:gd name="connsiteX5" fmla="*/ 216856 w 3024845"/>
                  <a:gd name="connsiteY5" fmla="*/ 350208 h 1160647"/>
                  <a:gd name="connsiteX6" fmla="*/ 217363 w 3024845"/>
                  <a:gd name="connsiteY6" fmla="*/ 351019 h 1160647"/>
                  <a:gd name="connsiteX7" fmla="*/ 220909 w 3024845"/>
                  <a:gd name="connsiteY7" fmla="*/ 356694 h 1160647"/>
                  <a:gd name="connsiteX8" fmla="*/ 220909 w 3024845"/>
                  <a:gd name="connsiteY8" fmla="*/ 471268 h 1160647"/>
                  <a:gd name="connsiteX9" fmla="*/ 223189 w 3024845"/>
                  <a:gd name="connsiteY9" fmla="*/ 471268 h 1160647"/>
                  <a:gd name="connsiteX10" fmla="*/ 239150 w 3024845"/>
                  <a:gd name="connsiteY10" fmla="*/ 471268 h 1160647"/>
                  <a:gd name="connsiteX11" fmla="*/ 239150 w 3024845"/>
                  <a:gd name="connsiteY11" fmla="*/ 611783 h 1160647"/>
                  <a:gd name="connsiteX12" fmla="*/ 240670 w 3024845"/>
                  <a:gd name="connsiteY12" fmla="*/ 611513 h 1160647"/>
                  <a:gd name="connsiteX13" fmla="*/ 251310 w 3024845"/>
                  <a:gd name="connsiteY13" fmla="*/ 609622 h 1160647"/>
                  <a:gd name="connsiteX14" fmla="*/ 249283 w 3024845"/>
                  <a:gd name="connsiteY14" fmla="*/ 698254 h 1160647"/>
                  <a:gd name="connsiteX15" fmla="*/ 250803 w 3024845"/>
                  <a:gd name="connsiteY15" fmla="*/ 698525 h 1160647"/>
                  <a:gd name="connsiteX16" fmla="*/ 261443 w 3024845"/>
                  <a:gd name="connsiteY16" fmla="*/ 700416 h 1160647"/>
                  <a:gd name="connsiteX17" fmla="*/ 261696 w 3024845"/>
                  <a:gd name="connsiteY17" fmla="*/ 701227 h 1160647"/>
                  <a:gd name="connsiteX18" fmla="*/ 263470 w 3024845"/>
                  <a:gd name="connsiteY18" fmla="*/ 706902 h 1160647"/>
                  <a:gd name="connsiteX19" fmla="*/ 264230 w 3024845"/>
                  <a:gd name="connsiteY19" fmla="*/ 704470 h 1160647"/>
                  <a:gd name="connsiteX20" fmla="*/ 269550 w 3024845"/>
                  <a:gd name="connsiteY20" fmla="*/ 687446 h 1160647"/>
                  <a:gd name="connsiteX21" fmla="*/ 271323 w 3024845"/>
                  <a:gd name="connsiteY21" fmla="*/ 687446 h 1160647"/>
                  <a:gd name="connsiteX22" fmla="*/ 283737 w 3024845"/>
                  <a:gd name="connsiteY22" fmla="*/ 687446 h 1160647"/>
                  <a:gd name="connsiteX23" fmla="*/ 283737 w 3024845"/>
                  <a:gd name="connsiteY23" fmla="*/ 719872 h 1160647"/>
                  <a:gd name="connsiteX24" fmla="*/ 284750 w 3024845"/>
                  <a:gd name="connsiteY24" fmla="*/ 720413 h 1160647"/>
                  <a:gd name="connsiteX25" fmla="*/ 291844 w 3024845"/>
                  <a:gd name="connsiteY25" fmla="*/ 724196 h 1160647"/>
                  <a:gd name="connsiteX26" fmla="*/ 291844 w 3024845"/>
                  <a:gd name="connsiteY26" fmla="*/ 725547 h 1160647"/>
                  <a:gd name="connsiteX27" fmla="*/ 291844 w 3024845"/>
                  <a:gd name="connsiteY27" fmla="*/ 735005 h 1160647"/>
                  <a:gd name="connsiteX28" fmla="*/ 336431 w 3024845"/>
                  <a:gd name="connsiteY28" fmla="*/ 735005 h 1160647"/>
                  <a:gd name="connsiteX29" fmla="*/ 336431 w 3024845"/>
                  <a:gd name="connsiteY29" fmla="*/ 736086 h 1160647"/>
                  <a:gd name="connsiteX30" fmla="*/ 336431 w 3024845"/>
                  <a:gd name="connsiteY30" fmla="*/ 743652 h 1160647"/>
                  <a:gd name="connsiteX31" fmla="*/ 338457 w 3024845"/>
                  <a:gd name="connsiteY31" fmla="*/ 743652 h 1160647"/>
                  <a:gd name="connsiteX32" fmla="*/ 352644 w 3024845"/>
                  <a:gd name="connsiteY32" fmla="*/ 743652 h 1160647"/>
                  <a:gd name="connsiteX33" fmla="*/ 352644 w 3024845"/>
                  <a:gd name="connsiteY33" fmla="*/ 713387 h 1160647"/>
                  <a:gd name="connsiteX34" fmla="*/ 397231 w 3024845"/>
                  <a:gd name="connsiteY34" fmla="*/ 713387 h 1160647"/>
                  <a:gd name="connsiteX35" fmla="*/ 397231 w 3024845"/>
                  <a:gd name="connsiteY35" fmla="*/ 712036 h 1160647"/>
                  <a:gd name="connsiteX36" fmla="*/ 397231 w 3024845"/>
                  <a:gd name="connsiteY36" fmla="*/ 702578 h 1160647"/>
                  <a:gd name="connsiteX37" fmla="*/ 398245 w 3024845"/>
                  <a:gd name="connsiteY37" fmla="*/ 702578 h 1160647"/>
                  <a:gd name="connsiteX38" fmla="*/ 405338 w 3024845"/>
                  <a:gd name="connsiteY38" fmla="*/ 702578 h 1160647"/>
                  <a:gd name="connsiteX39" fmla="*/ 405338 w 3024845"/>
                  <a:gd name="connsiteY39" fmla="*/ 700687 h 1160647"/>
                  <a:gd name="connsiteX40" fmla="*/ 405338 w 3024845"/>
                  <a:gd name="connsiteY40" fmla="*/ 687446 h 1160647"/>
                  <a:gd name="connsiteX41" fmla="*/ 406098 w 3024845"/>
                  <a:gd name="connsiteY41" fmla="*/ 687446 h 1160647"/>
                  <a:gd name="connsiteX42" fmla="*/ 411418 w 3024845"/>
                  <a:gd name="connsiteY42" fmla="*/ 687446 h 1160647"/>
                  <a:gd name="connsiteX43" fmla="*/ 411418 w 3024845"/>
                  <a:gd name="connsiteY43" fmla="*/ 686365 h 1160647"/>
                  <a:gd name="connsiteX44" fmla="*/ 411418 w 3024845"/>
                  <a:gd name="connsiteY44" fmla="*/ 678798 h 1160647"/>
                  <a:gd name="connsiteX45" fmla="*/ 413445 w 3024845"/>
                  <a:gd name="connsiteY45" fmla="*/ 678798 h 1160647"/>
                  <a:gd name="connsiteX46" fmla="*/ 427632 w 3024845"/>
                  <a:gd name="connsiteY46" fmla="*/ 678798 h 1160647"/>
                  <a:gd name="connsiteX47" fmla="*/ 427632 w 3024845"/>
                  <a:gd name="connsiteY47" fmla="*/ 679879 h 1160647"/>
                  <a:gd name="connsiteX48" fmla="*/ 427632 w 3024845"/>
                  <a:gd name="connsiteY48" fmla="*/ 687446 h 1160647"/>
                  <a:gd name="connsiteX49" fmla="*/ 449925 w 3024845"/>
                  <a:gd name="connsiteY49" fmla="*/ 687446 h 1160647"/>
                  <a:gd name="connsiteX50" fmla="*/ 449925 w 3024845"/>
                  <a:gd name="connsiteY50" fmla="*/ 685554 h 1160647"/>
                  <a:gd name="connsiteX51" fmla="*/ 449925 w 3024845"/>
                  <a:gd name="connsiteY51" fmla="*/ 672313 h 1160647"/>
                  <a:gd name="connsiteX52" fmla="*/ 451699 w 3024845"/>
                  <a:gd name="connsiteY52" fmla="*/ 672313 h 1160647"/>
                  <a:gd name="connsiteX53" fmla="*/ 464112 w 3024845"/>
                  <a:gd name="connsiteY53" fmla="*/ 672313 h 1160647"/>
                  <a:gd name="connsiteX54" fmla="*/ 464112 w 3024845"/>
                  <a:gd name="connsiteY54" fmla="*/ 696093 h 1160647"/>
                  <a:gd name="connsiteX55" fmla="*/ 465126 w 3024845"/>
                  <a:gd name="connsiteY55" fmla="*/ 696093 h 1160647"/>
                  <a:gd name="connsiteX56" fmla="*/ 472219 w 3024845"/>
                  <a:gd name="connsiteY56" fmla="*/ 696093 h 1160647"/>
                  <a:gd name="connsiteX57" fmla="*/ 472219 w 3024845"/>
                  <a:gd name="connsiteY57" fmla="*/ 695012 h 1160647"/>
                  <a:gd name="connsiteX58" fmla="*/ 472219 w 3024845"/>
                  <a:gd name="connsiteY58" fmla="*/ 687446 h 1160647"/>
                  <a:gd name="connsiteX59" fmla="*/ 473992 w 3024845"/>
                  <a:gd name="connsiteY59" fmla="*/ 687446 h 1160647"/>
                  <a:gd name="connsiteX60" fmla="*/ 486406 w 3024845"/>
                  <a:gd name="connsiteY60" fmla="*/ 687446 h 1160647"/>
                  <a:gd name="connsiteX61" fmla="*/ 486406 w 3024845"/>
                  <a:gd name="connsiteY61" fmla="*/ 713387 h 1160647"/>
                  <a:gd name="connsiteX62" fmla="*/ 488433 w 3024845"/>
                  <a:gd name="connsiteY62" fmla="*/ 713387 h 1160647"/>
                  <a:gd name="connsiteX63" fmla="*/ 502619 w 3024845"/>
                  <a:gd name="connsiteY63" fmla="*/ 713387 h 1160647"/>
                  <a:gd name="connsiteX64" fmla="*/ 502619 w 3024845"/>
                  <a:gd name="connsiteY64" fmla="*/ 715008 h 1160647"/>
                  <a:gd name="connsiteX65" fmla="*/ 502619 w 3024845"/>
                  <a:gd name="connsiteY65" fmla="*/ 726358 h 1160647"/>
                  <a:gd name="connsiteX66" fmla="*/ 503379 w 3024845"/>
                  <a:gd name="connsiteY66" fmla="*/ 726358 h 1160647"/>
                  <a:gd name="connsiteX67" fmla="*/ 508700 w 3024845"/>
                  <a:gd name="connsiteY67" fmla="*/ 726358 h 1160647"/>
                  <a:gd name="connsiteX68" fmla="*/ 508700 w 3024845"/>
                  <a:gd name="connsiteY68" fmla="*/ 725547 h 1160647"/>
                  <a:gd name="connsiteX69" fmla="*/ 508700 w 3024845"/>
                  <a:gd name="connsiteY69" fmla="*/ 719872 h 1160647"/>
                  <a:gd name="connsiteX70" fmla="*/ 539100 w 3024845"/>
                  <a:gd name="connsiteY70" fmla="*/ 719872 h 1160647"/>
                  <a:gd name="connsiteX71" fmla="*/ 539100 w 3024845"/>
                  <a:gd name="connsiteY71" fmla="*/ 743652 h 1160647"/>
                  <a:gd name="connsiteX72" fmla="*/ 540113 w 3024845"/>
                  <a:gd name="connsiteY72" fmla="*/ 743652 h 1160647"/>
                  <a:gd name="connsiteX73" fmla="*/ 547207 w 3024845"/>
                  <a:gd name="connsiteY73" fmla="*/ 743652 h 1160647"/>
                  <a:gd name="connsiteX74" fmla="*/ 547207 w 3024845"/>
                  <a:gd name="connsiteY74" fmla="*/ 744733 h 1160647"/>
                  <a:gd name="connsiteX75" fmla="*/ 547207 w 3024845"/>
                  <a:gd name="connsiteY75" fmla="*/ 752299 h 1160647"/>
                  <a:gd name="connsiteX76" fmla="*/ 547967 w 3024845"/>
                  <a:gd name="connsiteY76" fmla="*/ 752299 h 1160647"/>
                  <a:gd name="connsiteX77" fmla="*/ 553287 w 3024845"/>
                  <a:gd name="connsiteY77" fmla="*/ 752299 h 1160647"/>
                  <a:gd name="connsiteX78" fmla="*/ 553287 w 3024845"/>
                  <a:gd name="connsiteY78" fmla="*/ 750137 h 1160647"/>
                  <a:gd name="connsiteX79" fmla="*/ 553287 w 3024845"/>
                  <a:gd name="connsiteY79" fmla="*/ 735005 h 1160647"/>
                  <a:gd name="connsiteX80" fmla="*/ 554300 w 3024845"/>
                  <a:gd name="connsiteY80" fmla="*/ 735005 h 1160647"/>
                  <a:gd name="connsiteX81" fmla="*/ 561394 w 3024845"/>
                  <a:gd name="connsiteY81" fmla="*/ 735005 h 1160647"/>
                  <a:gd name="connsiteX82" fmla="*/ 561394 w 3024845"/>
                  <a:gd name="connsiteY82" fmla="*/ 736086 h 1160647"/>
                  <a:gd name="connsiteX83" fmla="*/ 561394 w 3024845"/>
                  <a:gd name="connsiteY83" fmla="*/ 743652 h 1160647"/>
                  <a:gd name="connsiteX84" fmla="*/ 566714 w 3024845"/>
                  <a:gd name="connsiteY84" fmla="*/ 741659 h 1160647"/>
                  <a:gd name="connsiteX85" fmla="*/ 567474 w 3024845"/>
                  <a:gd name="connsiteY85" fmla="*/ 740679 h 1160647"/>
                  <a:gd name="connsiteX86" fmla="*/ 567474 w 3024845"/>
                  <a:gd name="connsiteY86" fmla="*/ 735005 h 1160647"/>
                  <a:gd name="connsiteX87" fmla="*/ 605981 w 3024845"/>
                  <a:gd name="connsiteY87" fmla="*/ 735005 h 1160647"/>
                  <a:gd name="connsiteX88" fmla="*/ 605981 w 3024845"/>
                  <a:gd name="connsiteY88" fmla="*/ 758784 h 1160647"/>
                  <a:gd name="connsiteX89" fmla="*/ 608007 w 3024845"/>
                  <a:gd name="connsiteY89" fmla="*/ 758784 h 1160647"/>
                  <a:gd name="connsiteX90" fmla="*/ 622194 w 3024845"/>
                  <a:gd name="connsiteY90" fmla="*/ 758784 h 1160647"/>
                  <a:gd name="connsiteX91" fmla="*/ 622194 w 3024845"/>
                  <a:gd name="connsiteY91" fmla="*/ 759865 h 1160647"/>
                  <a:gd name="connsiteX92" fmla="*/ 622194 w 3024845"/>
                  <a:gd name="connsiteY92" fmla="*/ 767431 h 1160647"/>
                  <a:gd name="connsiteX93" fmla="*/ 623968 w 3024845"/>
                  <a:gd name="connsiteY93" fmla="*/ 767431 h 1160647"/>
                  <a:gd name="connsiteX94" fmla="*/ 636381 w 3024845"/>
                  <a:gd name="connsiteY94" fmla="*/ 767431 h 1160647"/>
                  <a:gd name="connsiteX95" fmla="*/ 636381 w 3024845"/>
                  <a:gd name="connsiteY95" fmla="*/ 743652 h 1160647"/>
                  <a:gd name="connsiteX96" fmla="*/ 637394 w 3024845"/>
                  <a:gd name="connsiteY96" fmla="*/ 743652 h 1160647"/>
                  <a:gd name="connsiteX97" fmla="*/ 644488 w 3024845"/>
                  <a:gd name="connsiteY97" fmla="*/ 743652 h 1160647"/>
                  <a:gd name="connsiteX98" fmla="*/ 644488 w 3024845"/>
                  <a:gd name="connsiteY98" fmla="*/ 711225 h 1160647"/>
                  <a:gd name="connsiteX99" fmla="*/ 645501 w 3024845"/>
                  <a:gd name="connsiteY99" fmla="*/ 711225 h 1160647"/>
                  <a:gd name="connsiteX100" fmla="*/ 652595 w 3024845"/>
                  <a:gd name="connsiteY100" fmla="*/ 711225 h 1160647"/>
                  <a:gd name="connsiteX101" fmla="*/ 652595 w 3024845"/>
                  <a:gd name="connsiteY101" fmla="*/ 709334 h 1160647"/>
                  <a:gd name="connsiteX102" fmla="*/ 652595 w 3024845"/>
                  <a:gd name="connsiteY102" fmla="*/ 696093 h 1160647"/>
                  <a:gd name="connsiteX103" fmla="*/ 651328 w 3024845"/>
                  <a:gd name="connsiteY103" fmla="*/ 694471 h 1160647"/>
                  <a:gd name="connsiteX104" fmla="*/ 656648 w 3024845"/>
                  <a:gd name="connsiteY104" fmla="*/ 683122 h 1160647"/>
                  <a:gd name="connsiteX105" fmla="*/ 664755 w 3024845"/>
                  <a:gd name="connsiteY105" fmla="*/ 711225 h 1160647"/>
                  <a:gd name="connsiteX106" fmla="*/ 665515 w 3024845"/>
                  <a:gd name="connsiteY106" fmla="*/ 711225 h 1160647"/>
                  <a:gd name="connsiteX107" fmla="*/ 670835 w 3024845"/>
                  <a:gd name="connsiteY107" fmla="*/ 711225 h 1160647"/>
                  <a:gd name="connsiteX108" fmla="*/ 670835 w 3024845"/>
                  <a:gd name="connsiteY108" fmla="*/ 605298 h 1160647"/>
                  <a:gd name="connsiteX109" fmla="*/ 672355 w 3024845"/>
                  <a:gd name="connsiteY109" fmla="*/ 605298 h 1160647"/>
                  <a:gd name="connsiteX110" fmla="*/ 682995 w 3024845"/>
                  <a:gd name="connsiteY110" fmla="*/ 605298 h 1160647"/>
                  <a:gd name="connsiteX111" fmla="*/ 682995 w 3024845"/>
                  <a:gd name="connsiteY111" fmla="*/ 557739 h 1160647"/>
                  <a:gd name="connsiteX112" fmla="*/ 709342 w 3024845"/>
                  <a:gd name="connsiteY112" fmla="*/ 557739 h 1160647"/>
                  <a:gd name="connsiteX113" fmla="*/ 709342 w 3024845"/>
                  <a:gd name="connsiteY113" fmla="*/ 536121 h 1160647"/>
                  <a:gd name="connsiteX114" fmla="*/ 743796 w 3024845"/>
                  <a:gd name="connsiteY114" fmla="*/ 536121 h 1160647"/>
                  <a:gd name="connsiteX115" fmla="*/ 743796 w 3024845"/>
                  <a:gd name="connsiteY115" fmla="*/ 538553 h 1160647"/>
                  <a:gd name="connsiteX116" fmla="*/ 743796 w 3024845"/>
                  <a:gd name="connsiteY116" fmla="*/ 555577 h 1160647"/>
                  <a:gd name="connsiteX117" fmla="*/ 746076 w 3024845"/>
                  <a:gd name="connsiteY117" fmla="*/ 555577 h 1160647"/>
                  <a:gd name="connsiteX118" fmla="*/ 762036 w 3024845"/>
                  <a:gd name="connsiteY118" fmla="*/ 555577 h 1160647"/>
                  <a:gd name="connsiteX119" fmla="*/ 762036 w 3024845"/>
                  <a:gd name="connsiteY119" fmla="*/ 603136 h 1160647"/>
                  <a:gd name="connsiteX120" fmla="*/ 763049 w 3024845"/>
                  <a:gd name="connsiteY120" fmla="*/ 603136 h 1160647"/>
                  <a:gd name="connsiteX121" fmla="*/ 770143 w 3024845"/>
                  <a:gd name="connsiteY121" fmla="*/ 603136 h 1160647"/>
                  <a:gd name="connsiteX122" fmla="*/ 784330 w 3024845"/>
                  <a:gd name="connsiteY122" fmla="*/ 607460 h 1160647"/>
                  <a:gd name="connsiteX123" fmla="*/ 784330 w 3024845"/>
                  <a:gd name="connsiteY123" fmla="*/ 646372 h 1160647"/>
                  <a:gd name="connsiteX124" fmla="*/ 785343 w 3024845"/>
                  <a:gd name="connsiteY124" fmla="*/ 646372 h 1160647"/>
                  <a:gd name="connsiteX125" fmla="*/ 792436 w 3024845"/>
                  <a:gd name="connsiteY125" fmla="*/ 646372 h 1160647"/>
                  <a:gd name="connsiteX126" fmla="*/ 792436 w 3024845"/>
                  <a:gd name="connsiteY126" fmla="*/ 647993 h 1160647"/>
                  <a:gd name="connsiteX127" fmla="*/ 792436 w 3024845"/>
                  <a:gd name="connsiteY127" fmla="*/ 659342 h 1160647"/>
                  <a:gd name="connsiteX128" fmla="*/ 794463 w 3024845"/>
                  <a:gd name="connsiteY128" fmla="*/ 659342 h 1160647"/>
                  <a:gd name="connsiteX129" fmla="*/ 808650 w 3024845"/>
                  <a:gd name="connsiteY129" fmla="*/ 659342 h 1160647"/>
                  <a:gd name="connsiteX130" fmla="*/ 814730 w 3024845"/>
                  <a:gd name="connsiteY130" fmla="*/ 665828 h 1160647"/>
                  <a:gd name="connsiteX131" fmla="*/ 814730 w 3024845"/>
                  <a:gd name="connsiteY131" fmla="*/ 687446 h 1160647"/>
                  <a:gd name="connsiteX132" fmla="*/ 817010 w 3024845"/>
                  <a:gd name="connsiteY132" fmla="*/ 687446 h 1160647"/>
                  <a:gd name="connsiteX133" fmla="*/ 832970 w 3024845"/>
                  <a:gd name="connsiteY133" fmla="*/ 687446 h 1160647"/>
                  <a:gd name="connsiteX134" fmla="*/ 832970 w 3024845"/>
                  <a:gd name="connsiteY134" fmla="*/ 688526 h 1160647"/>
                  <a:gd name="connsiteX135" fmla="*/ 832970 w 3024845"/>
                  <a:gd name="connsiteY135" fmla="*/ 696093 h 1160647"/>
                  <a:gd name="connsiteX136" fmla="*/ 834237 w 3024845"/>
                  <a:gd name="connsiteY136" fmla="*/ 696093 h 1160647"/>
                  <a:gd name="connsiteX137" fmla="*/ 843104 w 3024845"/>
                  <a:gd name="connsiteY137" fmla="*/ 696093 h 1160647"/>
                  <a:gd name="connsiteX138" fmla="*/ 843104 w 3024845"/>
                  <a:gd name="connsiteY138" fmla="*/ 698254 h 1160647"/>
                  <a:gd name="connsiteX139" fmla="*/ 843104 w 3024845"/>
                  <a:gd name="connsiteY139" fmla="*/ 713387 h 1160647"/>
                  <a:gd name="connsiteX140" fmla="*/ 847157 w 3024845"/>
                  <a:gd name="connsiteY140" fmla="*/ 711495 h 1160647"/>
                  <a:gd name="connsiteX141" fmla="*/ 847157 w 3024845"/>
                  <a:gd name="connsiteY141" fmla="*/ 698254 h 1160647"/>
                  <a:gd name="connsiteX142" fmla="*/ 848170 w 3024845"/>
                  <a:gd name="connsiteY142" fmla="*/ 698254 h 1160647"/>
                  <a:gd name="connsiteX143" fmla="*/ 855264 w 3024845"/>
                  <a:gd name="connsiteY143" fmla="*/ 698254 h 1160647"/>
                  <a:gd name="connsiteX144" fmla="*/ 855264 w 3024845"/>
                  <a:gd name="connsiteY144" fmla="*/ 699876 h 1160647"/>
                  <a:gd name="connsiteX145" fmla="*/ 855264 w 3024845"/>
                  <a:gd name="connsiteY145" fmla="*/ 711225 h 1160647"/>
                  <a:gd name="connsiteX146" fmla="*/ 856024 w 3024845"/>
                  <a:gd name="connsiteY146" fmla="*/ 711225 h 1160647"/>
                  <a:gd name="connsiteX147" fmla="*/ 861344 w 3024845"/>
                  <a:gd name="connsiteY147" fmla="*/ 711225 h 1160647"/>
                  <a:gd name="connsiteX148" fmla="*/ 909984 w 3024845"/>
                  <a:gd name="connsiteY148" fmla="*/ 706902 h 1160647"/>
                  <a:gd name="connsiteX149" fmla="*/ 909984 w 3024845"/>
                  <a:gd name="connsiteY149" fmla="*/ 708253 h 1160647"/>
                  <a:gd name="connsiteX150" fmla="*/ 909984 w 3024845"/>
                  <a:gd name="connsiteY150" fmla="*/ 717710 h 1160647"/>
                  <a:gd name="connsiteX151" fmla="*/ 910744 w 3024845"/>
                  <a:gd name="connsiteY151" fmla="*/ 717710 h 1160647"/>
                  <a:gd name="connsiteX152" fmla="*/ 916065 w 3024845"/>
                  <a:gd name="connsiteY152" fmla="*/ 717710 h 1160647"/>
                  <a:gd name="connsiteX153" fmla="*/ 916065 w 3024845"/>
                  <a:gd name="connsiteY153" fmla="*/ 719872 h 1160647"/>
                  <a:gd name="connsiteX154" fmla="*/ 916065 w 3024845"/>
                  <a:gd name="connsiteY154" fmla="*/ 735005 h 1160647"/>
                  <a:gd name="connsiteX155" fmla="*/ 918091 w 3024845"/>
                  <a:gd name="connsiteY155" fmla="*/ 733654 h 1160647"/>
                  <a:gd name="connsiteX156" fmla="*/ 932278 w 3024845"/>
                  <a:gd name="connsiteY156" fmla="*/ 724196 h 1160647"/>
                  <a:gd name="connsiteX157" fmla="*/ 938358 w 3024845"/>
                  <a:gd name="connsiteY157" fmla="*/ 683122 h 1160647"/>
                  <a:gd name="connsiteX158" fmla="*/ 939118 w 3024845"/>
                  <a:gd name="connsiteY158" fmla="*/ 682852 h 1160647"/>
                  <a:gd name="connsiteX159" fmla="*/ 944438 w 3024845"/>
                  <a:gd name="connsiteY159" fmla="*/ 680960 h 1160647"/>
                  <a:gd name="connsiteX160" fmla="*/ 946465 w 3024845"/>
                  <a:gd name="connsiteY160" fmla="*/ 611783 h 1160647"/>
                  <a:gd name="connsiteX161" fmla="*/ 948492 w 3024845"/>
                  <a:gd name="connsiteY161" fmla="*/ 680960 h 1160647"/>
                  <a:gd name="connsiteX162" fmla="*/ 949252 w 3024845"/>
                  <a:gd name="connsiteY162" fmla="*/ 681230 h 1160647"/>
                  <a:gd name="connsiteX163" fmla="*/ 954572 w 3024845"/>
                  <a:gd name="connsiteY163" fmla="*/ 683122 h 1160647"/>
                  <a:gd name="connsiteX164" fmla="*/ 954572 w 3024845"/>
                  <a:gd name="connsiteY164" fmla="*/ 596651 h 1160647"/>
                  <a:gd name="connsiteX165" fmla="*/ 958625 w 3024845"/>
                  <a:gd name="connsiteY165" fmla="*/ 564224 h 1160647"/>
                  <a:gd name="connsiteX166" fmla="*/ 997132 w 3024845"/>
                  <a:gd name="connsiteY166" fmla="*/ 564224 h 1160647"/>
                  <a:gd name="connsiteX167" fmla="*/ 997132 w 3024845"/>
                  <a:gd name="connsiteY167" fmla="*/ 596651 h 1160647"/>
                  <a:gd name="connsiteX168" fmla="*/ 997892 w 3024845"/>
                  <a:gd name="connsiteY168" fmla="*/ 596651 h 1160647"/>
                  <a:gd name="connsiteX169" fmla="*/ 1003212 w 3024845"/>
                  <a:gd name="connsiteY169" fmla="*/ 596651 h 1160647"/>
                  <a:gd name="connsiteX170" fmla="*/ 1003212 w 3024845"/>
                  <a:gd name="connsiteY170" fmla="*/ 514503 h 1160647"/>
                  <a:gd name="connsiteX171" fmla="*/ 1004986 w 3024845"/>
                  <a:gd name="connsiteY171" fmla="*/ 514503 h 1160647"/>
                  <a:gd name="connsiteX172" fmla="*/ 1017399 w 3024845"/>
                  <a:gd name="connsiteY172" fmla="*/ 514503 h 1160647"/>
                  <a:gd name="connsiteX173" fmla="*/ 1017399 w 3024845"/>
                  <a:gd name="connsiteY173" fmla="*/ 512612 h 1160647"/>
                  <a:gd name="connsiteX174" fmla="*/ 1017399 w 3024845"/>
                  <a:gd name="connsiteY174" fmla="*/ 499371 h 1160647"/>
                  <a:gd name="connsiteX175" fmla="*/ 1039693 w 3024845"/>
                  <a:gd name="connsiteY175" fmla="*/ 499371 h 1160647"/>
                  <a:gd name="connsiteX176" fmla="*/ 1039693 w 3024845"/>
                  <a:gd name="connsiteY176" fmla="*/ 498290 h 1160647"/>
                  <a:gd name="connsiteX177" fmla="*/ 1039693 w 3024845"/>
                  <a:gd name="connsiteY177" fmla="*/ 490724 h 1160647"/>
                  <a:gd name="connsiteX178" fmla="*/ 1041466 w 3024845"/>
                  <a:gd name="connsiteY178" fmla="*/ 490724 h 1160647"/>
                  <a:gd name="connsiteX179" fmla="*/ 1053880 w 3024845"/>
                  <a:gd name="connsiteY179" fmla="*/ 490724 h 1160647"/>
                  <a:gd name="connsiteX180" fmla="*/ 1053880 w 3024845"/>
                  <a:gd name="connsiteY180" fmla="*/ 491805 h 1160647"/>
                  <a:gd name="connsiteX181" fmla="*/ 1053880 w 3024845"/>
                  <a:gd name="connsiteY181" fmla="*/ 499371 h 1160647"/>
                  <a:gd name="connsiteX182" fmla="*/ 1054640 w 3024845"/>
                  <a:gd name="connsiteY182" fmla="*/ 499371 h 1160647"/>
                  <a:gd name="connsiteX183" fmla="*/ 1059960 w 3024845"/>
                  <a:gd name="connsiteY183" fmla="*/ 499371 h 1160647"/>
                  <a:gd name="connsiteX184" fmla="*/ 1070093 w 3024845"/>
                  <a:gd name="connsiteY184" fmla="*/ 495047 h 1160647"/>
                  <a:gd name="connsiteX185" fmla="*/ 1074146 w 3024845"/>
                  <a:gd name="connsiteY185" fmla="*/ 498290 h 1160647"/>
                  <a:gd name="connsiteX186" fmla="*/ 1074146 w 3024845"/>
                  <a:gd name="connsiteY186" fmla="*/ 490724 h 1160647"/>
                  <a:gd name="connsiteX187" fmla="*/ 1076426 w 3024845"/>
                  <a:gd name="connsiteY187" fmla="*/ 490724 h 1160647"/>
                  <a:gd name="connsiteX188" fmla="*/ 1092387 w 3024845"/>
                  <a:gd name="connsiteY188" fmla="*/ 490724 h 1160647"/>
                  <a:gd name="connsiteX189" fmla="*/ 1092387 w 3024845"/>
                  <a:gd name="connsiteY189" fmla="*/ 491805 h 1160647"/>
                  <a:gd name="connsiteX190" fmla="*/ 1092387 w 3024845"/>
                  <a:gd name="connsiteY190" fmla="*/ 499371 h 1160647"/>
                  <a:gd name="connsiteX191" fmla="*/ 1122787 w 3024845"/>
                  <a:gd name="connsiteY191" fmla="*/ 499371 h 1160647"/>
                  <a:gd name="connsiteX192" fmla="*/ 1122787 w 3024845"/>
                  <a:gd name="connsiteY192" fmla="*/ 500992 h 1160647"/>
                  <a:gd name="connsiteX193" fmla="*/ 1122787 w 3024845"/>
                  <a:gd name="connsiteY193" fmla="*/ 512342 h 1160647"/>
                  <a:gd name="connsiteX194" fmla="*/ 1149134 w 3024845"/>
                  <a:gd name="connsiteY194" fmla="*/ 512342 h 1160647"/>
                  <a:gd name="connsiteX195" fmla="*/ 1149134 w 3024845"/>
                  <a:gd name="connsiteY195" fmla="*/ 542606 h 1160647"/>
                  <a:gd name="connsiteX196" fmla="*/ 1149894 w 3024845"/>
                  <a:gd name="connsiteY196" fmla="*/ 542606 h 1160647"/>
                  <a:gd name="connsiteX197" fmla="*/ 1155214 w 3024845"/>
                  <a:gd name="connsiteY197" fmla="*/ 542606 h 1160647"/>
                  <a:gd name="connsiteX198" fmla="*/ 1155214 w 3024845"/>
                  <a:gd name="connsiteY198" fmla="*/ 543687 h 1160647"/>
                  <a:gd name="connsiteX199" fmla="*/ 1155214 w 3024845"/>
                  <a:gd name="connsiteY199" fmla="*/ 551254 h 1160647"/>
                  <a:gd name="connsiteX200" fmla="*/ 1159268 w 3024845"/>
                  <a:gd name="connsiteY200" fmla="*/ 581518 h 1160647"/>
                  <a:gd name="connsiteX201" fmla="*/ 1160028 w 3024845"/>
                  <a:gd name="connsiteY201" fmla="*/ 581518 h 1160647"/>
                  <a:gd name="connsiteX202" fmla="*/ 1165348 w 3024845"/>
                  <a:gd name="connsiteY202" fmla="*/ 581518 h 1160647"/>
                  <a:gd name="connsiteX203" fmla="*/ 1165348 w 3024845"/>
                  <a:gd name="connsiteY203" fmla="*/ 582329 h 1160647"/>
                  <a:gd name="connsiteX204" fmla="*/ 1165348 w 3024845"/>
                  <a:gd name="connsiteY204" fmla="*/ 588004 h 1160647"/>
                  <a:gd name="connsiteX205" fmla="*/ 1166361 w 3024845"/>
                  <a:gd name="connsiteY205" fmla="*/ 588004 h 1160647"/>
                  <a:gd name="connsiteX206" fmla="*/ 1173454 w 3024845"/>
                  <a:gd name="connsiteY206" fmla="*/ 588004 h 1160647"/>
                  <a:gd name="connsiteX207" fmla="*/ 1173454 w 3024845"/>
                  <a:gd name="connsiteY207" fmla="*/ 618269 h 1160647"/>
                  <a:gd name="connsiteX208" fmla="*/ 1175481 w 3024845"/>
                  <a:gd name="connsiteY208" fmla="*/ 618269 h 1160647"/>
                  <a:gd name="connsiteX209" fmla="*/ 1189668 w 3024845"/>
                  <a:gd name="connsiteY209" fmla="*/ 618269 h 1160647"/>
                  <a:gd name="connsiteX210" fmla="*/ 1189668 w 3024845"/>
                  <a:gd name="connsiteY210" fmla="*/ 642048 h 1160647"/>
                  <a:gd name="connsiteX211" fmla="*/ 1191695 w 3024845"/>
                  <a:gd name="connsiteY211" fmla="*/ 643669 h 1160647"/>
                  <a:gd name="connsiteX212" fmla="*/ 1191695 w 3024845"/>
                  <a:gd name="connsiteY212" fmla="*/ 655019 h 1160647"/>
                  <a:gd name="connsiteX213" fmla="*/ 1192455 w 3024845"/>
                  <a:gd name="connsiteY213" fmla="*/ 655019 h 1160647"/>
                  <a:gd name="connsiteX214" fmla="*/ 1197775 w 3024845"/>
                  <a:gd name="connsiteY214" fmla="*/ 655019 h 1160647"/>
                  <a:gd name="connsiteX215" fmla="*/ 1197775 w 3024845"/>
                  <a:gd name="connsiteY215" fmla="*/ 678798 h 1160647"/>
                  <a:gd name="connsiteX216" fmla="*/ 1199041 w 3024845"/>
                  <a:gd name="connsiteY216" fmla="*/ 678798 h 1160647"/>
                  <a:gd name="connsiteX217" fmla="*/ 1207908 w 3024845"/>
                  <a:gd name="connsiteY217" fmla="*/ 678798 h 1160647"/>
                  <a:gd name="connsiteX218" fmla="*/ 1209935 w 3024845"/>
                  <a:gd name="connsiteY218" fmla="*/ 682852 h 1160647"/>
                  <a:gd name="connsiteX219" fmla="*/ 1209935 w 3024845"/>
                  <a:gd name="connsiteY219" fmla="*/ 696093 h 1160647"/>
                  <a:gd name="connsiteX220" fmla="*/ 1211455 w 3024845"/>
                  <a:gd name="connsiteY220" fmla="*/ 694201 h 1160647"/>
                  <a:gd name="connsiteX221" fmla="*/ 1222095 w 3024845"/>
                  <a:gd name="connsiteY221" fmla="*/ 680960 h 1160647"/>
                  <a:gd name="connsiteX222" fmla="*/ 1250469 w 3024845"/>
                  <a:gd name="connsiteY222" fmla="*/ 680960 h 1160647"/>
                  <a:gd name="connsiteX223" fmla="*/ 1250469 w 3024845"/>
                  <a:gd name="connsiteY223" fmla="*/ 767431 h 1160647"/>
                  <a:gd name="connsiteX224" fmla="*/ 1251229 w 3024845"/>
                  <a:gd name="connsiteY224" fmla="*/ 767431 h 1160647"/>
                  <a:gd name="connsiteX225" fmla="*/ 1256549 w 3024845"/>
                  <a:gd name="connsiteY225" fmla="*/ 767431 h 1160647"/>
                  <a:gd name="connsiteX226" fmla="*/ 1257309 w 3024845"/>
                  <a:gd name="connsiteY226" fmla="*/ 766080 h 1160647"/>
                  <a:gd name="connsiteX227" fmla="*/ 1262629 w 3024845"/>
                  <a:gd name="connsiteY227" fmla="*/ 756622 h 1160647"/>
                  <a:gd name="connsiteX228" fmla="*/ 1262629 w 3024845"/>
                  <a:gd name="connsiteY228" fmla="*/ 758514 h 1160647"/>
                  <a:gd name="connsiteX229" fmla="*/ 1262629 w 3024845"/>
                  <a:gd name="connsiteY229" fmla="*/ 771755 h 1160647"/>
                  <a:gd name="connsiteX230" fmla="*/ 1266682 w 3024845"/>
                  <a:gd name="connsiteY230" fmla="*/ 726358 h 1160647"/>
                  <a:gd name="connsiteX231" fmla="*/ 1267442 w 3024845"/>
                  <a:gd name="connsiteY231" fmla="*/ 726358 h 1160647"/>
                  <a:gd name="connsiteX232" fmla="*/ 1272762 w 3024845"/>
                  <a:gd name="connsiteY232" fmla="*/ 726358 h 1160647"/>
                  <a:gd name="connsiteX233" fmla="*/ 1272762 w 3024845"/>
                  <a:gd name="connsiteY233" fmla="*/ 661504 h 1160647"/>
                  <a:gd name="connsiteX234" fmla="*/ 1273776 w 3024845"/>
                  <a:gd name="connsiteY234" fmla="*/ 661504 h 1160647"/>
                  <a:gd name="connsiteX235" fmla="*/ 1280869 w 3024845"/>
                  <a:gd name="connsiteY235" fmla="*/ 661504 h 1160647"/>
                  <a:gd name="connsiteX236" fmla="*/ 1293029 w 3024845"/>
                  <a:gd name="connsiteY236" fmla="*/ 618269 h 1160647"/>
                  <a:gd name="connsiteX237" fmla="*/ 1294296 w 3024845"/>
                  <a:gd name="connsiteY237" fmla="*/ 618269 h 1160647"/>
                  <a:gd name="connsiteX238" fmla="*/ 1303163 w 3024845"/>
                  <a:gd name="connsiteY238" fmla="*/ 618269 h 1160647"/>
                  <a:gd name="connsiteX239" fmla="*/ 1313296 w 3024845"/>
                  <a:gd name="connsiteY239" fmla="*/ 661504 h 1160647"/>
                  <a:gd name="connsiteX240" fmla="*/ 1314309 w 3024845"/>
                  <a:gd name="connsiteY240" fmla="*/ 661504 h 1160647"/>
                  <a:gd name="connsiteX241" fmla="*/ 1321403 w 3024845"/>
                  <a:gd name="connsiteY241" fmla="*/ 661504 h 1160647"/>
                  <a:gd name="connsiteX242" fmla="*/ 1321403 w 3024845"/>
                  <a:gd name="connsiteY242" fmla="*/ 700416 h 1160647"/>
                  <a:gd name="connsiteX243" fmla="*/ 1323176 w 3024845"/>
                  <a:gd name="connsiteY243" fmla="*/ 700416 h 1160647"/>
                  <a:gd name="connsiteX244" fmla="*/ 1335590 w 3024845"/>
                  <a:gd name="connsiteY244" fmla="*/ 700416 h 1160647"/>
                  <a:gd name="connsiteX245" fmla="*/ 1335590 w 3024845"/>
                  <a:gd name="connsiteY245" fmla="*/ 702578 h 1160647"/>
                  <a:gd name="connsiteX246" fmla="*/ 1335590 w 3024845"/>
                  <a:gd name="connsiteY246" fmla="*/ 717710 h 1160647"/>
                  <a:gd name="connsiteX247" fmla="*/ 1339643 w 3024845"/>
                  <a:gd name="connsiteY247" fmla="*/ 715549 h 1160647"/>
                  <a:gd name="connsiteX248" fmla="*/ 1339643 w 3024845"/>
                  <a:gd name="connsiteY248" fmla="*/ 700416 h 1160647"/>
                  <a:gd name="connsiteX249" fmla="*/ 1341163 w 3024845"/>
                  <a:gd name="connsiteY249" fmla="*/ 700416 h 1160647"/>
                  <a:gd name="connsiteX250" fmla="*/ 1351803 w 3024845"/>
                  <a:gd name="connsiteY250" fmla="*/ 700416 h 1160647"/>
                  <a:gd name="connsiteX251" fmla="*/ 1351803 w 3024845"/>
                  <a:gd name="connsiteY251" fmla="*/ 702037 h 1160647"/>
                  <a:gd name="connsiteX252" fmla="*/ 1351803 w 3024845"/>
                  <a:gd name="connsiteY252" fmla="*/ 713387 h 1160647"/>
                  <a:gd name="connsiteX253" fmla="*/ 1382204 w 3024845"/>
                  <a:gd name="connsiteY253" fmla="*/ 713387 h 1160647"/>
                  <a:gd name="connsiteX254" fmla="*/ 1382204 w 3024845"/>
                  <a:gd name="connsiteY254" fmla="*/ 676637 h 1160647"/>
                  <a:gd name="connsiteX255" fmla="*/ 1383470 w 3024845"/>
                  <a:gd name="connsiteY255" fmla="*/ 676637 h 1160647"/>
                  <a:gd name="connsiteX256" fmla="*/ 1392337 w 3024845"/>
                  <a:gd name="connsiteY256" fmla="*/ 676637 h 1160647"/>
                  <a:gd name="connsiteX257" fmla="*/ 1392337 w 3024845"/>
                  <a:gd name="connsiteY257" fmla="*/ 698254 h 1160647"/>
                  <a:gd name="connsiteX258" fmla="*/ 1394364 w 3024845"/>
                  <a:gd name="connsiteY258" fmla="*/ 665828 h 1160647"/>
                  <a:gd name="connsiteX259" fmla="*/ 1416657 w 3024845"/>
                  <a:gd name="connsiteY259" fmla="*/ 665828 h 1160647"/>
                  <a:gd name="connsiteX260" fmla="*/ 1416657 w 3024845"/>
                  <a:gd name="connsiteY260" fmla="*/ 664206 h 1160647"/>
                  <a:gd name="connsiteX261" fmla="*/ 1416657 w 3024845"/>
                  <a:gd name="connsiteY261" fmla="*/ 652857 h 1160647"/>
                  <a:gd name="connsiteX262" fmla="*/ 1417417 w 3024845"/>
                  <a:gd name="connsiteY262" fmla="*/ 652857 h 1160647"/>
                  <a:gd name="connsiteX263" fmla="*/ 1422737 w 3024845"/>
                  <a:gd name="connsiteY263" fmla="*/ 652857 h 1160647"/>
                  <a:gd name="connsiteX264" fmla="*/ 1422737 w 3024845"/>
                  <a:gd name="connsiteY264" fmla="*/ 650966 h 1160647"/>
                  <a:gd name="connsiteX265" fmla="*/ 1422737 w 3024845"/>
                  <a:gd name="connsiteY265" fmla="*/ 637725 h 1160647"/>
                  <a:gd name="connsiteX266" fmla="*/ 1426791 w 3024845"/>
                  <a:gd name="connsiteY266" fmla="*/ 644210 h 1160647"/>
                  <a:gd name="connsiteX267" fmla="*/ 1429071 w 3024845"/>
                  <a:gd name="connsiteY267" fmla="*/ 644210 h 1160647"/>
                  <a:gd name="connsiteX268" fmla="*/ 1445031 w 3024845"/>
                  <a:gd name="connsiteY268" fmla="*/ 644210 h 1160647"/>
                  <a:gd name="connsiteX269" fmla="*/ 1445031 w 3024845"/>
                  <a:gd name="connsiteY269" fmla="*/ 643399 h 1160647"/>
                  <a:gd name="connsiteX270" fmla="*/ 1445031 w 3024845"/>
                  <a:gd name="connsiteY270" fmla="*/ 637725 h 1160647"/>
                  <a:gd name="connsiteX271" fmla="*/ 1445791 w 3024845"/>
                  <a:gd name="connsiteY271" fmla="*/ 637725 h 1160647"/>
                  <a:gd name="connsiteX272" fmla="*/ 1451111 w 3024845"/>
                  <a:gd name="connsiteY272" fmla="*/ 637725 h 1160647"/>
                  <a:gd name="connsiteX273" fmla="*/ 1451111 w 3024845"/>
                  <a:gd name="connsiteY273" fmla="*/ 639076 h 1160647"/>
                  <a:gd name="connsiteX274" fmla="*/ 1451111 w 3024845"/>
                  <a:gd name="connsiteY274" fmla="*/ 648534 h 1160647"/>
                  <a:gd name="connsiteX275" fmla="*/ 1489618 w 3024845"/>
                  <a:gd name="connsiteY275" fmla="*/ 648534 h 1160647"/>
                  <a:gd name="connsiteX276" fmla="*/ 1489618 w 3024845"/>
                  <a:gd name="connsiteY276" fmla="*/ 786887 h 1160647"/>
                  <a:gd name="connsiteX277" fmla="*/ 1491138 w 3024845"/>
                  <a:gd name="connsiteY277" fmla="*/ 786887 h 1160647"/>
                  <a:gd name="connsiteX278" fmla="*/ 1501778 w 3024845"/>
                  <a:gd name="connsiteY278" fmla="*/ 786887 h 1160647"/>
                  <a:gd name="connsiteX279" fmla="*/ 1501778 w 3024845"/>
                  <a:gd name="connsiteY279" fmla="*/ 773917 h 1160647"/>
                  <a:gd name="connsiteX280" fmla="*/ 1505832 w 3024845"/>
                  <a:gd name="connsiteY280" fmla="*/ 773917 h 1160647"/>
                  <a:gd name="connsiteX281" fmla="*/ 1505832 w 3024845"/>
                  <a:gd name="connsiteY281" fmla="*/ 786887 h 1160647"/>
                  <a:gd name="connsiteX282" fmla="*/ 1536232 w 3024845"/>
                  <a:gd name="connsiteY282" fmla="*/ 786887 h 1160647"/>
                  <a:gd name="connsiteX283" fmla="*/ 1536232 w 3024845"/>
                  <a:gd name="connsiteY283" fmla="*/ 756622 h 1160647"/>
                  <a:gd name="connsiteX284" fmla="*/ 1548392 w 3024845"/>
                  <a:gd name="connsiteY284" fmla="*/ 756622 h 1160647"/>
                  <a:gd name="connsiteX285" fmla="*/ 1560552 w 3024845"/>
                  <a:gd name="connsiteY285" fmla="*/ 754461 h 1160647"/>
                  <a:gd name="connsiteX286" fmla="*/ 1564606 w 3024845"/>
                  <a:gd name="connsiteY286" fmla="*/ 756622 h 1160647"/>
                  <a:gd name="connsiteX287" fmla="*/ 1574739 w 3024845"/>
                  <a:gd name="connsiteY287" fmla="*/ 756622 h 1160647"/>
                  <a:gd name="connsiteX288" fmla="*/ 1574739 w 3024845"/>
                  <a:gd name="connsiteY288" fmla="*/ 786887 h 1160647"/>
                  <a:gd name="connsiteX289" fmla="*/ 1582846 w 3024845"/>
                  <a:gd name="connsiteY289" fmla="*/ 786887 h 1160647"/>
                  <a:gd name="connsiteX290" fmla="*/ 1582846 w 3024845"/>
                  <a:gd name="connsiteY290" fmla="*/ 804182 h 1160647"/>
                  <a:gd name="connsiteX291" fmla="*/ 1592182 w 3024845"/>
                  <a:gd name="connsiteY291" fmla="*/ 805087 h 1160647"/>
                  <a:gd name="connsiteX292" fmla="*/ 1605140 w 3024845"/>
                  <a:gd name="connsiteY292" fmla="*/ 805087 h 1160647"/>
                  <a:gd name="connsiteX293" fmla="*/ 1605140 w 3024845"/>
                  <a:gd name="connsiteY293" fmla="*/ 789049 h 1160647"/>
                  <a:gd name="connsiteX294" fmla="*/ 1673096 w 3024845"/>
                  <a:gd name="connsiteY294" fmla="*/ 789049 h 1160647"/>
                  <a:gd name="connsiteX295" fmla="*/ 1673096 w 3024845"/>
                  <a:gd name="connsiteY295" fmla="*/ 703796 h 1160647"/>
                  <a:gd name="connsiteX296" fmla="*/ 1745104 w 3024845"/>
                  <a:gd name="connsiteY296" fmla="*/ 703796 h 1160647"/>
                  <a:gd name="connsiteX297" fmla="*/ 1745104 w 3024845"/>
                  <a:gd name="connsiteY297" fmla="*/ 782564 h 1160647"/>
                  <a:gd name="connsiteX298" fmla="*/ 1747008 w 3024845"/>
                  <a:gd name="connsiteY298" fmla="*/ 782564 h 1160647"/>
                  <a:gd name="connsiteX299" fmla="*/ 1748250 w 3024845"/>
                  <a:gd name="connsiteY299" fmla="*/ 805087 h 1160647"/>
                  <a:gd name="connsiteX300" fmla="*/ 1757926 w 3024845"/>
                  <a:gd name="connsiteY300" fmla="*/ 805087 h 1160647"/>
                  <a:gd name="connsiteX301" fmla="*/ 1759168 w 3024845"/>
                  <a:gd name="connsiteY301" fmla="*/ 782564 h 1160647"/>
                  <a:gd name="connsiteX302" fmla="*/ 1765248 w 3024845"/>
                  <a:gd name="connsiteY302" fmla="*/ 782564 h 1160647"/>
                  <a:gd name="connsiteX303" fmla="*/ 1766490 w 3024845"/>
                  <a:gd name="connsiteY303" fmla="*/ 805087 h 1160647"/>
                  <a:gd name="connsiteX304" fmla="*/ 1817112 w 3024845"/>
                  <a:gd name="connsiteY304" fmla="*/ 805087 h 1160647"/>
                  <a:gd name="connsiteX305" fmla="*/ 1817112 w 3024845"/>
                  <a:gd name="connsiteY305" fmla="*/ 642059 h 1160647"/>
                  <a:gd name="connsiteX306" fmla="*/ 2014439 w 3024845"/>
                  <a:gd name="connsiteY306" fmla="*/ 642059 h 1160647"/>
                  <a:gd name="connsiteX307" fmla="*/ 2014439 w 3024845"/>
                  <a:gd name="connsiteY307" fmla="*/ 805087 h 1160647"/>
                  <a:gd name="connsiteX308" fmla="*/ 2033136 w 3024845"/>
                  <a:gd name="connsiteY308" fmla="*/ 805087 h 1160647"/>
                  <a:gd name="connsiteX309" fmla="*/ 2033136 w 3024845"/>
                  <a:gd name="connsiteY309" fmla="*/ 722394 h 1160647"/>
                  <a:gd name="connsiteX310" fmla="*/ 2128256 w 3024845"/>
                  <a:gd name="connsiteY310" fmla="*/ 722394 h 1160647"/>
                  <a:gd name="connsiteX311" fmla="*/ 2140186 w 3024845"/>
                  <a:gd name="connsiteY311" fmla="*/ 404253 h 1160647"/>
                  <a:gd name="connsiteX312" fmla="*/ 2128026 w 3024845"/>
                  <a:gd name="connsiteY312" fmla="*/ 382635 h 1160647"/>
                  <a:gd name="connsiteX313" fmla="*/ 2121946 w 3024845"/>
                  <a:gd name="connsiteY313" fmla="*/ 378311 h 1160647"/>
                  <a:gd name="connsiteX314" fmla="*/ 2130053 w 3024845"/>
                  <a:gd name="connsiteY314" fmla="*/ 354532 h 1160647"/>
                  <a:gd name="connsiteX315" fmla="*/ 2130053 w 3024845"/>
                  <a:gd name="connsiteY315" fmla="*/ 337238 h 1160647"/>
                  <a:gd name="connsiteX316" fmla="*/ 2144240 w 3024845"/>
                  <a:gd name="connsiteY316" fmla="*/ 337238 h 1160647"/>
                  <a:gd name="connsiteX317" fmla="*/ 2144240 w 3024845"/>
                  <a:gd name="connsiteY317" fmla="*/ 315620 h 1160647"/>
                  <a:gd name="connsiteX318" fmla="*/ 2146266 w 3024845"/>
                  <a:gd name="connsiteY318" fmla="*/ 311296 h 1160647"/>
                  <a:gd name="connsiteX319" fmla="*/ 2146266 w 3024845"/>
                  <a:gd name="connsiteY319" fmla="*/ 233472 h 1160647"/>
                  <a:gd name="connsiteX320" fmla="*/ 2144240 w 3024845"/>
                  <a:gd name="connsiteY320" fmla="*/ 226987 h 1160647"/>
                  <a:gd name="connsiteX321" fmla="*/ 2150320 w 3024845"/>
                  <a:gd name="connsiteY321" fmla="*/ 220501 h 1160647"/>
                  <a:gd name="connsiteX322" fmla="*/ 2150320 w 3024845"/>
                  <a:gd name="connsiteY322" fmla="*/ 162133 h 1160647"/>
                  <a:gd name="connsiteX323" fmla="*/ 2152346 w 3024845"/>
                  <a:gd name="connsiteY323" fmla="*/ 157810 h 1160647"/>
                  <a:gd name="connsiteX324" fmla="*/ 2152346 w 3024845"/>
                  <a:gd name="connsiteY324" fmla="*/ 101604 h 1160647"/>
                  <a:gd name="connsiteX325" fmla="*/ 2154373 w 3024845"/>
                  <a:gd name="connsiteY325" fmla="*/ 82148 h 1160647"/>
                  <a:gd name="connsiteX326" fmla="*/ 2158427 w 3024845"/>
                  <a:gd name="connsiteY326" fmla="*/ 99442 h 1160647"/>
                  <a:gd name="connsiteX327" fmla="*/ 2160453 w 3024845"/>
                  <a:gd name="connsiteY327" fmla="*/ 157810 h 1160647"/>
                  <a:gd name="connsiteX328" fmla="*/ 2162480 w 3024845"/>
                  <a:gd name="connsiteY328" fmla="*/ 220501 h 1160647"/>
                  <a:gd name="connsiteX329" fmla="*/ 2168560 w 3024845"/>
                  <a:gd name="connsiteY329" fmla="*/ 226987 h 1160647"/>
                  <a:gd name="connsiteX330" fmla="*/ 2166533 w 3024845"/>
                  <a:gd name="connsiteY330" fmla="*/ 233472 h 1160647"/>
                  <a:gd name="connsiteX331" fmla="*/ 2166533 w 3024845"/>
                  <a:gd name="connsiteY331" fmla="*/ 311296 h 1160647"/>
                  <a:gd name="connsiteX332" fmla="*/ 2168560 w 3024845"/>
                  <a:gd name="connsiteY332" fmla="*/ 315620 h 1160647"/>
                  <a:gd name="connsiteX333" fmla="*/ 2168560 w 3024845"/>
                  <a:gd name="connsiteY333" fmla="*/ 337238 h 1160647"/>
                  <a:gd name="connsiteX334" fmla="*/ 2182747 w 3024845"/>
                  <a:gd name="connsiteY334" fmla="*/ 337238 h 1160647"/>
                  <a:gd name="connsiteX335" fmla="*/ 2182747 w 3024845"/>
                  <a:gd name="connsiteY335" fmla="*/ 354532 h 1160647"/>
                  <a:gd name="connsiteX336" fmla="*/ 2190854 w 3024845"/>
                  <a:gd name="connsiteY336" fmla="*/ 378311 h 1160647"/>
                  <a:gd name="connsiteX337" fmla="*/ 2184774 w 3024845"/>
                  <a:gd name="connsiteY337" fmla="*/ 382635 h 1160647"/>
                  <a:gd name="connsiteX338" fmla="*/ 2172613 w 3024845"/>
                  <a:gd name="connsiteY338" fmla="*/ 404253 h 1160647"/>
                  <a:gd name="connsiteX339" fmla="*/ 2180720 w 3024845"/>
                  <a:gd name="connsiteY339" fmla="*/ 657181 h 1160647"/>
                  <a:gd name="connsiteX340" fmla="*/ 2245574 w 3024845"/>
                  <a:gd name="connsiteY340" fmla="*/ 657181 h 1160647"/>
                  <a:gd name="connsiteX341" fmla="*/ 2245574 w 3024845"/>
                  <a:gd name="connsiteY341" fmla="*/ 732843 h 1160647"/>
                  <a:gd name="connsiteX342" fmla="*/ 2253681 w 3024845"/>
                  <a:gd name="connsiteY342" fmla="*/ 732843 h 1160647"/>
                  <a:gd name="connsiteX343" fmla="*/ 2255708 w 3024845"/>
                  <a:gd name="connsiteY343" fmla="*/ 726358 h 1160647"/>
                  <a:gd name="connsiteX344" fmla="*/ 2261788 w 3024845"/>
                  <a:gd name="connsiteY344" fmla="*/ 726358 h 1160647"/>
                  <a:gd name="connsiteX345" fmla="*/ 2263815 w 3024845"/>
                  <a:gd name="connsiteY345" fmla="*/ 735005 h 1160647"/>
                  <a:gd name="connsiteX346" fmla="*/ 2275975 w 3024845"/>
                  <a:gd name="connsiteY346" fmla="*/ 735005 h 1160647"/>
                  <a:gd name="connsiteX347" fmla="*/ 2275975 w 3024845"/>
                  <a:gd name="connsiteY347" fmla="*/ 728519 h 1160647"/>
                  <a:gd name="connsiteX348" fmla="*/ 2298268 w 3024845"/>
                  <a:gd name="connsiteY348" fmla="*/ 728519 h 1160647"/>
                  <a:gd name="connsiteX349" fmla="*/ 2298268 w 3024845"/>
                  <a:gd name="connsiteY349" fmla="*/ 735005 h 1160647"/>
                  <a:gd name="connsiteX350" fmla="*/ 2318535 w 3024845"/>
                  <a:gd name="connsiteY350" fmla="*/ 735005 h 1160647"/>
                  <a:gd name="connsiteX351" fmla="*/ 2318535 w 3024845"/>
                  <a:gd name="connsiteY351" fmla="*/ 780402 h 1160647"/>
                  <a:gd name="connsiteX352" fmla="*/ 2332722 w 3024845"/>
                  <a:gd name="connsiteY352" fmla="*/ 780402 h 1160647"/>
                  <a:gd name="connsiteX353" fmla="*/ 2332722 w 3024845"/>
                  <a:gd name="connsiteY353" fmla="*/ 767431 h 1160647"/>
                  <a:gd name="connsiteX354" fmla="*/ 2348936 w 3024845"/>
                  <a:gd name="connsiteY354" fmla="*/ 767431 h 1160647"/>
                  <a:gd name="connsiteX355" fmla="*/ 2348936 w 3024845"/>
                  <a:gd name="connsiteY355" fmla="*/ 588004 h 1160647"/>
                  <a:gd name="connsiteX356" fmla="*/ 2355016 w 3024845"/>
                  <a:gd name="connsiteY356" fmla="*/ 581518 h 1160647"/>
                  <a:gd name="connsiteX357" fmla="*/ 2427977 w 3024845"/>
                  <a:gd name="connsiteY357" fmla="*/ 581518 h 1160647"/>
                  <a:gd name="connsiteX358" fmla="*/ 2427977 w 3024845"/>
                  <a:gd name="connsiteY358" fmla="*/ 590166 h 1160647"/>
                  <a:gd name="connsiteX359" fmla="*/ 2438110 w 3024845"/>
                  <a:gd name="connsiteY359" fmla="*/ 590166 h 1160647"/>
                  <a:gd name="connsiteX360" fmla="*/ 2438110 w 3024845"/>
                  <a:gd name="connsiteY360" fmla="*/ 704740 h 1160647"/>
                  <a:gd name="connsiteX361" fmla="*/ 2460404 w 3024845"/>
                  <a:gd name="connsiteY361" fmla="*/ 704740 h 1160647"/>
                  <a:gd name="connsiteX362" fmla="*/ 2460404 w 3024845"/>
                  <a:gd name="connsiteY362" fmla="*/ 637725 h 1160647"/>
                  <a:gd name="connsiteX363" fmla="*/ 2486751 w 3024845"/>
                  <a:gd name="connsiteY363" fmla="*/ 637725 h 1160647"/>
                  <a:gd name="connsiteX364" fmla="*/ 2490804 w 3024845"/>
                  <a:gd name="connsiteY364" fmla="*/ 633401 h 1160647"/>
                  <a:gd name="connsiteX365" fmla="*/ 2498911 w 3024845"/>
                  <a:gd name="connsiteY365" fmla="*/ 633401 h 1160647"/>
                  <a:gd name="connsiteX366" fmla="*/ 2502964 w 3024845"/>
                  <a:gd name="connsiteY366" fmla="*/ 637725 h 1160647"/>
                  <a:gd name="connsiteX367" fmla="*/ 2525258 w 3024845"/>
                  <a:gd name="connsiteY367" fmla="*/ 637725 h 1160647"/>
                  <a:gd name="connsiteX368" fmla="*/ 2525258 w 3024845"/>
                  <a:gd name="connsiteY368" fmla="*/ 520989 h 1160647"/>
                  <a:gd name="connsiteX369" fmla="*/ 2582005 w 3024845"/>
                  <a:gd name="connsiteY369" fmla="*/ 510180 h 1160647"/>
                  <a:gd name="connsiteX370" fmla="*/ 2582005 w 3024845"/>
                  <a:gd name="connsiteY370" fmla="*/ 511261 h 1160647"/>
                  <a:gd name="connsiteX371" fmla="*/ 2582005 w 3024845"/>
                  <a:gd name="connsiteY371" fmla="*/ 518827 h 1160647"/>
                  <a:gd name="connsiteX372" fmla="*/ 2608352 w 3024845"/>
                  <a:gd name="connsiteY372" fmla="*/ 518827 h 1160647"/>
                  <a:gd name="connsiteX373" fmla="*/ 2608352 w 3024845"/>
                  <a:gd name="connsiteY373" fmla="*/ 773917 h 1160647"/>
                  <a:gd name="connsiteX374" fmla="*/ 2630646 w 3024845"/>
                  <a:gd name="connsiteY374" fmla="*/ 773917 h 1160647"/>
                  <a:gd name="connsiteX375" fmla="*/ 2630646 w 3024845"/>
                  <a:gd name="connsiteY375" fmla="*/ 769593 h 1160647"/>
                  <a:gd name="connsiteX376" fmla="*/ 2642806 w 3024845"/>
                  <a:gd name="connsiteY376" fmla="*/ 769593 h 1160647"/>
                  <a:gd name="connsiteX377" fmla="*/ 2642806 w 3024845"/>
                  <a:gd name="connsiteY377" fmla="*/ 773917 h 1160647"/>
                  <a:gd name="connsiteX378" fmla="*/ 2667126 w 3024845"/>
                  <a:gd name="connsiteY378" fmla="*/ 773917 h 1160647"/>
                  <a:gd name="connsiteX379" fmla="*/ 2667126 w 3024845"/>
                  <a:gd name="connsiteY379" fmla="*/ 760946 h 1160647"/>
                  <a:gd name="connsiteX380" fmla="*/ 2695500 w 3024845"/>
                  <a:gd name="connsiteY380" fmla="*/ 760946 h 1160647"/>
                  <a:gd name="connsiteX381" fmla="*/ 2707660 w 3024845"/>
                  <a:gd name="connsiteY381" fmla="*/ 756622 h 1160647"/>
                  <a:gd name="connsiteX382" fmla="*/ 2727927 w 3024845"/>
                  <a:gd name="connsiteY382" fmla="*/ 760946 h 1160647"/>
                  <a:gd name="connsiteX383" fmla="*/ 2727927 w 3024845"/>
                  <a:gd name="connsiteY383" fmla="*/ 743652 h 1160647"/>
                  <a:gd name="connsiteX384" fmla="*/ 2736034 w 3024845"/>
                  <a:gd name="connsiteY384" fmla="*/ 743652 h 1160647"/>
                  <a:gd name="connsiteX385" fmla="*/ 2736034 w 3024845"/>
                  <a:gd name="connsiteY385" fmla="*/ 730681 h 1160647"/>
                  <a:gd name="connsiteX386" fmla="*/ 2792781 w 3024845"/>
                  <a:gd name="connsiteY386" fmla="*/ 730681 h 1160647"/>
                  <a:gd name="connsiteX387" fmla="*/ 2792781 w 3024845"/>
                  <a:gd name="connsiteY387" fmla="*/ 700416 h 1160647"/>
                  <a:gd name="connsiteX388" fmla="*/ 2811021 w 3024845"/>
                  <a:gd name="connsiteY388" fmla="*/ 700416 h 1160647"/>
                  <a:gd name="connsiteX389" fmla="*/ 2811021 w 3024845"/>
                  <a:gd name="connsiteY389" fmla="*/ 693931 h 1160647"/>
                  <a:gd name="connsiteX390" fmla="*/ 2823181 w 3024845"/>
                  <a:gd name="connsiteY390" fmla="*/ 693931 h 1160647"/>
                  <a:gd name="connsiteX391" fmla="*/ 2823181 w 3024845"/>
                  <a:gd name="connsiteY391" fmla="*/ 700416 h 1160647"/>
                  <a:gd name="connsiteX392" fmla="*/ 2839395 w 3024845"/>
                  <a:gd name="connsiteY392" fmla="*/ 700416 h 1160647"/>
                  <a:gd name="connsiteX393" fmla="*/ 2839395 w 3024845"/>
                  <a:gd name="connsiteY393" fmla="*/ 750137 h 1160647"/>
                  <a:gd name="connsiteX394" fmla="*/ 2871822 w 3024845"/>
                  <a:gd name="connsiteY394" fmla="*/ 750137 h 1160647"/>
                  <a:gd name="connsiteX395" fmla="*/ 2871822 w 3024845"/>
                  <a:gd name="connsiteY395" fmla="*/ 724196 h 1160647"/>
                  <a:gd name="connsiteX396" fmla="*/ 2910329 w 3024845"/>
                  <a:gd name="connsiteY396" fmla="*/ 724196 h 1160647"/>
                  <a:gd name="connsiteX397" fmla="*/ 2910329 w 3024845"/>
                  <a:gd name="connsiteY397" fmla="*/ 693931 h 1160647"/>
                  <a:gd name="connsiteX398" fmla="*/ 2958970 w 3024845"/>
                  <a:gd name="connsiteY398" fmla="*/ 693931 h 1160647"/>
                  <a:gd name="connsiteX399" fmla="*/ 2958970 w 3024845"/>
                  <a:gd name="connsiteY399" fmla="*/ 805087 h 1160647"/>
                  <a:gd name="connsiteX400" fmla="*/ 2958970 w 3024845"/>
                  <a:gd name="connsiteY400" fmla="*/ 818866 h 1160647"/>
                  <a:gd name="connsiteX401" fmla="*/ 3024845 w 3024845"/>
                  <a:gd name="connsiteY401" fmla="*/ 818866 h 1160647"/>
                  <a:gd name="connsiteX402" fmla="*/ 3024845 w 3024845"/>
                  <a:gd name="connsiteY402" fmla="*/ 1160647 h 1160647"/>
                  <a:gd name="connsiteX403" fmla="*/ 145862 w 3024845"/>
                  <a:gd name="connsiteY403" fmla="*/ 1160647 h 1160647"/>
                  <a:gd name="connsiteX404" fmla="*/ 2054 w 3024845"/>
                  <a:gd name="connsiteY404" fmla="*/ 1158314 h 1160647"/>
                  <a:gd name="connsiteX405" fmla="*/ 0 w 3024845"/>
                  <a:gd name="connsiteY405" fmla="*/ 724196 h 1160647"/>
                  <a:gd name="connsiteX406" fmla="*/ 20267 w 3024845"/>
                  <a:gd name="connsiteY406" fmla="*/ 724196 h 1160647"/>
                  <a:gd name="connsiteX407" fmla="*/ 20774 w 3024845"/>
                  <a:gd name="connsiteY407" fmla="*/ 723115 h 1160647"/>
                  <a:gd name="connsiteX408" fmla="*/ 24320 w 3024845"/>
                  <a:gd name="connsiteY408" fmla="*/ 715549 h 1160647"/>
                  <a:gd name="connsiteX409" fmla="*/ 26094 w 3024845"/>
                  <a:gd name="connsiteY409" fmla="*/ 715819 h 1160647"/>
                  <a:gd name="connsiteX410" fmla="*/ 38507 w 3024845"/>
                  <a:gd name="connsiteY410" fmla="*/ 717710 h 1160647"/>
                  <a:gd name="connsiteX411" fmla="*/ 39014 w 3024845"/>
                  <a:gd name="connsiteY411" fmla="*/ 719062 h 1160647"/>
                  <a:gd name="connsiteX412" fmla="*/ 42560 w 3024845"/>
                  <a:gd name="connsiteY412" fmla="*/ 728519 h 1160647"/>
                  <a:gd name="connsiteX413" fmla="*/ 68907 w 3024845"/>
                  <a:gd name="connsiteY413" fmla="*/ 730681 h 1160647"/>
                  <a:gd name="connsiteX414" fmla="*/ 68907 w 3024845"/>
                  <a:gd name="connsiteY414" fmla="*/ 607460 h 1160647"/>
                  <a:gd name="connsiteX415" fmla="*/ 70934 w 3024845"/>
                  <a:gd name="connsiteY415" fmla="*/ 607460 h 1160647"/>
                  <a:gd name="connsiteX416" fmla="*/ 85121 w 3024845"/>
                  <a:gd name="connsiteY416" fmla="*/ 607460 h 1160647"/>
                  <a:gd name="connsiteX417" fmla="*/ 85121 w 3024845"/>
                  <a:gd name="connsiteY417" fmla="*/ 471268 h 1160647"/>
                  <a:gd name="connsiteX418" fmla="*/ 86894 w 3024845"/>
                  <a:gd name="connsiteY418" fmla="*/ 471268 h 1160647"/>
                  <a:gd name="connsiteX419" fmla="*/ 99308 w 3024845"/>
                  <a:gd name="connsiteY419" fmla="*/ 471268 h 1160647"/>
                  <a:gd name="connsiteX420" fmla="*/ 99308 w 3024845"/>
                  <a:gd name="connsiteY420" fmla="*/ 356694 h 1160647"/>
                  <a:gd name="connsiteX421" fmla="*/ 103361 w 3024845"/>
                  <a:gd name="connsiteY421" fmla="*/ 328590 h 1160647"/>
                  <a:gd name="connsiteX422" fmla="*/ 105388 w 3024845"/>
                  <a:gd name="connsiteY422" fmla="*/ 328590 h 1160647"/>
                  <a:gd name="connsiteX423" fmla="*/ 119575 w 3024845"/>
                  <a:gd name="connsiteY423" fmla="*/ 328590 h 1160647"/>
                  <a:gd name="connsiteX424" fmla="*/ 156055 w 3024845"/>
                  <a:gd name="connsiteY424" fmla="*/ 246443 h 1160647"/>
                  <a:gd name="connsiteX425" fmla="*/ 160109 w 3024845"/>
                  <a:gd name="connsiteY425" fmla="*/ 0 h 1160647"/>
                  <a:gd name="connsiteX0" fmla="*/ 160109 w 3024845"/>
                  <a:gd name="connsiteY0" fmla="*/ 0 h 1160647"/>
                  <a:gd name="connsiteX1" fmla="*/ 162135 w 3024845"/>
                  <a:gd name="connsiteY1" fmla="*/ 246443 h 1160647"/>
                  <a:gd name="connsiteX2" fmla="*/ 200642 w 3024845"/>
                  <a:gd name="connsiteY2" fmla="*/ 326429 h 1160647"/>
                  <a:gd name="connsiteX3" fmla="*/ 202669 w 3024845"/>
                  <a:gd name="connsiteY3" fmla="*/ 326429 h 1160647"/>
                  <a:gd name="connsiteX4" fmla="*/ 216856 w 3024845"/>
                  <a:gd name="connsiteY4" fmla="*/ 326429 h 1160647"/>
                  <a:gd name="connsiteX5" fmla="*/ 216856 w 3024845"/>
                  <a:gd name="connsiteY5" fmla="*/ 350208 h 1160647"/>
                  <a:gd name="connsiteX6" fmla="*/ 217363 w 3024845"/>
                  <a:gd name="connsiteY6" fmla="*/ 351019 h 1160647"/>
                  <a:gd name="connsiteX7" fmla="*/ 220909 w 3024845"/>
                  <a:gd name="connsiteY7" fmla="*/ 356694 h 1160647"/>
                  <a:gd name="connsiteX8" fmla="*/ 220909 w 3024845"/>
                  <a:gd name="connsiteY8" fmla="*/ 471268 h 1160647"/>
                  <a:gd name="connsiteX9" fmla="*/ 223189 w 3024845"/>
                  <a:gd name="connsiteY9" fmla="*/ 471268 h 1160647"/>
                  <a:gd name="connsiteX10" fmla="*/ 239150 w 3024845"/>
                  <a:gd name="connsiteY10" fmla="*/ 471268 h 1160647"/>
                  <a:gd name="connsiteX11" fmla="*/ 239150 w 3024845"/>
                  <a:gd name="connsiteY11" fmla="*/ 611783 h 1160647"/>
                  <a:gd name="connsiteX12" fmla="*/ 240670 w 3024845"/>
                  <a:gd name="connsiteY12" fmla="*/ 611513 h 1160647"/>
                  <a:gd name="connsiteX13" fmla="*/ 251310 w 3024845"/>
                  <a:gd name="connsiteY13" fmla="*/ 609622 h 1160647"/>
                  <a:gd name="connsiteX14" fmla="*/ 249283 w 3024845"/>
                  <a:gd name="connsiteY14" fmla="*/ 698254 h 1160647"/>
                  <a:gd name="connsiteX15" fmla="*/ 250803 w 3024845"/>
                  <a:gd name="connsiteY15" fmla="*/ 698525 h 1160647"/>
                  <a:gd name="connsiteX16" fmla="*/ 261443 w 3024845"/>
                  <a:gd name="connsiteY16" fmla="*/ 700416 h 1160647"/>
                  <a:gd name="connsiteX17" fmla="*/ 261696 w 3024845"/>
                  <a:gd name="connsiteY17" fmla="*/ 701227 h 1160647"/>
                  <a:gd name="connsiteX18" fmla="*/ 263470 w 3024845"/>
                  <a:gd name="connsiteY18" fmla="*/ 706902 h 1160647"/>
                  <a:gd name="connsiteX19" fmla="*/ 264230 w 3024845"/>
                  <a:gd name="connsiteY19" fmla="*/ 704470 h 1160647"/>
                  <a:gd name="connsiteX20" fmla="*/ 269550 w 3024845"/>
                  <a:gd name="connsiteY20" fmla="*/ 687446 h 1160647"/>
                  <a:gd name="connsiteX21" fmla="*/ 271323 w 3024845"/>
                  <a:gd name="connsiteY21" fmla="*/ 687446 h 1160647"/>
                  <a:gd name="connsiteX22" fmla="*/ 283737 w 3024845"/>
                  <a:gd name="connsiteY22" fmla="*/ 687446 h 1160647"/>
                  <a:gd name="connsiteX23" fmla="*/ 283737 w 3024845"/>
                  <a:gd name="connsiteY23" fmla="*/ 719872 h 1160647"/>
                  <a:gd name="connsiteX24" fmla="*/ 284750 w 3024845"/>
                  <a:gd name="connsiteY24" fmla="*/ 720413 h 1160647"/>
                  <a:gd name="connsiteX25" fmla="*/ 291844 w 3024845"/>
                  <a:gd name="connsiteY25" fmla="*/ 724196 h 1160647"/>
                  <a:gd name="connsiteX26" fmla="*/ 291844 w 3024845"/>
                  <a:gd name="connsiteY26" fmla="*/ 725547 h 1160647"/>
                  <a:gd name="connsiteX27" fmla="*/ 291844 w 3024845"/>
                  <a:gd name="connsiteY27" fmla="*/ 735005 h 1160647"/>
                  <a:gd name="connsiteX28" fmla="*/ 336431 w 3024845"/>
                  <a:gd name="connsiteY28" fmla="*/ 735005 h 1160647"/>
                  <a:gd name="connsiteX29" fmla="*/ 336431 w 3024845"/>
                  <a:gd name="connsiteY29" fmla="*/ 736086 h 1160647"/>
                  <a:gd name="connsiteX30" fmla="*/ 336431 w 3024845"/>
                  <a:gd name="connsiteY30" fmla="*/ 743652 h 1160647"/>
                  <a:gd name="connsiteX31" fmla="*/ 338457 w 3024845"/>
                  <a:gd name="connsiteY31" fmla="*/ 743652 h 1160647"/>
                  <a:gd name="connsiteX32" fmla="*/ 352644 w 3024845"/>
                  <a:gd name="connsiteY32" fmla="*/ 743652 h 1160647"/>
                  <a:gd name="connsiteX33" fmla="*/ 352644 w 3024845"/>
                  <a:gd name="connsiteY33" fmla="*/ 713387 h 1160647"/>
                  <a:gd name="connsiteX34" fmla="*/ 397231 w 3024845"/>
                  <a:gd name="connsiteY34" fmla="*/ 713387 h 1160647"/>
                  <a:gd name="connsiteX35" fmla="*/ 397231 w 3024845"/>
                  <a:gd name="connsiteY35" fmla="*/ 712036 h 1160647"/>
                  <a:gd name="connsiteX36" fmla="*/ 397231 w 3024845"/>
                  <a:gd name="connsiteY36" fmla="*/ 702578 h 1160647"/>
                  <a:gd name="connsiteX37" fmla="*/ 398245 w 3024845"/>
                  <a:gd name="connsiteY37" fmla="*/ 702578 h 1160647"/>
                  <a:gd name="connsiteX38" fmla="*/ 405338 w 3024845"/>
                  <a:gd name="connsiteY38" fmla="*/ 702578 h 1160647"/>
                  <a:gd name="connsiteX39" fmla="*/ 405338 w 3024845"/>
                  <a:gd name="connsiteY39" fmla="*/ 700687 h 1160647"/>
                  <a:gd name="connsiteX40" fmla="*/ 405338 w 3024845"/>
                  <a:gd name="connsiteY40" fmla="*/ 687446 h 1160647"/>
                  <a:gd name="connsiteX41" fmla="*/ 406098 w 3024845"/>
                  <a:gd name="connsiteY41" fmla="*/ 687446 h 1160647"/>
                  <a:gd name="connsiteX42" fmla="*/ 411418 w 3024845"/>
                  <a:gd name="connsiteY42" fmla="*/ 687446 h 1160647"/>
                  <a:gd name="connsiteX43" fmla="*/ 411418 w 3024845"/>
                  <a:gd name="connsiteY43" fmla="*/ 686365 h 1160647"/>
                  <a:gd name="connsiteX44" fmla="*/ 411418 w 3024845"/>
                  <a:gd name="connsiteY44" fmla="*/ 678798 h 1160647"/>
                  <a:gd name="connsiteX45" fmla="*/ 413445 w 3024845"/>
                  <a:gd name="connsiteY45" fmla="*/ 678798 h 1160647"/>
                  <a:gd name="connsiteX46" fmla="*/ 427632 w 3024845"/>
                  <a:gd name="connsiteY46" fmla="*/ 678798 h 1160647"/>
                  <a:gd name="connsiteX47" fmla="*/ 427632 w 3024845"/>
                  <a:gd name="connsiteY47" fmla="*/ 679879 h 1160647"/>
                  <a:gd name="connsiteX48" fmla="*/ 427632 w 3024845"/>
                  <a:gd name="connsiteY48" fmla="*/ 687446 h 1160647"/>
                  <a:gd name="connsiteX49" fmla="*/ 449925 w 3024845"/>
                  <a:gd name="connsiteY49" fmla="*/ 687446 h 1160647"/>
                  <a:gd name="connsiteX50" fmla="*/ 449925 w 3024845"/>
                  <a:gd name="connsiteY50" fmla="*/ 685554 h 1160647"/>
                  <a:gd name="connsiteX51" fmla="*/ 449925 w 3024845"/>
                  <a:gd name="connsiteY51" fmla="*/ 672313 h 1160647"/>
                  <a:gd name="connsiteX52" fmla="*/ 451699 w 3024845"/>
                  <a:gd name="connsiteY52" fmla="*/ 672313 h 1160647"/>
                  <a:gd name="connsiteX53" fmla="*/ 464112 w 3024845"/>
                  <a:gd name="connsiteY53" fmla="*/ 672313 h 1160647"/>
                  <a:gd name="connsiteX54" fmla="*/ 464112 w 3024845"/>
                  <a:gd name="connsiteY54" fmla="*/ 696093 h 1160647"/>
                  <a:gd name="connsiteX55" fmla="*/ 465126 w 3024845"/>
                  <a:gd name="connsiteY55" fmla="*/ 696093 h 1160647"/>
                  <a:gd name="connsiteX56" fmla="*/ 472219 w 3024845"/>
                  <a:gd name="connsiteY56" fmla="*/ 696093 h 1160647"/>
                  <a:gd name="connsiteX57" fmla="*/ 472219 w 3024845"/>
                  <a:gd name="connsiteY57" fmla="*/ 695012 h 1160647"/>
                  <a:gd name="connsiteX58" fmla="*/ 472219 w 3024845"/>
                  <a:gd name="connsiteY58" fmla="*/ 687446 h 1160647"/>
                  <a:gd name="connsiteX59" fmla="*/ 473992 w 3024845"/>
                  <a:gd name="connsiteY59" fmla="*/ 687446 h 1160647"/>
                  <a:gd name="connsiteX60" fmla="*/ 486406 w 3024845"/>
                  <a:gd name="connsiteY60" fmla="*/ 687446 h 1160647"/>
                  <a:gd name="connsiteX61" fmla="*/ 486406 w 3024845"/>
                  <a:gd name="connsiteY61" fmla="*/ 713387 h 1160647"/>
                  <a:gd name="connsiteX62" fmla="*/ 488433 w 3024845"/>
                  <a:gd name="connsiteY62" fmla="*/ 713387 h 1160647"/>
                  <a:gd name="connsiteX63" fmla="*/ 502619 w 3024845"/>
                  <a:gd name="connsiteY63" fmla="*/ 713387 h 1160647"/>
                  <a:gd name="connsiteX64" fmla="*/ 502619 w 3024845"/>
                  <a:gd name="connsiteY64" fmla="*/ 715008 h 1160647"/>
                  <a:gd name="connsiteX65" fmla="*/ 502619 w 3024845"/>
                  <a:gd name="connsiteY65" fmla="*/ 726358 h 1160647"/>
                  <a:gd name="connsiteX66" fmla="*/ 503379 w 3024845"/>
                  <a:gd name="connsiteY66" fmla="*/ 726358 h 1160647"/>
                  <a:gd name="connsiteX67" fmla="*/ 508700 w 3024845"/>
                  <a:gd name="connsiteY67" fmla="*/ 726358 h 1160647"/>
                  <a:gd name="connsiteX68" fmla="*/ 508700 w 3024845"/>
                  <a:gd name="connsiteY68" fmla="*/ 725547 h 1160647"/>
                  <a:gd name="connsiteX69" fmla="*/ 508700 w 3024845"/>
                  <a:gd name="connsiteY69" fmla="*/ 719872 h 1160647"/>
                  <a:gd name="connsiteX70" fmla="*/ 539100 w 3024845"/>
                  <a:gd name="connsiteY70" fmla="*/ 719872 h 1160647"/>
                  <a:gd name="connsiteX71" fmla="*/ 539100 w 3024845"/>
                  <a:gd name="connsiteY71" fmla="*/ 743652 h 1160647"/>
                  <a:gd name="connsiteX72" fmla="*/ 540113 w 3024845"/>
                  <a:gd name="connsiteY72" fmla="*/ 743652 h 1160647"/>
                  <a:gd name="connsiteX73" fmla="*/ 547207 w 3024845"/>
                  <a:gd name="connsiteY73" fmla="*/ 743652 h 1160647"/>
                  <a:gd name="connsiteX74" fmla="*/ 547207 w 3024845"/>
                  <a:gd name="connsiteY74" fmla="*/ 744733 h 1160647"/>
                  <a:gd name="connsiteX75" fmla="*/ 547207 w 3024845"/>
                  <a:gd name="connsiteY75" fmla="*/ 752299 h 1160647"/>
                  <a:gd name="connsiteX76" fmla="*/ 547967 w 3024845"/>
                  <a:gd name="connsiteY76" fmla="*/ 752299 h 1160647"/>
                  <a:gd name="connsiteX77" fmla="*/ 553287 w 3024845"/>
                  <a:gd name="connsiteY77" fmla="*/ 752299 h 1160647"/>
                  <a:gd name="connsiteX78" fmla="*/ 553287 w 3024845"/>
                  <a:gd name="connsiteY78" fmla="*/ 750137 h 1160647"/>
                  <a:gd name="connsiteX79" fmla="*/ 553287 w 3024845"/>
                  <a:gd name="connsiteY79" fmla="*/ 735005 h 1160647"/>
                  <a:gd name="connsiteX80" fmla="*/ 554300 w 3024845"/>
                  <a:gd name="connsiteY80" fmla="*/ 735005 h 1160647"/>
                  <a:gd name="connsiteX81" fmla="*/ 561394 w 3024845"/>
                  <a:gd name="connsiteY81" fmla="*/ 735005 h 1160647"/>
                  <a:gd name="connsiteX82" fmla="*/ 561394 w 3024845"/>
                  <a:gd name="connsiteY82" fmla="*/ 736086 h 1160647"/>
                  <a:gd name="connsiteX83" fmla="*/ 561394 w 3024845"/>
                  <a:gd name="connsiteY83" fmla="*/ 743652 h 1160647"/>
                  <a:gd name="connsiteX84" fmla="*/ 566714 w 3024845"/>
                  <a:gd name="connsiteY84" fmla="*/ 741659 h 1160647"/>
                  <a:gd name="connsiteX85" fmla="*/ 567474 w 3024845"/>
                  <a:gd name="connsiteY85" fmla="*/ 740679 h 1160647"/>
                  <a:gd name="connsiteX86" fmla="*/ 567474 w 3024845"/>
                  <a:gd name="connsiteY86" fmla="*/ 735005 h 1160647"/>
                  <a:gd name="connsiteX87" fmla="*/ 605981 w 3024845"/>
                  <a:gd name="connsiteY87" fmla="*/ 735005 h 1160647"/>
                  <a:gd name="connsiteX88" fmla="*/ 605981 w 3024845"/>
                  <a:gd name="connsiteY88" fmla="*/ 758784 h 1160647"/>
                  <a:gd name="connsiteX89" fmla="*/ 608007 w 3024845"/>
                  <a:gd name="connsiteY89" fmla="*/ 758784 h 1160647"/>
                  <a:gd name="connsiteX90" fmla="*/ 622194 w 3024845"/>
                  <a:gd name="connsiteY90" fmla="*/ 758784 h 1160647"/>
                  <a:gd name="connsiteX91" fmla="*/ 622194 w 3024845"/>
                  <a:gd name="connsiteY91" fmla="*/ 759865 h 1160647"/>
                  <a:gd name="connsiteX92" fmla="*/ 622194 w 3024845"/>
                  <a:gd name="connsiteY92" fmla="*/ 767431 h 1160647"/>
                  <a:gd name="connsiteX93" fmla="*/ 623968 w 3024845"/>
                  <a:gd name="connsiteY93" fmla="*/ 767431 h 1160647"/>
                  <a:gd name="connsiteX94" fmla="*/ 636381 w 3024845"/>
                  <a:gd name="connsiteY94" fmla="*/ 767431 h 1160647"/>
                  <a:gd name="connsiteX95" fmla="*/ 636381 w 3024845"/>
                  <a:gd name="connsiteY95" fmla="*/ 743652 h 1160647"/>
                  <a:gd name="connsiteX96" fmla="*/ 637394 w 3024845"/>
                  <a:gd name="connsiteY96" fmla="*/ 743652 h 1160647"/>
                  <a:gd name="connsiteX97" fmla="*/ 644488 w 3024845"/>
                  <a:gd name="connsiteY97" fmla="*/ 743652 h 1160647"/>
                  <a:gd name="connsiteX98" fmla="*/ 644488 w 3024845"/>
                  <a:gd name="connsiteY98" fmla="*/ 711225 h 1160647"/>
                  <a:gd name="connsiteX99" fmla="*/ 645501 w 3024845"/>
                  <a:gd name="connsiteY99" fmla="*/ 711225 h 1160647"/>
                  <a:gd name="connsiteX100" fmla="*/ 652595 w 3024845"/>
                  <a:gd name="connsiteY100" fmla="*/ 711225 h 1160647"/>
                  <a:gd name="connsiteX101" fmla="*/ 652595 w 3024845"/>
                  <a:gd name="connsiteY101" fmla="*/ 709334 h 1160647"/>
                  <a:gd name="connsiteX102" fmla="*/ 652595 w 3024845"/>
                  <a:gd name="connsiteY102" fmla="*/ 696093 h 1160647"/>
                  <a:gd name="connsiteX103" fmla="*/ 651328 w 3024845"/>
                  <a:gd name="connsiteY103" fmla="*/ 694471 h 1160647"/>
                  <a:gd name="connsiteX104" fmla="*/ 656648 w 3024845"/>
                  <a:gd name="connsiteY104" fmla="*/ 683122 h 1160647"/>
                  <a:gd name="connsiteX105" fmla="*/ 664755 w 3024845"/>
                  <a:gd name="connsiteY105" fmla="*/ 711225 h 1160647"/>
                  <a:gd name="connsiteX106" fmla="*/ 665515 w 3024845"/>
                  <a:gd name="connsiteY106" fmla="*/ 711225 h 1160647"/>
                  <a:gd name="connsiteX107" fmla="*/ 670835 w 3024845"/>
                  <a:gd name="connsiteY107" fmla="*/ 711225 h 1160647"/>
                  <a:gd name="connsiteX108" fmla="*/ 670835 w 3024845"/>
                  <a:gd name="connsiteY108" fmla="*/ 605298 h 1160647"/>
                  <a:gd name="connsiteX109" fmla="*/ 672355 w 3024845"/>
                  <a:gd name="connsiteY109" fmla="*/ 605298 h 1160647"/>
                  <a:gd name="connsiteX110" fmla="*/ 682995 w 3024845"/>
                  <a:gd name="connsiteY110" fmla="*/ 605298 h 1160647"/>
                  <a:gd name="connsiteX111" fmla="*/ 682995 w 3024845"/>
                  <a:gd name="connsiteY111" fmla="*/ 557739 h 1160647"/>
                  <a:gd name="connsiteX112" fmla="*/ 709342 w 3024845"/>
                  <a:gd name="connsiteY112" fmla="*/ 557739 h 1160647"/>
                  <a:gd name="connsiteX113" fmla="*/ 709342 w 3024845"/>
                  <a:gd name="connsiteY113" fmla="*/ 536121 h 1160647"/>
                  <a:gd name="connsiteX114" fmla="*/ 743796 w 3024845"/>
                  <a:gd name="connsiteY114" fmla="*/ 536121 h 1160647"/>
                  <a:gd name="connsiteX115" fmla="*/ 743796 w 3024845"/>
                  <a:gd name="connsiteY115" fmla="*/ 538553 h 1160647"/>
                  <a:gd name="connsiteX116" fmla="*/ 743796 w 3024845"/>
                  <a:gd name="connsiteY116" fmla="*/ 555577 h 1160647"/>
                  <a:gd name="connsiteX117" fmla="*/ 746076 w 3024845"/>
                  <a:gd name="connsiteY117" fmla="*/ 555577 h 1160647"/>
                  <a:gd name="connsiteX118" fmla="*/ 762036 w 3024845"/>
                  <a:gd name="connsiteY118" fmla="*/ 555577 h 1160647"/>
                  <a:gd name="connsiteX119" fmla="*/ 762036 w 3024845"/>
                  <a:gd name="connsiteY119" fmla="*/ 603136 h 1160647"/>
                  <a:gd name="connsiteX120" fmla="*/ 763049 w 3024845"/>
                  <a:gd name="connsiteY120" fmla="*/ 603136 h 1160647"/>
                  <a:gd name="connsiteX121" fmla="*/ 770143 w 3024845"/>
                  <a:gd name="connsiteY121" fmla="*/ 603136 h 1160647"/>
                  <a:gd name="connsiteX122" fmla="*/ 784330 w 3024845"/>
                  <a:gd name="connsiteY122" fmla="*/ 607460 h 1160647"/>
                  <a:gd name="connsiteX123" fmla="*/ 784330 w 3024845"/>
                  <a:gd name="connsiteY123" fmla="*/ 646372 h 1160647"/>
                  <a:gd name="connsiteX124" fmla="*/ 785343 w 3024845"/>
                  <a:gd name="connsiteY124" fmla="*/ 646372 h 1160647"/>
                  <a:gd name="connsiteX125" fmla="*/ 792436 w 3024845"/>
                  <a:gd name="connsiteY125" fmla="*/ 646372 h 1160647"/>
                  <a:gd name="connsiteX126" fmla="*/ 792436 w 3024845"/>
                  <a:gd name="connsiteY126" fmla="*/ 647993 h 1160647"/>
                  <a:gd name="connsiteX127" fmla="*/ 792436 w 3024845"/>
                  <a:gd name="connsiteY127" fmla="*/ 659342 h 1160647"/>
                  <a:gd name="connsiteX128" fmla="*/ 794463 w 3024845"/>
                  <a:gd name="connsiteY128" fmla="*/ 659342 h 1160647"/>
                  <a:gd name="connsiteX129" fmla="*/ 808650 w 3024845"/>
                  <a:gd name="connsiteY129" fmla="*/ 659342 h 1160647"/>
                  <a:gd name="connsiteX130" fmla="*/ 814730 w 3024845"/>
                  <a:gd name="connsiteY130" fmla="*/ 665828 h 1160647"/>
                  <a:gd name="connsiteX131" fmla="*/ 814730 w 3024845"/>
                  <a:gd name="connsiteY131" fmla="*/ 687446 h 1160647"/>
                  <a:gd name="connsiteX132" fmla="*/ 817010 w 3024845"/>
                  <a:gd name="connsiteY132" fmla="*/ 687446 h 1160647"/>
                  <a:gd name="connsiteX133" fmla="*/ 832970 w 3024845"/>
                  <a:gd name="connsiteY133" fmla="*/ 687446 h 1160647"/>
                  <a:gd name="connsiteX134" fmla="*/ 832970 w 3024845"/>
                  <a:gd name="connsiteY134" fmla="*/ 688526 h 1160647"/>
                  <a:gd name="connsiteX135" fmla="*/ 832970 w 3024845"/>
                  <a:gd name="connsiteY135" fmla="*/ 696093 h 1160647"/>
                  <a:gd name="connsiteX136" fmla="*/ 834237 w 3024845"/>
                  <a:gd name="connsiteY136" fmla="*/ 696093 h 1160647"/>
                  <a:gd name="connsiteX137" fmla="*/ 843104 w 3024845"/>
                  <a:gd name="connsiteY137" fmla="*/ 696093 h 1160647"/>
                  <a:gd name="connsiteX138" fmla="*/ 843104 w 3024845"/>
                  <a:gd name="connsiteY138" fmla="*/ 698254 h 1160647"/>
                  <a:gd name="connsiteX139" fmla="*/ 843104 w 3024845"/>
                  <a:gd name="connsiteY139" fmla="*/ 713387 h 1160647"/>
                  <a:gd name="connsiteX140" fmla="*/ 847157 w 3024845"/>
                  <a:gd name="connsiteY140" fmla="*/ 711495 h 1160647"/>
                  <a:gd name="connsiteX141" fmla="*/ 847157 w 3024845"/>
                  <a:gd name="connsiteY141" fmla="*/ 698254 h 1160647"/>
                  <a:gd name="connsiteX142" fmla="*/ 848170 w 3024845"/>
                  <a:gd name="connsiteY142" fmla="*/ 698254 h 1160647"/>
                  <a:gd name="connsiteX143" fmla="*/ 855264 w 3024845"/>
                  <a:gd name="connsiteY143" fmla="*/ 698254 h 1160647"/>
                  <a:gd name="connsiteX144" fmla="*/ 855264 w 3024845"/>
                  <a:gd name="connsiteY144" fmla="*/ 699876 h 1160647"/>
                  <a:gd name="connsiteX145" fmla="*/ 855264 w 3024845"/>
                  <a:gd name="connsiteY145" fmla="*/ 711225 h 1160647"/>
                  <a:gd name="connsiteX146" fmla="*/ 856024 w 3024845"/>
                  <a:gd name="connsiteY146" fmla="*/ 711225 h 1160647"/>
                  <a:gd name="connsiteX147" fmla="*/ 861344 w 3024845"/>
                  <a:gd name="connsiteY147" fmla="*/ 711225 h 1160647"/>
                  <a:gd name="connsiteX148" fmla="*/ 909984 w 3024845"/>
                  <a:gd name="connsiteY148" fmla="*/ 706902 h 1160647"/>
                  <a:gd name="connsiteX149" fmla="*/ 909984 w 3024845"/>
                  <a:gd name="connsiteY149" fmla="*/ 708253 h 1160647"/>
                  <a:gd name="connsiteX150" fmla="*/ 909984 w 3024845"/>
                  <a:gd name="connsiteY150" fmla="*/ 717710 h 1160647"/>
                  <a:gd name="connsiteX151" fmla="*/ 910744 w 3024845"/>
                  <a:gd name="connsiteY151" fmla="*/ 717710 h 1160647"/>
                  <a:gd name="connsiteX152" fmla="*/ 916065 w 3024845"/>
                  <a:gd name="connsiteY152" fmla="*/ 717710 h 1160647"/>
                  <a:gd name="connsiteX153" fmla="*/ 916065 w 3024845"/>
                  <a:gd name="connsiteY153" fmla="*/ 719872 h 1160647"/>
                  <a:gd name="connsiteX154" fmla="*/ 916065 w 3024845"/>
                  <a:gd name="connsiteY154" fmla="*/ 735005 h 1160647"/>
                  <a:gd name="connsiteX155" fmla="*/ 918091 w 3024845"/>
                  <a:gd name="connsiteY155" fmla="*/ 733654 h 1160647"/>
                  <a:gd name="connsiteX156" fmla="*/ 932278 w 3024845"/>
                  <a:gd name="connsiteY156" fmla="*/ 724196 h 1160647"/>
                  <a:gd name="connsiteX157" fmla="*/ 938358 w 3024845"/>
                  <a:gd name="connsiteY157" fmla="*/ 683122 h 1160647"/>
                  <a:gd name="connsiteX158" fmla="*/ 939118 w 3024845"/>
                  <a:gd name="connsiteY158" fmla="*/ 682852 h 1160647"/>
                  <a:gd name="connsiteX159" fmla="*/ 944438 w 3024845"/>
                  <a:gd name="connsiteY159" fmla="*/ 680960 h 1160647"/>
                  <a:gd name="connsiteX160" fmla="*/ 946465 w 3024845"/>
                  <a:gd name="connsiteY160" fmla="*/ 611783 h 1160647"/>
                  <a:gd name="connsiteX161" fmla="*/ 948492 w 3024845"/>
                  <a:gd name="connsiteY161" fmla="*/ 680960 h 1160647"/>
                  <a:gd name="connsiteX162" fmla="*/ 949252 w 3024845"/>
                  <a:gd name="connsiteY162" fmla="*/ 681230 h 1160647"/>
                  <a:gd name="connsiteX163" fmla="*/ 954572 w 3024845"/>
                  <a:gd name="connsiteY163" fmla="*/ 683122 h 1160647"/>
                  <a:gd name="connsiteX164" fmla="*/ 954572 w 3024845"/>
                  <a:gd name="connsiteY164" fmla="*/ 596651 h 1160647"/>
                  <a:gd name="connsiteX165" fmla="*/ 958625 w 3024845"/>
                  <a:gd name="connsiteY165" fmla="*/ 564224 h 1160647"/>
                  <a:gd name="connsiteX166" fmla="*/ 997132 w 3024845"/>
                  <a:gd name="connsiteY166" fmla="*/ 564224 h 1160647"/>
                  <a:gd name="connsiteX167" fmla="*/ 997132 w 3024845"/>
                  <a:gd name="connsiteY167" fmla="*/ 596651 h 1160647"/>
                  <a:gd name="connsiteX168" fmla="*/ 997892 w 3024845"/>
                  <a:gd name="connsiteY168" fmla="*/ 596651 h 1160647"/>
                  <a:gd name="connsiteX169" fmla="*/ 1003212 w 3024845"/>
                  <a:gd name="connsiteY169" fmla="*/ 596651 h 1160647"/>
                  <a:gd name="connsiteX170" fmla="*/ 1003212 w 3024845"/>
                  <a:gd name="connsiteY170" fmla="*/ 514503 h 1160647"/>
                  <a:gd name="connsiteX171" fmla="*/ 1004986 w 3024845"/>
                  <a:gd name="connsiteY171" fmla="*/ 514503 h 1160647"/>
                  <a:gd name="connsiteX172" fmla="*/ 1017399 w 3024845"/>
                  <a:gd name="connsiteY172" fmla="*/ 514503 h 1160647"/>
                  <a:gd name="connsiteX173" fmla="*/ 1017399 w 3024845"/>
                  <a:gd name="connsiteY173" fmla="*/ 512612 h 1160647"/>
                  <a:gd name="connsiteX174" fmla="*/ 1017399 w 3024845"/>
                  <a:gd name="connsiteY174" fmla="*/ 499371 h 1160647"/>
                  <a:gd name="connsiteX175" fmla="*/ 1039693 w 3024845"/>
                  <a:gd name="connsiteY175" fmla="*/ 499371 h 1160647"/>
                  <a:gd name="connsiteX176" fmla="*/ 1039693 w 3024845"/>
                  <a:gd name="connsiteY176" fmla="*/ 498290 h 1160647"/>
                  <a:gd name="connsiteX177" fmla="*/ 1039693 w 3024845"/>
                  <a:gd name="connsiteY177" fmla="*/ 490724 h 1160647"/>
                  <a:gd name="connsiteX178" fmla="*/ 1041466 w 3024845"/>
                  <a:gd name="connsiteY178" fmla="*/ 490724 h 1160647"/>
                  <a:gd name="connsiteX179" fmla="*/ 1053880 w 3024845"/>
                  <a:gd name="connsiteY179" fmla="*/ 490724 h 1160647"/>
                  <a:gd name="connsiteX180" fmla="*/ 1053880 w 3024845"/>
                  <a:gd name="connsiteY180" fmla="*/ 491805 h 1160647"/>
                  <a:gd name="connsiteX181" fmla="*/ 1053880 w 3024845"/>
                  <a:gd name="connsiteY181" fmla="*/ 499371 h 1160647"/>
                  <a:gd name="connsiteX182" fmla="*/ 1054640 w 3024845"/>
                  <a:gd name="connsiteY182" fmla="*/ 499371 h 1160647"/>
                  <a:gd name="connsiteX183" fmla="*/ 1059960 w 3024845"/>
                  <a:gd name="connsiteY183" fmla="*/ 499371 h 1160647"/>
                  <a:gd name="connsiteX184" fmla="*/ 1070093 w 3024845"/>
                  <a:gd name="connsiteY184" fmla="*/ 495047 h 1160647"/>
                  <a:gd name="connsiteX185" fmla="*/ 1074146 w 3024845"/>
                  <a:gd name="connsiteY185" fmla="*/ 498290 h 1160647"/>
                  <a:gd name="connsiteX186" fmla="*/ 1074146 w 3024845"/>
                  <a:gd name="connsiteY186" fmla="*/ 490724 h 1160647"/>
                  <a:gd name="connsiteX187" fmla="*/ 1076426 w 3024845"/>
                  <a:gd name="connsiteY187" fmla="*/ 490724 h 1160647"/>
                  <a:gd name="connsiteX188" fmla="*/ 1092387 w 3024845"/>
                  <a:gd name="connsiteY188" fmla="*/ 490724 h 1160647"/>
                  <a:gd name="connsiteX189" fmla="*/ 1092387 w 3024845"/>
                  <a:gd name="connsiteY189" fmla="*/ 491805 h 1160647"/>
                  <a:gd name="connsiteX190" fmla="*/ 1092387 w 3024845"/>
                  <a:gd name="connsiteY190" fmla="*/ 499371 h 1160647"/>
                  <a:gd name="connsiteX191" fmla="*/ 1122787 w 3024845"/>
                  <a:gd name="connsiteY191" fmla="*/ 499371 h 1160647"/>
                  <a:gd name="connsiteX192" fmla="*/ 1122787 w 3024845"/>
                  <a:gd name="connsiteY192" fmla="*/ 500992 h 1160647"/>
                  <a:gd name="connsiteX193" fmla="*/ 1122787 w 3024845"/>
                  <a:gd name="connsiteY193" fmla="*/ 512342 h 1160647"/>
                  <a:gd name="connsiteX194" fmla="*/ 1149134 w 3024845"/>
                  <a:gd name="connsiteY194" fmla="*/ 512342 h 1160647"/>
                  <a:gd name="connsiteX195" fmla="*/ 1149134 w 3024845"/>
                  <a:gd name="connsiteY195" fmla="*/ 542606 h 1160647"/>
                  <a:gd name="connsiteX196" fmla="*/ 1149894 w 3024845"/>
                  <a:gd name="connsiteY196" fmla="*/ 542606 h 1160647"/>
                  <a:gd name="connsiteX197" fmla="*/ 1155214 w 3024845"/>
                  <a:gd name="connsiteY197" fmla="*/ 542606 h 1160647"/>
                  <a:gd name="connsiteX198" fmla="*/ 1155214 w 3024845"/>
                  <a:gd name="connsiteY198" fmla="*/ 543687 h 1160647"/>
                  <a:gd name="connsiteX199" fmla="*/ 1155214 w 3024845"/>
                  <a:gd name="connsiteY199" fmla="*/ 551254 h 1160647"/>
                  <a:gd name="connsiteX200" fmla="*/ 1159268 w 3024845"/>
                  <a:gd name="connsiteY200" fmla="*/ 581518 h 1160647"/>
                  <a:gd name="connsiteX201" fmla="*/ 1160028 w 3024845"/>
                  <a:gd name="connsiteY201" fmla="*/ 581518 h 1160647"/>
                  <a:gd name="connsiteX202" fmla="*/ 1165348 w 3024845"/>
                  <a:gd name="connsiteY202" fmla="*/ 581518 h 1160647"/>
                  <a:gd name="connsiteX203" fmla="*/ 1165348 w 3024845"/>
                  <a:gd name="connsiteY203" fmla="*/ 582329 h 1160647"/>
                  <a:gd name="connsiteX204" fmla="*/ 1165348 w 3024845"/>
                  <a:gd name="connsiteY204" fmla="*/ 588004 h 1160647"/>
                  <a:gd name="connsiteX205" fmla="*/ 1166361 w 3024845"/>
                  <a:gd name="connsiteY205" fmla="*/ 588004 h 1160647"/>
                  <a:gd name="connsiteX206" fmla="*/ 1173454 w 3024845"/>
                  <a:gd name="connsiteY206" fmla="*/ 588004 h 1160647"/>
                  <a:gd name="connsiteX207" fmla="*/ 1173454 w 3024845"/>
                  <a:gd name="connsiteY207" fmla="*/ 618269 h 1160647"/>
                  <a:gd name="connsiteX208" fmla="*/ 1175481 w 3024845"/>
                  <a:gd name="connsiteY208" fmla="*/ 618269 h 1160647"/>
                  <a:gd name="connsiteX209" fmla="*/ 1189668 w 3024845"/>
                  <a:gd name="connsiteY209" fmla="*/ 618269 h 1160647"/>
                  <a:gd name="connsiteX210" fmla="*/ 1189668 w 3024845"/>
                  <a:gd name="connsiteY210" fmla="*/ 642048 h 1160647"/>
                  <a:gd name="connsiteX211" fmla="*/ 1191695 w 3024845"/>
                  <a:gd name="connsiteY211" fmla="*/ 643669 h 1160647"/>
                  <a:gd name="connsiteX212" fmla="*/ 1191695 w 3024845"/>
                  <a:gd name="connsiteY212" fmla="*/ 655019 h 1160647"/>
                  <a:gd name="connsiteX213" fmla="*/ 1192455 w 3024845"/>
                  <a:gd name="connsiteY213" fmla="*/ 655019 h 1160647"/>
                  <a:gd name="connsiteX214" fmla="*/ 1197775 w 3024845"/>
                  <a:gd name="connsiteY214" fmla="*/ 655019 h 1160647"/>
                  <a:gd name="connsiteX215" fmla="*/ 1197775 w 3024845"/>
                  <a:gd name="connsiteY215" fmla="*/ 678798 h 1160647"/>
                  <a:gd name="connsiteX216" fmla="*/ 1199041 w 3024845"/>
                  <a:gd name="connsiteY216" fmla="*/ 678798 h 1160647"/>
                  <a:gd name="connsiteX217" fmla="*/ 1207908 w 3024845"/>
                  <a:gd name="connsiteY217" fmla="*/ 678798 h 1160647"/>
                  <a:gd name="connsiteX218" fmla="*/ 1209935 w 3024845"/>
                  <a:gd name="connsiteY218" fmla="*/ 682852 h 1160647"/>
                  <a:gd name="connsiteX219" fmla="*/ 1209935 w 3024845"/>
                  <a:gd name="connsiteY219" fmla="*/ 696093 h 1160647"/>
                  <a:gd name="connsiteX220" fmla="*/ 1211455 w 3024845"/>
                  <a:gd name="connsiteY220" fmla="*/ 694201 h 1160647"/>
                  <a:gd name="connsiteX221" fmla="*/ 1222095 w 3024845"/>
                  <a:gd name="connsiteY221" fmla="*/ 680960 h 1160647"/>
                  <a:gd name="connsiteX222" fmla="*/ 1250469 w 3024845"/>
                  <a:gd name="connsiteY222" fmla="*/ 680960 h 1160647"/>
                  <a:gd name="connsiteX223" fmla="*/ 1250469 w 3024845"/>
                  <a:gd name="connsiteY223" fmla="*/ 767431 h 1160647"/>
                  <a:gd name="connsiteX224" fmla="*/ 1251229 w 3024845"/>
                  <a:gd name="connsiteY224" fmla="*/ 767431 h 1160647"/>
                  <a:gd name="connsiteX225" fmla="*/ 1256549 w 3024845"/>
                  <a:gd name="connsiteY225" fmla="*/ 767431 h 1160647"/>
                  <a:gd name="connsiteX226" fmla="*/ 1257309 w 3024845"/>
                  <a:gd name="connsiteY226" fmla="*/ 766080 h 1160647"/>
                  <a:gd name="connsiteX227" fmla="*/ 1262629 w 3024845"/>
                  <a:gd name="connsiteY227" fmla="*/ 756622 h 1160647"/>
                  <a:gd name="connsiteX228" fmla="*/ 1262629 w 3024845"/>
                  <a:gd name="connsiteY228" fmla="*/ 758514 h 1160647"/>
                  <a:gd name="connsiteX229" fmla="*/ 1262629 w 3024845"/>
                  <a:gd name="connsiteY229" fmla="*/ 771755 h 1160647"/>
                  <a:gd name="connsiteX230" fmla="*/ 1266682 w 3024845"/>
                  <a:gd name="connsiteY230" fmla="*/ 726358 h 1160647"/>
                  <a:gd name="connsiteX231" fmla="*/ 1267442 w 3024845"/>
                  <a:gd name="connsiteY231" fmla="*/ 726358 h 1160647"/>
                  <a:gd name="connsiteX232" fmla="*/ 1272762 w 3024845"/>
                  <a:gd name="connsiteY232" fmla="*/ 726358 h 1160647"/>
                  <a:gd name="connsiteX233" fmla="*/ 1272762 w 3024845"/>
                  <a:gd name="connsiteY233" fmla="*/ 661504 h 1160647"/>
                  <a:gd name="connsiteX234" fmla="*/ 1273776 w 3024845"/>
                  <a:gd name="connsiteY234" fmla="*/ 661504 h 1160647"/>
                  <a:gd name="connsiteX235" fmla="*/ 1280869 w 3024845"/>
                  <a:gd name="connsiteY235" fmla="*/ 661504 h 1160647"/>
                  <a:gd name="connsiteX236" fmla="*/ 1293029 w 3024845"/>
                  <a:gd name="connsiteY236" fmla="*/ 618269 h 1160647"/>
                  <a:gd name="connsiteX237" fmla="*/ 1294296 w 3024845"/>
                  <a:gd name="connsiteY237" fmla="*/ 618269 h 1160647"/>
                  <a:gd name="connsiteX238" fmla="*/ 1303163 w 3024845"/>
                  <a:gd name="connsiteY238" fmla="*/ 618269 h 1160647"/>
                  <a:gd name="connsiteX239" fmla="*/ 1313296 w 3024845"/>
                  <a:gd name="connsiteY239" fmla="*/ 661504 h 1160647"/>
                  <a:gd name="connsiteX240" fmla="*/ 1314309 w 3024845"/>
                  <a:gd name="connsiteY240" fmla="*/ 661504 h 1160647"/>
                  <a:gd name="connsiteX241" fmla="*/ 1321403 w 3024845"/>
                  <a:gd name="connsiteY241" fmla="*/ 661504 h 1160647"/>
                  <a:gd name="connsiteX242" fmla="*/ 1321403 w 3024845"/>
                  <a:gd name="connsiteY242" fmla="*/ 700416 h 1160647"/>
                  <a:gd name="connsiteX243" fmla="*/ 1323176 w 3024845"/>
                  <a:gd name="connsiteY243" fmla="*/ 700416 h 1160647"/>
                  <a:gd name="connsiteX244" fmla="*/ 1335590 w 3024845"/>
                  <a:gd name="connsiteY244" fmla="*/ 700416 h 1160647"/>
                  <a:gd name="connsiteX245" fmla="*/ 1335590 w 3024845"/>
                  <a:gd name="connsiteY245" fmla="*/ 702578 h 1160647"/>
                  <a:gd name="connsiteX246" fmla="*/ 1335590 w 3024845"/>
                  <a:gd name="connsiteY246" fmla="*/ 717710 h 1160647"/>
                  <a:gd name="connsiteX247" fmla="*/ 1339643 w 3024845"/>
                  <a:gd name="connsiteY247" fmla="*/ 715549 h 1160647"/>
                  <a:gd name="connsiteX248" fmla="*/ 1339643 w 3024845"/>
                  <a:gd name="connsiteY248" fmla="*/ 700416 h 1160647"/>
                  <a:gd name="connsiteX249" fmla="*/ 1341163 w 3024845"/>
                  <a:gd name="connsiteY249" fmla="*/ 700416 h 1160647"/>
                  <a:gd name="connsiteX250" fmla="*/ 1351803 w 3024845"/>
                  <a:gd name="connsiteY250" fmla="*/ 700416 h 1160647"/>
                  <a:gd name="connsiteX251" fmla="*/ 1351803 w 3024845"/>
                  <a:gd name="connsiteY251" fmla="*/ 702037 h 1160647"/>
                  <a:gd name="connsiteX252" fmla="*/ 1351803 w 3024845"/>
                  <a:gd name="connsiteY252" fmla="*/ 713387 h 1160647"/>
                  <a:gd name="connsiteX253" fmla="*/ 1382204 w 3024845"/>
                  <a:gd name="connsiteY253" fmla="*/ 713387 h 1160647"/>
                  <a:gd name="connsiteX254" fmla="*/ 1382204 w 3024845"/>
                  <a:gd name="connsiteY254" fmla="*/ 676637 h 1160647"/>
                  <a:gd name="connsiteX255" fmla="*/ 1383470 w 3024845"/>
                  <a:gd name="connsiteY255" fmla="*/ 676637 h 1160647"/>
                  <a:gd name="connsiteX256" fmla="*/ 1392337 w 3024845"/>
                  <a:gd name="connsiteY256" fmla="*/ 676637 h 1160647"/>
                  <a:gd name="connsiteX257" fmla="*/ 1392337 w 3024845"/>
                  <a:gd name="connsiteY257" fmla="*/ 698254 h 1160647"/>
                  <a:gd name="connsiteX258" fmla="*/ 1394364 w 3024845"/>
                  <a:gd name="connsiteY258" fmla="*/ 665828 h 1160647"/>
                  <a:gd name="connsiteX259" fmla="*/ 1416657 w 3024845"/>
                  <a:gd name="connsiteY259" fmla="*/ 665828 h 1160647"/>
                  <a:gd name="connsiteX260" fmla="*/ 1416657 w 3024845"/>
                  <a:gd name="connsiteY260" fmla="*/ 664206 h 1160647"/>
                  <a:gd name="connsiteX261" fmla="*/ 1416657 w 3024845"/>
                  <a:gd name="connsiteY261" fmla="*/ 652857 h 1160647"/>
                  <a:gd name="connsiteX262" fmla="*/ 1417417 w 3024845"/>
                  <a:gd name="connsiteY262" fmla="*/ 652857 h 1160647"/>
                  <a:gd name="connsiteX263" fmla="*/ 1422737 w 3024845"/>
                  <a:gd name="connsiteY263" fmla="*/ 652857 h 1160647"/>
                  <a:gd name="connsiteX264" fmla="*/ 1422737 w 3024845"/>
                  <a:gd name="connsiteY264" fmla="*/ 650966 h 1160647"/>
                  <a:gd name="connsiteX265" fmla="*/ 1422737 w 3024845"/>
                  <a:gd name="connsiteY265" fmla="*/ 637725 h 1160647"/>
                  <a:gd name="connsiteX266" fmla="*/ 1426791 w 3024845"/>
                  <a:gd name="connsiteY266" fmla="*/ 644210 h 1160647"/>
                  <a:gd name="connsiteX267" fmla="*/ 1429071 w 3024845"/>
                  <a:gd name="connsiteY267" fmla="*/ 644210 h 1160647"/>
                  <a:gd name="connsiteX268" fmla="*/ 1445031 w 3024845"/>
                  <a:gd name="connsiteY268" fmla="*/ 644210 h 1160647"/>
                  <a:gd name="connsiteX269" fmla="*/ 1445031 w 3024845"/>
                  <a:gd name="connsiteY269" fmla="*/ 643399 h 1160647"/>
                  <a:gd name="connsiteX270" fmla="*/ 1445031 w 3024845"/>
                  <a:gd name="connsiteY270" fmla="*/ 637725 h 1160647"/>
                  <a:gd name="connsiteX271" fmla="*/ 1445791 w 3024845"/>
                  <a:gd name="connsiteY271" fmla="*/ 637725 h 1160647"/>
                  <a:gd name="connsiteX272" fmla="*/ 1451111 w 3024845"/>
                  <a:gd name="connsiteY272" fmla="*/ 637725 h 1160647"/>
                  <a:gd name="connsiteX273" fmla="*/ 1451111 w 3024845"/>
                  <a:gd name="connsiteY273" fmla="*/ 639076 h 1160647"/>
                  <a:gd name="connsiteX274" fmla="*/ 1451111 w 3024845"/>
                  <a:gd name="connsiteY274" fmla="*/ 648534 h 1160647"/>
                  <a:gd name="connsiteX275" fmla="*/ 1489618 w 3024845"/>
                  <a:gd name="connsiteY275" fmla="*/ 648534 h 1160647"/>
                  <a:gd name="connsiteX276" fmla="*/ 1489618 w 3024845"/>
                  <a:gd name="connsiteY276" fmla="*/ 786887 h 1160647"/>
                  <a:gd name="connsiteX277" fmla="*/ 1491138 w 3024845"/>
                  <a:gd name="connsiteY277" fmla="*/ 786887 h 1160647"/>
                  <a:gd name="connsiteX278" fmla="*/ 1501778 w 3024845"/>
                  <a:gd name="connsiteY278" fmla="*/ 786887 h 1160647"/>
                  <a:gd name="connsiteX279" fmla="*/ 1501778 w 3024845"/>
                  <a:gd name="connsiteY279" fmla="*/ 773917 h 1160647"/>
                  <a:gd name="connsiteX280" fmla="*/ 1505832 w 3024845"/>
                  <a:gd name="connsiteY280" fmla="*/ 773917 h 1160647"/>
                  <a:gd name="connsiteX281" fmla="*/ 1505832 w 3024845"/>
                  <a:gd name="connsiteY281" fmla="*/ 786887 h 1160647"/>
                  <a:gd name="connsiteX282" fmla="*/ 1536232 w 3024845"/>
                  <a:gd name="connsiteY282" fmla="*/ 786887 h 1160647"/>
                  <a:gd name="connsiteX283" fmla="*/ 1536232 w 3024845"/>
                  <a:gd name="connsiteY283" fmla="*/ 756622 h 1160647"/>
                  <a:gd name="connsiteX284" fmla="*/ 1548392 w 3024845"/>
                  <a:gd name="connsiteY284" fmla="*/ 756622 h 1160647"/>
                  <a:gd name="connsiteX285" fmla="*/ 1560552 w 3024845"/>
                  <a:gd name="connsiteY285" fmla="*/ 754461 h 1160647"/>
                  <a:gd name="connsiteX286" fmla="*/ 1564606 w 3024845"/>
                  <a:gd name="connsiteY286" fmla="*/ 756622 h 1160647"/>
                  <a:gd name="connsiteX287" fmla="*/ 1574739 w 3024845"/>
                  <a:gd name="connsiteY287" fmla="*/ 756622 h 1160647"/>
                  <a:gd name="connsiteX288" fmla="*/ 1574739 w 3024845"/>
                  <a:gd name="connsiteY288" fmla="*/ 786887 h 1160647"/>
                  <a:gd name="connsiteX289" fmla="*/ 1582846 w 3024845"/>
                  <a:gd name="connsiteY289" fmla="*/ 786887 h 1160647"/>
                  <a:gd name="connsiteX290" fmla="*/ 1582846 w 3024845"/>
                  <a:gd name="connsiteY290" fmla="*/ 804182 h 1160647"/>
                  <a:gd name="connsiteX291" fmla="*/ 1592182 w 3024845"/>
                  <a:gd name="connsiteY291" fmla="*/ 805087 h 1160647"/>
                  <a:gd name="connsiteX292" fmla="*/ 1605140 w 3024845"/>
                  <a:gd name="connsiteY292" fmla="*/ 805087 h 1160647"/>
                  <a:gd name="connsiteX293" fmla="*/ 1605140 w 3024845"/>
                  <a:gd name="connsiteY293" fmla="*/ 789049 h 1160647"/>
                  <a:gd name="connsiteX294" fmla="*/ 1673096 w 3024845"/>
                  <a:gd name="connsiteY294" fmla="*/ 789049 h 1160647"/>
                  <a:gd name="connsiteX295" fmla="*/ 1673096 w 3024845"/>
                  <a:gd name="connsiteY295" fmla="*/ 703796 h 1160647"/>
                  <a:gd name="connsiteX296" fmla="*/ 1745104 w 3024845"/>
                  <a:gd name="connsiteY296" fmla="*/ 703796 h 1160647"/>
                  <a:gd name="connsiteX297" fmla="*/ 1745104 w 3024845"/>
                  <a:gd name="connsiteY297" fmla="*/ 782564 h 1160647"/>
                  <a:gd name="connsiteX298" fmla="*/ 1747008 w 3024845"/>
                  <a:gd name="connsiteY298" fmla="*/ 782564 h 1160647"/>
                  <a:gd name="connsiteX299" fmla="*/ 1748250 w 3024845"/>
                  <a:gd name="connsiteY299" fmla="*/ 805087 h 1160647"/>
                  <a:gd name="connsiteX300" fmla="*/ 1757926 w 3024845"/>
                  <a:gd name="connsiteY300" fmla="*/ 805087 h 1160647"/>
                  <a:gd name="connsiteX301" fmla="*/ 1759168 w 3024845"/>
                  <a:gd name="connsiteY301" fmla="*/ 782564 h 1160647"/>
                  <a:gd name="connsiteX302" fmla="*/ 1765248 w 3024845"/>
                  <a:gd name="connsiteY302" fmla="*/ 782564 h 1160647"/>
                  <a:gd name="connsiteX303" fmla="*/ 1766490 w 3024845"/>
                  <a:gd name="connsiteY303" fmla="*/ 805087 h 1160647"/>
                  <a:gd name="connsiteX304" fmla="*/ 1817112 w 3024845"/>
                  <a:gd name="connsiteY304" fmla="*/ 805087 h 1160647"/>
                  <a:gd name="connsiteX305" fmla="*/ 1817112 w 3024845"/>
                  <a:gd name="connsiteY305" fmla="*/ 642059 h 1160647"/>
                  <a:gd name="connsiteX306" fmla="*/ 2014439 w 3024845"/>
                  <a:gd name="connsiteY306" fmla="*/ 642059 h 1160647"/>
                  <a:gd name="connsiteX307" fmla="*/ 2014439 w 3024845"/>
                  <a:gd name="connsiteY307" fmla="*/ 805087 h 1160647"/>
                  <a:gd name="connsiteX308" fmla="*/ 2033136 w 3024845"/>
                  <a:gd name="connsiteY308" fmla="*/ 805087 h 1160647"/>
                  <a:gd name="connsiteX309" fmla="*/ 2033136 w 3024845"/>
                  <a:gd name="connsiteY309" fmla="*/ 722394 h 1160647"/>
                  <a:gd name="connsiteX310" fmla="*/ 2128256 w 3024845"/>
                  <a:gd name="connsiteY310" fmla="*/ 722394 h 1160647"/>
                  <a:gd name="connsiteX311" fmla="*/ 2140186 w 3024845"/>
                  <a:gd name="connsiteY311" fmla="*/ 404253 h 1160647"/>
                  <a:gd name="connsiteX312" fmla="*/ 2128026 w 3024845"/>
                  <a:gd name="connsiteY312" fmla="*/ 382635 h 1160647"/>
                  <a:gd name="connsiteX313" fmla="*/ 2121946 w 3024845"/>
                  <a:gd name="connsiteY313" fmla="*/ 378311 h 1160647"/>
                  <a:gd name="connsiteX314" fmla="*/ 2130053 w 3024845"/>
                  <a:gd name="connsiteY314" fmla="*/ 354532 h 1160647"/>
                  <a:gd name="connsiteX315" fmla="*/ 2130053 w 3024845"/>
                  <a:gd name="connsiteY315" fmla="*/ 337238 h 1160647"/>
                  <a:gd name="connsiteX316" fmla="*/ 2144240 w 3024845"/>
                  <a:gd name="connsiteY316" fmla="*/ 337238 h 1160647"/>
                  <a:gd name="connsiteX317" fmla="*/ 2144240 w 3024845"/>
                  <a:gd name="connsiteY317" fmla="*/ 315620 h 1160647"/>
                  <a:gd name="connsiteX318" fmla="*/ 2146266 w 3024845"/>
                  <a:gd name="connsiteY318" fmla="*/ 311296 h 1160647"/>
                  <a:gd name="connsiteX319" fmla="*/ 2146266 w 3024845"/>
                  <a:gd name="connsiteY319" fmla="*/ 233472 h 1160647"/>
                  <a:gd name="connsiteX320" fmla="*/ 2144240 w 3024845"/>
                  <a:gd name="connsiteY320" fmla="*/ 226987 h 1160647"/>
                  <a:gd name="connsiteX321" fmla="*/ 2150320 w 3024845"/>
                  <a:gd name="connsiteY321" fmla="*/ 220501 h 1160647"/>
                  <a:gd name="connsiteX322" fmla="*/ 2150320 w 3024845"/>
                  <a:gd name="connsiteY322" fmla="*/ 162133 h 1160647"/>
                  <a:gd name="connsiteX323" fmla="*/ 2152346 w 3024845"/>
                  <a:gd name="connsiteY323" fmla="*/ 157810 h 1160647"/>
                  <a:gd name="connsiteX324" fmla="*/ 2152346 w 3024845"/>
                  <a:gd name="connsiteY324" fmla="*/ 101604 h 1160647"/>
                  <a:gd name="connsiteX325" fmla="*/ 2154373 w 3024845"/>
                  <a:gd name="connsiteY325" fmla="*/ 82148 h 1160647"/>
                  <a:gd name="connsiteX326" fmla="*/ 2158427 w 3024845"/>
                  <a:gd name="connsiteY326" fmla="*/ 99442 h 1160647"/>
                  <a:gd name="connsiteX327" fmla="*/ 2160453 w 3024845"/>
                  <a:gd name="connsiteY327" fmla="*/ 157810 h 1160647"/>
                  <a:gd name="connsiteX328" fmla="*/ 2162480 w 3024845"/>
                  <a:gd name="connsiteY328" fmla="*/ 220501 h 1160647"/>
                  <a:gd name="connsiteX329" fmla="*/ 2168560 w 3024845"/>
                  <a:gd name="connsiteY329" fmla="*/ 226987 h 1160647"/>
                  <a:gd name="connsiteX330" fmla="*/ 2166533 w 3024845"/>
                  <a:gd name="connsiteY330" fmla="*/ 233472 h 1160647"/>
                  <a:gd name="connsiteX331" fmla="*/ 2166533 w 3024845"/>
                  <a:gd name="connsiteY331" fmla="*/ 311296 h 1160647"/>
                  <a:gd name="connsiteX332" fmla="*/ 2168560 w 3024845"/>
                  <a:gd name="connsiteY332" fmla="*/ 315620 h 1160647"/>
                  <a:gd name="connsiteX333" fmla="*/ 2168560 w 3024845"/>
                  <a:gd name="connsiteY333" fmla="*/ 337238 h 1160647"/>
                  <a:gd name="connsiteX334" fmla="*/ 2182747 w 3024845"/>
                  <a:gd name="connsiteY334" fmla="*/ 337238 h 1160647"/>
                  <a:gd name="connsiteX335" fmla="*/ 2182747 w 3024845"/>
                  <a:gd name="connsiteY335" fmla="*/ 354532 h 1160647"/>
                  <a:gd name="connsiteX336" fmla="*/ 2190854 w 3024845"/>
                  <a:gd name="connsiteY336" fmla="*/ 378311 h 1160647"/>
                  <a:gd name="connsiteX337" fmla="*/ 2184774 w 3024845"/>
                  <a:gd name="connsiteY337" fmla="*/ 382635 h 1160647"/>
                  <a:gd name="connsiteX338" fmla="*/ 2172613 w 3024845"/>
                  <a:gd name="connsiteY338" fmla="*/ 404253 h 1160647"/>
                  <a:gd name="connsiteX339" fmla="*/ 2180720 w 3024845"/>
                  <a:gd name="connsiteY339" fmla="*/ 657181 h 1160647"/>
                  <a:gd name="connsiteX340" fmla="*/ 2245574 w 3024845"/>
                  <a:gd name="connsiteY340" fmla="*/ 657181 h 1160647"/>
                  <a:gd name="connsiteX341" fmla="*/ 2245574 w 3024845"/>
                  <a:gd name="connsiteY341" fmla="*/ 732843 h 1160647"/>
                  <a:gd name="connsiteX342" fmla="*/ 2253681 w 3024845"/>
                  <a:gd name="connsiteY342" fmla="*/ 732843 h 1160647"/>
                  <a:gd name="connsiteX343" fmla="*/ 2255708 w 3024845"/>
                  <a:gd name="connsiteY343" fmla="*/ 726358 h 1160647"/>
                  <a:gd name="connsiteX344" fmla="*/ 2261788 w 3024845"/>
                  <a:gd name="connsiteY344" fmla="*/ 726358 h 1160647"/>
                  <a:gd name="connsiteX345" fmla="*/ 2263815 w 3024845"/>
                  <a:gd name="connsiteY345" fmla="*/ 735005 h 1160647"/>
                  <a:gd name="connsiteX346" fmla="*/ 2275975 w 3024845"/>
                  <a:gd name="connsiteY346" fmla="*/ 735005 h 1160647"/>
                  <a:gd name="connsiteX347" fmla="*/ 2275975 w 3024845"/>
                  <a:gd name="connsiteY347" fmla="*/ 728519 h 1160647"/>
                  <a:gd name="connsiteX348" fmla="*/ 2298268 w 3024845"/>
                  <a:gd name="connsiteY348" fmla="*/ 728519 h 1160647"/>
                  <a:gd name="connsiteX349" fmla="*/ 2298268 w 3024845"/>
                  <a:gd name="connsiteY349" fmla="*/ 735005 h 1160647"/>
                  <a:gd name="connsiteX350" fmla="*/ 2318535 w 3024845"/>
                  <a:gd name="connsiteY350" fmla="*/ 735005 h 1160647"/>
                  <a:gd name="connsiteX351" fmla="*/ 2318535 w 3024845"/>
                  <a:gd name="connsiteY351" fmla="*/ 780402 h 1160647"/>
                  <a:gd name="connsiteX352" fmla="*/ 2332722 w 3024845"/>
                  <a:gd name="connsiteY352" fmla="*/ 780402 h 1160647"/>
                  <a:gd name="connsiteX353" fmla="*/ 2332722 w 3024845"/>
                  <a:gd name="connsiteY353" fmla="*/ 767431 h 1160647"/>
                  <a:gd name="connsiteX354" fmla="*/ 2348936 w 3024845"/>
                  <a:gd name="connsiteY354" fmla="*/ 767431 h 1160647"/>
                  <a:gd name="connsiteX355" fmla="*/ 2348936 w 3024845"/>
                  <a:gd name="connsiteY355" fmla="*/ 588004 h 1160647"/>
                  <a:gd name="connsiteX356" fmla="*/ 2355016 w 3024845"/>
                  <a:gd name="connsiteY356" fmla="*/ 581518 h 1160647"/>
                  <a:gd name="connsiteX357" fmla="*/ 2427977 w 3024845"/>
                  <a:gd name="connsiteY357" fmla="*/ 581518 h 1160647"/>
                  <a:gd name="connsiteX358" fmla="*/ 2427977 w 3024845"/>
                  <a:gd name="connsiteY358" fmla="*/ 590166 h 1160647"/>
                  <a:gd name="connsiteX359" fmla="*/ 2438110 w 3024845"/>
                  <a:gd name="connsiteY359" fmla="*/ 590166 h 1160647"/>
                  <a:gd name="connsiteX360" fmla="*/ 2438110 w 3024845"/>
                  <a:gd name="connsiteY360" fmla="*/ 704740 h 1160647"/>
                  <a:gd name="connsiteX361" fmla="*/ 2460404 w 3024845"/>
                  <a:gd name="connsiteY361" fmla="*/ 704740 h 1160647"/>
                  <a:gd name="connsiteX362" fmla="*/ 2460404 w 3024845"/>
                  <a:gd name="connsiteY362" fmla="*/ 637725 h 1160647"/>
                  <a:gd name="connsiteX363" fmla="*/ 2486751 w 3024845"/>
                  <a:gd name="connsiteY363" fmla="*/ 637725 h 1160647"/>
                  <a:gd name="connsiteX364" fmla="*/ 2490804 w 3024845"/>
                  <a:gd name="connsiteY364" fmla="*/ 633401 h 1160647"/>
                  <a:gd name="connsiteX365" fmla="*/ 2498911 w 3024845"/>
                  <a:gd name="connsiteY365" fmla="*/ 633401 h 1160647"/>
                  <a:gd name="connsiteX366" fmla="*/ 2502964 w 3024845"/>
                  <a:gd name="connsiteY366" fmla="*/ 637725 h 1160647"/>
                  <a:gd name="connsiteX367" fmla="*/ 2525258 w 3024845"/>
                  <a:gd name="connsiteY367" fmla="*/ 637725 h 1160647"/>
                  <a:gd name="connsiteX368" fmla="*/ 2525258 w 3024845"/>
                  <a:gd name="connsiteY368" fmla="*/ 520989 h 1160647"/>
                  <a:gd name="connsiteX369" fmla="*/ 2582005 w 3024845"/>
                  <a:gd name="connsiteY369" fmla="*/ 510180 h 1160647"/>
                  <a:gd name="connsiteX370" fmla="*/ 2582005 w 3024845"/>
                  <a:gd name="connsiteY370" fmla="*/ 511261 h 1160647"/>
                  <a:gd name="connsiteX371" fmla="*/ 2582005 w 3024845"/>
                  <a:gd name="connsiteY371" fmla="*/ 518827 h 1160647"/>
                  <a:gd name="connsiteX372" fmla="*/ 2608352 w 3024845"/>
                  <a:gd name="connsiteY372" fmla="*/ 518827 h 1160647"/>
                  <a:gd name="connsiteX373" fmla="*/ 2608352 w 3024845"/>
                  <a:gd name="connsiteY373" fmla="*/ 773917 h 1160647"/>
                  <a:gd name="connsiteX374" fmla="*/ 2630646 w 3024845"/>
                  <a:gd name="connsiteY374" fmla="*/ 773917 h 1160647"/>
                  <a:gd name="connsiteX375" fmla="*/ 2630646 w 3024845"/>
                  <a:gd name="connsiteY375" fmla="*/ 769593 h 1160647"/>
                  <a:gd name="connsiteX376" fmla="*/ 2642806 w 3024845"/>
                  <a:gd name="connsiteY376" fmla="*/ 769593 h 1160647"/>
                  <a:gd name="connsiteX377" fmla="*/ 2642806 w 3024845"/>
                  <a:gd name="connsiteY377" fmla="*/ 773917 h 1160647"/>
                  <a:gd name="connsiteX378" fmla="*/ 2667126 w 3024845"/>
                  <a:gd name="connsiteY378" fmla="*/ 773917 h 1160647"/>
                  <a:gd name="connsiteX379" fmla="*/ 2667126 w 3024845"/>
                  <a:gd name="connsiteY379" fmla="*/ 760946 h 1160647"/>
                  <a:gd name="connsiteX380" fmla="*/ 2695500 w 3024845"/>
                  <a:gd name="connsiteY380" fmla="*/ 760946 h 1160647"/>
                  <a:gd name="connsiteX381" fmla="*/ 2707660 w 3024845"/>
                  <a:gd name="connsiteY381" fmla="*/ 756622 h 1160647"/>
                  <a:gd name="connsiteX382" fmla="*/ 2727927 w 3024845"/>
                  <a:gd name="connsiteY382" fmla="*/ 760946 h 1160647"/>
                  <a:gd name="connsiteX383" fmla="*/ 2727927 w 3024845"/>
                  <a:gd name="connsiteY383" fmla="*/ 743652 h 1160647"/>
                  <a:gd name="connsiteX384" fmla="*/ 2736034 w 3024845"/>
                  <a:gd name="connsiteY384" fmla="*/ 743652 h 1160647"/>
                  <a:gd name="connsiteX385" fmla="*/ 2736034 w 3024845"/>
                  <a:gd name="connsiteY385" fmla="*/ 730681 h 1160647"/>
                  <a:gd name="connsiteX386" fmla="*/ 2792781 w 3024845"/>
                  <a:gd name="connsiteY386" fmla="*/ 730681 h 1160647"/>
                  <a:gd name="connsiteX387" fmla="*/ 2792781 w 3024845"/>
                  <a:gd name="connsiteY387" fmla="*/ 700416 h 1160647"/>
                  <a:gd name="connsiteX388" fmla="*/ 2811021 w 3024845"/>
                  <a:gd name="connsiteY388" fmla="*/ 700416 h 1160647"/>
                  <a:gd name="connsiteX389" fmla="*/ 2811021 w 3024845"/>
                  <a:gd name="connsiteY389" fmla="*/ 693931 h 1160647"/>
                  <a:gd name="connsiteX390" fmla="*/ 2823181 w 3024845"/>
                  <a:gd name="connsiteY390" fmla="*/ 693931 h 1160647"/>
                  <a:gd name="connsiteX391" fmla="*/ 2823181 w 3024845"/>
                  <a:gd name="connsiteY391" fmla="*/ 700416 h 1160647"/>
                  <a:gd name="connsiteX392" fmla="*/ 2839395 w 3024845"/>
                  <a:gd name="connsiteY392" fmla="*/ 700416 h 1160647"/>
                  <a:gd name="connsiteX393" fmla="*/ 2839395 w 3024845"/>
                  <a:gd name="connsiteY393" fmla="*/ 750137 h 1160647"/>
                  <a:gd name="connsiteX394" fmla="*/ 2871822 w 3024845"/>
                  <a:gd name="connsiteY394" fmla="*/ 750137 h 1160647"/>
                  <a:gd name="connsiteX395" fmla="*/ 2871822 w 3024845"/>
                  <a:gd name="connsiteY395" fmla="*/ 724196 h 1160647"/>
                  <a:gd name="connsiteX396" fmla="*/ 2910329 w 3024845"/>
                  <a:gd name="connsiteY396" fmla="*/ 724196 h 1160647"/>
                  <a:gd name="connsiteX397" fmla="*/ 2910329 w 3024845"/>
                  <a:gd name="connsiteY397" fmla="*/ 693931 h 1160647"/>
                  <a:gd name="connsiteX398" fmla="*/ 2958970 w 3024845"/>
                  <a:gd name="connsiteY398" fmla="*/ 693931 h 1160647"/>
                  <a:gd name="connsiteX399" fmla="*/ 2958970 w 3024845"/>
                  <a:gd name="connsiteY399" fmla="*/ 805087 h 1160647"/>
                  <a:gd name="connsiteX400" fmla="*/ 2958970 w 3024845"/>
                  <a:gd name="connsiteY400" fmla="*/ 818866 h 1160647"/>
                  <a:gd name="connsiteX401" fmla="*/ 3024845 w 3024845"/>
                  <a:gd name="connsiteY401" fmla="*/ 818866 h 1160647"/>
                  <a:gd name="connsiteX402" fmla="*/ 3024845 w 3024845"/>
                  <a:gd name="connsiteY402" fmla="*/ 1160647 h 1160647"/>
                  <a:gd name="connsiteX403" fmla="*/ 2054 w 3024845"/>
                  <a:gd name="connsiteY403" fmla="*/ 1158314 h 1160647"/>
                  <a:gd name="connsiteX404" fmla="*/ 0 w 3024845"/>
                  <a:gd name="connsiteY404" fmla="*/ 724196 h 1160647"/>
                  <a:gd name="connsiteX405" fmla="*/ 20267 w 3024845"/>
                  <a:gd name="connsiteY405" fmla="*/ 724196 h 1160647"/>
                  <a:gd name="connsiteX406" fmla="*/ 20774 w 3024845"/>
                  <a:gd name="connsiteY406" fmla="*/ 723115 h 1160647"/>
                  <a:gd name="connsiteX407" fmla="*/ 24320 w 3024845"/>
                  <a:gd name="connsiteY407" fmla="*/ 715549 h 1160647"/>
                  <a:gd name="connsiteX408" fmla="*/ 26094 w 3024845"/>
                  <a:gd name="connsiteY408" fmla="*/ 715819 h 1160647"/>
                  <a:gd name="connsiteX409" fmla="*/ 38507 w 3024845"/>
                  <a:gd name="connsiteY409" fmla="*/ 717710 h 1160647"/>
                  <a:gd name="connsiteX410" fmla="*/ 39014 w 3024845"/>
                  <a:gd name="connsiteY410" fmla="*/ 719062 h 1160647"/>
                  <a:gd name="connsiteX411" fmla="*/ 42560 w 3024845"/>
                  <a:gd name="connsiteY411" fmla="*/ 728519 h 1160647"/>
                  <a:gd name="connsiteX412" fmla="*/ 68907 w 3024845"/>
                  <a:gd name="connsiteY412" fmla="*/ 730681 h 1160647"/>
                  <a:gd name="connsiteX413" fmla="*/ 68907 w 3024845"/>
                  <a:gd name="connsiteY413" fmla="*/ 607460 h 1160647"/>
                  <a:gd name="connsiteX414" fmla="*/ 70934 w 3024845"/>
                  <a:gd name="connsiteY414" fmla="*/ 607460 h 1160647"/>
                  <a:gd name="connsiteX415" fmla="*/ 85121 w 3024845"/>
                  <a:gd name="connsiteY415" fmla="*/ 607460 h 1160647"/>
                  <a:gd name="connsiteX416" fmla="*/ 85121 w 3024845"/>
                  <a:gd name="connsiteY416" fmla="*/ 471268 h 1160647"/>
                  <a:gd name="connsiteX417" fmla="*/ 86894 w 3024845"/>
                  <a:gd name="connsiteY417" fmla="*/ 471268 h 1160647"/>
                  <a:gd name="connsiteX418" fmla="*/ 99308 w 3024845"/>
                  <a:gd name="connsiteY418" fmla="*/ 471268 h 1160647"/>
                  <a:gd name="connsiteX419" fmla="*/ 99308 w 3024845"/>
                  <a:gd name="connsiteY419" fmla="*/ 356694 h 1160647"/>
                  <a:gd name="connsiteX420" fmla="*/ 103361 w 3024845"/>
                  <a:gd name="connsiteY420" fmla="*/ 328590 h 1160647"/>
                  <a:gd name="connsiteX421" fmla="*/ 105388 w 3024845"/>
                  <a:gd name="connsiteY421" fmla="*/ 328590 h 1160647"/>
                  <a:gd name="connsiteX422" fmla="*/ 119575 w 3024845"/>
                  <a:gd name="connsiteY422" fmla="*/ 328590 h 1160647"/>
                  <a:gd name="connsiteX423" fmla="*/ 156055 w 3024845"/>
                  <a:gd name="connsiteY423" fmla="*/ 246443 h 1160647"/>
                  <a:gd name="connsiteX424" fmla="*/ 160109 w 3024845"/>
                  <a:gd name="connsiteY424" fmla="*/ 0 h 1160647"/>
                  <a:gd name="connsiteX0" fmla="*/ 160109 w 3024845"/>
                  <a:gd name="connsiteY0" fmla="*/ 0 h 1160647"/>
                  <a:gd name="connsiteX1" fmla="*/ 162135 w 3024845"/>
                  <a:gd name="connsiteY1" fmla="*/ 246443 h 1160647"/>
                  <a:gd name="connsiteX2" fmla="*/ 200642 w 3024845"/>
                  <a:gd name="connsiteY2" fmla="*/ 326429 h 1160647"/>
                  <a:gd name="connsiteX3" fmla="*/ 202669 w 3024845"/>
                  <a:gd name="connsiteY3" fmla="*/ 326429 h 1160647"/>
                  <a:gd name="connsiteX4" fmla="*/ 216856 w 3024845"/>
                  <a:gd name="connsiteY4" fmla="*/ 326429 h 1160647"/>
                  <a:gd name="connsiteX5" fmla="*/ 216856 w 3024845"/>
                  <a:gd name="connsiteY5" fmla="*/ 350208 h 1160647"/>
                  <a:gd name="connsiteX6" fmla="*/ 217363 w 3024845"/>
                  <a:gd name="connsiteY6" fmla="*/ 351019 h 1160647"/>
                  <a:gd name="connsiteX7" fmla="*/ 220909 w 3024845"/>
                  <a:gd name="connsiteY7" fmla="*/ 356694 h 1160647"/>
                  <a:gd name="connsiteX8" fmla="*/ 220909 w 3024845"/>
                  <a:gd name="connsiteY8" fmla="*/ 471268 h 1160647"/>
                  <a:gd name="connsiteX9" fmla="*/ 223189 w 3024845"/>
                  <a:gd name="connsiteY9" fmla="*/ 471268 h 1160647"/>
                  <a:gd name="connsiteX10" fmla="*/ 239150 w 3024845"/>
                  <a:gd name="connsiteY10" fmla="*/ 471268 h 1160647"/>
                  <a:gd name="connsiteX11" fmla="*/ 239150 w 3024845"/>
                  <a:gd name="connsiteY11" fmla="*/ 611783 h 1160647"/>
                  <a:gd name="connsiteX12" fmla="*/ 240670 w 3024845"/>
                  <a:gd name="connsiteY12" fmla="*/ 611513 h 1160647"/>
                  <a:gd name="connsiteX13" fmla="*/ 251310 w 3024845"/>
                  <a:gd name="connsiteY13" fmla="*/ 609622 h 1160647"/>
                  <a:gd name="connsiteX14" fmla="*/ 249283 w 3024845"/>
                  <a:gd name="connsiteY14" fmla="*/ 698254 h 1160647"/>
                  <a:gd name="connsiteX15" fmla="*/ 250803 w 3024845"/>
                  <a:gd name="connsiteY15" fmla="*/ 698525 h 1160647"/>
                  <a:gd name="connsiteX16" fmla="*/ 261443 w 3024845"/>
                  <a:gd name="connsiteY16" fmla="*/ 700416 h 1160647"/>
                  <a:gd name="connsiteX17" fmla="*/ 261696 w 3024845"/>
                  <a:gd name="connsiteY17" fmla="*/ 701227 h 1160647"/>
                  <a:gd name="connsiteX18" fmla="*/ 263470 w 3024845"/>
                  <a:gd name="connsiteY18" fmla="*/ 706902 h 1160647"/>
                  <a:gd name="connsiteX19" fmla="*/ 264230 w 3024845"/>
                  <a:gd name="connsiteY19" fmla="*/ 704470 h 1160647"/>
                  <a:gd name="connsiteX20" fmla="*/ 269550 w 3024845"/>
                  <a:gd name="connsiteY20" fmla="*/ 687446 h 1160647"/>
                  <a:gd name="connsiteX21" fmla="*/ 271323 w 3024845"/>
                  <a:gd name="connsiteY21" fmla="*/ 687446 h 1160647"/>
                  <a:gd name="connsiteX22" fmla="*/ 283737 w 3024845"/>
                  <a:gd name="connsiteY22" fmla="*/ 687446 h 1160647"/>
                  <a:gd name="connsiteX23" fmla="*/ 283737 w 3024845"/>
                  <a:gd name="connsiteY23" fmla="*/ 719872 h 1160647"/>
                  <a:gd name="connsiteX24" fmla="*/ 284750 w 3024845"/>
                  <a:gd name="connsiteY24" fmla="*/ 720413 h 1160647"/>
                  <a:gd name="connsiteX25" fmla="*/ 291844 w 3024845"/>
                  <a:gd name="connsiteY25" fmla="*/ 724196 h 1160647"/>
                  <a:gd name="connsiteX26" fmla="*/ 291844 w 3024845"/>
                  <a:gd name="connsiteY26" fmla="*/ 725547 h 1160647"/>
                  <a:gd name="connsiteX27" fmla="*/ 291844 w 3024845"/>
                  <a:gd name="connsiteY27" fmla="*/ 735005 h 1160647"/>
                  <a:gd name="connsiteX28" fmla="*/ 336431 w 3024845"/>
                  <a:gd name="connsiteY28" fmla="*/ 735005 h 1160647"/>
                  <a:gd name="connsiteX29" fmla="*/ 336431 w 3024845"/>
                  <a:gd name="connsiteY29" fmla="*/ 736086 h 1160647"/>
                  <a:gd name="connsiteX30" fmla="*/ 336431 w 3024845"/>
                  <a:gd name="connsiteY30" fmla="*/ 743652 h 1160647"/>
                  <a:gd name="connsiteX31" fmla="*/ 338457 w 3024845"/>
                  <a:gd name="connsiteY31" fmla="*/ 743652 h 1160647"/>
                  <a:gd name="connsiteX32" fmla="*/ 352644 w 3024845"/>
                  <a:gd name="connsiteY32" fmla="*/ 743652 h 1160647"/>
                  <a:gd name="connsiteX33" fmla="*/ 352644 w 3024845"/>
                  <a:gd name="connsiteY33" fmla="*/ 713387 h 1160647"/>
                  <a:gd name="connsiteX34" fmla="*/ 397231 w 3024845"/>
                  <a:gd name="connsiteY34" fmla="*/ 713387 h 1160647"/>
                  <a:gd name="connsiteX35" fmla="*/ 397231 w 3024845"/>
                  <a:gd name="connsiteY35" fmla="*/ 712036 h 1160647"/>
                  <a:gd name="connsiteX36" fmla="*/ 397231 w 3024845"/>
                  <a:gd name="connsiteY36" fmla="*/ 702578 h 1160647"/>
                  <a:gd name="connsiteX37" fmla="*/ 398245 w 3024845"/>
                  <a:gd name="connsiteY37" fmla="*/ 702578 h 1160647"/>
                  <a:gd name="connsiteX38" fmla="*/ 405338 w 3024845"/>
                  <a:gd name="connsiteY38" fmla="*/ 702578 h 1160647"/>
                  <a:gd name="connsiteX39" fmla="*/ 405338 w 3024845"/>
                  <a:gd name="connsiteY39" fmla="*/ 700687 h 1160647"/>
                  <a:gd name="connsiteX40" fmla="*/ 405338 w 3024845"/>
                  <a:gd name="connsiteY40" fmla="*/ 687446 h 1160647"/>
                  <a:gd name="connsiteX41" fmla="*/ 406098 w 3024845"/>
                  <a:gd name="connsiteY41" fmla="*/ 687446 h 1160647"/>
                  <a:gd name="connsiteX42" fmla="*/ 411418 w 3024845"/>
                  <a:gd name="connsiteY42" fmla="*/ 687446 h 1160647"/>
                  <a:gd name="connsiteX43" fmla="*/ 411418 w 3024845"/>
                  <a:gd name="connsiteY43" fmla="*/ 686365 h 1160647"/>
                  <a:gd name="connsiteX44" fmla="*/ 411418 w 3024845"/>
                  <a:gd name="connsiteY44" fmla="*/ 678798 h 1160647"/>
                  <a:gd name="connsiteX45" fmla="*/ 413445 w 3024845"/>
                  <a:gd name="connsiteY45" fmla="*/ 678798 h 1160647"/>
                  <a:gd name="connsiteX46" fmla="*/ 427632 w 3024845"/>
                  <a:gd name="connsiteY46" fmla="*/ 678798 h 1160647"/>
                  <a:gd name="connsiteX47" fmla="*/ 427632 w 3024845"/>
                  <a:gd name="connsiteY47" fmla="*/ 679879 h 1160647"/>
                  <a:gd name="connsiteX48" fmla="*/ 427632 w 3024845"/>
                  <a:gd name="connsiteY48" fmla="*/ 687446 h 1160647"/>
                  <a:gd name="connsiteX49" fmla="*/ 449925 w 3024845"/>
                  <a:gd name="connsiteY49" fmla="*/ 687446 h 1160647"/>
                  <a:gd name="connsiteX50" fmla="*/ 449925 w 3024845"/>
                  <a:gd name="connsiteY50" fmla="*/ 685554 h 1160647"/>
                  <a:gd name="connsiteX51" fmla="*/ 449925 w 3024845"/>
                  <a:gd name="connsiteY51" fmla="*/ 672313 h 1160647"/>
                  <a:gd name="connsiteX52" fmla="*/ 451699 w 3024845"/>
                  <a:gd name="connsiteY52" fmla="*/ 672313 h 1160647"/>
                  <a:gd name="connsiteX53" fmla="*/ 464112 w 3024845"/>
                  <a:gd name="connsiteY53" fmla="*/ 672313 h 1160647"/>
                  <a:gd name="connsiteX54" fmla="*/ 464112 w 3024845"/>
                  <a:gd name="connsiteY54" fmla="*/ 696093 h 1160647"/>
                  <a:gd name="connsiteX55" fmla="*/ 465126 w 3024845"/>
                  <a:gd name="connsiteY55" fmla="*/ 696093 h 1160647"/>
                  <a:gd name="connsiteX56" fmla="*/ 472219 w 3024845"/>
                  <a:gd name="connsiteY56" fmla="*/ 696093 h 1160647"/>
                  <a:gd name="connsiteX57" fmla="*/ 472219 w 3024845"/>
                  <a:gd name="connsiteY57" fmla="*/ 695012 h 1160647"/>
                  <a:gd name="connsiteX58" fmla="*/ 472219 w 3024845"/>
                  <a:gd name="connsiteY58" fmla="*/ 687446 h 1160647"/>
                  <a:gd name="connsiteX59" fmla="*/ 473992 w 3024845"/>
                  <a:gd name="connsiteY59" fmla="*/ 687446 h 1160647"/>
                  <a:gd name="connsiteX60" fmla="*/ 486406 w 3024845"/>
                  <a:gd name="connsiteY60" fmla="*/ 687446 h 1160647"/>
                  <a:gd name="connsiteX61" fmla="*/ 486406 w 3024845"/>
                  <a:gd name="connsiteY61" fmla="*/ 713387 h 1160647"/>
                  <a:gd name="connsiteX62" fmla="*/ 488433 w 3024845"/>
                  <a:gd name="connsiteY62" fmla="*/ 713387 h 1160647"/>
                  <a:gd name="connsiteX63" fmla="*/ 502619 w 3024845"/>
                  <a:gd name="connsiteY63" fmla="*/ 713387 h 1160647"/>
                  <a:gd name="connsiteX64" fmla="*/ 502619 w 3024845"/>
                  <a:gd name="connsiteY64" fmla="*/ 715008 h 1160647"/>
                  <a:gd name="connsiteX65" fmla="*/ 502619 w 3024845"/>
                  <a:gd name="connsiteY65" fmla="*/ 726358 h 1160647"/>
                  <a:gd name="connsiteX66" fmla="*/ 503379 w 3024845"/>
                  <a:gd name="connsiteY66" fmla="*/ 726358 h 1160647"/>
                  <a:gd name="connsiteX67" fmla="*/ 508700 w 3024845"/>
                  <a:gd name="connsiteY67" fmla="*/ 726358 h 1160647"/>
                  <a:gd name="connsiteX68" fmla="*/ 508700 w 3024845"/>
                  <a:gd name="connsiteY68" fmla="*/ 725547 h 1160647"/>
                  <a:gd name="connsiteX69" fmla="*/ 508700 w 3024845"/>
                  <a:gd name="connsiteY69" fmla="*/ 719872 h 1160647"/>
                  <a:gd name="connsiteX70" fmla="*/ 539100 w 3024845"/>
                  <a:gd name="connsiteY70" fmla="*/ 719872 h 1160647"/>
                  <a:gd name="connsiteX71" fmla="*/ 539100 w 3024845"/>
                  <a:gd name="connsiteY71" fmla="*/ 743652 h 1160647"/>
                  <a:gd name="connsiteX72" fmla="*/ 540113 w 3024845"/>
                  <a:gd name="connsiteY72" fmla="*/ 743652 h 1160647"/>
                  <a:gd name="connsiteX73" fmla="*/ 547207 w 3024845"/>
                  <a:gd name="connsiteY73" fmla="*/ 743652 h 1160647"/>
                  <a:gd name="connsiteX74" fmla="*/ 547207 w 3024845"/>
                  <a:gd name="connsiteY74" fmla="*/ 744733 h 1160647"/>
                  <a:gd name="connsiteX75" fmla="*/ 547207 w 3024845"/>
                  <a:gd name="connsiteY75" fmla="*/ 752299 h 1160647"/>
                  <a:gd name="connsiteX76" fmla="*/ 547967 w 3024845"/>
                  <a:gd name="connsiteY76" fmla="*/ 752299 h 1160647"/>
                  <a:gd name="connsiteX77" fmla="*/ 553287 w 3024845"/>
                  <a:gd name="connsiteY77" fmla="*/ 752299 h 1160647"/>
                  <a:gd name="connsiteX78" fmla="*/ 553287 w 3024845"/>
                  <a:gd name="connsiteY78" fmla="*/ 750137 h 1160647"/>
                  <a:gd name="connsiteX79" fmla="*/ 553287 w 3024845"/>
                  <a:gd name="connsiteY79" fmla="*/ 735005 h 1160647"/>
                  <a:gd name="connsiteX80" fmla="*/ 554300 w 3024845"/>
                  <a:gd name="connsiteY80" fmla="*/ 735005 h 1160647"/>
                  <a:gd name="connsiteX81" fmla="*/ 561394 w 3024845"/>
                  <a:gd name="connsiteY81" fmla="*/ 735005 h 1160647"/>
                  <a:gd name="connsiteX82" fmla="*/ 561394 w 3024845"/>
                  <a:gd name="connsiteY82" fmla="*/ 736086 h 1160647"/>
                  <a:gd name="connsiteX83" fmla="*/ 561394 w 3024845"/>
                  <a:gd name="connsiteY83" fmla="*/ 743652 h 1160647"/>
                  <a:gd name="connsiteX84" fmla="*/ 566714 w 3024845"/>
                  <a:gd name="connsiteY84" fmla="*/ 741659 h 1160647"/>
                  <a:gd name="connsiteX85" fmla="*/ 567474 w 3024845"/>
                  <a:gd name="connsiteY85" fmla="*/ 740679 h 1160647"/>
                  <a:gd name="connsiteX86" fmla="*/ 567474 w 3024845"/>
                  <a:gd name="connsiteY86" fmla="*/ 735005 h 1160647"/>
                  <a:gd name="connsiteX87" fmla="*/ 605981 w 3024845"/>
                  <a:gd name="connsiteY87" fmla="*/ 735005 h 1160647"/>
                  <a:gd name="connsiteX88" fmla="*/ 605981 w 3024845"/>
                  <a:gd name="connsiteY88" fmla="*/ 758784 h 1160647"/>
                  <a:gd name="connsiteX89" fmla="*/ 608007 w 3024845"/>
                  <a:gd name="connsiteY89" fmla="*/ 758784 h 1160647"/>
                  <a:gd name="connsiteX90" fmla="*/ 622194 w 3024845"/>
                  <a:gd name="connsiteY90" fmla="*/ 758784 h 1160647"/>
                  <a:gd name="connsiteX91" fmla="*/ 622194 w 3024845"/>
                  <a:gd name="connsiteY91" fmla="*/ 759865 h 1160647"/>
                  <a:gd name="connsiteX92" fmla="*/ 622194 w 3024845"/>
                  <a:gd name="connsiteY92" fmla="*/ 767431 h 1160647"/>
                  <a:gd name="connsiteX93" fmla="*/ 623968 w 3024845"/>
                  <a:gd name="connsiteY93" fmla="*/ 767431 h 1160647"/>
                  <a:gd name="connsiteX94" fmla="*/ 636381 w 3024845"/>
                  <a:gd name="connsiteY94" fmla="*/ 767431 h 1160647"/>
                  <a:gd name="connsiteX95" fmla="*/ 636381 w 3024845"/>
                  <a:gd name="connsiteY95" fmla="*/ 743652 h 1160647"/>
                  <a:gd name="connsiteX96" fmla="*/ 637394 w 3024845"/>
                  <a:gd name="connsiteY96" fmla="*/ 743652 h 1160647"/>
                  <a:gd name="connsiteX97" fmla="*/ 644488 w 3024845"/>
                  <a:gd name="connsiteY97" fmla="*/ 743652 h 1160647"/>
                  <a:gd name="connsiteX98" fmla="*/ 644488 w 3024845"/>
                  <a:gd name="connsiteY98" fmla="*/ 711225 h 1160647"/>
                  <a:gd name="connsiteX99" fmla="*/ 645501 w 3024845"/>
                  <a:gd name="connsiteY99" fmla="*/ 711225 h 1160647"/>
                  <a:gd name="connsiteX100" fmla="*/ 652595 w 3024845"/>
                  <a:gd name="connsiteY100" fmla="*/ 711225 h 1160647"/>
                  <a:gd name="connsiteX101" fmla="*/ 652595 w 3024845"/>
                  <a:gd name="connsiteY101" fmla="*/ 709334 h 1160647"/>
                  <a:gd name="connsiteX102" fmla="*/ 652595 w 3024845"/>
                  <a:gd name="connsiteY102" fmla="*/ 696093 h 1160647"/>
                  <a:gd name="connsiteX103" fmla="*/ 651328 w 3024845"/>
                  <a:gd name="connsiteY103" fmla="*/ 694471 h 1160647"/>
                  <a:gd name="connsiteX104" fmla="*/ 656648 w 3024845"/>
                  <a:gd name="connsiteY104" fmla="*/ 683122 h 1160647"/>
                  <a:gd name="connsiteX105" fmla="*/ 664755 w 3024845"/>
                  <a:gd name="connsiteY105" fmla="*/ 711225 h 1160647"/>
                  <a:gd name="connsiteX106" fmla="*/ 665515 w 3024845"/>
                  <a:gd name="connsiteY106" fmla="*/ 711225 h 1160647"/>
                  <a:gd name="connsiteX107" fmla="*/ 670835 w 3024845"/>
                  <a:gd name="connsiteY107" fmla="*/ 711225 h 1160647"/>
                  <a:gd name="connsiteX108" fmla="*/ 670835 w 3024845"/>
                  <a:gd name="connsiteY108" fmla="*/ 605298 h 1160647"/>
                  <a:gd name="connsiteX109" fmla="*/ 672355 w 3024845"/>
                  <a:gd name="connsiteY109" fmla="*/ 605298 h 1160647"/>
                  <a:gd name="connsiteX110" fmla="*/ 682995 w 3024845"/>
                  <a:gd name="connsiteY110" fmla="*/ 605298 h 1160647"/>
                  <a:gd name="connsiteX111" fmla="*/ 682995 w 3024845"/>
                  <a:gd name="connsiteY111" fmla="*/ 557739 h 1160647"/>
                  <a:gd name="connsiteX112" fmla="*/ 709342 w 3024845"/>
                  <a:gd name="connsiteY112" fmla="*/ 557739 h 1160647"/>
                  <a:gd name="connsiteX113" fmla="*/ 709342 w 3024845"/>
                  <a:gd name="connsiteY113" fmla="*/ 536121 h 1160647"/>
                  <a:gd name="connsiteX114" fmla="*/ 743796 w 3024845"/>
                  <a:gd name="connsiteY114" fmla="*/ 536121 h 1160647"/>
                  <a:gd name="connsiteX115" fmla="*/ 743796 w 3024845"/>
                  <a:gd name="connsiteY115" fmla="*/ 538553 h 1160647"/>
                  <a:gd name="connsiteX116" fmla="*/ 743796 w 3024845"/>
                  <a:gd name="connsiteY116" fmla="*/ 555577 h 1160647"/>
                  <a:gd name="connsiteX117" fmla="*/ 746076 w 3024845"/>
                  <a:gd name="connsiteY117" fmla="*/ 555577 h 1160647"/>
                  <a:gd name="connsiteX118" fmla="*/ 762036 w 3024845"/>
                  <a:gd name="connsiteY118" fmla="*/ 555577 h 1160647"/>
                  <a:gd name="connsiteX119" fmla="*/ 762036 w 3024845"/>
                  <a:gd name="connsiteY119" fmla="*/ 603136 h 1160647"/>
                  <a:gd name="connsiteX120" fmla="*/ 763049 w 3024845"/>
                  <a:gd name="connsiteY120" fmla="*/ 603136 h 1160647"/>
                  <a:gd name="connsiteX121" fmla="*/ 770143 w 3024845"/>
                  <a:gd name="connsiteY121" fmla="*/ 603136 h 1160647"/>
                  <a:gd name="connsiteX122" fmla="*/ 784330 w 3024845"/>
                  <a:gd name="connsiteY122" fmla="*/ 607460 h 1160647"/>
                  <a:gd name="connsiteX123" fmla="*/ 784330 w 3024845"/>
                  <a:gd name="connsiteY123" fmla="*/ 646372 h 1160647"/>
                  <a:gd name="connsiteX124" fmla="*/ 785343 w 3024845"/>
                  <a:gd name="connsiteY124" fmla="*/ 646372 h 1160647"/>
                  <a:gd name="connsiteX125" fmla="*/ 792436 w 3024845"/>
                  <a:gd name="connsiteY125" fmla="*/ 646372 h 1160647"/>
                  <a:gd name="connsiteX126" fmla="*/ 792436 w 3024845"/>
                  <a:gd name="connsiteY126" fmla="*/ 647993 h 1160647"/>
                  <a:gd name="connsiteX127" fmla="*/ 792436 w 3024845"/>
                  <a:gd name="connsiteY127" fmla="*/ 659342 h 1160647"/>
                  <a:gd name="connsiteX128" fmla="*/ 794463 w 3024845"/>
                  <a:gd name="connsiteY128" fmla="*/ 659342 h 1160647"/>
                  <a:gd name="connsiteX129" fmla="*/ 808650 w 3024845"/>
                  <a:gd name="connsiteY129" fmla="*/ 659342 h 1160647"/>
                  <a:gd name="connsiteX130" fmla="*/ 814730 w 3024845"/>
                  <a:gd name="connsiteY130" fmla="*/ 665828 h 1160647"/>
                  <a:gd name="connsiteX131" fmla="*/ 814730 w 3024845"/>
                  <a:gd name="connsiteY131" fmla="*/ 687446 h 1160647"/>
                  <a:gd name="connsiteX132" fmla="*/ 817010 w 3024845"/>
                  <a:gd name="connsiteY132" fmla="*/ 687446 h 1160647"/>
                  <a:gd name="connsiteX133" fmla="*/ 832970 w 3024845"/>
                  <a:gd name="connsiteY133" fmla="*/ 687446 h 1160647"/>
                  <a:gd name="connsiteX134" fmla="*/ 832970 w 3024845"/>
                  <a:gd name="connsiteY134" fmla="*/ 688526 h 1160647"/>
                  <a:gd name="connsiteX135" fmla="*/ 832970 w 3024845"/>
                  <a:gd name="connsiteY135" fmla="*/ 696093 h 1160647"/>
                  <a:gd name="connsiteX136" fmla="*/ 834237 w 3024845"/>
                  <a:gd name="connsiteY136" fmla="*/ 696093 h 1160647"/>
                  <a:gd name="connsiteX137" fmla="*/ 843104 w 3024845"/>
                  <a:gd name="connsiteY137" fmla="*/ 696093 h 1160647"/>
                  <a:gd name="connsiteX138" fmla="*/ 843104 w 3024845"/>
                  <a:gd name="connsiteY138" fmla="*/ 698254 h 1160647"/>
                  <a:gd name="connsiteX139" fmla="*/ 843104 w 3024845"/>
                  <a:gd name="connsiteY139" fmla="*/ 713387 h 1160647"/>
                  <a:gd name="connsiteX140" fmla="*/ 847157 w 3024845"/>
                  <a:gd name="connsiteY140" fmla="*/ 711495 h 1160647"/>
                  <a:gd name="connsiteX141" fmla="*/ 847157 w 3024845"/>
                  <a:gd name="connsiteY141" fmla="*/ 698254 h 1160647"/>
                  <a:gd name="connsiteX142" fmla="*/ 848170 w 3024845"/>
                  <a:gd name="connsiteY142" fmla="*/ 698254 h 1160647"/>
                  <a:gd name="connsiteX143" fmla="*/ 855264 w 3024845"/>
                  <a:gd name="connsiteY143" fmla="*/ 698254 h 1160647"/>
                  <a:gd name="connsiteX144" fmla="*/ 855264 w 3024845"/>
                  <a:gd name="connsiteY144" fmla="*/ 699876 h 1160647"/>
                  <a:gd name="connsiteX145" fmla="*/ 855264 w 3024845"/>
                  <a:gd name="connsiteY145" fmla="*/ 711225 h 1160647"/>
                  <a:gd name="connsiteX146" fmla="*/ 856024 w 3024845"/>
                  <a:gd name="connsiteY146" fmla="*/ 711225 h 1160647"/>
                  <a:gd name="connsiteX147" fmla="*/ 861344 w 3024845"/>
                  <a:gd name="connsiteY147" fmla="*/ 711225 h 1160647"/>
                  <a:gd name="connsiteX148" fmla="*/ 909984 w 3024845"/>
                  <a:gd name="connsiteY148" fmla="*/ 706902 h 1160647"/>
                  <a:gd name="connsiteX149" fmla="*/ 909984 w 3024845"/>
                  <a:gd name="connsiteY149" fmla="*/ 708253 h 1160647"/>
                  <a:gd name="connsiteX150" fmla="*/ 909984 w 3024845"/>
                  <a:gd name="connsiteY150" fmla="*/ 717710 h 1160647"/>
                  <a:gd name="connsiteX151" fmla="*/ 910744 w 3024845"/>
                  <a:gd name="connsiteY151" fmla="*/ 717710 h 1160647"/>
                  <a:gd name="connsiteX152" fmla="*/ 916065 w 3024845"/>
                  <a:gd name="connsiteY152" fmla="*/ 717710 h 1160647"/>
                  <a:gd name="connsiteX153" fmla="*/ 916065 w 3024845"/>
                  <a:gd name="connsiteY153" fmla="*/ 719872 h 1160647"/>
                  <a:gd name="connsiteX154" fmla="*/ 916065 w 3024845"/>
                  <a:gd name="connsiteY154" fmla="*/ 735005 h 1160647"/>
                  <a:gd name="connsiteX155" fmla="*/ 918091 w 3024845"/>
                  <a:gd name="connsiteY155" fmla="*/ 733654 h 1160647"/>
                  <a:gd name="connsiteX156" fmla="*/ 932278 w 3024845"/>
                  <a:gd name="connsiteY156" fmla="*/ 724196 h 1160647"/>
                  <a:gd name="connsiteX157" fmla="*/ 938358 w 3024845"/>
                  <a:gd name="connsiteY157" fmla="*/ 683122 h 1160647"/>
                  <a:gd name="connsiteX158" fmla="*/ 939118 w 3024845"/>
                  <a:gd name="connsiteY158" fmla="*/ 682852 h 1160647"/>
                  <a:gd name="connsiteX159" fmla="*/ 944438 w 3024845"/>
                  <a:gd name="connsiteY159" fmla="*/ 680960 h 1160647"/>
                  <a:gd name="connsiteX160" fmla="*/ 946465 w 3024845"/>
                  <a:gd name="connsiteY160" fmla="*/ 611783 h 1160647"/>
                  <a:gd name="connsiteX161" fmla="*/ 948492 w 3024845"/>
                  <a:gd name="connsiteY161" fmla="*/ 680960 h 1160647"/>
                  <a:gd name="connsiteX162" fmla="*/ 949252 w 3024845"/>
                  <a:gd name="connsiteY162" fmla="*/ 681230 h 1160647"/>
                  <a:gd name="connsiteX163" fmla="*/ 954572 w 3024845"/>
                  <a:gd name="connsiteY163" fmla="*/ 683122 h 1160647"/>
                  <a:gd name="connsiteX164" fmla="*/ 954572 w 3024845"/>
                  <a:gd name="connsiteY164" fmla="*/ 596651 h 1160647"/>
                  <a:gd name="connsiteX165" fmla="*/ 958625 w 3024845"/>
                  <a:gd name="connsiteY165" fmla="*/ 564224 h 1160647"/>
                  <a:gd name="connsiteX166" fmla="*/ 997132 w 3024845"/>
                  <a:gd name="connsiteY166" fmla="*/ 564224 h 1160647"/>
                  <a:gd name="connsiteX167" fmla="*/ 997132 w 3024845"/>
                  <a:gd name="connsiteY167" fmla="*/ 596651 h 1160647"/>
                  <a:gd name="connsiteX168" fmla="*/ 997892 w 3024845"/>
                  <a:gd name="connsiteY168" fmla="*/ 596651 h 1160647"/>
                  <a:gd name="connsiteX169" fmla="*/ 1003212 w 3024845"/>
                  <a:gd name="connsiteY169" fmla="*/ 596651 h 1160647"/>
                  <a:gd name="connsiteX170" fmla="*/ 1003212 w 3024845"/>
                  <a:gd name="connsiteY170" fmla="*/ 514503 h 1160647"/>
                  <a:gd name="connsiteX171" fmla="*/ 1004986 w 3024845"/>
                  <a:gd name="connsiteY171" fmla="*/ 514503 h 1160647"/>
                  <a:gd name="connsiteX172" fmla="*/ 1017399 w 3024845"/>
                  <a:gd name="connsiteY172" fmla="*/ 514503 h 1160647"/>
                  <a:gd name="connsiteX173" fmla="*/ 1017399 w 3024845"/>
                  <a:gd name="connsiteY173" fmla="*/ 512612 h 1160647"/>
                  <a:gd name="connsiteX174" fmla="*/ 1017399 w 3024845"/>
                  <a:gd name="connsiteY174" fmla="*/ 499371 h 1160647"/>
                  <a:gd name="connsiteX175" fmla="*/ 1039693 w 3024845"/>
                  <a:gd name="connsiteY175" fmla="*/ 499371 h 1160647"/>
                  <a:gd name="connsiteX176" fmla="*/ 1039693 w 3024845"/>
                  <a:gd name="connsiteY176" fmla="*/ 498290 h 1160647"/>
                  <a:gd name="connsiteX177" fmla="*/ 1039693 w 3024845"/>
                  <a:gd name="connsiteY177" fmla="*/ 490724 h 1160647"/>
                  <a:gd name="connsiteX178" fmla="*/ 1041466 w 3024845"/>
                  <a:gd name="connsiteY178" fmla="*/ 490724 h 1160647"/>
                  <a:gd name="connsiteX179" fmla="*/ 1053880 w 3024845"/>
                  <a:gd name="connsiteY179" fmla="*/ 490724 h 1160647"/>
                  <a:gd name="connsiteX180" fmla="*/ 1053880 w 3024845"/>
                  <a:gd name="connsiteY180" fmla="*/ 491805 h 1160647"/>
                  <a:gd name="connsiteX181" fmla="*/ 1053880 w 3024845"/>
                  <a:gd name="connsiteY181" fmla="*/ 499371 h 1160647"/>
                  <a:gd name="connsiteX182" fmla="*/ 1054640 w 3024845"/>
                  <a:gd name="connsiteY182" fmla="*/ 499371 h 1160647"/>
                  <a:gd name="connsiteX183" fmla="*/ 1059960 w 3024845"/>
                  <a:gd name="connsiteY183" fmla="*/ 499371 h 1160647"/>
                  <a:gd name="connsiteX184" fmla="*/ 1070093 w 3024845"/>
                  <a:gd name="connsiteY184" fmla="*/ 495047 h 1160647"/>
                  <a:gd name="connsiteX185" fmla="*/ 1074146 w 3024845"/>
                  <a:gd name="connsiteY185" fmla="*/ 498290 h 1160647"/>
                  <a:gd name="connsiteX186" fmla="*/ 1074146 w 3024845"/>
                  <a:gd name="connsiteY186" fmla="*/ 490724 h 1160647"/>
                  <a:gd name="connsiteX187" fmla="*/ 1076426 w 3024845"/>
                  <a:gd name="connsiteY187" fmla="*/ 490724 h 1160647"/>
                  <a:gd name="connsiteX188" fmla="*/ 1092387 w 3024845"/>
                  <a:gd name="connsiteY188" fmla="*/ 490724 h 1160647"/>
                  <a:gd name="connsiteX189" fmla="*/ 1092387 w 3024845"/>
                  <a:gd name="connsiteY189" fmla="*/ 491805 h 1160647"/>
                  <a:gd name="connsiteX190" fmla="*/ 1092387 w 3024845"/>
                  <a:gd name="connsiteY190" fmla="*/ 499371 h 1160647"/>
                  <a:gd name="connsiteX191" fmla="*/ 1122787 w 3024845"/>
                  <a:gd name="connsiteY191" fmla="*/ 499371 h 1160647"/>
                  <a:gd name="connsiteX192" fmla="*/ 1122787 w 3024845"/>
                  <a:gd name="connsiteY192" fmla="*/ 500992 h 1160647"/>
                  <a:gd name="connsiteX193" fmla="*/ 1122787 w 3024845"/>
                  <a:gd name="connsiteY193" fmla="*/ 512342 h 1160647"/>
                  <a:gd name="connsiteX194" fmla="*/ 1149134 w 3024845"/>
                  <a:gd name="connsiteY194" fmla="*/ 512342 h 1160647"/>
                  <a:gd name="connsiteX195" fmla="*/ 1149134 w 3024845"/>
                  <a:gd name="connsiteY195" fmla="*/ 542606 h 1160647"/>
                  <a:gd name="connsiteX196" fmla="*/ 1149894 w 3024845"/>
                  <a:gd name="connsiteY196" fmla="*/ 542606 h 1160647"/>
                  <a:gd name="connsiteX197" fmla="*/ 1155214 w 3024845"/>
                  <a:gd name="connsiteY197" fmla="*/ 542606 h 1160647"/>
                  <a:gd name="connsiteX198" fmla="*/ 1155214 w 3024845"/>
                  <a:gd name="connsiteY198" fmla="*/ 543687 h 1160647"/>
                  <a:gd name="connsiteX199" fmla="*/ 1155214 w 3024845"/>
                  <a:gd name="connsiteY199" fmla="*/ 551254 h 1160647"/>
                  <a:gd name="connsiteX200" fmla="*/ 1159268 w 3024845"/>
                  <a:gd name="connsiteY200" fmla="*/ 581518 h 1160647"/>
                  <a:gd name="connsiteX201" fmla="*/ 1160028 w 3024845"/>
                  <a:gd name="connsiteY201" fmla="*/ 581518 h 1160647"/>
                  <a:gd name="connsiteX202" fmla="*/ 1165348 w 3024845"/>
                  <a:gd name="connsiteY202" fmla="*/ 581518 h 1160647"/>
                  <a:gd name="connsiteX203" fmla="*/ 1165348 w 3024845"/>
                  <a:gd name="connsiteY203" fmla="*/ 582329 h 1160647"/>
                  <a:gd name="connsiteX204" fmla="*/ 1165348 w 3024845"/>
                  <a:gd name="connsiteY204" fmla="*/ 588004 h 1160647"/>
                  <a:gd name="connsiteX205" fmla="*/ 1166361 w 3024845"/>
                  <a:gd name="connsiteY205" fmla="*/ 588004 h 1160647"/>
                  <a:gd name="connsiteX206" fmla="*/ 1173454 w 3024845"/>
                  <a:gd name="connsiteY206" fmla="*/ 588004 h 1160647"/>
                  <a:gd name="connsiteX207" fmla="*/ 1173454 w 3024845"/>
                  <a:gd name="connsiteY207" fmla="*/ 618269 h 1160647"/>
                  <a:gd name="connsiteX208" fmla="*/ 1175481 w 3024845"/>
                  <a:gd name="connsiteY208" fmla="*/ 618269 h 1160647"/>
                  <a:gd name="connsiteX209" fmla="*/ 1189668 w 3024845"/>
                  <a:gd name="connsiteY209" fmla="*/ 618269 h 1160647"/>
                  <a:gd name="connsiteX210" fmla="*/ 1189668 w 3024845"/>
                  <a:gd name="connsiteY210" fmla="*/ 642048 h 1160647"/>
                  <a:gd name="connsiteX211" fmla="*/ 1191695 w 3024845"/>
                  <a:gd name="connsiteY211" fmla="*/ 643669 h 1160647"/>
                  <a:gd name="connsiteX212" fmla="*/ 1191695 w 3024845"/>
                  <a:gd name="connsiteY212" fmla="*/ 655019 h 1160647"/>
                  <a:gd name="connsiteX213" fmla="*/ 1192455 w 3024845"/>
                  <a:gd name="connsiteY213" fmla="*/ 655019 h 1160647"/>
                  <a:gd name="connsiteX214" fmla="*/ 1197775 w 3024845"/>
                  <a:gd name="connsiteY214" fmla="*/ 655019 h 1160647"/>
                  <a:gd name="connsiteX215" fmla="*/ 1197775 w 3024845"/>
                  <a:gd name="connsiteY215" fmla="*/ 678798 h 1160647"/>
                  <a:gd name="connsiteX216" fmla="*/ 1199041 w 3024845"/>
                  <a:gd name="connsiteY216" fmla="*/ 678798 h 1160647"/>
                  <a:gd name="connsiteX217" fmla="*/ 1207908 w 3024845"/>
                  <a:gd name="connsiteY217" fmla="*/ 678798 h 1160647"/>
                  <a:gd name="connsiteX218" fmla="*/ 1209935 w 3024845"/>
                  <a:gd name="connsiteY218" fmla="*/ 682852 h 1160647"/>
                  <a:gd name="connsiteX219" fmla="*/ 1209935 w 3024845"/>
                  <a:gd name="connsiteY219" fmla="*/ 696093 h 1160647"/>
                  <a:gd name="connsiteX220" fmla="*/ 1211455 w 3024845"/>
                  <a:gd name="connsiteY220" fmla="*/ 694201 h 1160647"/>
                  <a:gd name="connsiteX221" fmla="*/ 1222095 w 3024845"/>
                  <a:gd name="connsiteY221" fmla="*/ 680960 h 1160647"/>
                  <a:gd name="connsiteX222" fmla="*/ 1250469 w 3024845"/>
                  <a:gd name="connsiteY222" fmla="*/ 680960 h 1160647"/>
                  <a:gd name="connsiteX223" fmla="*/ 1250469 w 3024845"/>
                  <a:gd name="connsiteY223" fmla="*/ 767431 h 1160647"/>
                  <a:gd name="connsiteX224" fmla="*/ 1251229 w 3024845"/>
                  <a:gd name="connsiteY224" fmla="*/ 767431 h 1160647"/>
                  <a:gd name="connsiteX225" fmla="*/ 1256549 w 3024845"/>
                  <a:gd name="connsiteY225" fmla="*/ 767431 h 1160647"/>
                  <a:gd name="connsiteX226" fmla="*/ 1257309 w 3024845"/>
                  <a:gd name="connsiteY226" fmla="*/ 766080 h 1160647"/>
                  <a:gd name="connsiteX227" fmla="*/ 1262629 w 3024845"/>
                  <a:gd name="connsiteY227" fmla="*/ 756622 h 1160647"/>
                  <a:gd name="connsiteX228" fmla="*/ 1262629 w 3024845"/>
                  <a:gd name="connsiteY228" fmla="*/ 758514 h 1160647"/>
                  <a:gd name="connsiteX229" fmla="*/ 1262629 w 3024845"/>
                  <a:gd name="connsiteY229" fmla="*/ 771755 h 1160647"/>
                  <a:gd name="connsiteX230" fmla="*/ 1266682 w 3024845"/>
                  <a:gd name="connsiteY230" fmla="*/ 726358 h 1160647"/>
                  <a:gd name="connsiteX231" fmla="*/ 1267442 w 3024845"/>
                  <a:gd name="connsiteY231" fmla="*/ 726358 h 1160647"/>
                  <a:gd name="connsiteX232" fmla="*/ 1272762 w 3024845"/>
                  <a:gd name="connsiteY232" fmla="*/ 726358 h 1160647"/>
                  <a:gd name="connsiteX233" fmla="*/ 1272762 w 3024845"/>
                  <a:gd name="connsiteY233" fmla="*/ 661504 h 1160647"/>
                  <a:gd name="connsiteX234" fmla="*/ 1273776 w 3024845"/>
                  <a:gd name="connsiteY234" fmla="*/ 661504 h 1160647"/>
                  <a:gd name="connsiteX235" fmla="*/ 1280869 w 3024845"/>
                  <a:gd name="connsiteY235" fmla="*/ 661504 h 1160647"/>
                  <a:gd name="connsiteX236" fmla="*/ 1293029 w 3024845"/>
                  <a:gd name="connsiteY236" fmla="*/ 618269 h 1160647"/>
                  <a:gd name="connsiteX237" fmla="*/ 1294296 w 3024845"/>
                  <a:gd name="connsiteY237" fmla="*/ 618269 h 1160647"/>
                  <a:gd name="connsiteX238" fmla="*/ 1303163 w 3024845"/>
                  <a:gd name="connsiteY238" fmla="*/ 618269 h 1160647"/>
                  <a:gd name="connsiteX239" fmla="*/ 1313296 w 3024845"/>
                  <a:gd name="connsiteY239" fmla="*/ 661504 h 1160647"/>
                  <a:gd name="connsiteX240" fmla="*/ 1314309 w 3024845"/>
                  <a:gd name="connsiteY240" fmla="*/ 661504 h 1160647"/>
                  <a:gd name="connsiteX241" fmla="*/ 1321403 w 3024845"/>
                  <a:gd name="connsiteY241" fmla="*/ 661504 h 1160647"/>
                  <a:gd name="connsiteX242" fmla="*/ 1321403 w 3024845"/>
                  <a:gd name="connsiteY242" fmla="*/ 700416 h 1160647"/>
                  <a:gd name="connsiteX243" fmla="*/ 1323176 w 3024845"/>
                  <a:gd name="connsiteY243" fmla="*/ 700416 h 1160647"/>
                  <a:gd name="connsiteX244" fmla="*/ 1335590 w 3024845"/>
                  <a:gd name="connsiteY244" fmla="*/ 700416 h 1160647"/>
                  <a:gd name="connsiteX245" fmla="*/ 1335590 w 3024845"/>
                  <a:gd name="connsiteY245" fmla="*/ 702578 h 1160647"/>
                  <a:gd name="connsiteX246" fmla="*/ 1335590 w 3024845"/>
                  <a:gd name="connsiteY246" fmla="*/ 717710 h 1160647"/>
                  <a:gd name="connsiteX247" fmla="*/ 1339643 w 3024845"/>
                  <a:gd name="connsiteY247" fmla="*/ 715549 h 1160647"/>
                  <a:gd name="connsiteX248" fmla="*/ 1339643 w 3024845"/>
                  <a:gd name="connsiteY248" fmla="*/ 700416 h 1160647"/>
                  <a:gd name="connsiteX249" fmla="*/ 1341163 w 3024845"/>
                  <a:gd name="connsiteY249" fmla="*/ 700416 h 1160647"/>
                  <a:gd name="connsiteX250" fmla="*/ 1351803 w 3024845"/>
                  <a:gd name="connsiteY250" fmla="*/ 700416 h 1160647"/>
                  <a:gd name="connsiteX251" fmla="*/ 1351803 w 3024845"/>
                  <a:gd name="connsiteY251" fmla="*/ 702037 h 1160647"/>
                  <a:gd name="connsiteX252" fmla="*/ 1351803 w 3024845"/>
                  <a:gd name="connsiteY252" fmla="*/ 713387 h 1160647"/>
                  <a:gd name="connsiteX253" fmla="*/ 1382204 w 3024845"/>
                  <a:gd name="connsiteY253" fmla="*/ 713387 h 1160647"/>
                  <a:gd name="connsiteX254" fmla="*/ 1382204 w 3024845"/>
                  <a:gd name="connsiteY254" fmla="*/ 676637 h 1160647"/>
                  <a:gd name="connsiteX255" fmla="*/ 1383470 w 3024845"/>
                  <a:gd name="connsiteY255" fmla="*/ 676637 h 1160647"/>
                  <a:gd name="connsiteX256" fmla="*/ 1392337 w 3024845"/>
                  <a:gd name="connsiteY256" fmla="*/ 676637 h 1160647"/>
                  <a:gd name="connsiteX257" fmla="*/ 1392337 w 3024845"/>
                  <a:gd name="connsiteY257" fmla="*/ 698254 h 1160647"/>
                  <a:gd name="connsiteX258" fmla="*/ 1394364 w 3024845"/>
                  <a:gd name="connsiteY258" fmla="*/ 665828 h 1160647"/>
                  <a:gd name="connsiteX259" fmla="*/ 1416657 w 3024845"/>
                  <a:gd name="connsiteY259" fmla="*/ 665828 h 1160647"/>
                  <a:gd name="connsiteX260" fmla="*/ 1416657 w 3024845"/>
                  <a:gd name="connsiteY260" fmla="*/ 664206 h 1160647"/>
                  <a:gd name="connsiteX261" fmla="*/ 1416657 w 3024845"/>
                  <a:gd name="connsiteY261" fmla="*/ 652857 h 1160647"/>
                  <a:gd name="connsiteX262" fmla="*/ 1417417 w 3024845"/>
                  <a:gd name="connsiteY262" fmla="*/ 652857 h 1160647"/>
                  <a:gd name="connsiteX263" fmla="*/ 1422737 w 3024845"/>
                  <a:gd name="connsiteY263" fmla="*/ 652857 h 1160647"/>
                  <a:gd name="connsiteX264" fmla="*/ 1422737 w 3024845"/>
                  <a:gd name="connsiteY264" fmla="*/ 650966 h 1160647"/>
                  <a:gd name="connsiteX265" fmla="*/ 1422737 w 3024845"/>
                  <a:gd name="connsiteY265" fmla="*/ 637725 h 1160647"/>
                  <a:gd name="connsiteX266" fmla="*/ 1426791 w 3024845"/>
                  <a:gd name="connsiteY266" fmla="*/ 644210 h 1160647"/>
                  <a:gd name="connsiteX267" fmla="*/ 1429071 w 3024845"/>
                  <a:gd name="connsiteY267" fmla="*/ 644210 h 1160647"/>
                  <a:gd name="connsiteX268" fmla="*/ 1445031 w 3024845"/>
                  <a:gd name="connsiteY268" fmla="*/ 644210 h 1160647"/>
                  <a:gd name="connsiteX269" fmla="*/ 1445031 w 3024845"/>
                  <a:gd name="connsiteY269" fmla="*/ 643399 h 1160647"/>
                  <a:gd name="connsiteX270" fmla="*/ 1445031 w 3024845"/>
                  <a:gd name="connsiteY270" fmla="*/ 637725 h 1160647"/>
                  <a:gd name="connsiteX271" fmla="*/ 1445791 w 3024845"/>
                  <a:gd name="connsiteY271" fmla="*/ 637725 h 1160647"/>
                  <a:gd name="connsiteX272" fmla="*/ 1451111 w 3024845"/>
                  <a:gd name="connsiteY272" fmla="*/ 637725 h 1160647"/>
                  <a:gd name="connsiteX273" fmla="*/ 1451111 w 3024845"/>
                  <a:gd name="connsiteY273" fmla="*/ 639076 h 1160647"/>
                  <a:gd name="connsiteX274" fmla="*/ 1451111 w 3024845"/>
                  <a:gd name="connsiteY274" fmla="*/ 648534 h 1160647"/>
                  <a:gd name="connsiteX275" fmla="*/ 1489618 w 3024845"/>
                  <a:gd name="connsiteY275" fmla="*/ 648534 h 1160647"/>
                  <a:gd name="connsiteX276" fmla="*/ 1489618 w 3024845"/>
                  <a:gd name="connsiteY276" fmla="*/ 786887 h 1160647"/>
                  <a:gd name="connsiteX277" fmla="*/ 1491138 w 3024845"/>
                  <a:gd name="connsiteY277" fmla="*/ 786887 h 1160647"/>
                  <a:gd name="connsiteX278" fmla="*/ 1501778 w 3024845"/>
                  <a:gd name="connsiteY278" fmla="*/ 786887 h 1160647"/>
                  <a:gd name="connsiteX279" fmla="*/ 1501778 w 3024845"/>
                  <a:gd name="connsiteY279" fmla="*/ 773917 h 1160647"/>
                  <a:gd name="connsiteX280" fmla="*/ 1505832 w 3024845"/>
                  <a:gd name="connsiteY280" fmla="*/ 773917 h 1160647"/>
                  <a:gd name="connsiteX281" fmla="*/ 1505832 w 3024845"/>
                  <a:gd name="connsiteY281" fmla="*/ 786887 h 1160647"/>
                  <a:gd name="connsiteX282" fmla="*/ 1536232 w 3024845"/>
                  <a:gd name="connsiteY282" fmla="*/ 786887 h 1160647"/>
                  <a:gd name="connsiteX283" fmla="*/ 1536232 w 3024845"/>
                  <a:gd name="connsiteY283" fmla="*/ 756622 h 1160647"/>
                  <a:gd name="connsiteX284" fmla="*/ 1548392 w 3024845"/>
                  <a:gd name="connsiteY284" fmla="*/ 756622 h 1160647"/>
                  <a:gd name="connsiteX285" fmla="*/ 1560552 w 3024845"/>
                  <a:gd name="connsiteY285" fmla="*/ 754461 h 1160647"/>
                  <a:gd name="connsiteX286" fmla="*/ 1564606 w 3024845"/>
                  <a:gd name="connsiteY286" fmla="*/ 756622 h 1160647"/>
                  <a:gd name="connsiteX287" fmla="*/ 1574739 w 3024845"/>
                  <a:gd name="connsiteY287" fmla="*/ 756622 h 1160647"/>
                  <a:gd name="connsiteX288" fmla="*/ 1574739 w 3024845"/>
                  <a:gd name="connsiteY288" fmla="*/ 786887 h 1160647"/>
                  <a:gd name="connsiteX289" fmla="*/ 1582846 w 3024845"/>
                  <a:gd name="connsiteY289" fmla="*/ 786887 h 1160647"/>
                  <a:gd name="connsiteX290" fmla="*/ 1582846 w 3024845"/>
                  <a:gd name="connsiteY290" fmla="*/ 804182 h 1160647"/>
                  <a:gd name="connsiteX291" fmla="*/ 1592182 w 3024845"/>
                  <a:gd name="connsiteY291" fmla="*/ 805087 h 1160647"/>
                  <a:gd name="connsiteX292" fmla="*/ 1605140 w 3024845"/>
                  <a:gd name="connsiteY292" fmla="*/ 805087 h 1160647"/>
                  <a:gd name="connsiteX293" fmla="*/ 1605140 w 3024845"/>
                  <a:gd name="connsiteY293" fmla="*/ 789049 h 1160647"/>
                  <a:gd name="connsiteX294" fmla="*/ 1673096 w 3024845"/>
                  <a:gd name="connsiteY294" fmla="*/ 789049 h 1160647"/>
                  <a:gd name="connsiteX295" fmla="*/ 1673096 w 3024845"/>
                  <a:gd name="connsiteY295" fmla="*/ 703796 h 1160647"/>
                  <a:gd name="connsiteX296" fmla="*/ 1745104 w 3024845"/>
                  <a:gd name="connsiteY296" fmla="*/ 703796 h 1160647"/>
                  <a:gd name="connsiteX297" fmla="*/ 1745104 w 3024845"/>
                  <a:gd name="connsiteY297" fmla="*/ 782564 h 1160647"/>
                  <a:gd name="connsiteX298" fmla="*/ 1747008 w 3024845"/>
                  <a:gd name="connsiteY298" fmla="*/ 782564 h 1160647"/>
                  <a:gd name="connsiteX299" fmla="*/ 1748250 w 3024845"/>
                  <a:gd name="connsiteY299" fmla="*/ 805087 h 1160647"/>
                  <a:gd name="connsiteX300" fmla="*/ 1757926 w 3024845"/>
                  <a:gd name="connsiteY300" fmla="*/ 805087 h 1160647"/>
                  <a:gd name="connsiteX301" fmla="*/ 1759168 w 3024845"/>
                  <a:gd name="connsiteY301" fmla="*/ 782564 h 1160647"/>
                  <a:gd name="connsiteX302" fmla="*/ 1765248 w 3024845"/>
                  <a:gd name="connsiteY302" fmla="*/ 782564 h 1160647"/>
                  <a:gd name="connsiteX303" fmla="*/ 1766490 w 3024845"/>
                  <a:gd name="connsiteY303" fmla="*/ 805087 h 1160647"/>
                  <a:gd name="connsiteX304" fmla="*/ 1817112 w 3024845"/>
                  <a:gd name="connsiteY304" fmla="*/ 805087 h 1160647"/>
                  <a:gd name="connsiteX305" fmla="*/ 1817112 w 3024845"/>
                  <a:gd name="connsiteY305" fmla="*/ 642059 h 1160647"/>
                  <a:gd name="connsiteX306" fmla="*/ 2014439 w 3024845"/>
                  <a:gd name="connsiteY306" fmla="*/ 642059 h 1160647"/>
                  <a:gd name="connsiteX307" fmla="*/ 2014439 w 3024845"/>
                  <a:gd name="connsiteY307" fmla="*/ 805087 h 1160647"/>
                  <a:gd name="connsiteX308" fmla="*/ 2033136 w 3024845"/>
                  <a:gd name="connsiteY308" fmla="*/ 805087 h 1160647"/>
                  <a:gd name="connsiteX309" fmla="*/ 2033136 w 3024845"/>
                  <a:gd name="connsiteY309" fmla="*/ 722394 h 1160647"/>
                  <a:gd name="connsiteX310" fmla="*/ 2128256 w 3024845"/>
                  <a:gd name="connsiteY310" fmla="*/ 722394 h 1160647"/>
                  <a:gd name="connsiteX311" fmla="*/ 2140186 w 3024845"/>
                  <a:gd name="connsiteY311" fmla="*/ 404253 h 1160647"/>
                  <a:gd name="connsiteX312" fmla="*/ 2128026 w 3024845"/>
                  <a:gd name="connsiteY312" fmla="*/ 382635 h 1160647"/>
                  <a:gd name="connsiteX313" fmla="*/ 2121946 w 3024845"/>
                  <a:gd name="connsiteY313" fmla="*/ 378311 h 1160647"/>
                  <a:gd name="connsiteX314" fmla="*/ 2130053 w 3024845"/>
                  <a:gd name="connsiteY314" fmla="*/ 354532 h 1160647"/>
                  <a:gd name="connsiteX315" fmla="*/ 2130053 w 3024845"/>
                  <a:gd name="connsiteY315" fmla="*/ 337238 h 1160647"/>
                  <a:gd name="connsiteX316" fmla="*/ 2144240 w 3024845"/>
                  <a:gd name="connsiteY316" fmla="*/ 337238 h 1160647"/>
                  <a:gd name="connsiteX317" fmla="*/ 2144240 w 3024845"/>
                  <a:gd name="connsiteY317" fmla="*/ 315620 h 1160647"/>
                  <a:gd name="connsiteX318" fmla="*/ 2146266 w 3024845"/>
                  <a:gd name="connsiteY318" fmla="*/ 311296 h 1160647"/>
                  <a:gd name="connsiteX319" fmla="*/ 2146266 w 3024845"/>
                  <a:gd name="connsiteY319" fmla="*/ 233472 h 1160647"/>
                  <a:gd name="connsiteX320" fmla="*/ 2144240 w 3024845"/>
                  <a:gd name="connsiteY320" fmla="*/ 226987 h 1160647"/>
                  <a:gd name="connsiteX321" fmla="*/ 2150320 w 3024845"/>
                  <a:gd name="connsiteY321" fmla="*/ 220501 h 1160647"/>
                  <a:gd name="connsiteX322" fmla="*/ 2150320 w 3024845"/>
                  <a:gd name="connsiteY322" fmla="*/ 162133 h 1160647"/>
                  <a:gd name="connsiteX323" fmla="*/ 2152346 w 3024845"/>
                  <a:gd name="connsiteY323" fmla="*/ 157810 h 1160647"/>
                  <a:gd name="connsiteX324" fmla="*/ 2152346 w 3024845"/>
                  <a:gd name="connsiteY324" fmla="*/ 101604 h 1160647"/>
                  <a:gd name="connsiteX325" fmla="*/ 2154373 w 3024845"/>
                  <a:gd name="connsiteY325" fmla="*/ 82148 h 1160647"/>
                  <a:gd name="connsiteX326" fmla="*/ 2158427 w 3024845"/>
                  <a:gd name="connsiteY326" fmla="*/ 99442 h 1160647"/>
                  <a:gd name="connsiteX327" fmla="*/ 2160453 w 3024845"/>
                  <a:gd name="connsiteY327" fmla="*/ 157810 h 1160647"/>
                  <a:gd name="connsiteX328" fmla="*/ 2162480 w 3024845"/>
                  <a:gd name="connsiteY328" fmla="*/ 220501 h 1160647"/>
                  <a:gd name="connsiteX329" fmla="*/ 2168560 w 3024845"/>
                  <a:gd name="connsiteY329" fmla="*/ 226987 h 1160647"/>
                  <a:gd name="connsiteX330" fmla="*/ 2166533 w 3024845"/>
                  <a:gd name="connsiteY330" fmla="*/ 233472 h 1160647"/>
                  <a:gd name="connsiteX331" fmla="*/ 2166533 w 3024845"/>
                  <a:gd name="connsiteY331" fmla="*/ 311296 h 1160647"/>
                  <a:gd name="connsiteX332" fmla="*/ 2168560 w 3024845"/>
                  <a:gd name="connsiteY332" fmla="*/ 315620 h 1160647"/>
                  <a:gd name="connsiteX333" fmla="*/ 2168560 w 3024845"/>
                  <a:gd name="connsiteY333" fmla="*/ 337238 h 1160647"/>
                  <a:gd name="connsiteX334" fmla="*/ 2182747 w 3024845"/>
                  <a:gd name="connsiteY334" fmla="*/ 337238 h 1160647"/>
                  <a:gd name="connsiteX335" fmla="*/ 2182747 w 3024845"/>
                  <a:gd name="connsiteY335" fmla="*/ 354532 h 1160647"/>
                  <a:gd name="connsiteX336" fmla="*/ 2190854 w 3024845"/>
                  <a:gd name="connsiteY336" fmla="*/ 378311 h 1160647"/>
                  <a:gd name="connsiteX337" fmla="*/ 2184774 w 3024845"/>
                  <a:gd name="connsiteY337" fmla="*/ 382635 h 1160647"/>
                  <a:gd name="connsiteX338" fmla="*/ 2172613 w 3024845"/>
                  <a:gd name="connsiteY338" fmla="*/ 404253 h 1160647"/>
                  <a:gd name="connsiteX339" fmla="*/ 2180720 w 3024845"/>
                  <a:gd name="connsiteY339" fmla="*/ 657181 h 1160647"/>
                  <a:gd name="connsiteX340" fmla="*/ 2245574 w 3024845"/>
                  <a:gd name="connsiteY340" fmla="*/ 657181 h 1160647"/>
                  <a:gd name="connsiteX341" fmla="*/ 2245574 w 3024845"/>
                  <a:gd name="connsiteY341" fmla="*/ 732843 h 1160647"/>
                  <a:gd name="connsiteX342" fmla="*/ 2253681 w 3024845"/>
                  <a:gd name="connsiteY342" fmla="*/ 732843 h 1160647"/>
                  <a:gd name="connsiteX343" fmla="*/ 2255708 w 3024845"/>
                  <a:gd name="connsiteY343" fmla="*/ 726358 h 1160647"/>
                  <a:gd name="connsiteX344" fmla="*/ 2261788 w 3024845"/>
                  <a:gd name="connsiteY344" fmla="*/ 726358 h 1160647"/>
                  <a:gd name="connsiteX345" fmla="*/ 2263815 w 3024845"/>
                  <a:gd name="connsiteY345" fmla="*/ 735005 h 1160647"/>
                  <a:gd name="connsiteX346" fmla="*/ 2275975 w 3024845"/>
                  <a:gd name="connsiteY346" fmla="*/ 735005 h 1160647"/>
                  <a:gd name="connsiteX347" fmla="*/ 2275975 w 3024845"/>
                  <a:gd name="connsiteY347" fmla="*/ 728519 h 1160647"/>
                  <a:gd name="connsiteX348" fmla="*/ 2298268 w 3024845"/>
                  <a:gd name="connsiteY348" fmla="*/ 728519 h 1160647"/>
                  <a:gd name="connsiteX349" fmla="*/ 2298268 w 3024845"/>
                  <a:gd name="connsiteY349" fmla="*/ 735005 h 1160647"/>
                  <a:gd name="connsiteX350" fmla="*/ 2318535 w 3024845"/>
                  <a:gd name="connsiteY350" fmla="*/ 735005 h 1160647"/>
                  <a:gd name="connsiteX351" fmla="*/ 2318535 w 3024845"/>
                  <a:gd name="connsiteY351" fmla="*/ 780402 h 1160647"/>
                  <a:gd name="connsiteX352" fmla="*/ 2332722 w 3024845"/>
                  <a:gd name="connsiteY352" fmla="*/ 780402 h 1160647"/>
                  <a:gd name="connsiteX353" fmla="*/ 2332722 w 3024845"/>
                  <a:gd name="connsiteY353" fmla="*/ 767431 h 1160647"/>
                  <a:gd name="connsiteX354" fmla="*/ 2348936 w 3024845"/>
                  <a:gd name="connsiteY354" fmla="*/ 767431 h 1160647"/>
                  <a:gd name="connsiteX355" fmla="*/ 2348936 w 3024845"/>
                  <a:gd name="connsiteY355" fmla="*/ 588004 h 1160647"/>
                  <a:gd name="connsiteX356" fmla="*/ 2355016 w 3024845"/>
                  <a:gd name="connsiteY356" fmla="*/ 581518 h 1160647"/>
                  <a:gd name="connsiteX357" fmla="*/ 2427977 w 3024845"/>
                  <a:gd name="connsiteY357" fmla="*/ 581518 h 1160647"/>
                  <a:gd name="connsiteX358" fmla="*/ 2427977 w 3024845"/>
                  <a:gd name="connsiteY358" fmla="*/ 590166 h 1160647"/>
                  <a:gd name="connsiteX359" fmla="*/ 2438110 w 3024845"/>
                  <a:gd name="connsiteY359" fmla="*/ 590166 h 1160647"/>
                  <a:gd name="connsiteX360" fmla="*/ 2438110 w 3024845"/>
                  <a:gd name="connsiteY360" fmla="*/ 704740 h 1160647"/>
                  <a:gd name="connsiteX361" fmla="*/ 2460404 w 3024845"/>
                  <a:gd name="connsiteY361" fmla="*/ 704740 h 1160647"/>
                  <a:gd name="connsiteX362" fmla="*/ 2460404 w 3024845"/>
                  <a:gd name="connsiteY362" fmla="*/ 637725 h 1160647"/>
                  <a:gd name="connsiteX363" fmla="*/ 2486751 w 3024845"/>
                  <a:gd name="connsiteY363" fmla="*/ 637725 h 1160647"/>
                  <a:gd name="connsiteX364" fmla="*/ 2490804 w 3024845"/>
                  <a:gd name="connsiteY364" fmla="*/ 633401 h 1160647"/>
                  <a:gd name="connsiteX365" fmla="*/ 2498911 w 3024845"/>
                  <a:gd name="connsiteY365" fmla="*/ 633401 h 1160647"/>
                  <a:gd name="connsiteX366" fmla="*/ 2502964 w 3024845"/>
                  <a:gd name="connsiteY366" fmla="*/ 637725 h 1160647"/>
                  <a:gd name="connsiteX367" fmla="*/ 2525258 w 3024845"/>
                  <a:gd name="connsiteY367" fmla="*/ 637725 h 1160647"/>
                  <a:gd name="connsiteX368" fmla="*/ 2525258 w 3024845"/>
                  <a:gd name="connsiteY368" fmla="*/ 520989 h 1160647"/>
                  <a:gd name="connsiteX369" fmla="*/ 2582005 w 3024845"/>
                  <a:gd name="connsiteY369" fmla="*/ 510180 h 1160647"/>
                  <a:gd name="connsiteX370" fmla="*/ 2582005 w 3024845"/>
                  <a:gd name="connsiteY370" fmla="*/ 511261 h 1160647"/>
                  <a:gd name="connsiteX371" fmla="*/ 2582005 w 3024845"/>
                  <a:gd name="connsiteY371" fmla="*/ 518827 h 1160647"/>
                  <a:gd name="connsiteX372" fmla="*/ 2608352 w 3024845"/>
                  <a:gd name="connsiteY372" fmla="*/ 518827 h 1160647"/>
                  <a:gd name="connsiteX373" fmla="*/ 2608352 w 3024845"/>
                  <a:gd name="connsiteY373" fmla="*/ 773917 h 1160647"/>
                  <a:gd name="connsiteX374" fmla="*/ 2630646 w 3024845"/>
                  <a:gd name="connsiteY374" fmla="*/ 773917 h 1160647"/>
                  <a:gd name="connsiteX375" fmla="*/ 2630646 w 3024845"/>
                  <a:gd name="connsiteY375" fmla="*/ 769593 h 1160647"/>
                  <a:gd name="connsiteX376" fmla="*/ 2642806 w 3024845"/>
                  <a:gd name="connsiteY376" fmla="*/ 769593 h 1160647"/>
                  <a:gd name="connsiteX377" fmla="*/ 2642806 w 3024845"/>
                  <a:gd name="connsiteY377" fmla="*/ 773917 h 1160647"/>
                  <a:gd name="connsiteX378" fmla="*/ 2667126 w 3024845"/>
                  <a:gd name="connsiteY378" fmla="*/ 773917 h 1160647"/>
                  <a:gd name="connsiteX379" fmla="*/ 2667126 w 3024845"/>
                  <a:gd name="connsiteY379" fmla="*/ 760946 h 1160647"/>
                  <a:gd name="connsiteX380" fmla="*/ 2695500 w 3024845"/>
                  <a:gd name="connsiteY380" fmla="*/ 760946 h 1160647"/>
                  <a:gd name="connsiteX381" fmla="*/ 2707660 w 3024845"/>
                  <a:gd name="connsiteY381" fmla="*/ 756622 h 1160647"/>
                  <a:gd name="connsiteX382" fmla="*/ 2727927 w 3024845"/>
                  <a:gd name="connsiteY382" fmla="*/ 760946 h 1160647"/>
                  <a:gd name="connsiteX383" fmla="*/ 2727927 w 3024845"/>
                  <a:gd name="connsiteY383" fmla="*/ 743652 h 1160647"/>
                  <a:gd name="connsiteX384" fmla="*/ 2736034 w 3024845"/>
                  <a:gd name="connsiteY384" fmla="*/ 743652 h 1160647"/>
                  <a:gd name="connsiteX385" fmla="*/ 2736034 w 3024845"/>
                  <a:gd name="connsiteY385" fmla="*/ 730681 h 1160647"/>
                  <a:gd name="connsiteX386" fmla="*/ 2792781 w 3024845"/>
                  <a:gd name="connsiteY386" fmla="*/ 730681 h 1160647"/>
                  <a:gd name="connsiteX387" fmla="*/ 2792781 w 3024845"/>
                  <a:gd name="connsiteY387" fmla="*/ 700416 h 1160647"/>
                  <a:gd name="connsiteX388" fmla="*/ 2811021 w 3024845"/>
                  <a:gd name="connsiteY388" fmla="*/ 700416 h 1160647"/>
                  <a:gd name="connsiteX389" fmla="*/ 2811021 w 3024845"/>
                  <a:gd name="connsiteY389" fmla="*/ 693931 h 1160647"/>
                  <a:gd name="connsiteX390" fmla="*/ 2823181 w 3024845"/>
                  <a:gd name="connsiteY390" fmla="*/ 693931 h 1160647"/>
                  <a:gd name="connsiteX391" fmla="*/ 2823181 w 3024845"/>
                  <a:gd name="connsiteY391" fmla="*/ 700416 h 1160647"/>
                  <a:gd name="connsiteX392" fmla="*/ 2839395 w 3024845"/>
                  <a:gd name="connsiteY392" fmla="*/ 700416 h 1160647"/>
                  <a:gd name="connsiteX393" fmla="*/ 2839395 w 3024845"/>
                  <a:gd name="connsiteY393" fmla="*/ 750137 h 1160647"/>
                  <a:gd name="connsiteX394" fmla="*/ 2871822 w 3024845"/>
                  <a:gd name="connsiteY394" fmla="*/ 750137 h 1160647"/>
                  <a:gd name="connsiteX395" fmla="*/ 2871822 w 3024845"/>
                  <a:gd name="connsiteY395" fmla="*/ 724196 h 1160647"/>
                  <a:gd name="connsiteX396" fmla="*/ 2910329 w 3024845"/>
                  <a:gd name="connsiteY396" fmla="*/ 724196 h 1160647"/>
                  <a:gd name="connsiteX397" fmla="*/ 2910329 w 3024845"/>
                  <a:gd name="connsiteY397" fmla="*/ 693931 h 1160647"/>
                  <a:gd name="connsiteX398" fmla="*/ 2958970 w 3024845"/>
                  <a:gd name="connsiteY398" fmla="*/ 693931 h 1160647"/>
                  <a:gd name="connsiteX399" fmla="*/ 2958970 w 3024845"/>
                  <a:gd name="connsiteY399" fmla="*/ 805087 h 1160647"/>
                  <a:gd name="connsiteX400" fmla="*/ 2958970 w 3024845"/>
                  <a:gd name="connsiteY400" fmla="*/ 818866 h 1160647"/>
                  <a:gd name="connsiteX401" fmla="*/ 3024845 w 3024845"/>
                  <a:gd name="connsiteY401" fmla="*/ 818866 h 1160647"/>
                  <a:gd name="connsiteX402" fmla="*/ 3024845 w 3024845"/>
                  <a:gd name="connsiteY402" fmla="*/ 1160647 h 1160647"/>
                  <a:gd name="connsiteX403" fmla="*/ 2054 w 3024845"/>
                  <a:gd name="connsiteY403" fmla="*/ 1158314 h 1160647"/>
                  <a:gd name="connsiteX404" fmla="*/ 0 w 3024845"/>
                  <a:gd name="connsiteY404" fmla="*/ 724196 h 1160647"/>
                  <a:gd name="connsiteX405" fmla="*/ 20267 w 3024845"/>
                  <a:gd name="connsiteY405" fmla="*/ 724196 h 1160647"/>
                  <a:gd name="connsiteX406" fmla="*/ 20774 w 3024845"/>
                  <a:gd name="connsiteY406" fmla="*/ 723115 h 1160647"/>
                  <a:gd name="connsiteX407" fmla="*/ 24320 w 3024845"/>
                  <a:gd name="connsiteY407" fmla="*/ 715549 h 1160647"/>
                  <a:gd name="connsiteX408" fmla="*/ 26094 w 3024845"/>
                  <a:gd name="connsiteY408" fmla="*/ 715819 h 1160647"/>
                  <a:gd name="connsiteX409" fmla="*/ 38507 w 3024845"/>
                  <a:gd name="connsiteY409" fmla="*/ 717710 h 1160647"/>
                  <a:gd name="connsiteX410" fmla="*/ 39014 w 3024845"/>
                  <a:gd name="connsiteY410" fmla="*/ 719062 h 1160647"/>
                  <a:gd name="connsiteX411" fmla="*/ 42560 w 3024845"/>
                  <a:gd name="connsiteY411" fmla="*/ 728519 h 1160647"/>
                  <a:gd name="connsiteX412" fmla="*/ 68907 w 3024845"/>
                  <a:gd name="connsiteY412" fmla="*/ 730681 h 1160647"/>
                  <a:gd name="connsiteX413" fmla="*/ 68907 w 3024845"/>
                  <a:gd name="connsiteY413" fmla="*/ 607460 h 1160647"/>
                  <a:gd name="connsiteX414" fmla="*/ 70934 w 3024845"/>
                  <a:gd name="connsiteY414" fmla="*/ 607460 h 1160647"/>
                  <a:gd name="connsiteX415" fmla="*/ 85121 w 3024845"/>
                  <a:gd name="connsiteY415" fmla="*/ 607460 h 1160647"/>
                  <a:gd name="connsiteX416" fmla="*/ 85121 w 3024845"/>
                  <a:gd name="connsiteY416" fmla="*/ 471268 h 1160647"/>
                  <a:gd name="connsiteX417" fmla="*/ 86894 w 3024845"/>
                  <a:gd name="connsiteY417" fmla="*/ 471268 h 1160647"/>
                  <a:gd name="connsiteX418" fmla="*/ 99308 w 3024845"/>
                  <a:gd name="connsiteY418" fmla="*/ 471268 h 1160647"/>
                  <a:gd name="connsiteX419" fmla="*/ 99308 w 3024845"/>
                  <a:gd name="connsiteY419" fmla="*/ 356694 h 1160647"/>
                  <a:gd name="connsiteX420" fmla="*/ 103361 w 3024845"/>
                  <a:gd name="connsiteY420" fmla="*/ 328590 h 1160647"/>
                  <a:gd name="connsiteX421" fmla="*/ 105388 w 3024845"/>
                  <a:gd name="connsiteY421" fmla="*/ 328590 h 1160647"/>
                  <a:gd name="connsiteX422" fmla="*/ 119575 w 3024845"/>
                  <a:gd name="connsiteY422" fmla="*/ 328590 h 1160647"/>
                  <a:gd name="connsiteX423" fmla="*/ 156055 w 3024845"/>
                  <a:gd name="connsiteY423" fmla="*/ 246443 h 1160647"/>
                  <a:gd name="connsiteX424" fmla="*/ 160109 w 3024845"/>
                  <a:gd name="connsiteY424" fmla="*/ 0 h 1160647"/>
                  <a:gd name="connsiteX0" fmla="*/ 156055 w 3024845"/>
                  <a:gd name="connsiteY0" fmla="*/ 164295 h 1078499"/>
                  <a:gd name="connsiteX1" fmla="*/ 162135 w 3024845"/>
                  <a:gd name="connsiteY1" fmla="*/ 164295 h 1078499"/>
                  <a:gd name="connsiteX2" fmla="*/ 200642 w 3024845"/>
                  <a:gd name="connsiteY2" fmla="*/ 244281 h 1078499"/>
                  <a:gd name="connsiteX3" fmla="*/ 202669 w 3024845"/>
                  <a:gd name="connsiteY3" fmla="*/ 244281 h 1078499"/>
                  <a:gd name="connsiteX4" fmla="*/ 216856 w 3024845"/>
                  <a:gd name="connsiteY4" fmla="*/ 244281 h 1078499"/>
                  <a:gd name="connsiteX5" fmla="*/ 216856 w 3024845"/>
                  <a:gd name="connsiteY5" fmla="*/ 268060 h 1078499"/>
                  <a:gd name="connsiteX6" fmla="*/ 217363 w 3024845"/>
                  <a:gd name="connsiteY6" fmla="*/ 268871 h 1078499"/>
                  <a:gd name="connsiteX7" fmla="*/ 220909 w 3024845"/>
                  <a:gd name="connsiteY7" fmla="*/ 274546 h 1078499"/>
                  <a:gd name="connsiteX8" fmla="*/ 220909 w 3024845"/>
                  <a:gd name="connsiteY8" fmla="*/ 389120 h 1078499"/>
                  <a:gd name="connsiteX9" fmla="*/ 223189 w 3024845"/>
                  <a:gd name="connsiteY9" fmla="*/ 389120 h 1078499"/>
                  <a:gd name="connsiteX10" fmla="*/ 239150 w 3024845"/>
                  <a:gd name="connsiteY10" fmla="*/ 389120 h 1078499"/>
                  <a:gd name="connsiteX11" fmla="*/ 239150 w 3024845"/>
                  <a:gd name="connsiteY11" fmla="*/ 529635 h 1078499"/>
                  <a:gd name="connsiteX12" fmla="*/ 240670 w 3024845"/>
                  <a:gd name="connsiteY12" fmla="*/ 529365 h 1078499"/>
                  <a:gd name="connsiteX13" fmla="*/ 251310 w 3024845"/>
                  <a:gd name="connsiteY13" fmla="*/ 527474 h 1078499"/>
                  <a:gd name="connsiteX14" fmla="*/ 249283 w 3024845"/>
                  <a:gd name="connsiteY14" fmla="*/ 616106 h 1078499"/>
                  <a:gd name="connsiteX15" fmla="*/ 250803 w 3024845"/>
                  <a:gd name="connsiteY15" fmla="*/ 616377 h 1078499"/>
                  <a:gd name="connsiteX16" fmla="*/ 261443 w 3024845"/>
                  <a:gd name="connsiteY16" fmla="*/ 618268 h 1078499"/>
                  <a:gd name="connsiteX17" fmla="*/ 261696 w 3024845"/>
                  <a:gd name="connsiteY17" fmla="*/ 619079 h 1078499"/>
                  <a:gd name="connsiteX18" fmla="*/ 263470 w 3024845"/>
                  <a:gd name="connsiteY18" fmla="*/ 624754 h 1078499"/>
                  <a:gd name="connsiteX19" fmla="*/ 264230 w 3024845"/>
                  <a:gd name="connsiteY19" fmla="*/ 622322 h 1078499"/>
                  <a:gd name="connsiteX20" fmla="*/ 269550 w 3024845"/>
                  <a:gd name="connsiteY20" fmla="*/ 605298 h 1078499"/>
                  <a:gd name="connsiteX21" fmla="*/ 271323 w 3024845"/>
                  <a:gd name="connsiteY21" fmla="*/ 605298 h 1078499"/>
                  <a:gd name="connsiteX22" fmla="*/ 283737 w 3024845"/>
                  <a:gd name="connsiteY22" fmla="*/ 605298 h 1078499"/>
                  <a:gd name="connsiteX23" fmla="*/ 283737 w 3024845"/>
                  <a:gd name="connsiteY23" fmla="*/ 637724 h 1078499"/>
                  <a:gd name="connsiteX24" fmla="*/ 284750 w 3024845"/>
                  <a:gd name="connsiteY24" fmla="*/ 638265 h 1078499"/>
                  <a:gd name="connsiteX25" fmla="*/ 291844 w 3024845"/>
                  <a:gd name="connsiteY25" fmla="*/ 642048 h 1078499"/>
                  <a:gd name="connsiteX26" fmla="*/ 291844 w 3024845"/>
                  <a:gd name="connsiteY26" fmla="*/ 643399 h 1078499"/>
                  <a:gd name="connsiteX27" fmla="*/ 291844 w 3024845"/>
                  <a:gd name="connsiteY27" fmla="*/ 652857 h 1078499"/>
                  <a:gd name="connsiteX28" fmla="*/ 336431 w 3024845"/>
                  <a:gd name="connsiteY28" fmla="*/ 652857 h 1078499"/>
                  <a:gd name="connsiteX29" fmla="*/ 336431 w 3024845"/>
                  <a:gd name="connsiteY29" fmla="*/ 653938 h 1078499"/>
                  <a:gd name="connsiteX30" fmla="*/ 336431 w 3024845"/>
                  <a:gd name="connsiteY30" fmla="*/ 661504 h 1078499"/>
                  <a:gd name="connsiteX31" fmla="*/ 338457 w 3024845"/>
                  <a:gd name="connsiteY31" fmla="*/ 661504 h 1078499"/>
                  <a:gd name="connsiteX32" fmla="*/ 352644 w 3024845"/>
                  <a:gd name="connsiteY32" fmla="*/ 661504 h 1078499"/>
                  <a:gd name="connsiteX33" fmla="*/ 352644 w 3024845"/>
                  <a:gd name="connsiteY33" fmla="*/ 631239 h 1078499"/>
                  <a:gd name="connsiteX34" fmla="*/ 397231 w 3024845"/>
                  <a:gd name="connsiteY34" fmla="*/ 631239 h 1078499"/>
                  <a:gd name="connsiteX35" fmla="*/ 397231 w 3024845"/>
                  <a:gd name="connsiteY35" fmla="*/ 629888 h 1078499"/>
                  <a:gd name="connsiteX36" fmla="*/ 397231 w 3024845"/>
                  <a:gd name="connsiteY36" fmla="*/ 620430 h 1078499"/>
                  <a:gd name="connsiteX37" fmla="*/ 398245 w 3024845"/>
                  <a:gd name="connsiteY37" fmla="*/ 620430 h 1078499"/>
                  <a:gd name="connsiteX38" fmla="*/ 405338 w 3024845"/>
                  <a:gd name="connsiteY38" fmla="*/ 620430 h 1078499"/>
                  <a:gd name="connsiteX39" fmla="*/ 405338 w 3024845"/>
                  <a:gd name="connsiteY39" fmla="*/ 618539 h 1078499"/>
                  <a:gd name="connsiteX40" fmla="*/ 405338 w 3024845"/>
                  <a:gd name="connsiteY40" fmla="*/ 605298 h 1078499"/>
                  <a:gd name="connsiteX41" fmla="*/ 406098 w 3024845"/>
                  <a:gd name="connsiteY41" fmla="*/ 605298 h 1078499"/>
                  <a:gd name="connsiteX42" fmla="*/ 411418 w 3024845"/>
                  <a:gd name="connsiteY42" fmla="*/ 605298 h 1078499"/>
                  <a:gd name="connsiteX43" fmla="*/ 411418 w 3024845"/>
                  <a:gd name="connsiteY43" fmla="*/ 604217 h 1078499"/>
                  <a:gd name="connsiteX44" fmla="*/ 411418 w 3024845"/>
                  <a:gd name="connsiteY44" fmla="*/ 596650 h 1078499"/>
                  <a:gd name="connsiteX45" fmla="*/ 413445 w 3024845"/>
                  <a:gd name="connsiteY45" fmla="*/ 596650 h 1078499"/>
                  <a:gd name="connsiteX46" fmla="*/ 427632 w 3024845"/>
                  <a:gd name="connsiteY46" fmla="*/ 596650 h 1078499"/>
                  <a:gd name="connsiteX47" fmla="*/ 427632 w 3024845"/>
                  <a:gd name="connsiteY47" fmla="*/ 597731 h 1078499"/>
                  <a:gd name="connsiteX48" fmla="*/ 427632 w 3024845"/>
                  <a:gd name="connsiteY48" fmla="*/ 605298 h 1078499"/>
                  <a:gd name="connsiteX49" fmla="*/ 449925 w 3024845"/>
                  <a:gd name="connsiteY49" fmla="*/ 605298 h 1078499"/>
                  <a:gd name="connsiteX50" fmla="*/ 449925 w 3024845"/>
                  <a:gd name="connsiteY50" fmla="*/ 603406 h 1078499"/>
                  <a:gd name="connsiteX51" fmla="*/ 449925 w 3024845"/>
                  <a:gd name="connsiteY51" fmla="*/ 590165 h 1078499"/>
                  <a:gd name="connsiteX52" fmla="*/ 451699 w 3024845"/>
                  <a:gd name="connsiteY52" fmla="*/ 590165 h 1078499"/>
                  <a:gd name="connsiteX53" fmla="*/ 464112 w 3024845"/>
                  <a:gd name="connsiteY53" fmla="*/ 590165 h 1078499"/>
                  <a:gd name="connsiteX54" fmla="*/ 464112 w 3024845"/>
                  <a:gd name="connsiteY54" fmla="*/ 613945 h 1078499"/>
                  <a:gd name="connsiteX55" fmla="*/ 465126 w 3024845"/>
                  <a:gd name="connsiteY55" fmla="*/ 613945 h 1078499"/>
                  <a:gd name="connsiteX56" fmla="*/ 472219 w 3024845"/>
                  <a:gd name="connsiteY56" fmla="*/ 613945 h 1078499"/>
                  <a:gd name="connsiteX57" fmla="*/ 472219 w 3024845"/>
                  <a:gd name="connsiteY57" fmla="*/ 612864 h 1078499"/>
                  <a:gd name="connsiteX58" fmla="*/ 472219 w 3024845"/>
                  <a:gd name="connsiteY58" fmla="*/ 605298 h 1078499"/>
                  <a:gd name="connsiteX59" fmla="*/ 473992 w 3024845"/>
                  <a:gd name="connsiteY59" fmla="*/ 605298 h 1078499"/>
                  <a:gd name="connsiteX60" fmla="*/ 486406 w 3024845"/>
                  <a:gd name="connsiteY60" fmla="*/ 605298 h 1078499"/>
                  <a:gd name="connsiteX61" fmla="*/ 486406 w 3024845"/>
                  <a:gd name="connsiteY61" fmla="*/ 631239 h 1078499"/>
                  <a:gd name="connsiteX62" fmla="*/ 488433 w 3024845"/>
                  <a:gd name="connsiteY62" fmla="*/ 631239 h 1078499"/>
                  <a:gd name="connsiteX63" fmla="*/ 502619 w 3024845"/>
                  <a:gd name="connsiteY63" fmla="*/ 631239 h 1078499"/>
                  <a:gd name="connsiteX64" fmla="*/ 502619 w 3024845"/>
                  <a:gd name="connsiteY64" fmla="*/ 632860 h 1078499"/>
                  <a:gd name="connsiteX65" fmla="*/ 502619 w 3024845"/>
                  <a:gd name="connsiteY65" fmla="*/ 644210 h 1078499"/>
                  <a:gd name="connsiteX66" fmla="*/ 503379 w 3024845"/>
                  <a:gd name="connsiteY66" fmla="*/ 644210 h 1078499"/>
                  <a:gd name="connsiteX67" fmla="*/ 508700 w 3024845"/>
                  <a:gd name="connsiteY67" fmla="*/ 644210 h 1078499"/>
                  <a:gd name="connsiteX68" fmla="*/ 508700 w 3024845"/>
                  <a:gd name="connsiteY68" fmla="*/ 643399 h 1078499"/>
                  <a:gd name="connsiteX69" fmla="*/ 508700 w 3024845"/>
                  <a:gd name="connsiteY69" fmla="*/ 637724 h 1078499"/>
                  <a:gd name="connsiteX70" fmla="*/ 539100 w 3024845"/>
                  <a:gd name="connsiteY70" fmla="*/ 637724 h 1078499"/>
                  <a:gd name="connsiteX71" fmla="*/ 539100 w 3024845"/>
                  <a:gd name="connsiteY71" fmla="*/ 661504 h 1078499"/>
                  <a:gd name="connsiteX72" fmla="*/ 540113 w 3024845"/>
                  <a:gd name="connsiteY72" fmla="*/ 661504 h 1078499"/>
                  <a:gd name="connsiteX73" fmla="*/ 547207 w 3024845"/>
                  <a:gd name="connsiteY73" fmla="*/ 661504 h 1078499"/>
                  <a:gd name="connsiteX74" fmla="*/ 547207 w 3024845"/>
                  <a:gd name="connsiteY74" fmla="*/ 662585 h 1078499"/>
                  <a:gd name="connsiteX75" fmla="*/ 547207 w 3024845"/>
                  <a:gd name="connsiteY75" fmla="*/ 670151 h 1078499"/>
                  <a:gd name="connsiteX76" fmla="*/ 547967 w 3024845"/>
                  <a:gd name="connsiteY76" fmla="*/ 670151 h 1078499"/>
                  <a:gd name="connsiteX77" fmla="*/ 553287 w 3024845"/>
                  <a:gd name="connsiteY77" fmla="*/ 670151 h 1078499"/>
                  <a:gd name="connsiteX78" fmla="*/ 553287 w 3024845"/>
                  <a:gd name="connsiteY78" fmla="*/ 667989 h 1078499"/>
                  <a:gd name="connsiteX79" fmla="*/ 553287 w 3024845"/>
                  <a:gd name="connsiteY79" fmla="*/ 652857 h 1078499"/>
                  <a:gd name="connsiteX80" fmla="*/ 554300 w 3024845"/>
                  <a:gd name="connsiteY80" fmla="*/ 652857 h 1078499"/>
                  <a:gd name="connsiteX81" fmla="*/ 561394 w 3024845"/>
                  <a:gd name="connsiteY81" fmla="*/ 652857 h 1078499"/>
                  <a:gd name="connsiteX82" fmla="*/ 561394 w 3024845"/>
                  <a:gd name="connsiteY82" fmla="*/ 653938 h 1078499"/>
                  <a:gd name="connsiteX83" fmla="*/ 561394 w 3024845"/>
                  <a:gd name="connsiteY83" fmla="*/ 661504 h 1078499"/>
                  <a:gd name="connsiteX84" fmla="*/ 566714 w 3024845"/>
                  <a:gd name="connsiteY84" fmla="*/ 659511 h 1078499"/>
                  <a:gd name="connsiteX85" fmla="*/ 567474 w 3024845"/>
                  <a:gd name="connsiteY85" fmla="*/ 658531 h 1078499"/>
                  <a:gd name="connsiteX86" fmla="*/ 567474 w 3024845"/>
                  <a:gd name="connsiteY86" fmla="*/ 652857 h 1078499"/>
                  <a:gd name="connsiteX87" fmla="*/ 605981 w 3024845"/>
                  <a:gd name="connsiteY87" fmla="*/ 652857 h 1078499"/>
                  <a:gd name="connsiteX88" fmla="*/ 605981 w 3024845"/>
                  <a:gd name="connsiteY88" fmla="*/ 676636 h 1078499"/>
                  <a:gd name="connsiteX89" fmla="*/ 608007 w 3024845"/>
                  <a:gd name="connsiteY89" fmla="*/ 676636 h 1078499"/>
                  <a:gd name="connsiteX90" fmla="*/ 622194 w 3024845"/>
                  <a:gd name="connsiteY90" fmla="*/ 676636 h 1078499"/>
                  <a:gd name="connsiteX91" fmla="*/ 622194 w 3024845"/>
                  <a:gd name="connsiteY91" fmla="*/ 677717 h 1078499"/>
                  <a:gd name="connsiteX92" fmla="*/ 622194 w 3024845"/>
                  <a:gd name="connsiteY92" fmla="*/ 685283 h 1078499"/>
                  <a:gd name="connsiteX93" fmla="*/ 623968 w 3024845"/>
                  <a:gd name="connsiteY93" fmla="*/ 685283 h 1078499"/>
                  <a:gd name="connsiteX94" fmla="*/ 636381 w 3024845"/>
                  <a:gd name="connsiteY94" fmla="*/ 685283 h 1078499"/>
                  <a:gd name="connsiteX95" fmla="*/ 636381 w 3024845"/>
                  <a:gd name="connsiteY95" fmla="*/ 661504 h 1078499"/>
                  <a:gd name="connsiteX96" fmla="*/ 637394 w 3024845"/>
                  <a:gd name="connsiteY96" fmla="*/ 661504 h 1078499"/>
                  <a:gd name="connsiteX97" fmla="*/ 644488 w 3024845"/>
                  <a:gd name="connsiteY97" fmla="*/ 661504 h 1078499"/>
                  <a:gd name="connsiteX98" fmla="*/ 644488 w 3024845"/>
                  <a:gd name="connsiteY98" fmla="*/ 629077 h 1078499"/>
                  <a:gd name="connsiteX99" fmla="*/ 645501 w 3024845"/>
                  <a:gd name="connsiteY99" fmla="*/ 629077 h 1078499"/>
                  <a:gd name="connsiteX100" fmla="*/ 652595 w 3024845"/>
                  <a:gd name="connsiteY100" fmla="*/ 629077 h 1078499"/>
                  <a:gd name="connsiteX101" fmla="*/ 652595 w 3024845"/>
                  <a:gd name="connsiteY101" fmla="*/ 627186 h 1078499"/>
                  <a:gd name="connsiteX102" fmla="*/ 652595 w 3024845"/>
                  <a:gd name="connsiteY102" fmla="*/ 613945 h 1078499"/>
                  <a:gd name="connsiteX103" fmla="*/ 651328 w 3024845"/>
                  <a:gd name="connsiteY103" fmla="*/ 612323 h 1078499"/>
                  <a:gd name="connsiteX104" fmla="*/ 656648 w 3024845"/>
                  <a:gd name="connsiteY104" fmla="*/ 600974 h 1078499"/>
                  <a:gd name="connsiteX105" fmla="*/ 664755 w 3024845"/>
                  <a:gd name="connsiteY105" fmla="*/ 629077 h 1078499"/>
                  <a:gd name="connsiteX106" fmla="*/ 665515 w 3024845"/>
                  <a:gd name="connsiteY106" fmla="*/ 629077 h 1078499"/>
                  <a:gd name="connsiteX107" fmla="*/ 670835 w 3024845"/>
                  <a:gd name="connsiteY107" fmla="*/ 629077 h 1078499"/>
                  <a:gd name="connsiteX108" fmla="*/ 670835 w 3024845"/>
                  <a:gd name="connsiteY108" fmla="*/ 523150 h 1078499"/>
                  <a:gd name="connsiteX109" fmla="*/ 672355 w 3024845"/>
                  <a:gd name="connsiteY109" fmla="*/ 523150 h 1078499"/>
                  <a:gd name="connsiteX110" fmla="*/ 682995 w 3024845"/>
                  <a:gd name="connsiteY110" fmla="*/ 523150 h 1078499"/>
                  <a:gd name="connsiteX111" fmla="*/ 682995 w 3024845"/>
                  <a:gd name="connsiteY111" fmla="*/ 475591 h 1078499"/>
                  <a:gd name="connsiteX112" fmla="*/ 709342 w 3024845"/>
                  <a:gd name="connsiteY112" fmla="*/ 475591 h 1078499"/>
                  <a:gd name="connsiteX113" fmla="*/ 709342 w 3024845"/>
                  <a:gd name="connsiteY113" fmla="*/ 453973 h 1078499"/>
                  <a:gd name="connsiteX114" fmla="*/ 743796 w 3024845"/>
                  <a:gd name="connsiteY114" fmla="*/ 453973 h 1078499"/>
                  <a:gd name="connsiteX115" fmla="*/ 743796 w 3024845"/>
                  <a:gd name="connsiteY115" fmla="*/ 456405 h 1078499"/>
                  <a:gd name="connsiteX116" fmla="*/ 743796 w 3024845"/>
                  <a:gd name="connsiteY116" fmla="*/ 473429 h 1078499"/>
                  <a:gd name="connsiteX117" fmla="*/ 746076 w 3024845"/>
                  <a:gd name="connsiteY117" fmla="*/ 473429 h 1078499"/>
                  <a:gd name="connsiteX118" fmla="*/ 762036 w 3024845"/>
                  <a:gd name="connsiteY118" fmla="*/ 473429 h 1078499"/>
                  <a:gd name="connsiteX119" fmla="*/ 762036 w 3024845"/>
                  <a:gd name="connsiteY119" fmla="*/ 520988 h 1078499"/>
                  <a:gd name="connsiteX120" fmla="*/ 763049 w 3024845"/>
                  <a:gd name="connsiteY120" fmla="*/ 520988 h 1078499"/>
                  <a:gd name="connsiteX121" fmla="*/ 770143 w 3024845"/>
                  <a:gd name="connsiteY121" fmla="*/ 520988 h 1078499"/>
                  <a:gd name="connsiteX122" fmla="*/ 784330 w 3024845"/>
                  <a:gd name="connsiteY122" fmla="*/ 525312 h 1078499"/>
                  <a:gd name="connsiteX123" fmla="*/ 784330 w 3024845"/>
                  <a:gd name="connsiteY123" fmla="*/ 564224 h 1078499"/>
                  <a:gd name="connsiteX124" fmla="*/ 785343 w 3024845"/>
                  <a:gd name="connsiteY124" fmla="*/ 564224 h 1078499"/>
                  <a:gd name="connsiteX125" fmla="*/ 792436 w 3024845"/>
                  <a:gd name="connsiteY125" fmla="*/ 564224 h 1078499"/>
                  <a:gd name="connsiteX126" fmla="*/ 792436 w 3024845"/>
                  <a:gd name="connsiteY126" fmla="*/ 565845 h 1078499"/>
                  <a:gd name="connsiteX127" fmla="*/ 792436 w 3024845"/>
                  <a:gd name="connsiteY127" fmla="*/ 577194 h 1078499"/>
                  <a:gd name="connsiteX128" fmla="*/ 794463 w 3024845"/>
                  <a:gd name="connsiteY128" fmla="*/ 577194 h 1078499"/>
                  <a:gd name="connsiteX129" fmla="*/ 808650 w 3024845"/>
                  <a:gd name="connsiteY129" fmla="*/ 577194 h 1078499"/>
                  <a:gd name="connsiteX130" fmla="*/ 814730 w 3024845"/>
                  <a:gd name="connsiteY130" fmla="*/ 583680 h 1078499"/>
                  <a:gd name="connsiteX131" fmla="*/ 814730 w 3024845"/>
                  <a:gd name="connsiteY131" fmla="*/ 605298 h 1078499"/>
                  <a:gd name="connsiteX132" fmla="*/ 817010 w 3024845"/>
                  <a:gd name="connsiteY132" fmla="*/ 605298 h 1078499"/>
                  <a:gd name="connsiteX133" fmla="*/ 832970 w 3024845"/>
                  <a:gd name="connsiteY133" fmla="*/ 605298 h 1078499"/>
                  <a:gd name="connsiteX134" fmla="*/ 832970 w 3024845"/>
                  <a:gd name="connsiteY134" fmla="*/ 606378 h 1078499"/>
                  <a:gd name="connsiteX135" fmla="*/ 832970 w 3024845"/>
                  <a:gd name="connsiteY135" fmla="*/ 613945 h 1078499"/>
                  <a:gd name="connsiteX136" fmla="*/ 834237 w 3024845"/>
                  <a:gd name="connsiteY136" fmla="*/ 613945 h 1078499"/>
                  <a:gd name="connsiteX137" fmla="*/ 843104 w 3024845"/>
                  <a:gd name="connsiteY137" fmla="*/ 613945 h 1078499"/>
                  <a:gd name="connsiteX138" fmla="*/ 843104 w 3024845"/>
                  <a:gd name="connsiteY138" fmla="*/ 616106 h 1078499"/>
                  <a:gd name="connsiteX139" fmla="*/ 843104 w 3024845"/>
                  <a:gd name="connsiteY139" fmla="*/ 631239 h 1078499"/>
                  <a:gd name="connsiteX140" fmla="*/ 847157 w 3024845"/>
                  <a:gd name="connsiteY140" fmla="*/ 629347 h 1078499"/>
                  <a:gd name="connsiteX141" fmla="*/ 847157 w 3024845"/>
                  <a:gd name="connsiteY141" fmla="*/ 616106 h 1078499"/>
                  <a:gd name="connsiteX142" fmla="*/ 848170 w 3024845"/>
                  <a:gd name="connsiteY142" fmla="*/ 616106 h 1078499"/>
                  <a:gd name="connsiteX143" fmla="*/ 855264 w 3024845"/>
                  <a:gd name="connsiteY143" fmla="*/ 616106 h 1078499"/>
                  <a:gd name="connsiteX144" fmla="*/ 855264 w 3024845"/>
                  <a:gd name="connsiteY144" fmla="*/ 617728 h 1078499"/>
                  <a:gd name="connsiteX145" fmla="*/ 855264 w 3024845"/>
                  <a:gd name="connsiteY145" fmla="*/ 629077 h 1078499"/>
                  <a:gd name="connsiteX146" fmla="*/ 856024 w 3024845"/>
                  <a:gd name="connsiteY146" fmla="*/ 629077 h 1078499"/>
                  <a:gd name="connsiteX147" fmla="*/ 861344 w 3024845"/>
                  <a:gd name="connsiteY147" fmla="*/ 629077 h 1078499"/>
                  <a:gd name="connsiteX148" fmla="*/ 909984 w 3024845"/>
                  <a:gd name="connsiteY148" fmla="*/ 624754 h 1078499"/>
                  <a:gd name="connsiteX149" fmla="*/ 909984 w 3024845"/>
                  <a:gd name="connsiteY149" fmla="*/ 626105 h 1078499"/>
                  <a:gd name="connsiteX150" fmla="*/ 909984 w 3024845"/>
                  <a:gd name="connsiteY150" fmla="*/ 635562 h 1078499"/>
                  <a:gd name="connsiteX151" fmla="*/ 910744 w 3024845"/>
                  <a:gd name="connsiteY151" fmla="*/ 635562 h 1078499"/>
                  <a:gd name="connsiteX152" fmla="*/ 916065 w 3024845"/>
                  <a:gd name="connsiteY152" fmla="*/ 635562 h 1078499"/>
                  <a:gd name="connsiteX153" fmla="*/ 916065 w 3024845"/>
                  <a:gd name="connsiteY153" fmla="*/ 637724 h 1078499"/>
                  <a:gd name="connsiteX154" fmla="*/ 916065 w 3024845"/>
                  <a:gd name="connsiteY154" fmla="*/ 652857 h 1078499"/>
                  <a:gd name="connsiteX155" fmla="*/ 918091 w 3024845"/>
                  <a:gd name="connsiteY155" fmla="*/ 651506 h 1078499"/>
                  <a:gd name="connsiteX156" fmla="*/ 932278 w 3024845"/>
                  <a:gd name="connsiteY156" fmla="*/ 642048 h 1078499"/>
                  <a:gd name="connsiteX157" fmla="*/ 938358 w 3024845"/>
                  <a:gd name="connsiteY157" fmla="*/ 600974 h 1078499"/>
                  <a:gd name="connsiteX158" fmla="*/ 939118 w 3024845"/>
                  <a:gd name="connsiteY158" fmla="*/ 600704 h 1078499"/>
                  <a:gd name="connsiteX159" fmla="*/ 944438 w 3024845"/>
                  <a:gd name="connsiteY159" fmla="*/ 598812 h 1078499"/>
                  <a:gd name="connsiteX160" fmla="*/ 946465 w 3024845"/>
                  <a:gd name="connsiteY160" fmla="*/ 529635 h 1078499"/>
                  <a:gd name="connsiteX161" fmla="*/ 948492 w 3024845"/>
                  <a:gd name="connsiteY161" fmla="*/ 598812 h 1078499"/>
                  <a:gd name="connsiteX162" fmla="*/ 949252 w 3024845"/>
                  <a:gd name="connsiteY162" fmla="*/ 599082 h 1078499"/>
                  <a:gd name="connsiteX163" fmla="*/ 954572 w 3024845"/>
                  <a:gd name="connsiteY163" fmla="*/ 600974 h 1078499"/>
                  <a:gd name="connsiteX164" fmla="*/ 954572 w 3024845"/>
                  <a:gd name="connsiteY164" fmla="*/ 514503 h 1078499"/>
                  <a:gd name="connsiteX165" fmla="*/ 958625 w 3024845"/>
                  <a:gd name="connsiteY165" fmla="*/ 482076 h 1078499"/>
                  <a:gd name="connsiteX166" fmla="*/ 997132 w 3024845"/>
                  <a:gd name="connsiteY166" fmla="*/ 482076 h 1078499"/>
                  <a:gd name="connsiteX167" fmla="*/ 997132 w 3024845"/>
                  <a:gd name="connsiteY167" fmla="*/ 514503 h 1078499"/>
                  <a:gd name="connsiteX168" fmla="*/ 997892 w 3024845"/>
                  <a:gd name="connsiteY168" fmla="*/ 514503 h 1078499"/>
                  <a:gd name="connsiteX169" fmla="*/ 1003212 w 3024845"/>
                  <a:gd name="connsiteY169" fmla="*/ 514503 h 1078499"/>
                  <a:gd name="connsiteX170" fmla="*/ 1003212 w 3024845"/>
                  <a:gd name="connsiteY170" fmla="*/ 432355 h 1078499"/>
                  <a:gd name="connsiteX171" fmla="*/ 1004986 w 3024845"/>
                  <a:gd name="connsiteY171" fmla="*/ 432355 h 1078499"/>
                  <a:gd name="connsiteX172" fmla="*/ 1017399 w 3024845"/>
                  <a:gd name="connsiteY172" fmla="*/ 432355 h 1078499"/>
                  <a:gd name="connsiteX173" fmla="*/ 1017399 w 3024845"/>
                  <a:gd name="connsiteY173" fmla="*/ 430464 h 1078499"/>
                  <a:gd name="connsiteX174" fmla="*/ 1017399 w 3024845"/>
                  <a:gd name="connsiteY174" fmla="*/ 417223 h 1078499"/>
                  <a:gd name="connsiteX175" fmla="*/ 1039693 w 3024845"/>
                  <a:gd name="connsiteY175" fmla="*/ 417223 h 1078499"/>
                  <a:gd name="connsiteX176" fmla="*/ 1039693 w 3024845"/>
                  <a:gd name="connsiteY176" fmla="*/ 416142 h 1078499"/>
                  <a:gd name="connsiteX177" fmla="*/ 1039693 w 3024845"/>
                  <a:gd name="connsiteY177" fmla="*/ 408576 h 1078499"/>
                  <a:gd name="connsiteX178" fmla="*/ 1041466 w 3024845"/>
                  <a:gd name="connsiteY178" fmla="*/ 408576 h 1078499"/>
                  <a:gd name="connsiteX179" fmla="*/ 1053880 w 3024845"/>
                  <a:gd name="connsiteY179" fmla="*/ 408576 h 1078499"/>
                  <a:gd name="connsiteX180" fmla="*/ 1053880 w 3024845"/>
                  <a:gd name="connsiteY180" fmla="*/ 409657 h 1078499"/>
                  <a:gd name="connsiteX181" fmla="*/ 1053880 w 3024845"/>
                  <a:gd name="connsiteY181" fmla="*/ 417223 h 1078499"/>
                  <a:gd name="connsiteX182" fmla="*/ 1054640 w 3024845"/>
                  <a:gd name="connsiteY182" fmla="*/ 417223 h 1078499"/>
                  <a:gd name="connsiteX183" fmla="*/ 1059960 w 3024845"/>
                  <a:gd name="connsiteY183" fmla="*/ 417223 h 1078499"/>
                  <a:gd name="connsiteX184" fmla="*/ 1070093 w 3024845"/>
                  <a:gd name="connsiteY184" fmla="*/ 412899 h 1078499"/>
                  <a:gd name="connsiteX185" fmla="*/ 1074146 w 3024845"/>
                  <a:gd name="connsiteY185" fmla="*/ 416142 h 1078499"/>
                  <a:gd name="connsiteX186" fmla="*/ 1074146 w 3024845"/>
                  <a:gd name="connsiteY186" fmla="*/ 408576 h 1078499"/>
                  <a:gd name="connsiteX187" fmla="*/ 1076426 w 3024845"/>
                  <a:gd name="connsiteY187" fmla="*/ 408576 h 1078499"/>
                  <a:gd name="connsiteX188" fmla="*/ 1092387 w 3024845"/>
                  <a:gd name="connsiteY188" fmla="*/ 408576 h 1078499"/>
                  <a:gd name="connsiteX189" fmla="*/ 1092387 w 3024845"/>
                  <a:gd name="connsiteY189" fmla="*/ 409657 h 1078499"/>
                  <a:gd name="connsiteX190" fmla="*/ 1092387 w 3024845"/>
                  <a:gd name="connsiteY190" fmla="*/ 417223 h 1078499"/>
                  <a:gd name="connsiteX191" fmla="*/ 1122787 w 3024845"/>
                  <a:gd name="connsiteY191" fmla="*/ 417223 h 1078499"/>
                  <a:gd name="connsiteX192" fmla="*/ 1122787 w 3024845"/>
                  <a:gd name="connsiteY192" fmla="*/ 418844 h 1078499"/>
                  <a:gd name="connsiteX193" fmla="*/ 1122787 w 3024845"/>
                  <a:gd name="connsiteY193" fmla="*/ 430194 h 1078499"/>
                  <a:gd name="connsiteX194" fmla="*/ 1149134 w 3024845"/>
                  <a:gd name="connsiteY194" fmla="*/ 430194 h 1078499"/>
                  <a:gd name="connsiteX195" fmla="*/ 1149134 w 3024845"/>
                  <a:gd name="connsiteY195" fmla="*/ 460458 h 1078499"/>
                  <a:gd name="connsiteX196" fmla="*/ 1149894 w 3024845"/>
                  <a:gd name="connsiteY196" fmla="*/ 460458 h 1078499"/>
                  <a:gd name="connsiteX197" fmla="*/ 1155214 w 3024845"/>
                  <a:gd name="connsiteY197" fmla="*/ 460458 h 1078499"/>
                  <a:gd name="connsiteX198" fmla="*/ 1155214 w 3024845"/>
                  <a:gd name="connsiteY198" fmla="*/ 461539 h 1078499"/>
                  <a:gd name="connsiteX199" fmla="*/ 1155214 w 3024845"/>
                  <a:gd name="connsiteY199" fmla="*/ 469106 h 1078499"/>
                  <a:gd name="connsiteX200" fmla="*/ 1159268 w 3024845"/>
                  <a:gd name="connsiteY200" fmla="*/ 499370 h 1078499"/>
                  <a:gd name="connsiteX201" fmla="*/ 1160028 w 3024845"/>
                  <a:gd name="connsiteY201" fmla="*/ 499370 h 1078499"/>
                  <a:gd name="connsiteX202" fmla="*/ 1165348 w 3024845"/>
                  <a:gd name="connsiteY202" fmla="*/ 499370 h 1078499"/>
                  <a:gd name="connsiteX203" fmla="*/ 1165348 w 3024845"/>
                  <a:gd name="connsiteY203" fmla="*/ 500181 h 1078499"/>
                  <a:gd name="connsiteX204" fmla="*/ 1165348 w 3024845"/>
                  <a:gd name="connsiteY204" fmla="*/ 505856 h 1078499"/>
                  <a:gd name="connsiteX205" fmla="*/ 1166361 w 3024845"/>
                  <a:gd name="connsiteY205" fmla="*/ 505856 h 1078499"/>
                  <a:gd name="connsiteX206" fmla="*/ 1173454 w 3024845"/>
                  <a:gd name="connsiteY206" fmla="*/ 505856 h 1078499"/>
                  <a:gd name="connsiteX207" fmla="*/ 1173454 w 3024845"/>
                  <a:gd name="connsiteY207" fmla="*/ 536121 h 1078499"/>
                  <a:gd name="connsiteX208" fmla="*/ 1175481 w 3024845"/>
                  <a:gd name="connsiteY208" fmla="*/ 536121 h 1078499"/>
                  <a:gd name="connsiteX209" fmla="*/ 1189668 w 3024845"/>
                  <a:gd name="connsiteY209" fmla="*/ 536121 h 1078499"/>
                  <a:gd name="connsiteX210" fmla="*/ 1189668 w 3024845"/>
                  <a:gd name="connsiteY210" fmla="*/ 559900 h 1078499"/>
                  <a:gd name="connsiteX211" fmla="*/ 1191695 w 3024845"/>
                  <a:gd name="connsiteY211" fmla="*/ 561521 h 1078499"/>
                  <a:gd name="connsiteX212" fmla="*/ 1191695 w 3024845"/>
                  <a:gd name="connsiteY212" fmla="*/ 572871 h 1078499"/>
                  <a:gd name="connsiteX213" fmla="*/ 1192455 w 3024845"/>
                  <a:gd name="connsiteY213" fmla="*/ 572871 h 1078499"/>
                  <a:gd name="connsiteX214" fmla="*/ 1197775 w 3024845"/>
                  <a:gd name="connsiteY214" fmla="*/ 572871 h 1078499"/>
                  <a:gd name="connsiteX215" fmla="*/ 1197775 w 3024845"/>
                  <a:gd name="connsiteY215" fmla="*/ 596650 h 1078499"/>
                  <a:gd name="connsiteX216" fmla="*/ 1199041 w 3024845"/>
                  <a:gd name="connsiteY216" fmla="*/ 596650 h 1078499"/>
                  <a:gd name="connsiteX217" fmla="*/ 1207908 w 3024845"/>
                  <a:gd name="connsiteY217" fmla="*/ 596650 h 1078499"/>
                  <a:gd name="connsiteX218" fmla="*/ 1209935 w 3024845"/>
                  <a:gd name="connsiteY218" fmla="*/ 600704 h 1078499"/>
                  <a:gd name="connsiteX219" fmla="*/ 1209935 w 3024845"/>
                  <a:gd name="connsiteY219" fmla="*/ 613945 h 1078499"/>
                  <a:gd name="connsiteX220" fmla="*/ 1211455 w 3024845"/>
                  <a:gd name="connsiteY220" fmla="*/ 612053 h 1078499"/>
                  <a:gd name="connsiteX221" fmla="*/ 1222095 w 3024845"/>
                  <a:gd name="connsiteY221" fmla="*/ 598812 h 1078499"/>
                  <a:gd name="connsiteX222" fmla="*/ 1250469 w 3024845"/>
                  <a:gd name="connsiteY222" fmla="*/ 598812 h 1078499"/>
                  <a:gd name="connsiteX223" fmla="*/ 1250469 w 3024845"/>
                  <a:gd name="connsiteY223" fmla="*/ 685283 h 1078499"/>
                  <a:gd name="connsiteX224" fmla="*/ 1251229 w 3024845"/>
                  <a:gd name="connsiteY224" fmla="*/ 685283 h 1078499"/>
                  <a:gd name="connsiteX225" fmla="*/ 1256549 w 3024845"/>
                  <a:gd name="connsiteY225" fmla="*/ 685283 h 1078499"/>
                  <a:gd name="connsiteX226" fmla="*/ 1257309 w 3024845"/>
                  <a:gd name="connsiteY226" fmla="*/ 683932 h 1078499"/>
                  <a:gd name="connsiteX227" fmla="*/ 1262629 w 3024845"/>
                  <a:gd name="connsiteY227" fmla="*/ 674474 h 1078499"/>
                  <a:gd name="connsiteX228" fmla="*/ 1262629 w 3024845"/>
                  <a:gd name="connsiteY228" fmla="*/ 676366 h 1078499"/>
                  <a:gd name="connsiteX229" fmla="*/ 1262629 w 3024845"/>
                  <a:gd name="connsiteY229" fmla="*/ 689607 h 1078499"/>
                  <a:gd name="connsiteX230" fmla="*/ 1266682 w 3024845"/>
                  <a:gd name="connsiteY230" fmla="*/ 644210 h 1078499"/>
                  <a:gd name="connsiteX231" fmla="*/ 1267442 w 3024845"/>
                  <a:gd name="connsiteY231" fmla="*/ 644210 h 1078499"/>
                  <a:gd name="connsiteX232" fmla="*/ 1272762 w 3024845"/>
                  <a:gd name="connsiteY232" fmla="*/ 644210 h 1078499"/>
                  <a:gd name="connsiteX233" fmla="*/ 1272762 w 3024845"/>
                  <a:gd name="connsiteY233" fmla="*/ 579356 h 1078499"/>
                  <a:gd name="connsiteX234" fmla="*/ 1273776 w 3024845"/>
                  <a:gd name="connsiteY234" fmla="*/ 579356 h 1078499"/>
                  <a:gd name="connsiteX235" fmla="*/ 1280869 w 3024845"/>
                  <a:gd name="connsiteY235" fmla="*/ 579356 h 1078499"/>
                  <a:gd name="connsiteX236" fmla="*/ 1293029 w 3024845"/>
                  <a:gd name="connsiteY236" fmla="*/ 536121 h 1078499"/>
                  <a:gd name="connsiteX237" fmla="*/ 1294296 w 3024845"/>
                  <a:gd name="connsiteY237" fmla="*/ 536121 h 1078499"/>
                  <a:gd name="connsiteX238" fmla="*/ 1303163 w 3024845"/>
                  <a:gd name="connsiteY238" fmla="*/ 536121 h 1078499"/>
                  <a:gd name="connsiteX239" fmla="*/ 1313296 w 3024845"/>
                  <a:gd name="connsiteY239" fmla="*/ 579356 h 1078499"/>
                  <a:gd name="connsiteX240" fmla="*/ 1314309 w 3024845"/>
                  <a:gd name="connsiteY240" fmla="*/ 579356 h 1078499"/>
                  <a:gd name="connsiteX241" fmla="*/ 1321403 w 3024845"/>
                  <a:gd name="connsiteY241" fmla="*/ 579356 h 1078499"/>
                  <a:gd name="connsiteX242" fmla="*/ 1321403 w 3024845"/>
                  <a:gd name="connsiteY242" fmla="*/ 618268 h 1078499"/>
                  <a:gd name="connsiteX243" fmla="*/ 1323176 w 3024845"/>
                  <a:gd name="connsiteY243" fmla="*/ 618268 h 1078499"/>
                  <a:gd name="connsiteX244" fmla="*/ 1335590 w 3024845"/>
                  <a:gd name="connsiteY244" fmla="*/ 618268 h 1078499"/>
                  <a:gd name="connsiteX245" fmla="*/ 1335590 w 3024845"/>
                  <a:gd name="connsiteY245" fmla="*/ 620430 h 1078499"/>
                  <a:gd name="connsiteX246" fmla="*/ 1335590 w 3024845"/>
                  <a:gd name="connsiteY246" fmla="*/ 635562 h 1078499"/>
                  <a:gd name="connsiteX247" fmla="*/ 1339643 w 3024845"/>
                  <a:gd name="connsiteY247" fmla="*/ 633401 h 1078499"/>
                  <a:gd name="connsiteX248" fmla="*/ 1339643 w 3024845"/>
                  <a:gd name="connsiteY248" fmla="*/ 618268 h 1078499"/>
                  <a:gd name="connsiteX249" fmla="*/ 1341163 w 3024845"/>
                  <a:gd name="connsiteY249" fmla="*/ 618268 h 1078499"/>
                  <a:gd name="connsiteX250" fmla="*/ 1351803 w 3024845"/>
                  <a:gd name="connsiteY250" fmla="*/ 618268 h 1078499"/>
                  <a:gd name="connsiteX251" fmla="*/ 1351803 w 3024845"/>
                  <a:gd name="connsiteY251" fmla="*/ 619889 h 1078499"/>
                  <a:gd name="connsiteX252" fmla="*/ 1351803 w 3024845"/>
                  <a:gd name="connsiteY252" fmla="*/ 631239 h 1078499"/>
                  <a:gd name="connsiteX253" fmla="*/ 1382204 w 3024845"/>
                  <a:gd name="connsiteY253" fmla="*/ 631239 h 1078499"/>
                  <a:gd name="connsiteX254" fmla="*/ 1382204 w 3024845"/>
                  <a:gd name="connsiteY254" fmla="*/ 594489 h 1078499"/>
                  <a:gd name="connsiteX255" fmla="*/ 1383470 w 3024845"/>
                  <a:gd name="connsiteY255" fmla="*/ 594489 h 1078499"/>
                  <a:gd name="connsiteX256" fmla="*/ 1392337 w 3024845"/>
                  <a:gd name="connsiteY256" fmla="*/ 594489 h 1078499"/>
                  <a:gd name="connsiteX257" fmla="*/ 1392337 w 3024845"/>
                  <a:gd name="connsiteY257" fmla="*/ 616106 h 1078499"/>
                  <a:gd name="connsiteX258" fmla="*/ 1394364 w 3024845"/>
                  <a:gd name="connsiteY258" fmla="*/ 583680 h 1078499"/>
                  <a:gd name="connsiteX259" fmla="*/ 1416657 w 3024845"/>
                  <a:gd name="connsiteY259" fmla="*/ 583680 h 1078499"/>
                  <a:gd name="connsiteX260" fmla="*/ 1416657 w 3024845"/>
                  <a:gd name="connsiteY260" fmla="*/ 582058 h 1078499"/>
                  <a:gd name="connsiteX261" fmla="*/ 1416657 w 3024845"/>
                  <a:gd name="connsiteY261" fmla="*/ 570709 h 1078499"/>
                  <a:gd name="connsiteX262" fmla="*/ 1417417 w 3024845"/>
                  <a:gd name="connsiteY262" fmla="*/ 570709 h 1078499"/>
                  <a:gd name="connsiteX263" fmla="*/ 1422737 w 3024845"/>
                  <a:gd name="connsiteY263" fmla="*/ 570709 h 1078499"/>
                  <a:gd name="connsiteX264" fmla="*/ 1422737 w 3024845"/>
                  <a:gd name="connsiteY264" fmla="*/ 568818 h 1078499"/>
                  <a:gd name="connsiteX265" fmla="*/ 1422737 w 3024845"/>
                  <a:gd name="connsiteY265" fmla="*/ 555577 h 1078499"/>
                  <a:gd name="connsiteX266" fmla="*/ 1426791 w 3024845"/>
                  <a:gd name="connsiteY266" fmla="*/ 562062 h 1078499"/>
                  <a:gd name="connsiteX267" fmla="*/ 1429071 w 3024845"/>
                  <a:gd name="connsiteY267" fmla="*/ 562062 h 1078499"/>
                  <a:gd name="connsiteX268" fmla="*/ 1445031 w 3024845"/>
                  <a:gd name="connsiteY268" fmla="*/ 562062 h 1078499"/>
                  <a:gd name="connsiteX269" fmla="*/ 1445031 w 3024845"/>
                  <a:gd name="connsiteY269" fmla="*/ 561251 h 1078499"/>
                  <a:gd name="connsiteX270" fmla="*/ 1445031 w 3024845"/>
                  <a:gd name="connsiteY270" fmla="*/ 555577 h 1078499"/>
                  <a:gd name="connsiteX271" fmla="*/ 1445791 w 3024845"/>
                  <a:gd name="connsiteY271" fmla="*/ 555577 h 1078499"/>
                  <a:gd name="connsiteX272" fmla="*/ 1451111 w 3024845"/>
                  <a:gd name="connsiteY272" fmla="*/ 555577 h 1078499"/>
                  <a:gd name="connsiteX273" fmla="*/ 1451111 w 3024845"/>
                  <a:gd name="connsiteY273" fmla="*/ 556928 h 1078499"/>
                  <a:gd name="connsiteX274" fmla="*/ 1451111 w 3024845"/>
                  <a:gd name="connsiteY274" fmla="*/ 566386 h 1078499"/>
                  <a:gd name="connsiteX275" fmla="*/ 1489618 w 3024845"/>
                  <a:gd name="connsiteY275" fmla="*/ 566386 h 1078499"/>
                  <a:gd name="connsiteX276" fmla="*/ 1489618 w 3024845"/>
                  <a:gd name="connsiteY276" fmla="*/ 704739 h 1078499"/>
                  <a:gd name="connsiteX277" fmla="*/ 1491138 w 3024845"/>
                  <a:gd name="connsiteY277" fmla="*/ 704739 h 1078499"/>
                  <a:gd name="connsiteX278" fmla="*/ 1501778 w 3024845"/>
                  <a:gd name="connsiteY278" fmla="*/ 704739 h 1078499"/>
                  <a:gd name="connsiteX279" fmla="*/ 1501778 w 3024845"/>
                  <a:gd name="connsiteY279" fmla="*/ 691769 h 1078499"/>
                  <a:gd name="connsiteX280" fmla="*/ 1505832 w 3024845"/>
                  <a:gd name="connsiteY280" fmla="*/ 691769 h 1078499"/>
                  <a:gd name="connsiteX281" fmla="*/ 1505832 w 3024845"/>
                  <a:gd name="connsiteY281" fmla="*/ 704739 h 1078499"/>
                  <a:gd name="connsiteX282" fmla="*/ 1536232 w 3024845"/>
                  <a:gd name="connsiteY282" fmla="*/ 704739 h 1078499"/>
                  <a:gd name="connsiteX283" fmla="*/ 1536232 w 3024845"/>
                  <a:gd name="connsiteY283" fmla="*/ 674474 h 1078499"/>
                  <a:gd name="connsiteX284" fmla="*/ 1548392 w 3024845"/>
                  <a:gd name="connsiteY284" fmla="*/ 674474 h 1078499"/>
                  <a:gd name="connsiteX285" fmla="*/ 1560552 w 3024845"/>
                  <a:gd name="connsiteY285" fmla="*/ 672313 h 1078499"/>
                  <a:gd name="connsiteX286" fmla="*/ 1564606 w 3024845"/>
                  <a:gd name="connsiteY286" fmla="*/ 674474 h 1078499"/>
                  <a:gd name="connsiteX287" fmla="*/ 1574739 w 3024845"/>
                  <a:gd name="connsiteY287" fmla="*/ 674474 h 1078499"/>
                  <a:gd name="connsiteX288" fmla="*/ 1574739 w 3024845"/>
                  <a:gd name="connsiteY288" fmla="*/ 704739 h 1078499"/>
                  <a:gd name="connsiteX289" fmla="*/ 1582846 w 3024845"/>
                  <a:gd name="connsiteY289" fmla="*/ 704739 h 1078499"/>
                  <a:gd name="connsiteX290" fmla="*/ 1582846 w 3024845"/>
                  <a:gd name="connsiteY290" fmla="*/ 722034 h 1078499"/>
                  <a:gd name="connsiteX291" fmla="*/ 1592182 w 3024845"/>
                  <a:gd name="connsiteY291" fmla="*/ 722939 h 1078499"/>
                  <a:gd name="connsiteX292" fmla="*/ 1605140 w 3024845"/>
                  <a:gd name="connsiteY292" fmla="*/ 722939 h 1078499"/>
                  <a:gd name="connsiteX293" fmla="*/ 1605140 w 3024845"/>
                  <a:gd name="connsiteY293" fmla="*/ 706901 h 1078499"/>
                  <a:gd name="connsiteX294" fmla="*/ 1673096 w 3024845"/>
                  <a:gd name="connsiteY294" fmla="*/ 706901 h 1078499"/>
                  <a:gd name="connsiteX295" fmla="*/ 1673096 w 3024845"/>
                  <a:gd name="connsiteY295" fmla="*/ 621648 h 1078499"/>
                  <a:gd name="connsiteX296" fmla="*/ 1745104 w 3024845"/>
                  <a:gd name="connsiteY296" fmla="*/ 621648 h 1078499"/>
                  <a:gd name="connsiteX297" fmla="*/ 1745104 w 3024845"/>
                  <a:gd name="connsiteY297" fmla="*/ 700416 h 1078499"/>
                  <a:gd name="connsiteX298" fmla="*/ 1747008 w 3024845"/>
                  <a:gd name="connsiteY298" fmla="*/ 700416 h 1078499"/>
                  <a:gd name="connsiteX299" fmla="*/ 1748250 w 3024845"/>
                  <a:gd name="connsiteY299" fmla="*/ 722939 h 1078499"/>
                  <a:gd name="connsiteX300" fmla="*/ 1757926 w 3024845"/>
                  <a:gd name="connsiteY300" fmla="*/ 722939 h 1078499"/>
                  <a:gd name="connsiteX301" fmla="*/ 1759168 w 3024845"/>
                  <a:gd name="connsiteY301" fmla="*/ 700416 h 1078499"/>
                  <a:gd name="connsiteX302" fmla="*/ 1765248 w 3024845"/>
                  <a:gd name="connsiteY302" fmla="*/ 700416 h 1078499"/>
                  <a:gd name="connsiteX303" fmla="*/ 1766490 w 3024845"/>
                  <a:gd name="connsiteY303" fmla="*/ 722939 h 1078499"/>
                  <a:gd name="connsiteX304" fmla="*/ 1817112 w 3024845"/>
                  <a:gd name="connsiteY304" fmla="*/ 722939 h 1078499"/>
                  <a:gd name="connsiteX305" fmla="*/ 1817112 w 3024845"/>
                  <a:gd name="connsiteY305" fmla="*/ 559911 h 1078499"/>
                  <a:gd name="connsiteX306" fmla="*/ 2014439 w 3024845"/>
                  <a:gd name="connsiteY306" fmla="*/ 559911 h 1078499"/>
                  <a:gd name="connsiteX307" fmla="*/ 2014439 w 3024845"/>
                  <a:gd name="connsiteY307" fmla="*/ 722939 h 1078499"/>
                  <a:gd name="connsiteX308" fmla="*/ 2033136 w 3024845"/>
                  <a:gd name="connsiteY308" fmla="*/ 722939 h 1078499"/>
                  <a:gd name="connsiteX309" fmla="*/ 2033136 w 3024845"/>
                  <a:gd name="connsiteY309" fmla="*/ 640246 h 1078499"/>
                  <a:gd name="connsiteX310" fmla="*/ 2128256 w 3024845"/>
                  <a:gd name="connsiteY310" fmla="*/ 640246 h 1078499"/>
                  <a:gd name="connsiteX311" fmla="*/ 2140186 w 3024845"/>
                  <a:gd name="connsiteY311" fmla="*/ 322105 h 1078499"/>
                  <a:gd name="connsiteX312" fmla="*/ 2128026 w 3024845"/>
                  <a:gd name="connsiteY312" fmla="*/ 300487 h 1078499"/>
                  <a:gd name="connsiteX313" fmla="*/ 2121946 w 3024845"/>
                  <a:gd name="connsiteY313" fmla="*/ 296163 h 1078499"/>
                  <a:gd name="connsiteX314" fmla="*/ 2130053 w 3024845"/>
                  <a:gd name="connsiteY314" fmla="*/ 272384 h 1078499"/>
                  <a:gd name="connsiteX315" fmla="*/ 2130053 w 3024845"/>
                  <a:gd name="connsiteY315" fmla="*/ 255090 h 1078499"/>
                  <a:gd name="connsiteX316" fmla="*/ 2144240 w 3024845"/>
                  <a:gd name="connsiteY316" fmla="*/ 255090 h 1078499"/>
                  <a:gd name="connsiteX317" fmla="*/ 2144240 w 3024845"/>
                  <a:gd name="connsiteY317" fmla="*/ 233472 h 1078499"/>
                  <a:gd name="connsiteX318" fmla="*/ 2146266 w 3024845"/>
                  <a:gd name="connsiteY318" fmla="*/ 229148 h 1078499"/>
                  <a:gd name="connsiteX319" fmla="*/ 2146266 w 3024845"/>
                  <a:gd name="connsiteY319" fmla="*/ 151324 h 1078499"/>
                  <a:gd name="connsiteX320" fmla="*/ 2144240 w 3024845"/>
                  <a:gd name="connsiteY320" fmla="*/ 144839 h 1078499"/>
                  <a:gd name="connsiteX321" fmla="*/ 2150320 w 3024845"/>
                  <a:gd name="connsiteY321" fmla="*/ 138353 h 1078499"/>
                  <a:gd name="connsiteX322" fmla="*/ 2150320 w 3024845"/>
                  <a:gd name="connsiteY322" fmla="*/ 79985 h 1078499"/>
                  <a:gd name="connsiteX323" fmla="*/ 2152346 w 3024845"/>
                  <a:gd name="connsiteY323" fmla="*/ 75662 h 1078499"/>
                  <a:gd name="connsiteX324" fmla="*/ 2152346 w 3024845"/>
                  <a:gd name="connsiteY324" fmla="*/ 19456 h 1078499"/>
                  <a:gd name="connsiteX325" fmla="*/ 2154373 w 3024845"/>
                  <a:gd name="connsiteY325" fmla="*/ 0 h 1078499"/>
                  <a:gd name="connsiteX326" fmla="*/ 2158427 w 3024845"/>
                  <a:gd name="connsiteY326" fmla="*/ 17294 h 1078499"/>
                  <a:gd name="connsiteX327" fmla="*/ 2160453 w 3024845"/>
                  <a:gd name="connsiteY327" fmla="*/ 75662 h 1078499"/>
                  <a:gd name="connsiteX328" fmla="*/ 2162480 w 3024845"/>
                  <a:gd name="connsiteY328" fmla="*/ 138353 h 1078499"/>
                  <a:gd name="connsiteX329" fmla="*/ 2168560 w 3024845"/>
                  <a:gd name="connsiteY329" fmla="*/ 144839 h 1078499"/>
                  <a:gd name="connsiteX330" fmla="*/ 2166533 w 3024845"/>
                  <a:gd name="connsiteY330" fmla="*/ 151324 h 1078499"/>
                  <a:gd name="connsiteX331" fmla="*/ 2166533 w 3024845"/>
                  <a:gd name="connsiteY331" fmla="*/ 229148 h 1078499"/>
                  <a:gd name="connsiteX332" fmla="*/ 2168560 w 3024845"/>
                  <a:gd name="connsiteY332" fmla="*/ 233472 h 1078499"/>
                  <a:gd name="connsiteX333" fmla="*/ 2168560 w 3024845"/>
                  <a:gd name="connsiteY333" fmla="*/ 255090 h 1078499"/>
                  <a:gd name="connsiteX334" fmla="*/ 2182747 w 3024845"/>
                  <a:gd name="connsiteY334" fmla="*/ 255090 h 1078499"/>
                  <a:gd name="connsiteX335" fmla="*/ 2182747 w 3024845"/>
                  <a:gd name="connsiteY335" fmla="*/ 272384 h 1078499"/>
                  <a:gd name="connsiteX336" fmla="*/ 2190854 w 3024845"/>
                  <a:gd name="connsiteY336" fmla="*/ 296163 h 1078499"/>
                  <a:gd name="connsiteX337" fmla="*/ 2184774 w 3024845"/>
                  <a:gd name="connsiteY337" fmla="*/ 300487 h 1078499"/>
                  <a:gd name="connsiteX338" fmla="*/ 2172613 w 3024845"/>
                  <a:gd name="connsiteY338" fmla="*/ 322105 h 1078499"/>
                  <a:gd name="connsiteX339" fmla="*/ 2180720 w 3024845"/>
                  <a:gd name="connsiteY339" fmla="*/ 575033 h 1078499"/>
                  <a:gd name="connsiteX340" fmla="*/ 2245574 w 3024845"/>
                  <a:gd name="connsiteY340" fmla="*/ 575033 h 1078499"/>
                  <a:gd name="connsiteX341" fmla="*/ 2245574 w 3024845"/>
                  <a:gd name="connsiteY341" fmla="*/ 650695 h 1078499"/>
                  <a:gd name="connsiteX342" fmla="*/ 2253681 w 3024845"/>
                  <a:gd name="connsiteY342" fmla="*/ 650695 h 1078499"/>
                  <a:gd name="connsiteX343" fmla="*/ 2255708 w 3024845"/>
                  <a:gd name="connsiteY343" fmla="*/ 644210 h 1078499"/>
                  <a:gd name="connsiteX344" fmla="*/ 2261788 w 3024845"/>
                  <a:gd name="connsiteY344" fmla="*/ 644210 h 1078499"/>
                  <a:gd name="connsiteX345" fmla="*/ 2263815 w 3024845"/>
                  <a:gd name="connsiteY345" fmla="*/ 652857 h 1078499"/>
                  <a:gd name="connsiteX346" fmla="*/ 2275975 w 3024845"/>
                  <a:gd name="connsiteY346" fmla="*/ 652857 h 1078499"/>
                  <a:gd name="connsiteX347" fmla="*/ 2275975 w 3024845"/>
                  <a:gd name="connsiteY347" fmla="*/ 646371 h 1078499"/>
                  <a:gd name="connsiteX348" fmla="*/ 2298268 w 3024845"/>
                  <a:gd name="connsiteY348" fmla="*/ 646371 h 1078499"/>
                  <a:gd name="connsiteX349" fmla="*/ 2298268 w 3024845"/>
                  <a:gd name="connsiteY349" fmla="*/ 652857 h 1078499"/>
                  <a:gd name="connsiteX350" fmla="*/ 2318535 w 3024845"/>
                  <a:gd name="connsiteY350" fmla="*/ 652857 h 1078499"/>
                  <a:gd name="connsiteX351" fmla="*/ 2318535 w 3024845"/>
                  <a:gd name="connsiteY351" fmla="*/ 698254 h 1078499"/>
                  <a:gd name="connsiteX352" fmla="*/ 2332722 w 3024845"/>
                  <a:gd name="connsiteY352" fmla="*/ 698254 h 1078499"/>
                  <a:gd name="connsiteX353" fmla="*/ 2332722 w 3024845"/>
                  <a:gd name="connsiteY353" fmla="*/ 685283 h 1078499"/>
                  <a:gd name="connsiteX354" fmla="*/ 2348936 w 3024845"/>
                  <a:gd name="connsiteY354" fmla="*/ 685283 h 1078499"/>
                  <a:gd name="connsiteX355" fmla="*/ 2348936 w 3024845"/>
                  <a:gd name="connsiteY355" fmla="*/ 505856 h 1078499"/>
                  <a:gd name="connsiteX356" fmla="*/ 2355016 w 3024845"/>
                  <a:gd name="connsiteY356" fmla="*/ 499370 h 1078499"/>
                  <a:gd name="connsiteX357" fmla="*/ 2427977 w 3024845"/>
                  <a:gd name="connsiteY357" fmla="*/ 499370 h 1078499"/>
                  <a:gd name="connsiteX358" fmla="*/ 2427977 w 3024845"/>
                  <a:gd name="connsiteY358" fmla="*/ 508018 h 1078499"/>
                  <a:gd name="connsiteX359" fmla="*/ 2438110 w 3024845"/>
                  <a:gd name="connsiteY359" fmla="*/ 508018 h 1078499"/>
                  <a:gd name="connsiteX360" fmla="*/ 2438110 w 3024845"/>
                  <a:gd name="connsiteY360" fmla="*/ 622592 h 1078499"/>
                  <a:gd name="connsiteX361" fmla="*/ 2460404 w 3024845"/>
                  <a:gd name="connsiteY361" fmla="*/ 622592 h 1078499"/>
                  <a:gd name="connsiteX362" fmla="*/ 2460404 w 3024845"/>
                  <a:gd name="connsiteY362" fmla="*/ 555577 h 1078499"/>
                  <a:gd name="connsiteX363" fmla="*/ 2486751 w 3024845"/>
                  <a:gd name="connsiteY363" fmla="*/ 555577 h 1078499"/>
                  <a:gd name="connsiteX364" fmla="*/ 2490804 w 3024845"/>
                  <a:gd name="connsiteY364" fmla="*/ 551253 h 1078499"/>
                  <a:gd name="connsiteX365" fmla="*/ 2498911 w 3024845"/>
                  <a:gd name="connsiteY365" fmla="*/ 551253 h 1078499"/>
                  <a:gd name="connsiteX366" fmla="*/ 2502964 w 3024845"/>
                  <a:gd name="connsiteY366" fmla="*/ 555577 h 1078499"/>
                  <a:gd name="connsiteX367" fmla="*/ 2525258 w 3024845"/>
                  <a:gd name="connsiteY367" fmla="*/ 555577 h 1078499"/>
                  <a:gd name="connsiteX368" fmla="*/ 2525258 w 3024845"/>
                  <a:gd name="connsiteY368" fmla="*/ 438841 h 1078499"/>
                  <a:gd name="connsiteX369" fmla="*/ 2582005 w 3024845"/>
                  <a:gd name="connsiteY369" fmla="*/ 428032 h 1078499"/>
                  <a:gd name="connsiteX370" fmla="*/ 2582005 w 3024845"/>
                  <a:gd name="connsiteY370" fmla="*/ 429113 h 1078499"/>
                  <a:gd name="connsiteX371" fmla="*/ 2582005 w 3024845"/>
                  <a:gd name="connsiteY371" fmla="*/ 436679 h 1078499"/>
                  <a:gd name="connsiteX372" fmla="*/ 2608352 w 3024845"/>
                  <a:gd name="connsiteY372" fmla="*/ 436679 h 1078499"/>
                  <a:gd name="connsiteX373" fmla="*/ 2608352 w 3024845"/>
                  <a:gd name="connsiteY373" fmla="*/ 691769 h 1078499"/>
                  <a:gd name="connsiteX374" fmla="*/ 2630646 w 3024845"/>
                  <a:gd name="connsiteY374" fmla="*/ 691769 h 1078499"/>
                  <a:gd name="connsiteX375" fmla="*/ 2630646 w 3024845"/>
                  <a:gd name="connsiteY375" fmla="*/ 687445 h 1078499"/>
                  <a:gd name="connsiteX376" fmla="*/ 2642806 w 3024845"/>
                  <a:gd name="connsiteY376" fmla="*/ 687445 h 1078499"/>
                  <a:gd name="connsiteX377" fmla="*/ 2642806 w 3024845"/>
                  <a:gd name="connsiteY377" fmla="*/ 691769 h 1078499"/>
                  <a:gd name="connsiteX378" fmla="*/ 2667126 w 3024845"/>
                  <a:gd name="connsiteY378" fmla="*/ 691769 h 1078499"/>
                  <a:gd name="connsiteX379" fmla="*/ 2667126 w 3024845"/>
                  <a:gd name="connsiteY379" fmla="*/ 678798 h 1078499"/>
                  <a:gd name="connsiteX380" fmla="*/ 2695500 w 3024845"/>
                  <a:gd name="connsiteY380" fmla="*/ 678798 h 1078499"/>
                  <a:gd name="connsiteX381" fmla="*/ 2707660 w 3024845"/>
                  <a:gd name="connsiteY381" fmla="*/ 674474 h 1078499"/>
                  <a:gd name="connsiteX382" fmla="*/ 2727927 w 3024845"/>
                  <a:gd name="connsiteY382" fmla="*/ 678798 h 1078499"/>
                  <a:gd name="connsiteX383" fmla="*/ 2727927 w 3024845"/>
                  <a:gd name="connsiteY383" fmla="*/ 661504 h 1078499"/>
                  <a:gd name="connsiteX384" fmla="*/ 2736034 w 3024845"/>
                  <a:gd name="connsiteY384" fmla="*/ 661504 h 1078499"/>
                  <a:gd name="connsiteX385" fmla="*/ 2736034 w 3024845"/>
                  <a:gd name="connsiteY385" fmla="*/ 648533 h 1078499"/>
                  <a:gd name="connsiteX386" fmla="*/ 2792781 w 3024845"/>
                  <a:gd name="connsiteY386" fmla="*/ 648533 h 1078499"/>
                  <a:gd name="connsiteX387" fmla="*/ 2792781 w 3024845"/>
                  <a:gd name="connsiteY387" fmla="*/ 618268 h 1078499"/>
                  <a:gd name="connsiteX388" fmla="*/ 2811021 w 3024845"/>
                  <a:gd name="connsiteY388" fmla="*/ 618268 h 1078499"/>
                  <a:gd name="connsiteX389" fmla="*/ 2811021 w 3024845"/>
                  <a:gd name="connsiteY389" fmla="*/ 611783 h 1078499"/>
                  <a:gd name="connsiteX390" fmla="*/ 2823181 w 3024845"/>
                  <a:gd name="connsiteY390" fmla="*/ 611783 h 1078499"/>
                  <a:gd name="connsiteX391" fmla="*/ 2823181 w 3024845"/>
                  <a:gd name="connsiteY391" fmla="*/ 618268 h 1078499"/>
                  <a:gd name="connsiteX392" fmla="*/ 2839395 w 3024845"/>
                  <a:gd name="connsiteY392" fmla="*/ 618268 h 1078499"/>
                  <a:gd name="connsiteX393" fmla="*/ 2839395 w 3024845"/>
                  <a:gd name="connsiteY393" fmla="*/ 667989 h 1078499"/>
                  <a:gd name="connsiteX394" fmla="*/ 2871822 w 3024845"/>
                  <a:gd name="connsiteY394" fmla="*/ 667989 h 1078499"/>
                  <a:gd name="connsiteX395" fmla="*/ 2871822 w 3024845"/>
                  <a:gd name="connsiteY395" fmla="*/ 642048 h 1078499"/>
                  <a:gd name="connsiteX396" fmla="*/ 2910329 w 3024845"/>
                  <a:gd name="connsiteY396" fmla="*/ 642048 h 1078499"/>
                  <a:gd name="connsiteX397" fmla="*/ 2910329 w 3024845"/>
                  <a:gd name="connsiteY397" fmla="*/ 611783 h 1078499"/>
                  <a:gd name="connsiteX398" fmla="*/ 2958970 w 3024845"/>
                  <a:gd name="connsiteY398" fmla="*/ 611783 h 1078499"/>
                  <a:gd name="connsiteX399" fmla="*/ 2958970 w 3024845"/>
                  <a:gd name="connsiteY399" fmla="*/ 722939 h 1078499"/>
                  <a:gd name="connsiteX400" fmla="*/ 2958970 w 3024845"/>
                  <a:gd name="connsiteY400" fmla="*/ 736718 h 1078499"/>
                  <a:gd name="connsiteX401" fmla="*/ 3024845 w 3024845"/>
                  <a:gd name="connsiteY401" fmla="*/ 736718 h 1078499"/>
                  <a:gd name="connsiteX402" fmla="*/ 3024845 w 3024845"/>
                  <a:gd name="connsiteY402" fmla="*/ 1078499 h 1078499"/>
                  <a:gd name="connsiteX403" fmla="*/ 2054 w 3024845"/>
                  <a:gd name="connsiteY403" fmla="*/ 1076166 h 1078499"/>
                  <a:gd name="connsiteX404" fmla="*/ 0 w 3024845"/>
                  <a:gd name="connsiteY404" fmla="*/ 642048 h 1078499"/>
                  <a:gd name="connsiteX405" fmla="*/ 20267 w 3024845"/>
                  <a:gd name="connsiteY405" fmla="*/ 642048 h 1078499"/>
                  <a:gd name="connsiteX406" fmla="*/ 20774 w 3024845"/>
                  <a:gd name="connsiteY406" fmla="*/ 640967 h 1078499"/>
                  <a:gd name="connsiteX407" fmla="*/ 24320 w 3024845"/>
                  <a:gd name="connsiteY407" fmla="*/ 633401 h 1078499"/>
                  <a:gd name="connsiteX408" fmla="*/ 26094 w 3024845"/>
                  <a:gd name="connsiteY408" fmla="*/ 633671 h 1078499"/>
                  <a:gd name="connsiteX409" fmla="*/ 38507 w 3024845"/>
                  <a:gd name="connsiteY409" fmla="*/ 635562 h 1078499"/>
                  <a:gd name="connsiteX410" fmla="*/ 39014 w 3024845"/>
                  <a:gd name="connsiteY410" fmla="*/ 636914 h 1078499"/>
                  <a:gd name="connsiteX411" fmla="*/ 42560 w 3024845"/>
                  <a:gd name="connsiteY411" fmla="*/ 646371 h 1078499"/>
                  <a:gd name="connsiteX412" fmla="*/ 68907 w 3024845"/>
                  <a:gd name="connsiteY412" fmla="*/ 648533 h 1078499"/>
                  <a:gd name="connsiteX413" fmla="*/ 68907 w 3024845"/>
                  <a:gd name="connsiteY413" fmla="*/ 525312 h 1078499"/>
                  <a:gd name="connsiteX414" fmla="*/ 70934 w 3024845"/>
                  <a:gd name="connsiteY414" fmla="*/ 525312 h 1078499"/>
                  <a:gd name="connsiteX415" fmla="*/ 85121 w 3024845"/>
                  <a:gd name="connsiteY415" fmla="*/ 525312 h 1078499"/>
                  <a:gd name="connsiteX416" fmla="*/ 85121 w 3024845"/>
                  <a:gd name="connsiteY416" fmla="*/ 389120 h 1078499"/>
                  <a:gd name="connsiteX417" fmla="*/ 86894 w 3024845"/>
                  <a:gd name="connsiteY417" fmla="*/ 389120 h 1078499"/>
                  <a:gd name="connsiteX418" fmla="*/ 99308 w 3024845"/>
                  <a:gd name="connsiteY418" fmla="*/ 389120 h 1078499"/>
                  <a:gd name="connsiteX419" fmla="*/ 99308 w 3024845"/>
                  <a:gd name="connsiteY419" fmla="*/ 274546 h 1078499"/>
                  <a:gd name="connsiteX420" fmla="*/ 103361 w 3024845"/>
                  <a:gd name="connsiteY420" fmla="*/ 246442 h 1078499"/>
                  <a:gd name="connsiteX421" fmla="*/ 105388 w 3024845"/>
                  <a:gd name="connsiteY421" fmla="*/ 246442 h 1078499"/>
                  <a:gd name="connsiteX422" fmla="*/ 119575 w 3024845"/>
                  <a:gd name="connsiteY422" fmla="*/ 246442 h 1078499"/>
                  <a:gd name="connsiteX423" fmla="*/ 156055 w 3024845"/>
                  <a:gd name="connsiteY423" fmla="*/ 164295 h 1078499"/>
                  <a:gd name="connsiteX0" fmla="*/ 119575 w 3024845"/>
                  <a:gd name="connsiteY0" fmla="*/ 246442 h 1078499"/>
                  <a:gd name="connsiteX1" fmla="*/ 162135 w 3024845"/>
                  <a:gd name="connsiteY1" fmla="*/ 164295 h 1078499"/>
                  <a:gd name="connsiteX2" fmla="*/ 200642 w 3024845"/>
                  <a:gd name="connsiteY2" fmla="*/ 244281 h 1078499"/>
                  <a:gd name="connsiteX3" fmla="*/ 202669 w 3024845"/>
                  <a:gd name="connsiteY3" fmla="*/ 244281 h 1078499"/>
                  <a:gd name="connsiteX4" fmla="*/ 216856 w 3024845"/>
                  <a:gd name="connsiteY4" fmla="*/ 244281 h 1078499"/>
                  <a:gd name="connsiteX5" fmla="*/ 216856 w 3024845"/>
                  <a:gd name="connsiteY5" fmla="*/ 268060 h 1078499"/>
                  <a:gd name="connsiteX6" fmla="*/ 217363 w 3024845"/>
                  <a:gd name="connsiteY6" fmla="*/ 268871 h 1078499"/>
                  <a:gd name="connsiteX7" fmla="*/ 220909 w 3024845"/>
                  <a:gd name="connsiteY7" fmla="*/ 274546 h 1078499"/>
                  <a:gd name="connsiteX8" fmla="*/ 220909 w 3024845"/>
                  <a:gd name="connsiteY8" fmla="*/ 389120 h 1078499"/>
                  <a:gd name="connsiteX9" fmla="*/ 223189 w 3024845"/>
                  <a:gd name="connsiteY9" fmla="*/ 389120 h 1078499"/>
                  <a:gd name="connsiteX10" fmla="*/ 239150 w 3024845"/>
                  <a:gd name="connsiteY10" fmla="*/ 389120 h 1078499"/>
                  <a:gd name="connsiteX11" fmla="*/ 239150 w 3024845"/>
                  <a:gd name="connsiteY11" fmla="*/ 529635 h 1078499"/>
                  <a:gd name="connsiteX12" fmla="*/ 240670 w 3024845"/>
                  <a:gd name="connsiteY12" fmla="*/ 529365 h 1078499"/>
                  <a:gd name="connsiteX13" fmla="*/ 251310 w 3024845"/>
                  <a:gd name="connsiteY13" fmla="*/ 527474 h 1078499"/>
                  <a:gd name="connsiteX14" fmla="*/ 249283 w 3024845"/>
                  <a:gd name="connsiteY14" fmla="*/ 616106 h 1078499"/>
                  <a:gd name="connsiteX15" fmla="*/ 250803 w 3024845"/>
                  <a:gd name="connsiteY15" fmla="*/ 616377 h 1078499"/>
                  <a:gd name="connsiteX16" fmla="*/ 261443 w 3024845"/>
                  <a:gd name="connsiteY16" fmla="*/ 618268 h 1078499"/>
                  <a:gd name="connsiteX17" fmla="*/ 261696 w 3024845"/>
                  <a:gd name="connsiteY17" fmla="*/ 619079 h 1078499"/>
                  <a:gd name="connsiteX18" fmla="*/ 263470 w 3024845"/>
                  <a:gd name="connsiteY18" fmla="*/ 624754 h 1078499"/>
                  <a:gd name="connsiteX19" fmla="*/ 264230 w 3024845"/>
                  <a:gd name="connsiteY19" fmla="*/ 622322 h 1078499"/>
                  <a:gd name="connsiteX20" fmla="*/ 269550 w 3024845"/>
                  <a:gd name="connsiteY20" fmla="*/ 605298 h 1078499"/>
                  <a:gd name="connsiteX21" fmla="*/ 271323 w 3024845"/>
                  <a:gd name="connsiteY21" fmla="*/ 605298 h 1078499"/>
                  <a:gd name="connsiteX22" fmla="*/ 283737 w 3024845"/>
                  <a:gd name="connsiteY22" fmla="*/ 605298 h 1078499"/>
                  <a:gd name="connsiteX23" fmla="*/ 283737 w 3024845"/>
                  <a:gd name="connsiteY23" fmla="*/ 637724 h 1078499"/>
                  <a:gd name="connsiteX24" fmla="*/ 284750 w 3024845"/>
                  <a:gd name="connsiteY24" fmla="*/ 638265 h 1078499"/>
                  <a:gd name="connsiteX25" fmla="*/ 291844 w 3024845"/>
                  <a:gd name="connsiteY25" fmla="*/ 642048 h 1078499"/>
                  <a:gd name="connsiteX26" fmla="*/ 291844 w 3024845"/>
                  <a:gd name="connsiteY26" fmla="*/ 643399 h 1078499"/>
                  <a:gd name="connsiteX27" fmla="*/ 291844 w 3024845"/>
                  <a:gd name="connsiteY27" fmla="*/ 652857 h 1078499"/>
                  <a:gd name="connsiteX28" fmla="*/ 336431 w 3024845"/>
                  <a:gd name="connsiteY28" fmla="*/ 652857 h 1078499"/>
                  <a:gd name="connsiteX29" fmla="*/ 336431 w 3024845"/>
                  <a:gd name="connsiteY29" fmla="*/ 653938 h 1078499"/>
                  <a:gd name="connsiteX30" fmla="*/ 336431 w 3024845"/>
                  <a:gd name="connsiteY30" fmla="*/ 661504 h 1078499"/>
                  <a:gd name="connsiteX31" fmla="*/ 338457 w 3024845"/>
                  <a:gd name="connsiteY31" fmla="*/ 661504 h 1078499"/>
                  <a:gd name="connsiteX32" fmla="*/ 352644 w 3024845"/>
                  <a:gd name="connsiteY32" fmla="*/ 661504 h 1078499"/>
                  <a:gd name="connsiteX33" fmla="*/ 352644 w 3024845"/>
                  <a:gd name="connsiteY33" fmla="*/ 631239 h 1078499"/>
                  <a:gd name="connsiteX34" fmla="*/ 397231 w 3024845"/>
                  <a:gd name="connsiteY34" fmla="*/ 631239 h 1078499"/>
                  <a:gd name="connsiteX35" fmla="*/ 397231 w 3024845"/>
                  <a:gd name="connsiteY35" fmla="*/ 629888 h 1078499"/>
                  <a:gd name="connsiteX36" fmla="*/ 397231 w 3024845"/>
                  <a:gd name="connsiteY36" fmla="*/ 620430 h 1078499"/>
                  <a:gd name="connsiteX37" fmla="*/ 398245 w 3024845"/>
                  <a:gd name="connsiteY37" fmla="*/ 620430 h 1078499"/>
                  <a:gd name="connsiteX38" fmla="*/ 405338 w 3024845"/>
                  <a:gd name="connsiteY38" fmla="*/ 620430 h 1078499"/>
                  <a:gd name="connsiteX39" fmla="*/ 405338 w 3024845"/>
                  <a:gd name="connsiteY39" fmla="*/ 618539 h 1078499"/>
                  <a:gd name="connsiteX40" fmla="*/ 405338 w 3024845"/>
                  <a:gd name="connsiteY40" fmla="*/ 605298 h 1078499"/>
                  <a:gd name="connsiteX41" fmla="*/ 406098 w 3024845"/>
                  <a:gd name="connsiteY41" fmla="*/ 605298 h 1078499"/>
                  <a:gd name="connsiteX42" fmla="*/ 411418 w 3024845"/>
                  <a:gd name="connsiteY42" fmla="*/ 605298 h 1078499"/>
                  <a:gd name="connsiteX43" fmla="*/ 411418 w 3024845"/>
                  <a:gd name="connsiteY43" fmla="*/ 604217 h 1078499"/>
                  <a:gd name="connsiteX44" fmla="*/ 411418 w 3024845"/>
                  <a:gd name="connsiteY44" fmla="*/ 596650 h 1078499"/>
                  <a:gd name="connsiteX45" fmla="*/ 413445 w 3024845"/>
                  <a:gd name="connsiteY45" fmla="*/ 596650 h 1078499"/>
                  <a:gd name="connsiteX46" fmla="*/ 427632 w 3024845"/>
                  <a:gd name="connsiteY46" fmla="*/ 596650 h 1078499"/>
                  <a:gd name="connsiteX47" fmla="*/ 427632 w 3024845"/>
                  <a:gd name="connsiteY47" fmla="*/ 597731 h 1078499"/>
                  <a:gd name="connsiteX48" fmla="*/ 427632 w 3024845"/>
                  <a:gd name="connsiteY48" fmla="*/ 605298 h 1078499"/>
                  <a:gd name="connsiteX49" fmla="*/ 449925 w 3024845"/>
                  <a:gd name="connsiteY49" fmla="*/ 605298 h 1078499"/>
                  <a:gd name="connsiteX50" fmla="*/ 449925 w 3024845"/>
                  <a:gd name="connsiteY50" fmla="*/ 603406 h 1078499"/>
                  <a:gd name="connsiteX51" fmla="*/ 449925 w 3024845"/>
                  <a:gd name="connsiteY51" fmla="*/ 590165 h 1078499"/>
                  <a:gd name="connsiteX52" fmla="*/ 451699 w 3024845"/>
                  <a:gd name="connsiteY52" fmla="*/ 590165 h 1078499"/>
                  <a:gd name="connsiteX53" fmla="*/ 464112 w 3024845"/>
                  <a:gd name="connsiteY53" fmla="*/ 590165 h 1078499"/>
                  <a:gd name="connsiteX54" fmla="*/ 464112 w 3024845"/>
                  <a:gd name="connsiteY54" fmla="*/ 613945 h 1078499"/>
                  <a:gd name="connsiteX55" fmla="*/ 465126 w 3024845"/>
                  <a:gd name="connsiteY55" fmla="*/ 613945 h 1078499"/>
                  <a:gd name="connsiteX56" fmla="*/ 472219 w 3024845"/>
                  <a:gd name="connsiteY56" fmla="*/ 613945 h 1078499"/>
                  <a:gd name="connsiteX57" fmla="*/ 472219 w 3024845"/>
                  <a:gd name="connsiteY57" fmla="*/ 612864 h 1078499"/>
                  <a:gd name="connsiteX58" fmla="*/ 472219 w 3024845"/>
                  <a:gd name="connsiteY58" fmla="*/ 605298 h 1078499"/>
                  <a:gd name="connsiteX59" fmla="*/ 473992 w 3024845"/>
                  <a:gd name="connsiteY59" fmla="*/ 605298 h 1078499"/>
                  <a:gd name="connsiteX60" fmla="*/ 486406 w 3024845"/>
                  <a:gd name="connsiteY60" fmla="*/ 605298 h 1078499"/>
                  <a:gd name="connsiteX61" fmla="*/ 486406 w 3024845"/>
                  <a:gd name="connsiteY61" fmla="*/ 631239 h 1078499"/>
                  <a:gd name="connsiteX62" fmla="*/ 488433 w 3024845"/>
                  <a:gd name="connsiteY62" fmla="*/ 631239 h 1078499"/>
                  <a:gd name="connsiteX63" fmla="*/ 502619 w 3024845"/>
                  <a:gd name="connsiteY63" fmla="*/ 631239 h 1078499"/>
                  <a:gd name="connsiteX64" fmla="*/ 502619 w 3024845"/>
                  <a:gd name="connsiteY64" fmla="*/ 632860 h 1078499"/>
                  <a:gd name="connsiteX65" fmla="*/ 502619 w 3024845"/>
                  <a:gd name="connsiteY65" fmla="*/ 644210 h 1078499"/>
                  <a:gd name="connsiteX66" fmla="*/ 503379 w 3024845"/>
                  <a:gd name="connsiteY66" fmla="*/ 644210 h 1078499"/>
                  <a:gd name="connsiteX67" fmla="*/ 508700 w 3024845"/>
                  <a:gd name="connsiteY67" fmla="*/ 644210 h 1078499"/>
                  <a:gd name="connsiteX68" fmla="*/ 508700 w 3024845"/>
                  <a:gd name="connsiteY68" fmla="*/ 643399 h 1078499"/>
                  <a:gd name="connsiteX69" fmla="*/ 508700 w 3024845"/>
                  <a:gd name="connsiteY69" fmla="*/ 637724 h 1078499"/>
                  <a:gd name="connsiteX70" fmla="*/ 539100 w 3024845"/>
                  <a:gd name="connsiteY70" fmla="*/ 637724 h 1078499"/>
                  <a:gd name="connsiteX71" fmla="*/ 539100 w 3024845"/>
                  <a:gd name="connsiteY71" fmla="*/ 661504 h 1078499"/>
                  <a:gd name="connsiteX72" fmla="*/ 540113 w 3024845"/>
                  <a:gd name="connsiteY72" fmla="*/ 661504 h 1078499"/>
                  <a:gd name="connsiteX73" fmla="*/ 547207 w 3024845"/>
                  <a:gd name="connsiteY73" fmla="*/ 661504 h 1078499"/>
                  <a:gd name="connsiteX74" fmla="*/ 547207 w 3024845"/>
                  <a:gd name="connsiteY74" fmla="*/ 662585 h 1078499"/>
                  <a:gd name="connsiteX75" fmla="*/ 547207 w 3024845"/>
                  <a:gd name="connsiteY75" fmla="*/ 670151 h 1078499"/>
                  <a:gd name="connsiteX76" fmla="*/ 547967 w 3024845"/>
                  <a:gd name="connsiteY76" fmla="*/ 670151 h 1078499"/>
                  <a:gd name="connsiteX77" fmla="*/ 553287 w 3024845"/>
                  <a:gd name="connsiteY77" fmla="*/ 670151 h 1078499"/>
                  <a:gd name="connsiteX78" fmla="*/ 553287 w 3024845"/>
                  <a:gd name="connsiteY78" fmla="*/ 667989 h 1078499"/>
                  <a:gd name="connsiteX79" fmla="*/ 553287 w 3024845"/>
                  <a:gd name="connsiteY79" fmla="*/ 652857 h 1078499"/>
                  <a:gd name="connsiteX80" fmla="*/ 554300 w 3024845"/>
                  <a:gd name="connsiteY80" fmla="*/ 652857 h 1078499"/>
                  <a:gd name="connsiteX81" fmla="*/ 561394 w 3024845"/>
                  <a:gd name="connsiteY81" fmla="*/ 652857 h 1078499"/>
                  <a:gd name="connsiteX82" fmla="*/ 561394 w 3024845"/>
                  <a:gd name="connsiteY82" fmla="*/ 653938 h 1078499"/>
                  <a:gd name="connsiteX83" fmla="*/ 561394 w 3024845"/>
                  <a:gd name="connsiteY83" fmla="*/ 661504 h 1078499"/>
                  <a:gd name="connsiteX84" fmla="*/ 566714 w 3024845"/>
                  <a:gd name="connsiteY84" fmla="*/ 659511 h 1078499"/>
                  <a:gd name="connsiteX85" fmla="*/ 567474 w 3024845"/>
                  <a:gd name="connsiteY85" fmla="*/ 658531 h 1078499"/>
                  <a:gd name="connsiteX86" fmla="*/ 567474 w 3024845"/>
                  <a:gd name="connsiteY86" fmla="*/ 652857 h 1078499"/>
                  <a:gd name="connsiteX87" fmla="*/ 605981 w 3024845"/>
                  <a:gd name="connsiteY87" fmla="*/ 652857 h 1078499"/>
                  <a:gd name="connsiteX88" fmla="*/ 605981 w 3024845"/>
                  <a:gd name="connsiteY88" fmla="*/ 676636 h 1078499"/>
                  <a:gd name="connsiteX89" fmla="*/ 608007 w 3024845"/>
                  <a:gd name="connsiteY89" fmla="*/ 676636 h 1078499"/>
                  <a:gd name="connsiteX90" fmla="*/ 622194 w 3024845"/>
                  <a:gd name="connsiteY90" fmla="*/ 676636 h 1078499"/>
                  <a:gd name="connsiteX91" fmla="*/ 622194 w 3024845"/>
                  <a:gd name="connsiteY91" fmla="*/ 677717 h 1078499"/>
                  <a:gd name="connsiteX92" fmla="*/ 622194 w 3024845"/>
                  <a:gd name="connsiteY92" fmla="*/ 685283 h 1078499"/>
                  <a:gd name="connsiteX93" fmla="*/ 623968 w 3024845"/>
                  <a:gd name="connsiteY93" fmla="*/ 685283 h 1078499"/>
                  <a:gd name="connsiteX94" fmla="*/ 636381 w 3024845"/>
                  <a:gd name="connsiteY94" fmla="*/ 685283 h 1078499"/>
                  <a:gd name="connsiteX95" fmla="*/ 636381 w 3024845"/>
                  <a:gd name="connsiteY95" fmla="*/ 661504 h 1078499"/>
                  <a:gd name="connsiteX96" fmla="*/ 637394 w 3024845"/>
                  <a:gd name="connsiteY96" fmla="*/ 661504 h 1078499"/>
                  <a:gd name="connsiteX97" fmla="*/ 644488 w 3024845"/>
                  <a:gd name="connsiteY97" fmla="*/ 661504 h 1078499"/>
                  <a:gd name="connsiteX98" fmla="*/ 644488 w 3024845"/>
                  <a:gd name="connsiteY98" fmla="*/ 629077 h 1078499"/>
                  <a:gd name="connsiteX99" fmla="*/ 645501 w 3024845"/>
                  <a:gd name="connsiteY99" fmla="*/ 629077 h 1078499"/>
                  <a:gd name="connsiteX100" fmla="*/ 652595 w 3024845"/>
                  <a:gd name="connsiteY100" fmla="*/ 629077 h 1078499"/>
                  <a:gd name="connsiteX101" fmla="*/ 652595 w 3024845"/>
                  <a:gd name="connsiteY101" fmla="*/ 627186 h 1078499"/>
                  <a:gd name="connsiteX102" fmla="*/ 652595 w 3024845"/>
                  <a:gd name="connsiteY102" fmla="*/ 613945 h 1078499"/>
                  <a:gd name="connsiteX103" fmla="*/ 651328 w 3024845"/>
                  <a:gd name="connsiteY103" fmla="*/ 612323 h 1078499"/>
                  <a:gd name="connsiteX104" fmla="*/ 656648 w 3024845"/>
                  <a:gd name="connsiteY104" fmla="*/ 600974 h 1078499"/>
                  <a:gd name="connsiteX105" fmla="*/ 664755 w 3024845"/>
                  <a:gd name="connsiteY105" fmla="*/ 629077 h 1078499"/>
                  <a:gd name="connsiteX106" fmla="*/ 665515 w 3024845"/>
                  <a:gd name="connsiteY106" fmla="*/ 629077 h 1078499"/>
                  <a:gd name="connsiteX107" fmla="*/ 670835 w 3024845"/>
                  <a:gd name="connsiteY107" fmla="*/ 629077 h 1078499"/>
                  <a:gd name="connsiteX108" fmla="*/ 670835 w 3024845"/>
                  <a:gd name="connsiteY108" fmla="*/ 523150 h 1078499"/>
                  <a:gd name="connsiteX109" fmla="*/ 672355 w 3024845"/>
                  <a:gd name="connsiteY109" fmla="*/ 523150 h 1078499"/>
                  <a:gd name="connsiteX110" fmla="*/ 682995 w 3024845"/>
                  <a:gd name="connsiteY110" fmla="*/ 523150 h 1078499"/>
                  <a:gd name="connsiteX111" fmla="*/ 682995 w 3024845"/>
                  <a:gd name="connsiteY111" fmla="*/ 475591 h 1078499"/>
                  <a:gd name="connsiteX112" fmla="*/ 709342 w 3024845"/>
                  <a:gd name="connsiteY112" fmla="*/ 475591 h 1078499"/>
                  <a:gd name="connsiteX113" fmla="*/ 709342 w 3024845"/>
                  <a:gd name="connsiteY113" fmla="*/ 453973 h 1078499"/>
                  <a:gd name="connsiteX114" fmla="*/ 743796 w 3024845"/>
                  <a:gd name="connsiteY114" fmla="*/ 453973 h 1078499"/>
                  <a:gd name="connsiteX115" fmla="*/ 743796 w 3024845"/>
                  <a:gd name="connsiteY115" fmla="*/ 456405 h 1078499"/>
                  <a:gd name="connsiteX116" fmla="*/ 743796 w 3024845"/>
                  <a:gd name="connsiteY116" fmla="*/ 473429 h 1078499"/>
                  <a:gd name="connsiteX117" fmla="*/ 746076 w 3024845"/>
                  <a:gd name="connsiteY117" fmla="*/ 473429 h 1078499"/>
                  <a:gd name="connsiteX118" fmla="*/ 762036 w 3024845"/>
                  <a:gd name="connsiteY118" fmla="*/ 473429 h 1078499"/>
                  <a:gd name="connsiteX119" fmla="*/ 762036 w 3024845"/>
                  <a:gd name="connsiteY119" fmla="*/ 520988 h 1078499"/>
                  <a:gd name="connsiteX120" fmla="*/ 763049 w 3024845"/>
                  <a:gd name="connsiteY120" fmla="*/ 520988 h 1078499"/>
                  <a:gd name="connsiteX121" fmla="*/ 770143 w 3024845"/>
                  <a:gd name="connsiteY121" fmla="*/ 520988 h 1078499"/>
                  <a:gd name="connsiteX122" fmla="*/ 784330 w 3024845"/>
                  <a:gd name="connsiteY122" fmla="*/ 525312 h 1078499"/>
                  <a:gd name="connsiteX123" fmla="*/ 784330 w 3024845"/>
                  <a:gd name="connsiteY123" fmla="*/ 564224 h 1078499"/>
                  <a:gd name="connsiteX124" fmla="*/ 785343 w 3024845"/>
                  <a:gd name="connsiteY124" fmla="*/ 564224 h 1078499"/>
                  <a:gd name="connsiteX125" fmla="*/ 792436 w 3024845"/>
                  <a:gd name="connsiteY125" fmla="*/ 564224 h 1078499"/>
                  <a:gd name="connsiteX126" fmla="*/ 792436 w 3024845"/>
                  <a:gd name="connsiteY126" fmla="*/ 565845 h 1078499"/>
                  <a:gd name="connsiteX127" fmla="*/ 792436 w 3024845"/>
                  <a:gd name="connsiteY127" fmla="*/ 577194 h 1078499"/>
                  <a:gd name="connsiteX128" fmla="*/ 794463 w 3024845"/>
                  <a:gd name="connsiteY128" fmla="*/ 577194 h 1078499"/>
                  <a:gd name="connsiteX129" fmla="*/ 808650 w 3024845"/>
                  <a:gd name="connsiteY129" fmla="*/ 577194 h 1078499"/>
                  <a:gd name="connsiteX130" fmla="*/ 814730 w 3024845"/>
                  <a:gd name="connsiteY130" fmla="*/ 583680 h 1078499"/>
                  <a:gd name="connsiteX131" fmla="*/ 814730 w 3024845"/>
                  <a:gd name="connsiteY131" fmla="*/ 605298 h 1078499"/>
                  <a:gd name="connsiteX132" fmla="*/ 817010 w 3024845"/>
                  <a:gd name="connsiteY132" fmla="*/ 605298 h 1078499"/>
                  <a:gd name="connsiteX133" fmla="*/ 832970 w 3024845"/>
                  <a:gd name="connsiteY133" fmla="*/ 605298 h 1078499"/>
                  <a:gd name="connsiteX134" fmla="*/ 832970 w 3024845"/>
                  <a:gd name="connsiteY134" fmla="*/ 606378 h 1078499"/>
                  <a:gd name="connsiteX135" fmla="*/ 832970 w 3024845"/>
                  <a:gd name="connsiteY135" fmla="*/ 613945 h 1078499"/>
                  <a:gd name="connsiteX136" fmla="*/ 834237 w 3024845"/>
                  <a:gd name="connsiteY136" fmla="*/ 613945 h 1078499"/>
                  <a:gd name="connsiteX137" fmla="*/ 843104 w 3024845"/>
                  <a:gd name="connsiteY137" fmla="*/ 613945 h 1078499"/>
                  <a:gd name="connsiteX138" fmla="*/ 843104 w 3024845"/>
                  <a:gd name="connsiteY138" fmla="*/ 616106 h 1078499"/>
                  <a:gd name="connsiteX139" fmla="*/ 843104 w 3024845"/>
                  <a:gd name="connsiteY139" fmla="*/ 631239 h 1078499"/>
                  <a:gd name="connsiteX140" fmla="*/ 847157 w 3024845"/>
                  <a:gd name="connsiteY140" fmla="*/ 629347 h 1078499"/>
                  <a:gd name="connsiteX141" fmla="*/ 847157 w 3024845"/>
                  <a:gd name="connsiteY141" fmla="*/ 616106 h 1078499"/>
                  <a:gd name="connsiteX142" fmla="*/ 848170 w 3024845"/>
                  <a:gd name="connsiteY142" fmla="*/ 616106 h 1078499"/>
                  <a:gd name="connsiteX143" fmla="*/ 855264 w 3024845"/>
                  <a:gd name="connsiteY143" fmla="*/ 616106 h 1078499"/>
                  <a:gd name="connsiteX144" fmla="*/ 855264 w 3024845"/>
                  <a:gd name="connsiteY144" fmla="*/ 617728 h 1078499"/>
                  <a:gd name="connsiteX145" fmla="*/ 855264 w 3024845"/>
                  <a:gd name="connsiteY145" fmla="*/ 629077 h 1078499"/>
                  <a:gd name="connsiteX146" fmla="*/ 856024 w 3024845"/>
                  <a:gd name="connsiteY146" fmla="*/ 629077 h 1078499"/>
                  <a:gd name="connsiteX147" fmla="*/ 861344 w 3024845"/>
                  <a:gd name="connsiteY147" fmla="*/ 629077 h 1078499"/>
                  <a:gd name="connsiteX148" fmla="*/ 909984 w 3024845"/>
                  <a:gd name="connsiteY148" fmla="*/ 624754 h 1078499"/>
                  <a:gd name="connsiteX149" fmla="*/ 909984 w 3024845"/>
                  <a:gd name="connsiteY149" fmla="*/ 626105 h 1078499"/>
                  <a:gd name="connsiteX150" fmla="*/ 909984 w 3024845"/>
                  <a:gd name="connsiteY150" fmla="*/ 635562 h 1078499"/>
                  <a:gd name="connsiteX151" fmla="*/ 910744 w 3024845"/>
                  <a:gd name="connsiteY151" fmla="*/ 635562 h 1078499"/>
                  <a:gd name="connsiteX152" fmla="*/ 916065 w 3024845"/>
                  <a:gd name="connsiteY152" fmla="*/ 635562 h 1078499"/>
                  <a:gd name="connsiteX153" fmla="*/ 916065 w 3024845"/>
                  <a:gd name="connsiteY153" fmla="*/ 637724 h 1078499"/>
                  <a:gd name="connsiteX154" fmla="*/ 916065 w 3024845"/>
                  <a:gd name="connsiteY154" fmla="*/ 652857 h 1078499"/>
                  <a:gd name="connsiteX155" fmla="*/ 918091 w 3024845"/>
                  <a:gd name="connsiteY155" fmla="*/ 651506 h 1078499"/>
                  <a:gd name="connsiteX156" fmla="*/ 932278 w 3024845"/>
                  <a:gd name="connsiteY156" fmla="*/ 642048 h 1078499"/>
                  <a:gd name="connsiteX157" fmla="*/ 938358 w 3024845"/>
                  <a:gd name="connsiteY157" fmla="*/ 600974 h 1078499"/>
                  <a:gd name="connsiteX158" fmla="*/ 939118 w 3024845"/>
                  <a:gd name="connsiteY158" fmla="*/ 600704 h 1078499"/>
                  <a:gd name="connsiteX159" fmla="*/ 944438 w 3024845"/>
                  <a:gd name="connsiteY159" fmla="*/ 598812 h 1078499"/>
                  <a:gd name="connsiteX160" fmla="*/ 946465 w 3024845"/>
                  <a:gd name="connsiteY160" fmla="*/ 529635 h 1078499"/>
                  <a:gd name="connsiteX161" fmla="*/ 948492 w 3024845"/>
                  <a:gd name="connsiteY161" fmla="*/ 598812 h 1078499"/>
                  <a:gd name="connsiteX162" fmla="*/ 949252 w 3024845"/>
                  <a:gd name="connsiteY162" fmla="*/ 599082 h 1078499"/>
                  <a:gd name="connsiteX163" fmla="*/ 954572 w 3024845"/>
                  <a:gd name="connsiteY163" fmla="*/ 600974 h 1078499"/>
                  <a:gd name="connsiteX164" fmla="*/ 954572 w 3024845"/>
                  <a:gd name="connsiteY164" fmla="*/ 514503 h 1078499"/>
                  <a:gd name="connsiteX165" fmla="*/ 958625 w 3024845"/>
                  <a:gd name="connsiteY165" fmla="*/ 482076 h 1078499"/>
                  <a:gd name="connsiteX166" fmla="*/ 997132 w 3024845"/>
                  <a:gd name="connsiteY166" fmla="*/ 482076 h 1078499"/>
                  <a:gd name="connsiteX167" fmla="*/ 997132 w 3024845"/>
                  <a:gd name="connsiteY167" fmla="*/ 514503 h 1078499"/>
                  <a:gd name="connsiteX168" fmla="*/ 997892 w 3024845"/>
                  <a:gd name="connsiteY168" fmla="*/ 514503 h 1078499"/>
                  <a:gd name="connsiteX169" fmla="*/ 1003212 w 3024845"/>
                  <a:gd name="connsiteY169" fmla="*/ 514503 h 1078499"/>
                  <a:gd name="connsiteX170" fmla="*/ 1003212 w 3024845"/>
                  <a:gd name="connsiteY170" fmla="*/ 432355 h 1078499"/>
                  <a:gd name="connsiteX171" fmla="*/ 1004986 w 3024845"/>
                  <a:gd name="connsiteY171" fmla="*/ 432355 h 1078499"/>
                  <a:gd name="connsiteX172" fmla="*/ 1017399 w 3024845"/>
                  <a:gd name="connsiteY172" fmla="*/ 432355 h 1078499"/>
                  <a:gd name="connsiteX173" fmla="*/ 1017399 w 3024845"/>
                  <a:gd name="connsiteY173" fmla="*/ 430464 h 1078499"/>
                  <a:gd name="connsiteX174" fmla="*/ 1017399 w 3024845"/>
                  <a:gd name="connsiteY174" fmla="*/ 417223 h 1078499"/>
                  <a:gd name="connsiteX175" fmla="*/ 1039693 w 3024845"/>
                  <a:gd name="connsiteY175" fmla="*/ 417223 h 1078499"/>
                  <a:gd name="connsiteX176" fmla="*/ 1039693 w 3024845"/>
                  <a:gd name="connsiteY176" fmla="*/ 416142 h 1078499"/>
                  <a:gd name="connsiteX177" fmla="*/ 1039693 w 3024845"/>
                  <a:gd name="connsiteY177" fmla="*/ 408576 h 1078499"/>
                  <a:gd name="connsiteX178" fmla="*/ 1041466 w 3024845"/>
                  <a:gd name="connsiteY178" fmla="*/ 408576 h 1078499"/>
                  <a:gd name="connsiteX179" fmla="*/ 1053880 w 3024845"/>
                  <a:gd name="connsiteY179" fmla="*/ 408576 h 1078499"/>
                  <a:gd name="connsiteX180" fmla="*/ 1053880 w 3024845"/>
                  <a:gd name="connsiteY180" fmla="*/ 409657 h 1078499"/>
                  <a:gd name="connsiteX181" fmla="*/ 1053880 w 3024845"/>
                  <a:gd name="connsiteY181" fmla="*/ 417223 h 1078499"/>
                  <a:gd name="connsiteX182" fmla="*/ 1054640 w 3024845"/>
                  <a:gd name="connsiteY182" fmla="*/ 417223 h 1078499"/>
                  <a:gd name="connsiteX183" fmla="*/ 1059960 w 3024845"/>
                  <a:gd name="connsiteY183" fmla="*/ 417223 h 1078499"/>
                  <a:gd name="connsiteX184" fmla="*/ 1070093 w 3024845"/>
                  <a:gd name="connsiteY184" fmla="*/ 412899 h 1078499"/>
                  <a:gd name="connsiteX185" fmla="*/ 1074146 w 3024845"/>
                  <a:gd name="connsiteY185" fmla="*/ 416142 h 1078499"/>
                  <a:gd name="connsiteX186" fmla="*/ 1074146 w 3024845"/>
                  <a:gd name="connsiteY186" fmla="*/ 408576 h 1078499"/>
                  <a:gd name="connsiteX187" fmla="*/ 1076426 w 3024845"/>
                  <a:gd name="connsiteY187" fmla="*/ 408576 h 1078499"/>
                  <a:gd name="connsiteX188" fmla="*/ 1092387 w 3024845"/>
                  <a:gd name="connsiteY188" fmla="*/ 408576 h 1078499"/>
                  <a:gd name="connsiteX189" fmla="*/ 1092387 w 3024845"/>
                  <a:gd name="connsiteY189" fmla="*/ 409657 h 1078499"/>
                  <a:gd name="connsiteX190" fmla="*/ 1092387 w 3024845"/>
                  <a:gd name="connsiteY190" fmla="*/ 417223 h 1078499"/>
                  <a:gd name="connsiteX191" fmla="*/ 1122787 w 3024845"/>
                  <a:gd name="connsiteY191" fmla="*/ 417223 h 1078499"/>
                  <a:gd name="connsiteX192" fmla="*/ 1122787 w 3024845"/>
                  <a:gd name="connsiteY192" fmla="*/ 418844 h 1078499"/>
                  <a:gd name="connsiteX193" fmla="*/ 1122787 w 3024845"/>
                  <a:gd name="connsiteY193" fmla="*/ 430194 h 1078499"/>
                  <a:gd name="connsiteX194" fmla="*/ 1149134 w 3024845"/>
                  <a:gd name="connsiteY194" fmla="*/ 430194 h 1078499"/>
                  <a:gd name="connsiteX195" fmla="*/ 1149134 w 3024845"/>
                  <a:gd name="connsiteY195" fmla="*/ 460458 h 1078499"/>
                  <a:gd name="connsiteX196" fmla="*/ 1149894 w 3024845"/>
                  <a:gd name="connsiteY196" fmla="*/ 460458 h 1078499"/>
                  <a:gd name="connsiteX197" fmla="*/ 1155214 w 3024845"/>
                  <a:gd name="connsiteY197" fmla="*/ 460458 h 1078499"/>
                  <a:gd name="connsiteX198" fmla="*/ 1155214 w 3024845"/>
                  <a:gd name="connsiteY198" fmla="*/ 461539 h 1078499"/>
                  <a:gd name="connsiteX199" fmla="*/ 1155214 w 3024845"/>
                  <a:gd name="connsiteY199" fmla="*/ 469106 h 1078499"/>
                  <a:gd name="connsiteX200" fmla="*/ 1159268 w 3024845"/>
                  <a:gd name="connsiteY200" fmla="*/ 499370 h 1078499"/>
                  <a:gd name="connsiteX201" fmla="*/ 1160028 w 3024845"/>
                  <a:gd name="connsiteY201" fmla="*/ 499370 h 1078499"/>
                  <a:gd name="connsiteX202" fmla="*/ 1165348 w 3024845"/>
                  <a:gd name="connsiteY202" fmla="*/ 499370 h 1078499"/>
                  <a:gd name="connsiteX203" fmla="*/ 1165348 w 3024845"/>
                  <a:gd name="connsiteY203" fmla="*/ 500181 h 1078499"/>
                  <a:gd name="connsiteX204" fmla="*/ 1165348 w 3024845"/>
                  <a:gd name="connsiteY204" fmla="*/ 505856 h 1078499"/>
                  <a:gd name="connsiteX205" fmla="*/ 1166361 w 3024845"/>
                  <a:gd name="connsiteY205" fmla="*/ 505856 h 1078499"/>
                  <a:gd name="connsiteX206" fmla="*/ 1173454 w 3024845"/>
                  <a:gd name="connsiteY206" fmla="*/ 505856 h 1078499"/>
                  <a:gd name="connsiteX207" fmla="*/ 1173454 w 3024845"/>
                  <a:gd name="connsiteY207" fmla="*/ 536121 h 1078499"/>
                  <a:gd name="connsiteX208" fmla="*/ 1175481 w 3024845"/>
                  <a:gd name="connsiteY208" fmla="*/ 536121 h 1078499"/>
                  <a:gd name="connsiteX209" fmla="*/ 1189668 w 3024845"/>
                  <a:gd name="connsiteY209" fmla="*/ 536121 h 1078499"/>
                  <a:gd name="connsiteX210" fmla="*/ 1189668 w 3024845"/>
                  <a:gd name="connsiteY210" fmla="*/ 559900 h 1078499"/>
                  <a:gd name="connsiteX211" fmla="*/ 1191695 w 3024845"/>
                  <a:gd name="connsiteY211" fmla="*/ 561521 h 1078499"/>
                  <a:gd name="connsiteX212" fmla="*/ 1191695 w 3024845"/>
                  <a:gd name="connsiteY212" fmla="*/ 572871 h 1078499"/>
                  <a:gd name="connsiteX213" fmla="*/ 1192455 w 3024845"/>
                  <a:gd name="connsiteY213" fmla="*/ 572871 h 1078499"/>
                  <a:gd name="connsiteX214" fmla="*/ 1197775 w 3024845"/>
                  <a:gd name="connsiteY214" fmla="*/ 572871 h 1078499"/>
                  <a:gd name="connsiteX215" fmla="*/ 1197775 w 3024845"/>
                  <a:gd name="connsiteY215" fmla="*/ 596650 h 1078499"/>
                  <a:gd name="connsiteX216" fmla="*/ 1199041 w 3024845"/>
                  <a:gd name="connsiteY216" fmla="*/ 596650 h 1078499"/>
                  <a:gd name="connsiteX217" fmla="*/ 1207908 w 3024845"/>
                  <a:gd name="connsiteY217" fmla="*/ 596650 h 1078499"/>
                  <a:gd name="connsiteX218" fmla="*/ 1209935 w 3024845"/>
                  <a:gd name="connsiteY218" fmla="*/ 600704 h 1078499"/>
                  <a:gd name="connsiteX219" fmla="*/ 1209935 w 3024845"/>
                  <a:gd name="connsiteY219" fmla="*/ 613945 h 1078499"/>
                  <a:gd name="connsiteX220" fmla="*/ 1211455 w 3024845"/>
                  <a:gd name="connsiteY220" fmla="*/ 612053 h 1078499"/>
                  <a:gd name="connsiteX221" fmla="*/ 1222095 w 3024845"/>
                  <a:gd name="connsiteY221" fmla="*/ 598812 h 1078499"/>
                  <a:gd name="connsiteX222" fmla="*/ 1250469 w 3024845"/>
                  <a:gd name="connsiteY222" fmla="*/ 598812 h 1078499"/>
                  <a:gd name="connsiteX223" fmla="*/ 1250469 w 3024845"/>
                  <a:gd name="connsiteY223" fmla="*/ 685283 h 1078499"/>
                  <a:gd name="connsiteX224" fmla="*/ 1251229 w 3024845"/>
                  <a:gd name="connsiteY224" fmla="*/ 685283 h 1078499"/>
                  <a:gd name="connsiteX225" fmla="*/ 1256549 w 3024845"/>
                  <a:gd name="connsiteY225" fmla="*/ 685283 h 1078499"/>
                  <a:gd name="connsiteX226" fmla="*/ 1257309 w 3024845"/>
                  <a:gd name="connsiteY226" fmla="*/ 683932 h 1078499"/>
                  <a:gd name="connsiteX227" fmla="*/ 1262629 w 3024845"/>
                  <a:gd name="connsiteY227" fmla="*/ 674474 h 1078499"/>
                  <a:gd name="connsiteX228" fmla="*/ 1262629 w 3024845"/>
                  <a:gd name="connsiteY228" fmla="*/ 676366 h 1078499"/>
                  <a:gd name="connsiteX229" fmla="*/ 1262629 w 3024845"/>
                  <a:gd name="connsiteY229" fmla="*/ 689607 h 1078499"/>
                  <a:gd name="connsiteX230" fmla="*/ 1266682 w 3024845"/>
                  <a:gd name="connsiteY230" fmla="*/ 644210 h 1078499"/>
                  <a:gd name="connsiteX231" fmla="*/ 1267442 w 3024845"/>
                  <a:gd name="connsiteY231" fmla="*/ 644210 h 1078499"/>
                  <a:gd name="connsiteX232" fmla="*/ 1272762 w 3024845"/>
                  <a:gd name="connsiteY232" fmla="*/ 644210 h 1078499"/>
                  <a:gd name="connsiteX233" fmla="*/ 1272762 w 3024845"/>
                  <a:gd name="connsiteY233" fmla="*/ 579356 h 1078499"/>
                  <a:gd name="connsiteX234" fmla="*/ 1273776 w 3024845"/>
                  <a:gd name="connsiteY234" fmla="*/ 579356 h 1078499"/>
                  <a:gd name="connsiteX235" fmla="*/ 1280869 w 3024845"/>
                  <a:gd name="connsiteY235" fmla="*/ 579356 h 1078499"/>
                  <a:gd name="connsiteX236" fmla="*/ 1293029 w 3024845"/>
                  <a:gd name="connsiteY236" fmla="*/ 536121 h 1078499"/>
                  <a:gd name="connsiteX237" fmla="*/ 1294296 w 3024845"/>
                  <a:gd name="connsiteY237" fmla="*/ 536121 h 1078499"/>
                  <a:gd name="connsiteX238" fmla="*/ 1303163 w 3024845"/>
                  <a:gd name="connsiteY238" fmla="*/ 536121 h 1078499"/>
                  <a:gd name="connsiteX239" fmla="*/ 1313296 w 3024845"/>
                  <a:gd name="connsiteY239" fmla="*/ 579356 h 1078499"/>
                  <a:gd name="connsiteX240" fmla="*/ 1314309 w 3024845"/>
                  <a:gd name="connsiteY240" fmla="*/ 579356 h 1078499"/>
                  <a:gd name="connsiteX241" fmla="*/ 1321403 w 3024845"/>
                  <a:gd name="connsiteY241" fmla="*/ 579356 h 1078499"/>
                  <a:gd name="connsiteX242" fmla="*/ 1321403 w 3024845"/>
                  <a:gd name="connsiteY242" fmla="*/ 618268 h 1078499"/>
                  <a:gd name="connsiteX243" fmla="*/ 1323176 w 3024845"/>
                  <a:gd name="connsiteY243" fmla="*/ 618268 h 1078499"/>
                  <a:gd name="connsiteX244" fmla="*/ 1335590 w 3024845"/>
                  <a:gd name="connsiteY244" fmla="*/ 618268 h 1078499"/>
                  <a:gd name="connsiteX245" fmla="*/ 1335590 w 3024845"/>
                  <a:gd name="connsiteY245" fmla="*/ 620430 h 1078499"/>
                  <a:gd name="connsiteX246" fmla="*/ 1335590 w 3024845"/>
                  <a:gd name="connsiteY246" fmla="*/ 635562 h 1078499"/>
                  <a:gd name="connsiteX247" fmla="*/ 1339643 w 3024845"/>
                  <a:gd name="connsiteY247" fmla="*/ 633401 h 1078499"/>
                  <a:gd name="connsiteX248" fmla="*/ 1339643 w 3024845"/>
                  <a:gd name="connsiteY248" fmla="*/ 618268 h 1078499"/>
                  <a:gd name="connsiteX249" fmla="*/ 1341163 w 3024845"/>
                  <a:gd name="connsiteY249" fmla="*/ 618268 h 1078499"/>
                  <a:gd name="connsiteX250" fmla="*/ 1351803 w 3024845"/>
                  <a:gd name="connsiteY250" fmla="*/ 618268 h 1078499"/>
                  <a:gd name="connsiteX251" fmla="*/ 1351803 w 3024845"/>
                  <a:gd name="connsiteY251" fmla="*/ 619889 h 1078499"/>
                  <a:gd name="connsiteX252" fmla="*/ 1351803 w 3024845"/>
                  <a:gd name="connsiteY252" fmla="*/ 631239 h 1078499"/>
                  <a:gd name="connsiteX253" fmla="*/ 1382204 w 3024845"/>
                  <a:gd name="connsiteY253" fmla="*/ 631239 h 1078499"/>
                  <a:gd name="connsiteX254" fmla="*/ 1382204 w 3024845"/>
                  <a:gd name="connsiteY254" fmla="*/ 594489 h 1078499"/>
                  <a:gd name="connsiteX255" fmla="*/ 1383470 w 3024845"/>
                  <a:gd name="connsiteY255" fmla="*/ 594489 h 1078499"/>
                  <a:gd name="connsiteX256" fmla="*/ 1392337 w 3024845"/>
                  <a:gd name="connsiteY256" fmla="*/ 594489 h 1078499"/>
                  <a:gd name="connsiteX257" fmla="*/ 1392337 w 3024845"/>
                  <a:gd name="connsiteY257" fmla="*/ 616106 h 1078499"/>
                  <a:gd name="connsiteX258" fmla="*/ 1394364 w 3024845"/>
                  <a:gd name="connsiteY258" fmla="*/ 583680 h 1078499"/>
                  <a:gd name="connsiteX259" fmla="*/ 1416657 w 3024845"/>
                  <a:gd name="connsiteY259" fmla="*/ 583680 h 1078499"/>
                  <a:gd name="connsiteX260" fmla="*/ 1416657 w 3024845"/>
                  <a:gd name="connsiteY260" fmla="*/ 582058 h 1078499"/>
                  <a:gd name="connsiteX261" fmla="*/ 1416657 w 3024845"/>
                  <a:gd name="connsiteY261" fmla="*/ 570709 h 1078499"/>
                  <a:gd name="connsiteX262" fmla="*/ 1417417 w 3024845"/>
                  <a:gd name="connsiteY262" fmla="*/ 570709 h 1078499"/>
                  <a:gd name="connsiteX263" fmla="*/ 1422737 w 3024845"/>
                  <a:gd name="connsiteY263" fmla="*/ 570709 h 1078499"/>
                  <a:gd name="connsiteX264" fmla="*/ 1422737 w 3024845"/>
                  <a:gd name="connsiteY264" fmla="*/ 568818 h 1078499"/>
                  <a:gd name="connsiteX265" fmla="*/ 1422737 w 3024845"/>
                  <a:gd name="connsiteY265" fmla="*/ 555577 h 1078499"/>
                  <a:gd name="connsiteX266" fmla="*/ 1426791 w 3024845"/>
                  <a:gd name="connsiteY266" fmla="*/ 562062 h 1078499"/>
                  <a:gd name="connsiteX267" fmla="*/ 1429071 w 3024845"/>
                  <a:gd name="connsiteY267" fmla="*/ 562062 h 1078499"/>
                  <a:gd name="connsiteX268" fmla="*/ 1445031 w 3024845"/>
                  <a:gd name="connsiteY268" fmla="*/ 562062 h 1078499"/>
                  <a:gd name="connsiteX269" fmla="*/ 1445031 w 3024845"/>
                  <a:gd name="connsiteY269" fmla="*/ 561251 h 1078499"/>
                  <a:gd name="connsiteX270" fmla="*/ 1445031 w 3024845"/>
                  <a:gd name="connsiteY270" fmla="*/ 555577 h 1078499"/>
                  <a:gd name="connsiteX271" fmla="*/ 1445791 w 3024845"/>
                  <a:gd name="connsiteY271" fmla="*/ 555577 h 1078499"/>
                  <a:gd name="connsiteX272" fmla="*/ 1451111 w 3024845"/>
                  <a:gd name="connsiteY272" fmla="*/ 555577 h 1078499"/>
                  <a:gd name="connsiteX273" fmla="*/ 1451111 w 3024845"/>
                  <a:gd name="connsiteY273" fmla="*/ 556928 h 1078499"/>
                  <a:gd name="connsiteX274" fmla="*/ 1451111 w 3024845"/>
                  <a:gd name="connsiteY274" fmla="*/ 566386 h 1078499"/>
                  <a:gd name="connsiteX275" fmla="*/ 1489618 w 3024845"/>
                  <a:gd name="connsiteY275" fmla="*/ 566386 h 1078499"/>
                  <a:gd name="connsiteX276" fmla="*/ 1489618 w 3024845"/>
                  <a:gd name="connsiteY276" fmla="*/ 704739 h 1078499"/>
                  <a:gd name="connsiteX277" fmla="*/ 1491138 w 3024845"/>
                  <a:gd name="connsiteY277" fmla="*/ 704739 h 1078499"/>
                  <a:gd name="connsiteX278" fmla="*/ 1501778 w 3024845"/>
                  <a:gd name="connsiteY278" fmla="*/ 704739 h 1078499"/>
                  <a:gd name="connsiteX279" fmla="*/ 1501778 w 3024845"/>
                  <a:gd name="connsiteY279" fmla="*/ 691769 h 1078499"/>
                  <a:gd name="connsiteX280" fmla="*/ 1505832 w 3024845"/>
                  <a:gd name="connsiteY280" fmla="*/ 691769 h 1078499"/>
                  <a:gd name="connsiteX281" fmla="*/ 1505832 w 3024845"/>
                  <a:gd name="connsiteY281" fmla="*/ 704739 h 1078499"/>
                  <a:gd name="connsiteX282" fmla="*/ 1536232 w 3024845"/>
                  <a:gd name="connsiteY282" fmla="*/ 704739 h 1078499"/>
                  <a:gd name="connsiteX283" fmla="*/ 1536232 w 3024845"/>
                  <a:gd name="connsiteY283" fmla="*/ 674474 h 1078499"/>
                  <a:gd name="connsiteX284" fmla="*/ 1548392 w 3024845"/>
                  <a:gd name="connsiteY284" fmla="*/ 674474 h 1078499"/>
                  <a:gd name="connsiteX285" fmla="*/ 1560552 w 3024845"/>
                  <a:gd name="connsiteY285" fmla="*/ 672313 h 1078499"/>
                  <a:gd name="connsiteX286" fmla="*/ 1564606 w 3024845"/>
                  <a:gd name="connsiteY286" fmla="*/ 674474 h 1078499"/>
                  <a:gd name="connsiteX287" fmla="*/ 1574739 w 3024845"/>
                  <a:gd name="connsiteY287" fmla="*/ 674474 h 1078499"/>
                  <a:gd name="connsiteX288" fmla="*/ 1574739 w 3024845"/>
                  <a:gd name="connsiteY288" fmla="*/ 704739 h 1078499"/>
                  <a:gd name="connsiteX289" fmla="*/ 1582846 w 3024845"/>
                  <a:gd name="connsiteY289" fmla="*/ 704739 h 1078499"/>
                  <a:gd name="connsiteX290" fmla="*/ 1582846 w 3024845"/>
                  <a:gd name="connsiteY290" fmla="*/ 722034 h 1078499"/>
                  <a:gd name="connsiteX291" fmla="*/ 1592182 w 3024845"/>
                  <a:gd name="connsiteY291" fmla="*/ 722939 h 1078499"/>
                  <a:gd name="connsiteX292" fmla="*/ 1605140 w 3024845"/>
                  <a:gd name="connsiteY292" fmla="*/ 722939 h 1078499"/>
                  <a:gd name="connsiteX293" fmla="*/ 1605140 w 3024845"/>
                  <a:gd name="connsiteY293" fmla="*/ 706901 h 1078499"/>
                  <a:gd name="connsiteX294" fmla="*/ 1673096 w 3024845"/>
                  <a:gd name="connsiteY294" fmla="*/ 706901 h 1078499"/>
                  <a:gd name="connsiteX295" fmla="*/ 1673096 w 3024845"/>
                  <a:gd name="connsiteY295" fmla="*/ 621648 h 1078499"/>
                  <a:gd name="connsiteX296" fmla="*/ 1745104 w 3024845"/>
                  <a:gd name="connsiteY296" fmla="*/ 621648 h 1078499"/>
                  <a:gd name="connsiteX297" fmla="*/ 1745104 w 3024845"/>
                  <a:gd name="connsiteY297" fmla="*/ 700416 h 1078499"/>
                  <a:gd name="connsiteX298" fmla="*/ 1747008 w 3024845"/>
                  <a:gd name="connsiteY298" fmla="*/ 700416 h 1078499"/>
                  <a:gd name="connsiteX299" fmla="*/ 1748250 w 3024845"/>
                  <a:gd name="connsiteY299" fmla="*/ 722939 h 1078499"/>
                  <a:gd name="connsiteX300" fmla="*/ 1757926 w 3024845"/>
                  <a:gd name="connsiteY300" fmla="*/ 722939 h 1078499"/>
                  <a:gd name="connsiteX301" fmla="*/ 1759168 w 3024845"/>
                  <a:gd name="connsiteY301" fmla="*/ 700416 h 1078499"/>
                  <a:gd name="connsiteX302" fmla="*/ 1765248 w 3024845"/>
                  <a:gd name="connsiteY302" fmla="*/ 700416 h 1078499"/>
                  <a:gd name="connsiteX303" fmla="*/ 1766490 w 3024845"/>
                  <a:gd name="connsiteY303" fmla="*/ 722939 h 1078499"/>
                  <a:gd name="connsiteX304" fmla="*/ 1817112 w 3024845"/>
                  <a:gd name="connsiteY304" fmla="*/ 722939 h 1078499"/>
                  <a:gd name="connsiteX305" fmla="*/ 1817112 w 3024845"/>
                  <a:gd name="connsiteY305" fmla="*/ 559911 h 1078499"/>
                  <a:gd name="connsiteX306" fmla="*/ 2014439 w 3024845"/>
                  <a:gd name="connsiteY306" fmla="*/ 559911 h 1078499"/>
                  <a:gd name="connsiteX307" fmla="*/ 2014439 w 3024845"/>
                  <a:gd name="connsiteY307" fmla="*/ 722939 h 1078499"/>
                  <a:gd name="connsiteX308" fmla="*/ 2033136 w 3024845"/>
                  <a:gd name="connsiteY308" fmla="*/ 722939 h 1078499"/>
                  <a:gd name="connsiteX309" fmla="*/ 2033136 w 3024845"/>
                  <a:gd name="connsiteY309" fmla="*/ 640246 h 1078499"/>
                  <a:gd name="connsiteX310" fmla="*/ 2128256 w 3024845"/>
                  <a:gd name="connsiteY310" fmla="*/ 640246 h 1078499"/>
                  <a:gd name="connsiteX311" fmla="*/ 2140186 w 3024845"/>
                  <a:gd name="connsiteY311" fmla="*/ 322105 h 1078499"/>
                  <a:gd name="connsiteX312" fmla="*/ 2128026 w 3024845"/>
                  <a:gd name="connsiteY312" fmla="*/ 300487 h 1078499"/>
                  <a:gd name="connsiteX313" fmla="*/ 2121946 w 3024845"/>
                  <a:gd name="connsiteY313" fmla="*/ 296163 h 1078499"/>
                  <a:gd name="connsiteX314" fmla="*/ 2130053 w 3024845"/>
                  <a:gd name="connsiteY314" fmla="*/ 272384 h 1078499"/>
                  <a:gd name="connsiteX315" fmla="*/ 2130053 w 3024845"/>
                  <a:gd name="connsiteY315" fmla="*/ 255090 h 1078499"/>
                  <a:gd name="connsiteX316" fmla="*/ 2144240 w 3024845"/>
                  <a:gd name="connsiteY316" fmla="*/ 255090 h 1078499"/>
                  <a:gd name="connsiteX317" fmla="*/ 2144240 w 3024845"/>
                  <a:gd name="connsiteY317" fmla="*/ 233472 h 1078499"/>
                  <a:gd name="connsiteX318" fmla="*/ 2146266 w 3024845"/>
                  <a:gd name="connsiteY318" fmla="*/ 229148 h 1078499"/>
                  <a:gd name="connsiteX319" fmla="*/ 2146266 w 3024845"/>
                  <a:gd name="connsiteY319" fmla="*/ 151324 h 1078499"/>
                  <a:gd name="connsiteX320" fmla="*/ 2144240 w 3024845"/>
                  <a:gd name="connsiteY320" fmla="*/ 144839 h 1078499"/>
                  <a:gd name="connsiteX321" fmla="*/ 2150320 w 3024845"/>
                  <a:gd name="connsiteY321" fmla="*/ 138353 h 1078499"/>
                  <a:gd name="connsiteX322" fmla="*/ 2150320 w 3024845"/>
                  <a:gd name="connsiteY322" fmla="*/ 79985 h 1078499"/>
                  <a:gd name="connsiteX323" fmla="*/ 2152346 w 3024845"/>
                  <a:gd name="connsiteY323" fmla="*/ 75662 h 1078499"/>
                  <a:gd name="connsiteX324" fmla="*/ 2152346 w 3024845"/>
                  <a:gd name="connsiteY324" fmla="*/ 19456 h 1078499"/>
                  <a:gd name="connsiteX325" fmla="*/ 2154373 w 3024845"/>
                  <a:gd name="connsiteY325" fmla="*/ 0 h 1078499"/>
                  <a:gd name="connsiteX326" fmla="*/ 2158427 w 3024845"/>
                  <a:gd name="connsiteY326" fmla="*/ 17294 h 1078499"/>
                  <a:gd name="connsiteX327" fmla="*/ 2160453 w 3024845"/>
                  <a:gd name="connsiteY327" fmla="*/ 75662 h 1078499"/>
                  <a:gd name="connsiteX328" fmla="*/ 2162480 w 3024845"/>
                  <a:gd name="connsiteY328" fmla="*/ 138353 h 1078499"/>
                  <a:gd name="connsiteX329" fmla="*/ 2168560 w 3024845"/>
                  <a:gd name="connsiteY329" fmla="*/ 144839 h 1078499"/>
                  <a:gd name="connsiteX330" fmla="*/ 2166533 w 3024845"/>
                  <a:gd name="connsiteY330" fmla="*/ 151324 h 1078499"/>
                  <a:gd name="connsiteX331" fmla="*/ 2166533 w 3024845"/>
                  <a:gd name="connsiteY331" fmla="*/ 229148 h 1078499"/>
                  <a:gd name="connsiteX332" fmla="*/ 2168560 w 3024845"/>
                  <a:gd name="connsiteY332" fmla="*/ 233472 h 1078499"/>
                  <a:gd name="connsiteX333" fmla="*/ 2168560 w 3024845"/>
                  <a:gd name="connsiteY333" fmla="*/ 255090 h 1078499"/>
                  <a:gd name="connsiteX334" fmla="*/ 2182747 w 3024845"/>
                  <a:gd name="connsiteY334" fmla="*/ 255090 h 1078499"/>
                  <a:gd name="connsiteX335" fmla="*/ 2182747 w 3024845"/>
                  <a:gd name="connsiteY335" fmla="*/ 272384 h 1078499"/>
                  <a:gd name="connsiteX336" fmla="*/ 2190854 w 3024845"/>
                  <a:gd name="connsiteY336" fmla="*/ 296163 h 1078499"/>
                  <a:gd name="connsiteX337" fmla="*/ 2184774 w 3024845"/>
                  <a:gd name="connsiteY337" fmla="*/ 300487 h 1078499"/>
                  <a:gd name="connsiteX338" fmla="*/ 2172613 w 3024845"/>
                  <a:gd name="connsiteY338" fmla="*/ 322105 h 1078499"/>
                  <a:gd name="connsiteX339" fmla="*/ 2180720 w 3024845"/>
                  <a:gd name="connsiteY339" fmla="*/ 575033 h 1078499"/>
                  <a:gd name="connsiteX340" fmla="*/ 2245574 w 3024845"/>
                  <a:gd name="connsiteY340" fmla="*/ 575033 h 1078499"/>
                  <a:gd name="connsiteX341" fmla="*/ 2245574 w 3024845"/>
                  <a:gd name="connsiteY341" fmla="*/ 650695 h 1078499"/>
                  <a:gd name="connsiteX342" fmla="*/ 2253681 w 3024845"/>
                  <a:gd name="connsiteY342" fmla="*/ 650695 h 1078499"/>
                  <a:gd name="connsiteX343" fmla="*/ 2255708 w 3024845"/>
                  <a:gd name="connsiteY343" fmla="*/ 644210 h 1078499"/>
                  <a:gd name="connsiteX344" fmla="*/ 2261788 w 3024845"/>
                  <a:gd name="connsiteY344" fmla="*/ 644210 h 1078499"/>
                  <a:gd name="connsiteX345" fmla="*/ 2263815 w 3024845"/>
                  <a:gd name="connsiteY345" fmla="*/ 652857 h 1078499"/>
                  <a:gd name="connsiteX346" fmla="*/ 2275975 w 3024845"/>
                  <a:gd name="connsiteY346" fmla="*/ 652857 h 1078499"/>
                  <a:gd name="connsiteX347" fmla="*/ 2275975 w 3024845"/>
                  <a:gd name="connsiteY347" fmla="*/ 646371 h 1078499"/>
                  <a:gd name="connsiteX348" fmla="*/ 2298268 w 3024845"/>
                  <a:gd name="connsiteY348" fmla="*/ 646371 h 1078499"/>
                  <a:gd name="connsiteX349" fmla="*/ 2298268 w 3024845"/>
                  <a:gd name="connsiteY349" fmla="*/ 652857 h 1078499"/>
                  <a:gd name="connsiteX350" fmla="*/ 2318535 w 3024845"/>
                  <a:gd name="connsiteY350" fmla="*/ 652857 h 1078499"/>
                  <a:gd name="connsiteX351" fmla="*/ 2318535 w 3024845"/>
                  <a:gd name="connsiteY351" fmla="*/ 698254 h 1078499"/>
                  <a:gd name="connsiteX352" fmla="*/ 2332722 w 3024845"/>
                  <a:gd name="connsiteY352" fmla="*/ 698254 h 1078499"/>
                  <a:gd name="connsiteX353" fmla="*/ 2332722 w 3024845"/>
                  <a:gd name="connsiteY353" fmla="*/ 685283 h 1078499"/>
                  <a:gd name="connsiteX354" fmla="*/ 2348936 w 3024845"/>
                  <a:gd name="connsiteY354" fmla="*/ 685283 h 1078499"/>
                  <a:gd name="connsiteX355" fmla="*/ 2348936 w 3024845"/>
                  <a:gd name="connsiteY355" fmla="*/ 505856 h 1078499"/>
                  <a:gd name="connsiteX356" fmla="*/ 2355016 w 3024845"/>
                  <a:gd name="connsiteY356" fmla="*/ 499370 h 1078499"/>
                  <a:gd name="connsiteX357" fmla="*/ 2427977 w 3024845"/>
                  <a:gd name="connsiteY357" fmla="*/ 499370 h 1078499"/>
                  <a:gd name="connsiteX358" fmla="*/ 2427977 w 3024845"/>
                  <a:gd name="connsiteY358" fmla="*/ 508018 h 1078499"/>
                  <a:gd name="connsiteX359" fmla="*/ 2438110 w 3024845"/>
                  <a:gd name="connsiteY359" fmla="*/ 508018 h 1078499"/>
                  <a:gd name="connsiteX360" fmla="*/ 2438110 w 3024845"/>
                  <a:gd name="connsiteY360" fmla="*/ 622592 h 1078499"/>
                  <a:gd name="connsiteX361" fmla="*/ 2460404 w 3024845"/>
                  <a:gd name="connsiteY361" fmla="*/ 622592 h 1078499"/>
                  <a:gd name="connsiteX362" fmla="*/ 2460404 w 3024845"/>
                  <a:gd name="connsiteY362" fmla="*/ 555577 h 1078499"/>
                  <a:gd name="connsiteX363" fmla="*/ 2486751 w 3024845"/>
                  <a:gd name="connsiteY363" fmla="*/ 555577 h 1078499"/>
                  <a:gd name="connsiteX364" fmla="*/ 2490804 w 3024845"/>
                  <a:gd name="connsiteY364" fmla="*/ 551253 h 1078499"/>
                  <a:gd name="connsiteX365" fmla="*/ 2498911 w 3024845"/>
                  <a:gd name="connsiteY365" fmla="*/ 551253 h 1078499"/>
                  <a:gd name="connsiteX366" fmla="*/ 2502964 w 3024845"/>
                  <a:gd name="connsiteY366" fmla="*/ 555577 h 1078499"/>
                  <a:gd name="connsiteX367" fmla="*/ 2525258 w 3024845"/>
                  <a:gd name="connsiteY367" fmla="*/ 555577 h 1078499"/>
                  <a:gd name="connsiteX368" fmla="*/ 2525258 w 3024845"/>
                  <a:gd name="connsiteY368" fmla="*/ 438841 h 1078499"/>
                  <a:gd name="connsiteX369" fmla="*/ 2582005 w 3024845"/>
                  <a:gd name="connsiteY369" fmla="*/ 428032 h 1078499"/>
                  <a:gd name="connsiteX370" fmla="*/ 2582005 w 3024845"/>
                  <a:gd name="connsiteY370" fmla="*/ 429113 h 1078499"/>
                  <a:gd name="connsiteX371" fmla="*/ 2582005 w 3024845"/>
                  <a:gd name="connsiteY371" fmla="*/ 436679 h 1078499"/>
                  <a:gd name="connsiteX372" fmla="*/ 2608352 w 3024845"/>
                  <a:gd name="connsiteY372" fmla="*/ 436679 h 1078499"/>
                  <a:gd name="connsiteX373" fmla="*/ 2608352 w 3024845"/>
                  <a:gd name="connsiteY373" fmla="*/ 691769 h 1078499"/>
                  <a:gd name="connsiteX374" fmla="*/ 2630646 w 3024845"/>
                  <a:gd name="connsiteY374" fmla="*/ 691769 h 1078499"/>
                  <a:gd name="connsiteX375" fmla="*/ 2630646 w 3024845"/>
                  <a:gd name="connsiteY375" fmla="*/ 687445 h 1078499"/>
                  <a:gd name="connsiteX376" fmla="*/ 2642806 w 3024845"/>
                  <a:gd name="connsiteY376" fmla="*/ 687445 h 1078499"/>
                  <a:gd name="connsiteX377" fmla="*/ 2642806 w 3024845"/>
                  <a:gd name="connsiteY377" fmla="*/ 691769 h 1078499"/>
                  <a:gd name="connsiteX378" fmla="*/ 2667126 w 3024845"/>
                  <a:gd name="connsiteY378" fmla="*/ 691769 h 1078499"/>
                  <a:gd name="connsiteX379" fmla="*/ 2667126 w 3024845"/>
                  <a:gd name="connsiteY379" fmla="*/ 678798 h 1078499"/>
                  <a:gd name="connsiteX380" fmla="*/ 2695500 w 3024845"/>
                  <a:gd name="connsiteY380" fmla="*/ 678798 h 1078499"/>
                  <a:gd name="connsiteX381" fmla="*/ 2707660 w 3024845"/>
                  <a:gd name="connsiteY381" fmla="*/ 674474 h 1078499"/>
                  <a:gd name="connsiteX382" fmla="*/ 2727927 w 3024845"/>
                  <a:gd name="connsiteY382" fmla="*/ 678798 h 1078499"/>
                  <a:gd name="connsiteX383" fmla="*/ 2727927 w 3024845"/>
                  <a:gd name="connsiteY383" fmla="*/ 661504 h 1078499"/>
                  <a:gd name="connsiteX384" fmla="*/ 2736034 w 3024845"/>
                  <a:gd name="connsiteY384" fmla="*/ 661504 h 1078499"/>
                  <a:gd name="connsiteX385" fmla="*/ 2736034 w 3024845"/>
                  <a:gd name="connsiteY385" fmla="*/ 648533 h 1078499"/>
                  <a:gd name="connsiteX386" fmla="*/ 2792781 w 3024845"/>
                  <a:gd name="connsiteY386" fmla="*/ 648533 h 1078499"/>
                  <a:gd name="connsiteX387" fmla="*/ 2792781 w 3024845"/>
                  <a:gd name="connsiteY387" fmla="*/ 618268 h 1078499"/>
                  <a:gd name="connsiteX388" fmla="*/ 2811021 w 3024845"/>
                  <a:gd name="connsiteY388" fmla="*/ 618268 h 1078499"/>
                  <a:gd name="connsiteX389" fmla="*/ 2811021 w 3024845"/>
                  <a:gd name="connsiteY389" fmla="*/ 611783 h 1078499"/>
                  <a:gd name="connsiteX390" fmla="*/ 2823181 w 3024845"/>
                  <a:gd name="connsiteY390" fmla="*/ 611783 h 1078499"/>
                  <a:gd name="connsiteX391" fmla="*/ 2823181 w 3024845"/>
                  <a:gd name="connsiteY391" fmla="*/ 618268 h 1078499"/>
                  <a:gd name="connsiteX392" fmla="*/ 2839395 w 3024845"/>
                  <a:gd name="connsiteY392" fmla="*/ 618268 h 1078499"/>
                  <a:gd name="connsiteX393" fmla="*/ 2839395 w 3024845"/>
                  <a:gd name="connsiteY393" fmla="*/ 667989 h 1078499"/>
                  <a:gd name="connsiteX394" fmla="*/ 2871822 w 3024845"/>
                  <a:gd name="connsiteY394" fmla="*/ 667989 h 1078499"/>
                  <a:gd name="connsiteX395" fmla="*/ 2871822 w 3024845"/>
                  <a:gd name="connsiteY395" fmla="*/ 642048 h 1078499"/>
                  <a:gd name="connsiteX396" fmla="*/ 2910329 w 3024845"/>
                  <a:gd name="connsiteY396" fmla="*/ 642048 h 1078499"/>
                  <a:gd name="connsiteX397" fmla="*/ 2910329 w 3024845"/>
                  <a:gd name="connsiteY397" fmla="*/ 611783 h 1078499"/>
                  <a:gd name="connsiteX398" fmla="*/ 2958970 w 3024845"/>
                  <a:gd name="connsiteY398" fmla="*/ 611783 h 1078499"/>
                  <a:gd name="connsiteX399" fmla="*/ 2958970 w 3024845"/>
                  <a:gd name="connsiteY399" fmla="*/ 722939 h 1078499"/>
                  <a:gd name="connsiteX400" fmla="*/ 2958970 w 3024845"/>
                  <a:gd name="connsiteY400" fmla="*/ 736718 h 1078499"/>
                  <a:gd name="connsiteX401" fmla="*/ 3024845 w 3024845"/>
                  <a:gd name="connsiteY401" fmla="*/ 736718 h 1078499"/>
                  <a:gd name="connsiteX402" fmla="*/ 3024845 w 3024845"/>
                  <a:gd name="connsiteY402" fmla="*/ 1078499 h 1078499"/>
                  <a:gd name="connsiteX403" fmla="*/ 2054 w 3024845"/>
                  <a:gd name="connsiteY403" fmla="*/ 1076166 h 1078499"/>
                  <a:gd name="connsiteX404" fmla="*/ 0 w 3024845"/>
                  <a:gd name="connsiteY404" fmla="*/ 642048 h 1078499"/>
                  <a:gd name="connsiteX405" fmla="*/ 20267 w 3024845"/>
                  <a:gd name="connsiteY405" fmla="*/ 642048 h 1078499"/>
                  <a:gd name="connsiteX406" fmla="*/ 20774 w 3024845"/>
                  <a:gd name="connsiteY406" fmla="*/ 640967 h 1078499"/>
                  <a:gd name="connsiteX407" fmla="*/ 24320 w 3024845"/>
                  <a:gd name="connsiteY407" fmla="*/ 633401 h 1078499"/>
                  <a:gd name="connsiteX408" fmla="*/ 26094 w 3024845"/>
                  <a:gd name="connsiteY408" fmla="*/ 633671 h 1078499"/>
                  <a:gd name="connsiteX409" fmla="*/ 38507 w 3024845"/>
                  <a:gd name="connsiteY409" fmla="*/ 635562 h 1078499"/>
                  <a:gd name="connsiteX410" fmla="*/ 39014 w 3024845"/>
                  <a:gd name="connsiteY410" fmla="*/ 636914 h 1078499"/>
                  <a:gd name="connsiteX411" fmla="*/ 42560 w 3024845"/>
                  <a:gd name="connsiteY411" fmla="*/ 646371 h 1078499"/>
                  <a:gd name="connsiteX412" fmla="*/ 68907 w 3024845"/>
                  <a:gd name="connsiteY412" fmla="*/ 648533 h 1078499"/>
                  <a:gd name="connsiteX413" fmla="*/ 68907 w 3024845"/>
                  <a:gd name="connsiteY413" fmla="*/ 525312 h 1078499"/>
                  <a:gd name="connsiteX414" fmla="*/ 70934 w 3024845"/>
                  <a:gd name="connsiteY414" fmla="*/ 525312 h 1078499"/>
                  <a:gd name="connsiteX415" fmla="*/ 85121 w 3024845"/>
                  <a:gd name="connsiteY415" fmla="*/ 525312 h 1078499"/>
                  <a:gd name="connsiteX416" fmla="*/ 85121 w 3024845"/>
                  <a:gd name="connsiteY416" fmla="*/ 389120 h 1078499"/>
                  <a:gd name="connsiteX417" fmla="*/ 86894 w 3024845"/>
                  <a:gd name="connsiteY417" fmla="*/ 389120 h 1078499"/>
                  <a:gd name="connsiteX418" fmla="*/ 99308 w 3024845"/>
                  <a:gd name="connsiteY418" fmla="*/ 389120 h 1078499"/>
                  <a:gd name="connsiteX419" fmla="*/ 99308 w 3024845"/>
                  <a:gd name="connsiteY419" fmla="*/ 274546 h 1078499"/>
                  <a:gd name="connsiteX420" fmla="*/ 103361 w 3024845"/>
                  <a:gd name="connsiteY420" fmla="*/ 246442 h 1078499"/>
                  <a:gd name="connsiteX421" fmla="*/ 105388 w 3024845"/>
                  <a:gd name="connsiteY421" fmla="*/ 246442 h 1078499"/>
                  <a:gd name="connsiteX422" fmla="*/ 119575 w 3024845"/>
                  <a:gd name="connsiteY422" fmla="*/ 246442 h 1078499"/>
                  <a:gd name="connsiteX0" fmla="*/ 119575 w 3024845"/>
                  <a:gd name="connsiteY0" fmla="*/ 246442 h 1078499"/>
                  <a:gd name="connsiteX1" fmla="*/ 200642 w 3024845"/>
                  <a:gd name="connsiteY1" fmla="*/ 244281 h 1078499"/>
                  <a:gd name="connsiteX2" fmla="*/ 202669 w 3024845"/>
                  <a:gd name="connsiteY2" fmla="*/ 244281 h 1078499"/>
                  <a:gd name="connsiteX3" fmla="*/ 216856 w 3024845"/>
                  <a:gd name="connsiteY3" fmla="*/ 244281 h 1078499"/>
                  <a:gd name="connsiteX4" fmla="*/ 216856 w 3024845"/>
                  <a:gd name="connsiteY4" fmla="*/ 268060 h 1078499"/>
                  <a:gd name="connsiteX5" fmla="*/ 217363 w 3024845"/>
                  <a:gd name="connsiteY5" fmla="*/ 268871 h 1078499"/>
                  <a:gd name="connsiteX6" fmla="*/ 220909 w 3024845"/>
                  <a:gd name="connsiteY6" fmla="*/ 274546 h 1078499"/>
                  <a:gd name="connsiteX7" fmla="*/ 220909 w 3024845"/>
                  <a:gd name="connsiteY7" fmla="*/ 389120 h 1078499"/>
                  <a:gd name="connsiteX8" fmla="*/ 223189 w 3024845"/>
                  <a:gd name="connsiteY8" fmla="*/ 389120 h 1078499"/>
                  <a:gd name="connsiteX9" fmla="*/ 239150 w 3024845"/>
                  <a:gd name="connsiteY9" fmla="*/ 389120 h 1078499"/>
                  <a:gd name="connsiteX10" fmla="*/ 239150 w 3024845"/>
                  <a:gd name="connsiteY10" fmla="*/ 529635 h 1078499"/>
                  <a:gd name="connsiteX11" fmla="*/ 240670 w 3024845"/>
                  <a:gd name="connsiteY11" fmla="*/ 529365 h 1078499"/>
                  <a:gd name="connsiteX12" fmla="*/ 251310 w 3024845"/>
                  <a:gd name="connsiteY12" fmla="*/ 527474 h 1078499"/>
                  <a:gd name="connsiteX13" fmla="*/ 249283 w 3024845"/>
                  <a:gd name="connsiteY13" fmla="*/ 616106 h 1078499"/>
                  <a:gd name="connsiteX14" fmla="*/ 250803 w 3024845"/>
                  <a:gd name="connsiteY14" fmla="*/ 616377 h 1078499"/>
                  <a:gd name="connsiteX15" fmla="*/ 261443 w 3024845"/>
                  <a:gd name="connsiteY15" fmla="*/ 618268 h 1078499"/>
                  <a:gd name="connsiteX16" fmla="*/ 261696 w 3024845"/>
                  <a:gd name="connsiteY16" fmla="*/ 619079 h 1078499"/>
                  <a:gd name="connsiteX17" fmla="*/ 263470 w 3024845"/>
                  <a:gd name="connsiteY17" fmla="*/ 624754 h 1078499"/>
                  <a:gd name="connsiteX18" fmla="*/ 264230 w 3024845"/>
                  <a:gd name="connsiteY18" fmla="*/ 622322 h 1078499"/>
                  <a:gd name="connsiteX19" fmla="*/ 269550 w 3024845"/>
                  <a:gd name="connsiteY19" fmla="*/ 605298 h 1078499"/>
                  <a:gd name="connsiteX20" fmla="*/ 271323 w 3024845"/>
                  <a:gd name="connsiteY20" fmla="*/ 605298 h 1078499"/>
                  <a:gd name="connsiteX21" fmla="*/ 283737 w 3024845"/>
                  <a:gd name="connsiteY21" fmla="*/ 605298 h 1078499"/>
                  <a:gd name="connsiteX22" fmla="*/ 283737 w 3024845"/>
                  <a:gd name="connsiteY22" fmla="*/ 637724 h 1078499"/>
                  <a:gd name="connsiteX23" fmla="*/ 284750 w 3024845"/>
                  <a:gd name="connsiteY23" fmla="*/ 638265 h 1078499"/>
                  <a:gd name="connsiteX24" fmla="*/ 291844 w 3024845"/>
                  <a:gd name="connsiteY24" fmla="*/ 642048 h 1078499"/>
                  <a:gd name="connsiteX25" fmla="*/ 291844 w 3024845"/>
                  <a:gd name="connsiteY25" fmla="*/ 643399 h 1078499"/>
                  <a:gd name="connsiteX26" fmla="*/ 291844 w 3024845"/>
                  <a:gd name="connsiteY26" fmla="*/ 652857 h 1078499"/>
                  <a:gd name="connsiteX27" fmla="*/ 336431 w 3024845"/>
                  <a:gd name="connsiteY27" fmla="*/ 652857 h 1078499"/>
                  <a:gd name="connsiteX28" fmla="*/ 336431 w 3024845"/>
                  <a:gd name="connsiteY28" fmla="*/ 653938 h 1078499"/>
                  <a:gd name="connsiteX29" fmla="*/ 336431 w 3024845"/>
                  <a:gd name="connsiteY29" fmla="*/ 661504 h 1078499"/>
                  <a:gd name="connsiteX30" fmla="*/ 338457 w 3024845"/>
                  <a:gd name="connsiteY30" fmla="*/ 661504 h 1078499"/>
                  <a:gd name="connsiteX31" fmla="*/ 352644 w 3024845"/>
                  <a:gd name="connsiteY31" fmla="*/ 661504 h 1078499"/>
                  <a:gd name="connsiteX32" fmla="*/ 352644 w 3024845"/>
                  <a:gd name="connsiteY32" fmla="*/ 631239 h 1078499"/>
                  <a:gd name="connsiteX33" fmla="*/ 397231 w 3024845"/>
                  <a:gd name="connsiteY33" fmla="*/ 631239 h 1078499"/>
                  <a:gd name="connsiteX34" fmla="*/ 397231 w 3024845"/>
                  <a:gd name="connsiteY34" fmla="*/ 629888 h 1078499"/>
                  <a:gd name="connsiteX35" fmla="*/ 397231 w 3024845"/>
                  <a:gd name="connsiteY35" fmla="*/ 620430 h 1078499"/>
                  <a:gd name="connsiteX36" fmla="*/ 398245 w 3024845"/>
                  <a:gd name="connsiteY36" fmla="*/ 620430 h 1078499"/>
                  <a:gd name="connsiteX37" fmla="*/ 405338 w 3024845"/>
                  <a:gd name="connsiteY37" fmla="*/ 620430 h 1078499"/>
                  <a:gd name="connsiteX38" fmla="*/ 405338 w 3024845"/>
                  <a:gd name="connsiteY38" fmla="*/ 618539 h 1078499"/>
                  <a:gd name="connsiteX39" fmla="*/ 405338 w 3024845"/>
                  <a:gd name="connsiteY39" fmla="*/ 605298 h 1078499"/>
                  <a:gd name="connsiteX40" fmla="*/ 406098 w 3024845"/>
                  <a:gd name="connsiteY40" fmla="*/ 605298 h 1078499"/>
                  <a:gd name="connsiteX41" fmla="*/ 411418 w 3024845"/>
                  <a:gd name="connsiteY41" fmla="*/ 605298 h 1078499"/>
                  <a:gd name="connsiteX42" fmla="*/ 411418 w 3024845"/>
                  <a:gd name="connsiteY42" fmla="*/ 604217 h 1078499"/>
                  <a:gd name="connsiteX43" fmla="*/ 411418 w 3024845"/>
                  <a:gd name="connsiteY43" fmla="*/ 596650 h 1078499"/>
                  <a:gd name="connsiteX44" fmla="*/ 413445 w 3024845"/>
                  <a:gd name="connsiteY44" fmla="*/ 596650 h 1078499"/>
                  <a:gd name="connsiteX45" fmla="*/ 427632 w 3024845"/>
                  <a:gd name="connsiteY45" fmla="*/ 596650 h 1078499"/>
                  <a:gd name="connsiteX46" fmla="*/ 427632 w 3024845"/>
                  <a:gd name="connsiteY46" fmla="*/ 597731 h 1078499"/>
                  <a:gd name="connsiteX47" fmla="*/ 427632 w 3024845"/>
                  <a:gd name="connsiteY47" fmla="*/ 605298 h 1078499"/>
                  <a:gd name="connsiteX48" fmla="*/ 449925 w 3024845"/>
                  <a:gd name="connsiteY48" fmla="*/ 605298 h 1078499"/>
                  <a:gd name="connsiteX49" fmla="*/ 449925 w 3024845"/>
                  <a:gd name="connsiteY49" fmla="*/ 603406 h 1078499"/>
                  <a:gd name="connsiteX50" fmla="*/ 449925 w 3024845"/>
                  <a:gd name="connsiteY50" fmla="*/ 590165 h 1078499"/>
                  <a:gd name="connsiteX51" fmla="*/ 451699 w 3024845"/>
                  <a:gd name="connsiteY51" fmla="*/ 590165 h 1078499"/>
                  <a:gd name="connsiteX52" fmla="*/ 464112 w 3024845"/>
                  <a:gd name="connsiteY52" fmla="*/ 590165 h 1078499"/>
                  <a:gd name="connsiteX53" fmla="*/ 464112 w 3024845"/>
                  <a:gd name="connsiteY53" fmla="*/ 613945 h 1078499"/>
                  <a:gd name="connsiteX54" fmla="*/ 465126 w 3024845"/>
                  <a:gd name="connsiteY54" fmla="*/ 613945 h 1078499"/>
                  <a:gd name="connsiteX55" fmla="*/ 472219 w 3024845"/>
                  <a:gd name="connsiteY55" fmla="*/ 613945 h 1078499"/>
                  <a:gd name="connsiteX56" fmla="*/ 472219 w 3024845"/>
                  <a:gd name="connsiteY56" fmla="*/ 612864 h 1078499"/>
                  <a:gd name="connsiteX57" fmla="*/ 472219 w 3024845"/>
                  <a:gd name="connsiteY57" fmla="*/ 605298 h 1078499"/>
                  <a:gd name="connsiteX58" fmla="*/ 473992 w 3024845"/>
                  <a:gd name="connsiteY58" fmla="*/ 605298 h 1078499"/>
                  <a:gd name="connsiteX59" fmla="*/ 486406 w 3024845"/>
                  <a:gd name="connsiteY59" fmla="*/ 605298 h 1078499"/>
                  <a:gd name="connsiteX60" fmla="*/ 486406 w 3024845"/>
                  <a:gd name="connsiteY60" fmla="*/ 631239 h 1078499"/>
                  <a:gd name="connsiteX61" fmla="*/ 488433 w 3024845"/>
                  <a:gd name="connsiteY61" fmla="*/ 631239 h 1078499"/>
                  <a:gd name="connsiteX62" fmla="*/ 502619 w 3024845"/>
                  <a:gd name="connsiteY62" fmla="*/ 631239 h 1078499"/>
                  <a:gd name="connsiteX63" fmla="*/ 502619 w 3024845"/>
                  <a:gd name="connsiteY63" fmla="*/ 632860 h 1078499"/>
                  <a:gd name="connsiteX64" fmla="*/ 502619 w 3024845"/>
                  <a:gd name="connsiteY64" fmla="*/ 644210 h 1078499"/>
                  <a:gd name="connsiteX65" fmla="*/ 503379 w 3024845"/>
                  <a:gd name="connsiteY65" fmla="*/ 644210 h 1078499"/>
                  <a:gd name="connsiteX66" fmla="*/ 508700 w 3024845"/>
                  <a:gd name="connsiteY66" fmla="*/ 644210 h 1078499"/>
                  <a:gd name="connsiteX67" fmla="*/ 508700 w 3024845"/>
                  <a:gd name="connsiteY67" fmla="*/ 643399 h 1078499"/>
                  <a:gd name="connsiteX68" fmla="*/ 508700 w 3024845"/>
                  <a:gd name="connsiteY68" fmla="*/ 637724 h 1078499"/>
                  <a:gd name="connsiteX69" fmla="*/ 539100 w 3024845"/>
                  <a:gd name="connsiteY69" fmla="*/ 637724 h 1078499"/>
                  <a:gd name="connsiteX70" fmla="*/ 539100 w 3024845"/>
                  <a:gd name="connsiteY70" fmla="*/ 661504 h 1078499"/>
                  <a:gd name="connsiteX71" fmla="*/ 540113 w 3024845"/>
                  <a:gd name="connsiteY71" fmla="*/ 661504 h 1078499"/>
                  <a:gd name="connsiteX72" fmla="*/ 547207 w 3024845"/>
                  <a:gd name="connsiteY72" fmla="*/ 661504 h 1078499"/>
                  <a:gd name="connsiteX73" fmla="*/ 547207 w 3024845"/>
                  <a:gd name="connsiteY73" fmla="*/ 662585 h 1078499"/>
                  <a:gd name="connsiteX74" fmla="*/ 547207 w 3024845"/>
                  <a:gd name="connsiteY74" fmla="*/ 670151 h 1078499"/>
                  <a:gd name="connsiteX75" fmla="*/ 547967 w 3024845"/>
                  <a:gd name="connsiteY75" fmla="*/ 670151 h 1078499"/>
                  <a:gd name="connsiteX76" fmla="*/ 553287 w 3024845"/>
                  <a:gd name="connsiteY76" fmla="*/ 670151 h 1078499"/>
                  <a:gd name="connsiteX77" fmla="*/ 553287 w 3024845"/>
                  <a:gd name="connsiteY77" fmla="*/ 667989 h 1078499"/>
                  <a:gd name="connsiteX78" fmla="*/ 553287 w 3024845"/>
                  <a:gd name="connsiteY78" fmla="*/ 652857 h 1078499"/>
                  <a:gd name="connsiteX79" fmla="*/ 554300 w 3024845"/>
                  <a:gd name="connsiteY79" fmla="*/ 652857 h 1078499"/>
                  <a:gd name="connsiteX80" fmla="*/ 561394 w 3024845"/>
                  <a:gd name="connsiteY80" fmla="*/ 652857 h 1078499"/>
                  <a:gd name="connsiteX81" fmla="*/ 561394 w 3024845"/>
                  <a:gd name="connsiteY81" fmla="*/ 653938 h 1078499"/>
                  <a:gd name="connsiteX82" fmla="*/ 561394 w 3024845"/>
                  <a:gd name="connsiteY82" fmla="*/ 661504 h 1078499"/>
                  <a:gd name="connsiteX83" fmla="*/ 566714 w 3024845"/>
                  <a:gd name="connsiteY83" fmla="*/ 659511 h 1078499"/>
                  <a:gd name="connsiteX84" fmla="*/ 567474 w 3024845"/>
                  <a:gd name="connsiteY84" fmla="*/ 658531 h 1078499"/>
                  <a:gd name="connsiteX85" fmla="*/ 567474 w 3024845"/>
                  <a:gd name="connsiteY85" fmla="*/ 652857 h 1078499"/>
                  <a:gd name="connsiteX86" fmla="*/ 605981 w 3024845"/>
                  <a:gd name="connsiteY86" fmla="*/ 652857 h 1078499"/>
                  <a:gd name="connsiteX87" fmla="*/ 605981 w 3024845"/>
                  <a:gd name="connsiteY87" fmla="*/ 676636 h 1078499"/>
                  <a:gd name="connsiteX88" fmla="*/ 608007 w 3024845"/>
                  <a:gd name="connsiteY88" fmla="*/ 676636 h 1078499"/>
                  <a:gd name="connsiteX89" fmla="*/ 622194 w 3024845"/>
                  <a:gd name="connsiteY89" fmla="*/ 676636 h 1078499"/>
                  <a:gd name="connsiteX90" fmla="*/ 622194 w 3024845"/>
                  <a:gd name="connsiteY90" fmla="*/ 677717 h 1078499"/>
                  <a:gd name="connsiteX91" fmla="*/ 622194 w 3024845"/>
                  <a:gd name="connsiteY91" fmla="*/ 685283 h 1078499"/>
                  <a:gd name="connsiteX92" fmla="*/ 623968 w 3024845"/>
                  <a:gd name="connsiteY92" fmla="*/ 685283 h 1078499"/>
                  <a:gd name="connsiteX93" fmla="*/ 636381 w 3024845"/>
                  <a:gd name="connsiteY93" fmla="*/ 685283 h 1078499"/>
                  <a:gd name="connsiteX94" fmla="*/ 636381 w 3024845"/>
                  <a:gd name="connsiteY94" fmla="*/ 661504 h 1078499"/>
                  <a:gd name="connsiteX95" fmla="*/ 637394 w 3024845"/>
                  <a:gd name="connsiteY95" fmla="*/ 661504 h 1078499"/>
                  <a:gd name="connsiteX96" fmla="*/ 644488 w 3024845"/>
                  <a:gd name="connsiteY96" fmla="*/ 661504 h 1078499"/>
                  <a:gd name="connsiteX97" fmla="*/ 644488 w 3024845"/>
                  <a:gd name="connsiteY97" fmla="*/ 629077 h 1078499"/>
                  <a:gd name="connsiteX98" fmla="*/ 645501 w 3024845"/>
                  <a:gd name="connsiteY98" fmla="*/ 629077 h 1078499"/>
                  <a:gd name="connsiteX99" fmla="*/ 652595 w 3024845"/>
                  <a:gd name="connsiteY99" fmla="*/ 629077 h 1078499"/>
                  <a:gd name="connsiteX100" fmla="*/ 652595 w 3024845"/>
                  <a:gd name="connsiteY100" fmla="*/ 627186 h 1078499"/>
                  <a:gd name="connsiteX101" fmla="*/ 652595 w 3024845"/>
                  <a:gd name="connsiteY101" fmla="*/ 613945 h 1078499"/>
                  <a:gd name="connsiteX102" fmla="*/ 651328 w 3024845"/>
                  <a:gd name="connsiteY102" fmla="*/ 612323 h 1078499"/>
                  <a:gd name="connsiteX103" fmla="*/ 656648 w 3024845"/>
                  <a:gd name="connsiteY103" fmla="*/ 600974 h 1078499"/>
                  <a:gd name="connsiteX104" fmla="*/ 664755 w 3024845"/>
                  <a:gd name="connsiteY104" fmla="*/ 629077 h 1078499"/>
                  <a:gd name="connsiteX105" fmla="*/ 665515 w 3024845"/>
                  <a:gd name="connsiteY105" fmla="*/ 629077 h 1078499"/>
                  <a:gd name="connsiteX106" fmla="*/ 670835 w 3024845"/>
                  <a:gd name="connsiteY106" fmla="*/ 629077 h 1078499"/>
                  <a:gd name="connsiteX107" fmla="*/ 670835 w 3024845"/>
                  <a:gd name="connsiteY107" fmla="*/ 523150 h 1078499"/>
                  <a:gd name="connsiteX108" fmla="*/ 672355 w 3024845"/>
                  <a:gd name="connsiteY108" fmla="*/ 523150 h 1078499"/>
                  <a:gd name="connsiteX109" fmla="*/ 682995 w 3024845"/>
                  <a:gd name="connsiteY109" fmla="*/ 523150 h 1078499"/>
                  <a:gd name="connsiteX110" fmla="*/ 682995 w 3024845"/>
                  <a:gd name="connsiteY110" fmla="*/ 475591 h 1078499"/>
                  <a:gd name="connsiteX111" fmla="*/ 709342 w 3024845"/>
                  <a:gd name="connsiteY111" fmla="*/ 475591 h 1078499"/>
                  <a:gd name="connsiteX112" fmla="*/ 709342 w 3024845"/>
                  <a:gd name="connsiteY112" fmla="*/ 453973 h 1078499"/>
                  <a:gd name="connsiteX113" fmla="*/ 743796 w 3024845"/>
                  <a:gd name="connsiteY113" fmla="*/ 453973 h 1078499"/>
                  <a:gd name="connsiteX114" fmla="*/ 743796 w 3024845"/>
                  <a:gd name="connsiteY114" fmla="*/ 456405 h 1078499"/>
                  <a:gd name="connsiteX115" fmla="*/ 743796 w 3024845"/>
                  <a:gd name="connsiteY115" fmla="*/ 473429 h 1078499"/>
                  <a:gd name="connsiteX116" fmla="*/ 746076 w 3024845"/>
                  <a:gd name="connsiteY116" fmla="*/ 473429 h 1078499"/>
                  <a:gd name="connsiteX117" fmla="*/ 762036 w 3024845"/>
                  <a:gd name="connsiteY117" fmla="*/ 473429 h 1078499"/>
                  <a:gd name="connsiteX118" fmla="*/ 762036 w 3024845"/>
                  <a:gd name="connsiteY118" fmla="*/ 520988 h 1078499"/>
                  <a:gd name="connsiteX119" fmla="*/ 763049 w 3024845"/>
                  <a:gd name="connsiteY119" fmla="*/ 520988 h 1078499"/>
                  <a:gd name="connsiteX120" fmla="*/ 770143 w 3024845"/>
                  <a:gd name="connsiteY120" fmla="*/ 520988 h 1078499"/>
                  <a:gd name="connsiteX121" fmla="*/ 784330 w 3024845"/>
                  <a:gd name="connsiteY121" fmla="*/ 525312 h 1078499"/>
                  <a:gd name="connsiteX122" fmla="*/ 784330 w 3024845"/>
                  <a:gd name="connsiteY122" fmla="*/ 564224 h 1078499"/>
                  <a:gd name="connsiteX123" fmla="*/ 785343 w 3024845"/>
                  <a:gd name="connsiteY123" fmla="*/ 564224 h 1078499"/>
                  <a:gd name="connsiteX124" fmla="*/ 792436 w 3024845"/>
                  <a:gd name="connsiteY124" fmla="*/ 564224 h 1078499"/>
                  <a:gd name="connsiteX125" fmla="*/ 792436 w 3024845"/>
                  <a:gd name="connsiteY125" fmla="*/ 565845 h 1078499"/>
                  <a:gd name="connsiteX126" fmla="*/ 792436 w 3024845"/>
                  <a:gd name="connsiteY126" fmla="*/ 577194 h 1078499"/>
                  <a:gd name="connsiteX127" fmla="*/ 794463 w 3024845"/>
                  <a:gd name="connsiteY127" fmla="*/ 577194 h 1078499"/>
                  <a:gd name="connsiteX128" fmla="*/ 808650 w 3024845"/>
                  <a:gd name="connsiteY128" fmla="*/ 577194 h 1078499"/>
                  <a:gd name="connsiteX129" fmla="*/ 814730 w 3024845"/>
                  <a:gd name="connsiteY129" fmla="*/ 583680 h 1078499"/>
                  <a:gd name="connsiteX130" fmla="*/ 814730 w 3024845"/>
                  <a:gd name="connsiteY130" fmla="*/ 605298 h 1078499"/>
                  <a:gd name="connsiteX131" fmla="*/ 817010 w 3024845"/>
                  <a:gd name="connsiteY131" fmla="*/ 605298 h 1078499"/>
                  <a:gd name="connsiteX132" fmla="*/ 832970 w 3024845"/>
                  <a:gd name="connsiteY132" fmla="*/ 605298 h 1078499"/>
                  <a:gd name="connsiteX133" fmla="*/ 832970 w 3024845"/>
                  <a:gd name="connsiteY133" fmla="*/ 606378 h 1078499"/>
                  <a:gd name="connsiteX134" fmla="*/ 832970 w 3024845"/>
                  <a:gd name="connsiteY134" fmla="*/ 613945 h 1078499"/>
                  <a:gd name="connsiteX135" fmla="*/ 834237 w 3024845"/>
                  <a:gd name="connsiteY135" fmla="*/ 613945 h 1078499"/>
                  <a:gd name="connsiteX136" fmla="*/ 843104 w 3024845"/>
                  <a:gd name="connsiteY136" fmla="*/ 613945 h 1078499"/>
                  <a:gd name="connsiteX137" fmla="*/ 843104 w 3024845"/>
                  <a:gd name="connsiteY137" fmla="*/ 616106 h 1078499"/>
                  <a:gd name="connsiteX138" fmla="*/ 843104 w 3024845"/>
                  <a:gd name="connsiteY138" fmla="*/ 631239 h 1078499"/>
                  <a:gd name="connsiteX139" fmla="*/ 847157 w 3024845"/>
                  <a:gd name="connsiteY139" fmla="*/ 629347 h 1078499"/>
                  <a:gd name="connsiteX140" fmla="*/ 847157 w 3024845"/>
                  <a:gd name="connsiteY140" fmla="*/ 616106 h 1078499"/>
                  <a:gd name="connsiteX141" fmla="*/ 848170 w 3024845"/>
                  <a:gd name="connsiteY141" fmla="*/ 616106 h 1078499"/>
                  <a:gd name="connsiteX142" fmla="*/ 855264 w 3024845"/>
                  <a:gd name="connsiteY142" fmla="*/ 616106 h 1078499"/>
                  <a:gd name="connsiteX143" fmla="*/ 855264 w 3024845"/>
                  <a:gd name="connsiteY143" fmla="*/ 617728 h 1078499"/>
                  <a:gd name="connsiteX144" fmla="*/ 855264 w 3024845"/>
                  <a:gd name="connsiteY144" fmla="*/ 629077 h 1078499"/>
                  <a:gd name="connsiteX145" fmla="*/ 856024 w 3024845"/>
                  <a:gd name="connsiteY145" fmla="*/ 629077 h 1078499"/>
                  <a:gd name="connsiteX146" fmla="*/ 861344 w 3024845"/>
                  <a:gd name="connsiteY146" fmla="*/ 629077 h 1078499"/>
                  <a:gd name="connsiteX147" fmla="*/ 909984 w 3024845"/>
                  <a:gd name="connsiteY147" fmla="*/ 624754 h 1078499"/>
                  <a:gd name="connsiteX148" fmla="*/ 909984 w 3024845"/>
                  <a:gd name="connsiteY148" fmla="*/ 626105 h 1078499"/>
                  <a:gd name="connsiteX149" fmla="*/ 909984 w 3024845"/>
                  <a:gd name="connsiteY149" fmla="*/ 635562 h 1078499"/>
                  <a:gd name="connsiteX150" fmla="*/ 910744 w 3024845"/>
                  <a:gd name="connsiteY150" fmla="*/ 635562 h 1078499"/>
                  <a:gd name="connsiteX151" fmla="*/ 916065 w 3024845"/>
                  <a:gd name="connsiteY151" fmla="*/ 635562 h 1078499"/>
                  <a:gd name="connsiteX152" fmla="*/ 916065 w 3024845"/>
                  <a:gd name="connsiteY152" fmla="*/ 637724 h 1078499"/>
                  <a:gd name="connsiteX153" fmla="*/ 916065 w 3024845"/>
                  <a:gd name="connsiteY153" fmla="*/ 652857 h 1078499"/>
                  <a:gd name="connsiteX154" fmla="*/ 918091 w 3024845"/>
                  <a:gd name="connsiteY154" fmla="*/ 651506 h 1078499"/>
                  <a:gd name="connsiteX155" fmla="*/ 932278 w 3024845"/>
                  <a:gd name="connsiteY155" fmla="*/ 642048 h 1078499"/>
                  <a:gd name="connsiteX156" fmla="*/ 938358 w 3024845"/>
                  <a:gd name="connsiteY156" fmla="*/ 600974 h 1078499"/>
                  <a:gd name="connsiteX157" fmla="*/ 939118 w 3024845"/>
                  <a:gd name="connsiteY157" fmla="*/ 600704 h 1078499"/>
                  <a:gd name="connsiteX158" fmla="*/ 944438 w 3024845"/>
                  <a:gd name="connsiteY158" fmla="*/ 598812 h 1078499"/>
                  <a:gd name="connsiteX159" fmla="*/ 946465 w 3024845"/>
                  <a:gd name="connsiteY159" fmla="*/ 529635 h 1078499"/>
                  <a:gd name="connsiteX160" fmla="*/ 948492 w 3024845"/>
                  <a:gd name="connsiteY160" fmla="*/ 598812 h 1078499"/>
                  <a:gd name="connsiteX161" fmla="*/ 949252 w 3024845"/>
                  <a:gd name="connsiteY161" fmla="*/ 599082 h 1078499"/>
                  <a:gd name="connsiteX162" fmla="*/ 954572 w 3024845"/>
                  <a:gd name="connsiteY162" fmla="*/ 600974 h 1078499"/>
                  <a:gd name="connsiteX163" fmla="*/ 954572 w 3024845"/>
                  <a:gd name="connsiteY163" fmla="*/ 514503 h 1078499"/>
                  <a:gd name="connsiteX164" fmla="*/ 958625 w 3024845"/>
                  <a:gd name="connsiteY164" fmla="*/ 482076 h 1078499"/>
                  <a:gd name="connsiteX165" fmla="*/ 997132 w 3024845"/>
                  <a:gd name="connsiteY165" fmla="*/ 482076 h 1078499"/>
                  <a:gd name="connsiteX166" fmla="*/ 997132 w 3024845"/>
                  <a:gd name="connsiteY166" fmla="*/ 514503 h 1078499"/>
                  <a:gd name="connsiteX167" fmla="*/ 997892 w 3024845"/>
                  <a:gd name="connsiteY167" fmla="*/ 514503 h 1078499"/>
                  <a:gd name="connsiteX168" fmla="*/ 1003212 w 3024845"/>
                  <a:gd name="connsiteY168" fmla="*/ 514503 h 1078499"/>
                  <a:gd name="connsiteX169" fmla="*/ 1003212 w 3024845"/>
                  <a:gd name="connsiteY169" fmla="*/ 432355 h 1078499"/>
                  <a:gd name="connsiteX170" fmla="*/ 1004986 w 3024845"/>
                  <a:gd name="connsiteY170" fmla="*/ 432355 h 1078499"/>
                  <a:gd name="connsiteX171" fmla="*/ 1017399 w 3024845"/>
                  <a:gd name="connsiteY171" fmla="*/ 432355 h 1078499"/>
                  <a:gd name="connsiteX172" fmla="*/ 1017399 w 3024845"/>
                  <a:gd name="connsiteY172" fmla="*/ 430464 h 1078499"/>
                  <a:gd name="connsiteX173" fmla="*/ 1017399 w 3024845"/>
                  <a:gd name="connsiteY173" fmla="*/ 417223 h 1078499"/>
                  <a:gd name="connsiteX174" fmla="*/ 1039693 w 3024845"/>
                  <a:gd name="connsiteY174" fmla="*/ 417223 h 1078499"/>
                  <a:gd name="connsiteX175" fmla="*/ 1039693 w 3024845"/>
                  <a:gd name="connsiteY175" fmla="*/ 416142 h 1078499"/>
                  <a:gd name="connsiteX176" fmla="*/ 1039693 w 3024845"/>
                  <a:gd name="connsiteY176" fmla="*/ 408576 h 1078499"/>
                  <a:gd name="connsiteX177" fmla="*/ 1041466 w 3024845"/>
                  <a:gd name="connsiteY177" fmla="*/ 408576 h 1078499"/>
                  <a:gd name="connsiteX178" fmla="*/ 1053880 w 3024845"/>
                  <a:gd name="connsiteY178" fmla="*/ 408576 h 1078499"/>
                  <a:gd name="connsiteX179" fmla="*/ 1053880 w 3024845"/>
                  <a:gd name="connsiteY179" fmla="*/ 409657 h 1078499"/>
                  <a:gd name="connsiteX180" fmla="*/ 1053880 w 3024845"/>
                  <a:gd name="connsiteY180" fmla="*/ 417223 h 1078499"/>
                  <a:gd name="connsiteX181" fmla="*/ 1054640 w 3024845"/>
                  <a:gd name="connsiteY181" fmla="*/ 417223 h 1078499"/>
                  <a:gd name="connsiteX182" fmla="*/ 1059960 w 3024845"/>
                  <a:gd name="connsiteY182" fmla="*/ 417223 h 1078499"/>
                  <a:gd name="connsiteX183" fmla="*/ 1070093 w 3024845"/>
                  <a:gd name="connsiteY183" fmla="*/ 412899 h 1078499"/>
                  <a:gd name="connsiteX184" fmla="*/ 1074146 w 3024845"/>
                  <a:gd name="connsiteY184" fmla="*/ 416142 h 1078499"/>
                  <a:gd name="connsiteX185" fmla="*/ 1074146 w 3024845"/>
                  <a:gd name="connsiteY185" fmla="*/ 408576 h 1078499"/>
                  <a:gd name="connsiteX186" fmla="*/ 1076426 w 3024845"/>
                  <a:gd name="connsiteY186" fmla="*/ 408576 h 1078499"/>
                  <a:gd name="connsiteX187" fmla="*/ 1092387 w 3024845"/>
                  <a:gd name="connsiteY187" fmla="*/ 408576 h 1078499"/>
                  <a:gd name="connsiteX188" fmla="*/ 1092387 w 3024845"/>
                  <a:gd name="connsiteY188" fmla="*/ 409657 h 1078499"/>
                  <a:gd name="connsiteX189" fmla="*/ 1092387 w 3024845"/>
                  <a:gd name="connsiteY189" fmla="*/ 417223 h 1078499"/>
                  <a:gd name="connsiteX190" fmla="*/ 1122787 w 3024845"/>
                  <a:gd name="connsiteY190" fmla="*/ 417223 h 1078499"/>
                  <a:gd name="connsiteX191" fmla="*/ 1122787 w 3024845"/>
                  <a:gd name="connsiteY191" fmla="*/ 418844 h 1078499"/>
                  <a:gd name="connsiteX192" fmla="*/ 1122787 w 3024845"/>
                  <a:gd name="connsiteY192" fmla="*/ 430194 h 1078499"/>
                  <a:gd name="connsiteX193" fmla="*/ 1149134 w 3024845"/>
                  <a:gd name="connsiteY193" fmla="*/ 430194 h 1078499"/>
                  <a:gd name="connsiteX194" fmla="*/ 1149134 w 3024845"/>
                  <a:gd name="connsiteY194" fmla="*/ 460458 h 1078499"/>
                  <a:gd name="connsiteX195" fmla="*/ 1149894 w 3024845"/>
                  <a:gd name="connsiteY195" fmla="*/ 460458 h 1078499"/>
                  <a:gd name="connsiteX196" fmla="*/ 1155214 w 3024845"/>
                  <a:gd name="connsiteY196" fmla="*/ 460458 h 1078499"/>
                  <a:gd name="connsiteX197" fmla="*/ 1155214 w 3024845"/>
                  <a:gd name="connsiteY197" fmla="*/ 461539 h 1078499"/>
                  <a:gd name="connsiteX198" fmla="*/ 1155214 w 3024845"/>
                  <a:gd name="connsiteY198" fmla="*/ 469106 h 1078499"/>
                  <a:gd name="connsiteX199" fmla="*/ 1159268 w 3024845"/>
                  <a:gd name="connsiteY199" fmla="*/ 499370 h 1078499"/>
                  <a:gd name="connsiteX200" fmla="*/ 1160028 w 3024845"/>
                  <a:gd name="connsiteY200" fmla="*/ 499370 h 1078499"/>
                  <a:gd name="connsiteX201" fmla="*/ 1165348 w 3024845"/>
                  <a:gd name="connsiteY201" fmla="*/ 499370 h 1078499"/>
                  <a:gd name="connsiteX202" fmla="*/ 1165348 w 3024845"/>
                  <a:gd name="connsiteY202" fmla="*/ 500181 h 1078499"/>
                  <a:gd name="connsiteX203" fmla="*/ 1165348 w 3024845"/>
                  <a:gd name="connsiteY203" fmla="*/ 505856 h 1078499"/>
                  <a:gd name="connsiteX204" fmla="*/ 1166361 w 3024845"/>
                  <a:gd name="connsiteY204" fmla="*/ 505856 h 1078499"/>
                  <a:gd name="connsiteX205" fmla="*/ 1173454 w 3024845"/>
                  <a:gd name="connsiteY205" fmla="*/ 505856 h 1078499"/>
                  <a:gd name="connsiteX206" fmla="*/ 1173454 w 3024845"/>
                  <a:gd name="connsiteY206" fmla="*/ 536121 h 1078499"/>
                  <a:gd name="connsiteX207" fmla="*/ 1175481 w 3024845"/>
                  <a:gd name="connsiteY207" fmla="*/ 536121 h 1078499"/>
                  <a:gd name="connsiteX208" fmla="*/ 1189668 w 3024845"/>
                  <a:gd name="connsiteY208" fmla="*/ 536121 h 1078499"/>
                  <a:gd name="connsiteX209" fmla="*/ 1189668 w 3024845"/>
                  <a:gd name="connsiteY209" fmla="*/ 559900 h 1078499"/>
                  <a:gd name="connsiteX210" fmla="*/ 1191695 w 3024845"/>
                  <a:gd name="connsiteY210" fmla="*/ 561521 h 1078499"/>
                  <a:gd name="connsiteX211" fmla="*/ 1191695 w 3024845"/>
                  <a:gd name="connsiteY211" fmla="*/ 572871 h 1078499"/>
                  <a:gd name="connsiteX212" fmla="*/ 1192455 w 3024845"/>
                  <a:gd name="connsiteY212" fmla="*/ 572871 h 1078499"/>
                  <a:gd name="connsiteX213" fmla="*/ 1197775 w 3024845"/>
                  <a:gd name="connsiteY213" fmla="*/ 572871 h 1078499"/>
                  <a:gd name="connsiteX214" fmla="*/ 1197775 w 3024845"/>
                  <a:gd name="connsiteY214" fmla="*/ 596650 h 1078499"/>
                  <a:gd name="connsiteX215" fmla="*/ 1199041 w 3024845"/>
                  <a:gd name="connsiteY215" fmla="*/ 596650 h 1078499"/>
                  <a:gd name="connsiteX216" fmla="*/ 1207908 w 3024845"/>
                  <a:gd name="connsiteY216" fmla="*/ 596650 h 1078499"/>
                  <a:gd name="connsiteX217" fmla="*/ 1209935 w 3024845"/>
                  <a:gd name="connsiteY217" fmla="*/ 600704 h 1078499"/>
                  <a:gd name="connsiteX218" fmla="*/ 1209935 w 3024845"/>
                  <a:gd name="connsiteY218" fmla="*/ 613945 h 1078499"/>
                  <a:gd name="connsiteX219" fmla="*/ 1211455 w 3024845"/>
                  <a:gd name="connsiteY219" fmla="*/ 612053 h 1078499"/>
                  <a:gd name="connsiteX220" fmla="*/ 1222095 w 3024845"/>
                  <a:gd name="connsiteY220" fmla="*/ 598812 h 1078499"/>
                  <a:gd name="connsiteX221" fmla="*/ 1250469 w 3024845"/>
                  <a:gd name="connsiteY221" fmla="*/ 598812 h 1078499"/>
                  <a:gd name="connsiteX222" fmla="*/ 1250469 w 3024845"/>
                  <a:gd name="connsiteY222" fmla="*/ 685283 h 1078499"/>
                  <a:gd name="connsiteX223" fmla="*/ 1251229 w 3024845"/>
                  <a:gd name="connsiteY223" fmla="*/ 685283 h 1078499"/>
                  <a:gd name="connsiteX224" fmla="*/ 1256549 w 3024845"/>
                  <a:gd name="connsiteY224" fmla="*/ 685283 h 1078499"/>
                  <a:gd name="connsiteX225" fmla="*/ 1257309 w 3024845"/>
                  <a:gd name="connsiteY225" fmla="*/ 683932 h 1078499"/>
                  <a:gd name="connsiteX226" fmla="*/ 1262629 w 3024845"/>
                  <a:gd name="connsiteY226" fmla="*/ 674474 h 1078499"/>
                  <a:gd name="connsiteX227" fmla="*/ 1262629 w 3024845"/>
                  <a:gd name="connsiteY227" fmla="*/ 676366 h 1078499"/>
                  <a:gd name="connsiteX228" fmla="*/ 1262629 w 3024845"/>
                  <a:gd name="connsiteY228" fmla="*/ 689607 h 1078499"/>
                  <a:gd name="connsiteX229" fmla="*/ 1266682 w 3024845"/>
                  <a:gd name="connsiteY229" fmla="*/ 644210 h 1078499"/>
                  <a:gd name="connsiteX230" fmla="*/ 1267442 w 3024845"/>
                  <a:gd name="connsiteY230" fmla="*/ 644210 h 1078499"/>
                  <a:gd name="connsiteX231" fmla="*/ 1272762 w 3024845"/>
                  <a:gd name="connsiteY231" fmla="*/ 644210 h 1078499"/>
                  <a:gd name="connsiteX232" fmla="*/ 1272762 w 3024845"/>
                  <a:gd name="connsiteY232" fmla="*/ 579356 h 1078499"/>
                  <a:gd name="connsiteX233" fmla="*/ 1273776 w 3024845"/>
                  <a:gd name="connsiteY233" fmla="*/ 579356 h 1078499"/>
                  <a:gd name="connsiteX234" fmla="*/ 1280869 w 3024845"/>
                  <a:gd name="connsiteY234" fmla="*/ 579356 h 1078499"/>
                  <a:gd name="connsiteX235" fmla="*/ 1293029 w 3024845"/>
                  <a:gd name="connsiteY235" fmla="*/ 536121 h 1078499"/>
                  <a:gd name="connsiteX236" fmla="*/ 1294296 w 3024845"/>
                  <a:gd name="connsiteY236" fmla="*/ 536121 h 1078499"/>
                  <a:gd name="connsiteX237" fmla="*/ 1303163 w 3024845"/>
                  <a:gd name="connsiteY237" fmla="*/ 536121 h 1078499"/>
                  <a:gd name="connsiteX238" fmla="*/ 1313296 w 3024845"/>
                  <a:gd name="connsiteY238" fmla="*/ 579356 h 1078499"/>
                  <a:gd name="connsiteX239" fmla="*/ 1314309 w 3024845"/>
                  <a:gd name="connsiteY239" fmla="*/ 579356 h 1078499"/>
                  <a:gd name="connsiteX240" fmla="*/ 1321403 w 3024845"/>
                  <a:gd name="connsiteY240" fmla="*/ 579356 h 1078499"/>
                  <a:gd name="connsiteX241" fmla="*/ 1321403 w 3024845"/>
                  <a:gd name="connsiteY241" fmla="*/ 618268 h 1078499"/>
                  <a:gd name="connsiteX242" fmla="*/ 1323176 w 3024845"/>
                  <a:gd name="connsiteY242" fmla="*/ 618268 h 1078499"/>
                  <a:gd name="connsiteX243" fmla="*/ 1335590 w 3024845"/>
                  <a:gd name="connsiteY243" fmla="*/ 618268 h 1078499"/>
                  <a:gd name="connsiteX244" fmla="*/ 1335590 w 3024845"/>
                  <a:gd name="connsiteY244" fmla="*/ 620430 h 1078499"/>
                  <a:gd name="connsiteX245" fmla="*/ 1335590 w 3024845"/>
                  <a:gd name="connsiteY245" fmla="*/ 635562 h 1078499"/>
                  <a:gd name="connsiteX246" fmla="*/ 1339643 w 3024845"/>
                  <a:gd name="connsiteY246" fmla="*/ 633401 h 1078499"/>
                  <a:gd name="connsiteX247" fmla="*/ 1339643 w 3024845"/>
                  <a:gd name="connsiteY247" fmla="*/ 618268 h 1078499"/>
                  <a:gd name="connsiteX248" fmla="*/ 1341163 w 3024845"/>
                  <a:gd name="connsiteY248" fmla="*/ 618268 h 1078499"/>
                  <a:gd name="connsiteX249" fmla="*/ 1351803 w 3024845"/>
                  <a:gd name="connsiteY249" fmla="*/ 618268 h 1078499"/>
                  <a:gd name="connsiteX250" fmla="*/ 1351803 w 3024845"/>
                  <a:gd name="connsiteY250" fmla="*/ 619889 h 1078499"/>
                  <a:gd name="connsiteX251" fmla="*/ 1351803 w 3024845"/>
                  <a:gd name="connsiteY251" fmla="*/ 631239 h 1078499"/>
                  <a:gd name="connsiteX252" fmla="*/ 1382204 w 3024845"/>
                  <a:gd name="connsiteY252" fmla="*/ 631239 h 1078499"/>
                  <a:gd name="connsiteX253" fmla="*/ 1382204 w 3024845"/>
                  <a:gd name="connsiteY253" fmla="*/ 594489 h 1078499"/>
                  <a:gd name="connsiteX254" fmla="*/ 1383470 w 3024845"/>
                  <a:gd name="connsiteY254" fmla="*/ 594489 h 1078499"/>
                  <a:gd name="connsiteX255" fmla="*/ 1392337 w 3024845"/>
                  <a:gd name="connsiteY255" fmla="*/ 594489 h 1078499"/>
                  <a:gd name="connsiteX256" fmla="*/ 1392337 w 3024845"/>
                  <a:gd name="connsiteY256" fmla="*/ 616106 h 1078499"/>
                  <a:gd name="connsiteX257" fmla="*/ 1394364 w 3024845"/>
                  <a:gd name="connsiteY257" fmla="*/ 583680 h 1078499"/>
                  <a:gd name="connsiteX258" fmla="*/ 1416657 w 3024845"/>
                  <a:gd name="connsiteY258" fmla="*/ 583680 h 1078499"/>
                  <a:gd name="connsiteX259" fmla="*/ 1416657 w 3024845"/>
                  <a:gd name="connsiteY259" fmla="*/ 582058 h 1078499"/>
                  <a:gd name="connsiteX260" fmla="*/ 1416657 w 3024845"/>
                  <a:gd name="connsiteY260" fmla="*/ 570709 h 1078499"/>
                  <a:gd name="connsiteX261" fmla="*/ 1417417 w 3024845"/>
                  <a:gd name="connsiteY261" fmla="*/ 570709 h 1078499"/>
                  <a:gd name="connsiteX262" fmla="*/ 1422737 w 3024845"/>
                  <a:gd name="connsiteY262" fmla="*/ 570709 h 1078499"/>
                  <a:gd name="connsiteX263" fmla="*/ 1422737 w 3024845"/>
                  <a:gd name="connsiteY263" fmla="*/ 568818 h 1078499"/>
                  <a:gd name="connsiteX264" fmla="*/ 1422737 w 3024845"/>
                  <a:gd name="connsiteY264" fmla="*/ 555577 h 1078499"/>
                  <a:gd name="connsiteX265" fmla="*/ 1426791 w 3024845"/>
                  <a:gd name="connsiteY265" fmla="*/ 562062 h 1078499"/>
                  <a:gd name="connsiteX266" fmla="*/ 1429071 w 3024845"/>
                  <a:gd name="connsiteY266" fmla="*/ 562062 h 1078499"/>
                  <a:gd name="connsiteX267" fmla="*/ 1445031 w 3024845"/>
                  <a:gd name="connsiteY267" fmla="*/ 562062 h 1078499"/>
                  <a:gd name="connsiteX268" fmla="*/ 1445031 w 3024845"/>
                  <a:gd name="connsiteY268" fmla="*/ 561251 h 1078499"/>
                  <a:gd name="connsiteX269" fmla="*/ 1445031 w 3024845"/>
                  <a:gd name="connsiteY269" fmla="*/ 555577 h 1078499"/>
                  <a:gd name="connsiteX270" fmla="*/ 1445791 w 3024845"/>
                  <a:gd name="connsiteY270" fmla="*/ 555577 h 1078499"/>
                  <a:gd name="connsiteX271" fmla="*/ 1451111 w 3024845"/>
                  <a:gd name="connsiteY271" fmla="*/ 555577 h 1078499"/>
                  <a:gd name="connsiteX272" fmla="*/ 1451111 w 3024845"/>
                  <a:gd name="connsiteY272" fmla="*/ 556928 h 1078499"/>
                  <a:gd name="connsiteX273" fmla="*/ 1451111 w 3024845"/>
                  <a:gd name="connsiteY273" fmla="*/ 566386 h 1078499"/>
                  <a:gd name="connsiteX274" fmla="*/ 1489618 w 3024845"/>
                  <a:gd name="connsiteY274" fmla="*/ 566386 h 1078499"/>
                  <a:gd name="connsiteX275" fmla="*/ 1489618 w 3024845"/>
                  <a:gd name="connsiteY275" fmla="*/ 704739 h 1078499"/>
                  <a:gd name="connsiteX276" fmla="*/ 1491138 w 3024845"/>
                  <a:gd name="connsiteY276" fmla="*/ 704739 h 1078499"/>
                  <a:gd name="connsiteX277" fmla="*/ 1501778 w 3024845"/>
                  <a:gd name="connsiteY277" fmla="*/ 704739 h 1078499"/>
                  <a:gd name="connsiteX278" fmla="*/ 1501778 w 3024845"/>
                  <a:gd name="connsiteY278" fmla="*/ 691769 h 1078499"/>
                  <a:gd name="connsiteX279" fmla="*/ 1505832 w 3024845"/>
                  <a:gd name="connsiteY279" fmla="*/ 691769 h 1078499"/>
                  <a:gd name="connsiteX280" fmla="*/ 1505832 w 3024845"/>
                  <a:gd name="connsiteY280" fmla="*/ 704739 h 1078499"/>
                  <a:gd name="connsiteX281" fmla="*/ 1536232 w 3024845"/>
                  <a:gd name="connsiteY281" fmla="*/ 704739 h 1078499"/>
                  <a:gd name="connsiteX282" fmla="*/ 1536232 w 3024845"/>
                  <a:gd name="connsiteY282" fmla="*/ 674474 h 1078499"/>
                  <a:gd name="connsiteX283" fmla="*/ 1548392 w 3024845"/>
                  <a:gd name="connsiteY283" fmla="*/ 674474 h 1078499"/>
                  <a:gd name="connsiteX284" fmla="*/ 1560552 w 3024845"/>
                  <a:gd name="connsiteY284" fmla="*/ 672313 h 1078499"/>
                  <a:gd name="connsiteX285" fmla="*/ 1564606 w 3024845"/>
                  <a:gd name="connsiteY285" fmla="*/ 674474 h 1078499"/>
                  <a:gd name="connsiteX286" fmla="*/ 1574739 w 3024845"/>
                  <a:gd name="connsiteY286" fmla="*/ 674474 h 1078499"/>
                  <a:gd name="connsiteX287" fmla="*/ 1574739 w 3024845"/>
                  <a:gd name="connsiteY287" fmla="*/ 704739 h 1078499"/>
                  <a:gd name="connsiteX288" fmla="*/ 1582846 w 3024845"/>
                  <a:gd name="connsiteY288" fmla="*/ 704739 h 1078499"/>
                  <a:gd name="connsiteX289" fmla="*/ 1582846 w 3024845"/>
                  <a:gd name="connsiteY289" fmla="*/ 722034 h 1078499"/>
                  <a:gd name="connsiteX290" fmla="*/ 1592182 w 3024845"/>
                  <a:gd name="connsiteY290" fmla="*/ 722939 h 1078499"/>
                  <a:gd name="connsiteX291" fmla="*/ 1605140 w 3024845"/>
                  <a:gd name="connsiteY291" fmla="*/ 722939 h 1078499"/>
                  <a:gd name="connsiteX292" fmla="*/ 1605140 w 3024845"/>
                  <a:gd name="connsiteY292" fmla="*/ 706901 h 1078499"/>
                  <a:gd name="connsiteX293" fmla="*/ 1673096 w 3024845"/>
                  <a:gd name="connsiteY293" fmla="*/ 706901 h 1078499"/>
                  <a:gd name="connsiteX294" fmla="*/ 1673096 w 3024845"/>
                  <a:gd name="connsiteY294" fmla="*/ 621648 h 1078499"/>
                  <a:gd name="connsiteX295" fmla="*/ 1745104 w 3024845"/>
                  <a:gd name="connsiteY295" fmla="*/ 621648 h 1078499"/>
                  <a:gd name="connsiteX296" fmla="*/ 1745104 w 3024845"/>
                  <a:gd name="connsiteY296" fmla="*/ 700416 h 1078499"/>
                  <a:gd name="connsiteX297" fmla="*/ 1747008 w 3024845"/>
                  <a:gd name="connsiteY297" fmla="*/ 700416 h 1078499"/>
                  <a:gd name="connsiteX298" fmla="*/ 1748250 w 3024845"/>
                  <a:gd name="connsiteY298" fmla="*/ 722939 h 1078499"/>
                  <a:gd name="connsiteX299" fmla="*/ 1757926 w 3024845"/>
                  <a:gd name="connsiteY299" fmla="*/ 722939 h 1078499"/>
                  <a:gd name="connsiteX300" fmla="*/ 1759168 w 3024845"/>
                  <a:gd name="connsiteY300" fmla="*/ 700416 h 1078499"/>
                  <a:gd name="connsiteX301" fmla="*/ 1765248 w 3024845"/>
                  <a:gd name="connsiteY301" fmla="*/ 700416 h 1078499"/>
                  <a:gd name="connsiteX302" fmla="*/ 1766490 w 3024845"/>
                  <a:gd name="connsiteY302" fmla="*/ 722939 h 1078499"/>
                  <a:gd name="connsiteX303" fmla="*/ 1817112 w 3024845"/>
                  <a:gd name="connsiteY303" fmla="*/ 722939 h 1078499"/>
                  <a:gd name="connsiteX304" fmla="*/ 1817112 w 3024845"/>
                  <a:gd name="connsiteY304" fmla="*/ 559911 h 1078499"/>
                  <a:gd name="connsiteX305" fmla="*/ 2014439 w 3024845"/>
                  <a:gd name="connsiteY305" fmla="*/ 559911 h 1078499"/>
                  <a:gd name="connsiteX306" fmla="*/ 2014439 w 3024845"/>
                  <a:gd name="connsiteY306" fmla="*/ 722939 h 1078499"/>
                  <a:gd name="connsiteX307" fmla="*/ 2033136 w 3024845"/>
                  <a:gd name="connsiteY307" fmla="*/ 722939 h 1078499"/>
                  <a:gd name="connsiteX308" fmla="*/ 2033136 w 3024845"/>
                  <a:gd name="connsiteY308" fmla="*/ 640246 h 1078499"/>
                  <a:gd name="connsiteX309" fmla="*/ 2128256 w 3024845"/>
                  <a:gd name="connsiteY309" fmla="*/ 640246 h 1078499"/>
                  <a:gd name="connsiteX310" fmla="*/ 2140186 w 3024845"/>
                  <a:gd name="connsiteY310" fmla="*/ 322105 h 1078499"/>
                  <a:gd name="connsiteX311" fmla="*/ 2128026 w 3024845"/>
                  <a:gd name="connsiteY311" fmla="*/ 300487 h 1078499"/>
                  <a:gd name="connsiteX312" fmla="*/ 2121946 w 3024845"/>
                  <a:gd name="connsiteY312" fmla="*/ 296163 h 1078499"/>
                  <a:gd name="connsiteX313" fmla="*/ 2130053 w 3024845"/>
                  <a:gd name="connsiteY313" fmla="*/ 272384 h 1078499"/>
                  <a:gd name="connsiteX314" fmla="*/ 2130053 w 3024845"/>
                  <a:gd name="connsiteY314" fmla="*/ 255090 h 1078499"/>
                  <a:gd name="connsiteX315" fmla="*/ 2144240 w 3024845"/>
                  <a:gd name="connsiteY315" fmla="*/ 255090 h 1078499"/>
                  <a:gd name="connsiteX316" fmla="*/ 2144240 w 3024845"/>
                  <a:gd name="connsiteY316" fmla="*/ 233472 h 1078499"/>
                  <a:gd name="connsiteX317" fmla="*/ 2146266 w 3024845"/>
                  <a:gd name="connsiteY317" fmla="*/ 229148 h 1078499"/>
                  <a:gd name="connsiteX318" fmla="*/ 2146266 w 3024845"/>
                  <a:gd name="connsiteY318" fmla="*/ 151324 h 1078499"/>
                  <a:gd name="connsiteX319" fmla="*/ 2144240 w 3024845"/>
                  <a:gd name="connsiteY319" fmla="*/ 144839 h 1078499"/>
                  <a:gd name="connsiteX320" fmla="*/ 2150320 w 3024845"/>
                  <a:gd name="connsiteY320" fmla="*/ 138353 h 1078499"/>
                  <a:gd name="connsiteX321" fmla="*/ 2150320 w 3024845"/>
                  <a:gd name="connsiteY321" fmla="*/ 79985 h 1078499"/>
                  <a:gd name="connsiteX322" fmla="*/ 2152346 w 3024845"/>
                  <a:gd name="connsiteY322" fmla="*/ 75662 h 1078499"/>
                  <a:gd name="connsiteX323" fmla="*/ 2152346 w 3024845"/>
                  <a:gd name="connsiteY323" fmla="*/ 19456 h 1078499"/>
                  <a:gd name="connsiteX324" fmla="*/ 2154373 w 3024845"/>
                  <a:gd name="connsiteY324" fmla="*/ 0 h 1078499"/>
                  <a:gd name="connsiteX325" fmla="*/ 2158427 w 3024845"/>
                  <a:gd name="connsiteY325" fmla="*/ 17294 h 1078499"/>
                  <a:gd name="connsiteX326" fmla="*/ 2160453 w 3024845"/>
                  <a:gd name="connsiteY326" fmla="*/ 75662 h 1078499"/>
                  <a:gd name="connsiteX327" fmla="*/ 2162480 w 3024845"/>
                  <a:gd name="connsiteY327" fmla="*/ 138353 h 1078499"/>
                  <a:gd name="connsiteX328" fmla="*/ 2168560 w 3024845"/>
                  <a:gd name="connsiteY328" fmla="*/ 144839 h 1078499"/>
                  <a:gd name="connsiteX329" fmla="*/ 2166533 w 3024845"/>
                  <a:gd name="connsiteY329" fmla="*/ 151324 h 1078499"/>
                  <a:gd name="connsiteX330" fmla="*/ 2166533 w 3024845"/>
                  <a:gd name="connsiteY330" fmla="*/ 229148 h 1078499"/>
                  <a:gd name="connsiteX331" fmla="*/ 2168560 w 3024845"/>
                  <a:gd name="connsiteY331" fmla="*/ 233472 h 1078499"/>
                  <a:gd name="connsiteX332" fmla="*/ 2168560 w 3024845"/>
                  <a:gd name="connsiteY332" fmla="*/ 255090 h 1078499"/>
                  <a:gd name="connsiteX333" fmla="*/ 2182747 w 3024845"/>
                  <a:gd name="connsiteY333" fmla="*/ 255090 h 1078499"/>
                  <a:gd name="connsiteX334" fmla="*/ 2182747 w 3024845"/>
                  <a:gd name="connsiteY334" fmla="*/ 272384 h 1078499"/>
                  <a:gd name="connsiteX335" fmla="*/ 2190854 w 3024845"/>
                  <a:gd name="connsiteY335" fmla="*/ 296163 h 1078499"/>
                  <a:gd name="connsiteX336" fmla="*/ 2184774 w 3024845"/>
                  <a:gd name="connsiteY336" fmla="*/ 300487 h 1078499"/>
                  <a:gd name="connsiteX337" fmla="*/ 2172613 w 3024845"/>
                  <a:gd name="connsiteY337" fmla="*/ 322105 h 1078499"/>
                  <a:gd name="connsiteX338" fmla="*/ 2180720 w 3024845"/>
                  <a:gd name="connsiteY338" fmla="*/ 575033 h 1078499"/>
                  <a:gd name="connsiteX339" fmla="*/ 2245574 w 3024845"/>
                  <a:gd name="connsiteY339" fmla="*/ 575033 h 1078499"/>
                  <a:gd name="connsiteX340" fmla="*/ 2245574 w 3024845"/>
                  <a:gd name="connsiteY340" fmla="*/ 650695 h 1078499"/>
                  <a:gd name="connsiteX341" fmla="*/ 2253681 w 3024845"/>
                  <a:gd name="connsiteY341" fmla="*/ 650695 h 1078499"/>
                  <a:gd name="connsiteX342" fmla="*/ 2255708 w 3024845"/>
                  <a:gd name="connsiteY342" fmla="*/ 644210 h 1078499"/>
                  <a:gd name="connsiteX343" fmla="*/ 2261788 w 3024845"/>
                  <a:gd name="connsiteY343" fmla="*/ 644210 h 1078499"/>
                  <a:gd name="connsiteX344" fmla="*/ 2263815 w 3024845"/>
                  <a:gd name="connsiteY344" fmla="*/ 652857 h 1078499"/>
                  <a:gd name="connsiteX345" fmla="*/ 2275975 w 3024845"/>
                  <a:gd name="connsiteY345" fmla="*/ 652857 h 1078499"/>
                  <a:gd name="connsiteX346" fmla="*/ 2275975 w 3024845"/>
                  <a:gd name="connsiteY346" fmla="*/ 646371 h 1078499"/>
                  <a:gd name="connsiteX347" fmla="*/ 2298268 w 3024845"/>
                  <a:gd name="connsiteY347" fmla="*/ 646371 h 1078499"/>
                  <a:gd name="connsiteX348" fmla="*/ 2298268 w 3024845"/>
                  <a:gd name="connsiteY348" fmla="*/ 652857 h 1078499"/>
                  <a:gd name="connsiteX349" fmla="*/ 2318535 w 3024845"/>
                  <a:gd name="connsiteY349" fmla="*/ 652857 h 1078499"/>
                  <a:gd name="connsiteX350" fmla="*/ 2318535 w 3024845"/>
                  <a:gd name="connsiteY350" fmla="*/ 698254 h 1078499"/>
                  <a:gd name="connsiteX351" fmla="*/ 2332722 w 3024845"/>
                  <a:gd name="connsiteY351" fmla="*/ 698254 h 1078499"/>
                  <a:gd name="connsiteX352" fmla="*/ 2332722 w 3024845"/>
                  <a:gd name="connsiteY352" fmla="*/ 685283 h 1078499"/>
                  <a:gd name="connsiteX353" fmla="*/ 2348936 w 3024845"/>
                  <a:gd name="connsiteY353" fmla="*/ 685283 h 1078499"/>
                  <a:gd name="connsiteX354" fmla="*/ 2348936 w 3024845"/>
                  <a:gd name="connsiteY354" fmla="*/ 505856 h 1078499"/>
                  <a:gd name="connsiteX355" fmla="*/ 2355016 w 3024845"/>
                  <a:gd name="connsiteY355" fmla="*/ 499370 h 1078499"/>
                  <a:gd name="connsiteX356" fmla="*/ 2427977 w 3024845"/>
                  <a:gd name="connsiteY356" fmla="*/ 499370 h 1078499"/>
                  <a:gd name="connsiteX357" fmla="*/ 2427977 w 3024845"/>
                  <a:gd name="connsiteY357" fmla="*/ 508018 h 1078499"/>
                  <a:gd name="connsiteX358" fmla="*/ 2438110 w 3024845"/>
                  <a:gd name="connsiteY358" fmla="*/ 508018 h 1078499"/>
                  <a:gd name="connsiteX359" fmla="*/ 2438110 w 3024845"/>
                  <a:gd name="connsiteY359" fmla="*/ 622592 h 1078499"/>
                  <a:gd name="connsiteX360" fmla="*/ 2460404 w 3024845"/>
                  <a:gd name="connsiteY360" fmla="*/ 622592 h 1078499"/>
                  <a:gd name="connsiteX361" fmla="*/ 2460404 w 3024845"/>
                  <a:gd name="connsiteY361" fmla="*/ 555577 h 1078499"/>
                  <a:gd name="connsiteX362" fmla="*/ 2486751 w 3024845"/>
                  <a:gd name="connsiteY362" fmla="*/ 555577 h 1078499"/>
                  <a:gd name="connsiteX363" fmla="*/ 2490804 w 3024845"/>
                  <a:gd name="connsiteY363" fmla="*/ 551253 h 1078499"/>
                  <a:gd name="connsiteX364" fmla="*/ 2498911 w 3024845"/>
                  <a:gd name="connsiteY364" fmla="*/ 551253 h 1078499"/>
                  <a:gd name="connsiteX365" fmla="*/ 2502964 w 3024845"/>
                  <a:gd name="connsiteY365" fmla="*/ 555577 h 1078499"/>
                  <a:gd name="connsiteX366" fmla="*/ 2525258 w 3024845"/>
                  <a:gd name="connsiteY366" fmla="*/ 555577 h 1078499"/>
                  <a:gd name="connsiteX367" fmla="*/ 2525258 w 3024845"/>
                  <a:gd name="connsiteY367" fmla="*/ 438841 h 1078499"/>
                  <a:gd name="connsiteX368" fmla="*/ 2582005 w 3024845"/>
                  <a:gd name="connsiteY368" fmla="*/ 428032 h 1078499"/>
                  <a:gd name="connsiteX369" fmla="*/ 2582005 w 3024845"/>
                  <a:gd name="connsiteY369" fmla="*/ 429113 h 1078499"/>
                  <a:gd name="connsiteX370" fmla="*/ 2582005 w 3024845"/>
                  <a:gd name="connsiteY370" fmla="*/ 436679 h 1078499"/>
                  <a:gd name="connsiteX371" fmla="*/ 2608352 w 3024845"/>
                  <a:gd name="connsiteY371" fmla="*/ 436679 h 1078499"/>
                  <a:gd name="connsiteX372" fmla="*/ 2608352 w 3024845"/>
                  <a:gd name="connsiteY372" fmla="*/ 691769 h 1078499"/>
                  <a:gd name="connsiteX373" fmla="*/ 2630646 w 3024845"/>
                  <a:gd name="connsiteY373" fmla="*/ 691769 h 1078499"/>
                  <a:gd name="connsiteX374" fmla="*/ 2630646 w 3024845"/>
                  <a:gd name="connsiteY374" fmla="*/ 687445 h 1078499"/>
                  <a:gd name="connsiteX375" fmla="*/ 2642806 w 3024845"/>
                  <a:gd name="connsiteY375" fmla="*/ 687445 h 1078499"/>
                  <a:gd name="connsiteX376" fmla="*/ 2642806 w 3024845"/>
                  <a:gd name="connsiteY376" fmla="*/ 691769 h 1078499"/>
                  <a:gd name="connsiteX377" fmla="*/ 2667126 w 3024845"/>
                  <a:gd name="connsiteY377" fmla="*/ 691769 h 1078499"/>
                  <a:gd name="connsiteX378" fmla="*/ 2667126 w 3024845"/>
                  <a:gd name="connsiteY378" fmla="*/ 678798 h 1078499"/>
                  <a:gd name="connsiteX379" fmla="*/ 2695500 w 3024845"/>
                  <a:gd name="connsiteY379" fmla="*/ 678798 h 1078499"/>
                  <a:gd name="connsiteX380" fmla="*/ 2707660 w 3024845"/>
                  <a:gd name="connsiteY380" fmla="*/ 674474 h 1078499"/>
                  <a:gd name="connsiteX381" fmla="*/ 2727927 w 3024845"/>
                  <a:gd name="connsiteY381" fmla="*/ 678798 h 1078499"/>
                  <a:gd name="connsiteX382" fmla="*/ 2727927 w 3024845"/>
                  <a:gd name="connsiteY382" fmla="*/ 661504 h 1078499"/>
                  <a:gd name="connsiteX383" fmla="*/ 2736034 w 3024845"/>
                  <a:gd name="connsiteY383" fmla="*/ 661504 h 1078499"/>
                  <a:gd name="connsiteX384" fmla="*/ 2736034 w 3024845"/>
                  <a:gd name="connsiteY384" fmla="*/ 648533 h 1078499"/>
                  <a:gd name="connsiteX385" fmla="*/ 2792781 w 3024845"/>
                  <a:gd name="connsiteY385" fmla="*/ 648533 h 1078499"/>
                  <a:gd name="connsiteX386" fmla="*/ 2792781 w 3024845"/>
                  <a:gd name="connsiteY386" fmla="*/ 618268 h 1078499"/>
                  <a:gd name="connsiteX387" fmla="*/ 2811021 w 3024845"/>
                  <a:gd name="connsiteY387" fmla="*/ 618268 h 1078499"/>
                  <a:gd name="connsiteX388" fmla="*/ 2811021 w 3024845"/>
                  <a:gd name="connsiteY388" fmla="*/ 611783 h 1078499"/>
                  <a:gd name="connsiteX389" fmla="*/ 2823181 w 3024845"/>
                  <a:gd name="connsiteY389" fmla="*/ 611783 h 1078499"/>
                  <a:gd name="connsiteX390" fmla="*/ 2823181 w 3024845"/>
                  <a:gd name="connsiteY390" fmla="*/ 618268 h 1078499"/>
                  <a:gd name="connsiteX391" fmla="*/ 2839395 w 3024845"/>
                  <a:gd name="connsiteY391" fmla="*/ 618268 h 1078499"/>
                  <a:gd name="connsiteX392" fmla="*/ 2839395 w 3024845"/>
                  <a:gd name="connsiteY392" fmla="*/ 667989 h 1078499"/>
                  <a:gd name="connsiteX393" fmla="*/ 2871822 w 3024845"/>
                  <a:gd name="connsiteY393" fmla="*/ 667989 h 1078499"/>
                  <a:gd name="connsiteX394" fmla="*/ 2871822 w 3024845"/>
                  <a:gd name="connsiteY394" fmla="*/ 642048 h 1078499"/>
                  <a:gd name="connsiteX395" fmla="*/ 2910329 w 3024845"/>
                  <a:gd name="connsiteY395" fmla="*/ 642048 h 1078499"/>
                  <a:gd name="connsiteX396" fmla="*/ 2910329 w 3024845"/>
                  <a:gd name="connsiteY396" fmla="*/ 611783 h 1078499"/>
                  <a:gd name="connsiteX397" fmla="*/ 2958970 w 3024845"/>
                  <a:gd name="connsiteY397" fmla="*/ 611783 h 1078499"/>
                  <a:gd name="connsiteX398" fmla="*/ 2958970 w 3024845"/>
                  <a:gd name="connsiteY398" fmla="*/ 722939 h 1078499"/>
                  <a:gd name="connsiteX399" fmla="*/ 2958970 w 3024845"/>
                  <a:gd name="connsiteY399" fmla="*/ 736718 h 1078499"/>
                  <a:gd name="connsiteX400" fmla="*/ 3024845 w 3024845"/>
                  <a:gd name="connsiteY400" fmla="*/ 736718 h 1078499"/>
                  <a:gd name="connsiteX401" fmla="*/ 3024845 w 3024845"/>
                  <a:gd name="connsiteY401" fmla="*/ 1078499 h 1078499"/>
                  <a:gd name="connsiteX402" fmla="*/ 2054 w 3024845"/>
                  <a:gd name="connsiteY402" fmla="*/ 1076166 h 1078499"/>
                  <a:gd name="connsiteX403" fmla="*/ 0 w 3024845"/>
                  <a:gd name="connsiteY403" fmla="*/ 642048 h 1078499"/>
                  <a:gd name="connsiteX404" fmla="*/ 20267 w 3024845"/>
                  <a:gd name="connsiteY404" fmla="*/ 642048 h 1078499"/>
                  <a:gd name="connsiteX405" fmla="*/ 20774 w 3024845"/>
                  <a:gd name="connsiteY405" fmla="*/ 640967 h 1078499"/>
                  <a:gd name="connsiteX406" fmla="*/ 24320 w 3024845"/>
                  <a:gd name="connsiteY406" fmla="*/ 633401 h 1078499"/>
                  <a:gd name="connsiteX407" fmla="*/ 26094 w 3024845"/>
                  <a:gd name="connsiteY407" fmla="*/ 633671 h 1078499"/>
                  <a:gd name="connsiteX408" fmla="*/ 38507 w 3024845"/>
                  <a:gd name="connsiteY408" fmla="*/ 635562 h 1078499"/>
                  <a:gd name="connsiteX409" fmla="*/ 39014 w 3024845"/>
                  <a:gd name="connsiteY409" fmla="*/ 636914 h 1078499"/>
                  <a:gd name="connsiteX410" fmla="*/ 42560 w 3024845"/>
                  <a:gd name="connsiteY410" fmla="*/ 646371 h 1078499"/>
                  <a:gd name="connsiteX411" fmla="*/ 68907 w 3024845"/>
                  <a:gd name="connsiteY411" fmla="*/ 648533 h 1078499"/>
                  <a:gd name="connsiteX412" fmla="*/ 68907 w 3024845"/>
                  <a:gd name="connsiteY412" fmla="*/ 525312 h 1078499"/>
                  <a:gd name="connsiteX413" fmla="*/ 70934 w 3024845"/>
                  <a:gd name="connsiteY413" fmla="*/ 525312 h 1078499"/>
                  <a:gd name="connsiteX414" fmla="*/ 85121 w 3024845"/>
                  <a:gd name="connsiteY414" fmla="*/ 525312 h 1078499"/>
                  <a:gd name="connsiteX415" fmla="*/ 85121 w 3024845"/>
                  <a:gd name="connsiteY415" fmla="*/ 389120 h 1078499"/>
                  <a:gd name="connsiteX416" fmla="*/ 86894 w 3024845"/>
                  <a:gd name="connsiteY416" fmla="*/ 389120 h 1078499"/>
                  <a:gd name="connsiteX417" fmla="*/ 99308 w 3024845"/>
                  <a:gd name="connsiteY417" fmla="*/ 389120 h 1078499"/>
                  <a:gd name="connsiteX418" fmla="*/ 99308 w 3024845"/>
                  <a:gd name="connsiteY418" fmla="*/ 274546 h 1078499"/>
                  <a:gd name="connsiteX419" fmla="*/ 103361 w 3024845"/>
                  <a:gd name="connsiteY419" fmla="*/ 246442 h 1078499"/>
                  <a:gd name="connsiteX420" fmla="*/ 105388 w 3024845"/>
                  <a:gd name="connsiteY420" fmla="*/ 246442 h 1078499"/>
                  <a:gd name="connsiteX421" fmla="*/ 119575 w 3024845"/>
                  <a:gd name="connsiteY421" fmla="*/ 246442 h 1078499"/>
                  <a:gd name="connsiteX0" fmla="*/ 119575 w 3024845"/>
                  <a:gd name="connsiteY0" fmla="*/ 246442 h 1078499"/>
                  <a:gd name="connsiteX1" fmla="*/ 200642 w 3024845"/>
                  <a:gd name="connsiteY1" fmla="*/ 244281 h 1078499"/>
                  <a:gd name="connsiteX2" fmla="*/ 202669 w 3024845"/>
                  <a:gd name="connsiteY2" fmla="*/ 244281 h 1078499"/>
                  <a:gd name="connsiteX3" fmla="*/ 216856 w 3024845"/>
                  <a:gd name="connsiteY3" fmla="*/ 244281 h 1078499"/>
                  <a:gd name="connsiteX4" fmla="*/ 216856 w 3024845"/>
                  <a:gd name="connsiteY4" fmla="*/ 268060 h 1078499"/>
                  <a:gd name="connsiteX5" fmla="*/ 217363 w 3024845"/>
                  <a:gd name="connsiteY5" fmla="*/ 268871 h 1078499"/>
                  <a:gd name="connsiteX6" fmla="*/ 220909 w 3024845"/>
                  <a:gd name="connsiteY6" fmla="*/ 274546 h 1078499"/>
                  <a:gd name="connsiteX7" fmla="*/ 220909 w 3024845"/>
                  <a:gd name="connsiteY7" fmla="*/ 389120 h 1078499"/>
                  <a:gd name="connsiteX8" fmla="*/ 223189 w 3024845"/>
                  <a:gd name="connsiteY8" fmla="*/ 389120 h 1078499"/>
                  <a:gd name="connsiteX9" fmla="*/ 239150 w 3024845"/>
                  <a:gd name="connsiteY9" fmla="*/ 389120 h 1078499"/>
                  <a:gd name="connsiteX10" fmla="*/ 239150 w 3024845"/>
                  <a:gd name="connsiteY10" fmla="*/ 529635 h 1078499"/>
                  <a:gd name="connsiteX11" fmla="*/ 240670 w 3024845"/>
                  <a:gd name="connsiteY11" fmla="*/ 529365 h 1078499"/>
                  <a:gd name="connsiteX12" fmla="*/ 251310 w 3024845"/>
                  <a:gd name="connsiteY12" fmla="*/ 527474 h 1078499"/>
                  <a:gd name="connsiteX13" fmla="*/ 249283 w 3024845"/>
                  <a:gd name="connsiteY13" fmla="*/ 616106 h 1078499"/>
                  <a:gd name="connsiteX14" fmla="*/ 250803 w 3024845"/>
                  <a:gd name="connsiteY14" fmla="*/ 616377 h 1078499"/>
                  <a:gd name="connsiteX15" fmla="*/ 261443 w 3024845"/>
                  <a:gd name="connsiteY15" fmla="*/ 618268 h 1078499"/>
                  <a:gd name="connsiteX16" fmla="*/ 261696 w 3024845"/>
                  <a:gd name="connsiteY16" fmla="*/ 619079 h 1078499"/>
                  <a:gd name="connsiteX17" fmla="*/ 263470 w 3024845"/>
                  <a:gd name="connsiteY17" fmla="*/ 624754 h 1078499"/>
                  <a:gd name="connsiteX18" fmla="*/ 264230 w 3024845"/>
                  <a:gd name="connsiteY18" fmla="*/ 622322 h 1078499"/>
                  <a:gd name="connsiteX19" fmla="*/ 269550 w 3024845"/>
                  <a:gd name="connsiteY19" fmla="*/ 605298 h 1078499"/>
                  <a:gd name="connsiteX20" fmla="*/ 271323 w 3024845"/>
                  <a:gd name="connsiteY20" fmla="*/ 605298 h 1078499"/>
                  <a:gd name="connsiteX21" fmla="*/ 283737 w 3024845"/>
                  <a:gd name="connsiteY21" fmla="*/ 605298 h 1078499"/>
                  <a:gd name="connsiteX22" fmla="*/ 283737 w 3024845"/>
                  <a:gd name="connsiteY22" fmla="*/ 637724 h 1078499"/>
                  <a:gd name="connsiteX23" fmla="*/ 284750 w 3024845"/>
                  <a:gd name="connsiteY23" fmla="*/ 638265 h 1078499"/>
                  <a:gd name="connsiteX24" fmla="*/ 291844 w 3024845"/>
                  <a:gd name="connsiteY24" fmla="*/ 642048 h 1078499"/>
                  <a:gd name="connsiteX25" fmla="*/ 291844 w 3024845"/>
                  <a:gd name="connsiteY25" fmla="*/ 643399 h 1078499"/>
                  <a:gd name="connsiteX26" fmla="*/ 291844 w 3024845"/>
                  <a:gd name="connsiteY26" fmla="*/ 652857 h 1078499"/>
                  <a:gd name="connsiteX27" fmla="*/ 336431 w 3024845"/>
                  <a:gd name="connsiteY27" fmla="*/ 652857 h 1078499"/>
                  <a:gd name="connsiteX28" fmla="*/ 336431 w 3024845"/>
                  <a:gd name="connsiteY28" fmla="*/ 653938 h 1078499"/>
                  <a:gd name="connsiteX29" fmla="*/ 336431 w 3024845"/>
                  <a:gd name="connsiteY29" fmla="*/ 661504 h 1078499"/>
                  <a:gd name="connsiteX30" fmla="*/ 338457 w 3024845"/>
                  <a:gd name="connsiteY30" fmla="*/ 661504 h 1078499"/>
                  <a:gd name="connsiteX31" fmla="*/ 352644 w 3024845"/>
                  <a:gd name="connsiteY31" fmla="*/ 661504 h 1078499"/>
                  <a:gd name="connsiteX32" fmla="*/ 352644 w 3024845"/>
                  <a:gd name="connsiteY32" fmla="*/ 631239 h 1078499"/>
                  <a:gd name="connsiteX33" fmla="*/ 397231 w 3024845"/>
                  <a:gd name="connsiteY33" fmla="*/ 631239 h 1078499"/>
                  <a:gd name="connsiteX34" fmla="*/ 397231 w 3024845"/>
                  <a:gd name="connsiteY34" fmla="*/ 629888 h 1078499"/>
                  <a:gd name="connsiteX35" fmla="*/ 397231 w 3024845"/>
                  <a:gd name="connsiteY35" fmla="*/ 620430 h 1078499"/>
                  <a:gd name="connsiteX36" fmla="*/ 398245 w 3024845"/>
                  <a:gd name="connsiteY36" fmla="*/ 620430 h 1078499"/>
                  <a:gd name="connsiteX37" fmla="*/ 405338 w 3024845"/>
                  <a:gd name="connsiteY37" fmla="*/ 620430 h 1078499"/>
                  <a:gd name="connsiteX38" fmla="*/ 405338 w 3024845"/>
                  <a:gd name="connsiteY38" fmla="*/ 618539 h 1078499"/>
                  <a:gd name="connsiteX39" fmla="*/ 405338 w 3024845"/>
                  <a:gd name="connsiteY39" fmla="*/ 605298 h 1078499"/>
                  <a:gd name="connsiteX40" fmla="*/ 406098 w 3024845"/>
                  <a:gd name="connsiteY40" fmla="*/ 605298 h 1078499"/>
                  <a:gd name="connsiteX41" fmla="*/ 411418 w 3024845"/>
                  <a:gd name="connsiteY41" fmla="*/ 605298 h 1078499"/>
                  <a:gd name="connsiteX42" fmla="*/ 411418 w 3024845"/>
                  <a:gd name="connsiteY42" fmla="*/ 604217 h 1078499"/>
                  <a:gd name="connsiteX43" fmla="*/ 411418 w 3024845"/>
                  <a:gd name="connsiteY43" fmla="*/ 596650 h 1078499"/>
                  <a:gd name="connsiteX44" fmla="*/ 413445 w 3024845"/>
                  <a:gd name="connsiteY44" fmla="*/ 596650 h 1078499"/>
                  <a:gd name="connsiteX45" fmla="*/ 427632 w 3024845"/>
                  <a:gd name="connsiteY45" fmla="*/ 596650 h 1078499"/>
                  <a:gd name="connsiteX46" fmla="*/ 427632 w 3024845"/>
                  <a:gd name="connsiteY46" fmla="*/ 597731 h 1078499"/>
                  <a:gd name="connsiteX47" fmla="*/ 427632 w 3024845"/>
                  <a:gd name="connsiteY47" fmla="*/ 605298 h 1078499"/>
                  <a:gd name="connsiteX48" fmla="*/ 449925 w 3024845"/>
                  <a:gd name="connsiteY48" fmla="*/ 605298 h 1078499"/>
                  <a:gd name="connsiteX49" fmla="*/ 449925 w 3024845"/>
                  <a:gd name="connsiteY49" fmla="*/ 603406 h 1078499"/>
                  <a:gd name="connsiteX50" fmla="*/ 449925 w 3024845"/>
                  <a:gd name="connsiteY50" fmla="*/ 590165 h 1078499"/>
                  <a:gd name="connsiteX51" fmla="*/ 451699 w 3024845"/>
                  <a:gd name="connsiteY51" fmla="*/ 590165 h 1078499"/>
                  <a:gd name="connsiteX52" fmla="*/ 464112 w 3024845"/>
                  <a:gd name="connsiteY52" fmla="*/ 590165 h 1078499"/>
                  <a:gd name="connsiteX53" fmla="*/ 464112 w 3024845"/>
                  <a:gd name="connsiteY53" fmla="*/ 613945 h 1078499"/>
                  <a:gd name="connsiteX54" fmla="*/ 465126 w 3024845"/>
                  <a:gd name="connsiteY54" fmla="*/ 613945 h 1078499"/>
                  <a:gd name="connsiteX55" fmla="*/ 472219 w 3024845"/>
                  <a:gd name="connsiteY55" fmla="*/ 613945 h 1078499"/>
                  <a:gd name="connsiteX56" fmla="*/ 472219 w 3024845"/>
                  <a:gd name="connsiteY56" fmla="*/ 612864 h 1078499"/>
                  <a:gd name="connsiteX57" fmla="*/ 472219 w 3024845"/>
                  <a:gd name="connsiteY57" fmla="*/ 605298 h 1078499"/>
                  <a:gd name="connsiteX58" fmla="*/ 473992 w 3024845"/>
                  <a:gd name="connsiteY58" fmla="*/ 605298 h 1078499"/>
                  <a:gd name="connsiteX59" fmla="*/ 486406 w 3024845"/>
                  <a:gd name="connsiteY59" fmla="*/ 605298 h 1078499"/>
                  <a:gd name="connsiteX60" fmla="*/ 486406 w 3024845"/>
                  <a:gd name="connsiteY60" fmla="*/ 631239 h 1078499"/>
                  <a:gd name="connsiteX61" fmla="*/ 488433 w 3024845"/>
                  <a:gd name="connsiteY61" fmla="*/ 631239 h 1078499"/>
                  <a:gd name="connsiteX62" fmla="*/ 502619 w 3024845"/>
                  <a:gd name="connsiteY62" fmla="*/ 631239 h 1078499"/>
                  <a:gd name="connsiteX63" fmla="*/ 502619 w 3024845"/>
                  <a:gd name="connsiteY63" fmla="*/ 632860 h 1078499"/>
                  <a:gd name="connsiteX64" fmla="*/ 502619 w 3024845"/>
                  <a:gd name="connsiteY64" fmla="*/ 644210 h 1078499"/>
                  <a:gd name="connsiteX65" fmla="*/ 503379 w 3024845"/>
                  <a:gd name="connsiteY65" fmla="*/ 644210 h 1078499"/>
                  <a:gd name="connsiteX66" fmla="*/ 508700 w 3024845"/>
                  <a:gd name="connsiteY66" fmla="*/ 644210 h 1078499"/>
                  <a:gd name="connsiteX67" fmla="*/ 508700 w 3024845"/>
                  <a:gd name="connsiteY67" fmla="*/ 643399 h 1078499"/>
                  <a:gd name="connsiteX68" fmla="*/ 508700 w 3024845"/>
                  <a:gd name="connsiteY68" fmla="*/ 637724 h 1078499"/>
                  <a:gd name="connsiteX69" fmla="*/ 539100 w 3024845"/>
                  <a:gd name="connsiteY69" fmla="*/ 637724 h 1078499"/>
                  <a:gd name="connsiteX70" fmla="*/ 539100 w 3024845"/>
                  <a:gd name="connsiteY70" fmla="*/ 661504 h 1078499"/>
                  <a:gd name="connsiteX71" fmla="*/ 540113 w 3024845"/>
                  <a:gd name="connsiteY71" fmla="*/ 661504 h 1078499"/>
                  <a:gd name="connsiteX72" fmla="*/ 547207 w 3024845"/>
                  <a:gd name="connsiteY72" fmla="*/ 661504 h 1078499"/>
                  <a:gd name="connsiteX73" fmla="*/ 547207 w 3024845"/>
                  <a:gd name="connsiteY73" fmla="*/ 662585 h 1078499"/>
                  <a:gd name="connsiteX74" fmla="*/ 547207 w 3024845"/>
                  <a:gd name="connsiteY74" fmla="*/ 670151 h 1078499"/>
                  <a:gd name="connsiteX75" fmla="*/ 547967 w 3024845"/>
                  <a:gd name="connsiteY75" fmla="*/ 670151 h 1078499"/>
                  <a:gd name="connsiteX76" fmla="*/ 553287 w 3024845"/>
                  <a:gd name="connsiteY76" fmla="*/ 670151 h 1078499"/>
                  <a:gd name="connsiteX77" fmla="*/ 553287 w 3024845"/>
                  <a:gd name="connsiteY77" fmla="*/ 667989 h 1078499"/>
                  <a:gd name="connsiteX78" fmla="*/ 553287 w 3024845"/>
                  <a:gd name="connsiteY78" fmla="*/ 652857 h 1078499"/>
                  <a:gd name="connsiteX79" fmla="*/ 554300 w 3024845"/>
                  <a:gd name="connsiteY79" fmla="*/ 652857 h 1078499"/>
                  <a:gd name="connsiteX80" fmla="*/ 561394 w 3024845"/>
                  <a:gd name="connsiteY80" fmla="*/ 652857 h 1078499"/>
                  <a:gd name="connsiteX81" fmla="*/ 561394 w 3024845"/>
                  <a:gd name="connsiteY81" fmla="*/ 653938 h 1078499"/>
                  <a:gd name="connsiteX82" fmla="*/ 561394 w 3024845"/>
                  <a:gd name="connsiteY82" fmla="*/ 661504 h 1078499"/>
                  <a:gd name="connsiteX83" fmla="*/ 566714 w 3024845"/>
                  <a:gd name="connsiteY83" fmla="*/ 659511 h 1078499"/>
                  <a:gd name="connsiteX84" fmla="*/ 567474 w 3024845"/>
                  <a:gd name="connsiteY84" fmla="*/ 658531 h 1078499"/>
                  <a:gd name="connsiteX85" fmla="*/ 567474 w 3024845"/>
                  <a:gd name="connsiteY85" fmla="*/ 652857 h 1078499"/>
                  <a:gd name="connsiteX86" fmla="*/ 605981 w 3024845"/>
                  <a:gd name="connsiteY86" fmla="*/ 652857 h 1078499"/>
                  <a:gd name="connsiteX87" fmla="*/ 605981 w 3024845"/>
                  <a:gd name="connsiteY87" fmla="*/ 676636 h 1078499"/>
                  <a:gd name="connsiteX88" fmla="*/ 608007 w 3024845"/>
                  <a:gd name="connsiteY88" fmla="*/ 676636 h 1078499"/>
                  <a:gd name="connsiteX89" fmla="*/ 622194 w 3024845"/>
                  <a:gd name="connsiteY89" fmla="*/ 676636 h 1078499"/>
                  <a:gd name="connsiteX90" fmla="*/ 622194 w 3024845"/>
                  <a:gd name="connsiteY90" fmla="*/ 677717 h 1078499"/>
                  <a:gd name="connsiteX91" fmla="*/ 622194 w 3024845"/>
                  <a:gd name="connsiteY91" fmla="*/ 685283 h 1078499"/>
                  <a:gd name="connsiteX92" fmla="*/ 623968 w 3024845"/>
                  <a:gd name="connsiteY92" fmla="*/ 685283 h 1078499"/>
                  <a:gd name="connsiteX93" fmla="*/ 636381 w 3024845"/>
                  <a:gd name="connsiteY93" fmla="*/ 685283 h 1078499"/>
                  <a:gd name="connsiteX94" fmla="*/ 636381 w 3024845"/>
                  <a:gd name="connsiteY94" fmla="*/ 661504 h 1078499"/>
                  <a:gd name="connsiteX95" fmla="*/ 637394 w 3024845"/>
                  <a:gd name="connsiteY95" fmla="*/ 661504 h 1078499"/>
                  <a:gd name="connsiteX96" fmla="*/ 644488 w 3024845"/>
                  <a:gd name="connsiteY96" fmla="*/ 661504 h 1078499"/>
                  <a:gd name="connsiteX97" fmla="*/ 644488 w 3024845"/>
                  <a:gd name="connsiteY97" fmla="*/ 629077 h 1078499"/>
                  <a:gd name="connsiteX98" fmla="*/ 645501 w 3024845"/>
                  <a:gd name="connsiteY98" fmla="*/ 629077 h 1078499"/>
                  <a:gd name="connsiteX99" fmla="*/ 652595 w 3024845"/>
                  <a:gd name="connsiteY99" fmla="*/ 629077 h 1078499"/>
                  <a:gd name="connsiteX100" fmla="*/ 652595 w 3024845"/>
                  <a:gd name="connsiteY100" fmla="*/ 627186 h 1078499"/>
                  <a:gd name="connsiteX101" fmla="*/ 652595 w 3024845"/>
                  <a:gd name="connsiteY101" fmla="*/ 613945 h 1078499"/>
                  <a:gd name="connsiteX102" fmla="*/ 651328 w 3024845"/>
                  <a:gd name="connsiteY102" fmla="*/ 612323 h 1078499"/>
                  <a:gd name="connsiteX103" fmla="*/ 656648 w 3024845"/>
                  <a:gd name="connsiteY103" fmla="*/ 600974 h 1078499"/>
                  <a:gd name="connsiteX104" fmla="*/ 664755 w 3024845"/>
                  <a:gd name="connsiteY104" fmla="*/ 629077 h 1078499"/>
                  <a:gd name="connsiteX105" fmla="*/ 665515 w 3024845"/>
                  <a:gd name="connsiteY105" fmla="*/ 629077 h 1078499"/>
                  <a:gd name="connsiteX106" fmla="*/ 670835 w 3024845"/>
                  <a:gd name="connsiteY106" fmla="*/ 629077 h 1078499"/>
                  <a:gd name="connsiteX107" fmla="*/ 670835 w 3024845"/>
                  <a:gd name="connsiteY107" fmla="*/ 523150 h 1078499"/>
                  <a:gd name="connsiteX108" fmla="*/ 672355 w 3024845"/>
                  <a:gd name="connsiteY108" fmla="*/ 523150 h 1078499"/>
                  <a:gd name="connsiteX109" fmla="*/ 682995 w 3024845"/>
                  <a:gd name="connsiteY109" fmla="*/ 523150 h 1078499"/>
                  <a:gd name="connsiteX110" fmla="*/ 682995 w 3024845"/>
                  <a:gd name="connsiteY110" fmla="*/ 475591 h 1078499"/>
                  <a:gd name="connsiteX111" fmla="*/ 709342 w 3024845"/>
                  <a:gd name="connsiteY111" fmla="*/ 475591 h 1078499"/>
                  <a:gd name="connsiteX112" fmla="*/ 709342 w 3024845"/>
                  <a:gd name="connsiteY112" fmla="*/ 453973 h 1078499"/>
                  <a:gd name="connsiteX113" fmla="*/ 743796 w 3024845"/>
                  <a:gd name="connsiteY113" fmla="*/ 453973 h 1078499"/>
                  <a:gd name="connsiteX114" fmla="*/ 743796 w 3024845"/>
                  <a:gd name="connsiteY114" fmla="*/ 456405 h 1078499"/>
                  <a:gd name="connsiteX115" fmla="*/ 743796 w 3024845"/>
                  <a:gd name="connsiteY115" fmla="*/ 473429 h 1078499"/>
                  <a:gd name="connsiteX116" fmla="*/ 746076 w 3024845"/>
                  <a:gd name="connsiteY116" fmla="*/ 473429 h 1078499"/>
                  <a:gd name="connsiteX117" fmla="*/ 762036 w 3024845"/>
                  <a:gd name="connsiteY117" fmla="*/ 473429 h 1078499"/>
                  <a:gd name="connsiteX118" fmla="*/ 762036 w 3024845"/>
                  <a:gd name="connsiteY118" fmla="*/ 520988 h 1078499"/>
                  <a:gd name="connsiteX119" fmla="*/ 763049 w 3024845"/>
                  <a:gd name="connsiteY119" fmla="*/ 520988 h 1078499"/>
                  <a:gd name="connsiteX120" fmla="*/ 770143 w 3024845"/>
                  <a:gd name="connsiteY120" fmla="*/ 520988 h 1078499"/>
                  <a:gd name="connsiteX121" fmla="*/ 784330 w 3024845"/>
                  <a:gd name="connsiteY121" fmla="*/ 525312 h 1078499"/>
                  <a:gd name="connsiteX122" fmla="*/ 784330 w 3024845"/>
                  <a:gd name="connsiteY122" fmla="*/ 564224 h 1078499"/>
                  <a:gd name="connsiteX123" fmla="*/ 785343 w 3024845"/>
                  <a:gd name="connsiteY123" fmla="*/ 564224 h 1078499"/>
                  <a:gd name="connsiteX124" fmla="*/ 792436 w 3024845"/>
                  <a:gd name="connsiteY124" fmla="*/ 564224 h 1078499"/>
                  <a:gd name="connsiteX125" fmla="*/ 792436 w 3024845"/>
                  <a:gd name="connsiteY125" fmla="*/ 565845 h 1078499"/>
                  <a:gd name="connsiteX126" fmla="*/ 792436 w 3024845"/>
                  <a:gd name="connsiteY126" fmla="*/ 577194 h 1078499"/>
                  <a:gd name="connsiteX127" fmla="*/ 794463 w 3024845"/>
                  <a:gd name="connsiteY127" fmla="*/ 577194 h 1078499"/>
                  <a:gd name="connsiteX128" fmla="*/ 808650 w 3024845"/>
                  <a:gd name="connsiteY128" fmla="*/ 577194 h 1078499"/>
                  <a:gd name="connsiteX129" fmla="*/ 814730 w 3024845"/>
                  <a:gd name="connsiteY129" fmla="*/ 583680 h 1078499"/>
                  <a:gd name="connsiteX130" fmla="*/ 814730 w 3024845"/>
                  <a:gd name="connsiteY130" fmla="*/ 605298 h 1078499"/>
                  <a:gd name="connsiteX131" fmla="*/ 817010 w 3024845"/>
                  <a:gd name="connsiteY131" fmla="*/ 605298 h 1078499"/>
                  <a:gd name="connsiteX132" fmla="*/ 832970 w 3024845"/>
                  <a:gd name="connsiteY132" fmla="*/ 605298 h 1078499"/>
                  <a:gd name="connsiteX133" fmla="*/ 832970 w 3024845"/>
                  <a:gd name="connsiteY133" fmla="*/ 606378 h 1078499"/>
                  <a:gd name="connsiteX134" fmla="*/ 832970 w 3024845"/>
                  <a:gd name="connsiteY134" fmla="*/ 613945 h 1078499"/>
                  <a:gd name="connsiteX135" fmla="*/ 834237 w 3024845"/>
                  <a:gd name="connsiteY135" fmla="*/ 613945 h 1078499"/>
                  <a:gd name="connsiteX136" fmla="*/ 843104 w 3024845"/>
                  <a:gd name="connsiteY136" fmla="*/ 613945 h 1078499"/>
                  <a:gd name="connsiteX137" fmla="*/ 843104 w 3024845"/>
                  <a:gd name="connsiteY137" fmla="*/ 616106 h 1078499"/>
                  <a:gd name="connsiteX138" fmla="*/ 843104 w 3024845"/>
                  <a:gd name="connsiteY138" fmla="*/ 631239 h 1078499"/>
                  <a:gd name="connsiteX139" fmla="*/ 847157 w 3024845"/>
                  <a:gd name="connsiteY139" fmla="*/ 629347 h 1078499"/>
                  <a:gd name="connsiteX140" fmla="*/ 847157 w 3024845"/>
                  <a:gd name="connsiteY140" fmla="*/ 616106 h 1078499"/>
                  <a:gd name="connsiteX141" fmla="*/ 848170 w 3024845"/>
                  <a:gd name="connsiteY141" fmla="*/ 616106 h 1078499"/>
                  <a:gd name="connsiteX142" fmla="*/ 855264 w 3024845"/>
                  <a:gd name="connsiteY142" fmla="*/ 616106 h 1078499"/>
                  <a:gd name="connsiteX143" fmla="*/ 855264 w 3024845"/>
                  <a:gd name="connsiteY143" fmla="*/ 617728 h 1078499"/>
                  <a:gd name="connsiteX144" fmla="*/ 855264 w 3024845"/>
                  <a:gd name="connsiteY144" fmla="*/ 629077 h 1078499"/>
                  <a:gd name="connsiteX145" fmla="*/ 856024 w 3024845"/>
                  <a:gd name="connsiteY145" fmla="*/ 629077 h 1078499"/>
                  <a:gd name="connsiteX146" fmla="*/ 861344 w 3024845"/>
                  <a:gd name="connsiteY146" fmla="*/ 629077 h 1078499"/>
                  <a:gd name="connsiteX147" fmla="*/ 909984 w 3024845"/>
                  <a:gd name="connsiteY147" fmla="*/ 624754 h 1078499"/>
                  <a:gd name="connsiteX148" fmla="*/ 909984 w 3024845"/>
                  <a:gd name="connsiteY148" fmla="*/ 626105 h 1078499"/>
                  <a:gd name="connsiteX149" fmla="*/ 909984 w 3024845"/>
                  <a:gd name="connsiteY149" fmla="*/ 635562 h 1078499"/>
                  <a:gd name="connsiteX150" fmla="*/ 910744 w 3024845"/>
                  <a:gd name="connsiteY150" fmla="*/ 635562 h 1078499"/>
                  <a:gd name="connsiteX151" fmla="*/ 916065 w 3024845"/>
                  <a:gd name="connsiteY151" fmla="*/ 635562 h 1078499"/>
                  <a:gd name="connsiteX152" fmla="*/ 916065 w 3024845"/>
                  <a:gd name="connsiteY152" fmla="*/ 637724 h 1078499"/>
                  <a:gd name="connsiteX153" fmla="*/ 916065 w 3024845"/>
                  <a:gd name="connsiteY153" fmla="*/ 652857 h 1078499"/>
                  <a:gd name="connsiteX154" fmla="*/ 918091 w 3024845"/>
                  <a:gd name="connsiteY154" fmla="*/ 651506 h 1078499"/>
                  <a:gd name="connsiteX155" fmla="*/ 932278 w 3024845"/>
                  <a:gd name="connsiteY155" fmla="*/ 642048 h 1078499"/>
                  <a:gd name="connsiteX156" fmla="*/ 938358 w 3024845"/>
                  <a:gd name="connsiteY156" fmla="*/ 600974 h 1078499"/>
                  <a:gd name="connsiteX157" fmla="*/ 939118 w 3024845"/>
                  <a:gd name="connsiteY157" fmla="*/ 600704 h 1078499"/>
                  <a:gd name="connsiteX158" fmla="*/ 944438 w 3024845"/>
                  <a:gd name="connsiteY158" fmla="*/ 598812 h 1078499"/>
                  <a:gd name="connsiteX159" fmla="*/ 946465 w 3024845"/>
                  <a:gd name="connsiteY159" fmla="*/ 529635 h 1078499"/>
                  <a:gd name="connsiteX160" fmla="*/ 948492 w 3024845"/>
                  <a:gd name="connsiteY160" fmla="*/ 598812 h 1078499"/>
                  <a:gd name="connsiteX161" fmla="*/ 949252 w 3024845"/>
                  <a:gd name="connsiteY161" fmla="*/ 599082 h 1078499"/>
                  <a:gd name="connsiteX162" fmla="*/ 954572 w 3024845"/>
                  <a:gd name="connsiteY162" fmla="*/ 600974 h 1078499"/>
                  <a:gd name="connsiteX163" fmla="*/ 954572 w 3024845"/>
                  <a:gd name="connsiteY163" fmla="*/ 514503 h 1078499"/>
                  <a:gd name="connsiteX164" fmla="*/ 958625 w 3024845"/>
                  <a:gd name="connsiteY164" fmla="*/ 482076 h 1078499"/>
                  <a:gd name="connsiteX165" fmla="*/ 997132 w 3024845"/>
                  <a:gd name="connsiteY165" fmla="*/ 482076 h 1078499"/>
                  <a:gd name="connsiteX166" fmla="*/ 997132 w 3024845"/>
                  <a:gd name="connsiteY166" fmla="*/ 514503 h 1078499"/>
                  <a:gd name="connsiteX167" fmla="*/ 997892 w 3024845"/>
                  <a:gd name="connsiteY167" fmla="*/ 514503 h 1078499"/>
                  <a:gd name="connsiteX168" fmla="*/ 1003212 w 3024845"/>
                  <a:gd name="connsiteY168" fmla="*/ 514503 h 1078499"/>
                  <a:gd name="connsiteX169" fmla="*/ 1003212 w 3024845"/>
                  <a:gd name="connsiteY169" fmla="*/ 432355 h 1078499"/>
                  <a:gd name="connsiteX170" fmla="*/ 1004986 w 3024845"/>
                  <a:gd name="connsiteY170" fmla="*/ 432355 h 1078499"/>
                  <a:gd name="connsiteX171" fmla="*/ 1017399 w 3024845"/>
                  <a:gd name="connsiteY171" fmla="*/ 432355 h 1078499"/>
                  <a:gd name="connsiteX172" fmla="*/ 1017399 w 3024845"/>
                  <a:gd name="connsiteY172" fmla="*/ 430464 h 1078499"/>
                  <a:gd name="connsiteX173" fmla="*/ 1017399 w 3024845"/>
                  <a:gd name="connsiteY173" fmla="*/ 417223 h 1078499"/>
                  <a:gd name="connsiteX174" fmla="*/ 1039693 w 3024845"/>
                  <a:gd name="connsiteY174" fmla="*/ 417223 h 1078499"/>
                  <a:gd name="connsiteX175" fmla="*/ 1039693 w 3024845"/>
                  <a:gd name="connsiteY175" fmla="*/ 416142 h 1078499"/>
                  <a:gd name="connsiteX176" fmla="*/ 1039693 w 3024845"/>
                  <a:gd name="connsiteY176" fmla="*/ 408576 h 1078499"/>
                  <a:gd name="connsiteX177" fmla="*/ 1041466 w 3024845"/>
                  <a:gd name="connsiteY177" fmla="*/ 408576 h 1078499"/>
                  <a:gd name="connsiteX178" fmla="*/ 1053880 w 3024845"/>
                  <a:gd name="connsiteY178" fmla="*/ 408576 h 1078499"/>
                  <a:gd name="connsiteX179" fmla="*/ 1053880 w 3024845"/>
                  <a:gd name="connsiteY179" fmla="*/ 409657 h 1078499"/>
                  <a:gd name="connsiteX180" fmla="*/ 1053880 w 3024845"/>
                  <a:gd name="connsiteY180" fmla="*/ 417223 h 1078499"/>
                  <a:gd name="connsiteX181" fmla="*/ 1054640 w 3024845"/>
                  <a:gd name="connsiteY181" fmla="*/ 417223 h 1078499"/>
                  <a:gd name="connsiteX182" fmla="*/ 1059960 w 3024845"/>
                  <a:gd name="connsiteY182" fmla="*/ 417223 h 1078499"/>
                  <a:gd name="connsiteX183" fmla="*/ 1070093 w 3024845"/>
                  <a:gd name="connsiteY183" fmla="*/ 412899 h 1078499"/>
                  <a:gd name="connsiteX184" fmla="*/ 1074146 w 3024845"/>
                  <a:gd name="connsiteY184" fmla="*/ 416142 h 1078499"/>
                  <a:gd name="connsiteX185" fmla="*/ 1074146 w 3024845"/>
                  <a:gd name="connsiteY185" fmla="*/ 408576 h 1078499"/>
                  <a:gd name="connsiteX186" fmla="*/ 1076426 w 3024845"/>
                  <a:gd name="connsiteY186" fmla="*/ 408576 h 1078499"/>
                  <a:gd name="connsiteX187" fmla="*/ 1092387 w 3024845"/>
                  <a:gd name="connsiteY187" fmla="*/ 408576 h 1078499"/>
                  <a:gd name="connsiteX188" fmla="*/ 1092387 w 3024845"/>
                  <a:gd name="connsiteY188" fmla="*/ 409657 h 1078499"/>
                  <a:gd name="connsiteX189" fmla="*/ 1092387 w 3024845"/>
                  <a:gd name="connsiteY189" fmla="*/ 417223 h 1078499"/>
                  <a:gd name="connsiteX190" fmla="*/ 1122787 w 3024845"/>
                  <a:gd name="connsiteY190" fmla="*/ 417223 h 1078499"/>
                  <a:gd name="connsiteX191" fmla="*/ 1122787 w 3024845"/>
                  <a:gd name="connsiteY191" fmla="*/ 418844 h 1078499"/>
                  <a:gd name="connsiteX192" fmla="*/ 1122787 w 3024845"/>
                  <a:gd name="connsiteY192" fmla="*/ 430194 h 1078499"/>
                  <a:gd name="connsiteX193" fmla="*/ 1149134 w 3024845"/>
                  <a:gd name="connsiteY193" fmla="*/ 430194 h 1078499"/>
                  <a:gd name="connsiteX194" fmla="*/ 1149134 w 3024845"/>
                  <a:gd name="connsiteY194" fmla="*/ 460458 h 1078499"/>
                  <a:gd name="connsiteX195" fmla="*/ 1149894 w 3024845"/>
                  <a:gd name="connsiteY195" fmla="*/ 460458 h 1078499"/>
                  <a:gd name="connsiteX196" fmla="*/ 1155214 w 3024845"/>
                  <a:gd name="connsiteY196" fmla="*/ 460458 h 1078499"/>
                  <a:gd name="connsiteX197" fmla="*/ 1155214 w 3024845"/>
                  <a:gd name="connsiteY197" fmla="*/ 461539 h 1078499"/>
                  <a:gd name="connsiteX198" fmla="*/ 1155214 w 3024845"/>
                  <a:gd name="connsiteY198" fmla="*/ 469106 h 1078499"/>
                  <a:gd name="connsiteX199" fmla="*/ 1159268 w 3024845"/>
                  <a:gd name="connsiteY199" fmla="*/ 499370 h 1078499"/>
                  <a:gd name="connsiteX200" fmla="*/ 1160028 w 3024845"/>
                  <a:gd name="connsiteY200" fmla="*/ 499370 h 1078499"/>
                  <a:gd name="connsiteX201" fmla="*/ 1165348 w 3024845"/>
                  <a:gd name="connsiteY201" fmla="*/ 499370 h 1078499"/>
                  <a:gd name="connsiteX202" fmla="*/ 1165348 w 3024845"/>
                  <a:gd name="connsiteY202" fmla="*/ 500181 h 1078499"/>
                  <a:gd name="connsiteX203" fmla="*/ 1165348 w 3024845"/>
                  <a:gd name="connsiteY203" fmla="*/ 505856 h 1078499"/>
                  <a:gd name="connsiteX204" fmla="*/ 1166361 w 3024845"/>
                  <a:gd name="connsiteY204" fmla="*/ 505856 h 1078499"/>
                  <a:gd name="connsiteX205" fmla="*/ 1173454 w 3024845"/>
                  <a:gd name="connsiteY205" fmla="*/ 505856 h 1078499"/>
                  <a:gd name="connsiteX206" fmla="*/ 1173454 w 3024845"/>
                  <a:gd name="connsiteY206" fmla="*/ 536121 h 1078499"/>
                  <a:gd name="connsiteX207" fmla="*/ 1175481 w 3024845"/>
                  <a:gd name="connsiteY207" fmla="*/ 536121 h 1078499"/>
                  <a:gd name="connsiteX208" fmla="*/ 1189668 w 3024845"/>
                  <a:gd name="connsiteY208" fmla="*/ 536121 h 1078499"/>
                  <a:gd name="connsiteX209" fmla="*/ 1189668 w 3024845"/>
                  <a:gd name="connsiteY209" fmla="*/ 559900 h 1078499"/>
                  <a:gd name="connsiteX210" fmla="*/ 1191695 w 3024845"/>
                  <a:gd name="connsiteY210" fmla="*/ 561521 h 1078499"/>
                  <a:gd name="connsiteX211" fmla="*/ 1191695 w 3024845"/>
                  <a:gd name="connsiteY211" fmla="*/ 572871 h 1078499"/>
                  <a:gd name="connsiteX212" fmla="*/ 1192455 w 3024845"/>
                  <a:gd name="connsiteY212" fmla="*/ 572871 h 1078499"/>
                  <a:gd name="connsiteX213" fmla="*/ 1197775 w 3024845"/>
                  <a:gd name="connsiteY213" fmla="*/ 572871 h 1078499"/>
                  <a:gd name="connsiteX214" fmla="*/ 1197775 w 3024845"/>
                  <a:gd name="connsiteY214" fmla="*/ 596650 h 1078499"/>
                  <a:gd name="connsiteX215" fmla="*/ 1199041 w 3024845"/>
                  <a:gd name="connsiteY215" fmla="*/ 596650 h 1078499"/>
                  <a:gd name="connsiteX216" fmla="*/ 1207908 w 3024845"/>
                  <a:gd name="connsiteY216" fmla="*/ 596650 h 1078499"/>
                  <a:gd name="connsiteX217" fmla="*/ 1209935 w 3024845"/>
                  <a:gd name="connsiteY217" fmla="*/ 600704 h 1078499"/>
                  <a:gd name="connsiteX218" fmla="*/ 1209935 w 3024845"/>
                  <a:gd name="connsiteY218" fmla="*/ 613945 h 1078499"/>
                  <a:gd name="connsiteX219" fmla="*/ 1211455 w 3024845"/>
                  <a:gd name="connsiteY219" fmla="*/ 612053 h 1078499"/>
                  <a:gd name="connsiteX220" fmla="*/ 1222095 w 3024845"/>
                  <a:gd name="connsiteY220" fmla="*/ 598812 h 1078499"/>
                  <a:gd name="connsiteX221" fmla="*/ 1250469 w 3024845"/>
                  <a:gd name="connsiteY221" fmla="*/ 598812 h 1078499"/>
                  <a:gd name="connsiteX222" fmla="*/ 1250469 w 3024845"/>
                  <a:gd name="connsiteY222" fmla="*/ 685283 h 1078499"/>
                  <a:gd name="connsiteX223" fmla="*/ 1251229 w 3024845"/>
                  <a:gd name="connsiteY223" fmla="*/ 685283 h 1078499"/>
                  <a:gd name="connsiteX224" fmla="*/ 1256549 w 3024845"/>
                  <a:gd name="connsiteY224" fmla="*/ 685283 h 1078499"/>
                  <a:gd name="connsiteX225" fmla="*/ 1257309 w 3024845"/>
                  <a:gd name="connsiteY225" fmla="*/ 683932 h 1078499"/>
                  <a:gd name="connsiteX226" fmla="*/ 1262629 w 3024845"/>
                  <a:gd name="connsiteY226" fmla="*/ 674474 h 1078499"/>
                  <a:gd name="connsiteX227" fmla="*/ 1262629 w 3024845"/>
                  <a:gd name="connsiteY227" fmla="*/ 676366 h 1078499"/>
                  <a:gd name="connsiteX228" fmla="*/ 1262629 w 3024845"/>
                  <a:gd name="connsiteY228" fmla="*/ 689607 h 1078499"/>
                  <a:gd name="connsiteX229" fmla="*/ 1266682 w 3024845"/>
                  <a:gd name="connsiteY229" fmla="*/ 644210 h 1078499"/>
                  <a:gd name="connsiteX230" fmla="*/ 1267442 w 3024845"/>
                  <a:gd name="connsiteY230" fmla="*/ 644210 h 1078499"/>
                  <a:gd name="connsiteX231" fmla="*/ 1272762 w 3024845"/>
                  <a:gd name="connsiteY231" fmla="*/ 644210 h 1078499"/>
                  <a:gd name="connsiteX232" fmla="*/ 1272762 w 3024845"/>
                  <a:gd name="connsiteY232" fmla="*/ 579356 h 1078499"/>
                  <a:gd name="connsiteX233" fmla="*/ 1273776 w 3024845"/>
                  <a:gd name="connsiteY233" fmla="*/ 579356 h 1078499"/>
                  <a:gd name="connsiteX234" fmla="*/ 1280869 w 3024845"/>
                  <a:gd name="connsiteY234" fmla="*/ 579356 h 1078499"/>
                  <a:gd name="connsiteX235" fmla="*/ 1293029 w 3024845"/>
                  <a:gd name="connsiteY235" fmla="*/ 536121 h 1078499"/>
                  <a:gd name="connsiteX236" fmla="*/ 1294296 w 3024845"/>
                  <a:gd name="connsiteY236" fmla="*/ 536121 h 1078499"/>
                  <a:gd name="connsiteX237" fmla="*/ 1303163 w 3024845"/>
                  <a:gd name="connsiteY237" fmla="*/ 536121 h 1078499"/>
                  <a:gd name="connsiteX238" fmla="*/ 1313296 w 3024845"/>
                  <a:gd name="connsiteY238" fmla="*/ 579356 h 1078499"/>
                  <a:gd name="connsiteX239" fmla="*/ 1314309 w 3024845"/>
                  <a:gd name="connsiteY239" fmla="*/ 579356 h 1078499"/>
                  <a:gd name="connsiteX240" fmla="*/ 1321403 w 3024845"/>
                  <a:gd name="connsiteY240" fmla="*/ 579356 h 1078499"/>
                  <a:gd name="connsiteX241" fmla="*/ 1321403 w 3024845"/>
                  <a:gd name="connsiteY241" fmla="*/ 618268 h 1078499"/>
                  <a:gd name="connsiteX242" fmla="*/ 1323176 w 3024845"/>
                  <a:gd name="connsiteY242" fmla="*/ 618268 h 1078499"/>
                  <a:gd name="connsiteX243" fmla="*/ 1335590 w 3024845"/>
                  <a:gd name="connsiteY243" fmla="*/ 618268 h 1078499"/>
                  <a:gd name="connsiteX244" fmla="*/ 1335590 w 3024845"/>
                  <a:gd name="connsiteY244" fmla="*/ 620430 h 1078499"/>
                  <a:gd name="connsiteX245" fmla="*/ 1335590 w 3024845"/>
                  <a:gd name="connsiteY245" fmla="*/ 635562 h 1078499"/>
                  <a:gd name="connsiteX246" fmla="*/ 1339643 w 3024845"/>
                  <a:gd name="connsiteY246" fmla="*/ 633401 h 1078499"/>
                  <a:gd name="connsiteX247" fmla="*/ 1339643 w 3024845"/>
                  <a:gd name="connsiteY247" fmla="*/ 618268 h 1078499"/>
                  <a:gd name="connsiteX248" fmla="*/ 1341163 w 3024845"/>
                  <a:gd name="connsiteY248" fmla="*/ 618268 h 1078499"/>
                  <a:gd name="connsiteX249" fmla="*/ 1351803 w 3024845"/>
                  <a:gd name="connsiteY249" fmla="*/ 618268 h 1078499"/>
                  <a:gd name="connsiteX250" fmla="*/ 1351803 w 3024845"/>
                  <a:gd name="connsiteY250" fmla="*/ 619889 h 1078499"/>
                  <a:gd name="connsiteX251" fmla="*/ 1351803 w 3024845"/>
                  <a:gd name="connsiteY251" fmla="*/ 631239 h 1078499"/>
                  <a:gd name="connsiteX252" fmla="*/ 1382204 w 3024845"/>
                  <a:gd name="connsiteY252" fmla="*/ 631239 h 1078499"/>
                  <a:gd name="connsiteX253" fmla="*/ 1382204 w 3024845"/>
                  <a:gd name="connsiteY253" fmla="*/ 594489 h 1078499"/>
                  <a:gd name="connsiteX254" fmla="*/ 1383470 w 3024845"/>
                  <a:gd name="connsiteY254" fmla="*/ 594489 h 1078499"/>
                  <a:gd name="connsiteX255" fmla="*/ 1392337 w 3024845"/>
                  <a:gd name="connsiteY255" fmla="*/ 594489 h 1078499"/>
                  <a:gd name="connsiteX256" fmla="*/ 1392337 w 3024845"/>
                  <a:gd name="connsiteY256" fmla="*/ 616106 h 1078499"/>
                  <a:gd name="connsiteX257" fmla="*/ 1394364 w 3024845"/>
                  <a:gd name="connsiteY257" fmla="*/ 583680 h 1078499"/>
                  <a:gd name="connsiteX258" fmla="*/ 1416657 w 3024845"/>
                  <a:gd name="connsiteY258" fmla="*/ 583680 h 1078499"/>
                  <a:gd name="connsiteX259" fmla="*/ 1416657 w 3024845"/>
                  <a:gd name="connsiteY259" fmla="*/ 582058 h 1078499"/>
                  <a:gd name="connsiteX260" fmla="*/ 1416657 w 3024845"/>
                  <a:gd name="connsiteY260" fmla="*/ 570709 h 1078499"/>
                  <a:gd name="connsiteX261" fmla="*/ 1417417 w 3024845"/>
                  <a:gd name="connsiteY261" fmla="*/ 570709 h 1078499"/>
                  <a:gd name="connsiteX262" fmla="*/ 1422737 w 3024845"/>
                  <a:gd name="connsiteY262" fmla="*/ 570709 h 1078499"/>
                  <a:gd name="connsiteX263" fmla="*/ 1422737 w 3024845"/>
                  <a:gd name="connsiteY263" fmla="*/ 568818 h 1078499"/>
                  <a:gd name="connsiteX264" fmla="*/ 1422737 w 3024845"/>
                  <a:gd name="connsiteY264" fmla="*/ 555577 h 1078499"/>
                  <a:gd name="connsiteX265" fmla="*/ 1426791 w 3024845"/>
                  <a:gd name="connsiteY265" fmla="*/ 562062 h 1078499"/>
                  <a:gd name="connsiteX266" fmla="*/ 1429071 w 3024845"/>
                  <a:gd name="connsiteY266" fmla="*/ 562062 h 1078499"/>
                  <a:gd name="connsiteX267" fmla="*/ 1445031 w 3024845"/>
                  <a:gd name="connsiteY267" fmla="*/ 562062 h 1078499"/>
                  <a:gd name="connsiteX268" fmla="*/ 1445031 w 3024845"/>
                  <a:gd name="connsiteY268" fmla="*/ 561251 h 1078499"/>
                  <a:gd name="connsiteX269" fmla="*/ 1445031 w 3024845"/>
                  <a:gd name="connsiteY269" fmla="*/ 555577 h 1078499"/>
                  <a:gd name="connsiteX270" fmla="*/ 1445791 w 3024845"/>
                  <a:gd name="connsiteY270" fmla="*/ 555577 h 1078499"/>
                  <a:gd name="connsiteX271" fmla="*/ 1451111 w 3024845"/>
                  <a:gd name="connsiteY271" fmla="*/ 555577 h 1078499"/>
                  <a:gd name="connsiteX272" fmla="*/ 1451111 w 3024845"/>
                  <a:gd name="connsiteY272" fmla="*/ 556928 h 1078499"/>
                  <a:gd name="connsiteX273" fmla="*/ 1451111 w 3024845"/>
                  <a:gd name="connsiteY273" fmla="*/ 566386 h 1078499"/>
                  <a:gd name="connsiteX274" fmla="*/ 1489618 w 3024845"/>
                  <a:gd name="connsiteY274" fmla="*/ 566386 h 1078499"/>
                  <a:gd name="connsiteX275" fmla="*/ 1489618 w 3024845"/>
                  <a:gd name="connsiteY275" fmla="*/ 704739 h 1078499"/>
                  <a:gd name="connsiteX276" fmla="*/ 1491138 w 3024845"/>
                  <a:gd name="connsiteY276" fmla="*/ 704739 h 1078499"/>
                  <a:gd name="connsiteX277" fmla="*/ 1501778 w 3024845"/>
                  <a:gd name="connsiteY277" fmla="*/ 704739 h 1078499"/>
                  <a:gd name="connsiteX278" fmla="*/ 1501778 w 3024845"/>
                  <a:gd name="connsiteY278" fmla="*/ 691769 h 1078499"/>
                  <a:gd name="connsiteX279" fmla="*/ 1505832 w 3024845"/>
                  <a:gd name="connsiteY279" fmla="*/ 691769 h 1078499"/>
                  <a:gd name="connsiteX280" fmla="*/ 1505832 w 3024845"/>
                  <a:gd name="connsiteY280" fmla="*/ 704739 h 1078499"/>
                  <a:gd name="connsiteX281" fmla="*/ 1536232 w 3024845"/>
                  <a:gd name="connsiteY281" fmla="*/ 704739 h 1078499"/>
                  <a:gd name="connsiteX282" fmla="*/ 1536232 w 3024845"/>
                  <a:gd name="connsiteY282" fmla="*/ 674474 h 1078499"/>
                  <a:gd name="connsiteX283" fmla="*/ 1548392 w 3024845"/>
                  <a:gd name="connsiteY283" fmla="*/ 674474 h 1078499"/>
                  <a:gd name="connsiteX284" fmla="*/ 1560552 w 3024845"/>
                  <a:gd name="connsiteY284" fmla="*/ 672313 h 1078499"/>
                  <a:gd name="connsiteX285" fmla="*/ 1564606 w 3024845"/>
                  <a:gd name="connsiteY285" fmla="*/ 674474 h 1078499"/>
                  <a:gd name="connsiteX286" fmla="*/ 1574739 w 3024845"/>
                  <a:gd name="connsiteY286" fmla="*/ 674474 h 1078499"/>
                  <a:gd name="connsiteX287" fmla="*/ 1574739 w 3024845"/>
                  <a:gd name="connsiteY287" fmla="*/ 704739 h 1078499"/>
                  <a:gd name="connsiteX288" fmla="*/ 1582846 w 3024845"/>
                  <a:gd name="connsiteY288" fmla="*/ 704739 h 1078499"/>
                  <a:gd name="connsiteX289" fmla="*/ 1582846 w 3024845"/>
                  <a:gd name="connsiteY289" fmla="*/ 722034 h 1078499"/>
                  <a:gd name="connsiteX290" fmla="*/ 1592182 w 3024845"/>
                  <a:gd name="connsiteY290" fmla="*/ 722939 h 1078499"/>
                  <a:gd name="connsiteX291" fmla="*/ 1605140 w 3024845"/>
                  <a:gd name="connsiteY291" fmla="*/ 722939 h 1078499"/>
                  <a:gd name="connsiteX292" fmla="*/ 1605140 w 3024845"/>
                  <a:gd name="connsiteY292" fmla="*/ 706901 h 1078499"/>
                  <a:gd name="connsiteX293" fmla="*/ 1673096 w 3024845"/>
                  <a:gd name="connsiteY293" fmla="*/ 706901 h 1078499"/>
                  <a:gd name="connsiteX294" fmla="*/ 1673096 w 3024845"/>
                  <a:gd name="connsiteY294" fmla="*/ 621648 h 1078499"/>
                  <a:gd name="connsiteX295" fmla="*/ 1745104 w 3024845"/>
                  <a:gd name="connsiteY295" fmla="*/ 621648 h 1078499"/>
                  <a:gd name="connsiteX296" fmla="*/ 1745104 w 3024845"/>
                  <a:gd name="connsiteY296" fmla="*/ 700416 h 1078499"/>
                  <a:gd name="connsiteX297" fmla="*/ 1747008 w 3024845"/>
                  <a:gd name="connsiteY297" fmla="*/ 700416 h 1078499"/>
                  <a:gd name="connsiteX298" fmla="*/ 1748250 w 3024845"/>
                  <a:gd name="connsiteY298" fmla="*/ 722939 h 1078499"/>
                  <a:gd name="connsiteX299" fmla="*/ 1757926 w 3024845"/>
                  <a:gd name="connsiteY299" fmla="*/ 722939 h 1078499"/>
                  <a:gd name="connsiteX300" fmla="*/ 1759168 w 3024845"/>
                  <a:gd name="connsiteY300" fmla="*/ 700416 h 1078499"/>
                  <a:gd name="connsiteX301" fmla="*/ 1765248 w 3024845"/>
                  <a:gd name="connsiteY301" fmla="*/ 700416 h 1078499"/>
                  <a:gd name="connsiteX302" fmla="*/ 1766490 w 3024845"/>
                  <a:gd name="connsiteY302" fmla="*/ 722939 h 1078499"/>
                  <a:gd name="connsiteX303" fmla="*/ 1817112 w 3024845"/>
                  <a:gd name="connsiteY303" fmla="*/ 722939 h 1078499"/>
                  <a:gd name="connsiteX304" fmla="*/ 1817112 w 3024845"/>
                  <a:gd name="connsiteY304" fmla="*/ 559911 h 1078499"/>
                  <a:gd name="connsiteX305" fmla="*/ 2014439 w 3024845"/>
                  <a:gd name="connsiteY305" fmla="*/ 559911 h 1078499"/>
                  <a:gd name="connsiteX306" fmla="*/ 2014439 w 3024845"/>
                  <a:gd name="connsiteY306" fmla="*/ 722939 h 1078499"/>
                  <a:gd name="connsiteX307" fmla="*/ 2033136 w 3024845"/>
                  <a:gd name="connsiteY307" fmla="*/ 722939 h 1078499"/>
                  <a:gd name="connsiteX308" fmla="*/ 2033136 w 3024845"/>
                  <a:gd name="connsiteY308" fmla="*/ 640246 h 1078499"/>
                  <a:gd name="connsiteX309" fmla="*/ 2128256 w 3024845"/>
                  <a:gd name="connsiteY309" fmla="*/ 640246 h 1078499"/>
                  <a:gd name="connsiteX310" fmla="*/ 2140186 w 3024845"/>
                  <a:gd name="connsiteY310" fmla="*/ 322105 h 1078499"/>
                  <a:gd name="connsiteX311" fmla="*/ 2128026 w 3024845"/>
                  <a:gd name="connsiteY311" fmla="*/ 300487 h 1078499"/>
                  <a:gd name="connsiteX312" fmla="*/ 2121946 w 3024845"/>
                  <a:gd name="connsiteY312" fmla="*/ 296163 h 1078499"/>
                  <a:gd name="connsiteX313" fmla="*/ 2130053 w 3024845"/>
                  <a:gd name="connsiteY313" fmla="*/ 272384 h 1078499"/>
                  <a:gd name="connsiteX314" fmla="*/ 2130053 w 3024845"/>
                  <a:gd name="connsiteY314" fmla="*/ 255090 h 1078499"/>
                  <a:gd name="connsiteX315" fmla="*/ 2144240 w 3024845"/>
                  <a:gd name="connsiteY315" fmla="*/ 255090 h 1078499"/>
                  <a:gd name="connsiteX316" fmla="*/ 2144240 w 3024845"/>
                  <a:gd name="connsiteY316" fmla="*/ 233472 h 1078499"/>
                  <a:gd name="connsiteX317" fmla="*/ 2146266 w 3024845"/>
                  <a:gd name="connsiteY317" fmla="*/ 229148 h 1078499"/>
                  <a:gd name="connsiteX318" fmla="*/ 2146266 w 3024845"/>
                  <a:gd name="connsiteY318" fmla="*/ 151324 h 1078499"/>
                  <a:gd name="connsiteX319" fmla="*/ 2144240 w 3024845"/>
                  <a:gd name="connsiteY319" fmla="*/ 144839 h 1078499"/>
                  <a:gd name="connsiteX320" fmla="*/ 2150320 w 3024845"/>
                  <a:gd name="connsiteY320" fmla="*/ 138353 h 1078499"/>
                  <a:gd name="connsiteX321" fmla="*/ 2150320 w 3024845"/>
                  <a:gd name="connsiteY321" fmla="*/ 79985 h 1078499"/>
                  <a:gd name="connsiteX322" fmla="*/ 2152346 w 3024845"/>
                  <a:gd name="connsiteY322" fmla="*/ 75662 h 1078499"/>
                  <a:gd name="connsiteX323" fmla="*/ 2152346 w 3024845"/>
                  <a:gd name="connsiteY323" fmla="*/ 19456 h 1078499"/>
                  <a:gd name="connsiteX324" fmla="*/ 2154373 w 3024845"/>
                  <a:gd name="connsiteY324" fmla="*/ 0 h 1078499"/>
                  <a:gd name="connsiteX325" fmla="*/ 2160453 w 3024845"/>
                  <a:gd name="connsiteY325" fmla="*/ 75662 h 1078499"/>
                  <a:gd name="connsiteX326" fmla="*/ 2162480 w 3024845"/>
                  <a:gd name="connsiteY326" fmla="*/ 138353 h 1078499"/>
                  <a:gd name="connsiteX327" fmla="*/ 2168560 w 3024845"/>
                  <a:gd name="connsiteY327" fmla="*/ 144839 h 1078499"/>
                  <a:gd name="connsiteX328" fmla="*/ 2166533 w 3024845"/>
                  <a:gd name="connsiteY328" fmla="*/ 151324 h 1078499"/>
                  <a:gd name="connsiteX329" fmla="*/ 2166533 w 3024845"/>
                  <a:gd name="connsiteY329" fmla="*/ 229148 h 1078499"/>
                  <a:gd name="connsiteX330" fmla="*/ 2168560 w 3024845"/>
                  <a:gd name="connsiteY330" fmla="*/ 233472 h 1078499"/>
                  <a:gd name="connsiteX331" fmla="*/ 2168560 w 3024845"/>
                  <a:gd name="connsiteY331" fmla="*/ 255090 h 1078499"/>
                  <a:gd name="connsiteX332" fmla="*/ 2182747 w 3024845"/>
                  <a:gd name="connsiteY332" fmla="*/ 255090 h 1078499"/>
                  <a:gd name="connsiteX333" fmla="*/ 2182747 w 3024845"/>
                  <a:gd name="connsiteY333" fmla="*/ 272384 h 1078499"/>
                  <a:gd name="connsiteX334" fmla="*/ 2190854 w 3024845"/>
                  <a:gd name="connsiteY334" fmla="*/ 296163 h 1078499"/>
                  <a:gd name="connsiteX335" fmla="*/ 2184774 w 3024845"/>
                  <a:gd name="connsiteY335" fmla="*/ 300487 h 1078499"/>
                  <a:gd name="connsiteX336" fmla="*/ 2172613 w 3024845"/>
                  <a:gd name="connsiteY336" fmla="*/ 322105 h 1078499"/>
                  <a:gd name="connsiteX337" fmla="*/ 2180720 w 3024845"/>
                  <a:gd name="connsiteY337" fmla="*/ 575033 h 1078499"/>
                  <a:gd name="connsiteX338" fmla="*/ 2245574 w 3024845"/>
                  <a:gd name="connsiteY338" fmla="*/ 575033 h 1078499"/>
                  <a:gd name="connsiteX339" fmla="*/ 2245574 w 3024845"/>
                  <a:gd name="connsiteY339" fmla="*/ 650695 h 1078499"/>
                  <a:gd name="connsiteX340" fmla="*/ 2253681 w 3024845"/>
                  <a:gd name="connsiteY340" fmla="*/ 650695 h 1078499"/>
                  <a:gd name="connsiteX341" fmla="*/ 2255708 w 3024845"/>
                  <a:gd name="connsiteY341" fmla="*/ 644210 h 1078499"/>
                  <a:gd name="connsiteX342" fmla="*/ 2261788 w 3024845"/>
                  <a:gd name="connsiteY342" fmla="*/ 644210 h 1078499"/>
                  <a:gd name="connsiteX343" fmla="*/ 2263815 w 3024845"/>
                  <a:gd name="connsiteY343" fmla="*/ 652857 h 1078499"/>
                  <a:gd name="connsiteX344" fmla="*/ 2275975 w 3024845"/>
                  <a:gd name="connsiteY344" fmla="*/ 652857 h 1078499"/>
                  <a:gd name="connsiteX345" fmla="*/ 2275975 w 3024845"/>
                  <a:gd name="connsiteY345" fmla="*/ 646371 h 1078499"/>
                  <a:gd name="connsiteX346" fmla="*/ 2298268 w 3024845"/>
                  <a:gd name="connsiteY346" fmla="*/ 646371 h 1078499"/>
                  <a:gd name="connsiteX347" fmla="*/ 2298268 w 3024845"/>
                  <a:gd name="connsiteY347" fmla="*/ 652857 h 1078499"/>
                  <a:gd name="connsiteX348" fmla="*/ 2318535 w 3024845"/>
                  <a:gd name="connsiteY348" fmla="*/ 652857 h 1078499"/>
                  <a:gd name="connsiteX349" fmla="*/ 2318535 w 3024845"/>
                  <a:gd name="connsiteY349" fmla="*/ 698254 h 1078499"/>
                  <a:gd name="connsiteX350" fmla="*/ 2332722 w 3024845"/>
                  <a:gd name="connsiteY350" fmla="*/ 698254 h 1078499"/>
                  <a:gd name="connsiteX351" fmla="*/ 2332722 w 3024845"/>
                  <a:gd name="connsiteY351" fmla="*/ 685283 h 1078499"/>
                  <a:gd name="connsiteX352" fmla="*/ 2348936 w 3024845"/>
                  <a:gd name="connsiteY352" fmla="*/ 685283 h 1078499"/>
                  <a:gd name="connsiteX353" fmla="*/ 2348936 w 3024845"/>
                  <a:gd name="connsiteY353" fmla="*/ 505856 h 1078499"/>
                  <a:gd name="connsiteX354" fmla="*/ 2355016 w 3024845"/>
                  <a:gd name="connsiteY354" fmla="*/ 499370 h 1078499"/>
                  <a:gd name="connsiteX355" fmla="*/ 2427977 w 3024845"/>
                  <a:gd name="connsiteY355" fmla="*/ 499370 h 1078499"/>
                  <a:gd name="connsiteX356" fmla="*/ 2427977 w 3024845"/>
                  <a:gd name="connsiteY356" fmla="*/ 508018 h 1078499"/>
                  <a:gd name="connsiteX357" fmla="*/ 2438110 w 3024845"/>
                  <a:gd name="connsiteY357" fmla="*/ 508018 h 1078499"/>
                  <a:gd name="connsiteX358" fmla="*/ 2438110 w 3024845"/>
                  <a:gd name="connsiteY358" fmla="*/ 622592 h 1078499"/>
                  <a:gd name="connsiteX359" fmla="*/ 2460404 w 3024845"/>
                  <a:gd name="connsiteY359" fmla="*/ 622592 h 1078499"/>
                  <a:gd name="connsiteX360" fmla="*/ 2460404 w 3024845"/>
                  <a:gd name="connsiteY360" fmla="*/ 555577 h 1078499"/>
                  <a:gd name="connsiteX361" fmla="*/ 2486751 w 3024845"/>
                  <a:gd name="connsiteY361" fmla="*/ 555577 h 1078499"/>
                  <a:gd name="connsiteX362" fmla="*/ 2490804 w 3024845"/>
                  <a:gd name="connsiteY362" fmla="*/ 551253 h 1078499"/>
                  <a:gd name="connsiteX363" fmla="*/ 2498911 w 3024845"/>
                  <a:gd name="connsiteY363" fmla="*/ 551253 h 1078499"/>
                  <a:gd name="connsiteX364" fmla="*/ 2502964 w 3024845"/>
                  <a:gd name="connsiteY364" fmla="*/ 555577 h 1078499"/>
                  <a:gd name="connsiteX365" fmla="*/ 2525258 w 3024845"/>
                  <a:gd name="connsiteY365" fmla="*/ 555577 h 1078499"/>
                  <a:gd name="connsiteX366" fmla="*/ 2525258 w 3024845"/>
                  <a:gd name="connsiteY366" fmla="*/ 438841 h 1078499"/>
                  <a:gd name="connsiteX367" fmla="*/ 2582005 w 3024845"/>
                  <a:gd name="connsiteY367" fmla="*/ 428032 h 1078499"/>
                  <a:gd name="connsiteX368" fmla="*/ 2582005 w 3024845"/>
                  <a:gd name="connsiteY368" fmla="*/ 429113 h 1078499"/>
                  <a:gd name="connsiteX369" fmla="*/ 2582005 w 3024845"/>
                  <a:gd name="connsiteY369" fmla="*/ 436679 h 1078499"/>
                  <a:gd name="connsiteX370" fmla="*/ 2608352 w 3024845"/>
                  <a:gd name="connsiteY370" fmla="*/ 436679 h 1078499"/>
                  <a:gd name="connsiteX371" fmla="*/ 2608352 w 3024845"/>
                  <a:gd name="connsiteY371" fmla="*/ 691769 h 1078499"/>
                  <a:gd name="connsiteX372" fmla="*/ 2630646 w 3024845"/>
                  <a:gd name="connsiteY372" fmla="*/ 691769 h 1078499"/>
                  <a:gd name="connsiteX373" fmla="*/ 2630646 w 3024845"/>
                  <a:gd name="connsiteY373" fmla="*/ 687445 h 1078499"/>
                  <a:gd name="connsiteX374" fmla="*/ 2642806 w 3024845"/>
                  <a:gd name="connsiteY374" fmla="*/ 687445 h 1078499"/>
                  <a:gd name="connsiteX375" fmla="*/ 2642806 w 3024845"/>
                  <a:gd name="connsiteY375" fmla="*/ 691769 h 1078499"/>
                  <a:gd name="connsiteX376" fmla="*/ 2667126 w 3024845"/>
                  <a:gd name="connsiteY376" fmla="*/ 691769 h 1078499"/>
                  <a:gd name="connsiteX377" fmla="*/ 2667126 w 3024845"/>
                  <a:gd name="connsiteY377" fmla="*/ 678798 h 1078499"/>
                  <a:gd name="connsiteX378" fmla="*/ 2695500 w 3024845"/>
                  <a:gd name="connsiteY378" fmla="*/ 678798 h 1078499"/>
                  <a:gd name="connsiteX379" fmla="*/ 2707660 w 3024845"/>
                  <a:gd name="connsiteY379" fmla="*/ 674474 h 1078499"/>
                  <a:gd name="connsiteX380" fmla="*/ 2727927 w 3024845"/>
                  <a:gd name="connsiteY380" fmla="*/ 678798 h 1078499"/>
                  <a:gd name="connsiteX381" fmla="*/ 2727927 w 3024845"/>
                  <a:gd name="connsiteY381" fmla="*/ 661504 h 1078499"/>
                  <a:gd name="connsiteX382" fmla="*/ 2736034 w 3024845"/>
                  <a:gd name="connsiteY382" fmla="*/ 661504 h 1078499"/>
                  <a:gd name="connsiteX383" fmla="*/ 2736034 w 3024845"/>
                  <a:gd name="connsiteY383" fmla="*/ 648533 h 1078499"/>
                  <a:gd name="connsiteX384" fmla="*/ 2792781 w 3024845"/>
                  <a:gd name="connsiteY384" fmla="*/ 648533 h 1078499"/>
                  <a:gd name="connsiteX385" fmla="*/ 2792781 w 3024845"/>
                  <a:gd name="connsiteY385" fmla="*/ 618268 h 1078499"/>
                  <a:gd name="connsiteX386" fmla="*/ 2811021 w 3024845"/>
                  <a:gd name="connsiteY386" fmla="*/ 618268 h 1078499"/>
                  <a:gd name="connsiteX387" fmla="*/ 2811021 w 3024845"/>
                  <a:gd name="connsiteY387" fmla="*/ 611783 h 1078499"/>
                  <a:gd name="connsiteX388" fmla="*/ 2823181 w 3024845"/>
                  <a:gd name="connsiteY388" fmla="*/ 611783 h 1078499"/>
                  <a:gd name="connsiteX389" fmla="*/ 2823181 w 3024845"/>
                  <a:gd name="connsiteY389" fmla="*/ 618268 h 1078499"/>
                  <a:gd name="connsiteX390" fmla="*/ 2839395 w 3024845"/>
                  <a:gd name="connsiteY390" fmla="*/ 618268 h 1078499"/>
                  <a:gd name="connsiteX391" fmla="*/ 2839395 w 3024845"/>
                  <a:gd name="connsiteY391" fmla="*/ 667989 h 1078499"/>
                  <a:gd name="connsiteX392" fmla="*/ 2871822 w 3024845"/>
                  <a:gd name="connsiteY392" fmla="*/ 667989 h 1078499"/>
                  <a:gd name="connsiteX393" fmla="*/ 2871822 w 3024845"/>
                  <a:gd name="connsiteY393" fmla="*/ 642048 h 1078499"/>
                  <a:gd name="connsiteX394" fmla="*/ 2910329 w 3024845"/>
                  <a:gd name="connsiteY394" fmla="*/ 642048 h 1078499"/>
                  <a:gd name="connsiteX395" fmla="*/ 2910329 w 3024845"/>
                  <a:gd name="connsiteY395" fmla="*/ 611783 h 1078499"/>
                  <a:gd name="connsiteX396" fmla="*/ 2958970 w 3024845"/>
                  <a:gd name="connsiteY396" fmla="*/ 611783 h 1078499"/>
                  <a:gd name="connsiteX397" fmla="*/ 2958970 w 3024845"/>
                  <a:gd name="connsiteY397" fmla="*/ 722939 h 1078499"/>
                  <a:gd name="connsiteX398" fmla="*/ 2958970 w 3024845"/>
                  <a:gd name="connsiteY398" fmla="*/ 736718 h 1078499"/>
                  <a:gd name="connsiteX399" fmla="*/ 3024845 w 3024845"/>
                  <a:gd name="connsiteY399" fmla="*/ 736718 h 1078499"/>
                  <a:gd name="connsiteX400" fmla="*/ 3024845 w 3024845"/>
                  <a:gd name="connsiteY400" fmla="*/ 1078499 h 1078499"/>
                  <a:gd name="connsiteX401" fmla="*/ 2054 w 3024845"/>
                  <a:gd name="connsiteY401" fmla="*/ 1076166 h 1078499"/>
                  <a:gd name="connsiteX402" fmla="*/ 0 w 3024845"/>
                  <a:gd name="connsiteY402" fmla="*/ 642048 h 1078499"/>
                  <a:gd name="connsiteX403" fmla="*/ 20267 w 3024845"/>
                  <a:gd name="connsiteY403" fmla="*/ 642048 h 1078499"/>
                  <a:gd name="connsiteX404" fmla="*/ 20774 w 3024845"/>
                  <a:gd name="connsiteY404" fmla="*/ 640967 h 1078499"/>
                  <a:gd name="connsiteX405" fmla="*/ 24320 w 3024845"/>
                  <a:gd name="connsiteY405" fmla="*/ 633401 h 1078499"/>
                  <a:gd name="connsiteX406" fmla="*/ 26094 w 3024845"/>
                  <a:gd name="connsiteY406" fmla="*/ 633671 h 1078499"/>
                  <a:gd name="connsiteX407" fmla="*/ 38507 w 3024845"/>
                  <a:gd name="connsiteY407" fmla="*/ 635562 h 1078499"/>
                  <a:gd name="connsiteX408" fmla="*/ 39014 w 3024845"/>
                  <a:gd name="connsiteY408" fmla="*/ 636914 h 1078499"/>
                  <a:gd name="connsiteX409" fmla="*/ 42560 w 3024845"/>
                  <a:gd name="connsiteY409" fmla="*/ 646371 h 1078499"/>
                  <a:gd name="connsiteX410" fmla="*/ 68907 w 3024845"/>
                  <a:gd name="connsiteY410" fmla="*/ 648533 h 1078499"/>
                  <a:gd name="connsiteX411" fmla="*/ 68907 w 3024845"/>
                  <a:gd name="connsiteY411" fmla="*/ 525312 h 1078499"/>
                  <a:gd name="connsiteX412" fmla="*/ 70934 w 3024845"/>
                  <a:gd name="connsiteY412" fmla="*/ 525312 h 1078499"/>
                  <a:gd name="connsiteX413" fmla="*/ 85121 w 3024845"/>
                  <a:gd name="connsiteY413" fmla="*/ 525312 h 1078499"/>
                  <a:gd name="connsiteX414" fmla="*/ 85121 w 3024845"/>
                  <a:gd name="connsiteY414" fmla="*/ 389120 h 1078499"/>
                  <a:gd name="connsiteX415" fmla="*/ 86894 w 3024845"/>
                  <a:gd name="connsiteY415" fmla="*/ 389120 h 1078499"/>
                  <a:gd name="connsiteX416" fmla="*/ 99308 w 3024845"/>
                  <a:gd name="connsiteY416" fmla="*/ 389120 h 1078499"/>
                  <a:gd name="connsiteX417" fmla="*/ 99308 w 3024845"/>
                  <a:gd name="connsiteY417" fmla="*/ 274546 h 1078499"/>
                  <a:gd name="connsiteX418" fmla="*/ 103361 w 3024845"/>
                  <a:gd name="connsiteY418" fmla="*/ 246442 h 1078499"/>
                  <a:gd name="connsiteX419" fmla="*/ 105388 w 3024845"/>
                  <a:gd name="connsiteY419" fmla="*/ 246442 h 1078499"/>
                  <a:gd name="connsiteX420" fmla="*/ 119575 w 3024845"/>
                  <a:gd name="connsiteY420" fmla="*/ 246442 h 1078499"/>
                  <a:gd name="connsiteX0" fmla="*/ 119575 w 3024845"/>
                  <a:gd name="connsiteY0" fmla="*/ 246442 h 1078499"/>
                  <a:gd name="connsiteX1" fmla="*/ 200642 w 3024845"/>
                  <a:gd name="connsiteY1" fmla="*/ 244281 h 1078499"/>
                  <a:gd name="connsiteX2" fmla="*/ 202669 w 3024845"/>
                  <a:gd name="connsiteY2" fmla="*/ 244281 h 1078499"/>
                  <a:gd name="connsiteX3" fmla="*/ 216856 w 3024845"/>
                  <a:gd name="connsiteY3" fmla="*/ 244281 h 1078499"/>
                  <a:gd name="connsiteX4" fmla="*/ 216856 w 3024845"/>
                  <a:gd name="connsiteY4" fmla="*/ 268060 h 1078499"/>
                  <a:gd name="connsiteX5" fmla="*/ 217363 w 3024845"/>
                  <a:gd name="connsiteY5" fmla="*/ 268871 h 1078499"/>
                  <a:gd name="connsiteX6" fmla="*/ 220909 w 3024845"/>
                  <a:gd name="connsiteY6" fmla="*/ 274546 h 1078499"/>
                  <a:gd name="connsiteX7" fmla="*/ 220909 w 3024845"/>
                  <a:gd name="connsiteY7" fmla="*/ 389120 h 1078499"/>
                  <a:gd name="connsiteX8" fmla="*/ 223189 w 3024845"/>
                  <a:gd name="connsiteY8" fmla="*/ 389120 h 1078499"/>
                  <a:gd name="connsiteX9" fmla="*/ 239150 w 3024845"/>
                  <a:gd name="connsiteY9" fmla="*/ 389120 h 1078499"/>
                  <a:gd name="connsiteX10" fmla="*/ 239150 w 3024845"/>
                  <a:gd name="connsiteY10" fmla="*/ 529635 h 1078499"/>
                  <a:gd name="connsiteX11" fmla="*/ 240670 w 3024845"/>
                  <a:gd name="connsiteY11" fmla="*/ 529365 h 1078499"/>
                  <a:gd name="connsiteX12" fmla="*/ 251310 w 3024845"/>
                  <a:gd name="connsiteY12" fmla="*/ 527474 h 1078499"/>
                  <a:gd name="connsiteX13" fmla="*/ 249283 w 3024845"/>
                  <a:gd name="connsiteY13" fmla="*/ 616106 h 1078499"/>
                  <a:gd name="connsiteX14" fmla="*/ 250803 w 3024845"/>
                  <a:gd name="connsiteY14" fmla="*/ 616377 h 1078499"/>
                  <a:gd name="connsiteX15" fmla="*/ 261443 w 3024845"/>
                  <a:gd name="connsiteY15" fmla="*/ 618268 h 1078499"/>
                  <a:gd name="connsiteX16" fmla="*/ 261696 w 3024845"/>
                  <a:gd name="connsiteY16" fmla="*/ 619079 h 1078499"/>
                  <a:gd name="connsiteX17" fmla="*/ 263470 w 3024845"/>
                  <a:gd name="connsiteY17" fmla="*/ 624754 h 1078499"/>
                  <a:gd name="connsiteX18" fmla="*/ 264230 w 3024845"/>
                  <a:gd name="connsiteY18" fmla="*/ 622322 h 1078499"/>
                  <a:gd name="connsiteX19" fmla="*/ 269550 w 3024845"/>
                  <a:gd name="connsiteY19" fmla="*/ 605298 h 1078499"/>
                  <a:gd name="connsiteX20" fmla="*/ 271323 w 3024845"/>
                  <a:gd name="connsiteY20" fmla="*/ 605298 h 1078499"/>
                  <a:gd name="connsiteX21" fmla="*/ 283737 w 3024845"/>
                  <a:gd name="connsiteY21" fmla="*/ 605298 h 1078499"/>
                  <a:gd name="connsiteX22" fmla="*/ 283737 w 3024845"/>
                  <a:gd name="connsiteY22" fmla="*/ 637724 h 1078499"/>
                  <a:gd name="connsiteX23" fmla="*/ 284750 w 3024845"/>
                  <a:gd name="connsiteY23" fmla="*/ 638265 h 1078499"/>
                  <a:gd name="connsiteX24" fmla="*/ 291844 w 3024845"/>
                  <a:gd name="connsiteY24" fmla="*/ 642048 h 1078499"/>
                  <a:gd name="connsiteX25" fmla="*/ 291844 w 3024845"/>
                  <a:gd name="connsiteY25" fmla="*/ 643399 h 1078499"/>
                  <a:gd name="connsiteX26" fmla="*/ 291844 w 3024845"/>
                  <a:gd name="connsiteY26" fmla="*/ 652857 h 1078499"/>
                  <a:gd name="connsiteX27" fmla="*/ 336431 w 3024845"/>
                  <a:gd name="connsiteY27" fmla="*/ 652857 h 1078499"/>
                  <a:gd name="connsiteX28" fmla="*/ 336431 w 3024845"/>
                  <a:gd name="connsiteY28" fmla="*/ 653938 h 1078499"/>
                  <a:gd name="connsiteX29" fmla="*/ 336431 w 3024845"/>
                  <a:gd name="connsiteY29" fmla="*/ 661504 h 1078499"/>
                  <a:gd name="connsiteX30" fmla="*/ 338457 w 3024845"/>
                  <a:gd name="connsiteY30" fmla="*/ 661504 h 1078499"/>
                  <a:gd name="connsiteX31" fmla="*/ 352644 w 3024845"/>
                  <a:gd name="connsiteY31" fmla="*/ 661504 h 1078499"/>
                  <a:gd name="connsiteX32" fmla="*/ 352644 w 3024845"/>
                  <a:gd name="connsiteY32" fmla="*/ 631239 h 1078499"/>
                  <a:gd name="connsiteX33" fmla="*/ 397231 w 3024845"/>
                  <a:gd name="connsiteY33" fmla="*/ 631239 h 1078499"/>
                  <a:gd name="connsiteX34" fmla="*/ 397231 w 3024845"/>
                  <a:gd name="connsiteY34" fmla="*/ 629888 h 1078499"/>
                  <a:gd name="connsiteX35" fmla="*/ 397231 w 3024845"/>
                  <a:gd name="connsiteY35" fmla="*/ 620430 h 1078499"/>
                  <a:gd name="connsiteX36" fmla="*/ 398245 w 3024845"/>
                  <a:gd name="connsiteY36" fmla="*/ 620430 h 1078499"/>
                  <a:gd name="connsiteX37" fmla="*/ 405338 w 3024845"/>
                  <a:gd name="connsiteY37" fmla="*/ 620430 h 1078499"/>
                  <a:gd name="connsiteX38" fmla="*/ 405338 w 3024845"/>
                  <a:gd name="connsiteY38" fmla="*/ 618539 h 1078499"/>
                  <a:gd name="connsiteX39" fmla="*/ 405338 w 3024845"/>
                  <a:gd name="connsiteY39" fmla="*/ 605298 h 1078499"/>
                  <a:gd name="connsiteX40" fmla="*/ 406098 w 3024845"/>
                  <a:gd name="connsiteY40" fmla="*/ 605298 h 1078499"/>
                  <a:gd name="connsiteX41" fmla="*/ 411418 w 3024845"/>
                  <a:gd name="connsiteY41" fmla="*/ 605298 h 1078499"/>
                  <a:gd name="connsiteX42" fmla="*/ 411418 w 3024845"/>
                  <a:gd name="connsiteY42" fmla="*/ 604217 h 1078499"/>
                  <a:gd name="connsiteX43" fmla="*/ 411418 w 3024845"/>
                  <a:gd name="connsiteY43" fmla="*/ 596650 h 1078499"/>
                  <a:gd name="connsiteX44" fmla="*/ 413445 w 3024845"/>
                  <a:gd name="connsiteY44" fmla="*/ 596650 h 1078499"/>
                  <a:gd name="connsiteX45" fmla="*/ 427632 w 3024845"/>
                  <a:gd name="connsiteY45" fmla="*/ 596650 h 1078499"/>
                  <a:gd name="connsiteX46" fmla="*/ 427632 w 3024845"/>
                  <a:gd name="connsiteY46" fmla="*/ 597731 h 1078499"/>
                  <a:gd name="connsiteX47" fmla="*/ 427632 w 3024845"/>
                  <a:gd name="connsiteY47" fmla="*/ 605298 h 1078499"/>
                  <a:gd name="connsiteX48" fmla="*/ 449925 w 3024845"/>
                  <a:gd name="connsiteY48" fmla="*/ 605298 h 1078499"/>
                  <a:gd name="connsiteX49" fmla="*/ 449925 w 3024845"/>
                  <a:gd name="connsiteY49" fmla="*/ 603406 h 1078499"/>
                  <a:gd name="connsiteX50" fmla="*/ 449925 w 3024845"/>
                  <a:gd name="connsiteY50" fmla="*/ 590165 h 1078499"/>
                  <a:gd name="connsiteX51" fmla="*/ 451699 w 3024845"/>
                  <a:gd name="connsiteY51" fmla="*/ 590165 h 1078499"/>
                  <a:gd name="connsiteX52" fmla="*/ 464112 w 3024845"/>
                  <a:gd name="connsiteY52" fmla="*/ 590165 h 1078499"/>
                  <a:gd name="connsiteX53" fmla="*/ 464112 w 3024845"/>
                  <a:gd name="connsiteY53" fmla="*/ 613945 h 1078499"/>
                  <a:gd name="connsiteX54" fmla="*/ 465126 w 3024845"/>
                  <a:gd name="connsiteY54" fmla="*/ 613945 h 1078499"/>
                  <a:gd name="connsiteX55" fmla="*/ 472219 w 3024845"/>
                  <a:gd name="connsiteY55" fmla="*/ 613945 h 1078499"/>
                  <a:gd name="connsiteX56" fmla="*/ 472219 w 3024845"/>
                  <a:gd name="connsiteY56" fmla="*/ 612864 h 1078499"/>
                  <a:gd name="connsiteX57" fmla="*/ 472219 w 3024845"/>
                  <a:gd name="connsiteY57" fmla="*/ 605298 h 1078499"/>
                  <a:gd name="connsiteX58" fmla="*/ 473992 w 3024845"/>
                  <a:gd name="connsiteY58" fmla="*/ 605298 h 1078499"/>
                  <a:gd name="connsiteX59" fmla="*/ 486406 w 3024845"/>
                  <a:gd name="connsiteY59" fmla="*/ 605298 h 1078499"/>
                  <a:gd name="connsiteX60" fmla="*/ 486406 w 3024845"/>
                  <a:gd name="connsiteY60" fmla="*/ 631239 h 1078499"/>
                  <a:gd name="connsiteX61" fmla="*/ 488433 w 3024845"/>
                  <a:gd name="connsiteY61" fmla="*/ 631239 h 1078499"/>
                  <a:gd name="connsiteX62" fmla="*/ 502619 w 3024845"/>
                  <a:gd name="connsiteY62" fmla="*/ 631239 h 1078499"/>
                  <a:gd name="connsiteX63" fmla="*/ 502619 w 3024845"/>
                  <a:gd name="connsiteY63" fmla="*/ 632860 h 1078499"/>
                  <a:gd name="connsiteX64" fmla="*/ 502619 w 3024845"/>
                  <a:gd name="connsiteY64" fmla="*/ 644210 h 1078499"/>
                  <a:gd name="connsiteX65" fmla="*/ 503379 w 3024845"/>
                  <a:gd name="connsiteY65" fmla="*/ 644210 h 1078499"/>
                  <a:gd name="connsiteX66" fmla="*/ 508700 w 3024845"/>
                  <a:gd name="connsiteY66" fmla="*/ 644210 h 1078499"/>
                  <a:gd name="connsiteX67" fmla="*/ 508700 w 3024845"/>
                  <a:gd name="connsiteY67" fmla="*/ 643399 h 1078499"/>
                  <a:gd name="connsiteX68" fmla="*/ 508700 w 3024845"/>
                  <a:gd name="connsiteY68" fmla="*/ 637724 h 1078499"/>
                  <a:gd name="connsiteX69" fmla="*/ 539100 w 3024845"/>
                  <a:gd name="connsiteY69" fmla="*/ 637724 h 1078499"/>
                  <a:gd name="connsiteX70" fmla="*/ 539100 w 3024845"/>
                  <a:gd name="connsiteY70" fmla="*/ 661504 h 1078499"/>
                  <a:gd name="connsiteX71" fmla="*/ 540113 w 3024845"/>
                  <a:gd name="connsiteY71" fmla="*/ 661504 h 1078499"/>
                  <a:gd name="connsiteX72" fmla="*/ 547207 w 3024845"/>
                  <a:gd name="connsiteY72" fmla="*/ 661504 h 1078499"/>
                  <a:gd name="connsiteX73" fmla="*/ 547207 w 3024845"/>
                  <a:gd name="connsiteY73" fmla="*/ 662585 h 1078499"/>
                  <a:gd name="connsiteX74" fmla="*/ 547207 w 3024845"/>
                  <a:gd name="connsiteY74" fmla="*/ 670151 h 1078499"/>
                  <a:gd name="connsiteX75" fmla="*/ 547967 w 3024845"/>
                  <a:gd name="connsiteY75" fmla="*/ 670151 h 1078499"/>
                  <a:gd name="connsiteX76" fmla="*/ 553287 w 3024845"/>
                  <a:gd name="connsiteY76" fmla="*/ 670151 h 1078499"/>
                  <a:gd name="connsiteX77" fmla="*/ 553287 w 3024845"/>
                  <a:gd name="connsiteY77" fmla="*/ 667989 h 1078499"/>
                  <a:gd name="connsiteX78" fmla="*/ 553287 w 3024845"/>
                  <a:gd name="connsiteY78" fmla="*/ 652857 h 1078499"/>
                  <a:gd name="connsiteX79" fmla="*/ 554300 w 3024845"/>
                  <a:gd name="connsiteY79" fmla="*/ 652857 h 1078499"/>
                  <a:gd name="connsiteX80" fmla="*/ 561394 w 3024845"/>
                  <a:gd name="connsiteY80" fmla="*/ 652857 h 1078499"/>
                  <a:gd name="connsiteX81" fmla="*/ 561394 w 3024845"/>
                  <a:gd name="connsiteY81" fmla="*/ 653938 h 1078499"/>
                  <a:gd name="connsiteX82" fmla="*/ 561394 w 3024845"/>
                  <a:gd name="connsiteY82" fmla="*/ 661504 h 1078499"/>
                  <a:gd name="connsiteX83" fmla="*/ 566714 w 3024845"/>
                  <a:gd name="connsiteY83" fmla="*/ 659511 h 1078499"/>
                  <a:gd name="connsiteX84" fmla="*/ 567474 w 3024845"/>
                  <a:gd name="connsiteY84" fmla="*/ 658531 h 1078499"/>
                  <a:gd name="connsiteX85" fmla="*/ 567474 w 3024845"/>
                  <a:gd name="connsiteY85" fmla="*/ 652857 h 1078499"/>
                  <a:gd name="connsiteX86" fmla="*/ 605981 w 3024845"/>
                  <a:gd name="connsiteY86" fmla="*/ 652857 h 1078499"/>
                  <a:gd name="connsiteX87" fmla="*/ 605981 w 3024845"/>
                  <a:gd name="connsiteY87" fmla="*/ 676636 h 1078499"/>
                  <a:gd name="connsiteX88" fmla="*/ 608007 w 3024845"/>
                  <a:gd name="connsiteY88" fmla="*/ 676636 h 1078499"/>
                  <a:gd name="connsiteX89" fmla="*/ 622194 w 3024845"/>
                  <a:gd name="connsiteY89" fmla="*/ 676636 h 1078499"/>
                  <a:gd name="connsiteX90" fmla="*/ 622194 w 3024845"/>
                  <a:gd name="connsiteY90" fmla="*/ 677717 h 1078499"/>
                  <a:gd name="connsiteX91" fmla="*/ 622194 w 3024845"/>
                  <a:gd name="connsiteY91" fmla="*/ 685283 h 1078499"/>
                  <a:gd name="connsiteX92" fmla="*/ 623968 w 3024845"/>
                  <a:gd name="connsiteY92" fmla="*/ 685283 h 1078499"/>
                  <a:gd name="connsiteX93" fmla="*/ 636381 w 3024845"/>
                  <a:gd name="connsiteY93" fmla="*/ 685283 h 1078499"/>
                  <a:gd name="connsiteX94" fmla="*/ 636381 w 3024845"/>
                  <a:gd name="connsiteY94" fmla="*/ 661504 h 1078499"/>
                  <a:gd name="connsiteX95" fmla="*/ 637394 w 3024845"/>
                  <a:gd name="connsiteY95" fmla="*/ 661504 h 1078499"/>
                  <a:gd name="connsiteX96" fmla="*/ 644488 w 3024845"/>
                  <a:gd name="connsiteY96" fmla="*/ 661504 h 1078499"/>
                  <a:gd name="connsiteX97" fmla="*/ 644488 w 3024845"/>
                  <a:gd name="connsiteY97" fmla="*/ 629077 h 1078499"/>
                  <a:gd name="connsiteX98" fmla="*/ 645501 w 3024845"/>
                  <a:gd name="connsiteY98" fmla="*/ 629077 h 1078499"/>
                  <a:gd name="connsiteX99" fmla="*/ 652595 w 3024845"/>
                  <a:gd name="connsiteY99" fmla="*/ 629077 h 1078499"/>
                  <a:gd name="connsiteX100" fmla="*/ 652595 w 3024845"/>
                  <a:gd name="connsiteY100" fmla="*/ 627186 h 1078499"/>
                  <a:gd name="connsiteX101" fmla="*/ 652595 w 3024845"/>
                  <a:gd name="connsiteY101" fmla="*/ 613945 h 1078499"/>
                  <a:gd name="connsiteX102" fmla="*/ 651328 w 3024845"/>
                  <a:gd name="connsiteY102" fmla="*/ 612323 h 1078499"/>
                  <a:gd name="connsiteX103" fmla="*/ 656648 w 3024845"/>
                  <a:gd name="connsiteY103" fmla="*/ 600974 h 1078499"/>
                  <a:gd name="connsiteX104" fmla="*/ 664755 w 3024845"/>
                  <a:gd name="connsiteY104" fmla="*/ 629077 h 1078499"/>
                  <a:gd name="connsiteX105" fmla="*/ 665515 w 3024845"/>
                  <a:gd name="connsiteY105" fmla="*/ 629077 h 1078499"/>
                  <a:gd name="connsiteX106" fmla="*/ 670835 w 3024845"/>
                  <a:gd name="connsiteY106" fmla="*/ 629077 h 1078499"/>
                  <a:gd name="connsiteX107" fmla="*/ 670835 w 3024845"/>
                  <a:gd name="connsiteY107" fmla="*/ 523150 h 1078499"/>
                  <a:gd name="connsiteX108" fmla="*/ 672355 w 3024845"/>
                  <a:gd name="connsiteY108" fmla="*/ 523150 h 1078499"/>
                  <a:gd name="connsiteX109" fmla="*/ 682995 w 3024845"/>
                  <a:gd name="connsiteY109" fmla="*/ 523150 h 1078499"/>
                  <a:gd name="connsiteX110" fmla="*/ 682995 w 3024845"/>
                  <a:gd name="connsiteY110" fmla="*/ 475591 h 1078499"/>
                  <a:gd name="connsiteX111" fmla="*/ 709342 w 3024845"/>
                  <a:gd name="connsiteY111" fmla="*/ 475591 h 1078499"/>
                  <a:gd name="connsiteX112" fmla="*/ 709342 w 3024845"/>
                  <a:gd name="connsiteY112" fmla="*/ 453973 h 1078499"/>
                  <a:gd name="connsiteX113" fmla="*/ 743796 w 3024845"/>
                  <a:gd name="connsiteY113" fmla="*/ 453973 h 1078499"/>
                  <a:gd name="connsiteX114" fmla="*/ 743796 w 3024845"/>
                  <a:gd name="connsiteY114" fmla="*/ 456405 h 1078499"/>
                  <a:gd name="connsiteX115" fmla="*/ 743796 w 3024845"/>
                  <a:gd name="connsiteY115" fmla="*/ 473429 h 1078499"/>
                  <a:gd name="connsiteX116" fmla="*/ 746076 w 3024845"/>
                  <a:gd name="connsiteY116" fmla="*/ 473429 h 1078499"/>
                  <a:gd name="connsiteX117" fmla="*/ 762036 w 3024845"/>
                  <a:gd name="connsiteY117" fmla="*/ 473429 h 1078499"/>
                  <a:gd name="connsiteX118" fmla="*/ 762036 w 3024845"/>
                  <a:gd name="connsiteY118" fmla="*/ 520988 h 1078499"/>
                  <a:gd name="connsiteX119" fmla="*/ 763049 w 3024845"/>
                  <a:gd name="connsiteY119" fmla="*/ 520988 h 1078499"/>
                  <a:gd name="connsiteX120" fmla="*/ 770143 w 3024845"/>
                  <a:gd name="connsiteY120" fmla="*/ 520988 h 1078499"/>
                  <a:gd name="connsiteX121" fmla="*/ 784330 w 3024845"/>
                  <a:gd name="connsiteY121" fmla="*/ 525312 h 1078499"/>
                  <a:gd name="connsiteX122" fmla="*/ 784330 w 3024845"/>
                  <a:gd name="connsiteY122" fmla="*/ 564224 h 1078499"/>
                  <a:gd name="connsiteX123" fmla="*/ 785343 w 3024845"/>
                  <a:gd name="connsiteY123" fmla="*/ 564224 h 1078499"/>
                  <a:gd name="connsiteX124" fmla="*/ 792436 w 3024845"/>
                  <a:gd name="connsiteY124" fmla="*/ 564224 h 1078499"/>
                  <a:gd name="connsiteX125" fmla="*/ 792436 w 3024845"/>
                  <a:gd name="connsiteY125" fmla="*/ 565845 h 1078499"/>
                  <a:gd name="connsiteX126" fmla="*/ 792436 w 3024845"/>
                  <a:gd name="connsiteY126" fmla="*/ 577194 h 1078499"/>
                  <a:gd name="connsiteX127" fmla="*/ 794463 w 3024845"/>
                  <a:gd name="connsiteY127" fmla="*/ 577194 h 1078499"/>
                  <a:gd name="connsiteX128" fmla="*/ 808650 w 3024845"/>
                  <a:gd name="connsiteY128" fmla="*/ 577194 h 1078499"/>
                  <a:gd name="connsiteX129" fmla="*/ 814730 w 3024845"/>
                  <a:gd name="connsiteY129" fmla="*/ 583680 h 1078499"/>
                  <a:gd name="connsiteX130" fmla="*/ 814730 w 3024845"/>
                  <a:gd name="connsiteY130" fmla="*/ 605298 h 1078499"/>
                  <a:gd name="connsiteX131" fmla="*/ 817010 w 3024845"/>
                  <a:gd name="connsiteY131" fmla="*/ 605298 h 1078499"/>
                  <a:gd name="connsiteX132" fmla="*/ 832970 w 3024845"/>
                  <a:gd name="connsiteY132" fmla="*/ 605298 h 1078499"/>
                  <a:gd name="connsiteX133" fmla="*/ 832970 w 3024845"/>
                  <a:gd name="connsiteY133" fmla="*/ 606378 h 1078499"/>
                  <a:gd name="connsiteX134" fmla="*/ 832970 w 3024845"/>
                  <a:gd name="connsiteY134" fmla="*/ 613945 h 1078499"/>
                  <a:gd name="connsiteX135" fmla="*/ 834237 w 3024845"/>
                  <a:gd name="connsiteY135" fmla="*/ 613945 h 1078499"/>
                  <a:gd name="connsiteX136" fmla="*/ 843104 w 3024845"/>
                  <a:gd name="connsiteY136" fmla="*/ 613945 h 1078499"/>
                  <a:gd name="connsiteX137" fmla="*/ 843104 w 3024845"/>
                  <a:gd name="connsiteY137" fmla="*/ 616106 h 1078499"/>
                  <a:gd name="connsiteX138" fmla="*/ 843104 w 3024845"/>
                  <a:gd name="connsiteY138" fmla="*/ 631239 h 1078499"/>
                  <a:gd name="connsiteX139" fmla="*/ 847157 w 3024845"/>
                  <a:gd name="connsiteY139" fmla="*/ 629347 h 1078499"/>
                  <a:gd name="connsiteX140" fmla="*/ 847157 w 3024845"/>
                  <a:gd name="connsiteY140" fmla="*/ 616106 h 1078499"/>
                  <a:gd name="connsiteX141" fmla="*/ 848170 w 3024845"/>
                  <a:gd name="connsiteY141" fmla="*/ 616106 h 1078499"/>
                  <a:gd name="connsiteX142" fmla="*/ 855264 w 3024845"/>
                  <a:gd name="connsiteY142" fmla="*/ 616106 h 1078499"/>
                  <a:gd name="connsiteX143" fmla="*/ 855264 w 3024845"/>
                  <a:gd name="connsiteY143" fmla="*/ 617728 h 1078499"/>
                  <a:gd name="connsiteX144" fmla="*/ 855264 w 3024845"/>
                  <a:gd name="connsiteY144" fmla="*/ 629077 h 1078499"/>
                  <a:gd name="connsiteX145" fmla="*/ 856024 w 3024845"/>
                  <a:gd name="connsiteY145" fmla="*/ 629077 h 1078499"/>
                  <a:gd name="connsiteX146" fmla="*/ 861344 w 3024845"/>
                  <a:gd name="connsiteY146" fmla="*/ 629077 h 1078499"/>
                  <a:gd name="connsiteX147" fmla="*/ 909984 w 3024845"/>
                  <a:gd name="connsiteY147" fmla="*/ 624754 h 1078499"/>
                  <a:gd name="connsiteX148" fmla="*/ 909984 w 3024845"/>
                  <a:gd name="connsiteY148" fmla="*/ 626105 h 1078499"/>
                  <a:gd name="connsiteX149" fmla="*/ 909984 w 3024845"/>
                  <a:gd name="connsiteY149" fmla="*/ 635562 h 1078499"/>
                  <a:gd name="connsiteX150" fmla="*/ 910744 w 3024845"/>
                  <a:gd name="connsiteY150" fmla="*/ 635562 h 1078499"/>
                  <a:gd name="connsiteX151" fmla="*/ 916065 w 3024845"/>
                  <a:gd name="connsiteY151" fmla="*/ 635562 h 1078499"/>
                  <a:gd name="connsiteX152" fmla="*/ 916065 w 3024845"/>
                  <a:gd name="connsiteY152" fmla="*/ 637724 h 1078499"/>
                  <a:gd name="connsiteX153" fmla="*/ 916065 w 3024845"/>
                  <a:gd name="connsiteY153" fmla="*/ 652857 h 1078499"/>
                  <a:gd name="connsiteX154" fmla="*/ 918091 w 3024845"/>
                  <a:gd name="connsiteY154" fmla="*/ 651506 h 1078499"/>
                  <a:gd name="connsiteX155" fmla="*/ 932278 w 3024845"/>
                  <a:gd name="connsiteY155" fmla="*/ 642048 h 1078499"/>
                  <a:gd name="connsiteX156" fmla="*/ 938358 w 3024845"/>
                  <a:gd name="connsiteY156" fmla="*/ 600974 h 1078499"/>
                  <a:gd name="connsiteX157" fmla="*/ 939118 w 3024845"/>
                  <a:gd name="connsiteY157" fmla="*/ 600704 h 1078499"/>
                  <a:gd name="connsiteX158" fmla="*/ 944438 w 3024845"/>
                  <a:gd name="connsiteY158" fmla="*/ 598812 h 1078499"/>
                  <a:gd name="connsiteX159" fmla="*/ 946465 w 3024845"/>
                  <a:gd name="connsiteY159" fmla="*/ 529635 h 1078499"/>
                  <a:gd name="connsiteX160" fmla="*/ 948492 w 3024845"/>
                  <a:gd name="connsiteY160" fmla="*/ 598812 h 1078499"/>
                  <a:gd name="connsiteX161" fmla="*/ 949252 w 3024845"/>
                  <a:gd name="connsiteY161" fmla="*/ 599082 h 1078499"/>
                  <a:gd name="connsiteX162" fmla="*/ 954572 w 3024845"/>
                  <a:gd name="connsiteY162" fmla="*/ 600974 h 1078499"/>
                  <a:gd name="connsiteX163" fmla="*/ 954572 w 3024845"/>
                  <a:gd name="connsiteY163" fmla="*/ 514503 h 1078499"/>
                  <a:gd name="connsiteX164" fmla="*/ 958625 w 3024845"/>
                  <a:gd name="connsiteY164" fmla="*/ 482076 h 1078499"/>
                  <a:gd name="connsiteX165" fmla="*/ 997132 w 3024845"/>
                  <a:gd name="connsiteY165" fmla="*/ 482076 h 1078499"/>
                  <a:gd name="connsiteX166" fmla="*/ 997132 w 3024845"/>
                  <a:gd name="connsiteY166" fmla="*/ 514503 h 1078499"/>
                  <a:gd name="connsiteX167" fmla="*/ 997892 w 3024845"/>
                  <a:gd name="connsiteY167" fmla="*/ 514503 h 1078499"/>
                  <a:gd name="connsiteX168" fmla="*/ 1003212 w 3024845"/>
                  <a:gd name="connsiteY168" fmla="*/ 514503 h 1078499"/>
                  <a:gd name="connsiteX169" fmla="*/ 1003212 w 3024845"/>
                  <a:gd name="connsiteY169" fmla="*/ 432355 h 1078499"/>
                  <a:gd name="connsiteX170" fmla="*/ 1004986 w 3024845"/>
                  <a:gd name="connsiteY170" fmla="*/ 432355 h 1078499"/>
                  <a:gd name="connsiteX171" fmla="*/ 1017399 w 3024845"/>
                  <a:gd name="connsiteY171" fmla="*/ 432355 h 1078499"/>
                  <a:gd name="connsiteX172" fmla="*/ 1017399 w 3024845"/>
                  <a:gd name="connsiteY172" fmla="*/ 430464 h 1078499"/>
                  <a:gd name="connsiteX173" fmla="*/ 1017399 w 3024845"/>
                  <a:gd name="connsiteY173" fmla="*/ 417223 h 1078499"/>
                  <a:gd name="connsiteX174" fmla="*/ 1039693 w 3024845"/>
                  <a:gd name="connsiteY174" fmla="*/ 417223 h 1078499"/>
                  <a:gd name="connsiteX175" fmla="*/ 1039693 w 3024845"/>
                  <a:gd name="connsiteY175" fmla="*/ 416142 h 1078499"/>
                  <a:gd name="connsiteX176" fmla="*/ 1039693 w 3024845"/>
                  <a:gd name="connsiteY176" fmla="*/ 408576 h 1078499"/>
                  <a:gd name="connsiteX177" fmla="*/ 1041466 w 3024845"/>
                  <a:gd name="connsiteY177" fmla="*/ 408576 h 1078499"/>
                  <a:gd name="connsiteX178" fmla="*/ 1053880 w 3024845"/>
                  <a:gd name="connsiteY178" fmla="*/ 408576 h 1078499"/>
                  <a:gd name="connsiteX179" fmla="*/ 1053880 w 3024845"/>
                  <a:gd name="connsiteY179" fmla="*/ 409657 h 1078499"/>
                  <a:gd name="connsiteX180" fmla="*/ 1053880 w 3024845"/>
                  <a:gd name="connsiteY180" fmla="*/ 417223 h 1078499"/>
                  <a:gd name="connsiteX181" fmla="*/ 1054640 w 3024845"/>
                  <a:gd name="connsiteY181" fmla="*/ 417223 h 1078499"/>
                  <a:gd name="connsiteX182" fmla="*/ 1059960 w 3024845"/>
                  <a:gd name="connsiteY182" fmla="*/ 417223 h 1078499"/>
                  <a:gd name="connsiteX183" fmla="*/ 1070093 w 3024845"/>
                  <a:gd name="connsiteY183" fmla="*/ 412899 h 1078499"/>
                  <a:gd name="connsiteX184" fmla="*/ 1074146 w 3024845"/>
                  <a:gd name="connsiteY184" fmla="*/ 416142 h 1078499"/>
                  <a:gd name="connsiteX185" fmla="*/ 1074146 w 3024845"/>
                  <a:gd name="connsiteY185" fmla="*/ 408576 h 1078499"/>
                  <a:gd name="connsiteX186" fmla="*/ 1076426 w 3024845"/>
                  <a:gd name="connsiteY186" fmla="*/ 408576 h 1078499"/>
                  <a:gd name="connsiteX187" fmla="*/ 1092387 w 3024845"/>
                  <a:gd name="connsiteY187" fmla="*/ 408576 h 1078499"/>
                  <a:gd name="connsiteX188" fmla="*/ 1092387 w 3024845"/>
                  <a:gd name="connsiteY188" fmla="*/ 409657 h 1078499"/>
                  <a:gd name="connsiteX189" fmla="*/ 1092387 w 3024845"/>
                  <a:gd name="connsiteY189" fmla="*/ 417223 h 1078499"/>
                  <a:gd name="connsiteX190" fmla="*/ 1122787 w 3024845"/>
                  <a:gd name="connsiteY190" fmla="*/ 417223 h 1078499"/>
                  <a:gd name="connsiteX191" fmla="*/ 1122787 w 3024845"/>
                  <a:gd name="connsiteY191" fmla="*/ 418844 h 1078499"/>
                  <a:gd name="connsiteX192" fmla="*/ 1122787 w 3024845"/>
                  <a:gd name="connsiteY192" fmla="*/ 430194 h 1078499"/>
                  <a:gd name="connsiteX193" fmla="*/ 1149134 w 3024845"/>
                  <a:gd name="connsiteY193" fmla="*/ 430194 h 1078499"/>
                  <a:gd name="connsiteX194" fmla="*/ 1149134 w 3024845"/>
                  <a:gd name="connsiteY194" fmla="*/ 460458 h 1078499"/>
                  <a:gd name="connsiteX195" fmla="*/ 1149894 w 3024845"/>
                  <a:gd name="connsiteY195" fmla="*/ 460458 h 1078499"/>
                  <a:gd name="connsiteX196" fmla="*/ 1155214 w 3024845"/>
                  <a:gd name="connsiteY196" fmla="*/ 460458 h 1078499"/>
                  <a:gd name="connsiteX197" fmla="*/ 1155214 w 3024845"/>
                  <a:gd name="connsiteY197" fmla="*/ 461539 h 1078499"/>
                  <a:gd name="connsiteX198" fmla="*/ 1155214 w 3024845"/>
                  <a:gd name="connsiteY198" fmla="*/ 469106 h 1078499"/>
                  <a:gd name="connsiteX199" fmla="*/ 1159268 w 3024845"/>
                  <a:gd name="connsiteY199" fmla="*/ 499370 h 1078499"/>
                  <a:gd name="connsiteX200" fmla="*/ 1160028 w 3024845"/>
                  <a:gd name="connsiteY200" fmla="*/ 499370 h 1078499"/>
                  <a:gd name="connsiteX201" fmla="*/ 1165348 w 3024845"/>
                  <a:gd name="connsiteY201" fmla="*/ 499370 h 1078499"/>
                  <a:gd name="connsiteX202" fmla="*/ 1165348 w 3024845"/>
                  <a:gd name="connsiteY202" fmla="*/ 500181 h 1078499"/>
                  <a:gd name="connsiteX203" fmla="*/ 1165348 w 3024845"/>
                  <a:gd name="connsiteY203" fmla="*/ 505856 h 1078499"/>
                  <a:gd name="connsiteX204" fmla="*/ 1166361 w 3024845"/>
                  <a:gd name="connsiteY204" fmla="*/ 505856 h 1078499"/>
                  <a:gd name="connsiteX205" fmla="*/ 1173454 w 3024845"/>
                  <a:gd name="connsiteY205" fmla="*/ 505856 h 1078499"/>
                  <a:gd name="connsiteX206" fmla="*/ 1173454 w 3024845"/>
                  <a:gd name="connsiteY206" fmla="*/ 536121 h 1078499"/>
                  <a:gd name="connsiteX207" fmla="*/ 1175481 w 3024845"/>
                  <a:gd name="connsiteY207" fmla="*/ 536121 h 1078499"/>
                  <a:gd name="connsiteX208" fmla="*/ 1189668 w 3024845"/>
                  <a:gd name="connsiteY208" fmla="*/ 536121 h 1078499"/>
                  <a:gd name="connsiteX209" fmla="*/ 1189668 w 3024845"/>
                  <a:gd name="connsiteY209" fmla="*/ 559900 h 1078499"/>
                  <a:gd name="connsiteX210" fmla="*/ 1191695 w 3024845"/>
                  <a:gd name="connsiteY210" fmla="*/ 561521 h 1078499"/>
                  <a:gd name="connsiteX211" fmla="*/ 1191695 w 3024845"/>
                  <a:gd name="connsiteY211" fmla="*/ 572871 h 1078499"/>
                  <a:gd name="connsiteX212" fmla="*/ 1192455 w 3024845"/>
                  <a:gd name="connsiteY212" fmla="*/ 572871 h 1078499"/>
                  <a:gd name="connsiteX213" fmla="*/ 1197775 w 3024845"/>
                  <a:gd name="connsiteY213" fmla="*/ 572871 h 1078499"/>
                  <a:gd name="connsiteX214" fmla="*/ 1197775 w 3024845"/>
                  <a:gd name="connsiteY214" fmla="*/ 596650 h 1078499"/>
                  <a:gd name="connsiteX215" fmla="*/ 1199041 w 3024845"/>
                  <a:gd name="connsiteY215" fmla="*/ 596650 h 1078499"/>
                  <a:gd name="connsiteX216" fmla="*/ 1207908 w 3024845"/>
                  <a:gd name="connsiteY216" fmla="*/ 596650 h 1078499"/>
                  <a:gd name="connsiteX217" fmla="*/ 1209935 w 3024845"/>
                  <a:gd name="connsiteY217" fmla="*/ 600704 h 1078499"/>
                  <a:gd name="connsiteX218" fmla="*/ 1209935 w 3024845"/>
                  <a:gd name="connsiteY218" fmla="*/ 613945 h 1078499"/>
                  <a:gd name="connsiteX219" fmla="*/ 1211455 w 3024845"/>
                  <a:gd name="connsiteY219" fmla="*/ 612053 h 1078499"/>
                  <a:gd name="connsiteX220" fmla="*/ 1222095 w 3024845"/>
                  <a:gd name="connsiteY220" fmla="*/ 598812 h 1078499"/>
                  <a:gd name="connsiteX221" fmla="*/ 1250469 w 3024845"/>
                  <a:gd name="connsiteY221" fmla="*/ 598812 h 1078499"/>
                  <a:gd name="connsiteX222" fmla="*/ 1250469 w 3024845"/>
                  <a:gd name="connsiteY222" fmla="*/ 685283 h 1078499"/>
                  <a:gd name="connsiteX223" fmla="*/ 1251229 w 3024845"/>
                  <a:gd name="connsiteY223" fmla="*/ 685283 h 1078499"/>
                  <a:gd name="connsiteX224" fmla="*/ 1256549 w 3024845"/>
                  <a:gd name="connsiteY224" fmla="*/ 685283 h 1078499"/>
                  <a:gd name="connsiteX225" fmla="*/ 1257309 w 3024845"/>
                  <a:gd name="connsiteY225" fmla="*/ 683932 h 1078499"/>
                  <a:gd name="connsiteX226" fmla="*/ 1262629 w 3024845"/>
                  <a:gd name="connsiteY226" fmla="*/ 674474 h 1078499"/>
                  <a:gd name="connsiteX227" fmla="*/ 1262629 w 3024845"/>
                  <a:gd name="connsiteY227" fmla="*/ 676366 h 1078499"/>
                  <a:gd name="connsiteX228" fmla="*/ 1262629 w 3024845"/>
                  <a:gd name="connsiteY228" fmla="*/ 689607 h 1078499"/>
                  <a:gd name="connsiteX229" fmla="*/ 1266682 w 3024845"/>
                  <a:gd name="connsiteY229" fmla="*/ 644210 h 1078499"/>
                  <a:gd name="connsiteX230" fmla="*/ 1267442 w 3024845"/>
                  <a:gd name="connsiteY230" fmla="*/ 644210 h 1078499"/>
                  <a:gd name="connsiteX231" fmla="*/ 1272762 w 3024845"/>
                  <a:gd name="connsiteY231" fmla="*/ 644210 h 1078499"/>
                  <a:gd name="connsiteX232" fmla="*/ 1272762 w 3024845"/>
                  <a:gd name="connsiteY232" fmla="*/ 579356 h 1078499"/>
                  <a:gd name="connsiteX233" fmla="*/ 1273776 w 3024845"/>
                  <a:gd name="connsiteY233" fmla="*/ 579356 h 1078499"/>
                  <a:gd name="connsiteX234" fmla="*/ 1280869 w 3024845"/>
                  <a:gd name="connsiteY234" fmla="*/ 579356 h 1078499"/>
                  <a:gd name="connsiteX235" fmla="*/ 1293029 w 3024845"/>
                  <a:gd name="connsiteY235" fmla="*/ 536121 h 1078499"/>
                  <a:gd name="connsiteX236" fmla="*/ 1294296 w 3024845"/>
                  <a:gd name="connsiteY236" fmla="*/ 536121 h 1078499"/>
                  <a:gd name="connsiteX237" fmla="*/ 1303163 w 3024845"/>
                  <a:gd name="connsiteY237" fmla="*/ 536121 h 1078499"/>
                  <a:gd name="connsiteX238" fmla="*/ 1313296 w 3024845"/>
                  <a:gd name="connsiteY238" fmla="*/ 579356 h 1078499"/>
                  <a:gd name="connsiteX239" fmla="*/ 1314309 w 3024845"/>
                  <a:gd name="connsiteY239" fmla="*/ 579356 h 1078499"/>
                  <a:gd name="connsiteX240" fmla="*/ 1321403 w 3024845"/>
                  <a:gd name="connsiteY240" fmla="*/ 579356 h 1078499"/>
                  <a:gd name="connsiteX241" fmla="*/ 1321403 w 3024845"/>
                  <a:gd name="connsiteY241" fmla="*/ 618268 h 1078499"/>
                  <a:gd name="connsiteX242" fmla="*/ 1323176 w 3024845"/>
                  <a:gd name="connsiteY242" fmla="*/ 618268 h 1078499"/>
                  <a:gd name="connsiteX243" fmla="*/ 1335590 w 3024845"/>
                  <a:gd name="connsiteY243" fmla="*/ 618268 h 1078499"/>
                  <a:gd name="connsiteX244" fmla="*/ 1335590 w 3024845"/>
                  <a:gd name="connsiteY244" fmla="*/ 620430 h 1078499"/>
                  <a:gd name="connsiteX245" fmla="*/ 1335590 w 3024845"/>
                  <a:gd name="connsiteY245" fmla="*/ 635562 h 1078499"/>
                  <a:gd name="connsiteX246" fmla="*/ 1339643 w 3024845"/>
                  <a:gd name="connsiteY246" fmla="*/ 633401 h 1078499"/>
                  <a:gd name="connsiteX247" fmla="*/ 1339643 w 3024845"/>
                  <a:gd name="connsiteY247" fmla="*/ 618268 h 1078499"/>
                  <a:gd name="connsiteX248" fmla="*/ 1341163 w 3024845"/>
                  <a:gd name="connsiteY248" fmla="*/ 618268 h 1078499"/>
                  <a:gd name="connsiteX249" fmla="*/ 1351803 w 3024845"/>
                  <a:gd name="connsiteY249" fmla="*/ 618268 h 1078499"/>
                  <a:gd name="connsiteX250" fmla="*/ 1351803 w 3024845"/>
                  <a:gd name="connsiteY250" fmla="*/ 619889 h 1078499"/>
                  <a:gd name="connsiteX251" fmla="*/ 1351803 w 3024845"/>
                  <a:gd name="connsiteY251" fmla="*/ 631239 h 1078499"/>
                  <a:gd name="connsiteX252" fmla="*/ 1382204 w 3024845"/>
                  <a:gd name="connsiteY252" fmla="*/ 631239 h 1078499"/>
                  <a:gd name="connsiteX253" fmla="*/ 1382204 w 3024845"/>
                  <a:gd name="connsiteY253" fmla="*/ 594489 h 1078499"/>
                  <a:gd name="connsiteX254" fmla="*/ 1383470 w 3024845"/>
                  <a:gd name="connsiteY254" fmla="*/ 594489 h 1078499"/>
                  <a:gd name="connsiteX255" fmla="*/ 1392337 w 3024845"/>
                  <a:gd name="connsiteY255" fmla="*/ 594489 h 1078499"/>
                  <a:gd name="connsiteX256" fmla="*/ 1392337 w 3024845"/>
                  <a:gd name="connsiteY256" fmla="*/ 616106 h 1078499"/>
                  <a:gd name="connsiteX257" fmla="*/ 1394364 w 3024845"/>
                  <a:gd name="connsiteY257" fmla="*/ 583680 h 1078499"/>
                  <a:gd name="connsiteX258" fmla="*/ 1416657 w 3024845"/>
                  <a:gd name="connsiteY258" fmla="*/ 583680 h 1078499"/>
                  <a:gd name="connsiteX259" fmla="*/ 1416657 w 3024845"/>
                  <a:gd name="connsiteY259" fmla="*/ 582058 h 1078499"/>
                  <a:gd name="connsiteX260" fmla="*/ 1416657 w 3024845"/>
                  <a:gd name="connsiteY260" fmla="*/ 570709 h 1078499"/>
                  <a:gd name="connsiteX261" fmla="*/ 1417417 w 3024845"/>
                  <a:gd name="connsiteY261" fmla="*/ 570709 h 1078499"/>
                  <a:gd name="connsiteX262" fmla="*/ 1422737 w 3024845"/>
                  <a:gd name="connsiteY262" fmla="*/ 570709 h 1078499"/>
                  <a:gd name="connsiteX263" fmla="*/ 1422737 w 3024845"/>
                  <a:gd name="connsiteY263" fmla="*/ 568818 h 1078499"/>
                  <a:gd name="connsiteX264" fmla="*/ 1422737 w 3024845"/>
                  <a:gd name="connsiteY264" fmla="*/ 555577 h 1078499"/>
                  <a:gd name="connsiteX265" fmla="*/ 1426791 w 3024845"/>
                  <a:gd name="connsiteY265" fmla="*/ 562062 h 1078499"/>
                  <a:gd name="connsiteX266" fmla="*/ 1429071 w 3024845"/>
                  <a:gd name="connsiteY266" fmla="*/ 562062 h 1078499"/>
                  <a:gd name="connsiteX267" fmla="*/ 1445031 w 3024845"/>
                  <a:gd name="connsiteY267" fmla="*/ 562062 h 1078499"/>
                  <a:gd name="connsiteX268" fmla="*/ 1445031 w 3024845"/>
                  <a:gd name="connsiteY268" fmla="*/ 561251 h 1078499"/>
                  <a:gd name="connsiteX269" fmla="*/ 1445031 w 3024845"/>
                  <a:gd name="connsiteY269" fmla="*/ 555577 h 1078499"/>
                  <a:gd name="connsiteX270" fmla="*/ 1445791 w 3024845"/>
                  <a:gd name="connsiteY270" fmla="*/ 555577 h 1078499"/>
                  <a:gd name="connsiteX271" fmla="*/ 1451111 w 3024845"/>
                  <a:gd name="connsiteY271" fmla="*/ 555577 h 1078499"/>
                  <a:gd name="connsiteX272" fmla="*/ 1451111 w 3024845"/>
                  <a:gd name="connsiteY272" fmla="*/ 556928 h 1078499"/>
                  <a:gd name="connsiteX273" fmla="*/ 1451111 w 3024845"/>
                  <a:gd name="connsiteY273" fmla="*/ 566386 h 1078499"/>
                  <a:gd name="connsiteX274" fmla="*/ 1489618 w 3024845"/>
                  <a:gd name="connsiteY274" fmla="*/ 566386 h 1078499"/>
                  <a:gd name="connsiteX275" fmla="*/ 1489618 w 3024845"/>
                  <a:gd name="connsiteY275" fmla="*/ 704739 h 1078499"/>
                  <a:gd name="connsiteX276" fmla="*/ 1491138 w 3024845"/>
                  <a:gd name="connsiteY276" fmla="*/ 704739 h 1078499"/>
                  <a:gd name="connsiteX277" fmla="*/ 1501778 w 3024845"/>
                  <a:gd name="connsiteY277" fmla="*/ 704739 h 1078499"/>
                  <a:gd name="connsiteX278" fmla="*/ 1501778 w 3024845"/>
                  <a:gd name="connsiteY278" fmla="*/ 691769 h 1078499"/>
                  <a:gd name="connsiteX279" fmla="*/ 1505832 w 3024845"/>
                  <a:gd name="connsiteY279" fmla="*/ 691769 h 1078499"/>
                  <a:gd name="connsiteX280" fmla="*/ 1505832 w 3024845"/>
                  <a:gd name="connsiteY280" fmla="*/ 704739 h 1078499"/>
                  <a:gd name="connsiteX281" fmla="*/ 1536232 w 3024845"/>
                  <a:gd name="connsiteY281" fmla="*/ 704739 h 1078499"/>
                  <a:gd name="connsiteX282" fmla="*/ 1536232 w 3024845"/>
                  <a:gd name="connsiteY282" fmla="*/ 674474 h 1078499"/>
                  <a:gd name="connsiteX283" fmla="*/ 1548392 w 3024845"/>
                  <a:gd name="connsiteY283" fmla="*/ 674474 h 1078499"/>
                  <a:gd name="connsiteX284" fmla="*/ 1560552 w 3024845"/>
                  <a:gd name="connsiteY284" fmla="*/ 672313 h 1078499"/>
                  <a:gd name="connsiteX285" fmla="*/ 1564606 w 3024845"/>
                  <a:gd name="connsiteY285" fmla="*/ 674474 h 1078499"/>
                  <a:gd name="connsiteX286" fmla="*/ 1574739 w 3024845"/>
                  <a:gd name="connsiteY286" fmla="*/ 674474 h 1078499"/>
                  <a:gd name="connsiteX287" fmla="*/ 1574739 w 3024845"/>
                  <a:gd name="connsiteY287" fmla="*/ 704739 h 1078499"/>
                  <a:gd name="connsiteX288" fmla="*/ 1582846 w 3024845"/>
                  <a:gd name="connsiteY288" fmla="*/ 704739 h 1078499"/>
                  <a:gd name="connsiteX289" fmla="*/ 1582846 w 3024845"/>
                  <a:gd name="connsiteY289" fmla="*/ 722034 h 1078499"/>
                  <a:gd name="connsiteX290" fmla="*/ 1592182 w 3024845"/>
                  <a:gd name="connsiteY290" fmla="*/ 722939 h 1078499"/>
                  <a:gd name="connsiteX291" fmla="*/ 1605140 w 3024845"/>
                  <a:gd name="connsiteY291" fmla="*/ 722939 h 1078499"/>
                  <a:gd name="connsiteX292" fmla="*/ 1605140 w 3024845"/>
                  <a:gd name="connsiteY292" fmla="*/ 706901 h 1078499"/>
                  <a:gd name="connsiteX293" fmla="*/ 1673096 w 3024845"/>
                  <a:gd name="connsiteY293" fmla="*/ 706901 h 1078499"/>
                  <a:gd name="connsiteX294" fmla="*/ 1673096 w 3024845"/>
                  <a:gd name="connsiteY294" fmla="*/ 621648 h 1078499"/>
                  <a:gd name="connsiteX295" fmla="*/ 1745104 w 3024845"/>
                  <a:gd name="connsiteY295" fmla="*/ 621648 h 1078499"/>
                  <a:gd name="connsiteX296" fmla="*/ 1745104 w 3024845"/>
                  <a:gd name="connsiteY296" fmla="*/ 700416 h 1078499"/>
                  <a:gd name="connsiteX297" fmla="*/ 1747008 w 3024845"/>
                  <a:gd name="connsiteY297" fmla="*/ 700416 h 1078499"/>
                  <a:gd name="connsiteX298" fmla="*/ 1748250 w 3024845"/>
                  <a:gd name="connsiteY298" fmla="*/ 722939 h 1078499"/>
                  <a:gd name="connsiteX299" fmla="*/ 1757926 w 3024845"/>
                  <a:gd name="connsiteY299" fmla="*/ 722939 h 1078499"/>
                  <a:gd name="connsiteX300" fmla="*/ 1759168 w 3024845"/>
                  <a:gd name="connsiteY300" fmla="*/ 700416 h 1078499"/>
                  <a:gd name="connsiteX301" fmla="*/ 1765248 w 3024845"/>
                  <a:gd name="connsiteY301" fmla="*/ 700416 h 1078499"/>
                  <a:gd name="connsiteX302" fmla="*/ 1766490 w 3024845"/>
                  <a:gd name="connsiteY302" fmla="*/ 722939 h 1078499"/>
                  <a:gd name="connsiteX303" fmla="*/ 1817112 w 3024845"/>
                  <a:gd name="connsiteY303" fmla="*/ 722939 h 1078499"/>
                  <a:gd name="connsiteX304" fmla="*/ 1817112 w 3024845"/>
                  <a:gd name="connsiteY304" fmla="*/ 559911 h 1078499"/>
                  <a:gd name="connsiteX305" fmla="*/ 2014439 w 3024845"/>
                  <a:gd name="connsiteY305" fmla="*/ 559911 h 1078499"/>
                  <a:gd name="connsiteX306" fmla="*/ 2014439 w 3024845"/>
                  <a:gd name="connsiteY306" fmla="*/ 722939 h 1078499"/>
                  <a:gd name="connsiteX307" fmla="*/ 2033136 w 3024845"/>
                  <a:gd name="connsiteY307" fmla="*/ 722939 h 1078499"/>
                  <a:gd name="connsiteX308" fmla="*/ 2033136 w 3024845"/>
                  <a:gd name="connsiteY308" fmla="*/ 640246 h 1078499"/>
                  <a:gd name="connsiteX309" fmla="*/ 2128256 w 3024845"/>
                  <a:gd name="connsiteY309" fmla="*/ 640246 h 1078499"/>
                  <a:gd name="connsiteX310" fmla="*/ 2140186 w 3024845"/>
                  <a:gd name="connsiteY310" fmla="*/ 322105 h 1078499"/>
                  <a:gd name="connsiteX311" fmla="*/ 2128026 w 3024845"/>
                  <a:gd name="connsiteY311" fmla="*/ 300487 h 1078499"/>
                  <a:gd name="connsiteX312" fmla="*/ 2121946 w 3024845"/>
                  <a:gd name="connsiteY312" fmla="*/ 296163 h 1078499"/>
                  <a:gd name="connsiteX313" fmla="*/ 2130053 w 3024845"/>
                  <a:gd name="connsiteY313" fmla="*/ 272384 h 1078499"/>
                  <a:gd name="connsiteX314" fmla="*/ 2130053 w 3024845"/>
                  <a:gd name="connsiteY314" fmla="*/ 255090 h 1078499"/>
                  <a:gd name="connsiteX315" fmla="*/ 2144240 w 3024845"/>
                  <a:gd name="connsiteY315" fmla="*/ 255090 h 1078499"/>
                  <a:gd name="connsiteX316" fmla="*/ 2144240 w 3024845"/>
                  <a:gd name="connsiteY316" fmla="*/ 233472 h 1078499"/>
                  <a:gd name="connsiteX317" fmla="*/ 2146266 w 3024845"/>
                  <a:gd name="connsiteY317" fmla="*/ 229148 h 1078499"/>
                  <a:gd name="connsiteX318" fmla="*/ 2146266 w 3024845"/>
                  <a:gd name="connsiteY318" fmla="*/ 151324 h 1078499"/>
                  <a:gd name="connsiteX319" fmla="*/ 2144240 w 3024845"/>
                  <a:gd name="connsiteY319" fmla="*/ 144839 h 1078499"/>
                  <a:gd name="connsiteX320" fmla="*/ 2150320 w 3024845"/>
                  <a:gd name="connsiteY320" fmla="*/ 138353 h 1078499"/>
                  <a:gd name="connsiteX321" fmla="*/ 2150320 w 3024845"/>
                  <a:gd name="connsiteY321" fmla="*/ 79985 h 1078499"/>
                  <a:gd name="connsiteX322" fmla="*/ 2152346 w 3024845"/>
                  <a:gd name="connsiteY322" fmla="*/ 75662 h 1078499"/>
                  <a:gd name="connsiteX323" fmla="*/ 2152346 w 3024845"/>
                  <a:gd name="connsiteY323" fmla="*/ 19456 h 1078499"/>
                  <a:gd name="connsiteX324" fmla="*/ 2154373 w 3024845"/>
                  <a:gd name="connsiteY324" fmla="*/ 0 h 1078499"/>
                  <a:gd name="connsiteX325" fmla="*/ 2162480 w 3024845"/>
                  <a:gd name="connsiteY325" fmla="*/ 138353 h 1078499"/>
                  <a:gd name="connsiteX326" fmla="*/ 2168560 w 3024845"/>
                  <a:gd name="connsiteY326" fmla="*/ 144839 h 1078499"/>
                  <a:gd name="connsiteX327" fmla="*/ 2166533 w 3024845"/>
                  <a:gd name="connsiteY327" fmla="*/ 151324 h 1078499"/>
                  <a:gd name="connsiteX328" fmla="*/ 2166533 w 3024845"/>
                  <a:gd name="connsiteY328" fmla="*/ 229148 h 1078499"/>
                  <a:gd name="connsiteX329" fmla="*/ 2168560 w 3024845"/>
                  <a:gd name="connsiteY329" fmla="*/ 233472 h 1078499"/>
                  <a:gd name="connsiteX330" fmla="*/ 2168560 w 3024845"/>
                  <a:gd name="connsiteY330" fmla="*/ 255090 h 1078499"/>
                  <a:gd name="connsiteX331" fmla="*/ 2182747 w 3024845"/>
                  <a:gd name="connsiteY331" fmla="*/ 255090 h 1078499"/>
                  <a:gd name="connsiteX332" fmla="*/ 2182747 w 3024845"/>
                  <a:gd name="connsiteY332" fmla="*/ 272384 h 1078499"/>
                  <a:gd name="connsiteX333" fmla="*/ 2190854 w 3024845"/>
                  <a:gd name="connsiteY333" fmla="*/ 296163 h 1078499"/>
                  <a:gd name="connsiteX334" fmla="*/ 2184774 w 3024845"/>
                  <a:gd name="connsiteY334" fmla="*/ 300487 h 1078499"/>
                  <a:gd name="connsiteX335" fmla="*/ 2172613 w 3024845"/>
                  <a:gd name="connsiteY335" fmla="*/ 322105 h 1078499"/>
                  <a:gd name="connsiteX336" fmla="*/ 2180720 w 3024845"/>
                  <a:gd name="connsiteY336" fmla="*/ 575033 h 1078499"/>
                  <a:gd name="connsiteX337" fmla="*/ 2245574 w 3024845"/>
                  <a:gd name="connsiteY337" fmla="*/ 575033 h 1078499"/>
                  <a:gd name="connsiteX338" fmla="*/ 2245574 w 3024845"/>
                  <a:gd name="connsiteY338" fmla="*/ 650695 h 1078499"/>
                  <a:gd name="connsiteX339" fmla="*/ 2253681 w 3024845"/>
                  <a:gd name="connsiteY339" fmla="*/ 650695 h 1078499"/>
                  <a:gd name="connsiteX340" fmla="*/ 2255708 w 3024845"/>
                  <a:gd name="connsiteY340" fmla="*/ 644210 h 1078499"/>
                  <a:gd name="connsiteX341" fmla="*/ 2261788 w 3024845"/>
                  <a:gd name="connsiteY341" fmla="*/ 644210 h 1078499"/>
                  <a:gd name="connsiteX342" fmla="*/ 2263815 w 3024845"/>
                  <a:gd name="connsiteY342" fmla="*/ 652857 h 1078499"/>
                  <a:gd name="connsiteX343" fmla="*/ 2275975 w 3024845"/>
                  <a:gd name="connsiteY343" fmla="*/ 652857 h 1078499"/>
                  <a:gd name="connsiteX344" fmla="*/ 2275975 w 3024845"/>
                  <a:gd name="connsiteY344" fmla="*/ 646371 h 1078499"/>
                  <a:gd name="connsiteX345" fmla="*/ 2298268 w 3024845"/>
                  <a:gd name="connsiteY345" fmla="*/ 646371 h 1078499"/>
                  <a:gd name="connsiteX346" fmla="*/ 2298268 w 3024845"/>
                  <a:gd name="connsiteY346" fmla="*/ 652857 h 1078499"/>
                  <a:gd name="connsiteX347" fmla="*/ 2318535 w 3024845"/>
                  <a:gd name="connsiteY347" fmla="*/ 652857 h 1078499"/>
                  <a:gd name="connsiteX348" fmla="*/ 2318535 w 3024845"/>
                  <a:gd name="connsiteY348" fmla="*/ 698254 h 1078499"/>
                  <a:gd name="connsiteX349" fmla="*/ 2332722 w 3024845"/>
                  <a:gd name="connsiteY349" fmla="*/ 698254 h 1078499"/>
                  <a:gd name="connsiteX350" fmla="*/ 2332722 w 3024845"/>
                  <a:gd name="connsiteY350" fmla="*/ 685283 h 1078499"/>
                  <a:gd name="connsiteX351" fmla="*/ 2348936 w 3024845"/>
                  <a:gd name="connsiteY351" fmla="*/ 685283 h 1078499"/>
                  <a:gd name="connsiteX352" fmla="*/ 2348936 w 3024845"/>
                  <a:gd name="connsiteY352" fmla="*/ 505856 h 1078499"/>
                  <a:gd name="connsiteX353" fmla="*/ 2355016 w 3024845"/>
                  <a:gd name="connsiteY353" fmla="*/ 499370 h 1078499"/>
                  <a:gd name="connsiteX354" fmla="*/ 2427977 w 3024845"/>
                  <a:gd name="connsiteY354" fmla="*/ 499370 h 1078499"/>
                  <a:gd name="connsiteX355" fmla="*/ 2427977 w 3024845"/>
                  <a:gd name="connsiteY355" fmla="*/ 508018 h 1078499"/>
                  <a:gd name="connsiteX356" fmla="*/ 2438110 w 3024845"/>
                  <a:gd name="connsiteY356" fmla="*/ 508018 h 1078499"/>
                  <a:gd name="connsiteX357" fmla="*/ 2438110 w 3024845"/>
                  <a:gd name="connsiteY357" fmla="*/ 622592 h 1078499"/>
                  <a:gd name="connsiteX358" fmla="*/ 2460404 w 3024845"/>
                  <a:gd name="connsiteY358" fmla="*/ 622592 h 1078499"/>
                  <a:gd name="connsiteX359" fmla="*/ 2460404 w 3024845"/>
                  <a:gd name="connsiteY359" fmla="*/ 555577 h 1078499"/>
                  <a:gd name="connsiteX360" fmla="*/ 2486751 w 3024845"/>
                  <a:gd name="connsiteY360" fmla="*/ 555577 h 1078499"/>
                  <a:gd name="connsiteX361" fmla="*/ 2490804 w 3024845"/>
                  <a:gd name="connsiteY361" fmla="*/ 551253 h 1078499"/>
                  <a:gd name="connsiteX362" fmla="*/ 2498911 w 3024845"/>
                  <a:gd name="connsiteY362" fmla="*/ 551253 h 1078499"/>
                  <a:gd name="connsiteX363" fmla="*/ 2502964 w 3024845"/>
                  <a:gd name="connsiteY363" fmla="*/ 555577 h 1078499"/>
                  <a:gd name="connsiteX364" fmla="*/ 2525258 w 3024845"/>
                  <a:gd name="connsiteY364" fmla="*/ 555577 h 1078499"/>
                  <a:gd name="connsiteX365" fmla="*/ 2525258 w 3024845"/>
                  <a:gd name="connsiteY365" fmla="*/ 438841 h 1078499"/>
                  <a:gd name="connsiteX366" fmla="*/ 2582005 w 3024845"/>
                  <a:gd name="connsiteY366" fmla="*/ 428032 h 1078499"/>
                  <a:gd name="connsiteX367" fmla="*/ 2582005 w 3024845"/>
                  <a:gd name="connsiteY367" fmla="*/ 429113 h 1078499"/>
                  <a:gd name="connsiteX368" fmla="*/ 2582005 w 3024845"/>
                  <a:gd name="connsiteY368" fmla="*/ 436679 h 1078499"/>
                  <a:gd name="connsiteX369" fmla="*/ 2608352 w 3024845"/>
                  <a:gd name="connsiteY369" fmla="*/ 436679 h 1078499"/>
                  <a:gd name="connsiteX370" fmla="*/ 2608352 w 3024845"/>
                  <a:gd name="connsiteY370" fmla="*/ 691769 h 1078499"/>
                  <a:gd name="connsiteX371" fmla="*/ 2630646 w 3024845"/>
                  <a:gd name="connsiteY371" fmla="*/ 691769 h 1078499"/>
                  <a:gd name="connsiteX372" fmla="*/ 2630646 w 3024845"/>
                  <a:gd name="connsiteY372" fmla="*/ 687445 h 1078499"/>
                  <a:gd name="connsiteX373" fmla="*/ 2642806 w 3024845"/>
                  <a:gd name="connsiteY373" fmla="*/ 687445 h 1078499"/>
                  <a:gd name="connsiteX374" fmla="*/ 2642806 w 3024845"/>
                  <a:gd name="connsiteY374" fmla="*/ 691769 h 1078499"/>
                  <a:gd name="connsiteX375" fmla="*/ 2667126 w 3024845"/>
                  <a:gd name="connsiteY375" fmla="*/ 691769 h 1078499"/>
                  <a:gd name="connsiteX376" fmla="*/ 2667126 w 3024845"/>
                  <a:gd name="connsiteY376" fmla="*/ 678798 h 1078499"/>
                  <a:gd name="connsiteX377" fmla="*/ 2695500 w 3024845"/>
                  <a:gd name="connsiteY377" fmla="*/ 678798 h 1078499"/>
                  <a:gd name="connsiteX378" fmla="*/ 2707660 w 3024845"/>
                  <a:gd name="connsiteY378" fmla="*/ 674474 h 1078499"/>
                  <a:gd name="connsiteX379" fmla="*/ 2727927 w 3024845"/>
                  <a:gd name="connsiteY379" fmla="*/ 678798 h 1078499"/>
                  <a:gd name="connsiteX380" fmla="*/ 2727927 w 3024845"/>
                  <a:gd name="connsiteY380" fmla="*/ 661504 h 1078499"/>
                  <a:gd name="connsiteX381" fmla="*/ 2736034 w 3024845"/>
                  <a:gd name="connsiteY381" fmla="*/ 661504 h 1078499"/>
                  <a:gd name="connsiteX382" fmla="*/ 2736034 w 3024845"/>
                  <a:gd name="connsiteY382" fmla="*/ 648533 h 1078499"/>
                  <a:gd name="connsiteX383" fmla="*/ 2792781 w 3024845"/>
                  <a:gd name="connsiteY383" fmla="*/ 648533 h 1078499"/>
                  <a:gd name="connsiteX384" fmla="*/ 2792781 w 3024845"/>
                  <a:gd name="connsiteY384" fmla="*/ 618268 h 1078499"/>
                  <a:gd name="connsiteX385" fmla="*/ 2811021 w 3024845"/>
                  <a:gd name="connsiteY385" fmla="*/ 618268 h 1078499"/>
                  <a:gd name="connsiteX386" fmla="*/ 2811021 w 3024845"/>
                  <a:gd name="connsiteY386" fmla="*/ 611783 h 1078499"/>
                  <a:gd name="connsiteX387" fmla="*/ 2823181 w 3024845"/>
                  <a:gd name="connsiteY387" fmla="*/ 611783 h 1078499"/>
                  <a:gd name="connsiteX388" fmla="*/ 2823181 w 3024845"/>
                  <a:gd name="connsiteY388" fmla="*/ 618268 h 1078499"/>
                  <a:gd name="connsiteX389" fmla="*/ 2839395 w 3024845"/>
                  <a:gd name="connsiteY389" fmla="*/ 618268 h 1078499"/>
                  <a:gd name="connsiteX390" fmla="*/ 2839395 w 3024845"/>
                  <a:gd name="connsiteY390" fmla="*/ 667989 h 1078499"/>
                  <a:gd name="connsiteX391" fmla="*/ 2871822 w 3024845"/>
                  <a:gd name="connsiteY391" fmla="*/ 667989 h 1078499"/>
                  <a:gd name="connsiteX392" fmla="*/ 2871822 w 3024845"/>
                  <a:gd name="connsiteY392" fmla="*/ 642048 h 1078499"/>
                  <a:gd name="connsiteX393" fmla="*/ 2910329 w 3024845"/>
                  <a:gd name="connsiteY393" fmla="*/ 642048 h 1078499"/>
                  <a:gd name="connsiteX394" fmla="*/ 2910329 w 3024845"/>
                  <a:gd name="connsiteY394" fmla="*/ 611783 h 1078499"/>
                  <a:gd name="connsiteX395" fmla="*/ 2958970 w 3024845"/>
                  <a:gd name="connsiteY395" fmla="*/ 611783 h 1078499"/>
                  <a:gd name="connsiteX396" fmla="*/ 2958970 w 3024845"/>
                  <a:gd name="connsiteY396" fmla="*/ 722939 h 1078499"/>
                  <a:gd name="connsiteX397" fmla="*/ 2958970 w 3024845"/>
                  <a:gd name="connsiteY397" fmla="*/ 736718 h 1078499"/>
                  <a:gd name="connsiteX398" fmla="*/ 3024845 w 3024845"/>
                  <a:gd name="connsiteY398" fmla="*/ 736718 h 1078499"/>
                  <a:gd name="connsiteX399" fmla="*/ 3024845 w 3024845"/>
                  <a:gd name="connsiteY399" fmla="*/ 1078499 h 1078499"/>
                  <a:gd name="connsiteX400" fmla="*/ 2054 w 3024845"/>
                  <a:gd name="connsiteY400" fmla="*/ 1076166 h 1078499"/>
                  <a:gd name="connsiteX401" fmla="*/ 0 w 3024845"/>
                  <a:gd name="connsiteY401" fmla="*/ 642048 h 1078499"/>
                  <a:gd name="connsiteX402" fmla="*/ 20267 w 3024845"/>
                  <a:gd name="connsiteY402" fmla="*/ 642048 h 1078499"/>
                  <a:gd name="connsiteX403" fmla="*/ 20774 w 3024845"/>
                  <a:gd name="connsiteY403" fmla="*/ 640967 h 1078499"/>
                  <a:gd name="connsiteX404" fmla="*/ 24320 w 3024845"/>
                  <a:gd name="connsiteY404" fmla="*/ 633401 h 1078499"/>
                  <a:gd name="connsiteX405" fmla="*/ 26094 w 3024845"/>
                  <a:gd name="connsiteY405" fmla="*/ 633671 h 1078499"/>
                  <a:gd name="connsiteX406" fmla="*/ 38507 w 3024845"/>
                  <a:gd name="connsiteY406" fmla="*/ 635562 h 1078499"/>
                  <a:gd name="connsiteX407" fmla="*/ 39014 w 3024845"/>
                  <a:gd name="connsiteY407" fmla="*/ 636914 h 1078499"/>
                  <a:gd name="connsiteX408" fmla="*/ 42560 w 3024845"/>
                  <a:gd name="connsiteY408" fmla="*/ 646371 h 1078499"/>
                  <a:gd name="connsiteX409" fmla="*/ 68907 w 3024845"/>
                  <a:gd name="connsiteY409" fmla="*/ 648533 h 1078499"/>
                  <a:gd name="connsiteX410" fmla="*/ 68907 w 3024845"/>
                  <a:gd name="connsiteY410" fmla="*/ 525312 h 1078499"/>
                  <a:gd name="connsiteX411" fmla="*/ 70934 w 3024845"/>
                  <a:gd name="connsiteY411" fmla="*/ 525312 h 1078499"/>
                  <a:gd name="connsiteX412" fmla="*/ 85121 w 3024845"/>
                  <a:gd name="connsiteY412" fmla="*/ 525312 h 1078499"/>
                  <a:gd name="connsiteX413" fmla="*/ 85121 w 3024845"/>
                  <a:gd name="connsiteY413" fmla="*/ 389120 h 1078499"/>
                  <a:gd name="connsiteX414" fmla="*/ 86894 w 3024845"/>
                  <a:gd name="connsiteY414" fmla="*/ 389120 h 1078499"/>
                  <a:gd name="connsiteX415" fmla="*/ 99308 w 3024845"/>
                  <a:gd name="connsiteY415" fmla="*/ 389120 h 1078499"/>
                  <a:gd name="connsiteX416" fmla="*/ 99308 w 3024845"/>
                  <a:gd name="connsiteY416" fmla="*/ 274546 h 1078499"/>
                  <a:gd name="connsiteX417" fmla="*/ 103361 w 3024845"/>
                  <a:gd name="connsiteY417" fmla="*/ 246442 h 1078499"/>
                  <a:gd name="connsiteX418" fmla="*/ 105388 w 3024845"/>
                  <a:gd name="connsiteY418" fmla="*/ 246442 h 1078499"/>
                  <a:gd name="connsiteX419" fmla="*/ 119575 w 3024845"/>
                  <a:gd name="connsiteY419" fmla="*/ 246442 h 1078499"/>
                  <a:gd name="connsiteX0" fmla="*/ 119575 w 3024845"/>
                  <a:gd name="connsiteY0" fmla="*/ 226986 h 1059043"/>
                  <a:gd name="connsiteX1" fmla="*/ 200642 w 3024845"/>
                  <a:gd name="connsiteY1" fmla="*/ 224825 h 1059043"/>
                  <a:gd name="connsiteX2" fmla="*/ 202669 w 3024845"/>
                  <a:gd name="connsiteY2" fmla="*/ 224825 h 1059043"/>
                  <a:gd name="connsiteX3" fmla="*/ 216856 w 3024845"/>
                  <a:gd name="connsiteY3" fmla="*/ 224825 h 1059043"/>
                  <a:gd name="connsiteX4" fmla="*/ 216856 w 3024845"/>
                  <a:gd name="connsiteY4" fmla="*/ 248604 h 1059043"/>
                  <a:gd name="connsiteX5" fmla="*/ 217363 w 3024845"/>
                  <a:gd name="connsiteY5" fmla="*/ 249415 h 1059043"/>
                  <a:gd name="connsiteX6" fmla="*/ 220909 w 3024845"/>
                  <a:gd name="connsiteY6" fmla="*/ 255090 h 1059043"/>
                  <a:gd name="connsiteX7" fmla="*/ 220909 w 3024845"/>
                  <a:gd name="connsiteY7" fmla="*/ 369664 h 1059043"/>
                  <a:gd name="connsiteX8" fmla="*/ 223189 w 3024845"/>
                  <a:gd name="connsiteY8" fmla="*/ 369664 h 1059043"/>
                  <a:gd name="connsiteX9" fmla="*/ 239150 w 3024845"/>
                  <a:gd name="connsiteY9" fmla="*/ 369664 h 1059043"/>
                  <a:gd name="connsiteX10" fmla="*/ 239150 w 3024845"/>
                  <a:gd name="connsiteY10" fmla="*/ 510179 h 1059043"/>
                  <a:gd name="connsiteX11" fmla="*/ 240670 w 3024845"/>
                  <a:gd name="connsiteY11" fmla="*/ 509909 h 1059043"/>
                  <a:gd name="connsiteX12" fmla="*/ 251310 w 3024845"/>
                  <a:gd name="connsiteY12" fmla="*/ 508018 h 1059043"/>
                  <a:gd name="connsiteX13" fmla="*/ 249283 w 3024845"/>
                  <a:gd name="connsiteY13" fmla="*/ 596650 h 1059043"/>
                  <a:gd name="connsiteX14" fmla="*/ 250803 w 3024845"/>
                  <a:gd name="connsiteY14" fmla="*/ 596921 h 1059043"/>
                  <a:gd name="connsiteX15" fmla="*/ 261443 w 3024845"/>
                  <a:gd name="connsiteY15" fmla="*/ 598812 h 1059043"/>
                  <a:gd name="connsiteX16" fmla="*/ 261696 w 3024845"/>
                  <a:gd name="connsiteY16" fmla="*/ 599623 h 1059043"/>
                  <a:gd name="connsiteX17" fmla="*/ 263470 w 3024845"/>
                  <a:gd name="connsiteY17" fmla="*/ 605298 h 1059043"/>
                  <a:gd name="connsiteX18" fmla="*/ 264230 w 3024845"/>
                  <a:gd name="connsiteY18" fmla="*/ 602866 h 1059043"/>
                  <a:gd name="connsiteX19" fmla="*/ 269550 w 3024845"/>
                  <a:gd name="connsiteY19" fmla="*/ 585842 h 1059043"/>
                  <a:gd name="connsiteX20" fmla="*/ 271323 w 3024845"/>
                  <a:gd name="connsiteY20" fmla="*/ 585842 h 1059043"/>
                  <a:gd name="connsiteX21" fmla="*/ 283737 w 3024845"/>
                  <a:gd name="connsiteY21" fmla="*/ 585842 h 1059043"/>
                  <a:gd name="connsiteX22" fmla="*/ 283737 w 3024845"/>
                  <a:gd name="connsiteY22" fmla="*/ 618268 h 1059043"/>
                  <a:gd name="connsiteX23" fmla="*/ 284750 w 3024845"/>
                  <a:gd name="connsiteY23" fmla="*/ 618809 h 1059043"/>
                  <a:gd name="connsiteX24" fmla="*/ 291844 w 3024845"/>
                  <a:gd name="connsiteY24" fmla="*/ 622592 h 1059043"/>
                  <a:gd name="connsiteX25" fmla="*/ 291844 w 3024845"/>
                  <a:gd name="connsiteY25" fmla="*/ 623943 h 1059043"/>
                  <a:gd name="connsiteX26" fmla="*/ 291844 w 3024845"/>
                  <a:gd name="connsiteY26" fmla="*/ 633401 h 1059043"/>
                  <a:gd name="connsiteX27" fmla="*/ 336431 w 3024845"/>
                  <a:gd name="connsiteY27" fmla="*/ 633401 h 1059043"/>
                  <a:gd name="connsiteX28" fmla="*/ 336431 w 3024845"/>
                  <a:gd name="connsiteY28" fmla="*/ 634482 h 1059043"/>
                  <a:gd name="connsiteX29" fmla="*/ 336431 w 3024845"/>
                  <a:gd name="connsiteY29" fmla="*/ 642048 h 1059043"/>
                  <a:gd name="connsiteX30" fmla="*/ 338457 w 3024845"/>
                  <a:gd name="connsiteY30" fmla="*/ 642048 h 1059043"/>
                  <a:gd name="connsiteX31" fmla="*/ 352644 w 3024845"/>
                  <a:gd name="connsiteY31" fmla="*/ 642048 h 1059043"/>
                  <a:gd name="connsiteX32" fmla="*/ 352644 w 3024845"/>
                  <a:gd name="connsiteY32" fmla="*/ 611783 h 1059043"/>
                  <a:gd name="connsiteX33" fmla="*/ 397231 w 3024845"/>
                  <a:gd name="connsiteY33" fmla="*/ 611783 h 1059043"/>
                  <a:gd name="connsiteX34" fmla="*/ 397231 w 3024845"/>
                  <a:gd name="connsiteY34" fmla="*/ 610432 h 1059043"/>
                  <a:gd name="connsiteX35" fmla="*/ 397231 w 3024845"/>
                  <a:gd name="connsiteY35" fmla="*/ 600974 h 1059043"/>
                  <a:gd name="connsiteX36" fmla="*/ 398245 w 3024845"/>
                  <a:gd name="connsiteY36" fmla="*/ 600974 h 1059043"/>
                  <a:gd name="connsiteX37" fmla="*/ 405338 w 3024845"/>
                  <a:gd name="connsiteY37" fmla="*/ 600974 h 1059043"/>
                  <a:gd name="connsiteX38" fmla="*/ 405338 w 3024845"/>
                  <a:gd name="connsiteY38" fmla="*/ 599083 h 1059043"/>
                  <a:gd name="connsiteX39" fmla="*/ 405338 w 3024845"/>
                  <a:gd name="connsiteY39" fmla="*/ 585842 h 1059043"/>
                  <a:gd name="connsiteX40" fmla="*/ 406098 w 3024845"/>
                  <a:gd name="connsiteY40" fmla="*/ 585842 h 1059043"/>
                  <a:gd name="connsiteX41" fmla="*/ 411418 w 3024845"/>
                  <a:gd name="connsiteY41" fmla="*/ 585842 h 1059043"/>
                  <a:gd name="connsiteX42" fmla="*/ 411418 w 3024845"/>
                  <a:gd name="connsiteY42" fmla="*/ 584761 h 1059043"/>
                  <a:gd name="connsiteX43" fmla="*/ 411418 w 3024845"/>
                  <a:gd name="connsiteY43" fmla="*/ 577194 h 1059043"/>
                  <a:gd name="connsiteX44" fmla="*/ 413445 w 3024845"/>
                  <a:gd name="connsiteY44" fmla="*/ 577194 h 1059043"/>
                  <a:gd name="connsiteX45" fmla="*/ 427632 w 3024845"/>
                  <a:gd name="connsiteY45" fmla="*/ 577194 h 1059043"/>
                  <a:gd name="connsiteX46" fmla="*/ 427632 w 3024845"/>
                  <a:gd name="connsiteY46" fmla="*/ 578275 h 1059043"/>
                  <a:gd name="connsiteX47" fmla="*/ 427632 w 3024845"/>
                  <a:gd name="connsiteY47" fmla="*/ 585842 h 1059043"/>
                  <a:gd name="connsiteX48" fmla="*/ 449925 w 3024845"/>
                  <a:gd name="connsiteY48" fmla="*/ 585842 h 1059043"/>
                  <a:gd name="connsiteX49" fmla="*/ 449925 w 3024845"/>
                  <a:gd name="connsiteY49" fmla="*/ 583950 h 1059043"/>
                  <a:gd name="connsiteX50" fmla="*/ 449925 w 3024845"/>
                  <a:gd name="connsiteY50" fmla="*/ 570709 h 1059043"/>
                  <a:gd name="connsiteX51" fmla="*/ 451699 w 3024845"/>
                  <a:gd name="connsiteY51" fmla="*/ 570709 h 1059043"/>
                  <a:gd name="connsiteX52" fmla="*/ 464112 w 3024845"/>
                  <a:gd name="connsiteY52" fmla="*/ 570709 h 1059043"/>
                  <a:gd name="connsiteX53" fmla="*/ 464112 w 3024845"/>
                  <a:gd name="connsiteY53" fmla="*/ 594489 h 1059043"/>
                  <a:gd name="connsiteX54" fmla="*/ 465126 w 3024845"/>
                  <a:gd name="connsiteY54" fmla="*/ 594489 h 1059043"/>
                  <a:gd name="connsiteX55" fmla="*/ 472219 w 3024845"/>
                  <a:gd name="connsiteY55" fmla="*/ 594489 h 1059043"/>
                  <a:gd name="connsiteX56" fmla="*/ 472219 w 3024845"/>
                  <a:gd name="connsiteY56" fmla="*/ 593408 h 1059043"/>
                  <a:gd name="connsiteX57" fmla="*/ 472219 w 3024845"/>
                  <a:gd name="connsiteY57" fmla="*/ 585842 h 1059043"/>
                  <a:gd name="connsiteX58" fmla="*/ 473992 w 3024845"/>
                  <a:gd name="connsiteY58" fmla="*/ 585842 h 1059043"/>
                  <a:gd name="connsiteX59" fmla="*/ 486406 w 3024845"/>
                  <a:gd name="connsiteY59" fmla="*/ 585842 h 1059043"/>
                  <a:gd name="connsiteX60" fmla="*/ 486406 w 3024845"/>
                  <a:gd name="connsiteY60" fmla="*/ 611783 h 1059043"/>
                  <a:gd name="connsiteX61" fmla="*/ 488433 w 3024845"/>
                  <a:gd name="connsiteY61" fmla="*/ 611783 h 1059043"/>
                  <a:gd name="connsiteX62" fmla="*/ 502619 w 3024845"/>
                  <a:gd name="connsiteY62" fmla="*/ 611783 h 1059043"/>
                  <a:gd name="connsiteX63" fmla="*/ 502619 w 3024845"/>
                  <a:gd name="connsiteY63" fmla="*/ 613404 h 1059043"/>
                  <a:gd name="connsiteX64" fmla="*/ 502619 w 3024845"/>
                  <a:gd name="connsiteY64" fmla="*/ 624754 h 1059043"/>
                  <a:gd name="connsiteX65" fmla="*/ 503379 w 3024845"/>
                  <a:gd name="connsiteY65" fmla="*/ 624754 h 1059043"/>
                  <a:gd name="connsiteX66" fmla="*/ 508700 w 3024845"/>
                  <a:gd name="connsiteY66" fmla="*/ 624754 h 1059043"/>
                  <a:gd name="connsiteX67" fmla="*/ 508700 w 3024845"/>
                  <a:gd name="connsiteY67" fmla="*/ 623943 h 1059043"/>
                  <a:gd name="connsiteX68" fmla="*/ 508700 w 3024845"/>
                  <a:gd name="connsiteY68" fmla="*/ 618268 h 1059043"/>
                  <a:gd name="connsiteX69" fmla="*/ 539100 w 3024845"/>
                  <a:gd name="connsiteY69" fmla="*/ 618268 h 1059043"/>
                  <a:gd name="connsiteX70" fmla="*/ 539100 w 3024845"/>
                  <a:gd name="connsiteY70" fmla="*/ 642048 h 1059043"/>
                  <a:gd name="connsiteX71" fmla="*/ 540113 w 3024845"/>
                  <a:gd name="connsiteY71" fmla="*/ 642048 h 1059043"/>
                  <a:gd name="connsiteX72" fmla="*/ 547207 w 3024845"/>
                  <a:gd name="connsiteY72" fmla="*/ 642048 h 1059043"/>
                  <a:gd name="connsiteX73" fmla="*/ 547207 w 3024845"/>
                  <a:gd name="connsiteY73" fmla="*/ 643129 h 1059043"/>
                  <a:gd name="connsiteX74" fmla="*/ 547207 w 3024845"/>
                  <a:gd name="connsiteY74" fmla="*/ 650695 h 1059043"/>
                  <a:gd name="connsiteX75" fmla="*/ 547967 w 3024845"/>
                  <a:gd name="connsiteY75" fmla="*/ 650695 h 1059043"/>
                  <a:gd name="connsiteX76" fmla="*/ 553287 w 3024845"/>
                  <a:gd name="connsiteY76" fmla="*/ 650695 h 1059043"/>
                  <a:gd name="connsiteX77" fmla="*/ 553287 w 3024845"/>
                  <a:gd name="connsiteY77" fmla="*/ 648533 h 1059043"/>
                  <a:gd name="connsiteX78" fmla="*/ 553287 w 3024845"/>
                  <a:gd name="connsiteY78" fmla="*/ 633401 h 1059043"/>
                  <a:gd name="connsiteX79" fmla="*/ 554300 w 3024845"/>
                  <a:gd name="connsiteY79" fmla="*/ 633401 h 1059043"/>
                  <a:gd name="connsiteX80" fmla="*/ 561394 w 3024845"/>
                  <a:gd name="connsiteY80" fmla="*/ 633401 h 1059043"/>
                  <a:gd name="connsiteX81" fmla="*/ 561394 w 3024845"/>
                  <a:gd name="connsiteY81" fmla="*/ 634482 h 1059043"/>
                  <a:gd name="connsiteX82" fmla="*/ 561394 w 3024845"/>
                  <a:gd name="connsiteY82" fmla="*/ 642048 h 1059043"/>
                  <a:gd name="connsiteX83" fmla="*/ 566714 w 3024845"/>
                  <a:gd name="connsiteY83" fmla="*/ 640055 h 1059043"/>
                  <a:gd name="connsiteX84" fmla="*/ 567474 w 3024845"/>
                  <a:gd name="connsiteY84" fmla="*/ 639075 h 1059043"/>
                  <a:gd name="connsiteX85" fmla="*/ 567474 w 3024845"/>
                  <a:gd name="connsiteY85" fmla="*/ 633401 h 1059043"/>
                  <a:gd name="connsiteX86" fmla="*/ 605981 w 3024845"/>
                  <a:gd name="connsiteY86" fmla="*/ 633401 h 1059043"/>
                  <a:gd name="connsiteX87" fmla="*/ 605981 w 3024845"/>
                  <a:gd name="connsiteY87" fmla="*/ 657180 h 1059043"/>
                  <a:gd name="connsiteX88" fmla="*/ 608007 w 3024845"/>
                  <a:gd name="connsiteY88" fmla="*/ 657180 h 1059043"/>
                  <a:gd name="connsiteX89" fmla="*/ 622194 w 3024845"/>
                  <a:gd name="connsiteY89" fmla="*/ 657180 h 1059043"/>
                  <a:gd name="connsiteX90" fmla="*/ 622194 w 3024845"/>
                  <a:gd name="connsiteY90" fmla="*/ 658261 h 1059043"/>
                  <a:gd name="connsiteX91" fmla="*/ 622194 w 3024845"/>
                  <a:gd name="connsiteY91" fmla="*/ 665827 h 1059043"/>
                  <a:gd name="connsiteX92" fmla="*/ 623968 w 3024845"/>
                  <a:gd name="connsiteY92" fmla="*/ 665827 h 1059043"/>
                  <a:gd name="connsiteX93" fmla="*/ 636381 w 3024845"/>
                  <a:gd name="connsiteY93" fmla="*/ 665827 h 1059043"/>
                  <a:gd name="connsiteX94" fmla="*/ 636381 w 3024845"/>
                  <a:gd name="connsiteY94" fmla="*/ 642048 h 1059043"/>
                  <a:gd name="connsiteX95" fmla="*/ 637394 w 3024845"/>
                  <a:gd name="connsiteY95" fmla="*/ 642048 h 1059043"/>
                  <a:gd name="connsiteX96" fmla="*/ 644488 w 3024845"/>
                  <a:gd name="connsiteY96" fmla="*/ 642048 h 1059043"/>
                  <a:gd name="connsiteX97" fmla="*/ 644488 w 3024845"/>
                  <a:gd name="connsiteY97" fmla="*/ 609621 h 1059043"/>
                  <a:gd name="connsiteX98" fmla="*/ 645501 w 3024845"/>
                  <a:gd name="connsiteY98" fmla="*/ 609621 h 1059043"/>
                  <a:gd name="connsiteX99" fmla="*/ 652595 w 3024845"/>
                  <a:gd name="connsiteY99" fmla="*/ 609621 h 1059043"/>
                  <a:gd name="connsiteX100" fmla="*/ 652595 w 3024845"/>
                  <a:gd name="connsiteY100" fmla="*/ 607730 h 1059043"/>
                  <a:gd name="connsiteX101" fmla="*/ 652595 w 3024845"/>
                  <a:gd name="connsiteY101" fmla="*/ 594489 h 1059043"/>
                  <a:gd name="connsiteX102" fmla="*/ 651328 w 3024845"/>
                  <a:gd name="connsiteY102" fmla="*/ 592867 h 1059043"/>
                  <a:gd name="connsiteX103" fmla="*/ 656648 w 3024845"/>
                  <a:gd name="connsiteY103" fmla="*/ 581518 h 1059043"/>
                  <a:gd name="connsiteX104" fmla="*/ 664755 w 3024845"/>
                  <a:gd name="connsiteY104" fmla="*/ 609621 h 1059043"/>
                  <a:gd name="connsiteX105" fmla="*/ 665515 w 3024845"/>
                  <a:gd name="connsiteY105" fmla="*/ 609621 h 1059043"/>
                  <a:gd name="connsiteX106" fmla="*/ 670835 w 3024845"/>
                  <a:gd name="connsiteY106" fmla="*/ 609621 h 1059043"/>
                  <a:gd name="connsiteX107" fmla="*/ 670835 w 3024845"/>
                  <a:gd name="connsiteY107" fmla="*/ 503694 h 1059043"/>
                  <a:gd name="connsiteX108" fmla="*/ 672355 w 3024845"/>
                  <a:gd name="connsiteY108" fmla="*/ 503694 h 1059043"/>
                  <a:gd name="connsiteX109" fmla="*/ 682995 w 3024845"/>
                  <a:gd name="connsiteY109" fmla="*/ 503694 h 1059043"/>
                  <a:gd name="connsiteX110" fmla="*/ 682995 w 3024845"/>
                  <a:gd name="connsiteY110" fmla="*/ 456135 h 1059043"/>
                  <a:gd name="connsiteX111" fmla="*/ 709342 w 3024845"/>
                  <a:gd name="connsiteY111" fmla="*/ 456135 h 1059043"/>
                  <a:gd name="connsiteX112" fmla="*/ 709342 w 3024845"/>
                  <a:gd name="connsiteY112" fmla="*/ 434517 h 1059043"/>
                  <a:gd name="connsiteX113" fmla="*/ 743796 w 3024845"/>
                  <a:gd name="connsiteY113" fmla="*/ 434517 h 1059043"/>
                  <a:gd name="connsiteX114" fmla="*/ 743796 w 3024845"/>
                  <a:gd name="connsiteY114" fmla="*/ 436949 h 1059043"/>
                  <a:gd name="connsiteX115" fmla="*/ 743796 w 3024845"/>
                  <a:gd name="connsiteY115" fmla="*/ 453973 h 1059043"/>
                  <a:gd name="connsiteX116" fmla="*/ 746076 w 3024845"/>
                  <a:gd name="connsiteY116" fmla="*/ 453973 h 1059043"/>
                  <a:gd name="connsiteX117" fmla="*/ 762036 w 3024845"/>
                  <a:gd name="connsiteY117" fmla="*/ 453973 h 1059043"/>
                  <a:gd name="connsiteX118" fmla="*/ 762036 w 3024845"/>
                  <a:gd name="connsiteY118" fmla="*/ 501532 h 1059043"/>
                  <a:gd name="connsiteX119" fmla="*/ 763049 w 3024845"/>
                  <a:gd name="connsiteY119" fmla="*/ 501532 h 1059043"/>
                  <a:gd name="connsiteX120" fmla="*/ 770143 w 3024845"/>
                  <a:gd name="connsiteY120" fmla="*/ 501532 h 1059043"/>
                  <a:gd name="connsiteX121" fmla="*/ 784330 w 3024845"/>
                  <a:gd name="connsiteY121" fmla="*/ 505856 h 1059043"/>
                  <a:gd name="connsiteX122" fmla="*/ 784330 w 3024845"/>
                  <a:gd name="connsiteY122" fmla="*/ 544768 h 1059043"/>
                  <a:gd name="connsiteX123" fmla="*/ 785343 w 3024845"/>
                  <a:gd name="connsiteY123" fmla="*/ 544768 h 1059043"/>
                  <a:gd name="connsiteX124" fmla="*/ 792436 w 3024845"/>
                  <a:gd name="connsiteY124" fmla="*/ 544768 h 1059043"/>
                  <a:gd name="connsiteX125" fmla="*/ 792436 w 3024845"/>
                  <a:gd name="connsiteY125" fmla="*/ 546389 h 1059043"/>
                  <a:gd name="connsiteX126" fmla="*/ 792436 w 3024845"/>
                  <a:gd name="connsiteY126" fmla="*/ 557738 h 1059043"/>
                  <a:gd name="connsiteX127" fmla="*/ 794463 w 3024845"/>
                  <a:gd name="connsiteY127" fmla="*/ 557738 h 1059043"/>
                  <a:gd name="connsiteX128" fmla="*/ 808650 w 3024845"/>
                  <a:gd name="connsiteY128" fmla="*/ 557738 h 1059043"/>
                  <a:gd name="connsiteX129" fmla="*/ 814730 w 3024845"/>
                  <a:gd name="connsiteY129" fmla="*/ 564224 h 1059043"/>
                  <a:gd name="connsiteX130" fmla="*/ 814730 w 3024845"/>
                  <a:gd name="connsiteY130" fmla="*/ 585842 h 1059043"/>
                  <a:gd name="connsiteX131" fmla="*/ 817010 w 3024845"/>
                  <a:gd name="connsiteY131" fmla="*/ 585842 h 1059043"/>
                  <a:gd name="connsiteX132" fmla="*/ 832970 w 3024845"/>
                  <a:gd name="connsiteY132" fmla="*/ 585842 h 1059043"/>
                  <a:gd name="connsiteX133" fmla="*/ 832970 w 3024845"/>
                  <a:gd name="connsiteY133" fmla="*/ 586922 h 1059043"/>
                  <a:gd name="connsiteX134" fmla="*/ 832970 w 3024845"/>
                  <a:gd name="connsiteY134" fmla="*/ 594489 h 1059043"/>
                  <a:gd name="connsiteX135" fmla="*/ 834237 w 3024845"/>
                  <a:gd name="connsiteY135" fmla="*/ 594489 h 1059043"/>
                  <a:gd name="connsiteX136" fmla="*/ 843104 w 3024845"/>
                  <a:gd name="connsiteY136" fmla="*/ 594489 h 1059043"/>
                  <a:gd name="connsiteX137" fmla="*/ 843104 w 3024845"/>
                  <a:gd name="connsiteY137" fmla="*/ 596650 h 1059043"/>
                  <a:gd name="connsiteX138" fmla="*/ 843104 w 3024845"/>
                  <a:gd name="connsiteY138" fmla="*/ 611783 h 1059043"/>
                  <a:gd name="connsiteX139" fmla="*/ 847157 w 3024845"/>
                  <a:gd name="connsiteY139" fmla="*/ 609891 h 1059043"/>
                  <a:gd name="connsiteX140" fmla="*/ 847157 w 3024845"/>
                  <a:gd name="connsiteY140" fmla="*/ 596650 h 1059043"/>
                  <a:gd name="connsiteX141" fmla="*/ 848170 w 3024845"/>
                  <a:gd name="connsiteY141" fmla="*/ 596650 h 1059043"/>
                  <a:gd name="connsiteX142" fmla="*/ 855264 w 3024845"/>
                  <a:gd name="connsiteY142" fmla="*/ 596650 h 1059043"/>
                  <a:gd name="connsiteX143" fmla="*/ 855264 w 3024845"/>
                  <a:gd name="connsiteY143" fmla="*/ 598272 h 1059043"/>
                  <a:gd name="connsiteX144" fmla="*/ 855264 w 3024845"/>
                  <a:gd name="connsiteY144" fmla="*/ 609621 h 1059043"/>
                  <a:gd name="connsiteX145" fmla="*/ 856024 w 3024845"/>
                  <a:gd name="connsiteY145" fmla="*/ 609621 h 1059043"/>
                  <a:gd name="connsiteX146" fmla="*/ 861344 w 3024845"/>
                  <a:gd name="connsiteY146" fmla="*/ 609621 h 1059043"/>
                  <a:gd name="connsiteX147" fmla="*/ 909984 w 3024845"/>
                  <a:gd name="connsiteY147" fmla="*/ 605298 h 1059043"/>
                  <a:gd name="connsiteX148" fmla="*/ 909984 w 3024845"/>
                  <a:gd name="connsiteY148" fmla="*/ 606649 h 1059043"/>
                  <a:gd name="connsiteX149" fmla="*/ 909984 w 3024845"/>
                  <a:gd name="connsiteY149" fmla="*/ 616106 h 1059043"/>
                  <a:gd name="connsiteX150" fmla="*/ 910744 w 3024845"/>
                  <a:gd name="connsiteY150" fmla="*/ 616106 h 1059043"/>
                  <a:gd name="connsiteX151" fmla="*/ 916065 w 3024845"/>
                  <a:gd name="connsiteY151" fmla="*/ 616106 h 1059043"/>
                  <a:gd name="connsiteX152" fmla="*/ 916065 w 3024845"/>
                  <a:gd name="connsiteY152" fmla="*/ 618268 h 1059043"/>
                  <a:gd name="connsiteX153" fmla="*/ 916065 w 3024845"/>
                  <a:gd name="connsiteY153" fmla="*/ 633401 h 1059043"/>
                  <a:gd name="connsiteX154" fmla="*/ 918091 w 3024845"/>
                  <a:gd name="connsiteY154" fmla="*/ 632050 h 1059043"/>
                  <a:gd name="connsiteX155" fmla="*/ 932278 w 3024845"/>
                  <a:gd name="connsiteY155" fmla="*/ 622592 h 1059043"/>
                  <a:gd name="connsiteX156" fmla="*/ 938358 w 3024845"/>
                  <a:gd name="connsiteY156" fmla="*/ 581518 h 1059043"/>
                  <a:gd name="connsiteX157" fmla="*/ 939118 w 3024845"/>
                  <a:gd name="connsiteY157" fmla="*/ 581248 h 1059043"/>
                  <a:gd name="connsiteX158" fmla="*/ 944438 w 3024845"/>
                  <a:gd name="connsiteY158" fmla="*/ 579356 h 1059043"/>
                  <a:gd name="connsiteX159" fmla="*/ 946465 w 3024845"/>
                  <a:gd name="connsiteY159" fmla="*/ 510179 h 1059043"/>
                  <a:gd name="connsiteX160" fmla="*/ 948492 w 3024845"/>
                  <a:gd name="connsiteY160" fmla="*/ 579356 h 1059043"/>
                  <a:gd name="connsiteX161" fmla="*/ 949252 w 3024845"/>
                  <a:gd name="connsiteY161" fmla="*/ 579626 h 1059043"/>
                  <a:gd name="connsiteX162" fmla="*/ 954572 w 3024845"/>
                  <a:gd name="connsiteY162" fmla="*/ 581518 h 1059043"/>
                  <a:gd name="connsiteX163" fmla="*/ 954572 w 3024845"/>
                  <a:gd name="connsiteY163" fmla="*/ 495047 h 1059043"/>
                  <a:gd name="connsiteX164" fmla="*/ 958625 w 3024845"/>
                  <a:gd name="connsiteY164" fmla="*/ 462620 h 1059043"/>
                  <a:gd name="connsiteX165" fmla="*/ 997132 w 3024845"/>
                  <a:gd name="connsiteY165" fmla="*/ 462620 h 1059043"/>
                  <a:gd name="connsiteX166" fmla="*/ 997132 w 3024845"/>
                  <a:gd name="connsiteY166" fmla="*/ 495047 h 1059043"/>
                  <a:gd name="connsiteX167" fmla="*/ 997892 w 3024845"/>
                  <a:gd name="connsiteY167" fmla="*/ 495047 h 1059043"/>
                  <a:gd name="connsiteX168" fmla="*/ 1003212 w 3024845"/>
                  <a:gd name="connsiteY168" fmla="*/ 495047 h 1059043"/>
                  <a:gd name="connsiteX169" fmla="*/ 1003212 w 3024845"/>
                  <a:gd name="connsiteY169" fmla="*/ 412899 h 1059043"/>
                  <a:gd name="connsiteX170" fmla="*/ 1004986 w 3024845"/>
                  <a:gd name="connsiteY170" fmla="*/ 412899 h 1059043"/>
                  <a:gd name="connsiteX171" fmla="*/ 1017399 w 3024845"/>
                  <a:gd name="connsiteY171" fmla="*/ 412899 h 1059043"/>
                  <a:gd name="connsiteX172" fmla="*/ 1017399 w 3024845"/>
                  <a:gd name="connsiteY172" fmla="*/ 411008 h 1059043"/>
                  <a:gd name="connsiteX173" fmla="*/ 1017399 w 3024845"/>
                  <a:gd name="connsiteY173" fmla="*/ 397767 h 1059043"/>
                  <a:gd name="connsiteX174" fmla="*/ 1039693 w 3024845"/>
                  <a:gd name="connsiteY174" fmla="*/ 397767 h 1059043"/>
                  <a:gd name="connsiteX175" fmla="*/ 1039693 w 3024845"/>
                  <a:gd name="connsiteY175" fmla="*/ 396686 h 1059043"/>
                  <a:gd name="connsiteX176" fmla="*/ 1039693 w 3024845"/>
                  <a:gd name="connsiteY176" fmla="*/ 389120 h 1059043"/>
                  <a:gd name="connsiteX177" fmla="*/ 1041466 w 3024845"/>
                  <a:gd name="connsiteY177" fmla="*/ 389120 h 1059043"/>
                  <a:gd name="connsiteX178" fmla="*/ 1053880 w 3024845"/>
                  <a:gd name="connsiteY178" fmla="*/ 389120 h 1059043"/>
                  <a:gd name="connsiteX179" fmla="*/ 1053880 w 3024845"/>
                  <a:gd name="connsiteY179" fmla="*/ 390201 h 1059043"/>
                  <a:gd name="connsiteX180" fmla="*/ 1053880 w 3024845"/>
                  <a:gd name="connsiteY180" fmla="*/ 397767 h 1059043"/>
                  <a:gd name="connsiteX181" fmla="*/ 1054640 w 3024845"/>
                  <a:gd name="connsiteY181" fmla="*/ 397767 h 1059043"/>
                  <a:gd name="connsiteX182" fmla="*/ 1059960 w 3024845"/>
                  <a:gd name="connsiteY182" fmla="*/ 397767 h 1059043"/>
                  <a:gd name="connsiteX183" fmla="*/ 1070093 w 3024845"/>
                  <a:gd name="connsiteY183" fmla="*/ 393443 h 1059043"/>
                  <a:gd name="connsiteX184" fmla="*/ 1074146 w 3024845"/>
                  <a:gd name="connsiteY184" fmla="*/ 396686 h 1059043"/>
                  <a:gd name="connsiteX185" fmla="*/ 1074146 w 3024845"/>
                  <a:gd name="connsiteY185" fmla="*/ 389120 h 1059043"/>
                  <a:gd name="connsiteX186" fmla="*/ 1076426 w 3024845"/>
                  <a:gd name="connsiteY186" fmla="*/ 389120 h 1059043"/>
                  <a:gd name="connsiteX187" fmla="*/ 1092387 w 3024845"/>
                  <a:gd name="connsiteY187" fmla="*/ 389120 h 1059043"/>
                  <a:gd name="connsiteX188" fmla="*/ 1092387 w 3024845"/>
                  <a:gd name="connsiteY188" fmla="*/ 390201 h 1059043"/>
                  <a:gd name="connsiteX189" fmla="*/ 1092387 w 3024845"/>
                  <a:gd name="connsiteY189" fmla="*/ 397767 h 1059043"/>
                  <a:gd name="connsiteX190" fmla="*/ 1122787 w 3024845"/>
                  <a:gd name="connsiteY190" fmla="*/ 397767 h 1059043"/>
                  <a:gd name="connsiteX191" fmla="*/ 1122787 w 3024845"/>
                  <a:gd name="connsiteY191" fmla="*/ 399388 h 1059043"/>
                  <a:gd name="connsiteX192" fmla="*/ 1122787 w 3024845"/>
                  <a:gd name="connsiteY192" fmla="*/ 410738 h 1059043"/>
                  <a:gd name="connsiteX193" fmla="*/ 1149134 w 3024845"/>
                  <a:gd name="connsiteY193" fmla="*/ 410738 h 1059043"/>
                  <a:gd name="connsiteX194" fmla="*/ 1149134 w 3024845"/>
                  <a:gd name="connsiteY194" fmla="*/ 441002 h 1059043"/>
                  <a:gd name="connsiteX195" fmla="*/ 1149894 w 3024845"/>
                  <a:gd name="connsiteY195" fmla="*/ 441002 h 1059043"/>
                  <a:gd name="connsiteX196" fmla="*/ 1155214 w 3024845"/>
                  <a:gd name="connsiteY196" fmla="*/ 441002 h 1059043"/>
                  <a:gd name="connsiteX197" fmla="*/ 1155214 w 3024845"/>
                  <a:gd name="connsiteY197" fmla="*/ 442083 h 1059043"/>
                  <a:gd name="connsiteX198" fmla="*/ 1155214 w 3024845"/>
                  <a:gd name="connsiteY198" fmla="*/ 449650 h 1059043"/>
                  <a:gd name="connsiteX199" fmla="*/ 1159268 w 3024845"/>
                  <a:gd name="connsiteY199" fmla="*/ 479914 h 1059043"/>
                  <a:gd name="connsiteX200" fmla="*/ 1160028 w 3024845"/>
                  <a:gd name="connsiteY200" fmla="*/ 479914 h 1059043"/>
                  <a:gd name="connsiteX201" fmla="*/ 1165348 w 3024845"/>
                  <a:gd name="connsiteY201" fmla="*/ 479914 h 1059043"/>
                  <a:gd name="connsiteX202" fmla="*/ 1165348 w 3024845"/>
                  <a:gd name="connsiteY202" fmla="*/ 480725 h 1059043"/>
                  <a:gd name="connsiteX203" fmla="*/ 1165348 w 3024845"/>
                  <a:gd name="connsiteY203" fmla="*/ 486400 h 1059043"/>
                  <a:gd name="connsiteX204" fmla="*/ 1166361 w 3024845"/>
                  <a:gd name="connsiteY204" fmla="*/ 486400 h 1059043"/>
                  <a:gd name="connsiteX205" fmla="*/ 1173454 w 3024845"/>
                  <a:gd name="connsiteY205" fmla="*/ 486400 h 1059043"/>
                  <a:gd name="connsiteX206" fmla="*/ 1173454 w 3024845"/>
                  <a:gd name="connsiteY206" fmla="*/ 516665 h 1059043"/>
                  <a:gd name="connsiteX207" fmla="*/ 1175481 w 3024845"/>
                  <a:gd name="connsiteY207" fmla="*/ 516665 h 1059043"/>
                  <a:gd name="connsiteX208" fmla="*/ 1189668 w 3024845"/>
                  <a:gd name="connsiteY208" fmla="*/ 516665 h 1059043"/>
                  <a:gd name="connsiteX209" fmla="*/ 1189668 w 3024845"/>
                  <a:gd name="connsiteY209" fmla="*/ 540444 h 1059043"/>
                  <a:gd name="connsiteX210" fmla="*/ 1191695 w 3024845"/>
                  <a:gd name="connsiteY210" fmla="*/ 542065 h 1059043"/>
                  <a:gd name="connsiteX211" fmla="*/ 1191695 w 3024845"/>
                  <a:gd name="connsiteY211" fmla="*/ 553415 h 1059043"/>
                  <a:gd name="connsiteX212" fmla="*/ 1192455 w 3024845"/>
                  <a:gd name="connsiteY212" fmla="*/ 553415 h 1059043"/>
                  <a:gd name="connsiteX213" fmla="*/ 1197775 w 3024845"/>
                  <a:gd name="connsiteY213" fmla="*/ 553415 h 1059043"/>
                  <a:gd name="connsiteX214" fmla="*/ 1197775 w 3024845"/>
                  <a:gd name="connsiteY214" fmla="*/ 577194 h 1059043"/>
                  <a:gd name="connsiteX215" fmla="*/ 1199041 w 3024845"/>
                  <a:gd name="connsiteY215" fmla="*/ 577194 h 1059043"/>
                  <a:gd name="connsiteX216" fmla="*/ 1207908 w 3024845"/>
                  <a:gd name="connsiteY216" fmla="*/ 577194 h 1059043"/>
                  <a:gd name="connsiteX217" fmla="*/ 1209935 w 3024845"/>
                  <a:gd name="connsiteY217" fmla="*/ 581248 h 1059043"/>
                  <a:gd name="connsiteX218" fmla="*/ 1209935 w 3024845"/>
                  <a:gd name="connsiteY218" fmla="*/ 594489 h 1059043"/>
                  <a:gd name="connsiteX219" fmla="*/ 1211455 w 3024845"/>
                  <a:gd name="connsiteY219" fmla="*/ 592597 h 1059043"/>
                  <a:gd name="connsiteX220" fmla="*/ 1222095 w 3024845"/>
                  <a:gd name="connsiteY220" fmla="*/ 579356 h 1059043"/>
                  <a:gd name="connsiteX221" fmla="*/ 1250469 w 3024845"/>
                  <a:gd name="connsiteY221" fmla="*/ 579356 h 1059043"/>
                  <a:gd name="connsiteX222" fmla="*/ 1250469 w 3024845"/>
                  <a:gd name="connsiteY222" fmla="*/ 665827 h 1059043"/>
                  <a:gd name="connsiteX223" fmla="*/ 1251229 w 3024845"/>
                  <a:gd name="connsiteY223" fmla="*/ 665827 h 1059043"/>
                  <a:gd name="connsiteX224" fmla="*/ 1256549 w 3024845"/>
                  <a:gd name="connsiteY224" fmla="*/ 665827 h 1059043"/>
                  <a:gd name="connsiteX225" fmla="*/ 1257309 w 3024845"/>
                  <a:gd name="connsiteY225" fmla="*/ 664476 h 1059043"/>
                  <a:gd name="connsiteX226" fmla="*/ 1262629 w 3024845"/>
                  <a:gd name="connsiteY226" fmla="*/ 655018 h 1059043"/>
                  <a:gd name="connsiteX227" fmla="*/ 1262629 w 3024845"/>
                  <a:gd name="connsiteY227" fmla="*/ 656910 h 1059043"/>
                  <a:gd name="connsiteX228" fmla="*/ 1262629 w 3024845"/>
                  <a:gd name="connsiteY228" fmla="*/ 670151 h 1059043"/>
                  <a:gd name="connsiteX229" fmla="*/ 1266682 w 3024845"/>
                  <a:gd name="connsiteY229" fmla="*/ 624754 h 1059043"/>
                  <a:gd name="connsiteX230" fmla="*/ 1267442 w 3024845"/>
                  <a:gd name="connsiteY230" fmla="*/ 624754 h 1059043"/>
                  <a:gd name="connsiteX231" fmla="*/ 1272762 w 3024845"/>
                  <a:gd name="connsiteY231" fmla="*/ 624754 h 1059043"/>
                  <a:gd name="connsiteX232" fmla="*/ 1272762 w 3024845"/>
                  <a:gd name="connsiteY232" fmla="*/ 559900 h 1059043"/>
                  <a:gd name="connsiteX233" fmla="*/ 1273776 w 3024845"/>
                  <a:gd name="connsiteY233" fmla="*/ 559900 h 1059043"/>
                  <a:gd name="connsiteX234" fmla="*/ 1280869 w 3024845"/>
                  <a:gd name="connsiteY234" fmla="*/ 559900 h 1059043"/>
                  <a:gd name="connsiteX235" fmla="*/ 1293029 w 3024845"/>
                  <a:gd name="connsiteY235" fmla="*/ 516665 h 1059043"/>
                  <a:gd name="connsiteX236" fmla="*/ 1294296 w 3024845"/>
                  <a:gd name="connsiteY236" fmla="*/ 516665 h 1059043"/>
                  <a:gd name="connsiteX237" fmla="*/ 1303163 w 3024845"/>
                  <a:gd name="connsiteY237" fmla="*/ 516665 h 1059043"/>
                  <a:gd name="connsiteX238" fmla="*/ 1313296 w 3024845"/>
                  <a:gd name="connsiteY238" fmla="*/ 559900 h 1059043"/>
                  <a:gd name="connsiteX239" fmla="*/ 1314309 w 3024845"/>
                  <a:gd name="connsiteY239" fmla="*/ 559900 h 1059043"/>
                  <a:gd name="connsiteX240" fmla="*/ 1321403 w 3024845"/>
                  <a:gd name="connsiteY240" fmla="*/ 559900 h 1059043"/>
                  <a:gd name="connsiteX241" fmla="*/ 1321403 w 3024845"/>
                  <a:gd name="connsiteY241" fmla="*/ 598812 h 1059043"/>
                  <a:gd name="connsiteX242" fmla="*/ 1323176 w 3024845"/>
                  <a:gd name="connsiteY242" fmla="*/ 598812 h 1059043"/>
                  <a:gd name="connsiteX243" fmla="*/ 1335590 w 3024845"/>
                  <a:gd name="connsiteY243" fmla="*/ 598812 h 1059043"/>
                  <a:gd name="connsiteX244" fmla="*/ 1335590 w 3024845"/>
                  <a:gd name="connsiteY244" fmla="*/ 600974 h 1059043"/>
                  <a:gd name="connsiteX245" fmla="*/ 1335590 w 3024845"/>
                  <a:gd name="connsiteY245" fmla="*/ 616106 h 1059043"/>
                  <a:gd name="connsiteX246" fmla="*/ 1339643 w 3024845"/>
                  <a:gd name="connsiteY246" fmla="*/ 613945 h 1059043"/>
                  <a:gd name="connsiteX247" fmla="*/ 1339643 w 3024845"/>
                  <a:gd name="connsiteY247" fmla="*/ 598812 h 1059043"/>
                  <a:gd name="connsiteX248" fmla="*/ 1341163 w 3024845"/>
                  <a:gd name="connsiteY248" fmla="*/ 598812 h 1059043"/>
                  <a:gd name="connsiteX249" fmla="*/ 1351803 w 3024845"/>
                  <a:gd name="connsiteY249" fmla="*/ 598812 h 1059043"/>
                  <a:gd name="connsiteX250" fmla="*/ 1351803 w 3024845"/>
                  <a:gd name="connsiteY250" fmla="*/ 600433 h 1059043"/>
                  <a:gd name="connsiteX251" fmla="*/ 1351803 w 3024845"/>
                  <a:gd name="connsiteY251" fmla="*/ 611783 h 1059043"/>
                  <a:gd name="connsiteX252" fmla="*/ 1382204 w 3024845"/>
                  <a:gd name="connsiteY252" fmla="*/ 611783 h 1059043"/>
                  <a:gd name="connsiteX253" fmla="*/ 1382204 w 3024845"/>
                  <a:gd name="connsiteY253" fmla="*/ 575033 h 1059043"/>
                  <a:gd name="connsiteX254" fmla="*/ 1383470 w 3024845"/>
                  <a:gd name="connsiteY254" fmla="*/ 575033 h 1059043"/>
                  <a:gd name="connsiteX255" fmla="*/ 1392337 w 3024845"/>
                  <a:gd name="connsiteY255" fmla="*/ 575033 h 1059043"/>
                  <a:gd name="connsiteX256" fmla="*/ 1392337 w 3024845"/>
                  <a:gd name="connsiteY256" fmla="*/ 596650 h 1059043"/>
                  <a:gd name="connsiteX257" fmla="*/ 1394364 w 3024845"/>
                  <a:gd name="connsiteY257" fmla="*/ 564224 h 1059043"/>
                  <a:gd name="connsiteX258" fmla="*/ 1416657 w 3024845"/>
                  <a:gd name="connsiteY258" fmla="*/ 564224 h 1059043"/>
                  <a:gd name="connsiteX259" fmla="*/ 1416657 w 3024845"/>
                  <a:gd name="connsiteY259" fmla="*/ 562602 h 1059043"/>
                  <a:gd name="connsiteX260" fmla="*/ 1416657 w 3024845"/>
                  <a:gd name="connsiteY260" fmla="*/ 551253 h 1059043"/>
                  <a:gd name="connsiteX261" fmla="*/ 1417417 w 3024845"/>
                  <a:gd name="connsiteY261" fmla="*/ 551253 h 1059043"/>
                  <a:gd name="connsiteX262" fmla="*/ 1422737 w 3024845"/>
                  <a:gd name="connsiteY262" fmla="*/ 551253 h 1059043"/>
                  <a:gd name="connsiteX263" fmla="*/ 1422737 w 3024845"/>
                  <a:gd name="connsiteY263" fmla="*/ 549362 h 1059043"/>
                  <a:gd name="connsiteX264" fmla="*/ 1422737 w 3024845"/>
                  <a:gd name="connsiteY264" fmla="*/ 536121 h 1059043"/>
                  <a:gd name="connsiteX265" fmla="*/ 1426791 w 3024845"/>
                  <a:gd name="connsiteY265" fmla="*/ 542606 h 1059043"/>
                  <a:gd name="connsiteX266" fmla="*/ 1429071 w 3024845"/>
                  <a:gd name="connsiteY266" fmla="*/ 542606 h 1059043"/>
                  <a:gd name="connsiteX267" fmla="*/ 1445031 w 3024845"/>
                  <a:gd name="connsiteY267" fmla="*/ 542606 h 1059043"/>
                  <a:gd name="connsiteX268" fmla="*/ 1445031 w 3024845"/>
                  <a:gd name="connsiteY268" fmla="*/ 541795 h 1059043"/>
                  <a:gd name="connsiteX269" fmla="*/ 1445031 w 3024845"/>
                  <a:gd name="connsiteY269" fmla="*/ 536121 h 1059043"/>
                  <a:gd name="connsiteX270" fmla="*/ 1445791 w 3024845"/>
                  <a:gd name="connsiteY270" fmla="*/ 536121 h 1059043"/>
                  <a:gd name="connsiteX271" fmla="*/ 1451111 w 3024845"/>
                  <a:gd name="connsiteY271" fmla="*/ 536121 h 1059043"/>
                  <a:gd name="connsiteX272" fmla="*/ 1451111 w 3024845"/>
                  <a:gd name="connsiteY272" fmla="*/ 537472 h 1059043"/>
                  <a:gd name="connsiteX273" fmla="*/ 1451111 w 3024845"/>
                  <a:gd name="connsiteY273" fmla="*/ 546930 h 1059043"/>
                  <a:gd name="connsiteX274" fmla="*/ 1489618 w 3024845"/>
                  <a:gd name="connsiteY274" fmla="*/ 546930 h 1059043"/>
                  <a:gd name="connsiteX275" fmla="*/ 1489618 w 3024845"/>
                  <a:gd name="connsiteY275" fmla="*/ 685283 h 1059043"/>
                  <a:gd name="connsiteX276" fmla="*/ 1491138 w 3024845"/>
                  <a:gd name="connsiteY276" fmla="*/ 685283 h 1059043"/>
                  <a:gd name="connsiteX277" fmla="*/ 1501778 w 3024845"/>
                  <a:gd name="connsiteY277" fmla="*/ 685283 h 1059043"/>
                  <a:gd name="connsiteX278" fmla="*/ 1501778 w 3024845"/>
                  <a:gd name="connsiteY278" fmla="*/ 672313 h 1059043"/>
                  <a:gd name="connsiteX279" fmla="*/ 1505832 w 3024845"/>
                  <a:gd name="connsiteY279" fmla="*/ 672313 h 1059043"/>
                  <a:gd name="connsiteX280" fmla="*/ 1505832 w 3024845"/>
                  <a:gd name="connsiteY280" fmla="*/ 685283 h 1059043"/>
                  <a:gd name="connsiteX281" fmla="*/ 1536232 w 3024845"/>
                  <a:gd name="connsiteY281" fmla="*/ 685283 h 1059043"/>
                  <a:gd name="connsiteX282" fmla="*/ 1536232 w 3024845"/>
                  <a:gd name="connsiteY282" fmla="*/ 655018 h 1059043"/>
                  <a:gd name="connsiteX283" fmla="*/ 1548392 w 3024845"/>
                  <a:gd name="connsiteY283" fmla="*/ 655018 h 1059043"/>
                  <a:gd name="connsiteX284" fmla="*/ 1560552 w 3024845"/>
                  <a:gd name="connsiteY284" fmla="*/ 652857 h 1059043"/>
                  <a:gd name="connsiteX285" fmla="*/ 1564606 w 3024845"/>
                  <a:gd name="connsiteY285" fmla="*/ 655018 h 1059043"/>
                  <a:gd name="connsiteX286" fmla="*/ 1574739 w 3024845"/>
                  <a:gd name="connsiteY286" fmla="*/ 655018 h 1059043"/>
                  <a:gd name="connsiteX287" fmla="*/ 1574739 w 3024845"/>
                  <a:gd name="connsiteY287" fmla="*/ 685283 h 1059043"/>
                  <a:gd name="connsiteX288" fmla="*/ 1582846 w 3024845"/>
                  <a:gd name="connsiteY288" fmla="*/ 685283 h 1059043"/>
                  <a:gd name="connsiteX289" fmla="*/ 1582846 w 3024845"/>
                  <a:gd name="connsiteY289" fmla="*/ 702578 h 1059043"/>
                  <a:gd name="connsiteX290" fmla="*/ 1592182 w 3024845"/>
                  <a:gd name="connsiteY290" fmla="*/ 703483 h 1059043"/>
                  <a:gd name="connsiteX291" fmla="*/ 1605140 w 3024845"/>
                  <a:gd name="connsiteY291" fmla="*/ 703483 h 1059043"/>
                  <a:gd name="connsiteX292" fmla="*/ 1605140 w 3024845"/>
                  <a:gd name="connsiteY292" fmla="*/ 687445 h 1059043"/>
                  <a:gd name="connsiteX293" fmla="*/ 1673096 w 3024845"/>
                  <a:gd name="connsiteY293" fmla="*/ 687445 h 1059043"/>
                  <a:gd name="connsiteX294" fmla="*/ 1673096 w 3024845"/>
                  <a:gd name="connsiteY294" fmla="*/ 602192 h 1059043"/>
                  <a:gd name="connsiteX295" fmla="*/ 1745104 w 3024845"/>
                  <a:gd name="connsiteY295" fmla="*/ 602192 h 1059043"/>
                  <a:gd name="connsiteX296" fmla="*/ 1745104 w 3024845"/>
                  <a:gd name="connsiteY296" fmla="*/ 680960 h 1059043"/>
                  <a:gd name="connsiteX297" fmla="*/ 1747008 w 3024845"/>
                  <a:gd name="connsiteY297" fmla="*/ 680960 h 1059043"/>
                  <a:gd name="connsiteX298" fmla="*/ 1748250 w 3024845"/>
                  <a:gd name="connsiteY298" fmla="*/ 703483 h 1059043"/>
                  <a:gd name="connsiteX299" fmla="*/ 1757926 w 3024845"/>
                  <a:gd name="connsiteY299" fmla="*/ 703483 h 1059043"/>
                  <a:gd name="connsiteX300" fmla="*/ 1759168 w 3024845"/>
                  <a:gd name="connsiteY300" fmla="*/ 680960 h 1059043"/>
                  <a:gd name="connsiteX301" fmla="*/ 1765248 w 3024845"/>
                  <a:gd name="connsiteY301" fmla="*/ 680960 h 1059043"/>
                  <a:gd name="connsiteX302" fmla="*/ 1766490 w 3024845"/>
                  <a:gd name="connsiteY302" fmla="*/ 703483 h 1059043"/>
                  <a:gd name="connsiteX303" fmla="*/ 1817112 w 3024845"/>
                  <a:gd name="connsiteY303" fmla="*/ 703483 h 1059043"/>
                  <a:gd name="connsiteX304" fmla="*/ 1817112 w 3024845"/>
                  <a:gd name="connsiteY304" fmla="*/ 540455 h 1059043"/>
                  <a:gd name="connsiteX305" fmla="*/ 2014439 w 3024845"/>
                  <a:gd name="connsiteY305" fmla="*/ 540455 h 1059043"/>
                  <a:gd name="connsiteX306" fmla="*/ 2014439 w 3024845"/>
                  <a:gd name="connsiteY306" fmla="*/ 703483 h 1059043"/>
                  <a:gd name="connsiteX307" fmla="*/ 2033136 w 3024845"/>
                  <a:gd name="connsiteY307" fmla="*/ 703483 h 1059043"/>
                  <a:gd name="connsiteX308" fmla="*/ 2033136 w 3024845"/>
                  <a:gd name="connsiteY308" fmla="*/ 620790 h 1059043"/>
                  <a:gd name="connsiteX309" fmla="*/ 2128256 w 3024845"/>
                  <a:gd name="connsiteY309" fmla="*/ 620790 h 1059043"/>
                  <a:gd name="connsiteX310" fmla="*/ 2140186 w 3024845"/>
                  <a:gd name="connsiteY310" fmla="*/ 302649 h 1059043"/>
                  <a:gd name="connsiteX311" fmla="*/ 2128026 w 3024845"/>
                  <a:gd name="connsiteY311" fmla="*/ 281031 h 1059043"/>
                  <a:gd name="connsiteX312" fmla="*/ 2121946 w 3024845"/>
                  <a:gd name="connsiteY312" fmla="*/ 276707 h 1059043"/>
                  <a:gd name="connsiteX313" fmla="*/ 2130053 w 3024845"/>
                  <a:gd name="connsiteY313" fmla="*/ 252928 h 1059043"/>
                  <a:gd name="connsiteX314" fmla="*/ 2130053 w 3024845"/>
                  <a:gd name="connsiteY314" fmla="*/ 235634 h 1059043"/>
                  <a:gd name="connsiteX315" fmla="*/ 2144240 w 3024845"/>
                  <a:gd name="connsiteY315" fmla="*/ 235634 h 1059043"/>
                  <a:gd name="connsiteX316" fmla="*/ 2144240 w 3024845"/>
                  <a:gd name="connsiteY316" fmla="*/ 214016 h 1059043"/>
                  <a:gd name="connsiteX317" fmla="*/ 2146266 w 3024845"/>
                  <a:gd name="connsiteY317" fmla="*/ 209692 h 1059043"/>
                  <a:gd name="connsiteX318" fmla="*/ 2146266 w 3024845"/>
                  <a:gd name="connsiteY318" fmla="*/ 131868 h 1059043"/>
                  <a:gd name="connsiteX319" fmla="*/ 2144240 w 3024845"/>
                  <a:gd name="connsiteY319" fmla="*/ 125383 h 1059043"/>
                  <a:gd name="connsiteX320" fmla="*/ 2150320 w 3024845"/>
                  <a:gd name="connsiteY320" fmla="*/ 118897 h 1059043"/>
                  <a:gd name="connsiteX321" fmla="*/ 2150320 w 3024845"/>
                  <a:gd name="connsiteY321" fmla="*/ 60529 h 1059043"/>
                  <a:gd name="connsiteX322" fmla="*/ 2152346 w 3024845"/>
                  <a:gd name="connsiteY322" fmla="*/ 56206 h 1059043"/>
                  <a:gd name="connsiteX323" fmla="*/ 2152346 w 3024845"/>
                  <a:gd name="connsiteY323" fmla="*/ 0 h 1059043"/>
                  <a:gd name="connsiteX324" fmla="*/ 2162480 w 3024845"/>
                  <a:gd name="connsiteY324" fmla="*/ 118897 h 1059043"/>
                  <a:gd name="connsiteX325" fmla="*/ 2168560 w 3024845"/>
                  <a:gd name="connsiteY325" fmla="*/ 125383 h 1059043"/>
                  <a:gd name="connsiteX326" fmla="*/ 2166533 w 3024845"/>
                  <a:gd name="connsiteY326" fmla="*/ 131868 h 1059043"/>
                  <a:gd name="connsiteX327" fmla="*/ 2166533 w 3024845"/>
                  <a:gd name="connsiteY327" fmla="*/ 209692 h 1059043"/>
                  <a:gd name="connsiteX328" fmla="*/ 2168560 w 3024845"/>
                  <a:gd name="connsiteY328" fmla="*/ 214016 h 1059043"/>
                  <a:gd name="connsiteX329" fmla="*/ 2168560 w 3024845"/>
                  <a:gd name="connsiteY329" fmla="*/ 235634 h 1059043"/>
                  <a:gd name="connsiteX330" fmla="*/ 2182747 w 3024845"/>
                  <a:gd name="connsiteY330" fmla="*/ 235634 h 1059043"/>
                  <a:gd name="connsiteX331" fmla="*/ 2182747 w 3024845"/>
                  <a:gd name="connsiteY331" fmla="*/ 252928 h 1059043"/>
                  <a:gd name="connsiteX332" fmla="*/ 2190854 w 3024845"/>
                  <a:gd name="connsiteY332" fmla="*/ 276707 h 1059043"/>
                  <a:gd name="connsiteX333" fmla="*/ 2184774 w 3024845"/>
                  <a:gd name="connsiteY333" fmla="*/ 281031 h 1059043"/>
                  <a:gd name="connsiteX334" fmla="*/ 2172613 w 3024845"/>
                  <a:gd name="connsiteY334" fmla="*/ 302649 h 1059043"/>
                  <a:gd name="connsiteX335" fmla="*/ 2180720 w 3024845"/>
                  <a:gd name="connsiteY335" fmla="*/ 555577 h 1059043"/>
                  <a:gd name="connsiteX336" fmla="*/ 2245574 w 3024845"/>
                  <a:gd name="connsiteY336" fmla="*/ 555577 h 1059043"/>
                  <a:gd name="connsiteX337" fmla="*/ 2245574 w 3024845"/>
                  <a:gd name="connsiteY337" fmla="*/ 631239 h 1059043"/>
                  <a:gd name="connsiteX338" fmla="*/ 2253681 w 3024845"/>
                  <a:gd name="connsiteY338" fmla="*/ 631239 h 1059043"/>
                  <a:gd name="connsiteX339" fmla="*/ 2255708 w 3024845"/>
                  <a:gd name="connsiteY339" fmla="*/ 624754 h 1059043"/>
                  <a:gd name="connsiteX340" fmla="*/ 2261788 w 3024845"/>
                  <a:gd name="connsiteY340" fmla="*/ 624754 h 1059043"/>
                  <a:gd name="connsiteX341" fmla="*/ 2263815 w 3024845"/>
                  <a:gd name="connsiteY341" fmla="*/ 633401 h 1059043"/>
                  <a:gd name="connsiteX342" fmla="*/ 2275975 w 3024845"/>
                  <a:gd name="connsiteY342" fmla="*/ 633401 h 1059043"/>
                  <a:gd name="connsiteX343" fmla="*/ 2275975 w 3024845"/>
                  <a:gd name="connsiteY343" fmla="*/ 626915 h 1059043"/>
                  <a:gd name="connsiteX344" fmla="*/ 2298268 w 3024845"/>
                  <a:gd name="connsiteY344" fmla="*/ 626915 h 1059043"/>
                  <a:gd name="connsiteX345" fmla="*/ 2298268 w 3024845"/>
                  <a:gd name="connsiteY345" fmla="*/ 633401 h 1059043"/>
                  <a:gd name="connsiteX346" fmla="*/ 2318535 w 3024845"/>
                  <a:gd name="connsiteY346" fmla="*/ 633401 h 1059043"/>
                  <a:gd name="connsiteX347" fmla="*/ 2318535 w 3024845"/>
                  <a:gd name="connsiteY347" fmla="*/ 678798 h 1059043"/>
                  <a:gd name="connsiteX348" fmla="*/ 2332722 w 3024845"/>
                  <a:gd name="connsiteY348" fmla="*/ 678798 h 1059043"/>
                  <a:gd name="connsiteX349" fmla="*/ 2332722 w 3024845"/>
                  <a:gd name="connsiteY349" fmla="*/ 665827 h 1059043"/>
                  <a:gd name="connsiteX350" fmla="*/ 2348936 w 3024845"/>
                  <a:gd name="connsiteY350" fmla="*/ 665827 h 1059043"/>
                  <a:gd name="connsiteX351" fmla="*/ 2348936 w 3024845"/>
                  <a:gd name="connsiteY351" fmla="*/ 486400 h 1059043"/>
                  <a:gd name="connsiteX352" fmla="*/ 2355016 w 3024845"/>
                  <a:gd name="connsiteY352" fmla="*/ 479914 h 1059043"/>
                  <a:gd name="connsiteX353" fmla="*/ 2427977 w 3024845"/>
                  <a:gd name="connsiteY353" fmla="*/ 479914 h 1059043"/>
                  <a:gd name="connsiteX354" fmla="*/ 2427977 w 3024845"/>
                  <a:gd name="connsiteY354" fmla="*/ 488562 h 1059043"/>
                  <a:gd name="connsiteX355" fmla="*/ 2438110 w 3024845"/>
                  <a:gd name="connsiteY355" fmla="*/ 488562 h 1059043"/>
                  <a:gd name="connsiteX356" fmla="*/ 2438110 w 3024845"/>
                  <a:gd name="connsiteY356" fmla="*/ 603136 h 1059043"/>
                  <a:gd name="connsiteX357" fmla="*/ 2460404 w 3024845"/>
                  <a:gd name="connsiteY357" fmla="*/ 603136 h 1059043"/>
                  <a:gd name="connsiteX358" fmla="*/ 2460404 w 3024845"/>
                  <a:gd name="connsiteY358" fmla="*/ 536121 h 1059043"/>
                  <a:gd name="connsiteX359" fmla="*/ 2486751 w 3024845"/>
                  <a:gd name="connsiteY359" fmla="*/ 536121 h 1059043"/>
                  <a:gd name="connsiteX360" fmla="*/ 2490804 w 3024845"/>
                  <a:gd name="connsiteY360" fmla="*/ 531797 h 1059043"/>
                  <a:gd name="connsiteX361" fmla="*/ 2498911 w 3024845"/>
                  <a:gd name="connsiteY361" fmla="*/ 531797 h 1059043"/>
                  <a:gd name="connsiteX362" fmla="*/ 2502964 w 3024845"/>
                  <a:gd name="connsiteY362" fmla="*/ 536121 h 1059043"/>
                  <a:gd name="connsiteX363" fmla="*/ 2525258 w 3024845"/>
                  <a:gd name="connsiteY363" fmla="*/ 536121 h 1059043"/>
                  <a:gd name="connsiteX364" fmla="*/ 2525258 w 3024845"/>
                  <a:gd name="connsiteY364" fmla="*/ 419385 h 1059043"/>
                  <a:gd name="connsiteX365" fmla="*/ 2582005 w 3024845"/>
                  <a:gd name="connsiteY365" fmla="*/ 408576 h 1059043"/>
                  <a:gd name="connsiteX366" fmla="*/ 2582005 w 3024845"/>
                  <a:gd name="connsiteY366" fmla="*/ 409657 h 1059043"/>
                  <a:gd name="connsiteX367" fmla="*/ 2582005 w 3024845"/>
                  <a:gd name="connsiteY367" fmla="*/ 417223 h 1059043"/>
                  <a:gd name="connsiteX368" fmla="*/ 2608352 w 3024845"/>
                  <a:gd name="connsiteY368" fmla="*/ 417223 h 1059043"/>
                  <a:gd name="connsiteX369" fmla="*/ 2608352 w 3024845"/>
                  <a:gd name="connsiteY369" fmla="*/ 672313 h 1059043"/>
                  <a:gd name="connsiteX370" fmla="*/ 2630646 w 3024845"/>
                  <a:gd name="connsiteY370" fmla="*/ 672313 h 1059043"/>
                  <a:gd name="connsiteX371" fmla="*/ 2630646 w 3024845"/>
                  <a:gd name="connsiteY371" fmla="*/ 667989 h 1059043"/>
                  <a:gd name="connsiteX372" fmla="*/ 2642806 w 3024845"/>
                  <a:gd name="connsiteY372" fmla="*/ 667989 h 1059043"/>
                  <a:gd name="connsiteX373" fmla="*/ 2642806 w 3024845"/>
                  <a:gd name="connsiteY373" fmla="*/ 672313 h 1059043"/>
                  <a:gd name="connsiteX374" fmla="*/ 2667126 w 3024845"/>
                  <a:gd name="connsiteY374" fmla="*/ 672313 h 1059043"/>
                  <a:gd name="connsiteX375" fmla="*/ 2667126 w 3024845"/>
                  <a:gd name="connsiteY375" fmla="*/ 659342 h 1059043"/>
                  <a:gd name="connsiteX376" fmla="*/ 2695500 w 3024845"/>
                  <a:gd name="connsiteY376" fmla="*/ 659342 h 1059043"/>
                  <a:gd name="connsiteX377" fmla="*/ 2707660 w 3024845"/>
                  <a:gd name="connsiteY377" fmla="*/ 655018 h 1059043"/>
                  <a:gd name="connsiteX378" fmla="*/ 2727927 w 3024845"/>
                  <a:gd name="connsiteY378" fmla="*/ 659342 h 1059043"/>
                  <a:gd name="connsiteX379" fmla="*/ 2727927 w 3024845"/>
                  <a:gd name="connsiteY379" fmla="*/ 642048 h 1059043"/>
                  <a:gd name="connsiteX380" fmla="*/ 2736034 w 3024845"/>
                  <a:gd name="connsiteY380" fmla="*/ 642048 h 1059043"/>
                  <a:gd name="connsiteX381" fmla="*/ 2736034 w 3024845"/>
                  <a:gd name="connsiteY381" fmla="*/ 629077 h 1059043"/>
                  <a:gd name="connsiteX382" fmla="*/ 2792781 w 3024845"/>
                  <a:gd name="connsiteY382" fmla="*/ 629077 h 1059043"/>
                  <a:gd name="connsiteX383" fmla="*/ 2792781 w 3024845"/>
                  <a:gd name="connsiteY383" fmla="*/ 598812 h 1059043"/>
                  <a:gd name="connsiteX384" fmla="*/ 2811021 w 3024845"/>
                  <a:gd name="connsiteY384" fmla="*/ 598812 h 1059043"/>
                  <a:gd name="connsiteX385" fmla="*/ 2811021 w 3024845"/>
                  <a:gd name="connsiteY385" fmla="*/ 592327 h 1059043"/>
                  <a:gd name="connsiteX386" fmla="*/ 2823181 w 3024845"/>
                  <a:gd name="connsiteY386" fmla="*/ 592327 h 1059043"/>
                  <a:gd name="connsiteX387" fmla="*/ 2823181 w 3024845"/>
                  <a:gd name="connsiteY387" fmla="*/ 598812 h 1059043"/>
                  <a:gd name="connsiteX388" fmla="*/ 2839395 w 3024845"/>
                  <a:gd name="connsiteY388" fmla="*/ 598812 h 1059043"/>
                  <a:gd name="connsiteX389" fmla="*/ 2839395 w 3024845"/>
                  <a:gd name="connsiteY389" fmla="*/ 648533 h 1059043"/>
                  <a:gd name="connsiteX390" fmla="*/ 2871822 w 3024845"/>
                  <a:gd name="connsiteY390" fmla="*/ 648533 h 1059043"/>
                  <a:gd name="connsiteX391" fmla="*/ 2871822 w 3024845"/>
                  <a:gd name="connsiteY391" fmla="*/ 622592 h 1059043"/>
                  <a:gd name="connsiteX392" fmla="*/ 2910329 w 3024845"/>
                  <a:gd name="connsiteY392" fmla="*/ 622592 h 1059043"/>
                  <a:gd name="connsiteX393" fmla="*/ 2910329 w 3024845"/>
                  <a:gd name="connsiteY393" fmla="*/ 592327 h 1059043"/>
                  <a:gd name="connsiteX394" fmla="*/ 2958970 w 3024845"/>
                  <a:gd name="connsiteY394" fmla="*/ 592327 h 1059043"/>
                  <a:gd name="connsiteX395" fmla="*/ 2958970 w 3024845"/>
                  <a:gd name="connsiteY395" fmla="*/ 703483 h 1059043"/>
                  <a:gd name="connsiteX396" fmla="*/ 2958970 w 3024845"/>
                  <a:gd name="connsiteY396" fmla="*/ 717262 h 1059043"/>
                  <a:gd name="connsiteX397" fmla="*/ 3024845 w 3024845"/>
                  <a:gd name="connsiteY397" fmla="*/ 717262 h 1059043"/>
                  <a:gd name="connsiteX398" fmla="*/ 3024845 w 3024845"/>
                  <a:gd name="connsiteY398" fmla="*/ 1059043 h 1059043"/>
                  <a:gd name="connsiteX399" fmla="*/ 2054 w 3024845"/>
                  <a:gd name="connsiteY399" fmla="*/ 1056710 h 1059043"/>
                  <a:gd name="connsiteX400" fmla="*/ 0 w 3024845"/>
                  <a:gd name="connsiteY400" fmla="*/ 622592 h 1059043"/>
                  <a:gd name="connsiteX401" fmla="*/ 20267 w 3024845"/>
                  <a:gd name="connsiteY401" fmla="*/ 622592 h 1059043"/>
                  <a:gd name="connsiteX402" fmla="*/ 20774 w 3024845"/>
                  <a:gd name="connsiteY402" fmla="*/ 621511 h 1059043"/>
                  <a:gd name="connsiteX403" fmla="*/ 24320 w 3024845"/>
                  <a:gd name="connsiteY403" fmla="*/ 613945 h 1059043"/>
                  <a:gd name="connsiteX404" fmla="*/ 26094 w 3024845"/>
                  <a:gd name="connsiteY404" fmla="*/ 614215 h 1059043"/>
                  <a:gd name="connsiteX405" fmla="*/ 38507 w 3024845"/>
                  <a:gd name="connsiteY405" fmla="*/ 616106 h 1059043"/>
                  <a:gd name="connsiteX406" fmla="*/ 39014 w 3024845"/>
                  <a:gd name="connsiteY406" fmla="*/ 617458 h 1059043"/>
                  <a:gd name="connsiteX407" fmla="*/ 42560 w 3024845"/>
                  <a:gd name="connsiteY407" fmla="*/ 626915 h 1059043"/>
                  <a:gd name="connsiteX408" fmla="*/ 68907 w 3024845"/>
                  <a:gd name="connsiteY408" fmla="*/ 629077 h 1059043"/>
                  <a:gd name="connsiteX409" fmla="*/ 68907 w 3024845"/>
                  <a:gd name="connsiteY409" fmla="*/ 505856 h 1059043"/>
                  <a:gd name="connsiteX410" fmla="*/ 70934 w 3024845"/>
                  <a:gd name="connsiteY410" fmla="*/ 505856 h 1059043"/>
                  <a:gd name="connsiteX411" fmla="*/ 85121 w 3024845"/>
                  <a:gd name="connsiteY411" fmla="*/ 505856 h 1059043"/>
                  <a:gd name="connsiteX412" fmla="*/ 85121 w 3024845"/>
                  <a:gd name="connsiteY412" fmla="*/ 369664 h 1059043"/>
                  <a:gd name="connsiteX413" fmla="*/ 86894 w 3024845"/>
                  <a:gd name="connsiteY413" fmla="*/ 369664 h 1059043"/>
                  <a:gd name="connsiteX414" fmla="*/ 99308 w 3024845"/>
                  <a:gd name="connsiteY414" fmla="*/ 369664 h 1059043"/>
                  <a:gd name="connsiteX415" fmla="*/ 99308 w 3024845"/>
                  <a:gd name="connsiteY415" fmla="*/ 255090 h 1059043"/>
                  <a:gd name="connsiteX416" fmla="*/ 103361 w 3024845"/>
                  <a:gd name="connsiteY416" fmla="*/ 226986 h 1059043"/>
                  <a:gd name="connsiteX417" fmla="*/ 105388 w 3024845"/>
                  <a:gd name="connsiteY417" fmla="*/ 226986 h 1059043"/>
                  <a:gd name="connsiteX418" fmla="*/ 119575 w 3024845"/>
                  <a:gd name="connsiteY418" fmla="*/ 226986 h 1059043"/>
                  <a:gd name="connsiteX0" fmla="*/ 119575 w 3024845"/>
                  <a:gd name="connsiteY0" fmla="*/ 226986 h 1059043"/>
                  <a:gd name="connsiteX1" fmla="*/ 200642 w 3024845"/>
                  <a:gd name="connsiteY1" fmla="*/ 224825 h 1059043"/>
                  <a:gd name="connsiteX2" fmla="*/ 202669 w 3024845"/>
                  <a:gd name="connsiteY2" fmla="*/ 224825 h 1059043"/>
                  <a:gd name="connsiteX3" fmla="*/ 216856 w 3024845"/>
                  <a:gd name="connsiteY3" fmla="*/ 224825 h 1059043"/>
                  <a:gd name="connsiteX4" fmla="*/ 216856 w 3024845"/>
                  <a:gd name="connsiteY4" fmla="*/ 248604 h 1059043"/>
                  <a:gd name="connsiteX5" fmla="*/ 217363 w 3024845"/>
                  <a:gd name="connsiteY5" fmla="*/ 249415 h 1059043"/>
                  <a:gd name="connsiteX6" fmla="*/ 220909 w 3024845"/>
                  <a:gd name="connsiteY6" fmla="*/ 255090 h 1059043"/>
                  <a:gd name="connsiteX7" fmla="*/ 220909 w 3024845"/>
                  <a:gd name="connsiteY7" fmla="*/ 369664 h 1059043"/>
                  <a:gd name="connsiteX8" fmla="*/ 223189 w 3024845"/>
                  <a:gd name="connsiteY8" fmla="*/ 369664 h 1059043"/>
                  <a:gd name="connsiteX9" fmla="*/ 239150 w 3024845"/>
                  <a:gd name="connsiteY9" fmla="*/ 369664 h 1059043"/>
                  <a:gd name="connsiteX10" fmla="*/ 239150 w 3024845"/>
                  <a:gd name="connsiteY10" fmla="*/ 510179 h 1059043"/>
                  <a:gd name="connsiteX11" fmla="*/ 240670 w 3024845"/>
                  <a:gd name="connsiteY11" fmla="*/ 509909 h 1059043"/>
                  <a:gd name="connsiteX12" fmla="*/ 251310 w 3024845"/>
                  <a:gd name="connsiteY12" fmla="*/ 508018 h 1059043"/>
                  <a:gd name="connsiteX13" fmla="*/ 249283 w 3024845"/>
                  <a:gd name="connsiteY13" fmla="*/ 596650 h 1059043"/>
                  <a:gd name="connsiteX14" fmla="*/ 250803 w 3024845"/>
                  <a:gd name="connsiteY14" fmla="*/ 596921 h 1059043"/>
                  <a:gd name="connsiteX15" fmla="*/ 261443 w 3024845"/>
                  <a:gd name="connsiteY15" fmla="*/ 598812 h 1059043"/>
                  <a:gd name="connsiteX16" fmla="*/ 261696 w 3024845"/>
                  <a:gd name="connsiteY16" fmla="*/ 599623 h 1059043"/>
                  <a:gd name="connsiteX17" fmla="*/ 263470 w 3024845"/>
                  <a:gd name="connsiteY17" fmla="*/ 605298 h 1059043"/>
                  <a:gd name="connsiteX18" fmla="*/ 264230 w 3024845"/>
                  <a:gd name="connsiteY18" fmla="*/ 602866 h 1059043"/>
                  <a:gd name="connsiteX19" fmla="*/ 269550 w 3024845"/>
                  <a:gd name="connsiteY19" fmla="*/ 585842 h 1059043"/>
                  <a:gd name="connsiteX20" fmla="*/ 271323 w 3024845"/>
                  <a:gd name="connsiteY20" fmla="*/ 585842 h 1059043"/>
                  <a:gd name="connsiteX21" fmla="*/ 283737 w 3024845"/>
                  <a:gd name="connsiteY21" fmla="*/ 585842 h 1059043"/>
                  <a:gd name="connsiteX22" fmla="*/ 283737 w 3024845"/>
                  <a:gd name="connsiteY22" fmla="*/ 618268 h 1059043"/>
                  <a:gd name="connsiteX23" fmla="*/ 284750 w 3024845"/>
                  <a:gd name="connsiteY23" fmla="*/ 618809 h 1059043"/>
                  <a:gd name="connsiteX24" fmla="*/ 291844 w 3024845"/>
                  <a:gd name="connsiteY24" fmla="*/ 622592 h 1059043"/>
                  <a:gd name="connsiteX25" fmla="*/ 291844 w 3024845"/>
                  <a:gd name="connsiteY25" fmla="*/ 623943 h 1059043"/>
                  <a:gd name="connsiteX26" fmla="*/ 291844 w 3024845"/>
                  <a:gd name="connsiteY26" fmla="*/ 633401 h 1059043"/>
                  <a:gd name="connsiteX27" fmla="*/ 336431 w 3024845"/>
                  <a:gd name="connsiteY27" fmla="*/ 633401 h 1059043"/>
                  <a:gd name="connsiteX28" fmla="*/ 336431 w 3024845"/>
                  <a:gd name="connsiteY28" fmla="*/ 634482 h 1059043"/>
                  <a:gd name="connsiteX29" fmla="*/ 336431 w 3024845"/>
                  <a:gd name="connsiteY29" fmla="*/ 642048 h 1059043"/>
                  <a:gd name="connsiteX30" fmla="*/ 338457 w 3024845"/>
                  <a:gd name="connsiteY30" fmla="*/ 642048 h 1059043"/>
                  <a:gd name="connsiteX31" fmla="*/ 352644 w 3024845"/>
                  <a:gd name="connsiteY31" fmla="*/ 642048 h 1059043"/>
                  <a:gd name="connsiteX32" fmla="*/ 352644 w 3024845"/>
                  <a:gd name="connsiteY32" fmla="*/ 611783 h 1059043"/>
                  <a:gd name="connsiteX33" fmla="*/ 397231 w 3024845"/>
                  <a:gd name="connsiteY33" fmla="*/ 611783 h 1059043"/>
                  <a:gd name="connsiteX34" fmla="*/ 397231 w 3024845"/>
                  <a:gd name="connsiteY34" fmla="*/ 610432 h 1059043"/>
                  <a:gd name="connsiteX35" fmla="*/ 397231 w 3024845"/>
                  <a:gd name="connsiteY35" fmla="*/ 600974 h 1059043"/>
                  <a:gd name="connsiteX36" fmla="*/ 398245 w 3024845"/>
                  <a:gd name="connsiteY36" fmla="*/ 600974 h 1059043"/>
                  <a:gd name="connsiteX37" fmla="*/ 405338 w 3024845"/>
                  <a:gd name="connsiteY37" fmla="*/ 600974 h 1059043"/>
                  <a:gd name="connsiteX38" fmla="*/ 405338 w 3024845"/>
                  <a:gd name="connsiteY38" fmla="*/ 599083 h 1059043"/>
                  <a:gd name="connsiteX39" fmla="*/ 405338 w 3024845"/>
                  <a:gd name="connsiteY39" fmla="*/ 585842 h 1059043"/>
                  <a:gd name="connsiteX40" fmla="*/ 406098 w 3024845"/>
                  <a:gd name="connsiteY40" fmla="*/ 585842 h 1059043"/>
                  <a:gd name="connsiteX41" fmla="*/ 411418 w 3024845"/>
                  <a:gd name="connsiteY41" fmla="*/ 585842 h 1059043"/>
                  <a:gd name="connsiteX42" fmla="*/ 411418 w 3024845"/>
                  <a:gd name="connsiteY42" fmla="*/ 584761 h 1059043"/>
                  <a:gd name="connsiteX43" fmla="*/ 411418 w 3024845"/>
                  <a:gd name="connsiteY43" fmla="*/ 577194 h 1059043"/>
                  <a:gd name="connsiteX44" fmla="*/ 413445 w 3024845"/>
                  <a:gd name="connsiteY44" fmla="*/ 577194 h 1059043"/>
                  <a:gd name="connsiteX45" fmla="*/ 427632 w 3024845"/>
                  <a:gd name="connsiteY45" fmla="*/ 577194 h 1059043"/>
                  <a:gd name="connsiteX46" fmla="*/ 427632 w 3024845"/>
                  <a:gd name="connsiteY46" fmla="*/ 578275 h 1059043"/>
                  <a:gd name="connsiteX47" fmla="*/ 427632 w 3024845"/>
                  <a:gd name="connsiteY47" fmla="*/ 585842 h 1059043"/>
                  <a:gd name="connsiteX48" fmla="*/ 449925 w 3024845"/>
                  <a:gd name="connsiteY48" fmla="*/ 585842 h 1059043"/>
                  <a:gd name="connsiteX49" fmla="*/ 449925 w 3024845"/>
                  <a:gd name="connsiteY49" fmla="*/ 583950 h 1059043"/>
                  <a:gd name="connsiteX50" fmla="*/ 449925 w 3024845"/>
                  <a:gd name="connsiteY50" fmla="*/ 570709 h 1059043"/>
                  <a:gd name="connsiteX51" fmla="*/ 451699 w 3024845"/>
                  <a:gd name="connsiteY51" fmla="*/ 570709 h 1059043"/>
                  <a:gd name="connsiteX52" fmla="*/ 464112 w 3024845"/>
                  <a:gd name="connsiteY52" fmla="*/ 570709 h 1059043"/>
                  <a:gd name="connsiteX53" fmla="*/ 464112 w 3024845"/>
                  <a:gd name="connsiteY53" fmla="*/ 594489 h 1059043"/>
                  <a:gd name="connsiteX54" fmla="*/ 465126 w 3024845"/>
                  <a:gd name="connsiteY54" fmla="*/ 594489 h 1059043"/>
                  <a:gd name="connsiteX55" fmla="*/ 472219 w 3024845"/>
                  <a:gd name="connsiteY55" fmla="*/ 594489 h 1059043"/>
                  <a:gd name="connsiteX56" fmla="*/ 472219 w 3024845"/>
                  <a:gd name="connsiteY56" fmla="*/ 593408 h 1059043"/>
                  <a:gd name="connsiteX57" fmla="*/ 472219 w 3024845"/>
                  <a:gd name="connsiteY57" fmla="*/ 585842 h 1059043"/>
                  <a:gd name="connsiteX58" fmla="*/ 473992 w 3024845"/>
                  <a:gd name="connsiteY58" fmla="*/ 585842 h 1059043"/>
                  <a:gd name="connsiteX59" fmla="*/ 486406 w 3024845"/>
                  <a:gd name="connsiteY59" fmla="*/ 585842 h 1059043"/>
                  <a:gd name="connsiteX60" fmla="*/ 486406 w 3024845"/>
                  <a:gd name="connsiteY60" fmla="*/ 611783 h 1059043"/>
                  <a:gd name="connsiteX61" fmla="*/ 488433 w 3024845"/>
                  <a:gd name="connsiteY61" fmla="*/ 611783 h 1059043"/>
                  <a:gd name="connsiteX62" fmla="*/ 502619 w 3024845"/>
                  <a:gd name="connsiteY62" fmla="*/ 611783 h 1059043"/>
                  <a:gd name="connsiteX63" fmla="*/ 502619 w 3024845"/>
                  <a:gd name="connsiteY63" fmla="*/ 613404 h 1059043"/>
                  <a:gd name="connsiteX64" fmla="*/ 502619 w 3024845"/>
                  <a:gd name="connsiteY64" fmla="*/ 624754 h 1059043"/>
                  <a:gd name="connsiteX65" fmla="*/ 503379 w 3024845"/>
                  <a:gd name="connsiteY65" fmla="*/ 624754 h 1059043"/>
                  <a:gd name="connsiteX66" fmla="*/ 508700 w 3024845"/>
                  <a:gd name="connsiteY66" fmla="*/ 624754 h 1059043"/>
                  <a:gd name="connsiteX67" fmla="*/ 508700 w 3024845"/>
                  <a:gd name="connsiteY67" fmla="*/ 623943 h 1059043"/>
                  <a:gd name="connsiteX68" fmla="*/ 508700 w 3024845"/>
                  <a:gd name="connsiteY68" fmla="*/ 618268 h 1059043"/>
                  <a:gd name="connsiteX69" fmla="*/ 539100 w 3024845"/>
                  <a:gd name="connsiteY69" fmla="*/ 618268 h 1059043"/>
                  <a:gd name="connsiteX70" fmla="*/ 539100 w 3024845"/>
                  <a:gd name="connsiteY70" fmla="*/ 642048 h 1059043"/>
                  <a:gd name="connsiteX71" fmla="*/ 540113 w 3024845"/>
                  <a:gd name="connsiteY71" fmla="*/ 642048 h 1059043"/>
                  <a:gd name="connsiteX72" fmla="*/ 547207 w 3024845"/>
                  <a:gd name="connsiteY72" fmla="*/ 642048 h 1059043"/>
                  <a:gd name="connsiteX73" fmla="*/ 547207 w 3024845"/>
                  <a:gd name="connsiteY73" fmla="*/ 643129 h 1059043"/>
                  <a:gd name="connsiteX74" fmla="*/ 547207 w 3024845"/>
                  <a:gd name="connsiteY74" fmla="*/ 650695 h 1059043"/>
                  <a:gd name="connsiteX75" fmla="*/ 547967 w 3024845"/>
                  <a:gd name="connsiteY75" fmla="*/ 650695 h 1059043"/>
                  <a:gd name="connsiteX76" fmla="*/ 553287 w 3024845"/>
                  <a:gd name="connsiteY76" fmla="*/ 650695 h 1059043"/>
                  <a:gd name="connsiteX77" fmla="*/ 553287 w 3024845"/>
                  <a:gd name="connsiteY77" fmla="*/ 648533 h 1059043"/>
                  <a:gd name="connsiteX78" fmla="*/ 553287 w 3024845"/>
                  <a:gd name="connsiteY78" fmla="*/ 633401 h 1059043"/>
                  <a:gd name="connsiteX79" fmla="*/ 554300 w 3024845"/>
                  <a:gd name="connsiteY79" fmla="*/ 633401 h 1059043"/>
                  <a:gd name="connsiteX80" fmla="*/ 561394 w 3024845"/>
                  <a:gd name="connsiteY80" fmla="*/ 633401 h 1059043"/>
                  <a:gd name="connsiteX81" fmla="*/ 561394 w 3024845"/>
                  <a:gd name="connsiteY81" fmla="*/ 634482 h 1059043"/>
                  <a:gd name="connsiteX82" fmla="*/ 561394 w 3024845"/>
                  <a:gd name="connsiteY82" fmla="*/ 642048 h 1059043"/>
                  <a:gd name="connsiteX83" fmla="*/ 566714 w 3024845"/>
                  <a:gd name="connsiteY83" fmla="*/ 640055 h 1059043"/>
                  <a:gd name="connsiteX84" fmla="*/ 567474 w 3024845"/>
                  <a:gd name="connsiteY84" fmla="*/ 639075 h 1059043"/>
                  <a:gd name="connsiteX85" fmla="*/ 567474 w 3024845"/>
                  <a:gd name="connsiteY85" fmla="*/ 633401 h 1059043"/>
                  <a:gd name="connsiteX86" fmla="*/ 605981 w 3024845"/>
                  <a:gd name="connsiteY86" fmla="*/ 633401 h 1059043"/>
                  <a:gd name="connsiteX87" fmla="*/ 605981 w 3024845"/>
                  <a:gd name="connsiteY87" fmla="*/ 657180 h 1059043"/>
                  <a:gd name="connsiteX88" fmla="*/ 608007 w 3024845"/>
                  <a:gd name="connsiteY88" fmla="*/ 657180 h 1059043"/>
                  <a:gd name="connsiteX89" fmla="*/ 622194 w 3024845"/>
                  <a:gd name="connsiteY89" fmla="*/ 657180 h 1059043"/>
                  <a:gd name="connsiteX90" fmla="*/ 622194 w 3024845"/>
                  <a:gd name="connsiteY90" fmla="*/ 658261 h 1059043"/>
                  <a:gd name="connsiteX91" fmla="*/ 622194 w 3024845"/>
                  <a:gd name="connsiteY91" fmla="*/ 665827 h 1059043"/>
                  <a:gd name="connsiteX92" fmla="*/ 623968 w 3024845"/>
                  <a:gd name="connsiteY92" fmla="*/ 665827 h 1059043"/>
                  <a:gd name="connsiteX93" fmla="*/ 636381 w 3024845"/>
                  <a:gd name="connsiteY93" fmla="*/ 665827 h 1059043"/>
                  <a:gd name="connsiteX94" fmla="*/ 636381 w 3024845"/>
                  <a:gd name="connsiteY94" fmla="*/ 642048 h 1059043"/>
                  <a:gd name="connsiteX95" fmla="*/ 637394 w 3024845"/>
                  <a:gd name="connsiteY95" fmla="*/ 642048 h 1059043"/>
                  <a:gd name="connsiteX96" fmla="*/ 644488 w 3024845"/>
                  <a:gd name="connsiteY96" fmla="*/ 642048 h 1059043"/>
                  <a:gd name="connsiteX97" fmla="*/ 644488 w 3024845"/>
                  <a:gd name="connsiteY97" fmla="*/ 609621 h 1059043"/>
                  <a:gd name="connsiteX98" fmla="*/ 645501 w 3024845"/>
                  <a:gd name="connsiteY98" fmla="*/ 609621 h 1059043"/>
                  <a:gd name="connsiteX99" fmla="*/ 652595 w 3024845"/>
                  <a:gd name="connsiteY99" fmla="*/ 609621 h 1059043"/>
                  <a:gd name="connsiteX100" fmla="*/ 652595 w 3024845"/>
                  <a:gd name="connsiteY100" fmla="*/ 607730 h 1059043"/>
                  <a:gd name="connsiteX101" fmla="*/ 652595 w 3024845"/>
                  <a:gd name="connsiteY101" fmla="*/ 594489 h 1059043"/>
                  <a:gd name="connsiteX102" fmla="*/ 651328 w 3024845"/>
                  <a:gd name="connsiteY102" fmla="*/ 592867 h 1059043"/>
                  <a:gd name="connsiteX103" fmla="*/ 656648 w 3024845"/>
                  <a:gd name="connsiteY103" fmla="*/ 581518 h 1059043"/>
                  <a:gd name="connsiteX104" fmla="*/ 664755 w 3024845"/>
                  <a:gd name="connsiteY104" fmla="*/ 609621 h 1059043"/>
                  <a:gd name="connsiteX105" fmla="*/ 665515 w 3024845"/>
                  <a:gd name="connsiteY105" fmla="*/ 609621 h 1059043"/>
                  <a:gd name="connsiteX106" fmla="*/ 670835 w 3024845"/>
                  <a:gd name="connsiteY106" fmla="*/ 609621 h 1059043"/>
                  <a:gd name="connsiteX107" fmla="*/ 670835 w 3024845"/>
                  <a:gd name="connsiteY107" fmla="*/ 503694 h 1059043"/>
                  <a:gd name="connsiteX108" fmla="*/ 672355 w 3024845"/>
                  <a:gd name="connsiteY108" fmla="*/ 503694 h 1059043"/>
                  <a:gd name="connsiteX109" fmla="*/ 682995 w 3024845"/>
                  <a:gd name="connsiteY109" fmla="*/ 503694 h 1059043"/>
                  <a:gd name="connsiteX110" fmla="*/ 682995 w 3024845"/>
                  <a:gd name="connsiteY110" fmla="*/ 456135 h 1059043"/>
                  <a:gd name="connsiteX111" fmla="*/ 709342 w 3024845"/>
                  <a:gd name="connsiteY111" fmla="*/ 456135 h 1059043"/>
                  <a:gd name="connsiteX112" fmla="*/ 709342 w 3024845"/>
                  <a:gd name="connsiteY112" fmla="*/ 434517 h 1059043"/>
                  <a:gd name="connsiteX113" fmla="*/ 743796 w 3024845"/>
                  <a:gd name="connsiteY113" fmla="*/ 434517 h 1059043"/>
                  <a:gd name="connsiteX114" fmla="*/ 743796 w 3024845"/>
                  <a:gd name="connsiteY114" fmla="*/ 436949 h 1059043"/>
                  <a:gd name="connsiteX115" fmla="*/ 743796 w 3024845"/>
                  <a:gd name="connsiteY115" fmla="*/ 453973 h 1059043"/>
                  <a:gd name="connsiteX116" fmla="*/ 746076 w 3024845"/>
                  <a:gd name="connsiteY116" fmla="*/ 453973 h 1059043"/>
                  <a:gd name="connsiteX117" fmla="*/ 762036 w 3024845"/>
                  <a:gd name="connsiteY117" fmla="*/ 453973 h 1059043"/>
                  <a:gd name="connsiteX118" fmla="*/ 762036 w 3024845"/>
                  <a:gd name="connsiteY118" fmla="*/ 501532 h 1059043"/>
                  <a:gd name="connsiteX119" fmla="*/ 763049 w 3024845"/>
                  <a:gd name="connsiteY119" fmla="*/ 501532 h 1059043"/>
                  <a:gd name="connsiteX120" fmla="*/ 770143 w 3024845"/>
                  <a:gd name="connsiteY120" fmla="*/ 501532 h 1059043"/>
                  <a:gd name="connsiteX121" fmla="*/ 784330 w 3024845"/>
                  <a:gd name="connsiteY121" fmla="*/ 505856 h 1059043"/>
                  <a:gd name="connsiteX122" fmla="*/ 784330 w 3024845"/>
                  <a:gd name="connsiteY122" fmla="*/ 544768 h 1059043"/>
                  <a:gd name="connsiteX123" fmla="*/ 785343 w 3024845"/>
                  <a:gd name="connsiteY123" fmla="*/ 544768 h 1059043"/>
                  <a:gd name="connsiteX124" fmla="*/ 792436 w 3024845"/>
                  <a:gd name="connsiteY124" fmla="*/ 544768 h 1059043"/>
                  <a:gd name="connsiteX125" fmla="*/ 792436 w 3024845"/>
                  <a:gd name="connsiteY125" fmla="*/ 546389 h 1059043"/>
                  <a:gd name="connsiteX126" fmla="*/ 792436 w 3024845"/>
                  <a:gd name="connsiteY126" fmla="*/ 557738 h 1059043"/>
                  <a:gd name="connsiteX127" fmla="*/ 794463 w 3024845"/>
                  <a:gd name="connsiteY127" fmla="*/ 557738 h 1059043"/>
                  <a:gd name="connsiteX128" fmla="*/ 808650 w 3024845"/>
                  <a:gd name="connsiteY128" fmla="*/ 557738 h 1059043"/>
                  <a:gd name="connsiteX129" fmla="*/ 814730 w 3024845"/>
                  <a:gd name="connsiteY129" fmla="*/ 564224 h 1059043"/>
                  <a:gd name="connsiteX130" fmla="*/ 814730 w 3024845"/>
                  <a:gd name="connsiteY130" fmla="*/ 585842 h 1059043"/>
                  <a:gd name="connsiteX131" fmla="*/ 817010 w 3024845"/>
                  <a:gd name="connsiteY131" fmla="*/ 585842 h 1059043"/>
                  <a:gd name="connsiteX132" fmla="*/ 832970 w 3024845"/>
                  <a:gd name="connsiteY132" fmla="*/ 585842 h 1059043"/>
                  <a:gd name="connsiteX133" fmla="*/ 832970 w 3024845"/>
                  <a:gd name="connsiteY133" fmla="*/ 586922 h 1059043"/>
                  <a:gd name="connsiteX134" fmla="*/ 832970 w 3024845"/>
                  <a:gd name="connsiteY134" fmla="*/ 594489 h 1059043"/>
                  <a:gd name="connsiteX135" fmla="*/ 834237 w 3024845"/>
                  <a:gd name="connsiteY135" fmla="*/ 594489 h 1059043"/>
                  <a:gd name="connsiteX136" fmla="*/ 843104 w 3024845"/>
                  <a:gd name="connsiteY136" fmla="*/ 594489 h 1059043"/>
                  <a:gd name="connsiteX137" fmla="*/ 843104 w 3024845"/>
                  <a:gd name="connsiteY137" fmla="*/ 596650 h 1059043"/>
                  <a:gd name="connsiteX138" fmla="*/ 843104 w 3024845"/>
                  <a:gd name="connsiteY138" fmla="*/ 611783 h 1059043"/>
                  <a:gd name="connsiteX139" fmla="*/ 847157 w 3024845"/>
                  <a:gd name="connsiteY139" fmla="*/ 609891 h 1059043"/>
                  <a:gd name="connsiteX140" fmla="*/ 847157 w 3024845"/>
                  <a:gd name="connsiteY140" fmla="*/ 596650 h 1059043"/>
                  <a:gd name="connsiteX141" fmla="*/ 848170 w 3024845"/>
                  <a:gd name="connsiteY141" fmla="*/ 596650 h 1059043"/>
                  <a:gd name="connsiteX142" fmla="*/ 855264 w 3024845"/>
                  <a:gd name="connsiteY142" fmla="*/ 596650 h 1059043"/>
                  <a:gd name="connsiteX143" fmla="*/ 855264 w 3024845"/>
                  <a:gd name="connsiteY143" fmla="*/ 598272 h 1059043"/>
                  <a:gd name="connsiteX144" fmla="*/ 855264 w 3024845"/>
                  <a:gd name="connsiteY144" fmla="*/ 609621 h 1059043"/>
                  <a:gd name="connsiteX145" fmla="*/ 856024 w 3024845"/>
                  <a:gd name="connsiteY145" fmla="*/ 609621 h 1059043"/>
                  <a:gd name="connsiteX146" fmla="*/ 861344 w 3024845"/>
                  <a:gd name="connsiteY146" fmla="*/ 609621 h 1059043"/>
                  <a:gd name="connsiteX147" fmla="*/ 909984 w 3024845"/>
                  <a:gd name="connsiteY147" fmla="*/ 605298 h 1059043"/>
                  <a:gd name="connsiteX148" fmla="*/ 909984 w 3024845"/>
                  <a:gd name="connsiteY148" fmla="*/ 606649 h 1059043"/>
                  <a:gd name="connsiteX149" fmla="*/ 909984 w 3024845"/>
                  <a:gd name="connsiteY149" fmla="*/ 616106 h 1059043"/>
                  <a:gd name="connsiteX150" fmla="*/ 910744 w 3024845"/>
                  <a:gd name="connsiteY150" fmla="*/ 616106 h 1059043"/>
                  <a:gd name="connsiteX151" fmla="*/ 916065 w 3024845"/>
                  <a:gd name="connsiteY151" fmla="*/ 616106 h 1059043"/>
                  <a:gd name="connsiteX152" fmla="*/ 916065 w 3024845"/>
                  <a:gd name="connsiteY152" fmla="*/ 618268 h 1059043"/>
                  <a:gd name="connsiteX153" fmla="*/ 916065 w 3024845"/>
                  <a:gd name="connsiteY153" fmla="*/ 633401 h 1059043"/>
                  <a:gd name="connsiteX154" fmla="*/ 918091 w 3024845"/>
                  <a:gd name="connsiteY154" fmla="*/ 632050 h 1059043"/>
                  <a:gd name="connsiteX155" fmla="*/ 932278 w 3024845"/>
                  <a:gd name="connsiteY155" fmla="*/ 622592 h 1059043"/>
                  <a:gd name="connsiteX156" fmla="*/ 938358 w 3024845"/>
                  <a:gd name="connsiteY156" fmla="*/ 581518 h 1059043"/>
                  <a:gd name="connsiteX157" fmla="*/ 939118 w 3024845"/>
                  <a:gd name="connsiteY157" fmla="*/ 581248 h 1059043"/>
                  <a:gd name="connsiteX158" fmla="*/ 944438 w 3024845"/>
                  <a:gd name="connsiteY158" fmla="*/ 579356 h 1059043"/>
                  <a:gd name="connsiteX159" fmla="*/ 946465 w 3024845"/>
                  <a:gd name="connsiteY159" fmla="*/ 510179 h 1059043"/>
                  <a:gd name="connsiteX160" fmla="*/ 948492 w 3024845"/>
                  <a:gd name="connsiteY160" fmla="*/ 579356 h 1059043"/>
                  <a:gd name="connsiteX161" fmla="*/ 949252 w 3024845"/>
                  <a:gd name="connsiteY161" fmla="*/ 579626 h 1059043"/>
                  <a:gd name="connsiteX162" fmla="*/ 954572 w 3024845"/>
                  <a:gd name="connsiteY162" fmla="*/ 581518 h 1059043"/>
                  <a:gd name="connsiteX163" fmla="*/ 954572 w 3024845"/>
                  <a:gd name="connsiteY163" fmla="*/ 495047 h 1059043"/>
                  <a:gd name="connsiteX164" fmla="*/ 958625 w 3024845"/>
                  <a:gd name="connsiteY164" fmla="*/ 462620 h 1059043"/>
                  <a:gd name="connsiteX165" fmla="*/ 997132 w 3024845"/>
                  <a:gd name="connsiteY165" fmla="*/ 462620 h 1059043"/>
                  <a:gd name="connsiteX166" fmla="*/ 997132 w 3024845"/>
                  <a:gd name="connsiteY166" fmla="*/ 495047 h 1059043"/>
                  <a:gd name="connsiteX167" fmla="*/ 997892 w 3024845"/>
                  <a:gd name="connsiteY167" fmla="*/ 495047 h 1059043"/>
                  <a:gd name="connsiteX168" fmla="*/ 1003212 w 3024845"/>
                  <a:gd name="connsiteY168" fmla="*/ 495047 h 1059043"/>
                  <a:gd name="connsiteX169" fmla="*/ 1003212 w 3024845"/>
                  <a:gd name="connsiteY169" fmla="*/ 412899 h 1059043"/>
                  <a:gd name="connsiteX170" fmla="*/ 1004986 w 3024845"/>
                  <a:gd name="connsiteY170" fmla="*/ 412899 h 1059043"/>
                  <a:gd name="connsiteX171" fmla="*/ 1017399 w 3024845"/>
                  <a:gd name="connsiteY171" fmla="*/ 412899 h 1059043"/>
                  <a:gd name="connsiteX172" fmla="*/ 1017399 w 3024845"/>
                  <a:gd name="connsiteY172" fmla="*/ 411008 h 1059043"/>
                  <a:gd name="connsiteX173" fmla="*/ 1017399 w 3024845"/>
                  <a:gd name="connsiteY173" fmla="*/ 397767 h 1059043"/>
                  <a:gd name="connsiteX174" fmla="*/ 1039693 w 3024845"/>
                  <a:gd name="connsiteY174" fmla="*/ 397767 h 1059043"/>
                  <a:gd name="connsiteX175" fmla="*/ 1039693 w 3024845"/>
                  <a:gd name="connsiteY175" fmla="*/ 396686 h 1059043"/>
                  <a:gd name="connsiteX176" fmla="*/ 1039693 w 3024845"/>
                  <a:gd name="connsiteY176" fmla="*/ 389120 h 1059043"/>
                  <a:gd name="connsiteX177" fmla="*/ 1041466 w 3024845"/>
                  <a:gd name="connsiteY177" fmla="*/ 389120 h 1059043"/>
                  <a:gd name="connsiteX178" fmla="*/ 1053880 w 3024845"/>
                  <a:gd name="connsiteY178" fmla="*/ 389120 h 1059043"/>
                  <a:gd name="connsiteX179" fmla="*/ 1053880 w 3024845"/>
                  <a:gd name="connsiteY179" fmla="*/ 390201 h 1059043"/>
                  <a:gd name="connsiteX180" fmla="*/ 1053880 w 3024845"/>
                  <a:gd name="connsiteY180" fmla="*/ 397767 h 1059043"/>
                  <a:gd name="connsiteX181" fmla="*/ 1054640 w 3024845"/>
                  <a:gd name="connsiteY181" fmla="*/ 397767 h 1059043"/>
                  <a:gd name="connsiteX182" fmla="*/ 1059960 w 3024845"/>
                  <a:gd name="connsiteY182" fmla="*/ 397767 h 1059043"/>
                  <a:gd name="connsiteX183" fmla="*/ 1070093 w 3024845"/>
                  <a:gd name="connsiteY183" fmla="*/ 393443 h 1059043"/>
                  <a:gd name="connsiteX184" fmla="*/ 1074146 w 3024845"/>
                  <a:gd name="connsiteY184" fmla="*/ 396686 h 1059043"/>
                  <a:gd name="connsiteX185" fmla="*/ 1074146 w 3024845"/>
                  <a:gd name="connsiteY185" fmla="*/ 389120 h 1059043"/>
                  <a:gd name="connsiteX186" fmla="*/ 1076426 w 3024845"/>
                  <a:gd name="connsiteY186" fmla="*/ 389120 h 1059043"/>
                  <a:gd name="connsiteX187" fmla="*/ 1092387 w 3024845"/>
                  <a:gd name="connsiteY187" fmla="*/ 389120 h 1059043"/>
                  <a:gd name="connsiteX188" fmla="*/ 1092387 w 3024845"/>
                  <a:gd name="connsiteY188" fmla="*/ 390201 h 1059043"/>
                  <a:gd name="connsiteX189" fmla="*/ 1092387 w 3024845"/>
                  <a:gd name="connsiteY189" fmla="*/ 397767 h 1059043"/>
                  <a:gd name="connsiteX190" fmla="*/ 1122787 w 3024845"/>
                  <a:gd name="connsiteY190" fmla="*/ 397767 h 1059043"/>
                  <a:gd name="connsiteX191" fmla="*/ 1122787 w 3024845"/>
                  <a:gd name="connsiteY191" fmla="*/ 399388 h 1059043"/>
                  <a:gd name="connsiteX192" fmla="*/ 1122787 w 3024845"/>
                  <a:gd name="connsiteY192" fmla="*/ 410738 h 1059043"/>
                  <a:gd name="connsiteX193" fmla="*/ 1149134 w 3024845"/>
                  <a:gd name="connsiteY193" fmla="*/ 410738 h 1059043"/>
                  <a:gd name="connsiteX194" fmla="*/ 1149134 w 3024845"/>
                  <a:gd name="connsiteY194" fmla="*/ 441002 h 1059043"/>
                  <a:gd name="connsiteX195" fmla="*/ 1149894 w 3024845"/>
                  <a:gd name="connsiteY195" fmla="*/ 441002 h 1059043"/>
                  <a:gd name="connsiteX196" fmla="*/ 1155214 w 3024845"/>
                  <a:gd name="connsiteY196" fmla="*/ 441002 h 1059043"/>
                  <a:gd name="connsiteX197" fmla="*/ 1155214 w 3024845"/>
                  <a:gd name="connsiteY197" fmla="*/ 442083 h 1059043"/>
                  <a:gd name="connsiteX198" fmla="*/ 1155214 w 3024845"/>
                  <a:gd name="connsiteY198" fmla="*/ 449650 h 1059043"/>
                  <a:gd name="connsiteX199" fmla="*/ 1159268 w 3024845"/>
                  <a:gd name="connsiteY199" fmla="*/ 479914 h 1059043"/>
                  <a:gd name="connsiteX200" fmla="*/ 1160028 w 3024845"/>
                  <a:gd name="connsiteY200" fmla="*/ 479914 h 1059043"/>
                  <a:gd name="connsiteX201" fmla="*/ 1165348 w 3024845"/>
                  <a:gd name="connsiteY201" fmla="*/ 479914 h 1059043"/>
                  <a:gd name="connsiteX202" fmla="*/ 1165348 w 3024845"/>
                  <a:gd name="connsiteY202" fmla="*/ 480725 h 1059043"/>
                  <a:gd name="connsiteX203" fmla="*/ 1165348 w 3024845"/>
                  <a:gd name="connsiteY203" fmla="*/ 486400 h 1059043"/>
                  <a:gd name="connsiteX204" fmla="*/ 1166361 w 3024845"/>
                  <a:gd name="connsiteY204" fmla="*/ 486400 h 1059043"/>
                  <a:gd name="connsiteX205" fmla="*/ 1173454 w 3024845"/>
                  <a:gd name="connsiteY205" fmla="*/ 486400 h 1059043"/>
                  <a:gd name="connsiteX206" fmla="*/ 1173454 w 3024845"/>
                  <a:gd name="connsiteY206" fmla="*/ 516665 h 1059043"/>
                  <a:gd name="connsiteX207" fmla="*/ 1175481 w 3024845"/>
                  <a:gd name="connsiteY207" fmla="*/ 516665 h 1059043"/>
                  <a:gd name="connsiteX208" fmla="*/ 1189668 w 3024845"/>
                  <a:gd name="connsiteY208" fmla="*/ 516665 h 1059043"/>
                  <a:gd name="connsiteX209" fmla="*/ 1189668 w 3024845"/>
                  <a:gd name="connsiteY209" fmla="*/ 540444 h 1059043"/>
                  <a:gd name="connsiteX210" fmla="*/ 1191695 w 3024845"/>
                  <a:gd name="connsiteY210" fmla="*/ 542065 h 1059043"/>
                  <a:gd name="connsiteX211" fmla="*/ 1191695 w 3024845"/>
                  <a:gd name="connsiteY211" fmla="*/ 553415 h 1059043"/>
                  <a:gd name="connsiteX212" fmla="*/ 1192455 w 3024845"/>
                  <a:gd name="connsiteY212" fmla="*/ 553415 h 1059043"/>
                  <a:gd name="connsiteX213" fmla="*/ 1197775 w 3024845"/>
                  <a:gd name="connsiteY213" fmla="*/ 553415 h 1059043"/>
                  <a:gd name="connsiteX214" fmla="*/ 1197775 w 3024845"/>
                  <a:gd name="connsiteY214" fmla="*/ 577194 h 1059043"/>
                  <a:gd name="connsiteX215" fmla="*/ 1199041 w 3024845"/>
                  <a:gd name="connsiteY215" fmla="*/ 577194 h 1059043"/>
                  <a:gd name="connsiteX216" fmla="*/ 1207908 w 3024845"/>
                  <a:gd name="connsiteY216" fmla="*/ 577194 h 1059043"/>
                  <a:gd name="connsiteX217" fmla="*/ 1209935 w 3024845"/>
                  <a:gd name="connsiteY217" fmla="*/ 581248 h 1059043"/>
                  <a:gd name="connsiteX218" fmla="*/ 1209935 w 3024845"/>
                  <a:gd name="connsiteY218" fmla="*/ 594489 h 1059043"/>
                  <a:gd name="connsiteX219" fmla="*/ 1211455 w 3024845"/>
                  <a:gd name="connsiteY219" fmla="*/ 592597 h 1059043"/>
                  <a:gd name="connsiteX220" fmla="*/ 1222095 w 3024845"/>
                  <a:gd name="connsiteY220" fmla="*/ 579356 h 1059043"/>
                  <a:gd name="connsiteX221" fmla="*/ 1250469 w 3024845"/>
                  <a:gd name="connsiteY221" fmla="*/ 579356 h 1059043"/>
                  <a:gd name="connsiteX222" fmla="*/ 1250469 w 3024845"/>
                  <a:gd name="connsiteY222" fmla="*/ 665827 h 1059043"/>
                  <a:gd name="connsiteX223" fmla="*/ 1251229 w 3024845"/>
                  <a:gd name="connsiteY223" fmla="*/ 665827 h 1059043"/>
                  <a:gd name="connsiteX224" fmla="*/ 1256549 w 3024845"/>
                  <a:gd name="connsiteY224" fmla="*/ 665827 h 1059043"/>
                  <a:gd name="connsiteX225" fmla="*/ 1257309 w 3024845"/>
                  <a:gd name="connsiteY225" fmla="*/ 664476 h 1059043"/>
                  <a:gd name="connsiteX226" fmla="*/ 1262629 w 3024845"/>
                  <a:gd name="connsiteY226" fmla="*/ 655018 h 1059043"/>
                  <a:gd name="connsiteX227" fmla="*/ 1262629 w 3024845"/>
                  <a:gd name="connsiteY227" fmla="*/ 656910 h 1059043"/>
                  <a:gd name="connsiteX228" fmla="*/ 1262629 w 3024845"/>
                  <a:gd name="connsiteY228" fmla="*/ 670151 h 1059043"/>
                  <a:gd name="connsiteX229" fmla="*/ 1266682 w 3024845"/>
                  <a:gd name="connsiteY229" fmla="*/ 624754 h 1059043"/>
                  <a:gd name="connsiteX230" fmla="*/ 1267442 w 3024845"/>
                  <a:gd name="connsiteY230" fmla="*/ 624754 h 1059043"/>
                  <a:gd name="connsiteX231" fmla="*/ 1272762 w 3024845"/>
                  <a:gd name="connsiteY231" fmla="*/ 624754 h 1059043"/>
                  <a:gd name="connsiteX232" fmla="*/ 1272762 w 3024845"/>
                  <a:gd name="connsiteY232" fmla="*/ 559900 h 1059043"/>
                  <a:gd name="connsiteX233" fmla="*/ 1273776 w 3024845"/>
                  <a:gd name="connsiteY233" fmla="*/ 559900 h 1059043"/>
                  <a:gd name="connsiteX234" fmla="*/ 1280869 w 3024845"/>
                  <a:gd name="connsiteY234" fmla="*/ 559900 h 1059043"/>
                  <a:gd name="connsiteX235" fmla="*/ 1293029 w 3024845"/>
                  <a:gd name="connsiteY235" fmla="*/ 516665 h 1059043"/>
                  <a:gd name="connsiteX236" fmla="*/ 1294296 w 3024845"/>
                  <a:gd name="connsiteY236" fmla="*/ 516665 h 1059043"/>
                  <a:gd name="connsiteX237" fmla="*/ 1303163 w 3024845"/>
                  <a:gd name="connsiteY237" fmla="*/ 516665 h 1059043"/>
                  <a:gd name="connsiteX238" fmla="*/ 1313296 w 3024845"/>
                  <a:gd name="connsiteY238" fmla="*/ 559900 h 1059043"/>
                  <a:gd name="connsiteX239" fmla="*/ 1314309 w 3024845"/>
                  <a:gd name="connsiteY239" fmla="*/ 559900 h 1059043"/>
                  <a:gd name="connsiteX240" fmla="*/ 1321403 w 3024845"/>
                  <a:gd name="connsiteY240" fmla="*/ 559900 h 1059043"/>
                  <a:gd name="connsiteX241" fmla="*/ 1321403 w 3024845"/>
                  <a:gd name="connsiteY241" fmla="*/ 598812 h 1059043"/>
                  <a:gd name="connsiteX242" fmla="*/ 1323176 w 3024845"/>
                  <a:gd name="connsiteY242" fmla="*/ 598812 h 1059043"/>
                  <a:gd name="connsiteX243" fmla="*/ 1335590 w 3024845"/>
                  <a:gd name="connsiteY243" fmla="*/ 598812 h 1059043"/>
                  <a:gd name="connsiteX244" fmla="*/ 1335590 w 3024845"/>
                  <a:gd name="connsiteY244" fmla="*/ 600974 h 1059043"/>
                  <a:gd name="connsiteX245" fmla="*/ 1335590 w 3024845"/>
                  <a:gd name="connsiteY245" fmla="*/ 616106 h 1059043"/>
                  <a:gd name="connsiteX246" fmla="*/ 1339643 w 3024845"/>
                  <a:gd name="connsiteY246" fmla="*/ 613945 h 1059043"/>
                  <a:gd name="connsiteX247" fmla="*/ 1339643 w 3024845"/>
                  <a:gd name="connsiteY247" fmla="*/ 598812 h 1059043"/>
                  <a:gd name="connsiteX248" fmla="*/ 1341163 w 3024845"/>
                  <a:gd name="connsiteY248" fmla="*/ 598812 h 1059043"/>
                  <a:gd name="connsiteX249" fmla="*/ 1351803 w 3024845"/>
                  <a:gd name="connsiteY249" fmla="*/ 598812 h 1059043"/>
                  <a:gd name="connsiteX250" fmla="*/ 1351803 w 3024845"/>
                  <a:gd name="connsiteY250" fmla="*/ 600433 h 1059043"/>
                  <a:gd name="connsiteX251" fmla="*/ 1351803 w 3024845"/>
                  <a:gd name="connsiteY251" fmla="*/ 611783 h 1059043"/>
                  <a:gd name="connsiteX252" fmla="*/ 1382204 w 3024845"/>
                  <a:gd name="connsiteY252" fmla="*/ 611783 h 1059043"/>
                  <a:gd name="connsiteX253" fmla="*/ 1382204 w 3024845"/>
                  <a:gd name="connsiteY253" fmla="*/ 575033 h 1059043"/>
                  <a:gd name="connsiteX254" fmla="*/ 1383470 w 3024845"/>
                  <a:gd name="connsiteY254" fmla="*/ 575033 h 1059043"/>
                  <a:gd name="connsiteX255" fmla="*/ 1392337 w 3024845"/>
                  <a:gd name="connsiteY255" fmla="*/ 575033 h 1059043"/>
                  <a:gd name="connsiteX256" fmla="*/ 1392337 w 3024845"/>
                  <a:gd name="connsiteY256" fmla="*/ 596650 h 1059043"/>
                  <a:gd name="connsiteX257" fmla="*/ 1394364 w 3024845"/>
                  <a:gd name="connsiteY257" fmla="*/ 564224 h 1059043"/>
                  <a:gd name="connsiteX258" fmla="*/ 1416657 w 3024845"/>
                  <a:gd name="connsiteY258" fmla="*/ 564224 h 1059043"/>
                  <a:gd name="connsiteX259" fmla="*/ 1416657 w 3024845"/>
                  <a:gd name="connsiteY259" fmla="*/ 562602 h 1059043"/>
                  <a:gd name="connsiteX260" fmla="*/ 1416657 w 3024845"/>
                  <a:gd name="connsiteY260" fmla="*/ 551253 h 1059043"/>
                  <a:gd name="connsiteX261" fmla="*/ 1417417 w 3024845"/>
                  <a:gd name="connsiteY261" fmla="*/ 551253 h 1059043"/>
                  <a:gd name="connsiteX262" fmla="*/ 1422737 w 3024845"/>
                  <a:gd name="connsiteY262" fmla="*/ 551253 h 1059043"/>
                  <a:gd name="connsiteX263" fmla="*/ 1422737 w 3024845"/>
                  <a:gd name="connsiteY263" fmla="*/ 549362 h 1059043"/>
                  <a:gd name="connsiteX264" fmla="*/ 1422737 w 3024845"/>
                  <a:gd name="connsiteY264" fmla="*/ 536121 h 1059043"/>
                  <a:gd name="connsiteX265" fmla="*/ 1426791 w 3024845"/>
                  <a:gd name="connsiteY265" fmla="*/ 542606 h 1059043"/>
                  <a:gd name="connsiteX266" fmla="*/ 1429071 w 3024845"/>
                  <a:gd name="connsiteY266" fmla="*/ 542606 h 1059043"/>
                  <a:gd name="connsiteX267" fmla="*/ 1445031 w 3024845"/>
                  <a:gd name="connsiteY267" fmla="*/ 542606 h 1059043"/>
                  <a:gd name="connsiteX268" fmla="*/ 1445031 w 3024845"/>
                  <a:gd name="connsiteY268" fmla="*/ 541795 h 1059043"/>
                  <a:gd name="connsiteX269" fmla="*/ 1445031 w 3024845"/>
                  <a:gd name="connsiteY269" fmla="*/ 536121 h 1059043"/>
                  <a:gd name="connsiteX270" fmla="*/ 1445791 w 3024845"/>
                  <a:gd name="connsiteY270" fmla="*/ 536121 h 1059043"/>
                  <a:gd name="connsiteX271" fmla="*/ 1451111 w 3024845"/>
                  <a:gd name="connsiteY271" fmla="*/ 536121 h 1059043"/>
                  <a:gd name="connsiteX272" fmla="*/ 1451111 w 3024845"/>
                  <a:gd name="connsiteY272" fmla="*/ 537472 h 1059043"/>
                  <a:gd name="connsiteX273" fmla="*/ 1451111 w 3024845"/>
                  <a:gd name="connsiteY273" fmla="*/ 546930 h 1059043"/>
                  <a:gd name="connsiteX274" fmla="*/ 1489618 w 3024845"/>
                  <a:gd name="connsiteY274" fmla="*/ 546930 h 1059043"/>
                  <a:gd name="connsiteX275" fmla="*/ 1489618 w 3024845"/>
                  <a:gd name="connsiteY275" fmla="*/ 685283 h 1059043"/>
                  <a:gd name="connsiteX276" fmla="*/ 1491138 w 3024845"/>
                  <a:gd name="connsiteY276" fmla="*/ 685283 h 1059043"/>
                  <a:gd name="connsiteX277" fmla="*/ 1501778 w 3024845"/>
                  <a:gd name="connsiteY277" fmla="*/ 685283 h 1059043"/>
                  <a:gd name="connsiteX278" fmla="*/ 1501778 w 3024845"/>
                  <a:gd name="connsiteY278" fmla="*/ 672313 h 1059043"/>
                  <a:gd name="connsiteX279" fmla="*/ 1505832 w 3024845"/>
                  <a:gd name="connsiteY279" fmla="*/ 672313 h 1059043"/>
                  <a:gd name="connsiteX280" fmla="*/ 1505832 w 3024845"/>
                  <a:gd name="connsiteY280" fmla="*/ 685283 h 1059043"/>
                  <a:gd name="connsiteX281" fmla="*/ 1536232 w 3024845"/>
                  <a:gd name="connsiteY281" fmla="*/ 685283 h 1059043"/>
                  <a:gd name="connsiteX282" fmla="*/ 1536232 w 3024845"/>
                  <a:gd name="connsiteY282" fmla="*/ 655018 h 1059043"/>
                  <a:gd name="connsiteX283" fmla="*/ 1548392 w 3024845"/>
                  <a:gd name="connsiteY283" fmla="*/ 655018 h 1059043"/>
                  <a:gd name="connsiteX284" fmla="*/ 1560552 w 3024845"/>
                  <a:gd name="connsiteY284" fmla="*/ 652857 h 1059043"/>
                  <a:gd name="connsiteX285" fmla="*/ 1564606 w 3024845"/>
                  <a:gd name="connsiteY285" fmla="*/ 655018 h 1059043"/>
                  <a:gd name="connsiteX286" fmla="*/ 1574739 w 3024845"/>
                  <a:gd name="connsiteY286" fmla="*/ 655018 h 1059043"/>
                  <a:gd name="connsiteX287" fmla="*/ 1574739 w 3024845"/>
                  <a:gd name="connsiteY287" fmla="*/ 685283 h 1059043"/>
                  <a:gd name="connsiteX288" fmla="*/ 1582846 w 3024845"/>
                  <a:gd name="connsiteY288" fmla="*/ 685283 h 1059043"/>
                  <a:gd name="connsiteX289" fmla="*/ 1582846 w 3024845"/>
                  <a:gd name="connsiteY289" fmla="*/ 702578 h 1059043"/>
                  <a:gd name="connsiteX290" fmla="*/ 1592182 w 3024845"/>
                  <a:gd name="connsiteY290" fmla="*/ 703483 h 1059043"/>
                  <a:gd name="connsiteX291" fmla="*/ 1605140 w 3024845"/>
                  <a:gd name="connsiteY291" fmla="*/ 703483 h 1059043"/>
                  <a:gd name="connsiteX292" fmla="*/ 1605140 w 3024845"/>
                  <a:gd name="connsiteY292" fmla="*/ 687445 h 1059043"/>
                  <a:gd name="connsiteX293" fmla="*/ 1673096 w 3024845"/>
                  <a:gd name="connsiteY293" fmla="*/ 687445 h 1059043"/>
                  <a:gd name="connsiteX294" fmla="*/ 1673096 w 3024845"/>
                  <a:gd name="connsiteY294" fmla="*/ 602192 h 1059043"/>
                  <a:gd name="connsiteX295" fmla="*/ 1745104 w 3024845"/>
                  <a:gd name="connsiteY295" fmla="*/ 602192 h 1059043"/>
                  <a:gd name="connsiteX296" fmla="*/ 1745104 w 3024845"/>
                  <a:gd name="connsiteY296" fmla="*/ 680960 h 1059043"/>
                  <a:gd name="connsiteX297" fmla="*/ 1747008 w 3024845"/>
                  <a:gd name="connsiteY297" fmla="*/ 680960 h 1059043"/>
                  <a:gd name="connsiteX298" fmla="*/ 1748250 w 3024845"/>
                  <a:gd name="connsiteY298" fmla="*/ 703483 h 1059043"/>
                  <a:gd name="connsiteX299" fmla="*/ 1757926 w 3024845"/>
                  <a:gd name="connsiteY299" fmla="*/ 703483 h 1059043"/>
                  <a:gd name="connsiteX300" fmla="*/ 1759168 w 3024845"/>
                  <a:gd name="connsiteY300" fmla="*/ 680960 h 1059043"/>
                  <a:gd name="connsiteX301" fmla="*/ 1765248 w 3024845"/>
                  <a:gd name="connsiteY301" fmla="*/ 680960 h 1059043"/>
                  <a:gd name="connsiteX302" fmla="*/ 1766490 w 3024845"/>
                  <a:gd name="connsiteY302" fmla="*/ 703483 h 1059043"/>
                  <a:gd name="connsiteX303" fmla="*/ 1817112 w 3024845"/>
                  <a:gd name="connsiteY303" fmla="*/ 703483 h 1059043"/>
                  <a:gd name="connsiteX304" fmla="*/ 1817112 w 3024845"/>
                  <a:gd name="connsiteY304" fmla="*/ 540455 h 1059043"/>
                  <a:gd name="connsiteX305" fmla="*/ 2014439 w 3024845"/>
                  <a:gd name="connsiteY305" fmla="*/ 540455 h 1059043"/>
                  <a:gd name="connsiteX306" fmla="*/ 2014439 w 3024845"/>
                  <a:gd name="connsiteY306" fmla="*/ 703483 h 1059043"/>
                  <a:gd name="connsiteX307" fmla="*/ 2033136 w 3024845"/>
                  <a:gd name="connsiteY307" fmla="*/ 703483 h 1059043"/>
                  <a:gd name="connsiteX308" fmla="*/ 2033136 w 3024845"/>
                  <a:gd name="connsiteY308" fmla="*/ 620790 h 1059043"/>
                  <a:gd name="connsiteX309" fmla="*/ 2128256 w 3024845"/>
                  <a:gd name="connsiteY309" fmla="*/ 620790 h 1059043"/>
                  <a:gd name="connsiteX310" fmla="*/ 2140186 w 3024845"/>
                  <a:gd name="connsiteY310" fmla="*/ 302649 h 1059043"/>
                  <a:gd name="connsiteX311" fmla="*/ 2128026 w 3024845"/>
                  <a:gd name="connsiteY311" fmla="*/ 281031 h 1059043"/>
                  <a:gd name="connsiteX312" fmla="*/ 2121946 w 3024845"/>
                  <a:gd name="connsiteY312" fmla="*/ 276707 h 1059043"/>
                  <a:gd name="connsiteX313" fmla="*/ 2130053 w 3024845"/>
                  <a:gd name="connsiteY313" fmla="*/ 252928 h 1059043"/>
                  <a:gd name="connsiteX314" fmla="*/ 2130053 w 3024845"/>
                  <a:gd name="connsiteY314" fmla="*/ 235634 h 1059043"/>
                  <a:gd name="connsiteX315" fmla="*/ 2144240 w 3024845"/>
                  <a:gd name="connsiteY315" fmla="*/ 235634 h 1059043"/>
                  <a:gd name="connsiteX316" fmla="*/ 2144240 w 3024845"/>
                  <a:gd name="connsiteY316" fmla="*/ 214016 h 1059043"/>
                  <a:gd name="connsiteX317" fmla="*/ 2146266 w 3024845"/>
                  <a:gd name="connsiteY317" fmla="*/ 209692 h 1059043"/>
                  <a:gd name="connsiteX318" fmla="*/ 2146266 w 3024845"/>
                  <a:gd name="connsiteY318" fmla="*/ 131868 h 1059043"/>
                  <a:gd name="connsiteX319" fmla="*/ 2144240 w 3024845"/>
                  <a:gd name="connsiteY319" fmla="*/ 125383 h 1059043"/>
                  <a:gd name="connsiteX320" fmla="*/ 2150320 w 3024845"/>
                  <a:gd name="connsiteY320" fmla="*/ 118897 h 1059043"/>
                  <a:gd name="connsiteX321" fmla="*/ 2150320 w 3024845"/>
                  <a:gd name="connsiteY321" fmla="*/ 60529 h 1059043"/>
                  <a:gd name="connsiteX322" fmla="*/ 2152346 w 3024845"/>
                  <a:gd name="connsiteY322" fmla="*/ 56206 h 1059043"/>
                  <a:gd name="connsiteX323" fmla="*/ 2152346 w 3024845"/>
                  <a:gd name="connsiteY323" fmla="*/ 0 h 1059043"/>
                  <a:gd name="connsiteX324" fmla="*/ 2162480 w 3024845"/>
                  <a:gd name="connsiteY324" fmla="*/ 118897 h 1059043"/>
                  <a:gd name="connsiteX325" fmla="*/ 2168560 w 3024845"/>
                  <a:gd name="connsiteY325" fmla="*/ 125383 h 1059043"/>
                  <a:gd name="connsiteX326" fmla="*/ 2166533 w 3024845"/>
                  <a:gd name="connsiteY326" fmla="*/ 131868 h 1059043"/>
                  <a:gd name="connsiteX327" fmla="*/ 2166533 w 3024845"/>
                  <a:gd name="connsiteY327" fmla="*/ 209692 h 1059043"/>
                  <a:gd name="connsiteX328" fmla="*/ 2168560 w 3024845"/>
                  <a:gd name="connsiteY328" fmla="*/ 214016 h 1059043"/>
                  <a:gd name="connsiteX329" fmla="*/ 2168560 w 3024845"/>
                  <a:gd name="connsiteY329" fmla="*/ 235634 h 1059043"/>
                  <a:gd name="connsiteX330" fmla="*/ 2182747 w 3024845"/>
                  <a:gd name="connsiteY330" fmla="*/ 235634 h 1059043"/>
                  <a:gd name="connsiteX331" fmla="*/ 2182747 w 3024845"/>
                  <a:gd name="connsiteY331" fmla="*/ 252928 h 1059043"/>
                  <a:gd name="connsiteX332" fmla="*/ 2190854 w 3024845"/>
                  <a:gd name="connsiteY332" fmla="*/ 276707 h 1059043"/>
                  <a:gd name="connsiteX333" fmla="*/ 2184774 w 3024845"/>
                  <a:gd name="connsiteY333" fmla="*/ 281031 h 1059043"/>
                  <a:gd name="connsiteX334" fmla="*/ 2180720 w 3024845"/>
                  <a:gd name="connsiteY334" fmla="*/ 555577 h 1059043"/>
                  <a:gd name="connsiteX335" fmla="*/ 2245574 w 3024845"/>
                  <a:gd name="connsiteY335" fmla="*/ 555577 h 1059043"/>
                  <a:gd name="connsiteX336" fmla="*/ 2245574 w 3024845"/>
                  <a:gd name="connsiteY336" fmla="*/ 631239 h 1059043"/>
                  <a:gd name="connsiteX337" fmla="*/ 2253681 w 3024845"/>
                  <a:gd name="connsiteY337" fmla="*/ 631239 h 1059043"/>
                  <a:gd name="connsiteX338" fmla="*/ 2255708 w 3024845"/>
                  <a:gd name="connsiteY338" fmla="*/ 624754 h 1059043"/>
                  <a:gd name="connsiteX339" fmla="*/ 2261788 w 3024845"/>
                  <a:gd name="connsiteY339" fmla="*/ 624754 h 1059043"/>
                  <a:gd name="connsiteX340" fmla="*/ 2263815 w 3024845"/>
                  <a:gd name="connsiteY340" fmla="*/ 633401 h 1059043"/>
                  <a:gd name="connsiteX341" fmla="*/ 2275975 w 3024845"/>
                  <a:gd name="connsiteY341" fmla="*/ 633401 h 1059043"/>
                  <a:gd name="connsiteX342" fmla="*/ 2275975 w 3024845"/>
                  <a:gd name="connsiteY342" fmla="*/ 626915 h 1059043"/>
                  <a:gd name="connsiteX343" fmla="*/ 2298268 w 3024845"/>
                  <a:gd name="connsiteY343" fmla="*/ 626915 h 1059043"/>
                  <a:gd name="connsiteX344" fmla="*/ 2298268 w 3024845"/>
                  <a:gd name="connsiteY344" fmla="*/ 633401 h 1059043"/>
                  <a:gd name="connsiteX345" fmla="*/ 2318535 w 3024845"/>
                  <a:gd name="connsiteY345" fmla="*/ 633401 h 1059043"/>
                  <a:gd name="connsiteX346" fmla="*/ 2318535 w 3024845"/>
                  <a:gd name="connsiteY346" fmla="*/ 678798 h 1059043"/>
                  <a:gd name="connsiteX347" fmla="*/ 2332722 w 3024845"/>
                  <a:gd name="connsiteY347" fmla="*/ 678798 h 1059043"/>
                  <a:gd name="connsiteX348" fmla="*/ 2332722 w 3024845"/>
                  <a:gd name="connsiteY348" fmla="*/ 665827 h 1059043"/>
                  <a:gd name="connsiteX349" fmla="*/ 2348936 w 3024845"/>
                  <a:gd name="connsiteY349" fmla="*/ 665827 h 1059043"/>
                  <a:gd name="connsiteX350" fmla="*/ 2348936 w 3024845"/>
                  <a:gd name="connsiteY350" fmla="*/ 486400 h 1059043"/>
                  <a:gd name="connsiteX351" fmla="*/ 2355016 w 3024845"/>
                  <a:gd name="connsiteY351" fmla="*/ 479914 h 1059043"/>
                  <a:gd name="connsiteX352" fmla="*/ 2427977 w 3024845"/>
                  <a:gd name="connsiteY352" fmla="*/ 479914 h 1059043"/>
                  <a:gd name="connsiteX353" fmla="*/ 2427977 w 3024845"/>
                  <a:gd name="connsiteY353" fmla="*/ 488562 h 1059043"/>
                  <a:gd name="connsiteX354" fmla="*/ 2438110 w 3024845"/>
                  <a:gd name="connsiteY354" fmla="*/ 488562 h 1059043"/>
                  <a:gd name="connsiteX355" fmla="*/ 2438110 w 3024845"/>
                  <a:gd name="connsiteY355" fmla="*/ 603136 h 1059043"/>
                  <a:gd name="connsiteX356" fmla="*/ 2460404 w 3024845"/>
                  <a:gd name="connsiteY356" fmla="*/ 603136 h 1059043"/>
                  <a:gd name="connsiteX357" fmla="*/ 2460404 w 3024845"/>
                  <a:gd name="connsiteY357" fmla="*/ 536121 h 1059043"/>
                  <a:gd name="connsiteX358" fmla="*/ 2486751 w 3024845"/>
                  <a:gd name="connsiteY358" fmla="*/ 536121 h 1059043"/>
                  <a:gd name="connsiteX359" fmla="*/ 2490804 w 3024845"/>
                  <a:gd name="connsiteY359" fmla="*/ 531797 h 1059043"/>
                  <a:gd name="connsiteX360" fmla="*/ 2498911 w 3024845"/>
                  <a:gd name="connsiteY360" fmla="*/ 531797 h 1059043"/>
                  <a:gd name="connsiteX361" fmla="*/ 2502964 w 3024845"/>
                  <a:gd name="connsiteY361" fmla="*/ 536121 h 1059043"/>
                  <a:gd name="connsiteX362" fmla="*/ 2525258 w 3024845"/>
                  <a:gd name="connsiteY362" fmla="*/ 536121 h 1059043"/>
                  <a:gd name="connsiteX363" fmla="*/ 2525258 w 3024845"/>
                  <a:gd name="connsiteY363" fmla="*/ 419385 h 1059043"/>
                  <a:gd name="connsiteX364" fmla="*/ 2582005 w 3024845"/>
                  <a:gd name="connsiteY364" fmla="*/ 408576 h 1059043"/>
                  <a:gd name="connsiteX365" fmla="*/ 2582005 w 3024845"/>
                  <a:gd name="connsiteY365" fmla="*/ 409657 h 1059043"/>
                  <a:gd name="connsiteX366" fmla="*/ 2582005 w 3024845"/>
                  <a:gd name="connsiteY366" fmla="*/ 417223 h 1059043"/>
                  <a:gd name="connsiteX367" fmla="*/ 2608352 w 3024845"/>
                  <a:gd name="connsiteY367" fmla="*/ 417223 h 1059043"/>
                  <a:gd name="connsiteX368" fmla="*/ 2608352 w 3024845"/>
                  <a:gd name="connsiteY368" fmla="*/ 672313 h 1059043"/>
                  <a:gd name="connsiteX369" fmla="*/ 2630646 w 3024845"/>
                  <a:gd name="connsiteY369" fmla="*/ 672313 h 1059043"/>
                  <a:gd name="connsiteX370" fmla="*/ 2630646 w 3024845"/>
                  <a:gd name="connsiteY370" fmla="*/ 667989 h 1059043"/>
                  <a:gd name="connsiteX371" fmla="*/ 2642806 w 3024845"/>
                  <a:gd name="connsiteY371" fmla="*/ 667989 h 1059043"/>
                  <a:gd name="connsiteX372" fmla="*/ 2642806 w 3024845"/>
                  <a:gd name="connsiteY372" fmla="*/ 672313 h 1059043"/>
                  <a:gd name="connsiteX373" fmla="*/ 2667126 w 3024845"/>
                  <a:gd name="connsiteY373" fmla="*/ 672313 h 1059043"/>
                  <a:gd name="connsiteX374" fmla="*/ 2667126 w 3024845"/>
                  <a:gd name="connsiteY374" fmla="*/ 659342 h 1059043"/>
                  <a:gd name="connsiteX375" fmla="*/ 2695500 w 3024845"/>
                  <a:gd name="connsiteY375" fmla="*/ 659342 h 1059043"/>
                  <a:gd name="connsiteX376" fmla="*/ 2707660 w 3024845"/>
                  <a:gd name="connsiteY376" fmla="*/ 655018 h 1059043"/>
                  <a:gd name="connsiteX377" fmla="*/ 2727927 w 3024845"/>
                  <a:gd name="connsiteY377" fmla="*/ 659342 h 1059043"/>
                  <a:gd name="connsiteX378" fmla="*/ 2727927 w 3024845"/>
                  <a:gd name="connsiteY378" fmla="*/ 642048 h 1059043"/>
                  <a:gd name="connsiteX379" fmla="*/ 2736034 w 3024845"/>
                  <a:gd name="connsiteY379" fmla="*/ 642048 h 1059043"/>
                  <a:gd name="connsiteX380" fmla="*/ 2736034 w 3024845"/>
                  <a:gd name="connsiteY380" fmla="*/ 629077 h 1059043"/>
                  <a:gd name="connsiteX381" fmla="*/ 2792781 w 3024845"/>
                  <a:gd name="connsiteY381" fmla="*/ 629077 h 1059043"/>
                  <a:gd name="connsiteX382" fmla="*/ 2792781 w 3024845"/>
                  <a:gd name="connsiteY382" fmla="*/ 598812 h 1059043"/>
                  <a:gd name="connsiteX383" fmla="*/ 2811021 w 3024845"/>
                  <a:gd name="connsiteY383" fmla="*/ 598812 h 1059043"/>
                  <a:gd name="connsiteX384" fmla="*/ 2811021 w 3024845"/>
                  <a:gd name="connsiteY384" fmla="*/ 592327 h 1059043"/>
                  <a:gd name="connsiteX385" fmla="*/ 2823181 w 3024845"/>
                  <a:gd name="connsiteY385" fmla="*/ 592327 h 1059043"/>
                  <a:gd name="connsiteX386" fmla="*/ 2823181 w 3024845"/>
                  <a:gd name="connsiteY386" fmla="*/ 598812 h 1059043"/>
                  <a:gd name="connsiteX387" fmla="*/ 2839395 w 3024845"/>
                  <a:gd name="connsiteY387" fmla="*/ 598812 h 1059043"/>
                  <a:gd name="connsiteX388" fmla="*/ 2839395 w 3024845"/>
                  <a:gd name="connsiteY388" fmla="*/ 648533 h 1059043"/>
                  <a:gd name="connsiteX389" fmla="*/ 2871822 w 3024845"/>
                  <a:gd name="connsiteY389" fmla="*/ 648533 h 1059043"/>
                  <a:gd name="connsiteX390" fmla="*/ 2871822 w 3024845"/>
                  <a:gd name="connsiteY390" fmla="*/ 622592 h 1059043"/>
                  <a:gd name="connsiteX391" fmla="*/ 2910329 w 3024845"/>
                  <a:gd name="connsiteY391" fmla="*/ 622592 h 1059043"/>
                  <a:gd name="connsiteX392" fmla="*/ 2910329 w 3024845"/>
                  <a:gd name="connsiteY392" fmla="*/ 592327 h 1059043"/>
                  <a:gd name="connsiteX393" fmla="*/ 2958970 w 3024845"/>
                  <a:gd name="connsiteY393" fmla="*/ 592327 h 1059043"/>
                  <a:gd name="connsiteX394" fmla="*/ 2958970 w 3024845"/>
                  <a:gd name="connsiteY394" fmla="*/ 703483 h 1059043"/>
                  <a:gd name="connsiteX395" fmla="*/ 2958970 w 3024845"/>
                  <a:gd name="connsiteY395" fmla="*/ 717262 h 1059043"/>
                  <a:gd name="connsiteX396" fmla="*/ 3024845 w 3024845"/>
                  <a:gd name="connsiteY396" fmla="*/ 717262 h 1059043"/>
                  <a:gd name="connsiteX397" fmla="*/ 3024845 w 3024845"/>
                  <a:gd name="connsiteY397" fmla="*/ 1059043 h 1059043"/>
                  <a:gd name="connsiteX398" fmla="*/ 2054 w 3024845"/>
                  <a:gd name="connsiteY398" fmla="*/ 1056710 h 1059043"/>
                  <a:gd name="connsiteX399" fmla="*/ 0 w 3024845"/>
                  <a:gd name="connsiteY399" fmla="*/ 622592 h 1059043"/>
                  <a:gd name="connsiteX400" fmla="*/ 20267 w 3024845"/>
                  <a:gd name="connsiteY400" fmla="*/ 622592 h 1059043"/>
                  <a:gd name="connsiteX401" fmla="*/ 20774 w 3024845"/>
                  <a:gd name="connsiteY401" fmla="*/ 621511 h 1059043"/>
                  <a:gd name="connsiteX402" fmla="*/ 24320 w 3024845"/>
                  <a:gd name="connsiteY402" fmla="*/ 613945 h 1059043"/>
                  <a:gd name="connsiteX403" fmla="*/ 26094 w 3024845"/>
                  <a:gd name="connsiteY403" fmla="*/ 614215 h 1059043"/>
                  <a:gd name="connsiteX404" fmla="*/ 38507 w 3024845"/>
                  <a:gd name="connsiteY404" fmla="*/ 616106 h 1059043"/>
                  <a:gd name="connsiteX405" fmla="*/ 39014 w 3024845"/>
                  <a:gd name="connsiteY405" fmla="*/ 617458 h 1059043"/>
                  <a:gd name="connsiteX406" fmla="*/ 42560 w 3024845"/>
                  <a:gd name="connsiteY406" fmla="*/ 626915 h 1059043"/>
                  <a:gd name="connsiteX407" fmla="*/ 68907 w 3024845"/>
                  <a:gd name="connsiteY407" fmla="*/ 629077 h 1059043"/>
                  <a:gd name="connsiteX408" fmla="*/ 68907 w 3024845"/>
                  <a:gd name="connsiteY408" fmla="*/ 505856 h 1059043"/>
                  <a:gd name="connsiteX409" fmla="*/ 70934 w 3024845"/>
                  <a:gd name="connsiteY409" fmla="*/ 505856 h 1059043"/>
                  <a:gd name="connsiteX410" fmla="*/ 85121 w 3024845"/>
                  <a:gd name="connsiteY410" fmla="*/ 505856 h 1059043"/>
                  <a:gd name="connsiteX411" fmla="*/ 85121 w 3024845"/>
                  <a:gd name="connsiteY411" fmla="*/ 369664 h 1059043"/>
                  <a:gd name="connsiteX412" fmla="*/ 86894 w 3024845"/>
                  <a:gd name="connsiteY412" fmla="*/ 369664 h 1059043"/>
                  <a:gd name="connsiteX413" fmla="*/ 99308 w 3024845"/>
                  <a:gd name="connsiteY413" fmla="*/ 369664 h 1059043"/>
                  <a:gd name="connsiteX414" fmla="*/ 99308 w 3024845"/>
                  <a:gd name="connsiteY414" fmla="*/ 255090 h 1059043"/>
                  <a:gd name="connsiteX415" fmla="*/ 103361 w 3024845"/>
                  <a:gd name="connsiteY415" fmla="*/ 226986 h 1059043"/>
                  <a:gd name="connsiteX416" fmla="*/ 105388 w 3024845"/>
                  <a:gd name="connsiteY416" fmla="*/ 226986 h 1059043"/>
                  <a:gd name="connsiteX417" fmla="*/ 119575 w 3024845"/>
                  <a:gd name="connsiteY417" fmla="*/ 226986 h 1059043"/>
                  <a:gd name="connsiteX0" fmla="*/ 119575 w 3024845"/>
                  <a:gd name="connsiteY0" fmla="*/ 226986 h 1059043"/>
                  <a:gd name="connsiteX1" fmla="*/ 200642 w 3024845"/>
                  <a:gd name="connsiteY1" fmla="*/ 224825 h 1059043"/>
                  <a:gd name="connsiteX2" fmla="*/ 202669 w 3024845"/>
                  <a:gd name="connsiteY2" fmla="*/ 224825 h 1059043"/>
                  <a:gd name="connsiteX3" fmla="*/ 216856 w 3024845"/>
                  <a:gd name="connsiteY3" fmla="*/ 224825 h 1059043"/>
                  <a:gd name="connsiteX4" fmla="*/ 216856 w 3024845"/>
                  <a:gd name="connsiteY4" fmla="*/ 248604 h 1059043"/>
                  <a:gd name="connsiteX5" fmla="*/ 217363 w 3024845"/>
                  <a:gd name="connsiteY5" fmla="*/ 249415 h 1059043"/>
                  <a:gd name="connsiteX6" fmla="*/ 220909 w 3024845"/>
                  <a:gd name="connsiteY6" fmla="*/ 255090 h 1059043"/>
                  <a:gd name="connsiteX7" fmla="*/ 220909 w 3024845"/>
                  <a:gd name="connsiteY7" fmla="*/ 369664 h 1059043"/>
                  <a:gd name="connsiteX8" fmla="*/ 223189 w 3024845"/>
                  <a:gd name="connsiteY8" fmla="*/ 369664 h 1059043"/>
                  <a:gd name="connsiteX9" fmla="*/ 239150 w 3024845"/>
                  <a:gd name="connsiteY9" fmla="*/ 369664 h 1059043"/>
                  <a:gd name="connsiteX10" fmla="*/ 239150 w 3024845"/>
                  <a:gd name="connsiteY10" fmla="*/ 510179 h 1059043"/>
                  <a:gd name="connsiteX11" fmla="*/ 240670 w 3024845"/>
                  <a:gd name="connsiteY11" fmla="*/ 509909 h 1059043"/>
                  <a:gd name="connsiteX12" fmla="*/ 251310 w 3024845"/>
                  <a:gd name="connsiteY12" fmla="*/ 508018 h 1059043"/>
                  <a:gd name="connsiteX13" fmla="*/ 249283 w 3024845"/>
                  <a:gd name="connsiteY13" fmla="*/ 596650 h 1059043"/>
                  <a:gd name="connsiteX14" fmla="*/ 250803 w 3024845"/>
                  <a:gd name="connsiteY14" fmla="*/ 596921 h 1059043"/>
                  <a:gd name="connsiteX15" fmla="*/ 261443 w 3024845"/>
                  <a:gd name="connsiteY15" fmla="*/ 598812 h 1059043"/>
                  <a:gd name="connsiteX16" fmla="*/ 261696 w 3024845"/>
                  <a:gd name="connsiteY16" fmla="*/ 599623 h 1059043"/>
                  <a:gd name="connsiteX17" fmla="*/ 263470 w 3024845"/>
                  <a:gd name="connsiteY17" fmla="*/ 605298 h 1059043"/>
                  <a:gd name="connsiteX18" fmla="*/ 264230 w 3024845"/>
                  <a:gd name="connsiteY18" fmla="*/ 602866 h 1059043"/>
                  <a:gd name="connsiteX19" fmla="*/ 269550 w 3024845"/>
                  <a:gd name="connsiteY19" fmla="*/ 585842 h 1059043"/>
                  <a:gd name="connsiteX20" fmla="*/ 271323 w 3024845"/>
                  <a:gd name="connsiteY20" fmla="*/ 585842 h 1059043"/>
                  <a:gd name="connsiteX21" fmla="*/ 283737 w 3024845"/>
                  <a:gd name="connsiteY21" fmla="*/ 585842 h 1059043"/>
                  <a:gd name="connsiteX22" fmla="*/ 283737 w 3024845"/>
                  <a:gd name="connsiteY22" fmla="*/ 618268 h 1059043"/>
                  <a:gd name="connsiteX23" fmla="*/ 284750 w 3024845"/>
                  <a:gd name="connsiteY23" fmla="*/ 618809 h 1059043"/>
                  <a:gd name="connsiteX24" fmla="*/ 291844 w 3024845"/>
                  <a:gd name="connsiteY24" fmla="*/ 622592 h 1059043"/>
                  <a:gd name="connsiteX25" fmla="*/ 291844 w 3024845"/>
                  <a:gd name="connsiteY25" fmla="*/ 623943 h 1059043"/>
                  <a:gd name="connsiteX26" fmla="*/ 291844 w 3024845"/>
                  <a:gd name="connsiteY26" fmla="*/ 633401 h 1059043"/>
                  <a:gd name="connsiteX27" fmla="*/ 336431 w 3024845"/>
                  <a:gd name="connsiteY27" fmla="*/ 633401 h 1059043"/>
                  <a:gd name="connsiteX28" fmla="*/ 336431 w 3024845"/>
                  <a:gd name="connsiteY28" fmla="*/ 634482 h 1059043"/>
                  <a:gd name="connsiteX29" fmla="*/ 336431 w 3024845"/>
                  <a:gd name="connsiteY29" fmla="*/ 642048 h 1059043"/>
                  <a:gd name="connsiteX30" fmla="*/ 338457 w 3024845"/>
                  <a:gd name="connsiteY30" fmla="*/ 642048 h 1059043"/>
                  <a:gd name="connsiteX31" fmla="*/ 352644 w 3024845"/>
                  <a:gd name="connsiteY31" fmla="*/ 642048 h 1059043"/>
                  <a:gd name="connsiteX32" fmla="*/ 352644 w 3024845"/>
                  <a:gd name="connsiteY32" fmla="*/ 611783 h 1059043"/>
                  <a:gd name="connsiteX33" fmla="*/ 397231 w 3024845"/>
                  <a:gd name="connsiteY33" fmla="*/ 611783 h 1059043"/>
                  <a:gd name="connsiteX34" fmla="*/ 397231 w 3024845"/>
                  <a:gd name="connsiteY34" fmla="*/ 610432 h 1059043"/>
                  <a:gd name="connsiteX35" fmla="*/ 397231 w 3024845"/>
                  <a:gd name="connsiteY35" fmla="*/ 600974 h 1059043"/>
                  <a:gd name="connsiteX36" fmla="*/ 398245 w 3024845"/>
                  <a:gd name="connsiteY36" fmla="*/ 600974 h 1059043"/>
                  <a:gd name="connsiteX37" fmla="*/ 405338 w 3024845"/>
                  <a:gd name="connsiteY37" fmla="*/ 600974 h 1059043"/>
                  <a:gd name="connsiteX38" fmla="*/ 405338 w 3024845"/>
                  <a:gd name="connsiteY38" fmla="*/ 599083 h 1059043"/>
                  <a:gd name="connsiteX39" fmla="*/ 405338 w 3024845"/>
                  <a:gd name="connsiteY39" fmla="*/ 585842 h 1059043"/>
                  <a:gd name="connsiteX40" fmla="*/ 406098 w 3024845"/>
                  <a:gd name="connsiteY40" fmla="*/ 585842 h 1059043"/>
                  <a:gd name="connsiteX41" fmla="*/ 411418 w 3024845"/>
                  <a:gd name="connsiteY41" fmla="*/ 585842 h 1059043"/>
                  <a:gd name="connsiteX42" fmla="*/ 411418 w 3024845"/>
                  <a:gd name="connsiteY42" fmla="*/ 584761 h 1059043"/>
                  <a:gd name="connsiteX43" fmla="*/ 411418 w 3024845"/>
                  <a:gd name="connsiteY43" fmla="*/ 577194 h 1059043"/>
                  <a:gd name="connsiteX44" fmla="*/ 413445 w 3024845"/>
                  <a:gd name="connsiteY44" fmla="*/ 577194 h 1059043"/>
                  <a:gd name="connsiteX45" fmla="*/ 427632 w 3024845"/>
                  <a:gd name="connsiteY45" fmla="*/ 577194 h 1059043"/>
                  <a:gd name="connsiteX46" fmla="*/ 427632 w 3024845"/>
                  <a:gd name="connsiteY46" fmla="*/ 578275 h 1059043"/>
                  <a:gd name="connsiteX47" fmla="*/ 427632 w 3024845"/>
                  <a:gd name="connsiteY47" fmla="*/ 585842 h 1059043"/>
                  <a:gd name="connsiteX48" fmla="*/ 449925 w 3024845"/>
                  <a:gd name="connsiteY48" fmla="*/ 585842 h 1059043"/>
                  <a:gd name="connsiteX49" fmla="*/ 449925 w 3024845"/>
                  <a:gd name="connsiteY49" fmla="*/ 583950 h 1059043"/>
                  <a:gd name="connsiteX50" fmla="*/ 449925 w 3024845"/>
                  <a:gd name="connsiteY50" fmla="*/ 570709 h 1059043"/>
                  <a:gd name="connsiteX51" fmla="*/ 451699 w 3024845"/>
                  <a:gd name="connsiteY51" fmla="*/ 570709 h 1059043"/>
                  <a:gd name="connsiteX52" fmla="*/ 464112 w 3024845"/>
                  <a:gd name="connsiteY52" fmla="*/ 570709 h 1059043"/>
                  <a:gd name="connsiteX53" fmla="*/ 464112 w 3024845"/>
                  <a:gd name="connsiteY53" fmla="*/ 594489 h 1059043"/>
                  <a:gd name="connsiteX54" fmla="*/ 465126 w 3024845"/>
                  <a:gd name="connsiteY54" fmla="*/ 594489 h 1059043"/>
                  <a:gd name="connsiteX55" fmla="*/ 472219 w 3024845"/>
                  <a:gd name="connsiteY55" fmla="*/ 594489 h 1059043"/>
                  <a:gd name="connsiteX56" fmla="*/ 472219 w 3024845"/>
                  <a:gd name="connsiteY56" fmla="*/ 593408 h 1059043"/>
                  <a:gd name="connsiteX57" fmla="*/ 472219 w 3024845"/>
                  <a:gd name="connsiteY57" fmla="*/ 585842 h 1059043"/>
                  <a:gd name="connsiteX58" fmla="*/ 473992 w 3024845"/>
                  <a:gd name="connsiteY58" fmla="*/ 585842 h 1059043"/>
                  <a:gd name="connsiteX59" fmla="*/ 486406 w 3024845"/>
                  <a:gd name="connsiteY59" fmla="*/ 585842 h 1059043"/>
                  <a:gd name="connsiteX60" fmla="*/ 486406 w 3024845"/>
                  <a:gd name="connsiteY60" fmla="*/ 611783 h 1059043"/>
                  <a:gd name="connsiteX61" fmla="*/ 488433 w 3024845"/>
                  <a:gd name="connsiteY61" fmla="*/ 611783 h 1059043"/>
                  <a:gd name="connsiteX62" fmla="*/ 502619 w 3024845"/>
                  <a:gd name="connsiteY62" fmla="*/ 611783 h 1059043"/>
                  <a:gd name="connsiteX63" fmla="*/ 502619 w 3024845"/>
                  <a:gd name="connsiteY63" fmla="*/ 613404 h 1059043"/>
                  <a:gd name="connsiteX64" fmla="*/ 502619 w 3024845"/>
                  <a:gd name="connsiteY64" fmla="*/ 624754 h 1059043"/>
                  <a:gd name="connsiteX65" fmla="*/ 503379 w 3024845"/>
                  <a:gd name="connsiteY65" fmla="*/ 624754 h 1059043"/>
                  <a:gd name="connsiteX66" fmla="*/ 508700 w 3024845"/>
                  <a:gd name="connsiteY66" fmla="*/ 624754 h 1059043"/>
                  <a:gd name="connsiteX67" fmla="*/ 508700 w 3024845"/>
                  <a:gd name="connsiteY67" fmla="*/ 623943 h 1059043"/>
                  <a:gd name="connsiteX68" fmla="*/ 508700 w 3024845"/>
                  <a:gd name="connsiteY68" fmla="*/ 618268 h 1059043"/>
                  <a:gd name="connsiteX69" fmla="*/ 539100 w 3024845"/>
                  <a:gd name="connsiteY69" fmla="*/ 618268 h 1059043"/>
                  <a:gd name="connsiteX70" fmla="*/ 539100 w 3024845"/>
                  <a:gd name="connsiteY70" fmla="*/ 642048 h 1059043"/>
                  <a:gd name="connsiteX71" fmla="*/ 540113 w 3024845"/>
                  <a:gd name="connsiteY71" fmla="*/ 642048 h 1059043"/>
                  <a:gd name="connsiteX72" fmla="*/ 547207 w 3024845"/>
                  <a:gd name="connsiteY72" fmla="*/ 642048 h 1059043"/>
                  <a:gd name="connsiteX73" fmla="*/ 547207 w 3024845"/>
                  <a:gd name="connsiteY73" fmla="*/ 643129 h 1059043"/>
                  <a:gd name="connsiteX74" fmla="*/ 547207 w 3024845"/>
                  <a:gd name="connsiteY74" fmla="*/ 650695 h 1059043"/>
                  <a:gd name="connsiteX75" fmla="*/ 547967 w 3024845"/>
                  <a:gd name="connsiteY75" fmla="*/ 650695 h 1059043"/>
                  <a:gd name="connsiteX76" fmla="*/ 553287 w 3024845"/>
                  <a:gd name="connsiteY76" fmla="*/ 650695 h 1059043"/>
                  <a:gd name="connsiteX77" fmla="*/ 553287 w 3024845"/>
                  <a:gd name="connsiteY77" fmla="*/ 648533 h 1059043"/>
                  <a:gd name="connsiteX78" fmla="*/ 553287 w 3024845"/>
                  <a:gd name="connsiteY78" fmla="*/ 633401 h 1059043"/>
                  <a:gd name="connsiteX79" fmla="*/ 554300 w 3024845"/>
                  <a:gd name="connsiteY79" fmla="*/ 633401 h 1059043"/>
                  <a:gd name="connsiteX80" fmla="*/ 561394 w 3024845"/>
                  <a:gd name="connsiteY80" fmla="*/ 633401 h 1059043"/>
                  <a:gd name="connsiteX81" fmla="*/ 561394 w 3024845"/>
                  <a:gd name="connsiteY81" fmla="*/ 634482 h 1059043"/>
                  <a:gd name="connsiteX82" fmla="*/ 561394 w 3024845"/>
                  <a:gd name="connsiteY82" fmla="*/ 642048 h 1059043"/>
                  <a:gd name="connsiteX83" fmla="*/ 566714 w 3024845"/>
                  <a:gd name="connsiteY83" fmla="*/ 640055 h 1059043"/>
                  <a:gd name="connsiteX84" fmla="*/ 567474 w 3024845"/>
                  <a:gd name="connsiteY84" fmla="*/ 639075 h 1059043"/>
                  <a:gd name="connsiteX85" fmla="*/ 567474 w 3024845"/>
                  <a:gd name="connsiteY85" fmla="*/ 633401 h 1059043"/>
                  <a:gd name="connsiteX86" fmla="*/ 605981 w 3024845"/>
                  <a:gd name="connsiteY86" fmla="*/ 633401 h 1059043"/>
                  <a:gd name="connsiteX87" fmla="*/ 605981 w 3024845"/>
                  <a:gd name="connsiteY87" fmla="*/ 657180 h 1059043"/>
                  <a:gd name="connsiteX88" fmla="*/ 608007 w 3024845"/>
                  <a:gd name="connsiteY88" fmla="*/ 657180 h 1059043"/>
                  <a:gd name="connsiteX89" fmla="*/ 622194 w 3024845"/>
                  <a:gd name="connsiteY89" fmla="*/ 657180 h 1059043"/>
                  <a:gd name="connsiteX90" fmla="*/ 622194 w 3024845"/>
                  <a:gd name="connsiteY90" fmla="*/ 658261 h 1059043"/>
                  <a:gd name="connsiteX91" fmla="*/ 622194 w 3024845"/>
                  <a:gd name="connsiteY91" fmla="*/ 665827 h 1059043"/>
                  <a:gd name="connsiteX92" fmla="*/ 623968 w 3024845"/>
                  <a:gd name="connsiteY92" fmla="*/ 665827 h 1059043"/>
                  <a:gd name="connsiteX93" fmla="*/ 636381 w 3024845"/>
                  <a:gd name="connsiteY93" fmla="*/ 665827 h 1059043"/>
                  <a:gd name="connsiteX94" fmla="*/ 636381 w 3024845"/>
                  <a:gd name="connsiteY94" fmla="*/ 642048 h 1059043"/>
                  <a:gd name="connsiteX95" fmla="*/ 637394 w 3024845"/>
                  <a:gd name="connsiteY95" fmla="*/ 642048 h 1059043"/>
                  <a:gd name="connsiteX96" fmla="*/ 644488 w 3024845"/>
                  <a:gd name="connsiteY96" fmla="*/ 642048 h 1059043"/>
                  <a:gd name="connsiteX97" fmla="*/ 644488 w 3024845"/>
                  <a:gd name="connsiteY97" fmla="*/ 609621 h 1059043"/>
                  <a:gd name="connsiteX98" fmla="*/ 645501 w 3024845"/>
                  <a:gd name="connsiteY98" fmla="*/ 609621 h 1059043"/>
                  <a:gd name="connsiteX99" fmla="*/ 652595 w 3024845"/>
                  <a:gd name="connsiteY99" fmla="*/ 609621 h 1059043"/>
                  <a:gd name="connsiteX100" fmla="*/ 652595 w 3024845"/>
                  <a:gd name="connsiteY100" fmla="*/ 607730 h 1059043"/>
                  <a:gd name="connsiteX101" fmla="*/ 652595 w 3024845"/>
                  <a:gd name="connsiteY101" fmla="*/ 594489 h 1059043"/>
                  <a:gd name="connsiteX102" fmla="*/ 651328 w 3024845"/>
                  <a:gd name="connsiteY102" fmla="*/ 592867 h 1059043"/>
                  <a:gd name="connsiteX103" fmla="*/ 656648 w 3024845"/>
                  <a:gd name="connsiteY103" fmla="*/ 581518 h 1059043"/>
                  <a:gd name="connsiteX104" fmla="*/ 664755 w 3024845"/>
                  <a:gd name="connsiteY104" fmla="*/ 609621 h 1059043"/>
                  <a:gd name="connsiteX105" fmla="*/ 665515 w 3024845"/>
                  <a:gd name="connsiteY105" fmla="*/ 609621 h 1059043"/>
                  <a:gd name="connsiteX106" fmla="*/ 670835 w 3024845"/>
                  <a:gd name="connsiteY106" fmla="*/ 609621 h 1059043"/>
                  <a:gd name="connsiteX107" fmla="*/ 670835 w 3024845"/>
                  <a:gd name="connsiteY107" fmla="*/ 503694 h 1059043"/>
                  <a:gd name="connsiteX108" fmla="*/ 672355 w 3024845"/>
                  <a:gd name="connsiteY108" fmla="*/ 503694 h 1059043"/>
                  <a:gd name="connsiteX109" fmla="*/ 682995 w 3024845"/>
                  <a:gd name="connsiteY109" fmla="*/ 503694 h 1059043"/>
                  <a:gd name="connsiteX110" fmla="*/ 682995 w 3024845"/>
                  <a:gd name="connsiteY110" fmla="*/ 456135 h 1059043"/>
                  <a:gd name="connsiteX111" fmla="*/ 709342 w 3024845"/>
                  <a:gd name="connsiteY111" fmla="*/ 456135 h 1059043"/>
                  <a:gd name="connsiteX112" fmla="*/ 709342 w 3024845"/>
                  <a:gd name="connsiteY112" fmla="*/ 434517 h 1059043"/>
                  <a:gd name="connsiteX113" fmla="*/ 743796 w 3024845"/>
                  <a:gd name="connsiteY113" fmla="*/ 434517 h 1059043"/>
                  <a:gd name="connsiteX114" fmla="*/ 743796 w 3024845"/>
                  <a:gd name="connsiteY114" fmla="*/ 436949 h 1059043"/>
                  <a:gd name="connsiteX115" fmla="*/ 743796 w 3024845"/>
                  <a:gd name="connsiteY115" fmla="*/ 453973 h 1059043"/>
                  <a:gd name="connsiteX116" fmla="*/ 746076 w 3024845"/>
                  <a:gd name="connsiteY116" fmla="*/ 453973 h 1059043"/>
                  <a:gd name="connsiteX117" fmla="*/ 762036 w 3024845"/>
                  <a:gd name="connsiteY117" fmla="*/ 453973 h 1059043"/>
                  <a:gd name="connsiteX118" fmla="*/ 762036 w 3024845"/>
                  <a:gd name="connsiteY118" fmla="*/ 501532 h 1059043"/>
                  <a:gd name="connsiteX119" fmla="*/ 763049 w 3024845"/>
                  <a:gd name="connsiteY119" fmla="*/ 501532 h 1059043"/>
                  <a:gd name="connsiteX120" fmla="*/ 770143 w 3024845"/>
                  <a:gd name="connsiteY120" fmla="*/ 501532 h 1059043"/>
                  <a:gd name="connsiteX121" fmla="*/ 784330 w 3024845"/>
                  <a:gd name="connsiteY121" fmla="*/ 505856 h 1059043"/>
                  <a:gd name="connsiteX122" fmla="*/ 784330 w 3024845"/>
                  <a:gd name="connsiteY122" fmla="*/ 544768 h 1059043"/>
                  <a:gd name="connsiteX123" fmla="*/ 785343 w 3024845"/>
                  <a:gd name="connsiteY123" fmla="*/ 544768 h 1059043"/>
                  <a:gd name="connsiteX124" fmla="*/ 792436 w 3024845"/>
                  <a:gd name="connsiteY124" fmla="*/ 544768 h 1059043"/>
                  <a:gd name="connsiteX125" fmla="*/ 792436 w 3024845"/>
                  <a:gd name="connsiteY125" fmla="*/ 546389 h 1059043"/>
                  <a:gd name="connsiteX126" fmla="*/ 792436 w 3024845"/>
                  <a:gd name="connsiteY126" fmla="*/ 557738 h 1059043"/>
                  <a:gd name="connsiteX127" fmla="*/ 794463 w 3024845"/>
                  <a:gd name="connsiteY127" fmla="*/ 557738 h 1059043"/>
                  <a:gd name="connsiteX128" fmla="*/ 808650 w 3024845"/>
                  <a:gd name="connsiteY128" fmla="*/ 557738 h 1059043"/>
                  <a:gd name="connsiteX129" fmla="*/ 814730 w 3024845"/>
                  <a:gd name="connsiteY129" fmla="*/ 564224 h 1059043"/>
                  <a:gd name="connsiteX130" fmla="*/ 814730 w 3024845"/>
                  <a:gd name="connsiteY130" fmla="*/ 585842 h 1059043"/>
                  <a:gd name="connsiteX131" fmla="*/ 817010 w 3024845"/>
                  <a:gd name="connsiteY131" fmla="*/ 585842 h 1059043"/>
                  <a:gd name="connsiteX132" fmla="*/ 832970 w 3024845"/>
                  <a:gd name="connsiteY132" fmla="*/ 585842 h 1059043"/>
                  <a:gd name="connsiteX133" fmla="*/ 832970 w 3024845"/>
                  <a:gd name="connsiteY133" fmla="*/ 586922 h 1059043"/>
                  <a:gd name="connsiteX134" fmla="*/ 832970 w 3024845"/>
                  <a:gd name="connsiteY134" fmla="*/ 594489 h 1059043"/>
                  <a:gd name="connsiteX135" fmla="*/ 834237 w 3024845"/>
                  <a:gd name="connsiteY135" fmla="*/ 594489 h 1059043"/>
                  <a:gd name="connsiteX136" fmla="*/ 843104 w 3024845"/>
                  <a:gd name="connsiteY136" fmla="*/ 594489 h 1059043"/>
                  <a:gd name="connsiteX137" fmla="*/ 843104 w 3024845"/>
                  <a:gd name="connsiteY137" fmla="*/ 596650 h 1059043"/>
                  <a:gd name="connsiteX138" fmla="*/ 843104 w 3024845"/>
                  <a:gd name="connsiteY138" fmla="*/ 611783 h 1059043"/>
                  <a:gd name="connsiteX139" fmla="*/ 847157 w 3024845"/>
                  <a:gd name="connsiteY139" fmla="*/ 609891 h 1059043"/>
                  <a:gd name="connsiteX140" fmla="*/ 847157 w 3024845"/>
                  <a:gd name="connsiteY140" fmla="*/ 596650 h 1059043"/>
                  <a:gd name="connsiteX141" fmla="*/ 848170 w 3024845"/>
                  <a:gd name="connsiteY141" fmla="*/ 596650 h 1059043"/>
                  <a:gd name="connsiteX142" fmla="*/ 855264 w 3024845"/>
                  <a:gd name="connsiteY142" fmla="*/ 596650 h 1059043"/>
                  <a:gd name="connsiteX143" fmla="*/ 855264 w 3024845"/>
                  <a:gd name="connsiteY143" fmla="*/ 598272 h 1059043"/>
                  <a:gd name="connsiteX144" fmla="*/ 855264 w 3024845"/>
                  <a:gd name="connsiteY144" fmla="*/ 609621 h 1059043"/>
                  <a:gd name="connsiteX145" fmla="*/ 856024 w 3024845"/>
                  <a:gd name="connsiteY145" fmla="*/ 609621 h 1059043"/>
                  <a:gd name="connsiteX146" fmla="*/ 861344 w 3024845"/>
                  <a:gd name="connsiteY146" fmla="*/ 609621 h 1059043"/>
                  <a:gd name="connsiteX147" fmla="*/ 909984 w 3024845"/>
                  <a:gd name="connsiteY147" fmla="*/ 605298 h 1059043"/>
                  <a:gd name="connsiteX148" fmla="*/ 909984 w 3024845"/>
                  <a:gd name="connsiteY148" fmla="*/ 606649 h 1059043"/>
                  <a:gd name="connsiteX149" fmla="*/ 909984 w 3024845"/>
                  <a:gd name="connsiteY149" fmla="*/ 616106 h 1059043"/>
                  <a:gd name="connsiteX150" fmla="*/ 910744 w 3024845"/>
                  <a:gd name="connsiteY150" fmla="*/ 616106 h 1059043"/>
                  <a:gd name="connsiteX151" fmla="*/ 916065 w 3024845"/>
                  <a:gd name="connsiteY151" fmla="*/ 616106 h 1059043"/>
                  <a:gd name="connsiteX152" fmla="*/ 916065 w 3024845"/>
                  <a:gd name="connsiteY152" fmla="*/ 618268 h 1059043"/>
                  <a:gd name="connsiteX153" fmla="*/ 916065 w 3024845"/>
                  <a:gd name="connsiteY153" fmla="*/ 633401 h 1059043"/>
                  <a:gd name="connsiteX154" fmla="*/ 918091 w 3024845"/>
                  <a:gd name="connsiteY154" fmla="*/ 632050 h 1059043"/>
                  <a:gd name="connsiteX155" fmla="*/ 932278 w 3024845"/>
                  <a:gd name="connsiteY155" fmla="*/ 622592 h 1059043"/>
                  <a:gd name="connsiteX156" fmla="*/ 938358 w 3024845"/>
                  <a:gd name="connsiteY156" fmla="*/ 581518 h 1059043"/>
                  <a:gd name="connsiteX157" fmla="*/ 939118 w 3024845"/>
                  <a:gd name="connsiteY157" fmla="*/ 581248 h 1059043"/>
                  <a:gd name="connsiteX158" fmla="*/ 944438 w 3024845"/>
                  <a:gd name="connsiteY158" fmla="*/ 579356 h 1059043"/>
                  <a:gd name="connsiteX159" fmla="*/ 946465 w 3024845"/>
                  <a:gd name="connsiteY159" fmla="*/ 510179 h 1059043"/>
                  <a:gd name="connsiteX160" fmla="*/ 948492 w 3024845"/>
                  <a:gd name="connsiteY160" fmla="*/ 579356 h 1059043"/>
                  <a:gd name="connsiteX161" fmla="*/ 949252 w 3024845"/>
                  <a:gd name="connsiteY161" fmla="*/ 579626 h 1059043"/>
                  <a:gd name="connsiteX162" fmla="*/ 954572 w 3024845"/>
                  <a:gd name="connsiteY162" fmla="*/ 581518 h 1059043"/>
                  <a:gd name="connsiteX163" fmla="*/ 954572 w 3024845"/>
                  <a:gd name="connsiteY163" fmla="*/ 495047 h 1059043"/>
                  <a:gd name="connsiteX164" fmla="*/ 958625 w 3024845"/>
                  <a:gd name="connsiteY164" fmla="*/ 462620 h 1059043"/>
                  <a:gd name="connsiteX165" fmla="*/ 997132 w 3024845"/>
                  <a:gd name="connsiteY165" fmla="*/ 462620 h 1059043"/>
                  <a:gd name="connsiteX166" fmla="*/ 997132 w 3024845"/>
                  <a:gd name="connsiteY166" fmla="*/ 495047 h 1059043"/>
                  <a:gd name="connsiteX167" fmla="*/ 997892 w 3024845"/>
                  <a:gd name="connsiteY167" fmla="*/ 495047 h 1059043"/>
                  <a:gd name="connsiteX168" fmla="*/ 1003212 w 3024845"/>
                  <a:gd name="connsiteY168" fmla="*/ 495047 h 1059043"/>
                  <a:gd name="connsiteX169" fmla="*/ 1003212 w 3024845"/>
                  <a:gd name="connsiteY169" fmla="*/ 412899 h 1059043"/>
                  <a:gd name="connsiteX170" fmla="*/ 1004986 w 3024845"/>
                  <a:gd name="connsiteY170" fmla="*/ 412899 h 1059043"/>
                  <a:gd name="connsiteX171" fmla="*/ 1017399 w 3024845"/>
                  <a:gd name="connsiteY171" fmla="*/ 412899 h 1059043"/>
                  <a:gd name="connsiteX172" fmla="*/ 1017399 w 3024845"/>
                  <a:gd name="connsiteY172" fmla="*/ 411008 h 1059043"/>
                  <a:gd name="connsiteX173" fmla="*/ 1017399 w 3024845"/>
                  <a:gd name="connsiteY173" fmla="*/ 397767 h 1059043"/>
                  <a:gd name="connsiteX174" fmla="*/ 1039693 w 3024845"/>
                  <a:gd name="connsiteY174" fmla="*/ 397767 h 1059043"/>
                  <a:gd name="connsiteX175" fmla="*/ 1039693 w 3024845"/>
                  <a:gd name="connsiteY175" fmla="*/ 396686 h 1059043"/>
                  <a:gd name="connsiteX176" fmla="*/ 1039693 w 3024845"/>
                  <a:gd name="connsiteY176" fmla="*/ 389120 h 1059043"/>
                  <a:gd name="connsiteX177" fmla="*/ 1041466 w 3024845"/>
                  <a:gd name="connsiteY177" fmla="*/ 389120 h 1059043"/>
                  <a:gd name="connsiteX178" fmla="*/ 1053880 w 3024845"/>
                  <a:gd name="connsiteY178" fmla="*/ 389120 h 1059043"/>
                  <a:gd name="connsiteX179" fmla="*/ 1053880 w 3024845"/>
                  <a:gd name="connsiteY179" fmla="*/ 390201 h 1059043"/>
                  <a:gd name="connsiteX180" fmla="*/ 1053880 w 3024845"/>
                  <a:gd name="connsiteY180" fmla="*/ 397767 h 1059043"/>
                  <a:gd name="connsiteX181" fmla="*/ 1054640 w 3024845"/>
                  <a:gd name="connsiteY181" fmla="*/ 397767 h 1059043"/>
                  <a:gd name="connsiteX182" fmla="*/ 1059960 w 3024845"/>
                  <a:gd name="connsiteY182" fmla="*/ 397767 h 1059043"/>
                  <a:gd name="connsiteX183" fmla="*/ 1070093 w 3024845"/>
                  <a:gd name="connsiteY183" fmla="*/ 393443 h 1059043"/>
                  <a:gd name="connsiteX184" fmla="*/ 1074146 w 3024845"/>
                  <a:gd name="connsiteY184" fmla="*/ 396686 h 1059043"/>
                  <a:gd name="connsiteX185" fmla="*/ 1074146 w 3024845"/>
                  <a:gd name="connsiteY185" fmla="*/ 389120 h 1059043"/>
                  <a:gd name="connsiteX186" fmla="*/ 1076426 w 3024845"/>
                  <a:gd name="connsiteY186" fmla="*/ 389120 h 1059043"/>
                  <a:gd name="connsiteX187" fmla="*/ 1092387 w 3024845"/>
                  <a:gd name="connsiteY187" fmla="*/ 389120 h 1059043"/>
                  <a:gd name="connsiteX188" fmla="*/ 1092387 w 3024845"/>
                  <a:gd name="connsiteY188" fmla="*/ 390201 h 1059043"/>
                  <a:gd name="connsiteX189" fmla="*/ 1092387 w 3024845"/>
                  <a:gd name="connsiteY189" fmla="*/ 397767 h 1059043"/>
                  <a:gd name="connsiteX190" fmla="*/ 1122787 w 3024845"/>
                  <a:gd name="connsiteY190" fmla="*/ 397767 h 1059043"/>
                  <a:gd name="connsiteX191" fmla="*/ 1122787 w 3024845"/>
                  <a:gd name="connsiteY191" fmla="*/ 399388 h 1059043"/>
                  <a:gd name="connsiteX192" fmla="*/ 1122787 w 3024845"/>
                  <a:gd name="connsiteY192" fmla="*/ 410738 h 1059043"/>
                  <a:gd name="connsiteX193" fmla="*/ 1149134 w 3024845"/>
                  <a:gd name="connsiteY193" fmla="*/ 410738 h 1059043"/>
                  <a:gd name="connsiteX194" fmla="*/ 1149134 w 3024845"/>
                  <a:gd name="connsiteY194" fmla="*/ 441002 h 1059043"/>
                  <a:gd name="connsiteX195" fmla="*/ 1149894 w 3024845"/>
                  <a:gd name="connsiteY195" fmla="*/ 441002 h 1059043"/>
                  <a:gd name="connsiteX196" fmla="*/ 1155214 w 3024845"/>
                  <a:gd name="connsiteY196" fmla="*/ 441002 h 1059043"/>
                  <a:gd name="connsiteX197" fmla="*/ 1155214 w 3024845"/>
                  <a:gd name="connsiteY197" fmla="*/ 442083 h 1059043"/>
                  <a:gd name="connsiteX198" fmla="*/ 1155214 w 3024845"/>
                  <a:gd name="connsiteY198" fmla="*/ 449650 h 1059043"/>
                  <a:gd name="connsiteX199" fmla="*/ 1159268 w 3024845"/>
                  <a:gd name="connsiteY199" fmla="*/ 479914 h 1059043"/>
                  <a:gd name="connsiteX200" fmla="*/ 1160028 w 3024845"/>
                  <a:gd name="connsiteY200" fmla="*/ 479914 h 1059043"/>
                  <a:gd name="connsiteX201" fmla="*/ 1165348 w 3024845"/>
                  <a:gd name="connsiteY201" fmla="*/ 479914 h 1059043"/>
                  <a:gd name="connsiteX202" fmla="*/ 1165348 w 3024845"/>
                  <a:gd name="connsiteY202" fmla="*/ 480725 h 1059043"/>
                  <a:gd name="connsiteX203" fmla="*/ 1165348 w 3024845"/>
                  <a:gd name="connsiteY203" fmla="*/ 486400 h 1059043"/>
                  <a:gd name="connsiteX204" fmla="*/ 1166361 w 3024845"/>
                  <a:gd name="connsiteY204" fmla="*/ 486400 h 1059043"/>
                  <a:gd name="connsiteX205" fmla="*/ 1173454 w 3024845"/>
                  <a:gd name="connsiteY205" fmla="*/ 486400 h 1059043"/>
                  <a:gd name="connsiteX206" fmla="*/ 1173454 w 3024845"/>
                  <a:gd name="connsiteY206" fmla="*/ 516665 h 1059043"/>
                  <a:gd name="connsiteX207" fmla="*/ 1175481 w 3024845"/>
                  <a:gd name="connsiteY207" fmla="*/ 516665 h 1059043"/>
                  <a:gd name="connsiteX208" fmla="*/ 1189668 w 3024845"/>
                  <a:gd name="connsiteY208" fmla="*/ 516665 h 1059043"/>
                  <a:gd name="connsiteX209" fmla="*/ 1189668 w 3024845"/>
                  <a:gd name="connsiteY209" fmla="*/ 540444 h 1059043"/>
                  <a:gd name="connsiteX210" fmla="*/ 1191695 w 3024845"/>
                  <a:gd name="connsiteY210" fmla="*/ 542065 h 1059043"/>
                  <a:gd name="connsiteX211" fmla="*/ 1191695 w 3024845"/>
                  <a:gd name="connsiteY211" fmla="*/ 553415 h 1059043"/>
                  <a:gd name="connsiteX212" fmla="*/ 1192455 w 3024845"/>
                  <a:gd name="connsiteY212" fmla="*/ 553415 h 1059043"/>
                  <a:gd name="connsiteX213" fmla="*/ 1197775 w 3024845"/>
                  <a:gd name="connsiteY213" fmla="*/ 553415 h 1059043"/>
                  <a:gd name="connsiteX214" fmla="*/ 1197775 w 3024845"/>
                  <a:gd name="connsiteY214" fmla="*/ 577194 h 1059043"/>
                  <a:gd name="connsiteX215" fmla="*/ 1199041 w 3024845"/>
                  <a:gd name="connsiteY215" fmla="*/ 577194 h 1059043"/>
                  <a:gd name="connsiteX216" fmla="*/ 1207908 w 3024845"/>
                  <a:gd name="connsiteY216" fmla="*/ 577194 h 1059043"/>
                  <a:gd name="connsiteX217" fmla="*/ 1209935 w 3024845"/>
                  <a:gd name="connsiteY217" fmla="*/ 581248 h 1059043"/>
                  <a:gd name="connsiteX218" fmla="*/ 1209935 w 3024845"/>
                  <a:gd name="connsiteY218" fmla="*/ 594489 h 1059043"/>
                  <a:gd name="connsiteX219" fmla="*/ 1211455 w 3024845"/>
                  <a:gd name="connsiteY219" fmla="*/ 592597 h 1059043"/>
                  <a:gd name="connsiteX220" fmla="*/ 1222095 w 3024845"/>
                  <a:gd name="connsiteY220" fmla="*/ 579356 h 1059043"/>
                  <a:gd name="connsiteX221" fmla="*/ 1250469 w 3024845"/>
                  <a:gd name="connsiteY221" fmla="*/ 579356 h 1059043"/>
                  <a:gd name="connsiteX222" fmla="*/ 1250469 w 3024845"/>
                  <a:gd name="connsiteY222" fmla="*/ 665827 h 1059043"/>
                  <a:gd name="connsiteX223" fmla="*/ 1251229 w 3024845"/>
                  <a:gd name="connsiteY223" fmla="*/ 665827 h 1059043"/>
                  <a:gd name="connsiteX224" fmla="*/ 1256549 w 3024845"/>
                  <a:gd name="connsiteY224" fmla="*/ 665827 h 1059043"/>
                  <a:gd name="connsiteX225" fmla="*/ 1257309 w 3024845"/>
                  <a:gd name="connsiteY225" fmla="*/ 664476 h 1059043"/>
                  <a:gd name="connsiteX226" fmla="*/ 1262629 w 3024845"/>
                  <a:gd name="connsiteY226" fmla="*/ 655018 h 1059043"/>
                  <a:gd name="connsiteX227" fmla="*/ 1262629 w 3024845"/>
                  <a:gd name="connsiteY227" fmla="*/ 656910 h 1059043"/>
                  <a:gd name="connsiteX228" fmla="*/ 1262629 w 3024845"/>
                  <a:gd name="connsiteY228" fmla="*/ 670151 h 1059043"/>
                  <a:gd name="connsiteX229" fmla="*/ 1266682 w 3024845"/>
                  <a:gd name="connsiteY229" fmla="*/ 624754 h 1059043"/>
                  <a:gd name="connsiteX230" fmla="*/ 1267442 w 3024845"/>
                  <a:gd name="connsiteY230" fmla="*/ 624754 h 1059043"/>
                  <a:gd name="connsiteX231" fmla="*/ 1272762 w 3024845"/>
                  <a:gd name="connsiteY231" fmla="*/ 624754 h 1059043"/>
                  <a:gd name="connsiteX232" fmla="*/ 1272762 w 3024845"/>
                  <a:gd name="connsiteY232" fmla="*/ 559900 h 1059043"/>
                  <a:gd name="connsiteX233" fmla="*/ 1273776 w 3024845"/>
                  <a:gd name="connsiteY233" fmla="*/ 559900 h 1059043"/>
                  <a:gd name="connsiteX234" fmla="*/ 1280869 w 3024845"/>
                  <a:gd name="connsiteY234" fmla="*/ 559900 h 1059043"/>
                  <a:gd name="connsiteX235" fmla="*/ 1293029 w 3024845"/>
                  <a:gd name="connsiteY235" fmla="*/ 516665 h 1059043"/>
                  <a:gd name="connsiteX236" fmla="*/ 1294296 w 3024845"/>
                  <a:gd name="connsiteY236" fmla="*/ 516665 h 1059043"/>
                  <a:gd name="connsiteX237" fmla="*/ 1303163 w 3024845"/>
                  <a:gd name="connsiteY237" fmla="*/ 516665 h 1059043"/>
                  <a:gd name="connsiteX238" fmla="*/ 1313296 w 3024845"/>
                  <a:gd name="connsiteY238" fmla="*/ 559900 h 1059043"/>
                  <a:gd name="connsiteX239" fmla="*/ 1314309 w 3024845"/>
                  <a:gd name="connsiteY239" fmla="*/ 559900 h 1059043"/>
                  <a:gd name="connsiteX240" fmla="*/ 1321403 w 3024845"/>
                  <a:gd name="connsiteY240" fmla="*/ 559900 h 1059043"/>
                  <a:gd name="connsiteX241" fmla="*/ 1321403 w 3024845"/>
                  <a:gd name="connsiteY241" fmla="*/ 598812 h 1059043"/>
                  <a:gd name="connsiteX242" fmla="*/ 1323176 w 3024845"/>
                  <a:gd name="connsiteY242" fmla="*/ 598812 h 1059043"/>
                  <a:gd name="connsiteX243" fmla="*/ 1335590 w 3024845"/>
                  <a:gd name="connsiteY243" fmla="*/ 598812 h 1059043"/>
                  <a:gd name="connsiteX244" fmla="*/ 1335590 w 3024845"/>
                  <a:gd name="connsiteY244" fmla="*/ 600974 h 1059043"/>
                  <a:gd name="connsiteX245" fmla="*/ 1335590 w 3024845"/>
                  <a:gd name="connsiteY245" fmla="*/ 616106 h 1059043"/>
                  <a:gd name="connsiteX246" fmla="*/ 1339643 w 3024845"/>
                  <a:gd name="connsiteY246" fmla="*/ 613945 h 1059043"/>
                  <a:gd name="connsiteX247" fmla="*/ 1339643 w 3024845"/>
                  <a:gd name="connsiteY247" fmla="*/ 598812 h 1059043"/>
                  <a:gd name="connsiteX248" fmla="*/ 1341163 w 3024845"/>
                  <a:gd name="connsiteY248" fmla="*/ 598812 h 1059043"/>
                  <a:gd name="connsiteX249" fmla="*/ 1351803 w 3024845"/>
                  <a:gd name="connsiteY249" fmla="*/ 598812 h 1059043"/>
                  <a:gd name="connsiteX250" fmla="*/ 1351803 w 3024845"/>
                  <a:gd name="connsiteY250" fmla="*/ 600433 h 1059043"/>
                  <a:gd name="connsiteX251" fmla="*/ 1351803 w 3024845"/>
                  <a:gd name="connsiteY251" fmla="*/ 611783 h 1059043"/>
                  <a:gd name="connsiteX252" fmla="*/ 1382204 w 3024845"/>
                  <a:gd name="connsiteY252" fmla="*/ 611783 h 1059043"/>
                  <a:gd name="connsiteX253" fmla="*/ 1382204 w 3024845"/>
                  <a:gd name="connsiteY253" fmla="*/ 575033 h 1059043"/>
                  <a:gd name="connsiteX254" fmla="*/ 1383470 w 3024845"/>
                  <a:gd name="connsiteY254" fmla="*/ 575033 h 1059043"/>
                  <a:gd name="connsiteX255" fmla="*/ 1392337 w 3024845"/>
                  <a:gd name="connsiteY255" fmla="*/ 575033 h 1059043"/>
                  <a:gd name="connsiteX256" fmla="*/ 1392337 w 3024845"/>
                  <a:gd name="connsiteY256" fmla="*/ 596650 h 1059043"/>
                  <a:gd name="connsiteX257" fmla="*/ 1394364 w 3024845"/>
                  <a:gd name="connsiteY257" fmla="*/ 564224 h 1059043"/>
                  <a:gd name="connsiteX258" fmla="*/ 1416657 w 3024845"/>
                  <a:gd name="connsiteY258" fmla="*/ 564224 h 1059043"/>
                  <a:gd name="connsiteX259" fmla="*/ 1416657 w 3024845"/>
                  <a:gd name="connsiteY259" fmla="*/ 562602 h 1059043"/>
                  <a:gd name="connsiteX260" fmla="*/ 1416657 w 3024845"/>
                  <a:gd name="connsiteY260" fmla="*/ 551253 h 1059043"/>
                  <a:gd name="connsiteX261" fmla="*/ 1417417 w 3024845"/>
                  <a:gd name="connsiteY261" fmla="*/ 551253 h 1059043"/>
                  <a:gd name="connsiteX262" fmla="*/ 1422737 w 3024845"/>
                  <a:gd name="connsiteY262" fmla="*/ 551253 h 1059043"/>
                  <a:gd name="connsiteX263" fmla="*/ 1422737 w 3024845"/>
                  <a:gd name="connsiteY263" fmla="*/ 549362 h 1059043"/>
                  <a:gd name="connsiteX264" fmla="*/ 1422737 w 3024845"/>
                  <a:gd name="connsiteY264" fmla="*/ 536121 h 1059043"/>
                  <a:gd name="connsiteX265" fmla="*/ 1426791 w 3024845"/>
                  <a:gd name="connsiteY265" fmla="*/ 542606 h 1059043"/>
                  <a:gd name="connsiteX266" fmla="*/ 1429071 w 3024845"/>
                  <a:gd name="connsiteY266" fmla="*/ 542606 h 1059043"/>
                  <a:gd name="connsiteX267" fmla="*/ 1445031 w 3024845"/>
                  <a:gd name="connsiteY267" fmla="*/ 542606 h 1059043"/>
                  <a:gd name="connsiteX268" fmla="*/ 1445031 w 3024845"/>
                  <a:gd name="connsiteY268" fmla="*/ 541795 h 1059043"/>
                  <a:gd name="connsiteX269" fmla="*/ 1445031 w 3024845"/>
                  <a:gd name="connsiteY269" fmla="*/ 536121 h 1059043"/>
                  <a:gd name="connsiteX270" fmla="*/ 1445791 w 3024845"/>
                  <a:gd name="connsiteY270" fmla="*/ 536121 h 1059043"/>
                  <a:gd name="connsiteX271" fmla="*/ 1451111 w 3024845"/>
                  <a:gd name="connsiteY271" fmla="*/ 536121 h 1059043"/>
                  <a:gd name="connsiteX272" fmla="*/ 1451111 w 3024845"/>
                  <a:gd name="connsiteY272" fmla="*/ 537472 h 1059043"/>
                  <a:gd name="connsiteX273" fmla="*/ 1451111 w 3024845"/>
                  <a:gd name="connsiteY273" fmla="*/ 546930 h 1059043"/>
                  <a:gd name="connsiteX274" fmla="*/ 1489618 w 3024845"/>
                  <a:gd name="connsiteY274" fmla="*/ 546930 h 1059043"/>
                  <a:gd name="connsiteX275" fmla="*/ 1489618 w 3024845"/>
                  <a:gd name="connsiteY275" fmla="*/ 685283 h 1059043"/>
                  <a:gd name="connsiteX276" fmla="*/ 1491138 w 3024845"/>
                  <a:gd name="connsiteY276" fmla="*/ 685283 h 1059043"/>
                  <a:gd name="connsiteX277" fmla="*/ 1501778 w 3024845"/>
                  <a:gd name="connsiteY277" fmla="*/ 685283 h 1059043"/>
                  <a:gd name="connsiteX278" fmla="*/ 1501778 w 3024845"/>
                  <a:gd name="connsiteY278" fmla="*/ 672313 h 1059043"/>
                  <a:gd name="connsiteX279" fmla="*/ 1505832 w 3024845"/>
                  <a:gd name="connsiteY279" fmla="*/ 672313 h 1059043"/>
                  <a:gd name="connsiteX280" fmla="*/ 1505832 w 3024845"/>
                  <a:gd name="connsiteY280" fmla="*/ 685283 h 1059043"/>
                  <a:gd name="connsiteX281" fmla="*/ 1536232 w 3024845"/>
                  <a:gd name="connsiteY281" fmla="*/ 685283 h 1059043"/>
                  <a:gd name="connsiteX282" fmla="*/ 1536232 w 3024845"/>
                  <a:gd name="connsiteY282" fmla="*/ 655018 h 1059043"/>
                  <a:gd name="connsiteX283" fmla="*/ 1548392 w 3024845"/>
                  <a:gd name="connsiteY283" fmla="*/ 655018 h 1059043"/>
                  <a:gd name="connsiteX284" fmla="*/ 1560552 w 3024845"/>
                  <a:gd name="connsiteY284" fmla="*/ 652857 h 1059043"/>
                  <a:gd name="connsiteX285" fmla="*/ 1564606 w 3024845"/>
                  <a:gd name="connsiteY285" fmla="*/ 655018 h 1059043"/>
                  <a:gd name="connsiteX286" fmla="*/ 1574739 w 3024845"/>
                  <a:gd name="connsiteY286" fmla="*/ 655018 h 1059043"/>
                  <a:gd name="connsiteX287" fmla="*/ 1574739 w 3024845"/>
                  <a:gd name="connsiteY287" fmla="*/ 685283 h 1059043"/>
                  <a:gd name="connsiteX288" fmla="*/ 1582846 w 3024845"/>
                  <a:gd name="connsiteY288" fmla="*/ 685283 h 1059043"/>
                  <a:gd name="connsiteX289" fmla="*/ 1582846 w 3024845"/>
                  <a:gd name="connsiteY289" fmla="*/ 702578 h 1059043"/>
                  <a:gd name="connsiteX290" fmla="*/ 1592182 w 3024845"/>
                  <a:gd name="connsiteY290" fmla="*/ 703483 h 1059043"/>
                  <a:gd name="connsiteX291" fmla="*/ 1605140 w 3024845"/>
                  <a:gd name="connsiteY291" fmla="*/ 703483 h 1059043"/>
                  <a:gd name="connsiteX292" fmla="*/ 1605140 w 3024845"/>
                  <a:gd name="connsiteY292" fmla="*/ 687445 h 1059043"/>
                  <a:gd name="connsiteX293" fmla="*/ 1673096 w 3024845"/>
                  <a:gd name="connsiteY293" fmla="*/ 687445 h 1059043"/>
                  <a:gd name="connsiteX294" fmla="*/ 1673096 w 3024845"/>
                  <a:gd name="connsiteY294" fmla="*/ 602192 h 1059043"/>
                  <a:gd name="connsiteX295" fmla="*/ 1745104 w 3024845"/>
                  <a:gd name="connsiteY295" fmla="*/ 602192 h 1059043"/>
                  <a:gd name="connsiteX296" fmla="*/ 1745104 w 3024845"/>
                  <a:gd name="connsiteY296" fmla="*/ 680960 h 1059043"/>
                  <a:gd name="connsiteX297" fmla="*/ 1747008 w 3024845"/>
                  <a:gd name="connsiteY297" fmla="*/ 680960 h 1059043"/>
                  <a:gd name="connsiteX298" fmla="*/ 1748250 w 3024845"/>
                  <a:gd name="connsiteY298" fmla="*/ 703483 h 1059043"/>
                  <a:gd name="connsiteX299" fmla="*/ 1757926 w 3024845"/>
                  <a:gd name="connsiteY299" fmla="*/ 703483 h 1059043"/>
                  <a:gd name="connsiteX300" fmla="*/ 1759168 w 3024845"/>
                  <a:gd name="connsiteY300" fmla="*/ 680960 h 1059043"/>
                  <a:gd name="connsiteX301" fmla="*/ 1765248 w 3024845"/>
                  <a:gd name="connsiteY301" fmla="*/ 680960 h 1059043"/>
                  <a:gd name="connsiteX302" fmla="*/ 1766490 w 3024845"/>
                  <a:gd name="connsiteY302" fmla="*/ 703483 h 1059043"/>
                  <a:gd name="connsiteX303" fmla="*/ 1817112 w 3024845"/>
                  <a:gd name="connsiteY303" fmla="*/ 703483 h 1059043"/>
                  <a:gd name="connsiteX304" fmla="*/ 1817112 w 3024845"/>
                  <a:gd name="connsiteY304" fmla="*/ 540455 h 1059043"/>
                  <a:gd name="connsiteX305" fmla="*/ 2014439 w 3024845"/>
                  <a:gd name="connsiteY305" fmla="*/ 540455 h 1059043"/>
                  <a:gd name="connsiteX306" fmla="*/ 2014439 w 3024845"/>
                  <a:gd name="connsiteY306" fmla="*/ 703483 h 1059043"/>
                  <a:gd name="connsiteX307" fmla="*/ 2033136 w 3024845"/>
                  <a:gd name="connsiteY307" fmla="*/ 703483 h 1059043"/>
                  <a:gd name="connsiteX308" fmla="*/ 2033136 w 3024845"/>
                  <a:gd name="connsiteY308" fmla="*/ 620790 h 1059043"/>
                  <a:gd name="connsiteX309" fmla="*/ 2128256 w 3024845"/>
                  <a:gd name="connsiteY309" fmla="*/ 620790 h 1059043"/>
                  <a:gd name="connsiteX310" fmla="*/ 2140186 w 3024845"/>
                  <a:gd name="connsiteY310" fmla="*/ 302649 h 1059043"/>
                  <a:gd name="connsiteX311" fmla="*/ 2128026 w 3024845"/>
                  <a:gd name="connsiteY311" fmla="*/ 281031 h 1059043"/>
                  <a:gd name="connsiteX312" fmla="*/ 2121946 w 3024845"/>
                  <a:gd name="connsiteY312" fmla="*/ 276707 h 1059043"/>
                  <a:gd name="connsiteX313" fmla="*/ 2130053 w 3024845"/>
                  <a:gd name="connsiteY313" fmla="*/ 252928 h 1059043"/>
                  <a:gd name="connsiteX314" fmla="*/ 2130053 w 3024845"/>
                  <a:gd name="connsiteY314" fmla="*/ 235634 h 1059043"/>
                  <a:gd name="connsiteX315" fmla="*/ 2144240 w 3024845"/>
                  <a:gd name="connsiteY315" fmla="*/ 235634 h 1059043"/>
                  <a:gd name="connsiteX316" fmla="*/ 2144240 w 3024845"/>
                  <a:gd name="connsiteY316" fmla="*/ 214016 h 1059043"/>
                  <a:gd name="connsiteX317" fmla="*/ 2146266 w 3024845"/>
                  <a:gd name="connsiteY317" fmla="*/ 209692 h 1059043"/>
                  <a:gd name="connsiteX318" fmla="*/ 2146266 w 3024845"/>
                  <a:gd name="connsiteY318" fmla="*/ 131868 h 1059043"/>
                  <a:gd name="connsiteX319" fmla="*/ 2144240 w 3024845"/>
                  <a:gd name="connsiteY319" fmla="*/ 125383 h 1059043"/>
                  <a:gd name="connsiteX320" fmla="*/ 2150320 w 3024845"/>
                  <a:gd name="connsiteY320" fmla="*/ 118897 h 1059043"/>
                  <a:gd name="connsiteX321" fmla="*/ 2150320 w 3024845"/>
                  <a:gd name="connsiteY321" fmla="*/ 60529 h 1059043"/>
                  <a:gd name="connsiteX322" fmla="*/ 2152346 w 3024845"/>
                  <a:gd name="connsiteY322" fmla="*/ 56206 h 1059043"/>
                  <a:gd name="connsiteX323" fmla="*/ 2152346 w 3024845"/>
                  <a:gd name="connsiteY323" fmla="*/ 0 h 1059043"/>
                  <a:gd name="connsiteX324" fmla="*/ 2162480 w 3024845"/>
                  <a:gd name="connsiteY324" fmla="*/ 118897 h 1059043"/>
                  <a:gd name="connsiteX325" fmla="*/ 2168560 w 3024845"/>
                  <a:gd name="connsiteY325" fmla="*/ 125383 h 1059043"/>
                  <a:gd name="connsiteX326" fmla="*/ 2166533 w 3024845"/>
                  <a:gd name="connsiteY326" fmla="*/ 131868 h 1059043"/>
                  <a:gd name="connsiteX327" fmla="*/ 2166533 w 3024845"/>
                  <a:gd name="connsiteY327" fmla="*/ 209692 h 1059043"/>
                  <a:gd name="connsiteX328" fmla="*/ 2168560 w 3024845"/>
                  <a:gd name="connsiteY328" fmla="*/ 214016 h 1059043"/>
                  <a:gd name="connsiteX329" fmla="*/ 2168560 w 3024845"/>
                  <a:gd name="connsiteY329" fmla="*/ 235634 h 1059043"/>
                  <a:gd name="connsiteX330" fmla="*/ 2182747 w 3024845"/>
                  <a:gd name="connsiteY330" fmla="*/ 235634 h 1059043"/>
                  <a:gd name="connsiteX331" fmla="*/ 2182747 w 3024845"/>
                  <a:gd name="connsiteY331" fmla="*/ 252928 h 1059043"/>
                  <a:gd name="connsiteX332" fmla="*/ 2190854 w 3024845"/>
                  <a:gd name="connsiteY332" fmla="*/ 276707 h 1059043"/>
                  <a:gd name="connsiteX333" fmla="*/ 2180720 w 3024845"/>
                  <a:gd name="connsiteY333" fmla="*/ 555577 h 1059043"/>
                  <a:gd name="connsiteX334" fmla="*/ 2245574 w 3024845"/>
                  <a:gd name="connsiteY334" fmla="*/ 555577 h 1059043"/>
                  <a:gd name="connsiteX335" fmla="*/ 2245574 w 3024845"/>
                  <a:gd name="connsiteY335" fmla="*/ 631239 h 1059043"/>
                  <a:gd name="connsiteX336" fmla="*/ 2253681 w 3024845"/>
                  <a:gd name="connsiteY336" fmla="*/ 631239 h 1059043"/>
                  <a:gd name="connsiteX337" fmla="*/ 2255708 w 3024845"/>
                  <a:gd name="connsiteY337" fmla="*/ 624754 h 1059043"/>
                  <a:gd name="connsiteX338" fmla="*/ 2261788 w 3024845"/>
                  <a:gd name="connsiteY338" fmla="*/ 624754 h 1059043"/>
                  <a:gd name="connsiteX339" fmla="*/ 2263815 w 3024845"/>
                  <a:gd name="connsiteY339" fmla="*/ 633401 h 1059043"/>
                  <a:gd name="connsiteX340" fmla="*/ 2275975 w 3024845"/>
                  <a:gd name="connsiteY340" fmla="*/ 633401 h 1059043"/>
                  <a:gd name="connsiteX341" fmla="*/ 2275975 w 3024845"/>
                  <a:gd name="connsiteY341" fmla="*/ 626915 h 1059043"/>
                  <a:gd name="connsiteX342" fmla="*/ 2298268 w 3024845"/>
                  <a:gd name="connsiteY342" fmla="*/ 626915 h 1059043"/>
                  <a:gd name="connsiteX343" fmla="*/ 2298268 w 3024845"/>
                  <a:gd name="connsiteY343" fmla="*/ 633401 h 1059043"/>
                  <a:gd name="connsiteX344" fmla="*/ 2318535 w 3024845"/>
                  <a:gd name="connsiteY344" fmla="*/ 633401 h 1059043"/>
                  <a:gd name="connsiteX345" fmla="*/ 2318535 w 3024845"/>
                  <a:gd name="connsiteY345" fmla="*/ 678798 h 1059043"/>
                  <a:gd name="connsiteX346" fmla="*/ 2332722 w 3024845"/>
                  <a:gd name="connsiteY346" fmla="*/ 678798 h 1059043"/>
                  <a:gd name="connsiteX347" fmla="*/ 2332722 w 3024845"/>
                  <a:gd name="connsiteY347" fmla="*/ 665827 h 1059043"/>
                  <a:gd name="connsiteX348" fmla="*/ 2348936 w 3024845"/>
                  <a:gd name="connsiteY348" fmla="*/ 665827 h 1059043"/>
                  <a:gd name="connsiteX349" fmla="*/ 2348936 w 3024845"/>
                  <a:gd name="connsiteY349" fmla="*/ 486400 h 1059043"/>
                  <a:gd name="connsiteX350" fmla="*/ 2355016 w 3024845"/>
                  <a:gd name="connsiteY350" fmla="*/ 479914 h 1059043"/>
                  <a:gd name="connsiteX351" fmla="*/ 2427977 w 3024845"/>
                  <a:gd name="connsiteY351" fmla="*/ 479914 h 1059043"/>
                  <a:gd name="connsiteX352" fmla="*/ 2427977 w 3024845"/>
                  <a:gd name="connsiteY352" fmla="*/ 488562 h 1059043"/>
                  <a:gd name="connsiteX353" fmla="*/ 2438110 w 3024845"/>
                  <a:gd name="connsiteY353" fmla="*/ 488562 h 1059043"/>
                  <a:gd name="connsiteX354" fmla="*/ 2438110 w 3024845"/>
                  <a:gd name="connsiteY354" fmla="*/ 603136 h 1059043"/>
                  <a:gd name="connsiteX355" fmla="*/ 2460404 w 3024845"/>
                  <a:gd name="connsiteY355" fmla="*/ 603136 h 1059043"/>
                  <a:gd name="connsiteX356" fmla="*/ 2460404 w 3024845"/>
                  <a:gd name="connsiteY356" fmla="*/ 536121 h 1059043"/>
                  <a:gd name="connsiteX357" fmla="*/ 2486751 w 3024845"/>
                  <a:gd name="connsiteY357" fmla="*/ 536121 h 1059043"/>
                  <a:gd name="connsiteX358" fmla="*/ 2490804 w 3024845"/>
                  <a:gd name="connsiteY358" fmla="*/ 531797 h 1059043"/>
                  <a:gd name="connsiteX359" fmla="*/ 2498911 w 3024845"/>
                  <a:gd name="connsiteY359" fmla="*/ 531797 h 1059043"/>
                  <a:gd name="connsiteX360" fmla="*/ 2502964 w 3024845"/>
                  <a:gd name="connsiteY360" fmla="*/ 536121 h 1059043"/>
                  <a:gd name="connsiteX361" fmla="*/ 2525258 w 3024845"/>
                  <a:gd name="connsiteY361" fmla="*/ 536121 h 1059043"/>
                  <a:gd name="connsiteX362" fmla="*/ 2525258 w 3024845"/>
                  <a:gd name="connsiteY362" fmla="*/ 419385 h 1059043"/>
                  <a:gd name="connsiteX363" fmla="*/ 2582005 w 3024845"/>
                  <a:gd name="connsiteY363" fmla="*/ 408576 h 1059043"/>
                  <a:gd name="connsiteX364" fmla="*/ 2582005 w 3024845"/>
                  <a:gd name="connsiteY364" fmla="*/ 409657 h 1059043"/>
                  <a:gd name="connsiteX365" fmla="*/ 2582005 w 3024845"/>
                  <a:gd name="connsiteY365" fmla="*/ 417223 h 1059043"/>
                  <a:gd name="connsiteX366" fmla="*/ 2608352 w 3024845"/>
                  <a:gd name="connsiteY366" fmla="*/ 417223 h 1059043"/>
                  <a:gd name="connsiteX367" fmla="*/ 2608352 w 3024845"/>
                  <a:gd name="connsiteY367" fmla="*/ 672313 h 1059043"/>
                  <a:gd name="connsiteX368" fmla="*/ 2630646 w 3024845"/>
                  <a:gd name="connsiteY368" fmla="*/ 672313 h 1059043"/>
                  <a:gd name="connsiteX369" fmla="*/ 2630646 w 3024845"/>
                  <a:gd name="connsiteY369" fmla="*/ 667989 h 1059043"/>
                  <a:gd name="connsiteX370" fmla="*/ 2642806 w 3024845"/>
                  <a:gd name="connsiteY370" fmla="*/ 667989 h 1059043"/>
                  <a:gd name="connsiteX371" fmla="*/ 2642806 w 3024845"/>
                  <a:gd name="connsiteY371" fmla="*/ 672313 h 1059043"/>
                  <a:gd name="connsiteX372" fmla="*/ 2667126 w 3024845"/>
                  <a:gd name="connsiteY372" fmla="*/ 672313 h 1059043"/>
                  <a:gd name="connsiteX373" fmla="*/ 2667126 w 3024845"/>
                  <a:gd name="connsiteY373" fmla="*/ 659342 h 1059043"/>
                  <a:gd name="connsiteX374" fmla="*/ 2695500 w 3024845"/>
                  <a:gd name="connsiteY374" fmla="*/ 659342 h 1059043"/>
                  <a:gd name="connsiteX375" fmla="*/ 2707660 w 3024845"/>
                  <a:gd name="connsiteY375" fmla="*/ 655018 h 1059043"/>
                  <a:gd name="connsiteX376" fmla="*/ 2727927 w 3024845"/>
                  <a:gd name="connsiteY376" fmla="*/ 659342 h 1059043"/>
                  <a:gd name="connsiteX377" fmla="*/ 2727927 w 3024845"/>
                  <a:gd name="connsiteY377" fmla="*/ 642048 h 1059043"/>
                  <a:gd name="connsiteX378" fmla="*/ 2736034 w 3024845"/>
                  <a:gd name="connsiteY378" fmla="*/ 642048 h 1059043"/>
                  <a:gd name="connsiteX379" fmla="*/ 2736034 w 3024845"/>
                  <a:gd name="connsiteY379" fmla="*/ 629077 h 1059043"/>
                  <a:gd name="connsiteX380" fmla="*/ 2792781 w 3024845"/>
                  <a:gd name="connsiteY380" fmla="*/ 629077 h 1059043"/>
                  <a:gd name="connsiteX381" fmla="*/ 2792781 w 3024845"/>
                  <a:gd name="connsiteY381" fmla="*/ 598812 h 1059043"/>
                  <a:gd name="connsiteX382" fmla="*/ 2811021 w 3024845"/>
                  <a:gd name="connsiteY382" fmla="*/ 598812 h 1059043"/>
                  <a:gd name="connsiteX383" fmla="*/ 2811021 w 3024845"/>
                  <a:gd name="connsiteY383" fmla="*/ 592327 h 1059043"/>
                  <a:gd name="connsiteX384" fmla="*/ 2823181 w 3024845"/>
                  <a:gd name="connsiteY384" fmla="*/ 592327 h 1059043"/>
                  <a:gd name="connsiteX385" fmla="*/ 2823181 w 3024845"/>
                  <a:gd name="connsiteY385" fmla="*/ 598812 h 1059043"/>
                  <a:gd name="connsiteX386" fmla="*/ 2839395 w 3024845"/>
                  <a:gd name="connsiteY386" fmla="*/ 598812 h 1059043"/>
                  <a:gd name="connsiteX387" fmla="*/ 2839395 w 3024845"/>
                  <a:gd name="connsiteY387" fmla="*/ 648533 h 1059043"/>
                  <a:gd name="connsiteX388" fmla="*/ 2871822 w 3024845"/>
                  <a:gd name="connsiteY388" fmla="*/ 648533 h 1059043"/>
                  <a:gd name="connsiteX389" fmla="*/ 2871822 w 3024845"/>
                  <a:gd name="connsiteY389" fmla="*/ 622592 h 1059043"/>
                  <a:gd name="connsiteX390" fmla="*/ 2910329 w 3024845"/>
                  <a:gd name="connsiteY390" fmla="*/ 622592 h 1059043"/>
                  <a:gd name="connsiteX391" fmla="*/ 2910329 w 3024845"/>
                  <a:gd name="connsiteY391" fmla="*/ 592327 h 1059043"/>
                  <a:gd name="connsiteX392" fmla="*/ 2958970 w 3024845"/>
                  <a:gd name="connsiteY392" fmla="*/ 592327 h 1059043"/>
                  <a:gd name="connsiteX393" fmla="*/ 2958970 w 3024845"/>
                  <a:gd name="connsiteY393" fmla="*/ 703483 h 1059043"/>
                  <a:gd name="connsiteX394" fmla="*/ 2958970 w 3024845"/>
                  <a:gd name="connsiteY394" fmla="*/ 717262 h 1059043"/>
                  <a:gd name="connsiteX395" fmla="*/ 3024845 w 3024845"/>
                  <a:gd name="connsiteY395" fmla="*/ 717262 h 1059043"/>
                  <a:gd name="connsiteX396" fmla="*/ 3024845 w 3024845"/>
                  <a:gd name="connsiteY396" fmla="*/ 1059043 h 1059043"/>
                  <a:gd name="connsiteX397" fmla="*/ 2054 w 3024845"/>
                  <a:gd name="connsiteY397" fmla="*/ 1056710 h 1059043"/>
                  <a:gd name="connsiteX398" fmla="*/ 0 w 3024845"/>
                  <a:gd name="connsiteY398" fmla="*/ 622592 h 1059043"/>
                  <a:gd name="connsiteX399" fmla="*/ 20267 w 3024845"/>
                  <a:gd name="connsiteY399" fmla="*/ 622592 h 1059043"/>
                  <a:gd name="connsiteX400" fmla="*/ 20774 w 3024845"/>
                  <a:gd name="connsiteY400" fmla="*/ 621511 h 1059043"/>
                  <a:gd name="connsiteX401" fmla="*/ 24320 w 3024845"/>
                  <a:gd name="connsiteY401" fmla="*/ 613945 h 1059043"/>
                  <a:gd name="connsiteX402" fmla="*/ 26094 w 3024845"/>
                  <a:gd name="connsiteY402" fmla="*/ 614215 h 1059043"/>
                  <a:gd name="connsiteX403" fmla="*/ 38507 w 3024845"/>
                  <a:gd name="connsiteY403" fmla="*/ 616106 h 1059043"/>
                  <a:gd name="connsiteX404" fmla="*/ 39014 w 3024845"/>
                  <a:gd name="connsiteY404" fmla="*/ 617458 h 1059043"/>
                  <a:gd name="connsiteX405" fmla="*/ 42560 w 3024845"/>
                  <a:gd name="connsiteY405" fmla="*/ 626915 h 1059043"/>
                  <a:gd name="connsiteX406" fmla="*/ 68907 w 3024845"/>
                  <a:gd name="connsiteY406" fmla="*/ 629077 h 1059043"/>
                  <a:gd name="connsiteX407" fmla="*/ 68907 w 3024845"/>
                  <a:gd name="connsiteY407" fmla="*/ 505856 h 1059043"/>
                  <a:gd name="connsiteX408" fmla="*/ 70934 w 3024845"/>
                  <a:gd name="connsiteY408" fmla="*/ 505856 h 1059043"/>
                  <a:gd name="connsiteX409" fmla="*/ 85121 w 3024845"/>
                  <a:gd name="connsiteY409" fmla="*/ 505856 h 1059043"/>
                  <a:gd name="connsiteX410" fmla="*/ 85121 w 3024845"/>
                  <a:gd name="connsiteY410" fmla="*/ 369664 h 1059043"/>
                  <a:gd name="connsiteX411" fmla="*/ 86894 w 3024845"/>
                  <a:gd name="connsiteY411" fmla="*/ 369664 h 1059043"/>
                  <a:gd name="connsiteX412" fmla="*/ 99308 w 3024845"/>
                  <a:gd name="connsiteY412" fmla="*/ 369664 h 1059043"/>
                  <a:gd name="connsiteX413" fmla="*/ 99308 w 3024845"/>
                  <a:gd name="connsiteY413" fmla="*/ 255090 h 1059043"/>
                  <a:gd name="connsiteX414" fmla="*/ 103361 w 3024845"/>
                  <a:gd name="connsiteY414" fmla="*/ 226986 h 1059043"/>
                  <a:gd name="connsiteX415" fmla="*/ 105388 w 3024845"/>
                  <a:gd name="connsiteY415" fmla="*/ 226986 h 1059043"/>
                  <a:gd name="connsiteX416" fmla="*/ 119575 w 3024845"/>
                  <a:gd name="connsiteY416" fmla="*/ 226986 h 1059043"/>
                  <a:gd name="connsiteX0" fmla="*/ 119575 w 3024845"/>
                  <a:gd name="connsiteY0" fmla="*/ 226986 h 1059043"/>
                  <a:gd name="connsiteX1" fmla="*/ 200642 w 3024845"/>
                  <a:gd name="connsiteY1" fmla="*/ 224825 h 1059043"/>
                  <a:gd name="connsiteX2" fmla="*/ 202669 w 3024845"/>
                  <a:gd name="connsiteY2" fmla="*/ 224825 h 1059043"/>
                  <a:gd name="connsiteX3" fmla="*/ 216856 w 3024845"/>
                  <a:gd name="connsiteY3" fmla="*/ 224825 h 1059043"/>
                  <a:gd name="connsiteX4" fmla="*/ 216856 w 3024845"/>
                  <a:gd name="connsiteY4" fmla="*/ 248604 h 1059043"/>
                  <a:gd name="connsiteX5" fmla="*/ 217363 w 3024845"/>
                  <a:gd name="connsiteY5" fmla="*/ 249415 h 1059043"/>
                  <a:gd name="connsiteX6" fmla="*/ 220909 w 3024845"/>
                  <a:gd name="connsiteY6" fmla="*/ 255090 h 1059043"/>
                  <a:gd name="connsiteX7" fmla="*/ 220909 w 3024845"/>
                  <a:gd name="connsiteY7" fmla="*/ 369664 h 1059043"/>
                  <a:gd name="connsiteX8" fmla="*/ 223189 w 3024845"/>
                  <a:gd name="connsiteY8" fmla="*/ 369664 h 1059043"/>
                  <a:gd name="connsiteX9" fmla="*/ 239150 w 3024845"/>
                  <a:gd name="connsiteY9" fmla="*/ 369664 h 1059043"/>
                  <a:gd name="connsiteX10" fmla="*/ 239150 w 3024845"/>
                  <a:gd name="connsiteY10" fmla="*/ 510179 h 1059043"/>
                  <a:gd name="connsiteX11" fmla="*/ 240670 w 3024845"/>
                  <a:gd name="connsiteY11" fmla="*/ 509909 h 1059043"/>
                  <a:gd name="connsiteX12" fmla="*/ 251310 w 3024845"/>
                  <a:gd name="connsiteY12" fmla="*/ 508018 h 1059043"/>
                  <a:gd name="connsiteX13" fmla="*/ 249283 w 3024845"/>
                  <a:gd name="connsiteY13" fmla="*/ 596650 h 1059043"/>
                  <a:gd name="connsiteX14" fmla="*/ 250803 w 3024845"/>
                  <a:gd name="connsiteY14" fmla="*/ 596921 h 1059043"/>
                  <a:gd name="connsiteX15" fmla="*/ 261443 w 3024845"/>
                  <a:gd name="connsiteY15" fmla="*/ 598812 h 1059043"/>
                  <a:gd name="connsiteX16" fmla="*/ 261696 w 3024845"/>
                  <a:gd name="connsiteY16" fmla="*/ 599623 h 1059043"/>
                  <a:gd name="connsiteX17" fmla="*/ 263470 w 3024845"/>
                  <a:gd name="connsiteY17" fmla="*/ 605298 h 1059043"/>
                  <a:gd name="connsiteX18" fmla="*/ 264230 w 3024845"/>
                  <a:gd name="connsiteY18" fmla="*/ 602866 h 1059043"/>
                  <a:gd name="connsiteX19" fmla="*/ 269550 w 3024845"/>
                  <a:gd name="connsiteY19" fmla="*/ 585842 h 1059043"/>
                  <a:gd name="connsiteX20" fmla="*/ 271323 w 3024845"/>
                  <a:gd name="connsiteY20" fmla="*/ 585842 h 1059043"/>
                  <a:gd name="connsiteX21" fmla="*/ 283737 w 3024845"/>
                  <a:gd name="connsiteY21" fmla="*/ 585842 h 1059043"/>
                  <a:gd name="connsiteX22" fmla="*/ 283737 w 3024845"/>
                  <a:gd name="connsiteY22" fmla="*/ 618268 h 1059043"/>
                  <a:gd name="connsiteX23" fmla="*/ 284750 w 3024845"/>
                  <a:gd name="connsiteY23" fmla="*/ 618809 h 1059043"/>
                  <a:gd name="connsiteX24" fmla="*/ 291844 w 3024845"/>
                  <a:gd name="connsiteY24" fmla="*/ 622592 h 1059043"/>
                  <a:gd name="connsiteX25" fmla="*/ 291844 w 3024845"/>
                  <a:gd name="connsiteY25" fmla="*/ 623943 h 1059043"/>
                  <a:gd name="connsiteX26" fmla="*/ 291844 w 3024845"/>
                  <a:gd name="connsiteY26" fmla="*/ 633401 h 1059043"/>
                  <a:gd name="connsiteX27" fmla="*/ 336431 w 3024845"/>
                  <a:gd name="connsiteY27" fmla="*/ 633401 h 1059043"/>
                  <a:gd name="connsiteX28" fmla="*/ 336431 w 3024845"/>
                  <a:gd name="connsiteY28" fmla="*/ 634482 h 1059043"/>
                  <a:gd name="connsiteX29" fmla="*/ 336431 w 3024845"/>
                  <a:gd name="connsiteY29" fmla="*/ 642048 h 1059043"/>
                  <a:gd name="connsiteX30" fmla="*/ 338457 w 3024845"/>
                  <a:gd name="connsiteY30" fmla="*/ 642048 h 1059043"/>
                  <a:gd name="connsiteX31" fmla="*/ 352644 w 3024845"/>
                  <a:gd name="connsiteY31" fmla="*/ 642048 h 1059043"/>
                  <a:gd name="connsiteX32" fmla="*/ 352644 w 3024845"/>
                  <a:gd name="connsiteY32" fmla="*/ 611783 h 1059043"/>
                  <a:gd name="connsiteX33" fmla="*/ 397231 w 3024845"/>
                  <a:gd name="connsiteY33" fmla="*/ 611783 h 1059043"/>
                  <a:gd name="connsiteX34" fmla="*/ 397231 w 3024845"/>
                  <a:gd name="connsiteY34" fmla="*/ 610432 h 1059043"/>
                  <a:gd name="connsiteX35" fmla="*/ 397231 w 3024845"/>
                  <a:gd name="connsiteY35" fmla="*/ 600974 h 1059043"/>
                  <a:gd name="connsiteX36" fmla="*/ 398245 w 3024845"/>
                  <a:gd name="connsiteY36" fmla="*/ 600974 h 1059043"/>
                  <a:gd name="connsiteX37" fmla="*/ 405338 w 3024845"/>
                  <a:gd name="connsiteY37" fmla="*/ 600974 h 1059043"/>
                  <a:gd name="connsiteX38" fmla="*/ 405338 w 3024845"/>
                  <a:gd name="connsiteY38" fmla="*/ 599083 h 1059043"/>
                  <a:gd name="connsiteX39" fmla="*/ 405338 w 3024845"/>
                  <a:gd name="connsiteY39" fmla="*/ 585842 h 1059043"/>
                  <a:gd name="connsiteX40" fmla="*/ 406098 w 3024845"/>
                  <a:gd name="connsiteY40" fmla="*/ 585842 h 1059043"/>
                  <a:gd name="connsiteX41" fmla="*/ 411418 w 3024845"/>
                  <a:gd name="connsiteY41" fmla="*/ 585842 h 1059043"/>
                  <a:gd name="connsiteX42" fmla="*/ 411418 w 3024845"/>
                  <a:gd name="connsiteY42" fmla="*/ 584761 h 1059043"/>
                  <a:gd name="connsiteX43" fmla="*/ 411418 w 3024845"/>
                  <a:gd name="connsiteY43" fmla="*/ 577194 h 1059043"/>
                  <a:gd name="connsiteX44" fmla="*/ 413445 w 3024845"/>
                  <a:gd name="connsiteY44" fmla="*/ 577194 h 1059043"/>
                  <a:gd name="connsiteX45" fmla="*/ 427632 w 3024845"/>
                  <a:gd name="connsiteY45" fmla="*/ 577194 h 1059043"/>
                  <a:gd name="connsiteX46" fmla="*/ 427632 w 3024845"/>
                  <a:gd name="connsiteY46" fmla="*/ 578275 h 1059043"/>
                  <a:gd name="connsiteX47" fmla="*/ 427632 w 3024845"/>
                  <a:gd name="connsiteY47" fmla="*/ 585842 h 1059043"/>
                  <a:gd name="connsiteX48" fmla="*/ 449925 w 3024845"/>
                  <a:gd name="connsiteY48" fmla="*/ 585842 h 1059043"/>
                  <a:gd name="connsiteX49" fmla="*/ 449925 w 3024845"/>
                  <a:gd name="connsiteY49" fmla="*/ 583950 h 1059043"/>
                  <a:gd name="connsiteX50" fmla="*/ 449925 w 3024845"/>
                  <a:gd name="connsiteY50" fmla="*/ 570709 h 1059043"/>
                  <a:gd name="connsiteX51" fmla="*/ 451699 w 3024845"/>
                  <a:gd name="connsiteY51" fmla="*/ 570709 h 1059043"/>
                  <a:gd name="connsiteX52" fmla="*/ 464112 w 3024845"/>
                  <a:gd name="connsiteY52" fmla="*/ 570709 h 1059043"/>
                  <a:gd name="connsiteX53" fmla="*/ 464112 w 3024845"/>
                  <a:gd name="connsiteY53" fmla="*/ 594489 h 1059043"/>
                  <a:gd name="connsiteX54" fmla="*/ 465126 w 3024845"/>
                  <a:gd name="connsiteY54" fmla="*/ 594489 h 1059043"/>
                  <a:gd name="connsiteX55" fmla="*/ 472219 w 3024845"/>
                  <a:gd name="connsiteY55" fmla="*/ 594489 h 1059043"/>
                  <a:gd name="connsiteX56" fmla="*/ 472219 w 3024845"/>
                  <a:gd name="connsiteY56" fmla="*/ 593408 h 1059043"/>
                  <a:gd name="connsiteX57" fmla="*/ 472219 w 3024845"/>
                  <a:gd name="connsiteY57" fmla="*/ 585842 h 1059043"/>
                  <a:gd name="connsiteX58" fmla="*/ 473992 w 3024845"/>
                  <a:gd name="connsiteY58" fmla="*/ 585842 h 1059043"/>
                  <a:gd name="connsiteX59" fmla="*/ 486406 w 3024845"/>
                  <a:gd name="connsiteY59" fmla="*/ 585842 h 1059043"/>
                  <a:gd name="connsiteX60" fmla="*/ 486406 w 3024845"/>
                  <a:gd name="connsiteY60" fmla="*/ 611783 h 1059043"/>
                  <a:gd name="connsiteX61" fmla="*/ 488433 w 3024845"/>
                  <a:gd name="connsiteY61" fmla="*/ 611783 h 1059043"/>
                  <a:gd name="connsiteX62" fmla="*/ 502619 w 3024845"/>
                  <a:gd name="connsiteY62" fmla="*/ 611783 h 1059043"/>
                  <a:gd name="connsiteX63" fmla="*/ 502619 w 3024845"/>
                  <a:gd name="connsiteY63" fmla="*/ 613404 h 1059043"/>
                  <a:gd name="connsiteX64" fmla="*/ 502619 w 3024845"/>
                  <a:gd name="connsiteY64" fmla="*/ 624754 h 1059043"/>
                  <a:gd name="connsiteX65" fmla="*/ 503379 w 3024845"/>
                  <a:gd name="connsiteY65" fmla="*/ 624754 h 1059043"/>
                  <a:gd name="connsiteX66" fmla="*/ 508700 w 3024845"/>
                  <a:gd name="connsiteY66" fmla="*/ 624754 h 1059043"/>
                  <a:gd name="connsiteX67" fmla="*/ 508700 w 3024845"/>
                  <a:gd name="connsiteY67" fmla="*/ 623943 h 1059043"/>
                  <a:gd name="connsiteX68" fmla="*/ 508700 w 3024845"/>
                  <a:gd name="connsiteY68" fmla="*/ 618268 h 1059043"/>
                  <a:gd name="connsiteX69" fmla="*/ 539100 w 3024845"/>
                  <a:gd name="connsiteY69" fmla="*/ 618268 h 1059043"/>
                  <a:gd name="connsiteX70" fmla="*/ 539100 w 3024845"/>
                  <a:gd name="connsiteY70" fmla="*/ 642048 h 1059043"/>
                  <a:gd name="connsiteX71" fmla="*/ 540113 w 3024845"/>
                  <a:gd name="connsiteY71" fmla="*/ 642048 h 1059043"/>
                  <a:gd name="connsiteX72" fmla="*/ 547207 w 3024845"/>
                  <a:gd name="connsiteY72" fmla="*/ 642048 h 1059043"/>
                  <a:gd name="connsiteX73" fmla="*/ 547207 w 3024845"/>
                  <a:gd name="connsiteY73" fmla="*/ 643129 h 1059043"/>
                  <a:gd name="connsiteX74" fmla="*/ 547207 w 3024845"/>
                  <a:gd name="connsiteY74" fmla="*/ 650695 h 1059043"/>
                  <a:gd name="connsiteX75" fmla="*/ 547967 w 3024845"/>
                  <a:gd name="connsiteY75" fmla="*/ 650695 h 1059043"/>
                  <a:gd name="connsiteX76" fmla="*/ 553287 w 3024845"/>
                  <a:gd name="connsiteY76" fmla="*/ 650695 h 1059043"/>
                  <a:gd name="connsiteX77" fmla="*/ 553287 w 3024845"/>
                  <a:gd name="connsiteY77" fmla="*/ 648533 h 1059043"/>
                  <a:gd name="connsiteX78" fmla="*/ 553287 w 3024845"/>
                  <a:gd name="connsiteY78" fmla="*/ 633401 h 1059043"/>
                  <a:gd name="connsiteX79" fmla="*/ 554300 w 3024845"/>
                  <a:gd name="connsiteY79" fmla="*/ 633401 h 1059043"/>
                  <a:gd name="connsiteX80" fmla="*/ 561394 w 3024845"/>
                  <a:gd name="connsiteY80" fmla="*/ 633401 h 1059043"/>
                  <a:gd name="connsiteX81" fmla="*/ 561394 w 3024845"/>
                  <a:gd name="connsiteY81" fmla="*/ 634482 h 1059043"/>
                  <a:gd name="connsiteX82" fmla="*/ 561394 w 3024845"/>
                  <a:gd name="connsiteY82" fmla="*/ 642048 h 1059043"/>
                  <a:gd name="connsiteX83" fmla="*/ 566714 w 3024845"/>
                  <a:gd name="connsiteY83" fmla="*/ 640055 h 1059043"/>
                  <a:gd name="connsiteX84" fmla="*/ 567474 w 3024845"/>
                  <a:gd name="connsiteY84" fmla="*/ 639075 h 1059043"/>
                  <a:gd name="connsiteX85" fmla="*/ 567474 w 3024845"/>
                  <a:gd name="connsiteY85" fmla="*/ 633401 h 1059043"/>
                  <a:gd name="connsiteX86" fmla="*/ 605981 w 3024845"/>
                  <a:gd name="connsiteY86" fmla="*/ 633401 h 1059043"/>
                  <a:gd name="connsiteX87" fmla="*/ 605981 w 3024845"/>
                  <a:gd name="connsiteY87" fmla="*/ 657180 h 1059043"/>
                  <a:gd name="connsiteX88" fmla="*/ 608007 w 3024845"/>
                  <a:gd name="connsiteY88" fmla="*/ 657180 h 1059043"/>
                  <a:gd name="connsiteX89" fmla="*/ 622194 w 3024845"/>
                  <a:gd name="connsiteY89" fmla="*/ 657180 h 1059043"/>
                  <a:gd name="connsiteX90" fmla="*/ 622194 w 3024845"/>
                  <a:gd name="connsiteY90" fmla="*/ 658261 h 1059043"/>
                  <a:gd name="connsiteX91" fmla="*/ 622194 w 3024845"/>
                  <a:gd name="connsiteY91" fmla="*/ 665827 h 1059043"/>
                  <a:gd name="connsiteX92" fmla="*/ 623968 w 3024845"/>
                  <a:gd name="connsiteY92" fmla="*/ 665827 h 1059043"/>
                  <a:gd name="connsiteX93" fmla="*/ 636381 w 3024845"/>
                  <a:gd name="connsiteY93" fmla="*/ 665827 h 1059043"/>
                  <a:gd name="connsiteX94" fmla="*/ 636381 w 3024845"/>
                  <a:gd name="connsiteY94" fmla="*/ 642048 h 1059043"/>
                  <a:gd name="connsiteX95" fmla="*/ 637394 w 3024845"/>
                  <a:gd name="connsiteY95" fmla="*/ 642048 h 1059043"/>
                  <a:gd name="connsiteX96" fmla="*/ 644488 w 3024845"/>
                  <a:gd name="connsiteY96" fmla="*/ 642048 h 1059043"/>
                  <a:gd name="connsiteX97" fmla="*/ 644488 w 3024845"/>
                  <a:gd name="connsiteY97" fmla="*/ 609621 h 1059043"/>
                  <a:gd name="connsiteX98" fmla="*/ 645501 w 3024845"/>
                  <a:gd name="connsiteY98" fmla="*/ 609621 h 1059043"/>
                  <a:gd name="connsiteX99" fmla="*/ 652595 w 3024845"/>
                  <a:gd name="connsiteY99" fmla="*/ 609621 h 1059043"/>
                  <a:gd name="connsiteX100" fmla="*/ 652595 w 3024845"/>
                  <a:gd name="connsiteY100" fmla="*/ 607730 h 1059043"/>
                  <a:gd name="connsiteX101" fmla="*/ 652595 w 3024845"/>
                  <a:gd name="connsiteY101" fmla="*/ 594489 h 1059043"/>
                  <a:gd name="connsiteX102" fmla="*/ 651328 w 3024845"/>
                  <a:gd name="connsiteY102" fmla="*/ 592867 h 1059043"/>
                  <a:gd name="connsiteX103" fmla="*/ 656648 w 3024845"/>
                  <a:gd name="connsiteY103" fmla="*/ 581518 h 1059043"/>
                  <a:gd name="connsiteX104" fmla="*/ 664755 w 3024845"/>
                  <a:gd name="connsiteY104" fmla="*/ 609621 h 1059043"/>
                  <a:gd name="connsiteX105" fmla="*/ 665515 w 3024845"/>
                  <a:gd name="connsiteY105" fmla="*/ 609621 h 1059043"/>
                  <a:gd name="connsiteX106" fmla="*/ 670835 w 3024845"/>
                  <a:gd name="connsiteY106" fmla="*/ 609621 h 1059043"/>
                  <a:gd name="connsiteX107" fmla="*/ 670835 w 3024845"/>
                  <a:gd name="connsiteY107" fmla="*/ 503694 h 1059043"/>
                  <a:gd name="connsiteX108" fmla="*/ 672355 w 3024845"/>
                  <a:gd name="connsiteY108" fmla="*/ 503694 h 1059043"/>
                  <a:gd name="connsiteX109" fmla="*/ 682995 w 3024845"/>
                  <a:gd name="connsiteY109" fmla="*/ 503694 h 1059043"/>
                  <a:gd name="connsiteX110" fmla="*/ 682995 w 3024845"/>
                  <a:gd name="connsiteY110" fmla="*/ 456135 h 1059043"/>
                  <a:gd name="connsiteX111" fmla="*/ 709342 w 3024845"/>
                  <a:gd name="connsiteY111" fmla="*/ 456135 h 1059043"/>
                  <a:gd name="connsiteX112" fmla="*/ 709342 w 3024845"/>
                  <a:gd name="connsiteY112" fmla="*/ 434517 h 1059043"/>
                  <a:gd name="connsiteX113" fmla="*/ 743796 w 3024845"/>
                  <a:gd name="connsiteY113" fmla="*/ 434517 h 1059043"/>
                  <a:gd name="connsiteX114" fmla="*/ 743796 w 3024845"/>
                  <a:gd name="connsiteY114" fmla="*/ 436949 h 1059043"/>
                  <a:gd name="connsiteX115" fmla="*/ 743796 w 3024845"/>
                  <a:gd name="connsiteY115" fmla="*/ 453973 h 1059043"/>
                  <a:gd name="connsiteX116" fmla="*/ 746076 w 3024845"/>
                  <a:gd name="connsiteY116" fmla="*/ 453973 h 1059043"/>
                  <a:gd name="connsiteX117" fmla="*/ 762036 w 3024845"/>
                  <a:gd name="connsiteY117" fmla="*/ 453973 h 1059043"/>
                  <a:gd name="connsiteX118" fmla="*/ 762036 w 3024845"/>
                  <a:gd name="connsiteY118" fmla="*/ 501532 h 1059043"/>
                  <a:gd name="connsiteX119" fmla="*/ 763049 w 3024845"/>
                  <a:gd name="connsiteY119" fmla="*/ 501532 h 1059043"/>
                  <a:gd name="connsiteX120" fmla="*/ 770143 w 3024845"/>
                  <a:gd name="connsiteY120" fmla="*/ 501532 h 1059043"/>
                  <a:gd name="connsiteX121" fmla="*/ 784330 w 3024845"/>
                  <a:gd name="connsiteY121" fmla="*/ 505856 h 1059043"/>
                  <a:gd name="connsiteX122" fmla="*/ 784330 w 3024845"/>
                  <a:gd name="connsiteY122" fmla="*/ 544768 h 1059043"/>
                  <a:gd name="connsiteX123" fmla="*/ 785343 w 3024845"/>
                  <a:gd name="connsiteY123" fmla="*/ 544768 h 1059043"/>
                  <a:gd name="connsiteX124" fmla="*/ 792436 w 3024845"/>
                  <a:gd name="connsiteY124" fmla="*/ 544768 h 1059043"/>
                  <a:gd name="connsiteX125" fmla="*/ 792436 w 3024845"/>
                  <a:gd name="connsiteY125" fmla="*/ 546389 h 1059043"/>
                  <a:gd name="connsiteX126" fmla="*/ 792436 w 3024845"/>
                  <a:gd name="connsiteY126" fmla="*/ 557738 h 1059043"/>
                  <a:gd name="connsiteX127" fmla="*/ 794463 w 3024845"/>
                  <a:gd name="connsiteY127" fmla="*/ 557738 h 1059043"/>
                  <a:gd name="connsiteX128" fmla="*/ 808650 w 3024845"/>
                  <a:gd name="connsiteY128" fmla="*/ 557738 h 1059043"/>
                  <a:gd name="connsiteX129" fmla="*/ 814730 w 3024845"/>
                  <a:gd name="connsiteY129" fmla="*/ 564224 h 1059043"/>
                  <a:gd name="connsiteX130" fmla="*/ 814730 w 3024845"/>
                  <a:gd name="connsiteY130" fmla="*/ 585842 h 1059043"/>
                  <a:gd name="connsiteX131" fmla="*/ 817010 w 3024845"/>
                  <a:gd name="connsiteY131" fmla="*/ 585842 h 1059043"/>
                  <a:gd name="connsiteX132" fmla="*/ 832970 w 3024845"/>
                  <a:gd name="connsiteY132" fmla="*/ 585842 h 1059043"/>
                  <a:gd name="connsiteX133" fmla="*/ 832970 w 3024845"/>
                  <a:gd name="connsiteY133" fmla="*/ 586922 h 1059043"/>
                  <a:gd name="connsiteX134" fmla="*/ 832970 w 3024845"/>
                  <a:gd name="connsiteY134" fmla="*/ 594489 h 1059043"/>
                  <a:gd name="connsiteX135" fmla="*/ 834237 w 3024845"/>
                  <a:gd name="connsiteY135" fmla="*/ 594489 h 1059043"/>
                  <a:gd name="connsiteX136" fmla="*/ 843104 w 3024845"/>
                  <a:gd name="connsiteY136" fmla="*/ 594489 h 1059043"/>
                  <a:gd name="connsiteX137" fmla="*/ 843104 w 3024845"/>
                  <a:gd name="connsiteY137" fmla="*/ 596650 h 1059043"/>
                  <a:gd name="connsiteX138" fmla="*/ 843104 w 3024845"/>
                  <a:gd name="connsiteY138" fmla="*/ 611783 h 1059043"/>
                  <a:gd name="connsiteX139" fmla="*/ 847157 w 3024845"/>
                  <a:gd name="connsiteY139" fmla="*/ 609891 h 1059043"/>
                  <a:gd name="connsiteX140" fmla="*/ 847157 w 3024845"/>
                  <a:gd name="connsiteY140" fmla="*/ 596650 h 1059043"/>
                  <a:gd name="connsiteX141" fmla="*/ 848170 w 3024845"/>
                  <a:gd name="connsiteY141" fmla="*/ 596650 h 1059043"/>
                  <a:gd name="connsiteX142" fmla="*/ 855264 w 3024845"/>
                  <a:gd name="connsiteY142" fmla="*/ 596650 h 1059043"/>
                  <a:gd name="connsiteX143" fmla="*/ 855264 w 3024845"/>
                  <a:gd name="connsiteY143" fmla="*/ 598272 h 1059043"/>
                  <a:gd name="connsiteX144" fmla="*/ 855264 w 3024845"/>
                  <a:gd name="connsiteY144" fmla="*/ 609621 h 1059043"/>
                  <a:gd name="connsiteX145" fmla="*/ 856024 w 3024845"/>
                  <a:gd name="connsiteY145" fmla="*/ 609621 h 1059043"/>
                  <a:gd name="connsiteX146" fmla="*/ 861344 w 3024845"/>
                  <a:gd name="connsiteY146" fmla="*/ 609621 h 1059043"/>
                  <a:gd name="connsiteX147" fmla="*/ 909984 w 3024845"/>
                  <a:gd name="connsiteY147" fmla="*/ 605298 h 1059043"/>
                  <a:gd name="connsiteX148" fmla="*/ 909984 w 3024845"/>
                  <a:gd name="connsiteY148" fmla="*/ 606649 h 1059043"/>
                  <a:gd name="connsiteX149" fmla="*/ 909984 w 3024845"/>
                  <a:gd name="connsiteY149" fmla="*/ 616106 h 1059043"/>
                  <a:gd name="connsiteX150" fmla="*/ 910744 w 3024845"/>
                  <a:gd name="connsiteY150" fmla="*/ 616106 h 1059043"/>
                  <a:gd name="connsiteX151" fmla="*/ 916065 w 3024845"/>
                  <a:gd name="connsiteY151" fmla="*/ 616106 h 1059043"/>
                  <a:gd name="connsiteX152" fmla="*/ 916065 w 3024845"/>
                  <a:gd name="connsiteY152" fmla="*/ 618268 h 1059043"/>
                  <a:gd name="connsiteX153" fmla="*/ 916065 w 3024845"/>
                  <a:gd name="connsiteY153" fmla="*/ 633401 h 1059043"/>
                  <a:gd name="connsiteX154" fmla="*/ 918091 w 3024845"/>
                  <a:gd name="connsiteY154" fmla="*/ 632050 h 1059043"/>
                  <a:gd name="connsiteX155" fmla="*/ 932278 w 3024845"/>
                  <a:gd name="connsiteY155" fmla="*/ 622592 h 1059043"/>
                  <a:gd name="connsiteX156" fmla="*/ 938358 w 3024845"/>
                  <a:gd name="connsiteY156" fmla="*/ 581518 h 1059043"/>
                  <a:gd name="connsiteX157" fmla="*/ 939118 w 3024845"/>
                  <a:gd name="connsiteY157" fmla="*/ 581248 h 1059043"/>
                  <a:gd name="connsiteX158" fmla="*/ 944438 w 3024845"/>
                  <a:gd name="connsiteY158" fmla="*/ 579356 h 1059043"/>
                  <a:gd name="connsiteX159" fmla="*/ 946465 w 3024845"/>
                  <a:gd name="connsiteY159" fmla="*/ 510179 h 1059043"/>
                  <a:gd name="connsiteX160" fmla="*/ 948492 w 3024845"/>
                  <a:gd name="connsiteY160" fmla="*/ 579356 h 1059043"/>
                  <a:gd name="connsiteX161" fmla="*/ 949252 w 3024845"/>
                  <a:gd name="connsiteY161" fmla="*/ 579626 h 1059043"/>
                  <a:gd name="connsiteX162" fmla="*/ 954572 w 3024845"/>
                  <a:gd name="connsiteY162" fmla="*/ 581518 h 1059043"/>
                  <a:gd name="connsiteX163" fmla="*/ 954572 w 3024845"/>
                  <a:gd name="connsiteY163" fmla="*/ 495047 h 1059043"/>
                  <a:gd name="connsiteX164" fmla="*/ 958625 w 3024845"/>
                  <a:gd name="connsiteY164" fmla="*/ 462620 h 1059043"/>
                  <a:gd name="connsiteX165" fmla="*/ 997132 w 3024845"/>
                  <a:gd name="connsiteY165" fmla="*/ 462620 h 1059043"/>
                  <a:gd name="connsiteX166" fmla="*/ 997132 w 3024845"/>
                  <a:gd name="connsiteY166" fmla="*/ 495047 h 1059043"/>
                  <a:gd name="connsiteX167" fmla="*/ 997892 w 3024845"/>
                  <a:gd name="connsiteY167" fmla="*/ 495047 h 1059043"/>
                  <a:gd name="connsiteX168" fmla="*/ 1003212 w 3024845"/>
                  <a:gd name="connsiteY168" fmla="*/ 495047 h 1059043"/>
                  <a:gd name="connsiteX169" fmla="*/ 1003212 w 3024845"/>
                  <a:gd name="connsiteY169" fmla="*/ 412899 h 1059043"/>
                  <a:gd name="connsiteX170" fmla="*/ 1004986 w 3024845"/>
                  <a:gd name="connsiteY170" fmla="*/ 412899 h 1059043"/>
                  <a:gd name="connsiteX171" fmla="*/ 1017399 w 3024845"/>
                  <a:gd name="connsiteY171" fmla="*/ 412899 h 1059043"/>
                  <a:gd name="connsiteX172" fmla="*/ 1017399 w 3024845"/>
                  <a:gd name="connsiteY172" fmla="*/ 411008 h 1059043"/>
                  <a:gd name="connsiteX173" fmla="*/ 1017399 w 3024845"/>
                  <a:gd name="connsiteY173" fmla="*/ 397767 h 1059043"/>
                  <a:gd name="connsiteX174" fmla="*/ 1039693 w 3024845"/>
                  <a:gd name="connsiteY174" fmla="*/ 397767 h 1059043"/>
                  <a:gd name="connsiteX175" fmla="*/ 1039693 w 3024845"/>
                  <a:gd name="connsiteY175" fmla="*/ 396686 h 1059043"/>
                  <a:gd name="connsiteX176" fmla="*/ 1039693 w 3024845"/>
                  <a:gd name="connsiteY176" fmla="*/ 389120 h 1059043"/>
                  <a:gd name="connsiteX177" fmla="*/ 1041466 w 3024845"/>
                  <a:gd name="connsiteY177" fmla="*/ 389120 h 1059043"/>
                  <a:gd name="connsiteX178" fmla="*/ 1053880 w 3024845"/>
                  <a:gd name="connsiteY178" fmla="*/ 389120 h 1059043"/>
                  <a:gd name="connsiteX179" fmla="*/ 1053880 w 3024845"/>
                  <a:gd name="connsiteY179" fmla="*/ 390201 h 1059043"/>
                  <a:gd name="connsiteX180" fmla="*/ 1053880 w 3024845"/>
                  <a:gd name="connsiteY180" fmla="*/ 397767 h 1059043"/>
                  <a:gd name="connsiteX181" fmla="*/ 1054640 w 3024845"/>
                  <a:gd name="connsiteY181" fmla="*/ 397767 h 1059043"/>
                  <a:gd name="connsiteX182" fmla="*/ 1059960 w 3024845"/>
                  <a:gd name="connsiteY182" fmla="*/ 397767 h 1059043"/>
                  <a:gd name="connsiteX183" fmla="*/ 1070093 w 3024845"/>
                  <a:gd name="connsiteY183" fmla="*/ 393443 h 1059043"/>
                  <a:gd name="connsiteX184" fmla="*/ 1074146 w 3024845"/>
                  <a:gd name="connsiteY184" fmla="*/ 396686 h 1059043"/>
                  <a:gd name="connsiteX185" fmla="*/ 1074146 w 3024845"/>
                  <a:gd name="connsiteY185" fmla="*/ 389120 h 1059043"/>
                  <a:gd name="connsiteX186" fmla="*/ 1076426 w 3024845"/>
                  <a:gd name="connsiteY186" fmla="*/ 389120 h 1059043"/>
                  <a:gd name="connsiteX187" fmla="*/ 1092387 w 3024845"/>
                  <a:gd name="connsiteY187" fmla="*/ 389120 h 1059043"/>
                  <a:gd name="connsiteX188" fmla="*/ 1092387 w 3024845"/>
                  <a:gd name="connsiteY188" fmla="*/ 390201 h 1059043"/>
                  <a:gd name="connsiteX189" fmla="*/ 1092387 w 3024845"/>
                  <a:gd name="connsiteY189" fmla="*/ 397767 h 1059043"/>
                  <a:gd name="connsiteX190" fmla="*/ 1122787 w 3024845"/>
                  <a:gd name="connsiteY190" fmla="*/ 397767 h 1059043"/>
                  <a:gd name="connsiteX191" fmla="*/ 1122787 w 3024845"/>
                  <a:gd name="connsiteY191" fmla="*/ 399388 h 1059043"/>
                  <a:gd name="connsiteX192" fmla="*/ 1122787 w 3024845"/>
                  <a:gd name="connsiteY192" fmla="*/ 410738 h 1059043"/>
                  <a:gd name="connsiteX193" fmla="*/ 1149134 w 3024845"/>
                  <a:gd name="connsiteY193" fmla="*/ 410738 h 1059043"/>
                  <a:gd name="connsiteX194" fmla="*/ 1149134 w 3024845"/>
                  <a:gd name="connsiteY194" fmla="*/ 441002 h 1059043"/>
                  <a:gd name="connsiteX195" fmla="*/ 1149894 w 3024845"/>
                  <a:gd name="connsiteY195" fmla="*/ 441002 h 1059043"/>
                  <a:gd name="connsiteX196" fmla="*/ 1155214 w 3024845"/>
                  <a:gd name="connsiteY196" fmla="*/ 441002 h 1059043"/>
                  <a:gd name="connsiteX197" fmla="*/ 1155214 w 3024845"/>
                  <a:gd name="connsiteY197" fmla="*/ 442083 h 1059043"/>
                  <a:gd name="connsiteX198" fmla="*/ 1155214 w 3024845"/>
                  <a:gd name="connsiteY198" fmla="*/ 449650 h 1059043"/>
                  <a:gd name="connsiteX199" fmla="*/ 1159268 w 3024845"/>
                  <a:gd name="connsiteY199" fmla="*/ 479914 h 1059043"/>
                  <a:gd name="connsiteX200" fmla="*/ 1160028 w 3024845"/>
                  <a:gd name="connsiteY200" fmla="*/ 479914 h 1059043"/>
                  <a:gd name="connsiteX201" fmla="*/ 1165348 w 3024845"/>
                  <a:gd name="connsiteY201" fmla="*/ 479914 h 1059043"/>
                  <a:gd name="connsiteX202" fmla="*/ 1165348 w 3024845"/>
                  <a:gd name="connsiteY202" fmla="*/ 480725 h 1059043"/>
                  <a:gd name="connsiteX203" fmla="*/ 1165348 w 3024845"/>
                  <a:gd name="connsiteY203" fmla="*/ 486400 h 1059043"/>
                  <a:gd name="connsiteX204" fmla="*/ 1166361 w 3024845"/>
                  <a:gd name="connsiteY204" fmla="*/ 486400 h 1059043"/>
                  <a:gd name="connsiteX205" fmla="*/ 1173454 w 3024845"/>
                  <a:gd name="connsiteY205" fmla="*/ 486400 h 1059043"/>
                  <a:gd name="connsiteX206" fmla="*/ 1173454 w 3024845"/>
                  <a:gd name="connsiteY206" fmla="*/ 516665 h 1059043"/>
                  <a:gd name="connsiteX207" fmla="*/ 1175481 w 3024845"/>
                  <a:gd name="connsiteY207" fmla="*/ 516665 h 1059043"/>
                  <a:gd name="connsiteX208" fmla="*/ 1189668 w 3024845"/>
                  <a:gd name="connsiteY208" fmla="*/ 516665 h 1059043"/>
                  <a:gd name="connsiteX209" fmla="*/ 1189668 w 3024845"/>
                  <a:gd name="connsiteY209" fmla="*/ 540444 h 1059043"/>
                  <a:gd name="connsiteX210" fmla="*/ 1191695 w 3024845"/>
                  <a:gd name="connsiteY210" fmla="*/ 542065 h 1059043"/>
                  <a:gd name="connsiteX211" fmla="*/ 1191695 w 3024845"/>
                  <a:gd name="connsiteY211" fmla="*/ 553415 h 1059043"/>
                  <a:gd name="connsiteX212" fmla="*/ 1192455 w 3024845"/>
                  <a:gd name="connsiteY212" fmla="*/ 553415 h 1059043"/>
                  <a:gd name="connsiteX213" fmla="*/ 1197775 w 3024845"/>
                  <a:gd name="connsiteY213" fmla="*/ 553415 h 1059043"/>
                  <a:gd name="connsiteX214" fmla="*/ 1197775 w 3024845"/>
                  <a:gd name="connsiteY214" fmla="*/ 577194 h 1059043"/>
                  <a:gd name="connsiteX215" fmla="*/ 1199041 w 3024845"/>
                  <a:gd name="connsiteY215" fmla="*/ 577194 h 1059043"/>
                  <a:gd name="connsiteX216" fmla="*/ 1207908 w 3024845"/>
                  <a:gd name="connsiteY216" fmla="*/ 577194 h 1059043"/>
                  <a:gd name="connsiteX217" fmla="*/ 1209935 w 3024845"/>
                  <a:gd name="connsiteY217" fmla="*/ 581248 h 1059043"/>
                  <a:gd name="connsiteX218" fmla="*/ 1209935 w 3024845"/>
                  <a:gd name="connsiteY218" fmla="*/ 594489 h 1059043"/>
                  <a:gd name="connsiteX219" fmla="*/ 1211455 w 3024845"/>
                  <a:gd name="connsiteY219" fmla="*/ 592597 h 1059043"/>
                  <a:gd name="connsiteX220" fmla="*/ 1222095 w 3024845"/>
                  <a:gd name="connsiteY220" fmla="*/ 579356 h 1059043"/>
                  <a:gd name="connsiteX221" fmla="*/ 1250469 w 3024845"/>
                  <a:gd name="connsiteY221" fmla="*/ 579356 h 1059043"/>
                  <a:gd name="connsiteX222" fmla="*/ 1250469 w 3024845"/>
                  <a:gd name="connsiteY222" fmla="*/ 665827 h 1059043"/>
                  <a:gd name="connsiteX223" fmla="*/ 1251229 w 3024845"/>
                  <a:gd name="connsiteY223" fmla="*/ 665827 h 1059043"/>
                  <a:gd name="connsiteX224" fmla="*/ 1256549 w 3024845"/>
                  <a:gd name="connsiteY224" fmla="*/ 665827 h 1059043"/>
                  <a:gd name="connsiteX225" fmla="*/ 1257309 w 3024845"/>
                  <a:gd name="connsiteY225" fmla="*/ 664476 h 1059043"/>
                  <a:gd name="connsiteX226" fmla="*/ 1262629 w 3024845"/>
                  <a:gd name="connsiteY226" fmla="*/ 655018 h 1059043"/>
                  <a:gd name="connsiteX227" fmla="*/ 1262629 w 3024845"/>
                  <a:gd name="connsiteY227" fmla="*/ 656910 h 1059043"/>
                  <a:gd name="connsiteX228" fmla="*/ 1262629 w 3024845"/>
                  <a:gd name="connsiteY228" fmla="*/ 670151 h 1059043"/>
                  <a:gd name="connsiteX229" fmla="*/ 1266682 w 3024845"/>
                  <a:gd name="connsiteY229" fmla="*/ 624754 h 1059043"/>
                  <a:gd name="connsiteX230" fmla="*/ 1267442 w 3024845"/>
                  <a:gd name="connsiteY230" fmla="*/ 624754 h 1059043"/>
                  <a:gd name="connsiteX231" fmla="*/ 1272762 w 3024845"/>
                  <a:gd name="connsiteY231" fmla="*/ 624754 h 1059043"/>
                  <a:gd name="connsiteX232" fmla="*/ 1272762 w 3024845"/>
                  <a:gd name="connsiteY232" fmla="*/ 559900 h 1059043"/>
                  <a:gd name="connsiteX233" fmla="*/ 1273776 w 3024845"/>
                  <a:gd name="connsiteY233" fmla="*/ 559900 h 1059043"/>
                  <a:gd name="connsiteX234" fmla="*/ 1280869 w 3024845"/>
                  <a:gd name="connsiteY234" fmla="*/ 559900 h 1059043"/>
                  <a:gd name="connsiteX235" fmla="*/ 1293029 w 3024845"/>
                  <a:gd name="connsiteY235" fmla="*/ 516665 h 1059043"/>
                  <a:gd name="connsiteX236" fmla="*/ 1294296 w 3024845"/>
                  <a:gd name="connsiteY236" fmla="*/ 516665 h 1059043"/>
                  <a:gd name="connsiteX237" fmla="*/ 1303163 w 3024845"/>
                  <a:gd name="connsiteY237" fmla="*/ 516665 h 1059043"/>
                  <a:gd name="connsiteX238" fmla="*/ 1313296 w 3024845"/>
                  <a:gd name="connsiteY238" fmla="*/ 559900 h 1059043"/>
                  <a:gd name="connsiteX239" fmla="*/ 1314309 w 3024845"/>
                  <a:gd name="connsiteY239" fmla="*/ 559900 h 1059043"/>
                  <a:gd name="connsiteX240" fmla="*/ 1321403 w 3024845"/>
                  <a:gd name="connsiteY240" fmla="*/ 559900 h 1059043"/>
                  <a:gd name="connsiteX241" fmla="*/ 1321403 w 3024845"/>
                  <a:gd name="connsiteY241" fmla="*/ 598812 h 1059043"/>
                  <a:gd name="connsiteX242" fmla="*/ 1323176 w 3024845"/>
                  <a:gd name="connsiteY242" fmla="*/ 598812 h 1059043"/>
                  <a:gd name="connsiteX243" fmla="*/ 1335590 w 3024845"/>
                  <a:gd name="connsiteY243" fmla="*/ 598812 h 1059043"/>
                  <a:gd name="connsiteX244" fmla="*/ 1335590 w 3024845"/>
                  <a:gd name="connsiteY244" fmla="*/ 600974 h 1059043"/>
                  <a:gd name="connsiteX245" fmla="*/ 1335590 w 3024845"/>
                  <a:gd name="connsiteY245" fmla="*/ 616106 h 1059043"/>
                  <a:gd name="connsiteX246" fmla="*/ 1339643 w 3024845"/>
                  <a:gd name="connsiteY246" fmla="*/ 613945 h 1059043"/>
                  <a:gd name="connsiteX247" fmla="*/ 1339643 w 3024845"/>
                  <a:gd name="connsiteY247" fmla="*/ 598812 h 1059043"/>
                  <a:gd name="connsiteX248" fmla="*/ 1341163 w 3024845"/>
                  <a:gd name="connsiteY248" fmla="*/ 598812 h 1059043"/>
                  <a:gd name="connsiteX249" fmla="*/ 1351803 w 3024845"/>
                  <a:gd name="connsiteY249" fmla="*/ 598812 h 1059043"/>
                  <a:gd name="connsiteX250" fmla="*/ 1351803 w 3024845"/>
                  <a:gd name="connsiteY250" fmla="*/ 600433 h 1059043"/>
                  <a:gd name="connsiteX251" fmla="*/ 1351803 w 3024845"/>
                  <a:gd name="connsiteY251" fmla="*/ 611783 h 1059043"/>
                  <a:gd name="connsiteX252" fmla="*/ 1382204 w 3024845"/>
                  <a:gd name="connsiteY252" fmla="*/ 611783 h 1059043"/>
                  <a:gd name="connsiteX253" fmla="*/ 1382204 w 3024845"/>
                  <a:gd name="connsiteY253" fmla="*/ 575033 h 1059043"/>
                  <a:gd name="connsiteX254" fmla="*/ 1383470 w 3024845"/>
                  <a:gd name="connsiteY254" fmla="*/ 575033 h 1059043"/>
                  <a:gd name="connsiteX255" fmla="*/ 1392337 w 3024845"/>
                  <a:gd name="connsiteY255" fmla="*/ 575033 h 1059043"/>
                  <a:gd name="connsiteX256" fmla="*/ 1392337 w 3024845"/>
                  <a:gd name="connsiteY256" fmla="*/ 596650 h 1059043"/>
                  <a:gd name="connsiteX257" fmla="*/ 1394364 w 3024845"/>
                  <a:gd name="connsiteY257" fmla="*/ 564224 h 1059043"/>
                  <a:gd name="connsiteX258" fmla="*/ 1416657 w 3024845"/>
                  <a:gd name="connsiteY258" fmla="*/ 564224 h 1059043"/>
                  <a:gd name="connsiteX259" fmla="*/ 1416657 w 3024845"/>
                  <a:gd name="connsiteY259" fmla="*/ 562602 h 1059043"/>
                  <a:gd name="connsiteX260" fmla="*/ 1416657 w 3024845"/>
                  <a:gd name="connsiteY260" fmla="*/ 551253 h 1059043"/>
                  <a:gd name="connsiteX261" fmla="*/ 1417417 w 3024845"/>
                  <a:gd name="connsiteY261" fmla="*/ 551253 h 1059043"/>
                  <a:gd name="connsiteX262" fmla="*/ 1422737 w 3024845"/>
                  <a:gd name="connsiteY262" fmla="*/ 551253 h 1059043"/>
                  <a:gd name="connsiteX263" fmla="*/ 1422737 w 3024845"/>
                  <a:gd name="connsiteY263" fmla="*/ 549362 h 1059043"/>
                  <a:gd name="connsiteX264" fmla="*/ 1422737 w 3024845"/>
                  <a:gd name="connsiteY264" fmla="*/ 536121 h 1059043"/>
                  <a:gd name="connsiteX265" fmla="*/ 1426791 w 3024845"/>
                  <a:gd name="connsiteY265" fmla="*/ 542606 h 1059043"/>
                  <a:gd name="connsiteX266" fmla="*/ 1429071 w 3024845"/>
                  <a:gd name="connsiteY266" fmla="*/ 542606 h 1059043"/>
                  <a:gd name="connsiteX267" fmla="*/ 1445031 w 3024845"/>
                  <a:gd name="connsiteY267" fmla="*/ 542606 h 1059043"/>
                  <a:gd name="connsiteX268" fmla="*/ 1445031 w 3024845"/>
                  <a:gd name="connsiteY268" fmla="*/ 541795 h 1059043"/>
                  <a:gd name="connsiteX269" fmla="*/ 1445031 w 3024845"/>
                  <a:gd name="connsiteY269" fmla="*/ 536121 h 1059043"/>
                  <a:gd name="connsiteX270" fmla="*/ 1445791 w 3024845"/>
                  <a:gd name="connsiteY270" fmla="*/ 536121 h 1059043"/>
                  <a:gd name="connsiteX271" fmla="*/ 1451111 w 3024845"/>
                  <a:gd name="connsiteY271" fmla="*/ 536121 h 1059043"/>
                  <a:gd name="connsiteX272" fmla="*/ 1451111 w 3024845"/>
                  <a:gd name="connsiteY272" fmla="*/ 537472 h 1059043"/>
                  <a:gd name="connsiteX273" fmla="*/ 1451111 w 3024845"/>
                  <a:gd name="connsiteY273" fmla="*/ 546930 h 1059043"/>
                  <a:gd name="connsiteX274" fmla="*/ 1489618 w 3024845"/>
                  <a:gd name="connsiteY274" fmla="*/ 546930 h 1059043"/>
                  <a:gd name="connsiteX275" fmla="*/ 1489618 w 3024845"/>
                  <a:gd name="connsiteY275" fmla="*/ 685283 h 1059043"/>
                  <a:gd name="connsiteX276" fmla="*/ 1491138 w 3024845"/>
                  <a:gd name="connsiteY276" fmla="*/ 685283 h 1059043"/>
                  <a:gd name="connsiteX277" fmla="*/ 1501778 w 3024845"/>
                  <a:gd name="connsiteY277" fmla="*/ 685283 h 1059043"/>
                  <a:gd name="connsiteX278" fmla="*/ 1501778 w 3024845"/>
                  <a:gd name="connsiteY278" fmla="*/ 672313 h 1059043"/>
                  <a:gd name="connsiteX279" fmla="*/ 1505832 w 3024845"/>
                  <a:gd name="connsiteY279" fmla="*/ 672313 h 1059043"/>
                  <a:gd name="connsiteX280" fmla="*/ 1505832 w 3024845"/>
                  <a:gd name="connsiteY280" fmla="*/ 685283 h 1059043"/>
                  <a:gd name="connsiteX281" fmla="*/ 1536232 w 3024845"/>
                  <a:gd name="connsiteY281" fmla="*/ 685283 h 1059043"/>
                  <a:gd name="connsiteX282" fmla="*/ 1536232 w 3024845"/>
                  <a:gd name="connsiteY282" fmla="*/ 655018 h 1059043"/>
                  <a:gd name="connsiteX283" fmla="*/ 1548392 w 3024845"/>
                  <a:gd name="connsiteY283" fmla="*/ 655018 h 1059043"/>
                  <a:gd name="connsiteX284" fmla="*/ 1560552 w 3024845"/>
                  <a:gd name="connsiteY284" fmla="*/ 652857 h 1059043"/>
                  <a:gd name="connsiteX285" fmla="*/ 1564606 w 3024845"/>
                  <a:gd name="connsiteY285" fmla="*/ 655018 h 1059043"/>
                  <a:gd name="connsiteX286" fmla="*/ 1574739 w 3024845"/>
                  <a:gd name="connsiteY286" fmla="*/ 655018 h 1059043"/>
                  <a:gd name="connsiteX287" fmla="*/ 1574739 w 3024845"/>
                  <a:gd name="connsiteY287" fmla="*/ 685283 h 1059043"/>
                  <a:gd name="connsiteX288" fmla="*/ 1582846 w 3024845"/>
                  <a:gd name="connsiteY288" fmla="*/ 685283 h 1059043"/>
                  <a:gd name="connsiteX289" fmla="*/ 1582846 w 3024845"/>
                  <a:gd name="connsiteY289" fmla="*/ 702578 h 1059043"/>
                  <a:gd name="connsiteX290" fmla="*/ 1592182 w 3024845"/>
                  <a:gd name="connsiteY290" fmla="*/ 703483 h 1059043"/>
                  <a:gd name="connsiteX291" fmla="*/ 1605140 w 3024845"/>
                  <a:gd name="connsiteY291" fmla="*/ 703483 h 1059043"/>
                  <a:gd name="connsiteX292" fmla="*/ 1605140 w 3024845"/>
                  <a:gd name="connsiteY292" fmla="*/ 687445 h 1059043"/>
                  <a:gd name="connsiteX293" fmla="*/ 1673096 w 3024845"/>
                  <a:gd name="connsiteY293" fmla="*/ 687445 h 1059043"/>
                  <a:gd name="connsiteX294" fmla="*/ 1673096 w 3024845"/>
                  <a:gd name="connsiteY294" fmla="*/ 602192 h 1059043"/>
                  <a:gd name="connsiteX295" fmla="*/ 1745104 w 3024845"/>
                  <a:gd name="connsiteY295" fmla="*/ 602192 h 1059043"/>
                  <a:gd name="connsiteX296" fmla="*/ 1745104 w 3024845"/>
                  <a:gd name="connsiteY296" fmla="*/ 680960 h 1059043"/>
                  <a:gd name="connsiteX297" fmla="*/ 1747008 w 3024845"/>
                  <a:gd name="connsiteY297" fmla="*/ 680960 h 1059043"/>
                  <a:gd name="connsiteX298" fmla="*/ 1748250 w 3024845"/>
                  <a:gd name="connsiteY298" fmla="*/ 703483 h 1059043"/>
                  <a:gd name="connsiteX299" fmla="*/ 1757926 w 3024845"/>
                  <a:gd name="connsiteY299" fmla="*/ 703483 h 1059043"/>
                  <a:gd name="connsiteX300" fmla="*/ 1759168 w 3024845"/>
                  <a:gd name="connsiteY300" fmla="*/ 680960 h 1059043"/>
                  <a:gd name="connsiteX301" fmla="*/ 1765248 w 3024845"/>
                  <a:gd name="connsiteY301" fmla="*/ 680960 h 1059043"/>
                  <a:gd name="connsiteX302" fmla="*/ 1766490 w 3024845"/>
                  <a:gd name="connsiteY302" fmla="*/ 703483 h 1059043"/>
                  <a:gd name="connsiteX303" fmla="*/ 1817112 w 3024845"/>
                  <a:gd name="connsiteY303" fmla="*/ 703483 h 1059043"/>
                  <a:gd name="connsiteX304" fmla="*/ 1817112 w 3024845"/>
                  <a:gd name="connsiteY304" fmla="*/ 540455 h 1059043"/>
                  <a:gd name="connsiteX305" fmla="*/ 2014439 w 3024845"/>
                  <a:gd name="connsiteY305" fmla="*/ 540455 h 1059043"/>
                  <a:gd name="connsiteX306" fmla="*/ 2014439 w 3024845"/>
                  <a:gd name="connsiteY306" fmla="*/ 703483 h 1059043"/>
                  <a:gd name="connsiteX307" fmla="*/ 2033136 w 3024845"/>
                  <a:gd name="connsiteY307" fmla="*/ 703483 h 1059043"/>
                  <a:gd name="connsiteX308" fmla="*/ 2033136 w 3024845"/>
                  <a:gd name="connsiteY308" fmla="*/ 620790 h 1059043"/>
                  <a:gd name="connsiteX309" fmla="*/ 2128256 w 3024845"/>
                  <a:gd name="connsiteY309" fmla="*/ 620790 h 1059043"/>
                  <a:gd name="connsiteX310" fmla="*/ 2128026 w 3024845"/>
                  <a:gd name="connsiteY310" fmla="*/ 281031 h 1059043"/>
                  <a:gd name="connsiteX311" fmla="*/ 2121946 w 3024845"/>
                  <a:gd name="connsiteY311" fmla="*/ 276707 h 1059043"/>
                  <a:gd name="connsiteX312" fmla="*/ 2130053 w 3024845"/>
                  <a:gd name="connsiteY312" fmla="*/ 252928 h 1059043"/>
                  <a:gd name="connsiteX313" fmla="*/ 2130053 w 3024845"/>
                  <a:gd name="connsiteY313" fmla="*/ 235634 h 1059043"/>
                  <a:gd name="connsiteX314" fmla="*/ 2144240 w 3024845"/>
                  <a:gd name="connsiteY314" fmla="*/ 235634 h 1059043"/>
                  <a:gd name="connsiteX315" fmla="*/ 2144240 w 3024845"/>
                  <a:gd name="connsiteY315" fmla="*/ 214016 h 1059043"/>
                  <a:gd name="connsiteX316" fmla="*/ 2146266 w 3024845"/>
                  <a:gd name="connsiteY316" fmla="*/ 209692 h 1059043"/>
                  <a:gd name="connsiteX317" fmla="*/ 2146266 w 3024845"/>
                  <a:gd name="connsiteY317" fmla="*/ 131868 h 1059043"/>
                  <a:gd name="connsiteX318" fmla="*/ 2144240 w 3024845"/>
                  <a:gd name="connsiteY318" fmla="*/ 125383 h 1059043"/>
                  <a:gd name="connsiteX319" fmla="*/ 2150320 w 3024845"/>
                  <a:gd name="connsiteY319" fmla="*/ 118897 h 1059043"/>
                  <a:gd name="connsiteX320" fmla="*/ 2150320 w 3024845"/>
                  <a:gd name="connsiteY320" fmla="*/ 60529 h 1059043"/>
                  <a:gd name="connsiteX321" fmla="*/ 2152346 w 3024845"/>
                  <a:gd name="connsiteY321" fmla="*/ 56206 h 1059043"/>
                  <a:gd name="connsiteX322" fmla="*/ 2152346 w 3024845"/>
                  <a:gd name="connsiteY322" fmla="*/ 0 h 1059043"/>
                  <a:gd name="connsiteX323" fmla="*/ 2162480 w 3024845"/>
                  <a:gd name="connsiteY323" fmla="*/ 118897 h 1059043"/>
                  <a:gd name="connsiteX324" fmla="*/ 2168560 w 3024845"/>
                  <a:gd name="connsiteY324" fmla="*/ 125383 h 1059043"/>
                  <a:gd name="connsiteX325" fmla="*/ 2166533 w 3024845"/>
                  <a:gd name="connsiteY325" fmla="*/ 131868 h 1059043"/>
                  <a:gd name="connsiteX326" fmla="*/ 2166533 w 3024845"/>
                  <a:gd name="connsiteY326" fmla="*/ 209692 h 1059043"/>
                  <a:gd name="connsiteX327" fmla="*/ 2168560 w 3024845"/>
                  <a:gd name="connsiteY327" fmla="*/ 214016 h 1059043"/>
                  <a:gd name="connsiteX328" fmla="*/ 2168560 w 3024845"/>
                  <a:gd name="connsiteY328" fmla="*/ 235634 h 1059043"/>
                  <a:gd name="connsiteX329" fmla="*/ 2182747 w 3024845"/>
                  <a:gd name="connsiteY329" fmla="*/ 235634 h 1059043"/>
                  <a:gd name="connsiteX330" fmla="*/ 2182747 w 3024845"/>
                  <a:gd name="connsiteY330" fmla="*/ 252928 h 1059043"/>
                  <a:gd name="connsiteX331" fmla="*/ 2190854 w 3024845"/>
                  <a:gd name="connsiteY331" fmla="*/ 276707 h 1059043"/>
                  <a:gd name="connsiteX332" fmla="*/ 2180720 w 3024845"/>
                  <a:gd name="connsiteY332" fmla="*/ 555577 h 1059043"/>
                  <a:gd name="connsiteX333" fmla="*/ 2245574 w 3024845"/>
                  <a:gd name="connsiteY333" fmla="*/ 555577 h 1059043"/>
                  <a:gd name="connsiteX334" fmla="*/ 2245574 w 3024845"/>
                  <a:gd name="connsiteY334" fmla="*/ 631239 h 1059043"/>
                  <a:gd name="connsiteX335" fmla="*/ 2253681 w 3024845"/>
                  <a:gd name="connsiteY335" fmla="*/ 631239 h 1059043"/>
                  <a:gd name="connsiteX336" fmla="*/ 2255708 w 3024845"/>
                  <a:gd name="connsiteY336" fmla="*/ 624754 h 1059043"/>
                  <a:gd name="connsiteX337" fmla="*/ 2261788 w 3024845"/>
                  <a:gd name="connsiteY337" fmla="*/ 624754 h 1059043"/>
                  <a:gd name="connsiteX338" fmla="*/ 2263815 w 3024845"/>
                  <a:gd name="connsiteY338" fmla="*/ 633401 h 1059043"/>
                  <a:gd name="connsiteX339" fmla="*/ 2275975 w 3024845"/>
                  <a:gd name="connsiteY339" fmla="*/ 633401 h 1059043"/>
                  <a:gd name="connsiteX340" fmla="*/ 2275975 w 3024845"/>
                  <a:gd name="connsiteY340" fmla="*/ 626915 h 1059043"/>
                  <a:gd name="connsiteX341" fmla="*/ 2298268 w 3024845"/>
                  <a:gd name="connsiteY341" fmla="*/ 626915 h 1059043"/>
                  <a:gd name="connsiteX342" fmla="*/ 2298268 w 3024845"/>
                  <a:gd name="connsiteY342" fmla="*/ 633401 h 1059043"/>
                  <a:gd name="connsiteX343" fmla="*/ 2318535 w 3024845"/>
                  <a:gd name="connsiteY343" fmla="*/ 633401 h 1059043"/>
                  <a:gd name="connsiteX344" fmla="*/ 2318535 w 3024845"/>
                  <a:gd name="connsiteY344" fmla="*/ 678798 h 1059043"/>
                  <a:gd name="connsiteX345" fmla="*/ 2332722 w 3024845"/>
                  <a:gd name="connsiteY345" fmla="*/ 678798 h 1059043"/>
                  <a:gd name="connsiteX346" fmla="*/ 2332722 w 3024845"/>
                  <a:gd name="connsiteY346" fmla="*/ 665827 h 1059043"/>
                  <a:gd name="connsiteX347" fmla="*/ 2348936 w 3024845"/>
                  <a:gd name="connsiteY347" fmla="*/ 665827 h 1059043"/>
                  <a:gd name="connsiteX348" fmla="*/ 2348936 w 3024845"/>
                  <a:gd name="connsiteY348" fmla="*/ 486400 h 1059043"/>
                  <a:gd name="connsiteX349" fmla="*/ 2355016 w 3024845"/>
                  <a:gd name="connsiteY349" fmla="*/ 479914 h 1059043"/>
                  <a:gd name="connsiteX350" fmla="*/ 2427977 w 3024845"/>
                  <a:gd name="connsiteY350" fmla="*/ 479914 h 1059043"/>
                  <a:gd name="connsiteX351" fmla="*/ 2427977 w 3024845"/>
                  <a:gd name="connsiteY351" fmla="*/ 488562 h 1059043"/>
                  <a:gd name="connsiteX352" fmla="*/ 2438110 w 3024845"/>
                  <a:gd name="connsiteY352" fmla="*/ 488562 h 1059043"/>
                  <a:gd name="connsiteX353" fmla="*/ 2438110 w 3024845"/>
                  <a:gd name="connsiteY353" fmla="*/ 603136 h 1059043"/>
                  <a:gd name="connsiteX354" fmla="*/ 2460404 w 3024845"/>
                  <a:gd name="connsiteY354" fmla="*/ 603136 h 1059043"/>
                  <a:gd name="connsiteX355" fmla="*/ 2460404 w 3024845"/>
                  <a:gd name="connsiteY355" fmla="*/ 536121 h 1059043"/>
                  <a:gd name="connsiteX356" fmla="*/ 2486751 w 3024845"/>
                  <a:gd name="connsiteY356" fmla="*/ 536121 h 1059043"/>
                  <a:gd name="connsiteX357" fmla="*/ 2490804 w 3024845"/>
                  <a:gd name="connsiteY357" fmla="*/ 531797 h 1059043"/>
                  <a:gd name="connsiteX358" fmla="*/ 2498911 w 3024845"/>
                  <a:gd name="connsiteY358" fmla="*/ 531797 h 1059043"/>
                  <a:gd name="connsiteX359" fmla="*/ 2502964 w 3024845"/>
                  <a:gd name="connsiteY359" fmla="*/ 536121 h 1059043"/>
                  <a:gd name="connsiteX360" fmla="*/ 2525258 w 3024845"/>
                  <a:gd name="connsiteY360" fmla="*/ 536121 h 1059043"/>
                  <a:gd name="connsiteX361" fmla="*/ 2525258 w 3024845"/>
                  <a:gd name="connsiteY361" fmla="*/ 419385 h 1059043"/>
                  <a:gd name="connsiteX362" fmla="*/ 2582005 w 3024845"/>
                  <a:gd name="connsiteY362" fmla="*/ 408576 h 1059043"/>
                  <a:gd name="connsiteX363" fmla="*/ 2582005 w 3024845"/>
                  <a:gd name="connsiteY363" fmla="*/ 409657 h 1059043"/>
                  <a:gd name="connsiteX364" fmla="*/ 2582005 w 3024845"/>
                  <a:gd name="connsiteY364" fmla="*/ 417223 h 1059043"/>
                  <a:gd name="connsiteX365" fmla="*/ 2608352 w 3024845"/>
                  <a:gd name="connsiteY365" fmla="*/ 417223 h 1059043"/>
                  <a:gd name="connsiteX366" fmla="*/ 2608352 w 3024845"/>
                  <a:gd name="connsiteY366" fmla="*/ 672313 h 1059043"/>
                  <a:gd name="connsiteX367" fmla="*/ 2630646 w 3024845"/>
                  <a:gd name="connsiteY367" fmla="*/ 672313 h 1059043"/>
                  <a:gd name="connsiteX368" fmla="*/ 2630646 w 3024845"/>
                  <a:gd name="connsiteY368" fmla="*/ 667989 h 1059043"/>
                  <a:gd name="connsiteX369" fmla="*/ 2642806 w 3024845"/>
                  <a:gd name="connsiteY369" fmla="*/ 667989 h 1059043"/>
                  <a:gd name="connsiteX370" fmla="*/ 2642806 w 3024845"/>
                  <a:gd name="connsiteY370" fmla="*/ 672313 h 1059043"/>
                  <a:gd name="connsiteX371" fmla="*/ 2667126 w 3024845"/>
                  <a:gd name="connsiteY371" fmla="*/ 672313 h 1059043"/>
                  <a:gd name="connsiteX372" fmla="*/ 2667126 w 3024845"/>
                  <a:gd name="connsiteY372" fmla="*/ 659342 h 1059043"/>
                  <a:gd name="connsiteX373" fmla="*/ 2695500 w 3024845"/>
                  <a:gd name="connsiteY373" fmla="*/ 659342 h 1059043"/>
                  <a:gd name="connsiteX374" fmla="*/ 2707660 w 3024845"/>
                  <a:gd name="connsiteY374" fmla="*/ 655018 h 1059043"/>
                  <a:gd name="connsiteX375" fmla="*/ 2727927 w 3024845"/>
                  <a:gd name="connsiteY375" fmla="*/ 659342 h 1059043"/>
                  <a:gd name="connsiteX376" fmla="*/ 2727927 w 3024845"/>
                  <a:gd name="connsiteY376" fmla="*/ 642048 h 1059043"/>
                  <a:gd name="connsiteX377" fmla="*/ 2736034 w 3024845"/>
                  <a:gd name="connsiteY377" fmla="*/ 642048 h 1059043"/>
                  <a:gd name="connsiteX378" fmla="*/ 2736034 w 3024845"/>
                  <a:gd name="connsiteY378" fmla="*/ 629077 h 1059043"/>
                  <a:gd name="connsiteX379" fmla="*/ 2792781 w 3024845"/>
                  <a:gd name="connsiteY379" fmla="*/ 629077 h 1059043"/>
                  <a:gd name="connsiteX380" fmla="*/ 2792781 w 3024845"/>
                  <a:gd name="connsiteY380" fmla="*/ 598812 h 1059043"/>
                  <a:gd name="connsiteX381" fmla="*/ 2811021 w 3024845"/>
                  <a:gd name="connsiteY381" fmla="*/ 598812 h 1059043"/>
                  <a:gd name="connsiteX382" fmla="*/ 2811021 w 3024845"/>
                  <a:gd name="connsiteY382" fmla="*/ 592327 h 1059043"/>
                  <a:gd name="connsiteX383" fmla="*/ 2823181 w 3024845"/>
                  <a:gd name="connsiteY383" fmla="*/ 592327 h 1059043"/>
                  <a:gd name="connsiteX384" fmla="*/ 2823181 w 3024845"/>
                  <a:gd name="connsiteY384" fmla="*/ 598812 h 1059043"/>
                  <a:gd name="connsiteX385" fmla="*/ 2839395 w 3024845"/>
                  <a:gd name="connsiteY385" fmla="*/ 598812 h 1059043"/>
                  <a:gd name="connsiteX386" fmla="*/ 2839395 w 3024845"/>
                  <a:gd name="connsiteY386" fmla="*/ 648533 h 1059043"/>
                  <a:gd name="connsiteX387" fmla="*/ 2871822 w 3024845"/>
                  <a:gd name="connsiteY387" fmla="*/ 648533 h 1059043"/>
                  <a:gd name="connsiteX388" fmla="*/ 2871822 w 3024845"/>
                  <a:gd name="connsiteY388" fmla="*/ 622592 h 1059043"/>
                  <a:gd name="connsiteX389" fmla="*/ 2910329 w 3024845"/>
                  <a:gd name="connsiteY389" fmla="*/ 622592 h 1059043"/>
                  <a:gd name="connsiteX390" fmla="*/ 2910329 w 3024845"/>
                  <a:gd name="connsiteY390" fmla="*/ 592327 h 1059043"/>
                  <a:gd name="connsiteX391" fmla="*/ 2958970 w 3024845"/>
                  <a:gd name="connsiteY391" fmla="*/ 592327 h 1059043"/>
                  <a:gd name="connsiteX392" fmla="*/ 2958970 w 3024845"/>
                  <a:gd name="connsiteY392" fmla="*/ 703483 h 1059043"/>
                  <a:gd name="connsiteX393" fmla="*/ 2958970 w 3024845"/>
                  <a:gd name="connsiteY393" fmla="*/ 717262 h 1059043"/>
                  <a:gd name="connsiteX394" fmla="*/ 3024845 w 3024845"/>
                  <a:gd name="connsiteY394" fmla="*/ 717262 h 1059043"/>
                  <a:gd name="connsiteX395" fmla="*/ 3024845 w 3024845"/>
                  <a:gd name="connsiteY395" fmla="*/ 1059043 h 1059043"/>
                  <a:gd name="connsiteX396" fmla="*/ 2054 w 3024845"/>
                  <a:gd name="connsiteY396" fmla="*/ 1056710 h 1059043"/>
                  <a:gd name="connsiteX397" fmla="*/ 0 w 3024845"/>
                  <a:gd name="connsiteY397" fmla="*/ 622592 h 1059043"/>
                  <a:gd name="connsiteX398" fmla="*/ 20267 w 3024845"/>
                  <a:gd name="connsiteY398" fmla="*/ 622592 h 1059043"/>
                  <a:gd name="connsiteX399" fmla="*/ 20774 w 3024845"/>
                  <a:gd name="connsiteY399" fmla="*/ 621511 h 1059043"/>
                  <a:gd name="connsiteX400" fmla="*/ 24320 w 3024845"/>
                  <a:gd name="connsiteY400" fmla="*/ 613945 h 1059043"/>
                  <a:gd name="connsiteX401" fmla="*/ 26094 w 3024845"/>
                  <a:gd name="connsiteY401" fmla="*/ 614215 h 1059043"/>
                  <a:gd name="connsiteX402" fmla="*/ 38507 w 3024845"/>
                  <a:gd name="connsiteY402" fmla="*/ 616106 h 1059043"/>
                  <a:gd name="connsiteX403" fmla="*/ 39014 w 3024845"/>
                  <a:gd name="connsiteY403" fmla="*/ 617458 h 1059043"/>
                  <a:gd name="connsiteX404" fmla="*/ 42560 w 3024845"/>
                  <a:gd name="connsiteY404" fmla="*/ 626915 h 1059043"/>
                  <a:gd name="connsiteX405" fmla="*/ 68907 w 3024845"/>
                  <a:gd name="connsiteY405" fmla="*/ 629077 h 1059043"/>
                  <a:gd name="connsiteX406" fmla="*/ 68907 w 3024845"/>
                  <a:gd name="connsiteY406" fmla="*/ 505856 h 1059043"/>
                  <a:gd name="connsiteX407" fmla="*/ 70934 w 3024845"/>
                  <a:gd name="connsiteY407" fmla="*/ 505856 h 1059043"/>
                  <a:gd name="connsiteX408" fmla="*/ 85121 w 3024845"/>
                  <a:gd name="connsiteY408" fmla="*/ 505856 h 1059043"/>
                  <a:gd name="connsiteX409" fmla="*/ 85121 w 3024845"/>
                  <a:gd name="connsiteY409" fmla="*/ 369664 h 1059043"/>
                  <a:gd name="connsiteX410" fmla="*/ 86894 w 3024845"/>
                  <a:gd name="connsiteY410" fmla="*/ 369664 h 1059043"/>
                  <a:gd name="connsiteX411" fmla="*/ 99308 w 3024845"/>
                  <a:gd name="connsiteY411" fmla="*/ 369664 h 1059043"/>
                  <a:gd name="connsiteX412" fmla="*/ 99308 w 3024845"/>
                  <a:gd name="connsiteY412" fmla="*/ 255090 h 1059043"/>
                  <a:gd name="connsiteX413" fmla="*/ 103361 w 3024845"/>
                  <a:gd name="connsiteY413" fmla="*/ 226986 h 1059043"/>
                  <a:gd name="connsiteX414" fmla="*/ 105388 w 3024845"/>
                  <a:gd name="connsiteY414" fmla="*/ 226986 h 1059043"/>
                  <a:gd name="connsiteX415" fmla="*/ 119575 w 3024845"/>
                  <a:gd name="connsiteY415" fmla="*/ 226986 h 1059043"/>
                  <a:gd name="connsiteX0" fmla="*/ 119575 w 3024845"/>
                  <a:gd name="connsiteY0" fmla="*/ 226986 h 1059043"/>
                  <a:gd name="connsiteX1" fmla="*/ 200642 w 3024845"/>
                  <a:gd name="connsiteY1" fmla="*/ 224825 h 1059043"/>
                  <a:gd name="connsiteX2" fmla="*/ 202669 w 3024845"/>
                  <a:gd name="connsiteY2" fmla="*/ 224825 h 1059043"/>
                  <a:gd name="connsiteX3" fmla="*/ 216856 w 3024845"/>
                  <a:gd name="connsiteY3" fmla="*/ 224825 h 1059043"/>
                  <a:gd name="connsiteX4" fmla="*/ 216856 w 3024845"/>
                  <a:gd name="connsiteY4" fmla="*/ 248604 h 1059043"/>
                  <a:gd name="connsiteX5" fmla="*/ 217363 w 3024845"/>
                  <a:gd name="connsiteY5" fmla="*/ 249415 h 1059043"/>
                  <a:gd name="connsiteX6" fmla="*/ 220909 w 3024845"/>
                  <a:gd name="connsiteY6" fmla="*/ 255090 h 1059043"/>
                  <a:gd name="connsiteX7" fmla="*/ 220909 w 3024845"/>
                  <a:gd name="connsiteY7" fmla="*/ 369664 h 1059043"/>
                  <a:gd name="connsiteX8" fmla="*/ 223189 w 3024845"/>
                  <a:gd name="connsiteY8" fmla="*/ 369664 h 1059043"/>
                  <a:gd name="connsiteX9" fmla="*/ 239150 w 3024845"/>
                  <a:gd name="connsiteY9" fmla="*/ 369664 h 1059043"/>
                  <a:gd name="connsiteX10" fmla="*/ 239150 w 3024845"/>
                  <a:gd name="connsiteY10" fmla="*/ 510179 h 1059043"/>
                  <a:gd name="connsiteX11" fmla="*/ 240670 w 3024845"/>
                  <a:gd name="connsiteY11" fmla="*/ 509909 h 1059043"/>
                  <a:gd name="connsiteX12" fmla="*/ 251310 w 3024845"/>
                  <a:gd name="connsiteY12" fmla="*/ 508018 h 1059043"/>
                  <a:gd name="connsiteX13" fmla="*/ 249283 w 3024845"/>
                  <a:gd name="connsiteY13" fmla="*/ 596650 h 1059043"/>
                  <a:gd name="connsiteX14" fmla="*/ 250803 w 3024845"/>
                  <a:gd name="connsiteY14" fmla="*/ 596921 h 1059043"/>
                  <a:gd name="connsiteX15" fmla="*/ 261443 w 3024845"/>
                  <a:gd name="connsiteY15" fmla="*/ 598812 h 1059043"/>
                  <a:gd name="connsiteX16" fmla="*/ 261696 w 3024845"/>
                  <a:gd name="connsiteY16" fmla="*/ 599623 h 1059043"/>
                  <a:gd name="connsiteX17" fmla="*/ 263470 w 3024845"/>
                  <a:gd name="connsiteY17" fmla="*/ 605298 h 1059043"/>
                  <a:gd name="connsiteX18" fmla="*/ 264230 w 3024845"/>
                  <a:gd name="connsiteY18" fmla="*/ 602866 h 1059043"/>
                  <a:gd name="connsiteX19" fmla="*/ 269550 w 3024845"/>
                  <a:gd name="connsiteY19" fmla="*/ 585842 h 1059043"/>
                  <a:gd name="connsiteX20" fmla="*/ 271323 w 3024845"/>
                  <a:gd name="connsiteY20" fmla="*/ 585842 h 1059043"/>
                  <a:gd name="connsiteX21" fmla="*/ 283737 w 3024845"/>
                  <a:gd name="connsiteY21" fmla="*/ 585842 h 1059043"/>
                  <a:gd name="connsiteX22" fmla="*/ 283737 w 3024845"/>
                  <a:gd name="connsiteY22" fmla="*/ 618268 h 1059043"/>
                  <a:gd name="connsiteX23" fmla="*/ 284750 w 3024845"/>
                  <a:gd name="connsiteY23" fmla="*/ 618809 h 1059043"/>
                  <a:gd name="connsiteX24" fmla="*/ 291844 w 3024845"/>
                  <a:gd name="connsiteY24" fmla="*/ 622592 h 1059043"/>
                  <a:gd name="connsiteX25" fmla="*/ 291844 w 3024845"/>
                  <a:gd name="connsiteY25" fmla="*/ 623943 h 1059043"/>
                  <a:gd name="connsiteX26" fmla="*/ 291844 w 3024845"/>
                  <a:gd name="connsiteY26" fmla="*/ 633401 h 1059043"/>
                  <a:gd name="connsiteX27" fmla="*/ 336431 w 3024845"/>
                  <a:gd name="connsiteY27" fmla="*/ 633401 h 1059043"/>
                  <a:gd name="connsiteX28" fmla="*/ 336431 w 3024845"/>
                  <a:gd name="connsiteY28" fmla="*/ 634482 h 1059043"/>
                  <a:gd name="connsiteX29" fmla="*/ 336431 w 3024845"/>
                  <a:gd name="connsiteY29" fmla="*/ 642048 h 1059043"/>
                  <a:gd name="connsiteX30" fmla="*/ 338457 w 3024845"/>
                  <a:gd name="connsiteY30" fmla="*/ 642048 h 1059043"/>
                  <a:gd name="connsiteX31" fmla="*/ 352644 w 3024845"/>
                  <a:gd name="connsiteY31" fmla="*/ 642048 h 1059043"/>
                  <a:gd name="connsiteX32" fmla="*/ 352644 w 3024845"/>
                  <a:gd name="connsiteY32" fmla="*/ 611783 h 1059043"/>
                  <a:gd name="connsiteX33" fmla="*/ 397231 w 3024845"/>
                  <a:gd name="connsiteY33" fmla="*/ 611783 h 1059043"/>
                  <a:gd name="connsiteX34" fmla="*/ 397231 w 3024845"/>
                  <a:gd name="connsiteY34" fmla="*/ 610432 h 1059043"/>
                  <a:gd name="connsiteX35" fmla="*/ 397231 w 3024845"/>
                  <a:gd name="connsiteY35" fmla="*/ 600974 h 1059043"/>
                  <a:gd name="connsiteX36" fmla="*/ 398245 w 3024845"/>
                  <a:gd name="connsiteY36" fmla="*/ 600974 h 1059043"/>
                  <a:gd name="connsiteX37" fmla="*/ 405338 w 3024845"/>
                  <a:gd name="connsiteY37" fmla="*/ 600974 h 1059043"/>
                  <a:gd name="connsiteX38" fmla="*/ 405338 w 3024845"/>
                  <a:gd name="connsiteY38" fmla="*/ 599083 h 1059043"/>
                  <a:gd name="connsiteX39" fmla="*/ 405338 w 3024845"/>
                  <a:gd name="connsiteY39" fmla="*/ 585842 h 1059043"/>
                  <a:gd name="connsiteX40" fmla="*/ 406098 w 3024845"/>
                  <a:gd name="connsiteY40" fmla="*/ 585842 h 1059043"/>
                  <a:gd name="connsiteX41" fmla="*/ 411418 w 3024845"/>
                  <a:gd name="connsiteY41" fmla="*/ 585842 h 1059043"/>
                  <a:gd name="connsiteX42" fmla="*/ 411418 w 3024845"/>
                  <a:gd name="connsiteY42" fmla="*/ 584761 h 1059043"/>
                  <a:gd name="connsiteX43" fmla="*/ 411418 w 3024845"/>
                  <a:gd name="connsiteY43" fmla="*/ 577194 h 1059043"/>
                  <a:gd name="connsiteX44" fmla="*/ 413445 w 3024845"/>
                  <a:gd name="connsiteY44" fmla="*/ 577194 h 1059043"/>
                  <a:gd name="connsiteX45" fmla="*/ 427632 w 3024845"/>
                  <a:gd name="connsiteY45" fmla="*/ 577194 h 1059043"/>
                  <a:gd name="connsiteX46" fmla="*/ 427632 w 3024845"/>
                  <a:gd name="connsiteY46" fmla="*/ 578275 h 1059043"/>
                  <a:gd name="connsiteX47" fmla="*/ 427632 w 3024845"/>
                  <a:gd name="connsiteY47" fmla="*/ 585842 h 1059043"/>
                  <a:gd name="connsiteX48" fmla="*/ 449925 w 3024845"/>
                  <a:gd name="connsiteY48" fmla="*/ 585842 h 1059043"/>
                  <a:gd name="connsiteX49" fmla="*/ 449925 w 3024845"/>
                  <a:gd name="connsiteY49" fmla="*/ 583950 h 1059043"/>
                  <a:gd name="connsiteX50" fmla="*/ 449925 w 3024845"/>
                  <a:gd name="connsiteY50" fmla="*/ 570709 h 1059043"/>
                  <a:gd name="connsiteX51" fmla="*/ 451699 w 3024845"/>
                  <a:gd name="connsiteY51" fmla="*/ 570709 h 1059043"/>
                  <a:gd name="connsiteX52" fmla="*/ 464112 w 3024845"/>
                  <a:gd name="connsiteY52" fmla="*/ 570709 h 1059043"/>
                  <a:gd name="connsiteX53" fmla="*/ 464112 w 3024845"/>
                  <a:gd name="connsiteY53" fmla="*/ 594489 h 1059043"/>
                  <a:gd name="connsiteX54" fmla="*/ 465126 w 3024845"/>
                  <a:gd name="connsiteY54" fmla="*/ 594489 h 1059043"/>
                  <a:gd name="connsiteX55" fmla="*/ 472219 w 3024845"/>
                  <a:gd name="connsiteY55" fmla="*/ 594489 h 1059043"/>
                  <a:gd name="connsiteX56" fmla="*/ 472219 w 3024845"/>
                  <a:gd name="connsiteY56" fmla="*/ 593408 h 1059043"/>
                  <a:gd name="connsiteX57" fmla="*/ 472219 w 3024845"/>
                  <a:gd name="connsiteY57" fmla="*/ 585842 h 1059043"/>
                  <a:gd name="connsiteX58" fmla="*/ 473992 w 3024845"/>
                  <a:gd name="connsiteY58" fmla="*/ 585842 h 1059043"/>
                  <a:gd name="connsiteX59" fmla="*/ 486406 w 3024845"/>
                  <a:gd name="connsiteY59" fmla="*/ 585842 h 1059043"/>
                  <a:gd name="connsiteX60" fmla="*/ 486406 w 3024845"/>
                  <a:gd name="connsiteY60" fmla="*/ 611783 h 1059043"/>
                  <a:gd name="connsiteX61" fmla="*/ 488433 w 3024845"/>
                  <a:gd name="connsiteY61" fmla="*/ 611783 h 1059043"/>
                  <a:gd name="connsiteX62" fmla="*/ 502619 w 3024845"/>
                  <a:gd name="connsiteY62" fmla="*/ 611783 h 1059043"/>
                  <a:gd name="connsiteX63" fmla="*/ 502619 w 3024845"/>
                  <a:gd name="connsiteY63" fmla="*/ 613404 h 1059043"/>
                  <a:gd name="connsiteX64" fmla="*/ 502619 w 3024845"/>
                  <a:gd name="connsiteY64" fmla="*/ 624754 h 1059043"/>
                  <a:gd name="connsiteX65" fmla="*/ 503379 w 3024845"/>
                  <a:gd name="connsiteY65" fmla="*/ 624754 h 1059043"/>
                  <a:gd name="connsiteX66" fmla="*/ 508700 w 3024845"/>
                  <a:gd name="connsiteY66" fmla="*/ 624754 h 1059043"/>
                  <a:gd name="connsiteX67" fmla="*/ 508700 w 3024845"/>
                  <a:gd name="connsiteY67" fmla="*/ 623943 h 1059043"/>
                  <a:gd name="connsiteX68" fmla="*/ 508700 w 3024845"/>
                  <a:gd name="connsiteY68" fmla="*/ 618268 h 1059043"/>
                  <a:gd name="connsiteX69" fmla="*/ 539100 w 3024845"/>
                  <a:gd name="connsiteY69" fmla="*/ 618268 h 1059043"/>
                  <a:gd name="connsiteX70" fmla="*/ 539100 w 3024845"/>
                  <a:gd name="connsiteY70" fmla="*/ 642048 h 1059043"/>
                  <a:gd name="connsiteX71" fmla="*/ 540113 w 3024845"/>
                  <a:gd name="connsiteY71" fmla="*/ 642048 h 1059043"/>
                  <a:gd name="connsiteX72" fmla="*/ 547207 w 3024845"/>
                  <a:gd name="connsiteY72" fmla="*/ 642048 h 1059043"/>
                  <a:gd name="connsiteX73" fmla="*/ 547207 w 3024845"/>
                  <a:gd name="connsiteY73" fmla="*/ 643129 h 1059043"/>
                  <a:gd name="connsiteX74" fmla="*/ 547207 w 3024845"/>
                  <a:gd name="connsiteY74" fmla="*/ 650695 h 1059043"/>
                  <a:gd name="connsiteX75" fmla="*/ 547967 w 3024845"/>
                  <a:gd name="connsiteY75" fmla="*/ 650695 h 1059043"/>
                  <a:gd name="connsiteX76" fmla="*/ 553287 w 3024845"/>
                  <a:gd name="connsiteY76" fmla="*/ 650695 h 1059043"/>
                  <a:gd name="connsiteX77" fmla="*/ 553287 w 3024845"/>
                  <a:gd name="connsiteY77" fmla="*/ 648533 h 1059043"/>
                  <a:gd name="connsiteX78" fmla="*/ 553287 w 3024845"/>
                  <a:gd name="connsiteY78" fmla="*/ 633401 h 1059043"/>
                  <a:gd name="connsiteX79" fmla="*/ 554300 w 3024845"/>
                  <a:gd name="connsiteY79" fmla="*/ 633401 h 1059043"/>
                  <a:gd name="connsiteX80" fmla="*/ 561394 w 3024845"/>
                  <a:gd name="connsiteY80" fmla="*/ 633401 h 1059043"/>
                  <a:gd name="connsiteX81" fmla="*/ 561394 w 3024845"/>
                  <a:gd name="connsiteY81" fmla="*/ 634482 h 1059043"/>
                  <a:gd name="connsiteX82" fmla="*/ 561394 w 3024845"/>
                  <a:gd name="connsiteY82" fmla="*/ 642048 h 1059043"/>
                  <a:gd name="connsiteX83" fmla="*/ 566714 w 3024845"/>
                  <a:gd name="connsiteY83" fmla="*/ 640055 h 1059043"/>
                  <a:gd name="connsiteX84" fmla="*/ 567474 w 3024845"/>
                  <a:gd name="connsiteY84" fmla="*/ 639075 h 1059043"/>
                  <a:gd name="connsiteX85" fmla="*/ 567474 w 3024845"/>
                  <a:gd name="connsiteY85" fmla="*/ 633401 h 1059043"/>
                  <a:gd name="connsiteX86" fmla="*/ 605981 w 3024845"/>
                  <a:gd name="connsiteY86" fmla="*/ 633401 h 1059043"/>
                  <a:gd name="connsiteX87" fmla="*/ 605981 w 3024845"/>
                  <a:gd name="connsiteY87" fmla="*/ 657180 h 1059043"/>
                  <a:gd name="connsiteX88" fmla="*/ 608007 w 3024845"/>
                  <a:gd name="connsiteY88" fmla="*/ 657180 h 1059043"/>
                  <a:gd name="connsiteX89" fmla="*/ 622194 w 3024845"/>
                  <a:gd name="connsiteY89" fmla="*/ 657180 h 1059043"/>
                  <a:gd name="connsiteX90" fmla="*/ 622194 w 3024845"/>
                  <a:gd name="connsiteY90" fmla="*/ 658261 h 1059043"/>
                  <a:gd name="connsiteX91" fmla="*/ 622194 w 3024845"/>
                  <a:gd name="connsiteY91" fmla="*/ 665827 h 1059043"/>
                  <a:gd name="connsiteX92" fmla="*/ 623968 w 3024845"/>
                  <a:gd name="connsiteY92" fmla="*/ 665827 h 1059043"/>
                  <a:gd name="connsiteX93" fmla="*/ 636381 w 3024845"/>
                  <a:gd name="connsiteY93" fmla="*/ 665827 h 1059043"/>
                  <a:gd name="connsiteX94" fmla="*/ 636381 w 3024845"/>
                  <a:gd name="connsiteY94" fmla="*/ 642048 h 1059043"/>
                  <a:gd name="connsiteX95" fmla="*/ 637394 w 3024845"/>
                  <a:gd name="connsiteY95" fmla="*/ 642048 h 1059043"/>
                  <a:gd name="connsiteX96" fmla="*/ 644488 w 3024845"/>
                  <a:gd name="connsiteY96" fmla="*/ 642048 h 1059043"/>
                  <a:gd name="connsiteX97" fmla="*/ 644488 w 3024845"/>
                  <a:gd name="connsiteY97" fmla="*/ 609621 h 1059043"/>
                  <a:gd name="connsiteX98" fmla="*/ 645501 w 3024845"/>
                  <a:gd name="connsiteY98" fmla="*/ 609621 h 1059043"/>
                  <a:gd name="connsiteX99" fmla="*/ 652595 w 3024845"/>
                  <a:gd name="connsiteY99" fmla="*/ 609621 h 1059043"/>
                  <a:gd name="connsiteX100" fmla="*/ 652595 w 3024845"/>
                  <a:gd name="connsiteY100" fmla="*/ 607730 h 1059043"/>
                  <a:gd name="connsiteX101" fmla="*/ 652595 w 3024845"/>
                  <a:gd name="connsiteY101" fmla="*/ 594489 h 1059043"/>
                  <a:gd name="connsiteX102" fmla="*/ 651328 w 3024845"/>
                  <a:gd name="connsiteY102" fmla="*/ 592867 h 1059043"/>
                  <a:gd name="connsiteX103" fmla="*/ 656648 w 3024845"/>
                  <a:gd name="connsiteY103" fmla="*/ 581518 h 1059043"/>
                  <a:gd name="connsiteX104" fmla="*/ 664755 w 3024845"/>
                  <a:gd name="connsiteY104" fmla="*/ 609621 h 1059043"/>
                  <a:gd name="connsiteX105" fmla="*/ 665515 w 3024845"/>
                  <a:gd name="connsiteY105" fmla="*/ 609621 h 1059043"/>
                  <a:gd name="connsiteX106" fmla="*/ 670835 w 3024845"/>
                  <a:gd name="connsiteY106" fmla="*/ 609621 h 1059043"/>
                  <a:gd name="connsiteX107" fmla="*/ 670835 w 3024845"/>
                  <a:gd name="connsiteY107" fmla="*/ 503694 h 1059043"/>
                  <a:gd name="connsiteX108" fmla="*/ 672355 w 3024845"/>
                  <a:gd name="connsiteY108" fmla="*/ 503694 h 1059043"/>
                  <a:gd name="connsiteX109" fmla="*/ 682995 w 3024845"/>
                  <a:gd name="connsiteY109" fmla="*/ 503694 h 1059043"/>
                  <a:gd name="connsiteX110" fmla="*/ 682995 w 3024845"/>
                  <a:gd name="connsiteY110" fmla="*/ 456135 h 1059043"/>
                  <a:gd name="connsiteX111" fmla="*/ 709342 w 3024845"/>
                  <a:gd name="connsiteY111" fmla="*/ 456135 h 1059043"/>
                  <a:gd name="connsiteX112" fmla="*/ 709342 w 3024845"/>
                  <a:gd name="connsiteY112" fmla="*/ 434517 h 1059043"/>
                  <a:gd name="connsiteX113" fmla="*/ 743796 w 3024845"/>
                  <a:gd name="connsiteY113" fmla="*/ 434517 h 1059043"/>
                  <a:gd name="connsiteX114" fmla="*/ 743796 w 3024845"/>
                  <a:gd name="connsiteY114" fmla="*/ 436949 h 1059043"/>
                  <a:gd name="connsiteX115" fmla="*/ 743796 w 3024845"/>
                  <a:gd name="connsiteY115" fmla="*/ 453973 h 1059043"/>
                  <a:gd name="connsiteX116" fmla="*/ 746076 w 3024845"/>
                  <a:gd name="connsiteY116" fmla="*/ 453973 h 1059043"/>
                  <a:gd name="connsiteX117" fmla="*/ 762036 w 3024845"/>
                  <a:gd name="connsiteY117" fmla="*/ 453973 h 1059043"/>
                  <a:gd name="connsiteX118" fmla="*/ 762036 w 3024845"/>
                  <a:gd name="connsiteY118" fmla="*/ 501532 h 1059043"/>
                  <a:gd name="connsiteX119" fmla="*/ 763049 w 3024845"/>
                  <a:gd name="connsiteY119" fmla="*/ 501532 h 1059043"/>
                  <a:gd name="connsiteX120" fmla="*/ 770143 w 3024845"/>
                  <a:gd name="connsiteY120" fmla="*/ 501532 h 1059043"/>
                  <a:gd name="connsiteX121" fmla="*/ 784330 w 3024845"/>
                  <a:gd name="connsiteY121" fmla="*/ 505856 h 1059043"/>
                  <a:gd name="connsiteX122" fmla="*/ 784330 w 3024845"/>
                  <a:gd name="connsiteY122" fmla="*/ 544768 h 1059043"/>
                  <a:gd name="connsiteX123" fmla="*/ 785343 w 3024845"/>
                  <a:gd name="connsiteY123" fmla="*/ 544768 h 1059043"/>
                  <a:gd name="connsiteX124" fmla="*/ 792436 w 3024845"/>
                  <a:gd name="connsiteY124" fmla="*/ 544768 h 1059043"/>
                  <a:gd name="connsiteX125" fmla="*/ 792436 w 3024845"/>
                  <a:gd name="connsiteY125" fmla="*/ 546389 h 1059043"/>
                  <a:gd name="connsiteX126" fmla="*/ 792436 w 3024845"/>
                  <a:gd name="connsiteY126" fmla="*/ 557738 h 1059043"/>
                  <a:gd name="connsiteX127" fmla="*/ 794463 w 3024845"/>
                  <a:gd name="connsiteY127" fmla="*/ 557738 h 1059043"/>
                  <a:gd name="connsiteX128" fmla="*/ 808650 w 3024845"/>
                  <a:gd name="connsiteY128" fmla="*/ 557738 h 1059043"/>
                  <a:gd name="connsiteX129" fmla="*/ 814730 w 3024845"/>
                  <a:gd name="connsiteY129" fmla="*/ 564224 h 1059043"/>
                  <a:gd name="connsiteX130" fmla="*/ 814730 w 3024845"/>
                  <a:gd name="connsiteY130" fmla="*/ 585842 h 1059043"/>
                  <a:gd name="connsiteX131" fmla="*/ 817010 w 3024845"/>
                  <a:gd name="connsiteY131" fmla="*/ 585842 h 1059043"/>
                  <a:gd name="connsiteX132" fmla="*/ 832970 w 3024845"/>
                  <a:gd name="connsiteY132" fmla="*/ 585842 h 1059043"/>
                  <a:gd name="connsiteX133" fmla="*/ 832970 w 3024845"/>
                  <a:gd name="connsiteY133" fmla="*/ 586922 h 1059043"/>
                  <a:gd name="connsiteX134" fmla="*/ 832970 w 3024845"/>
                  <a:gd name="connsiteY134" fmla="*/ 594489 h 1059043"/>
                  <a:gd name="connsiteX135" fmla="*/ 834237 w 3024845"/>
                  <a:gd name="connsiteY135" fmla="*/ 594489 h 1059043"/>
                  <a:gd name="connsiteX136" fmla="*/ 843104 w 3024845"/>
                  <a:gd name="connsiteY136" fmla="*/ 594489 h 1059043"/>
                  <a:gd name="connsiteX137" fmla="*/ 843104 w 3024845"/>
                  <a:gd name="connsiteY137" fmla="*/ 596650 h 1059043"/>
                  <a:gd name="connsiteX138" fmla="*/ 843104 w 3024845"/>
                  <a:gd name="connsiteY138" fmla="*/ 611783 h 1059043"/>
                  <a:gd name="connsiteX139" fmla="*/ 847157 w 3024845"/>
                  <a:gd name="connsiteY139" fmla="*/ 609891 h 1059043"/>
                  <a:gd name="connsiteX140" fmla="*/ 847157 w 3024845"/>
                  <a:gd name="connsiteY140" fmla="*/ 596650 h 1059043"/>
                  <a:gd name="connsiteX141" fmla="*/ 848170 w 3024845"/>
                  <a:gd name="connsiteY141" fmla="*/ 596650 h 1059043"/>
                  <a:gd name="connsiteX142" fmla="*/ 855264 w 3024845"/>
                  <a:gd name="connsiteY142" fmla="*/ 596650 h 1059043"/>
                  <a:gd name="connsiteX143" fmla="*/ 855264 w 3024845"/>
                  <a:gd name="connsiteY143" fmla="*/ 598272 h 1059043"/>
                  <a:gd name="connsiteX144" fmla="*/ 855264 w 3024845"/>
                  <a:gd name="connsiteY144" fmla="*/ 609621 h 1059043"/>
                  <a:gd name="connsiteX145" fmla="*/ 856024 w 3024845"/>
                  <a:gd name="connsiteY145" fmla="*/ 609621 h 1059043"/>
                  <a:gd name="connsiteX146" fmla="*/ 861344 w 3024845"/>
                  <a:gd name="connsiteY146" fmla="*/ 609621 h 1059043"/>
                  <a:gd name="connsiteX147" fmla="*/ 909984 w 3024845"/>
                  <a:gd name="connsiteY147" fmla="*/ 605298 h 1059043"/>
                  <a:gd name="connsiteX148" fmla="*/ 909984 w 3024845"/>
                  <a:gd name="connsiteY148" fmla="*/ 606649 h 1059043"/>
                  <a:gd name="connsiteX149" fmla="*/ 909984 w 3024845"/>
                  <a:gd name="connsiteY149" fmla="*/ 616106 h 1059043"/>
                  <a:gd name="connsiteX150" fmla="*/ 910744 w 3024845"/>
                  <a:gd name="connsiteY150" fmla="*/ 616106 h 1059043"/>
                  <a:gd name="connsiteX151" fmla="*/ 916065 w 3024845"/>
                  <a:gd name="connsiteY151" fmla="*/ 616106 h 1059043"/>
                  <a:gd name="connsiteX152" fmla="*/ 916065 w 3024845"/>
                  <a:gd name="connsiteY152" fmla="*/ 618268 h 1059043"/>
                  <a:gd name="connsiteX153" fmla="*/ 916065 w 3024845"/>
                  <a:gd name="connsiteY153" fmla="*/ 633401 h 1059043"/>
                  <a:gd name="connsiteX154" fmla="*/ 918091 w 3024845"/>
                  <a:gd name="connsiteY154" fmla="*/ 632050 h 1059043"/>
                  <a:gd name="connsiteX155" fmla="*/ 932278 w 3024845"/>
                  <a:gd name="connsiteY155" fmla="*/ 622592 h 1059043"/>
                  <a:gd name="connsiteX156" fmla="*/ 938358 w 3024845"/>
                  <a:gd name="connsiteY156" fmla="*/ 581518 h 1059043"/>
                  <a:gd name="connsiteX157" fmla="*/ 939118 w 3024845"/>
                  <a:gd name="connsiteY157" fmla="*/ 581248 h 1059043"/>
                  <a:gd name="connsiteX158" fmla="*/ 944438 w 3024845"/>
                  <a:gd name="connsiteY158" fmla="*/ 579356 h 1059043"/>
                  <a:gd name="connsiteX159" fmla="*/ 946465 w 3024845"/>
                  <a:gd name="connsiteY159" fmla="*/ 510179 h 1059043"/>
                  <a:gd name="connsiteX160" fmla="*/ 948492 w 3024845"/>
                  <a:gd name="connsiteY160" fmla="*/ 579356 h 1059043"/>
                  <a:gd name="connsiteX161" fmla="*/ 949252 w 3024845"/>
                  <a:gd name="connsiteY161" fmla="*/ 579626 h 1059043"/>
                  <a:gd name="connsiteX162" fmla="*/ 954572 w 3024845"/>
                  <a:gd name="connsiteY162" fmla="*/ 581518 h 1059043"/>
                  <a:gd name="connsiteX163" fmla="*/ 954572 w 3024845"/>
                  <a:gd name="connsiteY163" fmla="*/ 495047 h 1059043"/>
                  <a:gd name="connsiteX164" fmla="*/ 958625 w 3024845"/>
                  <a:gd name="connsiteY164" fmla="*/ 462620 h 1059043"/>
                  <a:gd name="connsiteX165" fmla="*/ 997132 w 3024845"/>
                  <a:gd name="connsiteY165" fmla="*/ 462620 h 1059043"/>
                  <a:gd name="connsiteX166" fmla="*/ 997132 w 3024845"/>
                  <a:gd name="connsiteY166" fmla="*/ 495047 h 1059043"/>
                  <a:gd name="connsiteX167" fmla="*/ 997892 w 3024845"/>
                  <a:gd name="connsiteY167" fmla="*/ 495047 h 1059043"/>
                  <a:gd name="connsiteX168" fmla="*/ 1003212 w 3024845"/>
                  <a:gd name="connsiteY168" fmla="*/ 495047 h 1059043"/>
                  <a:gd name="connsiteX169" fmla="*/ 1003212 w 3024845"/>
                  <a:gd name="connsiteY169" fmla="*/ 412899 h 1059043"/>
                  <a:gd name="connsiteX170" fmla="*/ 1004986 w 3024845"/>
                  <a:gd name="connsiteY170" fmla="*/ 412899 h 1059043"/>
                  <a:gd name="connsiteX171" fmla="*/ 1017399 w 3024845"/>
                  <a:gd name="connsiteY171" fmla="*/ 412899 h 1059043"/>
                  <a:gd name="connsiteX172" fmla="*/ 1017399 w 3024845"/>
                  <a:gd name="connsiteY172" fmla="*/ 411008 h 1059043"/>
                  <a:gd name="connsiteX173" fmla="*/ 1017399 w 3024845"/>
                  <a:gd name="connsiteY173" fmla="*/ 397767 h 1059043"/>
                  <a:gd name="connsiteX174" fmla="*/ 1039693 w 3024845"/>
                  <a:gd name="connsiteY174" fmla="*/ 397767 h 1059043"/>
                  <a:gd name="connsiteX175" fmla="*/ 1039693 w 3024845"/>
                  <a:gd name="connsiteY175" fmla="*/ 396686 h 1059043"/>
                  <a:gd name="connsiteX176" fmla="*/ 1039693 w 3024845"/>
                  <a:gd name="connsiteY176" fmla="*/ 389120 h 1059043"/>
                  <a:gd name="connsiteX177" fmla="*/ 1041466 w 3024845"/>
                  <a:gd name="connsiteY177" fmla="*/ 389120 h 1059043"/>
                  <a:gd name="connsiteX178" fmla="*/ 1053880 w 3024845"/>
                  <a:gd name="connsiteY178" fmla="*/ 389120 h 1059043"/>
                  <a:gd name="connsiteX179" fmla="*/ 1053880 w 3024845"/>
                  <a:gd name="connsiteY179" fmla="*/ 390201 h 1059043"/>
                  <a:gd name="connsiteX180" fmla="*/ 1053880 w 3024845"/>
                  <a:gd name="connsiteY180" fmla="*/ 397767 h 1059043"/>
                  <a:gd name="connsiteX181" fmla="*/ 1054640 w 3024845"/>
                  <a:gd name="connsiteY181" fmla="*/ 397767 h 1059043"/>
                  <a:gd name="connsiteX182" fmla="*/ 1059960 w 3024845"/>
                  <a:gd name="connsiteY182" fmla="*/ 397767 h 1059043"/>
                  <a:gd name="connsiteX183" fmla="*/ 1070093 w 3024845"/>
                  <a:gd name="connsiteY183" fmla="*/ 393443 h 1059043"/>
                  <a:gd name="connsiteX184" fmla="*/ 1074146 w 3024845"/>
                  <a:gd name="connsiteY184" fmla="*/ 396686 h 1059043"/>
                  <a:gd name="connsiteX185" fmla="*/ 1074146 w 3024845"/>
                  <a:gd name="connsiteY185" fmla="*/ 389120 h 1059043"/>
                  <a:gd name="connsiteX186" fmla="*/ 1076426 w 3024845"/>
                  <a:gd name="connsiteY186" fmla="*/ 389120 h 1059043"/>
                  <a:gd name="connsiteX187" fmla="*/ 1092387 w 3024845"/>
                  <a:gd name="connsiteY187" fmla="*/ 389120 h 1059043"/>
                  <a:gd name="connsiteX188" fmla="*/ 1092387 w 3024845"/>
                  <a:gd name="connsiteY188" fmla="*/ 390201 h 1059043"/>
                  <a:gd name="connsiteX189" fmla="*/ 1092387 w 3024845"/>
                  <a:gd name="connsiteY189" fmla="*/ 397767 h 1059043"/>
                  <a:gd name="connsiteX190" fmla="*/ 1122787 w 3024845"/>
                  <a:gd name="connsiteY190" fmla="*/ 397767 h 1059043"/>
                  <a:gd name="connsiteX191" fmla="*/ 1122787 w 3024845"/>
                  <a:gd name="connsiteY191" fmla="*/ 399388 h 1059043"/>
                  <a:gd name="connsiteX192" fmla="*/ 1122787 w 3024845"/>
                  <a:gd name="connsiteY192" fmla="*/ 410738 h 1059043"/>
                  <a:gd name="connsiteX193" fmla="*/ 1149134 w 3024845"/>
                  <a:gd name="connsiteY193" fmla="*/ 410738 h 1059043"/>
                  <a:gd name="connsiteX194" fmla="*/ 1149134 w 3024845"/>
                  <a:gd name="connsiteY194" fmla="*/ 441002 h 1059043"/>
                  <a:gd name="connsiteX195" fmla="*/ 1149894 w 3024845"/>
                  <a:gd name="connsiteY195" fmla="*/ 441002 h 1059043"/>
                  <a:gd name="connsiteX196" fmla="*/ 1155214 w 3024845"/>
                  <a:gd name="connsiteY196" fmla="*/ 441002 h 1059043"/>
                  <a:gd name="connsiteX197" fmla="*/ 1155214 w 3024845"/>
                  <a:gd name="connsiteY197" fmla="*/ 442083 h 1059043"/>
                  <a:gd name="connsiteX198" fmla="*/ 1155214 w 3024845"/>
                  <a:gd name="connsiteY198" fmla="*/ 449650 h 1059043"/>
                  <a:gd name="connsiteX199" fmla="*/ 1159268 w 3024845"/>
                  <a:gd name="connsiteY199" fmla="*/ 479914 h 1059043"/>
                  <a:gd name="connsiteX200" fmla="*/ 1160028 w 3024845"/>
                  <a:gd name="connsiteY200" fmla="*/ 479914 h 1059043"/>
                  <a:gd name="connsiteX201" fmla="*/ 1165348 w 3024845"/>
                  <a:gd name="connsiteY201" fmla="*/ 479914 h 1059043"/>
                  <a:gd name="connsiteX202" fmla="*/ 1165348 w 3024845"/>
                  <a:gd name="connsiteY202" fmla="*/ 480725 h 1059043"/>
                  <a:gd name="connsiteX203" fmla="*/ 1165348 w 3024845"/>
                  <a:gd name="connsiteY203" fmla="*/ 486400 h 1059043"/>
                  <a:gd name="connsiteX204" fmla="*/ 1166361 w 3024845"/>
                  <a:gd name="connsiteY204" fmla="*/ 486400 h 1059043"/>
                  <a:gd name="connsiteX205" fmla="*/ 1173454 w 3024845"/>
                  <a:gd name="connsiteY205" fmla="*/ 486400 h 1059043"/>
                  <a:gd name="connsiteX206" fmla="*/ 1173454 w 3024845"/>
                  <a:gd name="connsiteY206" fmla="*/ 516665 h 1059043"/>
                  <a:gd name="connsiteX207" fmla="*/ 1175481 w 3024845"/>
                  <a:gd name="connsiteY207" fmla="*/ 516665 h 1059043"/>
                  <a:gd name="connsiteX208" fmla="*/ 1189668 w 3024845"/>
                  <a:gd name="connsiteY208" fmla="*/ 516665 h 1059043"/>
                  <a:gd name="connsiteX209" fmla="*/ 1189668 w 3024845"/>
                  <a:gd name="connsiteY209" fmla="*/ 540444 h 1059043"/>
                  <a:gd name="connsiteX210" fmla="*/ 1191695 w 3024845"/>
                  <a:gd name="connsiteY210" fmla="*/ 542065 h 1059043"/>
                  <a:gd name="connsiteX211" fmla="*/ 1191695 w 3024845"/>
                  <a:gd name="connsiteY211" fmla="*/ 553415 h 1059043"/>
                  <a:gd name="connsiteX212" fmla="*/ 1192455 w 3024845"/>
                  <a:gd name="connsiteY212" fmla="*/ 553415 h 1059043"/>
                  <a:gd name="connsiteX213" fmla="*/ 1197775 w 3024845"/>
                  <a:gd name="connsiteY213" fmla="*/ 553415 h 1059043"/>
                  <a:gd name="connsiteX214" fmla="*/ 1197775 w 3024845"/>
                  <a:gd name="connsiteY214" fmla="*/ 577194 h 1059043"/>
                  <a:gd name="connsiteX215" fmla="*/ 1199041 w 3024845"/>
                  <a:gd name="connsiteY215" fmla="*/ 577194 h 1059043"/>
                  <a:gd name="connsiteX216" fmla="*/ 1207908 w 3024845"/>
                  <a:gd name="connsiteY216" fmla="*/ 577194 h 1059043"/>
                  <a:gd name="connsiteX217" fmla="*/ 1209935 w 3024845"/>
                  <a:gd name="connsiteY217" fmla="*/ 581248 h 1059043"/>
                  <a:gd name="connsiteX218" fmla="*/ 1209935 w 3024845"/>
                  <a:gd name="connsiteY218" fmla="*/ 594489 h 1059043"/>
                  <a:gd name="connsiteX219" fmla="*/ 1211455 w 3024845"/>
                  <a:gd name="connsiteY219" fmla="*/ 592597 h 1059043"/>
                  <a:gd name="connsiteX220" fmla="*/ 1222095 w 3024845"/>
                  <a:gd name="connsiteY220" fmla="*/ 579356 h 1059043"/>
                  <a:gd name="connsiteX221" fmla="*/ 1250469 w 3024845"/>
                  <a:gd name="connsiteY221" fmla="*/ 579356 h 1059043"/>
                  <a:gd name="connsiteX222" fmla="*/ 1250469 w 3024845"/>
                  <a:gd name="connsiteY222" fmla="*/ 665827 h 1059043"/>
                  <a:gd name="connsiteX223" fmla="*/ 1251229 w 3024845"/>
                  <a:gd name="connsiteY223" fmla="*/ 665827 h 1059043"/>
                  <a:gd name="connsiteX224" fmla="*/ 1256549 w 3024845"/>
                  <a:gd name="connsiteY224" fmla="*/ 665827 h 1059043"/>
                  <a:gd name="connsiteX225" fmla="*/ 1257309 w 3024845"/>
                  <a:gd name="connsiteY225" fmla="*/ 664476 h 1059043"/>
                  <a:gd name="connsiteX226" fmla="*/ 1262629 w 3024845"/>
                  <a:gd name="connsiteY226" fmla="*/ 655018 h 1059043"/>
                  <a:gd name="connsiteX227" fmla="*/ 1262629 w 3024845"/>
                  <a:gd name="connsiteY227" fmla="*/ 656910 h 1059043"/>
                  <a:gd name="connsiteX228" fmla="*/ 1262629 w 3024845"/>
                  <a:gd name="connsiteY228" fmla="*/ 670151 h 1059043"/>
                  <a:gd name="connsiteX229" fmla="*/ 1266682 w 3024845"/>
                  <a:gd name="connsiteY229" fmla="*/ 624754 h 1059043"/>
                  <a:gd name="connsiteX230" fmla="*/ 1267442 w 3024845"/>
                  <a:gd name="connsiteY230" fmla="*/ 624754 h 1059043"/>
                  <a:gd name="connsiteX231" fmla="*/ 1272762 w 3024845"/>
                  <a:gd name="connsiteY231" fmla="*/ 624754 h 1059043"/>
                  <a:gd name="connsiteX232" fmla="*/ 1272762 w 3024845"/>
                  <a:gd name="connsiteY232" fmla="*/ 559900 h 1059043"/>
                  <a:gd name="connsiteX233" fmla="*/ 1273776 w 3024845"/>
                  <a:gd name="connsiteY233" fmla="*/ 559900 h 1059043"/>
                  <a:gd name="connsiteX234" fmla="*/ 1280869 w 3024845"/>
                  <a:gd name="connsiteY234" fmla="*/ 559900 h 1059043"/>
                  <a:gd name="connsiteX235" fmla="*/ 1293029 w 3024845"/>
                  <a:gd name="connsiteY235" fmla="*/ 516665 h 1059043"/>
                  <a:gd name="connsiteX236" fmla="*/ 1294296 w 3024845"/>
                  <a:gd name="connsiteY236" fmla="*/ 516665 h 1059043"/>
                  <a:gd name="connsiteX237" fmla="*/ 1303163 w 3024845"/>
                  <a:gd name="connsiteY237" fmla="*/ 516665 h 1059043"/>
                  <a:gd name="connsiteX238" fmla="*/ 1313296 w 3024845"/>
                  <a:gd name="connsiteY238" fmla="*/ 559900 h 1059043"/>
                  <a:gd name="connsiteX239" fmla="*/ 1314309 w 3024845"/>
                  <a:gd name="connsiteY239" fmla="*/ 559900 h 1059043"/>
                  <a:gd name="connsiteX240" fmla="*/ 1321403 w 3024845"/>
                  <a:gd name="connsiteY240" fmla="*/ 559900 h 1059043"/>
                  <a:gd name="connsiteX241" fmla="*/ 1321403 w 3024845"/>
                  <a:gd name="connsiteY241" fmla="*/ 598812 h 1059043"/>
                  <a:gd name="connsiteX242" fmla="*/ 1323176 w 3024845"/>
                  <a:gd name="connsiteY242" fmla="*/ 598812 h 1059043"/>
                  <a:gd name="connsiteX243" fmla="*/ 1335590 w 3024845"/>
                  <a:gd name="connsiteY243" fmla="*/ 598812 h 1059043"/>
                  <a:gd name="connsiteX244" fmla="*/ 1335590 w 3024845"/>
                  <a:gd name="connsiteY244" fmla="*/ 600974 h 1059043"/>
                  <a:gd name="connsiteX245" fmla="*/ 1335590 w 3024845"/>
                  <a:gd name="connsiteY245" fmla="*/ 616106 h 1059043"/>
                  <a:gd name="connsiteX246" fmla="*/ 1339643 w 3024845"/>
                  <a:gd name="connsiteY246" fmla="*/ 613945 h 1059043"/>
                  <a:gd name="connsiteX247" fmla="*/ 1339643 w 3024845"/>
                  <a:gd name="connsiteY247" fmla="*/ 598812 h 1059043"/>
                  <a:gd name="connsiteX248" fmla="*/ 1341163 w 3024845"/>
                  <a:gd name="connsiteY248" fmla="*/ 598812 h 1059043"/>
                  <a:gd name="connsiteX249" fmla="*/ 1351803 w 3024845"/>
                  <a:gd name="connsiteY249" fmla="*/ 598812 h 1059043"/>
                  <a:gd name="connsiteX250" fmla="*/ 1351803 w 3024845"/>
                  <a:gd name="connsiteY250" fmla="*/ 600433 h 1059043"/>
                  <a:gd name="connsiteX251" fmla="*/ 1351803 w 3024845"/>
                  <a:gd name="connsiteY251" fmla="*/ 611783 h 1059043"/>
                  <a:gd name="connsiteX252" fmla="*/ 1382204 w 3024845"/>
                  <a:gd name="connsiteY252" fmla="*/ 611783 h 1059043"/>
                  <a:gd name="connsiteX253" fmla="*/ 1382204 w 3024845"/>
                  <a:gd name="connsiteY253" fmla="*/ 575033 h 1059043"/>
                  <a:gd name="connsiteX254" fmla="*/ 1383470 w 3024845"/>
                  <a:gd name="connsiteY254" fmla="*/ 575033 h 1059043"/>
                  <a:gd name="connsiteX255" fmla="*/ 1392337 w 3024845"/>
                  <a:gd name="connsiteY255" fmla="*/ 575033 h 1059043"/>
                  <a:gd name="connsiteX256" fmla="*/ 1392337 w 3024845"/>
                  <a:gd name="connsiteY256" fmla="*/ 596650 h 1059043"/>
                  <a:gd name="connsiteX257" fmla="*/ 1394364 w 3024845"/>
                  <a:gd name="connsiteY257" fmla="*/ 564224 h 1059043"/>
                  <a:gd name="connsiteX258" fmla="*/ 1416657 w 3024845"/>
                  <a:gd name="connsiteY258" fmla="*/ 564224 h 1059043"/>
                  <a:gd name="connsiteX259" fmla="*/ 1416657 w 3024845"/>
                  <a:gd name="connsiteY259" fmla="*/ 562602 h 1059043"/>
                  <a:gd name="connsiteX260" fmla="*/ 1416657 w 3024845"/>
                  <a:gd name="connsiteY260" fmla="*/ 551253 h 1059043"/>
                  <a:gd name="connsiteX261" fmla="*/ 1417417 w 3024845"/>
                  <a:gd name="connsiteY261" fmla="*/ 551253 h 1059043"/>
                  <a:gd name="connsiteX262" fmla="*/ 1422737 w 3024845"/>
                  <a:gd name="connsiteY262" fmla="*/ 551253 h 1059043"/>
                  <a:gd name="connsiteX263" fmla="*/ 1422737 w 3024845"/>
                  <a:gd name="connsiteY263" fmla="*/ 549362 h 1059043"/>
                  <a:gd name="connsiteX264" fmla="*/ 1422737 w 3024845"/>
                  <a:gd name="connsiteY264" fmla="*/ 536121 h 1059043"/>
                  <a:gd name="connsiteX265" fmla="*/ 1426791 w 3024845"/>
                  <a:gd name="connsiteY265" fmla="*/ 542606 h 1059043"/>
                  <a:gd name="connsiteX266" fmla="*/ 1429071 w 3024845"/>
                  <a:gd name="connsiteY266" fmla="*/ 542606 h 1059043"/>
                  <a:gd name="connsiteX267" fmla="*/ 1445031 w 3024845"/>
                  <a:gd name="connsiteY267" fmla="*/ 542606 h 1059043"/>
                  <a:gd name="connsiteX268" fmla="*/ 1445031 w 3024845"/>
                  <a:gd name="connsiteY268" fmla="*/ 541795 h 1059043"/>
                  <a:gd name="connsiteX269" fmla="*/ 1445031 w 3024845"/>
                  <a:gd name="connsiteY269" fmla="*/ 536121 h 1059043"/>
                  <a:gd name="connsiteX270" fmla="*/ 1445791 w 3024845"/>
                  <a:gd name="connsiteY270" fmla="*/ 536121 h 1059043"/>
                  <a:gd name="connsiteX271" fmla="*/ 1451111 w 3024845"/>
                  <a:gd name="connsiteY271" fmla="*/ 536121 h 1059043"/>
                  <a:gd name="connsiteX272" fmla="*/ 1451111 w 3024845"/>
                  <a:gd name="connsiteY272" fmla="*/ 537472 h 1059043"/>
                  <a:gd name="connsiteX273" fmla="*/ 1451111 w 3024845"/>
                  <a:gd name="connsiteY273" fmla="*/ 546930 h 1059043"/>
                  <a:gd name="connsiteX274" fmla="*/ 1489618 w 3024845"/>
                  <a:gd name="connsiteY274" fmla="*/ 546930 h 1059043"/>
                  <a:gd name="connsiteX275" fmla="*/ 1489618 w 3024845"/>
                  <a:gd name="connsiteY275" fmla="*/ 685283 h 1059043"/>
                  <a:gd name="connsiteX276" fmla="*/ 1491138 w 3024845"/>
                  <a:gd name="connsiteY276" fmla="*/ 685283 h 1059043"/>
                  <a:gd name="connsiteX277" fmla="*/ 1501778 w 3024845"/>
                  <a:gd name="connsiteY277" fmla="*/ 685283 h 1059043"/>
                  <a:gd name="connsiteX278" fmla="*/ 1501778 w 3024845"/>
                  <a:gd name="connsiteY278" fmla="*/ 672313 h 1059043"/>
                  <a:gd name="connsiteX279" fmla="*/ 1505832 w 3024845"/>
                  <a:gd name="connsiteY279" fmla="*/ 672313 h 1059043"/>
                  <a:gd name="connsiteX280" fmla="*/ 1505832 w 3024845"/>
                  <a:gd name="connsiteY280" fmla="*/ 685283 h 1059043"/>
                  <a:gd name="connsiteX281" fmla="*/ 1536232 w 3024845"/>
                  <a:gd name="connsiteY281" fmla="*/ 685283 h 1059043"/>
                  <a:gd name="connsiteX282" fmla="*/ 1536232 w 3024845"/>
                  <a:gd name="connsiteY282" fmla="*/ 655018 h 1059043"/>
                  <a:gd name="connsiteX283" fmla="*/ 1548392 w 3024845"/>
                  <a:gd name="connsiteY283" fmla="*/ 655018 h 1059043"/>
                  <a:gd name="connsiteX284" fmla="*/ 1560552 w 3024845"/>
                  <a:gd name="connsiteY284" fmla="*/ 652857 h 1059043"/>
                  <a:gd name="connsiteX285" fmla="*/ 1564606 w 3024845"/>
                  <a:gd name="connsiteY285" fmla="*/ 655018 h 1059043"/>
                  <a:gd name="connsiteX286" fmla="*/ 1574739 w 3024845"/>
                  <a:gd name="connsiteY286" fmla="*/ 655018 h 1059043"/>
                  <a:gd name="connsiteX287" fmla="*/ 1574739 w 3024845"/>
                  <a:gd name="connsiteY287" fmla="*/ 685283 h 1059043"/>
                  <a:gd name="connsiteX288" fmla="*/ 1582846 w 3024845"/>
                  <a:gd name="connsiteY288" fmla="*/ 685283 h 1059043"/>
                  <a:gd name="connsiteX289" fmla="*/ 1582846 w 3024845"/>
                  <a:gd name="connsiteY289" fmla="*/ 702578 h 1059043"/>
                  <a:gd name="connsiteX290" fmla="*/ 1592182 w 3024845"/>
                  <a:gd name="connsiteY290" fmla="*/ 703483 h 1059043"/>
                  <a:gd name="connsiteX291" fmla="*/ 1605140 w 3024845"/>
                  <a:gd name="connsiteY291" fmla="*/ 703483 h 1059043"/>
                  <a:gd name="connsiteX292" fmla="*/ 1605140 w 3024845"/>
                  <a:gd name="connsiteY292" fmla="*/ 687445 h 1059043"/>
                  <a:gd name="connsiteX293" fmla="*/ 1673096 w 3024845"/>
                  <a:gd name="connsiteY293" fmla="*/ 687445 h 1059043"/>
                  <a:gd name="connsiteX294" fmla="*/ 1673096 w 3024845"/>
                  <a:gd name="connsiteY294" fmla="*/ 602192 h 1059043"/>
                  <a:gd name="connsiteX295" fmla="*/ 1745104 w 3024845"/>
                  <a:gd name="connsiteY295" fmla="*/ 602192 h 1059043"/>
                  <a:gd name="connsiteX296" fmla="*/ 1745104 w 3024845"/>
                  <a:gd name="connsiteY296" fmla="*/ 680960 h 1059043"/>
                  <a:gd name="connsiteX297" fmla="*/ 1747008 w 3024845"/>
                  <a:gd name="connsiteY297" fmla="*/ 680960 h 1059043"/>
                  <a:gd name="connsiteX298" fmla="*/ 1748250 w 3024845"/>
                  <a:gd name="connsiteY298" fmla="*/ 703483 h 1059043"/>
                  <a:gd name="connsiteX299" fmla="*/ 1757926 w 3024845"/>
                  <a:gd name="connsiteY299" fmla="*/ 703483 h 1059043"/>
                  <a:gd name="connsiteX300" fmla="*/ 1759168 w 3024845"/>
                  <a:gd name="connsiteY300" fmla="*/ 680960 h 1059043"/>
                  <a:gd name="connsiteX301" fmla="*/ 1765248 w 3024845"/>
                  <a:gd name="connsiteY301" fmla="*/ 680960 h 1059043"/>
                  <a:gd name="connsiteX302" fmla="*/ 1766490 w 3024845"/>
                  <a:gd name="connsiteY302" fmla="*/ 703483 h 1059043"/>
                  <a:gd name="connsiteX303" fmla="*/ 1817112 w 3024845"/>
                  <a:gd name="connsiteY303" fmla="*/ 703483 h 1059043"/>
                  <a:gd name="connsiteX304" fmla="*/ 1817112 w 3024845"/>
                  <a:gd name="connsiteY304" fmla="*/ 540455 h 1059043"/>
                  <a:gd name="connsiteX305" fmla="*/ 2014439 w 3024845"/>
                  <a:gd name="connsiteY305" fmla="*/ 540455 h 1059043"/>
                  <a:gd name="connsiteX306" fmla="*/ 2014439 w 3024845"/>
                  <a:gd name="connsiteY306" fmla="*/ 703483 h 1059043"/>
                  <a:gd name="connsiteX307" fmla="*/ 2033136 w 3024845"/>
                  <a:gd name="connsiteY307" fmla="*/ 703483 h 1059043"/>
                  <a:gd name="connsiteX308" fmla="*/ 2033136 w 3024845"/>
                  <a:gd name="connsiteY308" fmla="*/ 620790 h 1059043"/>
                  <a:gd name="connsiteX309" fmla="*/ 2128256 w 3024845"/>
                  <a:gd name="connsiteY309" fmla="*/ 620790 h 1059043"/>
                  <a:gd name="connsiteX310" fmla="*/ 2128026 w 3024845"/>
                  <a:gd name="connsiteY310" fmla="*/ 281031 h 1059043"/>
                  <a:gd name="connsiteX311" fmla="*/ 2121946 w 3024845"/>
                  <a:gd name="connsiteY311" fmla="*/ 276707 h 1059043"/>
                  <a:gd name="connsiteX312" fmla="*/ 2130053 w 3024845"/>
                  <a:gd name="connsiteY312" fmla="*/ 252928 h 1059043"/>
                  <a:gd name="connsiteX313" fmla="*/ 2130053 w 3024845"/>
                  <a:gd name="connsiteY313" fmla="*/ 235634 h 1059043"/>
                  <a:gd name="connsiteX314" fmla="*/ 2144240 w 3024845"/>
                  <a:gd name="connsiteY314" fmla="*/ 235634 h 1059043"/>
                  <a:gd name="connsiteX315" fmla="*/ 2144240 w 3024845"/>
                  <a:gd name="connsiteY315" fmla="*/ 214016 h 1059043"/>
                  <a:gd name="connsiteX316" fmla="*/ 2146266 w 3024845"/>
                  <a:gd name="connsiteY316" fmla="*/ 209692 h 1059043"/>
                  <a:gd name="connsiteX317" fmla="*/ 2146266 w 3024845"/>
                  <a:gd name="connsiteY317" fmla="*/ 131868 h 1059043"/>
                  <a:gd name="connsiteX318" fmla="*/ 2144240 w 3024845"/>
                  <a:gd name="connsiteY318" fmla="*/ 125383 h 1059043"/>
                  <a:gd name="connsiteX319" fmla="*/ 2150320 w 3024845"/>
                  <a:gd name="connsiteY319" fmla="*/ 118897 h 1059043"/>
                  <a:gd name="connsiteX320" fmla="*/ 2150320 w 3024845"/>
                  <a:gd name="connsiteY320" fmla="*/ 60529 h 1059043"/>
                  <a:gd name="connsiteX321" fmla="*/ 2152346 w 3024845"/>
                  <a:gd name="connsiteY321" fmla="*/ 56206 h 1059043"/>
                  <a:gd name="connsiteX322" fmla="*/ 2152346 w 3024845"/>
                  <a:gd name="connsiteY322" fmla="*/ 0 h 1059043"/>
                  <a:gd name="connsiteX323" fmla="*/ 2162480 w 3024845"/>
                  <a:gd name="connsiteY323" fmla="*/ 118897 h 1059043"/>
                  <a:gd name="connsiteX324" fmla="*/ 2168560 w 3024845"/>
                  <a:gd name="connsiteY324" fmla="*/ 125383 h 1059043"/>
                  <a:gd name="connsiteX325" fmla="*/ 2166533 w 3024845"/>
                  <a:gd name="connsiteY325" fmla="*/ 131868 h 1059043"/>
                  <a:gd name="connsiteX326" fmla="*/ 2166533 w 3024845"/>
                  <a:gd name="connsiteY326" fmla="*/ 209692 h 1059043"/>
                  <a:gd name="connsiteX327" fmla="*/ 2168560 w 3024845"/>
                  <a:gd name="connsiteY327" fmla="*/ 214016 h 1059043"/>
                  <a:gd name="connsiteX328" fmla="*/ 2168560 w 3024845"/>
                  <a:gd name="connsiteY328" fmla="*/ 235634 h 1059043"/>
                  <a:gd name="connsiteX329" fmla="*/ 2182747 w 3024845"/>
                  <a:gd name="connsiteY329" fmla="*/ 252928 h 1059043"/>
                  <a:gd name="connsiteX330" fmla="*/ 2190854 w 3024845"/>
                  <a:gd name="connsiteY330" fmla="*/ 276707 h 1059043"/>
                  <a:gd name="connsiteX331" fmla="*/ 2180720 w 3024845"/>
                  <a:gd name="connsiteY331" fmla="*/ 555577 h 1059043"/>
                  <a:gd name="connsiteX332" fmla="*/ 2245574 w 3024845"/>
                  <a:gd name="connsiteY332" fmla="*/ 555577 h 1059043"/>
                  <a:gd name="connsiteX333" fmla="*/ 2245574 w 3024845"/>
                  <a:gd name="connsiteY333" fmla="*/ 631239 h 1059043"/>
                  <a:gd name="connsiteX334" fmla="*/ 2253681 w 3024845"/>
                  <a:gd name="connsiteY334" fmla="*/ 631239 h 1059043"/>
                  <a:gd name="connsiteX335" fmla="*/ 2255708 w 3024845"/>
                  <a:gd name="connsiteY335" fmla="*/ 624754 h 1059043"/>
                  <a:gd name="connsiteX336" fmla="*/ 2261788 w 3024845"/>
                  <a:gd name="connsiteY336" fmla="*/ 624754 h 1059043"/>
                  <a:gd name="connsiteX337" fmla="*/ 2263815 w 3024845"/>
                  <a:gd name="connsiteY337" fmla="*/ 633401 h 1059043"/>
                  <a:gd name="connsiteX338" fmla="*/ 2275975 w 3024845"/>
                  <a:gd name="connsiteY338" fmla="*/ 633401 h 1059043"/>
                  <a:gd name="connsiteX339" fmla="*/ 2275975 w 3024845"/>
                  <a:gd name="connsiteY339" fmla="*/ 626915 h 1059043"/>
                  <a:gd name="connsiteX340" fmla="*/ 2298268 w 3024845"/>
                  <a:gd name="connsiteY340" fmla="*/ 626915 h 1059043"/>
                  <a:gd name="connsiteX341" fmla="*/ 2298268 w 3024845"/>
                  <a:gd name="connsiteY341" fmla="*/ 633401 h 1059043"/>
                  <a:gd name="connsiteX342" fmla="*/ 2318535 w 3024845"/>
                  <a:gd name="connsiteY342" fmla="*/ 633401 h 1059043"/>
                  <a:gd name="connsiteX343" fmla="*/ 2318535 w 3024845"/>
                  <a:gd name="connsiteY343" fmla="*/ 678798 h 1059043"/>
                  <a:gd name="connsiteX344" fmla="*/ 2332722 w 3024845"/>
                  <a:gd name="connsiteY344" fmla="*/ 678798 h 1059043"/>
                  <a:gd name="connsiteX345" fmla="*/ 2332722 w 3024845"/>
                  <a:gd name="connsiteY345" fmla="*/ 665827 h 1059043"/>
                  <a:gd name="connsiteX346" fmla="*/ 2348936 w 3024845"/>
                  <a:gd name="connsiteY346" fmla="*/ 665827 h 1059043"/>
                  <a:gd name="connsiteX347" fmla="*/ 2348936 w 3024845"/>
                  <a:gd name="connsiteY347" fmla="*/ 486400 h 1059043"/>
                  <a:gd name="connsiteX348" fmla="*/ 2355016 w 3024845"/>
                  <a:gd name="connsiteY348" fmla="*/ 479914 h 1059043"/>
                  <a:gd name="connsiteX349" fmla="*/ 2427977 w 3024845"/>
                  <a:gd name="connsiteY349" fmla="*/ 479914 h 1059043"/>
                  <a:gd name="connsiteX350" fmla="*/ 2427977 w 3024845"/>
                  <a:gd name="connsiteY350" fmla="*/ 488562 h 1059043"/>
                  <a:gd name="connsiteX351" fmla="*/ 2438110 w 3024845"/>
                  <a:gd name="connsiteY351" fmla="*/ 488562 h 1059043"/>
                  <a:gd name="connsiteX352" fmla="*/ 2438110 w 3024845"/>
                  <a:gd name="connsiteY352" fmla="*/ 603136 h 1059043"/>
                  <a:gd name="connsiteX353" fmla="*/ 2460404 w 3024845"/>
                  <a:gd name="connsiteY353" fmla="*/ 603136 h 1059043"/>
                  <a:gd name="connsiteX354" fmla="*/ 2460404 w 3024845"/>
                  <a:gd name="connsiteY354" fmla="*/ 536121 h 1059043"/>
                  <a:gd name="connsiteX355" fmla="*/ 2486751 w 3024845"/>
                  <a:gd name="connsiteY355" fmla="*/ 536121 h 1059043"/>
                  <a:gd name="connsiteX356" fmla="*/ 2490804 w 3024845"/>
                  <a:gd name="connsiteY356" fmla="*/ 531797 h 1059043"/>
                  <a:gd name="connsiteX357" fmla="*/ 2498911 w 3024845"/>
                  <a:gd name="connsiteY357" fmla="*/ 531797 h 1059043"/>
                  <a:gd name="connsiteX358" fmla="*/ 2502964 w 3024845"/>
                  <a:gd name="connsiteY358" fmla="*/ 536121 h 1059043"/>
                  <a:gd name="connsiteX359" fmla="*/ 2525258 w 3024845"/>
                  <a:gd name="connsiteY359" fmla="*/ 536121 h 1059043"/>
                  <a:gd name="connsiteX360" fmla="*/ 2525258 w 3024845"/>
                  <a:gd name="connsiteY360" fmla="*/ 419385 h 1059043"/>
                  <a:gd name="connsiteX361" fmla="*/ 2582005 w 3024845"/>
                  <a:gd name="connsiteY361" fmla="*/ 408576 h 1059043"/>
                  <a:gd name="connsiteX362" fmla="*/ 2582005 w 3024845"/>
                  <a:gd name="connsiteY362" fmla="*/ 409657 h 1059043"/>
                  <a:gd name="connsiteX363" fmla="*/ 2582005 w 3024845"/>
                  <a:gd name="connsiteY363" fmla="*/ 417223 h 1059043"/>
                  <a:gd name="connsiteX364" fmla="*/ 2608352 w 3024845"/>
                  <a:gd name="connsiteY364" fmla="*/ 417223 h 1059043"/>
                  <a:gd name="connsiteX365" fmla="*/ 2608352 w 3024845"/>
                  <a:gd name="connsiteY365" fmla="*/ 672313 h 1059043"/>
                  <a:gd name="connsiteX366" fmla="*/ 2630646 w 3024845"/>
                  <a:gd name="connsiteY366" fmla="*/ 672313 h 1059043"/>
                  <a:gd name="connsiteX367" fmla="*/ 2630646 w 3024845"/>
                  <a:gd name="connsiteY367" fmla="*/ 667989 h 1059043"/>
                  <a:gd name="connsiteX368" fmla="*/ 2642806 w 3024845"/>
                  <a:gd name="connsiteY368" fmla="*/ 667989 h 1059043"/>
                  <a:gd name="connsiteX369" fmla="*/ 2642806 w 3024845"/>
                  <a:gd name="connsiteY369" fmla="*/ 672313 h 1059043"/>
                  <a:gd name="connsiteX370" fmla="*/ 2667126 w 3024845"/>
                  <a:gd name="connsiteY370" fmla="*/ 672313 h 1059043"/>
                  <a:gd name="connsiteX371" fmla="*/ 2667126 w 3024845"/>
                  <a:gd name="connsiteY371" fmla="*/ 659342 h 1059043"/>
                  <a:gd name="connsiteX372" fmla="*/ 2695500 w 3024845"/>
                  <a:gd name="connsiteY372" fmla="*/ 659342 h 1059043"/>
                  <a:gd name="connsiteX373" fmla="*/ 2707660 w 3024845"/>
                  <a:gd name="connsiteY373" fmla="*/ 655018 h 1059043"/>
                  <a:gd name="connsiteX374" fmla="*/ 2727927 w 3024845"/>
                  <a:gd name="connsiteY374" fmla="*/ 659342 h 1059043"/>
                  <a:gd name="connsiteX375" fmla="*/ 2727927 w 3024845"/>
                  <a:gd name="connsiteY375" fmla="*/ 642048 h 1059043"/>
                  <a:gd name="connsiteX376" fmla="*/ 2736034 w 3024845"/>
                  <a:gd name="connsiteY376" fmla="*/ 642048 h 1059043"/>
                  <a:gd name="connsiteX377" fmla="*/ 2736034 w 3024845"/>
                  <a:gd name="connsiteY377" fmla="*/ 629077 h 1059043"/>
                  <a:gd name="connsiteX378" fmla="*/ 2792781 w 3024845"/>
                  <a:gd name="connsiteY378" fmla="*/ 629077 h 1059043"/>
                  <a:gd name="connsiteX379" fmla="*/ 2792781 w 3024845"/>
                  <a:gd name="connsiteY379" fmla="*/ 598812 h 1059043"/>
                  <a:gd name="connsiteX380" fmla="*/ 2811021 w 3024845"/>
                  <a:gd name="connsiteY380" fmla="*/ 598812 h 1059043"/>
                  <a:gd name="connsiteX381" fmla="*/ 2811021 w 3024845"/>
                  <a:gd name="connsiteY381" fmla="*/ 592327 h 1059043"/>
                  <a:gd name="connsiteX382" fmla="*/ 2823181 w 3024845"/>
                  <a:gd name="connsiteY382" fmla="*/ 592327 h 1059043"/>
                  <a:gd name="connsiteX383" fmla="*/ 2823181 w 3024845"/>
                  <a:gd name="connsiteY383" fmla="*/ 598812 h 1059043"/>
                  <a:gd name="connsiteX384" fmla="*/ 2839395 w 3024845"/>
                  <a:gd name="connsiteY384" fmla="*/ 598812 h 1059043"/>
                  <a:gd name="connsiteX385" fmla="*/ 2839395 w 3024845"/>
                  <a:gd name="connsiteY385" fmla="*/ 648533 h 1059043"/>
                  <a:gd name="connsiteX386" fmla="*/ 2871822 w 3024845"/>
                  <a:gd name="connsiteY386" fmla="*/ 648533 h 1059043"/>
                  <a:gd name="connsiteX387" fmla="*/ 2871822 w 3024845"/>
                  <a:gd name="connsiteY387" fmla="*/ 622592 h 1059043"/>
                  <a:gd name="connsiteX388" fmla="*/ 2910329 w 3024845"/>
                  <a:gd name="connsiteY388" fmla="*/ 622592 h 1059043"/>
                  <a:gd name="connsiteX389" fmla="*/ 2910329 w 3024845"/>
                  <a:gd name="connsiteY389" fmla="*/ 592327 h 1059043"/>
                  <a:gd name="connsiteX390" fmla="*/ 2958970 w 3024845"/>
                  <a:gd name="connsiteY390" fmla="*/ 592327 h 1059043"/>
                  <a:gd name="connsiteX391" fmla="*/ 2958970 w 3024845"/>
                  <a:gd name="connsiteY391" fmla="*/ 703483 h 1059043"/>
                  <a:gd name="connsiteX392" fmla="*/ 2958970 w 3024845"/>
                  <a:gd name="connsiteY392" fmla="*/ 717262 h 1059043"/>
                  <a:gd name="connsiteX393" fmla="*/ 3024845 w 3024845"/>
                  <a:gd name="connsiteY393" fmla="*/ 717262 h 1059043"/>
                  <a:gd name="connsiteX394" fmla="*/ 3024845 w 3024845"/>
                  <a:gd name="connsiteY394" fmla="*/ 1059043 h 1059043"/>
                  <a:gd name="connsiteX395" fmla="*/ 2054 w 3024845"/>
                  <a:gd name="connsiteY395" fmla="*/ 1056710 h 1059043"/>
                  <a:gd name="connsiteX396" fmla="*/ 0 w 3024845"/>
                  <a:gd name="connsiteY396" fmla="*/ 622592 h 1059043"/>
                  <a:gd name="connsiteX397" fmla="*/ 20267 w 3024845"/>
                  <a:gd name="connsiteY397" fmla="*/ 622592 h 1059043"/>
                  <a:gd name="connsiteX398" fmla="*/ 20774 w 3024845"/>
                  <a:gd name="connsiteY398" fmla="*/ 621511 h 1059043"/>
                  <a:gd name="connsiteX399" fmla="*/ 24320 w 3024845"/>
                  <a:gd name="connsiteY399" fmla="*/ 613945 h 1059043"/>
                  <a:gd name="connsiteX400" fmla="*/ 26094 w 3024845"/>
                  <a:gd name="connsiteY400" fmla="*/ 614215 h 1059043"/>
                  <a:gd name="connsiteX401" fmla="*/ 38507 w 3024845"/>
                  <a:gd name="connsiteY401" fmla="*/ 616106 h 1059043"/>
                  <a:gd name="connsiteX402" fmla="*/ 39014 w 3024845"/>
                  <a:gd name="connsiteY402" fmla="*/ 617458 h 1059043"/>
                  <a:gd name="connsiteX403" fmla="*/ 42560 w 3024845"/>
                  <a:gd name="connsiteY403" fmla="*/ 626915 h 1059043"/>
                  <a:gd name="connsiteX404" fmla="*/ 68907 w 3024845"/>
                  <a:gd name="connsiteY404" fmla="*/ 629077 h 1059043"/>
                  <a:gd name="connsiteX405" fmla="*/ 68907 w 3024845"/>
                  <a:gd name="connsiteY405" fmla="*/ 505856 h 1059043"/>
                  <a:gd name="connsiteX406" fmla="*/ 70934 w 3024845"/>
                  <a:gd name="connsiteY406" fmla="*/ 505856 h 1059043"/>
                  <a:gd name="connsiteX407" fmla="*/ 85121 w 3024845"/>
                  <a:gd name="connsiteY407" fmla="*/ 505856 h 1059043"/>
                  <a:gd name="connsiteX408" fmla="*/ 85121 w 3024845"/>
                  <a:gd name="connsiteY408" fmla="*/ 369664 h 1059043"/>
                  <a:gd name="connsiteX409" fmla="*/ 86894 w 3024845"/>
                  <a:gd name="connsiteY409" fmla="*/ 369664 h 1059043"/>
                  <a:gd name="connsiteX410" fmla="*/ 99308 w 3024845"/>
                  <a:gd name="connsiteY410" fmla="*/ 369664 h 1059043"/>
                  <a:gd name="connsiteX411" fmla="*/ 99308 w 3024845"/>
                  <a:gd name="connsiteY411" fmla="*/ 255090 h 1059043"/>
                  <a:gd name="connsiteX412" fmla="*/ 103361 w 3024845"/>
                  <a:gd name="connsiteY412" fmla="*/ 226986 h 1059043"/>
                  <a:gd name="connsiteX413" fmla="*/ 105388 w 3024845"/>
                  <a:gd name="connsiteY413" fmla="*/ 226986 h 1059043"/>
                  <a:gd name="connsiteX414" fmla="*/ 119575 w 3024845"/>
                  <a:gd name="connsiteY414" fmla="*/ 226986 h 1059043"/>
                  <a:gd name="connsiteX0" fmla="*/ 119575 w 3024845"/>
                  <a:gd name="connsiteY0" fmla="*/ 226986 h 1059043"/>
                  <a:gd name="connsiteX1" fmla="*/ 200642 w 3024845"/>
                  <a:gd name="connsiteY1" fmla="*/ 224825 h 1059043"/>
                  <a:gd name="connsiteX2" fmla="*/ 202669 w 3024845"/>
                  <a:gd name="connsiteY2" fmla="*/ 224825 h 1059043"/>
                  <a:gd name="connsiteX3" fmla="*/ 216856 w 3024845"/>
                  <a:gd name="connsiteY3" fmla="*/ 224825 h 1059043"/>
                  <a:gd name="connsiteX4" fmla="*/ 216856 w 3024845"/>
                  <a:gd name="connsiteY4" fmla="*/ 248604 h 1059043"/>
                  <a:gd name="connsiteX5" fmla="*/ 217363 w 3024845"/>
                  <a:gd name="connsiteY5" fmla="*/ 249415 h 1059043"/>
                  <a:gd name="connsiteX6" fmla="*/ 220909 w 3024845"/>
                  <a:gd name="connsiteY6" fmla="*/ 255090 h 1059043"/>
                  <a:gd name="connsiteX7" fmla="*/ 220909 w 3024845"/>
                  <a:gd name="connsiteY7" fmla="*/ 369664 h 1059043"/>
                  <a:gd name="connsiteX8" fmla="*/ 223189 w 3024845"/>
                  <a:gd name="connsiteY8" fmla="*/ 369664 h 1059043"/>
                  <a:gd name="connsiteX9" fmla="*/ 239150 w 3024845"/>
                  <a:gd name="connsiteY9" fmla="*/ 369664 h 1059043"/>
                  <a:gd name="connsiteX10" fmla="*/ 239150 w 3024845"/>
                  <a:gd name="connsiteY10" fmla="*/ 510179 h 1059043"/>
                  <a:gd name="connsiteX11" fmla="*/ 240670 w 3024845"/>
                  <a:gd name="connsiteY11" fmla="*/ 509909 h 1059043"/>
                  <a:gd name="connsiteX12" fmla="*/ 251310 w 3024845"/>
                  <a:gd name="connsiteY12" fmla="*/ 508018 h 1059043"/>
                  <a:gd name="connsiteX13" fmla="*/ 249283 w 3024845"/>
                  <a:gd name="connsiteY13" fmla="*/ 596650 h 1059043"/>
                  <a:gd name="connsiteX14" fmla="*/ 250803 w 3024845"/>
                  <a:gd name="connsiteY14" fmla="*/ 596921 h 1059043"/>
                  <a:gd name="connsiteX15" fmla="*/ 261443 w 3024845"/>
                  <a:gd name="connsiteY15" fmla="*/ 598812 h 1059043"/>
                  <a:gd name="connsiteX16" fmla="*/ 261696 w 3024845"/>
                  <a:gd name="connsiteY16" fmla="*/ 599623 h 1059043"/>
                  <a:gd name="connsiteX17" fmla="*/ 263470 w 3024845"/>
                  <a:gd name="connsiteY17" fmla="*/ 605298 h 1059043"/>
                  <a:gd name="connsiteX18" fmla="*/ 264230 w 3024845"/>
                  <a:gd name="connsiteY18" fmla="*/ 602866 h 1059043"/>
                  <a:gd name="connsiteX19" fmla="*/ 269550 w 3024845"/>
                  <a:gd name="connsiteY19" fmla="*/ 585842 h 1059043"/>
                  <a:gd name="connsiteX20" fmla="*/ 271323 w 3024845"/>
                  <a:gd name="connsiteY20" fmla="*/ 585842 h 1059043"/>
                  <a:gd name="connsiteX21" fmla="*/ 283737 w 3024845"/>
                  <a:gd name="connsiteY21" fmla="*/ 585842 h 1059043"/>
                  <a:gd name="connsiteX22" fmla="*/ 283737 w 3024845"/>
                  <a:gd name="connsiteY22" fmla="*/ 618268 h 1059043"/>
                  <a:gd name="connsiteX23" fmla="*/ 284750 w 3024845"/>
                  <a:gd name="connsiteY23" fmla="*/ 618809 h 1059043"/>
                  <a:gd name="connsiteX24" fmla="*/ 291844 w 3024845"/>
                  <a:gd name="connsiteY24" fmla="*/ 622592 h 1059043"/>
                  <a:gd name="connsiteX25" fmla="*/ 291844 w 3024845"/>
                  <a:gd name="connsiteY25" fmla="*/ 623943 h 1059043"/>
                  <a:gd name="connsiteX26" fmla="*/ 291844 w 3024845"/>
                  <a:gd name="connsiteY26" fmla="*/ 633401 h 1059043"/>
                  <a:gd name="connsiteX27" fmla="*/ 336431 w 3024845"/>
                  <a:gd name="connsiteY27" fmla="*/ 633401 h 1059043"/>
                  <a:gd name="connsiteX28" fmla="*/ 336431 w 3024845"/>
                  <a:gd name="connsiteY28" fmla="*/ 634482 h 1059043"/>
                  <a:gd name="connsiteX29" fmla="*/ 336431 w 3024845"/>
                  <a:gd name="connsiteY29" fmla="*/ 642048 h 1059043"/>
                  <a:gd name="connsiteX30" fmla="*/ 338457 w 3024845"/>
                  <a:gd name="connsiteY30" fmla="*/ 642048 h 1059043"/>
                  <a:gd name="connsiteX31" fmla="*/ 352644 w 3024845"/>
                  <a:gd name="connsiteY31" fmla="*/ 642048 h 1059043"/>
                  <a:gd name="connsiteX32" fmla="*/ 352644 w 3024845"/>
                  <a:gd name="connsiteY32" fmla="*/ 611783 h 1059043"/>
                  <a:gd name="connsiteX33" fmla="*/ 397231 w 3024845"/>
                  <a:gd name="connsiteY33" fmla="*/ 611783 h 1059043"/>
                  <a:gd name="connsiteX34" fmla="*/ 397231 w 3024845"/>
                  <a:gd name="connsiteY34" fmla="*/ 610432 h 1059043"/>
                  <a:gd name="connsiteX35" fmla="*/ 397231 w 3024845"/>
                  <a:gd name="connsiteY35" fmla="*/ 600974 h 1059043"/>
                  <a:gd name="connsiteX36" fmla="*/ 398245 w 3024845"/>
                  <a:gd name="connsiteY36" fmla="*/ 600974 h 1059043"/>
                  <a:gd name="connsiteX37" fmla="*/ 405338 w 3024845"/>
                  <a:gd name="connsiteY37" fmla="*/ 600974 h 1059043"/>
                  <a:gd name="connsiteX38" fmla="*/ 405338 w 3024845"/>
                  <a:gd name="connsiteY38" fmla="*/ 599083 h 1059043"/>
                  <a:gd name="connsiteX39" fmla="*/ 405338 w 3024845"/>
                  <a:gd name="connsiteY39" fmla="*/ 585842 h 1059043"/>
                  <a:gd name="connsiteX40" fmla="*/ 406098 w 3024845"/>
                  <a:gd name="connsiteY40" fmla="*/ 585842 h 1059043"/>
                  <a:gd name="connsiteX41" fmla="*/ 411418 w 3024845"/>
                  <a:gd name="connsiteY41" fmla="*/ 585842 h 1059043"/>
                  <a:gd name="connsiteX42" fmla="*/ 411418 w 3024845"/>
                  <a:gd name="connsiteY42" fmla="*/ 584761 h 1059043"/>
                  <a:gd name="connsiteX43" fmla="*/ 411418 w 3024845"/>
                  <a:gd name="connsiteY43" fmla="*/ 577194 h 1059043"/>
                  <a:gd name="connsiteX44" fmla="*/ 413445 w 3024845"/>
                  <a:gd name="connsiteY44" fmla="*/ 577194 h 1059043"/>
                  <a:gd name="connsiteX45" fmla="*/ 427632 w 3024845"/>
                  <a:gd name="connsiteY45" fmla="*/ 577194 h 1059043"/>
                  <a:gd name="connsiteX46" fmla="*/ 427632 w 3024845"/>
                  <a:gd name="connsiteY46" fmla="*/ 578275 h 1059043"/>
                  <a:gd name="connsiteX47" fmla="*/ 427632 w 3024845"/>
                  <a:gd name="connsiteY47" fmla="*/ 585842 h 1059043"/>
                  <a:gd name="connsiteX48" fmla="*/ 449925 w 3024845"/>
                  <a:gd name="connsiteY48" fmla="*/ 585842 h 1059043"/>
                  <a:gd name="connsiteX49" fmla="*/ 449925 w 3024845"/>
                  <a:gd name="connsiteY49" fmla="*/ 583950 h 1059043"/>
                  <a:gd name="connsiteX50" fmla="*/ 449925 w 3024845"/>
                  <a:gd name="connsiteY50" fmla="*/ 570709 h 1059043"/>
                  <a:gd name="connsiteX51" fmla="*/ 451699 w 3024845"/>
                  <a:gd name="connsiteY51" fmla="*/ 570709 h 1059043"/>
                  <a:gd name="connsiteX52" fmla="*/ 464112 w 3024845"/>
                  <a:gd name="connsiteY52" fmla="*/ 570709 h 1059043"/>
                  <a:gd name="connsiteX53" fmla="*/ 464112 w 3024845"/>
                  <a:gd name="connsiteY53" fmla="*/ 594489 h 1059043"/>
                  <a:gd name="connsiteX54" fmla="*/ 465126 w 3024845"/>
                  <a:gd name="connsiteY54" fmla="*/ 594489 h 1059043"/>
                  <a:gd name="connsiteX55" fmla="*/ 472219 w 3024845"/>
                  <a:gd name="connsiteY55" fmla="*/ 594489 h 1059043"/>
                  <a:gd name="connsiteX56" fmla="*/ 472219 w 3024845"/>
                  <a:gd name="connsiteY56" fmla="*/ 593408 h 1059043"/>
                  <a:gd name="connsiteX57" fmla="*/ 472219 w 3024845"/>
                  <a:gd name="connsiteY57" fmla="*/ 585842 h 1059043"/>
                  <a:gd name="connsiteX58" fmla="*/ 473992 w 3024845"/>
                  <a:gd name="connsiteY58" fmla="*/ 585842 h 1059043"/>
                  <a:gd name="connsiteX59" fmla="*/ 486406 w 3024845"/>
                  <a:gd name="connsiteY59" fmla="*/ 585842 h 1059043"/>
                  <a:gd name="connsiteX60" fmla="*/ 486406 w 3024845"/>
                  <a:gd name="connsiteY60" fmla="*/ 611783 h 1059043"/>
                  <a:gd name="connsiteX61" fmla="*/ 488433 w 3024845"/>
                  <a:gd name="connsiteY61" fmla="*/ 611783 h 1059043"/>
                  <a:gd name="connsiteX62" fmla="*/ 502619 w 3024845"/>
                  <a:gd name="connsiteY62" fmla="*/ 611783 h 1059043"/>
                  <a:gd name="connsiteX63" fmla="*/ 502619 w 3024845"/>
                  <a:gd name="connsiteY63" fmla="*/ 613404 h 1059043"/>
                  <a:gd name="connsiteX64" fmla="*/ 502619 w 3024845"/>
                  <a:gd name="connsiteY64" fmla="*/ 624754 h 1059043"/>
                  <a:gd name="connsiteX65" fmla="*/ 503379 w 3024845"/>
                  <a:gd name="connsiteY65" fmla="*/ 624754 h 1059043"/>
                  <a:gd name="connsiteX66" fmla="*/ 508700 w 3024845"/>
                  <a:gd name="connsiteY66" fmla="*/ 624754 h 1059043"/>
                  <a:gd name="connsiteX67" fmla="*/ 508700 w 3024845"/>
                  <a:gd name="connsiteY67" fmla="*/ 623943 h 1059043"/>
                  <a:gd name="connsiteX68" fmla="*/ 508700 w 3024845"/>
                  <a:gd name="connsiteY68" fmla="*/ 618268 h 1059043"/>
                  <a:gd name="connsiteX69" fmla="*/ 539100 w 3024845"/>
                  <a:gd name="connsiteY69" fmla="*/ 618268 h 1059043"/>
                  <a:gd name="connsiteX70" fmla="*/ 539100 w 3024845"/>
                  <a:gd name="connsiteY70" fmla="*/ 642048 h 1059043"/>
                  <a:gd name="connsiteX71" fmla="*/ 540113 w 3024845"/>
                  <a:gd name="connsiteY71" fmla="*/ 642048 h 1059043"/>
                  <a:gd name="connsiteX72" fmla="*/ 547207 w 3024845"/>
                  <a:gd name="connsiteY72" fmla="*/ 642048 h 1059043"/>
                  <a:gd name="connsiteX73" fmla="*/ 547207 w 3024845"/>
                  <a:gd name="connsiteY73" fmla="*/ 643129 h 1059043"/>
                  <a:gd name="connsiteX74" fmla="*/ 547207 w 3024845"/>
                  <a:gd name="connsiteY74" fmla="*/ 650695 h 1059043"/>
                  <a:gd name="connsiteX75" fmla="*/ 547967 w 3024845"/>
                  <a:gd name="connsiteY75" fmla="*/ 650695 h 1059043"/>
                  <a:gd name="connsiteX76" fmla="*/ 553287 w 3024845"/>
                  <a:gd name="connsiteY76" fmla="*/ 650695 h 1059043"/>
                  <a:gd name="connsiteX77" fmla="*/ 553287 w 3024845"/>
                  <a:gd name="connsiteY77" fmla="*/ 648533 h 1059043"/>
                  <a:gd name="connsiteX78" fmla="*/ 553287 w 3024845"/>
                  <a:gd name="connsiteY78" fmla="*/ 633401 h 1059043"/>
                  <a:gd name="connsiteX79" fmla="*/ 554300 w 3024845"/>
                  <a:gd name="connsiteY79" fmla="*/ 633401 h 1059043"/>
                  <a:gd name="connsiteX80" fmla="*/ 561394 w 3024845"/>
                  <a:gd name="connsiteY80" fmla="*/ 633401 h 1059043"/>
                  <a:gd name="connsiteX81" fmla="*/ 561394 w 3024845"/>
                  <a:gd name="connsiteY81" fmla="*/ 634482 h 1059043"/>
                  <a:gd name="connsiteX82" fmla="*/ 561394 w 3024845"/>
                  <a:gd name="connsiteY82" fmla="*/ 642048 h 1059043"/>
                  <a:gd name="connsiteX83" fmla="*/ 566714 w 3024845"/>
                  <a:gd name="connsiteY83" fmla="*/ 640055 h 1059043"/>
                  <a:gd name="connsiteX84" fmla="*/ 567474 w 3024845"/>
                  <a:gd name="connsiteY84" fmla="*/ 639075 h 1059043"/>
                  <a:gd name="connsiteX85" fmla="*/ 567474 w 3024845"/>
                  <a:gd name="connsiteY85" fmla="*/ 633401 h 1059043"/>
                  <a:gd name="connsiteX86" fmla="*/ 605981 w 3024845"/>
                  <a:gd name="connsiteY86" fmla="*/ 633401 h 1059043"/>
                  <a:gd name="connsiteX87" fmla="*/ 605981 w 3024845"/>
                  <a:gd name="connsiteY87" fmla="*/ 657180 h 1059043"/>
                  <a:gd name="connsiteX88" fmla="*/ 608007 w 3024845"/>
                  <a:gd name="connsiteY88" fmla="*/ 657180 h 1059043"/>
                  <a:gd name="connsiteX89" fmla="*/ 622194 w 3024845"/>
                  <a:gd name="connsiteY89" fmla="*/ 657180 h 1059043"/>
                  <a:gd name="connsiteX90" fmla="*/ 622194 w 3024845"/>
                  <a:gd name="connsiteY90" fmla="*/ 658261 h 1059043"/>
                  <a:gd name="connsiteX91" fmla="*/ 622194 w 3024845"/>
                  <a:gd name="connsiteY91" fmla="*/ 665827 h 1059043"/>
                  <a:gd name="connsiteX92" fmla="*/ 623968 w 3024845"/>
                  <a:gd name="connsiteY92" fmla="*/ 665827 h 1059043"/>
                  <a:gd name="connsiteX93" fmla="*/ 636381 w 3024845"/>
                  <a:gd name="connsiteY93" fmla="*/ 665827 h 1059043"/>
                  <a:gd name="connsiteX94" fmla="*/ 636381 w 3024845"/>
                  <a:gd name="connsiteY94" fmla="*/ 642048 h 1059043"/>
                  <a:gd name="connsiteX95" fmla="*/ 637394 w 3024845"/>
                  <a:gd name="connsiteY95" fmla="*/ 642048 h 1059043"/>
                  <a:gd name="connsiteX96" fmla="*/ 644488 w 3024845"/>
                  <a:gd name="connsiteY96" fmla="*/ 642048 h 1059043"/>
                  <a:gd name="connsiteX97" fmla="*/ 644488 w 3024845"/>
                  <a:gd name="connsiteY97" fmla="*/ 609621 h 1059043"/>
                  <a:gd name="connsiteX98" fmla="*/ 645501 w 3024845"/>
                  <a:gd name="connsiteY98" fmla="*/ 609621 h 1059043"/>
                  <a:gd name="connsiteX99" fmla="*/ 652595 w 3024845"/>
                  <a:gd name="connsiteY99" fmla="*/ 609621 h 1059043"/>
                  <a:gd name="connsiteX100" fmla="*/ 652595 w 3024845"/>
                  <a:gd name="connsiteY100" fmla="*/ 607730 h 1059043"/>
                  <a:gd name="connsiteX101" fmla="*/ 652595 w 3024845"/>
                  <a:gd name="connsiteY101" fmla="*/ 594489 h 1059043"/>
                  <a:gd name="connsiteX102" fmla="*/ 651328 w 3024845"/>
                  <a:gd name="connsiteY102" fmla="*/ 592867 h 1059043"/>
                  <a:gd name="connsiteX103" fmla="*/ 656648 w 3024845"/>
                  <a:gd name="connsiteY103" fmla="*/ 581518 h 1059043"/>
                  <a:gd name="connsiteX104" fmla="*/ 664755 w 3024845"/>
                  <a:gd name="connsiteY104" fmla="*/ 609621 h 1059043"/>
                  <a:gd name="connsiteX105" fmla="*/ 665515 w 3024845"/>
                  <a:gd name="connsiteY105" fmla="*/ 609621 h 1059043"/>
                  <a:gd name="connsiteX106" fmla="*/ 670835 w 3024845"/>
                  <a:gd name="connsiteY106" fmla="*/ 609621 h 1059043"/>
                  <a:gd name="connsiteX107" fmla="*/ 670835 w 3024845"/>
                  <a:gd name="connsiteY107" fmla="*/ 503694 h 1059043"/>
                  <a:gd name="connsiteX108" fmla="*/ 672355 w 3024845"/>
                  <a:gd name="connsiteY108" fmla="*/ 503694 h 1059043"/>
                  <a:gd name="connsiteX109" fmla="*/ 682995 w 3024845"/>
                  <a:gd name="connsiteY109" fmla="*/ 503694 h 1059043"/>
                  <a:gd name="connsiteX110" fmla="*/ 682995 w 3024845"/>
                  <a:gd name="connsiteY110" fmla="*/ 456135 h 1059043"/>
                  <a:gd name="connsiteX111" fmla="*/ 709342 w 3024845"/>
                  <a:gd name="connsiteY111" fmla="*/ 456135 h 1059043"/>
                  <a:gd name="connsiteX112" fmla="*/ 709342 w 3024845"/>
                  <a:gd name="connsiteY112" fmla="*/ 434517 h 1059043"/>
                  <a:gd name="connsiteX113" fmla="*/ 743796 w 3024845"/>
                  <a:gd name="connsiteY113" fmla="*/ 434517 h 1059043"/>
                  <a:gd name="connsiteX114" fmla="*/ 743796 w 3024845"/>
                  <a:gd name="connsiteY114" fmla="*/ 436949 h 1059043"/>
                  <a:gd name="connsiteX115" fmla="*/ 743796 w 3024845"/>
                  <a:gd name="connsiteY115" fmla="*/ 453973 h 1059043"/>
                  <a:gd name="connsiteX116" fmla="*/ 746076 w 3024845"/>
                  <a:gd name="connsiteY116" fmla="*/ 453973 h 1059043"/>
                  <a:gd name="connsiteX117" fmla="*/ 762036 w 3024845"/>
                  <a:gd name="connsiteY117" fmla="*/ 453973 h 1059043"/>
                  <a:gd name="connsiteX118" fmla="*/ 762036 w 3024845"/>
                  <a:gd name="connsiteY118" fmla="*/ 501532 h 1059043"/>
                  <a:gd name="connsiteX119" fmla="*/ 763049 w 3024845"/>
                  <a:gd name="connsiteY119" fmla="*/ 501532 h 1059043"/>
                  <a:gd name="connsiteX120" fmla="*/ 770143 w 3024845"/>
                  <a:gd name="connsiteY120" fmla="*/ 501532 h 1059043"/>
                  <a:gd name="connsiteX121" fmla="*/ 784330 w 3024845"/>
                  <a:gd name="connsiteY121" fmla="*/ 505856 h 1059043"/>
                  <a:gd name="connsiteX122" fmla="*/ 784330 w 3024845"/>
                  <a:gd name="connsiteY122" fmla="*/ 544768 h 1059043"/>
                  <a:gd name="connsiteX123" fmla="*/ 785343 w 3024845"/>
                  <a:gd name="connsiteY123" fmla="*/ 544768 h 1059043"/>
                  <a:gd name="connsiteX124" fmla="*/ 792436 w 3024845"/>
                  <a:gd name="connsiteY124" fmla="*/ 544768 h 1059043"/>
                  <a:gd name="connsiteX125" fmla="*/ 792436 w 3024845"/>
                  <a:gd name="connsiteY125" fmla="*/ 546389 h 1059043"/>
                  <a:gd name="connsiteX126" fmla="*/ 792436 w 3024845"/>
                  <a:gd name="connsiteY126" fmla="*/ 557738 h 1059043"/>
                  <a:gd name="connsiteX127" fmla="*/ 794463 w 3024845"/>
                  <a:gd name="connsiteY127" fmla="*/ 557738 h 1059043"/>
                  <a:gd name="connsiteX128" fmla="*/ 808650 w 3024845"/>
                  <a:gd name="connsiteY128" fmla="*/ 557738 h 1059043"/>
                  <a:gd name="connsiteX129" fmla="*/ 814730 w 3024845"/>
                  <a:gd name="connsiteY129" fmla="*/ 564224 h 1059043"/>
                  <a:gd name="connsiteX130" fmla="*/ 814730 w 3024845"/>
                  <a:gd name="connsiteY130" fmla="*/ 585842 h 1059043"/>
                  <a:gd name="connsiteX131" fmla="*/ 817010 w 3024845"/>
                  <a:gd name="connsiteY131" fmla="*/ 585842 h 1059043"/>
                  <a:gd name="connsiteX132" fmla="*/ 832970 w 3024845"/>
                  <a:gd name="connsiteY132" fmla="*/ 585842 h 1059043"/>
                  <a:gd name="connsiteX133" fmla="*/ 832970 w 3024845"/>
                  <a:gd name="connsiteY133" fmla="*/ 586922 h 1059043"/>
                  <a:gd name="connsiteX134" fmla="*/ 832970 w 3024845"/>
                  <a:gd name="connsiteY134" fmla="*/ 594489 h 1059043"/>
                  <a:gd name="connsiteX135" fmla="*/ 834237 w 3024845"/>
                  <a:gd name="connsiteY135" fmla="*/ 594489 h 1059043"/>
                  <a:gd name="connsiteX136" fmla="*/ 843104 w 3024845"/>
                  <a:gd name="connsiteY136" fmla="*/ 594489 h 1059043"/>
                  <a:gd name="connsiteX137" fmla="*/ 843104 w 3024845"/>
                  <a:gd name="connsiteY137" fmla="*/ 596650 h 1059043"/>
                  <a:gd name="connsiteX138" fmla="*/ 843104 w 3024845"/>
                  <a:gd name="connsiteY138" fmla="*/ 611783 h 1059043"/>
                  <a:gd name="connsiteX139" fmla="*/ 847157 w 3024845"/>
                  <a:gd name="connsiteY139" fmla="*/ 609891 h 1059043"/>
                  <a:gd name="connsiteX140" fmla="*/ 847157 w 3024845"/>
                  <a:gd name="connsiteY140" fmla="*/ 596650 h 1059043"/>
                  <a:gd name="connsiteX141" fmla="*/ 848170 w 3024845"/>
                  <a:gd name="connsiteY141" fmla="*/ 596650 h 1059043"/>
                  <a:gd name="connsiteX142" fmla="*/ 855264 w 3024845"/>
                  <a:gd name="connsiteY142" fmla="*/ 596650 h 1059043"/>
                  <a:gd name="connsiteX143" fmla="*/ 855264 w 3024845"/>
                  <a:gd name="connsiteY143" fmla="*/ 598272 h 1059043"/>
                  <a:gd name="connsiteX144" fmla="*/ 855264 w 3024845"/>
                  <a:gd name="connsiteY144" fmla="*/ 609621 h 1059043"/>
                  <a:gd name="connsiteX145" fmla="*/ 856024 w 3024845"/>
                  <a:gd name="connsiteY145" fmla="*/ 609621 h 1059043"/>
                  <a:gd name="connsiteX146" fmla="*/ 861344 w 3024845"/>
                  <a:gd name="connsiteY146" fmla="*/ 609621 h 1059043"/>
                  <a:gd name="connsiteX147" fmla="*/ 909984 w 3024845"/>
                  <a:gd name="connsiteY147" fmla="*/ 605298 h 1059043"/>
                  <a:gd name="connsiteX148" fmla="*/ 909984 w 3024845"/>
                  <a:gd name="connsiteY148" fmla="*/ 606649 h 1059043"/>
                  <a:gd name="connsiteX149" fmla="*/ 909984 w 3024845"/>
                  <a:gd name="connsiteY149" fmla="*/ 616106 h 1059043"/>
                  <a:gd name="connsiteX150" fmla="*/ 910744 w 3024845"/>
                  <a:gd name="connsiteY150" fmla="*/ 616106 h 1059043"/>
                  <a:gd name="connsiteX151" fmla="*/ 916065 w 3024845"/>
                  <a:gd name="connsiteY151" fmla="*/ 616106 h 1059043"/>
                  <a:gd name="connsiteX152" fmla="*/ 916065 w 3024845"/>
                  <a:gd name="connsiteY152" fmla="*/ 618268 h 1059043"/>
                  <a:gd name="connsiteX153" fmla="*/ 916065 w 3024845"/>
                  <a:gd name="connsiteY153" fmla="*/ 633401 h 1059043"/>
                  <a:gd name="connsiteX154" fmla="*/ 918091 w 3024845"/>
                  <a:gd name="connsiteY154" fmla="*/ 632050 h 1059043"/>
                  <a:gd name="connsiteX155" fmla="*/ 932278 w 3024845"/>
                  <a:gd name="connsiteY155" fmla="*/ 622592 h 1059043"/>
                  <a:gd name="connsiteX156" fmla="*/ 938358 w 3024845"/>
                  <a:gd name="connsiteY156" fmla="*/ 581518 h 1059043"/>
                  <a:gd name="connsiteX157" fmla="*/ 939118 w 3024845"/>
                  <a:gd name="connsiteY157" fmla="*/ 581248 h 1059043"/>
                  <a:gd name="connsiteX158" fmla="*/ 944438 w 3024845"/>
                  <a:gd name="connsiteY158" fmla="*/ 579356 h 1059043"/>
                  <a:gd name="connsiteX159" fmla="*/ 946465 w 3024845"/>
                  <a:gd name="connsiteY159" fmla="*/ 510179 h 1059043"/>
                  <a:gd name="connsiteX160" fmla="*/ 948492 w 3024845"/>
                  <a:gd name="connsiteY160" fmla="*/ 579356 h 1059043"/>
                  <a:gd name="connsiteX161" fmla="*/ 949252 w 3024845"/>
                  <a:gd name="connsiteY161" fmla="*/ 579626 h 1059043"/>
                  <a:gd name="connsiteX162" fmla="*/ 954572 w 3024845"/>
                  <a:gd name="connsiteY162" fmla="*/ 581518 h 1059043"/>
                  <a:gd name="connsiteX163" fmla="*/ 954572 w 3024845"/>
                  <a:gd name="connsiteY163" fmla="*/ 495047 h 1059043"/>
                  <a:gd name="connsiteX164" fmla="*/ 958625 w 3024845"/>
                  <a:gd name="connsiteY164" fmla="*/ 462620 h 1059043"/>
                  <a:gd name="connsiteX165" fmla="*/ 997132 w 3024845"/>
                  <a:gd name="connsiteY165" fmla="*/ 462620 h 1059043"/>
                  <a:gd name="connsiteX166" fmla="*/ 997132 w 3024845"/>
                  <a:gd name="connsiteY166" fmla="*/ 495047 h 1059043"/>
                  <a:gd name="connsiteX167" fmla="*/ 997892 w 3024845"/>
                  <a:gd name="connsiteY167" fmla="*/ 495047 h 1059043"/>
                  <a:gd name="connsiteX168" fmla="*/ 1003212 w 3024845"/>
                  <a:gd name="connsiteY168" fmla="*/ 495047 h 1059043"/>
                  <a:gd name="connsiteX169" fmla="*/ 1003212 w 3024845"/>
                  <a:gd name="connsiteY169" fmla="*/ 412899 h 1059043"/>
                  <a:gd name="connsiteX170" fmla="*/ 1004986 w 3024845"/>
                  <a:gd name="connsiteY170" fmla="*/ 412899 h 1059043"/>
                  <a:gd name="connsiteX171" fmla="*/ 1017399 w 3024845"/>
                  <a:gd name="connsiteY171" fmla="*/ 412899 h 1059043"/>
                  <a:gd name="connsiteX172" fmla="*/ 1017399 w 3024845"/>
                  <a:gd name="connsiteY172" fmla="*/ 411008 h 1059043"/>
                  <a:gd name="connsiteX173" fmla="*/ 1017399 w 3024845"/>
                  <a:gd name="connsiteY173" fmla="*/ 397767 h 1059043"/>
                  <a:gd name="connsiteX174" fmla="*/ 1039693 w 3024845"/>
                  <a:gd name="connsiteY174" fmla="*/ 397767 h 1059043"/>
                  <a:gd name="connsiteX175" fmla="*/ 1039693 w 3024845"/>
                  <a:gd name="connsiteY175" fmla="*/ 396686 h 1059043"/>
                  <a:gd name="connsiteX176" fmla="*/ 1039693 w 3024845"/>
                  <a:gd name="connsiteY176" fmla="*/ 389120 h 1059043"/>
                  <a:gd name="connsiteX177" fmla="*/ 1041466 w 3024845"/>
                  <a:gd name="connsiteY177" fmla="*/ 389120 h 1059043"/>
                  <a:gd name="connsiteX178" fmla="*/ 1053880 w 3024845"/>
                  <a:gd name="connsiteY178" fmla="*/ 389120 h 1059043"/>
                  <a:gd name="connsiteX179" fmla="*/ 1053880 w 3024845"/>
                  <a:gd name="connsiteY179" fmla="*/ 390201 h 1059043"/>
                  <a:gd name="connsiteX180" fmla="*/ 1053880 w 3024845"/>
                  <a:gd name="connsiteY180" fmla="*/ 397767 h 1059043"/>
                  <a:gd name="connsiteX181" fmla="*/ 1054640 w 3024845"/>
                  <a:gd name="connsiteY181" fmla="*/ 397767 h 1059043"/>
                  <a:gd name="connsiteX182" fmla="*/ 1059960 w 3024845"/>
                  <a:gd name="connsiteY182" fmla="*/ 397767 h 1059043"/>
                  <a:gd name="connsiteX183" fmla="*/ 1070093 w 3024845"/>
                  <a:gd name="connsiteY183" fmla="*/ 393443 h 1059043"/>
                  <a:gd name="connsiteX184" fmla="*/ 1074146 w 3024845"/>
                  <a:gd name="connsiteY184" fmla="*/ 396686 h 1059043"/>
                  <a:gd name="connsiteX185" fmla="*/ 1074146 w 3024845"/>
                  <a:gd name="connsiteY185" fmla="*/ 389120 h 1059043"/>
                  <a:gd name="connsiteX186" fmla="*/ 1076426 w 3024845"/>
                  <a:gd name="connsiteY186" fmla="*/ 389120 h 1059043"/>
                  <a:gd name="connsiteX187" fmla="*/ 1092387 w 3024845"/>
                  <a:gd name="connsiteY187" fmla="*/ 389120 h 1059043"/>
                  <a:gd name="connsiteX188" fmla="*/ 1092387 w 3024845"/>
                  <a:gd name="connsiteY188" fmla="*/ 390201 h 1059043"/>
                  <a:gd name="connsiteX189" fmla="*/ 1092387 w 3024845"/>
                  <a:gd name="connsiteY189" fmla="*/ 397767 h 1059043"/>
                  <a:gd name="connsiteX190" fmla="*/ 1122787 w 3024845"/>
                  <a:gd name="connsiteY190" fmla="*/ 397767 h 1059043"/>
                  <a:gd name="connsiteX191" fmla="*/ 1122787 w 3024845"/>
                  <a:gd name="connsiteY191" fmla="*/ 399388 h 1059043"/>
                  <a:gd name="connsiteX192" fmla="*/ 1122787 w 3024845"/>
                  <a:gd name="connsiteY192" fmla="*/ 410738 h 1059043"/>
                  <a:gd name="connsiteX193" fmla="*/ 1149134 w 3024845"/>
                  <a:gd name="connsiteY193" fmla="*/ 410738 h 1059043"/>
                  <a:gd name="connsiteX194" fmla="*/ 1149134 w 3024845"/>
                  <a:gd name="connsiteY194" fmla="*/ 441002 h 1059043"/>
                  <a:gd name="connsiteX195" fmla="*/ 1149894 w 3024845"/>
                  <a:gd name="connsiteY195" fmla="*/ 441002 h 1059043"/>
                  <a:gd name="connsiteX196" fmla="*/ 1155214 w 3024845"/>
                  <a:gd name="connsiteY196" fmla="*/ 441002 h 1059043"/>
                  <a:gd name="connsiteX197" fmla="*/ 1155214 w 3024845"/>
                  <a:gd name="connsiteY197" fmla="*/ 442083 h 1059043"/>
                  <a:gd name="connsiteX198" fmla="*/ 1155214 w 3024845"/>
                  <a:gd name="connsiteY198" fmla="*/ 449650 h 1059043"/>
                  <a:gd name="connsiteX199" fmla="*/ 1159268 w 3024845"/>
                  <a:gd name="connsiteY199" fmla="*/ 479914 h 1059043"/>
                  <a:gd name="connsiteX200" fmla="*/ 1160028 w 3024845"/>
                  <a:gd name="connsiteY200" fmla="*/ 479914 h 1059043"/>
                  <a:gd name="connsiteX201" fmla="*/ 1165348 w 3024845"/>
                  <a:gd name="connsiteY201" fmla="*/ 479914 h 1059043"/>
                  <a:gd name="connsiteX202" fmla="*/ 1165348 w 3024845"/>
                  <a:gd name="connsiteY202" fmla="*/ 480725 h 1059043"/>
                  <a:gd name="connsiteX203" fmla="*/ 1165348 w 3024845"/>
                  <a:gd name="connsiteY203" fmla="*/ 486400 h 1059043"/>
                  <a:gd name="connsiteX204" fmla="*/ 1166361 w 3024845"/>
                  <a:gd name="connsiteY204" fmla="*/ 486400 h 1059043"/>
                  <a:gd name="connsiteX205" fmla="*/ 1173454 w 3024845"/>
                  <a:gd name="connsiteY205" fmla="*/ 486400 h 1059043"/>
                  <a:gd name="connsiteX206" fmla="*/ 1173454 w 3024845"/>
                  <a:gd name="connsiteY206" fmla="*/ 516665 h 1059043"/>
                  <a:gd name="connsiteX207" fmla="*/ 1175481 w 3024845"/>
                  <a:gd name="connsiteY207" fmla="*/ 516665 h 1059043"/>
                  <a:gd name="connsiteX208" fmla="*/ 1189668 w 3024845"/>
                  <a:gd name="connsiteY208" fmla="*/ 516665 h 1059043"/>
                  <a:gd name="connsiteX209" fmla="*/ 1189668 w 3024845"/>
                  <a:gd name="connsiteY209" fmla="*/ 540444 h 1059043"/>
                  <a:gd name="connsiteX210" fmla="*/ 1191695 w 3024845"/>
                  <a:gd name="connsiteY210" fmla="*/ 542065 h 1059043"/>
                  <a:gd name="connsiteX211" fmla="*/ 1191695 w 3024845"/>
                  <a:gd name="connsiteY211" fmla="*/ 553415 h 1059043"/>
                  <a:gd name="connsiteX212" fmla="*/ 1192455 w 3024845"/>
                  <a:gd name="connsiteY212" fmla="*/ 553415 h 1059043"/>
                  <a:gd name="connsiteX213" fmla="*/ 1197775 w 3024845"/>
                  <a:gd name="connsiteY213" fmla="*/ 553415 h 1059043"/>
                  <a:gd name="connsiteX214" fmla="*/ 1197775 w 3024845"/>
                  <a:gd name="connsiteY214" fmla="*/ 577194 h 1059043"/>
                  <a:gd name="connsiteX215" fmla="*/ 1199041 w 3024845"/>
                  <a:gd name="connsiteY215" fmla="*/ 577194 h 1059043"/>
                  <a:gd name="connsiteX216" fmla="*/ 1207908 w 3024845"/>
                  <a:gd name="connsiteY216" fmla="*/ 577194 h 1059043"/>
                  <a:gd name="connsiteX217" fmla="*/ 1209935 w 3024845"/>
                  <a:gd name="connsiteY217" fmla="*/ 581248 h 1059043"/>
                  <a:gd name="connsiteX218" fmla="*/ 1209935 w 3024845"/>
                  <a:gd name="connsiteY218" fmla="*/ 594489 h 1059043"/>
                  <a:gd name="connsiteX219" fmla="*/ 1211455 w 3024845"/>
                  <a:gd name="connsiteY219" fmla="*/ 592597 h 1059043"/>
                  <a:gd name="connsiteX220" fmla="*/ 1222095 w 3024845"/>
                  <a:gd name="connsiteY220" fmla="*/ 579356 h 1059043"/>
                  <a:gd name="connsiteX221" fmla="*/ 1250469 w 3024845"/>
                  <a:gd name="connsiteY221" fmla="*/ 579356 h 1059043"/>
                  <a:gd name="connsiteX222" fmla="*/ 1250469 w 3024845"/>
                  <a:gd name="connsiteY222" fmla="*/ 665827 h 1059043"/>
                  <a:gd name="connsiteX223" fmla="*/ 1251229 w 3024845"/>
                  <a:gd name="connsiteY223" fmla="*/ 665827 h 1059043"/>
                  <a:gd name="connsiteX224" fmla="*/ 1256549 w 3024845"/>
                  <a:gd name="connsiteY224" fmla="*/ 665827 h 1059043"/>
                  <a:gd name="connsiteX225" fmla="*/ 1257309 w 3024845"/>
                  <a:gd name="connsiteY225" fmla="*/ 664476 h 1059043"/>
                  <a:gd name="connsiteX226" fmla="*/ 1262629 w 3024845"/>
                  <a:gd name="connsiteY226" fmla="*/ 655018 h 1059043"/>
                  <a:gd name="connsiteX227" fmla="*/ 1262629 w 3024845"/>
                  <a:gd name="connsiteY227" fmla="*/ 656910 h 1059043"/>
                  <a:gd name="connsiteX228" fmla="*/ 1262629 w 3024845"/>
                  <a:gd name="connsiteY228" fmla="*/ 670151 h 1059043"/>
                  <a:gd name="connsiteX229" fmla="*/ 1266682 w 3024845"/>
                  <a:gd name="connsiteY229" fmla="*/ 624754 h 1059043"/>
                  <a:gd name="connsiteX230" fmla="*/ 1267442 w 3024845"/>
                  <a:gd name="connsiteY230" fmla="*/ 624754 h 1059043"/>
                  <a:gd name="connsiteX231" fmla="*/ 1272762 w 3024845"/>
                  <a:gd name="connsiteY231" fmla="*/ 624754 h 1059043"/>
                  <a:gd name="connsiteX232" fmla="*/ 1272762 w 3024845"/>
                  <a:gd name="connsiteY232" fmla="*/ 559900 h 1059043"/>
                  <a:gd name="connsiteX233" fmla="*/ 1273776 w 3024845"/>
                  <a:gd name="connsiteY233" fmla="*/ 559900 h 1059043"/>
                  <a:gd name="connsiteX234" fmla="*/ 1280869 w 3024845"/>
                  <a:gd name="connsiteY234" fmla="*/ 559900 h 1059043"/>
                  <a:gd name="connsiteX235" fmla="*/ 1293029 w 3024845"/>
                  <a:gd name="connsiteY235" fmla="*/ 516665 h 1059043"/>
                  <a:gd name="connsiteX236" fmla="*/ 1294296 w 3024845"/>
                  <a:gd name="connsiteY236" fmla="*/ 516665 h 1059043"/>
                  <a:gd name="connsiteX237" fmla="*/ 1303163 w 3024845"/>
                  <a:gd name="connsiteY237" fmla="*/ 516665 h 1059043"/>
                  <a:gd name="connsiteX238" fmla="*/ 1313296 w 3024845"/>
                  <a:gd name="connsiteY238" fmla="*/ 559900 h 1059043"/>
                  <a:gd name="connsiteX239" fmla="*/ 1314309 w 3024845"/>
                  <a:gd name="connsiteY239" fmla="*/ 559900 h 1059043"/>
                  <a:gd name="connsiteX240" fmla="*/ 1321403 w 3024845"/>
                  <a:gd name="connsiteY240" fmla="*/ 559900 h 1059043"/>
                  <a:gd name="connsiteX241" fmla="*/ 1321403 w 3024845"/>
                  <a:gd name="connsiteY241" fmla="*/ 598812 h 1059043"/>
                  <a:gd name="connsiteX242" fmla="*/ 1323176 w 3024845"/>
                  <a:gd name="connsiteY242" fmla="*/ 598812 h 1059043"/>
                  <a:gd name="connsiteX243" fmla="*/ 1335590 w 3024845"/>
                  <a:gd name="connsiteY243" fmla="*/ 598812 h 1059043"/>
                  <a:gd name="connsiteX244" fmla="*/ 1335590 w 3024845"/>
                  <a:gd name="connsiteY244" fmla="*/ 600974 h 1059043"/>
                  <a:gd name="connsiteX245" fmla="*/ 1335590 w 3024845"/>
                  <a:gd name="connsiteY245" fmla="*/ 616106 h 1059043"/>
                  <a:gd name="connsiteX246" fmla="*/ 1339643 w 3024845"/>
                  <a:gd name="connsiteY246" fmla="*/ 613945 h 1059043"/>
                  <a:gd name="connsiteX247" fmla="*/ 1339643 w 3024845"/>
                  <a:gd name="connsiteY247" fmla="*/ 598812 h 1059043"/>
                  <a:gd name="connsiteX248" fmla="*/ 1341163 w 3024845"/>
                  <a:gd name="connsiteY248" fmla="*/ 598812 h 1059043"/>
                  <a:gd name="connsiteX249" fmla="*/ 1351803 w 3024845"/>
                  <a:gd name="connsiteY249" fmla="*/ 598812 h 1059043"/>
                  <a:gd name="connsiteX250" fmla="*/ 1351803 w 3024845"/>
                  <a:gd name="connsiteY250" fmla="*/ 600433 h 1059043"/>
                  <a:gd name="connsiteX251" fmla="*/ 1351803 w 3024845"/>
                  <a:gd name="connsiteY251" fmla="*/ 611783 h 1059043"/>
                  <a:gd name="connsiteX252" fmla="*/ 1382204 w 3024845"/>
                  <a:gd name="connsiteY252" fmla="*/ 611783 h 1059043"/>
                  <a:gd name="connsiteX253" fmla="*/ 1382204 w 3024845"/>
                  <a:gd name="connsiteY253" fmla="*/ 575033 h 1059043"/>
                  <a:gd name="connsiteX254" fmla="*/ 1383470 w 3024845"/>
                  <a:gd name="connsiteY254" fmla="*/ 575033 h 1059043"/>
                  <a:gd name="connsiteX255" fmla="*/ 1392337 w 3024845"/>
                  <a:gd name="connsiteY255" fmla="*/ 575033 h 1059043"/>
                  <a:gd name="connsiteX256" fmla="*/ 1392337 w 3024845"/>
                  <a:gd name="connsiteY256" fmla="*/ 596650 h 1059043"/>
                  <a:gd name="connsiteX257" fmla="*/ 1394364 w 3024845"/>
                  <a:gd name="connsiteY257" fmla="*/ 564224 h 1059043"/>
                  <a:gd name="connsiteX258" fmla="*/ 1416657 w 3024845"/>
                  <a:gd name="connsiteY258" fmla="*/ 564224 h 1059043"/>
                  <a:gd name="connsiteX259" fmla="*/ 1416657 w 3024845"/>
                  <a:gd name="connsiteY259" fmla="*/ 562602 h 1059043"/>
                  <a:gd name="connsiteX260" fmla="*/ 1416657 w 3024845"/>
                  <a:gd name="connsiteY260" fmla="*/ 551253 h 1059043"/>
                  <a:gd name="connsiteX261" fmla="*/ 1417417 w 3024845"/>
                  <a:gd name="connsiteY261" fmla="*/ 551253 h 1059043"/>
                  <a:gd name="connsiteX262" fmla="*/ 1422737 w 3024845"/>
                  <a:gd name="connsiteY262" fmla="*/ 551253 h 1059043"/>
                  <a:gd name="connsiteX263" fmla="*/ 1422737 w 3024845"/>
                  <a:gd name="connsiteY263" fmla="*/ 549362 h 1059043"/>
                  <a:gd name="connsiteX264" fmla="*/ 1422737 w 3024845"/>
                  <a:gd name="connsiteY264" fmla="*/ 536121 h 1059043"/>
                  <a:gd name="connsiteX265" fmla="*/ 1426791 w 3024845"/>
                  <a:gd name="connsiteY265" fmla="*/ 542606 h 1059043"/>
                  <a:gd name="connsiteX266" fmla="*/ 1429071 w 3024845"/>
                  <a:gd name="connsiteY266" fmla="*/ 542606 h 1059043"/>
                  <a:gd name="connsiteX267" fmla="*/ 1445031 w 3024845"/>
                  <a:gd name="connsiteY267" fmla="*/ 542606 h 1059043"/>
                  <a:gd name="connsiteX268" fmla="*/ 1445031 w 3024845"/>
                  <a:gd name="connsiteY268" fmla="*/ 541795 h 1059043"/>
                  <a:gd name="connsiteX269" fmla="*/ 1445031 w 3024845"/>
                  <a:gd name="connsiteY269" fmla="*/ 536121 h 1059043"/>
                  <a:gd name="connsiteX270" fmla="*/ 1445791 w 3024845"/>
                  <a:gd name="connsiteY270" fmla="*/ 536121 h 1059043"/>
                  <a:gd name="connsiteX271" fmla="*/ 1451111 w 3024845"/>
                  <a:gd name="connsiteY271" fmla="*/ 536121 h 1059043"/>
                  <a:gd name="connsiteX272" fmla="*/ 1451111 w 3024845"/>
                  <a:gd name="connsiteY272" fmla="*/ 537472 h 1059043"/>
                  <a:gd name="connsiteX273" fmla="*/ 1451111 w 3024845"/>
                  <a:gd name="connsiteY273" fmla="*/ 546930 h 1059043"/>
                  <a:gd name="connsiteX274" fmla="*/ 1489618 w 3024845"/>
                  <a:gd name="connsiteY274" fmla="*/ 546930 h 1059043"/>
                  <a:gd name="connsiteX275" fmla="*/ 1489618 w 3024845"/>
                  <a:gd name="connsiteY275" fmla="*/ 685283 h 1059043"/>
                  <a:gd name="connsiteX276" fmla="*/ 1491138 w 3024845"/>
                  <a:gd name="connsiteY276" fmla="*/ 685283 h 1059043"/>
                  <a:gd name="connsiteX277" fmla="*/ 1501778 w 3024845"/>
                  <a:gd name="connsiteY277" fmla="*/ 685283 h 1059043"/>
                  <a:gd name="connsiteX278" fmla="*/ 1501778 w 3024845"/>
                  <a:gd name="connsiteY278" fmla="*/ 672313 h 1059043"/>
                  <a:gd name="connsiteX279" fmla="*/ 1505832 w 3024845"/>
                  <a:gd name="connsiteY279" fmla="*/ 672313 h 1059043"/>
                  <a:gd name="connsiteX280" fmla="*/ 1505832 w 3024845"/>
                  <a:gd name="connsiteY280" fmla="*/ 685283 h 1059043"/>
                  <a:gd name="connsiteX281" fmla="*/ 1536232 w 3024845"/>
                  <a:gd name="connsiteY281" fmla="*/ 685283 h 1059043"/>
                  <a:gd name="connsiteX282" fmla="*/ 1536232 w 3024845"/>
                  <a:gd name="connsiteY282" fmla="*/ 655018 h 1059043"/>
                  <a:gd name="connsiteX283" fmla="*/ 1548392 w 3024845"/>
                  <a:gd name="connsiteY283" fmla="*/ 655018 h 1059043"/>
                  <a:gd name="connsiteX284" fmla="*/ 1560552 w 3024845"/>
                  <a:gd name="connsiteY284" fmla="*/ 652857 h 1059043"/>
                  <a:gd name="connsiteX285" fmla="*/ 1564606 w 3024845"/>
                  <a:gd name="connsiteY285" fmla="*/ 655018 h 1059043"/>
                  <a:gd name="connsiteX286" fmla="*/ 1574739 w 3024845"/>
                  <a:gd name="connsiteY286" fmla="*/ 655018 h 1059043"/>
                  <a:gd name="connsiteX287" fmla="*/ 1574739 w 3024845"/>
                  <a:gd name="connsiteY287" fmla="*/ 685283 h 1059043"/>
                  <a:gd name="connsiteX288" fmla="*/ 1582846 w 3024845"/>
                  <a:gd name="connsiteY288" fmla="*/ 685283 h 1059043"/>
                  <a:gd name="connsiteX289" fmla="*/ 1582846 w 3024845"/>
                  <a:gd name="connsiteY289" fmla="*/ 702578 h 1059043"/>
                  <a:gd name="connsiteX290" fmla="*/ 1592182 w 3024845"/>
                  <a:gd name="connsiteY290" fmla="*/ 703483 h 1059043"/>
                  <a:gd name="connsiteX291" fmla="*/ 1605140 w 3024845"/>
                  <a:gd name="connsiteY291" fmla="*/ 703483 h 1059043"/>
                  <a:gd name="connsiteX292" fmla="*/ 1605140 w 3024845"/>
                  <a:gd name="connsiteY292" fmla="*/ 687445 h 1059043"/>
                  <a:gd name="connsiteX293" fmla="*/ 1673096 w 3024845"/>
                  <a:gd name="connsiteY293" fmla="*/ 687445 h 1059043"/>
                  <a:gd name="connsiteX294" fmla="*/ 1673096 w 3024845"/>
                  <a:gd name="connsiteY294" fmla="*/ 602192 h 1059043"/>
                  <a:gd name="connsiteX295" fmla="*/ 1745104 w 3024845"/>
                  <a:gd name="connsiteY295" fmla="*/ 602192 h 1059043"/>
                  <a:gd name="connsiteX296" fmla="*/ 1745104 w 3024845"/>
                  <a:gd name="connsiteY296" fmla="*/ 680960 h 1059043"/>
                  <a:gd name="connsiteX297" fmla="*/ 1747008 w 3024845"/>
                  <a:gd name="connsiteY297" fmla="*/ 680960 h 1059043"/>
                  <a:gd name="connsiteX298" fmla="*/ 1748250 w 3024845"/>
                  <a:gd name="connsiteY298" fmla="*/ 703483 h 1059043"/>
                  <a:gd name="connsiteX299" fmla="*/ 1757926 w 3024845"/>
                  <a:gd name="connsiteY299" fmla="*/ 703483 h 1059043"/>
                  <a:gd name="connsiteX300" fmla="*/ 1759168 w 3024845"/>
                  <a:gd name="connsiteY300" fmla="*/ 680960 h 1059043"/>
                  <a:gd name="connsiteX301" fmla="*/ 1765248 w 3024845"/>
                  <a:gd name="connsiteY301" fmla="*/ 680960 h 1059043"/>
                  <a:gd name="connsiteX302" fmla="*/ 1766490 w 3024845"/>
                  <a:gd name="connsiteY302" fmla="*/ 703483 h 1059043"/>
                  <a:gd name="connsiteX303" fmla="*/ 1817112 w 3024845"/>
                  <a:gd name="connsiteY303" fmla="*/ 703483 h 1059043"/>
                  <a:gd name="connsiteX304" fmla="*/ 1817112 w 3024845"/>
                  <a:gd name="connsiteY304" fmla="*/ 540455 h 1059043"/>
                  <a:gd name="connsiteX305" fmla="*/ 2014439 w 3024845"/>
                  <a:gd name="connsiteY305" fmla="*/ 540455 h 1059043"/>
                  <a:gd name="connsiteX306" fmla="*/ 2014439 w 3024845"/>
                  <a:gd name="connsiteY306" fmla="*/ 703483 h 1059043"/>
                  <a:gd name="connsiteX307" fmla="*/ 2033136 w 3024845"/>
                  <a:gd name="connsiteY307" fmla="*/ 703483 h 1059043"/>
                  <a:gd name="connsiteX308" fmla="*/ 2033136 w 3024845"/>
                  <a:gd name="connsiteY308" fmla="*/ 620790 h 1059043"/>
                  <a:gd name="connsiteX309" fmla="*/ 2128256 w 3024845"/>
                  <a:gd name="connsiteY309" fmla="*/ 620790 h 1059043"/>
                  <a:gd name="connsiteX310" fmla="*/ 2128026 w 3024845"/>
                  <a:gd name="connsiteY310" fmla="*/ 281031 h 1059043"/>
                  <a:gd name="connsiteX311" fmla="*/ 2121946 w 3024845"/>
                  <a:gd name="connsiteY311" fmla="*/ 276707 h 1059043"/>
                  <a:gd name="connsiteX312" fmla="*/ 2130053 w 3024845"/>
                  <a:gd name="connsiteY312" fmla="*/ 252928 h 1059043"/>
                  <a:gd name="connsiteX313" fmla="*/ 2130053 w 3024845"/>
                  <a:gd name="connsiteY313" fmla="*/ 235634 h 1059043"/>
                  <a:gd name="connsiteX314" fmla="*/ 2144240 w 3024845"/>
                  <a:gd name="connsiteY314" fmla="*/ 235634 h 1059043"/>
                  <a:gd name="connsiteX315" fmla="*/ 2144240 w 3024845"/>
                  <a:gd name="connsiteY315" fmla="*/ 214016 h 1059043"/>
                  <a:gd name="connsiteX316" fmla="*/ 2146266 w 3024845"/>
                  <a:gd name="connsiteY316" fmla="*/ 209692 h 1059043"/>
                  <a:gd name="connsiteX317" fmla="*/ 2146266 w 3024845"/>
                  <a:gd name="connsiteY317" fmla="*/ 131868 h 1059043"/>
                  <a:gd name="connsiteX318" fmla="*/ 2144240 w 3024845"/>
                  <a:gd name="connsiteY318" fmla="*/ 125383 h 1059043"/>
                  <a:gd name="connsiteX319" fmla="*/ 2150320 w 3024845"/>
                  <a:gd name="connsiteY319" fmla="*/ 118897 h 1059043"/>
                  <a:gd name="connsiteX320" fmla="*/ 2150320 w 3024845"/>
                  <a:gd name="connsiteY320" fmla="*/ 60529 h 1059043"/>
                  <a:gd name="connsiteX321" fmla="*/ 2152346 w 3024845"/>
                  <a:gd name="connsiteY321" fmla="*/ 56206 h 1059043"/>
                  <a:gd name="connsiteX322" fmla="*/ 2152346 w 3024845"/>
                  <a:gd name="connsiteY322" fmla="*/ 0 h 1059043"/>
                  <a:gd name="connsiteX323" fmla="*/ 2162480 w 3024845"/>
                  <a:gd name="connsiteY323" fmla="*/ 118897 h 1059043"/>
                  <a:gd name="connsiteX324" fmla="*/ 2168560 w 3024845"/>
                  <a:gd name="connsiteY324" fmla="*/ 125383 h 1059043"/>
                  <a:gd name="connsiteX325" fmla="*/ 2166533 w 3024845"/>
                  <a:gd name="connsiteY325" fmla="*/ 131868 h 1059043"/>
                  <a:gd name="connsiteX326" fmla="*/ 2166533 w 3024845"/>
                  <a:gd name="connsiteY326" fmla="*/ 209692 h 1059043"/>
                  <a:gd name="connsiteX327" fmla="*/ 2168560 w 3024845"/>
                  <a:gd name="connsiteY327" fmla="*/ 214016 h 1059043"/>
                  <a:gd name="connsiteX328" fmla="*/ 2168560 w 3024845"/>
                  <a:gd name="connsiteY328" fmla="*/ 235634 h 1059043"/>
                  <a:gd name="connsiteX329" fmla="*/ 2182747 w 3024845"/>
                  <a:gd name="connsiteY329" fmla="*/ 252928 h 1059043"/>
                  <a:gd name="connsiteX330" fmla="*/ 2180720 w 3024845"/>
                  <a:gd name="connsiteY330" fmla="*/ 555577 h 1059043"/>
                  <a:gd name="connsiteX331" fmla="*/ 2245574 w 3024845"/>
                  <a:gd name="connsiteY331" fmla="*/ 555577 h 1059043"/>
                  <a:gd name="connsiteX332" fmla="*/ 2245574 w 3024845"/>
                  <a:gd name="connsiteY332" fmla="*/ 631239 h 1059043"/>
                  <a:gd name="connsiteX333" fmla="*/ 2253681 w 3024845"/>
                  <a:gd name="connsiteY333" fmla="*/ 631239 h 1059043"/>
                  <a:gd name="connsiteX334" fmla="*/ 2255708 w 3024845"/>
                  <a:gd name="connsiteY334" fmla="*/ 624754 h 1059043"/>
                  <a:gd name="connsiteX335" fmla="*/ 2261788 w 3024845"/>
                  <a:gd name="connsiteY335" fmla="*/ 624754 h 1059043"/>
                  <a:gd name="connsiteX336" fmla="*/ 2263815 w 3024845"/>
                  <a:gd name="connsiteY336" fmla="*/ 633401 h 1059043"/>
                  <a:gd name="connsiteX337" fmla="*/ 2275975 w 3024845"/>
                  <a:gd name="connsiteY337" fmla="*/ 633401 h 1059043"/>
                  <a:gd name="connsiteX338" fmla="*/ 2275975 w 3024845"/>
                  <a:gd name="connsiteY338" fmla="*/ 626915 h 1059043"/>
                  <a:gd name="connsiteX339" fmla="*/ 2298268 w 3024845"/>
                  <a:gd name="connsiteY339" fmla="*/ 626915 h 1059043"/>
                  <a:gd name="connsiteX340" fmla="*/ 2298268 w 3024845"/>
                  <a:gd name="connsiteY340" fmla="*/ 633401 h 1059043"/>
                  <a:gd name="connsiteX341" fmla="*/ 2318535 w 3024845"/>
                  <a:gd name="connsiteY341" fmla="*/ 633401 h 1059043"/>
                  <a:gd name="connsiteX342" fmla="*/ 2318535 w 3024845"/>
                  <a:gd name="connsiteY342" fmla="*/ 678798 h 1059043"/>
                  <a:gd name="connsiteX343" fmla="*/ 2332722 w 3024845"/>
                  <a:gd name="connsiteY343" fmla="*/ 678798 h 1059043"/>
                  <a:gd name="connsiteX344" fmla="*/ 2332722 w 3024845"/>
                  <a:gd name="connsiteY344" fmla="*/ 665827 h 1059043"/>
                  <a:gd name="connsiteX345" fmla="*/ 2348936 w 3024845"/>
                  <a:gd name="connsiteY345" fmla="*/ 665827 h 1059043"/>
                  <a:gd name="connsiteX346" fmla="*/ 2348936 w 3024845"/>
                  <a:gd name="connsiteY346" fmla="*/ 486400 h 1059043"/>
                  <a:gd name="connsiteX347" fmla="*/ 2355016 w 3024845"/>
                  <a:gd name="connsiteY347" fmla="*/ 479914 h 1059043"/>
                  <a:gd name="connsiteX348" fmla="*/ 2427977 w 3024845"/>
                  <a:gd name="connsiteY348" fmla="*/ 479914 h 1059043"/>
                  <a:gd name="connsiteX349" fmla="*/ 2427977 w 3024845"/>
                  <a:gd name="connsiteY349" fmla="*/ 488562 h 1059043"/>
                  <a:gd name="connsiteX350" fmla="*/ 2438110 w 3024845"/>
                  <a:gd name="connsiteY350" fmla="*/ 488562 h 1059043"/>
                  <a:gd name="connsiteX351" fmla="*/ 2438110 w 3024845"/>
                  <a:gd name="connsiteY351" fmla="*/ 603136 h 1059043"/>
                  <a:gd name="connsiteX352" fmla="*/ 2460404 w 3024845"/>
                  <a:gd name="connsiteY352" fmla="*/ 603136 h 1059043"/>
                  <a:gd name="connsiteX353" fmla="*/ 2460404 w 3024845"/>
                  <a:gd name="connsiteY353" fmla="*/ 536121 h 1059043"/>
                  <a:gd name="connsiteX354" fmla="*/ 2486751 w 3024845"/>
                  <a:gd name="connsiteY354" fmla="*/ 536121 h 1059043"/>
                  <a:gd name="connsiteX355" fmla="*/ 2490804 w 3024845"/>
                  <a:gd name="connsiteY355" fmla="*/ 531797 h 1059043"/>
                  <a:gd name="connsiteX356" fmla="*/ 2498911 w 3024845"/>
                  <a:gd name="connsiteY356" fmla="*/ 531797 h 1059043"/>
                  <a:gd name="connsiteX357" fmla="*/ 2502964 w 3024845"/>
                  <a:gd name="connsiteY357" fmla="*/ 536121 h 1059043"/>
                  <a:gd name="connsiteX358" fmla="*/ 2525258 w 3024845"/>
                  <a:gd name="connsiteY358" fmla="*/ 536121 h 1059043"/>
                  <a:gd name="connsiteX359" fmla="*/ 2525258 w 3024845"/>
                  <a:gd name="connsiteY359" fmla="*/ 419385 h 1059043"/>
                  <a:gd name="connsiteX360" fmla="*/ 2582005 w 3024845"/>
                  <a:gd name="connsiteY360" fmla="*/ 408576 h 1059043"/>
                  <a:gd name="connsiteX361" fmla="*/ 2582005 w 3024845"/>
                  <a:gd name="connsiteY361" fmla="*/ 409657 h 1059043"/>
                  <a:gd name="connsiteX362" fmla="*/ 2582005 w 3024845"/>
                  <a:gd name="connsiteY362" fmla="*/ 417223 h 1059043"/>
                  <a:gd name="connsiteX363" fmla="*/ 2608352 w 3024845"/>
                  <a:gd name="connsiteY363" fmla="*/ 417223 h 1059043"/>
                  <a:gd name="connsiteX364" fmla="*/ 2608352 w 3024845"/>
                  <a:gd name="connsiteY364" fmla="*/ 672313 h 1059043"/>
                  <a:gd name="connsiteX365" fmla="*/ 2630646 w 3024845"/>
                  <a:gd name="connsiteY365" fmla="*/ 672313 h 1059043"/>
                  <a:gd name="connsiteX366" fmla="*/ 2630646 w 3024845"/>
                  <a:gd name="connsiteY366" fmla="*/ 667989 h 1059043"/>
                  <a:gd name="connsiteX367" fmla="*/ 2642806 w 3024845"/>
                  <a:gd name="connsiteY367" fmla="*/ 667989 h 1059043"/>
                  <a:gd name="connsiteX368" fmla="*/ 2642806 w 3024845"/>
                  <a:gd name="connsiteY368" fmla="*/ 672313 h 1059043"/>
                  <a:gd name="connsiteX369" fmla="*/ 2667126 w 3024845"/>
                  <a:gd name="connsiteY369" fmla="*/ 672313 h 1059043"/>
                  <a:gd name="connsiteX370" fmla="*/ 2667126 w 3024845"/>
                  <a:gd name="connsiteY370" fmla="*/ 659342 h 1059043"/>
                  <a:gd name="connsiteX371" fmla="*/ 2695500 w 3024845"/>
                  <a:gd name="connsiteY371" fmla="*/ 659342 h 1059043"/>
                  <a:gd name="connsiteX372" fmla="*/ 2707660 w 3024845"/>
                  <a:gd name="connsiteY372" fmla="*/ 655018 h 1059043"/>
                  <a:gd name="connsiteX373" fmla="*/ 2727927 w 3024845"/>
                  <a:gd name="connsiteY373" fmla="*/ 659342 h 1059043"/>
                  <a:gd name="connsiteX374" fmla="*/ 2727927 w 3024845"/>
                  <a:gd name="connsiteY374" fmla="*/ 642048 h 1059043"/>
                  <a:gd name="connsiteX375" fmla="*/ 2736034 w 3024845"/>
                  <a:gd name="connsiteY375" fmla="*/ 642048 h 1059043"/>
                  <a:gd name="connsiteX376" fmla="*/ 2736034 w 3024845"/>
                  <a:gd name="connsiteY376" fmla="*/ 629077 h 1059043"/>
                  <a:gd name="connsiteX377" fmla="*/ 2792781 w 3024845"/>
                  <a:gd name="connsiteY377" fmla="*/ 629077 h 1059043"/>
                  <a:gd name="connsiteX378" fmla="*/ 2792781 w 3024845"/>
                  <a:gd name="connsiteY378" fmla="*/ 598812 h 1059043"/>
                  <a:gd name="connsiteX379" fmla="*/ 2811021 w 3024845"/>
                  <a:gd name="connsiteY379" fmla="*/ 598812 h 1059043"/>
                  <a:gd name="connsiteX380" fmla="*/ 2811021 w 3024845"/>
                  <a:gd name="connsiteY380" fmla="*/ 592327 h 1059043"/>
                  <a:gd name="connsiteX381" fmla="*/ 2823181 w 3024845"/>
                  <a:gd name="connsiteY381" fmla="*/ 592327 h 1059043"/>
                  <a:gd name="connsiteX382" fmla="*/ 2823181 w 3024845"/>
                  <a:gd name="connsiteY382" fmla="*/ 598812 h 1059043"/>
                  <a:gd name="connsiteX383" fmla="*/ 2839395 w 3024845"/>
                  <a:gd name="connsiteY383" fmla="*/ 598812 h 1059043"/>
                  <a:gd name="connsiteX384" fmla="*/ 2839395 w 3024845"/>
                  <a:gd name="connsiteY384" fmla="*/ 648533 h 1059043"/>
                  <a:gd name="connsiteX385" fmla="*/ 2871822 w 3024845"/>
                  <a:gd name="connsiteY385" fmla="*/ 648533 h 1059043"/>
                  <a:gd name="connsiteX386" fmla="*/ 2871822 w 3024845"/>
                  <a:gd name="connsiteY386" fmla="*/ 622592 h 1059043"/>
                  <a:gd name="connsiteX387" fmla="*/ 2910329 w 3024845"/>
                  <a:gd name="connsiteY387" fmla="*/ 622592 h 1059043"/>
                  <a:gd name="connsiteX388" fmla="*/ 2910329 w 3024845"/>
                  <a:gd name="connsiteY388" fmla="*/ 592327 h 1059043"/>
                  <a:gd name="connsiteX389" fmla="*/ 2958970 w 3024845"/>
                  <a:gd name="connsiteY389" fmla="*/ 592327 h 1059043"/>
                  <a:gd name="connsiteX390" fmla="*/ 2958970 w 3024845"/>
                  <a:gd name="connsiteY390" fmla="*/ 703483 h 1059043"/>
                  <a:gd name="connsiteX391" fmla="*/ 2958970 w 3024845"/>
                  <a:gd name="connsiteY391" fmla="*/ 717262 h 1059043"/>
                  <a:gd name="connsiteX392" fmla="*/ 3024845 w 3024845"/>
                  <a:gd name="connsiteY392" fmla="*/ 717262 h 1059043"/>
                  <a:gd name="connsiteX393" fmla="*/ 3024845 w 3024845"/>
                  <a:gd name="connsiteY393" fmla="*/ 1059043 h 1059043"/>
                  <a:gd name="connsiteX394" fmla="*/ 2054 w 3024845"/>
                  <a:gd name="connsiteY394" fmla="*/ 1056710 h 1059043"/>
                  <a:gd name="connsiteX395" fmla="*/ 0 w 3024845"/>
                  <a:gd name="connsiteY395" fmla="*/ 622592 h 1059043"/>
                  <a:gd name="connsiteX396" fmla="*/ 20267 w 3024845"/>
                  <a:gd name="connsiteY396" fmla="*/ 622592 h 1059043"/>
                  <a:gd name="connsiteX397" fmla="*/ 20774 w 3024845"/>
                  <a:gd name="connsiteY397" fmla="*/ 621511 h 1059043"/>
                  <a:gd name="connsiteX398" fmla="*/ 24320 w 3024845"/>
                  <a:gd name="connsiteY398" fmla="*/ 613945 h 1059043"/>
                  <a:gd name="connsiteX399" fmla="*/ 26094 w 3024845"/>
                  <a:gd name="connsiteY399" fmla="*/ 614215 h 1059043"/>
                  <a:gd name="connsiteX400" fmla="*/ 38507 w 3024845"/>
                  <a:gd name="connsiteY400" fmla="*/ 616106 h 1059043"/>
                  <a:gd name="connsiteX401" fmla="*/ 39014 w 3024845"/>
                  <a:gd name="connsiteY401" fmla="*/ 617458 h 1059043"/>
                  <a:gd name="connsiteX402" fmla="*/ 42560 w 3024845"/>
                  <a:gd name="connsiteY402" fmla="*/ 626915 h 1059043"/>
                  <a:gd name="connsiteX403" fmla="*/ 68907 w 3024845"/>
                  <a:gd name="connsiteY403" fmla="*/ 629077 h 1059043"/>
                  <a:gd name="connsiteX404" fmla="*/ 68907 w 3024845"/>
                  <a:gd name="connsiteY404" fmla="*/ 505856 h 1059043"/>
                  <a:gd name="connsiteX405" fmla="*/ 70934 w 3024845"/>
                  <a:gd name="connsiteY405" fmla="*/ 505856 h 1059043"/>
                  <a:gd name="connsiteX406" fmla="*/ 85121 w 3024845"/>
                  <a:gd name="connsiteY406" fmla="*/ 505856 h 1059043"/>
                  <a:gd name="connsiteX407" fmla="*/ 85121 w 3024845"/>
                  <a:gd name="connsiteY407" fmla="*/ 369664 h 1059043"/>
                  <a:gd name="connsiteX408" fmla="*/ 86894 w 3024845"/>
                  <a:gd name="connsiteY408" fmla="*/ 369664 h 1059043"/>
                  <a:gd name="connsiteX409" fmla="*/ 99308 w 3024845"/>
                  <a:gd name="connsiteY409" fmla="*/ 369664 h 1059043"/>
                  <a:gd name="connsiteX410" fmla="*/ 99308 w 3024845"/>
                  <a:gd name="connsiteY410" fmla="*/ 255090 h 1059043"/>
                  <a:gd name="connsiteX411" fmla="*/ 103361 w 3024845"/>
                  <a:gd name="connsiteY411" fmla="*/ 226986 h 1059043"/>
                  <a:gd name="connsiteX412" fmla="*/ 105388 w 3024845"/>
                  <a:gd name="connsiteY412" fmla="*/ 226986 h 1059043"/>
                  <a:gd name="connsiteX413" fmla="*/ 119575 w 3024845"/>
                  <a:gd name="connsiteY413" fmla="*/ 226986 h 1059043"/>
                  <a:gd name="connsiteX0" fmla="*/ 119575 w 3024845"/>
                  <a:gd name="connsiteY0" fmla="*/ 226986 h 1059043"/>
                  <a:gd name="connsiteX1" fmla="*/ 200642 w 3024845"/>
                  <a:gd name="connsiteY1" fmla="*/ 224825 h 1059043"/>
                  <a:gd name="connsiteX2" fmla="*/ 202669 w 3024845"/>
                  <a:gd name="connsiteY2" fmla="*/ 224825 h 1059043"/>
                  <a:gd name="connsiteX3" fmla="*/ 216856 w 3024845"/>
                  <a:gd name="connsiteY3" fmla="*/ 224825 h 1059043"/>
                  <a:gd name="connsiteX4" fmla="*/ 216856 w 3024845"/>
                  <a:gd name="connsiteY4" fmla="*/ 248604 h 1059043"/>
                  <a:gd name="connsiteX5" fmla="*/ 217363 w 3024845"/>
                  <a:gd name="connsiteY5" fmla="*/ 249415 h 1059043"/>
                  <a:gd name="connsiteX6" fmla="*/ 220909 w 3024845"/>
                  <a:gd name="connsiteY6" fmla="*/ 255090 h 1059043"/>
                  <a:gd name="connsiteX7" fmla="*/ 220909 w 3024845"/>
                  <a:gd name="connsiteY7" fmla="*/ 369664 h 1059043"/>
                  <a:gd name="connsiteX8" fmla="*/ 223189 w 3024845"/>
                  <a:gd name="connsiteY8" fmla="*/ 369664 h 1059043"/>
                  <a:gd name="connsiteX9" fmla="*/ 239150 w 3024845"/>
                  <a:gd name="connsiteY9" fmla="*/ 369664 h 1059043"/>
                  <a:gd name="connsiteX10" fmla="*/ 239150 w 3024845"/>
                  <a:gd name="connsiteY10" fmla="*/ 510179 h 1059043"/>
                  <a:gd name="connsiteX11" fmla="*/ 240670 w 3024845"/>
                  <a:gd name="connsiteY11" fmla="*/ 509909 h 1059043"/>
                  <a:gd name="connsiteX12" fmla="*/ 251310 w 3024845"/>
                  <a:gd name="connsiteY12" fmla="*/ 508018 h 1059043"/>
                  <a:gd name="connsiteX13" fmla="*/ 249283 w 3024845"/>
                  <a:gd name="connsiteY13" fmla="*/ 596650 h 1059043"/>
                  <a:gd name="connsiteX14" fmla="*/ 250803 w 3024845"/>
                  <a:gd name="connsiteY14" fmla="*/ 596921 h 1059043"/>
                  <a:gd name="connsiteX15" fmla="*/ 261443 w 3024845"/>
                  <a:gd name="connsiteY15" fmla="*/ 598812 h 1059043"/>
                  <a:gd name="connsiteX16" fmla="*/ 261696 w 3024845"/>
                  <a:gd name="connsiteY16" fmla="*/ 599623 h 1059043"/>
                  <a:gd name="connsiteX17" fmla="*/ 263470 w 3024845"/>
                  <a:gd name="connsiteY17" fmla="*/ 605298 h 1059043"/>
                  <a:gd name="connsiteX18" fmla="*/ 264230 w 3024845"/>
                  <a:gd name="connsiteY18" fmla="*/ 602866 h 1059043"/>
                  <a:gd name="connsiteX19" fmla="*/ 269550 w 3024845"/>
                  <a:gd name="connsiteY19" fmla="*/ 585842 h 1059043"/>
                  <a:gd name="connsiteX20" fmla="*/ 271323 w 3024845"/>
                  <a:gd name="connsiteY20" fmla="*/ 585842 h 1059043"/>
                  <a:gd name="connsiteX21" fmla="*/ 283737 w 3024845"/>
                  <a:gd name="connsiteY21" fmla="*/ 585842 h 1059043"/>
                  <a:gd name="connsiteX22" fmla="*/ 283737 w 3024845"/>
                  <a:gd name="connsiteY22" fmla="*/ 618268 h 1059043"/>
                  <a:gd name="connsiteX23" fmla="*/ 284750 w 3024845"/>
                  <a:gd name="connsiteY23" fmla="*/ 618809 h 1059043"/>
                  <a:gd name="connsiteX24" fmla="*/ 291844 w 3024845"/>
                  <a:gd name="connsiteY24" fmla="*/ 622592 h 1059043"/>
                  <a:gd name="connsiteX25" fmla="*/ 291844 w 3024845"/>
                  <a:gd name="connsiteY25" fmla="*/ 623943 h 1059043"/>
                  <a:gd name="connsiteX26" fmla="*/ 291844 w 3024845"/>
                  <a:gd name="connsiteY26" fmla="*/ 633401 h 1059043"/>
                  <a:gd name="connsiteX27" fmla="*/ 336431 w 3024845"/>
                  <a:gd name="connsiteY27" fmla="*/ 633401 h 1059043"/>
                  <a:gd name="connsiteX28" fmla="*/ 336431 w 3024845"/>
                  <a:gd name="connsiteY28" fmla="*/ 634482 h 1059043"/>
                  <a:gd name="connsiteX29" fmla="*/ 336431 w 3024845"/>
                  <a:gd name="connsiteY29" fmla="*/ 642048 h 1059043"/>
                  <a:gd name="connsiteX30" fmla="*/ 338457 w 3024845"/>
                  <a:gd name="connsiteY30" fmla="*/ 642048 h 1059043"/>
                  <a:gd name="connsiteX31" fmla="*/ 352644 w 3024845"/>
                  <a:gd name="connsiteY31" fmla="*/ 642048 h 1059043"/>
                  <a:gd name="connsiteX32" fmla="*/ 352644 w 3024845"/>
                  <a:gd name="connsiteY32" fmla="*/ 611783 h 1059043"/>
                  <a:gd name="connsiteX33" fmla="*/ 397231 w 3024845"/>
                  <a:gd name="connsiteY33" fmla="*/ 611783 h 1059043"/>
                  <a:gd name="connsiteX34" fmla="*/ 397231 w 3024845"/>
                  <a:gd name="connsiteY34" fmla="*/ 610432 h 1059043"/>
                  <a:gd name="connsiteX35" fmla="*/ 397231 w 3024845"/>
                  <a:gd name="connsiteY35" fmla="*/ 600974 h 1059043"/>
                  <a:gd name="connsiteX36" fmla="*/ 398245 w 3024845"/>
                  <a:gd name="connsiteY36" fmla="*/ 600974 h 1059043"/>
                  <a:gd name="connsiteX37" fmla="*/ 405338 w 3024845"/>
                  <a:gd name="connsiteY37" fmla="*/ 600974 h 1059043"/>
                  <a:gd name="connsiteX38" fmla="*/ 405338 w 3024845"/>
                  <a:gd name="connsiteY38" fmla="*/ 599083 h 1059043"/>
                  <a:gd name="connsiteX39" fmla="*/ 405338 w 3024845"/>
                  <a:gd name="connsiteY39" fmla="*/ 585842 h 1059043"/>
                  <a:gd name="connsiteX40" fmla="*/ 406098 w 3024845"/>
                  <a:gd name="connsiteY40" fmla="*/ 585842 h 1059043"/>
                  <a:gd name="connsiteX41" fmla="*/ 411418 w 3024845"/>
                  <a:gd name="connsiteY41" fmla="*/ 585842 h 1059043"/>
                  <a:gd name="connsiteX42" fmla="*/ 411418 w 3024845"/>
                  <a:gd name="connsiteY42" fmla="*/ 584761 h 1059043"/>
                  <a:gd name="connsiteX43" fmla="*/ 411418 w 3024845"/>
                  <a:gd name="connsiteY43" fmla="*/ 577194 h 1059043"/>
                  <a:gd name="connsiteX44" fmla="*/ 413445 w 3024845"/>
                  <a:gd name="connsiteY44" fmla="*/ 577194 h 1059043"/>
                  <a:gd name="connsiteX45" fmla="*/ 427632 w 3024845"/>
                  <a:gd name="connsiteY45" fmla="*/ 577194 h 1059043"/>
                  <a:gd name="connsiteX46" fmla="*/ 427632 w 3024845"/>
                  <a:gd name="connsiteY46" fmla="*/ 578275 h 1059043"/>
                  <a:gd name="connsiteX47" fmla="*/ 427632 w 3024845"/>
                  <a:gd name="connsiteY47" fmla="*/ 585842 h 1059043"/>
                  <a:gd name="connsiteX48" fmla="*/ 449925 w 3024845"/>
                  <a:gd name="connsiteY48" fmla="*/ 585842 h 1059043"/>
                  <a:gd name="connsiteX49" fmla="*/ 449925 w 3024845"/>
                  <a:gd name="connsiteY49" fmla="*/ 583950 h 1059043"/>
                  <a:gd name="connsiteX50" fmla="*/ 449925 w 3024845"/>
                  <a:gd name="connsiteY50" fmla="*/ 570709 h 1059043"/>
                  <a:gd name="connsiteX51" fmla="*/ 451699 w 3024845"/>
                  <a:gd name="connsiteY51" fmla="*/ 570709 h 1059043"/>
                  <a:gd name="connsiteX52" fmla="*/ 464112 w 3024845"/>
                  <a:gd name="connsiteY52" fmla="*/ 570709 h 1059043"/>
                  <a:gd name="connsiteX53" fmla="*/ 464112 w 3024845"/>
                  <a:gd name="connsiteY53" fmla="*/ 594489 h 1059043"/>
                  <a:gd name="connsiteX54" fmla="*/ 465126 w 3024845"/>
                  <a:gd name="connsiteY54" fmla="*/ 594489 h 1059043"/>
                  <a:gd name="connsiteX55" fmla="*/ 472219 w 3024845"/>
                  <a:gd name="connsiteY55" fmla="*/ 594489 h 1059043"/>
                  <a:gd name="connsiteX56" fmla="*/ 472219 w 3024845"/>
                  <a:gd name="connsiteY56" fmla="*/ 593408 h 1059043"/>
                  <a:gd name="connsiteX57" fmla="*/ 472219 w 3024845"/>
                  <a:gd name="connsiteY57" fmla="*/ 585842 h 1059043"/>
                  <a:gd name="connsiteX58" fmla="*/ 473992 w 3024845"/>
                  <a:gd name="connsiteY58" fmla="*/ 585842 h 1059043"/>
                  <a:gd name="connsiteX59" fmla="*/ 486406 w 3024845"/>
                  <a:gd name="connsiteY59" fmla="*/ 585842 h 1059043"/>
                  <a:gd name="connsiteX60" fmla="*/ 486406 w 3024845"/>
                  <a:gd name="connsiteY60" fmla="*/ 611783 h 1059043"/>
                  <a:gd name="connsiteX61" fmla="*/ 488433 w 3024845"/>
                  <a:gd name="connsiteY61" fmla="*/ 611783 h 1059043"/>
                  <a:gd name="connsiteX62" fmla="*/ 502619 w 3024845"/>
                  <a:gd name="connsiteY62" fmla="*/ 611783 h 1059043"/>
                  <a:gd name="connsiteX63" fmla="*/ 502619 w 3024845"/>
                  <a:gd name="connsiteY63" fmla="*/ 613404 h 1059043"/>
                  <a:gd name="connsiteX64" fmla="*/ 502619 w 3024845"/>
                  <a:gd name="connsiteY64" fmla="*/ 624754 h 1059043"/>
                  <a:gd name="connsiteX65" fmla="*/ 503379 w 3024845"/>
                  <a:gd name="connsiteY65" fmla="*/ 624754 h 1059043"/>
                  <a:gd name="connsiteX66" fmla="*/ 508700 w 3024845"/>
                  <a:gd name="connsiteY66" fmla="*/ 624754 h 1059043"/>
                  <a:gd name="connsiteX67" fmla="*/ 508700 w 3024845"/>
                  <a:gd name="connsiteY67" fmla="*/ 623943 h 1059043"/>
                  <a:gd name="connsiteX68" fmla="*/ 508700 w 3024845"/>
                  <a:gd name="connsiteY68" fmla="*/ 618268 h 1059043"/>
                  <a:gd name="connsiteX69" fmla="*/ 539100 w 3024845"/>
                  <a:gd name="connsiteY69" fmla="*/ 618268 h 1059043"/>
                  <a:gd name="connsiteX70" fmla="*/ 539100 w 3024845"/>
                  <a:gd name="connsiteY70" fmla="*/ 642048 h 1059043"/>
                  <a:gd name="connsiteX71" fmla="*/ 540113 w 3024845"/>
                  <a:gd name="connsiteY71" fmla="*/ 642048 h 1059043"/>
                  <a:gd name="connsiteX72" fmla="*/ 547207 w 3024845"/>
                  <a:gd name="connsiteY72" fmla="*/ 642048 h 1059043"/>
                  <a:gd name="connsiteX73" fmla="*/ 547207 w 3024845"/>
                  <a:gd name="connsiteY73" fmla="*/ 643129 h 1059043"/>
                  <a:gd name="connsiteX74" fmla="*/ 547207 w 3024845"/>
                  <a:gd name="connsiteY74" fmla="*/ 650695 h 1059043"/>
                  <a:gd name="connsiteX75" fmla="*/ 547967 w 3024845"/>
                  <a:gd name="connsiteY75" fmla="*/ 650695 h 1059043"/>
                  <a:gd name="connsiteX76" fmla="*/ 553287 w 3024845"/>
                  <a:gd name="connsiteY76" fmla="*/ 650695 h 1059043"/>
                  <a:gd name="connsiteX77" fmla="*/ 553287 w 3024845"/>
                  <a:gd name="connsiteY77" fmla="*/ 648533 h 1059043"/>
                  <a:gd name="connsiteX78" fmla="*/ 553287 w 3024845"/>
                  <a:gd name="connsiteY78" fmla="*/ 633401 h 1059043"/>
                  <a:gd name="connsiteX79" fmla="*/ 554300 w 3024845"/>
                  <a:gd name="connsiteY79" fmla="*/ 633401 h 1059043"/>
                  <a:gd name="connsiteX80" fmla="*/ 561394 w 3024845"/>
                  <a:gd name="connsiteY80" fmla="*/ 633401 h 1059043"/>
                  <a:gd name="connsiteX81" fmla="*/ 561394 w 3024845"/>
                  <a:gd name="connsiteY81" fmla="*/ 634482 h 1059043"/>
                  <a:gd name="connsiteX82" fmla="*/ 561394 w 3024845"/>
                  <a:gd name="connsiteY82" fmla="*/ 642048 h 1059043"/>
                  <a:gd name="connsiteX83" fmla="*/ 566714 w 3024845"/>
                  <a:gd name="connsiteY83" fmla="*/ 640055 h 1059043"/>
                  <a:gd name="connsiteX84" fmla="*/ 567474 w 3024845"/>
                  <a:gd name="connsiteY84" fmla="*/ 639075 h 1059043"/>
                  <a:gd name="connsiteX85" fmla="*/ 567474 w 3024845"/>
                  <a:gd name="connsiteY85" fmla="*/ 633401 h 1059043"/>
                  <a:gd name="connsiteX86" fmla="*/ 605981 w 3024845"/>
                  <a:gd name="connsiteY86" fmla="*/ 633401 h 1059043"/>
                  <a:gd name="connsiteX87" fmla="*/ 605981 w 3024845"/>
                  <a:gd name="connsiteY87" fmla="*/ 657180 h 1059043"/>
                  <a:gd name="connsiteX88" fmla="*/ 608007 w 3024845"/>
                  <a:gd name="connsiteY88" fmla="*/ 657180 h 1059043"/>
                  <a:gd name="connsiteX89" fmla="*/ 622194 w 3024845"/>
                  <a:gd name="connsiteY89" fmla="*/ 657180 h 1059043"/>
                  <a:gd name="connsiteX90" fmla="*/ 622194 w 3024845"/>
                  <a:gd name="connsiteY90" fmla="*/ 658261 h 1059043"/>
                  <a:gd name="connsiteX91" fmla="*/ 622194 w 3024845"/>
                  <a:gd name="connsiteY91" fmla="*/ 665827 h 1059043"/>
                  <a:gd name="connsiteX92" fmla="*/ 623968 w 3024845"/>
                  <a:gd name="connsiteY92" fmla="*/ 665827 h 1059043"/>
                  <a:gd name="connsiteX93" fmla="*/ 636381 w 3024845"/>
                  <a:gd name="connsiteY93" fmla="*/ 665827 h 1059043"/>
                  <a:gd name="connsiteX94" fmla="*/ 636381 w 3024845"/>
                  <a:gd name="connsiteY94" fmla="*/ 642048 h 1059043"/>
                  <a:gd name="connsiteX95" fmla="*/ 637394 w 3024845"/>
                  <a:gd name="connsiteY95" fmla="*/ 642048 h 1059043"/>
                  <a:gd name="connsiteX96" fmla="*/ 644488 w 3024845"/>
                  <a:gd name="connsiteY96" fmla="*/ 642048 h 1059043"/>
                  <a:gd name="connsiteX97" fmla="*/ 644488 w 3024845"/>
                  <a:gd name="connsiteY97" fmla="*/ 609621 h 1059043"/>
                  <a:gd name="connsiteX98" fmla="*/ 645501 w 3024845"/>
                  <a:gd name="connsiteY98" fmla="*/ 609621 h 1059043"/>
                  <a:gd name="connsiteX99" fmla="*/ 652595 w 3024845"/>
                  <a:gd name="connsiteY99" fmla="*/ 609621 h 1059043"/>
                  <a:gd name="connsiteX100" fmla="*/ 652595 w 3024845"/>
                  <a:gd name="connsiteY100" fmla="*/ 607730 h 1059043"/>
                  <a:gd name="connsiteX101" fmla="*/ 652595 w 3024845"/>
                  <a:gd name="connsiteY101" fmla="*/ 594489 h 1059043"/>
                  <a:gd name="connsiteX102" fmla="*/ 651328 w 3024845"/>
                  <a:gd name="connsiteY102" fmla="*/ 592867 h 1059043"/>
                  <a:gd name="connsiteX103" fmla="*/ 656648 w 3024845"/>
                  <a:gd name="connsiteY103" fmla="*/ 581518 h 1059043"/>
                  <a:gd name="connsiteX104" fmla="*/ 664755 w 3024845"/>
                  <a:gd name="connsiteY104" fmla="*/ 609621 h 1059043"/>
                  <a:gd name="connsiteX105" fmla="*/ 665515 w 3024845"/>
                  <a:gd name="connsiteY105" fmla="*/ 609621 h 1059043"/>
                  <a:gd name="connsiteX106" fmla="*/ 670835 w 3024845"/>
                  <a:gd name="connsiteY106" fmla="*/ 609621 h 1059043"/>
                  <a:gd name="connsiteX107" fmla="*/ 670835 w 3024845"/>
                  <a:gd name="connsiteY107" fmla="*/ 503694 h 1059043"/>
                  <a:gd name="connsiteX108" fmla="*/ 672355 w 3024845"/>
                  <a:gd name="connsiteY108" fmla="*/ 503694 h 1059043"/>
                  <a:gd name="connsiteX109" fmla="*/ 682995 w 3024845"/>
                  <a:gd name="connsiteY109" fmla="*/ 503694 h 1059043"/>
                  <a:gd name="connsiteX110" fmla="*/ 682995 w 3024845"/>
                  <a:gd name="connsiteY110" fmla="*/ 456135 h 1059043"/>
                  <a:gd name="connsiteX111" fmla="*/ 709342 w 3024845"/>
                  <a:gd name="connsiteY111" fmla="*/ 456135 h 1059043"/>
                  <a:gd name="connsiteX112" fmla="*/ 709342 w 3024845"/>
                  <a:gd name="connsiteY112" fmla="*/ 434517 h 1059043"/>
                  <a:gd name="connsiteX113" fmla="*/ 743796 w 3024845"/>
                  <a:gd name="connsiteY113" fmla="*/ 434517 h 1059043"/>
                  <a:gd name="connsiteX114" fmla="*/ 743796 w 3024845"/>
                  <a:gd name="connsiteY114" fmla="*/ 436949 h 1059043"/>
                  <a:gd name="connsiteX115" fmla="*/ 743796 w 3024845"/>
                  <a:gd name="connsiteY115" fmla="*/ 453973 h 1059043"/>
                  <a:gd name="connsiteX116" fmla="*/ 746076 w 3024845"/>
                  <a:gd name="connsiteY116" fmla="*/ 453973 h 1059043"/>
                  <a:gd name="connsiteX117" fmla="*/ 762036 w 3024845"/>
                  <a:gd name="connsiteY117" fmla="*/ 453973 h 1059043"/>
                  <a:gd name="connsiteX118" fmla="*/ 762036 w 3024845"/>
                  <a:gd name="connsiteY118" fmla="*/ 501532 h 1059043"/>
                  <a:gd name="connsiteX119" fmla="*/ 763049 w 3024845"/>
                  <a:gd name="connsiteY119" fmla="*/ 501532 h 1059043"/>
                  <a:gd name="connsiteX120" fmla="*/ 770143 w 3024845"/>
                  <a:gd name="connsiteY120" fmla="*/ 501532 h 1059043"/>
                  <a:gd name="connsiteX121" fmla="*/ 784330 w 3024845"/>
                  <a:gd name="connsiteY121" fmla="*/ 505856 h 1059043"/>
                  <a:gd name="connsiteX122" fmla="*/ 784330 w 3024845"/>
                  <a:gd name="connsiteY122" fmla="*/ 544768 h 1059043"/>
                  <a:gd name="connsiteX123" fmla="*/ 785343 w 3024845"/>
                  <a:gd name="connsiteY123" fmla="*/ 544768 h 1059043"/>
                  <a:gd name="connsiteX124" fmla="*/ 792436 w 3024845"/>
                  <a:gd name="connsiteY124" fmla="*/ 544768 h 1059043"/>
                  <a:gd name="connsiteX125" fmla="*/ 792436 w 3024845"/>
                  <a:gd name="connsiteY125" fmla="*/ 546389 h 1059043"/>
                  <a:gd name="connsiteX126" fmla="*/ 792436 w 3024845"/>
                  <a:gd name="connsiteY126" fmla="*/ 557738 h 1059043"/>
                  <a:gd name="connsiteX127" fmla="*/ 794463 w 3024845"/>
                  <a:gd name="connsiteY127" fmla="*/ 557738 h 1059043"/>
                  <a:gd name="connsiteX128" fmla="*/ 808650 w 3024845"/>
                  <a:gd name="connsiteY128" fmla="*/ 557738 h 1059043"/>
                  <a:gd name="connsiteX129" fmla="*/ 814730 w 3024845"/>
                  <a:gd name="connsiteY129" fmla="*/ 564224 h 1059043"/>
                  <a:gd name="connsiteX130" fmla="*/ 814730 w 3024845"/>
                  <a:gd name="connsiteY130" fmla="*/ 585842 h 1059043"/>
                  <a:gd name="connsiteX131" fmla="*/ 817010 w 3024845"/>
                  <a:gd name="connsiteY131" fmla="*/ 585842 h 1059043"/>
                  <a:gd name="connsiteX132" fmla="*/ 832970 w 3024845"/>
                  <a:gd name="connsiteY132" fmla="*/ 585842 h 1059043"/>
                  <a:gd name="connsiteX133" fmla="*/ 832970 w 3024845"/>
                  <a:gd name="connsiteY133" fmla="*/ 586922 h 1059043"/>
                  <a:gd name="connsiteX134" fmla="*/ 832970 w 3024845"/>
                  <a:gd name="connsiteY134" fmla="*/ 594489 h 1059043"/>
                  <a:gd name="connsiteX135" fmla="*/ 834237 w 3024845"/>
                  <a:gd name="connsiteY135" fmla="*/ 594489 h 1059043"/>
                  <a:gd name="connsiteX136" fmla="*/ 843104 w 3024845"/>
                  <a:gd name="connsiteY136" fmla="*/ 594489 h 1059043"/>
                  <a:gd name="connsiteX137" fmla="*/ 843104 w 3024845"/>
                  <a:gd name="connsiteY137" fmla="*/ 596650 h 1059043"/>
                  <a:gd name="connsiteX138" fmla="*/ 843104 w 3024845"/>
                  <a:gd name="connsiteY138" fmla="*/ 611783 h 1059043"/>
                  <a:gd name="connsiteX139" fmla="*/ 847157 w 3024845"/>
                  <a:gd name="connsiteY139" fmla="*/ 609891 h 1059043"/>
                  <a:gd name="connsiteX140" fmla="*/ 847157 w 3024845"/>
                  <a:gd name="connsiteY140" fmla="*/ 596650 h 1059043"/>
                  <a:gd name="connsiteX141" fmla="*/ 848170 w 3024845"/>
                  <a:gd name="connsiteY141" fmla="*/ 596650 h 1059043"/>
                  <a:gd name="connsiteX142" fmla="*/ 855264 w 3024845"/>
                  <a:gd name="connsiteY142" fmla="*/ 596650 h 1059043"/>
                  <a:gd name="connsiteX143" fmla="*/ 855264 w 3024845"/>
                  <a:gd name="connsiteY143" fmla="*/ 598272 h 1059043"/>
                  <a:gd name="connsiteX144" fmla="*/ 855264 w 3024845"/>
                  <a:gd name="connsiteY144" fmla="*/ 609621 h 1059043"/>
                  <a:gd name="connsiteX145" fmla="*/ 856024 w 3024845"/>
                  <a:gd name="connsiteY145" fmla="*/ 609621 h 1059043"/>
                  <a:gd name="connsiteX146" fmla="*/ 861344 w 3024845"/>
                  <a:gd name="connsiteY146" fmla="*/ 609621 h 1059043"/>
                  <a:gd name="connsiteX147" fmla="*/ 909984 w 3024845"/>
                  <a:gd name="connsiteY147" fmla="*/ 605298 h 1059043"/>
                  <a:gd name="connsiteX148" fmla="*/ 909984 w 3024845"/>
                  <a:gd name="connsiteY148" fmla="*/ 606649 h 1059043"/>
                  <a:gd name="connsiteX149" fmla="*/ 909984 w 3024845"/>
                  <a:gd name="connsiteY149" fmla="*/ 616106 h 1059043"/>
                  <a:gd name="connsiteX150" fmla="*/ 910744 w 3024845"/>
                  <a:gd name="connsiteY150" fmla="*/ 616106 h 1059043"/>
                  <a:gd name="connsiteX151" fmla="*/ 916065 w 3024845"/>
                  <a:gd name="connsiteY151" fmla="*/ 616106 h 1059043"/>
                  <a:gd name="connsiteX152" fmla="*/ 916065 w 3024845"/>
                  <a:gd name="connsiteY152" fmla="*/ 618268 h 1059043"/>
                  <a:gd name="connsiteX153" fmla="*/ 916065 w 3024845"/>
                  <a:gd name="connsiteY153" fmla="*/ 633401 h 1059043"/>
                  <a:gd name="connsiteX154" fmla="*/ 918091 w 3024845"/>
                  <a:gd name="connsiteY154" fmla="*/ 632050 h 1059043"/>
                  <a:gd name="connsiteX155" fmla="*/ 932278 w 3024845"/>
                  <a:gd name="connsiteY155" fmla="*/ 622592 h 1059043"/>
                  <a:gd name="connsiteX156" fmla="*/ 938358 w 3024845"/>
                  <a:gd name="connsiteY156" fmla="*/ 581518 h 1059043"/>
                  <a:gd name="connsiteX157" fmla="*/ 939118 w 3024845"/>
                  <a:gd name="connsiteY157" fmla="*/ 581248 h 1059043"/>
                  <a:gd name="connsiteX158" fmla="*/ 944438 w 3024845"/>
                  <a:gd name="connsiteY158" fmla="*/ 579356 h 1059043"/>
                  <a:gd name="connsiteX159" fmla="*/ 946465 w 3024845"/>
                  <a:gd name="connsiteY159" fmla="*/ 510179 h 1059043"/>
                  <a:gd name="connsiteX160" fmla="*/ 948492 w 3024845"/>
                  <a:gd name="connsiteY160" fmla="*/ 579356 h 1059043"/>
                  <a:gd name="connsiteX161" fmla="*/ 949252 w 3024845"/>
                  <a:gd name="connsiteY161" fmla="*/ 579626 h 1059043"/>
                  <a:gd name="connsiteX162" fmla="*/ 954572 w 3024845"/>
                  <a:gd name="connsiteY162" fmla="*/ 581518 h 1059043"/>
                  <a:gd name="connsiteX163" fmla="*/ 954572 w 3024845"/>
                  <a:gd name="connsiteY163" fmla="*/ 495047 h 1059043"/>
                  <a:gd name="connsiteX164" fmla="*/ 958625 w 3024845"/>
                  <a:gd name="connsiteY164" fmla="*/ 462620 h 1059043"/>
                  <a:gd name="connsiteX165" fmla="*/ 997132 w 3024845"/>
                  <a:gd name="connsiteY165" fmla="*/ 462620 h 1059043"/>
                  <a:gd name="connsiteX166" fmla="*/ 997132 w 3024845"/>
                  <a:gd name="connsiteY166" fmla="*/ 495047 h 1059043"/>
                  <a:gd name="connsiteX167" fmla="*/ 997892 w 3024845"/>
                  <a:gd name="connsiteY167" fmla="*/ 495047 h 1059043"/>
                  <a:gd name="connsiteX168" fmla="*/ 1003212 w 3024845"/>
                  <a:gd name="connsiteY168" fmla="*/ 495047 h 1059043"/>
                  <a:gd name="connsiteX169" fmla="*/ 1003212 w 3024845"/>
                  <a:gd name="connsiteY169" fmla="*/ 412899 h 1059043"/>
                  <a:gd name="connsiteX170" fmla="*/ 1004986 w 3024845"/>
                  <a:gd name="connsiteY170" fmla="*/ 412899 h 1059043"/>
                  <a:gd name="connsiteX171" fmla="*/ 1017399 w 3024845"/>
                  <a:gd name="connsiteY171" fmla="*/ 412899 h 1059043"/>
                  <a:gd name="connsiteX172" fmla="*/ 1017399 w 3024845"/>
                  <a:gd name="connsiteY172" fmla="*/ 411008 h 1059043"/>
                  <a:gd name="connsiteX173" fmla="*/ 1017399 w 3024845"/>
                  <a:gd name="connsiteY173" fmla="*/ 397767 h 1059043"/>
                  <a:gd name="connsiteX174" fmla="*/ 1039693 w 3024845"/>
                  <a:gd name="connsiteY174" fmla="*/ 397767 h 1059043"/>
                  <a:gd name="connsiteX175" fmla="*/ 1039693 w 3024845"/>
                  <a:gd name="connsiteY175" fmla="*/ 396686 h 1059043"/>
                  <a:gd name="connsiteX176" fmla="*/ 1039693 w 3024845"/>
                  <a:gd name="connsiteY176" fmla="*/ 389120 h 1059043"/>
                  <a:gd name="connsiteX177" fmla="*/ 1041466 w 3024845"/>
                  <a:gd name="connsiteY177" fmla="*/ 389120 h 1059043"/>
                  <a:gd name="connsiteX178" fmla="*/ 1053880 w 3024845"/>
                  <a:gd name="connsiteY178" fmla="*/ 389120 h 1059043"/>
                  <a:gd name="connsiteX179" fmla="*/ 1053880 w 3024845"/>
                  <a:gd name="connsiteY179" fmla="*/ 390201 h 1059043"/>
                  <a:gd name="connsiteX180" fmla="*/ 1053880 w 3024845"/>
                  <a:gd name="connsiteY180" fmla="*/ 397767 h 1059043"/>
                  <a:gd name="connsiteX181" fmla="*/ 1054640 w 3024845"/>
                  <a:gd name="connsiteY181" fmla="*/ 397767 h 1059043"/>
                  <a:gd name="connsiteX182" fmla="*/ 1059960 w 3024845"/>
                  <a:gd name="connsiteY182" fmla="*/ 397767 h 1059043"/>
                  <a:gd name="connsiteX183" fmla="*/ 1070093 w 3024845"/>
                  <a:gd name="connsiteY183" fmla="*/ 393443 h 1059043"/>
                  <a:gd name="connsiteX184" fmla="*/ 1074146 w 3024845"/>
                  <a:gd name="connsiteY184" fmla="*/ 396686 h 1059043"/>
                  <a:gd name="connsiteX185" fmla="*/ 1074146 w 3024845"/>
                  <a:gd name="connsiteY185" fmla="*/ 389120 h 1059043"/>
                  <a:gd name="connsiteX186" fmla="*/ 1076426 w 3024845"/>
                  <a:gd name="connsiteY186" fmla="*/ 389120 h 1059043"/>
                  <a:gd name="connsiteX187" fmla="*/ 1092387 w 3024845"/>
                  <a:gd name="connsiteY187" fmla="*/ 389120 h 1059043"/>
                  <a:gd name="connsiteX188" fmla="*/ 1092387 w 3024845"/>
                  <a:gd name="connsiteY188" fmla="*/ 390201 h 1059043"/>
                  <a:gd name="connsiteX189" fmla="*/ 1092387 w 3024845"/>
                  <a:gd name="connsiteY189" fmla="*/ 397767 h 1059043"/>
                  <a:gd name="connsiteX190" fmla="*/ 1122787 w 3024845"/>
                  <a:gd name="connsiteY190" fmla="*/ 397767 h 1059043"/>
                  <a:gd name="connsiteX191" fmla="*/ 1122787 w 3024845"/>
                  <a:gd name="connsiteY191" fmla="*/ 399388 h 1059043"/>
                  <a:gd name="connsiteX192" fmla="*/ 1122787 w 3024845"/>
                  <a:gd name="connsiteY192" fmla="*/ 410738 h 1059043"/>
                  <a:gd name="connsiteX193" fmla="*/ 1149134 w 3024845"/>
                  <a:gd name="connsiteY193" fmla="*/ 410738 h 1059043"/>
                  <a:gd name="connsiteX194" fmla="*/ 1149134 w 3024845"/>
                  <a:gd name="connsiteY194" fmla="*/ 441002 h 1059043"/>
                  <a:gd name="connsiteX195" fmla="*/ 1149894 w 3024845"/>
                  <a:gd name="connsiteY195" fmla="*/ 441002 h 1059043"/>
                  <a:gd name="connsiteX196" fmla="*/ 1155214 w 3024845"/>
                  <a:gd name="connsiteY196" fmla="*/ 441002 h 1059043"/>
                  <a:gd name="connsiteX197" fmla="*/ 1155214 w 3024845"/>
                  <a:gd name="connsiteY197" fmla="*/ 442083 h 1059043"/>
                  <a:gd name="connsiteX198" fmla="*/ 1155214 w 3024845"/>
                  <a:gd name="connsiteY198" fmla="*/ 449650 h 1059043"/>
                  <a:gd name="connsiteX199" fmla="*/ 1159268 w 3024845"/>
                  <a:gd name="connsiteY199" fmla="*/ 479914 h 1059043"/>
                  <a:gd name="connsiteX200" fmla="*/ 1160028 w 3024845"/>
                  <a:gd name="connsiteY200" fmla="*/ 479914 h 1059043"/>
                  <a:gd name="connsiteX201" fmla="*/ 1165348 w 3024845"/>
                  <a:gd name="connsiteY201" fmla="*/ 479914 h 1059043"/>
                  <a:gd name="connsiteX202" fmla="*/ 1165348 w 3024845"/>
                  <a:gd name="connsiteY202" fmla="*/ 480725 h 1059043"/>
                  <a:gd name="connsiteX203" fmla="*/ 1165348 w 3024845"/>
                  <a:gd name="connsiteY203" fmla="*/ 486400 h 1059043"/>
                  <a:gd name="connsiteX204" fmla="*/ 1166361 w 3024845"/>
                  <a:gd name="connsiteY204" fmla="*/ 486400 h 1059043"/>
                  <a:gd name="connsiteX205" fmla="*/ 1173454 w 3024845"/>
                  <a:gd name="connsiteY205" fmla="*/ 486400 h 1059043"/>
                  <a:gd name="connsiteX206" fmla="*/ 1173454 w 3024845"/>
                  <a:gd name="connsiteY206" fmla="*/ 516665 h 1059043"/>
                  <a:gd name="connsiteX207" fmla="*/ 1175481 w 3024845"/>
                  <a:gd name="connsiteY207" fmla="*/ 516665 h 1059043"/>
                  <a:gd name="connsiteX208" fmla="*/ 1189668 w 3024845"/>
                  <a:gd name="connsiteY208" fmla="*/ 516665 h 1059043"/>
                  <a:gd name="connsiteX209" fmla="*/ 1189668 w 3024845"/>
                  <a:gd name="connsiteY209" fmla="*/ 540444 h 1059043"/>
                  <a:gd name="connsiteX210" fmla="*/ 1191695 w 3024845"/>
                  <a:gd name="connsiteY210" fmla="*/ 542065 h 1059043"/>
                  <a:gd name="connsiteX211" fmla="*/ 1191695 w 3024845"/>
                  <a:gd name="connsiteY211" fmla="*/ 553415 h 1059043"/>
                  <a:gd name="connsiteX212" fmla="*/ 1192455 w 3024845"/>
                  <a:gd name="connsiteY212" fmla="*/ 553415 h 1059043"/>
                  <a:gd name="connsiteX213" fmla="*/ 1197775 w 3024845"/>
                  <a:gd name="connsiteY213" fmla="*/ 553415 h 1059043"/>
                  <a:gd name="connsiteX214" fmla="*/ 1197775 w 3024845"/>
                  <a:gd name="connsiteY214" fmla="*/ 577194 h 1059043"/>
                  <a:gd name="connsiteX215" fmla="*/ 1199041 w 3024845"/>
                  <a:gd name="connsiteY215" fmla="*/ 577194 h 1059043"/>
                  <a:gd name="connsiteX216" fmla="*/ 1207908 w 3024845"/>
                  <a:gd name="connsiteY216" fmla="*/ 577194 h 1059043"/>
                  <a:gd name="connsiteX217" fmla="*/ 1209935 w 3024845"/>
                  <a:gd name="connsiteY217" fmla="*/ 581248 h 1059043"/>
                  <a:gd name="connsiteX218" fmla="*/ 1209935 w 3024845"/>
                  <a:gd name="connsiteY218" fmla="*/ 594489 h 1059043"/>
                  <a:gd name="connsiteX219" fmla="*/ 1211455 w 3024845"/>
                  <a:gd name="connsiteY219" fmla="*/ 592597 h 1059043"/>
                  <a:gd name="connsiteX220" fmla="*/ 1222095 w 3024845"/>
                  <a:gd name="connsiteY220" fmla="*/ 579356 h 1059043"/>
                  <a:gd name="connsiteX221" fmla="*/ 1250469 w 3024845"/>
                  <a:gd name="connsiteY221" fmla="*/ 579356 h 1059043"/>
                  <a:gd name="connsiteX222" fmla="*/ 1250469 w 3024845"/>
                  <a:gd name="connsiteY222" fmla="*/ 665827 h 1059043"/>
                  <a:gd name="connsiteX223" fmla="*/ 1251229 w 3024845"/>
                  <a:gd name="connsiteY223" fmla="*/ 665827 h 1059043"/>
                  <a:gd name="connsiteX224" fmla="*/ 1256549 w 3024845"/>
                  <a:gd name="connsiteY224" fmla="*/ 665827 h 1059043"/>
                  <a:gd name="connsiteX225" fmla="*/ 1257309 w 3024845"/>
                  <a:gd name="connsiteY225" fmla="*/ 664476 h 1059043"/>
                  <a:gd name="connsiteX226" fmla="*/ 1262629 w 3024845"/>
                  <a:gd name="connsiteY226" fmla="*/ 655018 h 1059043"/>
                  <a:gd name="connsiteX227" fmla="*/ 1262629 w 3024845"/>
                  <a:gd name="connsiteY227" fmla="*/ 656910 h 1059043"/>
                  <a:gd name="connsiteX228" fmla="*/ 1262629 w 3024845"/>
                  <a:gd name="connsiteY228" fmla="*/ 670151 h 1059043"/>
                  <a:gd name="connsiteX229" fmla="*/ 1266682 w 3024845"/>
                  <a:gd name="connsiteY229" fmla="*/ 624754 h 1059043"/>
                  <a:gd name="connsiteX230" fmla="*/ 1267442 w 3024845"/>
                  <a:gd name="connsiteY230" fmla="*/ 624754 h 1059043"/>
                  <a:gd name="connsiteX231" fmla="*/ 1272762 w 3024845"/>
                  <a:gd name="connsiteY231" fmla="*/ 624754 h 1059043"/>
                  <a:gd name="connsiteX232" fmla="*/ 1272762 w 3024845"/>
                  <a:gd name="connsiteY232" fmla="*/ 559900 h 1059043"/>
                  <a:gd name="connsiteX233" fmla="*/ 1273776 w 3024845"/>
                  <a:gd name="connsiteY233" fmla="*/ 559900 h 1059043"/>
                  <a:gd name="connsiteX234" fmla="*/ 1280869 w 3024845"/>
                  <a:gd name="connsiteY234" fmla="*/ 559900 h 1059043"/>
                  <a:gd name="connsiteX235" fmla="*/ 1293029 w 3024845"/>
                  <a:gd name="connsiteY235" fmla="*/ 516665 h 1059043"/>
                  <a:gd name="connsiteX236" fmla="*/ 1294296 w 3024845"/>
                  <a:gd name="connsiteY236" fmla="*/ 516665 h 1059043"/>
                  <a:gd name="connsiteX237" fmla="*/ 1303163 w 3024845"/>
                  <a:gd name="connsiteY237" fmla="*/ 516665 h 1059043"/>
                  <a:gd name="connsiteX238" fmla="*/ 1313296 w 3024845"/>
                  <a:gd name="connsiteY238" fmla="*/ 559900 h 1059043"/>
                  <a:gd name="connsiteX239" fmla="*/ 1314309 w 3024845"/>
                  <a:gd name="connsiteY239" fmla="*/ 559900 h 1059043"/>
                  <a:gd name="connsiteX240" fmla="*/ 1321403 w 3024845"/>
                  <a:gd name="connsiteY240" fmla="*/ 559900 h 1059043"/>
                  <a:gd name="connsiteX241" fmla="*/ 1321403 w 3024845"/>
                  <a:gd name="connsiteY241" fmla="*/ 598812 h 1059043"/>
                  <a:gd name="connsiteX242" fmla="*/ 1323176 w 3024845"/>
                  <a:gd name="connsiteY242" fmla="*/ 598812 h 1059043"/>
                  <a:gd name="connsiteX243" fmla="*/ 1335590 w 3024845"/>
                  <a:gd name="connsiteY243" fmla="*/ 598812 h 1059043"/>
                  <a:gd name="connsiteX244" fmla="*/ 1335590 w 3024845"/>
                  <a:gd name="connsiteY244" fmla="*/ 600974 h 1059043"/>
                  <a:gd name="connsiteX245" fmla="*/ 1335590 w 3024845"/>
                  <a:gd name="connsiteY245" fmla="*/ 616106 h 1059043"/>
                  <a:gd name="connsiteX246" fmla="*/ 1339643 w 3024845"/>
                  <a:gd name="connsiteY246" fmla="*/ 613945 h 1059043"/>
                  <a:gd name="connsiteX247" fmla="*/ 1339643 w 3024845"/>
                  <a:gd name="connsiteY247" fmla="*/ 598812 h 1059043"/>
                  <a:gd name="connsiteX248" fmla="*/ 1341163 w 3024845"/>
                  <a:gd name="connsiteY248" fmla="*/ 598812 h 1059043"/>
                  <a:gd name="connsiteX249" fmla="*/ 1351803 w 3024845"/>
                  <a:gd name="connsiteY249" fmla="*/ 598812 h 1059043"/>
                  <a:gd name="connsiteX250" fmla="*/ 1351803 w 3024845"/>
                  <a:gd name="connsiteY250" fmla="*/ 600433 h 1059043"/>
                  <a:gd name="connsiteX251" fmla="*/ 1351803 w 3024845"/>
                  <a:gd name="connsiteY251" fmla="*/ 611783 h 1059043"/>
                  <a:gd name="connsiteX252" fmla="*/ 1382204 w 3024845"/>
                  <a:gd name="connsiteY252" fmla="*/ 611783 h 1059043"/>
                  <a:gd name="connsiteX253" fmla="*/ 1382204 w 3024845"/>
                  <a:gd name="connsiteY253" fmla="*/ 575033 h 1059043"/>
                  <a:gd name="connsiteX254" fmla="*/ 1383470 w 3024845"/>
                  <a:gd name="connsiteY254" fmla="*/ 575033 h 1059043"/>
                  <a:gd name="connsiteX255" fmla="*/ 1392337 w 3024845"/>
                  <a:gd name="connsiteY255" fmla="*/ 575033 h 1059043"/>
                  <a:gd name="connsiteX256" fmla="*/ 1392337 w 3024845"/>
                  <a:gd name="connsiteY256" fmla="*/ 596650 h 1059043"/>
                  <a:gd name="connsiteX257" fmla="*/ 1394364 w 3024845"/>
                  <a:gd name="connsiteY257" fmla="*/ 564224 h 1059043"/>
                  <a:gd name="connsiteX258" fmla="*/ 1416657 w 3024845"/>
                  <a:gd name="connsiteY258" fmla="*/ 564224 h 1059043"/>
                  <a:gd name="connsiteX259" fmla="*/ 1416657 w 3024845"/>
                  <a:gd name="connsiteY259" fmla="*/ 562602 h 1059043"/>
                  <a:gd name="connsiteX260" fmla="*/ 1416657 w 3024845"/>
                  <a:gd name="connsiteY260" fmla="*/ 551253 h 1059043"/>
                  <a:gd name="connsiteX261" fmla="*/ 1417417 w 3024845"/>
                  <a:gd name="connsiteY261" fmla="*/ 551253 h 1059043"/>
                  <a:gd name="connsiteX262" fmla="*/ 1422737 w 3024845"/>
                  <a:gd name="connsiteY262" fmla="*/ 551253 h 1059043"/>
                  <a:gd name="connsiteX263" fmla="*/ 1422737 w 3024845"/>
                  <a:gd name="connsiteY263" fmla="*/ 549362 h 1059043"/>
                  <a:gd name="connsiteX264" fmla="*/ 1422737 w 3024845"/>
                  <a:gd name="connsiteY264" fmla="*/ 536121 h 1059043"/>
                  <a:gd name="connsiteX265" fmla="*/ 1426791 w 3024845"/>
                  <a:gd name="connsiteY265" fmla="*/ 542606 h 1059043"/>
                  <a:gd name="connsiteX266" fmla="*/ 1429071 w 3024845"/>
                  <a:gd name="connsiteY266" fmla="*/ 542606 h 1059043"/>
                  <a:gd name="connsiteX267" fmla="*/ 1445031 w 3024845"/>
                  <a:gd name="connsiteY267" fmla="*/ 542606 h 1059043"/>
                  <a:gd name="connsiteX268" fmla="*/ 1445031 w 3024845"/>
                  <a:gd name="connsiteY268" fmla="*/ 541795 h 1059043"/>
                  <a:gd name="connsiteX269" fmla="*/ 1445031 w 3024845"/>
                  <a:gd name="connsiteY269" fmla="*/ 536121 h 1059043"/>
                  <a:gd name="connsiteX270" fmla="*/ 1445791 w 3024845"/>
                  <a:gd name="connsiteY270" fmla="*/ 536121 h 1059043"/>
                  <a:gd name="connsiteX271" fmla="*/ 1451111 w 3024845"/>
                  <a:gd name="connsiteY271" fmla="*/ 536121 h 1059043"/>
                  <a:gd name="connsiteX272" fmla="*/ 1451111 w 3024845"/>
                  <a:gd name="connsiteY272" fmla="*/ 537472 h 1059043"/>
                  <a:gd name="connsiteX273" fmla="*/ 1451111 w 3024845"/>
                  <a:gd name="connsiteY273" fmla="*/ 546930 h 1059043"/>
                  <a:gd name="connsiteX274" fmla="*/ 1489618 w 3024845"/>
                  <a:gd name="connsiteY274" fmla="*/ 546930 h 1059043"/>
                  <a:gd name="connsiteX275" fmla="*/ 1489618 w 3024845"/>
                  <a:gd name="connsiteY275" fmla="*/ 685283 h 1059043"/>
                  <a:gd name="connsiteX276" fmla="*/ 1491138 w 3024845"/>
                  <a:gd name="connsiteY276" fmla="*/ 685283 h 1059043"/>
                  <a:gd name="connsiteX277" fmla="*/ 1501778 w 3024845"/>
                  <a:gd name="connsiteY277" fmla="*/ 685283 h 1059043"/>
                  <a:gd name="connsiteX278" fmla="*/ 1501778 w 3024845"/>
                  <a:gd name="connsiteY278" fmla="*/ 672313 h 1059043"/>
                  <a:gd name="connsiteX279" fmla="*/ 1505832 w 3024845"/>
                  <a:gd name="connsiteY279" fmla="*/ 672313 h 1059043"/>
                  <a:gd name="connsiteX280" fmla="*/ 1505832 w 3024845"/>
                  <a:gd name="connsiteY280" fmla="*/ 685283 h 1059043"/>
                  <a:gd name="connsiteX281" fmla="*/ 1536232 w 3024845"/>
                  <a:gd name="connsiteY281" fmla="*/ 685283 h 1059043"/>
                  <a:gd name="connsiteX282" fmla="*/ 1536232 w 3024845"/>
                  <a:gd name="connsiteY282" fmla="*/ 655018 h 1059043"/>
                  <a:gd name="connsiteX283" fmla="*/ 1548392 w 3024845"/>
                  <a:gd name="connsiteY283" fmla="*/ 655018 h 1059043"/>
                  <a:gd name="connsiteX284" fmla="*/ 1560552 w 3024845"/>
                  <a:gd name="connsiteY284" fmla="*/ 652857 h 1059043"/>
                  <a:gd name="connsiteX285" fmla="*/ 1564606 w 3024845"/>
                  <a:gd name="connsiteY285" fmla="*/ 655018 h 1059043"/>
                  <a:gd name="connsiteX286" fmla="*/ 1574739 w 3024845"/>
                  <a:gd name="connsiteY286" fmla="*/ 655018 h 1059043"/>
                  <a:gd name="connsiteX287" fmla="*/ 1574739 w 3024845"/>
                  <a:gd name="connsiteY287" fmla="*/ 685283 h 1059043"/>
                  <a:gd name="connsiteX288" fmla="*/ 1582846 w 3024845"/>
                  <a:gd name="connsiteY288" fmla="*/ 685283 h 1059043"/>
                  <a:gd name="connsiteX289" fmla="*/ 1582846 w 3024845"/>
                  <a:gd name="connsiteY289" fmla="*/ 702578 h 1059043"/>
                  <a:gd name="connsiteX290" fmla="*/ 1592182 w 3024845"/>
                  <a:gd name="connsiteY290" fmla="*/ 703483 h 1059043"/>
                  <a:gd name="connsiteX291" fmla="*/ 1605140 w 3024845"/>
                  <a:gd name="connsiteY291" fmla="*/ 703483 h 1059043"/>
                  <a:gd name="connsiteX292" fmla="*/ 1605140 w 3024845"/>
                  <a:gd name="connsiteY292" fmla="*/ 687445 h 1059043"/>
                  <a:gd name="connsiteX293" fmla="*/ 1673096 w 3024845"/>
                  <a:gd name="connsiteY293" fmla="*/ 687445 h 1059043"/>
                  <a:gd name="connsiteX294" fmla="*/ 1673096 w 3024845"/>
                  <a:gd name="connsiteY294" fmla="*/ 602192 h 1059043"/>
                  <a:gd name="connsiteX295" fmla="*/ 1745104 w 3024845"/>
                  <a:gd name="connsiteY295" fmla="*/ 602192 h 1059043"/>
                  <a:gd name="connsiteX296" fmla="*/ 1745104 w 3024845"/>
                  <a:gd name="connsiteY296" fmla="*/ 680960 h 1059043"/>
                  <a:gd name="connsiteX297" fmla="*/ 1747008 w 3024845"/>
                  <a:gd name="connsiteY297" fmla="*/ 680960 h 1059043"/>
                  <a:gd name="connsiteX298" fmla="*/ 1748250 w 3024845"/>
                  <a:gd name="connsiteY298" fmla="*/ 703483 h 1059043"/>
                  <a:gd name="connsiteX299" fmla="*/ 1757926 w 3024845"/>
                  <a:gd name="connsiteY299" fmla="*/ 703483 h 1059043"/>
                  <a:gd name="connsiteX300" fmla="*/ 1759168 w 3024845"/>
                  <a:gd name="connsiteY300" fmla="*/ 680960 h 1059043"/>
                  <a:gd name="connsiteX301" fmla="*/ 1765248 w 3024845"/>
                  <a:gd name="connsiteY301" fmla="*/ 680960 h 1059043"/>
                  <a:gd name="connsiteX302" fmla="*/ 1766490 w 3024845"/>
                  <a:gd name="connsiteY302" fmla="*/ 703483 h 1059043"/>
                  <a:gd name="connsiteX303" fmla="*/ 1817112 w 3024845"/>
                  <a:gd name="connsiteY303" fmla="*/ 703483 h 1059043"/>
                  <a:gd name="connsiteX304" fmla="*/ 1817112 w 3024845"/>
                  <a:gd name="connsiteY304" fmla="*/ 540455 h 1059043"/>
                  <a:gd name="connsiteX305" fmla="*/ 2014439 w 3024845"/>
                  <a:gd name="connsiteY305" fmla="*/ 540455 h 1059043"/>
                  <a:gd name="connsiteX306" fmla="*/ 2014439 w 3024845"/>
                  <a:gd name="connsiteY306" fmla="*/ 703483 h 1059043"/>
                  <a:gd name="connsiteX307" fmla="*/ 2033136 w 3024845"/>
                  <a:gd name="connsiteY307" fmla="*/ 703483 h 1059043"/>
                  <a:gd name="connsiteX308" fmla="*/ 2033136 w 3024845"/>
                  <a:gd name="connsiteY308" fmla="*/ 620790 h 1059043"/>
                  <a:gd name="connsiteX309" fmla="*/ 2128256 w 3024845"/>
                  <a:gd name="connsiteY309" fmla="*/ 620790 h 1059043"/>
                  <a:gd name="connsiteX310" fmla="*/ 2128026 w 3024845"/>
                  <a:gd name="connsiteY310" fmla="*/ 281031 h 1059043"/>
                  <a:gd name="connsiteX311" fmla="*/ 2121946 w 3024845"/>
                  <a:gd name="connsiteY311" fmla="*/ 276707 h 1059043"/>
                  <a:gd name="connsiteX312" fmla="*/ 2130053 w 3024845"/>
                  <a:gd name="connsiteY312" fmla="*/ 252928 h 1059043"/>
                  <a:gd name="connsiteX313" fmla="*/ 2130053 w 3024845"/>
                  <a:gd name="connsiteY313" fmla="*/ 235634 h 1059043"/>
                  <a:gd name="connsiteX314" fmla="*/ 2144240 w 3024845"/>
                  <a:gd name="connsiteY314" fmla="*/ 235634 h 1059043"/>
                  <a:gd name="connsiteX315" fmla="*/ 2144240 w 3024845"/>
                  <a:gd name="connsiteY315" fmla="*/ 214016 h 1059043"/>
                  <a:gd name="connsiteX316" fmla="*/ 2146266 w 3024845"/>
                  <a:gd name="connsiteY316" fmla="*/ 209692 h 1059043"/>
                  <a:gd name="connsiteX317" fmla="*/ 2146266 w 3024845"/>
                  <a:gd name="connsiteY317" fmla="*/ 131868 h 1059043"/>
                  <a:gd name="connsiteX318" fmla="*/ 2144240 w 3024845"/>
                  <a:gd name="connsiteY318" fmla="*/ 125383 h 1059043"/>
                  <a:gd name="connsiteX319" fmla="*/ 2150320 w 3024845"/>
                  <a:gd name="connsiteY319" fmla="*/ 118897 h 1059043"/>
                  <a:gd name="connsiteX320" fmla="*/ 2150320 w 3024845"/>
                  <a:gd name="connsiteY320" fmla="*/ 60529 h 1059043"/>
                  <a:gd name="connsiteX321" fmla="*/ 2152346 w 3024845"/>
                  <a:gd name="connsiteY321" fmla="*/ 56206 h 1059043"/>
                  <a:gd name="connsiteX322" fmla="*/ 2152346 w 3024845"/>
                  <a:gd name="connsiteY322" fmla="*/ 0 h 1059043"/>
                  <a:gd name="connsiteX323" fmla="*/ 2162480 w 3024845"/>
                  <a:gd name="connsiteY323" fmla="*/ 118897 h 1059043"/>
                  <a:gd name="connsiteX324" fmla="*/ 2168560 w 3024845"/>
                  <a:gd name="connsiteY324" fmla="*/ 125383 h 1059043"/>
                  <a:gd name="connsiteX325" fmla="*/ 2166533 w 3024845"/>
                  <a:gd name="connsiteY325" fmla="*/ 131868 h 1059043"/>
                  <a:gd name="connsiteX326" fmla="*/ 2166533 w 3024845"/>
                  <a:gd name="connsiteY326" fmla="*/ 209692 h 1059043"/>
                  <a:gd name="connsiteX327" fmla="*/ 2168560 w 3024845"/>
                  <a:gd name="connsiteY327" fmla="*/ 214016 h 1059043"/>
                  <a:gd name="connsiteX328" fmla="*/ 2168560 w 3024845"/>
                  <a:gd name="connsiteY328" fmla="*/ 235634 h 1059043"/>
                  <a:gd name="connsiteX329" fmla="*/ 2180720 w 3024845"/>
                  <a:gd name="connsiteY329" fmla="*/ 555577 h 1059043"/>
                  <a:gd name="connsiteX330" fmla="*/ 2245574 w 3024845"/>
                  <a:gd name="connsiteY330" fmla="*/ 555577 h 1059043"/>
                  <a:gd name="connsiteX331" fmla="*/ 2245574 w 3024845"/>
                  <a:gd name="connsiteY331" fmla="*/ 631239 h 1059043"/>
                  <a:gd name="connsiteX332" fmla="*/ 2253681 w 3024845"/>
                  <a:gd name="connsiteY332" fmla="*/ 631239 h 1059043"/>
                  <a:gd name="connsiteX333" fmla="*/ 2255708 w 3024845"/>
                  <a:gd name="connsiteY333" fmla="*/ 624754 h 1059043"/>
                  <a:gd name="connsiteX334" fmla="*/ 2261788 w 3024845"/>
                  <a:gd name="connsiteY334" fmla="*/ 624754 h 1059043"/>
                  <a:gd name="connsiteX335" fmla="*/ 2263815 w 3024845"/>
                  <a:gd name="connsiteY335" fmla="*/ 633401 h 1059043"/>
                  <a:gd name="connsiteX336" fmla="*/ 2275975 w 3024845"/>
                  <a:gd name="connsiteY336" fmla="*/ 633401 h 1059043"/>
                  <a:gd name="connsiteX337" fmla="*/ 2275975 w 3024845"/>
                  <a:gd name="connsiteY337" fmla="*/ 626915 h 1059043"/>
                  <a:gd name="connsiteX338" fmla="*/ 2298268 w 3024845"/>
                  <a:gd name="connsiteY338" fmla="*/ 626915 h 1059043"/>
                  <a:gd name="connsiteX339" fmla="*/ 2298268 w 3024845"/>
                  <a:gd name="connsiteY339" fmla="*/ 633401 h 1059043"/>
                  <a:gd name="connsiteX340" fmla="*/ 2318535 w 3024845"/>
                  <a:gd name="connsiteY340" fmla="*/ 633401 h 1059043"/>
                  <a:gd name="connsiteX341" fmla="*/ 2318535 w 3024845"/>
                  <a:gd name="connsiteY341" fmla="*/ 678798 h 1059043"/>
                  <a:gd name="connsiteX342" fmla="*/ 2332722 w 3024845"/>
                  <a:gd name="connsiteY342" fmla="*/ 678798 h 1059043"/>
                  <a:gd name="connsiteX343" fmla="*/ 2332722 w 3024845"/>
                  <a:gd name="connsiteY343" fmla="*/ 665827 h 1059043"/>
                  <a:gd name="connsiteX344" fmla="*/ 2348936 w 3024845"/>
                  <a:gd name="connsiteY344" fmla="*/ 665827 h 1059043"/>
                  <a:gd name="connsiteX345" fmla="*/ 2348936 w 3024845"/>
                  <a:gd name="connsiteY345" fmla="*/ 486400 h 1059043"/>
                  <a:gd name="connsiteX346" fmla="*/ 2355016 w 3024845"/>
                  <a:gd name="connsiteY346" fmla="*/ 479914 h 1059043"/>
                  <a:gd name="connsiteX347" fmla="*/ 2427977 w 3024845"/>
                  <a:gd name="connsiteY347" fmla="*/ 479914 h 1059043"/>
                  <a:gd name="connsiteX348" fmla="*/ 2427977 w 3024845"/>
                  <a:gd name="connsiteY348" fmla="*/ 488562 h 1059043"/>
                  <a:gd name="connsiteX349" fmla="*/ 2438110 w 3024845"/>
                  <a:gd name="connsiteY349" fmla="*/ 488562 h 1059043"/>
                  <a:gd name="connsiteX350" fmla="*/ 2438110 w 3024845"/>
                  <a:gd name="connsiteY350" fmla="*/ 603136 h 1059043"/>
                  <a:gd name="connsiteX351" fmla="*/ 2460404 w 3024845"/>
                  <a:gd name="connsiteY351" fmla="*/ 603136 h 1059043"/>
                  <a:gd name="connsiteX352" fmla="*/ 2460404 w 3024845"/>
                  <a:gd name="connsiteY352" fmla="*/ 536121 h 1059043"/>
                  <a:gd name="connsiteX353" fmla="*/ 2486751 w 3024845"/>
                  <a:gd name="connsiteY353" fmla="*/ 536121 h 1059043"/>
                  <a:gd name="connsiteX354" fmla="*/ 2490804 w 3024845"/>
                  <a:gd name="connsiteY354" fmla="*/ 531797 h 1059043"/>
                  <a:gd name="connsiteX355" fmla="*/ 2498911 w 3024845"/>
                  <a:gd name="connsiteY355" fmla="*/ 531797 h 1059043"/>
                  <a:gd name="connsiteX356" fmla="*/ 2502964 w 3024845"/>
                  <a:gd name="connsiteY356" fmla="*/ 536121 h 1059043"/>
                  <a:gd name="connsiteX357" fmla="*/ 2525258 w 3024845"/>
                  <a:gd name="connsiteY357" fmla="*/ 536121 h 1059043"/>
                  <a:gd name="connsiteX358" fmla="*/ 2525258 w 3024845"/>
                  <a:gd name="connsiteY358" fmla="*/ 419385 h 1059043"/>
                  <a:gd name="connsiteX359" fmla="*/ 2582005 w 3024845"/>
                  <a:gd name="connsiteY359" fmla="*/ 408576 h 1059043"/>
                  <a:gd name="connsiteX360" fmla="*/ 2582005 w 3024845"/>
                  <a:gd name="connsiteY360" fmla="*/ 409657 h 1059043"/>
                  <a:gd name="connsiteX361" fmla="*/ 2582005 w 3024845"/>
                  <a:gd name="connsiteY361" fmla="*/ 417223 h 1059043"/>
                  <a:gd name="connsiteX362" fmla="*/ 2608352 w 3024845"/>
                  <a:gd name="connsiteY362" fmla="*/ 417223 h 1059043"/>
                  <a:gd name="connsiteX363" fmla="*/ 2608352 w 3024845"/>
                  <a:gd name="connsiteY363" fmla="*/ 672313 h 1059043"/>
                  <a:gd name="connsiteX364" fmla="*/ 2630646 w 3024845"/>
                  <a:gd name="connsiteY364" fmla="*/ 672313 h 1059043"/>
                  <a:gd name="connsiteX365" fmla="*/ 2630646 w 3024845"/>
                  <a:gd name="connsiteY365" fmla="*/ 667989 h 1059043"/>
                  <a:gd name="connsiteX366" fmla="*/ 2642806 w 3024845"/>
                  <a:gd name="connsiteY366" fmla="*/ 667989 h 1059043"/>
                  <a:gd name="connsiteX367" fmla="*/ 2642806 w 3024845"/>
                  <a:gd name="connsiteY367" fmla="*/ 672313 h 1059043"/>
                  <a:gd name="connsiteX368" fmla="*/ 2667126 w 3024845"/>
                  <a:gd name="connsiteY368" fmla="*/ 672313 h 1059043"/>
                  <a:gd name="connsiteX369" fmla="*/ 2667126 w 3024845"/>
                  <a:gd name="connsiteY369" fmla="*/ 659342 h 1059043"/>
                  <a:gd name="connsiteX370" fmla="*/ 2695500 w 3024845"/>
                  <a:gd name="connsiteY370" fmla="*/ 659342 h 1059043"/>
                  <a:gd name="connsiteX371" fmla="*/ 2707660 w 3024845"/>
                  <a:gd name="connsiteY371" fmla="*/ 655018 h 1059043"/>
                  <a:gd name="connsiteX372" fmla="*/ 2727927 w 3024845"/>
                  <a:gd name="connsiteY372" fmla="*/ 659342 h 1059043"/>
                  <a:gd name="connsiteX373" fmla="*/ 2727927 w 3024845"/>
                  <a:gd name="connsiteY373" fmla="*/ 642048 h 1059043"/>
                  <a:gd name="connsiteX374" fmla="*/ 2736034 w 3024845"/>
                  <a:gd name="connsiteY374" fmla="*/ 642048 h 1059043"/>
                  <a:gd name="connsiteX375" fmla="*/ 2736034 w 3024845"/>
                  <a:gd name="connsiteY375" fmla="*/ 629077 h 1059043"/>
                  <a:gd name="connsiteX376" fmla="*/ 2792781 w 3024845"/>
                  <a:gd name="connsiteY376" fmla="*/ 629077 h 1059043"/>
                  <a:gd name="connsiteX377" fmla="*/ 2792781 w 3024845"/>
                  <a:gd name="connsiteY377" fmla="*/ 598812 h 1059043"/>
                  <a:gd name="connsiteX378" fmla="*/ 2811021 w 3024845"/>
                  <a:gd name="connsiteY378" fmla="*/ 598812 h 1059043"/>
                  <a:gd name="connsiteX379" fmla="*/ 2811021 w 3024845"/>
                  <a:gd name="connsiteY379" fmla="*/ 592327 h 1059043"/>
                  <a:gd name="connsiteX380" fmla="*/ 2823181 w 3024845"/>
                  <a:gd name="connsiteY380" fmla="*/ 592327 h 1059043"/>
                  <a:gd name="connsiteX381" fmla="*/ 2823181 w 3024845"/>
                  <a:gd name="connsiteY381" fmla="*/ 598812 h 1059043"/>
                  <a:gd name="connsiteX382" fmla="*/ 2839395 w 3024845"/>
                  <a:gd name="connsiteY382" fmla="*/ 598812 h 1059043"/>
                  <a:gd name="connsiteX383" fmla="*/ 2839395 w 3024845"/>
                  <a:gd name="connsiteY383" fmla="*/ 648533 h 1059043"/>
                  <a:gd name="connsiteX384" fmla="*/ 2871822 w 3024845"/>
                  <a:gd name="connsiteY384" fmla="*/ 648533 h 1059043"/>
                  <a:gd name="connsiteX385" fmla="*/ 2871822 w 3024845"/>
                  <a:gd name="connsiteY385" fmla="*/ 622592 h 1059043"/>
                  <a:gd name="connsiteX386" fmla="*/ 2910329 w 3024845"/>
                  <a:gd name="connsiteY386" fmla="*/ 622592 h 1059043"/>
                  <a:gd name="connsiteX387" fmla="*/ 2910329 w 3024845"/>
                  <a:gd name="connsiteY387" fmla="*/ 592327 h 1059043"/>
                  <a:gd name="connsiteX388" fmla="*/ 2958970 w 3024845"/>
                  <a:gd name="connsiteY388" fmla="*/ 592327 h 1059043"/>
                  <a:gd name="connsiteX389" fmla="*/ 2958970 w 3024845"/>
                  <a:gd name="connsiteY389" fmla="*/ 703483 h 1059043"/>
                  <a:gd name="connsiteX390" fmla="*/ 2958970 w 3024845"/>
                  <a:gd name="connsiteY390" fmla="*/ 717262 h 1059043"/>
                  <a:gd name="connsiteX391" fmla="*/ 3024845 w 3024845"/>
                  <a:gd name="connsiteY391" fmla="*/ 717262 h 1059043"/>
                  <a:gd name="connsiteX392" fmla="*/ 3024845 w 3024845"/>
                  <a:gd name="connsiteY392" fmla="*/ 1059043 h 1059043"/>
                  <a:gd name="connsiteX393" fmla="*/ 2054 w 3024845"/>
                  <a:gd name="connsiteY393" fmla="*/ 1056710 h 1059043"/>
                  <a:gd name="connsiteX394" fmla="*/ 0 w 3024845"/>
                  <a:gd name="connsiteY394" fmla="*/ 622592 h 1059043"/>
                  <a:gd name="connsiteX395" fmla="*/ 20267 w 3024845"/>
                  <a:gd name="connsiteY395" fmla="*/ 622592 h 1059043"/>
                  <a:gd name="connsiteX396" fmla="*/ 20774 w 3024845"/>
                  <a:gd name="connsiteY396" fmla="*/ 621511 h 1059043"/>
                  <a:gd name="connsiteX397" fmla="*/ 24320 w 3024845"/>
                  <a:gd name="connsiteY397" fmla="*/ 613945 h 1059043"/>
                  <a:gd name="connsiteX398" fmla="*/ 26094 w 3024845"/>
                  <a:gd name="connsiteY398" fmla="*/ 614215 h 1059043"/>
                  <a:gd name="connsiteX399" fmla="*/ 38507 w 3024845"/>
                  <a:gd name="connsiteY399" fmla="*/ 616106 h 1059043"/>
                  <a:gd name="connsiteX400" fmla="*/ 39014 w 3024845"/>
                  <a:gd name="connsiteY400" fmla="*/ 617458 h 1059043"/>
                  <a:gd name="connsiteX401" fmla="*/ 42560 w 3024845"/>
                  <a:gd name="connsiteY401" fmla="*/ 626915 h 1059043"/>
                  <a:gd name="connsiteX402" fmla="*/ 68907 w 3024845"/>
                  <a:gd name="connsiteY402" fmla="*/ 629077 h 1059043"/>
                  <a:gd name="connsiteX403" fmla="*/ 68907 w 3024845"/>
                  <a:gd name="connsiteY403" fmla="*/ 505856 h 1059043"/>
                  <a:gd name="connsiteX404" fmla="*/ 70934 w 3024845"/>
                  <a:gd name="connsiteY404" fmla="*/ 505856 h 1059043"/>
                  <a:gd name="connsiteX405" fmla="*/ 85121 w 3024845"/>
                  <a:gd name="connsiteY405" fmla="*/ 505856 h 1059043"/>
                  <a:gd name="connsiteX406" fmla="*/ 85121 w 3024845"/>
                  <a:gd name="connsiteY406" fmla="*/ 369664 h 1059043"/>
                  <a:gd name="connsiteX407" fmla="*/ 86894 w 3024845"/>
                  <a:gd name="connsiteY407" fmla="*/ 369664 h 1059043"/>
                  <a:gd name="connsiteX408" fmla="*/ 99308 w 3024845"/>
                  <a:gd name="connsiteY408" fmla="*/ 369664 h 1059043"/>
                  <a:gd name="connsiteX409" fmla="*/ 99308 w 3024845"/>
                  <a:gd name="connsiteY409" fmla="*/ 255090 h 1059043"/>
                  <a:gd name="connsiteX410" fmla="*/ 103361 w 3024845"/>
                  <a:gd name="connsiteY410" fmla="*/ 226986 h 1059043"/>
                  <a:gd name="connsiteX411" fmla="*/ 105388 w 3024845"/>
                  <a:gd name="connsiteY411" fmla="*/ 226986 h 1059043"/>
                  <a:gd name="connsiteX412" fmla="*/ 119575 w 3024845"/>
                  <a:gd name="connsiteY412" fmla="*/ 226986 h 1059043"/>
                  <a:gd name="connsiteX0" fmla="*/ 119575 w 3024845"/>
                  <a:gd name="connsiteY0" fmla="*/ 226986 h 1059043"/>
                  <a:gd name="connsiteX1" fmla="*/ 200642 w 3024845"/>
                  <a:gd name="connsiteY1" fmla="*/ 224825 h 1059043"/>
                  <a:gd name="connsiteX2" fmla="*/ 202669 w 3024845"/>
                  <a:gd name="connsiteY2" fmla="*/ 224825 h 1059043"/>
                  <a:gd name="connsiteX3" fmla="*/ 216856 w 3024845"/>
                  <a:gd name="connsiteY3" fmla="*/ 224825 h 1059043"/>
                  <a:gd name="connsiteX4" fmla="*/ 216856 w 3024845"/>
                  <a:gd name="connsiteY4" fmla="*/ 248604 h 1059043"/>
                  <a:gd name="connsiteX5" fmla="*/ 217363 w 3024845"/>
                  <a:gd name="connsiteY5" fmla="*/ 249415 h 1059043"/>
                  <a:gd name="connsiteX6" fmla="*/ 220909 w 3024845"/>
                  <a:gd name="connsiteY6" fmla="*/ 255090 h 1059043"/>
                  <a:gd name="connsiteX7" fmla="*/ 220909 w 3024845"/>
                  <a:gd name="connsiteY7" fmla="*/ 369664 h 1059043"/>
                  <a:gd name="connsiteX8" fmla="*/ 223189 w 3024845"/>
                  <a:gd name="connsiteY8" fmla="*/ 369664 h 1059043"/>
                  <a:gd name="connsiteX9" fmla="*/ 239150 w 3024845"/>
                  <a:gd name="connsiteY9" fmla="*/ 369664 h 1059043"/>
                  <a:gd name="connsiteX10" fmla="*/ 239150 w 3024845"/>
                  <a:gd name="connsiteY10" fmla="*/ 510179 h 1059043"/>
                  <a:gd name="connsiteX11" fmla="*/ 240670 w 3024845"/>
                  <a:gd name="connsiteY11" fmla="*/ 509909 h 1059043"/>
                  <a:gd name="connsiteX12" fmla="*/ 251310 w 3024845"/>
                  <a:gd name="connsiteY12" fmla="*/ 508018 h 1059043"/>
                  <a:gd name="connsiteX13" fmla="*/ 249283 w 3024845"/>
                  <a:gd name="connsiteY13" fmla="*/ 596650 h 1059043"/>
                  <a:gd name="connsiteX14" fmla="*/ 250803 w 3024845"/>
                  <a:gd name="connsiteY14" fmla="*/ 596921 h 1059043"/>
                  <a:gd name="connsiteX15" fmla="*/ 261443 w 3024845"/>
                  <a:gd name="connsiteY15" fmla="*/ 598812 h 1059043"/>
                  <a:gd name="connsiteX16" fmla="*/ 261696 w 3024845"/>
                  <a:gd name="connsiteY16" fmla="*/ 599623 h 1059043"/>
                  <a:gd name="connsiteX17" fmla="*/ 263470 w 3024845"/>
                  <a:gd name="connsiteY17" fmla="*/ 605298 h 1059043"/>
                  <a:gd name="connsiteX18" fmla="*/ 264230 w 3024845"/>
                  <a:gd name="connsiteY18" fmla="*/ 602866 h 1059043"/>
                  <a:gd name="connsiteX19" fmla="*/ 269550 w 3024845"/>
                  <a:gd name="connsiteY19" fmla="*/ 585842 h 1059043"/>
                  <a:gd name="connsiteX20" fmla="*/ 271323 w 3024845"/>
                  <a:gd name="connsiteY20" fmla="*/ 585842 h 1059043"/>
                  <a:gd name="connsiteX21" fmla="*/ 283737 w 3024845"/>
                  <a:gd name="connsiteY21" fmla="*/ 585842 h 1059043"/>
                  <a:gd name="connsiteX22" fmla="*/ 283737 w 3024845"/>
                  <a:gd name="connsiteY22" fmla="*/ 618268 h 1059043"/>
                  <a:gd name="connsiteX23" fmla="*/ 284750 w 3024845"/>
                  <a:gd name="connsiteY23" fmla="*/ 618809 h 1059043"/>
                  <a:gd name="connsiteX24" fmla="*/ 291844 w 3024845"/>
                  <a:gd name="connsiteY24" fmla="*/ 622592 h 1059043"/>
                  <a:gd name="connsiteX25" fmla="*/ 291844 w 3024845"/>
                  <a:gd name="connsiteY25" fmla="*/ 623943 h 1059043"/>
                  <a:gd name="connsiteX26" fmla="*/ 291844 w 3024845"/>
                  <a:gd name="connsiteY26" fmla="*/ 633401 h 1059043"/>
                  <a:gd name="connsiteX27" fmla="*/ 336431 w 3024845"/>
                  <a:gd name="connsiteY27" fmla="*/ 633401 h 1059043"/>
                  <a:gd name="connsiteX28" fmla="*/ 336431 w 3024845"/>
                  <a:gd name="connsiteY28" fmla="*/ 634482 h 1059043"/>
                  <a:gd name="connsiteX29" fmla="*/ 336431 w 3024845"/>
                  <a:gd name="connsiteY29" fmla="*/ 642048 h 1059043"/>
                  <a:gd name="connsiteX30" fmla="*/ 338457 w 3024845"/>
                  <a:gd name="connsiteY30" fmla="*/ 642048 h 1059043"/>
                  <a:gd name="connsiteX31" fmla="*/ 352644 w 3024845"/>
                  <a:gd name="connsiteY31" fmla="*/ 642048 h 1059043"/>
                  <a:gd name="connsiteX32" fmla="*/ 352644 w 3024845"/>
                  <a:gd name="connsiteY32" fmla="*/ 611783 h 1059043"/>
                  <a:gd name="connsiteX33" fmla="*/ 397231 w 3024845"/>
                  <a:gd name="connsiteY33" fmla="*/ 611783 h 1059043"/>
                  <a:gd name="connsiteX34" fmla="*/ 397231 w 3024845"/>
                  <a:gd name="connsiteY34" fmla="*/ 610432 h 1059043"/>
                  <a:gd name="connsiteX35" fmla="*/ 397231 w 3024845"/>
                  <a:gd name="connsiteY35" fmla="*/ 600974 h 1059043"/>
                  <a:gd name="connsiteX36" fmla="*/ 398245 w 3024845"/>
                  <a:gd name="connsiteY36" fmla="*/ 600974 h 1059043"/>
                  <a:gd name="connsiteX37" fmla="*/ 405338 w 3024845"/>
                  <a:gd name="connsiteY37" fmla="*/ 600974 h 1059043"/>
                  <a:gd name="connsiteX38" fmla="*/ 405338 w 3024845"/>
                  <a:gd name="connsiteY38" fmla="*/ 599083 h 1059043"/>
                  <a:gd name="connsiteX39" fmla="*/ 405338 w 3024845"/>
                  <a:gd name="connsiteY39" fmla="*/ 585842 h 1059043"/>
                  <a:gd name="connsiteX40" fmla="*/ 406098 w 3024845"/>
                  <a:gd name="connsiteY40" fmla="*/ 585842 h 1059043"/>
                  <a:gd name="connsiteX41" fmla="*/ 411418 w 3024845"/>
                  <a:gd name="connsiteY41" fmla="*/ 585842 h 1059043"/>
                  <a:gd name="connsiteX42" fmla="*/ 411418 w 3024845"/>
                  <a:gd name="connsiteY42" fmla="*/ 584761 h 1059043"/>
                  <a:gd name="connsiteX43" fmla="*/ 411418 w 3024845"/>
                  <a:gd name="connsiteY43" fmla="*/ 577194 h 1059043"/>
                  <a:gd name="connsiteX44" fmla="*/ 413445 w 3024845"/>
                  <a:gd name="connsiteY44" fmla="*/ 577194 h 1059043"/>
                  <a:gd name="connsiteX45" fmla="*/ 427632 w 3024845"/>
                  <a:gd name="connsiteY45" fmla="*/ 577194 h 1059043"/>
                  <a:gd name="connsiteX46" fmla="*/ 427632 w 3024845"/>
                  <a:gd name="connsiteY46" fmla="*/ 578275 h 1059043"/>
                  <a:gd name="connsiteX47" fmla="*/ 427632 w 3024845"/>
                  <a:gd name="connsiteY47" fmla="*/ 585842 h 1059043"/>
                  <a:gd name="connsiteX48" fmla="*/ 449925 w 3024845"/>
                  <a:gd name="connsiteY48" fmla="*/ 585842 h 1059043"/>
                  <a:gd name="connsiteX49" fmla="*/ 449925 w 3024845"/>
                  <a:gd name="connsiteY49" fmla="*/ 583950 h 1059043"/>
                  <a:gd name="connsiteX50" fmla="*/ 449925 w 3024845"/>
                  <a:gd name="connsiteY50" fmla="*/ 570709 h 1059043"/>
                  <a:gd name="connsiteX51" fmla="*/ 451699 w 3024845"/>
                  <a:gd name="connsiteY51" fmla="*/ 570709 h 1059043"/>
                  <a:gd name="connsiteX52" fmla="*/ 464112 w 3024845"/>
                  <a:gd name="connsiteY52" fmla="*/ 570709 h 1059043"/>
                  <a:gd name="connsiteX53" fmla="*/ 464112 w 3024845"/>
                  <a:gd name="connsiteY53" fmla="*/ 594489 h 1059043"/>
                  <a:gd name="connsiteX54" fmla="*/ 465126 w 3024845"/>
                  <a:gd name="connsiteY54" fmla="*/ 594489 h 1059043"/>
                  <a:gd name="connsiteX55" fmla="*/ 472219 w 3024845"/>
                  <a:gd name="connsiteY55" fmla="*/ 594489 h 1059043"/>
                  <a:gd name="connsiteX56" fmla="*/ 472219 w 3024845"/>
                  <a:gd name="connsiteY56" fmla="*/ 593408 h 1059043"/>
                  <a:gd name="connsiteX57" fmla="*/ 472219 w 3024845"/>
                  <a:gd name="connsiteY57" fmla="*/ 585842 h 1059043"/>
                  <a:gd name="connsiteX58" fmla="*/ 473992 w 3024845"/>
                  <a:gd name="connsiteY58" fmla="*/ 585842 h 1059043"/>
                  <a:gd name="connsiteX59" fmla="*/ 486406 w 3024845"/>
                  <a:gd name="connsiteY59" fmla="*/ 585842 h 1059043"/>
                  <a:gd name="connsiteX60" fmla="*/ 486406 w 3024845"/>
                  <a:gd name="connsiteY60" fmla="*/ 611783 h 1059043"/>
                  <a:gd name="connsiteX61" fmla="*/ 488433 w 3024845"/>
                  <a:gd name="connsiteY61" fmla="*/ 611783 h 1059043"/>
                  <a:gd name="connsiteX62" fmla="*/ 502619 w 3024845"/>
                  <a:gd name="connsiteY62" fmla="*/ 611783 h 1059043"/>
                  <a:gd name="connsiteX63" fmla="*/ 502619 w 3024845"/>
                  <a:gd name="connsiteY63" fmla="*/ 613404 h 1059043"/>
                  <a:gd name="connsiteX64" fmla="*/ 502619 w 3024845"/>
                  <a:gd name="connsiteY64" fmla="*/ 624754 h 1059043"/>
                  <a:gd name="connsiteX65" fmla="*/ 503379 w 3024845"/>
                  <a:gd name="connsiteY65" fmla="*/ 624754 h 1059043"/>
                  <a:gd name="connsiteX66" fmla="*/ 508700 w 3024845"/>
                  <a:gd name="connsiteY66" fmla="*/ 624754 h 1059043"/>
                  <a:gd name="connsiteX67" fmla="*/ 508700 w 3024845"/>
                  <a:gd name="connsiteY67" fmla="*/ 623943 h 1059043"/>
                  <a:gd name="connsiteX68" fmla="*/ 508700 w 3024845"/>
                  <a:gd name="connsiteY68" fmla="*/ 618268 h 1059043"/>
                  <a:gd name="connsiteX69" fmla="*/ 539100 w 3024845"/>
                  <a:gd name="connsiteY69" fmla="*/ 618268 h 1059043"/>
                  <a:gd name="connsiteX70" fmla="*/ 539100 w 3024845"/>
                  <a:gd name="connsiteY70" fmla="*/ 642048 h 1059043"/>
                  <a:gd name="connsiteX71" fmla="*/ 540113 w 3024845"/>
                  <a:gd name="connsiteY71" fmla="*/ 642048 h 1059043"/>
                  <a:gd name="connsiteX72" fmla="*/ 547207 w 3024845"/>
                  <a:gd name="connsiteY72" fmla="*/ 642048 h 1059043"/>
                  <a:gd name="connsiteX73" fmla="*/ 547207 w 3024845"/>
                  <a:gd name="connsiteY73" fmla="*/ 643129 h 1059043"/>
                  <a:gd name="connsiteX74" fmla="*/ 547207 w 3024845"/>
                  <a:gd name="connsiteY74" fmla="*/ 650695 h 1059043"/>
                  <a:gd name="connsiteX75" fmla="*/ 547967 w 3024845"/>
                  <a:gd name="connsiteY75" fmla="*/ 650695 h 1059043"/>
                  <a:gd name="connsiteX76" fmla="*/ 553287 w 3024845"/>
                  <a:gd name="connsiteY76" fmla="*/ 650695 h 1059043"/>
                  <a:gd name="connsiteX77" fmla="*/ 553287 w 3024845"/>
                  <a:gd name="connsiteY77" fmla="*/ 648533 h 1059043"/>
                  <a:gd name="connsiteX78" fmla="*/ 553287 w 3024845"/>
                  <a:gd name="connsiteY78" fmla="*/ 633401 h 1059043"/>
                  <a:gd name="connsiteX79" fmla="*/ 554300 w 3024845"/>
                  <a:gd name="connsiteY79" fmla="*/ 633401 h 1059043"/>
                  <a:gd name="connsiteX80" fmla="*/ 561394 w 3024845"/>
                  <a:gd name="connsiteY80" fmla="*/ 633401 h 1059043"/>
                  <a:gd name="connsiteX81" fmla="*/ 561394 w 3024845"/>
                  <a:gd name="connsiteY81" fmla="*/ 634482 h 1059043"/>
                  <a:gd name="connsiteX82" fmla="*/ 561394 w 3024845"/>
                  <a:gd name="connsiteY82" fmla="*/ 642048 h 1059043"/>
                  <a:gd name="connsiteX83" fmla="*/ 566714 w 3024845"/>
                  <a:gd name="connsiteY83" fmla="*/ 640055 h 1059043"/>
                  <a:gd name="connsiteX84" fmla="*/ 567474 w 3024845"/>
                  <a:gd name="connsiteY84" fmla="*/ 639075 h 1059043"/>
                  <a:gd name="connsiteX85" fmla="*/ 567474 w 3024845"/>
                  <a:gd name="connsiteY85" fmla="*/ 633401 h 1059043"/>
                  <a:gd name="connsiteX86" fmla="*/ 605981 w 3024845"/>
                  <a:gd name="connsiteY86" fmla="*/ 633401 h 1059043"/>
                  <a:gd name="connsiteX87" fmla="*/ 605981 w 3024845"/>
                  <a:gd name="connsiteY87" fmla="*/ 657180 h 1059043"/>
                  <a:gd name="connsiteX88" fmla="*/ 608007 w 3024845"/>
                  <a:gd name="connsiteY88" fmla="*/ 657180 h 1059043"/>
                  <a:gd name="connsiteX89" fmla="*/ 622194 w 3024845"/>
                  <a:gd name="connsiteY89" fmla="*/ 657180 h 1059043"/>
                  <a:gd name="connsiteX90" fmla="*/ 622194 w 3024845"/>
                  <a:gd name="connsiteY90" fmla="*/ 658261 h 1059043"/>
                  <a:gd name="connsiteX91" fmla="*/ 622194 w 3024845"/>
                  <a:gd name="connsiteY91" fmla="*/ 665827 h 1059043"/>
                  <a:gd name="connsiteX92" fmla="*/ 623968 w 3024845"/>
                  <a:gd name="connsiteY92" fmla="*/ 665827 h 1059043"/>
                  <a:gd name="connsiteX93" fmla="*/ 636381 w 3024845"/>
                  <a:gd name="connsiteY93" fmla="*/ 665827 h 1059043"/>
                  <a:gd name="connsiteX94" fmla="*/ 636381 w 3024845"/>
                  <a:gd name="connsiteY94" fmla="*/ 642048 h 1059043"/>
                  <a:gd name="connsiteX95" fmla="*/ 637394 w 3024845"/>
                  <a:gd name="connsiteY95" fmla="*/ 642048 h 1059043"/>
                  <a:gd name="connsiteX96" fmla="*/ 644488 w 3024845"/>
                  <a:gd name="connsiteY96" fmla="*/ 642048 h 1059043"/>
                  <a:gd name="connsiteX97" fmla="*/ 644488 w 3024845"/>
                  <a:gd name="connsiteY97" fmla="*/ 609621 h 1059043"/>
                  <a:gd name="connsiteX98" fmla="*/ 645501 w 3024845"/>
                  <a:gd name="connsiteY98" fmla="*/ 609621 h 1059043"/>
                  <a:gd name="connsiteX99" fmla="*/ 652595 w 3024845"/>
                  <a:gd name="connsiteY99" fmla="*/ 609621 h 1059043"/>
                  <a:gd name="connsiteX100" fmla="*/ 652595 w 3024845"/>
                  <a:gd name="connsiteY100" fmla="*/ 607730 h 1059043"/>
                  <a:gd name="connsiteX101" fmla="*/ 652595 w 3024845"/>
                  <a:gd name="connsiteY101" fmla="*/ 594489 h 1059043"/>
                  <a:gd name="connsiteX102" fmla="*/ 651328 w 3024845"/>
                  <a:gd name="connsiteY102" fmla="*/ 592867 h 1059043"/>
                  <a:gd name="connsiteX103" fmla="*/ 656648 w 3024845"/>
                  <a:gd name="connsiteY103" fmla="*/ 581518 h 1059043"/>
                  <a:gd name="connsiteX104" fmla="*/ 664755 w 3024845"/>
                  <a:gd name="connsiteY104" fmla="*/ 609621 h 1059043"/>
                  <a:gd name="connsiteX105" fmla="*/ 665515 w 3024845"/>
                  <a:gd name="connsiteY105" fmla="*/ 609621 h 1059043"/>
                  <a:gd name="connsiteX106" fmla="*/ 670835 w 3024845"/>
                  <a:gd name="connsiteY106" fmla="*/ 609621 h 1059043"/>
                  <a:gd name="connsiteX107" fmla="*/ 670835 w 3024845"/>
                  <a:gd name="connsiteY107" fmla="*/ 503694 h 1059043"/>
                  <a:gd name="connsiteX108" fmla="*/ 672355 w 3024845"/>
                  <a:gd name="connsiteY108" fmla="*/ 503694 h 1059043"/>
                  <a:gd name="connsiteX109" fmla="*/ 682995 w 3024845"/>
                  <a:gd name="connsiteY109" fmla="*/ 503694 h 1059043"/>
                  <a:gd name="connsiteX110" fmla="*/ 682995 w 3024845"/>
                  <a:gd name="connsiteY110" fmla="*/ 456135 h 1059043"/>
                  <a:gd name="connsiteX111" fmla="*/ 709342 w 3024845"/>
                  <a:gd name="connsiteY111" fmla="*/ 456135 h 1059043"/>
                  <a:gd name="connsiteX112" fmla="*/ 709342 w 3024845"/>
                  <a:gd name="connsiteY112" fmla="*/ 434517 h 1059043"/>
                  <a:gd name="connsiteX113" fmla="*/ 743796 w 3024845"/>
                  <a:gd name="connsiteY113" fmla="*/ 434517 h 1059043"/>
                  <a:gd name="connsiteX114" fmla="*/ 743796 w 3024845"/>
                  <a:gd name="connsiteY114" fmla="*/ 436949 h 1059043"/>
                  <a:gd name="connsiteX115" fmla="*/ 743796 w 3024845"/>
                  <a:gd name="connsiteY115" fmla="*/ 453973 h 1059043"/>
                  <a:gd name="connsiteX116" fmla="*/ 746076 w 3024845"/>
                  <a:gd name="connsiteY116" fmla="*/ 453973 h 1059043"/>
                  <a:gd name="connsiteX117" fmla="*/ 762036 w 3024845"/>
                  <a:gd name="connsiteY117" fmla="*/ 453973 h 1059043"/>
                  <a:gd name="connsiteX118" fmla="*/ 762036 w 3024845"/>
                  <a:gd name="connsiteY118" fmla="*/ 501532 h 1059043"/>
                  <a:gd name="connsiteX119" fmla="*/ 763049 w 3024845"/>
                  <a:gd name="connsiteY119" fmla="*/ 501532 h 1059043"/>
                  <a:gd name="connsiteX120" fmla="*/ 770143 w 3024845"/>
                  <a:gd name="connsiteY120" fmla="*/ 501532 h 1059043"/>
                  <a:gd name="connsiteX121" fmla="*/ 784330 w 3024845"/>
                  <a:gd name="connsiteY121" fmla="*/ 505856 h 1059043"/>
                  <a:gd name="connsiteX122" fmla="*/ 784330 w 3024845"/>
                  <a:gd name="connsiteY122" fmla="*/ 544768 h 1059043"/>
                  <a:gd name="connsiteX123" fmla="*/ 785343 w 3024845"/>
                  <a:gd name="connsiteY123" fmla="*/ 544768 h 1059043"/>
                  <a:gd name="connsiteX124" fmla="*/ 792436 w 3024845"/>
                  <a:gd name="connsiteY124" fmla="*/ 544768 h 1059043"/>
                  <a:gd name="connsiteX125" fmla="*/ 792436 w 3024845"/>
                  <a:gd name="connsiteY125" fmla="*/ 546389 h 1059043"/>
                  <a:gd name="connsiteX126" fmla="*/ 792436 w 3024845"/>
                  <a:gd name="connsiteY126" fmla="*/ 557738 h 1059043"/>
                  <a:gd name="connsiteX127" fmla="*/ 794463 w 3024845"/>
                  <a:gd name="connsiteY127" fmla="*/ 557738 h 1059043"/>
                  <a:gd name="connsiteX128" fmla="*/ 808650 w 3024845"/>
                  <a:gd name="connsiteY128" fmla="*/ 557738 h 1059043"/>
                  <a:gd name="connsiteX129" fmla="*/ 814730 w 3024845"/>
                  <a:gd name="connsiteY129" fmla="*/ 564224 h 1059043"/>
                  <a:gd name="connsiteX130" fmla="*/ 814730 w 3024845"/>
                  <a:gd name="connsiteY130" fmla="*/ 585842 h 1059043"/>
                  <a:gd name="connsiteX131" fmla="*/ 817010 w 3024845"/>
                  <a:gd name="connsiteY131" fmla="*/ 585842 h 1059043"/>
                  <a:gd name="connsiteX132" fmla="*/ 832970 w 3024845"/>
                  <a:gd name="connsiteY132" fmla="*/ 585842 h 1059043"/>
                  <a:gd name="connsiteX133" fmla="*/ 832970 w 3024845"/>
                  <a:gd name="connsiteY133" fmla="*/ 586922 h 1059043"/>
                  <a:gd name="connsiteX134" fmla="*/ 832970 w 3024845"/>
                  <a:gd name="connsiteY134" fmla="*/ 594489 h 1059043"/>
                  <a:gd name="connsiteX135" fmla="*/ 834237 w 3024845"/>
                  <a:gd name="connsiteY135" fmla="*/ 594489 h 1059043"/>
                  <a:gd name="connsiteX136" fmla="*/ 843104 w 3024845"/>
                  <a:gd name="connsiteY136" fmla="*/ 594489 h 1059043"/>
                  <a:gd name="connsiteX137" fmla="*/ 843104 w 3024845"/>
                  <a:gd name="connsiteY137" fmla="*/ 596650 h 1059043"/>
                  <a:gd name="connsiteX138" fmla="*/ 843104 w 3024845"/>
                  <a:gd name="connsiteY138" fmla="*/ 611783 h 1059043"/>
                  <a:gd name="connsiteX139" fmla="*/ 847157 w 3024845"/>
                  <a:gd name="connsiteY139" fmla="*/ 609891 h 1059043"/>
                  <a:gd name="connsiteX140" fmla="*/ 847157 w 3024845"/>
                  <a:gd name="connsiteY140" fmla="*/ 596650 h 1059043"/>
                  <a:gd name="connsiteX141" fmla="*/ 848170 w 3024845"/>
                  <a:gd name="connsiteY141" fmla="*/ 596650 h 1059043"/>
                  <a:gd name="connsiteX142" fmla="*/ 855264 w 3024845"/>
                  <a:gd name="connsiteY142" fmla="*/ 596650 h 1059043"/>
                  <a:gd name="connsiteX143" fmla="*/ 855264 w 3024845"/>
                  <a:gd name="connsiteY143" fmla="*/ 598272 h 1059043"/>
                  <a:gd name="connsiteX144" fmla="*/ 855264 w 3024845"/>
                  <a:gd name="connsiteY144" fmla="*/ 609621 h 1059043"/>
                  <a:gd name="connsiteX145" fmla="*/ 856024 w 3024845"/>
                  <a:gd name="connsiteY145" fmla="*/ 609621 h 1059043"/>
                  <a:gd name="connsiteX146" fmla="*/ 861344 w 3024845"/>
                  <a:gd name="connsiteY146" fmla="*/ 609621 h 1059043"/>
                  <a:gd name="connsiteX147" fmla="*/ 909984 w 3024845"/>
                  <a:gd name="connsiteY147" fmla="*/ 605298 h 1059043"/>
                  <a:gd name="connsiteX148" fmla="*/ 909984 w 3024845"/>
                  <a:gd name="connsiteY148" fmla="*/ 606649 h 1059043"/>
                  <a:gd name="connsiteX149" fmla="*/ 909984 w 3024845"/>
                  <a:gd name="connsiteY149" fmla="*/ 616106 h 1059043"/>
                  <a:gd name="connsiteX150" fmla="*/ 910744 w 3024845"/>
                  <a:gd name="connsiteY150" fmla="*/ 616106 h 1059043"/>
                  <a:gd name="connsiteX151" fmla="*/ 916065 w 3024845"/>
                  <a:gd name="connsiteY151" fmla="*/ 616106 h 1059043"/>
                  <a:gd name="connsiteX152" fmla="*/ 916065 w 3024845"/>
                  <a:gd name="connsiteY152" fmla="*/ 618268 h 1059043"/>
                  <a:gd name="connsiteX153" fmla="*/ 916065 w 3024845"/>
                  <a:gd name="connsiteY153" fmla="*/ 633401 h 1059043"/>
                  <a:gd name="connsiteX154" fmla="*/ 918091 w 3024845"/>
                  <a:gd name="connsiteY154" fmla="*/ 632050 h 1059043"/>
                  <a:gd name="connsiteX155" fmla="*/ 932278 w 3024845"/>
                  <a:gd name="connsiteY155" fmla="*/ 622592 h 1059043"/>
                  <a:gd name="connsiteX156" fmla="*/ 938358 w 3024845"/>
                  <a:gd name="connsiteY156" fmla="*/ 581518 h 1059043"/>
                  <a:gd name="connsiteX157" fmla="*/ 939118 w 3024845"/>
                  <a:gd name="connsiteY157" fmla="*/ 581248 h 1059043"/>
                  <a:gd name="connsiteX158" fmla="*/ 944438 w 3024845"/>
                  <a:gd name="connsiteY158" fmla="*/ 579356 h 1059043"/>
                  <a:gd name="connsiteX159" fmla="*/ 946465 w 3024845"/>
                  <a:gd name="connsiteY159" fmla="*/ 510179 h 1059043"/>
                  <a:gd name="connsiteX160" fmla="*/ 948492 w 3024845"/>
                  <a:gd name="connsiteY160" fmla="*/ 579356 h 1059043"/>
                  <a:gd name="connsiteX161" fmla="*/ 949252 w 3024845"/>
                  <a:gd name="connsiteY161" fmla="*/ 579626 h 1059043"/>
                  <a:gd name="connsiteX162" fmla="*/ 954572 w 3024845"/>
                  <a:gd name="connsiteY162" fmla="*/ 581518 h 1059043"/>
                  <a:gd name="connsiteX163" fmla="*/ 954572 w 3024845"/>
                  <a:gd name="connsiteY163" fmla="*/ 495047 h 1059043"/>
                  <a:gd name="connsiteX164" fmla="*/ 958625 w 3024845"/>
                  <a:gd name="connsiteY164" fmla="*/ 462620 h 1059043"/>
                  <a:gd name="connsiteX165" fmla="*/ 997132 w 3024845"/>
                  <a:gd name="connsiteY165" fmla="*/ 462620 h 1059043"/>
                  <a:gd name="connsiteX166" fmla="*/ 997132 w 3024845"/>
                  <a:gd name="connsiteY166" fmla="*/ 495047 h 1059043"/>
                  <a:gd name="connsiteX167" fmla="*/ 997892 w 3024845"/>
                  <a:gd name="connsiteY167" fmla="*/ 495047 h 1059043"/>
                  <a:gd name="connsiteX168" fmla="*/ 1003212 w 3024845"/>
                  <a:gd name="connsiteY168" fmla="*/ 495047 h 1059043"/>
                  <a:gd name="connsiteX169" fmla="*/ 1003212 w 3024845"/>
                  <a:gd name="connsiteY169" fmla="*/ 412899 h 1059043"/>
                  <a:gd name="connsiteX170" fmla="*/ 1004986 w 3024845"/>
                  <a:gd name="connsiteY170" fmla="*/ 412899 h 1059043"/>
                  <a:gd name="connsiteX171" fmla="*/ 1017399 w 3024845"/>
                  <a:gd name="connsiteY171" fmla="*/ 412899 h 1059043"/>
                  <a:gd name="connsiteX172" fmla="*/ 1017399 w 3024845"/>
                  <a:gd name="connsiteY172" fmla="*/ 411008 h 1059043"/>
                  <a:gd name="connsiteX173" fmla="*/ 1017399 w 3024845"/>
                  <a:gd name="connsiteY173" fmla="*/ 397767 h 1059043"/>
                  <a:gd name="connsiteX174" fmla="*/ 1039693 w 3024845"/>
                  <a:gd name="connsiteY174" fmla="*/ 397767 h 1059043"/>
                  <a:gd name="connsiteX175" fmla="*/ 1039693 w 3024845"/>
                  <a:gd name="connsiteY175" fmla="*/ 396686 h 1059043"/>
                  <a:gd name="connsiteX176" fmla="*/ 1039693 w 3024845"/>
                  <a:gd name="connsiteY176" fmla="*/ 389120 h 1059043"/>
                  <a:gd name="connsiteX177" fmla="*/ 1041466 w 3024845"/>
                  <a:gd name="connsiteY177" fmla="*/ 389120 h 1059043"/>
                  <a:gd name="connsiteX178" fmla="*/ 1053880 w 3024845"/>
                  <a:gd name="connsiteY178" fmla="*/ 389120 h 1059043"/>
                  <a:gd name="connsiteX179" fmla="*/ 1053880 w 3024845"/>
                  <a:gd name="connsiteY179" fmla="*/ 390201 h 1059043"/>
                  <a:gd name="connsiteX180" fmla="*/ 1053880 w 3024845"/>
                  <a:gd name="connsiteY180" fmla="*/ 397767 h 1059043"/>
                  <a:gd name="connsiteX181" fmla="*/ 1054640 w 3024845"/>
                  <a:gd name="connsiteY181" fmla="*/ 397767 h 1059043"/>
                  <a:gd name="connsiteX182" fmla="*/ 1059960 w 3024845"/>
                  <a:gd name="connsiteY182" fmla="*/ 397767 h 1059043"/>
                  <a:gd name="connsiteX183" fmla="*/ 1070093 w 3024845"/>
                  <a:gd name="connsiteY183" fmla="*/ 393443 h 1059043"/>
                  <a:gd name="connsiteX184" fmla="*/ 1074146 w 3024845"/>
                  <a:gd name="connsiteY184" fmla="*/ 396686 h 1059043"/>
                  <a:gd name="connsiteX185" fmla="*/ 1074146 w 3024845"/>
                  <a:gd name="connsiteY185" fmla="*/ 389120 h 1059043"/>
                  <a:gd name="connsiteX186" fmla="*/ 1076426 w 3024845"/>
                  <a:gd name="connsiteY186" fmla="*/ 389120 h 1059043"/>
                  <a:gd name="connsiteX187" fmla="*/ 1092387 w 3024845"/>
                  <a:gd name="connsiteY187" fmla="*/ 389120 h 1059043"/>
                  <a:gd name="connsiteX188" fmla="*/ 1092387 w 3024845"/>
                  <a:gd name="connsiteY188" fmla="*/ 390201 h 1059043"/>
                  <a:gd name="connsiteX189" fmla="*/ 1092387 w 3024845"/>
                  <a:gd name="connsiteY189" fmla="*/ 397767 h 1059043"/>
                  <a:gd name="connsiteX190" fmla="*/ 1122787 w 3024845"/>
                  <a:gd name="connsiteY190" fmla="*/ 397767 h 1059043"/>
                  <a:gd name="connsiteX191" fmla="*/ 1122787 w 3024845"/>
                  <a:gd name="connsiteY191" fmla="*/ 399388 h 1059043"/>
                  <a:gd name="connsiteX192" fmla="*/ 1122787 w 3024845"/>
                  <a:gd name="connsiteY192" fmla="*/ 410738 h 1059043"/>
                  <a:gd name="connsiteX193" fmla="*/ 1149134 w 3024845"/>
                  <a:gd name="connsiteY193" fmla="*/ 410738 h 1059043"/>
                  <a:gd name="connsiteX194" fmla="*/ 1149134 w 3024845"/>
                  <a:gd name="connsiteY194" fmla="*/ 441002 h 1059043"/>
                  <a:gd name="connsiteX195" fmla="*/ 1149894 w 3024845"/>
                  <a:gd name="connsiteY195" fmla="*/ 441002 h 1059043"/>
                  <a:gd name="connsiteX196" fmla="*/ 1155214 w 3024845"/>
                  <a:gd name="connsiteY196" fmla="*/ 441002 h 1059043"/>
                  <a:gd name="connsiteX197" fmla="*/ 1155214 w 3024845"/>
                  <a:gd name="connsiteY197" fmla="*/ 442083 h 1059043"/>
                  <a:gd name="connsiteX198" fmla="*/ 1155214 w 3024845"/>
                  <a:gd name="connsiteY198" fmla="*/ 449650 h 1059043"/>
                  <a:gd name="connsiteX199" fmla="*/ 1159268 w 3024845"/>
                  <a:gd name="connsiteY199" fmla="*/ 479914 h 1059043"/>
                  <a:gd name="connsiteX200" fmla="*/ 1160028 w 3024845"/>
                  <a:gd name="connsiteY200" fmla="*/ 479914 h 1059043"/>
                  <a:gd name="connsiteX201" fmla="*/ 1165348 w 3024845"/>
                  <a:gd name="connsiteY201" fmla="*/ 479914 h 1059043"/>
                  <a:gd name="connsiteX202" fmla="*/ 1165348 w 3024845"/>
                  <a:gd name="connsiteY202" fmla="*/ 480725 h 1059043"/>
                  <a:gd name="connsiteX203" fmla="*/ 1165348 w 3024845"/>
                  <a:gd name="connsiteY203" fmla="*/ 486400 h 1059043"/>
                  <a:gd name="connsiteX204" fmla="*/ 1166361 w 3024845"/>
                  <a:gd name="connsiteY204" fmla="*/ 486400 h 1059043"/>
                  <a:gd name="connsiteX205" fmla="*/ 1173454 w 3024845"/>
                  <a:gd name="connsiteY205" fmla="*/ 486400 h 1059043"/>
                  <a:gd name="connsiteX206" fmla="*/ 1173454 w 3024845"/>
                  <a:gd name="connsiteY206" fmla="*/ 516665 h 1059043"/>
                  <a:gd name="connsiteX207" fmla="*/ 1175481 w 3024845"/>
                  <a:gd name="connsiteY207" fmla="*/ 516665 h 1059043"/>
                  <a:gd name="connsiteX208" fmla="*/ 1189668 w 3024845"/>
                  <a:gd name="connsiteY208" fmla="*/ 516665 h 1059043"/>
                  <a:gd name="connsiteX209" fmla="*/ 1189668 w 3024845"/>
                  <a:gd name="connsiteY209" fmla="*/ 540444 h 1059043"/>
                  <a:gd name="connsiteX210" fmla="*/ 1191695 w 3024845"/>
                  <a:gd name="connsiteY210" fmla="*/ 542065 h 1059043"/>
                  <a:gd name="connsiteX211" fmla="*/ 1191695 w 3024845"/>
                  <a:gd name="connsiteY211" fmla="*/ 553415 h 1059043"/>
                  <a:gd name="connsiteX212" fmla="*/ 1192455 w 3024845"/>
                  <a:gd name="connsiteY212" fmla="*/ 553415 h 1059043"/>
                  <a:gd name="connsiteX213" fmla="*/ 1197775 w 3024845"/>
                  <a:gd name="connsiteY213" fmla="*/ 553415 h 1059043"/>
                  <a:gd name="connsiteX214" fmla="*/ 1197775 w 3024845"/>
                  <a:gd name="connsiteY214" fmla="*/ 577194 h 1059043"/>
                  <a:gd name="connsiteX215" fmla="*/ 1199041 w 3024845"/>
                  <a:gd name="connsiteY215" fmla="*/ 577194 h 1059043"/>
                  <a:gd name="connsiteX216" fmla="*/ 1207908 w 3024845"/>
                  <a:gd name="connsiteY216" fmla="*/ 577194 h 1059043"/>
                  <a:gd name="connsiteX217" fmla="*/ 1209935 w 3024845"/>
                  <a:gd name="connsiteY217" fmla="*/ 581248 h 1059043"/>
                  <a:gd name="connsiteX218" fmla="*/ 1209935 w 3024845"/>
                  <a:gd name="connsiteY218" fmla="*/ 594489 h 1059043"/>
                  <a:gd name="connsiteX219" fmla="*/ 1211455 w 3024845"/>
                  <a:gd name="connsiteY219" fmla="*/ 592597 h 1059043"/>
                  <a:gd name="connsiteX220" fmla="*/ 1222095 w 3024845"/>
                  <a:gd name="connsiteY220" fmla="*/ 579356 h 1059043"/>
                  <a:gd name="connsiteX221" fmla="*/ 1250469 w 3024845"/>
                  <a:gd name="connsiteY221" fmla="*/ 579356 h 1059043"/>
                  <a:gd name="connsiteX222" fmla="*/ 1250469 w 3024845"/>
                  <a:gd name="connsiteY222" fmla="*/ 665827 h 1059043"/>
                  <a:gd name="connsiteX223" fmla="*/ 1251229 w 3024845"/>
                  <a:gd name="connsiteY223" fmla="*/ 665827 h 1059043"/>
                  <a:gd name="connsiteX224" fmla="*/ 1256549 w 3024845"/>
                  <a:gd name="connsiteY224" fmla="*/ 665827 h 1059043"/>
                  <a:gd name="connsiteX225" fmla="*/ 1257309 w 3024845"/>
                  <a:gd name="connsiteY225" fmla="*/ 664476 h 1059043"/>
                  <a:gd name="connsiteX226" fmla="*/ 1262629 w 3024845"/>
                  <a:gd name="connsiteY226" fmla="*/ 655018 h 1059043"/>
                  <a:gd name="connsiteX227" fmla="*/ 1262629 w 3024845"/>
                  <a:gd name="connsiteY227" fmla="*/ 656910 h 1059043"/>
                  <a:gd name="connsiteX228" fmla="*/ 1262629 w 3024845"/>
                  <a:gd name="connsiteY228" fmla="*/ 670151 h 1059043"/>
                  <a:gd name="connsiteX229" fmla="*/ 1266682 w 3024845"/>
                  <a:gd name="connsiteY229" fmla="*/ 624754 h 1059043"/>
                  <a:gd name="connsiteX230" fmla="*/ 1267442 w 3024845"/>
                  <a:gd name="connsiteY230" fmla="*/ 624754 h 1059043"/>
                  <a:gd name="connsiteX231" fmla="*/ 1272762 w 3024845"/>
                  <a:gd name="connsiteY231" fmla="*/ 624754 h 1059043"/>
                  <a:gd name="connsiteX232" fmla="*/ 1272762 w 3024845"/>
                  <a:gd name="connsiteY232" fmla="*/ 559900 h 1059043"/>
                  <a:gd name="connsiteX233" fmla="*/ 1273776 w 3024845"/>
                  <a:gd name="connsiteY233" fmla="*/ 559900 h 1059043"/>
                  <a:gd name="connsiteX234" fmla="*/ 1280869 w 3024845"/>
                  <a:gd name="connsiteY234" fmla="*/ 559900 h 1059043"/>
                  <a:gd name="connsiteX235" fmla="*/ 1293029 w 3024845"/>
                  <a:gd name="connsiteY235" fmla="*/ 516665 h 1059043"/>
                  <a:gd name="connsiteX236" fmla="*/ 1294296 w 3024845"/>
                  <a:gd name="connsiteY236" fmla="*/ 516665 h 1059043"/>
                  <a:gd name="connsiteX237" fmla="*/ 1303163 w 3024845"/>
                  <a:gd name="connsiteY237" fmla="*/ 516665 h 1059043"/>
                  <a:gd name="connsiteX238" fmla="*/ 1313296 w 3024845"/>
                  <a:gd name="connsiteY238" fmla="*/ 559900 h 1059043"/>
                  <a:gd name="connsiteX239" fmla="*/ 1314309 w 3024845"/>
                  <a:gd name="connsiteY239" fmla="*/ 559900 h 1059043"/>
                  <a:gd name="connsiteX240" fmla="*/ 1321403 w 3024845"/>
                  <a:gd name="connsiteY240" fmla="*/ 559900 h 1059043"/>
                  <a:gd name="connsiteX241" fmla="*/ 1321403 w 3024845"/>
                  <a:gd name="connsiteY241" fmla="*/ 598812 h 1059043"/>
                  <a:gd name="connsiteX242" fmla="*/ 1323176 w 3024845"/>
                  <a:gd name="connsiteY242" fmla="*/ 598812 h 1059043"/>
                  <a:gd name="connsiteX243" fmla="*/ 1335590 w 3024845"/>
                  <a:gd name="connsiteY243" fmla="*/ 598812 h 1059043"/>
                  <a:gd name="connsiteX244" fmla="*/ 1335590 w 3024845"/>
                  <a:gd name="connsiteY244" fmla="*/ 600974 h 1059043"/>
                  <a:gd name="connsiteX245" fmla="*/ 1335590 w 3024845"/>
                  <a:gd name="connsiteY245" fmla="*/ 616106 h 1059043"/>
                  <a:gd name="connsiteX246" fmla="*/ 1339643 w 3024845"/>
                  <a:gd name="connsiteY246" fmla="*/ 613945 h 1059043"/>
                  <a:gd name="connsiteX247" fmla="*/ 1339643 w 3024845"/>
                  <a:gd name="connsiteY247" fmla="*/ 598812 h 1059043"/>
                  <a:gd name="connsiteX248" fmla="*/ 1341163 w 3024845"/>
                  <a:gd name="connsiteY248" fmla="*/ 598812 h 1059043"/>
                  <a:gd name="connsiteX249" fmla="*/ 1351803 w 3024845"/>
                  <a:gd name="connsiteY249" fmla="*/ 598812 h 1059043"/>
                  <a:gd name="connsiteX250" fmla="*/ 1351803 w 3024845"/>
                  <a:gd name="connsiteY250" fmla="*/ 600433 h 1059043"/>
                  <a:gd name="connsiteX251" fmla="*/ 1351803 w 3024845"/>
                  <a:gd name="connsiteY251" fmla="*/ 611783 h 1059043"/>
                  <a:gd name="connsiteX252" fmla="*/ 1382204 w 3024845"/>
                  <a:gd name="connsiteY252" fmla="*/ 611783 h 1059043"/>
                  <a:gd name="connsiteX253" fmla="*/ 1382204 w 3024845"/>
                  <a:gd name="connsiteY253" fmla="*/ 575033 h 1059043"/>
                  <a:gd name="connsiteX254" fmla="*/ 1383470 w 3024845"/>
                  <a:gd name="connsiteY254" fmla="*/ 575033 h 1059043"/>
                  <a:gd name="connsiteX255" fmla="*/ 1392337 w 3024845"/>
                  <a:gd name="connsiteY255" fmla="*/ 575033 h 1059043"/>
                  <a:gd name="connsiteX256" fmla="*/ 1392337 w 3024845"/>
                  <a:gd name="connsiteY256" fmla="*/ 596650 h 1059043"/>
                  <a:gd name="connsiteX257" fmla="*/ 1394364 w 3024845"/>
                  <a:gd name="connsiteY257" fmla="*/ 564224 h 1059043"/>
                  <a:gd name="connsiteX258" fmla="*/ 1416657 w 3024845"/>
                  <a:gd name="connsiteY258" fmla="*/ 564224 h 1059043"/>
                  <a:gd name="connsiteX259" fmla="*/ 1416657 w 3024845"/>
                  <a:gd name="connsiteY259" fmla="*/ 562602 h 1059043"/>
                  <a:gd name="connsiteX260" fmla="*/ 1416657 w 3024845"/>
                  <a:gd name="connsiteY260" fmla="*/ 551253 h 1059043"/>
                  <a:gd name="connsiteX261" fmla="*/ 1417417 w 3024845"/>
                  <a:gd name="connsiteY261" fmla="*/ 551253 h 1059043"/>
                  <a:gd name="connsiteX262" fmla="*/ 1422737 w 3024845"/>
                  <a:gd name="connsiteY262" fmla="*/ 551253 h 1059043"/>
                  <a:gd name="connsiteX263" fmla="*/ 1422737 w 3024845"/>
                  <a:gd name="connsiteY263" fmla="*/ 549362 h 1059043"/>
                  <a:gd name="connsiteX264" fmla="*/ 1422737 w 3024845"/>
                  <a:gd name="connsiteY264" fmla="*/ 536121 h 1059043"/>
                  <a:gd name="connsiteX265" fmla="*/ 1426791 w 3024845"/>
                  <a:gd name="connsiteY265" fmla="*/ 542606 h 1059043"/>
                  <a:gd name="connsiteX266" fmla="*/ 1429071 w 3024845"/>
                  <a:gd name="connsiteY266" fmla="*/ 542606 h 1059043"/>
                  <a:gd name="connsiteX267" fmla="*/ 1445031 w 3024845"/>
                  <a:gd name="connsiteY267" fmla="*/ 542606 h 1059043"/>
                  <a:gd name="connsiteX268" fmla="*/ 1445031 w 3024845"/>
                  <a:gd name="connsiteY268" fmla="*/ 541795 h 1059043"/>
                  <a:gd name="connsiteX269" fmla="*/ 1445031 w 3024845"/>
                  <a:gd name="connsiteY269" fmla="*/ 536121 h 1059043"/>
                  <a:gd name="connsiteX270" fmla="*/ 1445791 w 3024845"/>
                  <a:gd name="connsiteY270" fmla="*/ 536121 h 1059043"/>
                  <a:gd name="connsiteX271" fmla="*/ 1451111 w 3024845"/>
                  <a:gd name="connsiteY271" fmla="*/ 536121 h 1059043"/>
                  <a:gd name="connsiteX272" fmla="*/ 1451111 w 3024845"/>
                  <a:gd name="connsiteY272" fmla="*/ 537472 h 1059043"/>
                  <a:gd name="connsiteX273" fmla="*/ 1451111 w 3024845"/>
                  <a:gd name="connsiteY273" fmla="*/ 546930 h 1059043"/>
                  <a:gd name="connsiteX274" fmla="*/ 1489618 w 3024845"/>
                  <a:gd name="connsiteY274" fmla="*/ 546930 h 1059043"/>
                  <a:gd name="connsiteX275" fmla="*/ 1489618 w 3024845"/>
                  <a:gd name="connsiteY275" fmla="*/ 685283 h 1059043"/>
                  <a:gd name="connsiteX276" fmla="*/ 1491138 w 3024845"/>
                  <a:gd name="connsiteY276" fmla="*/ 685283 h 1059043"/>
                  <a:gd name="connsiteX277" fmla="*/ 1501778 w 3024845"/>
                  <a:gd name="connsiteY277" fmla="*/ 685283 h 1059043"/>
                  <a:gd name="connsiteX278" fmla="*/ 1501778 w 3024845"/>
                  <a:gd name="connsiteY278" fmla="*/ 672313 h 1059043"/>
                  <a:gd name="connsiteX279" fmla="*/ 1505832 w 3024845"/>
                  <a:gd name="connsiteY279" fmla="*/ 672313 h 1059043"/>
                  <a:gd name="connsiteX280" fmla="*/ 1505832 w 3024845"/>
                  <a:gd name="connsiteY280" fmla="*/ 685283 h 1059043"/>
                  <a:gd name="connsiteX281" fmla="*/ 1536232 w 3024845"/>
                  <a:gd name="connsiteY281" fmla="*/ 685283 h 1059043"/>
                  <a:gd name="connsiteX282" fmla="*/ 1536232 w 3024845"/>
                  <a:gd name="connsiteY282" fmla="*/ 655018 h 1059043"/>
                  <a:gd name="connsiteX283" fmla="*/ 1548392 w 3024845"/>
                  <a:gd name="connsiteY283" fmla="*/ 655018 h 1059043"/>
                  <a:gd name="connsiteX284" fmla="*/ 1560552 w 3024845"/>
                  <a:gd name="connsiteY284" fmla="*/ 652857 h 1059043"/>
                  <a:gd name="connsiteX285" fmla="*/ 1564606 w 3024845"/>
                  <a:gd name="connsiteY285" fmla="*/ 655018 h 1059043"/>
                  <a:gd name="connsiteX286" fmla="*/ 1574739 w 3024845"/>
                  <a:gd name="connsiteY286" fmla="*/ 655018 h 1059043"/>
                  <a:gd name="connsiteX287" fmla="*/ 1574739 w 3024845"/>
                  <a:gd name="connsiteY287" fmla="*/ 685283 h 1059043"/>
                  <a:gd name="connsiteX288" fmla="*/ 1582846 w 3024845"/>
                  <a:gd name="connsiteY288" fmla="*/ 685283 h 1059043"/>
                  <a:gd name="connsiteX289" fmla="*/ 1582846 w 3024845"/>
                  <a:gd name="connsiteY289" fmla="*/ 702578 h 1059043"/>
                  <a:gd name="connsiteX290" fmla="*/ 1592182 w 3024845"/>
                  <a:gd name="connsiteY290" fmla="*/ 703483 h 1059043"/>
                  <a:gd name="connsiteX291" fmla="*/ 1605140 w 3024845"/>
                  <a:gd name="connsiteY291" fmla="*/ 703483 h 1059043"/>
                  <a:gd name="connsiteX292" fmla="*/ 1605140 w 3024845"/>
                  <a:gd name="connsiteY292" fmla="*/ 687445 h 1059043"/>
                  <a:gd name="connsiteX293" fmla="*/ 1673096 w 3024845"/>
                  <a:gd name="connsiteY293" fmla="*/ 687445 h 1059043"/>
                  <a:gd name="connsiteX294" fmla="*/ 1673096 w 3024845"/>
                  <a:gd name="connsiteY294" fmla="*/ 602192 h 1059043"/>
                  <a:gd name="connsiteX295" fmla="*/ 1745104 w 3024845"/>
                  <a:gd name="connsiteY295" fmla="*/ 602192 h 1059043"/>
                  <a:gd name="connsiteX296" fmla="*/ 1745104 w 3024845"/>
                  <a:gd name="connsiteY296" fmla="*/ 680960 h 1059043"/>
                  <a:gd name="connsiteX297" fmla="*/ 1747008 w 3024845"/>
                  <a:gd name="connsiteY297" fmla="*/ 680960 h 1059043"/>
                  <a:gd name="connsiteX298" fmla="*/ 1748250 w 3024845"/>
                  <a:gd name="connsiteY298" fmla="*/ 703483 h 1059043"/>
                  <a:gd name="connsiteX299" fmla="*/ 1757926 w 3024845"/>
                  <a:gd name="connsiteY299" fmla="*/ 703483 h 1059043"/>
                  <a:gd name="connsiteX300" fmla="*/ 1759168 w 3024845"/>
                  <a:gd name="connsiteY300" fmla="*/ 680960 h 1059043"/>
                  <a:gd name="connsiteX301" fmla="*/ 1765248 w 3024845"/>
                  <a:gd name="connsiteY301" fmla="*/ 680960 h 1059043"/>
                  <a:gd name="connsiteX302" fmla="*/ 1766490 w 3024845"/>
                  <a:gd name="connsiteY302" fmla="*/ 703483 h 1059043"/>
                  <a:gd name="connsiteX303" fmla="*/ 1817112 w 3024845"/>
                  <a:gd name="connsiteY303" fmla="*/ 703483 h 1059043"/>
                  <a:gd name="connsiteX304" fmla="*/ 1817112 w 3024845"/>
                  <a:gd name="connsiteY304" fmla="*/ 540455 h 1059043"/>
                  <a:gd name="connsiteX305" fmla="*/ 2014439 w 3024845"/>
                  <a:gd name="connsiteY305" fmla="*/ 540455 h 1059043"/>
                  <a:gd name="connsiteX306" fmla="*/ 2014439 w 3024845"/>
                  <a:gd name="connsiteY306" fmla="*/ 703483 h 1059043"/>
                  <a:gd name="connsiteX307" fmla="*/ 2033136 w 3024845"/>
                  <a:gd name="connsiteY307" fmla="*/ 703483 h 1059043"/>
                  <a:gd name="connsiteX308" fmla="*/ 2033136 w 3024845"/>
                  <a:gd name="connsiteY308" fmla="*/ 620790 h 1059043"/>
                  <a:gd name="connsiteX309" fmla="*/ 2128256 w 3024845"/>
                  <a:gd name="connsiteY309" fmla="*/ 620790 h 1059043"/>
                  <a:gd name="connsiteX310" fmla="*/ 2128026 w 3024845"/>
                  <a:gd name="connsiteY310" fmla="*/ 281031 h 1059043"/>
                  <a:gd name="connsiteX311" fmla="*/ 2121946 w 3024845"/>
                  <a:gd name="connsiteY311" fmla="*/ 276707 h 1059043"/>
                  <a:gd name="connsiteX312" fmla="*/ 2130053 w 3024845"/>
                  <a:gd name="connsiteY312" fmla="*/ 252928 h 1059043"/>
                  <a:gd name="connsiteX313" fmla="*/ 2130053 w 3024845"/>
                  <a:gd name="connsiteY313" fmla="*/ 235634 h 1059043"/>
                  <a:gd name="connsiteX314" fmla="*/ 2144240 w 3024845"/>
                  <a:gd name="connsiteY314" fmla="*/ 235634 h 1059043"/>
                  <a:gd name="connsiteX315" fmla="*/ 2144240 w 3024845"/>
                  <a:gd name="connsiteY315" fmla="*/ 214016 h 1059043"/>
                  <a:gd name="connsiteX316" fmla="*/ 2146266 w 3024845"/>
                  <a:gd name="connsiteY316" fmla="*/ 209692 h 1059043"/>
                  <a:gd name="connsiteX317" fmla="*/ 2146266 w 3024845"/>
                  <a:gd name="connsiteY317" fmla="*/ 131868 h 1059043"/>
                  <a:gd name="connsiteX318" fmla="*/ 2144240 w 3024845"/>
                  <a:gd name="connsiteY318" fmla="*/ 125383 h 1059043"/>
                  <a:gd name="connsiteX319" fmla="*/ 2150320 w 3024845"/>
                  <a:gd name="connsiteY319" fmla="*/ 118897 h 1059043"/>
                  <a:gd name="connsiteX320" fmla="*/ 2150320 w 3024845"/>
                  <a:gd name="connsiteY320" fmla="*/ 60529 h 1059043"/>
                  <a:gd name="connsiteX321" fmla="*/ 2152346 w 3024845"/>
                  <a:gd name="connsiteY321" fmla="*/ 56206 h 1059043"/>
                  <a:gd name="connsiteX322" fmla="*/ 2152346 w 3024845"/>
                  <a:gd name="connsiteY322" fmla="*/ 0 h 1059043"/>
                  <a:gd name="connsiteX323" fmla="*/ 2162480 w 3024845"/>
                  <a:gd name="connsiteY323" fmla="*/ 118897 h 1059043"/>
                  <a:gd name="connsiteX324" fmla="*/ 2168560 w 3024845"/>
                  <a:gd name="connsiteY324" fmla="*/ 125383 h 1059043"/>
                  <a:gd name="connsiteX325" fmla="*/ 2166533 w 3024845"/>
                  <a:gd name="connsiteY325" fmla="*/ 131868 h 1059043"/>
                  <a:gd name="connsiteX326" fmla="*/ 2166533 w 3024845"/>
                  <a:gd name="connsiteY326" fmla="*/ 209692 h 1059043"/>
                  <a:gd name="connsiteX327" fmla="*/ 2168560 w 3024845"/>
                  <a:gd name="connsiteY327" fmla="*/ 235634 h 1059043"/>
                  <a:gd name="connsiteX328" fmla="*/ 2180720 w 3024845"/>
                  <a:gd name="connsiteY328" fmla="*/ 555577 h 1059043"/>
                  <a:gd name="connsiteX329" fmla="*/ 2245574 w 3024845"/>
                  <a:gd name="connsiteY329" fmla="*/ 555577 h 1059043"/>
                  <a:gd name="connsiteX330" fmla="*/ 2245574 w 3024845"/>
                  <a:gd name="connsiteY330" fmla="*/ 631239 h 1059043"/>
                  <a:gd name="connsiteX331" fmla="*/ 2253681 w 3024845"/>
                  <a:gd name="connsiteY331" fmla="*/ 631239 h 1059043"/>
                  <a:gd name="connsiteX332" fmla="*/ 2255708 w 3024845"/>
                  <a:gd name="connsiteY332" fmla="*/ 624754 h 1059043"/>
                  <a:gd name="connsiteX333" fmla="*/ 2261788 w 3024845"/>
                  <a:gd name="connsiteY333" fmla="*/ 624754 h 1059043"/>
                  <a:gd name="connsiteX334" fmla="*/ 2263815 w 3024845"/>
                  <a:gd name="connsiteY334" fmla="*/ 633401 h 1059043"/>
                  <a:gd name="connsiteX335" fmla="*/ 2275975 w 3024845"/>
                  <a:gd name="connsiteY335" fmla="*/ 633401 h 1059043"/>
                  <a:gd name="connsiteX336" fmla="*/ 2275975 w 3024845"/>
                  <a:gd name="connsiteY336" fmla="*/ 626915 h 1059043"/>
                  <a:gd name="connsiteX337" fmla="*/ 2298268 w 3024845"/>
                  <a:gd name="connsiteY337" fmla="*/ 626915 h 1059043"/>
                  <a:gd name="connsiteX338" fmla="*/ 2298268 w 3024845"/>
                  <a:gd name="connsiteY338" fmla="*/ 633401 h 1059043"/>
                  <a:gd name="connsiteX339" fmla="*/ 2318535 w 3024845"/>
                  <a:gd name="connsiteY339" fmla="*/ 633401 h 1059043"/>
                  <a:gd name="connsiteX340" fmla="*/ 2318535 w 3024845"/>
                  <a:gd name="connsiteY340" fmla="*/ 678798 h 1059043"/>
                  <a:gd name="connsiteX341" fmla="*/ 2332722 w 3024845"/>
                  <a:gd name="connsiteY341" fmla="*/ 678798 h 1059043"/>
                  <a:gd name="connsiteX342" fmla="*/ 2332722 w 3024845"/>
                  <a:gd name="connsiteY342" fmla="*/ 665827 h 1059043"/>
                  <a:gd name="connsiteX343" fmla="*/ 2348936 w 3024845"/>
                  <a:gd name="connsiteY343" fmla="*/ 665827 h 1059043"/>
                  <a:gd name="connsiteX344" fmla="*/ 2348936 w 3024845"/>
                  <a:gd name="connsiteY344" fmla="*/ 486400 h 1059043"/>
                  <a:gd name="connsiteX345" fmla="*/ 2355016 w 3024845"/>
                  <a:gd name="connsiteY345" fmla="*/ 479914 h 1059043"/>
                  <a:gd name="connsiteX346" fmla="*/ 2427977 w 3024845"/>
                  <a:gd name="connsiteY346" fmla="*/ 479914 h 1059043"/>
                  <a:gd name="connsiteX347" fmla="*/ 2427977 w 3024845"/>
                  <a:gd name="connsiteY347" fmla="*/ 488562 h 1059043"/>
                  <a:gd name="connsiteX348" fmla="*/ 2438110 w 3024845"/>
                  <a:gd name="connsiteY348" fmla="*/ 488562 h 1059043"/>
                  <a:gd name="connsiteX349" fmla="*/ 2438110 w 3024845"/>
                  <a:gd name="connsiteY349" fmla="*/ 603136 h 1059043"/>
                  <a:gd name="connsiteX350" fmla="*/ 2460404 w 3024845"/>
                  <a:gd name="connsiteY350" fmla="*/ 603136 h 1059043"/>
                  <a:gd name="connsiteX351" fmla="*/ 2460404 w 3024845"/>
                  <a:gd name="connsiteY351" fmla="*/ 536121 h 1059043"/>
                  <a:gd name="connsiteX352" fmla="*/ 2486751 w 3024845"/>
                  <a:gd name="connsiteY352" fmla="*/ 536121 h 1059043"/>
                  <a:gd name="connsiteX353" fmla="*/ 2490804 w 3024845"/>
                  <a:gd name="connsiteY353" fmla="*/ 531797 h 1059043"/>
                  <a:gd name="connsiteX354" fmla="*/ 2498911 w 3024845"/>
                  <a:gd name="connsiteY354" fmla="*/ 531797 h 1059043"/>
                  <a:gd name="connsiteX355" fmla="*/ 2502964 w 3024845"/>
                  <a:gd name="connsiteY355" fmla="*/ 536121 h 1059043"/>
                  <a:gd name="connsiteX356" fmla="*/ 2525258 w 3024845"/>
                  <a:gd name="connsiteY356" fmla="*/ 536121 h 1059043"/>
                  <a:gd name="connsiteX357" fmla="*/ 2525258 w 3024845"/>
                  <a:gd name="connsiteY357" fmla="*/ 419385 h 1059043"/>
                  <a:gd name="connsiteX358" fmla="*/ 2582005 w 3024845"/>
                  <a:gd name="connsiteY358" fmla="*/ 408576 h 1059043"/>
                  <a:gd name="connsiteX359" fmla="*/ 2582005 w 3024845"/>
                  <a:gd name="connsiteY359" fmla="*/ 409657 h 1059043"/>
                  <a:gd name="connsiteX360" fmla="*/ 2582005 w 3024845"/>
                  <a:gd name="connsiteY360" fmla="*/ 417223 h 1059043"/>
                  <a:gd name="connsiteX361" fmla="*/ 2608352 w 3024845"/>
                  <a:gd name="connsiteY361" fmla="*/ 417223 h 1059043"/>
                  <a:gd name="connsiteX362" fmla="*/ 2608352 w 3024845"/>
                  <a:gd name="connsiteY362" fmla="*/ 672313 h 1059043"/>
                  <a:gd name="connsiteX363" fmla="*/ 2630646 w 3024845"/>
                  <a:gd name="connsiteY363" fmla="*/ 672313 h 1059043"/>
                  <a:gd name="connsiteX364" fmla="*/ 2630646 w 3024845"/>
                  <a:gd name="connsiteY364" fmla="*/ 667989 h 1059043"/>
                  <a:gd name="connsiteX365" fmla="*/ 2642806 w 3024845"/>
                  <a:gd name="connsiteY365" fmla="*/ 667989 h 1059043"/>
                  <a:gd name="connsiteX366" fmla="*/ 2642806 w 3024845"/>
                  <a:gd name="connsiteY366" fmla="*/ 672313 h 1059043"/>
                  <a:gd name="connsiteX367" fmla="*/ 2667126 w 3024845"/>
                  <a:gd name="connsiteY367" fmla="*/ 672313 h 1059043"/>
                  <a:gd name="connsiteX368" fmla="*/ 2667126 w 3024845"/>
                  <a:gd name="connsiteY368" fmla="*/ 659342 h 1059043"/>
                  <a:gd name="connsiteX369" fmla="*/ 2695500 w 3024845"/>
                  <a:gd name="connsiteY369" fmla="*/ 659342 h 1059043"/>
                  <a:gd name="connsiteX370" fmla="*/ 2707660 w 3024845"/>
                  <a:gd name="connsiteY370" fmla="*/ 655018 h 1059043"/>
                  <a:gd name="connsiteX371" fmla="*/ 2727927 w 3024845"/>
                  <a:gd name="connsiteY371" fmla="*/ 659342 h 1059043"/>
                  <a:gd name="connsiteX372" fmla="*/ 2727927 w 3024845"/>
                  <a:gd name="connsiteY372" fmla="*/ 642048 h 1059043"/>
                  <a:gd name="connsiteX373" fmla="*/ 2736034 w 3024845"/>
                  <a:gd name="connsiteY373" fmla="*/ 642048 h 1059043"/>
                  <a:gd name="connsiteX374" fmla="*/ 2736034 w 3024845"/>
                  <a:gd name="connsiteY374" fmla="*/ 629077 h 1059043"/>
                  <a:gd name="connsiteX375" fmla="*/ 2792781 w 3024845"/>
                  <a:gd name="connsiteY375" fmla="*/ 629077 h 1059043"/>
                  <a:gd name="connsiteX376" fmla="*/ 2792781 w 3024845"/>
                  <a:gd name="connsiteY376" fmla="*/ 598812 h 1059043"/>
                  <a:gd name="connsiteX377" fmla="*/ 2811021 w 3024845"/>
                  <a:gd name="connsiteY377" fmla="*/ 598812 h 1059043"/>
                  <a:gd name="connsiteX378" fmla="*/ 2811021 w 3024845"/>
                  <a:gd name="connsiteY378" fmla="*/ 592327 h 1059043"/>
                  <a:gd name="connsiteX379" fmla="*/ 2823181 w 3024845"/>
                  <a:gd name="connsiteY379" fmla="*/ 592327 h 1059043"/>
                  <a:gd name="connsiteX380" fmla="*/ 2823181 w 3024845"/>
                  <a:gd name="connsiteY380" fmla="*/ 598812 h 1059043"/>
                  <a:gd name="connsiteX381" fmla="*/ 2839395 w 3024845"/>
                  <a:gd name="connsiteY381" fmla="*/ 598812 h 1059043"/>
                  <a:gd name="connsiteX382" fmla="*/ 2839395 w 3024845"/>
                  <a:gd name="connsiteY382" fmla="*/ 648533 h 1059043"/>
                  <a:gd name="connsiteX383" fmla="*/ 2871822 w 3024845"/>
                  <a:gd name="connsiteY383" fmla="*/ 648533 h 1059043"/>
                  <a:gd name="connsiteX384" fmla="*/ 2871822 w 3024845"/>
                  <a:gd name="connsiteY384" fmla="*/ 622592 h 1059043"/>
                  <a:gd name="connsiteX385" fmla="*/ 2910329 w 3024845"/>
                  <a:gd name="connsiteY385" fmla="*/ 622592 h 1059043"/>
                  <a:gd name="connsiteX386" fmla="*/ 2910329 w 3024845"/>
                  <a:gd name="connsiteY386" fmla="*/ 592327 h 1059043"/>
                  <a:gd name="connsiteX387" fmla="*/ 2958970 w 3024845"/>
                  <a:gd name="connsiteY387" fmla="*/ 592327 h 1059043"/>
                  <a:gd name="connsiteX388" fmla="*/ 2958970 w 3024845"/>
                  <a:gd name="connsiteY388" fmla="*/ 703483 h 1059043"/>
                  <a:gd name="connsiteX389" fmla="*/ 2958970 w 3024845"/>
                  <a:gd name="connsiteY389" fmla="*/ 717262 h 1059043"/>
                  <a:gd name="connsiteX390" fmla="*/ 3024845 w 3024845"/>
                  <a:gd name="connsiteY390" fmla="*/ 717262 h 1059043"/>
                  <a:gd name="connsiteX391" fmla="*/ 3024845 w 3024845"/>
                  <a:gd name="connsiteY391" fmla="*/ 1059043 h 1059043"/>
                  <a:gd name="connsiteX392" fmla="*/ 2054 w 3024845"/>
                  <a:gd name="connsiteY392" fmla="*/ 1056710 h 1059043"/>
                  <a:gd name="connsiteX393" fmla="*/ 0 w 3024845"/>
                  <a:gd name="connsiteY393" fmla="*/ 622592 h 1059043"/>
                  <a:gd name="connsiteX394" fmla="*/ 20267 w 3024845"/>
                  <a:gd name="connsiteY394" fmla="*/ 622592 h 1059043"/>
                  <a:gd name="connsiteX395" fmla="*/ 20774 w 3024845"/>
                  <a:gd name="connsiteY395" fmla="*/ 621511 h 1059043"/>
                  <a:gd name="connsiteX396" fmla="*/ 24320 w 3024845"/>
                  <a:gd name="connsiteY396" fmla="*/ 613945 h 1059043"/>
                  <a:gd name="connsiteX397" fmla="*/ 26094 w 3024845"/>
                  <a:gd name="connsiteY397" fmla="*/ 614215 h 1059043"/>
                  <a:gd name="connsiteX398" fmla="*/ 38507 w 3024845"/>
                  <a:gd name="connsiteY398" fmla="*/ 616106 h 1059043"/>
                  <a:gd name="connsiteX399" fmla="*/ 39014 w 3024845"/>
                  <a:gd name="connsiteY399" fmla="*/ 617458 h 1059043"/>
                  <a:gd name="connsiteX400" fmla="*/ 42560 w 3024845"/>
                  <a:gd name="connsiteY400" fmla="*/ 626915 h 1059043"/>
                  <a:gd name="connsiteX401" fmla="*/ 68907 w 3024845"/>
                  <a:gd name="connsiteY401" fmla="*/ 629077 h 1059043"/>
                  <a:gd name="connsiteX402" fmla="*/ 68907 w 3024845"/>
                  <a:gd name="connsiteY402" fmla="*/ 505856 h 1059043"/>
                  <a:gd name="connsiteX403" fmla="*/ 70934 w 3024845"/>
                  <a:gd name="connsiteY403" fmla="*/ 505856 h 1059043"/>
                  <a:gd name="connsiteX404" fmla="*/ 85121 w 3024845"/>
                  <a:gd name="connsiteY404" fmla="*/ 505856 h 1059043"/>
                  <a:gd name="connsiteX405" fmla="*/ 85121 w 3024845"/>
                  <a:gd name="connsiteY405" fmla="*/ 369664 h 1059043"/>
                  <a:gd name="connsiteX406" fmla="*/ 86894 w 3024845"/>
                  <a:gd name="connsiteY406" fmla="*/ 369664 h 1059043"/>
                  <a:gd name="connsiteX407" fmla="*/ 99308 w 3024845"/>
                  <a:gd name="connsiteY407" fmla="*/ 369664 h 1059043"/>
                  <a:gd name="connsiteX408" fmla="*/ 99308 w 3024845"/>
                  <a:gd name="connsiteY408" fmla="*/ 255090 h 1059043"/>
                  <a:gd name="connsiteX409" fmla="*/ 103361 w 3024845"/>
                  <a:gd name="connsiteY409" fmla="*/ 226986 h 1059043"/>
                  <a:gd name="connsiteX410" fmla="*/ 105388 w 3024845"/>
                  <a:gd name="connsiteY410" fmla="*/ 226986 h 1059043"/>
                  <a:gd name="connsiteX411" fmla="*/ 119575 w 3024845"/>
                  <a:gd name="connsiteY411" fmla="*/ 226986 h 1059043"/>
                  <a:gd name="connsiteX0" fmla="*/ 119575 w 3024845"/>
                  <a:gd name="connsiteY0" fmla="*/ 226986 h 1059043"/>
                  <a:gd name="connsiteX1" fmla="*/ 200642 w 3024845"/>
                  <a:gd name="connsiteY1" fmla="*/ 224825 h 1059043"/>
                  <a:gd name="connsiteX2" fmla="*/ 202669 w 3024845"/>
                  <a:gd name="connsiteY2" fmla="*/ 224825 h 1059043"/>
                  <a:gd name="connsiteX3" fmla="*/ 216856 w 3024845"/>
                  <a:gd name="connsiteY3" fmla="*/ 224825 h 1059043"/>
                  <a:gd name="connsiteX4" fmla="*/ 216856 w 3024845"/>
                  <a:gd name="connsiteY4" fmla="*/ 248604 h 1059043"/>
                  <a:gd name="connsiteX5" fmla="*/ 217363 w 3024845"/>
                  <a:gd name="connsiteY5" fmla="*/ 249415 h 1059043"/>
                  <a:gd name="connsiteX6" fmla="*/ 220909 w 3024845"/>
                  <a:gd name="connsiteY6" fmla="*/ 255090 h 1059043"/>
                  <a:gd name="connsiteX7" fmla="*/ 220909 w 3024845"/>
                  <a:gd name="connsiteY7" fmla="*/ 369664 h 1059043"/>
                  <a:gd name="connsiteX8" fmla="*/ 223189 w 3024845"/>
                  <a:gd name="connsiteY8" fmla="*/ 369664 h 1059043"/>
                  <a:gd name="connsiteX9" fmla="*/ 239150 w 3024845"/>
                  <a:gd name="connsiteY9" fmla="*/ 369664 h 1059043"/>
                  <a:gd name="connsiteX10" fmla="*/ 239150 w 3024845"/>
                  <a:gd name="connsiteY10" fmla="*/ 510179 h 1059043"/>
                  <a:gd name="connsiteX11" fmla="*/ 240670 w 3024845"/>
                  <a:gd name="connsiteY11" fmla="*/ 509909 h 1059043"/>
                  <a:gd name="connsiteX12" fmla="*/ 251310 w 3024845"/>
                  <a:gd name="connsiteY12" fmla="*/ 508018 h 1059043"/>
                  <a:gd name="connsiteX13" fmla="*/ 249283 w 3024845"/>
                  <a:gd name="connsiteY13" fmla="*/ 596650 h 1059043"/>
                  <a:gd name="connsiteX14" fmla="*/ 250803 w 3024845"/>
                  <a:gd name="connsiteY14" fmla="*/ 596921 h 1059043"/>
                  <a:gd name="connsiteX15" fmla="*/ 261443 w 3024845"/>
                  <a:gd name="connsiteY15" fmla="*/ 598812 h 1059043"/>
                  <a:gd name="connsiteX16" fmla="*/ 261696 w 3024845"/>
                  <a:gd name="connsiteY16" fmla="*/ 599623 h 1059043"/>
                  <a:gd name="connsiteX17" fmla="*/ 263470 w 3024845"/>
                  <a:gd name="connsiteY17" fmla="*/ 605298 h 1059043"/>
                  <a:gd name="connsiteX18" fmla="*/ 264230 w 3024845"/>
                  <a:gd name="connsiteY18" fmla="*/ 602866 h 1059043"/>
                  <a:gd name="connsiteX19" fmla="*/ 269550 w 3024845"/>
                  <a:gd name="connsiteY19" fmla="*/ 585842 h 1059043"/>
                  <a:gd name="connsiteX20" fmla="*/ 271323 w 3024845"/>
                  <a:gd name="connsiteY20" fmla="*/ 585842 h 1059043"/>
                  <a:gd name="connsiteX21" fmla="*/ 283737 w 3024845"/>
                  <a:gd name="connsiteY21" fmla="*/ 585842 h 1059043"/>
                  <a:gd name="connsiteX22" fmla="*/ 283737 w 3024845"/>
                  <a:gd name="connsiteY22" fmla="*/ 618268 h 1059043"/>
                  <a:gd name="connsiteX23" fmla="*/ 284750 w 3024845"/>
                  <a:gd name="connsiteY23" fmla="*/ 618809 h 1059043"/>
                  <a:gd name="connsiteX24" fmla="*/ 291844 w 3024845"/>
                  <a:gd name="connsiteY24" fmla="*/ 622592 h 1059043"/>
                  <a:gd name="connsiteX25" fmla="*/ 291844 w 3024845"/>
                  <a:gd name="connsiteY25" fmla="*/ 623943 h 1059043"/>
                  <a:gd name="connsiteX26" fmla="*/ 291844 w 3024845"/>
                  <a:gd name="connsiteY26" fmla="*/ 633401 h 1059043"/>
                  <a:gd name="connsiteX27" fmla="*/ 336431 w 3024845"/>
                  <a:gd name="connsiteY27" fmla="*/ 633401 h 1059043"/>
                  <a:gd name="connsiteX28" fmla="*/ 336431 w 3024845"/>
                  <a:gd name="connsiteY28" fmla="*/ 634482 h 1059043"/>
                  <a:gd name="connsiteX29" fmla="*/ 336431 w 3024845"/>
                  <a:gd name="connsiteY29" fmla="*/ 642048 h 1059043"/>
                  <a:gd name="connsiteX30" fmla="*/ 338457 w 3024845"/>
                  <a:gd name="connsiteY30" fmla="*/ 642048 h 1059043"/>
                  <a:gd name="connsiteX31" fmla="*/ 352644 w 3024845"/>
                  <a:gd name="connsiteY31" fmla="*/ 642048 h 1059043"/>
                  <a:gd name="connsiteX32" fmla="*/ 352644 w 3024845"/>
                  <a:gd name="connsiteY32" fmla="*/ 611783 h 1059043"/>
                  <a:gd name="connsiteX33" fmla="*/ 397231 w 3024845"/>
                  <a:gd name="connsiteY33" fmla="*/ 611783 h 1059043"/>
                  <a:gd name="connsiteX34" fmla="*/ 397231 w 3024845"/>
                  <a:gd name="connsiteY34" fmla="*/ 610432 h 1059043"/>
                  <a:gd name="connsiteX35" fmla="*/ 397231 w 3024845"/>
                  <a:gd name="connsiteY35" fmla="*/ 600974 h 1059043"/>
                  <a:gd name="connsiteX36" fmla="*/ 398245 w 3024845"/>
                  <a:gd name="connsiteY36" fmla="*/ 600974 h 1059043"/>
                  <a:gd name="connsiteX37" fmla="*/ 405338 w 3024845"/>
                  <a:gd name="connsiteY37" fmla="*/ 600974 h 1059043"/>
                  <a:gd name="connsiteX38" fmla="*/ 405338 w 3024845"/>
                  <a:gd name="connsiteY38" fmla="*/ 599083 h 1059043"/>
                  <a:gd name="connsiteX39" fmla="*/ 405338 w 3024845"/>
                  <a:gd name="connsiteY39" fmla="*/ 585842 h 1059043"/>
                  <a:gd name="connsiteX40" fmla="*/ 406098 w 3024845"/>
                  <a:gd name="connsiteY40" fmla="*/ 585842 h 1059043"/>
                  <a:gd name="connsiteX41" fmla="*/ 411418 w 3024845"/>
                  <a:gd name="connsiteY41" fmla="*/ 585842 h 1059043"/>
                  <a:gd name="connsiteX42" fmla="*/ 411418 w 3024845"/>
                  <a:gd name="connsiteY42" fmla="*/ 584761 h 1059043"/>
                  <a:gd name="connsiteX43" fmla="*/ 411418 w 3024845"/>
                  <a:gd name="connsiteY43" fmla="*/ 577194 h 1059043"/>
                  <a:gd name="connsiteX44" fmla="*/ 413445 w 3024845"/>
                  <a:gd name="connsiteY44" fmla="*/ 577194 h 1059043"/>
                  <a:gd name="connsiteX45" fmla="*/ 427632 w 3024845"/>
                  <a:gd name="connsiteY45" fmla="*/ 577194 h 1059043"/>
                  <a:gd name="connsiteX46" fmla="*/ 427632 w 3024845"/>
                  <a:gd name="connsiteY46" fmla="*/ 578275 h 1059043"/>
                  <a:gd name="connsiteX47" fmla="*/ 427632 w 3024845"/>
                  <a:gd name="connsiteY47" fmla="*/ 585842 h 1059043"/>
                  <a:gd name="connsiteX48" fmla="*/ 449925 w 3024845"/>
                  <a:gd name="connsiteY48" fmla="*/ 585842 h 1059043"/>
                  <a:gd name="connsiteX49" fmla="*/ 449925 w 3024845"/>
                  <a:gd name="connsiteY49" fmla="*/ 583950 h 1059043"/>
                  <a:gd name="connsiteX50" fmla="*/ 449925 w 3024845"/>
                  <a:gd name="connsiteY50" fmla="*/ 570709 h 1059043"/>
                  <a:gd name="connsiteX51" fmla="*/ 451699 w 3024845"/>
                  <a:gd name="connsiteY51" fmla="*/ 570709 h 1059043"/>
                  <a:gd name="connsiteX52" fmla="*/ 464112 w 3024845"/>
                  <a:gd name="connsiteY52" fmla="*/ 570709 h 1059043"/>
                  <a:gd name="connsiteX53" fmla="*/ 464112 w 3024845"/>
                  <a:gd name="connsiteY53" fmla="*/ 594489 h 1059043"/>
                  <a:gd name="connsiteX54" fmla="*/ 465126 w 3024845"/>
                  <a:gd name="connsiteY54" fmla="*/ 594489 h 1059043"/>
                  <a:gd name="connsiteX55" fmla="*/ 472219 w 3024845"/>
                  <a:gd name="connsiteY55" fmla="*/ 594489 h 1059043"/>
                  <a:gd name="connsiteX56" fmla="*/ 472219 w 3024845"/>
                  <a:gd name="connsiteY56" fmla="*/ 593408 h 1059043"/>
                  <a:gd name="connsiteX57" fmla="*/ 472219 w 3024845"/>
                  <a:gd name="connsiteY57" fmla="*/ 585842 h 1059043"/>
                  <a:gd name="connsiteX58" fmla="*/ 473992 w 3024845"/>
                  <a:gd name="connsiteY58" fmla="*/ 585842 h 1059043"/>
                  <a:gd name="connsiteX59" fmla="*/ 486406 w 3024845"/>
                  <a:gd name="connsiteY59" fmla="*/ 585842 h 1059043"/>
                  <a:gd name="connsiteX60" fmla="*/ 486406 w 3024845"/>
                  <a:gd name="connsiteY60" fmla="*/ 611783 h 1059043"/>
                  <a:gd name="connsiteX61" fmla="*/ 488433 w 3024845"/>
                  <a:gd name="connsiteY61" fmla="*/ 611783 h 1059043"/>
                  <a:gd name="connsiteX62" fmla="*/ 502619 w 3024845"/>
                  <a:gd name="connsiteY62" fmla="*/ 611783 h 1059043"/>
                  <a:gd name="connsiteX63" fmla="*/ 502619 w 3024845"/>
                  <a:gd name="connsiteY63" fmla="*/ 613404 h 1059043"/>
                  <a:gd name="connsiteX64" fmla="*/ 502619 w 3024845"/>
                  <a:gd name="connsiteY64" fmla="*/ 624754 h 1059043"/>
                  <a:gd name="connsiteX65" fmla="*/ 503379 w 3024845"/>
                  <a:gd name="connsiteY65" fmla="*/ 624754 h 1059043"/>
                  <a:gd name="connsiteX66" fmla="*/ 508700 w 3024845"/>
                  <a:gd name="connsiteY66" fmla="*/ 624754 h 1059043"/>
                  <a:gd name="connsiteX67" fmla="*/ 508700 w 3024845"/>
                  <a:gd name="connsiteY67" fmla="*/ 623943 h 1059043"/>
                  <a:gd name="connsiteX68" fmla="*/ 508700 w 3024845"/>
                  <a:gd name="connsiteY68" fmla="*/ 618268 h 1059043"/>
                  <a:gd name="connsiteX69" fmla="*/ 539100 w 3024845"/>
                  <a:gd name="connsiteY69" fmla="*/ 618268 h 1059043"/>
                  <a:gd name="connsiteX70" fmla="*/ 539100 w 3024845"/>
                  <a:gd name="connsiteY70" fmla="*/ 642048 h 1059043"/>
                  <a:gd name="connsiteX71" fmla="*/ 540113 w 3024845"/>
                  <a:gd name="connsiteY71" fmla="*/ 642048 h 1059043"/>
                  <a:gd name="connsiteX72" fmla="*/ 547207 w 3024845"/>
                  <a:gd name="connsiteY72" fmla="*/ 642048 h 1059043"/>
                  <a:gd name="connsiteX73" fmla="*/ 547207 w 3024845"/>
                  <a:gd name="connsiteY73" fmla="*/ 643129 h 1059043"/>
                  <a:gd name="connsiteX74" fmla="*/ 547207 w 3024845"/>
                  <a:gd name="connsiteY74" fmla="*/ 650695 h 1059043"/>
                  <a:gd name="connsiteX75" fmla="*/ 547967 w 3024845"/>
                  <a:gd name="connsiteY75" fmla="*/ 650695 h 1059043"/>
                  <a:gd name="connsiteX76" fmla="*/ 553287 w 3024845"/>
                  <a:gd name="connsiteY76" fmla="*/ 650695 h 1059043"/>
                  <a:gd name="connsiteX77" fmla="*/ 553287 w 3024845"/>
                  <a:gd name="connsiteY77" fmla="*/ 648533 h 1059043"/>
                  <a:gd name="connsiteX78" fmla="*/ 553287 w 3024845"/>
                  <a:gd name="connsiteY78" fmla="*/ 633401 h 1059043"/>
                  <a:gd name="connsiteX79" fmla="*/ 554300 w 3024845"/>
                  <a:gd name="connsiteY79" fmla="*/ 633401 h 1059043"/>
                  <a:gd name="connsiteX80" fmla="*/ 561394 w 3024845"/>
                  <a:gd name="connsiteY80" fmla="*/ 633401 h 1059043"/>
                  <a:gd name="connsiteX81" fmla="*/ 561394 w 3024845"/>
                  <a:gd name="connsiteY81" fmla="*/ 634482 h 1059043"/>
                  <a:gd name="connsiteX82" fmla="*/ 561394 w 3024845"/>
                  <a:gd name="connsiteY82" fmla="*/ 642048 h 1059043"/>
                  <a:gd name="connsiteX83" fmla="*/ 566714 w 3024845"/>
                  <a:gd name="connsiteY83" fmla="*/ 640055 h 1059043"/>
                  <a:gd name="connsiteX84" fmla="*/ 567474 w 3024845"/>
                  <a:gd name="connsiteY84" fmla="*/ 639075 h 1059043"/>
                  <a:gd name="connsiteX85" fmla="*/ 567474 w 3024845"/>
                  <a:gd name="connsiteY85" fmla="*/ 633401 h 1059043"/>
                  <a:gd name="connsiteX86" fmla="*/ 605981 w 3024845"/>
                  <a:gd name="connsiteY86" fmla="*/ 633401 h 1059043"/>
                  <a:gd name="connsiteX87" fmla="*/ 605981 w 3024845"/>
                  <a:gd name="connsiteY87" fmla="*/ 657180 h 1059043"/>
                  <a:gd name="connsiteX88" fmla="*/ 608007 w 3024845"/>
                  <a:gd name="connsiteY88" fmla="*/ 657180 h 1059043"/>
                  <a:gd name="connsiteX89" fmla="*/ 622194 w 3024845"/>
                  <a:gd name="connsiteY89" fmla="*/ 657180 h 1059043"/>
                  <a:gd name="connsiteX90" fmla="*/ 622194 w 3024845"/>
                  <a:gd name="connsiteY90" fmla="*/ 658261 h 1059043"/>
                  <a:gd name="connsiteX91" fmla="*/ 622194 w 3024845"/>
                  <a:gd name="connsiteY91" fmla="*/ 665827 h 1059043"/>
                  <a:gd name="connsiteX92" fmla="*/ 623968 w 3024845"/>
                  <a:gd name="connsiteY92" fmla="*/ 665827 h 1059043"/>
                  <a:gd name="connsiteX93" fmla="*/ 636381 w 3024845"/>
                  <a:gd name="connsiteY93" fmla="*/ 665827 h 1059043"/>
                  <a:gd name="connsiteX94" fmla="*/ 636381 w 3024845"/>
                  <a:gd name="connsiteY94" fmla="*/ 642048 h 1059043"/>
                  <a:gd name="connsiteX95" fmla="*/ 637394 w 3024845"/>
                  <a:gd name="connsiteY95" fmla="*/ 642048 h 1059043"/>
                  <a:gd name="connsiteX96" fmla="*/ 644488 w 3024845"/>
                  <a:gd name="connsiteY96" fmla="*/ 642048 h 1059043"/>
                  <a:gd name="connsiteX97" fmla="*/ 644488 w 3024845"/>
                  <a:gd name="connsiteY97" fmla="*/ 609621 h 1059043"/>
                  <a:gd name="connsiteX98" fmla="*/ 645501 w 3024845"/>
                  <a:gd name="connsiteY98" fmla="*/ 609621 h 1059043"/>
                  <a:gd name="connsiteX99" fmla="*/ 652595 w 3024845"/>
                  <a:gd name="connsiteY99" fmla="*/ 609621 h 1059043"/>
                  <a:gd name="connsiteX100" fmla="*/ 652595 w 3024845"/>
                  <a:gd name="connsiteY100" fmla="*/ 607730 h 1059043"/>
                  <a:gd name="connsiteX101" fmla="*/ 652595 w 3024845"/>
                  <a:gd name="connsiteY101" fmla="*/ 594489 h 1059043"/>
                  <a:gd name="connsiteX102" fmla="*/ 651328 w 3024845"/>
                  <a:gd name="connsiteY102" fmla="*/ 592867 h 1059043"/>
                  <a:gd name="connsiteX103" fmla="*/ 656648 w 3024845"/>
                  <a:gd name="connsiteY103" fmla="*/ 581518 h 1059043"/>
                  <a:gd name="connsiteX104" fmla="*/ 664755 w 3024845"/>
                  <a:gd name="connsiteY104" fmla="*/ 609621 h 1059043"/>
                  <a:gd name="connsiteX105" fmla="*/ 665515 w 3024845"/>
                  <a:gd name="connsiteY105" fmla="*/ 609621 h 1059043"/>
                  <a:gd name="connsiteX106" fmla="*/ 670835 w 3024845"/>
                  <a:gd name="connsiteY106" fmla="*/ 609621 h 1059043"/>
                  <a:gd name="connsiteX107" fmla="*/ 670835 w 3024845"/>
                  <a:gd name="connsiteY107" fmla="*/ 503694 h 1059043"/>
                  <a:gd name="connsiteX108" fmla="*/ 672355 w 3024845"/>
                  <a:gd name="connsiteY108" fmla="*/ 503694 h 1059043"/>
                  <a:gd name="connsiteX109" fmla="*/ 682995 w 3024845"/>
                  <a:gd name="connsiteY109" fmla="*/ 503694 h 1059043"/>
                  <a:gd name="connsiteX110" fmla="*/ 682995 w 3024845"/>
                  <a:gd name="connsiteY110" fmla="*/ 456135 h 1059043"/>
                  <a:gd name="connsiteX111" fmla="*/ 709342 w 3024845"/>
                  <a:gd name="connsiteY111" fmla="*/ 456135 h 1059043"/>
                  <a:gd name="connsiteX112" fmla="*/ 709342 w 3024845"/>
                  <a:gd name="connsiteY112" fmla="*/ 434517 h 1059043"/>
                  <a:gd name="connsiteX113" fmla="*/ 743796 w 3024845"/>
                  <a:gd name="connsiteY113" fmla="*/ 434517 h 1059043"/>
                  <a:gd name="connsiteX114" fmla="*/ 743796 w 3024845"/>
                  <a:gd name="connsiteY114" fmla="*/ 436949 h 1059043"/>
                  <a:gd name="connsiteX115" fmla="*/ 743796 w 3024845"/>
                  <a:gd name="connsiteY115" fmla="*/ 453973 h 1059043"/>
                  <a:gd name="connsiteX116" fmla="*/ 746076 w 3024845"/>
                  <a:gd name="connsiteY116" fmla="*/ 453973 h 1059043"/>
                  <a:gd name="connsiteX117" fmla="*/ 762036 w 3024845"/>
                  <a:gd name="connsiteY117" fmla="*/ 453973 h 1059043"/>
                  <a:gd name="connsiteX118" fmla="*/ 762036 w 3024845"/>
                  <a:gd name="connsiteY118" fmla="*/ 501532 h 1059043"/>
                  <a:gd name="connsiteX119" fmla="*/ 763049 w 3024845"/>
                  <a:gd name="connsiteY119" fmla="*/ 501532 h 1059043"/>
                  <a:gd name="connsiteX120" fmla="*/ 770143 w 3024845"/>
                  <a:gd name="connsiteY120" fmla="*/ 501532 h 1059043"/>
                  <a:gd name="connsiteX121" fmla="*/ 784330 w 3024845"/>
                  <a:gd name="connsiteY121" fmla="*/ 505856 h 1059043"/>
                  <a:gd name="connsiteX122" fmla="*/ 784330 w 3024845"/>
                  <a:gd name="connsiteY122" fmla="*/ 544768 h 1059043"/>
                  <a:gd name="connsiteX123" fmla="*/ 785343 w 3024845"/>
                  <a:gd name="connsiteY123" fmla="*/ 544768 h 1059043"/>
                  <a:gd name="connsiteX124" fmla="*/ 792436 w 3024845"/>
                  <a:gd name="connsiteY124" fmla="*/ 544768 h 1059043"/>
                  <a:gd name="connsiteX125" fmla="*/ 792436 w 3024845"/>
                  <a:gd name="connsiteY125" fmla="*/ 546389 h 1059043"/>
                  <a:gd name="connsiteX126" fmla="*/ 792436 w 3024845"/>
                  <a:gd name="connsiteY126" fmla="*/ 557738 h 1059043"/>
                  <a:gd name="connsiteX127" fmla="*/ 794463 w 3024845"/>
                  <a:gd name="connsiteY127" fmla="*/ 557738 h 1059043"/>
                  <a:gd name="connsiteX128" fmla="*/ 808650 w 3024845"/>
                  <a:gd name="connsiteY128" fmla="*/ 557738 h 1059043"/>
                  <a:gd name="connsiteX129" fmla="*/ 814730 w 3024845"/>
                  <a:gd name="connsiteY129" fmla="*/ 564224 h 1059043"/>
                  <a:gd name="connsiteX130" fmla="*/ 814730 w 3024845"/>
                  <a:gd name="connsiteY130" fmla="*/ 585842 h 1059043"/>
                  <a:gd name="connsiteX131" fmla="*/ 817010 w 3024845"/>
                  <a:gd name="connsiteY131" fmla="*/ 585842 h 1059043"/>
                  <a:gd name="connsiteX132" fmla="*/ 832970 w 3024845"/>
                  <a:gd name="connsiteY132" fmla="*/ 585842 h 1059043"/>
                  <a:gd name="connsiteX133" fmla="*/ 832970 w 3024845"/>
                  <a:gd name="connsiteY133" fmla="*/ 586922 h 1059043"/>
                  <a:gd name="connsiteX134" fmla="*/ 832970 w 3024845"/>
                  <a:gd name="connsiteY134" fmla="*/ 594489 h 1059043"/>
                  <a:gd name="connsiteX135" fmla="*/ 834237 w 3024845"/>
                  <a:gd name="connsiteY135" fmla="*/ 594489 h 1059043"/>
                  <a:gd name="connsiteX136" fmla="*/ 843104 w 3024845"/>
                  <a:gd name="connsiteY136" fmla="*/ 594489 h 1059043"/>
                  <a:gd name="connsiteX137" fmla="*/ 843104 w 3024845"/>
                  <a:gd name="connsiteY137" fmla="*/ 596650 h 1059043"/>
                  <a:gd name="connsiteX138" fmla="*/ 843104 w 3024845"/>
                  <a:gd name="connsiteY138" fmla="*/ 611783 h 1059043"/>
                  <a:gd name="connsiteX139" fmla="*/ 847157 w 3024845"/>
                  <a:gd name="connsiteY139" fmla="*/ 609891 h 1059043"/>
                  <a:gd name="connsiteX140" fmla="*/ 847157 w 3024845"/>
                  <a:gd name="connsiteY140" fmla="*/ 596650 h 1059043"/>
                  <a:gd name="connsiteX141" fmla="*/ 848170 w 3024845"/>
                  <a:gd name="connsiteY141" fmla="*/ 596650 h 1059043"/>
                  <a:gd name="connsiteX142" fmla="*/ 855264 w 3024845"/>
                  <a:gd name="connsiteY142" fmla="*/ 596650 h 1059043"/>
                  <a:gd name="connsiteX143" fmla="*/ 855264 w 3024845"/>
                  <a:gd name="connsiteY143" fmla="*/ 598272 h 1059043"/>
                  <a:gd name="connsiteX144" fmla="*/ 855264 w 3024845"/>
                  <a:gd name="connsiteY144" fmla="*/ 609621 h 1059043"/>
                  <a:gd name="connsiteX145" fmla="*/ 856024 w 3024845"/>
                  <a:gd name="connsiteY145" fmla="*/ 609621 h 1059043"/>
                  <a:gd name="connsiteX146" fmla="*/ 861344 w 3024845"/>
                  <a:gd name="connsiteY146" fmla="*/ 609621 h 1059043"/>
                  <a:gd name="connsiteX147" fmla="*/ 909984 w 3024845"/>
                  <a:gd name="connsiteY147" fmla="*/ 605298 h 1059043"/>
                  <a:gd name="connsiteX148" fmla="*/ 909984 w 3024845"/>
                  <a:gd name="connsiteY148" fmla="*/ 606649 h 1059043"/>
                  <a:gd name="connsiteX149" fmla="*/ 909984 w 3024845"/>
                  <a:gd name="connsiteY149" fmla="*/ 616106 h 1059043"/>
                  <a:gd name="connsiteX150" fmla="*/ 910744 w 3024845"/>
                  <a:gd name="connsiteY150" fmla="*/ 616106 h 1059043"/>
                  <a:gd name="connsiteX151" fmla="*/ 916065 w 3024845"/>
                  <a:gd name="connsiteY151" fmla="*/ 616106 h 1059043"/>
                  <a:gd name="connsiteX152" fmla="*/ 916065 w 3024845"/>
                  <a:gd name="connsiteY152" fmla="*/ 618268 h 1059043"/>
                  <a:gd name="connsiteX153" fmla="*/ 916065 w 3024845"/>
                  <a:gd name="connsiteY153" fmla="*/ 633401 h 1059043"/>
                  <a:gd name="connsiteX154" fmla="*/ 918091 w 3024845"/>
                  <a:gd name="connsiteY154" fmla="*/ 632050 h 1059043"/>
                  <a:gd name="connsiteX155" fmla="*/ 932278 w 3024845"/>
                  <a:gd name="connsiteY155" fmla="*/ 622592 h 1059043"/>
                  <a:gd name="connsiteX156" fmla="*/ 938358 w 3024845"/>
                  <a:gd name="connsiteY156" fmla="*/ 581518 h 1059043"/>
                  <a:gd name="connsiteX157" fmla="*/ 939118 w 3024845"/>
                  <a:gd name="connsiteY157" fmla="*/ 581248 h 1059043"/>
                  <a:gd name="connsiteX158" fmla="*/ 944438 w 3024845"/>
                  <a:gd name="connsiteY158" fmla="*/ 579356 h 1059043"/>
                  <a:gd name="connsiteX159" fmla="*/ 946465 w 3024845"/>
                  <a:gd name="connsiteY159" fmla="*/ 510179 h 1059043"/>
                  <a:gd name="connsiteX160" fmla="*/ 948492 w 3024845"/>
                  <a:gd name="connsiteY160" fmla="*/ 579356 h 1059043"/>
                  <a:gd name="connsiteX161" fmla="*/ 949252 w 3024845"/>
                  <a:gd name="connsiteY161" fmla="*/ 579626 h 1059043"/>
                  <a:gd name="connsiteX162" fmla="*/ 954572 w 3024845"/>
                  <a:gd name="connsiteY162" fmla="*/ 581518 h 1059043"/>
                  <a:gd name="connsiteX163" fmla="*/ 954572 w 3024845"/>
                  <a:gd name="connsiteY163" fmla="*/ 495047 h 1059043"/>
                  <a:gd name="connsiteX164" fmla="*/ 958625 w 3024845"/>
                  <a:gd name="connsiteY164" fmla="*/ 462620 h 1059043"/>
                  <a:gd name="connsiteX165" fmla="*/ 997132 w 3024845"/>
                  <a:gd name="connsiteY165" fmla="*/ 462620 h 1059043"/>
                  <a:gd name="connsiteX166" fmla="*/ 997132 w 3024845"/>
                  <a:gd name="connsiteY166" fmla="*/ 495047 h 1059043"/>
                  <a:gd name="connsiteX167" fmla="*/ 997892 w 3024845"/>
                  <a:gd name="connsiteY167" fmla="*/ 495047 h 1059043"/>
                  <a:gd name="connsiteX168" fmla="*/ 1003212 w 3024845"/>
                  <a:gd name="connsiteY168" fmla="*/ 495047 h 1059043"/>
                  <a:gd name="connsiteX169" fmla="*/ 1003212 w 3024845"/>
                  <a:gd name="connsiteY169" fmla="*/ 412899 h 1059043"/>
                  <a:gd name="connsiteX170" fmla="*/ 1004986 w 3024845"/>
                  <a:gd name="connsiteY170" fmla="*/ 412899 h 1059043"/>
                  <a:gd name="connsiteX171" fmla="*/ 1017399 w 3024845"/>
                  <a:gd name="connsiteY171" fmla="*/ 412899 h 1059043"/>
                  <a:gd name="connsiteX172" fmla="*/ 1017399 w 3024845"/>
                  <a:gd name="connsiteY172" fmla="*/ 411008 h 1059043"/>
                  <a:gd name="connsiteX173" fmla="*/ 1017399 w 3024845"/>
                  <a:gd name="connsiteY173" fmla="*/ 397767 h 1059043"/>
                  <a:gd name="connsiteX174" fmla="*/ 1039693 w 3024845"/>
                  <a:gd name="connsiteY174" fmla="*/ 397767 h 1059043"/>
                  <a:gd name="connsiteX175" fmla="*/ 1039693 w 3024845"/>
                  <a:gd name="connsiteY175" fmla="*/ 396686 h 1059043"/>
                  <a:gd name="connsiteX176" fmla="*/ 1039693 w 3024845"/>
                  <a:gd name="connsiteY176" fmla="*/ 389120 h 1059043"/>
                  <a:gd name="connsiteX177" fmla="*/ 1041466 w 3024845"/>
                  <a:gd name="connsiteY177" fmla="*/ 389120 h 1059043"/>
                  <a:gd name="connsiteX178" fmla="*/ 1053880 w 3024845"/>
                  <a:gd name="connsiteY178" fmla="*/ 389120 h 1059043"/>
                  <a:gd name="connsiteX179" fmla="*/ 1053880 w 3024845"/>
                  <a:gd name="connsiteY179" fmla="*/ 390201 h 1059043"/>
                  <a:gd name="connsiteX180" fmla="*/ 1053880 w 3024845"/>
                  <a:gd name="connsiteY180" fmla="*/ 397767 h 1059043"/>
                  <a:gd name="connsiteX181" fmla="*/ 1054640 w 3024845"/>
                  <a:gd name="connsiteY181" fmla="*/ 397767 h 1059043"/>
                  <a:gd name="connsiteX182" fmla="*/ 1059960 w 3024845"/>
                  <a:gd name="connsiteY182" fmla="*/ 397767 h 1059043"/>
                  <a:gd name="connsiteX183" fmla="*/ 1070093 w 3024845"/>
                  <a:gd name="connsiteY183" fmla="*/ 393443 h 1059043"/>
                  <a:gd name="connsiteX184" fmla="*/ 1074146 w 3024845"/>
                  <a:gd name="connsiteY184" fmla="*/ 396686 h 1059043"/>
                  <a:gd name="connsiteX185" fmla="*/ 1074146 w 3024845"/>
                  <a:gd name="connsiteY185" fmla="*/ 389120 h 1059043"/>
                  <a:gd name="connsiteX186" fmla="*/ 1076426 w 3024845"/>
                  <a:gd name="connsiteY186" fmla="*/ 389120 h 1059043"/>
                  <a:gd name="connsiteX187" fmla="*/ 1092387 w 3024845"/>
                  <a:gd name="connsiteY187" fmla="*/ 389120 h 1059043"/>
                  <a:gd name="connsiteX188" fmla="*/ 1092387 w 3024845"/>
                  <a:gd name="connsiteY188" fmla="*/ 390201 h 1059043"/>
                  <a:gd name="connsiteX189" fmla="*/ 1092387 w 3024845"/>
                  <a:gd name="connsiteY189" fmla="*/ 397767 h 1059043"/>
                  <a:gd name="connsiteX190" fmla="*/ 1122787 w 3024845"/>
                  <a:gd name="connsiteY190" fmla="*/ 397767 h 1059043"/>
                  <a:gd name="connsiteX191" fmla="*/ 1122787 w 3024845"/>
                  <a:gd name="connsiteY191" fmla="*/ 399388 h 1059043"/>
                  <a:gd name="connsiteX192" fmla="*/ 1122787 w 3024845"/>
                  <a:gd name="connsiteY192" fmla="*/ 410738 h 1059043"/>
                  <a:gd name="connsiteX193" fmla="*/ 1149134 w 3024845"/>
                  <a:gd name="connsiteY193" fmla="*/ 410738 h 1059043"/>
                  <a:gd name="connsiteX194" fmla="*/ 1149134 w 3024845"/>
                  <a:gd name="connsiteY194" fmla="*/ 441002 h 1059043"/>
                  <a:gd name="connsiteX195" fmla="*/ 1149894 w 3024845"/>
                  <a:gd name="connsiteY195" fmla="*/ 441002 h 1059043"/>
                  <a:gd name="connsiteX196" fmla="*/ 1155214 w 3024845"/>
                  <a:gd name="connsiteY196" fmla="*/ 441002 h 1059043"/>
                  <a:gd name="connsiteX197" fmla="*/ 1155214 w 3024845"/>
                  <a:gd name="connsiteY197" fmla="*/ 442083 h 1059043"/>
                  <a:gd name="connsiteX198" fmla="*/ 1155214 w 3024845"/>
                  <a:gd name="connsiteY198" fmla="*/ 449650 h 1059043"/>
                  <a:gd name="connsiteX199" fmla="*/ 1159268 w 3024845"/>
                  <a:gd name="connsiteY199" fmla="*/ 479914 h 1059043"/>
                  <a:gd name="connsiteX200" fmla="*/ 1160028 w 3024845"/>
                  <a:gd name="connsiteY200" fmla="*/ 479914 h 1059043"/>
                  <a:gd name="connsiteX201" fmla="*/ 1165348 w 3024845"/>
                  <a:gd name="connsiteY201" fmla="*/ 479914 h 1059043"/>
                  <a:gd name="connsiteX202" fmla="*/ 1165348 w 3024845"/>
                  <a:gd name="connsiteY202" fmla="*/ 480725 h 1059043"/>
                  <a:gd name="connsiteX203" fmla="*/ 1165348 w 3024845"/>
                  <a:gd name="connsiteY203" fmla="*/ 486400 h 1059043"/>
                  <a:gd name="connsiteX204" fmla="*/ 1166361 w 3024845"/>
                  <a:gd name="connsiteY204" fmla="*/ 486400 h 1059043"/>
                  <a:gd name="connsiteX205" fmla="*/ 1173454 w 3024845"/>
                  <a:gd name="connsiteY205" fmla="*/ 486400 h 1059043"/>
                  <a:gd name="connsiteX206" fmla="*/ 1173454 w 3024845"/>
                  <a:gd name="connsiteY206" fmla="*/ 516665 h 1059043"/>
                  <a:gd name="connsiteX207" fmla="*/ 1175481 w 3024845"/>
                  <a:gd name="connsiteY207" fmla="*/ 516665 h 1059043"/>
                  <a:gd name="connsiteX208" fmla="*/ 1189668 w 3024845"/>
                  <a:gd name="connsiteY208" fmla="*/ 516665 h 1059043"/>
                  <a:gd name="connsiteX209" fmla="*/ 1189668 w 3024845"/>
                  <a:gd name="connsiteY209" fmla="*/ 540444 h 1059043"/>
                  <a:gd name="connsiteX210" fmla="*/ 1191695 w 3024845"/>
                  <a:gd name="connsiteY210" fmla="*/ 542065 h 1059043"/>
                  <a:gd name="connsiteX211" fmla="*/ 1191695 w 3024845"/>
                  <a:gd name="connsiteY211" fmla="*/ 553415 h 1059043"/>
                  <a:gd name="connsiteX212" fmla="*/ 1192455 w 3024845"/>
                  <a:gd name="connsiteY212" fmla="*/ 553415 h 1059043"/>
                  <a:gd name="connsiteX213" fmla="*/ 1197775 w 3024845"/>
                  <a:gd name="connsiteY213" fmla="*/ 553415 h 1059043"/>
                  <a:gd name="connsiteX214" fmla="*/ 1197775 w 3024845"/>
                  <a:gd name="connsiteY214" fmla="*/ 577194 h 1059043"/>
                  <a:gd name="connsiteX215" fmla="*/ 1199041 w 3024845"/>
                  <a:gd name="connsiteY215" fmla="*/ 577194 h 1059043"/>
                  <a:gd name="connsiteX216" fmla="*/ 1207908 w 3024845"/>
                  <a:gd name="connsiteY216" fmla="*/ 577194 h 1059043"/>
                  <a:gd name="connsiteX217" fmla="*/ 1209935 w 3024845"/>
                  <a:gd name="connsiteY217" fmla="*/ 581248 h 1059043"/>
                  <a:gd name="connsiteX218" fmla="*/ 1209935 w 3024845"/>
                  <a:gd name="connsiteY218" fmla="*/ 594489 h 1059043"/>
                  <a:gd name="connsiteX219" fmla="*/ 1211455 w 3024845"/>
                  <a:gd name="connsiteY219" fmla="*/ 592597 h 1059043"/>
                  <a:gd name="connsiteX220" fmla="*/ 1222095 w 3024845"/>
                  <a:gd name="connsiteY220" fmla="*/ 579356 h 1059043"/>
                  <a:gd name="connsiteX221" fmla="*/ 1250469 w 3024845"/>
                  <a:gd name="connsiteY221" fmla="*/ 579356 h 1059043"/>
                  <a:gd name="connsiteX222" fmla="*/ 1250469 w 3024845"/>
                  <a:gd name="connsiteY222" fmla="*/ 665827 h 1059043"/>
                  <a:gd name="connsiteX223" fmla="*/ 1251229 w 3024845"/>
                  <a:gd name="connsiteY223" fmla="*/ 665827 h 1059043"/>
                  <a:gd name="connsiteX224" fmla="*/ 1256549 w 3024845"/>
                  <a:gd name="connsiteY224" fmla="*/ 665827 h 1059043"/>
                  <a:gd name="connsiteX225" fmla="*/ 1257309 w 3024845"/>
                  <a:gd name="connsiteY225" fmla="*/ 664476 h 1059043"/>
                  <a:gd name="connsiteX226" fmla="*/ 1262629 w 3024845"/>
                  <a:gd name="connsiteY226" fmla="*/ 655018 h 1059043"/>
                  <a:gd name="connsiteX227" fmla="*/ 1262629 w 3024845"/>
                  <a:gd name="connsiteY227" fmla="*/ 656910 h 1059043"/>
                  <a:gd name="connsiteX228" fmla="*/ 1262629 w 3024845"/>
                  <a:gd name="connsiteY228" fmla="*/ 670151 h 1059043"/>
                  <a:gd name="connsiteX229" fmla="*/ 1266682 w 3024845"/>
                  <a:gd name="connsiteY229" fmla="*/ 624754 h 1059043"/>
                  <a:gd name="connsiteX230" fmla="*/ 1267442 w 3024845"/>
                  <a:gd name="connsiteY230" fmla="*/ 624754 h 1059043"/>
                  <a:gd name="connsiteX231" fmla="*/ 1272762 w 3024845"/>
                  <a:gd name="connsiteY231" fmla="*/ 624754 h 1059043"/>
                  <a:gd name="connsiteX232" fmla="*/ 1272762 w 3024845"/>
                  <a:gd name="connsiteY232" fmla="*/ 559900 h 1059043"/>
                  <a:gd name="connsiteX233" fmla="*/ 1273776 w 3024845"/>
                  <a:gd name="connsiteY233" fmla="*/ 559900 h 1059043"/>
                  <a:gd name="connsiteX234" fmla="*/ 1280869 w 3024845"/>
                  <a:gd name="connsiteY234" fmla="*/ 559900 h 1059043"/>
                  <a:gd name="connsiteX235" fmla="*/ 1293029 w 3024845"/>
                  <a:gd name="connsiteY235" fmla="*/ 516665 h 1059043"/>
                  <a:gd name="connsiteX236" fmla="*/ 1294296 w 3024845"/>
                  <a:gd name="connsiteY236" fmla="*/ 516665 h 1059043"/>
                  <a:gd name="connsiteX237" fmla="*/ 1303163 w 3024845"/>
                  <a:gd name="connsiteY237" fmla="*/ 516665 h 1059043"/>
                  <a:gd name="connsiteX238" fmla="*/ 1313296 w 3024845"/>
                  <a:gd name="connsiteY238" fmla="*/ 559900 h 1059043"/>
                  <a:gd name="connsiteX239" fmla="*/ 1314309 w 3024845"/>
                  <a:gd name="connsiteY239" fmla="*/ 559900 h 1059043"/>
                  <a:gd name="connsiteX240" fmla="*/ 1321403 w 3024845"/>
                  <a:gd name="connsiteY240" fmla="*/ 559900 h 1059043"/>
                  <a:gd name="connsiteX241" fmla="*/ 1321403 w 3024845"/>
                  <a:gd name="connsiteY241" fmla="*/ 598812 h 1059043"/>
                  <a:gd name="connsiteX242" fmla="*/ 1323176 w 3024845"/>
                  <a:gd name="connsiteY242" fmla="*/ 598812 h 1059043"/>
                  <a:gd name="connsiteX243" fmla="*/ 1335590 w 3024845"/>
                  <a:gd name="connsiteY243" fmla="*/ 598812 h 1059043"/>
                  <a:gd name="connsiteX244" fmla="*/ 1335590 w 3024845"/>
                  <a:gd name="connsiteY244" fmla="*/ 600974 h 1059043"/>
                  <a:gd name="connsiteX245" fmla="*/ 1335590 w 3024845"/>
                  <a:gd name="connsiteY245" fmla="*/ 616106 h 1059043"/>
                  <a:gd name="connsiteX246" fmla="*/ 1339643 w 3024845"/>
                  <a:gd name="connsiteY246" fmla="*/ 613945 h 1059043"/>
                  <a:gd name="connsiteX247" fmla="*/ 1339643 w 3024845"/>
                  <a:gd name="connsiteY247" fmla="*/ 598812 h 1059043"/>
                  <a:gd name="connsiteX248" fmla="*/ 1341163 w 3024845"/>
                  <a:gd name="connsiteY248" fmla="*/ 598812 h 1059043"/>
                  <a:gd name="connsiteX249" fmla="*/ 1351803 w 3024845"/>
                  <a:gd name="connsiteY249" fmla="*/ 598812 h 1059043"/>
                  <a:gd name="connsiteX250" fmla="*/ 1351803 w 3024845"/>
                  <a:gd name="connsiteY250" fmla="*/ 600433 h 1059043"/>
                  <a:gd name="connsiteX251" fmla="*/ 1351803 w 3024845"/>
                  <a:gd name="connsiteY251" fmla="*/ 611783 h 1059043"/>
                  <a:gd name="connsiteX252" fmla="*/ 1382204 w 3024845"/>
                  <a:gd name="connsiteY252" fmla="*/ 611783 h 1059043"/>
                  <a:gd name="connsiteX253" fmla="*/ 1382204 w 3024845"/>
                  <a:gd name="connsiteY253" fmla="*/ 575033 h 1059043"/>
                  <a:gd name="connsiteX254" fmla="*/ 1383470 w 3024845"/>
                  <a:gd name="connsiteY254" fmla="*/ 575033 h 1059043"/>
                  <a:gd name="connsiteX255" fmla="*/ 1392337 w 3024845"/>
                  <a:gd name="connsiteY255" fmla="*/ 575033 h 1059043"/>
                  <a:gd name="connsiteX256" fmla="*/ 1392337 w 3024845"/>
                  <a:gd name="connsiteY256" fmla="*/ 596650 h 1059043"/>
                  <a:gd name="connsiteX257" fmla="*/ 1394364 w 3024845"/>
                  <a:gd name="connsiteY257" fmla="*/ 564224 h 1059043"/>
                  <a:gd name="connsiteX258" fmla="*/ 1416657 w 3024845"/>
                  <a:gd name="connsiteY258" fmla="*/ 564224 h 1059043"/>
                  <a:gd name="connsiteX259" fmla="*/ 1416657 w 3024845"/>
                  <a:gd name="connsiteY259" fmla="*/ 562602 h 1059043"/>
                  <a:gd name="connsiteX260" fmla="*/ 1416657 w 3024845"/>
                  <a:gd name="connsiteY260" fmla="*/ 551253 h 1059043"/>
                  <a:gd name="connsiteX261" fmla="*/ 1417417 w 3024845"/>
                  <a:gd name="connsiteY261" fmla="*/ 551253 h 1059043"/>
                  <a:gd name="connsiteX262" fmla="*/ 1422737 w 3024845"/>
                  <a:gd name="connsiteY262" fmla="*/ 551253 h 1059043"/>
                  <a:gd name="connsiteX263" fmla="*/ 1422737 w 3024845"/>
                  <a:gd name="connsiteY263" fmla="*/ 549362 h 1059043"/>
                  <a:gd name="connsiteX264" fmla="*/ 1422737 w 3024845"/>
                  <a:gd name="connsiteY264" fmla="*/ 536121 h 1059043"/>
                  <a:gd name="connsiteX265" fmla="*/ 1426791 w 3024845"/>
                  <a:gd name="connsiteY265" fmla="*/ 542606 h 1059043"/>
                  <a:gd name="connsiteX266" fmla="*/ 1429071 w 3024845"/>
                  <a:gd name="connsiteY266" fmla="*/ 542606 h 1059043"/>
                  <a:gd name="connsiteX267" fmla="*/ 1445031 w 3024845"/>
                  <a:gd name="connsiteY267" fmla="*/ 542606 h 1059043"/>
                  <a:gd name="connsiteX268" fmla="*/ 1445031 w 3024845"/>
                  <a:gd name="connsiteY268" fmla="*/ 541795 h 1059043"/>
                  <a:gd name="connsiteX269" fmla="*/ 1445031 w 3024845"/>
                  <a:gd name="connsiteY269" fmla="*/ 536121 h 1059043"/>
                  <a:gd name="connsiteX270" fmla="*/ 1445791 w 3024845"/>
                  <a:gd name="connsiteY270" fmla="*/ 536121 h 1059043"/>
                  <a:gd name="connsiteX271" fmla="*/ 1451111 w 3024845"/>
                  <a:gd name="connsiteY271" fmla="*/ 536121 h 1059043"/>
                  <a:gd name="connsiteX272" fmla="*/ 1451111 w 3024845"/>
                  <a:gd name="connsiteY272" fmla="*/ 537472 h 1059043"/>
                  <a:gd name="connsiteX273" fmla="*/ 1451111 w 3024845"/>
                  <a:gd name="connsiteY273" fmla="*/ 546930 h 1059043"/>
                  <a:gd name="connsiteX274" fmla="*/ 1489618 w 3024845"/>
                  <a:gd name="connsiteY274" fmla="*/ 546930 h 1059043"/>
                  <a:gd name="connsiteX275" fmla="*/ 1489618 w 3024845"/>
                  <a:gd name="connsiteY275" fmla="*/ 685283 h 1059043"/>
                  <a:gd name="connsiteX276" fmla="*/ 1491138 w 3024845"/>
                  <a:gd name="connsiteY276" fmla="*/ 685283 h 1059043"/>
                  <a:gd name="connsiteX277" fmla="*/ 1501778 w 3024845"/>
                  <a:gd name="connsiteY277" fmla="*/ 685283 h 1059043"/>
                  <a:gd name="connsiteX278" fmla="*/ 1501778 w 3024845"/>
                  <a:gd name="connsiteY278" fmla="*/ 672313 h 1059043"/>
                  <a:gd name="connsiteX279" fmla="*/ 1505832 w 3024845"/>
                  <a:gd name="connsiteY279" fmla="*/ 672313 h 1059043"/>
                  <a:gd name="connsiteX280" fmla="*/ 1505832 w 3024845"/>
                  <a:gd name="connsiteY280" fmla="*/ 685283 h 1059043"/>
                  <a:gd name="connsiteX281" fmla="*/ 1536232 w 3024845"/>
                  <a:gd name="connsiteY281" fmla="*/ 685283 h 1059043"/>
                  <a:gd name="connsiteX282" fmla="*/ 1536232 w 3024845"/>
                  <a:gd name="connsiteY282" fmla="*/ 655018 h 1059043"/>
                  <a:gd name="connsiteX283" fmla="*/ 1548392 w 3024845"/>
                  <a:gd name="connsiteY283" fmla="*/ 655018 h 1059043"/>
                  <a:gd name="connsiteX284" fmla="*/ 1560552 w 3024845"/>
                  <a:gd name="connsiteY284" fmla="*/ 652857 h 1059043"/>
                  <a:gd name="connsiteX285" fmla="*/ 1564606 w 3024845"/>
                  <a:gd name="connsiteY285" fmla="*/ 655018 h 1059043"/>
                  <a:gd name="connsiteX286" fmla="*/ 1574739 w 3024845"/>
                  <a:gd name="connsiteY286" fmla="*/ 655018 h 1059043"/>
                  <a:gd name="connsiteX287" fmla="*/ 1574739 w 3024845"/>
                  <a:gd name="connsiteY287" fmla="*/ 685283 h 1059043"/>
                  <a:gd name="connsiteX288" fmla="*/ 1582846 w 3024845"/>
                  <a:gd name="connsiteY288" fmla="*/ 685283 h 1059043"/>
                  <a:gd name="connsiteX289" fmla="*/ 1582846 w 3024845"/>
                  <a:gd name="connsiteY289" fmla="*/ 702578 h 1059043"/>
                  <a:gd name="connsiteX290" fmla="*/ 1592182 w 3024845"/>
                  <a:gd name="connsiteY290" fmla="*/ 703483 h 1059043"/>
                  <a:gd name="connsiteX291" fmla="*/ 1605140 w 3024845"/>
                  <a:gd name="connsiteY291" fmla="*/ 703483 h 1059043"/>
                  <a:gd name="connsiteX292" fmla="*/ 1605140 w 3024845"/>
                  <a:gd name="connsiteY292" fmla="*/ 687445 h 1059043"/>
                  <a:gd name="connsiteX293" fmla="*/ 1673096 w 3024845"/>
                  <a:gd name="connsiteY293" fmla="*/ 687445 h 1059043"/>
                  <a:gd name="connsiteX294" fmla="*/ 1673096 w 3024845"/>
                  <a:gd name="connsiteY294" fmla="*/ 602192 h 1059043"/>
                  <a:gd name="connsiteX295" fmla="*/ 1745104 w 3024845"/>
                  <a:gd name="connsiteY295" fmla="*/ 602192 h 1059043"/>
                  <a:gd name="connsiteX296" fmla="*/ 1745104 w 3024845"/>
                  <a:gd name="connsiteY296" fmla="*/ 680960 h 1059043"/>
                  <a:gd name="connsiteX297" fmla="*/ 1747008 w 3024845"/>
                  <a:gd name="connsiteY297" fmla="*/ 680960 h 1059043"/>
                  <a:gd name="connsiteX298" fmla="*/ 1748250 w 3024845"/>
                  <a:gd name="connsiteY298" fmla="*/ 703483 h 1059043"/>
                  <a:gd name="connsiteX299" fmla="*/ 1757926 w 3024845"/>
                  <a:gd name="connsiteY299" fmla="*/ 703483 h 1059043"/>
                  <a:gd name="connsiteX300" fmla="*/ 1759168 w 3024845"/>
                  <a:gd name="connsiteY300" fmla="*/ 680960 h 1059043"/>
                  <a:gd name="connsiteX301" fmla="*/ 1765248 w 3024845"/>
                  <a:gd name="connsiteY301" fmla="*/ 680960 h 1059043"/>
                  <a:gd name="connsiteX302" fmla="*/ 1766490 w 3024845"/>
                  <a:gd name="connsiteY302" fmla="*/ 703483 h 1059043"/>
                  <a:gd name="connsiteX303" fmla="*/ 1817112 w 3024845"/>
                  <a:gd name="connsiteY303" fmla="*/ 703483 h 1059043"/>
                  <a:gd name="connsiteX304" fmla="*/ 1817112 w 3024845"/>
                  <a:gd name="connsiteY304" fmla="*/ 540455 h 1059043"/>
                  <a:gd name="connsiteX305" fmla="*/ 2014439 w 3024845"/>
                  <a:gd name="connsiteY305" fmla="*/ 540455 h 1059043"/>
                  <a:gd name="connsiteX306" fmla="*/ 2014439 w 3024845"/>
                  <a:gd name="connsiteY306" fmla="*/ 703483 h 1059043"/>
                  <a:gd name="connsiteX307" fmla="*/ 2033136 w 3024845"/>
                  <a:gd name="connsiteY307" fmla="*/ 703483 h 1059043"/>
                  <a:gd name="connsiteX308" fmla="*/ 2033136 w 3024845"/>
                  <a:gd name="connsiteY308" fmla="*/ 620790 h 1059043"/>
                  <a:gd name="connsiteX309" fmla="*/ 2128256 w 3024845"/>
                  <a:gd name="connsiteY309" fmla="*/ 620790 h 1059043"/>
                  <a:gd name="connsiteX310" fmla="*/ 2128026 w 3024845"/>
                  <a:gd name="connsiteY310" fmla="*/ 281031 h 1059043"/>
                  <a:gd name="connsiteX311" fmla="*/ 2121946 w 3024845"/>
                  <a:gd name="connsiteY311" fmla="*/ 276707 h 1059043"/>
                  <a:gd name="connsiteX312" fmla="*/ 2130053 w 3024845"/>
                  <a:gd name="connsiteY312" fmla="*/ 252928 h 1059043"/>
                  <a:gd name="connsiteX313" fmla="*/ 2130053 w 3024845"/>
                  <a:gd name="connsiteY313" fmla="*/ 235634 h 1059043"/>
                  <a:gd name="connsiteX314" fmla="*/ 2144240 w 3024845"/>
                  <a:gd name="connsiteY314" fmla="*/ 235634 h 1059043"/>
                  <a:gd name="connsiteX315" fmla="*/ 2144240 w 3024845"/>
                  <a:gd name="connsiteY315" fmla="*/ 214016 h 1059043"/>
                  <a:gd name="connsiteX316" fmla="*/ 2146266 w 3024845"/>
                  <a:gd name="connsiteY316" fmla="*/ 209692 h 1059043"/>
                  <a:gd name="connsiteX317" fmla="*/ 2146266 w 3024845"/>
                  <a:gd name="connsiteY317" fmla="*/ 131868 h 1059043"/>
                  <a:gd name="connsiteX318" fmla="*/ 2144240 w 3024845"/>
                  <a:gd name="connsiteY318" fmla="*/ 125383 h 1059043"/>
                  <a:gd name="connsiteX319" fmla="*/ 2150320 w 3024845"/>
                  <a:gd name="connsiteY319" fmla="*/ 118897 h 1059043"/>
                  <a:gd name="connsiteX320" fmla="*/ 2150320 w 3024845"/>
                  <a:gd name="connsiteY320" fmla="*/ 60529 h 1059043"/>
                  <a:gd name="connsiteX321" fmla="*/ 2152346 w 3024845"/>
                  <a:gd name="connsiteY321" fmla="*/ 56206 h 1059043"/>
                  <a:gd name="connsiteX322" fmla="*/ 2152346 w 3024845"/>
                  <a:gd name="connsiteY322" fmla="*/ 0 h 1059043"/>
                  <a:gd name="connsiteX323" fmla="*/ 2162480 w 3024845"/>
                  <a:gd name="connsiteY323" fmla="*/ 118897 h 1059043"/>
                  <a:gd name="connsiteX324" fmla="*/ 2168560 w 3024845"/>
                  <a:gd name="connsiteY324" fmla="*/ 125383 h 1059043"/>
                  <a:gd name="connsiteX325" fmla="*/ 2166533 w 3024845"/>
                  <a:gd name="connsiteY325" fmla="*/ 131868 h 1059043"/>
                  <a:gd name="connsiteX326" fmla="*/ 2166533 w 3024845"/>
                  <a:gd name="connsiteY326" fmla="*/ 209692 h 1059043"/>
                  <a:gd name="connsiteX327" fmla="*/ 2180720 w 3024845"/>
                  <a:gd name="connsiteY327" fmla="*/ 555577 h 1059043"/>
                  <a:gd name="connsiteX328" fmla="*/ 2245574 w 3024845"/>
                  <a:gd name="connsiteY328" fmla="*/ 555577 h 1059043"/>
                  <a:gd name="connsiteX329" fmla="*/ 2245574 w 3024845"/>
                  <a:gd name="connsiteY329" fmla="*/ 631239 h 1059043"/>
                  <a:gd name="connsiteX330" fmla="*/ 2253681 w 3024845"/>
                  <a:gd name="connsiteY330" fmla="*/ 631239 h 1059043"/>
                  <a:gd name="connsiteX331" fmla="*/ 2255708 w 3024845"/>
                  <a:gd name="connsiteY331" fmla="*/ 624754 h 1059043"/>
                  <a:gd name="connsiteX332" fmla="*/ 2261788 w 3024845"/>
                  <a:gd name="connsiteY332" fmla="*/ 624754 h 1059043"/>
                  <a:gd name="connsiteX333" fmla="*/ 2263815 w 3024845"/>
                  <a:gd name="connsiteY333" fmla="*/ 633401 h 1059043"/>
                  <a:gd name="connsiteX334" fmla="*/ 2275975 w 3024845"/>
                  <a:gd name="connsiteY334" fmla="*/ 633401 h 1059043"/>
                  <a:gd name="connsiteX335" fmla="*/ 2275975 w 3024845"/>
                  <a:gd name="connsiteY335" fmla="*/ 626915 h 1059043"/>
                  <a:gd name="connsiteX336" fmla="*/ 2298268 w 3024845"/>
                  <a:gd name="connsiteY336" fmla="*/ 626915 h 1059043"/>
                  <a:gd name="connsiteX337" fmla="*/ 2298268 w 3024845"/>
                  <a:gd name="connsiteY337" fmla="*/ 633401 h 1059043"/>
                  <a:gd name="connsiteX338" fmla="*/ 2318535 w 3024845"/>
                  <a:gd name="connsiteY338" fmla="*/ 633401 h 1059043"/>
                  <a:gd name="connsiteX339" fmla="*/ 2318535 w 3024845"/>
                  <a:gd name="connsiteY339" fmla="*/ 678798 h 1059043"/>
                  <a:gd name="connsiteX340" fmla="*/ 2332722 w 3024845"/>
                  <a:gd name="connsiteY340" fmla="*/ 678798 h 1059043"/>
                  <a:gd name="connsiteX341" fmla="*/ 2332722 w 3024845"/>
                  <a:gd name="connsiteY341" fmla="*/ 665827 h 1059043"/>
                  <a:gd name="connsiteX342" fmla="*/ 2348936 w 3024845"/>
                  <a:gd name="connsiteY342" fmla="*/ 665827 h 1059043"/>
                  <a:gd name="connsiteX343" fmla="*/ 2348936 w 3024845"/>
                  <a:gd name="connsiteY343" fmla="*/ 486400 h 1059043"/>
                  <a:gd name="connsiteX344" fmla="*/ 2355016 w 3024845"/>
                  <a:gd name="connsiteY344" fmla="*/ 479914 h 1059043"/>
                  <a:gd name="connsiteX345" fmla="*/ 2427977 w 3024845"/>
                  <a:gd name="connsiteY345" fmla="*/ 479914 h 1059043"/>
                  <a:gd name="connsiteX346" fmla="*/ 2427977 w 3024845"/>
                  <a:gd name="connsiteY346" fmla="*/ 488562 h 1059043"/>
                  <a:gd name="connsiteX347" fmla="*/ 2438110 w 3024845"/>
                  <a:gd name="connsiteY347" fmla="*/ 488562 h 1059043"/>
                  <a:gd name="connsiteX348" fmla="*/ 2438110 w 3024845"/>
                  <a:gd name="connsiteY348" fmla="*/ 603136 h 1059043"/>
                  <a:gd name="connsiteX349" fmla="*/ 2460404 w 3024845"/>
                  <a:gd name="connsiteY349" fmla="*/ 603136 h 1059043"/>
                  <a:gd name="connsiteX350" fmla="*/ 2460404 w 3024845"/>
                  <a:gd name="connsiteY350" fmla="*/ 536121 h 1059043"/>
                  <a:gd name="connsiteX351" fmla="*/ 2486751 w 3024845"/>
                  <a:gd name="connsiteY351" fmla="*/ 536121 h 1059043"/>
                  <a:gd name="connsiteX352" fmla="*/ 2490804 w 3024845"/>
                  <a:gd name="connsiteY352" fmla="*/ 531797 h 1059043"/>
                  <a:gd name="connsiteX353" fmla="*/ 2498911 w 3024845"/>
                  <a:gd name="connsiteY353" fmla="*/ 531797 h 1059043"/>
                  <a:gd name="connsiteX354" fmla="*/ 2502964 w 3024845"/>
                  <a:gd name="connsiteY354" fmla="*/ 536121 h 1059043"/>
                  <a:gd name="connsiteX355" fmla="*/ 2525258 w 3024845"/>
                  <a:gd name="connsiteY355" fmla="*/ 536121 h 1059043"/>
                  <a:gd name="connsiteX356" fmla="*/ 2525258 w 3024845"/>
                  <a:gd name="connsiteY356" fmla="*/ 419385 h 1059043"/>
                  <a:gd name="connsiteX357" fmla="*/ 2582005 w 3024845"/>
                  <a:gd name="connsiteY357" fmla="*/ 408576 h 1059043"/>
                  <a:gd name="connsiteX358" fmla="*/ 2582005 w 3024845"/>
                  <a:gd name="connsiteY358" fmla="*/ 409657 h 1059043"/>
                  <a:gd name="connsiteX359" fmla="*/ 2582005 w 3024845"/>
                  <a:gd name="connsiteY359" fmla="*/ 417223 h 1059043"/>
                  <a:gd name="connsiteX360" fmla="*/ 2608352 w 3024845"/>
                  <a:gd name="connsiteY360" fmla="*/ 417223 h 1059043"/>
                  <a:gd name="connsiteX361" fmla="*/ 2608352 w 3024845"/>
                  <a:gd name="connsiteY361" fmla="*/ 672313 h 1059043"/>
                  <a:gd name="connsiteX362" fmla="*/ 2630646 w 3024845"/>
                  <a:gd name="connsiteY362" fmla="*/ 672313 h 1059043"/>
                  <a:gd name="connsiteX363" fmla="*/ 2630646 w 3024845"/>
                  <a:gd name="connsiteY363" fmla="*/ 667989 h 1059043"/>
                  <a:gd name="connsiteX364" fmla="*/ 2642806 w 3024845"/>
                  <a:gd name="connsiteY364" fmla="*/ 667989 h 1059043"/>
                  <a:gd name="connsiteX365" fmla="*/ 2642806 w 3024845"/>
                  <a:gd name="connsiteY365" fmla="*/ 672313 h 1059043"/>
                  <a:gd name="connsiteX366" fmla="*/ 2667126 w 3024845"/>
                  <a:gd name="connsiteY366" fmla="*/ 672313 h 1059043"/>
                  <a:gd name="connsiteX367" fmla="*/ 2667126 w 3024845"/>
                  <a:gd name="connsiteY367" fmla="*/ 659342 h 1059043"/>
                  <a:gd name="connsiteX368" fmla="*/ 2695500 w 3024845"/>
                  <a:gd name="connsiteY368" fmla="*/ 659342 h 1059043"/>
                  <a:gd name="connsiteX369" fmla="*/ 2707660 w 3024845"/>
                  <a:gd name="connsiteY369" fmla="*/ 655018 h 1059043"/>
                  <a:gd name="connsiteX370" fmla="*/ 2727927 w 3024845"/>
                  <a:gd name="connsiteY370" fmla="*/ 659342 h 1059043"/>
                  <a:gd name="connsiteX371" fmla="*/ 2727927 w 3024845"/>
                  <a:gd name="connsiteY371" fmla="*/ 642048 h 1059043"/>
                  <a:gd name="connsiteX372" fmla="*/ 2736034 w 3024845"/>
                  <a:gd name="connsiteY372" fmla="*/ 642048 h 1059043"/>
                  <a:gd name="connsiteX373" fmla="*/ 2736034 w 3024845"/>
                  <a:gd name="connsiteY373" fmla="*/ 629077 h 1059043"/>
                  <a:gd name="connsiteX374" fmla="*/ 2792781 w 3024845"/>
                  <a:gd name="connsiteY374" fmla="*/ 629077 h 1059043"/>
                  <a:gd name="connsiteX375" fmla="*/ 2792781 w 3024845"/>
                  <a:gd name="connsiteY375" fmla="*/ 598812 h 1059043"/>
                  <a:gd name="connsiteX376" fmla="*/ 2811021 w 3024845"/>
                  <a:gd name="connsiteY376" fmla="*/ 598812 h 1059043"/>
                  <a:gd name="connsiteX377" fmla="*/ 2811021 w 3024845"/>
                  <a:gd name="connsiteY377" fmla="*/ 592327 h 1059043"/>
                  <a:gd name="connsiteX378" fmla="*/ 2823181 w 3024845"/>
                  <a:gd name="connsiteY378" fmla="*/ 592327 h 1059043"/>
                  <a:gd name="connsiteX379" fmla="*/ 2823181 w 3024845"/>
                  <a:gd name="connsiteY379" fmla="*/ 598812 h 1059043"/>
                  <a:gd name="connsiteX380" fmla="*/ 2839395 w 3024845"/>
                  <a:gd name="connsiteY380" fmla="*/ 598812 h 1059043"/>
                  <a:gd name="connsiteX381" fmla="*/ 2839395 w 3024845"/>
                  <a:gd name="connsiteY381" fmla="*/ 648533 h 1059043"/>
                  <a:gd name="connsiteX382" fmla="*/ 2871822 w 3024845"/>
                  <a:gd name="connsiteY382" fmla="*/ 648533 h 1059043"/>
                  <a:gd name="connsiteX383" fmla="*/ 2871822 w 3024845"/>
                  <a:gd name="connsiteY383" fmla="*/ 622592 h 1059043"/>
                  <a:gd name="connsiteX384" fmla="*/ 2910329 w 3024845"/>
                  <a:gd name="connsiteY384" fmla="*/ 622592 h 1059043"/>
                  <a:gd name="connsiteX385" fmla="*/ 2910329 w 3024845"/>
                  <a:gd name="connsiteY385" fmla="*/ 592327 h 1059043"/>
                  <a:gd name="connsiteX386" fmla="*/ 2958970 w 3024845"/>
                  <a:gd name="connsiteY386" fmla="*/ 592327 h 1059043"/>
                  <a:gd name="connsiteX387" fmla="*/ 2958970 w 3024845"/>
                  <a:gd name="connsiteY387" fmla="*/ 703483 h 1059043"/>
                  <a:gd name="connsiteX388" fmla="*/ 2958970 w 3024845"/>
                  <a:gd name="connsiteY388" fmla="*/ 717262 h 1059043"/>
                  <a:gd name="connsiteX389" fmla="*/ 3024845 w 3024845"/>
                  <a:gd name="connsiteY389" fmla="*/ 717262 h 1059043"/>
                  <a:gd name="connsiteX390" fmla="*/ 3024845 w 3024845"/>
                  <a:gd name="connsiteY390" fmla="*/ 1059043 h 1059043"/>
                  <a:gd name="connsiteX391" fmla="*/ 2054 w 3024845"/>
                  <a:gd name="connsiteY391" fmla="*/ 1056710 h 1059043"/>
                  <a:gd name="connsiteX392" fmla="*/ 0 w 3024845"/>
                  <a:gd name="connsiteY392" fmla="*/ 622592 h 1059043"/>
                  <a:gd name="connsiteX393" fmla="*/ 20267 w 3024845"/>
                  <a:gd name="connsiteY393" fmla="*/ 622592 h 1059043"/>
                  <a:gd name="connsiteX394" fmla="*/ 20774 w 3024845"/>
                  <a:gd name="connsiteY394" fmla="*/ 621511 h 1059043"/>
                  <a:gd name="connsiteX395" fmla="*/ 24320 w 3024845"/>
                  <a:gd name="connsiteY395" fmla="*/ 613945 h 1059043"/>
                  <a:gd name="connsiteX396" fmla="*/ 26094 w 3024845"/>
                  <a:gd name="connsiteY396" fmla="*/ 614215 h 1059043"/>
                  <a:gd name="connsiteX397" fmla="*/ 38507 w 3024845"/>
                  <a:gd name="connsiteY397" fmla="*/ 616106 h 1059043"/>
                  <a:gd name="connsiteX398" fmla="*/ 39014 w 3024845"/>
                  <a:gd name="connsiteY398" fmla="*/ 617458 h 1059043"/>
                  <a:gd name="connsiteX399" fmla="*/ 42560 w 3024845"/>
                  <a:gd name="connsiteY399" fmla="*/ 626915 h 1059043"/>
                  <a:gd name="connsiteX400" fmla="*/ 68907 w 3024845"/>
                  <a:gd name="connsiteY400" fmla="*/ 629077 h 1059043"/>
                  <a:gd name="connsiteX401" fmla="*/ 68907 w 3024845"/>
                  <a:gd name="connsiteY401" fmla="*/ 505856 h 1059043"/>
                  <a:gd name="connsiteX402" fmla="*/ 70934 w 3024845"/>
                  <a:gd name="connsiteY402" fmla="*/ 505856 h 1059043"/>
                  <a:gd name="connsiteX403" fmla="*/ 85121 w 3024845"/>
                  <a:gd name="connsiteY403" fmla="*/ 505856 h 1059043"/>
                  <a:gd name="connsiteX404" fmla="*/ 85121 w 3024845"/>
                  <a:gd name="connsiteY404" fmla="*/ 369664 h 1059043"/>
                  <a:gd name="connsiteX405" fmla="*/ 86894 w 3024845"/>
                  <a:gd name="connsiteY405" fmla="*/ 369664 h 1059043"/>
                  <a:gd name="connsiteX406" fmla="*/ 99308 w 3024845"/>
                  <a:gd name="connsiteY406" fmla="*/ 369664 h 1059043"/>
                  <a:gd name="connsiteX407" fmla="*/ 99308 w 3024845"/>
                  <a:gd name="connsiteY407" fmla="*/ 255090 h 1059043"/>
                  <a:gd name="connsiteX408" fmla="*/ 103361 w 3024845"/>
                  <a:gd name="connsiteY408" fmla="*/ 226986 h 1059043"/>
                  <a:gd name="connsiteX409" fmla="*/ 105388 w 3024845"/>
                  <a:gd name="connsiteY409" fmla="*/ 226986 h 1059043"/>
                  <a:gd name="connsiteX410" fmla="*/ 119575 w 3024845"/>
                  <a:gd name="connsiteY410" fmla="*/ 226986 h 1059043"/>
                  <a:gd name="connsiteX0" fmla="*/ 119575 w 3024845"/>
                  <a:gd name="connsiteY0" fmla="*/ 226986 h 1059043"/>
                  <a:gd name="connsiteX1" fmla="*/ 200642 w 3024845"/>
                  <a:gd name="connsiteY1" fmla="*/ 224825 h 1059043"/>
                  <a:gd name="connsiteX2" fmla="*/ 202669 w 3024845"/>
                  <a:gd name="connsiteY2" fmla="*/ 224825 h 1059043"/>
                  <a:gd name="connsiteX3" fmla="*/ 216856 w 3024845"/>
                  <a:gd name="connsiteY3" fmla="*/ 224825 h 1059043"/>
                  <a:gd name="connsiteX4" fmla="*/ 216856 w 3024845"/>
                  <a:gd name="connsiteY4" fmla="*/ 248604 h 1059043"/>
                  <a:gd name="connsiteX5" fmla="*/ 217363 w 3024845"/>
                  <a:gd name="connsiteY5" fmla="*/ 249415 h 1059043"/>
                  <a:gd name="connsiteX6" fmla="*/ 220909 w 3024845"/>
                  <a:gd name="connsiteY6" fmla="*/ 255090 h 1059043"/>
                  <a:gd name="connsiteX7" fmla="*/ 220909 w 3024845"/>
                  <a:gd name="connsiteY7" fmla="*/ 369664 h 1059043"/>
                  <a:gd name="connsiteX8" fmla="*/ 223189 w 3024845"/>
                  <a:gd name="connsiteY8" fmla="*/ 369664 h 1059043"/>
                  <a:gd name="connsiteX9" fmla="*/ 239150 w 3024845"/>
                  <a:gd name="connsiteY9" fmla="*/ 369664 h 1059043"/>
                  <a:gd name="connsiteX10" fmla="*/ 239150 w 3024845"/>
                  <a:gd name="connsiteY10" fmla="*/ 510179 h 1059043"/>
                  <a:gd name="connsiteX11" fmla="*/ 240670 w 3024845"/>
                  <a:gd name="connsiteY11" fmla="*/ 509909 h 1059043"/>
                  <a:gd name="connsiteX12" fmla="*/ 251310 w 3024845"/>
                  <a:gd name="connsiteY12" fmla="*/ 508018 h 1059043"/>
                  <a:gd name="connsiteX13" fmla="*/ 249283 w 3024845"/>
                  <a:gd name="connsiteY13" fmla="*/ 596650 h 1059043"/>
                  <a:gd name="connsiteX14" fmla="*/ 250803 w 3024845"/>
                  <a:gd name="connsiteY14" fmla="*/ 596921 h 1059043"/>
                  <a:gd name="connsiteX15" fmla="*/ 261443 w 3024845"/>
                  <a:gd name="connsiteY15" fmla="*/ 598812 h 1059043"/>
                  <a:gd name="connsiteX16" fmla="*/ 261696 w 3024845"/>
                  <a:gd name="connsiteY16" fmla="*/ 599623 h 1059043"/>
                  <a:gd name="connsiteX17" fmla="*/ 263470 w 3024845"/>
                  <a:gd name="connsiteY17" fmla="*/ 605298 h 1059043"/>
                  <a:gd name="connsiteX18" fmla="*/ 264230 w 3024845"/>
                  <a:gd name="connsiteY18" fmla="*/ 602866 h 1059043"/>
                  <a:gd name="connsiteX19" fmla="*/ 269550 w 3024845"/>
                  <a:gd name="connsiteY19" fmla="*/ 585842 h 1059043"/>
                  <a:gd name="connsiteX20" fmla="*/ 271323 w 3024845"/>
                  <a:gd name="connsiteY20" fmla="*/ 585842 h 1059043"/>
                  <a:gd name="connsiteX21" fmla="*/ 283737 w 3024845"/>
                  <a:gd name="connsiteY21" fmla="*/ 585842 h 1059043"/>
                  <a:gd name="connsiteX22" fmla="*/ 283737 w 3024845"/>
                  <a:gd name="connsiteY22" fmla="*/ 618268 h 1059043"/>
                  <a:gd name="connsiteX23" fmla="*/ 284750 w 3024845"/>
                  <a:gd name="connsiteY23" fmla="*/ 618809 h 1059043"/>
                  <a:gd name="connsiteX24" fmla="*/ 291844 w 3024845"/>
                  <a:gd name="connsiteY24" fmla="*/ 622592 h 1059043"/>
                  <a:gd name="connsiteX25" fmla="*/ 291844 w 3024845"/>
                  <a:gd name="connsiteY25" fmla="*/ 623943 h 1059043"/>
                  <a:gd name="connsiteX26" fmla="*/ 291844 w 3024845"/>
                  <a:gd name="connsiteY26" fmla="*/ 633401 h 1059043"/>
                  <a:gd name="connsiteX27" fmla="*/ 336431 w 3024845"/>
                  <a:gd name="connsiteY27" fmla="*/ 633401 h 1059043"/>
                  <a:gd name="connsiteX28" fmla="*/ 336431 w 3024845"/>
                  <a:gd name="connsiteY28" fmla="*/ 634482 h 1059043"/>
                  <a:gd name="connsiteX29" fmla="*/ 336431 w 3024845"/>
                  <a:gd name="connsiteY29" fmla="*/ 642048 h 1059043"/>
                  <a:gd name="connsiteX30" fmla="*/ 338457 w 3024845"/>
                  <a:gd name="connsiteY30" fmla="*/ 642048 h 1059043"/>
                  <a:gd name="connsiteX31" fmla="*/ 352644 w 3024845"/>
                  <a:gd name="connsiteY31" fmla="*/ 642048 h 1059043"/>
                  <a:gd name="connsiteX32" fmla="*/ 352644 w 3024845"/>
                  <a:gd name="connsiteY32" fmla="*/ 611783 h 1059043"/>
                  <a:gd name="connsiteX33" fmla="*/ 397231 w 3024845"/>
                  <a:gd name="connsiteY33" fmla="*/ 611783 h 1059043"/>
                  <a:gd name="connsiteX34" fmla="*/ 397231 w 3024845"/>
                  <a:gd name="connsiteY34" fmla="*/ 610432 h 1059043"/>
                  <a:gd name="connsiteX35" fmla="*/ 397231 w 3024845"/>
                  <a:gd name="connsiteY35" fmla="*/ 600974 h 1059043"/>
                  <a:gd name="connsiteX36" fmla="*/ 398245 w 3024845"/>
                  <a:gd name="connsiteY36" fmla="*/ 600974 h 1059043"/>
                  <a:gd name="connsiteX37" fmla="*/ 405338 w 3024845"/>
                  <a:gd name="connsiteY37" fmla="*/ 600974 h 1059043"/>
                  <a:gd name="connsiteX38" fmla="*/ 405338 w 3024845"/>
                  <a:gd name="connsiteY38" fmla="*/ 599083 h 1059043"/>
                  <a:gd name="connsiteX39" fmla="*/ 405338 w 3024845"/>
                  <a:gd name="connsiteY39" fmla="*/ 585842 h 1059043"/>
                  <a:gd name="connsiteX40" fmla="*/ 406098 w 3024845"/>
                  <a:gd name="connsiteY40" fmla="*/ 585842 h 1059043"/>
                  <a:gd name="connsiteX41" fmla="*/ 411418 w 3024845"/>
                  <a:gd name="connsiteY41" fmla="*/ 585842 h 1059043"/>
                  <a:gd name="connsiteX42" fmla="*/ 411418 w 3024845"/>
                  <a:gd name="connsiteY42" fmla="*/ 584761 h 1059043"/>
                  <a:gd name="connsiteX43" fmla="*/ 411418 w 3024845"/>
                  <a:gd name="connsiteY43" fmla="*/ 577194 h 1059043"/>
                  <a:gd name="connsiteX44" fmla="*/ 413445 w 3024845"/>
                  <a:gd name="connsiteY44" fmla="*/ 577194 h 1059043"/>
                  <a:gd name="connsiteX45" fmla="*/ 427632 w 3024845"/>
                  <a:gd name="connsiteY45" fmla="*/ 577194 h 1059043"/>
                  <a:gd name="connsiteX46" fmla="*/ 427632 w 3024845"/>
                  <a:gd name="connsiteY46" fmla="*/ 578275 h 1059043"/>
                  <a:gd name="connsiteX47" fmla="*/ 427632 w 3024845"/>
                  <a:gd name="connsiteY47" fmla="*/ 585842 h 1059043"/>
                  <a:gd name="connsiteX48" fmla="*/ 449925 w 3024845"/>
                  <a:gd name="connsiteY48" fmla="*/ 585842 h 1059043"/>
                  <a:gd name="connsiteX49" fmla="*/ 449925 w 3024845"/>
                  <a:gd name="connsiteY49" fmla="*/ 583950 h 1059043"/>
                  <a:gd name="connsiteX50" fmla="*/ 449925 w 3024845"/>
                  <a:gd name="connsiteY50" fmla="*/ 570709 h 1059043"/>
                  <a:gd name="connsiteX51" fmla="*/ 451699 w 3024845"/>
                  <a:gd name="connsiteY51" fmla="*/ 570709 h 1059043"/>
                  <a:gd name="connsiteX52" fmla="*/ 464112 w 3024845"/>
                  <a:gd name="connsiteY52" fmla="*/ 570709 h 1059043"/>
                  <a:gd name="connsiteX53" fmla="*/ 464112 w 3024845"/>
                  <a:gd name="connsiteY53" fmla="*/ 594489 h 1059043"/>
                  <a:gd name="connsiteX54" fmla="*/ 465126 w 3024845"/>
                  <a:gd name="connsiteY54" fmla="*/ 594489 h 1059043"/>
                  <a:gd name="connsiteX55" fmla="*/ 472219 w 3024845"/>
                  <a:gd name="connsiteY55" fmla="*/ 594489 h 1059043"/>
                  <a:gd name="connsiteX56" fmla="*/ 472219 w 3024845"/>
                  <a:gd name="connsiteY56" fmla="*/ 593408 h 1059043"/>
                  <a:gd name="connsiteX57" fmla="*/ 472219 w 3024845"/>
                  <a:gd name="connsiteY57" fmla="*/ 585842 h 1059043"/>
                  <a:gd name="connsiteX58" fmla="*/ 473992 w 3024845"/>
                  <a:gd name="connsiteY58" fmla="*/ 585842 h 1059043"/>
                  <a:gd name="connsiteX59" fmla="*/ 486406 w 3024845"/>
                  <a:gd name="connsiteY59" fmla="*/ 585842 h 1059043"/>
                  <a:gd name="connsiteX60" fmla="*/ 486406 w 3024845"/>
                  <a:gd name="connsiteY60" fmla="*/ 611783 h 1059043"/>
                  <a:gd name="connsiteX61" fmla="*/ 488433 w 3024845"/>
                  <a:gd name="connsiteY61" fmla="*/ 611783 h 1059043"/>
                  <a:gd name="connsiteX62" fmla="*/ 502619 w 3024845"/>
                  <a:gd name="connsiteY62" fmla="*/ 611783 h 1059043"/>
                  <a:gd name="connsiteX63" fmla="*/ 502619 w 3024845"/>
                  <a:gd name="connsiteY63" fmla="*/ 613404 h 1059043"/>
                  <a:gd name="connsiteX64" fmla="*/ 502619 w 3024845"/>
                  <a:gd name="connsiteY64" fmla="*/ 624754 h 1059043"/>
                  <a:gd name="connsiteX65" fmla="*/ 503379 w 3024845"/>
                  <a:gd name="connsiteY65" fmla="*/ 624754 h 1059043"/>
                  <a:gd name="connsiteX66" fmla="*/ 508700 w 3024845"/>
                  <a:gd name="connsiteY66" fmla="*/ 624754 h 1059043"/>
                  <a:gd name="connsiteX67" fmla="*/ 508700 w 3024845"/>
                  <a:gd name="connsiteY67" fmla="*/ 623943 h 1059043"/>
                  <a:gd name="connsiteX68" fmla="*/ 508700 w 3024845"/>
                  <a:gd name="connsiteY68" fmla="*/ 618268 h 1059043"/>
                  <a:gd name="connsiteX69" fmla="*/ 539100 w 3024845"/>
                  <a:gd name="connsiteY69" fmla="*/ 618268 h 1059043"/>
                  <a:gd name="connsiteX70" fmla="*/ 539100 w 3024845"/>
                  <a:gd name="connsiteY70" fmla="*/ 642048 h 1059043"/>
                  <a:gd name="connsiteX71" fmla="*/ 540113 w 3024845"/>
                  <a:gd name="connsiteY71" fmla="*/ 642048 h 1059043"/>
                  <a:gd name="connsiteX72" fmla="*/ 547207 w 3024845"/>
                  <a:gd name="connsiteY72" fmla="*/ 642048 h 1059043"/>
                  <a:gd name="connsiteX73" fmla="*/ 547207 w 3024845"/>
                  <a:gd name="connsiteY73" fmla="*/ 643129 h 1059043"/>
                  <a:gd name="connsiteX74" fmla="*/ 547207 w 3024845"/>
                  <a:gd name="connsiteY74" fmla="*/ 650695 h 1059043"/>
                  <a:gd name="connsiteX75" fmla="*/ 547967 w 3024845"/>
                  <a:gd name="connsiteY75" fmla="*/ 650695 h 1059043"/>
                  <a:gd name="connsiteX76" fmla="*/ 553287 w 3024845"/>
                  <a:gd name="connsiteY76" fmla="*/ 650695 h 1059043"/>
                  <a:gd name="connsiteX77" fmla="*/ 553287 w 3024845"/>
                  <a:gd name="connsiteY77" fmla="*/ 648533 h 1059043"/>
                  <a:gd name="connsiteX78" fmla="*/ 553287 w 3024845"/>
                  <a:gd name="connsiteY78" fmla="*/ 633401 h 1059043"/>
                  <a:gd name="connsiteX79" fmla="*/ 554300 w 3024845"/>
                  <a:gd name="connsiteY79" fmla="*/ 633401 h 1059043"/>
                  <a:gd name="connsiteX80" fmla="*/ 561394 w 3024845"/>
                  <a:gd name="connsiteY80" fmla="*/ 633401 h 1059043"/>
                  <a:gd name="connsiteX81" fmla="*/ 561394 w 3024845"/>
                  <a:gd name="connsiteY81" fmla="*/ 634482 h 1059043"/>
                  <a:gd name="connsiteX82" fmla="*/ 561394 w 3024845"/>
                  <a:gd name="connsiteY82" fmla="*/ 642048 h 1059043"/>
                  <a:gd name="connsiteX83" fmla="*/ 566714 w 3024845"/>
                  <a:gd name="connsiteY83" fmla="*/ 640055 h 1059043"/>
                  <a:gd name="connsiteX84" fmla="*/ 567474 w 3024845"/>
                  <a:gd name="connsiteY84" fmla="*/ 639075 h 1059043"/>
                  <a:gd name="connsiteX85" fmla="*/ 567474 w 3024845"/>
                  <a:gd name="connsiteY85" fmla="*/ 633401 h 1059043"/>
                  <a:gd name="connsiteX86" fmla="*/ 605981 w 3024845"/>
                  <a:gd name="connsiteY86" fmla="*/ 633401 h 1059043"/>
                  <a:gd name="connsiteX87" fmla="*/ 605981 w 3024845"/>
                  <a:gd name="connsiteY87" fmla="*/ 657180 h 1059043"/>
                  <a:gd name="connsiteX88" fmla="*/ 608007 w 3024845"/>
                  <a:gd name="connsiteY88" fmla="*/ 657180 h 1059043"/>
                  <a:gd name="connsiteX89" fmla="*/ 622194 w 3024845"/>
                  <a:gd name="connsiteY89" fmla="*/ 657180 h 1059043"/>
                  <a:gd name="connsiteX90" fmla="*/ 622194 w 3024845"/>
                  <a:gd name="connsiteY90" fmla="*/ 658261 h 1059043"/>
                  <a:gd name="connsiteX91" fmla="*/ 622194 w 3024845"/>
                  <a:gd name="connsiteY91" fmla="*/ 665827 h 1059043"/>
                  <a:gd name="connsiteX92" fmla="*/ 623968 w 3024845"/>
                  <a:gd name="connsiteY92" fmla="*/ 665827 h 1059043"/>
                  <a:gd name="connsiteX93" fmla="*/ 636381 w 3024845"/>
                  <a:gd name="connsiteY93" fmla="*/ 665827 h 1059043"/>
                  <a:gd name="connsiteX94" fmla="*/ 636381 w 3024845"/>
                  <a:gd name="connsiteY94" fmla="*/ 642048 h 1059043"/>
                  <a:gd name="connsiteX95" fmla="*/ 637394 w 3024845"/>
                  <a:gd name="connsiteY95" fmla="*/ 642048 h 1059043"/>
                  <a:gd name="connsiteX96" fmla="*/ 644488 w 3024845"/>
                  <a:gd name="connsiteY96" fmla="*/ 642048 h 1059043"/>
                  <a:gd name="connsiteX97" fmla="*/ 644488 w 3024845"/>
                  <a:gd name="connsiteY97" fmla="*/ 609621 h 1059043"/>
                  <a:gd name="connsiteX98" fmla="*/ 645501 w 3024845"/>
                  <a:gd name="connsiteY98" fmla="*/ 609621 h 1059043"/>
                  <a:gd name="connsiteX99" fmla="*/ 652595 w 3024845"/>
                  <a:gd name="connsiteY99" fmla="*/ 609621 h 1059043"/>
                  <a:gd name="connsiteX100" fmla="*/ 652595 w 3024845"/>
                  <a:gd name="connsiteY100" fmla="*/ 607730 h 1059043"/>
                  <a:gd name="connsiteX101" fmla="*/ 652595 w 3024845"/>
                  <a:gd name="connsiteY101" fmla="*/ 594489 h 1059043"/>
                  <a:gd name="connsiteX102" fmla="*/ 651328 w 3024845"/>
                  <a:gd name="connsiteY102" fmla="*/ 592867 h 1059043"/>
                  <a:gd name="connsiteX103" fmla="*/ 656648 w 3024845"/>
                  <a:gd name="connsiteY103" fmla="*/ 581518 h 1059043"/>
                  <a:gd name="connsiteX104" fmla="*/ 664755 w 3024845"/>
                  <a:gd name="connsiteY104" fmla="*/ 609621 h 1059043"/>
                  <a:gd name="connsiteX105" fmla="*/ 665515 w 3024845"/>
                  <a:gd name="connsiteY105" fmla="*/ 609621 h 1059043"/>
                  <a:gd name="connsiteX106" fmla="*/ 670835 w 3024845"/>
                  <a:gd name="connsiteY106" fmla="*/ 609621 h 1059043"/>
                  <a:gd name="connsiteX107" fmla="*/ 670835 w 3024845"/>
                  <a:gd name="connsiteY107" fmla="*/ 503694 h 1059043"/>
                  <a:gd name="connsiteX108" fmla="*/ 672355 w 3024845"/>
                  <a:gd name="connsiteY108" fmla="*/ 503694 h 1059043"/>
                  <a:gd name="connsiteX109" fmla="*/ 682995 w 3024845"/>
                  <a:gd name="connsiteY109" fmla="*/ 503694 h 1059043"/>
                  <a:gd name="connsiteX110" fmla="*/ 682995 w 3024845"/>
                  <a:gd name="connsiteY110" fmla="*/ 456135 h 1059043"/>
                  <a:gd name="connsiteX111" fmla="*/ 709342 w 3024845"/>
                  <a:gd name="connsiteY111" fmla="*/ 456135 h 1059043"/>
                  <a:gd name="connsiteX112" fmla="*/ 709342 w 3024845"/>
                  <a:gd name="connsiteY112" fmla="*/ 434517 h 1059043"/>
                  <a:gd name="connsiteX113" fmla="*/ 743796 w 3024845"/>
                  <a:gd name="connsiteY113" fmla="*/ 434517 h 1059043"/>
                  <a:gd name="connsiteX114" fmla="*/ 743796 w 3024845"/>
                  <a:gd name="connsiteY114" fmla="*/ 436949 h 1059043"/>
                  <a:gd name="connsiteX115" fmla="*/ 743796 w 3024845"/>
                  <a:gd name="connsiteY115" fmla="*/ 453973 h 1059043"/>
                  <a:gd name="connsiteX116" fmla="*/ 746076 w 3024845"/>
                  <a:gd name="connsiteY116" fmla="*/ 453973 h 1059043"/>
                  <a:gd name="connsiteX117" fmla="*/ 762036 w 3024845"/>
                  <a:gd name="connsiteY117" fmla="*/ 453973 h 1059043"/>
                  <a:gd name="connsiteX118" fmla="*/ 762036 w 3024845"/>
                  <a:gd name="connsiteY118" fmla="*/ 501532 h 1059043"/>
                  <a:gd name="connsiteX119" fmla="*/ 763049 w 3024845"/>
                  <a:gd name="connsiteY119" fmla="*/ 501532 h 1059043"/>
                  <a:gd name="connsiteX120" fmla="*/ 770143 w 3024845"/>
                  <a:gd name="connsiteY120" fmla="*/ 501532 h 1059043"/>
                  <a:gd name="connsiteX121" fmla="*/ 784330 w 3024845"/>
                  <a:gd name="connsiteY121" fmla="*/ 505856 h 1059043"/>
                  <a:gd name="connsiteX122" fmla="*/ 784330 w 3024845"/>
                  <a:gd name="connsiteY122" fmla="*/ 544768 h 1059043"/>
                  <a:gd name="connsiteX123" fmla="*/ 785343 w 3024845"/>
                  <a:gd name="connsiteY123" fmla="*/ 544768 h 1059043"/>
                  <a:gd name="connsiteX124" fmla="*/ 792436 w 3024845"/>
                  <a:gd name="connsiteY124" fmla="*/ 544768 h 1059043"/>
                  <a:gd name="connsiteX125" fmla="*/ 792436 w 3024845"/>
                  <a:gd name="connsiteY125" fmla="*/ 546389 h 1059043"/>
                  <a:gd name="connsiteX126" fmla="*/ 792436 w 3024845"/>
                  <a:gd name="connsiteY126" fmla="*/ 557738 h 1059043"/>
                  <a:gd name="connsiteX127" fmla="*/ 794463 w 3024845"/>
                  <a:gd name="connsiteY127" fmla="*/ 557738 h 1059043"/>
                  <a:gd name="connsiteX128" fmla="*/ 808650 w 3024845"/>
                  <a:gd name="connsiteY128" fmla="*/ 557738 h 1059043"/>
                  <a:gd name="connsiteX129" fmla="*/ 814730 w 3024845"/>
                  <a:gd name="connsiteY129" fmla="*/ 564224 h 1059043"/>
                  <a:gd name="connsiteX130" fmla="*/ 814730 w 3024845"/>
                  <a:gd name="connsiteY130" fmla="*/ 585842 h 1059043"/>
                  <a:gd name="connsiteX131" fmla="*/ 817010 w 3024845"/>
                  <a:gd name="connsiteY131" fmla="*/ 585842 h 1059043"/>
                  <a:gd name="connsiteX132" fmla="*/ 832970 w 3024845"/>
                  <a:gd name="connsiteY132" fmla="*/ 585842 h 1059043"/>
                  <a:gd name="connsiteX133" fmla="*/ 832970 w 3024845"/>
                  <a:gd name="connsiteY133" fmla="*/ 586922 h 1059043"/>
                  <a:gd name="connsiteX134" fmla="*/ 832970 w 3024845"/>
                  <a:gd name="connsiteY134" fmla="*/ 594489 h 1059043"/>
                  <a:gd name="connsiteX135" fmla="*/ 834237 w 3024845"/>
                  <a:gd name="connsiteY135" fmla="*/ 594489 h 1059043"/>
                  <a:gd name="connsiteX136" fmla="*/ 843104 w 3024845"/>
                  <a:gd name="connsiteY136" fmla="*/ 594489 h 1059043"/>
                  <a:gd name="connsiteX137" fmla="*/ 843104 w 3024845"/>
                  <a:gd name="connsiteY137" fmla="*/ 596650 h 1059043"/>
                  <a:gd name="connsiteX138" fmla="*/ 843104 w 3024845"/>
                  <a:gd name="connsiteY138" fmla="*/ 611783 h 1059043"/>
                  <a:gd name="connsiteX139" fmla="*/ 847157 w 3024845"/>
                  <a:gd name="connsiteY139" fmla="*/ 609891 h 1059043"/>
                  <a:gd name="connsiteX140" fmla="*/ 847157 w 3024845"/>
                  <a:gd name="connsiteY140" fmla="*/ 596650 h 1059043"/>
                  <a:gd name="connsiteX141" fmla="*/ 848170 w 3024845"/>
                  <a:gd name="connsiteY141" fmla="*/ 596650 h 1059043"/>
                  <a:gd name="connsiteX142" fmla="*/ 855264 w 3024845"/>
                  <a:gd name="connsiteY142" fmla="*/ 596650 h 1059043"/>
                  <a:gd name="connsiteX143" fmla="*/ 855264 w 3024845"/>
                  <a:gd name="connsiteY143" fmla="*/ 598272 h 1059043"/>
                  <a:gd name="connsiteX144" fmla="*/ 855264 w 3024845"/>
                  <a:gd name="connsiteY144" fmla="*/ 609621 h 1059043"/>
                  <a:gd name="connsiteX145" fmla="*/ 856024 w 3024845"/>
                  <a:gd name="connsiteY145" fmla="*/ 609621 h 1059043"/>
                  <a:gd name="connsiteX146" fmla="*/ 861344 w 3024845"/>
                  <a:gd name="connsiteY146" fmla="*/ 609621 h 1059043"/>
                  <a:gd name="connsiteX147" fmla="*/ 909984 w 3024845"/>
                  <a:gd name="connsiteY147" fmla="*/ 605298 h 1059043"/>
                  <a:gd name="connsiteX148" fmla="*/ 909984 w 3024845"/>
                  <a:gd name="connsiteY148" fmla="*/ 606649 h 1059043"/>
                  <a:gd name="connsiteX149" fmla="*/ 909984 w 3024845"/>
                  <a:gd name="connsiteY149" fmla="*/ 616106 h 1059043"/>
                  <a:gd name="connsiteX150" fmla="*/ 910744 w 3024845"/>
                  <a:gd name="connsiteY150" fmla="*/ 616106 h 1059043"/>
                  <a:gd name="connsiteX151" fmla="*/ 916065 w 3024845"/>
                  <a:gd name="connsiteY151" fmla="*/ 616106 h 1059043"/>
                  <a:gd name="connsiteX152" fmla="*/ 916065 w 3024845"/>
                  <a:gd name="connsiteY152" fmla="*/ 618268 h 1059043"/>
                  <a:gd name="connsiteX153" fmla="*/ 916065 w 3024845"/>
                  <a:gd name="connsiteY153" fmla="*/ 633401 h 1059043"/>
                  <a:gd name="connsiteX154" fmla="*/ 918091 w 3024845"/>
                  <a:gd name="connsiteY154" fmla="*/ 632050 h 1059043"/>
                  <a:gd name="connsiteX155" fmla="*/ 932278 w 3024845"/>
                  <a:gd name="connsiteY155" fmla="*/ 622592 h 1059043"/>
                  <a:gd name="connsiteX156" fmla="*/ 938358 w 3024845"/>
                  <a:gd name="connsiteY156" fmla="*/ 581518 h 1059043"/>
                  <a:gd name="connsiteX157" fmla="*/ 939118 w 3024845"/>
                  <a:gd name="connsiteY157" fmla="*/ 581248 h 1059043"/>
                  <a:gd name="connsiteX158" fmla="*/ 944438 w 3024845"/>
                  <a:gd name="connsiteY158" fmla="*/ 579356 h 1059043"/>
                  <a:gd name="connsiteX159" fmla="*/ 946465 w 3024845"/>
                  <a:gd name="connsiteY159" fmla="*/ 510179 h 1059043"/>
                  <a:gd name="connsiteX160" fmla="*/ 948492 w 3024845"/>
                  <a:gd name="connsiteY160" fmla="*/ 579356 h 1059043"/>
                  <a:gd name="connsiteX161" fmla="*/ 949252 w 3024845"/>
                  <a:gd name="connsiteY161" fmla="*/ 579626 h 1059043"/>
                  <a:gd name="connsiteX162" fmla="*/ 954572 w 3024845"/>
                  <a:gd name="connsiteY162" fmla="*/ 581518 h 1059043"/>
                  <a:gd name="connsiteX163" fmla="*/ 954572 w 3024845"/>
                  <a:gd name="connsiteY163" fmla="*/ 495047 h 1059043"/>
                  <a:gd name="connsiteX164" fmla="*/ 958625 w 3024845"/>
                  <a:gd name="connsiteY164" fmla="*/ 462620 h 1059043"/>
                  <a:gd name="connsiteX165" fmla="*/ 997132 w 3024845"/>
                  <a:gd name="connsiteY165" fmla="*/ 462620 h 1059043"/>
                  <a:gd name="connsiteX166" fmla="*/ 997132 w 3024845"/>
                  <a:gd name="connsiteY166" fmla="*/ 495047 h 1059043"/>
                  <a:gd name="connsiteX167" fmla="*/ 997892 w 3024845"/>
                  <a:gd name="connsiteY167" fmla="*/ 495047 h 1059043"/>
                  <a:gd name="connsiteX168" fmla="*/ 1003212 w 3024845"/>
                  <a:gd name="connsiteY168" fmla="*/ 495047 h 1059043"/>
                  <a:gd name="connsiteX169" fmla="*/ 1003212 w 3024845"/>
                  <a:gd name="connsiteY169" fmla="*/ 412899 h 1059043"/>
                  <a:gd name="connsiteX170" fmla="*/ 1004986 w 3024845"/>
                  <a:gd name="connsiteY170" fmla="*/ 412899 h 1059043"/>
                  <a:gd name="connsiteX171" fmla="*/ 1017399 w 3024845"/>
                  <a:gd name="connsiteY171" fmla="*/ 412899 h 1059043"/>
                  <a:gd name="connsiteX172" fmla="*/ 1017399 w 3024845"/>
                  <a:gd name="connsiteY172" fmla="*/ 411008 h 1059043"/>
                  <a:gd name="connsiteX173" fmla="*/ 1017399 w 3024845"/>
                  <a:gd name="connsiteY173" fmla="*/ 397767 h 1059043"/>
                  <a:gd name="connsiteX174" fmla="*/ 1039693 w 3024845"/>
                  <a:gd name="connsiteY174" fmla="*/ 397767 h 1059043"/>
                  <a:gd name="connsiteX175" fmla="*/ 1039693 w 3024845"/>
                  <a:gd name="connsiteY175" fmla="*/ 396686 h 1059043"/>
                  <a:gd name="connsiteX176" fmla="*/ 1039693 w 3024845"/>
                  <a:gd name="connsiteY176" fmla="*/ 389120 h 1059043"/>
                  <a:gd name="connsiteX177" fmla="*/ 1041466 w 3024845"/>
                  <a:gd name="connsiteY177" fmla="*/ 389120 h 1059043"/>
                  <a:gd name="connsiteX178" fmla="*/ 1053880 w 3024845"/>
                  <a:gd name="connsiteY178" fmla="*/ 389120 h 1059043"/>
                  <a:gd name="connsiteX179" fmla="*/ 1053880 w 3024845"/>
                  <a:gd name="connsiteY179" fmla="*/ 390201 h 1059043"/>
                  <a:gd name="connsiteX180" fmla="*/ 1053880 w 3024845"/>
                  <a:gd name="connsiteY180" fmla="*/ 397767 h 1059043"/>
                  <a:gd name="connsiteX181" fmla="*/ 1054640 w 3024845"/>
                  <a:gd name="connsiteY181" fmla="*/ 397767 h 1059043"/>
                  <a:gd name="connsiteX182" fmla="*/ 1059960 w 3024845"/>
                  <a:gd name="connsiteY182" fmla="*/ 397767 h 1059043"/>
                  <a:gd name="connsiteX183" fmla="*/ 1070093 w 3024845"/>
                  <a:gd name="connsiteY183" fmla="*/ 393443 h 1059043"/>
                  <a:gd name="connsiteX184" fmla="*/ 1074146 w 3024845"/>
                  <a:gd name="connsiteY184" fmla="*/ 396686 h 1059043"/>
                  <a:gd name="connsiteX185" fmla="*/ 1074146 w 3024845"/>
                  <a:gd name="connsiteY185" fmla="*/ 389120 h 1059043"/>
                  <a:gd name="connsiteX186" fmla="*/ 1076426 w 3024845"/>
                  <a:gd name="connsiteY186" fmla="*/ 389120 h 1059043"/>
                  <a:gd name="connsiteX187" fmla="*/ 1092387 w 3024845"/>
                  <a:gd name="connsiteY187" fmla="*/ 389120 h 1059043"/>
                  <a:gd name="connsiteX188" fmla="*/ 1092387 w 3024845"/>
                  <a:gd name="connsiteY188" fmla="*/ 390201 h 1059043"/>
                  <a:gd name="connsiteX189" fmla="*/ 1092387 w 3024845"/>
                  <a:gd name="connsiteY189" fmla="*/ 397767 h 1059043"/>
                  <a:gd name="connsiteX190" fmla="*/ 1122787 w 3024845"/>
                  <a:gd name="connsiteY190" fmla="*/ 397767 h 1059043"/>
                  <a:gd name="connsiteX191" fmla="*/ 1122787 w 3024845"/>
                  <a:gd name="connsiteY191" fmla="*/ 399388 h 1059043"/>
                  <a:gd name="connsiteX192" fmla="*/ 1122787 w 3024845"/>
                  <a:gd name="connsiteY192" fmla="*/ 410738 h 1059043"/>
                  <a:gd name="connsiteX193" fmla="*/ 1149134 w 3024845"/>
                  <a:gd name="connsiteY193" fmla="*/ 410738 h 1059043"/>
                  <a:gd name="connsiteX194" fmla="*/ 1149134 w 3024845"/>
                  <a:gd name="connsiteY194" fmla="*/ 441002 h 1059043"/>
                  <a:gd name="connsiteX195" fmla="*/ 1149894 w 3024845"/>
                  <a:gd name="connsiteY195" fmla="*/ 441002 h 1059043"/>
                  <a:gd name="connsiteX196" fmla="*/ 1155214 w 3024845"/>
                  <a:gd name="connsiteY196" fmla="*/ 441002 h 1059043"/>
                  <a:gd name="connsiteX197" fmla="*/ 1155214 w 3024845"/>
                  <a:gd name="connsiteY197" fmla="*/ 442083 h 1059043"/>
                  <a:gd name="connsiteX198" fmla="*/ 1155214 w 3024845"/>
                  <a:gd name="connsiteY198" fmla="*/ 449650 h 1059043"/>
                  <a:gd name="connsiteX199" fmla="*/ 1159268 w 3024845"/>
                  <a:gd name="connsiteY199" fmla="*/ 479914 h 1059043"/>
                  <a:gd name="connsiteX200" fmla="*/ 1160028 w 3024845"/>
                  <a:gd name="connsiteY200" fmla="*/ 479914 h 1059043"/>
                  <a:gd name="connsiteX201" fmla="*/ 1165348 w 3024845"/>
                  <a:gd name="connsiteY201" fmla="*/ 479914 h 1059043"/>
                  <a:gd name="connsiteX202" fmla="*/ 1165348 w 3024845"/>
                  <a:gd name="connsiteY202" fmla="*/ 480725 h 1059043"/>
                  <a:gd name="connsiteX203" fmla="*/ 1165348 w 3024845"/>
                  <a:gd name="connsiteY203" fmla="*/ 486400 h 1059043"/>
                  <a:gd name="connsiteX204" fmla="*/ 1166361 w 3024845"/>
                  <a:gd name="connsiteY204" fmla="*/ 486400 h 1059043"/>
                  <a:gd name="connsiteX205" fmla="*/ 1173454 w 3024845"/>
                  <a:gd name="connsiteY205" fmla="*/ 486400 h 1059043"/>
                  <a:gd name="connsiteX206" fmla="*/ 1173454 w 3024845"/>
                  <a:gd name="connsiteY206" fmla="*/ 516665 h 1059043"/>
                  <a:gd name="connsiteX207" fmla="*/ 1175481 w 3024845"/>
                  <a:gd name="connsiteY207" fmla="*/ 516665 h 1059043"/>
                  <a:gd name="connsiteX208" fmla="*/ 1189668 w 3024845"/>
                  <a:gd name="connsiteY208" fmla="*/ 516665 h 1059043"/>
                  <a:gd name="connsiteX209" fmla="*/ 1189668 w 3024845"/>
                  <a:gd name="connsiteY209" fmla="*/ 540444 h 1059043"/>
                  <a:gd name="connsiteX210" fmla="*/ 1191695 w 3024845"/>
                  <a:gd name="connsiteY210" fmla="*/ 542065 h 1059043"/>
                  <a:gd name="connsiteX211" fmla="*/ 1191695 w 3024845"/>
                  <a:gd name="connsiteY211" fmla="*/ 553415 h 1059043"/>
                  <a:gd name="connsiteX212" fmla="*/ 1192455 w 3024845"/>
                  <a:gd name="connsiteY212" fmla="*/ 553415 h 1059043"/>
                  <a:gd name="connsiteX213" fmla="*/ 1197775 w 3024845"/>
                  <a:gd name="connsiteY213" fmla="*/ 553415 h 1059043"/>
                  <a:gd name="connsiteX214" fmla="*/ 1197775 w 3024845"/>
                  <a:gd name="connsiteY214" fmla="*/ 577194 h 1059043"/>
                  <a:gd name="connsiteX215" fmla="*/ 1199041 w 3024845"/>
                  <a:gd name="connsiteY215" fmla="*/ 577194 h 1059043"/>
                  <a:gd name="connsiteX216" fmla="*/ 1207908 w 3024845"/>
                  <a:gd name="connsiteY216" fmla="*/ 577194 h 1059043"/>
                  <a:gd name="connsiteX217" fmla="*/ 1209935 w 3024845"/>
                  <a:gd name="connsiteY217" fmla="*/ 581248 h 1059043"/>
                  <a:gd name="connsiteX218" fmla="*/ 1209935 w 3024845"/>
                  <a:gd name="connsiteY218" fmla="*/ 594489 h 1059043"/>
                  <a:gd name="connsiteX219" fmla="*/ 1211455 w 3024845"/>
                  <a:gd name="connsiteY219" fmla="*/ 592597 h 1059043"/>
                  <a:gd name="connsiteX220" fmla="*/ 1222095 w 3024845"/>
                  <a:gd name="connsiteY220" fmla="*/ 579356 h 1059043"/>
                  <a:gd name="connsiteX221" fmla="*/ 1250469 w 3024845"/>
                  <a:gd name="connsiteY221" fmla="*/ 579356 h 1059043"/>
                  <a:gd name="connsiteX222" fmla="*/ 1250469 w 3024845"/>
                  <a:gd name="connsiteY222" fmla="*/ 665827 h 1059043"/>
                  <a:gd name="connsiteX223" fmla="*/ 1251229 w 3024845"/>
                  <a:gd name="connsiteY223" fmla="*/ 665827 h 1059043"/>
                  <a:gd name="connsiteX224" fmla="*/ 1256549 w 3024845"/>
                  <a:gd name="connsiteY224" fmla="*/ 665827 h 1059043"/>
                  <a:gd name="connsiteX225" fmla="*/ 1257309 w 3024845"/>
                  <a:gd name="connsiteY225" fmla="*/ 664476 h 1059043"/>
                  <a:gd name="connsiteX226" fmla="*/ 1262629 w 3024845"/>
                  <a:gd name="connsiteY226" fmla="*/ 655018 h 1059043"/>
                  <a:gd name="connsiteX227" fmla="*/ 1262629 w 3024845"/>
                  <a:gd name="connsiteY227" fmla="*/ 656910 h 1059043"/>
                  <a:gd name="connsiteX228" fmla="*/ 1262629 w 3024845"/>
                  <a:gd name="connsiteY228" fmla="*/ 670151 h 1059043"/>
                  <a:gd name="connsiteX229" fmla="*/ 1266682 w 3024845"/>
                  <a:gd name="connsiteY229" fmla="*/ 624754 h 1059043"/>
                  <a:gd name="connsiteX230" fmla="*/ 1267442 w 3024845"/>
                  <a:gd name="connsiteY230" fmla="*/ 624754 h 1059043"/>
                  <a:gd name="connsiteX231" fmla="*/ 1272762 w 3024845"/>
                  <a:gd name="connsiteY231" fmla="*/ 624754 h 1059043"/>
                  <a:gd name="connsiteX232" fmla="*/ 1272762 w 3024845"/>
                  <a:gd name="connsiteY232" fmla="*/ 559900 h 1059043"/>
                  <a:gd name="connsiteX233" fmla="*/ 1273776 w 3024845"/>
                  <a:gd name="connsiteY233" fmla="*/ 559900 h 1059043"/>
                  <a:gd name="connsiteX234" fmla="*/ 1280869 w 3024845"/>
                  <a:gd name="connsiteY234" fmla="*/ 559900 h 1059043"/>
                  <a:gd name="connsiteX235" fmla="*/ 1293029 w 3024845"/>
                  <a:gd name="connsiteY235" fmla="*/ 516665 h 1059043"/>
                  <a:gd name="connsiteX236" fmla="*/ 1294296 w 3024845"/>
                  <a:gd name="connsiteY236" fmla="*/ 516665 h 1059043"/>
                  <a:gd name="connsiteX237" fmla="*/ 1303163 w 3024845"/>
                  <a:gd name="connsiteY237" fmla="*/ 516665 h 1059043"/>
                  <a:gd name="connsiteX238" fmla="*/ 1313296 w 3024845"/>
                  <a:gd name="connsiteY238" fmla="*/ 559900 h 1059043"/>
                  <a:gd name="connsiteX239" fmla="*/ 1314309 w 3024845"/>
                  <a:gd name="connsiteY239" fmla="*/ 559900 h 1059043"/>
                  <a:gd name="connsiteX240" fmla="*/ 1321403 w 3024845"/>
                  <a:gd name="connsiteY240" fmla="*/ 559900 h 1059043"/>
                  <a:gd name="connsiteX241" fmla="*/ 1321403 w 3024845"/>
                  <a:gd name="connsiteY241" fmla="*/ 598812 h 1059043"/>
                  <a:gd name="connsiteX242" fmla="*/ 1323176 w 3024845"/>
                  <a:gd name="connsiteY242" fmla="*/ 598812 h 1059043"/>
                  <a:gd name="connsiteX243" fmla="*/ 1335590 w 3024845"/>
                  <a:gd name="connsiteY243" fmla="*/ 598812 h 1059043"/>
                  <a:gd name="connsiteX244" fmla="*/ 1335590 w 3024845"/>
                  <a:gd name="connsiteY244" fmla="*/ 600974 h 1059043"/>
                  <a:gd name="connsiteX245" fmla="*/ 1335590 w 3024845"/>
                  <a:gd name="connsiteY245" fmla="*/ 616106 h 1059043"/>
                  <a:gd name="connsiteX246" fmla="*/ 1339643 w 3024845"/>
                  <a:gd name="connsiteY246" fmla="*/ 613945 h 1059043"/>
                  <a:gd name="connsiteX247" fmla="*/ 1339643 w 3024845"/>
                  <a:gd name="connsiteY247" fmla="*/ 598812 h 1059043"/>
                  <a:gd name="connsiteX248" fmla="*/ 1341163 w 3024845"/>
                  <a:gd name="connsiteY248" fmla="*/ 598812 h 1059043"/>
                  <a:gd name="connsiteX249" fmla="*/ 1351803 w 3024845"/>
                  <a:gd name="connsiteY249" fmla="*/ 598812 h 1059043"/>
                  <a:gd name="connsiteX250" fmla="*/ 1351803 w 3024845"/>
                  <a:gd name="connsiteY250" fmla="*/ 600433 h 1059043"/>
                  <a:gd name="connsiteX251" fmla="*/ 1351803 w 3024845"/>
                  <a:gd name="connsiteY251" fmla="*/ 611783 h 1059043"/>
                  <a:gd name="connsiteX252" fmla="*/ 1382204 w 3024845"/>
                  <a:gd name="connsiteY252" fmla="*/ 611783 h 1059043"/>
                  <a:gd name="connsiteX253" fmla="*/ 1382204 w 3024845"/>
                  <a:gd name="connsiteY253" fmla="*/ 575033 h 1059043"/>
                  <a:gd name="connsiteX254" fmla="*/ 1383470 w 3024845"/>
                  <a:gd name="connsiteY254" fmla="*/ 575033 h 1059043"/>
                  <a:gd name="connsiteX255" fmla="*/ 1392337 w 3024845"/>
                  <a:gd name="connsiteY255" fmla="*/ 575033 h 1059043"/>
                  <a:gd name="connsiteX256" fmla="*/ 1392337 w 3024845"/>
                  <a:gd name="connsiteY256" fmla="*/ 596650 h 1059043"/>
                  <a:gd name="connsiteX257" fmla="*/ 1394364 w 3024845"/>
                  <a:gd name="connsiteY257" fmla="*/ 564224 h 1059043"/>
                  <a:gd name="connsiteX258" fmla="*/ 1416657 w 3024845"/>
                  <a:gd name="connsiteY258" fmla="*/ 564224 h 1059043"/>
                  <a:gd name="connsiteX259" fmla="*/ 1416657 w 3024845"/>
                  <a:gd name="connsiteY259" fmla="*/ 562602 h 1059043"/>
                  <a:gd name="connsiteX260" fmla="*/ 1416657 w 3024845"/>
                  <a:gd name="connsiteY260" fmla="*/ 551253 h 1059043"/>
                  <a:gd name="connsiteX261" fmla="*/ 1417417 w 3024845"/>
                  <a:gd name="connsiteY261" fmla="*/ 551253 h 1059043"/>
                  <a:gd name="connsiteX262" fmla="*/ 1422737 w 3024845"/>
                  <a:gd name="connsiteY262" fmla="*/ 551253 h 1059043"/>
                  <a:gd name="connsiteX263" fmla="*/ 1422737 w 3024845"/>
                  <a:gd name="connsiteY263" fmla="*/ 549362 h 1059043"/>
                  <a:gd name="connsiteX264" fmla="*/ 1422737 w 3024845"/>
                  <a:gd name="connsiteY264" fmla="*/ 536121 h 1059043"/>
                  <a:gd name="connsiteX265" fmla="*/ 1426791 w 3024845"/>
                  <a:gd name="connsiteY265" fmla="*/ 542606 h 1059043"/>
                  <a:gd name="connsiteX266" fmla="*/ 1429071 w 3024845"/>
                  <a:gd name="connsiteY266" fmla="*/ 542606 h 1059043"/>
                  <a:gd name="connsiteX267" fmla="*/ 1445031 w 3024845"/>
                  <a:gd name="connsiteY267" fmla="*/ 542606 h 1059043"/>
                  <a:gd name="connsiteX268" fmla="*/ 1445031 w 3024845"/>
                  <a:gd name="connsiteY268" fmla="*/ 541795 h 1059043"/>
                  <a:gd name="connsiteX269" fmla="*/ 1445031 w 3024845"/>
                  <a:gd name="connsiteY269" fmla="*/ 536121 h 1059043"/>
                  <a:gd name="connsiteX270" fmla="*/ 1445791 w 3024845"/>
                  <a:gd name="connsiteY270" fmla="*/ 536121 h 1059043"/>
                  <a:gd name="connsiteX271" fmla="*/ 1451111 w 3024845"/>
                  <a:gd name="connsiteY271" fmla="*/ 536121 h 1059043"/>
                  <a:gd name="connsiteX272" fmla="*/ 1451111 w 3024845"/>
                  <a:gd name="connsiteY272" fmla="*/ 537472 h 1059043"/>
                  <a:gd name="connsiteX273" fmla="*/ 1451111 w 3024845"/>
                  <a:gd name="connsiteY273" fmla="*/ 546930 h 1059043"/>
                  <a:gd name="connsiteX274" fmla="*/ 1489618 w 3024845"/>
                  <a:gd name="connsiteY274" fmla="*/ 546930 h 1059043"/>
                  <a:gd name="connsiteX275" fmla="*/ 1489618 w 3024845"/>
                  <a:gd name="connsiteY275" fmla="*/ 685283 h 1059043"/>
                  <a:gd name="connsiteX276" fmla="*/ 1491138 w 3024845"/>
                  <a:gd name="connsiteY276" fmla="*/ 685283 h 1059043"/>
                  <a:gd name="connsiteX277" fmla="*/ 1501778 w 3024845"/>
                  <a:gd name="connsiteY277" fmla="*/ 685283 h 1059043"/>
                  <a:gd name="connsiteX278" fmla="*/ 1501778 w 3024845"/>
                  <a:gd name="connsiteY278" fmla="*/ 672313 h 1059043"/>
                  <a:gd name="connsiteX279" fmla="*/ 1505832 w 3024845"/>
                  <a:gd name="connsiteY279" fmla="*/ 672313 h 1059043"/>
                  <a:gd name="connsiteX280" fmla="*/ 1505832 w 3024845"/>
                  <a:gd name="connsiteY280" fmla="*/ 685283 h 1059043"/>
                  <a:gd name="connsiteX281" fmla="*/ 1536232 w 3024845"/>
                  <a:gd name="connsiteY281" fmla="*/ 685283 h 1059043"/>
                  <a:gd name="connsiteX282" fmla="*/ 1536232 w 3024845"/>
                  <a:gd name="connsiteY282" fmla="*/ 655018 h 1059043"/>
                  <a:gd name="connsiteX283" fmla="*/ 1548392 w 3024845"/>
                  <a:gd name="connsiteY283" fmla="*/ 655018 h 1059043"/>
                  <a:gd name="connsiteX284" fmla="*/ 1560552 w 3024845"/>
                  <a:gd name="connsiteY284" fmla="*/ 652857 h 1059043"/>
                  <a:gd name="connsiteX285" fmla="*/ 1564606 w 3024845"/>
                  <a:gd name="connsiteY285" fmla="*/ 655018 h 1059043"/>
                  <a:gd name="connsiteX286" fmla="*/ 1574739 w 3024845"/>
                  <a:gd name="connsiteY286" fmla="*/ 655018 h 1059043"/>
                  <a:gd name="connsiteX287" fmla="*/ 1574739 w 3024845"/>
                  <a:gd name="connsiteY287" fmla="*/ 685283 h 1059043"/>
                  <a:gd name="connsiteX288" fmla="*/ 1582846 w 3024845"/>
                  <a:gd name="connsiteY288" fmla="*/ 685283 h 1059043"/>
                  <a:gd name="connsiteX289" fmla="*/ 1582846 w 3024845"/>
                  <a:gd name="connsiteY289" fmla="*/ 702578 h 1059043"/>
                  <a:gd name="connsiteX290" fmla="*/ 1592182 w 3024845"/>
                  <a:gd name="connsiteY290" fmla="*/ 703483 h 1059043"/>
                  <a:gd name="connsiteX291" fmla="*/ 1605140 w 3024845"/>
                  <a:gd name="connsiteY291" fmla="*/ 703483 h 1059043"/>
                  <a:gd name="connsiteX292" fmla="*/ 1605140 w 3024845"/>
                  <a:gd name="connsiteY292" fmla="*/ 687445 h 1059043"/>
                  <a:gd name="connsiteX293" fmla="*/ 1673096 w 3024845"/>
                  <a:gd name="connsiteY293" fmla="*/ 687445 h 1059043"/>
                  <a:gd name="connsiteX294" fmla="*/ 1673096 w 3024845"/>
                  <a:gd name="connsiteY294" fmla="*/ 602192 h 1059043"/>
                  <a:gd name="connsiteX295" fmla="*/ 1745104 w 3024845"/>
                  <a:gd name="connsiteY295" fmla="*/ 602192 h 1059043"/>
                  <a:gd name="connsiteX296" fmla="*/ 1745104 w 3024845"/>
                  <a:gd name="connsiteY296" fmla="*/ 680960 h 1059043"/>
                  <a:gd name="connsiteX297" fmla="*/ 1747008 w 3024845"/>
                  <a:gd name="connsiteY297" fmla="*/ 680960 h 1059043"/>
                  <a:gd name="connsiteX298" fmla="*/ 1748250 w 3024845"/>
                  <a:gd name="connsiteY298" fmla="*/ 703483 h 1059043"/>
                  <a:gd name="connsiteX299" fmla="*/ 1757926 w 3024845"/>
                  <a:gd name="connsiteY299" fmla="*/ 703483 h 1059043"/>
                  <a:gd name="connsiteX300" fmla="*/ 1759168 w 3024845"/>
                  <a:gd name="connsiteY300" fmla="*/ 680960 h 1059043"/>
                  <a:gd name="connsiteX301" fmla="*/ 1765248 w 3024845"/>
                  <a:gd name="connsiteY301" fmla="*/ 680960 h 1059043"/>
                  <a:gd name="connsiteX302" fmla="*/ 1766490 w 3024845"/>
                  <a:gd name="connsiteY302" fmla="*/ 703483 h 1059043"/>
                  <a:gd name="connsiteX303" fmla="*/ 1817112 w 3024845"/>
                  <a:gd name="connsiteY303" fmla="*/ 703483 h 1059043"/>
                  <a:gd name="connsiteX304" fmla="*/ 1817112 w 3024845"/>
                  <a:gd name="connsiteY304" fmla="*/ 540455 h 1059043"/>
                  <a:gd name="connsiteX305" fmla="*/ 2014439 w 3024845"/>
                  <a:gd name="connsiteY305" fmla="*/ 540455 h 1059043"/>
                  <a:gd name="connsiteX306" fmla="*/ 2014439 w 3024845"/>
                  <a:gd name="connsiteY306" fmla="*/ 703483 h 1059043"/>
                  <a:gd name="connsiteX307" fmla="*/ 2033136 w 3024845"/>
                  <a:gd name="connsiteY307" fmla="*/ 703483 h 1059043"/>
                  <a:gd name="connsiteX308" fmla="*/ 2033136 w 3024845"/>
                  <a:gd name="connsiteY308" fmla="*/ 620790 h 1059043"/>
                  <a:gd name="connsiteX309" fmla="*/ 2128256 w 3024845"/>
                  <a:gd name="connsiteY309" fmla="*/ 620790 h 1059043"/>
                  <a:gd name="connsiteX310" fmla="*/ 2128026 w 3024845"/>
                  <a:gd name="connsiteY310" fmla="*/ 281031 h 1059043"/>
                  <a:gd name="connsiteX311" fmla="*/ 2121946 w 3024845"/>
                  <a:gd name="connsiteY311" fmla="*/ 276707 h 1059043"/>
                  <a:gd name="connsiteX312" fmla="*/ 2130053 w 3024845"/>
                  <a:gd name="connsiteY312" fmla="*/ 252928 h 1059043"/>
                  <a:gd name="connsiteX313" fmla="*/ 2130053 w 3024845"/>
                  <a:gd name="connsiteY313" fmla="*/ 235634 h 1059043"/>
                  <a:gd name="connsiteX314" fmla="*/ 2144240 w 3024845"/>
                  <a:gd name="connsiteY314" fmla="*/ 235634 h 1059043"/>
                  <a:gd name="connsiteX315" fmla="*/ 2144240 w 3024845"/>
                  <a:gd name="connsiteY315" fmla="*/ 214016 h 1059043"/>
                  <a:gd name="connsiteX316" fmla="*/ 2146266 w 3024845"/>
                  <a:gd name="connsiteY316" fmla="*/ 209692 h 1059043"/>
                  <a:gd name="connsiteX317" fmla="*/ 2146266 w 3024845"/>
                  <a:gd name="connsiteY317" fmla="*/ 131868 h 1059043"/>
                  <a:gd name="connsiteX318" fmla="*/ 2144240 w 3024845"/>
                  <a:gd name="connsiteY318" fmla="*/ 125383 h 1059043"/>
                  <a:gd name="connsiteX319" fmla="*/ 2150320 w 3024845"/>
                  <a:gd name="connsiteY319" fmla="*/ 118897 h 1059043"/>
                  <a:gd name="connsiteX320" fmla="*/ 2150320 w 3024845"/>
                  <a:gd name="connsiteY320" fmla="*/ 60529 h 1059043"/>
                  <a:gd name="connsiteX321" fmla="*/ 2152346 w 3024845"/>
                  <a:gd name="connsiteY321" fmla="*/ 56206 h 1059043"/>
                  <a:gd name="connsiteX322" fmla="*/ 2152346 w 3024845"/>
                  <a:gd name="connsiteY322" fmla="*/ 0 h 1059043"/>
                  <a:gd name="connsiteX323" fmla="*/ 2162480 w 3024845"/>
                  <a:gd name="connsiteY323" fmla="*/ 118897 h 1059043"/>
                  <a:gd name="connsiteX324" fmla="*/ 2168560 w 3024845"/>
                  <a:gd name="connsiteY324" fmla="*/ 125383 h 1059043"/>
                  <a:gd name="connsiteX325" fmla="*/ 2166533 w 3024845"/>
                  <a:gd name="connsiteY325" fmla="*/ 131868 h 1059043"/>
                  <a:gd name="connsiteX326" fmla="*/ 2180720 w 3024845"/>
                  <a:gd name="connsiteY326" fmla="*/ 555577 h 1059043"/>
                  <a:gd name="connsiteX327" fmla="*/ 2245574 w 3024845"/>
                  <a:gd name="connsiteY327" fmla="*/ 555577 h 1059043"/>
                  <a:gd name="connsiteX328" fmla="*/ 2245574 w 3024845"/>
                  <a:gd name="connsiteY328" fmla="*/ 631239 h 1059043"/>
                  <a:gd name="connsiteX329" fmla="*/ 2253681 w 3024845"/>
                  <a:gd name="connsiteY329" fmla="*/ 631239 h 1059043"/>
                  <a:gd name="connsiteX330" fmla="*/ 2255708 w 3024845"/>
                  <a:gd name="connsiteY330" fmla="*/ 624754 h 1059043"/>
                  <a:gd name="connsiteX331" fmla="*/ 2261788 w 3024845"/>
                  <a:gd name="connsiteY331" fmla="*/ 624754 h 1059043"/>
                  <a:gd name="connsiteX332" fmla="*/ 2263815 w 3024845"/>
                  <a:gd name="connsiteY332" fmla="*/ 633401 h 1059043"/>
                  <a:gd name="connsiteX333" fmla="*/ 2275975 w 3024845"/>
                  <a:gd name="connsiteY333" fmla="*/ 633401 h 1059043"/>
                  <a:gd name="connsiteX334" fmla="*/ 2275975 w 3024845"/>
                  <a:gd name="connsiteY334" fmla="*/ 626915 h 1059043"/>
                  <a:gd name="connsiteX335" fmla="*/ 2298268 w 3024845"/>
                  <a:gd name="connsiteY335" fmla="*/ 626915 h 1059043"/>
                  <a:gd name="connsiteX336" fmla="*/ 2298268 w 3024845"/>
                  <a:gd name="connsiteY336" fmla="*/ 633401 h 1059043"/>
                  <a:gd name="connsiteX337" fmla="*/ 2318535 w 3024845"/>
                  <a:gd name="connsiteY337" fmla="*/ 633401 h 1059043"/>
                  <a:gd name="connsiteX338" fmla="*/ 2318535 w 3024845"/>
                  <a:gd name="connsiteY338" fmla="*/ 678798 h 1059043"/>
                  <a:gd name="connsiteX339" fmla="*/ 2332722 w 3024845"/>
                  <a:gd name="connsiteY339" fmla="*/ 678798 h 1059043"/>
                  <a:gd name="connsiteX340" fmla="*/ 2332722 w 3024845"/>
                  <a:gd name="connsiteY340" fmla="*/ 665827 h 1059043"/>
                  <a:gd name="connsiteX341" fmla="*/ 2348936 w 3024845"/>
                  <a:gd name="connsiteY341" fmla="*/ 665827 h 1059043"/>
                  <a:gd name="connsiteX342" fmla="*/ 2348936 w 3024845"/>
                  <a:gd name="connsiteY342" fmla="*/ 486400 h 1059043"/>
                  <a:gd name="connsiteX343" fmla="*/ 2355016 w 3024845"/>
                  <a:gd name="connsiteY343" fmla="*/ 479914 h 1059043"/>
                  <a:gd name="connsiteX344" fmla="*/ 2427977 w 3024845"/>
                  <a:gd name="connsiteY344" fmla="*/ 479914 h 1059043"/>
                  <a:gd name="connsiteX345" fmla="*/ 2427977 w 3024845"/>
                  <a:gd name="connsiteY345" fmla="*/ 488562 h 1059043"/>
                  <a:gd name="connsiteX346" fmla="*/ 2438110 w 3024845"/>
                  <a:gd name="connsiteY346" fmla="*/ 488562 h 1059043"/>
                  <a:gd name="connsiteX347" fmla="*/ 2438110 w 3024845"/>
                  <a:gd name="connsiteY347" fmla="*/ 603136 h 1059043"/>
                  <a:gd name="connsiteX348" fmla="*/ 2460404 w 3024845"/>
                  <a:gd name="connsiteY348" fmla="*/ 603136 h 1059043"/>
                  <a:gd name="connsiteX349" fmla="*/ 2460404 w 3024845"/>
                  <a:gd name="connsiteY349" fmla="*/ 536121 h 1059043"/>
                  <a:gd name="connsiteX350" fmla="*/ 2486751 w 3024845"/>
                  <a:gd name="connsiteY350" fmla="*/ 536121 h 1059043"/>
                  <a:gd name="connsiteX351" fmla="*/ 2490804 w 3024845"/>
                  <a:gd name="connsiteY351" fmla="*/ 531797 h 1059043"/>
                  <a:gd name="connsiteX352" fmla="*/ 2498911 w 3024845"/>
                  <a:gd name="connsiteY352" fmla="*/ 531797 h 1059043"/>
                  <a:gd name="connsiteX353" fmla="*/ 2502964 w 3024845"/>
                  <a:gd name="connsiteY353" fmla="*/ 536121 h 1059043"/>
                  <a:gd name="connsiteX354" fmla="*/ 2525258 w 3024845"/>
                  <a:gd name="connsiteY354" fmla="*/ 536121 h 1059043"/>
                  <a:gd name="connsiteX355" fmla="*/ 2525258 w 3024845"/>
                  <a:gd name="connsiteY355" fmla="*/ 419385 h 1059043"/>
                  <a:gd name="connsiteX356" fmla="*/ 2582005 w 3024845"/>
                  <a:gd name="connsiteY356" fmla="*/ 408576 h 1059043"/>
                  <a:gd name="connsiteX357" fmla="*/ 2582005 w 3024845"/>
                  <a:gd name="connsiteY357" fmla="*/ 409657 h 1059043"/>
                  <a:gd name="connsiteX358" fmla="*/ 2582005 w 3024845"/>
                  <a:gd name="connsiteY358" fmla="*/ 417223 h 1059043"/>
                  <a:gd name="connsiteX359" fmla="*/ 2608352 w 3024845"/>
                  <a:gd name="connsiteY359" fmla="*/ 417223 h 1059043"/>
                  <a:gd name="connsiteX360" fmla="*/ 2608352 w 3024845"/>
                  <a:gd name="connsiteY360" fmla="*/ 672313 h 1059043"/>
                  <a:gd name="connsiteX361" fmla="*/ 2630646 w 3024845"/>
                  <a:gd name="connsiteY361" fmla="*/ 672313 h 1059043"/>
                  <a:gd name="connsiteX362" fmla="*/ 2630646 w 3024845"/>
                  <a:gd name="connsiteY362" fmla="*/ 667989 h 1059043"/>
                  <a:gd name="connsiteX363" fmla="*/ 2642806 w 3024845"/>
                  <a:gd name="connsiteY363" fmla="*/ 667989 h 1059043"/>
                  <a:gd name="connsiteX364" fmla="*/ 2642806 w 3024845"/>
                  <a:gd name="connsiteY364" fmla="*/ 672313 h 1059043"/>
                  <a:gd name="connsiteX365" fmla="*/ 2667126 w 3024845"/>
                  <a:gd name="connsiteY365" fmla="*/ 672313 h 1059043"/>
                  <a:gd name="connsiteX366" fmla="*/ 2667126 w 3024845"/>
                  <a:gd name="connsiteY366" fmla="*/ 659342 h 1059043"/>
                  <a:gd name="connsiteX367" fmla="*/ 2695500 w 3024845"/>
                  <a:gd name="connsiteY367" fmla="*/ 659342 h 1059043"/>
                  <a:gd name="connsiteX368" fmla="*/ 2707660 w 3024845"/>
                  <a:gd name="connsiteY368" fmla="*/ 655018 h 1059043"/>
                  <a:gd name="connsiteX369" fmla="*/ 2727927 w 3024845"/>
                  <a:gd name="connsiteY369" fmla="*/ 659342 h 1059043"/>
                  <a:gd name="connsiteX370" fmla="*/ 2727927 w 3024845"/>
                  <a:gd name="connsiteY370" fmla="*/ 642048 h 1059043"/>
                  <a:gd name="connsiteX371" fmla="*/ 2736034 w 3024845"/>
                  <a:gd name="connsiteY371" fmla="*/ 642048 h 1059043"/>
                  <a:gd name="connsiteX372" fmla="*/ 2736034 w 3024845"/>
                  <a:gd name="connsiteY372" fmla="*/ 629077 h 1059043"/>
                  <a:gd name="connsiteX373" fmla="*/ 2792781 w 3024845"/>
                  <a:gd name="connsiteY373" fmla="*/ 629077 h 1059043"/>
                  <a:gd name="connsiteX374" fmla="*/ 2792781 w 3024845"/>
                  <a:gd name="connsiteY374" fmla="*/ 598812 h 1059043"/>
                  <a:gd name="connsiteX375" fmla="*/ 2811021 w 3024845"/>
                  <a:gd name="connsiteY375" fmla="*/ 598812 h 1059043"/>
                  <a:gd name="connsiteX376" fmla="*/ 2811021 w 3024845"/>
                  <a:gd name="connsiteY376" fmla="*/ 592327 h 1059043"/>
                  <a:gd name="connsiteX377" fmla="*/ 2823181 w 3024845"/>
                  <a:gd name="connsiteY377" fmla="*/ 592327 h 1059043"/>
                  <a:gd name="connsiteX378" fmla="*/ 2823181 w 3024845"/>
                  <a:gd name="connsiteY378" fmla="*/ 598812 h 1059043"/>
                  <a:gd name="connsiteX379" fmla="*/ 2839395 w 3024845"/>
                  <a:gd name="connsiteY379" fmla="*/ 598812 h 1059043"/>
                  <a:gd name="connsiteX380" fmla="*/ 2839395 w 3024845"/>
                  <a:gd name="connsiteY380" fmla="*/ 648533 h 1059043"/>
                  <a:gd name="connsiteX381" fmla="*/ 2871822 w 3024845"/>
                  <a:gd name="connsiteY381" fmla="*/ 648533 h 1059043"/>
                  <a:gd name="connsiteX382" fmla="*/ 2871822 w 3024845"/>
                  <a:gd name="connsiteY382" fmla="*/ 622592 h 1059043"/>
                  <a:gd name="connsiteX383" fmla="*/ 2910329 w 3024845"/>
                  <a:gd name="connsiteY383" fmla="*/ 622592 h 1059043"/>
                  <a:gd name="connsiteX384" fmla="*/ 2910329 w 3024845"/>
                  <a:gd name="connsiteY384" fmla="*/ 592327 h 1059043"/>
                  <a:gd name="connsiteX385" fmla="*/ 2958970 w 3024845"/>
                  <a:gd name="connsiteY385" fmla="*/ 592327 h 1059043"/>
                  <a:gd name="connsiteX386" fmla="*/ 2958970 w 3024845"/>
                  <a:gd name="connsiteY386" fmla="*/ 703483 h 1059043"/>
                  <a:gd name="connsiteX387" fmla="*/ 2958970 w 3024845"/>
                  <a:gd name="connsiteY387" fmla="*/ 717262 h 1059043"/>
                  <a:gd name="connsiteX388" fmla="*/ 3024845 w 3024845"/>
                  <a:gd name="connsiteY388" fmla="*/ 717262 h 1059043"/>
                  <a:gd name="connsiteX389" fmla="*/ 3024845 w 3024845"/>
                  <a:gd name="connsiteY389" fmla="*/ 1059043 h 1059043"/>
                  <a:gd name="connsiteX390" fmla="*/ 2054 w 3024845"/>
                  <a:gd name="connsiteY390" fmla="*/ 1056710 h 1059043"/>
                  <a:gd name="connsiteX391" fmla="*/ 0 w 3024845"/>
                  <a:gd name="connsiteY391" fmla="*/ 622592 h 1059043"/>
                  <a:gd name="connsiteX392" fmla="*/ 20267 w 3024845"/>
                  <a:gd name="connsiteY392" fmla="*/ 622592 h 1059043"/>
                  <a:gd name="connsiteX393" fmla="*/ 20774 w 3024845"/>
                  <a:gd name="connsiteY393" fmla="*/ 621511 h 1059043"/>
                  <a:gd name="connsiteX394" fmla="*/ 24320 w 3024845"/>
                  <a:gd name="connsiteY394" fmla="*/ 613945 h 1059043"/>
                  <a:gd name="connsiteX395" fmla="*/ 26094 w 3024845"/>
                  <a:gd name="connsiteY395" fmla="*/ 614215 h 1059043"/>
                  <a:gd name="connsiteX396" fmla="*/ 38507 w 3024845"/>
                  <a:gd name="connsiteY396" fmla="*/ 616106 h 1059043"/>
                  <a:gd name="connsiteX397" fmla="*/ 39014 w 3024845"/>
                  <a:gd name="connsiteY397" fmla="*/ 617458 h 1059043"/>
                  <a:gd name="connsiteX398" fmla="*/ 42560 w 3024845"/>
                  <a:gd name="connsiteY398" fmla="*/ 626915 h 1059043"/>
                  <a:gd name="connsiteX399" fmla="*/ 68907 w 3024845"/>
                  <a:gd name="connsiteY399" fmla="*/ 629077 h 1059043"/>
                  <a:gd name="connsiteX400" fmla="*/ 68907 w 3024845"/>
                  <a:gd name="connsiteY400" fmla="*/ 505856 h 1059043"/>
                  <a:gd name="connsiteX401" fmla="*/ 70934 w 3024845"/>
                  <a:gd name="connsiteY401" fmla="*/ 505856 h 1059043"/>
                  <a:gd name="connsiteX402" fmla="*/ 85121 w 3024845"/>
                  <a:gd name="connsiteY402" fmla="*/ 505856 h 1059043"/>
                  <a:gd name="connsiteX403" fmla="*/ 85121 w 3024845"/>
                  <a:gd name="connsiteY403" fmla="*/ 369664 h 1059043"/>
                  <a:gd name="connsiteX404" fmla="*/ 86894 w 3024845"/>
                  <a:gd name="connsiteY404" fmla="*/ 369664 h 1059043"/>
                  <a:gd name="connsiteX405" fmla="*/ 99308 w 3024845"/>
                  <a:gd name="connsiteY405" fmla="*/ 369664 h 1059043"/>
                  <a:gd name="connsiteX406" fmla="*/ 99308 w 3024845"/>
                  <a:gd name="connsiteY406" fmla="*/ 255090 h 1059043"/>
                  <a:gd name="connsiteX407" fmla="*/ 103361 w 3024845"/>
                  <a:gd name="connsiteY407" fmla="*/ 226986 h 1059043"/>
                  <a:gd name="connsiteX408" fmla="*/ 105388 w 3024845"/>
                  <a:gd name="connsiteY408" fmla="*/ 226986 h 1059043"/>
                  <a:gd name="connsiteX409" fmla="*/ 119575 w 3024845"/>
                  <a:gd name="connsiteY409" fmla="*/ 226986 h 1059043"/>
                  <a:gd name="connsiteX0" fmla="*/ 119575 w 3024845"/>
                  <a:gd name="connsiteY0" fmla="*/ 226986 h 1059043"/>
                  <a:gd name="connsiteX1" fmla="*/ 200642 w 3024845"/>
                  <a:gd name="connsiteY1" fmla="*/ 224825 h 1059043"/>
                  <a:gd name="connsiteX2" fmla="*/ 202669 w 3024845"/>
                  <a:gd name="connsiteY2" fmla="*/ 224825 h 1059043"/>
                  <a:gd name="connsiteX3" fmla="*/ 216856 w 3024845"/>
                  <a:gd name="connsiteY3" fmla="*/ 224825 h 1059043"/>
                  <a:gd name="connsiteX4" fmla="*/ 216856 w 3024845"/>
                  <a:gd name="connsiteY4" fmla="*/ 248604 h 1059043"/>
                  <a:gd name="connsiteX5" fmla="*/ 217363 w 3024845"/>
                  <a:gd name="connsiteY5" fmla="*/ 249415 h 1059043"/>
                  <a:gd name="connsiteX6" fmla="*/ 220909 w 3024845"/>
                  <a:gd name="connsiteY6" fmla="*/ 255090 h 1059043"/>
                  <a:gd name="connsiteX7" fmla="*/ 220909 w 3024845"/>
                  <a:gd name="connsiteY7" fmla="*/ 369664 h 1059043"/>
                  <a:gd name="connsiteX8" fmla="*/ 223189 w 3024845"/>
                  <a:gd name="connsiteY8" fmla="*/ 369664 h 1059043"/>
                  <a:gd name="connsiteX9" fmla="*/ 239150 w 3024845"/>
                  <a:gd name="connsiteY9" fmla="*/ 369664 h 1059043"/>
                  <a:gd name="connsiteX10" fmla="*/ 239150 w 3024845"/>
                  <a:gd name="connsiteY10" fmla="*/ 510179 h 1059043"/>
                  <a:gd name="connsiteX11" fmla="*/ 240670 w 3024845"/>
                  <a:gd name="connsiteY11" fmla="*/ 509909 h 1059043"/>
                  <a:gd name="connsiteX12" fmla="*/ 251310 w 3024845"/>
                  <a:gd name="connsiteY12" fmla="*/ 508018 h 1059043"/>
                  <a:gd name="connsiteX13" fmla="*/ 249283 w 3024845"/>
                  <a:gd name="connsiteY13" fmla="*/ 596650 h 1059043"/>
                  <a:gd name="connsiteX14" fmla="*/ 250803 w 3024845"/>
                  <a:gd name="connsiteY14" fmla="*/ 596921 h 1059043"/>
                  <a:gd name="connsiteX15" fmla="*/ 261443 w 3024845"/>
                  <a:gd name="connsiteY15" fmla="*/ 598812 h 1059043"/>
                  <a:gd name="connsiteX16" fmla="*/ 261696 w 3024845"/>
                  <a:gd name="connsiteY16" fmla="*/ 599623 h 1059043"/>
                  <a:gd name="connsiteX17" fmla="*/ 263470 w 3024845"/>
                  <a:gd name="connsiteY17" fmla="*/ 605298 h 1059043"/>
                  <a:gd name="connsiteX18" fmla="*/ 264230 w 3024845"/>
                  <a:gd name="connsiteY18" fmla="*/ 602866 h 1059043"/>
                  <a:gd name="connsiteX19" fmla="*/ 269550 w 3024845"/>
                  <a:gd name="connsiteY19" fmla="*/ 585842 h 1059043"/>
                  <a:gd name="connsiteX20" fmla="*/ 271323 w 3024845"/>
                  <a:gd name="connsiteY20" fmla="*/ 585842 h 1059043"/>
                  <a:gd name="connsiteX21" fmla="*/ 283737 w 3024845"/>
                  <a:gd name="connsiteY21" fmla="*/ 585842 h 1059043"/>
                  <a:gd name="connsiteX22" fmla="*/ 283737 w 3024845"/>
                  <a:gd name="connsiteY22" fmla="*/ 618268 h 1059043"/>
                  <a:gd name="connsiteX23" fmla="*/ 284750 w 3024845"/>
                  <a:gd name="connsiteY23" fmla="*/ 618809 h 1059043"/>
                  <a:gd name="connsiteX24" fmla="*/ 291844 w 3024845"/>
                  <a:gd name="connsiteY24" fmla="*/ 622592 h 1059043"/>
                  <a:gd name="connsiteX25" fmla="*/ 291844 w 3024845"/>
                  <a:gd name="connsiteY25" fmla="*/ 623943 h 1059043"/>
                  <a:gd name="connsiteX26" fmla="*/ 291844 w 3024845"/>
                  <a:gd name="connsiteY26" fmla="*/ 633401 h 1059043"/>
                  <a:gd name="connsiteX27" fmla="*/ 336431 w 3024845"/>
                  <a:gd name="connsiteY27" fmla="*/ 633401 h 1059043"/>
                  <a:gd name="connsiteX28" fmla="*/ 336431 w 3024845"/>
                  <a:gd name="connsiteY28" fmla="*/ 634482 h 1059043"/>
                  <a:gd name="connsiteX29" fmla="*/ 336431 w 3024845"/>
                  <a:gd name="connsiteY29" fmla="*/ 642048 h 1059043"/>
                  <a:gd name="connsiteX30" fmla="*/ 338457 w 3024845"/>
                  <a:gd name="connsiteY30" fmla="*/ 642048 h 1059043"/>
                  <a:gd name="connsiteX31" fmla="*/ 352644 w 3024845"/>
                  <a:gd name="connsiteY31" fmla="*/ 642048 h 1059043"/>
                  <a:gd name="connsiteX32" fmla="*/ 352644 w 3024845"/>
                  <a:gd name="connsiteY32" fmla="*/ 611783 h 1059043"/>
                  <a:gd name="connsiteX33" fmla="*/ 397231 w 3024845"/>
                  <a:gd name="connsiteY33" fmla="*/ 611783 h 1059043"/>
                  <a:gd name="connsiteX34" fmla="*/ 397231 w 3024845"/>
                  <a:gd name="connsiteY34" fmla="*/ 610432 h 1059043"/>
                  <a:gd name="connsiteX35" fmla="*/ 397231 w 3024845"/>
                  <a:gd name="connsiteY35" fmla="*/ 600974 h 1059043"/>
                  <a:gd name="connsiteX36" fmla="*/ 398245 w 3024845"/>
                  <a:gd name="connsiteY36" fmla="*/ 600974 h 1059043"/>
                  <a:gd name="connsiteX37" fmla="*/ 405338 w 3024845"/>
                  <a:gd name="connsiteY37" fmla="*/ 600974 h 1059043"/>
                  <a:gd name="connsiteX38" fmla="*/ 405338 w 3024845"/>
                  <a:gd name="connsiteY38" fmla="*/ 599083 h 1059043"/>
                  <a:gd name="connsiteX39" fmla="*/ 405338 w 3024845"/>
                  <a:gd name="connsiteY39" fmla="*/ 585842 h 1059043"/>
                  <a:gd name="connsiteX40" fmla="*/ 406098 w 3024845"/>
                  <a:gd name="connsiteY40" fmla="*/ 585842 h 1059043"/>
                  <a:gd name="connsiteX41" fmla="*/ 411418 w 3024845"/>
                  <a:gd name="connsiteY41" fmla="*/ 585842 h 1059043"/>
                  <a:gd name="connsiteX42" fmla="*/ 411418 w 3024845"/>
                  <a:gd name="connsiteY42" fmla="*/ 584761 h 1059043"/>
                  <a:gd name="connsiteX43" fmla="*/ 411418 w 3024845"/>
                  <a:gd name="connsiteY43" fmla="*/ 577194 h 1059043"/>
                  <a:gd name="connsiteX44" fmla="*/ 413445 w 3024845"/>
                  <a:gd name="connsiteY44" fmla="*/ 577194 h 1059043"/>
                  <a:gd name="connsiteX45" fmla="*/ 427632 w 3024845"/>
                  <a:gd name="connsiteY45" fmla="*/ 577194 h 1059043"/>
                  <a:gd name="connsiteX46" fmla="*/ 427632 w 3024845"/>
                  <a:gd name="connsiteY46" fmla="*/ 578275 h 1059043"/>
                  <a:gd name="connsiteX47" fmla="*/ 427632 w 3024845"/>
                  <a:gd name="connsiteY47" fmla="*/ 585842 h 1059043"/>
                  <a:gd name="connsiteX48" fmla="*/ 449925 w 3024845"/>
                  <a:gd name="connsiteY48" fmla="*/ 585842 h 1059043"/>
                  <a:gd name="connsiteX49" fmla="*/ 449925 w 3024845"/>
                  <a:gd name="connsiteY49" fmla="*/ 583950 h 1059043"/>
                  <a:gd name="connsiteX50" fmla="*/ 449925 w 3024845"/>
                  <a:gd name="connsiteY50" fmla="*/ 570709 h 1059043"/>
                  <a:gd name="connsiteX51" fmla="*/ 451699 w 3024845"/>
                  <a:gd name="connsiteY51" fmla="*/ 570709 h 1059043"/>
                  <a:gd name="connsiteX52" fmla="*/ 464112 w 3024845"/>
                  <a:gd name="connsiteY52" fmla="*/ 570709 h 1059043"/>
                  <a:gd name="connsiteX53" fmla="*/ 464112 w 3024845"/>
                  <a:gd name="connsiteY53" fmla="*/ 594489 h 1059043"/>
                  <a:gd name="connsiteX54" fmla="*/ 465126 w 3024845"/>
                  <a:gd name="connsiteY54" fmla="*/ 594489 h 1059043"/>
                  <a:gd name="connsiteX55" fmla="*/ 472219 w 3024845"/>
                  <a:gd name="connsiteY55" fmla="*/ 594489 h 1059043"/>
                  <a:gd name="connsiteX56" fmla="*/ 472219 w 3024845"/>
                  <a:gd name="connsiteY56" fmla="*/ 593408 h 1059043"/>
                  <a:gd name="connsiteX57" fmla="*/ 472219 w 3024845"/>
                  <a:gd name="connsiteY57" fmla="*/ 585842 h 1059043"/>
                  <a:gd name="connsiteX58" fmla="*/ 473992 w 3024845"/>
                  <a:gd name="connsiteY58" fmla="*/ 585842 h 1059043"/>
                  <a:gd name="connsiteX59" fmla="*/ 486406 w 3024845"/>
                  <a:gd name="connsiteY59" fmla="*/ 585842 h 1059043"/>
                  <a:gd name="connsiteX60" fmla="*/ 486406 w 3024845"/>
                  <a:gd name="connsiteY60" fmla="*/ 611783 h 1059043"/>
                  <a:gd name="connsiteX61" fmla="*/ 488433 w 3024845"/>
                  <a:gd name="connsiteY61" fmla="*/ 611783 h 1059043"/>
                  <a:gd name="connsiteX62" fmla="*/ 502619 w 3024845"/>
                  <a:gd name="connsiteY62" fmla="*/ 611783 h 1059043"/>
                  <a:gd name="connsiteX63" fmla="*/ 502619 w 3024845"/>
                  <a:gd name="connsiteY63" fmla="*/ 613404 h 1059043"/>
                  <a:gd name="connsiteX64" fmla="*/ 502619 w 3024845"/>
                  <a:gd name="connsiteY64" fmla="*/ 624754 h 1059043"/>
                  <a:gd name="connsiteX65" fmla="*/ 503379 w 3024845"/>
                  <a:gd name="connsiteY65" fmla="*/ 624754 h 1059043"/>
                  <a:gd name="connsiteX66" fmla="*/ 508700 w 3024845"/>
                  <a:gd name="connsiteY66" fmla="*/ 624754 h 1059043"/>
                  <a:gd name="connsiteX67" fmla="*/ 508700 w 3024845"/>
                  <a:gd name="connsiteY67" fmla="*/ 623943 h 1059043"/>
                  <a:gd name="connsiteX68" fmla="*/ 508700 w 3024845"/>
                  <a:gd name="connsiteY68" fmla="*/ 618268 h 1059043"/>
                  <a:gd name="connsiteX69" fmla="*/ 539100 w 3024845"/>
                  <a:gd name="connsiteY69" fmla="*/ 618268 h 1059043"/>
                  <a:gd name="connsiteX70" fmla="*/ 539100 w 3024845"/>
                  <a:gd name="connsiteY70" fmla="*/ 642048 h 1059043"/>
                  <a:gd name="connsiteX71" fmla="*/ 540113 w 3024845"/>
                  <a:gd name="connsiteY71" fmla="*/ 642048 h 1059043"/>
                  <a:gd name="connsiteX72" fmla="*/ 547207 w 3024845"/>
                  <a:gd name="connsiteY72" fmla="*/ 642048 h 1059043"/>
                  <a:gd name="connsiteX73" fmla="*/ 547207 w 3024845"/>
                  <a:gd name="connsiteY73" fmla="*/ 643129 h 1059043"/>
                  <a:gd name="connsiteX74" fmla="*/ 547207 w 3024845"/>
                  <a:gd name="connsiteY74" fmla="*/ 650695 h 1059043"/>
                  <a:gd name="connsiteX75" fmla="*/ 547967 w 3024845"/>
                  <a:gd name="connsiteY75" fmla="*/ 650695 h 1059043"/>
                  <a:gd name="connsiteX76" fmla="*/ 553287 w 3024845"/>
                  <a:gd name="connsiteY76" fmla="*/ 650695 h 1059043"/>
                  <a:gd name="connsiteX77" fmla="*/ 553287 w 3024845"/>
                  <a:gd name="connsiteY77" fmla="*/ 648533 h 1059043"/>
                  <a:gd name="connsiteX78" fmla="*/ 553287 w 3024845"/>
                  <a:gd name="connsiteY78" fmla="*/ 633401 h 1059043"/>
                  <a:gd name="connsiteX79" fmla="*/ 554300 w 3024845"/>
                  <a:gd name="connsiteY79" fmla="*/ 633401 h 1059043"/>
                  <a:gd name="connsiteX80" fmla="*/ 561394 w 3024845"/>
                  <a:gd name="connsiteY80" fmla="*/ 633401 h 1059043"/>
                  <a:gd name="connsiteX81" fmla="*/ 561394 w 3024845"/>
                  <a:gd name="connsiteY81" fmla="*/ 634482 h 1059043"/>
                  <a:gd name="connsiteX82" fmla="*/ 561394 w 3024845"/>
                  <a:gd name="connsiteY82" fmla="*/ 642048 h 1059043"/>
                  <a:gd name="connsiteX83" fmla="*/ 566714 w 3024845"/>
                  <a:gd name="connsiteY83" fmla="*/ 640055 h 1059043"/>
                  <a:gd name="connsiteX84" fmla="*/ 567474 w 3024845"/>
                  <a:gd name="connsiteY84" fmla="*/ 639075 h 1059043"/>
                  <a:gd name="connsiteX85" fmla="*/ 567474 w 3024845"/>
                  <a:gd name="connsiteY85" fmla="*/ 633401 h 1059043"/>
                  <a:gd name="connsiteX86" fmla="*/ 605981 w 3024845"/>
                  <a:gd name="connsiteY86" fmla="*/ 633401 h 1059043"/>
                  <a:gd name="connsiteX87" fmla="*/ 605981 w 3024845"/>
                  <a:gd name="connsiteY87" fmla="*/ 657180 h 1059043"/>
                  <a:gd name="connsiteX88" fmla="*/ 608007 w 3024845"/>
                  <a:gd name="connsiteY88" fmla="*/ 657180 h 1059043"/>
                  <a:gd name="connsiteX89" fmla="*/ 622194 w 3024845"/>
                  <a:gd name="connsiteY89" fmla="*/ 657180 h 1059043"/>
                  <a:gd name="connsiteX90" fmla="*/ 622194 w 3024845"/>
                  <a:gd name="connsiteY90" fmla="*/ 658261 h 1059043"/>
                  <a:gd name="connsiteX91" fmla="*/ 622194 w 3024845"/>
                  <a:gd name="connsiteY91" fmla="*/ 665827 h 1059043"/>
                  <a:gd name="connsiteX92" fmla="*/ 623968 w 3024845"/>
                  <a:gd name="connsiteY92" fmla="*/ 665827 h 1059043"/>
                  <a:gd name="connsiteX93" fmla="*/ 636381 w 3024845"/>
                  <a:gd name="connsiteY93" fmla="*/ 665827 h 1059043"/>
                  <a:gd name="connsiteX94" fmla="*/ 636381 w 3024845"/>
                  <a:gd name="connsiteY94" fmla="*/ 642048 h 1059043"/>
                  <a:gd name="connsiteX95" fmla="*/ 637394 w 3024845"/>
                  <a:gd name="connsiteY95" fmla="*/ 642048 h 1059043"/>
                  <a:gd name="connsiteX96" fmla="*/ 644488 w 3024845"/>
                  <a:gd name="connsiteY96" fmla="*/ 642048 h 1059043"/>
                  <a:gd name="connsiteX97" fmla="*/ 644488 w 3024845"/>
                  <a:gd name="connsiteY97" fmla="*/ 609621 h 1059043"/>
                  <a:gd name="connsiteX98" fmla="*/ 645501 w 3024845"/>
                  <a:gd name="connsiteY98" fmla="*/ 609621 h 1059043"/>
                  <a:gd name="connsiteX99" fmla="*/ 652595 w 3024845"/>
                  <a:gd name="connsiteY99" fmla="*/ 609621 h 1059043"/>
                  <a:gd name="connsiteX100" fmla="*/ 652595 w 3024845"/>
                  <a:gd name="connsiteY100" fmla="*/ 607730 h 1059043"/>
                  <a:gd name="connsiteX101" fmla="*/ 652595 w 3024845"/>
                  <a:gd name="connsiteY101" fmla="*/ 594489 h 1059043"/>
                  <a:gd name="connsiteX102" fmla="*/ 651328 w 3024845"/>
                  <a:gd name="connsiteY102" fmla="*/ 592867 h 1059043"/>
                  <a:gd name="connsiteX103" fmla="*/ 656648 w 3024845"/>
                  <a:gd name="connsiteY103" fmla="*/ 581518 h 1059043"/>
                  <a:gd name="connsiteX104" fmla="*/ 664755 w 3024845"/>
                  <a:gd name="connsiteY104" fmla="*/ 609621 h 1059043"/>
                  <a:gd name="connsiteX105" fmla="*/ 665515 w 3024845"/>
                  <a:gd name="connsiteY105" fmla="*/ 609621 h 1059043"/>
                  <a:gd name="connsiteX106" fmla="*/ 670835 w 3024845"/>
                  <a:gd name="connsiteY106" fmla="*/ 609621 h 1059043"/>
                  <a:gd name="connsiteX107" fmla="*/ 670835 w 3024845"/>
                  <a:gd name="connsiteY107" fmla="*/ 503694 h 1059043"/>
                  <a:gd name="connsiteX108" fmla="*/ 672355 w 3024845"/>
                  <a:gd name="connsiteY108" fmla="*/ 503694 h 1059043"/>
                  <a:gd name="connsiteX109" fmla="*/ 682995 w 3024845"/>
                  <a:gd name="connsiteY109" fmla="*/ 503694 h 1059043"/>
                  <a:gd name="connsiteX110" fmla="*/ 682995 w 3024845"/>
                  <a:gd name="connsiteY110" fmla="*/ 456135 h 1059043"/>
                  <a:gd name="connsiteX111" fmla="*/ 709342 w 3024845"/>
                  <a:gd name="connsiteY111" fmla="*/ 456135 h 1059043"/>
                  <a:gd name="connsiteX112" fmla="*/ 709342 w 3024845"/>
                  <a:gd name="connsiteY112" fmla="*/ 434517 h 1059043"/>
                  <a:gd name="connsiteX113" fmla="*/ 743796 w 3024845"/>
                  <a:gd name="connsiteY113" fmla="*/ 434517 h 1059043"/>
                  <a:gd name="connsiteX114" fmla="*/ 743796 w 3024845"/>
                  <a:gd name="connsiteY114" fmla="*/ 436949 h 1059043"/>
                  <a:gd name="connsiteX115" fmla="*/ 743796 w 3024845"/>
                  <a:gd name="connsiteY115" fmla="*/ 453973 h 1059043"/>
                  <a:gd name="connsiteX116" fmla="*/ 746076 w 3024845"/>
                  <a:gd name="connsiteY116" fmla="*/ 453973 h 1059043"/>
                  <a:gd name="connsiteX117" fmla="*/ 762036 w 3024845"/>
                  <a:gd name="connsiteY117" fmla="*/ 453973 h 1059043"/>
                  <a:gd name="connsiteX118" fmla="*/ 762036 w 3024845"/>
                  <a:gd name="connsiteY118" fmla="*/ 501532 h 1059043"/>
                  <a:gd name="connsiteX119" fmla="*/ 763049 w 3024845"/>
                  <a:gd name="connsiteY119" fmla="*/ 501532 h 1059043"/>
                  <a:gd name="connsiteX120" fmla="*/ 770143 w 3024845"/>
                  <a:gd name="connsiteY120" fmla="*/ 501532 h 1059043"/>
                  <a:gd name="connsiteX121" fmla="*/ 784330 w 3024845"/>
                  <a:gd name="connsiteY121" fmla="*/ 505856 h 1059043"/>
                  <a:gd name="connsiteX122" fmla="*/ 784330 w 3024845"/>
                  <a:gd name="connsiteY122" fmla="*/ 544768 h 1059043"/>
                  <a:gd name="connsiteX123" fmla="*/ 785343 w 3024845"/>
                  <a:gd name="connsiteY123" fmla="*/ 544768 h 1059043"/>
                  <a:gd name="connsiteX124" fmla="*/ 792436 w 3024845"/>
                  <a:gd name="connsiteY124" fmla="*/ 544768 h 1059043"/>
                  <a:gd name="connsiteX125" fmla="*/ 792436 w 3024845"/>
                  <a:gd name="connsiteY125" fmla="*/ 546389 h 1059043"/>
                  <a:gd name="connsiteX126" fmla="*/ 792436 w 3024845"/>
                  <a:gd name="connsiteY126" fmla="*/ 557738 h 1059043"/>
                  <a:gd name="connsiteX127" fmla="*/ 794463 w 3024845"/>
                  <a:gd name="connsiteY127" fmla="*/ 557738 h 1059043"/>
                  <a:gd name="connsiteX128" fmla="*/ 808650 w 3024845"/>
                  <a:gd name="connsiteY128" fmla="*/ 557738 h 1059043"/>
                  <a:gd name="connsiteX129" fmla="*/ 814730 w 3024845"/>
                  <a:gd name="connsiteY129" fmla="*/ 564224 h 1059043"/>
                  <a:gd name="connsiteX130" fmla="*/ 814730 w 3024845"/>
                  <a:gd name="connsiteY130" fmla="*/ 585842 h 1059043"/>
                  <a:gd name="connsiteX131" fmla="*/ 817010 w 3024845"/>
                  <a:gd name="connsiteY131" fmla="*/ 585842 h 1059043"/>
                  <a:gd name="connsiteX132" fmla="*/ 832970 w 3024845"/>
                  <a:gd name="connsiteY132" fmla="*/ 585842 h 1059043"/>
                  <a:gd name="connsiteX133" fmla="*/ 832970 w 3024845"/>
                  <a:gd name="connsiteY133" fmla="*/ 586922 h 1059043"/>
                  <a:gd name="connsiteX134" fmla="*/ 832970 w 3024845"/>
                  <a:gd name="connsiteY134" fmla="*/ 594489 h 1059043"/>
                  <a:gd name="connsiteX135" fmla="*/ 834237 w 3024845"/>
                  <a:gd name="connsiteY135" fmla="*/ 594489 h 1059043"/>
                  <a:gd name="connsiteX136" fmla="*/ 843104 w 3024845"/>
                  <a:gd name="connsiteY136" fmla="*/ 594489 h 1059043"/>
                  <a:gd name="connsiteX137" fmla="*/ 843104 w 3024845"/>
                  <a:gd name="connsiteY137" fmla="*/ 596650 h 1059043"/>
                  <a:gd name="connsiteX138" fmla="*/ 843104 w 3024845"/>
                  <a:gd name="connsiteY138" fmla="*/ 611783 h 1059043"/>
                  <a:gd name="connsiteX139" fmla="*/ 847157 w 3024845"/>
                  <a:gd name="connsiteY139" fmla="*/ 609891 h 1059043"/>
                  <a:gd name="connsiteX140" fmla="*/ 847157 w 3024845"/>
                  <a:gd name="connsiteY140" fmla="*/ 596650 h 1059043"/>
                  <a:gd name="connsiteX141" fmla="*/ 848170 w 3024845"/>
                  <a:gd name="connsiteY141" fmla="*/ 596650 h 1059043"/>
                  <a:gd name="connsiteX142" fmla="*/ 855264 w 3024845"/>
                  <a:gd name="connsiteY142" fmla="*/ 596650 h 1059043"/>
                  <a:gd name="connsiteX143" fmla="*/ 855264 w 3024845"/>
                  <a:gd name="connsiteY143" fmla="*/ 598272 h 1059043"/>
                  <a:gd name="connsiteX144" fmla="*/ 855264 w 3024845"/>
                  <a:gd name="connsiteY144" fmla="*/ 609621 h 1059043"/>
                  <a:gd name="connsiteX145" fmla="*/ 856024 w 3024845"/>
                  <a:gd name="connsiteY145" fmla="*/ 609621 h 1059043"/>
                  <a:gd name="connsiteX146" fmla="*/ 861344 w 3024845"/>
                  <a:gd name="connsiteY146" fmla="*/ 609621 h 1059043"/>
                  <a:gd name="connsiteX147" fmla="*/ 909984 w 3024845"/>
                  <a:gd name="connsiteY147" fmla="*/ 605298 h 1059043"/>
                  <a:gd name="connsiteX148" fmla="*/ 909984 w 3024845"/>
                  <a:gd name="connsiteY148" fmla="*/ 606649 h 1059043"/>
                  <a:gd name="connsiteX149" fmla="*/ 909984 w 3024845"/>
                  <a:gd name="connsiteY149" fmla="*/ 616106 h 1059043"/>
                  <a:gd name="connsiteX150" fmla="*/ 910744 w 3024845"/>
                  <a:gd name="connsiteY150" fmla="*/ 616106 h 1059043"/>
                  <a:gd name="connsiteX151" fmla="*/ 916065 w 3024845"/>
                  <a:gd name="connsiteY151" fmla="*/ 616106 h 1059043"/>
                  <a:gd name="connsiteX152" fmla="*/ 916065 w 3024845"/>
                  <a:gd name="connsiteY152" fmla="*/ 618268 h 1059043"/>
                  <a:gd name="connsiteX153" fmla="*/ 916065 w 3024845"/>
                  <a:gd name="connsiteY153" fmla="*/ 633401 h 1059043"/>
                  <a:gd name="connsiteX154" fmla="*/ 918091 w 3024845"/>
                  <a:gd name="connsiteY154" fmla="*/ 632050 h 1059043"/>
                  <a:gd name="connsiteX155" fmla="*/ 932278 w 3024845"/>
                  <a:gd name="connsiteY155" fmla="*/ 622592 h 1059043"/>
                  <a:gd name="connsiteX156" fmla="*/ 938358 w 3024845"/>
                  <a:gd name="connsiteY156" fmla="*/ 581518 h 1059043"/>
                  <a:gd name="connsiteX157" fmla="*/ 939118 w 3024845"/>
                  <a:gd name="connsiteY157" fmla="*/ 581248 h 1059043"/>
                  <a:gd name="connsiteX158" fmla="*/ 944438 w 3024845"/>
                  <a:gd name="connsiteY158" fmla="*/ 579356 h 1059043"/>
                  <a:gd name="connsiteX159" fmla="*/ 946465 w 3024845"/>
                  <a:gd name="connsiteY159" fmla="*/ 510179 h 1059043"/>
                  <a:gd name="connsiteX160" fmla="*/ 948492 w 3024845"/>
                  <a:gd name="connsiteY160" fmla="*/ 579356 h 1059043"/>
                  <a:gd name="connsiteX161" fmla="*/ 949252 w 3024845"/>
                  <a:gd name="connsiteY161" fmla="*/ 579626 h 1059043"/>
                  <a:gd name="connsiteX162" fmla="*/ 954572 w 3024845"/>
                  <a:gd name="connsiteY162" fmla="*/ 581518 h 1059043"/>
                  <a:gd name="connsiteX163" fmla="*/ 954572 w 3024845"/>
                  <a:gd name="connsiteY163" fmla="*/ 495047 h 1059043"/>
                  <a:gd name="connsiteX164" fmla="*/ 958625 w 3024845"/>
                  <a:gd name="connsiteY164" fmla="*/ 462620 h 1059043"/>
                  <a:gd name="connsiteX165" fmla="*/ 997132 w 3024845"/>
                  <a:gd name="connsiteY165" fmla="*/ 462620 h 1059043"/>
                  <a:gd name="connsiteX166" fmla="*/ 997132 w 3024845"/>
                  <a:gd name="connsiteY166" fmla="*/ 495047 h 1059043"/>
                  <a:gd name="connsiteX167" fmla="*/ 997892 w 3024845"/>
                  <a:gd name="connsiteY167" fmla="*/ 495047 h 1059043"/>
                  <a:gd name="connsiteX168" fmla="*/ 1003212 w 3024845"/>
                  <a:gd name="connsiteY168" fmla="*/ 495047 h 1059043"/>
                  <a:gd name="connsiteX169" fmla="*/ 1003212 w 3024845"/>
                  <a:gd name="connsiteY169" fmla="*/ 412899 h 1059043"/>
                  <a:gd name="connsiteX170" fmla="*/ 1004986 w 3024845"/>
                  <a:gd name="connsiteY170" fmla="*/ 412899 h 1059043"/>
                  <a:gd name="connsiteX171" fmla="*/ 1017399 w 3024845"/>
                  <a:gd name="connsiteY171" fmla="*/ 412899 h 1059043"/>
                  <a:gd name="connsiteX172" fmla="*/ 1017399 w 3024845"/>
                  <a:gd name="connsiteY172" fmla="*/ 411008 h 1059043"/>
                  <a:gd name="connsiteX173" fmla="*/ 1017399 w 3024845"/>
                  <a:gd name="connsiteY173" fmla="*/ 397767 h 1059043"/>
                  <a:gd name="connsiteX174" fmla="*/ 1039693 w 3024845"/>
                  <a:gd name="connsiteY174" fmla="*/ 397767 h 1059043"/>
                  <a:gd name="connsiteX175" fmla="*/ 1039693 w 3024845"/>
                  <a:gd name="connsiteY175" fmla="*/ 396686 h 1059043"/>
                  <a:gd name="connsiteX176" fmla="*/ 1039693 w 3024845"/>
                  <a:gd name="connsiteY176" fmla="*/ 389120 h 1059043"/>
                  <a:gd name="connsiteX177" fmla="*/ 1041466 w 3024845"/>
                  <a:gd name="connsiteY177" fmla="*/ 389120 h 1059043"/>
                  <a:gd name="connsiteX178" fmla="*/ 1053880 w 3024845"/>
                  <a:gd name="connsiteY178" fmla="*/ 389120 h 1059043"/>
                  <a:gd name="connsiteX179" fmla="*/ 1053880 w 3024845"/>
                  <a:gd name="connsiteY179" fmla="*/ 390201 h 1059043"/>
                  <a:gd name="connsiteX180" fmla="*/ 1053880 w 3024845"/>
                  <a:gd name="connsiteY180" fmla="*/ 397767 h 1059043"/>
                  <a:gd name="connsiteX181" fmla="*/ 1054640 w 3024845"/>
                  <a:gd name="connsiteY181" fmla="*/ 397767 h 1059043"/>
                  <a:gd name="connsiteX182" fmla="*/ 1059960 w 3024845"/>
                  <a:gd name="connsiteY182" fmla="*/ 397767 h 1059043"/>
                  <a:gd name="connsiteX183" fmla="*/ 1070093 w 3024845"/>
                  <a:gd name="connsiteY183" fmla="*/ 393443 h 1059043"/>
                  <a:gd name="connsiteX184" fmla="*/ 1074146 w 3024845"/>
                  <a:gd name="connsiteY184" fmla="*/ 396686 h 1059043"/>
                  <a:gd name="connsiteX185" fmla="*/ 1074146 w 3024845"/>
                  <a:gd name="connsiteY185" fmla="*/ 389120 h 1059043"/>
                  <a:gd name="connsiteX186" fmla="*/ 1076426 w 3024845"/>
                  <a:gd name="connsiteY186" fmla="*/ 389120 h 1059043"/>
                  <a:gd name="connsiteX187" fmla="*/ 1092387 w 3024845"/>
                  <a:gd name="connsiteY187" fmla="*/ 389120 h 1059043"/>
                  <a:gd name="connsiteX188" fmla="*/ 1092387 w 3024845"/>
                  <a:gd name="connsiteY188" fmla="*/ 390201 h 1059043"/>
                  <a:gd name="connsiteX189" fmla="*/ 1092387 w 3024845"/>
                  <a:gd name="connsiteY189" fmla="*/ 397767 h 1059043"/>
                  <a:gd name="connsiteX190" fmla="*/ 1122787 w 3024845"/>
                  <a:gd name="connsiteY190" fmla="*/ 397767 h 1059043"/>
                  <a:gd name="connsiteX191" fmla="*/ 1122787 w 3024845"/>
                  <a:gd name="connsiteY191" fmla="*/ 399388 h 1059043"/>
                  <a:gd name="connsiteX192" fmla="*/ 1122787 w 3024845"/>
                  <a:gd name="connsiteY192" fmla="*/ 410738 h 1059043"/>
                  <a:gd name="connsiteX193" fmla="*/ 1149134 w 3024845"/>
                  <a:gd name="connsiteY193" fmla="*/ 410738 h 1059043"/>
                  <a:gd name="connsiteX194" fmla="*/ 1149134 w 3024845"/>
                  <a:gd name="connsiteY194" fmla="*/ 441002 h 1059043"/>
                  <a:gd name="connsiteX195" fmla="*/ 1149894 w 3024845"/>
                  <a:gd name="connsiteY195" fmla="*/ 441002 h 1059043"/>
                  <a:gd name="connsiteX196" fmla="*/ 1155214 w 3024845"/>
                  <a:gd name="connsiteY196" fmla="*/ 441002 h 1059043"/>
                  <a:gd name="connsiteX197" fmla="*/ 1155214 w 3024845"/>
                  <a:gd name="connsiteY197" fmla="*/ 442083 h 1059043"/>
                  <a:gd name="connsiteX198" fmla="*/ 1155214 w 3024845"/>
                  <a:gd name="connsiteY198" fmla="*/ 449650 h 1059043"/>
                  <a:gd name="connsiteX199" fmla="*/ 1159268 w 3024845"/>
                  <a:gd name="connsiteY199" fmla="*/ 479914 h 1059043"/>
                  <a:gd name="connsiteX200" fmla="*/ 1160028 w 3024845"/>
                  <a:gd name="connsiteY200" fmla="*/ 479914 h 1059043"/>
                  <a:gd name="connsiteX201" fmla="*/ 1165348 w 3024845"/>
                  <a:gd name="connsiteY201" fmla="*/ 479914 h 1059043"/>
                  <a:gd name="connsiteX202" fmla="*/ 1165348 w 3024845"/>
                  <a:gd name="connsiteY202" fmla="*/ 480725 h 1059043"/>
                  <a:gd name="connsiteX203" fmla="*/ 1165348 w 3024845"/>
                  <a:gd name="connsiteY203" fmla="*/ 486400 h 1059043"/>
                  <a:gd name="connsiteX204" fmla="*/ 1166361 w 3024845"/>
                  <a:gd name="connsiteY204" fmla="*/ 486400 h 1059043"/>
                  <a:gd name="connsiteX205" fmla="*/ 1173454 w 3024845"/>
                  <a:gd name="connsiteY205" fmla="*/ 486400 h 1059043"/>
                  <a:gd name="connsiteX206" fmla="*/ 1173454 w 3024845"/>
                  <a:gd name="connsiteY206" fmla="*/ 516665 h 1059043"/>
                  <a:gd name="connsiteX207" fmla="*/ 1175481 w 3024845"/>
                  <a:gd name="connsiteY207" fmla="*/ 516665 h 1059043"/>
                  <a:gd name="connsiteX208" fmla="*/ 1189668 w 3024845"/>
                  <a:gd name="connsiteY208" fmla="*/ 516665 h 1059043"/>
                  <a:gd name="connsiteX209" fmla="*/ 1189668 w 3024845"/>
                  <a:gd name="connsiteY209" fmla="*/ 540444 h 1059043"/>
                  <a:gd name="connsiteX210" fmla="*/ 1191695 w 3024845"/>
                  <a:gd name="connsiteY210" fmla="*/ 542065 h 1059043"/>
                  <a:gd name="connsiteX211" fmla="*/ 1191695 w 3024845"/>
                  <a:gd name="connsiteY211" fmla="*/ 553415 h 1059043"/>
                  <a:gd name="connsiteX212" fmla="*/ 1192455 w 3024845"/>
                  <a:gd name="connsiteY212" fmla="*/ 553415 h 1059043"/>
                  <a:gd name="connsiteX213" fmla="*/ 1197775 w 3024845"/>
                  <a:gd name="connsiteY213" fmla="*/ 553415 h 1059043"/>
                  <a:gd name="connsiteX214" fmla="*/ 1197775 w 3024845"/>
                  <a:gd name="connsiteY214" fmla="*/ 577194 h 1059043"/>
                  <a:gd name="connsiteX215" fmla="*/ 1199041 w 3024845"/>
                  <a:gd name="connsiteY215" fmla="*/ 577194 h 1059043"/>
                  <a:gd name="connsiteX216" fmla="*/ 1207908 w 3024845"/>
                  <a:gd name="connsiteY216" fmla="*/ 577194 h 1059043"/>
                  <a:gd name="connsiteX217" fmla="*/ 1209935 w 3024845"/>
                  <a:gd name="connsiteY217" fmla="*/ 581248 h 1059043"/>
                  <a:gd name="connsiteX218" fmla="*/ 1209935 w 3024845"/>
                  <a:gd name="connsiteY218" fmla="*/ 594489 h 1059043"/>
                  <a:gd name="connsiteX219" fmla="*/ 1211455 w 3024845"/>
                  <a:gd name="connsiteY219" fmla="*/ 592597 h 1059043"/>
                  <a:gd name="connsiteX220" fmla="*/ 1222095 w 3024845"/>
                  <a:gd name="connsiteY220" fmla="*/ 579356 h 1059043"/>
                  <a:gd name="connsiteX221" fmla="*/ 1250469 w 3024845"/>
                  <a:gd name="connsiteY221" fmla="*/ 579356 h 1059043"/>
                  <a:gd name="connsiteX222" fmla="*/ 1250469 w 3024845"/>
                  <a:gd name="connsiteY222" fmla="*/ 665827 h 1059043"/>
                  <a:gd name="connsiteX223" fmla="*/ 1251229 w 3024845"/>
                  <a:gd name="connsiteY223" fmla="*/ 665827 h 1059043"/>
                  <a:gd name="connsiteX224" fmla="*/ 1256549 w 3024845"/>
                  <a:gd name="connsiteY224" fmla="*/ 665827 h 1059043"/>
                  <a:gd name="connsiteX225" fmla="*/ 1257309 w 3024845"/>
                  <a:gd name="connsiteY225" fmla="*/ 664476 h 1059043"/>
                  <a:gd name="connsiteX226" fmla="*/ 1262629 w 3024845"/>
                  <a:gd name="connsiteY226" fmla="*/ 655018 h 1059043"/>
                  <a:gd name="connsiteX227" fmla="*/ 1262629 w 3024845"/>
                  <a:gd name="connsiteY227" fmla="*/ 656910 h 1059043"/>
                  <a:gd name="connsiteX228" fmla="*/ 1262629 w 3024845"/>
                  <a:gd name="connsiteY228" fmla="*/ 670151 h 1059043"/>
                  <a:gd name="connsiteX229" fmla="*/ 1266682 w 3024845"/>
                  <a:gd name="connsiteY229" fmla="*/ 624754 h 1059043"/>
                  <a:gd name="connsiteX230" fmla="*/ 1267442 w 3024845"/>
                  <a:gd name="connsiteY230" fmla="*/ 624754 h 1059043"/>
                  <a:gd name="connsiteX231" fmla="*/ 1272762 w 3024845"/>
                  <a:gd name="connsiteY231" fmla="*/ 624754 h 1059043"/>
                  <a:gd name="connsiteX232" fmla="*/ 1272762 w 3024845"/>
                  <a:gd name="connsiteY232" fmla="*/ 559900 h 1059043"/>
                  <a:gd name="connsiteX233" fmla="*/ 1273776 w 3024845"/>
                  <a:gd name="connsiteY233" fmla="*/ 559900 h 1059043"/>
                  <a:gd name="connsiteX234" fmla="*/ 1280869 w 3024845"/>
                  <a:gd name="connsiteY234" fmla="*/ 559900 h 1059043"/>
                  <a:gd name="connsiteX235" fmla="*/ 1293029 w 3024845"/>
                  <a:gd name="connsiteY235" fmla="*/ 516665 h 1059043"/>
                  <a:gd name="connsiteX236" fmla="*/ 1294296 w 3024845"/>
                  <a:gd name="connsiteY236" fmla="*/ 516665 h 1059043"/>
                  <a:gd name="connsiteX237" fmla="*/ 1303163 w 3024845"/>
                  <a:gd name="connsiteY237" fmla="*/ 516665 h 1059043"/>
                  <a:gd name="connsiteX238" fmla="*/ 1313296 w 3024845"/>
                  <a:gd name="connsiteY238" fmla="*/ 559900 h 1059043"/>
                  <a:gd name="connsiteX239" fmla="*/ 1314309 w 3024845"/>
                  <a:gd name="connsiteY239" fmla="*/ 559900 h 1059043"/>
                  <a:gd name="connsiteX240" fmla="*/ 1321403 w 3024845"/>
                  <a:gd name="connsiteY240" fmla="*/ 559900 h 1059043"/>
                  <a:gd name="connsiteX241" fmla="*/ 1321403 w 3024845"/>
                  <a:gd name="connsiteY241" fmla="*/ 598812 h 1059043"/>
                  <a:gd name="connsiteX242" fmla="*/ 1323176 w 3024845"/>
                  <a:gd name="connsiteY242" fmla="*/ 598812 h 1059043"/>
                  <a:gd name="connsiteX243" fmla="*/ 1335590 w 3024845"/>
                  <a:gd name="connsiteY243" fmla="*/ 598812 h 1059043"/>
                  <a:gd name="connsiteX244" fmla="*/ 1335590 w 3024845"/>
                  <a:gd name="connsiteY244" fmla="*/ 600974 h 1059043"/>
                  <a:gd name="connsiteX245" fmla="*/ 1335590 w 3024845"/>
                  <a:gd name="connsiteY245" fmla="*/ 616106 h 1059043"/>
                  <a:gd name="connsiteX246" fmla="*/ 1339643 w 3024845"/>
                  <a:gd name="connsiteY246" fmla="*/ 613945 h 1059043"/>
                  <a:gd name="connsiteX247" fmla="*/ 1339643 w 3024845"/>
                  <a:gd name="connsiteY247" fmla="*/ 598812 h 1059043"/>
                  <a:gd name="connsiteX248" fmla="*/ 1341163 w 3024845"/>
                  <a:gd name="connsiteY248" fmla="*/ 598812 h 1059043"/>
                  <a:gd name="connsiteX249" fmla="*/ 1351803 w 3024845"/>
                  <a:gd name="connsiteY249" fmla="*/ 598812 h 1059043"/>
                  <a:gd name="connsiteX250" fmla="*/ 1351803 w 3024845"/>
                  <a:gd name="connsiteY250" fmla="*/ 600433 h 1059043"/>
                  <a:gd name="connsiteX251" fmla="*/ 1351803 w 3024845"/>
                  <a:gd name="connsiteY251" fmla="*/ 611783 h 1059043"/>
                  <a:gd name="connsiteX252" fmla="*/ 1382204 w 3024845"/>
                  <a:gd name="connsiteY252" fmla="*/ 611783 h 1059043"/>
                  <a:gd name="connsiteX253" fmla="*/ 1382204 w 3024845"/>
                  <a:gd name="connsiteY253" fmla="*/ 575033 h 1059043"/>
                  <a:gd name="connsiteX254" fmla="*/ 1383470 w 3024845"/>
                  <a:gd name="connsiteY254" fmla="*/ 575033 h 1059043"/>
                  <a:gd name="connsiteX255" fmla="*/ 1392337 w 3024845"/>
                  <a:gd name="connsiteY255" fmla="*/ 575033 h 1059043"/>
                  <a:gd name="connsiteX256" fmla="*/ 1392337 w 3024845"/>
                  <a:gd name="connsiteY256" fmla="*/ 596650 h 1059043"/>
                  <a:gd name="connsiteX257" fmla="*/ 1394364 w 3024845"/>
                  <a:gd name="connsiteY257" fmla="*/ 564224 h 1059043"/>
                  <a:gd name="connsiteX258" fmla="*/ 1416657 w 3024845"/>
                  <a:gd name="connsiteY258" fmla="*/ 564224 h 1059043"/>
                  <a:gd name="connsiteX259" fmla="*/ 1416657 w 3024845"/>
                  <a:gd name="connsiteY259" fmla="*/ 562602 h 1059043"/>
                  <a:gd name="connsiteX260" fmla="*/ 1416657 w 3024845"/>
                  <a:gd name="connsiteY260" fmla="*/ 551253 h 1059043"/>
                  <a:gd name="connsiteX261" fmla="*/ 1417417 w 3024845"/>
                  <a:gd name="connsiteY261" fmla="*/ 551253 h 1059043"/>
                  <a:gd name="connsiteX262" fmla="*/ 1422737 w 3024845"/>
                  <a:gd name="connsiteY262" fmla="*/ 551253 h 1059043"/>
                  <a:gd name="connsiteX263" fmla="*/ 1422737 w 3024845"/>
                  <a:gd name="connsiteY263" fmla="*/ 549362 h 1059043"/>
                  <a:gd name="connsiteX264" fmla="*/ 1422737 w 3024845"/>
                  <a:gd name="connsiteY264" fmla="*/ 536121 h 1059043"/>
                  <a:gd name="connsiteX265" fmla="*/ 1426791 w 3024845"/>
                  <a:gd name="connsiteY265" fmla="*/ 542606 h 1059043"/>
                  <a:gd name="connsiteX266" fmla="*/ 1429071 w 3024845"/>
                  <a:gd name="connsiteY266" fmla="*/ 542606 h 1059043"/>
                  <a:gd name="connsiteX267" fmla="*/ 1445031 w 3024845"/>
                  <a:gd name="connsiteY267" fmla="*/ 542606 h 1059043"/>
                  <a:gd name="connsiteX268" fmla="*/ 1445031 w 3024845"/>
                  <a:gd name="connsiteY268" fmla="*/ 541795 h 1059043"/>
                  <a:gd name="connsiteX269" fmla="*/ 1445031 w 3024845"/>
                  <a:gd name="connsiteY269" fmla="*/ 536121 h 1059043"/>
                  <a:gd name="connsiteX270" fmla="*/ 1445791 w 3024845"/>
                  <a:gd name="connsiteY270" fmla="*/ 536121 h 1059043"/>
                  <a:gd name="connsiteX271" fmla="*/ 1451111 w 3024845"/>
                  <a:gd name="connsiteY271" fmla="*/ 536121 h 1059043"/>
                  <a:gd name="connsiteX272" fmla="*/ 1451111 w 3024845"/>
                  <a:gd name="connsiteY272" fmla="*/ 537472 h 1059043"/>
                  <a:gd name="connsiteX273" fmla="*/ 1451111 w 3024845"/>
                  <a:gd name="connsiteY273" fmla="*/ 546930 h 1059043"/>
                  <a:gd name="connsiteX274" fmla="*/ 1489618 w 3024845"/>
                  <a:gd name="connsiteY274" fmla="*/ 546930 h 1059043"/>
                  <a:gd name="connsiteX275" fmla="*/ 1489618 w 3024845"/>
                  <a:gd name="connsiteY275" fmla="*/ 685283 h 1059043"/>
                  <a:gd name="connsiteX276" fmla="*/ 1491138 w 3024845"/>
                  <a:gd name="connsiteY276" fmla="*/ 685283 h 1059043"/>
                  <a:gd name="connsiteX277" fmla="*/ 1501778 w 3024845"/>
                  <a:gd name="connsiteY277" fmla="*/ 685283 h 1059043"/>
                  <a:gd name="connsiteX278" fmla="*/ 1501778 w 3024845"/>
                  <a:gd name="connsiteY278" fmla="*/ 672313 h 1059043"/>
                  <a:gd name="connsiteX279" fmla="*/ 1505832 w 3024845"/>
                  <a:gd name="connsiteY279" fmla="*/ 672313 h 1059043"/>
                  <a:gd name="connsiteX280" fmla="*/ 1505832 w 3024845"/>
                  <a:gd name="connsiteY280" fmla="*/ 685283 h 1059043"/>
                  <a:gd name="connsiteX281" fmla="*/ 1536232 w 3024845"/>
                  <a:gd name="connsiteY281" fmla="*/ 685283 h 1059043"/>
                  <a:gd name="connsiteX282" fmla="*/ 1536232 w 3024845"/>
                  <a:gd name="connsiteY282" fmla="*/ 655018 h 1059043"/>
                  <a:gd name="connsiteX283" fmla="*/ 1548392 w 3024845"/>
                  <a:gd name="connsiteY283" fmla="*/ 655018 h 1059043"/>
                  <a:gd name="connsiteX284" fmla="*/ 1560552 w 3024845"/>
                  <a:gd name="connsiteY284" fmla="*/ 652857 h 1059043"/>
                  <a:gd name="connsiteX285" fmla="*/ 1564606 w 3024845"/>
                  <a:gd name="connsiteY285" fmla="*/ 655018 h 1059043"/>
                  <a:gd name="connsiteX286" fmla="*/ 1574739 w 3024845"/>
                  <a:gd name="connsiteY286" fmla="*/ 655018 h 1059043"/>
                  <a:gd name="connsiteX287" fmla="*/ 1574739 w 3024845"/>
                  <a:gd name="connsiteY287" fmla="*/ 685283 h 1059043"/>
                  <a:gd name="connsiteX288" fmla="*/ 1582846 w 3024845"/>
                  <a:gd name="connsiteY288" fmla="*/ 685283 h 1059043"/>
                  <a:gd name="connsiteX289" fmla="*/ 1582846 w 3024845"/>
                  <a:gd name="connsiteY289" fmla="*/ 702578 h 1059043"/>
                  <a:gd name="connsiteX290" fmla="*/ 1592182 w 3024845"/>
                  <a:gd name="connsiteY290" fmla="*/ 703483 h 1059043"/>
                  <a:gd name="connsiteX291" fmla="*/ 1605140 w 3024845"/>
                  <a:gd name="connsiteY291" fmla="*/ 703483 h 1059043"/>
                  <a:gd name="connsiteX292" fmla="*/ 1605140 w 3024845"/>
                  <a:gd name="connsiteY292" fmla="*/ 687445 h 1059043"/>
                  <a:gd name="connsiteX293" fmla="*/ 1673096 w 3024845"/>
                  <a:gd name="connsiteY293" fmla="*/ 687445 h 1059043"/>
                  <a:gd name="connsiteX294" fmla="*/ 1673096 w 3024845"/>
                  <a:gd name="connsiteY294" fmla="*/ 602192 h 1059043"/>
                  <a:gd name="connsiteX295" fmla="*/ 1745104 w 3024845"/>
                  <a:gd name="connsiteY295" fmla="*/ 602192 h 1059043"/>
                  <a:gd name="connsiteX296" fmla="*/ 1745104 w 3024845"/>
                  <a:gd name="connsiteY296" fmla="*/ 680960 h 1059043"/>
                  <a:gd name="connsiteX297" fmla="*/ 1747008 w 3024845"/>
                  <a:gd name="connsiteY297" fmla="*/ 680960 h 1059043"/>
                  <a:gd name="connsiteX298" fmla="*/ 1748250 w 3024845"/>
                  <a:gd name="connsiteY298" fmla="*/ 703483 h 1059043"/>
                  <a:gd name="connsiteX299" fmla="*/ 1757926 w 3024845"/>
                  <a:gd name="connsiteY299" fmla="*/ 703483 h 1059043"/>
                  <a:gd name="connsiteX300" fmla="*/ 1759168 w 3024845"/>
                  <a:gd name="connsiteY300" fmla="*/ 680960 h 1059043"/>
                  <a:gd name="connsiteX301" fmla="*/ 1765248 w 3024845"/>
                  <a:gd name="connsiteY301" fmla="*/ 680960 h 1059043"/>
                  <a:gd name="connsiteX302" fmla="*/ 1766490 w 3024845"/>
                  <a:gd name="connsiteY302" fmla="*/ 703483 h 1059043"/>
                  <a:gd name="connsiteX303" fmla="*/ 1817112 w 3024845"/>
                  <a:gd name="connsiteY303" fmla="*/ 703483 h 1059043"/>
                  <a:gd name="connsiteX304" fmla="*/ 1817112 w 3024845"/>
                  <a:gd name="connsiteY304" fmla="*/ 540455 h 1059043"/>
                  <a:gd name="connsiteX305" fmla="*/ 2014439 w 3024845"/>
                  <a:gd name="connsiteY305" fmla="*/ 540455 h 1059043"/>
                  <a:gd name="connsiteX306" fmla="*/ 2014439 w 3024845"/>
                  <a:gd name="connsiteY306" fmla="*/ 703483 h 1059043"/>
                  <a:gd name="connsiteX307" fmla="*/ 2033136 w 3024845"/>
                  <a:gd name="connsiteY307" fmla="*/ 703483 h 1059043"/>
                  <a:gd name="connsiteX308" fmla="*/ 2033136 w 3024845"/>
                  <a:gd name="connsiteY308" fmla="*/ 620790 h 1059043"/>
                  <a:gd name="connsiteX309" fmla="*/ 2128256 w 3024845"/>
                  <a:gd name="connsiteY309" fmla="*/ 620790 h 1059043"/>
                  <a:gd name="connsiteX310" fmla="*/ 2128026 w 3024845"/>
                  <a:gd name="connsiteY310" fmla="*/ 281031 h 1059043"/>
                  <a:gd name="connsiteX311" fmla="*/ 2121946 w 3024845"/>
                  <a:gd name="connsiteY311" fmla="*/ 276707 h 1059043"/>
                  <a:gd name="connsiteX312" fmla="*/ 2130053 w 3024845"/>
                  <a:gd name="connsiteY312" fmla="*/ 252928 h 1059043"/>
                  <a:gd name="connsiteX313" fmla="*/ 2130053 w 3024845"/>
                  <a:gd name="connsiteY313" fmla="*/ 235634 h 1059043"/>
                  <a:gd name="connsiteX314" fmla="*/ 2144240 w 3024845"/>
                  <a:gd name="connsiteY314" fmla="*/ 235634 h 1059043"/>
                  <a:gd name="connsiteX315" fmla="*/ 2144240 w 3024845"/>
                  <a:gd name="connsiteY315" fmla="*/ 214016 h 1059043"/>
                  <a:gd name="connsiteX316" fmla="*/ 2146266 w 3024845"/>
                  <a:gd name="connsiteY316" fmla="*/ 131868 h 1059043"/>
                  <a:gd name="connsiteX317" fmla="*/ 2144240 w 3024845"/>
                  <a:gd name="connsiteY317" fmla="*/ 125383 h 1059043"/>
                  <a:gd name="connsiteX318" fmla="*/ 2150320 w 3024845"/>
                  <a:gd name="connsiteY318" fmla="*/ 118897 h 1059043"/>
                  <a:gd name="connsiteX319" fmla="*/ 2150320 w 3024845"/>
                  <a:gd name="connsiteY319" fmla="*/ 60529 h 1059043"/>
                  <a:gd name="connsiteX320" fmla="*/ 2152346 w 3024845"/>
                  <a:gd name="connsiteY320" fmla="*/ 56206 h 1059043"/>
                  <a:gd name="connsiteX321" fmla="*/ 2152346 w 3024845"/>
                  <a:gd name="connsiteY321" fmla="*/ 0 h 1059043"/>
                  <a:gd name="connsiteX322" fmla="*/ 2162480 w 3024845"/>
                  <a:gd name="connsiteY322" fmla="*/ 118897 h 1059043"/>
                  <a:gd name="connsiteX323" fmla="*/ 2168560 w 3024845"/>
                  <a:gd name="connsiteY323" fmla="*/ 125383 h 1059043"/>
                  <a:gd name="connsiteX324" fmla="*/ 2166533 w 3024845"/>
                  <a:gd name="connsiteY324" fmla="*/ 131868 h 1059043"/>
                  <a:gd name="connsiteX325" fmla="*/ 2180720 w 3024845"/>
                  <a:gd name="connsiteY325" fmla="*/ 555577 h 1059043"/>
                  <a:gd name="connsiteX326" fmla="*/ 2245574 w 3024845"/>
                  <a:gd name="connsiteY326" fmla="*/ 555577 h 1059043"/>
                  <a:gd name="connsiteX327" fmla="*/ 2245574 w 3024845"/>
                  <a:gd name="connsiteY327" fmla="*/ 631239 h 1059043"/>
                  <a:gd name="connsiteX328" fmla="*/ 2253681 w 3024845"/>
                  <a:gd name="connsiteY328" fmla="*/ 631239 h 1059043"/>
                  <a:gd name="connsiteX329" fmla="*/ 2255708 w 3024845"/>
                  <a:gd name="connsiteY329" fmla="*/ 624754 h 1059043"/>
                  <a:gd name="connsiteX330" fmla="*/ 2261788 w 3024845"/>
                  <a:gd name="connsiteY330" fmla="*/ 624754 h 1059043"/>
                  <a:gd name="connsiteX331" fmla="*/ 2263815 w 3024845"/>
                  <a:gd name="connsiteY331" fmla="*/ 633401 h 1059043"/>
                  <a:gd name="connsiteX332" fmla="*/ 2275975 w 3024845"/>
                  <a:gd name="connsiteY332" fmla="*/ 633401 h 1059043"/>
                  <a:gd name="connsiteX333" fmla="*/ 2275975 w 3024845"/>
                  <a:gd name="connsiteY333" fmla="*/ 626915 h 1059043"/>
                  <a:gd name="connsiteX334" fmla="*/ 2298268 w 3024845"/>
                  <a:gd name="connsiteY334" fmla="*/ 626915 h 1059043"/>
                  <a:gd name="connsiteX335" fmla="*/ 2298268 w 3024845"/>
                  <a:gd name="connsiteY335" fmla="*/ 633401 h 1059043"/>
                  <a:gd name="connsiteX336" fmla="*/ 2318535 w 3024845"/>
                  <a:gd name="connsiteY336" fmla="*/ 633401 h 1059043"/>
                  <a:gd name="connsiteX337" fmla="*/ 2318535 w 3024845"/>
                  <a:gd name="connsiteY337" fmla="*/ 678798 h 1059043"/>
                  <a:gd name="connsiteX338" fmla="*/ 2332722 w 3024845"/>
                  <a:gd name="connsiteY338" fmla="*/ 678798 h 1059043"/>
                  <a:gd name="connsiteX339" fmla="*/ 2332722 w 3024845"/>
                  <a:gd name="connsiteY339" fmla="*/ 665827 h 1059043"/>
                  <a:gd name="connsiteX340" fmla="*/ 2348936 w 3024845"/>
                  <a:gd name="connsiteY340" fmla="*/ 665827 h 1059043"/>
                  <a:gd name="connsiteX341" fmla="*/ 2348936 w 3024845"/>
                  <a:gd name="connsiteY341" fmla="*/ 486400 h 1059043"/>
                  <a:gd name="connsiteX342" fmla="*/ 2355016 w 3024845"/>
                  <a:gd name="connsiteY342" fmla="*/ 479914 h 1059043"/>
                  <a:gd name="connsiteX343" fmla="*/ 2427977 w 3024845"/>
                  <a:gd name="connsiteY343" fmla="*/ 479914 h 1059043"/>
                  <a:gd name="connsiteX344" fmla="*/ 2427977 w 3024845"/>
                  <a:gd name="connsiteY344" fmla="*/ 488562 h 1059043"/>
                  <a:gd name="connsiteX345" fmla="*/ 2438110 w 3024845"/>
                  <a:gd name="connsiteY345" fmla="*/ 488562 h 1059043"/>
                  <a:gd name="connsiteX346" fmla="*/ 2438110 w 3024845"/>
                  <a:gd name="connsiteY346" fmla="*/ 603136 h 1059043"/>
                  <a:gd name="connsiteX347" fmla="*/ 2460404 w 3024845"/>
                  <a:gd name="connsiteY347" fmla="*/ 603136 h 1059043"/>
                  <a:gd name="connsiteX348" fmla="*/ 2460404 w 3024845"/>
                  <a:gd name="connsiteY348" fmla="*/ 536121 h 1059043"/>
                  <a:gd name="connsiteX349" fmla="*/ 2486751 w 3024845"/>
                  <a:gd name="connsiteY349" fmla="*/ 536121 h 1059043"/>
                  <a:gd name="connsiteX350" fmla="*/ 2490804 w 3024845"/>
                  <a:gd name="connsiteY350" fmla="*/ 531797 h 1059043"/>
                  <a:gd name="connsiteX351" fmla="*/ 2498911 w 3024845"/>
                  <a:gd name="connsiteY351" fmla="*/ 531797 h 1059043"/>
                  <a:gd name="connsiteX352" fmla="*/ 2502964 w 3024845"/>
                  <a:gd name="connsiteY352" fmla="*/ 536121 h 1059043"/>
                  <a:gd name="connsiteX353" fmla="*/ 2525258 w 3024845"/>
                  <a:gd name="connsiteY353" fmla="*/ 536121 h 1059043"/>
                  <a:gd name="connsiteX354" fmla="*/ 2525258 w 3024845"/>
                  <a:gd name="connsiteY354" fmla="*/ 419385 h 1059043"/>
                  <a:gd name="connsiteX355" fmla="*/ 2582005 w 3024845"/>
                  <a:gd name="connsiteY355" fmla="*/ 408576 h 1059043"/>
                  <a:gd name="connsiteX356" fmla="*/ 2582005 w 3024845"/>
                  <a:gd name="connsiteY356" fmla="*/ 409657 h 1059043"/>
                  <a:gd name="connsiteX357" fmla="*/ 2582005 w 3024845"/>
                  <a:gd name="connsiteY357" fmla="*/ 417223 h 1059043"/>
                  <a:gd name="connsiteX358" fmla="*/ 2608352 w 3024845"/>
                  <a:gd name="connsiteY358" fmla="*/ 417223 h 1059043"/>
                  <a:gd name="connsiteX359" fmla="*/ 2608352 w 3024845"/>
                  <a:gd name="connsiteY359" fmla="*/ 672313 h 1059043"/>
                  <a:gd name="connsiteX360" fmla="*/ 2630646 w 3024845"/>
                  <a:gd name="connsiteY360" fmla="*/ 672313 h 1059043"/>
                  <a:gd name="connsiteX361" fmla="*/ 2630646 w 3024845"/>
                  <a:gd name="connsiteY361" fmla="*/ 667989 h 1059043"/>
                  <a:gd name="connsiteX362" fmla="*/ 2642806 w 3024845"/>
                  <a:gd name="connsiteY362" fmla="*/ 667989 h 1059043"/>
                  <a:gd name="connsiteX363" fmla="*/ 2642806 w 3024845"/>
                  <a:gd name="connsiteY363" fmla="*/ 672313 h 1059043"/>
                  <a:gd name="connsiteX364" fmla="*/ 2667126 w 3024845"/>
                  <a:gd name="connsiteY364" fmla="*/ 672313 h 1059043"/>
                  <a:gd name="connsiteX365" fmla="*/ 2667126 w 3024845"/>
                  <a:gd name="connsiteY365" fmla="*/ 659342 h 1059043"/>
                  <a:gd name="connsiteX366" fmla="*/ 2695500 w 3024845"/>
                  <a:gd name="connsiteY366" fmla="*/ 659342 h 1059043"/>
                  <a:gd name="connsiteX367" fmla="*/ 2707660 w 3024845"/>
                  <a:gd name="connsiteY367" fmla="*/ 655018 h 1059043"/>
                  <a:gd name="connsiteX368" fmla="*/ 2727927 w 3024845"/>
                  <a:gd name="connsiteY368" fmla="*/ 659342 h 1059043"/>
                  <a:gd name="connsiteX369" fmla="*/ 2727927 w 3024845"/>
                  <a:gd name="connsiteY369" fmla="*/ 642048 h 1059043"/>
                  <a:gd name="connsiteX370" fmla="*/ 2736034 w 3024845"/>
                  <a:gd name="connsiteY370" fmla="*/ 642048 h 1059043"/>
                  <a:gd name="connsiteX371" fmla="*/ 2736034 w 3024845"/>
                  <a:gd name="connsiteY371" fmla="*/ 629077 h 1059043"/>
                  <a:gd name="connsiteX372" fmla="*/ 2792781 w 3024845"/>
                  <a:gd name="connsiteY372" fmla="*/ 629077 h 1059043"/>
                  <a:gd name="connsiteX373" fmla="*/ 2792781 w 3024845"/>
                  <a:gd name="connsiteY373" fmla="*/ 598812 h 1059043"/>
                  <a:gd name="connsiteX374" fmla="*/ 2811021 w 3024845"/>
                  <a:gd name="connsiteY374" fmla="*/ 598812 h 1059043"/>
                  <a:gd name="connsiteX375" fmla="*/ 2811021 w 3024845"/>
                  <a:gd name="connsiteY375" fmla="*/ 592327 h 1059043"/>
                  <a:gd name="connsiteX376" fmla="*/ 2823181 w 3024845"/>
                  <a:gd name="connsiteY376" fmla="*/ 592327 h 1059043"/>
                  <a:gd name="connsiteX377" fmla="*/ 2823181 w 3024845"/>
                  <a:gd name="connsiteY377" fmla="*/ 598812 h 1059043"/>
                  <a:gd name="connsiteX378" fmla="*/ 2839395 w 3024845"/>
                  <a:gd name="connsiteY378" fmla="*/ 598812 h 1059043"/>
                  <a:gd name="connsiteX379" fmla="*/ 2839395 w 3024845"/>
                  <a:gd name="connsiteY379" fmla="*/ 648533 h 1059043"/>
                  <a:gd name="connsiteX380" fmla="*/ 2871822 w 3024845"/>
                  <a:gd name="connsiteY380" fmla="*/ 648533 h 1059043"/>
                  <a:gd name="connsiteX381" fmla="*/ 2871822 w 3024845"/>
                  <a:gd name="connsiteY381" fmla="*/ 622592 h 1059043"/>
                  <a:gd name="connsiteX382" fmla="*/ 2910329 w 3024845"/>
                  <a:gd name="connsiteY382" fmla="*/ 622592 h 1059043"/>
                  <a:gd name="connsiteX383" fmla="*/ 2910329 w 3024845"/>
                  <a:gd name="connsiteY383" fmla="*/ 592327 h 1059043"/>
                  <a:gd name="connsiteX384" fmla="*/ 2958970 w 3024845"/>
                  <a:gd name="connsiteY384" fmla="*/ 592327 h 1059043"/>
                  <a:gd name="connsiteX385" fmla="*/ 2958970 w 3024845"/>
                  <a:gd name="connsiteY385" fmla="*/ 703483 h 1059043"/>
                  <a:gd name="connsiteX386" fmla="*/ 2958970 w 3024845"/>
                  <a:gd name="connsiteY386" fmla="*/ 717262 h 1059043"/>
                  <a:gd name="connsiteX387" fmla="*/ 3024845 w 3024845"/>
                  <a:gd name="connsiteY387" fmla="*/ 717262 h 1059043"/>
                  <a:gd name="connsiteX388" fmla="*/ 3024845 w 3024845"/>
                  <a:gd name="connsiteY388" fmla="*/ 1059043 h 1059043"/>
                  <a:gd name="connsiteX389" fmla="*/ 2054 w 3024845"/>
                  <a:gd name="connsiteY389" fmla="*/ 1056710 h 1059043"/>
                  <a:gd name="connsiteX390" fmla="*/ 0 w 3024845"/>
                  <a:gd name="connsiteY390" fmla="*/ 622592 h 1059043"/>
                  <a:gd name="connsiteX391" fmla="*/ 20267 w 3024845"/>
                  <a:gd name="connsiteY391" fmla="*/ 622592 h 1059043"/>
                  <a:gd name="connsiteX392" fmla="*/ 20774 w 3024845"/>
                  <a:gd name="connsiteY392" fmla="*/ 621511 h 1059043"/>
                  <a:gd name="connsiteX393" fmla="*/ 24320 w 3024845"/>
                  <a:gd name="connsiteY393" fmla="*/ 613945 h 1059043"/>
                  <a:gd name="connsiteX394" fmla="*/ 26094 w 3024845"/>
                  <a:gd name="connsiteY394" fmla="*/ 614215 h 1059043"/>
                  <a:gd name="connsiteX395" fmla="*/ 38507 w 3024845"/>
                  <a:gd name="connsiteY395" fmla="*/ 616106 h 1059043"/>
                  <a:gd name="connsiteX396" fmla="*/ 39014 w 3024845"/>
                  <a:gd name="connsiteY396" fmla="*/ 617458 h 1059043"/>
                  <a:gd name="connsiteX397" fmla="*/ 42560 w 3024845"/>
                  <a:gd name="connsiteY397" fmla="*/ 626915 h 1059043"/>
                  <a:gd name="connsiteX398" fmla="*/ 68907 w 3024845"/>
                  <a:gd name="connsiteY398" fmla="*/ 629077 h 1059043"/>
                  <a:gd name="connsiteX399" fmla="*/ 68907 w 3024845"/>
                  <a:gd name="connsiteY399" fmla="*/ 505856 h 1059043"/>
                  <a:gd name="connsiteX400" fmla="*/ 70934 w 3024845"/>
                  <a:gd name="connsiteY400" fmla="*/ 505856 h 1059043"/>
                  <a:gd name="connsiteX401" fmla="*/ 85121 w 3024845"/>
                  <a:gd name="connsiteY401" fmla="*/ 505856 h 1059043"/>
                  <a:gd name="connsiteX402" fmla="*/ 85121 w 3024845"/>
                  <a:gd name="connsiteY402" fmla="*/ 369664 h 1059043"/>
                  <a:gd name="connsiteX403" fmla="*/ 86894 w 3024845"/>
                  <a:gd name="connsiteY403" fmla="*/ 369664 h 1059043"/>
                  <a:gd name="connsiteX404" fmla="*/ 99308 w 3024845"/>
                  <a:gd name="connsiteY404" fmla="*/ 369664 h 1059043"/>
                  <a:gd name="connsiteX405" fmla="*/ 99308 w 3024845"/>
                  <a:gd name="connsiteY405" fmla="*/ 255090 h 1059043"/>
                  <a:gd name="connsiteX406" fmla="*/ 103361 w 3024845"/>
                  <a:gd name="connsiteY406" fmla="*/ 226986 h 1059043"/>
                  <a:gd name="connsiteX407" fmla="*/ 105388 w 3024845"/>
                  <a:gd name="connsiteY407" fmla="*/ 226986 h 1059043"/>
                  <a:gd name="connsiteX408" fmla="*/ 119575 w 3024845"/>
                  <a:gd name="connsiteY408" fmla="*/ 226986 h 1059043"/>
                  <a:gd name="connsiteX0" fmla="*/ 119575 w 3024845"/>
                  <a:gd name="connsiteY0" fmla="*/ 226986 h 1059043"/>
                  <a:gd name="connsiteX1" fmla="*/ 200642 w 3024845"/>
                  <a:gd name="connsiteY1" fmla="*/ 224825 h 1059043"/>
                  <a:gd name="connsiteX2" fmla="*/ 202669 w 3024845"/>
                  <a:gd name="connsiteY2" fmla="*/ 224825 h 1059043"/>
                  <a:gd name="connsiteX3" fmla="*/ 216856 w 3024845"/>
                  <a:gd name="connsiteY3" fmla="*/ 224825 h 1059043"/>
                  <a:gd name="connsiteX4" fmla="*/ 216856 w 3024845"/>
                  <a:gd name="connsiteY4" fmla="*/ 248604 h 1059043"/>
                  <a:gd name="connsiteX5" fmla="*/ 217363 w 3024845"/>
                  <a:gd name="connsiteY5" fmla="*/ 249415 h 1059043"/>
                  <a:gd name="connsiteX6" fmla="*/ 220909 w 3024845"/>
                  <a:gd name="connsiteY6" fmla="*/ 255090 h 1059043"/>
                  <a:gd name="connsiteX7" fmla="*/ 220909 w 3024845"/>
                  <a:gd name="connsiteY7" fmla="*/ 369664 h 1059043"/>
                  <a:gd name="connsiteX8" fmla="*/ 223189 w 3024845"/>
                  <a:gd name="connsiteY8" fmla="*/ 369664 h 1059043"/>
                  <a:gd name="connsiteX9" fmla="*/ 239150 w 3024845"/>
                  <a:gd name="connsiteY9" fmla="*/ 369664 h 1059043"/>
                  <a:gd name="connsiteX10" fmla="*/ 239150 w 3024845"/>
                  <a:gd name="connsiteY10" fmla="*/ 510179 h 1059043"/>
                  <a:gd name="connsiteX11" fmla="*/ 240670 w 3024845"/>
                  <a:gd name="connsiteY11" fmla="*/ 509909 h 1059043"/>
                  <a:gd name="connsiteX12" fmla="*/ 251310 w 3024845"/>
                  <a:gd name="connsiteY12" fmla="*/ 508018 h 1059043"/>
                  <a:gd name="connsiteX13" fmla="*/ 249283 w 3024845"/>
                  <a:gd name="connsiteY13" fmla="*/ 596650 h 1059043"/>
                  <a:gd name="connsiteX14" fmla="*/ 250803 w 3024845"/>
                  <a:gd name="connsiteY14" fmla="*/ 596921 h 1059043"/>
                  <a:gd name="connsiteX15" fmla="*/ 261443 w 3024845"/>
                  <a:gd name="connsiteY15" fmla="*/ 598812 h 1059043"/>
                  <a:gd name="connsiteX16" fmla="*/ 261696 w 3024845"/>
                  <a:gd name="connsiteY16" fmla="*/ 599623 h 1059043"/>
                  <a:gd name="connsiteX17" fmla="*/ 263470 w 3024845"/>
                  <a:gd name="connsiteY17" fmla="*/ 605298 h 1059043"/>
                  <a:gd name="connsiteX18" fmla="*/ 264230 w 3024845"/>
                  <a:gd name="connsiteY18" fmla="*/ 602866 h 1059043"/>
                  <a:gd name="connsiteX19" fmla="*/ 269550 w 3024845"/>
                  <a:gd name="connsiteY19" fmla="*/ 585842 h 1059043"/>
                  <a:gd name="connsiteX20" fmla="*/ 271323 w 3024845"/>
                  <a:gd name="connsiteY20" fmla="*/ 585842 h 1059043"/>
                  <a:gd name="connsiteX21" fmla="*/ 283737 w 3024845"/>
                  <a:gd name="connsiteY21" fmla="*/ 585842 h 1059043"/>
                  <a:gd name="connsiteX22" fmla="*/ 283737 w 3024845"/>
                  <a:gd name="connsiteY22" fmla="*/ 618268 h 1059043"/>
                  <a:gd name="connsiteX23" fmla="*/ 284750 w 3024845"/>
                  <a:gd name="connsiteY23" fmla="*/ 618809 h 1059043"/>
                  <a:gd name="connsiteX24" fmla="*/ 291844 w 3024845"/>
                  <a:gd name="connsiteY24" fmla="*/ 622592 h 1059043"/>
                  <a:gd name="connsiteX25" fmla="*/ 291844 w 3024845"/>
                  <a:gd name="connsiteY25" fmla="*/ 623943 h 1059043"/>
                  <a:gd name="connsiteX26" fmla="*/ 291844 w 3024845"/>
                  <a:gd name="connsiteY26" fmla="*/ 633401 h 1059043"/>
                  <a:gd name="connsiteX27" fmla="*/ 336431 w 3024845"/>
                  <a:gd name="connsiteY27" fmla="*/ 633401 h 1059043"/>
                  <a:gd name="connsiteX28" fmla="*/ 336431 w 3024845"/>
                  <a:gd name="connsiteY28" fmla="*/ 634482 h 1059043"/>
                  <a:gd name="connsiteX29" fmla="*/ 336431 w 3024845"/>
                  <a:gd name="connsiteY29" fmla="*/ 642048 h 1059043"/>
                  <a:gd name="connsiteX30" fmla="*/ 338457 w 3024845"/>
                  <a:gd name="connsiteY30" fmla="*/ 642048 h 1059043"/>
                  <a:gd name="connsiteX31" fmla="*/ 352644 w 3024845"/>
                  <a:gd name="connsiteY31" fmla="*/ 642048 h 1059043"/>
                  <a:gd name="connsiteX32" fmla="*/ 352644 w 3024845"/>
                  <a:gd name="connsiteY32" fmla="*/ 611783 h 1059043"/>
                  <a:gd name="connsiteX33" fmla="*/ 397231 w 3024845"/>
                  <a:gd name="connsiteY33" fmla="*/ 611783 h 1059043"/>
                  <a:gd name="connsiteX34" fmla="*/ 397231 w 3024845"/>
                  <a:gd name="connsiteY34" fmla="*/ 610432 h 1059043"/>
                  <a:gd name="connsiteX35" fmla="*/ 397231 w 3024845"/>
                  <a:gd name="connsiteY35" fmla="*/ 600974 h 1059043"/>
                  <a:gd name="connsiteX36" fmla="*/ 398245 w 3024845"/>
                  <a:gd name="connsiteY36" fmla="*/ 600974 h 1059043"/>
                  <a:gd name="connsiteX37" fmla="*/ 405338 w 3024845"/>
                  <a:gd name="connsiteY37" fmla="*/ 600974 h 1059043"/>
                  <a:gd name="connsiteX38" fmla="*/ 405338 w 3024845"/>
                  <a:gd name="connsiteY38" fmla="*/ 599083 h 1059043"/>
                  <a:gd name="connsiteX39" fmla="*/ 405338 w 3024845"/>
                  <a:gd name="connsiteY39" fmla="*/ 585842 h 1059043"/>
                  <a:gd name="connsiteX40" fmla="*/ 406098 w 3024845"/>
                  <a:gd name="connsiteY40" fmla="*/ 585842 h 1059043"/>
                  <a:gd name="connsiteX41" fmla="*/ 411418 w 3024845"/>
                  <a:gd name="connsiteY41" fmla="*/ 585842 h 1059043"/>
                  <a:gd name="connsiteX42" fmla="*/ 411418 w 3024845"/>
                  <a:gd name="connsiteY42" fmla="*/ 584761 h 1059043"/>
                  <a:gd name="connsiteX43" fmla="*/ 411418 w 3024845"/>
                  <a:gd name="connsiteY43" fmla="*/ 577194 h 1059043"/>
                  <a:gd name="connsiteX44" fmla="*/ 413445 w 3024845"/>
                  <a:gd name="connsiteY44" fmla="*/ 577194 h 1059043"/>
                  <a:gd name="connsiteX45" fmla="*/ 427632 w 3024845"/>
                  <a:gd name="connsiteY45" fmla="*/ 577194 h 1059043"/>
                  <a:gd name="connsiteX46" fmla="*/ 427632 w 3024845"/>
                  <a:gd name="connsiteY46" fmla="*/ 578275 h 1059043"/>
                  <a:gd name="connsiteX47" fmla="*/ 427632 w 3024845"/>
                  <a:gd name="connsiteY47" fmla="*/ 585842 h 1059043"/>
                  <a:gd name="connsiteX48" fmla="*/ 449925 w 3024845"/>
                  <a:gd name="connsiteY48" fmla="*/ 585842 h 1059043"/>
                  <a:gd name="connsiteX49" fmla="*/ 449925 w 3024845"/>
                  <a:gd name="connsiteY49" fmla="*/ 583950 h 1059043"/>
                  <a:gd name="connsiteX50" fmla="*/ 449925 w 3024845"/>
                  <a:gd name="connsiteY50" fmla="*/ 570709 h 1059043"/>
                  <a:gd name="connsiteX51" fmla="*/ 451699 w 3024845"/>
                  <a:gd name="connsiteY51" fmla="*/ 570709 h 1059043"/>
                  <a:gd name="connsiteX52" fmla="*/ 464112 w 3024845"/>
                  <a:gd name="connsiteY52" fmla="*/ 570709 h 1059043"/>
                  <a:gd name="connsiteX53" fmla="*/ 464112 w 3024845"/>
                  <a:gd name="connsiteY53" fmla="*/ 594489 h 1059043"/>
                  <a:gd name="connsiteX54" fmla="*/ 465126 w 3024845"/>
                  <a:gd name="connsiteY54" fmla="*/ 594489 h 1059043"/>
                  <a:gd name="connsiteX55" fmla="*/ 472219 w 3024845"/>
                  <a:gd name="connsiteY55" fmla="*/ 594489 h 1059043"/>
                  <a:gd name="connsiteX56" fmla="*/ 472219 w 3024845"/>
                  <a:gd name="connsiteY56" fmla="*/ 593408 h 1059043"/>
                  <a:gd name="connsiteX57" fmla="*/ 472219 w 3024845"/>
                  <a:gd name="connsiteY57" fmla="*/ 585842 h 1059043"/>
                  <a:gd name="connsiteX58" fmla="*/ 473992 w 3024845"/>
                  <a:gd name="connsiteY58" fmla="*/ 585842 h 1059043"/>
                  <a:gd name="connsiteX59" fmla="*/ 486406 w 3024845"/>
                  <a:gd name="connsiteY59" fmla="*/ 585842 h 1059043"/>
                  <a:gd name="connsiteX60" fmla="*/ 486406 w 3024845"/>
                  <a:gd name="connsiteY60" fmla="*/ 611783 h 1059043"/>
                  <a:gd name="connsiteX61" fmla="*/ 488433 w 3024845"/>
                  <a:gd name="connsiteY61" fmla="*/ 611783 h 1059043"/>
                  <a:gd name="connsiteX62" fmla="*/ 502619 w 3024845"/>
                  <a:gd name="connsiteY62" fmla="*/ 611783 h 1059043"/>
                  <a:gd name="connsiteX63" fmla="*/ 502619 w 3024845"/>
                  <a:gd name="connsiteY63" fmla="*/ 613404 h 1059043"/>
                  <a:gd name="connsiteX64" fmla="*/ 502619 w 3024845"/>
                  <a:gd name="connsiteY64" fmla="*/ 624754 h 1059043"/>
                  <a:gd name="connsiteX65" fmla="*/ 503379 w 3024845"/>
                  <a:gd name="connsiteY65" fmla="*/ 624754 h 1059043"/>
                  <a:gd name="connsiteX66" fmla="*/ 508700 w 3024845"/>
                  <a:gd name="connsiteY66" fmla="*/ 624754 h 1059043"/>
                  <a:gd name="connsiteX67" fmla="*/ 508700 w 3024845"/>
                  <a:gd name="connsiteY67" fmla="*/ 623943 h 1059043"/>
                  <a:gd name="connsiteX68" fmla="*/ 508700 w 3024845"/>
                  <a:gd name="connsiteY68" fmla="*/ 618268 h 1059043"/>
                  <a:gd name="connsiteX69" fmla="*/ 539100 w 3024845"/>
                  <a:gd name="connsiteY69" fmla="*/ 618268 h 1059043"/>
                  <a:gd name="connsiteX70" fmla="*/ 539100 w 3024845"/>
                  <a:gd name="connsiteY70" fmla="*/ 642048 h 1059043"/>
                  <a:gd name="connsiteX71" fmla="*/ 540113 w 3024845"/>
                  <a:gd name="connsiteY71" fmla="*/ 642048 h 1059043"/>
                  <a:gd name="connsiteX72" fmla="*/ 547207 w 3024845"/>
                  <a:gd name="connsiteY72" fmla="*/ 642048 h 1059043"/>
                  <a:gd name="connsiteX73" fmla="*/ 547207 w 3024845"/>
                  <a:gd name="connsiteY73" fmla="*/ 643129 h 1059043"/>
                  <a:gd name="connsiteX74" fmla="*/ 547207 w 3024845"/>
                  <a:gd name="connsiteY74" fmla="*/ 650695 h 1059043"/>
                  <a:gd name="connsiteX75" fmla="*/ 547967 w 3024845"/>
                  <a:gd name="connsiteY75" fmla="*/ 650695 h 1059043"/>
                  <a:gd name="connsiteX76" fmla="*/ 553287 w 3024845"/>
                  <a:gd name="connsiteY76" fmla="*/ 650695 h 1059043"/>
                  <a:gd name="connsiteX77" fmla="*/ 553287 w 3024845"/>
                  <a:gd name="connsiteY77" fmla="*/ 648533 h 1059043"/>
                  <a:gd name="connsiteX78" fmla="*/ 553287 w 3024845"/>
                  <a:gd name="connsiteY78" fmla="*/ 633401 h 1059043"/>
                  <a:gd name="connsiteX79" fmla="*/ 554300 w 3024845"/>
                  <a:gd name="connsiteY79" fmla="*/ 633401 h 1059043"/>
                  <a:gd name="connsiteX80" fmla="*/ 561394 w 3024845"/>
                  <a:gd name="connsiteY80" fmla="*/ 633401 h 1059043"/>
                  <a:gd name="connsiteX81" fmla="*/ 561394 w 3024845"/>
                  <a:gd name="connsiteY81" fmla="*/ 634482 h 1059043"/>
                  <a:gd name="connsiteX82" fmla="*/ 561394 w 3024845"/>
                  <a:gd name="connsiteY82" fmla="*/ 642048 h 1059043"/>
                  <a:gd name="connsiteX83" fmla="*/ 566714 w 3024845"/>
                  <a:gd name="connsiteY83" fmla="*/ 640055 h 1059043"/>
                  <a:gd name="connsiteX84" fmla="*/ 567474 w 3024845"/>
                  <a:gd name="connsiteY84" fmla="*/ 639075 h 1059043"/>
                  <a:gd name="connsiteX85" fmla="*/ 567474 w 3024845"/>
                  <a:gd name="connsiteY85" fmla="*/ 633401 h 1059043"/>
                  <a:gd name="connsiteX86" fmla="*/ 605981 w 3024845"/>
                  <a:gd name="connsiteY86" fmla="*/ 633401 h 1059043"/>
                  <a:gd name="connsiteX87" fmla="*/ 605981 w 3024845"/>
                  <a:gd name="connsiteY87" fmla="*/ 657180 h 1059043"/>
                  <a:gd name="connsiteX88" fmla="*/ 608007 w 3024845"/>
                  <a:gd name="connsiteY88" fmla="*/ 657180 h 1059043"/>
                  <a:gd name="connsiteX89" fmla="*/ 622194 w 3024845"/>
                  <a:gd name="connsiteY89" fmla="*/ 657180 h 1059043"/>
                  <a:gd name="connsiteX90" fmla="*/ 622194 w 3024845"/>
                  <a:gd name="connsiteY90" fmla="*/ 658261 h 1059043"/>
                  <a:gd name="connsiteX91" fmla="*/ 622194 w 3024845"/>
                  <a:gd name="connsiteY91" fmla="*/ 665827 h 1059043"/>
                  <a:gd name="connsiteX92" fmla="*/ 623968 w 3024845"/>
                  <a:gd name="connsiteY92" fmla="*/ 665827 h 1059043"/>
                  <a:gd name="connsiteX93" fmla="*/ 636381 w 3024845"/>
                  <a:gd name="connsiteY93" fmla="*/ 665827 h 1059043"/>
                  <a:gd name="connsiteX94" fmla="*/ 636381 w 3024845"/>
                  <a:gd name="connsiteY94" fmla="*/ 642048 h 1059043"/>
                  <a:gd name="connsiteX95" fmla="*/ 637394 w 3024845"/>
                  <a:gd name="connsiteY95" fmla="*/ 642048 h 1059043"/>
                  <a:gd name="connsiteX96" fmla="*/ 644488 w 3024845"/>
                  <a:gd name="connsiteY96" fmla="*/ 642048 h 1059043"/>
                  <a:gd name="connsiteX97" fmla="*/ 644488 w 3024845"/>
                  <a:gd name="connsiteY97" fmla="*/ 609621 h 1059043"/>
                  <a:gd name="connsiteX98" fmla="*/ 645501 w 3024845"/>
                  <a:gd name="connsiteY98" fmla="*/ 609621 h 1059043"/>
                  <a:gd name="connsiteX99" fmla="*/ 652595 w 3024845"/>
                  <a:gd name="connsiteY99" fmla="*/ 609621 h 1059043"/>
                  <a:gd name="connsiteX100" fmla="*/ 652595 w 3024845"/>
                  <a:gd name="connsiteY100" fmla="*/ 607730 h 1059043"/>
                  <a:gd name="connsiteX101" fmla="*/ 652595 w 3024845"/>
                  <a:gd name="connsiteY101" fmla="*/ 594489 h 1059043"/>
                  <a:gd name="connsiteX102" fmla="*/ 651328 w 3024845"/>
                  <a:gd name="connsiteY102" fmla="*/ 592867 h 1059043"/>
                  <a:gd name="connsiteX103" fmla="*/ 656648 w 3024845"/>
                  <a:gd name="connsiteY103" fmla="*/ 581518 h 1059043"/>
                  <a:gd name="connsiteX104" fmla="*/ 664755 w 3024845"/>
                  <a:gd name="connsiteY104" fmla="*/ 609621 h 1059043"/>
                  <a:gd name="connsiteX105" fmla="*/ 665515 w 3024845"/>
                  <a:gd name="connsiteY105" fmla="*/ 609621 h 1059043"/>
                  <a:gd name="connsiteX106" fmla="*/ 670835 w 3024845"/>
                  <a:gd name="connsiteY106" fmla="*/ 609621 h 1059043"/>
                  <a:gd name="connsiteX107" fmla="*/ 670835 w 3024845"/>
                  <a:gd name="connsiteY107" fmla="*/ 503694 h 1059043"/>
                  <a:gd name="connsiteX108" fmla="*/ 672355 w 3024845"/>
                  <a:gd name="connsiteY108" fmla="*/ 503694 h 1059043"/>
                  <a:gd name="connsiteX109" fmla="*/ 682995 w 3024845"/>
                  <a:gd name="connsiteY109" fmla="*/ 503694 h 1059043"/>
                  <a:gd name="connsiteX110" fmla="*/ 682995 w 3024845"/>
                  <a:gd name="connsiteY110" fmla="*/ 456135 h 1059043"/>
                  <a:gd name="connsiteX111" fmla="*/ 709342 w 3024845"/>
                  <a:gd name="connsiteY111" fmla="*/ 456135 h 1059043"/>
                  <a:gd name="connsiteX112" fmla="*/ 709342 w 3024845"/>
                  <a:gd name="connsiteY112" fmla="*/ 434517 h 1059043"/>
                  <a:gd name="connsiteX113" fmla="*/ 743796 w 3024845"/>
                  <a:gd name="connsiteY113" fmla="*/ 434517 h 1059043"/>
                  <a:gd name="connsiteX114" fmla="*/ 743796 w 3024845"/>
                  <a:gd name="connsiteY114" fmla="*/ 436949 h 1059043"/>
                  <a:gd name="connsiteX115" fmla="*/ 743796 w 3024845"/>
                  <a:gd name="connsiteY115" fmla="*/ 453973 h 1059043"/>
                  <a:gd name="connsiteX116" fmla="*/ 746076 w 3024845"/>
                  <a:gd name="connsiteY116" fmla="*/ 453973 h 1059043"/>
                  <a:gd name="connsiteX117" fmla="*/ 762036 w 3024845"/>
                  <a:gd name="connsiteY117" fmla="*/ 453973 h 1059043"/>
                  <a:gd name="connsiteX118" fmla="*/ 762036 w 3024845"/>
                  <a:gd name="connsiteY118" fmla="*/ 501532 h 1059043"/>
                  <a:gd name="connsiteX119" fmla="*/ 763049 w 3024845"/>
                  <a:gd name="connsiteY119" fmla="*/ 501532 h 1059043"/>
                  <a:gd name="connsiteX120" fmla="*/ 770143 w 3024845"/>
                  <a:gd name="connsiteY120" fmla="*/ 501532 h 1059043"/>
                  <a:gd name="connsiteX121" fmla="*/ 784330 w 3024845"/>
                  <a:gd name="connsiteY121" fmla="*/ 505856 h 1059043"/>
                  <a:gd name="connsiteX122" fmla="*/ 784330 w 3024845"/>
                  <a:gd name="connsiteY122" fmla="*/ 544768 h 1059043"/>
                  <a:gd name="connsiteX123" fmla="*/ 785343 w 3024845"/>
                  <a:gd name="connsiteY123" fmla="*/ 544768 h 1059043"/>
                  <a:gd name="connsiteX124" fmla="*/ 792436 w 3024845"/>
                  <a:gd name="connsiteY124" fmla="*/ 544768 h 1059043"/>
                  <a:gd name="connsiteX125" fmla="*/ 792436 w 3024845"/>
                  <a:gd name="connsiteY125" fmla="*/ 546389 h 1059043"/>
                  <a:gd name="connsiteX126" fmla="*/ 792436 w 3024845"/>
                  <a:gd name="connsiteY126" fmla="*/ 557738 h 1059043"/>
                  <a:gd name="connsiteX127" fmla="*/ 794463 w 3024845"/>
                  <a:gd name="connsiteY127" fmla="*/ 557738 h 1059043"/>
                  <a:gd name="connsiteX128" fmla="*/ 808650 w 3024845"/>
                  <a:gd name="connsiteY128" fmla="*/ 557738 h 1059043"/>
                  <a:gd name="connsiteX129" fmla="*/ 814730 w 3024845"/>
                  <a:gd name="connsiteY129" fmla="*/ 564224 h 1059043"/>
                  <a:gd name="connsiteX130" fmla="*/ 814730 w 3024845"/>
                  <a:gd name="connsiteY130" fmla="*/ 585842 h 1059043"/>
                  <a:gd name="connsiteX131" fmla="*/ 817010 w 3024845"/>
                  <a:gd name="connsiteY131" fmla="*/ 585842 h 1059043"/>
                  <a:gd name="connsiteX132" fmla="*/ 832970 w 3024845"/>
                  <a:gd name="connsiteY132" fmla="*/ 585842 h 1059043"/>
                  <a:gd name="connsiteX133" fmla="*/ 832970 w 3024845"/>
                  <a:gd name="connsiteY133" fmla="*/ 586922 h 1059043"/>
                  <a:gd name="connsiteX134" fmla="*/ 832970 w 3024845"/>
                  <a:gd name="connsiteY134" fmla="*/ 594489 h 1059043"/>
                  <a:gd name="connsiteX135" fmla="*/ 834237 w 3024845"/>
                  <a:gd name="connsiteY135" fmla="*/ 594489 h 1059043"/>
                  <a:gd name="connsiteX136" fmla="*/ 843104 w 3024845"/>
                  <a:gd name="connsiteY136" fmla="*/ 594489 h 1059043"/>
                  <a:gd name="connsiteX137" fmla="*/ 843104 w 3024845"/>
                  <a:gd name="connsiteY137" fmla="*/ 596650 h 1059043"/>
                  <a:gd name="connsiteX138" fmla="*/ 843104 w 3024845"/>
                  <a:gd name="connsiteY138" fmla="*/ 611783 h 1059043"/>
                  <a:gd name="connsiteX139" fmla="*/ 847157 w 3024845"/>
                  <a:gd name="connsiteY139" fmla="*/ 609891 h 1059043"/>
                  <a:gd name="connsiteX140" fmla="*/ 847157 w 3024845"/>
                  <a:gd name="connsiteY140" fmla="*/ 596650 h 1059043"/>
                  <a:gd name="connsiteX141" fmla="*/ 848170 w 3024845"/>
                  <a:gd name="connsiteY141" fmla="*/ 596650 h 1059043"/>
                  <a:gd name="connsiteX142" fmla="*/ 855264 w 3024845"/>
                  <a:gd name="connsiteY142" fmla="*/ 596650 h 1059043"/>
                  <a:gd name="connsiteX143" fmla="*/ 855264 w 3024845"/>
                  <a:gd name="connsiteY143" fmla="*/ 598272 h 1059043"/>
                  <a:gd name="connsiteX144" fmla="*/ 855264 w 3024845"/>
                  <a:gd name="connsiteY144" fmla="*/ 609621 h 1059043"/>
                  <a:gd name="connsiteX145" fmla="*/ 856024 w 3024845"/>
                  <a:gd name="connsiteY145" fmla="*/ 609621 h 1059043"/>
                  <a:gd name="connsiteX146" fmla="*/ 861344 w 3024845"/>
                  <a:gd name="connsiteY146" fmla="*/ 609621 h 1059043"/>
                  <a:gd name="connsiteX147" fmla="*/ 909984 w 3024845"/>
                  <a:gd name="connsiteY147" fmla="*/ 605298 h 1059043"/>
                  <a:gd name="connsiteX148" fmla="*/ 909984 w 3024845"/>
                  <a:gd name="connsiteY148" fmla="*/ 606649 h 1059043"/>
                  <a:gd name="connsiteX149" fmla="*/ 909984 w 3024845"/>
                  <a:gd name="connsiteY149" fmla="*/ 616106 h 1059043"/>
                  <a:gd name="connsiteX150" fmla="*/ 910744 w 3024845"/>
                  <a:gd name="connsiteY150" fmla="*/ 616106 h 1059043"/>
                  <a:gd name="connsiteX151" fmla="*/ 916065 w 3024845"/>
                  <a:gd name="connsiteY151" fmla="*/ 616106 h 1059043"/>
                  <a:gd name="connsiteX152" fmla="*/ 916065 w 3024845"/>
                  <a:gd name="connsiteY152" fmla="*/ 618268 h 1059043"/>
                  <a:gd name="connsiteX153" fmla="*/ 916065 w 3024845"/>
                  <a:gd name="connsiteY153" fmla="*/ 633401 h 1059043"/>
                  <a:gd name="connsiteX154" fmla="*/ 918091 w 3024845"/>
                  <a:gd name="connsiteY154" fmla="*/ 632050 h 1059043"/>
                  <a:gd name="connsiteX155" fmla="*/ 932278 w 3024845"/>
                  <a:gd name="connsiteY155" fmla="*/ 622592 h 1059043"/>
                  <a:gd name="connsiteX156" fmla="*/ 938358 w 3024845"/>
                  <a:gd name="connsiteY156" fmla="*/ 581518 h 1059043"/>
                  <a:gd name="connsiteX157" fmla="*/ 939118 w 3024845"/>
                  <a:gd name="connsiteY157" fmla="*/ 581248 h 1059043"/>
                  <a:gd name="connsiteX158" fmla="*/ 944438 w 3024845"/>
                  <a:gd name="connsiteY158" fmla="*/ 579356 h 1059043"/>
                  <a:gd name="connsiteX159" fmla="*/ 946465 w 3024845"/>
                  <a:gd name="connsiteY159" fmla="*/ 510179 h 1059043"/>
                  <a:gd name="connsiteX160" fmla="*/ 948492 w 3024845"/>
                  <a:gd name="connsiteY160" fmla="*/ 579356 h 1059043"/>
                  <a:gd name="connsiteX161" fmla="*/ 949252 w 3024845"/>
                  <a:gd name="connsiteY161" fmla="*/ 579626 h 1059043"/>
                  <a:gd name="connsiteX162" fmla="*/ 954572 w 3024845"/>
                  <a:gd name="connsiteY162" fmla="*/ 581518 h 1059043"/>
                  <a:gd name="connsiteX163" fmla="*/ 954572 w 3024845"/>
                  <a:gd name="connsiteY163" fmla="*/ 495047 h 1059043"/>
                  <a:gd name="connsiteX164" fmla="*/ 958625 w 3024845"/>
                  <a:gd name="connsiteY164" fmla="*/ 462620 h 1059043"/>
                  <a:gd name="connsiteX165" fmla="*/ 997132 w 3024845"/>
                  <a:gd name="connsiteY165" fmla="*/ 462620 h 1059043"/>
                  <a:gd name="connsiteX166" fmla="*/ 997132 w 3024845"/>
                  <a:gd name="connsiteY166" fmla="*/ 495047 h 1059043"/>
                  <a:gd name="connsiteX167" fmla="*/ 997892 w 3024845"/>
                  <a:gd name="connsiteY167" fmla="*/ 495047 h 1059043"/>
                  <a:gd name="connsiteX168" fmla="*/ 1003212 w 3024845"/>
                  <a:gd name="connsiteY168" fmla="*/ 495047 h 1059043"/>
                  <a:gd name="connsiteX169" fmla="*/ 1003212 w 3024845"/>
                  <a:gd name="connsiteY169" fmla="*/ 412899 h 1059043"/>
                  <a:gd name="connsiteX170" fmla="*/ 1004986 w 3024845"/>
                  <a:gd name="connsiteY170" fmla="*/ 412899 h 1059043"/>
                  <a:gd name="connsiteX171" fmla="*/ 1017399 w 3024845"/>
                  <a:gd name="connsiteY171" fmla="*/ 412899 h 1059043"/>
                  <a:gd name="connsiteX172" fmla="*/ 1017399 w 3024845"/>
                  <a:gd name="connsiteY172" fmla="*/ 411008 h 1059043"/>
                  <a:gd name="connsiteX173" fmla="*/ 1017399 w 3024845"/>
                  <a:gd name="connsiteY173" fmla="*/ 397767 h 1059043"/>
                  <a:gd name="connsiteX174" fmla="*/ 1039693 w 3024845"/>
                  <a:gd name="connsiteY174" fmla="*/ 397767 h 1059043"/>
                  <a:gd name="connsiteX175" fmla="*/ 1039693 w 3024845"/>
                  <a:gd name="connsiteY175" fmla="*/ 396686 h 1059043"/>
                  <a:gd name="connsiteX176" fmla="*/ 1039693 w 3024845"/>
                  <a:gd name="connsiteY176" fmla="*/ 389120 h 1059043"/>
                  <a:gd name="connsiteX177" fmla="*/ 1041466 w 3024845"/>
                  <a:gd name="connsiteY177" fmla="*/ 389120 h 1059043"/>
                  <a:gd name="connsiteX178" fmla="*/ 1053880 w 3024845"/>
                  <a:gd name="connsiteY178" fmla="*/ 389120 h 1059043"/>
                  <a:gd name="connsiteX179" fmla="*/ 1053880 w 3024845"/>
                  <a:gd name="connsiteY179" fmla="*/ 390201 h 1059043"/>
                  <a:gd name="connsiteX180" fmla="*/ 1053880 w 3024845"/>
                  <a:gd name="connsiteY180" fmla="*/ 397767 h 1059043"/>
                  <a:gd name="connsiteX181" fmla="*/ 1054640 w 3024845"/>
                  <a:gd name="connsiteY181" fmla="*/ 397767 h 1059043"/>
                  <a:gd name="connsiteX182" fmla="*/ 1059960 w 3024845"/>
                  <a:gd name="connsiteY182" fmla="*/ 397767 h 1059043"/>
                  <a:gd name="connsiteX183" fmla="*/ 1070093 w 3024845"/>
                  <a:gd name="connsiteY183" fmla="*/ 393443 h 1059043"/>
                  <a:gd name="connsiteX184" fmla="*/ 1074146 w 3024845"/>
                  <a:gd name="connsiteY184" fmla="*/ 396686 h 1059043"/>
                  <a:gd name="connsiteX185" fmla="*/ 1074146 w 3024845"/>
                  <a:gd name="connsiteY185" fmla="*/ 389120 h 1059043"/>
                  <a:gd name="connsiteX186" fmla="*/ 1076426 w 3024845"/>
                  <a:gd name="connsiteY186" fmla="*/ 389120 h 1059043"/>
                  <a:gd name="connsiteX187" fmla="*/ 1092387 w 3024845"/>
                  <a:gd name="connsiteY187" fmla="*/ 389120 h 1059043"/>
                  <a:gd name="connsiteX188" fmla="*/ 1092387 w 3024845"/>
                  <a:gd name="connsiteY188" fmla="*/ 390201 h 1059043"/>
                  <a:gd name="connsiteX189" fmla="*/ 1092387 w 3024845"/>
                  <a:gd name="connsiteY189" fmla="*/ 397767 h 1059043"/>
                  <a:gd name="connsiteX190" fmla="*/ 1122787 w 3024845"/>
                  <a:gd name="connsiteY190" fmla="*/ 397767 h 1059043"/>
                  <a:gd name="connsiteX191" fmla="*/ 1122787 w 3024845"/>
                  <a:gd name="connsiteY191" fmla="*/ 399388 h 1059043"/>
                  <a:gd name="connsiteX192" fmla="*/ 1122787 w 3024845"/>
                  <a:gd name="connsiteY192" fmla="*/ 410738 h 1059043"/>
                  <a:gd name="connsiteX193" fmla="*/ 1149134 w 3024845"/>
                  <a:gd name="connsiteY193" fmla="*/ 410738 h 1059043"/>
                  <a:gd name="connsiteX194" fmla="*/ 1149134 w 3024845"/>
                  <a:gd name="connsiteY194" fmla="*/ 441002 h 1059043"/>
                  <a:gd name="connsiteX195" fmla="*/ 1149894 w 3024845"/>
                  <a:gd name="connsiteY195" fmla="*/ 441002 h 1059043"/>
                  <a:gd name="connsiteX196" fmla="*/ 1155214 w 3024845"/>
                  <a:gd name="connsiteY196" fmla="*/ 441002 h 1059043"/>
                  <a:gd name="connsiteX197" fmla="*/ 1155214 w 3024845"/>
                  <a:gd name="connsiteY197" fmla="*/ 442083 h 1059043"/>
                  <a:gd name="connsiteX198" fmla="*/ 1155214 w 3024845"/>
                  <a:gd name="connsiteY198" fmla="*/ 449650 h 1059043"/>
                  <a:gd name="connsiteX199" fmla="*/ 1159268 w 3024845"/>
                  <a:gd name="connsiteY199" fmla="*/ 479914 h 1059043"/>
                  <a:gd name="connsiteX200" fmla="*/ 1160028 w 3024845"/>
                  <a:gd name="connsiteY200" fmla="*/ 479914 h 1059043"/>
                  <a:gd name="connsiteX201" fmla="*/ 1165348 w 3024845"/>
                  <a:gd name="connsiteY201" fmla="*/ 479914 h 1059043"/>
                  <a:gd name="connsiteX202" fmla="*/ 1165348 w 3024845"/>
                  <a:gd name="connsiteY202" fmla="*/ 480725 h 1059043"/>
                  <a:gd name="connsiteX203" fmla="*/ 1165348 w 3024845"/>
                  <a:gd name="connsiteY203" fmla="*/ 486400 h 1059043"/>
                  <a:gd name="connsiteX204" fmla="*/ 1166361 w 3024845"/>
                  <a:gd name="connsiteY204" fmla="*/ 486400 h 1059043"/>
                  <a:gd name="connsiteX205" fmla="*/ 1173454 w 3024845"/>
                  <a:gd name="connsiteY205" fmla="*/ 486400 h 1059043"/>
                  <a:gd name="connsiteX206" fmla="*/ 1173454 w 3024845"/>
                  <a:gd name="connsiteY206" fmla="*/ 516665 h 1059043"/>
                  <a:gd name="connsiteX207" fmla="*/ 1175481 w 3024845"/>
                  <a:gd name="connsiteY207" fmla="*/ 516665 h 1059043"/>
                  <a:gd name="connsiteX208" fmla="*/ 1189668 w 3024845"/>
                  <a:gd name="connsiteY208" fmla="*/ 516665 h 1059043"/>
                  <a:gd name="connsiteX209" fmla="*/ 1189668 w 3024845"/>
                  <a:gd name="connsiteY209" fmla="*/ 540444 h 1059043"/>
                  <a:gd name="connsiteX210" fmla="*/ 1191695 w 3024845"/>
                  <a:gd name="connsiteY210" fmla="*/ 542065 h 1059043"/>
                  <a:gd name="connsiteX211" fmla="*/ 1191695 w 3024845"/>
                  <a:gd name="connsiteY211" fmla="*/ 553415 h 1059043"/>
                  <a:gd name="connsiteX212" fmla="*/ 1192455 w 3024845"/>
                  <a:gd name="connsiteY212" fmla="*/ 553415 h 1059043"/>
                  <a:gd name="connsiteX213" fmla="*/ 1197775 w 3024845"/>
                  <a:gd name="connsiteY213" fmla="*/ 553415 h 1059043"/>
                  <a:gd name="connsiteX214" fmla="*/ 1197775 w 3024845"/>
                  <a:gd name="connsiteY214" fmla="*/ 577194 h 1059043"/>
                  <a:gd name="connsiteX215" fmla="*/ 1199041 w 3024845"/>
                  <a:gd name="connsiteY215" fmla="*/ 577194 h 1059043"/>
                  <a:gd name="connsiteX216" fmla="*/ 1207908 w 3024845"/>
                  <a:gd name="connsiteY216" fmla="*/ 577194 h 1059043"/>
                  <a:gd name="connsiteX217" fmla="*/ 1209935 w 3024845"/>
                  <a:gd name="connsiteY217" fmla="*/ 581248 h 1059043"/>
                  <a:gd name="connsiteX218" fmla="*/ 1209935 w 3024845"/>
                  <a:gd name="connsiteY218" fmla="*/ 594489 h 1059043"/>
                  <a:gd name="connsiteX219" fmla="*/ 1211455 w 3024845"/>
                  <a:gd name="connsiteY219" fmla="*/ 592597 h 1059043"/>
                  <a:gd name="connsiteX220" fmla="*/ 1222095 w 3024845"/>
                  <a:gd name="connsiteY220" fmla="*/ 579356 h 1059043"/>
                  <a:gd name="connsiteX221" fmla="*/ 1250469 w 3024845"/>
                  <a:gd name="connsiteY221" fmla="*/ 579356 h 1059043"/>
                  <a:gd name="connsiteX222" fmla="*/ 1250469 w 3024845"/>
                  <a:gd name="connsiteY222" fmla="*/ 665827 h 1059043"/>
                  <a:gd name="connsiteX223" fmla="*/ 1251229 w 3024845"/>
                  <a:gd name="connsiteY223" fmla="*/ 665827 h 1059043"/>
                  <a:gd name="connsiteX224" fmla="*/ 1256549 w 3024845"/>
                  <a:gd name="connsiteY224" fmla="*/ 665827 h 1059043"/>
                  <a:gd name="connsiteX225" fmla="*/ 1257309 w 3024845"/>
                  <a:gd name="connsiteY225" fmla="*/ 664476 h 1059043"/>
                  <a:gd name="connsiteX226" fmla="*/ 1262629 w 3024845"/>
                  <a:gd name="connsiteY226" fmla="*/ 655018 h 1059043"/>
                  <a:gd name="connsiteX227" fmla="*/ 1262629 w 3024845"/>
                  <a:gd name="connsiteY227" fmla="*/ 656910 h 1059043"/>
                  <a:gd name="connsiteX228" fmla="*/ 1262629 w 3024845"/>
                  <a:gd name="connsiteY228" fmla="*/ 670151 h 1059043"/>
                  <a:gd name="connsiteX229" fmla="*/ 1266682 w 3024845"/>
                  <a:gd name="connsiteY229" fmla="*/ 624754 h 1059043"/>
                  <a:gd name="connsiteX230" fmla="*/ 1267442 w 3024845"/>
                  <a:gd name="connsiteY230" fmla="*/ 624754 h 1059043"/>
                  <a:gd name="connsiteX231" fmla="*/ 1272762 w 3024845"/>
                  <a:gd name="connsiteY231" fmla="*/ 624754 h 1059043"/>
                  <a:gd name="connsiteX232" fmla="*/ 1272762 w 3024845"/>
                  <a:gd name="connsiteY232" fmla="*/ 559900 h 1059043"/>
                  <a:gd name="connsiteX233" fmla="*/ 1273776 w 3024845"/>
                  <a:gd name="connsiteY233" fmla="*/ 559900 h 1059043"/>
                  <a:gd name="connsiteX234" fmla="*/ 1280869 w 3024845"/>
                  <a:gd name="connsiteY234" fmla="*/ 559900 h 1059043"/>
                  <a:gd name="connsiteX235" fmla="*/ 1293029 w 3024845"/>
                  <a:gd name="connsiteY235" fmla="*/ 516665 h 1059043"/>
                  <a:gd name="connsiteX236" fmla="*/ 1294296 w 3024845"/>
                  <a:gd name="connsiteY236" fmla="*/ 516665 h 1059043"/>
                  <a:gd name="connsiteX237" fmla="*/ 1303163 w 3024845"/>
                  <a:gd name="connsiteY237" fmla="*/ 516665 h 1059043"/>
                  <a:gd name="connsiteX238" fmla="*/ 1313296 w 3024845"/>
                  <a:gd name="connsiteY238" fmla="*/ 559900 h 1059043"/>
                  <a:gd name="connsiteX239" fmla="*/ 1314309 w 3024845"/>
                  <a:gd name="connsiteY239" fmla="*/ 559900 h 1059043"/>
                  <a:gd name="connsiteX240" fmla="*/ 1321403 w 3024845"/>
                  <a:gd name="connsiteY240" fmla="*/ 559900 h 1059043"/>
                  <a:gd name="connsiteX241" fmla="*/ 1321403 w 3024845"/>
                  <a:gd name="connsiteY241" fmla="*/ 598812 h 1059043"/>
                  <a:gd name="connsiteX242" fmla="*/ 1323176 w 3024845"/>
                  <a:gd name="connsiteY242" fmla="*/ 598812 h 1059043"/>
                  <a:gd name="connsiteX243" fmla="*/ 1335590 w 3024845"/>
                  <a:gd name="connsiteY243" fmla="*/ 598812 h 1059043"/>
                  <a:gd name="connsiteX244" fmla="*/ 1335590 w 3024845"/>
                  <a:gd name="connsiteY244" fmla="*/ 600974 h 1059043"/>
                  <a:gd name="connsiteX245" fmla="*/ 1335590 w 3024845"/>
                  <a:gd name="connsiteY245" fmla="*/ 616106 h 1059043"/>
                  <a:gd name="connsiteX246" fmla="*/ 1339643 w 3024845"/>
                  <a:gd name="connsiteY246" fmla="*/ 613945 h 1059043"/>
                  <a:gd name="connsiteX247" fmla="*/ 1339643 w 3024845"/>
                  <a:gd name="connsiteY247" fmla="*/ 598812 h 1059043"/>
                  <a:gd name="connsiteX248" fmla="*/ 1341163 w 3024845"/>
                  <a:gd name="connsiteY248" fmla="*/ 598812 h 1059043"/>
                  <a:gd name="connsiteX249" fmla="*/ 1351803 w 3024845"/>
                  <a:gd name="connsiteY249" fmla="*/ 598812 h 1059043"/>
                  <a:gd name="connsiteX250" fmla="*/ 1351803 w 3024845"/>
                  <a:gd name="connsiteY250" fmla="*/ 600433 h 1059043"/>
                  <a:gd name="connsiteX251" fmla="*/ 1351803 w 3024845"/>
                  <a:gd name="connsiteY251" fmla="*/ 611783 h 1059043"/>
                  <a:gd name="connsiteX252" fmla="*/ 1382204 w 3024845"/>
                  <a:gd name="connsiteY252" fmla="*/ 611783 h 1059043"/>
                  <a:gd name="connsiteX253" fmla="*/ 1382204 w 3024845"/>
                  <a:gd name="connsiteY253" fmla="*/ 575033 h 1059043"/>
                  <a:gd name="connsiteX254" fmla="*/ 1383470 w 3024845"/>
                  <a:gd name="connsiteY254" fmla="*/ 575033 h 1059043"/>
                  <a:gd name="connsiteX255" fmla="*/ 1392337 w 3024845"/>
                  <a:gd name="connsiteY255" fmla="*/ 575033 h 1059043"/>
                  <a:gd name="connsiteX256" fmla="*/ 1392337 w 3024845"/>
                  <a:gd name="connsiteY256" fmla="*/ 596650 h 1059043"/>
                  <a:gd name="connsiteX257" fmla="*/ 1394364 w 3024845"/>
                  <a:gd name="connsiteY257" fmla="*/ 564224 h 1059043"/>
                  <a:gd name="connsiteX258" fmla="*/ 1416657 w 3024845"/>
                  <a:gd name="connsiteY258" fmla="*/ 564224 h 1059043"/>
                  <a:gd name="connsiteX259" fmla="*/ 1416657 w 3024845"/>
                  <a:gd name="connsiteY259" fmla="*/ 562602 h 1059043"/>
                  <a:gd name="connsiteX260" fmla="*/ 1416657 w 3024845"/>
                  <a:gd name="connsiteY260" fmla="*/ 551253 h 1059043"/>
                  <a:gd name="connsiteX261" fmla="*/ 1417417 w 3024845"/>
                  <a:gd name="connsiteY261" fmla="*/ 551253 h 1059043"/>
                  <a:gd name="connsiteX262" fmla="*/ 1422737 w 3024845"/>
                  <a:gd name="connsiteY262" fmla="*/ 551253 h 1059043"/>
                  <a:gd name="connsiteX263" fmla="*/ 1422737 w 3024845"/>
                  <a:gd name="connsiteY263" fmla="*/ 549362 h 1059043"/>
                  <a:gd name="connsiteX264" fmla="*/ 1422737 w 3024845"/>
                  <a:gd name="connsiteY264" fmla="*/ 536121 h 1059043"/>
                  <a:gd name="connsiteX265" fmla="*/ 1426791 w 3024845"/>
                  <a:gd name="connsiteY265" fmla="*/ 542606 h 1059043"/>
                  <a:gd name="connsiteX266" fmla="*/ 1429071 w 3024845"/>
                  <a:gd name="connsiteY266" fmla="*/ 542606 h 1059043"/>
                  <a:gd name="connsiteX267" fmla="*/ 1445031 w 3024845"/>
                  <a:gd name="connsiteY267" fmla="*/ 542606 h 1059043"/>
                  <a:gd name="connsiteX268" fmla="*/ 1445031 w 3024845"/>
                  <a:gd name="connsiteY268" fmla="*/ 541795 h 1059043"/>
                  <a:gd name="connsiteX269" fmla="*/ 1445031 w 3024845"/>
                  <a:gd name="connsiteY269" fmla="*/ 536121 h 1059043"/>
                  <a:gd name="connsiteX270" fmla="*/ 1445791 w 3024845"/>
                  <a:gd name="connsiteY270" fmla="*/ 536121 h 1059043"/>
                  <a:gd name="connsiteX271" fmla="*/ 1451111 w 3024845"/>
                  <a:gd name="connsiteY271" fmla="*/ 536121 h 1059043"/>
                  <a:gd name="connsiteX272" fmla="*/ 1451111 w 3024845"/>
                  <a:gd name="connsiteY272" fmla="*/ 537472 h 1059043"/>
                  <a:gd name="connsiteX273" fmla="*/ 1451111 w 3024845"/>
                  <a:gd name="connsiteY273" fmla="*/ 546930 h 1059043"/>
                  <a:gd name="connsiteX274" fmla="*/ 1489618 w 3024845"/>
                  <a:gd name="connsiteY274" fmla="*/ 546930 h 1059043"/>
                  <a:gd name="connsiteX275" fmla="*/ 1489618 w 3024845"/>
                  <a:gd name="connsiteY275" fmla="*/ 685283 h 1059043"/>
                  <a:gd name="connsiteX276" fmla="*/ 1491138 w 3024845"/>
                  <a:gd name="connsiteY276" fmla="*/ 685283 h 1059043"/>
                  <a:gd name="connsiteX277" fmla="*/ 1501778 w 3024845"/>
                  <a:gd name="connsiteY277" fmla="*/ 685283 h 1059043"/>
                  <a:gd name="connsiteX278" fmla="*/ 1501778 w 3024845"/>
                  <a:gd name="connsiteY278" fmla="*/ 672313 h 1059043"/>
                  <a:gd name="connsiteX279" fmla="*/ 1505832 w 3024845"/>
                  <a:gd name="connsiteY279" fmla="*/ 672313 h 1059043"/>
                  <a:gd name="connsiteX280" fmla="*/ 1505832 w 3024845"/>
                  <a:gd name="connsiteY280" fmla="*/ 685283 h 1059043"/>
                  <a:gd name="connsiteX281" fmla="*/ 1536232 w 3024845"/>
                  <a:gd name="connsiteY281" fmla="*/ 685283 h 1059043"/>
                  <a:gd name="connsiteX282" fmla="*/ 1536232 w 3024845"/>
                  <a:gd name="connsiteY282" fmla="*/ 655018 h 1059043"/>
                  <a:gd name="connsiteX283" fmla="*/ 1548392 w 3024845"/>
                  <a:gd name="connsiteY283" fmla="*/ 655018 h 1059043"/>
                  <a:gd name="connsiteX284" fmla="*/ 1560552 w 3024845"/>
                  <a:gd name="connsiteY284" fmla="*/ 652857 h 1059043"/>
                  <a:gd name="connsiteX285" fmla="*/ 1564606 w 3024845"/>
                  <a:gd name="connsiteY285" fmla="*/ 655018 h 1059043"/>
                  <a:gd name="connsiteX286" fmla="*/ 1574739 w 3024845"/>
                  <a:gd name="connsiteY286" fmla="*/ 655018 h 1059043"/>
                  <a:gd name="connsiteX287" fmla="*/ 1574739 w 3024845"/>
                  <a:gd name="connsiteY287" fmla="*/ 685283 h 1059043"/>
                  <a:gd name="connsiteX288" fmla="*/ 1582846 w 3024845"/>
                  <a:gd name="connsiteY288" fmla="*/ 685283 h 1059043"/>
                  <a:gd name="connsiteX289" fmla="*/ 1582846 w 3024845"/>
                  <a:gd name="connsiteY289" fmla="*/ 702578 h 1059043"/>
                  <a:gd name="connsiteX290" fmla="*/ 1592182 w 3024845"/>
                  <a:gd name="connsiteY290" fmla="*/ 703483 h 1059043"/>
                  <a:gd name="connsiteX291" fmla="*/ 1605140 w 3024845"/>
                  <a:gd name="connsiteY291" fmla="*/ 703483 h 1059043"/>
                  <a:gd name="connsiteX292" fmla="*/ 1605140 w 3024845"/>
                  <a:gd name="connsiteY292" fmla="*/ 687445 h 1059043"/>
                  <a:gd name="connsiteX293" fmla="*/ 1673096 w 3024845"/>
                  <a:gd name="connsiteY293" fmla="*/ 687445 h 1059043"/>
                  <a:gd name="connsiteX294" fmla="*/ 1673096 w 3024845"/>
                  <a:gd name="connsiteY294" fmla="*/ 602192 h 1059043"/>
                  <a:gd name="connsiteX295" fmla="*/ 1745104 w 3024845"/>
                  <a:gd name="connsiteY295" fmla="*/ 602192 h 1059043"/>
                  <a:gd name="connsiteX296" fmla="*/ 1745104 w 3024845"/>
                  <a:gd name="connsiteY296" fmla="*/ 680960 h 1059043"/>
                  <a:gd name="connsiteX297" fmla="*/ 1747008 w 3024845"/>
                  <a:gd name="connsiteY297" fmla="*/ 680960 h 1059043"/>
                  <a:gd name="connsiteX298" fmla="*/ 1748250 w 3024845"/>
                  <a:gd name="connsiteY298" fmla="*/ 703483 h 1059043"/>
                  <a:gd name="connsiteX299" fmla="*/ 1757926 w 3024845"/>
                  <a:gd name="connsiteY299" fmla="*/ 703483 h 1059043"/>
                  <a:gd name="connsiteX300" fmla="*/ 1759168 w 3024845"/>
                  <a:gd name="connsiteY300" fmla="*/ 680960 h 1059043"/>
                  <a:gd name="connsiteX301" fmla="*/ 1765248 w 3024845"/>
                  <a:gd name="connsiteY301" fmla="*/ 680960 h 1059043"/>
                  <a:gd name="connsiteX302" fmla="*/ 1766490 w 3024845"/>
                  <a:gd name="connsiteY302" fmla="*/ 703483 h 1059043"/>
                  <a:gd name="connsiteX303" fmla="*/ 1817112 w 3024845"/>
                  <a:gd name="connsiteY303" fmla="*/ 703483 h 1059043"/>
                  <a:gd name="connsiteX304" fmla="*/ 1817112 w 3024845"/>
                  <a:gd name="connsiteY304" fmla="*/ 540455 h 1059043"/>
                  <a:gd name="connsiteX305" fmla="*/ 2014439 w 3024845"/>
                  <a:gd name="connsiteY305" fmla="*/ 540455 h 1059043"/>
                  <a:gd name="connsiteX306" fmla="*/ 2014439 w 3024845"/>
                  <a:gd name="connsiteY306" fmla="*/ 703483 h 1059043"/>
                  <a:gd name="connsiteX307" fmla="*/ 2033136 w 3024845"/>
                  <a:gd name="connsiteY307" fmla="*/ 703483 h 1059043"/>
                  <a:gd name="connsiteX308" fmla="*/ 2033136 w 3024845"/>
                  <a:gd name="connsiteY308" fmla="*/ 620790 h 1059043"/>
                  <a:gd name="connsiteX309" fmla="*/ 2128256 w 3024845"/>
                  <a:gd name="connsiteY309" fmla="*/ 620790 h 1059043"/>
                  <a:gd name="connsiteX310" fmla="*/ 2128026 w 3024845"/>
                  <a:gd name="connsiteY310" fmla="*/ 281031 h 1059043"/>
                  <a:gd name="connsiteX311" fmla="*/ 2121946 w 3024845"/>
                  <a:gd name="connsiteY311" fmla="*/ 276707 h 1059043"/>
                  <a:gd name="connsiteX312" fmla="*/ 2130053 w 3024845"/>
                  <a:gd name="connsiteY312" fmla="*/ 252928 h 1059043"/>
                  <a:gd name="connsiteX313" fmla="*/ 2130053 w 3024845"/>
                  <a:gd name="connsiteY313" fmla="*/ 235634 h 1059043"/>
                  <a:gd name="connsiteX314" fmla="*/ 2144240 w 3024845"/>
                  <a:gd name="connsiteY314" fmla="*/ 214016 h 1059043"/>
                  <a:gd name="connsiteX315" fmla="*/ 2146266 w 3024845"/>
                  <a:gd name="connsiteY315" fmla="*/ 131868 h 1059043"/>
                  <a:gd name="connsiteX316" fmla="*/ 2144240 w 3024845"/>
                  <a:gd name="connsiteY316" fmla="*/ 125383 h 1059043"/>
                  <a:gd name="connsiteX317" fmla="*/ 2150320 w 3024845"/>
                  <a:gd name="connsiteY317" fmla="*/ 118897 h 1059043"/>
                  <a:gd name="connsiteX318" fmla="*/ 2150320 w 3024845"/>
                  <a:gd name="connsiteY318" fmla="*/ 60529 h 1059043"/>
                  <a:gd name="connsiteX319" fmla="*/ 2152346 w 3024845"/>
                  <a:gd name="connsiteY319" fmla="*/ 56206 h 1059043"/>
                  <a:gd name="connsiteX320" fmla="*/ 2152346 w 3024845"/>
                  <a:gd name="connsiteY320" fmla="*/ 0 h 1059043"/>
                  <a:gd name="connsiteX321" fmla="*/ 2162480 w 3024845"/>
                  <a:gd name="connsiteY321" fmla="*/ 118897 h 1059043"/>
                  <a:gd name="connsiteX322" fmla="*/ 2168560 w 3024845"/>
                  <a:gd name="connsiteY322" fmla="*/ 125383 h 1059043"/>
                  <a:gd name="connsiteX323" fmla="*/ 2166533 w 3024845"/>
                  <a:gd name="connsiteY323" fmla="*/ 131868 h 1059043"/>
                  <a:gd name="connsiteX324" fmla="*/ 2180720 w 3024845"/>
                  <a:gd name="connsiteY324" fmla="*/ 555577 h 1059043"/>
                  <a:gd name="connsiteX325" fmla="*/ 2245574 w 3024845"/>
                  <a:gd name="connsiteY325" fmla="*/ 555577 h 1059043"/>
                  <a:gd name="connsiteX326" fmla="*/ 2245574 w 3024845"/>
                  <a:gd name="connsiteY326" fmla="*/ 631239 h 1059043"/>
                  <a:gd name="connsiteX327" fmla="*/ 2253681 w 3024845"/>
                  <a:gd name="connsiteY327" fmla="*/ 631239 h 1059043"/>
                  <a:gd name="connsiteX328" fmla="*/ 2255708 w 3024845"/>
                  <a:gd name="connsiteY328" fmla="*/ 624754 h 1059043"/>
                  <a:gd name="connsiteX329" fmla="*/ 2261788 w 3024845"/>
                  <a:gd name="connsiteY329" fmla="*/ 624754 h 1059043"/>
                  <a:gd name="connsiteX330" fmla="*/ 2263815 w 3024845"/>
                  <a:gd name="connsiteY330" fmla="*/ 633401 h 1059043"/>
                  <a:gd name="connsiteX331" fmla="*/ 2275975 w 3024845"/>
                  <a:gd name="connsiteY331" fmla="*/ 633401 h 1059043"/>
                  <a:gd name="connsiteX332" fmla="*/ 2275975 w 3024845"/>
                  <a:gd name="connsiteY332" fmla="*/ 626915 h 1059043"/>
                  <a:gd name="connsiteX333" fmla="*/ 2298268 w 3024845"/>
                  <a:gd name="connsiteY333" fmla="*/ 626915 h 1059043"/>
                  <a:gd name="connsiteX334" fmla="*/ 2298268 w 3024845"/>
                  <a:gd name="connsiteY334" fmla="*/ 633401 h 1059043"/>
                  <a:gd name="connsiteX335" fmla="*/ 2318535 w 3024845"/>
                  <a:gd name="connsiteY335" fmla="*/ 633401 h 1059043"/>
                  <a:gd name="connsiteX336" fmla="*/ 2318535 w 3024845"/>
                  <a:gd name="connsiteY336" fmla="*/ 678798 h 1059043"/>
                  <a:gd name="connsiteX337" fmla="*/ 2332722 w 3024845"/>
                  <a:gd name="connsiteY337" fmla="*/ 678798 h 1059043"/>
                  <a:gd name="connsiteX338" fmla="*/ 2332722 w 3024845"/>
                  <a:gd name="connsiteY338" fmla="*/ 665827 h 1059043"/>
                  <a:gd name="connsiteX339" fmla="*/ 2348936 w 3024845"/>
                  <a:gd name="connsiteY339" fmla="*/ 665827 h 1059043"/>
                  <a:gd name="connsiteX340" fmla="*/ 2348936 w 3024845"/>
                  <a:gd name="connsiteY340" fmla="*/ 486400 h 1059043"/>
                  <a:gd name="connsiteX341" fmla="*/ 2355016 w 3024845"/>
                  <a:gd name="connsiteY341" fmla="*/ 479914 h 1059043"/>
                  <a:gd name="connsiteX342" fmla="*/ 2427977 w 3024845"/>
                  <a:gd name="connsiteY342" fmla="*/ 479914 h 1059043"/>
                  <a:gd name="connsiteX343" fmla="*/ 2427977 w 3024845"/>
                  <a:gd name="connsiteY343" fmla="*/ 488562 h 1059043"/>
                  <a:gd name="connsiteX344" fmla="*/ 2438110 w 3024845"/>
                  <a:gd name="connsiteY344" fmla="*/ 488562 h 1059043"/>
                  <a:gd name="connsiteX345" fmla="*/ 2438110 w 3024845"/>
                  <a:gd name="connsiteY345" fmla="*/ 603136 h 1059043"/>
                  <a:gd name="connsiteX346" fmla="*/ 2460404 w 3024845"/>
                  <a:gd name="connsiteY346" fmla="*/ 603136 h 1059043"/>
                  <a:gd name="connsiteX347" fmla="*/ 2460404 w 3024845"/>
                  <a:gd name="connsiteY347" fmla="*/ 536121 h 1059043"/>
                  <a:gd name="connsiteX348" fmla="*/ 2486751 w 3024845"/>
                  <a:gd name="connsiteY348" fmla="*/ 536121 h 1059043"/>
                  <a:gd name="connsiteX349" fmla="*/ 2490804 w 3024845"/>
                  <a:gd name="connsiteY349" fmla="*/ 531797 h 1059043"/>
                  <a:gd name="connsiteX350" fmla="*/ 2498911 w 3024845"/>
                  <a:gd name="connsiteY350" fmla="*/ 531797 h 1059043"/>
                  <a:gd name="connsiteX351" fmla="*/ 2502964 w 3024845"/>
                  <a:gd name="connsiteY351" fmla="*/ 536121 h 1059043"/>
                  <a:gd name="connsiteX352" fmla="*/ 2525258 w 3024845"/>
                  <a:gd name="connsiteY352" fmla="*/ 536121 h 1059043"/>
                  <a:gd name="connsiteX353" fmla="*/ 2525258 w 3024845"/>
                  <a:gd name="connsiteY353" fmla="*/ 419385 h 1059043"/>
                  <a:gd name="connsiteX354" fmla="*/ 2582005 w 3024845"/>
                  <a:gd name="connsiteY354" fmla="*/ 408576 h 1059043"/>
                  <a:gd name="connsiteX355" fmla="*/ 2582005 w 3024845"/>
                  <a:gd name="connsiteY355" fmla="*/ 409657 h 1059043"/>
                  <a:gd name="connsiteX356" fmla="*/ 2582005 w 3024845"/>
                  <a:gd name="connsiteY356" fmla="*/ 417223 h 1059043"/>
                  <a:gd name="connsiteX357" fmla="*/ 2608352 w 3024845"/>
                  <a:gd name="connsiteY357" fmla="*/ 417223 h 1059043"/>
                  <a:gd name="connsiteX358" fmla="*/ 2608352 w 3024845"/>
                  <a:gd name="connsiteY358" fmla="*/ 672313 h 1059043"/>
                  <a:gd name="connsiteX359" fmla="*/ 2630646 w 3024845"/>
                  <a:gd name="connsiteY359" fmla="*/ 672313 h 1059043"/>
                  <a:gd name="connsiteX360" fmla="*/ 2630646 w 3024845"/>
                  <a:gd name="connsiteY360" fmla="*/ 667989 h 1059043"/>
                  <a:gd name="connsiteX361" fmla="*/ 2642806 w 3024845"/>
                  <a:gd name="connsiteY361" fmla="*/ 667989 h 1059043"/>
                  <a:gd name="connsiteX362" fmla="*/ 2642806 w 3024845"/>
                  <a:gd name="connsiteY362" fmla="*/ 672313 h 1059043"/>
                  <a:gd name="connsiteX363" fmla="*/ 2667126 w 3024845"/>
                  <a:gd name="connsiteY363" fmla="*/ 672313 h 1059043"/>
                  <a:gd name="connsiteX364" fmla="*/ 2667126 w 3024845"/>
                  <a:gd name="connsiteY364" fmla="*/ 659342 h 1059043"/>
                  <a:gd name="connsiteX365" fmla="*/ 2695500 w 3024845"/>
                  <a:gd name="connsiteY365" fmla="*/ 659342 h 1059043"/>
                  <a:gd name="connsiteX366" fmla="*/ 2707660 w 3024845"/>
                  <a:gd name="connsiteY366" fmla="*/ 655018 h 1059043"/>
                  <a:gd name="connsiteX367" fmla="*/ 2727927 w 3024845"/>
                  <a:gd name="connsiteY367" fmla="*/ 659342 h 1059043"/>
                  <a:gd name="connsiteX368" fmla="*/ 2727927 w 3024845"/>
                  <a:gd name="connsiteY368" fmla="*/ 642048 h 1059043"/>
                  <a:gd name="connsiteX369" fmla="*/ 2736034 w 3024845"/>
                  <a:gd name="connsiteY369" fmla="*/ 642048 h 1059043"/>
                  <a:gd name="connsiteX370" fmla="*/ 2736034 w 3024845"/>
                  <a:gd name="connsiteY370" fmla="*/ 629077 h 1059043"/>
                  <a:gd name="connsiteX371" fmla="*/ 2792781 w 3024845"/>
                  <a:gd name="connsiteY371" fmla="*/ 629077 h 1059043"/>
                  <a:gd name="connsiteX372" fmla="*/ 2792781 w 3024845"/>
                  <a:gd name="connsiteY372" fmla="*/ 598812 h 1059043"/>
                  <a:gd name="connsiteX373" fmla="*/ 2811021 w 3024845"/>
                  <a:gd name="connsiteY373" fmla="*/ 598812 h 1059043"/>
                  <a:gd name="connsiteX374" fmla="*/ 2811021 w 3024845"/>
                  <a:gd name="connsiteY374" fmla="*/ 592327 h 1059043"/>
                  <a:gd name="connsiteX375" fmla="*/ 2823181 w 3024845"/>
                  <a:gd name="connsiteY375" fmla="*/ 592327 h 1059043"/>
                  <a:gd name="connsiteX376" fmla="*/ 2823181 w 3024845"/>
                  <a:gd name="connsiteY376" fmla="*/ 598812 h 1059043"/>
                  <a:gd name="connsiteX377" fmla="*/ 2839395 w 3024845"/>
                  <a:gd name="connsiteY377" fmla="*/ 598812 h 1059043"/>
                  <a:gd name="connsiteX378" fmla="*/ 2839395 w 3024845"/>
                  <a:gd name="connsiteY378" fmla="*/ 648533 h 1059043"/>
                  <a:gd name="connsiteX379" fmla="*/ 2871822 w 3024845"/>
                  <a:gd name="connsiteY379" fmla="*/ 648533 h 1059043"/>
                  <a:gd name="connsiteX380" fmla="*/ 2871822 w 3024845"/>
                  <a:gd name="connsiteY380" fmla="*/ 622592 h 1059043"/>
                  <a:gd name="connsiteX381" fmla="*/ 2910329 w 3024845"/>
                  <a:gd name="connsiteY381" fmla="*/ 622592 h 1059043"/>
                  <a:gd name="connsiteX382" fmla="*/ 2910329 w 3024845"/>
                  <a:gd name="connsiteY382" fmla="*/ 592327 h 1059043"/>
                  <a:gd name="connsiteX383" fmla="*/ 2958970 w 3024845"/>
                  <a:gd name="connsiteY383" fmla="*/ 592327 h 1059043"/>
                  <a:gd name="connsiteX384" fmla="*/ 2958970 w 3024845"/>
                  <a:gd name="connsiteY384" fmla="*/ 703483 h 1059043"/>
                  <a:gd name="connsiteX385" fmla="*/ 2958970 w 3024845"/>
                  <a:gd name="connsiteY385" fmla="*/ 717262 h 1059043"/>
                  <a:gd name="connsiteX386" fmla="*/ 3024845 w 3024845"/>
                  <a:gd name="connsiteY386" fmla="*/ 717262 h 1059043"/>
                  <a:gd name="connsiteX387" fmla="*/ 3024845 w 3024845"/>
                  <a:gd name="connsiteY387" fmla="*/ 1059043 h 1059043"/>
                  <a:gd name="connsiteX388" fmla="*/ 2054 w 3024845"/>
                  <a:gd name="connsiteY388" fmla="*/ 1056710 h 1059043"/>
                  <a:gd name="connsiteX389" fmla="*/ 0 w 3024845"/>
                  <a:gd name="connsiteY389" fmla="*/ 622592 h 1059043"/>
                  <a:gd name="connsiteX390" fmla="*/ 20267 w 3024845"/>
                  <a:gd name="connsiteY390" fmla="*/ 622592 h 1059043"/>
                  <a:gd name="connsiteX391" fmla="*/ 20774 w 3024845"/>
                  <a:gd name="connsiteY391" fmla="*/ 621511 h 1059043"/>
                  <a:gd name="connsiteX392" fmla="*/ 24320 w 3024845"/>
                  <a:gd name="connsiteY392" fmla="*/ 613945 h 1059043"/>
                  <a:gd name="connsiteX393" fmla="*/ 26094 w 3024845"/>
                  <a:gd name="connsiteY393" fmla="*/ 614215 h 1059043"/>
                  <a:gd name="connsiteX394" fmla="*/ 38507 w 3024845"/>
                  <a:gd name="connsiteY394" fmla="*/ 616106 h 1059043"/>
                  <a:gd name="connsiteX395" fmla="*/ 39014 w 3024845"/>
                  <a:gd name="connsiteY395" fmla="*/ 617458 h 1059043"/>
                  <a:gd name="connsiteX396" fmla="*/ 42560 w 3024845"/>
                  <a:gd name="connsiteY396" fmla="*/ 626915 h 1059043"/>
                  <a:gd name="connsiteX397" fmla="*/ 68907 w 3024845"/>
                  <a:gd name="connsiteY397" fmla="*/ 629077 h 1059043"/>
                  <a:gd name="connsiteX398" fmla="*/ 68907 w 3024845"/>
                  <a:gd name="connsiteY398" fmla="*/ 505856 h 1059043"/>
                  <a:gd name="connsiteX399" fmla="*/ 70934 w 3024845"/>
                  <a:gd name="connsiteY399" fmla="*/ 505856 h 1059043"/>
                  <a:gd name="connsiteX400" fmla="*/ 85121 w 3024845"/>
                  <a:gd name="connsiteY400" fmla="*/ 505856 h 1059043"/>
                  <a:gd name="connsiteX401" fmla="*/ 85121 w 3024845"/>
                  <a:gd name="connsiteY401" fmla="*/ 369664 h 1059043"/>
                  <a:gd name="connsiteX402" fmla="*/ 86894 w 3024845"/>
                  <a:gd name="connsiteY402" fmla="*/ 369664 h 1059043"/>
                  <a:gd name="connsiteX403" fmla="*/ 99308 w 3024845"/>
                  <a:gd name="connsiteY403" fmla="*/ 369664 h 1059043"/>
                  <a:gd name="connsiteX404" fmla="*/ 99308 w 3024845"/>
                  <a:gd name="connsiteY404" fmla="*/ 255090 h 1059043"/>
                  <a:gd name="connsiteX405" fmla="*/ 103361 w 3024845"/>
                  <a:gd name="connsiteY405" fmla="*/ 226986 h 1059043"/>
                  <a:gd name="connsiteX406" fmla="*/ 105388 w 3024845"/>
                  <a:gd name="connsiteY406" fmla="*/ 226986 h 1059043"/>
                  <a:gd name="connsiteX407" fmla="*/ 119575 w 3024845"/>
                  <a:gd name="connsiteY407" fmla="*/ 226986 h 1059043"/>
                  <a:gd name="connsiteX0" fmla="*/ 119575 w 3024845"/>
                  <a:gd name="connsiteY0" fmla="*/ 226986 h 1059043"/>
                  <a:gd name="connsiteX1" fmla="*/ 200642 w 3024845"/>
                  <a:gd name="connsiteY1" fmla="*/ 224825 h 1059043"/>
                  <a:gd name="connsiteX2" fmla="*/ 202669 w 3024845"/>
                  <a:gd name="connsiteY2" fmla="*/ 224825 h 1059043"/>
                  <a:gd name="connsiteX3" fmla="*/ 216856 w 3024845"/>
                  <a:gd name="connsiteY3" fmla="*/ 224825 h 1059043"/>
                  <a:gd name="connsiteX4" fmla="*/ 216856 w 3024845"/>
                  <a:gd name="connsiteY4" fmla="*/ 248604 h 1059043"/>
                  <a:gd name="connsiteX5" fmla="*/ 217363 w 3024845"/>
                  <a:gd name="connsiteY5" fmla="*/ 249415 h 1059043"/>
                  <a:gd name="connsiteX6" fmla="*/ 220909 w 3024845"/>
                  <a:gd name="connsiteY6" fmla="*/ 255090 h 1059043"/>
                  <a:gd name="connsiteX7" fmla="*/ 220909 w 3024845"/>
                  <a:gd name="connsiteY7" fmla="*/ 369664 h 1059043"/>
                  <a:gd name="connsiteX8" fmla="*/ 223189 w 3024845"/>
                  <a:gd name="connsiteY8" fmla="*/ 369664 h 1059043"/>
                  <a:gd name="connsiteX9" fmla="*/ 239150 w 3024845"/>
                  <a:gd name="connsiteY9" fmla="*/ 369664 h 1059043"/>
                  <a:gd name="connsiteX10" fmla="*/ 239150 w 3024845"/>
                  <a:gd name="connsiteY10" fmla="*/ 510179 h 1059043"/>
                  <a:gd name="connsiteX11" fmla="*/ 240670 w 3024845"/>
                  <a:gd name="connsiteY11" fmla="*/ 509909 h 1059043"/>
                  <a:gd name="connsiteX12" fmla="*/ 251310 w 3024845"/>
                  <a:gd name="connsiteY12" fmla="*/ 508018 h 1059043"/>
                  <a:gd name="connsiteX13" fmla="*/ 249283 w 3024845"/>
                  <a:gd name="connsiteY13" fmla="*/ 596650 h 1059043"/>
                  <a:gd name="connsiteX14" fmla="*/ 250803 w 3024845"/>
                  <a:gd name="connsiteY14" fmla="*/ 596921 h 1059043"/>
                  <a:gd name="connsiteX15" fmla="*/ 261443 w 3024845"/>
                  <a:gd name="connsiteY15" fmla="*/ 598812 h 1059043"/>
                  <a:gd name="connsiteX16" fmla="*/ 261696 w 3024845"/>
                  <a:gd name="connsiteY16" fmla="*/ 599623 h 1059043"/>
                  <a:gd name="connsiteX17" fmla="*/ 263470 w 3024845"/>
                  <a:gd name="connsiteY17" fmla="*/ 605298 h 1059043"/>
                  <a:gd name="connsiteX18" fmla="*/ 264230 w 3024845"/>
                  <a:gd name="connsiteY18" fmla="*/ 602866 h 1059043"/>
                  <a:gd name="connsiteX19" fmla="*/ 269550 w 3024845"/>
                  <a:gd name="connsiteY19" fmla="*/ 585842 h 1059043"/>
                  <a:gd name="connsiteX20" fmla="*/ 271323 w 3024845"/>
                  <a:gd name="connsiteY20" fmla="*/ 585842 h 1059043"/>
                  <a:gd name="connsiteX21" fmla="*/ 283737 w 3024845"/>
                  <a:gd name="connsiteY21" fmla="*/ 585842 h 1059043"/>
                  <a:gd name="connsiteX22" fmla="*/ 283737 w 3024845"/>
                  <a:gd name="connsiteY22" fmla="*/ 618268 h 1059043"/>
                  <a:gd name="connsiteX23" fmla="*/ 284750 w 3024845"/>
                  <a:gd name="connsiteY23" fmla="*/ 618809 h 1059043"/>
                  <a:gd name="connsiteX24" fmla="*/ 291844 w 3024845"/>
                  <a:gd name="connsiteY24" fmla="*/ 622592 h 1059043"/>
                  <a:gd name="connsiteX25" fmla="*/ 291844 w 3024845"/>
                  <a:gd name="connsiteY25" fmla="*/ 623943 h 1059043"/>
                  <a:gd name="connsiteX26" fmla="*/ 291844 w 3024845"/>
                  <a:gd name="connsiteY26" fmla="*/ 633401 h 1059043"/>
                  <a:gd name="connsiteX27" fmla="*/ 336431 w 3024845"/>
                  <a:gd name="connsiteY27" fmla="*/ 633401 h 1059043"/>
                  <a:gd name="connsiteX28" fmla="*/ 336431 w 3024845"/>
                  <a:gd name="connsiteY28" fmla="*/ 634482 h 1059043"/>
                  <a:gd name="connsiteX29" fmla="*/ 336431 w 3024845"/>
                  <a:gd name="connsiteY29" fmla="*/ 642048 h 1059043"/>
                  <a:gd name="connsiteX30" fmla="*/ 338457 w 3024845"/>
                  <a:gd name="connsiteY30" fmla="*/ 642048 h 1059043"/>
                  <a:gd name="connsiteX31" fmla="*/ 352644 w 3024845"/>
                  <a:gd name="connsiteY31" fmla="*/ 642048 h 1059043"/>
                  <a:gd name="connsiteX32" fmla="*/ 352644 w 3024845"/>
                  <a:gd name="connsiteY32" fmla="*/ 611783 h 1059043"/>
                  <a:gd name="connsiteX33" fmla="*/ 397231 w 3024845"/>
                  <a:gd name="connsiteY33" fmla="*/ 611783 h 1059043"/>
                  <a:gd name="connsiteX34" fmla="*/ 397231 w 3024845"/>
                  <a:gd name="connsiteY34" fmla="*/ 610432 h 1059043"/>
                  <a:gd name="connsiteX35" fmla="*/ 397231 w 3024845"/>
                  <a:gd name="connsiteY35" fmla="*/ 600974 h 1059043"/>
                  <a:gd name="connsiteX36" fmla="*/ 398245 w 3024845"/>
                  <a:gd name="connsiteY36" fmla="*/ 600974 h 1059043"/>
                  <a:gd name="connsiteX37" fmla="*/ 405338 w 3024845"/>
                  <a:gd name="connsiteY37" fmla="*/ 600974 h 1059043"/>
                  <a:gd name="connsiteX38" fmla="*/ 405338 w 3024845"/>
                  <a:gd name="connsiteY38" fmla="*/ 599083 h 1059043"/>
                  <a:gd name="connsiteX39" fmla="*/ 405338 w 3024845"/>
                  <a:gd name="connsiteY39" fmla="*/ 585842 h 1059043"/>
                  <a:gd name="connsiteX40" fmla="*/ 406098 w 3024845"/>
                  <a:gd name="connsiteY40" fmla="*/ 585842 h 1059043"/>
                  <a:gd name="connsiteX41" fmla="*/ 411418 w 3024845"/>
                  <a:gd name="connsiteY41" fmla="*/ 585842 h 1059043"/>
                  <a:gd name="connsiteX42" fmla="*/ 411418 w 3024845"/>
                  <a:gd name="connsiteY42" fmla="*/ 584761 h 1059043"/>
                  <a:gd name="connsiteX43" fmla="*/ 411418 w 3024845"/>
                  <a:gd name="connsiteY43" fmla="*/ 577194 h 1059043"/>
                  <a:gd name="connsiteX44" fmla="*/ 413445 w 3024845"/>
                  <a:gd name="connsiteY44" fmla="*/ 577194 h 1059043"/>
                  <a:gd name="connsiteX45" fmla="*/ 427632 w 3024845"/>
                  <a:gd name="connsiteY45" fmla="*/ 577194 h 1059043"/>
                  <a:gd name="connsiteX46" fmla="*/ 427632 w 3024845"/>
                  <a:gd name="connsiteY46" fmla="*/ 578275 h 1059043"/>
                  <a:gd name="connsiteX47" fmla="*/ 427632 w 3024845"/>
                  <a:gd name="connsiteY47" fmla="*/ 585842 h 1059043"/>
                  <a:gd name="connsiteX48" fmla="*/ 449925 w 3024845"/>
                  <a:gd name="connsiteY48" fmla="*/ 585842 h 1059043"/>
                  <a:gd name="connsiteX49" fmla="*/ 449925 w 3024845"/>
                  <a:gd name="connsiteY49" fmla="*/ 583950 h 1059043"/>
                  <a:gd name="connsiteX50" fmla="*/ 449925 w 3024845"/>
                  <a:gd name="connsiteY50" fmla="*/ 570709 h 1059043"/>
                  <a:gd name="connsiteX51" fmla="*/ 451699 w 3024845"/>
                  <a:gd name="connsiteY51" fmla="*/ 570709 h 1059043"/>
                  <a:gd name="connsiteX52" fmla="*/ 464112 w 3024845"/>
                  <a:gd name="connsiteY52" fmla="*/ 570709 h 1059043"/>
                  <a:gd name="connsiteX53" fmla="*/ 464112 w 3024845"/>
                  <a:gd name="connsiteY53" fmla="*/ 594489 h 1059043"/>
                  <a:gd name="connsiteX54" fmla="*/ 465126 w 3024845"/>
                  <a:gd name="connsiteY54" fmla="*/ 594489 h 1059043"/>
                  <a:gd name="connsiteX55" fmla="*/ 472219 w 3024845"/>
                  <a:gd name="connsiteY55" fmla="*/ 594489 h 1059043"/>
                  <a:gd name="connsiteX56" fmla="*/ 472219 w 3024845"/>
                  <a:gd name="connsiteY56" fmla="*/ 593408 h 1059043"/>
                  <a:gd name="connsiteX57" fmla="*/ 472219 w 3024845"/>
                  <a:gd name="connsiteY57" fmla="*/ 585842 h 1059043"/>
                  <a:gd name="connsiteX58" fmla="*/ 473992 w 3024845"/>
                  <a:gd name="connsiteY58" fmla="*/ 585842 h 1059043"/>
                  <a:gd name="connsiteX59" fmla="*/ 486406 w 3024845"/>
                  <a:gd name="connsiteY59" fmla="*/ 585842 h 1059043"/>
                  <a:gd name="connsiteX60" fmla="*/ 486406 w 3024845"/>
                  <a:gd name="connsiteY60" fmla="*/ 611783 h 1059043"/>
                  <a:gd name="connsiteX61" fmla="*/ 488433 w 3024845"/>
                  <a:gd name="connsiteY61" fmla="*/ 611783 h 1059043"/>
                  <a:gd name="connsiteX62" fmla="*/ 502619 w 3024845"/>
                  <a:gd name="connsiteY62" fmla="*/ 611783 h 1059043"/>
                  <a:gd name="connsiteX63" fmla="*/ 502619 w 3024845"/>
                  <a:gd name="connsiteY63" fmla="*/ 613404 h 1059043"/>
                  <a:gd name="connsiteX64" fmla="*/ 502619 w 3024845"/>
                  <a:gd name="connsiteY64" fmla="*/ 624754 h 1059043"/>
                  <a:gd name="connsiteX65" fmla="*/ 503379 w 3024845"/>
                  <a:gd name="connsiteY65" fmla="*/ 624754 h 1059043"/>
                  <a:gd name="connsiteX66" fmla="*/ 508700 w 3024845"/>
                  <a:gd name="connsiteY66" fmla="*/ 624754 h 1059043"/>
                  <a:gd name="connsiteX67" fmla="*/ 508700 w 3024845"/>
                  <a:gd name="connsiteY67" fmla="*/ 623943 h 1059043"/>
                  <a:gd name="connsiteX68" fmla="*/ 508700 w 3024845"/>
                  <a:gd name="connsiteY68" fmla="*/ 618268 h 1059043"/>
                  <a:gd name="connsiteX69" fmla="*/ 539100 w 3024845"/>
                  <a:gd name="connsiteY69" fmla="*/ 618268 h 1059043"/>
                  <a:gd name="connsiteX70" fmla="*/ 539100 w 3024845"/>
                  <a:gd name="connsiteY70" fmla="*/ 642048 h 1059043"/>
                  <a:gd name="connsiteX71" fmla="*/ 540113 w 3024845"/>
                  <a:gd name="connsiteY71" fmla="*/ 642048 h 1059043"/>
                  <a:gd name="connsiteX72" fmla="*/ 547207 w 3024845"/>
                  <a:gd name="connsiteY72" fmla="*/ 642048 h 1059043"/>
                  <a:gd name="connsiteX73" fmla="*/ 547207 w 3024845"/>
                  <a:gd name="connsiteY73" fmla="*/ 643129 h 1059043"/>
                  <a:gd name="connsiteX74" fmla="*/ 547207 w 3024845"/>
                  <a:gd name="connsiteY74" fmla="*/ 650695 h 1059043"/>
                  <a:gd name="connsiteX75" fmla="*/ 547967 w 3024845"/>
                  <a:gd name="connsiteY75" fmla="*/ 650695 h 1059043"/>
                  <a:gd name="connsiteX76" fmla="*/ 553287 w 3024845"/>
                  <a:gd name="connsiteY76" fmla="*/ 650695 h 1059043"/>
                  <a:gd name="connsiteX77" fmla="*/ 553287 w 3024845"/>
                  <a:gd name="connsiteY77" fmla="*/ 648533 h 1059043"/>
                  <a:gd name="connsiteX78" fmla="*/ 553287 w 3024845"/>
                  <a:gd name="connsiteY78" fmla="*/ 633401 h 1059043"/>
                  <a:gd name="connsiteX79" fmla="*/ 554300 w 3024845"/>
                  <a:gd name="connsiteY79" fmla="*/ 633401 h 1059043"/>
                  <a:gd name="connsiteX80" fmla="*/ 561394 w 3024845"/>
                  <a:gd name="connsiteY80" fmla="*/ 633401 h 1059043"/>
                  <a:gd name="connsiteX81" fmla="*/ 561394 w 3024845"/>
                  <a:gd name="connsiteY81" fmla="*/ 634482 h 1059043"/>
                  <a:gd name="connsiteX82" fmla="*/ 561394 w 3024845"/>
                  <a:gd name="connsiteY82" fmla="*/ 642048 h 1059043"/>
                  <a:gd name="connsiteX83" fmla="*/ 566714 w 3024845"/>
                  <a:gd name="connsiteY83" fmla="*/ 640055 h 1059043"/>
                  <a:gd name="connsiteX84" fmla="*/ 567474 w 3024845"/>
                  <a:gd name="connsiteY84" fmla="*/ 639075 h 1059043"/>
                  <a:gd name="connsiteX85" fmla="*/ 567474 w 3024845"/>
                  <a:gd name="connsiteY85" fmla="*/ 633401 h 1059043"/>
                  <a:gd name="connsiteX86" fmla="*/ 605981 w 3024845"/>
                  <a:gd name="connsiteY86" fmla="*/ 633401 h 1059043"/>
                  <a:gd name="connsiteX87" fmla="*/ 605981 w 3024845"/>
                  <a:gd name="connsiteY87" fmla="*/ 657180 h 1059043"/>
                  <a:gd name="connsiteX88" fmla="*/ 608007 w 3024845"/>
                  <a:gd name="connsiteY88" fmla="*/ 657180 h 1059043"/>
                  <a:gd name="connsiteX89" fmla="*/ 622194 w 3024845"/>
                  <a:gd name="connsiteY89" fmla="*/ 657180 h 1059043"/>
                  <a:gd name="connsiteX90" fmla="*/ 622194 w 3024845"/>
                  <a:gd name="connsiteY90" fmla="*/ 658261 h 1059043"/>
                  <a:gd name="connsiteX91" fmla="*/ 622194 w 3024845"/>
                  <a:gd name="connsiteY91" fmla="*/ 665827 h 1059043"/>
                  <a:gd name="connsiteX92" fmla="*/ 623968 w 3024845"/>
                  <a:gd name="connsiteY92" fmla="*/ 665827 h 1059043"/>
                  <a:gd name="connsiteX93" fmla="*/ 636381 w 3024845"/>
                  <a:gd name="connsiteY93" fmla="*/ 665827 h 1059043"/>
                  <a:gd name="connsiteX94" fmla="*/ 636381 w 3024845"/>
                  <a:gd name="connsiteY94" fmla="*/ 642048 h 1059043"/>
                  <a:gd name="connsiteX95" fmla="*/ 637394 w 3024845"/>
                  <a:gd name="connsiteY95" fmla="*/ 642048 h 1059043"/>
                  <a:gd name="connsiteX96" fmla="*/ 644488 w 3024845"/>
                  <a:gd name="connsiteY96" fmla="*/ 642048 h 1059043"/>
                  <a:gd name="connsiteX97" fmla="*/ 644488 w 3024845"/>
                  <a:gd name="connsiteY97" fmla="*/ 609621 h 1059043"/>
                  <a:gd name="connsiteX98" fmla="*/ 645501 w 3024845"/>
                  <a:gd name="connsiteY98" fmla="*/ 609621 h 1059043"/>
                  <a:gd name="connsiteX99" fmla="*/ 652595 w 3024845"/>
                  <a:gd name="connsiteY99" fmla="*/ 609621 h 1059043"/>
                  <a:gd name="connsiteX100" fmla="*/ 652595 w 3024845"/>
                  <a:gd name="connsiteY100" fmla="*/ 607730 h 1059043"/>
                  <a:gd name="connsiteX101" fmla="*/ 652595 w 3024845"/>
                  <a:gd name="connsiteY101" fmla="*/ 594489 h 1059043"/>
                  <a:gd name="connsiteX102" fmla="*/ 651328 w 3024845"/>
                  <a:gd name="connsiteY102" fmla="*/ 592867 h 1059043"/>
                  <a:gd name="connsiteX103" fmla="*/ 656648 w 3024845"/>
                  <a:gd name="connsiteY103" fmla="*/ 581518 h 1059043"/>
                  <a:gd name="connsiteX104" fmla="*/ 664755 w 3024845"/>
                  <a:gd name="connsiteY104" fmla="*/ 609621 h 1059043"/>
                  <a:gd name="connsiteX105" fmla="*/ 665515 w 3024845"/>
                  <a:gd name="connsiteY105" fmla="*/ 609621 h 1059043"/>
                  <a:gd name="connsiteX106" fmla="*/ 670835 w 3024845"/>
                  <a:gd name="connsiteY106" fmla="*/ 609621 h 1059043"/>
                  <a:gd name="connsiteX107" fmla="*/ 670835 w 3024845"/>
                  <a:gd name="connsiteY107" fmla="*/ 503694 h 1059043"/>
                  <a:gd name="connsiteX108" fmla="*/ 672355 w 3024845"/>
                  <a:gd name="connsiteY108" fmla="*/ 503694 h 1059043"/>
                  <a:gd name="connsiteX109" fmla="*/ 682995 w 3024845"/>
                  <a:gd name="connsiteY109" fmla="*/ 503694 h 1059043"/>
                  <a:gd name="connsiteX110" fmla="*/ 682995 w 3024845"/>
                  <a:gd name="connsiteY110" fmla="*/ 456135 h 1059043"/>
                  <a:gd name="connsiteX111" fmla="*/ 709342 w 3024845"/>
                  <a:gd name="connsiteY111" fmla="*/ 456135 h 1059043"/>
                  <a:gd name="connsiteX112" fmla="*/ 709342 w 3024845"/>
                  <a:gd name="connsiteY112" fmla="*/ 434517 h 1059043"/>
                  <a:gd name="connsiteX113" fmla="*/ 743796 w 3024845"/>
                  <a:gd name="connsiteY113" fmla="*/ 434517 h 1059043"/>
                  <a:gd name="connsiteX114" fmla="*/ 743796 w 3024845"/>
                  <a:gd name="connsiteY114" fmla="*/ 436949 h 1059043"/>
                  <a:gd name="connsiteX115" fmla="*/ 743796 w 3024845"/>
                  <a:gd name="connsiteY115" fmla="*/ 453973 h 1059043"/>
                  <a:gd name="connsiteX116" fmla="*/ 746076 w 3024845"/>
                  <a:gd name="connsiteY116" fmla="*/ 453973 h 1059043"/>
                  <a:gd name="connsiteX117" fmla="*/ 762036 w 3024845"/>
                  <a:gd name="connsiteY117" fmla="*/ 453973 h 1059043"/>
                  <a:gd name="connsiteX118" fmla="*/ 762036 w 3024845"/>
                  <a:gd name="connsiteY118" fmla="*/ 501532 h 1059043"/>
                  <a:gd name="connsiteX119" fmla="*/ 763049 w 3024845"/>
                  <a:gd name="connsiteY119" fmla="*/ 501532 h 1059043"/>
                  <a:gd name="connsiteX120" fmla="*/ 770143 w 3024845"/>
                  <a:gd name="connsiteY120" fmla="*/ 501532 h 1059043"/>
                  <a:gd name="connsiteX121" fmla="*/ 784330 w 3024845"/>
                  <a:gd name="connsiteY121" fmla="*/ 505856 h 1059043"/>
                  <a:gd name="connsiteX122" fmla="*/ 784330 w 3024845"/>
                  <a:gd name="connsiteY122" fmla="*/ 544768 h 1059043"/>
                  <a:gd name="connsiteX123" fmla="*/ 785343 w 3024845"/>
                  <a:gd name="connsiteY123" fmla="*/ 544768 h 1059043"/>
                  <a:gd name="connsiteX124" fmla="*/ 792436 w 3024845"/>
                  <a:gd name="connsiteY124" fmla="*/ 544768 h 1059043"/>
                  <a:gd name="connsiteX125" fmla="*/ 792436 w 3024845"/>
                  <a:gd name="connsiteY125" fmla="*/ 546389 h 1059043"/>
                  <a:gd name="connsiteX126" fmla="*/ 792436 w 3024845"/>
                  <a:gd name="connsiteY126" fmla="*/ 557738 h 1059043"/>
                  <a:gd name="connsiteX127" fmla="*/ 794463 w 3024845"/>
                  <a:gd name="connsiteY127" fmla="*/ 557738 h 1059043"/>
                  <a:gd name="connsiteX128" fmla="*/ 808650 w 3024845"/>
                  <a:gd name="connsiteY128" fmla="*/ 557738 h 1059043"/>
                  <a:gd name="connsiteX129" fmla="*/ 814730 w 3024845"/>
                  <a:gd name="connsiteY129" fmla="*/ 564224 h 1059043"/>
                  <a:gd name="connsiteX130" fmla="*/ 814730 w 3024845"/>
                  <a:gd name="connsiteY130" fmla="*/ 585842 h 1059043"/>
                  <a:gd name="connsiteX131" fmla="*/ 817010 w 3024845"/>
                  <a:gd name="connsiteY131" fmla="*/ 585842 h 1059043"/>
                  <a:gd name="connsiteX132" fmla="*/ 832970 w 3024845"/>
                  <a:gd name="connsiteY132" fmla="*/ 585842 h 1059043"/>
                  <a:gd name="connsiteX133" fmla="*/ 832970 w 3024845"/>
                  <a:gd name="connsiteY133" fmla="*/ 586922 h 1059043"/>
                  <a:gd name="connsiteX134" fmla="*/ 832970 w 3024845"/>
                  <a:gd name="connsiteY134" fmla="*/ 594489 h 1059043"/>
                  <a:gd name="connsiteX135" fmla="*/ 834237 w 3024845"/>
                  <a:gd name="connsiteY135" fmla="*/ 594489 h 1059043"/>
                  <a:gd name="connsiteX136" fmla="*/ 843104 w 3024845"/>
                  <a:gd name="connsiteY136" fmla="*/ 594489 h 1059043"/>
                  <a:gd name="connsiteX137" fmla="*/ 843104 w 3024845"/>
                  <a:gd name="connsiteY137" fmla="*/ 596650 h 1059043"/>
                  <a:gd name="connsiteX138" fmla="*/ 843104 w 3024845"/>
                  <a:gd name="connsiteY138" fmla="*/ 611783 h 1059043"/>
                  <a:gd name="connsiteX139" fmla="*/ 847157 w 3024845"/>
                  <a:gd name="connsiteY139" fmla="*/ 609891 h 1059043"/>
                  <a:gd name="connsiteX140" fmla="*/ 847157 w 3024845"/>
                  <a:gd name="connsiteY140" fmla="*/ 596650 h 1059043"/>
                  <a:gd name="connsiteX141" fmla="*/ 848170 w 3024845"/>
                  <a:gd name="connsiteY141" fmla="*/ 596650 h 1059043"/>
                  <a:gd name="connsiteX142" fmla="*/ 855264 w 3024845"/>
                  <a:gd name="connsiteY142" fmla="*/ 596650 h 1059043"/>
                  <a:gd name="connsiteX143" fmla="*/ 855264 w 3024845"/>
                  <a:gd name="connsiteY143" fmla="*/ 598272 h 1059043"/>
                  <a:gd name="connsiteX144" fmla="*/ 855264 w 3024845"/>
                  <a:gd name="connsiteY144" fmla="*/ 609621 h 1059043"/>
                  <a:gd name="connsiteX145" fmla="*/ 856024 w 3024845"/>
                  <a:gd name="connsiteY145" fmla="*/ 609621 h 1059043"/>
                  <a:gd name="connsiteX146" fmla="*/ 861344 w 3024845"/>
                  <a:gd name="connsiteY146" fmla="*/ 609621 h 1059043"/>
                  <a:gd name="connsiteX147" fmla="*/ 909984 w 3024845"/>
                  <a:gd name="connsiteY147" fmla="*/ 605298 h 1059043"/>
                  <a:gd name="connsiteX148" fmla="*/ 909984 w 3024845"/>
                  <a:gd name="connsiteY148" fmla="*/ 606649 h 1059043"/>
                  <a:gd name="connsiteX149" fmla="*/ 909984 w 3024845"/>
                  <a:gd name="connsiteY149" fmla="*/ 616106 h 1059043"/>
                  <a:gd name="connsiteX150" fmla="*/ 910744 w 3024845"/>
                  <a:gd name="connsiteY150" fmla="*/ 616106 h 1059043"/>
                  <a:gd name="connsiteX151" fmla="*/ 916065 w 3024845"/>
                  <a:gd name="connsiteY151" fmla="*/ 616106 h 1059043"/>
                  <a:gd name="connsiteX152" fmla="*/ 916065 w 3024845"/>
                  <a:gd name="connsiteY152" fmla="*/ 618268 h 1059043"/>
                  <a:gd name="connsiteX153" fmla="*/ 916065 w 3024845"/>
                  <a:gd name="connsiteY153" fmla="*/ 633401 h 1059043"/>
                  <a:gd name="connsiteX154" fmla="*/ 918091 w 3024845"/>
                  <a:gd name="connsiteY154" fmla="*/ 632050 h 1059043"/>
                  <a:gd name="connsiteX155" fmla="*/ 932278 w 3024845"/>
                  <a:gd name="connsiteY155" fmla="*/ 622592 h 1059043"/>
                  <a:gd name="connsiteX156" fmla="*/ 938358 w 3024845"/>
                  <a:gd name="connsiteY156" fmla="*/ 581518 h 1059043"/>
                  <a:gd name="connsiteX157" fmla="*/ 939118 w 3024845"/>
                  <a:gd name="connsiteY157" fmla="*/ 581248 h 1059043"/>
                  <a:gd name="connsiteX158" fmla="*/ 944438 w 3024845"/>
                  <a:gd name="connsiteY158" fmla="*/ 579356 h 1059043"/>
                  <a:gd name="connsiteX159" fmla="*/ 946465 w 3024845"/>
                  <a:gd name="connsiteY159" fmla="*/ 510179 h 1059043"/>
                  <a:gd name="connsiteX160" fmla="*/ 948492 w 3024845"/>
                  <a:gd name="connsiteY160" fmla="*/ 579356 h 1059043"/>
                  <a:gd name="connsiteX161" fmla="*/ 949252 w 3024845"/>
                  <a:gd name="connsiteY161" fmla="*/ 579626 h 1059043"/>
                  <a:gd name="connsiteX162" fmla="*/ 954572 w 3024845"/>
                  <a:gd name="connsiteY162" fmla="*/ 581518 h 1059043"/>
                  <a:gd name="connsiteX163" fmla="*/ 954572 w 3024845"/>
                  <a:gd name="connsiteY163" fmla="*/ 495047 h 1059043"/>
                  <a:gd name="connsiteX164" fmla="*/ 958625 w 3024845"/>
                  <a:gd name="connsiteY164" fmla="*/ 462620 h 1059043"/>
                  <a:gd name="connsiteX165" fmla="*/ 997132 w 3024845"/>
                  <a:gd name="connsiteY165" fmla="*/ 462620 h 1059043"/>
                  <a:gd name="connsiteX166" fmla="*/ 997132 w 3024845"/>
                  <a:gd name="connsiteY166" fmla="*/ 495047 h 1059043"/>
                  <a:gd name="connsiteX167" fmla="*/ 997892 w 3024845"/>
                  <a:gd name="connsiteY167" fmla="*/ 495047 h 1059043"/>
                  <a:gd name="connsiteX168" fmla="*/ 1003212 w 3024845"/>
                  <a:gd name="connsiteY168" fmla="*/ 495047 h 1059043"/>
                  <a:gd name="connsiteX169" fmla="*/ 1003212 w 3024845"/>
                  <a:gd name="connsiteY169" fmla="*/ 412899 h 1059043"/>
                  <a:gd name="connsiteX170" fmla="*/ 1004986 w 3024845"/>
                  <a:gd name="connsiteY170" fmla="*/ 412899 h 1059043"/>
                  <a:gd name="connsiteX171" fmla="*/ 1017399 w 3024845"/>
                  <a:gd name="connsiteY171" fmla="*/ 412899 h 1059043"/>
                  <a:gd name="connsiteX172" fmla="*/ 1017399 w 3024845"/>
                  <a:gd name="connsiteY172" fmla="*/ 411008 h 1059043"/>
                  <a:gd name="connsiteX173" fmla="*/ 1017399 w 3024845"/>
                  <a:gd name="connsiteY173" fmla="*/ 397767 h 1059043"/>
                  <a:gd name="connsiteX174" fmla="*/ 1039693 w 3024845"/>
                  <a:gd name="connsiteY174" fmla="*/ 397767 h 1059043"/>
                  <a:gd name="connsiteX175" fmla="*/ 1039693 w 3024845"/>
                  <a:gd name="connsiteY175" fmla="*/ 396686 h 1059043"/>
                  <a:gd name="connsiteX176" fmla="*/ 1039693 w 3024845"/>
                  <a:gd name="connsiteY176" fmla="*/ 389120 h 1059043"/>
                  <a:gd name="connsiteX177" fmla="*/ 1041466 w 3024845"/>
                  <a:gd name="connsiteY177" fmla="*/ 389120 h 1059043"/>
                  <a:gd name="connsiteX178" fmla="*/ 1053880 w 3024845"/>
                  <a:gd name="connsiteY178" fmla="*/ 389120 h 1059043"/>
                  <a:gd name="connsiteX179" fmla="*/ 1053880 w 3024845"/>
                  <a:gd name="connsiteY179" fmla="*/ 390201 h 1059043"/>
                  <a:gd name="connsiteX180" fmla="*/ 1053880 w 3024845"/>
                  <a:gd name="connsiteY180" fmla="*/ 397767 h 1059043"/>
                  <a:gd name="connsiteX181" fmla="*/ 1054640 w 3024845"/>
                  <a:gd name="connsiteY181" fmla="*/ 397767 h 1059043"/>
                  <a:gd name="connsiteX182" fmla="*/ 1059960 w 3024845"/>
                  <a:gd name="connsiteY182" fmla="*/ 397767 h 1059043"/>
                  <a:gd name="connsiteX183" fmla="*/ 1070093 w 3024845"/>
                  <a:gd name="connsiteY183" fmla="*/ 393443 h 1059043"/>
                  <a:gd name="connsiteX184" fmla="*/ 1074146 w 3024845"/>
                  <a:gd name="connsiteY184" fmla="*/ 396686 h 1059043"/>
                  <a:gd name="connsiteX185" fmla="*/ 1074146 w 3024845"/>
                  <a:gd name="connsiteY185" fmla="*/ 389120 h 1059043"/>
                  <a:gd name="connsiteX186" fmla="*/ 1076426 w 3024845"/>
                  <a:gd name="connsiteY186" fmla="*/ 389120 h 1059043"/>
                  <a:gd name="connsiteX187" fmla="*/ 1092387 w 3024845"/>
                  <a:gd name="connsiteY187" fmla="*/ 389120 h 1059043"/>
                  <a:gd name="connsiteX188" fmla="*/ 1092387 w 3024845"/>
                  <a:gd name="connsiteY188" fmla="*/ 390201 h 1059043"/>
                  <a:gd name="connsiteX189" fmla="*/ 1092387 w 3024845"/>
                  <a:gd name="connsiteY189" fmla="*/ 397767 h 1059043"/>
                  <a:gd name="connsiteX190" fmla="*/ 1122787 w 3024845"/>
                  <a:gd name="connsiteY190" fmla="*/ 397767 h 1059043"/>
                  <a:gd name="connsiteX191" fmla="*/ 1122787 w 3024845"/>
                  <a:gd name="connsiteY191" fmla="*/ 399388 h 1059043"/>
                  <a:gd name="connsiteX192" fmla="*/ 1122787 w 3024845"/>
                  <a:gd name="connsiteY192" fmla="*/ 410738 h 1059043"/>
                  <a:gd name="connsiteX193" fmla="*/ 1149134 w 3024845"/>
                  <a:gd name="connsiteY193" fmla="*/ 410738 h 1059043"/>
                  <a:gd name="connsiteX194" fmla="*/ 1149134 w 3024845"/>
                  <a:gd name="connsiteY194" fmla="*/ 441002 h 1059043"/>
                  <a:gd name="connsiteX195" fmla="*/ 1149894 w 3024845"/>
                  <a:gd name="connsiteY195" fmla="*/ 441002 h 1059043"/>
                  <a:gd name="connsiteX196" fmla="*/ 1155214 w 3024845"/>
                  <a:gd name="connsiteY196" fmla="*/ 441002 h 1059043"/>
                  <a:gd name="connsiteX197" fmla="*/ 1155214 w 3024845"/>
                  <a:gd name="connsiteY197" fmla="*/ 442083 h 1059043"/>
                  <a:gd name="connsiteX198" fmla="*/ 1155214 w 3024845"/>
                  <a:gd name="connsiteY198" fmla="*/ 449650 h 1059043"/>
                  <a:gd name="connsiteX199" fmla="*/ 1159268 w 3024845"/>
                  <a:gd name="connsiteY199" fmla="*/ 479914 h 1059043"/>
                  <a:gd name="connsiteX200" fmla="*/ 1160028 w 3024845"/>
                  <a:gd name="connsiteY200" fmla="*/ 479914 h 1059043"/>
                  <a:gd name="connsiteX201" fmla="*/ 1165348 w 3024845"/>
                  <a:gd name="connsiteY201" fmla="*/ 479914 h 1059043"/>
                  <a:gd name="connsiteX202" fmla="*/ 1165348 w 3024845"/>
                  <a:gd name="connsiteY202" fmla="*/ 480725 h 1059043"/>
                  <a:gd name="connsiteX203" fmla="*/ 1165348 w 3024845"/>
                  <a:gd name="connsiteY203" fmla="*/ 486400 h 1059043"/>
                  <a:gd name="connsiteX204" fmla="*/ 1166361 w 3024845"/>
                  <a:gd name="connsiteY204" fmla="*/ 486400 h 1059043"/>
                  <a:gd name="connsiteX205" fmla="*/ 1173454 w 3024845"/>
                  <a:gd name="connsiteY205" fmla="*/ 486400 h 1059043"/>
                  <a:gd name="connsiteX206" fmla="*/ 1173454 w 3024845"/>
                  <a:gd name="connsiteY206" fmla="*/ 516665 h 1059043"/>
                  <a:gd name="connsiteX207" fmla="*/ 1175481 w 3024845"/>
                  <a:gd name="connsiteY207" fmla="*/ 516665 h 1059043"/>
                  <a:gd name="connsiteX208" fmla="*/ 1189668 w 3024845"/>
                  <a:gd name="connsiteY208" fmla="*/ 516665 h 1059043"/>
                  <a:gd name="connsiteX209" fmla="*/ 1189668 w 3024845"/>
                  <a:gd name="connsiteY209" fmla="*/ 540444 h 1059043"/>
                  <a:gd name="connsiteX210" fmla="*/ 1191695 w 3024845"/>
                  <a:gd name="connsiteY210" fmla="*/ 542065 h 1059043"/>
                  <a:gd name="connsiteX211" fmla="*/ 1191695 w 3024845"/>
                  <a:gd name="connsiteY211" fmla="*/ 553415 h 1059043"/>
                  <a:gd name="connsiteX212" fmla="*/ 1192455 w 3024845"/>
                  <a:gd name="connsiteY212" fmla="*/ 553415 h 1059043"/>
                  <a:gd name="connsiteX213" fmla="*/ 1197775 w 3024845"/>
                  <a:gd name="connsiteY213" fmla="*/ 553415 h 1059043"/>
                  <a:gd name="connsiteX214" fmla="*/ 1197775 w 3024845"/>
                  <a:gd name="connsiteY214" fmla="*/ 577194 h 1059043"/>
                  <a:gd name="connsiteX215" fmla="*/ 1199041 w 3024845"/>
                  <a:gd name="connsiteY215" fmla="*/ 577194 h 1059043"/>
                  <a:gd name="connsiteX216" fmla="*/ 1207908 w 3024845"/>
                  <a:gd name="connsiteY216" fmla="*/ 577194 h 1059043"/>
                  <a:gd name="connsiteX217" fmla="*/ 1209935 w 3024845"/>
                  <a:gd name="connsiteY217" fmla="*/ 581248 h 1059043"/>
                  <a:gd name="connsiteX218" fmla="*/ 1209935 w 3024845"/>
                  <a:gd name="connsiteY218" fmla="*/ 594489 h 1059043"/>
                  <a:gd name="connsiteX219" fmla="*/ 1211455 w 3024845"/>
                  <a:gd name="connsiteY219" fmla="*/ 592597 h 1059043"/>
                  <a:gd name="connsiteX220" fmla="*/ 1222095 w 3024845"/>
                  <a:gd name="connsiteY220" fmla="*/ 579356 h 1059043"/>
                  <a:gd name="connsiteX221" fmla="*/ 1250469 w 3024845"/>
                  <a:gd name="connsiteY221" fmla="*/ 579356 h 1059043"/>
                  <a:gd name="connsiteX222" fmla="*/ 1250469 w 3024845"/>
                  <a:gd name="connsiteY222" fmla="*/ 665827 h 1059043"/>
                  <a:gd name="connsiteX223" fmla="*/ 1251229 w 3024845"/>
                  <a:gd name="connsiteY223" fmla="*/ 665827 h 1059043"/>
                  <a:gd name="connsiteX224" fmla="*/ 1256549 w 3024845"/>
                  <a:gd name="connsiteY224" fmla="*/ 665827 h 1059043"/>
                  <a:gd name="connsiteX225" fmla="*/ 1257309 w 3024845"/>
                  <a:gd name="connsiteY225" fmla="*/ 664476 h 1059043"/>
                  <a:gd name="connsiteX226" fmla="*/ 1262629 w 3024845"/>
                  <a:gd name="connsiteY226" fmla="*/ 655018 h 1059043"/>
                  <a:gd name="connsiteX227" fmla="*/ 1262629 w 3024845"/>
                  <a:gd name="connsiteY227" fmla="*/ 656910 h 1059043"/>
                  <a:gd name="connsiteX228" fmla="*/ 1262629 w 3024845"/>
                  <a:gd name="connsiteY228" fmla="*/ 670151 h 1059043"/>
                  <a:gd name="connsiteX229" fmla="*/ 1266682 w 3024845"/>
                  <a:gd name="connsiteY229" fmla="*/ 624754 h 1059043"/>
                  <a:gd name="connsiteX230" fmla="*/ 1267442 w 3024845"/>
                  <a:gd name="connsiteY230" fmla="*/ 624754 h 1059043"/>
                  <a:gd name="connsiteX231" fmla="*/ 1272762 w 3024845"/>
                  <a:gd name="connsiteY231" fmla="*/ 624754 h 1059043"/>
                  <a:gd name="connsiteX232" fmla="*/ 1272762 w 3024845"/>
                  <a:gd name="connsiteY232" fmla="*/ 559900 h 1059043"/>
                  <a:gd name="connsiteX233" fmla="*/ 1273776 w 3024845"/>
                  <a:gd name="connsiteY233" fmla="*/ 559900 h 1059043"/>
                  <a:gd name="connsiteX234" fmla="*/ 1280869 w 3024845"/>
                  <a:gd name="connsiteY234" fmla="*/ 559900 h 1059043"/>
                  <a:gd name="connsiteX235" fmla="*/ 1293029 w 3024845"/>
                  <a:gd name="connsiteY235" fmla="*/ 516665 h 1059043"/>
                  <a:gd name="connsiteX236" fmla="*/ 1294296 w 3024845"/>
                  <a:gd name="connsiteY236" fmla="*/ 516665 h 1059043"/>
                  <a:gd name="connsiteX237" fmla="*/ 1303163 w 3024845"/>
                  <a:gd name="connsiteY237" fmla="*/ 516665 h 1059043"/>
                  <a:gd name="connsiteX238" fmla="*/ 1313296 w 3024845"/>
                  <a:gd name="connsiteY238" fmla="*/ 559900 h 1059043"/>
                  <a:gd name="connsiteX239" fmla="*/ 1314309 w 3024845"/>
                  <a:gd name="connsiteY239" fmla="*/ 559900 h 1059043"/>
                  <a:gd name="connsiteX240" fmla="*/ 1321403 w 3024845"/>
                  <a:gd name="connsiteY240" fmla="*/ 559900 h 1059043"/>
                  <a:gd name="connsiteX241" fmla="*/ 1321403 w 3024845"/>
                  <a:gd name="connsiteY241" fmla="*/ 598812 h 1059043"/>
                  <a:gd name="connsiteX242" fmla="*/ 1323176 w 3024845"/>
                  <a:gd name="connsiteY242" fmla="*/ 598812 h 1059043"/>
                  <a:gd name="connsiteX243" fmla="*/ 1335590 w 3024845"/>
                  <a:gd name="connsiteY243" fmla="*/ 598812 h 1059043"/>
                  <a:gd name="connsiteX244" fmla="*/ 1335590 w 3024845"/>
                  <a:gd name="connsiteY244" fmla="*/ 600974 h 1059043"/>
                  <a:gd name="connsiteX245" fmla="*/ 1335590 w 3024845"/>
                  <a:gd name="connsiteY245" fmla="*/ 616106 h 1059043"/>
                  <a:gd name="connsiteX246" fmla="*/ 1339643 w 3024845"/>
                  <a:gd name="connsiteY246" fmla="*/ 613945 h 1059043"/>
                  <a:gd name="connsiteX247" fmla="*/ 1339643 w 3024845"/>
                  <a:gd name="connsiteY247" fmla="*/ 598812 h 1059043"/>
                  <a:gd name="connsiteX248" fmla="*/ 1341163 w 3024845"/>
                  <a:gd name="connsiteY248" fmla="*/ 598812 h 1059043"/>
                  <a:gd name="connsiteX249" fmla="*/ 1351803 w 3024845"/>
                  <a:gd name="connsiteY249" fmla="*/ 598812 h 1059043"/>
                  <a:gd name="connsiteX250" fmla="*/ 1351803 w 3024845"/>
                  <a:gd name="connsiteY250" fmla="*/ 600433 h 1059043"/>
                  <a:gd name="connsiteX251" fmla="*/ 1351803 w 3024845"/>
                  <a:gd name="connsiteY251" fmla="*/ 611783 h 1059043"/>
                  <a:gd name="connsiteX252" fmla="*/ 1382204 w 3024845"/>
                  <a:gd name="connsiteY252" fmla="*/ 611783 h 1059043"/>
                  <a:gd name="connsiteX253" fmla="*/ 1382204 w 3024845"/>
                  <a:gd name="connsiteY253" fmla="*/ 575033 h 1059043"/>
                  <a:gd name="connsiteX254" fmla="*/ 1383470 w 3024845"/>
                  <a:gd name="connsiteY254" fmla="*/ 575033 h 1059043"/>
                  <a:gd name="connsiteX255" fmla="*/ 1392337 w 3024845"/>
                  <a:gd name="connsiteY255" fmla="*/ 575033 h 1059043"/>
                  <a:gd name="connsiteX256" fmla="*/ 1392337 w 3024845"/>
                  <a:gd name="connsiteY256" fmla="*/ 596650 h 1059043"/>
                  <a:gd name="connsiteX257" fmla="*/ 1394364 w 3024845"/>
                  <a:gd name="connsiteY257" fmla="*/ 564224 h 1059043"/>
                  <a:gd name="connsiteX258" fmla="*/ 1416657 w 3024845"/>
                  <a:gd name="connsiteY258" fmla="*/ 564224 h 1059043"/>
                  <a:gd name="connsiteX259" fmla="*/ 1416657 w 3024845"/>
                  <a:gd name="connsiteY259" fmla="*/ 562602 h 1059043"/>
                  <a:gd name="connsiteX260" fmla="*/ 1416657 w 3024845"/>
                  <a:gd name="connsiteY260" fmla="*/ 551253 h 1059043"/>
                  <a:gd name="connsiteX261" fmla="*/ 1417417 w 3024845"/>
                  <a:gd name="connsiteY261" fmla="*/ 551253 h 1059043"/>
                  <a:gd name="connsiteX262" fmla="*/ 1422737 w 3024845"/>
                  <a:gd name="connsiteY262" fmla="*/ 551253 h 1059043"/>
                  <a:gd name="connsiteX263" fmla="*/ 1422737 w 3024845"/>
                  <a:gd name="connsiteY263" fmla="*/ 549362 h 1059043"/>
                  <a:gd name="connsiteX264" fmla="*/ 1422737 w 3024845"/>
                  <a:gd name="connsiteY264" fmla="*/ 536121 h 1059043"/>
                  <a:gd name="connsiteX265" fmla="*/ 1426791 w 3024845"/>
                  <a:gd name="connsiteY265" fmla="*/ 542606 h 1059043"/>
                  <a:gd name="connsiteX266" fmla="*/ 1429071 w 3024845"/>
                  <a:gd name="connsiteY266" fmla="*/ 542606 h 1059043"/>
                  <a:gd name="connsiteX267" fmla="*/ 1445031 w 3024845"/>
                  <a:gd name="connsiteY267" fmla="*/ 542606 h 1059043"/>
                  <a:gd name="connsiteX268" fmla="*/ 1445031 w 3024845"/>
                  <a:gd name="connsiteY268" fmla="*/ 541795 h 1059043"/>
                  <a:gd name="connsiteX269" fmla="*/ 1445031 w 3024845"/>
                  <a:gd name="connsiteY269" fmla="*/ 536121 h 1059043"/>
                  <a:gd name="connsiteX270" fmla="*/ 1445791 w 3024845"/>
                  <a:gd name="connsiteY270" fmla="*/ 536121 h 1059043"/>
                  <a:gd name="connsiteX271" fmla="*/ 1451111 w 3024845"/>
                  <a:gd name="connsiteY271" fmla="*/ 536121 h 1059043"/>
                  <a:gd name="connsiteX272" fmla="*/ 1451111 w 3024845"/>
                  <a:gd name="connsiteY272" fmla="*/ 537472 h 1059043"/>
                  <a:gd name="connsiteX273" fmla="*/ 1451111 w 3024845"/>
                  <a:gd name="connsiteY273" fmla="*/ 546930 h 1059043"/>
                  <a:gd name="connsiteX274" fmla="*/ 1489618 w 3024845"/>
                  <a:gd name="connsiteY274" fmla="*/ 546930 h 1059043"/>
                  <a:gd name="connsiteX275" fmla="*/ 1489618 w 3024845"/>
                  <a:gd name="connsiteY275" fmla="*/ 685283 h 1059043"/>
                  <a:gd name="connsiteX276" fmla="*/ 1491138 w 3024845"/>
                  <a:gd name="connsiteY276" fmla="*/ 685283 h 1059043"/>
                  <a:gd name="connsiteX277" fmla="*/ 1501778 w 3024845"/>
                  <a:gd name="connsiteY277" fmla="*/ 685283 h 1059043"/>
                  <a:gd name="connsiteX278" fmla="*/ 1501778 w 3024845"/>
                  <a:gd name="connsiteY278" fmla="*/ 672313 h 1059043"/>
                  <a:gd name="connsiteX279" fmla="*/ 1505832 w 3024845"/>
                  <a:gd name="connsiteY279" fmla="*/ 672313 h 1059043"/>
                  <a:gd name="connsiteX280" fmla="*/ 1505832 w 3024845"/>
                  <a:gd name="connsiteY280" fmla="*/ 685283 h 1059043"/>
                  <a:gd name="connsiteX281" fmla="*/ 1536232 w 3024845"/>
                  <a:gd name="connsiteY281" fmla="*/ 685283 h 1059043"/>
                  <a:gd name="connsiteX282" fmla="*/ 1536232 w 3024845"/>
                  <a:gd name="connsiteY282" fmla="*/ 655018 h 1059043"/>
                  <a:gd name="connsiteX283" fmla="*/ 1548392 w 3024845"/>
                  <a:gd name="connsiteY283" fmla="*/ 655018 h 1059043"/>
                  <a:gd name="connsiteX284" fmla="*/ 1560552 w 3024845"/>
                  <a:gd name="connsiteY284" fmla="*/ 652857 h 1059043"/>
                  <a:gd name="connsiteX285" fmla="*/ 1564606 w 3024845"/>
                  <a:gd name="connsiteY285" fmla="*/ 655018 h 1059043"/>
                  <a:gd name="connsiteX286" fmla="*/ 1574739 w 3024845"/>
                  <a:gd name="connsiteY286" fmla="*/ 655018 h 1059043"/>
                  <a:gd name="connsiteX287" fmla="*/ 1574739 w 3024845"/>
                  <a:gd name="connsiteY287" fmla="*/ 685283 h 1059043"/>
                  <a:gd name="connsiteX288" fmla="*/ 1582846 w 3024845"/>
                  <a:gd name="connsiteY288" fmla="*/ 685283 h 1059043"/>
                  <a:gd name="connsiteX289" fmla="*/ 1582846 w 3024845"/>
                  <a:gd name="connsiteY289" fmla="*/ 702578 h 1059043"/>
                  <a:gd name="connsiteX290" fmla="*/ 1592182 w 3024845"/>
                  <a:gd name="connsiteY290" fmla="*/ 703483 h 1059043"/>
                  <a:gd name="connsiteX291" fmla="*/ 1605140 w 3024845"/>
                  <a:gd name="connsiteY291" fmla="*/ 703483 h 1059043"/>
                  <a:gd name="connsiteX292" fmla="*/ 1605140 w 3024845"/>
                  <a:gd name="connsiteY292" fmla="*/ 687445 h 1059043"/>
                  <a:gd name="connsiteX293" fmla="*/ 1673096 w 3024845"/>
                  <a:gd name="connsiteY293" fmla="*/ 687445 h 1059043"/>
                  <a:gd name="connsiteX294" fmla="*/ 1673096 w 3024845"/>
                  <a:gd name="connsiteY294" fmla="*/ 602192 h 1059043"/>
                  <a:gd name="connsiteX295" fmla="*/ 1745104 w 3024845"/>
                  <a:gd name="connsiteY295" fmla="*/ 602192 h 1059043"/>
                  <a:gd name="connsiteX296" fmla="*/ 1745104 w 3024845"/>
                  <a:gd name="connsiteY296" fmla="*/ 680960 h 1059043"/>
                  <a:gd name="connsiteX297" fmla="*/ 1747008 w 3024845"/>
                  <a:gd name="connsiteY297" fmla="*/ 680960 h 1059043"/>
                  <a:gd name="connsiteX298" fmla="*/ 1748250 w 3024845"/>
                  <a:gd name="connsiteY298" fmla="*/ 703483 h 1059043"/>
                  <a:gd name="connsiteX299" fmla="*/ 1757926 w 3024845"/>
                  <a:gd name="connsiteY299" fmla="*/ 703483 h 1059043"/>
                  <a:gd name="connsiteX300" fmla="*/ 1759168 w 3024845"/>
                  <a:gd name="connsiteY300" fmla="*/ 680960 h 1059043"/>
                  <a:gd name="connsiteX301" fmla="*/ 1765248 w 3024845"/>
                  <a:gd name="connsiteY301" fmla="*/ 680960 h 1059043"/>
                  <a:gd name="connsiteX302" fmla="*/ 1766490 w 3024845"/>
                  <a:gd name="connsiteY302" fmla="*/ 703483 h 1059043"/>
                  <a:gd name="connsiteX303" fmla="*/ 1817112 w 3024845"/>
                  <a:gd name="connsiteY303" fmla="*/ 703483 h 1059043"/>
                  <a:gd name="connsiteX304" fmla="*/ 1817112 w 3024845"/>
                  <a:gd name="connsiteY304" fmla="*/ 540455 h 1059043"/>
                  <a:gd name="connsiteX305" fmla="*/ 2014439 w 3024845"/>
                  <a:gd name="connsiteY305" fmla="*/ 540455 h 1059043"/>
                  <a:gd name="connsiteX306" fmla="*/ 2014439 w 3024845"/>
                  <a:gd name="connsiteY306" fmla="*/ 703483 h 1059043"/>
                  <a:gd name="connsiteX307" fmla="*/ 2033136 w 3024845"/>
                  <a:gd name="connsiteY307" fmla="*/ 703483 h 1059043"/>
                  <a:gd name="connsiteX308" fmla="*/ 2033136 w 3024845"/>
                  <a:gd name="connsiteY308" fmla="*/ 620790 h 1059043"/>
                  <a:gd name="connsiteX309" fmla="*/ 2128256 w 3024845"/>
                  <a:gd name="connsiteY309" fmla="*/ 620790 h 1059043"/>
                  <a:gd name="connsiteX310" fmla="*/ 2128026 w 3024845"/>
                  <a:gd name="connsiteY310" fmla="*/ 281031 h 1059043"/>
                  <a:gd name="connsiteX311" fmla="*/ 2121946 w 3024845"/>
                  <a:gd name="connsiteY311" fmla="*/ 276707 h 1059043"/>
                  <a:gd name="connsiteX312" fmla="*/ 2130053 w 3024845"/>
                  <a:gd name="connsiteY312" fmla="*/ 252928 h 1059043"/>
                  <a:gd name="connsiteX313" fmla="*/ 2144240 w 3024845"/>
                  <a:gd name="connsiteY313" fmla="*/ 214016 h 1059043"/>
                  <a:gd name="connsiteX314" fmla="*/ 2146266 w 3024845"/>
                  <a:gd name="connsiteY314" fmla="*/ 131868 h 1059043"/>
                  <a:gd name="connsiteX315" fmla="*/ 2144240 w 3024845"/>
                  <a:gd name="connsiteY315" fmla="*/ 125383 h 1059043"/>
                  <a:gd name="connsiteX316" fmla="*/ 2150320 w 3024845"/>
                  <a:gd name="connsiteY316" fmla="*/ 118897 h 1059043"/>
                  <a:gd name="connsiteX317" fmla="*/ 2150320 w 3024845"/>
                  <a:gd name="connsiteY317" fmla="*/ 60529 h 1059043"/>
                  <a:gd name="connsiteX318" fmla="*/ 2152346 w 3024845"/>
                  <a:gd name="connsiteY318" fmla="*/ 56206 h 1059043"/>
                  <a:gd name="connsiteX319" fmla="*/ 2152346 w 3024845"/>
                  <a:gd name="connsiteY319" fmla="*/ 0 h 1059043"/>
                  <a:gd name="connsiteX320" fmla="*/ 2162480 w 3024845"/>
                  <a:gd name="connsiteY320" fmla="*/ 118897 h 1059043"/>
                  <a:gd name="connsiteX321" fmla="*/ 2168560 w 3024845"/>
                  <a:gd name="connsiteY321" fmla="*/ 125383 h 1059043"/>
                  <a:gd name="connsiteX322" fmla="*/ 2166533 w 3024845"/>
                  <a:gd name="connsiteY322" fmla="*/ 131868 h 1059043"/>
                  <a:gd name="connsiteX323" fmla="*/ 2180720 w 3024845"/>
                  <a:gd name="connsiteY323" fmla="*/ 555577 h 1059043"/>
                  <a:gd name="connsiteX324" fmla="*/ 2245574 w 3024845"/>
                  <a:gd name="connsiteY324" fmla="*/ 555577 h 1059043"/>
                  <a:gd name="connsiteX325" fmla="*/ 2245574 w 3024845"/>
                  <a:gd name="connsiteY325" fmla="*/ 631239 h 1059043"/>
                  <a:gd name="connsiteX326" fmla="*/ 2253681 w 3024845"/>
                  <a:gd name="connsiteY326" fmla="*/ 631239 h 1059043"/>
                  <a:gd name="connsiteX327" fmla="*/ 2255708 w 3024845"/>
                  <a:gd name="connsiteY327" fmla="*/ 624754 h 1059043"/>
                  <a:gd name="connsiteX328" fmla="*/ 2261788 w 3024845"/>
                  <a:gd name="connsiteY328" fmla="*/ 624754 h 1059043"/>
                  <a:gd name="connsiteX329" fmla="*/ 2263815 w 3024845"/>
                  <a:gd name="connsiteY329" fmla="*/ 633401 h 1059043"/>
                  <a:gd name="connsiteX330" fmla="*/ 2275975 w 3024845"/>
                  <a:gd name="connsiteY330" fmla="*/ 633401 h 1059043"/>
                  <a:gd name="connsiteX331" fmla="*/ 2275975 w 3024845"/>
                  <a:gd name="connsiteY331" fmla="*/ 626915 h 1059043"/>
                  <a:gd name="connsiteX332" fmla="*/ 2298268 w 3024845"/>
                  <a:gd name="connsiteY332" fmla="*/ 626915 h 1059043"/>
                  <a:gd name="connsiteX333" fmla="*/ 2298268 w 3024845"/>
                  <a:gd name="connsiteY333" fmla="*/ 633401 h 1059043"/>
                  <a:gd name="connsiteX334" fmla="*/ 2318535 w 3024845"/>
                  <a:gd name="connsiteY334" fmla="*/ 633401 h 1059043"/>
                  <a:gd name="connsiteX335" fmla="*/ 2318535 w 3024845"/>
                  <a:gd name="connsiteY335" fmla="*/ 678798 h 1059043"/>
                  <a:gd name="connsiteX336" fmla="*/ 2332722 w 3024845"/>
                  <a:gd name="connsiteY336" fmla="*/ 678798 h 1059043"/>
                  <a:gd name="connsiteX337" fmla="*/ 2332722 w 3024845"/>
                  <a:gd name="connsiteY337" fmla="*/ 665827 h 1059043"/>
                  <a:gd name="connsiteX338" fmla="*/ 2348936 w 3024845"/>
                  <a:gd name="connsiteY338" fmla="*/ 665827 h 1059043"/>
                  <a:gd name="connsiteX339" fmla="*/ 2348936 w 3024845"/>
                  <a:gd name="connsiteY339" fmla="*/ 486400 h 1059043"/>
                  <a:gd name="connsiteX340" fmla="*/ 2355016 w 3024845"/>
                  <a:gd name="connsiteY340" fmla="*/ 479914 h 1059043"/>
                  <a:gd name="connsiteX341" fmla="*/ 2427977 w 3024845"/>
                  <a:gd name="connsiteY341" fmla="*/ 479914 h 1059043"/>
                  <a:gd name="connsiteX342" fmla="*/ 2427977 w 3024845"/>
                  <a:gd name="connsiteY342" fmla="*/ 488562 h 1059043"/>
                  <a:gd name="connsiteX343" fmla="*/ 2438110 w 3024845"/>
                  <a:gd name="connsiteY343" fmla="*/ 488562 h 1059043"/>
                  <a:gd name="connsiteX344" fmla="*/ 2438110 w 3024845"/>
                  <a:gd name="connsiteY344" fmla="*/ 603136 h 1059043"/>
                  <a:gd name="connsiteX345" fmla="*/ 2460404 w 3024845"/>
                  <a:gd name="connsiteY345" fmla="*/ 603136 h 1059043"/>
                  <a:gd name="connsiteX346" fmla="*/ 2460404 w 3024845"/>
                  <a:gd name="connsiteY346" fmla="*/ 536121 h 1059043"/>
                  <a:gd name="connsiteX347" fmla="*/ 2486751 w 3024845"/>
                  <a:gd name="connsiteY347" fmla="*/ 536121 h 1059043"/>
                  <a:gd name="connsiteX348" fmla="*/ 2490804 w 3024845"/>
                  <a:gd name="connsiteY348" fmla="*/ 531797 h 1059043"/>
                  <a:gd name="connsiteX349" fmla="*/ 2498911 w 3024845"/>
                  <a:gd name="connsiteY349" fmla="*/ 531797 h 1059043"/>
                  <a:gd name="connsiteX350" fmla="*/ 2502964 w 3024845"/>
                  <a:gd name="connsiteY350" fmla="*/ 536121 h 1059043"/>
                  <a:gd name="connsiteX351" fmla="*/ 2525258 w 3024845"/>
                  <a:gd name="connsiteY351" fmla="*/ 536121 h 1059043"/>
                  <a:gd name="connsiteX352" fmla="*/ 2525258 w 3024845"/>
                  <a:gd name="connsiteY352" fmla="*/ 419385 h 1059043"/>
                  <a:gd name="connsiteX353" fmla="*/ 2582005 w 3024845"/>
                  <a:gd name="connsiteY353" fmla="*/ 408576 h 1059043"/>
                  <a:gd name="connsiteX354" fmla="*/ 2582005 w 3024845"/>
                  <a:gd name="connsiteY354" fmla="*/ 409657 h 1059043"/>
                  <a:gd name="connsiteX355" fmla="*/ 2582005 w 3024845"/>
                  <a:gd name="connsiteY355" fmla="*/ 417223 h 1059043"/>
                  <a:gd name="connsiteX356" fmla="*/ 2608352 w 3024845"/>
                  <a:gd name="connsiteY356" fmla="*/ 417223 h 1059043"/>
                  <a:gd name="connsiteX357" fmla="*/ 2608352 w 3024845"/>
                  <a:gd name="connsiteY357" fmla="*/ 672313 h 1059043"/>
                  <a:gd name="connsiteX358" fmla="*/ 2630646 w 3024845"/>
                  <a:gd name="connsiteY358" fmla="*/ 672313 h 1059043"/>
                  <a:gd name="connsiteX359" fmla="*/ 2630646 w 3024845"/>
                  <a:gd name="connsiteY359" fmla="*/ 667989 h 1059043"/>
                  <a:gd name="connsiteX360" fmla="*/ 2642806 w 3024845"/>
                  <a:gd name="connsiteY360" fmla="*/ 667989 h 1059043"/>
                  <a:gd name="connsiteX361" fmla="*/ 2642806 w 3024845"/>
                  <a:gd name="connsiteY361" fmla="*/ 672313 h 1059043"/>
                  <a:gd name="connsiteX362" fmla="*/ 2667126 w 3024845"/>
                  <a:gd name="connsiteY362" fmla="*/ 672313 h 1059043"/>
                  <a:gd name="connsiteX363" fmla="*/ 2667126 w 3024845"/>
                  <a:gd name="connsiteY363" fmla="*/ 659342 h 1059043"/>
                  <a:gd name="connsiteX364" fmla="*/ 2695500 w 3024845"/>
                  <a:gd name="connsiteY364" fmla="*/ 659342 h 1059043"/>
                  <a:gd name="connsiteX365" fmla="*/ 2707660 w 3024845"/>
                  <a:gd name="connsiteY365" fmla="*/ 655018 h 1059043"/>
                  <a:gd name="connsiteX366" fmla="*/ 2727927 w 3024845"/>
                  <a:gd name="connsiteY366" fmla="*/ 659342 h 1059043"/>
                  <a:gd name="connsiteX367" fmla="*/ 2727927 w 3024845"/>
                  <a:gd name="connsiteY367" fmla="*/ 642048 h 1059043"/>
                  <a:gd name="connsiteX368" fmla="*/ 2736034 w 3024845"/>
                  <a:gd name="connsiteY368" fmla="*/ 642048 h 1059043"/>
                  <a:gd name="connsiteX369" fmla="*/ 2736034 w 3024845"/>
                  <a:gd name="connsiteY369" fmla="*/ 629077 h 1059043"/>
                  <a:gd name="connsiteX370" fmla="*/ 2792781 w 3024845"/>
                  <a:gd name="connsiteY370" fmla="*/ 629077 h 1059043"/>
                  <a:gd name="connsiteX371" fmla="*/ 2792781 w 3024845"/>
                  <a:gd name="connsiteY371" fmla="*/ 598812 h 1059043"/>
                  <a:gd name="connsiteX372" fmla="*/ 2811021 w 3024845"/>
                  <a:gd name="connsiteY372" fmla="*/ 598812 h 1059043"/>
                  <a:gd name="connsiteX373" fmla="*/ 2811021 w 3024845"/>
                  <a:gd name="connsiteY373" fmla="*/ 592327 h 1059043"/>
                  <a:gd name="connsiteX374" fmla="*/ 2823181 w 3024845"/>
                  <a:gd name="connsiteY374" fmla="*/ 592327 h 1059043"/>
                  <a:gd name="connsiteX375" fmla="*/ 2823181 w 3024845"/>
                  <a:gd name="connsiteY375" fmla="*/ 598812 h 1059043"/>
                  <a:gd name="connsiteX376" fmla="*/ 2839395 w 3024845"/>
                  <a:gd name="connsiteY376" fmla="*/ 598812 h 1059043"/>
                  <a:gd name="connsiteX377" fmla="*/ 2839395 w 3024845"/>
                  <a:gd name="connsiteY377" fmla="*/ 648533 h 1059043"/>
                  <a:gd name="connsiteX378" fmla="*/ 2871822 w 3024845"/>
                  <a:gd name="connsiteY378" fmla="*/ 648533 h 1059043"/>
                  <a:gd name="connsiteX379" fmla="*/ 2871822 w 3024845"/>
                  <a:gd name="connsiteY379" fmla="*/ 622592 h 1059043"/>
                  <a:gd name="connsiteX380" fmla="*/ 2910329 w 3024845"/>
                  <a:gd name="connsiteY380" fmla="*/ 622592 h 1059043"/>
                  <a:gd name="connsiteX381" fmla="*/ 2910329 w 3024845"/>
                  <a:gd name="connsiteY381" fmla="*/ 592327 h 1059043"/>
                  <a:gd name="connsiteX382" fmla="*/ 2958970 w 3024845"/>
                  <a:gd name="connsiteY382" fmla="*/ 592327 h 1059043"/>
                  <a:gd name="connsiteX383" fmla="*/ 2958970 w 3024845"/>
                  <a:gd name="connsiteY383" fmla="*/ 703483 h 1059043"/>
                  <a:gd name="connsiteX384" fmla="*/ 2958970 w 3024845"/>
                  <a:gd name="connsiteY384" fmla="*/ 717262 h 1059043"/>
                  <a:gd name="connsiteX385" fmla="*/ 3024845 w 3024845"/>
                  <a:gd name="connsiteY385" fmla="*/ 717262 h 1059043"/>
                  <a:gd name="connsiteX386" fmla="*/ 3024845 w 3024845"/>
                  <a:gd name="connsiteY386" fmla="*/ 1059043 h 1059043"/>
                  <a:gd name="connsiteX387" fmla="*/ 2054 w 3024845"/>
                  <a:gd name="connsiteY387" fmla="*/ 1056710 h 1059043"/>
                  <a:gd name="connsiteX388" fmla="*/ 0 w 3024845"/>
                  <a:gd name="connsiteY388" fmla="*/ 622592 h 1059043"/>
                  <a:gd name="connsiteX389" fmla="*/ 20267 w 3024845"/>
                  <a:gd name="connsiteY389" fmla="*/ 622592 h 1059043"/>
                  <a:gd name="connsiteX390" fmla="*/ 20774 w 3024845"/>
                  <a:gd name="connsiteY390" fmla="*/ 621511 h 1059043"/>
                  <a:gd name="connsiteX391" fmla="*/ 24320 w 3024845"/>
                  <a:gd name="connsiteY391" fmla="*/ 613945 h 1059043"/>
                  <a:gd name="connsiteX392" fmla="*/ 26094 w 3024845"/>
                  <a:gd name="connsiteY392" fmla="*/ 614215 h 1059043"/>
                  <a:gd name="connsiteX393" fmla="*/ 38507 w 3024845"/>
                  <a:gd name="connsiteY393" fmla="*/ 616106 h 1059043"/>
                  <a:gd name="connsiteX394" fmla="*/ 39014 w 3024845"/>
                  <a:gd name="connsiteY394" fmla="*/ 617458 h 1059043"/>
                  <a:gd name="connsiteX395" fmla="*/ 42560 w 3024845"/>
                  <a:gd name="connsiteY395" fmla="*/ 626915 h 1059043"/>
                  <a:gd name="connsiteX396" fmla="*/ 68907 w 3024845"/>
                  <a:gd name="connsiteY396" fmla="*/ 629077 h 1059043"/>
                  <a:gd name="connsiteX397" fmla="*/ 68907 w 3024845"/>
                  <a:gd name="connsiteY397" fmla="*/ 505856 h 1059043"/>
                  <a:gd name="connsiteX398" fmla="*/ 70934 w 3024845"/>
                  <a:gd name="connsiteY398" fmla="*/ 505856 h 1059043"/>
                  <a:gd name="connsiteX399" fmla="*/ 85121 w 3024845"/>
                  <a:gd name="connsiteY399" fmla="*/ 505856 h 1059043"/>
                  <a:gd name="connsiteX400" fmla="*/ 85121 w 3024845"/>
                  <a:gd name="connsiteY400" fmla="*/ 369664 h 1059043"/>
                  <a:gd name="connsiteX401" fmla="*/ 86894 w 3024845"/>
                  <a:gd name="connsiteY401" fmla="*/ 369664 h 1059043"/>
                  <a:gd name="connsiteX402" fmla="*/ 99308 w 3024845"/>
                  <a:gd name="connsiteY402" fmla="*/ 369664 h 1059043"/>
                  <a:gd name="connsiteX403" fmla="*/ 99308 w 3024845"/>
                  <a:gd name="connsiteY403" fmla="*/ 255090 h 1059043"/>
                  <a:gd name="connsiteX404" fmla="*/ 103361 w 3024845"/>
                  <a:gd name="connsiteY404" fmla="*/ 226986 h 1059043"/>
                  <a:gd name="connsiteX405" fmla="*/ 105388 w 3024845"/>
                  <a:gd name="connsiteY405" fmla="*/ 226986 h 1059043"/>
                  <a:gd name="connsiteX406" fmla="*/ 119575 w 3024845"/>
                  <a:gd name="connsiteY406" fmla="*/ 226986 h 1059043"/>
                  <a:gd name="connsiteX0" fmla="*/ 119575 w 3024845"/>
                  <a:gd name="connsiteY0" fmla="*/ 226986 h 1059043"/>
                  <a:gd name="connsiteX1" fmla="*/ 200642 w 3024845"/>
                  <a:gd name="connsiteY1" fmla="*/ 224825 h 1059043"/>
                  <a:gd name="connsiteX2" fmla="*/ 202669 w 3024845"/>
                  <a:gd name="connsiteY2" fmla="*/ 224825 h 1059043"/>
                  <a:gd name="connsiteX3" fmla="*/ 216856 w 3024845"/>
                  <a:gd name="connsiteY3" fmla="*/ 224825 h 1059043"/>
                  <a:gd name="connsiteX4" fmla="*/ 216856 w 3024845"/>
                  <a:gd name="connsiteY4" fmla="*/ 248604 h 1059043"/>
                  <a:gd name="connsiteX5" fmla="*/ 217363 w 3024845"/>
                  <a:gd name="connsiteY5" fmla="*/ 249415 h 1059043"/>
                  <a:gd name="connsiteX6" fmla="*/ 220909 w 3024845"/>
                  <a:gd name="connsiteY6" fmla="*/ 255090 h 1059043"/>
                  <a:gd name="connsiteX7" fmla="*/ 220909 w 3024845"/>
                  <a:gd name="connsiteY7" fmla="*/ 369664 h 1059043"/>
                  <a:gd name="connsiteX8" fmla="*/ 223189 w 3024845"/>
                  <a:gd name="connsiteY8" fmla="*/ 369664 h 1059043"/>
                  <a:gd name="connsiteX9" fmla="*/ 239150 w 3024845"/>
                  <a:gd name="connsiteY9" fmla="*/ 369664 h 1059043"/>
                  <a:gd name="connsiteX10" fmla="*/ 239150 w 3024845"/>
                  <a:gd name="connsiteY10" fmla="*/ 510179 h 1059043"/>
                  <a:gd name="connsiteX11" fmla="*/ 240670 w 3024845"/>
                  <a:gd name="connsiteY11" fmla="*/ 509909 h 1059043"/>
                  <a:gd name="connsiteX12" fmla="*/ 251310 w 3024845"/>
                  <a:gd name="connsiteY12" fmla="*/ 508018 h 1059043"/>
                  <a:gd name="connsiteX13" fmla="*/ 249283 w 3024845"/>
                  <a:gd name="connsiteY13" fmla="*/ 596650 h 1059043"/>
                  <a:gd name="connsiteX14" fmla="*/ 250803 w 3024845"/>
                  <a:gd name="connsiteY14" fmla="*/ 596921 h 1059043"/>
                  <a:gd name="connsiteX15" fmla="*/ 261443 w 3024845"/>
                  <a:gd name="connsiteY15" fmla="*/ 598812 h 1059043"/>
                  <a:gd name="connsiteX16" fmla="*/ 261696 w 3024845"/>
                  <a:gd name="connsiteY16" fmla="*/ 599623 h 1059043"/>
                  <a:gd name="connsiteX17" fmla="*/ 263470 w 3024845"/>
                  <a:gd name="connsiteY17" fmla="*/ 605298 h 1059043"/>
                  <a:gd name="connsiteX18" fmla="*/ 264230 w 3024845"/>
                  <a:gd name="connsiteY18" fmla="*/ 602866 h 1059043"/>
                  <a:gd name="connsiteX19" fmla="*/ 269550 w 3024845"/>
                  <a:gd name="connsiteY19" fmla="*/ 585842 h 1059043"/>
                  <a:gd name="connsiteX20" fmla="*/ 271323 w 3024845"/>
                  <a:gd name="connsiteY20" fmla="*/ 585842 h 1059043"/>
                  <a:gd name="connsiteX21" fmla="*/ 283737 w 3024845"/>
                  <a:gd name="connsiteY21" fmla="*/ 585842 h 1059043"/>
                  <a:gd name="connsiteX22" fmla="*/ 283737 w 3024845"/>
                  <a:gd name="connsiteY22" fmla="*/ 618268 h 1059043"/>
                  <a:gd name="connsiteX23" fmla="*/ 284750 w 3024845"/>
                  <a:gd name="connsiteY23" fmla="*/ 618809 h 1059043"/>
                  <a:gd name="connsiteX24" fmla="*/ 291844 w 3024845"/>
                  <a:gd name="connsiteY24" fmla="*/ 622592 h 1059043"/>
                  <a:gd name="connsiteX25" fmla="*/ 291844 w 3024845"/>
                  <a:gd name="connsiteY25" fmla="*/ 623943 h 1059043"/>
                  <a:gd name="connsiteX26" fmla="*/ 291844 w 3024845"/>
                  <a:gd name="connsiteY26" fmla="*/ 633401 h 1059043"/>
                  <a:gd name="connsiteX27" fmla="*/ 336431 w 3024845"/>
                  <a:gd name="connsiteY27" fmla="*/ 633401 h 1059043"/>
                  <a:gd name="connsiteX28" fmla="*/ 336431 w 3024845"/>
                  <a:gd name="connsiteY28" fmla="*/ 634482 h 1059043"/>
                  <a:gd name="connsiteX29" fmla="*/ 336431 w 3024845"/>
                  <a:gd name="connsiteY29" fmla="*/ 642048 h 1059043"/>
                  <a:gd name="connsiteX30" fmla="*/ 338457 w 3024845"/>
                  <a:gd name="connsiteY30" fmla="*/ 642048 h 1059043"/>
                  <a:gd name="connsiteX31" fmla="*/ 352644 w 3024845"/>
                  <a:gd name="connsiteY31" fmla="*/ 642048 h 1059043"/>
                  <a:gd name="connsiteX32" fmla="*/ 352644 w 3024845"/>
                  <a:gd name="connsiteY32" fmla="*/ 611783 h 1059043"/>
                  <a:gd name="connsiteX33" fmla="*/ 397231 w 3024845"/>
                  <a:gd name="connsiteY33" fmla="*/ 611783 h 1059043"/>
                  <a:gd name="connsiteX34" fmla="*/ 397231 w 3024845"/>
                  <a:gd name="connsiteY34" fmla="*/ 610432 h 1059043"/>
                  <a:gd name="connsiteX35" fmla="*/ 397231 w 3024845"/>
                  <a:gd name="connsiteY35" fmla="*/ 600974 h 1059043"/>
                  <a:gd name="connsiteX36" fmla="*/ 398245 w 3024845"/>
                  <a:gd name="connsiteY36" fmla="*/ 600974 h 1059043"/>
                  <a:gd name="connsiteX37" fmla="*/ 405338 w 3024845"/>
                  <a:gd name="connsiteY37" fmla="*/ 600974 h 1059043"/>
                  <a:gd name="connsiteX38" fmla="*/ 405338 w 3024845"/>
                  <a:gd name="connsiteY38" fmla="*/ 599083 h 1059043"/>
                  <a:gd name="connsiteX39" fmla="*/ 405338 w 3024845"/>
                  <a:gd name="connsiteY39" fmla="*/ 585842 h 1059043"/>
                  <a:gd name="connsiteX40" fmla="*/ 406098 w 3024845"/>
                  <a:gd name="connsiteY40" fmla="*/ 585842 h 1059043"/>
                  <a:gd name="connsiteX41" fmla="*/ 411418 w 3024845"/>
                  <a:gd name="connsiteY41" fmla="*/ 585842 h 1059043"/>
                  <a:gd name="connsiteX42" fmla="*/ 411418 w 3024845"/>
                  <a:gd name="connsiteY42" fmla="*/ 584761 h 1059043"/>
                  <a:gd name="connsiteX43" fmla="*/ 411418 w 3024845"/>
                  <a:gd name="connsiteY43" fmla="*/ 577194 h 1059043"/>
                  <a:gd name="connsiteX44" fmla="*/ 413445 w 3024845"/>
                  <a:gd name="connsiteY44" fmla="*/ 577194 h 1059043"/>
                  <a:gd name="connsiteX45" fmla="*/ 427632 w 3024845"/>
                  <a:gd name="connsiteY45" fmla="*/ 577194 h 1059043"/>
                  <a:gd name="connsiteX46" fmla="*/ 427632 w 3024845"/>
                  <a:gd name="connsiteY46" fmla="*/ 578275 h 1059043"/>
                  <a:gd name="connsiteX47" fmla="*/ 427632 w 3024845"/>
                  <a:gd name="connsiteY47" fmla="*/ 585842 h 1059043"/>
                  <a:gd name="connsiteX48" fmla="*/ 449925 w 3024845"/>
                  <a:gd name="connsiteY48" fmla="*/ 585842 h 1059043"/>
                  <a:gd name="connsiteX49" fmla="*/ 449925 w 3024845"/>
                  <a:gd name="connsiteY49" fmla="*/ 583950 h 1059043"/>
                  <a:gd name="connsiteX50" fmla="*/ 449925 w 3024845"/>
                  <a:gd name="connsiteY50" fmla="*/ 570709 h 1059043"/>
                  <a:gd name="connsiteX51" fmla="*/ 451699 w 3024845"/>
                  <a:gd name="connsiteY51" fmla="*/ 570709 h 1059043"/>
                  <a:gd name="connsiteX52" fmla="*/ 464112 w 3024845"/>
                  <a:gd name="connsiteY52" fmla="*/ 570709 h 1059043"/>
                  <a:gd name="connsiteX53" fmla="*/ 464112 w 3024845"/>
                  <a:gd name="connsiteY53" fmla="*/ 594489 h 1059043"/>
                  <a:gd name="connsiteX54" fmla="*/ 465126 w 3024845"/>
                  <a:gd name="connsiteY54" fmla="*/ 594489 h 1059043"/>
                  <a:gd name="connsiteX55" fmla="*/ 472219 w 3024845"/>
                  <a:gd name="connsiteY55" fmla="*/ 594489 h 1059043"/>
                  <a:gd name="connsiteX56" fmla="*/ 472219 w 3024845"/>
                  <a:gd name="connsiteY56" fmla="*/ 593408 h 1059043"/>
                  <a:gd name="connsiteX57" fmla="*/ 472219 w 3024845"/>
                  <a:gd name="connsiteY57" fmla="*/ 585842 h 1059043"/>
                  <a:gd name="connsiteX58" fmla="*/ 473992 w 3024845"/>
                  <a:gd name="connsiteY58" fmla="*/ 585842 h 1059043"/>
                  <a:gd name="connsiteX59" fmla="*/ 486406 w 3024845"/>
                  <a:gd name="connsiteY59" fmla="*/ 585842 h 1059043"/>
                  <a:gd name="connsiteX60" fmla="*/ 486406 w 3024845"/>
                  <a:gd name="connsiteY60" fmla="*/ 611783 h 1059043"/>
                  <a:gd name="connsiteX61" fmla="*/ 488433 w 3024845"/>
                  <a:gd name="connsiteY61" fmla="*/ 611783 h 1059043"/>
                  <a:gd name="connsiteX62" fmla="*/ 502619 w 3024845"/>
                  <a:gd name="connsiteY62" fmla="*/ 611783 h 1059043"/>
                  <a:gd name="connsiteX63" fmla="*/ 502619 w 3024845"/>
                  <a:gd name="connsiteY63" fmla="*/ 613404 h 1059043"/>
                  <a:gd name="connsiteX64" fmla="*/ 502619 w 3024845"/>
                  <a:gd name="connsiteY64" fmla="*/ 624754 h 1059043"/>
                  <a:gd name="connsiteX65" fmla="*/ 503379 w 3024845"/>
                  <a:gd name="connsiteY65" fmla="*/ 624754 h 1059043"/>
                  <a:gd name="connsiteX66" fmla="*/ 508700 w 3024845"/>
                  <a:gd name="connsiteY66" fmla="*/ 624754 h 1059043"/>
                  <a:gd name="connsiteX67" fmla="*/ 508700 w 3024845"/>
                  <a:gd name="connsiteY67" fmla="*/ 623943 h 1059043"/>
                  <a:gd name="connsiteX68" fmla="*/ 508700 w 3024845"/>
                  <a:gd name="connsiteY68" fmla="*/ 618268 h 1059043"/>
                  <a:gd name="connsiteX69" fmla="*/ 539100 w 3024845"/>
                  <a:gd name="connsiteY69" fmla="*/ 618268 h 1059043"/>
                  <a:gd name="connsiteX70" fmla="*/ 539100 w 3024845"/>
                  <a:gd name="connsiteY70" fmla="*/ 642048 h 1059043"/>
                  <a:gd name="connsiteX71" fmla="*/ 540113 w 3024845"/>
                  <a:gd name="connsiteY71" fmla="*/ 642048 h 1059043"/>
                  <a:gd name="connsiteX72" fmla="*/ 547207 w 3024845"/>
                  <a:gd name="connsiteY72" fmla="*/ 642048 h 1059043"/>
                  <a:gd name="connsiteX73" fmla="*/ 547207 w 3024845"/>
                  <a:gd name="connsiteY73" fmla="*/ 643129 h 1059043"/>
                  <a:gd name="connsiteX74" fmla="*/ 547207 w 3024845"/>
                  <a:gd name="connsiteY74" fmla="*/ 650695 h 1059043"/>
                  <a:gd name="connsiteX75" fmla="*/ 547967 w 3024845"/>
                  <a:gd name="connsiteY75" fmla="*/ 650695 h 1059043"/>
                  <a:gd name="connsiteX76" fmla="*/ 553287 w 3024845"/>
                  <a:gd name="connsiteY76" fmla="*/ 650695 h 1059043"/>
                  <a:gd name="connsiteX77" fmla="*/ 553287 w 3024845"/>
                  <a:gd name="connsiteY77" fmla="*/ 648533 h 1059043"/>
                  <a:gd name="connsiteX78" fmla="*/ 553287 w 3024845"/>
                  <a:gd name="connsiteY78" fmla="*/ 633401 h 1059043"/>
                  <a:gd name="connsiteX79" fmla="*/ 554300 w 3024845"/>
                  <a:gd name="connsiteY79" fmla="*/ 633401 h 1059043"/>
                  <a:gd name="connsiteX80" fmla="*/ 561394 w 3024845"/>
                  <a:gd name="connsiteY80" fmla="*/ 633401 h 1059043"/>
                  <a:gd name="connsiteX81" fmla="*/ 561394 w 3024845"/>
                  <a:gd name="connsiteY81" fmla="*/ 634482 h 1059043"/>
                  <a:gd name="connsiteX82" fmla="*/ 561394 w 3024845"/>
                  <a:gd name="connsiteY82" fmla="*/ 642048 h 1059043"/>
                  <a:gd name="connsiteX83" fmla="*/ 566714 w 3024845"/>
                  <a:gd name="connsiteY83" fmla="*/ 640055 h 1059043"/>
                  <a:gd name="connsiteX84" fmla="*/ 567474 w 3024845"/>
                  <a:gd name="connsiteY84" fmla="*/ 639075 h 1059043"/>
                  <a:gd name="connsiteX85" fmla="*/ 567474 w 3024845"/>
                  <a:gd name="connsiteY85" fmla="*/ 633401 h 1059043"/>
                  <a:gd name="connsiteX86" fmla="*/ 605981 w 3024845"/>
                  <a:gd name="connsiteY86" fmla="*/ 633401 h 1059043"/>
                  <a:gd name="connsiteX87" fmla="*/ 605981 w 3024845"/>
                  <a:gd name="connsiteY87" fmla="*/ 657180 h 1059043"/>
                  <a:gd name="connsiteX88" fmla="*/ 608007 w 3024845"/>
                  <a:gd name="connsiteY88" fmla="*/ 657180 h 1059043"/>
                  <a:gd name="connsiteX89" fmla="*/ 622194 w 3024845"/>
                  <a:gd name="connsiteY89" fmla="*/ 657180 h 1059043"/>
                  <a:gd name="connsiteX90" fmla="*/ 622194 w 3024845"/>
                  <a:gd name="connsiteY90" fmla="*/ 658261 h 1059043"/>
                  <a:gd name="connsiteX91" fmla="*/ 622194 w 3024845"/>
                  <a:gd name="connsiteY91" fmla="*/ 665827 h 1059043"/>
                  <a:gd name="connsiteX92" fmla="*/ 623968 w 3024845"/>
                  <a:gd name="connsiteY92" fmla="*/ 665827 h 1059043"/>
                  <a:gd name="connsiteX93" fmla="*/ 636381 w 3024845"/>
                  <a:gd name="connsiteY93" fmla="*/ 665827 h 1059043"/>
                  <a:gd name="connsiteX94" fmla="*/ 636381 w 3024845"/>
                  <a:gd name="connsiteY94" fmla="*/ 642048 h 1059043"/>
                  <a:gd name="connsiteX95" fmla="*/ 637394 w 3024845"/>
                  <a:gd name="connsiteY95" fmla="*/ 642048 h 1059043"/>
                  <a:gd name="connsiteX96" fmla="*/ 644488 w 3024845"/>
                  <a:gd name="connsiteY96" fmla="*/ 642048 h 1059043"/>
                  <a:gd name="connsiteX97" fmla="*/ 644488 w 3024845"/>
                  <a:gd name="connsiteY97" fmla="*/ 609621 h 1059043"/>
                  <a:gd name="connsiteX98" fmla="*/ 645501 w 3024845"/>
                  <a:gd name="connsiteY98" fmla="*/ 609621 h 1059043"/>
                  <a:gd name="connsiteX99" fmla="*/ 652595 w 3024845"/>
                  <a:gd name="connsiteY99" fmla="*/ 609621 h 1059043"/>
                  <a:gd name="connsiteX100" fmla="*/ 652595 w 3024845"/>
                  <a:gd name="connsiteY100" fmla="*/ 607730 h 1059043"/>
                  <a:gd name="connsiteX101" fmla="*/ 652595 w 3024845"/>
                  <a:gd name="connsiteY101" fmla="*/ 594489 h 1059043"/>
                  <a:gd name="connsiteX102" fmla="*/ 651328 w 3024845"/>
                  <a:gd name="connsiteY102" fmla="*/ 592867 h 1059043"/>
                  <a:gd name="connsiteX103" fmla="*/ 656648 w 3024845"/>
                  <a:gd name="connsiteY103" fmla="*/ 581518 h 1059043"/>
                  <a:gd name="connsiteX104" fmla="*/ 664755 w 3024845"/>
                  <a:gd name="connsiteY104" fmla="*/ 609621 h 1059043"/>
                  <a:gd name="connsiteX105" fmla="*/ 665515 w 3024845"/>
                  <a:gd name="connsiteY105" fmla="*/ 609621 h 1059043"/>
                  <a:gd name="connsiteX106" fmla="*/ 670835 w 3024845"/>
                  <a:gd name="connsiteY106" fmla="*/ 609621 h 1059043"/>
                  <a:gd name="connsiteX107" fmla="*/ 670835 w 3024845"/>
                  <a:gd name="connsiteY107" fmla="*/ 503694 h 1059043"/>
                  <a:gd name="connsiteX108" fmla="*/ 672355 w 3024845"/>
                  <a:gd name="connsiteY108" fmla="*/ 503694 h 1059043"/>
                  <a:gd name="connsiteX109" fmla="*/ 682995 w 3024845"/>
                  <a:gd name="connsiteY109" fmla="*/ 503694 h 1059043"/>
                  <a:gd name="connsiteX110" fmla="*/ 682995 w 3024845"/>
                  <a:gd name="connsiteY110" fmla="*/ 456135 h 1059043"/>
                  <a:gd name="connsiteX111" fmla="*/ 709342 w 3024845"/>
                  <a:gd name="connsiteY111" fmla="*/ 456135 h 1059043"/>
                  <a:gd name="connsiteX112" fmla="*/ 709342 w 3024845"/>
                  <a:gd name="connsiteY112" fmla="*/ 434517 h 1059043"/>
                  <a:gd name="connsiteX113" fmla="*/ 743796 w 3024845"/>
                  <a:gd name="connsiteY113" fmla="*/ 434517 h 1059043"/>
                  <a:gd name="connsiteX114" fmla="*/ 743796 w 3024845"/>
                  <a:gd name="connsiteY114" fmla="*/ 436949 h 1059043"/>
                  <a:gd name="connsiteX115" fmla="*/ 743796 w 3024845"/>
                  <a:gd name="connsiteY115" fmla="*/ 453973 h 1059043"/>
                  <a:gd name="connsiteX116" fmla="*/ 746076 w 3024845"/>
                  <a:gd name="connsiteY116" fmla="*/ 453973 h 1059043"/>
                  <a:gd name="connsiteX117" fmla="*/ 762036 w 3024845"/>
                  <a:gd name="connsiteY117" fmla="*/ 453973 h 1059043"/>
                  <a:gd name="connsiteX118" fmla="*/ 762036 w 3024845"/>
                  <a:gd name="connsiteY118" fmla="*/ 501532 h 1059043"/>
                  <a:gd name="connsiteX119" fmla="*/ 763049 w 3024845"/>
                  <a:gd name="connsiteY119" fmla="*/ 501532 h 1059043"/>
                  <a:gd name="connsiteX120" fmla="*/ 770143 w 3024845"/>
                  <a:gd name="connsiteY120" fmla="*/ 501532 h 1059043"/>
                  <a:gd name="connsiteX121" fmla="*/ 784330 w 3024845"/>
                  <a:gd name="connsiteY121" fmla="*/ 505856 h 1059043"/>
                  <a:gd name="connsiteX122" fmla="*/ 784330 w 3024845"/>
                  <a:gd name="connsiteY122" fmla="*/ 544768 h 1059043"/>
                  <a:gd name="connsiteX123" fmla="*/ 785343 w 3024845"/>
                  <a:gd name="connsiteY123" fmla="*/ 544768 h 1059043"/>
                  <a:gd name="connsiteX124" fmla="*/ 792436 w 3024845"/>
                  <a:gd name="connsiteY124" fmla="*/ 544768 h 1059043"/>
                  <a:gd name="connsiteX125" fmla="*/ 792436 w 3024845"/>
                  <a:gd name="connsiteY125" fmla="*/ 546389 h 1059043"/>
                  <a:gd name="connsiteX126" fmla="*/ 792436 w 3024845"/>
                  <a:gd name="connsiteY126" fmla="*/ 557738 h 1059043"/>
                  <a:gd name="connsiteX127" fmla="*/ 794463 w 3024845"/>
                  <a:gd name="connsiteY127" fmla="*/ 557738 h 1059043"/>
                  <a:gd name="connsiteX128" fmla="*/ 808650 w 3024845"/>
                  <a:gd name="connsiteY128" fmla="*/ 557738 h 1059043"/>
                  <a:gd name="connsiteX129" fmla="*/ 814730 w 3024845"/>
                  <a:gd name="connsiteY129" fmla="*/ 564224 h 1059043"/>
                  <a:gd name="connsiteX130" fmla="*/ 814730 w 3024845"/>
                  <a:gd name="connsiteY130" fmla="*/ 585842 h 1059043"/>
                  <a:gd name="connsiteX131" fmla="*/ 817010 w 3024845"/>
                  <a:gd name="connsiteY131" fmla="*/ 585842 h 1059043"/>
                  <a:gd name="connsiteX132" fmla="*/ 832970 w 3024845"/>
                  <a:gd name="connsiteY132" fmla="*/ 585842 h 1059043"/>
                  <a:gd name="connsiteX133" fmla="*/ 832970 w 3024845"/>
                  <a:gd name="connsiteY133" fmla="*/ 586922 h 1059043"/>
                  <a:gd name="connsiteX134" fmla="*/ 832970 w 3024845"/>
                  <a:gd name="connsiteY134" fmla="*/ 594489 h 1059043"/>
                  <a:gd name="connsiteX135" fmla="*/ 834237 w 3024845"/>
                  <a:gd name="connsiteY135" fmla="*/ 594489 h 1059043"/>
                  <a:gd name="connsiteX136" fmla="*/ 843104 w 3024845"/>
                  <a:gd name="connsiteY136" fmla="*/ 594489 h 1059043"/>
                  <a:gd name="connsiteX137" fmla="*/ 843104 w 3024845"/>
                  <a:gd name="connsiteY137" fmla="*/ 596650 h 1059043"/>
                  <a:gd name="connsiteX138" fmla="*/ 843104 w 3024845"/>
                  <a:gd name="connsiteY138" fmla="*/ 611783 h 1059043"/>
                  <a:gd name="connsiteX139" fmla="*/ 847157 w 3024845"/>
                  <a:gd name="connsiteY139" fmla="*/ 609891 h 1059043"/>
                  <a:gd name="connsiteX140" fmla="*/ 847157 w 3024845"/>
                  <a:gd name="connsiteY140" fmla="*/ 596650 h 1059043"/>
                  <a:gd name="connsiteX141" fmla="*/ 848170 w 3024845"/>
                  <a:gd name="connsiteY141" fmla="*/ 596650 h 1059043"/>
                  <a:gd name="connsiteX142" fmla="*/ 855264 w 3024845"/>
                  <a:gd name="connsiteY142" fmla="*/ 596650 h 1059043"/>
                  <a:gd name="connsiteX143" fmla="*/ 855264 w 3024845"/>
                  <a:gd name="connsiteY143" fmla="*/ 598272 h 1059043"/>
                  <a:gd name="connsiteX144" fmla="*/ 855264 w 3024845"/>
                  <a:gd name="connsiteY144" fmla="*/ 609621 h 1059043"/>
                  <a:gd name="connsiteX145" fmla="*/ 856024 w 3024845"/>
                  <a:gd name="connsiteY145" fmla="*/ 609621 h 1059043"/>
                  <a:gd name="connsiteX146" fmla="*/ 861344 w 3024845"/>
                  <a:gd name="connsiteY146" fmla="*/ 609621 h 1059043"/>
                  <a:gd name="connsiteX147" fmla="*/ 909984 w 3024845"/>
                  <a:gd name="connsiteY147" fmla="*/ 605298 h 1059043"/>
                  <a:gd name="connsiteX148" fmla="*/ 909984 w 3024845"/>
                  <a:gd name="connsiteY148" fmla="*/ 606649 h 1059043"/>
                  <a:gd name="connsiteX149" fmla="*/ 909984 w 3024845"/>
                  <a:gd name="connsiteY149" fmla="*/ 616106 h 1059043"/>
                  <a:gd name="connsiteX150" fmla="*/ 910744 w 3024845"/>
                  <a:gd name="connsiteY150" fmla="*/ 616106 h 1059043"/>
                  <a:gd name="connsiteX151" fmla="*/ 916065 w 3024845"/>
                  <a:gd name="connsiteY151" fmla="*/ 616106 h 1059043"/>
                  <a:gd name="connsiteX152" fmla="*/ 916065 w 3024845"/>
                  <a:gd name="connsiteY152" fmla="*/ 618268 h 1059043"/>
                  <a:gd name="connsiteX153" fmla="*/ 916065 w 3024845"/>
                  <a:gd name="connsiteY153" fmla="*/ 633401 h 1059043"/>
                  <a:gd name="connsiteX154" fmla="*/ 918091 w 3024845"/>
                  <a:gd name="connsiteY154" fmla="*/ 632050 h 1059043"/>
                  <a:gd name="connsiteX155" fmla="*/ 932278 w 3024845"/>
                  <a:gd name="connsiteY155" fmla="*/ 622592 h 1059043"/>
                  <a:gd name="connsiteX156" fmla="*/ 938358 w 3024845"/>
                  <a:gd name="connsiteY156" fmla="*/ 581518 h 1059043"/>
                  <a:gd name="connsiteX157" fmla="*/ 939118 w 3024845"/>
                  <a:gd name="connsiteY157" fmla="*/ 581248 h 1059043"/>
                  <a:gd name="connsiteX158" fmla="*/ 944438 w 3024845"/>
                  <a:gd name="connsiteY158" fmla="*/ 579356 h 1059043"/>
                  <a:gd name="connsiteX159" fmla="*/ 946465 w 3024845"/>
                  <a:gd name="connsiteY159" fmla="*/ 510179 h 1059043"/>
                  <a:gd name="connsiteX160" fmla="*/ 948492 w 3024845"/>
                  <a:gd name="connsiteY160" fmla="*/ 579356 h 1059043"/>
                  <a:gd name="connsiteX161" fmla="*/ 949252 w 3024845"/>
                  <a:gd name="connsiteY161" fmla="*/ 579626 h 1059043"/>
                  <a:gd name="connsiteX162" fmla="*/ 954572 w 3024845"/>
                  <a:gd name="connsiteY162" fmla="*/ 581518 h 1059043"/>
                  <a:gd name="connsiteX163" fmla="*/ 954572 w 3024845"/>
                  <a:gd name="connsiteY163" fmla="*/ 495047 h 1059043"/>
                  <a:gd name="connsiteX164" fmla="*/ 958625 w 3024845"/>
                  <a:gd name="connsiteY164" fmla="*/ 462620 h 1059043"/>
                  <a:gd name="connsiteX165" fmla="*/ 997132 w 3024845"/>
                  <a:gd name="connsiteY165" fmla="*/ 462620 h 1059043"/>
                  <a:gd name="connsiteX166" fmla="*/ 997132 w 3024845"/>
                  <a:gd name="connsiteY166" fmla="*/ 495047 h 1059043"/>
                  <a:gd name="connsiteX167" fmla="*/ 997892 w 3024845"/>
                  <a:gd name="connsiteY167" fmla="*/ 495047 h 1059043"/>
                  <a:gd name="connsiteX168" fmla="*/ 1003212 w 3024845"/>
                  <a:gd name="connsiteY168" fmla="*/ 495047 h 1059043"/>
                  <a:gd name="connsiteX169" fmla="*/ 1003212 w 3024845"/>
                  <a:gd name="connsiteY169" fmla="*/ 412899 h 1059043"/>
                  <a:gd name="connsiteX170" fmla="*/ 1004986 w 3024845"/>
                  <a:gd name="connsiteY170" fmla="*/ 412899 h 1059043"/>
                  <a:gd name="connsiteX171" fmla="*/ 1017399 w 3024845"/>
                  <a:gd name="connsiteY171" fmla="*/ 412899 h 1059043"/>
                  <a:gd name="connsiteX172" fmla="*/ 1017399 w 3024845"/>
                  <a:gd name="connsiteY172" fmla="*/ 411008 h 1059043"/>
                  <a:gd name="connsiteX173" fmla="*/ 1017399 w 3024845"/>
                  <a:gd name="connsiteY173" fmla="*/ 397767 h 1059043"/>
                  <a:gd name="connsiteX174" fmla="*/ 1039693 w 3024845"/>
                  <a:gd name="connsiteY174" fmla="*/ 397767 h 1059043"/>
                  <a:gd name="connsiteX175" fmla="*/ 1039693 w 3024845"/>
                  <a:gd name="connsiteY175" fmla="*/ 396686 h 1059043"/>
                  <a:gd name="connsiteX176" fmla="*/ 1039693 w 3024845"/>
                  <a:gd name="connsiteY176" fmla="*/ 389120 h 1059043"/>
                  <a:gd name="connsiteX177" fmla="*/ 1041466 w 3024845"/>
                  <a:gd name="connsiteY177" fmla="*/ 389120 h 1059043"/>
                  <a:gd name="connsiteX178" fmla="*/ 1053880 w 3024845"/>
                  <a:gd name="connsiteY178" fmla="*/ 389120 h 1059043"/>
                  <a:gd name="connsiteX179" fmla="*/ 1053880 w 3024845"/>
                  <a:gd name="connsiteY179" fmla="*/ 390201 h 1059043"/>
                  <a:gd name="connsiteX180" fmla="*/ 1053880 w 3024845"/>
                  <a:gd name="connsiteY180" fmla="*/ 397767 h 1059043"/>
                  <a:gd name="connsiteX181" fmla="*/ 1054640 w 3024845"/>
                  <a:gd name="connsiteY181" fmla="*/ 397767 h 1059043"/>
                  <a:gd name="connsiteX182" fmla="*/ 1059960 w 3024845"/>
                  <a:gd name="connsiteY182" fmla="*/ 397767 h 1059043"/>
                  <a:gd name="connsiteX183" fmla="*/ 1070093 w 3024845"/>
                  <a:gd name="connsiteY183" fmla="*/ 393443 h 1059043"/>
                  <a:gd name="connsiteX184" fmla="*/ 1074146 w 3024845"/>
                  <a:gd name="connsiteY184" fmla="*/ 396686 h 1059043"/>
                  <a:gd name="connsiteX185" fmla="*/ 1074146 w 3024845"/>
                  <a:gd name="connsiteY185" fmla="*/ 389120 h 1059043"/>
                  <a:gd name="connsiteX186" fmla="*/ 1076426 w 3024845"/>
                  <a:gd name="connsiteY186" fmla="*/ 389120 h 1059043"/>
                  <a:gd name="connsiteX187" fmla="*/ 1092387 w 3024845"/>
                  <a:gd name="connsiteY187" fmla="*/ 389120 h 1059043"/>
                  <a:gd name="connsiteX188" fmla="*/ 1092387 w 3024845"/>
                  <a:gd name="connsiteY188" fmla="*/ 390201 h 1059043"/>
                  <a:gd name="connsiteX189" fmla="*/ 1092387 w 3024845"/>
                  <a:gd name="connsiteY189" fmla="*/ 397767 h 1059043"/>
                  <a:gd name="connsiteX190" fmla="*/ 1122787 w 3024845"/>
                  <a:gd name="connsiteY190" fmla="*/ 397767 h 1059043"/>
                  <a:gd name="connsiteX191" fmla="*/ 1122787 w 3024845"/>
                  <a:gd name="connsiteY191" fmla="*/ 399388 h 1059043"/>
                  <a:gd name="connsiteX192" fmla="*/ 1122787 w 3024845"/>
                  <a:gd name="connsiteY192" fmla="*/ 410738 h 1059043"/>
                  <a:gd name="connsiteX193" fmla="*/ 1149134 w 3024845"/>
                  <a:gd name="connsiteY193" fmla="*/ 410738 h 1059043"/>
                  <a:gd name="connsiteX194" fmla="*/ 1149134 w 3024845"/>
                  <a:gd name="connsiteY194" fmla="*/ 441002 h 1059043"/>
                  <a:gd name="connsiteX195" fmla="*/ 1149894 w 3024845"/>
                  <a:gd name="connsiteY195" fmla="*/ 441002 h 1059043"/>
                  <a:gd name="connsiteX196" fmla="*/ 1155214 w 3024845"/>
                  <a:gd name="connsiteY196" fmla="*/ 441002 h 1059043"/>
                  <a:gd name="connsiteX197" fmla="*/ 1155214 w 3024845"/>
                  <a:gd name="connsiteY197" fmla="*/ 442083 h 1059043"/>
                  <a:gd name="connsiteX198" fmla="*/ 1155214 w 3024845"/>
                  <a:gd name="connsiteY198" fmla="*/ 449650 h 1059043"/>
                  <a:gd name="connsiteX199" fmla="*/ 1159268 w 3024845"/>
                  <a:gd name="connsiteY199" fmla="*/ 479914 h 1059043"/>
                  <a:gd name="connsiteX200" fmla="*/ 1160028 w 3024845"/>
                  <a:gd name="connsiteY200" fmla="*/ 479914 h 1059043"/>
                  <a:gd name="connsiteX201" fmla="*/ 1165348 w 3024845"/>
                  <a:gd name="connsiteY201" fmla="*/ 479914 h 1059043"/>
                  <a:gd name="connsiteX202" fmla="*/ 1165348 w 3024845"/>
                  <a:gd name="connsiteY202" fmla="*/ 480725 h 1059043"/>
                  <a:gd name="connsiteX203" fmla="*/ 1165348 w 3024845"/>
                  <a:gd name="connsiteY203" fmla="*/ 486400 h 1059043"/>
                  <a:gd name="connsiteX204" fmla="*/ 1166361 w 3024845"/>
                  <a:gd name="connsiteY204" fmla="*/ 486400 h 1059043"/>
                  <a:gd name="connsiteX205" fmla="*/ 1173454 w 3024845"/>
                  <a:gd name="connsiteY205" fmla="*/ 486400 h 1059043"/>
                  <a:gd name="connsiteX206" fmla="*/ 1173454 w 3024845"/>
                  <a:gd name="connsiteY206" fmla="*/ 516665 h 1059043"/>
                  <a:gd name="connsiteX207" fmla="*/ 1175481 w 3024845"/>
                  <a:gd name="connsiteY207" fmla="*/ 516665 h 1059043"/>
                  <a:gd name="connsiteX208" fmla="*/ 1189668 w 3024845"/>
                  <a:gd name="connsiteY208" fmla="*/ 516665 h 1059043"/>
                  <a:gd name="connsiteX209" fmla="*/ 1189668 w 3024845"/>
                  <a:gd name="connsiteY209" fmla="*/ 540444 h 1059043"/>
                  <a:gd name="connsiteX210" fmla="*/ 1191695 w 3024845"/>
                  <a:gd name="connsiteY210" fmla="*/ 542065 h 1059043"/>
                  <a:gd name="connsiteX211" fmla="*/ 1191695 w 3024845"/>
                  <a:gd name="connsiteY211" fmla="*/ 553415 h 1059043"/>
                  <a:gd name="connsiteX212" fmla="*/ 1192455 w 3024845"/>
                  <a:gd name="connsiteY212" fmla="*/ 553415 h 1059043"/>
                  <a:gd name="connsiteX213" fmla="*/ 1197775 w 3024845"/>
                  <a:gd name="connsiteY213" fmla="*/ 553415 h 1059043"/>
                  <a:gd name="connsiteX214" fmla="*/ 1197775 w 3024845"/>
                  <a:gd name="connsiteY214" fmla="*/ 577194 h 1059043"/>
                  <a:gd name="connsiteX215" fmla="*/ 1199041 w 3024845"/>
                  <a:gd name="connsiteY215" fmla="*/ 577194 h 1059043"/>
                  <a:gd name="connsiteX216" fmla="*/ 1207908 w 3024845"/>
                  <a:gd name="connsiteY216" fmla="*/ 577194 h 1059043"/>
                  <a:gd name="connsiteX217" fmla="*/ 1209935 w 3024845"/>
                  <a:gd name="connsiteY217" fmla="*/ 581248 h 1059043"/>
                  <a:gd name="connsiteX218" fmla="*/ 1209935 w 3024845"/>
                  <a:gd name="connsiteY218" fmla="*/ 594489 h 1059043"/>
                  <a:gd name="connsiteX219" fmla="*/ 1211455 w 3024845"/>
                  <a:gd name="connsiteY219" fmla="*/ 592597 h 1059043"/>
                  <a:gd name="connsiteX220" fmla="*/ 1222095 w 3024845"/>
                  <a:gd name="connsiteY220" fmla="*/ 579356 h 1059043"/>
                  <a:gd name="connsiteX221" fmla="*/ 1250469 w 3024845"/>
                  <a:gd name="connsiteY221" fmla="*/ 579356 h 1059043"/>
                  <a:gd name="connsiteX222" fmla="*/ 1250469 w 3024845"/>
                  <a:gd name="connsiteY222" fmla="*/ 665827 h 1059043"/>
                  <a:gd name="connsiteX223" fmla="*/ 1251229 w 3024845"/>
                  <a:gd name="connsiteY223" fmla="*/ 665827 h 1059043"/>
                  <a:gd name="connsiteX224" fmla="*/ 1256549 w 3024845"/>
                  <a:gd name="connsiteY224" fmla="*/ 665827 h 1059043"/>
                  <a:gd name="connsiteX225" fmla="*/ 1257309 w 3024845"/>
                  <a:gd name="connsiteY225" fmla="*/ 664476 h 1059043"/>
                  <a:gd name="connsiteX226" fmla="*/ 1262629 w 3024845"/>
                  <a:gd name="connsiteY226" fmla="*/ 655018 h 1059043"/>
                  <a:gd name="connsiteX227" fmla="*/ 1262629 w 3024845"/>
                  <a:gd name="connsiteY227" fmla="*/ 656910 h 1059043"/>
                  <a:gd name="connsiteX228" fmla="*/ 1262629 w 3024845"/>
                  <a:gd name="connsiteY228" fmla="*/ 670151 h 1059043"/>
                  <a:gd name="connsiteX229" fmla="*/ 1266682 w 3024845"/>
                  <a:gd name="connsiteY229" fmla="*/ 624754 h 1059043"/>
                  <a:gd name="connsiteX230" fmla="*/ 1267442 w 3024845"/>
                  <a:gd name="connsiteY230" fmla="*/ 624754 h 1059043"/>
                  <a:gd name="connsiteX231" fmla="*/ 1272762 w 3024845"/>
                  <a:gd name="connsiteY231" fmla="*/ 624754 h 1059043"/>
                  <a:gd name="connsiteX232" fmla="*/ 1272762 w 3024845"/>
                  <a:gd name="connsiteY232" fmla="*/ 559900 h 1059043"/>
                  <a:gd name="connsiteX233" fmla="*/ 1273776 w 3024845"/>
                  <a:gd name="connsiteY233" fmla="*/ 559900 h 1059043"/>
                  <a:gd name="connsiteX234" fmla="*/ 1280869 w 3024845"/>
                  <a:gd name="connsiteY234" fmla="*/ 559900 h 1059043"/>
                  <a:gd name="connsiteX235" fmla="*/ 1293029 w 3024845"/>
                  <a:gd name="connsiteY235" fmla="*/ 516665 h 1059043"/>
                  <a:gd name="connsiteX236" fmla="*/ 1294296 w 3024845"/>
                  <a:gd name="connsiteY236" fmla="*/ 516665 h 1059043"/>
                  <a:gd name="connsiteX237" fmla="*/ 1303163 w 3024845"/>
                  <a:gd name="connsiteY237" fmla="*/ 516665 h 1059043"/>
                  <a:gd name="connsiteX238" fmla="*/ 1313296 w 3024845"/>
                  <a:gd name="connsiteY238" fmla="*/ 559900 h 1059043"/>
                  <a:gd name="connsiteX239" fmla="*/ 1314309 w 3024845"/>
                  <a:gd name="connsiteY239" fmla="*/ 559900 h 1059043"/>
                  <a:gd name="connsiteX240" fmla="*/ 1321403 w 3024845"/>
                  <a:gd name="connsiteY240" fmla="*/ 559900 h 1059043"/>
                  <a:gd name="connsiteX241" fmla="*/ 1321403 w 3024845"/>
                  <a:gd name="connsiteY241" fmla="*/ 598812 h 1059043"/>
                  <a:gd name="connsiteX242" fmla="*/ 1323176 w 3024845"/>
                  <a:gd name="connsiteY242" fmla="*/ 598812 h 1059043"/>
                  <a:gd name="connsiteX243" fmla="*/ 1335590 w 3024845"/>
                  <a:gd name="connsiteY243" fmla="*/ 598812 h 1059043"/>
                  <a:gd name="connsiteX244" fmla="*/ 1335590 w 3024845"/>
                  <a:gd name="connsiteY244" fmla="*/ 600974 h 1059043"/>
                  <a:gd name="connsiteX245" fmla="*/ 1335590 w 3024845"/>
                  <a:gd name="connsiteY245" fmla="*/ 616106 h 1059043"/>
                  <a:gd name="connsiteX246" fmla="*/ 1339643 w 3024845"/>
                  <a:gd name="connsiteY246" fmla="*/ 613945 h 1059043"/>
                  <a:gd name="connsiteX247" fmla="*/ 1339643 w 3024845"/>
                  <a:gd name="connsiteY247" fmla="*/ 598812 h 1059043"/>
                  <a:gd name="connsiteX248" fmla="*/ 1341163 w 3024845"/>
                  <a:gd name="connsiteY248" fmla="*/ 598812 h 1059043"/>
                  <a:gd name="connsiteX249" fmla="*/ 1351803 w 3024845"/>
                  <a:gd name="connsiteY249" fmla="*/ 598812 h 1059043"/>
                  <a:gd name="connsiteX250" fmla="*/ 1351803 w 3024845"/>
                  <a:gd name="connsiteY250" fmla="*/ 600433 h 1059043"/>
                  <a:gd name="connsiteX251" fmla="*/ 1351803 w 3024845"/>
                  <a:gd name="connsiteY251" fmla="*/ 611783 h 1059043"/>
                  <a:gd name="connsiteX252" fmla="*/ 1382204 w 3024845"/>
                  <a:gd name="connsiteY252" fmla="*/ 611783 h 1059043"/>
                  <a:gd name="connsiteX253" fmla="*/ 1382204 w 3024845"/>
                  <a:gd name="connsiteY253" fmla="*/ 575033 h 1059043"/>
                  <a:gd name="connsiteX254" fmla="*/ 1383470 w 3024845"/>
                  <a:gd name="connsiteY254" fmla="*/ 575033 h 1059043"/>
                  <a:gd name="connsiteX255" fmla="*/ 1392337 w 3024845"/>
                  <a:gd name="connsiteY255" fmla="*/ 575033 h 1059043"/>
                  <a:gd name="connsiteX256" fmla="*/ 1392337 w 3024845"/>
                  <a:gd name="connsiteY256" fmla="*/ 596650 h 1059043"/>
                  <a:gd name="connsiteX257" fmla="*/ 1394364 w 3024845"/>
                  <a:gd name="connsiteY257" fmla="*/ 564224 h 1059043"/>
                  <a:gd name="connsiteX258" fmla="*/ 1416657 w 3024845"/>
                  <a:gd name="connsiteY258" fmla="*/ 564224 h 1059043"/>
                  <a:gd name="connsiteX259" fmla="*/ 1416657 w 3024845"/>
                  <a:gd name="connsiteY259" fmla="*/ 562602 h 1059043"/>
                  <a:gd name="connsiteX260" fmla="*/ 1416657 w 3024845"/>
                  <a:gd name="connsiteY260" fmla="*/ 551253 h 1059043"/>
                  <a:gd name="connsiteX261" fmla="*/ 1417417 w 3024845"/>
                  <a:gd name="connsiteY261" fmla="*/ 551253 h 1059043"/>
                  <a:gd name="connsiteX262" fmla="*/ 1422737 w 3024845"/>
                  <a:gd name="connsiteY262" fmla="*/ 551253 h 1059043"/>
                  <a:gd name="connsiteX263" fmla="*/ 1422737 w 3024845"/>
                  <a:gd name="connsiteY263" fmla="*/ 549362 h 1059043"/>
                  <a:gd name="connsiteX264" fmla="*/ 1422737 w 3024845"/>
                  <a:gd name="connsiteY264" fmla="*/ 536121 h 1059043"/>
                  <a:gd name="connsiteX265" fmla="*/ 1426791 w 3024845"/>
                  <a:gd name="connsiteY265" fmla="*/ 542606 h 1059043"/>
                  <a:gd name="connsiteX266" fmla="*/ 1429071 w 3024845"/>
                  <a:gd name="connsiteY266" fmla="*/ 542606 h 1059043"/>
                  <a:gd name="connsiteX267" fmla="*/ 1445031 w 3024845"/>
                  <a:gd name="connsiteY267" fmla="*/ 542606 h 1059043"/>
                  <a:gd name="connsiteX268" fmla="*/ 1445031 w 3024845"/>
                  <a:gd name="connsiteY268" fmla="*/ 541795 h 1059043"/>
                  <a:gd name="connsiteX269" fmla="*/ 1445031 w 3024845"/>
                  <a:gd name="connsiteY269" fmla="*/ 536121 h 1059043"/>
                  <a:gd name="connsiteX270" fmla="*/ 1445791 w 3024845"/>
                  <a:gd name="connsiteY270" fmla="*/ 536121 h 1059043"/>
                  <a:gd name="connsiteX271" fmla="*/ 1451111 w 3024845"/>
                  <a:gd name="connsiteY271" fmla="*/ 536121 h 1059043"/>
                  <a:gd name="connsiteX272" fmla="*/ 1451111 w 3024845"/>
                  <a:gd name="connsiteY272" fmla="*/ 537472 h 1059043"/>
                  <a:gd name="connsiteX273" fmla="*/ 1451111 w 3024845"/>
                  <a:gd name="connsiteY273" fmla="*/ 546930 h 1059043"/>
                  <a:gd name="connsiteX274" fmla="*/ 1489618 w 3024845"/>
                  <a:gd name="connsiteY274" fmla="*/ 546930 h 1059043"/>
                  <a:gd name="connsiteX275" fmla="*/ 1489618 w 3024845"/>
                  <a:gd name="connsiteY275" fmla="*/ 685283 h 1059043"/>
                  <a:gd name="connsiteX276" fmla="*/ 1491138 w 3024845"/>
                  <a:gd name="connsiteY276" fmla="*/ 685283 h 1059043"/>
                  <a:gd name="connsiteX277" fmla="*/ 1501778 w 3024845"/>
                  <a:gd name="connsiteY277" fmla="*/ 685283 h 1059043"/>
                  <a:gd name="connsiteX278" fmla="*/ 1501778 w 3024845"/>
                  <a:gd name="connsiteY278" fmla="*/ 672313 h 1059043"/>
                  <a:gd name="connsiteX279" fmla="*/ 1505832 w 3024845"/>
                  <a:gd name="connsiteY279" fmla="*/ 672313 h 1059043"/>
                  <a:gd name="connsiteX280" fmla="*/ 1505832 w 3024845"/>
                  <a:gd name="connsiteY280" fmla="*/ 685283 h 1059043"/>
                  <a:gd name="connsiteX281" fmla="*/ 1536232 w 3024845"/>
                  <a:gd name="connsiteY281" fmla="*/ 685283 h 1059043"/>
                  <a:gd name="connsiteX282" fmla="*/ 1536232 w 3024845"/>
                  <a:gd name="connsiteY282" fmla="*/ 655018 h 1059043"/>
                  <a:gd name="connsiteX283" fmla="*/ 1548392 w 3024845"/>
                  <a:gd name="connsiteY283" fmla="*/ 655018 h 1059043"/>
                  <a:gd name="connsiteX284" fmla="*/ 1560552 w 3024845"/>
                  <a:gd name="connsiteY284" fmla="*/ 652857 h 1059043"/>
                  <a:gd name="connsiteX285" fmla="*/ 1564606 w 3024845"/>
                  <a:gd name="connsiteY285" fmla="*/ 655018 h 1059043"/>
                  <a:gd name="connsiteX286" fmla="*/ 1574739 w 3024845"/>
                  <a:gd name="connsiteY286" fmla="*/ 655018 h 1059043"/>
                  <a:gd name="connsiteX287" fmla="*/ 1574739 w 3024845"/>
                  <a:gd name="connsiteY287" fmla="*/ 685283 h 1059043"/>
                  <a:gd name="connsiteX288" fmla="*/ 1582846 w 3024845"/>
                  <a:gd name="connsiteY288" fmla="*/ 685283 h 1059043"/>
                  <a:gd name="connsiteX289" fmla="*/ 1582846 w 3024845"/>
                  <a:gd name="connsiteY289" fmla="*/ 702578 h 1059043"/>
                  <a:gd name="connsiteX290" fmla="*/ 1592182 w 3024845"/>
                  <a:gd name="connsiteY290" fmla="*/ 703483 h 1059043"/>
                  <a:gd name="connsiteX291" fmla="*/ 1605140 w 3024845"/>
                  <a:gd name="connsiteY291" fmla="*/ 703483 h 1059043"/>
                  <a:gd name="connsiteX292" fmla="*/ 1605140 w 3024845"/>
                  <a:gd name="connsiteY292" fmla="*/ 687445 h 1059043"/>
                  <a:gd name="connsiteX293" fmla="*/ 1673096 w 3024845"/>
                  <a:gd name="connsiteY293" fmla="*/ 687445 h 1059043"/>
                  <a:gd name="connsiteX294" fmla="*/ 1673096 w 3024845"/>
                  <a:gd name="connsiteY294" fmla="*/ 602192 h 1059043"/>
                  <a:gd name="connsiteX295" fmla="*/ 1745104 w 3024845"/>
                  <a:gd name="connsiteY295" fmla="*/ 602192 h 1059043"/>
                  <a:gd name="connsiteX296" fmla="*/ 1745104 w 3024845"/>
                  <a:gd name="connsiteY296" fmla="*/ 680960 h 1059043"/>
                  <a:gd name="connsiteX297" fmla="*/ 1747008 w 3024845"/>
                  <a:gd name="connsiteY297" fmla="*/ 680960 h 1059043"/>
                  <a:gd name="connsiteX298" fmla="*/ 1748250 w 3024845"/>
                  <a:gd name="connsiteY298" fmla="*/ 703483 h 1059043"/>
                  <a:gd name="connsiteX299" fmla="*/ 1757926 w 3024845"/>
                  <a:gd name="connsiteY299" fmla="*/ 703483 h 1059043"/>
                  <a:gd name="connsiteX300" fmla="*/ 1759168 w 3024845"/>
                  <a:gd name="connsiteY300" fmla="*/ 680960 h 1059043"/>
                  <a:gd name="connsiteX301" fmla="*/ 1765248 w 3024845"/>
                  <a:gd name="connsiteY301" fmla="*/ 680960 h 1059043"/>
                  <a:gd name="connsiteX302" fmla="*/ 1766490 w 3024845"/>
                  <a:gd name="connsiteY302" fmla="*/ 703483 h 1059043"/>
                  <a:gd name="connsiteX303" fmla="*/ 1817112 w 3024845"/>
                  <a:gd name="connsiteY303" fmla="*/ 703483 h 1059043"/>
                  <a:gd name="connsiteX304" fmla="*/ 1817112 w 3024845"/>
                  <a:gd name="connsiteY304" fmla="*/ 540455 h 1059043"/>
                  <a:gd name="connsiteX305" fmla="*/ 2014439 w 3024845"/>
                  <a:gd name="connsiteY305" fmla="*/ 540455 h 1059043"/>
                  <a:gd name="connsiteX306" fmla="*/ 2014439 w 3024845"/>
                  <a:gd name="connsiteY306" fmla="*/ 703483 h 1059043"/>
                  <a:gd name="connsiteX307" fmla="*/ 2033136 w 3024845"/>
                  <a:gd name="connsiteY307" fmla="*/ 703483 h 1059043"/>
                  <a:gd name="connsiteX308" fmla="*/ 2033136 w 3024845"/>
                  <a:gd name="connsiteY308" fmla="*/ 620790 h 1059043"/>
                  <a:gd name="connsiteX309" fmla="*/ 2128256 w 3024845"/>
                  <a:gd name="connsiteY309" fmla="*/ 620790 h 1059043"/>
                  <a:gd name="connsiteX310" fmla="*/ 2128026 w 3024845"/>
                  <a:gd name="connsiteY310" fmla="*/ 281031 h 1059043"/>
                  <a:gd name="connsiteX311" fmla="*/ 2121946 w 3024845"/>
                  <a:gd name="connsiteY311" fmla="*/ 276707 h 1059043"/>
                  <a:gd name="connsiteX312" fmla="*/ 2144240 w 3024845"/>
                  <a:gd name="connsiteY312" fmla="*/ 214016 h 1059043"/>
                  <a:gd name="connsiteX313" fmla="*/ 2146266 w 3024845"/>
                  <a:gd name="connsiteY313" fmla="*/ 131868 h 1059043"/>
                  <a:gd name="connsiteX314" fmla="*/ 2144240 w 3024845"/>
                  <a:gd name="connsiteY314" fmla="*/ 125383 h 1059043"/>
                  <a:gd name="connsiteX315" fmla="*/ 2150320 w 3024845"/>
                  <a:gd name="connsiteY315" fmla="*/ 118897 h 1059043"/>
                  <a:gd name="connsiteX316" fmla="*/ 2150320 w 3024845"/>
                  <a:gd name="connsiteY316" fmla="*/ 60529 h 1059043"/>
                  <a:gd name="connsiteX317" fmla="*/ 2152346 w 3024845"/>
                  <a:gd name="connsiteY317" fmla="*/ 56206 h 1059043"/>
                  <a:gd name="connsiteX318" fmla="*/ 2152346 w 3024845"/>
                  <a:gd name="connsiteY318" fmla="*/ 0 h 1059043"/>
                  <a:gd name="connsiteX319" fmla="*/ 2162480 w 3024845"/>
                  <a:gd name="connsiteY319" fmla="*/ 118897 h 1059043"/>
                  <a:gd name="connsiteX320" fmla="*/ 2168560 w 3024845"/>
                  <a:gd name="connsiteY320" fmla="*/ 125383 h 1059043"/>
                  <a:gd name="connsiteX321" fmla="*/ 2166533 w 3024845"/>
                  <a:gd name="connsiteY321" fmla="*/ 131868 h 1059043"/>
                  <a:gd name="connsiteX322" fmla="*/ 2180720 w 3024845"/>
                  <a:gd name="connsiteY322" fmla="*/ 555577 h 1059043"/>
                  <a:gd name="connsiteX323" fmla="*/ 2245574 w 3024845"/>
                  <a:gd name="connsiteY323" fmla="*/ 555577 h 1059043"/>
                  <a:gd name="connsiteX324" fmla="*/ 2245574 w 3024845"/>
                  <a:gd name="connsiteY324" fmla="*/ 631239 h 1059043"/>
                  <a:gd name="connsiteX325" fmla="*/ 2253681 w 3024845"/>
                  <a:gd name="connsiteY325" fmla="*/ 631239 h 1059043"/>
                  <a:gd name="connsiteX326" fmla="*/ 2255708 w 3024845"/>
                  <a:gd name="connsiteY326" fmla="*/ 624754 h 1059043"/>
                  <a:gd name="connsiteX327" fmla="*/ 2261788 w 3024845"/>
                  <a:gd name="connsiteY327" fmla="*/ 624754 h 1059043"/>
                  <a:gd name="connsiteX328" fmla="*/ 2263815 w 3024845"/>
                  <a:gd name="connsiteY328" fmla="*/ 633401 h 1059043"/>
                  <a:gd name="connsiteX329" fmla="*/ 2275975 w 3024845"/>
                  <a:gd name="connsiteY329" fmla="*/ 633401 h 1059043"/>
                  <a:gd name="connsiteX330" fmla="*/ 2275975 w 3024845"/>
                  <a:gd name="connsiteY330" fmla="*/ 626915 h 1059043"/>
                  <a:gd name="connsiteX331" fmla="*/ 2298268 w 3024845"/>
                  <a:gd name="connsiteY331" fmla="*/ 626915 h 1059043"/>
                  <a:gd name="connsiteX332" fmla="*/ 2298268 w 3024845"/>
                  <a:gd name="connsiteY332" fmla="*/ 633401 h 1059043"/>
                  <a:gd name="connsiteX333" fmla="*/ 2318535 w 3024845"/>
                  <a:gd name="connsiteY333" fmla="*/ 633401 h 1059043"/>
                  <a:gd name="connsiteX334" fmla="*/ 2318535 w 3024845"/>
                  <a:gd name="connsiteY334" fmla="*/ 678798 h 1059043"/>
                  <a:gd name="connsiteX335" fmla="*/ 2332722 w 3024845"/>
                  <a:gd name="connsiteY335" fmla="*/ 678798 h 1059043"/>
                  <a:gd name="connsiteX336" fmla="*/ 2332722 w 3024845"/>
                  <a:gd name="connsiteY336" fmla="*/ 665827 h 1059043"/>
                  <a:gd name="connsiteX337" fmla="*/ 2348936 w 3024845"/>
                  <a:gd name="connsiteY337" fmla="*/ 665827 h 1059043"/>
                  <a:gd name="connsiteX338" fmla="*/ 2348936 w 3024845"/>
                  <a:gd name="connsiteY338" fmla="*/ 486400 h 1059043"/>
                  <a:gd name="connsiteX339" fmla="*/ 2355016 w 3024845"/>
                  <a:gd name="connsiteY339" fmla="*/ 479914 h 1059043"/>
                  <a:gd name="connsiteX340" fmla="*/ 2427977 w 3024845"/>
                  <a:gd name="connsiteY340" fmla="*/ 479914 h 1059043"/>
                  <a:gd name="connsiteX341" fmla="*/ 2427977 w 3024845"/>
                  <a:gd name="connsiteY341" fmla="*/ 488562 h 1059043"/>
                  <a:gd name="connsiteX342" fmla="*/ 2438110 w 3024845"/>
                  <a:gd name="connsiteY342" fmla="*/ 488562 h 1059043"/>
                  <a:gd name="connsiteX343" fmla="*/ 2438110 w 3024845"/>
                  <a:gd name="connsiteY343" fmla="*/ 603136 h 1059043"/>
                  <a:gd name="connsiteX344" fmla="*/ 2460404 w 3024845"/>
                  <a:gd name="connsiteY344" fmla="*/ 603136 h 1059043"/>
                  <a:gd name="connsiteX345" fmla="*/ 2460404 w 3024845"/>
                  <a:gd name="connsiteY345" fmla="*/ 536121 h 1059043"/>
                  <a:gd name="connsiteX346" fmla="*/ 2486751 w 3024845"/>
                  <a:gd name="connsiteY346" fmla="*/ 536121 h 1059043"/>
                  <a:gd name="connsiteX347" fmla="*/ 2490804 w 3024845"/>
                  <a:gd name="connsiteY347" fmla="*/ 531797 h 1059043"/>
                  <a:gd name="connsiteX348" fmla="*/ 2498911 w 3024845"/>
                  <a:gd name="connsiteY348" fmla="*/ 531797 h 1059043"/>
                  <a:gd name="connsiteX349" fmla="*/ 2502964 w 3024845"/>
                  <a:gd name="connsiteY349" fmla="*/ 536121 h 1059043"/>
                  <a:gd name="connsiteX350" fmla="*/ 2525258 w 3024845"/>
                  <a:gd name="connsiteY350" fmla="*/ 536121 h 1059043"/>
                  <a:gd name="connsiteX351" fmla="*/ 2525258 w 3024845"/>
                  <a:gd name="connsiteY351" fmla="*/ 419385 h 1059043"/>
                  <a:gd name="connsiteX352" fmla="*/ 2582005 w 3024845"/>
                  <a:gd name="connsiteY352" fmla="*/ 408576 h 1059043"/>
                  <a:gd name="connsiteX353" fmla="*/ 2582005 w 3024845"/>
                  <a:gd name="connsiteY353" fmla="*/ 409657 h 1059043"/>
                  <a:gd name="connsiteX354" fmla="*/ 2582005 w 3024845"/>
                  <a:gd name="connsiteY354" fmla="*/ 417223 h 1059043"/>
                  <a:gd name="connsiteX355" fmla="*/ 2608352 w 3024845"/>
                  <a:gd name="connsiteY355" fmla="*/ 417223 h 1059043"/>
                  <a:gd name="connsiteX356" fmla="*/ 2608352 w 3024845"/>
                  <a:gd name="connsiteY356" fmla="*/ 672313 h 1059043"/>
                  <a:gd name="connsiteX357" fmla="*/ 2630646 w 3024845"/>
                  <a:gd name="connsiteY357" fmla="*/ 672313 h 1059043"/>
                  <a:gd name="connsiteX358" fmla="*/ 2630646 w 3024845"/>
                  <a:gd name="connsiteY358" fmla="*/ 667989 h 1059043"/>
                  <a:gd name="connsiteX359" fmla="*/ 2642806 w 3024845"/>
                  <a:gd name="connsiteY359" fmla="*/ 667989 h 1059043"/>
                  <a:gd name="connsiteX360" fmla="*/ 2642806 w 3024845"/>
                  <a:gd name="connsiteY360" fmla="*/ 672313 h 1059043"/>
                  <a:gd name="connsiteX361" fmla="*/ 2667126 w 3024845"/>
                  <a:gd name="connsiteY361" fmla="*/ 672313 h 1059043"/>
                  <a:gd name="connsiteX362" fmla="*/ 2667126 w 3024845"/>
                  <a:gd name="connsiteY362" fmla="*/ 659342 h 1059043"/>
                  <a:gd name="connsiteX363" fmla="*/ 2695500 w 3024845"/>
                  <a:gd name="connsiteY363" fmla="*/ 659342 h 1059043"/>
                  <a:gd name="connsiteX364" fmla="*/ 2707660 w 3024845"/>
                  <a:gd name="connsiteY364" fmla="*/ 655018 h 1059043"/>
                  <a:gd name="connsiteX365" fmla="*/ 2727927 w 3024845"/>
                  <a:gd name="connsiteY365" fmla="*/ 659342 h 1059043"/>
                  <a:gd name="connsiteX366" fmla="*/ 2727927 w 3024845"/>
                  <a:gd name="connsiteY366" fmla="*/ 642048 h 1059043"/>
                  <a:gd name="connsiteX367" fmla="*/ 2736034 w 3024845"/>
                  <a:gd name="connsiteY367" fmla="*/ 642048 h 1059043"/>
                  <a:gd name="connsiteX368" fmla="*/ 2736034 w 3024845"/>
                  <a:gd name="connsiteY368" fmla="*/ 629077 h 1059043"/>
                  <a:gd name="connsiteX369" fmla="*/ 2792781 w 3024845"/>
                  <a:gd name="connsiteY369" fmla="*/ 629077 h 1059043"/>
                  <a:gd name="connsiteX370" fmla="*/ 2792781 w 3024845"/>
                  <a:gd name="connsiteY370" fmla="*/ 598812 h 1059043"/>
                  <a:gd name="connsiteX371" fmla="*/ 2811021 w 3024845"/>
                  <a:gd name="connsiteY371" fmla="*/ 598812 h 1059043"/>
                  <a:gd name="connsiteX372" fmla="*/ 2811021 w 3024845"/>
                  <a:gd name="connsiteY372" fmla="*/ 592327 h 1059043"/>
                  <a:gd name="connsiteX373" fmla="*/ 2823181 w 3024845"/>
                  <a:gd name="connsiteY373" fmla="*/ 592327 h 1059043"/>
                  <a:gd name="connsiteX374" fmla="*/ 2823181 w 3024845"/>
                  <a:gd name="connsiteY374" fmla="*/ 598812 h 1059043"/>
                  <a:gd name="connsiteX375" fmla="*/ 2839395 w 3024845"/>
                  <a:gd name="connsiteY375" fmla="*/ 598812 h 1059043"/>
                  <a:gd name="connsiteX376" fmla="*/ 2839395 w 3024845"/>
                  <a:gd name="connsiteY376" fmla="*/ 648533 h 1059043"/>
                  <a:gd name="connsiteX377" fmla="*/ 2871822 w 3024845"/>
                  <a:gd name="connsiteY377" fmla="*/ 648533 h 1059043"/>
                  <a:gd name="connsiteX378" fmla="*/ 2871822 w 3024845"/>
                  <a:gd name="connsiteY378" fmla="*/ 622592 h 1059043"/>
                  <a:gd name="connsiteX379" fmla="*/ 2910329 w 3024845"/>
                  <a:gd name="connsiteY379" fmla="*/ 622592 h 1059043"/>
                  <a:gd name="connsiteX380" fmla="*/ 2910329 w 3024845"/>
                  <a:gd name="connsiteY380" fmla="*/ 592327 h 1059043"/>
                  <a:gd name="connsiteX381" fmla="*/ 2958970 w 3024845"/>
                  <a:gd name="connsiteY381" fmla="*/ 592327 h 1059043"/>
                  <a:gd name="connsiteX382" fmla="*/ 2958970 w 3024845"/>
                  <a:gd name="connsiteY382" fmla="*/ 703483 h 1059043"/>
                  <a:gd name="connsiteX383" fmla="*/ 2958970 w 3024845"/>
                  <a:gd name="connsiteY383" fmla="*/ 717262 h 1059043"/>
                  <a:gd name="connsiteX384" fmla="*/ 3024845 w 3024845"/>
                  <a:gd name="connsiteY384" fmla="*/ 717262 h 1059043"/>
                  <a:gd name="connsiteX385" fmla="*/ 3024845 w 3024845"/>
                  <a:gd name="connsiteY385" fmla="*/ 1059043 h 1059043"/>
                  <a:gd name="connsiteX386" fmla="*/ 2054 w 3024845"/>
                  <a:gd name="connsiteY386" fmla="*/ 1056710 h 1059043"/>
                  <a:gd name="connsiteX387" fmla="*/ 0 w 3024845"/>
                  <a:gd name="connsiteY387" fmla="*/ 622592 h 1059043"/>
                  <a:gd name="connsiteX388" fmla="*/ 20267 w 3024845"/>
                  <a:gd name="connsiteY388" fmla="*/ 622592 h 1059043"/>
                  <a:gd name="connsiteX389" fmla="*/ 20774 w 3024845"/>
                  <a:gd name="connsiteY389" fmla="*/ 621511 h 1059043"/>
                  <a:gd name="connsiteX390" fmla="*/ 24320 w 3024845"/>
                  <a:gd name="connsiteY390" fmla="*/ 613945 h 1059043"/>
                  <a:gd name="connsiteX391" fmla="*/ 26094 w 3024845"/>
                  <a:gd name="connsiteY391" fmla="*/ 614215 h 1059043"/>
                  <a:gd name="connsiteX392" fmla="*/ 38507 w 3024845"/>
                  <a:gd name="connsiteY392" fmla="*/ 616106 h 1059043"/>
                  <a:gd name="connsiteX393" fmla="*/ 39014 w 3024845"/>
                  <a:gd name="connsiteY393" fmla="*/ 617458 h 1059043"/>
                  <a:gd name="connsiteX394" fmla="*/ 42560 w 3024845"/>
                  <a:gd name="connsiteY394" fmla="*/ 626915 h 1059043"/>
                  <a:gd name="connsiteX395" fmla="*/ 68907 w 3024845"/>
                  <a:gd name="connsiteY395" fmla="*/ 629077 h 1059043"/>
                  <a:gd name="connsiteX396" fmla="*/ 68907 w 3024845"/>
                  <a:gd name="connsiteY396" fmla="*/ 505856 h 1059043"/>
                  <a:gd name="connsiteX397" fmla="*/ 70934 w 3024845"/>
                  <a:gd name="connsiteY397" fmla="*/ 505856 h 1059043"/>
                  <a:gd name="connsiteX398" fmla="*/ 85121 w 3024845"/>
                  <a:gd name="connsiteY398" fmla="*/ 505856 h 1059043"/>
                  <a:gd name="connsiteX399" fmla="*/ 85121 w 3024845"/>
                  <a:gd name="connsiteY399" fmla="*/ 369664 h 1059043"/>
                  <a:gd name="connsiteX400" fmla="*/ 86894 w 3024845"/>
                  <a:gd name="connsiteY400" fmla="*/ 369664 h 1059043"/>
                  <a:gd name="connsiteX401" fmla="*/ 99308 w 3024845"/>
                  <a:gd name="connsiteY401" fmla="*/ 369664 h 1059043"/>
                  <a:gd name="connsiteX402" fmla="*/ 99308 w 3024845"/>
                  <a:gd name="connsiteY402" fmla="*/ 255090 h 1059043"/>
                  <a:gd name="connsiteX403" fmla="*/ 103361 w 3024845"/>
                  <a:gd name="connsiteY403" fmla="*/ 226986 h 1059043"/>
                  <a:gd name="connsiteX404" fmla="*/ 105388 w 3024845"/>
                  <a:gd name="connsiteY404" fmla="*/ 226986 h 1059043"/>
                  <a:gd name="connsiteX405" fmla="*/ 119575 w 3024845"/>
                  <a:gd name="connsiteY405" fmla="*/ 226986 h 1059043"/>
                  <a:gd name="connsiteX0" fmla="*/ 119575 w 3024845"/>
                  <a:gd name="connsiteY0" fmla="*/ 226986 h 1059043"/>
                  <a:gd name="connsiteX1" fmla="*/ 200642 w 3024845"/>
                  <a:gd name="connsiteY1" fmla="*/ 224825 h 1059043"/>
                  <a:gd name="connsiteX2" fmla="*/ 202669 w 3024845"/>
                  <a:gd name="connsiteY2" fmla="*/ 224825 h 1059043"/>
                  <a:gd name="connsiteX3" fmla="*/ 216856 w 3024845"/>
                  <a:gd name="connsiteY3" fmla="*/ 224825 h 1059043"/>
                  <a:gd name="connsiteX4" fmla="*/ 216856 w 3024845"/>
                  <a:gd name="connsiteY4" fmla="*/ 248604 h 1059043"/>
                  <a:gd name="connsiteX5" fmla="*/ 217363 w 3024845"/>
                  <a:gd name="connsiteY5" fmla="*/ 249415 h 1059043"/>
                  <a:gd name="connsiteX6" fmla="*/ 220909 w 3024845"/>
                  <a:gd name="connsiteY6" fmla="*/ 255090 h 1059043"/>
                  <a:gd name="connsiteX7" fmla="*/ 220909 w 3024845"/>
                  <a:gd name="connsiteY7" fmla="*/ 369664 h 1059043"/>
                  <a:gd name="connsiteX8" fmla="*/ 223189 w 3024845"/>
                  <a:gd name="connsiteY8" fmla="*/ 369664 h 1059043"/>
                  <a:gd name="connsiteX9" fmla="*/ 239150 w 3024845"/>
                  <a:gd name="connsiteY9" fmla="*/ 369664 h 1059043"/>
                  <a:gd name="connsiteX10" fmla="*/ 239150 w 3024845"/>
                  <a:gd name="connsiteY10" fmla="*/ 510179 h 1059043"/>
                  <a:gd name="connsiteX11" fmla="*/ 240670 w 3024845"/>
                  <a:gd name="connsiteY11" fmla="*/ 509909 h 1059043"/>
                  <a:gd name="connsiteX12" fmla="*/ 251310 w 3024845"/>
                  <a:gd name="connsiteY12" fmla="*/ 508018 h 1059043"/>
                  <a:gd name="connsiteX13" fmla="*/ 249283 w 3024845"/>
                  <a:gd name="connsiteY13" fmla="*/ 596650 h 1059043"/>
                  <a:gd name="connsiteX14" fmla="*/ 250803 w 3024845"/>
                  <a:gd name="connsiteY14" fmla="*/ 596921 h 1059043"/>
                  <a:gd name="connsiteX15" fmla="*/ 261443 w 3024845"/>
                  <a:gd name="connsiteY15" fmla="*/ 598812 h 1059043"/>
                  <a:gd name="connsiteX16" fmla="*/ 261696 w 3024845"/>
                  <a:gd name="connsiteY16" fmla="*/ 599623 h 1059043"/>
                  <a:gd name="connsiteX17" fmla="*/ 263470 w 3024845"/>
                  <a:gd name="connsiteY17" fmla="*/ 605298 h 1059043"/>
                  <a:gd name="connsiteX18" fmla="*/ 264230 w 3024845"/>
                  <a:gd name="connsiteY18" fmla="*/ 602866 h 1059043"/>
                  <a:gd name="connsiteX19" fmla="*/ 269550 w 3024845"/>
                  <a:gd name="connsiteY19" fmla="*/ 585842 h 1059043"/>
                  <a:gd name="connsiteX20" fmla="*/ 271323 w 3024845"/>
                  <a:gd name="connsiteY20" fmla="*/ 585842 h 1059043"/>
                  <a:gd name="connsiteX21" fmla="*/ 283737 w 3024845"/>
                  <a:gd name="connsiteY21" fmla="*/ 585842 h 1059043"/>
                  <a:gd name="connsiteX22" fmla="*/ 283737 w 3024845"/>
                  <a:gd name="connsiteY22" fmla="*/ 618268 h 1059043"/>
                  <a:gd name="connsiteX23" fmla="*/ 284750 w 3024845"/>
                  <a:gd name="connsiteY23" fmla="*/ 618809 h 1059043"/>
                  <a:gd name="connsiteX24" fmla="*/ 291844 w 3024845"/>
                  <a:gd name="connsiteY24" fmla="*/ 622592 h 1059043"/>
                  <a:gd name="connsiteX25" fmla="*/ 291844 w 3024845"/>
                  <a:gd name="connsiteY25" fmla="*/ 623943 h 1059043"/>
                  <a:gd name="connsiteX26" fmla="*/ 291844 w 3024845"/>
                  <a:gd name="connsiteY26" fmla="*/ 633401 h 1059043"/>
                  <a:gd name="connsiteX27" fmla="*/ 336431 w 3024845"/>
                  <a:gd name="connsiteY27" fmla="*/ 633401 h 1059043"/>
                  <a:gd name="connsiteX28" fmla="*/ 336431 w 3024845"/>
                  <a:gd name="connsiteY28" fmla="*/ 634482 h 1059043"/>
                  <a:gd name="connsiteX29" fmla="*/ 336431 w 3024845"/>
                  <a:gd name="connsiteY29" fmla="*/ 642048 h 1059043"/>
                  <a:gd name="connsiteX30" fmla="*/ 338457 w 3024845"/>
                  <a:gd name="connsiteY30" fmla="*/ 642048 h 1059043"/>
                  <a:gd name="connsiteX31" fmla="*/ 352644 w 3024845"/>
                  <a:gd name="connsiteY31" fmla="*/ 642048 h 1059043"/>
                  <a:gd name="connsiteX32" fmla="*/ 352644 w 3024845"/>
                  <a:gd name="connsiteY32" fmla="*/ 611783 h 1059043"/>
                  <a:gd name="connsiteX33" fmla="*/ 397231 w 3024845"/>
                  <a:gd name="connsiteY33" fmla="*/ 611783 h 1059043"/>
                  <a:gd name="connsiteX34" fmla="*/ 397231 w 3024845"/>
                  <a:gd name="connsiteY34" fmla="*/ 610432 h 1059043"/>
                  <a:gd name="connsiteX35" fmla="*/ 397231 w 3024845"/>
                  <a:gd name="connsiteY35" fmla="*/ 600974 h 1059043"/>
                  <a:gd name="connsiteX36" fmla="*/ 398245 w 3024845"/>
                  <a:gd name="connsiteY36" fmla="*/ 600974 h 1059043"/>
                  <a:gd name="connsiteX37" fmla="*/ 405338 w 3024845"/>
                  <a:gd name="connsiteY37" fmla="*/ 600974 h 1059043"/>
                  <a:gd name="connsiteX38" fmla="*/ 405338 w 3024845"/>
                  <a:gd name="connsiteY38" fmla="*/ 599083 h 1059043"/>
                  <a:gd name="connsiteX39" fmla="*/ 405338 w 3024845"/>
                  <a:gd name="connsiteY39" fmla="*/ 585842 h 1059043"/>
                  <a:gd name="connsiteX40" fmla="*/ 406098 w 3024845"/>
                  <a:gd name="connsiteY40" fmla="*/ 585842 h 1059043"/>
                  <a:gd name="connsiteX41" fmla="*/ 411418 w 3024845"/>
                  <a:gd name="connsiteY41" fmla="*/ 585842 h 1059043"/>
                  <a:gd name="connsiteX42" fmla="*/ 411418 w 3024845"/>
                  <a:gd name="connsiteY42" fmla="*/ 584761 h 1059043"/>
                  <a:gd name="connsiteX43" fmla="*/ 411418 w 3024845"/>
                  <a:gd name="connsiteY43" fmla="*/ 577194 h 1059043"/>
                  <a:gd name="connsiteX44" fmla="*/ 413445 w 3024845"/>
                  <a:gd name="connsiteY44" fmla="*/ 577194 h 1059043"/>
                  <a:gd name="connsiteX45" fmla="*/ 427632 w 3024845"/>
                  <a:gd name="connsiteY45" fmla="*/ 577194 h 1059043"/>
                  <a:gd name="connsiteX46" fmla="*/ 427632 w 3024845"/>
                  <a:gd name="connsiteY46" fmla="*/ 578275 h 1059043"/>
                  <a:gd name="connsiteX47" fmla="*/ 427632 w 3024845"/>
                  <a:gd name="connsiteY47" fmla="*/ 585842 h 1059043"/>
                  <a:gd name="connsiteX48" fmla="*/ 449925 w 3024845"/>
                  <a:gd name="connsiteY48" fmla="*/ 585842 h 1059043"/>
                  <a:gd name="connsiteX49" fmla="*/ 449925 w 3024845"/>
                  <a:gd name="connsiteY49" fmla="*/ 583950 h 1059043"/>
                  <a:gd name="connsiteX50" fmla="*/ 449925 w 3024845"/>
                  <a:gd name="connsiteY50" fmla="*/ 570709 h 1059043"/>
                  <a:gd name="connsiteX51" fmla="*/ 451699 w 3024845"/>
                  <a:gd name="connsiteY51" fmla="*/ 570709 h 1059043"/>
                  <a:gd name="connsiteX52" fmla="*/ 464112 w 3024845"/>
                  <a:gd name="connsiteY52" fmla="*/ 570709 h 1059043"/>
                  <a:gd name="connsiteX53" fmla="*/ 464112 w 3024845"/>
                  <a:gd name="connsiteY53" fmla="*/ 594489 h 1059043"/>
                  <a:gd name="connsiteX54" fmla="*/ 465126 w 3024845"/>
                  <a:gd name="connsiteY54" fmla="*/ 594489 h 1059043"/>
                  <a:gd name="connsiteX55" fmla="*/ 472219 w 3024845"/>
                  <a:gd name="connsiteY55" fmla="*/ 594489 h 1059043"/>
                  <a:gd name="connsiteX56" fmla="*/ 472219 w 3024845"/>
                  <a:gd name="connsiteY56" fmla="*/ 593408 h 1059043"/>
                  <a:gd name="connsiteX57" fmla="*/ 472219 w 3024845"/>
                  <a:gd name="connsiteY57" fmla="*/ 585842 h 1059043"/>
                  <a:gd name="connsiteX58" fmla="*/ 473992 w 3024845"/>
                  <a:gd name="connsiteY58" fmla="*/ 585842 h 1059043"/>
                  <a:gd name="connsiteX59" fmla="*/ 486406 w 3024845"/>
                  <a:gd name="connsiteY59" fmla="*/ 585842 h 1059043"/>
                  <a:gd name="connsiteX60" fmla="*/ 486406 w 3024845"/>
                  <a:gd name="connsiteY60" fmla="*/ 611783 h 1059043"/>
                  <a:gd name="connsiteX61" fmla="*/ 488433 w 3024845"/>
                  <a:gd name="connsiteY61" fmla="*/ 611783 h 1059043"/>
                  <a:gd name="connsiteX62" fmla="*/ 502619 w 3024845"/>
                  <a:gd name="connsiteY62" fmla="*/ 611783 h 1059043"/>
                  <a:gd name="connsiteX63" fmla="*/ 502619 w 3024845"/>
                  <a:gd name="connsiteY63" fmla="*/ 613404 h 1059043"/>
                  <a:gd name="connsiteX64" fmla="*/ 502619 w 3024845"/>
                  <a:gd name="connsiteY64" fmla="*/ 624754 h 1059043"/>
                  <a:gd name="connsiteX65" fmla="*/ 503379 w 3024845"/>
                  <a:gd name="connsiteY65" fmla="*/ 624754 h 1059043"/>
                  <a:gd name="connsiteX66" fmla="*/ 508700 w 3024845"/>
                  <a:gd name="connsiteY66" fmla="*/ 624754 h 1059043"/>
                  <a:gd name="connsiteX67" fmla="*/ 508700 w 3024845"/>
                  <a:gd name="connsiteY67" fmla="*/ 623943 h 1059043"/>
                  <a:gd name="connsiteX68" fmla="*/ 508700 w 3024845"/>
                  <a:gd name="connsiteY68" fmla="*/ 618268 h 1059043"/>
                  <a:gd name="connsiteX69" fmla="*/ 539100 w 3024845"/>
                  <a:gd name="connsiteY69" fmla="*/ 618268 h 1059043"/>
                  <a:gd name="connsiteX70" fmla="*/ 539100 w 3024845"/>
                  <a:gd name="connsiteY70" fmla="*/ 642048 h 1059043"/>
                  <a:gd name="connsiteX71" fmla="*/ 540113 w 3024845"/>
                  <a:gd name="connsiteY71" fmla="*/ 642048 h 1059043"/>
                  <a:gd name="connsiteX72" fmla="*/ 547207 w 3024845"/>
                  <a:gd name="connsiteY72" fmla="*/ 642048 h 1059043"/>
                  <a:gd name="connsiteX73" fmla="*/ 547207 w 3024845"/>
                  <a:gd name="connsiteY73" fmla="*/ 643129 h 1059043"/>
                  <a:gd name="connsiteX74" fmla="*/ 547207 w 3024845"/>
                  <a:gd name="connsiteY74" fmla="*/ 650695 h 1059043"/>
                  <a:gd name="connsiteX75" fmla="*/ 547967 w 3024845"/>
                  <a:gd name="connsiteY75" fmla="*/ 650695 h 1059043"/>
                  <a:gd name="connsiteX76" fmla="*/ 553287 w 3024845"/>
                  <a:gd name="connsiteY76" fmla="*/ 650695 h 1059043"/>
                  <a:gd name="connsiteX77" fmla="*/ 553287 w 3024845"/>
                  <a:gd name="connsiteY77" fmla="*/ 648533 h 1059043"/>
                  <a:gd name="connsiteX78" fmla="*/ 553287 w 3024845"/>
                  <a:gd name="connsiteY78" fmla="*/ 633401 h 1059043"/>
                  <a:gd name="connsiteX79" fmla="*/ 554300 w 3024845"/>
                  <a:gd name="connsiteY79" fmla="*/ 633401 h 1059043"/>
                  <a:gd name="connsiteX80" fmla="*/ 561394 w 3024845"/>
                  <a:gd name="connsiteY80" fmla="*/ 633401 h 1059043"/>
                  <a:gd name="connsiteX81" fmla="*/ 561394 w 3024845"/>
                  <a:gd name="connsiteY81" fmla="*/ 634482 h 1059043"/>
                  <a:gd name="connsiteX82" fmla="*/ 561394 w 3024845"/>
                  <a:gd name="connsiteY82" fmla="*/ 642048 h 1059043"/>
                  <a:gd name="connsiteX83" fmla="*/ 566714 w 3024845"/>
                  <a:gd name="connsiteY83" fmla="*/ 640055 h 1059043"/>
                  <a:gd name="connsiteX84" fmla="*/ 567474 w 3024845"/>
                  <a:gd name="connsiteY84" fmla="*/ 639075 h 1059043"/>
                  <a:gd name="connsiteX85" fmla="*/ 567474 w 3024845"/>
                  <a:gd name="connsiteY85" fmla="*/ 633401 h 1059043"/>
                  <a:gd name="connsiteX86" fmla="*/ 605981 w 3024845"/>
                  <a:gd name="connsiteY86" fmla="*/ 633401 h 1059043"/>
                  <a:gd name="connsiteX87" fmla="*/ 605981 w 3024845"/>
                  <a:gd name="connsiteY87" fmla="*/ 657180 h 1059043"/>
                  <a:gd name="connsiteX88" fmla="*/ 608007 w 3024845"/>
                  <a:gd name="connsiteY88" fmla="*/ 657180 h 1059043"/>
                  <a:gd name="connsiteX89" fmla="*/ 622194 w 3024845"/>
                  <a:gd name="connsiteY89" fmla="*/ 657180 h 1059043"/>
                  <a:gd name="connsiteX90" fmla="*/ 622194 w 3024845"/>
                  <a:gd name="connsiteY90" fmla="*/ 658261 h 1059043"/>
                  <a:gd name="connsiteX91" fmla="*/ 622194 w 3024845"/>
                  <a:gd name="connsiteY91" fmla="*/ 665827 h 1059043"/>
                  <a:gd name="connsiteX92" fmla="*/ 623968 w 3024845"/>
                  <a:gd name="connsiteY92" fmla="*/ 665827 h 1059043"/>
                  <a:gd name="connsiteX93" fmla="*/ 636381 w 3024845"/>
                  <a:gd name="connsiteY93" fmla="*/ 665827 h 1059043"/>
                  <a:gd name="connsiteX94" fmla="*/ 636381 w 3024845"/>
                  <a:gd name="connsiteY94" fmla="*/ 642048 h 1059043"/>
                  <a:gd name="connsiteX95" fmla="*/ 637394 w 3024845"/>
                  <a:gd name="connsiteY95" fmla="*/ 642048 h 1059043"/>
                  <a:gd name="connsiteX96" fmla="*/ 644488 w 3024845"/>
                  <a:gd name="connsiteY96" fmla="*/ 642048 h 1059043"/>
                  <a:gd name="connsiteX97" fmla="*/ 644488 w 3024845"/>
                  <a:gd name="connsiteY97" fmla="*/ 609621 h 1059043"/>
                  <a:gd name="connsiteX98" fmla="*/ 645501 w 3024845"/>
                  <a:gd name="connsiteY98" fmla="*/ 609621 h 1059043"/>
                  <a:gd name="connsiteX99" fmla="*/ 652595 w 3024845"/>
                  <a:gd name="connsiteY99" fmla="*/ 609621 h 1059043"/>
                  <a:gd name="connsiteX100" fmla="*/ 652595 w 3024845"/>
                  <a:gd name="connsiteY100" fmla="*/ 607730 h 1059043"/>
                  <a:gd name="connsiteX101" fmla="*/ 652595 w 3024845"/>
                  <a:gd name="connsiteY101" fmla="*/ 594489 h 1059043"/>
                  <a:gd name="connsiteX102" fmla="*/ 651328 w 3024845"/>
                  <a:gd name="connsiteY102" fmla="*/ 592867 h 1059043"/>
                  <a:gd name="connsiteX103" fmla="*/ 656648 w 3024845"/>
                  <a:gd name="connsiteY103" fmla="*/ 581518 h 1059043"/>
                  <a:gd name="connsiteX104" fmla="*/ 664755 w 3024845"/>
                  <a:gd name="connsiteY104" fmla="*/ 609621 h 1059043"/>
                  <a:gd name="connsiteX105" fmla="*/ 665515 w 3024845"/>
                  <a:gd name="connsiteY105" fmla="*/ 609621 h 1059043"/>
                  <a:gd name="connsiteX106" fmla="*/ 670835 w 3024845"/>
                  <a:gd name="connsiteY106" fmla="*/ 609621 h 1059043"/>
                  <a:gd name="connsiteX107" fmla="*/ 670835 w 3024845"/>
                  <a:gd name="connsiteY107" fmla="*/ 503694 h 1059043"/>
                  <a:gd name="connsiteX108" fmla="*/ 672355 w 3024845"/>
                  <a:gd name="connsiteY108" fmla="*/ 503694 h 1059043"/>
                  <a:gd name="connsiteX109" fmla="*/ 682995 w 3024845"/>
                  <a:gd name="connsiteY109" fmla="*/ 503694 h 1059043"/>
                  <a:gd name="connsiteX110" fmla="*/ 682995 w 3024845"/>
                  <a:gd name="connsiteY110" fmla="*/ 456135 h 1059043"/>
                  <a:gd name="connsiteX111" fmla="*/ 709342 w 3024845"/>
                  <a:gd name="connsiteY111" fmla="*/ 456135 h 1059043"/>
                  <a:gd name="connsiteX112" fmla="*/ 709342 w 3024845"/>
                  <a:gd name="connsiteY112" fmla="*/ 434517 h 1059043"/>
                  <a:gd name="connsiteX113" fmla="*/ 743796 w 3024845"/>
                  <a:gd name="connsiteY113" fmla="*/ 434517 h 1059043"/>
                  <a:gd name="connsiteX114" fmla="*/ 743796 w 3024845"/>
                  <a:gd name="connsiteY114" fmla="*/ 436949 h 1059043"/>
                  <a:gd name="connsiteX115" fmla="*/ 743796 w 3024845"/>
                  <a:gd name="connsiteY115" fmla="*/ 453973 h 1059043"/>
                  <a:gd name="connsiteX116" fmla="*/ 746076 w 3024845"/>
                  <a:gd name="connsiteY116" fmla="*/ 453973 h 1059043"/>
                  <a:gd name="connsiteX117" fmla="*/ 762036 w 3024845"/>
                  <a:gd name="connsiteY117" fmla="*/ 453973 h 1059043"/>
                  <a:gd name="connsiteX118" fmla="*/ 762036 w 3024845"/>
                  <a:gd name="connsiteY118" fmla="*/ 501532 h 1059043"/>
                  <a:gd name="connsiteX119" fmla="*/ 763049 w 3024845"/>
                  <a:gd name="connsiteY119" fmla="*/ 501532 h 1059043"/>
                  <a:gd name="connsiteX120" fmla="*/ 770143 w 3024845"/>
                  <a:gd name="connsiteY120" fmla="*/ 501532 h 1059043"/>
                  <a:gd name="connsiteX121" fmla="*/ 784330 w 3024845"/>
                  <a:gd name="connsiteY121" fmla="*/ 505856 h 1059043"/>
                  <a:gd name="connsiteX122" fmla="*/ 784330 w 3024845"/>
                  <a:gd name="connsiteY122" fmla="*/ 544768 h 1059043"/>
                  <a:gd name="connsiteX123" fmla="*/ 785343 w 3024845"/>
                  <a:gd name="connsiteY123" fmla="*/ 544768 h 1059043"/>
                  <a:gd name="connsiteX124" fmla="*/ 792436 w 3024845"/>
                  <a:gd name="connsiteY124" fmla="*/ 544768 h 1059043"/>
                  <a:gd name="connsiteX125" fmla="*/ 792436 w 3024845"/>
                  <a:gd name="connsiteY125" fmla="*/ 546389 h 1059043"/>
                  <a:gd name="connsiteX126" fmla="*/ 792436 w 3024845"/>
                  <a:gd name="connsiteY126" fmla="*/ 557738 h 1059043"/>
                  <a:gd name="connsiteX127" fmla="*/ 794463 w 3024845"/>
                  <a:gd name="connsiteY127" fmla="*/ 557738 h 1059043"/>
                  <a:gd name="connsiteX128" fmla="*/ 808650 w 3024845"/>
                  <a:gd name="connsiteY128" fmla="*/ 557738 h 1059043"/>
                  <a:gd name="connsiteX129" fmla="*/ 814730 w 3024845"/>
                  <a:gd name="connsiteY129" fmla="*/ 564224 h 1059043"/>
                  <a:gd name="connsiteX130" fmla="*/ 814730 w 3024845"/>
                  <a:gd name="connsiteY130" fmla="*/ 585842 h 1059043"/>
                  <a:gd name="connsiteX131" fmla="*/ 817010 w 3024845"/>
                  <a:gd name="connsiteY131" fmla="*/ 585842 h 1059043"/>
                  <a:gd name="connsiteX132" fmla="*/ 832970 w 3024845"/>
                  <a:gd name="connsiteY132" fmla="*/ 585842 h 1059043"/>
                  <a:gd name="connsiteX133" fmla="*/ 832970 w 3024845"/>
                  <a:gd name="connsiteY133" fmla="*/ 586922 h 1059043"/>
                  <a:gd name="connsiteX134" fmla="*/ 832970 w 3024845"/>
                  <a:gd name="connsiteY134" fmla="*/ 594489 h 1059043"/>
                  <a:gd name="connsiteX135" fmla="*/ 834237 w 3024845"/>
                  <a:gd name="connsiteY135" fmla="*/ 594489 h 1059043"/>
                  <a:gd name="connsiteX136" fmla="*/ 843104 w 3024845"/>
                  <a:gd name="connsiteY136" fmla="*/ 594489 h 1059043"/>
                  <a:gd name="connsiteX137" fmla="*/ 843104 w 3024845"/>
                  <a:gd name="connsiteY137" fmla="*/ 596650 h 1059043"/>
                  <a:gd name="connsiteX138" fmla="*/ 843104 w 3024845"/>
                  <a:gd name="connsiteY138" fmla="*/ 611783 h 1059043"/>
                  <a:gd name="connsiteX139" fmla="*/ 847157 w 3024845"/>
                  <a:gd name="connsiteY139" fmla="*/ 609891 h 1059043"/>
                  <a:gd name="connsiteX140" fmla="*/ 847157 w 3024845"/>
                  <a:gd name="connsiteY140" fmla="*/ 596650 h 1059043"/>
                  <a:gd name="connsiteX141" fmla="*/ 848170 w 3024845"/>
                  <a:gd name="connsiteY141" fmla="*/ 596650 h 1059043"/>
                  <a:gd name="connsiteX142" fmla="*/ 855264 w 3024845"/>
                  <a:gd name="connsiteY142" fmla="*/ 596650 h 1059043"/>
                  <a:gd name="connsiteX143" fmla="*/ 855264 w 3024845"/>
                  <a:gd name="connsiteY143" fmla="*/ 598272 h 1059043"/>
                  <a:gd name="connsiteX144" fmla="*/ 855264 w 3024845"/>
                  <a:gd name="connsiteY144" fmla="*/ 609621 h 1059043"/>
                  <a:gd name="connsiteX145" fmla="*/ 856024 w 3024845"/>
                  <a:gd name="connsiteY145" fmla="*/ 609621 h 1059043"/>
                  <a:gd name="connsiteX146" fmla="*/ 861344 w 3024845"/>
                  <a:gd name="connsiteY146" fmla="*/ 609621 h 1059043"/>
                  <a:gd name="connsiteX147" fmla="*/ 909984 w 3024845"/>
                  <a:gd name="connsiteY147" fmla="*/ 605298 h 1059043"/>
                  <a:gd name="connsiteX148" fmla="*/ 909984 w 3024845"/>
                  <a:gd name="connsiteY148" fmla="*/ 606649 h 1059043"/>
                  <a:gd name="connsiteX149" fmla="*/ 909984 w 3024845"/>
                  <a:gd name="connsiteY149" fmla="*/ 616106 h 1059043"/>
                  <a:gd name="connsiteX150" fmla="*/ 910744 w 3024845"/>
                  <a:gd name="connsiteY150" fmla="*/ 616106 h 1059043"/>
                  <a:gd name="connsiteX151" fmla="*/ 916065 w 3024845"/>
                  <a:gd name="connsiteY151" fmla="*/ 616106 h 1059043"/>
                  <a:gd name="connsiteX152" fmla="*/ 916065 w 3024845"/>
                  <a:gd name="connsiteY152" fmla="*/ 618268 h 1059043"/>
                  <a:gd name="connsiteX153" fmla="*/ 916065 w 3024845"/>
                  <a:gd name="connsiteY153" fmla="*/ 633401 h 1059043"/>
                  <a:gd name="connsiteX154" fmla="*/ 918091 w 3024845"/>
                  <a:gd name="connsiteY154" fmla="*/ 632050 h 1059043"/>
                  <a:gd name="connsiteX155" fmla="*/ 932278 w 3024845"/>
                  <a:gd name="connsiteY155" fmla="*/ 622592 h 1059043"/>
                  <a:gd name="connsiteX156" fmla="*/ 938358 w 3024845"/>
                  <a:gd name="connsiteY156" fmla="*/ 581518 h 1059043"/>
                  <a:gd name="connsiteX157" fmla="*/ 939118 w 3024845"/>
                  <a:gd name="connsiteY157" fmla="*/ 581248 h 1059043"/>
                  <a:gd name="connsiteX158" fmla="*/ 944438 w 3024845"/>
                  <a:gd name="connsiteY158" fmla="*/ 579356 h 1059043"/>
                  <a:gd name="connsiteX159" fmla="*/ 946465 w 3024845"/>
                  <a:gd name="connsiteY159" fmla="*/ 510179 h 1059043"/>
                  <a:gd name="connsiteX160" fmla="*/ 948492 w 3024845"/>
                  <a:gd name="connsiteY160" fmla="*/ 579356 h 1059043"/>
                  <a:gd name="connsiteX161" fmla="*/ 949252 w 3024845"/>
                  <a:gd name="connsiteY161" fmla="*/ 579626 h 1059043"/>
                  <a:gd name="connsiteX162" fmla="*/ 954572 w 3024845"/>
                  <a:gd name="connsiteY162" fmla="*/ 581518 h 1059043"/>
                  <a:gd name="connsiteX163" fmla="*/ 954572 w 3024845"/>
                  <a:gd name="connsiteY163" fmla="*/ 495047 h 1059043"/>
                  <a:gd name="connsiteX164" fmla="*/ 958625 w 3024845"/>
                  <a:gd name="connsiteY164" fmla="*/ 462620 h 1059043"/>
                  <a:gd name="connsiteX165" fmla="*/ 997132 w 3024845"/>
                  <a:gd name="connsiteY165" fmla="*/ 462620 h 1059043"/>
                  <a:gd name="connsiteX166" fmla="*/ 997132 w 3024845"/>
                  <a:gd name="connsiteY166" fmla="*/ 495047 h 1059043"/>
                  <a:gd name="connsiteX167" fmla="*/ 997892 w 3024845"/>
                  <a:gd name="connsiteY167" fmla="*/ 495047 h 1059043"/>
                  <a:gd name="connsiteX168" fmla="*/ 1003212 w 3024845"/>
                  <a:gd name="connsiteY168" fmla="*/ 495047 h 1059043"/>
                  <a:gd name="connsiteX169" fmla="*/ 1003212 w 3024845"/>
                  <a:gd name="connsiteY169" fmla="*/ 412899 h 1059043"/>
                  <a:gd name="connsiteX170" fmla="*/ 1004986 w 3024845"/>
                  <a:gd name="connsiteY170" fmla="*/ 412899 h 1059043"/>
                  <a:gd name="connsiteX171" fmla="*/ 1017399 w 3024845"/>
                  <a:gd name="connsiteY171" fmla="*/ 412899 h 1059043"/>
                  <a:gd name="connsiteX172" fmla="*/ 1017399 w 3024845"/>
                  <a:gd name="connsiteY172" fmla="*/ 411008 h 1059043"/>
                  <a:gd name="connsiteX173" fmla="*/ 1017399 w 3024845"/>
                  <a:gd name="connsiteY173" fmla="*/ 397767 h 1059043"/>
                  <a:gd name="connsiteX174" fmla="*/ 1039693 w 3024845"/>
                  <a:gd name="connsiteY174" fmla="*/ 397767 h 1059043"/>
                  <a:gd name="connsiteX175" fmla="*/ 1039693 w 3024845"/>
                  <a:gd name="connsiteY175" fmla="*/ 396686 h 1059043"/>
                  <a:gd name="connsiteX176" fmla="*/ 1039693 w 3024845"/>
                  <a:gd name="connsiteY176" fmla="*/ 389120 h 1059043"/>
                  <a:gd name="connsiteX177" fmla="*/ 1041466 w 3024845"/>
                  <a:gd name="connsiteY177" fmla="*/ 389120 h 1059043"/>
                  <a:gd name="connsiteX178" fmla="*/ 1053880 w 3024845"/>
                  <a:gd name="connsiteY178" fmla="*/ 389120 h 1059043"/>
                  <a:gd name="connsiteX179" fmla="*/ 1053880 w 3024845"/>
                  <a:gd name="connsiteY179" fmla="*/ 390201 h 1059043"/>
                  <a:gd name="connsiteX180" fmla="*/ 1053880 w 3024845"/>
                  <a:gd name="connsiteY180" fmla="*/ 397767 h 1059043"/>
                  <a:gd name="connsiteX181" fmla="*/ 1054640 w 3024845"/>
                  <a:gd name="connsiteY181" fmla="*/ 397767 h 1059043"/>
                  <a:gd name="connsiteX182" fmla="*/ 1059960 w 3024845"/>
                  <a:gd name="connsiteY182" fmla="*/ 397767 h 1059043"/>
                  <a:gd name="connsiteX183" fmla="*/ 1070093 w 3024845"/>
                  <a:gd name="connsiteY183" fmla="*/ 393443 h 1059043"/>
                  <a:gd name="connsiteX184" fmla="*/ 1074146 w 3024845"/>
                  <a:gd name="connsiteY184" fmla="*/ 396686 h 1059043"/>
                  <a:gd name="connsiteX185" fmla="*/ 1074146 w 3024845"/>
                  <a:gd name="connsiteY185" fmla="*/ 389120 h 1059043"/>
                  <a:gd name="connsiteX186" fmla="*/ 1076426 w 3024845"/>
                  <a:gd name="connsiteY186" fmla="*/ 389120 h 1059043"/>
                  <a:gd name="connsiteX187" fmla="*/ 1092387 w 3024845"/>
                  <a:gd name="connsiteY187" fmla="*/ 389120 h 1059043"/>
                  <a:gd name="connsiteX188" fmla="*/ 1092387 w 3024845"/>
                  <a:gd name="connsiteY188" fmla="*/ 390201 h 1059043"/>
                  <a:gd name="connsiteX189" fmla="*/ 1092387 w 3024845"/>
                  <a:gd name="connsiteY189" fmla="*/ 397767 h 1059043"/>
                  <a:gd name="connsiteX190" fmla="*/ 1122787 w 3024845"/>
                  <a:gd name="connsiteY190" fmla="*/ 397767 h 1059043"/>
                  <a:gd name="connsiteX191" fmla="*/ 1122787 w 3024845"/>
                  <a:gd name="connsiteY191" fmla="*/ 399388 h 1059043"/>
                  <a:gd name="connsiteX192" fmla="*/ 1122787 w 3024845"/>
                  <a:gd name="connsiteY192" fmla="*/ 410738 h 1059043"/>
                  <a:gd name="connsiteX193" fmla="*/ 1149134 w 3024845"/>
                  <a:gd name="connsiteY193" fmla="*/ 410738 h 1059043"/>
                  <a:gd name="connsiteX194" fmla="*/ 1149134 w 3024845"/>
                  <a:gd name="connsiteY194" fmla="*/ 441002 h 1059043"/>
                  <a:gd name="connsiteX195" fmla="*/ 1149894 w 3024845"/>
                  <a:gd name="connsiteY195" fmla="*/ 441002 h 1059043"/>
                  <a:gd name="connsiteX196" fmla="*/ 1155214 w 3024845"/>
                  <a:gd name="connsiteY196" fmla="*/ 441002 h 1059043"/>
                  <a:gd name="connsiteX197" fmla="*/ 1155214 w 3024845"/>
                  <a:gd name="connsiteY197" fmla="*/ 442083 h 1059043"/>
                  <a:gd name="connsiteX198" fmla="*/ 1155214 w 3024845"/>
                  <a:gd name="connsiteY198" fmla="*/ 449650 h 1059043"/>
                  <a:gd name="connsiteX199" fmla="*/ 1159268 w 3024845"/>
                  <a:gd name="connsiteY199" fmla="*/ 479914 h 1059043"/>
                  <a:gd name="connsiteX200" fmla="*/ 1160028 w 3024845"/>
                  <a:gd name="connsiteY200" fmla="*/ 479914 h 1059043"/>
                  <a:gd name="connsiteX201" fmla="*/ 1165348 w 3024845"/>
                  <a:gd name="connsiteY201" fmla="*/ 479914 h 1059043"/>
                  <a:gd name="connsiteX202" fmla="*/ 1165348 w 3024845"/>
                  <a:gd name="connsiteY202" fmla="*/ 480725 h 1059043"/>
                  <a:gd name="connsiteX203" fmla="*/ 1165348 w 3024845"/>
                  <a:gd name="connsiteY203" fmla="*/ 486400 h 1059043"/>
                  <a:gd name="connsiteX204" fmla="*/ 1166361 w 3024845"/>
                  <a:gd name="connsiteY204" fmla="*/ 486400 h 1059043"/>
                  <a:gd name="connsiteX205" fmla="*/ 1173454 w 3024845"/>
                  <a:gd name="connsiteY205" fmla="*/ 486400 h 1059043"/>
                  <a:gd name="connsiteX206" fmla="*/ 1173454 w 3024845"/>
                  <a:gd name="connsiteY206" fmla="*/ 516665 h 1059043"/>
                  <a:gd name="connsiteX207" fmla="*/ 1175481 w 3024845"/>
                  <a:gd name="connsiteY207" fmla="*/ 516665 h 1059043"/>
                  <a:gd name="connsiteX208" fmla="*/ 1189668 w 3024845"/>
                  <a:gd name="connsiteY208" fmla="*/ 516665 h 1059043"/>
                  <a:gd name="connsiteX209" fmla="*/ 1189668 w 3024845"/>
                  <a:gd name="connsiteY209" fmla="*/ 540444 h 1059043"/>
                  <a:gd name="connsiteX210" fmla="*/ 1191695 w 3024845"/>
                  <a:gd name="connsiteY210" fmla="*/ 542065 h 1059043"/>
                  <a:gd name="connsiteX211" fmla="*/ 1191695 w 3024845"/>
                  <a:gd name="connsiteY211" fmla="*/ 553415 h 1059043"/>
                  <a:gd name="connsiteX212" fmla="*/ 1192455 w 3024845"/>
                  <a:gd name="connsiteY212" fmla="*/ 553415 h 1059043"/>
                  <a:gd name="connsiteX213" fmla="*/ 1197775 w 3024845"/>
                  <a:gd name="connsiteY213" fmla="*/ 553415 h 1059043"/>
                  <a:gd name="connsiteX214" fmla="*/ 1197775 w 3024845"/>
                  <a:gd name="connsiteY214" fmla="*/ 577194 h 1059043"/>
                  <a:gd name="connsiteX215" fmla="*/ 1199041 w 3024845"/>
                  <a:gd name="connsiteY215" fmla="*/ 577194 h 1059043"/>
                  <a:gd name="connsiteX216" fmla="*/ 1207908 w 3024845"/>
                  <a:gd name="connsiteY216" fmla="*/ 577194 h 1059043"/>
                  <a:gd name="connsiteX217" fmla="*/ 1209935 w 3024845"/>
                  <a:gd name="connsiteY217" fmla="*/ 581248 h 1059043"/>
                  <a:gd name="connsiteX218" fmla="*/ 1209935 w 3024845"/>
                  <a:gd name="connsiteY218" fmla="*/ 594489 h 1059043"/>
                  <a:gd name="connsiteX219" fmla="*/ 1211455 w 3024845"/>
                  <a:gd name="connsiteY219" fmla="*/ 592597 h 1059043"/>
                  <a:gd name="connsiteX220" fmla="*/ 1222095 w 3024845"/>
                  <a:gd name="connsiteY220" fmla="*/ 579356 h 1059043"/>
                  <a:gd name="connsiteX221" fmla="*/ 1250469 w 3024845"/>
                  <a:gd name="connsiteY221" fmla="*/ 579356 h 1059043"/>
                  <a:gd name="connsiteX222" fmla="*/ 1250469 w 3024845"/>
                  <a:gd name="connsiteY222" fmla="*/ 665827 h 1059043"/>
                  <a:gd name="connsiteX223" fmla="*/ 1251229 w 3024845"/>
                  <a:gd name="connsiteY223" fmla="*/ 665827 h 1059043"/>
                  <a:gd name="connsiteX224" fmla="*/ 1256549 w 3024845"/>
                  <a:gd name="connsiteY224" fmla="*/ 665827 h 1059043"/>
                  <a:gd name="connsiteX225" fmla="*/ 1257309 w 3024845"/>
                  <a:gd name="connsiteY225" fmla="*/ 664476 h 1059043"/>
                  <a:gd name="connsiteX226" fmla="*/ 1262629 w 3024845"/>
                  <a:gd name="connsiteY226" fmla="*/ 655018 h 1059043"/>
                  <a:gd name="connsiteX227" fmla="*/ 1262629 w 3024845"/>
                  <a:gd name="connsiteY227" fmla="*/ 656910 h 1059043"/>
                  <a:gd name="connsiteX228" fmla="*/ 1262629 w 3024845"/>
                  <a:gd name="connsiteY228" fmla="*/ 670151 h 1059043"/>
                  <a:gd name="connsiteX229" fmla="*/ 1266682 w 3024845"/>
                  <a:gd name="connsiteY229" fmla="*/ 624754 h 1059043"/>
                  <a:gd name="connsiteX230" fmla="*/ 1267442 w 3024845"/>
                  <a:gd name="connsiteY230" fmla="*/ 624754 h 1059043"/>
                  <a:gd name="connsiteX231" fmla="*/ 1272762 w 3024845"/>
                  <a:gd name="connsiteY231" fmla="*/ 624754 h 1059043"/>
                  <a:gd name="connsiteX232" fmla="*/ 1272762 w 3024845"/>
                  <a:gd name="connsiteY232" fmla="*/ 559900 h 1059043"/>
                  <a:gd name="connsiteX233" fmla="*/ 1273776 w 3024845"/>
                  <a:gd name="connsiteY233" fmla="*/ 559900 h 1059043"/>
                  <a:gd name="connsiteX234" fmla="*/ 1280869 w 3024845"/>
                  <a:gd name="connsiteY234" fmla="*/ 559900 h 1059043"/>
                  <a:gd name="connsiteX235" fmla="*/ 1293029 w 3024845"/>
                  <a:gd name="connsiteY235" fmla="*/ 516665 h 1059043"/>
                  <a:gd name="connsiteX236" fmla="*/ 1294296 w 3024845"/>
                  <a:gd name="connsiteY236" fmla="*/ 516665 h 1059043"/>
                  <a:gd name="connsiteX237" fmla="*/ 1303163 w 3024845"/>
                  <a:gd name="connsiteY237" fmla="*/ 516665 h 1059043"/>
                  <a:gd name="connsiteX238" fmla="*/ 1313296 w 3024845"/>
                  <a:gd name="connsiteY238" fmla="*/ 559900 h 1059043"/>
                  <a:gd name="connsiteX239" fmla="*/ 1314309 w 3024845"/>
                  <a:gd name="connsiteY239" fmla="*/ 559900 h 1059043"/>
                  <a:gd name="connsiteX240" fmla="*/ 1321403 w 3024845"/>
                  <a:gd name="connsiteY240" fmla="*/ 559900 h 1059043"/>
                  <a:gd name="connsiteX241" fmla="*/ 1321403 w 3024845"/>
                  <a:gd name="connsiteY241" fmla="*/ 598812 h 1059043"/>
                  <a:gd name="connsiteX242" fmla="*/ 1323176 w 3024845"/>
                  <a:gd name="connsiteY242" fmla="*/ 598812 h 1059043"/>
                  <a:gd name="connsiteX243" fmla="*/ 1335590 w 3024845"/>
                  <a:gd name="connsiteY243" fmla="*/ 598812 h 1059043"/>
                  <a:gd name="connsiteX244" fmla="*/ 1335590 w 3024845"/>
                  <a:gd name="connsiteY244" fmla="*/ 600974 h 1059043"/>
                  <a:gd name="connsiteX245" fmla="*/ 1335590 w 3024845"/>
                  <a:gd name="connsiteY245" fmla="*/ 616106 h 1059043"/>
                  <a:gd name="connsiteX246" fmla="*/ 1339643 w 3024845"/>
                  <a:gd name="connsiteY246" fmla="*/ 613945 h 1059043"/>
                  <a:gd name="connsiteX247" fmla="*/ 1339643 w 3024845"/>
                  <a:gd name="connsiteY247" fmla="*/ 598812 h 1059043"/>
                  <a:gd name="connsiteX248" fmla="*/ 1341163 w 3024845"/>
                  <a:gd name="connsiteY248" fmla="*/ 598812 h 1059043"/>
                  <a:gd name="connsiteX249" fmla="*/ 1351803 w 3024845"/>
                  <a:gd name="connsiteY249" fmla="*/ 598812 h 1059043"/>
                  <a:gd name="connsiteX250" fmla="*/ 1351803 w 3024845"/>
                  <a:gd name="connsiteY250" fmla="*/ 600433 h 1059043"/>
                  <a:gd name="connsiteX251" fmla="*/ 1351803 w 3024845"/>
                  <a:gd name="connsiteY251" fmla="*/ 611783 h 1059043"/>
                  <a:gd name="connsiteX252" fmla="*/ 1382204 w 3024845"/>
                  <a:gd name="connsiteY252" fmla="*/ 611783 h 1059043"/>
                  <a:gd name="connsiteX253" fmla="*/ 1382204 w 3024845"/>
                  <a:gd name="connsiteY253" fmla="*/ 575033 h 1059043"/>
                  <a:gd name="connsiteX254" fmla="*/ 1383470 w 3024845"/>
                  <a:gd name="connsiteY254" fmla="*/ 575033 h 1059043"/>
                  <a:gd name="connsiteX255" fmla="*/ 1392337 w 3024845"/>
                  <a:gd name="connsiteY255" fmla="*/ 575033 h 1059043"/>
                  <a:gd name="connsiteX256" fmla="*/ 1392337 w 3024845"/>
                  <a:gd name="connsiteY256" fmla="*/ 596650 h 1059043"/>
                  <a:gd name="connsiteX257" fmla="*/ 1394364 w 3024845"/>
                  <a:gd name="connsiteY257" fmla="*/ 564224 h 1059043"/>
                  <a:gd name="connsiteX258" fmla="*/ 1416657 w 3024845"/>
                  <a:gd name="connsiteY258" fmla="*/ 564224 h 1059043"/>
                  <a:gd name="connsiteX259" fmla="*/ 1416657 w 3024845"/>
                  <a:gd name="connsiteY259" fmla="*/ 562602 h 1059043"/>
                  <a:gd name="connsiteX260" fmla="*/ 1416657 w 3024845"/>
                  <a:gd name="connsiteY260" fmla="*/ 551253 h 1059043"/>
                  <a:gd name="connsiteX261" fmla="*/ 1417417 w 3024845"/>
                  <a:gd name="connsiteY261" fmla="*/ 551253 h 1059043"/>
                  <a:gd name="connsiteX262" fmla="*/ 1422737 w 3024845"/>
                  <a:gd name="connsiteY262" fmla="*/ 551253 h 1059043"/>
                  <a:gd name="connsiteX263" fmla="*/ 1422737 w 3024845"/>
                  <a:gd name="connsiteY263" fmla="*/ 549362 h 1059043"/>
                  <a:gd name="connsiteX264" fmla="*/ 1422737 w 3024845"/>
                  <a:gd name="connsiteY264" fmla="*/ 536121 h 1059043"/>
                  <a:gd name="connsiteX265" fmla="*/ 1426791 w 3024845"/>
                  <a:gd name="connsiteY265" fmla="*/ 542606 h 1059043"/>
                  <a:gd name="connsiteX266" fmla="*/ 1429071 w 3024845"/>
                  <a:gd name="connsiteY266" fmla="*/ 542606 h 1059043"/>
                  <a:gd name="connsiteX267" fmla="*/ 1445031 w 3024845"/>
                  <a:gd name="connsiteY267" fmla="*/ 542606 h 1059043"/>
                  <a:gd name="connsiteX268" fmla="*/ 1445031 w 3024845"/>
                  <a:gd name="connsiteY268" fmla="*/ 541795 h 1059043"/>
                  <a:gd name="connsiteX269" fmla="*/ 1445031 w 3024845"/>
                  <a:gd name="connsiteY269" fmla="*/ 536121 h 1059043"/>
                  <a:gd name="connsiteX270" fmla="*/ 1445791 w 3024845"/>
                  <a:gd name="connsiteY270" fmla="*/ 536121 h 1059043"/>
                  <a:gd name="connsiteX271" fmla="*/ 1451111 w 3024845"/>
                  <a:gd name="connsiteY271" fmla="*/ 536121 h 1059043"/>
                  <a:gd name="connsiteX272" fmla="*/ 1451111 w 3024845"/>
                  <a:gd name="connsiteY272" fmla="*/ 537472 h 1059043"/>
                  <a:gd name="connsiteX273" fmla="*/ 1451111 w 3024845"/>
                  <a:gd name="connsiteY273" fmla="*/ 546930 h 1059043"/>
                  <a:gd name="connsiteX274" fmla="*/ 1489618 w 3024845"/>
                  <a:gd name="connsiteY274" fmla="*/ 546930 h 1059043"/>
                  <a:gd name="connsiteX275" fmla="*/ 1489618 w 3024845"/>
                  <a:gd name="connsiteY275" fmla="*/ 685283 h 1059043"/>
                  <a:gd name="connsiteX276" fmla="*/ 1491138 w 3024845"/>
                  <a:gd name="connsiteY276" fmla="*/ 685283 h 1059043"/>
                  <a:gd name="connsiteX277" fmla="*/ 1501778 w 3024845"/>
                  <a:gd name="connsiteY277" fmla="*/ 685283 h 1059043"/>
                  <a:gd name="connsiteX278" fmla="*/ 1501778 w 3024845"/>
                  <a:gd name="connsiteY278" fmla="*/ 672313 h 1059043"/>
                  <a:gd name="connsiteX279" fmla="*/ 1505832 w 3024845"/>
                  <a:gd name="connsiteY279" fmla="*/ 672313 h 1059043"/>
                  <a:gd name="connsiteX280" fmla="*/ 1505832 w 3024845"/>
                  <a:gd name="connsiteY280" fmla="*/ 685283 h 1059043"/>
                  <a:gd name="connsiteX281" fmla="*/ 1536232 w 3024845"/>
                  <a:gd name="connsiteY281" fmla="*/ 685283 h 1059043"/>
                  <a:gd name="connsiteX282" fmla="*/ 1536232 w 3024845"/>
                  <a:gd name="connsiteY282" fmla="*/ 655018 h 1059043"/>
                  <a:gd name="connsiteX283" fmla="*/ 1548392 w 3024845"/>
                  <a:gd name="connsiteY283" fmla="*/ 655018 h 1059043"/>
                  <a:gd name="connsiteX284" fmla="*/ 1560552 w 3024845"/>
                  <a:gd name="connsiteY284" fmla="*/ 652857 h 1059043"/>
                  <a:gd name="connsiteX285" fmla="*/ 1564606 w 3024845"/>
                  <a:gd name="connsiteY285" fmla="*/ 655018 h 1059043"/>
                  <a:gd name="connsiteX286" fmla="*/ 1574739 w 3024845"/>
                  <a:gd name="connsiteY286" fmla="*/ 655018 h 1059043"/>
                  <a:gd name="connsiteX287" fmla="*/ 1574739 w 3024845"/>
                  <a:gd name="connsiteY287" fmla="*/ 685283 h 1059043"/>
                  <a:gd name="connsiteX288" fmla="*/ 1582846 w 3024845"/>
                  <a:gd name="connsiteY288" fmla="*/ 685283 h 1059043"/>
                  <a:gd name="connsiteX289" fmla="*/ 1582846 w 3024845"/>
                  <a:gd name="connsiteY289" fmla="*/ 702578 h 1059043"/>
                  <a:gd name="connsiteX290" fmla="*/ 1592182 w 3024845"/>
                  <a:gd name="connsiteY290" fmla="*/ 703483 h 1059043"/>
                  <a:gd name="connsiteX291" fmla="*/ 1605140 w 3024845"/>
                  <a:gd name="connsiteY291" fmla="*/ 703483 h 1059043"/>
                  <a:gd name="connsiteX292" fmla="*/ 1605140 w 3024845"/>
                  <a:gd name="connsiteY292" fmla="*/ 687445 h 1059043"/>
                  <a:gd name="connsiteX293" fmla="*/ 1673096 w 3024845"/>
                  <a:gd name="connsiteY293" fmla="*/ 687445 h 1059043"/>
                  <a:gd name="connsiteX294" fmla="*/ 1673096 w 3024845"/>
                  <a:gd name="connsiteY294" fmla="*/ 602192 h 1059043"/>
                  <a:gd name="connsiteX295" fmla="*/ 1745104 w 3024845"/>
                  <a:gd name="connsiteY295" fmla="*/ 602192 h 1059043"/>
                  <a:gd name="connsiteX296" fmla="*/ 1745104 w 3024845"/>
                  <a:gd name="connsiteY296" fmla="*/ 680960 h 1059043"/>
                  <a:gd name="connsiteX297" fmla="*/ 1747008 w 3024845"/>
                  <a:gd name="connsiteY297" fmla="*/ 680960 h 1059043"/>
                  <a:gd name="connsiteX298" fmla="*/ 1748250 w 3024845"/>
                  <a:gd name="connsiteY298" fmla="*/ 703483 h 1059043"/>
                  <a:gd name="connsiteX299" fmla="*/ 1757926 w 3024845"/>
                  <a:gd name="connsiteY299" fmla="*/ 703483 h 1059043"/>
                  <a:gd name="connsiteX300" fmla="*/ 1759168 w 3024845"/>
                  <a:gd name="connsiteY300" fmla="*/ 680960 h 1059043"/>
                  <a:gd name="connsiteX301" fmla="*/ 1765248 w 3024845"/>
                  <a:gd name="connsiteY301" fmla="*/ 680960 h 1059043"/>
                  <a:gd name="connsiteX302" fmla="*/ 1766490 w 3024845"/>
                  <a:gd name="connsiteY302" fmla="*/ 703483 h 1059043"/>
                  <a:gd name="connsiteX303" fmla="*/ 1817112 w 3024845"/>
                  <a:gd name="connsiteY303" fmla="*/ 703483 h 1059043"/>
                  <a:gd name="connsiteX304" fmla="*/ 1817112 w 3024845"/>
                  <a:gd name="connsiteY304" fmla="*/ 540455 h 1059043"/>
                  <a:gd name="connsiteX305" fmla="*/ 2014439 w 3024845"/>
                  <a:gd name="connsiteY305" fmla="*/ 540455 h 1059043"/>
                  <a:gd name="connsiteX306" fmla="*/ 2014439 w 3024845"/>
                  <a:gd name="connsiteY306" fmla="*/ 703483 h 1059043"/>
                  <a:gd name="connsiteX307" fmla="*/ 2033136 w 3024845"/>
                  <a:gd name="connsiteY307" fmla="*/ 703483 h 1059043"/>
                  <a:gd name="connsiteX308" fmla="*/ 2033136 w 3024845"/>
                  <a:gd name="connsiteY308" fmla="*/ 620790 h 1059043"/>
                  <a:gd name="connsiteX309" fmla="*/ 2128256 w 3024845"/>
                  <a:gd name="connsiteY309" fmla="*/ 620790 h 1059043"/>
                  <a:gd name="connsiteX310" fmla="*/ 2128026 w 3024845"/>
                  <a:gd name="connsiteY310" fmla="*/ 281031 h 1059043"/>
                  <a:gd name="connsiteX311" fmla="*/ 2144240 w 3024845"/>
                  <a:gd name="connsiteY311" fmla="*/ 214016 h 1059043"/>
                  <a:gd name="connsiteX312" fmla="*/ 2146266 w 3024845"/>
                  <a:gd name="connsiteY312" fmla="*/ 131868 h 1059043"/>
                  <a:gd name="connsiteX313" fmla="*/ 2144240 w 3024845"/>
                  <a:gd name="connsiteY313" fmla="*/ 125383 h 1059043"/>
                  <a:gd name="connsiteX314" fmla="*/ 2150320 w 3024845"/>
                  <a:gd name="connsiteY314" fmla="*/ 118897 h 1059043"/>
                  <a:gd name="connsiteX315" fmla="*/ 2150320 w 3024845"/>
                  <a:gd name="connsiteY315" fmla="*/ 60529 h 1059043"/>
                  <a:gd name="connsiteX316" fmla="*/ 2152346 w 3024845"/>
                  <a:gd name="connsiteY316" fmla="*/ 56206 h 1059043"/>
                  <a:gd name="connsiteX317" fmla="*/ 2152346 w 3024845"/>
                  <a:gd name="connsiteY317" fmla="*/ 0 h 1059043"/>
                  <a:gd name="connsiteX318" fmla="*/ 2162480 w 3024845"/>
                  <a:gd name="connsiteY318" fmla="*/ 118897 h 1059043"/>
                  <a:gd name="connsiteX319" fmla="*/ 2168560 w 3024845"/>
                  <a:gd name="connsiteY319" fmla="*/ 125383 h 1059043"/>
                  <a:gd name="connsiteX320" fmla="*/ 2166533 w 3024845"/>
                  <a:gd name="connsiteY320" fmla="*/ 131868 h 1059043"/>
                  <a:gd name="connsiteX321" fmla="*/ 2180720 w 3024845"/>
                  <a:gd name="connsiteY321" fmla="*/ 555577 h 1059043"/>
                  <a:gd name="connsiteX322" fmla="*/ 2245574 w 3024845"/>
                  <a:gd name="connsiteY322" fmla="*/ 555577 h 1059043"/>
                  <a:gd name="connsiteX323" fmla="*/ 2245574 w 3024845"/>
                  <a:gd name="connsiteY323" fmla="*/ 631239 h 1059043"/>
                  <a:gd name="connsiteX324" fmla="*/ 2253681 w 3024845"/>
                  <a:gd name="connsiteY324" fmla="*/ 631239 h 1059043"/>
                  <a:gd name="connsiteX325" fmla="*/ 2255708 w 3024845"/>
                  <a:gd name="connsiteY325" fmla="*/ 624754 h 1059043"/>
                  <a:gd name="connsiteX326" fmla="*/ 2261788 w 3024845"/>
                  <a:gd name="connsiteY326" fmla="*/ 624754 h 1059043"/>
                  <a:gd name="connsiteX327" fmla="*/ 2263815 w 3024845"/>
                  <a:gd name="connsiteY327" fmla="*/ 633401 h 1059043"/>
                  <a:gd name="connsiteX328" fmla="*/ 2275975 w 3024845"/>
                  <a:gd name="connsiteY328" fmla="*/ 633401 h 1059043"/>
                  <a:gd name="connsiteX329" fmla="*/ 2275975 w 3024845"/>
                  <a:gd name="connsiteY329" fmla="*/ 626915 h 1059043"/>
                  <a:gd name="connsiteX330" fmla="*/ 2298268 w 3024845"/>
                  <a:gd name="connsiteY330" fmla="*/ 626915 h 1059043"/>
                  <a:gd name="connsiteX331" fmla="*/ 2298268 w 3024845"/>
                  <a:gd name="connsiteY331" fmla="*/ 633401 h 1059043"/>
                  <a:gd name="connsiteX332" fmla="*/ 2318535 w 3024845"/>
                  <a:gd name="connsiteY332" fmla="*/ 633401 h 1059043"/>
                  <a:gd name="connsiteX333" fmla="*/ 2318535 w 3024845"/>
                  <a:gd name="connsiteY333" fmla="*/ 678798 h 1059043"/>
                  <a:gd name="connsiteX334" fmla="*/ 2332722 w 3024845"/>
                  <a:gd name="connsiteY334" fmla="*/ 678798 h 1059043"/>
                  <a:gd name="connsiteX335" fmla="*/ 2332722 w 3024845"/>
                  <a:gd name="connsiteY335" fmla="*/ 665827 h 1059043"/>
                  <a:gd name="connsiteX336" fmla="*/ 2348936 w 3024845"/>
                  <a:gd name="connsiteY336" fmla="*/ 665827 h 1059043"/>
                  <a:gd name="connsiteX337" fmla="*/ 2348936 w 3024845"/>
                  <a:gd name="connsiteY337" fmla="*/ 486400 h 1059043"/>
                  <a:gd name="connsiteX338" fmla="*/ 2355016 w 3024845"/>
                  <a:gd name="connsiteY338" fmla="*/ 479914 h 1059043"/>
                  <a:gd name="connsiteX339" fmla="*/ 2427977 w 3024845"/>
                  <a:gd name="connsiteY339" fmla="*/ 479914 h 1059043"/>
                  <a:gd name="connsiteX340" fmla="*/ 2427977 w 3024845"/>
                  <a:gd name="connsiteY340" fmla="*/ 488562 h 1059043"/>
                  <a:gd name="connsiteX341" fmla="*/ 2438110 w 3024845"/>
                  <a:gd name="connsiteY341" fmla="*/ 488562 h 1059043"/>
                  <a:gd name="connsiteX342" fmla="*/ 2438110 w 3024845"/>
                  <a:gd name="connsiteY342" fmla="*/ 603136 h 1059043"/>
                  <a:gd name="connsiteX343" fmla="*/ 2460404 w 3024845"/>
                  <a:gd name="connsiteY343" fmla="*/ 603136 h 1059043"/>
                  <a:gd name="connsiteX344" fmla="*/ 2460404 w 3024845"/>
                  <a:gd name="connsiteY344" fmla="*/ 536121 h 1059043"/>
                  <a:gd name="connsiteX345" fmla="*/ 2486751 w 3024845"/>
                  <a:gd name="connsiteY345" fmla="*/ 536121 h 1059043"/>
                  <a:gd name="connsiteX346" fmla="*/ 2490804 w 3024845"/>
                  <a:gd name="connsiteY346" fmla="*/ 531797 h 1059043"/>
                  <a:gd name="connsiteX347" fmla="*/ 2498911 w 3024845"/>
                  <a:gd name="connsiteY347" fmla="*/ 531797 h 1059043"/>
                  <a:gd name="connsiteX348" fmla="*/ 2502964 w 3024845"/>
                  <a:gd name="connsiteY348" fmla="*/ 536121 h 1059043"/>
                  <a:gd name="connsiteX349" fmla="*/ 2525258 w 3024845"/>
                  <a:gd name="connsiteY349" fmla="*/ 536121 h 1059043"/>
                  <a:gd name="connsiteX350" fmla="*/ 2525258 w 3024845"/>
                  <a:gd name="connsiteY350" fmla="*/ 419385 h 1059043"/>
                  <a:gd name="connsiteX351" fmla="*/ 2582005 w 3024845"/>
                  <a:gd name="connsiteY351" fmla="*/ 408576 h 1059043"/>
                  <a:gd name="connsiteX352" fmla="*/ 2582005 w 3024845"/>
                  <a:gd name="connsiteY352" fmla="*/ 409657 h 1059043"/>
                  <a:gd name="connsiteX353" fmla="*/ 2582005 w 3024845"/>
                  <a:gd name="connsiteY353" fmla="*/ 417223 h 1059043"/>
                  <a:gd name="connsiteX354" fmla="*/ 2608352 w 3024845"/>
                  <a:gd name="connsiteY354" fmla="*/ 417223 h 1059043"/>
                  <a:gd name="connsiteX355" fmla="*/ 2608352 w 3024845"/>
                  <a:gd name="connsiteY355" fmla="*/ 672313 h 1059043"/>
                  <a:gd name="connsiteX356" fmla="*/ 2630646 w 3024845"/>
                  <a:gd name="connsiteY356" fmla="*/ 672313 h 1059043"/>
                  <a:gd name="connsiteX357" fmla="*/ 2630646 w 3024845"/>
                  <a:gd name="connsiteY357" fmla="*/ 667989 h 1059043"/>
                  <a:gd name="connsiteX358" fmla="*/ 2642806 w 3024845"/>
                  <a:gd name="connsiteY358" fmla="*/ 667989 h 1059043"/>
                  <a:gd name="connsiteX359" fmla="*/ 2642806 w 3024845"/>
                  <a:gd name="connsiteY359" fmla="*/ 672313 h 1059043"/>
                  <a:gd name="connsiteX360" fmla="*/ 2667126 w 3024845"/>
                  <a:gd name="connsiteY360" fmla="*/ 672313 h 1059043"/>
                  <a:gd name="connsiteX361" fmla="*/ 2667126 w 3024845"/>
                  <a:gd name="connsiteY361" fmla="*/ 659342 h 1059043"/>
                  <a:gd name="connsiteX362" fmla="*/ 2695500 w 3024845"/>
                  <a:gd name="connsiteY362" fmla="*/ 659342 h 1059043"/>
                  <a:gd name="connsiteX363" fmla="*/ 2707660 w 3024845"/>
                  <a:gd name="connsiteY363" fmla="*/ 655018 h 1059043"/>
                  <a:gd name="connsiteX364" fmla="*/ 2727927 w 3024845"/>
                  <a:gd name="connsiteY364" fmla="*/ 659342 h 1059043"/>
                  <a:gd name="connsiteX365" fmla="*/ 2727927 w 3024845"/>
                  <a:gd name="connsiteY365" fmla="*/ 642048 h 1059043"/>
                  <a:gd name="connsiteX366" fmla="*/ 2736034 w 3024845"/>
                  <a:gd name="connsiteY366" fmla="*/ 642048 h 1059043"/>
                  <a:gd name="connsiteX367" fmla="*/ 2736034 w 3024845"/>
                  <a:gd name="connsiteY367" fmla="*/ 629077 h 1059043"/>
                  <a:gd name="connsiteX368" fmla="*/ 2792781 w 3024845"/>
                  <a:gd name="connsiteY368" fmla="*/ 629077 h 1059043"/>
                  <a:gd name="connsiteX369" fmla="*/ 2792781 w 3024845"/>
                  <a:gd name="connsiteY369" fmla="*/ 598812 h 1059043"/>
                  <a:gd name="connsiteX370" fmla="*/ 2811021 w 3024845"/>
                  <a:gd name="connsiteY370" fmla="*/ 598812 h 1059043"/>
                  <a:gd name="connsiteX371" fmla="*/ 2811021 w 3024845"/>
                  <a:gd name="connsiteY371" fmla="*/ 592327 h 1059043"/>
                  <a:gd name="connsiteX372" fmla="*/ 2823181 w 3024845"/>
                  <a:gd name="connsiteY372" fmla="*/ 592327 h 1059043"/>
                  <a:gd name="connsiteX373" fmla="*/ 2823181 w 3024845"/>
                  <a:gd name="connsiteY373" fmla="*/ 598812 h 1059043"/>
                  <a:gd name="connsiteX374" fmla="*/ 2839395 w 3024845"/>
                  <a:gd name="connsiteY374" fmla="*/ 598812 h 1059043"/>
                  <a:gd name="connsiteX375" fmla="*/ 2839395 w 3024845"/>
                  <a:gd name="connsiteY375" fmla="*/ 648533 h 1059043"/>
                  <a:gd name="connsiteX376" fmla="*/ 2871822 w 3024845"/>
                  <a:gd name="connsiteY376" fmla="*/ 648533 h 1059043"/>
                  <a:gd name="connsiteX377" fmla="*/ 2871822 w 3024845"/>
                  <a:gd name="connsiteY377" fmla="*/ 622592 h 1059043"/>
                  <a:gd name="connsiteX378" fmla="*/ 2910329 w 3024845"/>
                  <a:gd name="connsiteY378" fmla="*/ 622592 h 1059043"/>
                  <a:gd name="connsiteX379" fmla="*/ 2910329 w 3024845"/>
                  <a:gd name="connsiteY379" fmla="*/ 592327 h 1059043"/>
                  <a:gd name="connsiteX380" fmla="*/ 2958970 w 3024845"/>
                  <a:gd name="connsiteY380" fmla="*/ 592327 h 1059043"/>
                  <a:gd name="connsiteX381" fmla="*/ 2958970 w 3024845"/>
                  <a:gd name="connsiteY381" fmla="*/ 703483 h 1059043"/>
                  <a:gd name="connsiteX382" fmla="*/ 2958970 w 3024845"/>
                  <a:gd name="connsiteY382" fmla="*/ 717262 h 1059043"/>
                  <a:gd name="connsiteX383" fmla="*/ 3024845 w 3024845"/>
                  <a:gd name="connsiteY383" fmla="*/ 717262 h 1059043"/>
                  <a:gd name="connsiteX384" fmla="*/ 3024845 w 3024845"/>
                  <a:gd name="connsiteY384" fmla="*/ 1059043 h 1059043"/>
                  <a:gd name="connsiteX385" fmla="*/ 2054 w 3024845"/>
                  <a:gd name="connsiteY385" fmla="*/ 1056710 h 1059043"/>
                  <a:gd name="connsiteX386" fmla="*/ 0 w 3024845"/>
                  <a:gd name="connsiteY386" fmla="*/ 622592 h 1059043"/>
                  <a:gd name="connsiteX387" fmla="*/ 20267 w 3024845"/>
                  <a:gd name="connsiteY387" fmla="*/ 622592 h 1059043"/>
                  <a:gd name="connsiteX388" fmla="*/ 20774 w 3024845"/>
                  <a:gd name="connsiteY388" fmla="*/ 621511 h 1059043"/>
                  <a:gd name="connsiteX389" fmla="*/ 24320 w 3024845"/>
                  <a:gd name="connsiteY389" fmla="*/ 613945 h 1059043"/>
                  <a:gd name="connsiteX390" fmla="*/ 26094 w 3024845"/>
                  <a:gd name="connsiteY390" fmla="*/ 614215 h 1059043"/>
                  <a:gd name="connsiteX391" fmla="*/ 38507 w 3024845"/>
                  <a:gd name="connsiteY391" fmla="*/ 616106 h 1059043"/>
                  <a:gd name="connsiteX392" fmla="*/ 39014 w 3024845"/>
                  <a:gd name="connsiteY392" fmla="*/ 617458 h 1059043"/>
                  <a:gd name="connsiteX393" fmla="*/ 42560 w 3024845"/>
                  <a:gd name="connsiteY393" fmla="*/ 626915 h 1059043"/>
                  <a:gd name="connsiteX394" fmla="*/ 68907 w 3024845"/>
                  <a:gd name="connsiteY394" fmla="*/ 629077 h 1059043"/>
                  <a:gd name="connsiteX395" fmla="*/ 68907 w 3024845"/>
                  <a:gd name="connsiteY395" fmla="*/ 505856 h 1059043"/>
                  <a:gd name="connsiteX396" fmla="*/ 70934 w 3024845"/>
                  <a:gd name="connsiteY396" fmla="*/ 505856 h 1059043"/>
                  <a:gd name="connsiteX397" fmla="*/ 85121 w 3024845"/>
                  <a:gd name="connsiteY397" fmla="*/ 505856 h 1059043"/>
                  <a:gd name="connsiteX398" fmla="*/ 85121 w 3024845"/>
                  <a:gd name="connsiteY398" fmla="*/ 369664 h 1059043"/>
                  <a:gd name="connsiteX399" fmla="*/ 86894 w 3024845"/>
                  <a:gd name="connsiteY399" fmla="*/ 369664 h 1059043"/>
                  <a:gd name="connsiteX400" fmla="*/ 99308 w 3024845"/>
                  <a:gd name="connsiteY400" fmla="*/ 369664 h 1059043"/>
                  <a:gd name="connsiteX401" fmla="*/ 99308 w 3024845"/>
                  <a:gd name="connsiteY401" fmla="*/ 255090 h 1059043"/>
                  <a:gd name="connsiteX402" fmla="*/ 103361 w 3024845"/>
                  <a:gd name="connsiteY402" fmla="*/ 226986 h 1059043"/>
                  <a:gd name="connsiteX403" fmla="*/ 105388 w 3024845"/>
                  <a:gd name="connsiteY403" fmla="*/ 226986 h 1059043"/>
                  <a:gd name="connsiteX404" fmla="*/ 119575 w 3024845"/>
                  <a:gd name="connsiteY404" fmla="*/ 226986 h 1059043"/>
                  <a:gd name="connsiteX0" fmla="*/ 119575 w 3024845"/>
                  <a:gd name="connsiteY0" fmla="*/ 226986 h 1059043"/>
                  <a:gd name="connsiteX1" fmla="*/ 200642 w 3024845"/>
                  <a:gd name="connsiteY1" fmla="*/ 224825 h 1059043"/>
                  <a:gd name="connsiteX2" fmla="*/ 202669 w 3024845"/>
                  <a:gd name="connsiteY2" fmla="*/ 224825 h 1059043"/>
                  <a:gd name="connsiteX3" fmla="*/ 216856 w 3024845"/>
                  <a:gd name="connsiteY3" fmla="*/ 224825 h 1059043"/>
                  <a:gd name="connsiteX4" fmla="*/ 216856 w 3024845"/>
                  <a:gd name="connsiteY4" fmla="*/ 248604 h 1059043"/>
                  <a:gd name="connsiteX5" fmla="*/ 217363 w 3024845"/>
                  <a:gd name="connsiteY5" fmla="*/ 249415 h 1059043"/>
                  <a:gd name="connsiteX6" fmla="*/ 220909 w 3024845"/>
                  <a:gd name="connsiteY6" fmla="*/ 255090 h 1059043"/>
                  <a:gd name="connsiteX7" fmla="*/ 220909 w 3024845"/>
                  <a:gd name="connsiteY7" fmla="*/ 369664 h 1059043"/>
                  <a:gd name="connsiteX8" fmla="*/ 223189 w 3024845"/>
                  <a:gd name="connsiteY8" fmla="*/ 369664 h 1059043"/>
                  <a:gd name="connsiteX9" fmla="*/ 239150 w 3024845"/>
                  <a:gd name="connsiteY9" fmla="*/ 369664 h 1059043"/>
                  <a:gd name="connsiteX10" fmla="*/ 239150 w 3024845"/>
                  <a:gd name="connsiteY10" fmla="*/ 510179 h 1059043"/>
                  <a:gd name="connsiteX11" fmla="*/ 240670 w 3024845"/>
                  <a:gd name="connsiteY11" fmla="*/ 509909 h 1059043"/>
                  <a:gd name="connsiteX12" fmla="*/ 251310 w 3024845"/>
                  <a:gd name="connsiteY12" fmla="*/ 508018 h 1059043"/>
                  <a:gd name="connsiteX13" fmla="*/ 249283 w 3024845"/>
                  <a:gd name="connsiteY13" fmla="*/ 596650 h 1059043"/>
                  <a:gd name="connsiteX14" fmla="*/ 250803 w 3024845"/>
                  <a:gd name="connsiteY14" fmla="*/ 596921 h 1059043"/>
                  <a:gd name="connsiteX15" fmla="*/ 261443 w 3024845"/>
                  <a:gd name="connsiteY15" fmla="*/ 598812 h 1059043"/>
                  <a:gd name="connsiteX16" fmla="*/ 261696 w 3024845"/>
                  <a:gd name="connsiteY16" fmla="*/ 599623 h 1059043"/>
                  <a:gd name="connsiteX17" fmla="*/ 263470 w 3024845"/>
                  <a:gd name="connsiteY17" fmla="*/ 605298 h 1059043"/>
                  <a:gd name="connsiteX18" fmla="*/ 264230 w 3024845"/>
                  <a:gd name="connsiteY18" fmla="*/ 602866 h 1059043"/>
                  <a:gd name="connsiteX19" fmla="*/ 269550 w 3024845"/>
                  <a:gd name="connsiteY19" fmla="*/ 585842 h 1059043"/>
                  <a:gd name="connsiteX20" fmla="*/ 271323 w 3024845"/>
                  <a:gd name="connsiteY20" fmla="*/ 585842 h 1059043"/>
                  <a:gd name="connsiteX21" fmla="*/ 283737 w 3024845"/>
                  <a:gd name="connsiteY21" fmla="*/ 585842 h 1059043"/>
                  <a:gd name="connsiteX22" fmla="*/ 283737 w 3024845"/>
                  <a:gd name="connsiteY22" fmla="*/ 618268 h 1059043"/>
                  <a:gd name="connsiteX23" fmla="*/ 284750 w 3024845"/>
                  <a:gd name="connsiteY23" fmla="*/ 618809 h 1059043"/>
                  <a:gd name="connsiteX24" fmla="*/ 291844 w 3024845"/>
                  <a:gd name="connsiteY24" fmla="*/ 622592 h 1059043"/>
                  <a:gd name="connsiteX25" fmla="*/ 291844 w 3024845"/>
                  <a:gd name="connsiteY25" fmla="*/ 623943 h 1059043"/>
                  <a:gd name="connsiteX26" fmla="*/ 291844 w 3024845"/>
                  <a:gd name="connsiteY26" fmla="*/ 633401 h 1059043"/>
                  <a:gd name="connsiteX27" fmla="*/ 336431 w 3024845"/>
                  <a:gd name="connsiteY27" fmla="*/ 633401 h 1059043"/>
                  <a:gd name="connsiteX28" fmla="*/ 336431 w 3024845"/>
                  <a:gd name="connsiteY28" fmla="*/ 634482 h 1059043"/>
                  <a:gd name="connsiteX29" fmla="*/ 336431 w 3024845"/>
                  <a:gd name="connsiteY29" fmla="*/ 642048 h 1059043"/>
                  <a:gd name="connsiteX30" fmla="*/ 338457 w 3024845"/>
                  <a:gd name="connsiteY30" fmla="*/ 642048 h 1059043"/>
                  <a:gd name="connsiteX31" fmla="*/ 352644 w 3024845"/>
                  <a:gd name="connsiteY31" fmla="*/ 642048 h 1059043"/>
                  <a:gd name="connsiteX32" fmla="*/ 352644 w 3024845"/>
                  <a:gd name="connsiteY32" fmla="*/ 611783 h 1059043"/>
                  <a:gd name="connsiteX33" fmla="*/ 397231 w 3024845"/>
                  <a:gd name="connsiteY33" fmla="*/ 611783 h 1059043"/>
                  <a:gd name="connsiteX34" fmla="*/ 397231 w 3024845"/>
                  <a:gd name="connsiteY34" fmla="*/ 610432 h 1059043"/>
                  <a:gd name="connsiteX35" fmla="*/ 397231 w 3024845"/>
                  <a:gd name="connsiteY35" fmla="*/ 600974 h 1059043"/>
                  <a:gd name="connsiteX36" fmla="*/ 398245 w 3024845"/>
                  <a:gd name="connsiteY36" fmla="*/ 600974 h 1059043"/>
                  <a:gd name="connsiteX37" fmla="*/ 405338 w 3024845"/>
                  <a:gd name="connsiteY37" fmla="*/ 600974 h 1059043"/>
                  <a:gd name="connsiteX38" fmla="*/ 405338 w 3024845"/>
                  <a:gd name="connsiteY38" fmla="*/ 599083 h 1059043"/>
                  <a:gd name="connsiteX39" fmla="*/ 405338 w 3024845"/>
                  <a:gd name="connsiteY39" fmla="*/ 585842 h 1059043"/>
                  <a:gd name="connsiteX40" fmla="*/ 406098 w 3024845"/>
                  <a:gd name="connsiteY40" fmla="*/ 585842 h 1059043"/>
                  <a:gd name="connsiteX41" fmla="*/ 411418 w 3024845"/>
                  <a:gd name="connsiteY41" fmla="*/ 585842 h 1059043"/>
                  <a:gd name="connsiteX42" fmla="*/ 411418 w 3024845"/>
                  <a:gd name="connsiteY42" fmla="*/ 584761 h 1059043"/>
                  <a:gd name="connsiteX43" fmla="*/ 411418 w 3024845"/>
                  <a:gd name="connsiteY43" fmla="*/ 577194 h 1059043"/>
                  <a:gd name="connsiteX44" fmla="*/ 413445 w 3024845"/>
                  <a:gd name="connsiteY44" fmla="*/ 577194 h 1059043"/>
                  <a:gd name="connsiteX45" fmla="*/ 427632 w 3024845"/>
                  <a:gd name="connsiteY45" fmla="*/ 577194 h 1059043"/>
                  <a:gd name="connsiteX46" fmla="*/ 427632 w 3024845"/>
                  <a:gd name="connsiteY46" fmla="*/ 578275 h 1059043"/>
                  <a:gd name="connsiteX47" fmla="*/ 427632 w 3024845"/>
                  <a:gd name="connsiteY47" fmla="*/ 585842 h 1059043"/>
                  <a:gd name="connsiteX48" fmla="*/ 449925 w 3024845"/>
                  <a:gd name="connsiteY48" fmla="*/ 585842 h 1059043"/>
                  <a:gd name="connsiteX49" fmla="*/ 449925 w 3024845"/>
                  <a:gd name="connsiteY49" fmla="*/ 583950 h 1059043"/>
                  <a:gd name="connsiteX50" fmla="*/ 449925 w 3024845"/>
                  <a:gd name="connsiteY50" fmla="*/ 570709 h 1059043"/>
                  <a:gd name="connsiteX51" fmla="*/ 451699 w 3024845"/>
                  <a:gd name="connsiteY51" fmla="*/ 570709 h 1059043"/>
                  <a:gd name="connsiteX52" fmla="*/ 464112 w 3024845"/>
                  <a:gd name="connsiteY52" fmla="*/ 570709 h 1059043"/>
                  <a:gd name="connsiteX53" fmla="*/ 464112 w 3024845"/>
                  <a:gd name="connsiteY53" fmla="*/ 594489 h 1059043"/>
                  <a:gd name="connsiteX54" fmla="*/ 465126 w 3024845"/>
                  <a:gd name="connsiteY54" fmla="*/ 594489 h 1059043"/>
                  <a:gd name="connsiteX55" fmla="*/ 472219 w 3024845"/>
                  <a:gd name="connsiteY55" fmla="*/ 594489 h 1059043"/>
                  <a:gd name="connsiteX56" fmla="*/ 472219 w 3024845"/>
                  <a:gd name="connsiteY56" fmla="*/ 593408 h 1059043"/>
                  <a:gd name="connsiteX57" fmla="*/ 472219 w 3024845"/>
                  <a:gd name="connsiteY57" fmla="*/ 585842 h 1059043"/>
                  <a:gd name="connsiteX58" fmla="*/ 473992 w 3024845"/>
                  <a:gd name="connsiteY58" fmla="*/ 585842 h 1059043"/>
                  <a:gd name="connsiteX59" fmla="*/ 486406 w 3024845"/>
                  <a:gd name="connsiteY59" fmla="*/ 585842 h 1059043"/>
                  <a:gd name="connsiteX60" fmla="*/ 486406 w 3024845"/>
                  <a:gd name="connsiteY60" fmla="*/ 611783 h 1059043"/>
                  <a:gd name="connsiteX61" fmla="*/ 488433 w 3024845"/>
                  <a:gd name="connsiteY61" fmla="*/ 611783 h 1059043"/>
                  <a:gd name="connsiteX62" fmla="*/ 502619 w 3024845"/>
                  <a:gd name="connsiteY62" fmla="*/ 611783 h 1059043"/>
                  <a:gd name="connsiteX63" fmla="*/ 502619 w 3024845"/>
                  <a:gd name="connsiteY63" fmla="*/ 613404 h 1059043"/>
                  <a:gd name="connsiteX64" fmla="*/ 502619 w 3024845"/>
                  <a:gd name="connsiteY64" fmla="*/ 624754 h 1059043"/>
                  <a:gd name="connsiteX65" fmla="*/ 503379 w 3024845"/>
                  <a:gd name="connsiteY65" fmla="*/ 624754 h 1059043"/>
                  <a:gd name="connsiteX66" fmla="*/ 508700 w 3024845"/>
                  <a:gd name="connsiteY66" fmla="*/ 624754 h 1059043"/>
                  <a:gd name="connsiteX67" fmla="*/ 508700 w 3024845"/>
                  <a:gd name="connsiteY67" fmla="*/ 623943 h 1059043"/>
                  <a:gd name="connsiteX68" fmla="*/ 508700 w 3024845"/>
                  <a:gd name="connsiteY68" fmla="*/ 618268 h 1059043"/>
                  <a:gd name="connsiteX69" fmla="*/ 539100 w 3024845"/>
                  <a:gd name="connsiteY69" fmla="*/ 618268 h 1059043"/>
                  <a:gd name="connsiteX70" fmla="*/ 539100 w 3024845"/>
                  <a:gd name="connsiteY70" fmla="*/ 642048 h 1059043"/>
                  <a:gd name="connsiteX71" fmla="*/ 540113 w 3024845"/>
                  <a:gd name="connsiteY71" fmla="*/ 642048 h 1059043"/>
                  <a:gd name="connsiteX72" fmla="*/ 547207 w 3024845"/>
                  <a:gd name="connsiteY72" fmla="*/ 642048 h 1059043"/>
                  <a:gd name="connsiteX73" fmla="*/ 547207 w 3024845"/>
                  <a:gd name="connsiteY73" fmla="*/ 643129 h 1059043"/>
                  <a:gd name="connsiteX74" fmla="*/ 547207 w 3024845"/>
                  <a:gd name="connsiteY74" fmla="*/ 650695 h 1059043"/>
                  <a:gd name="connsiteX75" fmla="*/ 547967 w 3024845"/>
                  <a:gd name="connsiteY75" fmla="*/ 650695 h 1059043"/>
                  <a:gd name="connsiteX76" fmla="*/ 553287 w 3024845"/>
                  <a:gd name="connsiteY76" fmla="*/ 650695 h 1059043"/>
                  <a:gd name="connsiteX77" fmla="*/ 553287 w 3024845"/>
                  <a:gd name="connsiteY77" fmla="*/ 648533 h 1059043"/>
                  <a:gd name="connsiteX78" fmla="*/ 553287 w 3024845"/>
                  <a:gd name="connsiteY78" fmla="*/ 633401 h 1059043"/>
                  <a:gd name="connsiteX79" fmla="*/ 554300 w 3024845"/>
                  <a:gd name="connsiteY79" fmla="*/ 633401 h 1059043"/>
                  <a:gd name="connsiteX80" fmla="*/ 561394 w 3024845"/>
                  <a:gd name="connsiteY80" fmla="*/ 633401 h 1059043"/>
                  <a:gd name="connsiteX81" fmla="*/ 561394 w 3024845"/>
                  <a:gd name="connsiteY81" fmla="*/ 634482 h 1059043"/>
                  <a:gd name="connsiteX82" fmla="*/ 561394 w 3024845"/>
                  <a:gd name="connsiteY82" fmla="*/ 642048 h 1059043"/>
                  <a:gd name="connsiteX83" fmla="*/ 566714 w 3024845"/>
                  <a:gd name="connsiteY83" fmla="*/ 640055 h 1059043"/>
                  <a:gd name="connsiteX84" fmla="*/ 567474 w 3024845"/>
                  <a:gd name="connsiteY84" fmla="*/ 639075 h 1059043"/>
                  <a:gd name="connsiteX85" fmla="*/ 567474 w 3024845"/>
                  <a:gd name="connsiteY85" fmla="*/ 633401 h 1059043"/>
                  <a:gd name="connsiteX86" fmla="*/ 605981 w 3024845"/>
                  <a:gd name="connsiteY86" fmla="*/ 633401 h 1059043"/>
                  <a:gd name="connsiteX87" fmla="*/ 605981 w 3024845"/>
                  <a:gd name="connsiteY87" fmla="*/ 657180 h 1059043"/>
                  <a:gd name="connsiteX88" fmla="*/ 608007 w 3024845"/>
                  <a:gd name="connsiteY88" fmla="*/ 657180 h 1059043"/>
                  <a:gd name="connsiteX89" fmla="*/ 622194 w 3024845"/>
                  <a:gd name="connsiteY89" fmla="*/ 657180 h 1059043"/>
                  <a:gd name="connsiteX90" fmla="*/ 622194 w 3024845"/>
                  <a:gd name="connsiteY90" fmla="*/ 658261 h 1059043"/>
                  <a:gd name="connsiteX91" fmla="*/ 622194 w 3024845"/>
                  <a:gd name="connsiteY91" fmla="*/ 665827 h 1059043"/>
                  <a:gd name="connsiteX92" fmla="*/ 623968 w 3024845"/>
                  <a:gd name="connsiteY92" fmla="*/ 665827 h 1059043"/>
                  <a:gd name="connsiteX93" fmla="*/ 636381 w 3024845"/>
                  <a:gd name="connsiteY93" fmla="*/ 665827 h 1059043"/>
                  <a:gd name="connsiteX94" fmla="*/ 636381 w 3024845"/>
                  <a:gd name="connsiteY94" fmla="*/ 642048 h 1059043"/>
                  <a:gd name="connsiteX95" fmla="*/ 637394 w 3024845"/>
                  <a:gd name="connsiteY95" fmla="*/ 642048 h 1059043"/>
                  <a:gd name="connsiteX96" fmla="*/ 644488 w 3024845"/>
                  <a:gd name="connsiteY96" fmla="*/ 642048 h 1059043"/>
                  <a:gd name="connsiteX97" fmla="*/ 644488 w 3024845"/>
                  <a:gd name="connsiteY97" fmla="*/ 609621 h 1059043"/>
                  <a:gd name="connsiteX98" fmla="*/ 645501 w 3024845"/>
                  <a:gd name="connsiteY98" fmla="*/ 609621 h 1059043"/>
                  <a:gd name="connsiteX99" fmla="*/ 652595 w 3024845"/>
                  <a:gd name="connsiteY99" fmla="*/ 609621 h 1059043"/>
                  <a:gd name="connsiteX100" fmla="*/ 652595 w 3024845"/>
                  <a:gd name="connsiteY100" fmla="*/ 607730 h 1059043"/>
                  <a:gd name="connsiteX101" fmla="*/ 652595 w 3024845"/>
                  <a:gd name="connsiteY101" fmla="*/ 594489 h 1059043"/>
                  <a:gd name="connsiteX102" fmla="*/ 651328 w 3024845"/>
                  <a:gd name="connsiteY102" fmla="*/ 592867 h 1059043"/>
                  <a:gd name="connsiteX103" fmla="*/ 656648 w 3024845"/>
                  <a:gd name="connsiteY103" fmla="*/ 581518 h 1059043"/>
                  <a:gd name="connsiteX104" fmla="*/ 664755 w 3024845"/>
                  <a:gd name="connsiteY104" fmla="*/ 609621 h 1059043"/>
                  <a:gd name="connsiteX105" fmla="*/ 665515 w 3024845"/>
                  <a:gd name="connsiteY105" fmla="*/ 609621 h 1059043"/>
                  <a:gd name="connsiteX106" fmla="*/ 670835 w 3024845"/>
                  <a:gd name="connsiteY106" fmla="*/ 609621 h 1059043"/>
                  <a:gd name="connsiteX107" fmla="*/ 670835 w 3024845"/>
                  <a:gd name="connsiteY107" fmla="*/ 503694 h 1059043"/>
                  <a:gd name="connsiteX108" fmla="*/ 672355 w 3024845"/>
                  <a:gd name="connsiteY108" fmla="*/ 503694 h 1059043"/>
                  <a:gd name="connsiteX109" fmla="*/ 682995 w 3024845"/>
                  <a:gd name="connsiteY109" fmla="*/ 503694 h 1059043"/>
                  <a:gd name="connsiteX110" fmla="*/ 682995 w 3024845"/>
                  <a:gd name="connsiteY110" fmla="*/ 456135 h 1059043"/>
                  <a:gd name="connsiteX111" fmla="*/ 709342 w 3024845"/>
                  <a:gd name="connsiteY111" fmla="*/ 456135 h 1059043"/>
                  <a:gd name="connsiteX112" fmla="*/ 709342 w 3024845"/>
                  <a:gd name="connsiteY112" fmla="*/ 434517 h 1059043"/>
                  <a:gd name="connsiteX113" fmla="*/ 743796 w 3024845"/>
                  <a:gd name="connsiteY113" fmla="*/ 434517 h 1059043"/>
                  <a:gd name="connsiteX114" fmla="*/ 743796 w 3024845"/>
                  <a:gd name="connsiteY114" fmla="*/ 436949 h 1059043"/>
                  <a:gd name="connsiteX115" fmla="*/ 743796 w 3024845"/>
                  <a:gd name="connsiteY115" fmla="*/ 453973 h 1059043"/>
                  <a:gd name="connsiteX116" fmla="*/ 746076 w 3024845"/>
                  <a:gd name="connsiteY116" fmla="*/ 453973 h 1059043"/>
                  <a:gd name="connsiteX117" fmla="*/ 762036 w 3024845"/>
                  <a:gd name="connsiteY117" fmla="*/ 453973 h 1059043"/>
                  <a:gd name="connsiteX118" fmla="*/ 762036 w 3024845"/>
                  <a:gd name="connsiteY118" fmla="*/ 501532 h 1059043"/>
                  <a:gd name="connsiteX119" fmla="*/ 763049 w 3024845"/>
                  <a:gd name="connsiteY119" fmla="*/ 501532 h 1059043"/>
                  <a:gd name="connsiteX120" fmla="*/ 770143 w 3024845"/>
                  <a:gd name="connsiteY120" fmla="*/ 501532 h 1059043"/>
                  <a:gd name="connsiteX121" fmla="*/ 784330 w 3024845"/>
                  <a:gd name="connsiteY121" fmla="*/ 505856 h 1059043"/>
                  <a:gd name="connsiteX122" fmla="*/ 784330 w 3024845"/>
                  <a:gd name="connsiteY122" fmla="*/ 544768 h 1059043"/>
                  <a:gd name="connsiteX123" fmla="*/ 785343 w 3024845"/>
                  <a:gd name="connsiteY123" fmla="*/ 544768 h 1059043"/>
                  <a:gd name="connsiteX124" fmla="*/ 792436 w 3024845"/>
                  <a:gd name="connsiteY124" fmla="*/ 544768 h 1059043"/>
                  <a:gd name="connsiteX125" fmla="*/ 792436 w 3024845"/>
                  <a:gd name="connsiteY125" fmla="*/ 546389 h 1059043"/>
                  <a:gd name="connsiteX126" fmla="*/ 792436 w 3024845"/>
                  <a:gd name="connsiteY126" fmla="*/ 557738 h 1059043"/>
                  <a:gd name="connsiteX127" fmla="*/ 794463 w 3024845"/>
                  <a:gd name="connsiteY127" fmla="*/ 557738 h 1059043"/>
                  <a:gd name="connsiteX128" fmla="*/ 808650 w 3024845"/>
                  <a:gd name="connsiteY128" fmla="*/ 557738 h 1059043"/>
                  <a:gd name="connsiteX129" fmla="*/ 814730 w 3024845"/>
                  <a:gd name="connsiteY129" fmla="*/ 564224 h 1059043"/>
                  <a:gd name="connsiteX130" fmla="*/ 814730 w 3024845"/>
                  <a:gd name="connsiteY130" fmla="*/ 585842 h 1059043"/>
                  <a:gd name="connsiteX131" fmla="*/ 817010 w 3024845"/>
                  <a:gd name="connsiteY131" fmla="*/ 585842 h 1059043"/>
                  <a:gd name="connsiteX132" fmla="*/ 832970 w 3024845"/>
                  <a:gd name="connsiteY132" fmla="*/ 585842 h 1059043"/>
                  <a:gd name="connsiteX133" fmla="*/ 832970 w 3024845"/>
                  <a:gd name="connsiteY133" fmla="*/ 586922 h 1059043"/>
                  <a:gd name="connsiteX134" fmla="*/ 832970 w 3024845"/>
                  <a:gd name="connsiteY134" fmla="*/ 594489 h 1059043"/>
                  <a:gd name="connsiteX135" fmla="*/ 834237 w 3024845"/>
                  <a:gd name="connsiteY135" fmla="*/ 594489 h 1059043"/>
                  <a:gd name="connsiteX136" fmla="*/ 843104 w 3024845"/>
                  <a:gd name="connsiteY136" fmla="*/ 594489 h 1059043"/>
                  <a:gd name="connsiteX137" fmla="*/ 843104 w 3024845"/>
                  <a:gd name="connsiteY137" fmla="*/ 596650 h 1059043"/>
                  <a:gd name="connsiteX138" fmla="*/ 843104 w 3024845"/>
                  <a:gd name="connsiteY138" fmla="*/ 611783 h 1059043"/>
                  <a:gd name="connsiteX139" fmla="*/ 847157 w 3024845"/>
                  <a:gd name="connsiteY139" fmla="*/ 609891 h 1059043"/>
                  <a:gd name="connsiteX140" fmla="*/ 847157 w 3024845"/>
                  <a:gd name="connsiteY140" fmla="*/ 596650 h 1059043"/>
                  <a:gd name="connsiteX141" fmla="*/ 848170 w 3024845"/>
                  <a:gd name="connsiteY141" fmla="*/ 596650 h 1059043"/>
                  <a:gd name="connsiteX142" fmla="*/ 855264 w 3024845"/>
                  <a:gd name="connsiteY142" fmla="*/ 596650 h 1059043"/>
                  <a:gd name="connsiteX143" fmla="*/ 855264 w 3024845"/>
                  <a:gd name="connsiteY143" fmla="*/ 598272 h 1059043"/>
                  <a:gd name="connsiteX144" fmla="*/ 855264 w 3024845"/>
                  <a:gd name="connsiteY144" fmla="*/ 609621 h 1059043"/>
                  <a:gd name="connsiteX145" fmla="*/ 856024 w 3024845"/>
                  <a:gd name="connsiteY145" fmla="*/ 609621 h 1059043"/>
                  <a:gd name="connsiteX146" fmla="*/ 861344 w 3024845"/>
                  <a:gd name="connsiteY146" fmla="*/ 609621 h 1059043"/>
                  <a:gd name="connsiteX147" fmla="*/ 909984 w 3024845"/>
                  <a:gd name="connsiteY147" fmla="*/ 605298 h 1059043"/>
                  <a:gd name="connsiteX148" fmla="*/ 909984 w 3024845"/>
                  <a:gd name="connsiteY148" fmla="*/ 606649 h 1059043"/>
                  <a:gd name="connsiteX149" fmla="*/ 909984 w 3024845"/>
                  <a:gd name="connsiteY149" fmla="*/ 616106 h 1059043"/>
                  <a:gd name="connsiteX150" fmla="*/ 910744 w 3024845"/>
                  <a:gd name="connsiteY150" fmla="*/ 616106 h 1059043"/>
                  <a:gd name="connsiteX151" fmla="*/ 916065 w 3024845"/>
                  <a:gd name="connsiteY151" fmla="*/ 616106 h 1059043"/>
                  <a:gd name="connsiteX152" fmla="*/ 916065 w 3024845"/>
                  <a:gd name="connsiteY152" fmla="*/ 618268 h 1059043"/>
                  <a:gd name="connsiteX153" fmla="*/ 916065 w 3024845"/>
                  <a:gd name="connsiteY153" fmla="*/ 633401 h 1059043"/>
                  <a:gd name="connsiteX154" fmla="*/ 918091 w 3024845"/>
                  <a:gd name="connsiteY154" fmla="*/ 632050 h 1059043"/>
                  <a:gd name="connsiteX155" fmla="*/ 932278 w 3024845"/>
                  <a:gd name="connsiteY155" fmla="*/ 622592 h 1059043"/>
                  <a:gd name="connsiteX156" fmla="*/ 938358 w 3024845"/>
                  <a:gd name="connsiteY156" fmla="*/ 581518 h 1059043"/>
                  <a:gd name="connsiteX157" fmla="*/ 939118 w 3024845"/>
                  <a:gd name="connsiteY157" fmla="*/ 581248 h 1059043"/>
                  <a:gd name="connsiteX158" fmla="*/ 944438 w 3024845"/>
                  <a:gd name="connsiteY158" fmla="*/ 579356 h 1059043"/>
                  <a:gd name="connsiteX159" fmla="*/ 946465 w 3024845"/>
                  <a:gd name="connsiteY159" fmla="*/ 510179 h 1059043"/>
                  <a:gd name="connsiteX160" fmla="*/ 948492 w 3024845"/>
                  <a:gd name="connsiteY160" fmla="*/ 579356 h 1059043"/>
                  <a:gd name="connsiteX161" fmla="*/ 949252 w 3024845"/>
                  <a:gd name="connsiteY161" fmla="*/ 579626 h 1059043"/>
                  <a:gd name="connsiteX162" fmla="*/ 954572 w 3024845"/>
                  <a:gd name="connsiteY162" fmla="*/ 581518 h 1059043"/>
                  <a:gd name="connsiteX163" fmla="*/ 954572 w 3024845"/>
                  <a:gd name="connsiteY163" fmla="*/ 495047 h 1059043"/>
                  <a:gd name="connsiteX164" fmla="*/ 958625 w 3024845"/>
                  <a:gd name="connsiteY164" fmla="*/ 462620 h 1059043"/>
                  <a:gd name="connsiteX165" fmla="*/ 997132 w 3024845"/>
                  <a:gd name="connsiteY165" fmla="*/ 462620 h 1059043"/>
                  <a:gd name="connsiteX166" fmla="*/ 997132 w 3024845"/>
                  <a:gd name="connsiteY166" fmla="*/ 495047 h 1059043"/>
                  <a:gd name="connsiteX167" fmla="*/ 997892 w 3024845"/>
                  <a:gd name="connsiteY167" fmla="*/ 495047 h 1059043"/>
                  <a:gd name="connsiteX168" fmla="*/ 1003212 w 3024845"/>
                  <a:gd name="connsiteY168" fmla="*/ 495047 h 1059043"/>
                  <a:gd name="connsiteX169" fmla="*/ 1003212 w 3024845"/>
                  <a:gd name="connsiteY169" fmla="*/ 412899 h 1059043"/>
                  <a:gd name="connsiteX170" fmla="*/ 1004986 w 3024845"/>
                  <a:gd name="connsiteY170" fmla="*/ 412899 h 1059043"/>
                  <a:gd name="connsiteX171" fmla="*/ 1017399 w 3024845"/>
                  <a:gd name="connsiteY171" fmla="*/ 412899 h 1059043"/>
                  <a:gd name="connsiteX172" fmla="*/ 1017399 w 3024845"/>
                  <a:gd name="connsiteY172" fmla="*/ 411008 h 1059043"/>
                  <a:gd name="connsiteX173" fmla="*/ 1017399 w 3024845"/>
                  <a:gd name="connsiteY173" fmla="*/ 397767 h 1059043"/>
                  <a:gd name="connsiteX174" fmla="*/ 1039693 w 3024845"/>
                  <a:gd name="connsiteY174" fmla="*/ 397767 h 1059043"/>
                  <a:gd name="connsiteX175" fmla="*/ 1039693 w 3024845"/>
                  <a:gd name="connsiteY175" fmla="*/ 396686 h 1059043"/>
                  <a:gd name="connsiteX176" fmla="*/ 1039693 w 3024845"/>
                  <a:gd name="connsiteY176" fmla="*/ 389120 h 1059043"/>
                  <a:gd name="connsiteX177" fmla="*/ 1041466 w 3024845"/>
                  <a:gd name="connsiteY177" fmla="*/ 389120 h 1059043"/>
                  <a:gd name="connsiteX178" fmla="*/ 1053880 w 3024845"/>
                  <a:gd name="connsiteY178" fmla="*/ 389120 h 1059043"/>
                  <a:gd name="connsiteX179" fmla="*/ 1053880 w 3024845"/>
                  <a:gd name="connsiteY179" fmla="*/ 390201 h 1059043"/>
                  <a:gd name="connsiteX180" fmla="*/ 1053880 w 3024845"/>
                  <a:gd name="connsiteY180" fmla="*/ 397767 h 1059043"/>
                  <a:gd name="connsiteX181" fmla="*/ 1054640 w 3024845"/>
                  <a:gd name="connsiteY181" fmla="*/ 397767 h 1059043"/>
                  <a:gd name="connsiteX182" fmla="*/ 1059960 w 3024845"/>
                  <a:gd name="connsiteY182" fmla="*/ 397767 h 1059043"/>
                  <a:gd name="connsiteX183" fmla="*/ 1070093 w 3024845"/>
                  <a:gd name="connsiteY183" fmla="*/ 393443 h 1059043"/>
                  <a:gd name="connsiteX184" fmla="*/ 1074146 w 3024845"/>
                  <a:gd name="connsiteY184" fmla="*/ 396686 h 1059043"/>
                  <a:gd name="connsiteX185" fmla="*/ 1074146 w 3024845"/>
                  <a:gd name="connsiteY185" fmla="*/ 389120 h 1059043"/>
                  <a:gd name="connsiteX186" fmla="*/ 1076426 w 3024845"/>
                  <a:gd name="connsiteY186" fmla="*/ 389120 h 1059043"/>
                  <a:gd name="connsiteX187" fmla="*/ 1092387 w 3024845"/>
                  <a:gd name="connsiteY187" fmla="*/ 389120 h 1059043"/>
                  <a:gd name="connsiteX188" fmla="*/ 1092387 w 3024845"/>
                  <a:gd name="connsiteY188" fmla="*/ 390201 h 1059043"/>
                  <a:gd name="connsiteX189" fmla="*/ 1092387 w 3024845"/>
                  <a:gd name="connsiteY189" fmla="*/ 397767 h 1059043"/>
                  <a:gd name="connsiteX190" fmla="*/ 1122787 w 3024845"/>
                  <a:gd name="connsiteY190" fmla="*/ 397767 h 1059043"/>
                  <a:gd name="connsiteX191" fmla="*/ 1122787 w 3024845"/>
                  <a:gd name="connsiteY191" fmla="*/ 399388 h 1059043"/>
                  <a:gd name="connsiteX192" fmla="*/ 1122787 w 3024845"/>
                  <a:gd name="connsiteY192" fmla="*/ 410738 h 1059043"/>
                  <a:gd name="connsiteX193" fmla="*/ 1149134 w 3024845"/>
                  <a:gd name="connsiteY193" fmla="*/ 410738 h 1059043"/>
                  <a:gd name="connsiteX194" fmla="*/ 1149134 w 3024845"/>
                  <a:gd name="connsiteY194" fmla="*/ 441002 h 1059043"/>
                  <a:gd name="connsiteX195" fmla="*/ 1149894 w 3024845"/>
                  <a:gd name="connsiteY195" fmla="*/ 441002 h 1059043"/>
                  <a:gd name="connsiteX196" fmla="*/ 1155214 w 3024845"/>
                  <a:gd name="connsiteY196" fmla="*/ 441002 h 1059043"/>
                  <a:gd name="connsiteX197" fmla="*/ 1155214 w 3024845"/>
                  <a:gd name="connsiteY197" fmla="*/ 442083 h 1059043"/>
                  <a:gd name="connsiteX198" fmla="*/ 1155214 w 3024845"/>
                  <a:gd name="connsiteY198" fmla="*/ 449650 h 1059043"/>
                  <a:gd name="connsiteX199" fmla="*/ 1159268 w 3024845"/>
                  <a:gd name="connsiteY199" fmla="*/ 479914 h 1059043"/>
                  <a:gd name="connsiteX200" fmla="*/ 1160028 w 3024845"/>
                  <a:gd name="connsiteY200" fmla="*/ 479914 h 1059043"/>
                  <a:gd name="connsiteX201" fmla="*/ 1165348 w 3024845"/>
                  <a:gd name="connsiteY201" fmla="*/ 479914 h 1059043"/>
                  <a:gd name="connsiteX202" fmla="*/ 1165348 w 3024845"/>
                  <a:gd name="connsiteY202" fmla="*/ 480725 h 1059043"/>
                  <a:gd name="connsiteX203" fmla="*/ 1165348 w 3024845"/>
                  <a:gd name="connsiteY203" fmla="*/ 486400 h 1059043"/>
                  <a:gd name="connsiteX204" fmla="*/ 1166361 w 3024845"/>
                  <a:gd name="connsiteY204" fmla="*/ 486400 h 1059043"/>
                  <a:gd name="connsiteX205" fmla="*/ 1173454 w 3024845"/>
                  <a:gd name="connsiteY205" fmla="*/ 486400 h 1059043"/>
                  <a:gd name="connsiteX206" fmla="*/ 1173454 w 3024845"/>
                  <a:gd name="connsiteY206" fmla="*/ 516665 h 1059043"/>
                  <a:gd name="connsiteX207" fmla="*/ 1175481 w 3024845"/>
                  <a:gd name="connsiteY207" fmla="*/ 516665 h 1059043"/>
                  <a:gd name="connsiteX208" fmla="*/ 1189668 w 3024845"/>
                  <a:gd name="connsiteY208" fmla="*/ 516665 h 1059043"/>
                  <a:gd name="connsiteX209" fmla="*/ 1189668 w 3024845"/>
                  <a:gd name="connsiteY209" fmla="*/ 540444 h 1059043"/>
                  <a:gd name="connsiteX210" fmla="*/ 1191695 w 3024845"/>
                  <a:gd name="connsiteY210" fmla="*/ 542065 h 1059043"/>
                  <a:gd name="connsiteX211" fmla="*/ 1191695 w 3024845"/>
                  <a:gd name="connsiteY211" fmla="*/ 553415 h 1059043"/>
                  <a:gd name="connsiteX212" fmla="*/ 1192455 w 3024845"/>
                  <a:gd name="connsiteY212" fmla="*/ 553415 h 1059043"/>
                  <a:gd name="connsiteX213" fmla="*/ 1197775 w 3024845"/>
                  <a:gd name="connsiteY213" fmla="*/ 553415 h 1059043"/>
                  <a:gd name="connsiteX214" fmla="*/ 1197775 w 3024845"/>
                  <a:gd name="connsiteY214" fmla="*/ 577194 h 1059043"/>
                  <a:gd name="connsiteX215" fmla="*/ 1199041 w 3024845"/>
                  <a:gd name="connsiteY215" fmla="*/ 577194 h 1059043"/>
                  <a:gd name="connsiteX216" fmla="*/ 1207908 w 3024845"/>
                  <a:gd name="connsiteY216" fmla="*/ 577194 h 1059043"/>
                  <a:gd name="connsiteX217" fmla="*/ 1209935 w 3024845"/>
                  <a:gd name="connsiteY217" fmla="*/ 581248 h 1059043"/>
                  <a:gd name="connsiteX218" fmla="*/ 1209935 w 3024845"/>
                  <a:gd name="connsiteY218" fmla="*/ 594489 h 1059043"/>
                  <a:gd name="connsiteX219" fmla="*/ 1211455 w 3024845"/>
                  <a:gd name="connsiteY219" fmla="*/ 592597 h 1059043"/>
                  <a:gd name="connsiteX220" fmla="*/ 1222095 w 3024845"/>
                  <a:gd name="connsiteY220" fmla="*/ 579356 h 1059043"/>
                  <a:gd name="connsiteX221" fmla="*/ 1250469 w 3024845"/>
                  <a:gd name="connsiteY221" fmla="*/ 579356 h 1059043"/>
                  <a:gd name="connsiteX222" fmla="*/ 1250469 w 3024845"/>
                  <a:gd name="connsiteY222" fmla="*/ 665827 h 1059043"/>
                  <a:gd name="connsiteX223" fmla="*/ 1251229 w 3024845"/>
                  <a:gd name="connsiteY223" fmla="*/ 665827 h 1059043"/>
                  <a:gd name="connsiteX224" fmla="*/ 1256549 w 3024845"/>
                  <a:gd name="connsiteY224" fmla="*/ 665827 h 1059043"/>
                  <a:gd name="connsiteX225" fmla="*/ 1257309 w 3024845"/>
                  <a:gd name="connsiteY225" fmla="*/ 664476 h 1059043"/>
                  <a:gd name="connsiteX226" fmla="*/ 1262629 w 3024845"/>
                  <a:gd name="connsiteY226" fmla="*/ 655018 h 1059043"/>
                  <a:gd name="connsiteX227" fmla="*/ 1262629 w 3024845"/>
                  <a:gd name="connsiteY227" fmla="*/ 656910 h 1059043"/>
                  <a:gd name="connsiteX228" fmla="*/ 1262629 w 3024845"/>
                  <a:gd name="connsiteY228" fmla="*/ 670151 h 1059043"/>
                  <a:gd name="connsiteX229" fmla="*/ 1266682 w 3024845"/>
                  <a:gd name="connsiteY229" fmla="*/ 624754 h 1059043"/>
                  <a:gd name="connsiteX230" fmla="*/ 1267442 w 3024845"/>
                  <a:gd name="connsiteY230" fmla="*/ 624754 h 1059043"/>
                  <a:gd name="connsiteX231" fmla="*/ 1272762 w 3024845"/>
                  <a:gd name="connsiteY231" fmla="*/ 624754 h 1059043"/>
                  <a:gd name="connsiteX232" fmla="*/ 1272762 w 3024845"/>
                  <a:gd name="connsiteY232" fmla="*/ 559900 h 1059043"/>
                  <a:gd name="connsiteX233" fmla="*/ 1273776 w 3024845"/>
                  <a:gd name="connsiteY233" fmla="*/ 559900 h 1059043"/>
                  <a:gd name="connsiteX234" fmla="*/ 1280869 w 3024845"/>
                  <a:gd name="connsiteY234" fmla="*/ 559900 h 1059043"/>
                  <a:gd name="connsiteX235" fmla="*/ 1293029 w 3024845"/>
                  <a:gd name="connsiteY235" fmla="*/ 516665 h 1059043"/>
                  <a:gd name="connsiteX236" fmla="*/ 1294296 w 3024845"/>
                  <a:gd name="connsiteY236" fmla="*/ 516665 h 1059043"/>
                  <a:gd name="connsiteX237" fmla="*/ 1303163 w 3024845"/>
                  <a:gd name="connsiteY237" fmla="*/ 516665 h 1059043"/>
                  <a:gd name="connsiteX238" fmla="*/ 1313296 w 3024845"/>
                  <a:gd name="connsiteY238" fmla="*/ 559900 h 1059043"/>
                  <a:gd name="connsiteX239" fmla="*/ 1314309 w 3024845"/>
                  <a:gd name="connsiteY239" fmla="*/ 559900 h 1059043"/>
                  <a:gd name="connsiteX240" fmla="*/ 1321403 w 3024845"/>
                  <a:gd name="connsiteY240" fmla="*/ 559900 h 1059043"/>
                  <a:gd name="connsiteX241" fmla="*/ 1321403 w 3024845"/>
                  <a:gd name="connsiteY241" fmla="*/ 598812 h 1059043"/>
                  <a:gd name="connsiteX242" fmla="*/ 1323176 w 3024845"/>
                  <a:gd name="connsiteY242" fmla="*/ 598812 h 1059043"/>
                  <a:gd name="connsiteX243" fmla="*/ 1335590 w 3024845"/>
                  <a:gd name="connsiteY243" fmla="*/ 598812 h 1059043"/>
                  <a:gd name="connsiteX244" fmla="*/ 1335590 w 3024845"/>
                  <a:gd name="connsiteY244" fmla="*/ 600974 h 1059043"/>
                  <a:gd name="connsiteX245" fmla="*/ 1335590 w 3024845"/>
                  <a:gd name="connsiteY245" fmla="*/ 616106 h 1059043"/>
                  <a:gd name="connsiteX246" fmla="*/ 1339643 w 3024845"/>
                  <a:gd name="connsiteY246" fmla="*/ 613945 h 1059043"/>
                  <a:gd name="connsiteX247" fmla="*/ 1339643 w 3024845"/>
                  <a:gd name="connsiteY247" fmla="*/ 598812 h 1059043"/>
                  <a:gd name="connsiteX248" fmla="*/ 1341163 w 3024845"/>
                  <a:gd name="connsiteY248" fmla="*/ 598812 h 1059043"/>
                  <a:gd name="connsiteX249" fmla="*/ 1351803 w 3024845"/>
                  <a:gd name="connsiteY249" fmla="*/ 598812 h 1059043"/>
                  <a:gd name="connsiteX250" fmla="*/ 1351803 w 3024845"/>
                  <a:gd name="connsiteY250" fmla="*/ 600433 h 1059043"/>
                  <a:gd name="connsiteX251" fmla="*/ 1351803 w 3024845"/>
                  <a:gd name="connsiteY251" fmla="*/ 611783 h 1059043"/>
                  <a:gd name="connsiteX252" fmla="*/ 1382204 w 3024845"/>
                  <a:gd name="connsiteY252" fmla="*/ 611783 h 1059043"/>
                  <a:gd name="connsiteX253" fmla="*/ 1382204 w 3024845"/>
                  <a:gd name="connsiteY253" fmla="*/ 575033 h 1059043"/>
                  <a:gd name="connsiteX254" fmla="*/ 1383470 w 3024845"/>
                  <a:gd name="connsiteY254" fmla="*/ 575033 h 1059043"/>
                  <a:gd name="connsiteX255" fmla="*/ 1392337 w 3024845"/>
                  <a:gd name="connsiteY255" fmla="*/ 575033 h 1059043"/>
                  <a:gd name="connsiteX256" fmla="*/ 1392337 w 3024845"/>
                  <a:gd name="connsiteY256" fmla="*/ 596650 h 1059043"/>
                  <a:gd name="connsiteX257" fmla="*/ 1394364 w 3024845"/>
                  <a:gd name="connsiteY257" fmla="*/ 564224 h 1059043"/>
                  <a:gd name="connsiteX258" fmla="*/ 1416657 w 3024845"/>
                  <a:gd name="connsiteY258" fmla="*/ 564224 h 1059043"/>
                  <a:gd name="connsiteX259" fmla="*/ 1416657 w 3024845"/>
                  <a:gd name="connsiteY259" fmla="*/ 562602 h 1059043"/>
                  <a:gd name="connsiteX260" fmla="*/ 1416657 w 3024845"/>
                  <a:gd name="connsiteY260" fmla="*/ 551253 h 1059043"/>
                  <a:gd name="connsiteX261" fmla="*/ 1417417 w 3024845"/>
                  <a:gd name="connsiteY261" fmla="*/ 551253 h 1059043"/>
                  <a:gd name="connsiteX262" fmla="*/ 1422737 w 3024845"/>
                  <a:gd name="connsiteY262" fmla="*/ 551253 h 1059043"/>
                  <a:gd name="connsiteX263" fmla="*/ 1422737 w 3024845"/>
                  <a:gd name="connsiteY263" fmla="*/ 549362 h 1059043"/>
                  <a:gd name="connsiteX264" fmla="*/ 1422737 w 3024845"/>
                  <a:gd name="connsiteY264" fmla="*/ 536121 h 1059043"/>
                  <a:gd name="connsiteX265" fmla="*/ 1426791 w 3024845"/>
                  <a:gd name="connsiteY265" fmla="*/ 542606 h 1059043"/>
                  <a:gd name="connsiteX266" fmla="*/ 1429071 w 3024845"/>
                  <a:gd name="connsiteY266" fmla="*/ 542606 h 1059043"/>
                  <a:gd name="connsiteX267" fmla="*/ 1445031 w 3024845"/>
                  <a:gd name="connsiteY267" fmla="*/ 542606 h 1059043"/>
                  <a:gd name="connsiteX268" fmla="*/ 1445031 w 3024845"/>
                  <a:gd name="connsiteY268" fmla="*/ 541795 h 1059043"/>
                  <a:gd name="connsiteX269" fmla="*/ 1445031 w 3024845"/>
                  <a:gd name="connsiteY269" fmla="*/ 536121 h 1059043"/>
                  <a:gd name="connsiteX270" fmla="*/ 1445791 w 3024845"/>
                  <a:gd name="connsiteY270" fmla="*/ 536121 h 1059043"/>
                  <a:gd name="connsiteX271" fmla="*/ 1451111 w 3024845"/>
                  <a:gd name="connsiteY271" fmla="*/ 536121 h 1059043"/>
                  <a:gd name="connsiteX272" fmla="*/ 1451111 w 3024845"/>
                  <a:gd name="connsiteY272" fmla="*/ 537472 h 1059043"/>
                  <a:gd name="connsiteX273" fmla="*/ 1451111 w 3024845"/>
                  <a:gd name="connsiteY273" fmla="*/ 546930 h 1059043"/>
                  <a:gd name="connsiteX274" fmla="*/ 1489618 w 3024845"/>
                  <a:gd name="connsiteY274" fmla="*/ 546930 h 1059043"/>
                  <a:gd name="connsiteX275" fmla="*/ 1489618 w 3024845"/>
                  <a:gd name="connsiteY275" fmla="*/ 685283 h 1059043"/>
                  <a:gd name="connsiteX276" fmla="*/ 1491138 w 3024845"/>
                  <a:gd name="connsiteY276" fmla="*/ 685283 h 1059043"/>
                  <a:gd name="connsiteX277" fmla="*/ 1501778 w 3024845"/>
                  <a:gd name="connsiteY277" fmla="*/ 685283 h 1059043"/>
                  <a:gd name="connsiteX278" fmla="*/ 1501778 w 3024845"/>
                  <a:gd name="connsiteY278" fmla="*/ 672313 h 1059043"/>
                  <a:gd name="connsiteX279" fmla="*/ 1505832 w 3024845"/>
                  <a:gd name="connsiteY279" fmla="*/ 672313 h 1059043"/>
                  <a:gd name="connsiteX280" fmla="*/ 1505832 w 3024845"/>
                  <a:gd name="connsiteY280" fmla="*/ 685283 h 1059043"/>
                  <a:gd name="connsiteX281" fmla="*/ 1536232 w 3024845"/>
                  <a:gd name="connsiteY281" fmla="*/ 685283 h 1059043"/>
                  <a:gd name="connsiteX282" fmla="*/ 1536232 w 3024845"/>
                  <a:gd name="connsiteY282" fmla="*/ 655018 h 1059043"/>
                  <a:gd name="connsiteX283" fmla="*/ 1548392 w 3024845"/>
                  <a:gd name="connsiteY283" fmla="*/ 655018 h 1059043"/>
                  <a:gd name="connsiteX284" fmla="*/ 1560552 w 3024845"/>
                  <a:gd name="connsiteY284" fmla="*/ 652857 h 1059043"/>
                  <a:gd name="connsiteX285" fmla="*/ 1564606 w 3024845"/>
                  <a:gd name="connsiteY285" fmla="*/ 655018 h 1059043"/>
                  <a:gd name="connsiteX286" fmla="*/ 1574739 w 3024845"/>
                  <a:gd name="connsiteY286" fmla="*/ 655018 h 1059043"/>
                  <a:gd name="connsiteX287" fmla="*/ 1574739 w 3024845"/>
                  <a:gd name="connsiteY287" fmla="*/ 685283 h 1059043"/>
                  <a:gd name="connsiteX288" fmla="*/ 1582846 w 3024845"/>
                  <a:gd name="connsiteY288" fmla="*/ 685283 h 1059043"/>
                  <a:gd name="connsiteX289" fmla="*/ 1582846 w 3024845"/>
                  <a:gd name="connsiteY289" fmla="*/ 702578 h 1059043"/>
                  <a:gd name="connsiteX290" fmla="*/ 1592182 w 3024845"/>
                  <a:gd name="connsiteY290" fmla="*/ 703483 h 1059043"/>
                  <a:gd name="connsiteX291" fmla="*/ 1605140 w 3024845"/>
                  <a:gd name="connsiteY291" fmla="*/ 703483 h 1059043"/>
                  <a:gd name="connsiteX292" fmla="*/ 1605140 w 3024845"/>
                  <a:gd name="connsiteY292" fmla="*/ 687445 h 1059043"/>
                  <a:gd name="connsiteX293" fmla="*/ 1673096 w 3024845"/>
                  <a:gd name="connsiteY293" fmla="*/ 687445 h 1059043"/>
                  <a:gd name="connsiteX294" fmla="*/ 1673096 w 3024845"/>
                  <a:gd name="connsiteY294" fmla="*/ 602192 h 1059043"/>
                  <a:gd name="connsiteX295" fmla="*/ 1745104 w 3024845"/>
                  <a:gd name="connsiteY295" fmla="*/ 602192 h 1059043"/>
                  <a:gd name="connsiteX296" fmla="*/ 1745104 w 3024845"/>
                  <a:gd name="connsiteY296" fmla="*/ 680960 h 1059043"/>
                  <a:gd name="connsiteX297" fmla="*/ 1747008 w 3024845"/>
                  <a:gd name="connsiteY297" fmla="*/ 680960 h 1059043"/>
                  <a:gd name="connsiteX298" fmla="*/ 1748250 w 3024845"/>
                  <a:gd name="connsiteY298" fmla="*/ 703483 h 1059043"/>
                  <a:gd name="connsiteX299" fmla="*/ 1757926 w 3024845"/>
                  <a:gd name="connsiteY299" fmla="*/ 703483 h 1059043"/>
                  <a:gd name="connsiteX300" fmla="*/ 1759168 w 3024845"/>
                  <a:gd name="connsiteY300" fmla="*/ 680960 h 1059043"/>
                  <a:gd name="connsiteX301" fmla="*/ 1765248 w 3024845"/>
                  <a:gd name="connsiteY301" fmla="*/ 680960 h 1059043"/>
                  <a:gd name="connsiteX302" fmla="*/ 1766490 w 3024845"/>
                  <a:gd name="connsiteY302" fmla="*/ 703483 h 1059043"/>
                  <a:gd name="connsiteX303" fmla="*/ 1817112 w 3024845"/>
                  <a:gd name="connsiteY303" fmla="*/ 703483 h 1059043"/>
                  <a:gd name="connsiteX304" fmla="*/ 1817112 w 3024845"/>
                  <a:gd name="connsiteY304" fmla="*/ 540455 h 1059043"/>
                  <a:gd name="connsiteX305" fmla="*/ 2014439 w 3024845"/>
                  <a:gd name="connsiteY305" fmla="*/ 540455 h 1059043"/>
                  <a:gd name="connsiteX306" fmla="*/ 2014439 w 3024845"/>
                  <a:gd name="connsiteY306" fmla="*/ 703483 h 1059043"/>
                  <a:gd name="connsiteX307" fmla="*/ 2033136 w 3024845"/>
                  <a:gd name="connsiteY307" fmla="*/ 703483 h 1059043"/>
                  <a:gd name="connsiteX308" fmla="*/ 2033136 w 3024845"/>
                  <a:gd name="connsiteY308" fmla="*/ 620790 h 1059043"/>
                  <a:gd name="connsiteX309" fmla="*/ 2128256 w 3024845"/>
                  <a:gd name="connsiteY309" fmla="*/ 620790 h 1059043"/>
                  <a:gd name="connsiteX310" fmla="*/ 2144240 w 3024845"/>
                  <a:gd name="connsiteY310" fmla="*/ 214016 h 1059043"/>
                  <a:gd name="connsiteX311" fmla="*/ 2146266 w 3024845"/>
                  <a:gd name="connsiteY311" fmla="*/ 131868 h 1059043"/>
                  <a:gd name="connsiteX312" fmla="*/ 2144240 w 3024845"/>
                  <a:gd name="connsiteY312" fmla="*/ 125383 h 1059043"/>
                  <a:gd name="connsiteX313" fmla="*/ 2150320 w 3024845"/>
                  <a:gd name="connsiteY313" fmla="*/ 118897 h 1059043"/>
                  <a:gd name="connsiteX314" fmla="*/ 2150320 w 3024845"/>
                  <a:gd name="connsiteY314" fmla="*/ 60529 h 1059043"/>
                  <a:gd name="connsiteX315" fmla="*/ 2152346 w 3024845"/>
                  <a:gd name="connsiteY315" fmla="*/ 56206 h 1059043"/>
                  <a:gd name="connsiteX316" fmla="*/ 2152346 w 3024845"/>
                  <a:gd name="connsiteY316" fmla="*/ 0 h 1059043"/>
                  <a:gd name="connsiteX317" fmla="*/ 2162480 w 3024845"/>
                  <a:gd name="connsiteY317" fmla="*/ 118897 h 1059043"/>
                  <a:gd name="connsiteX318" fmla="*/ 2168560 w 3024845"/>
                  <a:gd name="connsiteY318" fmla="*/ 125383 h 1059043"/>
                  <a:gd name="connsiteX319" fmla="*/ 2166533 w 3024845"/>
                  <a:gd name="connsiteY319" fmla="*/ 131868 h 1059043"/>
                  <a:gd name="connsiteX320" fmla="*/ 2180720 w 3024845"/>
                  <a:gd name="connsiteY320" fmla="*/ 555577 h 1059043"/>
                  <a:gd name="connsiteX321" fmla="*/ 2245574 w 3024845"/>
                  <a:gd name="connsiteY321" fmla="*/ 555577 h 1059043"/>
                  <a:gd name="connsiteX322" fmla="*/ 2245574 w 3024845"/>
                  <a:gd name="connsiteY322" fmla="*/ 631239 h 1059043"/>
                  <a:gd name="connsiteX323" fmla="*/ 2253681 w 3024845"/>
                  <a:gd name="connsiteY323" fmla="*/ 631239 h 1059043"/>
                  <a:gd name="connsiteX324" fmla="*/ 2255708 w 3024845"/>
                  <a:gd name="connsiteY324" fmla="*/ 624754 h 1059043"/>
                  <a:gd name="connsiteX325" fmla="*/ 2261788 w 3024845"/>
                  <a:gd name="connsiteY325" fmla="*/ 624754 h 1059043"/>
                  <a:gd name="connsiteX326" fmla="*/ 2263815 w 3024845"/>
                  <a:gd name="connsiteY326" fmla="*/ 633401 h 1059043"/>
                  <a:gd name="connsiteX327" fmla="*/ 2275975 w 3024845"/>
                  <a:gd name="connsiteY327" fmla="*/ 633401 h 1059043"/>
                  <a:gd name="connsiteX328" fmla="*/ 2275975 w 3024845"/>
                  <a:gd name="connsiteY328" fmla="*/ 626915 h 1059043"/>
                  <a:gd name="connsiteX329" fmla="*/ 2298268 w 3024845"/>
                  <a:gd name="connsiteY329" fmla="*/ 626915 h 1059043"/>
                  <a:gd name="connsiteX330" fmla="*/ 2298268 w 3024845"/>
                  <a:gd name="connsiteY330" fmla="*/ 633401 h 1059043"/>
                  <a:gd name="connsiteX331" fmla="*/ 2318535 w 3024845"/>
                  <a:gd name="connsiteY331" fmla="*/ 633401 h 1059043"/>
                  <a:gd name="connsiteX332" fmla="*/ 2318535 w 3024845"/>
                  <a:gd name="connsiteY332" fmla="*/ 678798 h 1059043"/>
                  <a:gd name="connsiteX333" fmla="*/ 2332722 w 3024845"/>
                  <a:gd name="connsiteY333" fmla="*/ 678798 h 1059043"/>
                  <a:gd name="connsiteX334" fmla="*/ 2332722 w 3024845"/>
                  <a:gd name="connsiteY334" fmla="*/ 665827 h 1059043"/>
                  <a:gd name="connsiteX335" fmla="*/ 2348936 w 3024845"/>
                  <a:gd name="connsiteY335" fmla="*/ 665827 h 1059043"/>
                  <a:gd name="connsiteX336" fmla="*/ 2348936 w 3024845"/>
                  <a:gd name="connsiteY336" fmla="*/ 486400 h 1059043"/>
                  <a:gd name="connsiteX337" fmla="*/ 2355016 w 3024845"/>
                  <a:gd name="connsiteY337" fmla="*/ 479914 h 1059043"/>
                  <a:gd name="connsiteX338" fmla="*/ 2427977 w 3024845"/>
                  <a:gd name="connsiteY338" fmla="*/ 479914 h 1059043"/>
                  <a:gd name="connsiteX339" fmla="*/ 2427977 w 3024845"/>
                  <a:gd name="connsiteY339" fmla="*/ 488562 h 1059043"/>
                  <a:gd name="connsiteX340" fmla="*/ 2438110 w 3024845"/>
                  <a:gd name="connsiteY340" fmla="*/ 488562 h 1059043"/>
                  <a:gd name="connsiteX341" fmla="*/ 2438110 w 3024845"/>
                  <a:gd name="connsiteY341" fmla="*/ 603136 h 1059043"/>
                  <a:gd name="connsiteX342" fmla="*/ 2460404 w 3024845"/>
                  <a:gd name="connsiteY342" fmla="*/ 603136 h 1059043"/>
                  <a:gd name="connsiteX343" fmla="*/ 2460404 w 3024845"/>
                  <a:gd name="connsiteY343" fmla="*/ 536121 h 1059043"/>
                  <a:gd name="connsiteX344" fmla="*/ 2486751 w 3024845"/>
                  <a:gd name="connsiteY344" fmla="*/ 536121 h 1059043"/>
                  <a:gd name="connsiteX345" fmla="*/ 2490804 w 3024845"/>
                  <a:gd name="connsiteY345" fmla="*/ 531797 h 1059043"/>
                  <a:gd name="connsiteX346" fmla="*/ 2498911 w 3024845"/>
                  <a:gd name="connsiteY346" fmla="*/ 531797 h 1059043"/>
                  <a:gd name="connsiteX347" fmla="*/ 2502964 w 3024845"/>
                  <a:gd name="connsiteY347" fmla="*/ 536121 h 1059043"/>
                  <a:gd name="connsiteX348" fmla="*/ 2525258 w 3024845"/>
                  <a:gd name="connsiteY348" fmla="*/ 536121 h 1059043"/>
                  <a:gd name="connsiteX349" fmla="*/ 2525258 w 3024845"/>
                  <a:gd name="connsiteY349" fmla="*/ 419385 h 1059043"/>
                  <a:gd name="connsiteX350" fmla="*/ 2582005 w 3024845"/>
                  <a:gd name="connsiteY350" fmla="*/ 408576 h 1059043"/>
                  <a:gd name="connsiteX351" fmla="*/ 2582005 w 3024845"/>
                  <a:gd name="connsiteY351" fmla="*/ 409657 h 1059043"/>
                  <a:gd name="connsiteX352" fmla="*/ 2582005 w 3024845"/>
                  <a:gd name="connsiteY352" fmla="*/ 417223 h 1059043"/>
                  <a:gd name="connsiteX353" fmla="*/ 2608352 w 3024845"/>
                  <a:gd name="connsiteY353" fmla="*/ 417223 h 1059043"/>
                  <a:gd name="connsiteX354" fmla="*/ 2608352 w 3024845"/>
                  <a:gd name="connsiteY354" fmla="*/ 672313 h 1059043"/>
                  <a:gd name="connsiteX355" fmla="*/ 2630646 w 3024845"/>
                  <a:gd name="connsiteY355" fmla="*/ 672313 h 1059043"/>
                  <a:gd name="connsiteX356" fmla="*/ 2630646 w 3024845"/>
                  <a:gd name="connsiteY356" fmla="*/ 667989 h 1059043"/>
                  <a:gd name="connsiteX357" fmla="*/ 2642806 w 3024845"/>
                  <a:gd name="connsiteY357" fmla="*/ 667989 h 1059043"/>
                  <a:gd name="connsiteX358" fmla="*/ 2642806 w 3024845"/>
                  <a:gd name="connsiteY358" fmla="*/ 672313 h 1059043"/>
                  <a:gd name="connsiteX359" fmla="*/ 2667126 w 3024845"/>
                  <a:gd name="connsiteY359" fmla="*/ 672313 h 1059043"/>
                  <a:gd name="connsiteX360" fmla="*/ 2667126 w 3024845"/>
                  <a:gd name="connsiteY360" fmla="*/ 659342 h 1059043"/>
                  <a:gd name="connsiteX361" fmla="*/ 2695500 w 3024845"/>
                  <a:gd name="connsiteY361" fmla="*/ 659342 h 1059043"/>
                  <a:gd name="connsiteX362" fmla="*/ 2707660 w 3024845"/>
                  <a:gd name="connsiteY362" fmla="*/ 655018 h 1059043"/>
                  <a:gd name="connsiteX363" fmla="*/ 2727927 w 3024845"/>
                  <a:gd name="connsiteY363" fmla="*/ 659342 h 1059043"/>
                  <a:gd name="connsiteX364" fmla="*/ 2727927 w 3024845"/>
                  <a:gd name="connsiteY364" fmla="*/ 642048 h 1059043"/>
                  <a:gd name="connsiteX365" fmla="*/ 2736034 w 3024845"/>
                  <a:gd name="connsiteY365" fmla="*/ 642048 h 1059043"/>
                  <a:gd name="connsiteX366" fmla="*/ 2736034 w 3024845"/>
                  <a:gd name="connsiteY366" fmla="*/ 629077 h 1059043"/>
                  <a:gd name="connsiteX367" fmla="*/ 2792781 w 3024845"/>
                  <a:gd name="connsiteY367" fmla="*/ 629077 h 1059043"/>
                  <a:gd name="connsiteX368" fmla="*/ 2792781 w 3024845"/>
                  <a:gd name="connsiteY368" fmla="*/ 598812 h 1059043"/>
                  <a:gd name="connsiteX369" fmla="*/ 2811021 w 3024845"/>
                  <a:gd name="connsiteY369" fmla="*/ 598812 h 1059043"/>
                  <a:gd name="connsiteX370" fmla="*/ 2811021 w 3024845"/>
                  <a:gd name="connsiteY370" fmla="*/ 592327 h 1059043"/>
                  <a:gd name="connsiteX371" fmla="*/ 2823181 w 3024845"/>
                  <a:gd name="connsiteY371" fmla="*/ 592327 h 1059043"/>
                  <a:gd name="connsiteX372" fmla="*/ 2823181 w 3024845"/>
                  <a:gd name="connsiteY372" fmla="*/ 598812 h 1059043"/>
                  <a:gd name="connsiteX373" fmla="*/ 2839395 w 3024845"/>
                  <a:gd name="connsiteY373" fmla="*/ 598812 h 1059043"/>
                  <a:gd name="connsiteX374" fmla="*/ 2839395 w 3024845"/>
                  <a:gd name="connsiteY374" fmla="*/ 648533 h 1059043"/>
                  <a:gd name="connsiteX375" fmla="*/ 2871822 w 3024845"/>
                  <a:gd name="connsiteY375" fmla="*/ 648533 h 1059043"/>
                  <a:gd name="connsiteX376" fmla="*/ 2871822 w 3024845"/>
                  <a:gd name="connsiteY376" fmla="*/ 622592 h 1059043"/>
                  <a:gd name="connsiteX377" fmla="*/ 2910329 w 3024845"/>
                  <a:gd name="connsiteY377" fmla="*/ 622592 h 1059043"/>
                  <a:gd name="connsiteX378" fmla="*/ 2910329 w 3024845"/>
                  <a:gd name="connsiteY378" fmla="*/ 592327 h 1059043"/>
                  <a:gd name="connsiteX379" fmla="*/ 2958970 w 3024845"/>
                  <a:gd name="connsiteY379" fmla="*/ 592327 h 1059043"/>
                  <a:gd name="connsiteX380" fmla="*/ 2958970 w 3024845"/>
                  <a:gd name="connsiteY380" fmla="*/ 703483 h 1059043"/>
                  <a:gd name="connsiteX381" fmla="*/ 2958970 w 3024845"/>
                  <a:gd name="connsiteY381" fmla="*/ 717262 h 1059043"/>
                  <a:gd name="connsiteX382" fmla="*/ 3024845 w 3024845"/>
                  <a:gd name="connsiteY382" fmla="*/ 717262 h 1059043"/>
                  <a:gd name="connsiteX383" fmla="*/ 3024845 w 3024845"/>
                  <a:gd name="connsiteY383" fmla="*/ 1059043 h 1059043"/>
                  <a:gd name="connsiteX384" fmla="*/ 2054 w 3024845"/>
                  <a:gd name="connsiteY384" fmla="*/ 1056710 h 1059043"/>
                  <a:gd name="connsiteX385" fmla="*/ 0 w 3024845"/>
                  <a:gd name="connsiteY385" fmla="*/ 622592 h 1059043"/>
                  <a:gd name="connsiteX386" fmla="*/ 20267 w 3024845"/>
                  <a:gd name="connsiteY386" fmla="*/ 622592 h 1059043"/>
                  <a:gd name="connsiteX387" fmla="*/ 20774 w 3024845"/>
                  <a:gd name="connsiteY387" fmla="*/ 621511 h 1059043"/>
                  <a:gd name="connsiteX388" fmla="*/ 24320 w 3024845"/>
                  <a:gd name="connsiteY388" fmla="*/ 613945 h 1059043"/>
                  <a:gd name="connsiteX389" fmla="*/ 26094 w 3024845"/>
                  <a:gd name="connsiteY389" fmla="*/ 614215 h 1059043"/>
                  <a:gd name="connsiteX390" fmla="*/ 38507 w 3024845"/>
                  <a:gd name="connsiteY390" fmla="*/ 616106 h 1059043"/>
                  <a:gd name="connsiteX391" fmla="*/ 39014 w 3024845"/>
                  <a:gd name="connsiteY391" fmla="*/ 617458 h 1059043"/>
                  <a:gd name="connsiteX392" fmla="*/ 42560 w 3024845"/>
                  <a:gd name="connsiteY392" fmla="*/ 626915 h 1059043"/>
                  <a:gd name="connsiteX393" fmla="*/ 68907 w 3024845"/>
                  <a:gd name="connsiteY393" fmla="*/ 629077 h 1059043"/>
                  <a:gd name="connsiteX394" fmla="*/ 68907 w 3024845"/>
                  <a:gd name="connsiteY394" fmla="*/ 505856 h 1059043"/>
                  <a:gd name="connsiteX395" fmla="*/ 70934 w 3024845"/>
                  <a:gd name="connsiteY395" fmla="*/ 505856 h 1059043"/>
                  <a:gd name="connsiteX396" fmla="*/ 85121 w 3024845"/>
                  <a:gd name="connsiteY396" fmla="*/ 505856 h 1059043"/>
                  <a:gd name="connsiteX397" fmla="*/ 85121 w 3024845"/>
                  <a:gd name="connsiteY397" fmla="*/ 369664 h 1059043"/>
                  <a:gd name="connsiteX398" fmla="*/ 86894 w 3024845"/>
                  <a:gd name="connsiteY398" fmla="*/ 369664 h 1059043"/>
                  <a:gd name="connsiteX399" fmla="*/ 99308 w 3024845"/>
                  <a:gd name="connsiteY399" fmla="*/ 369664 h 1059043"/>
                  <a:gd name="connsiteX400" fmla="*/ 99308 w 3024845"/>
                  <a:gd name="connsiteY400" fmla="*/ 255090 h 1059043"/>
                  <a:gd name="connsiteX401" fmla="*/ 103361 w 3024845"/>
                  <a:gd name="connsiteY401" fmla="*/ 226986 h 1059043"/>
                  <a:gd name="connsiteX402" fmla="*/ 105388 w 3024845"/>
                  <a:gd name="connsiteY402" fmla="*/ 226986 h 1059043"/>
                  <a:gd name="connsiteX403" fmla="*/ 119575 w 3024845"/>
                  <a:gd name="connsiteY403" fmla="*/ 226986 h 1059043"/>
                  <a:gd name="connsiteX0" fmla="*/ 119575 w 3024845"/>
                  <a:gd name="connsiteY0" fmla="*/ 226986 h 1059043"/>
                  <a:gd name="connsiteX1" fmla="*/ 200642 w 3024845"/>
                  <a:gd name="connsiteY1" fmla="*/ 224825 h 1059043"/>
                  <a:gd name="connsiteX2" fmla="*/ 202669 w 3024845"/>
                  <a:gd name="connsiteY2" fmla="*/ 224825 h 1059043"/>
                  <a:gd name="connsiteX3" fmla="*/ 216856 w 3024845"/>
                  <a:gd name="connsiteY3" fmla="*/ 224825 h 1059043"/>
                  <a:gd name="connsiteX4" fmla="*/ 216856 w 3024845"/>
                  <a:gd name="connsiteY4" fmla="*/ 248604 h 1059043"/>
                  <a:gd name="connsiteX5" fmla="*/ 217363 w 3024845"/>
                  <a:gd name="connsiteY5" fmla="*/ 249415 h 1059043"/>
                  <a:gd name="connsiteX6" fmla="*/ 220909 w 3024845"/>
                  <a:gd name="connsiteY6" fmla="*/ 255090 h 1059043"/>
                  <a:gd name="connsiteX7" fmla="*/ 220909 w 3024845"/>
                  <a:gd name="connsiteY7" fmla="*/ 369664 h 1059043"/>
                  <a:gd name="connsiteX8" fmla="*/ 223189 w 3024845"/>
                  <a:gd name="connsiteY8" fmla="*/ 369664 h 1059043"/>
                  <a:gd name="connsiteX9" fmla="*/ 239150 w 3024845"/>
                  <a:gd name="connsiteY9" fmla="*/ 369664 h 1059043"/>
                  <a:gd name="connsiteX10" fmla="*/ 239150 w 3024845"/>
                  <a:gd name="connsiteY10" fmla="*/ 510179 h 1059043"/>
                  <a:gd name="connsiteX11" fmla="*/ 240670 w 3024845"/>
                  <a:gd name="connsiteY11" fmla="*/ 509909 h 1059043"/>
                  <a:gd name="connsiteX12" fmla="*/ 251310 w 3024845"/>
                  <a:gd name="connsiteY12" fmla="*/ 508018 h 1059043"/>
                  <a:gd name="connsiteX13" fmla="*/ 249283 w 3024845"/>
                  <a:gd name="connsiteY13" fmla="*/ 596650 h 1059043"/>
                  <a:gd name="connsiteX14" fmla="*/ 250803 w 3024845"/>
                  <a:gd name="connsiteY14" fmla="*/ 596921 h 1059043"/>
                  <a:gd name="connsiteX15" fmla="*/ 261443 w 3024845"/>
                  <a:gd name="connsiteY15" fmla="*/ 598812 h 1059043"/>
                  <a:gd name="connsiteX16" fmla="*/ 261696 w 3024845"/>
                  <a:gd name="connsiteY16" fmla="*/ 599623 h 1059043"/>
                  <a:gd name="connsiteX17" fmla="*/ 263470 w 3024845"/>
                  <a:gd name="connsiteY17" fmla="*/ 605298 h 1059043"/>
                  <a:gd name="connsiteX18" fmla="*/ 264230 w 3024845"/>
                  <a:gd name="connsiteY18" fmla="*/ 602866 h 1059043"/>
                  <a:gd name="connsiteX19" fmla="*/ 269550 w 3024845"/>
                  <a:gd name="connsiteY19" fmla="*/ 585842 h 1059043"/>
                  <a:gd name="connsiteX20" fmla="*/ 271323 w 3024845"/>
                  <a:gd name="connsiteY20" fmla="*/ 585842 h 1059043"/>
                  <a:gd name="connsiteX21" fmla="*/ 283737 w 3024845"/>
                  <a:gd name="connsiteY21" fmla="*/ 585842 h 1059043"/>
                  <a:gd name="connsiteX22" fmla="*/ 283737 w 3024845"/>
                  <a:gd name="connsiteY22" fmla="*/ 618268 h 1059043"/>
                  <a:gd name="connsiteX23" fmla="*/ 284750 w 3024845"/>
                  <a:gd name="connsiteY23" fmla="*/ 618809 h 1059043"/>
                  <a:gd name="connsiteX24" fmla="*/ 291844 w 3024845"/>
                  <a:gd name="connsiteY24" fmla="*/ 622592 h 1059043"/>
                  <a:gd name="connsiteX25" fmla="*/ 291844 w 3024845"/>
                  <a:gd name="connsiteY25" fmla="*/ 623943 h 1059043"/>
                  <a:gd name="connsiteX26" fmla="*/ 291844 w 3024845"/>
                  <a:gd name="connsiteY26" fmla="*/ 633401 h 1059043"/>
                  <a:gd name="connsiteX27" fmla="*/ 336431 w 3024845"/>
                  <a:gd name="connsiteY27" fmla="*/ 633401 h 1059043"/>
                  <a:gd name="connsiteX28" fmla="*/ 336431 w 3024845"/>
                  <a:gd name="connsiteY28" fmla="*/ 634482 h 1059043"/>
                  <a:gd name="connsiteX29" fmla="*/ 336431 w 3024845"/>
                  <a:gd name="connsiteY29" fmla="*/ 642048 h 1059043"/>
                  <a:gd name="connsiteX30" fmla="*/ 338457 w 3024845"/>
                  <a:gd name="connsiteY30" fmla="*/ 642048 h 1059043"/>
                  <a:gd name="connsiteX31" fmla="*/ 352644 w 3024845"/>
                  <a:gd name="connsiteY31" fmla="*/ 642048 h 1059043"/>
                  <a:gd name="connsiteX32" fmla="*/ 352644 w 3024845"/>
                  <a:gd name="connsiteY32" fmla="*/ 611783 h 1059043"/>
                  <a:gd name="connsiteX33" fmla="*/ 397231 w 3024845"/>
                  <a:gd name="connsiteY33" fmla="*/ 611783 h 1059043"/>
                  <a:gd name="connsiteX34" fmla="*/ 397231 w 3024845"/>
                  <a:gd name="connsiteY34" fmla="*/ 610432 h 1059043"/>
                  <a:gd name="connsiteX35" fmla="*/ 397231 w 3024845"/>
                  <a:gd name="connsiteY35" fmla="*/ 600974 h 1059043"/>
                  <a:gd name="connsiteX36" fmla="*/ 398245 w 3024845"/>
                  <a:gd name="connsiteY36" fmla="*/ 600974 h 1059043"/>
                  <a:gd name="connsiteX37" fmla="*/ 405338 w 3024845"/>
                  <a:gd name="connsiteY37" fmla="*/ 600974 h 1059043"/>
                  <a:gd name="connsiteX38" fmla="*/ 405338 w 3024845"/>
                  <a:gd name="connsiteY38" fmla="*/ 599083 h 1059043"/>
                  <a:gd name="connsiteX39" fmla="*/ 405338 w 3024845"/>
                  <a:gd name="connsiteY39" fmla="*/ 585842 h 1059043"/>
                  <a:gd name="connsiteX40" fmla="*/ 406098 w 3024845"/>
                  <a:gd name="connsiteY40" fmla="*/ 585842 h 1059043"/>
                  <a:gd name="connsiteX41" fmla="*/ 411418 w 3024845"/>
                  <a:gd name="connsiteY41" fmla="*/ 585842 h 1059043"/>
                  <a:gd name="connsiteX42" fmla="*/ 411418 w 3024845"/>
                  <a:gd name="connsiteY42" fmla="*/ 584761 h 1059043"/>
                  <a:gd name="connsiteX43" fmla="*/ 411418 w 3024845"/>
                  <a:gd name="connsiteY43" fmla="*/ 577194 h 1059043"/>
                  <a:gd name="connsiteX44" fmla="*/ 413445 w 3024845"/>
                  <a:gd name="connsiteY44" fmla="*/ 577194 h 1059043"/>
                  <a:gd name="connsiteX45" fmla="*/ 427632 w 3024845"/>
                  <a:gd name="connsiteY45" fmla="*/ 577194 h 1059043"/>
                  <a:gd name="connsiteX46" fmla="*/ 427632 w 3024845"/>
                  <a:gd name="connsiteY46" fmla="*/ 578275 h 1059043"/>
                  <a:gd name="connsiteX47" fmla="*/ 427632 w 3024845"/>
                  <a:gd name="connsiteY47" fmla="*/ 585842 h 1059043"/>
                  <a:gd name="connsiteX48" fmla="*/ 449925 w 3024845"/>
                  <a:gd name="connsiteY48" fmla="*/ 585842 h 1059043"/>
                  <a:gd name="connsiteX49" fmla="*/ 449925 w 3024845"/>
                  <a:gd name="connsiteY49" fmla="*/ 583950 h 1059043"/>
                  <a:gd name="connsiteX50" fmla="*/ 449925 w 3024845"/>
                  <a:gd name="connsiteY50" fmla="*/ 570709 h 1059043"/>
                  <a:gd name="connsiteX51" fmla="*/ 451699 w 3024845"/>
                  <a:gd name="connsiteY51" fmla="*/ 570709 h 1059043"/>
                  <a:gd name="connsiteX52" fmla="*/ 464112 w 3024845"/>
                  <a:gd name="connsiteY52" fmla="*/ 570709 h 1059043"/>
                  <a:gd name="connsiteX53" fmla="*/ 464112 w 3024845"/>
                  <a:gd name="connsiteY53" fmla="*/ 594489 h 1059043"/>
                  <a:gd name="connsiteX54" fmla="*/ 465126 w 3024845"/>
                  <a:gd name="connsiteY54" fmla="*/ 594489 h 1059043"/>
                  <a:gd name="connsiteX55" fmla="*/ 472219 w 3024845"/>
                  <a:gd name="connsiteY55" fmla="*/ 594489 h 1059043"/>
                  <a:gd name="connsiteX56" fmla="*/ 472219 w 3024845"/>
                  <a:gd name="connsiteY56" fmla="*/ 593408 h 1059043"/>
                  <a:gd name="connsiteX57" fmla="*/ 472219 w 3024845"/>
                  <a:gd name="connsiteY57" fmla="*/ 585842 h 1059043"/>
                  <a:gd name="connsiteX58" fmla="*/ 473992 w 3024845"/>
                  <a:gd name="connsiteY58" fmla="*/ 585842 h 1059043"/>
                  <a:gd name="connsiteX59" fmla="*/ 486406 w 3024845"/>
                  <a:gd name="connsiteY59" fmla="*/ 585842 h 1059043"/>
                  <a:gd name="connsiteX60" fmla="*/ 486406 w 3024845"/>
                  <a:gd name="connsiteY60" fmla="*/ 611783 h 1059043"/>
                  <a:gd name="connsiteX61" fmla="*/ 488433 w 3024845"/>
                  <a:gd name="connsiteY61" fmla="*/ 611783 h 1059043"/>
                  <a:gd name="connsiteX62" fmla="*/ 502619 w 3024845"/>
                  <a:gd name="connsiteY62" fmla="*/ 611783 h 1059043"/>
                  <a:gd name="connsiteX63" fmla="*/ 502619 w 3024845"/>
                  <a:gd name="connsiteY63" fmla="*/ 613404 h 1059043"/>
                  <a:gd name="connsiteX64" fmla="*/ 502619 w 3024845"/>
                  <a:gd name="connsiteY64" fmla="*/ 624754 h 1059043"/>
                  <a:gd name="connsiteX65" fmla="*/ 503379 w 3024845"/>
                  <a:gd name="connsiteY65" fmla="*/ 624754 h 1059043"/>
                  <a:gd name="connsiteX66" fmla="*/ 508700 w 3024845"/>
                  <a:gd name="connsiteY66" fmla="*/ 624754 h 1059043"/>
                  <a:gd name="connsiteX67" fmla="*/ 508700 w 3024845"/>
                  <a:gd name="connsiteY67" fmla="*/ 623943 h 1059043"/>
                  <a:gd name="connsiteX68" fmla="*/ 508700 w 3024845"/>
                  <a:gd name="connsiteY68" fmla="*/ 618268 h 1059043"/>
                  <a:gd name="connsiteX69" fmla="*/ 539100 w 3024845"/>
                  <a:gd name="connsiteY69" fmla="*/ 618268 h 1059043"/>
                  <a:gd name="connsiteX70" fmla="*/ 539100 w 3024845"/>
                  <a:gd name="connsiteY70" fmla="*/ 642048 h 1059043"/>
                  <a:gd name="connsiteX71" fmla="*/ 540113 w 3024845"/>
                  <a:gd name="connsiteY71" fmla="*/ 642048 h 1059043"/>
                  <a:gd name="connsiteX72" fmla="*/ 547207 w 3024845"/>
                  <a:gd name="connsiteY72" fmla="*/ 642048 h 1059043"/>
                  <a:gd name="connsiteX73" fmla="*/ 547207 w 3024845"/>
                  <a:gd name="connsiteY73" fmla="*/ 643129 h 1059043"/>
                  <a:gd name="connsiteX74" fmla="*/ 547207 w 3024845"/>
                  <a:gd name="connsiteY74" fmla="*/ 650695 h 1059043"/>
                  <a:gd name="connsiteX75" fmla="*/ 547967 w 3024845"/>
                  <a:gd name="connsiteY75" fmla="*/ 650695 h 1059043"/>
                  <a:gd name="connsiteX76" fmla="*/ 553287 w 3024845"/>
                  <a:gd name="connsiteY76" fmla="*/ 650695 h 1059043"/>
                  <a:gd name="connsiteX77" fmla="*/ 553287 w 3024845"/>
                  <a:gd name="connsiteY77" fmla="*/ 648533 h 1059043"/>
                  <a:gd name="connsiteX78" fmla="*/ 553287 w 3024845"/>
                  <a:gd name="connsiteY78" fmla="*/ 633401 h 1059043"/>
                  <a:gd name="connsiteX79" fmla="*/ 554300 w 3024845"/>
                  <a:gd name="connsiteY79" fmla="*/ 633401 h 1059043"/>
                  <a:gd name="connsiteX80" fmla="*/ 561394 w 3024845"/>
                  <a:gd name="connsiteY80" fmla="*/ 633401 h 1059043"/>
                  <a:gd name="connsiteX81" fmla="*/ 561394 w 3024845"/>
                  <a:gd name="connsiteY81" fmla="*/ 634482 h 1059043"/>
                  <a:gd name="connsiteX82" fmla="*/ 561394 w 3024845"/>
                  <a:gd name="connsiteY82" fmla="*/ 642048 h 1059043"/>
                  <a:gd name="connsiteX83" fmla="*/ 566714 w 3024845"/>
                  <a:gd name="connsiteY83" fmla="*/ 640055 h 1059043"/>
                  <a:gd name="connsiteX84" fmla="*/ 567474 w 3024845"/>
                  <a:gd name="connsiteY84" fmla="*/ 639075 h 1059043"/>
                  <a:gd name="connsiteX85" fmla="*/ 567474 w 3024845"/>
                  <a:gd name="connsiteY85" fmla="*/ 633401 h 1059043"/>
                  <a:gd name="connsiteX86" fmla="*/ 605981 w 3024845"/>
                  <a:gd name="connsiteY86" fmla="*/ 633401 h 1059043"/>
                  <a:gd name="connsiteX87" fmla="*/ 605981 w 3024845"/>
                  <a:gd name="connsiteY87" fmla="*/ 657180 h 1059043"/>
                  <a:gd name="connsiteX88" fmla="*/ 608007 w 3024845"/>
                  <a:gd name="connsiteY88" fmla="*/ 657180 h 1059043"/>
                  <a:gd name="connsiteX89" fmla="*/ 622194 w 3024845"/>
                  <a:gd name="connsiteY89" fmla="*/ 657180 h 1059043"/>
                  <a:gd name="connsiteX90" fmla="*/ 622194 w 3024845"/>
                  <a:gd name="connsiteY90" fmla="*/ 658261 h 1059043"/>
                  <a:gd name="connsiteX91" fmla="*/ 622194 w 3024845"/>
                  <a:gd name="connsiteY91" fmla="*/ 665827 h 1059043"/>
                  <a:gd name="connsiteX92" fmla="*/ 623968 w 3024845"/>
                  <a:gd name="connsiteY92" fmla="*/ 665827 h 1059043"/>
                  <a:gd name="connsiteX93" fmla="*/ 636381 w 3024845"/>
                  <a:gd name="connsiteY93" fmla="*/ 665827 h 1059043"/>
                  <a:gd name="connsiteX94" fmla="*/ 636381 w 3024845"/>
                  <a:gd name="connsiteY94" fmla="*/ 642048 h 1059043"/>
                  <a:gd name="connsiteX95" fmla="*/ 637394 w 3024845"/>
                  <a:gd name="connsiteY95" fmla="*/ 642048 h 1059043"/>
                  <a:gd name="connsiteX96" fmla="*/ 644488 w 3024845"/>
                  <a:gd name="connsiteY96" fmla="*/ 642048 h 1059043"/>
                  <a:gd name="connsiteX97" fmla="*/ 644488 w 3024845"/>
                  <a:gd name="connsiteY97" fmla="*/ 609621 h 1059043"/>
                  <a:gd name="connsiteX98" fmla="*/ 645501 w 3024845"/>
                  <a:gd name="connsiteY98" fmla="*/ 609621 h 1059043"/>
                  <a:gd name="connsiteX99" fmla="*/ 652595 w 3024845"/>
                  <a:gd name="connsiteY99" fmla="*/ 609621 h 1059043"/>
                  <a:gd name="connsiteX100" fmla="*/ 652595 w 3024845"/>
                  <a:gd name="connsiteY100" fmla="*/ 607730 h 1059043"/>
                  <a:gd name="connsiteX101" fmla="*/ 652595 w 3024845"/>
                  <a:gd name="connsiteY101" fmla="*/ 594489 h 1059043"/>
                  <a:gd name="connsiteX102" fmla="*/ 651328 w 3024845"/>
                  <a:gd name="connsiteY102" fmla="*/ 592867 h 1059043"/>
                  <a:gd name="connsiteX103" fmla="*/ 656648 w 3024845"/>
                  <a:gd name="connsiteY103" fmla="*/ 581518 h 1059043"/>
                  <a:gd name="connsiteX104" fmla="*/ 664755 w 3024845"/>
                  <a:gd name="connsiteY104" fmla="*/ 609621 h 1059043"/>
                  <a:gd name="connsiteX105" fmla="*/ 665515 w 3024845"/>
                  <a:gd name="connsiteY105" fmla="*/ 609621 h 1059043"/>
                  <a:gd name="connsiteX106" fmla="*/ 670835 w 3024845"/>
                  <a:gd name="connsiteY106" fmla="*/ 609621 h 1059043"/>
                  <a:gd name="connsiteX107" fmla="*/ 670835 w 3024845"/>
                  <a:gd name="connsiteY107" fmla="*/ 503694 h 1059043"/>
                  <a:gd name="connsiteX108" fmla="*/ 672355 w 3024845"/>
                  <a:gd name="connsiteY108" fmla="*/ 503694 h 1059043"/>
                  <a:gd name="connsiteX109" fmla="*/ 682995 w 3024845"/>
                  <a:gd name="connsiteY109" fmla="*/ 503694 h 1059043"/>
                  <a:gd name="connsiteX110" fmla="*/ 682995 w 3024845"/>
                  <a:gd name="connsiteY110" fmla="*/ 456135 h 1059043"/>
                  <a:gd name="connsiteX111" fmla="*/ 709342 w 3024845"/>
                  <a:gd name="connsiteY111" fmla="*/ 456135 h 1059043"/>
                  <a:gd name="connsiteX112" fmla="*/ 709342 w 3024845"/>
                  <a:gd name="connsiteY112" fmla="*/ 434517 h 1059043"/>
                  <a:gd name="connsiteX113" fmla="*/ 743796 w 3024845"/>
                  <a:gd name="connsiteY113" fmla="*/ 434517 h 1059043"/>
                  <a:gd name="connsiteX114" fmla="*/ 743796 w 3024845"/>
                  <a:gd name="connsiteY114" fmla="*/ 436949 h 1059043"/>
                  <a:gd name="connsiteX115" fmla="*/ 743796 w 3024845"/>
                  <a:gd name="connsiteY115" fmla="*/ 453973 h 1059043"/>
                  <a:gd name="connsiteX116" fmla="*/ 746076 w 3024845"/>
                  <a:gd name="connsiteY116" fmla="*/ 453973 h 1059043"/>
                  <a:gd name="connsiteX117" fmla="*/ 762036 w 3024845"/>
                  <a:gd name="connsiteY117" fmla="*/ 453973 h 1059043"/>
                  <a:gd name="connsiteX118" fmla="*/ 762036 w 3024845"/>
                  <a:gd name="connsiteY118" fmla="*/ 501532 h 1059043"/>
                  <a:gd name="connsiteX119" fmla="*/ 763049 w 3024845"/>
                  <a:gd name="connsiteY119" fmla="*/ 501532 h 1059043"/>
                  <a:gd name="connsiteX120" fmla="*/ 770143 w 3024845"/>
                  <a:gd name="connsiteY120" fmla="*/ 501532 h 1059043"/>
                  <a:gd name="connsiteX121" fmla="*/ 784330 w 3024845"/>
                  <a:gd name="connsiteY121" fmla="*/ 505856 h 1059043"/>
                  <a:gd name="connsiteX122" fmla="*/ 784330 w 3024845"/>
                  <a:gd name="connsiteY122" fmla="*/ 544768 h 1059043"/>
                  <a:gd name="connsiteX123" fmla="*/ 785343 w 3024845"/>
                  <a:gd name="connsiteY123" fmla="*/ 544768 h 1059043"/>
                  <a:gd name="connsiteX124" fmla="*/ 792436 w 3024845"/>
                  <a:gd name="connsiteY124" fmla="*/ 544768 h 1059043"/>
                  <a:gd name="connsiteX125" fmla="*/ 792436 w 3024845"/>
                  <a:gd name="connsiteY125" fmla="*/ 546389 h 1059043"/>
                  <a:gd name="connsiteX126" fmla="*/ 792436 w 3024845"/>
                  <a:gd name="connsiteY126" fmla="*/ 557738 h 1059043"/>
                  <a:gd name="connsiteX127" fmla="*/ 794463 w 3024845"/>
                  <a:gd name="connsiteY127" fmla="*/ 557738 h 1059043"/>
                  <a:gd name="connsiteX128" fmla="*/ 808650 w 3024845"/>
                  <a:gd name="connsiteY128" fmla="*/ 557738 h 1059043"/>
                  <a:gd name="connsiteX129" fmla="*/ 814730 w 3024845"/>
                  <a:gd name="connsiteY129" fmla="*/ 564224 h 1059043"/>
                  <a:gd name="connsiteX130" fmla="*/ 814730 w 3024845"/>
                  <a:gd name="connsiteY130" fmla="*/ 585842 h 1059043"/>
                  <a:gd name="connsiteX131" fmla="*/ 817010 w 3024845"/>
                  <a:gd name="connsiteY131" fmla="*/ 585842 h 1059043"/>
                  <a:gd name="connsiteX132" fmla="*/ 832970 w 3024845"/>
                  <a:gd name="connsiteY132" fmla="*/ 585842 h 1059043"/>
                  <a:gd name="connsiteX133" fmla="*/ 832970 w 3024845"/>
                  <a:gd name="connsiteY133" fmla="*/ 586922 h 1059043"/>
                  <a:gd name="connsiteX134" fmla="*/ 832970 w 3024845"/>
                  <a:gd name="connsiteY134" fmla="*/ 594489 h 1059043"/>
                  <a:gd name="connsiteX135" fmla="*/ 834237 w 3024845"/>
                  <a:gd name="connsiteY135" fmla="*/ 594489 h 1059043"/>
                  <a:gd name="connsiteX136" fmla="*/ 843104 w 3024845"/>
                  <a:gd name="connsiteY136" fmla="*/ 594489 h 1059043"/>
                  <a:gd name="connsiteX137" fmla="*/ 843104 w 3024845"/>
                  <a:gd name="connsiteY137" fmla="*/ 596650 h 1059043"/>
                  <a:gd name="connsiteX138" fmla="*/ 843104 w 3024845"/>
                  <a:gd name="connsiteY138" fmla="*/ 611783 h 1059043"/>
                  <a:gd name="connsiteX139" fmla="*/ 847157 w 3024845"/>
                  <a:gd name="connsiteY139" fmla="*/ 609891 h 1059043"/>
                  <a:gd name="connsiteX140" fmla="*/ 847157 w 3024845"/>
                  <a:gd name="connsiteY140" fmla="*/ 596650 h 1059043"/>
                  <a:gd name="connsiteX141" fmla="*/ 848170 w 3024845"/>
                  <a:gd name="connsiteY141" fmla="*/ 596650 h 1059043"/>
                  <a:gd name="connsiteX142" fmla="*/ 855264 w 3024845"/>
                  <a:gd name="connsiteY142" fmla="*/ 596650 h 1059043"/>
                  <a:gd name="connsiteX143" fmla="*/ 855264 w 3024845"/>
                  <a:gd name="connsiteY143" fmla="*/ 598272 h 1059043"/>
                  <a:gd name="connsiteX144" fmla="*/ 855264 w 3024845"/>
                  <a:gd name="connsiteY144" fmla="*/ 609621 h 1059043"/>
                  <a:gd name="connsiteX145" fmla="*/ 856024 w 3024845"/>
                  <a:gd name="connsiteY145" fmla="*/ 609621 h 1059043"/>
                  <a:gd name="connsiteX146" fmla="*/ 861344 w 3024845"/>
                  <a:gd name="connsiteY146" fmla="*/ 609621 h 1059043"/>
                  <a:gd name="connsiteX147" fmla="*/ 909984 w 3024845"/>
                  <a:gd name="connsiteY147" fmla="*/ 605298 h 1059043"/>
                  <a:gd name="connsiteX148" fmla="*/ 909984 w 3024845"/>
                  <a:gd name="connsiteY148" fmla="*/ 606649 h 1059043"/>
                  <a:gd name="connsiteX149" fmla="*/ 909984 w 3024845"/>
                  <a:gd name="connsiteY149" fmla="*/ 616106 h 1059043"/>
                  <a:gd name="connsiteX150" fmla="*/ 910744 w 3024845"/>
                  <a:gd name="connsiteY150" fmla="*/ 616106 h 1059043"/>
                  <a:gd name="connsiteX151" fmla="*/ 916065 w 3024845"/>
                  <a:gd name="connsiteY151" fmla="*/ 616106 h 1059043"/>
                  <a:gd name="connsiteX152" fmla="*/ 916065 w 3024845"/>
                  <a:gd name="connsiteY152" fmla="*/ 618268 h 1059043"/>
                  <a:gd name="connsiteX153" fmla="*/ 916065 w 3024845"/>
                  <a:gd name="connsiteY153" fmla="*/ 633401 h 1059043"/>
                  <a:gd name="connsiteX154" fmla="*/ 918091 w 3024845"/>
                  <a:gd name="connsiteY154" fmla="*/ 632050 h 1059043"/>
                  <a:gd name="connsiteX155" fmla="*/ 932278 w 3024845"/>
                  <a:gd name="connsiteY155" fmla="*/ 622592 h 1059043"/>
                  <a:gd name="connsiteX156" fmla="*/ 938358 w 3024845"/>
                  <a:gd name="connsiteY156" fmla="*/ 581518 h 1059043"/>
                  <a:gd name="connsiteX157" fmla="*/ 939118 w 3024845"/>
                  <a:gd name="connsiteY157" fmla="*/ 581248 h 1059043"/>
                  <a:gd name="connsiteX158" fmla="*/ 944438 w 3024845"/>
                  <a:gd name="connsiteY158" fmla="*/ 579356 h 1059043"/>
                  <a:gd name="connsiteX159" fmla="*/ 946465 w 3024845"/>
                  <a:gd name="connsiteY159" fmla="*/ 510179 h 1059043"/>
                  <a:gd name="connsiteX160" fmla="*/ 948492 w 3024845"/>
                  <a:gd name="connsiteY160" fmla="*/ 579356 h 1059043"/>
                  <a:gd name="connsiteX161" fmla="*/ 949252 w 3024845"/>
                  <a:gd name="connsiteY161" fmla="*/ 579626 h 1059043"/>
                  <a:gd name="connsiteX162" fmla="*/ 954572 w 3024845"/>
                  <a:gd name="connsiteY162" fmla="*/ 581518 h 1059043"/>
                  <a:gd name="connsiteX163" fmla="*/ 954572 w 3024845"/>
                  <a:gd name="connsiteY163" fmla="*/ 495047 h 1059043"/>
                  <a:gd name="connsiteX164" fmla="*/ 958625 w 3024845"/>
                  <a:gd name="connsiteY164" fmla="*/ 462620 h 1059043"/>
                  <a:gd name="connsiteX165" fmla="*/ 997132 w 3024845"/>
                  <a:gd name="connsiteY165" fmla="*/ 462620 h 1059043"/>
                  <a:gd name="connsiteX166" fmla="*/ 997132 w 3024845"/>
                  <a:gd name="connsiteY166" fmla="*/ 495047 h 1059043"/>
                  <a:gd name="connsiteX167" fmla="*/ 997892 w 3024845"/>
                  <a:gd name="connsiteY167" fmla="*/ 495047 h 1059043"/>
                  <a:gd name="connsiteX168" fmla="*/ 1003212 w 3024845"/>
                  <a:gd name="connsiteY168" fmla="*/ 495047 h 1059043"/>
                  <a:gd name="connsiteX169" fmla="*/ 1003212 w 3024845"/>
                  <a:gd name="connsiteY169" fmla="*/ 412899 h 1059043"/>
                  <a:gd name="connsiteX170" fmla="*/ 1004986 w 3024845"/>
                  <a:gd name="connsiteY170" fmla="*/ 412899 h 1059043"/>
                  <a:gd name="connsiteX171" fmla="*/ 1017399 w 3024845"/>
                  <a:gd name="connsiteY171" fmla="*/ 412899 h 1059043"/>
                  <a:gd name="connsiteX172" fmla="*/ 1017399 w 3024845"/>
                  <a:gd name="connsiteY172" fmla="*/ 411008 h 1059043"/>
                  <a:gd name="connsiteX173" fmla="*/ 1017399 w 3024845"/>
                  <a:gd name="connsiteY173" fmla="*/ 397767 h 1059043"/>
                  <a:gd name="connsiteX174" fmla="*/ 1039693 w 3024845"/>
                  <a:gd name="connsiteY174" fmla="*/ 397767 h 1059043"/>
                  <a:gd name="connsiteX175" fmla="*/ 1039693 w 3024845"/>
                  <a:gd name="connsiteY175" fmla="*/ 396686 h 1059043"/>
                  <a:gd name="connsiteX176" fmla="*/ 1039693 w 3024845"/>
                  <a:gd name="connsiteY176" fmla="*/ 389120 h 1059043"/>
                  <a:gd name="connsiteX177" fmla="*/ 1041466 w 3024845"/>
                  <a:gd name="connsiteY177" fmla="*/ 389120 h 1059043"/>
                  <a:gd name="connsiteX178" fmla="*/ 1053880 w 3024845"/>
                  <a:gd name="connsiteY178" fmla="*/ 389120 h 1059043"/>
                  <a:gd name="connsiteX179" fmla="*/ 1053880 w 3024845"/>
                  <a:gd name="connsiteY179" fmla="*/ 390201 h 1059043"/>
                  <a:gd name="connsiteX180" fmla="*/ 1053880 w 3024845"/>
                  <a:gd name="connsiteY180" fmla="*/ 397767 h 1059043"/>
                  <a:gd name="connsiteX181" fmla="*/ 1054640 w 3024845"/>
                  <a:gd name="connsiteY181" fmla="*/ 397767 h 1059043"/>
                  <a:gd name="connsiteX182" fmla="*/ 1059960 w 3024845"/>
                  <a:gd name="connsiteY182" fmla="*/ 397767 h 1059043"/>
                  <a:gd name="connsiteX183" fmla="*/ 1070093 w 3024845"/>
                  <a:gd name="connsiteY183" fmla="*/ 393443 h 1059043"/>
                  <a:gd name="connsiteX184" fmla="*/ 1074146 w 3024845"/>
                  <a:gd name="connsiteY184" fmla="*/ 396686 h 1059043"/>
                  <a:gd name="connsiteX185" fmla="*/ 1074146 w 3024845"/>
                  <a:gd name="connsiteY185" fmla="*/ 389120 h 1059043"/>
                  <a:gd name="connsiteX186" fmla="*/ 1076426 w 3024845"/>
                  <a:gd name="connsiteY186" fmla="*/ 389120 h 1059043"/>
                  <a:gd name="connsiteX187" fmla="*/ 1092387 w 3024845"/>
                  <a:gd name="connsiteY187" fmla="*/ 389120 h 1059043"/>
                  <a:gd name="connsiteX188" fmla="*/ 1092387 w 3024845"/>
                  <a:gd name="connsiteY188" fmla="*/ 390201 h 1059043"/>
                  <a:gd name="connsiteX189" fmla="*/ 1092387 w 3024845"/>
                  <a:gd name="connsiteY189" fmla="*/ 397767 h 1059043"/>
                  <a:gd name="connsiteX190" fmla="*/ 1122787 w 3024845"/>
                  <a:gd name="connsiteY190" fmla="*/ 397767 h 1059043"/>
                  <a:gd name="connsiteX191" fmla="*/ 1122787 w 3024845"/>
                  <a:gd name="connsiteY191" fmla="*/ 399388 h 1059043"/>
                  <a:gd name="connsiteX192" fmla="*/ 1122787 w 3024845"/>
                  <a:gd name="connsiteY192" fmla="*/ 410738 h 1059043"/>
                  <a:gd name="connsiteX193" fmla="*/ 1149134 w 3024845"/>
                  <a:gd name="connsiteY193" fmla="*/ 410738 h 1059043"/>
                  <a:gd name="connsiteX194" fmla="*/ 1149134 w 3024845"/>
                  <a:gd name="connsiteY194" fmla="*/ 441002 h 1059043"/>
                  <a:gd name="connsiteX195" fmla="*/ 1149894 w 3024845"/>
                  <a:gd name="connsiteY195" fmla="*/ 441002 h 1059043"/>
                  <a:gd name="connsiteX196" fmla="*/ 1155214 w 3024845"/>
                  <a:gd name="connsiteY196" fmla="*/ 441002 h 1059043"/>
                  <a:gd name="connsiteX197" fmla="*/ 1155214 w 3024845"/>
                  <a:gd name="connsiteY197" fmla="*/ 442083 h 1059043"/>
                  <a:gd name="connsiteX198" fmla="*/ 1155214 w 3024845"/>
                  <a:gd name="connsiteY198" fmla="*/ 449650 h 1059043"/>
                  <a:gd name="connsiteX199" fmla="*/ 1159268 w 3024845"/>
                  <a:gd name="connsiteY199" fmla="*/ 479914 h 1059043"/>
                  <a:gd name="connsiteX200" fmla="*/ 1160028 w 3024845"/>
                  <a:gd name="connsiteY200" fmla="*/ 479914 h 1059043"/>
                  <a:gd name="connsiteX201" fmla="*/ 1165348 w 3024845"/>
                  <a:gd name="connsiteY201" fmla="*/ 479914 h 1059043"/>
                  <a:gd name="connsiteX202" fmla="*/ 1165348 w 3024845"/>
                  <a:gd name="connsiteY202" fmla="*/ 480725 h 1059043"/>
                  <a:gd name="connsiteX203" fmla="*/ 1165348 w 3024845"/>
                  <a:gd name="connsiteY203" fmla="*/ 486400 h 1059043"/>
                  <a:gd name="connsiteX204" fmla="*/ 1166361 w 3024845"/>
                  <a:gd name="connsiteY204" fmla="*/ 486400 h 1059043"/>
                  <a:gd name="connsiteX205" fmla="*/ 1173454 w 3024845"/>
                  <a:gd name="connsiteY205" fmla="*/ 486400 h 1059043"/>
                  <a:gd name="connsiteX206" fmla="*/ 1173454 w 3024845"/>
                  <a:gd name="connsiteY206" fmla="*/ 516665 h 1059043"/>
                  <a:gd name="connsiteX207" fmla="*/ 1175481 w 3024845"/>
                  <a:gd name="connsiteY207" fmla="*/ 516665 h 1059043"/>
                  <a:gd name="connsiteX208" fmla="*/ 1189668 w 3024845"/>
                  <a:gd name="connsiteY208" fmla="*/ 516665 h 1059043"/>
                  <a:gd name="connsiteX209" fmla="*/ 1189668 w 3024845"/>
                  <a:gd name="connsiteY209" fmla="*/ 540444 h 1059043"/>
                  <a:gd name="connsiteX210" fmla="*/ 1191695 w 3024845"/>
                  <a:gd name="connsiteY210" fmla="*/ 542065 h 1059043"/>
                  <a:gd name="connsiteX211" fmla="*/ 1191695 w 3024845"/>
                  <a:gd name="connsiteY211" fmla="*/ 553415 h 1059043"/>
                  <a:gd name="connsiteX212" fmla="*/ 1192455 w 3024845"/>
                  <a:gd name="connsiteY212" fmla="*/ 553415 h 1059043"/>
                  <a:gd name="connsiteX213" fmla="*/ 1197775 w 3024845"/>
                  <a:gd name="connsiteY213" fmla="*/ 553415 h 1059043"/>
                  <a:gd name="connsiteX214" fmla="*/ 1197775 w 3024845"/>
                  <a:gd name="connsiteY214" fmla="*/ 577194 h 1059043"/>
                  <a:gd name="connsiteX215" fmla="*/ 1199041 w 3024845"/>
                  <a:gd name="connsiteY215" fmla="*/ 577194 h 1059043"/>
                  <a:gd name="connsiteX216" fmla="*/ 1207908 w 3024845"/>
                  <a:gd name="connsiteY216" fmla="*/ 577194 h 1059043"/>
                  <a:gd name="connsiteX217" fmla="*/ 1209935 w 3024845"/>
                  <a:gd name="connsiteY217" fmla="*/ 581248 h 1059043"/>
                  <a:gd name="connsiteX218" fmla="*/ 1209935 w 3024845"/>
                  <a:gd name="connsiteY218" fmla="*/ 594489 h 1059043"/>
                  <a:gd name="connsiteX219" fmla="*/ 1211455 w 3024845"/>
                  <a:gd name="connsiteY219" fmla="*/ 592597 h 1059043"/>
                  <a:gd name="connsiteX220" fmla="*/ 1222095 w 3024845"/>
                  <a:gd name="connsiteY220" fmla="*/ 579356 h 1059043"/>
                  <a:gd name="connsiteX221" fmla="*/ 1250469 w 3024845"/>
                  <a:gd name="connsiteY221" fmla="*/ 579356 h 1059043"/>
                  <a:gd name="connsiteX222" fmla="*/ 1250469 w 3024845"/>
                  <a:gd name="connsiteY222" fmla="*/ 665827 h 1059043"/>
                  <a:gd name="connsiteX223" fmla="*/ 1251229 w 3024845"/>
                  <a:gd name="connsiteY223" fmla="*/ 665827 h 1059043"/>
                  <a:gd name="connsiteX224" fmla="*/ 1256549 w 3024845"/>
                  <a:gd name="connsiteY224" fmla="*/ 665827 h 1059043"/>
                  <a:gd name="connsiteX225" fmla="*/ 1257309 w 3024845"/>
                  <a:gd name="connsiteY225" fmla="*/ 664476 h 1059043"/>
                  <a:gd name="connsiteX226" fmla="*/ 1262629 w 3024845"/>
                  <a:gd name="connsiteY226" fmla="*/ 655018 h 1059043"/>
                  <a:gd name="connsiteX227" fmla="*/ 1262629 w 3024845"/>
                  <a:gd name="connsiteY227" fmla="*/ 656910 h 1059043"/>
                  <a:gd name="connsiteX228" fmla="*/ 1262629 w 3024845"/>
                  <a:gd name="connsiteY228" fmla="*/ 670151 h 1059043"/>
                  <a:gd name="connsiteX229" fmla="*/ 1266682 w 3024845"/>
                  <a:gd name="connsiteY229" fmla="*/ 624754 h 1059043"/>
                  <a:gd name="connsiteX230" fmla="*/ 1267442 w 3024845"/>
                  <a:gd name="connsiteY230" fmla="*/ 624754 h 1059043"/>
                  <a:gd name="connsiteX231" fmla="*/ 1272762 w 3024845"/>
                  <a:gd name="connsiteY231" fmla="*/ 624754 h 1059043"/>
                  <a:gd name="connsiteX232" fmla="*/ 1272762 w 3024845"/>
                  <a:gd name="connsiteY232" fmla="*/ 559900 h 1059043"/>
                  <a:gd name="connsiteX233" fmla="*/ 1273776 w 3024845"/>
                  <a:gd name="connsiteY233" fmla="*/ 559900 h 1059043"/>
                  <a:gd name="connsiteX234" fmla="*/ 1280869 w 3024845"/>
                  <a:gd name="connsiteY234" fmla="*/ 559900 h 1059043"/>
                  <a:gd name="connsiteX235" fmla="*/ 1293029 w 3024845"/>
                  <a:gd name="connsiteY235" fmla="*/ 516665 h 1059043"/>
                  <a:gd name="connsiteX236" fmla="*/ 1294296 w 3024845"/>
                  <a:gd name="connsiteY236" fmla="*/ 516665 h 1059043"/>
                  <a:gd name="connsiteX237" fmla="*/ 1303163 w 3024845"/>
                  <a:gd name="connsiteY237" fmla="*/ 516665 h 1059043"/>
                  <a:gd name="connsiteX238" fmla="*/ 1313296 w 3024845"/>
                  <a:gd name="connsiteY238" fmla="*/ 559900 h 1059043"/>
                  <a:gd name="connsiteX239" fmla="*/ 1314309 w 3024845"/>
                  <a:gd name="connsiteY239" fmla="*/ 559900 h 1059043"/>
                  <a:gd name="connsiteX240" fmla="*/ 1321403 w 3024845"/>
                  <a:gd name="connsiteY240" fmla="*/ 559900 h 1059043"/>
                  <a:gd name="connsiteX241" fmla="*/ 1321403 w 3024845"/>
                  <a:gd name="connsiteY241" fmla="*/ 598812 h 1059043"/>
                  <a:gd name="connsiteX242" fmla="*/ 1323176 w 3024845"/>
                  <a:gd name="connsiteY242" fmla="*/ 598812 h 1059043"/>
                  <a:gd name="connsiteX243" fmla="*/ 1335590 w 3024845"/>
                  <a:gd name="connsiteY243" fmla="*/ 598812 h 1059043"/>
                  <a:gd name="connsiteX244" fmla="*/ 1335590 w 3024845"/>
                  <a:gd name="connsiteY244" fmla="*/ 600974 h 1059043"/>
                  <a:gd name="connsiteX245" fmla="*/ 1335590 w 3024845"/>
                  <a:gd name="connsiteY245" fmla="*/ 616106 h 1059043"/>
                  <a:gd name="connsiteX246" fmla="*/ 1339643 w 3024845"/>
                  <a:gd name="connsiteY246" fmla="*/ 613945 h 1059043"/>
                  <a:gd name="connsiteX247" fmla="*/ 1339643 w 3024845"/>
                  <a:gd name="connsiteY247" fmla="*/ 598812 h 1059043"/>
                  <a:gd name="connsiteX248" fmla="*/ 1341163 w 3024845"/>
                  <a:gd name="connsiteY248" fmla="*/ 598812 h 1059043"/>
                  <a:gd name="connsiteX249" fmla="*/ 1351803 w 3024845"/>
                  <a:gd name="connsiteY249" fmla="*/ 598812 h 1059043"/>
                  <a:gd name="connsiteX250" fmla="*/ 1351803 w 3024845"/>
                  <a:gd name="connsiteY250" fmla="*/ 600433 h 1059043"/>
                  <a:gd name="connsiteX251" fmla="*/ 1351803 w 3024845"/>
                  <a:gd name="connsiteY251" fmla="*/ 611783 h 1059043"/>
                  <a:gd name="connsiteX252" fmla="*/ 1382204 w 3024845"/>
                  <a:gd name="connsiteY252" fmla="*/ 611783 h 1059043"/>
                  <a:gd name="connsiteX253" fmla="*/ 1382204 w 3024845"/>
                  <a:gd name="connsiteY253" fmla="*/ 575033 h 1059043"/>
                  <a:gd name="connsiteX254" fmla="*/ 1383470 w 3024845"/>
                  <a:gd name="connsiteY254" fmla="*/ 575033 h 1059043"/>
                  <a:gd name="connsiteX255" fmla="*/ 1392337 w 3024845"/>
                  <a:gd name="connsiteY255" fmla="*/ 575033 h 1059043"/>
                  <a:gd name="connsiteX256" fmla="*/ 1392337 w 3024845"/>
                  <a:gd name="connsiteY256" fmla="*/ 596650 h 1059043"/>
                  <a:gd name="connsiteX257" fmla="*/ 1394364 w 3024845"/>
                  <a:gd name="connsiteY257" fmla="*/ 564224 h 1059043"/>
                  <a:gd name="connsiteX258" fmla="*/ 1416657 w 3024845"/>
                  <a:gd name="connsiteY258" fmla="*/ 564224 h 1059043"/>
                  <a:gd name="connsiteX259" fmla="*/ 1416657 w 3024845"/>
                  <a:gd name="connsiteY259" fmla="*/ 562602 h 1059043"/>
                  <a:gd name="connsiteX260" fmla="*/ 1416657 w 3024845"/>
                  <a:gd name="connsiteY260" fmla="*/ 551253 h 1059043"/>
                  <a:gd name="connsiteX261" fmla="*/ 1417417 w 3024845"/>
                  <a:gd name="connsiteY261" fmla="*/ 551253 h 1059043"/>
                  <a:gd name="connsiteX262" fmla="*/ 1422737 w 3024845"/>
                  <a:gd name="connsiteY262" fmla="*/ 551253 h 1059043"/>
                  <a:gd name="connsiteX263" fmla="*/ 1422737 w 3024845"/>
                  <a:gd name="connsiteY263" fmla="*/ 549362 h 1059043"/>
                  <a:gd name="connsiteX264" fmla="*/ 1422737 w 3024845"/>
                  <a:gd name="connsiteY264" fmla="*/ 536121 h 1059043"/>
                  <a:gd name="connsiteX265" fmla="*/ 1426791 w 3024845"/>
                  <a:gd name="connsiteY265" fmla="*/ 542606 h 1059043"/>
                  <a:gd name="connsiteX266" fmla="*/ 1429071 w 3024845"/>
                  <a:gd name="connsiteY266" fmla="*/ 542606 h 1059043"/>
                  <a:gd name="connsiteX267" fmla="*/ 1445031 w 3024845"/>
                  <a:gd name="connsiteY267" fmla="*/ 542606 h 1059043"/>
                  <a:gd name="connsiteX268" fmla="*/ 1445031 w 3024845"/>
                  <a:gd name="connsiteY268" fmla="*/ 541795 h 1059043"/>
                  <a:gd name="connsiteX269" fmla="*/ 1445031 w 3024845"/>
                  <a:gd name="connsiteY269" fmla="*/ 536121 h 1059043"/>
                  <a:gd name="connsiteX270" fmla="*/ 1445791 w 3024845"/>
                  <a:gd name="connsiteY270" fmla="*/ 536121 h 1059043"/>
                  <a:gd name="connsiteX271" fmla="*/ 1451111 w 3024845"/>
                  <a:gd name="connsiteY271" fmla="*/ 536121 h 1059043"/>
                  <a:gd name="connsiteX272" fmla="*/ 1451111 w 3024845"/>
                  <a:gd name="connsiteY272" fmla="*/ 537472 h 1059043"/>
                  <a:gd name="connsiteX273" fmla="*/ 1451111 w 3024845"/>
                  <a:gd name="connsiteY273" fmla="*/ 546930 h 1059043"/>
                  <a:gd name="connsiteX274" fmla="*/ 1489618 w 3024845"/>
                  <a:gd name="connsiteY274" fmla="*/ 546930 h 1059043"/>
                  <a:gd name="connsiteX275" fmla="*/ 1489618 w 3024845"/>
                  <a:gd name="connsiteY275" fmla="*/ 685283 h 1059043"/>
                  <a:gd name="connsiteX276" fmla="*/ 1491138 w 3024845"/>
                  <a:gd name="connsiteY276" fmla="*/ 685283 h 1059043"/>
                  <a:gd name="connsiteX277" fmla="*/ 1501778 w 3024845"/>
                  <a:gd name="connsiteY277" fmla="*/ 685283 h 1059043"/>
                  <a:gd name="connsiteX278" fmla="*/ 1501778 w 3024845"/>
                  <a:gd name="connsiteY278" fmla="*/ 672313 h 1059043"/>
                  <a:gd name="connsiteX279" fmla="*/ 1505832 w 3024845"/>
                  <a:gd name="connsiteY279" fmla="*/ 672313 h 1059043"/>
                  <a:gd name="connsiteX280" fmla="*/ 1505832 w 3024845"/>
                  <a:gd name="connsiteY280" fmla="*/ 685283 h 1059043"/>
                  <a:gd name="connsiteX281" fmla="*/ 1536232 w 3024845"/>
                  <a:gd name="connsiteY281" fmla="*/ 685283 h 1059043"/>
                  <a:gd name="connsiteX282" fmla="*/ 1536232 w 3024845"/>
                  <a:gd name="connsiteY282" fmla="*/ 655018 h 1059043"/>
                  <a:gd name="connsiteX283" fmla="*/ 1548392 w 3024845"/>
                  <a:gd name="connsiteY283" fmla="*/ 655018 h 1059043"/>
                  <a:gd name="connsiteX284" fmla="*/ 1560552 w 3024845"/>
                  <a:gd name="connsiteY284" fmla="*/ 652857 h 1059043"/>
                  <a:gd name="connsiteX285" fmla="*/ 1564606 w 3024845"/>
                  <a:gd name="connsiteY285" fmla="*/ 655018 h 1059043"/>
                  <a:gd name="connsiteX286" fmla="*/ 1574739 w 3024845"/>
                  <a:gd name="connsiteY286" fmla="*/ 655018 h 1059043"/>
                  <a:gd name="connsiteX287" fmla="*/ 1574739 w 3024845"/>
                  <a:gd name="connsiteY287" fmla="*/ 685283 h 1059043"/>
                  <a:gd name="connsiteX288" fmla="*/ 1582846 w 3024845"/>
                  <a:gd name="connsiteY288" fmla="*/ 685283 h 1059043"/>
                  <a:gd name="connsiteX289" fmla="*/ 1582846 w 3024845"/>
                  <a:gd name="connsiteY289" fmla="*/ 702578 h 1059043"/>
                  <a:gd name="connsiteX290" fmla="*/ 1592182 w 3024845"/>
                  <a:gd name="connsiteY290" fmla="*/ 703483 h 1059043"/>
                  <a:gd name="connsiteX291" fmla="*/ 1605140 w 3024845"/>
                  <a:gd name="connsiteY291" fmla="*/ 703483 h 1059043"/>
                  <a:gd name="connsiteX292" fmla="*/ 1605140 w 3024845"/>
                  <a:gd name="connsiteY292" fmla="*/ 687445 h 1059043"/>
                  <a:gd name="connsiteX293" fmla="*/ 1673096 w 3024845"/>
                  <a:gd name="connsiteY293" fmla="*/ 687445 h 1059043"/>
                  <a:gd name="connsiteX294" fmla="*/ 1673096 w 3024845"/>
                  <a:gd name="connsiteY294" fmla="*/ 602192 h 1059043"/>
                  <a:gd name="connsiteX295" fmla="*/ 1745104 w 3024845"/>
                  <a:gd name="connsiteY295" fmla="*/ 602192 h 1059043"/>
                  <a:gd name="connsiteX296" fmla="*/ 1745104 w 3024845"/>
                  <a:gd name="connsiteY296" fmla="*/ 680960 h 1059043"/>
                  <a:gd name="connsiteX297" fmla="*/ 1747008 w 3024845"/>
                  <a:gd name="connsiteY297" fmla="*/ 680960 h 1059043"/>
                  <a:gd name="connsiteX298" fmla="*/ 1748250 w 3024845"/>
                  <a:gd name="connsiteY298" fmla="*/ 703483 h 1059043"/>
                  <a:gd name="connsiteX299" fmla="*/ 1757926 w 3024845"/>
                  <a:gd name="connsiteY299" fmla="*/ 703483 h 1059043"/>
                  <a:gd name="connsiteX300" fmla="*/ 1759168 w 3024845"/>
                  <a:gd name="connsiteY300" fmla="*/ 680960 h 1059043"/>
                  <a:gd name="connsiteX301" fmla="*/ 1765248 w 3024845"/>
                  <a:gd name="connsiteY301" fmla="*/ 680960 h 1059043"/>
                  <a:gd name="connsiteX302" fmla="*/ 1766490 w 3024845"/>
                  <a:gd name="connsiteY302" fmla="*/ 703483 h 1059043"/>
                  <a:gd name="connsiteX303" fmla="*/ 1817112 w 3024845"/>
                  <a:gd name="connsiteY303" fmla="*/ 703483 h 1059043"/>
                  <a:gd name="connsiteX304" fmla="*/ 1817112 w 3024845"/>
                  <a:gd name="connsiteY304" fmla="*/ 540455 h 1059043"/>
                  <a:gd name="connsiteX305" fmla="*/ 2014439 w 3024845"/>
                  <a:gd name="connsiteY305" fmla="*/ 540455 h 1059043"/>
                  <a:gd name="connsiteX306" fmla="*/ 2014439 w 3024845"/>
                  <a:gd name="connsiteY306" fmla="*/ 703483 h 1059043"/>
                  <a:gd name="connsiteX307" fmla="*/ 2033136 w 3024845"/>
                  <a:gd name="connsiteY307" fmla="*/ 703483 h 1059043"/>
                  <a:gd name="connsiteX308" fmla="*/ 2033136 w 3024845"/>
                  <a:gd name="connsiteY308" fmla="*/ 620790 h 1059043"/>
                  <a:gd name="connsiteX309" fmla="*/ 2128256 w 3024845"/>
                  <a:gd name="connsiteY309" fmla="*/ 620790 h 1059043"/>
                  <a:gd name="connsiteX310" fmla="*/ 2146266 w 3024845"/>
                  <a:gd name="connsiteY310" fmla="*/ 131868 h 1059043"/>
                  <a:gd name="connsiteX311" fmla="*/ 2144240 w 3024845"/>
                  <a:gd name="connsiteY311" fmla="*/ 125383 h 1059043"/>
                  <a:gd name="connsiteX312" fmla="*/ 2150320 w 3024845"/>
                  <a:gd name="connsiteY312" fmla="*/ 118897 h 1059043"/>
                  <a:gd name="connsiteX313" fmla="*/ 2150320 w 3024845"/>
                  <a:gd name="connsiteY313" fmla="*/ 60529 h 1059043"/>
                  <a:gd name="connsiteX314" fmla="*/ 2152346 w 3024845"/>
                  <a:gd name="connsiteY314" fmla="*/ 56206 h 1059043"/>
                  <a:gd name="connsiteX315" fmla="*/ 2152346 w 3024845"/>
                  <a:gd name="connsiteY315" fmla="*/ 0 h 1059043"/>
                  <a:gd name="connsiteX316" fmla="*/ 2162480 w 3024845"/>
                  <a:gd name="connsiteY316" fmla="*/ 118897 h 1059043"/>
                  <a:gd name="connsiteX317" fmla="*/ 2168560 w 3024845"/>
                  <a:gd name="connsiteY317" fmla="*/ 125383 h 1059043"/>
                  <a:gd name="connsiteX318" fmla="*/ 2166533 w 3024845"/>
                  <a:gd name="connsiteY318" fmla="*/ 131868 h 1059043"/>
                  <a:gd name="connsiteX319" fmla="*/ 2180720 w 3024845"/>
                  <a:gd name="connsiteY319" fmla="*/ 555577 h 1059043"/>
                  <a:gd name="connsiteX320" fmla="*/ 2245574 w 3024845"/>
                  <a:gd name="connsiteY320" fmla="*/ 555577 h 1059043"/>
                  <a:gd name="connsiteX321" fmla="*/ 2245574 w 3024845"/>
                  <a:gd name="connsiteY321" fmla="*/ 631239 h 1059043"/>
                  <a:gd name="connsiteX322" fmla="*/ 2253681 w 3024845"/>
                  <a:gd name="connsiteY322" fmla="*/ 631239 h 1059043"/>
                  <a:gd name="connsiteX323" fmla="*/ 2255708 w 3024845"/>
                  <a:gd name="connsiteY323" fmla="*/ 624754 h 1059043"/>
                  <a:gd name="connsiteX324" fmla="*/ 2261788 w 3024845"/>
                  <a:gd name="connsiteY324" fmla="*/ 624754 h 1059043"/>
                  <a:gd name="connsiteX325" fmla="*/ 2263815 w 3024845"/>
                  <a:gd name="connsiteY325" fmla="*/ 633401 h 1059043"/>
                  <a:gd name="connsiteX326" fmla="*/ 2275975 w 3024845"/>
                  <a:gd name="connsiteY326" fmla="*/ 633401 h 1059043"/>
                  <a:gd name="connsiteX327" fmla="*/ 2275975 w 3024845"/>
                  <a:gd name="connsiteY327" fmla="*/ 626915 h 1059043"/>
                  <a:gd name="connsiteX328" fmla="*/ 2298268 w 3024845"/>
                  <a:gd name="connsiteY328" fmla="*/ 626915 h 1059043"/>
                  <a:gd name="connsiteX329" fmla="*/ 2298268 w 3024845"/>
                  <a:gd name="connsiteY329" fmla="*/ 633401 h 1059043"/>
                  <a:gd name="connsiteX330" fmla="*/ 2318535 w 3024845"/>
                  <a:gd name="connsiteY330" fmla="*/ 633401 h 1059043"/>
                  <a:gd name="connsiteX331" fmla="*/ 2318535 w 3024845"/>
                  <a:gd name="connsiteY331" fmla="*/ 678798 h 1059043"/>
                  <a:gd name="connsiteX332" fmla="*/ 2332722 w 3024845"/>
                  <a:gd name="connsiteY332" fmla="*/ 678798 h 1059043"/>
                  <a:gd name="connsiteX333" fmla="*/ 2332722 w 3024845"/>
                  <a:gd name="connsiteY333" fmla="*/ 665827 h 1059043"/>
                  <a:gd name="connsiteX334" fmla="*/ 2348936 w 3024845"/>
                  <a:gd name="connsiteY334" fmla="*/ 665827 h 1059043"/>
                  <a:gd name="connsiteX335" fmla="*/ 2348936 w 3024845"/>
                  <a:gd name="connsiteY335" fmla="*/ 486400 h 1059043"/>
                  <a:gd name="connsiteX336" fmla="*/ 2355016 w 3024845"/>
                  <a:gd name="connsiteY336" fmla="*/ 479914 h 1059043"/>
                  <a:gd name="connsiteX337" fmla="*/ 2427977 w 3024845"/>
                  <a:gd name="connsiteY337" fmla="*/ 479914 h 1059043"/>
                  <a:gd name="connsiteX338" fmla="*/ 2427977 w 3024845"/>
                  <a:gd name="connsiteY338" fmla="*/ 488562 h 1059043"/>
                  <a:gd name="connsiteX339" fmla="*/ 2438110 w 3024845"/>
                  <a:gd name="connsiteY339" fmla="*/ 488562 h 1059043"/>
                  <a:gd name="connsiteX340" fmla="*/ 2438110 w 3024845"/>
                  <a:gd name="connsiteY340" fmla="*/ 603136 h 1059043"/>
                  <a:gd name="connsiteX341" fmla="*/ 2460404 w 3024845"/>
                  <a:gd name="connsiteY341" fmla="*/ 603136 h 1059043"/>
                  <a:gd name="connsiteX342" fmla="*/ 2460404 w 3024845"/>
                  <a:gd name="connsiteY342" fmla="*/ 536121 h 1059043"/>
                  <a:gd name="connsiteX343" fmla="*/ 2486751 w 3024845"/>
                  <a:gd name="connsiteY343" fmla="*/ 536121 h 1059043"/>
                  <a:gd name="connsiteX344" fmla="*/ 2490804 w 3024845"/>
                  <a:gd name="connsiteY344" fmla="*/ 531797 h 1059043"/>
                  <a:gd name="connsiteX345" fmla="*/ 2498911 w 3024845"/>
                  <a:gd name="connsiteY345" fmla="*/ 531797 h 1059043"/>
                  <a:gd name="connsiteX346" fmla="*/ 2502964 w 3024845"/>
                  <a:gd name="connsiteY346" fmla="*/ 536121 h 1059043"/>
                  <a:gd name="connsiteX347" fmla="*/ 2525258 w 3024845"/>
                  <a:gd name="connsiteY347" fmla="*/ 536121 h 1059043"/>
                  <a:gd name="connsiteX348" fmla="*/ 2525258 w 3024845"/>
                  <a:gd name="connsiteY348" fmla="*/ 419385 h 1059043"/>
                  <a:gd name="connsiteX349" fmla="*/ 2582005 w 3024845"/>
                  <a:gd name="connsiteY349" fmla="*/ 408576 h 1059043"/>
                  <a:gd name="connsiteX350" fmla="*/ 2582005 w 3024845"/>
                  <a:gd name="connsiteY350" fmla="*/ 409657 h 1059043"/>
                  <a:gd name="connsiteX351" fmla="*/ 2582005 w 3024845"/>
                  <a:gd name="connsiteY351" fmla="*/ 417223 h 1059043"/>
                  <a:gd name="connsiteX352" fmla="*/ 2608352 w 3024845"/>
                  <a:gd name="connsiteY352" fmla="*/ 417223 h 1059043"/>
                  <a:gd name="connsiteX353" fmla="*/ 2608352 w 3024845"/>
                  <a:gd name="connsiteY353" fmla="*/ 672313 h 1059043"/>
                  <a:gd name="connsiteX354" fmla="*/ 2630646 w 3024845"/>
                  <a:gd name="connsiteY354" fmla="*/ 672313 h 1059043"/>
                  <a:gd name="connsiteX355" fmla="*/ 2630646 w 3024845"/>
                  <a:gd name="connsiteY355" fmla="*/ 667989 h 1059043"/>
                  <a:gd name="connsiteX356" fmla="*/ 2642806 w 3024845"/>
                  <a:gd name="connsiteY356" fmla="*/ 667989 h 1059043"/>
                  <a:gd name="connsiteX357" fmla="*/ 2642806 w 3024845"/>
                  <a:gd name="connsiteY357" fmla="*/ 672313 h 1059043"/>
                  <a:gd name="connsiteX358" fmla="*/ 2667126 w 3024845"/>
                  <a:gd name="connsiteY358" fmla="*/ 672313 h 1059043"/>
                  <a:gd name="connsiteX359" fmla="*/ 2667126 w 3024845"/>
                  <a:gd name="connsiteY359" fmla="*/ 659342 h 1059043"/>
                  <a:gd name="connsiteX360" fmla="*/ 2695500 w 3024845"/>
                  <a:gd name="connsiteY360" fmla="*/ 659342 h 1059043"/>
                  <a:gd name="connsiteX361" fmla="*/ 2707660 w 3024845"/>
                  <a:gd name="connsiteY361" fmla="*/ 655018 h 1059043"/>
                  <a:gd name="connsiteX362" fmla="*/ 2727927 w 3024845"/>
                  <a:gd name="connsiteY362" fmla="*/ 659342 h 1059043"/>
                  <a:gd name="connsiteX363" fmla="*/ 2727927 w 3024845"/>
                  <a:gd name="connsiteY363" fmla="*/ 642048 h 1059043"/>
                  <a:gd name="connsiteX364" fmla="*/ 2736034 w 3024845"/>
                  <a:gd name="connsiteY364" fmla="*/ 642048 h 1059043"/>
                  <a:gd name="connsiteX365" fmla="*/ 2736034 w 3024845"/>
                  <a:gd name="connsiteY365" fmla="*/ 629077 h 1059043"/>
                  <a:gd name="connsiteX366" fmla="*/ 2792781 w 3024845"/>
                  <a:gd name="connsiteY366" fmla="*/ 629077 h 1059043"/>
                  <a:gd name="connsiteX367" fmla="*/ 2792781 w 3024845"/>
                  <a:gd name="connsiteY367" fmla="*/ 598812 h 1059043"/>
                  <a:gd name="connsiteX368" fmla="*/ 2811021 w 3024845"/>
                  <a:gd name="connsiteY368" fmla="*/ 598812 h 1059043"/>
                  <a:gd name="connsiteX369" fmla="*/ 2811021 w 3024845"/>
                  <a:gd name="connsiteY369" fmla="*/ 592327 h 1059043"/>
                  <a:gd name="connsiteX370" fmla="*/ 2823181 w 3024845"/>
                  <a:gd name="connsiteY370" fmla="*/ 592327 h 1059043"/>
                  <a:gd name="connsiteX371" fmla="*/ 2823181 w 3024845"/>
                  <a:gd name="connsiteY371" fmla="*/ 598812 h 1059043"/>
                  <a:gd name="connsiteX372" fmla="*/ 2839395 w 3024845"/>
                  <a:gd name="connsiteY372" fmla="*/ 598812 h 1059043"/>
                  <a:gd name="connsiteX373" fmla="*/ 2839395 w 3024845"/>
                  <a:gd name="connsiteY373" fmla="*/ 648533 h 1059043"/>
                  <a:gd name="connsiteX374" fmla="*/ 2871822 w 3024845"/>
                  <a:gd name="connsiteY374" fmla="*/ 648533 h 1059043"/>
                  <a:gd name="connsiteX375" fmla="*/ 2871822 w 3024845"/>
                  <a:gd name="connsiteY375" fmla="*/ 622592 h 1059043"/>
                  <a:gd name="connsiteX376" fmla="*/ 2910329 w 3024845"/>
                  <a:gd name="connsiteY376" fmla="*/ 622592 h 1059043"/>
                  <a:gd name="connsiteX377" fmla="*/ 2910329 w 3024845"/>
                  <a:gd name="connsiteY377" fmla="*/ 592327 h 1059043"/>
                  <a:gd name="connsiteX378" fmla="*/ 2958970 w 3024845"/>
                  <a:gd name="connsiteY378" fmla="*/ 592327 h 1059043"/>
                  <a:gd name="connsiteX379" fmla="*/ 2958970 w 3024845"/>
                  <a:gd name="connsiteY379" fmla="*/ 703483 h 1059043"/>
                  <a:gd name="connsiteX380" fmla="*/ 2958970 w 3024845"/>
                  <a:gd name="connsiteY380" fmla="*/ 717262 h 1059043"/>
                  <a:gd name="connsiteX381" fmla="*/ 3024845 w 3024845"/>
                  <a:gd name="connsiteY381" fmla="*/ 717262 h 1059043"/>
                  <a:gd name="connsiteX382" fmla="*/ 3024845 w 3024845"/>
                  <a:gd name="connsiteY382" fmla="*/ 1059043 h 1059043"/>
                  <a:gd name="connsiteX383" fmla="*/ 2054 w 3024845"/>
                  <a:gd name="connsiteY383" fmla="*/ 1056710 h 1059043"/>
                  <a:gd name="connsiteX384" fmla="*/ 0 w 3024845"/>
                  <a:gd name="connsiteY384" fmla="*/ 622592 h 1059043"/>
                  <a:gd name="connsiteX385" fmla="*/ 20267 w 3024845"/>
                  <a:gd name="connsiteY385" fmla="*/ 622592 h 1059043"/>
                  <a:gd name="connsiteX386" fmla="*/ 20774 w 3024845"/>
                  <a:gd name="connsiteY386" fmla="*/ 621511 h 1059043"/>
                  <a:gd name="connsiteX387" fmla="*/ 24320 w 3024845"/>
                  <a:gd name="connsiteY387" fmla="*/ 613945 h 1059043"/>
                  <a:gd name="connsiteX388" fmla="*/ 26094 w 3024845"/>
                  <a:gd name="connsiteY388" fmla="*/ 614215 h 1059043"/>
                  <a:gd name="connsiteX389" fmla="*/ 38507 w 3024845"/>
                  <a:gd name="connsiteY389" fmla="*/ 616106 h 1059043"/>
                  <a:gd name="connsiteX390" fmla="*/ 39014 w 3024845"/>
                  <a:gd name="connsiteY390" fmla="*/ 617458 h 1059043"/>
                  <a:gd name="connsiteX391" fmla="*/ 42560 w 3024845"/>
                  <a:gd name="connsiteY391" fmla="*/ 626915 h 1059043"/>
                  <a:gd name="connsiteX392" fmla="*/ 68907 w 3024845"/>
                  <a:gd name="connsiteY392" fmla="*/ 629077 h 1059043"/>
                  <a:gd name="connsiteX393" fmla="*/ 68907 w 3024845"/>
                  <a:gd name="connsiteY393" fmla="*/ 505856 h 1059043"/>
                  <a:gd name="connsiteX394" fmla="*/ 70934 w 3024845"/>
                  <a:gd name="connsiteY394" fmla="*/ 505856 h 1059043"/>
                  <a:gd name="connsiteX395" fmla="*/ 85121 w 3024845"/>
                  <a:gd name="connsiteY395" fmla="*/ 505856 h 1059043"/>
                  <a:gd name="connsiteX396" fmla="*/ 85121 w 3024845"/>
                  <a:gd name="connsiteY396" fmla="*/ 369664 h 1059043"/>
                  <a:gd name="connsiteX397" fmla="*/ 86894 w 3024845"/>
                  <a:gd name="connsiteY397" fmla="*/ 369664 h 1059043"/>
                  <a:gd name="connsiteX398" fmla="*/ 99308 w 3024845"/>
                  <a:gd name="connsiteY398" fmla="*/ 369664 h 1059043"/>
                  <a:gd name="connsiteX399" fmla="*/ 99308 w 3024845"/>
                  <a:gd name="connsiteY399" fmla="*/ 255090 h 1059043"/>
                  <a:gd name="connsiteX400" fmla="*/ 103361 w 3024845"/>
                  <a:gd name="connsiteY400" fmla="*/ 226986 h 1059043"/>
                  <a:gd name="connsiteX401" fmla="*/ 105388 w 3024845"/>
                  <a:gd name="connsiteY401" fmla="*/ 226986 h 1059043"/>
                  <a:gd name="connsiteX402" fmla="*/ 119575 w 3024845"/>
                  <a:gd name="connsiteY402" fmla="*/ 226986 h 1059043"/>
                  <a:gd name="connsiteX0" fmla="*/ 119575 w 3024845"/>
                  <a:gd name="connsiteY0" fmla="*/ 226986 h 1059043"/>
                  <a:gd name="connsiteX1" fmla="*/ 200642 w 3024845"/>
                  <a:gd name="connsiteY1" fmla="*/ 224825 h 1059043"/>
                  <a:gd name="connsiteX2" fmla="*/ 202669 w 3024845"/>
                  <a:gd name="connsiteY2" fmla="*/ 224825 h 1059043"/>
                  <a:gd name="connsiteX3" fmla="*/ 216856 w 3024845"/>
                  <a:gd name="connsiteY3" fmla="*/ 224825 h 1059043"/>
                  <a:gd name="connsiteX4" fmla="*/ 216856 w 3024845"/>
                  <a:gd name="connsiteY4" fmla="*/ 248604 h 1059043"/>
                  <a:gd name="connsiteX5" fmla="*/ 217363 w 3024845"/>
                  <a:gd name="connsiteY5" fmla="*/ 249415 h 1059043"/>
                  <a:gd name="connsiteX6" fmla="*/ 220909 w 3024845"/>
                  <a:gd name="connsiteY6" fmla="*/ 255090 h 1059043"/>
                  <a:gd name="connsiteX7" fmla="*/ 220909 w 3024845"/>
                  <a:gd name="connsiteY7" fmla="*/ 369664 h 1059043"/>
                  <a:gd name="connsiteX8" fmla="*/ 223189 w 3024845"/>
                  <a:gd name="connsiteY8" fmla="*/ 369664 h 1059043"/>
                  <a:gd name="connsiteX9" fmla="*/ 239150 w 3024845"/>
                  <a:gd name="connsiteY9" fmla="*/ 369664 h 1059043"/>
                  <a:gd name="connsiteX10" fmla="*/ 239150 w 3024845"/>
                  <a:gd name="connsiteY10" fmla="*/ 510179 h 1059043"/>
                  <a:gd name="connsiteX11" fmla="*/ 240670 w 3024845"/>
                  <a:gd name="connsiteY11" fmla="*/ 509909 h 1059043"/>
                  <a:gd name="connsiteX12" fmla="*/ 251310 w 3024845"/>
                  <a:gd name="connsiteY12" fmla="*/ 508018 h 1059043"/>
                  <a:gd name="connsiteX13" fmla="*/ 249283 w 3024845"/>
                  <a:gd name="connsiteY13" fmla="*/ 596650 h 1059043"/>
                  <a:gd name="connsiteX14" fmla="*/ 250803 w 3024845"/>
                  <a:gd name="connsiteY14" fmla="*/ 596921 h 1059043"/>
                  <a:gd name="connsiteX15" fmla="*/ 261443 w 3024845"/>
                  <a:gd name="connsiteY15" fmla="*/ 598812 h 1059043"/>
                  <a:gd name="connsiteX16" fmla="*/ 261696 w 3024845"/>
                  <a:gd name="connsiteY16" fmla="*/ 599623 h 1059043"/>
                  <a:gd name="connsiteX17" fmla="*/ 263470 w 3024845"/>
                  <a:gd name="connsiteY17" fmla="*/ 605298 h 1059043"/>
                  <a:gd name="connsiteX18" fmla="*/ 264230 w 3024845"/>
                  <a:gd name="connsiteY18" fmla="*/ 602866 h 1059043"/>
                  <a:gd name="connsiteX19" fmla="*/ 269550 w 3024845"/>
                  <a:gd name="connsiteY19" fmla="*/ 585842 h 1059043"/>
                  <a:gd name="connsiteX20" fmla="*/ 271323 w 3024845"/>
                  <a:gd name="connsiteY20" fmla="*/ 585842 h 1059043"/>
                  <a:gd name="connsiteX21" fmla="*/ 283737 w 3024845"/>
                  <a:gd name="connsiteY21" fmla="*/ 585842 h 1059043"/>
                  <a:gd name="connsiteX22" fmla="*/ 283737 w 3024845"/>
                  <a:gd name="connsiteY22" fmla="*/ 618268 h 1059043"/>
                  <a:gd name="connsiteX23" fmla="*/ 284750 w 3024845"/>
                  <a:gd name="connsiteY23" fmla="*/ 618809 h 1059043"/>
                  <a:gd name="connsiteX24" fmla="*/ 291844 w 3024845"/>
                  <a:gd name="connsiteY24" fmla="*/ 622592 h 1059043"/>
                  <a:gd name="connsiteX25" fmla="*/ 291844 w 3024845"/>
                  <a:gd name="connsiteY25" fmla="*/ 623943 h 1059043"/>
                  <a:gd name="connsiteX26" fmla="*/ 291844 w 3024845"/>
                  <a:gd name="connsiteY26" fmla="*/ 633401 h 1059043"/>
                  <a:gd name="connsiteX27" fmla="*/ 336431 w 3024845"/>
                  <a:gd name="connsiteY27" fmla="*/ 633401 h 1059043"/>
                  <a:gd name="connsiteX28" fmla="*/ 336431 w 3024845"/>
                  <a:gd name="connsiteY28" fmla="*/ 634482 h 1059043"/>
                  <a:gd name="connsiteX29" fmla="*/ 336431 w 3024845"/>
                  <a:gd name="connsiteY29" fmla="*/ 642048 h 1059043"/>
                  <a:gd name="connsiteX30" fmla="*/ 338457 w 3024845"/>
                  <a:gd name="connsiteY30" fmla="*/ 642048 h 1059043"/>
                  <a:gd name="connsiteX31" fmla="*/ 352644 w 3024845"/>
                  <a:gd name="connsiteY31" fmla="*/ 642048 h 1059043"/>
                  <a:gd name="connsiteX32" fmla="*/ 352644 w 3024845"/>
                  <a:gd name="connsiteY32" fmla="*/ 611783 h 1059043"/>
                  <a:gd name="connsiteX33" fmla="*/ 397231 w 3024845"/>
                  <a:gd name="connsiteY33" fmla="*/ 611783 h 1059043"/>
                  <a:gd name="connsiteX34" fmla="*/ 397231 w 3024845"/>
                  <a:gd name="connsiteY34" fmla="*/ 610432 h 1059043"/>
                  <a:gd name="connsiteX35" fmla="*/ 397231 w 3024845"/>
                  <a:gd name="connsiteY35" fmla="*/ 600974 h 1059043"/>
                  <a:gd name="connsiteX36" fmla="*/ 398245 w 3024845"/>
                  <a:gd name="connsiteY36" fmla="*/ 600974 h 1059043"/>
                  <a:gd name="connsiteX37" fmla="*/ 405338 w 3024845"/>
                  <a:gd name="connsiteY37" fmla="*/ 600974 h 1059043"/>
                  <a:gd name="connsiteX38" fmla="*/ 405338 w 3024845"/>
                  <a:gd name="connsiteY38" fmla="*/ 599083 h 1059043"/>
                  <a:gd name="connsiteX39" fmla="*/ 405338 w 3024845"/>
                  <a:gd name="connsiteY39" fmla="*/ 585842 h 1059043"/>
                  <a:gd name="connsiteX40" fmla="*/ 406098 w 3024845"/>
                  <a:gd name="connsiteY40" fmla="*/ 585842 h 1059043"/>
                  <a:gd name="connsiteX41" fmla="*/ 411418 w 3024845"/>
                  <a:gd name="connsiteY41" fmla="*/ 585842 h 1059043"/>
                  <a:gd name="connsiteX42" fmla="*/ 411418 w 3024845"/>
                  <a:gd name="connsiteY42" fmla="*/ 584761 h 1059043"/>
                  <a:gd name="connsiteX43" fmla="*/ 411418 w 3024845"/>
                  <a:gd name="connsiteY43" fmla="*/ 577194 h 1059043"/>
                  <a:gd name="connsiteX44" fmla="*/ 413445 w 3024845"/>
                  <a:gd name="connsiteY44" fmla="*/ 577194 h 1059043"/>
                  <a:gd name="connsiteX45" fmla="*/ 427632 w 3024845"/>
                  <a:gd name="connsiteY45" fmla="*/ 577194 h 1059043"/>
                  <a:gd name="connsiteX46" fmla="*/ 427632 w 3024845"/>
                  <a:gd name="connsiteY46" fmla="*/ 578275 h 1059043"/>
                  <a:gd name="connsiteX47" fmla="*/ 427632 w 3024845"/>
                  <a:gd name="connsiteY47" fmla="*/ 585842 h 1059043"/>
                  <a:gd name="connsiteX48" fmla="*/ 449925 w 3024845"/>
                  <a:gd name="connsiteY48" fmla="*/ 585842 h 1059043"/>
                  <a:gd name="connsiteX49" fmla="*/ 449925 w 3024845"/>
                  <a:gd name="connsiteY49" fmla="*/ 583950 h 1059043"/>
                  <a:gd name="connsiteX50" fmla="*/ 449925 w 3024845"/>
                  <a:gd name="connsiteY50" fmla="*/ 570709 h 1059043"/>
                  <a:gd name="connsiteX51" fmla="*/ 451699 w 3024845"/>
                  <a:gd name="connsiteY51" fmla="*/ 570709 h 1059043"/>
                  <a:gd name="connsiteX52" fmla="*/ 464112 w 3024845"/>
                  <a:gd name="connsiteY52" fmla="*/ 570709 h 1059043"/>
                  <a:gd name="connsiteX53" fmla="*/ 464112 w 3024845"/>
                  <a:gd name="connsiteY53" fmla="*/ 594489 h 1059043"/>
                  <a:gd name="connsiteX54" fmla="*/ 465126 w 3024845"/>
                  <a:gd name="connsiteY54" fmla="*/ 594489 h 1059043"/>
                  <a:gd name="connsiteX55" fmla="*/ 472219 w 3024845"/>
                  <a:gd name="connsiteY55" fmla="*/ 594489 h 1059043"/>
                  <a:gd name="connsiteX56" fmla="*/ 472219 w 3024845"/>
                  <a:gd name="connsiteY56" fmla="*/ 593408 h 1059043"/>
                  <a:gd name="connsiteX57" fmla="*/ 472219 w 3024845"/>
                  <a:gd name="connsiteY57" fmla="*/ 585842 h 1059043"/>
                  <a:gd name="connsiteX58" fmla="*/ 473992 w 3024845"/>
                  <a:gd name="connsiteY58" fmla="*/ 585842 h 1059043"/>
                  <a:gd name="connsiteX59" fmla="*/ 486406 w 3024845"/>
                  <a:gd name="connsiteY59" fmla="*/ 585842 h 1059043"/>
                  <a:gd name="connsiteX60" fmla="*/ 486406 w 3024845"/>
                  <a:gd name="connsiteY60" fmla="*/ 611783 h 1059043"/>
                  <a:gd name="connsiteX61" fmla="*/ 488433 w 3024845"/>
                  <a:gd name="connsiteY61" fmla="*/ 611783 h 1059043"/>
                  <a:gd name="connsiteX62" fmla="*/ 502619 w 3024845"/>
                  <a:gd name="connsiteY62" fmla="*/ 611783 h 1059043"/>
                  <a:gd name="connsiteX63" fmla="*/ 502619 w 3024845"/>
                  <a:gd name="connsiteY63" fmla="*/ 613404 h 1059043"/>
                  <a:gd name="connsiteX64" fmla="*/ 502619 w 3024845"/>
                  <a:gd name="connsiteY64" fmla="*/ 624754 h 1059043"/>
                  <a:gd name="connsiteX65" fmla="*/ 503379 w 3024845"/>
                  <a:gd name="connsiteY65" fmla="*/ 624754 h 1059043"/>
                  <a:gd name="connsiteX66" fmla="*/ 508700 w 3024845"/>
                  <a:gd name="connsiteY66" fmla="*/ 624754 h 1059043"/>
                  <a:gd name="connsiteX67" fmla="*/ 508700 w 3024845"/>
                  <a:gd name="connsiteY67" fmla="*/ 623943 h 1059043"/>
                  <a:gd name="connsiteX68" fmla="*/ 508700 w 3024845"/>
                  <a:gd name="connsiteY68" fmla="*/ 618268 h 1059043"/>
                  <a:gd name="connsiteX69" fmla="*/ 539100 w 3024845"/>
                  <a:gd name="connsiteY69" fmla="*/ 618268 h 1059043"/>
                  <a:gd name="connsiteX70" fmla="*/ 539100 w 3024845"/>
                  <a:gd name="connsiteY70" fmla="*/ 642048 h 1059043"/>
                  <a:gd name="connsiteX71" fmla="*/ 540113 w 3024845"/>
                  <a:gd name="connsiteY71" fmla="*/ 642048 h 1059043"/>
                  <a:gd name="connsiteX72" fmla="*/ 547207 w 3024845"/>
                  <a:gd name="connsiteY72" fmla="*/ 642048 h 1059043"/>
                  <a:gd name="connsiteX73" fmla="*/ 547207 w 3024845"/>
                  <a:gd name="connsiteY73" fmla="*/ 643129 h 1059043"/>
                  <a:gd name="connsiteX74" fmla="*/ 547207 w 3024845"/>
                  <a:gd name="connsiteY74" fmla="*/ 650695 h 1059043"/>
                  <a:gd name="connsiteX75" fmla="*/ 547967 w 3024845"/>
                  <a:gd name="connsiteY75" fmla="*/ 650695 h 1059043"/>
                  <a:gd name="connsiteX76" fmla="*/ 553287 w 3024845"/>
                  <a:gd name="connsiteY76" fmla="*/ 650695 h 1059043"/>
                  <a:gd name="connsiteX77" fmla="*/ 553287 w 3024845"/>
                  <a:gd name="connsiteY77" fmla="*/ 648533 h 1059043"/>
                  <a:gd name="connsiteX78" fmla="*/ 553287 w 3024845"/>
                  <a:gd name="connsiteY78" fmla="*/ 633401 h 1059043"/>
                  <a:gd name="connsiteX79" fmla="*/ 554300 w 3024845"/>
                  <a:gd name="connsiteY79" fmla="*/ 633401 h 1059043"/>
                  <a:gd name="connsiteX80" fmla="*/ 561394 w 3024845"/>
                  <a:gd name="connsiteY80" fmla="*/ 633401 h 1059043"/>
                  <a:gd name="connsiteX81" fmla="*/ 561394 w 3024845"/>
                  <a:gd name="connsiteY81" fmla="*/ 634482 h 1059043"/>
                  <a:gd name="connsiteX82" fmla="*/ 561394 w 3024845"/>
                  <a:gd name="connsiteY82" fmla="*/ 642048 h 1059043"/>
                  <a:gd name="connsiteX83" fmla="*/ 566714 w 3024845"/>
                  <a:gd name="connsiteY83" fmla="*/ 640055 h 1059043"/>
                  <a:gd name="connsiteX84" fmla="*/ 567474 w 3024845"/>
                  <a:gd name="connsiteY84" fmla="*/ 639075 h 1059043"/>
                  <a:gd name="connsiteX85" fmla="*/ 567474 w 3024845"/>
                  <a:gd name="connsiteY85" fmla="*/ 633401 h 1059043"/>
                  <a:gd name="connsiteX86" fmla="*/ 605981 w 3024845"/>
                  <a:gd name="connsiteY86" fmla="*/ 633401 h 1059043"/>
                  <a:gd name="connsiteX87" fmla="*/ 605981 w 3024845"/>
                  <a:gd name="connsiteY87" fmla="*/ 657180 h 1059043"/>
                  <a:gd name="connsiteX88" fmla="*/ 608007 w 3024845"/>
                  <a:gd name="connsiteY88" fmla="*/ 657180 h 1059043"/>
                  <a:gd name="connsiteX89" fmla="*/ 622194 w 3024845"/>
                  <a:gd name="connsiteY89" fmla="*/ 657180 h 1059043"/>
                  <a:gd name="connsiteX90" fmla="*/ 622194 w 3024845"/>
                  <a:gd name="connsiteY90" fmla="*/ 658261 h 1059043"/>
                  <a:gd name="connsiteX91" fmla="*/ 622194 w 3024845"/>
                  <a:gd name="connsiteY91" fmla="*/ 665827 h 1059043"/>
                  <a:gd name="connsiteX92" fmla="*/ 623968 w 3024845"/>
                  <a:gd name="connsiteY92" fmla="*/ 665827 h 1059043"/>
                  <a:gd name="connsiteX93" fmla="*/ 636381 w 3024845"/>
                  <a:gd name="connsiteY93" fmla="*/ 665827 h 1059043"/>
                  <a:gd name="connsiteX94" fmla="*/ 636381 w 3024845"/>
                  <a:gd name="connsiteY94" fmla="*/ 642048 h 1059043"/>
                  <a:gd name="connsiteX95" fmla="*/ 637394 w 3024845"/>
                  <a:gd name="connsiteY95" fmla="*/ 642048 h 1059043"/>
                  <a:gd name="connsiteX96" fmla="*/ 644488 w 3024845"/>
                  <a:gd name="connsiteY96" fmla="*/ 642048 h 1059043"/>
                  <a:gd name="connsiteX97" fmla="*/ 644488 w 3024845"/>
                  <a:gd name="connsiteY97" fmla="*/ 609621 h 1059043"/>
                  <a:gd name="connsiteX98" fmla="*/ 645501 w 3024845"/>
                  <a:gd name="connsiteY98" fmla="*/ 609621 h 1059043"/>
                  <a:gd name="connsiteX99" fmla="*/ 652595 w 3024845"/>
                  <a:gd name="connsiteY99" fmla="*/ 609621 h 1059043"/>
                  <a:gd name="connsiteX100" fmla="*/ 652595 w 3024845"/>
                  <a:gd name="connsiteY100" fmla="*/ 607730 h 1059043"/>
                  <a:gd name="connsiteX101" fmla="*/ 652595 w 3024845"/>
                  <a:gd name="connsiteY101" fmla="*/ 594489 h 1059043"/>
                  <a:gd name="connsiteX102" fmla="*/ 651328 w 3024845"/>
                  <a:gd name="connsiteY102" fmla="*/ 592867 h 1059043"/>
                  <a:gd name="connsiteX103" fmla="*/ 656648 w 3024845"/>
                  <a:gd name="connsiteY103" fmla="*/ 581518 h 1059043"/>
                  <a:gd name="connsiteX104" fmla="*/ 664755 w 3024845"/>
                  <a:gd name="connsiteY104" fmla="*/ 609621 h 1059043"/>
                  <a:gd name="connsiteX105" fmla="*/ 665515 w 3024845"/>
                  <a:gd name="connsiteY105" fmla="*/ 609621 h 1059043"/>
                  <a:gd name="connsiteX106" fmla="*/ 670835 w 3024845"/>
                  <a:gd name="connsiteY106" fmla="*/ 609621 h 1059043"/>
                  <a:gd name="connsiteX107" fmla="*/ 670835 w 3024845"/>
                  <a:gd name="connsiteY107" fmla="*/ 503694 h 1059043"/>
                  <a:gd name="connsiteX108" fmla="*/ 672355 w 3024845"/>
                  <a:gd name="connsiteY108" fmla="*/ 503694 h 1059043"/>
                  <a:gd name="connsiteX109" fmla="*/ 682995 w 3024845"/>
                  <a:gd name="connsiteY109" fmla="*/ 503694 h 1059043"/>
                  <a:gd name="connsiteX110" fmla="*/ 682995 w 3024845"/>
                  <a:gd name="connsiteY110" fmla="*/ 456135 h 1059043"/>
                  <a:gd name="connsiteX111" fmla="*/ 709342 w 3024845"/>
                  <a:gd name="connsiteY111" fmla="*/ 456135 h 1059043"/>
                  <a:gd name="connsiteX112" fmla="*/ 709342 w 3024845"/>
                  <a:gd name="connsiteY112" fmla="*/ 434517 h 1059043"/>
                  <a:gd name="connsiteX113" fmla="*/ 743796 w 3024845"/>
                  <a:gd name="connsiteY113" fmla="*/ 434517 h 1059043"/>
                  <a:gd name="connsiteX114" fmla="*/ 743796 w 3024845"/>
                  <a:gd name="connsiteY114" fmla="*/ 436949 h 1059043"/>
                  <a:gd name="connsiteX115" fmla="*/ 743796 w 3024845"/>
                  <a:gd name="connsiteY115" fmla="*/ 453973 h 1059043"/>
                  <a:gd name="connsiteX116" fmla="*/ 746076 w 3024845"/>
                  <a:gd name="connsiteY116" fmla="*/ 453973 h 1059043"/>
                  <a:gd name="connsiteX117" fmla="*/ 762036 w 3024845"/>
                  <a:gd name="connsiteY117" fmla="*/ 453973 h 1059043"/>
                  <a:gd name="connsiteX118" fmla="*/ 762036 w 3024845"/>
                  <a:gd name="connsiteY118" fmla="*/ 501532 h 1059043"/>
                  <a:gd name="connsiteX119" fmla="*/ 763049 w 3024845"/>
                  <a:gd name="connsiteY119" fmla="*/ 501532 h 1059043"/>
                  <a:gd name="connsiteX120" fmla="*/ 770143 w 3024845"/>
                  <a:gd name="connsiteY120" fmla="*/ 501532 h 1059043"/>
                  <a:gd name="connsiteX121" fmla="*/ 784330 w 3024845"/>
                  <a:gd name="connsiteY121" fmla="*/ 505856 h 1059043"/>
                  <a:gd name="connsiteX122" fmla="*/ 784330 w 3024845"/>
                  <a:gd name="connsiteY122" fmla="*/ 544768 h 1059043"/>
                  <a:gd name="connsiteX123" fmla="*/ 785343 w 3024845"/>
                  <a:gd name="connsiteY123" fmla="*/ 544768 h 1059043"/>
                  <a:gd name="connsiteX124" fmla="*/ 792436 w 3024845"/>
                  <a:gd name="connsiteY124" fmla="*/ 544768 h 1059043"/>
                  <a:gd name="connsiteX125" fmla="*/ 792436 w 3024845"/>
                  <a:gd name="connsiteY125" fmla="*/ 546389 h 1059043"/>
                  <a:gd name="connsiteX126" fmla="*/ 792436 w 3024845"/>
                  <a:gd name="connsiteY126" fmla="*/ 557738 h 1059043"/>
                  <a:gd name="connsiteX127" fmla="*/ 794463 w 3024845"/>
                  <a:gd name="connsiteY127" fmla="*/ 557738 h 1059043"/>
                  <a:gd name="connsiteX128" fmla="*/ 808650 w 3024845"/>
                  <a:gd name="connsiteY128" fmla="*/ 557738 h 1059043"/>
                  <a:gd name="connsiteX129" fmla="*/ 814730 w 3024845"/>
                  <a:gd name="connsiteY129" fmla="*/ 564224 h 1059043"/>
                  <a:gd name="connsiteX130" fmla="*/ 814730 w 3024845"/>
                  <a:gd name="connsiteY130" fmla="*/ 585842 h 1059043"/>
                  <a:gd name="connsiteX131" fmla="*/ 817010 w 3024845"/>
                  <a:gd name="connsiteY131" fmla="*/ 585842 h 1059043"/>
                  <a:gd name="connsiteX132" fmla="*/ 832970 w 3024845"/>
                  <a:gd name="connsiteY132" fmla="*/ 585842 h 1059043"/>
                  <a:gd name="connsiteX133" fmla="*/ 832970 w 3024845"/>
                  <a:gd name="connsiteY133" fmla="*/ 586922 h 1059043"/>
                  <a:gd name="connsiteX134" fmla="*/ 832970 w 3024845"/>
                  <a:gd name="connsiteY134" fmla="*/ 594489 h 1059043"/>
                  <a:gd name="connsiteX135" fmla="*/ 834237 w 3024845"/>
                  <a:gd name="connsiteY135" fmla="*/ 594489 h 1059043"/>
                  <a:gd name="connsiteX136" fmla="*/ 843104 w 3024845"/>
                  <a:gd name="connsiteY136" fmla="*/ 594489 h 1059043"/>
                  <a:gd name="connsiteX137" fmla="*/ 843104 w 3024845"/>
                  <a:gd name="connsiteY137" fmla="*/ 596650 h 1059043"/>
                  <a:gd name="connsiteX138" fmla="*/ 843104 w 3024845"/>
                  <a:gd name="connsiteY138" fmla="*/ 611783 h 1059043"/>
                  <a:gd name="connsiteX139" fmla="*/ 847157 w 3024845"/>
                  <a:gd name="connsiteY139" fmla="*/ 609891 h 1059043"/>
                  <a:gd name="connsiteX140" fmla="*/ 847157 w 3024845"/>
                  <a:gd name="connsiteY140" fmla="*/ 596650 h 1059043"/>
                  <a:gd name="connsiteX141" fmla="*/ 848170 w 3024845"/>
                  <a:gd name="connsiteY141" fmla="*/ 596650 h 1059043"/>
                  <a:gd name="connsiteX142" fmla="*/ 855264 w 3024845"/>
                  <a:gd name="connsiteY142" fmla="*/ 596650 h 1059043"/>
                  <a:gd name="connsiteX143" fmla="*/ 855264 w 3024845"/>
                  <a:gd name="connsiteY143" fmla="*/ 598272 h 1059043"/>
                  <a:gd name="connsiteX144" fmla="*/ 855264 w 3024845"/>
                  <a:gd name="connsiteY144" fmla="*/ 609621 h 1059043"/>
                  <a:gd name="connsiteX145" fmla="*/ 856024 w 3024845"/>
                  <a:gd name="connsiteY145" fmla="*/ 609621 h 1059043"/>
                  <a:gd name="connsiteX146" fmla="*/ 861344 w 3024845"/>
                  <a:gd name="connsiteY146" fmla="*/ 609621 h 1059043"/>
                  <a:gd name="connsiteX147" fmla="*/ 909984 w 3024845"/>
                  <a:gd name="connsiteY147" fmla="*/ 605298 h 1059043"/>
                  <a:gd name="connsiteX148" fmla="*/ 909984 w 3024845"/>
                  <a:gd name="connsiteY148" fmla="*/ 606649 h 1059043"/>
                  <a:gd name="connsiteX149" fmla="*/ 909984 w 3024845"/>
                  <a:gd name="connsiteY149" fmla="*/ 616106 h 1059043"/>
                  <a:gd name="connsiteX150" fmla="*/ 910744 w 3024845"/>
                  <a:gd name="connsiteY150" fmla="*/ 616106 h 1059043"/>
                  <a:gd name="connsiteX151" fmla="*/ 916065 w 3024845"/>
                  <a:gd name="connsiteY151" fmla="*/ 616106 h 1059043"/>
                  <a:gd name="connsiteX152" fmla="*/ 916065 w 3024845"/>
                  <a:gd name="connsiteY152" fmla="*/ 618268 h 1059043"/>
                  <a:gd name="connsiteX153" fmla="*/ 916065 w 3024845"/>
                  <a:gd name="connsiteY153" fmla="*/ 633401 h 1059043"/>
                  <a:gd name="connsiteX154" fmla="*/ 918091 w 3024845"/>
                  <a:gd name="connsiteY154" fmla="*/ 632050 h 1059043"/>
                  <a:gd name="connsiteX155" fmla="*/ 932278 w 3024845"/>
                  <a:gd name="connsiteY155" fmla="*/ 622592 h 1059043"/>
                  <a:gd name="connsiteX156" fmla="*/ 938358 w 3024845"/>
                  <a:gd name="connsiteY156" fmla="*/ 581518 h 1059043"/>
                  <a:gd name="connsiteX157" fmla="*/ 939118 w 3024845"/>
                  <a:gd name="connsiteY157" fmla="*/ 581248 h 1059043"/>
                  <a:gd name="connsiteX158" fmla="*/ 944438 w 3024845"/>
                  <a:gd name="connsiteY158" fmla="*/ 579356 h 1059043"/>
                  <a:gd name="connsiteX159" fmla="*/ 946465 w 3024845"/>
                  <a:gd name="connsiteY159" fmla="*/ 510179 h 1059043"/>
                  <a:gd name="connsiteX160" fmla="*/ 948492 w 3024845"/>
                  <a:gd name="connsiteY160" fmla="*/ 579356 h 1059043"/>
                  <a:gd name="connsiteX161" fmla="*/ 949252 w 3024845"/>
                  <a:gd name="connsiteY161" fmla="*/ 579626 h 1059043"/>
                  <a:gd name="connsiteX162" fmla="*/ 954572 w 3024845"/>
                  <a:gd name="connsiteY162" fmla="*/ 581518 h 1059043"/>
                  <a:gd name="connsiteX163" fmla="*/ 954572 w 3024845"/>
                  <a:gd name="connsiteY163" fmla="*/ 495047 h 1059043"/>
                  <a:gd name="connsiteX164" fmla="*/ 958625 w 3024845"/>
                  <a:gd name="connsiteY164" fmla="*/ 462620 h 1059043"/>
                  <a:gd name="connsiteX165" fmla="*/ 997132 w 3024845"/>
                  <a:gd name="connsiteY165" fmla="*/ 462620 h 1059043"/>
                  <a:gd name="connsiteX166" fmla="*/ 997132 w 3024845"/>
                  <a:gd name="connsiteY166" fmla="*/ 495047 h 1059043"/>
                  <a:gd name="connsiteX167" fmla="*/ 997892 w 3024845"/>
                  <a:gd name="connsiteY167" fmla="*/ 495047 h 1059043"/>
                  <a:gd name="connsiteX168" fmla="*/ 1003212 w 3024845"/>
                  <a:gd name="connsiteY168" fmla="*/ 495047 h 1059043"/>
                  <a:gd name="connsiteX169" fmla="*/ 1003212 w 3024845"/>
                  <a:gd name="connsiteY169" fmla="*/ 412899 h 1059043"/>
                  <a:gd name="connsiteX170" fmla="*/ 1004986 w 3024845"/>
                  <a:gd name="connsiteY170" fmla="*/ 412899 h 1059043"/>
                  <a:gd name="connsiteX171" fmla="*/ 1017399 w 3024845"/>
                  <a:gd name="connsiteY171" fmla="*/ 412899 h 1059043"/>
                  <a:gd name="connsiteX172" fmla="*/ 1017399 w 3024845"/>
                  <a:gd name="connsiteY172" fmla="*/ 411008 h 1059043"/>
                  <a:gd name="connsiteX173" fmla="*/ 1017399 w 3024845"/>
                  <a:gd name="connsiteY173" fmla="*/ 397767 h 1059043"/>
                  <a:gd name="connsiteX174" fmla="*/ 1039693 w 3024845"/>
                  <a:gd name="connsiteY174" fmla="*/ 397767 h 1059043"/>
                  <a:gd name="connsiteX175" fmla="*/ 1039693 w 3024845"/>
                  <a:gd name="connsiteY175" fmla="*/ 396686 h 1059043"/>
                  <a:gd name="connsiteX176" fmla="*/ 1039693 w 3024845"/>
                  <a:gd name="connsiteY176" fmla="*/ 389120 h 1059043"/>
                  <a:gd name="connsiteX177" fmla="*/ 1041466 w 3024845"/>
                  <a:gd name="connsiteY177" fmla="*/ 389120 h 1059043"/>
                  <a:gd name="connsiteX178" fmla="*/ 1053880 w 3024845"/>
                  <a:gd name="connsiteY178" fmla="*/ 389120 h 1059043"/>
                  <a:gd name="connsiteX179" fmla="*/ 1053880 w 3024845"/>
                  <a:gd name="connsiteY179" fmla="*/ 390201 h 1059043"/>
                  <a:gd name="connsiteX180" fmla="*/ 1053880 w 3024845"/>
                  <a:gd name="connsiteY180" fmla="*/ 397767 h 1059043"/>
                  <a:gd name="connsiteX181" fmla="*/ 1054640 w 3024845"/>
                  <a:gd name="connsiteY181" fmla="*/ 397767 h 1059043"/>
                  <a:gd name="connsiteX182" fmla="*/ 1059960 w 3024845"/>
                  <a:gd name="connsiteY182" fmla="*/ 397767 h 1059043"/>
                  <a:gd name="connsiteX183" fmla="*/ 1070093 w 3024845"/>
                  <a:gd name="connsiteY183" fmla="*/ 393443 h 1059043"/>
                  <a:gd name="connsiteX184" fmla="*/ 1074146 w 3024845"/>
                  <a:gd name="connsiteY184" fmla="*/ 396686 h 1059043"/>
                  <a:gd name="connsiteX185" fmla="*/ 1074146 w 3024845"/>
                  <a:gd name="connsiteY185" fmla="*/ 389120 h 1059043"/>
                  <a:gd name="connsiteX186" fmla="*/ 1076426 w 3024845"/>
                  <a:gd name="connsiteY186" fmla="*/ 389120 h 1059043"/>
                  <a:gd name="connsiteX187" fmla="*/ 1092387 w 3024845"/>
                  <a:gd name="connsiteY187" fmla="*/ 389120 h 1059043"/>
                  <a:gd name="connsiteX188" fmla="*/ 1092387 w 3024845"/>
                  <a:gd name="connsiteY188" fmla="*/ 390201 h 1059043"/>
                  <a:gd name="connsiteX189" fmla="*/ 1092387 w 3024845"/>
                  <a:gd name="connsiteY189" fmla="*/ 397767 h 1059043"/>
                  <a:gd name="connsiteX190" fmla="*/ 1122787 w 3024845"/>
                  <a:gd name="connsiteY190" fmla="*/ 397767 h 1059043"/>
                  <a:gd name="connsiteX191" fmla="*/ 1122787 w 3024845"/>
                  <a:gd name="connsiteY191" fmla="*/ 399388 h 1059043"/>
                  <a:gd name="connsiteX192" fmla="*/ 1122787 w 3024845"/>
                  <a:gd name="connsiteY192" fmla="*/ 410738 h 1059043"/>
                  <a:gd name="connsiteX193" fmla="*/ 1149134 w 3024845"/>
                  <a:gd name="connsiteY193" fmla="*/ 410738 h 1059043"/>
                  <a:gd name="connsiteX194" fmla="*/ 1149134 w 3024845"/>
                  <a:gd name="connsiteY194" fmla="*/ 441002 h 1059043"/>
                  <a:gd name="connsiteX195" fmla="*/ 1149894 w 3024845"/>
                  <a:gd name="connsiteY195" fmla="*/ 441002 h 1059043"/>
                  <a:gd name="connsiteX196" fmla="*/ 1155214 w 3024845"/>
                  <a:gd name="connsiteY196" fmla="*/ 441002 h 1059043"/>
                  <a:gd name="connsiteX197" fmla="*/ 1155214 w 3024845"/>
                  <a:gd name="connsiteY197" fmla="*/ 442083 h 1059043"/>
                  <a:gd name="connsiteX198" fmla="*/ 1155214 w 3024845"/>
                  <a:gd name="connsiteY198" fmla="*/ 449650 h 1059043"/>
                  <a:gd name="connsiteX199" fmla="*/ 1159268 w 3024845"/>
                  <a:gd name="connsiteY199" fmla="*/ 479914 h 1059043"/>
                  <a:gd name="connsiteX200" fmla="*/ 1160028 w 3024845"/>
                  <a:gd name="connsiteY200" fmla="*/ 479914 h 1059043"/>
                  <a:gd name="connsiteX201" fmla="*/ 1165348 w 3024845"/>
                  <a:gd name="connsiteY201" fmla="*/ 479914 h 1059043"/>
                  <a:gd name="connsiteX202" fmla="*/ 1165348 w 3024845"/>
                  <a:gd name="connsiteY202" fmla="*/ 480725 h 1059043"/>
                  <a:gd name="connsiteX203" fmla="*/ 1165348 w 3024845"/>
                  <a:gd name="connsiteY203" fmla="*/ 486400 h 1059043"/>
                  <a:gd name="connsiteX204" fmla="*/ 1166361 w 3024845"/>
                  <a:gd name="connsiteY204" fmla="*/ 486400 h 1059043"/>
                  <a:gd name="connsiteX205" fmla="*/ 1173454 w 3024845"/>
                  <a:gd name="connsiteY205" fmla="*/ 486400 h 1059043"/>
                  <a:gd name="connsiteX206" fmla="*/ 1173454 w 3024845"/>
                  <a:gd name="connsiteY206" fmla="*/ 516665 h 1059043"/>
                  <a:gd name="connsiteX207" fmla="*/ 1175481 w 3024845"/>
                  <a:gd name="connsiteY207" fmla="*/ 516665 h 1059043"/>
                  <a:gd name="connsiteX208" fmla="*/ 1189668 w 3024845"/>
                  <a:gd name="connsiteY208" fmla="*/ 516665 h 1059043"/>
                  <a:gd name="connsiteX209" fmla="*/ 1189668 w 3024845"/>
                  <a:gd name="connsiteY209" fmla="*/ 540444 h 1059043"/>
                  <a:gd name="connsiteX210" fmla="*/ 1191695 w 3024845"/>
                  <a:gd name="connsiteY210" fmla="*/ 542065 h 1059043"/>
                  <a:gd name="connsiteX211" fmla="*/ 1191695 w 3024845"/>
                  <a:gd name="connsiteY211" fmla="*/ 553415 h 1059043"/>
                  <a:gd name="connsiteX212" fmla="*/ 1192455 w 3024845"/>
                  <a:gd name="connsiteY212" fmla="*/ 553415 h 1059043"/>
                  <a:gd name="connsiteX213" fmla="*/ 1197775 w 3024845"/>
                  <a:gd name="connsiteY213" fmla="*/ 553415 h 1059043"/>
                  <a:gd name="connsiteX214" fmla="*/ 1197775 w 3024845"/>
                  <a:gd name="connsiteY214" fmla="*/ 577194 h 1059043"/>
                  <a:gd name="connsiteX215" fmla="*/ 1199041 w 3024845"/>
                  <a:gd name="connsiteY215" fmla="*/ 577194 h 1059043"/>
                  <a:gd name="connsiteX216" fmla="*/ 1207908 w 3024845"/>
                  <a:gd name="connsiteY216" fmla="*/ 577194 h 1059043"/>
                  <a:gd name="connsiteX217" fmla="*/ 1209935 w 3024845"/>
                  <a:gd name="connsiteY217" fmla="*/ 581248 h 1059043"/>
                  <a:gd name="connsiteX218" fmla="*/ 1209935 w 3024845"/>
                  <a:gd name="connsiteY218" fmla="*/ 594489 h 1059043"/>
                  <a:gd name="connsiteX219" fmla="*/ 1211455 w 3024845"/>
                  <a:gd name="connsiteY219" fmla="*/ 592597 h 1059043"/>
                  <a:gd name="connsiteX220" fmla="*/ 1222095 w 3024845"/>
                  <a:gd name="connsiteY220" fmla="*/ 579356 h 1059043"/>
                  <a:gd name="connsiteX221" fmla="*/ 1250469 w 3024845"/>
                  <a:gd name="connsiteY221" fmla="*/ 579356 h 1059043"/>
                  <a:gd name="connsiteX222" fmla="*/ 1250469 w 3024845"/>
                  <a:gd name="connsiteY222" fmla="*/ 665827 h 1059043"/>
                  <a:gd name="connsiteX223" fmla="*/ 1251229 w 3024845"/>
                  <a:gd name="connsiteY223" fmla="*/ 665827 h 1059043"/>
                  <a:gd name="connsiteX224" fmla="*/ 1256549 w 3024845"/>
                  <a:gd name="connsiteY224" fmla="*/ 665827 h 1059043"/>
                  <a:gd name="connsiteX225" fmla="*/ 1257309 w 3024845"/>
                  <a:gd name="connsiteY225" fmla="*/ 664476 h 1059043"/>
                  <a:gd name="connsiteX226" fmla="*/ 1262629 w 3024845"/>
                  <a:gd name="connsiteY226" fmla="*/ 655018 h 1059043"/>
                  <a:gd name="connsiteX227" fmla="*/ 1262629 w 3024845"/>
                  <a:gd name="connsiteY227" fmla="*/ 656910 h 1059043"/>
                  <a:gd name="connsiteX228" fmla="*/ 1262629 w 3024845"/>
                  <a:gd name="connsiteY228" fmla="*/ 670151 h 1059043"/>
                  <a:gd name="connsiteX229" fmla="*/ 1266682 w 3024845"/>
                  <a:gd name="connsiteY229" fmla="*/ 624754 h 1059043"/>
                  <a:gd name="connsiteX230" fmla="*/ 1267442 w 3024845"/>
                  <a:gd name="connsiteY230" fmla="*/ 624754 h 1059043"/>
                  <a:gd name="connsiteX231" fmla="*/ 1272762 w 3024845"/>
                  <a:gd name="connsiteY231" fmla="*/ 624754 h 1059043"/>
                  <a:gd name="connsiteX232" fmla="*/ 1272762 w 3024845"/>
                  <a:gd name="connsiteY232" fmla="*/ 559900 h 1059043"/>
                  <a:gd name="connsiteX233" fmla="*/ 1273776 w 3024845"/>
                  <a:gd name="connsiteY233" fmla="*/ 559900 h 1059043"/>
                  <a:gd name="connsiteX234" fmla="*/ 1280869 w 3024845"/>
                  <a:gd name="connsiteY234" fmla="*/ 559900 h 1059043"/>
                  <a:gd name="connsiteX235" fmla="*/ 1293029 w 3024845"/>
                  <a:gd name="connsiteY235" fmla="*/ 516665 h 1059043"/>
                  <a:gd name="connsiteX236" fmla="*/ 1294296 w 3024845"/>
                  <a:gd name="connsiteY236" fmla="*/ 516665 h 1059043"/>
                  <a:gd name="connsiteX237" fmla="*/ 1303163 w 3024845"/>
                  <a:gd name="connsiteY237" fmla="*/ 516665 h 1059043"/>
                  <a:gd name="connsiteX238" fmla="*/ 1313296 w 3024845"/>
                  <a:gd name="connsiteY238" fmla="*/ 559900 h 1059043"/>
                  <a:gd name="connsiteX239" fmla="*/ 1314309 w 3024845"/>
                  <a:gd name="connsiteY239" fmla="*/ 559900 h 1059043"/>
                  <a:gd name="connsiteX240" fmla="*/ 1321403 w 3024845"/>
                  <a:gd name="connsiteY240" fmla="*/ 559900 h 1059043"/>
                  <a:gd name="connsiteX241" fmla="*/ 1321403 w 3024845"/>
                  <a:gd name="connsiteY241" fmla="*/ 598812 h 1059043"/>
                  <a:gd name="connsiteX242" fmla="*/ 1323176 w 3024845"/>
                  <a:gd name="connsiteY242" fmla="*/ 598812 h 1059043"/>
                  <a:gd name="connsiteX243" fmla="*/ 1335590 w 3024845"/>
                  <a:gd name="connsiteY243" fmla="*/ 598812 h 1059043"/>
                  <a:gd name="connsiteX244" fmla="*/ 1335590 w 3024845"/>
                  <a:gd name="connsiteY244" fmla="*/ 600974 h 1059043"/>
                  <a:gd name="connsiteX245" fmla="*/ 1335590 w 3024845"/>
                  <a:gd name="connsiteY245" fmla="*/ 616106 h 1059043"/>
                  <a:gd name="connsiteX246" fmla="*/ 1339643 w 3024845"/>
                  <a:gd name="connsiteY246" fmla="*/ 613945 h 1059043"/>
                  <a:gd name="connsiteX247" fmla="*/ 1339643 w 3024845"/>
                  <a:gd name="connsiteY247" fmla="*/ 598812 h 1059043"/>
                  <a:gd name="connsiteX248" fmla="*/ 1341163 w 3024845"/>
                  <a:gd name="connsiteY248" fmla="*/ 598812 h 1059043"/>
                  <a:gd name="connsiteX249" fmla="*/ 1351803 w 3024845"/>
                  <a:gd name="connsiteY249" fmla="*/ 598812 h 1059043"/>
                  <a:gd name="connsiteX250" fmla="*/ 1351803 w 3024845"/>
                  <a:gd name="connsiteY250" fmla="*/ 600433 h 1059043"/>
                  <a:gd name="connsiteX251" fmla="*/ 1351803 w 3024845"/>
                  <a:gd name="connsiteY251" fmla="*/ 611783 h 1059043"/>
                  <a:gd name="connsiteX252" fmla="*/ 1382204 w 3024845"/>
                  <a:gd name="connsiteY252" fmla="*/ 611783 h 1059043"/>
                  <a:gd name="connsiteX253" fmla="*/ 1382204 w 3024845"/>
                  <a:gd name="connsiteY253" fmla="*/ 575033 h 1059043"/>
                  <a:gd name="connsiteX254" fmla="*/ 1383470 w 3024845"/>
                  <a:gd name="connsiteY254" fmla="*/ 575033 h 1059043"/>
                  <a:gd name="connsiteX255" fmla="*/ 1392337 w 3024845"/>
                  <a:gd name="connsiteY255" fmla="*/ 575033 h 1059043"/>
                  <a:gd name="connsiteX256" fmla="*/ 1392337 w 3024845"/>
                  <a:gd name="connsiteY256" fmla="*/ 596650 h 1059043"/>
                  <a:gd name="connsiteX257" fmla="*/ 1394364 w 3024845"/>
                  <a:gd name="connsiteY257" fmla="*/ 564224 h 1059043"/>
                  <a:gd name="connsiteX258" fmla="*/ 1416657 w 3024845"/>
                  <a:gd name="connsiteY258" fmla="*/ 564224 h 1059043"/>
                  <a:gd name="connsiteX259" fmla="*/ 1416657 w 3024845"/>
                  <a:gd name="connsiteY259" fmla="*/ 562602 h 1059043"/>
                  <a:gd name="connsiteX260" fmla="*/ 1416657 w 3024845"/>
                  <a:gd name="connsiteY260" fmla="*/ 551253 h 1059043"/>
                  <a:gd name="connsiteX261" fmla="*/ 1417417 w 3024845"/>
                  <a:gd name="connsiteY261" fmla="*/ 551253 h 1059043"/>
                  <a:gd name="connsiteX262" fmla="*/ 1422737 w 3024845"/>
                  <a:gd name="connsiteY262" fmla="*/ 551253 h 1059043"/>
                  <a:gd name="connsiteX263" fmla="*/ 1422737 w 3024845"/>
                  <a:gd name="connsiteY263" fmla="*/ 549362 h 1059043"/>
                  <a:gd name="connsiteX264" fmla="*/ 1422737 w 3024845"/>
                  <a:gd name="connsiteY264" fmla="*/ 536121 h 1059043"/>
                  <a:gd name="connsiteX265" fmla="*/ 1426791 w 3024845"/>
                  <a:gd name="connsiteY265" fmla="*/ 542606 h 1059043"/>
                  <a:gd name="connsiteX266" fmla="*/ 1429071 w 3024845"/>
                  <a:gd name="connsiteY266" fmla="*/ 542606 h 1059043"/>
                  <a:gd name="connsiteX267" fmla="*/ 1445031 w 3024845"/>
                  <a:gd name="connsiteY267" fmla="*/ 542606 h 1059043"/>
                  <a:gd name="connsiteX268" fmla="*/ 1445031 w 3024845"/>
                  <a:gd name="connsiteY268" fmla="*/ 541795 h 1059043"/>
                  <a:gd name="connsiteX269" fmla="*/ 1445031 w 3024845"/>
                  <a:gd name="connsiteY269" fmla="*/ 536121 h 1059043"/>
                  <a:gd name="connsiteX270" fmla="*/ 1445791 w 3024845"/>
                  <a:gd name="connsiteY270" fmla="*/ 536121 h 1059043"/>
                  <a:gd name="connsiteX271" fmla="*/ 1451111 w 3024845"/>
                  <a:gd name="connsiteY271" fmla="*/ 536121 h 1059043"/>
                  <a:gd name="connsiteX272" fmla="*/ 1451111 w 3024845"/>
                  <a:gd name="connsiteY272" fmla="*/ 537472 h 1059043"/>
                  <a:gd name="connsiteX273" fmla="*/ 1451111 w 3024845"/>
                  <a:gd name="connsiteY273" fmla="*/ 546930 h 1059043"/>
                  <a:gd name="connsiteX274" fmla="*/ 1489618 w 3024845"/>
                  <a:gd name="connsiteY274" fmla="*/ 546930 h 1059043"/>
                  <a:gd name="connsiteX275" fmla="*/ 1489618 w 3024845"/>
                  <a:gd name="connsiteY275" fmla="*/ 685283 h 1059043"/>
                  <a:gd name="connsiteX276" fmla="*/ 1491138 w 3024845"/>
                  <a:gd name="connsiteY276" fmla="*/ 685283 h 1059043"/>
                  <a:gd name="connsiteX277" fmla="*/ 1501778 w 3024845"/>
                  <a:gd name="connsiteY277" fmla="*/ 685283 h 1059043"/>
                  <a:gd name="connsiteX278" fmla="*/ 1501778 w 3024845"/>
                  <a:gd name="connsiteY278" fmla="*/ 672313 h 1059043"/>
                  <a:gd name="connsiteX279" fmla="*/ 1505832 w 3024845"/>
                  <a:gd name="connsiteY279" fmla="*/ 672313 h 1059043"/>
                  <a:gd name="connsiteX280" fmla="*/ 1505832 w 3024845"/>
                  <a:gd name="connsiteY280" fmla="*/ 685283 h 1059043"/>
                  <a:gd name="connsiteX281" fmla="*/ 1536232 w 3024845"/>
                  <a:gd name="connsiteY281" fmla="*/ 685283 h 1059043"/>
                  <a:gd name="connsiteX282" fmla="*/ 1536232 w 3024845"/>
                  <a:gd name="connsiteY282" fmla="*/ 655018 h 1059043"/>
                  <a:gd name="connsiteX283" fmla="*/ 1548392 w 3024845"/>
                  <a:gd name="connsiteY283" fmla="*/ 655018 h 1059043"/>
                  <a:gd name="connsiteX284" fmla="*/ 1560552 w 3024845"/>
                  <a:gd name="connsiteY284" fmla="*/ 652857 h 1059043"/>
                  <a:gd name="connsiteX285" fmla="*/ 1564606 w 3024845"/>
                  <a:gd name="connsiteY285" fmla="*/ 655018 h 1059043"/>
                  <a:gd name="connsiteX286" fmla="*/ 1574739 w 3024845"/>
                  <a:gd name="connsiteY286" fmla="*/ 655018 h 1059043"/>
                  <a:gd name="connsiteX287" fmla="*/ 1574739 w 3024845"/>
                  <a:gd name="connsiteY287" fmla="*/ 685283 h 1059043"/>
                  <a:gd name="connsiteX288" fmla="*/ 1582846 w 3024845"/>
                  <a:gd name="connsiteY288" fmla="*/ 685283 h 1059043"/>
                  <a:gd name="connsiteX289" fmla="*/ 1582846 w 3024845"/>
                  <a:gd name="connsiteY289" fmla="*/ 702578 h 1059043"/>
                  <a:gd name="connsiteX290" fmla="*/ 1592182 w 3024845"/>
                  <a:gd name="connsiteY290" fmla="*/ 703483 h 1059043"/>
                  <a:gd name="connsiteX291" fmla="*/ 1605140 w 3024845"/>
                  <a:gd name="connsiteY291" fmla="*/ 703483 h 1059043"/>
                  <a:gd name="connsiteX292" fmla="*/ 1605140 w 3024845"/>
                  <a:gd name="connsiteY292" fmla="*/ 687445 h 1059043"/>
                  <a:gd name="connsiteX293" fmla="*/ 1673096 w 3024845"/>
                  <a:gd name="connsiteY293" fmla="*/ 687445 h 1059043"/>
                  <a:gd name="connsiteX294" fmla="*/ 1673096 w 3024845"/>
                  <a:gd name="connsiteY294" fmla="*/ 602192 h 1059043"/>
                  <a:gd name="connsiteX295" fmla="*/ 1745104 w 3024845"/>
                  <a:gd name="connsiteY295" fmla="*/ 602192 h 1059043"/>
                  <a:gd name="connsiteX296" fmla="*/ 1745104 w 3024845"/>
                  <a:gd name="connsiteY296" fmla="*/ 680960 h 1059043"/>
                  <a:gd name="connsiteX297" fmla="*/ 1747008 w 3024845"/>
                  <a:gd name="connsiteY297" fmla="*/ 680960 h 1059043"/>
                  <a:gd name="connsiteX298" fmla="*/ 1748250 w 3024845"/>
                  <a:gd name="connsiteY298" fmla="*/ 703483 h 1059043"/>
                  <a:gd name="connsiteX299" fmla="*/ 1757926 w 3024845"/>
                  <a:gd name="connsiteY299" fmla="*/ 703483 h 1059043"/>
                  <a:gd name="connsiteX300" fmla="*/ 1759168 w 3024845"/>
                  <a:gd name="connsiteY300" fmla="*/ 680960 h 1059043"/>
                  <a:gd name="connsiteX301" fmla="*/ 1765248 w 3024845"/>
                  <a:gd name="connsiteY301" fmla="*/ 680960 h 1059043"/>
                  <a:gd name="connsiteX302" fmla="*/ 1766490 w 3024845"/>
                  <a:gd name="connsiteY302" fmla="*/ 703483 h 1059043"/>
                  <a:gd name="connsiteX303" fmla="*/ 1817112 w 3024845"/>
                  <a:gd name="connsiteY303" fmla="*/ 703483 h 1059043"/>
                  <a:gd name="connsiteX304" fmla="*/ 1817112 w 3024845"/>
                  <a:gd name="connsiteY304" fmla="*/ 540455 h 1059043"/>
                  <a:gd name="connsiteX305" fmla="*/ 2014439 w 3024845"/>
                  <a:gd name="connsiteY305" fmla="*/ 540455 h 1059043"/>
                  <a:gd name="connsiteX306" fmla="*/ 2014439 w 3024845"/>
                  <a:gd name="connsiteY306" fmla="*/ 703483 h 1059043"/>
                  <a:gd name="connsiteX307" fmla="*/ 2033136 w 3024845"/>
                  <a:gd name="connsiteY307" fmla="*/ 703483 h 1059043"/>
                  <a:gd name="connsiteX308" fmla="*/ 2033136 w 3024845"/>
                  <a:gd name="connsiteY308" fmla="*/ 620790 h 1059043"/>
                  <a:gd name="connsiteX309" fmla="*/ 2128256 w 3024845"/>
                  <a:gd name="connsiteY309" fmla="*/ 620790 h 1059043"/>
                  <a:gd name="connsiteX310" fmla="*/ 2146266 w 3024845"/>
                  <a:gd name="connsiteY310" fmla="*/ 131868 h 1059043"/>
                  <a:gd name="connsiteX311" fmla="*/ 2144240 w 3024845"/>
                  <a:gd name="connsiteY311" fmla="*/ 125383 h 1059043"/>
                  <a:gd name="connsiteX312" fmla="*/ 2150320 w 3024845"/>
                  <a:gd name="connsiteY312" fmla="*/ 118897 h 1059043"/>
                  <a:gd name="connsiteX313" fmla="*/ 2150320 w 3024845"/>
                  <a:gd name="connsiteY313" fmla="*/ 60529 h 1059043"/>
                  <a:gd name="connsiteX314" fmla="*/ 2152346 w 3024845"/>
                  <a:gd name="connsiteY314" fmla="*/ 56206 h 1059043"/>
                  <a:gd name="connsiteX315" fmla="*/ 2152346 w 3024845"/>
                  <a:gd name="connsiteY315" fmla="*/ 0 h 1059043"/>
                  <a:gd name="connsiteX316" fmla="*/ 2162480 w 3024845"/>
                  <a:gd name="connsiteY316" fmla="*/ 118897 h 1059043"/>
                  <a:gd name="connsiteX317" fmla="*/ 2168560 w 3024845"/>
                  <a:gd name="connsiteY317" fmla="*/ 125383 h 1059043"/>
                  <a:gd name="connsiteX318" fmla="*/ 2180720 w 3024845"/>
                  <a:gd name="connsiteY318" fmla="*/ 555577 h 1059043"/>
                  <a:gd name="connsiteX319" fmla="*/ 2245574 w 3024845"/>
                  <a:gd name="connsiteY319" fmla="*/ 555577 h 1059043"/>
                  <a:gd name="connsiteX320" fmla="*/ 2245574 w 3024845"/>
                  <a:gd name="connsiteY320" fmla="*/ 631239 h 1059043"/>
                  <a:gd name="connsiteX321" fmla="*/ 2253681 w 3024845"/>
                  <a:gd name="connsiteY321" fmla="*/ 631239 h 1059043"/>
                  <a:gd name="connsiteX322" fmla="*/ 2255708 w 3024845"/>
                  <a:gd name="connsiteY322" fmla="*/ 624754 h 1059043"/>
                  <a:gd name="connsiteX323" fmla="*/ 2261788 w 3024845"/>
                  <a:gd name="connsiteY323" fmla="*/ 624754 h 1059043"/>
                  <a:gd name="connsiteX324" fmla="*/ 2263815 w 3024845"/>
                  <a:gd name="connsiteY324" fmla="*/ 633401 h 1059043"/>
                  <a:gd name="connsiteX325" fmla="*/ 2275975 w 3024845"/>
                  <a:gd name="connsiteY325" fmla="*/ 633401 h 1059043"/>
                  <a:gd name="connsiteX326" fmla="*/ 2275975 w 3024845"/>
                  <a:gd name="connsiteY326" fmla="*/ 626915 h 1059043"/>
                  <a:gd name="connsiteX327" fmla="*/ 2298268 w 3024845"/>
                  <a:gd name="connsiteY327" fmla="*/ 626915 h 1059043"/>
                  <a:gd name="connsiteX328" fmla="*/ 2298268 w 3024845"/>
                  <a:gd name="connsiteY328" fmla="*/ 633401 h 1059043"/>
                  <a:gd name="connsiteX329" fmla="*/ 2318535 w 3024845"/>
                  <a:gd name="connsiteY329" fmla="*/ 633401 h 1059043"/>
                  <a:gd name="connsiteX330" fmla="*/ 2318535 w 3024845"/>
                  <a:gd name="connsiteY330" fmla="*/ 678798 h 1059043"/>
                  <a:gd name="connsiteX331" fmla="*/ 2332722 w 3024845"/>
                  <a:gd name="connsiteY331" fmla="*/ 678798 h 1059043"/>
                  <a:gd name="connsiteX332" fmla="*/ 2332722 w 3024845"/>
                  <a:gd name="connsiteY332" fmla="*/ 665827 h 1059043"/>
                  <a:gd name="connsiteX333" fmla="*/ 2348936 w 3024845"/>
                  <a:gd name="connsiteY333" fmla="*/ 665827 h 1059043"/>
                  <a:gd name="connsiteX334" fmla="*/ 2348936 w 3024845"/>
                  <a:gd name="connsiteY334" fmla="*/ 486400 h 1059043"/>
                  <a:gd name="connsiteX335" fmla="*/ 2355016 w 3024845"/>
                  <a:gd name="connsiteY335" fmla="*/ 479914 h 1059043"/>
                  <a:gd name="connsiteX336" fmla="*/ 2427977 w 3024845"/>
                  <a:gd name="connsiteY336" fmla="*/ 479914 h 1059043"/>
                  <a:gd name="connsiteX337" fmla="*/ 2427977 w 3024845"/>
                  <a:gd name="connsiteY337" fmla="*/ 488562 h 1059043"/>
                  <a:gd name="connsiteX338" fmla="*/ 2438110 w 3024845"/>
                  <a:gd name="connsiteY338" fmla="*/ 488562 h 1059043"/>
                  <a:gd name="connsiteX339" fmla="*/ 2438110 w 3024845"/>
                  <a:gd name="connsiteY339" fmla="*/ 603136 h 1059043"/>
                  <a:gd name="connsiteX340" fmla="*/ 2460404 w 3024845"/>
                  <a:gd name="connsiteY340" fmla="*/ 603136 h 1059043"/>
                  <a:gd name="connsiteX341" fmla="*/ 2460404 w 3024845"/>
                  <a:gd name="connsiteY341" fmla="*/ 536121 h 1059043"/>
                  <a:gd name="connsiteX342" fmla="*/ 2486751 w 3024845"/>
                  <a:gd name="connsiteY342" fmla="*/ 536121 h 1059043"/>
                  <a:gd name="connsiteX343" fmla="*/ 2490804 w 3024845"/>
                  <a:gd name="connsiteY343" fmla="*/ 531797 h 1059043"/>
                  <a:gd name="connsiteX344" fmla="*/ 2498911 w 3024845"/>
                  <a:gd name="connsiteY344" fmla="*/ 531797 h 1059043"/>
                  <a:gd name="connsiteX345" fmla="*/ 2502964 w 3024845"/>
                  <a:gd name="connsiteY345" fmla="*/ 536121 h 1059043"/>
                  <a:gd name="connsiteX346" fmla="*/ 2525258 w 3024845"/>
                  <a:gd name="connsiteY346" fmla="*/ 536121 h 1059043"/>
                  <a:gd name="connsiteX347" fmla="*/ 2525258 w 3024845"/>
                  <a:gd name="connsiteY347" fmla="*/ 419385 h 1059043"/>
                  <a:gd name="connsiteX348" fmla="*/ 2582005 w 3024845"/>
                  <a:gd name="connsiteY348" fmla="*/ 408576 h 1059043"/>
                  <a:gd name="connsiteX349" fmla="*/ 2582005 w 3024845"/>
                  <a:gd name="connsiteY349" fmla="*/ 409657 h 1059043"/>
                  <a:gd name="connsiteX350" fmla="*/ 2582005 w 3024845"/>
                  <a:gd name="connsiteY350" fmla="*/ 417223 h 1059043"/>
                  <a:gd name="connsiteX351" fmla="*/ 2608352 w 3024845"/>
                  <a:gd name="connsiteY351" fmla="*/ 417223 h 1059043"/>
                  <a:gd name="connsiteX352" fmla="*/ 2608352 w 3024845"/>
                  <a:gd name="connsiteY352" fmla="*/ 672313 h 1059043"/>
                  <a:gd name="connsiteX353" fmla="*/ 2630646 w 3024845"/>
                  <a:gd name="connsiteY353" fmla="*/ 672313 h 1059043"/>
                  <a:gd name="connsiteX354" fmla="*/ 2630646 w 3024845"/>
                  <a:gd name="connsiteY354" fmla="*/ 667989 h 1059043"/>
                  <a:gd name="connsiteX355" fmla="*/ 2642806 w 3024845"/>
                  <a:gd name="connsiteY355" fmla="*/ 667989 h 1059043"/>
                  <a:gd name="connsiteX356" fmla="*/ 2642806 w 3024845"/>
                  <a:gd name="connsiteY356" fmla="*/ 672313 h 1059043"/>
                  <a:gd name="connsiteX357" fmla="*/ 2667126 w 3024845"/>
                  <a:gd name="connsiteY357" fmla="*/ 672313 h 1059043"/>
                  <a:gd name="connsiteX358" fmla="*/ 2667126 w 3024845"/>
                  <a:gd name="connsiteY358" fmla="*/ 659342 h 1059043"/>
                  <a:gd name="connsiteX359" fmla="*/ 2695500 w 3024845"/>
                  <a:gd name="connsiteY359" fmla="*/ 659342 h 1059043"/>
                  <a:gd name="connsiteX360" fmla="*/ 2707660 w 3024845"/>
                  <a:gd name="connsiteY360" fmla="*/ 655018 h 1059043"/>
                  <a:gd name="connsiteX361" fmla="*/ 2727927 w 3024845"/>
                  <a:gd name="connsiteY361" fmla="*/ 659342 h 1059043"/>
                  <a:gd name="connsiteX362" fmla="*/ 2727927 w 3024845"/>
                  <a:gd name="connsiteY362" fmla="*/ 642048 h 1059043"/>
                  <a:gd name="connsiteX363" fmla="*/ 2736034 w 3024845"/>
                  <a:gd name="connsiteY363" fmla="*/ 642048 h 1059043"/>
                  <a:gd name="connsiteX364" fmla="*/ 2736034 w 3024845"/>
                  <a:gd name="connsiteY364" fmla="*/ 629077 h 1059043"/>
                  <a:gd name="connsiteX365" fmla="*/ 2792781 w 3024845"/>
                  <a:gd name="connsiteY365" fmla="*/ 629077 h 1059043"/>
                  <a:gd name="connsiteX366" fmla="*/ 2792781 w 3024845"/>
                  <a:gd name="connsiteY366" fmla="*/ 598812 h 1059043"/>
                  <a:gd name="connsiteX367" fmla="*/ 2811021 w 3024845"/>
                  <a:gd name="connsiteY367" fmla="*/ 598812 h 1059043"/>
                  <a:gd name="connsiteX368" fmla="*/ 2811021 w 3024845"/>
                  <a:gd name="connsiteY368" fmla="*/ 592327 h 1059043"/>
                  <a:gd name="connsiteX369" fmla="*/ 2823181 w 3024845"/>
                  <a:gd name="connsiteY369" fmla="*/ 592327 h 1059043"/>
                  <a:gd name="connsiteX370" fmla="*/ 2823181 w 3024845"/>
                  <a:gd name="connsiteY370" fmla="*/ 598812 h 1059043"/>
                  <a:gd name="connsiteX371" fmla="*/ 2839395 w 3024845"/>
                  <a:gd name="connsiteY371" fmla="*/ 598812 h 1059043"/>
                  <a:gd name="connsiteX372" fmla="*/ 2839395 w 3024845"/>
                  <a:gd name="connsiteY372" fmla="*/ 648533 h 1059043"/>
                  <a:gd name="connsiteX373" fmla="*/ 2871822 w 3024845"/>
                  <a:gd name="connsiteY373" fmla="*/ 648533 h 1059043"/>
                  <a:gd name="connsiteX374" fmla="*/ 2871822 w 3024845"/>
                  <a:gd name="connsiteY374" fmla="*/ 622592 h 1059043"/>
                  <a:gd name="connsiteX375" fmla="*/ 2910329 w 3024845"/>
                  <a:gd name="connsiteY375" fmla="*/ 622592 h 1059043"/>
                  <a:gd name="connsiteX376" fmla="*/ 2910329 w 3024845"/>
                  <a:gd name="connsiteY376" fmla="*/ 592327 h 1059043"/>
                  <a:gd name="connsiteX377" fmla="*/ 2958970 w 3024845"/>
                  <a:gd name="connsiteY377" fmla="*/ 592327 h 1059043"/>
                  <a:gd name="connsiteX378" fmla="*/ 2958970 w 3024845"/>
                  <a:gd name="connsiteY378" fmla="*/ 703483 h 1059043"/>
                  <a:gd name="connsiteX379" fmla="*/ 2958970 w 3024845"/>
                  <a:gd name="connsiteY379" fmla="*/ 717262 h 1059043"/>
                  <a:gd name="connsiteX380" fmla="*/ 3024845 w 3024845"/>
                  <a:gd name="connsiteY380" fmla="*/ 717262 h 1059043"/>
                  <a:gd name="connsiteX381" fmla="*/ 3024845 w 3024845"/>
                  <a:gd name="connsiteY381" fmla="*/ 1059043 h 1059043"/>
                  <a:gd name="connsiteX382" fmla="*/ 2054 w 3024845"/>
                  <a:gd name="connsiteY382" fmla="*/ 1056710 h 1059043"/>
                  <a:gd name="connsiteX383" fmla="*/ 0 w 3024845"/>
                  <a:gd name="connsiteY383" fmla="*/ 622592 h 1059043"/>
                  <a:gd name="connsiteX384" fmla="*/ 20267 w 3024845"/>
                  <a:gd name="connsiteY384" fmla="*/ 622592 h 1059043"/>
                  <a:gd name="connsiteX385" fmla="*/ 20774 w 3024845"/>
                  <a:gd name="connsiteY385" fmla="*/ 621511 h 1059043"/>
                  <a:gd name="connsiteX386" fmla="*/ 24320 w 3024845"/>
                  <a:gd name="connsiteY386" fmla="*/ 613945 h 1059043"/>
                  <a:gd name="connsiteX387" fmla="*/ 26094 w 3024845"/>
                  <a:gd name="connsiteY387" fmla="*/ 614215 h 1059043"/>
                  <a:gd name="connsiteX388" fmla="*/ 38507 w 3024845"/>
                  <a:gd name="connsiteY388" fmla="*/ 616106 h 1059043"/>
                  <a:gd name="connsiteX389" fmla="*/ 39014 w 3024845"/>
                  <a:gd name="connsiteY389" fmla="*/ 617458 h 1059043"/>
                  <a:gd name="connsiteX390" fmla="*/ 42560 w 3024845"/>
                  <a:gd name="connsiteY390" fmla="*/ 626915 h 1059043"/>
                  <a:gd name="connsiteX391" fmla="*/ 68907 w 3024845"/>
                  <a:gd name="connsiteY391" fmla="*/ 629077 h 1059043"/>
                  <a:gd name="connsiteX392" fmla="*/ 68907 w 3024845"/>
                  <a:gd name="connsiteY392" fmla="*/ 505856 h 1059043"/>
                  <a:gd name="connsiteX393" fmla="*/ 70934 w 3024845"/>
                  <a:gd name="connsiteY393" fmla="*/ 505856 h 1059043"/>
                  <a:gd name="connsiteX394" fmla="*/ 85121 w 3024845"/>
                  <a:gd name="connsiteY394" fmla="*/ 505856 h 1059043"/>
                  <a:gd name="connsiteX395" fmla="*/ 85121 w 3024845"/>
                  <a:gd name="connsiteY395" fmla="*/ 369664 h 1059043"/>
                  <a:gd name="connsiteX396" fmla="*/ 86894 w 3024845"/>
                  <a:gd name="connsiteY396" fmla="*/ 369664 h 1059043"/>
                  <a:gd name="connsiteX397" fmla="*/ 99308 w 3024845"/>
                  <a:gd name="connsiteY397" fmla="*/ 369664 h 1059043"/>
                  <a:gd name="connsiteX398" fmla="*/ 99308 w 3024845"/>
                  <a:gd name="connsiteY398" fmla="*/ 255090 h 1059043"/>
                  <a:gd name="connsiteX399" fmla="*/ 103361 w 3024845"/>
                  <a:gd name="connsiteY399" fmla="*/ 226986 h 1059043"/>
                  <a:gd name="connsiteX400" fmla="*/ 105388 w 3024845"/>
                  <a:gd name="connsiteY400" fmla="*/ 226986 h 1059043"/>
                  <a:gd name="connsiteX401" fmla="*/ 119575 w 3024845"/>
                  <a:gd name="connsiteY401" fmla="*/ 226986 h 1059043"/>
                  <a:gd name="connsiteX0" fmla="*/ 119575 w 3024845"/>
                  <a:gd name="connsiteY0" fmla="*/ 226986 h 1059043"/>
                  <a:gd name="connsiteX1" fmla="*/ 200642 w 3024845"/>
                  <a:gd name="connsiteY1" fmla="*/ 224825 h 1059043"/>
                  <a:gd name="connsiteX2" fmla="*/ 202669 w 3024845"/>
                  <a:gd name="connsiteY2" fmla="*/ 224825 h 1059043"/>
                  <a:gd name="connsiteX3" fmla="*/ 216856 w 3024845"/>
                  <a:gd name="connsiteY3" fmla="*/ 224825 h 1059043"/>
                  <a:gd name="connsiteX4" fmla="*/ 216856 w 3024845"/>
                  <a:gd name="connsiteY4" fmla="*/ 248604 h 1059043"/>
                  <a:gd name="connsiteX5" fmla="*/ 217363 w 3024845"/>
                  <a:gd name="connsiteY5" fmla="*/ 249415 h 1059043"/>
                  <a:gd name="connsiteX6" fmla="*/ 220909 w 3024845"/>
                  <a:gd name="connsiteY6" fmla="*/ 255090 h 1059043"/>
                  <a:gd name="connsiteX7" fmla="*/ 220909 w 3024845"/>
                  <a:gd name="connsiteY7" fmla="*/ 369664 h 1059043"/>
                  <a:gd name="connsiteX8" fmla="*/ 223189 w 3024845"/>
                  <a:gd name="connsiteY8" fmla="*/ 369664 h 1059043"/>
                  <a:gd name="connsiteX9" fmla="*/ 239150 w 3024845"/>
                  <a:gd name="connsiteY9" fmla="*/ 369664 h 1059043"/>
                  <a:gd name="connsiteX10" fmla="*/ 239150 w 3024845"/>
                  <a:gd name="connsiteY10" fmla="*/ 510179 h 1059043"/>
                  <a:gd name="connsiteX11" fmla="*/ 240670 w 3024845"/>
                  <a:gd name="connsiteY11" fmla="*/ 509909 h 1059043"/>
                  <a:gd name="connsiteX12" fmla="*/ 251310 w 3024845"/>
                  <a:gd name="connsiteY12" fmla="*/ 508018 h 1059043"/>
                  <a:gd name="connsiteX13" fmla="*/ 249283 w 3024845"/>
                  <a:gd name="connsiteY13" fmla="*/ 596650 h 1059043"/>
                  <a:gd name="connsiteX14" fmla="*/ 250803 w 3024845"/>
                  <a:gd name="connsiteY14" fmla="*/ 596921 h 1059043"/>
                  <a:gd name="connsiteX15" fmla="*/ 261443 w 3024845"/>
                  <a:gd name="connsiteY15" fmla="*/ 598812 h 1059043"/>
                  <a:gd name="connsiteX16" fmla="*/ 261696 w 3024845"/>
                  <a:gd name="connsiteY16" fmla="*/ 599623 h 1059043"/>
                  <a:gd name="connsiteX17" fmla="*/ 263470 w 3024845"/>
                  <a:gd name="connsiteY17" fmla="*/ 605298 h 1059043"/>
                  <a:gd name="connsiteX18" fmla="*/ 264230 w 3024845"/>
                  <a:gd name="connsiteY18" fmla="*/ 602866 h 1059043"/>
                  <a:gd name="connsiteX19" fmla="*/ 269550 w 3024845"/>
                  <a:gd name="connsiteY19" fmla="*/ 585842 h 1059043"/>
                  <a:gd name="connsiteX20" fmla="*/ 271323 w 3024845"/>
                  <a:gd name="connsiteY20" fmla="*/ 585842 h 1059043"/>
                  <a:gd name="connsiteX21" fmla="*/ 283737 w 3024845"/>
                  <a:gd name="connsiteY21" fmla="*/ 585842 h 1059043"/>
                  <a:gd name="connsiteX22" fmla="*/ 283737 w 3024845"/>
                  <a:gd name="connsiteY22" fmla="*/ 618268 h 1059043"/>
                  <a:gd name="connsiteX23" fmla="*/ 284750 w 3024845"/>
                  <a:gd name="connsiteY23" fmla="*/ 618809 h 1059043"/>
                  <a:gd name="connsiteX24" fmla="*/ 291844 w 3024845"/>
                  <a:gd name="connsiteY24" fmla="*/ 622592 h 1059043"/>
                  <a:gd name="connsiteX25" fmla="*/ 291844 w 3024845"/>
                  <a:gd name="connsiteY25" fmla="*/ 623943 h 1059043"/>
                  <a:gd name="connsiteX26" fmla="*/ 291844 w 3024845"/>
                  <a:gd name="connsiteY26" fmla="*/ 633401 h 1059043"/>
                  <a:gd name="connsiteX27" fmla="*/ 336431 w 3024845"/>
                  <a:gd name="connsiteY27" fmla="*/ 633401 h 1059043"/>
                  <a:gd name="connsiteX28" fmla="*/ 336431 w 3024845"/>
                  <a:gd name="connsiteY28" fmla="*/ 634482 h 1059043"/>
                  <a:gd name="connsiteX29" fmla="*/ 336431 w 3024845"/>
                  <a:gd name="connsiteY29" fmla="*/ 642048 h 1059043"/>
                  <a:gd name="connsiteX30" fmla="*/ 338457 w 3024845"/>
                  <a:gd name="connsiteY30" fmla="*/ 642048 h 1059043"/>
                  <a:gd name="connsiteX31" fmla="*/ 352644 w 3024845"/>
                  <a:gd name="connsiteY31" fmla="*/ 642048 h 1059043"/>
                  <a:gd name="connsiteX32" fmla="*/ 352644 w 3024845"/>
                  <a:gd name="connsiteY32" fmla="*/ 611783 h 1059043"/>
                  <a:gd name="connsiteX33" fmla="*/ 397231 w 3024845"/>
                  <a:gd name="connsiteY33" fmla="*/ 611783 h 1059043"/>
                  <a:gd name="connsiteX34" fmla="*/ 397231 w 3024845"/>
                  <a:gd name="connsiteY34" fmla="*/ 610432 h 1059043"/>
                  <a:gd name="connsiteX35" fmla="*/ 397231 w 3024845"/>
                  <a:gd name="connsiteY35" fmla="*/ 600974 h 1059043"/>
                  <a:gd name="connsiteX36" fmla="*/ 398245 w 3024845"/>
                  <a:gd name="connsiteY36" fmla="*/ 600974 h 1059043"/>
                  <a:gd name="connsiteX37" fmla="*/ 405338 w 3024845"/>
                  <a:gd name="connsiteY37" fmla="*/ 600974 h 1059043"/>
                  <a:gd name="connsiteX38" fmla="*/ 405338 w 3024845"/>
                  <a:gd name="connsiteY38" fmla="*/ 599083 h 1059043"/>
                  <a:gd name="connsiteX39" fmla="*/ 405338 w 3024845"/>
                  <a:gd name="connsiteY39" fmla="*/ 585842 h 1059043"/>
                  <a:gd name="connsiteX40" fmla="*/ 406098 w 3024845"/>
                  <a:gd name="connsiteY40" fmla="*/ 585842 h 1059043"/>
                  <a:gd name="connsiteX41" fmla="*/ 411418 w 3024845"/>
                  <a:gd name="connsiteY41" fmla="*/ 585842 h 1059043"/>
                  <a:gd name="connsiteX42" fmla="*/ 411418 w 3024845"/>
                  <a:gd name="connsiteY42" fmla="*/ 584761 h 1059043"/>
                  <a:gd name="connsiteX43" fmla="*/ 411418 w 3024845"/>
                  <a:gd name="connsiteY43" fmla="*/ 577194 h 1059043"/>
                  <a:gd name="connsiteX44" fmla="*/ 413445 w 3024845"/>
                  <a:gd name="connsiteY44" fmla="*/ 577194 h 1059043"/>
                  <a:gd name="connsiteX45" fmla="*/ 427632 w 3024845"/>
                  <a:gd name="connsiteY45" fmla="*/ 577194 h 1059043"/>
                  <a:gd name="connsiteX46" fmla="*/ 427632 w 3024845"/>
                  <a:gd name="connsiteY46" fmla="*/ 578275 h 1059043"/>
                  <a:gd name="connsiteX47" fmla="*/ 427632 w 3024845"/>
                  <a:gd name="connsiteY47" fmla="*/ 585842 h 1059043"/>
                  <a:gd name="connsiteX48" fmla="*/ 449925 w 3024845"/>
                  <a:gd name="connsiteY48" fmla="*/ 585842 h 1059043"/>
                  <a:gd name="connsiteX49" fmla="*/ 449925 w 3024845"/>
                  <a:gd name="connsiteY49" fmla="*/ 583950 h 1059043"/>
                  <a:gd name="connsiteX50" fmla="*/ 449925 w 3024845"/>
                  <a:gd name="connsiteY50" fmla="*/ 570709 h 1059043"/>
                  <a:gd name="connsiteX51" fmla="*/ 451699 w 3024845"/>
                  <a:gd name="connsiteY51" fmla="*/ 570709 h 1059043"/>
                  <a:gd name="connsiteX52" fmla="*/ 464112 w 3024845"/>
                  <a:gd name="connsiteY52" fmla="*/ 570709 h 1059043"/>
                  <a:gd name="connsiteX53" fmla="*/ 464112 w 3024845"/>
                  <a:gd name="connsiteY53" fmla="*/ 594489 h 1059043"/>
                  <a:gd name="connsiteX54" fmla="*/ 465126 w 3024845"/>
                  <a:gd name="connsiteY54" fmla="*/ 594489 h 1059043"/>
                  <a:gd name="connsiteX55" fmla="*/ 472219 w 3024845"/>
                  <a:gd name="connsiteY55" fmla="*/ 594489 h 1059043"/>
                  <a:gd name="connsiteX56" fmla="*/ 472219 w 3024845"/>
                  <a:gd name="connsiteY56" fmla="*/ 593408 h 1059043"/>
                  <a:gd name="connsiteX57" fmla="*/ 472219 w 3024845"/>
                  <a:gd name="connsiteY57" fmla="*/ 585842 h 1059043"/>
                  <a:gd name="connsiteX58" fmla="*/ 473992 w 3024845"/>
                  <a:gd name="connsiteY58" fmla="*/ 585842 h 1059043"/>
                  <a:gd name="connsiteX59" fmla="*/ 486406 w 3024845"/>
                  <a:gd name="connsiteY59" fmla="*/ 585842 h 1059043"/>
                  <a:gd name="connsiteX60" fmla="*/ 486406 w 3024845"/>
                  <a:gd name="connsiteY60" fmla="*/ 611783 h 1059043"/>
                  <a:gd name="connsiteX61" fmla="*/ 488433 w 3024845"/>
                  <a:gd name="connsiteY61" fmla="*/ 611783 h 1059043"/>
                  <a:gd name="connsiteX62" fmla="*/ 502619 w 3024845"/>
                  <a:gd name="connsiteY62" fmla="*/ 611783 h 1059043"/>
                  <a:gd name="connsiteX63" fmla="*/ 502619 w 3024845"/>
                  <a:gd name="connsiteY63" fmla="*/ 613404 h 1059043"/>
                  <a:gd name="connsiteX64" fmla="*/ 502619 w 3024845"/>
                  <a:gd name="connsiteY64" fmla="*/ 624754 h 1059043"/>
                  <a:gd name="connsiteX65" fmla="*/ 503379 w 3024845"/>
                  <a:gd name="connsiteY65" fmla="*/ 624754 h 1059043"/>
                  <a:gd name="connsiteX66" fmla="*/ 508700 w 3024845"/>
                  <a:gd name="connsiteY66" fmla="*/ 624754 h 1059043"/>
                  <a:gd name="connsiteX67" fmla="*/ 508700 w 3024845"/>
                  <a:gd name="connsiteY67" fmla="*/ 623943 h 1059043"/>
                  <a:gd name="connsiteX68" fmla="*/ 508700 w 3024845"/>
                  <a:gd name="connsiteY68" fmla="*/ 618268 h 1059043"/>
                  <a:gd name="connsiteX69" fmla="*/ 539100 w 3024845"/>
                  <a:gd name="connsiteY69" fmla="*/ 618268 h 1059043"/>
                  <a:gd name="connsiteX70" fmla="*/ 539100 w 3024845"/>
                  <a:gd name="connsiteY70" fmla="*/ 642048 h 1059043"/>
                  <a:gd name="connsiteX71" fmla="*/ 540113 w 3024845"/>
                  <a:gd name="connsiteY71" fmla="*/ 642048 h 1059043"/>
                  <a:gd name="connsiteX72" fmla="*/ 547207 w 3024845"/>
                  <a:gd name="connsiteY72" fmla="*/ 642048 h 1059043"/>
                  <a:gd name="connsiteX73" fmla="*/ 547207 w 3024845"/>
                  <a:gd name="connsiteY73" fmla="*/ 643129 h 1059043"/>
                  <a:gd name="connsiteX74" fmla="*/ 547207 w 3024845"/>
                  <a:gd name="connsiteY74" fmla="*/ 650695 h 1059043"/>
                  <a:gd name="connsiteX75" fmla="*/ 547967 w 3024845"/>
                  <a:gd name="connsiteY75" fmla="*/ 650695 h 1059043"/>
                  <a:gd name="connsiteX76" fmla="*/ 553287 w 3024845"/>
                  <a:gd name="connsiteY76" fmla="*/ 650695 h 1059043"/>
                  <a:gd name="connsiteX77" fmla="*/ 553287 w 3024845"/>
                  <a:gd name="connsiteY77" fmla="*/ 648533 h 1059043"/>
                  <a:gd name="connsiteX78" fmla="*/ 553287 w 3024845"/>
                  <a:gd name="connsiteY78" fmla="*/ 633401 h 1059043"/>
                  <a:gd name="connsiteX79" fmla="*/ 554300 w 3024845"/>
                  <a:gd name="connsiteY79" fmla="*/ 633401 h 1059043"/>
                  <a:gd name="connsiteX80" fmla="*/ 561394 w 3024845"/>
                  <a:gd name="connsiteY80" fmla="*/ 633401 h 1059043"/>
                  <a:gd name="connsiteX81" fmla="*/ 561394 w 3024845"/>
                  <a:gd name="connsiteY81" fmla="*/ 634482 h 1059043"/>
                  <a:gd name="connsiteX82" fmla="*/ 561394 w 3024845"/>
                  <a:gd name="connsiteY82" fmla="*/ 642048 h 1059043"/>
                  <a:gd name="connsiteX83" fmla="*/ 566714 w 3024845"/>
                  <a:gd name="connsiteY83" fmla="*/ 640055 h 1059043"/>
                  <a:gd name="connsiteX84" fmla="*/ 567474 w 3024845"/>
                  <a:gd name="connsiteY84" fmla="*/ 639075 h 1059043"/>
                  <a:gd name="connsiteX85" fmla="*/ 567474 w 3024845"/>
                  <a:gd name="connsiteY85" fmla="*/ 633401 h 1059043"/>
                  <a:gd name="connsiteX86" fmla="*/ 605981 w 3024845"/>
                  <a:gd name="connsiteY86" fmla="*/ 633401 h 1059043"/>
                  <a:gd name="connsiteX87" fmla="*/ 605981 w 3024845"/>
                  <a:gd name="connsiteY87" fmla="*/ 657180 h 1059043"/>
                  <a:gd name="connsiteX88" fmla="*/ 608007 w 3024845"/>
                  <a:gd name="connsiteY88" fmla="*/ 657180 h 1059043"/>
                  <a:gd name="connsiteX89" fmla="*/ 622194 w 3024845"/>
                  <a:gd name="connsiteY89" fmla="*/ 657180 h 1059043"/>
                  <a:gd name="connsiteX90" fmla="*/ 622194 w 3024845"/>
                  <a:gd name="connsiteY90" fmla="*/ 658261 h 1059043"/>
                  <a:gd name="connsiteX91" fmla="*/ 622194 w 3024845"/>
                  <a:gd name="connsiteY91" fmla="*/ 665827 h 1059043"/>
                  <a:gd name="connsiteX92" fmla="*/ 623968 w 3024845"/>
                  <a:gd name="connsiteY92" fmla="*/ 665827 h 1059043"/>
                  <a:gd name="connsiteX93" fmla="*/ 636381 w 3024845"/>
                  <a:gd name="connsiteY93" fmla="*/ 665827 h 1059043"/>
                  <a:gd name="connsiteX94" fmla="*/ 636381 w 3024845"/>
                  <a:gd name="connsiteY94" fmla="*/ 642048 h 1059043"/>
                  <a:gd name="connsiteX95" fmla="*/ 637394 w 3024845"/>
                  <a:gd name="connsiteY95" fmla="*/ 642048 h 1059043"/>
                  <a:gd name="connsiteX96" fmla="*/ 644488 w 3024845"/>
                  <a:gd name="connsiteY96" fmla="*/ 642048 h 1059043"/>
                  <a:gd name="connsiteX97" fmla="*/ 644488 w 3024845"/>
                  <a:gd name="connsiteY97" fmla="*/ 609621 h 1059043"/>
                  <a:gd name="connsiteX98" fmla="*/ 645501 w 3024845"/>
                  <a:gd name="connsiteY98" fmla="*/ 609621 h 1059043"/>
                  <a:gd name="connsiteX99" fmla="*/ 652595 w 3024845"/>
                  <a:gd name="connsiteY99" fmla="*/ 609621 h 1059043"/>
                  <a:gd name="connsiteX100" fmla="*/ 652595 w 3024845"/>
                  <a:gd name="connsiteY100" fmla="*/ 607730 h 1059043"/>
                  <a:gd name="connsiteX101" fmla="*/ 652595 w 3024845"/>
                  <a:gd name="connsiteY101" fmla="*/ 594489 h 1059043"/>
                  <a:gd name="connsiteX102" fmla="*/ 651328 w 3024845"/>
                  <a:gd name="connsiteY102" fmla="*/ 592867 h 1059043"/>
                  <a:gd name="connsiteX103" fmla="*/ 656648 w 3024845"/>
                  <a:gd name="connsiteY103" fmla="*/ 581518 h 1059043"/>
                  <a:gd name="connsiteX104" fmla="*/ 664755 w 3024845"/>
                  <a:gd name="connsiteY104" fmla="*/ 609621 h 1059043"/>
                  <a:gd name="connsiteX105" fmla="*/ 665515 w 3024845"/>
                  <a:gd name="connsiteY105" fmla="*/ 609621 h 1059043"/>
                  <a:gd name="connsiteX106" fmla="*/ 670835 w 3024845"/>
                  <a:gd name="connsiteY106" fmla="*/ 609621 h 1059043"/>
                  <a:gd name="connsiteX107" fmla="*/ 670835 w 3024845"/>
                  <a:gd name="connsiteY107" fmla="*/ 503694 h 1059043"/>
                  <a:gd name="connsiteX108" fmla="*/ 672355 w 3024845"/>
                  <a:gd name="connsiteY108" fmla="*/ 503694 h 1059043"/>
                  <a:gd name="connsiteX109" fmla="*/ 682995 w 3024845"/>
                  <a:gd name="connsiteY109" fmla="*/ 503694 h 1059043"/>
                  <a:gd name="connsiteX110" fmla="*/ 682995 w 3024845"/>
                  <a:gd name="connsiteY110" fmla="*/ 456135 h 1059043"/>
                  <a:gd name="connsiteX111" fmla="*/ 709342 w 3024845"/>
                  <a:gd name="connsiteY111" fmla="*/ 456135 h 1059043"/>
                  <a:gd name="connsiteX112" fmla="*/ 709342 w 3024845"/>
                  <a:gd name="connsiteY112" fmla="*/ 434517 h 1059043"/>
                  <a:gd name="connsiteX113" fmla="*/ 743796 w 3024845"/>
                  <a:gd name="connsiteY113" fmla="*/ 434517 h 1059043"/>
                  <a:gd name="connsiteX114" fmla="*/ 743796 w 3024845"/>
                  <a:gd name="connsiteY114" fmla="*/ 436949 h 1059043"/>
                  <a:gd name="connsiteX115" fmla="*/ 743796 w 3024845"/>
                  <a:gd name="connsiteY115" fmla="*/ 453973 h 1059043"/>
                  <a:gd name="connsiteX116" fmla="*/ 746076 w 3024845"/>
                  <a:gd name="connsiteY116" fmla="*/ 453973 h 1059043"/>
                  <a:gd name="connsiteX117" fmla="*/ 762036 w 3024845"/>
                  <a:gd name="connsiteY117" fmla="*/ 453973 h 1059043"/>
                  <a:gd name="connsiteX118" fmla="*/ 762036 w 3024845"/>
                  <a:gd name="connsiteY118" fmla="*/ 501532 h 1059043"/>
                  <a:gd name="connsiteX119" fmla="*/ 763049 w 3024845"/>
                  <a:gd name="connsiteY119" fmla="*/ 501532 h 1059043"/>
                  <a:gd name="connsiteX120" fmla="*/ 770143 w 3024845"/>
                  <a:gd name="connsiteY120" fmla="*/ 501532 h 1059043"/>
                  <a:gd name="connsiteX121" fmla="*/ 784330 w 3024845"/>
                  <a:gd name="connsiteY121" fmla="*/ 505856 h 1059043"/>
                  <a:gd name="connsiteX122" fmla="*/ 784330 w 3024845"/>
                  <a:gd name="connsiteY122" fmla="*/ 544768 h 1059043"/>
                  <a:gd name="connsiteX123" fmla="*/ 785343 w 3024845"/>
                  <a:gd name="connsiteY123" fmla="*/ 544768 h 1059043"/>
                  <a:gd name="connsiteX124" fmla="*/ 792436 w 3024845"/>
                  <a:gd name="connsiteY124" fmla="*/ 544768 h 1059043"/>
                  <a:gd name="connsiteX125" fmla="*/ 792436 w 3024845"/>
                  <a:gd name="connsiteY125" fmla="*/ 546389 h 1059043"/>
                  <a:gd name="connsiteX126" fmla="*/ 792436 w 3024845"/>
                  <a:gd name="connsiteY126" fmla="*/ 557738 h 1059043"/>
                  <a:gd name="connsiteX127" fmla="*/ 794463 w 3024845"/>
                  <a:gd name="connsiteY127" fmla="*/ 557738 h 1059043"/>
                  <a:gd name="connsiteX128" fmla="*/ 808650 w 3024845"/>
                  <a:gd name="connsiteY128" fmla="*/ 557738 h 1059043"/>
                  <a:gd name="connsiteX129" fmla="*/ 814730 w 3024845"/>
                  <a:gd name="connsiteY129" fmla="*/ 564224 h 1059043"/>
                  <a:gd name="connsiteX130" fmla="*/ 814730 w 3024845"/>
                  <a:gd name="connsiteY130" fmla="*/ 585842 h 1059043"/>
                  <a:gd name="connsiteX131" fmla="*/ 817010 w 3024845"/>
                  <a:gd name="connsiteY131" fmla="*/ 585842 h 1059043"/>
                  <a:gd name="connsiteX132" fmla="*/ 832970 w 3024845"/>
                  <a:gd name="connsiteY132" fmla="*/ 585842 h 1059043"/>
                  <a:gd name="connsiteX133" fmla="*/ 832970 w 3024845"/>
                  <a:gd name="connsiteY133" fmla="*/ 586922 h 1059043"/>
                  <a:gd name="connsiteX134" fmla="*/ 832970 w 3024845"/>
                  <a:gd name="connsiteY134" fmla="*/ 594489 h 1059043"/>
                  <a:gd name="connsiteX135" fmla="*/ 834237 w 3024845"/>
                  <a:gd name="connsiteY135" fmla="*/ 594489 h 1059043"/>
                  <a:gd name="connsiteX136" fmla="*/ 843104 w 3024845"/>
                  <a:gd name="connsiteY136" fmla="*/ 594489 h 1059043"/>
                  <a:gd name="connsiteX137" fmla="*/ 843104 w 3024845"/>
                  <a:gd name="connsiteY137" fmla="*/ 596650 h 1059043"/>
                  <a:gd name="connsiteX138" fmla="*/ 843104 w 3024845"/>
                  <a:gd name="connsiteY138" fmla="*/ 611783 h 1059043"/>
                  <a:gd name="connsiteX139" fmla="*/ 847157 w 3024845"/>
                  <a:gd name="connsiteY139" fmla="*/ 609891 h 1059043"/>
                  <a:gd name="connsiteX140" fmla="*/ 847157 w 3024845"/>
                  <a:gd name="connsiteY140" fmla="*/ 596650 h 1059043"/>
                  <a:gd name="connsiteX141" fmla="*/ 848170 w 3024845"/>
                  <a:gd name="connsiteY141" fmla="*/ 596650 h 1059043"/>
                  <a:gd name="connsiteX142" fmla="*/ 855264 w 3024845"/>
                  <a:gd name="connsiteY142" fmla="*/ 596650 h 1059043"/>
                  <a:gd name="connsiteX143" fmla="*/ 855264 w 3024845"/>
                  <a:gd name="connsiteY143" fmla="*/ 598272 h 1059043"/>
                  <a:gd name="connsiteX144" fmla="*/ 855264 w 3024845"/>
                  <a:gd name="connsiteY144" fmla="*/ 609621 h 1059043"/>
                  <a:gd name="connsiteX145" fmla="*/ 856024 w 3024845"/>
                  <a:gd name="connsiteY145" fmla="*/ 609621 h 1059043"/>
                  <a:gd name="connsiteX146" fmla="*/ 861344 w 3024845"/>
                  <a:gd name="connsiteY146" fmla="*/ 609621 h 1059043"/>
                  <a:gd name="connsiteX147" fmla="*/ 909984 w 3024845"/>
                  <a:gd name="connsiteY147" fmla="*/ 605298 h 1059043"/>
                  <a:gd name="connsiteX148" fmla="*/ 909984 w 3024845"/>
                  <a:gd name="connsiteY148" fmla="*/ 606649 h 1059043"/>
                  <a:gd name="connsiteX149" fmla="*/ 909984 w 3024845"/>
                  <a:gd name="connsiteY149" fmla="*/ 616106 h 1059043"/>
                  <a:gd name="connsiteX150" fmla="*/ 910744 w 3024845"/>
                  <a:gd name="connsiteY150" fmla="*/ 616106 h 1059043"/>
                  <a:gd name="connsiteX151" fmla="*/ 916065 w 3024845"/>
                  <a:gd name="connsiteY151" fmla="*/ 616106 h 1059043"/>
                  <a:gd name="connsiteX152" fmla="*/ 916065 w 3024845"/>
                  <a:gd name="connsiteY152" fmla="*/ 618268 h 1059043"/>
                  <a:gd name="connsiteX153" fmla="*/ 916065 w 3024845"/>
                  <a:gd name="connsiteY153" fmla="*/ 633401 h 1059043"/>
                  <a:gd name="connsiteX154" fmla="*/ 918091 w 3024845"/>
                  <a:gd name="connsiteY154" fmla="*/ 632050 h 1059043"/>
                  <a:gd name="connsiteX155" fmla="*/ 932278 w 3024845"/>
                  <a:gd name="connsiteY155" fmla="*/ 622592 h 1059043"/>
                  <a:gd name="connsiteX156" fmla="*/ 938358 w 3024845"/>
                  <a:gd name="connsiteY156" fmla="*/ 581518 h 1059043"/>
                  <a:gd name="connsiteX157" fmla="*/ 939118 w 3024845"/>
                  <a:gd name="connsiteY157" fmla="*/ 581248 h 1059043"/>
                  <a:gd name="connsiteX158" fmla="*/ 944438 w 3024845"/>
                  <a:gd name="connsiteY158" fmla="*/ 579356 h 1059043"/>
                  <a:gd name="connsiteX159" fmla="*/ 946465 w 3024845"/>
                  <a:gd name="connsiteY159" fmla="*/ 510179 h 1059043"/>
                  <a:gd name="connsiteX160" fmla="*/ 948492 w 3024845"/>
                  <a:gd name="connsiteY160" fmla="*/ 579356 h 1059043"/>
                  <a:gd name="connsiteX161" fmla="*/ 949252 w 3024845"/>
                  <a:gd name="connsiteY161" fmla="*/ 579626 h 1059043"/>
                  <a:gd name="connsiteX162" fmla="*/ 954572 w 3024845"/>
                  <a:gd name="connsiteY162" fmla="*/ 581518 h 1059043"/>
                  <a:gd name="connsiteX163" fmla="*/ 954572 w 3024845"/>
                  <a:gd name="connsiteY163" fmla="*/ 495047 h 1059043"/>
                  <a:gd name="connsiteX164" fmla="*/ 958625 w 3024845"/>
                  <a:gd name="connsiteY164" fmla="*/ 462620 h 1059043"/>
                  <a:gd name="connsiteX165" fmla="*/ 997132 w 3024845"/>
                  <a:gd name="connsiteY165" fmla="*/ 462620 h 1059043"/>
                  <a:gd name="connsiteX166" fmla="*/ 997132 w 3024845"/>
                  <a:gd name="connsiteY166" fmla="*/ 495047 h 1059043"/>
                  <a:gd name="connsiteX167" fmla="*/ 997892 w 3024845"/>
                  <a:gd name="connsiteY167" fmla="*/ 495047 h 1059043"/>
                  <a:gd name="connsiteX168" fmla="*/ 1003212 w 3024845"/>
                  <a:gd name="connsiteY168" fmla="*/ 495047 h 1059043"/>
                  <a:gd name="connsiteX169" fmla="*/ 1003212 w 3024845"/>
                  <a:gd name="connsiteY169" fmla="*/ 412899 h 1059043"/>
                  <a:gd name="connsiteX170" fmla="*/ 1004986 w 3024845"/>
                  <a:gd name="connsiteY170" fmla="*/ 412899 h 1059043"/>
                  <a:gd name="connsiteX171" fmla="*/ 1017399 w 3024845"/>
                  <a:gd name="connsiteY171" fmla="*/ 412899 h 1059043"/>
                  <a:gd name="connsiteX172" fmla="*/ 1017399 w 3024845"/>
                  <a:gd name="connsiteY172" fmla="*/ 411008 h 1059043"/>
                  <a:gd name="connsiteX173" fmla="*/ 1017399 w 3024845"/>
                  <a:gd name="connsiteY173" fmla="*/ 397767 h 1059043"/>
                  <a:gd name="connsiteX174" fmla="*/ 1039693 w 3024845"/>
                  <a:gd name="connsiteY174" fmla="*/ 397767 h 1059043"/>
                  <a:gd name="connsiteX175" fmla="*/ 1039693 w 3024845"/>
                  <a:gd name="connsiteY175" fmla="*/ 396686 h 1059043"/>
                  <a:gd name="connsiteX176" fmla="*/ 1039693 w 3024845"/>
                  <a:gd name="connsiteY176" fmla="*/ 389120 h 1059043"/>
                  <a:gd name="connsiteX177" fmla="*/ 1041466 w 3024845"/>
                  <a:gd name="connsiteY177" fmla="*/ 389120 h 1059043"/>
                  <a:gd name="connsiteX178" fmla="*/ 1053880 w 3024845"/>
                  <a:gd name="connsiteY178" fmla="*/ 389120 h 1059043"/>
                  <a:gd name="connsiteX179" fmla="*/ 1053880 w 3024845"/>
                  <a:gd name="connsiteY179" fmla="*/ 390201 h 1059043"/>
                  <a:gd name="connsiteX180" fmla="*/ 1053880 w 3024845"/>
                  <a:gd name="connsiteY180" fmla="*/ 397767 h 1059043"/>
                  <a:gd name="connsiteX181" fmla="*/ 1054640 w 3024845"/>
                  <a:gd name="connsiteY181" fmla="*/ 397767 h 1059043"/>
                  <a:gd name="connsiteX182" fmla="*/ 1059960 w 3024845"/>
                  <a:gd name="connsiteY182" fmla="*/ 397767 h 1059043"/>
                  <a:gd name="connsiteX183" fmla="*/ 1070093 w 3024845"/>
                  <a:gd name="connsiteY183" fmla="*/ 393443 h 1059043"/>
                  <a:gd name="connsiteX184" fmla="*/ 1074146 w 3024845"/>
                  <a:gd name="connsiteY184" fmla="*/ 396686 h 1059043"/>
                  <a:gd name="connsiteX185" fmla="*/ 1074146 w 3024845"/>
                  <a:gd name="connsiteY185" fmla="*/ 389120 h 1059043"/>
                  <a:gd name="connsiteX186" fmla="*/ 1076426 w 3024845"/>
                  <a:gd name="connsiteY186" fmla="*/ 389120 h 1059043"/>
                  <a:gd name="connsiteX187" fmla="*/ 1092387 w 3024845"/>
                  <a:gd name="connsiteY187" fmla="*/ 389120 h 1059043"/>
                  <a:gd name="connsiteX188" fmla="*/ 1092387 w 3024845"/>
                  <a:gd name="connsiteY188" fmla="*/ 390201 h 1059043"/>
                  <a:gd name="connsiteX189" fmla="*/ 1092387 w 3024845"/>
                  <a:gd name="connsiteY189" fmla="*/ 397767 h 1059043"/>
                  <a:gd name="connsiteX190" fmla="*/ 1122787 w 3024845"/>
                  <a:gd name="connsiteY190" fmla="*/ 397767 h 1059043"/>
                  <a:gd name="connsiteX191" fmla="*/ 1122787 w 3024845"/>
                  <a:gd name="connsiteY191" fmla="*/ 399388 h 1059043"/>
                  <a:gd name="connsiteX192" fmla="*/ 1122787 w 3024845"/>
                  <a:gd name="connsiteY192" fmla="*/ 410738 h 1059043"/>
                  <a:gd name="connsiteX193" fmla="*/ 1149134 w 3024845"/>
                  <a:gd name="connsiteY193" fmla="*/ 410738 h 1059043"/>
                  <a:gd name="connsiteX194" fmla="*/ 1149134 w 3024845"/>
                  <a:gd name="connsiteY194" fmla="*/ 441002 h 1059043"/>
                  <a:gd name="connsiteX195" fmla="*/ 1149894 w 3024845"/>
                  <a:gd name="connsiteY195" fmla="*/ 441002 h 1059043"/>
                  <a:gd name="connsiteX196" fmla="*/ 1155214 w 3024845"/>
                  <a:gd name="connsiteY196" fmla="*/ 441002 h 1059043"/>
                  <a:gd name="connsiteX197" fmla="*/ 1155214 w 3024845"/>
                  <a:gd name="connsiteY197" fmla="*/ 442083 h 1059043"/>
                  <a:gd name="connsiteX198" fmla="*/ 1155214 w 3024845"/>
                  <a:gd name="connsiteY198" fmla="*/ 449650 h 1059043"/>
                  <a:gd name="connsiteX199" fmla="*/ 1159268 w 3024845"/>
                  <a:gd name="connsiteY199" fmla="*/ 479914 h 1059043"/>
                  <a:gd name="connsiteX200" fmla="*/ 1160028 w 3024845"/>
                  <a:gd name="connsiteY200" fmla="*/ 479914 h 1059043"/>
                  <a:gd name="connsiteX201" fmla="*/ 1165348 w 3024845"/>
                  <a:gd name="connsiteY201" fmla="*/ 479914 h 1059043"/>
                  <a:gd name="connsiteX202" fmla="*/ 1165348 w 3024845"/>
                  <a:gd name="connsiteY202" fmla="*/ 480725 h 1059043"/>
                  <a:gd name="connsiteX203" fmla="*/ 1165348 w 3024845"/>
                  <a:gd name="connsiteY203" fmla="*/ 486400 h 1059043"/>
                  <a:gd name="connsiteX204" fmla="*/ 1166361 w 3024845"/>
                  <a:gd name="connsiteY204" fmla="*/ 486400 h 1059043"/>
                  <a:gd name="connsiteX205" fmla="*/ 1173454 w 3024845"/>
                  <a:gd name="connsiteY205" fmla="*/ 486400 h 1059043"/>
                  <a:gd name="connsiteX206" fmla="*/ 1173454 w 3024845"/>
                  <a:gd name="connsiteY206" fmla="*/ 516665 h 1059043"/>
                  <a:gd name="connsiteX207" fmla="*/ 1175481 w 3024845"/>
                  <a:gd name="connsiteY207" fmla="*/ 516665 h 1059043"/>
                  <a:gd name="connsiteX208" fmla="*/ 1189668 w 3024845"/>
                  <a:gd name="connsiteY208" fmla="*/ 516665 h 1059043"/>
                  <a:gd name="connsiteX209" fmla="*/ 1189668 w 3024845"/>
                  <a:gd name="connsiteY209" fmla="*/ 540444 h 1059043"/>
                  <a:gd name="connsiteX210" fmla="*/ 1191695 w 3024845"/>
                  <a:gd name="connsiteY210" fmla="*/ 542065 h 1059043"/>
                  <a:gd name="connsiteX211" fmla="*/ 1191695 w 3024845"/>
                  <a:gd name="connsiteY211" fmla="*/ 553415 h 1059043"/>
                  <a:gd name="connsiteX212" fmla="*/ 1192455 w 3024845"/>
                  <a:gd name="connsiteY212" fmla="*/ 553415 h 1059043"/>
                  <a:gd name="connsiteX213" fmla="*/ 1197775 w 3024845"/>
                  <a:gd name="connsiteY213" fmla="*/ 553415 h 1059043"/>
                  <a:gd name="connsiteX214" fmla="*/ 1197775 w 3024845"/>
                  <a:gd name="connsiteY214" fmla="*/ 577194 h 1059043"/>
                  <a:gd name="connsiteX215" fmla="*/ 1199041 w 3024845"/>
                  <a:gd name="connsiteY215" fmla="*/ 577194 h 1059043"/>
                  <a:gd name="connsiteX216" fmla="*/ 1207908 w 3024845"/>
                  <a:gd name="connsiteY216" fmla="*/ 577194 h 1059043"/>
                  <a:gd name="connsiteX217" fmla="*/ 1209935 w 3024845"/>
                  <a:gd name="connsiteY217" fmla="*/ 581248 h 1059043"/>
                  <a:gd name="connsiteX218" fmla="*/ 1209935 w 3024845"/>
                  <a:gd name="connsiteY218" fmla="*/ 594489 h 1059043"/>
                  <a:gd name="connsiteX219" fmla="*/ 1211455 w 3024845"/>
                  <a:gd name="connsiteY219" fmla="*/ 592597 h 1059043"/>
                  <a:gd name="connsiteX220" fmla="*/ 1222095 w 3024845"/>
                  <a:gd name="connsiteY220" fmla="*/ 579356 h 1059043"/>
                  <a:gd name="connsiteX221" fmla="*/ 1250469 w 3024845"/>
                  <a:gd name="connsiteY221" fmla="*/ 579356 h 1059043"/>
                  <a:gd name="connsiteX222" fmla="*/ 1250469 w 3024845"/>
                  <a:gd name="connsiteY222" fmla="*/ 665827 h 1059043"/>
                  <a:gd name="connsiteX223" fmla="*/ 1251229 w 3024845"/>
                  <a:gd name="connsiteY223" fmla="*/ 665827 h 1059043"/>
                  <a:gd name="connsiteX224" fmla="*/ 1256549 w 3024845"/>
                  <a:gd name="connsiteY224" fmla="*/ 665827 h 1059043"/>
                  <a:gd name="connsiteX225" fmla="*/ 1257309 w 3024845"/>
                  <a:gd name="connsiteY225" fmla="*/ 664476 h 1059043"/>
                  <a:gd name="connsiteX226" fmla="*/ 1262629 w 3024845"/>
                  <a:gd name="connsiteY226" fmla="*/ 655018 h 1059043"/>
                  <a:gd name="connsiteX227" fmla="*/ 1262629 w 3024845"/>
                  <a:gd name="connsiteY227" fmla="*/ 656910 h 1059043"/>
                  <a:gd name="connsiteX228" fmla="*/ 1262629 w 3024845"/>
                  <a:gd name="connsiteY228" fmla="*/ 670151 h 1059043"/>
                  <a:gd name="connsiteX229" fmla="*/ 1266682 w 3024845"/>
                  <a:gd name="connsiteY229" fmla="*/ 624754 h 1059043"/>
                  <a:gd name="connsiteX230" fmla="*/ 1267442 w 3024845"/>
                  <a:gd name="connsiteY230" fmla="*/ 624754 h 1059043"/>
                  <a:gd name="connsiteX231" fmla="*/ 1272762 w 3024845"/>
                  <a:gd name="connsiteY231" fmla="*/ 624754 h 1059043"/>
                  <a:gd name="connsiteX232" fmla="*/ 1272762 w 3024845"/>
                  <a:gd name="connsiteY232" fmla="*/ 559900 h 1059043"/>
                  <a:gd name="connsiteX233" fmla="*/ 1273776 w 3024845"/>
                  <a:gd name="connsiteY233" fmla="*/ 559900 h 1059043"/>
                  <a:gd name="connsiteX234" fmla="*/ 1280869 w 3024845"/>
                  <a:gd name="connsiteY234" fmla="*/ 559900 h 1059043"/>
                  <a:gd name="connsiteX235" fmla="*/ 1293029 w 3024845"/>
                  <a:gd name="connsiteY235" fmla="*/ 516665 h 1059043"/>
                  <a:gd name="connsiteX236" fmla="*/ 1294296 w 3024845"/>
                  <a:gd name="connsiteY236" fmla="*/ 516665 h 1059043"/>
                  <a:gd name="connsiteX237" fmla="*/ 1303163 w 3024845"/>
                  <a:gd name="connsiteY237" fmla="*/ 516665 h 1059043"/>
                  <a:gd name="connsiteX238" fmla="*/ 1313296 w 3024845"/>
                  <a:gd name="connsiteY238" fmla="*/ 559900 h 1059043"/>
                  <a:gd name="connsiteX239" fmla="*/ 1314309 w 3024845"/>
                  <a:gd name="connsiteY239" fmla="*/ 559900 h 1059043"/>
                  <a:gd name="connsiteX240" fmla="*/ 1321403 w 3024845"/>
                  <a:gd name="connsiteY240" fmla="*/ 559900 h 1059043"/>
                  <a:gd name="connsiteX241" fmla="*/ 1321403 w 3024845"/>
                  <a:gd name="connsiteY241" fmla="*/ 598812 h 1059043"/>
                  <a:gd name="connsiteX242" fmla="*/ 1323176 w 3024845"/>
                  <a:gd name="connsiteY242" fmla="*/ 598812 h 1059043"/>
                  <a:gd name="connsiteX243" fmla="*/ 1335590 w 3024845"/>
                  <a:gd name="connsiteY243" fmla="*/ 598812 h 1059043"/>
                  <a:gd name="connsiteX244" fmla="*/ 1335590 w 3024845"/>
                  <a:gd name="connsiteY244" fmla="*/ 600974 h 1059043"/>
                  <a:gd name="connsiteX245" fmla="*/ 1335590 w 3024845"/>
                  <a:gd name="connsiteY245" fmla="*/ 616106 h 1059043"/>
                  <a:gd name="connsiteX246" fmla="*/ 1339643 w 3024845"/>
                  <a:gd name="connsiteY246" fmla="*/ 613945 h 1059043"/>
                  <a:gd name="connsiteX247" fmla="*/ 1339643 w 3024845"/>
                  <a:gd name="connsiteY247" fmla="*/ 598812 h 1059043"/>
                  <a:gd name="connsiteX248" fmla="*/ 1341163 w 3024845"/>
                  <a:gd name="connsiteY248" fmla="*/ 598812 h 1059043"/>
                  <a:gd name="connsiteX249" fmla="*/ 1351803 w 3024845"/>
                  <a:gd name="connsiteY249" fmla="*/ 598812 h 1059043"/>
                  <a:gd name="connsiteX250" fmla="*/ 1351803 w 3024845"/>
                  <a:gd name="connsiteY250" fmla="*/ 600433 h 1059043"/>
                  <a:gd name="connsiteX251" fmla="*/ 1351803 w 3024845"/>
                  <a:gd name="connsiteY251" fmla="*/ 611783 h 1059043"/>
                  <a:gd name="connsiteX252" fmla="*/ 1382204 w 3024845"/>
                  <a:gd name="connsiteY252" fmla="*/ 611783 h 1059043"/>
                  <a:gd name="connsiteX253" fmla="*/ 1382204 w 3024845"/>
                  <a:gd name="connsiteY253" fmla="*/ 575033 h 1059043"/>
                  <a:gd name="connsiteX254" fmla="*/ 1383470 w 3024845"/>
                  <a:gd name="connsiteY254" fmla="*/ 575033 h 1059043"/>
                  <a:gd name="connsiteX255" fmla="*/ 1392337 w 3024845"/>
                  <a:gd name="connsiteY255" fmla="*/ 575033 h 1059043"/>
                  <a:gd name="connsiteX256" fmla="*/ 1392337 w 3024845"/>
                  <a:gd name="connsiteY256" fmla="*/ 596650 h 1059043"/>
                  <a:gd name="connsiteX257" fmla="*/ 1394364 w 3024845"/>
                  <a:gd name="connsiteY257" fmla="*/ 564224 h 1059043"/>
                  <a:gd name="connsiteX258" fmla="*/ 1416657 w 3024845"/>
                  <a:gd name="connsiteY258" fmla="*/ 564224 h 1059043"/>
                  <a:gd name="connsiteX259" fmla="*/ 1416657 w 3024845"/>
                  <a:gd name="connsiteY259" fmla="*/ 562602 h 1059043"/>
                  <a:gd name="connsiteX260" fmla="*/ 1416657 w 3024845"/>
                  <a:gd name="connsiteY260" fmla="*/ 551253 h 1059043"/>
                  <a:gd name="connsiteX261" fmla="*/ 1417417 w 3024845"/>
                  <a:gd name="connsiteY261" fmla="*/ 551253 h 1059043"/>
                  <a:gd name="connsiteX262" fmla="*/ 1422737 w 3024845"/>
                  <a:gd name="connsiteY262" fmla="*/ 551253 h 1059043"/>
                  <a:gd name="connsiteX263" fmla="*/ 1422737 w 3024845"/>
                  <a:gd name="connsiteY263" fmla="*/ 549362 h 1059043"/>
                  <a:gd name="connsiteX264" fmla="*/ 1422737 w 3024845"/>
                  <a:gd name="connsiteY264" fmla="*/ 536121 h 1059043"/>
                  <a:gd name="connsiteX265" fmla="*/ 1426791 w 3024845"/>
                  <a:gd name="connsiteY265" fmla="*/ 542606 h 1059043"/>
                  <a:gd name="connsiteX266" fmla="*/ 1429071 w 3024845"/>
                  <a:gd name="connsiteY266" fmla="*/ 542606 h 1059043"/>
                  <a:gd name="connsiteX267" fmla="*/ 1445031 w 3024845"/>
                  <a:gd name="connsiteY267" fmla="*/ 542606 h 1059043"/>
                  <a:gd name="connsiteX268" fmla="*/ 1445031 w 3024845"/>
                  <a:gd name="connsiteY268" fmla="*/ 541795 h 1059043"/>
                  <a:gd name="connsiteX269" fmla="*/ 1445031 w 3024845"/>
                  <a:gd name="connsiteY269" fmla="*/ 536121 h 1059043"/>
                  <a:gd name="connsiteX270" fmla="*/ 1445791 w 3024845"/>
                  <a:gd name="connsiteY270" fmla="*/ 536121 h 1059043"/>
                  <a:gd name="connsiteX271" fmla="*/ 1451111 w 3024845"/>
                  <a:gd name="connsiteY271" fmla="*/ 536121 h 1059043"/>
                  <a:gd name="connsiteX272" fmla="*/ 1451111 w 3024845"/>
                  <a:gd name="connsiteY272" fmla="*/ 537472 h 1059043"/>
                  <a:gd name="connsiteX273" fmla="*/ 1451111 w 3024845"/>
                  <a:gd name="connsiteY273" fmla="*/ 546930 h 1059043"/>
                  <a:gd name="connsiteX274" fmla="*/ 1489618 w 3024845"/>
                  <a:gd name="connsiteY274" fmla="*/ 546930 h 1059043"/>
                  <a:gd name="connsiteX275" fmla="*/ 1489618 w 3024845"/>
                  <a:gd name="connsiteY275" fmla="*/ 685283 h 1059043"/>
                  <a:gd name="connsiteX276" fmla="*/ 1491138 w 3024845"/>
                  <a:gd name="connsiteY276" fmla="*/ 685283 h 1059043"/>
                  <a:gd name="connsiteX277" fmla="*/ 1501778 w 3024845"/>
                  <a:gd name="connsiteY277" fmla="*/ 685283 h 1059043"/>
                  <a:gd name="connsiteX278" fmla="*/ 1501778 w 3024845"/>
                  <a:gd name="connsiteY278" fmla="*/ 672313 h 1059043"/>
                  <a:gd name="connsiteX279" fmla="*/ 1505832 w 3024845"/>
                  <a:gd name="connsiteY279" fmla="*/ 672313 h 1059043"/>
                  <a:gd name="connsiteX280" fmla="*/ 1505832 w 3024845"/>
                  <a:gd name="connsiteY280" fmla="*/ 685283 h 1059043"/>
                  <a:gd name="connsiteX281" fmla="*/ 1536232 w 3024845"/>
                  <a:gd name="connsiteY281" fmla="*/ 685283 h 1059043"/>
                  <a:gd name="connsiteX282" fmla="*/ 1536232 w 3024845"/>
                  <a:gd name="connsiteY282" fmla="*/ 655018 h 1059043"/>
                  <a:gd name="connsiteX283" fmla="*/ 1548392 w 3024845"/>
                  <a:gd name="connsiteY283" fmla="*/ 655018 h 1059043"/>
                  <a:gd name="connsiteX284" fmla="*/ 1560552 w 3024845"/>
                  <a:gd name="connsiteY284" fmla="*/ 652857 h 1059043"/>
                  <a:gd name="connsiteX285" fmla="*/ 1564606 w 3024845"/>
                  <a:gd name="connsiteY285" fmla="*/ 655018 h 1059043"/>
                  <a:gd name="connsiteX286" fmla="*/ 1574739 w 3024845"/>
                  <a:gd name="connsiteY286" fmla="*/ 655018 h 1059043"/>
                  <a:gd name="connsiteX287" fmla="*/ 1574739 w 3024845"/>
                  <a:gd name="connsiteY287" fmla="*/ 685283 h 1059043"/>
                  <a:gd name="connsiteX288" fmla="*/ 1582846 w 3024845"/>
                  <a:gd name="connsiteY288" fmla="*/ 685283 h 1059043"/>
                  <a:gd name="connsiteX289" fmla="*/ 1582846 w 3024845"/>
                  <a:gd name="connsiteY289" fmla="*/ 702578 h 1059043"/>
                  <a:gd name="connsiteX290" fmla="*/ 1592182 w 3024845"/>
                  <a:gd name="connsiteY290" fmla="*/ 703483 h 1059043"/>
                  <a:gd name="connsiteX291" fmla="*/ 1605140 w 3024845"/>
                  <a:gd name="connsiteY291" fmla="*/ 703483 h 1059043"/>
                  <a:gd name="connsiteX292" fmla="*/ 1605140 w 3024845"/>
                  <a:gd name="connsiteY292" fmla="*/ 687445 h 1059043"/>
                  <a:gd name="connsiteX293" fmla="*/ 1673096 w 3024845"/>
                  <a:gd name="connsiteY293" fmla="*/ 687445 h 1059043"/>
                  <a:gd name="connsiteX294" fmla="*/ 1673096 w 3024845"/>
                  <a:gd name="connsiteY294" fmla="*/ 602192 h 1059043"/>
                  <a:gd name="connsiteX295" fmla="*/ 1745104 w 3024845"/>
                  <a:gd name="connsiteY295" fmla="*/ 602192 h 1059043"/>
                  <a:gd name="connsiteX296" fmla="*/ 1745104 w 3024845"/>
                  <a:gd name="connsiteY296" fmla="*/ 680960 h 1059043"/>
                  <a:gd name="connsiteX297" fmla="*/ 1747008 w 3024845"/>
                  <a:gd name="connsiteY297" fmla="*/ 680960 h 1059043"/>
                  <a:gd name="connsiteX298" fmla="*/ 1748250 w 3024845"/>
                  <a:gd name="connsiteY298" fmla="*/ 703483 h 1059043"/>
                  <a:gd name="connsiteX299" fmla="*/ 1757926 w 3024845"/>
                  <a:gd name="connsiteY299" fmla="*/ 703483 h 1059043"/>
                  <a:gd name="connsiteX300" fmla="*/ 1759168 w 3024845"/>
                  <a:gd name="connsiteY300" fmla="*/ 680960 h 1059043"/>
                  <a:gd name="connsiteX301" fmla="*/ 1765248 w 3024845"/>
                  <a:gd name="connsiteY301" fmla="*/ 680960 h 1059043"/>
                  <a:gd name="connsiteX302" fmla="*/ 1766490 w 3024845"/>
                  <a:gd name="connsiteY302" fmla="*/ 703483 h 1059043"/>
                  <a:gd name="connsiteX303" fmla="*/ 1817112 w 3024845"/>
                  <a:gd name="connsiteY303" fmla="*/ 703483 h 1059043"/>
                  <a:gd name="connsiteX304" fmla="*/ 1817112 w 3024845"/>
                  <a:gd name="connsiteY304" fmla="*/ 540455 h 1059043"/>
                  <a:gd name="connsiteX305" fmla="*/ 2014439 w 3024845"/>
                  <a:gd name="connsiteY305" fmla="*/ 540455 h 1059043"/>
                  <a:gd name="connsiteX306" fmla="*/ 2014439 w 3024845"/>
                  <a:gd name="connsiteY306" fmla="*/ 703483 h 1059043"/>
                  <a:gd name="connsiteX307" fmla="*/ 2033136 w 3024845"/>
                  <a:gd name="connsiteY307" fmla="*/ 703483 h 1059043"/>
                  <a:gd name="connsiteX308" fmla="*/ 2033136 w 3024845"/>
                  <a:gd name="connsiteY308" fmla="*/ 620790 h 1059043"/>
                  <a:gd name="connsiteX309" fmla="*/ 2128256 w 3024845"/>
                  <a:gd name="connsiteY309" fmla="*/ 620790 h 1059043"/>
                  <a:gd name="connsiteX310" fmla="*/ 2146266 w 3024845"/>
                  <a:gd name="connsiteY310" fmla="*/ 131868 h 1059043"/>
                  <a:gd name="connsiteX311" fmla="*/ 2144240 w 3024845"/>
                  <a:gd name="connsiteY311" fmla="*/ 125383 h 1059043"/>
                  <a:gd name="connsiteX312" fmla="*/ 2150320 w 3024845"/>
                  <a:gd name="connsiteY312" fmla="*/ 118897 h 1059043"/>
                  <a:gd name="connsiteX313" fmla="*/ 2150320 w 3024845"/>
                  <a:gd name="connsiteY313" fmla="*/ 60529 h 1059043"/>
                  <a:gd name="connsiteX314" fmla="*/ 2152346 w 3024845"/>
                  <a:gd name="connsiteY314" fmla="*/ 56206 h 1059043"/>
                  <a:gd name="connsiteX315" fmla="*/ 2152346 w 3024845"/>
                  <a:gd name="connsiteY315" fmla="*/ 0 h 1059043"/>
                  <a:gd name="connsiteX316" fmla="*/ 2168560 w 3024845"/>
                  <a:gd name="connsiteY316" fmla="*/ 125383 h 1059043"/>
                  <a:gd name="connsiteX317" fmla="*/ 2180720 w 3024845"/>
                  <a:gd name="connsiteY317" fmla="*/ 555577 h 1059043"/>
                  <a:gd name="connsiteX318" fmla="*/ 2245574 w 3024845"/>
                  <a:gd name="connsiteY318" fmla="*/ 555577 h 1059043"/>
                  <a:gd name="connsiteX319" fmla="*/ 2245574 w 3024845"/>
                  <a:gd name="connsiteY319" fmla="*/ 631239 h 1059043"/>
                  <a:gd name="connsiteX320" fmla="*/ 2253681 w 3024845"/>
                  <a:gd name="connsiteY320" fmla="*/ 631239 h 1059043"/>
                  <a:gd name="connsiteX321" fmla="*/ 2255708 w 3024845"/>
                  <a:gd name="connsiteY321" fmla="*/ 624754 h 1059043"/>
                  <a:gd name="connsiteX322" fmla="*/ 2261788 w 3024845"/>
                  <a:gd name="connsiteY322" fmla="*/ 624754 h 1059043"/>
                  <a:gd name="connsiteX323" fmla="*/ 2263815 w 3024845"/>
                  <a:gd name="connsiteY323" fmla="*/ 633401 h 1059043"/>
                  <a:gd name="connsiteX324" fmla="*/ 2275975 w 3024845"/>
                  <a:gd name="connsiteY324" fmla="*/ 633401 h 1059043"/>
                  <a:gd name="connsiteX325" fmla="*/ 2275975 w 3024845"/>
                  <a:gd name="connsiteY325" fmla="*/ 626915 h 1059043"/>
                  <a:gd name="connsiteX326" fmla="*/ 2298268 w 3024845"/>
                  <a:gd name="connsiteY326" fmla="*/ 626915 h 1059043"/>
                  <a:gd name="connsiteX327" fmla="*/ 2298268 w 3024845"/>
                  <a:gd name="connsiteY327" fmla="*/ 633401 h 1059043"/>
                  <a:gd name="connsiteX328" fmla="*/ 2318535 w 3024845"/>
                  <a:gd name="connsiteY328" fmla="*/ 633401 h 1059043"/>
                  <a:gd name="connsiteX329" fmla="*/ 2318535 w 3024845"/>
                  <a:gd name="connsiteY329" fmla="*/ 678798 h 1059043"/>
                  <a:gd name="connsiteX330" fmla="*/ 2332722 w 3024845"/>
                  <a:gd name="connsiteY330" fmla="*/ 678798 h 1059043"/>
                  <a:gd name="connsiteX331" fmla="*/ 2332722 w 3024845"/>
                  <a:gd name="connsiteY331" fmla="*/ 665827 h 1059043"/>
                  <a:gd name="connsiteX332" fmla="*/ 2348936 w 3024845"/>
                  <a:gd name="connsiteY332" fmla="*/ 665827 h 1059043"/>
                  <a:gd name="connsiteX333" fmla="*/ 2348936 w 3024845"/>
                  <a:gd name="connsiteY333" fmla="*/ 486400 h 1059043"/>
                  <a:gd name="connsiteX334" fmla="*/ 2355016 w 3024845"/>
                  <a:gd name="connsiteY334" fmla="*/ 479914 h 1059043"/>
                  <a:gd name="connsiteX335" fmla="*/ 2427977 w 3024845"/>
                  <a:gd name="connsiteY335" fmla="*/ 479914 h 1059043"/>
                  <a:gd name="connsiteX336" fmla="*/ 2427977 w 3024845"/>
                  <a:gd name="connsiteY336" fmla="*/ 488562 h 1059043"/>
                  <a:gd name="connsiteX337" fmla="*/ 2438110 w 3024845"/>
                  <a:gd name="connsiteY337" fmla="*/ 488562 h 1059043"/>
                  <a:gd name="connsiteX338" fmla="*/ 2438110 w 3024845"/>
                  <a:gd name="connsiteY338" fmla="*/ 603136 h 1059043"/>
                  <a:gd name="connsiteX339" fmla="*/ 2460404 w 3024845"/>
                  <a:gd name="connsiteY339" fmla="*/ 603136 h 1059043"/>
                  <a:gd name="connsiteX340" fmla="*/ 2460404 w 3024845"/>
                  <a:gd name="connsiteY340" fmla="*/ 536121 h 1059043"/>
                  <a:gd name="connsiteX341" fmla="*/ 2486751 w 3024845"/>
                  <a:gd name="connsiteY341" fmla="*/ 536121 h 1059043"/>
                  <a:gd name="connsiteX342" fmla="*/ 2490804 w 3024845"/>
                  <a:gd name="connsiteY342" fmla="*/ 531797 h 1059043"/>
                  <a:gd name="connsiteX343" fmla="*/ 2498911 w 3024845"/>
                  <a:gd name="connsiteY343" fmla="*/ 531797 h 1059043"/>
                  <a:gd name="connsiteX344" fmla="*/ 2502964 w 3024845"/>
                  <a:gd name="connsiteY344" fmla="*/ 536121 h 1059043"/>
                  <a:gd name="connsiteX345" fmla="*/ 2525258 w 3024845"/>
                  <a:gd name="connsiteY345" fmla="*/ 536121 h 1059043"/>
                  <a:gd name="connsiteX346" fmla="*/ 2525258 w 3024845"/>
                  <a:gd name="connsiteY346" fmla="*/ 419385 h 1059043"/>
                  <a:gd name="connsiteX347" fmla="*/ 2582005 w 3024845"/>
                  <a:gd name="connsiteY347" fmla="*/ 408576 h 1059043"/>
                  <a:gd name="connsiteX348" fmla="*/ 2582005 w 3024845"/>
                  <a:gd name="connsiteY348" fmla="*/ 409657 h 1059043"/>
                  <a:gd name="connsiteX349" fmla="*/ 2582005 w 3024845"/>
                  <a:gd name="connsiteY349" fmla="*/ 417223 h 1059043"/>
                  <a:gd name="connsiteX350" fmla="*/ 2608352 w 3024845"/>
                  <a:gd name="connsiteY350" fmla="*/ 417223 h 1059043"/>
                  <a:gd name="connsiteX351" fmla="*/ 2608352 w 3024845"/>
                  <a:gd name="connsiteY351" fmla="*/ 672313 h 1059043"/>
                  <a:gd name="connsiteX352" fmla="*/ 2630646 w 3024845"/>
                  <a:gd name="connsiteY352" fmla="*/ 672313 h 1059043"/>
                  <a:gd name="connsiteX353" fmla="*/ 2630646 w 3024845"/>
                  <a:gd name="connsiteY353" fmla="*/ 667989 h 1059043"/>
                  <a:gd name="connsiteX354" fmla="*/ 2642806 w 3024845"/>
                  <a:gd name="connsiteY354" fmla="*/ 667989 h 1059043"/>
                  <a:gd name="connsiteX355" fmla="*/ 2642806 w 3024845"/>
                  <a:gd name="connsiteY355" fmla="*/ 672313 h 1059043"/>
                  <a:gd name="connsiteX356" fmla="*/ 2667126 w 3024845"/>
                  <a:gd name="connsiteY356" fmla="*/ 672313 h 1059043"/>
                  <a:gd name="connsiteX357" fmla="*/ 2667126 w 3024845"/>
                  <a:gd name="connsiteY357" fmla="*/ 659342 h 1059043"/>
                  <a:gd name="connsiteX358" fmla="*/ 2695500 w 3024845"/>
                  <a:gd name="connsiteY358" fmla="*/ 659342 h 1059043"/>
                  <a:gd name="connsiteX359" fmla="*/ 2707660 w 3024845"/>
                  <a:gd name="connsiteY359" fmla="*/ 655018 h 1059043"/>
                  <a:gd name="connsiteX360" fmla="*/ 2727927 w 3024845"/>
                  <a:gd name="connsiteY360" fmla="*/ 659342 h 1059043"/>
                  <a:gd name="connsiteX361" fmla="*/ 2727927 w 3024845"/>
                  <a:gd name="connsiteY361" fmla="*/ 642048 h 1059043"/>
                  <a:gd name="connsiteX362" fmla="*/ 2736034 w 3024845"/>
                  <a:gd name="connsiteY362" fmla="*/ 642048 h 1059043"/>
                  <a:gd name="connsiteX363" fmla="*/ 2736034 w 3024845"/>
                  <a:gd name="connsiteY363" fmla="*/ 629077 h 1059043"/>
                  <a:gd name="connsiteX364" fmla="*/ 2792781 w 3024845"/>
                  <a:gd name="connsiteY364" fmla="*/ 629077 h 1059043"/>
                  <a:gd name="connsiteX365" fmla="*/ 2792781 w 3024845"/>
                  <a:gd name="connsiteY365" fmla="*/ 598812 h 1059043"/>
                  <a:gd name="connsiteX366" fmla="*/ 2811021 w 3024845"/>
                  <a:gd name="connsiteY366" fmla="*/ 598812 h 1059043"/>
                  <a:gd name="connsiteX367" fmla="*/ 2811021 w 3024845"/>
                  <a:gd name="connsiteY367" fmla="*/ 592327 h 1059043"/>
                  <a:gd name="connsiteX368" fmla="*/ 2823181 w 3024845"/>
                  <a:gd name="connsiteY368" fmla="*/ 592327 h 1059043"/>
                  <a:gd name="connsiteX369" fmla="*/ 2823181 w 3024845"/>
                  <a:gd name="connsiteY369" fmla="*/ 598812 h 1059043"/>
                  <a:gd name="connsiteX370" fmla="*/ 2839395 w 3024845"/>
                  <a:gd name="connsiteY370" fmla="*/ 598812 h 1059043"/>
                  <a:gd name="connsiteX371" fmla="*/ 2839395 w 3024845"/>
                  <a:gd name="connsiteY371" fmla="*/ 648533 h 1059043"/>
                  <a:gd name="connsiteX372" fmla="*/ 2871822 w 3024845"/>
                  <a:gd name="connsiteY372" fmla="*/ 648533 h 1059043"/>
                  <a:gd name="connsiteX373" fmla="*/ 2871822 w 3024845"/>
                  <a:gd name="connsiteY373" fmla="*/ 622592 h 1059043"/>
                  <a:gd name="connsiteX374" fmla="*/ 2910329 w 3024845"/>
                  <a:gd name="connsiteY374" fmla="*/ 622592 h 1059043"/>
                  <a:gd name="connsiteX375" fmla="*/ 2910329 w 3024845"/>
                  <a:gd name="connsiteY375" fmla="*/ 592327 h 1059043"/>
                  <a:gd name="connsiteX376" fmla="*/ 2958970 w 3024845"/>
                  <a:gd name="connsiteY376" fmla="*/ 592327 h 1059043"/>
                  <a:gd name="connsiteX377" fmla="*/ 2958970 w 3024845"/>
                  <a:gd name="connsiteY377" fmla="*/ 703483 h 1059043"/>
                  <a:gd name="connsiteX378" fmla="*/ 2958970 w 3024845"/>
                  <a:gd name="connsiteY378" fmla="*/ 717262 h 1059043"/>
                  <a:gd name="connsiteX379" fmla="*/ 3024845 w 3024845"/>
                  <a:gd name="connsiteY379" fmla="*/ 717262 h 1059043"/>
                  <a:gd name="connsiteX380" fmla="*/ 3024845 w 3024845"/>
                  <a:gd name="connsiteY380" fmla="*/ 1059043 h 1059043"/>
                  <a:gd name="connsiteX381" fmla="*/ 2054 w 3024845"/>
                  <a:gd name="connsiteY381" fmla="*/ 1056710 h 1059043"/>
                  <a:gd name="connsiteX382" fmla="*/ 0 w 3024845"/>
                  <a:gd name="connsiteY382" fmla="*/ 622592 h 1059043"/>
                  <a:gd name="connsiteX383" fmla="*/ 20267 w 3024845"/>
                  <a:gd name="connsiteY383" fmla="*/ 622592 h 1059043"/>
                  <a:gd name="connsiteX384" fmla="*/ 20774 w 3024845"/>
                  <a:gd name="connsiteY384" fmla="*/ 621511 h 1059043"/>
                  <a:gd name="connsiteX385" fmla="*/ 24320 w 3024845"/>
                  <a:gd name="connsiteY385" fmla="*/ 613945 h 1059043"/>
                  <a:gd name="connsiteX386" fmla="*/ 26094 w 3024845"/>
                  <a:gd name="connsiteY386" fmla="*/ 614215 h 1059043"/>
                  <a:gd name="connsiteX387" fmla="*/ 38507 w 3024845"/>
                  <a:gd name="connsiteY387" fmla="*/ 616106 h 1059043"/>
                  <a:gd name="connsiteX388" fmla="*/ 39014 w 3024845"/>
                  <a:gd name="connsiteY388" fmla="*/ 617458 h 1059043"/>
                  <a:gd name="connsiteX389" fmla="*/ 42560 w 3024845"/>
                  <a:gd name="connsiteY389" fmla="*/ 626915 h 1059043"/>
                  <a:gd name="connsiteX390" fmla="*/ 68907 w 3024845"/>
                  <a:gd name="connsiteY390" fmla="*/ 629077 h 1059043"/>
                  <a:gd name="connsiteX391" fmla="*/ 68907 w 3024845"/>
                  <a:gd name="connsiteY391" fmla="*/ 505856 h 1059043"/>
                  <a:gd name="connsiteX392" fmla="*/ 70934 w 3024845"/>
                  <a:gd name="connsiteY392" fmla="*/ 505856 h 1059043"/>
                  <a:gd name="connsiteX393" fmla="*/ 85121 w 3024845"/>
                  <a:gd name="connsiteY393" fmla="*/ 505856 h 1059043"/>
                  <a:gd name="connsiteX394" fmla="*/ 85121 w 3024845"/>
                  <a:gd name="connsiteY394" fmla="*/ 369664 h 1059043"/>
                  <a:gd name="connsiteX395" fmla="*/ 86894 w 3024845"/>
                  <a:gd name="connsiteY395" fmla="*/ 369664 h 1059043"/>
                  <a:gd name="connsiteX396" fmla="*/ 99308 w 3024845"/>
                  <a:gd name="connsiteY396" fmla="*/ 369664 h 1059043"/>
                  <a:gd name="connsiteX397" fmla="*/ 99308 w 3024845"/>
                  <a:gd name="connsiteY397" fmla="*/ 255090 h 1059043"/>
                  <a:gd name="connsiteX398" fmla="*/ 103361 w 3024845"/>
                  <a:gd name="connsiteY398" fmla="*/ 226986 h 1059043"/>
                  <a:gd name="connsiteX399" fmla="*/ 105388 w 3024845"/>
                  <a:gd name="connsiteY399" fmla="*/ 226986 h 1059043"/>
                  <a:gd name="connsiteX400" fmla="*/ 119575 w 3024845"/>
                  <a:gd name="connsiteY400" fmla="*/ 226986 h 1059043"/>
                  <a:gd name="connsiteX0" fmla="*/ 119575 w 3024845"/>
                  <a:gd name="connsiteY0" fmla="*/ 226986 h 1059043"/>
                  <a:gd name="connsiteX1" fmla="*/ 200642 w 3024845"/>
                  <a:gd name="connsiteY1" fmla="*/ 224825 h 1059043"/>
                  <a:gd name="connsiteX2" fmla="*/ 202669 w 3024845"/>
                  <a:gd name="connsiteY2" fmla="*/ 224825 h 1059043"/>
                  <a:gd name="connsiteX3" fmla="*/ 216856 w 3024845"/>
                  <a:gd name="connsiteY3" fmla="*/ 224825 h 1059043"/>
                  <a:gd name="connsiteX4" fmla="*/ 216856 w 3024845"/>
                  <a:gd name="connsiteY4" fmla="*/ 248604 h 1059043"/>
                  <a:gd name="connsiteX5" fmla="*/ 217363 w 3024845"/>
                  <a:gd name="connsiteY5" fmla="*/ 249415 h 1059043"/>
                  <a:gd name="connsiteX6" fmla="*/ 220909 w 3024845"/>
                  <a:gd name="connsiteY6" fmla="*/ 255090 h 1059043"/>
                  <a:gd name="connsiteX7" fmla="*/ 220909 w 3024845"/>
                  <a:gd name="connsiteY7" fmla="*/ 369664 h 1059043"/>
                  <a:gd name="connsiteX8" fmla="*/ 223189 w 3024845"/>
                  <a:gd name="connsiteY8" fmla="*/ 369664 h 1059043"/>
                  <a:gd name="connsiteX9" fmla="*/ 239150 w 3024845"/>
                  <a:gd name="connsiteY9" fmla="*/ 369664 h 1059043"/>
                  <a:gd name="connsiteX10" fmla="*/ 239150 w 3024845"/>
                  <a:gd name="connsiteY10" fmla="*/ 510179 h 1059043"/>
                  <a:gd name="connsiteX11" fmla="*/ 240670 w 3024845"/>
                  <a:gd name="connsiteY11" fmla="*/ 509909 h 1059043"/>
                  <a:gd name="connsiteX12" fmla="*/ 251310 w 3024845"/>
                  <a:gd name="connsiteY12" fmla="*/ 508018 h 1059043"/>
                  <a:gd name="connsiteX13" fmla="*/ 249283 w 3024845"/>
                  <a:gd name="connsiteY13" fmla="*/ 596650 h 1059043"/>
                  <a:gd name="connsiteX14" fmla="*/ 250803 w 3024845"/>
                  <a:gd name="connsiteY14" fmla="*/ 596921 h 1059043"/>
                  <a:gd name="connsiteX15" fmla="*/ 261443 w 3024845"/>
                  <a:gd name="connsiteY15" fmla="*/ 598812 h 1059043"/>
                  <a:gd name="connsiteX16" fmla="*/ 261696 w 3024845"/>
                  <a:gd name="connsiteY16" fmla="*/ 599623 h 1059043"/>
                  <a:gd name="connsiteX17" fmla="*/ 263470 w 3024845"/>
                  <a:gd name="connsiteY17" fmla="*/ 605298 h 1059043"/>
                  <a:gd name="connsiteX18" fmla="*/ 264230 w 3024845"/>
                  <a:gd name="connsiteY18" fmla="*/ 602866 h 1059043"/>
                  <a:gd name="connsiteX19" fmla="*/ 269550 w 3024845"/>
                  <a:gd name="connsiteY19" fmla="*/ 585842 h 1059043"/>
                  <a:gd name="connsiteX20" fmla="*/ 271323 w 3024845"/>
                  <a:gd name="connsiteY20" fmla="*/ 585842 h 1059043"/>
                  <a:gd name="connsiteX21" fmla="*/ 283737 w 3024845"/>
                  <a:gd name="connsiteY21" fmla="*/ 585842 h 1059043"/>
                  <a:gd name="connsiteX22" fmla="*/ 283737 w 3024845"/>
                  <a:gd name="connsiteY22" fmla="*/ 618268 h 1059043"/>
                  <a:gd name="connsiteX23" fmla="*/ 284750 w 3024845"/>
                  <a:gd name="connsiteY23" fmla="*/ 618809 h 1059043"/>
                  <a:gd name="connsiteX24" fmla="*/ 291844 w 3024845"/>
                  <a:gd name="connsiteY24" fmla="*/ 622592 h 1059043"/>
                  <a:gd name="connsiteX25" fmla="*/ 291844 w 3024845"/>
                  <a:gd name="connsiteY25" fmla="*/ 623943 h 1059043"/>
                  <a:gd name="connsiteX26" fmla="*/ 291844 w 3024845"/>
                  <a:gd name="connsiteY26" fmla="*/ 633401 h 1059043"/>
                  <a:gd name="connsiteX27" fmla="*/ 336431 w 3024845"/>
                  <a:gd name="connsiteY27" fmla="*/ 633401 h 1059043"/>
                  <a:gd name="connsiteX28" fmla="*/ 336431 w 3024845"/>
                  <a:gd name="connsiteY28" fmla="*/ 634482 h 1059043"/>
                  <a:gd name="connsiteX29" fmla="*/ 336431 w 3024845"/>
                  <a:gd name="connsiteY29" fmla="*/ 642048 h 1059043"/>
                  <a:gd name="connsiteX30" fmla="*/ 338457 w 3024845"/>
                  <a:gd name="connsiteY30" fmla="*/ 642048 h 1059043"/>
                  <a:gd name="connsiteX31" fmla="*/ 352644 w 3024845"/>
                  <a:gd name="connsiteY31" fmla="*/ 642048 h 1059043"/>
                  <a:gd name="connsiteX32" fmla="*/ 352644 w 3024845"/>
                  <a:gd name="connsiteY32" fmla="*/ 611783 h 1059043"/>
                  <a:gd name="connsiteX33" fmla="*/ 397231 w 3024845"/>
                  <a:gd name="connsiteY33" fmla="*/ 611783 h 1059043"/>
                  <a:gd name="connsiteX34" fmla="*/ 397231 w 3024845"/>
                  <a:gd name="connsiteY34" fmla="*/ 610432 h 1059043"/>
                  <a:gd name="connsiteX35" fmla="*/ 397231 w 3024845"/>
                  <a:gd name="connsiteY35" fmla="*/ 600974 h 1059043"/>
                  <a:gd name="connsiteX36" fmla="*/ 398245 w 3024845"/>
                  <a:gd name="connsiteY36" fmla="*/ 600974 h 1059043"/>
                  <a:gd name="connsiteX37" fmla="*/ 405338 w 3024845"/>
                  <a:gd name="connsiteY37" fmla="*/ 600974 h 1059043"/>
                  <a:gd name="connsiteX38" fmla="*/ 405338 w 3024845"/>
                  <a:gd name="connsiteY38" fmla="*/ 599083 h 1059043"/>
                  <a:gd name="connsiteX39" fmla="*/ 405338 w 3024845"/>
                  <a:gd name="connsiteY39" fmla="*/ 585842 h 1059043"/>
                  <a:gd name="connsiteX40" fmla="*/ 406098 w 3024845"/>
                  <a:gd name="connsiteY40" fmla="*/ 585842 h 1059043"/>
                  <a:gd name="connsiteX41" fmla="*/ 411418 w 3024845"/>
                  <a:gd name="connsiteY41" fmla="*/ 585842 h 1059043"/>
                  <a:gd name="connsiteX42" fmla="*/ 411418 w 3024845"/>
                  <a:gd name="connsiteY42" fmla="*/ 584761 h 1059043"/>
                  <a:gd name="connsiteX43" fmla="*/ 411418 w 3024845"/>
                  <a:gd name="connsiteY43" fmla="*/ 577194 h 1059043"/>
                  <a:gd name="connsiteX44" fmla="*/ 413445 w 3024845"/>
                  <a:gd name="connsiteY44" fmla="*/ 577194 h 1059043"/>
                  <a:gd name="connsiteX45" fmla="*/ 427632 w 3024845"/>
                  <a:gd name="connsiteY45" fmla="*/ 577194 h 1059043"/>
                  <a:gd name="connsiteX46" fmla="*/ 427632 w 3024845"/>
                  <a:gd name="connsiteY46" fmla="*/ 578275 h 1059043"/>
                  <a:gd name="connsiteX47" fmla="*/ 427632 w 3024845"/>
                  <a:gd name="connsiteY47" fmla="*/ 585842 h 1059043"/>
                  <a:gd name="connsiteX48" fmla="*/ 449925 w 3024845"/>
                  <a:gd name="connsiteY48" fmla="*/ 585842 h 1059043"/>
                  <a:gd name="connsiteX49" fmla="*/ 449925 w 3024845"/>
                  <a:gd name="connsiteY49" fmla="*/ 583950 h 1059043"/>
                  <a:gd name="connsiteX50" fmla="*/ 449925 w 3024845"/>
                  <a:gd name="connsiteY50" fmla="*/ 570709 h 1059043"/>
                  <a:gd name="connsiteX51" fmla="*/ 451699 w 3024845"/>
                  <a:gd name="connsiteY51" fmla="*/ 570709 h 1059043"/>
                  <a:gd name="connsiteX52" fmla="*/ 464112 w 3024845"/>
                  <a:gd name="connsiteY52" fmla="*/ 570709 h 1059043"/>
                  <a:gd name="connsiteX53" fmla="*/ 464112 w 3024845"/>
                  <a:gd name="connsiteY53" fmla="*/ 594489 h 1059043"/>
                  <a:gd name="connsiteX54" fmla="*/ 465126 w 3024845"/>
                  <a:gd name="connsiteY54" fmla="*/ 594489 h 1059043"/>
                  <a:gd name="connsiteX55" fmla="*/ 472219 w 3024845"/>
                  <a:gd name="connsiteY55" fmla="*/ 594489 h 1059043"/>
                  <a:gd name="connsiteX56" fmla="*/ 472219 w 3024845"/>
                  <a:gd name="connsiteY56" fmla="*/ 593408 h 1059043"/>
                  <a:gd name="connsiteX57" fmla="*/ 472219 w 3024845"/>
                  <a:gd name="connsiteY57" fmla="*/ 585842 h 1059043"/>
                  <a:gd name="connsiteX58" fmla="*/ 473992 w 3024845"/>
                  <a:gd name="connsiteY58" fmla="*/ 585842 h 1059043"/>
                  <a:gd name="connsiteX59" fmla="*/ 486406 w 3024845"/>
                  <a:gd name="connsiteY59" fmla="*/ 585842 h 1059043"/>
                  <a:gd name="connsiteX60" fmla="*/ 486406 w 3024845"/>
                  <a:gd name="connsiteY60" fmla="*/ 611783 h 1059043"/>
                  <a:gd name="connsiteX61" fmla="*/ 488433 w 3024845"/>
                  <a:gd name="connsiteY61" fmla="*/ 611783 h 1059043"/>
                  <a:gd name="connsiteX62" fmla="*/ 502619 w 3024845"/>
                  <a:gd name="connsiteY62" fmla="*/ 611783 h 1059043"/>
                  <a:gd name="connsiteX63" fmla="*/ 502619 w 3024845"/>
                  <a:gd name="connsiteY63" fmla="*/ 613404 h 1059043"/>
                  <a:gd name="connsiteX64" fmla="*/ 502619 w 3024845"/>
                  <a:gd name="connsiteY64" fmla="*/ 624754 h 1059043"/>
                  <a:gd name="connsiteX65" fmla="*/ 503379 w 3024845"/>
                  <a:gd name="connsiteY65" fmla="*/ 624754 h 1059043"/>
                  <a:gd name="connsiteX66" fmla="*/ 508700 w 3024845"/>
                  <a:gd name="connsiteY66" fmla="*/ 624754 h 1059043"/>
                  <a:gd name="connsiteX67" fmla="*/ 508700 w 3024845"/>
                  <a:gd name="connsiteY67" fmla="*/ 623943 h 1059043"/>
                  <a:gd name="connsiteX68" fmla="*/ 508700 w 3024845"/>
                  <a:gd name="connsiteY68" fmla="*/ 618268 h 1059043"/>
                  <a:gd name="connsiteX69" fmla="*/ 539100 w 3024845"/>
                  <a:gd name="connsiteY69" fmla="*/ 618268 h 1059043"/>
                  <a:gd name="connsiteX70" fmla="*/ 539100 w 3024845"/>
                  <a:gd name="connsiteY70" fmla="*/ 642048 h 1059043"/>
                  <a:gd name="connsiteX71" fmla="*/ 540113 w 3024845"/>
                  <a:gd name="connsiteY71" fmla="*/ 642048 h 1059043"/>
                  <a:gd name="connsiteX72" fmla="*/ 547207 w 3024845"/>
                  <a:gd name="connsiteY72" fmla="*/ 642048 h 1059043"/>
                  <a:gd name="connsiteX73" fmla="*/ 547207 w 3024845"/>
                  <a:gd name="connsiteY73" fmla="*/ 643129 h 1059043"/>
                  <a:gd name="connsiteX74" fmla="*/ 547207 w 3024845"/>
                  <a:gd name="connsiteY74" fmla="*/ 650695 h 1059043"/>
                  <a:gd name="connsiteX75" fmla="*/ 547967 w 3024845"/>
                  <a:gd name="connsiteY75" fmla="*/ 650695 h 1059043"/>
                  <a:gd name="connsiteX76" fmla="*/ 553287 w 3024845"/>
                  <a:gd name="connsiteY76" fmla="*/ 650695 h 1059043"/>
                  <a:gd name="connsiteX77" fmla="*/ 553287 w 3024845"/>
                  <a:gd name="connsiteY77" fmla="*/ 648533 h 1059043"/>
                  <a:gd name="connsiteX78" fmla="*/ 553287 w 3024845"/>
                  <a:gd name="connsiteY78" fmla="*/ 633401 h 1059043"/>
                  <a:gd name="connsiteX79" fmla="*/ 554300 w 3024845"/>
                  <a:gd name="connsiteY79" fmla="*/ 633401 h 1059043"/>
                  <a:gd name="connsiteX80" fmla="*/ 561394 w 3024845"/>
                  <a:gd name="connsiteY80" fmla="*/ 633401 h 1059043"/>
                  <a:gd name="connsiteX81" fmla="*/ 561394 w 3024845"/>
                  <a:gd name="connsiteY81" fmla="*/ 634482 h 1059043"/>
                  <a:gd name="connsiteX82" fmla="*/ 561394 w 3024845"/>
                  <a:gd name="connsiteY82" fmla="*/ 642048 h 1059043"/>
                  <a:gd name="connsiteX83" fmla="*/ 566714 w 3024845"/>
                  <a:gd name="connsiteY83" fmla="*/ 640055 h 1059043"/>
                  <a:gd name="connsiteX84" fmla="*/ 567474 w 3024845"/>
                  <a:gd name="connsiteY84" fmla="*/ 639075 h 1059043"/>
                  <a:gd name="connsiteX85" fmla="*/ 567474 w 3024845"/>
                  <a:gd name="connsiteY85" fmla="*/ 633401 h 1059043"/>
                  <a:gd name="connsiteX86" fmla="*/ 605981 w 3024845"/>
                  <a:gd name="connsiteY86" fmla="*/ 633401 h 1059043"/>
                  <a:gd name="connsiteX87" fmla="*/ 605981 w 3024845"/>
                  <a:gd name="connsiteY87" fmla="*/ 657180 h 1059043"/>
                  <a:gd name="connsiteX88" fmla="*/ 608007 w 3024845"/>
                  <a:gd name="connsiteY88" fmla="*/ 657180 h 1059043"/>
                  <a:gd name="connsiteX89" fmla="*/ 622194 w 3024845"/>
                  <a:gd name="connsiteY89" fmla="*/ 657180 h 1059043"/>
                  <a:gd name="connsiteX90" fmla="*/ 622194 w 3024845"/>
                  <a:gd name="connsiteY90" fmla="*/ 658261 h 1059043"/>
                  <a:gd name="connsiteX91" fmla="*/ 622194 w 3024845"/>
                  <a:gd name="connsiteY91" fmla="*/ 665827 h 1059043"/>
                  <a:gd name="connsiteX92" fmla="*/ 623968 w 3024845"/>
                  <a:gd name="connsiteY92" fmla="*/ 665827 h 1059043"/>
                  <a:gd name="connsiteX93" fmla="*/ 636381 w 3024845"/>
                  <a:gd name="connsiteY93" fmla="*/ 665827 h 1059043"/>
                  <a:gd name="connsiteX94" fmla="*/ 636381 w 3024845"/>
                  <a:gd name="connsiteY94" fmla="*/ 642048 h 1059043"/>
                  <a:gd name="connsiteX95" fmla="*/ 637394 w 3024845"/>
                  <a:gd name="connsiteY95" fmla="*/ 642048 h 1059043"/>
                  <a:gd name="connsiteX96" fmla="*/ 644488 w 3024845"/>
                  <a:gd name="connsiteY96" fmla="*/ 642048 h 1059043"/>
                  <a:gd name="connsiteX97" fmla="*/ 644488 w 3024845"/>
                  <a:gd name="connsiteY97" fmla="*/ 609621 h 1059043"/>
                  <a:gd name="connsiteX98" fmla="*/ 645501 w 3024845"/>
                  <a:gd name="connsiteY98" fmla="*/ 609621 h 1059043"/>
                  <a:gd name="connsiteX99" fmla="*/ 652595 w 3024845"/>
                  <a:gd name="connsiteY99" fmla="*/ 609621 h 1059043"/>
                  <a:gd name="connsiteX100" fmla="*/ 652595 w 3024845"/>
                  <a:gd name="connsiteY100" fmla="*/ 607730 h 1059043"/>
                  <a:gd name="connsiteX101" fmla="*/ 652595 w 3024845"/>
                  <a:gd name="connsiteY101" fmla="*/ 594489 h 1059043"/>
                  <a:gd name="connsiteX102" fmla="*/ 651328 w 3024845"/>
                  <a:gd name="connsiteY102" fmla="*/ 592867 h 1059043"/>
                  <a:gd name="connsiteX103" fmla="*/ 656648 w 3024845"/>
                  <a:gd name="connsiteY103" fmla="*/ 581518 h 1059043"/>
                  <a:gd name="connsiteX104" fmla="*/ 664755 w 3024845"/>
                  <a:gd name="connsiteY104" fmla="*/ 609621 h 1059043"/>
                  <a:gd name="connsiteX105" fmla="*/ 665515 w 3024845"/>
                  <a:gd name="connsiteY105" fmla="*/ 609621 h 1059043"/>
                  <a:gd name="connsiteX106" fmla="*/ 670835 w 3024845"/>
                  <a:gd name="connsiteY106" fmla="*/ 609621 h 1059043"/>
                  <a:gd name="connsiteX107" fmla="*/ 670835 w 3024845"/>
                  <a:gd name="connsiteY107" fmla="*/ 503694 h 1059043"/>
                  <a:gd name="connsiteX108" fmla="*/ 672355 w 3024845"/>
                  <a:gd name="connsiteY108" fmla="*/ 503694 h 1059043"/>
                  <a:gd name="connsiteX109" fmla="*/ 682995 w 3024845"/>
                  <a:gd name="connsiteY109" fmla="*/ 503694 h 1059043"/>
                  <a:gd name="connsiteX110" fmla="*/ 682995 w 3024845"/>
                  <a:gd name="connsiteY110" fmla="*/ 456135 h 1059043"/>
                  <a:gd name="connsiteX111" fmla="*/ 709342 w 3024845"/>
                  <a:gd name="connsiteY111" fmla="*/ 456135 h 1059043"/>
                  <a:gd name="connsiteX112" fmla="*/ 709342 w 3024845"/>
                  <a:gd name="connsiteY112" fmla="*/ 434517 h 1059043"/>
                  <a:gd name="connsiteX113" fmla="*/ 743796 w 3024845"/>
                  <a:gd name="connsiteY113" fmla="*/ 434517 h 1059043"/>
                  <a:gd name="connsiteX114" fmla="*/ 743796 w 3024845"/>
                  <a:gd name="connsiteY114" fmla="*/ 436949 h 1059043"/>
                  <a:gd name="connsiteX115" fmla="*/ 743796 w 3024845"/>
                  <a:gd name="connsiteY115" fmla="*/ 453973 h 1059043"/>
                  <a:gd name="connsiteX116" fmla="*/ 746076 w 3024845"/>
                  <a:gd name="connsiteY116" fmla="*/ 453973 h 1059043"/>
                  <a:gd name="connsiteX117" fmla="*/ 762036 w 3024845"/>
                  <a:gd name="connsiteY117" fmla="*/ 453973 h 1059043"/>
                  <a:gd name="connsiteX118" fmla="*/ 762036 w 3024845"/>
                  <a:gd name="connsiteY118" fmla="*/ 501532 h 1059043"/>
                  <a:gd name="connsiteX119" fmla="*/ 763049 w 3024845"/>
                  <a:gd name="connsiteY119" fmla="*/ 501532 h 1059043"/>
                  <a:gd name="connsiteX120" fmla="*/ 770143 w 3024845"/>
                  <a:gd name="connsiteY120" fmla="*/ 501532 h 1059043"/>
                  <a:gd name="connsiteX121" fmla="*/ 784330 w 3024845"/>
                  <a:gd name="connsiteY121" fmla="*/ 505856 h 1059043"/>
                  <a:gd name="connsiteX122" fmla="*/ 784330 w 3024845"/>
                  <a:gd name="connsiteY122" fmla="*/ 544768 h 1059043"/>
                  <a:gd name="connsiteX123" fmla="*/ 785343 w 3024845"/>
                  <a:gd name="connsiteY123" fmla="*/ 544768 h 1059043"/>
                  <a:gd name="connsiteX124" fmla="*/ 792436 w 3024845"/>
                  <a:gd name="connsiteY124" fmla="*/ 544768 h 1059043"/>
                  <a:gd name="connsiteX125" fmla="*/ 792436 w 3024845"/>
                  <a:gd name="connsiteY125" fmla="*/ 546389 h 1059043"/>
                  <a:gd name="connsiteX126" fmla="*/ 792436 w 3024845"/>
                  <a:gd name="connsiteY126" fmla="*/ 557738 h 1059043"/>
                  <a:gd name="connsiteX127" fmla="*/ 794463 w 3024845"/>
                  <a:gd name="connsiteY127" fmla="*/ 557738 h 1059043"/>
                  <a:gd name="connsiteX128" fmla="*/ 808650 w 3024845"/>
                  <a:gd name="connsiteY128" fmla="*/ 557738 h 1059043"/>
                  <a:gd name="connsiteX129" fmla="*/ 814730 w 3024845"/>
                  <a:gd name="connsiteY129" fmla="*/ 564224 h 1059043"/>
                  <a:gd name="connsiteX130" fmla="*/ 814730 w 3024845"/>
                  <a:gd name="connsiteY130" fmla="*/ 585842 h 1059043"/>
                  <a:gd name="connsiteX131" fmla="*/ 817010 w 3024845"/>
                  <a:gd name="connsiteY131" fmla="*/ 585842 h 1059043"/>
                  <a:gd name="connsiteX132" fmla="*/ 832970 w 3024845"/>
                  <a:gd name="connsiteY132" fmla="*/ 585842 h 1059043"/>
                  <a:gd name="connsiteX133" fmla="*/ 832970 w 3024845"/>
                  <a:gd name="connsiteY133" fmla="*/ 586922 h 1059043"/>
                  <a:gd name="connsiteX134" fmla="*/ 832970 w 3024845"/>
                  <a:gd name="connsiteY134" fmla="*/ 594489 h 1059043"/>
                  <a:gd name="connsiteX135" fmla="*/ 834237 w 3024845"/>
                  <a:gd name="connsiteY135" fmla="*/ 594489 h 1059043"/>
                  <a:gd name="connsiteX136" fmla="*/ 843104 w 3024845"/>
                  <a:gd name="connsiteY136" fmla="*/ 594489 h 1059043"/>
                  <a:gd name="connsiteX137" fmla="*/ 843104 w 3024845"/>
                  <a:gd name="connsiteY137" fmla="*/ 596650 h 1059043"/>
                  <a:gd name="connsiteX138" fmla="*/ 843104 w 3024845"/>
                  <a:gd name="connsiteY138" fmla="*/ 611783 h 1059043"/>
                  <a:gd name="connsiteX139" fmla="*/ 847157 w 3024845"/>
                  <a:gd name="connsiteY139" fmla="*/ 609891 h 1059043"/>
                  <a:gd name="connsiteX140" fmla="*/ 847157 w 3024845"/>
                  <a:gd name="connsiteY140" fmla="*/ 596650 h 1059043"/>
                  <a:gd name="connsiteX141" fmla="*/ 848170 w 3024845"/>
                  <a:gd name="connsiteY141" fmla="*/ 596650 h 1059043"/>
                  <a:gd name="connsiteX142" fmla="*/ 855264 w 3024845"/>
                  <a:gd name="connsiteY142" fmla="*/ 596650 h 1059043"/>
                  <a:gd name="connsiteX143" fmla="*/ 855264 w 3024845"/>
                  <a:gd name="connsiteY143" fmla="*/ 598272 h 1059043"/>
                  <a:gd name="connsiteX144" fmla="*/ 855264 w 3024845"/>
                  <a:gd name="connsiteY144" fmla="*/ 609621 h 1059043"/>
                  <a:gd name="connsiteX145" fmla="*/ 856024 w 3024845"/>
                  <a:gd name="connsiteY145" fmla="*/ 609621 h 1059043"/>
                  <a:gd name="connsiteX146" fmla="*/ 861344 w 3024845"/>
                  <a:gd name="connsiteY146" fmla="*/ 609621 h 1059043"/>
                  <a:gd name="connsiteX147" fmla="*/ 909984 w 3024845"/>
                  <a:gd name="connsiteY147" fmla="*/ 605298 h 1059043"/>
                  <a:gd name="connsiteX148" fmla="*/ 909984 w 3024845"/>
                  <a:gd name="connsiteY148" fmla="*/ 606649 h 1059043"/>
                  <a:gd name="connsiteX149" fmla="*/ 909984 w 3024845"/>
                  <a:gd name="connsiteY149" fmla="*/ 616106 h 1059043"/>
                  <a:gd name="connsiteX150" fmla="*/ 910744 w 3024845"/>
                  <a:gd name="connsiteY150" fmla="*/ 616106 h 1059043"/>
                  <a:gd name="connsiteX151" fmla="*/ 916065 w 3024845"/>
                  <a:gd name="connsiteY151" fmla="*/ 616106 h 1059043"/>
                  <a:gd name="connsiteX152" fmla="*/ 916065 w 3024845"/>
                  <a:gd name="connsiteY152" fmla="*/ 618268 h 1059043"/>
                  <a:gd name="connsiteX153" fmla="*/ 916065 w 3024845"/>
                  <a:gd name="connsiteY153" fmla="*/ 633401 h 1059043"/>
                  <a:gd name="connsiteX154" fmla="*/ 918091 w 3024845"/>
                  <a:gd name="connsiteY154" fmla="*/ 632050 h 1059043"/>
                  <a:gd name="connsiteX155" fmla="*/ 932278 w 3024845"/>
                  <a:gd name="connsiteY155" fmla="*/ 622592 h 1059043"/>
                  <a:gd name="connsiteX156" fmla="*/ 938358 w 3024845"/>
                  <a:gd name="connsiteY156" fmla="*/ 581518 h 1059043"/>
                  <a:gd name="connsiteX157" fmla="*/ 939118 w 3024845"/>
                  <a:gd name="connsiteY157" fmla="*/ 581248 h 1059043"/>
                  <a:gd name="connsiteX158" fmla="*/ 944438 w 3024845"/>
                  <a:gd name="connsiteY158" fmla="*/ 579356 h 1059043"/>
                  <a:gd name="connsiteX159" fmla="*/ 946465 w 3024845"/>
                  <a:gd name="connsiteY159" fmla="*/ 510179 h 1059043"/>
                  <a:gd name="connsiteX160" fmla="*/ 948492 w 3024845"/>
                  <a:gd name="connsiteY160" fmla="*/ 579356 h 1059043"/>
                  <a:gd name="connsiteX161" fmla="*/ 949252 w 3024845"/>
                  <a:gd name="connsiteY161" fmla="*/ 579626 h 1059043"/>
                  <a:gd name="connsiteX162" fmla="*/ 954572 w 3024845"/>
                  <a:gd name="connsiteY162" fmla="*/ 581518 h 1059043"/>
                  <a:gd name="connsiteX163" fmla="*/ 954572 w 3024845"/>
                  <a:gd name="connsiteY163" fmla="*/ 495047 h 1059043"/>
                  <a:gd name="connsiteX164" fmla="*/ 958625 w 3024845"/>
                  <a:gd name="connsiteY164" fmla="*/ 462620 h 1059043"/>
                  <a:gd name="connsiteX165" fmla="*/ 997132 w 3024845"/>
                  <a:gd name="connsiteY165" fmla="*/ 462620 h 1059043"/>
                  <a:gd name="connsiteX166" fmla="*/ 997132 w 3024845"/>
                  <a:gd name="connsiteY166" fmla="*/ 495047 h 1059043"/>
                  <a:gd name="connsiteX167" fmla="*/ 997892 w 3024845"/>
                  <a:gd name="connsiteY167" fmla="*/ 495047 h 1059043"/>
                  <a:gd name="connsiteX168" fmla="*/ 1003212 w 3024845"/>
                  <a:gd name="connsiteY168" fmla="*/ 495047 h 1059043"/>
                  <a:gd name="connsiteX169" fmla="*/ 1003212 w 3024845"/>
                  <a:gd name="connsiteY169" fmla="*/ 412899 h 1059043"/>
                  <a:gd name="connsiteX170" fmla="*/ 1004986 w 3024845"/>
                  <a:gd name="connsiteY170" fmla="*/ 412899 h 1059043"/>
                  <a:gd name="connsiteX171" fmla="*/ 1017399 w 3024845"/>
                  <a:gd name="connsiteY171" fmla="*/ 412899 h 1059043"/>
                  <a:gd name="connsiteX172" fmla="*/ 1017399 w 3024845"/>
                  <a:gd name="connsiteY172" fmla="*/ 411008 h 1059043"/>
                  <a:gd name="connsiteX173" fmla="*/ 1017399 w 3024845"/>
                  <a:gd name="connsiteY173" fmla="*/ 397767 h 1059043"/>
                  <a:gd name="connsiteX174" fmla="*/ 1039693 w 3024845"/>
                  <a:gd name="connsiteY174" fmla="*/ 397767 h 1059043"/>
                  <a:gd name="connsiteX175" fmla="*/ 1039693 w 3024845"/>
                  <a:gd name="connsiteY175" fmla="*/ 396686 h 1059043"/>
                  <a:gd name="connsiteX176" fmla="*/ 1039693 w 3024845"/>
                  <a:gd name="connsiteY176" fmla="*/ 389120 h 1059043"/>
                  <a:gd name="connsiteX177" fmla="*/ 1041466 w 3024845"/>
                  <a:gd name="connsiteY177" fmla="*/ 389120 h 1059043"/>
                  <a:gd name="connsiteX178" fmla="*/ 1053880 w 3024845"/>
                  <a:gd name="connsiteY178" fmla="*/ 389120 h 1059043"/>
                  <a:gd name="connsiteX179" fmla="*/ 1053880 w 3024845"/>
                  <a:gd name="connsiteY179" fmla="*/ 390201 h 1059043"/>
                  <a:gd name="connsiteX180" fmla="*/ 1053880 w 3024845"/>
                  <a:gd name="connsiteY180" fmla="*/ 397767 h 1059043"/>
                  <a:gd name="connsiteX181" fmla="*/ 1054640 w 3024845"/>
                  <a:gd name="connsiteY181" fmla="*/ 397767 h 1059043"/>
                  <a:gd name="connsiteX182" fmla="*/ 1059960 w 3024845"/>
                  <a:gd name="connsiteY182" fmla="*/ 397767 h 1059043"/>
                  <a:gd name="connsiteX183" fmla="*/ 1070093 w 3024845"/>
                  <a:gd name="connsiteY183" fmla="*/ 393443 h 1059043"/>
                  <a:gd name="connsiteX184" fmla="*/ 1074146 w 3024845"/>
                  <a:gd name="connsiteY184" fmla="*/ 396686 h 1059043"/>
                  <a:gd name="connsiteX185" fmla="*/ 1074146 w 3024845"/>
                  <a:gd name="connsiteY185" fmla="*/ 389120 h 1059043"/>
                  <a:gd name="connsiteX186" fmla="*/ 1076426 w 3024845"/>
                  <a:gd name="connsiteY186" fmla="*/ 389120 h 1059043"/>
                  <a:gd name="connsiteX187" fmla="*/ 1092387 w 3024845"/>
                  <a:gd name="connsiteY187" fmla="*/ 389120 h 1059043"/>
                  <a:gd name="connsiteX188" fmla="*/ 1092387 w 3024845"/>
                  <a:gd name="connsiteY188" fmla="*/ 390201 h 1059043"/>
                  <a:gd name="connsiteX189" fmla="*/ 1092387 w 3024845"/>
                  <a:gd name="connsiteY189" fmla="*/ 397767 h 1059043"/>
                  <a:gd name="connsiteX190" fmla="*/ 1122787 w 3024845"/>
                  <a:gd name="connsiteY190" fmla="*/ 397767 h 1059043"/>
                  <a:gd name="connsiteX191" fmla="*/ 1122787 w 3024845"/>
                  <a:gd name="connsiteY191" fmla="*/ 399388 h 1059043"/>
                  <a:gd name="connsiteX192" fmla="*/ 1122787 w 3024845"/>
                  <a:gd name="connsiteY192" fmla="*/ 410738 h 1059043"/>
                  <a:gd name="connsiteX193" fmla="*/ 1149134 w 3024845"/>
                  <a:gd name="connsiteY193" fmla="*/ 410738 h 1059043"/>
                  <a:gd name="connsiteX194" fmla="*/ 1149134 w 3024845"/>
                  <a:gd name="connsiteY194" fmla="*/ 441002 h 1059043"/>
                  <a:gd name="connsiteX195" fmla="*/ 1149894 w 3024845"/>
                  <a:gd name="connsiteY195" fmla="*/ 441002 h 1059043"/>
                  <a:gd name="connsiteX196" fmla="*/ 1155214 w 3024845"/>
                  <a:gd name="connsiteY196" fmla="*/ 441002 h 1059043"/>
                  <a:gd name="connsiteX197" fmla="*/ 1155214 w 3024845"/>
                  <a:gd name="connsiteY197" fmla="*/ 442083 h 1059043"/>
                  <a:gd name="connsiteX198" fmla="*/ 1155214 w 3024845"/>
                  <a:gd name="connsiteY198" fmla="*/ 449650 h 1059043"/>
                  <a:gd name="connsiteX199" fmla="*/ 1159268 w 3024845"/>
                  <a:gd name="connsiteY199" fmla="*/ 479914 h 1059043"/>
                  <a:gd name="connsiteX200" fmla="*/ 1160028 w 3024845"/>
                  <a:gd name="connsiteY200" fmla="*/ 479914 h 1059043"/>
                  <a:gd name="connsiteX201" fmla="*/ 1165348 w 3024845"/>
                  <a:gd name="connsiteY201" fmla="*/ 479914 h 1059043"/>
                  <a:gd name="connsiteX202" fmla="*/ 1165348 w 3024845"/>
                  <a:gd name="connsiteY202" fmla="*/ 480725 h 1059043"/>
                  <a:gd name="connsiteX203" fmla="*/ 1165348 w 3024845"/>
                  <a:gd name="connsiteY203" fmla="*/ 486400 h 1059043"/>
                  <a:gd name="connsiteX204" fmla="*/ 1166361 w 3024845"/>
                  <a:gd name="connsiteY204" fmla="*/ 486400 h 1059043"/>
                  <a:gd name="connsiteX205" fmla="*/ 1173454 w 3024845"/>
                  <a:gd name="connsiteY205" fmla="*/ 486400 h 1059043"/>
                  <a:gd name="connsiteX206" fmla="*/ 1173454 w 3024845"/>
                  <a:gd name="connsiteY206" fmla="*/ 516665 h 1059043"/>
                  <a:gd name="connsiteX207" fmla="*/ 1175481 w 3024845"/>
                  <a:gd name="connsiteY207" fmla="*/ 516665 h 1059043"/>
                  <a:gd name="connsiteX208" fmla="*/ 1189668 w 3024845"/>
                  <a:gd name="connsiteY208" fmla="*/ 516665 h 1059043"/>
                  <a:gd name="connsiteX209" fmla="*/ 1189668 w 3024845"/>
                  <a:gd name="connsiteY209" fmla="*/ 540444 h 1059043"/>
                  <a:gd name="connsiteX210" fmla="*/ 1191695 w 3024845"/>
                  <a:gd name="connsiteY210" fmla="*/ 542065 h 1059043"/>
                  <a:gd name="connsiteX211" fmla="*/ 1191695 w 3024845"/>
                  <a:gd name="connsiteY211" fmla="*/ 553415 h 1059043"/>
                  <a:gd name="connsiteX212" fmla="*/ 1192455 w 3024845"/>
                  <a:gd name="connsiteY212" fmla="*/ 553415 h 1059043"/>
                  <a:gd name="connsiteX213" fmla="*/ 1197775 w 3024845"/>
                  <a:gd name="connsiteY213" fmla="*/ 553415 h 1059043"/>
                  <a:gd name="connsiteX214" fmla="*/ 1197775 w 3024845"/>
                  <a:gd name="connsiteY214" fmla="*/ 577194 h 1059043"/>
                  <a:gd name="connsiteX215" fmla="*/ 1199041 w 3024845"/>
                  <a:gd name="connsiteY215" fmla="*/ 577194 h 1059043"/>
                  <a:gd name="connsiteX216" fmla="*/ 1207908 w 3024845"/>
                  <a:gd name="connsiteY216" fmla="*/ 577194 h 1059043"/>
                  <a:gd name="connsiteX217" fmla="*/ 1209935 w 3024845"/>
                  <a:gd name="connsiteY217" fmla="*/ 581248 h 1059043"/>
                  <a:gd name="connsiteX218" fmla="*/ 1209935 w 3024845"/>
                  <a:gd name="connsiteY218" fmla="*/ 594489 h 1059043"/>
                  <a:gd name="connsiteX219" fmla="*/ 1211455 w 3024845"/>
                  <a:gd name="connsiteY219" fmla="*/ 592597 h 1059043"/>
                  <a:gd name="connsiteX220" fmla="*/ 1222095 w 3024845"/>
                  <a:gd name="connsiteY220" fmla="*/ 579356 h 1059043"/>
                  <a:gd name="connsiteX221" fmla="*/ 1250469 w 3024845"/>
                  <a:gd name="connsiteY221" fmla="*/ 579356 h 1059043"/>
                  <a:gd name="connsiteX222" fmla="*/ 1250469 w 3024845"/>
                  <a:gd name="connsiteY222" fmla="*/ 665827 h 1059043"/>
                  <a:gd name="connsiteX223" fmla="*/ 1251229 w 3024845"/>
                  <a:gd name="connsiteY223" fmla="*/ 665827 h 1059043"/>
                  <a:gd name="connsiteX224" fmla="*/ 1256549 w 3024845"/>
                  <a:gd name="connsiteY224" fmla="*/ 665827 h 1059043"/>
                  <a:gd name="connsiteX225" fmla="*/ 1257309 w 3024845"/>
                  <a:gd name="connsiteY225" fmla="*/ 664476 h 1059043"/>
                  <a:gd name="connsiteX226" fmla="*/ 1262629 w 3024845"/>
                  <a:gd name="connsiteY226" fmla="*/ 655018 h 1059043"/>
                  <a:gd name="connsiteX227" fmla="*/ 1262629 w 3024845"/>
                  <a:gd name="connsiteY227" fmla="*/ 656910 h 1059043"/>
                  <a:gd name="connsiteX228" fmla="*/ 1262629 w 3024845"/>
                  <a:gd name="connsiteY228" fmla="*/ 670151 h 1059043"/>
                  <a:gd name="connsiteX229" fmla="*/ 1266682 w 3024845"/>
                  <a:gd name="connsiteY229" fmla="*/ 624754 h 1059043"/>
                  <a:gd name="connsiteX230" fmla="*/ 1267442 w 3024845"/>
                  <a:gd name="connsiteY230" fmla="*/ 624754 h 1059043"/>
                  <a:gd name="connsiteX231" fmla="*/ 1272762 w 3024845"/>
                  <a:gd name="connsiteY231" fmla="*/ 624754 h 1059043"/>
                  <a:gd name="connsiteX232" fmla="*/ 1272762 w 3024845"/>
                  <a:gd name="connsiteY232" fmla="*/ 559900 h 1059043"/>
                  <a:gd name="connsiteX233" fmla="*/ 1273776 w 3024845"/>
                  <a:gd name="connsiteY233" fmla="*/ 559900 h 1059043"/>
                  <a:gd name="connsiteX234" fmla="*/ 1280869 w 3024845"/>
                  <a:gd name="connsiteY234" fmla="*/ 559900 h 1059043"/>
                  <a:gd name="connsiteX235" fmla="*/ 1293029 w 3024845"/>
                  <a:gd name="connsiteY235" fmla="*/ 516665 h 1059043"/>
                  <a:gd name="connsiteX236" fmla="*/ 1294296 w 3024845"/>
                  <a:gd name="connsiteY236" fmla="*/ 516665 h 1059043"/>
                  <a:gd name="connsiteX237" fmla="*/ 1303163 w 3024845"/>
                  <a:gd name="connsiteY237" fmla="*/ 516665 h 1059043"/>
                  <a:gd name="connsiteX238" fmla="*/ 1313296 w 3024845"/>
                  <a:gd name="connsiteY238" fmla="*/ 559900 h 1059043"/>
                  <a:gd name="connsiteX239" fmla="*/ 1314309 w 3024845"/>
                  <a:gd name="connsiteY239" fmla="*/ 559900 h 1059043"/>
                  <a:gd name="connsiteX240" fmla="*/ 1321403 w 3024845"/>
                  <a:gd name="connsiteY240" fmla="*/ 559900 h 1059043"/>
                  <a:gd name="connsiteX241" fmla="*/ 1321403 w 3024845"/>
                  <a:gd name="connsiteY241" fmla="*/ 598812 h 1059043"/>
                  <a:gd name="connsiteX242" fmla="*/ 1323176 w 3024845"/>
                  <a:gd name="connsiteY242" fmla="*/ 598812 h 1059043"/>
                  <a:gd name="connsiteX243" fmla="*/ 1335590 w 3024845"/>
                  <a:gd name="connsiteY243" fmla="*/ 598812 h 1059043"/>
                  <a:gd name="connsiteX244" fmla="*/ 1335590 w 3024845"/>
                  <a:gd name="connsiteY244" fmla="*/ 600974 h 1059043"/>
                  <a:gd name="connsiteX245" fmla="*/ 1335590 w 3024845"/>
                  <a:gd name="connsiteY245" fmla="*/ 616106 h 1059043"/>
                  <a:gd name="connsiteX246" fmla="*/ 1339643 w 3024845"/>
                  <a:gd name="connsiteY246" fmla="*/ 613945 h 1059043"/>
                  <a:gd name="connsiteX247" fmla="*/ 1339643 w 3024845"/>
                  <a:gd name="connsiteY247" fmla="*/ 598812 h 1059043"/>
                  <a:gd name="connsiteX248" fmla="*/ 1341163 w 3024845"/>
                  <a:gd name="connsiteY248" fmla="*/ 598812 h 1059043"/>
                  <a:gd name="connsiteX249" fmla="*/ 1351803 w 3024845"/>
                  <a:gd name="connsiteY249" fmla="*/ 598812 h 1059043"/>
                  <a:gd name="connsiteX250" fmla="*/ 1351803 w 3024845"/>
                  <a:gd name="connsiteY250" fmla="*/ 600433 h 1059043"/>
                  <a:gd name="connsiteX251" fmla="*/ 1351803 w 3024845"/>
                  <a:gd name="connsiteY251" fmla="*/ 611783 h 1059043"/>
                  <a:gd name="connsiteX252" fmla="*/ 1382204 w 3024845"/>
                  <a:gd name="connsiteY252" fmla="*/ 611783 h 1059043"/>
                  <a:gd name="connsiteX253" fmla="*/ 1382204 w 3024845"/>
                  <a:gd name="connsiteY253" fmla="*/ 575033 h 1059043"/>
                  <a:gd name="connsiteX254" fmla="*/ 1383470 w 3024845"/>
                  <a:gd name="connsiteY254" fmla="*/ 575033 h 1059043"/>
                  <a:gd name="connsiteX255" fmla="*/ 1392337 w 3024845"/>
                  <a:gd name="connsiteY255" fmla="*/ 575033 h 1059043"/>
                  <a:gd name="connsiteX256" fmla="*/ 1392337 w 3024845"/>
                  <a:gd name="connsiteY256" fmla="*/ 596650 h 1059043"/>
                  <a:gd name="connsiteX257" fmla="*/ 1394364 w 3024845"/>
                  <a:gd name="connsiteY257" fmla="*/ 564224 h 1059043"/>
                  <a:gd name="connsiteX258" fmla="*/ 1416657 w 3024845"/>
                  <a:gd name="connsiteY258" fmla="*/ 564224 h 1059043"/>
                  <a:gd name="connsiteX259" fmla="*/ 1416657 w 3024845"/>
                  <a:gd name="connsiteY259" fmla="*/ 562602 h 1059043"/>
                  <a:gd name="connsiteX260" fmla="*/ 1416657 w 3024845"/>
                  <a:gd name="connsiteY260" fmla="*/ 551253 h 1059043"/>
                  <a:gd name="connsiteX261" fmla="*/ 1417417 w 3024845"/>
                  <a:gd name="connsiteY261" fmla="*/ 551253 h 1059043"/>
                  <a:gd name="connsiteX262" fmla="*/ 1422737 w 3024845"/>
                  <a:gd name="connsiteY262" fmla="*/ 551253 h 1059043"/>
                  <a:gd name="connsiteX263" fmla="*/ 1422737 w 3024845"/>
                  <a:gd name="connsiteY263" fmla="*/ 549362 h 1059043"/>
                  <a:gd name="connsiteX264" fmla="*/ 1422737 w 3024845"/>
                  <a:gd name="connsiteY264" fmla="*/ 536121 h 1059043"/>
                  <a:gd name="connsiteX265" fmla="*/ 1426791 w 3024845"/>
                  <a:gd name="connsiteY265" fmla="*/ 542606 h 1059043"/>
                  <a:gd name="connsiteX266" fmla="*/ 1429071 w 3024845"/>
                  <a:gd name="connsiteY266" fmla="*/ 542606 h 1059043"/>
                  <a:gd name="connsiteX267" fmla="*/ 1445031 w 3024845"/>
                  <a:gd name="connsiteY267" fmla="*/ 542606 h 1059043"/>
                  <a:gd name="connsiteX268" fmla="*/ 1445031 w 3024845"/>
                  <a:gd name="connsiteY268" fmla="*/ 541795 h 1059043"/>
                  <a:gd name="connsiteX269" fmla="*/ 1445031 w 3024845"/>
                  <a:gd name="connsiteY269" fmla="*/ 536121 h 1059043"/>
                  <a:gd name="connsiteX270" fmla="*/ 1445791 w 3024845"/>
                  <a:gd name="connsiteY270" fmla="*/ 536121 h 1059043"/>
                  <a:gd name="connsiteX271" fmla="*/ 1451111 w 3024845"/>
                  <a:gd name="connsiteY271" fmla="*/ 536121 h 1059043"/>
                  <a:gd name="connsiteX272" fmla="*/ 1451111 w 3024845"/>
                  <a:gd name="connsiteY272" fmla="*/ 537472 h 1059043"/>
                  <a:gd name="connsiteX273" fmla="*/ 1451111 w 3024845"/>
                  <a:gd name="connsiteY273" fmla="*/ 546930 h 1059043"/>
                  <a:gd name="connsiteX274" fmla="*/ 1489618 w 3024845"/>
                  <a:gd name="connsiteY274" fmla="*/ 546930 h 1059043"/>
                  <a:gd name="connsiteX275" fmla="*/ 1489618 w 3024845"/>
                  <a:gd name="connsiteY275" fmla="*/ 685283 h 1059043"/>
                  <a:gd name="connsiteX276" fmla="*/ 1491138 w 3024845"/>
                  <a:gd name="connsiteY276" fmla="*/ 685283 h 1059043"/>
                  <a:gd name="connsiteX277" fmla="*/ 1501778 w 3024845"/>
                  <a:gd name="connsiteY277" fmla="*/ 685283 h 1059043"/>
                  <a:gd name="connsiteX278" fmla="*/ 1501778 w 3024845"/>
                  <a:gd name="connsiteY278" fmla="*/ 672313 h 1059043"/>
                  <a:gd name="connsiteX279" fmla="*/ 1505832 w 3024845"/>
                  <a:gd name="connsiteY279" fmla="*/ 672313 h 1059043"/>
                  <a:gd name="connsiteX280" fmla="*/ 1505832 w 3024845"/>
                  <a:gd name="connsiteY280" fmla="*/ 685283 h 1059043"/>
                  <a:gd name="connsiteX281" fmla="*/ 1536232 w 3024845"/>
                  <a:gd name="connsiteY281" fmla="*/ 685283 h 1059043"/>
                  <a:gd name="connsiteX282" fmla="*/ 1536232 w 3024845"/>
                  <a:gd name="connsiteY282" fmla="*/ 655018 h 1059043"/>
                  <a:gd name="connsiteX283" fmla="*/ 1548392 w 3024845"/>
                  <a:gd name="connsiteY283" fmla="*/ 655018 h 1059043"/>
                  <a:gd name="connsiteX284" fmla="*/ 1560552 w 3024845"/>
                  <a:gd name="connsiteY284" fmla="*/ 652857 h 1059043"/>
                  <a:gd name="connsiteX285" fmla="*/ 1564606 w 3024845"/>
                  <a:gd name="connsiteY285" fmla="*/ 655018 h 1059043"/>
                  <a:gd name="connsiteX286" fmla="*/ 1574739 w 3024845"/>
                  <a:gd name="connsiteY286" fmla="*/ 655018 h 1059043"/>
                  <a:gd name="connsiteX287" fmla="*/ 1574739 w 3024845"/>
                  <a:gd name="connsiteY287" fmla="*/ 685283 h 1059043"/>
                  <a:gd name="connsiteX288" fmla="*/ 1582846 w 3024845"/>
                  <a:gd name="connsiteY288" fmla="*/ 685283 h 1059043"/>
                  <a:gd name="connsiteX289" fmla="*/ 1582846 w 3024845"/>
                  <a:gd name="connsiteY289" fmla="*/ 702578 h 1059043"/>
                  <a:gd name="connsiteX290" fmla="*/ 1592182 w 3024845"/>
                  <a:gd name="connsiteY290" fmla="*/ 703483 h 1059043"/>
                  <a:gd name="connsiteX291" fmla="*/ 1605140 w 3024845"/>
                  <a:gd name="connsiteY291" fmla="*/ 703483 h 1059043"/>
                  <a:gd name="connsiteX292" fmla="*/ 1605140 w 3024845"/>
                  <a:gd name="connsiteY292" fmla="*/ 687445 h 1059043"/>
                  <a:gd name="connsiteX293" fmla="*/ 1673096 w 3024845"/>
                  <a:gd name="connsiteY293" fmla="*/ 687445 h 1059043"/>
                  <a:gd name="connsiteX294" fmla="*/ 1673096 w 3024845"/>
                  <a:gd name="connsiteY294" fmla="*/ 602192 h 1059043"/>
                  <a:gd name="connsiteX295" fmla="*/ 1745104 w 3024845"/>
                  <a:gd name="connsiteY295" fmla="*/ 602192 h 1059043"/>
                  <a:gd name="connsiteX296" fmla="*/ 1745104 w 3024845"/>
                  <a:gd name="connsiteY296" fmla="*/ 680960 h 1059043"/>
                  <a:gd name="connsiteX297" fmla="*/ 1747008 w 3024845"/>
                  <a:gd name="connsiteY297" fmla="*/ 680960 h 1059043"/>
                  <a:gd name="connsiteX298" fmla="*/ 1748250 w 3024845"/>
                  <a:gd name="connsiteY298" fmla="*/ 703483 h 1059043"/>
                  <a:gd name="connsiteX299" fmla="*/ 1757926 w 3024845"/>
                  <a:gd name="connsiteY299" fmla="*/ 703483 h 1059043"/>
                  <a:gd name="connsiteX300" fmla="*/ 1759168 w 3024845"/>
                  <a:gd name="connsiteY300" fmla="*/ 680960 h 1059043"/>
                  <a:gd name="connsiteX301" fmla="*/ 1765248 w 3024845"/>
                  <a:gd name="connsiteY301" fmla="*/ 680960 h 1059043"/>
                  <a:gd name="connsiteX302" fmla="*/ 1766490 w 3024845"/>
                  <a:gd name="connsiteY302" fmla="*/ 703483 h 1059043"/>
                  <a:gd name="connsiteX303" fmla="*/ 1817112 w 3024845"/>
                  <a:gd name="connsiteY303" fmla="*/ 703483 h 1059043"/>
                  <a:gd name="connsiteX304" fmla="*/ 1817112 w 3024845"/>
                  <a:gd name="connsiteY304" fmla="*/ 540455 h 1059043"/>
                  <a:gd name="connsiteX305" fmla="*/ 2014439 w 3024845"/>
                  <a:gd name="connsiteY305" fmla="*/ 540455 h 1059043"/>
                  <a:gd name="connsiteX306" fmla="*/ 2014439 w 3024845"/>
                  <a:gd name="connsiteY306" fmla="*/ 703483 h 1059043"/>
                  <a:gd name="connsiteX307" fmla="*/ 2033136 w 3024845"/>
                  <a:gd name="connsiteY307" fmla="*/ 703483 h 1059043"/>
                  <a:gd name="connsiteX308" fmla="*/ 2033136 w 3024845"/>
                  <a:gd name="connsiteY308" fmla="*/ 620790 h 1059043"/>
                  <a:gd name="connsiteX309" fmla="*/ 2128256 w 3024845"/>
                  <a:gd name="connsiteY309" fmla="*/ 620790 h 1059043"/>
                  <a:gd name="connsiteX310" fmla="*/ 2146266 w 3024845"/>
                  <a:gd name="connsiteY310" fmla="*/ 131868 h 1059043"/>
                  <a:gd name="connsiteX311" fmla="*/ 2144240 w 3024845"/>
                  <a:gd name="connsiteY311" fmla="*/ 125383 h 1059043"/>
                  <a:gd name="connsiteX312" fmla="*/ 2150320 w 3024845"/>
                  <a:gd name="connsiteY312" fmla="*/ 118897 h 1059043"/>
                  <a:gd name="connsiteX313" fmla="*/ 2150320 w 3024845"/>
                  <a:gd name="connsiteY313" fmla="*/ 60529 h 1059043"/>
                  <a:gd name="connsiteX314" fmla="*/ 2152346 w 3024845"/>
                  <a:gd name="connsiteY314" fmla="*/ 56206 h 1059043"/>
                  <a:gd name="connsiteX315" fmla="*/ 2152346 w 3024845"/>
                  <a:gd name="connsiteY315" fmla="*/ 0 h 1059043"/>
                  <a:gd name="connsiteX316" fmla="*/ 2180720 w 3024845"/>
                  <a:gd name="connsiteY316" fmla="*/ 555577 h 1059043"/>
                  <a:gd name="connsiteX317" fmla="*/ 2245574 w 3024845"/>
                  <a:gd name="connsiteY317" fmla="*/ 555577 h 1059043"/>
                  <a:gd name="connsiteX318" fmla="*/ 2245574 w 3024845"/>
                  <a:gd name="connsiteY318" fmla="*/ 631239 h 1059043"/>
                  <a:gd name="connsiteX319" fmla="*/ 2253681 w 3024845"/>
                  <a:gd name="connsiteY319" fmla="*/ 631239 h 1059043"/>
                  <a:gd name="connsiteX320" fmla="*/ 2255708 w 3024845"/>
                  <a:gd name="connsiteY320" fmla="*/ 624754 h 1059043"/>
                  <a:gd name="connsiteX321" fmla="*/ 2261788 w 3024845"/>
                  <a:gd name="connsiteY321" fmla="*/ 624754 h 1059043"/>
                  <a:gd name="connsiteX322" fmla="*/ 2263815 w 3024845"/>
                  <a:gd name="connsiteY322" fmla="*/ 633401 h 1059043"/>
                  <a:gd name="connsiteX323" fmla="*/ 2275975 w 3024845"/>
                  <a:gd name="connsiteY323" fmla="*/ 633401 h 1059043"/>
                  <a:gd name="connsiteX324" fmla="*/ 2275975 w 3024845"/>
                  <a:gd name="connsiteY324" fmla="*/ 626915 h 1059043"/>
                  <a:gd name="connsiteX325" fmla="*/ 2298268 w 3024845"/>
                  <a:gd name="connsiteY325" fmla="*/ 626915 h 1059043"/>
                  <a:gd name="connsiteX326" fmla="*/ 2298268 w 3024845"/>
                  <a:gd name="connsiteY326" fmla="*/ 633401 h 1059043"/>
                  <a:gd name="connsiteX327" fmla="*/ 2318535 w 3024845"/>
                  <a:gd name="connsiteY327" fmla="*/ 633401 h 1059043"/>
                  <a:gd name="connsiteX328" fmla="*/ 2318535 w 3024845"/>
                  <a:gd name="connsiteY328" fmla="*/ 678798 h 1059043"/>
                  <a:gd name="connsiteX329" fmla="*/ 2332722 w 3024845"/>
                  <a:gd name="connsiteY329" fmla="*/ 678798 h 1059043"/>
                  <a:gd name="connsiteX330" fmla="*/ 2332722 w 3024845"/>
                  <a:gd name="connsiteY330" fmla="*/ 665827 h 1059043"/>
                  <a:gd name="connsiteX331" fmla="*/ 2348936 w 3024845"/>
                  <a:gd name="connsiteY331" fmla="*/ 665827 h 1059043"/>
                  <a:gd name="connsiteX332" fmla="*/ 2348936 w 3024845"/>
                  <a:gd name="connsiteY332" fmla="*/ 486400 h 1059043"/>
                  <a:gd name="connsiteX333" fmla="*/ 2355016 w 3024845"/>
                  <a:gd name="connsiteY333" fmla="*/ 479914 h 1059043"/>
                  <a:gd name="connsiteX334" fmla="*/ 2427977 w 3024845"/>
                  <a:gd name="connsiteY334" fmla="*/ 479914 h 1059043"/>
                  <a:gd name="connsiteX335" fmla="*/ 2427977 w 3024845"/>
                  <a:gd name="connsiteY335" fmla="*/ 488562 h 1059043"/>
                  <a:gd name="connsiteX336" fmla="*/ 2438110 w 3024845"/>
                  <a:gd name="connsiteY336" fmla="*/ 488562 h 1059043"/>
                  <a:gd name="connsiteX337" fmla="*/ 2438110 w 3024845"/>
                  <a:gd name="connsiteY337" fmla="*/ 603136 h 1059043"/>
                  <a:gd name="connsiteX338" fmla="*/ 2460404 w 3024845"/>
                  <a:gd name="connsiteY338" fmla="*/ 603136 h 1059043"/>
                  <a:gd name="connsiteX339" fmla="*/ 2460404 w 3024845"/>
                  <a:gd name="connsiteY339" fmla="*/ 536121 h 1059043"/>
                  <a:gd name="connsiteX340" fmla="*/ 2486751 w 3024845"/>
                  <a:gd name="connsiteY340" fmla="*/ 536121 h 1059043"/>
                  <a:gd name="connsiteX341" fmla="*/ 2490804 w 3024845"/>
                  <a:gd name="connsiteY341" fmla="*/ 531797 h 1059043"/>
                  <a:gd name="connsiteX342" fmla="*/ 2498911 w 3024845"/>
                  <a:gd name="connsiteY342" fmla="*/ 531797 h 1059043"/>
                  <a:gd name="connsiteX343" fmla="*/ 2502964 w 3024845"/>
                  <a:gd name="connsiteY343" fmla="*/ 536121 h 1059043"/>
                  <a:gd name="connsiteX344" fmla="*/ 2525258 w 3024845"/>
                  <a:gd name="connsiteY344" fmla="*/ 536121 h 1059043"/>
                  <a:gd name="connsiteX345" fmla="*/ 2525258 w 3024845"/>
                  <a:gd name="connsiteY345" fmla="*/ 419385 h 1059043"/>
                  <a:gd name="connsiteX346" fmla="*/ 2582005 w 3024845"/>
                  <a:gd name="connsiteY346" fmla="*/ 408576 h 1059043"/>
                  <a:gd name="connsiteX347" fmla="*/ 2582005 w 3024845"/>
                  <a:gd name="connsiteY347" fmla="*/ 409657 h 1059043"/>
                  <a:gd name="connsiteX348" fmla="*/ 2582005 w 3024845"/>
                  <a:gd name="connsiteY348" fmla="*/ 417223 h 1059043"/>
                  <a:gd name="connsiteX349" fmla="*/ 2608352 w 3024845"/>
                  <a:gd name="connsiteY349" fmla="*/ 417223 h 1059043"/>
                  <a:gd name="connsiteX350" fmla="*/ 2608352 w 3024845"/>
                  <a:gd name="connsiteY350" fmla="*/ 672313 h 1059043"/>
                  <a:gd name="connsiteX351" fmla="*/ 2630646 w 3024845"/>
                  <a:gd name="connsiteY351" fmla="*/ 672313 h 1059043"/>
                  <a:gd name="connsiteX352" fmla="*/ 2630646 w 3024845"/>
                  <a:gd name="connsiteY352" fmla="*/ 667989 h 1059043"/>
                  <a:gd name="connsiteX353" fmla="*/ 2642806 w 3024845"/>
                  <a:gd name="connsiteY353" fmla="*/ 667989 h 1059043"/>
                  <a:gd name="connsiteX354" fmla="*/ 2642806 w 3024845"/>
                  <a:gd name="connsiteY354" fmla="*/ 672313 h 1059043"/>
                  <a:gd name="connsiteX355" fmla="*/ 2667126 w 3024845"/>
                  <a:gd name="connsiteY355" fmla="*/ 672313 h 1059043"/>
                  <a:gd name="connsiteX356" fmla="*/ 2667126 w 3024845"/>
                  <a:gd name="connsiteY356" fmla="*/ 659342 h 1059043"/>
                  <a:gd name="connsiteX357" fmla="*/ 2695500 w 3024845"/>
                  <a:gd name="connsiteY357" fmla="*/ 659342 h 1059043"/>
                  <a:gd name="connsiteX358" fmla="*/ 2707660 w 3024845"/>
                  <a:gd name="connsiteY358" fmla="*/ 655018 h 1059043"/>
                  <a:gd name="connsiteX359" fmla="*/ 2727927 w 3024845"/>
                  <a:gd name="connsiteY359" fmla="*/ 659342 h 1059043"/>
                  <a:gd name="connsiteX360" fmla="*/ 2727927 w 3024845"/>
                  <a:gd name="connsiteY360" fmla="*/ 642048 h 1059043"/>
                  <a:gd name="connsiteX361" fmla="*/ 2736034 w 3024845"/>
                  <a:gd name="connsiteY361" fmla="*/ 642048 h 1059043"/>
                  <a:gd name="connsiteX362" fmla="*/ 2736034 w 3024845"/>
                  <a:gd name="connsiteY362" fmla="*/ 629077 h 1059043"/>
                  <a:gd name="connsiteX363" fmla="*/ 2792781 w 3024845"/>
                  <a:gd name="connsiteY363" fmla="*/ 629077 h 1059043"/>
                  <a:gd name="connsiteX364" fmla="*/ 2792781 w 3024845"/>
                  <a:gd name="connsiteY364" fmla="*/ 598812 h 1059043"/>
                  <a:gd name="connsiteX365" fmla="*/ 2811021 w 3024845"/>
                  <a:gd name="connsiteY365" fmla="*/ 598812 h 1059043"/>
                  <a:gd name="connsiteX366" fmla="*/ 2811021 w 3024845"/>
                  <a:gd name="connsiteY366" fmla="*/ 592327 h 1059043"/>
                  <a:gd name="connsiteX367" fmla="*/ 2823181 w 3024845"/>
                  <a:gd name="connsiteY367" fmla="*/ 592327 h 1059043"/>
                  <a:gd name="connsiteX368" fmla="*/ 2823181 w 3024845"/>
                  <a:gd name="connsiteY368" fmla="*/ 598812 h 1059043"/>
                  <a:gd name="connsiteX369" fmla="*/ 2839395 w 3024845"/>
                  <a:gd name="connsiteY369" fmla="*/ 598812 h 1059043"/>
                  <a:gd name="connsiteX370" fmla="*/ 2839395 w 3024845"/>
                  <a:gd name="connsiteY370" fmla="*/ 648533 h 1059043"/>
                  <a:gd name="connsiteX371" fmla="*/ 2871822 w 3024845"/>
                  <a:gd name="connsiteY371" fmla="*/ 648533 h 1059043"/>
                  <a:gd name="connsiteX372" fmla="*/ 2871822 w 3024845"/>
                  <a:gd name="connsiteY372" fmla="*/ 622592 h 1059043"/>
                  <a:gd name="connsiteX373" fmla="*/ 2910329 w 3024845"/>
                  <a:gd name="connsiteY373" fmla="*/ 622592 h 1059043"/>
                  <a:gd name="connsiteX374" fmla="*/ 2910329 w 3024845"/>
                  <a:gd name="connsiteY374" fmla="*/ 592327 h 1059043"/>
                  <a:gd name="connsiteX375" fmla="*/ 2958970 w 3024845"/>
                  <a:gd name="connsiteY375" fmla="*/ 592327 h 1059043"/>
                  <a:gd name="connsiteX376" fmla="*/ 2958970 w 3024845"/>
                  <a:gd name="connsiteY376" fmla="*/ 703483 h 1059043"/>
                  <a:gd name="connsiteX377" fmla="*/ 2958970 w 3024845"/>
                  <a:gd name="connsiteY377" fmla="*/ 717262 h 1059043"/>
                  <a:gd name="connsiteX378" fmla="*/ 3024845 w 3024845"/>
                  <a:gd name="connsiteY378" fmla="*/ 717262 h 1059043"/>
                  <a:gd name="connsiteX379" fmla="*/ 3024845 w 3024845"/>
                  <a:gd name="connsiteY379" fmla="*/ 1059043 h 1059043"/>
                  <a:gd name="connsiteX380" fmla="*/ 2054 w 3024845"/>
                  <a:gd name="connsiteY380" fmla="*/ 1056710 h 1059043"/>
                  <a:gd name="connsiteX381" fmla="*/ 0 w 3024845"/>
                  <a:gd name="connsiteY381" fmla="*/ 622592 h 1059043"/>
                  <a:gd name="connsiteX382" fmla="*/ 20267 w 3024845"/>
                  <a:gd name="connsiteY382" fmla="*/ 622592 h 1059043"/>
                  <a:gd name="connsiteX383" fmla="*/ 20774 w 3024845"/>
                  <a:gd name="connsiteY383" fmla="*/ 621511 h 1059043"/>
                  <a:gd name="connsiteX384" fmla="*/ 24320 w 3024845"/>
                  <a:gd name="connsiteY384" fmla="*/ 613945 h 1059043"/>
                  <a:gd name="connsiteX385" fmla="*/ 26094 w 3024845"/>
                  <a:gd name="connsiteY385" fmla="*/ 614215 h 1059043"/>
                  <a:gd name="connsiteX386" fmla="*/ 38507 w 3024845"/>
                  <a:gd name="connsiteY386" fmla="*/ 616106 h 1059043"/>
                  <a:gd name="connsiteX387" fmla="*/ 39014 w 3024845"/>
                  <a:gd name="connsiteY387" fmla="*/ 617458 h 1059043"/>
                  <a:gd name="connsiteX388" fmla="*/ 42560 w 3024845"/>
                  <a:gd name="connsiteY388" fmla="*/ 626915 h 1059043"/>
                  <a:gd name="connsiteX389" fmla="*/ 68907 w 3024845"/>
                  <a:gd name="connsiteY389" fmla="*/ 629077 h 1059043"/>
                  <a:gd name="connsiteX390" fmla="*/ 68907 w 3024845"/>
                  <a:gd name="connsiteY390" fmla="*/ 505856 h 1059043"/>
                  <a:gd name="connsiteX391" fmla="*/ 70934 w 3024845"/>
                  <a:gd name="connsiteY391" fmla="*/ 505856 h 1059043"/>
                  <a:gd name="connsiteX392" fmla="*/ 85121 w 3024845"/>
                  <a:gd name="connsiteY392" fmla="*/ 505856 h 1059043"/>
                  <a:gd name="connsiteX393" fmla="*/ 85121 w 3024845"/>
                  <a:gd name="connsiteY393" fmla="*/ 369664 h 1059043"/>
                  <a:gd name="connsiteX394" fmla="*/ 86894 w 3024845"/>
                  <a:gd name="connsiteY394" fmla="*/ 369664 h 1059043"/>
                  <a:gd name="connsiteX395" fmla="*/ 99308 w 3024845"/>
                  <a:gd name="connsiteY395" fmla="*/ 369664 h 1059043"/>
                  <a:gd name="connsiteX396" fmla="*/ 99308 w 3024845"/>
                  <a:gd name="connsiteY396" fmla="*/ 255090 h 1059043"/>
                  <a:gd name="connsiteX397" fmla="*/ 103361 w 3024845"/>
                  <a:gd name="connsiteY397" fmla="*/ 226986 h 1059043"/>
                  <a:gd name="connsiteX398" fmla="*/ 105388 w 3024845"/>
                  <a:gd name="connsiteY398" fmla="*/ 226986 h 1059043"/>
                  <a:gd name="connsiteX399" fmla="*/ 119575 w 3024845"/>
                  <a:gd name="connsiteY399" fmla="*/ 226986 h 1059043"/>
                  <a:gd name="connsiteX0" fmla="*/ 119575 w 3024845"/>
                  <a:gd name="connsiteY0" fmla="*/ 226986 h 1059043"/>
                  <a:gd name="connsiteX1" fmla="*/ 200642 w 3024845"/>
                  <a:gd name="connsiteY1" fmla="*/ 224825 h 1059043"/>
                  <a:gd name="connsiteX2" fmla="*/ 202669 w 3024845"/>
                  <a:gd name="connsiteY2" fmla="*/ 224825 h 1059043"/>
                  <a:gd name="connsiteX3" fmla="*/ 216856 w 3024845"/>
                  <a:gd name="connsiteY3" fmla="*/ 224825 h 1059043"/>
                  <a:gd name="connsiteX4" fmla="*/ 216856 w 3024845"/>
                  <a:gd name="connsiteY4" fmla="*/ 248604 h 1059043"/>
                  <a:gd name="connsiteX5" fmla="*/ 217363 w 3024845"/>
                  <a:gd name="connsiteY5" fmla="*/ 249415 h 1059043"/>
                  <a:gd name="connsiteX6" fmla="*/ 220909 w 3024845"/>
                  <a:gd name="connsiteY6" fmla="*/ 255090 h 1059043"/>
                  <a:gd name="connsiteX7" fmla="*/ 220909 w 3024845"/>
                  <a:gd name="connsiteY7" fmla="*/ 369664 h 1059043"/>
                  <a:gd name="connsiteX8" fmla="*/ 223189 w 3024845"/>
                  <a:gd name="connsiteY8" fmla="*/ 369664 h 1059043"/>
                  <a:gd name="connsiteX9" fmla="*/ 239150 w 3024845"/>
                  <a:gd name="connsiteY9" fmla="*/ 369664 h 1059043"/>
                  <a:gd name="connsiteX10" fmla="*/ 239150 w 3024845"/>
                  <a:gd name="connsiteY10" fmla="*/ 510179 h 1059043"/>
                  <a:gd name="connsiteX11" fmla="*/ 240670 w 3024845"/>
                  <a:gd name="connsiteY11" fmla="*/ 509909 h 1059043"/>
                  <a:gd name="connsiteX12" fmla="*/ 251310 w 3024845"/>
                  <a:gd name="connsiteY12" fmla="*/ 508018 h 1059043"/>
                  <a:gd name="connsiteX13" fmla="*/ 249283 w 3024845"/>
                  <a:gd name="connsiteY13" fmla="*/ 596650 h 1059043"/>
                  <a:gd name="connsiteX14" fmla="*/ 250803 w 3024845"/>
                  <a:gd name="connsiteY14" fmla="*/ 596921 h 1059043"/>
                  <a:gd name="connsiteX15" fmla="*/ 261443 w 3024845"/>
                  <a:gd name="connsiteY15" fmla="*/ 598812 h 1059043"/>
                  <a:gd name="connsiteX16" fmla="*/ 261696 w 3024845"/>
                  <a:gd name="connsiteY16" fmla="*/ 599623 h 1059043"/>
                  <a:gd name="connsiteX17" fmla="*/ 263470 w 3024845"/>
                  <a:gd name="connsiteY17" fmla="*/ 605298 h 1059043"/>
                  <a:gd name="connsiteX18" fmla="*/ 264230 w 3024845"/>
                  <a:gd name="connsiteY18" fmla="*/ 602866 h 1059043"/>
                  <a:gd name="connsiteX19" fmla="*/ 269550 w 3024845"/>
                  <a:gd name="connsiteY19" fmla="*/ 585842 h 1059043"/>
                  <a:gd name="connsiteX20" fmla="*/ 271323 w 3024845"/>
                  <a:gd name="connsiteY20" fmla="*/ 585842 h 1059043"/>
                  <a:gd name="connsiteX21" fmla="*/ 283737 w 3024845"/>
                  <a:gd name="connsiteY21" fmla="*/ 585842 h 1059043"/>
                  <a:gd name="connsiteX22" fmla="*/ 283737 w 3024845"/>
                  <a:gd name="connsiteY22" fmla="*/ 618268 h 1059043"/>
                  <a:gd name="connsiteX23" fmla="*/ 284750 w 3024845"/>
                  <a:gd name="connsiteY23" fmla="*/ 618809 h 1059043"/>
                  <a:gd name="connsiteX24" fmla="*/ 291844 w 3024845"/>
                  <a:gd name="connsiteY24" fmla="*/ 622592 h 1059043"/>
                  <a:gd name="connsiteX25" fmla="*/ 291844 w 3024845"/>
                  <a:gd name="connsiteY25" fmla="*/ 623943 h 1059043"/>
                  <a:gd name="connsiteX26" fmla="*/ 291844 w 3024845"/>
                  <a:gd name="connsiteY26" fmla="*/ 633401 h 1059043"/>
                  <a:gd name="connsiteX27" fmla="*/ 336431 w 3024845"/>
                  <a:gd name="connsiteY27" fmla="*/ 633401 h 1059043"/>
                  <a:gd name="connsiteX28" fmla="*/ 336431 w 3024845"/>
                  <a:gd name="connsiteY28" fmla="*/ 634482 h 1059043"/>
                  <a:gd name="connsiteX29" fmla="*/ 336431 w 3024845"/>
                  <a:gd name="connsiteY29" fmla="*/ 642048 h 1059043"/>
                  <a:gd name="connsiteX30" fmla="*/ 338457 w 3024845"/>
                  <a:gd name="connsiteY30" fmla="*/ 642048 h 1059043"/>
                  <a:gd name="connsiteX31" fmla="*/ 352644 w 3024845"/>
                  <a:gd name="connsiteY31" fmla="*/ 642048 h 1059043"/>
                  <a:gd name="connsiteX32" fmla="*/ 352644 w 3024845"/>
                  <a:gd name="connsiteY32" fmla="*/ 611783 h 1059043"/>
                  <a:gd name="connsiteX33" fmla="*/ 397231 w 3024845"/>
                  <a:gd name="connsiteY33" fmla="*/ 611783 h 1059043"/>
                  <a:gd name="connsiteX34" fmla="*/ 397231 w 3024845"/>
                  <a:gd name="connsiteY34" fmla="*/ 610432 h 1059043"/>
                  <a:gd name="connsiteX35" fmla="*/ 397231 w 3024845"/>
                  <a:gd name="connsiteY35" fmla="*/ 600974 h 1059043"/>
                  <a:gd name="connsiteX36" fmla="*/ 398245 w 3024845"/>
                  <a:gd name="connsiteY36" fmla="*/ 600974 h 1059043"/>
                  <a:gd name="connsiteX37" fmla="*/ 405338 w 3024845"/>
                  <a:gd name="connsiteY37" fmla="*/ 600974 h 1059043"/>
                  <a:gd name="connsiteX38" fmla="*/ 405338 w 3024845"/>
                  <a:gd name="connsiteY38" fmla="*/ 599083 h 1059043"/>
                  <a:gd name="connsiteX39" fmla="*/ 405338 w 3024845"/>
                  <a:gd name="connsiteY39" fmla="*/ 585842 h 1059043"/>
                  <a:gd name="connsiteX40" fmla="*/ 406098 w 3024845"/>
                  <a:gd name="connsiteY40" fmla="*/ 585842 h 1059043"/>
                  <a:gd name="connsiteX41" fmla="*/ 411418 w 3024845"/>
                  <a:gd name="connsiteY41" fmla="*/ 585842 h 1059043"/>
                  <a:gd name="connsiteX42" fmla="*/ 411418 w 3024845"/>
                  <a:gd name="connsiteY42" fmla="*/ 584761 h 1059043"/>
                  <a:gd name="connsiteX43" fmla="*/ 411418 w 3024845"/>
                  <a:gd name="connsiteY43" fmla="*/ 577194 h 1059043"/>
                  <a:gd name="connsiteX44" fmla="*/ 413445 w 3024845"/>
                  <a:gd name="connsiteY44" fmla="*/ 577194 h 1059043"/>
                  <a:gd name="connsiteX45" fmla="*/ 427632 w 3024845"/>
                  <a:gd name="connsiteY45" fmla="*/ 577194 h 1059043"/>
                  <a:gd name="connsiteX46" fmla="*/ 427632 w 3024845"/>
                  <a:gd name="connsiteY46" fmla="*/ 578275 h 1059043"/>
                  <a:gd name="connsiteX47" fmla="*/ 427632 w 3024845"/>
                  <a:gd name="connsiteY47" fmla="*/ 585842 h 1059043"/>
                  <a:gd name="connsiteX48" fmla="*/ 449925 w 3024845"/>
                  <a:gd name="connsiteY48" fmla="*/ 585842 h 1059043"/>
                  <a:gd name="connsiteX49" fmla="*/ 449925 w 3024845"/>
                  <a:gd name="connsiteY49" fmla="*/ 583950 h 1059043"/>
                  <a:gd name="connsiteX50" fmla="*/ 449925 w 3024845"/>
                  <a:gd name="connsiteY50" fmla="*/ 570709 h 1059043"/>
                  <a:gd name="connsiteX51" fmla="*/ 451699 w 3024845"/>
                  <a:gd name="connsiteY51" fmla="*/ 570709 h 1059043"/>
                  <a:gd name="connsiteX52" fmla="*/ 464112 w 3024845"/>
                  <a:gd name="connsiteY52" fmla="*/ 570709 h 1059043"/>
                  <a:gd name="connsiteX53" fmla="*/ 464112 w 3024845"/>
                  <a:gd name="connsiteY53" fmla="*/ 594489 h 1059043"/>
                  <a:gd name="connsiteX54" fmla="*/ 465126 w 3024845"/>
                  <a:gd name="connsiteY54" fmla="*/ 594489 h 1059043"/>
                  <a:gd name="connsiteX55" fmla="*/ 472219 w 3024845"/>
                  <a:gd name="connsiteY55" fmla="*/ 594489 h 1059043"/>
                  <a:gd name="connsiteX56" fmla="*/ 472219 w 3024845"/>
                  <a:gd name="connsiteY56" fmla="*/ 593408 h 1059043"/>
                  <a:gd name="connsiteX57" fmla="*/ 472219 w 3024845"/>
                  <a:gd name="connsiteY57" fmla="*/ 585842 h 1059043"/>
                  <a:gd name="connsiteX58" fmla="*/ 473992 w 3024845"/>
                  <a:gd name="connsiteY58" fmla="*/ 585842 h 1059043"/>
                  <a:gd name="connsiteX59" fmla="*/ 486406 w 3024845"/>
                  <a:gd name="connsiteY59" fmla="*/ 585842 h 1059043"/>
                  <a:gd name="connsiteX60" fmla="*/ 486406 w 3024845"/>
                  <a:gd name="connsiteY60" fmla="*/ 611783 h 1059043"/>
                  <a:gd name="connsiteX61" fmla="*/ 488433 w 3024845"/>
                  <a:gd name="connsiteY61" fmla="*/ 611783 h 1059043"/>
                  <a:gd name="connsiteX62" fmla="*/ 502619 w 3024845"/>
                  <a:gd name="connsiteY62" fmla="*/ 611783 h 1059043"/>
                  <a:gd name="connsiteX63" fmla="*/ 502619 w 3024845"/>
                  <a:gd name="connsiteY63" fmla="*/ 613404 h 1059043"/>
                  <a:gd name="connsiteX64" fmla="*/ 502619 w 3024845"/>
                  <a:gd name="connsiteY64" fmla="*/ 624754 h 1059043"/>
                  <a:gd name="connsiteX65" fmla="*/ 503379 w 3024845"/>
                  <a:gd name="connsiteY65" fmla="*/ 624754 h 1059043"/>
                  <a:gd name="connsiteX66" fmla="*/ 508700 w 3024845"/>
                  <a:gd name="connsiteY66" fmla="*/ 624754 h 1059043"/>
                  <a:gd name="connsiteX67" fmla="*/ 508700 w 3024845"/>
                  <a:gd name="connsiteY67" fmla="*/ 623943 h 1059043"/>
                  <a:gd name="connsiteX68" fmla="*/ 508700 w 3024845"/>
                  <a:gd name="connsiteY68" fmla="*/ 618268 h 1059043"/>
                  <a:gd name="connsiteX69" fmla="*/ 539100 w 3024845"/>
                  <a:gd name="connsiteY69" fmla="*/ 618268 h 1059043"/>
                  <a:gd name="connsiteX70" fmla="*/ 539100 w 3024845"/>
                  <a:gd name="connsiteY70" fmla="*/ 642048 h 1059043"/>
                  <a:gd name="connsiteX71" fmla="*/ 540113 w 3024845"/>
                  <a:gd name="connsiteY71" fmla="*/ 642048 h 1059043"/>
                  <a:gd name="connsiteX72" fmla="*/ 547207 w 3024845"/>
                  <a:gd name="connsiteY72" fmla="*/ 642048 h 1059043"/>
                  <a:gd name="connsiteX73" fmla="*/ 547207 w 3024845"/>
                  <a:gd name="connsiteY73" fmla="*/ 643129 h 1059043"/>
                  <a:gd name="connsiteX74" fmla="*/ 547207 w 3024845"/>
                  <a:gd name="connsiteY74" fmla="*/ 650695 h 1059043"/>
                  <a:gd name="connsiteX75" fmla="*/ 547967 w 3024845"/>
                  <a:gd name="connsiteY75" fmla="*/ 650695 h 1059043"/>
                  <a:gd name="connsiteX76" fmla="*/ 553287 w 3024845"/>
                  <a:gd name="connsiteY76" fmla="*/ 650695 h 1059043"/>
                  <a:gd name="connsiteX77" fmla="*/ 553287 w 3024845"/>
                  <a:gd name="connsiteY77" fmla="*/ 648533 h 1059043"/>
                  <a:gd name="connsiteX78" fmla="*/ 553287 w 3024845"/>
                  <a:gd name="connsiteY78" fmla="*/ 633401 h 1059043"/>
                  <a:gd name="connsiteX79" fmla="*/ 554300 w 3024845"/>
                  <a:gd name="connsiteY79" fmla="*/ 633401 h 1059043"/>
                  <a:gd name="connsiteX80" fmla="*/ 561394 w 3024845"/>
                  <a:gd name="connsiteY80" fmla="*/ 633401 h 1059043"/>
                  <a:gd name="connsiteX81" fmla="*/ 561394 w 3024845"/>
                  <a:gd name="connsiteY81" fmla="*/ 634482 h 1059043"/>
                  <a:gd name="connsiteX82" fmla="*/ 561394 w 3024845"/>
                  <a:gd name="connsiteY82" fmla="*/ 642048 h 1059043"/>
                  <a:gd name="connsiteX83" fmla="*/ 566714 w 3024845"/>
                  <a:gd name="connsiteY83" fmla="*/ 640055 h 1059043"/>
                  <a:gd name="connsiteX84" fmla="*/ 567474 w 3024845"/>
                  <a:gd name="connsiteY84" fmla="*/ 639075 h 1059043"/>
                  <a:gd name="connsiteX85" fmla="*/ 567474 w 3024845"/>
                  <a:gd name="connsiteY85" fmla="*/ 633401 h 1059043"/>
                  <a:gd name="connsiteX86" fmla="*/ 605981 w 3024845"/>
                  <a:gd name="connsiteY86" fmla="*/ 633401 h 1059043"/>
                  <a:gd name="connsiteX87" fmla="*/ 605981 w 3024845"/>
                  <a:gd name="connsiteY87" fmla="*/ 657180 h 1059043"/>
                  <a:gd name="connsiteX88" fmla="*/ 608007 w 3024845"/>
                  <a:gd name="connsiteY88" fmla="*/ 657180 h 1059043"/>
                  <a:gd name="connsiteX89" fmla="*/ 622194 w 3024845"/>
                  <a:gd name="connsiteY89" fmla="*/ 657180 h 1059043"/>
                  <a:gd name="connsiteX90" fmla="*/ 622194 w 3024845"/>
                  <a:gd name="connsiteY90" fmla="*/ 658261 h 1059043"/>
                  <a:gd name="connsiteX91" fmla="*/ 622194 w 3024845"/>
                  <a:gd name="connsiteY91" fmla="*/ 665827 h 1059043"/>
                  <a:gd name="connsiteX92" fmla="*/ 623968 w 3024845"/>
                  <a:gd name="connsiteY92" fmla="*/ 665827 h 1059043"/>
                  <a:gd name="connsiteX93" fmla="*/ 636381 w 3024845"/>
                  <a:gd name="connsiteY93" fmla="*/ 665827 h 1059043"/>
                  <a:gd name="connsiteX94" fmla="*/ 636381 w 3024845"/>
                  <a:gd name="connsiteY94" fmla="*/ 642048 h 1059043"/>
                  <a:gd name="connsiteX95" fmla="*/ 637394 w 3024845"/>
                  <a:gd name="connsiteY95" fmla="*/ 642048 h 1059043"/>
                  <a:gd name="connsiteX96" fmla="*/ 644488 w 3024845"/>
                  <a:gd name="connsiteY96" fmla="*/ 642048 h 1059043"/>
                  <a:gd name="connsiteX97" fmla="*/ 644488 w 3024845"/>
                  <a:gd name="connsiteY97" fmla="*/ 609621 h 1059043"/>
                  <a:gd name="connsiteX98" fmla="*/ 645501 w 3024845"/>
                  <a:gd name="connsiteY98" fmla="*/ 609621 h 1059043"/>
                  <a:gd name="connsiteX99" fmla="*/ 652595 w 3024845"/>
                  <a:gd name="connsiteY99" fmla="*/ 609621 h 1059043"/>
                  <a:gd name="connsiteX100" fmla="*/ 652595 w 3024845"/>
                  <a:gd name="connsiteY100" fmla="*/ 607730 h 1059043"/>
                  <a:gd name="connsiteX101" fmla="*/ 652595 w 3024845"/>
                  <a:gd name="connsiteY101" fmla="*/ 594489 h 1059043"/>
                  <a:gd name="connsiteX102" fmla="*/ 651328 w 3024845"/>
                  <a:gd name="connsiteY102" fmla="*/ 592867 h 1059043"/>
                  <a:gd name="connsiteX103" fmla="*/ 656648 w 3024845"/>
                  <a:gd name="connsiteY103" fmla="*/ 581518 h 1059043"/>
                  <a:gd name="connsiteX104" fmla="*/ 664755 w 3024845"/>
                  <a:gd name="connsiteY104" fmla="*/ 609621 h 1059043"/>
                  <a:gd name="connsiteX105" fmla="*/ 665515 w 3024845"/>
                  <a:gd name="connsiteY105" fmla="*/ 609621 h 1059043"/>
                  <a:gd name="connsiteX106" fmla="*/ 670835 w 3024845"/>
                  <a:gd name="connsiteY106" fmla="*/ 609621 h 1059043"/>
                  <a:gd name="connsiteX107" fmla="*/ 670835 w 3024845"/>
                  <a:gd name="connsiteY107" fmla="*/ 503694 h 1059043"/>
                  <a:gd name="connsiteX108" fmla="*/ 672355 w 3024845"/>
                  <a:gd name="connsiteY108" fmla="*/ 503694 h 1059043"/>
                  <a:gd name="connsiteX109" fmla="*/ 682995 w 3024845"/>
                  <a:gd name="connsiteY109" fmla="*/ 503694 h 1059043"/>
                  <a:gd name="connsiteX110" fmla="*/ 682995 w 3024845"/>
                  <a:gd name="connsiteY110" fmla="*/ 456135 h 1059043"/>
                  <a:gd name="connsiteX111" fmla="*/ 709342 w 3024845"/>
                  <a:gd name="connsiteY111" fmla="*/ 456135 h 1059043"/>
                  <a:gd name="connsiteX112" fmla="*/ 709342 w 3024845"/>
                  <a:gd name="connsiteY112" fmla="*/ 434517 h 1059043"/>
                  <a:gd name="connsiteX113" fmla="*/ 743796 w 3024845"/>
                  <a:gd name="connsiteY113" fmla="*/ 434517 h 1059043"/>
                  <a:gd name="connsiteX114" fmla="*/ 743796 w 3024845"/>
                  <a:gd name="connsiteY114" fmla="*/ 436949 h 1059043"/>
                  <a:gd name="connsiteX115" fmla="*/ 743796 w 3024845"/>
                  <a:gd name="connsiteY115" fmla="*/ 453973 h 1059043"/>
                  <a:gd name="connsiteX116" fmla="*/ 746076 w 3024845"/>
                  <a:gd name="connsiteY116" fmla="*/ 453973 h 1059043"/>
                  <a:gd name="connsiteX117" fmla="*/ 762036 w 3024845"/>
                  <a:gd name="connsiteY117" fmla="*/ 453973 h 1059043"/>
                  <a:gd name="connsiteX118" fmla="*/ 762036 w 3024845"/>
                  <a:gd name="connsiteY118" fmla="*/ 501532 h 1059043"/>
                  <a:gd name="connsiteX119" fmla="*/ 763049 w 3024845"/>
                  <a:gd name="connsiteY119" fmla="*/ 501532 h 1059043"/>
                  <a:gd name="connsiteX120" fmla="*/ 770143 w 3024845"/>
                  <a:gd name="connsiteY120" fmla="*/ 501532 h 1059043"/>
                  <a:gd name="connsiteX121" fmla="*/ 784330 w 3024845"/>
                  <a:gd name="connsiteY121" fmla="*/ 505856 h 1059043"/>
                  <a:gd name="connsiteX122" fmla="*/ 784330 w 3024845"/>
                  <a:gd name="connsiteY122" fmla="*/ 544768 h 1059043"/>
                  <a:gd name="connsiteX123" fmla="*/ 785343 w 3024845"/>
                  <a:gd name="connsiteY123" fmla="*/ 544768 h 1059043"/>
                  <a:gd name="connsiteX124" fmla="*/ 792436 w 3024845"/>
                  <a:gd name="connsiteY124" fmla="*/ 544768 h 1059043"/>
                  <a:gd name="connsiteX125" fmla="*/ 792436 w 3024845"/>
                  <a:gd name="connsiteY125" fmla="*/ 546389 h 1059043"/>
                  <a:gd name="connsiteX126" fmla="*/ 792436 w 3024845"/>
                  <a:gd name="connsiteY126" fmla="*/ 557738 h 1059043"/>
                  <a:gd name="connsiteX127" fmla="*/ 794463 w 3024845"/>
                  <a:gd name="connsiteY127" fmla="*/ 557738 h 1059043"/>
                  <a:gd name="connsiteX128" fmla="*/ 808650 w 3024845"/>
                  <a:gd name="connsiteY128" fmla="*/ 557738 h 1059043"/>
                  <a:gd name="connsiteX129" fmla="*/ 814730 w 3024845"/>
                  <a:gd name="connsiteY129" fmla="*/ 564224 h 1059043"/>
                  <a:gd name="connsiteX130" fmla="*/ 814730 w 3024845"/>
                  <a:gd name="connsiteY130" fmla="*/ 585842 h 1059043"/>
                  <a:gd name="connsiteX131" fmla="*/ 817010 w 3024845"/>
                  <a:gd name="connsiteY131" fmla="*/ 585842 h 1059043"/>
                  <a:gd name="connsiteX132" fmla="*/ 832970 w 3024845"/>
                  <a:gd name="connsiteY132" fmla="*/ 585842 h 1059043"/>
                  <a:gd name="connsiteX133" fmla="*/ 832970 w 3024845"/>
                  <a:gd name="connsiteY133" fmla="*/ 586922 h 1059043"/>
                  <a:gd name="connsiteX134" fmla="*/ 832970 w 3024845"/>
                  <a:gd name="connsiteY134" fmla="*/ 594489 h 1059043"/>
                  <a:gd name="connsiteX135" fmla="*/ 834237 w 3024845"/>
                  <a:gd name="connsiteY135" fmla="*/ 594489 h 1059043"/>
                  <a:gd name="connsiteX136" fmla="*/ 843104 w 3024845"/>
                  <a:gd name="connsiteY136" fmla="*/ 594489 h 1059043"/>
                  <a:gd name="connsiteX137" fmla="*/ 843104 w 3024845"/>
                  <a:gd name="connsiteY137" fmla="*/ 596650 h 1059043"/>
                  <a:gd name="connsiteX138" fmla="*/ 843104 w 3024845"/>
                  <a:gd name="connsiteY138" fmla="*/ 611783 h 1059043"/>
                  <a:gd name="connsiteX139" fmla="*/ 847157 w 3024845"/>
                  <a:gd name="connsiteY139" fmla="*/ 609891 h 1059043"/>
                  <a:gd name="connsiteX140" fmla="*/ 847157 w 3024845"/>
                  <a:gd name="connsiteY140" fmla="*/ 596650 h 1059043"/>
                  <a:gd name="connsiteX141" fmla="*/ 848170 w 3024845"/>
                  <a:gd name="connsiteY141" fmla="*/ 596650 h 1059043"/>
                  <a:gd name="connsiteX142" fmla="*/ 855264 w 3024845"/>
                  <a:gd name="connsiteY142" fmla="*/ 596650 h 1059043"/>
                  <a:gd name="connsiteX143" fmla="*/ 855264 w 3024845"/>
                  <a:gd name="connsiteY143" fmla="*/ 598272 h 1059043"/>
                  <a:gd name="connsiteX144" fmla="*/ 855264 w 3024845"/>
                  <a:gd name="connsiteY144" fmla="*/ 609621 h 1059043"/>
                  <a:gd name="connsiteX145" fmla="*/ 856024 w 3024845"/>
                  <a:gd name="connsiteY145" fmla="*/ 609621 h 1059043"/>
                  <a:gd name="connsiteX146" fmla="*/ 861344 w 3024845"/>
                  <a:gd name="connsiteY146" fmla="*/ 609621 h 1059043"/>
                  <a:gd name="connsiteX147" fmla="*/ 909984 w 3024845"/>
                  <a:gd name="connsiteY147" fmla="*/ 605298 h 1059043"/>
                  <a:gd name="connsiteX148" fmla="*/ 909984 w 3024845"/>
                  <a:gd name="connsiteY148" fmla="*/ 606649 h 1059043"/>
                  <a:gd name="connsiteX149" fmla="*/ 909984 w 3024845"/>
                  <a:gd name="connsiteY149" fmla="*/ 616106 h 1059043"/>
                  <a:gd name="connsiteX150" fmla="*/ 910744 w 3024845"/>
                  <a:gd name="connsiteY150" fmla="*/ 616106 h 1059043"/>
                  <a:gd name="connsiteX151" fmla="*/ 916065 w 3024845"/>
                  <a:gd name="connsiteY151" fmla="*/ 616106 h 1059043"/>
                  <a:gd name="connsiteX152" fmla="*/ 916065 w 3024845"/>
                  <a:gd name="connsiteY152" fmla="*/ 618268 h 1059043"/>
                  <a:gd name="connsiteX153" fmla="*/ 916065 w 3024845"/>
                  <a:gd name="connsiteY153" fmla="*/ 633401 h 1059043"/>
                  <a:gd name="connsiteX154" fmla="*/ 918091 w 3024845"/>
                  <a:gd name="connsiteY154" fmla="*/ 632050 h 1059043"/>
                  <a:gd name="connsiteX155" fmla="*/ 932278 w 3024845"/>
                  <a:gd name="connsiteY155" fmla="*/ 622592 h 1059043"/>
                  <a:gd name="connsiteX156" fmla="*/ 938358 w 3024845"/>
                  <a:gd name="connsiteY156" fmla="*/ 581518 h 1059043"/>
                  <a:gd name="connsiteX157" fmla="*/ 939118 w 3024845"/>
                  <a:gd name="connsiteY157" fmla="*/ 581248 h 1059043"/>
                  <a:gd name="connsiteX158" fmla="*/ 944438 w 3024845"/>
                  <a:gd name="connsiteY158" fmla="*/ 579356 h 1059043"/>
                  <a:gd name="connsiteX159" fmla="*/ 946465 w 3024845"/>
                  <a:gd name="connsiteY159" fmla="*/ 510179 h 1059043"/>
                  <a:gd name="connsiteX160" fmla="*/ 948492 w 3024845"/>
                  <a:gd name="connsiteY160" fmla="*/ 579356 h 1059043"/>
                  <a:gd name="connsiteX161" fmla="*/ 949252 w 3024845"/>
                  <a:gd name="connsiteY161" fmla="*/ 579626 h 1059043"/>
                  <a:gd name="connsiteX162" fmla="*/ 954572 w 3024845"/>
                  <a:gd name="connsiteY162" fmla="*/ 581518 h 1059043"/>
                  <a:gd name="connsiteX163" fmla="*/ 954572 w 3024845"/>
                  <a:gd name="connsiteY163" fmla="*/ 495047 h 1059043"/>
                  <a:gd name="connsiteX164" fmla="*/ 958625 w 3024845"/>
                  <a:gd name="connsiteY164" fmla="*/ 462620 h 1059043"/>
                  <a:gd name="connsiteX165" fmla="*/ 997132 w 3024845"/>
                  <a:gd name="connsiteY165" fmla="*/ 462620 h 1059043"/>
                  <a:gd name="connsiteX166" fmla="*/ 997132 w 3024845"/>
                  <a:gd name="connsiteY166" fmla="*/ 495047 h 1059043"/>
                  <a:gd name="connsiteX167" fmla="*/ 997892 w 3024845"/>
                  <a:gd name="connsiteY167" fmla="*/ 495047 h 1059043"/>
                  <a:gd name="connsiteX168" fmla="*/ 1003212 w 3024845"/>
                  <a:gd name="connsiteY168" fmla="*/ 495047 h 1059043"/>
                  <a:gd name="connsiteX169" fmla="*/ 1003212 w 3024845"/>
                  <a:gd name="connsiteY169" fmla="*/ 412899 h 1059043"/>
                  <a:gd name="connsiteX170" fmla="*/ 1004986 w 3024845"/>
                  <a:gd name="connsiteY170" fmla="*/ 412899 h 1059043"/>
                  <a:gd name="connsiteX171" fmla="*/ 1017399 w 3024845"/>
                  <a:gd name="connsiteY171" fmla="*/ 412899 h 1059043"/>
                  <a:gd name="connsiteX172" fmla="*/ 1017399 w 3024845"/>
                  <a:gd name="connsiteY172" fmla="*/ 411008 h 1059043"/>
                  <a:gd name="connsiteX173" fmla="*/ 1017399 w 3024845"/>
                  <a:gd name="connsiteY173" fmla="*/ 397767 h 1059043"/>
                  <a:gd name="connsiteX174" fmla="*/ 1039693 w 3024845"/>
                  <a:gd name="connsiteY174" fmla="*/ 397767 h 1059043"/>
                  <a:gd name="connsiteX175" fmla="*/ 1039693 w 3024845"/>
                  <a:gd name="connsiteY175" fmla="*/ 396686 h 1059043"/>
                  <a:gd name="connsiteX176" fmla="*/ 1039693 w 3024845"/>
                  <a:gd name="connsiteY176" fmla="*/ 389120 h 1059043"/>
                  <a:gd name="connsiteX177" fmla="*/ 1041466 w 3024845"/>
                  <a:gd name="connsiteY177" fmla="*/ 389120 h 1059043"/>
                  <a:gd name="connsiteX178" fmla="*/ 1053880 w 3024845"/>
                  <a:gd name="connsiteY178" fmla="*/ 389120 h 1059043"/>
                  <a:gd name="connsiteX179" fmla="*/ 1053880 w 3024845"/>
                  <a:gd name="connsiteY179" fmla="*/ 390201 h 1059043"/>
                  <a:gd name="connsiteX180" fmla="*/ 1053880 w 3024845"/>
                  <a:gd name="connsiteY180" fmla="*/ 397767 h 1059043"/>
                  <a:gd name="connsiteX181" fmla="*/ 1054640 w 3024845"/>
                  <a:gd name="connsiteY181" fmla="*/ 397767 h 1059043"/>
                  <a:gd name="connsiteX182" fmla="*/ 1059960 w 3024845"/>
                  <a:gd name="connsiteY182" fmla="*/ 397767 h 1059043"/>
                  <a:gd name="connsiteX183" fmla="*/ 1070093 w 3024845"/>
                  <a:gd name="connsiteY183" fmla="*/ 393443 h 1059043"/>
                  <a:gd name="connsiteX184" fmla="*/ 1074146 w 3024845"/>
                  <a:gd name="connsiteY184" fmla="*/ 396686 h 1059043"/>
                  <a:gd name="connsiteX185" fmla="*/ 1074146 w 3024845"/>
                  <a:gd name="connsiteY185" fmla="*/ 389120 h 1059043"/>
                  <a:gd name="connsiteX186" fmla="*/ 1076426 w 3024845"/>
                  <a:gd name="connsiteY186" fmla="*/ 389120 h 1059043"/>
                  <a:gd name="connsiteX187" fmla="*/ 1092387 w 3024845"/>
                  <a:gd name="connsiteY187" fmla="*/ 389120 h 1059043"/>
                  <a:gd name="connsiteX188" fmla="*/ 1092387 w 3024845"/>
                  <a:gd name="connsiteY188" fmla="*/ 390201 h 1059043"/>
                  <a:gd name="connsiteX189" fmla="*/ 1092387 w 3024845"/>
                  <a:gd name="connsiteY189" fmla="*/ 397767 h 1059043"/>
                  <a:gd name="connsiteX190" fmla="*/ 1122787 w 3024845"/>
                  <a:gd name="connsiteY190" fmla="*/ 397767 h 1059043"/>
                  <a:gd name="connsiteX191" fmla="*/ 1122787 w 3024845"/>
                  <a:gd name="connsiteY191" fmla="*/ 399388 h 1059043"/>
                  <a:gd name="connsiteX192" fmla="*/ 1122787 w 3024845"/>
                  <a:gd name="connsiteY192" fmla="*/ 410738 h 1059043"/>
                  <a:gd name="connsiteX193" fmla="*/ 1149134 w 3024845"/>
                  <a:gd name="connsiteY193" fmla="*/ 410738 h 1059043"/>
                  <a:gd name="connsiteX194" fmla="*/ 1149134 w 3024845"/>
                  <a:gd name="connsiteY194" fmla="*/ 441002 h 1059043"/>
                  <a:gd name="connsiteX195" fmla="*/ 1149894 w 3024845"/>
                  <a:gd name="connsiteY195" fmla="*/ 441002 h 1059043"/>
                  <a:gd name="connsiteX196" fmla="*/ 1155214 w 3024845"/>
                  <a:gd name="connsiteY196" fmla="*/ 441002 h 1059043"/>
                  <a:gd name="connsiteX197" fmla="*/ 1155214 w 3024845"/>
                  <a:gd name="connsiteY197" fmla="*/ 442083 h 1059043"/>
                  <a:gd name="connsiteX198" fmla="*/ 1155214 w 3024845"/>
                  <a:gd name="connsiteY198" fmla="*/ 449650 h 1059043"/>
                  <a:gd name="connsiteX199" fmla="*/ 1159268 w 3024845"/>
                  <a:gd name="connsiteY199" fmla="*/ 479914 h 1059043"/>
                  <a:gd name="connsiteX200" fmla="*/ 1160028 w 3024845"/>
                  <a:gd name="connsiteY200" fmla="*/ 479914 h 1059043"/>
                  <a:gd name="connsiteX201" fmla="*/ 1165348 w 3024845"/>
                  <a:gd name="connsiteY201" fmla="*/ 479914 h 1059043"/>
                  <a:gd name="connsiteX202" fmla="*/ 1165348 w 3024845"/>
                  <a:gd name="connsiteY202" fmla="*/ 480725 h 1059043"/>
                  <a:gd name="connsiteX203" fmla="*/ 1165348 w 3024845"/>
                  <a:gd name="connsiteY203" fmla="*/ 486400 h 1059043"/>
                  <a:gd name="connsiteX204" fmla="*/ 1166361 w 3024845"/>
                  <a:gd name="connsiteY204" fmla="*/ 486400 h 1059043"/>
                  <a:gd name="connsiteX205" fmla="*/ 1173454 w 3024845"/>
                  <a:gd name="connsiteY205" fmla="*/ 486400 h 1059043"/>
                  <a:gd name="connsiteX206" fmla="*/ 1173454 w 3024845"/>
                  <a:gd name="connsiteY206" fmla="*/ 516665 h 1059043"/>
                  <a:gd name="connsiteX207" fmla="*/ 1175481 w 3024845"/>
                  <a:gd name="connsiteY207" fmla="*/ 516665 h 1059043"/>
                  <a:gd name="connsiteX208" fmla="*/ 1189668 w 3024845"/>
                  <a:gd name="connsiteY208" fmla="*/ 516665 h 1059043"/>
                  <a:gd name="connsiteX209" fmla="*/ 1189668 w 3024845"/>
                  <a:gd name="connsiteY209" fmla="*/ 540444 h 1059043"/>
                  <a:gd name="connsiteX210" fmla="*/ 1191695 w 3024845"/>
                  <a:gd name="connsiteY210" fmla="*/ 542065 h 1059043"/>
                  <a:gd name="connsiteX211" fmla="*/ 1191695 w 3024845"/>
                  <a:gd name="connsiteY211" fmla="*/ 553415 h 1059043"/>
                  <a:gd name="connsiteX212" fmla="*/ 1192455 w 3024845"/>
                  <a:gd name="connsiteY212" fmla="*/ 553415 h 1059043"/>
                  <a:gd name="connsiteX213" fmla="*/ 1197775 w 3024845"/>
                  <a:gd name="connsiteY213" fmla="*/ 553415 h 1059043"/>
                  <a:gd name="connsiteX214" fmla="*/ 1197775 w 3024845"/>
                  <a:gd name="connsiteY214" fmla="*/ 577194 h 1059043"/>
                  <a:gd name="connsiteX215" fmla="*/ 1199041 w 3024845"/>
                  <a:gd name="connsiteY215" fmla="*/ 577194 h 1059043"/>
                  <a:gd name="connsiteX216" fmla="*/ 1207908 w 3024845"/>
                  <a:gd name="connsiteY216" fmla="*/ 577194 h 1059043"/>
                  <a:gd name="connsiteX217" fmla="*/ 1209935 w 3024845"/>
                  <a:gd name="connsiteY217" fmla="*/ 581248 h 1059043"/>
                  <a:gd name="connsiteX218" fmla="*/ 1209935 w 3024845"/>
                  <a:gd name="connsiteY218" fmla="*/ 594489 h 1059043"/>
                  <a:gd name="connsiteX219" fmla="*/ 1211455 w 3024845"/>
                  <a:gd name="connsiteY219" fmla="*/ 592597 h 1059043"/>
                  <a:gd name="connsiteX220" fmla="*/ 1222095 w 3024845"/>
                  <a:gd name="connsiteY220" fmla="*/ 579356 h 1059043"/>
                  <a:gd name="connsiteX221" fmla="*/ 1250469 w 3024845"/>
                  <a:gd name="connsiteY221" fmla="*/ 579356 h 1059043"/>
                  <a:gd name="connsiteX222" fmla="*/ 1250469 w 3024845"/>
                  <a:gd name="connsiteY222" fmla="*/ 665827 h 1059043"/>
                  <a:gd name="connsiteX223" fmla="*/ 1251229 w 3024845"/>
                  <a:gd name="connsiteY223" fmla="*/ 665827 h 1059043"/>
                  <a:gd name="connsiteX224" fmla="*/ 1256549 w 3024845"/>
                  <a:gd name="connsiteY224" fmla="*/ 665827 h 1059043"/>
                  <a:gd name="connsiteX225" fmla="*/ 1257309 w 3024845"/>
                  <a:gd name="connsiteY225" fmla="*/ 664476 h 1059043"/>
                  <a:gd name="connsiteX226" fmla="*/ 1262629 w 3024845"/>
                  <a:gd name="connsiteY226" fmla="*/ 655018 h 1059043"/>
                  <a:gd name="connsiteX227" fmla="*/ 1262629 w 3024845"/>
                  <a:gd name="connsiteY227" fmla="*/ 656910 h 1059043"/>
                  <a:gd name="connsiteX228" fmla="*/ 1262629 w 3024845"/>
                  <a:gd name="connsiteY228" fmla="*/ 670151 h 1059043"/>
                  <a:gd name="connsiteX229" fmla="*/ 1266682 w 3024845"/>
                  <a:gd name="connsiteY229" fmla="*/ 624754 h 1059043"/>
                  <a:gd name="connsiteX230" fmla="*/ 1267442 w 3024845"/>
                  <a:gd name="connsiteY230" fmla="*/ 624754 h 1059043"/>
                  <a:gd name="connsiteX231" fmla="*/ 1272762 w 3024845"/>
                  <a:gd name="connsiteY231" fmla="*/ 624754 h 1059043"/>
                  <a:gd name="connsiteX232" fmla="*/ 1272762 w 3024845"/>
                  <a:gd name="connsiteY232" fmla="*/ 559900 h 1059043"/>
                  <a:gd name="connsiteX233" fmla="*/ 1273776 w 3024845"/>
                  <a:gd name="connsiteY233" fmla="*/ 559900 h 1059043"/>
                  <a:gd name="connsiteX234" fmla="*/ 1280869 w 3024845"/>
                  <a:gd name="connsiteY234" fmla="*/ 559900 h 1059043"/>
                  <a:gd name="connsiteX235" fmla="*/ 1293029 w 3024845"/>
                  <a:gd name="connsiteY235" fmla="*/ 516665 h 1059043"/>
                  <a:gd name="connsiteX236" fmla="*/ 1294296 w 3024845"/>
                  <a:gd name="connsiteY236" fmla="*/ 516665 h 1059043"/>
                  <a:gd name="connsiteX237" fmla="*/ 1303163 w 3024845"/>
                  <a:gd name="connsiteY237" fmla="*/ 516665 h 1059043"/>
                  <a:gd name="connsiteX238" fmla="*/ 1313296 w 3024845"/>
                  <a:gd name="connsiteY238" fmla="*/ 559900 h 1059043"/>
                  <a:gd name="connsiteX239" fmla="*/ 1314309 w 3024845"/>
                  <a:gd name="connsiteY239" fmla="*/ 559900 h 1059043"/>
                  <a:gd name="connsiteX240" fmla="*/ 1321403 w 3024845"/>
                  <a:gd name="connsiteY240" fmla="*/ 559900 h 1059043"/>
                  <a:gd name="connsiteX241" fmla="*/ 1321403 w 3024845"/>
                  <a:gd name="connsiteY241" fmla="*/ 598812 h 1059043"/>
                  <a:gd name="connsiteX242" fmla="*/ 1323176 w 3024845"/>
                  <a:gd name="connsiteY242" fmla="*/ 598812 h 1059043"/>
                  <a:gd name="connsiteX243" fmla="*/ 1335590 w 3024845"/>
                  <a:gd name="connsiteY243" fmla="*/ 598812 h 1059043"/>
                  <a:gd name="connsiteX244" fmla="*/ 1335590 w 3024845"/>
                  <a:gd name="connsiteY244" fmla="*/ 600974 h 1059043"/>
                  <a:gd name="connsiteX245" fmla="*/ 1335590 w 3024845"/>
                  <a:gd name="connsiteY245" fmla="*/ 616106 h 1059043"/>
                  <a:gd name="connsiteX246" fmla="*/ 1339643 w 3024845"/>
                  <a:gd name="connsiteY246" fmla="*/ 613945 h 1059043"/>
                  <a:gd name="connsiteX247" fmla="*/ 1339643 w 3024845"/>
                  <a:gd name="connsiteY247" fmla="*/ 598812 h 1059043"/>
                  <a:gd name="connsiteX248" fmla="*/ 1341163 w 3024845"/>
                  <a:gd name="connsiteY248" fmla="*/ 598812 h 1059043"/>
                  <a:gd name="connsiteX249" fmla="*/ 1351803 w 3024845"/>
                  <a:gd name="connsiteY249" fmla="*/ 598812 h 1059043"/>
                  <a:gd name="connsiteX250" fmla="*/ 1351803 w 3024845"/>
                  <a:gd name="connsiteY250" fmla="*/ 600433 h 1059043"/>
                  <a:gd name="connsiteX251" fmla="*/ 1351803 w 3024845"/>
                  <a:gd name="connsiteY251" fmla="*/ 611783 h 1059043"/>
                  <a:gd name="connsiteX252" fmla="*/ 1382204 w 3024845"/>
                  <a:gd name="connsiteY252" fmla="*/ 611783 h 1059043"/>
                  <a:gd name="connsiteX253" fmla="*/ 1382204 w 3024845"/>
                  <a:gd name="connsiteY253" fmla="*/ 575033 h 1059043"/>
                  <a:gd name="connsiteX254" fmla="*/ 1383470 w 3024845"/>
                  <a:gd name="connsiteY254" fmla="*/ 575033 h 1059043"/>
                  <a:gd name="connsiteX255" fmla="*/ 1392337 w 3024845"/>
                  <a:gd name="connsiteY255" fmla="*/ 575033 h 1059043"/>
                  <a:gd name="connsiteX256" fmla="*/ 1392337 w 3024845"/>
                  <a:gd name="connsiteY256" fmla="*/ 596650 h 1059043"/>
                  <a:gd name="connsiteX257" fmla="*/ 1394364 w 3024845"/>
                  <a:gd name="connsiteY257" fmla="*/ 564224 h 1059043"/>
                  <a:gd name="connsiteX258" fmla="*/ 1416657 w 3024845"/>
                  <a:gd name="connsiteY258" fmla="*/ 564224 h 1059043"/>
                  <a:gd name="connsiteX259" fmla="*/ 1416657 w 3024845"/>
                  <a:gd name="connsiteY259" fmla="*/ 562602 h 1059043"/>
                  <a:gd name="connsiteX260" fmla="*/ 1416657 w 3024845"/>
                  <a:gd name="connsiteY260" fmla="*/ 551253 h 1059043"/>
                  <a:gd name="connsiteX261" fmla="*/ 1417417 w 3024845"/>
                  <a:gd name="connsiteY261" fmla="*/ 551253 h 1059043"/>
                  <a:gd name="connsiteX262" fmla="*/ 1422737 w 3024845"/>
                  <a:gd name="connsiteY262" fmla="*/ 551253 h 1059043"/>
                  <a:gd name="connsiteX263" fmla="*/ 1422737 w 3024845"/>
                  <a:gd name="connsiteY263" fmla="*/ 549362 h 1059043"/>
                  <a:gd name="connsiteX264" fmla="*/ 1422737 w 3024845"/>
                  <a:gd name="connsiteY264" fmla="*/ 536121 h 1059043"/>
                  <a:gd name="connsiteX265" fmla="*/ 1426791 w 3024845"/>
                  <a:gd name="connsiteY265" fmla="*/ 542606 h 1059043"/>
                  <a:gd name="connsiteX266" fmla="*/ 1429071 w 3024845"/>
                  <a:gd name="connsiteY266" fmla="*/ 542606 h 1059043"/>
                  <a:gd name="connsiteX267" fmla="*/ 1445031 w 3024845"/>
                  <a:gd name="connsiteY267" fmla="*/ 542606 h 1059043"/>
                  <a:gd name="connsiteX268" fmla="*/ 1445031 w 3024845"/>
                  <a:gd name="connsiteY268" fmla="*/ 541795 h 1059043"/>
                  <a:gd name="connsiteX269" fmla="*/ 1445031 w 3024845"/>
                  <a:gd name="connsiteY269" fmla="*/ 536121 h 1059043"/>
                  <a:gd name="connsiteX270" fmla="*/ 1445791 w 3024845"/>
                  <a:gd name="connsiteY270" fmla="*/ 536121 h 1059043"/>
                  <a:gd name="connsiteX271" fmla="*/ 1451111 w 3024845"/>
                  <a:gd name="connsiteY271" fmla="*/ 536121 h 1059043"/>
                  <a:gd name="connsiteX272" fmla="*/ 1451111 w 3024845"/>
                  <a:gd name="connsiteY272" fmla="*/ 537472 h 1059043"/>
                  <a:gd name="connsiteX273" fmla="*/ 1451111 w 3024845"/>
                  <a:gd name="connsiteY273" fmla="*/ 546930 h 1059043"/>
                  <a:gd name="connsiteX274" fmla="*/ 1489618 w 3024845"/>
                  <a:gd name="connsiteY274" fmla="*/ 546930 h 1059043"/>
                  <a:gd name="connsiteX275" fmla="*/ 1489618 w 3024845"/>
                  <a:gd name="connsiteY275" fmla="*/ 685283 h 1059043"/>
                  <a:gd name="connsiteX276" fmla="*/ 1491138 w 3024845"/>
                  <a:gd name="connsiteY276" fmla="*/ 685283 h 1059043"/>
                  <a:gd name="connsiteX277" fmla="*/ 1501778 w 3024845"/>
                  <a:gd name="connsiteY277" fmla="*/ 685283 h 1059043"/>
                  <a:gd name="connsiteX278" fmla="*/ 1501778 w 3024845"/>
                  <a:gd name="connsiteY278" fmla="*/ 672313 h 1059043"/>
                  <a:gd name="connsiteX279" fmla="*/ 1505832 w 3024845"/>
                  <a:gd name="connsiteY279" fmla="*/ 672313 h 1059043"/>
                  <a:gd name="connsiteX280" fmla="*/ 1505832 w 3024845"/>
                  <a:gd name="connsiteY280" fmla="*/ 685283 h 1059043"/>
                  <a:gd name="connsiteX281" fmla="*/ 1536232 w 3024845"/>
                  <a:gd name="connsiteY281" fmla="*/ 685283 h 1059043"/>
                  <a:gd name="connsiteX282" fmla="*/ 1536232 w 3024845"/>
                  <a:gd name="connsiteY282" fmla="*/ 655018 h 1059043"/>
                  <a:gd name="connsiteX283" fmla="*/ 1548392 w 3024845"/>
                  <a:gd name="connsiteY283" fmla="*/ 655018 h 1059043"/>
                  <a:gd name="connsiteX284" fmla="*/ 1560552 w 3024845"/>
                  <a:gd name="connsiteY284" fmla="*/ 652857 h 1059043"/>
                  <a:gd name="connsiteX285" fmla="*/ 1564606 w 3024845"/>
                  <a:gd name="connsiteY285" fmla="*/ 655018 h 1059043"/>
                  <a:gd name="connsiteX286" fmla="*/ 1574739 w 3024845"/>
                  <a:gd name="connsiteY286" fmla="*/ 655018 h 1059043"/>
                  <a:gd name="connsiteX287" fmla="*/ 1574739 w 3024845"/>
                  <a:gd name="connsiteY287" fmla="*/ 685283 h 1059043"/>
                  <a:gd name="connsiteX288" fmla="*/ 1582846 w 3024845"/>
                  <a:gd name="connsiteY288" fmla="*/ 685283 h 1059043"/>
                  <a:gd name="connsiteX289" fmla="*/ 1582846 w 3024845"/>
                  <a:gd name="connsiteY289" fmla="*/ 702578 h 1059043"/>
                  <a:gd name="connsiteX290" fmla="*/ 1592182 w 3024845"/>
                  <a:gd name="connsiteY290" fmla="*/ 703483 h 1059043"/>
                  <a:gd name="connsiteX291" fmla="*/ 1605140 w 3024845"/>
                  <a:gd name="connsiteY291" fmla="*/ 703483 h 1059043"/>
                  <a:gd name="connsiteX292" fmla="*/ 1605140 w 3024845"/>
                  <a:gd name="connsiteY292" fmla="*/ 687445 h 1059043"/>
                  <a:gd name="connsiteX293" fmla="*/ 1673096 w 3024845"/>
                  <a:gd name="connsiteY293" fmla="*/ 687445 h 1059043"/>
                  <a:gd name="connsiteX294" fmla="*/ 1673096 w 3024845"/>
                  <a:gd name="connsiteY294" fmla="*/ 602192 h 1059043"/>
                  <a:gd name="connsiteX295" fmla="*/ 1745104 w 3024845"/>
                  <a:gd name="connsiteY295" fmla="*/ 602192 h 1059043"/>
                  <a:gd name="connsiteX296" fmla="*/ 1745104 w 3024845"/>
                  <a:gd name="connsiteY296" fmla="*/ 680960 h 1059043"/>
                  <a:gd name="connsiteX297" fmla="*/ 1747008 w 3024845"/>
                  <a:gd name="connsiteY297" fmla="*/ 680960 h 1059043"/>
                  <a:gd name="connsiteX298" fmla="*/ 1748250 w 3024845"/>
                  <a:gd name="connsiteY298" fmla="*/ 703483 h 1059043"/>
                  <a:gd name="connsiteX299" fmla="*/ 1757926 w 3024845"/>
                  <a:gd name="connsiteY299" fmla="*/ 703483 h 1059043"/>
                  <a:gd name="connsiteX300" fmla="*/ 1759168 w 3024845"/>
                  <a:gd name="connsiteY300" fmla="*/ 680960 h 1059043"/>
                  <a:gd name="connsiteX301" fmla="*/ 1765248 w 3024845"/>
                  <a:gd name="connsiteY301" fmla="*/ 680960 h 1059043"/>
                  <a:gd name="connsiteX302" fmla="*/ 1766490 w 3024845"/>
                  <a:gd name="connsiteY302" fmla="*/ 703483 h 1059043"/>
                  <a:gd name="connsiteX303" fmla="*/ 1817112 w 3024845"/>
                  <a:gd name="connsiteY303" fmla="*/ 703483 h 1059043"/>
                  <a:gd name="connsiteX304" fmla="*/ 1817112 w 3024845"/>
                  <a:gd name="connsiteY304" fmla="*/ 540455 h 1059043"/>
                  <a:gd name="connsiteX305" fmla="*/ 2014439 w 3024845"/>
                  <a:gd name="connsiteY305" fmla="*/ 540455 h 1059043"/>
                  <a:gd name="connsiteX306" fmla="*/ 2014439 w 3024845"/>
                  <a:gd name="connsiteY306" fmla="*/ 703483 h 1059043"/>
                  <a:gd name="connsiteX307" fmla="*/ 2033136 w 3024845"/>
                  <a:gd name="connsiteY307" fmla="*/ 703483 h 1059043"/>
                  <a:gd name="connsiteX308" fmla="*/ 2033136 w 3024845"/>
                  <a:gd name="connsiteY308" fmla="*/ 620790 h 1059043"/>
                  <a:gd name="connsiteX309" fmla="*/ 2128256 w 3024845"/>
                  <a:gd name="connsiteY309" fmla="*/ 620790 h 1059043"/>
                  <a:gd name="connsiteX310" fmla="*/ 2146266 w 3024845"/>
                  <a:gd name="connsiteY310" fmla="*/ 131868 h 1059043"/>
                  <a:gd name="connsiteX311" fmla="*/ 2144240 w 3024845"/>
                  <a:gd name="connsiteY311" fmla="*/ 125383 h 1059043"/>
                  <a:gd name="connsiteX312" fmla="*/ 2150320 w 3024845"/>
                  <a:gd name="connsiteY312" fmla="*/ 60529 h 1059043"/>
                  <a:gd name="connsiteX313" fmla="*/ 2152346 w 3024845"/>
                  <a:gd name="connsiteY313" fmla="*/ 56206 h 1059043"/>
                  <a:gd name="connsiteX314" fmla="*/ 2152346 w 3024845"/>
                  <a:gd name="connsiteY314" fmla="*/ 0 h 1059043"/>
                  <a:gd name="connsiteX315" fmla="*/ 2180720 w 3024845"/>
                  <a:gd name="connsiteY315" fmla="*/ 555577 h 1059043"/>
                  <a:gd name="connsiteX316" fmla="*/ 2245574 w 3024845"/>
                  <a:gd name="connsiteY316" fmla="*/ 555577 h 1059043"/>
                  <a:gd name="connsiteX317" fmla="*/ 2245574 w 3024845"/>
                  <a:gd name="connsiteY317" fmla="*/ 631239 h 1059043"/>
                  <a:gd name="connsiteX318" fmla="*/ 2253681 w 3024845"/>
                  <a:gd name="connsiteY318" fmla="*/ 631239 h 1059043"/>
                  <a:gd name="connsiteX319" fmla="*/ 2255708 w 3024845"/>
                  <a:gd name="connsiteY319" fmla="*/ 624754 h 1059043"/>
                  <a:gd name="connsiteX320" fmla="*/ 2261788 w 3024845"/>
                  <a:gd name="connsiteY320" fmla="*/ 624754 h 1059043"/>
                  <a:gd name="connsiteX321" fmla="*/ 2263815 w 3024845"/>
                  <a:gd name="connsiteY321" fmla="*/ 633401 h 1059043"/>
                  <a:gd name="connsiteX322" fmla="*/ 2275975 w 3024845"/>
                  <a:gd name="connsiteY322" fmla="*/ 633401 h 1059043"/>
                  <a:gd name="connsiteX323" fmla="*/ 2275975 w 3024845"/>
                  <a:gd name="connsiteY323" fmla="*/ 626915 h 1059043"/>
                  <a:gd name="connsiteX324" fmla="*/ 2298268 w 3024845"/>
                  <a:gd name="connsiteY324" fmla="*/ 626915 h 1059043"/>
                  <a:gd name="connsiteX325" fmla="*/ 2298268 w 3024845"/>
                  <a:gd name="connsiteY325" fmla="*/ 633401 h 1059043"/>
                  <a:gd name="connsiteX326" fmla="*/ 2318535 w 3024845"/>
                  <a:gd name="connsiteY326" fmla="*/ 633401 h 1059043"/>
                  <a:gd name="connsiteX327" fmla="*/ 2318535 w 3024845"/>
                  <a:gd name="connsiteY327" fmla="*/ 678798 h 1059043"/>
                  <a:gd name="connsiteX328" fmla="*/ 2332722 w 3024845"/>
                  <a:gd name="connsiteY328" fmla="*/ 678798 h 1059043"/>
                  <a:gd name="connsiteX329" fmla="*/ 2332722 w 3024845"/>
                  <a:gd name="connsiteY329" fmla="*/ 665827 h 1059043"/>
                  <a:gd name="connsiteX330" fmla="*/ 2348936 w 3024845"/>
                  <a:gd name="connsiteY330" fmla="*/ 665827 h 1059043"/>
                  <a:gd name="connsiteX331" fmla="*/ 2348936 w 3024845"/>
                  <a:gd name="connsiteY331" fmla="*/ 486400 h 1059043"/>
                  <a:gd name="connsiteX332" fmla="*/ 2355016 w 3024845"/>
                  <a:gd name="connsiteY332" fmla="*/ 479914 h 1059043"/>
                  <a:gd name="connsiteX333" fmla="*/ 2427977 w 3024845"/>
                  <a:gd name="connsiteY333" fmla="*/ 479914 h 1059043"/>
                  <a:gd name="connsiteX334" fmla="*/ 2427977 w 3024845"/>
                  <a:gd name="connsiteY334" fmla="*/ 488562 h 1059043"/>
                  <a:gd name="connsiteX335" fmla="*/ 2438110 w 3024845"/>
                  <a:gd name="connsiteY335" fmla="*/ 488562 h 1059043"/>
                  <a:gd name="connsiteX336" fmla="*/ 2438110 w 3024845"/>
                  <a:gd name="connsiteY336" fmla="*/ 603136 h 1059043"/>
                  <a:gd name="connsiteX337" fmla="*/ 2460404 w 3024845"/>
                  <a:gd name="connsiteY337" fmla="*/ 603136 h 1059043"/>
                  <a:gd name="connsiteX338" fmla="*/ 2460404 w 3024845"/>
                  <a:gd name="connsiteY338" fmla="*/ 536121 h 1059043"/>
                  <a:gd name="connsiteX339" fmla="*/ 2486751 w 3024845"/>
                  <a:gd name="connsiteY339" fmla="*/ 536121 h 1059043"/>
                  <a:gd name="connsiteX340" fmla="*/ 2490804 w 3024845"/>
                  <a:gd name="connsiteY340" fmla="*/ 531797 h 1059043"/>
                  <a:gd name="connsiteX341" fmla="*/ 2498911 w 3024845"/>
                  <a:gd name="connsiteY341" fmla="*/ 531797 h 1059043"/>
                  <a:gd name="connsiteX342" fmla="*/ 2502964 w 3024845"/>
                  <a:gd name="connsiteY342" fmla="*/ 536121 h 1059043"/>
                  <a:gd name="connsiteX343" fmla="*/ 2525258 w 3024845"/>
                  <a:gd name="connsiteY343" fmla="*/ 536121 h 1059043"/>
                  <a:gd name="connsiteX344" fmla="*/ 2525258 w 3024845"/>
                  <a:gd name="connsiteY344" fmla="*/ 419385 h 1059043"/>
                  <a:gd name="connsiteX345" fmla="*/ 2582005 w 3024845"/>
                  <a:gd name="connsiteY345" fmla="*/ 408576 h 1059043"/>
                  <a:gd name="connsiteX346" fmla="*/ 2582005 w 3024845"/>
                  <a:gd name="connsiteY346" fmla="*/ 409657 h 1059043"/>
                  <a:gd name="connsiteX347" fmla="*/ 2582005 w 3024845"/>
                  <a:gd name="connsiteY347" fmla="*/ 417223 h 1059043"/>
                  <a:gd name="connsiteX348" fmla="*/ 2608352 w 3024845"/>
                  <a:gd name="connsiteY348" fmla="*/ 417223 h 1059043"/>
                  <a:gd name="connsiteX349" fmla="*/ 2608352 w 3024845"/>
                  <a:gd name="connsiteY349" fmla="*/ 672313 h 1059043"/>
                  <a:gd name="connsiteX350" fmla="*/ 2630646 w 3024845"/>
                  <a:gd name="connsiteY350" fmla="*/ 672313 h 1059043"/>
                  <a:gd name="connsiteX351" fmla="*/ 2630646 w 3024845"/>
                  <a:gd name="connsiteY351" fmla="*/ 667989 h 1059043"/>
                  <a:gd name="connsiteX352" fmla="*/ 2642806 w 3024845"/>
                  <a:gd name="connsiteY352" fmla="*/ 667989 h 1059043"/>
                  <a:gd name="connsiteX353" fmla="*/ 2642806 w 3024845"/>
                  <a:gd name="connsiteY353" fmla="*/ 672313 h 1059043"/>
                  <a:gd name="connsiteX354" fmla="*/ 2667126 w 3024845"/>
                  <a:gd name="connsiteY354" fmla="*/ 672313 h 1059043"/>
                  <a:gd name="connsiteX355" fmla="*/ 2667126 w 3024845"/>
                  <a:gd name="connsiteY355" fmla="*/ 659342 h 1059043"/>
                  <a:gd name="connsiteX356" fmla="*/ 2695500 w 3024845"/>
                  <a:gd name="connsiteY356" fmla="*/ 659342 h 1059043"/>
                  <a:gd name="connsiteX357" fmla="*/ 2707660 w 3024845"/>
                  <a:gd name="connsiteY357" fmla="*/ 655018 h 1059043"/>
                  <a:gd name="connsiteX358" fmla="*/ 2727927 w 3024845"/>
                  <a:gd name="connsiteY358" fmla="*/ 659342 h 1059043"/>
                  <a:gd name="connsiteX359" fmla="*/ 2727927 w 3024845"/>
                  <a:gd name="connsiteY359" fmla="*/ 642048 h 1059043"/>
                  <a:gd name="connsiteX360" fmla="*/ 2736034 w 3024845"/>
                  <a:gd name="connsiteY360" fmla="*/ 642048 h 1059043"/>
                  <a:gd name="connsiteX361" fmla="*/ 2736034 w 3024845"/>
                  <a:gd name="connsiteY361" fmla="*/ 629077 h 1059043"/>
                  <a:gd name="connsiteX362" fmla="*/ 2792781 w 3024845"/>
                  <a:gd name="connsiteY362" fmla="*/ 629077 h 1059043"/>
                  <a:gd name="connsiteX363" fmla="*/ 2792781 w 3024845"/>
                  <a:gd name="connsiteY363" fmla="*/ 598812 h 1059043"/>
                  <a:gd name="connsiteX364" fmla="*/ 2811021 w 3024845"/>
                  <a:gd name="connsiteY364" fmla="*/ 598812 h 1059043"/>
                  <a:gd name="connsiteX365" fmla="*/ 2811021 w 3024845"/>
                  <a:gd name="connsiteY365" fmla="*/ 592327 h 1059043"/>
                  <a:gd name="connsiteX366" fmla="*/ 2823181 w 3024845"/>
                  <a:gd name="connsiteY366" fmla="*/ 592327 h 1059043"/>
                  <a:gd name="connsiteX367" fmla="*/ 2823181 w 3024845"/>
                  <a:gd name="connsiteY367" fmla="*/ 598812 h 1059043"/>
                  <a:gd name="connsiteX368" fmla="*/ 2839395 w 3024845"/>
                  <a:gd name="connsiteY368" fmla="*/ 598812 h 1059043"/>
                  <a:gd name="connsiteX369" fmla="*/ 2839395 w 3024845"/>
                  <a:gd name="connsiteY369" fmla="*/ 648533 h 1059043"/>
                  <a:gd name="connsiteX370" fmla="*/ 2871822 w 3024845"/>
                  <a:gd name="connsiteY370" fmla="*/ 648533 h 1059043"/>
                  <a:gd name="connsiteX371" fmla="*/ 2871822 w 3024845"/>
                  <a:gd name="connsiteY371" fmla="*/ 622592 h 1059043"/>
                  <a:gd name="connsiteX372" fmla="*/ 2910329 w 3024845"/>
                  <a:gd name="connsiteY372" fmla="*/ 622592 h 1059043"/>
                  <a:gd name="connsiteX373" fmla="*/ 2910329 w 3024845"/>
                  <a:gd name="connsiteY373" fmla="*/ 592327 h 1059043"/>
                  <a:gd name="connsiteX374" fmla="*/ 2958970 w 3024845"/>
                  <a:gd name="connsiteY374" fmla="*/ 592327 h 1059043"/>
                  <a:gd name="connsiteX375" fmla="*/ 2958970 w 3024845"/>
                  <a:gd name="connsiteY375" fmla="*/ 703483 h 1059043"/>
                  <a:gd name="connsiteX376" fmla="*/ 2958970 w 3024845"/>
                  <a:gd name="connsiteY376" fmla="*/ 717262 h 1059043"/>
                  <a:gd name="connsiteX377" fmla="*/ 3024845 w 3024845"/>
                  <a:gd name="connsiteY377" fmla="*/ 717262 h 1059043"/>
                  <a:gd name="connsiteX378" fmla="*/ 3024845 w 3024845"/>
                  <a:gd name="connsiteY378" fmla="*/ 1059043 h 1059043"/>
                  <a:gd name="connsiteX379" fmla="*/ 2054 w 3024845"/>
                  <a:gd name="connsiteY379" fmla="*/ 1056710 h 1059043"/>
                  <a:gd name="connsiteX380" fmla="*/ 0 w 3024845"/>
                  <a:gd name="connsiteY380" fmla="*/ 622592 h 1059043"/>
                  <a:gd name="connsiteX381" fmla="*/ 20267 w 3024845"/>
                  <a:gd name="connsiteY381" fmla="*/ 622592 h 1059043"/>
                  <a:gd name="connsiteX382" fmla="*/ 20774 w 3024845"/>
                  <a:gd name="connsiteY382" fmla="*/ 621511 h 1059043"/>
                  <a:gd name="connsiteX383" fmla="*/ 24320 w 3024845"/>
                  <a:gd name="connsiteY383" fmla="*/ 613945 h 1059043"/>
                  <a:gd name="connsiteX384" fmla="*/ 26094 w 3024845"/>
                  <a:gd name="connsiteY384" fmla="*/ 614215 h 1059043"/>
                  <a:gd name="connsiteX385" fmla="*/ 38507 w 3024845"/>
                  <a:gd name="connsiteY385" fmla="*/ 616106 h 1059043"/>
                  <a:gd name="connsiteX386" fmla="*/ 39014 w 3024845"/>
                  <a:gd name="connsiteY386" fmla="*/ 617458 h 1059043"/>
                  <a:gd name="connsiteX387" fmla="*/ 42560 w 3024845"/>
                  <a:gd name="connsiteY387" fmla="*/ 626915 h 1059043"/>
                  <a:gd name="connsiteX388" fmla="*/ 68907 w 3024845"/>
                  <a:gd name="connsiteY388" fmla="*/ 629077 h 1059043"/>
                  <a:gd name="connsiteX389" fmla="*/ 68907 w 3024845"/>
                  <a:gd name="connsiteY389" fmla="*/ 505856 h 1059043"/>
                  <a:gd name="connsiteX390" fmla="*/ 70934 w 3024845"/>
                  <a:gd name="connsiteY390" fmla="*/ 505856 h 1059043"/>
                  <a:gd name="connsiteX391" fmla="*/ 85121 w 3024845"/>
                  <a:gd name="connsiteY391" fmla="*/ 505856 h 1059043"/>
                  <a:gd name="connsiteX392" fmla="*/ 85121 w 3024845"/>
                  <a:gd name="connsiteY392" fmla="*/ 369664 h 1059043"/>
                  <a:gd name="connsiteX393" fmla="*/ 86894 w 3024845"/>
                  <a:gd name="connsiteY393" fmla="*/ 369664 h 1059043"/>
                  <a:gd name="connsiteX394" fmla="*/ 99308 w 3024845"/>
                  <a:gd name="connsiteY394" fmla="*/ 369664 h 1059043"/>
                  <a:gd name="connsiteX395" fmla="*/ 99308 w 3024845"/>
                  <a:gd name="connsiteY395" fmla="*/ 255090 h 1059043"/>
                  <a:gd name="connsiteX396" fmla="*/ 103361 w 3024845"/>
                  <a:gd name="connsiteY396" fmla="*/ 226986 h 1059043"/>
                  <a:gd name="connsiteX397" fmla="*/ 105388 w 3024845"/>
                  <a:gd name="connsiteY397" fmla="*/ 226986 h 1059043"/>
                  <a:gd name="connsiteX398" fmla="*/ 119575 w 3024845"/>
                  <a:gd name="connsiteY398" fmla="*/ 226986 h 1059043"/>
                  <a:gd name="connsiteX0" fmla="*/ 119575 w 3024845"/>
                  <a:gd name="connsiteY0" fmla="*/ 226986 h 1059043"/>
                  <a:gd name="connsiteX1" fmla="*/ 200642 w 3024845"/>
                  <a:gd name="connsiteY1" fmla="*/ 224825 h 1059043"/>
                  <a:gd name="connsiteX2" fmla="*/ 202669 w 3024845"/>
                  <a:gd name="connsiteY2" fmla="*/ 224825 h 1059043"/>
                  <a:gd name="connsiteX3" fmla="*/ 216856 w 3024845"/>
                  <a:gd name="connsiteY3" fmla="*/ 224825 h 1059043"/>
                  <a:gd name="connsiteX4" fmla="*/ 216856 w 3024845"/>
                  <a:gd name="connsiteY4" fmla="*/ 248604 h 1059043"/>
                  <a:gd name="connsiteX5" fmla="*/ 217363 w 3024845"/>
                  <a:gd name="connsiteY5" fmla="*/ 249415 h 1059043"/>
                  <a:gd name="connsiteX6" fmla="*/ 220909 w 3024845"/>
                  <a:gd name="connsiteY6" fmla="*/ 255090 h 1059043"/>
                  <a:gd name="connsiteX7" fmla="*/ 220909 w 3024845"/>
                  <a:gd name="connsiteY7" fmla="*/ 369664 h 1059043"/>
                  <a:gd name="connsiteX8" fmla="*/ 223189 w 3024845"/>
                  <a:gd name="connsiteY8" fmla="*/ 369664 h 1059043"/>
                  <a:gd name="connsiteX9" fmla="*/ 239150 w 3024845"/>
                  <a:gd name="connsiteY9" fmla="*/ 369664 h 1059043"/>
                  <a:gd name="connsiteX10" fmla="*/ 239150 w 3024845"/>
                  <a:gd name="connsiteY10" fmla="*/ 510179 h 1059043"/>
                  <a:gd name="connsiteX11" fmla="*/ 240670 w 3024845"/>
                  <a:gd name="connsiteY11" fmla="*/ 509909 h 1059043"/>
                  <a:gd name="connsiteX12" fmla="*/ 251310 w 3024845"/>
                  <a:gd name="connsiteY12" fmla="*/ 508018 h 1059043"/>
                  <a:gd name="connsiteX13" fmla="*/ 249283 w 3024845"/>
                  <a:gd name="connsiteY13" fmla="*/ 596650 h 1059043"/>
                  <a:gd name="connsiteX14" fmla="*/ 250803 w 3024845"/>
                  <a:gd name="connsiteY14" fmla="*/ 596921 h 1059043"/>
                  <a:gd name="connsiteX15" fmla="*/ 261443 w 3024845"/>
                  <a:gd name="connsiteY15" fmla="*/ 598812 h 1059043"/>
                  <a:gd name="connsiteX16" fmla="*/ 261696 w 3024845"/>
                  <a:gd name="connsiteY16" fmla="*/ 599623 h 1059043"/>
                  <a:gd name="connsiteX17" fmla="*/ 263470 w 3024845"/>
                  <a:gd name="connsiteY17" fmla="*/ 605298 h 1059043"/>
                  <a:gd name="connsiteX18" fmla="*/ 264230 w 3024845"/>
                  <a:gd name="connsiteY18" fmla="*/ 602866 h 1059043"/>
                  <a:gd name="connsiteX19" fmla="*/ 269550 w 3024845"/>
                  <a:gd name="connsiteY19" fmla="*/ 585842 h 1059043"/>
                  <a:gd name="connsiteX20" fmla="*/ 271323 w 3024845"/>
                  <a:gd name="connsiteY20" fmla="*/ 585842 h 1059043"/>
                  <a:gd name="connsiteX21" fmla="*/ 283737 w 3024845"/>
                  <a:gd name="connsiteY21" fmla="*/ 585842 h 1059043"/>
                  <a:gd name="connsiteX22" fmla="*/ 283737 w 3024845"/>
                  <a:gd name="connsiteY22" fmla="*/ 618268 h 1059043"/>
                  <a:gd name="connsiteX23" fmla="*/ 284750 w 3024845"/>
                  <a:gd name="connsiteY23" fmla="*/ 618809 h 1059043"/>
                  <a:gd name="connsiteX24" fmla="*/ 291844 w 3024845"/>
                  <a:gd name="connsiteY24" fmla="*/ 622592 h 1059043"/>
                  <a:gd name="connsiteX25" fmla="*/ 291844 w 3024845"/>
                  <a:gd name="connsiteY25" fmla="*/ 623943 h 1059043"/>
                  <a:gd name="connsiteX26" fmla="*/ 291844 w 3024845"/>
                  <a:gd name="connsiteY26" fmla="*/ 633401 h 1059043"/>
                  <a:gd name="connsiteX27" fmla="*/ 336431 w 3024845"/>
                  <a:gd name="connsiteY27" fmla="*/ 633401 h 1059043"/>
                  <a:gd name="connsiteX28" fmla="*/ 336431 w 3024845"/>
                  <a:gd name="connsiteY28" fmla="*/ 634482 h 1059043"/>
                  <a:gd name="connsiteX29" fmla="*/ 336431 w 3024845"/>
                  <a:gd name="connsiteY29" fmla="*/ 642048 h 1059043"/>
                  <a:gd name="connsiteX30" fmla="*/ 338457 w 3024845"/>
                  <a:gd name="connsiteY30" fmla="*/ 642048 h 1059043"/>
                  <a:gd name="connsiteX31" fmla="*/ 352644 w 3024845"/>
                  <a:gd name="connsiteY31" fmla="*/ 642048 h 1059043"/>
                  <a:gd name="connsiteX32" fmla="*/ 352644 w 3024845"/>
                  <a:gd name="connsiteY32" fmla="*/ 611783 h 1059043"/>
                  <a:gd name="connsiteX33" fmla="*/ 397231 w 3024845"/>
                  <a:gd name="connsiteY33" fmla="*/ 611783 h 1059043"/>
                  <a:gd name="connsiteX34" fmla="*/ 397231 w 3024845"/>
                  <a:gd name="connsiteY34" fmla="*/ 610432 h 1059043"/>
                  <a:gd name="connsiteX35" fmla="*/ 397231 w 3024845"/>
                  <a:gd name="connsiteY35" fmla="*/ 600974 h 1059043"/>
                  <a:gd name="connsiteX36" fmla="*/ 398245 w 3024845"/>
                  <a:gd name="connsiteY36" fmla="*/ 600974 h 1059043"/>
                  <a:gd name="connsiteX37" fmla="*/ 405338 w 3024845"/>
                  <a:gd name="connsiteY37" fmla="*/ 600974 h 1059043"/>
                  <a:gd name="connsiteX38" fmla="*/ 405338 w 3024845"/>
                  <a:gd name="connsiteY38" fmla="*/ 599083 h 1059043"/>
                  <a:gd name="connsiteX39" fmla="*/ 405338 w 3024845"/>
                  <a:gd name="connsiteY39" fmla="*/ 585842 h 1059043"/>
                  <a:gd name="connsiteX40" fmla="*/ 406098 w 3024845"/>
                  <a:gd name="connsiteY40" fmla="*/ 585842 h 1059043"/>
                  <a:gd name="connsiteX41" fmla="*/ 411418 w 3024845"/>
                  <a:gd name="connsiteY41" fmla="*/ 585842 h 1059043"/>
                  <a:gd name="connsiteX42" fmla="*/ 411418 w 3024845"/>
                  <a:gd name="connsiteY42" fmla="*/ 584761 h 1059043"/>
                  <a:gd name="connsiteX43" fmla="*/ 411418 w 3024845"/>
                  <a:gd name="connsiteY43" fmla="*/ 577194 h 1059043"/>
                  <a:gd name="connsiteX44" fmla="*/ 413445 w 3024845"/>
                  <a:gd name="connsiteY44" fmla="*/ 577194 h 1059043"/>
                  <a:gd name="connsiteX45" fmla="*/ 427632 w 3024845"/>
                  <a:gd name="connsiteY45" fmla="*/ 577194 h 1059043"/>
                  <a:gd name="connsiteX46" fmla="*/ 427632 w 3024845"/>
                  <a:gd name="connsiteY46" fmla="*/ 578275 h 1059043"/>
                  <a:gd name="connsiteX47" fmla="*/ 427632 w 3024845"/>
                  <a:gd name="connsiteY47" fmla="*/ 585842 h 1059043"/>
                  <a:gd name="connsiteX48" fmla="*/ 449925 w 3024845"/>
                  <a:gd name="connsiteY48" fmla="*/ 585842 h 1059043"/>
                  <a:gd name="connsiteX49" fmla="*/ 449925 w 3024845"/>
                  <a:gd name="connsiteY49" fmla="*/ 583950 h 1059043"/>
                  <a:gd name="connsiteX50" fmla="*/ 449925 w 3024845"/>
                  <a:gd name="connsiteY50" fmla="*/ 570709 h 1059043"/>
                  <a:gd name="connsiteX51" fmla="*/ 451699 w 3024845"/>
                  <a:gd name="connsiteY51" fmla="*/ 570709 h 1059043"/>
                  <a:gd name="connsiteX52" fmla="*/ 464112 w 3024845"/>
                  <a:gd name="connsiteY52" fmla="*/ 570709 h 1059043"/>
                  <a:gd name="connsiteX53" fmla="*/ 464112 w 3024845"/>
                  <a:gd name="connsiteY53" fmla="*/ 594489 h 1059043"/>
                  <a:gd name="connsiteX54" fmla="*/ 465126 w 3024845"/>
                  <a:gd name="connsiteY54" fmla="*/ 594489 h 1059043"/>
                  <a:gd name="connsiteX55" fmla="*/ 472219 w 3024845"/>
                  <a:gd name="connsiteY55" fmla="*/ 594489 h 1059043"/>
                  <a:gd name="connsiteX56" fmla="*/ 472219 w 3024845"/>
                  <a:gd name="connsiteY56" fmla="*/ 593408 h 1059043"/>
                  <a:gd name="connsiteX57" fmla="*/ 472219 w 3024845"/>
                  <a:gd name="connsiteY57" fmla="*/ 585842 h 1059043"/>
                  <a:gd name="connsiteX58" fmla="*/ 473992 w 3024845"/>
                  <a:gd name="connsiteY58" fmla="*/ 585842 h 1059043"/>
                  <a:gd name="connsiteX59" fmla="*/ 486406 w 3024845"/>
                  <a:gd name="connsiteY59" fmla="*/ 585842 h 1059043"/>
                  <a:gd name="connsiteX60" fmla="*/ 486406 w 3024845"/>
                  <a:gd name="connsiteY60" fmla="*/ 611783 h 1059043"/>
                  <a:gd name="connsiteX61" fmla="*/ 488433 w 3024845"/>
                  <a:gd name="connsiteY61" fmla="*/ 611783 h 1059043"/>
                  <a:gd name="connsiteX62" fmla="*/ 502619 w 3024845"/>
                  <a:gd name="connsiteY62" fmla="*/ 611783 h 1059043"/>
                  <a:gd name="connsiteX63" fmla="*/ 502619 w 3024845"/>
                  <a:gd name="connsiteY63" fmla="*/ 613404 h 1059043"/>
                  <a:gd name="connsiteX64" fmla="*/ 502619 w 3024845"/>
                  <a:gd name="connsiteY64" fmla="*/ 624754 h 1059043"/>
                  <a:gd name="connsiteX65" fmla="*/ 503379 w 3024845"/>
                  <a:gd name="connsiteY65" fmla="*/ 624754 h 1059043"/>
                  <a:gd name="connsiteX66" fmla="*/ 508700 w 3024845"/>
                  <a:gd name="connsiteY66" fmla="*/ 624754 h 1059043"/>
                  <a:gd name="connsiteX67" fmla="*/ 508700 w 3024845"/>
                  <a:gd name="connsiteY67" fmla="*/ 623943 h 1059043"/>
                  <a:gd name="connsiteX68" fmla="*/ 508700 w 3024845"/>
                  <a:gd name="connsiteY68" fmla="*/ 618268 h 1059043"/>
                  <a:gd name="connsiteX69" fmla="*/ 539100 w 3024845"/>
                  <a:gd name="connsiteY69" fmla="*/ 618268 h 1059043"/>
                  <a:gd name="connsiteX70" fmla="*/ 539100 w 3024845"/>
                  <a:gd name="connsiteY70" fmla="*/ 642048 h 1059043"/>
                  <a:gd name="connsiteX71" fmla="*/ 540113 w 3024845"/>
                  <a:gd name="connsiteY71" fmla="*/ 642048 h 1059043"/>
                  <a:gd name="connsiteX72" fmla="*/ 547207 w 3024845"/>
                  <a:gd name="connsiteY72" fmla="*/ 642048 h 1059043"/>
                  <a:gd name="connsiteX73" fmla="*/ 547207 w 3024845"/>
                  <a:gd name="connsiteY73" fmla="*/ 643129 h 1059043"/>
                  <a:gd name="connsiteX74" fmla="*/ 547207 w 3024845"/>
                  <a:gd name="connsiteY74" fmla="*/ 650695 h 1059043"/>
                  <a:gd name="connsiteX75" fmla="*/ 547967 w 3024845"/>
                  <a:gd name="connsiteY75" fmla="*/ 650695 h 1059043"/>
                  <a:gd name="connsiteX76" fmla="*/ 553287 w 3024845"/>
                  <a:gd name="connsiteY76" fmla="*/ 650695 h 1059043"/>
                  <a:gd name="connsiteX77" fmla="*/ 553287 w 3024845"/>
                  <a:gd name="connsiteY77" fmla="*/ 648533 h 1059043"/>
                  <a:gd name="connsiteX78" fmla="*/ 553287 w 3024845"/>
                  <a:gd name="connsiteY78" fmla="*/ 633401 h 1059043"/>
                  <a:gd name="connsiteX79" fmla="*/ 554300 w 3024845"/>
                  <a:gd name="connsiteY79" fmla="*/ 633401 h 1059043"/>
                  <a:gd name="connsiteX80" fmla="*/ 561394 w 3024845"/>
                  <a:gd name="connsiteY80" fmla="*/ 633401 h 1059043"/>
                  <a:gd name="connsiteX81" fmla="*/ 561394 w 3024845"/>
                  <a:gd name="connsiteY81" fmla="*/ 634482 h 1059043"/>
                  <a:gd name="connsiteX82" fmla="*/ 561394 w 3024845"/>
                  <a:gd name="connsiteY82" fmla="*/ 642048 h 1059043"/>
                  <a:gd name="connsiteX83" fmla="*/ 566714 w 3024845"/>
                  <a:gd name="connsiteY83" fmla="*/ 640055 h 1059043"/>
                  <a:gd name="connsiteX84" fmla="*/ 567474 w 3024845"/>
                  <a:gd name="connsiteY84" fmla="*/ 639075 h 1059043"/>
                  <a:gd name="connsiteX85" fmla="*/ 567474 w 3024845"/>
                  <a:gd name="connsiteY85" fmla="*/ 633401 h 1059043"/>
                  <a:gd name="connsiteX86" fmla="*/ 605981 w 3024845"/>
                  <a:gd name="connsiteY86" fmla="*/ 633401 h 1059043"/>
                  <a:gd name="connsiteX87" fmla="*/ 605981 w 3024845"/>
                  <a:gd name="connsiteY87" fmla="*/ 657180 h 1059043"/>
                  <a:gd name="connsiteX88" fmla="*/ 608007 w 3024845"/>
                  <a:gd name="connsiteY88" fmla="*/ 657180 h 1059043"/>
                  <a:gd name="connsiteX89" fmla="*/ 622194 w 3024845"/>
                  <a:gd name="connsiteY89" fmla="*/ 657180 h 1059043"/>
                  <a:gd name="connsiteX90" fmla="*/ 622194 w 3024845"/>
                  <a:gd name="connsiteY90" fmla="*/ 658261 h 1059043"/>
                  <a:gd name="connsiteX91" fmla="*/ 622194 w 3024845"/>
                  <a:gd name="connsiteY91" fmla="*/ 665827 h 1059043"/>
                  <a:gd name="connsiteX92" fmla="*/ 623968 w 3024845"/>
                  <a:gd name="connsiteY92" fmla="*/ 665827 h 1059043"/>
                  <a:gd name="connsiteX93" fmla="*/ 636381 w 3024845"/>
                  <a:gd name="connsiteY93" fmla="*/ 665827 h 1059043"/>
                  <a:gd name="connsiteX94" fmla="*/ 636381 w 3024845"/>
                  <a:gd name="connsiteY94" fmla="*/ 642048 h 1059043"/>
                  <a:gd name="connsiteX95" fmla="*/ 637394 w 3024845"/>
                  <a:gd name="connsiteY95" fmla="*/ 642048 h 1059043"/>
                  <a:gd name="connsiteX96" fmla="*/ 644488 w 3024845"/>
                  <a:gd name="connsiteY96" fmla="*/ 642048 h 1059043"/>
                  <a:gd name="connsiteX97" fmla="*/ 644488 w 3024845"/>
                  <a:gd name="connsiteY97" fmla="*/ 609621 h 1059043"/>
                  <a:gd name="connsiteX98" fmla="*/ 645501 w 3024845"/>
                  <a:gd name="connsiteY98" fmla="*/ 609621 h 1059043"/>
                  <a:gd name="connsiteX99" fmla="*/ 652595 w 3024845"/>
                  <a:gd name="connsiteY99" fmla="*/ 609621 h 1059043"/>
                  <a:gd name="connsiteX100" fmla="*/ 652595 w 3024845"/>
                  <a:gd name="connsiteY100" fmla="*/ 607730 h 1059043"/>
                  <a:gd name="connsiteX101" fmla="*/ 652595 w 3024845"/>
                  <a:gd name="connsiteY101" fmla="*/ 594489 h 1059043"/>
                  <a:gd name="connsiteX102" fmla="*/ 651328 w 3024845"/>
                  <a:gd name="connsiteY102" fmla="*/ 592867 h 1059043"/>
                  <a:gd name="connsiteX103" fmla="*/ 656648 w 3024845"/>
                  <a:gd name="connsiteY103" fmla="*/ 581518 h 1059043"/>
                  <a:gd name="connsiteX104" fmla="*/ 664755 w 3024845"/>
                  <a:gd name="connsiteY104" fmla="*/ 609621 h 1059043"/>
                  <a:gd name="connsiteX105" fmla="*/ 665515 w 3024845"/>
                  <a:gd name="connsiteY105" fmla="*/ 609621 h 1059043"/>
                  <a:gd name="connsiteX106" fmla="*/ 670835 w 3024845"/>
                  <a:gd name="connsiteY106" fmla="*/ 609621 h 1059043"/>
                  <a:gd name="connsiteX107" fmla="*/ 670835 w 3024845"/>
                  <a:gd name="connsiteY107" fmla="*/ 503694 h 1059043"/>
                  <a:gd name="connsiteX108" fmla="*/ 672355 w 3024845"/>
                  <a:gd name="connsiteY108" fmla="*/ 503694 h 1059043"/>
                  <a:gd name="connsiteX109" fmla="*/ 682995 w 3024845"/>
                  <a:gd name="connsiteY109" fmla="*/ 503694 h 1059043"/>
                  <a:gd name="connsiteX110" fmla="*/ 682995 w 3024845"/>
                  <a:gd name="connsiteY110" fmla="*/ 456135 h 1059043"/>
                  <a:gd name="connsiteX111" fmla="*/ 709342 w 3024845"/>
                  <a:gd name="connsiteY111" fmla="*/ 456135 h 1059043"/>
                  <a:gd name="connsiteX112" fmla="*/ 709342 w 3024845"/>
                  <a:gd name="connsiteY112" fmla="*/ 434517 h 1059043"/>
                  <a:gd name="connsiteX113" fmla="*/ 743796 w 3024845"/>
                  <a:gd name="connsiteY113" fmla="*/ 434517 h 1059043"/>
                  <a:gd name="connsiteX114" fmla="*/ 743796 w 3024845"/>
                  <a:gd name="connsiteY114" fmla="*/ 436949 h 1059043"/>
                  <a:gd name="connsiteX115" fmla="*/ 743796 w 3024845"/>
                  <a:gd name="connsiteY115" fmla="*/ 453973 h 1059043"/>
                  <a:gd name="connsiteX116" fmla="*/ 746076 w 3024845"/>
                  <a:gd name="connsiteY116" fmla="*/ 453973 h 1059043"/>
                  <a:gd name="connsiteX117" fmla="*/ 762036 w 3024845"/>
                  <a:gd name="connsiteY117" fmla="*/ 453973 h 1059043"/>
                  <a:gd name="connsiteX118" fmla="*/ 762036 w 3024845"/>
                  <a:gd name="connsiteY118" fmla="*/ 501532 h 1059043"/>
                  <a:gd name="connsiteX119" fmla="*/ 763049 w 3024845"/>
                  <a:gd name="connsiteY119" fmla="*/ 501532 h 1059043"/>
                  <a:gd name="connsiteX120" fmla="*/ 770143 w 3024845"/>
                  <a:gd name="connsiteY120" fmla="*/ 501532 h 1059043"/>
                  <a:gd name="connsiteX121" fmla="*/ 784330 w 3024845"/>
                  <a:gd name="connsiteY121" fmla="*/ 505856 h 1059043"/>
                  <a:gd name="connsiteX122" fmla="*/ 784330 w 3024845"/>
                  <a:gd name="connsiteY122" fmla="*/ 544768 h 1059043"/>
                  <a:gd name="connsiteX123" fmla="*/ 785343 w 3024845"/>
                  <a:gd name="connsiteY123" fmla="*/ 544768 h 1059043"/>
                  <a:gd name="connsiteX124" fmla="*/ 792436 w 3024845"/>
                  <a:gd name="connsiteY124" fmla="*/ 544768 h 1059043"/>
                  <a:gd name="connsiteX125" fmla="*/ 792436 w 3024845"/>
                  <a:gd name="connsiteY125" fmla="*/ 546389 h 1059043"/>
                  <a:gd name="connsiteX126" fmla="*/ 792436 w 3024845"/>
                  <a:gd name="connsiteY126" fmla="*/ 557738 h 1059043"/>
                  <a:gd name="connsiteX127" fmla="*/ 794463 w 3024845"/>
                  <a:gd name="connsiteY127" fmla="*/ 557738 h 1059043"/>
                  <a:gd name="connsiteX128" fmla="*/ 808650 w 3024845"/>
                  <a:gd name="connsiteY128" fmla="*/ 557738 h 1059043"/>
                  <a:gd name="connsiteX129" fmla="*/ 814730 w 3024845"/>
                  <a:gd name="connsiteY129" fmla="*/ 564224 h 1059043"/>
                  <a:gd name="connsiteX130" fmla="*/ 814730 w 3024845"/>
                  <a:gd name="connsiteY130" fmla="*/ 585842 h 1059043"/>
                  <a:gd name="connsiteX131" fmla="*/ 817010 w 3024845"/>
                  <a:gd name="connsiteY131" fmla="*/ 585842 h 1059043"/>
                  <a:gd name="connsiteX132" fmla="*/ 832970 w 3024845"/>
                  <a:gd name="connsiteY132" fmla="*/ 585842 h 1059043"/>
                  <a:gd name="connsiteX133" fmla="*/ 832970 w 3024845"/>
                  <a:gd name="connsiteY133" fmla="*/ 586922 h 1059043"/>
                  <a:gd name="connsiteX134" fmla="*/ 832970 w 3024845"/>
                  <a:gd name="connsiteY134" fmla="*/ 594489 h 1059043"/>
                  <a:gd name="connsiteX135" fmla="*/ 834237 w 3024845"/>
                  <a:gd name="connsiteY135" fmla="*/ 594489 h 1059043"/>
                  <a:gd name="connsiteX136" fmla="*/ 843104 w 3024845"/>
                  <a:gd name="connsiteY136" fmla="*/ 594489 h 1059043"/>
                  <a:gd name="connsiteX137" fmla="*/ 843104 w 3024845"/>
                  <a:gd name="connsiteY137" fmla="*/ 596650 h 1059043"/>
                  <a:gd name="connsiteX138" fmla="*/ 843104 w 3024845"/>
                  <a:gd name="connsiteY138" fmla="*/ 611783 h 1059043"/>
                  <a:gd name="connsiteX139" fmla="*/ 847157 w 3024845"/>
                  <a:gd name="connsiteY139" fmla="*/ 609891 h 1059043"/>
                  <a:gd name="connsiteX140" fmla="*/ 847157 w 3024845"/>
                  <a:gd name="connsiteY140" fmla="*/ 596650 h 1059043"/>
                  <a:gd name="connsiteX141" fmla="*/ 848170 w 3024845"/>
                  <a:gd name="connsiteY141" fmla="*/ 596650 h 1059043"/>
                  <a:gd name="connsiteX142" fmla="*/ 855264 w 3024845"/>
                  <a:gd name="connsiteY142" fmla="*/ 596650 h 1059043"/>
                  <a:gd name="connsiteX143" fmla="*/ 855264 w 3024845"/>
                  <a:gd name="connsiteY143" fmla="*/ 598272 h 1059043"/>
                  <a:gd name="connsiteX144" fmla="*/ 855264 w 3024845"/>
                  <a:gd name="connsiteY144" fmla="*/ 609621 h 1059043"/>
                  <a:gd name="connsiteX145" fmla="*/ 856024 w 3024845"/>
                  <a:gd name="connsiteY145" fmla="*/ 609621 h 1059043"/>
                  <a:gd name="connsiteX146" fmla="*/ 861344 w 3024845"/>
                  <a:gd name="connsiteY146" fmla="*/ 609621 h 1059043"/>
                  <a:gd name="connsiteX147" fmla="*/ 909984 w 3024845"/>
                  <a:gd name="connsiteY147" fmla="*/ 605298 h 1059043"/>
                  <a:gd name="connsiteX148" fmla="*/ 909984 w 3024845"/>
                  <a:gd name="connsiteY148" fmla="*/ 606649 h 1059043"/>
                  <a:gd name="connsiteX149" fmla="*/ 909984 w 3024845"/>
                  <a:gd name="connsiteY149" fmla="*/ 616106 h 1059043"/>
                  <a:gd name="connsiteX150" fmla="*/ 910744 w 3024845"/>
                  <a:gd name="connsiteY150" fmla="*/ 616106 h 1059043"/>
                  <a:gd name="connsiteX151" fmla="*/ 916065 w 3024845"/>
                  <a:gd name="connsiteY151" fmla="*/ 616106 h 1059043"/>
                  <a:gd name="connsiteX152" fmla="*/ 916065 w 3024845"/>
                  <a:gd name="connsiteY152" fmla="*/ 618268 h 1059043"/>
                  <a:gd name="connsiteX153" fmla="*/ 916065 w 3024845"/>
                  <a:gd name="connsiteY153" fmla="*/ 633401 h 1059043"/>
                  <a:gd name="connsiteX154" fmla="*/ 918091 w 3024845"/>
                  <a:gd name="connsiteY154" fmla="*/ 632050 h 1059043"/>
                  <a:gd name="connsiteX155" fmla="*/ 932278 w 3024845"/>
                  <a:gd name="connsiteY155" fmla="*/ 622592 h 1059043"/>
                  <a:gd name="connsiteX156" fmla="*/ 938358 w 3024845"/>
                  <a:gd name="connsiteY156" fmla="*/ 581518 h 1059043"/>
                  <a:gd name="connsiteX157" fmla="*/ 939118 w 3024845"/>
                  <a:gd name="connsiteY157" fmla="*/ 581248 h 1059043"/>
                  <a:gd name="connsiteX158" fmla="*/ 944438 w 3024845"/>
                  <a:gd name="connsiteY158" fmla="*/ 579356 h 1059043"/>
                  <a:gd name="connsiteX159" fmla="*/ 946465 w 3024845"/>
                  <a:gd name="connsiteY159" fmla="*/ 510179 h 1059043"/>
                  <a:gd name="connsiteX160" fmla="*/ 948492 w 3024845"/>
                  <a:gd name="connsiteY160" fmla="*/ 579356 h 1059043"/>
                  <a:gd name="connsiteX161" fmla="*/ 949252 w 3024845"/>
                  <a:gd name="connsiteY161" fmla="*/ 579626 h 1059043"/>
                  <a:gd name="connsiteX162" fmla="*/ 954572 w 3024845"/>
                  <a:gd name="connsiteY162" fmla="*/ 581518 h 1059043"/>
                  <a:gd name="connsiteX163" fmla="*/ 954572 w 3024845"/>
                  <a:gd name="connsiteY163" fmla="*/ 495047 h 1059043"/>
                  <a:gd name="connsiteX164" fmla="*/ 958625 w 3024845"/>
                  <a:gd name="connsiteY164" fmla="*/ 462620 h 1059043"/>
                  <a:gd name="connsiteX165" fmla="*/ 997132 w 3024845"/>
                  <a:gd name="connsiteY165" fmla="*/ 462620 h 1059043"/>
                  <a:gd name="connsiteX166" fmla="*/ 997132 w 3024845"/>
                  <a:gd name="connsiteY166" fmla="*/ 495047 h 1059043"/>
                  <a:gd name="connsiteX167" fmla="*/ 997892 w 3024845"/>
                  <a:gd name="connsiteY167" fmla="*/ 495047 h 1059043"/>
                  <a:gd name="connsiteX168" fmla="*/ 1003212 w 3024845"/>
                  <a:gd name="connsiteY168" fmla="*/ 495047 h 1059043"/>
                  <a:gd name="connsiteX169" fmla="*/ 1003212 w 3024845"/>
                  <a:gd name="connsiteY169" fmla="*/ 412899 h 1059043"/>
                  <a:gd name="connsiteX170" fmla="*/ 1004986 w 3024845"/>
                  <a:gd name="connsiteY170" fmla="*/ 412899 h 1059043"/>
                  <a:gd name="connsiteX171" fmla="*/ 1017399 w 3024845"/>
                  <a:gd name="connsiteY171" fmla="*/ 412899 h 1059043"/>
                  <a:gd name="connsiteX172" fmla="*/ 1017399 w 3024845"/>
                  <a:gd name="connsiteY172" fmla="*/ 411008 h 1059043"/>
                  <a:gd name="connsiteX173" fmla="*/ 1017399 w 3024845"/>
                  <a:gd name="connsiteY173" fmla="*/ 397767 h 1059043"/>
                  <a:gd name="connsiteX174" fmla="*/ 1039693 w 3024845"/>
                  <a:gd name="connsiteY174" fmla="*/ 397767 h 1059043"/>
                  <a:gd name="connsiteX175" fmla="*/ 1039693 w 3024845"/>
                  <a:gd name="connsiteY175" fmla="*/ 396686 h 1059043"/>
                  <a:gd name="connsiteX176" fmla="*/ 1039693 w 3024845"/>
                  <a:gd name="connsiteY176" fmla="*/ 389120 h 1059043"/>
                  <a:gd name="connsiteX177" fmla="*/ 1041466 w 3024845"/>
                  <a:gd name="connsiteY177" fmla="*/ 389120 h 1059043"/>
                  <a:gd name="connsiteX178" fmla="*/ 1053880 w 3024845"/>
                  <a:gd name="connsiteY178" fmla="*/ 389120 h 1059043"/>
                  <a:gd name="connsiteX179" fmla="*/ 1053880 w 3024845"/>
                  <a:gd name="connsiteY179" fmla="*/ 390201 h 1059043"/>
                  <a:gd name="connsiteX180" fmla="*/ 1053880 w 3024845"/>
                  <a:gd name="connsiteY180" fmla="*/ 397767 h 1059043"/>
                  <a:gd name="connsiteX181" fmla="*/ 1054640 w 3024845"/>
                  <a:gd name="connsiteY181" fmla="*/ 397767 h 1059043"/>
                  <a:gd name="connsiteX182" fmla="*/ 1059960 w 3024845"/>
                  <a:gd name="connsiteY182" fmla="*/ 397767 h 1059043"/>
                  <a:gd name="connsiteX183" fmla="*/ 1070093 w 3024845"/>
                  <a:gd name="connsiteY183" fmla="*/ 393443 h 1059043"/>
                  <a:gd name="connsiteX184" fmla="*/ 1074146 w 3024845"/>
                  <a:gd name="connsiteY184" fmla="*/ 396686 h 1059043"/>
                  <a:gd name="connsiteX185" fmla="*/ 1074146 w 3024845"/>
                  <a:gd name="connsiteY185" fmla="*/ 389120 h 1059043"/>
                  <a:gd name="connsiteX186" fmla="*/ 1076426 w 3024845"/>
                  <a:gd name="connsiteY186" fmla="*/ 389120 h 1059043"/>
                  <a:gd name="connsiteX187" fmla="*/ 1092387 w 3024845"/>
                  <a:gd name="connsiteY187" fmla="*/ 389120 h 1059043"/>
                  <a:gd name="connsiteX188" fmla="*/ 1092387 w 3024845"/>
                  <a:gd name="connsiteY188" fmla="*/ 390201 h 1059043"/>
                  <a:gd name="connsiteX189" fmla="*/ 1092387 w 3024845"/>
                  <a:gd name="connsiteY189" fmla="*/ 397767 h 1059043"/>
                  <a:gd name="connsiteX190" fmla="*/ 1122787 w 3024845"/>
                  <a:gd name="connsiteY190" fmla="*/ 397767 h 1059043"/>
                  <a:gd name="connsiteX191" fmla="*/ 1122787 w 3024845"/>
                  <a:gd name="connsiteY191" fmla="*/ 399388 h 1059043"/>
                  <a:gd name="connsiteX192" fmla="*/ 1122787 w 3024845"/>
                  <a:gd name="connsiteY192" fmla="*/ 410738 h 1059043"/>
                  <a:gd name="connsiteX193" fmla="*/ 1149134 w 3024845"/>
                  <a:gd name="connsiteY193" fmla="*/ 410738 h 1059043"/>
                  <a:gd name="connsiteX194" fmla="*/ 1149134 w 3024845"/>
                  <a:gd name="connsiteY194" fmla="*/ 441002 h 1059043"/>
                  <a:gd name="connsiteX195" fmla="*/ 1149894 w 3024845"/>
                  <a:gd name="connsiteY195" fmla="*/ 441002 h 1059043"/>
                  <a:gd name="connsiteX196" fmla="*/ 1155214 w 3024845"/>
                  <a:gd name="connsiteY196" fmla="*/ 441002 h 1059043"/>
                  <a:gd name="connsiteX197" fmla="*/ 1155214 w 3024845"/>
                  <a:gd name="connsiteY197" fmla="*/ 442083 h 1059043"/>
                  <a:gd name="connsiteX198" fmla="*/ 1155214 w 3024845"/>
                  <a:gd name="connsiteY198" fmla="*/ 449650 h 1059043"/>
                  <a:gd name="connsiteX199" fmla="*/ 1159268 w 3024845"/>
                  <a:gd name="connsiteY199" fmla="*/ 479914 h 1059043"/>
                  <a:gd name="connsiteX200" fmla="*/ 1160028 w 3024845"/>
                  <a:gd name="connsiteY200" fmla="*/ 479914 h 1059043"/>
                  <a:gd name="connsiteX201" fmla="*/ 1165348 w 3024845"/>
                  <a:gd name="connsiteY201" fmla="*/ 479914 h 1059043"/>
                  <a:gd name="connsiteX202" fmla="*/ 1165348 w 3024845"/>
                  <a:gd name="connsiteY202" fmla="*/ 480725 h 1059043"/>
                  <a:gd name="connsiteX203" fmla="*/ 1165348 w 3024845"/>
                  <a:gd name="connsiteY203" fmla="*/ 486400 h 1059043"/>
                  <a:gd name="connsiteX204" fmla="*/ 1166361 w 3024845"/>
                  <a:gd name="connsiteY204" fmla="*/ 486400 h 1059043"/>
                  <a:gd name="connsiteX205" fmla="*/ 1173454 w 3024845"/>
                  <a:gd name="connsiteY205" fmla="*/ 486400 h 1059043"/>
                  <a:gd name="connsiteX206" fmla="*/ 1173454 w 3024845"/>
                  <a:gd name="connsiteY206" fmla="*/ 516665 h 1059043"/>
                  <a:gd name="connsiteX207" fmla="*/ 1175481 w 3024845"/>
                  <a:gd name="connsiteY207" fmla="*/ 516665 h 1059043"/>
                  <a:gd name="connsiteX208" fmla="*/ 1189668 w 3024845"/>
                  <a:gd name="connsiteY208" fmla="*/ 516665 h 1059043"/>
                  <a:gd name="connsiteX209" fmla="*/ 1189668 w 3024845"/>
                  <a:gd name="connsiteY209" fmla="*/ 540444 h 1059043"/>
                  <a:gd name="connsiteX210" fmla="*/ 1191695 w 3024845"/>
                  <a:gd name="connsiteY210" fmla="*/ 542065 h 1059043"/>
                  <a:gd name="connsiteX211" fmla="*/ 1191695 w 3024845"/>
                  <a:gd name="connsiteY211" fmla="*/ 553415 h 1059043"/>
                  <a:gd name="connsiteX212" fmla="*/ 1192455 w 3024845"/>
                  <a:gd name="connsiteY212" fmla="*/ 553415 h 1059043"/>
                  <a:gd name="connsiteX213" fmla="*/ 1197775 w 3024845"/>
                  <a:gd name="connsiteY213" fmla="*/ 553415 h 1059043"/>
                  <a:gd name="connsiteX214" fmla="*/ 1197775 w 3024845"/>
                  <a:gd name="connsiteY214" fmla="*/ 577194 h 1059043"/>
                  <a:gd name="connsiteX215" fmla="*/ 1199041 w 3024845"/>
                  <a:gd name="connsiteY215" fmla="*/ 577194 h 1059043"/>
                  <a:gd name="connsiteX216" fmla="*/ 1207908 w 3024845"/>
                  <a:gd name="connsiteY216" fmla="*/ 577194 h 1059043"/>
                  <a:gd name="connsiteX217" fmla="*/ 1209935 w 3024845"/>
                  <a:gd name="connsiteY217" fmla="*/ 581248 h 1059043"/>
                  <a:gd name="connsiteX218" fmla="*/ 1209935 w 3024845"/>
                  <a:gd name="connsiteY218" fmla="*/ 594489 h 1059043"/>
                  <a:gd name="connsiteX219" fmla="*/ 1211455 w 3024845"/>
                  <a:gd name="connsiteY219" fmla="*/ 592597 h 1059043"/>
                  <a:gd name="connsiteX220" fmla="*/ 1222095 w 3024845"/>
                  <a:gd name="connsiteY220" fmla="*/ 579356 h 1059043"/>
                  <a:gd name="connsiteX221" fmla="*/ 1250469 w 3024845"/>
                  <a:gd name="connsiteY221" fmla="*/ 579356 h 1059043"/>
                  <a:gd name="connsiteX222" fmla="*/ 1250469 w 3024845"/>
                  <a:gd name="connsiteY222" fmla="*/ 665827 h 1059043"/>
                  <a:gd name="connsiteX223" fmla="*/ 1251229 w 3024845"/>
                  <a:gd name="connsiteY223" fmla="*/ 665827 h 1059043"/>
                  <a:gd name="connsiteX224" fmla="*/ 1256549 w 3024845"/>
                  <a:gd name="connsiteY224" fmla="*/ 665827 h 1059043"/>
                  <a:gd name="connsiteX225" fmla="*/ 1257309 w 3024845"/>
                  <a:gd name="connsiteY225" fmla="*/ 664476 h 1059043"/>
                  <a:gd name="connsiteX226" fmla="*/ 1262629 w 3024845"/>
                  <a:gd name="connsiteY226" fmla="*/ 655018 h 1059043"/>
                  <a:gd name="connsiteX227" fmla="*/ 1262629 w 3024845"/>
                  <a:gd name="connsiteY227" fmla="*/ 656910 h 1059043"/>
                  <a:gd name="connsiteX228" fmla="*/ 1262629 w 3024845"/>
                  <a:gd name="connsiteY228" fmla="*/ 670151 h 1059043"/>
                  <a:gd name="connsiteX229" fmla="*/ 1266682 w 3024845"/>
                  <a:gd name="connsiteY229" fmla="*/ 624754 h 1059043"/>
                  <a:gd name="connsiteX230" fmla="*/ 1267442 w 3024845"/>
                  <a:gd name="connsiteY230" fmla="*/ 624754 h 1059043"/>
                  <a:gd name="connsiteX231" fmla="*/ 1272762 w 3024845"/>
                  <a:gd name="connsiteY231" fmla="*/ 624754 h 1059043"/>
                  <a:gd name="connsiteX232" fmla="*/ 1272762 w 3024845"/>
                  <a:gd name="connsiteY232" fmla="*/ 559900 h 1059043"/>
                  <a:gd name="connsiteX233" fmla="*/ 1273776 w 3024845"/>
                  <a:gd name="connsiteY233" fmla="*/ 559900 h 1059043"/>
                  <a:gd name="connsiteX234" fmla="*/ 1280869 w 3024845"/>
                  <a:gd name="connsiteY234" fmla="*/ 559900 h 1059043"/>
                  <a:gd name="connsiteX235" fmla="*/ 1293029 w 3024845"/>
                  <a:gd name="connsiteY235" fmla="*/ 516665 h 1059043"/>
                  <a:gd name="connsiteX236" fmla="*/ 1294296 w 3024845"/>
                  <a:gd name="connsiteY236" fmla="*/ 516665 h 1059043"/>
                  <a:gd name="connsiteX237" fmla="*/ 1303163 w 3024845"/>
                  <a:gd name="connsiteY237" fmla="*/ 516665 h 1059043"/>
                  <a:gd name="connsiteX238" fmla="*/ 1313296 w 3024845"/>
                  <a:gd name="connsiteY238" fmla="*/ 559900 h 1059043"/>
                  <a:gd name="connsiteX239" fmla="*/ 1314309 w 3024845"/>
                  <a:gd name="connsiteY239" fmla="*/ 559900 h 1059043"/>
                  <a:gd name="connsiteX240" fmla="*/ 1321403 w 3024845"/>
                  <a:gd name="connsiteY240" fmla="*/ 559900 h 1059043"/>
                  <a:gd name="connsiteX241" fmla="*/ 1321403 w 3024845"/>
                  <a:gd name="connsiteY241" fmla="*/ 598812 h 1059043"/>
                  <a:gd name="connsiteX242" fmla="*/ 1323176 w 3024845"/>
                  <a:gd name="connsiteY242" fmla="*/ 598812 h 1059043"/>
                  <a:gd name="connsiteX243" fmla="*/ 1335590 w 3024845"/>
                  <a:gd name="connsiteY243" fmla="*/ 598812 h 1059043"/>
                  <a:gd name="connsiteX244" fmla="*/ 1335590 w 3024845"/>
                  <a:gd name="connsiteY244" fmla="*/ 600974 h 1059043"/>
                  <a:gd name="connsiteX245" fmla="*/ 1335590 w 3024845"/>
                  <a:gd name="connsiteY245" fmla="*/ 616106 h 1059043"/>
                  <a:gd name="connsiteX246" fmla="*/ 1339643 w 3024845"/>
                  <a:gd name="connsiteY246" fmla="*/ 613945 h 1059043"/>
                  <a:gd name="connsiteX247" fmla="*/ 1339643 w 3024845"/>
                  <a:gd name="connsiteY247" fmla="*/ 598812 h 1059043"/>
                  <a:gd name="connsiteX248" fmla="*/ 1341163 w 3024845"/>
                  <a:gd name="connsiteY248" fmla="*/ 598812 h 1059043"/>
                  <a:gd name="connsiteX249" fmla="*/ 1351803 w 3024845"/>
                  <a:gd name="connsiteY249" fmla="*/ 598812 h 1059043"/>
                  <a:gd name="connsiteX250" fmla="*/ 1351803 w 3024845"/>
                  <a:gd name="connsiteY250" fmla="*/ 600433 h 1059043"/>
                  <a:gd name="connsiteX251" fmla="*/ 1351803 w 3024845"/>
                  <a:gd name="connsiteY251" fmla="*/ 611783 h 1059043"/>
                  <a:gd name="connsiteX252" fmla="*/ 1382204 w 3024845"/>
                  <a:gd name="connsiteY252" fmla="*/ 611783 h 1059043"/>
                  <a:gd name="connsiteX253" fmla="*/ 1382204 w 3024845"/>
                  <a:gd name="connsiteY253" fmla="*/ 575033 h 1059043"/>
                  <a:gd name="connsiteX254" fmla="*/ 1383470 w 3024845"/>
                  <a:gd name="connsiteY254" fmla="*/ 575033 h 1059043"/>
                  <a:gd name="connsiteX255" fmla="*/ 1392337 w 3024845"/>
                  <a:gd name="connsiteY255" fmla="*/ 575033 h 1059043"/>
                  <a:gd name="connsiteX256" fmla="*/ 1392337 w 3024845"/>
                  <a:gd name="connsiteY256" fmla="*/ 596650 h 1059043"/>
                  <a:gd name="connsiteX257" fmla="*/ 1394364 w 3024845"/>
                  <a:gd name="connsiteY257" fmla="*/ 564224 h 1059043"/>
                  <a:gd name="connsiteX258" fmla="*/ 1416657 w 3024845"/>
                  <a:gd name="connsiteY258" fmla="*/ 564224 h 1059043"/>
                  <a:gd name="connsiteX259" fmla="*/ 1416657 w 3024845"/>
                  <a:gd name="connsiteY259" fmla="*/ 562602 h 1059043"/>
                  <a:gd name="connsiteX260" fmla="*/ 1416657 w 3024845"/>
                  <a:gd name="connsiteY260" fmla="*/ 551253 h 1059043"/>
                  <a:gd name="connsiteX261" fmla="*/ 1417417 w 3024845"/>
                  <a:gd name="connsiteY261" fmla="*/ 551253 h 1059043"/>
                  <a:gd name="connsiteX262" fmla="*/ 1422737 w 3024845"/>
                  <a:gd name="connsiteY262" fmla="*/ 551253 h 1059043"/>
                  <a:gd name="connsiteX263" fmla="*/ 1422737 w 3024845"/>
                  <a:gd name="connsiteY263" fmla="*/ 549362 h 1059043"/>
                  <a:gd name="connsiteX264" fmla="*/ 1422737 w 3024845"/>
                  <a:gd name="connsiteY264" fmla="*/ 536121 h 1059043"/>
                  <a:gd name="connsiteX265" fmla="*/ 1426791 w 3024845"/>
                  <a:gd name="connsiteY265" fmla="*/ 542606 h 1059043"/>
                  <a:gd name="connsiteX266" fmla="*/ 1429071 w 3024845"/>
                  <a:gd name="connsiteY266" fmla="*/ 542606 h 1059043"/>
                  <a:gd name="connsiteX267" fmla="*/ 1445031 w 3024845"/>
                  <a:gd name="connsiteY267" fmla="*/ 542606 h 1059043"/>
                  <a:gd name="connsiteX268" fmla="*/ 1445031 w 3024845"/>
                  <a:gd name="connsiteY268" fmla="*/ 541795 h 1059043"/>
                  <a:gd name="connsiteX269" fmla="*/ 1445031 w 3024845"/>
                  <a:gd name="connsiteY269" fmla="*/ 536121 h 1059043"/>
                  <a:gd name="connsiteX270" fmla="*/ 1445791 w 3024845"/>
                  <a:gd name="connsiteY270" fmla="*/ 536121 h 1059043"/>
                  <a:gd name="connsiteX271" fmla="*/ 1451111 w 3024845"/>
                  <a:gd name="connsiteY271" fmla="*/ 536121 h 1059043"/>
                  <a:gd name="connsiteX272" fmla="*/ 1451111 w 3024845"/>
                  <a:gd name="connsiteY272" fmla="*/ 537472 h 1059043"/>
                  <a:gd name="connsiteX273" fmla="*/ 1451111 w 3024845"/>
                  <a:gd name="connsiteY273" fmla="*/ 546930 h 1059043"/>
                  <a:gd name="connsiteX274" fmla="*/ 1489618 w 3024845"/>
                  <a:gd name="connsiteY274" fmla="*/ 546930 h 1059043"/>
                  <a:gd name="connsiteX275" fmla="*/ 1489618 w 3024845"/>
                  <a:gd name="connsiteY275" fmla="*/ 685283 h 1059043"/>
                  <a:gd name="connsiteX276" fmla="*/ 1491138 w 3024845"/>
                  <a:gd name="connsiteY276" fmla="*/ 685283 h 1059043"/>
                  <a:gd name="connsiteX277" fmla="*/ 1501778 w 3024845"/>
                  <a:gd name="connsiteY277" fmla="*/ 685283 h 1059043"/>
                  <a:gd name="connsiteX278" fmla="*/ 1501778 w 3024845"/>
                  <a:gd name="connsiteY278" fmla="*/ 672313 h 1059043"/>
                  <a:gd name="connsiteX279" fmla="*/ 1505832 w 3024845"/>
                  <a:gd name="connsiteY279" fmla="*/ 672313 h 1059043"/>
                  <a:gd name="connsiteX280" fmla="*/ 1505832 w 3024845"/>
                  <a:gd name="connsiteY280" fmla="*/ 685283 h 1059043"/>
                  <a:gd name="connsiteX281" fmla="*/ 1536232 w 3024845"/>
                  <a:gd name="connsiteY281" fmla="*/ 685283 h 1059043"/>
                  <a:gd name="connsiteX282" fmla="*/ 1536232 w 3024845"/>
                  <a:gd name="connsiteY282" fmla="*/ 655018 h 1059043"/>
                  <a:gd name="connsiteX283" fmla="*/ 1548392 w 3024845"/>
                  <a:gd name="connsiteY283" fmla="*/ 655018 h 1059043"/>
                  <a:gd name="connsiteX284" fmla="*/ 1560552 w 3024845"/>
                  <a:gd name="connsiteY284" fmla="*/ 652857 h 1059043"/>
                  <a:gd name="connsiteX285" fmla="*/ 1564606 w 3024845"/>
                  <a:gd name="connsiteY285" fmla="*/ 655018 h 1059043"/>
                  <a:gd name="connsiteX286" fmla="*/ 1574739 w 3024845"/>
                  <a:gd name="connsiteY286" fmla="*/ 655018 h 1059043"/>
                  <a:gd name="connsiteX287" fmla="*/ 1574739 w 3024845"/>
                  <a:gd name="connsiteY287" fmla="*/ 685283 h 1059043"/>
                  <a:gd name="connsiteX288" fmla="*/ 1582846 w 3024845"/>
                  <a:gd name="connsiteY288" fmla="*/ 685283 h 1059043"/>
                  <a:gd name="connsiteX289" fmla="*/ 1582846 w 3024845"/>
                  <a:gd name="connsiteY289" fmla="*/ 702578 h 1059043"/>
                  <a:gd name="connsiteX290" fmla="*/ 1592182 w 3024845"/>
                  <a:gd name="connsiteY290" fmla="*/ 703483 h 1059043"/>
                  <a:gd name="connsiteX291" fmla="*/ 1605140 w 3024845"/>
                  <a:gd name="connsiteY291" fmla="*/ 703483 h 1059043"/>
                  <a:gd name="connsiteX292" fmla="*/ 1605140 w 3024845"/>
                  <a:gd name="connsiteY292" fmla="*/ 687445 h 1059043"/>
                  <a:gd name="connsiteX293" fmla="*/ 1673096 w 3024845"/>
                  <a:gd name="connsiteY293" fmla="*/ 687445 h 1059043"/>
                  <a:gd name="connsiteX294" fmla="*/ 1673096 w 3024845"/>
                  <a:gd name="connsiteY294" fmla="*/ 602192 h 1059043"/>
                  <a:gd name="connsiteX295" fmla="*/ 1745104 w 3024845"/>
                  <a:gd name="connsiteY295" fmla="*/ 602192 h 1059043"/>
                  <a:gd name="connsiteX296" fmla="*/ 1745104 w 3024845"/>
                  <a:gd name="connsiteY296" fmla="*/ 680960 h 1059043"/>
                  <a:gd name="connsiteX297" fmla="*/ 1747008 w 3024845"/>
                  <a:gd name="connsiteY297" fmla="*/ 680960 h 1059043"/>
                  <a:gd name="connsiteX298" fmla="*/ 1748250 w 3024845"/>
                  <a:gd name="connsiteY298" fmla="*/ 703483 h 1059043"/>
                  <a:gd name="connsiteX299" fmla="*/ 1757926 w 3024845"/>
                  <a:gd name="connsiteY299" fmla="*/ 703483 h 1059043"/>
                  <a:gd name="connsiteX300" fmla="*/ 1759168 w 3024845"/>
                  <a:gd name="connsiteY300" fmla="*/ 680960 h 1059043"/>
                  <a:gd name="connsiteX301" fmla="*/ 1765248 w 3024845"/>
                  <a:gd name="connsiteY301" fmla="*/ 680960 h 1059043"/>
                  <a:gd name="connsiteX302" fmla="*/ 1766490 w 3024845"/>
                  <a:gd name="connsiteY302" fmla="*/ 703483 h 1059043"/>
                  <a:gd name="connsiteX303" fmla="*/ 1817112 w 3024845"/>
                  <a:gd name="connsiteY303" fmla="*/ 703483 h 1059043"/>
                  <a:gd name="connsiteX304" fmla="*/ 1817112 w 3024845"/>
                  <a:gd name="connsiteY304" fmla="*/ 540455 h 1059043"/>
                  <a:gd name="connsiteX305" fmla="*/ 2014439 w 3024845"/>
                  <a:gd name="connsiteY305" fmla="*/ 540455 h 1059043"/>
                  <a:gd name="connsiteX306" fmla="*/ 2014439 w 3024845"/>
                  <a:gd name="connsiteY306" fmla="*/ 703483 h 1059043"/>
                  <a:gd name="connsiteX307" fmla="*/ 2033136 w 3024845"/>
                  <a:gd name="connsiteY307" fmla="*/ 703483 h 1059043"/>
                  <a:gd name="connsiteX308" fmla="*/ 2033136 w 3024845"/>
                  <a:gd name="connsiteY308" fmla="*/ 620790 h 1059043"/>
                  <a:gd name="connsiteX309" fmla="*/ 2128256 w 3024845"/>
                  <a:gd name="connsiteY309" fmla="*/ 620790 h 1059043"/>
                  <a:gd name="connsiteX310" fmla="*/ 2146266 w 3024845"/>
                  <a:gd name="connsiteY310" fmla="*/ 131868 h 1059043"/>
                  <a:gd name="connsiteX311" fmla="*/ 2150320 w 3024845"/>
                  <a:gd name="connsiteY311" fmla="*/ 60529 h 1059043"/>
                  <a:gd name="connsiteX312" fmla="*/ 2152346 w 3024845"/>
                  <a:gd name="connsiteY312" fmla="*/ 56206 h 1059043"/>
                  <a:gd name="connsiteX313" fmla="*/ 2152346 w 3024845"/>
                  <a:gd name="connsiteY313" fmla="*/ 0 h 1059043"/>
                  <a:gd name="connsiteX314" fmla="*/ 2180720 w 3024845"/>
                  <a:gd name="connsiteY314" fmla="*/ 555577 h 1059043"/>
                  <a:gd name="connsiteX315" fmla="*/ 2245574 w 3024845"/>
                  <a:gd name="connsiteY315" fmla="*/ 555577 h 1059043"/>
                  <a:gd name="connsiteX316" fmla="*/ 2245574 w 3024845"/>
                  <a:gd name="connsiteY316" fmla="*/ 631239 h 1059043"/>
                  <a:gd name="connsiteX317" fmla="*/ 2253681 w 3024845"/>
                  <a:gd name="connsiteY317" fmla="*/ 631239 h 1059043"/>
                  <a:gd name="connsiteX318" fmla="*/ 2255708 w 3024845"/>
                  <a:gd name="connsiteY318" fmla="*/ 624754 h 1059043"/>
                  <a:gd name="connsiteX319" fmla="*/ 2261788 w 3024845"/>
                  <a:gd name="connsiteY319" fmla="*/ 624754 h 1059043"/>
                  <a:gd name="connsiteX320" fmla="*/ 2263815 w 3024845"/>
                  <a:gd name="connsiteY320" fmla="*/ 633401 h 1059043"/>
                  <a:gd name="connsiteX321" fmla="*/ 2275975 w 3024845"/>
                  <a:gd name="connsiteY321" fmla="*/ 633401 h 1059043"/>
                  <a:gd name="connsiteX322" fmla="*/ 2275975 w 3024845"/>
                  <a:gd name="connsiteY322" fmla="*/ 626915 h 1059043"/>
                  <a:gd name="connsiteX323" fmla="*/ 2298268 w 3024845"/>
                  <a:gd name="connsiteY323" fmla="*/ 626915 h 1059043"/>
                  <a:gd name="connsiteX324" fmla="*/ 2298268 w 3024845"/>
                  <a:gd name="connsiteY324" fmla="*/ 633401 h 1059043"/>
                  <a:gd name="connsiteX325" fmla="*/ 2318535 w 3024845"/>
                  <a:gd name="connsiteY325" fmla="*/ 633401 h 1059043"/>
                  <a:gd name="connsiteX326" fmla="*/ 2318535 w 3024845"/>
                  <a:gd name="connsiteY326" fmla="*/ 678798 h 1059043"/>
                  <a:gd name="connsiteX327" fmla="*/ 2332722 w 3024845"/>
                  <a:gd name="connsiteY327" fmla="*/ 678798 h 1059043"/>
                  <a:gd name="connsiteX328" fmla="*/ 2332722 w 3024845"/>
                  <a:gd name="connsiteY328" fmla="*/ 665827 h 1059043"/>
                  <a:gd name="connsiteX329" fmla="*/ 2348936 w 3024845"/>
                  <a:gd name="connsiteY329" fmla="*/ 665827 h 1059043"/>
                  <a:gd name="connsiteX330" fmla="*/ 2348936 w 3024845"/>
                  <a:gd name="connsiteY330" fmla="*/ 486400 h 1059043"/>
                  <a:gd name="connsiteX331" fmla="*/ 2355016 w 3024845"/>
                  <a:gd name="connsiteY331" fmla="*/ 479914 h 1059043"/>
                  <a:gd name="connsiteX332" fmla="*/ 2427977 w 3024845"/>
                  <a:gd name="connsiteY332" fmla="*/ 479914 h 1059043"/>
                  <a:gd name="connsiteX333" fmla="*/ 2427977 w 3024845"/>
                  <a:gd name="connsiteY333" fmla="*/ 488562 h 1059043"/>
                  <a:gd name="connsiteX334" fmla="*/ 2438110 w 3024845"/>
                  <a:gd name="connsiteY334" fmla="*/ 488562 h 1059043"/>
                  <a:gd name="connsiteX335" fmla="*/ 2438110 w 3024845"/>
                  <a:gd name="connsiteY335" fmla="*/ 603136 h 1059043"/>
                  <a:gd name="connsiteX336" fmla="*/ 2460404 w 3024845"/>
                  <a:gd name="connsiteY336" fmla="*/ 603136 h 1059043"/>
                  <a:gd name="connsiteX337" fmla="*/ 2460404 w 3024845"/>
                  <a:gd name="connsiteY337" fmla="*/ 536121 h 1059043"/>
                  <a:gd name="connsiteX338" fmla="*/ 2486751 w 3024845"/>
                  <a:gd name="connsiteY338" fmla="*/ 536121 h 1059043"/>
                  <a:gd name="connsiteX339" fmla="*/ 2490804 w 3024845"/>
                  <a:gd name="connsiteY339" fmla="*/ 531797 h 1059043"/>
                  <a:gd name="connsiteX340" fmla="*/ 2498911 w 3024845"/>
                  <a:gd name="connsiteY340" fmla="*/ 531797 h 1059043"/>
                  <a:gd name="connsiteX341" fmla="*/ 2502964 w 3024845"/>
                  <a:gd name="connsiteY341" fmla="*/ 536121 h 1059043"/>
                  <a:gd name="connsiteX342" fmla="*/ 2525258 w 3024845"/>
                  <a:gd name="connsiteY342" fmla="*/ 536121 h 1059043"/>
                  <a:gd name="connsiteX343" fmla="*/ 2525258 w 3024845"/>
                  <a:gd name="connsiteY343" fmla="*/ 419385 h 1059043"/>
                  <a:gd name="connsiteX344" fmla="*/ 2582005 w 3024845"/>
                  <a:gd name="connsiteY344" fmla="*/ 408576 h 1059043"/>
                  <a:gd name="connsiteX345" fmla="*/ 2582005 w 3024845"/>
                  <a:gd name="connsiteY345" fmla="*/ 409657 h 1059043"/>
                  <a:gd name="connsiteX346" fmla="*/ 2582005 w 3024845"/>
                  <a:gd name="connsiteY346" fmla="*/ 417223 h 1059043"/>
                  <a:gd name="connsiteX347" fmla="*/ 2608352 w 3024845"/>
                  <a:gd name="connsiteY347" fmla="*/ 417223 h 1059043"/>
                  <a:gd name="connsiteX348" fmla="*/ 2608352 w 3024845"/>
                  <a:gd name="connsiteY348" fmla="*/ 672313 h 1059043"/>
                  <a:gd name="connsiteX349" fmla="*/ 2630646 w 3024845"/>
                  <a:gd name="connsiteY349" fmla="*/ 672313 h 1059043"/>
                  <a:gd name="connsiteX350" fmla="*/ 2630646 w 3024845"/>
                  <a:gd name="connsiteY350" fmla="*/ 667989 h 1059043"/>
                  <a:gd name="connsiteX351" fmla="*/ 2642806 w 3024845"/>
                  <a:gd name="connsiteY351" fmla="*/ 667989 h 1059043"/>
                  <a:gd name="connsiteX352" fmla="*/ 2642806 w 3024845"/>
                  <a:gd name="connsiteY352" fmla="*/ 672313 h 1059043"/>
                  <a:gd name="connsiteX353" fmla="*/ 2667126 w 3024845"/>
                  <a:gd name="connsiteY353" fmla="*/ 672313 h 1059043"/>
                  <a:gd name="connsiteX354" fmla="*/ 2667126 w 3024845"/>
                  <a:gd name="connsiteY354" fmla="*/ 659342 h 1059043"/>
                  <a:gd name="connsiteX355" fmla="*/ 2695500 w 3024845"/>
                  <a:gd name="connsiteY355" fmla="*/ 659342 h 1059043"/>
                  <a:gd name="connsiteX356" fmla="*/ 2707660 w 3024845"/>
                  <a:gd name="connsiteY356" fmla="*/ 655018 h 1059043"/>
                  <a:gd name="connsiteX357" fmla="*/ 2727927 w 3024845"/>
                  <a:gd name="connsiteY357" fmla="*/ 659342 h 1059043"/>
                  <a:gd name="connsiteX358" fmla="*/ 2727927 w 3024845"/>
                  <a:gd name="connsiteY358" fmla="*/ 642048 h 1059043"/>
                  <a:gd name="connsiteX359" fmla="*/ 2736034 w 3024845"/>
                  <a:gd name="connsiteY359" fmla="*/ 642048 h 1059043"/>
                  <a:gd name="connsiteX360" fmla="*/ 2736034 w 3024845"/>
                  <a:gd name="connsiteY360" fmla="*/ 629077 h 1059043"/>
                  <a:gd name="connsiteX361" fmla="*/ 2792781 w 3024845"/>
                  <a:gd name="connsiteY361" fmla="*/ 629077 h 1059043"/>
                  <a:gd name="connsiteX362" fmla="*/ 2792781 w 3024845"/>
                  <a:gd name="connsiteY362" fmla="*/ 598812 h 1059043"/>
                  <a:gd name="connsiteX363" fmla="*/ 2811021 w 3024845"/>
                  <a:gd name="connsiteY363" fmla="*/ 598812 h 1059043"/>
                  <a:gd name="connsiteX364" fmla="*/ 2811021 w 3024845"/>
                  <a:gd name="connsiteY364" fmla="*/ 592327 h 1059043"/>
                  <a:gd name="connsiteX365" fmla="*/ 2823181 w 3024845"/>
                  <a:gd name="connsiteY365" fmla="*/ 592327 h 1059043"/>
                  <a:gd name="connsiteX366" fmla="*/ 2823181 w 3024845"/>
                  <a:gd name="connsiteY366" fmla="*/ 598812 h 1059043"/>
                  <a:gd name="connsiteX367" fmla="*/ 2839395 w 3024845"/>
                  <a:gd name="connsiteY367" fmla="*/ 598812 h 1059043"/>
                  <a:gd name="connsiteX368" fmla="*/ 2839395 w 3024845"/>
                  <a:gd name="connsiteY368" fmla="*/ 648533 h 1059043"/>
                  <a:gd name="connsiteX369" fmla="*/ 2871822 w 3024845"/>
                  <a:gd name="connsiteY369" fmla="*/ 648533 h 1059043"/>
                  <a:gd name="connsiteX370" fmla="*/ 2871822 w 3024845"/>
                  <a:gd name="connsiteY370" fmla="*/ 622592 h 1059043"/>
                  <a:gd name="connsiteX371" fmla="*/ 2910329 w 3024845"/>
                  <a:gd name="connsiteY371" fmla="*/ 622592 h 1059043"/>
                  <a:gd name="connsiteX372" fmla="*/ 2910329 w 3024845"/>
                  <a:gd name="connsiteY372" fmla="*/ 592327 h 1059043"/>
                  <a:gd name="connsiteX373" fmla="*/ 2958970 w 3024845"/>
                  <a:gd name="connsiteY373" fmla="*/ 592327 h 1059043"/>
                  <a:gd name="connsiteX374" fmla="*/ 2958970 w 3024845"/>
                  <a:gd name="connsiteY374" fmla="*/ 703483 h 1059043"/>
                  <a:gd name="connsiteX375" fmla="*/ 2958970 w 3024845"/>
                  <a:gd name="connsiteY375" fmla="*/ 717262 h 1059043"/>
                  <a:gd name="connsiteX376" fmla="*/ 3024845 w 3024845"/>
                  <a:gd name="connsiteY376" fmla="*/ 717262 h 1059043"/>
                  <a:gd name="connsiteX377" fmla="*/ 3024845 w 3024845"/>
                  <a:gd name="connsiteY377" fmla="*/ 1059043 h 1059043"/>
                  <a:gd name="connsiteX378" fmla="*/ 2054 w 3024845"/>
                  <a:gd name="connsiteY378" fmla="*/ 1056710 h 1059043"/>
                  <a:gd name="connsiteX379" fmla="*/ 0 w 3024845"/>
                  <a:gd name="connsiteY379" fmla="*/ 622592 h 1059043"/>
                  <a:gd name="connsiteX380" fmla="*/ 20267 w 3024845"/>
                  <a:gd name="connsiteY380" fmla="*/ 622592 h 1059043"/>
                  <a:gd name="connsiteX381" fmla="*/ 20774 w 3024845"/>
                  <a:gd name="connsiteY381" fmla="*/ 621511 h 1059043"/>
                  <a:gd name="connsiteX382" fmla="*/ 24320 w 3024845"/>
                  <a:gd name="connsiteY382" fmla="*/ 613945 h 1059043"/>
                  <a:gd name="connsiteX383" fmla="*/ 26094 w 3024845"/>
                  <a:gd name="connsiteY383" fmla="*/ 614215 h 1059043"/>
                  <a:gd name="connsiteX384" fmla="*/ 38507 w 3024845"/>
                  <a:gd name="connsiteY384" fmla="*/ 616106 h 1059043"/>
                  <a:gd name="connsiteX385" fmla="*/ 39014 w 3024845"/>
                  <a:gd name="connsiteY385" fmla="*/ 617458 h 1059043"/>
                  <a:gd name="connsiteX386" fmla="*/ 42560 w 3024845"/>
                  <a:gd name="connsiteY386" fmla="*/ 626915 h 1059043"/>
                  <a:gd name="connsiteX387" fmla="*/ 68907 w 3024845"/>
                  <a:gd name="connsiteY387" fmla="*/ 629077 h 1059043"/>
                  <a:gd name="connsiteX388" fmla="*/ 68907 w 3024845"/>
                  <a:gd name="connsiteY388" fmla="*/ 505856 h 1059043"/>
                  <a:gd name="connsiteX389" fmla="*/ 70934 w 3024845"/>
                  <a:gd name="connsiteY389" fmla="*/ 505856 h 1059043"/>
                  <a:gd name="connsiteX390" fmla="*/ 85121 w 3024845"/>
                  <a:gd name="connsiteY390" fmla="*/ 505856 h 1059043"/>
                  <a:gd name="connsiteX391" fmla="*/ 85121 w 3024845"/>
                  <a:gd name="connsiteY391" fmla="*/ 369664 h 1059043"/>
                  <a:gd name="connsiteX392" fmla="*/ 86894 w 3024845"/>
                  <a:gd name="connsiteY392" fmla="*/ 369664 h 1059043"/>
                  <a:gd name="connsiteX393" fmla="*/ 99308 w 3024845"/>
                  <a:gd name="connsiteY393" fmla="*/ 369664 h 1059043"/>
                  <a:gd name="connsiteX394" fmla="*/ 99308 w 3024845"/>
                  <a:gd name="connsiteY394" fmla="*/ 255090 h 1059043"/>
                  <a:gd name="connsiteX395" fmla="*/ 103361 w 3024845"/>
                  <a:gd name="connsiteY395" fmla="*/ 226986 h 1059043"/>
                  <a:gd name="connsiteX396" fmla="*/ 105388 w 3024845"/>
                  <a:gd name="connsiteY396" fmla="*/ 226986 h 1059043"/>
                  <a:gd name="connsiteX397" fmla="*/ 119575 w 3024845"/>
                  <a:gd name="connsiteY397" fmla="*/ 226986 h 1059043"/>
                  <a:gd name="connsiteX0" fmla="*/ 119575 w 3024845"/>
                  <a:gd name="connsiteY0" fmla="*/ 255427 h 1087484"/>
                  <a:gd name="connsiteX1" fmla="*/ 200642 w 3024845"/>
                  <a:gd name="connsiteY1" fmla="*/ 253266 h 1087484"/>
                  <a:gd name="connsiteX2" fmla="*/ 202669 w 3024845"/>
                  <a:gd name="connsiteY2" fmla="*/ 253266 h 1087484"/>
                  <a:gd name="connsiteX3" fmla="*/ 216856 w 3024845"/>
                  <a:gd name="connsiteY3" fmla="*/ 253266 h 1087484"/>
                  <a:gd name="connsiteX4" fmla="*/ 216856 w 3024845"/>
                  <a:gd name="connsiteY4" fmla="*/ 277045 h 1087484"/>
                  <a:gd name="connsiteX5" fmla="*/ 217363 w 3024845"/>
                  <a:gd name="connsiteY5" fmla="*/ 277856 h 1087484"/>
                  <a:gd name="connsiteX6" fmla="*/ 220909 w 3024845"/>
                  <a:gd name="connsiteY6" fmla="*/ 283531 h 1087484"/>
                  <a:gd name="connsiteX7" fmla="*/ 220909 w 3024845"/>
                  <a:gd name="connsiteY7" fmla="*/ 398105 h 1087484"/>
                  <a:gd name="connsiteX8" fmla="*/ 223189 w 3024845"/>
                  <a:gd name="connsiteY8" fmla="*/ 398105 h 1087484"/>
                  <a:gd name="connsiteX9" fmla="*/ 239150 w 3024845"/>
                  <a:gd name="connsiteY9" fmla="*/ 398105 h 1087484"/>
                  <a:gd name="connsiteX10" fmla="*/ 239150 w 3024845"/>
                  <a:gd name="connsiteY10" fmla="*/ 538620 h 1087484"/>
                  <a:gd name="connsiteX11" fmla="*/ 240670 w 3024845"/>
                  <a:gd name="connsiteY11" fmla="*/ 538350 h 1087484"/>
                  <a:gd name="connsiteX12" fmla="*/ 251310 w 3024845"/>
                  <a:gd name="connsiteY12" fmla="*/ 536459 h 1087484"/>
                  <a:gd name="connsiteX13" fmla="*/ 249283 w 3024845"/>
                  <a:gd name="connsiteY13" fmla="*/ 625091 h 1087484"/>
                  <a:gd name="connsiteX14" fmla="*/ 250803 w 3024845"/>
                  <a:gd name="connsiteY14" fmla="*/ 625362 h 1087484"/>
                  <a:gd name="connsiteX15" fmla="*/ 261443 w 3024845"/>
                  <a:gd name="connsiteY15" fmla="*/ 627253 h 1087484"/>
                  <a:gd name="connsiteX16" fmla="*/ 261696 w 3024845"/>
                  <a:gd name="connsiteY16" fmla="*/ 628064 h 1087484"/>
                  <a:gd name="connsiteX17" fmla="*/ 263470 w 3024845"/>
                  <a:gd name="connsiteY17" fmla="*/ 633739 h 1087484"/>
                  <a:gd name="connsiteX18" fmla="*/ 264230 w 3024845"/>
                  <a:gd name="connsiteY18" fmla="*/ 631307 h 1087484"/>
                  <a:gd name="connsiteX19" fmla="*/ 269550 w 3024845"/>
                  <a:gd name="connsiteY19" fmla="*/ 614283 h 1087484"/>
                  <a:gd name="connsiteX20" fmla="*/ 271323 w 3024845"/>
                  <a:gd name="connsiteY20" fmla="*/ 614283 h 1087484"/>
                  <a:gd name="connsiteX21" fmla="*/ 283737 w 3024845"/>
                  <a:gd name="connsiteY21" fmla="*/ 614283 h 1087484"/>
                  <a:gd name="connsiteX22" fmla="*/ 283737 w 3024845"/>
                  <a:gd name="connsiteY22" fmla="*/ 646709 h 1087484"/>
                  <a:gd name="connsiteX23" fmla="*/ 284750 w 3024845"/>
                  <a:gd name="connsiteY23" fmla="*/ 647250 h 1087484"/>
                  <a:gd name="connsiteX24" fmla="*/ 291844 w 3024845"/>
                  <a:gd name="connsiteY24" fmla="*/ 651033 h 1087484"/>
                  <a:gd name="connsiteX25" fmla="*/ 291844 w 3024845"/>
                  <a:gd name="connsiteY25" fmla="*/ 652384 h 1087484"/>
                  <a:gd name="connsiteX26" fmla="*/ 291844 w 3024845"/>
                  <a:gd name="connsiteY26" fmla="*/ 661842 h 1087484"/>
                  <a:gd name="connsiteX27" fmla="*/ 336431 w 3024845"/>
                  <a:gd name="connsiteY27" fmla="*/ 661842 h 1087484"/>
                  <a:gd name="connsiteX28" fmla="*/ 336431 w 3024845"/>
                  <a:gd name="connsiteY28" fmla="*/ 662923 h 1087484"/>
                  <a:gd name="connsiteX29" fmla="*/ 336431 w 3024845"/>
                  <a:gd name="connsiteY29" fmla="*/ 670489 h 1087484"/>
                  <a:gd name="connsiteX30" fmla="*/ 338457 w 3024845"/>
                  <a:gd name="connsiteY30" fmla="*/ 670489 h 1087484"/>
                  <a:gd name="connsiteX31" fmla="*/ 352644 w 3024845"/>
                  <a:gd name="connsiteY31" fmla="*/ 670489 h 1087484"/>
                  <a:gd name="connsiteX32" fmla="*/ 352644 w 3024845"/>
                  <a:gd name="connsiteY32" fmla="*/ 640224 h 1087484"/>
                  <a:gd name="connsiteX33" fmla="*/ 397231 w 3024845"/>
                  <a:gd name="connsiteY33" fmla="*/ 640224 h 1087484"/>
                  <a:gd name="connsiteX34" fmla="*/ 397231 w 3024845"/>
                  <a:gd name="connsiteY34" fmla="*/ 638873 h 1087484"/>
                  <a:gd name="connsiteX35" fmla="*/ 397231 w 3024845"/>
                  <a:gd name="connsiteY35" fmla="*/ 629415 h 1087484"/>
                  <a:gd name="connsiteX36" fmla="*/ 398245 w 3024845"/>
                  <a:gd name="connsiteY36" fmla="*/ 629415 h 1087484"/>
                  <a:gd name="connsiteX37" fmla="*/ 405338 w 3024845"/>
                  <a:gd name="connsiteY37" fmla="*/ 629415 h 1087484"/>
                  <a:gd name="connsiteX38" fmla="*/ 405338 w 3024845"/>
                  <a:gd name="connsiteY38" fmla="*/ 627524 h 1087484"/>
                  <a:gd name="connsiteX39" fmla="*/ 405338 w 3024845"/>
                  <a:gd name="connsiteY39" fmla="*/ 614283 h 1087484"/>
                  <a:gd name="connsiteX40" fmla="*/ 406098 w 3024845"/>
                  <a:gd name="connsiteY40" fmla="*/ 614283 h 1087484"/>
                  <a:gd name="connsiteX41" fmla="*/ 411418 w 3024845"/>
                  <a:gd name="connsiteY41" fmla="*/ 614283 h 1087484"/>
                  <a:gd name="connsiteX42" fmla="*/ 411418 w 3024845"/>
                  <a:gd name="connsiteY42" fmla="*/ 613202 h 1087484"/>
                  <a:gd name="connsiteX43" fmla="*/ 411418 w 3024845"/>
                  <a:gd name="connsiteY43" fmla="*/ 605635 h 1087484"/>
                  <a:gd name="connsiteX44" fmla="*/ 413445 w 3024845"/>
                  <a:gd name="connsiteY44" fmla="*/ 605635 h 1087484"/>
                  <a:gd name="connsiteX45" fmla="*/ 427632 w 3024845"/>
                  <a:gd name="connsiteY45" fmla="*/ 605635 h 1087484"/>
                  <a:gd name="connsiteX46" fmla="*/ 427632 w 3024845"/>
                  <a:gd name="connsiteY46" fmla="*/ 606716 h 1087484"/>
                  <a:gd name="connsiteX47" fmla="*/ 427632 w 3024845"/>
                  <a:gd name="connsiteY47" fmla="*/ 614283 h 1087484"/>
                  <a:gd name="connsiteX48" fmla="*/ 449925 w 3024845"/>
                  <a:gd name="connsiteY48" fmla="*/ 614283 h 1087484"/>
                  <a:gd name="connsiteX49" fmla="*/ 449925 w 3024845"/>
                  <a:gd name="connsiteY49" fmla="*/ 612391 h 1087484"/>
                  <a:gd name="connsiteX50" fmla="*/ 449925 w 3024845"/>
                  <a:gd name="connsiteY50" fmla="*/ 599150 h 1087484"/>
                  <a:gd name="connsiteX51" fmla="*/ 451699 w 3024845"/>
                  <a:gd name="connsiteY51" fmla="*/ 599150 h 1087484"/>
                  <a:gd name="connsiteX52" fmla="*/ 464112 w 3024845"/>
                  <a:gd name="connsiteY52" fmla="*/ 599150 h 1087484"/>
                  <a:gd name="connsiteX53" fmla="*/ 464112 w 3024845"/>
                  <a:gd name="connsiteY53" fmla="*/ 622930 h 1087484"/>
                  <a:gd name="connsiteX54" fmla="*/ 465126 w 3024845"/>
                  <a:gd name="connsiteY54" fmla="*/ 622930 h 1087484"/>
                  <a:gd name="connsiteX55" fmla="*/ 472219 w 3024845"/>
                  <a:gd name="connsiteY55" fmla="*/ 622930 h 1087484"/>
                  <a:gd name="connsiteX56" fmla="*/ 472219 w 3024845"/>
                  <a:gd name="connsiteY56" fmla="*/ 621849 h 1087484"/>
                  <a:gd name="connsiteX57" fmla="*/ 472219 w 3024845"/>
                  <a:gd name="connsiteY57" fmla="*/ 614283 h 1087484"/>
                  <a:gd name="connsiteX58" fmla="*/ 473992 w 3024845"/>
                  <a:gd name="connsiteY58" fmla="*/ 614283 h 1087484"/>
                  <a:gd name="connsiteX59" fmla="*/ 486406 w 3024845"/>
                  <a:gd name="connsiteY59" fmla="*/ 614283 h 1087484"/>
                  <a:gd name="connsiteX60" fmla="*/ 486406 w 3024845"/>
                  <a:gd name="connsiteY60" fmla="*/ 640224 h 1087484"/>
                  <a:gd name="connsiteX61" fmla="*/ 488433 w 3024845"/>
                  <a:gd name="connsiteY61" fmla="*/ 640224 h 1087484"/>
                  <a:gd name="connsiteX62" fmla="*/ 502619 w 3024845"/>
                  <a:gd name="connsiteY62" fmla="*/ 640224 h 1087484"/>
                  <a:gd name="connsiteX63" fmla="*/ 502619 w 3024845"/>
                  <a:gd name="connsiteY63" fmla="*/ 641845 h 1087484"/>
                  <a:gd name="connsiteX64" fmla="*/ 502619 w 3024845"/>
                  <a:gd name="connsiteY64" fmla="*/ 653195 h 1087484"/>
                  <a:gd name="connsiteX65" fmla="*/ 503379 w 3024845"/>
                  <a:gd name="connsiteY65" fmla="*/ 653195 h 1087484"/>
                  <a:gd name="connsiteX66" fmla="*/ 508700 w 3024845"/>
                  <a:gd name="connsiteY66" fmla="*/ 653195 h 1087484"/>
                  <a:gd name="connsiteX67" fmla="*/ 508700 w 3024845"/>
                  <a:gd name="connsiteY67" fmla="*/ 652384 h 1087484"/>
                  <a:gd name="connsiteX68" fmla="*/ 508700 w 3024845"/>
                  <a:gd name="connsiteY68" fmla="*/ 646709 h 1087484"/>
                  <a:gd name="connsiteX69" fmla="*/ 539100 w 3024845"/>
                  <a:gd name="connsiteY69" fmla="*/ 646709 h 1087484"/>
                  <a:gd name="connsiteX70" fmla="*/ 539100 w 3024845"/>
                  <a:gd name="connsiteY70" fmla="*/ 670489 h 1087484"/>
                  <a:gd name="connsiteX71" fmla="*/ 540113 w 3024845"/>
                  <a:gd name="connsiteY71" fmla="*/ 670489 h 1087484"/>
                  <a:gd name="connsiteX72" fmla="*/ 547207 w 3024845"/>
                  <a:gd name="connsiteY72" fmla="*/ 670489 h 1087484"/>
                  <a:gd name="connsiteX73" fmla="*/ 547207 w 3024845"/>
                  <a:gd name="connsiteY73" fmla="*/ 671570 h 1087484"/>
                  <a:gd name="connsiteX74" fmla="*/ 547207 w 3024845"/>
                  <a:gd name="connsiteY74" fmla="*/ 679136 h 1087484"/>
                  <a:gd name="connsiteX75" fmla="*/ 547967 w 3024845"/>
                  <a:gd name="connsiteY75" fmla="*/ 679136 h 1087484"/>
                  <a:gd name="connsiteX76" fmla="*/ 553287 w 3024845"/>
                  <a:gd name="connsiteY76" fmla="*/ 679136 h 1087484"/>
                  <a:gd name="connsiteX77" fmla="*/ 553287 w 3024845"/>
                  <a:gd name="connsiteY77" fmla="*/ 676974 h 1087484"/>
                  <a:gd name="connsiteX78" fmla="*/ 553287 w 3024845"/>
                  <a:gd name="connsiteY78" fmla="*/ 661842 h 1087484"/>
                  <a:gd name="connsiteX79" fmla="*/ 554300 w 3024845"/>
                  <a:gd name="connsiteY79" fmla="*/ 661842 h 1087484"/>
                  <a:gd name="connsiteX80" fmla="*/ 561394 w 3024845"/>
                  <a:gd name="connsiteY80" fmla="*/ 661842 h 1087484"/>
                  <a:gd name="connsiteX81" fmla="*/ 561394 w 3024845"/>
                  <a:gd name="connsiteY81" fmla="*/ 662923 h 1087484"/>
                  <a:gd name="connsiteX82" fmla="*/ 561394 w 3024845"/>
                  <a:gd name="connsiteY82" fmla="*/ 670489 h 1087484"/>
                  <a:gd name="connsiteX83" fmla="*/ 566714 w 3024845"/>
                  <a:gd name="connsiteY83" fmla="*/ 668496 h 1087484"/>
                  <a:gd name="connsiteX84" fmla="*/ 567474 w 3024845"/>
                  <a:gd name="connsiteY84" fmla="*/ 667516 h 1087484"/>
                  <a:gd name="connsiteX85" fmla="*/ 567474 w 3024845"/>
                  <a:gd name="connsiteY85" fmla="*/ 661842 h 1087484"/>
                  <a:gd name="connsiteX86" fmla="*/ 605981 w 3024845"/>
                  <a:gd name="connsiteY86" fmla="*/ 661842 h 1087484"/>
                  <a:gd name="connsiteX87" fmla="*/ 605981 w 3024845"/>
                  <a:gd name="connsiteY87" fmla="*/ 685621 h 1087484"/>
                  <a:gd name="connsiteX88" fmla="*/ 608007 w 3024845"/>
                  <a:gd name="connsiteY88" fmla="*/ 685621 h 1087484"/>
                  <a:gd name="connsiteX89" fmla="*/ 622194 w 3024845"/>
                  <a:gd name="connsiteY89" fmla="*/ 685621 h 1087484"/>
                  <a:gd name="connsiteX90" fmla="*/ 622194 w 3024845"/>
                  <a:gd name="connsiteY90" fmla="*/ 686702 h 1087484"/>
                  <a:gd name="connsiteX91" fmla="*/ 622194 w 3024845"/>
                  <a:gd name="connsiteY91" fmla="*/ 694268 h 1087484"/>
                  <a:gd name="connsiteX92" fmla="*/ 623968 w 3024845"/>
                  <a:gd name="connsiteY92" fmla="*/ 694268 h 1087484"/>
                  <a:gd name="connsiteX93" fmla="*/ 636381 w 3024845"/>
                  <a:gd name="connsiteY93" fmla="*/ 694268 h 1087484"/>
                  <a:gd name="connsiteX94" fmla="*/ 636381 w 3024845"/>
                  <a:gd name="connsiteY94" fmla="*/ 670489 h 1087484"/>
                  <a:gd name="connsiteX95" fmla="*/ 637394 w 3024845"/>
                  <a:gd name="connsiteY95" fmla="*/ 670489 h 1087484"/>
                  <a:gd name="connsiteX96" fmla="*/ 644488 w 3024845"/>
                  <a:gd name="connsiteY96" fmla="*/ 670489 h 1087484"/>
                  <a:gd name="connsiteX97" fmla="*/ 644488 w 3024845"/>
                  <a:gd name="connsiteY97" fmla="*/ 638062 h 1087484"/>
                  <a:gd name="connsiteX98" fmla="*/ 645501 w 3024845"/>
                  <a:gd name="connsiteY98" fmla="*/ 638062 h 1087484"/>
                  <a:gd name="connsiteX99" fmla="*/ 652595 w 3024845"/>
                  <a:gd name="connsiteY99" fmla="*/ 638062 h 1087484"/>
                  <a:gd name="connsiteX100" fmla="*/ 652595 w 3024845"/>
                  <a:gd name="connsiteY100" fmla="*/ 636171 h 1087484"/>
                  <a:gd name="connsiteX101" fmla="*/ 652595 w 3024845"/>
                  <a:gd name="connsiteY101" fmla="*/ 622930 h 1087484"/>
                  <a:gd name="connsiteX102" fmla="*/ 651328 w 3024845"/>
                  <a:gd name="connsiteY102" fmla="*/ 621308 h 1087484"/>
                  <a:gd name="connsiteX103" fmla="*/ 656648 w 3024845"/>
                  <a:gd name="connsiteY103" fmla="*/ 609959 h 1087484"/>
                  <a:gd name="connsiteX104" fmla="*/ 664755 w 3024845"/>
                  <a:gd name="connsiteY104" fmla="*/ 638062 h 1087484"/>
                  <a:gd name="connsiteX105" fmla="*/ 665515 w 3024845"/>
                  <a:gd name="connsiteY105" fmla="*/ 638062 h 1087484"/>
                  <a:gd name="connsiteX106" fmla="*/ 670835 w 3024845"/>
                  <a:gd name="connsiteY106" fmla="*/ 638062 h 1087484"/>
                  <a:gd name="connsiteX107" fmla="*/ 670835 w 3024845"/>
                  <a:gd name="connsiteY107" fmla="*/ 532135 h 1087484"/>
                  <a:gd name="connsiteX108" fmla="*/ 672355 w 3024845"/>
                  <a:gd name="connsiteY108" fmla="*/ 532135 h 1087484"/>
                  <a:gd name="connsiteX109" fmla="*/ 682995 w 3024845"/>
                  <a:gd name="connsiteY109" fmla="*/ 532135 h 1087484"/>
                  <a:gd name="connsiteX110" fmla="*/ 682995 w 3024845"/>
                  <a:gd name="connsiteY110" fmla="*/ 484576 h 1087484"/>
                  <a:gd name="connsiteX111" fmla="*/ 709342 w 3024845"/>
                  <a:gd name="connsiteY111" fmla="*/ 484576 h 1087484"/>
                  <a:gd name="connsiteX112" fmla="*/ 709342 w 3024845"/>
                  <a:gd name="connsiteY112" fmla="*/ 462958 h 1087484"/>
                  <a:gd name="connsiteX113" fmla="*/ 743796 w 3024845"/>
                  <a:gd name="connsiteY113" fmla="*/ 462958 h 1087484"/>
                  <a:gd name="connsiteX114" fmla="*/ 743796 w 3024845"/>
                  <a:gd name="connsiteY114" fmla="*/ 465390 h 1087484"/>
                  <a:gd name="connsiteX115" fmla="*/ 743796 w 3024845"/>
                  <a:gd name="connsiteY115" fmla="*/ 482414 h 1087484"/>
                  <a:gd name="connsiteX116" fmla="*/ 746076 w 3024845"/>
                  <a:gd name="connsiteY116" fmla="*/ 482414 h 1087484"/>
                  <a:gd name="connsiteX117" fmla="*/ 762036 w 3024845"/>
                  <a:gd name="connsiteY117" fmla="*/ 482414 h 1087484"/>
                  <a:gd name="connsiteX118" fmla="*/ 762036 w 3024845"/>
                  <a:gd name="connsiteY118" fmla="*/ 529973 h 1087484"/>
                  <a:gd name="connsiteX119" fmla="*/ 763049 w 3024845"/>
                  <a:gd name="connsiteY119" fmla="*/ 529973 h 1087484"/>
                  <a:gd name="connsiteX120" fmla="*/ 770143 w 3024845"/>
                  <a:gd name="connsiteY120" fmla="*/ 529973 h 1087484"/>
                  <a:gd name="connsiteX121" fmla="*/ 784330 w 3024845"/>
                  <a:gd name="connsiteY121" fmla="*/ 534297 h 1087484"/>
                  <a:gd name="connsiteX122" fmla="*/ 784330 w 3024845"/>
                  <a:gd name="connsiteY122" fmla="*/ 573209 h 1087484"/>
                  <a:gd name="connsiteX123" fmla="*/ 785343 w 3024845"/>
                  <a:gd name="connsiteY123" fmla="*/ 573209 h 1087484"/>
                  <a:gd name="connsiteX124" fmla="*/ 792436 w 3024845"/>
                  <a:gd name="connsiteY124" fmla="*/ 573209 h 1087484"/>
                  <a:gd name="connsiteX125" fmla="*/ 792436 w 3024845"/>
                  <a:gd name="connsiteY125" fmla="*/ 574830 h 1087484"/>
                  <a:gd name="connsiteX126" fmla="*/ 792436 w 3024845"/>
                  <a:gd name="connsiteY126" fmla="*/ 586179 h 1087484"/>
                  <a:gd name="connsiteX127" fmla="*/ 794463 w 3024845"/>
                  <a:gd name="connsiteY127" fmla="*/ 586179 h 1087484"/>
                  <a:gd name="connsiteX128" fmla="*/ 808650 w 3024845"/>
                  <a:gd name="connsiteY128" fmla="*/ 586179 h 1087484"/>
                  <a:gd name="connsiteX129" fmla="*/ 814730 w 3024845"/>
                  <a:gd name="connsiteY129" fmla="*/ 592665 h 1087484"/>
                  <a:gd name="connsiteX130" fmla="*/ 814730 w 3024845"/>
                  <a:gd name="connsiteY130" fmla="*/ 614283 h 1087484"/>
                  <a:gd name="connsiteX131" fmla="*/ 817010 w 3024845"/>
                  <a:gd name="connsiteY131" fmla="*/ 614283 h 1087484"/>
                  <a:gd name="connsiteX132" fmla="*/ 832970 w 3024845"/>
                  <a:gd name="connsiteY132" fmla="*/ 614283 h 1087484"/>
                  <a:gd name="connsiteX133" fmla="*/ 832970 w 3024845"/>
                  <a:gd name="connsiteY133" fmla="*/ 615363 h 1087484"/>
                  <a:gd name="connsiteX134" fmla="*/ 832970 w 3024845"/>
                  <a:gd name="connsiteY134" fmla="*/ 622930 h 1087484"/>
                  <a:gd name="connsiteX135" fmla="*/ 834237 w 3024845"/>
                  <a:gd name="connsiteY135" fmla="*/ 622930 h 1087484"/>
                  <a:gd name="connsiteX136" fmla="*/ 843104 w 3024845"/>
                  <a:gd name="connsiteY136" fmla="*/ 622930 h 1087484"/>
                  <a:gd name="connsiteX137" fmla="*/ 843104 w 3024845"/>
                  <a:gd name="connsiteY137" fmla="*/ 625091 h 1087484"/>
                  <a:gd name="connsiteX138" fmla="*/ 843104 w 3024845"/>
                  <a:gd name="connsiteY138" fmla="*/ 640224 h 1087484"/>
                  <a:gd name="connsiteX139" fmla="*/ 847157 w 3024845"/>
                  <a:gd name="connsiteY139" fmla="*/ 638332 h 1087484"/>
                  <a:gd name="connsiteX140" fmla="*/ 847157 w 3024845"/>
                  <a:gd name="connsiteY140" fmla="*/ 625091 h 1087484"/>
                  <a:gd name="connsiteX141" fmla="*/ 848170 w 3024845"/>
                  <a:gd name="connsiteY141" fmla="*/ 625091 h 1087484"/>
                  <a:gd name="connsiteX142" fmla="*/ 855264 w 3024845"/>
                  <a:gd name="connsiteY142" fmla="*/ 625091 h 1087484"/>
                  <a:gd name="connsiteX143" fmla="*/ 855264 w 3024845"/>
                  <a:gd name="connsiteY143" fmla="*/ 626713 h 1087484"/>
                  <a:gd name="connsiteX144" fmla="*/ 855264 w 3024845"/>
                  <a:gd name="connsiteY144" fmla="*/ 638062 h 1087484"/>
                  <a:gd name="connsiteX145" fmla="*/ 856024 w 3024845"/>
                  <a:gd name="connsiteY145" fmla="*/ 638062 h 1087484"/>
                  <a:gd name="connsiteX146" fmla="*/ 861344 w 3024845"/>
                  <a:gd name="connsiteY146" fmla="*/ 638062 h 1087484"/>
                  <a:gd name="connsiteX147" fmla="*/ 909984 w 3024845"/>
                  <a:gd name="connsiteY147" fmla="*/ 633739 h 1087484"/>
                  <a:gd name="connsiteX148" fmla="*/ 909984 w 3024845"/>
                  <a:gd name="connsiteY148" fmla="*/ 635090 h 1087484"/>
                  <a:gd name="connsiteX149" fmla="*/ 909984 w 3024845"/>
                  <a:gd name="connsiteY149" fmla="*/ 644547 h 1087484"/>
                  <a:gd name="connsiteX150" fmla="*/ 910744 w 3024845"/>
                  <a:gd name="connsiteY150" fmla="*/ 644547 h 1087484"/>
                  <a:gd name="connsiteX151" fmla="*/ 916065 w 3024845"/>
                  <a:gd name="connsiteY151" fmla="*/ 644547 h 1087484"/>
                  <a:gd name="connsiteX152" fmla="*/ 916065 w 3024845"/>
                  <a:gd name="connsiteY152" fmla="*/ 646709 h 1087484"/>
                  <a:gd name="connsiteX153" fmla="*/ 916065 w 3024845"/>
                  <a:gd name="connsiteY153" fmla="*/ 661842 h 1087484"/>
                  <a:gd name="connsiteX154" fmla="*/ 918091 w 3024845"/>
                  <a:gd name="connsiteY154" fmla="*/ 660491 h 1087484"/>
                  <a:gd name="connsiteX155" fmla="*/ 932278 w 3024845"/>
                  <a:gd name="connsiteY155" fmla="*/ 651033 h 1087484"/>
                  <a:gd name="connsiteX156" fmla="*/ 938358 w 3024845"/>
                  <a:gd name="connsiteY156" fmla="*/ 609959 h 1087484"/>
                  <a:gd name="connsiteX157" fmla="*/ 939118 w 3024845"/>
                  <a:gd name="connsiteY157" fmla="*/ 609689 h 1087484"/>
                  <a:gd name="connsiteX158" fmla="*/ 944438 w 3024845"/>
                  <a:gd name="connsiteY158" fmla="*/ 607797 h 1087484"/>
                  <a:gd name="connsiteX159" fmla="*/ 946465 w 3024845"/>
                  <a:gd name="connsiteY159" fmla="*/ 538620 h 1087484"/>
                  <a:gd name="connsiteX160" fmla="*/ 948492 w 3024845"/>
                  <a:gd name="connsiteY160" fmla="*/ 607797 h 1087484"/>
                  <a:gd name="connsiteX161" fmla="*/ 949252 w 3024845"/>
                  <a:gd name="connsiteY161" fmla="*/ 608067 h 1087484"/>
                  <a:gd name="connsiteX162" fmla="*/ 954572 w 3024845"/>
                  <a:gd name="connsiteY162" fmla="*/ 609959 h 1087484"/>
                  <a:gd name="connsiteX163" fmla="*/ 954572 w 3024845"/>
                  <a:gd name="connsiteY163" fmla="*/ 523488 h 1087484"/>
                  <a:gd name="connsiteX164" fmla="*/ 958625 w 3024845"/>
                  <a:gd name="connsiteY164" fmla="*/ 491061 h 1087484"/>
                  <a:gd name="connsiteX165" fmla="*/ 997132 w 3024845"/>
                  <a:gd name="connsiteY165" fmla="*/ 491061 h 1087484"/>
                  <a:gd name="connsiteX166" fmla="*/ 997132 w 3024845"/>
                  <a:gd name="connsiteY166" fmla="*/ 523488 h 1087484"/>
                  <a:gd name="connsiteX167" fmla="*/ 997892 w 3024845"/>
                  <a:gd name="connsiteY167" fmla="*/ 523488 h 1087484"/>
                  <a:gd name="connsiteX168" fmla="*/ 1003212 w 3024845"/>
                  <a:gd name="connsiteY168" fmla="*/ 523488 h 1087484"/>
                  <a:gd name="connsiteX169" fmla="*/ 1003212 w 3024845"/>
                  <a:gd name="connsiteY169" fmla="*/ 441340 h 1087484"/>
                  <a:gd name="connsiteX170" fmla="*/ 1004986 w 3024845"/>
                  <a:gd name="connsiteY170" fmla="*/ 441340 h 1087484"/>
                  <a:gd name="connsiteX171" fmla="*/ 1017399 w 3024845"/>
                  <a:gd name="connsiteY171" fmla="*/ 441340 h 1087484"/>
                  <a:gd name="connsiteX172" fmla="*/ 1017399 w 3024845"/>
                  <a:gd name="connsiteY172" fmla="*/ 439449 h 1087484"/>
                  <a:gd name="connsiteX173" fmla="*/ 1017399 w 3024845"/>
                  <a:gd name="connsiteY173" fmla="*/ 426208 h 1087484"/>
                  <a:gd name="connsiteX174" fmla="*/ 1039693 w 3024845"/>
                  <a:gd name="connsiteY174" fmla="*/ 426208 h 1087484"/>
                  <a:gd name="connsiteX175" fmla="*/ 1039693 w 3024845"/>
                  <a:gd name="connsiteY175" fmla="*/ 425127 h 1087484"/>
                  <a:gd name="connsiteX176" fmla="*/ 1039693 w 3024845"/>
                  <a:gd name="connsiteY176" fmla="*/ 417561 h 1087484"/>
                  <a:gd name="connsiteX177" fmla="*/ 1041466 w 3024845"/>
                  <a:gd name="connsiteY177" fmla="*/ 417561 h 1087484"/>
                  <a:gd name="connsiteX178" fmla="*/ 1053880 w 3024845"/>
                  <a:gd name="connsiteY178" fmla="*/ 417561 h 1087484"/>
                  <a:gd name="connsiteX179" fmla="*/ 1053880 w 3024845"/>
                  <a:gd name="connsiteY179" fmla="*/ 418642 h 1087484"/>
                  <a:gd name="connsiteX180" fmla="*/ 1053880 w 3024845"/>
                  <a:gd name="connsiteY180" fmla="*/ 426208 h 1087484"/>
                  <a:gd name="connsiteX181" fmla="*/ 1054640 w 3024845"/>
                  <a:gd name="connsiteY181" fmla="*/ 426208 h 1087484"/>
                  <a:gd name="connsiteX182" fmla="*/ 1059960 w 3024845"/>
                  <a:gd name="connsiteY182" fmla="*/ 426208 h 1087484"/>
                  <a:gd name="connsiteX183" fmla="*/ 1070093 w 3024845"/>
                  <a:gd name="connsiteY183" fmla="*/ 421884 h 1087484"/>
                  <a:gd name="connsiteX184" fmla="*/ 1074146 w 3024845"/>
                  <a:gd name="connsiteY184" fmla="*/ 425127 h 1087484"/>
                  <a:gd name="connsiteX185" fmla="*/ 1074146 w 3024845"/>
                  <a:gd name="connsiteY185" fmla="*/ 417561 h 1087484"/>
                  <a:gd name="connsiteX186" fmla="*/ 1076426 w 3024845"/>
                  <a:gd name="connsiteY186" fmla="*/ 417561 h 1087484"/>
                  <a:gd name="connsiteX187" fmla="*/ 1092387 w 3024845"/>
                  <a:gd name="connsiteY187" fmla="*/ 417561 h 1087484"/>
                  <a:gd name="connsiteX188" fmla="*/ 1092387 w 3024845"/>
                  <a:gd name="connsiteY188" fmla="*/ 418642 h 1087484"/>
                  <a:gd name="connsiteX189" fmla="*/ 1092387 w 3024845"/>
                  <a:gd name="connsiteY189" fmla="*/ 426208 h 1087484"/>
                  <a:gd name="connsiteX190" fmla="*/ 1122787 w 3024845"/>
                  <a:gd name="connsiteY190" fmla="*/ 426208 h 1087484"/>
                  <a:gd name="connsiteX191" fmla="*/ 1122787 w 3024845"/>
                  <a:gd name="connsiteY191" fmla="*/ 427829 h 1087484"/>
                  <a:gd name="connsiteX192" fmla="*/ 1122787 w 3024845"/>
                  <a:gd name="connsiteY192" fmla="*/ 439179 h 1087484"/>
                  <a:gd name="connsiteX193" fmla="*/ 1149134 w 3024845"/>
                  <a:gd name="connsiteY193" fmla="*/ 439179 h 1087484"/>
                  <a:gd name="connsiteX194" fmla="*/ 1149134 w 3024845"/>
                  <a:gd name="connsiteY194" fmla="*/ 469443 h 1087484"/>
                  <a:gd name="connsiteX195" fmla="*/ 1149894 w 3024845"/>
                  <a:gd name="connsiteY195" fmla="*/ 469443 h 1087484"/>
                  <a:gd name="connsiteX196" fmla="*/ 1155214 w 3024845"/>
                  <a:gd name="connsiteY196" fmla="*/ 469443 h 1087484"/>
                  <a:gd name="connsiteX197" fmla="*/ 1155214 w 3024845"/>
                  <a:gd name="connsiteY197" fmla="*/ 470524 h 1087484"/>
                  <a:gd name="connsiteX198" fmla="*/ 1155214 w 3024845"/>
                  <a:gd name="connsiteY198" fmla="*/ 478091 h 1087484"/>
                  <a:gd name="connsiteX199" fmla="*/ 1159268 w 3024845"/>
                  <a:gd name="connsiteY199" fmla="*/ 508355 h 1087484"/>
                  <a:gd name="connsiteX200" fmla="*/ 1160028 w 3024845"/>
                  <a:gd name="connsiteY200" fmla="*/ 508355 h 1087484"/>
                  <a:gd name="connsiteX201" fmla="*/ 1165348 w 3024845"/>
                  <a:gd name="connsiteY201" fmla="*/ 508355 h 1087484"/>
                  <a:gd name="connsiteX202" fmla="*/ 1165348 w 3024845"/>
                  <a:gd name="connsiteY202" fmla="*/ 509166 h 1087484"/>
                  <a:gd name="connsiteX203" fmla="*/ 1165348 w 3024845"/>
                  <a:gd name="connsiteY203" fmla="*/ 514841 h 1087484"/>
                  <a:gd name="connsiteX204" fmla="*/ 1166361 w 3024845"/>
                  <a:gd name="connsiteY204" fmla="*/ 514841 h 1087484"/>
                  <a:gd name="connsiteX205" fmla="*/ 1173454 w 3024845"/>
                  <a:gd name="connsiteY205" fmla="*/ 514841 h 1087484"/>
                  <a:gd name="connsiteX206" fmla="*/ 1173454 w 3024845"/>
                  <a:gd name="connsiteY206" fmla="*/ 545106 h 1087484"/>
                  <a:gd name="connsiteX207" fmla="*/ 1175481 w 3024845"/>
                  <a:gd name="connsiteY207" fmla="*/ 545106 h 1087484"/>
                  <a:gd name="connsiteX208" fmla="*/ 1189668 w 3024845"/>
                  <a:gd name="connsiteY208" fmla="*/ 545106 h 1087484"/>
                  <a:gd name="connsiteX209" fmla="*/ 1189668 w 3024845"/>
                  <a:gd name="connsiteY209" fmla="*/ 568885 h 1087484"/>
                  <a:gd name="connsiteX210" fmla="*/ 1191695 w 3024845"/>
                  <a:gd name="connsiteY210" fmla="*/ 570506 h 1087484"/>
                  <a:gd name="connsiteX211" fmla="*/ 1191695 w 3024845"/>
                  <a:gd name="connsiteY211" fmla="*/ 581856 h 1087484"/>
                  <a:gd name="connsiteX212" fmla="*/ 1192455 w 3024845"/>
                  <a:gd name="connsiteY212" fmla="*/ 581856 h 1087484"/>
                  <a:gd name="connsiteX213" fmla="*/ 1197775 w 3024845"/>
                  <a:gd name="connsiteY213" fmla="*/ 581856 h 1087484"/>
                  <a:gd name="connsiteX214" fmla="*/ 1197775 w 3024845"/>
                  <a:gd name="connsiteY214" fmla="*/ 605635 h 1087484"/>
                  <a:gd name="connsiteX215" fmla="*/ 1199041 w 3024845"/>
                  <a:gd name="connsiteY215" fmla="*/ 605635 h 1087484"/>
                  <a:gd name="connsiteX216" fmla="*/ 1207908 w 3024845"/>
                  <a:gd name="connsiteY216" fmla="*/ 605635 h 1087484"/>
                  <a:gd name="connsiteX217" fmla="*/ 1209935 w 3024845"/>
                  <a:gd name="connsiteY217" fmla="*/ 609689 h 1087484"/>
                  <a:gd name="connsiteX218" fmla="*/ 1209935 w 3024845"/>
                  <a:gd name="connsiteY218" fmla="*/ 622930 h 1087484"/>
                  <a:gd name="connsiteX219" fmla="*/ 1211455 w 3024845"/>
                  <a:gd name="connsiteY219" fmla="*/ 621038 h 1087484"/>
                  <a:gd name="connsiteX220" fmla="*/ 1222095 w 3024845"/>
                  <a:gd name="connsiteY220" fmla="*/ 607797 h 1087484"/>
                  <a:gd name="connsiteX221" fmla="*/ 1250469 w 3024845"/>
                  <a:gd name="connsiteY221" fmla="*/ 607797 h 1087484"/>
                  <a:gd name="connsiteX222" fmla="*/ 1250469 w 3024845"/>
                  <a:gd name="connsiteY222" fmla="*/ 694268 h 1087484"/>
                  <a:gd name="connsiteX223" fmla="*/ 1251229 w 3024845"/>
                  <a:gd name="connsiteY223" fmla="*/ 694268 h 1087484"/>
                  <a:gd name="connsiteX224" fmla="*/ 1256549 w 3024845"/>
                  <a:gd name="connsiteY224" fmla="*/ 694268 h 1087484"/>
                  <a:gd name="connsiteX225" fmla="*/ 1257309 w 3024845"/>
                  <a:gd name="connsiteY225" fmla="*/ 692917 h 1087484"/>
                  <a:gd name="connsiteX226" fmla="*/ 1262629 w 3024845"/>
                  <a:gd name="connsiteY226" fmla="*/ 683459 h 1087484"/>
                  <a:gd name="connsiteX227" fmla="*/ 1262629 w 3024845"/>
                  <a:gd name="connsiteY227" fmla="*/ 685351 h 1087484"/>
                  <a:gd name="connsiteX228" fmla="*/ 1262629 w 3024845"/>
                  <a:gd name="connsiteY228" fmla="*/ 698592 h 1087484"/>
                  <a:gd name="connsiteX229" fmla="*/ 1266682 w 3024845"/>
                  <a:gd name="connsiteY229" fmla="*/ 653195 h 1087484"/>
                  <a:gd name="connsiteX230" fmla="*/ 1267442 w 3024845"/>
                  <a:gd name="connsiteY230" fmla="*/ 653195 h 1087484"/>
                  <a:gd name="connsiteX231" fmla="*/ 1272762 w 3024845"/>
                  <a:gd name="connsiteY231" fmla="*/ 653195 h 1087484"/>
                  <a:gd name="connsiteX232" fmla="*/ 1272762 w 3024845"/>
                  <a:gd name="connsiteY232" fmla="*/ 588341 h 1087484"/>
                  <a:gd name="connsiteX233" fmla="*/ 1273776 w 3024845"/>
                  <a:gd name="connsiteY233" fmla="*/ 588341 h 1087484"/>
                  <a:gd name="connsiteX234" fmla="*/ 1280869 w 3024845"/>
                  <a:gd name="connsiteY234" fmla="*/ 588341 h 1087484"/>
                  <a:gd name="connsiteX235" fmla="*/ 1293029 w 3024845"/>
                  <a:gd name="connsiteY235" fmla="*/ 545106 h 1087484"/>
                  <a:gd name="connsiteX236" fmla="*/ 1294296 w 3024845"/>
                  <a:gd name="connsiteY236" fmla="*/ 545106 h 1087484"/>
                  <a:gd name="connsiteX237" fmla="*/ 1303163 w 3024845"/>
                  <a:gd name="connsiteY237" fmla="*/ 545106 h 1087484"/>
                  <a:gd name="connsiteX238" fmla="*/ 1313296 w 3024845"/>
                  <a:gd name="connsiteY238" fmla="*/ 588341 h 1087484"/>
                  <a:gd name="connsiteX239" fmla="*/ 1314309 w 3024845"/>
                  <a:gd name="connsiteY239" fmla="*/ 588341 h 1087484"/>
                  <a:gd name="connsiteX240" fmla="*/ 1321403 w 3024845"/>
                  <a:gd name="connsiteY240" fmla="*/ 588341 h 1087484"/>
                  <a:gd name="connsiteX241" fmla="*/ 1321403 w 3024845"/>
                  <a:gd name="connsiteY241" fmla="*/ 627253 h 1087484"/>
                  <a:gd name="connsiteX242" fmla="*/ 1323176 w 3024845"/>
                  <a:gd name="connsiteY242" fmla="*/ 627253 h 1087484"/>
                  <a:gd name="connsiteX243" fmla="*/ 1335590 w 3024845"/>
                  <a:gd name="connsiteY243" fmla="*/ 627253 h 1087484"/>
                  <a:gd name="connsiteX244" fmla="*/ 1335590 w 3024845"/>
                  <a:gd name="connsiteY244" fmla="*/ 629415 h 1087484"/>
                  <a:gd name="connsiteX245" fmla="*/ 1335590 w 3024845"/>
                  <a:gd name="connsiteY245" fmla="*/ 644547 h 1087484"/>
                  <a:gd name="connsiteX246" fmla="*/ 1339643 w 3024845"/>
                  <a:gd name="connsiteY246" fmla="*/ 642386 h 1087484"/>
                  <a:gd name="connsiteX247" fmla="*/ 1339643 w 3024845"/>
                  <a:gd name="connsiteY247" fmla="*/ 627253 h 1087484"/>
                  <a:gd name="connsiteX248" fmla="*/ 1341163 w 3024845"/>
                  <a:gd name="connsiteY248" fmla="*/ 627253 h 1087484"/>
                  <a:gd name="connsiteX249" fmla="*/ 1351803 w 3024845"/>
                  <a:gd name="connsiteY249" fmla="*/ 627253 h 1087484"/>
                  <a:gd name="connsiteX250" fmla="*/ 1351803 w 3024845"/>
                  <a:gd name="connsiteY250" fmla="*/ 628874 h 1087484"/>
                  <a:gd name="connsiteX251" fmla="*/ 1351803 w 3024845"/>
                  <a:gd name="connsiteY251" fmla="*/ 640224 h 1087484"/>
                  <a:gd name="connsiteX252" fmla="*/ 1382204 w 3024845"/>
                  <a:gd name="connsiteY252" fmla="*/ 640224 h 1087484"/>
                  <a:gd name="connsiteX253" fmla="*/ 1382204 w 3024845"/>
                  <a:gd name="connsiteY253" fmla="*/ 603474 h 1087484"/>
                  <a:gd name="connsiteX254" fmla="*/ 1383470 w 3024845"/>
                  <a:gd name="connsiteY254" fmla="*/ 603474 h 1087484"/>
                  <a:gd name="connsiteX255" fmla="*/ 1392337 w 3024845"/>
                  <a:gd name="connsiteY255" fmla="*/ 603474 h 1087484"/>
                  <a:gd name="connsiteX256" fmla="*/ 1392337 w 3024845"/>
                  <a:gd name="connsiteY256" fmla="*/ 625091 h 1087484"/>
                  <a:gd name="connsiteX257" fmla="*/ 1394364 w 3024845"/>
                  <a:gd name="connsiteY257" fmla="*/ 592665 h 1087484"/>
                  <a:gd name="connsiteX258" fmla="*/ 1416657 w 3024845"/>
                  <a:gd name="connsiteY258" fmla="*/ 592665 h 1087484"/>
                  <a:gd name="connsiteX259" fmla="*/ 1416657 w 3024845"/>
                  <a:gd name="connsiteY259" fmla="*/ 591043 h 1087484"/>
                  <a:gd name="connsiteX260" fmla="*/ 1416657 w 3024845"/>
                  <a:gd name="connsiteY260" fmla="*/ 579694 h 1087484"/>
                  <a:gd name="connsiteX261" fmla="*/ 1417417 w 3024845"/>
                  <a:gd name="connsiteY261" fmla="*/ 579694 h 1087484"/>
                  <a:gd name="connsiteX262" fmla="*/ 1422737 w 3024845"/>
                  <a:gd name="connsiteY262" fmla="*/ 579694 h 1087484"/>
                  <a:gd name="connsiteX263" fmla="*/ 1422737 w 3024845"/>
                  <a:gd name="connsiteY263" fmla="*/ 577803 h 1087484"/>
                  <a:gd name="connsiteX264" fmla="*/ 1422737 w 3024845"/>
                  <a:gd name="connsiteY264" fmla="*/ 564562 h 1087484"/>
                  <a:gd name="connsiteX265" fmla="*/ 1426791 w 3024845"/>
                  <a:gd name="connsiteY265" fmla="*/ 571047 h 1087484"/>
                  <a:gd name="connsiteX266" fmla="*/ 1429071 w 3024845"/>
                  <a:gd name="connsiteY266" fmla="*/ 571047 h 1087484"/>
                  <a:gd name="connsiteX267" fmla="*/ 1445031 w 3024845"/>
                  <a:gd name="connsiteY267" fmla="*/ 571047 h 1087484"/>
                  <a:gd name="connsiteX268" fmla="*/ 1445031 w 3024845"/>
                  <a:gd name="connsiteY268" fmla="*/ 570236 h 1087484"/>
                  <a:gd name="connsiteX269" fmla="*/ 1445031 w 3024845"/>
                  <a:gd name="connsiteY269" fmla="*/ 564562 h 1087484"/>
                  <a:gd name="connsiteX270" fmla="*/ 1445791 w 3024845"/>
                  <a:gd name="connsiteY270" fmla="*/ 564562 h 1087484"/>
                  <a:gd name="connsiteX271" fmla="*/ 1451111 w 3024845"/>
                  <a:gd name="connsiteY271" fmla="*/ 564562 h 1087484"/>
                  <a:gd name="connsiteX272" fmla="*/ 1451111 w 3024845"/>
                  <a:gd name="connsiteY272" fmla="*/ 565913 h 1087484"/>
                  <a:gd name="connsiteX273" fmla="*/ 1451111 w 3024845"/>
                  <a:gd name="connsiteY273" fmla="*/ 575371 h 1087484"/>
                  <a:gd name="connsiteX274" fmla="*/ 1489618 w 3024845"/>
                  <a:gd name="connsiteY274" fmla="*/ 575371 h 1087484"/>
                  <a:gd name="connsiteX275" fmla="*/ 1489618 w 3024845"/>
                  <a:gd name="connsiteY275" fmla="*/ 713724 h 1087484"/>
                  <a:gd name="connsiteX276" fmla="*/ 1491138 w 3024845"/>
                  <a:gd name="connsiteY276" fmla="*/ 713724 h 1087484"/>
                  <a:gd name="connsiteX277" fmla="*/ 1501778 w 3024845"/>
                  <a:gd name="connsiteY277" fmla="*/ 713724 h 1087484"/>
                  <a:gd name="connsiteX278" fmla="*/ 1501778 w 3024845"/>
                  <a:gd name="connsiteY278" fmla="*/ 700754 h 1087484"/>
                  <a:gd name="connsiteX279" fmla="*/ 1505832 w 3024845"/>
                  <a:gd name="connsiteY279" fmla="*/ 700754 h 1087484"/>
                  <a:gd name="connsiteX280" fmla="*/ 1505832 w 3024845"/>
                  <a:gd name="connsiteY280" fmla="*/ 713724 h 1087484"/>
                  <a:gd name="connsiteX281" fmla="*/ 1536232 w 3024845"/>
                  <a:gd name="connsiteY281" fmla="*/ 713724 h 1087484"/>
                  <a:gd name="connsiteX282" fmla="*/ 1536232 w 3024845"/>
                  <a:gd name="connsiteY282" fmla="*/ 683459 h 1087484"/>
                  <a:gd name="connsiteX283" fmla="*/ 1548392 w 3024845"/>
                  <a:gd name="connsiteY283" fmla="*/ 683459 h 1087484"/>
                  <a:gd name="connsiteX284" fmla="*/ 1560552 w 3024845"/>
                  <a:gd name="connsiteY284" fmla="*/ 681298 h 1087484"/>
                  <a:gd name="connsiteX285" fmla="*/ 1564606 w 3024845"/>
                  <a:gd name="connsiteY285" fmla="*/ 683459 h 1087484"/>
                  <a:gd name="connsiteX286" fmla="*/ 1574739 w 3024845"/>
                  <a:gd name="connsiteY286" fmla="*/ 683459 h 1087484"/>
                  <a:gd name="connsiteX287" fmla="*/ 1574739 w 3024845"/>
                  <a:gd name="connsiteY287" fmla="*/ 713724 h 1087484"/>
                  <a:gd name="connsiteX288" fmla="*/ 1582846 w 3024845"/>
                  <a:gd name="connsiteY288" fmla="*/ 713724 h 1087484"/>
                  <a:gd name="connsiteX289" fmla="*/ 1582846 w 3024845"/>
                  <a:gd name="connsiteY289" fmla="*/ 731019 h 1087484"/>
                  <a:gd name="connsiteX290" fmla="*/ 1592182 w 3024845"/>
                  <a:gd name="connsiteY290" fmla="*/ 731924 h 1087484"/>
                  <a:gd name="connsiteX291" fmla="*/ 1605140 w 3024845"/>
                  <a:gd name="connsiteY291" fmla="*/ 731924 h 1087484"/>
                  <a:gd name="connsiteX292" fmla="*/ 1605140 w 3024845"/>
                  <a:gd name="connsiteY292" fmla="*/ 715886 h 1087484"/>
                  <a:gd name="connsiteX293" fmla="*/ 1673096 w 3024845"/>
                  <a:gd name="connsiteY293" fmla="*/ 715886 h 1087484"/>
                  <a:gd name="connsiteX294" fmla="*/ 1673096 w 3024845"/>
                  <a:gd name="connsiteY294" fmla="*/ 630633 h 1087484"/>
                  <a:gd name="connsiteX295" fmla="*/ 1745104 w 3024845"/>
                  <a:gd name="connsiteY295" fmla="*/ 630633 h 1087484"/>
                  <a:gd name="connsiteX296" fmla="*/ 1745104 w 3024845"/>
                  <a:gd name="connsiteY296" fmla="*/ 709401 h 1087484"/>
                  <a:gd name="connsiteX297" fmla="*/ 1747008 w 3024845"/>
                  <a:gd name="connsiteY297" fmla="*/ 709401 h 1087484"/>
                  <a:gd name="connsiteX298" fmla="*/ 1748250 w 3024845"/>
                  <a:gd name="connsiteY298" fmla="*/ 731924 h 1087484"/>
                  <a:gd name="connsiteX299" fmla="*/ 1757926 w 3024845"/>
                  <a:gd name="connsiteY299" fmla="*/ 731924 h 1087484"/>
                  <a:gd name="connsiteX300" fmla="*/ 1759168 w 3024845"/>
                  <a:gd name="connsiteY300" fmla="*/ 709401 h 1087484"/>
                  <a:gd name="connsiteX301" fmla="*/ 1765248 w 3024845"/>
                  <a:gd name="connsiteY301" fmla="*/ 709401 h 1087484"/>
                  <a:gd name="connsiteX302" fmla="*/ 1766490 w 3024845"/>
                  <a:gd name="connsiteY302" fmla="*/ 731924 h 1087484"/>
                  <a:gd name="connsiteX303" fmla="*/ 1817112 w 3024845"/>
                  <a:gd name="connsiteY303" fmla="*/ 731924 h 1087484"/>
                  <a:gd name="connsiteX304" fmla="*/ 1817112 w 3024845"/>
                  <a:gd name="connsiteY304" fmla="*/ 568896 h 1087484"/>
                  <a:gd name="connsiteX305" fmla="*/ 2014439 w 3024845"/>
                  <a:gd name="connsiteY305" fmla="*/ 568896 h 1087484"/>
                  <a:gd name="connsiteX306" fmla="*/ 2014439 w 3024845"/>
                  <a:gd name="connsiteY306" fmla="*/ 731924 h 1087484"/>
                  <a:gd name="connsiteX307" fmla="*/ 2033136 w 3024845"/>
                  <a:gd name="connsiteY307" fmla="*/ 731924 h 1087484"/>
                  <a:gd name="connsiteX308" fmla="*/ 2033136 w 3024845"/>
                  <a:gd name="connsiteY308" fmla="*/ 649231 h 1087484"/>
                  <a:gd name="connsiteX309" fmla="*/ 2128256 w 3024845"/>
                  <a:gd name="connsiteY309" fmla="*/ 649231 h 1087484"/>
                  <a:gd name="connsiteX310" fmla="*/ 2146266 w 3024845"/>
                  <a:gd name="connsiteY310" fmla="*/ 160309 h 1087484"/>
                  <a:gd name="connsiteX311" fmla="*/ 2150320 w 3024845"/>
                  <a:gd name="connsiteY311" fmla="*/ 88970 h 1087484"/>
                  <a:gd name="connsiteX312" fmla="*/ 2152346 w 3024845"/>
                  <a:gd name="connsiteY312" fmla="*/ 28441 h 1087484"/>
                  <a:gd name="connsiteX313" fmla="*/ 2180720 w 3024845"/>
                  <a:gd name="connsiteY313" fmla="*/ 584018 h 1087484"/>
                  <a:gd name="connsiteX314" fmla="*/ 2245574 w 3024845"/>
                  <a:gd name="connsiteY314" fmla="*/ 584018 h 1087484"/>
                  <a:gd name="connsiteX315" fmla="*/ 2245574 w 3024845"/>
                  <a:gd name="connsiteY315" fmla="*/ 659680 h 1087484"/>
                  <a:gd name="connsiteX316" fmla="*/ 2253681 w 3024845"/>
                  <a:gd name="connsiteY316" fmla="*/ 659680 h 1087484"/>
                  <a:gd name="connsiteX317" fmla="*/ 2255708 w 3024845"/>
                  <a:gd name="connsiteY317" fmla="*/ 653195 h 1087484"/>
                  <a:gd name="connsiteX318" fmla="*/ 2261788 w 3024845"/>
                  <a:gd name="connsiteY318" fmla="*/ 653195 h 1087484"/>
                  <a:gd name="connsiteX319" fmla="*/ 2263815 w 3024845"/>
                  <a:gd name="connsiteY319" fmla="*/ 661842 h 1087484"/>
                  <a:gd name="connsiteX320" fmla="*/ 2275975 w 3024845"/>
                  <a:gd name="connsiteY320" fmla="*/ 661842 h 1087484"/>
                  <a:gd name="connsiteX321" fmla="*/ 2275975 w 3024845"/>
                  <a:gd name="connsiteY321" fmla="*/ 655356 h 1087484"/>
                  <a:gd name="connsiteX322" fmla="*/ 2298268 w 3024845"/>
                  <a:gd name="connsiteY322" fmla="*/ 655356 h 1087484"/>
                  <a:gd name="connsiteX323" fmla="*/ 2298268 w 3024845"/>
                  <a:gd name="connsiteY323" fmla="*/ 661842 h 1087484"/>
                  <a:gd name="connsiteX324" fmla="*/ 2318535 w 3024845"/>
                  <a:gd name="connsiteY324" fmla="*/ 661842 h 1087484"/>
                  <a:gd name="connsiteX325" fmla="*/ 2318535 w 3024845"/>
                  <a:gd name="connsiteY325" fmla="*/ 707239 h 1087484"/>
                  <a:gd name="connsiteX326" fmla="*/ 2332722 w 3024845"/>
                  <a:gd name="connsiteY326" fmla="*/ 707239 h 1087484"/>
                  <a:gd name="connsiteX327" fmla="*/ 2332722 w 3024845"/>
                  <a:gd name="connsiteY327" fmla="*/ 694268 h 1087484"/>
                  <a:gd name="connsiteX328" fmla="*/ 2348936 w 3024845"/>
                  <a:gd name="connsiteY328" fmla="*/ 694268 h 1087484"/>
                  <a:gd name="connsiteX329" fmla="*/ 2348936 w 3024845"/>
                  <a:gd name="connsiteY329" fmla="*/ 514841 h 1087484"/>
                  <a:gd name="connsiteX330" fmla="*/ 2355016 w 3024845"/>
                  <a:gd name="connsiteY330" fmla="*/ 508355 h 1087484"/>
                  <a:gd name="connsiteX331" fmla="*/ 2427977 w 3024845"/>
                  <a:gd name="connsiteY331" fmla="*/ 508355 h 1087484"/>
                  <a:gd name="connsiteX332" fmla="*/ 2427977 w 3024845"/>
                  <a:gd name="connsiteY332" fmla="*/ 517003 h 1087484"/>
                  <a:gd name="connsiteX333" fmla="*/ 2438110 w 3024845"/>
                  <a:gd name="connsiteY333" fmla="*/ 517003 h 1087484"/>
                  <a:gd name="connsiteX334" fmla="*/ 2438110 w 3024845"/>
                  <a:gd name="connsiteY334" fmla="*/ 631577 h 1087484"/>
                  <a:gd name="connsiteX335" fmla="*/ 2460404 w 3024845"/>
                  <a:gd name="connsiteY335" fmla="*/ 631577 h 1087484"/>
                  <a:gd name="connsiteX336" fmla="*/ 2460404 w 3024845"/>
                  <a:gd name="connsiteY336" fmla="*/ 564562 h 1087484"/>
                  <a:gd name="connsiteX337" fmla="*/ 2486751 w 3024845"/>
                  <a:gd name="connsiteY337" fmla="*/ 564562 h 1087484"/>
                  <a:gd name="connsiteX338" fmla="*/ 2490804 w 3024845"/>
                  <a:gd name="connsiteY338" fmla="*/ 560238 h 1087484"/>
                  <a:gd name="connsiteX339" fmla="*/ 2498911 w 3024845"/>
                  <a:gd name="connsiteY339" fmla="*/ 560238 h 1087484"/>
                  <a:gd name="connsiteX340" fmla="*/ 2502964 w 3024845"/>
                  <a:gd name="connsiteY340" fmla="*/ 564562 h 1087484"/>
                  <a:gd name="connsiteX341" fmla="*/ 2525258 w 3024845"/>
                  <a:gd name="connsiteY341" fmla="*/ 564562 h 1087484"/>
                  <a:gd name="connsiteX342" fmla="*/ 2525258 w 3024845"/>
                  <a:gd name="connsiteY342" fmla="*/ 447826 h 1087484"/>
                  <a:gd name="connsiteX343" fmla="*/ 2582005 w 3024845"/>
                  <a:gd name="connsiteY343" fmla="*/ 437017 h 1087484"/>
                  <a:gd name="connsiteX344" fmla="*/ 2582005 w 3024845"/>
                  <a:gd name="connsiteY344" fmla="*/ 438098 h 1087484"/>
                  <a:gd name="connsiteX345" fmla="*/ 2582005 w 3024845"/>
                  <a:gd name="connsiteY345" fmla="*/ 445664 h 1087484"/>
                  <a:gd name="connsiteX346" fmla="*/ 2608352 w 3024845"/>
                  <a:gd name="connsiteY346" fmla="*/ 445664 h 1087484"/>
                  <a:gd name="connsiteX347" fmla="*/ 2608352 w 3024845"/>
                  <a:gd name="connsiteY347" fmla="*/ 700754 h 1087484"/>
                  <a:gd name="connsiteX348" fmla="*/ 2630646 w 3024845"/>
                  <a:gd name="connsiteY348" fmla="*/ 700754 h 1087484"/>
                  <a:gd name="connsiteX349" fmla="*/ 2630646 w 3024845"/>
                  <a:gd name="connsiteY349" fmla="*/ 696430 h 1087484"/>
                  <a:gd name="connsiteX350" fmla="*/ 2642806 w 3024845"/>
                  <a:gd name="connsiteY350" fmla="*/ 696430 h 1087484"/>
                  <a:gd name="connsiteX351" fmla="*/ 2642806 w 3024845"/>
                  <a:gd name="connsiteY351" fmla="*/ 700754 h 1087484"/>
                  <a:gd name="connsiteX352" fmla="*/ 2667126 w 3024845"/>
                  <a:gd name="connsiteY352" fmla="*/ 700754 h 1087484"/>
                  <a:gd name="connsiteX353" fmla="*/ 2667126 w 3024845"/>
                  <a:gd name="connsiteY353" fmla="*/ 687783 h 1087484"/>
                  <a:gd name="connsiteX354" fmla="*/ 2695500 w 3024845"/>
                  <a:gd name="connsiteY354" fmla="*/ 687783 h 1087484"/>
                  <a:gd name="connsiteX355" fmla="*/ 2707660 w 3024845"/>
                  <a:gd name="connsiteY355" fmla="*/ 683459 h 1087484"/>
                  <a:gd name="connsiteX356" fmla="*/ 2727927 w 3024845"/>
                  <a:gd name="connsiteY356" fmla="*/ 687783 h 1087484"/>
                  <a:gd name="connsiteX357" fmla="*/ 2727927 w 3024845"/>
                  <a:gd name="connsiteY357" fmla="*/ 670489 h 1087484"/>
                  <a:gd name="connsiteX358" fmla="*/ 2736034 w 3024845"/>
                  <a:gd name="connsiteY358" fmla="*/ 670489 h 1087484"/>
                  <a:gd name="connsiteX359" fmla="*/ 2736034 w 3024845"/>
                  <a:gd name="connsiteY359" fmla="*/ 657518 h 1087484"/>
                  <a:gd name="connsiteX360" fmla="*/ 2792781 w 3024845"/>
                  <a:gd name="connsiteY360" fmla="*/ 657518 h 1087484"/>
                  <a:gd name="connsiteX361" fmla="*/ 2792781 w 3024845"/>
                  <a:gd name="connsiteY361" fmla="*/ 627253 h 1087484"/>
                  <a:gd name="connsiteX362" fmla="*/ 2811021 w 3024845"/>
                  <a:gd name="connsiteY362" fmla="*/ 627253 h 1087484"/>
                  <a:gd name="connsiteX363" fmla="*/ 2811021 w 3024845"/>
                  <a:gd name="connsiteY363" fmla="*/ 620768 h 1087484"/>
                  <a:gd name="connsiteX364" fmla="*/ 2823181 w 3024845"/>
                  <a:gd name="connsiteY364" fmla="*/ 620768 h 1087484"/>
                  <a:gd name="connsiteX365" fmla="*/ 2823181 w 3024845"/>
                  <a:gd name="connsiteY365" fmla="*/ 627253 h 1087484"/>
                  <a:gd name="connsiteX366" fmla="*/ 2839395 w 3024845"/>
                  <a:gd name="connsiteY366" fmla="*/ 627253 h 1087484"/>
                  <a:gd name="connsiteX367" fmla="*/ 2839395 w 3024845"/>
                  <a:gd name="connsiteY367" fmla="*/ 676974 h 1087484"/>
                  <a:gd name="connsiteX368" fmla="*/ 2871822 w 3024845"/>
                  <a:gd name="connsiteY368" fmla="*/ 676974 h 1087484"/>
                  <a:gd name="connsiteX369" fmla="*/ 2871822 w 3024845"/>
                  <a:gd name="connsiteY369" fmla="*/ 651033 h 1087484"/>
                  <a:gd name="connsiteX370" fmla="*/ 2910329 w 3024845"/>
                  <a:gd name="connsiteY370" fmla="*/ 651033 h 1087484"/>
                  <a:gd name="connsiteX371" fmla="*/ 2910329 w 3024845"/>
                  <a:gd name="connsiteY371" fmla="*/ 620768 h 1087484"/>
                  <a:gd name="connsiteX372" fmla="*/ 2958970 w 3024845"/>
                  <a:gd name="connsiteY372" fmla="*/ 620768 h 1087484"/>
                  <a:gd name="connsiteX373" fmla="*/ 2958970 w 3024845"/>
                  <a:gd name="connsiteY373" fmla="*/ 731924 h 1087484"/>
                  <a:gd name="connsiteX374" fmla="*/ 2958970 w 3024845"/>
                  <a:gd name="connsiteY374" fmla="*/ 745703 h 1087484"/>
                  <a:gd name="connsiteX375" fmla="*/ 3024845 w 3024845"/>
                  <a:gd name="connsiteY375" fmla="*/ 745703 h 1087484"/>
                  <a:gd name="connsiteX376" fmla="*/ 3024845 w 3024845"/>
                  <a:gd name="connsiteY376" fmla="*/ 1087484 h 1087484"/>
                  <a:gd name="connsiteX377" fmla="*/ 2054 w 3024845"/>
                  <a:gd name="connsiteY377" fmla="*/ 1085151 h 1087484"/>
                  <a:gd name="connsiteX378" fmla="*/ 0 w 3024845"/>
                  <a:gd name="connsiteY378" fmla="*/ 651033 h 1087484"/>
                  <a:gd name="connsiteX379" fmla="*/ 20267 w 3024845"/>
                  <a:gd name="connsiteY379" fmla="*/ 651033 h 1087484"/>
                  <a:gd name="connsiteX380" fmla="*/ 20774 w 3024845"/>
                  <a:gd name="connsiteY380" fmla="*/ 649952 h 1087484"/>
                  <a:gd name="connsiteX381" fmla="*/ 24320 w 3024845"/>
                  <a:gd name="connsiteY381" fmla="*/ 642386 h 1087484"/>
                  <a:gd name="connsiteX382" fmla="*/ 26094 w 3024845"/>
                  <a:gd name="connsiteY382" fmla="*/ 642656 h 1087484"/>
                  <a:gd name="connsiteX383" fmla="*/ 38507 w 3024845"/>
                  <a:gd name="connsiteY383" fmla="*/ 644547 h 1087484"/>
                  <a:gd name="connsiteX384" fmla="*/ 39014 w 3024845"/>
                  <a:gd name="connsiteY384" fmla="*/ 645899 h 1087484"/>
                  <a:gd name="connsiteX385" fmla="*/ 42560 w 3024845"/>
                  <a:gd name="connsiteY385" fmla="*/ 655356 h 1087484"/>
                  <a:gd name="connsiteX386" fmla="*/ 68907 w 3024845"/>
                  <a:gd name="connsiteY386" fmla="*/ 657518 h 1087484"/>
                  <a:gd name="connsiteX387" fmla="*/ 68907 w 3024845"/>
                  <a:gd name="connsiteY387" fmla="*/ 534297 h 1087484"/>
                  <a:gd name="connsiteX388" fmla="*/ 70934 w 3024845"/>
                  <a:gd name="connsiteY388" fmla="*/ 534297 h 1087484"/>
                  <a:gd name="connsiteX389" fmla="*/ 85121 w 3024845"/>
                  <a:gd name="connsiteY389" fmla="*/ 534297 h 1087484"/>
                  <a:gd name="connsiteX390" fmla="*/ 85121 w 3024845"/>
                  <a:gd name="connsiteY390" fmla="*/ 398105 h 1087484"/>
                  <a:gd name="connsiteX391" fmla="*/ 86894 w 3024845"/>
                  <a:gd name="connsiteY391" fmla="*/ 398105 h 1087484"/>
                  <a:gd name="connsiteX392" fmla="*/ 99308 w 3024845"/>
                  <a:gd name="connsiteY392" fmla="*/ 398105 h 1087484"/>
                  <a:gd name="connsiteX393" fmla="*/ 99308 w 3024845"/>
                  <a:gd name="connsiteY393" fmla="*/ 283531 h 1087484"/>
                  <a:gd name="connsiteX394" fmla="*/ 103361 w 3024845"/>
                  <a:gd name="connsiteY394" fmla="*/ 255427 h 1087484"/>
                  <a:gd name="connsiteX395" fmla="*/ 105388 w 3024845"/>
                  <a:gd name="connsiteY395" fmla="*/ 255427 h 1087484"/>
                  <a:gd name="connsiteX396" fmla="*/ 119575 w 3024845"/>
                  <a:gd name="connsiteY396" fmla="*/ 255427 h 1087484"/>
                  <a:gd name="connsiteX0" fmla="*/ 119575 w 3024845"/>
                  <a:gd name="connsiteY0" fmla="*/ 200101 h 1032158"/>
                  <a:gd name="connsiteX1" fmla="*/ 200642 w 3024845"/>
                  <a:gd name="connsiteY1" fmla="*/ 197940 h 1032158"/>
                  <a:gd name="connsiteX2" fmla="*/ 202669 w 3024845"/>
                  <a:gd name="connsiteY2" fmla="*/ 197940 h 1032158"/>
                  <a:gd name="connsiteX3" fmla="*/ 216856 w 3024845"/>
                  <a:gd name="connsiteY3" fmla="*/ 197940 h 1032158"/>
                  <a:gd name="connsiteX4" fmla="*/ 216856 w 3024845"/>
                  <a:gd name="connsiteY4" fmla="*/ 221719 h 1032158"/>
                  <a:gd name="connsiteX5" fmla="*/ 217363 w 3024845"/>
                  <a:gd name="connsiteY5" fmla="*/ 222530 h 1032158"/>
                  <a:gd name="connsiteX6" fmla="*/ 220909 w 3024845"/>
                  <a:gd name="connsiteY6" fmla="*/ 228205 h 1032158"/>
                  <a:gd name="connsiteX7" fmla="*/ 220909 w 3024845"/>
                  <a:gd name="connsiteY7" fmla="*/ 342779 h 1032158"/>
                  <a:gd name="connsiteX8" fmla="*/ 223189 w 3024845"/>
                  <a:gd name="connsiteY8" fmla="*/ 342779 h 1032158"/>
                  <a:gd name="connsiteX9" fmla="*/ 239150 w 3024845"/>
                  <a:gd name="connsiteY9" fmla="*/ 342779 h 1032158"/>
                  <a:gd name="connsiteX10" fmla="*/ 239150 w 3024845"/>
                  <a:gd name="connsiteY10" fmla="*/ 483294 h 1032158"/>
                  <a:gd name="connsiteX11" fmla="*/ 240670 w 3024845"/>
                  <a:gd name="connsiteY11" fmla="*/ 483024 h 1032158"/>
                  <a:gd name="connsiteX12" fmla="*/ 251310 w 3024845"/>
                  <a:gd name="connsiteY12" fmla="*/ 481133 h 1032158"/>
                  <a:gd name="connsiteX13" fmla="*/ 249283 w 3024845"/>
                  <a:gd name="connsiteY13" fmla="*/ 569765 h 1032158"/>
                  <a:gd name="connsiteX14" fmla="*/ 250803 w 3024845"/>
                  <a:gd name="connsiteY14" fmla="*/ 570036 h 1032158"/>
                  <a:gd name="connsiteX15" fmla="*/ 261443 w 3024845"/>
                  <a:gd name="connsiteY15" fmla="*/ 571927 h 1032158"/>
                  <a:gd name="connsiteX16" fmla="*/ 261696 w 3024845"/>
                  <a:gd name="connsiteY16" fmla="*/ 572738 h 1032158"/>
                  <a:gd name="connsiteX17" fmla="*/ 263470 w 3024845"/>
                  <a:gd name="connsiteY17" fmla="*/ 578413 h 1032158"/>
                  <a:gd name="connsiteX18" fmla="*/ 264230 w 3024845"/>
                  <a:gd name="connsiteY18" fmla="*/ 575981 h 1032158"/>
                  <a:gd name="connsiteX19" fmla="*/ 269550 w 3024845"/>
                  <a:gd name="connsiteY19" fmla="*/ 558957 h 1032158"/>
                  <a:gd name="connsiteX20" fmla="*/ 271323 w 3024845"/>
                  <a:gd name="connsiteY20" fmla="*/ 558957 h 1032158"/>
                  <a:gd name="connsiteX21" fmla="*/ 283737 w 3024845"/>
                  <a:gd name="connsiteY21" fmla="*/ 558957 h 1032158"/>
                  <a:gd name="connsiteX22" fmla="*/ 283737 w 3024845"/>
                  <a:gd name="connsiteY22" fmla="*/ 591383 h 1032158"/>
                  <a:gd name="connsiteX23" fmla="*/ 284750 w 3024845"/>
                  <a:gd name="connsiteY23" fmla="*/ 591924 h 1032158"/>
                  <a:gd name="connsiteX24" fmla="*/ 291844 w 3024845"/>
                  <a:gd name="connsiteY24" fmla="*/ 595707 h 1032158"/>
                  <a:gd name="connsiteX25" fmla="*/ 291844 w 3024845"/>
                  <a:gd name="connsiteY25" fmla="*/ 597058 h 1032158"/>
                  <a:gd name="connsiteX26" fmla="*/ 291844 w 3024845"/>
                  <a:gd name="connsiteY26" fmla="*/ 606516 h 1032158"/>
                  <a:gd name="connsiteX27" fmla="*/ 336431 w 3024845"/>
                  <a:gd name="connsiteY27" fmla="*/ 606516 h 1032158"/>
                  <a:gd name="connsiteX28" fmla="*/ 336431 w 3024845"/>
                  <a:gd name="connsiteY28" fmla="*/ 607597 h 1032158"/>
                  <a:gd name="connsiteX29" fmla="*/ 336431 w 3024845"/>
                  <a:gd name="connsiteY29" fmla="*/ 615163 h 1032158"/>
                  <a:gd name="connsiteX30" fmla="*/ 338457 w 3024845"/>
                  <a:gd name="connsiteY30" fmla="*/ 615163 h 1032158"/>
                  <a:gd name="connsiteX31" fmla="*/ 352644 w 3024845"/>
                  <a:gd name="connsiteY31" fmla="*/ 615163 h 1032158"/>
                  <a:gd name="connsiteX32" fmla="*/ 352644 w 3024845"/>
                  <a:gd name="connsiteY32" fmla="*/ 584898 h 1032158"/>
                  <a:gd name="connsiteX33" fmla="*/ 397231 w 3024845"/>
                  <a:gd name="connsiteY33" fmla="*/ 584898 h 1032158"/>
                  <a:gd name="connsiteX34" fmla="*/ 397231 w 3024845"/>
                  <a:gd name="connsiteY34" fmla="*/ 583547 h 1032158"/>
                  <a:gd name="connsiteX35" fmla="*/ 397231 w 3024845"/>
                  <a:gd name="connsiteY35" fmla="*/ 574089 h 1032158"/>
                  <a:gd name="connsiteX36" fmla="*/ 398245 w 3024845"/>
                  <a:gd name="connsiteY36" fmla="*/ 574089 h 1032158"/>
                  <a:gd name="connsiteX37" fmla="*/ 405338 w 3024845"/>
                  <a:gd name="connsiteY37" fmla="*/ 574089 h 1032158"/>
                  <a:gd name="connsiteX38" fmla="*/ 405338 w 3024845"/>
                  <a:gd name="connsiteY38" fmla="*/ 572198 h 1032158"/>
                  <a:gd name="connsiteX39" fmla="*/ 405338 w 3024845"/>
                  <a:gd name="connsiteY39" fmla="*/ 558957 h 1032158"/>
                  <a:gd name="connsiteX40" fmla="*/ 406098 w 3024845"/>
                  <a:gd name="connsiteY40" fmla="*/ 558957 h 1032158"/>
                  <a:gd name="connsiteX41" fmla="*/ 411418 w 3024845"/>
                  <a:gd name="connsiteY41" fmla="*/ 558957 h 1032158"/>
                  <a:gd name="connsiteX42" fmla="*/ 411418 w 3024845"/>
                  <a:gd name="connsiteY42" fmla="*/ 557876 h 1032158"/>
                  <a:gd name="connsiteX43" fmla="*/ 411418 w 3024845"/>
                  <a:gd name="connsiteY43" fmla="*/ 550309 h 1032158"/>
                  <a:gd name="connsiteX44" fmla="*/ 413445 w 3024845"/>
                  <a:gd name="connsiteY44" fmla="*/ 550309 h 1032158"/>
                  <a:gd name="connsiteX45" fmla="*/ 427632 w 3024845"/>
                  <a:gd name="connsiteY45" fmla="*/ 550309 h 1032158"/>
                  <a:gd name="connsiteX46" fmla="*/ 427632 w 3024845"/>
                  <a:gd name="connsiteY46" fmla="*/ 551390 h 1032158"/>
                  <a:gd name="connsiteX47" fmla="*/ 427632 w 3024845"/>
                  <a:gd name="connsiteY47" fmla="*/ 558957 h 1032158"/>
                  <a:gd name="connsiteX48" fmla="*/ 449925 w 3024845"/>
                  <a:gd name="connsiteY48" fmla="*/ 558957 h 1032158"/>
                  <a:gd name="connsiteX49" fmla="*/ 449925 w 3024845"/>
                  <a:gd name="connsiteY49" fmla="*/ 557065 h 1032158"/>
                  <a:gd name="connsiteX50" fmla="*/ 449925 w 3024845"/>
                  <a:gd name="connsiteY50" fmla="*/ 543824 h 1032158"/>
                  <a:gd name="connsiteX51" fmla="*/ 451699 w 3024845"/>
                  <a:gd name="connsiteY51" fmla="*/ 543824 h 1032158"/>
                  <a:gd name="connsiteX52" fmla="*/ 464112 w 3024845"/>
                  <a:gd name="connsiteY52" fmla="*/ 543824 h 1032158"/>
                  <a:gd name="connsiteX53" fmla="*/ 464112 w 3024845"/>
                  <a:gd name="connsiteY53" fmla="*/ 567604 h 1032158"/>
                  <a:gd name="connsiteX54" fmla="*/ 465126 w 3024845"/>
                  <a:gd name="connsiteY54" fmla="*/ 567604 h 1032158"/>
                  <a:gd name="connsiteX55" fmla="*/ 472219 w 3024845"/>
                  <a:gd name="connsiteY55" fmla="*/ 567604 h 1032158"/>
                  <a:gd name="connsiteX56" fmla="*/ 472219 w 3024845"/>
                  <a:gd name="connsiteY56" fmla="*/ 566523 h 1032158"/>
                  <a:gd name="connsiteX57" fmla="*/ 472219 w 3024845"/>
                  <a:gd name="connsiteY57" fmla="*/ 558957 h 1032158"/>
                  <a:gd name="connsiteX58" fmla="*/ 473992 w 3024845"/>
                  <a:gd name="connsiteY58" fmla="*/ 558957 h 1032158"/>
                  <a:gd name="connsiteX59" fmla="*/ 486406 w 3024845"/>
                  <a:gd name="connsiteY59" fmla="*/ 558957 h 1032158"/>
                  <a:gd name="connsiteX60" fmla="*/ 486406 w 3024845"/>
                  <a:gd name="connsiteY60" fmla="*/ 584898 h 1032158"/>
                  <a:gd name="connsiteX61" fmla="*/ 488433 w 3024845"/>
                  <a:gd name="connsiteY61" fmla="*/ 584898 h 1032158"/>
                  <a:gd name="connsiteX62" fmla="*/ 502619 w 3024845"/>
                  <a:gd name="connsiteY62" fmla="*/ 584898 h 1032158"/>
                  <a:gd name="connsiteX63" fmla="*/ 502619 w 3024845"/>
                  <a:gd name="connsiteY63" fmla="*/ 586519 h 1032158"/>
                  <a:gd name="connsiteX64" fmla="*/ 502619 w 3024845"/>
                  <a:gd name="connsiteY64" fmla="*/ 597869 h 1032158"/>
                  <a:gd name="connsiteX65" fmla="*/ 503379 w 3024845"/>
                  <a:gd name="connsiteY65" fmla="*/ 597869 h 1032158"/>
                  <a:gd name="connsiteX66" fmla="*/ 508700 w 3024845"/>
                  <a:gd name="connsiteY66" fmla="*/ 597869 h 1032158"/>
                  <a:gd name="connsiteX67" fmla="*/ 508700 w 3024845"/>
                  <a:gd name="connsiteY67" fmla="*/ 597058 h 1032158"/>
                  <a:gd name="connsiteX68" fmla="*/ 508700 w 3024845"/>
                  <a:gd name="connsiteY68" fmla="*/ 591383 h 1032158"/>
                  <a:gd name="connsiteX69" fmla="*/ 539100 w 3024845"/>
                  <a:gd name="connsiteY69" fmla="*/ 591383 h 1032158"/>
                  <a:gd name="connsiteX70" fmla="*/ 539100 w 3024845"/>
                  <a:gd name="connsiteY70" fmla="*/ 615163 h 1032158"/>
                  <a:gd name="connsiteX71" fmla="*/ 540113 w 3024845"/>
                  <a:gd name="connsiteY71" fmla="*/ 615163 h 1032158"/>
                  <a:gd name="connsiteX72" fmla="*/ 547207 w 3024845"/>
                  <a:gd name="connsiteY72" fmla="*/ 615163 h 1032158"/>
                  <a:gd name="connsiteX73" fmla="*/ 547207 w 3024845"/>
                  <a:gd name="connsiteY73" fmla="*/ 616244 h 1032158"/>
                  <a:gd name="connsiteX74" fmla="*/ 547207 w 3024845"/>
                  <a:gd name="connsiteY74" fmla="*/ 623810 h 1032158"/>
                  <a:gd name="connsiteX75" fmla="*/ 547967 w 3024845"/>
                  <a:gd name="connsiteY75" fmla="*/ 623810 h 1032158"/>
                  <a:gd name="connsiteX76" fmla="*/ 553287 w 3024845"/>
                  <a:gd name="connsiteY76" fmla="*/ 623810 h 1032158"/>
                  <a:gd name="connsiteX77" fmla="*/ 553287 w 3024845"/>
                  <a:gd name="connsiteY77" fmla="*/ 621648 h 1032158"/>
                  <a:gd name="connsiteX78" fmla="*/ 553287 w 3024845"/>
                  <a:gd name="connsiteY78" fmla="*/ 606516 h 1032158"/>
                  <a:gd name="connsiteX79" fmla="*/ 554300 w 3024845"/>
                  <a:gd name="connsiteY79" fmla="*/ 606516 h 1032158"/>
                  <a:gd name="connsiteX80" fmla="*/ 561394 w 3024845"/>
                  <a:gd name="connsiteY80" fmla="*/ 606516 h 1032158"/>
                  <a:gd name="connsiteX81" fmla="*/ 561394 w 3024845"/>
                  <a:gd name="connsiteY81" fmla="*/ 607597 h 1032158"/>
                  <a:gd name="connsiteX82" fmla="*/ 561394 w 3024845"/>
                  <a:gd name="connsiteY82" fmla="*/ 615163 h 1032158"/>
                  <a:gd name="connsiteX83" fmla="*/ 566714 w 3024845"/>
                  <a:gd name="connsiteY83" fmla="*/ 613170 h 1032158"/>
                  <a:gd name="connsiteX84" fmla="*/ 567474 w 3024845"/>
                  <a:gd name="connsiteY84" fmla="*/ 612190 h 1032158"/>
                  <a:gd name="connsiteX85" fmla="*/ 567474 w 3024845"/>
                  <a:gd name="connsiteY85" fmla="*/ 606516 h 1032158"/>
                  <a:gd name="connsiteX86" fmla="*/ 605981 w 3024845"/>
                  <a:gd name="connsiteY86" fmla="*/ 606516 h 1032158"/>
                  <a:gd name="connsiteX87" fmla="*/ 605981 w 3024845"/>
                  <a:gd name="connsiteY87" fmla="*/ 630295 h 1032158"/>
                  <a:gd name="connsiteX88" fmla="*/ 608007 w 3024845"/>
                  <a:gd name="connsiteY88" fmla="*/ 630295 h 1032158"/>
                  <a:gd name="connsiteX89" fmla="*/ 622194 w 3024845"/>
                  <a:gd name="connsiteY89" fmla="*/ 630295 h 1032158"/>
                  <a:gd name="connsiteX90" fmla="*/ 622194 w 3024845"/>
                  <a:gd name="connsiteY90" fmla="*/ 631376 h 1032158"/>
                  <a:gd name="connsiteX91" fmla="*/ 622194 w 3024845"/>
                  <a:gd name="connsiteY91" fmla="*/ 638942 h 1032158"/>
                  <a:gd name="connsiteX92" fmla="*/ 623968 w 3024845"/>
                  <a:gd name="connsiteY92" fmla="*/ 638942 h 1032158"/>
                  <a:gd name="connsiteX93" fmla="*/ 636381 w 3024845"/>
                  <a:gd name="connsiteY93" fmla="*/ 638942 h 1032158"/>
                  <a:gd name="connsiteX94" fmla="*/ 636381 w 3024845"/>
                  <a:gd name="connsiteY94" fmla="*/ 615163 h 1032158"/>
                  <a:gd name="connsiteX95" fmla="*/ 637394 w 3024845"/>
                  <a:gd name="connsiteY95" fmla="*/ 615163 h 1032158"/>
                  <a:gd name="connsiteX96" fmla="*/ 644488 w 3024845"/>
                  <a:gd name="connsiteY96" fmla="*/ 615163 h 1032158"/>
                  <a:gd name="connsiteX97" fmla="*/ 644488 w 3024845"/>
                  <a:gd name="connsiteY97" fmla="*/ 582736 h 1032158"/>
                  <a:gd name="connsiteX98" fmla="*/ 645501 w 3024845"/>
                  <a:gd name="connsiteY98" fmla="*/ 582736 h 1032158"/>
                  <a:gd name="connsiteX99" fmla="*/ 652595 w 3024845"/>
                  <a:gd name="connsiteY99" fmla="*/ 582736 h 1032158"/>
                  <a:gd name="connsiteX100" fmla="*/ 652595 w 3024845"/>
                  <a:gd name="connsiteY100" fmla="*/ 580845 h 1032158"/>
                  <a:gd name="connsiteX101" fmla="*/ 652595 w 3024845"/>
                  <a:gd name="connsiteY101" fmla="*/ 567604 h 1032158"/>
                  <a:gd name="connsiteX102" fmla="*/ 651328 w 3024845"/>
                  <a:gd name="connsiteY102" fmla="*/ 565982 h 1032158"/>
                  <a:gd name="connsiteX103" fmla="*/ 656648 w 3024845"/>
                  <a:gd name="connsiteY103" fmla="*/ 554633 h 1032158"/>
                  <a:gd name="connsiteX104" fmla="*/ 664755 w 3024845"/>
                  <a:gd name="connsiteY104" fmla="*/ 582736 h 1032158"/>
                  <a:gd name="connsiteX105" fmla="*/ 665515 w 3024845"/>
                  <a:gd name="connsiteY105" fmla="*/ 582736 h 1032158"/>
                  <a:gd name="connsiteX106" fmla="*/ 670835 w 3024845"/>
                  <a:gd name="connsiteY106" fmla="*/ 582736 h 1032158"/>
                  <a:gd name="connsiteX107" fmla="*/ 670835 w 3024845"/>
                  <a:gd name="connsiteY107" fmla="*/ 476809 h 1032158"/>
                  <a:gd name="connsiteX108" fmla="*/ 672355 w 3024845"/>
                  <a:gd name="connsiteY108" fmla="*/ 476809 h 1032158"/>
                  <a:gd name="connsiteX109" fmla="*/ 682995 w 3024845"/>
                  <a:gd name="connsiteY109" fmla="*/ 476809 h 1032158"/>
                  <a:gd name="connsiteX110" fmla="*/ 682995 w 3024845"/>
                  <a:gd name="connsiteY110" fmla="*/ 429250 h 1032158"/>
                  <a:gd name="connsiteX111" fmla="*/ 709342 w 3024845"/>
                  <a:gd name="connsiteY111" fmla="*/ 429250 h 1032158"/>
                  <a:gd name="connsiteX112" fmla="*/ 709342 w 3024845"/>
                  <a:gd name="connsiteY112" fmla="*/ 407632 h 1032158"/>
                  <a:gd name="connsiteX113" fmla="*/ 743796 w 3024845"/>
                  <a:gd name="connsiteY113" fmla="*/ 407632 h 1032158"/>
                  <a:gd name="connsiteX114" fmla="*/ 743796 w 3024845"/>
                  <a:gd name="connsiteY114" fmla="*/ 410064 h 1032158"/>
                  <a:gd name="connsiteX115" fmla="*/ 743796 w 3024845"/>
                  <a:gd name="connsiteY115" fmla="*/ 427088 h 1032158"/>
                  <a:gd name="connsiteX116" fmla="*/ 746076 w 3024845"/>
                  <a:gd name="connsiteY116" fmla="*/ 427088 h 1032158"/>
                  <a:gd name="connsiteX117" fmla="*/ 762036 w 3024845"/>
                  <a:gd name="connsiteY117" fmla="*/ 427088 h 1032158"/>
                  <a:gd name="connsiteX118" fmla="*/ 762036 w 3024845"/>
                  <a:gd name="connsiteY118" fmla="*/ 474647 h 1032158"/>
                  <a:gd name="connsiteX119" fmla="*/ 763049 w 3024845"/>
                  <a:gd name="connsiteY119" fmla="*/ 474647 h 1032158"/>
                  <a:gd name="connsiteX120" fmla="*/ 770143 w 3024845"/>
                  <a:gd name="connsiteY120" fmla="*/ 474647 h 1032158"/>
                  <a:gd name="connsiteX121" fmla="*/ 784330 w 3024845"/>
                  <a:gd name="connsiteY121" fmla="*/ 478971 h 1032158"/>
                  <a:gd name="connsiteX122" fmla="*/ 784330 w 3024845"/>
                  <a:gd name="connsiteY122" fmla="*/ 517883 h 1032158"/>
                  <a:gd name="connsiteX123" fmla="*/ 785343 w 3024845"/>
                  <a:gd name="connsiteY123" fmla="*/ 517883 h 1032158"/>
                  <a:gd name="connsiteX124" fmla="*/ 792436 w 3024845"/>
                  <a:gd name="connsiteY124" fmla="*/ 517883 h 1032158"/>
                  <a:gd name="connsiteX125" fmla="*/ 792436 w 3024845"/>
                  <a:gd name="connsiteY125" fmla="*/ 519504 h 1032158"/>
                  <a:gd name="connsiteX126" fmla="*/ 792436 w 3024845"/>
                  <a:gd name="connsiteY126" fmla="*/ 530853 h 1032158"/>
                  <a:gd name="connsiteX127" fmla="*/ 794463 w 3024845"/>
                  <a:gd name="connsiteY127" fmla="*/ 530853 h 1032158"/>
                  <a:gd name="connsiteX128" fmla="*/ 808650 w 3024845"/>
                  <a:gd name="connsiteY128" fmla="*/ 530853 h 1032158"/>
                  <a:gd name="connsiteX129" fmla="*/ 814730 w 3024845"/>
                  <a:gd name="connsiteY129" fmla="*/ 537339 h 1032158"/>
                  <a:gd name="connsiteX130" fmla="*/ 814730 w 3024845"/>
                  <a:gd name="connsiteY130" fmla="*/ 558957 h 1032158"/>
                  <a:gd name="connsiteX131" fmla="*/ 817010 w 3024845"/>
                  <a:gd name="connsiteY131" fmla="*/ 558957 h 1032158"/>
                  <a:gd name="connsiteX132" fmla="*/ 832970 w 3024845"/>
                  <a:gd name="connsiteY132" fmla="*/ 558957 h 1032158"/>
                  <a:gd name="connsiteX133" fmla="*/ 832970 w 3024845"/>
                  <a:gd name="connsiteY133" fmla="*/ 560037 h 1032158"/>
                  <a:gd name="connsiteX134" fmla="*/ 832970 w 3024845"/>
                  <a:gd name="connsiteY134" fmla="*/ 567604 h 1032158"/>
                  <a:gd name="connsiteX135" fmla="*/ 834237 w 3024845"/>
                  <a:gd name="connsiteY135" fmla="*/ 567604 h 1032158"/>
                  <a:gd name="connsiteX136" fmla="*/ 843104 w 3024845"/>
                  <a:gd name="connsiteY136" fmla="*/ 567604 h 1032158"/>
                  <a:gd name="connsiteX137" fmla="*/ 843104 w 3024845"/>
                  <a:gd name="connsiteY137" fmla="*/ 569765 h 1032158"/>
                  <a:gd name="connsiteX138" fmla="*/ 843104 w 3024845"/>
                  <a:gd name="connsiteY138" fmla="*/ 584898 h 1032158"/>
                  <a:gd name="connsiteX139" fmla="*/ 847157 w 3024845"/>
                  <a:gd name="connsiteY139" fmla="*/ 583006 h 1032158"/>
                  <a:gd name="connsiteX140" fmla="*/ 847157 w 3024845"/>
                  <a:gd name="connsiteY140" fmla="*/ 569765 h 1032158"/>
                  <a:gd name="connsiteX141" fmla="*/ 848170 w 3024845"/>
                  <a:gd name="connsiteY141" fmla="*/ 569765 h 1032158"/>
                  <a:gd name="connsiteX142" fmla="*/ 855264 w 3024845"/>
                  <a:gd name="connsiteY142" fmla="*/ 569765 h 1032158"/>
                  <a:gd name="connsiteX143" fmla="*/ 855264 w 3024845"/>
                  <a:gd name="connsiteY143" fmla="*/ 571387 h 1032158"/>
                  <a:gd name="connsiteX144" fmla="*/ 855264 w 3024845"/>
                  <a:gd name="connsiteY144" fmla="*/ 582736 h 1032158"/>
                  <a:gd name="connsiteX145" fmla="*/ 856024 w 3024845"/>
                  <a:gd name="connsiteY145" fmla="*/ 582736 h 1032158"/>
                  <a:gd name="connsiteX146" fmla="*/ 861344 w 3024845"/>
                  <a:gd name="connsiteY146" fmla="*/ 582736 h 1032158"/>
                  <a:gd name="connsiteX147" fmla="*/ 909984 w 3024845"/>
                  <a:gd name="connsiteY147" fmla="*/ 578413 h 1032158"/>
                  <a:gd name="connsiteX148" fmla="*/ 909984 w 3024845"/>
                  <a:gd name="connsiteY148" fmla="*/ 579764 h 1032158"/>
                  <a:gd name="connsiteX149" fmla="*/ 909984 w 3024845"/>
                  <a:gd name="connsiteY149" fmla="*/ 589221 h 1032158"/>
                  <a:gd name="connsiteX150" fmla="*/ 910744 w 3024845"/>
                  <a:gd name="connsiteY150" fmla="*/ 589221 h 1032158"/>
                  <a:gd name="connsiteX151" fmla="*/ 916065 w 3024845"/>
                  <a:gd name="connsiteY151" fmla="*/ 589221 h 1032158"/>
                  <a:gd name="connsiteX152" fmla="*/ 916065 w 3024845"/>
                  <a:gd name="connsiteY152" fmla="*/ 591383 h 1032158"/>
                  <a:gd name="connsiteX153" fmla="*/ 916065 w 3024845"/>
                  <a:gd name="connsiteY153" fmla="*/ 606516 h 1032158"/>
                  <a:gd name="connsiteX154" fmla="*/ 918091 w 3024845"/>
                  <a:gd name="connsiteY154" fmla="*/ 605165 h 1032158"/>
                  <a:gd name="connsiteX155" fmla="*/ 932278 w 3024845"/>
                  <a:gd name="connsiteY155" fmla="*/ 595707 h 1032158"/>
                  <a:gd name="connsiteX156" fmla="*/ 938358 w 3024845"/>
                  <a:gd name="connsiteY156" fmla="*/ 554633 h 1032158"/>
                  <a:gd name="connsiteX157" fmla="*/ 939118 w 3024845"/>
                  <a:gd name="connsiteY157" fmla="*/ 554363 h 1032158"/>
                  <a:gd name="connsiteX158" fmla="*/ 944438 w 3024845"/>
                  <a:gd name="connsiteY158" fmla="*/ 552471 h 1032158"/>
                  <a:gd name="connsiteX159" fmla="*/ 946465 w 3024845"/>
                  <a:gd name="connsiteY159" fmla="*/ 483294 h 1032158"/>
                  <a:gd name="connsiteX160" fmla="*/ 948492 w 3024845"/>
                  <a:gd name="connsiteY160" fmla="*/ 552471 h 1032158"/>
                  <a:gd name="connsiteX161" fmla="*/ 949252 w 3024845"/>
                  <a:gd name="connsiteY161" fmla="*/ 552741 h 1032158"/>
                  <a:gd name="connsiteX162" fmla="*/ 954572 w 3024845"/>
                  <a:gd name="connsiteY162" fmla="*/ 554633 h 1032158"/>
                  <a:gd name="connsiteX163" fmla="*/ 954572 w 3024845"/>
                  <a:gd name="connsiteY163" fmla="*/ 468162 h 1032158"/>
                  <a:gd name="connsiteX164" fmla="*/ 958625 w 3024845"/>
                  <a:gd name="connsiteY164" fmla="*/ 435735 h 1032158"/>
                  <a:gd name="connsiteX165" fmla="*/ 997132 w 3024845"/>
                  <a:gd name="connsiteY165" fmla="*/ 435735 h 1032158"/>
                  <a:gd name="connsiteX166" fmla="*/ 997132 w 3024845"/>
                  <a:gd name="connsiteY166" fmla="*/ 468162 h 1032158"/>
                  <a:gd name="connsiteX167" fmla="*/ 997892 w 3024845"/>
                  <a:gd name="connsiteY167" fmla="*/ 468162 h 1032158"/>
                  <a:gd name="connsiteX168" fmla="*/ 1003212 w 3024845"/>
                  <a:gd name="connsiteY168" fmla="*/ 468162 h 1032158"/>
                  <a:gd name="connsiteX169" fmla="*/ 1003212 w 3024845"/>
                  <a:gd name="connsiteY169" fmla="*/ 386014 h 1032158"/>
                  <a:gd name="connsiteX170" fmla="*/ 1004986 w 3024845"/>
                  <a:gd name="connsiteY170" fmla="*/ 386014 h 1032158"/>
                  <a:gd name="connsiteX171" fmla="*/ 1017399 w 3024845"/>
                  <a:gd name="connsiteY171" fmla="*/ 386014 h 1032158"/>
                  <a:gd name="connsiteX172" fmla="*/ 1017399 w 3024845"/>
                  <a:gd name="connsiteY172" fmla="*/ 384123 h 1032158"/>
                  <a:gd name="connsiteX173" fmla="*/ 1017399 w 3024845"/>
                  <a:gd name="connsiteY173" fmla="*/ 370882 h 1032158"/>
                  <a:gd name="connsiteX174" fmla="*/ 1039693 w 3024845"/>
                  <a:gd name="connsiteY174" fmla="*/ 370882 h 1032158"/>
                  <a:gd name="connsiteX175" fmla="*/ 1039693 w 3024845"/>
                  <a:gd name="connsiteY175" fmla="*/ 369801 h 1032158"/>
                  <a:gd name="connsiteX176" fmla="*/ 1039693 w 3024845"/>
                  <a:gd name="connsiteY176" fmla="*/ 362235 h 1032158"/>
                  <a:gd name="connsiteX177" fmla="*/ 1041466 w 3024845"/>
                  <a:gd name="connsiteY177" fmla="*/ 362235 h 1032158"/>
                  <a:gd name="connsiteX178" fmla="*/ 1053880 w 3024845"/>
                  <a:gd name="connsiteY178" fmla="*/ 362235 h 1032158"/>
                  <a:gd name="connsiteX179" fmla="*/ 1053880 w 3024845"/>
                  <a:gd name="connsiteY179" fmla="*/ 363316 h 1032158"/>
                  <a:gd name="connsiteX180" fmla="*/ 1053880 w 3024845"/>
                  <a:gd name="connsiteY180" fmla="*/ 370882 h 1032158"/>
                  <a:gd name="connsiteX181" fmla="*/ 1054640 w 3024845"/>
                  <a:gd name="connsiteY181" fmla="*/ 370882 h 1032158"/>
                  <a:gd name="connsiteX182" fmla="*/ 1059960 w 3024845"/>
                  <a:gd name="connsiteY182" fmla="*/ 370882 h 1032158"/>
                  <a:gd name="connsiteX183" fmla="*/ 1070093 w 3024845"/>
                  <a:gd name="connsiteY183" fmla="*/ 366558 h 1032158"/>
                  <a:gd name="connsiteX184" fmla="*/ 1074146 w 3024845"/>
                  <a:gd name="connsiteY184" fmla="*/ 369801 h 1032158"/>
                  <a:gd name="connsiteX185" fmla="*/ 1074146 w 3024845"/>
                  <a:gd name="connsiteY185" fmla="*/ 362235 h 1032158"/>
                  <a:gd name="connsiteX186" fmla="*/ 1076426 w 3024845"/>
                  <a:gd name="connsiteY186" fmla="*/ 362235 h 1032158"/>
                  <a:gd name="connsiteX187" fmla="*/ 1092387 w 3024845"/>
                  <a:gd name="connsiteY187" fmla="*/ 362235 h 1032158"/>
                  <a:gd name="connsiteX188" fmla="*/ 1092387 w 3024845"/>
                  <a:gd name="connsiteY188" fmla="*/ 363316 h 1032158"/>
                  <a:gd name="connsiteX189" fmla="*/ 1092387 w 3024845"/>
                  <a:gd name="connsiteY189" fmla="*/ 370882 h 1032158"/>
                  <a:gd name="connsiteX190" fmla="*/ 1122787 w 3024845"/>
                  <a:gd name="connsiteY190" fmla="*/ 370882 h 1032158"/>
                  <a:gd name="connsiteX191" fmla="*/ 1122787 w 3024845"/>
                  <a:gd name="connsiteY191" fmla="*/ 372503 h 1032158"/>
                  <a:gd name="connsiteX192" fmla="*/ 1122787 w 3024845"/>
                  <a:gd name="connsiteY192" fmla="*/ 383853 h 1032158"/>
                  <a:gd name="connsiteX193" fmla="*/ 1149134 w 3024845"/>
                  <a:gd name="connsiteY193" fmla="*/ 383853 h 1032158"/>
                  <a:gd name="connsiteX194" fmla="*/ 1149134 w 3024845"/>
                  <a:gd name="connsiteY194" fmla="*/ 414117 h 1032158"/>
                  <a:gd name="connsiteX195" fmla="*/ 1149894 w 3024845"/>
                  <a:gd name="connsiteY195" fmla="*/ 414117 h 1032158"/>
                  <a:gd name="connsiteX196" fmla="*/ 1155214 w 3024845"/>
                  <a:gd name="connsiteY196" fmla="*/ 414117 h 1032158"/>
                  <a:gd name="connsiteX197" fmla="*/ 1155214 w 3024845"/>
                  <a:gd name="connsiteY197" fmla="*/ 415198 h 1032158"/>
                  <a:gd name="connsiteX198" fmla="*/ 1155214 w 3024845"/>
                  <a:gd name="connsiteY198" fmla="*/ 422765 h 1032158"/>
                  <a:gd name="connsiteX199" fmla="*/ 1159268 w 3024845"/>
                  <a:gd name="connsiteY199" fmla="*/ 453029 h 1032158"/>
                  <a:gd name="connsiteX200" fmla="*/ 1160028 w 3024845"/>
                  <a:gd name="connsiteY200" fmla="*/ 453029 h 1032158"/>
                  <a:gd name="connsiteX201" fmla="*/ 1165348 w 3024845"/>
                  <a:gd name="connsiteY201" fmla="*/ 453029 h 1032158"/>
                  <a:gd name="connsiteX202" fmla="*/ 1165348 w 3024845"/>
                  <a:gd name="connsiteY202" fmla="*/ 453840 h 1032158"/>
                  <a:gd name="connsiteX203" fmla="*/ 1165348 w 3024845"/>
                  <a:gd name="connsiteY203" fmla="*/ 459515 h 1032158"/>
                  <a:gd name="connsiteX204" fmla="*/ 1166361 w 3024845"/>
                  <a:gd name="connsiteY204" fmla="*/ 459515 h 1032158"/>
                  <a:gd name="connsiteX205" fmla="*/ 1173454 w 3024845"/>
                  <a:gd name="connsiteY205" fmla="*/ 459515 h 1032158"/>
                  <a:gd name="connsiteX206" fmla="*/ 1173454 w 3024845"/>
                  <a:gd name="connsiteY206" fmla="*/ 489780 h 1032158"/>
                  <a:gd name="connsiteX207" fmla="*/ 1175481 w 3024845"/>
                  <a:gd name="connsiteY207" fmla="*/ 489780 h 1032158"/>
                  <a:gd name="connsiteX208" fmla="*/ 1189668 w 3024845"/>
                  <a:gd name="connsiteY208" fmla="*/ 489780 h 1032158"/>
                  <a:gd name="connsiteX209" fmla="*/ 1189668 w 3024845"/>
                  <a:gd name="connsiteY209" fmla="*/ 513559 h 1032158"/>
                  <a:gd name="connsiteX210" fmla="*/ 1191695 w 3024845"/>
                  <a:gd name="connsiteY210" fmla="*/ 515180 h 1032158"/>
                  <a:gd name="connsiteX211" fmla="*/ 1191695 w 3024845"/>
                  <a:gd name="connsiteY211" fmla="*/ 526530 h 1032158"/>
                  <a:gd name="connsiteX212" fmla="*/ 1192455 w 3024845"/>
                  <a:gd name="connsiteY212" fmla="*/ 526530 h 1032158"/>
                  <a:gd name="connsiteX213" fmla="*/ 1197775 w 3024845"/>
                  <a:gd name="connsiteY213" fmla="*/ 526530 h 1032158"/>
                  <a:gd name="connsiteX214" fmla="*/ 1197775 w 3024845"/>
                  <a:gd name="connsiteY214" fmla="*/ 550309 h 1032158"/>
                  <a:gd name="connsiteX215" fmla="*/ 1199041 w 3024845"/>
                  <a:gd name="connsiteY215" fmla="*/ 550309 h 1032158"/>
                  <a:gd name="connsiteX216" fmla="*/ 1207908 w 3024845"/>
                  <a:gd name="connsiteY216" fmla="*/ 550309 h 1032158"/>
                  <a:gd name="connsiteX217" fmla="*/ 1209935 w 3024845"/>
                  <a:gd name="connsiteY217" fmla="*/ 554363 h 1032158"/>
                  <a:gd name="connsiteX218" fmla="*/ 1209935 w 3024845"/>
                  <a:gd name="connsiteY218" fmla="*/ 567604 h 1032158"/>
                  <a:gd name="connsiteX219" fmla="*/ 1211455 w 3024845"/>
                  <a:gd name="connsiteY219" fmla="*/ 565712 h 1032158"/>
                  <a:gd name="connsiteX220" fmla="*/ 1222095 w 3024845"/>
                  <a:gd name="connsiteY220" fmla="*/ 552471 h 1032158"/>
                  <a:gd name="connsiteX221" fmla="*/ 1250469 w 3024845"/>
                  <a:gd name="connsiteY221" fmla="*/ 552471 h 1032158"/>
                  <a:gd name="connsiteX222" fmla="*/ 1250469 w 3024845"/>
                  <a:gd name="connsiteY222" fmla="*/ 638942 h 1032158"/>
                  <a:gd name="connsiteX223" fmla="*/ 1251229 w 3024845"/>
                  <a:gd name="connsiteY223" fmla="*/ 638942 h 1032158"/>
                  <a:gd name="connsiteX224" fmla="*/ 1256549 w 3024845"/>
                  <a:gd name="connsiteY224" fmla="*/ 638942 h 1032158"/>
                  <a:gd name="connsiteX225" fmla="*/ 1257309 w 3024845"/>
                  <a:gd name="connsiteY225" fmla="*/ 637591 h 1032158"/>
                  <a:gd name="connsiteX226" fmla="*/ 1262629 w 3024845"/>
                  <a:gd name="connsiteY226" fmla="*/ 628133 h 1032158"/>
                  <a:gd name="connsiteX227" fmla="*/ 1262629 w 3024845"/>
                  <a:gd name="connsiteY227" fmla="*/ 630025 h 1032158"/>
                  <a:gd name="connsiteX228" fmla="*/ 1262629 w 3024845"/>
                  <a:gd name="connsiteY228" fmla="*/ 643266 h 1032158"/>
                  <a:gd name="connsiteX229" fmla="*/ 1266682 w 3024845"/>
                  <a:gd name="connsiteY229" fmla="*/ 597869 h 1032158"/>
                  <a:gd name="connsiteX230" fmla="*/ 1267442 w 3024845"/>
                  <a:gd name="connsiteY230" fmla="*/ 597869 h 1032158"/>
                  <a:gd name="connsiteX231" fmla="*/ 1272762 w 3024845"/>
                  <a:gd name="connsiteY231" fmla="*/ 597869 h 1032158"/>
                  <a:gd name="connsiteX232" fmla="*/ 1272762 w 3024845"/>
                  <a:gd name="connsiteY232" fmla="*/ 533015 h 1032158"/>
                  <a:gd name="connsiteX233" fmla="*/ 1273776 w 3024845"/>
                  <a:gd name="connsiteY233" fmla="*/ 533015 h 1032158"/>
                  <a:gd name="connsiteX234" fmla="*/ 1280869 w 3024845"/>
                  <a:gd name="connsiteY234" fmla="*/ 533015 h 1032158"/>
                  <a:gd name="connsiteX235" fmla="*/ 1293029 w 3024845"/>
                  <a:gd name="connsiteY235" fmla="*/ 489780 h 1032158"/>
                  <a:gd name="connsiteX236" fmla="*/ 1294296 w 3024845"/>
                  <a:gd name="connsiteY236" fmla="*/ 489780 h 1032158"/>
                  <a:gd name="connsiteX237" fmla="*/ 1303163 w 3024845"/>
                  <a:gd name="connsiteY237" fmla="*/ 489780 h 1032158"/>
                  <a:gd name="connsiteX238" fmla="*/ 1313296 w 3024845"/>
                  <a:gd name="connsiteY238" fmla="*/ 533015 h 1032158"/>
                  <a:gd name="connsiteX239" fmla="*/ 1314309 w 3024845"/>
                  <a:gd name="connsiteY239" fmla="*/ 533015 h 1032158"/>
                  <a:gd name="connsiteX240" fmla="*/ 1321403 w 3024845"/>
                  <a:gd name="connsiteY240" fmla="*/ 533015 h 1032158"/>
                  <a:gd name="connsiteX241" fmla="*/ 1321403 w 3024845"/>
                  <a:gd name="connsiteY241" fmla="*/ 571927 h 1032158"/>
                  <a:gd name="connsiteX242" fmla="*/ 1323176 w 3024845"/>
                  <a:gd name="connsiteY242" fmla="*/ 571927 h 1032158"/>
                  <a:gd name="connsiteX243" fmla="*/ 1335590 w 3024845"/>
                  <a:gd name="connsiteY243" fmla="*/ 571927 h 1032158"/>
                  <a:gd name="connsiteX244" fmla="*/ 1335590 w 3024845"/>
                  <a:gd name="connsiteY244" fmla="*/ 574089 h 1032158"/>
                  <a:gd name="connsiteX245" fmla="*/ 1335590 w 3024845"/>
                  <a:gd name="connsiteY245" fmla="*/ 589221 h 1032158"/>
                  <a:gd name="connsiteX246" fmla="*/ 1339643 w 3024845"/>
                  <a:gd name="connsiteY246" fmla="*/ 587060 h 1032158"/>
                  <a:gd name="connsiteX247" fmla="*/ 1339643 w 3024845"/>
                  <a:gd name="connsiteY247" fmla="*/ 571927 h 1032158"/>
                  <a:gd name="connsiteX248" fmla="*/ 1341163 w 3024845"/>
                  <a:gd name="connsiteY248" fmla="*/ 571927 h 1032158"/>
                  <a:gd name="connsiteX249" fmla="*/ 1351803 w 3024845"/>
                  <a:gd name="connsiteY249" fmla="*/ 571927 h 1032158"/>
                  <a:gd name="connsiteX250" fmla="*/ 1351803 w 3024845"/>
                  <a:gd name="connsiteY250" fmla="*/ 573548 h 1032158"/>
                  <a:gd name="connsiteX251" fmla="*/ 1351803 w 3024845"/>
                  <a:gd name="connsiteY251" fmla="*/ 584898 h 1032158"/>
                  <a:gd name="connsiteX252" fmla="*/ 1382204 w 3024845"/>
                  <a:gd name="connsiteY252" fmla="*/ 584898 h 1032158"/>
                  <a:gd name="connsiteX253" fmla="*/ 1382204 w 3024845"/>
                  <a:gd name="connsiteY253" fmla="*/ 548148 h 1032158"/>
                  <a:gd name="connsiteX254" fmla="*/ 1383470 w 3024845"/>
                  <a:gd name="connsiteY254" fmla="*/ 548148 h 1032158"/>
                  <a:gd name="connsiteX255" fmla="*/ 1392337 w 3024845"/>
                  <a:gd name="connsiteY255" fmla="*/ 548148 h 1032158"/>
                  <a:gd name="connsiteX256" fmla="*/ 1392337 w 3024845"/>
                  <a:gd name="connsiteY256" fmla="*/ 569765 h 1032158"/>
                  <a:gd name="connsiteX257" fmla="*/ 1394364 w 3024845"/>
                  <a:gd name="connsiteY257" fmla="*/ 537339 h 1032158"/>
                  <a:gd name="connsiteX258" fmla="*/ 1416657 w 3024845"/>
                  <a:gd name="connsiteY258" fmla="*/ 537339 h 1032158"/>
                  <a:gd name="connsiteX259" fmla="*/ 1416657 w 3024845"/>
                  <a:gd name="connsiteY259" fmla="*/ 535717 h 1032158"/>
                  <a:gd name="connsiteX260" fmla="*/ 1416657 w 3024845"/>
                  <a:gd name="connsiteY260" fmla="*/ 524368 h 1032158"/>
                  <a:gd name="connsiteX261" fmla="*/ 1417417 w 3024845"/>
                  <a:gd name="connsiteY261" fmla="*/ 524368 h 1032158"/>
                  <a:gd name="connsiteX262" fmla="*/ 1422737 w 3024845"/>
                  <a:gd name="connsiteY262" fmla="*/ 524368 h 1032158"/>
                  <a:gd name="connsiteX263" fmla="*/ 1422737 w 3024845"/>
                  <a:gd name="connsiteY263" fmla="*/ 522477 h 1032158"/>
                  <a:gd name="connsiteX264" fmla="*/ 1422737 w 3024845"/>
                  <a:gd name="connsiteY264" fmla="*/ 509236 h 1032158"/>
                  <a:gd name="connsiteX265" fmla="*/ 1426791 w 3024845"/>
                  <a:gd name="connsiteY265" fmla="*/ 515721 h 1032158"/>
                  <a:gd name="connsiteX266" fmla="*/ 1429071 w 3024845"/>
                  <a:gd name="connsiteY266" fmla="*/ 515721 h 1032158"/>
                  <a:gd name="connsiteX267" fmla="*/ 1445031 w 3024845"/>
                  <a:gd name="connsiteY267" fmla="*/ 515721 h 1032158"/>
                  <a:gd name="connsiteX268" fmla="*/ 1445031 w 3024845"/>
                  <a:gd name="connsiteY268" fmla="*/ 514910 h 1032158"/>
                  <a:gd name="connsiteX269" fmla="*/ 1445031 w 3024845"/>
                  <a:gd name="connsiteY269" fmla="*/ 509236 h 1032158"/>
                  <a:gd name="connsiteX270" fmla="*/ 1445791 w 3024845"/>
                  <a:gd name="connsiteY270" fmla="*/ 509236 h 1032158"/>
                  <a:gd name="connsiteX271" fmla="*/ 1451111 w 3024845"/>
                  <a:gd name="connsiteY271" fmla="*/ 509236 h 1032158"/>
                  <a:gd name="connsiteX272" fmla="*/ 1451111 w 3024845"/>
                  <a:gd name="connsiteY272" fmla="*/ 510587 h 1032158"/>
                  <a:gd name="connsiteX273" fmla="*/ 1451111 w 3024845"/>
                  <a:gd name="connsiteY273" fmla="*/ 520045 h 1032158"/>
                  <a:gd name="connsiteX274" fmla="*/ 1489618 w 3024845"/>
                  <a:gd name="connsiteY274" fmla="*/ 520045 h 1032158"/>
                  <a:gd name="connsiteX275" fmla="*/ 1489618 w 3024845"/>
                  <a:gd name="connsiteY275" fmla="*/ 658398 h 1032158"/>
                  <a:gd name="connsiteX276" fmla="*/ 1491138 w 3024845"/>
                  <a:gd name="connsiteY276" fmla="*/ 658398 h 1032158"/>
                  <a:gd name="connsiteX277" fmla="*/ 1501778 w 3024845"/>
                  <a:gd name="connsiteY277" fmla="*/ 658398 h 1032158"/>
                  <a:gd name="connsiteX278" fmla="*/ 1501778 w 3024845"/>
                  <a:gd name="connsiteY278" fmla="*/ 645428 h 1032158"/>
                  <a:gd name="connsiteX279" fmla="*/ 1505832 w 3024845"/>
                  <a:gd name="connsiteY279" fmla="*/ 645428 h 1032158"/>
                  <a:gd name="connsiteX280" fmla="*/ 1505832 w 3024845"/>
                  <a:gd name="connsiteY280" fmla="*/ 658398 h 1032158"/>
                  <a:gd name="connsiteX281" fmla="*/ 1536232 w 3024845"/>
                  <a:gd name="connsiteY281" fmla="*/ 658398 h 1032158"/>
                  <a:gd name="connsiteX282" fmla="*/ 1536232 w 3024845"/>
                  <a:gd name="connsiteY282" fmla="*/ 628133 h 1032158"/>
                  <a:gd name="connsiteX283" fmla="*/ 1548392 w 3024845"/>
                  <a:gd name="connsiteY283" fmla="*/ 628133 h 1032158"/>
                  <a:gd name="connsiteX284" fmla="*/ 1560552 w 3024845"/>
                  <a:gd name="connsiteY284" fmla="*/ 625972 h 1032158"/>
                  <a:gd name="connsiteX285" fmla="*/ 1564606 w 3024845"/>
                  <a:gd name="connsiteY285" fmla="*/ 628133 h 1032158"/>
                  <a:gd name="connsiteX286" fmla="*/ 1574739 w 3024845"/>
                  <a:gd name="connsiteY286" fmla="*/ 628133 h 1032158"/>
                  <a:gd name="connsiteX287" fmla="*/ 1574739 w 3024845"/>
                  <a:gd name="connsiteY287" fmla="*/ 658398 h 1032158"/>
                  <a:gd name="connsiteX288" fmla="*/ 1582846 w 3024845"/>
                  <a:gd name="connsiteY288" fmla="*/ 658398 h 1032158"/>
                  <a:gd name="connsiteX289" fmla="*/ 1582846 w 3024845"/>
                  <a:gd name="connsiteY289" fmla="*/ 675693 h 1032158"/>
                  <a:gd name="connsiteX290" fmla="*/ 1592182 w 3024845"/>
                  <a:gd name="connsiteY290" fmla="*/ 676598 h 1032158"/>
                  <a:gd name="connsiteX291" fmla="*/ 1605140 w 3024845"/>
                  <a:gd name="connsiteY291" fmla="*/ 676598 h 1032158"/>
                  <a:gd name="connsiteX292" fmla="*/ 1605140 w 3024845"/>
                  <a:gd name="connsiteY292" fmla="*/ 660560 h 1032158"/>
                  <a:gd name="connsiteX293" fmla="*/ 1673096 w 3024845"/>
                  <a:gd name="connsiteY293" fmla="*/ 660560 h 1032158"/>
                  <a:gd name="connsiteX294" fmla="*/ 1673096 w 3024845"/>
                  <a:gd name="connsiteY294" fmla="*/ 575307 h 1032158"/>
                  <a:gd name="connsiteX295" fmla="*/ 1745104 w 3024845"/>
                  <a:gd name="connsiteY295" fmla="*/ 575307 h 1032158"/>
                  <a:gd name="connsiteX296" fmla="*/ 1745104 w 3024845"/>
                  <a:gd name="connsiteY296" fmla="*/ 654075 h 1032158"/>
                  <a:gd name="connsiteX297" fmla="*/ 1747008 w 3024845"/>
                  <a:gd name="connsiteY297" fmla="*/ 654075 h 1032158"/>
                  <a:gd name="connsiteX298" fmla="*/ 1748250 w 3024845"/>
                  <a:gd name="connsiteY298" fmla="*/ 676598 h 1032158"/>
                  <a:gd name="connsiteX299" fmla="*/ 1757926 w 3024845"/>
                  <a:gd name="connsiteY299" fmla="*/ 676598 h 1032158"/>
                  <a:gd name="connsiteX300" fmla="*/ 1759168 w 3024845"/>
                  <a:gd name="connsiteY300" fmla="*/ 654075 h 1032158"/>
                  <a:gd name="connsiteX301" fmla="*/ 1765248 w 3024845"/>
                  <a:gd name="connsiteY301" fmla="*/ 654075 h 1032158"/>
                  <a:gd name="connsiteX302" fmla="*/ 1766490 w 3024845"/>
                  <a:gd name="connsiteY302" fmla="*/ 676598 h 1032158"/>
                  <a:gd name="connsiteX303" fmla="*/ 1817112 w 3024845"/>
                  <a:gd name="connsiteY303" fmla="*/ 676598 h 1032158"/>
                  <a:gd name="connsiteX304" fmla="*/ 1817112 w 3024845"/>
                  <a:gd name="connsiteY304" fmla="*/ 513570 h 1032158"/>
                  <a:gd name="connsiteX305" fmla="*/ 2014439 w 3024845"/>
                  <a:gd name="connsiteY305" fmla="*/ 513570 h 1032158"/>
                  <a:gd name="connsiteX306" fmla="*/ 2014439 w 3024845"/>
                  <a:gd name="connsiteY306" fmla="*/ 676598 h 1032158"/>
                  <a:gd name="connsiteX307" fmla="*/ 2033136 w 3024845"/>
                  <a:gd name="connsiteY307" fmla="*/ 676598 h 1032158"/>
                  <a:gd name="connsiteX308" fmla="*/ 2033136 w 3024845"/>
                  <a:gd name="connsiteY308" fmla="*/ 593905 h 1032158"/>
                  <a:gd name="connsiteX309" fmla="*/ 2128256 w 3024845"/>
                  <a:gd name="connsiteY309" fmla="*/ 593905 h 1032158"/>
                  <a:gd name="connsiteX310" fmla="*/ 2146266 w 3024845"/>
                  <a:gd name="connsiteY310" fmla="*/ 104983 h 1032158"/>
                  <a:gd name="connsiteX311" fmla="*/ 2150320 w 3024845"/>
                  <a:gd name="connsiteY311" fmla="*/ 33644 h 1032158"/>
                  <a:gd name="connsiteX312" fmla="*/ 2180720 w 3024845"/>
                  <a:gd name="connsiteY312" fmla="*/ 528692 h 1032158"/>
                  <a:gd name="connsiteX313" fmla="*/ 2245574 w 3024845"/>
                  <a:gd name="connsiteY313" fmla="*/ 528692 h 1032158"/>
                  <a:gd name="connsiteX314" fmla="*/ 2245574 w 3024845"/>
                  <a:gd name="connsiteY314" fmla="*/ 604354 h 1032158"/>
                  <a:gd name="connsiteX315" fmla="*/ 2253681 w 3024845"/>
                  <a:gd name="connsiteY315" fmla="*/ 604354 h 1032158"/>
                  <a:gd name="connsiteX316" fmla="*/ 2255708 w 3024845"/>
                  <a:gd name="connsiteY316" fmla="*/ 597869 h 1032158"/>
                  <a:gd name="connsiteX317" fmla="*/ 2261788 w 3024845"/>
                  <a:gd name="connsiteY317" fmla="*/ 597869 h 1032158"/>
                  <a:gd name="connsiteX318" fmla="*/ 2263815 w 3024845"/>
                  <a:gd name="connsiteY318" fmla="*/ 606516 h 1032158"/>
                  <a:gd name="connsiteX319" fmla="*/ 2275975 w 3024845"/>
                  <a:gd name="connsiteY319" fmla="*/ 606516 h 1032158"/>
                  <a:gd name="connsiteX320" fmla="*/ 2275975 w 3024845"/>
                  <a:gd name="connsiteY320" fmla="*/ 600030 h 1032158"/>
                  <a:gd name="connsiteX321" fmla="*/ 2298268 w 3024845"/>
                  <a:gd name="connsiteY321" fmla="*/ 600030 h 1032158"/>
                  <a:gd name="connsiteX322" fmla="*/ 2298268 w 3024845"/>
                  <a:gd name="connsiteY322" fmla="*/ 606516 h 1032158"/>
                  <a:gd name="connsiteX323" fmla="*/ 2318535 w 3024845"/>
                  <a:gd name="connsiteY323" fmla="*/ 606516 h 1032158"/>
                  <a:gd name="connsiteX324" fmla="*/ 2318535 w 3024845"/>
                  <a:gd name="connsiteY324" fmla="*/ 651913 h 1032158"/>
                  <a:gd name="connsiteX325" fmla="*/ 2332722 w 3024845"/>
                  <a:gd name="connsiteY325" fmla="*/ 651913 h 1032158"/>
                  <a:gd name="connsiteX326" fmla="*/ 2332722 w 3024845"/>
                  <a:gd name="connsiteY326" fmla="*/ 638942 h 1032158"/>
                  <a:gd name="connsiteX327" fmla="*/ 2348936 w 3024845"/>
                  <a:gd name="connsiteY327" fmla="*/ 638942 h 1032158"/>
                  <a:gd name="connsiteX328" fmla="*/ 2348936 w 3024845"/>
                  <a:gd name="connsiteY328" fmla="*/ 459515 h 1032158"/>
                  <a:gd name="connsiteX329" fmla="*/ 2355016 w 3024845"/>
                  <a:gd name="connsiteY329" fmla="*/ 453029 h 1032158"/>
                  <a:gd name="connsiteX330" fmla="*/ 2427977 w 3024845"/>
                  <a:gd name="connsiteY330" fmla="*/ 453029 h 1032158"/>
                  <a:gd name="connsiteX331" fmla="*/ 2427977 w 3024845"/>
                  <a:gd name="connsiteY331" fmla="*/ 461677 h 1032158"/>
                  <a:gd name="connsiteX332" fmla="*/ 2438110 w 3024845"/>
                  <a:gd name="connsiteY332" fmla="*/ 461677 h 1032158"/>
                  <a:gd name="connsiteX333" fmla="*/ 2438110 w 3024845"/>
                  <a:gd name="connsiteY333" fmla="*/ 576251 h 1032158"/>
                  <a:gd name="connsiteX334" fmla="*/ 2460404 w 3024845"/>
                  <a:gd name="connsiteY334" fmla="*/ 576251 h 1032158"/>
                  <a:gd name="connsiteX335" fmla="*/ 2460404 w 3024845"/>
                  <a:gd name="connsiteY335" fmla="*/ 509236 h 1032158"/>
                  <a:gd name="connsiteX336" fmla="*/ 2486751 w 3024845"/>
                  <a:gd name="connsiteY336" fmla="*/ 509236 h 1032158"/>
                  <a:gd name="connsiteX337" fmla="*/ 2490804 w 3024845"/>
                  <a:gd name="connsiteY337" fmla="*/ 504912 h 1032158"/>
                  <a:gd name="connsiteX338" fmla="*/ 2498911 w 3024845"/>
                  <a:gd name="connsiteY338" fmla="*/ 504912 h 1032158"/>
                  <a:gd name="connsiteX339" fmla="*/ 2502964 w 3024845"/>
                  <a:gd name="connsiteY339" fmla="*/ 509236 h 1032158"/>
                  <a:gd name="connsiteX340" fmla="*/ 2525258 w 3024845"/>
                  <a:gd name="connsiteY340" fmla="*/ 509236 h 1032158"/>
                  <a:gd name="connsiteX341" fmla="*/ 2525258 w 3024845"/>
                  <a:gd name="connsiteY341" fmla="*/ 392500 h 1032158"/>
                  <a:gd name="connsiteX342" fmla="*/ 2582005 w 3024845"/>
                  <a:gd name="connsiteY342" fmla="*/ 381691 h 1032158"/>
                  <a:gd name="connsiteX343" fmla="*/ 2582005 w 3024845"/>
                  <a:gd name="connsiteY343" fmla="*/ 382772 h 1032158"/>
                  <a:gd name="connsiteX344" fmla="*/ 2582005 w 3024845"/>
                  <a:gd name="connsiteY344" fmla="*/ 390338 h 1032158"/>
                  <a:gd name="connsiteX345" fmla="*/ 2608352 w 3024845"/>
                  <a:gd name="connsiteY345" fmla="*/ 390338 h 1032158"/>
                  <a:gd name="connsiteX346" fmla="*/ 2608352 w 3024845"/>
                  <a:gd name="connsiteY346" fmla="*/ 645428 h 1032158"/>
                  <a:gd name="connsiteX347" fmla="*/ 2630646 w 3024845"/>
                  <a:gd name="connsiteY347" fmla="*/ 645428 h 1032158"/>
                  <a:gd name="connsiteX348" fmla="*/ 2630646 w 3024845"/>
                  <a:gd name="connsiteY348" fmla="*/ 641104 h 1032158"/>
                  <a:gd name="connsiteX349" fmla="*/ 2642806 w 3024845"/>
                  <a:gd name="connsiteY349" fmla="*/ 641104 h 1032158"/>
                  <a:gd name="connsiteX350" fmla="*/ 2642806 w 3024845"/>
                  <a:gd name="connsiteY350" fmla="*/ 645428 h 1032158"/>
                  <a:gd name="connsiteX351" fmla="*/ 2667126 w 3024845"/>
                  <a:gd name="connsiteY351" fmla="*/ 645428 h 1032158"/>
                  <a:gd name="connsiteX352" fmla="*/ 2667126 w 3024845"/>
                  <a:gd name="connsiteY352" fmla="*/ 632457 h 1032158"/>
                  <a:gd name="connsiteX353" fmla="*/ 2695500 w 3024845"/>
                  <a:gd name="connsiteY353" fmla="*/ 632457 h 1032158"/>
                  <a:gd name="connsiteX354" fmla="*/ 2707660 w 3024845"/>
                  <a:gd name="connsiteY354" fmla="*/ 628133 h 1032158"/>
                  <a:gd name="connsiteX355" fmla="*/ 2727927 w 3024845"/>
                  <a:gd name="connsiteY355" fmla="*/ 632457 h 1032158"/>
                  <a:gd name="connsiteX356" fmla="*/ 2727927 w 3024845"/>
                  <a:gd name="connsiteY356" fmla="*/ 615163 h 1032158"/>
                  <a:gd name="connsiteX357" fmla="*/ 2736034 w 3024845"/>
                  <a:gd name="connsiteY357" fmla="*/ 615163 h 1032158"/>
                  <a:gd name="connsiteX358" fmla="*/ 2736034 w 3024845"/>
                  <a:gd name="connsiteY358" fmla="*/ 602192 h 1032158"/>
                  <a:gd name="connsiteX359" fmla="*/ 2792781 w 3024845"/>
                  <a:gd name="connsiteY359" fmla="*/ 602192 h 1032158"/>
                  <a:gd name="connsiteX360" fmla="*/ 2792781 w 3024845"/>
                  <a:gd name="connsiteY360" fmla="*/ 571927 h 1032158"/>
                  <a:gd name="connsiteX361" fmla="*/ 2811021 w 3024845"/>
                  <a:gd name="connsiteY361" fmla="*/ 571927 h 1032158"/>
                  <a:gd name="connsiteX362" fmla="*/ 2811021 w 3024845"/>
                  <a:gd name="connsiteY362" fmla="*/ 565442 h 1032158"/>
                  <a:gd name="connsiteX363" fmla="*/ 2823181 w 3024845"/>
                  <a:gd name="connsiteY363" fmla="*/ 565442 h 1032158"/>
                  <a:gd name="connsiteX364" fmla="*/ 2823181 w 3024845"/>
                  <a:gd name="connsiteY364" fmla="*/ 571927 h 1032158"/>
                  <a:gd name="connsiteX365" fmla="*/ 2839395 w 3024845"/>
                  <a:gd name="connsiteY365" fmla="*/ 571927 h 1032158"/>
                  <a:gd name="connsiteX366" fmla="*/ 2839395 w 3024845"/>
                  <a:gd name="connsiteY366" fmla="*/ 621648 h 1032158"/>
                  <a:gd name="connsiteX367" fmla="*/ 2871822 w 3024845"/>
                  <a:gd name="connsiteY367" fmla="*/ 621648 h 1032158"/>
                  <a:gd name="connsiteX368" fmla="*/ 2871822 w 3024845"/>
                  <a:gd name="connsiteY368" fmla="*/ 595707 h 1032158"/>
                  <a:gd name="connsiteX369" fmla="*/ 2910329 w 3024845"/>
                  <a:gd name="connsiteY369" fmla="*/ 595707 h 1032158"/>
                  <a:gd name="connsiteX370" fmla="*/ 2910329 w 3024845"/>
                  <a:gd name="connsiteY370" fmla="*/ 565442 h 1032158"/>
                  <a:gd name="connsiteX371" fmla="*/ 2958970 w 3024845"/>
                  <a:gd name="connsiteY371" fmla="*/ 565442 h 1032158"/>
                  <a:gd name="connsiteX372" fmla="*/ 2958970 w 3024845"/>
                  <a:gd name="connsiteY372" fmla="*/ 676598 h 1032158"/>
                  <a:gd name="connsiteX373" fmla="*/ 2958970 w 3024845"/>
                  <a:gd name="connsiteY373" fmla="*/ 690377 h 1032158"/>
                  <a:gd name="connsiteX374" fmla="*/ 3024845 w 3024845"/>
                  <a:gd name="connsiteY374" fmla="*/ 690377 h 1032158"/>
                  <a:gd name="connsiteX375" fmla="*/ 3024845 w 3024845"/>
                  <a:gd name="connsiteY375" fmla="*/ 1032158 h 1032158"/>
                  <a:gd name="connsiteX376" fmla="*/ 2054 w 3024845"/>
                  <a:gd name="connsiteY376" fmla="*/ 1029825 h 1032158"/>
                  <a:gd name="connsiteX377" fmla="*/ 0 w 3024845"/>
                  <a:gd name="connsiteY377" fmla="*/ 595707 h 1032158"/>
                  <a:gd name="connsiteX378" fmla="*/ 20267 w 3024845"/>
                  <a:gd name="connsiteY378" fmla="*/ 595707 h 1032158"/>
                  <a:gd name="connsiteX379" fmla="*/ 20774 w 3024845"/>
                  <a:gd name="connsiteY379" fmla="*/ 594626 h 1032158"/>
                  <a:gd name="connsiteX380" fmla="*/ 24320 w 3024845"/>
                  <a:gd name="connsiteY380" fmla="*/ 587060 h 1032158"/>
                  <a:gd name="connsiteX381" fmla="*/ 26094 w 3024845"/>
                  <a:gd name="connsiteY381" fmla="*/ 587330 h 1032158"/>
                  <a:gd name="connsiteX382" fmla="*/ 38507 w 3024845"/>
                  <a:gd name="connsiteY382" fmla="*/ 589221 h 1032158"/>
                  <a:gd name="connsiteX383" fmla="*/ 39014 w 3024845"/>
                  <a:gd name="connsiteY383" fmla="*/ 590573 h 1032158"/>
                  <a:gd name="connsiteX384" fmla="*/ 42560 w 3024845"/>
                  <a:gd name="connsiteY384" fmla="*/ 600030 h 1032158"/>
                  <a:gd name="connsiteX385" fmla="*/ 68907 w 3024845"/>
                  <a:gd name="connsiteY385" fmla="*/ 602192 h 1032158"/>
                  <a:gd name="connsiteX386" fmla="*/ 68907 w 3024845"/>
                  <a:gd name="connsiteY386" fmla="*/ 478971 h 1032158"/>
                  <a:gd name="connsiteX387" fmla="*/ 70934 w 3024845"/>
                  <a:gd name="connsiteY387" fmla="*/ 478971 h 1032158"/>
                  <a:gd name="connsiteX388" fmla="*/ 85121 w 3024845"/>
                  <a:gd name="connsiteY388" fmla="*/ 478971 h 1032158"/>
                  <a:gd name="connsiteX389" fmla="*/ 85121 w 3024845"/>
                  <a:gd name="connsiteY389" fmla="*/ 342779 h 1032158"/>
                  <a:gd name="connsiteX390" fmla="*/ 86894 w 3024845"/>
                  <a:gd name="connsiteY390" fmla="*/ 342779 h 1032158"/>
                  <a:gd name="connsiteX391" fmla="*/ 99308 w 3024845"/>
                  <a:gd name="connsiteY391" fmla="*/ 342779 h 1032158"/>
                  <a:gd name="connsiteX392" fmla="*/ 99308 w 3024845"/>
                  <a:gd name="connsiteY392" fmla="*/ 228205 h 1032158"/>
                  <a:gd name="connsiteX393" fmla="*/ 103361 w 3024845"/>
                  <a:gd name="connsiteY393" fmla="*/ 200101 h 1032158"/>
                  <a:gd name="connsiteX394" fmla="*/ 105388 w 3024845"/>
                  <a:gd name="connsiteY394" fmla="*/ 200101 h 1032158"/>
                  <a:gd name="connsiteX395" fmla="*/ 119575 w 3024845"/>
                  <a:gd name="connsiteY395" fmla="*/ 200101 h 1032158"/>
                  <a:gd name="connsiteX0" fmla="*/ 119575 w 3024845"/>
                  <a:gd name="connsiteY0" fmla="*/ 95357 h 927414"/>
                  <a:gd name="connsiteX1" fmla="*/ 200642 w 3024845"/>
                  <a:gd name="connsiteY1" fmla="*/ 93196 h 927414"/>
                  <a:gd name="connsiteX2" fmla="*/ 202669 w 3024845"/>
                  <a:gd name="connsiteY2" fmla="*/ 93196 h 927414"/>
                  <a:gd name="connsiteX3" fmla="*/ 216856 w 3024845"/>
                  <a:gd name="connsiteY3" fmla="*/ 93196 h 927414"/>
                  <a:gd name="connsiteX4" fmla="*/ 216856 w 3024845"/>
                  <a:gd name="connsiteY4" fmla="*/ 116975 h 927414"/>
                  <a:gd name="connsiteX5" fmla="*/ 217363 w 3024845"/>
                  <a:gd name="connsiteY5" fmla="*/ 117786 h 927414"/>
                  <a:gd name="connsiteX6" fmla="*/ 220909 w 3024845"/>
                  <a:gd name="connsiteY6" fmla="*/ 123461 h 927414"/>
                  <a:gd name="connsiteX7" fmla="*/ 220909 w 3024845"/>
                  <a:gd name="connsiteY7" fmla="*/ 238035 h 927414"/>
                  <a:gd name="connsiteX8" fmla="*/ 223189 w 3024845"/>
                  <a:gd name="connsiteY8" fmla="*/ 238035 h 927414"/>
                  <a:gd name="connsiteX9" fmla="*/ 239150 w 3024845"/>
                  <a:gd name="connsiteY9" fmla="*/ 238035 h 927414"/>
                  <a:gd name="connsiteX10" fmla="*/ 239150 w 3024845"/>
                  <a:gd name="connsiteY10" fmla="*/ 378550 h 927414"/>
                  <a:gd name="connsiteX11" fmla="*/ 240670 w 3024845"/>
                  <a:gd name="connsiteY11" fmla="*/ 378280 h 927414"/>
                  <a:gd name="connsiteX12" fmla="*/ 251310 w 3024845"/>
                  <a:gd name="connsiteY12" fmla="*/ 376389 h 927414"/>
                  <a:gd name="connsiteX13" fmla="*/ 249283 w 3024845"/>
                  <a:gd name="connsiteY13" fmla="*/ 465021 h 927414"/>
                  <a:gd name="connsiteX14" fmla="*/ 250803 w 3024845"/>
                  <a:gd name="connsiteY14" fmla="*/ 465292 h 927414"/>
                  <a:gd name="connsiteX15" fmla="*/ 261443 w 3024845"/>
                  <a:gd name="connsiteY15" fmla="*/ 467183 h 927414"/>
                  <a:gd name="connsiteX16" fmla="*/ 261696 w 3024845"/>
                  <a:gd name="connsiteY16" fmla="*/ 467994 h 927414"/>
                  <a:gd name="connsiteX17" fmla="*/ 263470 w 3024845"/>
                  <a:gd name="connsiteY17" fmla="*/ 473669 h 927414"/>
                  <a:gd name="connsiteX18" fmla="*/ 264230 w 3024845"/>
                  <a:gd name="connsiteY18" fmla="*/ 471237 h 927414"/>
                  <a:gd name="connsiteX19" fmla="*/ 269550 w 3024845"/>
                  <a:gd name="connsiteY19" fmla="*/ 454213 h 927414"/>
                  <a:gd name="connsiteX20" fmla="*/ 271323 w 3024845"/>
                  <a:gd name="connsiteY20" fmla="*/ 454213 h 927414"/>
                  <a:gd name="connsiteX21" fmla="*/ 283737 w 3024845"/>
                  <a:gd name="connsiteY21" fmla="*/ 454213 h 927414"/>
                  <a:gd name="connsiteX22" fmla="*/ 283737 w 3024845"/>
                  <a:gd name="connsiteY22" fmla="*/ 486639 h 927414"/>
                  <a:gd name="connsiteX23" fmla="*/ 284750 w 3024845"/>
                  <a:gd name="connsiteY23" fmla="*/ 487180 h 927414"/>
                  <a:gd name="connsiteX24" fmla="*/ 291844 w 3024845"/>
                  <a:gd name="connsiteY24" fmla="*/ 490963 h 927414"/>
                  <a:gd name="connsiteX25" fmla="*/ 291844 w 3024845"/>
                  <a:gd name="connsiteY25" fmla="*/ 492314 h 927414"/>
                  <a:gd name="connsiteX26" fmla="*/ 291844 w 3024845"/>
                  <a:gd name="connsiteY26" fmla="*/ 501772 h 927414"/>
                  <a:gd name="connsiteX27" fmla="*/ 336431 w 3024845"/>
                  <a:gd name="connsiteY27" fmla="*/ 501772 h 927414"/>
                  <a:gd name="connsiteX28" fmla="*/ 336431 w 3024845"/>
                  <a:gd name="connsiteY28" fmla="*/ 502853 h 927414"/>
                  <a:gd name="connsiteX29" fmla="*/ 336431 w 3024845"/>
                  <a:gd name="connsiteY29" fmla="*/ 510419 h 927414"/>
                  <a:gd name="connsiteX30" fmla="*/ 338457 w 3024845"/>
                  <a:gd name="connsiteY30" fmla="*/ 510419 h 927414"/>
                  <a:gd name="connsiteX31" fmla="*/ 352644 w 3024845"/>
                  <a:gd name="connsiteY31" fmla="*/ 510419 h 927414"/>
                  <a:gd name="connsiteX32" fmla="*/ 352644 w 3024845"/>
                  <a:gd name="connsiteY32" fmla="*/ 480154 h 927414"/>
                  <a:gd name="connsiteX33" fmla="*/ 397231 w 3024845"/>
                  <a:gd name="connsiteY33" fmla="*/ 480154 h 927414"/>
                  <a:gd name="connsiteX34" fmla="*/ 397231 w 3024845"/>
                  <a:gd name="connsiteY34" fmla="*/ 478803 h 927414"/>
                  <a:gd name="connsiteX35" fmla="*/ 397231 w 3024845"/>
                  <a:gd name="connsiteY35" fmla="*/ 469345 h 927414"/>
                  <a:gd name="connsiteX36" fmla="*/ 398245 w 3024845"/>
                  <a:gd name="connsiteY36" fmla="*/ 469345 h 927414"/>
                  <a:gd name="connsiteX37" fmla="*/ 405338 w 3024845"/>
                  <a:gd name="connsiteY37" fmla="*/ 469345 h 927414"/>
                  <a:gd name="connsiteX38" fmla="*/ 405338 w 3024845"/>
                  <a:gd name="connsiteY38" fmla="*/ 467454 h 927414"/>
                  <a:gd name="connsiteX39" fmla="*/ 405338 w 3024845"/>
                  <a:gd name="connsiteY39" fmla="*/ 454213 h 927414"/>
                  <a:gd name="connsiteX40" fmla="*/ 406098 w 3024845"/>
                  <a:gd name="connsiteY40" fmla="*/ 454213 h 927414"/>
                  <a:gd name="connsiteX41" fmla="*/ 411418 w 3024845"/>
                  <a:gd name="connsiteY41" fmla="*/ 454213 h 927414"/>
                  <a:gd name="connsiteX42" fmla="*/ 411418 w 3024845"/>
                  <a:gd name="connsiteY42" fmla="*/ 453132 h 927414"/>
                  <a:gd name="connsiteX43" fmla="*/ 411418 w 3024845"/>
                  <a:gd name="connsiteY43" fmla="*/ 445565 h 927414"/>
                  <a:gd name="connsiteX44" fmla="*/ 413445 w 3024845"/>
                  <a:gd name="connsiteY44" fmla="*/ 445565 h 927414"/>
                  <a:gd name="connsiteX45" fmla="*/ 427632 w 3024845"/>
                  <a:gd name="connsiteY45" fmla="*/ 445565 h 927414"/>
                  <a:gd name="connsiteX46" fmla="*/ 427632 w 3024845"/>
                  <a:gd name="connsiteY46" fmla="*/ 446646 h 927414"/>
                  <a:gd name="connsiteX47" fmla="*/ 427632 w 3024845"/>
                  <a:gd name="connsiteY47" fmla="*/ 454213 h 927414"/>
                  <a:gd name="connsiteX48" fmla="*/ 449925 w 3024845"/>
                  <a:gd name="connsiteY48" fmla="*/ 454213 h 927414"/>
                  <a:gd name="connsiteX49" fmla="*/ 449925 w 3024845"/>
                  <a:gd name="connsiteY49" fmla="*/ 452321 h 927414"/>
                  <a:gd name="connsiteX50" fmla="*/ 449925 w 3024845"/>
                  <a:gd name="connsiteY50" fmla="*/ 439080 h 927414"/>
                  <a:gd name="connsiteX51" fmla="*/ 451699 w 3024845"/>
                  <a:gd name="connsiteY51" fmla="*/ 439080 h 927414"/>
                  <a:gd name="connsiteX52" fmla="*/ 464112 w 3024845"/>
                  <a:gd name="connsiteY52" fmla="*/ 439080 h 927414"/>
                  <a:gd name="connsiteX53" fmla="*/ 464112 w 3024845"/>
                  <a:gd name="connsiteY53" fmla="*/ 462860 h 927414"/>
                  <a:gd name="connsiteX54" fmla="*/ 465126 w 3024845"/>
                  <a:gd name="connsiteY54" fmla="*/ 462860 h 927414"/>
                  <a:gd name="connsiteX55" fmla="*/ 472219 w 3024845"/>
                  <a:gd name="connsiteY55" fmla="*/ 462860 h 927414"/>
                  <a:gd name="connsiteX56" fmla="*/ 472219 w 3024845"/>
                  <a:gd name="connsiteY56" fmla="*/ 461779 h 927414"/>
                  <a:gd name="connsiteX57" fmla="*/ 472219 w 3024845"/>
                  <a:gd name="connsiteY57" fmla="*/ 454213 h 927414"/>
                  <a:gd name="connsiteX58" fmla="*/ 473992 w 3024845"/>
                  <a:gd name="connsiteY58" fmla="*/ 454213 h 927414"/>
                  <a:gd name="connsiteX59" fmla="*/ 486406 w 3024845"/>
                  <a:gd name="connsiteY59" fmla="*/ 454213 h 927414"/>
                  <a:gd name="connsiteX60" fmla="*/ 486406 w 3024845"/>
                  <a:gd name="connsiteY60" fmla="*/ 480154 h 927414"/>
                  <a:gd name="connsiteX61" fmla="*/ 488433 w 3024845"/>
                  <a:gd name="connsiteY61" fmla="*/ 480154 h 927414"/>
                  <a:gd name="connsiteX62" fmla="*/ 502619 w 3024845"/>
                  <a:gd name="connsiteY62" fmla="*/ 480154 h 927414"/>
                  <a:gd name="connsiteX63" fmla="*/ 502619 w 3024845"/>
                  <a:gd name="connsiteY63" fmla="*/ 481775 h 927414"/>
                  <a:gd name="connsiteX64" fmla="*/ 502619 w 3024845"/>
                  <a:gd name="connsiteY64" fmla="*/ 493125 h 927414"/>
                  <a:gd name="connsiteX65" fmla="*/ 503379 w 3024845"/>
                  <a:gd name="connsiteY65" fmla="*/ 493125 h 927414"/>
                  <a:gd name="connsiteX66" fmla="*/ 508700 w 3024845"/>
                  <a:gd name="connsiteY66" fmla="*/ 493125 h 927414"/>
                  <a:gd name="connsiteX67" fmla="*/ 508700 w 3024845"/>
                  <a:gd name="connsiteY67" fmla="*/ 492314 h 927414"/>
                  <a:gd name="connsiteX68" fmla="*/ 508700 w 3024845"/>
                  <a:gd name="connsiteY68" fmla="*/ 486639 h 927414"/>
                  <a:gd name="connsiteX69" fmla="*/ 539100 w 3024845"/>
                  <a:gd name="connsiteY69" fmla="*/ 486639 h 927414"/>
                  <a:gd name="connsiteX70" fmla="*/ 539100 w 3024845"/>
                  <a:gd name="connsiteY70" fmla="*/ 510419 h 927414"/>
                  <a:gd name="connsiteX71" fmla="*/ 540113 w 3024845"/>
                  <a:gd name="connsiteY71" fmla="*/ 510419 h 927414"/>
                  <a:gd name="connsiteX72" fmla="*/ 547207 w 3024845"/>
                  <a:gd name="connsiteY72" fmla="*/ 510419 h 927414"/>
                  <a:gd name="connsiteX73" fmla="*/ 547207 w 3024845"/>
                  <a:gd name="connsiteY73" fmla="*/ 511500 h 927414"/>
                  <a:gd name="connsiteX74" fmla="*/ 547207 w 3024845"/>
                  <a:gd name="connsiteY74" fmla="*/ 519066 h 927414"/>
                  <a:gd name="connsiteX75" fmla="*/ 547967 w 3024845"/>
                  <a:gd name="connsiteY75" fmla="*/ 519066 h 927414"/>
                  <a:gd name="connsiteX76" fmla="*/ 553287 w 3024845"/>
                  <a:gd name="connsiteY76" fmla="*/ 519066 h 927414"/>
                  <a:gd name="connsiteX77" fmla="*/ 553287 w 3024845"/>
                  <a:gd name="connsiteY77" fmla="*/ 516904 h 927414"/>
                  <a:gd name="connsiteX78" fmla="*/ 553287 w 3024845"/>
                  <a:gd name="connsiteY78" fmla="*/ 501772 h 927414"/>
                  <a:gd name="connsiteX79" fmla="*/ 554300 w 3024845"/>
                  <a:gd name="connsiteY79" fmla="*/ 501772 h 927414"/>
                  <a:gd name="connsiteX80" fmla="*/ 561394 w 3024845"/>
                  <a:gd name="connsiteY80" fmla="*/ 501772 h 927414"/>
                  <a:gd name="connsiteX81" fmla="*/ 561394 w 3024845"/>
                  <a:gd name="connsiteY81" fmla="*/ 502853 h 927414"/>
                  <a:gd name="connsiteX82" fmla="*/ 561394 w 3024845"/>
                  <a:gd name="connsiteY82" fmla="*/ 510419 h 927414"/>
                  <a:gd name="connsiteX83" fmla="*/ 566714 w 3024845"/>
                  <a:gd name="connsiteY83" fmla="*/ 508426 h 927414"/>
                  <a:gd name="connsiteX84" fmla="*/ 567474 w 3024845"/>
                  <a:gd name="connsiteY84" fmla="*/ 507446 h 927414"/>
                  <a:gd name="connsiteX85" fmla="*/ 567474 w 3024845"/>
                  <a:gd name="connsiteY85" fmla="*/ 501772 h 927414"/>
                  <a:gd name="connsiteX86" fmla="*/ 605981 w 3024845"/>
                  <a:gd name="connsiteY86" fmla="*/ 501772 h 927414"/>
                  <a:gd name="connsiteX87" fmla="*/ 605981 w 3024845"/>
                  <a:gd name="connsiteY87" fmla="*/ 525551 h 927414"/>
                  <a:gd name="connsiteX88" fmla="*/ 608007 w 3024845"/>
                  <a:gd name="connsiteY88" fmla="*/ 525551 h 927414"/>
                  <a:gd name="connsiteX89" fmla="*/ 622194 w 3024845"/>
                  <a:gd name="connsiteY89" fmla="*/ 525551 h 927414"/>
                  <a:gd name="connsiteX90" fmla="*/ 622194 w 3024845"/>
                  <a:gd name="connsiteY90" fmla="*/ 526632 h 927414"/>
                  <a:gd name="connsiteX91" fmla="*/ 622194 w 3024845"/>
                  <a:gd name="connsiteY91" fmla="*/ 534198 h 927414"/>
                  <a:gd name="connsiteX92" fmla="*/ 623968 w 3024845"/>
                  <a:gd name="connsiteY92" fmla="*/ 534198 h 927414"/>
                  <a:gd name="connsiteX93" fmla="*/ 636381 w 3024845"/>
                  <a:gd name="connsiteY93" fmla="*/ 534198 h 927414"/>
                  <a:gd name="connsiteX94" fmla="*/ 636381 w 3024845"/>
                  <a:gd name="connsiteY94" fmla="*/ 510419 h 927414"/>
                  <a:gd name="connsiteX95" fmla="*/ 637394 w 3024845"/>
                  <a:gd name="connsiteY95" fmla="*/ 510419 h 927414"/>
                  <a:gd name="connsiteX96" fmla="*/ 644488 w 3024845"/>
                  <a:gd name="connsiteY96" fmla="*/ 510419 h 927414"/>
                  <a:gd name="connsiteX97" fmla="*/ 644488 w 3024845"/>
                  <a:gd name="connsiteY97" fmla="*/ 477992 h 927414"/>
                  <a:gd name="connsiteX98" fmla="*/ 645501 w 3024845"/>
                  <a:gd name="connsiteY98" fmla="*/ 477992 h 927414"/>
                  <a:gd name="connsiteX99" fmla="*/ 652595 w 3024845"/>
                  <a:gd name="connsiteY99" fmla="*/ 477992 h 927414"/>
                  <a:gd name="connsiteX100" fmla="*/ 652595 w 3024845"/>
                  <a:gd name="connsiteY100" fmla="*/ 476101 h 927414"/>
                  <a:gd name="connsiteX101" fmla="*/ 652595 w 3024845"/>
                  <a:gd name="connsiteY101" fmla="*/ 462860 h 927414"/>
                  <a:gd name="connsiteX102" fmla="*/ 651328 w 3024845"/>
                  <a:gd name="connsiteY102" fmla="*/ 461238 h 927414"/>
                  <a:gd name="connsiteX103" fmla="*/ 656648 w 3024845"/>
                  <a:gd name="connsiteY103" fmla="*/ 449889 h 927414"/>
                  <a:gd name="connsiteX104" fmla="*/ 664755 w 3024845"/>
                  <a:gd name="connsiteY104" fmla="*/ 477992 h 927414"/>
                  <a:gd name="connsiteX105" fmla="*/ 665515 w 3024845"/>
                  <a:gd name="connsiteY105" fmla="*/ 477992 h 927414"/>
                  <a:gd name="connsiteX106" fmla="*/ 670835 w 3024845"/>
                  <a:gd name="connsiteY106" fmla="*/ 477992 h 927414"/>
                  <a:gd name="connsiteX107" fmla="*/ 670835 w 3024845"/>
                  <a:gd name="connsiteY107" fmla="*/ 372065 h 927414"/>
                  <a:gd name="connsiteX108" fmla="*/ 672355 w 3024845"/>
                  <a:gd name="connsiteY108" fmla="*/ 372065 h 927414"/>
                  <a:gd name="connsiteX109" fmla="*/ 682995 w 3024845"/>
                  <a:gd name="connsiteY109" fmla="*/ 372065 h 927414"/>
                  <a:gd name="connsiteX110" fmla="*/ 682995 w 3024845"/>
                  <a:gd name="connsiteY110" fmla="*/ 324506 h 927414"/>
                  <a:gd name="connsiteX111" fmla="*/ 709342 w 3024845"/>
                  <a:gd name="connsiteY111" fmla="*/ 324506 h 927414"/>
                  <a:gd name="connsiteX112" fmla="*/ 709342 w 3024845"/>
                  <a:gd name="connsiteY112" fmla="*/ 302888 h 927414"/>
                  <a:gd name="connsiteX113" fmla="*/ 743796 w 3024845"/>
                  <a:gd name="connsiteY113" fmla="*/ 302888 h 927414"/>
                  <a:gd name="connsiteX114" fmla="*/ 743796 w 3024845"/>
                  <a:gd name="connsiteY114" fmla="*/ 305320 h 927414"/>
                  <a:gd name="connsiteX115" fmla="*/ 743796 w 3024845"/>
                  <a:gd name="connsiteY115" fmla="*/ 322344 h 927414"/>
                  <a:gd name="connsiteX116" fmla="*/ 746076 w 3024845"/>
                  <a:gd name="connsiteY116" fmla="*/ 322344 h 927414"/>
                  <a:gd name="connsiteX117" fmla="*/ 762036 w 3024845"/>
                  <a:gd name="connsiteY117" fmla="*/ 322344 h 927414"/>
                  <a:gd name="connsiteX118" fmla="*/ 762036 w 3024845"/>
                  <a:gd name="connsiteY118" fmla="*/ 369903 h 927414"/>
                  <a:gd name="connsiteX119" fmla="*/ 763049 w 3024845"/>
                  <a:gd name="connsiteY119" fmla="*/ 369903 h 927414"/>
                  <a:gd name="connsiteX120" fmla="*/ 770143 w 3024845"/>
                  <a:gd name="connsiteY120" fmla="*/ 369903 h 927414"/>
                  <a:gd name="connsiteX121" fmla="*/ 784330 w 3024845"/>
                  <a:gd name="connsiteY121" fmla="*/ 374227 h 927414"/>
                  <a:gd name="connsiteX122" fmla="*/ 784330 w 3024845"/>
                  <a:gd name="connsiteY122" fmla="*/ 413139 h 927414"/>
                  <a:gd name="connsiteX123" fmla="*/ 785343 w 3024845"/>
                  <a:gd name="connsiteY123" fmla="*/ 413139 h 927414"/>
                  <a:gd name="connsiteX124" fmla="*/ 792436 w 3024845"/>
                  <a:gd name="connsiteY124" fmla="*/ 413139 h 927414"/>
                  <a:gd name="connsiteX125" fmla="*/ 792436 w 3024845"/>
                  <a:gd name="connsiteY125" fmla="*/ 414760 h 927414"/>
                  <a:gd name="connsiteX126" fmla="*/ 792436 w 3024845"/>
                  <a:gd name="connsiteY126" fmla="*/ 426109 h 927414"/>
                  <a:gd name="connsiteX127" fmla="*/ 794463 w 3024845"/>
                  <a:gd name="connsiteY127" fmla="*/ 426109 h 927414"/>
                  <a:gd name="connsiteX128" fmla="*/ 808650 w 3024845"/>
                  <a:gd name="connsiteY128" fmla="*/ 426109 h 927414"/>
                  <a:gd name="connsiteX129" fmla="*/ 814730 w 3024845"/>
                  <a:gd name="connsiteY129" fmla="*/ 432595 h 927414"/>
                  <a:gd name="connsiteX130" fmla="*/ 814730 w 3024845"/>
                  <a:gd name="connsiteY130" fmla="*/ 454213 h 927414"/>
                  <a:gd name="connsiteX131" fmla="*/ 817010 w 3024845"/>
                  <a:gd name="connsiteY131" fmla="*/ 454213 h 927414"/>
                  <a:gd name="connsiteX132" fmla="*/ 832970 w 3024845"/>
                  <a:gd name="connsiteY132" fmla="*/ 454213 h 927414"/>
                  <a:gd name="connsiteX133" fmla="*/ 832970 w 3024845"/>
                  <a:gd name="connsiteY133" fmla="*/ 455293 h 927414"/>
                  <a:gd name="connsiteX134" fmla="*/ 832970 w 3024845"/>
                  <a:gd name="connsiteY134" fmla="*/ 462860 h 927414"/>
                  <a:gd name="connsiteX135" fmla="*/ 834237 w 3024845"/>
                  <a:gd name="connsiteY135" fmla="*/ 462860 h 927414"/>
                  <a:gd name="connsiteX136" fmla="*/ 843104 w 3024845"/>
                  <a:gd name="connsiteY136" fmla="*/ 462860 h 927414"/>
                  <a:gd name="connsiteX137" fmla="*/ 843104 w 3024845"/>
                  <a:gd name="connsiteY137" fmla="*/ 465021 h 927414"/>
                  <a:gd name="connsiteX138" fmla="*/ 843104 w 3024845"/>
                  <a:gd name="connsiteY138" fmla="*/ 480154 h 927414"/>
                  <a:gd name="connsiteX139" fmla="*/ 847157 w 3024845"/>
                  <a:gd name="connsiteY139" fmla="*/ 478262 h 927414"/>
                  <a:gd name="connsiteX140" fmla="*/ 847157 w 3024845"/>
                  <a:gd name="connsiteY140" fmla="*/ 465021 h 927414"/>
                  <a:gd name="connsiteX141" fmla="*/ 848170 w 3024845"/>
                  <a:gd name="connsiteY141" fmla="*/ 465021 h 927414"/>
                  <a:gd name="connsiteX142" fmla="*/ 855264 w 3024845"/>
                  <a:gd name="connsiteY142" fmla="*/ 465021 h 927414"/>
                  <a:gd name="connsiteX143" fmla="*/ 855264 w 3024845"/>
                  <a:gd name="connsiteY143" fmla="*/ 466643 h 927414"/>
                  <a:gd name="connsiteX144" fmla="*/ 855264 w 3024845"/>
                  <a:gd name="connsiteY144" fmla="*/ 477992 h 927414"/>
                  <a:gd name="connsiteX145" fmla="*/ 856024 w 3024845"/>
                  <a:gd name="connsiteY145" fmla="*/ 477992 h 927414"/>
                  <a:gd name="connsiteX146" fmla="*/ 861344 w 3024845"/>
                  <a:gd name="connsiteY146" fmla="*/ 477992 h 927414"/>
                  <a:gd name="connsiteX147" fmla="*/ 909984 w 3024845"/>
                  <a:gd name="connsiteY147" fmla="*/ 473669 h 927414"/>
                  <a:gd name="connsiteX148" fmla="*/ 909984 w 3024845"/>
                  <a:gd name="connsiteY148" fmla="*/ 475020 h 927414"/>
                  <a:gd name="connsiteX149" fmla="*/ 909984 w 3024845"/>
                  <a:gd name="connsiteY149" fmla="*/ 484477 h 927414"/>
                  <a:gd name="connsiteX150" fmla="*/ 910744 w 3024845"/>
                  <a:gd name="connsiteY150" fmla="*/ 484477 h 927414"/>
                  <a:gd name="connsiteX151" fmla="*/ 916065 w 3024845"/>
                  <a:gd name="connsiteY151" fmla="*/ 484477 h 927414"/>
                  <a:gd name="connsiteX152" fmla="*/ 916065 w 3024845"/>
                  <a:gd name="connsiteY152" fmla="*/ 486639 h 927414"/>
                  <a:gd name="connsiteX153" fmla="*/ 916065 w 3024845"/>
                  <a:gd name="connsiteY153" fmla="*/ 501772 h 927414"/>
                  <a:gd name="connsiteX154" fmla="*/ 918091 w 3024845"/>
                  <a:gd name="connsiteY154" fmla="*/ 500421 h 927414"/>
                  <a:gd name="connsiteX155" fmla="*/ 932278 w 3024845"/>
                  <a:gd name="connsiteY155" fmla="*/ 490963 h 927414"/>
                  <a:gd name="connsiteX156" fmla="*/ 938358 w 3024845"/>
                  <a:gd name="connsiteY156" fmla="*/ 449889 h 927414"/>
                  <a:gd name="connsiteX157" fmla="*/ 939118 w 3024845"/>
                  <a:gd name="connsiteY157" fmla="*/ 449619 h 927414"/>
                  <a:gd name="connsiteX158" fmla="*/ 944438 w 3024845"/>
                  <a:gd name="connsiteY158" fmla="*/ 447727 h 927414"/>
                  <a:gd name="connsiteX159" fmla="*/ 946465 w 3024845"/>
                  <a:gd name="connsiteY159" fmla="*/ 378550 h 927414"/>
                  <a:gd name="connsiteX160" fmla="*/ 948492 w 3024845"/>
                  <a:gd name="connsiteY160" fmla="*/ 447727 h 927414"/>
                  <a:gd name="connsiteX161" fmla="*/ 949252 w 3024845"/>
                  <a:gd name="connsiteY161" fmla="*/ 447997 h 927414"/>
                  <a:gd name="connsiteX162" fmla="*/ 954572 w 3024845"/>
                  <a:gd name="connsiteY162" fmla="*/ 449889 h 927414"/>
                  <a:gd name="connsiteX163" fmla="*/ 954572 w 3024845"/>
                  <a:gd name="connsiteY163" fmla="*/ 363418 h 927414"/>
                  <a:gd name="connsiteX164" fmla="*/ 958625 w 3024845"/>
                  <a:gd name="connsiteY164" fmla="*/ 330991 h 927414"/>
                  <a:gd name="connsiteX165" fmla="*/ 997132 w 3024845"/>
                  <a:gd name="connsiteY165" fmla="*/ 330991 h 927414"/>
                  <a:gd name="connsiteX166" fmla="*/ 997132 w 3024845"/>
                  <a:gd name="connsiteY166" fmla="*/ 363418 h 927414"/>
                  <a:gd name="connsiteX167" fmla="*/ 997892 w 3024845"/>
                  <a:gd name="connsiteY167" fmla="*/ 363418 h 927414"/>
                  <a:gd name="connsiteX168" fmla="*/ 1003212 w 3024845"/>
                  <a:gd name="connsiteY168" fmla="*/ 363418 h 927414"/>
                  <a:gd name="connsiteX169" fmla="*/ 1003212 w 3024845"/>
                  <a:gd name="connsiteY169" fmla="*/ 281270 h 927414"/>
                  <a:gd name="connsiteX170" fmla="*/ 1004986 w 3024845"/>
                  <a:gd name="connsiteY170" fmla="*/ 281270 h 927414"/>
                  <a:gd name="connsiteX171" fmla="*/ 1017399 w 3024845"/>
                  <a:gd name="connsiteY171" fmla="*/ 281270 h 927414"/>
                  <a:gd name="connsiteX172" fmla="*/ 1017399 w 3024845"/>
                  <a:gd name="connsiteY172" fmla="*/ 279379 h 927414"/>
                  <a:gd name="connsiteX173" fmla="*/ 1017399 w 3024845"/>
                  <a:gd name="connsiteY173" fmla="*/ 266138 h 927414"/>
                  <a:gd name="connsiteX174" fmla="*/ 1039693 w 3024845"/>
                  <a:gd name="connsiteY174" fmla="*/ 266138 h 927414"/>
                  <a:gd name="connsiteX175" fmla="*/ 1039693 w 3024845"/>
                  <a:gd name="connsiteY175" fmla="*/ 265057 h 927414"/>
                  <a:gd name="connsiteX176" fmla="*/ 1039693 w 3024845"/>
                  <a:gd name="connsiteY176" fmla="*/ 257491 h 927414"/>
                  <a:gd name="connsiteX177" fmla="*/ 1041466 w 3024845"/>
                  <a:gd name="connsiteY177" fmla="*/ 257491 h 927414"/>
                  <a:gd name="connsiteX178" fmla="*/ 1053880 w 3024845"/>
                  <a:gd name="connsiteY178" fmla="*/ 257491 h 927414"/>
                  <a:gd name="connsiteX179" fmla="*/ 1053880 w 3024845"/>
                  <a:gd name="connsiteY179" fmla="*/ 258572 h 927414"/>
                  <a:gd name="connsiteX180" fmla="*/ 1053880 w 3024845"/>
                  <a:gd name="connsiteY180" fmla="*/ 266138 h 927414"/>
                  <a:gd name="connsiteX181" fmla="*/ 1054640 w 3024845"/>
                  <a:gd name="connsiteY181" fmla="*/ 266138 h 927414"/>
                  <a:gd name="connsiteX182" fmla="*/ 1059960 w 3024845"/>
                  <a:gd name="connsiteY182" fmla="*/ 266138 h 927414"/>
                  <a:gd name="connsiteX183" fmla="*/ 1070093 w 3024845"/>
                  <a:gd name="connsiteY183" fmla="*/ 261814 h 927414"/>
                  <a:gd name="connsiteX184" fmla="*/ 1074146 w 3024845"/>
                  <a:gd name="connsiteY184" fmla="*/ 265057 h 927414"/>
                  <a:gd name="connsiteX185" fmla="*/ 1074146 w 3024845"/>
                  <a:gd name="connsiteY185" fmla="*/ 257491 h 927414"/>
                  <a:gd name="connsiteX186" fmla="*/ 1076426 w 3024845"/>
                  <a:gd name="connsiteY186" fmla="*/ 257491 h 927414"/>
                  <a:gd name="connsiteX187" fmla="*/ 1092387 w 3024845"/>
                  <a:gd name="connsiteY187" fmla="*/ 257491 h 927414"/>
                  <a:gd name="connsiteX188" fmla="*/ 1092387 w 3024845"/>
                  <a:gd name="connsiteY188" fmla="*/ 258572 h 927414"/>
                  <a:gd name="connsiteX189" fmla="*/ 1092387 w 3024845"/>
                  <a:gd name="connsiteY189" fmla="*/ 266138 h 927414"/>
                  <a:gd name="connsiteX190" fmla="*/ 1122787 w 3024845"/>
                  <a:gd name="connsiteY190" fmla="*/ 266138 h 927414"/>
                  <a:gd name="connsiteX191" fmla="*/ 1122787 w 3024845"/>
                  <a:gd name="connsiteY191" fmla="*/ 267759 h 927414"/>
                  <a:gd name="connsiteX192" fmla="*/ 1122787 w 3024845"/>
                  <a:gd name="connsiteY192" fmla="*/ 279109 h 927414"/>
                  <a:gd name="connsiteX193" fmla="*/ 1149134 w 3024845"/>
                  <a:gd name="connsiteY193" fmla="*/ 279109 h 927414"/>
                  <a:gd name="connsiteX194" fmla="*/ 1149134 w 3024845"/>
                  <a:gd name="connsiteY194" fmla="*/ 309373 h 927414"/>
                  <a:gd name="connsiteX195" fmla="*/ 1149894 w 3024845"/>
                  <a:gd name="connsiteY195" fmla="*/ 309373 h 927414"/>
                  <a:gd name="connsiteX196" fmla="*/ 1155214 w 3024845"/>
                  <a:gd name="connsiteY196" fmla="*/ 309373 h 927414"/>
                  <a:gd name="connsiteX197" fmla="*/ 1155214 w 3024845"/>
                  <a:gd name="connsiteY197" fmla="*/ 310454 h 927414"/>
                  <a:gd name="connsiteX198" fmla="*/ 1155214 w 3024845"/>
                  <a:gd name="connsiteY198" fmla="*/ 318021 h 927414"/>
                  <a:gd name="connsiteX199" fmla="*/ 1159268 w 3024845"/>
                  <a:gd name="connsiteY199" fmla="*/ 348285 h 927414"/>
                  <a:gd name="connsiteX200" fmla="*/ 1160028 w 3024845"/>
                  <a:gd name="connsiteY200" fmla="*/ 348285 h 927414"/>
                  <a:gd name="connsiteX201" fmla="*/ 1165348 w 3024845"/>
                  <a:gd name="connsiteY201" fmla="*/ 348285 h 927414"/>
                  <a:gd name="connsiteX202" fmla="*/ 1165348 w 3024845"/>
                  <a:gd name="connsiteY202" fmla="*/ 349096 h 927414"/>
                  <a:gd name="connsiteX203" fmla="*/ 1165348 w 3024845"/>
                  <a:gd name="connsiteY203" fmla="*/ 354771 h 927414"/>
                  <a:gd name="connsiteX204" fmla="*/ 1166361 w 3024845"/>
                  <a:gd name="connsiteY204" fmla="*/ 354771 h 927414"/>
                  <a:gd name="connsiteX205" fmla="*/ 1173454 w 3024845"/>
                  <a:gd name="connsiteY205" fmla="*/ 354771 h 927414"/>
                  <a:gd name="connsiteX206" fmla="*/ 1173454 w 3024845"/>
                  <a:gd name="connsiteY206" fmla="*/ 385036 h 927414"/>
                  <a:gd name="connsiteX207" fmla="*/ 1175481 w 3024845"/>
                  <a:gd name="connsiteY207" fmla="*/ 385036 h 927414"/>
                  <a:gd name="connsiteX208" fmla="*/ 1189668 w 3024845"/>
                  <a:gd name="connsiteY208" fmla="*/ 385036 h 927414"/>
                  <a:gd name="connsiteX209" fmla="*/ 1189668 w 3024845"/>
                  <a:gd name="connsiteY209" fmla="*/ 408815 h 927414"/>
                  <a:gd name="connsiteX210" fmla="*/ 1191695 w 3024845"/>
                  <a:gd name="connsiteY210" fmla="*/ 410436 h 927414"/>
                  <a:gd name="connsiteX211" fmla="*/ 1191695 w 3024845"/>
                  <a:gd name="connsiteY211" fmla="*/ 421786 h 927414"/>
                  <a:gd name="connsiteX212" fmla="*/ 1192455 w 3024845"/>
                  <a:gd name="connsiteY212" fmla="*/ 421786 h 927414"/>
                  <a:gd name="connsiteX213" fmla="*/ 1197775 w 3024845"/>
                  <a:gd name="connsiteY213" fmla="*/ 421786 h 927414"/>
                  <a:gd name="connsiteX214" fmla="*/ 1197775 w 3024845"/>
                  <a:gd name="connsiteY214" fmla="*/ 445565 h 927414"/>
                  <a:gd name="connsiteX215" fmla="*/ 1199041 w 3024845"/>
                  <a:gd name="connsiteY215" fmla="*/ 445565 h 927414"/>
                  <a:gd name="connsiteX216" fmla="*/ 1207908 w 3024845"/>
                  <a:gd name="connsiteY216" fmla="*/ 445565 h 927414"/>
                  <a:gd name="connsiteX217" fmla="*/ 1209935 w 3024845"/>
                  <a:gd name="connsiteY217" fmla="*/ 449619 h 927414"/>
                  <a:gd name="connsiteX218" fmla="*/ 1209935 w 3024845"/>
                  <a:gd name="connsiteY218" fmla="*/ 462860 h 927414"/>
                  <a:gd name="connsiteX219" fmla="*/ 1211455 w 3024845"/>
                  <a:gd name="connsiteY219" fmla="*/ 460968 h 927414"/>
                  <a:gd name="connsiteX220" fmla="*/ 1222095 w 3024845"/>
                  <a:gd name="connsiteY220" fmla="*/ 447727 h 927414"/>
                  <a:gd name="connsiteX221" fmla="*/ 1250469 w 3024845"/>
                  <a:gd name="connsiteY221" fmla="*/ 447727 h 927414"/>
                  <a:gd name="connsiteX222" fmla="*/ 1250469 w 3024845"/>
                  <a:gd name="connsiteY222" fmla="*/ 534198 h 927414"/>
                  <a:gd name="connsiteX223" fmla="*/ 1251229 w 3024845"/>
                  <a:gd name="connsiteY223" fmla="*/ 534198 h 927414"/>
                  <a:gd name="connsiteX224" fmla="*/ 1256549 w 3024845"/>
                  <a:gd name="connsiteY224" fmla="*/ 534198 h 927414"/>
                  <a:gd name="connsiteX225" fmla="*/ 1257309 w 3024845"/>
                  <a:gd name="connsiteY225" fmla="*/ 532847 h 927414"/>
                  <a:gd name="connsiteX226" fmla="*/ 1262629 w 3024845"/>
                  <a:gd name="connsiteY226" fmla="*/ 523389 h 927414"/>
                  <a:gd name="connsiteX227" fmla="*/ 1262629 w 3024845"/>
                  <a:gd name="connsiteY227" fmla="*/ 525281 h 927414"/>
                  <a:gd name="connsiteX228" fmla="*/ 1262629 w 3024845"/>
                  <a:gd name="connsiteY228" fmla="*/ 538522 h 927414"/>
                  <a:gd name="connsiteX229" fmla="*/ 1266682 w 3024845"/>
                  <a:gd name="connsiteY229" fmla="*/ 493125 h 927414"/>
                  <a:gd name="connsiteX230" fmla="*/ 1267442 w 3024845"/>
                  <a:gd name="connsiteY230" fmla="*/ 493125 h 927414"/>
                  <a:gd name="connsiteX231" fmla="*/ 1272762 w 3024845"/>
                  <a:gd name="connsiteY231" fmla="*/ 493125 h 927414"/>
                  <a:gd name="connsiteX232" fmla="*/ 1272762 w 3024845"/>
                  <a:gd name="connsiteY232" fmla="*/ 428271 h 927414"/>
                  <a:gd name="connsiteX233" fmla="*/ 1273776 w 3024845"/>
                  <a:gd name="connsiteY233" fmla="*/ 428271 h 927414"/>
                  <a:gd name="connsiteX234" fmla="*/ 1280869 w 3024845"/>
                  <a:gd name="connsiteY234" fmla="*/ 428271 h 927414"/>
                  <a:gd name="connsiteX235" fmla="*/ 1293029 w 3024845"/>
                  <a:gd name="connsiteY235" fmla="*/ 385036 h 927414"/>
                  <a:gd name="connsiteX236" fmla="*/ 1294296 w 3024845"/>
                  <a:gd name="connsiteY236" fmla="*/ 385036 h 927414"/>
                  <a:gd name="connsiteX237" fmla="*/ 1303163 w 3024845"/>
                  <a:gd name="connsiteY237" fmla="*/ 385036 h 927414"/>
                  <a:gd name="connsiteX238" fmla="*/ 1313296 w 3024845"/>
                  <a:gd name="connsiteY238" fmla="*/ 428271 h 927414"/>
                  <a:gd name="connsiteX239" fmla="*/ 1314309 w 3024845"/>
                  <a:gd name="connsiteY239" fmla="*/ 428271 h 927414"/>
                  <a:gd name="connsiteX240" fmla="*/ 1321403 w 3024845"/>
                  <a:gd name="connsiteY240" fmla="*/ 428271 h 927414"/>
                  <a:gd name="connsiteX241" fmla="*/ 1321403 w 3024845"/>
                  <a:gd name="connsiteY241" fmla="*/ 467183 h 927414"/>
                  <a:gd name="connsiteX242" fmla="*/ 1323176 w 3024845"/>
                  <a:gd name="connsiteY242" fmla="*/ 467183 h 927414"/>
                  <a:gd name="connsiteX243" fmla="*/ 1335590 w 3024845"/>
                  <a:gd name="connsiteY243" fmla="*/ 467183 h 927414"/>
                  <a:gd name="connsiteX244" fmla="*/ 1335590 w 3024845"/>
                  <a:gd name="connsiteY244" fmla="*/ 469345 h 927414"/>
                  <a:gd name="connsiteX245" fmla="*/ 1335590 w 3024845"/>
                  <a:gd name="connsiteY245" fmla="*/ 484477 h 927414"/>
                  <a:gd name="connsiteX246" fmla="*/ 1339643 w 3024845"/>
                  <a:gd name="connsiteY246" fmla="*/ 482316 h 927414"/>
                  <a:gd name="connsiteX247" fmla="*/ 1339643 w 3024845"/>
                  <a:gd name="connsiteY247" fmla="*/ 467183 h 927414"/>
                  <a:gd name="connsiteX248" fmla="*/ 1341163 w 3024845"/>
                  <a:gd name="connsiteY248" fmla="*/ 467183 h 927414"/>
                  <a:gd name="connsiteX249" fmla="*/ 1351803 w 3024845"/>
                  <a:gd name="connsiteY249" fmla="*/ 467183 h 927414"/>
                  <a:gd name="connsiteX250" fmla="*/ 1351803 w 3024845"/>
                  <a:gd name="connsiteY250" fmla="*/ 468804 h 927414"/>
                  <a:gd name="connsiteX251" fmla="*/ 1351803 w 3024845"/>
                  <a:gd name="connsiteY251" fmla="*/ 480154 h 927414"/>
                  <a:gd name="connsiteX252" fmla="*/ 1382204 w 3024845"/>
                  <a:gd name="connsiteY252" fmla="*/ 480154 h 927414"/>
                  <a:gd name="connsiteX253" fmla="*/ 1382204 w 3024845"/>
                  <a:gd name="connsiteY253" fmla="*/ 443404 h 927414"/>
                  <a:gd name="connsiteX254" fmla="*/ 1383470 w 3024845"/>
                  <a:gd name="connsiteY254" fmla="*/ 443404 h 927414"/>
                  <a:gd name="connsiteX255" fmla="*/ 1392337 w 3024845"/>
                  <a:gd name="connsiteY255" fmla="*/ 443404 h 927414"/>
                  <a:gd name="connsiteX256" fmla="*/ 1392337 w 3024845"/>
                  <a:gd name="connsiteY256" fmla="*/ 465021 h 927414"/>
                  <a:gd name="connsiteX257" fmla="*/ 1394364 w 3024845"/>
                  <a:gd name="connsiteY257" fmla="*/ 432595 h 927414"/>
                  <a:gd name="connsiteX258" fmla="*/ 1416657 w 3024845"/>
                  <a:gd name="connsiteY258" fmla="*/ 432595 h 927414"/>
                  <a:gd name="connsiteX259" fmla="*/ 1416657 w 3024845"/>
                  <a:gd name="connsiteY259" fmla="*/ 430973 h 927414"/>
                  <a:gd name="connsiteX260" fmla="*/ 1416657 w 3024845"/>
                  <a:gd name="connsiteY260" fmla="*/ 419624 h 927414"/>
                  <a:gd name="connsiteX261" fmla="*/ 1417417 w 3024845"/>
                  <a:gd name="connsiteY261" fmla="*/ 419624 h 927414"/>
                  <a:gd name="connsiteX262" fmla="*/ 1422737 w 3024845"/>
                  <a:gd name="connsiteY262" fmla="*/ 419624 h 927414"/>
                  <a:gd name="connsiteX263" fmla="*/ 1422737 w 3024845"/>
                  <a:gd name="connsiteY263" fmla="*/ 417733 h 927414"/>
                  <a:gd name="connsiteX264" fmla="*/ 1422737 w 3024845"/>
                  <a:gd name="connsiteY264" fmla="*/ 404492 h 927414"/>
                  <a:gd name="connsiteX265" fmla="*/ 1426791 w 3024845"/>
                  <a:gd name="connsiteY265" fmla="*/ 410977 h 927414"/>
                  <a:gd name="connsiteX266" fmla="*/ 1429071 w 3024845"/>
                  <a:gd name="connsiteY266" fmla="*/ 410977 h 927414"/>
                  <a:gd name="connsiteX267" fmla="*/ 1445031 w 3024845"/>
                  <a:gd name="connsiteY267" fmla="*/ 410977 h 927414"/>
                  <a:gd name="connsiteX268" fmla="*/ 1445031 w 3024845"/>
                  <a:gd name="connsiteY268" fmla="*/ 410166 h 927414"/>
                  <a:gd name="connsiteX269" fmla="*/ 1445031 w 3024845"/>
                  <a:gd name="connsiteY269" fmla="*/ 404492 h 927414"/>
                  <a:gd name="connsiteX270" fmla="*/ 1445791 w 3024845"/>
                  <a:gd name="connsiteY270" fmla="*/ 404492 h 927414"/>
                  <a:gd name="connsiteX271" fmla="*/ 1451111 w 3024845"/>
                  <a:gd name="connsiteY271" fmla="*/ 404492 h 927414"/>
                  <a:gd name="connsiteX272" fmla="*/ 1451111 w 3024845"/>
                  <a:gd name="connsiteY272" fmla="*/ 405843 h 927414"/>
                  <a:gd name="connsiteX273" fmla="*/ 1451111 w 3024845"/>
                  <a:gd name="connsiteY273" fmla="*/ 415301 h 927414"/>
                  <a:gd name="connsiteX274" fmla="*/ 1489618 w 3024845"/>
                  <a:gd name="connsiteY274" fmla="*/ 415301 h 927414"/>
                  <a:gd name="connsiteX275" fmla="*/ 1489618 w 3024845"/>
                  <a:gd name="connsiteY275" fmla="*/ 553654 h 927414"/>
                  <a:gd name="connsiteX276" fmla="*/ 1491138 w 3024845"/>
                  <a:gd name="connsiteY276" fmla="*/ 553654 h 927414"/>
                  <a:gd name="connsiteX277" fmla="*/ 1501778 w 3024845"/>
                  <a:gd name="connsiteY277" fmla="*/ 553654 h 927414"/>
                  <a:gd name="connsiteX278" fmla="*/ 1501778 w 3024845"/>
                  <a:gd name="connsiteY278" fmla="*/ 540684 h 927414"/>
                  <a:gd name="connsiteX279" fmla="*/ 1505832 w 3024845"/>
                  <a:gd name="connsiteY279" fmla="*/ 540684 h 927414"/>
                  <a:gd name="connsiteX280" fmla="*/ 1505832 w 3024845"/>
                  <a:gd name="connsiteY280" fmla="*/ 553654 h 927414"/>
                  <a:gd name="connsiteX281" fmla="*/ 1536232 w 3024845"/>
                  <a:gd name="connsiteY281" fmla="*/ 553654 h 927414"/>
                  <a:gd name="connsiteX282" fmla="*/ 1536232 w 3024845"/>
                  <a:gd name="connsiteY282" fmla="*/ 523389 h 927414"/>
                  <a:gd name="connsiteX283" fmla="*/ 1548392 w 3024845"/>
                  <a:gd name="connsiteY283" fmla="*/ 523389 h 927414"/>
                  <a:gd name="connsiteX284" fmla="*/ 1560552 w 3024845"/>
                  <a:gd name="connsiteY284" fmla="*/ 521228 h 927414"/>
                  <a:gd name="connsiteX285" fmla="*/ 1564606 w 3024845"/>
                  <a:gd name="connsiteY285" fmla="*/ 523389 h 927414"/>
                  <a:gd name="connsiteX286" fmla="*/ 1574739 w 3024845"/>
                  <a:gd name="connsiteY286" fmla="*/ 523389 h 927414"/>
                  <a:gd name="connsiteX287" fmla="*/ 1574739 w 3024845"/>
                  <a:gd name="connsiteY287" fmla="*/ 553654 h 927414"/>
                  <a:gd name="connsiteX288" fmla="*/ 1582846 w 3024845"/>
                  <a:gd name="connsiteY288" fmla="*/ 553654 h 927414"/>
                  <a:gd name="connsiteX289" fmla="*/ 1582846 w 3024845"/>
                  <a:gd name="connsiteY289" fmla="*/ 570949 h 927414"/>
                  <a:gd name="connsiteX290" fmla="*/ 1592182 w 3024845"/>
                  <a:gd name="connsiteY290" fmla="*/ 571854 h 927414"/>
                  <a:gd name="connsiteX291" fmla="*/ 1605140 w 3024845"/>
                  <a:gd name="connsiteY291" fmla="*/ 571854 h 927414"/>
                  <a:gd name="connsiteX292" fmla="*/ 1605140 w 3024845"/>
                  <a:gd name="connsiteY292" fmla="*/ 555816 h 927414"/>
                  <a:gd name="connsiteX293" fmla="*/ 1673096 w 3024845"/>
                  <a:gd name="connsiteY293" fmla="*/ 555816 h 927414"/>
                  <a:gd name="connsiteX294" fmla="*/ 1673096 w 3024845"/>
                  <a:gd name="connsiteY294" fmla="*/ 470563 h 927414"/>
                  <a:gd name="connsiteX295" fmla="*/ 1745104 w 3024845"/>
                  <a:gd name="connsiteY295" fmla="*/ 470563 h 927414"/>
                  <a:gd name="connsiteX296" fmla="*/ 1745104 w 3024845"/>
                  <a:gd name="connsiteY296" fmla="*/ 549331 h 927414"/>
                  <a:gd name="connsiteX297" fmla="*/ 1747008 w 3024845"/>
                  <a:gd name="connsiteY297" fmla="*/ 549331 h 927414"/>
                  <a:gd name="connsiteX298" fmla="*/ 1748250 w 3024845"/>
                  <a:gd name="connsiteY298" fmla="*/ 571854 h 927414"/>
                  <a:gd name="connsiteX299" fmla="*/ 1757926 w 3024845"/>
                  <a:gd name="connsiteY299" fmla="*/ 571854 h 927414"/>
                  <a:gd name="connsiteX300" fmla="*/ 1759168 w 3024845"/>
                  <a:gd name="connsiteY300" fmla="*/ 549331 h 927414"/>
                  <a:gd name="connsiteX301" fmla="*/ 1765248 w 3024845"/>
                  <a:gd name="connsiteY301" fmla="*/ 549331 h 927414"/>
                  <a:gd name="connsiteX302" fmla="*/ 1766490 w 3024845"/>
                  <a:gd name="connsiteY302" fmla="*/ 571854 h 927414"/>
                  <a:gd name="connsiteX303" fmla="*/ 1817112 w 3024845"/>
                  <a:gd name="connsiteY303" fmla="*/ 571854 h 927414"/>
                  <a:gd name="connsiteX304" fmla="*/ 1817112 w 3024845"/>
                  <a:gd name="connsiteY304" fmla="*/ 408826 h 927414"/>
                  <a:gd name="connsiteX305" fmla="*/ 2014439 w 3024845"/>
                  <a:gd name="connsiteY305" fmla="*/ 408826 h 927414"/>
                  <a:gd name="connsiteX306" fmla="*/ 2014439 w 3024845"/>
                  <a:gd name="connsiteY306" fmla="*/ 571854 h 927414"/>
                  <a:gd name="connsiteX307" fmla="*/ 2033136 w 3024845"/>
                  <a:gd name="connsiteY307" fmla="*/ 571854 h 927414"/>
                  <a:gd name="connsiteX308" fmla="*/ 2033136 w 3024845"/>
                  <a:gd name="connsiteY308" fmla="*/ 489161 h 927414"/>
                  <a:gd name="connsiteX309" fmla="*/ 2128256 w 3024845"/>
                  <a:gd name="connsiteY309" fmla="*/ 489161 h 927414"/>
                  <a:gd name="connsiteX310" fmla="*/ 2146266 w 3024845"/>
                  <a:gd name="connsiteY310" fmla="*/ 239 h 927414"/>
                  <a:gd name="connsiteX311" fmla="*/ 2180720 w 3024845"/>
                  <a:gd name="connsiteY311" fmla="*/ 423948 h 927414"/>
                  <a:gd name="connsiteX312" fmla="*/ 2245574 w 3024845"/>
                  <a:gd name="connsiteY312" fmla="*/ 423948 h 927414"/>
                  <a:gd name="connsiteX313" fmla="*/ 2245574 w 3024845"/>
                  <a:gd name="connsiteY313" fmla="*/ 499610 h 927414"/>
                  <a:gd name="connsiteX314" fmla="*/ 2253681 w 3024845"/>
                  <a:gd name="connsiteY314" fmla="*/ 499610 h 927414"/>
                  <a:gd name="connsiteX315" fmla="*/ 2255708 w 3024845"/>
                  <a:gd name="connsiteY315" fmla="*/ 493125 h 927414"/>
                  <a:gd name="connsiteX316" fmla="*/ 2261788 w 3024845"/>
                  <a:gd name="connsiteY316" fmla="*/ 493125 h 927414"/>
                  <a:gd name="connsiteX317" fmla="*/ 2263815 w 3024845"/>
                  <a:gd name="connsiteY317" fmla="*/ 501772 h 927414"/>
                  <a:gd name="connsiteX318" fmla="*/ 2275975 w 3024845"/>
                  <a:gd name="connsiteY318" fmla="*/ 501772 h 927414"/>
                  <a:gd name="connsiteX319" fmla="*/ 2275975 w 3024845"/>
                  <a:gd name="connsiteY319" fmla="*/ 495286 h 927414"/>
                  <a:gd name="connsiteX320" fmla="*/ 2298268 w 3024845"/>
                  <a:gd name="connsiteY320" fmla="*/ 495286 h 927414"/>
                  <a:gd name="connsiteX321" fmla="*/ 2298268 w 3024845"/>
                  <a:gd name="connsiteY321" fmla="*/ 501772 h 927414"/>
                  <a:gd name="connsiteX322" fmla="*/ 2318535 w 3024845"/>
                  <a:gd name="connsiteY322" fmla="*/ 501772 h 927414"/>
                  <a:gd name="connsiteX323" fmla="*/ 2318535 w 3024845"/>
                  <a:gd name="connsiteY323" fmla="*/ 547169 h 927414"/>
                  <a:gd name="connsiteX324" fmla="*/ 2332722 w 3024845"/>
                  <a:gd name="connsiteY324" fmla="*/ 547169 h 927414"/>
                  <a:gd name="connsiteX325" fmla="*/ 2332722 w 3024845"/>
                  <a:gd name="connsiteY325" fmla="*/ 534198 h 927414"/>
                  <a:gd name="connsiteX326" fmla="*/ 2348936 w 3024845"/>
                  <a:gd name="connsiteY326" fmla="*/ 534198 h 927414"/>
                  <a:gd name="connsiteX327" fmla="*/ 2348936 w 3024845"/>
                  <a:gd name="connsiteY327" fmla="*/ 354771 h 927414"/>
                  <a:gd name="connsiteX328" fmla="*/ 2355016 w 3024845"/>
                  <a:gd name="connsiteY328" fmla="*/ 348285 h 927414"/>
                  <a:gd name="connsiteX329" fmla="*/ 2427977 w 3024845"/>
                  <a:gd name="connsiteY329" fmla="*/ 348285 h 927414"/>
                  <a:gd name="connsiteX330" fmla="*/ 2427977 w 3024845"/>
                  <a:gd name="connsiteY330" fmla="*/ 356933 h 927414"/>
                  <a:gd name="connsiteX331" fmla="*/ 2438110 w 3024845"/>
                  <a:gd name="connsiteY331" fmla="*/ 356933 h 927414"/>
                  <a:gd name="connsiteX332" fmla="*/ 2438110 w 3024845"/>
                  <a:gd name="connsiteY332" fmla="*/ 471507 h 927414"/>
                  <a:gd name="connsiteX333" fmla="*/ 2460404 w 3024845"/>
                  <a:gd name="connsiteY333" fmla="*/ 471507 h 927414"/>
                  <a:gd name="connsiteX334" fmla="*/ 2460404 w 3024845"/>
                  <a:gd name="connsiteY334" fmla="*/ 404492 h 927414"/>
                  <a:gd name="connsiteX335" fmla="*/ 2486751 w 3024845"/>
                  <a:gd name="connsiteY335" fmla="*/ 404492 h 927414"/>
                  <a:gd name="connsiteX336" fmla="*/ 2490804 w 3024845"/>
                  <a:gd name="connsiteY336" fmla="*/ 400168 h 927414"/>
                  <a:gd name="connsiteX337" fmla="*/ 2498911 w 3024845"/>
                  <a:gd name="connsiteY337" fmla="*/ 400168 h 927414"/>
                  <a:gd name="connsiteX338" fmla="*/ 2502964 w 3024845"/>
                  <a:gd name="connsiteY338" fmla="*/ 404492 h 927414"/>
                  <a:gd name="connsiteX339" fmla="*/ 2525258 w 3024845"/>
                  <a:gd name="connsiteY339" fmla="*/ 404492 h 927414"/>
                  <a:gd name="connsiteX340" fmla="*/ 2525258 w 3024845"/>
                  <a:gd name="connsiteY340" fmla="*/ 287756 h 927414"/>
                  <a:gd name="connsiteX341" fmla="*/ 2582005 w 3024845"/>
                  <a:gd name="connsiteY341" fmla="*/ 276947 h 927414"/>
                  <a:gd name="connsiteX342" fmla="*/ 2582005 w 3024845"/>
                  <a:gd name="connsiteY342" fmla="*/ 278028 h 927414"/>
                  <a:gd name="connsiteX343" fmla="*/ 2582005 w 3024845"/>
                  <a:gd name="connsiteY343" fmla="*/ 285594 h 927414"/>
                  <a:gd name="connsiteX344" fmla="*/ 2608352 w 3024845"/>
                  <a:gd name="connsiteY344" fmla="*/ 285594 h 927414"/>
                  <a:gd name="connsiteX345" fmla="*/ 2608352 w 3024845"/>
                  <a:gd name="connsiteY345" fmla="*/ 540684 h 927414"/>
                  <a:gd name="connsiteX346" fmla="*/ 2630646 w 3024845"/>
                  <a:gd name="connsiteY346" fmla="*/ 540684 h 927414"/>
                  <a:gd name="connsiteX347" fmla="*/ 2630646 w 3024845"/>
                  <a:gd name="connsiteY347" fmla="*/ 536360 h 927414"/>
                  <a:gd name="connsiteX348" fmla="*/ 2642806 w 3024845"/>
                  <a:gd name="connsiteY348" fmla="*/ 536360 h 927414"/>
                  <a:gd name="connsiteX349" fmla="*/ 2642806 w 3024845"/>
                  <a:gd name="connsiteY349" fmla="*/ 540684 h 927414"/>
                  <a:gd name="connsiteX350" fmla="*/ 2667126 w 3024845"/>
                  <a:gd name="connsiteY350" fmla="*/ 540684 h 927414"/>
                  <a:gd name="connsiteX351" fmla="*/ 2667126 w 3024845"/>
                  <a:gd name="connsiteY351" fmla="*/ 527713 h 927414"/>
                  <a:gd name="connsiteX352" fmla="*/ 2695500 w 3024845"/>
                  <a:gd name="connsiteY352" fmla="*/ 527713 h 927414"/>
                  <a:gd name="connsiteX353" fmla="*/ 2707660 w 3024845"/>
                  <a:gd name="connsiteY353" fmla="*/ 523389 h 927414"/>
                  <a:gd name="connsiteX354" fmla="*/ 2727927 w 3024845"/>
                  <a:gd name="connsiteY354" fmla="*/ 527713 h 927414"/>
                  <a:gd name="connsiteX355" fmla="*/ 2727927 w 3024845"/>
                  <a:gd name="connsiteY355" fmla="*/ 510419 h 927414"/>
                  <a:gd name="connsiteX356" fmla="*/ 2736034 w 3024845"/>
                  <a:gd name="connsiteY356" fmla="*/ 510419 h 927414"/>
                  <a:gd name="connsiteX357" fmla="*/ 2736034 w 3024845"/>
                  <a:gd name="connsiteY357" fmla="*/ 497448 h 927414"/>
                  <a:gd name="connsiteX358" fmla="*/ 2792781 w 3024845"/>
                  <a:gd name="connsiteY358" fmla="*/ 497448 h 927414"/>
                  <a:gd name="connsiteX359" fmla="*/ 2792781 w 3024845"/>
                  <a:gd name="connsiteY359" fmla="*/ 467183 h 927414"/>
                  <a:gd name="connsiteX360" fmla="*/ 2811021 w 3024845"/>
                  <a:gd name="connsiteY360" fmla="*/ 467183 h 927414"/>
                  <a:gd name="connsiteX361" fmla="*/ 2811021 w 3024845"/>
                  <a:gd name="connsiteY361" fmla="*/ 460698 h 927414"/>
                  <a:gd name="connsiteX362" fmla="*/ 2823181 w 3024845"/>
                  <a:gd name="connsiteY362" fmla="*/ 460698 h 927414"/>
                  <a:gd name="connsiteX363" fmla="*/ 2823181 w 3024845"/>
                  <a:gd name="connsiteY363" fmla="*/ 467183 h 927414"/>
                  <a:gd name="connsiteX364" fmla="*/ 2839395 w 3024845"/>
                  <a:gd name="connsiteY364" fmla="*/ 467183 h 927414"/>
                  <a:gd name="connsiteX365" fmla="*/ 2839395 w 3024845"/>
                  <a:gd name="connsiteY365" fmla="*/ 516904 h 927414"/>
                  <a:gd name="connsiteX366" fmla="*/ 2871822 w 3024845"/>
                  <a:gd name="connsiteY366" fmla="*/ 516904 h 927414"/>
                  <a:gd name="connsiteX367" fmla="*/ 2871822 w 3024845"/>
                  <a:gd name="connsiteY367" fmla="*/ 490963 h 927414"/>
                  <a:gd name="connsiteX368" fmla="*/ 2910329 w 3024845"/>
                  <a:gd name="connsiteY368" fmla="*/ 490963 h 927414"/>
                  <a:gd name="connsiteX369" fmla="*/ 2910329 w 3024845"/>
                  <a:gd name="connsiteY369" fmla="*/ 460698 h 927414"/>
                  <a:gd name="connsiteX370" fmla="*/ 2958970 w 3024845"/>
                  <a:gd name="connsiteY370" fmla="*/ 460698 h 927414"/>
                  <a:gd name="connsiteX371" fmla="*/ 2958970 w 3024845"/>
                  <a:gd name="connsiteY371" fmla="*/ 571854 h 927414"/>
                  <a:gd name="connsiteX372" fmla="*/ 2958970 w 3024845"/>
                  <a:gd name="connsiteY372" fmla="*/ 585633 h 927414"/>
                  <a:gd name="connsiteX373" fmla="*/ 3024845 w 3024845"/>
                  <a:gd name="connsiteY373" fmla="*/ 585633 h 927414"/>
                  <a:gd name="connsiteX374" fmla="*/ 3024845 w 3024845"/>
                  <a:gd name="connsiteY374" fmla="*/ 927414 h 927414"/>
                  <a:gd name="connsiteX375" fmla="*/ 2054 w 3024845"/>
                  <a:gd name="connsiteY375" fmla="*/ 925081 h 927414"/>
                  <a:gd name="connsiteX376" fmla="*/ 0 w 3024845"/>
                  <a:gd name="connsiteY376" fmla="*/ 490963 h 927414"/>
                  <a:gd name="connsiteX377" fmla="*/ 20267 w 3024845"/>
                  <a:gd name="connsiteY377" fmla="*/ 490963 h 927414"/>
                  <a:gd name="connsiteX378" fmla="*/ 20774 w 3024845"/>
                  <a:gd name="connsiteY378" fmla="*/ 489882 h 927414"/>
                  <a:gd name="connsiteX379" fmla="*/ 24320 w 3024845"/>
                  <a:gd name="connsiteY379" fmla="*/ 482316 h 927414"/>
                  <a:gd name="connsiteX380" fmla="*/ 26094 w 3024845"/>
                  <a:gd name="connsiteY380" fmla="*/ 482586 h 927414"/>
                  <a:gd name="connsiteX381" fmla="*/ 38507 w 3024845"/>
                  <a:gd name="connsiteY381" fmla="*/ 484477 h 927414"/>
                  <a:gd name="connsiteX382" fmla="*/ 39014 w 3024845"/>
                  <a:gd name="connsiteY382" fmla="*/ 485829 h 927414"/>
                  <a:gd name="connsiteX383" fmla="*/ 42560 w 3024845"/>
                  <a:gd name="connsiteY383" fmla="*/ 495286 h 927414"/>
                  <a:gd name="connsiteX384" fmla="*/ 68907 w 3024845"/>
                  <a:gd name="connsiteY384" fmla="*/ 497448 h 927414"/>
                  <a:gd name="connsiteX385" fmla="*/ 68907 w 3024845"/>
                  <a:gd name="connsiteY385" fmla="*/ 374227 h 927414"/>
                  <a:gd name="connsiteX386" fmla="*/ 70934 w 3024845"/>
                  <a:gd name="connsiteY386" fmla="*/ 374227 h 927414"/>
                  <a:gd name="connsiteX387" fmla="*/ 85121 w 3024845"/>
                  <a:gd name="connsiteY387" fmla="*/ 374227 h 927414"/>
                  <a:gd name="connsiteX388" fmla="*/ 85121 w 3024845"/>
                  <a:gd name="connsiteY388" fmla="*/ 238035 h 927414"/>
                  <a:gd name="connsiteX389" fmla="*/ 86894 w 3024845"/>
                  <a:gd name="connsiteY389" fmla="*/ 238035 h 927414"/>
                  <a:gd name="connsiteX390" fmla="*/ 99308 w 3024845"/>
                  <a:gd name="connsiteY390" fmla="*/ 238035 h 927414"/>
                  <a:gd name="connsiteX391" fmla="*/ 99308 w 3024845"/>
                  <a:gd name="connsiteY391" fmla="*/ 123461 h 927414"/>
                  <a:gd name="connsiteX392" fmla="*/ 103361 w 3024845"/>
                  <a:gd name="connsiteY392" fmla="*/ 95357 h 927414"/>
                  <a:gd name="connsiteX393" fmla="*/ 105388 w 3024845"/>
                  <a:gd name="connsiteY393" fmla="*/ 95357 h 927414"/>
                  <a:gd name="connsiteX394" fmla="*/ 119575 w 3024845"/>
                  <a:gd name="connsiteY394" fmla="*/ 95357 h 927414"/>
                  <a:gd name="connsiteX0" fmla="*/ 119575 w 3024845"/>
                  <a:gd name="connsiteY0" fmla="*/ 2161 h 834218"/>
                  <a:gd name="connsiteX1" fmla="*/ 200642 w 3024845"/>
                  <a:gd name="connsiteY1" fmla="*/ 0 h 834218"/>
                  <a:gd name="connsiteX2" fmla="*/ 202669 w 3024845"/>
                  <a:gd name="connsiteY2" fmla="*/ 0 h 834218"/>
                  <a:gd name="connsiteX3" fmla="*/ 216856 w 3024845"/>
                  <a:gd name="connsiteY3" fmla="*/ 0 h 834218"/>
                  <a:gd name="connsiteX4" fmla="*/ 216856 w 3024845"/>
                  <a:gd name="connsiteY4" fmla="*/ 23779 h 834218"/>
                  <a:gd name="connsiteX5" fmla="*/ 217363 w 3024845"/>
                  <a:gd name="connsiteY5" fmla="*/ 24590 h 834218"/>
                  <a:gd name="connsiteX6" fmla="*/ 220909 w 3024845"/>
                  <a:gd name="connsiteY6" fmla="*/ 30265 h 834218"/>
                  <a:gd name="connsiteX7" fmla="*/ 220909 w 3024845"/>
                  <a:gd name="connsiteY7" fmla="*/ 144839 h 834218"/>
                  <a:gd name="connsiteX8" fmla="*/ 223189 w 3024845"/>
                  <a:gd name="connsiteY8" fmla="*/ 144839 h 834218"/>
                  <a:gd name="connsiteX9" fmla="*/ 239150 w 3024845"/>
                  <a:gd name="connsiteY9" fmla="*/ 144839 h 834218"/>
                  <a:gd name="connsiteX10" fmla="*/ 239150 w 3024845"/>
                  <a:gd name="connsiteY10" fmla="*/ 285354 h 834218"/>
                  <a:gd name="connsiteX11" fmla="*/ 240670 w 3024845"/>
                  <a:gd name="connsiteY11" fmla="*/ 285084 h 834218"/>
                  <a:gd name="connsiteX12" fmla="*/ 251310 w 3024845"/>
                  <a:gd name="connsiteY12" fmla="*/ 283193 h 834218"/>
                  <a:gd name="connsiteX13" fmla="*/ 249283 w 3024845"/>
                  <a:gd name="connsiteY13" fmla="*/ 371825 h 834218"/>
                  <a:gd name="connsiteX14" fmla="*/ 250803 w 3024845"/>
                  <a:gd name="connsiteY14" fmla="*/ 372096 h 834218"/>
                  <a:gd name="connsiteX15" fmla="*/ 261443 w 3024845"/>
                  <a:gd name="connsiteY15" fmla="*/ 373987 h 834218"/>
                  <a:gd name="connsiteX16" fmla="*/ 261696 w 3024845"/>
                  <a:gd name="connsiteY16" fmla="*/ 374798 h 834218"/>
                  <a:gd name="connsiteX17" fmla="*/ 263470 w 3024845"/>
                  <a:gd name="connsiteY17" fmla="*/ 380473 h 834218"/>
                  <a:gd name="connsiteX18" fmla="*/ 264230 w 3024845"/>
                  <a:gd name="connsiteY18" fmla="*/ 378041 h 834218"/>
                  <a:gd name="connsiteX19" fmla="*/ 269550 w 3024845"/>
                  <a:gd name="connsiteY19" fmla="*/ 361017 h 834218"/>
                  <a:gd name="connsiteX20" fmla="*/ 271323 w 3024845"/>
                  <a:gd name="connsiteY20" fmla="*/ 361017 h 834218"/>
                  <a:gd name="connsiteX21" fmla="*/ 283737 w 3024845"/>
                  <a:gd name="connsiteY21" fmla="*/ 361017 h 834218"/>
                  <a:gd name="connsiteX22" fmla="*/ 283737 w 3024845"/>
                  <a:gd name="connsiteY22" fmla="*/ 393443 h 834218"/>
                  <a:gd name="connsiteX23" fmla="*/ 284750 w 3024845"/>
                  <a:gd name="connsiteY23" fmla="*/ 393984 h 834218"/>
                  <a:gd name="connsiteX24" fmla="*/ 291844 w 3024845"/>
                  <a:gd name="connsiteY24" fmla="*/ 397767 h 834218"/>
                  <a:gd name="connsiteX25" fmla="*/ 291844 w 3024845"/>
                  <a:gd name="connsiteY25" fmla="*/ 399118 h 834218"/>
                  <a:gd name="connsiteX26" fmla="*/ 291844 w 3024845"/>
                  <a:gd name="connsiteY26" fmla="*/ 408576 h 834218"/>
                  <a:gd name="connsiteX27" fmla="*/ 336431 w 3024845"/>
                  <a:gd name="connsiteY27" fmla="*/ 408576 h 834218"/>
                  <a:gd name="connsiteX28" fmla="*/ 336431 w 3024845"/>
                  <a:gd name="connsiteY28" fmla="*/ 409657 h 834218"/>
                  <a:gd name="connsiteX29" fmla="*/ 336431 w 3024845"/>
                  <a:gd name="connsiteY29" fmla="*/ 417223 h 834218"/>
                  <a:gd name="connsiteX30" fmla="*/ 338457 w 3024845"/>
                  <a:gd name="connsiteY30" fmla="*/ 417223 h 834218"/>
                  <a:gd name="connsiteX31" fmla="*/ 352644 w 3024845"/>
                  <a:gd name="connsiteY31" fmla="*/ 417223 h 834218"/>
                  <a:gd name="connsiteX32" fmla="*/ 352644 w 3024845"/>
                  <a:gd name="connsiteY32" fmla="*/ 386958 h 834218"/>
                  <a:gd name="connsiteX33" fmla="*/ 397231 w 3024845"/>
                  <a:gd name="connsiteY33" fmla="*/ 386958 h 834218"/>
                  <a:gd name="connsiteX34" fmla="*/ 397231 w 3024845"/>
                  <a:gd name="connsiteY34" fmla="*/ 385607 h 834218"/>
                  <a:gd name="connsiteX35" fmla="*/ 397231 w 3024845"/>
                  <a:gd name="connsiteY35" fmla="*/ 376149 h 834218"/>
                  <a:gd name="connsiteX36" fmla="*/ 398245 w 3024845"/>
                  <a:gd name="connsiteY36" fmla="*/ 376149 h 834218"/>
                  <a:gd name="connsiteX37" fmla="*/ 405338 w 3024845"/>
                  <a:gd name="connsiteY37" fmla="*/ 376149 h 834218"/>
                  <a:gd name="connsiteX38" fmla="*/ 405338 w 3024845"/>
                  <a:gd name="connsiteY38" fmla="*/ 374258 h 834218"/>
                  <a:gd name="connsiteX39" fmla="*/ 405338 w 3024845"/>
                  <a:gd name="connsiteY39" fmla="*/ 361017 h 834218"/>
                  <a:gd name="connsiteX40" fmla="*/ 406098 w 3024845"/>
                  <a:gd name="connsiteY40" fmla="*/ 361017 h 834218"/>
                  <a:gd name="connsiteX41" fmla="*/ 411418 w 3024845"/>
                  <a:gd name="connsiteY41" fmla="*/ 361017 h 834218"/>
                  <a:gd name="connsiteX42" fmla="*/ 411418 w 3024845"/>
                  <a:gd name="connsiteY42" fmla="*/ 359936 h 834218"/>
                  <a:gd name="connsiteX43" fmla="*/ 411418 w 3024845"/>
                  <a:gd name="connsiteY43" fmla="*/ 352369 h 834218"/>
                  <a:gd name="connsiteX44" fmla="*/ 413445 w 3024845"/>
                  <a:gd name="connsiteY44" fmla="*/ 352369 h 834218"/>
                  <a:gd name="connsiteX45" fmla="*/ 427632 w 3024845"/>
                  <a:gd name="connsiteY45" fmla="*/ 352369 h 834218"/>
                  <a:gd name="connsiteX46" fmla="*/ 427632 w 3024845"/>
                  <a:gd name="connsiteY46" fmla="*/ 353450 h 834218"/>
                  <a:gd name="connsiteX47" fmla="*/ 427632 w 3024845"/>
                  <a:gd name="connsiteY47" fmla="*/ 361017 h 834218"/>
                  <a:gd name="connsiteX48" fmla="*/ 449925 w 3024845"/>
                  <a:gd name="connsiteY48" fmla="*/ 361017 h 834218"/>
                  <a:gd name="connsiteX49" fmla="*/ 449925 w 3024845"/>
                  <a:gd name="connsiteY49" fmla="*/ 359125 h 834218"/>
                  <a:gd name="connsiteX50" fmla="*/ 449925 w 3024845"/>
                  <a:gd name="connsiteY50" fmla="*/ 345884 h 834218"/>
                  <a:gd name="connsiteX51" fmla="*/ 451699 w 3024845"/>
                  <a:gd name="connsiteY51" fmla="*/ 345884 h 834218"/>
                  <a:gd name="connsiteX52" fmla="*/ 464112 w 3024845"/>
                  <a:gd name="connsiteY52" fmla="*/ 345884 h 834218"/>
                  <a:gd name="connsiteX53" fmla="*/ 464112 w 3024845"/>
                  <a:gd name="connsiteY53" fmla="*/ 369664 h 834218"/>
                  <a:gd name="connsiteX54" fmla="*/ 465126 w 3024845"/>
                  <a:gd name="connsiteY54" fmla="*/ 369664 h 834218"/>
                  <a:gd name="connsiteX55" fmla="*/ 472219 w 3024845"/>
                  <a:gd name="connsiteY55" fmla="*/ 369664 h 834218"/>
                  <a:gd name="connsiteX56" fmla="*/ 472219 w 3024845"/>
                  <a:gd name="connsiteY56" fmla="*/ 368583 h 834218"/>
                  <a:gd name="connsiteX57" fmla="*/ 472219 w 3024845"/>
                  <a:gd name="connsiteY57" fmla="*/ 361017 h 834218"/>
                  <a:gd name="connsiteX58" fmla="*/ 473992 w 3024845"/>
                  <a:gd name="connsiteY58" fmla="*/ 361017 h 834218"/>
                  <a:gd name="connsiteX59" fmla="*/ 486406 w 3024845"/>
                  <a:gd name="connsiteY59" fmla="*/ 361017 h 834218"/>
                  <a:gd name="connsiteX60" fmla="*/ 486406 w 3024845"/>
                  <a:gd name="connsiteY60" fmla="*/ 386958 h 834218"/>
                  <a:gd name="connsiteX61" fmla="*/ 488433 w 3024845"/>
                  <a:gd name="connsiteY61" fmla="*/ 386958 h 834218"/>
                  <a:gd name="connsiteX62" fmla="*/ 502619 w 3024845"/>
                  <a:gd name="connsiteY62" fmla="*/ 386958 h 834218"/>
                  <a:gd name="connsiteX63" fmla="*/ 502619 w 3024845"/>
                  <a:gd name="connsiteY63" fmla="*/ 388579 h 834218"/>
                  <a:gd name="connsiteX64" fmla="*/ 502619 w 3024845"/>
                  <a:gd name="connsiteY64" fmla="*/ 399929 h 834218"/>
                  <a:gd name="connsiteX65" fmla="*/ 503379 w 3024845"/>
                  <a:gd name="connsiteY65" fmla="*/ 399929 h 834218"/>
                  <a:gd name="connsiteX66" fmla="*/ 508700 w 3024845"/>
                  <a:gd name="connsiteY66" fmla="*/ 399929 h 834218"/>
                  <a:gd name="connsiteX67" fmla="*/ 508700 w 3024845"/>
                  <a:gd name="connsiteY67" fmla="*/ 399118 h 834218"/>
                  <a:gd name="connsiteX68" fmla="*/ 508700 w 3024845"/>
                  <a:gd name="connsiteY68" fmla="*/ 393443 h 834218"/>
                  <a:gd name="connsiteX69" fmla="*/ 539100 w 3024845"/>
                  <a:gd name="connsiteY69" fmla="*/ 393443 h 834218"/>
                  <a:gd name="connsiteX70" fmla="*/ 539100 w 3024845"/>
                  <a:gd name="connsiteY70" fmla="*/ 417223 h 834218"/>
                  <a:gd name="connsiteX71" fmla="*/ 540113 w 3024845"/>
                  <a:gd name="connsiteY71" fmla="*/ 417223 h 834218"/>
                  <a:gd name="connsiteX72" fmla="*/ 547207 w 3024845"/>
                  <a:gd name="connsiteY72" fmla="*/ 417223 h 834218"/>
                  <a:gd name="connsiteX73" fmla="*/ 547207 w 3024845"/>
                  <a:gd name="connsiteY73" fmla="*/ 418304 h 834218"/>
                  <a:gd name="connsiteX74" fmla="*/ 547207 w 3024845"/>
                  <a:gd name="connsiteY74" fmla="*/ 425870 h 834218"/>
                  <a:gd name="connsiteX75" fmla="*/ 547967 w 3024845"/>
                  <a:gd name="connsiteY75" fmla="*/ 425870 h 834218"/>
                  <a:gd name="connsiteX76" fmla="*/ 553287 w 3024845"/>
                  <a:gd name="connsiteY76" fmla="*/ 425870 h 834218"/>
                  <a:gd name="connsiteX77" fmla="*/ 553287 w 3024845"/>
                  <a:gd name="connsiteY77" fmla="*/ 423708 h 834218"/>
                  <a:gd name="connsiteX78" fmla="*/ 553287 w 3024845"/>
                  <a:gd name="connsiteY78" fmla="*/ 408576 h 834218"/>
                  <a:gd name="connsiteX79" fmla="*/ 554300 w 3024845"/>
                  <a:gd name="connsiteY79" fmla="*/ 408576 h 834218"/>
                  <a:gd name="connsiteX80" fmla="*/ 561394 w 3024845"/>
                  <a:gd name="connsiteY80" fmla="*/ 408576 h 834218"/>
                  <a:gd name="connsiteX81" fmla="*/ 561394 w 3024845"/>
                  <a:gd name="connsiteY81" fmla="*/ 409657 h 834218"/>
                  <a:gd name="connsiteX82" fmla="*/ 561394 w 3024845"/>
                  <a:gd name="connsiteY82" fmla="*/ 417223 h 834218"/>
                  <a:gd name="connsiteX83" fmla="*/ 566714 w 3024845"/>
                  <a:gd name="connsiteY83" fmla="*/ 415230 h 834218"/>
                  <a:gd name="connsiteX84" fmla="*/ 567474 w 3024845"/>
                  <a:gd name="connsiteY84" fmla="*/ 414250 h 834218"/>
                  <a:gd name="connsiteX85" fmla="*/ 567474 w 3024845"/>
                  <a:gd name="connsiteY85" fmla="*/ 408576 h 834218"/>
                  <a:gd name="connsiteX86" fmla="*/ 605981 w 3024845"/>
                  <a:gd name="connsiteY86" fmla="*/ 408576 h 834218"/>
                  <a:gd name="connsiteX87" fmla="*/ 605981 w 3024845"/>
                  <a:gd name="connsiteY87" fmla="*/ 432355 h 834218"/>
                  <a:gd name="connsiteX88" fmla="*/ 608007 w 3024845"/>
                  <a:gd name="connsiteY88" fmla="*/ 432355 h 834218"/>
                  <a:gd name="connsiteX89" fmla="*/ 622194 w 3024845"/>
                  <a:gd name="connsiteY89" fmla="*/ 432355 h 834218"/>
                  <a:gd name="connsiteX90" fmla="*/ 622194 w 3024845"/>
                  <a:gd name="connsiteY90" fmla="*/ 433436 h 834218"/>
                  <a:gd name="connsiteX91" fmla="*/ 622194 w 3024845"/>
                  <a:gd name="connsiteY91" fmla="*/ 441002 h 834218"/>
                  <a:gd name="connsiteX92" fmla="*/ 623968 w 3024845"/>
                  <a:gd name="connsiteY92" fmla="*/ 441002 h 834218"/>
                  <a:gd name="connsiteX93" fmla="*/ 636381 w 3024845"/>
                  <a:gd name="connsiteY93" fmla="*/ 441002 h 834218"/>
                  <a:gd name="connsiteX94" fmla="*/ 636381 w 3024845"/>
                  <a:gd name="connsiteY94" fmla="*/ 417223 h 834218"/>
                  <a:gd name="connsiteX95" fmla="*/ 637394 w 3024845"/>
                  <a:gd name="connsiteY95" fmla="*/ 417223 h 834218"/>
                  <a:gd name="connsiteX96" fmla="*/ 644488 w 3024845"/>
                  <a:gd name="connsiteY96" fmla="*/ 417223 h 834218"/>
                  <a:gd name="connsiteX97" fmla="*/ 644488 w 3024845"/>
                  <a:gd name="connsiteY97" fmla="*/ 384796 h 834218"/>
                  <a:gd name="connsiteX98" fmla="*/ 645501 w 3024845"/>
                  <a:gd name="connsiteY98" fmla="*/ 384796 h 834218"/>
                  <a:gd name="connsiteX99" fmla="*/ 652595 w 3024845"/>
                  <a:gd name="connsiteY99" fmla="*/ 384796 h 834218"/>
                  <a:gd name="connsiteX100" fmla="*/ 652595 w 3024845"/>
                  <a:gd name="connsiteY100" fmla="*/ 382905 h 834218"/>
                  <a:gd name="connsiteX101" fmla="*/ 652595 w 3024845"/>
                  <a:gd name="connsiteY101" fmla="*/ 369664 h 834218"/>
                  <a:gd name="connsiteX102" fmla="*/ 651328 w 3024845"/>
                  <a:gd name="connsiteY102" fmla="*/ 368042 h 834218"/>
                  <a:gd name="connsiteX103" fmla="*/ 656648 w 3024845"/>
                  <a:gd name="connsiteY103" fmla="*/ 356693 h 834218"/>
                  <a:gd name="connsiteX104" fmla="*/ 664755 w 3024845"/>
                  <a:gd name="connsiteY104" fmla="*/ 384796 h 834218"/>
                  <a:gd name="connsiteX105" fmla="*/ 665515 w 3024845"/>
                  <a:gd name="connsiteY105" fmla="*/ 384796 h 834218"/>
                  <a:gd name="connsiteX106" fmla="*/ 670835 w 3024845"/>
                  <a:gd name="connsiteY106" fmla="*/ 384796 h 834218"/>
                  <a:gd name="connsiteX107" fmla="*/ 670835 w 3024845"/>
                  <a:gd name="connsiteY107" fmla="*/ 278869 h 834218"/>
                  <a:gd name="connsiteX108" fmla="*/ 672355 w 3024845"/>
                  <a:gd name="connsiteY108" fmla="*/ 278869 h 834218"/>
                  <a:gd name="connsiteX109" fmla="*/ 682995 w 3024845"/>
                  <a:gd name="connsiteY109" fmla="*/ 278869 h 834218"/>
                  <a:gd name="connsiteX110" fmla="*/ 682995 w 3024845"/>
                  <a:gd name="connsiteY110" fmla="*/ 231310 h 834218"/>
                  <a:gd name="connsiteX111" fmla="*/ 709342 w 3024845"/>
                  <a:gd name="connsiteY111" fmla="*/ 231310 h 834218"/>
                  <a:gd name="connsiteX112" fmla="*/ 709342 w 3024845"/>
                  <a:gd name="connsiteY112" fmla="*/ 209692 h 834218"/>
                  <a:gd name="connsiteX113" fmla="*/ 743796 w 3024845"/>
                  <a:gd name="connsiteY113" fmla="*/ 209692 h 834218"/>
                  <a:gd name="connsiteX114" fmla="*/ 743796 w 3024845"/>
                  <a:gd name="connsiteY114" fmla="*/ 212124 h 834218"/>
                  <a:gd name="connsiteX115" fmla="*/ 743796 w 3024845"/>
                  <a:gd name="connsiteY115" fmla="*/ 229148 h 834218"/>
                  <a:gd name="connsiteX116" fmla="*/ 746076 w 3024845"/>
                  <a:gd name="connsiteY116" fmla="*/ 229148 h 834218"/>
                  <a:gd name="connsiteX117" fmla="*/ 762036 w 3024845"/>
                  <a:gd name="connsiteY117" fmla="*/ 229148 h 834218"/>
                  <a:gd name="connsiteX118" fmla="*/ 762036 w 3024845"/>
                  <a:gd name="connsiteY118" fmla="*/ 276707 h 834218"/>
                  <a:gd name="connsiteX119" fmla="*/ 763049 w 3024845"/>
                  <a:gd name="connsiteY119" fmla="*/ 276707 h 834218"/>
                  <a:gd name="connsiteX120" fmla="*/ 770143 w 3024845"/>
                  <a:gd name="connsiteY120" fmla="*/ 276707 h 834218"/>
                  <a:gd name="connsiteX121" fmla="*/ 784330 w 3024845"/>
                  <a:gd name="connsiteY121" fmla="*/ 281031 h 834218"/>
                  <a:gd name="connsiteX122" fmla="*/ 784330 w 3024845"/>
                  <a:gd name="connsiteY122" fmla="*/ 319943 h 834218"/>
                  <a:gd name="connsiteX123" fmla="*/ 785343 w 3024845"/>
                  <a:gd name="connsiteY123" fmla="*/ 319943 h 834218"/>
                  <a:gd name="connsiteX124" fmla="*/ 792436 w 3024845"/>
                  <a:gd name="connsiteY124" fmla="*/ 319943 h 834218"/>
                  <a:gd name="connsiteX125" fmla="*/ 792436 w 3024845"/>
                  <a:gd name="connsiteY125" fmla="*/ 321564 h 834218"/>
                  <a:gd name="connsiteX126" fmla="*/ 792436 w 3024845"/>
                  <a:gd name="connsiteY126" fmla="*/ 332913 h 834218"/>
                  <a:gd name="connsiteX127" fmla="*/ 794463 w 3024845"/>
                  <a:gd name="connsiteY127" fmla="*/ 332913 h 834218"/>
                  <a:gd name="connsiteX128" fmla="*/ 808650 w 3024845"/>
                  <a:gd name="connsiteY128" fmla="*/ 332913 h 834218"/>
                  <a:gd name="connsiteX129" fmla="*/ 814730 w 3024845"/>
                  <a:gd name="connsiteY129" fmla="*/ 339399 h 834218"/>
                  <a:gd name="connsiteX130" fmla="*/ 814730 w 3024845"/>
                  <a:gd name="connsiteY130" fmla="*/ 361017 h 834218"/>
                  <a:gd name="connsiteX131" fmla="*/ 817010 w 3024845"/>
                  <a:gd name="connsiteY131" fmla="*/ 361017 h 834218"/>
                  <a:gd name="connsiteX132" fmla="*/ 832970 w 3024845"/>
                  <a:gd name="connsiteY132" fmla="*/ 361017 h 834218"/>
                  <a:gd name="connsiteX133" fmla="*/ 832970 w 3024845"/>
                  <a:gd name="connsiteY133" fmla="*/ 362097 h 834218"/>
                  <a:gd name="connsiteX134" fmla="*/ 832970 w 3024845"/>
                  <a:gd name="connsiteY134" fmla="*/ 369664 h 834218"/>
                  <a:gd name="connsiteX135" fmla="*/ 834237 w 3024845"/>
                  <a:gd name="connsiteY135" fmla="*/ 369664 h 834218"/>
                  <a:gd name="connsiteX136" fmla="*/ 843104 w 3024845"/>
                  <a:gd name="connsiteY136" fmla="*/ 369664 h 834218"/>
                  <a:gd name="connsiteX137" fmla="*/ 843104 w 3024845"/>
                  <a:gd name="connsiteY137" fmla="*/ 371825 h 834218"/>
                  <a:gd name="connsiteX138" fmla="*/ 843104 w 3024845"/>
                  <a:gd name="connsiteY138" fmla="*/ 386958 h 834218"/>
                  <a:gd name="connsiteX139" fmla="*/ 847157 w 3024845"/>
                  <a:gd name="connsiteY139" fmla="*/ 385066 h 834218"/>
                  <a:gd name="connsiteX140" fmla="*/ 847157 w 3024845"/>
                  <a:gd name="connsiteY140" fmla="*/ 371825 h 834218"/>
                  <a:gd name="connsiteX141" fmla="*/ 848170 w 3024845"/>
                  <a:gd name="connsiteY141" fmla="*/ 371825 h 834218"/>
                  <a:gd name="connsiteX142" fmla="*/ 855264 w 3024845"/>
                  <a:gd name="connsiteY142" fmla="*/ 371825 h 834218"/>
                  <a:gd name="connsiteX143" fmla="*/ 855264 w 3024845"/>
                  <a:gd name="connsiteY143" fmla="*/ 373447 h 834218"/>
                  <a:gd name="connsiteX144" fmla="*/ 855264 w 3024845"/>
                  <a:gd name="connsiteY144" fmla="*/ 384796 h 834218"/>
                  <a:gd name="connsiteX145" fmla="*/ 856024 w 3024845"/>
                  <a:gd name="connsiteY145" fmla="*/ 384796 h 834218"/>
                  <a:gd name="connsiteX146" fmla="*/ 861344 w 3024845"/>
                  <a:gd name="connsiteY146" fmla="*/ 384796 h 834218"/>
                  <a:gd name="connsiteX147" fmla="*/ 909984 w 3024845"/>
                  <a:gd name="connsiteY147" fmla="*/ 380473 h 834218"/>
                  <a:gd name="connsiteX148" fmla="*/ 909984 w 3024845"/>
                  <a:gd name="connsiteY148" fmla="*/ 381824 h 834218"/>
                  <a:gd name="connsiteX149" fmla="*/ 909984 w 3024845"/>
                  <a:gd name="connsiteY149" fmla="*/ 391281 h 834218"/>
                  <a:gd name="connsiteX150" fmla="*/ 910744 w 3024845"/>
                  <a:gd name="connsiteY150" fmla="*/ 391281 h 834218"/>
                  <a:gd name="connsiteX151" fmla="*/ 916065 w 3024845"/>
                  <a:gd name="connsiteY151" fmla="*/ 391281 h 834218"/>
                  <a:gd name="connsiteX152" fmla="*/ 916065 w 3024845"/>
                  <a:gd name="connsiteY152" fmla="*/ 393443 h 834218"/>
                  <a:gd name="connsiteX153" fmla="*/ 916065 w 3024845"/>
                  <a:gd name="connsiteY153" fmla="*/ 408576 h 834218"/>
                  <a:gd name="connsiteX154" fmla="*/ 918091 w 3024845"/>
                  <a:gd name="connsiteY154" fmla="*/ 407225 h 834218"/>
                  <a:gd name="connsiteX155" fmla="*/ 932278 w 3024845"/>
                  <a:gd name="connsiteY155" fmla="*/ 397767 h 834218"/>
                  <a:gd name="connsiteX156" fmla="*/ 938358 w 3024845"/>
                  <a:gd name="connsiteY156" fmla="*/ 356693 h 834218"/>
                  <a:gd name="connsiteX157" fmla="*/ 939118 w 3024845"/>
                  <a:gd name="connsiteY157" fmla="*/ 356423 h 834218"/>
                  <a:gd name="connsiteX158" fmla="*/ 944438 w 3024845"/>
                  <a:gd name="connsiteY158" fmla="*/ 354531 h 834218"/>
                  <a:gd name="connsiteX159" fmla="*/ 946465 w 3024845"/>
                  <a:gd name="connsiteY159" fmla="*/ 285354 h 834218"/>
                  <a:gd name="connsiteX160" fmla="*/ 948492 w 3024845"/>
                  <a:gd name="connsiteY160" fmla="*/ 354531 h 834218"/>
                  <a:gd name="connsiteX161" fmla="*/ 949252 w 3024845"/>
                  <a:gd name="connsiteY161" fmla="*/ 354801 h 834218"/>
                  <a:gd name="connsiteX162" fmla="*/ 954572 w 3024845"/>
                  <a:gd name="connsiteY162" fmla="*/ 356693 h 834218"/>
                  <a:gd name="connsiteX163" fmla="*/ 954572 w 3024845"/>
                  <a:gd name="connsiteY163" fmla="*/ 270222 h 834218"/>
                  <a:gd name="connsiteX164" fmla="*/ 958625 w 3024845"/>
                  <a:gd name="connsiteY164" fmla="*/ 237795 h 834218"/>
                  <a:gd name="connsiteX165" fmla="*/ 997132 w 3024845"/>
                  <a:gd name="connsiteY165" fmla="*/ 237795 h 834218"/>
                  <a:gd name="connsiteX166" fmla="*/ 997132 w 3024845"/>
                  <a:gd name="connsiteY166" fmla="*/ 270222 h 834218"/>
                  <a:gd name="connsiteX167" fmla="*/ 997892 w 3024845"/>
                  <a:gd name="connsiteY167" fmla="*/ 270222 h 834218"/>
                  <a:gd name="connsiteX168" fmla="*/ 1003212 w 3024845"/>
                  <a:gd name="connsiteY168" fmla="*/ 270222 h 834218"/>
                  <a:gd name="connsiteX169" fmla="*/ 1003212 w 3024845"/>
                  <a:gd name="connsiteY169" fmla="*/ 188074 h 834218"/>
                  <a:gd name="connsiteX170" fmla="*/ 1004986 w 3024845"/>
                  <a:gd name="connsiteY170" fmla="*/ 188074 h 834218"/>
                  <a:gd name="connsiteX171" fmla="*/ 1017399 w 3024845"/>
                  <a:gd name="connsiteY171" fmla="*/ 188074 h 834218"/>
                  <a:gd name="connsiteX172" fmla="*/ 1017399 w 3024845"/>
                  <a:gd name="connsiteY172" fmla="*/ 186183 h 834218"/>
                  <a:gd name="connsiteX173" fmla="*/ 1017399 w 3024845"/>
                  <a:gd name="connsiteY173" fmla="*/ 172942 h 834218"/>
                  <a:gd name="connsiteX174" fmla="*/ 1039693 w 3024845"/>
                  <a:gd name="connsiteY174" fmla="*/ 172942 h 834218"/>
                  <a:gd name="connsiteX175" fmla="*/ 1039693 w 3024845"/>
                  <a:gd name="connsiteY175" fmla="*/ 171861 h 834218"/>
                  <a:gd name="connsiteX176" fmla="*/ 1039693 w 3024845"/>
                  <a:gd name="connsiteY176" fmla="*/ 164295 h 834218"/>
                  <a:gd name="connsiteX177" fmla="*/ 1041466 w 3024845"/>
                  <a:gd name="connsiteY177" fmla="*/ 164295 h 834218"/>
                  <a:gd name="connsiteX178" fmla="*/ 1053880 w 3024845"/>
                  <a:gd name="connsiteY178" fmla="*/ 164295 h 834218"/>
                  <a:gd name="connsiteX179" fmla="*/ 1053880 w 3024845"/>
                  <a:gd name="connsiteY179" fmla="*/ 165376 h 834218"/>
                  <a:gd name="connsiteX180" fmla="*/ 1053880 w 3024845"/>
                  <a:gd name="connsiteY180" fmla="*/ 172942 h 834218"/>
                  <a:gd name="connsiteX181" fmla="*/ 1054640 w 3024845"/>
                  <a:gd name="connsiteY181" fmla="*/ 172942 h 834218"/>
                  <a:gd name="connsiteX182" fmla="*/ 1059960 w 3024845"/>
                  <a:gd name="connsiteY182" fmla="*/ 172942 h 834218"/>
                  <a:gd name="connsiteX183" fmla="*/ 1070093 w 3024845"/>
                  <a:gd name="connsiteY183" fmla="*/ 168618 h 834218"/>
                  <a:gd name="connsiteX184" fmla="*/ 1074146 w 3024845"/>
                  <a:gd name="connsiteY184" fmla="*/ 171861 h 834218"/>
                  <a:gd name="connsiteX185" fmla="*/ 1074146 w 3024845"/>
                  <a:gd name="connsiteY185" fmla="*/ 164295 h 834218"/>
                  <a:gd name="connsiteX186" fmla="*/ 1076426 w 3024845"/>
                  <a:gd name="connsiteY186" fmla="*/ 164295 h 834218"/>
                  <a:gd name="connsiteX187" fmla="*/ 1092387 w 3024845"/>
                  <a:gd name="connsiteY187" fmla="*/ 164295 h 834218"/>
                  <a:gd name="connsiteX188" fmla="*/ 1092387 w 3024845"/>
                  <a:gd name="connsiteY188" fmla="*/ 165376 h 834218"/>
                  <a:gd name="connsiteX189" fmla="*/ 1092387 w 3024845"/>
                  <a:gd name="connsiteY189" fmla="*/ 172942 h 834218"/>
                  <a:gd name="connsiteX190" fmla="*/ 1122787 w 3024845"/>
                  <a:gd name="connsiteY190" fmla="*/ 172942 h 834218"/>
                  <a:gd name="connsiteX191" fmla="*/ 1122787 w 3024845"/>
                  <a:gd name="connsiteY191" fmla="*/ 174563 h 834218"/>
                  <a:gd name="connsiteX192" fmla="*/ 1122787 w 3024845"/>
                  <a:gd name="connsiteY192" fmla="*/ 185913 h 834218"/>
                  <a:gd name="connsiteX193" fmla="*/ 1149134 w 3024845"/>
                  <a:gd name="connsiteY193" fmla="*/ 185913 h 834218"/>
                  <a:gd name="connsiteX194" fmla="*/ 1149134 w 3024845"/>
                  <a:gd name="connsiteY194" fmla="*/ 216177 h 834218"/>
                  <a:gd name="connsiteX195" fmla="*/ 1149894 w 3024845"/>
                  <a:gd name="connsiteY195" fmla="*/ 216177 h 834218"/>
                  <a:gd name="connsiteX196" fmla="*/ 1155214 w 3024845"/>
                  <a:gd name="connsiteY196" fmla="*/ 216177 h 834218"/>
                  <a:gd name="connsiteX197" fmla="*/ 1155214 w 3024845"/>
                  <a:gd name="connsiteY197" fmla="*/ 217258 h 834218"/>
                  <a:gd name="connsiteX198" fmla="*/ 1155214 w 3024845"/>
                  <a:gd name="connsiteY198" fmla="*/ 224825 h 834218"/>
                  <a:gd name="connsiteX199" fmla="*/ 1159268 w 3024845"/>
                  <a:gd name="connsiteY199" fmla="*/ 255089 h 834218"/>
                  <a:gd name="connsiteX200" fmla="*/ 1160028 w 3024845"/>
                  <a:gd name="connsiteY200" fmla="*/ 255089 h 834218"/>
                  <a:gd name="connsiteX201" fmla="*/ 1165348 w 3024845"/>
                  <a:gd name="connsiteY201" fmla="*/ 255089 h 834218"/>
                  <a:gd name="connsiteX202" fmla="*/ 1165348 w 3024845"/>
                  <a:gd name="connsiteY202" fmla="*/ 255900 h 834218"/>
                  <a:gd name="connsiteX203" fmla="*/ 1165348 w 3024845"/>
                  <a:gd name="connsiteY203" fmla="*/ 261575 h 834218"/>
                  <a:gd name="connsiteX204" fmla="*/ 1166361 w 3024845"/>
                  <a:gd name="connsiteY204" fmla="*/ 261575 h 834218"/>
                  <a:gd name="connsiteX205" fmla="*/ 1173454 w 3024845"/>
                  <a:gd name="connsiteY205" fmla="*/ 261575 h 834218"/>
                  <a:gd name="connsiteX206" fmla="*/ 1173454 w 3024845"/>
                  <a:gd name="connsiteY206" fmla="*/ 291840 h 834218"/>
                  <a:gd name="connsiteX207" fmla="*/ 1175481 w 3024845"/>
                  <a:gd name="connsiteY207" fmla="*/ 291840 h 834218"/>
                  <a:gd name="connsiteX208" fmla="*/ 1189668 w 3024845"/>
                  <a:gd name="connsiteY208" fmla="*/ 291840 h 834218"/>
                  <a:gd name="connsiteX209" fmla="*/ 1189668 w 3024845"/>
                  <a:gd name="connsiteY209" fmla="*/ 315619 h 834218"/>
                  <a:gd name="connsiteX210" fmla="*/ 1191695 w 3024845"/>
                  <a:gd name="connsiteY210" fmla="*/ 317240 h 834218"/>
                  <a:gd name="connsiteX211" fmla="*/ 1191695 w 3024845"/>
                  <a:gd name="connsiteY211" fmla="*/ 328590 h 834218"/>
                  <a:gd name="connsiteX212" fmla="*/ 1192455 w 3024845"/>
                  <a:gd name="connsiteY212" fmla="*/ 328590 h 834218"/>
                  <a:gd name="connsiteX213" fmla="*/ 1197775 w 3024845"/>
                  <a:gd name="connsiteY213" fmla="*/ 328590 h 834218"/>
                  <a:gd name="connsiteX214" fmla="*/ 1197775 w 3024845"/>
                  <a:gd name="connsiteY214" fmla="*/ 352369 h 834218"/>
                  <a:gd name="connsiteX215" fmla="*/ 1199041 w 3024845"/>
                  <a:gd name="connsiteY215" fmla="*/ 352369 h 834218"/>
                  <a:gd name="connsiteX216" fmla="*/ 1207908 w 3024845"/>
                  <a:gd name="connsiteY216" fmla="*/ 352369 h 834218"/>
                  <a:gd name="connsiteX217" fmla="*/ 1209935 w 3024845"/>
                  <a:gd name="connsiteY217" fmla="*/ 356423 h 834218"/>
                  <a:gd name="connsiteX218" fmla="*/ 1209935 w 3024845"/>
                  <a:gd name="connsiteY218" fmla="*/ 369664 h 834218"/>
                  <a:gd name="connsiteX219" fmla="*/ 1211455 w 3024845"/>
                  <a:gd name="connsiteY219" fmla="*/ 367772 h 834218"/>
                  <a:gd name="connsiteX220" fmla="*/ 1222095 w 3024845"/>
                  <a:gd name="connsiteY220" fmla="*/ 354531 h 834218"/>
                  <a:gd name="connsiteX221" fmla="*/ 1250469 w 3024845"/>
                  <a:gd name="connsiteY221" fmla="*/ 354531 h 834218"/>
                  <a:gd name="connsiteX222" fmla="*/ 1250469 w 3024845"/>
                  <a:gd name="connsiteY222" fmla="*/ 441002 h 834218"/>
                  <a:gd name="connsiteX223" fmla="*/ 1251229 w 3024845"/>
                  <a:gd name="connsiteY223" fmla="*/ 441002 h 834218"/>
                  <a:gd name="connsiteX224" fmla="*/ 1256549 w 3024845"/>
                  <a:gd name="connsiteY224" fmla="*/ 441002 h 834218"/>
                  <a:gd name="connsiteX225" fmla="*/ 1257309 w 3024845"/>
                  <a:gd name="connsiteY225" fmla="*/ 439651 h 834218"/>
                  <a:gd name="connsiteX226" fmla="*/ 1262629 w 3024845"/>
                  <a:gd name="connsiteY226" fmla="*/ 430193 h 834218"/>
                  <a:gd name="connsiteX227" fmla="*/ 1262629 w 3024845"/>
                  <a:gd name="connsiteY227" fmla="*/ 432085 h 834218"/>
                  <a:gd name="connsiteX228" fmla="*/ 1262629 w 3024845"/>
                  <a:gd name="connsiteY228" fmla="*/ 445326 h 834218"/>
                  <a:gd name="connsiteX229" fmla="*/ 1266682 w 3024845"/>
                  <a:gd name="connsiteY229" fmla="*/ 399929 h 834218"/>
                  <a:gd name="connsiteX230" fmla="*/ 1267442 w 3024845"/>
                  <a:gd name="connsiteY230" fmla="*/ 399929 h 834218"/>
                  <a:gd name="connsiteX231" fmla="*/ 1272762 w 3024845"/>
                  <a:gd name="connsiteY231" fmla="*/ 399929 h 834218"/>
                  <a:gd name="connsiteX232" fmla="*/ 1272762 w 3024845"/>
                  <a:gd name="connsiteY232" fmla="*/ 335075 h 834218"/>
                  <a:gd name="connsiteX233" fmla="*/ 1273776 w 3024845"/>
                  <a:gd name="connsiteY233" fmla="*/ 335075 h 834218"/>
                  <a:gd name="connsiteX234" fmla="*/ 1280869 w 3024845"/>
                  <a:gd name="connsiteY234" fmla="*/ 335075 h 834218"/>
                  <a:gd name="connsiteX235" fmla="*/ 1293029 w 3024845"/>
                  <a:gd name="connsiteY235" fmla="*/ 291840 h 834218"/>
                  <a:gd name="connsiteX236" fmla="*/ 1294296 w 3024845"/>
                  <a:gd name="connsiteY236" fmla="*/ 291840 h 834218"/>
                  <a:gd name="connsiteX237" fmla="*/ 1303163 w 3024845"/>
                  <a:gd name="connsiteY237" fmla="*/ 291840 h 834218"/>
                  <a:gd name="connsiteX238" fmla="*/ 1313296 w 3024845"/>
                  <a:gd name="connsiteY238" fmla="*/ 335075 h 834218"/>
                  <a:gd name="connsiteX239" fmla="*/ 1314309 w 3024845"/>
                  <a:gd name="connsiteY239" fmla="*/ 335075 h 834218"/>
                  <a:gd name="connsiteX240" fmla="*/ 1321403 w 3024845"/>
                  <a:gd name="connsiteY240" fmla="*/ 335075 h 834218"/>
                  <a:gd name="connsiteX241" fmla="*/ 1321403 w 3024845"/>
                  <a:gd name="connsiteY241" fmla="*/ 373987 h 834218"/>
                  <a:gd name="connsiteX242" fmla="*/ 1323176 w 3024845"/>
                  <a:gd name="connsiteY242" fmla="*/ 373987 h 834218"/>
                  <a:gd name="connsiteX243" fmla="*/ 1335590 w 3024845"/>
                  <a:gd name="connsiteY243" fmla="*/ 373987 h 834218"/>
                  <a:gd name="connsiteX244" fmla="*/ 1335590 w 3024845"/>
                  <a:gd name="connsiteY244" fmla="*/ 376149 h 834218"/>
                  <a:gd name="connsiteX245" fmla="*/ 1335590 w 3024845"/>
                  <a:gd name="connsiteY245" fmla="*/ 391281 h 834218"/>
                  <a:gd name="connsiteX246" fmla="*/ 1339643 w 3024845"/>
                  <a:gd name="connsiteY246" fmla="*/ 389120 h 834218"/>
                  <a:gd name="connsiteX247" fmla="*/ 1339643 w 3024845"/>
                  <a:gd name="connsiteY247" fmla="*/ 373987 h 834218"/>
                  <a:gd name="connsiteX248" fmla="*/ 1341163 w 3024845"/>
                  <a:gd name="connsiteY248" fmla="*/ 373987 h 834218"/>
                  <a:gd name="connsiteX249" fmla="*/ 1351803 w 3024845"/>
                  <a:gd name="connsiteY249" fmla="*/ 373987 h 834218"/>
                  <a:gd name="connsiteX250" fmla="*/ 1351803 w 3024845"/>
                  <a:gd name="connsiteY250" fmla="*/ 375608 h 834218"/>
                  <a:gd name="connsiteX251" fmla="*/ 1351803 w 3024845"/>
                  <a:gd name="connsiteY251" fmla="*/ 386958 h 834218"/>
                  <a:gd name="connsiteX252" fmla="*/ 1382204 w 3024845"/>
                  <a:gd name="connsiteY252" fmla="*/ 386958 h 834218"/>
                  <a:gd name="connsiteX253" fmla="*/ 1382204 w 3024845"/>
                  <a:gd name="connsiteY253" fmla="*/ 350208 h 834218"/>
                  <a:gd name="connsiteX254" fmla="*/ 1383470 w 3024845"/>
                  <a:gd name="connsiteY254" fmla="*/ 350208 h 834218"/>
                  <a:gd name="connsiteX255" fmla="*/ 1392337 w 3024845"/>
                  <a:gd name="connsiteY255" fmla="*/ 350208 h 834218"/>
                  <a:gd name="connsiteX256" fmla="*/ 1392337 w 3024845"/>
                  <a:gd name="connsiteY256" fmla="*/ 371825 h 834218"/>
                  <a:gd name="connsiteX257" fmla="*/ 1394364 w 3024845"/>
                  <a:gd name="connsiteY257" fmla="*/ 339399 h 834218"/>
                  <a:gd name="connsiteX258" fmla="*/ 1416657 w 3024845"/>
                  <a:gd name="connsiteY258" fmla="*/ 339399 h 834218"/>
                  <a:gd name="connsiteX259" fmla="*/ 1416657 w 3024845"/>
                  <a:gd name="connsiteY259" fmla="*/ 337777 h 834218"/>
                  <a:gd name="connsiteX260" fmla="*/ 1416657 w 3024845"/>
                  <a:gd name="connsiteY260" fmla="*/ 326428 h 834218"/>
                  <a:gd name="connsiteX261" fmla="*/ 1417417 w 3024845"/>
                  <a:gd name="connsiteY261" fmla="*/ 326428 h 834218"/>
                  <a:gd name="connsiteX262" fmla="*/ 1422737 w 3024845"/>
                  <a:gd name="connsiteY262" fmla="*/ 326428 h 834218"/>
                  <a:gd name="connsiteX263" fmla="*/ 1422737 w 3024845"/>
                  <a:gd name="connsiteY263" fmla="*/ 324537 h 834218"/>
                  <a:gd name="connsiteX264" fmla="*/ 1422737 w 3024845"/>
                  <a:gd name="connsiteY264" fmla="*/ 311296 h 834218"/>
                  <a:gd name="connsiteX265" fmla="*/ 1426791 w 3024845"/>
                  <a:gd name="connsiteY265" fmla="*/ 317781 h 834218"/>
                  <a:gd name="connsiteX266" fmla="*/ 1429071 w 3024845"/>
                  <a:gd name="connsiteY266" fmla="*/ 317781 h 834218"/>
                  <a:gd name="connsiteX267" fmla="*/ 1445031 w 3024845"/>
                  <a:gd name="connsiteY267" fmla="*/ 317781 h 834218"/>
                  <a:gd name="connsiteX268" fmla="*/ 1445031 w 3024845"/>
                  <a:gd name="connsiteY268" fmla="*/ 316970 h 834218"/>
                  <a:gd name="connsiteX269" fmla="*/ 1445031 w 3024845"/>
                  <a:gd name="connsiteY269" fmla="*/ 311296 h 834218"/>
                  <a:gd name="connsiteX270" fmla="*/ 1445791 w 3024845"/>
                  <a:gd name="connsiteY270" fmla="*/ 311296 h 834218"/>
                  <a:gd name="connsiteX271" fmla="*/ 1451111 w 3024845"/>
                  <a:gd name="connsiteY271" fmla="*/ 311296 h 834218"/>
                  <a:gd name="connsiteX272" fmla="*/ 1451111 w 3024845"/>
                  <a:gd name="connsiteY272" fmla="*/ 312647 h 834218"/>
                  <a:gd name="connsiteX273" fmla="*/ 1451111 w 3024845"/>
                  <a:gd name="connsiteY273" fmla="*/ 322105 h 834218"/>
                  <a:gd name="connsiteX274" fmla="*/ 1489618 w 3024845"/>
                  <a:gd name="connsiteY274" fmla="*/ 322105 h 834218"/>
                  <a:gd name="connsiteX275" fmla="*/ 1489618 w 3024845"/>
                  <a:gd name="connsiteY275" fmla="*/ 460458 h 834218"/>
                  <a:gd name="connsiteX276" fmla="*/ 1491138 w 3024845"/>
                  <a:gd name="connsiteY276" fmla="*/ 460458 h 834218"/>
                  <a:gd name="connsiteX277" fmla="*/ 1501778 w 3024845"/>
                  <a:gd name="connsiteY277" fmla="*/ 460458 h 834218"/>
                  <a:gd name="connsiteX278" fmla="*/ 1501778 w 3024845"/>
                  <a:gd name="connsiteY278" fmla="*/ 447488 h 834218"/>
                  <a:gd name="connsiteX279" fmla="*/ 1505832 w 3024845"/>
                  <a:gd name="connsiteY279" fmla="*/ 447488 h 834218"/>
                  <a:gd name="connsiteX280" fmla="*/ 1505832 w 3024845"/>
                  <a:gd name="connsiteY280" fmla="*/ 460458 h 834218"/>
                  <a:gd name="connsiteX281" fmla="*/ 1536232 w 3024845"/>
                  <a:gd name="connsiteY281" fmla="*/ 460458 h 834218"/>
                  <a:gd name="connsiteX282" fmla="*/ 1536232 w 3024845"/>
                  <a:gd name="connsiteY282" fmla="*/ 430193 h 834218"/>
                  <a:gd name="connsiteX283" fmla="*/ 1548392 w 3024845"/>
                  <a:gd name="connsiteY283" fmla="*/ 430193 h 834218"/>
                  <a:gd name="connsiteX284" fmla="*/ 1560552 w 3024845"/>
                  <a:gd name="connsiteY284" fmla="*/ 428032 h 834218"/>
                  <a:gd name="connsiteX285" fmla="*/ 1564606 w 3024845"/>
                  <a:gd name="connsiteY285" fmla="*/ 430193 h 834218"/>
                  <a:gd name="connsiteX286" fmla="*/ 1574739 w 3024845"/>
                  <a:gd name="connsiteY286" fmla="*/ 430193 h 834218"/>
                  <a:gd name="connsiteX287" fmla="*/ 1574739 w 3024845"/>
                  <a:gd name="connsiteY287" fmla="*/ 460458 h 834218"/>
                  <a:gd name="connsiteX288" fmla="*/ 1582846 w 3024845"/>
                  <a:gd name="connsiteY288" fmla="*/ 460458 h 834218"/>
                  <a:gd name="connsiteX289" fmla="*/ 1582846 w 3024845"/>
                  <a:gd name="connsiteY289" fmla="*/ 477753 h 834218"/>
                  <a:gd name="connsiteX290" fmla="*/ 1592182 w 3024845"/>
                  <a:gd name="connsiteY290" fmla="*/ 478658 h 834218"/>
                  <a:gd name="connsiteX291" fmla="*/ 1605140 w 3024845"/>
                  <a:gd name="connsiteY291" fmla="*/ 478658 h 834218"/>
                  <a:gd name="connsiteX292" fmla="*/ 1605140 w 3024845"/>
                  <a:gd name="connsiteY292" fmla="*/ 462620 h 834218"/>
                  <a:gd name="connsiteX293" fmla="*/ 1673096 w 3024845"/>
                  <a:gd name="connsiteY293" fmla="*/ 462620 h 834218"/>
                  <a:gd name="connsiteX294" fmla="*/ 1673096 w 3024845"/>
                  <a:gd name="connsiteY294" fmla="*/ 377367 h 834218"/>
                  <a:gd name="connsiteX295" fmla="*/ 1745104 w 3024845"/>
                  <a:gd name="connsiteY295" fmla="*/ 377367 h 834218"/>
                  <a:gd name="connsiteX296" fmla="*/ 1745104 w 3024845"/>
                  <a:gd name="connsiteY296" fmla="*/ 456135 h 834218"/>
                  <a:gd name="connsiteX297" fmla="*/ 1747008 w 3024845"/>
                  <a:gd name="connsiteY297" fmla="*/ 456135 h 834218"/>
                  <a:gd name="connsiteX298" fmla="*/ 1748250 w 3024845"/>
                  <a:gd name="connsiteY298" fmla="*/ 478658 h 834218"/>
                  <a:gd name="connsiteX299" fmla="*/ 1757926 w 3024845"/>
                  <a:gd name="connsiteY299" fmla="*/ 478658 h 834218"/>
                  <a:gd name="connsiteX300" fmla="*/ 1759168 w 3024845"/>
                  <a:gd name="connsiteY300" fmla="*/ 456135 h 834218"/>
                  <a:gd name="connsiteX301" fmla="*/ 1765248 w 3024845"/>
                  <a:gd name="connsiteY301" fmla="*/ 456135 h 834218"/>
                  <a:gd name="connsiteX302" fmla="*/ 1766490 w 3024845"/>
                  <a:gd name="connsiteY302" fmla="*/ 478658 h 834218"/>
                  <a:gd name="connsiteX303" fmla="*/ 1817112 w 3024845"/>
                  <a:gd name="connsiteY303" fmla="*/ 478658 h 834218"/>
                  <a:gd name="connsiteX304" fmla="*/ 1817112 w 3024845"/>
                  <a:gd name="connsiteY304" fmla="*/ 315630 h 834218"/>
                  <a:gd name="connsiteX305" fmla="*/ 2014439 w 3024845"/>
                  <a:gd name="connsiteY305" fmla="*/ 315630 h 834218"/>
                  <a:gd name="connsiteX306" fmla="*/ 2014439 w 3024845"/>
                  <a:gd name="connsiteY306" fmla="*/ 478658 h 834218"/>
                  <a:gd name="connsiteX307" fmla="*/ 2033136 w 3024845"/>
                  <a:gd name="connsiteY307" fmla="*/ 478658 h 834218"/>
                  <a:gd name="connsiteX308" fmla="*/ 2033136 w 3024845"/>
                  <a:gd name="connsiteY308" fmla="*/ 395965 h 834218"/>
                  <a:gd name="connsiteX309" fmla="*/ 2128256 w 3024845"/>
                  <a:gd name="connsiteY309" fmla="*/ 395965 h 834218"/>
                  <a:gd name="connsiteX310" fmla="*/ 2180720 w 3024845"/>
                  <a:gd name="connsiteY310" fmla="*/ 330752 h 834218"/>
                  <a:gd name="connsiteX311" fmla="*/ 2245574 w 3024845"/>
                  <a:gd name="connsiteY311" fmla="*/ 330752 h 834218"/>
                  <a:gd name="connsiteX312" fmla="*/ 2245574 w 3024845"/>
                  <a:gd name="connsiteY312" fmla="*/ 406414 h 834218"/>
                  <a:gd name="connsiteX313" fmla="*/ 2253681 w 3024845"/>
                  <a:gd name="connsiteY313" fmla="*/ 406414 h 834218"/>
                  <a:gd name="connsiteX314" fmla="*/ 2255708 w 3024845"/>
                  <a:gd name="connsiteY314" fmla="*/ 399929 h 834218"/>
                  <a:gd name="connsiteX315" fmla="*/ 2261788 w 3024845"/>
                  <a:gd name="connsiteY315" fmla="*/ 399929 h 834218"/>
                  <a:gd name="connsiteX316" fmla="*/ 2263815 w 3024845"/>
                  <a:gd name="connsiteY316" fmla="*/ 408576 h 834218"/>
                  <a:gd name="connsiteX317" fmla="*/ 2275975 w 3024845"/>
                  <a:gd name="connsiteY317" fmla="*/ 408576 h 834218"/>
                  <a:gd name="connsiteX318" fmla="*/ 2275975 w 3024845"/>
                  <a:gd name="connsiteY318" fmla="*/ 402090 h 834218"/>
                  <a:gd name="connsiteX319" fmla="*/ 2298268 w 3024845"/>
                  <a:gd name="connsiteY319" fmla="*/ 402090 h 834218"/>
                  <a:gd name="connsiteX320" fmla="*/ 2298268 w 3024845"/>
                  <a:gd name="connsiteY320" fmla="*/ 408576 h 834218"/>
                  <a:gd name="connsiteX321" fmla="*/ 2318535 w 3024845"/>
                  <a:gd name="connsiteY321" fmla="*/ 408576 h 834218"/>
                  <a:gd name="connsiteX322" fmla="*/ 2318535 w 3024845"/>
                  <a:gd name="connsiteY322" fmla="*/ 453973 h 834218"/>
                  <a:gd name="connsiteX323" fmla="*/ 2332722 w 3024845"/>
                  <a:gd name="connsiteY323" fmla="*/ 453973 h 834218"/>
                  <a:gd name="connsiteX324" fmla="*/ 2332722 w 3024845"/>
                  <a:gd name="connsiteY324" fmla="*/ 441002 h 834218"/>
                  <a:gd name="connsiteX325" fmla="*/ 2348936 w 3024845"/>
                  <a:gd name="connsiteY325" fmla="*/ 441002 h 834218"/>
                  <a:gd name="connsiteX326" fmla="*/ 2348936 w 3024845"/>
                  <a:gd name="connsiteY326" fmla="*/ 261575 h 834218"/>
                  <a:gd name="connsiteX327" fmla="*/ 2355016 w 3024845"/>
                  <a:gd name="connsiteY327" fmla="*/ 255089 h 834218"/>
                  <a:gd name="connsiteX328" fmla="*/ 2427977 w 3024845"/>
                  <a:gd name="connsiteY328" fmla="*/ 255089 h 834218"/>
                  <a:gd name="connsiteX329" fmla="*/ 2427977 w 3024845"/>
                  <a:gd name="connsiteY329" fmla="*/ 263737 h 834218"/>
                  <a:gd name="connsiteX330" fmla="*/ 2438110 w 3024845"/>
                  <a:gd name="connsiteY330" fmla="*/ 263737 h 834218"/>
                  <a:gd name="connsiteX331" fmla="*/ 2438110 w 3024845"/>
                  <a:gd name="connsiteY331" fmla="*/ 378311 h 834218"/>
                  <a:gd name="connsiteX332" fmla="*/ 2460404 w 3024845"/>
                  <a:gd name="connsiteY332" fmla="*/ 378311 h 834218"/>
                  <a:gd name="connsiteX333" fmla="*/ 2460404 w 3024845"/>
                  <a:gd name="connsiteY333" fmla="*/ 311296 h 834218"/>
                  <a:gd name="connsiteX334" fmla="*/ 2486751 w 3024845"/>
                  <a:gd name="connsiteY334" fmla="*/ 311296 h 834218"/>
                  <a:gd name="connsiteX335" fmla="*/ 2490804 w 3024845"/>
                  <a:gd name="connsiteY335" fmla="*/ 306972 h 834218"/>
                  <a:gd name="connsiteX336" fmla="*/ 2498911 w 3024845"/>
                  <a:gd name="connsiteY336" fmla="*/ 306972 h 834218"/>
                  <a:gd name="connsiteX337" fmla="*/ 2502964 w 3024845"/>
                  <a:gd name="connsiteY337" fmla="*/ 311296 h 834218"/>
                  <a:gd name="connsiteX338" fmla="*/ 2525258 w 3024845"/>
                  <a:gd name="connsiteY338" fmla="*/ 311296 h 834218"/>
                  <a:gd name="connsiteX339" fmla="*/ 2525258 w 3024845"/>
                  <a:gd name="connsiteY339" fmla="*/ 194560 h 834218"/>
                  <a:gd name="connsiteX340" fmla="*/ 2582005 w 3024845"/>
                  <a:gd name="connsiteY340" fmla="*/ 183751 h 834218"/>
                  <a:gd name="connsiteX341" fmla="*/ 2582005 w 3024845"/>
                  <a:gd name="connsiteY341" fmla="*/ 184832 h 834218"/>
                  <a:gd name="connsiteX342" fmla="*/ 2582005 w 3024845"/>
                  <a:gd name="connsiteY342" fmla="*/ 192398 h 834218"/>
                  <a:gd name="connsiteX343" fmla="*/ 2608352 w 3024845"/>
                  <a:gd name="connsiteY343" fmla="*/ 192398 h 834218"/>
                  <a:gd name="connsiteX344" fmla="*/ 2608352 w 3024845"/>
                  <a:gd name="connsiteY344" fmla="*/ 447488 h 834218"/>
                  <a:gd name="connsiteX345" fmla="*/ 2630646 w 3024845"/>
                  <a:gd name="connsiteY345" fmla="*/ 447488 h 834218"/>
                  <a:gd name="connsiteX346" fmla="*/ 2630646 w 3024845"/>
                  <a:gd name="connsiteY346" fmla="*/ 443164 h 834218"/>
                  <a:gd name="connsiteX347" fmla="*/ 2642806 w 3024845"/>
                  <a:gd name="connsiteY347" fmla="*/ 443164 h 834218"/>
                  <a:gd name="connsiteX348" fmla="*/ 2642806 w 3024845"/>
                  <a:gd name="connsiteY348" fmla="*/ 447488 h 834218"/>
                  <a:gd name="connsiteX349" fmla="*/ 2667126 w 3024845"/>
                  <a:gd name="connsiteY349" fmla="*/ 447488 h 834218"/>
                  <a:gd name="connsiteX350" fmla="*/ 2667126 w 3024845"/>
                  <a:gd name="connsiteY350" fmla="*/ 434517 h 834218"/>
                  <a:gd name="connsiteX351" fmla="*/ 2695500 w 3024845"/>
                  <a:gd name="connsiteY351" fmla="*/ 434517 h 834218"/>
                  <a:gd name="connsiteX352" fmla="*/ 2707660 w 3024845"/>
                  <a:gd name="connsiteY352" fmla="*/ 430193 h 834218"/>
                  <a:gd name="connsiteX353" fmla="*/ 2727927 w 3024845"/>
                  <a:gd name="connsiteY353" fmla="*/ 434517 h 834218"/>
                  <a:gd name="connsiteX354" fmla="*/ 2727927 w 3024845"/>
                  <a:gd name="connsiteY354" fmla="*/ 417223 h 834218"/>
                  <a:gd name="connsiteX355" fmla="*/ 2736034 w 3024845"/>
                  <a:gd name="connsiteY355" fmla="*/ 417223 h 834218"/>
                  <a:gd name="connsiteX356" fmla="*/ 2736034 w 3024845"/>
                  <a:gd name="connsiteY356" fmla="*/ 404252 h 834218"/>
                  <a:gd name="connsiteX357" fmla="*/ 2792781 w 3024845"/>
                  <a:gd name="connsiteY357" fmla="*/ 404252 h 834218"/>
                  <a:gd name="connsiteX358" fmla="*/ 2792781 w 3024845"/>
                  <a:gd name="connsiteY358" fmla="*/ 373987 h 834218"/>
                  <a:gd name="connsiteX359" fmla="*/ 2811021 w 3024845"/>
                  <a:gd name="connsiteY359" fmla="*/ 373987 h 834218"/>
                  <a:gd name="connsiteX360" fmla="*/ 2811021 w 3024845"/>
                  <a:gd name="connsiteY360" fmla="*/ 367502 h 834218"/>
                  <a:gd name="connsiteX361" fmla="*/ 2823181 w 3024845"/>
                  <a:gd name="connsiteY361" fmla="*/ 367502 h 834218"/>
                  <a:gd name="connsiteX362" fmla="*/ 2823181 w 3024845"/>
                  <a:gd name="connsiteY362" fmla="*/ 373987 h 834218"/>
                  <a:gd name="connsiteX363" fmla="*/ 2839395 w 3024845"/>
                  <a:gd name="connsiteY363" fmla="*/ 373987 h 834218"/>
                  <a:gd name="connsiteX364" fmla="*/ 2839395 w 3024845"/>
                  <a:gd name="connsiteY364" fmla="*/ 423708 h 834218"/>
                  <a:gd name="connsiteX365" fmla="*/ 2871822 w 3024845"/>
                  <a:gd name="connsiteY365" fmla="*/ 423708 h 834218"/>
                  <a:gd name="connsiteX366" fmla="*/ 2871822 w 3024845"/>
                  <a:gd name="connsiteY366" fmla="*/ 397767 h 834218"/>
                  <a:gd name="connsiteX367" fmla="*/ 2910329 w 3024845"/>
                  <a:gd name="connsiteY367" fmla="*/ 397767 h 834218"/>
                  <a:gd name="connsiteX368" fmla="*/ 2910329 w 3024845"/>
                  <a:gd name="connsiteY368" fmla="*/ 367502 h 834218"/>
                  <a:gd name="connsiteX369" fmla="*/ 2958970 w 3024845"/>
                  <a:gd name="connsiteY369" fmla="*/ 367502 h 834218"/>
                  <a:gd name="connsiteX370" fmla="*/ 2958970 w 3024845"/>
                  <a:gd name="connsiteY370" fmla="*/ 478658 h 834218"/>
                  <a:gd name="connsiteX371" fmla="*/ 2958970 w 3024845"/>
                  <a:gd name="connsiteY371" fmla="*/ 492437 h 834218"/>
                  <a:gd name="connsiteX372" fmla="*/ 3024845 w 3024845"/>
                  <a:gd name="connsiteY372" fmla="*/ 492437 h 834218"/>
                  <a:gd name="connsiteX373" fmla="*/ 3024845 w 3024845"/>
                  <a:gd name="connsiteY373" fmla="*/ 834218 h 834218"/>
                  <a:gd name="connsiteX374" fmla="*/ 2054 w 3024845"/>
                  <a:gd name="connsiteY374" fmla="*/ 831885 h 834218"/>
                  <a:gd name="connsiteX375" fmla="*/ 0 w 3024845"/>
                  <a:gd name="connsiteY375" fmla="*/ 397767 h 834218"/>
                  <a:gd name="connsiteX376" fmla="*/ 20267 w 3024845"/>
                  <a:gd name="connsiteY376" fmla="*/ 397767 h 834218"/>
                  <a:gd name="connsiteX377" fmla="*/ 20774 w 3024845"/>
                  <a:gd name="connsiteY377" fmla="*/ 396686 h 834218"/>
                  <a:gd name="connsiteX378" fmla="*/ 24320 w 3024845"/>
                  <a:gd name="connsiteY378" fmla="*/ 389120 h 834218"/>
                  <a:gd name="connsiteX379" fmla="*/ 26094 w 3024845"/>
                  <a:gd name="connsiteY379" fmla="*/ 389390 h 834218"/>
                  <a:gd name="connsiteX380" fmla="*/ 38507 w 3024845"/>
                  <a:gd name="connsiteY380" fmla="*/ 391281 h 834218"/>
                  <a:gd name="connsiteX381" fmla="*/ 39014 w 3024845"/>
                  <a:gd name="connsiteY381" fmla="*/ 392633 h 834218"/>
                  <a:gd name="connsiteX382" fmla="*/ 42560 w 3024845"/>
                  <a:gd name="connsiteY382" fmla="*/ 402090 h 834218"/>
                  <a:gd name="connsiteX383" fmla="*/ 68907 w 3024845"/>
                  <a:gd name="connsiteY383" fmla="*/ 404252 h 834218"/>
                  <a:gd name="connsiteX384" fmla="*/ 68907 w 3024845"/>
                  <a:gd name="connsiteY384" fmla="*/ 281031 h 834218"/>
                  <a:gd name="connsiteX385" fmla="*/ 70934 w 3024845"/>
                  <a:gd name="connsiteY385" fmla="*/ 281031 h 834218"/>
                  <a:gd name="connsiteX386" fmla="*/ 85121 w 3024845"/>
                  <a:gd name="connsiteY386" fmla="*/ 281031 h 834218"/>
                  <a:gd name="connsiteX387" fmla="*/ 85121 w 3024845"/>
                  <a:gd name="connsiteY387" fmla="*/ 144839 h 834218"/>
                  <a:gd name="connsiteX388" fmla="*/ 86894 w 3024845"/>
                  <a:gd name="connsiteY388" fmla="*/ 144839 h 834218"/>
                  <a:gd name="connsiteX389" fmla="*/ 99308 w 3024845"/>
                  <a:gd name="connsiteY389" fmla="*/ 144839 h 834218"/>
                  <a:gd name="connsiteX390" fmla="*/ 99308 w 3024845"/>
                  <a:gd name="connsiteY390" fmla="*/ 30265 h 834218"/>
                  <a:gd name="connsiteX391" fmla="*/ 103361 w 3024845"/>
                  <a:gd name="connsiteY391" fmla="*/ 2161 h 834218"/>
                  <a:gd name="connsiteX392" fmla="*/ 105388 w 3024845"/>
                  <a:gd name="connsiteY392" fmla="*/ 2161 h 834218"/>
                  <a:gd name="connsiteX393" fmla="*/ 119575 w 3024845"/>
                  <a:gd name="connsiteY393" fmla="*/ 2161 h 834218"/>
                  <a:gd name="connsiteX0" fmla="*/ 105388 w 3024845"/>
                  <a:gd name="connsiteY0" fmla="*/ 2161 h 834218"/>
                  <a:gd name="connsiteX1" fmla="*/ 200642 w 3024845"/>
                  <a:gd name="connsiteY1" fmla="*/ 0 h 834218"/>
                  <a:gd name="connsiteX2" fmla="*/ 202669 w 3024845"/>
                  <a:gd name="connsiteY2" fmla="*/ 0 h 834218"/>
                  <a:gd name="connsiteX3" fmla="*/ 216856 w 3024845"/>
                  <a:gd name="connsiteY3" fmla="*/ 0 h 834218"/>
                  <a:gd name="connsiteX4" fmla="*/ 216856 w 3024845"/>
                  <a:gd name="connsiteY4" fmla="*/ 23779 h 834218"/>
                  <a:gd name="connsiteX5" fmla="*/ 217363 w 3024845"/>
                  <a:gd name="connsiteY5" fmla="*/ 24590 h 834218"/>
                  <a:gd name="connsiteX6" fmla="*/ 220909 w 3024845"/>
                  <a:gd name="connsiteY6" fmla="*/ 30265 h 834218"/>
                  <a:gd name="connsiteX7" fmla="*/ 220909 w 3024845"/>
                  <a:gd name="connsiteY7" fmla="*/ 144839 h 834218"/>
                  <a:gd name="connsiteX8" fmla="*/ 223189 w 3024845"/>
                  <a:gd name="connsiteY8" fmla="*/ 144839 h 834218"/>
                  <a:gd name="connsiteX9" fmla="*/ 239150 w 3024845"/>
                  <a:gd name="connsiteY9" fmla="*/ 144839 h 834218"/>
                  <a:gd name="connsiteX10" fmla="*/ 239150 w 3024845"/>
                  <a:gd name="connsiteY10" fmla="*/ 285354 h 834218"/>
                  <a:gd name="connsiteX11" fmla="*/ 240670 w 3024845"/>
                  <a:gd name="connsiteY11" fmla="*/ 285084 h 834218"/>
                  <a:gd name="connsiteX12" fmla="*/ 251310 w 3024845"/>
                  <a:gd name="connsiteY12" fmla="*/ 283193 h 834218"/>
                  <a:gd name="connsiteX13" fmla="*/ 249283 w 3024845"/>
                  <a:gd name="connsiteY13" fmla="*/ 371825 h 834218"/>
                  <a:gd name="connsiteX14" fmla="*/ 250803 w 3024845"/>
                  <a:gd name="connsiteY14" fmla="*/ 372096 h 834218"/>
                  <a:gd name="connsiteX15" fmla="*/ 261443 w 3024845"/>
                  <a:gd name="connsiteY15" fmla="*/ 373987 h 834218"/>
                  <a:gd name="connsiteX16" fmla="*/ 261696 w 3024845"/>
                  <a:gd name="connsiteY16" fmla="*/ 374798 h 834218"/>
                  <a:gd name="connsiteX17" fmla="*/ 263470 w 3024845"/>
                  <a:gd name="connsiteY17" fmla="*/ 380473 h 834218"/>
                  <a:gd name="connsiteX18" fmla="*/ 264230 w 3024845"/>
                  <a:gd name="connsiteY18" fmla="*/ 378041 h 834218"/>
                  <a:gd name="connsiteX19" fmla="*/ 269550 w 3024845"/>
                  <a:gd name="connsiteY19" fmla="*/ 361017 h 834218"/>
                  <a:gd name="connsiteX20" fmla="*/ 271323 w 3024845"/>
                  <a:gd name="connsiteY20" fmla="*/ 361017 h 834218"/>
                  <a:gd name="connsiteX21" fmla="*/ 283737 w 3024845"/>
                  <a:gd name="connsiteY21" fmla="*/ 361017 h 834218"/>
                  <a:gd name="connsiteX22" fmla="*/ 283737 w 3024845"/>
                  <a:gd name="connsiteY22" fmla="*/ 393443 h 834218"/>
                  <a:gd name="connsiteX23" fmla="*/ 284750 w 3024845"/>
                  <a:gd name="connsiteY23" fmla="*/ 393984 h 834218"/>
                  <a:gd name="connsiteX24" fmla="*/ 291844 w 3024845"/>
                  <a:gd name="connsiteY24" fmla="*/ 397767 h 834218"/>
                  <a:gd name="connsiteX25" fmla="*/ 291844 w 3024845"/>
                  <a:gd name="connsiteY25" fmla="*/ 399118 h 834218"/>
                  <a:gd name="connsiteX26" fmla="*/ 291844 w 3024845"/>
                  <a:gd name="connsiteY26" fmla="*/ 408576 h 834218"/>
                  <a:gd name="connsiteX27" fmla="*/ 336431 w 3024845"/>
                  <a:gd name="connsiteY27" fmla="*/ 408576 h 834218"/>
                  <a:gd name="connsiteX28" fmla="*/ 336431 w 3024845"/>
                  <a:gd name="connsiteY28" fmla="*/ 409657 h 834218"/>
                  <a:gd name="connsiteX29" fmla="*/ 336431 w 3024845"/>
                  <a:gd name="connsiteY29" fmla="*/ 417223 h 834218"/>
                  <a:gd name="connsiteX30" fmla="*/ 338457 w 3024845"/>
                  <a:gd name="connsiteY30" fmla="*/ 417223 h 834218"/>
                  <a:gd name="connsiteX31" fmla="*/ 352644 w 3024845"/>
                  <a:gd name="connsiteY31" fmla="*/ 417223 h 834218"/>
                  <a:gd name="connsiteX32" fmla="*/ 352644 w 3024845"/>
                  <a:gd name="connsiteY32" fmla="*/ 386958 h 834218"/>
                  <a:gd name="connsiteX33" fmla="*/ 397231 w 3024845"/>
                  <a:gd name="connsiteY33" fmla="*/ 386958 h 834218"/>
                  <a:gd name="connsiteX34" fmla="*/ 397231 w 3024845"/>
                  <a:gd name="connsiteY34" fmla="*/ 385607 h 834218"/>
                  <a:gd name="connsiteX35" fmla="*/ 397231 w 3024845"/>
                  <a:gd name="connsiteY35" fmla="*/ 376149 h 834218"/>
                  <a:gd name="connsiteX36" fmla="*/ 398245 w 3024845"/>
                  <a:gd name="connsiteY36" fmla="*/ 376149 h 834218"/>
                  <a:gd name="connsiteX37" fmla="*/ 405338 w 3024845"/>
                  <a:gd name="connsiteY37" fmla="*/ 376149 h 834218"/>
                  <a:gd name="connsiteX38" fmla="*/ 405338 w 3024845"/>
                  <a:gd name="connsiteY38" fmla="*/ 374258 h 834218"/>
                  <a:gd name="connsiteX39" fmla="*/ 405338 w 3024845"/>
                  <a:gd name="connsiteY39" fmla="*/ 361017 h 834218"/>
                  <a:gd name="connsiteX40" fmla="*/ 406098 w 3024845"/>
                  <a:gd name="connsiteY40" fmla="*/ 361017 h 834218"/>
                  <a:gd name="connsiteX41" fmla="*/ 411418 w 3024845"/>
                  <a:gd name="connsiteY41" fmla="*/ 361017 h 834218"/>
                  <a:gd name="connsiteX42" fmla="*/ 411418 w 3024845"/>
                  <a:gd name="connsiteY42" fmla="*/ 359936 h 834218"/>
                  <a:gd name="connsiteX43" fmla="*/ 411418 w 3024845"/>
                  <a:gd name="connsiteY43" fmla="*/ 352369 h 834218"/>
                  <a:gd name="connsiteX44" fmla="*/ 413445 w 3024845"/>
                  <a:gd name="connsiteY44" fmla="*/ 352369 h 834218"/>
                  <a:gd name="connsiteX45" fmla="*/ 427632 w 3024845"/>
                  <a:gd name="connsiteY45" fmla="*/ 352369 h 834218"/>
                  <a:gd name="connsiteX46" fmla="*/ 427632 w 3024845"/>
                  <a:gd name="connsiteY46" fmla="*/ 353450 h 834218"/>
                  <a:gd name="connsiteX47" fmla="*/ 427632 w 3024845"/>
                  <a:gd name="connsiteY47" fmla="*/ 361017 h 834218"/>
                  <a:gd name="connsiteX48" fmla="*/ 449925 w 3024845"/>
                  <a:gd name="connsiteY48" fmla="*/ 361017 h 834218"/>
                  <a:gd name="connsiteX49" fmla="*/ 449925 w 3024845"/>
                  <a:gd name="connsiteY49" fmla="*/ 359125 h 834218"/>
                  <a:gd name="connsiteX50" fmla="*/ 449925 w 3024845"/>
                  <a:gd name="connsiteY50" fmla="*/ 345884 h 834218"/>
                  <a:gd name="connsiteX51" fmla="*/ 451699 w 3024845"/>
                  <a:gd name="connsiteY51" fmla="*/ 345884 h 834218"/>
                  <a:gd name="connsiteX52" fmla="*/ 464112 w 3024845"/>
                  <a:gd name="connsiteY52" fmla="*/ 345884 h 834218"/>
                  <a:gd name="connsiteX53" fmla="*/ 464112 w 3024845"/>
                  <a:gd name="connsiteY53" fmla="*/ 369664 h 834218"/>
                  <a:gd name="connsiteX54" fmla="*/ 465126 w 3024845"/>
                  <a:gd name="connsiteY54" fmla="*/ 369664 h 834218"/>
                  <a:gd name="connsiteX55" fmla="*/ 472219 w 3024845"/>
                  <a:gd name="connsiteY55" fmla="*/ 369664 h 834218"/>
                  <a:gd name="connsiteX56" fmla="*/ 472219 w 3024845"/>
                  <a:gd name="connsiteY56" fmla="*/ 368583 h 834218"/>
                  <a:gd name="connsiteX57" fmla="*/ 472219 w 3024845"/>
                  <a:gd name="connsiteY57" fmla="*/ 361017 h 834218"/>
                  <a:gd name="connsiteX58" fmla="*/ 473992 w 3024845"/>
                  <a:gd name="connsiteY58" fmla="*/ 361017 h 834218"/>
                  <a:gd name="connsiteX59" fmla="*/ 486406 w 3024845"/>
                  <a:gd name="connsiteY59" fmla="*/ 361017 h 834218"/>
                  <a:gd name="connsiteX60" fmla="*/ 486406 w 3024845"/>
                  <a:gd name="connsiteY60" fmla="*/ 386958 h 834218"/>
                  <a:gd name="connsiteX61" fmla="*/ 488433 w 3024845"/>
                  <a:gd name="connsiteY61" fmla="*/ 386958 h 834218"/>
                  <a:gd name="connsiteX62" fmla="*/ 502619 w 3024845"/>
                  <a:gd name="connsiteY62" fmla="*/ 386958 h 834218"/>
                  <a:gd name="connsiteX63" fmla="*/ 502619 w 3024845"/>
                  <a:gd name="connsiteY63" fmla="*/ 388579 h 834218"/>
                  <a:gd name="connsiteX64" fmla="*/ 502619 w 3024845"/>
                  <a:gd name="connsiteY64" fmla="*/ 399929 h 834218"/>
                  <a:gd name="connsiteX65" fmla="*/ 503379 w 3024845"/>
                  <a:gd name="connsiteY65" fmla="*/ 399929 h 834218"/>
                  <a:gd name="connsiteX66" fmla="*/ 508700 w 3024845"/>
                  <a:gd name="connsiteY66" fmla="*/ 399929 h 834218"/>
                  <a:gd name="connsiteX67" fmla="*/ 508700 w 3024845"/>
                  <a:gd name="connsiteY67" fmla="*/ 399118 h 834218"/>
                  <a:gd name="connsiteX68" fmla="*/ 508700 w 3024845"/>
                  <a:gd name="connsiteY68" fmla="*/ 393443 h 834218"/>
                  <a:gd name="connsiteX69" fmla="*/ 539100 w 3024845"/>
                  <a:gd name="connsiteY69" fmla="*/ 393443 h 834218"/>
                  <a:gd name="connsiteX70" fmla="*/ 539100 w 3024845"/>
                  <a:gd name="connsiteY70" fmla="*/ 417223 h 834218"/>
                  <a:gd name="connsiteX71" fmla="*/ 540113 w 3024845"/>
                  <a:gd name="connsiteY71" fmla="*/ 417223 h 834218"/>
                  <a:gd name="connsiteX72" fmla="*/ 547207 w 3024845"/>
                  <a:gd name="connsiteY72" fmla="*/ 417223 h 834218"/>
                  <a:gd name="connsiteX73" fmla="*/ 547207 w 3024845"/>
                  <a:gd name="connsiteY73" fmla="*/ 418304 h 834218"/>
                  <a:gd name="connsiteX74" fmla="*/ 547207 w 3024845"/>
                  <a:gd name="connsiteY74" fmla="*/ 425870 h 834218"/>
                  <a:gd name="connsiteX75" fmla="*/ 547967 w 3024845"/>
                  <a:gd name="connsiteY75" fmla="*/ 425870 h 834218"/>
                  <a:gd name="connsiteX76" fmla="*/ 553287 w 3024845"/>
                  <a:gd name="connsiteY76" fmla="*/ 425870 h 834218"/>
                  <a:gd name="connsiteX77" fmla="*/ 553287 w 3024845"/>
                  <a:gd name="connsiteY77" fmla="*/ 423708 h 834218"/>
                  <a:gd name="connsiteX78" fmla="*/ 553287 w 3024845"/>
                  <a:gd name="connsiteY78" fmla="*/ 408576 h 834218"/>
                  <a:gd name="connsiteX79" fmla="*/ 554300 w 3024845"/>
                  <a:gd name="connsiteY79" fmla="*/ 408576 h 834218"/>
                  <a:gd name="connsiteX80" fmla="*/ 561394 w 3024845"/>
                  <a:gd name="connsiteY80" fmla="*/ 408576 h 834218"/>
                  <a:gd name="connsiteX81" fmla="*/ 561394 w 3024845"/>
                  <a:gd name="connsiteY81" fmla="*/ 409657 h 834218"/>
                  <a:gd name="connsiteX82" fmla="*/ 561394 w 3024845"/>
                  <a:gd name="connsiteY82" fmla="*/ 417223 h 834218"/>
                  <a:gd name="connsiteX83" fmla="*/ 566714 w 3024845"/>
                  <a:gd name="connsiteY83" fmla="*/ 415230 h 834218"/>
                  <a:gd name="connsiteX84" fmla="*/ 567474 w 3024845"/>
                  <a:gd name="connsiteY84" fmla="*/ 414250 h 834218"/>
                  <a:gd name="connsiteX85" fmla="*/ 567474 w 3024845"/>
                  <a:gd name="connsiteY85" fmla="*/ 408576 h 834218"/>
                  <a:gd name="connsiteX86" fmla="*/ 605981 w 3024845"/>
                  <a:gd name="connsiteY86" fmla="*/ 408576 h 834218"/>
                  <a:gd name="connsiteX87" fmla="*/ 605981 w 3024845"/>
                  <a:gd name="connsiteY87" fmla="*/ 432355 h 834218"/>
                  <a:gd name="connsiteX88" fmla="*/ 608007 w 3024845"/>
                  <a:gd name="connsiteY88" fmla="*/ 432355 h 834218"/>
                  <a:gd name="connsiteX89" fmla="*/ 622194 w 3024845"/>
                  <a:gd name="connsiteY89" fmla="*/ 432355 h 834218"/>
                  <a:gd name="connsiteX90" fmla="*/ 622194 w 3024845"/>
                  <a:gd name="connsiteY90" fmla="*/ 433436 h 834218"/>
                  <a:gd name="connsiteX91" fmla="*/ 622194 w 3024845"/>
                  <a:gd name="connsiteY91" fmla="*/ 441002 h 834218"/>
                  <a:gd name="connsiteX92" fmla="*/ 623968 w 3024845"/>
                  <a:gd name="connsiteY92" fmla="*/ 441002 h 834218"/>
                  <a:gd name="connsiteX93" fmla="*/ 636381 w 3024845"/>
                  <a:gd name="connsiteY93" fmla="*/ 441002 h 834218"/>
                  <a:gd name="connsiteX94" fmla="*/ 636381 w 3024845"/>
                  <a:gd name="connsiteY94" fmla="*/ 417223 h 834218"/>
                  <a:gd name="connsiteX95" fmla="*/ 637394 w 3024845"/>
                  <a:gd name="connsiteY95" fmla="*/ 417223 h 834218"/>
                  <a:gd name="connsiteX96" fmla="*/ 644488 w 3024845"/>
                  <a:gd name="connsiteY96" fmla="*/ 417223 h 834218"/>
                  <a:gd name="connsiteX97" fmla="*/ 644488 w 3024845"/>
                  <a:gd name="connsiteY97" fmla="*/ 384796 h 834218"/>
                  <a:gd name="connsiteX98" fmla="*/ 645501 w 3024845"/>
                  <a:gd name="connsiteY98" fmla="*/ 384796 h 834218"/>
                  <a:gd name="connsiteX99" fmla="*/ 652595 w 3024845"/>
                  <a:gd name="connsiteY99" fmla="*/ 384796 h 834218"/>
                  <a:gd name="connsiteX100" fmla="*/ 652595 w 3024845"/>
                  <a:gd name="connsiteY100" fmla="*/ 382905 h 834218"/>
                  <a:gd name="connsiteX101" fmla="*/ 652595 w 3024845"/>
                  <a:gd name="connsiteY101" fmla="*/ 369664 h 834218"/>
                  <a:gd name="connsiteX102" fmla="*/ 651328 w 3024845"/>
                  <a:gd name="connsiteY102" fmla="*/ 368042 h 834218"/>
                  <a:gd name="connsiteX103" fmla="*/ 656648 w 3024845"/>
                  <a:gd name="connsiteY103" fmla="*/ 356693 h 834218"/>
                  <a:gd name="connsiteX104" fmla="*/ 664755 w 3024845"/>
                  <a:gd name="connsiteY104" fmla="*/ 384796 h 834218"/>
                  <a:gd name="connsiteX105" fmla="*/ 665515 w 3024845"/>
                  <a:gd name="connsiteY105" fmla="*/ 384796 h 834218"/>
                  <a:gd name="connsiteX106" fmla="*/ 670835 w 3024845"/>
                  <a:gd name="connsiteY106" fmla="*/ 384796 h 834218"/>
                  <a:gd name="connsiteX107" fmla="*/ 670835 w 3024845"/>
                  <a:gd name="connsiteY107" fmla="*/ 278869 h 834218"/>
                  <a:gd name="connsiteX108" fmla="*/ 672355 w 3024845"/>
                  <a:gd name="connsiteY108" fmla="*/ 278869 h 834218"/>
                  <a:gd name="connsiteX109" fmla="*/ 682995 w 3024845"/>
                  <a:gd name="connsiteY109" fmla="*/ 278869 h 834218"/>
                  <a:gd name="connsiteX110" fmla="*/ 682995 w 3024845"/>
                  <a:gd name="connsiteY110" fmla="*/ 231310 h 834218"/>
                  <a:gd name="connsiteX111" fmla="*/ 709342 w 3024845"/>
                  <a:gd name="connsiteY111" fmla="*/ 231310 h 834218"/>
                  <a:gd name="connsiteX112" fmla="*/ 709342 w 3024845"/>
                  <a:gd name="connsiteY112" fmla="*/ 209692 h 834218"/>
                  <a:gd name="connsiteX113" fmla="*/ 743796 w 3024845"/>
                  <a:gd name="connsiteY113" fmla="*/ 209692 h 834218"/>
                  <a:gd name="connsiteX114" fmla="*/ 743796 w 3024845"/>
                  <a:gd name="connsiteY114" fmla="*/ 212124 h 834218"/>
                  <a:gd name="connsiteX115" fmla="*/ 743796 w 3024845"/>
                  <a:gd name="connsiteY115" fmla="*/ 229148 h 834218"/>
                  <a:gd name="connsiteX116" fmla="*/ 746076 w 3024845"/>
                  <a:gd name="connsiteY116" fmla="*/ 229148 h 834218"/>
                  <a:gd name="connsiteX117" fmla="*/ 762036 w 3024845"/>
                  <a:gd name="connsiteY117" fmla="*/ 229148 h 834218"/>
                  <a:gd name="connsiteX118" fmla="*/ 762036 w 3024845"/>
                  <a:gd name="connsiteY118" fmla="*/ 276707 h 834218"/>
                  <a:gd name="connsiteX119" fmla="*/ 763049 w 3024845"/>
                  <a:gd name="connsiteY119" fmla="*/ 276707 h 834218"/>
                  <a:gd name="connsiteX120" fmla="*/ 770143 w 3024845"/>
                  <a:gd name="connsiteY120" fmla="*/ 276707 h 834218"/>
                  <a:gd name="connsiteX121" fmla="*/ 784330 w 3024845"/>
                  <a:gd name="connsiteY121" fmla="*/ 281031 h 834218"/>
                  <a:gd name="connsiteX122" fmla="*/ 784330 w 3024845"/>
                  <a:gd name="connsiteY122" fmla="*/ 319943 h 834218"/>
                  <a:gd name="connsiteX123" fmla="*/ 785343 w 3024845"/>
                  <a:gd name="connsiteY123" fmla="*/ 319943 h 834218"/>
                  <a:gd name="connsiteX124" fmla="*/ 792436 w 3024845"/>
                  <a:gd name="connsiteY124" fmla="*/ 319943 h 834218"/>
                  <a:gd name="connsiteX125" fmla="*/ 792436 w 3024845"/>
                  <a:gd name="connsiteY125" fmla="*/ 321564 h 834218"/>
                  <a:gd name="connsiteX126" fmla="*/ 792436 w 3024845"/>
                  <a:gd name="connsiteY126" fmla="*/ 332913 h 834218"/>
                  <a:gd name="connsiteX127" fmla="*/ 794463 w 3024845"/>
                  <a:gd name="connsiteY127" fmla="*/ 332913 h 834218"/>
                  <a:gd name="connsiteX128" fmla="*/ 808650 w 3024845"/>
                  <a:gd name="connsiteY128" fmla="*/ 332913 h 834218"/>
                  <a:gd name="connsiteX129" fmla="*/ 814730 w 3024845"/>
                  <a:gd name="connsiteY129" fmla="*/ 339399 h 834218"/>
                  <a:gd name="connsiteX130" fmla="*/ 814730 w 3024845"/>
                  <a:gd name="connsiteY130" fmla="*/ 361017 h 834218"/>
                  <a:gd name="connsiteX131" fmla="*/ 817010 w 3024845"/>
                  <a:gd name="connsiteY131" fmla="*/ 361017 h 834218"/>
                  <a:gd name="connsiteX132" fmla="*/ 832970 w 3024845"/>
                  <a:gd name="connsiteY132" fmla="*/ 361017 h 834218"/>
                  <a:gd name="connsiteX133" fmla="*/ 832970 w 3024845"/>
                  <a:gd name="connsiteY133" fmla="*/ 362097 h 834218"/>
                  <a:gd name="connsiteX134" fmla="*/ 832970 w 3024845"/>
                  <a:gd name="connsiteY134" fmla="*/ 369664 h 834218"/>
                  <a:gd name="connsiteX135" fmla="*/ 834237 w 3024845"/>
                  <a:gd name="connsiteY135" fmla="*/ 369664 h 834218"/>
                  <a:gd name="connsiteX136" fmla="*/ 843104 w 3024845"/>
                  <a:gd name="connsiteY136" fmla="*/ 369664 h 834218"/>
                  <a:gd name="connsiteX137" fmla="*/ 843104 w 3024845"/>
                  <a:gd name="connsiteY137" fmla="*/ 371825 h 834218"/>
                  <a:gd name="connsiteX138" fmla="*/ 843104 w 3024845"/>
                  <a:gd name="connsiteY138" fmla="*/ 386958 h 834218"/>
                  <a:gd name="connsiteX139" fmla="*/ 847157 w 3024845"/>
                  <a:gd name="connsiteY139" fmla="*/ 385066 h 834218"/>
                  <a:gd name="connsiteX140" fmla="*/ 847157 w 3024845"/>
                  <a:gd name="connsiteY140" fmla="*/ 371825 h 834218"/>
                  <a:gd name="connsiteX141" fmla="*/ 848170 w 3024845"/>
                  <a:gd name="connsiteY141" fmla="*/ 371825 h 834218"/>
                  <a:gd name="connsiteX142" fmla="*/ 855264 w 3024845"/>
                  <a:gd name="connsiteY142" fmla="*/ 371825 h 834218"/>
                  <a:gd name="connsiteX143" fmla="*/ 855264 w 3024845"/>
                  <a:gd name="connsiteY143" fmla="*/ 373447 h 834218"/>
                  <a:gd name="connsiteX144" fmla="*/ 855264 w 3024845"/>
                  <a:gd name="connsiteY144" fmla="*/ 384796 h 834218"/>
                  <a:gd name="connsiteX145" fmla="*/ 856024 w 3024845"/>
                  <a:gd name="connsiteY145" fmla="*/ 384796 h 834218"/>
                  <a:gd name="connsiteX146" fmla="*/ 861344 w 3024845"/>
                  <a:gd name="connsiteY146" fmla="*/ 384796 h 834218"/>
                  <a:gd name="connsiteX147" fmla="*/ 909984 w 3024845"/>
                  <a:gd name="connsiteY147" fmla="*/ 380473 h 834218"/>
                  <a:gd name="connsiteX148" fmla="*/ 909984 w 3024845"/>
                  <a:gd name="connsiteY148" fmla="*/ 381824 h 834218"/>
                  <a:gd name="connsiteX149" fmla="*/ 909984 w 3024845"/>
                  <a:gd name="connsiteY149" fmla="*/ 391281 h 834218"/>
                  <a:gd name="connsiteX150" fmla="*/ 910744 w 3024845"/>
                  <a:gd name="connsiteY150" fmla="*/ 391281 h 834218"/>
                  <a:gd name="connsiteX151" fmla="*/ 916065 w 3024845"/>
                  <a:gd name="connsiteY151" fmla="*/ 391281 h 834218"/>
                  <a:gd name="connsiteX152" fmla="*/ 916065 w 3024845"/>
                  <a:gd name="connsiteY152" fmla="*/ 393443 h 834218"/>
                  <a:gd name="connsiteX153" fmla="*/ 916065 w 3024845"/>
                  <a:gd name="connsiteY153" fmla="*/ 408576 h 834218"/>
                  <a:gd name="connsiteX154" fmla="*/ 918091 w 3024845"/>
                  <a:gd name="connsiteY154" fmla="*/ 407225 h 834218"/>
                  <a:gd name="connsiteX155" fmla="*/ 932278 w 3024845"/>
                  <a:gd name="connsiteY155" fmla="*/ 397767 h 834218"/>
                  <a:gd name="connsiteX156" fmla="*/ 938358 w 3024845"/>
                  <a:gd name="connsiteY156" fmla="*/ 356693 h 834218"/>
                  <a:gd name="connsiteX157" fmla="*/ 939118 w 3024845"/>
                  <a:gd name="connsiteY157" fmla="*/ 356423 h 834218"/>
                  <a:gd name="connsiteX158" fmla="*/ 944438 w 3024845"/>
                  <a:gd name="connsiteY158" fmla="*/ 354531 h 834218"/>
                  <a:gd name="connsiteX159" fmla="*/ 946465 w 3024845"/>
                  <a:gd name="connsiteY159" fmla="*/ 285354 h 834218"/>
                  <a:gd name="connsiteX160" fmla="*/ 948492 w 3024845"/>
                  <a:gd name="connsiteY160" fmla="*/ 354531 h 834218"/>
                  <a:gd name="connsiteX161" fmla="*/ 949252 w 3024845"/>
                  <a:gd name="connsiteY161" fmla="*/ 354801 h 834218"/>
                  <a:gd name="connsiteX162" fmla="*/ 954572 w 3024845"/>
                  <a:gd name="connsiteY162" fmla="*/ 356693 h 834218"/>
                  <a:gd name="connsiteX163" fmla="*/ 954572 w 3024845"/>
                  <a:gd name="connsiteY163" fmla="*/ 270222 h 834218"/>
                  <a:gd name="connsiteX164" fmla="*/ 958625 w 3024845"/>
                  <a:gd name="connsiteY164" fmla="*/ 237795 h 834218"/>
                  <a:gd name="connsiteX165" fmla="*/ 997132 w 3024845"/>
                  <a:gd name="connsiteY165" fmla="*/ 237795 h 834218"/>
                  <a:gd name="connsiteX166" fmla="*/ 997132 w 3024845"/>
                  <a:gd name="connsiteY166" fmla="*/ 270222 h 834218"/>
                  <a:gd name="connsiteX167" fmla="*/ 997892 w 3024845"/>
                  <a:gd name="connsiteY167" fmla="*/ 270222 h 834218"/>
                  <a:gd name="connsiteX168" fmla="*/ 1003212 w 3024845"/>
                  <a:gd name="connsiteY168" fmla="*/ 270222 h 834218"/>
                  <a:gd name="connsiteX169" fmla="*/ 1003212 w 3024845"/>
                  <a:gd name="connsiteY169" fmla="*/ 188074 h 834218"/>
                  <a:gd name="connsiteX170" fmla="*/ 1004986 w 3024845"/>
                  <a:gd name="connsiteY170" fmla="*/ 188074 h 834218"/>
                  <a:gd name="connsiteX171" fmla="*/ 1017399 w 3024845"/>
                  <a:gd name="connsiteY171" fmla="*/ 188074 h 834218"/>
                  <a:gd name="connsiteX172" fmla="*/ 1017399 w 3024845"/>
                  <a:gd name="connsiteY172" fmla="*/ 186183 h 834218"/>
                  <a:gd name="connsiteX173" fmla="*/ 1017399 w 3024845"/>
                  <a:gd name="connsiteY173" fmla="*/ 172942 h 834218"/>
                  <a:gd name="connsiteX174" fmla="*/ 1039693 w 3024845"/>
                  <a:gd name="connsiteY174" fmla="*/ 172942 h 834218"/>
                  <a:gd name="connsiteX175" fmla="*/ 1039693 w 3024845"/>
                  <a:gd name="connsiteY175" fmla="*/ 171861 h 834218"/>
                  <a:gd name="connsiteX176" fmla="*/ 1039693 w 3024845"/>
                  <a:gd name="connsiteY176" fmla="*/ 164295 h 834218"/>
                  <a:gd name="connsiteX177" fmla="*/ 1041466 w 3024845"/>
                  <a:gd name="connsiteY177" fmla="*/ 164295 h 834218"/>
                  <a:gd name="connsiteX178" fmla="*/ 1053880 w 3024845"/>
                  <a:gd name="connsiteY178" fmla="*/ 164295 h 834218"/>
                  <a:gd name="connsiteX179" fmla="*/ 1053880 w 3024845"/>
                  <a:gd name="connsiteY179" fmla="*/ 165376 h 834218"/>
                  <a:gd name="connsiteX180" fmla="*/ 1053880 w 3024845"/>
                  <a:gd name="connsiteY180" fmla="*/ 172942 h 834218"/>
                  <a:gd name="connsiteX181" fmla="*/ 1054640 w 3024845"/>
                  <a:gd name="connsiteY181" fmla="*/ 172942 h 834218"/>
                  <a:gd name="connsiteX182" fmla="*/ 1059960 w 3024845"/>
                  <a:gd name="connsiteY182" fmla="*/ 172942 h 834218"/>
                  <a:gd name="connsiteX183" fmla="*/ 1070093 w 3024845"/>
                  <a:gd name="connsiteY183" fmla="*/ 168618 h 834218"/>
                  <a:gd name="connsiteX184" fmla="*/ 1074146 w 3024845"/>
                  <a:gd name="connsiteY184" fmla="*/ 171861 h 834218"/>
                  <a:gd name="connsiteX185" fmla="*/ 1074146 w 3024845"/>
                  <a:gd name="connsiteY185" fmla="*/ 164295 h 834218"/>
                  <a:gd name="connsiteX186" fmla="*/ 1076426 w 3024845"/>
                  <a:gd name="connsiteY186" fmla="*/ 164295 h 834218"/>
                  <a:gd name="connsiteX187" fmla="*/ 1092387 w 3024845"/>
                  <a:gd name="connsiteY187" fmla="*/ 164295 h 834218"/>
                  <a:gd name="connsiteX188" fmla="*/ 1092387 w 3024845"/>
                  <a:gd name="connsiteY188" fmla="*/ 165376 h 834218"/>
                  <a:gd name="connsiteX189" fmla="*/ 1092387 w 3024845"/>
                  <a:gd name="connsiteY189" fmla="*/ 172942 h 834218"/>
                  <a:gd name="connsiteX190" fmla="*/ 1122787 w 3024845"/>
                  <a:gd name="connsiteY190" fmla="*/ 172942 h 834218"/>
                  <a:gd name="connsiteX191" fmla="*/ 1122787 w 3024845"/>
                  <a:gd name="connsiteY191" fmla="*/ 174563 h 834218"/>
                  <a:gd name="connsiteX192" fmla="*/ 1122787 w 3024845"/>
                  <a:gd name="connsiteY192" fmla="*/ 185913 h 834218"/>
                  <a:gd name="connsiteX193" fmla="*/ 1149134 w 3024845"/>
                  <a:gd name="connsiteY193" fmla="*/ 185913 h 834218"/>
                  <a:gd name="connsiteX194" fmla="*/ 1149134 w 3024845"/>
                  <a:gd name="connsiteY194" fmla="*/ 216177 h 834218"/>
                  <a:gd name="connsiteX195" fmla="*/ 1149894 w 3024845"/>
                  <a:gd name="connsiteY195" fmla="*/ 216177 h 834218"/>
                  <a:gd name="connsiteX196" fmla="*/ 1155214 w 3024845"/>
                  <a:gd name="connsiteY196" fmla="*/ 216177 h 834218"/>
                  <a:gd name="connsiteX197" fmla="*/ 1155214 w 3024845"/>
                  <a:gd name="connsiteY197" fmla="*/ 217258 h 834218"/>
                  <a:gd name="connsiteX198" fmla="*/ 1155214 w 3024845"/>
                  <a:gd name="connsiteY198" fmla="*/ 224825 h 834218"/>
                  <a:gd name="connsiteX199" fmla="*/ 1159268 w 3024845"/>
                  <a:gd name="connsiteY199" fmla="*/ 255089 h 834218"/>
                  <a:gd name="connsiteX200" fmla="*/ 1160028 w 3024845"/>
                  <a:gd name="connsiteY200" fmla="*/ 255089 h 834218"/>
                  <a:gd name="connsiteX201" fmla="*/ 1165348 w 3024845"/>
                  <a:gd name="connsiteY201" fmla="*/ 255089 h 834218"/>
                  <a:gd name="connsiteX202" fmla="*/ 1165348 w 3024845"/>
                  <a:gd name="connsiteY202" fmla="*/ 255900 h 834218"/>
                  <a:gd name="connsiteX203" fmla="*/ 1165348 w 3024845"/>
                  <a:gd name="connsiteY203" fmla="*/ 261575 h 834218"/>
                  <a:gd name="connsiteX204" fmla="*/ 1166361 w 3024845"/>
                  <a:gd name="connsiteY204" fmla="*/ 261575 h 834218"/>
                  <a:gd name="connsiteX205" fmla="*/ 1173454 w 3024845"/>
                  <a:gd name="connsiteY205" fmla="*/ 261575 h 834218"/>
                  <a:gd name="connsiteX206" fmla="*/ 1173454 w 3024845"/>
                  <a:gd name="connsiteY206" fmla="*/ 291840 h 834218"/>
                  <a:gd name="connsiteX207" fmla="*/ 1175481 w 3024845"/>
                  <a:gd name="connsiteY207" fmla="*/ 291840 h 834218"/>
                  <a:gd name="connsiteX208" fmla="*/ 1189668 w 3024845"/>
                  <a:gd name="connsiteY208" fmla="*/ 291840 h 834218"/>
                  <a:gd name="connsiteX209" fmla="*/ 1189668 w 3024845"/>
                  <a:gd name="connsiteY209" fmla="*/ 315619 h 834218"/>
                  <a:gd name="connsiteX210" fmla="*/ 1191695 w 3024845"/>
                  <a:gd name="connsiteY210" fmla="*/ 317240 h 834218"/>
                  <a:gd name="connsiteX211" fmla="*/ 1191695 w 3024845"/>
                  <a:gd name="connsiteY211" fmla="*/ 328590 h 834218"/>
                  <a:gd name="connsiteX212" fmla="*/ 1192455 w 3024845"/>
                  <a:gd name="connsiteY212" fmla="*/ 328590 h 834218"/>
                  <a:gd name="connsiteX213" fmla="*/ 1197775 w 3024845"/>
                  <a:gd name="connsiteY213" fmla="*/ 328590 h 834218"/>
                  <a:gd name="connsiteX214" fmla="*/ 1197775 w 3024845"/>
                  <a:gd name="connsiteY214" fmla="*/ 352369 h 834218"/>
                  <a:gd name="connsiteX215" fmla="*/ 1199041 w 3024845"/>
                  <a:gd name="connsiteY215" fmla="*/ 352369 h 834218"/>
                  <a:gd name="connsiteX216" fmla="*/ 1207908 w 3024845"/>
                  <a:gd name="connsiteY216" fmla="*/ 352369 h 834218"/>
                  <a:gd name="connsiteX217" fmla="*/ 1209935 w 3024845"/>
                  <a:gd name="connsiteY217" fmla="*/ 356423 h 834218"/>
                  <a:gd name="connsiteX218" fmla="*/ 1209935 w 3024845"/>
                  <a:gd name="connsiteY218" fmla="*/ 369664 h 834218"/>
                  <a:gd name="connsiteX219" fmla="*/ 1211455 w 3024845"/>
                  <a:gd name="connsiteY219" fmla="*/ 367772 h 834218"/>
                  <a:gd name="connsiteX220" fmla="*/ 1222095 w 3024845"/>
                  <a:gd name="connsiteY220" fmla="*/ 354531 h 834218"/>
                  <a:gd name="connsiteX221" fmla="*/ 1250469 w 3024845"/>
                  <a:gd name="connsiteY221" fmla="*/ 354531 h 834218"/>
                  <a:gd name="connsiteX222" fmla="*/ 1250469 w 3024845"/>
                  <a:gd name="connsiteY222" fmla="*/ 441002 h 834218"/>
                  <a:gd name="connsiteX223" fmla="*/ 1251229 w 3024845"/>
                  <a:gd name="connsiteY223" fmla="*/ 441002 h 834218"/>
                  <a:gd name="connsiteX224" fmla="*/ 1256549 w 3024845"/>
                  <a:gd name="connsiteY224" fmla="*/ 441002 h 834218"/>
                  <a:gd name="connsiteX225" fmla="*/ 1257309 w 3024845"/>
                  <a:gd name="connsiteY225" fmla="*/ 439651 h 834218"/>
                  <a:gd name="connsiteX226" fmla="*/ 1262629 w 3024845"/>
                  <a:gd name="connsiteY226" fmla="*/ 430193 h 834218"/>
                  <a:gd name="connsiteX227" fmla="*/ 1262629 w 3024845"/>
                  <a:gd name="connsiteY227" fmla="*/ 432085 h 834218"/>
                  <a:gd name="connsiteX228" fmla="*/ 1262629 w 3024845"/>
                  <a:gd name="connsiteY228" fmla="*/ 445326 h 834218"/>
                  <a:gd name="connsiteX229" fmla="*/ 1266682 w 3024845"/>
                  <a:gd name="connsiteY229" fmla="*/ 399929 h 834218"/>
                  <a:gd name="connsiteX230" fmla="*/ 1267442 w 3024845"/>
                  <a:gd name="connsiteY230" fmla="*/ 399929 h 834218"/>
                  <a:gd name="connsiteX231" fmla="*/ 1272762 w 3024845"/>
                  <a:gd name="connsiteY231" fmla="*/ 399929 h 834218"/>
                  <a:gd name="connsiteX232" fmla="*/ 1272762 w 3024845"/>
                  <a:gd name="connsiteY232" fmla="*/ 335075 h 834218"/>
                  <a:gd name="connsiteX233" fmla="*/ 1273776 w 3024845"/>
                  <a:gd name="connsiteY233" fmla="*/ 335075 h 834218"/>
                  <a:gd name="connsiteX234" fmla="*/ 1280869 w 3024845"/>
                  <a:gd name="connsiteY234" fmla="*/ 335075 h 834218"/>
                  <a:gd name="connsiteX235" fmla="*/ 1293029 w 3024845"/>
                  <a:gd name="connsiteY235" fmla="*/ 291840 h 834218"/>
                  <a:gd name="connsiteX236" fmla="*/ 1294296 w 3024845"/>
                  <a:gd name="connsiteY236" fmla="*/ 291840 h 834218"/>
                  <a:gd name="connsiteX237" fmla="*/ 1303163 w 3024845"/>
                  <a:gd name="connsiteY237" fmla="*/ 291840 h 834218"/>
                  <a:gd name="connsiteX238" fmla="*/ 1313296 w 3024845"/>
                  <a:gd name="connsiteY238" fmla="*/ 335075 h 834218"/>
                  <a:gd name="connsiteX239" fmla="*/ 1314309 w 3024845"/>
                  <a:gd name="connsiteY239" fmla="*/ 335075 h 834218"/>
                  <a:gd name="connsiteX240" fmla="*/ 1321403 w 3024845"/>
                  <a:gd name="connsiteY240" fmla="*/ 335075 h 834218"/>
                  <a:gd name="connsiteX241" fmla="*/ 1321403 w 3024845"/>
                  <a:gd name="connsiteY241" fmla="*/ 373987 h 834218"/>
                  <a:gd name="connsiteX242" fmla="*/ 1323176 w 3024845"/>
                  <a:gd name="connsiteY242" fmla="*/ 373987 h 834218"/>
                  <a:gd name="connsiteX243" fmla="*/ 1335590 w 3024845"/>
                  <a:gd name="connsiteY243" fmla="*/ 373987 h 834218"/>
                  <a:gd name="connsiteX244" fmla="*/ 1335590 w 3024845"/>
                  <a:gd name="connsiteY244" fmla="*/ 376149 h 834218"/>
                  <a:gd name="connsiteX245" fmla="*/ 1335590 w 3024845"/>
                  <a:gd name="connsiteY245" fmla="*/ 391281 h 834218"/>
                  <a:gd name="connsiteX246" fmla="*/ 1339643 w 3024845"/>
                  <a:gd name="connsiteY246" fmla="*/ 389120 h 834218"/>
                  <a:gd name="connsiteX247" fmla="*/ 1339643 w 3024845"/>
                  <a:gd name="connsiteY247" fmla="*/ 373987 h 834218"/>
                  <a:gd name="connsiteX248" fmla="*/ 1341163 w 3024845"/>
                  <a:gd name="connsiteY248" fmla="*/ 373987 h 834218"/>
                  <a:gd name="connsiteX249" fmla="*/ 1351803 w 3024845"/>
                  <a:gd name="connsiteY249" fmla="*/ 373987 h 834218"/>
                  <a:gd name="connsiteX250" fmla="*/ 1351803 w 3024845"/>
                  <a:gd name="connsiteY250" fmla="*/ 375608 h 834218"/>
                  <a:gd name="connsiteX251" fmla="*/ 1351803 w 3024845"/>
                  <a:gd name="connsiteY251" fmla="*/ 386958 h 834218"/>
                  <a:gd name="connsiteX252" fmla="*/ 1382204 w 3024845"/>
                  <a:gd name="connsiteY252" fmla="*/ 386958 h 834218"/>
                  <a:gd name="connsiteX253" fmla="*/ 1382204 w 3024845"/>
                  <a:gd name="connsiteY253" fmla="*/ 350208 h 834218"/>
                  <a:gd name="connsiteX254" fmla="*/ 1383470 w 3024845"/>
                  <a:gd name="connsiteY254" fmla="*/ 350208 h 834218"/>
                  <a:gd name="connsiteX255" fmla="*/ 1392337 w 3024845"/>
                  <a:gd name="connsiteY255" fmla="*/ 350208 h 834218"/>
                  <a:gd name="connsiteX256" fmla="*/ 1392337 w 3024845"/>
                  <a:gd name="connsiteY256" fmla="*/ 371825 h 834218"/>
                  <a:gd name="connsiteX257" fmla="*/ 1394364 w 3024845"/>
                  <a:gd name="connsiteY257" fmla="*/ 339399 h 834218"/>
                  <a:gd name="connsiteX258" fmla="*/ 1416657 w 3024845"/>
                  <a:gd name="connsiteY258" fmla="*/ 339399 h 834218"/>
                  <a:gd name="connsiteX259" fmla="*/ 1416657 w 3024845"/>
                  <a:gd name="connsiteY259" fmla="*/ 337777 h 834218"/>
                  <a:gd name="connsiteX260" fmla="*/ 1416657 w 3024845"/>
                  <a:gd name="connsiteY260" fmla="*/ 326428 h 834218"/>
                  <a:gd name="connsiteX261" fmla="*/ 1417417 w 3024845"/>
                  <a:gd name="connsiteY261" fmla="*/ 326428 h 834218"/>
                  <a:gd name="connsiteX262" fmla="*/ 1422737 w 3024845"/>
                  <a:gd name="connsiteY262" fmla="*/ 326428 h 834218"/>
                  <a:gd name="connsiteX263" fmla="*/ 1422737 w 3024845"/>
                  <a:gd name="connsiteY263" fmla="*/ 324537 h 834218"/>
                  <a:gd name="connsiteX264" fmla="*/ 1422737 w 3024845"/>
                  <a:gd name="connsiteY264" fmla="*/ 311296 h 834218"/>
                  <a:gd name="connsiteX265" fmla="*/ 1426791 w 3024845"/>
                  <a:gd name="connsiteY265" fmla="*/ 317781 h 834218"/>
                  <a:gd name="connsiteX266" fmla="*/ 1429071 w 3024845"/>
                  <a:gd name="connsiteY266" fmla="*/ 317781 h 834218"/>
                  <a:gd name="connsiteX267" fmla="*/ 1445031 w 3024845"/>
                  <a:gd name="connsiteY267" fmla="*/ 317781 h 834218"/>
                  <a:gd name="connsiteX268" fmla="*/ 1445031 w 3024845"/>
                  <a:gd name="connsiteY268" fmla="*/ 316970 h 834218"/>
                  <a:gd name="connsiteX269" fmla="*/ 1445031 w 3024845"/>
                  <a:gd name="connsiteY269" fmla="*/ 311296 h 834218"/>
                  <a:gd name="connsiteX270" fmla="*/ 1445791 w 3024845"/>
                  <a:gd name="connsiteY270" fmla="*/ 311296 h 834218"/>
                  <a:gd name="connsiteX271" fmla="*/ 1451111 w 3024845"/>
                  <a:gd name="connsiteY271" fmla="*/ 311296 h 834218"/>
                  <a:gd name="connsiteX272" fmla="*/ 1451111 w 3024845"/>
                  <a:gd name="connsiteY272" fmla="*/ 312647 h 834218"/>
                  <a:gd name="connsiteX273" fmla="*/ 1451111 w 3024845"/>
                  <a:gd name="connsiteY273" fmla="*/ 322105 h 834218"/>
                  <a:gd name="connsiteX274" fmla="*/ 1489618 w 3024845"/>
                  <a:gd name="connsiteY274" fmla="*/ 322105 h 834218"/>
                  <a:gd name="connsiteX275" fmla="*/ 1489618 w 3024845"/>
                  <a:gd name="connsiteY275" fmla="*/ 460458 h 834218"/>
                  <a:gd name="connsiteX276" fmla="*/ 1491138 w 3024845"/>
                  <a:gd name="connsiteY276" fmla="*/ 460458 h 834218"/>
                  <a:gd name="connsiteX277" fmla="*/ 1501778 w 3024845"/>
                  <a:gd name="connsiteY277" fmla="*/ 460458 h 834218"/>
                  <a:gd name="connsiteX278" fmla="*/ 1501778 w 3024845"/>
                  <a:gd name="connsiteY278" fmla="*/ 447488 h 834218"/>
                  <a:gd name="connsiteX279" fmla="*/ 1505832 w 3024845"/>
                  <a:gd name="connsiteY279" fmla="*/ 447488 h 834218"/>
                  <a:gd name="connsiteX280" fmla="*/ 1505832 w 3024845"/>
                  <a:gd name="connsiteY280" fmla="*/ 460458 h 834218"/>
                  <a:gd name="connsiteX281" fmla="*/ 1536232 w 3024845"/>
                  <a:gd name="connsiteY281" fmla="*/ 460458 h 834218"/>
                  <a:gd name="connsiteX282" fmla="*/ 1536232 w 3024845"/>
                  <a:gd name="connsiteY282" fmla="*/ 430193 h 834218"/>
                  <a:gd name="connsiteX283" fmla="*/ 1548392 w 3024845"/>
                  <a:gd name="connsiteY283" fmla="*/ 430193 h 834218"/>
                  <a:gd name="connsiteX284" fmla="*/ 1560552 w 3024845"/>
                  <a:gd name="connsiteY284" fmla="*/ 428032 h 834218"/>
                  <a:gd name="connsiteX285" fmla="*/ 1564606 w 3024845"/>
                  <a:gd name="connsiteY285" fmla="*/ 430193 h 834218"/>
                  <a:gd name="connsiteX286" fmla="*/ 1574739 w 3024845"/>
                  <a:gd name="connsiteY286" fmla="*/ 430193 h 834218"/>
                  <a:gd name="connsiteX287" fmla="*/ 1574739 w 3024845"/>
                  <a:gd name="connsiteY287" fmla="*/ 460458 h 834218"/>
                  <a:gd name="connsiteX288" fmla="*/ 1582846 w 3024845"/>
                  <a:gd name="connsiteY288" fmla="*/ 460458 h 834218"/>
                  <a:gd name="connsiteX289" fmla="*/ 1582846 w 3024845"/>
                  <a:gd name="connsiteY289" fmla="*/ 477753 h 834218"/>
                  <a:gd name="connsiteX290" fmla="*/ 1592182 w 3024845"/>
                  <a:gd name="connsiteY290" fmla="*/ 478658 h 834218"/>
                  <a:gd name="connsiteX291" fmla="*/ 1605140 w 3024845"/>
                  <a:gd name="connsiteY291" fmla="*/ 478658 h 834218"/>
                  <a:gd name="connsiteX292" fmla="*/ 1605140 w 3024845"/>
                  <a:gd name="connsiteY292" fmla="*/ 462620 h 834218"/>
                  <a:gd name="connsiteX293" fmla="*/ 1673096 w 3024845"/>
                  <a:gd name="connsiteY293" fmla="*/ 462620 h 834218"/>
                  <a:gd name="connsiteX294" fmla="*/ 1673096 w 3024845"/>
                  <a:gd name="connsiteY294" fmla="*/ 377367 h 834218"/>
                  <a:gd name="connsiteX295" fmla="*/ 1745104 w 3024845"/>
                  <a:gd name="connsiteY295" fmla="*/ 377367 h 834218"/>
                  <a:gd name="connsiteX296" fmla="*/ 1745104 w 3024845"/>
                  <a:gd name="connsiteY296" fmla="*/ 456135 h 834218"/>
                  <a:gd name="connsiteX297" fmla="*/ 1747008 w 3024845"/>
                  <a:gd name="connsiteY297" fmla="*/ 456135 h 834218"/>
                  <a:gd name="connsiteX298" fmla="*/ 1748250 w 3024845"/>
                  <a:gd name="connsiteY298" fmla="*/ 478658 h 834218"/>
                  <a:gd name="connsiteX299" fmla="*/ 1757926 w 3024845"/>
                  <a:gd name="connsiteY299" fmla="*/ 478658 h 834218"/>
                  <a:gd name="connsiteX300" fmla="*/ 1759168 w 3024845"/>
                  <a:gd name="connsiteY300" fmla="*/ 456135 h 834218"/>
                  <a:gd name="connsiteX301" fmla="*/ 1765248 w 3024845"/>
                  <a:gd name="connsiteY301" fmla="*/ 456135 h 834218"/>
                  <a:gd name="connsiteX302" fmla="*/ 1766490 w 3024845"/>
                  <a:gd name="connsiteY302" fmla="*/ 478658 h 834218"/>
                  <a:gd name="connsiteX303" fmla="*/ 1817112 w 3024845"/>
                  <a:gd name="connsiteY303" fmla="*/ 478658 h 834218"/>
                  <a:gd name="connsiteX304" fmla="*/ 1817112 w 3024845"/>
                  <a:gd name="connsiteY304" fmla="*/ 315630 h 834218"/>
                  <a:gd name="connsiteX305" fmla="*/ 2014439 w 3024845"/>
                  <a:gd name="connsiteY305" fmla="*/ 315630 h 834218"/>
                  <a:gd name="connsiteX306" fmla="*/ 2014439 w 3024845"/>
                  <a:gd name="connsiteY306" fmla="*/ 478658 h 834218"/>
                  <a:gd name="connsiteX307" fmla="*/ 2033136 w 3024845"/>
                  <a:gd name="connsiteY307" fmla="*/ 478658 h 834218"/>
                  <a:gd name="connsiteX308" fmla="*/ 2033136 w 3024845"/>
                  <a:gd name="connsiteY308" fmla="*/ 395965 h 834218"/>
                  <a:gd name="connsiteX309" fmla="*/ 2128256 w 3024845"/>
                  <a:gd name="connsiteY309" fmla="*/ 395965 h 834218"/>
                  <a:gd name="connsiteX310" fmla="*/ 2180720 w 3024845"/>
                  <a:gd name="connsiteY310" fmla="*/ 330752 h 834218"/>
                  <a:gd name="connsiteX311" fmla="*/ 2245574 w 3024845"/>
                  <a:gd name="connsiteY311" fmla="*/ 330752 h 834218"/>
                  <a:gd name="connsiteX312" fmla="*/ 2245574 w 3024845"/>
                  <a:gd name="connsiteY312" fmla="*/ 406414 h 834218"/>
                  <a:gd name="connsiteX313" fmla="*/ 2253681 w 3024845"/>
                  <a:gd name="connsiteY313" fmla="*/ 406414 h 834218"/>
                  <a:gd name="connsiteX314" fmla="*/ 2255708 w 3024845"/>
                  <a:gd name="connsiteY314" fmla="*/ 399929 h 834218"/>
                  <a:gd name="connsiteX315" fmla="*/ 2261788 w 3024845"/>
                  <a:gd name="connsiteY315" fmla="*/ 399929 h 834218"/>
                  <a:gd name="connsiteX316" fmla="*/ 2263815 w 3024845"/>
                  <a:gd name="connsiteY316" fmla="*/ 408576 h 834218"/>
                  <a:gd name="connsiteX317" fmla="*/ 2275975 w 3024845"/>
                  <a:gd name="connsiteY317" fmla="*/ 408576 h 834218"/>
                  <a:gd name="connsiteX318" fmla="*/ 2275975 w 3024845"/>
                  <a:gd name="connsiteY318" fmla="*/ 402090 h 834218"/>
                  <a:gd name="connsiteX319" fmla="*/ 2298268 w 3024845"/>
                  <a:gd name="connsiteY319" fmla="*/ 402090 h 834218"/>
                  <a:gd name="connsiteX320" fmla="*/ 2298268 w 3024845"/>
                  <a:gd name="connsiteY320" fmla="*/ 408576 h 834218"/>
                  <a:gd name="connsiteX321" fmla="*/ 2318535 w 3024845"/>
                  <a:gd name="connsiteY321" fmla="*/ 408576 h 834218"/>
                  <a:gd name="connsiteX322" fmla="*/ 2318535 w 3024845"/>
                  <a:gd name="connsiteY322" fmla="*/ 453973 h 834218"/>
                  <a:gd name="connsiteX323" fmla="*/ 2332722 w 3024845"/>
                  <a:gd name="connsiteY323" fmla="*/ 453973 h 834218"/>
                  <a:gd name="connsiteX324" fmla="*/ 2332722 w 3024845"/>
                  <a:gd name="connsiteY324" fmla="*/ 441002 h 834218"/>
                  <a:gd name="connsiteX325" fmla="*/ 2348936 w 3024845"/>
                  <a:gd name="connsiteY325" fmla="*/ 441002 h 834218"/>
                  <a:gd name="connsiteX326" fmla="*/ 2348936 w 3024845"/>
                  <a:gd name="connsiteY326" fmla="*/ 261575 h 834218"/>
                  <a:gd name="connsiteX327" fmla="*/ 2355016 w 3024845"/>
                  <a:gd name="connsiteY327" fmla="*/ 255089 h 834218"/>
                  <a:gd name="connsiteX328" fmla="*/ 2427977 w 3024845"/>
                  <a:gd name="connsiteY328" fmla="*/ 255089 h 834218"/>
                  <a:gd name="connsiteX329" fmla="*/ 2427977 w 3024845"/>
                  <a:gd name="connsiteY329" fmla="*/ 263737 h 834218"/>
                  <a:gd name="connsiteX330" fmla="*/ 2438110 w 3024845"/>
                  <a:gd name="connsiteY330" fmla="*/ 263737 h 834218"/>
                  <a:gd name="connsiteX331" fmla="*/ 2438110 w 3024845"/>
                  <a:gd name="connsiteY331" fmla="*/ 378311 h 834218"/>
                  <a:gd name="connsiteX332" fmla="*/ 2460404 w 3024845"/>
                  <a:gd name="connsiteY332" fmla="*/ 378311 h 834218"/>
                  <a:gd name="connsiteX333" fmla="*/ 2460404 w 3024845"/>
                  <a:gd name="connsiteY333" fmla="*/ 311296 h 834218"/>
                  <a:gd name="connsiteX334" fmla="*/ 2486751 w 3024845"/>
                  <a:gd name="connsiteY334" fmla="*/ 311296 h 834218"/>
                  <a:gd name="connsiteX335" fmla="*/ 2490804 w 3024845"/>
                  <a:gd name="connsiteY335" fmla="*/ 306972 h 834218"/>
                  <a:gd name="connsiteX336" fmla="*/ 2498911 w 3024845"/>
                  <a:gd name="connsiteY336" fmla="*/ 306972 h 834218"/>
                  <a:gd name="connsiteX337" fmla="*/ 2502964 w 3024845"/>
                  <a:gd name="connsiteY337" fmla="*/ 311296 h 834218"/>
                  <a:gd name="connsiteX338" fmla="*/ 2525258 w 3024845"/>
                  <a:gd name="connsiteY338" fmla="*/ 311296 h 834218"/>
                  <a:gd name="connsiteX339" fmla="*/ 2525258 w 3024845"/>
                  <a:gd name="connsiteY339" fmla="*/ 194560 h 834218"/>
                  <a:gd name="connsiteX340" fmla="*/ 2582005 w 3024845"/>
                  <a:gd name="connsiteY340" fmla="*/ 183751 h 834218"/>
                  <a:gd name="connsiteX341" fmla="*/ 2582005 w 3024845"/>
                  <a:gd name="connsiteY341" fmla="*/ 184832 h 834218"/>
                  <a:gd name="connsiteX342" fmla="*/ 2582005 w 3024845"/>
                  <a:gd name="connsiteY342" fmla="*/ 192398 h 834218"/>
                  <a:gd name="connsiteX343" fmla="*/ 2608352 w 3024845"/>
                  <a:gd name="connsiteY343" fmla="*/ 192398 h 834218"/>
                  <a:gd name="connsiteX344" fmla="*/ 2608352 w 3024845"/>
                  <a:gd name="connsiteY344" fmla="*/ 447488 h 834218"/>
                  <a:gd name="connsiteX345" fmla="*/ 2630646 w 3024845"/>
                  <a:gd name="connsiteY345" fmla="*/ 447488 h 834218"/>
                  <a:gd name="connsiteX346" fmla="*/ 2630646 w 3024845"/>
                  <a:gd name="connsiteY346" fmla="*/ 443164 h 834218"/>
                  <a:gd name="connsiteX347" fmla="*/ 2642806 w 3024845"/>
                  <a:gd name="connsiteY347" fmla="*/ 443164 h 834218"/>
                  <a:gd name="connsiteX348" fmla="*/ 2642806 w 3024845"/>
                  <a:gd name="connsiteY348" fmla="*/ 447488 h 834218"/>
                  <a:gd name="connsiteX349" fmla="*/ 2667126 w 3024845"/>
                  <a:gd name="connsiteY349" fmla="*/ 447488 h 834218"/>
                  <a:gd name="connsiteX350" fmla="*/ 2667126 w 3024845"/>
                  <a:gd name="connsiteY350" fmla="*/ 434517 h 834218"/>
                  <a:gd name="connsiteX351" fmla="*/ 2695500 w 3024845"/>
                  <a:gd name="connsiteY351" fmla="*/ 434517 h 834218"/>
                  <a:gd name="connsiteX352" fmla="*/ 2707660 w 3024845"/>
                  <a:gd name="connsiteY352" fmla="*/ 430193 h 834218"/>
                  <a:gd name="connsiteX353" fmla="*/ 2727927 w 3024845"/>
                  <a:gd name="connsiteY353" fmla="*/ 434517 h 834218"/>
                  <a:gd name="connsiteX354" fmla="*/ 2727927 w 3024845"/>
                  <a:gd name="connsiteY354" fmla="*/ 417223 h 834218"/>
                  <a:gd name="connsiteX355" fmla="*/ 2736034 w 3024845"/>
                  <a:gd name="connsiteY355" fmla="*/ 417223 h 834218"/>
                  <a:gd name="connsiteX356" fmla="*/ 2736034 w 3024845"/>
                  <a:gd name="connsiteY356" fmla="*/ 404252 h 834218"/>
                  <a:gd name="connsiteX357" fmla="*/ 2792781 w 3024845"/>
                  <a:gd name="connsiteY357" fmla="*/ 404252 h 834218"/>
                  <a:gd name="connsiteX358" fmla="*/ 2792781 w 3024845"/>
                  <a:gd name="connsiteY358" fmla="*/ 373987 h 834218"/>
                  <a:gd name="connsiteX359" fmla="*/ 2811021 w 3024845"/>
                  <a:gd name="connsiteY359" fmla="*/ 373987 h 834218"/>
                  <a:gd name="connsiteX360" fmla="*/ 2811021 w 3024845"/>
                  <a:gd name="connsiteY360" fmla="*/ 367502 h 834218"/>
                  <a:gd name="connsiteX361" fmla="*/ 2823181 w 3024845"/>
                  <a:gd name="connsiteY361" fmla="*/ 367502 h 834218"/>
                  <a:gd name="connsiteX362" fmla="*/ 2823181 w 3024845"/>
                  <a:gd name="connsiteY362" fmla="*/ 373987 h 834218"/>
                  <a:gd name="connsiteX363" fmla="*/ 2839395 w 3024845"/>
                  <a:gd name="connsiteY363" fmla="*/ 373987 h 834218"/>
                  <a:gd name="connsiteX364" fmla="*/ 2839395 w 3024845"/>
                  <a:gd name="connsiteY364" fmla="*/ 423708 h 834218"/>
                  <a:gd name="connsiteX365" fmla="*/ 2871822 w 3024845"/>
                  <a:gd name="connsiteY365" fmla="*/ 423708 h 834218"/>
                  <a:gd name="connsiteX366" fmla="*/ 2871822 w 3024845"/>
                  <a:gd name="connsiteY366" fmla="*/ 397767 h 834218"/>
                  <a:gd name="connsiteX367" fmla="*/ 2910329 w 3024845"/>
                  <a:gd name="connsiteY367" fmla="*/ 397767 h 834218"/>
                  <a:gd name="connsiteX368" fmla="*/ 2910329 w 3024845"/>
                  <a:gd name="connsiteY368" fmla="*/ 367502 h 834218"/>
                  <a:gd name="connsiteX369" fmla="*/ 2958970 w 3024845"/>
                  <a:gd name="connsiteY369" fmla="*/ 367502 h 834218"/>
                  <a:gd name="connsiteX370" fmla="*/ 2958970 w 3024845"/>
                  <a:gd name="connsiteY370" fmla="*/ 478658 h 834218"/>
                  <a:gd name="connsiteX371" fmla="*/ 2958970 w 3024845"/>
                  <a:gd name="connsiteY371" fmla="*/ 492437 h 834218"/>
                  <a:gd name="connsiteX372" fmla="*/ 3024845 w 3024845"/>
                  <a:gd name="connsiteY372" fmla="*/ 492437 h 834218"/>
                  <a:gd name="connsiteX373" fmla="*/ 3024845 w 3024845"/>
                  <a:gd name="connsiteY373" fmla="*/ 834218 h 834218"/>
                  <a:gd name="connsiteX374" fmla="*/ 2054 w 3024845"/>
                  <a:gd name="connsiteY374" fmla="*/ 831885 h 834218"/>
                  <a:gd name="connsiteX375" fmla="*/ 0 w 3024845"/>
                  <a:gd name="connsiteY375" fmla="*/ 397767 h 834218"/>
                  <a:gd name="connsiteX376" fmla="*/ 20267 w 3024845"/>
                  <a:gd name="connsiteY376" fmla="*/ 397767 h 834218"/>
                  <a:gd name="connsiteX377" fmla="*/ 20774 w 3024845"/>
                  <a:gd name="connsiteY377" fmla="*/ 396686 h 834218"/>
                  <a:gd name="connsiteX378" fmla="*/ 24320 w 3024845"/>
                  <a:gd name="connsiteY378" fmla="*/ 389120 h 834218"/>
                  <a:gd name="connsiteX379" fmla="*/ 26094 w 3024845"/>
                  <a:gd name="connsiteY379" fmla="*/ 389390 h 834218"/>
                  <a:gd name="connsiteX380" fmla="*/ 38507 w 3024845"/>
                  <a:gd name="connsiteY380" fmla="*/ 391281 h 834218"/>
                  <a:gd name="connsiteX381" fmla="*/ 39014 w 3024845"/>
                  <a:gd name="connsiteY381" fmla="*/ 392633 h 834218"/>
                  <a:gd name="connsiteX382" fmla="*/ 42560 w 3024845"/>
                  <a:gd name="connsiteY382" fmla="*/ 402090 h 834218"/>
                  <a:gd name="connsiteX383" fmla="*/ 68907 w 3024845"/>
                  <a:gd name="connsiteY383" fmla="*/ 404252 h 834218"/>
                  <a:gd name="connsiteX384" fmla="*/ 68907 w 3024845"/>
                  <a:gd name="connsiteY384" fmla="*/ 281031 h 834218"/>
                  <a:gd name="connsiteX385" fmla="*/ 70934 w 3024845"/>
                  <a:gd name="connsiteY385" fmla="*/ 281031 h 834218"/>
                  <a:gd name="connsiteX386" fmla="*/ 85121 w 3024845"/>
                  <a:gd name="connsiteY386" fmla="*/ 281031 h 834218"/>
                  <a:gd name="connsiteX387" fmla="*/ 85121 w 3024845"/>
                  <a:gd name="connsiteY387" fmla="*/ 144839 h 834218"/>
                  <a:gd name="connsiteX388" fmla="*/ 86894 w 3024845"/>
                  <a:gd name="connsiteY388" fmla="*/ 144839 h 834218"/>
                  <a:gd name="connsiteX389" fmla="*/ 99308 w 3024845"/>
                  <a:gd name="connsiteY389" fmla="*/ 144839 h 834218"/>
                  <a:gd name="connsiteX390" fmla="*/ 99308 w 3024845"/>
                  <a:gd name="connsiteY390" fmla="*/ 30265 h 834218"/>
                  <a:gd name="connsiteX391" fmla="*/ 103361 w 3024845"/>
                  <a:gd name="connsiteY391" fmla="*/ 2161 h 834218"/>
                  <a:gd name="connsiteX392" fmla="*/ 105388 w 3024845"/>
                  <a:gd name="connsiteY392" fmla="*/ 2161 h 834218"/>
                  <a:gd name="connsiteX0" fmla="*/ 103361 w 3024845"/>
                  <a:gd name="connsiteY0" fmla="*/ 2161 h 834218"/>
                  <a:gd name="connsiteX1" fmla="*/ 200642 w 3024845"/>
                  <a:gd name="connsiteY1" fmla="*/ 0 h 834218"/>
                  <a:gd name="connsiteX2" fmla="*/ 202669 w 3024845"/>
                  <a:gd name="connsiteY2" fmla="*/ 0 h 834218"/>
                  <a:gd name="connsiteX3" fmla="*/ 216856 w 3024845"/>
                  <a:gd name="connsiteY3" fmla="*/ 0 h 834218"/>
                  <a:gd name="connsiteX4" fmla="*/ 216856 w 3024845"/>
                  <a:gd name="connsiteY4" fmla="*/ 23779 h 834218"/>
                  <a:gd name="connsiteX5" fmla="*/ 217363 w 3024845"/>
                  <a:gd name="connsiteY5" fmla="*/ 24590 h 834218"/>
                  <a:gd name="connsiteX6" fmla="*/ 220909 w 3024845"/>
                  <a:gd name="connsiteY6" fmla="*/ 30265 h 834218"/>
                  <a:gd name="connsiteX7" fmla="*/ 220909 w 3024845"/>
                  <a:gd name="connsiteY7" fmla="*/ 144839 h 834218"/>
                  <a:gd name="connsiteX8" fmla="*/ 223189 w 3024845"/>
                  <a:gd name="connsiteY8" fmla="*/ 144839 h 834218"/>
                  <a:gd name="connsiteX9" fmla="*/ 239150 w 3024845"/>
                  <a:gd name="connsiteY9" fmla="*/ 144839 h 834218"/>
                  <a:gd name="connsiteX10" fmla="*/ 239150 w 3024845"/>
                  <a:gd name="connsiteY10" fmla="*/ 285354 h 834218"/>
                  <a:gd name="connsiteX11" fmla="*/ 240670 w 3024845"/>
                  <a:gd name="connsiteY11" fmla="*/ 285084 h 834218"/>
                  <a:gd name="connsiteX12" fmla="*/ 251310 w 3024845"/>
                  <a:gd name="connsiteY12" fmla="*/ 283193 h 834218"/>
                  <a:gd name="connsiteX13" fmla="*/ 249283 w 3024845"/>
                  <a:gd name="connsiteY13" fmla="*/ 371825 h 834218"/>
                  <a:gd name="connsiteX14" fmla="*/ 250803 w 3024845"/>
                  <a:gd name="connsiteY14" fmla="*/ 372096 h 834218"/>
                  <a:gd name="connsiteX15" fmla="*/ 261443 w 3024845"/>
                  <a:gd name="connsiteY15" fmla="*/ 373987 h 834218"/>
                  <a:gd name="connsiteX16" fmla="*/ 261696 w 3024845"/>
                  <a:gd name="connsiteY16" fmla="*/ 374798 h 834218"/>
                  <a:gd name="connsiteX17" fmla="*/ 263470 w 3024845"/>
                  <a:gd name="connsiteY17" fmla="*/ 380473 h 834218"/>
                  <a:gd name="connsiteX18" fmla="*/ 264230 w 3024845"/>
                  <a:gd name="connsiteY18" fmla="*/ 378041 h 834218"/>
                  <a:gd name="connsiteX19" fmla="*/ 269550 w 3024845"/>
                  <a:gd name="connsiteY19" fmla="*/ 361017 h 834218"/>
                  <a:gd name="connsiteX20" fmla="*/ 271323 w 3024845"/>
                  <a:gd name="connsiteY20" fmla="*/ 361017 h 834218"/>
                  <a:gd name="connsiteX21" fmla="*/ 283737 w 3024845"/>
                  <a:gd name="connsiteY21" fmla="*/ 361017 h 834218"/>
                  <a:gd name="connsiteX22" fmla="*/ 283737 w 3024845"/>
                  <a:gd name="connsiteY22" fmla="*/ 393443 h 834218"/>
                  <a:gd name="connsiteX23" fmla="*/ 284750 w 3024845"/>
                  <a:gd name="connsiteY23" fmla="*/ 393984 h 834218"/>
                  <a:gd name="connsiteX24" fmla="*/ 291844 w 3024845"/>
                  <a:gd name="connsiteY24" fmla="*/ 397767 h 834218"/>
                  <a:gd name="connsiteX25" fmla="*/ 291844 w 3024845"/>
                  <a:gd name="connsiteY25" fmla="*/ 399118 h 834218"/>
                  <a:gd name="connsiteX26" fmla="*/ 291844 w 3024845"/>
                  <a:gd name="connsiteY26" fmla="*/ 408576 h 834218"/>
                  <a:gd name="connsiteX27" fmla="*/ 336431 w 3024845"/>
                  <a:gd name="connsiteY27" fmla="*/ 408576 h 834218"/>
                  <a:gd name="connsiteX28" fmla="*/ 336431 w 3024845"/>
                  <a:gd name="connsiteY28" fmla="*/ 409657 h 834218"/>
                  <a:gd name="connsiteX29" fmla="*/ 336431 w 3024845"/>
                  <a:gd name="connsiteY29" fmla="*/ 417223 h 834218"/>
                  <a:gd name="connsiteX30" fmla="*/ 338457 w 3024845"/>
                  <a:gd name="connsiteY30" fmla="*/ 417223 h 834218"/>
                  <a:gd name="connsiteX31" fmla="*/ 352644 w 3024845"/>
                  <a:gd name="connsiteY31" fmla="*/ 417223 h 834218"/>
                  <a:gd name="connsiteX32" fmla="*/ 352644 w 3024845"/>
                  <a:gd name="connsiteY32" fmla="*/ 386958 h 834218"/>
                  <a:gd name="connsiteX33" fmla="*/ 397231 w 3024845"/>
                  <a:gd name="connsiteY33" fmla="*/ 386958 h 834218"/>
                  <a:gd name="connsiteX34" fmla="*/ 397231 w 3024845"/>
                  <a:gd name="connsiteY34" fmla="*/ 385607 h 834218"/>
                  <a:gd name="connsiteX35" fmla="*/ 397231 w 3024845"/>
                  <a:gd name="connsiteY35" fmla="*/ 376149 h 834218"/>
                  <a:gd name="connsiteX36" fmla="*/ 398245 w 3024845"/>
                  <a:gd name="connsiteY36" fmla="*/ 376149 h 834218"/>
                  <a:gd name="connsiteX37" fmla="*/ 405338 w 3024845"/>
                  <a:gd name="connsiteY37" fmla="*/ 376149 h 834218"/>
                  <a:gd name="connsiteX38" fmla="*/ 405338 w 3024845"/>
                  <a:gd name="connsiteY38" fmla="*/ 374258 h 834218"/>
                  <a:gd name="connsiteX39" fmla="*/ 405338 w 3024845"/>
                  <a:gd name="connsiteY39" fmla="*/ 361017 h 834218"/>
                  <a:gd name="connsiteX40" fmla="*/ 406098 w 3024845"/>
                  <a:gd name="connsiteY40" fmla="*/ 361017 h 834218"/>
                  <a:gd name="connsiteX41" fmla="*/ 411418 w 3024845"/>
                  <a:gd name="connsiteY41" fmla="*/ 361017 h 834218"/>
                  <a:gd name="connsiteX42" fmla="*/ 411418 w 3024845"/>
                  <a:gd name="connsiteY42" fmla="*/ 359936 h 834218"/>
                  <a:gd name="connsiteX43" fmla="*/ 411418 w 3024845"/>
                  <a:gd name="connsiteY43" fmla="*/ 352369 h 834218"/>
                  <a:gd name="connsiteX44" fmla="*/ 413445 w 3024845"/>
                  <a:gd name="connsiteY44" fmla="*/ 352369 h 834218"/>
                  <a:gd name="connsiteX45" fmla="*/ 427632 w 3024845"/>
                  <a:gd name="connsiteY45" fmla="*/ 352369 h 834218"/>
                  <a:gd name="connsiteX46" fmla="*/ 427632 w 3024845"/>
                  <a:gd name="connsiteY46" fmla="*/ 353450 h 834218"/>
                  <a:gd name="connsiteX47" fmla="*/ 427632 w 3024845"/>
                  <a:gd name="connsiteY47" fmla="*/ 361017 h 834218"/>
                  <a:gd name="connsiteX48" fmla="*/ 449925 w 3024845"/>
                  <a:gd name="connsiteY48" fmla="*/ 361017 h 834218"/>
                  <a:gd name="connsiteX49" fmla="*/ 449925 w 3024845"/>
                  <a:gd name="connsiteY49" fmla="*/ 359125 h 834218"/>
                  <a:gd name="connsiteX50" fmla="*/ 449925 w 3024845"/>
                  <a:gd name="connsiteY50" fmla="*/ 345884 h 834218"/>
                  <a:gd name="connsiteX51" fmla="*/ 451699 w 3024845"/>
                  <a:gd name="connsiteY51" fmla="*/ 345884 h 834218"/>
                  <a:gd name="connsiteX52" fmla="*/ 464112 w 3024845"/>
                  <a:gd name="connsiteY52" fmla="*/ 345884 h 834218"/>
                  <a:gd name="connsiteX53" fmla="*/ 464112 w 3024845"/>
                  <a:gd name="connsiteY53" fmla="*/ 369664 h 834218"/>
                  <a:gd name="connsiteX54" fmla="*/ 465126 w 3024845"/>
                  <a:gd name="connsiteY54" fmla="*/ 369664 h 834218"/>
                  <a:gd name="connsiteX55" fmla="*/ 472219 w 3024845"/>
                  <a:gd name="connsiteY55" fmla="*/ 369664 h 834218"/>
                  <a:gd name="connsiteX56" fmla="*/ 472219 w 3024845"/>
                  <a:gd name="connsiteY56" fmla="*/ 368583 h 834218"/>
                  <a:gd name="connsiteX57" fmla="*/ 472219 w 3024845"/>
                  <a:gd name="connsiteY57" fmla="*/ 361017 h 834218"/>
                  <a:gd name="connsiteX58" fmla="*/ 473992 w 3024845"/>
                  <a:gd name="connsiteY58" fmla="*/ 361017 h 834218"/>
                  <a:gd name="connsiteX59" fmla="*/ 486406 w 3024845"/>
                  <a:gd name="connsiteY59" fmla="*/ 361017 h 834218"/>
                  <a:gd name="connsiteX60" fmla="*/ 486406 w 3024845"/>
                  <a:gd name="connsiteY60" fmla="*/ 386958 h 834218"/>
                  <a:gd name="connsiteX61" fmla="*/ 488433 w 3024845"/>
                  <a:gd name="connsiteY61" fmla="*/ 386958 h 834218"/>
                  <a:gd name="connsiteX62" fmla="*/ 502619 w 3024845"/>
                  <a:gd name="connsiteY62" fmla="*/ 386958 h 834218"/>
                  <a:gd name="connsiteX63" fmla="*/ 502619 w 3024845"/>
                  <a:gd name="connsiteY63" fmla="*/ 388579 h 834218"/>
                  <a:gd name="connsiteX64" fmla="*/ 502619 w 3024845"/>
                  <a:gd name="connsiteY64" fmla="*/ 399929 h 834218"/>
                  <a:gd name="connsiteX65" fmla="*/ 503379 w 3024845"/>
                  <a:gd name="connsiteY65" fmla="*/ 399929 h 834218"/>
                  <a:gd name="connsiteX66" fmla="*/ 508700 w 3024845"/>
                  <a:gd name="connsiteY66" fmla="*/ 399929 h 834218"/>
                  <a:gd name="connsiteX67" fmla="*/ 508700 w 3024845"/>
                  <a:gd name="connsiteY67" fmla="*/ 399118 h 834218"/>
                  <a:gd name="connsiteX68" fmla="*/ 508700 w 3024845"/>
                  <a:gd name="connsiteY68" fmla="*/ 393443 h 834218"/>
                  <a:gd name="connsiteX69" fmla="*/ 539100 w 3024845"/>
                  <a:gd name="connsiteY69" fmla="*/ 393443 h 834218"/>
                  <a:gd name="connsiteX70" fmla="*/ 539100 w 3024845"/>
                  <a:gd name="connsiteY70" fmla="*/ 417223 h 834218"/>
                  <a:gd name="connsiteX71" fmla="*/ 540113 w 3024845"/>
                  <a:gd name="connsiteY71" fmla="*/ 417223 h 834218"/>
                  <a:gd name="connsiteX72" fmla="*/ 547207 w 3024845"/>
                  <a:gd name="connsiteY72" fmla="*/ 417223 h 834218"/>
                  <a:gd name="connsiteX73" fmla="*/ 547207 w 3024845"/>
                  <a:gd name="connsiteY73" fmla="*/ 418304 h 834218"/>
                  <a:gd name="connsiteX74" fmla="*/ 547207 w 3024845"/>
                  <a:gd name="connsiteY74" fmla="*/ 425870 h 834218"/>
                  <a:gd name="connsiteX75" fmla="*/ 547967 w 3024845"/>
                  <a:gd name="connsiteY75" fmla="*/ 425870 h 834218"/>
                  <a:gd name="connsiteX76" fmla="*/ 553287 w 3024845"/>
                  <a:gd name="connsiteY76" fmla="*/ 425870 h 834218"/>
                  <a:gd name="connsiteX77" fmla="*/ 553287 w 3024845"/>
                  <a:gd name="connsiteY77" fmla="*/ 423708 h 834218"/>
                  <a:gd name="connsiteX78" fmla="*/ 553287 w 3024845"/>
                  <a:gd name="connsiteY78" fmla="*/ 408576 h 834218"/>
                  <a:gd name="connsiteX79" fmla="*/ 554300 w 3024845"/>
                  <a:gd name="connsiteY79" fmla="*/ 408576 h 834218"/>
                  <a:gd name="connsiteX80" fmla="*/ 561394 w 3024845"/>
                  <a:gd name="connsiteY80" fmla="*/ 408576 h 834218"/>
                  <a:gd name="connsiteX81" fmla="*/ 561394 w 3024845"/>
                  <a:gd name="connsiteY81" fmla="*/ 409657 h 834218"/>
                  <a:gd name="connsiteX82" fmla="*/ 561394 w 3024845"/>
                  <a:gd name="connsiteY82" fmla="*/ 417223 h 834218"/>
                  <a:gd name="connsiteX83" fmla="*/ 566714 w 3024845"/>
                  <a:gd name="connsiteY83" fmla="*/ 415230 h 834218"/>
                  <a:gd name="connsiteX84" fmla="*/ 567474 w 3024845"/>
                  <a:gd name="connsiteY84" fmla="*/ 414250 h 834218"/>
                  <a:gd name="connsiteX85" fmla="*/ 567474 w 3024845"/>
                  <a:gd name="connsiteY85" fmla="*/ 408576 h 834218"/>
                  <a:gd name="connsiteX86" fmla="*/ 605981 w 3024845"/>
                  <a:gd name="connsiteY86" fmla="*/ 408576 h 834218"/>
                  <a:gd name="connsiteX87" fmla="*/ 605981 w 3024845"/>
                  <a:gd name="connsiteY87" fmla="*/ 432355 h 834218"/>
                  <a:gd name="connsiteX88" fmla="*/ 608007 w 3024845"/>
                  <a:gd name="connsiteY88" fmla="*/ 432355 h 834218"/>
                  <a:gd name="connsiteX89" fmla="*/ 622194 w 3024845"/>
                  <a:gd name="connsiteY89" fmla="*/ 432355 h 834218"/>
                  <a:gd name="connsiteX90" fmla="*/ 622194 w 3024845"/>
                  <a:gd name="connsiteY90" fmla="*/ 433436 h 834218"/>
                  <a:gd name="connsiteX91" fmla="*/ 622194 w 3024845"/>
                  <a:gd name="connsiteY91" fmla="*/ 441002 h 834218"/>
                  <a:gd name="connsiteX92" fmla="*/ 623968 w 3024845"/>
                  <a:gd name="connsiteY92" fmla="*/ 441002 h 834218"/>
                  <a:gd name="connsiteX93" fmla="*/ 636381 w 3024845"/>
                  <a:gd name="connsiteY93" fmla="*/ 441002 h 834218"/>
                  <a:gd name="connsiteX94" fmla="*/ 636381 w 3024845"/>
                  <a:gd name="connsiteY94" fmla="*/ 417223 h 834218"/>
                  <a:gd name="connsiteX95" fmla="*/ 637394 w 3024845"/>
                  <a:gd name="connsiteY95" fmla="*/ 417223 h 834218"/>
                  <a:gd name="connsiteX96" fmla="*/ 644488 w 3024845"/>
                  <a:gd name="connsiteY96" fmla="*/ 417223 h 834218"/>
                  <a:gd name="connsiteX97" fmla="*/ 644488 w 3024845"/>
                  <a:gd name="connsiteY97" fmla="*/ 384796 h 834218"/>
                  <a:gd name="connsiteX98" fmla="*/ 645501 w 3024845"/>
                  <a:gd name="connsiteY98" fmla="*/ 384796 h 834218"/>
                  <a:gd name="connsiteX99" fmla="*/ 652595 w 3024845"/>
                  <a:gd name="connsiteY99" fmla="*/ 384796 h 834218"/>
                  <a:gd name="connsiteX100" fmla="*/ 652595 w 3024845"/>
                  <a:gd name="connsiteY100" fmla="*/ 382905 h 834218"/>
                  <a:gd name="connsiteX101" fmla="*/ 652595 w 3024845"/>
                  <a:gd name="connsiteY101" fmla="*/ 369664 h 834218"/>
                  <a:gd name="connsiteX102" fmla="*/ 651328 w 3024845"/>
                  <a:gd name="connsiteY102" fmla="*/ 368042 h 834218"/>
                  <a:gd name="connsiteX103" fmla="*/ 656648 w 3024845"/>
                  <a:gd name="connsiteY103" fmla="*/ 356693 h 834218"/>
                  <a:gd name="connsiteX104" fmla="*/ 664755 w 3024845"/>
                  <a:gd name="connsiteY104" fmla="*/ 384796 h 834218"/>
                  <a:gd name="connsiteX105" fmla="*/ 665515 w 3024845"/>
                  <a:gd name="connsiteY105" fmla="*/ 384796 h 834218"/>
                  <a:gd name="connsiteX106" fmla="*/ 670835 w 3024845"/>
                  <a:gd name="connsiteY106" fmla="*/ 384796 h 834218"/>
                  <a:gd name="connsiteX107" fmla="*/ 670835 w 3024845"/>
                  <a:gd name="connsiteY107" fmla="*/ 278869 h 834218"/>
                  <a:gd name="connsiteX108" fmla="*/ 672355 w 3024845"/>
                  <a:gd name="connsiteY108" fmla="*/ 278869 h 834218"/>
                  <a:gd name="connsiteX109" fmla="*/ 682995 w 3024845"/>
                  <a:gd name="connsiteY109" fmla="*/ 278869 h 834218"/>
                  <a:gd name="connsiteX110" fmla="*/ 682995 w 3024845"/>
                  <a:gd name="connsiteY110" fmla="*/ 231310 h 834218"/>
                  <a:gd name="connsiteX111" fmla="*/ 709342 w 3024845"/>
                  <a:gd name="connsiteY111" fmla="*/ 231310 h 834218"/>
                  <a:gd name="connsiteX112" fmla="*/ 709342 w 3024845"/>
                  <a:gd name="connsiteY112" fmla="*/ 209692 h 834218"/>
                  <a:gd name="connsiteX113" fmla="*/ 743796 w 3024845"/>
                  <a:gd name="connsiteY113" fmla="*/ 209692 h 834218"/>
                  <a:gd name="connsiteX114" fmla="*/ 743796 w 3024845"/>
                  <a:gd name="connsiteY114" fmla="*/ 212124 h 834218"/>
                  <a:gd name="connsiteX115" fmla="*/ 743796 w 3024845"/>
                  <a:gd name="connsiteY115" fmla="*/ 229148 h 834218"/>
                  <a:gd name="connsiteX116" fmla="*/ 746076 w 3024845"/>
                  <a:gd name="connsiteY116" fmla="*/ 229148 h 834218"/>
                  <a:gd name="connsiteX117" fmla="*/ 762036 w 3024845"/>
                  <a:gd name="connsiteY117" fmla="*/ 229148 h 834218"/>
                  <a:gd name="connsiteX118" fmla="*/ 762036 w 3024845"/>
                  <a:gd name="connsiteY118" fmla="*/ 276707 h 834218"/>
                  <a:gd name="connsiteX119" fmla="*/ 763049 w 3024845"/>
                  <a:gd name="connsiteY119" fmla="*/ 276707 h 834218"/>
                  <a:gd name="connsiteX120" fmla="*/ 770143 w 3024845"/>
                  <a:gd name="connsiteY120" fmla="*/ 276707 h 834218"/>
                  <a:gd name="connsiteX121" fmla="*/ 784330 w 3024845"/>
                  <a:gd name="connsiteY121" fmla="*/ 281031 h 834218"/>
                  <a:gd name="connsiteX122" fmla="*/ 784330 w 3024845"/>
                  <a:gd name="connsiteY122" fmla="*/ 319943 h 834218"/>
                  <a:gd name="connsiteX123" fmla="*/ 785343 w 3024845"/>
                  <a:gd name="connsiteY123" fmla="*/ 319943 h 834218"/>
                  <a:gd name="connsiteX124" fmla="*/ 792436 w 3024845"/>
                  <a:gd name="connsiteY124" fmla="*/ 319943 h 834218"/>
                  <a:gd name="connsiteX125" fmla="*/ 792436 w 3024845"/>
                  <a:gd name="connsiteY125" fmla="*/ 321564 h 834218"/>
                  <a:gd name="connsiteX126" fmla="*/ 792436 w 3024845"/>
                  <a:gd name="connsiteY126" fmla="*/ 332913 h 834218"/>
                  <a:gd name="connsiteX127" fmla="*/ 794463 w 3024845"/>
                  <a:gd name="connsiteY127" fmla="*/ 332913 h 834218"/>
                  <a:gd name="connsiteX128" fmla="*/ 808650 w 3024845"/>
                  <a:gd name="connsiteY128" fmla="*/ 332913 h 834218"/>
                  <a:gd name="connsiteX129" fmla="*/ 814730 w 3024845"/>
                  <a:gd name="connsiteY129" fmla="*/ 339399 h 834218"/>
                  <a:gd name="connsiteX130" fmla="*/ 814730 w 3024845"/>
                  <a:gd name="connsiteY130" fmla="*/ 361017 h 834218"/>
                  <a:gd name="connsiteX131" fmla="*/ 817010 w 3024845"/>
                  <a:gd name="connsiteY131" fmla="*/ 361017 h 834218"/>
                  <a:gd name="connsiteX132" fmla="*/ 832970 w 3024845"/>
                  <a:gd name="connsiteY132" fmla="*/ 361017 h 834218"/>
                  <a:gd name="connsiteX133" fmla="*/ 832970 w 3024845"/>
                  <a:gd name="connsiteY133" fmla="*/ 362097 h 834218"/>
                  <a:gd name="connsiteX134" fmla="*/ 832970 w 3024845"/>
                  <a:gd name="connsiteY134" fmla="*/ 369664 h 834218"/>
                  <a:gd name="connsiteX135" fmla="*/ 834237 w 3024845"/>
                  <a:gd name="connsiteY135" fmla="*/ 369664 h 834218"/>
                  <a:gd name="connsiteX136" fmla="*/ 843104 w 3024845"/>
                  <a:gd name="connsiteY136" fmla="*/ 369664 h 834218"/>
                  <a:gd name="connsiteX137" fmla="*/ 843104 w 3024845"/>
                  <a:gd name="connsiteY137" fmla="*/ 371825 h 834218"/>
                  <a:gd name="connsiteX138" fmla="*/ 843104 w 3024845"/>
                  <a:gd name="connsiteY138" fmla="*/ 386958 h 834218"/>
                  <a:gd name="connsiteX139" fmla="*/ 847157 w 3024845"/>
                  <a:gd name="connsiteY139" fmla="*/ 385066 h 834218"/>
                  <a:gd name="connsiteX140" fmla="*/ 847157 w 3024845"/>
                  <a:gd name="connsiteY140" fmla="*/ 371825 h 834218"/>
                  <a:gd name="connsiteX141" fmla="*/ 848170 w 3024845"/>
                  <a:gd name="connsiteY141" fmla="*/ 371825 h 834218"/>
                  <a:gd name="connsiteX142" fmla="*/ 855264 w 3024845"/>
                  <a:gd name="connsiteY142" fmla="*/ 371825 h 834218"/>
                  <a:gd name="connsiteX143" fmla="*/ 855264 w 3024845"/>
                  <a:gd name="connsiteY143" fmla="*/ 373447 h 834218"/>
                  <a:gd name="connsiteX144" fmla="*/ 855264 w 3024845"/>
                  <a:gd name="connsiteY144" fmla="*/ 384796 h 834218"/>
                  <a:gd name="connsiteX145" fmla="*/ 856024 w 3024845"/>
                  <a:gd name="connsiteY145" fmla="*/ 384796 h 834218"/>
                  <a:gd name="connsiteX146" fmla="*/ 861344 w 3024845"/>
                  <a:gd name="connsiteY146" fmla="*/ 384796 h 834218"/>
                  <a:gd name="connsiteX147" fmla="*/ 909984 w 3024845"/>
                  <a:gd name="connsiteY147" fmla="*/ 380473 h 834218"/>
                  <a:gd name="connsiteX148" fmla="*/ 909984 w 3024845"/>
                  <a:gd name="connsiteY148" fmla="*/ 381824 h 834218"/>
                  <a:gd name="connsiteX149" fmla="*/ 909984 w 3024845"/>
                  <a:gd name="connsiteY149" fmla="*/ 391281 h 834218"/>
                  <a:gd name="connsiteX150" fmla="*/ 910744 w 3024845"/>
                  <a:gd name="connsiteY150" fmla="*/ 391281 h 834218"/>
                  <a:gd name="connsiteX151" fmla="*/ 916065 w 3024845"/>
                  <a:gd name="connsiteY151" fmla="*/ 391281 h 834218"/>
                  <a:gd name="connsiteX152" fmla="*/ 916065 w 3024845"/>
                  <a:gd name="connsiteY152" fmla="*/ 393443 h 834218"/>
                  <a:gd name="connsiteX153" fmla="*/ 916065 w 3024845"/>
                  <a:gd name="connsiteY153" fmla="*/ 408576 h 834218"/>
                  <a:gd name="connsiteX154" fmla="*/ 918091 w 3024845"/>
                  <a:gd name="connsiteY154" fmla="*/ 407225 h 834218"/>
                  <a:gd name="connsiteX155" fmla="*/ 932278 w 3024845"/>
                  <a:gd name="connsiteY155" fmla="*/ 397767 h 834218"/>
                  <a:gd name="connsiteX156" fmla="*/ 938358 w 3024845"/>
                  <a:gd name="connsiteY156" fmla="*/ 356693 h 834218"/>
                  <a:gd name="connsiteX157" fmla="*/ 939118 w 3024845"/>
                  <a:gd name="connsiteY157" fmla="*/ 356423 h 834218"/>
                  <a:gd name="connsiteX158" fmla="*/ 944438 w 3024845"/>
                  <a:gd name="connsiteY158" fmla="*/ 354531 h 834218"/>
                  <a:gd name="connsiteX159" fmla="*/ 946465 w 3024845"/>
                  <a:gd name="connsiteY159" fmla="*/ 285354 h 834218"/>
                  <a:gd name="connsiteX160" fmla="*/ 948492 w 3024845"/>
                  <a:gd name="connsiteY160" fmla="*/ 354531 h 834218"/>
                  <a:gd name="connsiteX161" fmla="*/ 949252 w 3024845"/>
                  <a:gd name="connsiteY161" fmla="*/ 354801 h 834218"/>
                  <a:gd name="connsiteX162" fmla="*/ 954572 w 3024845"/>
                  <a:gd name="connsiteY162" fmla="*/ 356693 h 834218"/>
                  <a:gd name="connsiteX163" fmla="*/ 954572 w 3024845"/>
                  <a:gd name="connsiteY163" fmla="*/ 270222 h 834218"/>
                  <a:gd name="connsiteX164" fmla="*/ 958625 w 3024845"/>
                  <a:gd name="connsiteY164" fmla="*/ 237795 h 834218"/>
                  <a:gd name="connsiteX165" fmla="*/ 997132 w 3024845"/>
                  <a:gd name="connsiteY165" fmla="*/ 237795 h 834218"/>
                  <a:gd name="connsiteX166" fmla="*/ 997132 w 3024845"/>
                  <a:gd name="connsiteY166" fmla="*/ 270222 h 834218"/>
                  <a:gd name="connsiteX167" fmla="*/ 997892 w 3024845"/>
                  <a:gd name="connsiteY167" fmla="*/ 270222 h 834218"/>
                  <a:gd name="connsiteX168" fmla="*/ 1003212 w 3024845"/>
                  <a:gd name="connsiteY168" fmla="*/ 270222 h 834218"/>
                  <a:gd name="connsiteX169" fmla="*/ 1003212 w 3024845"/>
                  <a:gd name="connsiteY169" fmla="*/ 188074 h 834218"/>
                  <a:gd name="connsiteX170" fmla="*/ 1004986 w 3024845"/>
                  <a:gd name="connsiteY170" fmla="*/ 188074 h 834218"/>
                  <a:gd name="connsiteX171" fmla="*/ 1017399 w 3024845"/>
                  <a:gd name="connsiteY171" fmla="*/ 188074 h 834218"/>
                  <a:gd name="connsiteX172" fmla="*/ 1017399 w 3024845"/>
                  <a:gd name="connsiteY172" fmla="*/ 186183 h 834218"/>
                  <a:gd name="connsiteX173" fmla="*/ 1017399 w 3024845"/>
                  <a:gd name="connsiteY173" fmla="*/ 172942 h 834218"/>
                  <a:gd name="connsiteX174" fmla="*/ 1039693 w 3024845"/>
                  <a:gd name="connsiteY174" fmla="*/ 172942 h 834218"/>
                  <a:gd name="connsiteX175" fmla="*/ 1039693 w 3024845"/>
                  <a:gd name="connsiteY175" fmla="*/ 171861 h 834218"/>
                  <a:gd name="connsiteX176" fmla="*/ 1039693 w 3024845"/>
                  <a:gd name="connsiteY176" fmla="*/ 164295 h 834218"/>
                  <a:gd name="connsiteX177" fmla="*/ 1041466 w 3024845"/>
                  <a:gd name="connsiteY177" fmla="*/ 164295 h 834218"/>
                  <a:gd name="connsiteX178" fmla="*/ 1053880 w 3024845"/>
                  <a:gd name="connsiteY178" fmla="*/ 164295 h 834218"/>
                  <a:gd name="connsiteX179" fmla="*/ 1053880 w 3024845"/>
                  <a:gd name="connsiteY179" fmla="*/ 165376 h 834218"/>
                  <a:gd name="connsiteX180" fmla="*/ 1053880 w 3024845"/>
                  <a:gd name="connsiteY180" fmla="*/ 172942 h 834218"/>
                  <a:gd name="connsiteX181" fmla="*/ 1054640 w 3024845"/>
                  <a:gd name="connsiteY181" fmla="*/ 172942 h 834218"/>
                  <a:gd name="connsiteX182" fmla="*/ 1059960 w 3024845"/>
                  <a:gd name="connsiteY182" fmla="*/ 172942 h 834218"/>
                  <a:gd name="connsiteX183" fmla="*/ 1070093 w 3024845"/>
                  <a:gd name="connsiteY183" fmla="*/ 168618 h 834218"/>
                  <a:gd name="connsiteX184" fmla="*/ 1074146 w 3024845"/>
                  <a:gd name="connsiteY184" fmla="*/ 171861 h 834218"/>
                  <a:gd name="connsiteX185" fmla="*/ 1074146 w 3024845"/>
                  <a:gd name="connsiteY185" fmla="*/ 164295 h 834218"/>
                  <a:gd name="connsiteX186" fmla="*/ 1076426 w 3024845"/>
                  <a:gd name="connsiteY186" fmla="*/ 164295 h 834218"/>
                  <a:gd name="connsiteX187" fmla="*/ 1092387 w 3024845"/>
                  <a:gd name="connsiteY187" fmla="*/ 164295 h 834218"/>
                  <a:gd name="connsiteX188" fmla="*/ 1092387 w 3024845"/>
                  <a:gd name="connsiteY188" fmla="*/ 165376 h 834218"/>
                  <a:gd name="connsiteX189" fmla="*/ 1092387 w 3024845"/>
                  <a:gd name="connsiteY189" fmla="*/ 172942 h 834218"/>
                  <a:gd name="connsiteX190" fmla="*/ 1122787 w 3024845"/>
                  <a:gd name="connsiteY190" fmla="*/ 172942 h 834218"/>
                  <a:gd name="connsiteX191" fmla="*/ 1122787 w 3024845"/>
                  <a:gd name="connsiteY191" fmla="*/ 174563 h 834218"/>
                  <a:gd name="connsiteX192" fmla="*/ 1122787 w 3024845"/>
                  <a:gd name="connsiteY192" fmla="*/ 185913 h 834218"/>
                  <a:gd name="connsiteX193" fmla="*/ 1149134 w 3024845"/>
                  <a:gd name="connsiteY193" fmla="*/ 185913 h 834218"/>
                  <a:gd name="connsiteX194" fmla="*/ 1149134 w 3024845"/>
                  <a:gd name="connsiteY194" fmla="*/ 216177 h 834218"/>
                  <a:gd name="connsiteX195" fmla="*/ 1149894 w 3024845"/>
                  <a:gd name="connsiteY195" fmla="*/ 216177 h 834218"/>
                  <a:gd name="connsiteX196" fmla="*/ 1155214 w 3024845"/>
                  <a:gd name="connsiteY196" fmla="*/ 216177 h 834218"/>
                  <a:gd name="connsiteX197" fmla="*/ 1155214 w 3024845"/>
                  <a:gd name="connsiteY197" fmla="*/ 217258 h 834218"/>
                  <a:gd name="connsiteX198" fmla="*/ 1155214 w 3024845"/>
                  <a:gd name="connsiteY198" fmla="*/ 224825 h 834218"/>
                  <a:gd name="connsiteX199" fmla="*/ 1159268 w 3024845"/>
                  <a:gd name="connsiteY199" fmla="*/ 255089 h 834218"/>
                  <a:gd name="connsiteX200" fmla="*/ 1160028 w 3024845"/>
                  <a:gd name="connsiteY200" fmla="*/ 255089 h 834218"/>
                  <a:gd name="connsiteX201" fmla="*/ 1165348 w 3024845"/>
                  <a:gd name="connsiteY201" fmla="*/ 255089 h 834218"/>
                  <a:gd name="connsiteX202" fmla="*/ 1165348 w 3024845"/>
                  <a:gd name="connsiteY202" fmla="*/ 255900 h 834218"/>
                  <a:gd name="connsiteX203" fmla="*/ 1165348 w 3024845"/>
                  <a:gd name="connsiteY203" fmla="*/ 261575 h 834218"/>
                  <a:gd name="connsiteX204" fmla="*/ 1166361 w 3024845"/>
                  <a:gd name="connsiteY204" fmla="*/ 261575 h 834218"/>
                  <a:gd name="connsiteX205" fmla="*/ 1173454 w 3024845"/>
                  <a:gd name="connsiteY205" fmla="*/ 261575 h 834218"/>
                  <a:gd name="connsiteX206" fmla="*/ 1173454 w 3024845"/>
                  <a:gd name="connsiteY206" fmla="*/ 291840 h 834218"/>
                  <a:gd name="connsiteX207" fmla="*/ 1175481 w 3024845"/>
                  <a:gd name="connsiteY207" fmla="*/ 291840 h 834218"/>
                  <a:gd name="connsiteX208" fmla="*/ 1189668 w 3024845"/>
                  <a:gd name="connsiteY208" fmla="*/ 291840 h 834218"/>
                  <a:gd name="connsiteX209" fmla="*/ 1189668 w 3024845"/>
                  <a:gd name="connsiteY209" fmla="*/ 315619 h 834218"/>
                  <a:gd name="connsiteX210" fmla="*/ 1191695 w 3024845"/>
                  <a:gd name="connsiteY210" fmla="*/ 317240 h 834218"/>
                  <a:gd name="connsiteX211" fmla="*/ 1191695 w 3024845"/>
                  <a:gd name="connsiteY211" fmla="*/ 328590 h 834218"/>
                  <a:gd name="connsiteX212" fmla="*/ 1192455 w 3024845"/>
                  <a:gd name="connsiteY212" fmla="*/ 328590 h 834218"/>
                  <a:gd name="connsiteX213" fmla="*/ 1197775 w 3024845"/>
                  <a:gd name="connsiteY213" fmla="*/ 328590 h 834218"/>
                  <a:gd name="connsiteX214" fmla="*/ 1197775 w 3024845"/>
                  <a:gd name="connsiteY214" fmla="*/ 352369 h 834218"/>
                  <a:gd name="connsiteX215" fmla="*/ 1199041 w 3024845"/>
                  <a:gd name="connsiteY215" fmla="*/ 352369 h 834218"/>
                  <a:gd name="connsiteX216" fmla="*/ 1207908 w 3024845"/>
                  <a:gd name="connsiteY216" fmla="*/ 352369 h 834218"/>
                  <a:gd name="connsiteX217" fmla="*/ 1209935 w 3024845"/>
                  <a:gd name="connsiteY217" fmla="*/ 356423 h 834218"/>
                  <a:gd name="connsiteX218" fmla="*/ 1209935 w 3024845"/>
                  <a:gd name="connsiteY218" fmla="*/ 369664 h 834218"/>
                  <a:gd name="connsiteX219" fmla="*/ 1211455 w 3024845"/>
                  <a:gd name="connsiteY219" fmla="*/ 367772 h 834218"/>
                  <a:gd name="connsiteX220" fmla="*/ 1222095 w 3024845"/>
                  <a:gd name="connsiteY220" fmla="*/ 354531 h 834218"/>
                  <a:gd name="connsiteX221" fmla="*/ 1250469 w 3024845"/>
                  <a:gd name="connsiteY221" fmla="*/ 354531 h 834218"/>
                  <a:gd name="connsiteX222" fmla="*/ 1250469 w 3024845"/>
                  <a:gd name="connsiteY222" fmla="*/ 441002 h 834218"/>
                  <a:gd name="connsiteX223" fmla="*/ 1251229 w 3024845"/>
                  <a:gd name="connsiteY223" fmla="*/ 441002 h 834218"/>
                  <a:gd name="connsiteX224" fmla="*/ 1256549 w 3024845"/>
                  <a:gd name="connsiteY224" fmla="*/ 441002 h 834218"/>
                  <a:gd name="connsiteX225" fmla="*/ 1257309 w 3024845"/>
                  <a:gd name="connsiteY225" fmla="*/ 439651 h 834218"/>
                  <a:gd name="connsiteX226" fmla="*/ 1262629 w 3024845"/>
                  <a:gd name="connsiteY226" fmla="*/ 430193 h 834218"/>
                  <a:gd name="connsiteX227" fmla="*/ 1262629 w 3024845"/>
                  <a:gd name="connsiteY227" fmla="*/ 432085 h 834218"/>
                  <a:gd name="connsiteX228" fmla="*/ 1262629 w 3024845"/>
                  <a:gd name="connsiteY228" fmla="*/ 445326 h 834218"/>
                  <a:gd name="connsiteX229" fmla="*/ 1266682 w 3024845"/>
                  <a:gd name="connsiteY229" fmla="*/ 399929 h 834218"/>
                  <a:gd name="connsiteX230" fmla="*/ 1267442 w 3024845"/>
                  <a:gd name="connsiteY230" fmla="*/ 399929 h 834218"/>
                  <a:gd name="connsiteX231" fmla="*/ 1272762 w 3024845"/>
                  <a:gd name="connsiteY231" fmla="*/ 399929 h 834218"/>
                  <a:gd name="connsiteX232" fmla="*/ 1272762 w 3024845"/>
                  <a:gd name="connsiteY232" fmla="*/ 335075 h 834218"/>
                  <a:gd name="connsiteX233" fmla="*/ 1273776 w 3024845"/>
                  <a:gd name="connsiteY233" fmla="*/ 335075 h 834218"/>
                  <a:gd name="connsiteX234" fmla="*/ 1280869 w 3024845"/>
                  <a:gd name="connsiteY234" fmla="*/ 335075 h 834218"/>
                  <a:gd name="connsiteX235" fmla="*/ 1293029 w 3024845"/>
                  <a:gd name="connsiteY235" fmla="*/ 291840 h 834218"/>
                  <a:gd name="connsiteX236" fmla="*/ 1294296 w 3024845"/>
                  <a:gd name="connsiteY236" fmla="*/ 291840 h 834218"/>
                  <a:gd name="connsiteX237" fmla="*/ 1303163 w 3024845"/>
                  <a:gd name="connsiteY237" fmla="*/ 291840 h 834218"/>
                  <a:gd name="connsiteX238" fmla="*/ 1313296 w 3024845"/>
                  <a:gd name="connsiteY238" fmla="*/ 335075 h 834218"/>
                  <a:gd name="connsiteX239" fmla="*/ 1314309 w 3024845"/>
                  <a:gd name="connsiteY239" fmla="*/ 335075 h 834218"/>
                  <a:gd name="connsiteX240" fmla="*/ 1321403 w 3024845"/>
                  <a:gd name="connsiteY240" fmla="*/ 335075 h 834218"/>
                  <a:gd name="connsiteX241" fmla="*/ 1321403 w 3024845"/>
                  <a:gd name="connsiteY241" fmla="*/ 373987 h 834218"/>
                  <a:gd name="connsiteX242" fmla="*/ 1323176 w 3024845"/>
                  <a:gd name="connsiteY242" fmla="*/ 373987 h 834218"/>
                  <a:gd name="connsiteX243" fmla="*/ 1335590 w 3024845"/>
                  <a:gd name="connsiteY243" fmla="*/ 373987 h 834218"/>
                  <a:gd name="connsiteX244" fmla="*/ 1335590 w 3024845"/>
                  <a:gd name="connsiteY244" fmla="*/ 376149 h 834218"/>
                  <a:gd name="connsiteX245" fmla="*/ 1335590 w 3024845"/>
                  <a:gd name="connsiteY245" fmla="*/ 391281 h 834218"/>
                  <a:gd name="connsiteX246" fmla="*/ 1339643 w 3024845"/>
                  <a:gd name="connsiteY246" fmla="*/ 389120 h 834218"/>
                  <a:gd name="connsiteX247" fmla="*/ 1339643 w 3024845"/>
                  <a:gd name="connsiteY247" fmla="*/ 373987 h 834218"/>
                  <a:gd name="connsiteX248" fmla="*/ 1341163 w 3024845"/>
                  <a:gd name="connsiteY248" fmla="*/ 373987 h 834218"/>
                  <a:gd name="connsiteX249" fmla="*/ 1351803 w 3024845"/>
                  <a:gd name="connsiteY249" fmla="*/ 373987 h 834218"/>
                  <a:gd name="connsiteX250" fmla="*/ 1351803 w 3024845"/>
                  <a:gd name="connsiteY250" fmla="*/ 375608 h 834218"/>
                  <a:gd name="connsiteX251" fmla="*/ 1351803 w 3024845"/>
                  <a:gd name="connsiteY251" fmla="*/ 386958 h 834218"/>
                  <a:gd name="connsiteX252" fmla="*/ 1382204 w 3024845"/>
                  <a:gd name="connsiteY252" fmla="*/ 386958 h 834218"/>
                  <a:gd name="connsiteX253" fmla="*/ 1382204 w 3024845"/>
                  <a:gd name="connsiteY253" fmla="*/ 350208 h 834218"/>
                  <a:gd name="connsiteX254" fmla="*/ 1383470 w 3024845"/>
                  <a:gd name="connsiteY254" fmla="*/ 350208 h 834218"/>
                  <a:gd name="connsiteX255" fmla="*/ 1392337 w 3024845"/>
                  <a:gd name="connsiteY255" fmla="*/ 350208 h 834218"/>
                  <a:gd name="connsiteX256" fmla="*/ 1392337 w 3024845"/>
                  <a:gd name="connsiteY256" fmla="*/ 371825 h 834218"/>
                  <a:gd name="connsiteX257" fmla="*/ 1394364 w 3024845"/>
                  <a:gd name="connsiteY257" fmla="*/ 339399 h 834218"/>
                  <a:gd name="connsiteX258" fmla="*/ 1416657 w 3024845"/>
                  <a:gd name="connsiteY258" fmla="*/ 339399 h 834218"/>
                  <a:gd name="connsiteX259" fmla="*/ 1416657 w 3024845"/>
                  <a:gd name="connsiteY259" fmla="*/ 337777 h 834218"/>
                  <a:gd name="connsiteX260" fmla="*/ 1416657 w 3024845"/>
                  <a:gd name="connsiteY260" fmla="*/ 326428 h 834218"/>
                  <a:gd name="connsiteX261" fmla="*/ 1417417 w 3024845"/>
                  <a:gd name="connsiteY261" fmla="*/ 326428 h 834218"/>
                  <a:gd name="connsiteX262" fmla="*/ 1422737 w 3024845"/>
                  <a:gd name="connsiteY262" fmla="*/ 326428 h 834218"/>
                  <a:gd name="connsiteX263" fmla="*/ 1422737 w 3024845"/>
                  <a:gd name="connsiteY263" fmla="*/ 324537 h 834218"/>
                  <a:gd name="connsiteX264" fmla="*/ 1422737 w 3024845"/>
                  <a:gd name="connsiteY264" fmla="*/ 311296 h 834218"/>
                  <a:gd name="connsiteX265" fmla="*/ 1426791 w 3024845"/>
                  <a:gd name="connsiteY265" fmla="*/ 317781 h 834218"/>
                  <a:gd name="connsiteX266" fmla="*/ 1429071 w 3024845"/>
                  <a:gd name="connsiteY266" fmla="*/ 317781 h 834218"/>
                  <a:gd name="connsiteX267" fmla="*/ 1445031 w 3024845"/>
                  <a:gd name="connsiteY267" fmla="*/ 317781 h 834218"/>
                  <a:gd name="connsiteX268" fmla="*/ 1445031 w 3024845"/>
                  <a:gd name="connsiteY268" fmla="*/ 316970 h 834218"/>
                  <a:gd name="connsiteX269" fmla="*/ 1445031 w 3024845"/>
                  <a:gd name="connsiteY269" fmla="*/ 311296 h 834218"/>
                  <a:gd name="connsiteX270" fmla="*/ 1445791 w 3024845"/>
                  <a:gd name="connsiteY270" fmla="*/ 311296 h 834218"/>
                  <a:gd name="connsiteX271" fmla="*/ 1451111 w 3024845"/>
                  <a:gd name="connsiteY271" fmla="*/ 311296 h 834218"/>
                  <a:gd name="connsiteX272" fmla="*/ 1451111 w 3024845"/>
                  <a:gd name="connsiteY272" fmla="*/ 312647 h 834218"/>
                  <a:gd name="connsiteX273" fmla="*/ 1451111 w 3024845"/>
                  <a:gd name="connsiteY273" fmla="*/ 322105 h 834218"/>
                  <a:gd name="connsiteX274" fmla="*/ 1489618 w 3024845"/>
                  <a:gd name="connsiteY274" fmla="*/ 322105 h 834218"/>
                  <a:gd name="connsiteX275" fmla="*/ 1489618 w 3024845"/>
                  <a:gd name="connsiteY275" fmla="*/ 460458 h 834218"/>
                  <a:gd name="connsiteX276" fmla="*/ 1491138 w 3024845"/>
                  <a:gd name="connsiteY276" fmla="*/ 460458 h 834218"/>
                  <a:gd name="connsiteX277" fmla="*/ 1501778 w 3024845"/>
                  <a:gd name="connsiteY277" fmla="*/ 460458 h 834218"/>
                  <a:gd name="connsiteX278" fmla="*/ 1501778 w 3024845"/>
                  <a:gd name="connsiteY278" fmla="*/ 447488 h 834218"/>
                  <a:gd name="connsiteX279" fmla="*/ 1505832 w 3024845"/>
                  <a:gd name="connsiteY279" fmla="*/ 447488 h 834218"/>
                  <a:gd name="connsiteX280" fmla="*/ 1505832 w 3024845"/>
                  <a:gd name="connsiteY280" fmla="*/ 460458 h 834218"/>
                  <a:gd name="connsiteX281" fmla="*/ 1536232 w 3024845"/>
                  <a:gd name="connsiteY281" fmla="*/ 460458 h 834218"/>
                  <a:gd name="connsiteX282" fmla="*/ 1536232 w 3024845"/>
                  <a:gd name="connsiteY282" fmla="*/ 430193 h 834218"/>
                  <a:gd name="connsiteX283" fmla="*/ 1548392 w 3024845"/>
                  <a:gd name="connsiteY283" fmla="*/ 430193 h 834218"/>
                  <a:gd name="connsiteX284" fmla="*/ 1560552 w 3024845"/>
                  <a:gd name="connsiteY284" fmla="*/ 428032 h 834218"/>
                  <a:gd name="connsiteX285" fmla="*/ 1564606 w 3024845"/>
                  <a:gd name="connsiteY285" fmla="*/ 430193 h 834218"/>
                  <a:gd name="connsiteX286" fmla="*/ 1574739 w 3024845"/>
                  <a:gd name="connsiteY286" fmla="*/ 430193 h 834218"/>
                  <a:gd name="connsiteX287" fmla="*/ 1574739 w 3024845"/>
                  <a:gd name="connsiteY287" fmla="*/ 460458 h 834218"/>
                  <a:gd name="connsiteX288" fmla="*/ 1582846 w 3024845"/>
                  <a:gd name="connsiteY288" fmla="*/ 460458 h 834218"/>
                  <a:gd name="connsiteX289" fmla="*/ 1582846 w 3024845"/>
                  <a:gd name="connsiteY289" fmla="*/ 477753 h 834218"/>
                  <a:gd name="connsiteX290" fmla="*/ 1592182 w 3024845"/>
                  <a:gd name="connsiteY290" fmla="*/ 478658 h 834218"/>
                  <a:gd name="connsiteX291" fmla="*/ 1605140 w 3024845"/>
                  <a:gd name="connsiteY291" fmla="*/ 478658 h 834218"/>
                  <a:gd name="connsiteX292" fmla="*/ 1605140 w 3024845"/>
                  <a:gd name="connsiteY292" fmla="*/ 462620 h 834218"/>
                  <a:gd name="connsiteX293" fmla="*/ 1673096 w 3024845"/>
                  <a:gd name="connsiteY293" fmla="*/ 462620 h 834218"/>
                  <a:gd name="connsiteX294" fmla="*/ 1673096 w 3024845"/>
                  <a:gd name="connsiteY294" fmla="*/ 377367 h 834218"/>
                  <a:gd name="connsiteX295" fmla="*/ 1745104 w 3024845"/>
                  <a:gd name="connsiteY295" fmla="*/ 377367 h 834218"/>
                  <a:gd name="connsiteX296" fmla="*/ 1745104 w 3024845"/>
                  <a:gd name="connsiteY296" fmla="*/ 456135 h 834218"/>
                  <a:gd name="connsiteX297" fmla="*/ 1747008 w 3024845"/>
                  <a:gd name="connsiteY297" fmla="*/ 456135 h 834218"/>
                  <a:gd name="connsiteX298" fmla="*/ 1748250 w 3024845"/>
                  <a:gd name="connsiteY298" fmla="*/ 478658 h 834218"/>
                  <a:gd name="connsiteX299" fmla="*/ 1757926 w 3024845"/>
                  <a:gd name="connsiteY299" fmla="*/ 478658 h 834218"/>
                  <a:gd name="connsiteX300" fmla="*/ 1759168 w 3024845"/>
                  <a:gd name="connsiteY300" fmla="*/ 456135 h 834218"/>
                  <a:gd name="connsiteX301" fmla="*/ 1765248 w 3024845"/>
                  <a:gd name="connsiteY301" fmla="*/ 456135 h 834218"/>
                  <a:gd name="connsiteX302" fmla="*/ 1766490 w 3024845"/>
                  <a:gd name="connsiteY302" fmla="*/ 478658 h 834218"/>
                  <a:gd name="connsiteX303" fmla="*/ 1817112 w 3024845"/>
                  <a:gd name="connsiteY303" fmla="*/ 478658 h 834218"/>
                  <a:gd name="connsiteX304" fmla="*/ 1817112 w 3024845"/>
                  <a:gd name="connsiteY304" fmla="*/ 315630 h 834218"/>
                  <a:gd name="connsiteX305" fmla="*/ 2014439 w 3024845"/>
                  <a:gd name="connsiteY305" fmla="*/ 315630 h 834218"/>
                  <a:gd name="connsiteX306" fmla="*/ 2014439 w 3024845"/>
                  <a:gd name="connsiteY306" fmla="*/ 478658 h 834218"/>
                  <a:gd name="connsiteX307" fmla="*/ 2033136 w 3024845"/>
                  <a:gd name="connsiteY307" fmla="*/ 478658 h 834218"/>
                  <a:gd name="connsiteX308" fmla="*/ 2033136 w 3024845"/>
                  <a:gd name="connsiteY308" fmla="*/ 395965 h 834218"/>
                  <a:gd name="connsiteX309" fmla="*/ 2128256 w 3024845"/>
                  <a:gd name="connsiteY309" fmla="*/ 395965 h 834218"/>
                  <a:gd name="connsiteX310" fmla="*/ 2180720 w 3024845"/>
                  <a:gd name="connsiteY310" fmla="*/ 330752 h 834218"/>
                  <a:gd name="connsiteX311" fmla="*/ 2245574 w 3024845"/>
                  <a:gd name="connsiteY311" fmla="*/ 330752 h 834218"/>
                  <a:gd name="connsiteX312" fmla="*/ 2245574 w 3024845"/>
                  <a:gd name="connsiteY312" fmla="*/ 406414 h 834218"/>
                  <a:gd name="connsiteX313" fmla="*/ 2253681 w 3024845"/>
                  <a:gd name="connsiteY313" fmla="*/ 406414 h 834218"/>
                  <a:gd name="connsiteX314" fmla="*/ 2255708 w 3024845"/>
                  <a:gd name="connsiteY314" fmla="*/ 399929 h 834218"/>
                  <a:gd name="connsiteX315" fmla="*/ 2261788 w 3024845"/>
                  <a:gd name="connsiteY315" fmla="*/ 399929 h 834218"/>
                  <a:gd name="connsiteX316" fmla="*/ 2263815 w 3024845"/>
                  <a:gd name="connsiteY316" fmla="*/ 408576 h 834218"/>
                  <a:gd name="connsiteX317" fmla="*/ 2275975 w 3024845"/>
                  <a:gd name="connsiteY317" fmla="*/ 408576 h 834218"/>
                  <a:gd name="connsiteX318" fmla="*/ 2275975 w 3024845"/>
                  <a:gd name="connsiteY318" fmla="*/ 402090 h 834218"/>
                  <a:gd name="connsiteX319" fmla="*/ 2298268 w 3024845"/>
                  <a:gd name="connsiteY319" fmla="*/ 402090 h 834218"/>
                  <a:gd name="connsiteX320" fmla="*/ 2298268 w 3024845"/>
                  <a:gd name="connsiteY320" fmla="*/ 408576 h 834218"/>
                  <a:gd name="connsiteX321" fmla="*/ 2318535 w 3024845"/>
                  <a:gd name="connsiteY321" fmla="*/ 408576 h 834218"/>
                  <a:gd name="connsiteX322" fmla="*/ 2318535 w 3024845"/>
                  <a:gd name="connsiteY322" fmla="*/ 453973 h 834218"/>
                  <a:gd name="connsiteX323" fmla="*/ 2332722 w 3024845"/>
                  <a:gd name="connsiteY323" fmla="*/ 453973 h 834218"/>
                  <a:gd name="connsiteX324" fmla="*/ 2332722 w 3024845"/>
                  <a:gd name="connsiteY324" fmla="*/ 441002 h 834218"/>
                  <a:gd name="connsiteX325" fmla="*/ 2348936 w 3024845"/>
                  <a:gd name="connsiteY325" fmla="*/ 441002 h 834218"/>
                  <a:gd name="connsiteX326" fmla="*/ 2348936 w 3024845"/>
                  <a:gd name="connsiteY326" fmla="*/ 261575 h 834218"/>
                  <a:gd name="connsiteX327" fmla="*/ 2355016 w 3024845"/>
                  <a:gd name="connsiteY327" fmla="*/ 255089 h 834218"/>
                  <a:gd name="connsiteX328" fmla="*/ 2427977 w 3024845"/>
                  <a:gd name="connsiteY328" fmla="*/ 255089 h 834218"/>
                  <a:gd name="connsiteX329" fmla="*/ 2427977 w 3024845"/>
                  <a:gd name="connsiteY329" fmla="*/ 263737 h 834218"/>
                  <a:gd name="connsiteX330" fmla="*/ 2438110 w 3024845"/>
                  <a:gd name="connsiteY330" fmla="*/ 263737 h 834218"/>
                  <a:gd name="connsiteX331" fmla="*/ 2438110 w 3024845"/>
                  <a:gd name="connsiteY331" fmla="*/ 378311 h 834218"/>
                  <a:gd name="connsiteX332" fmla="*/ 2460404 w 3024845"/>
                  <a:gd name="connsiteY332" fmla="*/ 378311 h 834218"/>
                  <a:gd name="connsiteX333" fmla="*/ 2460404 w 3024845"/>
                  <a:gd name="connsiteY333" fmla="*/ 311296 h 834218"/>
                  <a:gd name="connsiteX334" fmla="*/ 2486751 w 3024845"/>
                  <a:gd name="connsiteY334" fmla="*/ 311296 h 834218"/>
                  <a:gd name="connsiteX335" fmla="*/ 2490804 w 3024845"/>
                  <a:gd name="connsiteY335" fmla="*/ 306972 h 834218"/>
                  <a:gd name="connsiteX336" fmla="*/ 2498911 w 3024845"/>
                  <a:gd name="connsiteY336" fmla="*/ 306972 h 834218"/>
                  <a:gd name="connsiteX337" fmla="*/ 2502964 w 3024845"/>
                  <a:gd name="connsiteY337" fmla="*/ 311296 h 834218"/>
                  <a:gd name="connsiteX338" fmla="*/ 2525258 w 3024845"/>
                  <a:gd name="connsiteY338" fmla="*/ 311296 h 834218"/>
                  <a:gd name="connsiteX339" fmla="*/ 2525258 w 3024845"/>
                  <a:gd name="connsiteY339" fmla="*/ 194560 h 834218"/>
                  <a:gd name="connsiteX340" fmla="*/ 2582005 w 3024845"/>
                  <a:gd name="connsiteY340" fmla="*/ 183751 h 834218"/>
                  <a:gd name="connsiteX341" fmla="*/ 2582005 w 3024845"/>
                  <a:gd name="connsiteY341" fmla="*/ 184832 h 834218"/>
                  <a:gd name="connsiteX342" fmla="*/ 2582005 w 3024845"/>
                  <a:gd name="connsiteY342" fmla="*/ 192398 h 834218"/>
                  <a:gd name="connsiteX343" fmla="*/ 2608352 w 3024845"/>
                  <a:gd name="connsiteY343" fmla="*/ 192398 h 834218"/>
                  <a:gd name="connsiteX344" fmla="*/ 2608352 w 3024845"/>
                  <a:gd name="connsiteY344" fmla="*/ 447488 h 834218"/>
                  <a:gd name="connsiteX345" fmla="*/ 2630646 w 3024845"/>
                  <a:gd name="connsiteY345" fmla="*/ 447488 h 834218"/>
                  <a:gd name="connsiteX346" fmla="*/ 2630646 w 3024845"/>
                  <a:gd name="connsiteY346" fmla="*/ 443164 h 834218"/>
                  <a:gd name="connsiteX347" fmla="*/ 2642806 w 3024845"/>
                  <a:gd name="connsiteY347" fmla="*/ 443164 h 834218"/>
                  <a:gd name="connsiteX348" fmla="*/ 2642806 w 3024845"/>
                  <a:gd name="connsiteY348" fmla="*/ 447488 h 834218"/>
                  <a:gd name="connsiteX349" fmla="*/ 2667126 w 3024845"/>
                  <a:gd name="connsiteY349" fmla="*/ 447488 h 834218"/>
                  <a:gd name="connsiteX350" fmla="*/ 2667126 w 3024845"/>
                  <a:gd name="connsiteY350" fmla="*/ 434517 h 834218"/>
                  <a:gd name="connsiteX351" fmla="*/ 2695500 w 3024845"/>
                  <a:gd name="connsiteY351" fmla="*/ 434517 h 834218"/>
                  <a:gd name="connsiteX352" fmla="*/ 2707660 w 3024845"/>
                  <a:gd name="connsiteY352" fmla="*/ 430193 h 834218"/>
                  <a:gd name="connsiteX353" fmla="*/ 2727927 w 3024845"/>
                  <a:gd name="connsiteY353" fmla="*/ 434517 h 834218"/>
                  <a:gd name="connsiteX354" fmla="*/ 2727927 w 3024845"/>
                  <a:gd name="connsiteY354" fmla="*/ 417223 h 834218"/>
                  <a:gd name="connsiteX355" fmla="*/ 2736034 w 3024845"/>
                  <a:gd name="connsiteY355" fmla="*/ 417223 h 834218"/>
                  <a:gd name="connsiteX356" fmla="*/ 2736034 w 3024845"/>
                  <a:gd name="connsiteY356" fmla="*/ 404252 h 834218"/>
                  <a:gd name="connsiteX357" fmla="*/ 2792781 w 3024845"/>
                  <a:gd name="connsiteY357" fmla="*/ 404252 h 834218"/>
                  <a:gd name="connsiteX358" fmla="*/ 2792781 w 3024845"/>
                  <a:gd name="connsiteY358" fmla="*/ 373987 h 834218"/>
                  <a:gd name="connsiteX359" fmla="*/ 2811021 w 3024845"/>
                  <a:gd name="connsiteY359" fmla="*/ 373987 h 834218"/>
                  <a:gd name="connsiteX360" fmla="*/ 2811021 w 3024845"/>
                  <a:gd name="connsiteY360" fmla="*/ 367502 h 834218"/>
                  <a:gd name="connsiteX361" fmla="*/ 2823181 w 3024845"/>
                  <a:gd name="connsiteY361" fmla="*/ 367502 h 834218"/>
                  <a:gd name="connsiteX362" fmla="*/ 2823181 w 3024845"/>
                  <a:gd name="connsiteY362" fmla="*/ 373987 h 834218"/>
                  <a:gd name="connsiteX363" fmla="*/ 2839395 w 3024845"/>
                  <a:gd name="connsiteY363" fmla="*/ 373987 h 834218"/>
                  <a:gd name="connsiteX364" fmla="*/ 2839395 w 3024845"/>
                  <a:gd name="connsiteY364" fmla="*/ 423708 h 834218"/>
                  <a:gd name="connsiteX365" fmla="*/ 2871822 w 3024845"/>
                  <a:gd name="connsiteY365" fmla="*/ 423708 h 834218"/>
                  <a:gd name="connsiteX366" fmla="*/ 2871822 w 3024845"/>
                  <a:gd name="connsiteY366" fmla="*/ 397767 h 834218"/>
                  <a:gd name="connsiteX367" fmla="*/ 2910329 w 3024845"/>
                  <a:gd name="connsiteY367" fmla="*/ 397767 h 834218"/>
                  <a:gd name="connsiteX368" fmla="*/ 2910329 w 3024845"/>
                  <a:gd name="connsiteY368" fmla="*/ 367502 h 834218"/>
                  <a:gd name="connsiteX369" fmla="*/ 2958970 w 3024845"/>
                  <a:gd name="connsiteY369" fmla="*/ 367502 h 834218"/>
                  <a:gd name="connsiteX370" fmla="*/ 2958970 w 3024845"/>
                  <a:gd name="connsiteY370" fmla="*/ 478658 h 834218"/>
                  <a:gd name="connsiteX371" fmla="*/ 2958970 w 3024845"/>
                  <a:gd name="connsiteY371" fmla="*/ 492437 h 834218"/>
                  <a:gd name="connsiteX372" fmla="*/ 3024845 w 3024845"/>
                  <a:gd name="connsiteY372" fmla="*/ 492437 h 834218"/>
                  <a:gd name="connsiteX373" fmla="*/ 3024845 w 3024845"/>
                  <a:gd name="connsiteY373" fmla="*/ 834218 h 834218"/>
                  <a:gd name="connsiteX374" fmla="*/ 2054 w 3024845"/>
                  <a:gd name="connsiteY374" fmla="*/ 831885 h 834218"/>
                  <a:gd name="connsiteX375" fmla="*/ 0 w 3024845"/>
                  <a:gd name="connsiteY375" fmla="*/ 397767 h 834218"/>
                  <a:gd name="connsiteX376" fmla="*/ 20267 w 3024845"/>
                  <a:gd name="connsiteY376" fmla="*/ 397767 h 834218"/>
                  <a:gd name="connsiteX377" fmla="*/ 20774 w 3024845"/>
                  <a:gd name="connsiteY377" fmla="*/ 396686 h 834218"/>
                  <a:gd name="connsiteX378" fmla="*/ 24320 w 3024845"/>
                  <a:gd name="connsiteY378" fmla="*/ 389120 h 834218"/>
                  <a:gd name="connsiteX379" fmla="*/ 26094 w 3024845"/>
                  <a:gd name="connsiteY379" fmla="*/ 389390 h 834218"/>
                  <a:gd name="connsiteX380" fmla="*/ 38507 w 3024845"/>
                  <a:gd name="connsiteY380" fmla="*/ 391281 h 834218"/>
                  <a:gd name="connsiteX381" fmla="*/ 39014 w 3024845"/>
                  <a:gd name="connsiteY381" fmla="*/ 392633 h 834218"/>
                  <a:gd name="connsiteX382" fmla="*/ 42560 w 3024845"/>
                  <a:gd name="connsiteY382" fmla="*/ 402090 h 834218"/>
                  <a:gd name="connsiteX383" fmla="*/ 68907 w 3024845"/>
                  <a:gd name="connsiteY383" fmla="*/ 404252 h 834218"/>
                  <a:gd name="connsiteX384" fmla="*/ 68907 w 3024845"/>
                  <a:gd name="connsiteY384" fmla="*/ 281031 h 834218"/>
                  <a:gd name="connsiteX385" fmla="*/ 70934 w 3024845"/>
                  <a:gd name="connsiteY385" fmla="*/ 281031 h 834218"/>
                  <a:gd name="connsiteX386" fmla="*/ 85121 w 3024845"/>
                  <a:gd name="connsiteY386" fmla="*/ 281031 h 834218"/>
                  <a:gd name="connsiteX387" fmla="*/ 85121 w 3024845"/>
                  <a:gd name="connsiteY387" fmla="*/ 144839 h 834218"/>
                  <a:gd name="connsiteX388" fmla="*/ 86894 w 3024845"/>
                  <a:gd name="connsiteY388" fmla="*/ 144839 h 834218"/>
                  <a:gd name="connsiteX389" fmla="*/ 99308 w 3024845"/>
                  <a:gd name="connsiteY389" fmla="*/ 144839 h 834218"/>
                  <a:gd name="connsiteX390" fmla="*/ 99308 w 3024845"/>
                  <a:gd name="connsiteY390" fmla="*/ 30265 h 834218"/>
                  <a:gd name="connsiteX391" fmla="*/ 103361 w 3024845"/>
                  <a:gd name="connsiteY391" fmla="*/ 2161 h 834218"/>
                  <a:gd name="connsiteX0" fmla="*/ 103361 w 3024845"/>
                  <a:gd name="connsiteY0" fmla="*/ 2161 h 834218"/>
                  <a:gd name="connsiteX1" fmla="*/ 200642 w 3024845"/>
                  <a:gd name="connsiteY1" fmla="*/ 0 h 834218"/>
                  <a:gd name="connsiteX2" fmla="*/ 202669 w 3024845"/>
                  <a:gd name="connsiteY2" fmla="*/ 0 h 834218"/>
                  <a:gd name="connsiteX3" fmla="*/ 216856 w 3024845"/>
                  <a:gd name="connsiteY3" fmla="*/ 0 h 834218"/>
                  <a:gd name="connsiteX4" fmla="*/ 216856 w 3024845"/>
                  <a:gd name="connsiteY4" fmla="*/ 23779 h 834218"/>
                  <a:gd name="connsiteX5" fmla="*/ 220909 w 3024845"/>
                  <a:gd name="connsiteY5" fmla="*/ 30265 h 834218"/>
                  <a:gd name="connsiteX6" fmla="*/ 220909 w 3024845"/>
                  <a:gd name="connsiteY6" fmla="*/ 144839 h 834218"/>
                  <a:gd name="connsiteX7" fmla="*/ 223189 w 3024845"/>
                  <a:gd name="connsiteY7" fmla="*/ 144839 h 834218"/>
                  <a:gd name="connsiteX8" fmla="*/ 239150 w 3024845"/>
                  <a:gd name="connsiteY8" fmla="*/ 144839 h 834218"/>
                  <a:gd name="connsiteX9" fmla="*/ 239150 w 3024845"/>
                  <a:gd name="connsiteY9" fmla="*/ 285354 h 834218"/>
                  <a:gd name="connsiteX10" fmla="*/ 240670 w 3024845"/>
                  <a:gd name="connsiteY10" fmla="*/ 285084 h 834218"/>
                  <a:gd name="connsiteX11" fmla="*/ 251310 w 3024845"/>
                  <a:gd name="connsiteY11" fmla="*/ 283193 h 834218"/>
                  <a:gd name="connsiteX12" fmla="*/ 249283 w 3024845"/>
                  <a:gd name="connsiteY12" fmla="*/ 371825 h 834218"/>
                  <a:gd name="connsiteX13" fmla="*/ 250803 w 3024845"/>
                  <a:gd name="connsiteY13" fmla="*/ 372096 h 834218"/>
                  <a:gd name="connsiteX14" fmla="*/ 261443 w 3024845"/>
                  <a:gd name="connsiteY14" fmla="*/ 373987 h 834218"/>
                  <a:gd name="connsiteX15" fmla="*/ 261696 w 3024845"/>
                  <a:gd name="connsiteY15" fmla="*/ 374798 h 834218"/>
                  <a:gd name="connsiteX16" fmla="*/ 263470 w 3024845"/>
                  <a:gd name="connsiteY16" fmla="*/ 380473 h 834218"/>
                  <a:gd name="connsiteX17" fmla="*/ 264230 w 3024845"/>
                  <a:gd name="connsiteY17" fmla="*/ 378041 h 834218"/>
                  <a:gd name="connsiteX18" fmla="*/ 269550 w 3024845"/>
                  <a:gd name="connsiteY18" fmla="*/ 361017 h 834218"/>
                  <a:gd name="connsiteX19" fmla="*/ 271323 w 3024845"/>
                  <a:gd name="connsiteY19" fmla="*/ 361017 h 834218"/>
                  <a:gd name="connsiteX20" fmla="*/ 283737 w 3024845"/>
                  <a:gd name="connsiteY20" fmla="*/ 361017 h 834218"/>
                  <a:gd name="connsiteX21" fmla="*/ 283737 w 3024845"/>
                  <a:gd name="connsiteY21" fmla="*/ 393443 h 834218"/>
                  <a:gd name="connsiteX22" fmla="*/ 284750 w 3024845"/>
                  <a:gd name="connsiteY22" fmla="*/ 393984 h 834218"/>
                  <a:gd name="connsiteX23" fmla="*/ 291844 w 3024845"/>
                  <a:gd name="connsiteY23" fmla="*/ 397767 h 834218"/>
                  <a:gd name="connsiteX24" fmla="*/ 291844 w 3024845"/>
                  <a:gd name="connsiteY24" fmla="*/ 399118 h 834218"/>
                  <a:gd name="connsiteX25" fmla="*/ 291844 w 3024845"/>
                  <a:gd name="connsiteY25" fmla="*/ 408576 h 834218"/>
                  <a:gd name="connsiteX26" fmla="*/ 336431 w 3024845"/>
                  <a:gd name="connsiteY26" fmla="*/ 408576 h 834218"/>
                  <a:gd name="connsiteX27" fmla="*/ 336431 w 3024845"/>
                  <a:gd name="connsiteY27" fmla="*/ 409657 h 834218"/>
                  <a:gd name="connsiteX28" fmla="*/ 336431 w 3024845"/>
                  <a:gd name="connsiteY28" fmla="*/ 417223 h 834218"/>
                  <a:gd name="connsiteX29" fmla="*/ 338457 w 3024845"/>
                  <a:gd name="connsiteY29" fmla="*/ 417223 h 834218"/>
                  <a:gd name="connsiteX30" fmla="*/ 352644 w 3024845"/>
                  <a:gd name="connsiteY30" fmla="*/ 417223 h 834218"/>
                  <a:gd name="connsiteX31" fmla="*/ 352644 w 3024845"/>
                  <a:gd name="connsiteY31" fmla="*/ 386958 h 834218"/>
                  <a:gd name="connsiteX32" fmla="*/ 397231 w 3024845"/>
                  <a:gd name="connsiteY32" fmla="*/ 386958 h 834218"/>
                  <a:gd name="connsiteX33" fmla="*/ 397231 w 3024845"/>
                  <a:gd name="connsiteY33" fmla="*/ 385607 h 834218"/>
                  <a:gd name="connsiteX34" fmla="*/ 397231 w 3024845"/>
                  <a:gd name="connsiteY34" fmla="*/ 376149 h 834218"/>
                  <a:gd name="connsiteX35" fmla="*/ 398245 w 3024845"/>
                  <a:gd name="connsiteY35" fmla="*/ 376149 h 834218"/>
                  <a:gd name="connsiteX36" fmla="*/ 405338 w 3024845"/>
                  <a:gd name="connsiteY36" fmla="*/ 376149 h 834218"/>
                  <a:gd name="connsiteX37" fmla="*/ 405338 w 3024845"/>
                  <a:gd name="connsiteY37" fmla="*/ 374258 h 834218"/>
                  <a:gd name="connsiteX38" fmla="*/ 405338 w 3024845"/>
                  <a:gd name="connsiteY38" fmla="*/ 361017 h 834218"/>
                  <a:gd name="connsiteX39" fmla="*/ 406098 w 3024845"/>
                  <a:gd name="connsiteY39" fmla="*/ 361017 h 834218"/>
                  <a:gd name="connsiteX40" fmla="*/ 411418 w 3024845"/>
                  <a:gd name="connsiteY40" fmla="*/ 361017 h 834218"/>
                  <a:gd name="connsiteX41" fmla="*/ 411418 w 3024845"/>
                  <a:gd name="connsiteY41" fmla="*/ 359936 h 834218"/>
                  <a:gd name="connsiteX42" fmla="*/ 411418 w 3024845"/>
                  <a:gd name="connsiteY42" fmla="*/ 352369 h 834218"/>
                  <a:gd name="connsiteX43" fmla="*/ 413445 w 3024845"/>
                  <a:gd name="connsiteY43" fmla="*/ 352369 h 834218"/>
                  <a:gd name="connsiteX44" fmla="*/ 427632 w 3024845"/>
                  <a:gd name="connsiteY44" fmla="*/ 352369 h 834218"/>
                  <a:gd name="connsiteX45" fmla="*/ 427632 w 3024845"/>
                  <a:gd name="connsiteY45" fmla="*/ 353450 h 834218"/>
                  <a:gd name="connsiteX46" fmla="*/ 427632 w 3024845"/>
                  <a:gd name="connsiteY46" fmla="*/ 361017 h 834218"/>
                  <a:gd name="connsiteX47" fmla="*/ 449925 w 3024845"/>
                  <a:gd name="connsiteY47" fmla="*/ 361017 h 834218"/>
                  <a:gd name="connsiteX48" fmla="*/ 449925 w 3024845"/>
                  <a:gd name="connsiteY48" fmla="*/ 359125 h 834218"/>
                  <a:gd name="connsiteX49" fmla="*/ 449925 w 3024845"/>
                  <a:gd name="connsiteY49" fmla="*/ 345884 h 834218"/>
                  <a:gd name="connsiteX50" fmla="*/ 451699 w 3024845"/>
                  <a:gd name="connsiteY50" fmla="*/ 345884 h 834218"/>
                  <a:gd name="connsiteX51" fmla="*/ 464112 w 3024845"/>
                  <a:gd name="connsiteY51" fmla="*/ 345884 h 834218"/>
                  <a:gd name="connsiteX52" fmla="*/ 464112 w 3024845"/>
                  <a:gd name="connsiteY52" fmla="*/ 369664 h 834218"/>
                  <a:gd name="connsiteX53" fmla="*/ 465126 w 3024845"/>
                  <a:gd name="connsiteY53" fmla="*/ 369664 h 834218"/>
                  <a:gd name="connsiteX54" fmla="*/ 472219 w 3024845"/>
                  <a:gd name="connsiteY54" fmla="*/ 369664 h 834218"/>
                  <a:gd name="connsiteX55" fmla="*/ 472219 w 3024845"/>
                  <a:gd name="connsiteY55" fmla="*/ 368583 h 834218"/>
                  <a:gd name="connsiteX56" fmla="*/ 472219 w 3024845"/>
                  <a:gd name="connsiteY56" fmla="*/ 361017 h 834218"/>
                  <a:gd name="connsiteX57" fmla="*/ 473992 w 3024845"/>
                  <a:gd name="connsiteY57" fmla="*/ 361017 h 834218"/>
                  <a:gd name="connsiteX58" fmla="*/ 486406 w 3024845"/>
                  <a:gd name="connsiteY58" fmla="*/ 361017 h 834218"/>
                  <a:gd name="connsiteX59" fmla="*/ 486406 w 3024845"/>
                  <a:gd name="connsiteY59" fmla="*/ 386958 h 834218"/>
                  <a:gd name="connsiteX60" fmla="*/ 488433 w 3024845"/>
                  <a:gd name="connsiteY60" fmla="*/ 386958 h 834218"/>
                  <a:gd name="connsiteX61" fmla="*/ 502619 w 3024845"/>
                  <a:gd name="connsiteY61" fmla="*/ 386958 h 834218"/>
                  <a:gd name="connsiteX62" fmla="*/ 502619 w 3024845"/>
                  <a:gd name="connsiteY62" fmla="*/ 388579 h 834218"/>
                  <a:gd name="connsiteX63" fmla="*/ 502619 w 3024845"/>
                  <a:gd name="connsiteY63" fmla="*/ 399929 h 834218"/>
                  <a:gd name="connsiteX64" fmla="*/ 503379 w 3024845"/>
                  <a:gd name="connsiteY64" fmla="*/ 399929 h 834218"/>
                  <a:gd name="connsiteX65" fmla="*/ 508700 w 3024845"/>
                  <a:gd name="connsiteY65" fmla="*/ 399929 h 834218"/>
                  <a:gd name="connsiteX66" fmla="*/ 508700 w 3024845"/>
                  <a:gd name="connsiteY66" fmla="*/ 399118 h 834218"/>
                  <a:gd name="connsiteX67" fmla="*/ 508700 w 3024845"/>
                  <a:gd name="connsiteY67" fmla="*/ 393443 h 834218"/>
                  <a:gd name="connsiteX68" fmla="*/ 539100 w 3024845"/>
                  <a:gd name="connsiteY68" fmla="*/ 393443 h 834218"/>
                  <a:gd name="connsiteX69" fmla="*/ 539100 w 3024845"/>
                  <a:gd name="connsiteY69" fmla="*/ 417223 h 834218"/>
                  <a:gd name="connsiteX70" fmla="*/ 540113 w 3024845"/>
                  <a:gd name="connsiteY70" fmla="*/ 417223 h 834218"/>
                  <a:gd name="connsiteX71" fmla="*/ 547207 w 3024845"/>
                  <a:gd name="connsiteY71" fmla="*/ 417223 h 834218"/>
                  <a:gd name="connsiteX72" fmla="*/ 547207 w 3024845"/>
                  <a:gd name="connsiteY72" fmla="*/ 418304 h 834218"/>
                  <a:gd name="connsiteX73" fmla="*/ 547207 w 3024845"/>
                  <a:gd name="connsiteY73" fmla="*/ 425870 h 834218"/>
                  <a:gd name="connsiteX74" fmla="*/ 547967 w 3024845"/>
                  <a:gd name="connsiteY74" fmla="*/ 425870 h 834218"/>
                  <a:gd name="connsiteX75" fmla="*/ 553287 w 3024845"/>
                  <a:gd name="connsiteY75" fmla="*/ 425870 h 834218"/>
                  <a:gd name="connsiteX76" fmla="*/ 553287 w 3024845"/>
                  <a:gd name="connsiteY76" fmla="*/ 423708 h 834218"/>
                  <a:gd name="connsiteX77" fmla="*/ 553287 w 3024845"/>
                  <a:gd name="connsiteY77" fmla="*/ 408576 h 834218"/>
                  <a:gd name="connsiteX78" fmla="*/ 554300 w 3024845"/>
                  <a:gd name="connsiteY78" fmla="*/ 408576 h 834218"/>
                  <a:gd name="connsiteX79" fmla="*/ 561394 w 3024845"/>
                  <a:gd name="connsiteY79" fmla="*/ 408576 h 834218"/>
                  <a:gd name="connsiteX80" fmla="*/ 561394 w 3024845"/>
                  <a:gd name="connsiteY80" fmla="*/ 409657 h 834218"/>
                  <a:gd name="connsiteX81" fmla="*/ 561394 w 3024845"/>
                  <a:gd name="connsiteY81" fmla="*/ 417223 h 834218"/>
                  <a:gd name="connsiteX82" fmla="*/ 566714 w 3024845"/>
                  <a:gd name="connsiteY82" fmla="*/ 415230 h 834218"/>
                  <a:gd name="connsiteX83" fmla="*/ 567474 w 3024845"/>
                  <a:gd name="connsiteY83" fmla="*/ 414250 h 834218"/>
                  <a:gd name="connsiteX84" fmla="*/ 567474 w 3024845"/>
                  <a:gd name="connsiteY84" fmla="*/ 408576 h 834218"/>
                  <a:gd name="connsiteX85" fmla="*/ 605981 w 3024845"/>
                  <a:gd name="connsiteY85" fmla="*/ 408576 h 834218"/>
                  <a:gd name="connsiteX86" fmla="*/ 605981 w 3024845"/>
                  <a:gd name="connsiteY86" fmla="*/ 432355 h 834218"/>
                  <a:gd name="connsiteX87" fmla="*/ 608007 w 3024845"/>
                  <a:gd name="connsiteY87" fmla="*/ 432355 h 834218"/>
                  <a:gd name="connsiteX88" fmla="*/ 622194 w 3024845"/>
                  <a:gd name="connsiteY88" fmla="*/ 432355 h 834218"/>
                  <a:gd name="connsiteX89" fmla="*/ 622194 w 3024845"/>
                  <a:gd name="connsiteY89" fmla="*/ 433436 h 834218"/>
                  <a:gd name="connsiteX90" fmla="*/ 622194 w 3024845"/>
                  <a:gd name="connsiteY90" fmla="*/ 441002 h 834218"/>
                  <a:gd name="connsiteX91" fmla="*/ 623968 w 3024845"/>
                  <a:gd name="connsiteY91" fmla="*/ 441002 h 834218"/>
                  <a:gd name="connsiteX92" fmla="*/ 636381 w 3024845"/>
                  <a:gd name="connsiteY92" fmla="*/ 441002 h 834218"/>
                  <a:gd name="connsiteX93" fmla="*/ 636381 w 3024845"/>
                  <a:gd name="connsiteY93" fmla="*/ 417223 h 834218"/>
                  <a:gd name="connsiteX94" fmla="*/ 637394 w 3024845"/>
                  <a:gd name="connsiteY94" fmla="*/ 417223 h 834218"/>
                  <a:gd name="connsiteX95" fmla="*/ 644488 w 3024845"/>
                  <a:gd name="connsiteY95" fmla="*/ 417223 h 834218"/>
                  <a:gd name="connsiteX96" fmla="*/ 644488 w 3024845"/>
                  <a:gd name="connsiteY96" fmla="*/ 384796 h 834218"/>
                  <a:gd name="connsiteX97" fmla="*/ 645501 w 3024845"/>
                  <a:gd name="connsiteY97" fmla="*/ 384796 h 834218"/>
                  <a:gd name="connsiteX98" fmla="*/ 652595 w 3024845"/>
                  <a:gd name="connsiteY98" fmla="*/ 384796 h 834218"/>
                  <a:gd name="connsiteX99" fmla="*/ 652595 w 3024845"/>
                  <a:gd name="connsiteY99" fmla="*/ 382905 h 834218"/>
                  <a:gd name="connsiteX100" fmla="*/ 652595 w 3024845"/>
                  <a:gd name="connsiteY100" fmla="*/ 369664 h 834218"/>
                  <a:gd name="connsiteX101" fmla="*/ 651328 w 3024845"/>
                  <a:gd name="connsiteY101" fmla="*/ 368042 h 834218"/>
                  <a:gd name="connsiteX102" fmla="*/ 656648 w 3024845"/>
                  <a:gd name="connsiteY102" fmla="*/ 356693 h 834218"/>
                  <a:gd name="connsiteX103" fmla="*/ 664755 w 3024845"/>
                  <a:gd name="connsiteY103" fmla="*/ 384796 h 834218"/>
                  <a:gd name="connsiteX104" fmla="*/ 665515 w 3024845"/>
                  <a:gd name="connsiteY104" fmla="*/ 384796 h 834218"/>
                  <a:gd name="connsiteX105" fmla="*/ 670835 w 3024845"/>
                  <a:gd name="connsiteY105" fmla="*/ 384796 h 834218"/>
                  <a:gd name="connsiteX106" fmla="*/ 670835 w 3024845"/>
                  <a:gd name="connsiteY106" fmla="*/ 278869 h 834218"/>
                  <a:gd name="connsiteX107" fmla="*/ 672355 w 3024845"/>
                  <a:gd name="connsiteY107" fmla="*/ 278869 h 834218"/>
                  <a:gd name="connsiteX108" fmla="*/ 682995 w 3024845"/>
                  <a:gd name="connsiteY108" fmla="*/ 278869 h 834218"/>
                  <a:gd name="connsiteX109" fmla="*/ 682995 w 3024845"/>
                  <a:gd name="connsiteY109" fmla="*/ 231310 h 834218"/>
                  <a:gd name="connsiteX110" fmla="*/ 709342 w 3024845"/>
                  <a:gd name="connsiteY110" fmla="*/ 231310 h 834218"/>
                  <a:gd name="connsiteX111" fmla="*/ 709342 w 3024845"/>
                  <a:gd name="connsiteY111" fmla="*/ 209692 h 834218"/>
                  <a:gd name="connsiteX112" fmla="*/ 743796 w 3024845"/>
                  <a:gd name="connsiteY112" fmla="*/ 209692 h 834218"/>
                  <a:gd name="connsiteX113" fmla="*/ 743796 w 3024845"/>
                  <a:gd name="connsiteY113" fmla="*/ 212124 h 834218"/>
                  <a:gd name="connsiteX114" fmla="*/ 743796 w 3024845"/>
                  <a:gd name="connsiteY114" fmla="*/ 229148 h 834218"/>
                  <a:gd name="connsiteX115" fmla="*/ 746076 w 3024845"/>
                  <a:gd name="connsiteY115" fmla="*/ 229148 h 834218"/>
                  <a:gd name="connsiteX116" fmla="*/ 762036 w 3024845"/>
                  <a:gd name="connsiteY116" fmla="*/ 229148 h 834218"/>
                  <a:gd name="connsiteX117" fmla="*/ 762036 w 3024845"/>
                  <a:gd name="connsiteY117" fmla="*/ 276707 h 834218"/>
                  <a:gd name="connsiteX118" fmla="*/ 763049 w 3024845"/>
                  <a:gd name="connsiteY118" fmla="*/ 276707 h 834218"/>
                  <a:gd name="connsiteX119" fmla="*/ 770143 w 3024845"/>
                  <a:gd name="connsiteY119" fmla="*/ 276707 h 834218"/>
                  <a:gd name="connsiteX120" fmla="*/ 784330 w 3024845"/>
                  <a:gd name="connsiteY120" fmla="*/ 281031 h 834218"/>
                  <a:gd name="connsiteX121" fmla="*/ 784330 w 3024845"/>
                  <a:gd name="connsiteY121" fmla="*/ 319943 h 834218"/>
                  <a:gd name="connsiteX122" fmla="*/ 785343 w 3024845"/>
                  <a:gd name="connsiteY122" fmla="*/ 319943 h 834218"/>
                  <a:gd name="connsiteX123" fmla="*/ 792436 w 3024845"/>
                  <a:gd name="connsiteY123" fmla="*/ 319943 h 834218"/>
                  <a:gd name="connsiteX124" fmla="*/ 792436 w 3024845"/>
                  <a:gd name="connsiteY124" fmla="*/ 321564 h 834218"/>
                  <a:gd name="connsiteX125" fmla="*/ 792436 w 3024845"/>
                  <a:gd name="connsiteY125" fmla="*/ 332913 h 834218"/>
                  <a:gd name="connsiteX126" fmla="*/ 794463 w 3024845"/>
                  <a:gd name="connsiteY126" fmla="*/ 332913 h 834218"/>
                  <a:gd name="connsiteX127" fmla="*/ 808650 w 3024845"/>
                  <a:gd name="connsiteY127" fmla="*/ 332913 h 834218"/>
                  <a:gd name="connsiteX128" fmla="*/ 814730 w 3024845"/>
                  <a:gd name="connsiteY128" fmla="*/ 339399 h 834218"/>
                  <a:gd name="connsiteX129" fmla="*/ 814730 w 3024845"/>
                  <a:gd name="connsiteY129" fmla="*/ 361017 h 834218"/>
                  <a:gd name="connsiteX130" fmla="*/ 817010 w 3024845"/>
                  <a:gd name="connsiteY130" fmla="*/ 361017 h 834218"/>
                  <a:gd name="connsiteX131" fmla="*/ 832970 w 3024845"/>
                  <a:gd name="connsiteY131" fmla="*/ 361017 h 834218"/>
                  <a:gd name="connsiteX132" fmla="*/ 832970 w 3024845"/>
                  <a:gd name="connsiteY132" fmla="*/ 362097 h 834218"/>
                  <a:gd name="connsiteX133" fmla="*/ 832970 w 3024845"/>
                  <a:gd name="connsiteY133" fmla="*/ 369664 h 834218"/>
                  <a:gd name="connsiteX134" fmla="*/ 834237 w 3024845"/>
                  <a:gd name="connsiteY134" fmla="*/ 369664 h 834218"/>
                  <a:gd name="connsiteX135" fmla="*/ 843104 w 3024845"/>
                  <a:gd name="connsiteY135" fmla="*/ 369664 h 834218"/>
                  <a:gd name="connsiteX136" fmla="*/ 843104 w 3024845"/>
                  <a:gd name="connsiteY136" fmla="*/ 371825 h 834218"/>
                  <a:gd name="connsiteX137" fmla="*/ 843104 w 3024845"/>
                  <a:gd name="connsiteY137" fmla="*/ 386958 h 834218"/>
                  <a:gd name="connsiteX138" fmla="*/ 847157 w 3024845"/>
                  <a:gd name="connsiteY138" fmla="*/ 385066 h 834218"/>
                  <a:gd name="connsiteX139" fmla="*/ 847157 w 3024845"/>
                  <a:gd name="connsiteY139" fmla="*/ 371825 h 834218"/>
                  <a:gd name="connsiteX140" fmla="*/ 848170 w 3024845"/>
                  <a:gd name="connsiteY140" fmla="*/ 371825 h 834218"/>
                  <a:gd name="connsiteX141" fmla="*/ 855264 w 3024845"/>
                  <a:gd name="connsiteY141" fmla="*/ 371825 h 834218"/>
                  <a:gd name="connsiteX142" fmla="*/ 855264 w 3024845"/>
                  <a:gd name="connsiteY142" fmla="*/ 373447 h 834218"/>
                  <a:gd name="connsiteX143" fmla="*/ 855264 w 3024845"/>
                  <a:gd name="connsiteY143" fmla="*/ 384796 h 834218"/>
                  <a:gd name="connsiteX144" fmla="*/ 856024 w 3024845"/>
                  <a:gd name="connsiteY144" fmla="*/ 384796 h 834218"/>
                  <a:gd name="connsiteX145" fmla="*/ 861344 w 3024845"/>
                  <a:gd name="connsiteY145" fmla="*/ 384796 h 834218"/>
                  <a:gd name="connsiteX146" fmla="*/ 909984 w 3024845"/>
                  <a:gd name="connsiteY146" fmla="*/ 380473 h 834218"/>
                  <a:gd name="connsiteX147" fmla="*/ 909984 w 3024845"/>
                  <a:gd name="connsiteY147" fmla="*/ 381824 h 834218"/>
                  <a:gd name="connsiteX148" fmla="*/ 909984 w 3024845"/>
                  <a:gd name="connsiteY148" fmla="*/ 391281 h 834218"/>
                  <a:gd name="connsiteX149" fmla="*/ 910744 w 3024845"/>
                  <a:gd name="connsiteY149" fmla="*/ 391281 h 834218"/>
                  <a:gd name="connsiteX150" fmla="*/ 916065 w 3024845"/>
                  <a:gd name="connsiteY150" fmla="*/ 391281 h 834218"/>
                  <a:gd name="connsiteX151" fmla="*/ 916065 w 3024845"/>
                  <a:gd name="connsiteY151" fmla="*/ 393443 h 834218"/>
                  <a:gd name="connsiteX152" fmla="*/ 916065 w 3024845"/>
                  <a:gd name="connsiteY152" fmla="*/ 408576 h 834218"/>
                  <a:gd name="connsiteX153" fmla="*/ 918091 w 3024845"/>
                  <a:gd name="connsiteY153" fmla="*/ 407225 h 834218"/>
                  <a:gd name="connsiteX154" fmla="*/ 932278 w 3024845"/>
                  <a:gd name="connsiteY154" fmla="*/ 397767 h 834218"/>
                  <a:gd name="connsiteX155" fmla="*/ 938358 w 3024845"/>
                  <a:gd name="connsiteY155" fmla="*/ 356693 h 834218"/>
                  <a:gd name="connsiteX156" fmla="*/ 939118 w 3024845"/>
                  <a:gd name="connsiteY156" fmla="*/ 356423 h 834218"/>
                  <a:gd name="connsiteX157" fmla="*/ 944438 w 3024845"/>
                  <a:gd name="connsiteY157" fmla="*/ 354531 h 834218"/>
                  <a:gd name="connsiteX158" fmla="*/ 946465 w 3024845"/>
                  <a:gd name="connsiteY158" fmla="*/ 285354 h 834218"/>
                  <a:gd name="connsiteX159" fmla="*/ 948492 w 3024845"/>
                  <a:gd name="connsiteY159" fmla="*/ 354531 h 834218"/>
                  <a:gd name="connsiteX160" fmla="*/ 949252 w 3024845"/>
                  <a:gd name="connsiteY160" fmla="*/ 354801 h 834218"/>
                  <a:gd name="connsiteX161" fmla="*/ 954572 w 3024845"/>
                  <a:gd name="connsiteY161" fmla="*/ 356693 h 834218"/>
                  <a:gd name="connsiteX162" fmla="*/ 954572 w 3024845"/>
                  <a:gd name="connsiteY162" fmla="*/ 270222 h 834218"/>
                  <a:gd name="connsiteX163" fmla="*/ 958625 w 3024845"/>
                  <a:gd name="connsiteY163" fmla="*/ 237795 h 834218"/>
                  <a:gd name="connsiteX164" fmla="*/ 997132 w 3024845"/>
                  <a:gd name="connsiteY164" fmla="*/ 237795 h 834218"/>
                  <a:gd name="connsiteX165" fmla="*/ 997132 w 3024845"/>
                  <a:gd name="connsiteY165" fmla="*/ 270222 h 834218"/>
                  <a:gd name="connsiteX166" fmla="*/ 997892 w 3024845"/>
                  <a:gd name="connsiteY166" fmla="*/ 270222 h 834218"/>
                  <a:gd name="connsiteX167" fmla="*/ 1003212 w 3024845"/>
                  <a:gd name="connsiteY167" fmla="*/ 270222 h 834218"/>
                  <a:gd name="connsiteX168" fmla="*/ 1003212 w 3024845"/>
                  <a:gd name="connsiteY168" fmla="*/ 188074 h 834218"/>
                  <a:gd name="connsiteX169" fmla="*/ 1004986 w 3024845"/>
                  <a:gd name="connsiteY169" fmla="*/ 188074 h 834218"/>
                  <a:gd name="connsiteX170" fmla="*/ 1017399 w 3024845"/>
                  <a:gd name="connsiteY170" fmla="*/ 188074 h 834218"/>
                  <a:gd name="connsiteX171" fmla="*/ 1017399 w 3024845"/>
                  <a:gd name="connsiteY171" fmla="*/ 186183 h 834218"/>
                  <a:gd name="connsiteX172" fmla="*/ 1017399 w 3024845"/>
                  <a:gd name="connsiteY172" fmla="*/ 172942 h 834218"/>
                  <a:gd name="connsiteX173" fmla="*/ 1039693 w 3024845"/>
                  <a:gd name="connsiteY173" fmla="*/ 172942 h 834218"/>
                  <a:gd name="connsiteX174" fmla="*/ 1039693 w 3024845"/>
                  <a:gd name="connsiteY174" fmla="*/ 171861 h 834218"/>
                  <a:gd name="connsiteX175" fmla="*/ 1039693 w 3024845"/>
                  <a:gd name="connsiteY175" fmla="*/ 164295 h 834218"/>
                  <a:gd name="connsiteX176" fmla="*/ 1041466 w 3024845"/>
                  <a:gd name="connsiteY176" fmla="*/ 164295 h 834218"/>
                  <a:gd name="connsiteX177" fmla="*/ 1053880 w 3024845"/>
                  <a:gd name="connsiteY177" fmla="*/ 164295 h 834218"/>
                  <a:gd name="connsiteX178" fmla="*/ 1053880 w 3024845"/>
                  <a:gd name="connsiteY178" fmla="*/ 165376 h 834218"/>
                  <a:gd name="connsiteX179" fmla="*/ 1053880 w 3024845"/>
                  <a:gd name="connsiteY179" fmla="*/ 172942 h 834218"/>
                  <a:gd name="connsiteX180" fmla="*/ 1054640 w 3024845"/>
                  <a:gd name="connsiteY180" fmla="*/ 172942 h 834218"/>
                  <a:gd name="connsiteX181" fmla="*/ 1059960 w 3024845"/>
                  <a:gd name="connsiteY181" fmla="*/ 172942 h 834218"/>
                  <a:gd name="connsiteX182" fmla="*/ 1070093 w 3024845"/>
                  <a:gd name="connsiteY182" fmla="*/ 168618 h 834218"/>
                  <a:gd name="connsiteX183" fmla="*/ 1074146 w 3024845"/>
                  <a:gd name="connsiteY183" fmla="*/ 171861 h 834218"/>
                  <a:gd name="connsiteX184" fmla="*/ 1074146 w 3024845"/>
                  <a:gd name="connsiteY184" fmla="*/ 164295 h 834218"/>
                  <a:gd name="connsiteX185" fmla="*/ 1076426 w 3024845"/>
                  <a:gd name="connsiteY185" fmla="*/ 164295 h 834218"/>
                  <a:gd name="connsiteX186" fmla="*/ 1092387 w 3024845"/>
                  <a:gd name="connsiteY186" fmla="*/ 164295 h 834218"/>
                  <a:gd name="connsiteX187" fmla="*/ 1092387 w 3024845"/>
                  <a:gd name="connsiteY187" fmla="*/ 165376 h 834218"/>
                  <a:gd name="connsiteX188" fmla="*/ 1092387 w 3024845"/>
                  <a:gd name="connsiteY188" fmla="*/ 172942 h 834218"/>
                  <a:gd name="connsiteX189" fmla="*/ 1122787 w 3024845"/>
                  <a:gd name="connsiteY189" fmla="*/ 172942 h 834218"/>
                  <a:gd name="connsiteX190" fmla="*/ 1122787 w 3024845"/>
                  <a:gd name="connsiteY190" fmla="*/ 174563 h 834218"/>
                  <a:gd name="connsiteX191" fmla="*/ 1122787 w 3024845"/>
                  <a:gd name="connsiteY191" fmla="*/ 185913 h 834218"/>
                  <a:gd name="connsiteX192" fmla="*/ 1149134 w 3024845"/>
                  <a:gd name="connsiteY192" fmla="*/ 185913 h 834218"/>
                  <a:gd name="connsiteX193" fmla="*/ 1149134 w 3024845"/>
                  <a:gd name="connsiteY193" fmla="*/ 216177 h 834218"/>
                  <a:gd name="connsiteX194" fmla="*/ 1149894 w 3024845"/>
                  <a:gd name="connsiteY194" fmla="*/ 216177 h 834218"/>
                  <a:gd name="connsiteX195" fmla="*/ 1155214 w 3024845"/>
                  <a:gd name="connsiteY195" fmla="*/ 216177 h 834218"/>
                  <a:gd name="connsiteX196" fmla="*/ 1155214 w 3024845"/>
                  <a:gd name="connsiteY196" fmla="*/ 217258 h 834218"/>
                  <a:gd name="connsiteX197" fmla="*/ 1155214 w 3024845"/>
                  <a:gd name="connsiteY197" fmla="*/ 224825 h 834218"/>
                  <a:gd name="connsiteX198" fmla="*/ 1159268 w 3024845"/>
                  <a:gd name="connsiteY198" fmla="*/ 255089 h 834218"/>
                  <a:gd name="connsiteX199" fmla="*/ 1160028 w 3024845"/>
                  <a:gd name="connsiteY199" fmla="*/ 255089 h 834218"/>
                  <a:gd name="connsiteX200" fmla="*/ 1165348 w 3024845"/>
                  <a:gd name="connsiteY200" fmla="*/ 255089 h 834218"/>
                  <a:gd name="connsiteX201" fmla="*/ 1165348 w 3024845"/>
                  <a:gd name="connsiteY201" fmla="*/ 255900 h 834218"/>
                  <a:gd name="connsiteX202" fmla="*/ 1165348 w 3024845"/>
                  <a:gd name="connsiteY202" fmla="*/ 261575 h 834218"/>
                  <a:gd name="connsiteX203" fmla="*/ 1166361 w 3024845"/>
                  <a:gd name="connsiteY203" fmla="*/ 261575 h 834218"/>
                  <a:gd name="connsiteX204" fmla="*/ 1173454 w 3024845"/>
                  <a:gd name="connsiteY204" fmla="*/ 261575 h 834218"/>
                  <a:gd name="connsiteX205" fmla="*/ 1173454 w 3024845"/>
                  <a:gd name="connsiteY205" fmla="*/ 291840 h 834218"/>
                  <a:gd name="connsiteX206" fmla="*/ 1175481 w 3024845"/>
                  <a:gd name="connsiteY206" fmla="*/ 291840 h 834218"/>
                  <a:gd name="connsiteX207" fmla="*/ 1189668 w 3024845"/>
                  <a:gd name="connsiteY207" fmla="*/ 291840 h 834218"/>
                  <a:gd name="connsiteX208" fmla="*/ 1189668 w 3024845"/>
                  <a:gd name="connsiteY208" fmla="*/ 315619 h 834218"/>
                  <a:gd name="connsiteX209" fmla="*/ 1191695 w 3024845"/>
                  <a:gd name="connsiteY209" fmla="*/ 317240 h 834218"/>
                  <a:gd name="connsiteX210" fmla="*/ 1191695 w 3024845"/>
                  <a:gd name="connsiteY210" fmla="*/ 328590 h 834218"/>
                  <a:gd name="connsiteX211" fmla="*/ 1192455 w 3024845"/>
                  <a:gd name="connsiteY211" fmla="*/ 328590 h 834218"/>
                  <a:gd name="connsiteX212" fmla="*/ 1197775 w 3024845"/>
                  <a:gd name="connsiteY212" fmla="*/ 328590 h 834218"/>
                  <a:gd name="connsiteX213" fmla="*/ 1197775 w 3024845"/>
                  <a:gd name="connsiteY213" fmla="*/ 352369 h 834218"/>
                  <a:gd name="connsiteX214" fmla="*/ 1199041 w 3024845"/>
                  <a:gd name="connsiteY214" fmla="*/ 352369 h 834218"/>
                  <a:gd name="connsiteX215" fmla="*/ 1207908 w 3024845"/>
                  <a:gd name="connsiteY215" fmla="*/ 352369 h 834218"/>
                  <a:gd name="connsiteX216" fmla="*/ 1209935 w 3024845"/>
                  <a:gd name="connsiteY216" fmla="*/ 356423 h 834218"/>
                  <a:gd name="connsiteX217" fmla="*/ 1209935 w 3024845"/>
                  <a:gd name="connsiteY217" fmla="*/ 369664 h 834218"/>
                  <a:gd name="connsiteX218" fmla="*/ 1211455 w 3024845"/>
                  <a:gd name="connsiteY218" fmla="*/ 367772 h 834218"/>
                  <a:gd name="connsiteX219" fmla="*/ 1222095 w 3024845"/>
                  <a:gd name="connsiteY219" fmla="*/ 354531 h 834218"/>
                  <a:gd name="connsiteX220" fmla="*/ 1250469 w 3024845"/>
                  <a:gd name="connsiteY220" fmla="*/ 354531 h 834218"/>
                  <a:gd name="connsiteX221" fmla="*/ 1250469 w 3024845"/>
                  <a:gd name="connsiteY221" fmla="*/ 441002 h 834218"/>
                  <a:gd name="connsiteX222" fmla="*/ 1251229 w 3024845"/>
                  <a:gd name="connsiteY222" fmla="*/ 441002 h 834218"/>
                  <a:gd name="connsiteX223" fmla="*/ 1256549 w 3024845"/>
                  <a:gd name="connsiteY223" fmla="*/ 441002 h 834218"/>
                  <a:gd name="connsiteX224" fmla="*/ 1257309 w 3024845"/>
                  <a:gd name="connsiteY224" fmla="*/ 439651 h 834218"/>
                  <a:gd name="connsiteX225" fmla="*/ 1262629 w 3024845"/>
                  <a:gd name="connsiteY225" fmla="*/ 430193 h 834218"/>
                  <a:gd name="connsiteX226" fmla="*/ 1262629 w 3024845"/>
                  <a:gd name="connsiteY226" fmla="*/ 432085 h 834218"/>
                  <a:gd name="connsiteX227" fmla="*/ 1262629 w 3024845"/>
                  <a:gd name="connsiteY227" fmla="*/ 445326 h 834218"/>
                  <a:gd name="connsiteX228" fmla="*/ 1266682 w 3024845"/>
                  <a:gd name="connsiteY228" fmla="*/ 399929 h 834218"/>
                  <a:gd name="connsiteX229" fmla="*/ 1267442 w 3024845"/>
                  <a:gd name="connsiteY229" fmla="*/ 399929 h 834218"/>
                  <a:gd name="connsiteX230" fmla="*/ 1272762 w 3024845"/>
                  <a:gd name="connsiteY230" fmla="*/ 399929 h 834218"/>
                  <a:gd name="connsiteX231" fmla="*/ 1272762 w 3024845"/>
                  <a:gd name="connsiteY231" fmla="*/ 335075 h 834218"/>
                  <a:gd name="connsiteX232" fmla="*/ 1273776 w 3024845"/>
                  <a:gd name="connsiteY232" fmla="*/ 335075 h 834218"/>
                  <a:gd name="connsiteX233" fmla="*/ 1280869 w 3024845"/>
                  <a:gd name="connsiteY233" fmla="*/ 335075 h 834218"/>
                  <a:gd name="connsiteX234" fmla="*/ 1293029 w 3024845"/>
                  <a:gd name="connsiteY234" fmla="*/ 291840 h 834218"/>
                  <a:gd name="connsiteX235" fmla="*/ 1294296 w 3024845"/>
                  <a:gd name="connsiteY235" fmla="*/ 291840 h 834218"/>
                  <a:gd name="connsiteX236" fmla="*/ 1303163 w 3024845"/>
                  <a:gd name="connsiteY236" fmla="*/ 291840 h 834218"/>
                  <a:gd name="connsiteX237" fmla="*/ 1313296 w 3024845"/>
                  <a:gd name="connsiteY237" fmla="*/ 335075 h 834218"/>
                  <a:gd name="connsiteX238" fmla="*/ 1314309 w 3024845"/>
                  <a:gd name="connsiteY238" fmla="*/ 335075 h 834218"/>
                  <a:gd name="connsiteX239" fmla="*/ 1321403 w 3024845"/>
                  <a:gd name="connsiteY239" fmla="*/ 335075 h 834218"/>
                  <a:gd name="connsiteX240" fmla="*/ 1321403 w 3024845"/>
                  <a:gd name="connsiteY240" fmla="*/ 373987 h 834218"/>
                  <a:gd name="connsiteX241" fmla="*/ 1323176 w 3024845"/>
                  <a:gd name="connsiteY241" fmla="*/ 373987 h 834218"/>
                  <a:gd name="connsiteX242" fmla="*/ 1335590 w 3024845"/>
                  <a:gd name="connsiteY242" fmla="*/ 373987 h 834218"/>
                  <a:gd name="connsiteX243" fmla="*/ 1335590 w 3024845"/>
                  <a:gd name="connsiteY243" fmla="*/ 376149 h 834218"/>
                  <a:gd name="connsiteX244" fmla="*/ 1335590 w 3024845"/>
                  <a:gd name="connsiteY244" fmla="*/ 391281 h 834218"/>
                  <a:gd name="connsiteX245" fmla="*/ 1339643 w 3024845"/>
                  <a:gd name="connsiteY245" fmla="*/ 389120 h 834218"/>
                  <a:gd name="connsiteX246" fmla="*/ 1339643 w 3024845"/>
                  <a:gd name="connsiteY246" fmla="*/ 373987 h 834218"/>
                  <a:gd name="connsiteX247" fmla="*/ 1341163 w 3024845"/>
                  <a:gd name="connsiteY247" fmla="*/ 373987 h 834218"/>
                  <a:gd name="connsiteX248" fmla="*/ 1351803 w 3024845"/>
                  <a:gd name="connsiteY248" fmla="*/ 373987 h 834218"/>
                  <a:gd name="connsiteX249" fmla="*/ 1351803 w 3024845"/>
                  <a:gd name="connsiteY249" fmla="*/ 375608 h 834218"/>
                  <a:gd name="connsiteX250" fmla="*/ 1351803 w 3024845"/>
                  <a:gd name="connsiteY250" fmla="*/ 386958 h 834218"/>
                  <a:gd name="connsiteX251" fmla="*/ 1382204 w 3024845"/>
                  <a:gd name="connsiteY251" fmla="*/ 386958 h 834218"/>
                  <a:gd name="connsiteX252" fmla="*/ 1382204 w 3024845"/>
                  <a:gd name="connsiteY252" fmla="*/ 350208 h 834218"/>
                  <a:gd name="connsiteX253" fmla="*/ 1383470 w 3024845"/>
                  <a:gd name="connsiteY253" fmla="*/ 350208 h 834218"/>
                  <a:gd name="connsiteX254" fmla="*/ 1392337 w 3024845"/>
                  <a:gd name="connsiteY254" fmla="*/ 350208 h 834218"/>
                  <a:gd name="connsiteX255" fmla="*/ 1392337 w 3024845"/>
                  <a:gd name="connsiteY255" fmla="*/ 371825 h 834218"/>
                  <a:gd name="connsiteX256" fmla="*/ 1394364 w 3024845"/>
                  <a:gd name="connsiteY256" fmla="*/ 339399 h 834218"/>
                  <a:gd name="connsiteX257" fmla="*/ 1416657 w 3024845"/>
                  <a:gd name="connsiteY257" fmla="*/ 339399 h 834218"/>
                  <a:gd name="connsiteX258" fmla="*/ 1416657 w 3024845"/>
                  <a:gd name="connsiteY258" fmla="*/ 337777 h 834218"/>
                  <a:gd name="connsiteX259" fmla="*/ 1416657 w 3024845"/>
                  <a:gd name="connsiteY259" fmla="*/ 326428 h 834218"/>
                  <a:gd name="connsiteX260" fmla="*/ 1417417 w 3024845"/>
                  <a:gd name="connsiteY260" fmla="*/ 326428 h 834218"/>
                  <a:gd name="connsiteX261" fmla="*/ 1422737 w 3024845"/>
                  <a:gd name="connsiteY261" fmla="*/ 326428 h 834218"/>
                  <a:gd name="connsiteX262" fmla="*/ 1422737 w 3024845"/>
                  <a:gd name="connsiteY262" fmla="*/ 324537 h 834218"/>
                  <a:gd name="connsiteX263" fmla="*/ 1422737 w 3024845"/>
                  <a:gd name="connsiteY263" fmla="*/ 311296 h 834218"/>
                  <a:gd name="connsiteX264" fmla="*/ 1426791 w 3024845"/>
                  <a:gd name="connsiteY264" fmla="*/ 317781 h 834218"/>
                  <a:gd name="connsiteX265" fmla="*/ 1429071 w 3024845"/>
                  <a:gd name="connsiteY265" fmla="*/ 317781 h 834218"/>
                  <a:gd name="connsiteX266" fmla="*/ 1445031 w 3024845"/>
                  <a:gd name="connsiteY266" fmla="*/ 317781 h 834218"/>
                  <a:gd name="connsiteX267" fmla="*/ 1445031 w 3024845"/>
                  <a:gd name="connsiteY267" fmla="*/ 316970 h 834218"/>
                  <a:gd name="connsiteX268" fmla="*/ 1445031 w 3024845"/>
                  <a:gd name="connsiteY268" fmla="*/ 311296 h 834218"/>
                  <a:gd name="connsiteX269" fmla="*/ 1445791 w 3024845"/>
                  <a:gd name="connsiteY269" fmla="*/ 311296 h 834218"/>
                  <a:gd name="connsiteX270" fmla="*/ 1451111 w 3024845"/>
                  <a:gd name="connsiteY270" fmla="*/ 311296 h 834218"/>
                  <a:gd name="connsiteX271" fmla="*/ 1451111 w 3024845"/>
                  <a:gd name="connsiteY271" fmla="*/ 312647 h 834218"/>
                  <a:gd name="connsiteX272" fmla="*/ 1451111 w 3024845"/>
                  <a:gd name="connsiteY272" fmla="*/ 322105 h 834218"/>
                  <a:gd name="connsiteX273" fmla="*/ 1489618 w 3024845"/>
                  <a:gd name="connsiteY273" fmla="*/ 322105 h 834218"/>
                  <a:gd name="connsiteX274" fmla="*/ 1489618 w 3024845"/>
                  <a:gd name="connsiteY274" fmla="*/ 460458 h 834218"/>
                  <a:gd name="connsiteX275" fmla="*/ 1491138 w 3024845"/>
                  <a:gd name="connsiteY275" fmla="*/ 460458 h 834218"/>
                  <a:gd name="connsiteX276" fmla="*/ 1501778 w 3024845"/>
                  <a:gd name="connsiteY276" fmla="*/ 460458 h 834218"/>
                  <a:gd name="connsiteX277" fmla="*/ 1501778 w 3024845"/>
                  <a:gd name="connsiteY277" fmla="*/ 447488 h 834218"/>
                  <a:gd name="connsiteX278" fmla="*/ 1505832 w 3024845"/>
                  <a:gd name="connsiteY278" fmla="*/ 447488 h 834218"/>
                  <a:gd name="connsiteX279" fmla="*/ 1505832 w 3024845"/>
                  <a:gd name="connsiteY279" fmla="*/ 460458 h 834218"/>
                  <a:gd name="connsiteX280" fmla="*/ 1536232 w 3024845"/>
                  <a:gd name="connsiteY280" fmla="*/ 460458 h 834218"/>
                  <a:gd name="connsiteX281" fmla="*/ 1536232 w 3024845"/>
                  <a:gd name="connsiteY281" fmla="*/ 430193 h 834218"/>
                  <a:gd name="connsiteX282" fmla="*/ 1548392 w 3024845"/>
                  <a:gd name="connsiteY282" fmla="*/ 430193 h 834218"/>
                  <a:gd name="connsiteX283" fmla="*/ 1560552 w 3024845"/>
                  <a:gd name="connsiteY283" fmla="*/ 428032 h 834218"/>
                  <a:gd name="connsiteX284" fmla="*/ 1564606 w 3024845"/>
                  <a:gd name="connsiteY284" fmla="*/ 430193 h 834218"/>
                  <a:gd name="connsiteX285" fmla="*/ 1574739 w 3024845"/>
                  <a:gd name="connsiteY285" fmla="*/ 430193 h 834218"/>
                  <a:gd name="connsiteX286" fmla="*/ 1574739 w 3024845"/>
                  <a:gd name="connsiteY286" fmla="*/ 460458 h 834218"/>
                  <a:gd name="connsiteX287" fmla="*/ 1582846 w 3024845"/>
                  <a:gd name="connsiteY287" fmla="*/ 460458 h 834218"/>
                  <a:gd name="connsiteX288" fmla="*/ 1582846 w 3024845"/>
                  <a:gd name="connsiteY288" fmla="*/ 477753 h 834218"/>
                  <a:gd name="connsiteX289" fmla="*/ 1592182 w 3024845"/>
                  <a:gd name="connsiteY289" fmla="*/ 478658 h 834218"/>
                  <a:gd name="connsiteX290" fmla="*/ 1605140 w 3024845"/>
                  <a:gd name="connsiteY290" fmla="*/ 478658 h 834218"/>
                  <a:gd name="connsiteX291" fmla="*/ 1605140 w 3024845"/>
                  <a:gd name="connsiteY291" fmla="*/ 462620 h 834218"/>
                  <a:gd name="connsiteX292" fmla="*/ 1673096 w 3024845"/>
                  <a:gd name="connsiteY292" fmla="*/ 462620 h 834218"/>
                  <a:gd name="connsiteX293" fmla="*/ 1673096 w 3024845"/>
                  <a:gd name="connsiteY293" fmla="*/ 377367 h 834218"/>
                  <a:gd name="connsiteX294" fmla="*/ 1745104 w 3024845"/>
                  <a:gd name="connsiteY294" fmla="*/ 377367 h 834218"/>
                  <a:gd name="connsiteX295" fmla="*/ 1745104 w 3024845"/>
                  <a:gd name="connsiteY295" fmla="*/ 456135 h 834218"/>
                  <a:gd name="connsiteX296" fmla="*/ 1747008 w 3024845"/>
                  <a:gd name="connsiteY296" fmla="*/ 456135 h 834218"/>
                  <a:gd name="connsiteX297" fmla="*/ 1748250 w 3024845"/>
                  <a:gd name="connsiteY297" fmla="*/ 478658 h 834218"/>
                  <a:gd name="connsiteX298" fmla="*/ 1757926 w 3024845"/>
                  <a:gd name="connsiteY298" fmla="*/ 478658 h 834218"/>
                  <a:gd name="connsiteX299" fmla="*/ 1759168 w 3024845"/>
                  <a:gd name="connsiteY299" fmla="*/ 456135 h 834218"/>
                  <a:gd name="connsiteX300" fmla="*/ 1765248 w 3024845"/>
                  <a:gd name="connsiteY300" fmla="*/ 456135 h 834218"/>
                  <a:gd name="connsiteX301" fmla="*/ 1766490 w 3024845"/>
                  <a:gd name="connsiteY301" fmla="*/ 478658 h 834218"/>
                  <a:gd name="connsiteX302" fmla="*/ 1817112 w 3024845"/>
                  <a:gd name="connsiteY302" fmla="*/ 478658 h 834218"/>
                  <a:gd name="connsiteX303" fmla="*/ 1817112 w 3024845"/>
                  <a:gd name="connsiteY303" fmla="*/ 315630 h 834218"/>
                  <a:gd name="connsiteX304" fmla="*/ 2014439 w 3024845"/>
                  <a:gd name="connsiteY304" fmla="*/ 315630 h 834218"/>
                  <a:gd name="connsiteX305" fmla="*/ 2014439 w 3024845"/>
                  <a:gd name="connsiteY305" fmla="*/ 478658 h 834218"/>
                  <a:gd name="connsiteX306" fmla="*/ 2033136 w 3024845"/>
                  <a:gd name="connsiteY306" fmla="*/ 478658 h 834218"/>
                  <a:gd name="connsiteX307" fmla="*/ 2033136 w 3024845"/>
                  <a:gd name="connsiteY307" fmla="*/ 395965 h 834218"/>
                  <a:gd name="connsiteX308" fmla="*/ 2128256 w 3024845"/>
                  <a:gd name="connsiteY308" fmla="*/ 395965 h 834218"/>
                  <a:gd name="connsiteX309" fmla="*/ 2180720 w 3024845"/>
                  <a:gd name="connsiteY309" fmla="*/ 330752 h 834218"/>
                  <a:gd name="connsiteX310" fmla="*/ 2245574 w 3024845"/>
                  <a:gd name="connsiteY310" fmla="*/ 330752 h 834218"/>
                  <a:gd name="connsiteX311" fmla="*/ 2245574 w 3024845"/>
                  <a:gd name="connsiteY311" fmla="*/ 406414 h 834218"/>
                  <a:gd name="connsiteX312" fmla="*/ 2253681 w 3024845"/>
                  <a:gd name="connsiteY312" fmla="*/ 406414 h 834218"/>
                  <a:gd name="connsiteX313" fmla="*/ 2255708 w 3024845"/>
                  <a:gd name="connsiteY313" fmla="*/ 399929 h 834218"/>
                  <a:gd name="connsiteX314" fmla="*/ 2261788 w 3024845"/>
                  <a:gd name="connsiteY314" fmla="*/ 399929 h 834218"/>
                  <a:gd name="connsiteX315" fmla="*/ 2263815 w 3024845"/>
                  <a:gd name="connsiteY315" fmla="*/ 408576 h 834218"/>
                  <a:gd name="connsiteX316" fmla="*/ 2275975 w 3024845"/>
                  <a:gd name="connsiteY316" fmla="*/ 408576 h 834218"/>
                  <a:gd name="connsiteX317" fmla="*/ 2275975 w 3024845"/>
                  <a:gd name="connsiteY317" fmla="*/ 402090 h 834218"/>
                  <a:gd name="connsiteX318" fmla="*/ 2298268 w 3024845"/>
                  <a:gd name="connsiteY318" fmla="*/ 402090 h 834218"/>
                  <a:gd name="connsiteX319" fmla="*/ 2298268 w 3024845"/>
                  <a:gd name="connsiteY319" fmla="*/ 408576 h 834218"/>
                  <a:gd name="connsiteX320" fmla="*/ 2318535 w 3024845"/>
                  <a:gd name="connsiteY320" fmla="*/ 408576 h 834218"/>
                  <a:gd name="connsiteX321" fmla="*/ 2318535 w 3024845"/>
                  <a:gd name="connsiteY321" fmla="*/ 453973 h 834218"/>
                  <a:gd name="connsiteX322" fmla="*/ 2332722 w 3024845"/>
                  <a:gd name="connsiteY322" fmla="*/ 453973 h 834218"/>
                  <a:gd name="connsiteX323" fmla="*/ 2332722 w 3024845"/>
                  <a:gd name="connsiteY323" fmla="*/ 441002 h 834218"/>
                  <a:gd name="connsiteX324" fmla="*/ 2348936 w 3024845"/>
                  <a:gd name="connsiteY324" fmla="*/ 441002 h 834218"/>
                  <a:gd name="connsiteX325" fmla="*/ 2348936 w 3024845"/>
                  <a:gd name="connsiteY325" fmla="*/ 261575 h 834218"/>
                  <a:gd name="connsiteX326" fmla="*/ 2355016 w 3024845"/>
                  <a:gd name="connsiteY326" fmla="*/ 255089 h 834218"/>
                  <a:gd name="connsiteX327" fmla="*/ 2427977 w 3024845"/>
                  <a:gd name="connsiteY327" fmla="*/ 255089 h 834218"/>
                  <a:gd name="connsiteX328" fmla="*/ 2427977 w 3024845"/>
                  <a:gd name="connsiteY328" fmla="*/ 263737 h 834218"/>
                  <a:gd name="connsiteX329" fmla="*/ 2438110 w 3024845"/>
                  <a:gd name="connsiteY329" fmla="*/ 263737 h 834218"/>
                  <a:gd name="connsiteX330" fmla="*/ 2438110 w 3024845"/>
                  <a:gd name="connsiteY330" fmla="*/ 378311 h 834218"/>
                  <a:gd name="connsiteX331" fmla="*/ 2460404 w 3024845"/>
                  <a:gd name="connsiteY331" fmla="*/ 378311 h 834218"/>
                  <a:gd name="connsiteX332" fmla="*/ 2460404 w 3024845"/>
                  <a:gd name="connsiteY332" fmla="*/ 311296 h 834218"/>
                  <a:gd name="connsiteX333" fmla="*/ 2486751 w 3024845"/>
                  <a:gd name="connsiteY333" fmla="*/ 311296 h 834218"/>
                  <a:gd name="connsiteX334" fmla="*/ 2490804 w 3024845"/>
                  <a:gd name="connsiteY334" fmla="*/ 306972 h 834218"/>
                  <a:gd name="connsiteX335" fmla="*/ 2498911 w 3024845"/>
                  <a:gd name="connsiteY335" fmla="*/ 306972 h 834218"/>
                  <a:gd name="connsiteX336" fmla="*/ 2502964 w 3024845"/>
                  <a:gd name="connsiteY336" fmla="*/ 311296 h 834218"/>
                  <a:gd name="connsiteX337" fmla="*/ 2525258 w 3024845"/>
                  <a:gd name="connsiteY337" fmla="*/ 311296 h 834218"/>
                  <a:gd name="connsiteX338" fmla="*/ 2525258 w 3024845"/>
                  <a:gd name="connsiteY338" fmla="*/ 194560 h 834218"/>
                  <a:gd name="connsiteX339" fmla="*/ 2582005 w 3024845"/>
                  <a:gd name="connsiteY339" fmla="*/ 183751 h 834218"/>
                  <a:gd name="connsiteX340" fmla="*/ 2582005 w 3024845"/>
                  <a:gd name="connsiteY340" fmla="*/ 184832 h 834218"/>
                  <a:gd name="connsiteX341" fmla="*/ 2582005 w 3024845"/>
                  <a:gd name="connsiteY341" fmla="*/ 192398 h 834218"/>
                  <a:gd name="connsiteX342" fmla="*/ 2608352 w 3024845"/>
                  <a:gd name="connsiteY342" fmla="*/ 192398 h 834218"/>
                  <a:gd name="connsiteX343" fmla="*/ 2608352 w 3024845"/>
                  <a:gd name="connsiteY343" fmla="*/ 447488 h 834218"/>
                  <a:gd name="connsiteX344" fmla="*/ 2630646 w 3024845"/>
                  <a:gd name="connsiteY344" fmla="*/ 447488 h 834218"/>
                  <a:gd name="connsiteX345" fmla="*/ 2630646 w 3024845"/>
                  <a:gd name="connsiteY345" fmla="*/ 443164 h 834218"/>
                  <a:gd name="connsiteX346" fmla="*/ 2642806 w 3024845"/>
                  <a:gd name="connsiteY346" fmla="*/ 443164 h 834218"/>
                  <a:gd name="connsiteX347" fmla="*/ 2642806 w 3024845"/>
                  <a:gd name="connsiteY347" fmla="*/ 447488 h 834218"/>
                  <a:gd name="connsiteX348" fmla="*/ 2667126 w 3024845"/>
                  <a:gd name="connsiteY348" fmla="*/ 447488 h 834218"/>
                  <a:gd name="connsiteX349" fmla="*/ 2667126 w 3024845"/>
                  <a:gd name="connsiteY349" fmla="*/ 434517 h 834218"/>
                  <a:gd name="connsiteX350" fmla="*/ 2695500 w 3024845"/>
                  <a:gd name="connsiteY350" fmla="*/ 434517 h 834218"/>
                  <a:gd name="connsiteX351" fmla="*/ 2707660 w 3024845"/>
                  <a:gd name="connsiteY351" fmla="*/ 430193 h 834218"/>
                  <a:gd name="connsiteX352" fmla="*/ 2727927 w 3024845"/>
                  <a:gd name="connsiteY352" fmla="*/ 434517 h 834218"/>
                  <a:gd name="connsiteX353" fmla="*/ 2727927 w 3024845"/>
                  <a:gd name="connsiteY353" fmla="*/ 417223 h 834218"/>
                  <a:gd name="connsiteX354" fmla="*/ 2736034 w 3024845"/>
                  <a:gd name="connsiteY354" fmla="*/ 417223 h 834218"/>
                  <a:gd name="connsiteX355" fmla="*/ 2736034 w 3024845"/>
                  <a:gd name="connsiteY355" fmla="*/ 404252 h 834218"/>
                  <a:gd name="connsiteX356" fmla="*/ 2792781 w 3024845"/>
                  <a:gd name="connsiteY356" fmla="*/ 404252 h 834218"/>
                  <a:gd name="connsiteX357" fmla="*/ 2792781 w 3024845"/>
                  <a:gd name="connsiteY357" fmla="*/ 373987 h 834218"/>
                  <a:gd name="connsiteX358" fmla="*/ 2811021 w 3024845"/>
                  <a:gd name="connsiteY358" fmla="*/ 373987 h 834218"/>
                  <a:gd name="connsiteX359" fmla="*/ 2811021 w 3024845"/>
                  <a:gd name="connsiteY359" fmla="*/ 367502 h 834218"/>
                  <a:gd name="connsiteX360" fmla="*/ 2823181 w 3024845"/>
                  <a:gd name="connsiteY360" fmla="*/ 367502 h 834218"/>
                  <a:gd name="connsiteX361" fmla="*/ 2823181 w 3024845"/>
                  <a:gd name="connsiteY361" fmla="*/ 373987 h 834218"/>
                  <a:gd name="connsiteX362" fmla="*/ 2839395 w 3024845"/>
                  <a:gd name="connsiteY362" fmla="*/ 373987 h 834218"/>
                  <a:gd name="connsiteX363" fmla="*/ 2839395 w 3024845"/>
                  <a:gd name="connsiteY363" fmla="*/ 423708 h 834218"/>
                  <a:gd name="connsiteX364" fmla="*/ 2871822 w 3024845"/>
                  <a:gd name="connsiteY364" fmla="*/ 423708 h 834218"/>
                  <a:gd name="connsiteX365" fmla="*/ 2871822 w 3024845"/>
                  <a:gd name="connsiteY365" fmla="*/ 397767 h 834218"/>
                  <a:gd name="connsiteX366" fmla="*/ 2910329 w 3024845"/>
                  <a:gd name="connsiteY366" fmla="*/ 397767 h 834218"/>
                  <a:gd name="connsiteX367" fmla="*/ 2910329 w 3024845"/>
                  <a:gd name="connsiteY367" fmla="*/ 367502 h 834218"/>
                  <a:gd name="connsiteX368" fmla="*/ 2958970 w 3024845"/>
                  <a:gd name="connsiteY368" fmla="*/ 367502 h 834218"/>
                  <a:gd name="connsiteX369" fmla="*/ 2958970 w 3024845"/>
                  <a:gd name="connsiteY369" fmla="*/ 478658 h 834218"/>
                  <a:gd name="connsiteX370" fmla="*/ 2958970 w 3024845"/>
                  <a:gd name="connsiteY370" fmla="*/ 492437 h 834218"/>
                  <a:gd name="connsiteX371" fmla="*/ 3024845 w 3024845"/>
                  <a:gd name="connsiteY371" fmla="*/ 492437 h 834218"/>
                  <a:gd name="connsiteX372" fmla="*/ 3024845 w 3024845"/>
                  <a:gd name="connsiteY372" fmla="*/ 834218 h 834218"/>
                  <a:gd name="connsiteX373" fmla="*/ 2054 w 3024845"/>
                  <a:gd name="connsiteY373" fmla="*/ 831885 h 834218"/>
                  <a:gd name="connsiteX374" fmla="*/ 0 w 3024845"/>
                  <a:gd name="connsiteY374" fmla="*/ 397767 h 834218"/>
                  <a:gd name="connsiteX375" fmla="*/ 20267 w 3024845"/>
                  <a:gd name="connsiteY375" fmla="*/ 397767 h 834218"/>
                  <a:gd name="connsiteX376" fmla="*/ 20774 w 3024845"/>
                  <a:gd name="connsiteY376" fmla="*/ 396686 h 834218"/>
                  <a:gd name="connsiteX377" fmla="*/ 24320 w 3024845"/>
                  <a:gd name="connsiteY377" fmla="*/ 389120 h 834218"/>
                  <a:gd name="connsiteX378" fmla="*/ 26094 w 3024845"/>
                  <a:gd name="connsiteY378" fmla="*/ 389390 h 834218"/>
                  <a:gd name="connsiteX379" fmla="*/ 38507 w 3024845"/>
                  <a:gd name="connsiteY379" fmla="*/ 391281 h 834218"/>
                  <a:gd name="connsiteX380" fmla="*/ 39014 w 3024845"/>
                  <a:gd name="connsiteY380" fmla="*/ 392633 h 834218"/>
                  <a:gd name="connsiteX381" fmla="*/ 42560 w 3024845"/>
                  <a:gd name="connsiteY381" fmla="*/ 402090 h 834218"/>
                  <a:gd name="connsiteX382" fmla="*/ 68907 w 3024845"/>
                  <a:gd name="connsiteY382" fmla="*/ 404252 h 834218"/>
                  <a:gd name="connsiteX383" fmla="*/ 68907 w 3024845"/>
                  <a:gd name="connsiteY383" fmla="*/ 281031 h 834218"/>
                  <a:gd name="connsiteX384" fmla="*/ 70934 w 3024845"/>
                  <a:gd name="connsiteY384" fmla="*/ 281031 h 834218"/>
                  <a:gd name="connsiteX385" fmla="*/ 85121 w 3024845"/>
                  <a:gd name="connsiteY385" fmla="*/ 281031 h 834218"/>
                  <a:gd name="connsiteX386" fmla="*/ 85121 w 3024845"/>
                  <a:gd name="connsiteY386" fmla="*/ 144839 h 834218"/>
                  <a:gd name="connsiteX387" fmla="*/ 86894 w 3024845"/>
                  <a:gd name="connsiteY387" fmla="*/ 144839 h 834218"/>
                  <a:gd name="connsiteX388" fmla="*/ 99308 w 3024845"/>
                  <a:gd name="connsiteY388" fmla="*/ 144839 h 834218"/>
                  <a:gd name="connsiteX389" fmla="*/ 99308 w 3024845"/>
                  <a:gd name="connsiteY389" fmla="*/ 30265 h 834218"/>
                  <a:gd name="connsiteX390" fmla="*/ 103361 w 3024845"/>
                  <a:gd name="connsiteY390" fmla="*/ 2161 h 834218"/>
                  <a:gd name="connsiteX0" fmla="*/ 103361 w 3024845"/>
                  <a:gd name="connsiteY0" fmla="*/ 2161 h 834218"/>
                  <a:gd name="connsiteX1" fmla="*/ 200642 w 3024845"/>
                  <a:gd name="connsiteY1" fmla="*/ 0 h 834218"/>
                  <a:gd name="connsiteX2" fmla="*/ 202669 w 3024845"/>
                  <a:gd name="connsiteY2" fmla="*/ 0 h 834218"/>
                  <a:gd name="connsiteX3" fmla="*/ 216856 w 3024845"/>
                  <a:gd name="connsiteY3" fmla="*/ 0 h 834218"/>
                  <a:gd name="connsiteX4" fmla="*/ 220909 w 3024845"/>
                  <a:gd name="connsiteY4" fmla="*/ 30265 h 834218"/>
                  <a:gd name="connsiteX5" fmla="*/ 220909 w 3024845"/>
                  <a:gd name="connsiteY5" fmla="*/ 144839 h 834218"/>
                  <a:gd name="connsiteX6" fmla="*/ 223189 w 3024845"/>
                  <a:gd name="connsiteY6" fmla="*/ 144839 h 834218"/>
                  <a:gd name="connsiteX7" fmla="*/ 239150 w 3024845"/>
                  <a:gd name="connsiteY7" fmla="*/ 144839 h 834218"/>
                  <a:gd name="connsiteX8" fmla="*/ 239150 w 3024845"/>
                  <a:gd name="connsiteY8" fmla="*/ 285354 h 834218"/>
                  <a:gd name="connsiteX9" fmla="*/ 240670 w 3024845"/>
                  <a:gd name="connsiteY9" fmla="*/ 285084 h 834218"/>
                  <a:gd name="connsiteX10" fmla="*/ 251310 w 3024845"/>
                  <a:gd name="connsiteY10" fmla="*/ 283193 h 834218"/>
                  <a:gd name="connsiteX11" fmla="*/ 249283 w 3024845"/>
                  <a:gd name="connsiteY11" fmla="*/ 371825 h 834218"/>
                  <a:gd name="connsiteX12" fmla="*/ 250803 w 3024845"/>
                  <a:gd name="connsiteY12" fmla="*/ 372096 h 834218"/>
                  <a:gd name="connsiteX13" fmla="*/ 261443 w 3024845"/>
                  <a:gd name="connsiteY13" fmla="*/ 373987 h 834218"/>
                  <a:gd name="connsiteX14" fmla="*/ 261696 w 3024845"/>
                  <a:gd name="connsiteY14" fmla="*/ 374798 h 834218"/>
                  <a:gd name="connsiteX15" fmla="*/ 263470 w 3024845"/>
                  <a:gd name="connsiteY15" fmla="*/ 380473 h 834218"/>
                  <a:gd name="connsiteX16" fmla="*/ 264230 w 3024845"/>
                  <a:gd name="connsiteY16" fmla="*/ 378041 h 834218"/>
                  <a:gd name="connsiteX17" fmla="*/ 269550 w 3024845"/>
                  <a:gd name="connsiteY17" fmla="*/ 361017 h 834218"/>
                  <a:gd name="connsiteX18" fmla="*/ 271323 w 3024845"/>
                  <a:gd name="connsiteY18" fmla="*/ 361017 h 834218"/>
                  <a:gd name="connsiteX19" fmla="*/ 283737 w 3024845"/>
                  <a:gd name="connsiteY19" fmla="*/ 361017 h 834218"/>
                  <a:gd name="connsiteX20" fmla="*/ 283737 w 3024845"/>
                  <a:gd name="connsiteY20" fmla="*/ 393443 h 834218"/>
                  <a:gd name="connsiteX21" fmla="*/ 284750 w 3024845"/>
                  <a:gd name="connsiteY21" fmla="*/ 393984 h 834218"/>
                  <a:gd name="connsiteX22" fmla="*/ 291844 w 3024845"/>
                  <a:gd name="connsiteY22" fmla="*/ 397767 h 834218"/>
                  <a:gd name="connsiteX23" fmla="*/ 291844 w 3024845"/>
                  <a:gd name="connsiteY23" fmla="*/ 399118 h 834218"/>
                  <a:gd name="connsiteX24" fmla="*/ 291844 w 3024845"/>
                  <a:gd name="connsiteY24" fmla="*/ 408576 h 834218"/>
                  <a:gd name="connsiteX25" fmla="*/ 336431 w 3024845"/>
                  <a:gd name="connsiteY25" fmla="*/ 408576 h 834218"/>
                  <a:gd name="connsiteX26" fmla="*/ 336431 w 3024845"/>
                  <a:gd name="connsiteY26" fmla="*/ 409657 h 834218"/>
                  <a:gd name="connsiteX27" fmla="*/ 336431 w 3024845"/>
                  <a:gd name="connsiteY27" fmla="*/ 417223 h 834218"/>
                  <a:gd name="connsiteX28" fmla="*/ 338457 w 3024845"/>
                  <a:gd name="connsiteY28" fmla="*/ 417223 h 834218"/>
                  <a:gd name="connsiteX29" fmla="*/ 352644 w 3024845"/>
                  <a:gd name="connsiteY29" fmla="*/ 417223 h 834218"/>
                  <a:gd name="connsiteX30" fmla="*/ 352644 w 3024845"/>
                  <a:gd name="connsiteY30" fmla="*/ 386958 h 834218"/>
                  <a:gd name="connsiteX31" fmla="*/ 397231 w 3024845"/>
                  <a:gd name="connsiteY31" fmla="*/ 386958 h 834218"/>
                  <a:gd name="connsiteX32" fmla="*/ 397231 w 3024845"/>
                  <a:gd name="connsiteY32" fmla="*/ 385607 h 834218"/>
                  <a:gd name="connsiteX33" fmla="*/ 397231 w 3024845"/>
                  <a:gd name="connsiteY33" fmla="*/ 376149 h 834218"/>
                  <a:gd name="connsiteX34" fmla="*/ 398245 w 3024845"/>
                  <a:gd name="connsiteY34" fmla="*/ 376149 h 834218"/>
                  <a:gd name="connsiteX35" fmla="*/ 405338 w 3024845"/>
                  <a:gd name="connsiteY35" fmla="*/ 376149 h 834218"/>
                  <a:gd name="connsiteX36" fmla="*/ 405338 w 3024845"/>
                  <a:gd name="connsiteY36" fmla="*/ 374258 h 834218"/>
                  <a:gd name="connsiteX37" fmla="*/ 405338 w 3024845"/>
                  <a:gd name="connsiteY37" fmla="*/ 361017 h 834218"/>
                  <a:gd name="connsiteX38" fmla="*/ 406098 w 3024845"/>
                  <a:gd name="connsiteY38" fmla="*/ 361017 h 834218"/>
                  <a:gd name="connsiteX39" fmla="*/ 411418 w 3024845"/>
                  <a:gd name="connsiteY39" fmla="*/ 361017 h 834218"/>
                  <a:gd name="connsiteX40" fmla="*/ 411418 w 3024845"/>
                  <a:gd name="connsiteY40" fmla="*/ 359936 h 834218"/>
                  <a:gd name="connsiteX41" fmla="*/ 411418 w 3024845"/>
                  <a:gd name="connsiteY41" fmla="*/ 352369 h 834218"/>
                  <a:gd name="connsiteX42" fmla="*/ 413445 w 3024845"/>
                  <a:gd name="connsiteY42" fmla="*/ 352369 h 834218"/>
                  <a:gd name="connsiteX43" fmla="*/ 427632 w 3024845"/>
                  <a:gd name="connsiteY43" fmla="*/ 352369 h 834218"/>
                  <a:gd name="connsiteX44" fmla="*/ 427632 w 3024845"/>
                  <a:gd name="connsiteY44" fmla="*/ 353450 h 834218"/>
                  <a:gd name="connsiteX45" fmla="*/ 427632 w 3024845"/>
                  <a:gd name="connsiteY45" fmla="*/ 361017 h 834218"/>
                  <a:gd name="connsiteX46" fmla="*/ 449925 w 3024845"/>
                  <a:gd name="connsiteY46" fmla="*/ 361017 h 834218"/>
                  <a:gd name="connsiteX47" fmla="*/ 449925 w 3024845"/>
                  <a:gd name="connsiteY47" fmla="*/ 359125 h 834218"/>
                  <a:gd name="connsiteX48" fmla="*/ 449925 w 3024845"/>
                  <a:gd name="connsiteY48" fmla="*/ 345884 h 834218"/>
                  <a:gd name="connsiteX49" fmla="*/ 451699 w 3024845"/>
                  <a:gd name="connsiteY49" fmla="*/ 345884 h 834218"/>
                  <a:gd name="connsiteX50" fmla="*/ 464112 w 3024845"/>
                  <a:gd name="connsiteY50" fmla="*/ 345884 h 834218"/>
                  <a:gd name="connsiteX51" fmla="*/ 464112 w 3024845"/>
                  <a:gd name="connsiteY51" fmla="*/ 369664 h 834218"/>
                  <a:gd name="connsiteX52" fmla="*/ 465126 w 3024845"/>
                  <a:gd name="connsiteY52" fmla="*/ 369664 h 834218"/>
                  <a:gd name="connsiteX53" fmla="*/ 472219 w 3024845"/>
                  <a:gd name="connsiteY53" fmla="*/ 369664 h 834218"/>
                  <a:gd name="connsiteX54" fmla="*/ 472219 w 3024845"/>
                  <a:gd name="connsiteY54" fmla="*/ 368583 h 834218"/>
                  <a:gd name="connsiteX55" fmla="*/ 472219 w 3024845"/>
                  <a:gd name="connsiteY55" fmla="*/ 361017 h 834218"/>
                  <a:gd name="connsiteX56" fmla="*/ 473992 w 3024845"/>
                  <a:gd name="connsiteY56" fmla="*/ 361017 h 834218"/>
                  <a:gd name="connsiteX57" fmla="*/ 486406 w 3024845"/>
                  <a:gd name="connsiteY57" fmla="*/ 361017 h 834218"/>
                  <a:gd name="connsiteX58" fmla="*/ 486406 w 3024845"/>
                  <a:gd name="connsiteY58" fmla="*/ 386958 h 834218"/>
                  <a:gd name="connsiteX59" fmla="*/ 488433 w 3024845"/>
                  <a:gd name="connsiteY59" fmla="*/ 386958 h 834218"/>
                  <a:gd name="connsiteX60" fmla="*/ 502619 w 3024845"/>
                  <a:gd name="connsiteY60" fmla="*/ 386958 h 834218"/>
                  <a:gd name="connsiteX61" fmla="*/ 502619 w 3024845"/>
                  <a:gd name="connsiteY61" fmla="*/ 388579 h 834218"/>
                  <a:gd name="connsiteX62" fmla="*/ 502619 w 3024845"/>
                  <a:gd name="connsiteY62" fmla="*/ 399929 h 834218"/>
                  <a:gd name="connsiteX63" fmla="*/ 503379 w 3024845"/>
                  <a:gd name="connsiteY63" fmla="*/ 399929 h 834218"/>
                  <a:gd name="connsiteX64" fmla="*/ 508700 w 3024845"/>
                  <a:gd name="connsiteY64" fmla="*/ 399929 h 834218"/>
                  <a:gd name="connsiteX65" fmla="*/ 508700 w 3024845"/>
                  <a:gd name="connsiteY65" fmla="*/ 399118 h 834218"/>
                  <a:gd name="connsiteX66" fmla="*/ 508700 w 3024845"/>
                  <a:gd name="connsiteY66" fmla="*/ 393443 h 834218"/>
                  <a:gd name="connsiteX67" fmla="*/ 539100 w 3024845"/>
                  <a:gd name="connsiteY67" fmla="*/ 393443 h 834218"/>
                  <a:gd name="connsiteX68" fmla="*/ 539100 w 3024845"/>
                  <a:gd name="connsiteY68" fmla="*/ 417223 h 834218"/>
                  <a:gd name="connsiteX69" fmla="*/ 540113 w 3024845"/>
                  <a:gd name="connsiteY69" fmla="*/ 417223 h 834218"/>
                  <a:gd name="connsiteX70" fmla="*/ 547207 w 3024845"/>
                  <a:gd name="connsiteY70" fmla="*/ 417223 h 834218"/>
                  <a:gd name="connsiteX71" fmla="*/ 547207 w 3024845"/>
                  <a:gd name="connsiteY71" fmla="*/ 418304 h 834218"/>
                  <a:gd name="connsiteX72" fmla="*/ 547207 w 3024845"/>
                  <a:gd name="connsiteY72" fmla="*/ 425870 h 834218"/>
                  <a:gd name="connsiteX73" fmla="*/ 547967 w 3024845"/>
                  <a:gd name="connsiteY73" fmla="*/ 425870 h 834218"/>
                  <a:gd name="connsiteX74" fmla="*/ 553287 w 3024845"/>
                  <a:gd name="connsiteY74" fmla="*/ 425870 h 834218"/>
                  <a:gd name="connsiteX75" fmla="*/ 553287 w 3024845"/>
                  <a:gd name="connsiteY75" fmla="*/ 423708 h 834218"/>
                  <a:gd name="connsiteX76" fmla="*/ 553287 w 3024845"/>
                  <a:gd name="connsiteY76" fmla="*/ 408576 h 834218"/>
                  <a:gd name="connsiteX77" fmla="*/ 554300 w 3024845"/>
                  <a:gd name="connsiteY77" fmla="*/ 408576 h 834218"/>
                  <a:gd name="connsiteX78" fmla="*/ 561394 w 3024845"/>
                  <a:gd name="connsiteY78" fmla="*/ 408576 h 834218"/>
                  <a:gd name="connsiteX79" fmla="*/ 561394 w 3024845"/>
                  <a:gd name="connsiteY79" fmla="*/ 409657 h 834218"/>
                  <a:gd name="connsiteX80" fmla="*/ 561394 w 3024845"/>
                  <a:gd name="connsiteY80" fmla="*/ 417223 h 834218"/>
                  <a:gd name="connsiteX81" fmla="*/ 566714 w 3024845"/>
                  <a:gd name="connsiteY81" fmla="*/ 415230 h 834218"/>
                  <a:gd name="connsiteX82" fmla="*/ 567474 w 3024845"/>
                  <a:gd name="connsiteY82" fmla="*/ 414250 h 834218"/>
                  <a:gd name="connsiteX83" fmla="*/ 567474 w 3024845"/>
                  <a:gd name="connsiteY83" fmla="*/ 408576 h 834218"/>
                  <a:gd name="connsiteX84" fmla="*/ 605981 w 3024845"/>
                  <a:gd name="connsiteY84" fmla="*/ 408576 h 834218"/>
                  <a:gd name="connsiteX85" fmla="*/ 605981 w 3024845"/>
                  <a:gd name="connsiteY85" fmla="*/ 432355 h 834218"/>
                  <a:gd name="connsiteX86" fmla="*/ 608007 w 3024845"/>
                  <a:gd name="connsiteY86" fmla="*/ 432355 h 834218"/>
                  <a:gd name="connsiteX87" fmla="*/ 622194 w 3024845"/>
                  <a:gd name="connsiteY87" fmla="*/ 432355 h 834218"/>
                  <a:gd name="connsiteX88" fmla="*/ 622194 w 3024845"/>
                  <a:gd name="connsiteY88" fmla="*/ 433436 h 834218"/>
                  <a:gd name="connsiteX89" fmla="*/ 622194 w 3024845"/>
                  <a:gd name="connsiteY89" fmla="*/ 441002 h 834218"/>
                  <a:gd name="connsiteX90" fmla="*/ 623968 w 3024845"/>
                  <a:gd name="connsiteY90" fmla="*/ 441002 h 834218"/>
                  <a:gd name="connsiteX91" fmla="*/ 636381 w 3024845"/>
                  <a:gd name="connsiteY91" fmla="*/ 441002 h 834218"/>
                  <a:gd name="connsiteX92" fmla="*/ 636381 w 3024845"/>
                  <a:gd name="connsiteY92" fmla="*/ 417223 h 834218"/>
                  <a:gd name="connsiteX93" fmla="*/ 637394 w 3024845"/>
                  <a:gd name="connsiteY93" fmla="*/ 417223 h 834218"/>
                  <a:gd name="connsiteX94" fmla="*/ 644488 w 3024845"/>
                  <a:gd name="connsiteY94" fmla="*/ 417223 h 834218"/>
                  <a:gd name="connsiteX95" fmla="*/ 644488 w 3024845"/>
                  <a:gd name="connsiteY95" fmla="*/ 384796 h 834218"/>
                  <a:gd name="connsiteX96" fmla="*/ 645501 w 3024845"/>
                  <a:gd name="connsiteY96" fmla="*/ 384796 h 834218"/>
                  <a:gd name="connsiteX97" fmla="*/ 652595 w 3024845"/>
                  <a:gd name="connsiteY97" fmla="*/ 384796 h 834218"/>
                  <a:gd name="connsiteX98" fmla="*/ 652595 w 3024845"/>
                  <a:gd name="connsiteY98" fmla="*/ 382905 h 834218"/>
                  <a:gd name="connsiteX99" fmla="*/ 652595 w 3024845"/>
                  <a:gd name="connsiteY99" fmla="*/ 369664 h 834218"/>
                  <a:gd name="connsiteX100" fmla="*/ 651328 w 3024845"/>
                  <a:gd name="connsiteY100" fmla="*/ 368042 h 834218"/>
                  <a:gd name="connsiteX101" fmla="*/ 656648 w 3024845"/>
                  <a:gd name="connsiteY101" fmla="*/ 356693 h 834218"/>
                  <a:gd name="connsiteX102" fmla="*/ 664755 w 3024845"/>
                  <a:gd name="connsiteY102" fmla="*/ 384796 h 834218"/>
                  <a:gd name="connsiteX103" fmla="*/ 665515 w 3024845"/>
                  <a:gd name="connsiteY103" fmla="*/ 384796 h 834218"/>
                  <a:gd name="connsiteX104" fmla="*/ 670835 w 3024845"/>
                  <a:gd name="connsiteY104" fmla="*/ 384796 h 834218"/>
                  <a:gd name="connsiteX105" fmla="*/ 670835 w 3024845"/>
                  <a:gd name="connsiteY105" fmla="*/ 278869 h 834218"/>
                  <a:gd name="connsiteX106" fmla="*/ 672355 w 3024845"/>
                  <a:gd name="connsiteY106" fmla="*/ 278869 h 834218"/>
                  <a:gd name="connsiteX107" fmla="*/ 682995 w 3024845"/>
                  <a:gd name="connsiteY107" fmla="*/ 278869 h 834218"/>
                  <a:gd name="connsiteX108" fmla="*/ 682995 w 3024845"/>
                  <a:gd name="connsiteY108" fmla="*/ 231310 h 834218"/>
                  <a:gd name="connsiteX109" fmla="*/ 709342 w 3024845"/>
                  <a:gd name="connsiteY109" fmla="*/ 231310 h 834218"/>
                  <a:gd name="connsiteX110" fmla="*/ 709342 w 3024845"/>
                  <a:gd name="connsiteY110" fmla="*/ 209692 h 834218"/>
                  <a:gd name="connsiteX111" fmla="*/ 743796 w 3024845"/>
                  <a:gd name="connsiteY111" fmla="*/ 209692 h 834218"/>
                  <a:gd name="connsiteX112" fmla="*/ 743796 w 3024845"/>
                  <a:gd name="connsiteY112" fmla="*/ 212124 h 834218"/>
                  <a:gd name="connsiteX113" fmla="*/ 743796 w 3024845"/>
                  <a:gd name="connsiteY113" fmla="*/ 229148 h 834218"/>
                  <a:gd name="connsiteX114" fmla="*/ 746076 w 3024845"/>
                  <a:gd name="connsiteY114" fmla="*/ 229148 h 834218"/>
                  <a:gd name="connsiteX115" fmla="*/ 762036 w 3024845"/>
                  <a:gd name="connsiteY115" fmla="*/ 229148 h 834218"/>
                  <a:gd name="connsiteX116" fmla="*/ 762036 w 3024845"/>
                  <a:gd name="connsiteY116" fmla="*/ 276707 h 834218"/>
                  <a:gd name="connsiteX117" fmla="*/ 763049 w 3024845"/>
                  <a:gd name="connsiteY117" fmla="*/ 276707 h 834218"/>
                  <a:gd name="connsiteX118" fmla="*/ 770143 w 3024845"/>
                  <a:gd name="connsiteY118" fmla="*/ 276707 h 834218"/>
                  <a:gd name="connsiteX119" fmla="*/ 784330 w 3024845"/>
                  <a:gd name="connsiteY119" fmla="*/ 281031 h 834218"/>
                  <a:gd name="connsiteX120" fmla="*/ 784330 w 3024845"/>
                  <a:gd name="connsiteY120" fmla="*/ 319943 h 834218"/>
                  <a:gd name="connsiteX121" fmla="*/ 785343 w 3024845"/>
                  <a:gd name="connsiteY121" fmla="*/ 319943 h 834218"/>
                  <a:gd name="connsiteX122" fmla="*/ 792436 w 3024845"/>
                  <a:gd name="connsiteY122" fmla="*/ 319943 h 834218"/>
                  <a:gd name="connsiteX123" fmla="*/ 792436 w 3024845"/>
                  <a:gd name="connsiteY123" fmla="*/ 321564 h 834218"/>
                  <a:gd name="connsiteX124" fmla="*/ 792436 w 3024845"/>
                  <a:gd name="connsiteY124" fmla="*/ 332913 h 834218"/>
                  <a:gd name="connsiteX125" fmla="*/ 794463 w 3024845"/>
                  <a:gd name="connsiteY125" fmla="*/ 332913 h 834218"/>
                  <a:gd name="connsiteX126" fmla="*/ 808650 w 3024845"/>
                  <a:gd name="connsiteY126" fmla="*/ 332913 h 834218"/>
                  <a:gd name="connsiteX127" fmla="*/ 814730 w 3024845"/>
                  <a:gd name="connsiteY127" fmla="*/ 339399 h 834218"/>
                  <a:gd name="connsiteX128" fmla="*/ 814730 w 3024845"/>
                  <a:gd name="connsiteY128" fmla="*/ 361017 h 834218"/>
                  <a:gd name="connsiteX129" fmla="*/ 817010 w 3024845"/>
                  <a:gd name="connsiteY129" fmla="*/ 361017 h 834218"/>
                  <a:gd name="connsiteX130" fmla="*/ 832970 w 3024845"/>
                  <a:gd name="connsiteY130" fmla="*/ 361017 h 834218"/>
                  <a:gd name="connsiteX131" fmla="*/ 832970 w 3024845"/>
                  <a:gd name="connsiteY131" fmla="*/ 362097 h 834218"/>
                  <a:gd name="connsiteX132" fmla="*/ 832970 w 3024845"/>
                  <a:gd name="connsiteY132" fmla="*/ 369664 h 834218"/>
                  <a:gd name="connsiteX133" fmla="*/ 834237 w 3024845"/>
                  <a:gd name="connsiteY133" fmla="*/ 369664 h 834218"/>
                  <a:gd name="connsiteX134" fmla="*/ 843104 w 3024845"/>
                  <a:gd name="connsiteY134" fmla="*/ 369664 h 834218"/>
                  <a:gd name="connsiteX135" fmla="*/ 843104 w 3024845"/>
                  <a:gd name="connsiteY135" fmla="*/ 371825 h 834218"/>
                  <a:gd name="connsiteX136" fmla="*/ 843104 w 3024845"/>
                  <a:gd name="connsiteY136" fmla="*/ 386958 h 834218"/>
                  <a:gd name="connsiteX137" fmla="*/ 847157 w 3024845"/>
                  <a:gd name="connsiteY137" fmla="*/ 385066 h 834218"/>
                  <a:gd name="connsiteX138" fmla="*/ 847157 w 3024845"/>
                  <a:gd name="connsiteY138" fmla="*/ 371825 h 834218"/>
                  <a:gd name="connsiteX139" fmla="*/ 848170 w 3024845"/>
                  <a:gd name="connsiteY139" fmla="*/ 371825 h 834218"/>
                  <a:gd name="connsiteX140" fmla="*/ 855264 w 3024845"/>
                  <a:gd name="connsiteY140" fmla="*/ 371825 h 834218"/>
                  <a:gd name="connsiteX141" fmla="*/ 855264 w 3024845"/>
                  <a:gd name="connsiteY141" fmla="*/ 373447 h 834218"/>
                  <a:gd name="connsiteX142" fmla="*/ 855264 w 3024845"/>
                  <a:gd name="connsiteY142" fmla="*/ 384796 h 834218"/>
                  <a:gd name="connsiteX143" fmla="*/ 856024 w 3024845"/>
                  <a:gd name="connsiteY143" fmla="*/ 384796 h 834218"/>
                  <a:gd name="connsiteX144" fmla="*/ 861344 w 3024845"/>
                  <a:gd name="connsiteY144" fmla="*/ 384796 h 834218"/>
                  <a:gd name="connsiteX145" fmla="*/ 909984 w 3024845"/>
                  <a:gd name="connsiteY145" fmla="*/ 380473 h 834218"/>
                  <a:gd name="connsiteX146" fmla="*/ 909984 w 3024845"/>
                  <a:gd name="connsiteY146" fmla="*/ 381824 h 834218"/>
                  <a:gd name="connsiteX147" fmla="*/ 909984 w 3024845"/>
                  <a:gd name="connsiteY147" fmla="*/ 391281 h 834218"/>
                  <a:gd name="connsiteX148" fmla="*/ 910744 w 3024845"/>
                  <a:gd name="connsiteY148" fmla="*/ 391281 h 834218"/>
                  <a:gd name="connsiteX149" fmla="*/ 916065 w 3024845"/>
                  <a:gd name="connsiteY149" fmla="*/ 391281 h 834218"/>
                  <a:gd name="connsiteX150" fmla="*/ 916065 w 3024845"/>
                  <a:gd name="connsiteY150" fmla="*/ 393443 h 834218"/>
                  <a:gd name="connsiteX151" fmla="*/ 916065 w 3024845"/>
                  <a:gd name="connsiteY151" fmla="*/ 408576 h 834218"/>
                  <a:gd name="connsiteX152" fmla="*/ 918091 w 3024845"/>
                  <a:gd name="connsiteY152" fmla="*/ 407225 h 834218"/>
                  <a:gd name="connsiteX153" fmla="*/ 932278 w 3024845"/>
                  <a:gd name="connsiteY153" fmla="*/ 397767 h 834218"/>
                  <a:gd name="connsiteX154" fmla="*/ 938358 w 3024845"/>
                  <a:gd name="connsiteY154" fmla="*/ 356693 h 834218"/>
                  <a:gd name="connsiteX155" fmla="*/ 939118 w 3024845"/>
                  <a:gd name="connsiteY155" fmla="*/ 356423 h 834218"/>
                  <a:gd name="connsiteX156" fmla="*/ 944438 w 3024845"/>
                  <a:gd name="connsiteY156" fmla="*/ 354531 h 834218"/>
                  <a:gd name="connsiteX157" fmla="*/ 946465 w 3024845"/>
                  <a:gd name="connsiteY157" fmla="*/ 285354 h 834218"/>
                  <a:gd name="connsiteX158" fmla="*/ 948492 w 3024845"/>
                  <a:gd name="connsiteY158" fmla="*/ 354531 h 834218"/>
                  <a:gd name="connsiteX159" fmla="*/ 949252 w 3024845"/>
                  <a:gd name="connsiteY159" fmla="*/ 354801 h 834218"/>
                  <a:gd name="connsiteX160" fmla="*/ 954572 w 3024845"/>
                  <a:gd name="connsiteY160" fmla="*/ 356693 h 834218"/>
                  <a:gd name="connsiteX161" fmla="*/ 954572 w 3024845"/>
                  <a:gd name="connsiteY161" fmla="*/ 270222 h 834218"/>
                  <a:gd name="connsiteX162" fmla="*/ 958625 w 3024845"/>
                  <a:gd name="connsiteY162" fmla="*/ 237795 h 834218"/>
                  <a:gd name="connsiteX163" fmla="*/ 997132 w 3024845"/>
                  <a:gd name="connsiteY163" fmla="*/ 237795 h 834218"/>
                  <a:gd name="connsiteX164" fmla="*/ 997132 w 3024845"/>
                  <a:gd name="connsiteY164" fmla="*/ 270222 h 834218"/>
                  <a:gd name="connsiteX165" fmla="*/ 997892 w 3024845"/>
                  <a:gd name="connsiteY165" fmla="*/ 270222 h 834218"/>
                  <a:gd name="connsiteX166" fmla="*/ 1003212 w 3024845"/>
                  <a:gd name="connsiteY166" fmla="*/ 270222 h 834218"/>
                  <a:gd name="connsiteX167" fmla="*/ 1003212 w 3024845"/>
                  <a:gd name="connsiteY167" fmla="*/ 188074 h 834218"/>
                  <a:gd name="connsiteX168" fmla="*/ 1004986 w 3024845"/>
                  <a:gd name="connsiteY168" fmla="*/ 188074 h 834218"/>
                  <a:gd name="connsiteX169" fmla="*/ 1017399 w 3024845"/>
                  <a:gd name="connsiteY169" fmla="*/ 188074 h 834218"/>
                  <a:gd name="connsiteX170" fmla="*/ 1017399 w 3024845"/>
                  <a:gd name="connsiteY170" fmla="*/ 186183 h 834218"/>
                  <a:gd name="connsiteX171" fmla="*/ 1017399 w 3024845"/>
                  <a:gd name="connsiteY171" fmla="*/ 172942 h 834218"/>
                  <a:gd name="connsiteX172" fmla="*/ 1039693 w 3024845"/>
                  <a:gd name="connsiteY172" fmla="*/ 172942 h 834218"/>
                  <a:gd name="connsiteX173" fmla="*/ 1039693 w 3024845"/>
                  <a:gd name="connsiteY173" fmla="*/ 171861 h 834218"/>
                  <a:gd name="connsiteX174" fmla="*/ 1039693 w 3024845"/>
                  <a:gd name="connsiteY174" fmla="*/ 164295 h 834218"/>
                  <a:gd name="connsiteX175" fmla="*/ 1041466 w 3024845"/>
                  <a:gd name="connsiteY175" fmla="*/ 164295 h 834218"/>
                  <a:gd name="connsiteX176" fmla="*/ 1053880 w 3024845"/>
                  <a:gd name="connsiteY176" fmla="*/ 164295 h 834218"/>
                  <a:gd name="connsiteX177" fmla="*/ 1053880 w 3024845"/>
                  <a:gd name="connsiteY177" fmla="*/ 165376 h 834218"/>
                  <a:gd name="connsiteX178" fmla="*/ 1053880 w 3024845"/>
                  <a:gd name="connsiteY178" fmla="*/ 172942 h 834218"/>
                  <a:gd name="connsiteX179" fmla="*/ 1054640 w 3024845"/>
                  <a:gd name="connsiteY179" fmla="*/ 172942 h 834218"/>
                  <a:gd name="connsiteX180" fmla="*/ 1059960 w 3024845"/>
                  <a:gd name="connsiteY180" fmla="*/ 172942 h 834218"/>
                  <a:gd name="connsiteX181" fmla="*/ 1070093 w 3024845"/>
                  <a:gd name="connsiteY181" fmla="*/ 168618 h 834218"/>
                  <a:gd name="connsiteX182" fmla="*/ 1074146 w 3024845"/>
                  <a:gd name="connsiteY182" fmla="*/ 171861 h 834218"/>
                  <a:gd name="connsiteX183" fmla="*/ 1074146 w 3024845"/>
                  <a:gd name="connsiteY183" fmla="*/ 164295 h 834218"/>
                  <a:gd name="connsiteX184" fmla="*/ 1076426 w 3024845"/>
                  <a:gd name="connsiteY184" fmla="*/ 164295 h 834218"/>
                  <a:gd name="connsiteX185" fmla="*/ 1092387 w 3024845"/>
                  <a:gd name="connsiteY185" fmla="*/ 164295 h 834218"/>
                  <a:gd name="connsiteX186" fmla="*/ 1092387 w 3024845"/>
                  <a:gd name="connsiteY186" fmla="*/ 165376 h 834218"/>
                  <a:gd name="connsiteX187" fmla="*/ 1092387 w 3024845"/>
                  <a:gd name="connsiteY187" fmla="*/ 172942 h 834218"/>
                  <a:gd name="connsiteX188" fmla="*/ 1122787 w 3024845"/>
                  <a:gd name="connsiteY188" fmla="*/ 172942 h 834218"/>
                  <a:gd name="connsiteX189" fmla="*/ 1122787 w 3024845"/>
                  <a:gd name="connsiteY189" fmla="*/ 174563 h 834218"/>
                  <a:gd name="connsiteX190" fmla="*/ 1122787 w 3024845"/>
                  <a:gd name="connsiteY190" fmla="*/ 185913 h 834218"/>
                  <a:gd name="connsiteX191" fmla="*/ 1149134 w 3024845"/>
                  <a:gd name="connsiteY191" fmla="*/ 185913 h 834218"/>
                  <a:gd name="connsiteX192" fmla="*/ 1149134 w 3024845"/>
                  <a:gd name="connsiteY192" fmla="*/ 216177 h 834218"/>
                  <a:gd name="connsiteX193" fmla="*/ 1149894 w 3024845"/>
                  <a:gd name="connsiteY193" fmla="*/ 216177 h 834218"/>
                  <a:gd name="connsiteX194" fmla="*/ 1155214 w 3024845"/>
                  <a:gd name="connsiteY194" fmla="*/ 216177 h 834218"/>
                  <a:gd name="connsiteX195" fmla="*/ 1155214 w 3024845"/>
                  <a:gd name="connsiteY195" fmla="*/ 217258 h 834218"/>
                  <a:gd name="connsiteX196" fmla="*/ 1155214 w 3024845"/>
                  <a:gd name="connsiteY196" fmla="*/ 224825 h 834218"/>
                  <a:gd name="connsiteX197" fmla="*/ 1159268 w 3024845"/>
                  <a:gd name="connsiteY197" fmla="*/ 255089 h 834218"/>
                  <a:gd name="connsiteX198" fmla="*/ 1160028 w 3024845"/>
                  <a:gd name="connsiteY198" fmla="*/ 255089 h 834218"/>
                  <a:gd name="connsiteX199" fmla="*/ 1165348 w 3024845"/>
                  <a:gd name="connsiteY199" fmla="*/ 255089 h 834218"/>
                  <a:gd name="connsiteX200" fmla="*/ 1165348 w 3024845"/>
                  <a:gd name="connsiteY200" fmla="*/ 255900 h 834218"/>
                  <a:gd name="connsiteX201" fmla="*/ 1165348 w 3024845"/>
                  <a:gd name="connsiteY201" fmla="*/ 261575 h 834218"/>
                  <a:gd name="connsiteX202" fmla="*/ 1166361 w 3024845"/>
                  <a:gd name="connsiteY202" fmla="*/ 261575 h 834218"/>
                  <a:gd name="connsiteX203" fmla="*/ 1173454 w 3024845"/>
                  <a:gd name="connsiteY203" fmla="*/ 261575 h 834218"/>
                  <a:gd name="connsiteX204" fmla="*/ 1173454 w 3024845"/>
                  <a:gd name="connsiteY204" fmla="*/ 291840 h 834218"/>
                  <a:gd name="connsiteX205" fmla="*/ 1175481 w 3024845"/>
                  <a:gd name="connsiteY205" fmla="*/ 291840 h 834218"/>
                  <a:gd name="connsiteX206" fmla="*/ 1189668 w 3024845"/>
                  <a:gd name="connsiteY206" fmla="*/ 291840 h 834218"/>
                  <a:gd name="connsiteX207" fmla="*/ 1189668 w 3024845"/>
                  <a:gd name="connsiteY207" fmla="*/ 315619 h 834218"/>
                  <a:gd name="connsiteX208" fmla="*/ 1191695 w 3024845"/>
                  <a:gd name="connsiteY208" fmla="*/ 317240 h 834218"/>
                  <a:gd name="connsiteX209" fmla="*/ 1191695 w 3024845"/>
                  <a:gd name="connsiteY209" fmla="*/ 328590 h 834218"/>
                  <a:gd name="connsiteX210" fmla="*/ 1192455 w 3024845"/>
                  <a:gd name="connsiteY210" fmla="*/ 328590 h 834218"/>
                  <a:gd name="connsiteX211" fmla="*/ 1197775 w 3024845"/>
                  <a:gd name="connsiteY211" fmla="*/ 328590 h 834218"/>
                  <a:gd name="connsiteX212" fmla="*/ 1197775 w 3024845"/>
                  <a:gd name="connsiteY212" fmla="*/ 352369 h 834218"/>
                  <a:gd name="connsiteX213" fmla="*/ 1199041 w 3024845"/>
                  <a:gd name="connsiteY213" fmla="*/ 352369 h 834218"/>
                  <a:gd name="connsiteX214" fmla="*/ 1207908 w 3024845"/>
                  <a:gd name="connsiteY214" fmla="*/ 352369 h 834218"/>
                  <a:gd name="connsiteX215" fmla="*/ 1209935 w 3024845"/>
                  <a:gd name="connsiteY215" fmla="*/ 356423 h 834218"/>
                  <a:gd name="connsiteX216" fmla="*/ 1209935 w 3024845"/>
                  <a:gd name="connsiteY216" fmla="*/ 369664 h 834218"/>
                  <a:gd name="connsiteX217" fmla="*/ 1211455 w 3024845"/>
                  <a:gd name="connsiteY217" fmla="*/ 367772 h 834218"/>
                  <a:gd name="connsiteX218" fmla="*/ 1222095 w 3024845"/>
                  <a:gd name="connsiteY218" fmla="*/ 354531 h 834218"/>
                  <a:gd name="connsiteX219" fmla="*/ 1250469 w 3024845"/>
                  <a:gd name="connsiteY219" fmla="*/ 354531 h 834218"/>
                  <a:gd name="connsiteX220" fmla="*/ 1250469 w 3024845"/>
                  <a:gd name="connsiteY220" fmla="*/ 441002 h 834218"/>
                  <a:gd name="connsiteX221" fmla="*/ 1251229 w 3024845"/>
                  <a:gd name="connsiteY221" fmla="*/ 441002 h 834218"/>
                  <a:gd name="connsiteX222" fmla="*/ 1256549 w 3024845"/>
                  <a:gd name="connsiteY222" fmla="*/ 441002 h 834218"/>
                  <a:gd name="connsiteX223" fmla="*/ 1257309 w 3024845"/>
                  <a:gd name="connsiteY223" fmla="*/ 439651 h 834218"/>
                  <a:gd name="connsiteX224" fmla="*/ 1262629 w 3024845"/>
                  <a:gd name="connsiteY224" fmla="*/ 430193 h 834218"/>
                  <a:gd name="connsiteX225" fmla="*/ 1262629 w 3024845"/>
                  <a:gd name="connsiteY225" fmla="*/ 432085 h 834218"/>
                  <a:gd name="connsiteX226" fmla="*/ 1262629 w 3024845"/>
                  <a:gd name="connsiteY226" fmla="*/ 445326 h 834218"/>
                  <a:gd name="connsiteX227" fmla="*/ 1266682 w 3024845"/>
                  <a:gd name="connsiteY227" fmla="*/ 399929 h 834218"/>
                  <a:gd name="connsiteX228" fmla="*/ 1267442 w 3024845"/>
                  <a:gd name="connsiteY228" fmla="*/ 399929 h 834218"/>
                  <a:gd name="connsiteX229" fmla="*/ 1272762 w 3024845"/>
                  <a:gd name="connsiteY229" fmla="*/ 399929 h 834218"/>
                  <a:gd name="connsiteX230" fmla="*/ 1272762 w 3024845"/>
                  <a:gd name="connsiteY230" fmla="*/ 335075 h 834218"/>
                  <a:gd name="connsiteX231" fmla="*/ 1273776 w 3024845"/>
                  <a:gd name="connsiteY231" fmla="*/ 335075 h 834218"/>
                  <a:gd name="connsiteX232" fmla="*/ 1280869 w 3024845"/>
                  <a:gd name="connsiteY232" fmla="*/ 335075 h 834218"/>
                  <a:gd name="connsiteX233" fmla="*/ 1293029 w 3024845"/>
                  <a:gd name="connsiteY233" fmla="*/ 291840 h 834218"/>
                  <a:gd name="connsiteX234" fmla="*/ 1294296 w 3024845"/>
                  <a:gd name="connsiteY234" fmla="*/ 291840 h 834218"/>
                  <a:gd name="connsiteX235" fmla="*/ 1303163 w 3024845"/>
                  <a:gd name="connsiteY235" fmla="*/ 291840 h 834218"/>
                  <a:gd name="connsiteX236" fmla="*/ 1313296 w 3024845"/>
                  <a:gd name="connsiteY236" fmla="*/ 335075 h 834218"/>
                  <a:gd name="connsiteX237" fmla="*/ 1314309 w 3024845"/>
                  <a:gd name="connsiteY237" fmla="*/ 335075 h 834218"/>
                  <a:gd name="connsiteX238" fmla="*/ 1321403 w 3024845"/>
                  <a:gd name="connsiteY238" fmla="*/ 335075 h 834218"/>
                  <a:gd name="connsiteX239" fmla="*/ 1321403 w 3024845"/>
                  <a:gd name="connsiteY239" fmla="*/ 373987 h 834218"/>
                  <a:gd name="connsiteX240" fmla="*/ 1323176 w 3024845"/>
                  <a:gd name="connsiteY240" fmla="*/ 373987 h 834218"/>
                  <a:gd name="connsiteX241" fmla="*/ 1335590 w 3024845"/>
                  <a:gd name="connsiteY241" fmla="*/ 373987 h 834218"/>
                  <a:gd name="connsiteX242" fmla="*/ 1335590 w 3024845"/>
                  <a:gd name="connsiteY242" fmla="*/ 376149 h 834218"/>
                  <a:gd name="connsiteX243" fmla="*/ 1335590 w 3024845"/>
                  <a:gd name="connsiteY243" fmla="*/ 391281 h 834218"/>
                  <a:gd name="connsiteX244" fmla="*/ 1339643 w 3024845"/>
                  <a:gd name="connsiteY244" fmla="*/ 389120 h 834218"/>
                  <a:gd name="connsiteX245" fmla="*/ 1339643 w 3024845"/>
                  <a:gd name="connsiteY245" fmla="*/ 373987 h 834218"/>
                  <a:gd name="connsiteX246" fmla="*/ 1341163 w 3024845"/>
                  <a:gd name="connsiteY246" fmla="*/ 373987 h 834218"/>
                  <a:gd name="connsiteX247" fmla="*/ 1351803 w 3024845"/>
                  <a:gd name="connsiteY247" fmla="*/ 373987 h 834218"/>
                  <a:gd name="connsiteX248" fmla="*/ 1351803 w 3024845"/>
                  <a:gd name="connsiteY248" fmla="*/ 375608 h 834218"/>
                  <a:gd name="connsiteX249" fmla="*/ 1351803 w 3024845"/>
                  <a:gd name="connsiteY249" fmla="*/ 386958 h 834218"/>
                  <a:gd name="connsiteX250" fmla="*/ 1382204 w 3024845"/>
                  <a:gd name="connsiteY250" fmla="*/ 386958 h 834218"/>
                  <a:gd name="connsiteX251" fmla="*/ 1382204 w 3024845"/>
                  <a:gd name="connsiteY251" fmla="*/ 350208 h 834218"/>
                  <a:gd name="connsiteX252" fmla="*/ 1383470 w 3024845"/>
                  <a:gd name="connsiteY252" fmla="*/ 350208 h 834218"/>
                  <a:gd name="connsiteX253" fmla="*/ 1392337 w 3024845"/>
                  <a:gd name="connsiteY253" fmla="*/ 350208 h 834218"/>
                  <a:gd name="connsiteX254" fmla="*/ 1392337 w 3024845"/>
                  <a:gd name="connsiteY254" fmla="*/ 371825 h 834218"/>
                  <a:gd name="connsiteX255" fmla="*/ 1394364 w 3024845"/>
                  <a:gd name="connsiteY255" fmla="*/ 339399 h 834218"/>
                  <a:gd name="connsiteX256" fmla="*/ 1416657 w 3024845"/>
                  <a:gd name="connsiteY256" fmla="*/ 339399 h 834218"/>
                  <a:gd name="connsiteX257" fmla="*/ 1416657 w 3024845"/>
                  <a:gd name="connsiteY257" fmla="*/ 337777 h 834218"/>
                  <a:gd name="connsiteX258" fmla="*/ 1416657 w 3024845"/>
                  <a:gd name="connsiteY258" fmla="*/ 326428 h 834218"/>
                  <a:gd name="connsiteX259" fmla="*/ 1417417 w 3024845"/>
                  <a:gd name="connsiteY259" fmla="*/ 326428 h 834218"/>
                  <a:gd name="connsiteX260" fmla="*/ 1422737 w 3024845"/>
                  <a:gd name="connsiteY260" fmla="*/ 326428 h 834218"/>
                  <a:gd name="connsiteX261" fmla="*/ 1422737 w 3024845"/>
                  <a:gd name="connsiteY261" fmla="*/ 324537 h 834218"/>
                  <a:gd name="connsiteX262" fmla="*/ 1422737 w 3024845"/>
                  <a:gd name="connsiteY262" fmla="*/ 311296 h 834218"/>
                  <a:gd name="connsiteX263" fmla="*/ 1426791 w 3024845"/>
                  <a:gd name="connsiteY263" fmla="*/ 317781 h 834218"/>
                  <a:gd name="connsiteX264" fmla="*/ 1429071 w 3024845"/>
                  <a:gd name="connsiteY264" fmla="*/ 317781 h 834218"/>
                  <a:gd name="connsiteX265" fmla="*/ 1445031 w 3024845"/>
                  <a:gd name="connsiteY265" fmla="*/ 317781 h 834218"/>
                  <a:gd name="connsiteX266" fmla="*/ 1445031 w 3024845"/>
                  <a:gd name="connsiteY266" fmla="*/ 316970 h 834218"/>
                  <a:gd name="connsiteX267" fmla="*/ 1445031 w 3024845"/>
                  <a:gd name="connsiteY267" fmla="*/ 311296 h 834218"/>
                  <a:gd name="connsiteX268" fmla="*/ 1445791 w 3024845"/>
                  <a:gd name="connsiteY268" fmla="*/ 311296 h 834218"/>
                  <a:gd name="connsiteX269" fmla="*/ 1451111 w 3024845"/>
                  <a:gd name="connsiteY269" fmla="*/ 311296 h 834218"/>
                  <a:gd name="connsiteX270" fmla="*/ 1451111 w 3024845"/>
                  <a:gd name="connsiteY270" fmla="*/ 312647 h 834218"/>
                  <a:gd name="connsiteX271" fmla="*/ 1451111 w 3024845"/>
                  <a:gd name="connsiteY271" fmla="*/ 322105 h 834218"/>
                  <a:gd name="connsiteX272" fmla="*/ 1489618 w 3024845"/>
                  <a:gd name="connsiteY272" fmla="*/ 322105 h 834218"/>
                  <a:gd name="connsiteX273" fmla="*/ 1489618 w 3024845"/>
                  <a:gd name="connsiteY273" fmla="*/ 460458 h 834218"/>
                  <a:gd name="connsiteX274" fmla="*/ 1491138 w 3024845"/>
                  <a:gd name="connsiteY274" fmla="*/ 460458 h 834218"/>
                  <a:gd name="connsiteX275" fmla="*/ 1501778 w 3024845"/>
                  <a:gd name="connsiteY275" fmla="*/ 460458 h 834218"/>
                  <a:gd name="connsiteX276" fmla="*/ 1501778 w 3024845"/>
                  <a:gd name="connsiteY276" fmla="*/ 447488 h 834218"/>
                  <a:gd name="connsiteX277" fmla="*/ 1505832 w 3024845"/>
                  <a:gd name="connsiteY277" fmla="*/ 447488 h 834218"/>
                  <a:gd name="connsiteX278" fmla="*/ 1505832 w 3024845"/>
                  <a:gd name="connsiteY278" fmla="*/ 460458 h 834218"/>
                  <a:gd name="connsiteX279" fmla="*/ 1536232 w 3024845"/>
                  <a:gd name="connsiteY279" fmla="*/ 460458 h 834218"/>
                  <a:gd name="connsiteX280" fmla="*/ 1536232 w 3024845"/>
                  <a:gd name="connsiteY280" fmla="*/ 430193 h 834218"/>
                  <a:gd name="connsiteX281" fmla="*/ 1548392 w 3024845"/>
                  <a:gd name="connsiteY281" fmla="*/ 430193 h 834218"/>
                  <a:gd name="connsiteX282" fmla="*/ 1560552 w 3024845"/>
                  <a:gd name="connsiteY282" fmla="*/ 428032 h 834218"/>
                  <a:gd name="connsiteX283" fmla="*/ 1564606 w 3024845"/>
                  <a:gd name="connsiteY283" fmla="*/ 430193 h 834218"/>
                  <a:gd name="connsiteX284" fmla="*/ 1574739 w 3024845"/>
                  <a:gd name="connsiteY284" fmla="*/ 430193 h 834218"/>
                  <a:gd name="connsiteX285" fmla="*/ 1574739 w 3024845"/>
                  <a:gd name="connsiteY285" fmla="*/ 460458 h 834218"/>
                  <a:gd name="connsiteX286" fmla="*/ 1582846 w 3024845"/>
                  <a:gd name="connsiteY286" fmla="*/ 460458 h 834218"/>
                  <a:gd name="connsiteX287" fmla="*/ 1582846 w 3024845"/>
                  <a:gd name="connsiteY287" fmla="*/ 477753 h 834218"/>
                  <a:gd name="connsiteX288" fmla="*/ 1592182 w 3024845"/>
                  <a:gd name="connsiteY288" fmla="*/ 478658 h 834218"/>
                  <a:gd name="connsiteX289" fmla="*/ 1605140 w 3024845"/>
                  <a:gd name="connsiteY289" fmla="*/ 478658 h 834218"/>
                  <a:gd name="connsiteX290" fmla="*/ 1605140 w 3024845"/>
                  <a:gd name="connsiteY290" fmla="*/ 462620 h 834218"/>
                  <a:gd name="connsiteX291" fmla="*/ 1673096 w 3024845"/>
                  <a:gd name="connsiteY291" fmla="*/ 462620 h 834218"/>
                  <a:gd name="connsiteX292" fmla="*/ 1673096 w 3024845"/>
                  <a:gd name="connsiteY292" fmla="*/ 377367 h 834218"/>
                  <a:gd name="connsiteX293" fmla="*/ 1745104 w 3024845"/>
                  <a:gd name="connsiteY293" fmla="*/ 377367 h 834218"/>
                  <a:gd name="connsiteX294" fmla="*/ 1745104 w 3024845"/>
                  <a:gd name="connsiteY294" fmla="*/ 456135 h 834218"/>
                  <a:gd name="connsiteX295" fmla="*/ 1747008 w 3024845"/>
                  <a:gd name="connsiteY295" fmla="*/ 456135 h 834218"/>
                  <a:gd name="connsiteX296" fmla="*/ 1748250 w 3024845"/>
                  <a:gd name="connsiteY296" fmla="*/ 478658 h 834218"/>
                  <a:gd name="connsiteX297" fmla="*/ 1757926 w 3024845"/>
                  <a:gd name="connsiteY297" fmla="*/ 478658 h 834218"/>
                  <a:gd name="connsiteX298" fmla="*/ 1759168 w 3024845"/>
                  <a:gd name="connsiteY298" fmla="*/ 456135 h 834218"/>
                  <a:gd name="connsiteX299" fmla="*/ 1765248 w 3024845"/>
                  <a:gd name="connsiteY299" fmla="*/ 456135 h 834218"/>
                  <a:gd name="connsiteX300" fmla="*/ 1766490 w 3024845"/>
                  <a:gd name="connsiteY300" fmla="*/ 478658 h 834218"/>
                  <a:gd name="connsiteX301" fmla="*/ 1817112 w 3024845"/>
                  <a:gd name="connsiteY301" fmla="*/ 478658 h 834218"/>
                  <a:gd name="connsiteX302" fmla="*/ 1817112 w 3024845"/>
                  <a:gd name="connsiteY302" fmla="*/ 315630 h 834218"/>
                  <a:gd name="connsiteX303" fmla="*/ 2014439 w 3024845"/>
                  <a:gd name="connsiteY303" fmla="*/ 315630 h 834218"/>
                  <a:gd name="connsiteX304" fmla="*/ 2014439 w 3024845"/>
                  <a:gd name="connsiteY304" fmla="*/ 478658 h 834218"/>
                  <a:gd name="connsiteX305" fmla="*/ 2033136 w 3024845"/>
                  <a:gd name="connsiteY305" fmla="*/ 478658 h 834218"/>
                  <a:gd name="connsiteX306" fmla="*/ 2033136 w 3024845"/>
                  <a:gd name="connsiteY306" fmla="*/ 395965 h 834218"/>
                  <a:gd name="connsiteX307" fmla="*/ 2128256 w 3024845"/>
                  <a:gd name="connsiteY307" fmla="*/ 395965 h 834218"/>
                  <a:gd name="connsiteX308" fmla="*/ 2180720 w 3024845"/>
                  <a:gd name="connsiteY308" fmla="*/ 330752 h 834218"/>
                  <a:gd name="connsiteX309" fmla="*/ 2245574 w 3024845"/>
                  <a:gd name="connsiteY309" fmla="*/ 330752 h 834218"/>
                  <a:gd name="connsiteX310" fmla="*/ 2245574 w 3024845"/>
                  <a:gd name="connsiteY310" fmla="*/ 406414 h 834218"/>
                  <a:gd name="connsiteX311" fmla="*/ 2253681 w 3024845"/>
                  <a:gd name="connsiteY311" fmla="*/ 406414 h 834218"/>
                  <a:gd name="connsiteX312" fmla="*/ 2255708 w 3024845"/>
                  <a:gd name="connsiteY312" fmla="*/ 399929 h 834218"/>
                  <a:gd name="connsiteX313" fmla="*/ 2261788 w 3024845"/>
                  <a:gd name="connsiteY313" fmla="*/ 399929 h 834218"/>
                  <a:gd name="connsiteX314" fmla="*/ 2263815 w 3024845"/>
                  <a:gd name="connsiteY314" fmla="*/ 408576 h 834218"/>
                  <a:gd name="connsiteX315" fmla="*/ 2275975 w 3024845"/>
                  <a:gd name="connsiteY315" fmla="*/ 408576 h 834218"/>
                  <a:gd name="connsiteX316" fmla="*/ 2275975 w 3024845"/>
                  <a:gd name="connsiteY316" fmla="*/ 402090 h 834218"/>
                  <a:gd name="connsiteX317" fmla="*/ 2298268 w 3024845"/>
                  <a:gd name="connsiteY317" fmla="*/ 402090 h 834218"/>
                  <a:gd name="connsiteX318" fmla="*/ 2298268 w 3024845"/>
                  <a:gd name="connsiteY318" fmla="*/ 408576 h 834218"/>
                  <a:gd name="connsiteX319" fmla="*/ 2318535 w 3024845"/>
                  <a:gd name="connsiteY319" fmla="*/ 408576 h 834218"/>
                  <a:gd name="connsiteX320" fmla="*/ 2318535 w 3024845"/>
                  <a:gd name="connsiteY320" fmla="*/ 453973 h 834218"/>
                  <a:gd name="connsiteX321" fmla="*/ 2332722 w 3024845"/>
                  <a:gd name="connsiteY321" fmla="*/ 453973 h 834218"/>
                  <a:gd name="connsiteX322" fmla="*/ 2332722 w 3024845"/>
                  <a:gd name="connsiteY322" fmla="*/ 441002 h 834218"/>
                  <a:gd name="connsiteX323" fmla="*/ 2348936 w 3024845"/>
                  <a:gd name="connsiteY323" fmla="*/ 441002 h 834218"/>
                  <a:gd name="connsiteX324" fmla="*/ 2348936 w 3024845"/>
                  <a:gd name="connsiteY324" fmla="*/ 261575 h 834218"/>
                  <a:gd name="connsiteX325" fmla="*/ 2355016 w 3024845"/>
                  <a:gd name="connsiteY325" fmla="*/ 255089 h 834218"/>
                  <a:gd name="connsiteX326" fmla="*/ 2427977 w 3024845"/>
                  <a:gd name="connsiteY326" fmla="*/ 255089 h 834218"/>
                  <a:gd name="connsiteX327" fmla="*/ 2427977 w 3024845"/>
                  <a:gd name="connsiteY327" fmla="*/ 263737 h 834218"/>
                  <a:gd name="connsiteX328" fmla="*/ 2438110 w 3024845"/>
                  <a:gd name="connsiteY328" fmla="*/ 263737 h 834218"/>
                  <a:gd name="connsiteX329" fmla="*/ 2438110 w 3024845"/>
                  <a:gd name="connsiteY329" fmla="*/ 378311 h 834218"/>
                  <a:gd name="connsiteX330" fmla="*/ 2460404 w 3024845"/>
                  <a:gd name="connsiteY330" fmla="*/ 378311 h 834218"/>
                  <a:gd name="connsiteX331" fmla="*/ 2460404 w 3024845"/>
                  <a:gd name="connsiteY331" fmla="*/ 311296 h 834218"/>
                  <a:gd name="connsiteX332" fmla="*/ 2486751 w 3024845"/>
                  <a:gd name="connsiteY332" fmla="*/ 311296 h 834218"/>
                  <a:gd name="connsiteX333" fmla="*/ 2490804 w 3024845"/>
                  <a:gd name="connsiteY333" fmla="*/ 306972 h 834218"/>
                  <a:gd name="connsiteX334" fmla="*/ 2498911 w 3024845"/>
                  <a:gd name="connsiteY334" fmla="*/ 306972 h 834218"/>
                  <a:gd name="connsiteX335" fmla="*/ 2502964 w 3024845"/>
                  <a:gd name="connsiteY335" fmla="*/ 311296 h 834218"/>
                  <a:gd name="connsiteX336" fmla="*/ 2525258 w 3024845"/>
                  <a:gd name="connsiteY336" fmla="*/ 311296 h 834218"/>
                  <a:gd name="connsiteX337" fmla="*/ 2525258 w 3024845"/>
                  <a:gd name="connsiteY337" fmla="*/ 194560 h 834218"/>
                  <a:gd name="connsiteX338" fmla="*/ 2582005 w 3024845"/>
                  <a:gd name="connsiteY338" fmla="*/ 183751 h 834218"/>
                  <a:gd name="connsiteX339" fmla="*/ 2582005 w 3024845"/>
                  <a:gd name="connsiteY339" fmla="*/ 184832 h 834218"/>
                  <a:gd name="connsiteX340" fmla="*/ 2582005 w 3024845"/>
                  <a:gd name="connsiteY340" fmla="*/ 192398 h 834218"/>
                  <a:gd name="connsiteX341" fmla="*/ 2608352 w 3024845"/>
                  <a:gd name="connsiteY341" fmla="*/ 192398 h 834218"/>
                  <a:gd name="connsiteX342" fmla="*/ 2608352 w 3024845"/>
                  <a:gd name="connsiteY342" fmla="*/ 447488 h 834218"/>
                  <a:gd name="connsiteX343" fmla="*/ 2630646 w 3024845"/>
                  <a:gd name="connsiteY343" fmla="*/ 447488 h 834218"/>
                  <a:gd name="connsiteX344" fmla="*/ 2630646 w 3024845"/>
                  <a:gd name="connsiteY344" fmla="*/ 443164 h 834218"/>
                  <a:gd name="connsiteX345" fmla="*/ 2642806 w 3024845"/>
                  <a:gd name="connsiteY345" fmla="*/ 443164 h 834218"/>
                  <a:gd name="connsiteX346" fmla="*/ 2642806 w 3024845"/>
                  <a:gd name="connsiteY346" fmla="*/ 447488 h 834218"/>
                  <a:gd name="connsiteX347" fmla="*/ 2667126 w 3024845"/>
                  <a:gd name="connsiteY347" fmla="*/ 447488 h 834218"/>
                  <a:gd name="connsiteX348" fmla="*/ 2667126 w 3024845"/>
                  <a:gd name="connsiteY348" fmla="*/ 434517 h 834218"/>
                  <a:gd name="connsiteX349" fmla="*/ 2695500 w 3024845"/>
                  <a:gd name="connsiteY349" fmla="*/ 434517 h 834218"/>
                  <a:gd name="connsiteX350" fmla="*/ 2707660 w 3024845"/>
                  <a:gd name="connsiteY350" fmla="*/ 430193 h 834218"/>
                  <a:gd name="connsiteX351" fmla="*/ 2727927 w 3024845"/>
                  <a:gd name="connsiteY351" fmla="*/ 434517 h 834218"/>
                  <a:gd name="connsiteX352" fmla="*/ 2727927 w 3024845"/>
                  <a:gd name="connsiteY352" fmla="*/ 417223 h 834218"/>
                  <a:gd name="connsiteX353" fmla="*/ 2736034 w 3024845"/>
                  <a:gd name="connsiteY353" fmla="*/ 417223 h 834218"/>
                  <a:gd name="connsiteX354" fmla="*/ 2736034 w 3024845"/>
                  <a:gd name="connsiteY354" fmla="*/ 404252 h 834218"/>
                  <a:gd name="connsiteX355" fmla="*/ 2792781 w 3024845"/>
                  <a:gd name="connsiteY355" fmla="*/ 404252 h 834218"/>
                  <a:gd name="connsiteX356" fmla="*/ 2792781 w 3024845"/>
                  <a:gd name="connsiteY356" fmla="*/ 373987 h 834218"/>
                  <a:gd name="connsiteX357" fmla="*/ 2811021 w 3024845"/>
                  <a:gd name="connsiteY357" fmla="*/ 373987 h 834218"/>
                  <a:gd name="connsiteX358" fmla="*/ 2811021 w 3024845"/>
                  <a:gd name="connsiteY358" fmla="*/ 367502 h 834218"/>
                  <a:gd name="connsiteX359" fmla="*/ 2823181 w 3024845"/>
                  <a:gd name="connsiteY359" fmla="*/ 367502 h 834218"/>
                  <a:gd name="connsiteX360" fmla="*/ 2823181 w 3024845"/>
                  <a:gd name="connsiteY360" fmla="*/ 373987 h 834218"/>
                  <a:gd name="connsiteX361" fmla="*/ 2839395 w 3024845"/>
                  <a:gd name="connsiteY361" fmla="*/ 373987 h 834218"/>
                  <a:gd name="connsiteX362" fmla="*/ 2839395 w 3024845"/>
                  <a:gd name="connsiteY362" fmla="*/ 423708 h 834218"/>
                  <a:gd name="connsiteX363" fmla="*/ 2871822 w 3024845"/>
                  <a:gd name="connsiteY363" fmla="*/ 423708 h 834218"/>
                  <a:gd name="connsiteX364" fmla="*/ 2871822 w 3024845"/>
                  <a:gd name="connsiteY364" fmla="*/ 397767 h 834218"/>
                  <a:gd name="connsiteX365" fmla="*/ 2910329 w 3024845"/>
                  <a:gd name="connsiteY365" fmla="*/ 397767 h 834218"/>
                  <a:gd name="connsiteX366" fmla="*/ 2910329 w 3024845"/>
                  <a:gd name="connsiteY366" fmla="*/ 367502 h 834218"/>
                  <a:gd name="connsiteX367" fmla="*/ 2958970 w 3024845"/>
                  <a:gd name="connsiteY367" fmla="*/ 367502 h 834218"/>
                  <a:gd name="connsiteX368" fmla="*/ 2958970 w 3024845"/>
                  <a:gd name="connsiteY368" fmla="*/ 478658 h 834218"/>
                  <a:gd name="connsiteX369" fmla="*/ 2958970 w 3024845"/>
                  <a:gd name="connsiteY369" fmla="*/ 492437 h 834218"/>
                  <a:gd name="connsiteX370" fmla="*/ 3024845 w 3024845"/>
                  <a:gd name="connsiteY370" fmla="*/ 492437 h 834218"/>
                  <a:gd name="connsiteX371" fmla="*/ 3024845 w 3024845"/>
                  <a:gd name="connsiteY371" fmla="*/ 834218 h 834218"/>
                  <a:gd name="connsiteX372" fmla="*/ 2054 w 3024845"/>
                  <a:gd name="connsiteY372" fmla="*/ 831885 h 834218"/>
                  <a:gd name="connsiteX373" fmla="*/ 0 w 3024845"/>
                  <a:gd name="connsiteY373" fmla="*/ 397767 h 834218"/>
                  <a:gd name="connsiteX374" fmla="*/ 20267 w 3024845"/>
                  <a:gd name="connsiteY374" fmla="*/ 397767 h 834218"/>
                  <a:gd name="connsiteX375" fmla="*/ 20774 w 3024845"/>
                  <a:gd name="connsiteY375" fmla="*/ 396686 h 834218"/>
                  <a:gd name="connsiteX376" fmla="*/ 24320 w 3024845"/>
                  <a:gd name="connsiteY376" fmla="*/ 389120 h 834218"/>
                  <a:gd name="connsiteX377" fmla="*/ 26094 w 3024845"/>
                  <a:gd name="connsiteY377" fmla="*/ 389390 h 834218"/>
                  <a:gd name="connsiteX378" fmla="*/ 38507 w 3024845"/>
                  <a:gd name="connsiteY378" fmla="*/ 391281 h 834218"/>
                  <a:gd name="connsiteX379" fmla="*/ 39014 w 3024845"/>
                  <a:gd name="connsiteY379" fmla="*/ 392633 h 834218"/>
                  <a:gd name="connsiteX380" fmla="*/ 42560 w 3024845"/>
                  <a:gd name="connsiteY380" fmla="*/ 402090 h 834218"/>
                  <a:gd name="connsiteX381" fmla="*/ 68907 w 3024845"/>
                  <a:gd name="connsiteY381" fmla="*/ 404252 h 834218"/>
                  <a:gd name="connsiteX382" fmla="*/ 68907 w 3024845"/>
                  <a:gd name="connsiteY382" fmla="*/ 281031 h 834218"/>
                  <a:gd name="connsiteX383" fmla="*/ 70934 w 3024845"/>
                  <a:gd name="connsiteY383" fmla="*/ 281031 h 834218"/>
                  <a:gd name="connsiteX384" fmla="*/ 85121 w 3024845"/>
                  <a:gd name="connsiteY384" fmla="*/ 281031 h 834218"/>
                  <a:gd name="connsiteX385" fmla="*/ 85121 w 3024845"/>
                  <a:gd name="connsiteY385" fmla="*/ 144839 h 834218"/>
                  <a:gd name="connsiteX386" fmla="*/ 86894 w 3024845"/>
                  <a:gd name="connsiteY386" fmla="*/ 144839 h 834218"/>
                  <a:gd name="connsiteX387" fmla="*/ 99308 w 3024845"/>
                  <a:gd name="connsiteY387" fmla="*/ 144839 h 834218"/>
                  <a:gd name="connsiteX388" fmla="*/ 99308 w 3024845"/>
                  <a:gd name="connsiteY388" fmla="*/ 30265 h 834218"/>
                  <a:gd name="connsiteX389" fmla="*/ 103361 w 3024845"/>
                  <a:gd name="connsiteY389" fmla="*/ 2161 h 834218"/>
                  <a:gd name="connsiteX0" fmla="*/ 103361 w 3024845"/>
                  <a:gd name="connsiteY0" fmla="*/ 2161 h 834218"/>
                  <a:gd name="connsiteX1" fmla="*/ 200642 w 3024845"/>
                  <a:gd name="connsiteY1" fmla="*/ 0 h 834218"/>
                  <a:gd name="connsiteX2" fmla="*/ 202669 w 3024845"/>
                  <a:gd name="connsiteY2" fmla="*/ 0 h 834218"/>
                  <a:gd name="connsiteX3" fmla="*/ 216856 w 3024845"/>
                  <a:gd name="connsiteY3" fmla="*/ 0 h 834218"/>
                  <a:gd name="connsiteX4" fmla="*/ 220909 w 3024845"/>
                  <a:gd name="connsiteY4" fmla="*/ 144839 h 834218"/>
                  <a:gd name="connsiteX5" fmla="*/ 223189 w 3024845"/>
                  <a:gd name="connsiteY5" fmla="*/ 144839 h 834218"/>
                  <a:gd name="connsiteX6" fmla="*/ 239150 w 3024845"/>
                  <a:gd name="connsiteY6" fmla="*/ 144839 h 834218"/>
                  <a:gd name="connsiteX7" fmla="*/ 239150 w 3024845"/>
                  <a:gd name="connsiteY7" fmla="*/ 285354 h 834218"/>
                  <a:gd name="connsiteX8" fmla="*/ 240670 w 3024845"/>
                  <a:gd name="connsiteY8" fmla="*/ 285084 h 834218"/>
                  <a:gd name="connsiteX9" fmla="*/ 251310 w 3024845"/>
                  <a:gd name="connsiteY9" fmla="*/ 283193 h 834218"/>
                  <a:gd name="connsiteX10" fmla="*/ 249283 w 3024845"/>
                  <a:gd name="connsiteY10" fmla="*/ 371825 h 834218"/>
                  <a:gd name="connsiteX11" fmla="*/ 250803 w 3024845"/>
                  <a:gd name="connsiteY11" fmla="*/ 372096 h 834218"/>
                  <a:gd name="connsiteX12" fmla="*/ 261443 w 3024845"/>
                  <a:gd name="connsiteY12" fmla="*/ 373987 h 834218"/>
                  <a:gd name="connsiteX13" fmla="*/ 261696 w 3024845"/>
                  <a:gd name="connsiteY13" fmla="*/ 374798 h 834218"/>
                  <a:gd name="connsiteX14" fmla="*/ 263470 w 3024845"/>
                  <a:gd name="connsiteY14" fmla="*/ 380473 h 834218"/>
                  <a:gd name="connsiteX15" fmla="*/ 264230 w 3024845"/>
                  <a:gd name="connsiteY15" fmla="*/ 378041 h 834218"/>
                  <a:gd name="connsiteX16" fmla="*/ 269550 w 3024845"/>
                  <a:gd name="connsiteY16" fmla="*/ 361017 h 834218"/>
                  <a:gd name="connsiteX17" fmla="*/ 271323 w 3024845"/>
                  <a:gd name="connsiteY17" fmla="*/ 361017 h 834218"/>
                  <a:gd name="connsiteX18" fmla="*/ 283737 w 3024845"/>
                  <a:gd name="connsiteY18" fmla="*/ 361017 h 834218"/>
                  <a:gd name="connsiteX19" fmla="*/ 283737 w 3024845"/>
                  <a:gd name="connsiteY19" fmla="*/ 393443 h 834218"/>
                  <a:gd name="connsiteX20" fmla="*/ 284750 w 3024845"/>
                  <a:gd name="connsiteY20" fmla="*/ 393984 h 834218"/>
                  <a:gd name="connsiteX21" fmla="*/ 291844 w 3024845"/>
                  <a:gd name="connsiteY21" fmla="*/ 397767 h 834218"/>
                  <a:gd name="connsiteX22" fmla="*/ 291844 w 3024845"/>
                  <a:gd name="connsiteY22" fmla="*/ 399118 h 834218"/>
                  <a:gd name="connsiteX23" fmla="*/ 291844 w 3024845"/>
                  <a:gd name="connsiteY23" fmla="*/ 408576 h 834218"/>
                  <a:gd name="connsiteX24" fmla="*/ 336431 w 3024845"/>
                  <a:gd name="connsiteY24" fmla="*/ 408576 h 834218"/>
                  <a:gd name="connsiteX25" fmla="*/ 336431 w 3024845"/>
                  <a:gd name="connsiteY25" fmla="*/ 409657 h 834218"/>
                  <a:gd name="connsiteX26" fmla="*/ 336431 w 3024845"/>
                  <a:gd name="connsiteY26" fmla="*/ 417223 h 834218"/>
                  <a:gd name="connsiteX27" fmla="*/ 338457 w 3024845"/>
                  <a:gd name="connsiteY27" fmla="*/ 417223 h 834218"/>
                  <a:gd name="connsiteX28" fmla="*/ 352644 w 3024845"/>
                  <a:gd name="connsiteY28" fmla="*/ 417223 h 834218"/>
                  <a:gd name="connsiteX29" fmla="*/ 352644 w 3024845"/>
                  <a:gd name="connsiteY29" fmla="*/ 386958 h 834218"/>
                  <a:gd name="connsiteX30" fmla="*/ 397231 w 3024845"/>
                  <a:gd name="connsiteY30" fmla="*/ 386958 h 834218"/>
                  <a:gd name="connsiteX31" fmla="*/ 397231 w 3024845"/>
                  <a:gd name="connsiteY31" fmla="*/ 385607 h 834218"/>
                  <a:gd name="connsiteX32" fmla="*/ 397231 w 3024845"/>
                  <a:gd name="connsiteY32" fmla="*/ 376149 h 834218"/>
                  <a:gd name="connsiteX33" fmla="*/ 398245 w 3024845"/>
                  <a:gd name="connsiteY33" fmla="*/ 376149 h 834218"/>
                  <a:gd name="connsiteX34" fmla="*/ 405338 w 3024845"/>
                  <a:gd name="connsiteY34" fmla="*/ 376149 h 834218"/>
                  <a:gd name="connsiteX35" fmla="*/ 405338 w 3024845"/>
                  <a:gd name="connsiteY35" fmla="*/ 374258 h 834218"/>
                  <a:gd name="connsiteX36" fmla="*/ 405338 w 3024845"/>
                  <a:gd name="connsiteY36" fmla="*/ 361017 h 834218"/>
                  <a:gd name="connsiteX37" fmla="*/ 406098 w 3024845"/>
                  <a:gd name="connsiteY37" fmla="*/ 361017 h 834218"/>
                  <a:gd name="connsiteX38" fmla="*/ 411418 w 3024845"/>
                  <a:gd name="connsiteY38" fmla="*/ 361017 h 834218"/>
                  <a:gd name="connsiteX39" fmla="*/ 411418 w 3024845"/>
                  <a:gd name="connsiteY39" fmla="*/ 359936 h 834218"/>
                  <a:gd name="connsiteX40" fmla="*/ 411418 w 3024845"/>
                  <a:gd name="connsiteY40" fmla="*/ 352369 h 834218"/>
                  <a:gd name="connsiteX41" fmla="*/ 413445 w 3024845"/>
                  <a:gd name="connsiteY41" fmla="*/ 352369 h 834218"/>
                  <a:gd name="connsiteX42" fmla="*/ 427632 w 3024845"/>
                  <a:gd name="connsiteY42" fmla="*/ 352369 h 834218"/>
                  <a:gd name="connsiteX43" fmla="*/ 427632 w 3024845"/>
                  <a:gd name="connsiteY43" fmla="*/ 353450 h 834218"/>
                  <a:gd name="connsiteX44" fmla="*/ 427632 w 3024845"/>
                  <a:gd name="connsiteY44" fmla="*/ 361017 h 834218"/>
                  <a:gd name="connsiteX45" fmla="*/ 449925 w 3024845"/>
                  <a:gd name="connsiteY45" fmla="*/ 361017 h 834218"/>
                  <a:gd name="connsiteX46" fmla="*/ 449925 w 3024845"/>
                  <a:gd name="connsiteY46" fmla="*/ 359125 h 834218"/>
                  <a:gd name="connsiteX47" fmla="*/ 449925 w 3024845"/>
                  <a:gd name="connsiteY47" fmla="*/ 345884 h 834218"/>
                  <a:gd name="connsiteX48" fmla="*/ 451699 w 3024845"/>
                  <a:gd name="connsiteY48" fmla="*/ 345884 h 834218"/>
                  <a:gd name="connsiteX49" fmla="*/ 464112 w 3024845"/>
                  <a:gd name="connsiteY49" fmla="*/ 345884 h 834218"/>
                  <a:gd name="connsiteX50" fmla="*/ 464112 w 3024845"/>
                  <a:gd name="connsiteY50" fmla="*/ 369664 h 834218"/>
                  <a:gd name="connsiteX51" fmla="*/ 465126 w 3024845"/>
                  <a:gd name="connsiteY51" fmla="*/ 369664 h 834218"/>
                  <a:gd name="connsiteX52" fmla="*/ 472219 w 3024845"/>
                  <a:gd name="connsiteY52" fmla="*/ 369664 h 834218"/>
                  <a:gd name="connsiteX53" fmla="*/ 472219 w 3024845"/>
                  <a:gd name="connsiteY53" fmla="*/ 368583 h 834218"/>
                  <a:gd name="connsiteX54" fmla="*/ 472219 w 3024845"/>
                  <a:gd name="connsiteY54" fmla="*/ 361017 h 834218"/>
                  <a:gd name="connsiteX55" fmla="*/ 473992 w 3024845"/>
                  <a:gd name="connsiteY55" fmla="*/ 361017 h 834218"/>
                  <a:gd name="connsiteX56" fmla="*/ 486406 w 3024845"/>
                  <a:gd name="connsiteY56" fmla="*/ 361017 h 834218"/>
                  <a:gd name="connsiteX57" fmla="*/ 486406 w 3024845"/>
                  <a:gd name="connsiteY57" fmla="*/ 386958 h 834218"/>
                  <a:gd name="connsiteX58" fmla="*/ 488433 w 3024845"/>
                  <a:gd name="connsiteY58" fmla="*/ 386958 h 834218"/>
                  <a:gd name="connsiteX59" fmla="*/ 502619 w 3024845"/>
                  <a:gd name="connsiteY59" fmla="*/ 386958 h 834218"/>
                  <a:gd name="connsiteX60" fmla="*/ 502619 w 3024845"/>
                  <a:gd name="connsiteY60" fmla="*/ 388579 h 834218"/>
                  <a:gd name="connsiteX61" fmla="*/ 502619 w 3024845"/>
                  <a:gd name="connsiteY61" fmla="*/ 399929 h 834218"/>
                  <a:gd name="connsiteX62" fmla="*/ 503379 w 3024845"/>
                  <a:gd name="connsiteY62" fmla="*/ 399929 h 834218"/>
                  <a:gd name="connsiteX63" fmla="*/ 508700 w 3024845"/>
                  <a:gd name="connsiteY63" fmla="*/ 399929 h 834218"/>
                  <a:gd name="connsiteX64" fmla="*/ 508700 w 3024845"/>
                  <a:gd name="connsiteY64" fmla="*/ 399118 h 834218"/>
                  <a:gd name="connsiteX65" fmla="*/ 508700 w 3024845"/>
                  <a:gd name="connsiteY65" fmla="*/ 393443 h 834218"/>
                  <a:gd name="connsiteX66" fmla="*/ 539100 w 3024845"/>
                  <a:gd name="connsiteY66" fmla="*/ 393443 h 834218"/>
                  <a:gd name="connsiteX67" fmla="*/ 539100 w 3024845"/>
                  <a:gd name="connsiteY67" fmla="*/ 417223 h 834218"/>
                  <a:gd name="connsiteX68" fmla="*/ 540113 w 3024845"/>
                  <a:gd name="connsiteY68" fmla="*/ 417223 h 834218"/>
                  <a:gd name="connsiteX69" fmla="*/ 547207 w 3024845"/>
                  <a:gd name="connsiteY69" fmla="*/ 417223 h 834218"/>
                  <a:gd name="connsiteX70" fmla="*/ 547207 w 3024845"/>
                  <a:gd name="connsiteY70" fmla="*/ 418304 h 834218"/>
                  <a:gd name="connsiteX71" fmla="*/ 547207 w 3024845"/>
                  <a:gd name="connsiteY71" fmla="*/ 425870 h 834218"/>
                  <a:gd name="connsiteX72" fmla="*/ 547967 w 3024845"/>
                  <a:gd name="connsiteY72" fmla="*/ 425870 h 834218"/>
                  <a:gd name="connsiteX73" fmla="*/ 553287 w 3024845"/>
                  <a:gd name="connsiteY73" fmla="*/ 425870 h 834218"/>
                  <a:gd name="connsiteX74" fmla="*/ 553287 w 3024845"/>
                  <a:gd name="connsiteY74" fmla="*/ 423708 h 834218"/>
                  <a:gd name="connsiteX75" fmla="*/ 553287 w 3024845"/>
                  <a:gd name="connsiteY75" fmla="*/ 408576 h 834218"/>
                  <a:gd name="connsiteX76" fmla="*/ 554300 w 3024845"/>
                  <a:gd name="connsiteY76" fmla="*/ 408576 h 834218"/>
                  <a:gd name="connsiteX77" fmla="*/ 561394 w 3024845"/>
                  <a:gd name="connsiteY77" fmla="*/ 408576 h 834218"/>
                  <a:gd name="connsiteX78" fmla="*/ 561394 w 3024845"/>
                  <a:gd name="connsiteY78" fmla="*/ 409657 h 834218"/>
                  <a:gd name="connsiteX79" fmla="*/ 561394 w 3024845"/>
                  <a:gd name="connsiteY79" fmla="*/ 417223 h 834218"/>
                  <a:gd name="connsiteX80" fmla="*/ 566714 w 3024845"/>
                  <a:gd name="connsiteY80" fmla="*/ 415230 h 834218"/>
                  <a:gd name="connsiteX81" fmla="*/ 567474 w 3024845"/>
                  <a:gd name="connsiteY81" fmla="*/ 414250 h 834218"/>
                  <a:gd name="connsiteX82" fmla="*/ 567474 w 3024845"/>
                  <a:gd name="connsiteY82" fmla="*/ 408576 h 834218"/>
                  <a:gd name="connsiteX83" fmla="*/ 605981 w 3024845"/>
                  <a:gd name="connsiteY83" fmla="*/ 408576 h 834218"/>
                  <a:gd name="connsiteX84" fmla="*/ 605981 w 3024845"/>
                  <a:gd name="connsiteY84" fmla="*/ 432355 h 834218"/>
                  <a:gd name="connsiteX85" fmla="*/ 608007 w 3024845"/>
                  <a:gd name="connsiteY85" fmla="*/ 432355 h 834218"/>
                  <a:gd name="connsiteX86" fmla="*/ 622194 w 3024845"/>
                  <a:gd name="connsiteY86" fmla="*/ 432355 h 834218"/>
                  <a:gd name="connsiteX87" fmla="*/ 622194 w 3024845"/>
                  <a:gd name="connsiteY87" fmla="*/ 433436 h 834218"/>
                  <a:gd name="connsiteX88" fmla="*/ 622194 w 3024845"/>
                  <a:gd name="connsiteY88" fmla="*/ 441002 h 834218"/>
                  <a:gd name="connsiteX89" fmla="*/ 623968 w 3024845"/>
                  <a:gd name="connsiteY89" fmla="*/ 441002 h 834218"/>
                  <a:gd name="connsiteX90" fmla="*/ 636381 w 3024845"/>
                  <a:gd name="connsiteY90" fmla="*/ 441002 h 834218"/>
                  <a:gd name="connsiteX91" fmla="*/ 636381 w 3024845"/>
                  <a:gd name="connsiteY91" fmla="*/ 417223 h 834218"/>
                  <a:gd name="connsiteX92" fmla="*/ 637394 w 3024845"/>
                  <a:gd name="connsiteY92" fmla="*/ 417223 h 834218"/>
                  <a:gd name="connsiteX93" fmla="*/ 644488 w 3024845"/>
                  <a:gd name="connsiteY93" fmla="*/ 417223 h 834218"/>
                  <a:gd name="connsiteX94" fmla="*/ 644488 w 3024845"/>
                  <a:gd name="connsiteY94" fmla="*/ 384796 h 834218"/>
                  <a:gd name="connsiteX95" fmla="*/ 645501 w 3024845"/>
                  <a:gd name="connsiteY95" fmla="*/ 384796 h 834218"/>
                  <a:gd name="connsiteX96" fmla="*/ 652595 w 3024845"/>
                  <a:gd name="connsiteY96" fmla="*/ 384796 h 834218"/>
                  <a:gd name="connsiteX97" fmla="*/ 652595 w 3024845"/>
                  <a:gd name="connsiteY97" fmla="*/ 382905 h 834218"/>
                  <a:gd name="connsiteX98" fmla="*/ 652595 w 3024845"/>
                  <a:gd name="connsiteY98" fmla="*/ 369664 h 834218"/>
                  <a:gd name="connsiteX99" fmla="*/ 651328 w 3024845"/>
                  <a:gd name="connsiteY99" fmla="*/ 368042 h 834218"/>
                  <a:gd name="connsiteX100" fmla="*/ 656648 w 3024845"/>
                  <a:gd name="connsiteY100" fmla="*/ 356693 h 834218"/>
                  <a:gd name="connsiteX101" fmla="*/ 664755 w 3024845"/>
                  <a:gd name="connsiteY101" fmla="*/ 384796 h 834218"/>
                  <a:gd name="connsiteX102" fmla="*/ 665515 w 3024845"/>
                  <a:gd name="connsiteY102" fmla="*/ 384796 h 834218"/>
                  <a:gd name="connsiteX103" fmla="*/ 670835 w 3024845"/>
                  <a:gd name="connsiteY103" fmla="*/ 384796 h 834218"/>
                  <a:gd name="connsiteX104" fmla="*/ 670835 w 3024845"/>
                  <a:gd name="connsiteY104" fmla="*/ 278869 h 834218"/>
                  <a:gd name="connsiteX105" fmla="*/ 672355 w 3024845"/>
                  <a:gd name="connsiteY105" fmla="*/ 278869 h 834218"/>
                  <a:gd name="connsiteX106" fmla="*/ 682995 w 3024845"/>
                  <a:gd name="connsiteY106" fmla="*/ 278869 h 834218"/>
                  <a:gd name="connsiteX107" fmla="*/ 682995 w 3024845"/>
                  <a:gd name="connsiteY107" fmla="*/ 231310 h 834218"/>
                  <a:gd name="connsiteX108" fmla="*/ 709342 w 3024845"/>
                  <a:gd name="connsiteY108" fmla="*/ 231310 h 834218"/>
                  <a:gd name="connsiteX109" fmla="*/ 709342 w 3024845"/>
                  <a:gd name="connsiteY109" fmla="*/ 209692 h 834218"/>
                  <a:gd name="connsiteX110" fmla="*/ 743796 w 3024845"/>
                  <a:gd name="connsiteY110" fmla="*/ 209692 h 834218"/>
                  <a:gd name="connsiteX111" fmla="*/ 743796 w 3024845"/>
                  <a:gd name="connsiteY111" fmla="*/ 212124 h 834218"/>
                  <a:gd name="connsiteX112" fmla="*/ 743796 w 3024845"/>
                  <a:gd name="connsiteY112" fmla="*/ 229148 h 834218"/>
                  <a:gd name="connsiteX113" fmla="*/ 746076 w 3024845"/>
                  <a:gd name="connsiteY113" fmla="*/ 229148 h 834218"/>
                  <a:gd name="connsiteX114" fmla="*/ 762036 w 3024845"/>
                  <a:gd name="connsiteY114" fmla="*/ 229148 h 834218"/>
                  <a:gd name="connsiteX115" fmla="*/ 762036 w 3024845"/>
                  <a:gd name="connsiteY115" fmla="*/ 276707 h 834218"/>
                  <a:gd name="connsiteX116" fmla="*/ 763049 w 3024845"/>
                  <a:gd name="connsiteY116" fmla="*/ 276707 h 834218"/>
                  <a:gd name="connsiteX117" fmla="*/ 770143 w 3024845"/>
                  <a:gd name="connsiteY117" fmla="*/ 276707 h 834218"/>
                  <a:gd name="connsiteX118" fmla="*/ 784330 w 3024845"/>
                  <a:gd name="connsiteY118" fmla="*/ 281031 h 834218"/>
                  <a:gd name="connsiteX119" fmla="*/ 784330 w 3024845"/>
                  <a:gd name="connsiteY119" fmla="*/ 319943 h 834218"/>
                  <a:gd name="connsiteX120" fmla="*/ 785343 w 3024845"/>
                  <a:gd name="connsiteY120" fmla="*/ 319943 h 834218"/>
                  <a:gd name="connsiteX121" fmla="*/ 792436 w 3024845"/>
                  <a:gd name="connsiteY121" fmla="*/ 319943 h 834218"/>
                  <a:gd name="connsiteX122" fmla="*/ 792436 w 3024845"/>
                  <a:gd name="connsiteY122" fmla="*/ 321564 h 834218"/>
                  <a:gd name="connsiteX123" fmla="*/ 792436 w 3024845"/>
                  <a:gd name="connsiteY123" fmla="*/ 332913 h 834218"/>
                  <a:gd name="connsiteX124" fmla="*/ 794463 w 3024845"/>
                  <a:gd name="connsiteY124" fmla="*/ 332913 h 834218"/>
                  <a:gd name="connsiteX125" fmla="*/ 808650 w 3024845"/>
                  <a:gd name="connsiteY125" fmla="*/ 332913 h 834218"/>
                  <a:gd name="connsiteX126" fmla="*/ 814730 w 3024845"/>
                  <a:gd name="connsiteY126" fmla="*/ 339399 h 834218"/>
                  <a:gd name="connsiteX127" fmla="*/ 814730 w 3024845"/>
                  <a:gd name="connsiteY127" fmla="*/ 361017 h 834218"/>
                  <a:gd name="connsiteX128" fmla="*/ 817010 w 3024845"/>
                  <a:gd name="connsiteY128" fmla="*/ 361017 h 834218"/>
                  <a:gd name="connsiteX129" fmla="*/ 832970 w 3024845"/>
                  <a:gd name="connsiteY129" fmla="*/ 361017 h 834218"/>
                  <a:gd name="connsiteX130" fmla="*/ 832970 w 3024845"/>
                  <a:gd name="connsiteY130" fmla="*/ 362097 h 834218"/>
                  <a:gd name="connsiteX131" fmla="*/ 832970 w 3024845"/>
                  <a:gd name="connsiteY131" fmla="*/ 369664 h 834218"/>
                  <a:gd name="connsiteX132" fmla="*/ 834237 w 3024845"/>
                  <a:gd name="connsiteY132" fmla="*/ 369664 h 834218"/>
                  <a:gd name="connsiteX133" fmla="*/ 843104 w 3024845"/>
                  <a:gd name="connsiteY133" fmla="*/ 369664 h 834218"/>
                  <a:gd name="connsiteX134" fmla="*/ 843104 w 3024845"/>
                  <a:gd name="connsiteY134" fmla="*/ 371825 h 834218"/>
                  <a:gd name="connsiteX135" fmla="*/ 843104 w 3024845"/>
                  <a:gd name="connsiteY135" fmla="*/ 386958 h 834218"/>
                  <a:gd name="connsiteX136" fmla="*/ 847157 w 3024845"/>
                  <a:gd name="connsiteY136" fmla="*/ 385066 h 834218"/>
                  <a:gd name="connsiteX137" fmla="*/ 847157 w 3024845"/>
                  <a:gd name="connsiteY137" fmla="*/ 371825 h 834218"/>
                  <a:gd name="connsiteX138" fmla="*/ 848170 w 3024845"/>
                  <a:gd name="connsiteY138" fmla="*/ 371825 h 834218"/>
                  <a:gd name="connsiteX139" fmla="*/ 855264 w 3024845"/>
                  <a:gd name="connsiteY139" fmla="*/ 371825 h 834218"/>
                  <a:gd name="connsiteX140" fmla="*/ 855264 w 3024845"/>
                  <a:gd name="connsiteY140" fmla="*/ 373447 h 834218"/>
                  <a:gd name="connsiteX141" fmla="*/ 855264 w 3024845"/>
                  <a:gd name="connsiteY141" fmla="*/ 384796 h 834218"/>
                  <a:gd name="connsiteX142" fmla="*/ 856024 w 3024845"/>
                  <a:gd name="connsiteY142" fmla="*/ 384796 h 834218"/>
                  <a:gd name="connsiteX143" fmla="*/ 861344 w 3024845"/>
                  <a:gd name="connsiteY143" fmla="*/ 384796 h 834218"/>
                  <a:gd name="connsiteX144" fmla="*/ 909984 w 3024845"/>
                  <a:gd name="connsiteY144" fmla="*/ 380473 h 834218"/>
                  <a:gd name="connsiteX145" fmla="*/ 909984 w 3024845"/>
                  <a:gd name="connsiteY145" fmla="*/ 381824 h 834218"/>
                  <a:gd name="connsiteX146" fmla="*/ 909984 w 3024845"/>
                  <a:gd name="connsiteY146" fmla="*/ 391281 h 834218"/>
                  <a:gd name="connsiteX147" fmla="*/ 910744 w 3024845"/>
                  <a:gd name="connsiteY147" fmla="*/ 391281 h 834218"/>
                  <a:gd name="connsiteX148" fmla="*/ 916065 w 3024845"/>
                  <a:gd name="connsiteY148" fmla="*/ 391281 h 834218"/>
                  <a:gd name="connsiteX149" fmla="*/ 916065 w 3024845"/>
                  <a:gd name="connsiteY149" fmla="*/ 393443 h 834218"/>
                  <a:gd name="connsiteX150" fmla="*/ 916065 w 3024845"/>
                  <a:gd name="connsiteY150" fmla="*/ 408576 h 834218"/>
                  <a:gd name="connsiteX151" fmla="*/ 918091 w 3024845"/>
                  <a:gd name="connsiteY151" fmla="*/ 407225 h 834218"/>
                  <a:gd name="connsiteX152" fmla="*/ 932278 w 3024845"/>
                  <a:gd name="connsiteY152" fmla="*/ 397767 h 834218"/>
                  <a:gd name="connsiteX153" fmla="*/ 938358 w 3024845"/>
                  <a:gd name="connsiteY153" fmla="*/ 356693 h 834218"/>
                  <a:gd name="connsiteX154" fmla="*/ 939118 w 3024845"/>
                  <a:gd name="connsiteY154" fmla="*/ 356423 h 834218"/>
                  <a:gd name="connsiteX155" fmla="*/ 944438 w 3024845"/>
                  <a:gd name="connsiteY155" fmla="*/ 354531 h 834218"/>
                  <a:gd name="connsiteX156" fmla="*/ 946465 w 3024845"/>
                  <a:gd name="connsiteY156" fmla="*/ 285354 h 834218"/>
                  <a:gd name="connsiteX157" fmla="*/ 948492 w 3024845"/>
                  <a:gd name="connsiteY157" fmla="*/ 354531 h 834218"/>
                  <a:gd name="connsiteX158" fmla="*/ 949252 w 3024845"/>
                  <a:gd name="connsiteY158" fmla="*/ 354801 h 834218"/>
                  <a:gd name="connsiteX159" fmla="*/ 954572 w 3024845"/>
                  <a:gd name="connsiteY159" fmla="*/ 356693 h 834218"/>
                  <a:gd name="connsiteX160" fmla="*/ 954572 w 3024845"/>
                  <a:gd name="connsiteY160" fmla="*/ 270222 h 834218"/>
                  <a:gd name="connsiteX161" fmla="*/ 958625 w 3024845"/>
                  <a:gd name="connsiteY161" fmla="*/ 237795 h 834218"/>
                  <a:gd name="connsiteX162" fmla="*/ 997132 w 3024845"/>
                  <a:gd name="connsiteY162" fmla="*/ 237795 h 834218"/>
                  <a:gd name="connsiteX163" fmla="*/ 997132 w 3024845"/>
                  <a:gd name="connsiteY163" fmla="*/ 270222 h 834218"/>
                  <a:gd name="connsiteX164" fmla="*/ 997892 w 3024845"/>
                  <a:gd name="connsiteY164" fmla="*/ 270222 h 834218"/>
                  <a:gd name="connsiteX165" fmla="*/ 1003212 w 3024845"/>
                  <a:gd name="connsiteY165" fmla="*/ 270222 h 834218"/>
                  <a:gd name="connsiteX166" fmla="*/ 1003212 w 3024845"/>
                  <a:gd name="connsiteY166" fmla="*/ 188074 h 834218"/>
                  <a:gd name="connsiteX167" fmla="*/ 1004986 w 3024845"/>
                  <a:gd name="connsiteY167" fmla="*/ 188074 h 834218"/>
                  <a:gd name="connsiteX168" fmla="*/ 1017399 w 3024845"/>
                  <a:gd name="connsiteY168" fmla="*/ 188074 h 834218"/>
                  <a:gd name="connsiteX169" fmla="*/ 1017399 w 3024845"/>
                  <a:gd name="connsiteY169" fmla="*/ 186183 h 834218"/>
                  <a:gd name="connsiteX170" fmla="*/ 1017399 w 3024845"/>
                  <a:gd name="connsiteY170" fmla="*/ 172942 h 834218"/>
                  <a:gd name="connsiteX171" fmla="*/ 1039693 w 3024845"/>
                  <a:gd name="connsiteY171" fmla="*/ 172942 h 834218"/>
                  <a:gd name="connsiteX172" fmla="*/ 1039693 w 3024845"/>
                  <a:gd name="connsiteY172" fmla="*/ 171861 h 834218"/>
                  <a:gd name="connsiteX173" fmla="*/ 1039693 w 3024845"/>
                  <a:gd name="connsiteY173" fmla="*/ 164295 h 834218"/>
                  <a:gd name="connsiteX174" fmla="*/ 1041466 w 3024845"/>
                  <a:gd name="connsiteY174" fmla="*/ 164295 h 834218"/>
                  <a:gd name="connsiteX175" fmla="*/ 1053880 w 3024845"/>
                  <a:gd name="connsiteY175" fmla="*/ 164295 h 834218"/>
                  <a:gd name="connsiteX176" fmla="*/ 1053880 w 3024845"/>
                  <a:gd name="connsiteY176" fmla="*/ 165376 h 834218"/>
                  <a:gd name="connsiteX177" fmla="*/ 1053880 w 3024845"/>
                  <a:gd name="connsiteY177" fmla="*/ 172942 h 834218"/>
                  <a:gd name="connsiteX178" fmla="*/ 1054640 w 3024845"/>
                  <a:gd name="connsiteY178" fmla="*/ 172942 h 834218"/>
                  <a:gd name="connsiteX179" fmla="*/ 1059960 w 3024845"/>
                  <a:gd name="connsiteY179" fmla="*/ 172942 h 834218"/>
                  <a:gd name="connsiteX180" fmla="*/ 1070093 w 3024845"/>
                  <a:gd name="connsiteY180" fmla="*/ 168618 h 834218"/>
                  <a:gd name="connsiteX181" fmla="*/ 1074146 w 3024845"/>
                  <a:gd name="connsiteY181" fmla="*/ 171861 h 834218"/>
                  <a:gd name="connsiteX182" fmla="*/ 1074146 w 3024845"/>
                  <a:gd name="connsiteY182" fmla="*/ 164295 h 834218"/>
                  <a:gd name="connsiteX183" fmla="*/ 1076426 w 3024845"/>
                  <a:gd name="connsiteY183" fmla="*/ 164295 h 834218"/>
                  <a:gd name="connsiteX184" fmla="*/ 1092387 w 3024845"/>
                  <a:gd name="connsiteY184" fmla="*/ 164295 h 834218"/>
                  <a:gd name="connsiteX185" fmla="*/ 1092387 w 3024845"/>
                  <a:gd name="connsiteY185" fmla="*/ 165376 h 834218"/>
                  <a:gd name="connsiteX186" fmla="*/ 1092387 w 3024845"/>
                  <a:gd name="connsiteY186" fmla="*/ 172942 h 834218"/>
                  <a:gd name="connsiteX187" fmla="*/ 1122787 w 3024845"/>
                  <a:gd name="connsiteY187" fmla="*/ 172942 h 834218"/>
                  <a:gd name="connsiteX188" fmla="*/ 1122787 w 3024845"/>
                  <a:gd name="connsiteY188" fmla="*/ 174563 h 834218"/>
                  <a:gd name="connsiteX189" fmla="*/ 1122787 w 3024845"/>
                  <a:gd name="connsiteY189" fmla="*/ 185913 h 834218"/>
                  <a:gd name="connsiteX190" fmla="*/ 1149134 w 3024845"/>
                  <a:gd name="connsiteY190" fmla="*/ 185913 h 834218"/>
                  <a:gd name="connsiteX191" fmla="*/ 1149134 w 3024845"/>
                  <a:gd name="connsiteY191" fmla="*/ 216177 h 834218"/>
                  <a:gd name="connsiteX192" fmla="*/ 1149894 w 3024845"/>
                  <a:gd name="connsiteY192" fmla="*/ 216177 h 834218"/>
                  <a:gd name="connsiteX193" fmla="*/ 1155214 w 3024845"/>
                  <a:gd name="connsiteY193" fmla="*/ 216177 h 834218"/>
                  <a:gd name="connsiteX194" fmla="*/ 1155214 w 3024845"/>
                  <a:gd name="connsiteY194" fmla="*/ 217258 h 834218"/>
                  <a:gd name="connsiteX195" fmla="*/ 1155214 w 3024845"/>
                  <a:gd name="connsiteY195" fmla="*/ 224825 h 834218"/>
                  <a:gd name="connsiteX196" fmla="*/ 1159268 w 3024845"/>
                  <a:gd name="connsiteY196" fmla="*/ 255089 h 834218"/>
                  <a:gd name="connsiteX197" fmla="*/ 1160028 w 3024845"/>
                  <a:gd name="connsiteY197" fmla="*/ 255089 h 834218"/>
                  <a:gd name="connsiteX198" fmla="*/ 1165348 w 3024845"/>
                  <a:gd name="connsiteY198" fmla="*/ 255089 h 834218"/>
                  <a:gd name="connsiteX199" fmla="*/ 1165348 w 3024845"/>
                  <a:gd name="connsiteY199" fmla="*/ 255900 h 834218"/>
                  <a:gd name="connsiteX200" fmla="*/ 1165348 w 3024845"/>
                  <a:gd name="connsiteY200" fmla="*/ 261575 h 834218"/>
                  <a:gd name="connsiteX201" fmla="*/ 1166361 w 3024845"/>
                  <a:gd name="connsiteY201" fmla="*/ 261575 h 834218"/>
                  <a:gd name="connsiteX202" fmla="*/ 1173454 w 3024845"/>
                  <a:gd name="connsiteY202" fmla="*/ 261575 h 834218"/>
                  <a:gd name="connsiteX203" fmla="*/ 1173454 w 3024845"/>
                  <a:gd name="connsiteY203" fmla="*/ 291840 h 834218"/>
                  <a:gd name="connsiteX204" fmla="*/ 1175481 w 3024845"/>
                  <a:gd name="connsiteY204" fmla="*/ 291840 h 834218"/>
                  <a:gd name="connsiteX205" fmla="*/ 1189668 w 3024845"/>
                  <a:gd name="connsiteY205" fmla="*/ 291840 h 834218"/>
                  <a:gd name="connsiteX206" fmla="*/ 1189668 w 3024845"/>
                  <a:gd name="connsiteY206" fmla="*/ 315619 h 834218"/>
                  <a:gd name="connsiteX207" fmla="*/ 1191695 w 3024845"/>
                  <a:gd name="connsiteY207" fmla="*/ 317240 h 834218"/>
                  <a:gd name="connsiteX208" fmla="*/ 1191695 w 3024845"/>
                  <a:gd name="connsiteY208" fmla="*/ 328590 h 834218"/>
                  <a:gd name="connsiteX209" fmla="*/ 1192455 w 3024845"/>
                  <a:gd name="connsiteY209" fmla="*/ 328590 h 834218"/>
                  <a:gd name="connsiteX210" fmla="*/ 1197775 w 3024845"/>
                  <a:gd name="connsiteY210" fmla="*/ 328590 h 834218"/>
                  <a:gd name="connsiteX211" fmla="*/ 1197775 w 3024845"/>
                  <a:gd name="connsiteY211" fmla="*/ 352369 h 834218"/>
                  <a:gd name="connsiteX212" fmla="*/ 1199041 w 3024845"/>
                  <a:gd name="connsiteY212" fmla="*/ 352369 h 834218"/>
                  <a:gd name="connsiteX213" fmla="*/ 1207908 w 3024845"/>
                  <a:gd name="connsiteY213" fmla="*/ 352369 h 834218"/>
                  <a:gd name="connsiteX214" fmla="*/ 1209935 w 3024845"/>
                  <a:gd name="connsiteY214" fmla="*/ 356423 h 834218"/>
                  <a:gd name="connsiteX215" fmla="*/ 1209935 w 3024845"/>
                  <a:gd name="connsiteY215" fmla="*/ 369664 h 834218"/>
                  <a:gd name="connsiteX216" fmla="*/ 1211455 w 3024845"/>
                  <a:gd name="connsiteY216" fmla="*/ 367772 h 834218"/>
                  <a:gd name="connsiteX217" fmla="*/ 1222095 w 3024845"/>
                  <a:gd name="connsiteY217" fmla="*/ 354531 h 834218"/>
                  <a:gd name="connsiteX218" fmla="*/ 1250469 w 3024845"/>
                  <a:gd name="connsiteY218" fmla="*/ 354531 h 834218"/>
                  <a:gd name="connsiteX219" fmla="*/ 1250469 w 3024845"/>
                  <a:gd name="connsiteY219" fmla="*/ 441002 h 834218"/>
                  <a:gd name="connsiteX220" fmla="*/ 1251229 w 3024845"/>
                  <a:gd name="connsiteY220" fmla="*/ 441002 h 834218"/>
                  <a:gd name="connsiteX221" fmla="*/ 1256549 w 3024845"/>
                  <a:gd name="connsiteY221" fmla="*/ 441002 h 834218"/>
                  <a:gd name="connsiteX222" fmla="*/ 1257309 w 3024845"/>
                  <a:gd name="connsiteY222" fmla="*/ 439651 h 834218"/>
                  <a:gd name="connsiteX223" fmla="*/ 1262629 w 3024845"/>
                  <a:gd name="connsiteY223" fmla="*/ 430193 h 834218"/>
                  <a:gd name="connsiteX224" fmla="*/ 1262629 w 3024845"/>
                  <a:gd name="connsiteY224" fmla="*/ 432085 h 834218"/>
                  <a:gd name="connsiteX225" fmla="*/ 1262629 w 3024845"/>
                  <a:gd name="connsiteY225" fmla="*/ 445326 h 834218"/>
                  <a:gd name="connsiteX226" fmla="*/ 1266682 w 3024845"/>
                  <a:gd name="connsiteY226" fmla="*/ 399929 h 834218"/>
                  <a:gd name="connsiteX227" fmla="*/ 1267442 w 3024845"/>
                  <a:gd name="connsiteY227" fmla="*/ 399929 h 834218"/>
                  <a:gd name="connsiteX228" fmla="*/ 1272762 w 3024845"/>
                  <a:gd name="connsiteY228" fmla="*/ 399929 h 834218"/>
                  <a:gd name="connsiteX229" fmla="*/ 1272762 w 3024845"/>
                  <a:gd name="connsiteY229" fmla="*/ 335075 h 834218"/>
                  <a:gd name="connsiteX230" fmla="*/ 1273776 w 3024845"/>
                  <a:gd name="connsiteY230" fmla="*/ 335075 h 834218"/>
                  <a:gd name="connsiteX231" fmla="*/ 1280869 w 3024845"/>
                  <a:gd name="connsiteY231" fmla="*/ 335075 h 834218"/>
                  <a:gd name="connsiteX232" fmla="*/ 1293029 w 3024845"/>
                  <a:gd name="connsiteY232" fmla="*/ 291840 h 834218"/>
                  <a:gd name="connsiteX233" fmla="*/ 1294296 w 3024845"/>
                  <a:gd name="connsiteY233" fmla="*/ 291840 h 834218"/>
                  <a:gd name="connsiteX234" fmla="*/ 1303163 w 3024845"/>
                  <a:gd name="connsiteY234" fmla="*/ 291840 h 834218"/>
                  <a:gd name="connsiteX235" fmla="*/ 1313296 w 3024845"/>
                  <a:gd name="connsiteY235" fmla="*/ 335075 h 834218"/>
                  <a:gd name="connsiteX236" fmla="*/ 1314309 w 3024845"/>
                  <a:gd name="connsiteY236" fmla="*/ 335075 h 834218"/>
                  <a:gd name="connsiteX237" fmla="*/ 1321403 w 3024845"/>
                  <a:gd name="connsiteY237" fmla="*/ 335075 h 834218"/>
                  <a:gd name="connsiteX238" fmla="*/ 1321403 w 3024845"/>
                  <a:gd name="connsiteY238" fmla="*/ 373987 h 834218"/>
                  <a:gd name="connsiteX239" fmla="*/ 1323176 w 3024845"/>
                  <a:gd name="connsiteY239" fmla="*/ 373987 h 834218"/>
                  <a:gd name="connsiteX240" fmla="*/ 1335590 w 3024845"/>
                  <a:gd name="connsiteY240" fmla="*/ 373987 h 834218"/>
                  <a:gd name="connsiteX241" fmla="*/ 1335590 w 3024845"/>
                  <a:gd name="connsiteY241" fmla="*/ 376149 h 834218"/>
                  <a:gd name="connsiteX242" fmla="*/ 1335590 w 3024845"/>
                  <a:gd name="connsiteY242" fmla="*/ 391281 h 834218"/>
                  <a:gd name="connsiteX243" fmla="*/ 1339643 w 3024845"/>
                  <a:gd name="connsiteY243" fmla="*/ 389120 h 834218"/>
                  <a:gd name="connsiteX244" fmla="*/ 1339643 w 3024845"/>
                  <a:gd name="connsiteY244" fmla="*/ 373987 h 834218"/>
                  <a:gd name="connsiteX245" fmla="*/ 1341163 w 3024845"/>
                  <a:gd name="connsiteY245" fmla="*/ 373987 h 834218"/>
                  <a:gd name="connsiteX246" fmla="*/ 1351803 w 3024845"/>
                  <a:gd name="connsiteY246" fmla="*/ 373987 h 834218"/>
                  <a:gd name="connsiteX247" fmla="*/ 1351803 w 3024845"/>
                  <a:gd name="connsiteY247" fmla="*/ 375608 h 834218"/>
                  <a:gd name="connsiteX248" fmla="*/ 1351803 w 3024845"/>
                  <a:gd name="connsiteY248" fmla="*/ 386958 h 834218"/>
                  <a:gd name="connsiteX249" fmla="*/ 1382204 w 3024845"/>
                  <a:gd name="connsiteY249" fmla="*/ 386958 h 834218"/>
                  <a:gd name="connsiteX250" fmla="*/ 1382204 w 3024845"/>
                  <a:gd name="connsiteY250" fmla="*/ 350208 h 834218"/>
                  <a:gd name="connsiteX251" fmla="*/ 1383470 w 3024845"/>
                  <a:gd name="connsiteY251" fmla="*/ 350208 h 834218"/>
                  <a:gd name="connsiteX252" fmla="*/ 1392337 w 3024845"/>
                  <a:gd name="connsiteY252" fmla="*/ 350208 h 834218"/>
                  <a:gd name="connsiteX253" fmla="*/ 1392337 w 3024845"/>
                  <a:gd name="connsiteY253" fmla="*/ 371825 h 834218"/>
                  <a:gd name="connsiteX254" fmla="*/ 1394364 w 3024845"/>
                  <a:gd name="connsiteY254" fmla="*/ 339399 h 834218"/>
                  <a:gd name="connsiteX255" fmla="*/ 1416657 w 3024845"/>
                  <a:gd name="connsiteY255" fmla="*/ 339399 h 834218"/>
                  <a:gd name="connsiteX256" fmla="*/ 1416657 w 3024845"/>
                  <a:gd name="connsiteY256" fmla="*/ 337777 h 834218"/>
                  <a:gd name="connsiteX257" fmla="*/ 1416657 w 3024845"/>
                  <a:gd name="connsiteY257" fmla="*/ 326428 h 834218"/>
                  <a:gd name="connsiteX258" fmla="*/ 1417417 w 3024845"/>
                  <a:gd name="connsiteY258" fmla="*/ 326428 h 834218"/>
                  <a:gd name="connsiteX259" fmla="*/ 1422737 w 3024845"/>
                  <a:gd name="connsiteY259" fmla="*/ 326428 h 834218"/>
                  <a:gd name="connsiteX260" fmla="*/ 1422737 w 3024845"/>
                  <a:gd name="connsiteY260" fmla="*/ 324537 h 834218"/>
                  <a:gd name="connsiteX261" fmla="*/ 1422737 w 3024845"/>
                  <a:gd name="connsiteY261" fmla="*/ 311296 h 834218"/>
                  <a:gd name="connsiteX262" fmla="*/ 1426791 w 3024845"/>
                  <a:gd name="connsiteY262" fmla="*/ 317781 h 834218"/>
                  <a:gd name="connsiteX263" fmla="*/ 1429071 w 3024845"/>
                  <a:gd name="connsiteY263" fmla="*/ 317781 h 834218"/>
                  <a:gd name="connsiteX264" fmla="*/ 1445031 w 3024845"/>
                  <a:gd name="connsiteY264" fmla="*/ 317781 h 834218"/>
                  <a:gd name="connsiteX265" fmla="*/ 1445031 w 3024845"/>
                  <a:gd name="connsiteY265" fmla="*/ 316970 h 834218"/>
                  <a:gd name="connsiteX266" fmla="*/ 1445031 w 3024845"/>
                  <a:gd name="connsiteY266" fmla="*/ 311296 h 834218"/>
                  <a:gd name="connsiteX267" fmla="*/ 1445791 w 3024845"/>
                  <a:gd name="connsiteY267" fmla="*/ 311296 h 834218"/>
                  <a:gd name="connsiteX268" fmla="*/ 1451111 w 3024845"/>
                  <a:gd name="connsiteY268" fmla="*/ 311296 h 834218"/>
                  <a:gd name="connsiteX269" fmla="*/ 1451111 w 3024845"/>
                  <a:gd name="connsiteY269" fmla="*/ 312647 h 834218"/>
                  <a:gd name="connsiteX270" fmla="*/ 1451111 w 3024845"/>
                  <a:gd name="connsiteY270" fmla="*/ 322105 h 834218"/>
                  <a:gd name="connsiteX271" fmla="*/ 1489618 w 3024845"/>
                  <a:gd name="connsiteY271" fmla="*/ 322105 h 834218"/>
                  <a:gd name="connsiteX272" fmla="*/ 1489618 w 3024845"/>
                  <a:gd name="connsiteY272" fmla="*/ 460458 h 834218"/>
                  <a:gd name="connsiteX273" fmla="*/ 1491138 w 3024845"/>
                  <a:gd name="connsiteY273" fmla="*/ 460458 h 834218"/>
                  <a:gd name="connsiteX274" fmla="*/ 1501778 w 3024845"/>
                  <a:gd name="connsiteY274" fmla="*/ 460458 h 834218"/>
                  <a:gd name="connsiteX275" fmla="*/ 1501778 w 3024845"/>
                  <a:gd name="connsiteY275" fmla="*/ 447488 h 834218"/>
                  <a:gd name="connsiteX276" fmla="*/ 1505832 w 3024845"/>
                  <a:gd name="connsiteY276" fmla="*/ 447488 h 834218"/>
                  <a:gd name="connsiteX277" fmla="*/ 1505832 w 3024845"/>
                  <a:gd name="connsiteY277" fmla="*/ 460458 h 834218"/>
                  <a:gd name="connsiteX278" fmla="*/ 1536232 w 3024845"/>
                  <a:gd name="connsiteY278" fmla="*/ 460458 h 834218"/>
                  <a:gd name="connsiteX279" fmla="*/ 1536232 w 3024845"/>
                  <a:gd name="connsiteY279" fmla="*/ 430193 h 834218"/>
                  <a:gd name="connsiteX280" fmla="*/ 1548392 w 3024845"/>
                  <a:gd name="connsiteY280" fmla="*/ 430193 h 834218"/>
                  <a:gd name="connsiteX281" fmla="*/ 1560552 w 3024845"/>
                  <a:gd name="connsiteY281" fmla="*/ 428032 h 834218"/>
                  <a:gd name="connsiteX282" fmla="*/ 1564606 w 3024845"/>
                  <a:gd name="connsiteY282" fmla="*/ 430193 h 834218"/>
                  <a:gd name="connsiteX283" fmla="*/ 1574739 w 3024845"/>
                  <a:gd name="connsiteY283" fmla="*/ 430193 h 834218"/>
                  <a:gd name="connsiteX284" fmla="*/ 1574739 w 3024845"/>
                  <a:gd name="connsiteY284" fmla="*/ 460458 h 834218"/>
                  <a:gd name="connsiteX285" fmla="*/ 1582846 w 3024845"/>
                  <a:gd name="connsiteY285" fmla="*/ 460458 h 834218"/>
                  <a:gd name="connsiteX286" fmla="*/ 1582846 w 3024845"/>
                  <a:gd name="connsiteY286" fmla="*/ 477753 h 834218"/>
                  <a:gd name="connsiteX287" fmla="*/ 1592182 w 3024845"/>
                  <a:gd name="connsiteY287" fmla="*/ 478658 h 834218"/>
                  <a:gd name="connsiteX288" fmla="*/ 1605140 w 3024845"/>
                  <a:gd name="connsiteY288" fmla="*/ 478658 h 834218"/>
                  <a:gd name="connsiteX289" fmla="*/ 1605140 w 3024845"/>
                  <a:gd name="connsiteY289" fmla="*/ 462620 h 834218"/>
                  <a:gd name="connsiteX290" fmla="*/ 1673096 w 3024845"/>
                  <a:gd name="connsiteY290" fmla="*/ 462620 h 834218"/>
                  <a:gd name="connsiteX291" fmla="*/ 1673096 w 3024845"/>
                  <a:gd name="connsiteY291" fmla="*/ 377367 h 834218"/>
                  <a:gd name="connsiteX292" fmla="*/ 1745104 w 3024845"/>
                  <a:gd name="connsiteY292" fmla="*/ 377367 h 834218"/>
                  <a:gd name="connsiteX293" fmla="*/ 1745104 w 3024845"/>
                  <a:gd name="connsiteY293" fmla="*/ 456135 h 834218"/>
                  <a:gd name="connsiteX294" fmla="*/ 1747008 w 3024845"/>
                  <a:gd name="connsiteY294" fmla="*/ 456135 h 834218"/>
                  <a:gd name="connsiteX295" fmla="*/ 1748250 w 3024845"/>
                  <a:gd name="connsiteY295" fmla="*/ 478658 h 834218"/>
                  <a:gd name="connsiteX296" fmla="*/ 1757926 w 3024845"/>
                  <a:gd name="connsiteY296" fmla="*/ 478658 h 834218"/>
                  <a:gd name="connsiteX297" fmla="*/ 1759168 w 3024845"/>
                  <a:gd name="connsiteY297" fmla="*/ 456135 h 834218"/>
                  <a:gd name="connsiteX298" fmla="*/ 1765248 w 3024845"/>
                  <a:gd name="connsiteY298" fmla="*/ 456135 h 834218"/>
                  <a:gd name="connsiteX299" fmla="*/ 1766490 w 3024845"/>
                  <a:gd name="connsiteY299" fmla="*/ 478658 h 834218"/>
                  <a:gd name="connsiteX300" fmla="*/ 1817112 w 3024845"/>
                  <a:gd name="connsiteY300" fmla="*/ 478658 h 834218"/>
                  <a:gd name="connsiteX301" fmla="*/ 1817112 w 3024845"/>
                  <a:gd name="connsiteY301" fmla="*/ 315630 h 834218"/>
                  <a:gd name="connsiteX302" fmla="*/ 2014439 w 3024845"/>
                  <a:gd name="connsiteY302" fmla="*/ 315630 h 834218"/>
                  <a:gd name="connsiteX303" fmla="*/ 2014439 w 3024845"/>
                  <a:gd name="connsiteY303" fmla="*/ 478658 h 834218"/>
                  <a:gd name="connsiteX304" fmla="*/ 2033136 w 3024845"/>
                  <a:gd name="connsiteY304" fmla="*/ 478658 h 834218"/>
                  <a:gd name="connsiteX305" fmla="*/ 2033136 w 3024845"/>
                  <a:gd name="connsiteY305" fmla="*/ 395965 h 834218"/>
                  <a:gd name="connsiteX306" fmla="*/ 2128256 w 3024845"/>
                  <a:gd name="connsiteY306" fmla="*/ 395965 h 834218"/>
                  <a:gd name="connsiteX307" fmla="*/ 2180720 w 3024845"/>
                  <a:gd name="connsiteY307" fmla="*/ 330752 h 834218"/>
                  <a:gd name="connsiteX308" fmla="*/ 2245574 w 3024845"/>
                  <a:gd name="connsiteY308" fmla="*/ 330752 h 834218"/>
                  <a:gd name="connsiteX309" fmla="*/ 2245574 w 3024845"/>
                  <a:gd name="connsiteY309" fmla="*/ 406414 h 834218"/>
                  <a:gd name="connsiteX310" fmla="*/ 2253681 w 3024845"/>
                  <a:gd name="connsiteY310" fmla="*/ 406414 h 834218"/>
                  <a:gd name="connsiteX311" fmla="*/ 2255708 w 3024845"/>
                  <a:gd name="connsiteY311" fmla="*/ 399929 h 834218"/>
                  <a:gd name="connsiteX312" fmla="*/ 2261788 w 3024845"/>
                  <a:gd name="connsiteY312" fmla="*/ 399929 h 834218"/>
                  <a:gd name="connsiteX313" fmla="*/ 2263815 w 3024845"/>
                  <a:gd name="connsiteY313" fmla="*/ 408576 h 834218"/>
                  <a:gd name="connsiteX314" fmla="*/ 2275975 w 3024845"/>
                  <a:gd name="connsiteY314" fmla="*/ 408576 h 834218"/>
                  <a:gd name="connsiteX315" fmla="*/ 2275975 w 3024845"/>
                  <a:gd name="connsiteY315" fmla="*/ 402090 h 834218"/>
                  <a:gd name="connsiteX316" fmla="*/ 2298268 w 3024845"/>
                  <a:gd name="connsiteY316" fmla="*/ 402090 h 834218"/>
                  <a:gd name="connsiteX317" fmla="*/ 2298268 w 3024845"/>
                  <a:gd name="connsiteY317" fmla="*/ 408576 h 834218"/>
                  <a:gd name="connsiteX318" fmla="*/ 2318535 w 3024845"/>
                  <a:gd name="connsiteY318" fmla="*/ 408576 h 834218"/>
                  <a:gd name="connsiteX319" fmla="*/ 2318535 w 3024845"/>
                  <a:gd name="connsiteY319" fmla="*/ 453973 h 834218"/>
                  <a:gd name="connsiteX320" fmla="*/ 2332722 w 3024845"/>
                  <a:gd name="connsiteY320" fmla="*/ 453973 h 834218"/>
                  <a:gd name="connsiteX321" fmla="*/ 2332722 w 3024845"/>
                  <a:gd name="connsiteY321" fmla="*/ 441002 h 834218"/>
                  <a:gd name="connsiteX322" fmla="*/ 2348936 w 3024845"/>
                  <a:gd name="connsiteY322" fmla="*/ 441002 h 834218"/>
                  <a:gd name="connsiteX323" fmla="*/ 2348936 w 3024845"/>
                  <a:gd name="connsiteY323" fmla="*/ 261575 h 834218"/>
                  <a:gd name="connsiteX324" fmla="*/ 2355016 w 3024845"/>
                  <a:gd name="connsiteY324" fmla="*/ 255089 h 834218"/>
                  <a:gd name="connsiteX325" fmla="*/ 2427977 w 3024845"/>
                  <a:gd name="connsiteY325" fmla="*/ 255089 h 834218"/>
                  <a:gd name="connsiteX326" fmla="*/ 2427977 w 3024845"/>
                  <a:gd name="connsiteY326" fmla="*/ 263737 h 834218"/>
                  <a:gd name="connsiteX327" fmla="*/ 2438110 w 3024845"/>
                  <a:gd name="connsiteY327" fmla="*/ 263737 h 834218"/>
                  <a:gd name="connsiteX328" fmla="*/ 2438110 w 3024845"/>
                  <a:gd name="connsiteY328" fmla="*/ 378311 h 834218"/>
                  <a:gd name="connsiteX329" fmla="*/ 2460404 w 3024845"/>
                  <a:gd name="connsiteY329" fmla="*/ 378311 h 834218"/>
                  <a:gd name="connsiteX330" fmla="*/ 2460404 w 3024845"/>
                  <a:gd name="connsiteY330" fmla="*/ 311296 h 834218"/>
                  <a:gd name="connsiteX331" fmla="*/ 2486751 w 3024845"/>
                  <a:gd name="connsiteY331" fmla="*/ 311296 h 834218"/>
                  <a:gd name="connsiteX332" fmla="*/ 2490804 w 3024845"/>
                  <a:gd name="connsiteY332" fmla="*/ 306972 h 834218"/>
                  <a:gd name="connsiteX333" fmla="*/ 2498911 w 3024845"/>
                  <a:gd name="connsiteY333" fmla="*/ 306972 h 834218"/>
                  <a:gd name="connsiteX334" fmla="*/ 2502964 w 3024845"/>
                  <a:gd name="connsiteY334" fmla="*/ 311296 h 834218"/>
                  <a:gd name="connsiteX335" fmla="*/ 2525258 w 3024845"/>
                  <a:gd name="connsiteY335" fmla="*/ 311296 h 834218"/>
                  <a:gd name="connsiteX336" fmla="*/ 2525258 w 3024845"/>
                  <a:gd name="connsiteY336" fmla="*/ 194560 h 834218"/>
                  <a:gd name="connsiteX337" fmla="*/ 2582005 w 3024845"/>
                  <a:gd name="connsiteY337" fmla="*/ 183751 h 834218"/>
                  <a:gd name="connsiteX338" fmla="*/ 2582005 w 3024845"/>
                  <a:gd name="connsiteY338" fmla="*/ 184832 h 834218"/>
                  <a:gd name="connsiteX339" fmla="*/ 2582005 w 3024845"/>
                  <a:gd name="connsiteY339" fmla="*/ 192398 h 834218"/>
                  <a:gd name="connsiteX340" fmla="*/ 2608352 w 3024845"/>
                  <a:gd name="connsiteY340" fmla="*/ 192398 h 834218"/>
                  <a:gd name="connsiteX341" fmla="*/ 2608352 w 3024845"/>
                  <a:gd name="connsiteY341" fmla="*/ 447488 h 834218"/>
                  <a:gd name="connsiteX342" fmla="*/ 2630646 w 3024845"/>
                  <a:gd name="connsiteY342" fmla="*/ 447488 h 834218"/>
                  <a:gd name="connsiteX343" fmla="*/ 2630646 w 3024845"/>
                  <a:gd name="connsiteY343" fmla="*/ 443164 h 834218"/>
                  <a:gd name="connsiteX344" fmla="*/ 2642806 w 3024845"/>
                  <a:gd name="connsiteY344" fmla="*/ 443164 h 834218"/>
                  <a:gd name="connsiteX345" fmla="*/ 2642806 w 3024845"/>
                  <a:gd name="connsiteY345" fmla="*/ 447488 h 834218"/>
                  <a:gd name="connsiteX346" fmla="*/ 2667126 w 3024845"/>
                  <a:gd name="connsiteY346" fmla="*/ 447488 h 834218"/>
                  <a:gd name="connsiteX347" fmla="*/ 2667126 w 3024845"/>
                  <a:gd name="connsiteY347" fmla="*/ 434517 h 834218"/>
                  <a:gd name="connsiteX348" fmla="*/ 2695500 w 3024845"/>
                  <a:gd name="connsiteY348" fmla="*/ 434517 h 834218"/>
                  <a:gd name="connsiteX349" fmla="*/ 2707660 w 3024845"/>
                  <a:gd name="connsiteY349" fmla="*/ 430193 h 834218"/>
                  <a:gd name="connsiteX350" fmla="*/ 2727927 w 3024845"/>
                  <a:gd name="connsiteY350" fmla="*/ 434517 h 834218"/>
                  <a:gd name="connsiteX351" fmla="*/ 2727927 w 3024845"/>
                  <a:gd name="connsiteY351" fmla="*/ 417223 h 834218"/>
                  <a:gd name="connsiteX352" fmla="*/ 2736034 w 3024845"/>
                  <a:gd name="connsiteY352" fmla="*/ 417223 h 834218"/>
                  <a:gd name="connsiteX353" fmla="*/ 2736034 w 3024845"/>
                  <a:gd name="connsiteY353" fmla="*/ 404252 h 834218"/>
                  <a:gd name="connsiteX354" fmla="*/ 2792781 w 3024845"/>
                  <a:gd name="connsiteY354" fmla="*/ 404252 h 834218"/>
                  <a:gd name="connsiteX355" fmla="*/ 2792781 w 3024845"/>
                  <a:gd name="connsiteY355" fmla="*/ 373987 h 834218"/>
                  <a:gd name="connsiteX356" fmla="*/ 2811021 w 3024845"/>
                  <a:gd name="connsiteY356" fmla="*/ 373987 h 834218"/>
                  <a:gd name="connsiteX357" fmla="*/ 2811021 w 3024845"/>
                  <a:gd name="connsiteY357" fmla="*/ 367502 h 834218"/>
                  <a:gd name="connsiteX358" fmla="*/ 2823181 w 3024845"/>
                  <a:gd name="connsiteY358" fmla="*/ 367502 h 834218"/>
                  <a:gd name="connsiteX359" fmla="*/ 2823181 w 3024845"/>
                  <a:gd name="connsiteY359" fmla="*/ 373987 h 834218"/>
                  <a:gd name="connsiteX360" fmla="*/ 2839395 w 3024845"/>
                  <a:gd name="connsiteY360" fmla="*/ 373987 h 834218"/>
                  <a:gd name="connsiteX361" fmla="*/ 2839395 w 3024845"/>
                  <a:gd name="connsiteY361" fmla="*/ 423708 h 834218"/>
                  <a:gd name="connsiteX362" fmla="*/ 2871822 w 3024845"/>
                  <a:gd name="connsiteY362" fmla="*/ 423708 h 834218"/>
                  <a:gd name="connsiteX363" fmla="*/ 2871822 w 3024845"/>
                  <a:gd name="connsiteY363" fmla="*/ 397767 h 834218"/>
                  <a:gd name="connsiteX364" fmla="*/ 2910329 w 3024845"/>
                  <a:gd name="connsiteY364" fmla="*/ 397767 h 834218"/>
                  <a:gd name="connsiteX365" fmla="*/ 2910329 w 3024845"/>
                  <a:gd name="connsiteY365" fmla="*/ 367502 h 834218"/>
                  <a:gd name="connsiteX366" fmla="*/ 2958970 w 3024845"/>
                  <a:gd name="connsiteY366" fmla="*/ 367502 h 834218"/>
                  <a:gd name="connsiteX367" fmla="*/ 2958970 w 3024845"/>
                  <a:gd name="connsiteY367" fmla="*/ 478658 h 834218"/>
                  <a:gd name="connsiteX368" fmla="*/ 2958970 w 3024845"/>
                  <a:gd name="connsiteY368" fmla="*/ 492437 h 834218"/>
                  <a:gd name="connsiteX369" fmla="*/ 3024845 w 3024845"/>
                  <a:gd name="connsiteY369" fmla="*/ 492437 h 834218"/>
                  <a:gd name="connsiteX370" fmla="*/ 3024845 w 3024845"/>
                  <a:gd name="connsiteY370" fmla="*/ 834218 h 834218"/>
                  <a:gd name="connsiteX371" fmla="*/ 2054 w 3024845"/>
                  <a:gd name="connsiteY371" fmla="*/ 831885 h 834218"/>
                  <a:gd name="connsiteX372" fmla="*/ 0 w 3024845"/>
                  <a:gd name="connsiteY372" fmla="*/ 397767 h 834218"/>
                  <a:gd name="connsiteX373" fmla="*/ 20267 w 3024845"/>
                  <a:gd name="connsiteY373" fmla="*/ 397767 h 834218"/>
                  <a:gd name="connsiteX374" fmla="*/ 20774 w 3024845"/>
                  <a:gd name="connsiteY374" fmla="*/ 396686 h 834218"/>
                  <a:gd name="connsiteX375" fmla="*/ 24320 w 3024845"/>
                  <a:gd name="connsiteY375" fmla="*/ 389120 h 834218"/>
                  <a:gd name="connsiteX376" fmla="*/ 26094 w 3024845"/>
                  <a:gd name="connsiteY376" fmla="*/ 389390 h 834218"/>
                  <a:gd name="connsiteX377" fmla="*/ 38507 w 3024845"/>
                  <a:gd name="connsiteY377" fmla="*/ 391281 h 834218"/>
                  <a:gd name="connsiteX378" fmla="*/ 39014 w 3024845"/>
                  <a:gd name="connsiteY378" fmla="*/ 392633 h 834218"/>
                  <a:gd name="connsiteX379" fmla="*/ 42560 w 3024845"/>
                  <a:gd name="connsiteY379" fmla="*/ 402090 h 834218"/>
                  <a:gd name="connsiteX380" fmla="*/ 68907 w 3024845"/>
                  <a:gd name="connsiteY380" fmla="*/ 404252 h 834218"/>
                  <a:gd name="connsiteX381" fmla="*/ 68907 w 3024845"/>
                  <a:gd name="connsiteY381" fmla="*/ 281031 h 834218"/>
                  <a:gd name="connsiteX382" fmla="*/ 70934 w 3024845"/>
                  <a:gd name="connsiteY382" fmla="*/ 281031 h 834218"/>
                  <a:gd name="connsiteX383" fmla="*/ 85121 w 3024845"/>
                  <a:gd name="connsiteY383" fmla="*/ 281031 h 834218"/>
                  <a:gd name="connsiteX384" fmla="*/ 85121 w 3024845"/>
                  <a:gd name="connsiteY384" fmla="*/ 144839 h 834218"/>
                  <a:gd name="connsiteX385" fmla="*/ 86894 w 3024845"/>
                  <a:gd name="connsiteY385" fmla="*/ 144839 h 834218"/>
                  <a:gd name="connsiteX386" fmla="*/ 99308 w 3024845"/>
                  <a:gd name="connsiteY386" fmla="*/ 144839 h 834218"/>
                  <a:gd name="connsiteX387" fmla="*/ 99308 w 3024845"/>
                  <a:gd name="connsiteY387" fmla="*/ 30265 h 834218"/>
                  <a:gd name="connsiteX388" fmla="*/ 103361 w 3024845"/>
                  <a:gd name="connsiteY388" fmla="*/ 2161 h 834218"/>
                  <a:gd name="connsiteX0" fmla="*/ 103361 w 3024845"/>
                  <a:gd name="connsiteY0" fmla="*/ 2161 h 834218"/>
                  <a:gd name="connsiteX1" fmla="*/ 200642 w 3024845"/>
                  <a:gd name="connsiteY1" fmla="*/ 0 h 834218"/>
                  <a:gd name="connsiteX2" fmla="*/ 202669 w 3024845"/>
                  <a:gd name="connsiteY2" fmla="*/ 0 h 834218"/>
                  <a:gd name="connsiteX3" fmla="*/ 220909 w 3024845"/>
                  <a:gd name="connsiteY3" fmla="*/ 144839 h 834218"/>
                  <a:gd name="connsiteX4" fmla="*/ 223189 w 3024845"/>
                  <a:gd name="connsiteY4" fmla="*/ 144839 h 834218"/>
                  <a:gd name="connsiteX5" fmla="*/ 239150 w 3024845"/>
                  <a:gd name="connsiteY5" fmla="*/ 144839 h 834218"/>
                  <a:gd name="connsiteX6" fmla="*/ 239150 w 3024845"/>
                  <a:gd name="connsiteY6" fmla="*/ 285354 h 834218"/>
                  <a:gd name="connsiteX7" fmla="*/ 240670 w 3024845"/>
                  <a:gd name="connsiteY7" fmla="*/ 285084 h 834218"/>
                  <a:gd name="connsiteX8" fmla="*/ 251310 w 3024845"/>
                  <a:gd name="connsiteY8" fmla="*/ 283193 h 834218"/>
                  <a:gd name="connsiteX9" fmla="*/ 249283 w 3024845"/>
                  <a:gd name="connsiteY9" fmla="*/ 371825 h 834218"/>
                  <a:gd name="connsiteX10" fmla="*/ 250803 w 3024845"/>
                  <a:gd name="connsiteY10" fmla="*/ 372096 h 834218"/>
                  <a:gd name="connsiteX11" fmla="*/ 261443 w 3024845"/>
                  <a:gd name="connsiteY11" fmla="*/ 373987 h 834218"/>
                  <a:gd name="connsiteX12" fmla="*/ 261696 w 3024845"/>
                  <a:gd name="connsiteY12" fmla="*/ 374798 h 834218"/>
                  <a:gd name="connsiteX13" fmla="*/ 263470 w 3024845"/>
                  <a:gd name="connsiteY13" fmla="*/ 380473 h 834218"/>
                  <a:gd name="connsiteX14" fmla="*/ 264230 w 3024845"/>
                  <a:gd name="connsiteY14" fmla="*/ 378041 h 834218"/>
                  <a:gd name="connsiteX15" fmla="*/ 269550 w 3024845"/>
                  <a:gd name="connsiteY15" fmla="*/ 361017 h 834218"/>
                  <a:gd name="connsiteX16" fmla="*/ 271323 w 3024845"/>
                  <a:gd name="connsiteY16" fmla="*/ 361017 h 834218"/>
                  <a:gd name="connsiteX17" fmla="*/ 283737 w 3024845"/>
                  <a:gd name="connsiteY17" fmla="*/ 361017 h 834218"/>
                  <a:gd name="connsiteX18" fmla="*/ 283737 w 3024845"/>
                  <a:gd name="connsiteY18" fmla="*/ 393443 h 834218"/>
                  <a:gd name="connsiteX19" fmla="*/ 284750 w 3024845"/>
                  <a:gd name="connsiteY19" fmla="*/ 393984 h 834218"/>
                  <a:gd name="connsiteX20" fmla="*/ 291844 w 3024845"/>
                  <a:gd name="connsiteY20" fmla="*/ 397767 h 834218"/>
                  <a:gd name="connsiteX21" fmla="*/ 291844 w 3024845"/>
                  <a:gd name="connsiteY21" fmla="*/ 399118 h 834218"/>
                  <a:gd name="connsiteX22" fmla="*/ 291844 w 3024845"/>
                  <a:gd name="connsiteY22" fmla="*/ 408576 h 834218"/>
                  <a:gd name="connsiteX23" fmla="*/ 336431 w 3024845"/>
                  <a:gd name="connsiteY23" fmla="*/ 408576 h 834218"/>
                  <a:gd name="connsiteX24" fmla="*/ 336431 w 3024845"/>
                  <a:gd name="connsiteY24" fmla="*/ 409657 h 834218"/>
                  <a:gd name="connsiteX25" fmla="*/ 336431 w 3024845"/>
                  <a:gd name="connsiteY25" fmla="*/ 417223 h 834218"/>
                  <a:gd name="connsiteX26" fmla="*/ 338457 w 3024845"/>
                  <a:gd name="connsiteY26" fmla="*/ 417223 h 834218"/>
                  <a:gd name="connsiteX27" fmla="*/ 352644 w 3024845"/>
                  <a:gd name="connsiteY27" fmla="*/ 417223 h 834218"/>
                  <a:gd name="connsiteX28" fmla="*/ 352644 w 3024845"/>
                  <a:gd name="connsiteY28" fmla="*/ 386958 h 834218"/>
                  <a:gd name="connsiteX29" fmla="*/ 397231 w 3024845"/>
                  <a:gd name="connsiteY29" fmla="*/ 386958 h 834218"/>
                  <a:gd name="connsiteX30" fmla="*/ 397231 w 3024845"/>
                  <a:gd name="connsiteY30" fmla="*/ 385607 h 834218"/>
                  <a:gd name="connsiteX31" fmla="*/ 397231 w 3024845"/>
                  <a:gd name="connsiteY31" fmla="*/ 376149 h 834218"/>
                  <a:gd name="connsiteX32" fmla="*/ 398245 w 3024845"/>
                  <a:gd name="connsiteY32" fmla="*/ 376149 h 834218"/>
                  <a:gd name="connsiteX33" fmla="*/ 405338 w 3024845"/>
                  <a:gd name="connsiteY33" fmla="*/ 376149 h 834218"/>
                  <a:gd name="connsiteX34" fmla="*/ 405338 w 3024845"/>
                  <a:gd name="connsiteY34" fmla="*/ 374258 h 834218"/>
                  <a:gd name="connsiteX35" fmla="*/ 405338 w 3024845"/>
                  <a:gd name="connsiteY35" fmla="*/ 361017 h 834218"/>
                  <a:gd name="connsiteX36" fmla="*/ 406098 w 3024845"/>
                  <a:gd name="connsiteY36" fmla="*/ 361017 h 834218"/>
                  <a:gd name="connsiteX37" fmla="*/ 411418 w 3024845"/>
                  <a:gd name="connsiteY37" fmla="*/ 361017 h 834218"/>
                  <a:gd name="connsiteX38" fmla="*/ 411418 w 3024845"/>
                  <a:gd name="connsiteY38" fmla="*/ 359936 h 834218"/>
                  <a:gd name="connsiteX39" fmla="*/ 411418 w 3024845"/>
                  <a:gd name="connsiteY39" fmla="*/ 352369 h 834218"/>
                  <a:gd name="connsiteX40" fmla="*/ 413445 w 3024845"/>
                  <a:gd name="connsiteY40" fmla="*/ 352369 h 834218"/>
                  <a:gd name="connsiteX41" fmla="*/ 427632 w 3024845"/>
                  <a:gd name="connsiteY41" fmla="*/ 352369 h 834218"/>
                  <a:gd name="connsiteX42" fmla="*/ 427632 w 3024845"/>
                  <a:gd name="connsiteY42" fmla="*/ 353450 h 834218"/>
                  <a:gd name="connsiteX43" fmla="*/ 427632 w 3024845"/>
                  <a:gd name="connsiteY43" fmla="*/ 361017 h 834218"/>
                  <a:gd name="connsiteX44" fmla="*/ 449925 w 3024845"/>
                  <a:gd name="connsiteY44" fmla="*/ 361017 h 834218"/>
                  <a:gd name="connsiteX45" fmla="*/ 449925 w 3024845"/>
                  <a:gd name="connsiteY45" fmla="*/ 359125 h 834218"/>
                  <a:gd name="connsiteX46" fmla="*/ 449925 w 3024845"/>
                  <a:gd name="connsiteY46" fmla="*/ 345884 h 834218"/>
                  <a:gd name="connsiteX47" fmla="*/ 451699 w 3024845"/>
                  <a:gd name="connsiteY47" fmla="*/ 345884 h 834218"/>
                  <a:gd name="connsiteX48" fmla="*/ 464112 w 3024845"/>
                  <a:gd name="connsiteY48" fmla="*/ 345884 h 834218"/>
                  <a:gd name="connsiteX49" fmla="*/ 464112 w 3024845"/>
                  <a:gd name="connsiteY49" fmla="*/ 369664 h 834218"/>
                  <a:gd name="connsiteX50" fmla="*/ 465126 w 3024845"/>
                  <a:gd name="connsiteY50" fmla="*/ 369664 h 834218"/>
                  <a:gd name="connsiteX51" fmla="*/ 472219 w 3024845"/>
                  <a:gd name="connsiteY51" fmla="*/ 369664 h 834218"/>
                  <a:gd name="connsiteX52" fmla="*/ 472219 w 3024845"/>
                  <a:gd name="connsiteY52" fmla="*/ 368583 h 834218"/>
                  <a:gd name="connsiteX53" fmla="*/ 472219 w 3024845"/>
                  <a:gd name="connsiteY53" fmla="*/ 361017 h 834218"/>
                  <a:gd name="connsiteX54" fmla="*/ 473992 w 3024845"/>
                  <a:gd name="connsiteY54" fmla="*/ 361017 h 834218"/>
                  <a:gd name="connsiteX55" fmla="*/ 486406 w 3024845"/>
                  <a:gd name="connsiteY55" fmla="*/ 361017 h 834218"/>
                  <a:gd name="connsiteX56" fmla="*/ 486406 w 3024845"/>
                  <a:gd name="connsiteY56" fmla="*/ 386958 h 834218"/>
                  <a:gd name="connsiteX57" fmla="*/ 488433 w 3024845"/>
                  <a:gd name="connsiteY57" fmla="*/ 386958 h 834218"/>
                  <a:gd name="connsiteX58" fmla="*/ 502619 w 3024845"/>
                  <a:gd name="connsiteY58" fmla="*/ 386958 h 834218"/>
                  <a:gd name="connsiteX59" fmla="*/ 502619 w 3024845"/>
                  <a:gd name="connsiteY59" fmla="*/ 388579 h 834218"/>
                  <a:gd name="connsiteX60" fmla="*/ 502619 w 3024845"/>
                  <a:gd name="connsiteY60" fmla="*/ 399929 h 834218"/>
                  <a:gd name="connsiteX61" fmla="*/ 503379 w 3024845"/>
                  <a:gd name="connsiteY61" fmla="*/ 399929 h 834218"/>
                  <a:gd name="connsiteX62" fmla="*/ 508700 w 3024845"/>
                  <a:gd name="connsiteY62" fmla="*/ 399929 h 834218"/>
                  <a:gd name="connsiteX63" fmla="*/ 508700 w 3024845"/>
                  <a:gd name="connsiteY63" fmla="*/ 399118 h 834218"/>
                  <a:gd name="connsiteX64" fmla="*/ 508700 w 3024845"/>
                  <a:gd name="connsiteY64" fmla="*/ 393443 h 834218"/>
                  <a:gd name="connsiteX65" fmla="*/ 539100 w 3024845"/>
                  <a:gd name="connsiteY65" fmla="*/ 393443 h 834218"/>
                  <a:gd name="connsiteX66" fmla="*/ 539100 w 3024845"/>
                  <a:gd name="connsiteY66" fmla="*/ 417223 h 834218"/>
                  <a:gd name="connsiteX67" fmla="*/ 540113 w 3024845"/>
                  <a:gd name="connsiteY67" fmla="*/ 417223 h 834218"/>
                  <a:gd name="connsiteX68" fmla="*/ 547207 w 3024845"/>
                  <a:gd name="connsiteY68" fmla="*/ 417223 h 834218"/>
                  <a:gd name="connsiteX69" fmla="*/ 547207 w 3024845"/>
                  <a:gd name="connsiteY69" fmla="*/ 418304 h 834218"/>
                  <a:gd name="connsiteX70" fmla="*/ 547207 w 3024845"/>
                  <a:gd name="connsiteY70" fmla="*/ 425870 h 834218"/>
                  <a:gd name="connsiteX71" fmla="*/ 547967 w 3024845"/>
                  <a:gd name="connsiteY71" fmla="*/ 425870 h 834218"/>
                  <a:gd name="connsiteX72" fmla="*/ 553287 w 3024845"/>
                  <a:gd name="connsiteY72" fmla="*/ 425870 h 834218"/>
                  <a:gd name="connsiteX73" fmla="*/ 553287 w 3024845"/>
                  <a:gd name="connsiteY73" fmla="*/ 423708 h 834218"/>
                  <a:gd name="connsiteX74" fmla="*/ 553287 w 3024845"/>
                  <a:gd name="connsiteY74" fmla="*/ 408576 h 834218"/>
                  <a:gd name="connsiteX75" fmla="*/ 554300 w 3024845"/>
                  <a:gd name="connsiteY75" fmla="*/ 408576 h 834218"/>
                  <a:gd name="connsiteX76" fmla="*/ 561394 w 3024845"/>
                  <a:gd name="connsiteY76" fmla="*/ 408576 h 834218"/>
                  <a:gd name="connsiteX77" fmla="*/ 561394 w 3024845"/>
                  <a:gd name="connsiteY77" fmla="*/ 409657 h 834218"/>
                  <a:gd name="connsiteX78" fmla="*/ 561394 w 3024845"/>
                  <a:gd name="connsiteY78" fmla="*/ 417223 h 834218"/>
                  <a:gd name="connsiteX79" fmla="*/ 566714 w 3024845"/>
                  <a:gd name="connsiteY79" fmla="*/ 415230 h 834218"/>
                  <a:gd name="connsiteX80" fmla="*/ 567474 w 3024845"/>
                  <a:gd name="connsiteY80" fmla="*/ 414250 h 834218"/>
                  <a:gd name="connsiteX81" fmla="*/ 567474 w 3024845"/>
                  <a:gd name="connsiteY81" fmla="*/ 408576 h 834218"/>
                  <a:gd name="connsiteX82" fmla="*/ 605981 w 3024845"/>
                  <a:gd name="connsiteY82" fmla="*/ 408576 h 834218"/>
                  <a:gd name="connsiteX83" fmla="*/ 605981 w 3024845"/>
                  <a:gd name="connsiteY83" fmla="*/ 432355 h 834218"/>
                  <a:gd name="connsiteX84" fmla="*/ 608007 w 3024845"/>
                  <a:gd name="connsiteY84" fmla="*/ 432355 h 834218"/>
                  <a:gd name="connsiteX85" fmla="*/ 622194 w 3024845"/>
                  <a:gd name="connsiteY85" fmla="*/ 432355 h 834218"/>
                  <a:gd name="connsiteX86" fmla="*/ 622194 w 3024845"/>
                  <a:gd name="connsiteY86" fmla="*/ 433436 h 834218"/>
                  <a:gd name="connsiteX87" fmla="*/ 622194 w 3024845"/>
                  <a:gd name="connsiteY87" fmla="*/ 441002 h 834218"/>
                  <a:gd name="connsiteX88" fmla="*/ 623968 w 3024845"/>
                  <a:gd name="connsiteY88" fmla="*/ 441002 h 834218"/>
                  <a:gd name="connsiteX89" fmla="*/ 636381 w 3024845"/>
                  <a:gd name="connsiteY89" fmla="*/ 441002 h 834218"/>
                  <a:gd name="connsiteX90" fmla="*/ 636381 w 3024845"/>
                  <a:gd name="connsiteY90" fmla="*/ 417223 h 834218"/>
                  <a:gd name="connsiteX91" fmla="*/ 637394 w 3024845"/>
                  <a:gd name="connsiteY91" fmla="*/ 417223 h 834218"/>
                  <a:gd name="connsiteX92" fmla="*/ 644488 w 3024845"/>
                  <a:gd name="connsiteY92" fmla="*/ 417223 h 834218"/>
                  <a:gd name="connsiteX93" fmla="*/ 644488 w 3024845"/>
                  <a:gd name="connsiteY93" fmla="*/ 384796 h 834218"/>
                  <a:gd name="connsiteX94" fmla="*/ 645501 w 3024845"/>
                  <a:gd name="connsiteY94" fmla="*/ 384796 h 834218"/>
                  <a:gd name="connsiteX95" fmla="*/ 652595 w 3024845"/>
                  <a:gd name="connsiteY95" fmla="*/ 384796 h 834218"/>
                  <a:gd name="connsiteX96" fmla="*/ 652595 w 3024845"/>
                  <a:gd name="connsiteY96" fmla="*/ 382905 h 834218"/>
                  <a:gd name="connsiteX97" fmla="*/ 652595 w 3024845"/>
                  <a:gd name="connsiteY97" fmla="*/ 369664 h 834218"/>
                  <a:gd name="connsiteX98" fmla="*/ 651328 w 3024845"/>
                  <a:gd name="connsiteY98" fmla="*/ 368042 h 834218"/>
                  <a:gd name="connsiteX99" fmla="*/ 656648 w 3024845"/>
                  <a:gd name="connsiteY99" fmla="*/ 356693 h 834218"/>
                  <a:gd name="connsiteX100" fmla="*/ 664755 w 3024845"/>
                  <a:gd name="connsiteY100" fmla="*/ 384796 h 834218"/>
                  <a:gd name="connsiteX101" fmla="*/ 665515 w 3024845"/>
                  <a:gd name="connsiteY101" fmla="*/ 384796 h 834218"/>
                  <a:gd name="connsiteX102" fmla="*/ 670835 w 3024845"/>
                  <a:gd name="connsiteY102" fmla="*/ 384796 h 834218"/>
                  <a:gd name="connsiteX103" fmla="*/ 670835 w 3024845"/>
                  <a:gd name="connsiteY103" fmla="*/ 278869 h 834218"/>
                  <a:gd name="connsiteX104" fmla="*/ 672355 w 3024845"/>
                  <a:gd name="connsiteY104" fmla="*/ 278869 h 834218"/>
                  <a:gd name="connsiteX105" fmla="*/ 682995 w 3024845"/>
                  <a:gd name="connsiteY105" fmla="*/ 278869 h 834218"/>
                  <a:gd name="connsiteX106" fmla="*/ 682995 w 3024845"/>
                  <a:gd name="connsiteY106" fmla="*/ 231310 h 834218"/>
                  <a:gd name="connsiteX107" fmla="*/ 709342 w 3024845"/>
                  <a:gd name="connsiteY107" fmla="*/ 231310 h 834218"/>
                  <a:gd name="connsiteX108" fmla="*/ 709342 w 3024845"/>
                  <a:gd name="connsiteY108" fmla="*/ 209692 h 834218"/>
                  <a:gd name="connsiteX109" fmla="*/ 743796 w 3024845"/>
                  <a:gd name="connsiteY109" fmla="*/ 209692 h 834218"/>
                  <a:gd name="connsiteX110" fmla="*/ 743796 w 3024845"/>
                  <a:gd name="connsiteY110" fmla="*/ 212124 h 834218"/>
                  <a:gd name="connsiteX111" fmla="*/ 743796 w 3024845"/>
                  <a:gd name="connsiteY111" fmla="*/ 229148 h 834218"/>
                  <a:gd name="connsiteX112" fmla="*/ 746076 w 3024845"/>
                  <a:gd name="connsiteY112" fmla="*/ 229148 h 834218"/>
                  <a:gd name="connsiteX113" fmla="*/ 762036 w 3024845"/>
                  <a:gd name="connsiteY113" fmla="*/ 229148 h 834218"/>
                  <a:gd name="connsiteX114" fmla="*/ 762036 w 3024845"/>
                  <a:gd name="connsiteY114" fmla="*/ 276707 h 834218"/>
                  <a:gd name="connsiteX115" fmla="*/ 763049 w 3024845"/>
                  <a:gd name="connsiteY115" fmla="*/ 276707 h 834218"/>
                  <a:gd name="connsiteX116" fmla="*/ 770143 w 3024845"/>
                  <a:gd name="connsiteY116" fmla="*/ 276707 h 834218"/>
                  <a:gd name="connsiteX117" fmla="*/ 784330 w 3024845"/>
                  <a:gd name="connsiteY117" fmla="*/ 281031 h 834218"/>
                  <a:gd name="connsiteX118" fmla="*/ 784330 w 3024845"/>
                  <a:gd name="connsiteY118" fmla="*/ 319943 h 834218"/>
                  <a:gd name="connsiteX119" fmla="*/ 785343 w 3024845"/>
                  <a:gd name="connsiteY119" fmla="*/ 319943 h 834218"/>
                  <a:gd name="connsiteX120" fmla="*/ 792436 w 3024845"/>
                  <a:gd name="connsiteY120" fmla="*/ 319943 h 834218"/>
                  <a:gd name="connsiteX121" fmla="*/ 792436 w 3024845"/>
                  <a:gd name="connsiteY121" fmla="*/ 321564 h 834218"/>
                  <a:gd name="connsiteX122" fmla="*/ 792436 w 3024845"/>
                  <a:gd name="connsiteY122" fmla="*/ 332913 h 834218"/>
                  <a:gd name="connsiteX123" fmla="*/ 794463 w 3024845"/>
                  <a:gd name="connsiteY123" fmla="*/ 332913 h 834218"/>
                  <a:gd name="connsiteX124" fmla="*/ 808650 w 3024845"/>
                  <a:gd name="connsiteY124" fmla="*/ 332913 h 834218"/>
                  <a:gd name="connsiteX125" fmla="*/ 814730 w 3024845"/>
                  <a:gd name="connsiteY125" fmla="*/ 339399 h 834218"/>
                  <a:gd name="connsiteX126" fmla="*/ 814730 w 3024845"/>
                  <a:gd name="connsiteY126" fmla="*/ 361017 h 834218"/>
                  <a:gd name="connsiteX127" fmla="*/ 817010 w 3024845"/>
                  <a:gd name="connsiteY127" fmla="*/ 361017 h 834218"/>
                  <a:gd name="connsiteX128" fmla="*/ 832970 w 3024845"/>
                  <a:gd name="connsiteY128" fmla="*/ 361017 h 834218"/>
                  <a:gd name="connsiteX129" fmla="*/ 832970 w 3024845"/>
                  <a:gd name="connsiteY129" fmla="*/ 362097 h 834218"/>
                  <a:gd name="connsiteX130" fmla="*/ 832970 w 3024845"/>
                  <a:gd name="connsiteY130" fmla="*/ 369664 h 834218"/>
                  <a:gd name="connsiteX131" fmla="*/ 834237 w 3024845"/>
                  <a:gd name="connsiteY131" fmla="*/ 369664 h 834218"/>
                  <a:gd name="connsiteX132" fmla="*/ 843104 w 3024845"/>
                  <a:gd name="connsiteY132" fmla="*/ 369664 h 834218"/>
                  <a:gd name="connsiteX133" fmla="*/ 843104 w 3024845"/>
                  <a:gd name="connsiteY133" fmla="*/ 371825 h 834218"/>
                  <a:gd name="connsiteX134" fmla="*/ 843104 w 3024845"/>
                  <a:gd name="connsiteY134" fmla="*/ 386958 h 834218"/>
                  <a:gd name="connsiteX135" fmla="*/ 847157 w 3024845"/>
                  <a:gd name="connsiteY135" fmla="*/ 385066 h 834218"/>
                  <a:gd name="connsiteX136" fmla="*/ 847157 w 3024845"/>
                  <a:gd name="connsiteY136" fmla="*/ 371825 h 834218"/>
                  <a:gd name="connsiteX137" fmla="*/ 848170 w 3024845"/>
                  <a:gd name="connsiteY137" fmla="*/ 371825 h 834218"/>
                  <a:gd name="connsiteX138" fmla="*/ 855264 w 3024845"/>
                  <a:gd name="connsiteY138" fmla="*/ 371825 h 834218"/>
                  <a:gd name="connsiteX139" fmla="*/ 855264 w 3024845"/>
                  <a:gd name="connsiteY139" fmla="*/ 373447 h 834218"/>
                  <a:gd name="connsiteX140" fmla="*/ 855264 w 3024845"/>
                  <a:gd name="connsiteY140" fmla="*/ 384796 h 834218"/>
                  <a:gd name="connsiteX141" fmla="*/ 856024 w 3024845"/>
                  <a:gd name="connsiteY141" fmla="*/ 384796 h 834218"/>
                  <a:gd name="connsiteX142" fmla="*/ 861344 w 3024845"/>
                  <a:gd name="connsiteY142" fmla="*/ 384796 h 834218"/>
                  <a:gd name="connsiteX143" fmla="*/ 909984 w 3024845"/>
                  <a:gd name="connsiteY143" fmla="*/ 380473 h 834218"/>
                  <a:gd name="connsiteX144" fmla="*/ 909984 w 3024845"/>
                  <a:gd name="connsiteY144" fmla="*/ 381824 h 834218"/>
                  <a:gd name="connsiteX145" fmla="*/ 909984 w 3024845"/>
                  <a:gd name="connsiteY145" fmla="*/ 391281 h 834218"/>
                  <a:gd name="connsiteX146" fmla="*/ 910744 w 3024845"/>
                  <a:gd name="connsiteY146" fmla="*/ 391281 h 834218"/>
                  <a:gd name="connsiteX147" fmla="*/ 916065 w 3024845"/>
                  <a:gd name="connsiteY147" fmla="*/ 391281 h 834218"/>
                  <a:gd name="connsiteX148" fmla="*/ 916065 w 3024845"/>
                  <a:gd name="connsiteY148" fmla="*/ 393443 h 834218"/>
                  <a:gd name="connsiteX149" fmla="*/ 916065 w 3024845"/>
                  <a:gd name="connsiteY149" fmla="*/ 408576 h 834218"/>
                  <a:gd name="connsiteX150" fmla="*/ 918091 w 3024845"/>
                  <a:gd name="connsiteY150" fmla="*/ 407225 h 834218"/>
                  <a:gd name="connsiteX151" fmla="*/ 932278 w 3024845"/>
                  <a:gd name="connsiteY151" fmla="*/ 397767 h 834218"/>
                  <a:gd name="connsiteX152" fmla="*/ 938358 w 3024845"/>
                  <a:gd name="connsiteY152" fmla="*/ 356693 h 834218"/>
                  <a:gd name="connsiteX153" fmla="*/ 939118 w 3024845"/>
                  <a:gd name="connsiteY153" fmla="*/ 356423 h 834218"/>
                  <a:gd name="connsiteX154" fmla="*/ 944438 w 3024845"/>
                  <a:gd name="connsiteY154" fmla="*/ 354531 h 834218"/>
                  <a:gd name="connsiteX155" fmla="*/ 946465 w 3024845"/>
                  <a:gd name="connsiteY155" fmla="*/ 285354 h 834218"/>
                  <a:gd name="connsiteX156" fmla="*/ 948492 w 3024845"/>
                  <a:gd name="connsiteY156" fmla="*/ 354531 h 834218"/>
                  <a:gd name="connsiteX157" fmla="*/ 949252 w 3024845"/>
                  <a:gd name="connsiteY157" fmla="*/ 354801 h 834218"/>
                  <a:gd name="connsiteX158" fmla="*/ 954572 w 3024845"/>
                  <a:gd name="connsiteY158" fmla="*/ 356693 h 834218"/>
                  <a:gd name="connsiteX159" fmla="*/ 954572 w 3024845"/>
                  <a:gd name="connsiteY159" fmla="*/ 270222 h 834218"/>
                  <a:gd name="connsiteX160" fmla="*/ 958625 w 3024845"/>
                  <a:gd name="connsiteY160" fmla="*/ 237795 h 834218"/>
                  <a:gd name="connsiteX161" fmla="*/ 997132 w 3024845"/>
                  <a:gd name="connsiteY161" fmla="*/ 237795 h 834218"/>
                  <a:gd name="connsiteX162" fmla="*/ 997132 w 3024845"/>
                  <a:gd name="connsiteY162" fmla="*/ 270222 h 834218"/>
                  <a:gd name="connsiteX163" fmla="*/ 997892 w 3024845"/>
                  <a:gd name="connsiteY163" fmla="*/ 270222 h 834218"/>
                  <a:gd name="connsiteX164" fmla="*/ 1003212 w 3024845"/>
                  <a:gd name="connsiteY164" fmla="*/ 270222 h 834218"/>
                  <a:gd name="connsiteX165" fmla="*/ 1003212 w 3024845"/>
                  <a:gd name="connsiteY165" fmla="*/ 188074 h 834218"/>
                  <a:gd name="connsiteX166" fmla="*/ 1004986 w 3024845"/>
                  <a:gd name="connsiteY166" fmla="*/ 188074 h 834218"/>
                  <a:gd name="connsiteX167" fmla="*/ 1017399 w 3024845"/>
                  <a:gd name="connsiteY167" fmla="*/ 188074 h 834218"/>
                  <a:gd name="connsiteX168" fmla="*/ 1017399 w 3024845"/>
                  <a:gd name="connsiteY168" fmla="*/ 186183 h 834218"/>
                  <a:gd name="connsiteX169" fmla="*/ 1017399 w 3024845"/>
                  <a:gd name="connsiteY169" fmla="*/ 172942 h 834218"/>
                  <a:gd name="connsiteX170" fmla="*/ 1039693 w 3024845"/>
                  <a:gd name="connsiteY170" fmla="*/ 172942 h 834218"/>
                  <a:gd name="connsiteX171" fmla="*/ 1039693 w 3024845"/>
                  <a:gd name="connsiteY171" fmla="*/ 171861 h 834218"/>
                  <a:gd name="connsiteX172" fmla="*/ 1039693 w 3024845"/>
                  <a:gd name="connsiteY172" fmla="*/ 164295 h 834218"/>
                  <a:gd name="connsiteX173" fmla="*/ 1041466 w 3024845"/>
                  <a:gd name="connsiteY173" fmla="*/ 164295 h 834218"/>
                  <a:gd name="connsiteX174" fmla="*/ 1053880 w 3024845"/>
                  <a:gd name="connsiteY174" fmla="*/ 164295 h 834218"/>
                  <a:gd name="connsiteX175" fmla="*/ 1053880 w 3024845"/>
                  <a:gd name="connsiteY175" fmla="*/ 165376 h 834218"/>
                  <a:gd name="connsiteX176" fmla="*/ 1053880 w 3024845"/>
                  <a:gd name="connsiteY176" fmla="*/ 172942 h 834218"/>
                  <a:gd name="connsiteX177" fmla="*/ 1054640 w 3024845"/>
                  <a:gd name="connsiteY177" fmla="*/ 172942 h 834218"/>
                  <a:gd name="connsiteX178" fmla="*/ 1059960 w 3024845"/>
                  <a:gd name="connsiteY178" fmla="*/ 172942 h 834218"/>
                  <a:gd name="connsiteX179" fmla="*/ 1070093 w 3024845"/>
                  <a:gd name="connsiteY179" fmla="*/ 168618 h 834218"/>
                  <a:gd name="connsiteX180" fmla="*/ 1074146 w 3024845"/>
                  <a:gd name="connsiteY180" fmla="*/ 171861 h 834218"/>
                  <a:gd name="connsiteX181" fmla="*/ 1074146 w 3024845"/>
                  <a:gd name="connsiteY181" fmla="*/ 164295 h 834218"/>
                  <a:gd name="connsiteX182" fmla="*/ 1076426 w 3024845"/>
                  <a:gd name="connsiteY182" fmla="*/ 164295 h 834218"/>
                  <a:gd name="connsiteX183" fmla="*/ 1092387 w 3024845"/>
                  <a:gd name="connsiteY183" fmla="*/ 164295 h 834218"/>
                  <a:gd name="connsiteX184" fmla="*/ 1092387 w 3024845"/>
                  <a:gd name="connsiteY184" fmla="*/ 165376 h 834218"/>
                  <a:gd name="connsiteX185" fmla="*/ 1092387 w 3024845"/>
                  <a:gd name="connsiteY185" fmla="*/ 172942 h 834218"/>
                  <a:gd name="connsiteX186" fmla="*/ 1122787 w 3024845"/>
                  <a:gd name="connsiteY186" fmla="*/ 172942 h 834218"/>
                  <a:gd name="connsiteX187" fmla="*/ 1122787 w 3024845"/>
                  <a:gd name="connsiteY187" fmla="*/ 174563 h 834218"/>
                  <a:gd name="connsiteX188" fmla="*/ 1122787 w 3024845"/>
                  <a:gd name="connsiteY188" fmla="*/ 185913 h 834218"/>
                  <a:gd name="connsiteX189" fmla="*/ 1149134 w 3024845"/>
                  <a:gd name="connsiteY189" fmla="*/ 185913 h 834218"/>
                  <a:gd name="connsiteX190" fmla="*/ 1149134 w 3024845"/>
                  <a:gd name="connsiteY190" fmla="*/ 216177 h 834218"/>
                  <a:gd name="connsiteX191" fmla="*/ 1149894 w 3024845"/>
                  <a:gd name="connsiteY191" fmla="*/ 216177 h 834218"/>
                  <a:gd name="connsiteX192" fmla="*/ 1155214 w 3024845"/>
                  <a:gd name="connsiteY192" fmla="*/ 216177 h 834218"/>
                  <a:gd name="connsiteX193" fmla="*/ 1155214 w 3024845"/>
                  <a:gd name="connsiteY193" fmla="*/ 217258 h 834218"/>
                  <a:gd name="connsiteX194" fmla="*/ 1155214 w 3024845"/>
                  <a:gd name="connsiteY194" fmla="*/ 224825 h 834218"/>
                  <a:gd name="connsiteX195" fmla="*/ 1159268 w 3024845"/>
                  <a:gd name="connsiteY195" fmla="*/ 255089 h 834218"/>
                  <a:gd name="connsiteX196" fmla="*/ 1160028 w 3024845"/>
                  <a:gd name="connsiteY196" fmla="*/ 255089 h 834218"/>
                  <a:gd name="connsiteX197" fmla="*/ 1165348 w 3024845"/>
                  <a:gd name="connsiteY197" fmla="*/ 255089 h 834218"/>
                  <a:gd name="connsiteX198" fmla="*/ 1165348 w 3024845"/>
                  <a:gd name="connsiteY198" fmla="*/ 255900 h 834218"/>
                  <a:gd name="connsiteX199" fmla="*/ 1165348 w 3024845"/>
                  <a:gd name="connsiteY199" fmla="*/ 261575 h 834218"/>
                  <a:gd name="connsiteX200" fmla="*/ 1166361 w 3024845"/>
                  <a:gd name="connsiteY200" fmla="*/ 261575 h 834218"/>
                  <a:gd name="connsiteX201" fmla="*/ 1173454 w 3024845"/>
                  <a:gd name="connsiteY201" fmla="*/ 261575 h 834218"/>
                  <a:gd name="connsiteX202" fmla="*/ 1173454 w 3024845"/>
                  <a:gd name="connsiteY202" fmla="*/ 291840 h 834218"/>
                  <a:gd name="connsiteX203" fmla="*/ 1175481 w 3024845"/>
                  <a:gd name="connsiteY203" fmla="*/ 291840 h 834218"/>
                  <a:gd name="connsiteX204" fmla="*/ 1189668 w 3024845"/>
                  <a:gd name="connsiteY204" fmla="*/ 291840 h 834218"/>
                  <a:gd name="connsiteX205" fmla="*/ 1189668 w 3024845"/>
                  <a:gd name="connsiteY205" fmla="*/ 315619 h 834218"/>
                  <a:gd name="connsiteX206" fmla="*/ 1191695 w 3024845"/>
                  <a:gd name="connsiteY206" fmla="*/ 317240 h 834218"/>
                  <a:gd name="connsiteX207" fmla="*/ 1191695 w 3024845"/>
                  <a:gd name="connsiteY207" fmla="*/ 328590 h 834218"/>
                  <a:gd name="connsiteX208" fmla="*/ 1192455 w 3024845"/>
                  <a:gd name="connsiteY208" fmla="*/ 328590 h 834218"/>
                  <a:gd name="connsiteX209" fmla="*/ 1197775 w 3024845"/>
                  <a:gd name="connsiteY209" fmla="*/ 328590 h 834218"/>
                  <a:gd name="connsiteX210" fmla="*/ 1197775 w 3024845"/>
                  <a:gd name="connsiteY210" fmla="*/ 352369 h 834218"/>
                  <a:gd name="connsiteX211" fmla="*/ 1199041 w 3024845"/>
                  <a:gd name="connsiteY211" fmla="*/ 352369 h 834218"/>
                  <a:gd name="connsiteX212" fmla="*/ 1207908 w 3024845"/>
                  <a:gd name="connsiteY212" fmla="*/ 352369 h 834218"/>
                  <a:gd name="connsiteX213" fmla="*/ 1209935 w 3024845"/>
                  <a:gd name="connsiteY213" fmla="*/ 356423 h 834218"/>
                  <a:gd name="connsiteX214" fmla="*/ 1209935 w 3024845"/>
                  <a:gd name="connsiteY214" fmla="*/ 369664 h 834218"/>
                  <a:gd name="connsiteX215" fmla="*/ 1211455 w 3024845"/>
                  <a:gd name="connsiteY215" fmla="*/ 367772 h 834218"/>
                  <a:gd name="connsiteX216" fmla="*/ 1222095 w 3024845"/>
                  <a:gd name="connsiteY216" fmla="*/ 354531 h 834218"/>
                  <a:gd name="connsiteX217" fmla="*/ 1250469 w 3024845"/>
                  <a:gd name="connsiteY217" fmla="*/ 354531 h 834218"/>
                  <a:gd name="connsiteX218" fmla="*/ 1250469 w 3024845"/>
                  <a:gd name="connsiteY218" fmla="*/ 441002 h 834218"/>
                  <a:gd name="connsiteX219" fmla="*/ 1251229 w 3024845"/>
                  <a:gd name="connsiteY219" fmla="*/ 441002 h 834218"/>
                  <a:gd name="connsiteX220" fmla="*/ 1256549 w 3024845"/>
                  <a:gd name="connsiteY220" fmla="*/ 441002 h 834218"/>
                  <a:gd name="connsiteX221" fmla="*/ 1257309 w 3024845"/>
                  <a:gd name="connsiteY221" fmla="*/ 439651 h 834218"/>
                  <a:gd name="connsiteX222" fmla="*/ 1262629 w 3024845"/>
                  <a:gd name="connsiteY222" fmla="*/ 430193 h 834218"/>
                  <a:gd name="connsiteX223" fmla="*/ 1262629 w 3024845"/>
                  <a:gd name="connsiteY223" fmla="*/ 432085 h 834218"/>
                  <a:gd name="connsiteX224" fmla="*/ 1262629 w 3024845"/>
                  <a:gd name="connsiteY224" fmla="*/ 445326 h 834218"/>
                  <a:gd name="connsiteX225" fmla="*/ 1266682 w 3024845"/>
                  <a:gd name="connsiteY225" fmla="*/ 399929 h 834218"/>
                  <a:gd name="connsiteX226" fmla="*/ 1267442 w 3024845"/>
                  <a:gd name="connsiteY226" fmla="*/ 399929 h 834218"/>
                  <a:gd name="connsiteX227" fmla="*/ 1272762 w 3024845"/>
                  <a:gd name="connsiteY227" fmla="*/ 399929 h 834218"/>
                  <a:gd name="connsiteX228" fmla="*/ 1272762 w 3024845"/>
                  <a:gd name="connsiteY228" fmla="*/ 335075 h 834218"/>
                  <a:gd name="connsiteX229" fmla="*/ 1273776 w 3024845"/>
                  <a:gd name="connsiteY229" fmla="*/ 335075 h 834218"/>
                  <a:gd name="connsiteX230" fmla="*/ 1280869 w 3024845"/>
                  <a:gd name="connsiteY230" fmla="*/ 335075 h 834218"/>
                  <a:gd name="connsiteX231" fmla="*/ 1293029 w 3024845"/>
                  <a:gd name="connsiteY231" fmla="*/ 291840 h 834218"/>
                  <a:gd name="connsiteX232" fmla="*/ 1294296 w 3024845"/>
                  <a:gd name="connsiteY232" fmla="*/ 291840 h 834218"/>
                  <a:gd name="connsiteX233" fmla="*/ 1303163 w 3024845"/>
                  <a:gd name="connsiteY233" fmla="*/ 291840 h 834218"/>
                  <a:gd name="connsiteX234" fmla="*/ 1313296 w 3024845"/>
                  <a:gd name="connsiteY234" fmla="*/ 335075 h 834218"/>
                  <a:gd name="connsiteX235" fmla="*/ 1314309 w 3024845"/>
                  <a:gd name="connsiteY235" fmla="*/ 335075 h 834218"/>
                  <a:gd name="connsiteX236" fmla="*/ 1321403 w 3024845"/>
                  <a:gd name="connsiteY236" fmla="*/ 335075 h 834218"/>
                  <a:gd name="connsiteX237" fmla="*/ 1321403 w 3024845"/>
                  <a:gd name="connsiteY237" fmla="*/ 373987 h 834218"/>
                  <a:gd name="connsiteX238" fmla="*/ 1323176 w 3024845"/>
                  <a:gd name="connsiteY238" fmla="*/ 373987 h 834218"/>
                  <a:gd name="connsiteX239" fmla="*/ 1335590 w 3024845"/>
                  <a:gd name="connsiteY239" fmla="*/ 373987 h 834218"/>
                  <a:gd name="connsiteX240" fmla="*/ 1335590 w 3024845"/>
                  <a:gd name="connsiteY240" fmla="*/ 376149 h 834218"/>
                  <a:gd name="connsiteX241" fmla="*/ 1335590 w 3024845"/>
                  <a:gd name="connsiteY241" fmla="*/ 391281 h 834218"/>
                  <a:gd name="connsiteX242" fmla="*/ 1339643 w 3024845"/>
                  <a:gd name="connsiteY242" fmla="*/ 389120 h 834218"/>
                  <a:gd name="connsiteX243" fmla="*/ 1339643 w 3024845"/>
                  <a:gd name="connsiteY243" fmla="*/ 373987 h 834218"/>
                  <a:gd name="connsiteX244" fmla="*/ 1341163 w 3024845"/>
                  <a:gd name="connsiteY244" fmla="*/ 373987 h 834218"/>
                  <a:gd name="connsiteX245" fmla="*/ 1351803 w 3024845"/>
                  <a:gd name="connsiteY245" fmla="*/ 373987 h 834218"/>
                  <a:gd name="connsiteX246" fmla="*/ 1351803 w 3024845"/>
                  <a:gd name="connsiteY246" fmla="*/ 375608 h 834218"/>
                  <a:gd name="connsiteX247" fmla="*/ 1351803 w 3024845"/>
                  <a:gd name="connsiteY247" fmla="*/ 386958 h 834218"/>
                  <a:gd name="connsiteX248" fmla="*/ 1382204 w 3024845"/>
                  <a:gd name="connsiteY248" fmla="*/ 386958 h 834218"/>
                  <a:gd name="connsiteX249" fmla="*/ 1382204 w 3024845"/>
                  <a:gd name="connsiteY249" fmla="*/ 350208 h 834218"/>
                  <a:gd name="connsiteX250" fmla="*/ 1383470 w 3024845"/>
                  <a:gd name="connsiteY250" fmla="*/ 350208 h 834218"/>
                  <a:gd name="connsiteX251" fmla="*/ 1392337 w 3024845"/>
                  <a:gd name="connsiteY251" fmla="*/ 350208 h 834218"/>
                  <a:gd name="connsiteX252" fmla="*/ 1392337 w 3024845"/>
                  <a:gd name="connsiteY252" fmla="*/ 371825 h 834218"/>
                  <a:gd name="connsiteX253" fmla="*/ 1394364 w 3024845"/>
                  <a:gd name="connsiteY253" fmla="*/ 339399 h 834218"/>
                  <a:gd name="connsiteX254" fmla="*/ 1416657 w 3024845"/>
                  <a:gd name="connsiteY254" fmla="*/ 339399 h 834218"/>
                  <a:gd name="connsiteX255" fmla="*/ 1416657 w 3024845"/>
                  <a:gd name="connsiteY255" fmla="*/ 337777 h 834218"/>
                  <a:gd name="connsiteX256" fmla="*/ 1416657 w 3024845"/>
                  <a:gd name="connsiteY256" fmla="*/ 326428 h 834218"/>
                  <a:gd name="connsiteX257" fmla="*/ 1417417 w 3024845"/>
                  <a:gd name="connsiteY257" fmla="*/ 326428 h 834218"/>
                  <a:gd name="connsiteX258" fmla="*/ 1422737 w 3024845"/>
                  <a:gd name="connsiteY258" fmla="*/ 326428 h 834218"/>
                  <a:gd name="connsiteX259" fmla="*/ 1422737 w 3024845"/>
                  <a:gd name="connsiteY259" fmla="*/ 324537 h 834218"/>
                  <a:gd name="connsiteX260" fmla="*/ 1422737 w 3024845"/>
                  <a:gd name="connsiteY260" fmla="*/ 311296 h 834218"/>
                  <a:gd name="connsiteX261" fmla="*/ 1426791 w 3024845"/>
                  <a:gd name="connsiteY261" fmla="*/ 317781 h 834218"/>
                  <a:gd name="connsiteX262" fmla="*/ 1429071 w 3024845"/>
                  <a:gd name="connsiteY262" fmla="*/ 317781 h 834218"/>
                  <a:gd name="connsiteX263" fmla="*/ 1445031 w 3024845"/>
                  <a:gd name="connsiteY263" fmla="*/ 317781 h 834218"/>
                  <a:gd name="connsiteX264" fmla="*/ 1445031 w 3024845"/>
                  <a:gd name="connsiteY264" fmla="*/ 316970 h 834218"/>
                  <a:gd name="connsiteX265" fmla="*/ 1445031 w 3024845"/>
                  <a:gd name="connsiteY265" fmla="*/ 311296 h 834218"/>
                  <a:gd name="connsiteX266" fmla="*/ 1445791 w 3024845"/>
                  <a:gd name="connsiteY266" fmla="*/ 311296 h 834218"/>
                  <a:gd name="connsiteX267" fmla="*/ 1451111 w 3024845"/>
                  <a:gd name="connsiteY267" fmla="*/ 311296 h 834218"/>
                  <a:gd name="connsiteX268" fmla="*/ 1451111 w 3024845"/>
                  <a:gd name="connsiteY268" fmla="*/ 312647 h 834218"/>
                  <a:gd name="connsiteX269" fmla="*/ 1451111 w 3024845"/>
                  <a:gd name="connsiteY269" fmla="*/ 322105 h 834218"/>
                  <a:gd name="connsiteX270" fmla="*/ 1489618 w 3024845"/>
                  <a:gd name="connsiteY270" fmla="*/ 322105 h 834218"/>
                  <a:gd name="connsiteX271" fmla="*/ 1489618 w 3024845"/>
                  <a:gd name="connsiteY271" fmla="*/ 460458 h 834218"/>
                  <a:gd name="connsiteX272" fmla="*/ 1491138 w 3024845"/>
                  <a:gd name="connsiteY272" fmla="*/ 460458 h 834218"/>
                  <a:gd name="connsiteX273" fmla="*/ 1501778 w 3024845"/>
                  <a:gd name="connsiteY273" fmla="*/ 460458 h 834218"/>
                  <a:gd name="connsiteX274" fmla="*/ 1501778 w 3024845"/>
                  <a:gd name="connsiteY274" fmla="*/ 447488 h 834218"/>
                  <a:gd name="connsiteX275" fmla="*/ 1505832 w 3024845"/>
                  <a:gd name="connsiteY275" fmla="*/ 447488 h 834218"/>
                  <a:gd name="connsiteX276" fmla="*/ 1505832 w 3024845"/>
                  <a:gd name="connsiteY276" fmla="*/ 460458 h 834218"/>
                  <a:gd name="connsiteX277" fmla="*/ 1536232 w 3024845"/>
                  <a:gd name="connsiteY277" fmla="*/ 460458 h 834218"/>
                  <a:gd name="connsiteX278" fmla="*/ 1536232 w 3024845"/>
                  <a:gd name="connsiteY278" fmla="*/ 430193 h 834218"/>
                  <a:gd name="connsiteX279" fmla="*/ 1548392 w 3024845"/>
                  <a:gd name="connsiteY279" fmla="*/ 430193 h 834218"/>
                  <a:gd name="connsiteX280" fmla="*/ 1560552 w 3024845"/>
                  <a:gd name="connsiteY280" fmla="*/ 428032 h 834218"/>
                  <a:gd name="connsiteX281" fmla="*/ 1564606 w 3024845"/>
                  <a:gd name="connsiteY281" fmla="*/ 430193 h 834218"/>
                  <a:gd name="connsiteX282" fmla="*/ 1574739 w 3024845"/>
                  <a:gd name="connsiteY282" fmla="*/ 430193 h 834218"/>
                  <a:gd name="connsiteX283" fmla="*/ 1574739 w 3024845"/>
                  <a:gd name="connsiteY283" fmla="*/ 460458 h 834218"/>
                  <a:gd name="connsiteX284" fmla="*/ 1582846 w 3024845"/>
                  <a:gd name="connsiteY284" fmla="*/ 460458 h 834218"/>
                  <a:gd name="connsiteX285" fmla="*/ 1582846 w 3024845"/>
                  <a:gd name="connsiteY285" fmla="*/ 477753 h 834218"/>
                  <a:gd name="connsiteX286" fmla="*/ 1592182 w 3024845"/>
                  <a:gd name="connsiteY286" fmla="*/ 478658 h 834218"/>
                  <a:gd name="connsiteX287" fmla="*/ 1605140 w 3024845"/>
                  <a:gd name="connsiteY287" fmla="*/ 478658 h 834218"/>
                  <a:gd name="connsiteX288" fmla="*/ 1605140 w 3024845"/>
                  <a:gd name="connsiteY288" fmla="*/ 462620 h 834218"/>
                  <a:gd name="connsiteX289" fmla="*/ 1673096 w 3024845"/>
                  <a:gd name="connsiteY289" fmla="*/ 462620 h 834218"/>
                  <a:gd name="connsiteX290" fmla="*/ 1673096 w 3024845"/>
                  <a:gd name="connsiteY290" fmla="*/ 377367 h 834218"/>
                  <a:gd name="connsiteX291" fmla="*/ 1745104 w 3024845"/>
                  <a:gd name="connsiteY291" fmla="*/ 377367 h 834218"/>
                  <a:gd name="connsiteX292" fmla="*/ 1745104 w 3024845"/>
                  <a:gd name="connsiteY292" fmla="*/ 456135 h 834218"/>
                  <a:gd name="connsiteX293" fmla="*/ 1747008 w 3024845"/>
                  <a:gd name="connsiteY293" fmla="*/ 456135 h 834218"/>
                  <a:gd name="connsiteX294" fmla="*/ 1748250 w 3024845"/>
                  <a:gd name="connsiteY294" fmla="*/ 478658 h 834218"/>
                  <a:gd name="connsiteX295" fmla="*/ 1757926 w 3024845"/>
                  <a:gd name="connsiteY295" fmla="*/ 478658 h 834218"/>
                  <a:gd name="connsiteX296" fmla="*/ 1759168 w 3024845"/>
                  <a:gd name="connsiteY296" fmla="*/ 456135 h 834218"/>
                  <a:gd name="connsiteX297" fmla="*/ 1765248 w 3024845"/>
                  <a:gd name="connsiteY297" fmla="*/ 456135 h 834218"/>
                  <a:gd name="connsiteX298" fmla="*/ 1766490 w 3024845"/>
                  <a:gd name="connsiteY298" fmla="*/ 478658 h 834218"/>
                  <a:gd name="connsiteX299" fmla="*/ 1817112 w 3024845"/>
                  <a:gd name="connsiteY299" fmla="*/ 478658 h 834218"/>
                  <a:gd name="connsiteX300" fmla="*/ 1817112 w 3024845"/>
                  <a:gd name="connsiteY300" fmla="*/ 315630 h 834218"/>
                  <a:gd name="connsiteX301" fmla="*/ 2014439 w 3024845"/>
                  <a:gd name="connsiteY301" fmla="*/ 315630 h 834218"/>
                  <a:gd name="connsiteX302" fmla="*/ 2014439 w 3024845"/>
                  <a:gd name="connsiteY302" fmla="*/ 478658 h 834218"/>
                  <a:gd name="connsiteX303" fmla="*/ 2033136 w 3024845"/>
                  <a:gd name="connsiteY303" fmla="*/ 478658 h 834218"/>
                  <a:gd name="connsiteX304" fmla="*/ 2033136 w 3024845"/>
                  <a:gd name="connsiteY304" fmla="*/ 395965 h 834218"/>
                  <a:gd name="connsiteX305" fmla="*/ 2128256 w 3024845"/>
                  <a:gd name="connsiteY305" fmla="*/ 395965 h 834218"/>
                  <a:gd name="connsiteX306" fmla="*/ 2180720 w 3024845"/>
                  <a:gd name="connsiteY306" fmla="*/ 330752 h 834218"/>
                  <a:gd name="connsiteX307" fmla="*/ 2245574 w 3024845"/>
                  <a:gd name="connsiteY307" fmla="*/ 330752 h 834218"/>
                  <a:gd name="connsiteX308" fmla="*/ 2245574 w 3024845"/>
                  <a:gd name="connsiteY308" fmla="*/ 406414 h 834218"/>
                  <a:gd name="connsiteX309" fmla="*/ 2253681 w 3024845"/>
                  <a:gd name="connsiteY309" fmla="*/ 406414 h 834218"/>
                  <a:gd name="connsiteX310" fmla="*/ 2255708 w 3024845"/>
                  <a:gd name="connsiteY310" fmla="*/ 399929 h 834218"/>
                  <a:gd name="connsiteX311" fmla="*/ 2261788 w 3024845"/>
                  <a:gd name="connsiteY311" fmla="*/ 399929 h 834218"/>
                  <a:gd name="connsiteX312" fmla="*/ 2263815 w 3024845"/>
                  <a:gd name="connsiteY312" fmla="*/ 408576 h 834218"/>
                  <a:gd name="connsiteX313" fmla="*/ 2275975 w 3024845"/>
                  <a:gd name="connsiteY313" fmla="*/ 408576 h 834218"/>
                  <a:gd name="connsiteX314" fmla="*/ 2275975 w 3024845"/>
                  <a:gd name="connsiteY314" fmla="*/ 402090 h 834218"/>
                  <a:gd name="connsiteX315" fmla="*/ 2298268 w 3024845"/>
                  <a:gd name="connsiteY315" fmla="*/ 402090 h 834218"/>
                  <a:gd name="connsiteX316" fmla="*/ 2298268 w 3024845"/>
                  <a:gd name="connsiteY316" fmla="*/ 408576 h 834218"/>
                  <a:gd name="connsiteX317" fmla="*/ 2318535 w 3024845"/>
                  <a:gd name="connsiteY317" fmla="*/ 408576 h 834218"/>
                  <a:gd name="connsiteX318" fmla="*/ 2318535 w 3024845"/>
                  <a:gd name="connsiteY318" fmla="*/ 453973 h 834218"/>
                  <a:gd name="connsiteX319" fmla="*/ 2332722 w 3024845"/>
                  <a:gd name="connsiteY319" fmla="*/ 453973 h 834218"/>
                  <a:gd name="connsiteX320" fmla="*/ 2332722 w 3024845"/>
                  <a:gd name="connsiteY320" fmla="*/ 441002 h 834218"/>
                  <a:gd name="connsiteX321" fmla="*/ 2348936 w 3024845"/>
                  <a:gd name="connsiteY321" fmla="*/ 441002 h 834218"/>
                  <a:gd name="connsiteX322" fmla="*/ 2348936 w 3024845"/>
                  <a:gd name="connsiteY322" fmla="*/ 261575 h 834218"/>
                  <a:gd name="connsiteX323" fmla="*/ 2355016 w 3024845"/>
                  <a:gd name="connsiteY323" fmla="*/ 255089 h 834218"/>
                  <a:gd name="connsiteX324" fmla="*/ 2427977 w 3024845"/>
                  <a:gd name="connsiteY324" fmla="*/ 255089 h 834218"/>
                  <a:gd name="connsiteX325" fmla="*/ 2427977 w 3024845"/>
                  <a:gd name="connsiteY325" fmla="*/ 263737 h 834218"/>
                  <a:gd name="connsiteX326" fmla="*/ 2438110 w 3024845"/>
                  <a:gd name="connsiteY326" fmla="*/ 263737 h 834218"/>
                  <a:gd name="connsiteX327" fmla="*/ 2438110 w 3024845"/>
                  <a:gd name="connsiteY327" fmla="*/ 378311 h 834218"/>
                  <a:gd name="connsiteX328" fmla="*/ 2460404 w 3024845"/>
                  <a:gd name="connsiteY328" fmla="*/ 378311 h 834218"/>
                  <a:gd name="connsiteX329" fmla="*/ 2460404 w 3024845"/>
                  <a:gd name="connsiteY329" fmla="*/ 311296 h 834218"/>
                  <a:gd name="connsiteX330" fmla="*/ 2486751 w 3024845"/>
                  <a:gd name="connsiteY330" fmla="*/ 311296 h 834218"/>
                  <a:gd name="connsiteX331" fmla="*/ 2490804 w 3024845"/>
                  <a:gd name="connsiteY331" fmla="*/ 306972 h 834218"/>
                  <a:gd name="connsiteX332" fmla="*/ 2498911 w 3024845"/>
                  <a:gd name="connsiteY332" fmla="*/ 306972 h 834218"/>
                  <a:gd name="connsiteX333" fmla="*/ 2502964 w 3024845"/>
                  <a:gd name="connsiteY333" fmla="*/ 311296 h 834218"/>
                  <a:gd name="connsiteX334" fmla="*/ 2525258 w 3024845"/>
                  <a:gd name="connsiteY334" fmla="*/ 311296 h 834218"/>
                  <a:gd name="connsiteX335" fmla="*/ 2525258 w 3024845"/>
                  <a:gd name="connsiteY335" fmla="*/ 194560 h 834218"/>
                  <a:gd name="connsiteX336" fmla="*/ 2582005 w 3024845"/>
                  <a:gd name="connsiteY336" fmla="*/ 183751 h 834218"/>
                  <a:gd name="connsiteX337" fmla="*/ 2582005 w 3024845"/>
                  <a:gd name="connsiteY337" fmla="*/ 184832 h 834218"/>
                  <a:gd name="connsiteX338" fmla="*/ 2582005 w 3024845"/>
                  <a:gd name="connsiteY338" fmla="*/ 192398 h 834218"/>
                  <a:gd name="connsiteX339" fmla="*/ 2608352 w 3024845"/>
                  <a:gd name="connsiteY339" fmla="*/ 192398 h 834218"/>
                  <a:gd name="connsiteX340" fmla="*/ 2608352 w 3024845"/>
                  <a:gd name="connsiteY340" fmla="*/ 447488 h 834218"/>
                  <a:gd name="connsiteX341" fmla="*/ 2630646 w 3024845"/>
                  <a:gd name="connsiteY341" fmla="*/ 447488 h 834218"/>
                  <a:gd name="connsiteX342" fmla="*/ 2630646 w 3024845"/>
                  <a:gd name="connsiteY342" fmla="*/ 443164 h 834218"/>
                  <a:gd name="connsiteX343" fmla="*/ 2642806 w 3024845"/>
                  <a:gd name="connsiteY343" fmla="*/ 443164 h 834218"/>
                  <a:gd name="connsiteX344" fmla="*/ 2642806 w 3024845"/>
                  <a:gd name="connsiteY344" fmla="*/ 447488 h 834218"/>
                  <a:gd name="connsiteX345" fmla="*/ 2667126 w 3024845"/>
                  <a:gd name="connsiteY345" fmla="*/ 447488 h 834218"/>
                  <a:gd name="connsiteX346" fmla="*/ 2667126 w 3024845"/>
                  <a:gd name="connsiteY346" fmla="*/ 434517 h 834218"/>
                  <a:gd name="connsiteX347" fmla="*/ 2695500 w 3024845"/>
                  <a:gd name="connsiteY347" fmla="*/ 434517 h 834218"/>
                  <a:gd name="connsiteX348" fmla="*/ 2707660 w 3024845"/>
                  <a:gd name="connsiteY348" fmla="*/ 430193 h 834218"/>
                  <a:gd name="connsiteX349" fmla="*/ 2727927 w 3024845"/>
                  <a:gd name="connsiteY349" fmla="*/ 434517 h 834218"/>
                  <a:gd name="connsiteX350" fmla="*/ 2727927 w 3024845"/>
                  <a:gd name="connsiteY350" fmla="*/ 417223 h 834218"/>
                  <a:gd name="connsiteX351" fmla="*/ 2736034 w 3024845"/>
                  <a:gd name="connsiteY351" fmla="*/ 417223 h 834218"/>
                  <a:gd name="connsiteX352" fmla="*/ 2736034 w 3024845"/>
                  <a:gd name="connsiteY352" fmla="*/ 404252 h 834218"/>
                  <a:gd name="connsiteX353" fmla="*/ 2792781 w 3024845"/>
                  <a:gd name="connsiteY353" fmla="*/ 404252 h 834218"/>
                  <a:gd name="connsiteX354" fmla="*/ 2792781 w 3024845"/>
                  <a:gd name="connsiteY354" fmla="*/ 373987 h 834218"/>
                  <a:gd name="connsiteX355" fmla="*/ 2811021 w 3024845"/>
                  <a:gd name="connsiteY355" fmla="*/ 373987 h 834218"/>
                  <a:gd name="connsiteX356" fmla="*/ 2811021 w 3024845"/>
                  <a:gd name="connsiteY356" fmla="*/ 367502 h 834218"/>
                  <a:gd name="connsiteX357" fmla="*/ 2823181 w 3024845"/>
                  <a:gd name="connsiteY357" fmla="*/ 367502 h 834218"/>
                  <a:gd name="connsiteX358" fmla="*/ 2823181 w 3024845"/>
                  <a:gd name="connsiteY358" fmla="*/ 373987 h 834218"/>
                  <a:gd name="connsiteX359" fmla="*/ 2839395 w 3024845"/>
                  <a:gd name="connsiteY359" fmla="*/ 373987 h 834218"/>
                  <a:gd name="connsiteX360" fmla="*/ 2839395 w 3024845"/>
                  <a:gd name="connsiteY360" fmla="*/ 423708 h 834218"/>
                  <a:gd name="connsiteX361" fmla="*/ 2871822 w 3024845"/>
                  <a:gd name="connsiteY361" fmla="*/ 423708 h 834218"/>
                  <a:gd name="connsiteX362" fmla="*/ 2871822 w 3024845"/>
                  <a:gd name="connsiteY362" fmla="*/ 397767 h 834218"/>
                  <a:gd name="connsiteX363" fmla="*/ 2910329 w 3024845"/>
                  <a:gd name="connsiteY363" fmla="*/ 397767 h 834218"/>
                  <a:gd name="connsiteX364" fmla="*/ 2910329 w 3024845"/>
                  <a:gd name="connsiteY364" fmla="*/ 367502 h 834218"/>
                  <a:gd name="connsiteX365" fmla="*/ 2958970 w 3024845"/>
                  <a:gd name="connsiteY365" fmla="*/ 367502 h 834218"/>
                  <a:gd name="connsiteX366" fmla="*/ 2958970 w 3024845"/>
                  <a:gd name="connsiteY366" fmla="*/ 478658 h 834218"/>
                  <a:gd name="connsiteX367" fmla="*/ 2958970 w 3024845"/>
                  <a:gd name="connsiteY367" fmla="*/ 492437 h 834218"/>
                  <a:gd name="connsiteX368" fmla="*/ 3024845 w 3024845"/>
                  <a:gd name="connsiteY368" fmla="*/ 492437 h 834218"/>
                  <a:gd name="connsiteX369" fmla="*/ 3024845 w 3024845"/>
                  <a:gd name="connsiteY369" fmla="*/ 834218 h 834218"/>
                  <a:gd name="connsiteX370" fmla="*/ 2054 w 3024845"/>
                  <a:gd name="connsiteY370" fmla="*/ 831885 h 834218"/>
                  <a:gd name="connsiteX371" fmla="*/ 0 w 3024845"/>
                  <a:gd name="connsiteY371" fmla="*/ 397767 h 834218"/>
                  <a:gd name="connsiteX372" fmla="*/ 20267 w 3024845"/>
                  <a:gd name="connsiteY372" fmla="*/ 397767 h 834218"/>
                  <a:gd name="connsiteX373" fmla="*/ 20774 w 3024845"/>
                  <a:gd name="connsiteY373" fmla="*/ 396686 h 834218"/>
                  <a:gd name="connsiteX374" fmla="*/ 24320 w 3024845"/>
                  <a:gd name="connsiteY374" fmla="*/ 389120 h 834218"/>
                  <a:gd name="connsiteX375" fmla="*/ 26094 w 3024845"/>
                  <a:gd name="connsiteY375" fmla="*/ 389390 h 834218"/>
                  <a:gd name="connsiteX376" fmla="*/ 38507 w 3024845"/>
                  <a:gd name="connsiteY376" fmla="*/ 391281 h 834218"/>
                  <a:gd name="connsiteX377" fmla="*/ 39014 w 3024845"/>
                  <a:gd name="connsiteY377" fmla="*/ 392633 h 834218"/>
                  <a:gd name="connsiteX378" fmla="*/ 42560 w 3024845"/>
                  <a:gd name="connsiteY378" fmla="*/ 402090 h 834218"/>
                  <a:gd name="connsiteX379" fmla="*/ 68907 w 3024845"/>
                  <a:gd name="connsiteY379" fmla="*/ 404252 h 834218"/>
                  <a:gd name="connsiteX380" fmla="*/ 68907 w 3024845"/>
                  <a:gd name="connsiteY380" fmla="*/ 281031 h 834218"/>
                  <a:gd name="connsiteX381" fmla="*/ 70934 w 3024845"/>
                  <a:gd name="connsiteY381" fmla="*/ 281031 h 834218"/>
                  <a:gd name="connsiteX382" fmla="*/ 85121 w 3024845"/>
                  <a:gd name="connsiteY382" fmla="*/ 281031 h 834218"/>
                  <a:gd name="connsiteX383" fmla="*/ 85121 w 3024845"/>
                  <a:gd name="connsiteY383" fmla="*/ 144839 h 834218"/>
                  <a:gd name="connsiteX384" fmla="*/ 86894 w 3024845"/>
                  <a:gd name="connsiteY384" fmla="*/ 144839 h 834218"/>
                  <a:gd name="connsiteX385" fmla="*/ 99308 w 3024845"/>
                  <a:gd name="connsiteY385" fmla="*/ 144839 h 834218"/>
                  <a:gd name="connsiteX386" fmla="*/ 99308 w 3024845"/>
                  <a:gd name="connsiteY386" fmla="*/ 30265 h 834218"/>
                  <a:gd name="connsiteX387" fmla="*/ 103361 w 3024845"/>
                  <a:gd name="connsiteY387" fmla="*/ 2161 h 834218"/>
                  <a:gd name="connsiteX0" fmla="*/ 103361 w 3024845"/>
                  <a:gd name="connsiteY0" fmla="*/ 2161 h 834218"/>
                  <a:gd name="connsiteX1" fmla="*/ 200642 w 3024845"/>
                  <a:gd name="connsiteY1" fmla="*/ 0 h 834218"/>
                  <a:gd name="connsiteX2" fmla="*/ 220909 w 3024845"/>
                  <a:gd name="connsiteY2" fmla="*/ 144839 h 834218"/>
                  <a:gd name="connsiteX3" fmla="*/ 223189 w 3024845"/>
                  <a:gd name="connsiteY3" fmla="*/ 144839 h 834218"/>
                  <a:gd name="connsiteX4" fmla="*/ 239150 w 3024845"/>
                  <a:gd name="connsiteY4" fmla="*/ 144839 h 834218"/>
                  <a:gd name="connsiteX5" fmla="*/ 239150 w 3024845"/>
                  <a:gd name="connsiteY5" fmla="*/ 285354 h 834218"/>
                  <a:gd name="connsiteX6" fmla="*/ 240670 w 3024845"/>
                  <a:gd name="connsiteY6" fmla="*/ 285084 h 834218"/>
                  <a:gd name="connsiteX7" fmla="*/ 251310 w 3024845"/>
                  <a:gd name="connsiteY7" fmla="*/ 283193 h 834218"/>
                  <a:gd name="connsiteX8" fmla="*/ 249283 w 3024845"/>
                  <a:gd name="connsiteY8" fmla="*/ 371825 h 834218"/>
                  <a:gd name="connsiteX9" fmla="*/ 250803 w 3024845"/>
                  <a:gd name="connsiteY9" fmla="*/ 372096 h 834218"/>
                  <a:gd name="connsiteX10" fmla="*/ 261443 w 3024845"/>
                  <a:gd name="connsiteY10" fmla="*/ 373987 h 834218"/>
                  <a:gd name="connsiteX11" fmla="*/ 261696 w 3024845"/>
                  <a:gd name="connsiteY11" fmla="*/ 374798 h 834218"/>
                  <a:gd name="connsiteX12" fmla="*/ 263470 w 3024845"/>
                  <a:gd name="connsiteY12" fmla="*/ 380473 h 834218"/>
                  <a:gd name="connsiteX13" fmla="*/ 264230 w 3024845"/>
                  <a:gd name="connsiteY13" fmla="*/ 378041 h 834218"/>
                  <a:gd name="connsiteX14" fmla="*/ 269550 w 3024845"/>
                  <a:gd name="connsiteY14" fmla="*/ 361017 h 834218"/>
                  <a:gd name="connsiteX15" fmla="*/ 271323 w 3024845"/>
                  <a:gd name="connsiteY15" fmla="*/ 361017 h 834218"/>
                  <a:gd name="connsiteX16" fmla="*/ 283737 w 3024845"/>
                  <a:gd name="connsiteY16" fmla="*/ 361017 h 834218"/>
                  <a:gd name="connsiteX17" fmla="*/ 283737 w 3024845"/>
                  <a:gd name="connsiteY17" fmla="*/ 393443 h 834218"/>
                  <a:gd name="connsiteX18" fmla="*/ 284750 w 3024845"/>
                  <a:gd name="connsiteY18" fmla="*/ 393984 h 834218"/>
                  <a:gd name="connsiteX19" fmla="*/ 291844 w 3024845"/>
                  <a:gd name="connsiteY19" fmla="*/ 397767 h 834218"/>
                  <a:gd name="connsiteX20" fmla="*/ 291844 w 3024845"/>
                  <a:gd name="connsiteY20" fmla="*/ 399118 h 834218"/>
                  <a:gd name="connsiteX21" fmla="*/ 291844 w 3024845"/>
                  <a:gd name="connsiteY21" fmla="*/ 408576 h 834218"/>
                  <a:gd name="connsiteX22" fmla="*/ 336431 w 3024845"/>
                  <a:gd name="connsiteY22" fmla="*/ 408576 h 834218"/>
                  <a:gd name="connsiteX23" fmla="*/ 336431 w 3024845"/>
                  <a:gd name="connsiteY23" fmla="*/ 409657 h 834218"/>
                  <a:gd name="connsiteX24" fmla="*/ 336431 w 3024845"/>
                  <a:gd name="connsiteY24" fmla="*/ 417223 h 834218"/>
                  <a:gd name="connsiteX25" fmla="*/ 338457 w 3024845"/>
                  <a:gd name="connsiteY25" fmla="*/ 417223 h 834218"/>
                  <a:gd name="connsiteX26" fmla="*/ 352644 w 3024845"/>
                  <a:gd name="connsiteY26" fmla="*/ 417223 h 834218"/>
                  <a:gd name="connsiteX27" fmla="*/ 352644 w 3024845"/>
                  <a:gd name="connsiteY27" fmla="*/ 386958 h 834218"/>
                  <a:gd name="connsiteX28" fmla="*/ 397231 w 3024845"/>
                  <a:gd name="connsiteY28" fmla="*/ 386958 h 834218"/>
                  <a:gd name="connsiteX29" fmla="*/ 397231 w 3024845"/>
                  <a:gd name="connsiteY29" fmla="*/ 385607 h 834218"/>
                  <a:gd name="connsiteX30" fmla="*/ 397231 w 3024845"/>
                  <a:gd name="connsiteY30" fmla="*/ 376149 h 834218"/>
                  <a:gd name="connsiteX31" fmla="*/ 398245 w 3024845"/>
                  <a:gd name="connsiteY31" fmla="*/ 376149 h 834218"/>
                  <a:gd name="connsiteX32" fmla="*/ 405338 w 3024845"/>
                  <a:gd name="connsiteY32" fmla="*/ 376149 h 834218"/>
                  <a:gd name="connsiteX33" fmla="*/ 405338 w 3024845"/>
                  <a:gd name="connsiteY33" fmla="*/ 374258 h 834218"/>
                  <a:gd name="connsiteX34" fmla="*/ 405338 w 3024845"/>
                  <a:gd name="connsiteY34" fmla="*/ 361017 h 834218"/>
                  <a:gd name="connsiteX35" fmla="*/ 406098 w 3024845"/>
                  <a:gd name="connsiteY35" fmla="*/ 361017 h 834218"/>
                  <a:gd name="connsiteX36" fmla="*/ 411418 w 3024845"/>
                  <a:gd name="connsiteY36" fmla="*/ 361017 h 834218"/>
                  <a:gd name="connsiteX37" fmla="*/ 411418 w 3024845"/>
                  <a:gd name="connsiteY37" fmla="*/ 359936 h 834218"/>
                  <a:gd name="connsiteX38" fmla="*/ 411418 w 3024845"/>
                  <a:gd name="connsiteY38" fmla="*/ 352369 h 834218"/>
                  <a:gd name="connsiteX39" fmla="*/ 413445 w 3024845"/>
                  <a:gd name="connsiteY39" fmla="*/ 352369 h 834218"/>
                  <a:gd name="connsiteX40" fmla="*/ 427632 w 3024845"/>
                  <a:gd name="connsiteY40" fmla="*/ 352369 h 834218"/>
                  <a:gd name="connsiteX41" fmla="*/ 427632 w 3024845"/>
                  <a:gd name="connsiteY41" fmla="*/ 353450 h 834218"/>
                  <a:gd name="connsiteX42" fmla="*/ 427632 w 3024845"/>
                  <a:gd name="connsiteY42" fmla="*/ 361017 h 834218"/>
                  <a:gd name="connsiteX43" fmla="*/ 449925 w 3024845"/>
                  <a:gd name="connsiteY43" fmla="*/ 361017 h 834218"/>
                  <a:gd name="connsiteX44" fmla="*/ 449925 w 3024845"/>
                  <a:gd name="connsiteY44" fmla="*/ 359125 h 834218"/>
                  <a:gd name="connsiteX45" fmla="*/ 449925 w 3024845"/>
                  <a:gd name="connsiteY45" fmla="*/ 345884 h 834218"/>
                  <a:gd name="connsiteX46" fmla="*/ 451699 w 3024845"/>
                  <a:gd name="connsiteY46" fmla="*/ 345884 h 834218"/>
                  <a:gd name="connsiteX47" fmla="*/ 464112 w 3024845"/>
                  <a:gd name="connsiteY47" fmla="*/ 345884 h 834218"/>
                  <a:gd name="connsiteX48" fmla="*/ 464112 w 3024845"/>
                  <a:gd name="connsiteY48" fmla="*/ 369664 h 834218"/>
                  <a:gd name="connsiteX49" fmla="*/ 465126 w 3024845"/>
                  <a:gd name="connsiteY49" fmla="*/ 369664 h 834218"/>
                  <a:gd name="connsiteX50" fmla="*/ 472219 w 3024845"/>
                  <a:gd name="connsiteY50" fmla="*/ 369664 h 834218"/>
                  <a:gd name="connsiteX51" fmla="*/ 472219 w 3024845"/>
                  <a:gd name="connsiteY51" fmla="*/ 368583 h 834218"/>
                  <a:gd name="connsiteX52" fmla="*/ 472219 w 3024845"/>
                  <a:gd name="connsiteY52" fmla="*/ 361017 h 834218"/>
                  <a:gd name="connsiteX53" fmla="*/ 473992 w 3024845"/>
                  <a:gd name="connsiteY53" fmla="*/ 361017 h 834218"/>
                  <a:gd name="connsiteX54" fmla="*/ 486406 w 3024845"/>
                  <a:gd name="connsiteY54" fmla="*/ 361017 h 834218"/>
                  <a:gd name="connsiteX55" fmla="*/ 486406 w 3024845"/>
                  <a:gd name="connsiteY55" fmla="*/ 386958 h 834218"/>
                  <a:gd name="connsiteX56" fmla="*/ 488433 w 3024845"/>
                  <a:gd name="connsiteY56" fmla="*/ 386958 h 834218"/>
                  <a:gd name="connsiteX57" fmla="*/ 502619 w 3024845"/>
                  <a:gd name="connsiteY57" fmla="*/ 386958 h 834218"/>
                  <a:gd name="connsiteX58" fmla="*/ 502619 w 3024845"/>
                  <a:gd name="connsiteY58" fmla="*/ 388579 h 834218"/>
                  <a:gd name="connsiteX59" fmla="*/ 502619 w 3024845"/>
                  <a:gd name="connsiteY59" fmla="*/ 399929 h 834218"/>
                  <a:gd name="connsiteX60" fmla="*/ 503379 w 3024845"/>
                  <a:gd name="connsiteY60" fmla="*/ 399929 h 834218"/>
                  <a:gd name="connsiteX61" fmla="*/ 508700 w 3024845"/>
                  <a:gd name="connsiteY61" fmla="*/ 399929 h 834218"/>
                  <a:gd name="connsiteX62" fmla="*/ 508700 w 3024845"/>
                  <a:gd name="connsiteY62" fmla="*/ 399118 h 834218"/>
                  <a:gd name="connsiteX63" fmla="*/ 508700 w 3024845"/>
                  <a:gd name="connsiteY63" fmla="*/ 393443 h 834218"/>
                  <a:gd name="connsiteX64" fmla="*/ 539100 w 3024845"/>
                  <a:gd name="connsiteY64" fmla="*/ 393443 h 834218"/>
                  <a:gd name="connsiteX65" fmla="*/ 539100 w 3024845"/>
                  <a:gd name="connsiteY65" fmla="*/ 417223 h 834218"/>
                  <a:gd name="connsiteX66" fmla="*/ 540113 w 3024845"/>
                  <a:gd name="connsiteY66" fmla="*/ 417223 h 834218"/>
                  <a:gd name="connsiteX67" fmla="*/ 547207 w 3024845"/>
                  <a:gd name="connsiteY67" fmla="*/ 417223 h 834218"/>
                  <a:gd name="connsiteX68" fmla="*/ 547207 w 3024845"/>
                  <a:gd name="connsiteY68" fmla="*/ 418304 h 834218"/>
                  <a:gd name="connsiteX69" fmla="*/ 547207 w 3024845"/>
                  <a:gd name="connsiteY69" fmla="*/ 425870 h 834218"/>
                  <a:gd name="connsiteX70" fmla="*/ 547967 w 3024845"/>
                  <a:gd name="connsiteY70" fmla="*/ 425870 h 834218"/>
                  <a:gd name="connsiteX71" fmla="*/ 553287 w 3024845"/>
                  <a:gd name="connsiteY71" fmla="*/ 425870 h 834218"/>
                  <a:gd name="connsiteX72" fmla="*/ 553287 w 3024845"/>
                  <a:gd name="connsiteY72" fmla="*/ 423708 h 834218"/>
                  <a:gd name="connsiteX73" fmla="*/ 553287 w 3024845"/>
                  <a:gd name="connsiteY73" fmla="*/ 408576 h 834218"/>
                  <a:gd name="connsiteX74" fmla="*/ 554300 w 3024845"/>
                  <a:gd name="connsiteY74" fmla="*/ 408576 h 834218"/>
                  <a:gd name="connsiteX75" fmla="*/ 561394 w 3024845"/>
                  <a:gd name="connsiteY75" fmla="*/ 408576 h 834218"/>
                  <a:gd name="connsiteX76" fmla="*/ 561394 w 3024845"/>
                  <a:gd name="connsiteY76" fmla="*/ 409657 h 834218"/>
                  <a:gd name="connsiteX77" fmla="*/ 561394 w 3024845"/>
                  <a:gd name="connsiteY77" fmla="*/ 417223 h 834218"/>
                  <a:gd name="connsiteX78" fmla="*/ 566714 w 3024845"/>
                  <a:gd name="connsiteY78" fmla="*/ 415230 h 834218"/>
                  <a:gd name="connsiteX79" fmla="*/ 567474 w 3024845"/>
                  <a:gd name="connsiteY79" fmla="*/ 414250 h 834218"/>
                  <a:gd name="connsiteX80" fmla="*/ 567474 w 3024845"/>
                  <a:gd name="connsiteY80" fmla="*/ 408576 h 834218"/>
                  <a:gd name="connsiteX81" fmla="*/ 605981 w 3024845"/>
                  <a:gd name="connsiteY81" fmla="*/ 408576 h 834218"/>
                  <a:gd name="connsiteX82" fmla="*/ 605981 w 3024845"/>
                  <a:gd name="connsiteY82" fmla="*/ 432355 h 834218"/>
                  <a:gd name="connsiteX83" fmla="*/ 608007 w 3024845"/>
                  <a:gd name="connsiteY83" fmla="*/ 432355 h 834218"/>
                  <a:gd name="connsiteX84" fmla="*/ 622194 w 3024845"/>
                  <a:gd name="connsiteY84" fmla="*/ 432355 h 834218"/>
                  <a:gd name="connsiteX85" fmla="*/ 622194 w 3024845"/>
                  <a:gd name="connsiteY85" fmla="*/ 433436 h 834218"/>
                  <a:gd name="connsiteX86" fmla="*/ 622194 w 3024845"/>
                  <a:gd name="connsiteY86" fmla="*/ 441002 h 834218"/>
                  <a:gd name="connsiteX87" fmla="*/ 623968 w 3024845"/>
                  <a:gd name="connsiteY87" fmla="*/ 441002 h 834218"/>
                  <a:gd name="connsiteX88" fmla="*/ 636381 w 3024845"/>
                  <a:gd name="connsiteY88" fmla="*/ 441002 h 834218"/>
                  <a:gd name="connsiteX89" fmla="*/ 636381 w 3024845"/>
                  <a:gd name="connsiteY89" fmla="*/ 417223 h 834218"/>
                  <a:gd name="connsiteX90" fmla="*/ 637394 w 3024845"/>
                  <a:gd name="connsiteY90" fmla="*/ 417223 h 834218"/>
                  <a:gd name="connsiteX91" fmla="*/ 644488 w 3024845"/>
                  <a:gd name="connsiteY91" fmla="*/ 417223 h 834218"/>
                  <a:gd name="connsiteX92" fmla="*/ 644488 w 3024845"/>
                  <a:gd name="connsiteY92" fmla="*/ 384796 h 834218"/>
                  <a:gd name="connsiteX93" fmla="*/ 645501 w 3024845"/>
                  <a:gd name="connsiteY93" fmla="*/ 384796 h 834218"/>
                  <a:gd name="connsiteX94" fmla="*/ 652595 w 3024845"/>
                  <a:gd name="connsiteY94" fmla="*/ 384796 h 834218"/>
                  <a:gd name="connsiteX95" fmla="*/ 652595 w 3024845"/>
                  <a:gd name="connsiteY95" fmla="*/ 382905 h 834218"/>
                  <a:gd name="connsiteX96" fmla="*/ 652595 w 3024845"/>
                  <a:gd name="connsiteY96" fmla="*/ 369664 h 834218"/>
                  <a:gd name="connsiteX97" fmla="*/ 651328 w 3024845"/>
                  <a:gd name="connsiteY97" fmla="*/ 368042 h 834218"/>
                  <a:gd name="connsiteX98" fmla="*/ 656648 w 3024845"/>
                  <a:gd name="connsiteY98" fmla="*/ 356693 h 834218"/>
                  <a:gd name="connsiteX99" fmla="*/ 664755 w 3024845"/>
                  <a:gd name="connsiteY99" fmla="*/ 384796 h 834218"/>
                  <a:gd name="connsiteX100" fmla="*/ 665515 w 3024845"/>
                  <a:gd name="connsiteY100" fmla="*/ 384796 h 834218"/>
                  <a:gd name="connsiteX101" fmla="*/ 670835 w 3024845"/>
                  <a:gd name="connsiteY101" fmla="*/ 384796 h 834218"/>
                  <a:gd name="connsiteX102" fmla="*/ 670835 w 3024845"/>
                  <a:gd name="connsiteY102" fmla="*/ 278869 h 834218"/>
                  <a:gd name="connsiteX103" fmla="*/ 672355 w 3024845"/>
                  <a:gd name="connsiteY103" fmla="*/ 278869 h 834218"/>
                  <a:gd name="connsiteX104" fmla="*/ 682995 w 3024845"/>
                  <a:gd name="connsiteY104" fmla="*/ 278869 h 834218"/>
                  <a:gd name="connsiteX105" fmla="*/ 682995 w 3024845"/>
                  <a:gd name="connsiteY105" fmla="*/ 231310 h 834218"/>
                  <a:gd name="connsiteX106" fmla="*/ 709342 w 3024845"/>
                  <a:gd name="connsiteY106" fmla="*/ 231310 h 834218"/>
                  <a:gd name="connsiteX107" fmla="*/ 709342 w 3024845"/>
                  <a:gd name="connsiteY107" fmla="*/ 209692 h 834218"/>
                  <a:gd name="connsiteX108" fmla="*/ 743796 w 3024845"/>
                  <a:gd name="connsiteY108" fmla="*/ 209692 h 834218"/>
                  <a:gd name="connsiteX109" fmla="*/ 743796 w 3024845"/>
                  <a:gd name="connsiteY109" fmla="*/ 212124 h 834218"/>
                  <a:gd name="connsiteX110" fmla="*/ 743796 w 3024845"/>
                  <a:gd name="connsiteY110" fmla="*/ 229148 h 834218"/>
                  <a:gd name="connsiteX111" fmla="*/ 746076 w 3024845"/>
                  <a:gd name="connsiteY111" fmla="*/ 229148 h 834218"/>
                  <a:gd name="connsiteX112" fmla="*/ 762036 w 3024845"/>
                  <a:gd name="connsiteY112" fmla="*/ 229148 h 834218"/>
                  <a:gd name="connsiteX113" fmla="*/ 762036 w 3024845"/>
                  <a:gd name="connsiteY113" fmla="*/ 276707 h 834218"/>
                  <a:gd name="connsiteX114" fmla="*/ 763049 w 3024845"/>
                  <a:gd name="connsiteY114" fmla="*/ 276707 h 834218"/>
                  <a:gd name="connsiteX115" fmla="*/ 770143 w 3024845"/>
                  <a:gd name="connsiteY115" fmla="*/ 276707 h 834218"/>
                  <a:gd name="connsiteX116" fmla="*/ 784330 w 3024845"/>
                  <a:gd name="connsiteY116" fmla="*/ 281031 h 834218"/>
                  <a:gd name="connsiteX117" fmla="*/ 784330 w 3024845"/>
                  <a:gd name="connsiteY117" fmla="*/ 319943 h 834218"/>
                  <a:gd name="connsiteX118" fmla="*/ 785343 w 3024845"/>
                  <a:gd name="connsiteY118" fmla="*/ 319943 h 834218"/>
                  <a:gd name="connsiteX119" fmla="*/ 792436 w 3024845"/>
                  <a:gd name="connsiteY119" fmla="*/ 319943 h 834218"/>
                  <a:gd name="connsiteX120" fmla="*/ 792436 w 3024845"/>
                  <a:gd name="connsiteY120" fmla="*/ 321564 h 834218"/>
                  <a:gd name="connsiteX121" fmla="*/ 792436 w 3024845"/>
                  <a:gd name="connsiteY121" fmla="*/ 332913 h 834218"/>
                  <a:gd name="connsiteX122" fmla="*/ 794463 w 3024845"/>
                  <a:gd name="connsiteY122" fmla="*/ 332913 h 834218"/>
                  <a:gd name="connsiteX123" fmla="*/ 808650 w 3024845"/>
                  <a:gd name="connsiteY123" fmla="*/ 332913 h 834218"/>
                  <a:gd name="connsiteX124" fmla="*/ 814730 w 3024845"/>
                  <a:gd name="connsiteY124" fmla="*/ 339399 h 834218"/>
                  <a:gd name="connsiteX125" fmla="*/ 814730 w 3024845"/>
                  <a:gd name="connsiteY125" fmla="*/ 361017 h 834218"/>
                  <a:gd name="connsiteX126" fmla="*/ 817010 w 3024845"/>
                  <a:gd name="connsiteY126" fmla="*/ 361017 h 834218"/>
                  <a:gd name="connsiteX127" fmla="*/ 832970 w 3024845"/>
                  <a:gd name="connsiteY127" fmla="*/ 361017 h 834218"/>
                  <a:gd name="connsiteX128" fmla="*/ 832970 w 3024845"/>
                  <a:gd name="connsiteY128" fmla="*/ 362097 h 834218"/>
                  <a:gd name="connsiteX129" fmla="*/ 832970 w 3024845"/>
                  <a:gd name="connsiteY129" fmla="*/ 369664 h 834218"/>
                  <a:gd name="connsiteX130" fmla="*/ 834237 w 3024845"/>
                  <a:gd name="connsiteY130" fmla="*/ 369664 h 834218"/>
                  <a:gd name="connsiteX131" fmla="*/ 843104 w 3024845"/>
                  <a:gd name="connsiteY131" fmla="*/ 369664 h 834218"/>
                  <a:gd name="connsiteX132" fmla="*/ 843104 w 3024845"/>
                  <a:gd name="connsiteY132" fmla="*/ 371825 h 834218"/>
                  <a:gd name="connsiteX133" fmla="*/ 843104 w 3024845"/>
                  <a:gd name="connsiteY133" fmla="*/ 386958 h 834218"/>
                  <a:gd name="connsiteX134" fmla="*/ 847157 w 3024845"/>
                  <a:gd name="connsiteY134" fmla="*/ 385066 h 834218"/>
                  <a:gd name="connsiteX135" fmla="*/ 847157 w 3024845"/>
                  <a:gd name="connsiteY135" fmla="*/ 371825 h 834218"/>
                  <a:gd name="connsiteX136" fmla="*/ 848170 w 3024845"/>
                  <a:gd name="connsiteY136" fmla="*/ 371825 h 834218"/>
                  <a:gd name="connsiteX137" fmla="*/ 855264 w 3024845"/>
                  <a:gd name="connsiteY137" fmla="*/ 371825 h 834218"/>
                  <a:gd name="connsiteX138" fmla="*/ 855264 w 3024845"/>
                  <a:gd name="connsiteY138" fmla="*/ 373447 h 834218"/>
                  <a:gd name="connsiteX139" fmla="*/ 855264 w 3024845"/>
                  <a:gd name="connsiteY139" fmla="*/ 384796 h 834218"/>
                  <a:gd name="connsiteX140" fmla="*/ 856024 w 3024845"/>
                  <a:gd name="connsiteY140" fmla="*/ 384796 h 834218"/>
                  <a:gd name="connsiteX141" fmla="*/ 861344 w 3024845"/>
                  <a:gd name="connsiteY141" fmla="*/ 384796 h 834218"/>
                  <a:gd name="connsiteX142" fmla="*/ 909984 w 3024845"/>
                  <a:gd name="connsiteY142" fmla="*/ 380473 h 834218"/>
                  <a:gd name="connsiteX143" fmla="*/ 909984 w 3024845"/>
                  <a:gd name="connsiteY143" fmla="*/ 381824 h 834218"/>
                  <a:gd name="connsiteX144" fmla="*/ 909984 w 3024845"/>
                  <a:gd name="connsiteY144" fmla="*/ 391281 h 834218"/>
                  <a:gd name="connsiteX145" fmla="*/ 910744 w 3024845"/>
                  <a:gd name="connsiteY145" fmla="*/ 391281 h 834218"/>
                  <a:gd name="connsiteX146" fmla="*/ 916065 w 3024845"/>
                  <a:gd name="connsiteY146" fmla="*/ 391281 h 834218"/>
                  <a:gd name="connsiteX147" fmla="*/ 916065 w 3024845"/>
                  <a:gd name="connsiteY147" fmla="*/ 393443 h 834218"/>
                  <a:gd name="connsiteX148" fmla="*/ 916065 w 3024845"/>
                  <a:gd name="connsiteY148" fmla="*/ 408576 h 834218"/>
                  <a:gd name="connsiteX149" fmla="*/ 918091 w 3024845"/>
                  <a:gd name="connsiteY149" fmla="*/ 407225 h 834218"/>
                  <a:gd name="connsiteX150" fmla="*/ 932278 w 3024845"/>
                  <a:gd name="connsiteY150" fmla="*/ 397767 h 834218"/>
                  <a:gd name="connsiteX151" fmla="*/ 938358 w 3024845"/>
                  <a:gd name="connsiteY151" fmla="*/ 356693 h 834218"/>
                  <a:gd name="connsiteX152" fmla="*/ 939118 w 3024845"/>
                  <a:gd name="connsiteY152" fmla="*/ 356423 h 834218"/>
                  <a:gd name="connsiteX153" fmla="*/ 944438 w 3024845"/>
                  <a:gd name="connsiteY153" fmla="*/ 354531 h 834218"/>
                  <a:gd name="connsiteX154" fmla="*/ 946465 w 3024845"/>
                  <a:gd name="connsiteY154" fmla="*/ 285354 h 834218"/>
                  <a:gd name="connsiteX155" fmla="*/ 948492 w 3024845"/>
                  <a:gd name="connsiteY155" fmla="*/ 354531 h 834218"/>
                  <a:gd name="connsiteX156" fmla="*/ 949252 w 3024845"/>
                  <a:gd name="connsiteY156" fmla="*/ 354801 h 834218"/>
                  <a:gd name="connsiteX157" fmla="*/ 954572 w 3024845"/>
                  <a:gd name="connsiteY157" fmla="*/ 356693 h 834218"/>
                  <a:gd name="connsiteX158" fmla="*/ 954572 w 3024845"/>
                  <a:gd name="connsiteY158" fmla="*/ 270222 h 834218"/>
                  <a:gd name="connsiteX159" fmla="*/ 958625 w 3024845"/>
                  <a:gd name="connsiteY159" fmla="*/ 237795 h 834218"/>
                  <a:gd name="connsiteX160" fmla="*/ 997132 w 3024845"/>
                  <a:gd name="connsiteY160" fmla="*/ 237795 h 834218"/>
                  <a:gd name="connsiteX161" fmla="*/ 997132 w 3024845"/>
                  <a:gd name="connsiteY161" fmla="*/ 270222 h 834218"/>
                  <a:gd name="connsiteX162" fmla="*/ 997892 w 3024845"/>
                  <a:gd name="connsiteY162" fmla="*/ 270222 h 834218"/>
                  <a:gd name="connsiteX163" fmla="*/ 1003212 w 3024845"/>
                  <a:gd name="connsiteY163" fmla="*/ 270222 h 834218"/>
                  <a:gd name="connsiteX164" fmla="*/ 1003212 w 3024845"/>
                  <a:gd name="connsiteY164" fmla="*/ 188074 h 834218"/>
                  <a:gd name="connsiteX165" fmla="*/ 1004986 w 3024845"/>
                  <a:gd name="connsiteY165" fmla="*/ 188074 h 834218"/>
                  <a:gd name="connsiteX166" fmla="*/ 1017399 w 3024845"/>
                  <a:gd name="connsiteY166" fmla="*/ 188074 h 834218"/>
                  <a:gd name="connsiteX167" fmla="*/ 1017399 w 3024845"/>
                  <a:gd name="connsiteY167" fmla="*/ 186183 h 834218"/>
                  <a:gd name="connsiteX168" fmla="*/ 1017399 w 3024845"/>
                  <a:gd name="connsiteY168" fmla="*/ 172942 h 834218"/>
                  <a:gd name="connsiteX169" fmla="*/ 1039693 w 3024845"/>
                  <a:gd name="connsiteY169" fmla="*/ 172942 h 834218"/>
                  <a:gd name="connsiteX170" fmla="*/ 1039693 w 3024845"/>
                  <a:gd name="connsiteY170" fmla="*/ 171861 h 834218"/>
                  <a:gd name="connsiteX171" fmla="*/ 1039693 w 3024845"/>
                  <a:gd name="connsiteY171" fmla="*/ 164295 h 834218"/>
                  <a:gd name="connsiteX172" fmla="*/ 1041466 w 3024845"/>
                  <a:gd name="connsiteY172" fmla="*/ 164295 h 834218"/>
                  <a:gd name="connsiteX173" fmla="*/ 1053880 w 3024845"/>
                  <a:gd name="connsiteY173" fmla="*/ 164295 h 834218"/>
                  <a:gd name="connsiteX174" fmla="*/ 1053880 w 3024845"/>
                  <a:gd name="connsiteY174" fmla="*/ 165376 h 834218"/>
                  <a:gd name="connsiteX175" fmla="*/ 1053880 w 3024845"/>
                  <a:gd name="connsiteY175" fmla="*/ 172942 h 834218"/>
                  <a:gd name="connsiteX176" fmla="*/ 1054640 w 3024845"/>
                  <a:gd name="connsiteY176" fmla="*/ 172942 h 834218"/>
                  <a:gd name="connsiteX177" fmla="*/ 1059960 w 3024845"/>
                  <a:gd name="connsiteY177" fmla="*/ 172942 h 834218"/>
                  <a:gd name="connsiteX178" fmla="*/ 1070093 w 3024845"/>
                  <a:gd name="connsiteY178" fmla="*/ 168618 h 834218"/>
                  <a:gd name="connsiteX179" fmla="*/ 1074146 w 3024845"/>
                  <a:gd name="connsiteY179" fmla="*/ 171861 h 834218"/>
                  <a:gd name="connsiteX180" fmla="*/ 1074146 w 3024845"/>
                  <a:gd name="connsiteY180" fmla="*/ 164295 h 834218"/>
                  <a:gd name="connsiteX181" fmla="*/ 1076426 w 3024845"/>
                  <a:gd name="connsiteY181" fmla="*/ 164295 h 834218"/>
                  <a:gd name="connsiteX182" fmla="*/ 1092387 w 3024845"/>
                  <a:gd name="connsiteY182" fmla="*/ 164295 h 834218"/>
                  <a:gd name="connsiteX183" fmla="*/ 1092387 w 3024845"/>
                  <a:gd name="connsiteY183" fmla="*/ 165376 h 834218"/>
                  <a:gd name="connsiteX184" fmla="*/ 1092387 w 3024845"/>
                  <a:gd name="connsiteY184" fmla="*/ 172942 h 834218"/>
                  <a:gd name="connsiteX185" fmla="*/ 1122787 w 3024845"/>
                  <a:gd name="connsiteY185" fmla="*/ 172942 h 834218"/>
                  <a:gd name="connsiteX186" fmla="*/ 1122787 w 3024845"/>
                  <a:gd name="connsiteY186" fmla="*/ 174563 h 834218"/>
                  <a:gd name="connsiteX187" fmla="*/ 1122787 w 3024845"/>
                  <a:gd name="connsiteY187" fmla="*/ 185913 h 834218"/>
                  <a:gd name="connsiteX188" fmla="*/ 1149134 w 3024845"/>
                  <a:gd name="connsiteY188" fmla="*/ 185913 h 834218"/>
                  <a:gd name="connsiteX189" fmla="*/ 1149134 w 3024845"/>
                  <a:gd name="connsiteY189" fmla="*/ 216177 h 834218"/>
                  <a:gd name="connsiteX190" fmla="*/ 1149894 w 3024845"/>
                  <a:gd name="connsiteY190" fmla="*/ 216177 h 834218"/>
                  <a:gd name="connsiteX191" fmla="*/ 1155214 w 3024845"/>
                  <a:gd name="connsiteY191" fmla="*/ 216177 h 834218"/>
                  <a:gd name="connsiteX192" fmla="*/ 1155214 w 3024845"/>
                  <a:gd name="connsiteY192" fmla="*/ 217258 h 834218"/>
                  <a:gd name="connsiteX193" fmla="*/ 1155214 w 3024845"/>
                  <a:gd name="connsiteY193" fmla="*/ 224825 h 834218"/>
                  <a:gd name="connsiteX194" fmla="*/ 1159268 w 3024845"/>
                  <a:gd name="connsiteY194" fmla="*/ 255089 h 834218"/>
                  <a:gd name="connsiteX195" fmla="*/ 1160028 w 3024845"/>
                  <a:gd name="connsiteY195" fmla="*/ 255089 h 834218"/>
                  <a:gd name="connsiteX196" fmla="*/ 1165348 w 3024845"/>
                  <a:gd name="connsiteY196" fmla="*/ 255089 h 834218"/>
                  <a:gd name="connsiteX197" fmla="*/ 1165348 w 3024845"/>
                  <a:gd name="connsiteY197" fmla="*/ 255900 h 834218"/>
                  <a:gd name="connsiteX198" fmla="*/ 1165348 w 3024845"/>
                  <a:gd name="connsiteY198" fmla="*/ 261575 h 834218"/>
                  <a:gd name="connsiteX199" fmla="*/ 1166361 w 3024845"/>
                  <a:gd name="connsiteY199" fmla="*/ 261575 h 834218"/>
                  <a:gd name="connsiteX200" fmla="*/ 1173454 w 3024845"/>
                  <a:gd name="connsiteY200" fmla="*/ 261575 h 834218"/>
                  <a:gd name="connsiteX201" fmla="*/ 1173454 w 3024845"/>
                  <a:gd name="connsiteY201" fmla="*/ 291840 h 834218"/>
                  <a:gd name="connsiteX202" fmla="*/ 1175481 w 3024845"/>
                  <a:gd name="connsiteY202" fmla="*/ 291840 h 834218"/>
                  <a:gd name="connsiteX203" fmla="*/ 1189668 w 3024845"/>
                  <a:gd name="connsiteY203" fmla="*/ 291840 h 834218"/>
                  <a:gd name="connsiteX204" fmla="*/ 1189668 w 3024845"/>
                  <a:gd name="connsiteY204" fmla="*/ 315619 h 834218"/>
                  <a:gd name="connsiteX205" fmla="*/ 1191695 w 3024845"/>
                  <a:gd name="connsiteY205" fmla="*/ 317240 h 834218"/>
                  <a:gd name="connsiteX206" fmla="*/ 1191695 w 3024845"/>
                  <a:gd name="connsiteY206" fmla="*/ 328590 h 834218"/>
                  <a:gd name="connsiteX207" fmla="*/ 1192455 w 3024845"/>
                  <a:gd name="connsiteY207" fmla="*/ 328590 h 834218"/>
                  <a:gd name="connsiteX208" fmla="*/ 1197775 w 3024845"/>
                  <a:gd name="connsiteY208" fmla="*/ 328590 h 834218"/>
                  <a:gd name="connsiteX209" fmla="*/ 1197775 w 3024845"/>
                  <a:gd name="connsiteY209" fmla="*/ 352369 h 834218"/>
                  <a:gd name="connsiteX210" fmla="*/ 1199041 w 3024845"/>
                  <a:gd name="connsiteY210" fmla="*/ 352369 h 834218"/>
                  <a:gd name="connsiteX211" fmla="*/ 1207908 w 3024845"/>
                  <a:gd name="connsiteY211" fmla="*/ 352369 h 834218"/>
                  <a:gd name="connsiteX212" fmla="*/ 1209935 w 3024845"/>
                  <a:gd name="connsiteY212" fmla="*/ 356423 h 834218"/>
                  <a:gd name="connsiteX213" fmla="*/ 1209935 w 3024845"/>
                  <a:gd name="connsiteY213" fmla="*/ 369664 h 834218"/>
                  <a:gd name="connsiteX214" fmla="*/ 1211455 w 3024845"/>
                  <a:gd name="connsiteY214" fmla="*/ 367772 h 834218"/>
                  <a:gd name="connsiteX215" fmla="*/ 1222095 w 3024845"/>
                  <a:gd name="connsiteY215" fmla="*/ 354531 h 834218"/>
                  <a:gd name="connsiteX216" fmla="*/ 1250469 w 3024845"/>
                  <a:gd name="connsiteY216" fmla="*/ 354531 h 834218"/>
                  <a:gd name="connsiteX217" fmla="*/ 1250469 w 3024845"/>
                  <a:gd name="connsiteY217" fmla="*/ 441002 h 834218"/>
                  <a:gd name="connsiteX218" fmla="*/ 1251229 w 3024845"/>
                  <a:gd name="connsiteY218" fmla="*/ 441002 h 834218"/>
                  <a:gd name="connsiteX219" fmla="*/ 1256549 w 3024845"/>
                  <a:gd name="connsiteY219" fmla="*/ 441002 h 834218"/>
                  <a:gd name="connsiteX220" fmla="*/ 1257309 w 3024845"/>
                  <a:gd name="connsiteY220" fmla="*/ 439651 h 834218"/>
                  <a:gd name="connsiteX221" fmla="*/ 1262629 w 3024845"/>
                  <a:gd name="connsiteY221" fmla="*/ 430193 h 834218"/>
                  <a:gd name="connsiteX222" fmla="*/ 1262629 w 3024845"/>
                  <a:gd name="connsiteY222" fmla="*/ 432085 h 834218"/>
                  <a:gd name="connsiteX223" fmla="*/ 1262629 w 3024845"/>
                  <a:gd name="connsiteY223" fmla="*/ 445326 h 834218"/>
                  <a:gd name="connsiteX224" fmla="*/ 1266682 w 3024845"/>
                  <a:gd name="connsiteY224" fmla="*/ 399929 h 834218"/>
                  <a:gd name="connsiteX225" fmla="*/ 1267442 w 3024845"/>
                  <a:gd name="connsiteY225" fmla="*/ 399929 h 834218"/>
                  <a:gd name="connsiteX226" fmla="*/ 1272762 w 3024845"/>
                  <a:gd name="connsiteY226" fmla="*/ 399929 h 834218"/>
                  <a:gd name="connsiteX227" fmla="*/ 1272762 w 3024845"/>
                  <a:gd name="connsiteY227" fmla="*/ 335075 h 834218"/>
                  <a:gd name="connsiteX228" fmla="*/ 1273776 w 3024845"/>
                  <a:gd name="connsiteY228" fmla="*/ 335075 h 834218"/>
                  <a:gd name="connsiteX229" fmla="*/ 1280869 w 3024845"/>
                  <a:gd name="connsiteY229" fmla="*/ 335075 h 834218"/>
                  <a:gd name="connsiteX230" fmla="*/ 1293029 w 3024845"/>
                  <a:gd name="connsiteY230" fmla="*/ 291840 h 834218"/>
                  <a:gd name="connsiteX231" fmla="*/ 1294296 w 3024845"/>
                  <a:gd name="connsiteY231" fmla="*/ 291840 h 834218"/>
                  <a:gd name="connsiteX232" fmla="*/ 1303163 w 3024845"/>
                  <a:gd name="connsiteY232" fmla="*/ 291840 h 834218"/>
                  <a:gd name="connsiteX233" fmla="*/ 1313296 w 3024845"/>
                  <a:gd name="connsiteY233" fmla="*/ 335075 h 834218"/>
                  <a:gd name="connsiteX234" fmla="*/ 1314309 w 3024845"/>
                  <a:gd name="connsiteY234" fmla="*/ 335075 h 834218"/>
                  <a:gd name="connsiteX235" fmla="*/ 1321403 w 3024845"/>
                  <a:gd name="connsiteY235" fmla="*/ 335075 h 834218"/>
                  <a:gd name="connsiteX236" fmla="*/ 1321403 w 3024845"/>
                  <a:gd name="connsiteY236" fmla="*/ 373987 h 834218"/>
                  <a:gd name="connsiteX237" fmla="*/ 1323176 w 3024845"/>
                  <a:gd name="connsiteY237" fmla="*/ 373987 h 834218"/>
                  <a:gd name="connsiteX238" fmla="*/ 1335590 w 3024845"/>
                  <a:gd name="connsiteY238" fmla="*/ 373987 h 834218"/>
                  <a:gd name="connsiteX239" fmla="*/ 1335590 w 3024845"/>
                  <a:gd name="connsiteY239" fmla="*/ 376149 h 834218"/>
                  <a:gd name="connsiteX240" fmla="*/ 1335590 w 3024845"/>
                  <a:gd name="connsiteY240" fmla="*/ 391281 h 834218"/>
                  <a:gd name="connsiteX241" fmla="*/ 1339643 w 3024845"/>
                  <a:gd name="connsiteY241" fmla="*/ 389120 h 834218"/>
                  <a:gd name="connsiteX242" fmla="*/ 1339643 w 3024845"/>
                  <a:gd name="connsiteY242" fmla="*/ 373987 h 834218"/>
                  <a:gd name="connsiteX243" fmla="*/ 1341163 w 3024845"/>
                  <a:gd name="connsiteY243" fmla="*/ 373987 h 834218"/>
                  <a:gd name="connsiteX244" fmla="*/ 1351803 w 3024845"/>
                  <a:gd name="connsiteY244" fmla="*/ 373987 h 834218"/>
                  <a:gd name="connsiteX245" fmla="*/ 1351803 w 3024845"/>
                  <a:gd name="connsiteY245" fmla="*/ 375608 h 834218"/>
                  <a:gd name="connsiteX246" fmla="*/ 1351803 w 3024845"/>
                  <a:gd name="connsiteY246" fmla="*/ 386958 h 834218"/>
                  <a:gd name="connsiteX247" fmla="*/ 1382204 w 3024845"/>
                  <a:gd name="connsiteY247" fmla="*/ 386958 h 834218"/>
                  <a:gd name="connsiteX248" fmla="*/ 1382204 w 3024845"/>
                  <a:gd name="connsiteY248" fmla="*/ 350208 h 834218"/>
                  <a:gd name="connsiteX249" fmla="*/ 1383470 w 3024845"/>
                  <a:gd name="connsiteY249" fmla="*/ 350208 h 834218"/>
                  <a:gd name="connsiteX250" fmla="*/ 1392337 w 3024845"/>
                  <a:gd name="connsiteY250" fmla="*/ 350208 h 834218"/>
                  <a:gd name="connsiteX251" fmla="*/ 1392337 w 3024845"/>
                  <a:gd name="connsiteY251" fmla="*/ 371825 h 834218"/>
                  <a:gd name="connsiteX252" fmla="*/ 1394364 w 3024845"/>
                  <a:gd name="connsiteY252" fmla="*/ 339399 h 834218"/>
                  <a:gd name="connsiteX253" fmla="*/ 1416657 w 3024845"/>
                  <a:gd name="connsiteY253" fmla="*/ 339399 h 834218"/>
                  <a:gd name="connsiteX254" fmla="*/ 1416657 w 3024845"/>
                  <a:gd name="connsiteY254" fmla="*/ 337777 h 834218"/>
                  <a:gd name="connsiteX255" fmla="*/ 1416657 w 3024845"/>
                  <a:gd name="connsiteY255" fmla="*/ 326428 h 834218"/>
                  <a:gd name="connsiteX256" fmla="*/ 1417417 w 3024845"/>
                  <a:gd name="connsiteY256" fmla="*/ 326428 h 834218"/>
                  <a:gd name="connsiteX257" fmla="*/ 1422737 w 3024845"/>
                  <a:gd name="connsiteY257" fmla="*/ 326428 h 834218"/>
                  <a:gd name="connsiteX258" fmla="*/ 1422737 w 3024845"/>
                  <a:gd name="connsiteY258" fmla="*/ 324537 h 834218"/>
                  <a:gd name="connsiteX259" fmla="*/ 1422737 w 3024845"/>
                  <a:gd name="connsiteY259" fmla="*/ 311296 h 834218"/>
                  <a:gd name="connsiteX260" fmla="*/ 1426791 w 3024845"/>
                  <a:gd name="connsiteY260" fmla="*/ 317781 h 834218"/>
                  <a:gd name="connsiteX261" fmla="*/ 1429071 w 3024845"/>
                  <a:gd name="connsiteY261" fmla="*/ 317781 h 834218"/>
                  <a:gd name="connsiteX262" fmla="*/ 1445031 w 3024845"/>
                  <a:gd name="connsiteY262" fmla="*/ 317781 h 834218"/>
                  <a:gd name="connsiteX263" fmla="*/ 1445031 w 3024845"/>
                  <a:gd name="connsiteY263" fmla="*/ 316970 h 834218"/>
                  <a:gd name="connsiteX264" fmla="*/ 1445031 w 3024845"/>
                  <a:gd name="connsiteY264" fmla="*/ 311296 h 834218"/>
                  <a:gd name="connsiteX265" fmla="*/ 1445791 w 3024845"/>
                  <a:gd name="connsiteY265" fmla="*/ 311296 h 834218"/>
                  <a:gd name="connsiteX266" fmla="*/ 1451111 w 3024845"/>
                  <a:gd name="connsiteY266" fmla="*/ 311296 h 834218"/>
                  <a:gd name="connsiteX267" fmla="*/ 1451111 w 3024845"/>
                  <a:gd name="connsiteY267" fmla="*/ 312647 h 834218"/>
                  <a:gd name="connsiteX268" fmla="*/ 1451111 w 3024845"/>
                  <a:gd name="connsiteY268" fmla="*/ 322105 h 834218"/>
                  <a:gd name="connsiteX269" fmla="*/ 1489618 w 3024845"/>
                  <a:gd name="connsiteY269" fmla="*/ 322105 h 834218"/>
                  <a:gd name="connsiteX270" fmla="*/ 1489618 w 3024845"/>
                  <a:gd name="connsiteY270" fmla="*/ 460458 h 834218"/>
                  <a:gd name="connsiteX271" fmla="*/ 1491138 w 3024845"/>
                  <a:gd name="connsiteY271" fmla="*/ 460458 h 834218"/>
                  <a:gd name="connsiteX272" fmla="*/ 1501778 w 3024845"/>
                  <a:gd name="connsiteY272" fmla="*/ 460458 h 834218"/>
                  <a:gd name="connsiteX273" fmla="*/ 1501778 w 3024845"/>
                  <a:gd name="connsiteY273" fmla="*/ 447488 h 834218"/>
                  <a:gd name="connsiteX274" fmla="*/ 1505832 w 3024845"/>
                  <a:gd name="connsiteY274" fmla="*/ 447488 h 834218"/>
                  <a:gd name="connsiteX275" fmla="*/ 1505832 w 3024845"/>
                  <a:gd name="connsiteY275" fmla="*/ 460458 h 834218"/>
                  <a:gd name="connsiteX276" fmla="*/ 1536232 w 3024845"/>
                  <a:gd name="connsiteY276" fmla="*/ 460458 h 834218"/>
                  <a:gd name="connsiteX277" fmla="*/ 1536232 w 3024845"/>
                  <a:gd name="connsiteY277" fmla="*/ 430193 h 834218"/>
                  <a:gd name="connsiteX278" fmla="*/ 1548392 w 3024845"/>
                  <a:gd name="connsiteY278" fmla="*/ 430193 h 834218"/>
                  <a:gd name="connsiteX279" fmla="*/ 1560552 w 3024845"/>
                  <a:gd name="connsiteY279" fmla="*/ 428032 h 834218"/>
                  <a:gd name="connsiteX280" fmla="*/ 1564606 w 3024845"/>
                  <a:gd name="connsiteY280" fmla="*/ 430193 h 834218"/>
                  <a:gd name="connsiteX281" fmla="*/ 1574739 w 3024845"/>
                  <a:gd name="connsiteY281" fmla="*/ 430193 h 834218"/>
                  <a:gd name="connsiteX282" fmla="*/ 1574739 w 3024845"/>
                  <a:gd name="connsiteY282" fmla="*/ 460458 h 834218"/>
                  <a:gd name="connsiteX283" fmla="*/ 1582846 w 3024845"/>
                  <a:gd name="connsiteY283" fmla="*/ 460458 h 834218"/>
                  <a:gd name="connsiteX284" fmla="*/ 1582846 w 3024845"/>
                  <a:gd name="connsiteY284" fmla="*/ 477753 h 834218"/>
                  <a:gd name="connsiteX285" fmla="*/ 1592182 w 3024845"/>
                  <a:gd name="connsiteY285" fmla="*/ 478658 h 834218"/>
                  <a:gd name="connsiteX286" fmla="*/ 1605140 w 3024845"/>
                  <a:gd name="connsiteY286" fmla="*/ 478658 h 834218"/>
                  <a:gd name="connsiteX287" fmla="*/ 1605140 w 3024845"/>
                  <a:gd name="connsiteY287" fmla="*/ 462620 h 834218"/>
                  <a:gd name="connsiteX288" fmla="*/ 1673096 w 3024845"/>
                  <a:gd name="connsiteY288" fmla="*/ 462620 h 834218"/>
                  <a:gd name="connsiteX289" fmla="*/ 1673096 w 3024845"/>
                  <a:gd name="connsiteY289" fmla="*/ 377367 h 834218"/>
                  <a:gd name="connsiteX290" fmla="*/ 1745104 w 3024845"/>
                  <a:gd name="connsiteY290" fmla="*/ 377367 h 834218"/>
                  <a:gd name="connsiteX291" fmla="*/ 1745104 w 3024845"/>
                  <a:gd name="connsiteY291" fmla="*/ 456135 h 834218"/>
                  <a:gd name="connsiteX292" fmla="*/ 1747008 w 3024845"/>
                  <a:gd name="connsiteY292" fmla="*/ 456135 h 834218"/>
                  <a:gd name="connsiteX293" fmla="*/ 1748250 w 3024845"/>
                  <a:gd name="connsiteY293" fmla="*/ 478658 h 834218"/>
                  <a:gd name="connsiteX294" fmla="*/ 1757926 w 3024845"/>
                  <a:gd name="connsiteY294" fmla="*/ 478658 h 834218"/>
                  <a:gd name="connsiteX295" fmla="*/ 1759168 w 3024845"/>
                  <a:gd name="connsiteY295" fmla="*/ 456135 h 834218"/>
                  <a:gd name="connsiteX296" fmla="*/ 1765248 w 3024845"/>
                  <a:gd name="connsiteY296" fmla="*/ 456135 h 834218"/>
                  <a:gd name="connsiteX297" fmla="*/ 1766490 w 3024845"/>
                  <a:gd name="connsiteY297" fmla="*/ 478658 h 834218"/>
                  <a:gd name="connsiteX298" fmla="*/ 1817112 w 3024845"/>
                  <a:gd name="connsiteY298" fmla="*/ 478658 h 834218"/>
                  <a:gd name="connsiteX299" fmla="*/ 1817112 w 3024845"/>
                  <a:gd name="connsiteY299" fmla="*/ 315630 h 834218"/>
                  <a:gd name="connsiteX300" fmla="*/ 2014439 w 3024845"/>
                  <a:gd name="connsiteY300" fmla="*/ 315630 h 834218"/>
                  <a:gd name="connsiteX301" fmla="*/ 2014439 w 3024845"/>
                  <a:gd name="connsiteY301" fmla="*/ 478658 h 834218"/>
                  <a:gd name="connsiteX302" fmla="*/ 2033136 w 3024845"/>
                  <a:gd name="connsiteY302" fmla="*/ 478658 h 834218"/>
                  <a:gd name="connsiteX303" fmla="*/ 2033136 w 3024845"/>
                  <a:gd name="connsiteY303" fmla="*/ 395965 h 834218"/>
                  <a:gd name="connsiteX304" fmla="*/ 2128256 w 3024845"/>
                  <a:gd name="connsiteY304" fmla="*/ 395965 h 834218"/>
                  <a:gd name="connsiteX305" fmla="*/ 2180720 w 3024845"/>
                  <a:gd name="connsiteY305" fmla="*/ 330752 h 834218"/>
                  <a:gd name="connsiteX306" fmla="*/ 2245574 w 3024845"/>
                  <a:gd name="connsiteY306" fmla="*/ 330752 h 834218"/>
                  <a:gd name="connsiteX307" fmla="*/ 2245574 w 3024845"/>
                  <a:gd name="connsiteY307" fmla="*/ 406414 h 834218"/>
                  <a:gd name="connsiteX308" fmla="*/ 2253681 w 3024845"/>
                  <a:gd name="connsiteY308" fmla="*/ 406414 h 834218"/>
                  <a:gd name="connsiteX309" fmla="*/ 2255708 w 3024845"/>
                  <a:gd name="connsiteY309" fmla="*/ 399929 h 834218"/>
                  <a:gd name="connsiteX310" fmla="*/ 2261788 w 3024845"/>
                  <a:gd name="connsiteY310" fmla="*/ 399929 h 834218"/>
                  <a:gd name="connsiteX311" fmla="*/ 2263815 w 3024845"/>
                  <a:gd name="connsiteY311" fmla="*/ 408576 h 834218"/>
                  <a:gd name="connsiteX312" fmla="*/ 2275975 w 3024845"/>
                  <a:gd name="connsiteY312" fmla="*/ 408576 h 834218"/>
                  <a:gd name="connsiteX313" fmla="*/ 2275975 w 3024845"/>
                  <a:gd name="connsiteY313" fmla="*/ 402090 h 834218"/>
                  <a:gd name="connsiteX314" fmla="*/ 2298268 w 3024845"/>
                  <a:gd name="connsiteY314" fmla="*/ 402090 h 834218"/>
                  <a:gd name="connsiteX315" fmla="*/ 2298268 w 3024845"/>
                  <a:gd name="connsiteY315" fmla="*/ 408576 h 834218"/>
                  <a:gd name="connsiteX316" fmla="*/ 2318535 w 3024845"/>
                  <a:gd name="connsiteY316" fmla="*/ 408576 h 834218"/>
                  <a:gd name="connsiteX317" fmla="*/ 2318535 w 3024845"/>
                  <a:gd name="connsiteY317" fmla="*/ 453973 h 834218"/>
                  <a:gd name="connsiteX318" fmla="*/ 2332722 w 3024845"/>
                  <a:gd name="connsiteY318" fmla="*/ 453973 h 834218"/>
                  <a:gd name="connsiteX319" fmla="*/ 2332722 w 3024845"/>
                  <a:gd name="connsiteY319" fmla="*/ 441002 h 834218"/>
                  <a:gd name="connsiteX320" fmla="*/ 2348936 w 3024845"/>
                  <a:gd name="connsiteY320" fmla="*/ 441002 h 834218"/>
                  <a:gd name="connsiteX321" fmla="*/ 2348936 w 3024845"/>
                  <a:gd name="connsiteY321" fmla="*/ 261575 h 834218"/>
                  <a:gd name="connsiteX322" fmla="*/ 2355016 w 3024845"/>
                  <a:gd name="connsiteY322" fmla="*/ 255089 h 834218"/>
                  <a:gd name="connsiteX323" fmla="*/ 2427977 w 3024845"/>
                  <a:gd name="connsiteY323" fmla="*/ 255089 h 834218"/>
                  <a:gd name="connsiteX324" fmla="*/ 2427977 w 3024845"/>
                  <a:gd name="connsiteY324" fmla="*/ 263737 h 834218"/>
                  <a:gd name="connsiteX325" fmla="*/ 2438110 w 3024845"/>
                  <a:gd name="connsiteY325" fmla="*/ 263737 h 834218"/>
                  <a:gd name="connsiteX326" fmla="*/ 2438110 w 3024845"/>
                  <a:gd name="connsiteY326" fmla="*/ 378311 h 834218"/>
                  <a:gd name="connsiteX327" fmla="*/ 2460404 w 3024845"/>
                  <a:gd name="connsiteY327" fmla="*/ 378311 h 834218"/>
                  <a:gd name="connsiteX328" fmla="*/ 2460404 w 3024845"/>
                  <a:gd name="connsiteY328" fmla="*/ 311296 h 834218"/>
                  <a:gd name="connsiteX329" fmla="*/ 2486751 w 3024845"/>
                  <a:gd name="connsiteY329" fmla="*/ 311296 h 834218"/>
                  <a:gd name="connsiteX330" fmla="*/ 2490804 w 3024845"/>
                  <a:gd name="connsiteY330" fmla="*/ 306972 h 834218"/>
                  <a:gd name="connsiteX331" fmla="*/ 2498911 w 3024845"/>
                  <a:gd name="connsiteY331" fmla="*/ 306972 h 834218"/>
                  <a:gd name="connsiteX332" fmla="*/ 2502964 w 3024845"/>
                  <a:gd name="connsiteY332" fmla="*/ 311296 h 834218"/>
                  <a:gd name="connsiteX333" fmla="*/ 2525258 w 3024845"/>
                  <a:gd name="connsiteY333" fmla="*/ 311296 h 834218"/>
                  <a:gd name="connsiteX334" fmla="*/ 2525258 w 3024845"/>
                  <a:gd name="connsiteY334" fmla="*/ 194560 h 834218"/>
                  <a:gd name="connsiteX335" fmla="*/ 2582005 w 3024845"/>
                  <a:gd name="connsiteY335" fmla="*/ 183751 h 834218"/>
                  <a:gd name="connsiteX336" fmla="*/ 2582005 w 3024845"/>
                  <a:gd name="connsiteY336" fmla="*/ 184832 h 834218"/>
                  <a:gd name="connsiteX337" fmla="*/ 2582005 w 3024845"/>
                  <a:gd name="connsiteY337" fmla="*/ 192398 h 834218"/>
                  <a:gd name="connsiteX338" fmla="*/ 2608352 w 3024845"/>
                  <a:gd name="connsiteY338" fmla="*/ 192398 h 834218"/>
                  <a:gd name="connsiteX339" fmla="*/ 2608352 w 3024845"/>
                  <a:gd name="connsiteY339" fmla="*/ 447488 h 834218"/>
                  <a:gd name="connsiteX340" fmla="*/ 2630646 w 3024845"/>
                  <a:gd name="connsiteY340" fmla="*/ 447488 h 834218"/>
                  <a:gd name="connsiteX341" fmla="*/ 2630646 w 3024845"/>
                  <a:gd name="connsiteY341" fmla="*/ 443164 h 834218"/>
                  <a:gd name="connsiteX342" fmla="*/ 2642806 w 3024845"/>
                  <a:gd name="connsiteY342" fmla="*/ 443164 h 834218"/>
                  <a:gd name="connsiteX343" fmla="*/ 2642806 w 3024845"/>
                  <a:gd name="connsiteY343" fmla="*/ 447488 h 834218"/>
                  <a:gd name="connsiteX344" fmla="*/ 2667126 w 3024845"/>
                  <a:gd name="connsiteY344" fmla="*/ 447488 h 834218"/>
                  <a:gd name="connsiteX345" fmla="*/ 2667126 w 3024845"/>
                  <a:gd name="connsiteY345" fmla="*/ 434517 h 834218"/>
                  <a:gd name="connsiteX346" fmla="*/ 2695500 w 3024845"/>
                  <a:gd name="connsiteY346" fmla="*/ 434517 h 834218"/>
                  <a:gd name="connsiteX347" fmla="*/ 2707660 w 3024845"/>
                  <a:gd name="connsiteY347" fmla="*/ 430193 h 834218"/>
                  <a:gd name="connsiteX348" fmla="*/ 2727927 w 3024845"/>
                  <a:gd name="connsiteY348" fmla="*/ 434517 h 834218"/>
                  <a:gd name="connsiteX349" fmla="*/ 2727927 w 3024845"/>
                  <a:gd name="connsiteY349" fmla="*/ 417223 h 834218"/>
                  <a:gd name="connsiteX350" fmla="*/ 2736034 w 3024845"/>
                  <a:gd name="connsiteY350" fmla="*/ 417223 h 834218"/>
                  <a:gd name="connsiteX351" fmla="*/ 2736034 w 3024845"/>
                  <a:gd name="connsiteY351" fmla="*/ 404252 h 834218"/>
                  <a:gd name="connsiteX352" fmla="*/ 2792781 w 3024845"/>
                  <a:gd name="connsiteY352" fmla="*/ 404252 h 834218"/>
                  <a:gd name="connsiteX353" fmla="*/ 2792781 w 3024845"/>
                  <a:gd name="connsiteY353" fmla="*/ 373987 h 834218"/>
                  <a:gd name="connsiteX354" fmla="*/ 2811021 w 3024845"/>
                  <a:gd name="connsiteY354" fmla="*/ 373987 h 834218"/>
                  <a:gd name="connsiteX355" fmla="*/ 2811021 w 3024845"/>
                  <a:gd name="connsiteY355" fmla="*/ 367502 h 834218"/>
                  <a:gd name="connsiteX356" fmla="*/ 2823181 w 3024845"/>
                  <a:gd name="connsiteY356" fmla="*/ 367502 h 834218"/>
                  <a:gd name="connsiteX357" fmla="*/ 2823181 w 3024845"/>
                  <a:gd name="connsiteY357" fmla="*/ 373987 h 834218"/>
                  <a:gd name="connsiteX358" fmla="*/ 2839395 w 3024845"/>
                  <a:gd name="connsiteY358" fmla="*/ 373987 h 834218"/>
                  <a:gd name="connsiteX359" fmla="*/ 2839395 w 3024845"/>
                  <a:gd name="connsiteY359" fmla="*/ 423708 h 834218"/>
                  <a:gd name="connsiteX360" fmla="*/ 2871822 w 3024845"/>
                  <a:gd name="connsiteY360" fmla="*/ 423708 h 834218"/>
                  <a:gd name="connsiteX361" fmla="*/ 2871822 w 3024845"/>
                  <a:gd name="connsiteY361" fmla="*/ 397767 h 834218"/>
                  <a:gd name="connsiteX362" fmla="*/ 2910329 w 3024845"/>
                  <a:gd name="connsiteY362" fmla="*/ 397767 h 834218"/>
                  <a:gd name="connsiteX363" fmla="*/ 2910329 w 3024845"/>
                  <a:gd name="connsiteY363" fmla="*/ 367502 h 834218"/>
                  <a:gd name="connsiteX364" fmla="*/ 2958970 w 3024845"/>
                  <a:gd name="connsiteY364" fmla="*/ 367502 h 834218"/>
                  <a:gd name="connsiteX365" fmla="*/ 2958970 w 3024845"/>
                  <a:gd name="connsiteY365" fmla="*/ 478658 h 834218"/>
                  <a:gd name="connsiteX366" fmla="*/ 2958970 w 3024845"/>
                  <a:gd name="connsiteY366" fmla="*/ 492437 h 834218"/>
                  <a:gd name="connsiteX367" fmla="*/ 3024845 w 3024845"/>
                  <a:gd name="connsiteY367" fmla="*/ 492437 h 834218"/>
                  <a:gd name="connsiteX368" fmla="*/ 3024845 w 3024845"/>
                  <a:gd name="connsiteY368" fmla="*/ 834218 h 834218"/>
                  <a:gd name="connsiteX369" fmla="*/ 2054 w 3024845"/>
                  <a:gd name="connsiteY369" fmla="*/ 831885 h 834218"/>
                  <a:gd name="connsiteX370" fmla="*/ 0 w 3024845"/>
                  <a:gd name="connsiteY370" fmla="*/ 397767 h 834218"/>
                  <a:gd name="connsiteX371" fmla="*/ 20267 w 3024845"/>
                  <a:gd name="connsiteY371" fmla="*/ 397767 h 834218"/>
                  <a:gd name="connsiteX372" fmla="*/ 20774 w 3024845"/>
                  <a:gd name="connsiteY372" fmla="*/ 396686 h 834218"/>
                  <a:gd name="connsiteX373" fmla="*/ 24320 w 3024845"/>
                  <a:gd name="connsiteY373" fmla="*/ 389120 h 834218"/>
                  <a:gd name="connsiteX374" fmla="*/ 26094 w 3024845"/>
                  <a:gd name="connsiteY374" fmla="*/ 389390 h 834218"/>
                  <a:gd name="connsiteX375" fmla="*/ 38507 w 3024845"/>
                  <a:gd name="connsiteY375" fmla="*/ 391281 h 834218"/>
                  <a:gd name="connsiteX376" fmla="*/ 39014 w 3024845"/>
                  <a:gd name="connsiteY376" fmla="*/ 392633 h 834218"/>
                  <a:gd name="connsiteX377" fmla="*/ 42560 w 3024845"/>
                  <a:gd name="connsiteY377" fmla="*/ 402090 h 834218"/>
                  <a:gd name="connsiteX378" fmla="*/ 68907 w 3024845"/>
                  <a:gd name="connsiteY378" fmla="*/ 404252 h 834218"/>
                  <a:gd name="connsiteX379" fmla="*/ 68907 w 3024845"/>
                  <a:gd name="connsiteY379" fmla="*/ 281031 h 834218"/>
                  <a:gd name="connsiteX380" fmla="*/ 70934 w 3024845"/>
                  <a:gd name="connsiteY380" fmla="*/ 281031 h 834218"/>
                  <a:gd name="connsiteX381" fmla="*/ 85121 w 3024845"/>
                  <a:gd name="connsiteY381" fmla="*/ 281031 h 834218"/>
                  <a:gd name="connsiteX382" fmla="*/ 85121 w 3024845"/>
                  <a:gd name="connsiteY382" fmla="*/ 144839 h 834218"/>
                  <a:gd name="connsiteX383" fmla="*/ 86894 w 3024845"/>
                  <a:gd name="connsiteY383" fmla="*/ 144839 h 834218"/>
                  <a:gd name="connsiteX384" fmla="*/ 99308 w 3024845"/>
                  <a:gd name="connsiteY384" fmla="*/ 144839 h 834218"/>
                  <a:gd name="connsiteX385" fmla="*/ 99308 w 3024845"/>
                  <a:gd name="connsiteY385" fmla="*/ 30265 h 834218"/>
                  <a:gd name="connsiteX386" fmla="*/ 103361 w 3024845"/>
                  <a:gd name="connsiteY386" fmla="*/ 2161 h 834218"/>
                  <a:gd name="connsiteX0" fmla="*/ 99308 w 3024845"/>
                  <a:gd name="connsiteY0" fmla="*/ 36988 h 840941"/>
                  <a:gd name="connsiteX1" fmla="*/ 200642 w 3024845"/>
                  <a:gd name="connsiteY1" fmla="*/ 6723 h 840941"/>
                  <a:gd name="connsiteX2" fmla="*/ 220909 w 3024845"/>
                  <a:gd name="connsiteY2" fmla="*/ 151562 h 840941"/>
                  <a:gd name="connsiteX3" fmla="*/ 223189 w 3024845"/>
                  <a:gd name="connsiteY3" fmla="*/ 151562 h 840941"/>
                  <a:gd name="connsiteX4" fmla="*/ 239150 w 3024845"/>
                  <a:gd name="connsiteY4" fmla="*/ 151562 h 840941"/>
                  <a:gd name="connsiteX5" fmla="*/ 239150 w 3024845"/>
                  <a:gd name="connsiteY5" fmla="*/ 292077 h 840941"/>
                  <a:gd name="connsiteX6" fmla="*/ 240670 w 3024845"/>
                  <a:gd name="connsiteY6" fmla="*/ 291807 h 840941"/>
                  <a:gd name="connsiteX7" fmla="*/ 251310 w 3024845"/>
                  <a:gd name="connsiteY7" fmla="*/ 289916 h 840941"/>
                  <a:gd name="connsiteX8" fmla="*/ 249283 w 3024845"/>
                  <a:gd name="connsiteY8" fmla="*/ 378548 h 840941"/>
                  <a:gd name="connsiteX9" fmla="*/ 250803 w 3024845"/>
                  <a:gd name="connsiteY9" fmla="*/ 378819 h 840941"/>
                  <a:gd name="connsiteX10" fmla="*/ 261443 w 3024845"/>
                  <a:gd name="connsiteY10" fmla="*/ 380710 h 840941"/>
                  <a:gd name="connsiteX11" fmla="*/ 261696 w 3024845"/>
                  <a:gd name="connsiteY11" fmla="*/ 381521 h 840941"/>
                  <a:gd name="connsiteX12" fmla="*/ 263470 w 3024845"/>
                  <a:gd name="connsiteY12" fmla="*/ 387196 h 840941"/>
                  <a:gd name="connsiteX13" fmla="*/ 264230 w 3024845"/>
                  <a:gd name="connsiteY13" fmla="*/ 384764 h 840941"/>
                  <a:gd name="connsiteX14" fmla="*/ 269550 w 3024845"/>
                  <a:gd name="connsiteY14" fmla="*/ 367740 h 840941"/>
                  <a:gd name="connsiteX15" fmla="*/ 271323 w 3024845"/>
                  <a:gd name="connsiteY15" fmla="*/ 367740 h 840941"/>
                  <a:gd name="connsiteX16" fmla="*/ 283737 w 3024845"/>
                  <a:gd name="connsiteY16" fmla="*/ 367740 h 840941"/>
                  <a:gd name="connsiteX17" fmla="*/ 283737 w 3024845"/>
                  <a:gd name="connsiteY17" fmla="*/ 400166 h 840941"/>
                  <a:gd name="connsiteX18" fmla="*/ 284750 w 3024845"/>
                  <a:gd name="connsiteY18" fmla="*/ 400707 h 840941"/>
                  <a:gd name="connsiteX19" fmla="*/ 291844 w 3024845"/>
                  <a:gd name="connsiteY19" fmla="*/ 404490 h 840941"/>
                  <a:gd name="connsiteX20" fmla="*/ 291844 w 3024845"/>
                  <a:gd name="connsiteY20" fmla="*/ 405841 h 840941"/>
                  <a:gd name="connsiteX21" fmla="*/ 291844 w 3024845"/>
                  <a:gd name="connsiteY21" fmla="*/ 415299 h 840941"/>
                  <a:gd name="connsiteX22" fmla="*/ 336431 w 3024845"/>
                  <a:gd name="connsiteY22" fmla="*/ 415299 h 840941"/>
                  <a:gd name="connsiteX23" fmla="*/ 336431 w 3024845"/>
                  <a:gd name="connsiteY23" fmla="*/ 416380 h 840941"/>
                  <a:gd name="connsiteX24" fmla="*/ 336431 w 3024845"/>
                  <a:gd name="connsiteY24" fmla="*/ 423946 h 840941"/>
                  <a:gd name="connsiteX25" fmla="*/ 338457 w 3024845"/>
                  <a:gd name="connsiteY25" fmla="*/ 423946 h 840941"/>
                  <a:gd name="connsiteX26" fmla="*/ 352644 w 3024845"/>
                  <a:gd name="connsiteY26" fmla="*/ 423946 h 840941"/>
                  <a:gd name="connsiteX27" fmla="*/ 352644 w 3024845"/>
                  <a:gd name="connsiteY27" fmla="*/ 393681 h 840941"/>
                  <a:gd name="connsiteX28" fmla="*/ 397231 w 3024845"/>
                  <a:gd name="connsiteY28" fmla="*/ 393681 h 840941"/>
                  <a:gd name="connsiteX29" fmla="*/ 397231 w 3024845"/>
                  <a:gd name="connsiteY29" fmla="*/ 392330 h 840941"/>
                  <a:gd name="connsiteX30" fmla="*/ 397231 w 3024845"/>
                  <a:gd name="connsiteY30" fmla="*/ 382872 h 840941"/>
                  <a:gd name="connsiteX31" fmla="*/ 398245 w 3024845"/>
                  <a:gd name="connsiteY31" fmla="*/ 382872 h 840941"/>
                  <a:gd name="connsiteX32" fmla="*/ 405338 w 3024845"/>
                  <a:gd name="connsiteY32" fmla="*/ 382872 h 840941"/>
                  <a:gd name="connsiteX33" fmla="*/ 405338 w 3024845"/>
                  <a:gd name="connsiteY33" fmla="*/ 380981 h 840941"/>
                  <a:gd name="connsiteX34" fmla="*/ 405338 w 3024845"/>
                  <a:gd name="connsiteY34" fmla="*/ 367740 h 840941"/>
                  <a:gd name="connsiteX35" fmla="*/ 406098 w 3024845"/>
                  <a:gd name="connsiteY35" fmla="*/ 367740 h 840941"/>
                  <a:gd name="connsiteX36" fmla="*/ 411418 w 3024845"/>
                  <a:gd name="connsiteY36" fmla="*/ 367740 h 840941"/>
                  <a:gd name="connsiteX37" fmla="*/ 411418 w 3024845"/>
                  <a:gd name="connsiteY37" fmla="*/ 366659 h 840941"/>
                  <a:gd name="connsiteX38" fmla="*/ 411418 w 3024845"/>
                  <a:gd name="connsiteY38" fmla="*/ 359092 h 840941"/>
                  <a:gd name="connsiteX39" fmla="*/ 413445 w 3024845"/>
                  <a:gd name="connsiteY39" fmla="*/ 359092 h 840941"/>
                  <a:gd name="connsiteX40" fmla="*/ 427632 w 3024845"/>
                  <a:gd name="connsiteY40" fmla="*/ 359092 h 840941"/>
                  <a:gd name="connsiteX41" fmla="*/ 427632 w 3024845"/>
                  <a:gd name="connsiteY41" fmla="*/ 360173 h 840941"/>
                  <a:gd name="connsiteX42" fmla="*/ 427632 w 3024845"/>
                  <a:gd name="connsiteY42" fmla="*/ 367740 h 840941"/>
                  <a:gd name="connsiteX43" fmla="*/ 449925 w 3024845"/>
                  <a:gd name="connsiteY43" fmla="*/ 367740 h 840941"/>
                  <a:gd name="connsiteX44" fmla="*/ 449925 w 3024845"/>
                  <a:gd name="connsiteY44" fmla="*/ 365848 h 840941"/>
                  <a:gd name="connsiteX45" fmla="*/ 449925 w 3024845"/>
                  <a:gd name="connsiteY45" fmla="*/ 352607 h 840941"/>
                  <a:gd name="connsiteX46" fmla="*/ 451699 w 3024845"/>
                  <a:gd name="connsiteY46" fmla="*/ 352607 h 840941"/>
                  <a:gd name="connsiteX47" fmla="*/ 464112 w 3024845"/>
                  <a:gd name="connsiteY47" fmla="*/ 352607 h 840941"/>
                  <a:gd name="connsiteX48" fmla="*/ 464112 w 3024845"/>
                  <a:gd name="connsiteY48" fmla="*/ 376387 h 840941"/>
                  <a:gd name="connsiteX49" fmla="*/ 465126 w 3024845"/>
                  <a:gd name="connsiteY49" fmla="*/ 376387 h 840941"/>
                  <a:gd name="connsiteX50" fmla="*/ 472219 w 3024845"/>
                  <a:gd name="connsiteY50" fmla="*/ 376387 h 840941"/>
                  <a:gd name="connsiteX51" fmla="*/ 472219 w 3024845"/>
                  <a:gd name="connsiteY51" fmla="*/ 375306 h 840941"/>
                  <a:gd name="connsiteX52" fmla="*/ 472219 w 3024845"/>
                  <a:gd name="connsiteY52" fmla="*/ 367740 h 840941"/>
                  <a:gd name="connsiteX53" fmla="*/ 473992 w 3024845"/>
                  <a:gd name="connsiteY53" fmla="*/ 367740 h 840941"/>
                  <a:gd name="connsiteX54" fmla="*/ 486406 w 3024845"/>
                  <a:gd name="connsiteY54" fmla="*/ 367740 h 840941"/>
                  <a:gd name="connsiteX55" fmla="*/ 486406 w 3024845"/>
                  <a:gd name="connsiteY55" fmla="*/ 393681 h 840941"/>
                  <a:gd name="connsiteX56" fmla="*/ 488433 w 3024845"/>
                  <a:gd name="connsiteY56" fmla="*/ 393681 h 840941"/>
                  <a:gd name="connsiteX57" fmla="*/ 502619 w 3024845"/>
                  <a:gd name="connsiteY57" fmla="*/ 393681 h 840941"/>
                  <a:gd name="connsiteX58" fmla="*/ 502619 w 3024845"/>
                  <a:gd name="connsiteY58" fmla="*/ 395302 h 840941"/>
                  <a:gd name="connsiteX59" fmla="*/ 502619 w 3024845"/>
                  <a:gd name="connsiteY59" fmla="*/ 406652 h 840941"/>
                  <a:gd name="connsiteX60" fmla="*/ 503379 w 3024845"/>
                  <a:gd name="connsiteY60" fmla="*/ 406652 h 840941"/>
                  <a:gd name="connsiteX61" fmla="*/ 508700 w 3024845"/>
                  <a:gd name="connsiteY61" fmla="*/ 406652 h 840941"/>
                  <a:gd name="connsiteX62" fmla="*/ 508700 w 3024845"/>
                  <a:gd name="connsiteY62" fmla="*/ 405841 h 840941"/>
                  <a:gd name="connsiteX63" fmla="*/ 508700 w 3024845"/>
                  <a:gd name="connsiteY63" fmla="*/ 400166 h 840941"/>
                  <a:gd name="connsiteX64" fmla="*/ 539100 w 3024845"/>
                  <a:gd name="connsiteY64" fmla="*/ 400166 h 840941"/>
                  <a:gd name="connsiteX65" fmla="*/ 539100 w 3024845"/>
                  <a:gd name="connsiteY65" fmla="*/ 423946 h 840941"/>
                  <a:gd name="connsiteX66" fmla="*/ 540113 w 3024845"/>
                  <a:gd name="connsiteY66" fmla="*/ 423946 h 840941"/>
                  <a:gd name="connsiteX67" fmla="*/ 547207 w 3024845"/>
                  <a:gd name="connsiteY67" fmla="*/ 423946 h 840941"/>
                  <a:gd name="connsiteX68" fmla="*/ 547207 w 3024845"/>
                  <a:gd name="connsiteY68" fmla="*/ 425027 h 840941"/>
                  <a:gd name="connsiteX69" fmla="*/ 547207 w 3024845"/>
                  <a:gd name="connsiteY69" fmla="*/ 432593 h 840941"/>
                  <a:gd name="connsiteX70" fmla="*/ 547967 w 3024845"/>
                  <a:gd name="connsiteY70" fmla="*/ 432593 h 840941"/>
                  <a:gd name="connsiteX71" fmla="*/ 553287 w 3024845"/>
                  <a:gd name="connsiteY71" fmla="*/ 432593 h 840941"/>
                  <a:gd name="connsiteX72" fmla="*/ 553287 w 3024845"/>
                  <a:gd name="connsiteY72" fmla="*/ 430431 h 840941"/>
                  <a:gd name="connsiteX73" fmla="*/ 553287 w 3024845"/>
                  <a:gd name="connsiteY73" fmla="*/ 415299 h 840941"/>
                  <a:gd name="connsiteX74" fmla="*/ 554300 w 3024845"/>
                  <a:gd name="connsiteY74" fmla="*/ 415299 h 840941"/>
                  <a:gd name="connsiteX75" fmla="*/ 561394 w 3024845"/>
                  <a:gd name="connsiteY75" fmla="*/ 415299 h 840941"/>
                  <a:gd name="connsiteX76" fmla="*/ 561394 w 3024845"/>
                  <a:gd name="connsiteY76" fmla="*/ 416380 h 840941"/>
                  <a:gd name="connsiteX77" fmla="*/ 561394 w 3024845"/>
                  <a:gd name="connsiteY77" fmla="*/ 423946 h 840941"/>
                  <a:gd name="connsiteX78" fmla="*/ 566714 w 3024845"/>
                  <a:gd name="connsiteY78" fmla="*/ 421953 h 840941"/>
                  <a:gd name="connsiteX79" fmla="*/ 567474 w 3024845"/>
                  <a:gd name="connsiteY79" fmla="*/ 420973 h 840941"/>
                  <a:gd name="connsiteX80" fmla="*/ 567474 w 3024845"/>
                  <a:gd name="connsiteY80" fmla="*/ 415299 h 840941"/>
                  <a:gd name="connsiteX81" fmla="*/ 605981 w 3024845"/>
                  <a:gd name="connsiteY81" fmla="*/ 415299 h 840941"/>
                  <a:gd name="connsiteX82" fmla="*/ 605981 w 3024845"/>
                  <a:gd name="connsiteY82" fmla="*/ 439078 h 840941"/>
                  <a:gd name="connsiteX83" fmla="*/ 608007 w 3024845"/>
                  <a:gd name="connsiteY83" fmla="*/ 439078 h 840941"/>
                  <a:gd name="connsiteX84" fmla="*/ 622194 w 3024845"/>
                  <a:gd name="connsiteY84" fmla="*/ 439078 h 840941"/>
                  <a:gd name="connsiteX85" fmla="*/ 622194 w 3024845"/>
                  <a:gd name="connsiteY85" fmla="*/ 440159 h 840941"/>
                  <a:gd name="connsiteX86" fmla="*/ 622194 w 3024845"/>
                  <a:gd name="connsiteY86" fmla="*/ 447725 h 840941"/>
                  <a:gd name="connsiteX87" fmla="*/ 623968 w 3024845"/>
                  <a:gd name="connsiteY87" fmla="*/ 447725 h 840941"/>
                  <a:gd name="connsiteX88" fmla="*/ 636381 w 3024845"/>
                  <a:gd name="connsiteY88" fmla="*/ 447725 h 840941"/>
                  <a:gd name="connsiteX89" fmla="*/ 636381 w 3024845"/>
                  <a:gd name="connsiteY89" fmla="*/ 423946 h 840941"/>
                  <a:gd name="connsiteX90" fmla="*/ 637394 w 3024845"/>
                  <a:gd name="connsiteY90" fmla="*/ 423946 h 840941"/>
                  <a:gd name="connsiteX91" fmla="*/ 644488 w 3024845"/>
                  <a:gd name="connsiteY91" fmla="*/ 423946 h 840941"/>
                  <a:gd name="connsiteX92" fmla="*/ 644488 w 3024845"/>
                  <a:gd name="connsiteY92" fmla="*/ 391519 h 840941"/>
                  <a:gd name="connsiteX93" fmla="*/ 645501 w 3024845"/>
                  <a:gd name="connsiteY93" fmla="*/ 391519 h 840941"/>
                  <a:gd name="connsiteX94" fmla="*/ 652595 w 3024845"/>
                  <a:gd name="connsiteY94" fmla="*/ 391519 h 840941"/>
                  <a:gd name="connsiteX95" fmla="*/ 652595 w 3024845"/>
                  <a:gd name="connsiteY95" fmla="*/ 389628 h 840941"/>
                  <a:gd name="connsiteX96" fmla="*/ 652595 w 3024845"/>
                  <a:gd name="connsiteY96" fmla="*/ 376387 h 840941"/>
                  <a:gd name="connsiteX97" fmla="*/ 651328 w 3024845"/>
                  <a:gd name="connsiteY97" fmla="*/ 374765 h 840941"/>
                  <a:gd name="connsiteX98" fmla="*/ 656648 w 3024845"/>
                  <a:gd name="connsiteY98" fmla="*/ 363416 h 840941"/>
                  <a:gd name="connsiteX99" fmla="*/ 664755 w 3024845"/>
                  <a:gd name="connsiteY99" fmla="*/ 391519 h 840941"/>
                  <a:gd name="connsiteX100" fmla="*/ 665515 w 3024845"/>
                  <a:gd name="connsiteY100" fmla="*/ 391519 h 840941"/>
                  <a:gd name="connsiteX101" fmla="*/ 670835 w 3024845"/>
                  <a:gd name="connsiteY101" fmla="*/ 391519 h 840941"/>
                  <a:gd name="connsiteX102" fmla="*/ 670835 w 3024845"/>
                  <a:gd name="connsiteY102" fmla="*/ 285592 h 840941"/>
                  <a:gd name="connsiteX103" fmla="*/ 672355 w 3024845"/>
                  <a:gd name="connsiteY103" fmla="*/ 285592 h 840941"/>
                  <a:gd name="connsiteX104" fmla="*/ 682995 w 3024845"/>
                  <a:gd name="connsiteY104" fmla="*/ 285592 h 840941"/>
                  <a:gd name="connsiteX105" fmla="*/ 682995 w 3024845"/>
                  <a:gd name="connsiteY105" fmla="*/ 238033 h 840941"/>
                  <a:gd name="connsiteX106" fmla="*/ 709342 w 3024845"/>
                  <a:gd name="connsiteY106" fmla="*/ 238033 h 840941"/>
                  <a:gd name="connsiteX107" fmla="*/ 709342 w 3024845"/>
                  <a:gd name="connsiteY107" fmla="*/ 216415 h 840941"/>
                  <a:gd name="connsiteX108" fmla="*/ 743796 w 3024845"/>
                  <a:gd name="connsiteY108" fmla="*/ 216415 h 840941"/>
                  <a:gd name="connsiteX109" fmla="*/ 743796 w 3024845"/>
                  <a:gd name="connsiteY109" fmla="*/ 218847 h 840941"/>
                  <a:gd name="connsiteX110" fmla="*/ 743796 w 3024845"/>
                  <a:gd name="connsiteY110" fmla="*/ 235871 h 840941"/>
                  <a:gd name="connsiteX111" fmla="*/ 746076 w 3024845"/>
                  <a:gd name="connsiteY111" fmla="*/ 235871 h 840941"/>
                  <a:gd name="connsiteX112" fmla="*/ 762036 w 3024845"/>
                  <a:gd name="connsiteY112" fmla="*/ 235871 h 840941"/>
                  <a:gd name="connsiteX113" fmla="*/ 762036 w 3024845"/>
                  <a:gd name="connsiteY113" fmla="*/ 283430 h 840941"/>
                  <a:gd name="connsiteX114" fmla="*/ 763049 w 3024845"/>
                  <a:gd name="connsiteY114" fmla="*/ 283430 h 840941"/>
                  <a:gd name="connsiteX115" fmla="*/ 770143 w 3024845"/>
                  <a:gd name="connsiteY115" fmla="*/ 283430 h 840941"/>
                  <a:gd name="connsiteX116" fmla="*/ 784330 w 3024845"/>
                  <a:gd name="connsiteY116" fmla="*/ 287754 h 840941"/>
                  <a:gd name="connsiteX117" fmla="*/ 784330 w 3024845"/>
                  <a:gd name="connsiteY117" fmla="*/ 326666 h 840941"/>
                  <a:gd name="connsiteX118" fmla="*/ 785343 w 3024845"/>
                  <a:gd name="connsiteY118" fmla="*/ 326666 h 840941"/>
                  <a:gd name="connsiteX119" fmla="*/ 792436 w 3024845"/>
                  <a:gd name="connsiteY119" fmla="*/ 326666 h 840941"/>
                  <a:gd name="connsiteX120" fmla="*/ 792436 w 3024845"/>
                  <a:gd name="connsiteY120" fmla="*/ 328287 h 840941"/>
                  <a:gd name="connsiteX121" fmla="*/ 792436 w 3024845"/>
                  <a:gd name="connsiteY121" fmla="*/ 339636 h 840941"/>
                  <a:gd name="connsiteX122" fmla="*/ 794463 w 3024845"/>
                  <a:gd name="connsiteY122" fmla="*/ 339636 h 840941"/>
                  <a:gd name="connsiteX123" fmla="*/ 808650 w 3024845"/>
                  <a:gd name="connsiteY123" fmla="*/ 339636 h 840941"/>
                  <a:gd name="connsiteX124" fmla="*/ 814730 w 3024845"/>
                  <a:gd name="connsiteY124" fmla="*/ 346122 h 840941"/>
                  <a:gd name="connsiteX125" fmla="*/ 814730 w 3024845"/>
                  <a:gd name="connsiteY125" fmla="*/ 367740 h 840941"/>
                  <a:gd name="connsiteX126" fmla="*/ 817010 w 3024845"/>
                  <a:gd name="connsiteY126" fmla="*/ 367740 h 840941"/>
                  <a:gd name="connsiteX127" fmla="*/ 832970 w 3024845"/>
                  <a:gd name="connsiteY127" fmla="*/ 367740 h 840941"/>
                  <a:gd name="connsiteX128" fmla="*/ 832970 w 3024845"/>
                  <a:gd name="connsiteY128" fmla="*/ 368820 h 840941"/>
                  <a:gd name="connsiteX129" fmla="*/ 832970 w 3024845"/>
                  <a:gd name="connsiteY129" fmla="*/ 376387 h 840941"/>
                  <a:gd name="connsiteX130" fmla="*/ 834237 w 3024845"/>
                  <a:gd name="connsiteY130" fmla="*/ 376387 h 840941"/>
                  <a:gd name="connsiteX131" fmla="*/ 843104 w 3024845"/>
                  <a:gd name="connsiteY131" fmla="*/ 376387 h 840941"/>
                  <a:gd name="connsiteX132" fmla="*/ 843104 w 3024845"/>
                  <a:gd name="connsiteY132" fmla="*/ 378548 h 840941"/>
                  <a:gd name="connsiteX133" fmla="*/ 843104 w 3024845"/>
                  <a:gd name="connsiteY133" fmla="*/ 393681 h 840941"/>
                  <a:gd name="connsiteX134" fmla="*/ 847157 w 3024845"/>
                  <a:gd name="connsiteY134" fmla="*/ 391789 h 840941"/>
                  <a:gd name="connsiteX135" fmla="*/ 847157 w 3024845"/>
                  <a:gd name="connsiteY135" fmla="*/ 378548 h 840941"/>
                  <a:gd name="connsiteX136" fmla="*/ 848170 w 3024845"/>
                  <a:gd name="connsiteY136" fmla="*/ 378548 h 840941"/>
                  <a:gd name="connsiteX137" fmla="*/ 855264 w 3024845"/>
                  <a:gd name="connsiteY137" fmla="*/ 378548 h 840941"/>
                  <a:gd name="connsiteX138" fmla="*/ 855264 w 3024845"/>
                  <a:gd name="connsiteY138" fmla="*/ 380170 h 840941"/>
                  <a:gd name="connsiteX139" fmla="*/ 855264 w 3024845"/>
                  <a:gd name="connsiteY139" fmla="*/ 391519 h 840941"/>
                  <a:gd name="connsiteX140" fmla="*/ 856024 w 3024845"/>
                  <a:gd name="connsiteY140" fmla="*/ 391519 h 840941"/>
                  <a:gd name="connsiteX141" fmla="*/ 861344 w 3024845"/>
                  <a:gd name="connsiteY141" fmla="*/ 391519 h 840941"/>
                  <a:gd name="connsiteX142" fmla="*/ 909984 w 3024845"/>
                  <a:gd name="connsiteY142" fmla="*/ 387196 h 840941"/>
                  <a:gd name="connsiteX143" fmla="*/ 909984 w 3024845"/>
                  <a:gd name="connsiteY143" fmla="*/ 388547 h 840941"/>
                  <a:gd name="connsiteX144" fmla="*/ 909984 w 3024845"/>
                  <a:gd name="connsiteY144" fmla="*/ 398004 h 840941"/>
                  <a:gd name="connsiteX145" fmla="*/ 910744 w 3024845"/>
                  <a:gd name="connsiteY145" fmla="*/ 398004 h 840941"/>
                  <a:gd name="connsiteX146" fmla="*/ 916065 w 3024845"/>
                  <a:gd name="connsiteY146" fmla="*/ 398004 h 840941"/>
                  <a:gd name="connsiteX147" fmla="*/ 916065 w 3024845"/>
                  <a:gd name="connsiteY147" fmla="*/ 400166 h 840941"/>
                  <a:gd name="connsiteX148" fmla="*/ 916065 w 3024845"/>
                  <a:gd name="connsiteY148" fmla="*/ 415299 h 840941"/>
                  <a:gd name="connsiteX149" fmla="*/ 918091 w 3024845"/>
                  <a:gd name="connsiteY149" fmla="*/ 413948 h 840941"/>
                  <a:gd name="connsiteX150" fmla="*/ 932278 w 3024845"/>
                  <a:gd name="connsiteY150" fmla="*/ 404490 h 840941"/>
                  <a:gd name="connsiteX151" fmla="*/ 938358 w 3024845"/>
                  <a:gd name="connsiteY151" fmla="*/ 363416 h 840941"/>
                  <a:gd name="connsiteX152" fmla="*/ 939118 w 3024845"/>
                  <a:gd name="connsiteY152" fmla="*/ 363146 h 840941"/>
                  <a:gd name="connsiteX153" fmla="*/ 944438 w 3024845"/>
                  <a:gd name="connsiteY153" fmla="*/ 361254 h 840941"/>
                  <a:gd name="connsiteX154" fmla="*/ 946465 w 3024845"/>
                  <a:gd name="connsiteY154" fmla="*/ 292077 h 840941"/>
                  <a:gd name="connsiteX155" fmla="*/ 948492 w 3024845"/>
                  <a:gd name="connsiteY155" fmla="*/ 361254 h 840941"/>
                  <a:gd name="connsiteX156" fmla="*/ 949252 w 3024845"/>
                  <a:gd name="connsiteY156" fmla="*/ 361524 h 840941"/>
                  <a:gd name="connsiteX157" fmla="*/ 954572 w 3024845"/>
                  <a:gd name="connsiteY157" fmla="*/ 363416 h 840941"/>
                  <a:gd name="connsiteX158" fmla="*/ 954572 w 3024845"/>
                  <a:gd name="connsiteY158" fmla="*/ 276945 h 840941"/>
                  <a:gd name="connsiteX159" fmla="*/ 958625 w 3024845"/>
                  <a:gd name="connsiteY159" fmla="*/ 244518 h 840941"/>
                  <a:gd name="connsiteX160" fmla="*/ 997132 w 3024845"/>
                  <a:gd name="connsiteY160" fmla="*/ 244518 h 840941"/>
                  <a:gd name="connsiteX161" fmla="*/ 997132 w 3024845"/>
                  <a:gd name="connsiteY161" fmla="*/ 276945 h 840941"/>
                  <a:gd name="connsiteX162" fmla="*/ 997892 w 3024845"/>
                  <a:gd name="connsiteY162" fmla="*/ 276945 h 840941"/>
                  <a:gd name="connsiteX163" fmla="*/ 1003212 w 3024845"/>
                  <a:gd name="connsiteY163" fmla="*/ 276945 h 840941"/>
                  <a:gd name="connsiteX164" fmla="*/ 1003212 w 3024845"/>
                  <a:gd name="connsiteY164" fmla="*/ 194797 h 840941"/>
                  <a:gd name="connsiteX165" fmla="*/ 1004986 w 3024845"/>
                  <a:gd name="connsiteY165" fmla="*/ 194797 h 840941"/>
                  <a:gd name="connsiteX166" fmla="*/ 1017399 w 3024845"/>
                  <a:gd name="connsiteY166" fmla="*/ 194797 h 840941"/>
                  <a:gd name="connsiteX167" fmla="*/ 1017399 w 3024845"/>
                  <a:gd name="connsiteY167" fmla="*/ 192906 h 840941"/>
                  <a:gd name="connsiteX168" fmla="*/ 1017399 w 3024845"/>
                  <a:gd name="connsiteY168" fmla="*/ 179665 h 840941"/>
                  <a:gd name="connsiteX169" fmla="*/ 1039693 w 3024845"/>
                  <a:gd name="connsiteY169" fmla="*/ 179665 h 840941"/>
                  <a:gd name="connsiteX170" fmla="*/ 1039693 w 3024845"/>
                  <a:gd name="connsiteY170" fmla="*/ 178584 h 840941"/>
                  <a:gd name="connsiteX171" fmla="*/ 1039693 w 3024845"/>
                  <a:gd name="connsiteY171" fmla="*/ 171018 h 840941"/>
                  <a:gd name="connsiteX172" fmla="*/ 1041466 w 3024845"/>
                  <a:gd name="connsiteY172" fmla="*/ 171018 h 840941"/>
                  <a:gd name="connsiteX173" fmla="*/ 1053880 w 3024845"/>
                  <a:gd name="connsiteY173" fmla="*/ 171018 h 840941"/>
                  <a:gd name="connsiteX174" fmla="*/ 1053880 w 3024845"/>
                  <a:gd name="connsiteY174" fmla="*/ 172099 h 840941"/>
                  <a:gd name="connsiteX175" fmla="*/ 1053880 w 3024845"/>
                  <a:gd name="connsiteY175" fmla="*/ 179665 h 840941"/>
                  <a:gd name="connsiteX176" fmla="*/ 1054640 w 3024845"/>
                  <a:gd name="connsiteY176" fmla="*/ 179665 h 840941"/>
                  <a:gd name="connsiteX177" fmla="*/ 1059960 w 3024845"/>
                  <a:gd name="connsiteY177" fmla="*/ 179665 h 840941"/>
                  <a:gd name="connsiteX178" fmla="*/ 1070093 w 3024845"/>
                  <a:gd name="connsiteY178" fmla="*/ 175341 h 840941"/>
                  <a:gd name="connsiteX179" fmla="*/ 1074146 w 3024845"/>
                  <a:gd name="connsiteY179" fmla="*/ 178584 h 840941"/>
                  <a:gd name="connsiteX180" fmla="*/ 1074146 w 3024845"/>
                  <a:gd name="connsiteY180" fmla="*/ 171018 h 840941"/>
                  <a:gd name="connsiteX181" fmla="*/ 1076426 w 3024845"/>
                  <a:gd name="connsiteY181" fmla="*/ 171018 h 840941"/>
                  <a:gd name="connsiteX182" fmla="*/ 1092387 w 3024845"/>
                  <a:gd name="connsiteY182" fmla="*/ 171018 h 840941"/>
                  <a:gd name="connsiteX183" fmla="*/ 1092387 w 3024845"/>
                  <a:gd name="connsiteY183" fmla="*/ 172099 h 840941"/>
                  <a:gd name="connsiteX184" fmla="*/ 1092387 w 3024845"/>
                  <a:gd name="connsiteY184" fmla="*/ 179665 h 840941"/>
                  <a:gd name="connsiteX185" fmla="*/ 1122787 w 3024845"/>
                  <a:gd name="connsiteY185" fmla="*/ 179665 h 840941"/>
                  <a:gd name="connsiteX186" fmla="*/ 1122787 w 3024845"/>
                  <a:gd name="connsiteY186" fmla="*/ 181286 h 840941"/>
                  <a:gd name="connsiteX187" fmla="*/ 1122787 w 3024845"/>
                  <a:gd name="connsiteY187" fmla="*/ 192636 h 840941"/>
                  <a:gd name="connsiteX188" fmla="*/ 1149134 w 3024845"/>
                  <a:gd name="connsiteY188" fmla="*/ 192636 h 840941"/>
                  <a:gd name="connsiteX189" fmla="*/ 1149134 w 3024845"/>
                  <a:gd name="connsiteY189" fmla="*/ 222900 h 840941"/>
                  <a:gd name="connsiteX190" fmla="*/ 1149894 w 3024845"/>
                  <a:gd name="connsiteY190" fmla="*/ 222900 h 840941"/>
                  <a:gd name="connsiteX191" fmla="*/ 1155214 w 3024845"/>
                  <a:gd name="connsiteY191" fmla="*/ 222900 h 840941"/>
                  <a:gd name="connsiteX192" fmla="*/ 1155214 w 3024845"/>
                  <a:gd name="connsiteY192" fmla="*/ 223981 h 840941"/>
                  <a:gd name="connsiteX193" fmla="*/ 1155214 w 3024845"/>
                  <a:gd name="connsiteY193" fmla="*/ 231548 h 840941"/>
                  <a:gd name="connsiteX194" fmla="*/ 1159268 w 3024845"/>
                  <a:gd name="connsiteY194" fmla="*/ 261812 h 840941"/>
                  <a:gd name="connsiteX195" fmla="*/ 1160028 w 3024845"/>
                  <a:gd name="connsiteY195" fmla="*/ 261812 h 840941"/>
                  <a:gd name="connsiteX196" fmla="*/ 1165348 w 3024845"/>
                  <a:gd name="connsiteY196" fmla="*/ 261812 h 840941"/>
                  <a:gd name="connsiteX197" fmla="*/ 1165348 w 3024845"/>
                  <a:gd name="connsiteY197" fmla="*/ 262623 h 840941"/>
                  <a:gd name="connsiteX198" fmla="*/ 1165348 w 3024845"/>
                  <a:gd name="connsiteY198" fmla="*/ 268298 h 840941"/>
                  <a:gd name="connsiteX199" fmla="*/ 1166361 w 3024845"/>
                  <a:gd name="connsiteY199" fmla="*/ 268298 h 840941"/>
                  <a:gd name="connsiteX200" fmla="*/ 1173454 w 3024845"/>
                  <a:gd name="connsiteY200" fmla="*/ 268298 h 840941"/>
                  <a:gd name="connsiteX201" fmla="*/ 1173454 w 3024845"/>
                  <a:gd name="connsiteY201" fmla="*/ 298563 h 840941"/>
                  <a:gd name="connsiteX202" fmla="*/ 1175481 w 3024845"/>
                  <a:gd name="connsiteY202" fmla="*/ 298563 h 840941"/>
                  <a:gd name="connsiteX203" fmla="*/ 1189668 w 3024845"/>
                  <a:gd name="connsiteY203" fmla="*/ 298563 h 840941"/>
                  <a:gd name="connsiteX204" fmla="*/ 1189668 w 3024845"/>
                  <a:gd name="connsiteY204" fmla="*/ 322342 h 840941"/>
                  <a:gd name="connsiteX205" fmla="*/ 1191695 w 3024845"/>
                  <a:gd name="connsiteY205" fmla="*/ 323963 h 840941"/>
                  <a:gd name="connsiteX206" fmla="*/ 1191695 w 3024845"/>
                  <a:gd name="connsiteY206" fmla="*/ 335313 h 840941"/>
                  <a:gd name="connsiteX207" fmla="*/ 1192455 w 3024845"/>
                  <a:gd name="connsiteY207" fmla="*/ 335313 h 840941"/>
                  <a:gd name="connsiteX208" fmla="*/ 1197775 w 3024845"/>
                  <a:gd name="connsiteY208" fmla="*/ 335313 h 840941"/>
                  <a:gd name="connsiteX209" fmla="*/ 1197775 w 3024845"/>
                  <a:gd name="connsiteY209" fmla="*/ 359092 h 840941"/>
                  <a:gd name="connsiteX210" fmla="*/ 1199041 w 3024845"/>
                  <a:gd name="connsiteY210" fmla="*/ 359092 h 840941"/>
                  <a:gd name="connsiteX211" fmla="*/ 1207908 w 3024845"/>
                  <a:gd name="connsiteY211" fmla="*/ 359092 h 840941"/>
                  <a:gd name="connsiteX212" fmla="*/ 1209935 w 3024845"/>
                  <a:gd name="connsiteY212" fmla="*/ 363146 h 840941"/>
                  <a:gd name="connsiteX213" fmla="*/ 1209935 w 3024845"/>
                  <a:gd name="connsiteY213" fmla="*/ 376387 h 840941"/>
                  <a:gd name="connsiteX214" fmla="*/ 1211455 w 3024845"/>
                  <a:gd name="connsiteY214" fmla="*/ 374495 h 840941"/>
                  <a:gd name="connsiteX215" fmla="*/ 1222095 w 3024845"/>
                  <a:gd name="connsiteY215" fmla="*/ 361254 h 840941"/>
                  <a:gd name="connsiteX216" fmla="*/ 1250469 w 3024845"/>
                  <a:gd name="connsiteY216" fmla="*/ 361254 h 840941"/>
                  <a:gd name="connsiteX217" fmla="*/ 1250469 w 3024845"/>
                  <a:gd name="connsiteY217" fmla="*/ 447725 h 840941"/>
                  <a:gd name="connsiteX218" fmla="*/ 1251229 w 3024845"/>
                  <a:gd name="connsiteY218" fmla="*/ 447725 h 840941"/>
                  <a:gd name="connsiteX219" fmla="*/ 1256549 w 3024845"/>
                  <a:gd name="connsiteY219" fmla="*/ 447725 h 840941"/>
                  <a:gd name="connsiteX220" fmla="*/ 1257309 w 3024845"/>
                  <a:gd name="connsiteY220" fmla="*/ 446374 h 840941"/>
                  <a:gd name="connsiteX221" fmla="*/ 1262629 w 3024845"/>
                  <a:gd name="connsiteY221" fmla="*/ 436916 h 840941"/>
                  <a:gd name="connsiteX222" fmla="*/ 1262629 w 3024845"/>
                  <a:gd name="connsiteY222" fmla="*/ 438808 h 840941"/>
                  <a:gd name="connsiteX223" fmla="*/ 1262629 w 3024845"/>
                  <a:gd name="connsiteY223" fmla="*/ 452049 h 840941"/>
                  <a:gd name="connsiteX224" fmla="*/ 1266682 w 3024845"/>
                  <a:gd name="connsiteY224" fmla="*/ 406652 h 840941"/>
                  <a:gd name="connsiteX225" fmla="*/ 1267442 w 3024845"/>
                  <a:gd name="connsiteY225" fmla="*/ 406652 h 840941"/>
                  <a:gd name="connsiteX226" fmla="*/ 1272762 w 3024845"/>
                  <a:gd name="connsiteY226" fmla="*/ 406652 h 840941"/>
                  <a:gd name="connsiteX227" fmla="*/ 1272762 w 3024845"/>
                  <a:gd name="connsiteY227" fmla="*/ 341798 h 840941"/>
                  <a:gd name="connsiteX228" fmla="*/ 1273776 w 3024845"/>
                  <a:gd name="connsiteY228" fmla="*/ 341798 h 840941"/>
                  <a:gd name="connsiteX229" fmla="*/ 1280869 w 3024845"/>
                  <a:gd name="connsiteY229" fmla="*/ 341798 h 840941"/>
                  <a:gd name="connsiteX230" fmla="*/ 1293029 w 3024845"/>
                  <a:gd name="connsiteY230" fmla="*/ 298563 h 840941"/>
                  <a:gd name="connsiteX231" fmla="*/ 1294296 w 3024845"/>
                  <a:gd name="connsiteY231" fmla="*/ 298563 h 840941"/>
                  <a:gd name="connsiteX232" fmla="*/ 1303163 w 3024845"/>
                  <a:gd name="connsiteY232" fmla="*/ 298563 h 840941"/>
                  <a:gd name="connsiteX233" fmla="*/ 1313296 w 3024845"/>
                  <a:gd name="connsiteY233" fmla="*/ 341798 h 840941"/>
                  <a:gd name="connsiteX234" fmla="*/ 1314309 w 3024845"/>
                  <a:gd name="connsiteY234" fmla="*/ 341798 h 840941"/>
                  <a:gd name="connsiteX235" fmla="*/ 1321403 w 3024845"/>
                  <a:gd name="connsiteY235" fmla="*/ 341798 h 840941"/>
                  <a:gd name="connsiteX236" fmla="*/ 1321403 w 3024845"/>
                  <a:gd name="connsiteY236" fmla="*/ 380710 h 840941"/>
                  <a:gd name="connsiteX237" fmla="*/ 1323176 w 3024845"/>
                  <a:gd name="connsiteY237" fmla="*/ 380710 h 840941"/>
                  <a:gd name="connsiteX238" fmla="*/ 1335590 w 3024845"/>
                  <a:gd name="connsiteY238" fmla="*/ 380710 h 840941"/>
                  <a:gd name="connsiteX239" fmla="*/ 1335590 w 3024845"/>
                  <a:gd name="connsiteY239" fmla="*/ 382872 h 840941"/>
                  <a:gd name="connsiteX240" fmla="*/ 1335590 w 3024845"/>
                  <a:gd name="connsiteY240" fmla="*/ 398004 h 840941"/>
                  <a:gd name="connsiteX241" fmla="*/ 1339643 w 3024845"/>
                  <a:gd name="connsiteY241" fmla="*/ 395843 h 840941"/>
                  <a:gd name="connsiteX242" fmla="*/ 1339643 w 3024845"/>
                  <a:gd name="connsiteY242" fmla="*/ 380710 h 840941"/>
                  <a:gd name="connsiteX243" fmla="*/ 1341163 w 3024845"/>
                  <a:gd name="connsiteY243" fmla="*/ 380710 h 840941"/>
                  <a:gd name="connsiteX244" fmla="*/ 1351803 w 3024845"/>
                  <a:gd name="connsiteY244" fmla="*/ 380710 h 840941"/>
                  <a:gd name="connsiteX245" fmla="*/ 1351803 w 3024845"/>
                  <a:gd name="connsiteY245" fmla="*/ 382331 h 840941"/>
                  <a:gd name="connsiteX246" fmla="*/ 1351803 w 3024845"/>
                  <a:gd name="connsiteY246" fmla="*/ 393681 h 840941"/>
                  <a:gd name="connsiteX247" fmla="*/ 1382204 w 3024845"/>
                  <a:gd name="connsiteY247" fmla="*/ 393681 h 840941"/>
                  <a:gd name="connsiteX248" fmla="*/ 1382204 w 3024845"/>
                  <a:gd name="connsiteY248" fmla="*/ 356931 h 840941"/>
                  <a:gd name="connsiteX249" fmla="*/ 1383470 w 3024845"/>
                  <a:gd name="connsiteY249" fmla="*/ 356931 h 840941"/>
                  <a:gd name="connsiteX250" fmla="*/ 1392337 w 3024845"/>
                  <a:gd name="connsiteY250" fmla="*/ 356931 h 840941"/>
                  <a:gd name="connsiteX251" fmla="*/ 1392337 w 3024845"/>
                  <a:gd name="connsiteY251" fmla="*/ 378548 h 840941"/>
                  <a:gd name="connsiteX252" fmla="*/ 1394364 w 3024845"/>
                  <a:gd name="connsiteY252" fmla="*/ 346122 h 840941"/>
                  <a:gd name="connsiteX253" fmla="*/ 1416657 w 3024845"/>
                  <a:gd name="connsiteY253" fmla="*/ 346122 h 840941"/>
                  <a:gd name="connsiteX254" fmla="*/ 1416657 w 3024845"/>
                  <a:gd name="connsiteY254" fmla="*/ 344500 h 840941"/>
                  <a:gd name="connsiteX255" fmla="*/ 1416657 w 3024845"/>
                  <a:gd name="connsiteY255" fmla="*/ 333151 h 840941"/>
                  <a:gd name="connsiteX256" fmla="*/ 1417417 w 3024845"/>
                  <a:gd name="connsiteY256" fmla="*/ 333151 h 840941"/>
                  <a:gd name="connsiteX257" fmla="*/ 1422737 w 3024845"/>
                  <a:gd name="connsiteY257" fmla="*/ 333151 h 840941"/>
                  <a:gd name="connsiteX258" fmla="*/ 1422737 w 3024845"/>
                  <a:gd name="connsiteY258" fmla="*/ 331260 h 840941"/>
                  <a:gd name="connsiteX259" fmla="*/ 1422737 w 3024845"/>
                  <a:gd name="connsiteY259" fmla="*/ 318019 h 840941"/>
                  <a:gd name="connsiteX260" fmla="*/ 1426791 w 3024845"/>
                  <a:gd name="connsiteY260" fmla="*/ 324504 h 840941"/>
                  <a:gd name="connsiteX261" fmla="*/ 1429071 w 3024845"/>
                  <a:gd name="connsiteY261" fmla="*/ 324504 h 840941"/>
                  <a:gd name="connsiteX262" fmla="*/ 1445031 w 3024845"/>
                  <a:gd name="connsiteY262" fmla="*/ 324504 h 840941"/>
                  <a:gd name="connsiteX263" fmla="*/ 1445031 w 3024845"/>
                  <a:gd name="connsiteY263" fmla="*/ 323693 h 840941"/>
                  <a:gd name="connsiteX264" fmla="*/ 1445031 w 3024845"/>
                  <a:gd name="connsiteY264" fmla="*/ 318019 h 840941"/>
                  <a:gd name="connsiteX265" fmla="*/ 1445791 w 3024845"/>
                  <a:gd name="connsiteY265" fmla="*/ 318019 h 840941"/>
                  <a:gd name="connsiteX266" fmla="*/ 1451111 w 3024845"/>
                  <a:gd name="connsiteY266" fmla="*/ 318019 h 840941"/>
                  <a:gd name="connsiteX267" fmla="*/ 1451111 w 3024845"/>
                  <a:gd name="connsiteY267" fmla="*/ 319370 h 840941"/>
                  <a:gd name="connsiteX268" fmla="*/ 1451111 w 3024845"/>
                  <a:gd name="connsiteY268" fmla="*/ 328828 h 840941"/>
                  <a:gd name="connsiteX269" fmla="*/ 1489618 w 3024845"/>
                  <a:gd name="connsiteY269" fmla="*/ 328828 h 840941"/>
                  <a:gd name="connsiteX270" fmla="*/ 1489618 w 3024845"/>
                  <a:gd name="connsiteY270" fmla="*/ 467181 h 840941"/>
                  <a:gd name="connsiteX271" fmla="*/ 1491138 w 3024845"/>
                  <a:gd name="connsiteY271" fmla="*/ 467181 h 840941"/>
                  <a:gd name="connsiteX272" fmla="*/ 1501778 w 3024845"/>
                  <a:gd name="connsiteY272" fmla="*/ 467181 h 840941"/>
                  <a:gd name="connsiteX273" fmla="*/ 1501778 w 3024845"/>
                  <a:gd name="connsiteY273" fmla="*/ 454211 h 840941"/>
                  <a:gd name="connsiteX274" fmla="*/ 1505832 w 3024845"/>
                  <a:gd name="connsiteY274" fmla="*/ 454211 h 840941"/>
                  <a:gd name="connsiteX275" fmla="*/ 1505832 w 3024845"/>
                  <a:gd name="connsiteY275" fmla="*/ 467181 h 840941"/>
                  <a:gd name="connsiteX276" fmla="*/ 1536232 w 3024845"/>
                  <a:gd name="connsiteY276" fmla="*/ 467181 h 840941"/>
                  <a:gd name="connsiteX277" fmla="*/ 1536232 w 3024845"/>
                  <a:gd name="connsiteY277" fmla="*/ 436916 h 840941"/>
                  <a:gd name="connsiteX278" fmla="*/ 1548392 w 3024845"/>
                  <a:gd name="connsiteY278" fmla="*/ 436916 h 840941"/>
                  <a:gd name="connsiteX279" fmla="*/ 1560552 w 3024845"/>
                  <a:gd name="connsiteY279" fmla="*/ 434755 h 840941"/>
                  <a:gd name="connsiteX280" fmla="*/ 1564606 w 3024845"/>
                  <a:gd name="connsiteY280" fmla="*/ 436916 h 840941"/>
                  <a:gd name="connsiteX281" fmla="*/ 1574739 w 3024845"/>
                  <a:gd name="connsiteY281" fmla="*/ 436916 h 840941"/>
                  <a:gd name="connsiteX282" fmla="*/ 1574739 w 3024845"/>
                  <a:gd name="connsiteY282" fmla="*/ 467181 h 840941"/>
                  <a:gd name="connsiteX283" fmla="*/ 1582846 w 3024845"/>
                  <a:gd name="connsiteY283" fmla="*/ 467181 h 840941"/>
                  <a:gd name="connsiteX284" fmla="*/ 1582846 w 3024845"/>
                  <a:gd name="connsiteY284" fmla="*/ 484476 h 840941"/>
                  <a:gd name="connsiteX285" fmla="*/ 1592182 w 3024845"/>
                  <a:gd name="connsiteY285" fmla="*/ 485381 h 840941"/>
                  <a:gd name="connsiteX286" fmla="*/ 1605140 w 3024845"/>
                  <a:gd name="connsiteY286" fmla="*/ 485381 h 840941"/>
                  <a:gd name="connsiteX287" fmla="*/ 1605140 w 3024845"/>
                  <a:gd name="connsiteY287" fmla="*/ 469343 h 840941"/>
                  <a:gd name="connsiteX288" fmla="*/ 1673096 w 3024845"/>
                  <a:gd name="connsiteY288" fmla="*/ 469343 h 840941"/>
                  <a:gd name="connsiteX289" fmla="*/ 1673096 w 3024845"/>
                  <a:gd name="connsiteY289" fmla="*/ 384090 h 840941"/>
                  <a:gd name="connsiteX290" fmla="*/ 1745104 w 3024845"/>
                  <a:gd name="connsiteY290" fmla="*/ 384090 h 840941"/>
                  <a:gd name="connsiteX291" fmla="*/ 1745104 w 3024845"/>
                  <a:gd name="connsiteY291" fmla="*/ 462858 h 840941"/>
                  <a:gd name="connsiteX292" fmla="*/ 1747008 w 3024845"/>
                  <a:gd name="connsiteY292" fmla="*/ 462858 h 840941"/>
                  <a:gd name="connsiteX293" fmla="*/ 1748250 w 3024845"/>
                  <a:gd name="connsiteY293" fmla="*/ 485381 h 840941"/>
                  <a:gd name="connsiteX294" fmla="*/ 1757926 w 3024845"/>
                  <a:gd name="connsiteY294" fmla="*/ 485381 h 840941"/>
                  <a:gd name="connsiteX295" fmla="*/ 1759168 w 3024845"/>
                  <a:gd name="connsiteY295" fmla="*/ 462858 h 840941"/>
                  <a:gd name="connsiteX296" fmla="*/ 1765248 w 3024845"/>
                  <a:gd name="connsiteY296" fmla="*/ 462858 h 840941"/>
                  <a:gd name="connsiteX297" fmla="*/ 1766490 w 3024845"/>
                  <a:gd name="connsiteY297" fmla="*/ 485381 h 840941"/>
                  <a:gd name="connsiteX298" fmla="*/ 1817112 w 3024845"/>
                  <a:gd name="connsiteY298" fmla="*/ 485381 h 840941"/>
                  <a:gd name="connsiteX299" fmla="*/ 1817112 w 3024845"/>
                  <a:gd name="connsiteY299" fmla="*/ 322353 h 840941"/>
                  <a:gd name="connsiteX300" fmla="*/ 2014439 w 3024845"/>
                  <a:gd name="connsiteY300" fmla="*/ 322353 h 840941"/>
                  <a:gd name="connsiteX301" fmla="*/ 2014439 w 3024845"/>
                  <a:gd name="connsiteY301" fmla="*/ 485381 h 840941"/>
                  <a:gd name="connsiteX302" fmla="*/ 2033136 w 3024845"/>
                  <a:gd name="connsiteY302" fmla="*/ 485381 h 840941"/>
                  <a:gd name="connsiteX303" fmla="*/ 2033136 w 3024845"/>
                  <a:gd name="connsiteY303" fmla="*/ 402688 h 840941"/>
                  <a:gd name="connsiteX304" fmla="*/ 2128256 w 3024845"/>
                  <a:gd name="connsiteY304" fmla="*/ 402688 h 840941"/>
                  <a:gd name="connsiteX305" fmla="*/ 2180720 w 3024845"/>
                  <a:gd name="connsiteY305" fmla="*/ 337475 h 840941"/>
                  <a:gd name="connsiteX306" fmla="*/ 2245574 w 3024845"/>
                  <a:gd name="connsiteY306" fmla="*/ 337475 h 840941"/>
                  <a:gd name="connsiteX307" fmla="*/ 2245574 w 3024845"/>
                  <a:gd name="connsiteY307" fmla="*/ 413137 h 840941"/>
                  <a:gd name="connsiteX308" fmla="*/ 2253681 w 3024845"/>
                  <a:gd name="connsiteY308" fmla="*/ 413137 h 840941"/>
                  <a:gd name="connsiteX309" fmla="*/ 2255708 w 3024845"/>
                  <a:gd name="connsiteY309" fmla="*/ 406652 h 840941"/>
                  <a:gd name="connsiteX310" fmla="*/ 2261788 w 3024845"/>
                  <a:gd name="connsiteY310" fmla="*/ 406652 h 840941"/>
                  <a:gd name="connsiteX311" fmla="*/ 2263815 w 3024845"/>
                  <a:gd name="connsiteY311" fmla="*/ 415299 h 840941"/>
                  <a:gd name="connsiteX312" fmla="*/ 2275975 w 3024845"/>
                  <a:gd name="connsiteY312" fmla="*/ 415299 h 840941"/>
                  <a:gd name="connsiteX313" fmla="*/ 2275975 w 3024845"/>
                  <a:gd name="connsiteY313" fmla="*/ 408813 h 840941"/>
                  <a:gd name="connsiteX314" fmla="*/ 2298268 w 3024845"/>
                  <a:gd name="connsiteY314" fmla="*/ 408813 h 840941"/>
                  <a:gd name="connsiteX315" fmla="*/ 2298268 w 3024845"/>
                  <a:gd name="connsiteY315" fmla="*/ 415299 h 840941"/>
                  <a:gd name="connsiteX316" fmla="*/ 2318535 w 3024845"/>
                  <a:gd name="connsiteY316" fmla="*/ 415299 h 840941"/>
                  <a:gd name="connsiteX317" fmla="*/ 2318535 w 3024845"/>
                  <a:gd name="connsiteY317" fmla="*/ 460696 h 840941"/>
                  <a:gd name="connsiteX318" fmla="*/ 2332722 w 3024845"/>
                  <a:gd name="connsiteY318" fmla="*/ 460696 h 840941"/>
                  <a:gd name="connsiteX319" fmla="*/ 2332722 w 3024845"/>
                  <a:gd name="connsiteY319" fmla="*/ 447725 h 840941"/>
                  <a:gd name="connsiteX320" fmla="*/ 2348936 w 3024845"/>
                  <a:gd name="connsiteY320" fmla="*/ 447725 h 840941"/>
                  <a:gd name="connsiteX321" fmla="*/ 2348936 w 3024845"/>
                  <a:gd name="connsiteY321" fmla="*/ 268298 h 840941"/>
                  <a:gd name="connsiteX322" fmla="*/ 2355016 w 3024845"/>
                  <a:gd name="connsiteY322" fmla="*/ 261812 h 840941"/>
                  <a:gd name="connsiteX323" fmla="*/ 2427977 w 3024845"/>
                  <a:gd name="connsiteY323" fmla="*/ 261812 h 840941"/>
                  <a:gd name="connsiteX324" fmla="*/ 2427977 w 3024845"/>
                  <a:gd name="connsiteY324" fmla="*/ 270460 h 840941"/>
                  <a:gd name="connsiteX325" fmla="*/ 2438110 w 3024845"/>
                  <a:gd name="connsiteY325" fmla="*/ 270460 h 840941"/>
                  <a:gd name="connsiteX326" fmla="*/ 2438110 w 3024845"/>
                  <a:gd name="connsiteY326" fmla="*/ 385034 h 840941"/>
                  <a:gd name="connsiteX327" fmla="*/ 2460404 w 3024845"/>
                  <a:gd name="connsiteY327" fmla="*/ 385034 h 840941"/>
                  <a:gd name="connsiteX328" fmla="*/ 2460404 w 3024845"/>
                  <a:gd name="connsiteY328" fmla="*/ 318019 h 840941"/>
                  <a:gd name="connsiteX329" fmla="*/ 2486751 w 3024845"/>
                  <a:gd name="connsiteY329" fmla="*/ 318019 h 840941"/>
                  <a:gd name="connsiteX330" fmla="*/ 2490804 w 3024845"/>
                  <a:gd name="connsiteY330" fmla="*/ 313695 h 840941"/>
                  <a:gd name="connsiteX331" fmla="*/ 2498911 w 3024845"/>
                  <a:gd name="connsiteY331" fmla="*/ 313695 h 840941"/>
                  <a:gd name="connsiteX332" fmla="*/ 2502964 w 3024845"/>
                  <a:gd name="connsiteY332" fmla="*/ 318019 h 840941"/>
                  <a:gd name="connsiteX333" fmla="*/ 2525258 w 3024845"/>
                  <a:gd name="connsiteY333" fmla="*/ 318019 h 840941"/>
                  <a:gd name="connsiteX334" fmla="*/ 2525258 w 3024845"/>
                  <a:gd name="connsiteY334" fmla="*/ 201283 h 840941"/>
                  <a:gd name="connsiteX335" fmla="*/ 2582005 w 3024845"/>
                  <a:gd name="connsiteY335" fmla="*/ 190474 h 840941"/>
                  <a:gd name="connsiteX336" fmla="*/ 2582005 w 3024845"/>
                  <a:gd name="connsiteY336" fmla="*/ 191555 h 840941"/>
                  <a:gd name="connsiteX337" fmla="*/ 2582005 w 3024845"/>
                  <a:gd name="connsiteY337" fmla="*/ 199121 h 840941"/>
                  <a:gd name="connsiteX338" fmla="*/ 2608352 w 3024845"/>
                  <a:gd name="connsiteY338" fmla="*/ 199121 h 840941"/>
                  <a:gd name="connsiteX339" fmla="*/ 2608352 w 3024845"/>
                  <a:gd name="connsiteY339" fmla="*/ 454211 h 840941"/>
                  <a:gd name="connsiteX340" fmla="*/ 2630646 w 3024845"/>
                  <a:gd name="connsiteY340" fmla="*/ 454211 h 840941"/>
                  <a:gd name="connsiteX341" fmla="*/ 2630646 w 3024845"/>
                  <a:gd name="connsiteY341" fmla="*/ 449887 h 840941"/>
                  <a:gd name="connsiteX342" fmla="*/ 2642806 w 3024845"/>
                  <a:gd name="connsiteY342" fmla="*/ 449887 h 840941"/>
                  <a:gd name="connsiteX343" fmla="*/ 2642806 w 3024845"/>
                  <a:gd name="connsiteY343" fmla="*/ 454211 h 840941"/>
                  <a:gd name="connsiteX344" fmla="*/ 2667126 w 3024845"/>
                  <a:gd name="connsiteY344" fmla="*/ 454211 h 840941"/>
                  <a:gd name="connsiteX345" fmla="*/ 2667126 w 3024845"/>
                  <a:gd name="connsiteY345" fmla="*/ 441240 h 840941"/>
                  <a:gd name="connsiteX346" fmla="*/ 2695500 w 3024845"/>
                  <a:gd name="connsiteY346" fmla="*/ 441240 h 840941"/>
                  <a:gd name="connsiteX347" fmla="*/ 2707660 w 3024845"/>
                  <a:gd name="connsiteY347" fmla="*/ 436916 h 840941"/>
                  <a:gd name="connsiteX348" fmla="*/ 2727927 w 3024845"/>
                  <a:gd name="connsiteY348" fmla="*/ 441240 h 840941"/>
                  <a:gd name="connsiteX349" fmla="*/ 2727927 w 3024845"/>
                  <a:gd name="connsiteY349" fmla="*/ 423946 h 840941"/>
                  <a:gd name="connsiteX350" fmla="*/ 2736034 w 3024845"/>
                  <a:gd name="connsiteY350" fmla="*/ 423946 h 840941"/>
                  <a:gd name="connsiteX351" fmla="*/ 2736034 w 3024845"/>
                  <a:gd name="connsiteY351" fmla="*/ 410975 h 840941"/>
                  <a:gd name="connsiteX352" fmla="*/ 2792781 w 3024845"/>
                  <a:gd name="connsiteY352" fmla="*/ 410975 h 840941"/>
                  <a:gd name="connsiteX353" fmla="*/ 2792781 w 3024845"/>
                  <a:gd name="connsiteY353" fmla="*/ 380710 h 840941"/>
                  <a:gd name="connsiteX354" fmla="*/ 2811021 w 3024845"/>
                  <a:gd name="connsiteY354" fmla="*/ 380710 h 840941"/>
                  <a:gd name="connsiteX355" fmla="*/ 2811021 w 3024845"/>
                  <a:gd name="connsiteY355" fmla="*/ 374225 h 840941"/>
                  <a:gd name="connsiteX356" fmla="*/ 2823181 w 3024845"/>
                  <a:gd name="connsiteY356" fmla="*/ 374225 h 840941"/>
                  <a:gd name="connsiteX357" fmla="*/ 2823181 w 3024845"/>
                  <a:gd name="connsiteY357" fmla="*/ 380710 h 840941"/>
                  <a:gd name="connsiteX358" fmla="*/ 2839395 w 3024845"/>
                  <a:gd name="connsiteY358" fmla="*/ 380710 h 840941"/>
                  <a:gd name="connsiteX359" fmla="*/ 2839395 w 3024845"/>
                  <a:gd name="connsiteY359" fmla="*/ 430431 h 840941"/>
                  <a:gd name="connsiteX360" fmla="*/ 2871822 w 3024845"/>
                  <a:gd name="connsiteY360" fmla="*/ 430431 h 840941"/>
                  <a:gd name="connsiteX361" fmla="*/ 2871822 w 3024845"/>
                  <a:gd name="connsiteY361" fmla="*/ 404490 h 840941"/>
                  <a:gd name="connsiteX362" fmla="*/ 2910329 w 3024845"/>
                  <a:gd name="connsiteY362" fmla="*/ 404490 h 840941"/>
                  <a:gd name="connsiteX363" fmla="*/ 2910329 w 3024845"/>
                  <a:gd name="connsiteY363" fmla="*/ 374225 h 840941"/>
                  <a:gd name="connsiteX364" fmla="*/ 2958970 w 3024845"/>
                  <a:gd name="connsiteY364" fmla="*/ 374225 h 840941"/>
                  <a:gd name="connsiteX365" fmla="*/ 2958970 w 3024845"/>
                  <a:gd name="connsiteY365" fmla="*/ 485381 h 840941"/>
                  <a:gd name="connsiteX366" fmla="*/ 2958970 w 3024845"/>
                  <a:gd name="connsiteY366" fmla="*/ 499160 h 840941"/>
                  <a:gd name="connsiteX367" fmla="*/ 3024845 w 3024845"/>
                  <a:gd name="connsiteY367" fmla="*/ 499160 h 840941"/>
                  <a:gd name="connsiteX368" fmla="*/ 3024845 w 3024845"/>
                  <a:gd name="connsiteY368" fmla="*/ 840941 h 840941"/>
                  <a:gd name="connsiteX369" fmla="*/ 2054 w 3024845"/>
                  <a:gd name="connsiteY369" fmla="*/ 838608 h 840941"/>
                  <a:gd name="connsiteX370" fmla="*/ 0 w 3024845"/>
                  <a:gd name="connsiteY370" fmla="*/ 404490 h 840941"/>
                  <a:gd name="connsiteX371" fmla="*/ 20267 w 3024845"/>
                  <a:gd name="connsiteY371" fmla="*/ 404490 h 840941"/>
                  <a:gd name="connsiteX372" fmla="*/ 20774 w 3024845"/>
                  <a:gd name="connsiteY372" fmla="*/ 403409 h 840941"/>
                  <a:gd name="connsiteX373" fmla="*/ 24320 w 3024845"/>
                  <a:gd name="connsiteY373" fmla="*/ 395843 h 840941"/>
                  <a:gd name="connsiteX374" fmla="*/ 26094 w 3024845"/>
                  <a:gd name="connsiteY374" fmla="*/ 396113 h 840941"/>
                  <a:gd name="connsiteX375" fmla="*/ 38507 w 3024845"/>
                  <a:gd name="connsiteY375" fmla="*/ 398004 h 840941"/>
                  <a:gd name="connsiteX376" fmla="*/ 39014 w 3024845"/>
                  <a:gd name="connsiteY376" fmla="*/ 399356 h 840941"/>
                  <a:gd name="connsiteX377" fmla="*/ 42560 w 3024845"/>
                  <a:gd name="connsiteY377" fmla="*/ 408813 h 840941"/>
                  <a:gd name="connsiteX378" fmla="*/ 68907 w 3024845"/>
                  <a:gd name="connsiteY378" fmla="*/ 410975 h 840941"/>
                  <a:gd name="connsiteX379" fmla="*/ 68907 w 3024845"/>
                  <a:gd name="connsiteY379" fmla="*/ 287754 h 840941"/>
                  <a:gd name="connsiteX380" fmla="*/ 70934 w 3024845"/>
                  <a:gd name="connsiteY380" fmla="*/ 287754 h 840941"/>
                  <a:gd name="connsiteX381" fmla="*/ 85121 w 3024845"/>
                  <a:gd name="connsiteY381" fmla="*/ 287754 h 840941"/>
                  <a:gd name="connsiteX382" fmla="*/ 85121 w 3024845"/>
                  <a:gd name="connsiteY382" fmla="*/ 151562 h 840941"/>
                  <a:gd name="connsiteX383" fmla="*/ 86894 w 3024845"/>
                  <a:gd name="connsiteY383" fmla="*/ 151562 h 840941"/>
                  <a:gd name="connsiteX384" fmla="*/ 99308 w 3024845"/>
                  <a:gd name="connsiteY384" fmla="*/ 151562 h 840941"/>
                  <a:gd name="connsiteX385" fmla="*/ 99308 w 3024845"/>
                  <a:gd name="connsiteY385" fmla="*/ 36988 h 840941"/>
                  <a:gd name="connsiteX0" fmla="*/ 99308 w 3024845"/>
                  <a:gd name="connsiteY0" fmla="*/ 0 h 803953"/>
                  <a:gd name="connsiteX1" fmla="*/ 220909 w 3024845"/>
                  <a:gd name="connsiteY1" fmla="*/ 114574 h 803953"/>
                  <a:gd name="connsiteX2" fmla="*/ 223189 w 3024845"/>
                  <a:gd name="connsiteY2" fmla="*/ 114574 h 803953"/>
                  <a:gd name="connsiteX3" fmla="*/ 239150 w 3024845"/>
                  <a:gd name="connsiteY3" fmla="*/ 114574 h 803953"/>
                  <a:gd name="connsiteX4" fmla="*/ 239150 w 3024845"/>
                  <a:gd name="connsiteY4" fmla="*/ 255089 h 803953"/>
                  <a:gd name="connsiteX5" fmla="*/ 240670 w 3024845"/>
                  <a:gd name="connsiteY5" fmla="*/ 254819 h 803953"/>
                  <a:gd name="connsiteX6" fmla="*/ 251310 w 3024845"/>
                  <a:gd name="connsiteY6" fmla="*/ 252928 h 803953"/>
                  <a:gd name="connsiteX7" fmla="*/ 249283 w 3024845"/>
                  <a:gd name="connsiteY7" fmla="*/ 341560 h 803953"/>
                  <a:gd name="connsiteX8" fmla="*/ 250803 w 3024845"/>
                  <a:gd name="connsiteY8" fmla="*/ 341831 h 803953"/>
                  <a:gd name="connsiteX9" fmla="*/ 261443 w 3024845"/>
                  <a:gd name="connsiteY9" fmla="*/ 343722 h 803953"/>
                  <a:gd name="connsiteX10" fmla="*/ 261696 w 3024845"/>
                  <a:gd name="connsiteY10" fmla="*/ 344533 h 803953"/>
                  <a:gd name="connsiteX11" fmla="*/ 263470 w 3024845"/>
                  <a:gd name="connsiteY11" fmla="*/ 350208 h 803953"/>
                  <a:gd name="connsiteX12" fmla="*/ 264230 w 3024845"/>
                  <a:gd name="connsiteY12" fmla="*/ 347776 h 803953"/>
                  <a:gd name="connsiteX13" fmla="*/ 269550 w 3024845"/>
                  <a:gd name="connsiteY13" fmla="*/ 330752 h 803953"/>
                  <a:gd name="connsiteX14" fmla="*/ 271323 w 3024845"/>
                  <a:gd name="connsiteY14" fmla="*/ 330752 h 803953"/>
                  <a:gd name="connsiteX15" fmla="*/ 283737 w 3024845"/>
                  <a:gd name="connsiteY15" fmla="*/ 330752 h 803953"/>
                  <a:gd name="connsiteX16" fmla="*/ 283737 w 3024845"/>
                  <a:gd name="connsiteY16" fmla="*/ 363178 h 803953"/>
                  <a:gd name="connsiteX17" fmla="*/ 284750 w 3024845"/>
                  <a:gd name="connsiteY17" fmla="*/ 363719 h 803953"/>
                  <a:gd name="connsiteX18" fmla="*/ 291844 w 3024845"/>
                  <a:gd name="connsiteY18" fmla="*/ 367502 h 803953"/>
                  <a:gd name="connsiteX19" fmla="*/ 291844 w 3024845"/>
                  <a:gd name="connsiteY19" fmla="*/ 368853 h 803953"/>
                  <a:gd name="connsiteX20" fmla="*/ 291844 w 3024845"/>
                  <a:gd name="connsiteY20" fmla="*/ 378311 h 803953"/>
                  <a:gd name="connsiteX21" fmla="*/ 336431 w 3024845"/>
                  <a:gd name="connsiteY21" fmla="*/ 378311 h 803953"/>
                  <a:gd name="connsiteX22" fmla="*/ 336431 w 3024845"/>
                  <a:gd name="connsiteY22" fmla="*/ 379392 h 803953"/>
                  <a:gd name="connsiteX23" fmla="*/ 336431 w 3024845"/>
                  <a:gd name="connsiteY23" fmla="*/ 386958 h 803953"/>
                  <a:gd name="connsiteX24" fmla="*/ 338457 w 3024845"/>
                  <a:gd name="connsiteY24" fmla="*/ 386958 h 803953"/>
                  <a:gd name="connsiteX25" fmla="*/ 352644 w 3024845"/>
                  <a:gd name="connsiteY25" fmla="*/ 386958 h 803953"/>
                  <a:gd name="connsiteX26" fmla="*/ 352644 w 3024845"/>
                  <a:gd name="connsiteY26" fmla="*/ 356693 h 803953"/>
                  <a:gd name="connsiteX27" fmla="*/ 397231 w 3024845"/>
                  <a:gd name="connsiteY27" fmla="*/ 356693 h 803953"/>
                  <a:gd name="connsiteX28" fmla="*/ 397231 w 3024845"/>
                  <a:gd name="connsiteY28" fmla="*/ 355342 h 803953"/>
                  <a:gd name="connsiteX29" fmla="*/ 397231 w 3024845"/>
                  <a:gd name="connsiteY29" fmla="*/ 345884 h 803953"/>
                  <a:gd name="connsiteX30" fmla="*/ 398245 w 3024845"/>
                  <a:gd name="connsiteY30" fmla="*/ 345884 h 803953"/>
                  <a:gd name="connsiteX31" fmla="*/ 405338 w 3024845"/>
                  <a:gd name="connsiteY31" fmla="*/ 345884 h 803953"/>
                  <a:gd name="connsiteX32" fmla="*/ 405338 w 3024845"/>
                  <a:gd name="connsiteY32" fmla="*/ 343993 h 803953"/>
                  <a:gd name="connsiteX33" fmla="*/ 405338 w 3024845"/>
                  <a:gd name="connsiteY33" fmla="*/ 330752 h 803953"/>
                  <a:gd name="connsiteX34" fmla="*/ 406098 w 3024845"/>
                  <a:gd name="connsiteY34" fmla="*/ 330752 h 803953"/>
                  <a:gd name="connsiteX35" fmla="*/ 411418 w 3024845"/>
                  <a:gd name="connsiteY35" fmla="*/ 330752 h 803953"/>
                  <a:gd name="connsiteX36" fmla="*/ 411418 w 3024845"/>
                  <a:gd name="connsiteY36" fmla="*/ 329671 h 803953"/>
                  <a:gd name="connsiteX37" fmla="*/ 411418 w 3024845"/>
                  <a:gd name="connsiteY37" fmla="*/ 322104 h 803953"/>
                  <a:gd name="connsiteX38" fmla="*/ 413445 w 3024845"/>
                  <a:gd name="connsiteY38" fmla="*/ 322104 h 803953"/>
                  <a:gd name="connsiteX39" fmla="*/ 427632 w 3024845"/>
                  <a:gd name="connsiteY39" fmla="*/ 322104 h 803953"/>
                  <a:gd name="connsiteX40" fmla="*/ 427632 w 3024845"/>
                  <a:gd name="connsiteY40" fmla="*/ 323185 h 803953"/>
                  <a:gd name="connsiteX41" fmla="*/ 427632 w 3024845"/>
                  <a:gd name="connsiteY41" fmla="*/ 330752 h 803953"/>
                  <a:gd name="connsiteX42" fmla="*/ 449925 w 3024845"/>
                  <a:gd name="connsiteY42" fmla="*/ 330752 h 803953"/>
                  <a:gd name="connsiteX43" fmla="*/ 449925 w 3024845"/>
                  <a:gd name="connsiteY43" fmla="*/ 328860 h 803953"/>
                  <a:gd name="connsiteX44" fmla="*/ 449925 w 3024845"/>
                  <a:gd name="connsiteY44" fmla="*/ 315619 h 803953"/>
                  <a:gd name="connsiteX45" fmla="*/ 451699 w 3024845"/>
                  <a:gd name="connsiteY45" fmla="*/ 315619 h 803953"/>
                  <a:gd name="connsiteX46" fmla="*/ 464112 w 3024845"/>
                  <a:gd name="connsiteY46" fmla="*/ 315619 h 803953"/>
                  <a:gd name="connsiteX47" fmla="*/ 464112 w 3024845"/>
                  <a:gd name="connsiteY47" fmla="*/ 339399 h 803953"/>
                  <a:gd name="connsiteX48" fmla="*/ 465126 w 3024845"/>
                  <a:gd name="connsiteY48" fmla="*/ 339399 h 803953"/>
                  <a:gd name="connsiteX49" fmla="*/ 472219 w 3024845"/>
                  <a:gd name="connsiteY49" fmla="*/ 339399 h 803953"/>
                  <a:gd name="connsiteX50" fmla="*/ 472219 w 3024845"/>
                  <a:gd name="connsiteY50" fmla="*/ 338318 h 803953"/>
                  <a:gd name="connsiteX51" fmla="*/ 472219 w 3024845"/>
                  <a:gd name="connsiteY51" fmla="*/ 330752 h 803953"/>
                  <a:gd name="connsiteX52" fmla="*/ 473992 w 3024845"/>
                  <a:gd name="connsiteY52" fmla="*/ 330752 h 803953"/>
                  <a:gd name="connsiteX53" fmla="*/ 486406 w 3024845"/>
                  <a:gd name="connsiteY53" fmla="*/ 330752 h 803953"/>
                  <a:gd name="connsiteX54" fmla="*/ 486406 w 3024845"/>
                  <a:gd name="connsiteY54" fmla="*/ 356693 h 803953"/>
                  <a:gd name="connsiteX55" fmla="*/ 488433 w 3024845"/>
                  <a:gd name="connsiteY55" fmla="*/ 356693 h 803953"/>
                  <a:gd name="connsiteX56" fmla="*/ 502619 w 3024845"/>
                  <a:gd name="connsiteY56" fmla="*/ 356693 h 803953"/>
                  <a:gd name="connsiteX57" fmla="*/ 502619 w 3024845"/>
                  <a:gd name="connsiteY57" fmla="*/ 358314 h 803953"/>
                  <a:gd name="connsiteX58" fmla="*/ 502619 w 3024845"/>
                  <a:gd name="connsiteY58" fmla="*/ 369664 h 803953"/>
                  <a:gd name="connsiteX59" fmla="*/ 503379 w 3024845"/>
                  <a:gd name="connsiteY59" fmla="*/ 369664 h 803953"/>
                  <a:gd name="connsiteX60" fmla="*/ 508700 w 3024845"/>
                  <a:gd name="connsiteY60" fmla="*/ 369664 h 803953"/>
                  <a:gd name="connsiteX61" fmla="*/ 508700 w 3024845"/>
                  <a:gd name="connsiteY61" fmla="*/ 368853 h 803953"/>
                  <a:gd name="connsiteX62" fmla="*/ 508700 w 3024845"/>
                  <a:gd name="connsiteY62" fmla="*/ 363178 h 803953"/>
                  <a:gd name="connsiteX63" fmla="*/ 539100 w 3024845"/>
                  <a:gd name="connsiteY63" fmla="*/ 363178 h 803953"/>
                  <a:gd name="connsiteX64" fmla="*/ 539100 w 3024845"/>
                  <a:gd name="connsiteY64" fmla="*/ 386958 h 803953"/>
                  <a:gd name="connsiteX65" fmla="*/ 540113 w 3024845"/>
                  <a:gd name="connsiteY65" fmla="*/ 386958 h 803953"/>
                  <a:gd name="connsiteX66" fmla="*/ 547207 w 3024845"/>
                  <a:gd name="connsiteY66" fmla="*/ 386958 h 803953"/>
                  <a:gd name="connsiteX67" fmla="*/ 547207 w 3024845"/>
                  <a:gd name="connsiteY67" fmla="*/ 388039 h 803953"/>
                  <a:gd name="connsiteX68" fmla="*/ 547207 w 3024845"/>
                  <a:gd name="connsiteY68" fmla="*/ 395605 h 803953"/>
                  <a:gd name="connsiteX69" fmla="*/ 547967 w 3024845"/>
                  <a:gd name="connsiteY69" fmla="*/ 395605 h 803953"/>
                  <a:gd name="connsiteX70" fmla="*/ 553287 w 3024845"/>
                  <a:gd name="connsiteY70" fmla="*/ 395605 h 803953"/>
                  <a:gd name="connsiteX71" fmla="*/ 553287 w 3024845"/>
                  <a:gd name="connsiteY71" fmla="*/ 393443 h 803953"/>
                  <a:gd name="connsiteX72" fmla="*/ 553287 w 3024845"/>
                  <a:gd name="connsiteY72" fmla="*/ 378311 h 803953"/>
                  <a:gd name="connsiteX73" fmla="*/ 554300 w 3024845"/>
                  <a:gd name="connsiteY73" fmla="*/ 378311 h 803953"/>
                  <a:gd name="connsiteX74" fmla="*/ 561394 w 3024845"/>
                  <a:gd name="connsiteY74" fmla="*/ 378311 h 803953"/>
                  <a:gd name="connsiteX75" fmla="*/ 561394 w 3024845"/>
                  <a:gd name="connsiteY75" fmla="*/ 379392 h 803953"/>
                  <a:gd name="connsiteX76" fmla="*/ 561394 w 3024845"/>
                  <a:gd name="connsiteY76" fmla="*/ 386958 h 803953"/>
                  <a:gd name="connsiteX77" fmla="*/ 566714 w 3024845"/>
                  <a:gd name="connsiteY77" fmla="*/ 384965 h 803953"/>
                  <a:gd name="connsiteX78" fmla="*/ 567474 w 3024845"/>
                  <a:gd name="connsiteY78" fmla="*/ 383985 h 803953"/>
                  <a:gd name="connsiteX79" fmla="*/ 567474 w 3024845"/>
                  <a:gd name="connsiteY79" fmla="*/ 378311 h 803953"/>
                  <a:gd name="connsiteX80" fmla="*/ 605981 w 3024845"/>
                  <a:gd name="connsiteY80" fmla="*/ 378311 h 803953"/>
                  <a:gd name="connsiteX81" fmla="*/ 605981 w 3024845"/>
                  <a:gd name="connsiteY81" fmla="*/ 402090 h 803953"/>
                  <a:gd name="connsiteX82" fmla="*/ 608007 w 3024845"/>
                  <a:gd name="connsiteY82" fmla="*/ 402090 h 803953"/>
                  <a:gd name="connsiteX83" fmla="*/ 622194 w 3024845"/>
                  <a:gd name="connsiteY83" fmla="*/ 402090 h 803953"/>
                  <a:gd name="connsiteX84" fmla="*/ 622194 w 3024845"/>
                  <a:gd name="connsiteY84" fmla="*/ 403171 h 803953"/>
                  <a:gd name="connsiteX85" fmla="*/ 622194 w 3024845"/>
                  <a:gd name="connsiteY85" fmla="*/ 410737 h 803953"/>
                  <a:gd name="connsiteX86" fmla="*/ 623968 w 3024845"/>
                  <a:gd name="connsiteY86" fmla="*/ 410737 h 803953"/>
                  <a:gd name="connsiteX87" fmla="*/ 636381 w 3024845"/>
                  <a:gd name="connsiteY87" fmla="*/ 410737 h 803953"/>
                  <a:gd name="connsiteX88" fmla="*/ 636381 w 3024845"/>
                  <a:gd name="connsiteY88" fmla="*/ 386958 h 803953"/>
                  <a:gd name="connsiteX89" fmla="*/ 637394 w 3024845"/>
                  <a:gd name="connsiteY89" fmla="*/ 386958 h 803953"/>
                  <a:gd name="connsiteX90" fmla="*/ 644488 w 3024845"/>
                  <a:gd name="connsiteY90" fmla="*/ 386958 h 803953"/>
                  <a:gd name="connsiteX91" fmla="*/ 644488 w 3024845"/>
                  <a:gd name="connsiteY91" fmla="*/ 354531 h 803953"/>
                  <a:gd name="connsiteX92" fmla="*/ 645501 w 3024845"/>
                  <a:gd name="connsiteY92" fmla="*/ 354531 h 803953"/>
                  <a:gd name="connsiteX93" fmla="*/ 652595 w 3024845"/>
                  <a:gd name="connsiteY93" fmla="*/ 354531 h 803953"/>
                  <a:gd name="connsiteX94" fmla="*/ 652595 w 3024845"/>
                  <a:gd name="connsiteY94" fmla="*/ 352640 h 803953"/>
                  <a:gd name="connsiteX95" fmla="*/ 652595 w 3024845"/>
                  <a:gd name="connsiteY95" fmla="*/ 339399 h 803953"/>
                  <a:gd name="connsiteX96" fmla="*/ 651328 w 3024845"/>
                  <a:gd name="connsiteY96" fmla="*/ 337777 h 803953"/>
                  <a:gd name="connsiteX97" fmla="*/ 656648 w 3024845"/>
                  <a:gd name="connsiteY97" fmla="*/ 326428 h 803953"/>
                  <a:gd name="connsiteX98" fmla="*/ 664755 w 3024845"/>
                  <a:gd name="connsiteY98" fmla="*/ 354531 h 803953"/>
                  <a:gd name="connsiteX99" fmla="*/ 665515 w 3024845"/>
                  <a:gd name="connsiteY99" fmla="*/ 354531 h 803953"/>
                  <a:gd name="connsiteX100" fmla="*/ 670835 w 3024845"/>
                  <a:gd name="connsiteY100" fmla="*/ 354531 h 803953"/>
                  <a:gd name="connsiteX101" fmla="*/ 670835 w 3024845"/>
                  <a:gd name="connsiteY101" fmla="*/ 248604 h 803953"/>
                  <a:gd name="connsiteX102" fmla="*/ 672355 w 3024845"/>
                  <a:gd name="connsiteY102" fmla="*/ 248604 h 803953"/>
                  <a:gd name="connsiteX103" fmla="*/ 682995 w 3024845"/>
                  <a:gd name="connsiteY103" fmla="*/ 248604 h 803953"/>
                  <a:gd name="connsiteX104" fmla="*/ 682995 w 3024845"/>
                  <a:gd name="connsiteY104" fmla="*/ 201045 h 803953"/>
                  <a:gd name="connsiteX105" fmla="*/ 709342 w 3024845"/>
                  <a:gd name="connsiteY105" fmla="*/ 201045 h 803953"/>
                  <a:gd name="connsiteX106" fmla="*/ 709342 w 3024845"/>
                  <a:gd name="connsiteY106" fmla="*/ 179427 h 803953"/>
                  <a:gd name="connsiteX107" fmla="*/ 743796 w 3024845"/>
                  <a:gd name="connsiteY107" fmla="*/ 179427 h 803953"/>
                  <a:gd name="connsiteX108" fmla="*/ 743796 w 3024845"/>
                  <a:gd name="connsiteY108" fmla="*/ 181859 h 803953"/>
                  <a:gd name="connsiteX109" fmla="*/ 743796 w 3024845"/>
                  <a:gd name="connsiteY109" fmla="*/ 198883 h 803953"/>
                  <a:gd name="connsiteX110" fmla="*/ 746076 w 3024845"/>
                  <a:gd name="connsiteY110" fmla="*/ 198883 h 803953"/>
                  <a:gd name="connsiteX111" fmla="*/ 762036 w 3024845"/>
                  <a:gd name="connsiteY111" fmla="*/ 198883 h 803953"/>
                  <a:gd name="connsiteX112" fmla="*/ 762036 w 3024845"/>
                  <a:gd name="connsiteY112" fmla="*/ 246442 h 803953"/>
                  <a:gd name="connsiteX113" fmla="*/ 763049 w 3024845"/>
                  <a:gd name="connsiteY113" fmla="*/ 246442 h 803953"/>
                  <a:gd name="connsiteX114" fmla="*/ 770143 w 3024845"/>
                  <a:gd name="connsiteY114" fmla="*/ 246442 h 803953"/>
                  <a:gd name="connsiteX115" fmla="*/ 784330 w 3024845"/>
                  <a:gd name="connsiteY115" fmla="*/ 250766 h 803953"/>
                  <a:gd name="connsiteX116" fmla="*/ 784330 w 3024845"/>
                  <a:gd name="connsiteY116" fmla="*/ 289678 h 803953"/>
                  <a:gd name="connsiteX117" fmla="*/ 785343 w 3024845"/>
                  <a:gd name="connsiteY117" fmla="*/ 289678 h 803953"/>
                  <a:gd name="connsiteX118" fmla="*/ 792436 w 3024845"/>
                  <a:gd name="connsiteY118" fmla="*/ 289678 h 803953"/>
                  <a:gd name="connsiteX119" fmla="*/ 792436 w 3024845"/>
                  <a:gd name="connsiteY119" fmla="*/ 291299 h 803953"/>
                  <a:gd name="connsiteX120" fmla="*/ 792436 w 3024845"/>
                  <a:gd name="connsiteY120" fmla="*/ 302648 h 803953"/>
                  <a:gd name="connsiteX121" fmla="*/ 794463 w 3024845"/>
                  <a:gd name="connsiteY121" fmla="*/ 302648 h 803953"/>
                  <a:gd name="connsiteX122" fmla="*/ 808650 w 3024845"/>
                  <a:gd name="connsiteY122" fmla="*/ 302648 h 803953"/>
                  <a:gd name="connsiteX123" fmla="*/ 814730 w 3024845"/>
                  <a:gd name="connsiteY123" fmla="*/ 309134 h 803953"/>
                  <a:gd name="connsiteX124" fmla="*/ 814730 w 3024845"/>
                  <a:gd name="connsiteY124" fmla="*/ 330752 h 803953"/>
                  <a:gd name="connsiteX125" fmla="*/ 817010 w 3024845"/>
                  <a:gd name="connsiteY125" fmla="*/ 330752 h 803953"/>
                  <a:gd name="connsiteX126" fmla="*/ 832970 w 3024845"/>
                  <a:gd name="connsiteY126" fmla="*/ 330752 h 803953"/>
                  <a:gd name="connsiteX127" fmla="*/ 832970 w 3024845"/>
                  <a:gd name="connsiteY127" fmla="*/ 331832 h 803953"/>
                  <a:gd name="connsiteX128" fmla="*/ 832970 w 3024845"/>
                  <a:gd name="connsiteY128" fmla="*/ 339399 h 803953"/>
                  <a:gd name="connsiteX129" fmla="*/ 834237 w 3024845"/>
                  <a:gd name="connsiteY129" fmla="*/ 339399 h 803953"/>
                  <a:gd name="connsiteX130" fmla="*/ 843104 w 3024845"/>
                  <a:gd name="connsiteY130" fmla="*/ 339399 h 803953"/>
                  <a:gd name="connsiteX131" fmla="*/ 843104 w 3024845"/>
                  <a:gd name="connsiteY131" fmla="*/ 341560 h 803953"/>
                  <a:gd name="connsiteX132" fmla="*/ 843104 w 3024845"/>
                  <a:gd name="connsiteY132" fmla="*/ 356693 h 803953"/>
                  <a:gd name="connsiteX133" fmla="*/ 847157 w 3024845"/>
                  <a:gd name="connsiteY133" fmla="*/ 354801 h 803953"/>
                  <a:gd name="connsiteX134" fmla="*/ 847157 w 3024845"/>
                  <a:gd name="connsiteY134" fmla="*/ 341560 h 803953"/>
                  <a:gd name="connsiteX135" fmla="*/ 848170 w 3024845"/>
                  <a:gd name="connsiteY135" fmla="*/ 341560 h 803953"/>
                  <a:gd name="connsiteX136" fmla="*/ 855264 w 3024845"/>
                  <a:gd name="connsiteY136" fmla="*/ 341560 h 803953"/>
                  <a:gd name="connsiteX137" fmla="*/ 855264 w 3024845"/>
                  <a:gd name="connsiteY137" fmla="*/ 343182 h 803953"/>
                  <a:gd name="connsiteX138" fmla="*/ 855264 w 3024845"/>
                  <a:gd name="connsiteY138" fmla="*/ 354531 h 803953"/>
                  <a:gd name="connsiteX139" fmla="*/ 856024 w 3024845"/>
                  <a:gd name="connsiteY139" fmla="*/ 354531 h 803953"/>
                  <a:gd name="connsiteX140" fmla="*/ 861344 w 3024845"/>
                  <a:gd name="connsiteY140" fmla="*/ 354531 h 803953"/>
                  <a:gd name="connsiteX141" fmla="*/ 909984 w 3024845"/>
                  <a:gd name="connsiteY141" fmla="*/ 350208 h 803953"/>
                  <a:gd name="connsiteX142" fmla="*/ 909984 w 3024845"/>
                  <a:gd name="connsiteY142" fmla="*/ 351559 h 803953"/>
                  <a:gd name="connsiteX143" fmla="*/ 909984 w 3024845"/>
                  <a:gd name="connsiteY143" fmla="*/ 361016 h 803953"/>
                  <a:gd name="connsiteX144" fmla="*/ 910744 w 3024845"/>
                  <a:gd name="connsiteY144" fmla="*/ 361016 h 803953"/>
                  <a:gd name="connsiteX145" fmla="*/ 916065 w 3024845"/>
                  <a:gd name="connsiteY145" fmla="*/ 361016 h 803953"/>
                  <a:gd name="connsiteX146" fmla="*/ 916065 w 3024845"/>
                  <a:gd name="connsiteY146" fmla="*/ 363178 h 803953"/>
                  <a:gd name="connsiteX147" fmla="*/ 916065 w 3024845"/>
                  <a:gd name="connsiteY147" fmla="*/ 378311 h 803953"/>
                  <a:gd name="connsiteX148" fmla="*/ 918091 w 3024845"/>
                  <a:gd name="connsiteY148" fmla="*/ 376960 h 803953"/>
                  <a:gd name="connsiteX149" fmla="*/ 932278 w 3024845"/>
                  <a:gd name="connsiteY149" fmla="*/ 367502 h 803953"/>
                  <a:gd name="connsiteX150" fmla="*/ 938358 w 3024845"/>
                  <a:gd name="connsiteY150" fmla="*/ 326428 h 803953"/>
                  <a:gd name="connsiteX151" fmla="*/ 939118 w 3024845"/>
                  <a:gd name="connsiteY151" fmla="*/ 326158 h 803953"/>
                  <a:gd name="connsiteX152" fmla="*/ 944438 w 3024845"/>
                  <a:gd name="connsiteY152" fmla="*/ 324266 h 803953"/>
                  <a:gd name="connsiteX153" fmla="*/ 946465 w 3024845"/>
                  <a:gd name="connsiteY153" fmla="*/ 255089 h 803953"/>
                  <a:gd name="connsiteX154" fmla="*/ 948492 w 3024845"/>
                  <a:gd name="connsiteY154" fmla="*/ 324266 h 803953"/>
                  <a:gd name="connsiteX155" fmla="*/ 949252 w 3024845"/>
                  <a:gd name="connsiteY155" fmla="*/ 324536 h 803953"/>
                  <a:gd name="connsiteX156" fmla="*/ 954572 w 3024845"/>
                  <a:gd name="connsiteY156" fmla="*/ 326428 h 803953"/>
                  <a:gd name="connsiteX157" fmla="*/ 954572 w 3024845"/>
                  <a:gd name="connsiteY157" fmla="*/ 239957 h 803953"/>
                  <a:gd name="connsiteX158" fmla="*/ 958625 w 3024845"/>
                  <a:gd name="connsiteY158" fmla="*/ 207530 h 803953"/>
                  <a:gd name="connsiteX159" fmla="*/ 997132 w 3024845"/>
                  <a:gd name="connsiteY159" fmla="*/ 207530 h 803953"/>
                  <a:gd name="connsiteX160" fmla="*/ 997132 w 3024845"/>
                  <a:gd name="connsiteY160" fmla="*/ 239957 h 803953"/>
                  <a:gd name="connsiteX161" fmla="*/ 997892 w 3024845"/>
                  <a:gd name="connsiteY161" fmla="*/ 239957 h 803953"/>
                  <a:gd name="connsiteX162" fmla="*/ 1003212 w 3024845"/>
                  <a:gd name="connsiteY162" fmla="*/ 239957 h 803953"/>
                  <a:gd name="connsiteX163" fmla="*/ 1003212 w 3024845"/>
                  <a:gd name="connsiteY163" fmla="*/ 157809 h 803953"/>
                  <a:gd name="connsiteX164" fmla="*/ 1004986 w 3024845"/>
                  <a:gd name="connsiteY164" fmla="*/ 157809 h 803953"/>
                  <a:gd name="connsiteX165" fmla="*/ 1017399 w 3024845"/>
                  <a:gd name="connsiteY165" fmla="*/ 157809 h 803953"/>
                  <a:gd name="connsiteX166" fmla="*/ 1017399 w 3024845"/>
                  <a:gd name="connsiteY166" fmla="*/ 155918 h 803953"/>
                  <a:gd name="connsiteX167" fmla="*/ 1017399 w 3024845"/>
                  <a:gd name="connsiteY167" fmla="*/ 142677 h 803953"/>
                  <a:gd name="connsiteX168" fmla="*/ 1039693 w 3024845"/>
                  <a:gd name="connsiteY168" fmla="*/ 142677 h 803953"/>
                  <a:gd name="connsiteX169" fmla="*/ 1039693 w 3024845"/>
                  <a:gd name="connsiteY169" fmla="*/ 141596 h 803953"/>
                  <a:gd name="connsiteX170" fmla="*/ 1039693 w 3024845"/>
                  <a:gd name="connsiteY170" fmla="*/ 134030 h 803953"/>
                  <a:gd name="connsiteX171" fmla="*/ 1041466 w 3024845"/>
                  <a:gd name="connsiteY171" fmla="*/ 134030 h 803953"/>
                  <a:gd name="connsiteX172" fmla="*/ 1053880 w 3024845"/>
                  <a:gd name="connsiteY172" fmla="*/ 134030 h 803953"/>
                  <a:gd name="connsiteX173" fmla="*/ 1053880 w 3024845"/>
                  <a:gd name="connsiteY173" fmla="*/ 135111 h 803953"/>
                  <a:gd name="connsiteX174" fmla="*/ 1053880 w 3024845"/>
                  <a:gd name="connsiteY174" fmla="*/ 142677 h 803953"/>
                  <a:gd name="connsiteX175" fmla="*/ 1054640 w 3024845"/>
                  <a:gd name="connsiteY175" fmla="*/ 142677 h 803953"/>
                  <a:gd name="connsiteX176" fmla="*/ 1059960 w 3024845"/>
                  <a:gd name="connsiteY176" fmla="*/ 142677 h 803953"/>
                  <a:gd name="connsiteX177" fmla="*/ 1070093 w 3024845"/>
                  <a:gd name="connsiteY177" fmla="*/ 138353 h 803953"/>
                  <a:gd name="connsiteX178" fmla="*/ 1074146 w 3024845"/>
                  <a:gd name="connsiteY178" fmla="*/ 141596 h 803953"/>
                  <a:gd name="connsiteX179" fmla="*/ 1074146 w 3024845"/>
                  <a:gd name="connsiteY179" fmla="*/ 134030 h 803953"/>
                  <a:gd name="connsiteX180" fmla="*/ 1076426 w 3024845"/>
                  <a:gd name="connsiteY180" fmla="*/ 134030 h 803953"/>
                  <a:gd name="connsiteX181" fmla="*/ 1092387 w 3024845"/>
                  <a:gd name="connsiteY181" fmla="*/ 134030 h 803953"/>
                  <a:gd name="connsiteX182" fmla="*/ 1092387 w 3024845"/>
                  <a:gd name="connsiteY182" fmla="*/ 135111 h 803953"/>
                  <a:gd name="connsiteX183" fmla="*/ 1092387 w 3024845"/>
                  <a:gd name="connsiteY183" fmla="*/ 142677 h 803953"/>
                  <a:gd name="connsiteX184" fmla="*/ 1122787 w 3024845"/>
                  <a:gd name="connsiteY184" fmla="*/ 142677 h 803953"/>
                  <a:gd name="connsiteX185" fmla="*/ 1122787 w 3024845"/>
                  <a:gd name="connsiteY185" fmla="*/ 144298 h 803953"/>
                  <a:gd name="connsiteX186" fmla="*/ 1122787 w 3024845"/>
                  <a:gd name="connsiteY186" fmla="*/ 155648 h 803953"/>
                  <a:gd name="connsiteX187" fmla="*/ 1149134 w 3024845"/>
                  <a:gd name="connsiteY187" fmla="*/ 155648 h 803953"/>
                  <a:gd name="connsiteX188" fmla="*/ 1149134 w 3024845"/>
                  <a:gd name="connsiteY188" fmla="*/ 185912 h 803953"/>
                  <a:gd name="connsiteX189" fmla="*/ 1149894 w 3024845"/>
                  <a:gd name="connsiteY189" fmla="*/ 185912 h 803953"/>
                  <a:gd name="connsiteX190" fmla="*/ 1155214 w 3024845"/>
                  <a:gd name="connsiteY190" fmla="*/ 185912 h 803953"/>
                  <a:gd name="connsiteX191" fmla="*/ 1155214 w 3024845"/>
                  <a:gd name="connsiteY191" fmla="*/ 186993 h 803953"/>
                  <a:gd name="connsiteX192" fmla="*/ 1155214 w 3024845"/>
                  <a:gd name="connsiteY192" fmla="*/ 194560 h 803953"/>
                  <a:gd name="connsiteX193" fmla="*/ 1159268 w 3024845"/>
                  <a:gd name="connsiteY193" fmla="*/ 224824 h 803953"/>
                  <a:gd name="connsiteX194" fmla="*/ 1160028 w 3024845"/>
                  <a:gd name="connsiteY194" fmla="*/ 224824 h 803953"/>
                  <a:gd name="connsiteX195" fmla="*/ 1165348 w 3024845"/>
                  <a:gd name="connsiteY195" fmla="*/ 224824 h 803953"/>
                  <a:gd name="connsiteX196" fmla="*/ 1165348 w 3024845"/>
                  <a:gd name="connsiteY196" fmla="*/ 225635 h 803953"/>
                  <a:gd name="connsiteX197" fmla="*/ 1165348 w 3024845"/>
                  <a:gd name="connsiteY197" fmla="*/ 231310 h 803953"/>
                  <a:gd name="connsiteX198" fmla="*/ 1166361 w 3024845"/>
                  <a:gd name="connsiteY198" fmla="*/ 231310 h 803953"/>
                  <a:gd name="connsiteX199" fmla="*/ 1173454 w 3024845"/>
                  <a:gd name="connsiteY199" fmla="*/ 231310 h 803953"/>
                  <a:gd name="connsiteX200" fmla="*/ 1173454 w 3024845"/>
                  <a:gd name="connsiteY200" fmla="*/ 261575 h 803953"/>
                  <a:gd name="connsiteX201" fmla="*/ 1175481 w 3024845"/>
                  <a:gd name="connsiteY201" fmla="*/ 261575 h 803953"/>
                  <a:gd name="connsiteX202" fmla="*/ 1189668 w 3024845"/>
                  <a:gd name="connsiteY202" fmla="*/ 261575 h 803953"/>
                  <a:gd name="connsiteX203" fmla="*/ 1189668 w 3024845"/>
                  <a:gd name="connsiteY203" fmla="*/ 285354 h 803953"/>
                  <a:gd name="connsiteX204" fmla="*/ 1191695 w 3024845"/>
                  <a:gd name="connsiteY204" fmla="*/ 286975 h 803953"/>
                  <a:gd name="connsiteX205" fmla="*/ 1191695 w 3024845"/>
                  <a:gd name="connsiteY205" fmla="*/ 298325 h 803953"/>
                  <a:gd name="connsiteX206" fmla="*/ 1192455 w 3024845"/>
                  <a:gd name="connsiteY206" fmla="*/ 298325 h 803953"/>
                  <a:gd name="connsiteX207" fmla="*/ 1197775 w 3024845"/>
                  <a:gd name="connsiteY207" fmla="*/ 298325 h 803953"/>
                  <a:gd name="connsiteX208" fmla="*/ 1197775 w 3024845"/>
                  <a:gd name="connsiteY208" fmla="*/ 322104 h 803953"/>
                  <a:gd name="connsiteX209" fmla="*/ 1199041 w 3024845"/>
                  <a:gd name="connsiteY209" fmla="*/ 322104 h 803953"/>
                  <a:gd name="connsiteX210" fmla="*/ 1207908 w 3024845"/>
                  <a:gd name="connsiteY210" fmla="*/ 322104 h 803953"/>
                  <a:gd name="connsiteX211" fmla="*/ 1209935 w 3024845"/>
                  <a:gd name="connsiteY211" fmla="*/ 326158 h 803953"/>
                  <a:gd name="connsiteX212" fmla="*/ 1209935 w 3024845"/>
                  <a:gd name="connsiteY212" fmla="*/ 339399 h 803953"/>
                  <a:gd name="connsiteX213" fmla="*/ 1211455 w 3024845"/>
                  <a:gd name="connsiteY213" fmla="*/ 337507 h 803953"/>
                  <a:gd name="connsiteX214" fmla="*/ 1222095 w 3024845"/>
                  <a:gd name="connsiteY214" fmla="*/ 324266 h 803953"/>
                  <a:gd name="connsiteX215" fmla="*/ 1250469 w 3024845"/>
                  <a:gd name="connsiteY215" fmla="*/ 324266 h 803953"/>
                  <a:gd name="connsiteX216" fmla="*/ 1250469 w 3024845"/>
                  <a:gd name="connsiteY216" fmla="*/ 410737 h 803953"/>
                  <a:gd name="connsiteX217" fmla="*/ 1251229 w 3024845"/>
                  <a:gd name="connsiteY217" fmla="*/ 410737 h 803953"/>
                  <a:gd name="connsiteX218" fmla="*/ 1256549 w 3024845"/>
                  <a:gd name="connsiteY218" fmla="*/ 410737 h 803953"/>
                  <a:gd name="connsiteX219" fmla="*/ 1257309 w 3024845"/>
                  <a:gd name="connsiteY219" fmla="*/ 409386 h 803953"/>
                  <a:gd name="connsiteX220" fmla="*/ 1262629 w 3024845"/>
                  <a:gd name="connsiteY220" fmla="*/ 399928 h 803953"/>
                  <a:gd name="connsiteX221" fmla="*/ 1262629 w 3024845"/>
                  <a:gd name="connsiteY221" fmla="*/ 401820 h 803953"/>
                  <a:gd name="connsiteX222" fmla="*/ 1262629 w 3024845"/>
                  <a:gd name="connsiteY222" fmla="*/ 415061 h 803953"/>
                  <a:gd name="connsiteX223" fmla="*/ 1266682 w 3024845"/>
                  <a:gd name="connsiteY223" fmla="*/ 369664 h 803953"/>
                  <a:gd name="connsiteX224" fmla="*/ 1267442 w 3024845"/>
                  <a:gd name="connsiteY224" fmla="*/ 369664 h 803953"/>
                  <a:gd name="connsiteX225" fmla="*/ 1272762 w 3024845"/>
                  <a:gd name="connsiteY225" fmla="*/ 369664 h 803953"/>
                  <a:gd name="connsiteX226" fmla="*/ 1272762 w 3024845"/>
                  <a:gd name="connsiteY226" fmla="*/ 304810 h 803953"/>
                  <a:gd name="connsiteX227" fmla="*/ 1273776 w 3024845"/>
                  <a:gd name="connsiteY227" fmla="*/ 304810 h 803953"/>
                  <a:gd name="connsiteX228" fmla="*/ 1280869 w 3024845"/>
                  <a:gd name="connsiteY228" fmla="*/ 304810 h 803953"/>
                  <a:gd name="connsiteX229" fmla="*/ 1293029 w 3024845"/>
                  <a:gd name="connsiteY229" fmla="*/ 261575 h 803953"/>
                  <a:gd name="connsiteX230" fmla="*/ 1294296 w 3024845"/>
                  <a:gd name="connsiteY230" fmla="*/ 261575 h 803953"/>
                  <a:gd name="connsiteX231" fmla="*/ 1303163 w 3024845"/>
                  <a:gd name="connsiteY231" fmla="*/ 261575 h 803953"/>
                  <a:gd name="connsiteX232" fmla="*/ 1313296 w 3024845"/>
                  <a:gd name="connsiteY232" fmla="*/ 304810 h 803953"/>
                  <a:gd name="connsiteX233" fmla="*/ 1314309 w 3024845"/>
                  <a:gd name="connsiteY233" fmla="*/ 304810 h 803953"/>
                  <a:gd name="connsiteX234" fmla="*/ 1321403 w 3024845"/>
                  <a:gd name="connsiteY234" fmla="*/ 304810 h 803953"/>
                  <a:gd name="connsiteX235" fmla="*/ 1321403 w 3024845"/>
                  <a:gd name="connsiteY235" fmla="*/ 343722 h 803953"/>
                  <a:gd name="connsiteX236" fmla="*/ 1323176 w 3024845"/>
                  <a:gd name="connsiteY236" fmla="*/ 343722 h 803953"/>
                  <a:gd name="connsiteX237" fmla="*/ 1335590 w 3024845"/>
                  <a:gd name="connsiteY237" fmla="*/ 343722 h 803953"/>
                  <a:gd name="connsiteX238" fmla="*/ 1335590 w 3024845"/>
                  <a:gd name="connsiteY238" fmla="*/ 345884 h 803953"/>
                  <a:gd name="connsiteX239" fmla="*/ 1335590 w 3024845"/>
                  <a:gd name="connsiteY239" fmla="*/ 361016 h 803953"/>
                  <a:gd name="connsiteX240" fmla="*/ 1339643 w 3024845"/>
                  <a:gd name="connsiteY240" fmla="*/ 358855 h 803953"/>
                  <a:gd name="connsiteX241" fmla="*/ 1339643 w 3024845"/>
                  <a:gd name="connsiteY241" fmla="*/ 343722 h 803953"/>
                  <a:gd name="connsiteX242" fmla="*/ 1341163 w 3024845"/>
                  <a:gd name="connsiteY242" fmla="*/ 343722 h 803953"/>
                  <a:gd name="connsiteX243" fmla="*/ 1351803 w 3024845"/>
                  <a:gd name="connsiteY243" fmla="*/ 343722 h 803953"/>
                  <a:gd name="connsiteX244" fmla="*/ 1351803 w 3024845"/>
                  <a:gd name="connsiteY244" fmla="*/ 345343 h 803953"/>
                  <a:gd name="connsiteX245" fmla="*/ 1351803 w 3024845"/>
                  <a:gd name="connsiteY245" fmla="*/ 356693 h 803953"/>
                  <a:gd name="connsiteX246" fmla="*/ 1382204 w 3024845"/>
                  <a:gd name="connsiteY246" fmla="*/ 356693 h 803953"/>
                  <a:gd name="connsiteX247" fmla="*/ 1382204 w 3024845"/>
                  <a:gd name="connsiteY247" fmla="*/ 319943 h 803953"/>
                  <a:gd name="connsiteX248" fmla="*/ 1383470 w 3024845"/>
                  <a:gd name="connsiteY248" fmla="*/ 319943 h 803953"/>
                  <a:gd name="connsiteX249" fmla="*/ 1392337 w 3024845"/>
                  <a:gd name="connsiteY249" fmla="*/ 319943 h 803953"/>
                  <a:gd name="connsiteX250" fmla="*/ 1392337 w 3024845"/>
                  <a:gd name="connsiteY250" fmla="*/ 341560 h 803953"/>
                  <a:gd name="connsiteX251" fmla="*/ 1394364 w 3024845"/>
                  <a:gd name="connsiteY251" fmla="*/ 309134 h 803953"/>
                  <a:gd name="connsiteX252" fmla="*/ 1416657 w 3024845"/>
                  <a:gd name="connsiteY252" fmla="*/ 309134 h 803953"/>
                  <a:gd name="connsiteX253" fmla="*/ 1416657 w 3024845"/>
                  <a:gd name="connsiteY253" fmla="*/ 307512 h 803953"/>
                  <a:gd name="connsiteX254" fmla="*/ 1416657 w 3024845"/>
                  <a:gd name="connsiteY254" fmla="*/ 296163 h 803953"/>
                  <a:gd name="connsiteX255" fmla="*/ 1417417 w 3024845"/>
                  <a:gd name="connsiteY255" fmla="*/ 296163 h 803953"/>
                  <a:gd name="connsiteX256" fmla="*/ 1422737 w 3024845"/>
                  <a:gd name="connsiteY256" fmla="*/ 296163 h 803953"/>
                  <a:gd name="connsiteX257" fmla="*/ 1422737 w 3024845"/>
                  <a:gd name="connsiteY257" fmla="*/ 294272 h 803953"/>
                  <a:gd name="connsiteX258" fmla="*/ 1422737 w 3024845"/>
                  <a:gd name="connsiteY258" fmla="*/ 281031 h 803953"/>
                  <a:gd name="connsiteX259" fmla="*/ 1426791 w 3024845"/>
                  <a:gd name="connsiteY259" fmla="*/ 287516 h 803953"/>
                  <a:gd name="connsiteX260" fmla="*/ 1429071 w 3024845"/>
                  <a:gd name="connsiteY260" fmla="*/ 287516 h 803953"/>
                  <a:gd name="connsiteX261" fmla="*/ 1445031 w 3024845"/>
                  <a:gd name="connsiteY261" fmla="*/ 287516 h 803953"/>
                  <a:gd name="connsiteX262" fmla="*/ 1445031 w 3024845"/>
                  <a:gd name="connsiteY262" fmla="*/ 286705 h 803953"/>
                  <a:gd name="connsiteX263" fmla="*/ 1445031 w 3024845"/>
                  <a:gd name="connsiteY263" fmla="*/ 281031 h 803953"/>
                  <a:gd name="connsiteX264" fmla="*/ 1445791 w 3024845"/>
                  <a:gd name="connsiteY264" fmla="*/ 281031 h 803953"/>
                  <a:gd name="connsiteX265" fmla="*/ 1451111 w 3024845"/>
                  <a:gd name="connsiteY265" fmla="*/ 281031 h 803953"/>
                  <a:gd name="connsiteX266" fmla="*/ 1451111 w 3024845"/>
                  <a:gd name="connsiteY266" fmla="*/ 282382 h 803953"/>
                  <a:gd name="connsiteX267" fmla="*/ 1451111 w 3024845"/>
                  <a:gd name="connsiteY267" fmla="*/ 291840 h 803953"/>
                  <a:gd name="connsiteX268" fmla="*/ 1489618 w 3024845"/>
                  <a:gd name="connsiteY268" fmla="*/ 291840 h 803953"/>
                  <a:gd name="connsiteX269" fmla="*/ 1489618 w 3024845"/>
                  <a:gd name="connsiteY269" fmla="*/ 430193 h 803953"/>
                  <a:gd name="connsiteX270" fmla="*/ 1491138 w 3024845"/>
                  <a:gd name="connsiteY270" fmla="*/ 430193 h 803953"/>
                  <a:gd name="connsiteX271" fmla="*/ 1501778 w 3024845"/>
                  <a:gd name="connsiteY271" fmla="*/ 430193 h 803953"/>
                  <a:gd name="connsiteX272" fmla="*/ 1501778 w 3024845"/>
                  <a:gd name="connsiteY272" fmla="*/ 417223 h 803953"/>
                  <a:gd name="connsiteX273" fmla="*/ 1505832 w 3024845"/>
                  <a:gd name="connsiteY273" fmla="*/ 417223 h 803953"/>
                  <a:gd name="connsiteX274" fmla="*/ 1505832 w 3024845"/>
                  <a:gd name="connsiteY274" fmla="*/ 430193 h 803953"/>
                  <a:gd name="connsiteX275" fmla="*/ 1536232 w 3024845"/>
                  <a:gd name="connsiteY275" fmla="*/ 430193 h 803953"/>
                  <a:gd name="connsiteX276" fmla="*/ 1536232 w 3024845"/>
                  <a:gd name="connsiteY276" fmla="*/ 399928 h 803953"/>
                  <a:gd name="connsiteX277" fmla="*/ 1548392 w 3024845"/>
                  <a:gd name="connsiteY277" fmla="*/ 399928 h 803953"/>
                  <a:gd name="connsiteX278" fmla="*/ 1560552 w 3024845"/>
                  <a:gd name="connsiteY278" fmla="*/ 397767 h 803953"/>
                  <a:gd name="connsiteX279" fmla="*/ 1564606 w 3024845"/>
                  <a:gd name="connsiteY279" fmla="*/ 399928 h 803953"/>
                  <a:gd name="connsiteX280" fmla="*/ 1574739 w 3024845"/>
                  <a:gd name="connsiteY280" fmla="*/ 399928 h 803953"/>
                  <a:gd name="connsiteX281" fmla="*/ 1574739 w 3024845"/>
                  <a:gd name="connsiteY281" fmla="*/ 430193 h 803953"/>
                  <a:gd name="connsiteX282" fmla="*/ 1582846 w 3024845"/>
                  <a:gd name="connsiteY282" fmla="*/ 430193 h 803953"/>
                  <a:gd name="connsiteX283" fmla="*/ 1582846 w 3024845"/>
                  <a:gd name="connsiteY283" fmla="*/ 447488 h 803953"/>
                  <a:gd name="connsiteX284" fmla="*/ 1592182 w 3024845"/>
                  <a:gd name="connsiteY284" fmla="*/ 448393 h 803953"/>
                  <a:gd name="connsiteX285" fmla="*/ 1605140 w 3024845"/>
                  <a:gd name="connsiteY285" fmla="*/ 448393 h 803953"/>
                  <a:gd name="connsiteX286" fmla="*/ 1605140 w 3024845"/>
                  <a:gd name="connsiteY286" fmla="*/ 432355 h 803953"/>
                  <a:gd name="connsiteX287" fmla="*/ 1673096 w 3024845"/>
                  <a:gd name="connsiteY287" fmla="*/ 432355 h 803953"/>
                  <a:gd name="connsiteX288" fmla="*/ 1673096 w 3024845"/>
                  <a:gd name="connsiteY288" fmla="*/ 347102 h 803953"/>
                  <a:gd name="connsiteX289" fmla="*/ 1745104 w 3024845"/>
                  <a:gd name="connsiteY289" fmla="*/ 347102 h 803953"/>
                  <a:gd name="connsiteX290" fmla="*/ 1745104 w 3024845"/>
                  <a:gd name="connsiteY290" fmla="*/ 425870 h 803953"/>
                  <a:gd name="connsiteX291" fmla="*/ 1747008 w 3024845"/>
                  <a:gd name="connsiteY291" fmla="*/ 425870 h 803953"/>
                  <a:gd name="connsiteX292" fmla="*/ 1748250 w 3024845"/>
                  <a:gd name="connsiteY292" fmla="*/ 448393 h 803953"/>
                  <a:gd name="connsiteX293" fmla="*/ 1757926 w 3024845"/>
                  <a:gd name="connsiteY293" fmla="*/ 448393 h 803953"/>
                  <a:gd name="connsiteX294" fmla="*/ 1759168 w 3024845"/>
                  <a:gd name="connsiteY294" fmla="*/ 425870 h 803953"/>
                  <a:gd name="connsiteX295" fmla="*/ 1765248 w 3024845"/>
                  <a:gd name="connsiteY295" fmla="*/ 425870 h 803953"/>
                  <a:gd name="connsiteX296" fmla="*/ 1766490 w 3024845"/>
                  <a:gd name="connsiteY296" fmla="*/ 448393 h 803953"/>
                  <a:gd name="connsiteX297" fmla="*/ 1817112 w 3024845"/>
                  <a:gd name="connsiteY297" fmla="*/ 448393 h 803953"/>
                  <a:gd name="connsiteX298" fmla="*/ 1817112 w 3024845"/>
                  <a:gd name="connsiteY298" fmla="*/ 285365 h 803953"/>
                  <a:gd name="connsiteX299" fmla="*/ 2014439 w 3024845"/>
                  <a:gd name="connsiteY299" fmla="*/ 285365 h 803953"/>
                  <a:gd name="connsiteX300" fmla="*/ 2014439 w 3024845"/>
                  <a:gd name="connsiteY300" fmla="*/ 448393 h 803953"/>
                  <a:gd name="connsiteX301" fmla="*/ 2033136 w 3024845"/>
                  <a:gd name="connsiteY301" fmla="*/ 448393 h 803953"/>
                  <a:gd name="connsiteX302" fmla="*/ 2033136 w 3024845"/>
                  <a:gd name="connsiteY302" fmla="*/ 365700 h 803953"/>
                  <a:gd name="connsiteX303" fmla="*/ 2128256 w 3024845"/>
                  <a:gd name="connsiteY303" fmla="*/ 365700 h 803953"/>
                  <a:gd name="connsiteX304" fmla="*/ 2180720 w 3024845"/>
                  <a:gd name="connsiteY304" fmla="*/ 300487 h 803953"/>
                  <a:gd name="connsiteX305" fmla="*/ 2245574 w 3024845"/>
                  <a:gd name="connsiteY305" fmla="*/ 300487 h 803953"/>
                  <a:gd name="connsiteX306" fmla="*/ 2245574 w 3024845"/>
                  <a:gd name="connsiteY306" fmla="*/ 376149 h 803953"/>
                  <a:gd name="connsiteX307" fmla="*/ 2253681 w 3024845"/>
                  <a:gd name="connsiteY307" fmla="*/ 376149 h 803953"/>
                  <a:gd name="connsiteX308" fmla="*/ 2255708 w 3024845"/>
                  <a:gd name="connsiteY308" fmla="*/ 369664 h 803953"/>
                  <a:gd name="connsiteX309" fmla="*/ 2261788 w 3024845"/>
                  <a:gd name="connsiteY309" fmla="*/ 369664 h 803953"/>
                  <a:gd name="connsiteX310" fmla="*/ 2263815 w 3024845"/>
                  <a:gd name="connsiteY310" fmla="*/ 378311 h 803953"/>
                  <a:gd name="connsiteX311" fmla="*/ 2275975 w 3024845"/>
                  <a:gd name="connsiteY311" fmla="*/ 378311 h 803953"/>
                  <a:gd name="connsiteX312" fmla="*/ 2275975 w 3024845"/>
                  <a:gd name="connsiteY312" fmla="*/ 371825 h 803953"/>
                  <a:gd name="connsiteX313" fmla="*/ 2298268 w 3024845"/>
                  <a:gd name="connsiteY313" fmla="*/ 371825 h 803953"/>
                  <a:gd name="connsiteX314" fmla="*/ 2298268 w 3024845"/>
                  <a:gd name="connsiteY314" fmla="*/ 378311 h 803953"/>
                  <a:gd name="connsiteX315" fmla="*/ 2318535 w 3024845"/>
                  <a:gd name="connsiteY315" fmla="*/ 378311 h 803953"/>
                  <a:gd name="connsiteX316" fmla="*/ 2318535 w 3024845"/>
                  <a:gd name="connsiteY316" fmla="*/ 423708 h 803953"/>
                  <a:gd name="connsiteX317" fmla="*/ 2332722 w 3024845"/>
                  <a:gd name="connsiteY317" fmla="*/ 423708 h 803953"/>
                  <a:gd name="connsiteX318" fmla="*/ 2332722 w 3024845"/>
                  <a:gd name="connsiteY318" fmla="*/ 410737 h 803953"/>
                  <a:gd name="connsiteX319" fmla="*/ 2348936 w 3024845"/>
                  <a:gd name="connsiteY319" fmla="*/ 410737 h 803953"/>
                  <a:gd name="connsiteX320" fmla="*/ 2348936 w 3024845"/>
                  <a:gd name="connsiteY320" fmla="*/ 231310 h 803953"/>
                  <a:gd name="connsiteX321" fmla="*/ 2355016 w 3024845"/>
                  <a:gd name="connsiteY321" fmla="*/ 224824 h 803953"/>
                  <a:gd name="connsiteX322" fmla="*/ 2427977 w 3024845"/>
                  <a:gd name="connsiteY322" fmla="*/ 224824 h 803953"/>
                  <a:gd name="connsiteX323" fmla="*/ 2427977 w 3024845"/>
                  <a:gd name="connsiteY323" fmla="*/ 233472 h 803953"/>
                  <a:gd name="connsiteX324" fmla="*/ 2438110 w 3024845"/>
                  <a:gd name="connsiteY324" fmla="*/ 233472 h 803953"/>
                  <a:gd name="connsiteX325" fmla="*/ 2438110 w 3024845"/>
                  <a:gd name="connsiteY325" fmla="*/ 348046 h 803953"/>
                  <a:gd name="connsiteX326" fmla="*/ 2460404 w 3024845"/>
                  <a:gd name="connsiteY326" fmla="*/ 348046 h 803953"/>
                  <a:gd name="connsiteX327" fmla="*/ 2460404 w 3024845"/>
                  <a:gd name="connsiteY327" fmla="*/ 281031 h 803953"/>
                  <a:gd name="connsiteX328" fmla="*/ 2486751 w 3024845"/>
                  <a:gd name="connsiteY328" fmla="*/ 281031 h 803953"/>
                  <a:gd name="connsiteX329" fmla="*/ 2490804 w 3024845"/>
                  <a:gd name="connsiteY329" fmla="*/ 276707 h 803953"/>
                  <a:gd name="connsiteX330" fmla="*/ 2498911 w 3024845"/>
                  <a:gd name="connsiteY330" fmla="*/ 276707 h 803953"/>
                  <a:gd name="connsiteX331" fmla="*/ 2502964 w 3024845"/>
                  <a:gd name="connsiteY331" fmla="*/ 281031 h 803953"/>
                  <a:gd name="connsiteX332" fmla="*/ 2525258 w 3024845"/>
                  <a:gd name="connsiteY332" fmla="*/ 281031 h 803953"/>
                  <a:gd name="connsiteX333" fmla="*/ 2525258 w 3024845"/>
                  <a:gd name="connsiteY333" fmla="*/ 164295 h 803953"/>
                  <a:gd name="connsiteX334" fmla="*/ 2582005 w 3024845"/>
                  <a:gd name="connsiteY334" fmla="*/ 153486 h 803953"/>
                  <a:gd name="connsiteX335" fmla="*/ 2582005 w 3024845"/>
                  <a:gd name="connsiteY335" fmla="*/ 154567 h 803953"/>
                  <a:gd name="connsiteX336" fmla="*/ 2582005 w 3024845"/>
                  <a:gd name="connsiteY336" fmla="*/ 162133 h 803953"/>
                  <a:gd name="connsiteX337" fmla="*/ 2608352 w 3024845"/>
                  <a:gd name="connsiteY337" fmla="*/ 162133 h 803953"/>
                  <a:gd name="connsiteX338" fmla="*/ 2608352 w 3024845"/>
                  <a:gd name="connsiteY338" fmla="*/ 417223 h 803953"/>
                  <a:gd name="connsiteX339" fmla="*/ 2630646 w 3024845"/>
                  <a:gd name="connsiteY339" fmla="*/ 417223 h 803953"/>
                  <a:gd name="connsiteX340" fmla="*/ 2630646 w 3024845"/>
                  <a:gd name="connsiteY340" fmla="*/ 412899 h 803953"/>
                  <a:gd name="connsiteX341" fmla="*/ 2642806 w 3024845"/>
                  <a:gd name="connsiteY341" fmla="*/ 412899 h 803953"/>
                  <a:gd name="connsiteX342" fmla="*/ 2642806 w 3024845"/>
                  <a:gd name="connsiteY342" fmla="*/ 417223 h 803953"/>
                  <a:gd name="connsiteX343" fmla="*/ 2667126 w 3024845"/>
                  <a:gd name="connsiteY343" fmla="*/ 417223 h 803953"/>
                  <a:gd name="connsiteX344" fmla="*/ 2667126 w 3024845"/>
                  <a:gd name="connsiteY344" fmla="*/ 404252 h 803953"/>
                  <a:gd name="connsiteX345" fmla="*/ 2695500 w 3024845"/>
                  <a:gd name="connsiteY345" fmla="*/ 404252 h 803953"/>
                  <a:gd name="connsiteX346" fmla="*/ 2707660 w 3024845"/>
                  <a:gd name="connsiteY346" fmla="*/ 399928 h 803953"/>
                  <a:gd name="connsiteX347" fmla="*/ 2727927 w 3024845"/>
                  <a:gd name="connsiteY347" fmla="*/ 404252 h 803953"/>
                  <a:gd name="connsiteX348" fmla="*/ 2727927 w 3024845"/>
                  <a:gd name="connsiteY348" fmla="*/ 386958 h 803953"/>
                  <a:gd name="connsiteX349" fmla="*/ 2736034 w 3024845"/>
                  <a:gd name="connsiteY349" fmla="*/ 386958 h 803953"/>
                  <a:gd name="connsiteX350" fmla="*/ 2736034 w 3024845"/>
                  <a:gd name="connsiteY350" fmla="*/ 373987 h 803953"/>
                  <a:gd name="connsiteX351" fmla="*/ 2792781 w 3024845"/>
                  <a:gd name="connsiteY351" fmla="*/ 373987 h 803953"/>
                  <a:gd name="connsiteX352" fmla="*/ 2792781 w 3024845"/>
                  <a:gd name="connsiteY352" fmla="*/ 343722 h 803953"/>
                  <a:gd name="connsiteX353" fmla="*/ 2811021 w 3024845"/>
                  <a:gd name="connsiteY353" fmla="*/ 343722 h 803953"/>
                  <a:gd name="connsiteX354" fmla="*/ 2811021 w 3024845"/>
                  <a:gd name="connsiteY354" fmla="*/ 337237 h 803953"/>
                  <a:gd name="connsiteX355" fmla="*/ 2823181 w 3024845"/>
                  <a:gd name="connsiteY355" fmla="*/ 337237 h 803953"/>
                  <a:gd name="connsiteX356" fmla="*/ 2823181 w 3024845"/>
                  <a:gd name="connsiteY356" fmla="*/ 343722 h 803953"/>
                  <a:gd name="connsiteX357" fmla="*/ 2839395 w 3024845"/>
                  <a:gd name="connsiteY357" fmla="*/ 343722 h 803953"/>
                  <a:gd name="connsiteX358" fmla="*/ 2839395 w 3024845"/>
                  <a:gd name="connsiteY358" fmla="*/ 393443 h 803953"/>
                  <a:gd name="connsiteX359" fmla="*/ 2871822 w 3024845"/>
                  <a:gd name="connsiteY359" fmla="*/ 393443 h 803953"/>
                  <a:gd name="connsiteX360" fmla="*/ 2871822 w 3024845"/>
                  <a:gd name="connsiteY360" fmla="*/ 367502 h 803953"/>
                  <a:gd name="connsiteX361" fmla="*/ 2910329 w 3024845"/>
                  <a:gd name="connsiteY361" fmla="*/ 367502 h 803953"/>
                  <a:gd name="connsiteX362" fmla="*/ 2910329 w 3024845"/>
                  <a:gd name="connsiteY362" fmla="*/ 337237 h 803953"/>
                  <a:gd name="connsiteX363" fmla="*/ 2958970 w 3024845"/>
                  <a:gd name="connsiteY363" fmla="*/ 337237 h 803953"/>
                  <a:gd name="connsiteX364" fmla="*/ 2958970 w 3024845"/>
                  <a:gd name="connsiteY364" fmla="*/ 448393 h 803953"/>
                  <a:gd name="connsiteX365" fmla="*/ 2958970 w 3024845"/>
                  <a:gd name="connsiteY365" fmla="*/ 462172 h 803953"/>
                  <a:gd name="connsiteX366" fmla="*/ 3024845 w 3024845"/>
                  <a:gd name="connsiteY366" fmla="*/ 462172 h 803953"/>
                  <a:gd name="connsiteX367" fmla="*/ 3024845 w 3024845"/>
                  <a:gd name="connsiteY367" fmla="*/ 803953 h 803953"/>
                  <a:gd name="connsiteX368" fmla="*/ 2054 w 3024845"/>
                  <a:gd name="connsiteY368" fmla="*/ 801620 h 803953"/>
                  <a:gd name="connsiteX369" fmla="*/ 0 w 3024845"/>
                  <a:gd name="connsiteY369" fmla="*/ 367502 h 803953"/>
                  <a:gd name="connsiteX370" fmla="*/ 20267 w 3024845"/>
                  <a:gd name="connsiteY370" fmla="*/ 367502 h 803953"/>
                  <a:gd name="connsiteX371" fmla="*/ 20774 w 3024845"/>
                  <a:gd name="connsiteY371" fmla="*/ 366421 h 803953"/>
                  <a:gd name="connsiteX372" fmla="*/ 24320 w 3024845"/>
                  <a:gd name="connsiteY372" fmla="*/ 358855 h 803953"/>
                  <a:gd name="connsiteX373" fmla="*/ 26094 w 3024845"/>
                  <a:gd name="connsiteY373" fmla="*/ 359125 h 803953"/>
                  <a:gd name="connsiteX374" fmla="*/ 38507 w 3024845"/>
                  <a:gd name="connsiteY374" fmla="*/ 361016 h 803953"/>
                  <a:gd name="connsiteX375" fmla="*/ 39014 w 3024845"/>
                  <a:gd name="connsiteY375" fmla="*/ 362368 h 803953"/>
                  <a:gd name="connsiteX376" fmla="*/ 42560 w 3024845"/>
                  <a:gd name="connsiteY376" fmla="*/ 371825 h 803953"/>
                  <a:gd name="connsiteX377" fmla="*/ 68907 w 3024845"/>
                  <a:gd name="connsiteY377" fmla="*/ 373987 h 803953"/>
                  <a:gd name="connsiteX378" fmla="*/ 68907 w 3024845"/>
                  <a:gd name="connsiteY378" fmla="*/ 250766 h 803953"/>
                  <a:gd name="connsiteX379" fmla="*/ 70934 w 3024845"/>
                  <a:gd name="connsiteY379" fmla="*/ 250766 h 803953"/>
                  <a:gd name="connsiteX380" fmla="*/ 85121 w 3024845"/>
                  <a:gd name="connsiteY380" fmla="*/ 250766 h 803953"/>
                  <a:gd name="connsiteX381" fmla="*/ 85121 w 3024845"/>
                  <a:gd name="connsiteY381" fmla="*/ 114574 h 803953"/>
                  <a:gd name="connsiteX382" fmla="*/ 86894 w 3024845"/>
                  <a:gd name="connsiteY382" fmla="*/ 114574 h 803953"/>
                  <a:gd name="connsiteX383" fmla="*/ 99308 w 3024845"/>
                  <a:gd name="connsiteY383" fmla="*/ 114574 h 803953"/>
                  <a:gd name="connsiteX384" fmla="*/ 99308 w 3024845"/>
                  <a:gd name="connsiteY384" fmla="*/ 0 h 803953"/>
                  <a:gd name="connsiteX0" fmla="*/ 99308 w 3024845"/>
                  <a:gd name="connsiteY0" fmla="*/ 0 h 689379"/>
                  <a:gd name="connsiteX1" fmla="*/ 220909 w 3024845"/>
                  <a:gd name="connsiteY1" fmla="*/ 0 h 689379"/>
                  <a:gd name="connsiteX2" fmla="*/ 223189 w 3024845"/>
                  <a:gd name="connsiteY2" fmla="*/ 0 h 689379"/>
                  <a:gd name="connsiteX3" fmla="*/ 239150 w 3024845"/>
                  <a:gd name="connsiteY3" fmla="*/ 0 h 689379"/>
                  <a:gd name="connsiteX4" fmla="*/ 239150 w 3024845"/>
                  <a:gd name="connsiteY4" fmla="*/ 140515 h 689379"/>
                  <a:gd name="connsiteX5" fmla="*/ 240670 w 3024845"/>
                  <a:gd name="connsiteY5" fmla="*/ 140245 h 689379"/>
                  <a:gd name="connsiteX6" fmla="*/ 251310 w 3024845"/>
                  <a:gd name="connsiteY6" fmla="*/ 138354 h 689379"/>
                  <a:gd name="connsiteX7" fmla="*/ 249283 w 3024845"/>
                  <a:gd name="connsiteY7" fmla="*/ 226986 h 689379"/>
                  <a:gd name="connsiteX8" fmla="*/ 250803 w 3024845"/>
                  <a:gd name="connsiteY8" fmla="*/ 227257 h 689379"/>
                  <a:gd name="connsiteX9" fmla="*/ 261443 w 3024845"/>
                  <a:gd name="connsiteY9" fmla="*/ 229148 h 689379"/>
                  <a:gd name="connsiteX10" fmla="*/ 261696 w 3024845"/>
                  <a:gd name="connsiteY10" fmla="*/ 229959 h 689379"/>
                  <a:gd name="connsiteX11" fmla="*/ 263470 w 3024845"/>
                  <a:gd name="connsiteY11" fmla="*/ 235634 h 689379"/>
                  <a:gd name="connsiteX12" fmla="*/ 264230 w 3024845"/>
                  <a:gd name="connsiteY12" fmla="*/ 233202 h 689379"/>
                  <a:gd name="connsiteX13" fmla="*/ 269550 w 3024845"/>
                  <a:gd name="connsiteY13" fmla="*/ 216178 h 689379"/>
                  <a:gd name="connsiteX14" fmla="*/ 271323 w 3024845"/>
                  <a:gd name="connsiteY14" fmla="*/ 216178 h 689379"/>
                  <a:gd name="connsiteX15" fmla="*/ 283737 w 3024845"/>
                  <a:gd name="connsiteY15" fmla="*/ 216178 h 689379"/>
                  <a:gd name="connsiteX16" fmla="*/ 283737 w 3024845"/>
                  <a:gd name="connsiteY16" fmla="*/ 248604 h 689379"/>
                  <a:gd name="connsiteX17" fmla="*/ 284750 w 3024845"/>
                  <a:gd name="connsiteY17" fmla="*/ 249145 h 689379"/>
                  <a:gd name="connsiteX18" fmla="*/ 291844 w 3024845"/>
                  <a:gd name="connsiteY18" fmla="*/ 252928 h 689379"/>
                  <a:gd name="connsiteX19" fmla="*/ 291844 w 3024845"/>
                  <a:gd name="connsiteY19" fmla="*/ 254279 h 689379"/>
                  <a:gd name="connsiteX20" fmla="*/ 291844 w 3024845"/>
                  <a:gd name="connsiteY20" fmla="*/ 263737 h 689379"/>
                  <a:gd name="connsiteX21" fmla="*/ 336431 w 3024845"/>
                  <a:gd name="connsiteY21" fmla="*/ 263737 h 689379"/>
                  <a:gd name="connsiteX22" fmla="*/ 336431 w 3024845"/>
                  <a:gd name="connsiteY22" fmla="*/ 264818 h 689379"/>
                  <a:gd name="connsiteX23" fmla="*/ 336431 w 3024845"/>
                  <a:gd name="connsiteY23" fmla="*/ 272384 h 689379"/>
                  <a:gd name="connsiteX24" fmla="*/ 338457 w 3024845"/>
                  <a:gd name="connsiteY24" fmla="*/ 272384 h 689379"/>
                  <a:gd name="connsiteX25" fmla="*/ 352644 w 3024845"/>
                  <a:gd name="connsiteY25" fmla="*/ 272384 h 689379"/>
                  <a:gd name="connsiteX26" fmla="*/ 352644 w 3024845"/>
                  <a:gd name="connsiteY26" fmla="*/ 242119 h 689379"/>
                  <a:gd name="connsiteX27" fmla="*/ 397231 w 3024845"/>
                  <a:gd name="connsiteY27" fmla="*/ 242119 h 689379"/>
                  <a:gd name="connsiteX28" fmla="*/ 397231 w 3024845"/>
                  <a:gd name="connsiteY28" fmla="*/ 240768 h 689379"/>
                  <a:gd name="connsiteX29" fmla="*/ 397231 w 3024845"/>
                  <a:gd name="connsiteY29" fmla="*/ 231310 h 689379"/>
                  <a:gd name="connsiteX30" fmla="*/ 398245 w 3024845"/>
                  <a:gd name="connsiteY30" fmla="*/ 231310 h 689379"/>
                  <a:gd name="connsiteX31" fmla="*/ 405338 w 3024845"/>
                  <a:gd name="connsiteY31" fmla="*/ 231310 h 689379"/>
                  <a:gd name="connsiteX32" fmla="*/ 405338 w 3024845"/>
                  <a:gd name="connsiteY32" fmla="*/ 229419 h 689379"/>
                  <a:gd name="connsiteX33" fmla="*/ 405338 w 3024845"/>
                  <a:gd name="connsiteY33" fmla="*/ 216178 h 689379"/>
                  <a:gd name="connsiteX34" fmla="*/ 406098 w 3024845"/>
                  <a:gd name="connsiteY34" fmla="*/ 216178 h 689379"/>
                  <a:gd name="connsiteX35" fmla="*/ 411418 w 3024845"/>
                  <a:gd name="connsiteY35" fmla="*/ 216178 h 689379"/>
                  <a:gd name="connsiteX36" fmla="*/ 411418 w 3024845"/>
                  <a:gd name="connsiteY36" fmla="*/ 215097 h 689379"/>
                  <a:gd name="connsiteX37" fmla="*/ 411418 w 3024845"/>
                  <a:gd name="connsiteY37" fmla="*/ 207530 h 689379"/>
                  <a:gd name="connsiteX38" fmla="*/ 413445 w 3024845"/>
                  <a:gd name="connsiteY38" fmla="*/ 207530 h 689379"/>
                  <a:gd name="connsiteX39" fmla="*/ 427632 w 3024845"/>
                  <a:gd name="connsiteY39" fmla="*/ 207530 h 689379"/>
                  <a:gd name="connsiteX40" fmla="*/ 427632 w 3024845"/>
                  <a:gd name="connsiteY40" fmla="*/ 208611 h 689379"/>
                  <a:gd name="connsiteX41" fmla="*/ 427632 w 3024845"/>
                  <a:gd name="connsiteY41" fmla="*/ 216178 h 689379"/>
                  <a:gd name="connsiteX42" fmla="*/ 449925 w 3024845"/>
                  <a:gd name="connsiteY42" fmla="*/ 216178 h 689379"/>
                  <a:gd name="connsiteX43" fmla="*/ 449925 w 3024845"/>
                  <a:gd name="connsiteY43" fmla="*/ 214286 h 689379"/>
                  <a:gd name="connsiteX44" fmla="*/ 449925 w 3024845"/>
                  <a:gd name="connsiteY44" fmla="*/ 201045 h 689379"/>
                  <a:gd name="connsiteX45" fmla="*/ 451699 w 3024845"/>
                  <a:gd name="connsiteY45" fmla="*/ 201045 h 689379"/>
                  <a:gd name="connsiteX46" fmla="*/ 464112 w 3024845"/>
                  <a:gd name="connsiteY46" fmla="*/ 201045 h 689379"/>
                  <a:gd name="connsiteX47" fmla="*/ 464112 w 3024845"/>
                  <a:gd name="connsiteY47" fmla="*/ 224825 h 689379"/>
                  <a:gd name="connsiteX48" fmla="*/ 465126 w 3024845"/>
                  <a:gd name="connsiteY48" fmla="*/ 224825 h 689379"/>
                  <a:gd name="connsiteX49" fmla="*/ 472219 w 3024845"/>
                  <a:gd name="connsiteY49" fmla="*/ 224825 h 689379"/>
                  <a:gd name="connsiteX50" fmla="*/ 472219 w 3024845"/>
                  <a:gd name="connsiteY50" fmla="*/ 223744 h 689379"/>
                  <a:gd name="connsiteX51" fmla="*/ 472219 w 3024845"/>
                  <a:gd name="connsiteY51" fmla="*/ 216178 h 689379"/>
                  <a:gd name="connsiteX52" fmla="*/ 473992 w 3024845"/>
                  <a:gd name="connsiteY52" fmla="*/ 216178 h 689379"/>
                  <a:gd name="connsiteX53" fmla="*/ 486406 w 3024845"/>
                  <a:gd name="connsiteY53" fmla="*/ 216178 h 689379"/>
                  <a:gd name="connsiteX54" fmla="*/ 486406 w 3024845"/>
                  <a:gd name="connsiteY54" fmla="*/ 242119 h 689379"/>
                  <a:gd name="connsiteX55" fmla="*/ 488433 w 3024845"/>
                  <a:gd name="connsiteY55" fmla="*/ 242119 h 689379"/>
                  <a:gd name="connsiteX56" fmla="*/ 502619 w 3024845"/>
                  <a:gd name="connsiteY56" fmla="*/ 242119 h 689379"/>
                  <a:gd name="connsiteX57" fmla="*/ 502619 w 3024845"/>
                  <a:gd name="connsiteY57" fmla="*/ 243740 h 689379"/>
                  <a:gd name="connsiteX58" fmla="*/ 502619 w 3024845"/>
                  <a:gd name="connsiteY58" fmla="*/ 255090 h 689379"/>
                  <a:gd name="connsiteX59" fmla="*/ 503379 w 3024845"/>
                  <a:gd name="connsiteY59" fmla="*/ 255090 h 689379"/>
                  <a:gd name="connsiteX60" fmla="*/ 508700 w 3024845"/>
                  <a:gd name="connsiteY60" fmla="*/ 255090 h 689379"/>
                  <a:gd name="connsiteX61" fmla="*/ 508700 w 3024845"/>
                  <a:gd name="connsiteY61" fmla="*/ 254279 h 689379"/>
                  <a:gd name="connsiteX62" fmla="*/ 508700 w 3024845"/>
                  <a:gd name="connsiteY62" fmla="*/ 248604 h 689379"/>
                  <a:gd name="connsiteX63" fmla="*/ 539100 w 3024845"/>
                  <a:gd name="connsiteY63" fmla="*/ 248604 h 689379"/>
                  <a:gd name="connsiteX64" fmla="*/ 539100 w 3024845"/>
                  <a:gd name="connsiteY64" fmla="*/ 272384 h 689379"/>
                  <a:gd name="connsiteX65" fmla="*/ 540113 w 3024845"/>
                  <a:gd name="connsiteY65" fmla="*/ 272384 h 689379"/>
                  <a:gd name="connsiteX66" fmla="*/ 547207 w 3024845"/>
                  <a:gd name="connsiteY66" fmla="*/ 272384 h 689379"/>
                  <a:gd name="connsiteX67" fmla="*/ 547207 w 3024845"/>
                  <a:gd name="connsiteY67" fmla="*/ 273465 h 689379"/>
                  <a:gd name="connsiteX68" fmla="*/ 547207 w 3024845"/>
                  <a:gd name="connsiteY68" fmla="*/ 281031 h 689379"/>
                  <a:gd name="connsiteX69" fmla="*/ 547967 w 3024845"/>
                  <a:gd name="connsiteY69" fmla="*/ 281031 h 689379"/>
                  <a:gd name="connsiteX70" fmla="*/ 553287 w 3024845"/>
                  <a:gd name="connsiteY70" fmla="*/ 281031 h 689379"/>
                  <a:gd name="connsiteX71" fmla="*/ 553287 w 3024845"/>
                  <a:gd name="connsiteY71" fmla="*/ 278869 h 689379"/>
                  <a:gd name="connsiteX72" fmla="*/ 553287 w 3024845"/>
                  <a:gd name="connsiteY72" fmla="*/ 263737 h 689379"/>
                  <a:gd name="connsiteX73" fmla="*/ 554300 w 3024845"/>
                  <a:gd name="connsiteY73" fmla="*/ 263737 h 689379"/>
                  <a:gd name="connsiteX74" fmla="*/ 561394 w 3024845"/>
                  <a:gd name="connsiteY74" fmla="*/ 263737 h 689379"/>
                  <a:gd name="connsiteX75" fmla="*/ 561394 w 3024845"/>
                  <a:gd name="connsiteY75" fmla="*/ 264818 h 689379"/>
                  <a:gd name="connsiteX76" fmla="*/ 561394 w 3024845"/>
                  <a:gd name="connsiteY76" fmla="*/ 272384 h 689379"/>
                  <a:gd name="connsiteX77" fmla="*/ 566714 w 3024845"/>
                  <a:gd name="connsiteY77" fmla="*/ 270391 h 689379"/>
                  <a:gd name="connsiteX78" fmla="*/ 567474 w 3024845"/>
                  <a:gd name="connsiteY78" fmla="*/ 269411 h 689379"/>
                  <a:gd name="connsiteX79" fmla="*/ 567474 w 3024845"/>
                  <a:gd name="connsiteY79" fmla="*/ 263737 h 689379"/>
                  <a:gd name="connsiteX80" fmla="*/ 605981 w 3024845"/>
                  <a:gd name="connsiteY80" fmla="*/ 263737 h 689379"/>
                  <a:gd name="connsiteX81" fmla="*/ 605981 w 3024845"/>
                  <a:gd name="connsiteY81" fmla="*/ 287516 h 689379"/>
                  <a:gd name="connsiteX82" fmla="*/ 608007 w 3024845"/>
                  <a:gd name="connsiteY82" fmla="*/ 287516 h 689379"/>
                  <a:gd name="connsiteX83" fmla="*/ 622194 w 3024845"/>
                  <a:gd name="connsiteY83" fmla="*/ 287516 h 689379"/>
                  <a:gd name="connsiteX84" fmla="*/ 622194 w 3024845"/>
                  <a:gd name="connsiteY84" fmla="*/ 288597 h 689379"/>
                  <a:gd name="connsiteX85" fmla="*/ 622194 w 3024845"/>
                  <a:gd name="connsiteY85" fmla="*/ 296163 h 689379"/>
                  <a:gd name="connsiteX86" fmla="*/ 623968 w 3024845"/>
                  <a:gd name="connsiteY86" fmla="*/ 296163 h 689379"/>
                  <a:gd name="connsiteX87" fmla="*/ 636381 w 3024845"/>
                  <a:gd name="connsiteY87" fmla="*/ 296163 h 689379"/>
                  <a:gd name="connsiteX88" fmla="*/ 636381 w 3024845"/>
                  <a:gd name="connsiteY88" fmla="*/ 272384 h 689379"/>
                  <a:gd name="connsiteX89" fmla="*/ 637394 w 3024845"/>
                  <a:gd name="connsiteY89" fmla="*/ 272384 h 689379"/>
                  <a:gd name="connsiteX90" fmla="*/ 644488 w 3024845"/>
                  <a:gd name="connsiteY90" fmla="*/ 272384 h 689379"/>
                  <a:gd name="connsiteX91" fmla="*/ 644488 w 3024845"/>
                  <a:gd name="connsiteY91" fmla="*/ 239957 h 689379"/>
                  <a:gd name="connsiteX92" fmla="*/ 645501 w 3024845"/>
                  <a:gd name="connsiteY92" fmla="*/ 239957 h 689379"/>
                  <a:gd name="connsiteX93" fmla="*/ 652595 w 3024845"/>
                  <a:gd name="connsiteY93" fmla="*/ 239957 h 689379"/>
                  <a:gd name="connsiteX94" fmla="*/ 652595 w 3024845"/>
                  <a:gd name="connsiteY94" fmla="*/ 238066 h 689379"/>
                  <a:gd name="connsiteX95" fmla="*/ 652595 w 3024845"/>
                  <a:gd name="connsiteY95" fmla="*/ 224825 h 689379"/>
                  <a:gd name="connsiteX96" fmla="*/ 651328 w 3024845"/>
                  <a:gd name="connsiteY96" fmla="*/ 223203 h 689379"/>
                  <a:gd name="connsiteX97" fmla="*/ 656648 w 3024845"/>
                  <a:gd name="connsiteY97" fmla="*/ 211854 h 689379"/>
                  <a:gd name="connsiteX98" fmla="*/ 664755 w 3024845"/>
                  <a:gd name="connsiteY98" fmla="*/ 239957 h 689379"/>
                  <a:gd name="connsiteX99" fmla="*/ 665515 w 3024845"/>
                  <a:gd name="connsiteY99" fmla="*/ 239957 h 689379"/>
                  <a:gd name="connsiteX100" fmla="*/ 670835 w 3024845"/>
                  <a:gd name="connsiteY100" fmla="*/ 239957 h 689379"/>
                  <a:gd name="connsiteX101" fmla="*/ 670835 w 3024845"/>
                  <a:gd name="connsiteY101" fmla="*/ 134030 h 689379"/>
                  <a:gd name="connsiteX102" fmla="*/ 672355 w 3024845"/>
                  <a:gd name="connsiteY102" fmla="*/ 134030 h 689379"/>
                  <a:gd name="connsiteX103" fmla="*/ 682995 w 3024845"/>
                  <a:gd name="connsiteY103" fmla="*/ 134030 h 689379"/>
                  <a:gd name="connsiteX104" fmla="*/ 682995 w 3024845"/>
                  <a:gd name="connsiteY104" fmla="*/ 86471 h 689379"/>
                  <a:gd name="connsiteX105" fmla="*/ 709342 w 3024845"/>
                  <a:gd name="connsiteY105" fmla="*/ 86471 h 689379"/>
                  <a:gd name="connsiteX106" fmla="*/ 709342 w 3024845"/>
                  <a:gd name="connsiteY106" fmla="*/ 64853 h 689379"/>
                  <a:gd name="connsiteX107" fmla="*/ 743796 w 3024845"/>
                  <a:gd name="connsiteY107" fmla="*/ 64853 h 689379"/>
                  <a:gd name="connsiteX108" fmla="*/ 743796 w 3024845"/>
                  <a:gd name="connsiteY108" fmla="*/ 67285 h 689379"/>
                  <a:gd name="connsiteX109" fmla="*/ 743796 w 3024845"/>
                  <a:gd name="connsiteY109" fmla="*/ 84309 h 689379"/>
                  <a:gd name="connsiteX110" fmla="*/ 746076 w 3024845"/>
                  <a:gd name="connsiteY110" fmla="*/ 84309 h 689379"/>
                  <a:gd name="connsiteX111" fmla="*/ 762036 w 3024845"/>
                  <a:gd name="connsiteY111" fmla="*/ 84309 h 689379"/>
                  <a:gd name="connsiteX112" fmla="*/ 762036 w 3024845"/>
                  <a:gd name="connsiteY112" fmla="*/ 131868 h 689379"/>
                  <a:gd name="connsiteX113" fmla="*/ 763049 w 3024845"/>
                  <a:gd name="connsiteY113" fmla="*/ 131868 h 689379"/>
                  <a:gd name="connsiteX114" fmla="*/ 770143 w 3024845"/>
                  <a:gd name="connsiteY114" fmla="*/ 131868 h 689379"/>
                  <a:gd name="connsiteX115" fmla="*/ 784330 w 3024845"/>
                  <a:gd name="connsiteY115" fmla="*/ 136192 h 689379"/>
                  <a:gd name="connsiteX116" fmla="*/ 784330 w 3024845"/>
                  <a:gd name="connsiteY116" fmla="*/ 175104 h 689379"/>
                  <a:gd name="connsiteX117" fmla="*/ 785343 w 3024845"/>
                  <a:gd name="connsiteY117" fmla="*/ 175104 h 689379"/>
                  <a:gd name="connsiteX118" fmla="*/ 792436 w 3024845"/>
                  <a:gd name="connsiteY118" fmla="*/ 175104 h 689379"/>
                  <a:gd name="connsiteX119" fmla="*/ 792436 w 3024845"/>
                  <a:gd name="connsiteY119" fmla="*/ 176725 h 689379"/>
                  <a:gd name="connsiteX120" fmla="*/ 792436 w 3024845"/>
                  <a:gd name="connsiteY120" fmla="*/ 188074 h 689379"/>
                  <a:gd name="connsiteX121" fmla="*/ 794463 w 3024845"/>
                  <a:gd name="connsiteY121" fmla="*/ 188074 h 689379"/>
                  <a:gd name="connsiteX122" fmla="*/ 808650 w 3024845"/>
                  <a:gd name="connsiteY122" fmla="*/ 188074 h 689379"/>
                  <a:gd name="connsiteX123" fmla="*/ 814730 w 3024845"/>
                  <a:gd name="connsiteY123" fmla="*/ 194560 h 689379"/>
                  <a:gd name="connsiteX124" fmla="*/ 814730 w 3024845"/>
                  <a:gd name="connsiteY124" fmla="*/ 216178 h 689379"/>
                  <a:gd name="connsiteX125" fmla="*/ 817010 w 3024845"/>
                  <a:gd name="connsiteY125" fmla="*/ 216178 h 689379"/>
                  <a:gd name="connsiteX126" fmla="*/ 832970 w 3024845"/>
                  <a:gd name="connsiteY126" fmla="*/ 216178 h 689379"/>
                  <a:gd name="connsiteX127" fmla="*/ 832970 w 3024845"/>
                  <a:gd name="connsiteY127" fmla="*/ 217258 h 689379"/>
                  <a:gd name="connsiteX128" fmla="*/ 832970 w 3024845"/>
                  <a:gd name="connsiteY128" fmla="*/ 224825 h 689379"/>
                  <a:gd name="connsiteX129" fmla="*/ 834237 w 3024845"/>
                  <a:gd name="connsiteY129" fmla="*/ 224825 h 689379"/>
                  <a:gd name="connsiteX130" fmla="*/ 843104 w 3024845"/>
                  <a:gd name="connsiteY130" fmla="*/ 224825 h 689379"/>
                  <a:gd name="connsiteX131" fmla="*/ 843104 w 3024845"/>
                  <a:gd name="connsiteY131" fmla="*/ 226986 h 689379"/>
                  <a:gd name="connsiteX132" fmla="*/ 843104 w 3024845"/>
                  <a:gd name="connsiteY132" fmla="*/ 242119 h 689379"/>
                  <a:gd name="connsiteX133" fmla="*/ 847157 w 3024845"/>
                  <a:gd name="connsiteY133" fmla="*/ 240227 h 689379"/>
                  <a:gd name="connsiteX134" fmla="*/ 847157 w 3024845"/>
                  <a:gd name="connsiteY134" fmla="*/ 226986 h 689379"/>
                  <a:gd name="connsiteX135" fmla="*/ 848170 w 3024845"/>
                  <a:gd name="connsiteY135" fmla="*/ 226986 h 689379"/>
                  <a:gd name="connsiteX136" fmla="*/ 855264 w 3024845"/>
                  <a:gd name="connsiteY136" fmla="*/ 226986 h 689379"/>
                  <a:gd name="connsiteX137" fmla="*/ 855264 w 3024845"/>
                  <a:gd name="connsiteY137" fmla="*/ 228608 h 689379"/>
                  <a:gd name="connsiteX138" fmla="*/ 855264 w 3024845"/>
                  <a:gd name="connsiteY138" fmla="*/ 239957 h 689379"/>
                  <a:gd name="connsiteX139" fmla="*/ 856024 w 3024845"/>
                  <a:gd name="connsiteY139" fmla="*/ 239957 h 689379"/>
                  <a:gd name="connsiteX140" fmla="*/ 861344 w 3024845"/>
                  <a:gd name="connsiteY140" fmla="*/ 239957 h 689379"/>
                  <a:gd name="connsiteX141" fmla="*/ 909984 w 3024845"/>
                  <a:gd name="connsiteY141" fmla="*/ 235634 h 689379"/>
                  <a:gd name="connsiteX142" fmla="*/ 909984 w 3024845"/>
                  <a:gd name="connsiteY142" fmla="*/ 236985 h 689379"/>
                  <a:gd name="connsiteX143" fmla="*/ 909984 w 3024845"/>
                  <a:gd name="connsiteY143" fmla="*/ 246442 h 689379"/>
                  <a:gd name="connsiteX144" fmla="*/ 910744 w 3024845"/>
                  <a:gd name="connsiteY144" fmla="*/ 246442 h 689379"/>
                  <a:gd name="connsiteX145" fmla="*/ 916065 w 3024845"/>
                  <a:gd name="connsiteY145" fmla="*/ 246442 h 689379"/>
                  <a:gd name="connsiteX146" fmla="*/ 916065 w 3024845"/>
                  <a:gd name="connsiteY146" fmla="*/ 248604 h 689379"/>
                  <a:gd name="connsiteX147" fmla="*/ 916065 w 3024845"/>
                  <a:gd name="connsiteY147" fmla="*/ 263737 h 689379"/>
                  <a:gd name="connsiteX148" fmla="*/ 918091 w 3024845"/>
                  <a:gd name="connsiteY148" fmla="*/ 262386 h 689379"/>
                  <a:gd name="connsiteX149" fmla="*/ 932278 w 3024845"/>
                  <a:gd name="connsiteY149" fmla="*/ 252928 h 689379"/>
                  <a:gd name="connsiteX150" fmla="*/ 938358 w 3024845"/>
                  <a:gd name="connsiteY150" fmla="*/ 211854 h 689379"/>
                  <a:gd name="connsiteX151" fmla="*/ 939118 w 3024845"/>
                  <a:gd name="connsiteY151" fmla="*/ 211584 h 689379"/>
                  <a:gd name="connsiteX152" fmla="*/ 944438 w 3024845"/>
                  <a:gd name="connsiteY152" fmla="*/ 209692 h 689379"/>
                  <a:gd name="connsiteX153" fmla="*/ 946465 w 3024845"/>
                  <a:gd name="connsiteY153" fmla="*/ 140515 h 689379"/>
                  <a:gd name="connsiteX154" fmla="*/ 948492 w 3024845"/>
                  <a:gd name="connsiteY154" fmla="*/ 209692 h 689379"/>
                  <a:gd name="connsiteX155" fmla="*/ 949252 w 3024845"/>
                  <a:gd name="connsiteY155" fmla="*/ 209962 h 689379"/>
                  <a:gd name="connsiteX156" fmla="*/ 954572 w 3024845"/>
                  <a:gd name="connsiteY156" fmla="*/ 211854 h 689379"/>
                  <a:gd name="connsiteX157" fmla="*/ 954572 w 3024845"/>
                  <a:gd name="connsiteY157" fmla="*/ 125383 h 689379"/>
                  <a:gd name="connsiteX158" fmla="*/ 958625 w 3024845"/>
                  <a:gd name="connsiteY158" fmla="*/ 92956 h 689379"/>
                  <a:gd name="connsiteX159" fmla="*/ 997132 w 3024845"/>
                  <a:gd name="connsiteY159" fmla="*/ 92956 h 689379"/>
                  <a:gd name="connsiteX160" fmla="*/ 997132 w 3024845"/>
                  <a:gd name="connsiteY160" fmla="*/ 125383 h 689379"/>
                  <a:gd name="connsiteX161" fmla="*/ 997892 w 3024845"/>
                  <a:gd name="connsiteY161" fmla="*/ 125383 h 689379"/>
                  <a:gd name="connsiteX162" fmla="*/ 1003212 w 3024845"/>
                  <a:gd name="connsiteY162" fmla="*/ 125383 h 689379"/>
                  <a:gd name="connsiteX163" fmla="*/ 1003212 w 3024845"/>
                  <a:gd name="connsiteY163" fmla="*/ 43235 h 689379"/>
                  <a:gd name="connsiteX164" fmla="*/ 1004986 w 3024845"/>
                  <a:gd name="connsiteY164" fmla="*/ 43235 h 689379"/>
                  <a:gd name="connsiteX165" fmla="*/ 1017399 w 3024845"/>
                  <a:gd name="connsiteY165" fmla="*/ 43235 h 689379"/>
                  <a:gd name="connsiteX166" fmla="*/ 1017399 w 3024845"/>
                  <a:gd name="connsiteY166" fmla="*/ 41344 h 689379"/>
                  <a:gd name="connsiteX167" fmla="*/ 1017399 w 3024845"/>
                  <a:gd name="connsiteY167" fmla="*/ 28103 h 689379"/>
                  <a:gd name="connsiteX168" fmla="*/ 1039693 w 3024845"/>
                  <a:gd name="connsiteY168" fmla="*/ 28103 h 689379"/>
                  <a:gd name="connsiteX169" fmla="*/ 1039693 w 3024845"/>
                  <a:gd name="connsiteY169" fmla="*/ 27022 h 689379"/>
                  <a:gd name="connsiteX170" fmla="*/ 1039693 w 3024845"/>
                  <a:gd name="connsiteY170" fmla="*/ 19456 h 689379"/>
                  <a:gd name="connsiteX171" fmla="*/ 1041466 w 3024845"/>
                  <a:gd name="connsiteY171" fmla="*/ 19456 h 689379"/>
                  <a:gd name="connsiteX172" fmla="*/ 1053880 w 3024845"/>
                  <a:gd name="connsiteY172" fmla="*/ 19456 h 689379"/>
                  <a:gd name="connsiteX173" fmla="*/ 1053880 w 3024845"/>
                  <a:gd name="connsiteY173" fmla="*/ 20537 h 689379"/>
                  <a:gd name="connsiteX174" fmla="*/ 1053880 w 3024845"/>
                  <a:gd name="connsiteY174" fmla="*/ 28103 h 689379"/>
                  <a:gd name="connsiteX175" fmla="*/ 1054640 w 3024845"/>
                  <a:gd name="connsiteY175" fmla="*/ 28103 h 689379"/>
                  <a:gd name="connsiteX176" fmla="*/ 1059960 w 3024845"/>
                  <a:gd name="connsiteY176" fmla="*/ 28103 h 689379"/>
                  <a:gd name="connsiteX177" fmla="*/ 1070093 w 3024845"/>
                  <a:gd name="connsiteY177" fmla="*/ 23779 h 689379"/>
                  <a:gd name="connsiteX178" fmla="*/ 1074146 w 3024845"/>
                  <a:gd name="connsiteY178" fmla="*/ 27022 h 689379"/>
                  <a:gd name="connsiteX179" fmla="*/ 1074146 w 3024845"/>
                  <a:gd name="connsiteY179" fmla="*/ 19456 h 689379"/>
                  <a:gd name="connsiteX180" fmla="*/ 1076426 w 3024845"/>
                  <a:gd name="connsiteY180" fmla="*/ 19456 h 689379"/>
                  <a:gd name="connsiteX181" fmla="*/ 1092387 w 3024845"/>
                  <a:gd name="connsiteY181" fmla="*/ 19456 h 689379"/>
                  <a:gd name="connsiteX182" fmla="*/ 1092387 w 3024845"/>
                  <a:gd name="connsiteY182" fmla="*/ 20537 h 689379"/>
                  <a:gd name="connsiteX183" fmla="*/ 1092387 w 3024845"/>
                  <a:gd name="connsiteY183" fmla="*/ 28103 h 689379"/>
                  <a:gd name="connsiteX184" fmla="*/ 1122787 w 3024845"/>
                  <a:gd name="connsiteY184" fmla="*/ 28103 h 689379"/>
                  <a:gd name="connsiteX185" fmla="*/ 1122787 w 3024845"/>
                  <a:gd name="connsiteY185" fmla="*/ 29724 h 689379"/>
                  <a:gd name="connsiteX186" fmla="*/ 1122787 w 3024845"/>
                  <a:gd name="connsiteY186" fmla="*/ 41074 h 689379"/>
                  <a:gd name="connsiteX187" fmla="*/ 1149134 w 3024845"/>
                  <a:gd name="connsiteY187" fmla="*/ 41074 h 689379"/>
                  <a:gd name="connsiteX188" fmla="*/ 1149134 w 3024845"/>
                  <a:gd name="connsiteY188" fmla="*/ 71338 h 689379"/>
                  <a:gd name="connsiteX189" fmla="*/ 1149894 w 3024845"/>
                  <a:gd name="connsiteY189" fmla="*/ 71338 h 689379"/>
                  <a:gd name="connsiteX190" fmla="*/ 1155214 w 3024845"/>
                  <a:gd name="connsiteY190" fmla="*/ 71338 h 689379"/>
                  <a:gd name="connsiteX191" fmla="*/ 1155214 w 3024845"/>
                  <a:gd name="connsiteY191" fmla="*/ 72419 h 689379"/>
                  <a:gd name="connsiteX192" fmla="*/ 1155214 w 3024845"/>
                  <a:gd name="connsiteY192" fmla="*/ 79986 h 689379"/>
                  <a:gd name="connsiteX193" fmla="*/ 1159268 w 3024845"/>
                  <a:gd name="connsiteY193" fmla="*/ 110250 h 689379"/>
                  <a:gd name="connsiteX194" fmla="*/ 1160028 w 3024845"/>
                  <a:gd name="connsiteY194" fmla="*/ 110250 h 689379"/>
                  <a:gd name="connsiteX195" fmla="*/ 1165348 w 3024845"/>
                  <a:gd name="connsiteY195" fmla="*/ 110250 h 689379"/>
                  <a:gd name="connsiteX196" fmla="*/ 1165348 w 3024845"/>
                  <a:gd name="connsiteY196" fmla="*/ 111061 h 689379"/>
                  <a:gd name="connsiteX197" fmla="*/ 1165348 w 3024845"/>
                  <a:gd name="connsiteY197" fmla="*/ 116736 h 689379"/>
                  <a:gd name="connsiteX198" fmla="*/ 1166361 w 3024845"/>
                  <a:gd name="connsiteY198" fmla="*/ 116736 h 689379"/>
                  <a:gd name="connsiteX199" fmla="*/ 1173454 w 3024845"/>
                  <a:gd name="connsiteY199" fmla="*/ 116736 h 689379"/>
                  <a:gd name="connsiteX200" fmla="*/ 1173454 w 3024845"/>
                  <a:gd name="connsiteY200" fmla="*/ 147001 h 689379"/>
                  <a:gd name="connsiteX201" fmla="*/ 1175481 w 3024845"/>
                  <a:gd name="connsiteY201" fmla="*/ 147001 h 689379"/>
                  <a:gd name="connsiteX202" fmla="*/ 1189668 w 3024845"/>
                  <a:gd name="connsiteY202" fmla="*/ 147001 h 689379"/>
                  <a:gd name="connsiteX203" fmla="*/ 1189668 w 3024845"/>
                  <a:gd name="connsiteY203" fmla="*/ 170780 h 689379"/>
                  <a:gd name="connsiteX204" fmla="*/ 1191695 w 3024845"/>
                  <a:gd name="connsiteY204" fmla="*/ 172401 h 689379"/>
                  <a:gd name="connsiteX205" fmla="*/ 1191695 w 3024845"/>
                  <a:gd name="connsiteY205" fmla="*/ 183751 h 689379"/>
                  <a:gd name="connsiteX206" fmla="*/ 1192455 w 3024845"/>
                  <a:gd name="connsiteY206" fmla="*/ 183751 h 689379"/>
                  <a:gd name="connsiteX207" fmla="*/ 1197775 w 3024845"/>
                  <a:gd name="connsiteY207" fmla="*/ 183751 h 689379"/>
                  <a:gd name="connsiteX208" fmla="*/ 1197775 w 3024845"/>
                  <a:gd name="connsiteY208" fmla="*/ 207530 h 689379"/>
                  <a:gd name="connsiteX209" fmla="*/ 1199041 w 3024845"/>
                  <a:gd name="connsiteY209" fmla="*/ 207530 h 689379"/>
                  <a:gd name="connsiteX210" fmla="*/ 1207908 w 3024845"/>
                  <a:gd name="connsiteY210" fmla="*/ 207530 h 689379"/>
                  <a:gd name="connsiteX211" fmla="*/ 1209935 w 3024845"/>
                  <a:gd name="connsiteY211" fmla="*/ 211584 h 689379"/>
                  <a:gd name="connsiteX212" fmla="*/ 1209935 w 3024845"/>
                  <a:gd name="connsiteY212" fmla="*/ 224825 h 689379"/>
                  <a:gd name="connsiteX213" fmla="*/ 1211455 w 3024845"/>
                  <a:gd name="connsiteY213" fmla="*/ 222933 h 689379"/>
                  <a:gd name="connsiteX214" fmla="*/ 1222095 w 3024845"/>
                  <a:gd name="connsiteY214" fmla="*/ 209692 h 689379"/>
                  <a:gd name="connsiteX215" fmla="*/ 1250469 w 3024845"/>
                  <a:gd name="connsiteY215" fmla="*/ 209692 h 689379"/>
                  <a:gd name="connsiteX216" fmla="*/ 1250469 w 3024845"/>
                  <a:gd name="connsiteY216" fmla="*/ 296163 h 689379"/>
                  <a:gd name="connsiteX217" fmla="*/ 1251229 w 3024845"/>
                  <a:gd name="connsiteY217" fmla="*/ 296163 h 689379"/>
                  <a:gd name="connsiteX218" fmla="*/ 1256549 w 3024845"/>
                  <a:gd name="connsiteY218" fmla="*/ 296163 h 689379"/>
                  <a:gd name="connsiteX219" fmla="*/ 1257309 w 3024845"/>
                  <a:gd name="connsiteY219" fmla="*/ 294812 h 689379"/>
                  <a:gd name="connsiteX220" fmla="*/ 1262629 w 3024845"/>
                  <a:gd name="connsiteY220" fmla="*/ 285354 h 689379"/>
                  <a:gd name="connsiteX221" fmla="*/ 1262629 w 3024845"/>
                  <a:gd name="connsiteY221" fmla="*/ 287246 h 689379"/>
                  <a:gd name="connsiteX222" fmla="*/ 1262629 w 3024845"/>
                  <a:gd name="connsiteY222" fmla="*/ 300487 h 689379"/>
                  <a:gd name="connsiteX223" fmla="*/ 1266682 w 3024845"/>
                  <a:gd name="connsiteY223" fmla="*/ 255090 h 689379"/>
                  <a:gd name="connsiteX224" fmla="*/ 1267442 w 3024845"/>
                  <a:gd name="connsiteY224" fmla="*/ 255090 h 689379"/>
                  <a:gd name="connsiteX225" fmla="*/ 1272762 w 3024845"/>
                  <a:gd name="connsiteY225" fmla="*/ 255090 h 689379"/>
                  <a:gd name="connsiteX226" fmla="*/ 1272762 w 3024845"/>
                  <a:gd name="connsiteY226" fmla="*/ 190236 h 689379"/>
                  <a:gd name="connsiteX227" fmla="*/ 1273776 w 3024845"/>
                  <a:gd name="connsiteY227" fmla="*/ 190236 h 689379"/>
                  <a:gd name="connsiteX228" fmla="*/ 1280869 w 3024845"/>
                  <a:gd name="connsiteY228" fmla="*/ 190236 h 689379"/>
                  <a:gd name="connsiteX229" fmla="*/ 1293029 w 3024845"/>
                  <a:gd name="connsiteY229" fmla="*/ 147001 h 689379"/>
                  <a:gd name="connsiteX230" fmla="*/ 1294296 w 3024845"/>
                  <a:gd name="connsiteY230" fmla="*/ 147001 h 689379"/>
                  <a:gd name="connsiteX231" fmla="*/ 1303163 w 3024845"/>
                  <a:gd name="connsiteY231" fmla="*/ 147001 h 689379"/>
                  <a:gd name="connsiteX232" fmla="*/ 1313296 w 3024845"/>
                  <a:gd name="connsiteY232" fmla="*/ 190236 h 689379"/>
                  <a:gd name="connsiteX233" fmla="*/ 1314309 w 3024845"/>
                  <a:gd name="connsiteY233" fmla="*/ 190236 h 689379"/>
                  <a:gd name="connsiteX234" fmla="*/ 1321403 w 3024845"/>
                  <a:gd name="connsiteY234" fmla="*/ 190236 h 689379"/>
                  <a:gd name="connsiteX235" fmla="*/ 1321403 w 3024845"/>
                  <a:gd name="connsiteY235" fmla="*/ 229148 h 689379"/>
                  <a:gd name="connsiteX236" fmla="*/ 1323176 w 3024845"/>
                  <a:gd name="connsiteY236" fmla="*/ 229148 h 689379"/>
                  <a:gd name="connsiteX237" fmla="*/ 1335590 w 3024845"/>
                  <a:gd name="connsiteY237" fmla="*/ 229148 h 689379"/>
                  <a:gd name="connsiteX238" fmla="*/ 1335590 w 3024845"/>
                  <a:gd name="connsiteY238" fmla="*/ 231310 h 689379"/>
                  <a:gd name="connsiteX239" fmla="*/ 1335590 w 3024845"/>
                  <a:gd name="connsiteY239" fmla="*/ 246442 h 689379"/>
                  <a:gd name="connsiteX240" fmla="*/ 1339643 w 3024845"/>
                  <a:gd name="connsiteY240" fmla="*/ 244281 h 689379"/>
                  <a:gd name="connsiteX241" fmla="*/ 1339643 w 3024845"/>
                  <a:gd name="connsiteY241" fmla="*/ 229148 h 689379"/>
                  <a:gd name="connsiteX242" fmla="*/ 1341163 w 3024845"/>
                  <a:gd name="connsiteY242" fmla="*/ 229148 h 689379"/>
                  <a:gd name="connsiteX243" fmla="*/ 1351803 w 3024845"/>
                  <a:gd name="connsiteY243" fmla="*/ 229148 h 689379"/>
                  <a:gd name="connsiteX244" fmla="*/ 1351803 w 3024845"/>
                  <a:gd name="connsiteY244" fmla="*/ 230769 h 689379"/>
                  <a:gd name="connsiteX245" fmla="*/ 1351803 w 3024845"/>
                  <a:gd name="connsiteY245" fmla="*/ 242119 h 689379"/>
                  <a:gd name="connsiteX246" fmla="*/ 1382204 w 3024845"/>
                  <a:gd name="connsiteY246" fmla="*/ 242119 h 689379"/>
                  <a:gd name="connsiteX247" fmla="*/ 1382204 w 3024845"/>
                  <a:gd name="connsiteY247" fmla="*/ 205369 h 689379"/>
                  <a:gd name="connsiteX248" fmla="*/ 1383470 w 3024845"/>
                  <a:gd name="connsiteY248" fmla="*/ 205369 h 689379"/>
                  <a:gd name="connsiteX249" fmla="*/ 1392337 w 3024845"/>
                  <a:gd name="connsiteY249" fmla="*/ 205369 h 689379"/>
                  <a:gd name="connsiteX250" fmla="*/ 1392337 w 3024845"/>
                  <a:gd name="connsiteY250" fmla="*/ 226986 h 689379"/>
                  <a:gd name="connsiteX251" fmla="*/ 1394364 w 3024845"/>
                  <a:gd name="connsiteY251" fmla="*/ 194560 h 689379"/>
                  <a:gd name="connsiteX252" fmla="*/ 1416657 w 3024845"/>
                  <a:gd name="connsiteY252" fmla="*/ 194560 h 689379"/>
                  <a:gd name="connsiteX253" fmla="*/ 1416657 w 3024845"/>
                  <a:gd name="connsiteY253" fmla="*/ 192938 h 689379"/>
                  <a:gd name="connsiteX254" fmla="*/ 1416657 w 3024845"/>
                  <a:gd name="connsiteY254" fmla="*/ 181589 h 689379"/>
                  <a:gd name="connsiteX255" fmla="*/ 1417417 w 3024845"/>
                  <a:gd name="connsiteY255" fmla="*/ 181589 h 689379"/>
                  <a:gd name="connsiteX256" fmla="*/ 1422737 w 3024845"/>
                  <a:gd name="connsiteY256" fmla="*/ 181589 h 689379"/>
                  <a:gd name="connsiteX257" fmla="*/ 1422737 w 3024845"/>
                  <a:gd name="connsiteY257" fmla="*/ 179698 h 689379"/>
                  <a:gd name="connsiteX258" fmla="*/ 1422737 w 3024845"/>
                  <a:gd name="connsiteY258" fmla="*/ 166457 h 689379"/>
                  <a:gd name="connsiteX259" fmla="*/ 1426791 w 3024845"/>
                  <a:gd name="connsiteY259" fmla="*/ 172942 h 689379"/>
                  <a:gd name="connsiteX260" fmla="*/ 1429071 w 3024845"/>
                  <a:gd name="connsiteY260" fmla="*/ 172942 h 689379"/>
                  <a:gd name="connsiteX261" fmla="*/ 1445031 w 3024845"/>
                  <a:gd name="connsiteY261" fmla="*/ 172942 h 689379"/>
                  <a:gd name="connsiteX262" fmla="*/ 1445031 w 3024845"/>
                  <a:gd name="connsiteY262" fmla="*/ 172131 h 689379"/>
                  <a:gd name="connsiteX263" fmla="*/ 1445031 w 3024845"/>
                  <a:gd name="connsiteY263" fmla="*/ 166457 h 689379"/>
                  <a:gd name="connsiteX264" fmla="*/ 1445791 w 3024845"/>
                  <a:gd name="connsiteY264" fmla="*/ 166457 h 689379"/>
                  <a:gd name="connsiteX265" fmla="*/ 1451111 w 3024845"/>
                  <a:gd name="connsiteY265" fmla="*/ 166457 h 689379"/>
                  <a:gd name="connsiteX266" fmla="*/ 1451111 w 3024845"/>
                  <a:gd name="connsiteY266" fmla="*/ 167808 h 689379"/>
                  <a:gd name="connsiteX267" fmla="*/ 1451111 w 3024845"/>
                  <a:gd name="connsiteY267" fmla="*/ 177266 h 689379"/>
                  <a:gd name="connsiteX268" fmla="*/ 1489618 w 3024845"/>
                  <a:gd name="connsiteY268" fmla="*/ 177266 h 689379"/>
                  <a:gd name="connsiteX269" fmla="*/ 1489618 w 3024845"/>
                  <a:gd name="connsiteY269" fmla="*/ 315619 h 689379"/>
                  <a:gd name="connsiteX270" fmla="*/ 1491138 w 3024845"/>
                  <a:gd name="connsiteY270" fmla="*/ 315619 h 689379"/>
                  <a:gd name="connsiteX271" fmla="*/ 1501778 w 3024845"/>
                  <a:gd name="connsiteY271" fmla="*/ 315619 h 689379"/>
                  <a:gd name="connsiteX272" fmla="*/ 1501778 w 3024845"/>
                  <a:gd name="connsiteY272" fmla="*/ 302649 h 689379"/>
                  <a:gd name="connsiteX273" fmla="*/ 1505832 w 3024845"/>
                  <a:gd name="connsiteY273" fmla="*/ 302649 h 689379"/>
                  <a:gd name="connsiteX274" fmla="*/ 1505832 w 3024845"/>
                  <a:gd name="connsiteY274" fmla="*/ 315619 h 689379"/>
                  <a:gd name="connsiteX275" fmla="*/ 1536232 w 3024845"/>
                  <a:gd name="connsiteY275" fmla="*/ 315619 h 689379"/>
                  <a:gd name="connsiteX276" fmla="*/ 1536232 w 3024845"/>
                  <a:gd name="connsiteY276" fmla="*/ 285354 h 689379"/>
                  <a:gd name="connsiteX277" fmla="*/ 1548392 w 3024845"/>
                  <a:gd name="connsiteY277" fmla="*/ 285354 h 689379"/>
                  <a:gd name="connsiteX278" fmla="*/ 1560552 w 3024845"/>
                  <a:gd name="connsiteY278" fmla="*/ 283193 h 689379"/>
                  <a:gd name="connsiteX279" fmla="*/ 1564606 w 3024845"/>
                  <a:gd name="connsiteY279" fmla="*/ 285354 h 689379"/>
                  <a:gd name="connsiteX280" fmla="*/ 1574739 w 3024845"/>
                  <a:gd name="connsiteY280" fmla="*/ 285354 h 689379"/>
                  <a:gd name="connsiteX281" fmla="*/ 1574739 w 3024845"/>
                  <a:gd name="connsiteY281" fmla="*/ 315619 h 689379"/>
                  <a:gd name="connsiteX282" fmla="*/ 1582846 w 3024845"/>
                  <a:gd name="connsiteY282" fmla="*/ 315619 h 689379"/>
                  <a:gd name="connsiteX283" fmla="*/ 1582846 w 3024845"/>
                  <a:gd name="connsiteY283" fmla="*/ 332914 h 689379"/>
                  <a:gd name="connsiteX284" fmla="*/ 1592182 w 3024845"/>
                  <a:gd name="connsiteY284" fmla="*/ 333819 h 689379"/>
                  <a:gd name="connsiteX285" fmla="*/ 1605140 w 3024845"/>
                  <a:gd name="connsiteY285" fmla="*/ 333819 h 689379"/>
                  <a:gd name="connsiteX286" fmla="*/ 1605140 w 3024845"/>
                  <a:gd name="connsiteY286" fmla="*/ 317781 h 689379"/>
                  <a:gd name="connsiteX287" fmla="*/ 1673096 w 3024845"/>
                  <a:gd name="connsiteY287" fmla="*/ 317781 h 689379"/>
                  <a:gd name="connsiteX288" fmla="*/ 1673096 w 3024845"/>
                  <a:gd name="connsiteY288" fmla="*/ 232528 h 689379"/>
                  <a:gd name="connsiteX289" fmla="*/ 1745104 w 3024845"/>
                  <a:gd name="connsiteY289" fmla="*/ 232528 h 689379"/>
                  <a:gd name="connsiteX290" fmla="*/ 1745104 w 3024845"/>
                  <a:gd name="connsiteY290" fmla="*/ 311296 h 689379"/>
                  <a:gd name="connsiteX291" fmla="*/ 1747008 w 3024845"/>
                  <a:gd name="connsiteY291" fmla="*/ 311296 h 689379"/>
                  <a:gd name="connsiteX292" fmla="*/ 1748250 w 3024845"/>
                  <a:gd name="connsiteY292" fmla="*/ 333819 h 689379"/>
                  <a:gd name="connsiteX293" fmla="*/ 1757926 w 3024845"/>
                  <a:gd name="connsiteY293" fmla="*/ 333819 h 689379"/>
                  <a:gd name="connsiteX294" fmla="*/ 1759168 w 3024845"/>
                  <a:gd name="connsiteY294" fmla="*/ 311296 h 689379"/>
                  <a:gd name="connsiteX295" fmla="*/ 1765248 w 3024845"/>
                  <a:gd name="connsiteY295" fmla="*/ 311296 h 689379"/>
                  <a:gd name="connsiteX296" fmla="*/ 1766490 w 3024845"/>
                  <a:gd name="connsiteY296" fmla="*/ 333819 h 689379"/>
                  <a:gd name="connsiteX297" fmla="*/ 1817112 w 3024845"/>
                  <a:gd name="connsiteY297" fmla="*/ 333819 h 689379"/>
                  <a:gd name="connsiteX298" fmla="*/ 1817112 w 3024845"/>
                  <a:gd name="connsiteY298" fmla="*/ 170791 h 689379"/>
                  <a:gd name="connsiteX299" fmla="*/ 2014439 w 3024845"/>
                  <a:gd name="connsiteY299" fmla="*/ 170791 h 689379"/>
                  <a:gd name="connsiteX300" fmla="*/ 2014439 w 3024845"/>
                  <a:gd name="connsiteY300" fmla="*/ 333819 h 689379"/>
                  <a:gd name="connsiteX301" fmla="*/ 2033136 w 3024845"/>
                  <a:gd name="connsiteY301" fmla="*/ 333819 h 689379"/>
                  <a:gd name="connsiteX302" fmla="*/ 2033136 w 3024845"/>
                  <a:gd name="connsiteY302" fmla="*/ 251126 h 689379"/>
                  <a:gd name="connsiteX303" fmla="*/ 2128256 w 3024845"/>
                  <a:gd name="connsiteY303" fmla="*/ 251126 h 689379"/>
                  <a:gd name="connsiteX304" fmla="*/ 2180720 w 3024845"/>
                  <a:gd name="connsiteY304" fmla="*/ 185913 h 689379"/>
                  <a:gd name="connsiteX305" fmla="*/ 2245574 w 3024845"/>
                  <a:gd name="connsiteY305" fmla="*/ 185913 h 689379"/>
                  <a:gd name="connsiteX306" fmla="*/ 2245574 w 3024845"/>
                  <a:gd name="connsiteY306" fmla="*/ 261575 h 689379"/>
                  <a:gd name="connsiteX307" fmla="*/ 2253681 w 3024845"/>
                  <a:gd name="connsiteY307" fmla="*/ 261575 h 689379"/>
                  <a:gd name="connsiteX308" fmla="*/ 2255708 w 3024845"/>
                  <a:gd name="connsiteY308" fmla="*/ 255090 h 689379"/>
                  <a:gd name="connsiteX309" fmla="*/ 2261788 w 3024845"/>
                  <a:gd name="connsiteY309" fmla="*/ 255090 h 689379"/>
                  <a:gd name="connsiteX310" fmla="*/ 2263815 w 3024845"/>
                  <a:gd name="connsiteY310" fmla="*/ 263737 h 689379"/>
                  <a:gd name="connsiteX311" fmla="*/ 2275975 w 3024845"/>
                  <a:gd name="connsiteY311" fmla="*/ 263737 h 689379"/>
                  <a:gd name="connsiteX312" fmla="*/ 2275975 w 3024845"/>
                  <a:gd name="connsiteY312" fmla="*/ 257251 h 689379"/>
                  <a:gd name="connsiteX313" fmla="*/ 2298268 w 3024845"/>
                  <a:gd name="connsiteY313" fmla="*/ 257251 h 689379"/>
                  <a:gd name="connsiteX314" fmla="*/ 2298268 w 3024845"/>
                  <a:gd name="connsiteY314" fmla="*/ 263737 h 689379"/>
                  <a:gd name="connsiteX315" fmla="*/ 2318535 w 3024845"/>
                  <a:gd name="connsiteY315" fmla="*/ 263737 h 689379"/>
                  <a:gd name="connsiteX316" fmla="*/ 2318535 w 3024845"/>
                  <a:gd name="connsiteY316" fmla="*/ 309134 h 689379"/>
                  <a:gd name="connsiteX317" fmla="*/ 2332722 w 3024845"/>
                  <a:gd name="connsiteY317" fmla="*/ 309134 h 689379"/>
                  <a:gd name="connsiteX318" fmla="*/ 2332722 w 3024845"/>
                  <a:gd name="connsiteY318" fmla="*/ 296163 h 689379"/>
                  <a:gd name="connsiteX319" fmla="*/ 2348936 w 3024845"/>
                  <a:gd name="connsiteY319" fmla="*/ 296163 h 689379"/>
                  <a:gd name="connsiteX320" fmla="*/ 2348936 w 3024845"/>
                  <a:gd name="connsiteY320" fmla="*/ 116736 h 689379"/>
                  <a:gd name="connsiteX321" fmla="*/ 2355016 w 3024845"/>
                  <a:gd name="connsiteY321" fmla="*/ 110250 h 689379"/>
                  <a:gd name="connsiteX322" fmla="*/ 2427977 w 3024845"/>
                  <a:gd name="connsiteY322" fmla="*/ 110250 h 689379"/>
                  <a:gd name="connsiteX323" fmla="*/ 2427977 w 3024845"/>
                  <a:gd name="connsiteY323" fmla="*/ 118898 h 689379"/>
                  <a:gd name="connsiteX324" fmla="*/ 2438110 w 3024845"/>
                  <a:gd name="connsiteY324" fmla="*/ 118898 h 689379"/>
                  <a:gd name="connsiteX325" fmla="*/ 2438110 w 3024845"/>
                  <a:gd name="connsiteY325" fmla="*/ 233472 h 689379"/>
                  <a:gd name="connsiteX326" fmla="*/ 2460404 w 3024845"/>
                  <a:gd name="connsiteY326" fmla="*/ 233472 h 689379"/>
                  <a:gd name="connsiteX327" fmla="*/ 2460404 w 3024845"/>
                  <a:gd name="connsiteY327" fmla="*/ 166457 h 689379"/>
                  <a:gd name="connsiteX328" fmla="*/ 2486751 w 3024845"/>
                  <a:gd name="connsiteY328" fmla="*/ 166457 h 689379"/>
                  <a:gd name="connsiteX329" fmla="*/ 2490804 w 3024845"/>
                  <a:gd name="connsiteY329" fmla="*/ 162133 h 689379"/>
                  <a:gd name="connsiteX330" fmla="*/ 2498911 w 3024845"/>
                  <a:gd name="connsiteY330" fmla="*/ 162133 h 689379"/>
                  <a:gd name="connsiteX331" fmla="*/ 2502964 w 3024845"/>
                  <a:gd name="connsiteY331" fmla="*/ 166457 h 689379"/>
                  <a:gd name="connsiteX332" fmla="*/ 2525258 w 3024845"/>
                  <a:gd name="connsiteY332" fmla="*/ 166457 h 689379"/>
                  <a:gd name="connsiteX333" fmla="*/ 2525258 w 3024845"/>
                  <a:gd name="connsiteY333" fmla="*/ 49721 h 689379"/>
                  <a:gd name="connsiteX334" fmla="*/ 2582005 w 3024845"/>
                  <a:gd name="connsiteY334" fmla="*/ 38912 h 689379"/>
                  <a:gd name="connsiteX335" fmla="*/ 2582005 w 3024845"/>
                  <a:gd name="connsiteY335" fmla="*/ 39993 h 689379"/>
                  <a:gd name="connsiteX336" fmla="*/ 2582005 w 3024845"/>
                  <a:gd name="connsiteY336" fmla="*/ 47559 h 689379"/>
                  <a:gd name="connsiteX337" fmla="*/ 2608352 w 3024845"/>
                  <a:gd name="connsiteY337" fmla="*/ 47559 h 689379"/>
                  <a:gd name="connsiteX338" fmla="*/ 2608352 w 3024845"/>
                  <a:gd name="connsiteY338" fmla="*/ 302649 h 689379"/>
                  <a:gd name="connsiteX339" fmla="*/ 2630646 w 3024845"/>
                  <a:gd name="connsiteY339" fmla="*/ 302649 h 689379"/>
                  <a:gd name="connsiteX340" fmla="*/ 2630646 w 3024845"/>
                  <a:gd name="connsiteY340" fmla="*/ 298325 h 689379"/>
                  <a:gd name="connsiteX341" fmla="*/ 2642806 w 3024845"/>
                  <a:gd name="connsiteY341" fmla="*/ 298325 h 689379"/>
                  <a:gd name="connsiteX342" fmla="*/ 2642806 w 3024845"/>
                  <a:gd name="connsiteY342" fmla="*/ 302649 h 689379"/>
                  <a:gd name="connsiteX343" fmla="*/ 2667126 w 3024845"/>
                  <a:gd name="connsiteY343" fmla="*/ 302649 h 689379"/>
                  <a:gd name="connsiteX344" fmla="*/ 2667126 w 3024845"/>
                  <a:gd name="connsiteY344" fmla="*/ 289678 h 689379"/>
                  <a:gd name="connsiteX345" fmla="*/ 2695500 w 3024845"/>
                  <a:gd name="connsiteY345" fmla="*/ 289678 h 689379"/>
                  <a:gd name="connsiteX346" fmla="*/ 2707660 w 3024845"/>
                  <a:gd name="connsiteY346" fmla="*/ 285354 h 689379"/>
                  <a:gd name="connsiteX347" fmla="*/ 2727927 w 3024845"/>
                  <a:gd name="connsiteY347" fmla="*/ 289678 h 689379"/>
                  <a:gd name="connsiteX348" fmla="*/ 2727927 w 3024845"/>
                  <a:gd name="connsiteY348" fmla="*/ 272384 h 689379"/>
                  <a:gd name="connsiteX349" fmla="*/ 2736034 w 3024845"/>
                  <a:gd name="connsiteY349" fmla="*/ 272384 h 689379"/>
                  <a:gd name="connsiteX350" fmla="*/ 2736034 w 3024845"/>
                  <a:gd name="connsiteY350" fmla="*/ 259413 h 689379"/>
                  <a:gd name="connsiteX351" fmla="*/ 2792781 w 3024845"/>
                  <a:gd name="connsiteY351" fmla="*/ 259413 h 689379"/>
                  <a:gd name="connsiteX352" fmla="*/ 2792781 w 3024845"/>
                  <a:gd name="connsiteY352" fmla="*/ 229148 h 689379"/>
                  <a:gd name="connsiteX353" fmla="*/ 2811021 w 3024845"/>
                  <a:gd name="connsiteY353" fmla="*/ 229148 h 689379"/>
                  <a:gd name="connsiteX354" fmla="*/ 2811021 w 3024845"/>
                  <a:gd name="connsiteY354" fmla="*/ 222663 h 689379"/>
                  <a:gd name="connsiteX355" fmla="*/ 2823181 w 3024845"/>
                  <a:gd name="connsiteY355" fmla="*/ 222663 h 689379"/>
                  <a:gd name="connsiteX356" fmla="*/ 2823181 w 3024845"/>
                  <a:gd name="connsiteY356" fmla="*/ 229148 h 689379"/>
                  <a:gd name="connsiteX357" fmla="*/ 2839395 w 3024845"/>
                  <a:gd name="connsiteY357" fmla="*/ 229148 h 689379"/>
                  <a:gd name="connsiteX358" fmla="*/ 2839395 w 3024845"/>
                  <a:gd name="connsiteY358" fmla="*/ 278869 h 689379"/>
                  <a:gd name="connsiteX359" fmla="*/ 2871822 w 3024845"/>
                  <a:gd name="connsiteY359" fmla="*/ 278869 h 689379"/>
                  <a:gd name="connsiteX360" fmla="*/ 2871822 w 3024845"/>
                  <a:gd name="connsiteY360" fmla="*/ 252928 h 689379"/>
                  <a:gd name="connsiteX361" fmla="*/ 2910329 w 3024845"/>
                  <a:gd name="connsiteY361" fmla="*/ 252928 h 689379"/>
                  <a:gd name="connsiteX362" fmla="*/ 2910329 w 3024845"/>
                  <a:gd name="connsiteY362" fmla="*/ 222663 h 689379"/>
                  <a:gd name="connsiteX363" fmla="*/ 2958970 w 3024845"/>
                  <a:gd name="connsiteY363" fmla="*/ 222663 h 689379"/>
                  <a:gd name="connsiteX364" fmla="*/ 2958970 w 3024845"/>
                  <a:gd name="connsiteY364" fmla="*/ 333819 h 689379"/>
                  <a:gd name="connsiteX365" fmla="*/ 2958970 w 3024845"/>
                  <a:gd name="connsiteY365" fmla="*/ 347598 h 689379"/>
                  <a:gd name="connsiteX366" fmla="*/ 3024845 w 3024845"/>
                  <a:gd name="connsiteY366" fmla="*/ 347598 h 689379"/>
                  <a:gd name="connsiteX367" fmla="*/ 3024845 w 3024845"/>
                  <a:gd name="connsiteY367" fmla="*/ 689379 h 689379"/>
                  <a:gd name="connsiteX368" fmla="*/ 2054 w 3024845"/>
                  <a:gd name="connsiteY368" fmla="*/ 687046 h 689379"/>
                  <a:gd name="connsiteX369" fmla="*/ 0 w 3024845"/>
                  <a:gd name="connsiteY369" fmla="*/ 252928 h 689379"/>
                  <a:gd name="connsiteX370" fmla="*/ 20267 w 3024845"/>
                  <a:gd name="connsiteY370" fmla="*/ 252928 h 689379"/>
                  <a:gd name="connsiteX371" fmla="*/ 20774 w 3024845"/>
                  <a:gd name="connsiteY371" fmla="*/ 251847 h 689379"/>
                  <a:gd name="connsiteX372" fmla="*/ 24320 w 3024845"/>
                  <a:gd name="connsiteY372" fmla="*/ 244281 h 689379"/>
                  <a:gd name="connsiteX373" fmla="*/ 26094 w 3024845"/>
                  <a:gd name="connsiteY373" fmla="*/ 244551 h 689379"/>
                  <a:gd name="connsiteX374" fmla="*/ 38507 w 3024845"/>
                  <a:gd name="connsiteY374" fmla="*/ 246442 h 689379"/>
                  <a:gd name="connsiteX375" fmla="*/ 39014 w 3024845"/>
                  <a:gd name="connsiteY375" fmla="*/ 247794 h 689379"/>
                  <a:gd name="connsiteX376" fmla="*/ 42560 w 3024845"/>
                  <a:gd name="connsiteY376" fmla="*/ 257251 h 689379"/>
                  <a:gd name="connsiteX377" fmla="*/ 68907 w 3024845"/>
                  <a:gd name="connsiteY377" fmla="*/ 259413 h 689379"/>
                  <a:gd name="connsiteX378" fmla="*/ 68907 w 3024845"/>
                  <a:gd name="connsiteY378" fmla="*/ 136192 h 689379"/>
                  <a:gd name="connsiteX379" fmla="*/ 70934 w 3024845"/>
                  <a:gd name="connsiteY379" fmla="*/ 136192 h 689379"/>
                  <a:gd name="connsiteX380" fmla="*/ 85121 w 3024845"/>
                  <a:gd name="connsiteY380" fmla="*/ 136192 h 689379"/>
                  <a:gd name="connsiteX381" fmla="*/ 85121 w 3024845"/>
                  <a:gd name="connsiteY381" fmla="*/ 0 h 689379"/>
                  <a:gd name="connsiteX382" fmla="*/ 86894 w 3024845"/>
                  <a:gd name="connsiteY382" fmla="*/ 0 h 689379"/>
                  <a:gd name="connsiteX383" fmla="*/ 99308 w 3024845"/>
                  <a:gd name="connsiteY383" fmla="*/ 0 h 689379"/>
                  <a:gd name="connsiteX0" fmla="*/ 99308 w 3024845"/>
                  <a:gd name="connsiteY0" fmla="*/ 0 h 689379"/>
                  <a:gd name="connsiteX1" fmla="*/ 220909 w 3024845"/>
                  <a:gd name="connsiteY1" fmla="*/ 0 h 689379"/>
                  <a:gd name="connsiteX2" fmla="*/ 223189 w 3024845"/>
                  <a:gd name="connsiteY2" fmla="*/ 0 h 689379"/>
                  <a:gd name="connsiteX3" fmla="*/ 239150 w 3024845"/>
                  <a:gd name="connsiteY3" fmla="*/ 0 h 689379"/>
                  <a:gd name="connsiteX4" fmla="*/ 239150 w 3024845"/>
                  <a:gd name="connsiteY4" fmla="*/ 140515 h 689379"/>
                  <a:gd name="connsiteX5" fmla="*/ 240670 w 3024845"/>
                  <a:gd name="connsiteY5" fmla="*/ 140245 h 689379"/>
                  <a:gd name="connsiteX6" fmla="*/ 251310 w 3024845"/>
                  <a:gd name="connsiteY6" fmla="*/ 138354 h 689379"/>
                  <a:gd name="connsiteX7" fmla="*/ 249283 w 3024845"/>
                  <a:gd name="connsiteY7" fmla="*/ 226986 h 689379"/>
                  <a:gd name="connsiteX8" fmla="*/ 250803 w 3024845"/>
                  <a:gd name="connsiteY8" fmla="*/ 227257 h 689379"/>
                  <a:gd name="connsiteX9" fmla="*/ 261443 w 3024845"/>
                  <a:gd name="connsiteY9" fmla="*/ 229148 h 689379"/>
                  <a:gd name="connsiteX10" fmla="*/ 261696 w 3024845"/>
                  <a:gd name="connsiteY10" fmla="*/ 229959 h 689379"/>
                  <a:gd name="connsiteX11" fmla="*/ 263470 w 3024845"/>
                  <a:gd name="connsiteY11" fmla="*/ 235634 h 689379"/>
                  <a:gd name="connsiteX12" fmla="*/ 264230 w 3024845"/>
                  <a:gd name="connsiteY12" fmla="*/ 233202 h 689379"/>
                  <a:gd name="connsiteX13" fmla="*/ 269550 w 3024845"/>
                  <a:gd name="connsiteY13" fmla="*/ 216178 h 689379"/>
                  <a:gd name="connsiteX14" fmla="*/ 271323 w 3024845"/>
                  <a:gd name="connsiteY14" fmla="*/ 216178 h 689379"/>
                  <a:gd name="connsiteX15" fmla="*/ 283737 w 3024845"/>
                  <a:gd name="connsiteY15" fmla="*/ 216178 h 689379"/>
                  <a:gd name="connsiteX16" fmla="*/ 283737 w 3024845"/>
                  <a:gd name="connsiteY16" fmla="*/ 248604 h 689379"/>
                  <a:gd name="connsiteX17" fmla="*/ 284750 w 3024845"/>
                  <a:gd name="connsiteY17" fmla="*/ 249145 h 689379"/>
                  <a:gd name="connsiteX18" fmla="*/ 291844 w 3024845"/>
                  <a:gd name="connsiteY18" fmla="*/ 252928 h 689379"/>
                  <a:gd name="connsiteX19" fmla="*/ 291844 w 3024845"/>
                  <a:gd name="connsiteY19" fmla="*/ 254279 h 689379"/>
                  <a:gd name="connsiteX20" fmla="*/ 291844 w 3024845"/>
                  <a:gd name="connsiteY20" fmla="*/ 263737 h 689379"/>
                  <a:gd name="connsiteX21" fmla="*/ 336431 w 3024845"/>
                  <a:gd name="connsiteY21" fmla="*/ 263737 h 689379"/>
                  <a:gd name="connsiteX22" fmla="*/ 336431 w 3024845"/>
                  <a:gd name="connsiteY22" fmla="*/ 264818 h 689379"/>
                  <a:gd name="connsiteX23" fmla="*/ 336431 w 3024845"/>
                  <a:gd name="connsiteY23" fmla="*/ 272384 h 689379"/>
                  <a:gd name="connsiteX24" fmla="*/ 338457 w 3024845"/>
                  <a:gd name="connsiteY24" fmla="*/ 272384 h 689379"/>
                  <a:gd name="connsiteX25" fmla="*/ 352644 w 3024845"/>
                  <a:gd name="connsiteY25" fmla="*/ 272384 h 689379"/>
                  <a:gd name="connsiteX26" fmla="*/ 352644 w 3024845"/>
                  <a:gd name="connsiteY26" fmla="*/ 242119 h 689379"/>
                  <a:gd name="connsiteX27" fmla="*/ 397231 w 3024845"/>
                  <a:gd name="connsiteY27" fmla="*/ 242119 h 689379"/>
                  <a:gd name="connsiteX28" fmla="*/ 397231 w 3024845"/>
                  <a:gd name="connsiteY28" fmla="*/ 240768 h 689379"/>
                  <a:gd name="connsiteX29" fmla="*/ 397231 w 3024845"/>
                  <a:gd name="connsiteY29" fmla="*/ 231310 h 689379"/>
                  <a:gd name="connsiteX30" fmla="*/ 398245 w 3024845"/>
                  <a:gd name="connsiteY30" fmla="*/ 231310 h 689379"/>
                  <a:gd name="connsiteX31" fmla="*/ 405338 w 3024845"/>
                  <a:gd name="connsiteY31" fmla="*/ 231310 h 689379"/>
                  <a:gd name="connsiteX32" fmla="*/ 405338 w 3024845"/>
                  <a:gd name="connsiteY32" fmla="*/ 229419 h 689379"/>
                  <a:gd name="connsiteX33" fmla="*/ 405338 w 3024845"/>
                  <a:gd name="connsiteY33" fmla="*/ 216178 h 689379"/>
                  <a:gd name="connsiteX34" fmla="*/ 406098 w 3024845"/>
                  <a:gd name="connsiteY34" fmla="*/ 216178 h 689379"/>
                  <a:gd name="connsiteX35" fmla="*/ 411418 w 3024845"/>
                  <a:gd name="connsiteY35" fmla="*/ 216178 h 689379"/>
                  <a:gd name="connsiteX36" fmla="*/ 411418 w 3024845"/>
                  <a:gd name="connsiteY36" fmla="*/ 215097 h 689379"/>
                  <a:gd name="connsiteX37" fmla="*/ 411418 w 3024845"/>
                  <a:gd name="connsiteY37" fmla="*/ 207530 h 689379"/>
                  <a:gd name="connsiteX38" fmla="*/ 413445 w 3024845"/>
                  <a:gd name="connsiteY38" fmla="*/ 207530 h 689379"/>
                  <a:gd name="connsiteX39" fmla="*/ 427632 w 3024845"/>
                  <a:gd name="connsiteY39" fmla="*/ 207530 h 689379"/>
                  <a:gd name="connsiteX40" fmla="*/ 427632 w 3024845"/>
                  <a:gd name="connsiteY40" fmla="*/ 208611 h 689379"/>
                  <a:gd name="connsiteX41" fmla="*/ 427632 w 3024845"/>
                  <a:gd name="connsiteY41" fmla="*/ 216178 h 689379"/>
                  <a:gd name="connsiteX42" fmla="*/ 449925 w 3024845"/>
                  <a:gd name="connsiteY42" fmla="*/ 216178 h 689379"/>
                  <a:gd name="connsiteX43" fmla="*/ 449925 w 3024845"/>
                  <a:gd name="connsiteY43" fmla="*/ 214286 h 689379"/>
                  <a:gd name="connsiteX44" fmla="*/ 449925 w 3024845"/>
                  <a:gd name="connsiteY44" fmla="*/ 201045 h 689379"/>
                  <a:gd name="connsiteX45" fmla="*/ 451699 w 3024845"/>
                  <a:gd name="connsiteY45" fmla="*/ 201045 h 689379"/>
                  <a:gd name="connsiteX46" fmla="*/ 464112 w 3024845"/>
                  <a:gd name="connsiteY46" fmla="*/ 201045 h 689379"/>
                  <a:gd name="connsiteX47" fmla="*/ 464112 w 3024845"/>
                  <a:gd name="connsiteY47" fmla="*/ 224825 h 689379"/>
                  <a:gd name="connsiteX48" fmla="*/ 465126 w 3024845"/>
                  <a:gd name="connsiteY48" fmla="*/ 224825 h 689379"/>
                  <a:gd name="connsiteX49" fmla="*/ 472219 w 3024845"/>
                  <a:gd name="connsiteY49" fmla="*/ 224825 h 689379"/>
                  <a:gd name="connsiteX50" fmla="*/ 472219 w 3024845"/>
                  <a:gd name="connsiteY50" fmla="*/ 223744 h 689379"/>
                  <a:gd name="connsiteX51" fmla="*/ 472219 w 3024845"/>
                  <a:gd name="connsiteY51" fmla="*/ 216178 h 689379"/>
                  <a:gd name="connsiteX52" fmla="*/ 473992 w 3024845"/>
                  <a:gd name="connsiteY52" fmla="*/ 216178 h 689379"/>
                  <a:gd name="connsiteX53" fmla="*/ 486406 w 3024845"/>
                  <a:gd name="connsiteY53" fmla="*/ 216178 h 689379"/>
                  <a:gd name="connsiteX54" fmla="*/ 486406 w 3024845"/>
                  <a:gd name="connsiteY54" fmla="*/ 242119 h 689379"/>
                  <a:gd name="connsiteX55" fmla="*/ 488433 w 3024845"/>
                  <a:gd name="connsiteY55" fmla="*/ 242119 h 689379"/>
                  <a:gd name="connsiteX56" fmla="*/ 502619 w 3024845"/>
                  <a:gd name="connsiteY56" fmla="*/ 242119 h 689379"/>
                  <a:gd name="connsiteX57" fmla="*/ 502619 w 3024845"/>
                  <a:gd name="connsiteY57" fmla="*/ 243740 h 689379"/>
                  <a:gd name="connsiteX58" fmla="*/ 502619 w 3024845"/>
                  <a:gd name="connsiteY58" fmla="*/ 255090 h 689379"/>
                  <a:gd name="connsiteX59" fmla="*/ 503379 w 3024845"/>
                  <a:gd name="connsiteY59" fmla="*/ 255090 h 689379"/>
                  <a:gd name="connsiteX60" fmla="*/ 508700 w 3024845"/>
                  <a:gd name="connsiteY60" fmla="*/ 255090 h 689379"/>
                  <a:gd name="connsiteX61" fmla="*/ 508700 w 3024845"/>
                  <a:gd name="connsiteY61" fmla="*/ 254279 h 689379"/>
                  <a:gd name="connsiteX62" fmla="*/ 508700 w 3024845"/>
                  <a:gd name="connsiteY62" fmla="*/ 248604 h 689379"/>
                  <a:gd name="connsiteX63" fmla="*/ 539100 w 3024845"/>
                  <a:gd name="connsiteY63" fmla="*/ 248604 h 689379"/>
                  <a:gd name="connsiteX64" fmla="*/ 539100 w 3024845"/>
                  <a:gd name="connsiteY64" fmla="*/ 272384 h 689379"/>
                  <a:gd name="connsiteX65" fmla="*/ 540113 w 3024845"/>
                  <a:gd name="connsiteY65" fmla="*/ 272384 h 689379"/>
                  <a:gd name="connsiteX66" fmla="*/ 547207 w 3024845"/>
                  <a:gd name="connsiteY66" fmla="*/ 272384 h 689379"/>
                  <a:gd name="connsiteX67" fmla="*/ 547207 w 3024845"/>
                  <a:gd name="connsiteY67" fmla="*/ 273465 h 689379"/>
                  <a:gd name="connsiteX68" fmla="*/ 547207 w 3024845"/>
                  <a:gd name="connsiteY68" fmla="*/ 281031 h 689379"/>
                  <a:gd name="connsiteX69" fmla="*/ 547967 w 3024845"/>
                  <a:gd name="connsiteY69" fmla="*/ 281031 h 689379"/>
                  <a:gd name="connsiteX70" fmla="*/ 553287 w 3024845"/>
                  <a:gd name="connsiteY70" fmla="*/ 281031 h 689379"/>
                  <a:gd name="connsiteX71" fmla="*/ 553287 w 3024845"/>
                  <a:gd name="connsiteY71" fmla="*/ 278869 h 689379"/>
                  <a:gd name="connsiteX72" fmla="*/ 553287 w 3024845"/>
                  <a:gd name="connsiteY72" fmla="*/ 263737 h 689379"/>
                  <a:gd name="connsiteX73" fmla="*/ 554300 w 3024845"/>
                  <a:gd name="connsiteY73" fmla="*/ 263737 h 689379"/>
                  <a:gd name="connsiteX74" fmla="*/ 561394 w 3024845"/>
                  <a:gd name="connsiteY74" fmla="*/ 263737 h 689379"/>
                  <a:gd name="connsiteX75" fmla="*/ 561394 w 3024845"/>
                  <a:gd name="connsiteY75" fmla="*/ 264818 h 689379"/>
                  <a:gd name="connsiteX76" fmla="*/ 561394 w 3024845"/>
                  <a:gd name="connsiteY76" fmla="*/ 272384 h 689379"/>
                  <a:gd name="connsiteX77" fmla="*/ 566714 w 3024845"/>
                  <a:gd name="connsiteY77" fmla="*/ 270391 h 689379"/>
                  <a:gd name="connsiteX78" fmla="*/ 567474 w 3024845"/>
                  <a:gd name="connsiteY78" fmla="*/ 269411 h 689379"/>
                  <a:gd name="connsiteX79" fmla="*/ 567474 w 3024845"/>
                  <a:gd name="connsiteY79" fmla="*/ 263737 h 689379"/>
                  <a:gd name="connsiteX80" fmla="*/ 605981 w 3024845"/>
                  <a:gd name="connsiteY80" fmla="*/ 263737 h 689379"/>
                  <a:gd name="connsiteX81" fmla="*/ 605981 w 3024845"/>
                  <a:gd name="connsiteY81" fmla="*/ 287516 h 689379"/>
                  <a:gd name="connsiteX82" fmla="*/ 608007 w 3024845"/>
                  <a:gd name="connsiteY82" fmla="*/ 287516 h 689379"/>
                  <a:gd name="connsiteX83" fmla="*/ 622194 w 3024845"/>
                  <a:gd name="connsiteY83" fmla="*/ 287516 h 689379"/>
                  <a:gd name="connsiteX84" fmla="*/ 622194 w 3024845"/>
                  <a:gd name="connsiteY84" fmla="*/ 288597 h 689379"/>
                  <a:gd name="connsiteX85" fmla="*/ 622194 w 3024845"/>
                  <a:gd name="connsiteY85" fmla="*/ 296163 h 689379"/>
                  <a:gd name="connsiteX86" fmla="*/ 623968 w 3024845"/>
                  <a:gd name="connsiteY86" fmla="*/ 296163 h 689379"/>
                  <a:gd name="connsiteX87" fmla="*/ 636381 w 3024845"/>
                  <a:gd name="connsiteY87" fmla="*/ 296163 h 689379"/>
                  <a:gd name="connsiteX88" fmla="*/ 636381 w 3024845"/>
                  <a:gd name="connsiteY88" fmla="*/ 272384 h 689379"/>
                  <a:gd name="connsiteX89" fmla="*/ 637394 w 3024845"/>
                  <a:gd name="connsiteY89" fmla="*/ 272384 h 689379"/>
                  <a:gd name="connsiteX90" fmla="*/ 644488 w 3024845"/>
                  <a:gd name="connsiteY90" fmla="*/ 272384 h 689379"/>
                  <a:gd name="connsiteX91" fmla="*/ 644488 w 3024845"/>
                  <a:gd name="connsiteY91" fmla="*/ 239957 h 689379"/>
                  <a:gd name="connsiteX92" fmla="*/ 645501 w 3024845"/>
                  <a:gd name="connsiteY92" fmla="*/ 239957 h 689379"/>
                  <a:gd name="connsiteX93" fmla="*/ 652595 w 3024845"/>
                  <a:gd name="connsiteY93" fmla="*/ 239957 h 689379"/>
                  <a:gd name="connsiteX94" fmla="*/ 652595 w 3024845"/>
                  <a:gd name="connsiteY94" fmla="*/ 238066 h 689379"/>
                  <a:gd name="connsiteX95" fmla="*/ 652595 w 3024845"/>
                  <a:gd name="connsiteY95" fmla="*/ 224825 h 689379"/>
                  <a:gd name="connsiteX96" fmla="*/ 651328 w 3024845"/>
                  <a:gd name="connsiteY96" fmla="*/ 223203 h 689379"/>
                  <a:gd name="connsiteX97" fmla="*/ 656648 w 3024845"/>
                  <a:gd name="connsiteY97" fmla="*/ 211854 h 689379"/>
                  <a:gd name="connsiteX98" fmla="*/ 664755 w 3024845"/>
                  <a:gd name="connsiteY98" fmla="*/ 239957 h 689379"/>
                  <a:gd name="connsiteX99" fmla="*/ 665515 w 3024845"/>
                  <a:gd name="connsiteY99" fmla="*/ 239957 h 689379"/>
                  <a:gd name="connsiteX100" fmla="*/ 670835 w 3024845"/>
                  <a:gd name="connsiteY100" fmla="*/ 239957 h 689379"/>
                  <a:gd name="connsiteX101" fmla="*/ 670835 w 3024845"/>
                  <a:gd name="connsiteY101" fmla="*/ 134030 h 689379"/>
                  <a:gd name="connsiteX102" fmla="*/ 672355 w 3024845"/>
                  <a:gd name="connsiteY102" fmla="*/ 134030 h 689379"/>
                  <a:gd name="connsiteX103" fmla="*/ 682995 w 3024845"/>
                  <a:gd name="connsiteY103" fmla="*/ 134030 h 689379"/>
                  <a:gd name="connsiteX104" fmla="*/ 682995 w 3024845"/>
                  <a:gd name="connsiteY104" fmla="*/ 86471 h 689379"/>
                  <a:gd name="connsiteX105" fmla="*/ 709342 w 3024845"/>
                  <a:gd name="connsiteY105" fmla="*/ 86471 h 689379"/>
                  <a:gd name="connsiteX106" fmla="*/ 709342 w 3024845"/>
                  <a:gd name="connsiteY106" fmla="*/ 64853 h 689379"/>
                  <a:gd name="connsiteX107" fmla="*/ 743796 w 3024845"/>
                  <a:gd name="connsiteY107" fmla="*/ 64853 h 689379"/>
                  <a:gd name="connsiteX108" fmla="*/ 743796 w 3024845"/>
                  <a:gd name="connsiteY108" fmla="*/ 67285 h 689379"/>
                  <a:gd name="connsiteX109" fmla="*/ 743796 w 3024845"/>
                  <a:gd name="connsiteY109" fmla="*/ 84309 h 689379"/>
                  <a:gd name="connsiteX110" fmla="*/ 746076 w 3024845"/>
                  <a:gd name="connsiteY110" fmla="*/ 84309 h 689379"/>
                  <a:gd name="connsiteX111" fmla="*/ 762036 w 3024845"/>
                  <a:gd name="connsiteY111" fmla="*/ 84309 h 689379"/>
                  <a:gd name="connsiteX112" fmla="*/ 762036 w 3024845"/>
                  <a:gd name="connsiteY112" fmla="*/ 131868 h 689379"/>
                  <a:gd name="connsiteX113" fmla="*/ 763049 w 3024845"/>
                  <a:gd name="connsiteY113" fmla="*/ 131868 h 689379"/>
                  <a:gd name="connsiteX114" fmla="*/ 770143 w 3024845"/>
                  <a:gd name="connsiteY114" fmla="*/ 131868 h 689379"/>
                  <a:gd name="connsiteX115" fmla="*/ 784330 w 3024845"/>
                  <a:gd name="connsiteY115" fmla="*/ 136192 h 689379"/>
                  <a:gd name="connsiteX116" fmla="*/ 784330 w 3024845"/>
                  <a:gd name="connsiteY116" fmla="*/ 175104 h 689379"/>
                  <a:gd name="connsiteX117" fmla="*/ 785343 w 3024845"/>
                  <a:gd name="connsiteY117" fmla="*/ 175104 h 689379"/>
                  <a:gd name="connsiteX118" fmla="*/ 792436 w 3024845"/>
                  <a:gd name="connsiteY118" fmla="*/ 175104 h 689379"/>
                  <a:gd name="connsiteX119" fmla="*/ 792436 w 3024845"/>
                  <a:gd name="connsiteY119" fmla="*/ 176725 h 689379"/>
                  <a:gd name="connsiteX120" fmla="*/ 792436 w 3024845"/>
                  <a:gd name="connsiteY120" fmla="*/ 188074 h 689379"/>
                  <a:gd name="connsiteX121" fmla="*/ 794463 w 3024845"/>
                  <a:gd name="connsiteY121" fmla="*/ 188074 h 689379"/>
                  <a:gd name="connsiteX122" fmla="*/ 808650 w 3024845"/>
                  <a:gd name="connsiteY122" fmla="*/ 188074 h 689379"/>
                  <a:gd name="connsiteX123" fmla="*/ 814730 w 3024845"/>
                  <a:gd name="connsiteY123" fmla="*/ 194560 h 689379"/>
                  <a:gd name="connsiteX124" fmla="*/ 814730 w 3024845"/>
                  <a:gd name="connsiteY124" fmla="*/ 216178 h 689379"/>
                  <a:gd name="connsiteX125" fmla="*/ 817010 w 3024845"/>
                  <a:gd name="connsiteY125" fmla="*/ 216178 h 689379"/>
                  <a:gd name="connsiteX126" fmla="*/ 832970 w 3024845"/>
                  <a:gd name="connsiteY126" fmla="*/ 216178 h 689379"/>
                  <a:gd name="connsiteX127" fmla="*/ 832970 w 3024845"/>
                  <a:gd name="connsiteY127" fmla="*/ 217258 h 689379"/>
                  <a:gd name="connsiteX128" fmla="*/ 832970 w 3024845"/>
                  <a:gd name="connsiteY128" fmla="*/ 224825 h 689379"/>
                  <a:gd name="connsiteX129" fmla="*/ 834237 w 3024845"/>
                  <a:gd name="connsiteY129" fmla="*/ 224825 h 689379"/>
                  <a:gd name="connsiteX130" fmla="*/ 843104 w 3024845"/>
                  <a:gd name="connsiteY130" fmla="*/ 224825 h 689379"/>
                  <a:gd name="connsiteX131" fmla="*/ 843104 w 3024845"/>
                  <a:gd name="connsiteY131" fmla="*/ 226986 h 689379"/>
                  <a:gd name="connsiteX132" fmla="*/ 843104 w 3024845"/>
                  <a:gd name="connsiteY132" fmla="*/ 242119 h 689379"/>
                  <a:gd name="connsiteX133" fmla="*/ 847157 w 3024845"/>
                  <a:gd name="connsiteY133" fmla="*/ 240227 h 689379"/>
                  <a:gd name="connsiteX134" fmla="*/ 847157 w 3024845"/>
                  <a:gd name="connsiteY134" fmla="*/ 226986 h 689379"/>
                  <a:gd name="connsiteX135" fmla="*/ 848170 w 3024845"/>
                  <a:gd name="connsiteY135" fmla="*/ 226986 h 689379"/>
                  <a:gd name="connsiteX136" fmla="*/ 855264 w 3024845"/>
                  <a:gd name="connsiteY136" fmla="*/ 226986 h 689379"/>
                  <a:gd name="connsiteX137" fmla="*/ 855264 w 3024845"/>
                  <a:gd name="connsiteY137" fmla="*/ 228608 h 689379"/>
                  <a:gd name="connsiteX138" fmla="*/ 855264 w 3024845"/>
                  <a:gd name="connsiteY138" fmla="*/ 239957 h 689379"/>
                  <a:gd name="connsiteX139" fmla="*/ 856024 w 3024845"/>
                  <a:gd name="connsiteY139" fmla="*/ 239957 h 689379"/>
                  <a:gd name="connsiteX140" fmla="*/ 861344 w 3024845"/>
                  <a:gd name="connsiteY140" fmla="*/ 239957 h 689379"/>
                  <a:gd name="connsiteX141" fmla="*/ 909984 w 3024845"/>
                  <a:gd name="connsiteY141" fmla="*/ 235634 h 689379"/>
                  <a:gd name="connsiteX142" fmla="*/ 909984 w 3024845"/>
                  <a:gd name="connsiteY142" fmla="*/ 236985 h 689379"/>
                  <a:gd name="connsiteX143" fmla="*/ 909984 w 3024845"/>
                  <a:gd name="connsiteY143" fmla="*/ 246442 h 689379"/>
                  <a:gd name="connsiteX144" fmla="*/ 910744 w 3024845"/>
                  <a:gd name="connsiteY144" fmla="*/ 246442 h 689379"/>
                  <a:gd name="connsiteX145" fmla="*/ 916065 w 3024845"/>
                  <a:gd name="connsiteY145" fmla="*/ 246442 h 689379"/>
                  <a:gd name="connsiteX146" fmla="*/ 916065 w 3024845"/>
                  <a:gd name="connsiteY146" fmla="*/ 248604 h 689379"/>
                  <a:gd name="connsiteX147" fmla="*/ 916065 w 3024845"/>
                  <a:gd name="connsiteY147" fmla="*/ 263737 h 689379"/>
                  <a:gd name="connsiteX148" fmla="*/ 918091 w 3024845"/>
                  <a:gd name="connsiteY148" fmla="*/ 262386 h 689379"/>
                  <a:gd name="connsiteX149" fmla="*/ 932278 w 3024845"/>
                  <a:gd name="connsiteY149" fmla="*/ 252928 h 689379"/>
                  <a:gd name="connsiteX150" fmla="*/ 938358 w 3024845"/>
                  <a:gd name="connsiteY150" fmla="*/ 211854 h 689379"/>
                  <a:gd name="connsiteX151" fmla="*/ 939118 w 3024845"/>
                  <a:gd name="connsiteY151" fmla="*/ 211584 h 689379"/>
                  <a:gd name="connsiteX152" fmla="*/ 944438 w 3024845"/>
                  <a:gd name="connsiteY152" fmla="*/ 209692 h 689379"/>
                  <a:gd name="connsiteX153" fmla="*/ 946465 w 3024845"/>
                  <a:gd name="connsiteY153" fmla="*/ 140515 h 689379"/>
                  <a:gd name="connsiteX154" fmla="*/ 948492 w 3024845"/>
                  <a:gd name="connsiteY154" fmla="*/ 209692 h 689379"/>
                  <a:gd name="connsiteX155" fmla="*/ 949252 w 3024845"/>
                  <a:gd name="connsiteY155" fmla="*/ 209962 h 689379"/>
                  <a:gd name="connsiteX156" fmla="*/ 954572 w 3024845"/>
                  <a:gd name="connsiteY156" fmla="*/ 211854 h 689379"/>
                  <a:gd name="connsiteX157" fmla="*/ 954572 w 3024845"/>
                  <a:gd name="connsiteY157" fmla="*/ 125383 h 689379"/>
                  <a:gd name="connsiteX158" fmla="*/ 958625 w 3024845"/>
                  <a:gd name="connsiteY158" fmla="*/ 92956 h 689379"/>
                  <a:gd name="connsiteX159" fmla="*/ 997132 w 3024845"/>
                  <a:gd name="connsiteY159" fmla="*/ 92956 h 689379"/>
                  <a:gd name="connsiteX160" fmla="*/ 997132 w 3024845"/>
                  <a:gd name="connsiteY160" fmla="*/ 125383 h 689379"/>
                  <a:gd name="connsiteX161" fmla="*/ 997892 w 3024845"/>
                  <a:gd name="connsiteY161" fmla="*/ 125383 h 689379"/>
                  <a:gd name="connsiteX162" fmla="*/ 1003212 w 3024845"/>
                  <a:gd name="connsiteY162" fmla="*/ 125383 h 689379"/>
                  <a:gd name="connsiteX163" fmla="*/ 1003212 w 3024845"/>
                  <a:gd name="connsiteY163" fmla="*/ 43235 h 689379"/>
                  <a:gd name="connsiteX164" fmla="*/ 1004986 w 3024845"/>
                  <a:gd name="connsiteY164" fmla="*/ 43235 h 689379"/>
                  <a:gd name="connsiteX165" fmla="*/ 1017399 w 3024845"/>
                  <a:gd name="connsiteY165" fmla="*/ 43235 h 689379"/>
                  <a:gd name="connsiteX166" fmla="*/ 1017399 w 3024845"/>
                  <a:gd name="connsiteY166" fmla="*/ 41344 h 689379"/>
                  <a:gd name="connsiteX167" fmla="*/ 1017399 w 3024845"/>
                  <a:gd name="connsiteY167" fmla="*/ 28103 h 689379"/>
                  <a:gd name="connsiteX168" fmla="*/ 1039693 w 3024845"/>
                  <a:gd name="connsiteY168" fmla="*/ 28103 h 689379"/>
                  <a:gd name="connsiteX169" fmla="*/ 1039693 w 3024845"/>
                  <a:gd name="connsiteY169" fmla="*/ 27022 h 689379"/>
                  <a:gd name="connsiteX170" fmla="*/ 1039693 w 3024845"/>
                  <a:gd name="connsiteY170" fmla="*/ 19456 h 689379"/>
                  <a:gd name="connsiteX171" fmla="*/ 1041466 w 3024845"/>
                  <a:gd name="connsiteY171" fmla="*/ 19456 h 689379"/>
                  <a:gd name="connsiteX172" fmla="*/ 1053880 w 3024845"/>
                  <a:gd name="connsiteY172" fmla="*/ 19456 h 689379"/>
                  <a:gd name="connsiteX173" fmla="*/ 1053880 w 3024845"/>
                  <a:gd name="connsiteY173" fmla="*/ 20537 h 689379"/>
                  <a:gd name="connsiteX174" fmla="*/ 1053880 w 3024845"/>
                  <a:gd name="connsiteY174" fmla="*/ 28103 h 689379"/>
                  <a:gd name="connsiteX175" fmla="*/ 1054640 w 3024845"/>
                  <a:gd name="connsiteY175" fmla="*/ 28103 h 689379"/>
                  <a:gd name="connsiteX176" fmla="*/ 1059960 w 3024845"/>
                  <a:gd name="connsiteY176" fmla="*/ 28103 h 689379"/>
                  <a:gd name="connsiteX177" fmla="*/ 1070093 w 3024845"/>
                  <a:gd name="connsiteY177" fmla="*/ 23779 h 689379"/>
                  <a:gd name="connsiteX178" fmla="*/ 1074146 w 3024845"/>
                  <a:gd name="connsiteY178" fmla="*/ 27022 h 689379"/>
                  <a:gd name="connsiteX179" fmla="*/ 1074146 w 3024845"/>
                  <a:gd name="connsiteY179" fmla="*/ 19456 h 689379"/>
                  <a:gd name="connsiteX180" fmla="*/ 1076426 w 3024845"/>
                  <a:gd name="connsiteY180" fmla="*/ 19456 h 689379"/>
                  <a:gd name="connsiteX181" fmla="*/ 1092387 w 3024845"/>
                  <a:gd name="connsiteY181" fmla="*/ 19456 h 689379"/>
                  <a:gd name="connsiteX182" fmla="*/ 1092387 w 3024845"/>
                  <a:gd name="connsiteY182" fmla="*/ 20537 h 689379"/>
                  <a:gd name="connsiteX183" fmla="*/ 1092387 w 3024845"/>
                  <a:gd name="connsiteY183" fmla="*/ 28103 h 689379"/>
                  <a:gd name="connsiteX184" fmla="*/ 1122787 w 3024845"/>
                  <a:gd name="connsiteY184" fmla="*/ 28103 h 689379"/>
                  <a:gd name="connsiteX185" fmla="*/ 1122787 w 3024845"/>
                  <a:gd name="connsiteY185" fmla="*/ 29724 h 689379"/>
                  <a:gd name="connsiteX186" fmla="*/ 1122787 w 3024845"/>
                  <a:gd name="connsiteY186" fmla="*/ 41074 h 689379"/>
                  <a:gd name="connsiteX187" fmla="*/ 1149134 w 3024845"/>
                  <a:gd name="connsiteY187" fmla="*/ 41074 h 689379"/>
                  <a:gd name="connsiteX188" fmla="*/ 1149134 w 3024845"/>
                  <a:gd name="connsiteY188" fmla="*/ 71338 h 689379"/>
                  <a:gd name="connsiteX189" fmla="*/ 1149894 w 3024845"/>
                  <a:gd name="connsiteY189" fmla="*/ 71338 h 689379"/>
                  <a:gd name="connsiteX190" fmla="*/ 1155214 w 3024845"/>
                  <a:gd name="connsiteY190" fmla="*/ 71338 h 689379"/>
                  <a:gd name="connsiteX191" fmla="*/ 1155214 w 3024845"/>
                  <a:gd name="connsiteY191" fmla="*/ 72419 h 689379"/>
                  <a:gd name="connsiteX192" fmla="*/ 1155214 w 3024845"/>
                  <a:gd name="connsiteY192" fmla="*/ 79986 h 689379"/>
                  <a:gd name="connsiteX193" fmla="*/ 1159268 w 3024845"/>
                  <a:gd name="connsiteY193" fmla="*/ 110250 h 689379"/>
                  <a:gd name="connsiteX194" fmla="*/ 1160028 w 3024845"/>
                  <a:gd name="connsiteY194" fmla="*/ 110250 h 689379"/>
                  <a:gd name="connsiteX195" fmla="*/ 1165348 w 3024845"/>
                  <a:gd name="connsiteY195" fmla="*/ 110250 h 689379"/>
                  <a:gd name="connsiteX196" fmla="*/ 1165348 w 3024845"/>
                  <a:gd name="connsiteY196" fmla="*/ 111061 h 689379"/>
                  <a:gd name="connsiteX197" fmla="*/ 1165348 w 3024845"/>
                  <a:gd name="connsiteY197" fmla="*/ 116736 h 689379"/>
                  <a:gd name="connsiteX198" fmla="*/ 1166361 w 3024845"/>
                  <a:gd name="connsiteY198" fmla="*/ 116736 h 689379"/>
                  <a:gd name="connsiteX199" fmla="*/ 1173454 w 3024845"/>
                  <a:gd name="connsiteY199" fmla="*/ 116736 h 689379"/>
                  <a:gd name="connsiteX200" fmla="*/ 1173454 w 3024845"/>
                  <a:gd name="connsiteY200" fmla="*/ 147001 h 689379"/>
                  <a:gd name="connsiteX201" fmla="*/ 1175481 w 3024845"/>
                  <a:gd name="connsiteY201" fmla="*/ 147001 h 689379"/>
                  <a:gd name="connsiteX202" fmla="*/ 1189668 w 3024845"/>
                  <a:gd name="connsiteY202" fmla="*/ 147001 h 689379"/>
                  <a:gd name="connsiteX203" fmla="*/ 1189668 w 3024845"/>
                  <a:gd name="connsiteY203" fmla="*/ 170780 h 689379"/>
                  <a:gd name="connsiteX204" fmla="*/ 1191695 w 3024845"/>
                  <a:gd name="connsiteY204" fmla="*/ 172401 h 689379"/>
                  <a:gd name="connsiteX205" fmla="*/ 1191695 w 3024845"/>
                  <a:gd name="connsiteY205" fmla="*/ 183751 h 689379"/>
                  <a:gd name="connsiteX206" fmla="*/ 1192455 w 3024845"/>
                  <a:gd name="connsiteY206" fmla="*/ 183751 h 689379"/>
                  <a:gd name="connsiteX207" fmla="*/ 1197775 w 3024845"/>
                  <a:gd name="connsiteY207" fmla="*/ 183751 h 689379"/>
                  <a:gd name="connsiteX208" fmla="*/ 1197775 w 3024845"/>
                  <a:gd name="connsiteY208" fmla="*/ 207530 h 689379"/>
                  <a:gd name="connsiteX209" fmla="*/ 1199041 w 3024845"/>
                  <a:gd name="connsiteY209" fmla="*/ 207530 h 689379"/>
                  <a:gd name="connsiteX210" fmla="*/ 1207908 w 3024845"/>
                  <a:gd name="connsiteY210" fmla="*/ 207530 h 689379"/>
                  <a:gd name="connsiteX211" fmla="*/ 1209935 w 3024845"/>
                  <a:gd name="connsiteY211" fmla="*/ 211584 h 689379"/>
                  <a:gd name="connsiteX212" fmla="*/ 1209935 w 3024845"/>
                  <a:gd name="connsiteY212" fmla="*/ 224825 h 689379"/>
                  <a:gd name="connsiteX213" fmla="*/ 1211455 w 3024845"/>
                  <a:gd name="connsiteY213" fmla="*/ 222933 h 689379"/>
                  <a:gd name="connsiteX214" fmla="*/ 1222095 w 3024845"/>
                  <a:gd name="connsiteY214" fmla="*/ 209692 h 689379"/>
                  <a:gd name="connsiteX215" fmla="*/ 1250469 w 3024845"/>
                  <a:gd name="connsiteY215" fmla="*/ 209692 h 689379"/>
                  <a:gd name="connsiteX216" fmla="*/ 1250469 w 3024845"/>
                  <a:gd name="connsiteY216" fmla="*/ 296163 h 689379"/>
                  <a:gd name="connsiteX217" fmla="*/ 1251229 w 3024845"/>
                  <a:gd name="connsiteY217" fmla="*/ 296163 h 689379"/>
                  <a:gd name="connsiteX218" fmla="*/ 1256549 w 3024845"/>
                  <a:gd name="connsiteY218" fmla="*/ 296163 h 689379"/>
                  <a:gd name="connsiteX219" fmla="*/ 1257309 w 3024845"/>
                  <a:gd name="connsiteY219" fmla="*/ 294812 h 689379"/>
                  <a:gd name="connsiteX220" fmla="*/ 1262629 w 3024845"/>
                  <a:gd name="connsiteY220" fmla="*/ 285354 h 689379"/>
                  <a:gd name="connsiteX221" fmla="*/ 1262629 w 3024845"/>
                  <a:gd name="connsiteY221" fmla="*/ 287246 h 689379"/>
                  <a:gd name="connsiteX222" fmla="*/ 1262629 w 3024845"/>
                  <a:gd name="connsiteY222" fmla="*/ 300487 h 689379"/>
                  <a:gd name="connsiteX223" fmla="*/ 1266682 w 3024845"/>
                  <a:gd name="connsiteY223" fmla="*/ 255090 h 689379"/>
                  <a:gd name="connsiteX224" fmla="*/ 1267442 w 3024845"/>
                  <a:gd name="connsiteY224" fmla="*/ 255090 h 689379"/>
                  <a:gd name="connsiteX225" fmla="*/ 1272762 w 3024845"/>
                  <a:gd name="connsiteY225" fmla="*/ 255090 h 689379"/>
                  <a:gd name="connsiteX226" fmla="*/ 1272762 w 3024845"/>
                  <a:gd name="connsiteY226" fmla="*/ 190236 h 689379"/>
                  <a:gd name="connsiteX227" fmla="*/ 1273776 w 3024845"/>
                  <a:gd name="connsiteY227" fmla="*/ 190236 h 689379"/>
                  <a:gd name="connsiteX228" fmla="*/ 1280869 w 3024845"/>
                  <a:gd name="connsiteY228" fmla="*/ 190236 h 689379"/>
                  <a:gd name="connsiteX229" fmla="*/ 1293029 w 3024845"/>
                  <a:gd name="connsiteY229" fmla="*/ 147001 h 689379"/>
                  <a:gd name="connsiteX230" fmla="*/ 1294296 w 3024845"/>
                  <a:gd name="connsiteY230" fmla="*/ 147001 h 689379"/>
                  <a:gd name="connsiteX231" fmla="*/ 1303163 w 3024845"/>
                  <a:gd name="connsiteY231" fmla="*/ 147001 h 689379"/>
                  <a:gd name="connsiteX232" fmla="*/ 1313296 w 3024845"/>
                  <a:gd name="connsiteY232" fmla="*/ 190236 h 689379"/>
                  <a:gd name="connsiteX233" fmla="*/ 1314309 w 3024845"/>
                  <a:gd name="connsiteY233" fmla="*/ 190236 h 689379"/>
                  <a:gd name="connsiteX234" fmla="*/ 1321403 w 3024845"/>
                  <a:gd name="connsiteY234" fmla="*/ 190236 h 689379"/>
                  <a:gd name="connsiteX235" fmla="*/ 1321403 w 3024845"/>
                  <a:gd name="connsiteY235" fmla="*/ 229148 h 689379"/>
                  <a:gd name="connsiteX236" fmla="*/ 1323176 w 3024845"/>
                  <a:gd name="connsiteY236" fmla="*/ 229148 h 689379"/>
                  <a:gd name="connsiteX237" fmla="*/ 1335590 w 3024845"/>
                  <a:gd name="connsiteY237" fmla="*/ 229148 h 689379"/>
                  <a:gd name="connsiteX238" fmla="*/ 1335590 w 3024845"/>
                  <a:gd name="connsiteY238" fmla="*/ 231310 h 689379"/>
                  <a:gd name="connsiteX239" fmla="*/ 1335590 w 3024845"/>
                  <a:gd name="connsiteY239" fmla="*/ 246442 h 689379"/>
                  <a:gd name="connsiteX240" fmla="*/ 1339643 w 3024845"/>
                  <a:gd name="connsiteY240" fmla="*/ 244281 h 689379"/>
                  <a:gd name="connsiteX241" fmla="*/ 1339643 w 3024845"/>
                  <a:gd name="connsiteY241" fmla="*/ 229148 h 689379"/>
                  <a:gd name="connsiteX242" fmla="*/ 1341163 w 3024845"/>
                  <a:gd name="connsiteY242" fmla="*/ 229148 h 689379"/>
                  <a:gd name="connsiteX243" fmla="*/ 1351803 w 3024845"/>
                  <a:gd name="connsiteY243" fmla="*/ 229148 h 689379"/>
                  <a:gd name="connsiteX244" fmla="*/ 1351803 w 3024845"/>
                  <a:gd name="connsiteY244" fmla="*/ 230769 h 689379"/>
                  <a:gd name="connsiteX245" fmla="*/ 1351803 w 3024845"/>
                  <a:gd name="connsiteY245" fmla="*/ 242119 h 689379"/>
                  <a:gd name="connsiteX246" fmla="*/ 1382204 w 3024845"/>
                  <a:gd name="connsiteY246" fmla="*/ 242119 h 689379"/>
                  <a:gd name="connsiteX247" fmla="*/ 1382204 w 3024845"/>
                  <a:gd name="connsiteY247" fmla="*/ 205369 h 689379"/>
                  <a:gd name="connsiteX248" fmla="*/ 1383470 w 3024845"/>
                  <a:gd name="connsiteY248" fmla="*/ 205369 h 689379"/>
                  <a:gd name="connsiteX249" fmla="*/ 1392337 w 3024845"/>
                  <a:gd name="connsiteY249" fmla="*/ 205369 h 689379"/>
                  <a:gd name="connsiteX250" fmla="*/ 1392337 w 3024845"/>
                  <a:gd name="connsiteY250" fmla="*/ 226986 h 689379"/>
                  <a:gd name="connsiteX251" fmla="*/ 1394364 w 3024845"/>
                  <a:gd name="connsiteY251" fmla="*/ 194560 h 689379"/>
                  <a:gd name="connsiteX252" fmla="*/ 1416657 w 3024845"/>
                  <a:gd name="connsiteY252" fmla="*/ 194560 h 689379"/>
                  <a:gd name="connsiteX253" fmla="*/ 1416657 w 3024845"/>
                  <a:gd name="connsiteY253" fmla="*/ 192938 h 689379"/>
                  <a:gd name="connsiteX254" fmla="*/ 1416657 w 3024845"/>
                  <a:gd name="connsiteY254" fmla="*/ 181589 h 689379"/>
                  <a:gd name="connsiteX255" fmla="*/ 1417417 w 3024845"/>
                  <a:gd name="connsiteY255" fmla="*/ 181589 h 689379"/>
                  <a:gd name="connsiteX256" fmla="*/ 1422737 w 3024845"/>
                  <a:gd name="connsiteY256" fmla="*/ 181589 h 689379"/>
                  <a:gd name="connsiteX257" fmla="*/ 1422737 w 3024845"/>
                  <a:gd name="connsiteY257" fmla="*/ 179698 h 689379"/>
                  <a:gd name="connsiteX258" fmla="*/ 1422737 w 3024845"/>
                  <a:gd name="connsiteY258" fmla="*/ 166457 h 689379"/>
                  <a:gd name="connsiteX259" fmla="*/ 1426791 w 3024845"/>
                  <a:gd name="connsiteY259" fmla="*/ 172942 h 689379"/>
                  <a:gd name="connsiteX260" fmla="*/ 1429071 w 3024845"/>
                  <a:gd name="connsiteY260" fmla="*/ 172942 h 689379"/>
                  <a:gd name="connsiteX261" fmla="*/ 1445031 w 3024845"/>
                  <a:gd name="connsiteY261" fmla="*/ 172942 h 689379"/>
                  <a:gd name="connsiteX262" fmla="*/ 1445031 w 3024845"/>
                  <a:gd name="connsiteY262" fmla="*/ 172131 h 689379"/>
                  <a:gd name="connsiteX263" fmla="*/ 1445031 w 3024845"/>
                  <a:gd name="connsiteY263" fmla="*/ 166457 h 689379"/>
                  <a:gd name="connsiteX264" fmla="*/ 1445791 w 3024845"/>
                  <a:gd name="connsiteY264" fmla="*/ 166457 h 689379"/>
                  <a:gd name="connsiteX265" fmla="*/ 1451111 w 3024845"/>
                  <a:gd name="connsiteY265" fmla="*/ 166457 h 689379"/>
                  <a:gd name="connsiteX266" fmla="*/ 1451111 w 3024845"/>
                  <a:gd name="connsiteY266" fmla="*/ 167808 h 689379"/>
                  <a:gd name="connsiteX267" fmla="*/ 1451111 w 3024845"/>
                  <a:gd name="connsiteY267" fmla="*/ 177266 h 689379"/>
                  <a:gd name="connsiteX268" fmla="*/ 1489618 w 3024845"/>
                  <a:gd name="connsiteY268" fmla="*/ 177266 h 689379"/>
                  <a:gd name="connsiteX269" fmla="*/ 1489618 w 3024845"/>
                  <a:gd name="connsiteY269" fmla="*/ 315619 h 689379"/>
                  <a:gd name="connsiteX270" fmla="*/ 1491138 w 3024845"/>
                  <a:gd name="connsiteY270" fmla="*/ 315619 h 689379"/>
                  <a:gd name="connsiteX271" fmla="*/ 1501778 w 3024845"/>
                  <a:gd name="connsiteY271" fmla="*/ 315619 h 689379"/>
                  <a:gd name="connsiteX272" fmla="*/ 1501778 w 3024845"/>
                  <a:gd name="connsiteY272" fmla="*/ 302649 h 689379"/>
                  <a:gd name="connsiteX273" fmla="*/ 1505832 w 3024845"/>
                  <a:gd name="connsiteY273" fmla="*/ 302649 h 689379"/>
                  <a:gd name="connsiteX274" fmla="*/ 1505832 w 3024845"/>
                  <a:gd name="connsiteY274" fmla="*/ 315619 h 689379"/>
                  <a:gd name="connsiteX275" fmla="*/ 1536232 w 3024845"/>
                  <a:gd name="connsiteY275" fmla="*/ 315619 h 689379"/>
                  <a:gd name="connsiteX276" fmla="*/ 1536232 w 3024845"/>
                  <a:gd name="connsiteY276" fmla="*/ 285354 h 689379"/>
                  <a:gd name="connsiteX277" fmla="*/ 1548392 w 3024845"/>
                  <a:gd name="connsiteY277" fmla="*/ 285354 h 689379"/>
                  <a:gd name="connsiteX278" fmla="*/ 1560552 w 3024845"/>
                  <a:gd name="connsiteY278" fmla="*/ 283193 h 689379"/>
                  <a:gd name="connsiteX279" fmla="*/ 1564606 w 3024845"/>
                  <a:gd name="connsiteY279" fmla="*/ 285354 h 689379"/>
                  <a:gd name="connsiteX280" fmla="*/ 1574739 w 3024845"/>
                  <a:gd name="connsiteY280" fmla="*/ 285354 h 689379"/>
                  <a:gd name="connsiteX281" fmla="*/ 1574739 w 3024845"/>
                  <a:gd name="connsiteY281" fmla="*/ 315619 h 689379"/>
                  <a:gd name="connsiteX282" fmla="*/ 1582846 w 3024845"/>
                  <a:gd name="connsiteY282" fmla="*/ 315619 h 689379"/>
                  <a:gd name="connsiteX283" fmla="*/ 1582846 w 3024845"/>
                  <a:gd name="connsiteY283" fmla="*/ 332914 h 689379"/>
                  <a:gd name="connsiteX284" fmla="*/ 1592182 w 3024845"/>
                  <a:gd name="connsiteY284" fmla="*/ 333819 h 689379"/>
                  <a:gd name="connsiteX285" fmla="*/ 1605140 w 3024845"/>
                  <a:gd name="connsiteY285" fmla="*/ 333819 h 689379"/>
                  <a:gd name="connsiteX286" fmla="*/ 1605140 w 3024845"/>
                  <a:gd name="connsiteY286" fmla="*/ 317781 h 689379"/>
                  <a:gd name="connsiteX287" fmla="*/ 1673096 w 3024845"/>
                  <a:gd name="connsiteY287" fmla="*/ 317781 h 689379"/>
                  <a:gd name="connsiteX288" fmla="*/ 1673096 w 3024845"/>
                  <a:gd name="connsiteY288" fmla="*/ 232528 h 689379"/>
                  <a:gd name="connsiteX289" fmla="*/ 1745104 w 3024845"/>
                  <a:gd name="connsiteY289" fmla="*/ 232528 h 689379"/>
                  <a:gd name="connsiteX290" fmla="*/ 1745104 w 3024845"/>
                  <a:gd name="connsiteY290" fmla="*/ 311296 h 689379"/>
                  <a:gd name="connsiteX291" fmla="*/ 1747008 w 3024845"/>
                  <a:gd name="connsiteY291" fmla="*/ 311296 h 689379"/>
                  <a:gd name="connsiteX292" fmla="*/ 1748250 w 3024845"/>
                  <a:gd name="connsiteY292" fmla="*/ 333819 h 689379"/>
                  <a:gd name="connsiteX293" fmla="*/ 1757926 w 3024845"/>
                  <a:gd name="connsiteY293" fmla="*/ 333819 h 689379"/>
                  <a:gd name="connsiteX294" fmla="*/ 1759168 w 3024845"/>
                  <a:gd name="connsiteY294" fmla="*/ 311296 h 689379"/>
                  <a:gd name="connsiteX295" fmla="*/ 1765248 w 3024845"/>
                  <a:gd name="connsiteY295" fmla="*/ 311296 h 689379"/>
                  <a:gd name="connsiteX296" fmla="*/ 1766490 w 3024845"/>
                  <a:gd name="connsiteY296" fmla="*/ 333819 h 689379"/>
                  <a:gd name="connsiteX297" fmla="*/ 1817112 w 3024845"/>
                  <a:gd name="connsiteY297" fmla="*/ 333819 h 689379"/>
                  <a:gd name="connsiteX298" fmla="*/ 1817112 w 3024845"/>
                  <a:gd name="connsiteY298" fmla="*/ 170791 h 689379"/>
                  <a:gd name="connsiteX299" fmla="*/ 2014439 w 3024845"/>
                  <a:gd name="connsiteY299" fmla="*/ 170791 h 689379"/>
                  <a:gd name="connsiteX300" fmla="*/ 2014439 w 3024845"/>
                  <a:gd name="connsiteY300" fmla="*/ 333819 h 689379"/>
                  <a:gd name="connsiteX301" fmla="*/ 2033136 w 3024845"/>
                  <a:gd name="connsiteY301" fmla="*/ 333819 h 689379"/>
                  <a:gd name="connsiteX302" fmla="*/ 2033136 w 3024845"/>
                  <a:gd name="connsiteY302" fmla="*/ 251126 h 689379"/>
                  <a:gd name="connsiteX303" fmla="*/ 2128256 w 3024845"/>
                  <a:gd name="connsiteY303" fmla="*/ 251126 h 689379"/>
                  <a:gd name="connsiteX304" fmla="*/ 2180720 w 3024845"/>
                  <a:gd name="connsiteY304" fmla="*/ 185913 h 689379"/>
                  <a:gd name="connsiteX305" fmla="*/ 2245574 w 3024845"/>
                  <a:gd name="connsiteY305" fmla="*/ 185913 h 689379"/>
                  <a:gd name="connsiteX306" fmla="*/ 2245574 w 3024845"/>
                  <a:gd name="connsiteY306" fmla="*/ 261575 h 689379"/>
                  <a:gd name="connsiteX307" fmla="*/ 2253681 w 3024845"/>
                  <a:gd name="connsiteY307" fmla="*/ 261575 h 689379"/>
                  <a:gd name="connsiteX308" fmla="*/ 2255708 w 3024845"/>
                  <a:gd name="connsiteY308" fmla="*/ 255090 h 689379"/>
                  <a:gd name="connsiteX309" fmla="*/ 2261788 w 3024845"/>
                  <a:gd name="connsiteY309" fmla="*/ 255090 h 689379"/>
                  <a:gd name="connsiteX310" fmla="*/ 2263815 w 3024845"/>
                  <a:gd name="connsiteY310" fmla="*/ 263737 h 689379"/>
                  <a:gd name="connsiteX311" fmla="*/ 2275975 w 3024845"/>
                  <a:gd name="connsiteY311" fmla="*/ 263737 h 689379"/>
                  <a:gd name="connsiteX312" fmla="*/ 2275975 w 3024845"/>
                  <a:gd name="connsiteY312" fmla="*/ 257251 h 689379"/>
                  <a:gd name="connsiteX313" fmla="*/ 2298268 w 3024845"/>
                  <a:gd name="connsiteY313" fmla="*/ 257251 h 689379"/>
                  <a:gd name="connsiteX314" fmla="*/ 2298268 w 3024845"/>
                  <a:gd name="connsiteY314" fmla="*/ 263737 h 689379"/>
                  <a:gd name="connsiteX315" fmla="*/ 2318535 w 3024845"/>
                  <a:gd name="connsiteY315" fmla="*/ 263737 h 689379"/>
                  <a:gd name="connsiteX316" fmla="*/ 2318535 w 3024845"/>
                  <a:gd name="connsiteY316" fmla="*/ 309134 h 689379"/>
                  <a:gd name="connsiteX317" fmla="*/ 2332722 w 3024845"/>
                  <a:gd name="connsiteY317" fmla="*/ 309134 h 689379"/>
                  <a:gd name="connsiteX318" fmla="*/ 2332722 w 3024845"/>
                  <a:gd name="connsiteY318" fmla="*/ 296163 h 689379"/>
                  <a:gd name="connsiteX319" fmla="*/ 2348936 w 3024845"/>
                  <a:gd name="connsiteY319" fmla="*/ 296163 h 689379"/>
                  <a:gd name="connsiteX320" fmla="*/ 2348936 w 3024845"/>
                  <a:gd name="connsiteY320" fmla="*/ 116736 h 689379"/>
                  <a:gd name="connsiteX321" fmla="*/ 2355016 w 3024845"/>
                  <a:gd name="connsiteY321" fmla="*/ 110250 h 689379"/>
                  <a:gd name="connsiteX322" fmla="*/ 2427977 w 3024845"/>
                  <a:gd name="connsiteY322" fmla="*/ 110250 h 689379"/>
                  <a:gd name="connsiteX323" fmla="*/ 2427977 w 3024845"/>
                  <a:gd name="connsiteY323" fmla="*/ 118898 h 689379"/>
                  <a:gd name="connsiteX324" fmla="*/ 2438110 w 3024845"/>
                  <a:gd name="connsiteY324" fmla="*/ 118898 h 689379"/>
                  <a:gd name="connsiteX325" fmla="*/ 2438110 w 3024845"/>
                  <a:gd name="connsiteY325" fmla="*/ 233472 h 689379"/>
                  <a:gd name="connsiteX326" fmla="*/ 2460404 w 3024845"/>
                  <a:gd name="connsiteY326" fmla="*/ 233472 h 689379"/>
                  <a:gd name="connsiteX327" fmla="*/ 2460404 w 3024845"/>
                  <a:gd name="connsiteY327" fmla="*/ 166457 h 689379"/>
                  <a:gd name="connsiteX328" fmla="*/ 2486751 w 3024845"/>
                  <a:gd name="connsiteY328" fmla="*/ 166457 h 689379"/>
                  <a:gd name="connsiteX329" fmla="*/ 2490804 w 3024845"/>
                  <a:gd name="connsiteY329" fmla="*/ 162133 h 689379"/>
                  <a:gd name="connsiteX330" fmla="*/ 2498911 w 3024845"/>
                  <a:gd name="connsiteY330" fmla="*/ 162133 h 689379"/>
                  <a:gd name="connsiteX331" fmla="*/ 2502964 w 3024845"/>
                  <a:gd name="connsiteY331" fmla="*/ 166457 h 689379"/>
                  <a:gd name="connsiteX332" fmla="*/ 2525258 w 3024845"/>
                  <a:gd name="connsiteY332" fmla="*/ 166457 h 689379"/>
                  <a:gd name="connsiteX333" fmla="*/ 2525258 w 3024845"/>
                  <a:gd name="connsiteY333" fmla="*/ 49721 h 689379"/>
                  <a:gd name="connsiteX334" fmla="*/ 2582005 w 3024845"/>
                  <a:gd name="connsiteY334" fmla="*/ 38912 h 689379"/>
                  <a:gd name="connsiteX335" fmla="*/ 2582005 w 3024845"/>
                  <a:gd name="connsiteY335" fmla="*/ 39993 h 689379"/>
                  <a:gd name="connsiteX336" fmla="*/ 2582005 w 3024845"/>
                  <a:gd name="connsiteY336" fmla="*/ 47559 h 689379"/>
                  <a:gd name="connsiteX337" fmla="*/ 2608352 w 3024845"/>
                  <a:gd name="connsiteY337" fmla="*/ 47559 h 689379"/>
                  <a:gd name="connsiteX338" fmla="*/ 2608352 w 3024845"/>
                  <a:gd name="connsiteY338" fmla="*/ 302649 h 689379"/>
                  <a:gd name="connsiteX339" fmla="*/ 2630646 w 3024845"/>
                  <a:gd name="connsiteY339" fmla="*/ 302649 h 689379"/>
                  <a:gd name="connsiteX340" fmla="*/ 2630646 w 3024845"/>
                  <a:gd name="connsiteY340" fmla="*/ 298325 h 689379"/>
                  <a:gd name="connsiteX341" fmla="*/ 2642806 w 3024845"/>
                  <a:gd name="connsiteY341" fmla="*/ 298325 h 689379"/>
                  <a:gd name="connsiteX342" fmla="*/ 2642806 w 3024845"/>
                  <a:gd name="connsiteY342" fmla="*/ 302649 h 689379"/>
                  <a:gd name="connsiteX343" fmla="*/ 2667126 w 3024845"/>
                  <a:gd name="connsiteY343" fmla="*/ 302649 h 689379"/>
                  <a:gd name="connsiteX344" fmla="*/ 2667126 w 3024845"/>
                  <a:gd name="connsiteY344" fmla="*/ 289678 h 689379"/>
                  <a:gd name="connsiteX345" fmla="*/ 2695500 w 3024845"/>
                  <a:gd name="connsiteY345" fmla="*/ 289678 h 689379"/>
                  <a:gd name="connsiteX346" fmla="*/ 2707660 w 3024845"/>
                  <a:gd name="connsiteY346" fmla="*/ 285354 h 689379"/>
                  <a:gd name="connsiteX347" fmla="*/ 2727927 w 3024845"/>
                  <a:gd name="connsiteY347" fmla="*/ 289678 h 689379"/>
                  <a:gd name="connsiteX348" fmla="*/ 2727927 w 3024845"/>
                  <a:gd name="connsiteY348" fmla="*/ 272384 h 689379"/>
                  <a:gd name="connsiteX349" fmla="*/ 2736034 w 3024845"/>
                  <a:gd name="connsiteY349" fmla="*/ 272384 h 689379"/>
                  <a:gd name="connsiteX350" fmla="*/ 2736034 w 3024845"/>
                  <a:gd name="connsiteY350" fmla="*/ 259413 h 689379"/>
                  <a:gd name="connsiteX351" fmla="*/ 2792781 w 3024845"/>
                  <a:gd name="connsiteY351" fmla="*/ 259413 h 689379"/>
                  <a:gd name="connsiteX352" fmla="*/ 2792781 w 3024845"/>
                  <a:gd name="connsiteY352" fmla="*/ 229148 h 689379"/>
                  <a:gd name="connsiteX353" fmla="*/ 2811021 w 3024845"/>
                  <a:gd name="connsiteY353" fmla="*/ 229148 h 689379"/>
                  <a:gd name="connsiteX354" fmla="*/ 2811021 w 3024845"/>
                  <a:gd name="connsiteY354" fmla="*/ 222663 h 689379"/>
                  <a:gd name="connsiteX355" fmla="*/ 2823181 w 3024845"/>
                  <a:gd name="connsiteY355" fmla="*/ 222663 h 689379"/>
                  <a:gd name="connsiteX356" fmla="*/ 2823181 w 3024845"/>
                  <a:gd name="connsiteY356" fmla="*/ 229148 h 689379"/>
                  <a:gd name="connsiteX357" fmla="*/ 2839395 w 3024845"/>
                  <a:gd name="connsiteY357" fmla="*/ 229148 h 689379"/>
                  <a:gd name="connsiteX358" fmla="*/ 2839395 w 3024845"/>
                  <a:gd name="connsiteY358" fmla="*/ 278869 h 689379"/>
                  <a:gd name="connsiteX359" fmla="*/ 2871822 w 3024845"/>
                  <a:gd name="connsiteY359" fmla="*/ 278869 h 689379"/>
                  <a:gd name="connsiteX360" fmla="*/ 2871822 w 3024845"/>
                  <a:gd name="connsiteY360" fmla="*/ 252928 h 689379"/>
                  <a:gd name="connsiteX361" fmla="*/ 2910329 w 3024845"/>
                  <a:gd name="connsiteY361" fmla="*/ 252928 h 689379"/>
                  <a:gd name="connsiteX362" fmla="*/ 2910329 w 3024845"/>
                  <a:gd name="connsiteY362" fmla="*/ 222663 h 689379"/>
                  <a:gd name="connsiteX363" fmla="*/ 2958970 w 3024845"/>
                  <a:gd name="connsiteY363" fmla="*/ 222663 h 689379"/>
                  <a:gd name="connsiteX364" fmla="*/ 2958970 w 3024845"/>
                  <a:gd name="connsiteY364" fmla="*/ 333819 h 689379"/>
                  <a:gd name="connsiteX365" fmla="*/ 2958970 w 3024845"/>
                  <a:gd name="connsiteY365" fmla="*/ 347598 h 689379"/>
                  <a:gd name="connsiteX366" fmla="*/ 3024845 w 3024845"/>
                  <a:gd name="connsiteY366" fmla="*/ 689379 h 689379"/>
                  <a:gd name="connsiteX367" fmla="*/ 2054 w 3024845"/>
                  <a:gd name="connsiteY367" fmla="*/ 687046 h 689379"/>
                  <a:gd name="connsiteX368" fmla="*/ 0 w 3024845"/>
                  <a:gd name="connsiteY368" fmla="*/ 252928 h 689379"/>
                  <a:gd name="connsiteX369" fmla="*/ 20267 w 3024845"/>
                  <a:gd name="connsiteY369" fmla="*/ 252928 h 689379"/>
                  <a:gd name="connsiteX370" fmla="*/ 20774 w 3024845"/>
                  <a:gd name="connsiteY370" fmla="*/ 251847 h 689379"/>
                  <a:gd name="connsiteX371" fmla="*/ 24320 w 3024845"/>
                  <a:gd name="connsiteY371" fmla="*/ 244281 h 689379"/>
                  <a:gd name="connsiteX372" fmla="*/ 26094 w 3024845"/>
                  <a:gd name="connsiteY372" fmla="*/ 244551 h 689379"/>
                  <a:gd name="connsiteX373" fmla="*/ 38507 w 3024845"/>
                  <a:gd name="connsiteY373" fmla="*/ 246442 h 689379"/>
                  <a:gd name="connsiteX374" fmla="*/ 39014 w 3024845"/>
                  <a:gd name="connsiteY374" fmla="*/ 247794 h 689379"/>
                  <a:gd name="connsiteX375" fmla="*/ 42560 w 3024845"/>
                  <a:gd name="connsiteY375" fmla="*/ 257251 h 689379"/>
                  <a:gd name="connsiteX376" fmla="*/ 68907 w 3024845"/>
                  <a:gd name="connsiteY376" fmla="*/ 259413 h 689379"/>
                  <a:gd name="connsiteX377" fmla="*/ 68907 w 3024845"/>
                  <a:gd name="connsiteY377" fmla="*/ 136192 h 689379"/>
                  <a:gd name="connsiteX378" fmla="*/ 70934 w 3024845"/>
                  <a:gd name="connsiteY378" fmla="*/ 136192 h 689379"/>
                  <a:gd name="connsiteX379" fmla="*/ 85121 w 3024845"/>
                  <a:gd name="connsiteY379" fmla="*/ 136192 h 689379"/>
                  <a:gd name="connsiteX380" fmla="*/ 85121 w 3024845"/>
                  <a:gd name="connsiteY380" fmla="*/ 0 h 689379"/>
                  <a:gd name="connsiteX381" fmla="*/ 86894 w 3024845"/>
                  <a:gd name="connsiteY381" fmla="*/ 0 h 689379"/>
                  <a:gd name="connsiteX382" fmla="*/ 99308 w 3024845"/>
                  <a:gd name="connsiteY382" fmla="*/ 0 h 689379"/>
                  <a:gd name="connsiteX0" fmla="*/ 99308 w 3024845"/>
                  <a:gd name="connsiteY0" fmla="*/ 0 h 689379"/>
                  <a:gd name="connsiteX1" fmla="*/ 220909 w 3024845"/>
                  <a:gd name="connsiteY1" fmla="*/ 0 h 689379"/>
                  <a:gd name="connsiteX2" fmla="*/ 223189 w 3024845"/>
                  <a:gd name="connsiteY2" fmla="*/ 0 h 689379"/>
                  <a:gd name="connsiteX3" fmla="*/ 239150 w 3024845"/>
                  <a:gd name="connsiteY3" fmla="*/ 0 h 689379"/>
                  <a:gd name="connsiteX4" fmla="*/ 239150 w 3024845"/>
                  <a:gd name="connsiteY4" fmla="*/ 140515 h 689379"/>
                  <a:gd name="connsiteX5" fmla="*/ 240670 w 3024845"/>
                  <a:gd name="connsiteY5" fmla="*/ 140245 h 689379"/>
                  <a:gd name="connsiteX6" fmla="*/ 251310 w 3024845"/>
                  <a:gd name="connsiteY6" fmla="*/ 138354 h 689379"/>
                  <a:gd name="connsiteX7" fmla="*/ 249283 w 3024845"/>
                  <a:gd name="connsiteY7" fmla="*/ 226986 h 689379"/>
                  <a:gd name="connsiteX8" fmla="*/ 250803 w 3024845"/>
                  <a:gd name="connsiteY8" fmla="*/ 227257 h 689379"/>
                  <a:gd name="connsiteX9" fmla="*/ 261443 w 3024845"/>
                  <a:gd name="connsiteY9" fmla="*/ 229148 h 689379"/>
                  <a:gd name="connsiteX10" fmla="*/ 261696 w 3024845"/>
                  <a:gd name="connsiteY10" fmla="*/ 229959 h 689379"/>
                  <a:gd name="connsiteX11" fmla="*/ 263470 w 3024845"/>
                  <a:gd name="connsiteY11" fmla="*/ 235634 h 689379"/>
                  <a:gd name="connsiteX12" fmla="*/ 264230 w 3024845"/>
                  <a:gd name="connsiteY12" fmla="*/ 233202 h 689379"/>
                  <a:gd name="connsiteX13" fmla="*/ 269550 w 3024845"/>
                  <a:gd name="connsiteY13" fmla="*/ 216178 h 689379"/>
                  <a:gd name="connsiteX14" fmla="*/ 271323 w 3024845"/>
                  <a:gd name="connsiteY14" fmla="*/ 216178 h 689379"/>
                  <a:gd name="connsiteX15" fmla="*/ 283737 w 3024845"/>
                  <a:gd name="connsiteY15" fmla="*/ 216178 h 689379"/>
                  <a:gd name="connsiteX16" fmla="*/ 283737 w 3024845"/>
                  <a:gd name="connsiteY16" fmla="*/ 248604 h 689379"/>
                  <a:gd name="connsiteX17" fmla="*/ 284750 w 3024845"/>
                  <a:gd name="connsiteY17" fmla="*/ 249145 h 689379"/>
                  <a:gd name="connsiteX18" fmla="*/ 291844 w 3024845"/>
                  <a:gd name="connsiteY18" fmla="*/ 252928 h 689379"/>
                  <a:gd name="connsiteX19" fmla="*/ 291844 w 3024845"/>
                  <a:gd name="connsiteY19" fmla="*/ 254279 h 689379"/>
                  <a:gd name="connsiteX20" fmla="*/ 291844 w 3024845"/>
                  <a:gd name="connsiteY20" fmla="*/ 263737 h 689379"/>
                  <a:gd name="connsiteX21" fmla="*/ 336431 w 3024845"/>
                  <a:gd name="connsiteY21" fmla="*/ 263737 h 689379"/>
                  <a:gd name="connsiteX22" fmla="*/ 336431 w 3024845"/>
                  <a:gd name="connsiteY22" fmla="*/ 264818 h 689379"/>
                  <a:gd name="connsiteX23" fmla="*/ 336431 w 3024845"/>
                  <a:gd name="connsiteY23" fmla="*/ 272384 h 689379"/>
                  <a:gd name="connsiteX24" fmla="*/ 338457 w 3024845"/>
                  <a:gd name="connsiteY24" fmla="*/ 272384 h 689379"/>
                  <a:gd name="connsiteX25" fmla="*/ 352644 w 3024845"/>
                  <a:gd name="connsiteY25" fmla="*/ 272384 h 689379"/>
                  <a:gd name="connsiteX26" fmla="*/ 352644 w 3024845"/>
                  <a:gd name="connsiteY26" fmla="*/ 242119 h 689379"/>
                  <a:gd name="connsiteX27" fmla="*/ 397231 w 3024845"/>
                  <a:gd name="connsiteY27" fmla="*/ 242119 h 689379"/>
                  <a:gd name="connsiteX28" fmla="*/ 397231 w 3024845"/>
                  <a:gd name="connsiteY28" fmla="*/ 240768 h 689379"/>
                  <a:gd name="connsiteX29" fmla="*/ 397231 w 3024845"/>
                  <a:gd name="connsiteY29" fmla="*/ 231310 h 689379"/>
                  <a:gd name="connsiteX30" fmla="*/ 398245 w 3024845"/>
                  <a:gd name="connsiteY30" fmla="*/ 231310 h 689379"/>
                  <a:gd name="connsiteX31" fmla="*/ 405338 w 3024845"/>
                  <a:gd name="connsiteY31" fmla="*/ 231310 h 689379"/>
                  <a:gd name="connsiteX32" fmla="*/ 405338 w 3024845"/>
                  <a:gd name="connsiteY32" fmla="*/ 229419 h 689379"/>
                  <a:gd name="connsiteX33" fmla="*/ 405338 w 3024845"/>
                  <a:gd name="connsiteY33" fmla="*/ 216178 h 689379"/>
                  <a:gd name="connsiteX34" fmla="*/ 406098 w 3024845"/>
                  <a:gd name="connsiteY34" fmla="*/ 216178 h 689379"/>
                  <a:gd name="connsiteX35" fmla="*/ 411418 w 3024845"/>
                  <a:gd name="connsiteY35" fmla="*/ 216178 h 689379"/>
                  <a:gd name="connsiteX36" fmla="*/ 411418 w 3024845"/>
                  <a:gd name="connsiteY36" fmla="*/ 215097 h 689379"/>
                  <a:gd name="connsiteX37" fmla="*/ 411418 w 3024845"/>
                  <a:gd name="connsiteY37" fmla="*/ 207530 h 689379"/>
                  <a:gd name="connsiteX38" fmla="*/ 413445 w 3024845"/>
                  <a:gd name="connsiteY38" fmla="*/ 207530 h 689379"/>
                  <a:gd name="connsiteX39" fmla="*/ 427632 w 3024845"/>
                  <a:gd name="connsiteY39" fmla="*/ 207530 h 689379"/>
                  <a:gd name="connsiteX40" fmla="*/ 427632 w 3024845"/>
                  <a:gd name="connsiteY40" fmla="*/ 208611 h 689379"/>
                  <a:gd name="connsiteX41" fmla="*/ 427632 w 3024845"/>
                  <a:gd name="connsiteY41" fmla="*/ 216178 h 689379"/>
                  <a:gd name="connsiteX42" fmla="*/ 449925 w 3024845"/>
                  <a:gd name="connsiteY42" fmla="*/ 216178 h 689379"/>
                  <a:gd name="connsiteX43" fmla="*/ 449925 w 3024845"/>
                  <a:gd name="connsiteY43" fmla="*/ 214286 h 689379"/>
                  <a:gd name="connsiteX44" fmla="*/ 449925 w 3024845"/>
                  <a:gd name="connsiteY44" fmla="*/ 201045 h 689379"/>
                  <a:gd name="connsiteX45" fmla="*/ 451699 w 3024845"/>
                  <a:gd name="connsiteY45" fmla="*/ 201045 h 689379"/>
                  <a:gd name="connsiteX46" fmla="*/ 464112 w 3024845"/>
                  <a:gd name="connsiteY46" fmla="*/ 201045 h 689379"/>
                  <a:gd name="connsiteX47" fmla="*/ 464112 w 3024845"/>
                  <a:gd name="connsiteY47" fmla="*/ 224825 h 689379"/>
                  <a:gd name="connsiteX48" fmla="*/ 465126 w 3024845"/>
                  <a:gd name="connsiteY48" fmla="*/ 224825 h 689379"/>
                  <a:gd name="connsiteX49" fmla="*/ 472219 w 3024845"/>
                  <a:gd name="connsiteY49" fmla="*/ 224825 h 689379"/>
                  <a:gd name="connsiteX50" fmla="*/ 472219 w 3024845"/>
                  <a:gd name="connsiteY50" fmla="*/ 223744 h 689379"/>
                  <a:gd name="connsiteX51" fmla="*/ 472219 w 3024845"/>
                  <a:gd name="connsiteY51" fmla="*/ 216178 h 689379"/>
                  <a:gd name="connsiteX52" fmla="*/ 473992 w 3024845"/>
                  <a:gd name="connsiteY52" fmla="*/ 216178 h 689379"/>
                  <a:gd name="connsiteX53" fmla="*/ 486406 w 3024845"/>
                  <a:gd name="connsiteY53" fmla="*/ 216178 h 689379"/>
                  <a:gd name="connsiteX54" fmla="*/ 486406 w 3024845"/>
                  <a:gd name="connsiteY54" fmla="*/ 242119 h 689379"/>
                  <a:gd name="connsiteX55" fmla="*/ 488433 w 3024845"/>
                  <a:gd name="connsiteY55" fmla="*/ 242119 h 689379"/>
                  <a:gd name="connsiteX56" fmla="*/ 502619 w 3024845"/>
                  <a:gd name="connsiteY56" fmla="*/ 242119 h 689379"/>
                  <a:gd name="connsiteX57" fmla="*/ 502619 w 3024845"/>
                  <a:gd name="connsiteY57" fmla="*/ 243740 h 689379"/>
                  <a:gd name="connsiteX58" fmla="*/ 502619 w 3024845"/>
                  <a:gd name="connsiteY58" fmla="*/ 255090 h 689379"/>
                  <a:gd name="connsiteX59" fmla="*/ 503379 w 3024845"/>
                  <a:gd name="connsiteY59" fmla="*/ 255090 h 689379"/>
                  <a:gd name="connsiteX60" fmla="*/ 508700 w 3024845"/>
                  <a:gd name="connsiteY60" fmla="*/ 255090 h 689379"/>
                  <a:gd name="connsiteX61" fmla="*/ 508700 w 3024845"/>
                  <a:gd name="connsiteY61" fmla="*/ 254279 h 689379"/>
                  <a:gd name="connsiteX62" fmla="*/ 508700 w 3024845"/>
                  <a:gd name="connsiteY62" fmla="*/ 248604 h 689379"/>
                  <a:gd name="connsiteX63" fmla="*/ 539100 w 3024845"/>
                  <a:gd name="connsiteY63" fmla="*/ 248604 h 689379"/>
                  <a:gd name="connsiteX64" fmla="*/ 539100 w 3024845"/>
                  <a:gd name="connsiteY64" fmla="*/ 272384 h 689379"/>
                  <a:gd name="connsiteX65" fmla="*/ 540113 w 3024845"/>
                  <a:gd name="connsiteY65" fmla="*/ 272384 h 689379"/>
                  <a:gd name="connsiteX66" fmla="*/ 547207 w 3024845"/>
                  <a:gd name="connsiteY66" fmla="*/ 272384 h 689379"/>
                  <a:gd name="connsiteX67" fmla="*/ 547207 w 3024845"/>
                  <a:gd name="connsiteY67" fmla="*/ 273465 h 689379"/>
                  <a:gd name="connsiteX68" fmla="*/ 547207 w 3024845"/>
                  <a:gd name="connsiteY68" fmla="*/ 281031 h 689379"/>
                  <a:gd name="connsiteX69" fmla="*/ 547967 w 3024845"/>
                  <a:gd name="connsiteY69" fmla="*/ 281031 h 689379"/>
                  <a:gd name="connsiteX70" fmla="*/ 553287 w 3024845"/>
                  <a:gd name="connsiteY70" fmla="*/ 281031 h 689379"/>
                  <a:gd name="connsiteX71" fmla="*/ 553287 w 3024845"/>
                  <a:gd name="connsiteY71" fmla="*/ 278869 h 689379"/>
                  <a:gd name="connsiteX72" fmla="*/ 553287 w 3024845"/>
                  <a:gd name="connsiteY72" fmla="*/ 263737 h 689379"/>
                  <a:gd name="connsiteX73" fmla="*/ 554300 w 3024845"/>
                  <a:gd name="connsiteY73" fmla="*/ 263737 h 689379"/>
                  <a:gd name="connsiteX74" fmla="*/ 561394 w 3024845"/>
                  <a:gd name="connsiteY74" fmla="*/ 263737 h 689379"/>
                  <a:gd name="connsiteX75" fmla="*/ 561394 w 3024845"/>
                  <a:gd name="connsiteY75" fmla="*/ 264818 h 689379"/>
                  <a:gd name="connsiteX76" fmla="*/ 561394 w 3024845"/>
                  <a:gd name="connsiteY76" fmla="*/ 272384 h 689379"/>
                  <a:gd name="connsiteX77" fmla="*/ 566714 w 3024845"/>
                  <a:gd name="connsiteY77" fmla="*/ 270391 h 689379"/>
                  <a:gd name="connsiteX78" fmla="*/ 567474 w 3024845"/>
                  <a:gd name="connsiteY78" fmla="*/ 269411 h 689379"/>
                  <a:gd name="connsiteX79" fmla="*/ 567474 w 3024845"/>
                  <a:gd name="connsiteY79" fmla="*/ 263737 h 689379"/>
                  <a:gd name="connsiteX80" fmla="*/ 605981 w 3024845"/>
                  <a:gd name="connsiteY80" fmla="*/ 263737 h 689379"/>
                  <a:gd name="connsiteX81" fmla="*/ 605981 w 3024845"/>
                  <a:gd name="connsiteY81" fmla="*/ 287516 h 689379"/>
                  <a:gd name="connsiteX82" fmla="*/ 608007 w 3024845"/>
                  <a:gd name="connsiteY82" fmla="*/ 287516 h 689379"/>
                  <a:gd name="connsiteX83" fmla="*/ 622194 w 3024845"/>
                  <a:gd name="connsiteY83" fmla="*/ 287516 h 689379"/>
                  <a:gd name="connsiteX84" fmla="*/ 622194 w 3024845"/>
                  <a:gd name="connsiteY84" fmla="*/ 288597 h 689379"/>
                  <a:gd name="connsiteX85" fmla="*/ 622194 w 3024845"/>
                  <a:gd name="connsiteY85" fmla="*/ 296163 h 689379"/>
                  <a:gd name="connsiteX86" fmla="*/ 623968 w 3024845"/>
                  <a:gd name="connsiteY86" fmla="*/ 296163 h 689379"/>
                  <a:gd name="connsiteX87" fmla="*/ 636381 w 3024845"/>
                  <a:gd name="connsiteY87" fmla="*/ 296163 h 689379"/>
                  <a:gd name="connsiteX88" fmla="*/ 636381 w 3024845"/>
                  <a:gd name="connsiteY88" fmla="*/ 272384 h 689379"/>
                  <a:gd name="connsiteX89" fmla="*/ 637394 w 3024845"/>
                  <a:gd name="connsiteY89" fmla="*/ 272384 h 689379"/>
                  <a:gd name="connsiteX90" fmla="*/ 644488 w 3024845"/>
                  <a:gd name="connsiteY90" fmla="*/ 272384 h 689379"/>
                  <a:gd name="connsiteX91" fmla="*/ 644488 w 3024845"/>
                  <a:gd name="connsiteY91" fmla="*/ 239957 h 689379"/>
                  <a:gd name="connsiteX92" fmla="*/ 645501 w 3024845"/>
                  <a:gd name="connsiteY92" fmla="*/ 239957 h 689379"/>
                  <a:gd name="connsiteX93" fmla="*/ 652595 w 3024845"/>
                  <a:gd name="connsiteY93" fmla="*/ 239957 h 689379"/>
                  <a:gd name="connsiteX94" fmla="*/ 652595 w 3024845"/>
                  <a:gd name="connsiteY94" fmla="*/ 238066 h 689379"/>
                  <a:gd name="connsiteX95" fmla="*/ 652595 w 3024845"/>
                  <a:gd name="connsiteY95" fmla="*/ 224825 h 689379"/>
                  <a:gd name="connsiteX96" fmla="*/ 651328 w 3024845"/>
                  <a:gd name="connsiteY96" fmla="*/ 223203 h 689379"/>
                  <a:gd name="connsiteX97" fmla="*/ 656648 w 3024845"/>
                  <a:gd name="connsiteY97" fmla="*/ 211854 h 689379"/>
                  <a:gd name="connsiteX98" fmla="*/ 664755 w 3024845"/>
                  <a:gd name="connsiteY98" fmla="*/ 239957 h 689379"/>
                  <a:gd name="connsiteX99" fmla="*/ 665515 w 3024845"/>
                  <a:gd name="connsiteY99" fmla="*/ 239957 h 689379"/>
                  <a:gd name="connsiteX100" fmla="*/ 670835 w 3024845"/>
                  <a:gd name="connsiteY100" fmla="*/ 239957 h 689379"/>
                  <a:gd name="connsiteX101" fmla="*/ 670835 w 3024845"/>
                  <a:gd name="connsiteY101" fmla="*/ 134030 h 689379"/>
                  <a:gd name="connsiteX102" fmla="*/ 672355 w 3024845"/>
                  <a:gd name="connsiteY102" fmla="*/ 134030 h 689379"/>
                  <a:gd name="connsiteX103" fmla="*/ 682995 w 3024845"/>
                  <a:gd name="connsiteY103" fmla="*/ 134030 h 689379"/>
                  <a:gd name="connsiteX104" fmla="*/ 682995 w 3024845"/>
                  <a:gd name="connsiteY104" fmla="*/ 86471 h 689379"/>
                  <a:gd name="connsiteX105" fmla="*/ 709342 w 3024845"/>
                  <a:gd name="connsiteY105" fmla="*/ 86471 h 689379"/>
                  <a:gd name="connsiteX106" fmla="*/ 709342 w 3024845"/>
                  <a:gd name="connsiteY106" fmla="*/ 64853 h 689379"/>
                  <a:gd name="connsiteX107" fmla="*/ 743796 w 3024845"/>
                  <a:gd name="connsiteY107" fmla="*/ 64853 h 689379"/>
                  <a:gd name="connsiteX108" fmla="*/ 743796 w 3024845"/>
                  <a:gd name="connsiteY108" fmla="*/ 67285 h 689379"/>
                  <a:gd name="connsiteX109" fmla="*/ 743796 w 3024845"/>
                  <a:gd name="connsiteY109" fmla="*/ 84309 h 689379"/>
                  <a:gd name="connsiteX110" fmla="*/ 746076 w 3024845"/>
                  <a:gd name="connsiteY110" fmla="*/ 84309 h 689379"/>
                  <a:gd name="connsiteX111" fmla="*/ 762036 w 3024845"/>
                  <a:gd name="connsiteY111" fmla="*/ 84309 h 689379"/>
                  <a:gd name="connsiteX112" fmla="*/ 762036 w 3024845"/>
                  <a:gd name="connsiteY112" fmla="*/ 131868 h 689379"/>
                  <a:gd name="connsiteX113" fmla="*/ 763049 w 3024845"/>
                  <a:gd name="connsiteY113" fmla="*/ 131868 h 689379"/>
                  <a:gd name="connsiteX114" fmla="*/ 770143 w 3024845"/>
                  <a:gd name="connsiteY114" fmla="*/ 131868 h 689379"/>
                  <a:gd name="connsiteX115" fmla="*/ 784330 w 3024845"/>
                  <a:gd name="connsiteY115" fmla="*/ 136192 h 689379"/>
                  <a:gd name="connsiteX116" fmla="*/ 784330 w 3024845"/>
                  <a:gd name="connsiteY116" fmla="*/ 175104 h 689379"/>
                  <a:gd name="connsiteX117" fmla="*/ 785343 w 3024845"/>
                  <a:gd name="connsiteY117" fmla="*/ 175104 h 689379"/>
                  <a:gd name="connsiteX118" fmla="*/ 792436 w 3024845"/>
                  <a:gd name="connsiteY118" fmla="*/ 175104 h 689379"/>
                  <a:gd name="connsiteX119" fmla="*/ 792436 w 3024845"/>
                  <a:gd name="connsiteY119" fmla="*/ 176725 h 689379"/>
                  <a:gd name="connsiteX120" fmla="*/ 792436 w 3024845"/>
                  <a:gd name="connsiteY120" fmla="*/ 188074 h 689379"/>
                  <a:gd name="connsiteX121" fmla="*/ 794463 w 3024845"/>
                  <a:gd name="connsiteY121" fmla="*/ 188074 h 689379"/>
                  <a:gd name="connsiteX122" fmla="*/ 808650 w 3024845"/>
                  <a:gd name="connsiteY122" fmla="*/ 188074 h 689379"/>
                  <a:gd name="connsiteX123" fmla="*/ 814730 w 3024845"/>
                  <a:gd name="connsiteY123" fmla="*/ 194560 h 689379"/>
                  <a:gd name="connsiteX124" fmla="*/ 814730 w 3024845"/>
                  <a:gd name="connsiteY124" fmla="*/ 216178 h 689379"/>
                  <a:gd name="connsiteX125" fmla="*/ 817010 w 3024845"/>
                  <a:gd name="connsiteY125" fmla="*/ 216178 h 689379"/>
                  <a:gd name="connsiteX126" fmla="*/ 832970 w 3024845"/>
                  <a:gd name="connsiteY126" fmla="*/ 216178 h 689379"/>
                  <a:gd name="connsiteX127" fmla="*/ 832970 w 3024845"/>
                  <a:gd name="connsiteY127" fmla="*/ 217258 h 689379"/>
                  <a:gd name="connsiteX128" fmla="*/ 832970 w 3024845"/>
                  <a:gd name="connsiteY128" fmla="*/ 224825 h 689379"/>
                  <a:gd name="connsiteX129" fmla="*/ 834237 w 3024845"/>
                  <a:gd name="connsiteY129" fmla="*/ 224825 h 689379"/>
                  <a:gd name="connsiteX130" fmla="*/ 843104 w 3024845"/>
                  <a:gd name="connsiteY130" fmla="*/ 224825 h 689379"/>
                  <a:gd name="connsiteX131" fmla="*/ 843104 w 3024845"/>
                  <a:gd name="connsiteY131" fmla="*/ 226986 h 689379"/>
                  <a:gd name="connsiteX132" fmla="*/ 843104 w 3024845"/>
                  <a:gd name="connsiteY132" fmla="*/ 242119 h 689379"/>
                  <a:gd name="connsiteX133" fmla="*/ 847157 w 3024845"/>
                  <a:gd name="connsiteY133" fmla="*/ 240227 h 689379"/>
                  <a:gd name="connsiteX134" fmla="*/ 847157 w 3024845"/>
                  <a:gd name="connsiteY134" fmla="*/ 226986 h 689379"/>
                  <a:gd name="connsiteX135" fmla="*/ 848170 w 3024845"/>
                  <a:gd name="connsiteY135" fmla="*/ 226986 h 689379"/>
                  <a:gd name="connsiteX136" fmla="*/ 855264 w 3024845"/>
                  <a:gd name="connsiteY136" fmla="*/ 226986 h 689379"/>
                  <a:gd name="connsiteX137" fmla="*/ 855264 w 3024845"/>
                  <a:gd name="connsiteY137" fmla="*/ 228608 h 689379"/>
                  <a:gd name="connsiteX138" fmla="*/ 855264 w 3024845"/>
                  <a:gd name="connsiteY138" fmla="*/ 239957 h 689379"/>
                  <a:gd name="connsiteX139" fmla="*/ 856024 w 3024845"/>
                  <a:gd name="connsiteY139" fmla="*/ 239957 h 689379"/>
                  <a:gd name="connsiteX140" fmla="*/ 861344 w 3024845"/>
                  <a:gd name="connsiteY140" fmla="*/ 239957 h 689379"/>
                  <a:gd name="connsiteX141" fmla="*/ 909984 w 3024845"/>
                  <a:gd name="connsiteY141" fmla="*/ 235634 h 689379"/>
                  <a:gd name="connsiteX142" fmla="*/ 909984 w 3024845"/>
                  <a:gd name="connsiteY142" fmla="*/ 236985 h 689379"/>
                  <a:gd name="connsiteX143" fmla="*/ 909984 w 3024845"/>
                  <a:gd name="connsiteY143" fmla="*/ 246442 h 689379"/>
                  <a:gd name="connsiteX144" fmla="*/ 910744 w 3024845"/>
                  <a:gd name="connsiteY144" fmla="*/ 246442 h 689379"/>
                  <a:gd name="connsiteX145" fmla="*/ 916065 w 3024845"/>
                  <a:gd name="connsiteY145" fmla="*/ 246442 h 689379"/>
                  <a:gd name="connsiteX146" fmla="*/ 916065 w 3024845"/>
                  <a:gd name="connsiteY146" fmla="*/ 248604 h 689379"/>
                  <a:gd name="connsiteX147" fmla="*/ 916065 w 3024845"/>
                  <a:gd name="connsiteY147" fmla="*/ 263737 h 689379"/>
                  <a:gd name="connsiteX148" fmla="*/ 918091 w 3024845"/>
                  <a:gd name="connsiteY148" fmla="*/ 262386 h 689379"/>
                  <a:gd name="connsiteX149" fmla="*/ 932278 w 3024845"/>
                  <a:gd name="connsiteY149" fmla="*/ 252928 h 689379"/>
                  <a:gd name="connsiteX150" fmla="*/ 938358 w 3024845"/>
                  <a:gd name="connsiteY150" fmla="*/ 211854 h 689379"/>
                  <a:gd name="connsiteX151" fmla="*/ 939118 w 3024845"/>
                  <a:gd name="connsiteY151" fmla="*/ 211584 h 689379"/>
                  <a:gd name="connsiteX152" fmla="*/ 944438 w 3024845"/>
                  <a:gd name="connsiteY152" fmla="*/ 209692 h 689379"/>
                  <a:gd name="connsiteX153" fmla="*/ 946465 w 3024845"/>
                  <a:gd name="connsiteY153" fmla="*/ 140515 h 689379"/>
                  <a:gd name="connsiteX154" fmla="*/ 948492 w 3024845"/>
                  <a:gd name="connsiteY154" fmla="*/ 209692 h 689379"/>
                  <a:gd name="connsiteX155" fmla="*/ 949252 w 3024845"/>
                  <a:gd name="connsiteY155" fmla="*/ 209962 h 689379"/>
                  <a:gd name="connsiteX156" fmla="*/ 954572 w 3024845"/>
                  <a:gd name="connsiteY156" fmla="*/ 211854 h 689379"/>
                  <a:gd name="connsiteX157" fmla="*/ 954572 w 3024845"/>
                  <a:gd name="connsiteY157" fmla="*/ 125383 h 689379"/>
                  <a:gd name="connsiteX158" fmla="*/ 958625 w 3024845"/>
                  <a:gd name="connsiteY158" fmla="*/ 92956 h 689379"/>
                  <a:gd name="connsiteX159" fmla="*/ 997132 w 3024845"/>
                  <a:gd name="connsiteY159" fmla="*/ 92956 h 689379"/>
                  <a:gd name="connsiteX160" fmla="*/ 997132 w 3024845"/>
                  <a:gd name="connsiteY160" fmla="*/ 125383 h 689379"/>
                  <a:gd name="connsiteX161" fmla="*/ 997892 w 3024845"/>
                  <a:gd name="connsiteY161" fmla="*/ 125383 h 689379"/>
                  <a:gd name="connsiteX162" fmla="*/ 1003212 w 3024845"/>
                  <a:gd name="connsiteY162" fmla="*/ 125383 h 689379"/>
                  <a:gd name="connsiteX163" fmla="*/ 1003212 w 3024845"/>
                  <a:gd name="connsiteY163" fmla="*/ 43235 h 689379"/>
                  <a:gd name="connsiteX164" fmla="*/ 1004986 w 3024845"/>
                  <a:gd name="connsiteY164" fmla="*/ 43235 h 689379"/>
                  <a:gd name="connsiteX165" fmla="*/ 1017399 w 3024845"/>
                  <a:gd name="connsiteY165" fmla="*/ 43235 h 689379"/>
                  <a:gd name="connsiteX166" fmla="*/ 1017399 w 3024845"/>
                  <a:gd name="connsiteY166" fmla="*/ 41344 h 689379"/>
                  <a:gd name="connsiteX167" fmla="*/ 1017399 w 3024845"/>
                  <a:gd name="connsiteY167" fmla="*/ 28103 h 689379"/>
                  <a:gd name="connsiteX168" fmla="*/ 1039693 w 3024845"/>
                  <a:gd name="connsiteY168" fmla="*/ 28103 h 689379"/>
                  <a:gd name="connsiteX169" fmla="*/ 1039693 w 3024845"/>
                  <a:gd name="connsiteY169" fmla="*/ 27022 h 689379"/>
                  <a:gd name="connsiteX170" fmla="*/ 1039693 w 3024845"/>
                  <a:gd name="connsiteY170" fmla="*/ 19456 h 689379"/>
                  <a:gd name="connsiteX171" fmla="*/ 1041466 w 3024845"/>
                  <a:gd name="connsiteY171" fmla="*/ 19456 h 689379"/>
                  <a:gd name="connsiteX172" fmla="*/ 1053880 w 3024845"/>
                  <a:gd name="connsiteY172" fmla="*/ 19456 h 689379"/>
                  <a:gd name="connsiteX173" fmla="*/ 1053880 w 3024845"/>
                  <a:gd name="connsiteY173" fmla="*/ 20537 h 689379"/>
                  <a:gd name="connsiteX174" fmla="*/ 1053880 w 3024845"/>
                  <a:gd name="connsiteY174" fmla="*/ 28103 h 689379"/>
                  <a:gd name="connsiteX175" fmla="*/ 1054640 w 3024845"/>
                  <a:gd name="connsiteY175" fmla="*/ 28103 h 689379"/>
                  <a:gd name="connsiteX176" fmla="*/ 1059960 w 3024845"/>
                  <a:gd name="connsiteY176" fmla="*/ 28103 h 689379"/>
                  <a:gd name="connsiteX177" fmla="*/ 1070093 w 3024845"/>
                  <a:gd name="connsiteY177" fmla="*/ 23779 h 689379"/>
                  <a:gd name="connsiteX178" fmla="*/ 1074146 w 3024845"/>
                  <a:gd name="connsiteY178" fmla="*/ 27022 h 689379"/>
                  <a:gd name="connsiteX179" fmla="*/ 1074146 w 3024845"/>
                  <a:gd name="connsiteY179" fmla="*/ 19456 h 689379"/>
                  <a:gd name="connsiteX180" fmla="*/ 1076426 w 3024845"/>
                  <a:gd name="connsiteY180" fmla="*/ 19456 h 689379"/>
                  <a:gd name="connsiteX181" fmla="*/ 1092387 w 3024845"/>
                  <a:gd name="connsiteY181" fmla="*/ 19456 h 689379"/>
                  <a:gd name="connsiteX182" fmla="*/ 1092387 w 3024845"/>
                  <a:gd name="connsiteY182" fmla="*/ 20537 h 689379"/>
                  <a:gd name="connsiteX183" fmla="*/ 1092387 w 3024845"/>
                  <a:gd name="connsiteY183" fmla="*/ 28103 h 689379"/>
                  <a:gd name="connsiteX184" fmla="*/ 1122787 w 3024845"/>
                  <a:gd name="connsiteY184" fmla="*/ 28103 h 689379"/>
                  <a:gd name="connsiteX185" fmla="*/ 1122787 w 3024845"/>
                  <a:gd name="connsiteY185" fmla="*/ 29724 h 689379"/>
                  <a:gd name="connsiteX186" fmla="*/ 1122787 w 3024845"/>
                  <a:gd name="connsiteY186" fmla="*/ 41074 h 689379"/>
                  <a:gd name="connsiteX187" fmla="*/ 1149134 w 3024845"/>
                  <a:gd name="connsiteY187" fmla="*/ 41074 h 689379"/>
                  <a:gd name="connsiteX188" fmla="*/ 1149134 w 3024845"/>
                  <a:gd name="connsiteY188" fmla="*/ 71338 h 689379"/>
                  <a:gd name="connsiteX189" fmla="*/ 1149894 w 3024845"/>
                  <a:gd name="connsiteY189" fmla="*/ 71338 h 689379"/>
                  <a:gd name="connsiteX190" fmla="*/ 1155214 w 3024845"/>
                  <a:gd name="connsiteY190" fmla="*/ 71338 h 689379"/>
                  <a:gd name="connsiteX191" fmla="*/ 1155214 w 3024845"/>
                  <a:gd name="connsiteY191" fmla="*/ 72419 h 689379"/>
                  <a:gd name="connsiteX192" fmla="*/ 1155214 w 3024845"/>
                  <a:gd name="connsiteY192" fmla="*/ 79986 h 689379"/>
                  <a:gd name="connsiteX193" fmla="*/ 1159268 w 3024845"/>
                  <a:gd name="connsiteY193" fmla="*/ 110250 h 689379"/>
                  <a:gd name="connsiteX194" fmla="*/ 1160028 w 3024845"/>
                  <a:gd name="connsiteY194" fmla="*/ 110250 h 689379"/>
                  <a:gd name="connsiteX195" fmla="*/ 1165348 w 3024845"/>
                  <a:gd name="connsiteY195" fmla="*/ 110250 h 689379"/>
                  <a:gd name="connsiteX196" fmla="*/ 1165348 w 3024845"/>
                  <a:gd name="connsiteY196" fmla="*/ 111061 h 689379"/>
                  <a:gd name="connsiteX197" fmla="*/ 1165348 w 3024845"/>
                  <a:gd name="connsiteY197" fmla="*/ 116736 h 689379"/>
                  <a:gd name="connsiteX198" fmla="*/ 1166361 w 3024845"/>
                  <a:gd name="connsiteY198" fmla="*/ 116736 h 689379"/>
                  <a:gd name="connsiteX199" fmla="*/ 1173454 w 3024845"/>
                  <a:gd name="connsiteY199" fmla="*/ 116736 h 689379"/>
                  <a:gd name="connsiteX200" fmla="*/ 1173454 w 3024845"/>
                  <a:gd name="connsiteY200" fmla="*/ 147001 h 689379"/>
                  <a:gd name="connsiteX201" fmla="*/ 1175481 w 3024845"/>
                  <a:gd name="connsiteY201" fmla="*/ 147001 h 689379"/>
                  <a:gd name="connsiteX202" fmla="*/ 1189668 w 3024845"/>
                  <a:gd name="connsiteY202" fmla="*/ 147001 h 689379"/>
                  <a:gd name="connsiteX203" fmla="*/ 1189668 w 3024845"/>
                  <a:gd name="connsiteY203" fmla="*/ 170780 h 689379"/>
                  <a:gd name="connsiteX204" fmla="*/ 1191695 w 3024845"/>
                  <a:gd name="connsiteY204" fmla="*/ 172401 h 689379"/>
                  <a:gd name="connsiteX205" fmla="*/ 1191695 w 3024845"/>
                  <a:gd name="connsiteY205" fmla="*/ 183751 h 689379"/>
                  <a:gd name="connsiteX206" fmla="*/ 1192455 w 3024845"/>
                  <a:gd name="connsiteY206" fmla="*/ 183751 h 689379"/>
                  <a:gd name="connsiteX207" fmla="*/ 1197775 w 3024845"/>
                  <a:gd name="connsiteY207" fmla="*/ 183751 h 689379"/>
                  <a:gd name="connsiteX208" fmla="*/ 1197775 w 3024845"/>
                  <a:gd name="connsiteY208" fmla="*/ 207530 h 689379"/>
                  <a:gd name="connsiteX209" fmla="*/ 1199041 w 3024845"/>
                  <a:gd name="connsiteY209" fmla="*/ 207530 h 689379"/>
                  <a:gd name="connsiteX210" fmla="*/ 1207908 w 3024845"/>
                  <a:gd name="connsiteY210" fmla="*/ 207530 h 689379"/>
                  <a:gd name="connsiteX211" fmla="*/ 1209935 w 3024845"/>
                  <a:gd name="connsiteY211" fmla="*/ 211584 h 689379"/>
                  <a:gd name="connsiteX212" fmla="*/ 1209935 w 3024845"/>
                  <a:gd name="connsiteY212" fmla="*/ 224825 h 689379"/>
                  <a:gd name="connsiteX213" fmla="*/ 1211455 w 3024845"/>
                  <a:gd name="connsiteY213" fmla="*/ 222933 h 689379"/>
                  <a:gd name="connsiteX214" fmla="*/ 1222095 w 3024845"/>
                  <a:gd name="connsiteY214" fmla="*/ 209692 h 689379"/>
                  <a:gd name="connsiteX215" fmla="*/ 1250469 w 3024845"/>
                  <a:gd name="connsiteY215" fmla="*/ 209692 h 689379"/>
                  <a:gd name="connsiteX216" fmla="*/ 1250469 w 3024845"/>
                  <a:gd name="connsiteY216" fmla="*/ 296163 h 689379"/>
                  <a:gd name="connsiteX217" fmla="*/ 1251229 w 3024845"/>
                  <a:gd name="connsiteY217" fmla="*/ 296163 h 689379"/>
                  <a:gd name="connsiteX218" fmla="*/ 1256549 w 3024845"/>
                  <a:gd name="connsiteY218" fmla="*/ 296163 h 689379"/>
                  <a:gd name="connsiteX219" fmla="*/ 1257309 w 3024845"/>
                  <a:gd name="connsiteY219" fmla="*/ 294812 h 689379"/>
                  <a:gd name="connsiteX220" fmla="*/ 1262629 w 3024845"/>
                  <a:gd name="connsiteY220" fmla="*/ 285354 h 689379"/>
                  <a:gd name="connsiteX221" fmla="*/ 1262629 w 3024845"/>
                  <a:gd name="connsiteY221" fmla="*/ 287246 h 689379"/>
                  <a:gd name="connsiteX222" fmla="*/ 1262629 w 3024845"/>
                  <a:gd name="connsiteY222" fmla="*/ 300487 h 689379"/>
                  <a:gd name="connsiteX223" fmla="*/ 1266682 w 3024845"/>
                  <a:gd name="connsiteY223" fmla="*/ 255090 h 689379"/>
                  <a:gd name="connsiteX224" fmla="*/ 1267442 w 3024845"/>
                  <a:gd name="connsiteY224" fmla="*/ 255090 h 689379"/>
                  <a:gd name="connsiteX225" fmla="*/ 1272762 w 3024845"/>
                  <a:gd name="connsiteY225" fmla="*/ 255090 h 689379"/>
                  <a:gd name="connsiteX226" fmla="*/ 1272762 w 3024845"/>
                  <a:gd name="connsiteY226" fmla="*/ 190236 h 689379"/>
                  <a:gd name="connsiteX227" fmla="*/ 1273776 w 3024845"/>
                  <a:gd name="connsiteY227" fmla="*/ 190236 h 689379"/>
                  <a:gd name="connsiteX228" fmla="*/ 1280869 w 3024845"/>
                  <a:gd name="connsiteY228" fmla="*/ 190236 h 689379"/>
                  <a:gd name="connsiteX229" fmla="*/ 1293029 w 3024845"/>
                  <a:gd name="connsiteY229" fmla="*/ 147001 h 689379"/>
                  <a:gd name="connsiteX230" fmla="*/ 1294296 w 3024845"/>
                  <a:gd name="connsiteY230" fmla="*/ 147001 h 689379"/>
                  <a:gd name="connsiteX231" fmla="*/ 1303163 w 3024845"/>
                  <a:gd name="connsiteY231" fmla="*/ 147001 h 689379"/>
                  <a:gd name="connsiteX232" fmla="*/ 1313296 w 3024845"/>
                  <a:gd name="connsiteY232" fmla="*/ 190236 h 689379"/>
                  <a:gd name="connsiteX233" fmla="*/ 1314309 w 3024845"/>
                  <a:gd name="connsiteY233" fmla="*/ 190236 h 689379"/>
                  <a:gd name="connsiteX234" fmla="*/ 1321403 w 3024845"/>
                  <a:gd name="connsiteY234" fmla="*/ 190236 h 689379"/>
                  <a:gd name="connsiteX235" fmla="*/ 1321403 w 3024845"/>
                  <a:gd name="connsiteY235" fmla="*/ 229148 h 689379"/>
                  <a:gd name="connsiteX236" fmla="*/ 1323176 w 3024845"/>
                  <a:gd name="connsiteY236" fmla="*/ 229148 h 689379"/>
                  <a:gd name="connsiteX237" fmla="*/ 1335590 w 3024845"/>
                  <a:gd name="connsiteY237" fmla="*/ 229148 h 689379"/>
                  <a:gd name="connsiteX238" fmla="*/ 1335590 w 3024845"/>
                  <a:gd name="connsiteY238" fmla="*/ 231310 h 689379"/>
                  <a:gd name="connsiteX239" fmla="*/ 1335590 w 3024845"/>
                  <a:gd name="connsiteY239" fmla="*/ 246442 h 689379"/>
                  <a:gd name="connsiteX240" fmla="*/ 1339643 w 3024845"/>
                  <a:gd name="connsiteY240" fmla="*/ 244281 h 689379"/>
                  <a:gd name="connsiteX241" fmla="*/ 1339643 w 3024845"/>
                  <a:gd name="connsiteY241" fmla="*/ 229148 h 689379"/>
                  <a:gd name="connsiteX242" fmla="*/ 1341163 w 3024845"/>
                  <a:gd name="connsiteY242" fmla="*/ 229148 h 689379"/>
                  <a:gd name="connsiteX243" fmla="*/ 1351803 w 3024845"/>
                  <a:gd name="connsiteY243" fmla="*/ 229148 h 689379"/>
                  <a:gd name="connsiteX244" fmla="*/ 1351803 w 3024845"/>
                  <a:gd name="connsiteY244" fmla="*/ 230769 h 689379"/>
                  <a:gd name="connsiteX245" fmla="*/ 1351803 w 3024845"/>
                  <a:gd name="connsiteY245" fmla="*/ 242119 h 689379"/>
                  <a:gd name="connsiteX246" fmla="*/ 1382204 w 3024845"/>
                  <a:gd name="connsiteY246" fmla="*/ 242119 h 689379"/>
                  <a:gd name="connsiteX247" fmla="*/ 1382204 w 3024845"/>
                  <a:gd name="connsiteY247" fmla="*/ 205369 h 689379"/>
                  <a:gd name="connsiteX248" fmla="*/ 1383470 w 3024845"/>
                  <a:gd name="connsiteY248" fmla="*/ 205369 h 689379"/>
                  <a:gd name="connsiteX249" fmla="*/ 1392337 w 3024845"/>
                  <a:gd name="connsiteY249" fmla="*/ 205369 h 689379"/>
                  <a:gd name="connsiteX250" fmla="*/ 1392337 w 3024845"/>
                  <a:gd name="connsiteY250" fmla="*/ 226986 h 689379"/>
                  <a:gd name="connsiteX251" fmla="*/ 1394364 w 3024845"/>
                  <a:gd name="connsiteY251" fmla="*/ 194560 h 689379"/>
                  <a:gd name="connsiteX252" fmla="*/ 1416657 w 3024845"/>
                  <a:gd name="connsiteY252" fmla="*/ 194560 h 689379"/>
                  <a:gd name="connsiteX253" fmla="*/ 1416657 w 3024845"/>
                  <a:gd name="connsiteY253" fmla="*/ 192938 h 689379"/>
                  <a:gd name="connsiteX254" fmla="*/ 1416657 w 3024845"/>
                  <a:gd name="connsiteY254" fmla="*/ 181589 h 689379"/>
                  <a:gd name="connsiteX255" fmla="*/ 1417417 w 3024845"/>
                  <a:gd name="connsiteY255" fmla="*/ 181589 h 689379"/>
                  <a:gd name="connsiteX256" fmla="*/ 1422737 w 3024845"/>
                  <a:gd name="connsiteY256" fmla="*/ 181589 h 689379"/>
                  <a:gd name="connsiteX257" fmla="*/ 1422737 w 3024845"/>
                  <a:gd name="connsiteY257" fmla="*/ 179698 h 689379"/>
                  <a:gd name="connsiteX258" fmla="*/ 1422737 w 3024845"/>
                  <a:gd name="connsiteY258" fmla="*/ 166457 h 689379"/>
                  <a:gd name="connsiteX259" fmla="*/ 1426791 w 3024845"/>
                  <a:gd name="connsiteY259" fmla="*/ 172942 h 689379"/>
                  <a:gd name="connsiteX260" fmla="*/ 1429071 w 3024845"/>
                  <a:gd name="connsiteY260" fmla="*/ 172942 h 689379"/>
                  <a:gd name="connsiteX261" fmla="*/ 1445031 w 3024845"/>
                  <a:gd name="connsiteY261" fmla="*/ 172942 h 689379"/>
                  <a:gd name="connsiteX262" fmla="*/ 1445031 w 3024845"/>
                  <a:gd name="connsiteY262" fmla="*/ 172131 h 689379"/>
                  <a:gd name="connsiteX263" fmla="*/ 1445031 w 3024845"/>
                  <a:gd name="connsiteY263" fmla="*/ 166457 h 689379"/>
                  <a:gd name="connsiteX264" fmla="*/ 1445791 w 3024845"/>
                  <a:gd name="connsiteY264" fmla="*/ 166457 h 689379"/>
                  <a:gd name="connsiteX265" fmla="*/ 1451111 w 3024845"/>
                  <a:gd name="connsiteY265" fmla="*/ 166457 h 689379"/>
                  <a:gd name="connsiteX266" fmla="*/ 1451111 w 3024845"/>
                  <a:gd name="connsiteY266" fmla="*/ 167808 h 689379"/>
                  <a:gd name="connsiteX267" fmla="*/ 1451111 w 3024845"/>
                  <a:gd name="connsiteY267" fmla="*/ 177266 h 689379"/>
                  <a:gd name="connsiteX268" fmla="*/ 1489618 w 3024845"/>
                  <a:gd name="connsiteY268" fmla="*/ 177266 h 689379"/>
                  <a:gd name="connsiteX269" fmla="*/ 1489618 w 3024845"/>
                  <a:gd name="connsiteY269" fmla="*/ 315619 h 689379"/>
                  <a:gd name="connsiteX270" fmla="*/ 1491138 w 3024845"/>
                  <a:gd name="connsiteY270" fmla="*/ 315619 h 689379"/>
                  <a:gd name="connsiteX271" fmla="*/ 1501778 w 3024845"/>
                  <a:gd name="connsiteY271" fmla="*/ 315619 h 689379"/>
                  <a:gd name="connsiteX272" fmla="*/ 1501778 w 3024845"/>
                  <a:gd name="connsiteY272" fmla="*/ 302649 h 689379"/>
                  <a:gd name="connsiteX273" fmla="*/ 1505832 w 3024845"/>
                  <a:gd name="connsiteY273" fmla="*/ 302649 h 689379"/>
                  <a:gd name="connsiteX274" fmla="*/ 1505832 w 3024845"/>
                  <a:gd name="connsiteY274" fmla="*/ 315619 h 689379"/>
                  <a:gd name="connsiteX275" fmla="*/ 1536232 w 3024845"/>
                  <a:gd name="connsiteY275" fmla="*/ 315619 h 689379"/>
                  <a:gd name="connsiteX276" fmla="*/ 1536232 w 3024845"/>
                  <a:gd name="connsiteY276" fmla="*/ 285354 h 689379"/>
                  <a:gd name="connsiteX277" fmla="*/ 1548392 w 3024845"/>
                  <a:gd name="connsiteY277" fmla="*/ 285354 h 689379"/>
                  <a:gd name="connsiteX278" fmla="*/ 1560552 w 3024845"/>
                  <a:gd name="connsiteY278" fmla="*/ 283193 h 689379"/>
                  <a:gd name="connsiteX279" fmla="*/ 1564606 w 3024845"/>
                  <a:gd name="connsiteY279" fmla="*/ 285354 h 689379"/>
                  <a:gd name="connsiteX280" fmla="*/ 1574739 w 3024845"/>
                  <a:gd name="connsiteY280" fmla="*/ 285354 h 689379"/>
                  <a:gd name="connsiteX281" fmla="*/ 1574739 w 3024845"/>
                  <a:gd name="connsiteY281" fmla="*/ 315619 h 689379"/>
                  <a:gd name="connsiteX282" fmla="*/ 1582846 w 3024845"/>
                  <a:gd name="connsiteY282" fmla="*/ 315619 h 689379"/>
                  <a:gd name="connsiteX283" fmla="*/ 1582846 w 3024845"/>
                  <a:gd name="connsiteY283" fmla="*/ 332914 h 689379"/>
                  <a:gd name="connsiteX284" fmla="*/ 1592182 w 3024845"/>
                  <a:gd name="connsiteY284" fmla="*/ 333819 h 689379"/>
                  <a:gd name="connsiteX285" fmla="*/ 1605140 w 3024845"/>
                  <a:gd name="connsiteY285" fmla="*/ 333819 h 689379"/>
                  <a:gd name="connsiteX286" fmla="*/ 1605140 w 3024845"/>
                  <a:gd name="connsiteY286" fmla="*/ 317781 h 689379"/>
                  <a:gd name="connsiteX287" fmla="*/ 1673096 w 3024845"/>
                  <a:gd name="connsiteY287" fmla="*/ 317781 h 689379"/>
                  <a:gd name="connsiteX288" fmla="*/ 1673096 w 3024845"/>
                  <a:gd name="connsiteY288" fmla="*/ 232528 h 689379"/>
                  <a:gd name="connsiteX289" fmla="*/ 1745104 w 3024845"/>
                  <a:gd name="connsiteY289" fmla="*/ 232528 h 689379"/>
                  <a:gd name="connsiteX290" fmla="*/ 1745104 w 3024845"/>
                  <a:gd name="connsiteY290" fmla="*/ 311296 h 689379"/>
                  <a:gd name="connsiteX291" fmla="*/ 1747008 w 3024845"/>
                  <a:gd name="connsiteY291" fmla="*/ 311296 h 689379"/>
                  <a:gd name="connsiteX292" fmla="*/ 1748250 w 3024845"/>
                  <a:gd name="connsiteY292" fmla="*/ 333819 h 689379"/>
                  <a:gd name="connsiteX293" fmla="*/ 1757926 w 3024845"/>
                  <a:gd name="connsiteY293" fmla="*/ 333819 h 689379"/>
                  <a:gd name="connsiteX294" fmla="*/ 1759168 w 3024845"/>
                  <a:gd name="connsiteY294" fmla="*/ 311296 h 689379"/>
                  <a:gd name="connsiteX295" fmla="*/ 1765248 w 3024845"/>
                  <a:gd name="connsiteY295" fmla="*/ 311296 h 689379"/>
                  <a:gd name="connsiteX296" fmla="*/ 1766490 w 3024845"/>
                  <a:gd name="connsiteY296" fmla="*/ 333819 h 689379"/>
                  <a:gd name="connsiteX297" fmla="*/ 1817112 w 3024845"/>
                  <a:gd name="connsiteY297" fmla="*/ 333819 h 689379"/>
                  <a:gd name="connsiteX298" fmla="*/ 1817112 w 3024845"/>
                  <a:gd name="connsiteY298" fmla="*/ 170791 h 689379"/>
                  <a:gd name="connsiteX299" fmla="*/ 2014439 w 3024845"/>
                  <a:gd name="connsiteY299" fmla="*/ 170791 h 689379"/>
                  <a:gd name="connsiteX300" fmla="*/ 2014439 w 3024845"/>
                  <a:gd name="connsiteY300" fmla="*/ 333819 h 689379"/>
                  <a:gd name="connsiteX301" fmla="*/ 2033136 w 3024845"/>
                  <a:gd name="connsiteY301" fmla="*/ 333819 h 689379"/>
                  <a:gd name="connsiteX302" fmla="*/ 2033136 w 3024845"/>
                  <a:gd name="connsiteY302" fmla="*/ 251126 h 689379"/>
                  <a:gd name="connsiteX303" fmla="*/ 2128256 w 3024845"/>
                  <a:gd name="connsiteY303" fmla="*/ 251126 h 689379"/>
                  <a:gd name="connsiteX304" fmla="*/ 2180720 w 3024845"/>
                  <a:gd name="connsiteY304" fmla="*/ 185913 h 689379"/>
                  <a:gd name="connsiteX305" fmla="*/ 2245574 w 3024845"/>
                  <a:gd name="connsiteY305" fmla="*/ 185913 h 689379"/>
                  <a:gd name="connsiteX306" fmla="*/ 2245574 w 3024845"/>
                  <a:gd name="connsiteY306" fmla="*/ 261575 h 689379"/>
                  <a:gd name="connsiteX307" fmla="*/ 2253681 w 3024845"/>
                  <a:gd name="connsiteY307" fmla="*/ 261575 h 689379"/>
                  <a:gd name="connsiteX308" fmla="*/ 2255708 w 3024845"/>
                  <a:gd name="connsiteY308" fmla="*/ 255090 h 689379"/>
                  <a:gd name="connsiteX309" fmla="*/ 2261788 w 3024845"/>
                  <a:gd name="connsiteY309" fmla="*/ 255090 h 689379"/>
                  <a:gd name="connsiteX310" fmla="*/ 2263815 w 3024845"/>
                  <a:gd name="connsiteY310" fmla="*/ 263737 h 689379"/>
                  <a:gd name="connsiteX311" fmla="*/ 2275975 w 3024845"/>
                  <a:gd name="connsiteY311" fmla="*/ 263737 h 689379"/>
                  <a:gd name="connsiteX312" fmla="*/ 2275975 w 3024845"/>
                  <a:gd name="connsiteY312" fmla="*/ 257251 h 689379"/>
                  <a:gd name="connsiteX313" fmla="*/ 2298268 w 3024845"/>
                  <a:gd name="connsiteY313" fmla="*/ 257251 h 689379"/>
                  <a:gd name="connsiteX314" fmla="*/ 2298268 w 3024845"/>
                  <a:gd name="connsiteY314" fmla="*/ 263737 h 689379"/>
                  <a:gd name="connsiteX315" fmla="*/ 2318535 w 3024845"/>
                  <a:gd name="connsiteY315" fmla="*/ 263737 h 689379"/>
                  <a:gd name="connsiteX316" fmla="*/ 2318535 w 3024845"/>
                  <a:gd name="connsiteY316" fmla="*/ 309134 h 689379"/>
                  <a:gd name="connsiteX317" fmla="*/ 2332722 w 3024845"/>
                  <a:gd name="connsiteY317" fmla="*/ 309134 h 689379"/>
                  <a:gd name="connsiteX318" fmla="*/ 2332722 w 3024845"/>
                  <a:gd name="connsiteY318" fmla="*/ 296163 h 689379"/>
                  <a:gd name="connsiteX319" fmla="*/ 2348936 w 3024845"/>
                  <a:gd name="connsiteY319" fmla="*/ 296163 h 689379"/>
                  <a:gd name="connsiteX320" fmla="*/ 2348936 w 3024845"/>
                  <a:gd name="connsiteY320" fmla="*/ 116736 h 689379"/>
                  <a:gd name="connsiteX321" fmla="*/ 2355016 w 3024845"/>
                  <a:gd name="connsiteY321" fmla="*/ 110250 h 689379"/>
                  <a:gd name="connsiteX322" fmla="*/ 2427977 w 3024845"/>
                  <a:gd name="connsiteY322" fmla="*/ 110250 h 689379"/>
                  <a:gd name="connsiteX323" fmla="*/ 2427977 w 3024845"/>
                  <a:gd name="connsiteY323" fmla="*/ 118898 h 689379"/>
                  <a:gd name="connsiteX324" fmla="*/ 2438110 w 3024845"/>
                  <a:gd name="connsiteY324" fmla="*/ 118898 h 689379"/>
                  <a:gd name="connsiteX325" fmla="*/ 2438110 w 3024845"/>
                  <a:gd name="connsiteY325" fmla="*/ 233472 h 689379"/>
                  <a:gd name="connsiteX326" fmla="*/ 2460404 w 3024845"/>
                  <a:gd name="connsiteY326" fmla="*/ 233472 h 689379"/>
                  <a:gd name="connsiteX327" fmla="*/ 2460404 w 3024845"/>
                  <a:gd name="connsiteY327" fmla="*/ 166457 h 689379"/>
                  <a:gd name="connsiteX328" fmla="*/ 2486751 w 3024845"/>
                  <a:gd name="connsiteY328" fmla="*/ 166457 h 689379"/>
                  <a:gd name="connsiteX329" fmla="*/ 2490804 w 3024845"/>
                  <a:gd name="connsiteY329" fmla="*/ 162133 h 689379"/>
                  <a:gd name="connsiteX330" fmla="*/ 2498911 w 3024845"/>
                  <a:gd name="connsiteY330" fmla="*/ 162133 h 689379"/>
                  <a:gd name="connsiteX331" fmla="*/ 2502964 w 3024845"/>
                  <a:gd name="connsiteY331" fmla="*/ 166457 h 689379"/>
                  <a:gd name="connsiteX332" fmla="*/ 2525258 w 3024845"/>
                  <a:gd name="connsiteY332" fmla="*/ 166457 h 689379"/>
                  <a:gd name="connsiteX333" fmla="*/ 2525258 w 3024845"/>
                  <a:gd name="connsiteY333" fmla="*/ 49721 h 689379"/>
                  <a:gd name="connsiteX334" fmla="*/ 2582005 w 3024845"/>
                  <a:gd name="connsiteY334" fmla="*/ 38912 h 689379"/>
                  <a:gd name="connsiteX335" fmla="*/ 2582005 w 3024845"/>
                  <a:gd name="connsiteY335" fmla="*/ 39993 h 689379"/>
                  <a:gd name="connsiteX336" fmla="*/ 2582005 w 3024845"/>
                  <a:gd name="connsiteY336" fmla="*/ 47559 h 689379"/>
                  <a:gd name="connsiteX337" fmla="*/ 2608352 w 3024845"/>
                  <a:gd name="connsiteY337" fmla="*/ 47559 h 689379"/>
                  <a:gd name="connsiteX338" fmla="*/ 2608352 w 3024845"/>
                  <a:gd name="connsiteY338" fmla="*/ 302649 h 689379"/>
                  <a:gd name="connsiteX339" fmla="*/ 2630646 w 3024845"/>
                  <a:gd name="connsiteY339" fmla="*/ 302649 h 689379"/>
                  <a:gd name="connsiteX340" fmla="*/ 2630646 w 3024845"/>
                  <a:gd name="connsiteY340" fmla="*/ 298325 h 689379"/>
                  <a:gd name="connsiteX341" fmla="*/ 2642806 w 3024845"/>
                  <a:gd name="connsiteY341" fmla="*/ 298325 h 689379"/>
                  <a:gd name="connsiteX342" fmla="*/ 2642806 w 3024845"/>
                  <a:gd name="connsiteY342" fmla="*/ 302649 h 689379"/>
                  <a:gd name="connsiteX343" fmla="*/ 2667126 w 3024845"/>
                  <a:gd name="connsiteY343" fmla="*/ 302649 h 689379"/>
                  <a:gd name="connsiteX344" fmla="*/ 2667126 w 3024845"/>
                  <a:gd name="connsiteY344" fmla="*/ 289678 h 689379"/>
                  <a:gd name="connsiteX345" fmla="*/ 2695500 w 3024845"/>
                  <a:gd name="connsiteY345" fmla="*/ 289678 h 689379"/>
                  <a:gd name="connsiteX346" fmla="*/ 2707660 w 3024845"/>
                  <a:gd name="connsiteY346" fmla="*/ 285354 h 689379"/>
                  <a:gd name="connsiteX347" fmla="*/ 2727927 w 3024845"/>
                  <a:gd name="connsiteY347" fmla="*/ 289678 h 689379"/>
                  <a:gd name="connsiteX348" fmla="*/ 2727927 w 3024845"/>
                  <a:gd name="connsiteY348" fmla="*/ 272384 h 689379"/>
                  <a:gd name="connsiteX349" fmla="*/ 2736034 w 3024845"/>
                  <a:gd name="connsiteY349" fmla="*/ 272384 h 689379"/>
                  <a:gd name="connsiteX350" fmla="*/ 2736034 w 3024845"/>
                  <a:gd name="connsiteY350" fmla="*/ 259413 h 689379"/>
                  <a:gd name="connsiteX351" fmla="*/ 2792781 w 3024845"/>
                  <a:gd name="connsiteY351" fmla="*/ 259413 h 689379"/>
                  <a:gd name="connsiteX352" fmla="*/ 2792781 w 3024845"/>
                  <a:gd name="connsiteY352" fmla="*/ 229148 h 689379"/>
                  <a:gd name="connsiteX353" fmla="*/ 2811021 w 3024845"/>
                  <a:gd name="connsiteY353" fmla="*/ 229148 h 689379"/>
                  <a:gd name="connsiteX354" fmla="*/ 2811021 w 3024845"/>
                  <a:gd name="connsiteY354" fmla="*/ 222663 h 689379"/>
                  <a:gd name="connsiteX355" fmla="*/ 2823181 w 3024845"/>
                  <a:gd name="connsiteY355" fmla="*/ 222663 h 689379"/>
                  <a:gd name="connsiteX356" fmla="*/ 2823181 w 3024845"/>
                  <a:gd name="connsiteY356" fmla="*/ 229148 h 689379"/>
                  <a:gd name="connsiteX357" fmla="*/ 2839395 w 3024845"/>
                  <a:gd name="connsiteY357" fmla="*/ 229148 h 689379"/>
                  <a:gd name="connsiteX358" fmla="*/ 2839395 w 3024845"/>
                  <a:gd name="connsiteY358" fmla="*/ 278869 h 689379"/>
                  <a:gd name="connsiteX359" fmla="*/ 2871822 w 3024845"/>
                  <a:gd name="connsiteY359" fmla="*/ 278869 h 689379"/>
                  <a:gd name="connsiteX360" fmla="*/ 2871822 w 3024845"/>
                  <a:gd name="connsiteY360" fmla="*/ 252928 h 689379"/>
                  <a:gd name="connsiteX361" fmla="*/ 2910329 w 3024845"/>
                  <a:gd name="connsiteY361" fmla="*/ 252928 h 689379"/>
                  <a:gd name="connsiteX362" fmla="*/ 2910329 w 3024845"/>
                  <a:gd name="connsiteY362" fmla="*/ 222663 h 689379"/>
                  <a:gd name="connsiteX363" fmla="*/ 2958970 w 3024845"/>
                  <a:gd name="connsiteY363" fmla="*/ 222663 h 689379"/>
                  <a:gd name="connsiteX364" fmla="*/ 2958970 w 3024845"/>
                  <a:gd name="connsiteY364" fmla="*/ 333819 h 689379"/>
                  <a:gd name="connsiteX365" fmla="*/ 3024845 w 3024845"/>
                  <a:gd name="connsiteY365" fmla="*/ 689379 h 689379"/>
                  <a:gd name="connsiteX366" fmla="*/ 2054 w 3024845"/>
                  <a:gd name="connsiteY366" fmla="*/ 687046 h 689379"/>
                  <a:gd name="connsiteX367" fmla="*/ 0 w 3024845"/>
                  <a:gd name="connsiteY367" fmla="*/ 252928 h 689379"/>
                  <a:gd name="connsiteX368" fmla="*/ 20267 w 3024845"/>
                  <a:gd name="connsiteY368" fmla="*/ 252928 h 689379"/>
                  <a:gd name="connsiteX369" fmla="*/ 20774 w 3024845"/>
                  <a:gd name="connsiteY369" fmla="*/ 251847 h 689379"/>
                  <a:gd name="connsiteX370" fmla="*/ 24320 w 3024845"/>
                  <a:gd name="connsiteY370" fmla="*/ 244281 h 689379"/>
                  <a:gd name="connsiteX371" fmla="*/ 26094 w 3024845"/>
                  <a:gd name="connsiteY371" fmla="*/ 244551 h 689379"/>
                  <a:gd name="connsiteX372" fmla="*/ 38507 w 3024845"/>
                  <a:gd name="connsiteY372" fmla="*/ 246442 h 689379"/>
                  <a:gd name="connsiteX373" fmla="*/ 39014 w 3024845"/>
                  <a:gd name="connsiteY373" fmla="*/ 247794 h 689379"/>
                  <a:gd name="connsiteX374" fmla="*/ 42560 w 3024845"/>
                  <a:gd name="connsiteY374" fmla="*/ 257251 h 689379"/>
                  <a:gd name="connsiteX375" fmla="*/ 68907 w 3024845"/>
                  <a:gd name="connsiteY375" fmla="*/ 259413 h 689379"/>
                  <a:gd name="connsiteX376" fmla="*/ 68907 w 3024845"/>
                  <a:gd name="connsiteY376" fmla="*/ 136192 h 689379"/>
                  <a:gd name="connsiteX377" fmla="*/ 70934 w 3024845"/>
                  <a:gd name="connsiteY377" fmla="*/ 136192 h 689379"/>
                  <a:gd name="connsiteX378" fmla="*/ 85121 w 3024845"/>
                  <a:gd name="connsiteY378" fmla="*/ 136192 h 689379"/>
                  <a:gd name="connsiteX379" fmla="*/ 85121 w 3024845"/>
                  <a:gd name="connsiteY379" fmla="*/ 0 h 689379"/>
                  <a:gd name="connsiteX380" fmla="*/ 86894 w 3024845"/>
                  <a:gd name="connsiteY380" fmla="*/ 0 h 689379"/>
                  <a:gd name="connsiteX381" fmla="*/ 99308 w 3024845"/>
                  <a:gd name="connsiteY381" fmla="*/ 0 h 689379"/>
                  <a:gd name="connsiteX0" fmla="*/ 99308 w 3024845"/>
                  <a:gd name="connsiteY0" fmla="*/ 0 h 689379"/>
                  <a:gd name="connsiteX1" fmla="*/ 220909 w 3024845"/>
                  <a:gd name="connsiteY1" fmla="*/ 0 h 689379"/>
                  <a:gd name="connsiteX2" fmla="*/ 223189 w 3024845"/>
                  <a:gd name="connsiteY2" fmla="*/ 0 h 689379"/>
                  <a:gd name="connsiteX3" fmla="*/ 239150 w 3024845"/>
                  <a:gd name="connsiteY3" fmla="*/ 0 h 689379"/>
                  <a:gd name="connsiteX4" fmla="*/ 239150 w 3024845"/>
                  <a:gd name="connsiteY4" fmla="*/ 140515 h 689379"/>
                  <a:gd name="connsiteX5" fmla="*/ 240670 w 3024845"/>
                  <a:gd name="connsiteY5" fmla="*/ 140245 h 689379"/>
                  <a:gd name="connsiteX6" fmla="*/ 251310 w 3024845"/>
                  <a:gd name="connsiteY6" fmla="*/ 138354 h 689379"/>
                  <a:gd name="connsiteX7" fmla="*/ 249283 w 3024845"/>
                  <a:gd name="connsiteY7" fmla="*/ 226986 h 689379"/>
                  <a:gd name="connsiteX8" fmla="*/ 250803 w 3024845"/>
                  <a:gd name="connsiteY8" fmla="*/ 227257 h 689379"/>
                  <a:gd name="connsiteX9" fmla="*/ 261443 w 3024845"/>
                  <a:gd name="connsiteY9" fmla="*/ 229148 h 689379"/>
                  <a:gd name="connsiteX10" fmla="*/ 261696 w 3024845"/>
                  <a:gd name="connsiteY10" fmla="*/ 229959 h 689379"/>
                  <a:gd name="connsiteX11" fmla="*/ 263470 w 3024845"/>
                  <a:gd name="connsiteY11" fmla="*/ 235634 h 689379"/>
                  <a:gd name="connsiteX12" fmla="*/ 264230 w 3024845"/>
                  <a:gd name="connsiteY12" fmla="*/ 233202 h 689379"/>
                  <a:gd name="connsiteX13" fmla="*/ 269550 w 3024845"/>
                  <a:gd name="connsiteY13" fmla="*/ 216178 h 689379"/>
                  <a:gd name="connsiteX14" fmla="*/ 271323 w 3024845"/>
                  <a:gd name="connsiteY14" fmla="*/ 216178 h 689379"/>
                  <a:gd name="connsiteX15" fmla="*/ 283737 w 3024845"/>
                  <a:gd name="connsiteY15" fmla="*/ 216178 h 689379"/>
                  <a:gd name="connsiteX16" fmla="*/ 283737 w 3024845"/>
                  <a:gd name="connsiteY16" fmla="*/ 248604 h 689379"/>
                  <a:gd name="connsiteX17" fmla="*/ 284750 w 3024845"/>
                  <a:gd name="connsiteY17" fmla="*/ 249145 h 689379"/>
                  <a:gd name="connsiteX18" fmla="*/ 291844 w 3024845"/>
                  <a:gd name="connsiteY18" fmla="*/ 252928 h 689379"/>
                  <a:gd name="connsiteX19" fmla="*/ 291844 w 3024845"/>
                  <a:gd name="connsiteY19" fmla="*/ 254279 h 689379"/>
                  <a:gd name="connsiteX20" fmla="*/ 291844 w 3024845"/>
                  <a:gd name="connsiteY20" fmla="*/ 263737 h 689379"/>
                  <a:gd name="connsiteX21" fmla="*/ 336431 w 3024845"/>
                  <a:gd name="connsiteY21" fmla="*/ 263737 h 689379"/>
                  <a:gd name="connsiteX22" fmla="*/ 336431 w 3024845"/>
                  <a:gd name="connsiteY22" fmla="*/ 264818 h 689379"/>
                  <a:gd name="connsiteX23" fmla="*/ 336431 w 3024845"/>
                  <a:gd name="connsiteY23" fmla="*/ 272384 h 689379"/>
                  <a:gd name="connsiteX24" fmla="*/ 338457 w 3024845"/>
                  <a:gd name="connsiteY24" fmla="*/ 272384 h 689379"/>
                  <a:gd name="connsiteX25" fmla="*/ 352644 w 3024845"/>
                  <a:gd name="connsiteY25" fmla="*/ 272384 h 689379"/>
                  <a:gd name="connsiteX26" fmla="*/ 352644 w 3024845"/>
                  <a:gd name="connsiteY26" fmla="*/ 242119 h 689379"/>
                  <a:gd name="connsiteX27" fmla="*/ 397231 w 3024845"/>
                  <a:gd name="connsiteY27" fmla="*/ 242119 h 689379"/>
                  <a:gd name="connsiteX28" fmla="*/ 397231 w 3024845"/>
                  <a:gd name="connsiteY28" fmla="*/ 240768 h 689379"/>
                  <a:gd name="connsiteX29" fmla="*/ 397231 w 3024845"/>
                  <a:gd name="connsiteY29" fmla="*/ 231310 h 689379"/>
                  <a:gd name="connsiteX30" fmla="*/ 398245 w 3024845"/>
                  <a:gd name="connsiteY30" fmla="*/ 231310 h 689379"/>
                  <a:gd name="connsiteX31" fmla="*/ 405338 w 3024845"/>
                  <a:gd name="connsiteY31" fmla="*/ 231310 h 689379"/>
                  <a:gd name="connsiteX32" fmla="*/ 405338 w 3024845"/>
                  <a:gd name="connsiteY32" fmla="*/ 229419 h 689379"/>
                  <a:gd name="connsiteX33" fmla="*/ 405338 w 3024845"/>
                  <a:gd name="connsiteY33" fmla="*/ 216178 h 689379"/>
                  <a:gd name="connsiteX34" fmla="*/ 406098 w 3024845"/>
                  <a:gd name="connsiteY34" fmla="*/ 216178 h 689379"/>
                  <a:gd name="connsiteX35" fmla="*/ 411418 w 3024845"/>
                  <a:gd name="connsiteY35" fmla="*/ 216178 h 689379"/>
                  <a:gd name="connsiteX36" fmla="*/ 411418 w 3024845"/>
                  <a:gd name="connsiteY36" fmla="*/ 215097 h 689379"/>
                  <a:gd name="connsiteX37" fmla="*/ 411418 w 3024845"/>
                  <a:gd name="connsiteY37" fmla="*/ 207530 h 689379"/>
                  <a:gd name="connsiteX38" fmla="*/ 413445 w 3024845"/>
                  <a:gd name="connsiteY38" fmla="*/ 207530 h 689379"/>
                  <a:gd name="connsiteX39" fmla="*/ 427632 w 3024845"/>
                  <a:gd name="connsiteY39" fmla="*/ 207530 h 689379"/>
                  <a:gd name="connsiteX40" fmla="*/ 427632 w 3024845"/>
                  <a:gd name="connsiteY40" fmla="*/ 208611 h 689379"/>
                  <a:gd name="connsiteX41" fmla="*/ 427632 w 3024845"/>
                  <a:gd name="connsiteY41" fmla="*/ 216178 h 689379"/>
                  <a:gd name="connsiteX42" fmla="*/ 449925 w 3024845"/>
                  <a:gd name="connsiteY42" fmla="*/ 216178 h 689379"/>
                  <a:gd name="connsiteX43" fmla="*/ 449925 w 3024845"/>
                  <a:gd name="connsiteY43" fmla="*/ 214286 h 689379"/>
                  <a:gd name="connsiteX44" fmla="*/ 449925 w 3024845"/>
                  <a:gd name="connsiteY44" fmla="*/ 201045 h 689379"/>
                  <a:gd name="connsiteX45" fmla="*/ 451699 w 3024845"/>
                  <a:gd name="connsiteY45" fmla="*/ 201045 h 689379"/>
                  <a:gd name="connsiteX46" fmla="*/ 464112 w 3024845"/>
                  <a:gd name="connsiteY46" fmla="*/ 201045 h 689379"/>
                  <a:gd name="connsiteX47" fmla="*/ 464112 w 3024845"/>
                  <a:gd name="connsiteY47" fmla="*/ 224825 h 689379"/>
                  <a:gd name="connsiteX48" fmla="*/ 465126 w 3024845"/>
                  <a:gd name="connsiteY48" fmla="*/ 224825 h 689379"/>
                  <a:gd name="connsiteX49" fmla="*/ 472219 w 3024845"/>
                  <a:gd name="connsiteY49" fmla="*/ 224825 h 689379"/>
                  <a:gd name="connsiteX50" fmla="*/ 472219 w 3024845"/>
                  <a:gd name="connsiteY50" fmla="*/ 223744 h 689379"/>
                  <a:gd name="connsiteX51" fmla="*/ 472219 w 3024845"/>
                  <a:gd name="connsiteY51" fmla="*/ 216178 h 689379"/>
                  <a:gd name="connsiteX52" fmla="*/ 473992 w 3024845"/>
                  <a:gd name="connsiteY52" fmla="*/ 216178 h 689379"/>
                  <a:gd name="connsiteX53" fmla="*/ 486406 w 3024845"/>
                  <a:gd name="connsiteY53" fmla="*/ 216178 h 689379"/>
                  <a:gd name="connsiteX54" fmla="*/ 486406 w 3024845"/>
                  <a:gd name="connsiteY54" fmla="*/ 242119 h 689379"/>
                  <a:gd name="connsiteX55" fmla="*/ 488433 w 3024845"/>
                  <a:gd name="connsiteY55" fmla="*/ 242119 h 689379"/>
                  <a:gd name="connsiteX56" fmla="*/ 502619 w 3024845"/>
                  <a:gd name="connsiteY56" fmla="*/ 242119 h 689379"/>
                  <a:gd name="connsiteX57" fmla="*/ 502619 w 3024845"/>
                  <a:gd name="connsiteY57" fmla="*/ 243740 h 689379"/>
                  <a:gd name="connsiteX58" fmla="*/ 502619 w 3024845"/>
                  <a:gd name="connsiteY58" fmla="*/ 255090 h 689379"/>
                  <a:gd name="connsiteX59" fmla="*/ 503379 w 3024845"/>
                  <a:gd name="connsiteY59" fmla="*/ 255090 h 689379"/>
                  <a:gd name="connsiteX60" fmla="*/ 508700 w 3024845"/>
                  <a:gd name="connsiteY60" fmla="*/ 255090 h 689379"/>
                  <a:gd name="connsiteX61" fmla="*/ 508700 w 3024845"/>
                  <a:gd name="connsiteY61" fmla="*/ 254279 h 689379"/>
                  <a:gd name="connsiteX62" fmla="*/ 508700 w 3024845"/>
                  <a:gd name="connsiteY62" fmla="*/ 248604 h 689379"/>
                  <a:gd name="connsiteX63" fmla="*/ 539100 w 3024845"/>
                  <a:gd name="connsiteY63" fmla="*/ 248604 h 689379"/>
                  <a:gd name="connsiteX64" fmla="*/ 539100 w 3024845"/>
                  <a:gd name="connsiteY64" fmla="*/ 272384 h 689379"/>
                  <a:gd name="connsiteX65" fmla="*/ 540113 w 3024845"/>
                  <a:gd name="connsiteY65" fmla="*/ 272384 h 689379"/>
                  <a:gd name="connsiteX66" fmla="*/ 547207 w 3024845"/>
                  <a:gd name="connsiteY66" fmla="*/ 272384 h 689379"/>
                  <a:gd name="connsiteX67" fmla="*/ 547207 w 3024845"/>
                  <a:gd name="connsiteY67" fmla="*/ 273465 h 689379"/>
                  <a:gd name="connsiteX68" fmla="*/ 547207 w 3024845"/>
                  <a:gd name="connsiteY68" fmla="*/ 281031 h 689379"/>
                  <a:gd name="connsiteX69" fmla="*/ 547967 w 3024845"/>
                  <a:gd name="connsiteY69" fmla="*/ 281031 h 689379"/>
                  <a:gd name="connsiteX70" fmla="*/ 553287 w 3024845"/>
                  <a:gd name="connsiteY70" fmla="*/ 281031 h 689379"/>
                  <a:gd name="connsiteX71" fmla="*/ 553287 w 3024845"/>
                  <a:gd name="connsiteY71" fmla="*/ 278869 h 689379"/>
                  <a:gd name="connsiteX72" fmla="*/ 553287 w 3024845"/>
                  <a:gd name="connsiteY72" fmla="*/ 263737 h 689379"/>
                  <a:gd name="connsiteX73" fmla="*/ 554300 w 3024845"/>
                  <a:gd name="connsiteY73" fmla="*/ 263737 h 689379"/>
                  <a:gd name="connsiteX74" fmla="*/ 561394 w 3024845"/>
                  <a:gd name="connsiteY74" fmla="*/ 263737 h 689379"/>
                  <a:gd name="connsiteX75" fmla="*/ 561394 w 3024845"/>
                  <a:gd name="connsiteY75" fmla="*/ 264818 h 689379"/>
                  <a:gd name="connsiteX76" fmla="*/ 561394 w 3024845"/>
                  <a:gd name="connsiteY76" fmla="*/ 272384 h 689379"/>
                  <a:gd name="connsiteX77" fmla="*/ 566714 w 3024845"/>
                  <a:gd name="connsiteY77" fmla="*/ 270391 h 689379"/>
                  <a:gd name="connsiteX78" fmla="*/ 567474 w 3024845"/>
                  <a:gd name="connsiteY78" fmla="*/ 269411 h 689379"/>
                  <a:gd name="connsiteX79" fmla="*/ 567474 w 3024845"/>
                  <a:gd name="connsiteY79" fmla="*/ 263737 h 689379"/>
                  <a:gd name="connsiteX80" fmla="*/ 605981 w 3024845"/>
                  <a:gd name="connsiteY80" fmla="*/ 263737 h 689379"/>
                  <a:gd name="connsiteX81" fmla="*/ 605981 w 3024845"/>
                  <a:gd name="connsiteY81" fmla="*/ 287516 h 689379"/>
                  <a:gd name="connsiteX82" fmla="*/ 608007 w 3024845"/>
                  <a:gd name="connsiteY82" fmla="*/ 287516 h 689379"/>
                  <a:gd name="connsiteX83" fmla="*/ 622194 w 3024845"/>
                  <a:gd name="connsiteY83" fmla="*/ 287516 h 689379"/>
                  <a:gd name="connsiteX84" fmla="*/ 622194 w 3024845"/>
                  <a:gd name="connsiteY84" fmla="*/ 288597 h 689379"/>
                  <a:gd name="connsiteX85" fmla="*/ 622194 w 3024845"/>
                  <a:gd name="connsiteY85" fmla="*/ 296163 h 689379"/>
                  <a:gd name="connsiteX86" fmla="*/ 623968 w 3024845"/>
                  <a:gd name="connsiteY86" fmla="*/ 296163 h 689379"/>
                  <a:gd name="connsiteX87" fmla="*/ 636381 w 3024845"/>
                  <a:gd name="connsiteY87" fmla="*/ 296163 h 689379"/>
                  <a:gd name="connsiteX88" fmla="*/ 636381 w 3024845"/>
                  <a:gd name="connsiteY88" fmla="*/ 272384 h 689379"/>
                  <a:gd name="connsiteX89" fmla="*/ 637394 w 3024845"/>
                  <a:gd name="connsiteY89" fmla="*/ 272384 h 689379"/>
                  <a:gd name="connsiteX90" fmla="*/ 644488 w 3024845"/>
                  <a:gd name="connsiteY90" fmla="*/ 272384 h 689379"/>
                  <a:gd name="connsiteX91" fmla="*/ 644488 w 3024845"/>
                  <a:gd name="connsiteY91" fmla="*/ 239957 h 689379"/>
                  <a:gd name="connsiteX92" fmla="*/ 645501 w 3024845"/>
                  <a:gd name="connsiteY92" fmla="*/ 239957 h 689379"/>
                  <a:gd name="connsiteX93" fmla="*/ 652595 w 3024845"/>
                  <a:gd name="connsiteY93" fmla="*/ 239957 h 689379"/>
                  <a:gd name="connsiteX94" fmla="*/ 652595 w 3024845"/>
                  <a:gd name="connsiteY94" fmla="*/ 238066 h 689379"/>
                  <a:gd name="connsiteX95" fmla="*/ 652595 w 3024845"/>
                  <a:gd name="connsiteY95" fmla="*/ 224825 h 689379"/>
                  <a:gd name="connsiteX96" fmla="*/ 651328 w 3024845"/>
                  <a:gd name="connsiteY96" fmla="*/ 223203 h 689379"/>
                  <a:gd name="connsiteX97" fmla="*/ 656648 w 3024845"/>
                  <a:gd name="connsiteY97" fmla="*/ 211854 h 689379"/>
                  <a:gd name="connsiteX98" fmla="*/ 664755 w 3024845"/>
                  <a:gd name="connsiteY98" fmla="*/ 239957 h 689379"/>
                  <a:gd name="connsiteX99" fmla="*/ 665515 w 3024845"/>
                  <a:gd name="connsiteY99" fmla="*/ 239957 h 689379"/>
                  <a:gd name="connsiteX100" fmla="*/ 670835 w 3024845"/>
                  <a:gd name="connsiteY100" fmla="*/ 239957 h 689379"/>
                  <a:gd name="connsiteX101" fmla="*/ 670835 w 3024845"/>
                  <a:gd name="connsiteY101" fmla="*/ 134030 h 689379"/>
                  <a:gd name="connsiteX102" fmla="*/ 672355 w 3024845"/>
                  <a:gd name="connsiteY102" fmla="*/ 134030 h 689379"/>
                  <a:gd name="connsiteX103" fmla="*/ 682995 w 3024845"/>
                  <a:gd name="connsiteY103" fmla="*/ 134030 h 689379"/>
                  <a:gd name="connsiteX104" fmla="*/ 682995 w 3024845"/>
                  <a:gd name="connsiteY104" fmla="*/ 86471 h 689379"/>
                  <a:gd name="connsiteX105" fmla="*/ 709342 w 3024845"/>
                  <a:gd name="connsiteY105" fmla="*/ 86471 h 689379"/>
                  <a:gd name="connsiteX106" fmla="*/ 709342 w 3024845"/>
                  <a:gd name="connsiteY106" fmla="*/ 64853 h 689379"/>
                  <a:gd name="connsiteX107" fmla="*/ 743796 w 3024845"/>
                  <a:gd name="connsiteY107" fmla="*/ 64853 h 689379"/>
                  <a:gd name="connsiteX108" fmla="*/ 743796 w 3024845"/>
                  <a:gd name="connsiteY108" fmla="*/ 67285 h 689379"/>
                  <a:gd name="connsiteX109" fmla="*/ 743796 w 3024845"/>
                  <a:gd name="connsiteY109" fmla="*/ 84309 h 689379"/>
                  <a:gd name="connsiteX110" fmla="*/ 746076 w 3024845"/>
                  <a:gd name="connsiteY110" fmla="*/ 84309 h 689379"/>
                  <a:gd name="connsiteX111" fmla="*/ 762036 w 3024845"/>
                  <a:gd name="connsiteY111" fmla="*/ 84309 h 689379"/>
                  <a:gd name="connsiteX112" fmla="*/ 762036 w 3024845"/>
                  <a:gd name="connsiteY112" fmla="*/ 131868 h 689379"/>
                  <a:gd name="connsiteX113" fmla="*/ 763049 w 3024845"/>
                  <a:gd name="connsiteY113" fmla="*/ 131868 h 689379"/>
                  <a:gd name="connsiteX114" fmla="*/ 770143 w 3024845"/>
                  <a:gd name="connsiteY114" fmla="*/ 131868 h 689379"/>
                  <a:gd name="connsiteX115" fmla="*/ 784330 w 3024845"/>
                  <a:gd name="connsiteY115" fmla="*/ 136192 h 689379"/>
                  <a:gd name="connsiteX116" fmla="*/ 784330 w 3024845"/>
                  <a:gd name="connsiteY116" fmla="*/ 175104 h 689379"/>
                  <a:gd name="connsiteX117" fmla="*/ 785343 w 3024845"/>
                  <a:gd name="connsiteY117" fmla="*/ 175104 h 689379"/>
                  <a:gd name="connsiteX118" fmla="*/ 792436 w 3024845"/>
                  <a:gd name="connsiteY118" fmla="*/ 175104 h 689379"/>
                  <a:gd name="connsiteX119" fmla="*/ 792436 w 3024845"/>
                  <a:gd name="connsiteY119" fmla="*/ 176725 h 689379"/>
                  <a:gd name="connsiteX120" fmla="*/ 792436 w 3024845"/>
                  <a:gd name="connsiteY120" fmla="*/ 188074 h 689379"/>
                  <a:gd name="connsiteX121" fmla="*/ 794463 w 3024845"/>
                  <a:gd name="connsiteY121" fmla="*/ 188074 h 689379"/>
                  <a:gd name="connsiteX122" fmla="*/ 808650 w 3024845"/>
                  <a:gd name="connsiteY122" fmla="*/ 188074 h 689379"/>
                  <a:gd name="connsiteX123" fmla="*/ 814730 w 3024845"/>
                  <a:gd name="connsiteY123" fmla="*/ 194560 h 689379"/>
                  <a:gd name="connsiteX124" fmla="*/ 814730 w 3024845"/>
                  <a:gd name="connsiteY124" fmla="*/ 216178 h 689379"/>
                  <a:gd name="connsiteX125" fmla="*/ 817010 w 3024845"/>
                  <a:gd name="connsiteY125" fmla="*/ 216178 h 689379"/>
                  <a:gd name="connsiteX126" fmla="*/ 832970 w 3024845"/>
                  <a:gd name="connsiteY126" fmla="*/ 216178 h 689379"/>
                  <a:gd name="connsiteX127" fmla="*/ 832970 w 3024845"/>
                  <a:gd name="connsiteY127" fmla="*/ 217258 h 689379"/>
                  <a:gd name="connsiteX128" fmla="*/ 832970 w 3024845"/>
                  <a:gd name="connsiteY128" fmla="*/ 224825 h 689379"/>
                  <a:gd name="connsiteX129" fmla="*/ 834237 w 3024845"/>
                  <a:gd name="connsiteY129" fmla="*/ 224825 h 689379"/>
                  <a:gd name="connsiteX130" fmla="*/ 843104 w 3024845"/>
                  <a:gd name="connsiteY130" fmla="*/ 224825 h 689379"/>
                  <a:gd name="connsiteX131" fmla="*/ 843104 w 3024845"/>
                  <a:gd name="connsiteY131" fmla="*/ 226986 h 689379"/>
                  <a:gd name="connsiteX132" fmla="*/ 843104 w 3024845"/>
                  <a:gd name="connsiteY132" fmla="*/ 242119 h 689379"/>
                  <a:gd name="connsiteX133" fmla="*/ 847157 w 3024845"/>
                  <a:gd name="connsiteY133" fmla="*/ 240227 h 689379"/>
                  <a:gd name="connsiteX134" fmla="*/ 847157 w 3024845"/>
                  <a:gd name="connsiteY134" fmla="*/ 226986 h 689379"/>
                  <a:gd name="connsiteX135" fmla="*/ 848170 w 3024845"/>
                  <a:gd name="connsiteY135" fmla="*/ 226986 h 689379"/>
                  <a:gd name="connsiteX136" fmla="*/ 855264 w 3024845"/>
                  <a:gd name="connsiteY136" fmla="*/ 226986 h 689379"/>
                  <a:gd name="connsiteX137" fmla="*/ 855264 w 3024845"/>
                  <a:gd name="connsiteY137" fmla="*/ 228608 h 689379"/>
                  <a:gd name="connsiteX138" fmla="*/ 855264 w 3024845"/>
                  <a:gd name="connsiteY138" fmla="*/ 239957 h 689379"/>
                  <a:gd name="connsiteX139" fmla="*/ 856024 w 3024845"/>
                  <a:gd name="connsiteY139" fmla="*/ 239957 h 689379"/>
                  <a:gd name="connsiteX140" fmla="*/ 861344 w 3024845"/>
                  <a:gd name="connsiteY140" fmla="*/ 239957 h 689379"/>
                  <a:gd name="connsiteX141" fmla="*/ 909984 w 3024845"/>
                  <a:gd name="connsiteY141" fmla="*/ 235634 h 689379"/>
                  <a:gd name="connsiteX142" fmla="*/ 909984 w 3024845"/>
                  <a:gd name="connsiteY142" fmla="*/ 236985 h 689379"/>
                  <a:gd name="connsiteX143" fmla="*/ 909984 w 3024845"/>
                  <a:gd name="connsiteY143" fmla="*/ 246442 h 689379"/>
                  <a:gd name="connsiteX144" fmla="*/ 910744 w 3024845"/>
                  <a:gd name="connsiteY144" fmla="*/ 246442 h 689379"/>
                  <a:gd name="connsiteX145" fmla="*/ 916065 w 3024845"/>
                  <a:gd name="connsiteY145" fmla="*/ 246442 h 689379"/>
                  <a:gd name="connsiteX146" fmla="*/ 916065 w 3024845"/>
                  <a:gd name="connsiteY146" fmla="*/ 248604 h 689379"/>
                  <a:gd name="connsiteX147" fmla="*/ 916065 w 3024845"/>
                  <a:gd name="connsiteY147" fmla="*/ 263737 h 689379"/>
                  <a:gd name="connsiteX148" fmla="*/ 918091 w 3024845"/>
                  <a:gd name="connsiteY148" fmla="*/ 262386 h 689379"/>
                  <a:gd name="connsiteX149" fmla="*/ 932278 w 3024845"/>
                  <a:gd name="connsiteY149" fmla="*/ 252928 h 689379"/>
                  <a:gd name="connsiteX150" fmla="*/ 938358 w 3024845"/>
                  <a:gd name="connsiteY150" fmla="*/ 211854 h 689379"/>
                  <a:gd name="connsiteX151" fmla="*/ 939118 w 3024845"/>
                  <a:gd name="connsiteY151" fmla="*/ 211584 h 689379"/>
                  <a:gd name="connsiteX152" fmla="*/ 944438 w 3024845"/>
                  <a:gd name="connsiteY152" fmla="*/ 209692 h 689379"/>
                  <a:gd name="connsiteX153" fmla="*/ 946465 w 3024845"/>
                  <a:gd name="connsiteY153" fmla="*/ 140515 h 689379"/>
                  <a:gd name="connsiteX154" fmla="*/ 948492 w 3024845"/>
                  <a:gd name="connsiteY154" fmla="*/ 209692 h 689379"/>
                  <a:gd name="connsiteX155" fmla="*/ 949252 w 3024845"/>
                  <a:gd name="connsiteY155" fmla="*/ 209962 h 689379"/>
                  <a:gd name="connsiteX156" fmla="*/ 954572 w 3024845"/>
                  <a:gd name="connsiteY156" fmla="*/ 211854 h 689379"/>
                  <a:gd name="connsiteX157" fmla="*/ 954572 w 3024845"/>
                  <a:gd name="connsiteY157" fmla="*/ 125383 h 689379"/>
                  <a:gd name="connsiteX158" fmla="*/ 958625 w 3024845"/>
                  <a:gd name="connsiteY158" fmla="*/ 92956 h 689379"/>
                  <a:gd name="connsiteX159" fmla="*/ 997132 w 3024845"/>
                  <a:gd name="connsiteY159" fmla="*/ 92956 h 689379"/>
                  <a:gd name="connsiteX160" fmla="*/ 997132 w 3024845"/>
                  <a:gd name="connsiteY160" fmla="*/ 125383 h 689379"/>
                  <a:gd name="connsiteX161" fmla="*/ 997892 w 3024845"/>
                  <a:gd name="connsiteY161" fmla="*/ 125383 h 689379"/>
                  <a:gd name="connsiteX162" fmla="*/ 1003212 w 3024845"/>
                  <a:gd name="connsiteY162" fmla="*/ 125383 h 689379"/>
                  <a:gd name="connsiteX163" fmla="*/ 1003212 w 3024845"/>
                  <a:gd name="connsiteY163" fmla="*/ 43235 h 689379"/>
                  <a:gd name="connsiteX164" fmla="*/ 1004986 w 3024845"/>
                  <a:gd name="connsiteY164" fmla="*/ 43235 h 689379"/>
                  <a:gd name="connsiteX165" fmla="*/ 1017399 w 3024845"/>
                  <a:gd name="connsiteY165" fmla="*/ 43235 h 689379"/>
                  <a:gd name="connsiteX166" fmla="*/ 1017399 w 3024845"/>
                  <a:gd name="connsiteY166" fmla="*/ 41344 h 689379"/>
                  <a:gd name="connsiteX167" fmla="*/ 1017399 w 3024845"/>
                  <a:gd name="connsiteY167" fmla="*/ 28103 h 689379"/>
                  <a:gd name="connsiteX168" fmla="*/ 1039693 w 3024845"/>
                  <a:gd name="connsiteY168" fmla="*/ 28103 h 689379"/>
                  <a:gd name="connsiteX169" fmla="*/ 1039693 w 3024845"/>
                  <a:gd name="connsiteY169" fmla="*/ 27022 h 689379"/>
                  <a:gd name="connsiteX170" fmla="*/ 1039693 w 3024845"/>
                  <a:gd name="connsiteY170" fmla="*/ 19456 h 689379"/>
                  <a:gd name="connsiteX171" fmla="*/ 1041466 w 3024845"/>
                  <a:gd name="connsiteY171" fmla="*/ 19456 h 689379"/>
                  <a:gd name="connsiteX172" fmla="*/ 1053880 w 3024845"/>
                  <a:gd name="connsiteY172" fmla="*/ 19456 h 689379"/>
                  <a:gd name="connsiteX173" fmla="*/ 1053880 w 3024845"/>
                  <a:gd name="connsiteY173" fmla="*/ 20537 h 689379"/>
                  <a:gd name="connsiteX174" fmla="*/ 1053880 w 3024845"/>
                  <a:gd name="connsiteY174" fmla="*/ 28103 h 689379"/>
                  <a:gd name="connsiteX175" fmla="*/ 1054640 w 3024845"/>
                  <a:gd name="connsiteY175" fmla="*/ 28103 h 689379"/>
                  <a:gd name="connsiteX176" fmla="*/ 1059960 w 3024845"/>
                  <a:gd name="connsiteY176" fmla="*/ 28103 h 689379"/>
                  <a:gd name="connsiteX177" fmla="*/ 1070093 w 3024845"/>
                  <a:gd name="connsiteY177" fmla="*/ 23779 h 689379"/>
                  <a:gd name="connsiteX178" fmla="*/ 1074146 w 3024845"/>
                  <a:gd name="connsiteY178" fmla="*/ 27022 h 689379"/>
                  <a:gd name="connsiteX179" fmla="*/ 1074146 w 3024845"/>
                  <a:gd name="connsiteY179" fmla="*/ 19456 h 689379"/>
                  <a:gd name="connsiteX180" fmla="*/ 1076426 w 3024845"/>
                  <a:gd name="connsiteY180" fmla="*/ 19456 h 689379"/>
                  <a:gd name="connsiteX181" fmla="*/ 1092387 w 3024845"/>
                  <a:gd name="connsiteY181" fmla="*/ 19456 h 689379"/>
                  <a:gd name="connsiteX182" fmla="*/ 1092387 w 3024845"/>
                  <a:gd name="connsiteY182" fmla="*/ 20537 h 689379"/>
                  <a:gd name="connsiteX183" fmla="*/ 1092387 w 3024845"/>
                  <a:gd name="connsiteY183" fmla="*/ 28103 h 689379"/>
                  <a:gd name="connsiteX184" fmla="*/ 1122787 w 3024845"/>
                  <a:gd name="connsiteY184" fmla="*/ 28103 h 689379"/>
                  <a:gd name="connsiteX185" fmla="*/ 1122787 w 3024845"/>
                  <a:gd name="connsiteY185" fmla="*/ 29724 h 689379"/>
                  <a:gd name="connsiteX186" fmla="*/ 1122787 w 3024845"/>
                  <a:gd name="connsiteY186" fmla="*/ 41074 h 689379"/>
                  <a:gd name="connsiteX187" fmla="*/ 1149134 w 3024845"/>
                  <a:gd name="connsiteY187" fmla="*/ 41074 h 689379"/>
                  <a:gd name="connsiteX188" fmla="*/ 1149134 w 3024845"/>
                  <a:gd name="connsiteY188" fmla="*/ 71338 h 689379"/>
                  <a:gd name="connsiteX189" fmla="*/ 1149894 w 3024845"/>
                  <a:gd name="connsiteY189" fmla="*/ 71338 h 689379"/>
                  <a:gd name="connsiteX190" fmla="*/ 1155214 w 3024845"/>
                  <a:gd name="connsiteY190" fmla="*/ 71338 h 689379"/>
                  <a:gd name="connsiteX191" fmla="*/ 1155214 w 3024845"/>
                  <a:gd name="connsiteY191" fmla="*/ 72419 h 689379"/>
                  <a:gd name="connsiteX192" fmla="*/ 1155214 w 3024845"/>
                  <a:gd name="connsiteY192" fmla="*/ 79986 h 689379"/>
                  <a:gd name="connsiteX193" fmla="*/ 1159268 w 3024845"/>
                  <a:gd name="connsiteY193" fmla="*/ 110250 h 689379"/>
                  <a:gd name="connsiteX194" fmla="*/ 1160028 w 3024845"/>
                  <a:gd name="connsiteY194" fmla="*/ 110250 h 689379"/>
                  <a:gd name="connsiteX195" fmla="*/ 1165348 w 3024845"/>
                  <a:gd name="connsiteY195" fmla="*/ 110250 h 689379"/>
                  <a:gd name="connsiteX196" fmla="*/ 1165348 w 3024845"/>
                  <a:gd name="connsiteY196" fmla="*/ 111061 h 689379"/>
                  <a:gd name="connsiteX197" fmla="*/ 1165348 w 3024845"/>
                  <a:gd name="connsiteY197" fmla="*/ 116736 h 689379"/>
                  <a:gd name="connsiteX198" fmla="*/ 1166361 w 3024845"/>
                  <a:gd name="connsiteY198" fmla="*/ 116736 h 689379"/>
                  <a:gd name="connsiteX199" fmla="*/ 1173454 w 3024845"/>
                  <a:gd name="connsiteY199" fmla="*/ 116736 h 689379"/>
                  <a:gd name="connsiteX200" fmla="*/ 1173454 w 3024845"/>
                  <a:gd name="connsiteY200" fmla="*/ 147001 h 689379"/>
                  <a:gd name="connsiteX201" fmla="*/ 1175481 w 3024845"/>
                  <a:gd name="connsiteY201" fmla="*/ 147001 h 689379"/>
                  <a:gd name="connsiteX202" fmla="*/ 1189668 w 3024845"/>
                  <a:gd name="connsiteY202" fmla="*/ 147001 h 689379"/>
                  <a:gd name="connsiteX203" fmla="*/ 1189668 w 3024845"/>
                  <a:gd name="connsiteY203" fmla="*/ 170780 h 689379"/>
                  <a:gd name="connsiteX204" fmla="*/ 1191695 w 3024845"/>
                  <a:gd name="connsiteY204" fmla="*/ 172401 h 689379"/>
                  <a:gd name="connsiteX205" fmla="*/ 1191695 w 3024845"/>
                  <a:gd name="connsiteY205" fmla="*/ 183751 h 689379"/>
                  <a:gd name="connsiteX206" fmla="*/ 1192455 w 3024845"/>
                  <a:gd name="connsiteY206" fmla="*/ 183751 h 689379"/>
                  <a:gd name="connsiteX207" fmla="*/ 1197775 w 3024845"/>
                  <a:gd name="connsiteY207" fmla="*/ 183751 h 689379"/>
                  <a:gd name="connsiteX208" fmla="*/ 1197775 w 3024845"/>
                  <a:gd name="connsiteY208" fmla="*/ 207530 h 689379"/>
                  <a:gd name="connsiteX209" fmla="*/ 1199041 w 3024845"/>
                  <a:gd name="connsiteY209" fmla="*/ 207530 h 689379"/>
                  <a:gd name="connsiteX210" fmla="*/ 1207908 w 3024845"/>
                  <a:gd name="connsiteY210" fmla="*/ 207530 h 689379"/>
                  <a:gd name="connsiteX211" fmla="*/ 1209935 w 3024845"/>
                  <a:gd name="connsiteY211" fmla="*/ 211584 h 689379"/>
                  <a:gd name="connsiteX212" fmla="*/ 1209935 w 3024845"/>
                  <a:gd name="connsiteY212" fmla="*/ 224825 h 689379"/>
                  <a:gd name="connsiteX213" fmla="*/ 1211455 w 3024845"/>
                  <a:gd name="connsiteY213" fmla="*/ 222933 h 689379"/>
                  <a:gd name="connsiteX214" fmla="*/ 1222095 w 3024845"/>
                  <a:gd name="connsiteY214" fmla="*/ 209692 h 689379"/>
                  <a:gd name="connsiteX215" fmla="*/ 1250469 w 3024845"/>
                  <a:gd name="connsiteY215" fmla="*/ 209692 h 689379"/>
                  <a:gd name="connsiteX216" fmla="*/ 1250469 w 3024845"/>
                  <a:gd name="connsiteY216" fmla="*/ 296163 h 689379"/>
                  <a:gd name="connsiteX217" fmla="*/ 1251229 w 3024845"/>
                  <a:gd name="connsiteY217" fmla="*/ 296163 h 689379"/>
                  <a:gd name="connsiteX218" fmla="*/ 1256549 w 3024845"/>
                  <a:gd name="connsiteY218" fmla="*/ 296163 h 689379"/>
                  <a:gd name="connsiteX219" fmla="*/ 1257309 w 3024845"/>
                  <a:gd name="connsiteY219" fmla="*/ 294812 h 689379"/>
                  <a:gd name="connsiteX220" fmla="*/ 1262629 w 3024845"/>
                  <a:gd name="connsiteY220" fmla="*/ 285354 h 689379"/>
                  <a:gd name="connsiteX221" fmla="*/ 1262629 w 3024845"/>
                  <a:gd name="connsiteY221" fmla="*/ 287246 h 689379"/>
                  <a:gd name="connsiteX222" fmla="*/ 1262629 w 3024845"/>
                  <a:gd name="connsiteY222" fmla="*/ 300487 h 689379"/>
                  <a:gd name="connsiteX223" fmla="*/ 1266682 w 3024845"/>
                  <a:gd name="connsiteY223" fmla="*/ 255090 h 689379"/>
                  <a:gd name="connsiteX224" fmla="*/ 1267442 w 3024845"/>
                  <a:gd name="connsiteY224" fmla="*/ 255090 h 689379"/>
                  <a:gd name="connsiteX225" fmla="*/ 1272762 w 3024845"/>
                  <a:gd name="connsiteY225" fmla="*/ 255090 h 689379"/>
                  <a:gd name="connsiteX226" fmla="*/ 1272762 w 3024845"/>
                  <a:gd name="connsiteY226" fmla="*/ 190236 h 689379"/>
                  <a:gd name="connsiteX227" fmla="*/ 1273776 w 3024845"/>
                  <a:gd name="connsiteY227" fmla="*/ 190236 h 689379"/>
                  <a:gd name="connsiteX228" fmla="*/ 1280869 w 3024845"/>
                  <a:gd name="connsiteY228" fmla="*/ 190236 h 689379"/>
                  <a:gd name="connsiteX229" fmla="*/ 1293029 w 3024845"/>
                  <a:gd name="connsiteY229" fmla="*/ 147001 h 689379"/>
                  <a:gd name="connsiteX230" fmla="*/ 1294296 w 3024845"/>
                  <a:gd name="connsiteY230" fmla="*/ 147001 h 689379"/>
                  <a:gd name="connsiteX231" fmla="*/ 1303163 w 3024845"/>
                  <a:gd name="connsiteY231" fmla="*/ 147001 h 689379"/>
                  <a:gd name="connsiteX232" fmla="*/ 1313296 w 3024845"/>
                  <a:gd name="connsiteY232" fmla="*/ 190236 h 689379"/>
                  <a:gd name="connsiteX233" fmla="*/ 1314309 w 3024845"/>
                  <a:gd name="connsiteY233" fmla="*/ 190236 h 689379"/>
                  <a:gd name="connsiteX234" fmla="*/ 1321403 w 3024845"/>
                  <a:gd name="connsiteY234" fmla="*/ 190236 h 689379"/>
                  <a:gd name="connsiteX235" fmla="*/ 1321403 w 3024845"/>
                  <a:gd name="connsiteY235" fmla="*/ 229148 h 689379"/>
                  <a:gd name="connsiteX236" fmla="*/ 1323176 w 3024845"/>
                  <a:gd name="connsiteY236" fmla="*/ 229148 h 689379"/>
                  <a:gd name="connsiteX237" fmla="*/ 1335590 w 3024845"/>
                  <a:gd name="connsiteY237" fmla="*/ 229148 h 689379"/>
                  <a:gd name="connsiteX238" fmla="*/ 1335590 w 3024845"/>
                  <a:gd name="connsiteY238" fmla="*/ 231310 h 689379"/>
                  <a:gd name="connsiteX239" fmla="*/ 1335590 w 3024845"/>
                  <a:gd name="connsiteY239" fmla="*/ 246442 h 689379"/>
                  <a:gd name="connsiteX240" fmla="*/ 1339643 w 3024845"/>
                  <a:gd name="connsiteY240" fmla="*/ 244281 h 689379"/>
                  <a:gd name="connsiteX241" fmla="*/ 1339643 w 3024845"/>
                  <a:gd name="connsiteY241" fmla="*/ 229148 h 689379"/>
                  <a:gd name="connsiteX242" fmla="*/ 1341163 w 3024845"/>
                  <a:gd name="connsiteY242" fmla="*/ 229148 h 689379"/>
                  <a:gd name="connsiteX243" fmla="*/ 1351803 w 3024845"/>
                  <a:gd name="connsiteY243" fmla="*/ 229148 h 689379"/>
                  <a:gd name="connsiteX244" fmla="*/ 1351803 w 3024845"/>
                  <a:gd name="connsiteY244" fmla="*/ 230769 h 689379"/>
                  <a:gd name="connsiteX245" fmla="*/ 1351803 w 3024845"/>
                  <a:gd name="connsiteY245" fmla="*/ 242119 h 689379"/>
                  <a:gd name="connsiteX246" fmla="*/ 1382204 w 3024845"/>
                  <a:gd name="connsiteY246" fmla="*/ 242119 h 689379"/>
                  <a:gd name="connsiteX247" fmla="*/ 1382204 w 3024845"/>
                  <a:gd name="connsiteY247" fmla="*/ 205369 h 689379"/>
                  <a:gd name="connsiteX248" fmla="*/ 1383470 w 3024845"/>
                  <a:gd name="connsiteY248" fmla="*/ 205369 h 689379"/>
                  <a:gd name="connsiteX249" fmla="*/ 1392337 w 3024845"/>
                  <a:gd name="connsiteY249" fmla="*/ 205369 h 689379"/>
                  <a:gd name="connsiteX250" fmla="*/ 1392337 w 3024845"/>
                  <a:gd name="connsiteY250" fmla="*/ 226986 h 689379"/>
                  <a:gd name="connsiteX251" fmla="*/ 1394364 w 3024845"/>
                  <a:gd name="connsiteY251" fmla="*/ 194560 h 689379"/>
                  <a:gd name="connsiteX252" fmla="*/ 1416657 w 3024845"/>
                  <a:gd name="connsiteY252" fmla="*/ 194560 h 689379"/>
                  <a:gd name="connsiteX253" fmla="*/ 1416657 w 3024845"/>
                  <a:gd name="connsiteY253" fmla="*/ 192938 h 689379"/>
                  <a:gd name="connsiteX254" fmla="*/ 1416657 w 3024845"/>
                  <a:gd name="connsiteY254" fmla="*/ 181589 h 689379"/>
                  <a:gd name="connsiteX255" fmla="*/ 1417417 w 3024845"/>
                  <a:gd name="connsiteY255" fmla="*/ 181589 h 689379"/>
                  <a:gd name="connsiteX256" fmla="*/ 1422737 w 3024845"/>
                  <a:gd name="connsiteY256" fmla="*/ 181589 h 689379"/>
                  <a:gd name="connsiteX257" fmla="*/ 1422737 w 3024845"/>
                  <a:gd name="connsiteY257" fmla="*/ 179698 h 689379"/>
                  <a:gd name="connsiteX258" fmla="*/ 1422737 w 3024845"/>
                  <a:gd name="connsiteY258" fmla="*/ 166457 h 689379"/>
                  <a:gd name="connsiteX259" fmla="*/ 1426791 w 3024845"/>
                  <a:gd name="connsiteY259" fmla="*/ 172942 h 689379"/>
                  <a:gd name="connsiteX260" fmla="*/ 1429071 w 3024845"/>
                  <a:gd name="connsiteY260" fmla="*/ 172942 h 689379"/>
                  <a:gd name="connsiteX261" fmla="*/ 1445031 w 3024845"/>
                  <a:gd name="connsiteY261" fmla="*/ 172942 h 689379"/>
                  <a:gd name="connsiteX262" fmla="*/ 1445031 w 3024845"/>
                  <a:gd name="connsiteY262" fmla="*/ 172131 h 689379"/>
                  <a:gd name="connsiteX263" fmla="*/ 1445031 w 3024845"/>
                  <a:gd name="connsiteY263" fmla="*/ 166457 h 689379"/>
                  <a:gd name="connsiteX264" fmla="*/ 1445791 w 3024845"/>
                  <a:gd name="connsiteY264" fmla="*/ 166457 h 689379"/>
                  <a:gd name="connsiteX265" fmla="*/ 1451111 w 3024845"/>
                  <a:gd name="connsiteY265" fmla="*/ 166457 h 689379"/>
                  <a:gd name="connsiteX266" fmla="*/ 1451111 w 3024845"/>
                  <a:gd name="connsiteY266" fmla="*/ 167808 h 689379"/>
                  <a:gd name="connsiteX267" fmla="*/ 1451111 w 3024845"/>
                  <a:gd name="connsiteY267" fmla="*/ 177266 h 689379"/>
                  <a:gd name="connsiteX268" fmla="*/ 1489618 w 3024845"/>
                  <a:gd name="connsiteY268" fmla="*/ 177266 h 689379"/>
                  <a:gd name="connsiteX269" fmla="*/ 1489618 w 3024845"/>
                  <a:gd name="connsiteY269" fmla="*/ 315619 h 689379"/>
                  <a:gd name="connsiteX270" fmla="*/ 1491138 w 3024845"/>
                  <a:gd name="connsiteY270" fmla="*/ 315619 h 689379"/>
                  <a:gd name="connsiteX271" fmla="*/ 1501778 w 3024845"/>
                  <a:gd name="connsiteY271" fmla="*/ 315619 h 689379"/>
                  <a:gd name="connsiteX272" fmla="*/ 1501778 w 3024845"/>
                  <a:gd name="connsiteY272" fmla="*/ 302649 h 689379"/>
                  <a:gd name="connsiteX273" fmla="*/ 1505832 w 3024845"/>
                  <a:gd name="connsiteY273" fmla="*/ 302649 h 689379"/>
                  <a:gd name="connsiteX274" fmla="*/ 1505832 w 3024845"/>
                  <a:gd name="connsiteY274" fmla="*/ 315619 h 689379"/>
                  <a:gd name="connsiteX275" fmla="*/ 1536232 w 3024845"/>
                  <a:gd name="connsiteY275" fmla="*/ 315619 h 689379"/>
                  <a:gd name="connsiteX276" fmla="*/ 1536232 w 3024845"/>
                  <a:gd name="connsiteY276" fmla="*/ 285354 h 689379"/>
                  <a:gd name="connsiteX277" fmla="*/ 1548392 w 3024845"/>
                  <a:gd name="connsiteY277" fmla="*/ 285354 h 689379"/>
                  <a:gd name="connsiteX278" fmla="*/ 1560552 w 3024845"/>
                  <a:gd name="connsiteY278" fmla="*/ 283193 h 689379"/>
                  <a:gd name="connsiteX279" fmla="*/ 1564606 w 3024845"/>
                  <a:gd name="connsiteY279" fmla="*/ 285354 h 689379"/>
                  <a:gd name="connsiteX280" fmla="*/ 1574739 w 3024845"/>
                  <a:gd name="connsiteY280" fmla="*/ 285354 h 689379"/>
                  <a:gd name="connsiteX281" fmla="*/ 1574739 w 3024845"/>
                  <a:gd name="connsiteY281" fmla="*/ 315619 h 689379"/>
                  <a:gd name="connsiteX282" fmla="*/ 1582846 w 3024845"/>
                  <a:gd name="connsiteY282" fmla="*/ 315619 h 689379"/>
                  <a:gd name="connsiteX283" fmla="*/ 1582846 w 3024845"/>
                  <a:gd name="connsiteY283" fmla="*/ 332914 h 689379"/>
                  <a:gd name="connsiteX284" fmla="*/ 1592182 w 3024845"/>
                  <a:gd name="connsiteY284" fmla="*/ 333819 h 689379"/>
                  <a:gd name="connsiteX285" fmla="*/ 1605140 w 3024845"/>
                  <a:gd name="connsiteY285" fmla="*/ 333819 h 689379"/>
                  <a:gd name="connsiteX286" fmla="*/ 1605140 w 3024845"/>
                  <a:gd name="connsiteY286" fmla="*/ 317781 h 689379"/>
                  <a:gd name="connsiteX287" fmla="*/ 1673096 w 3024845"/>
                  <a:gd name="connsiteY287" fmla="*/ 317781 h 689379"/>
                  <a:gd name="connsiteX288" fmla="*/ 1673096 w 3024845"/>
                  <a:gd name="connsiteY288" fmla="*/ 232528 h 689379"/>
                  <a:gd name="connsiteX289" fmla="*/ 1745104 w 3024845"/>
                  <a:gd name="connsiteY289" fmla="*/ 232528 h 689379"/>
                  <a:gd name="connsiteX290" fmla="*/ 1745104 w 3024845"/>
                  <a:gd name="connsiteY290" fmla="*/ 311296 h 689379"/>
                  <a:gd name="connsiteX291" fmla="*/ 1747008 w 3024845"/>
                  <a:gd name="connsiteY291" fmla="*/ 311296 h 689379"/>
                  <a:gd name="connsiteX292" fmla="*/ 1748250 w 3024845"/>
                  <a:gd name="connsiteY292" fmla="*/ 333819 h 689379"/>
                  <a:gd name="connsiteX293" fmla="*/ 1757926 w 3024845"/>
                  <a:gd name="connsiteY293" fmla="*/ 333819 h 689379"/>
                  <a:gd name="connsiteX294" fmla="*/ 1759168 w 3024845"/>
                  <a:gd name="connsiteY294" fmla="*/ 311296 h 689379"/>
                  <a:gd name="connsiteX295" fmla="*/ 1765248 w 3024845"/>
                  <a:gd name="connsiteY295" fmla="*/ 311296 h 689379"/>
                  <a:gd name="connsiteX296" fmla="*/ 1766490 w 3024845"/>
                  <a:gd name="connsiteY296" fmla="*/ 333819 h 689379"/>
                  <a:gd name="connsiteX297" fmla="*/ 1817112 w 3024845"/>
                  <a:gd name="connsiteY297" fmla="*/ 333819 h 689379"/>
                  <a:gd name="connsiteX298" fmla="*/ 1817112 w 3024845"/>
                  <a:gd name="connsiteY298" fmla="*/ 170791 h 689379"/>
                  <a:gd name="connsiteX299" fmla="*/ 2014439 w 3024845"/>
                  <a:gd name="connsiteY299" fmla="*/ 170791 h 689379"/>
                  <a:gd name="connsiteX300" fmla="*/ 2014439 w 3024845"/>
                  <a:gd name="connsiteY300" fmla="*/ 333819 h 689379"/>
                  <a:gd name="connsiteX301" fmla="*/ 2033136 w 3024845"/>
                  <a:gd name="connsiteY301" fmla="*/ 333819 h 689379"/>
                  <a:gd name="connsiteX302" fmla="*/ 2033136 w 3024845"/>
                  <a:gd name="connsiteY302" fmla="*/ 251126 h 689379"/>
                  <a:gd name="connsiteX303" fmla="*/ 2128256 w 3024845"/>
                  <a:gd name="connsiteY303" fmla="*/ 251126 h 689379"/>
                  <a:gd name="connsiteX304" fmla="*/ 2180720 w 3024845"/>
                  <a:gd name="connsiteY304" fmla="*/ 185913 h 689379"/>
                  <a:gd name="connsiteX305" fmla="*/ 2245574 w 3024845"/>
                  <a:gd name="connsiteY305" fmla="*/ 185913 h 689379"/>
                  <a:gd name="connsiteX306" fmla="*/ 2245574 w 3024845"/>
                  <a:gd name="connsiteY306" fmla="*/ 261575 h 689379"/>
                  <a:gd name="connsiteX307" fmla="*/ 2253681 w 3024845"/>
                  <a:gd name="connsiteY307" fmla="*/ 261575 h 689379"/>
                  <a:gd name="connsiteX308" fmla="*/ 2255708 w 3024845"/>
                  <a:gd name="connsiteY308" fmla="*/ 255090 h 689379"/>
                  <a:gd name="connsiteX309" fmla="*/ 2261788 w 3024845"/>
                  <a:gd name="connsiteY309" fmla="*/ 255090 h 689379"/>
                  <a:gd name="connsiteX310" fmla="*/ 2263815 w 3024845"/>
                  <a:gd name="connsiteY310" fmla="*/ 263737 h 689379"/>
                  <a:gd name="connsiteX311" fmla="*/ 2275975 w 3024845"/>
                  <a:gd name="connsiteY311" fmla="*/ 263737 h 689379"/>
                  <a:gd name="connsiteX312" fmla="*/ 2275975 w 3024845"/>
                  <a:gd name="connsiteY312" fmla="*/ 257251 h 689379"/>
                  <a:gd name="connsiteX313" fmla="*/ 2298268 w 3024845"/>
                  <a:gd name="connsiteY313" fmla="*/ 257251 h 689379"/>
                  <a:gd name="connsiteX314" fmla="*/ 2298268 w 3024845"/>
                  <a:gd name="connsiteY314" fmla="*/ 263737 h 689379"/>
                  <a:gd name="connsiteX315" fmla="*/ 2318535 w 3024845"/>
                  <a:gd name="connsiteY315" fmla="*/ 263737 h 689379"/>
                  <a:gd name="connsiteX316" fmla="*/ 2318535 w 3024845"/>
                  <a:gd name="connsiteY316" fmla="*/ 309134 h 689379"/>
                  <a:gd name="connsiteX317" fmla="*/ 2332722 w 3024845"/>
                  <a:gd name="connsiteY317" fmla="*/ 309134 h 689379"/>
                  <a:gd name="connsiteX318" fmla="*/ 2332722 w 3024845"/>
                  <a:gd name="connsiteY318" fmla="*/ 296163 h 689379"/>
                  <a:gd name="connsiteX319" fmla="*/ 2348936 w 3024845"/>
                  <a:gd name="connsiteY319" fmla="*/ 296163 h 689379"/>
                  <a:gd name="connsiteX320" fmla="*/ 2348936 w 3024845"/>
                  <a:gd name="connsiteY320" fmla="*/ 116736 h 689379"/>
                  <a:gd name="connsiteX321" fmla="*/ 2355016 w 3024845"/>
                  <a:gd name="connsiteY321" fmla="*/ 110250 h 689379"/>
                  <a:gd name="connsiteX322" fmla="*/ 2427977 w 3024845"/>
                  <a:gd name="connsiteY322" fmla="*/ 110250 h 689379"/>
                  <a:gd name="connsiteX323" fmla="*/ 2427977 w 3024845"/>
                  <a:gd name="connsiteY323" fmla="*/ 118898 h 689379"/>
                  <a:gd name="connsiteX324" fmla="*/ 2438110 w 3024845"/>
                  <a:gd name="connsiteY324" fmla="*/ 118898 h 689379"/>
                  <a:gd name="connsiteX325" fmla="*/ 2438110 w 3024845"/>
                  <a:gd name="connsiteY325" fmla="*/ 233472 h 689379"/>
                  <a:gd name="connsiteX326" fmla="*/ 2460404 w 3024845"/>
                  <a:gd name="connsiteY326" fmla="*/ 233472 h 689379"/>
                  <a:gd name="connsiteX327" fmla="*/ 2460404 w 3024845"/>
                  <a:gd name="connsiteY327" fmla="*/ 166457 h 689379"/>
                  <a:gd name="connsiteX328" fmla="*/ 2486751 w 3024845"/>
                  <a:gd name="connsiteY328" fmla="*/ 166457 h 689379"/>
                  <a:gd name="connsiteX329" fmla="*/ 2490804 w 3024845"/>
                  <a:gd name="connsiteY329" fmla="*/ 162133 h 689379"/>
                  <a:gd name="connsiteX330" fmla="*/ 2498911 w 3024845"/>
                  <a:gd name="connsiteY330" fmla="*/ 162133 h 689379"/>
                  <a:gd name="connsiteX331" fmla="*/ 2502964 w 3024845"/>
                  <a:gd name="connsiteY331" fmla="*/ 166457 h 689379"/>
                  <a:gd name="connsiteX332" fmla="*/ 2525258 w 3024845"/>
                  <a:gd name="connsiteY332" fmla="*/ 166457 h 689379"/>
                  <a:gd name="connsiteX333" fmla="*/ 2525258 w 3024845"/>
                  <a:gd name="connsiteY333" fmla="*/ 49721 h 689379"/>
                  <a:gd name="connsiteX334" fmla="*/ 2582005 w 3024845"/>
                  <a:gd name="connsiteY334" fmla="*/ 38912 h 689379"/>
                  <a:gd name="connsiteX335" fmla="*/ 2582005 w 3024845"/>
                  <a:gd name="connsiteY335" fmla="*/ 39993 h 689379"/>
                  <a:gd name="connsiteX336" fmla="*/ 2582005 w 3024845"/>
                  <a:gd name="connsiteY336" fmla="*/ 47559 h 689379"/>
                  <a:gd name="connsiteX337" fmla="*/ 2608352 w 3024845"/>
                  <a:gd name="connsiteY337" fmla="*/ 47559 h 689379"/>
                  <a:gd name="connsiteX338" fmla="*/ 2608352 w 3024845"/>
                  <a:gd name="connsiteY338" fmla="*/ 302649 h 689379"/>
                  <a:gd name="connsiteX339" fmla="*/ 2630646 w 3024845"/>
                  <a:gd name="connsiteY339" fmla="*/ 302649 h 689379"/>
                  <a:gd name="connsiteX340" fmla="*/ 2630646 w 3024845"/>
                  <a:gd name="connsiteY340" fmla="*/ 298325 h 689379"/>
                  <a:gd name="connsiteX341" fmla="*/ 2642806 w 3024845"/>
                  <a:gd name="connsiteY341" fmla="*/ 298325 h 689379"/>
                  <a:gd name="connsiteX342" fmla="*/ 2642806 w 3024845"/>
                  <a:gd name="connsiteY342" fmla="*/ 302649 h 689379"/>
                  <a:gd name="connsiteX343" fmla="*/ 2667126 w 3024845"/>
                  <a:gd name="connsiteY343" fmla="*/ 302649 h 689379"/>
                  <a:gd name="connsiteX344" fmla="*/ 2667126 w 3024845"/>
                  <a:gd name="connsiteY344" fmla="*/ 289678 h 689379"/>
                  <a:gd name="connsiteX345" fmla="*/ 2695500 w 3024845"/>
                  <a:gd name="connsiteY345" fmla="*/ 289678 h 689379"/>
                  <a:gd name="connsiteX346" fmla="*/ 2707660 w 3024845"/>
                  <a:gd name="connsiteY346" fmla="*/ 285354 h 689379"/>
                  <a:gd name="connsiteX347" fmla="*/ 2727927 w 3024845"/>
                  <a:gd name="connsiteY347" fmla="*/ 289678 h 689379"/>
                  <a:gd name="connsiteX348" fmla="*/ 2727927 w 3024845"/>
                  <a:gd name="connsiteY348" fmla="*/ 272384 h 689379"/>
                  <a:gd name="connsiteX349" fmla="*/ 2736034 w 3024845"/>
                  <a:gd name="connsiteY349" fmla="*/ 272384 h 689379"/>
                  <a:gd name="connsiteX350" fmla="*/ 2736034 w 3024845"/>
                  <a:gd name="connsiteY350" fmla="*/ 259413 h 689379"/>
                  <a:gd name="connsiteX351" fmla="*/ 2792781 w 3024845"/>
                  <a:gd name="connsiteY351" fmla="*/ 259413 h 689379"/>
                  <a:gd name="connsiteX352" fmla="*/ 2792781 w 3024845"/>
                  <a:gd name="connsiteY352" fmla="*/ 229148 h 689379"/>
                  <a:gd name="connsiteX353" fmla="*/ 2811021 w 3024845"/>
                  <a:gd name="connsiteY353" fmla="*/ 229148 h 689379"/>
                  <a:gd name="connsiteX354" fmla="*/ 2811021 w 3024845"/>
                  <a:gd name="connsiteY354" fmla="*/ 222663 h 689379"/>
                  <a:gd name="connsiteX355" fmla="*/ 2823181 w 3024845"/>
                  <a:gd name="connsiteY355" fmla="*/ 222663 h 689379"/>
                  <a:gd name="connsiteX356" fmla="*/ 2823181 w 3024845"/>
                  <a:gd name="connsiteY356" fmla="*/ 229148 h 689379"/>
                  <a:gd name="connsiteX357" fmla="*/ 2839395 w 3024845"/>
                  <a:gd name="connsiteY357" fmla="*/ 229148 h 689379"/>
                  <a:gd name="connsiteX358" fmla="*/ 2839395 w 3024845"/>
                  <a:gd name="connsiteY358" fmla="*/ 278869 h 689379"/>
                  <a:gd name="connsiteX359" fmla="*/ 2871822 w 3024845"/>
                  <a:gd name="connsiteY359" fmla="*/ 278869 h 689379"/>
                  <a:gd name="connsiteX360" fmla="*/ 2871822 w 3024845"/>
                  <a:gd name="connsiteY360" fmla="*/ 252928 h 689379"/>
                  <a:gd name="connsiteX361" fmla="*/ 2910329 w 3024845"/>
                  <a:gd name="connsiteY361" fmla="*/ 252928 h 689379"/>
                  <a:gd name="connsiteX362" fmla="*/ 2910329 w 3024845"/>
                  <a:gd name="connsiteY362" fmla="*/ 222663 h 689379"/>
                  <a:gd name="connsiteX363" fmla="*/ 2958970 w 3024845"/>
                  <a:gd name="connsiteY363" fmla="*/ 222663 h 689379"/>
                  <a:gd name="connsiteX364" fmla="*/ 3024845 w 3024845"/>
                  <a:gd name="connsiteY364" fmla="*/ 689379 h 689379"/>
                  <a:gd name="connsiteX365" fmla="*/ 2054 w 3024845"/>
                  <a:gd name="connsiteY365" fmla="*/ 687046 h 689379"/>
                  <a:gd name="connsiteX366" fmla="*/ 0 w 3024845"/>
                  <a:gd name="connsiteY366" fmla="*/ 252928 h 689379"/>
                  <a:gd name="connsiteX367" fmla="*/ 20267 w 3024845"/>
                  <a:gd name="connsiteY367" fmla="*/ 252928 h 689379"/>
                  <a:gd name="connsiteX368" fmla="*/ 20774 w 3024845"/>
                  <a:gd name="connsiteY368" fmla="*/ 251847 h 689379"/>
                  <a:gd name="connsiteX369" fmla="*/ 24320 w 3024845"/>
                  <a:gd name="connsiteY369" fmla="*/ 244281 h 689379"/>
                  <a:gd name="connsiteX370" fmla="*/ 26094 w 3024845"/>
                  <a:gd name="connsiteY370" fmla="*/ 244551 h 689379"/>
                  <a:gd name="connsiteX371" fmla="*/ 38507 w 3024845"/>
                  <a:gd name="connsiteY371" fmla="*/ 246442 h 689379"/>
                  <a:gd name="connsiteX372" fmla="*/ 39014 w 3024845"/>
                  <a:gd name="connsiteY372" fmla="*/ 247794 h 689379"/>
                  <a:gd name="connsiteX373" fmla="*/ 42560 w 3024845"/>
                  <a:gd name="connsiteY373" fmla="*/ 257251 h 689379"/>
                  <a:gd name="connsiteX374" fmla="*/ 68907 w 3024845"/>
                  <a:gd name="connsiteY374" fmla="*/ 259413 h 689379"/>
                  <a:gd name="connsiteX375" fmla="*/ 68907 w 3024845"/>
                  <a:gd name="connsiteY375" fmla="*/ 136192 h 689379"/>
                  <a:gd name="connsiteX376" fmla="*/ 70934 w 3024845"/>
                  <a:gd name="connsiteY376" fmla="*/ 136192 h 689379"/>
                  <a:gd name="connsiteX377" fmla="*/ 85121 w 3024845"/>
                  <a:gd name="connsiteY377" fmla="*/ 136192 h 689379"/>
                  <a:gd name="connsiteX378" fmla="*/ 85121 w 3024845"/>
                  <a:gd name="connsiteY378" fmla="*/ 0 h 689379"/>
                  <a:gd name="connsiteX379" fmla="*/ 86894 w 3024845"/>
                  <a:gd name="connsiteY379" fmla="*/ 0 h 689379"/>
                  <a:gd name="connsiteX380" fmla="*/ 99308 w 3024845"/>
                  <a:gd name="connsiteY380" fmla="*/ 0 h 689379"/>
                  <a:gd name="connsiteX0" fmla="*/ 99308 w 2961438"/>
                  <a:gd name="connsiteY0" fmla="*/ 0 h 689379"/>
                  <a:gd name="connsiteX1" fmla="*/ 220909 w 2961438"/>
                  <a:gd name="connsiteY1" fmla="*/ 0 h 689379"/>
                  <a:gd name="connsiteX2" fmla="*/ 223189 w 2961438"/>
                  <a:gd name="connsiteY2" fmla="*/ 0 h 689379"/>
                  <a:gd name="connsiteX3" fmla="*/ 239150 w 2961438"/>
                  <a:gd name="connsiteY3" fmla="*/ 0 h 689379"/>
                  <a:gd name="connsiteX4" fmla="*/ 239150 w 2961438"/>
                  <a:gd name="connsiteY4" fmla="*/ 140515 h 689379"/>
                  <a:gd name="connsiteX5" fmla="*/ 240670 w 2961438"/>
                  <a:gd name="connsiteY5" fmla="*/ 140245 h 689379"/>
                  <a:gd name="connsiteX6" fmla="*/ 251310 w 2961438"/>
                  <a:gd name="connsiteY6" fmla="*/ 138354 h 689379"/>
                  <a:gd name="connsiteX7" fmla="*/ 249283 w 2961438"/>
                  <a:gd name="connsiteY7" fmla="*/ 226986 h 689379"/>
                  <a:gd name="connsiteX8" fmla="*/ 250803 w 2961438"/>
                  <a:gd name="connsiteY8" fmla="*/ 227257 h 689379"/>
                  <a:gd name="connsiteX9" fmla="*/ 261443 w 2961438"/>
                  <a:gd name="connsiteY9" fmla="*/ 229148 h 689379"/>
                  <a:gd name="connsiteX10" fmla="*/ 261696 w 2961438"/>
                  <a:gd name="connsiteY10" fmla="*/ 229959 h 689379"/>
                  <a:gd name="connsiteX11" fmla="*/ 263470 w 2961438"/>
                  <a:gd name="connsiteY11" fmla="*/ 235634 h 689379"/>
                  <a:gd name="connsiteX12" fmla="*/ 264230 w 2961438"/>
                  <a:gd name="connsiteY12" fmla="*/ 233202 h 689379"/>
                  <a:gd name="connsiteX13" fmla="*/ 269550 w 2961438"/>
                  <a:gd name="connsiteY13" fmla="*/ 216178 h 689379"/>
                  <a:gd name="connsiteX14" fmla="*/ 271323 w 2961438"/>
                  <a:gd name="connsiteY14" fmla="*/ 216178 h 689379"/>
                  <a:gd name="connsiteX15" fmla="*/ 283737 w 2961438"/>
                  <a:gd name="connsiteY15" fmla="*/ 216178 h 689379"/>
                  <a:gd name="connsiteX16" fmla="*/ 283737 w 2961438"/>
                  <a:gd name="connsiteY16" fmla="*/ 248604 h 689379"/>
                  <a:gd name="connsiteX17" fmla="*/ 284750 w 2961438"/>
                  <a:gd name="connsiteY17" fmla="*/ 249145 h 689379"/>
                  <a:gd name="connsiteX18" fmla="*/ 291844 w 2961438"/>
                  <a:gd name="connsiteY18" fmla="*/ 252928 h 689379"/>
                  <a:gd name="connsiteX19" fmla="*/ 291844 w 2961438"/>
                  <a:gd name="connsiteY19" fmla="*/ 254279 h 689379"/>
                  <a:gd name="connsiteX20" fmla="*/ 291844 w 2961438"/>
                  <a:gd name="connsiteY20" fmla="*/ 263737 h 689379"/>
                  <a:gd name="connsiteX21" fmla="*/ 336431 w 2961438"/>
                  <a:gd name="connsiteY21" fmla="*/ 263737 h 689379"/>
                  <a:gd name="connsiteX22" fmla="*/ 336431 w 2961438"/>
                  <a:gd name="connsiteY22" fmla="*/ 264818 h 689379"/>
                  <a:gd name="connsiteX23" fmla="*/ 336431 w 2961438"/>
                  <a:gd name="connsiteY23" fmla="*/ 272384 h 689379"/>
                  <a:gd name="connsiteX24" fmla="*/ 338457 w 2961438"/>
                  <a:gd name="connsiteY24" fmla="*/ 272384 h 689379"/>
                  <a:gd name="connsiteX25" fmla="*/ 352644 w 2961438"/>
                  <a:gd name="connsiteY25" fmla="*/ 272384 h 689379"/>
                  <a:gd name="connsiteX26" fmla="*/ 352644 w 2961438"/>
                  <a:gd name="connsiteY26" fmla="*/ 242119 h 689379"/>
                  <a:gd name="connsiteX27" fmla="*/ 397231 w 2961438"/>
                  <a:gd name="connsiteY27" fmla="*/ 242119 h 689379"/>
                  <a:gd name="connsiteX28" fmla="*/ 397231 w 2961438"/>
                  <a:gd name="connsiteY28" fmla="*/ 240768 h 689379"/>
                  <a:gd name="connsiteX29" fmla="*/ 397231 w 2961438"/>
                  <a:gd name="connsiteY29" fmla="*/ 231310 h 689379"/>
                  <a:gd name="connsiteX30" fmla="*/ 398245 w 2961438"/>
                  <a:gd name="connsiteY30" fmla="*/ 231310 h 689379"/>
                  <a:gd name="connsiteX31" fmla="*/ 405338 w 2961438"/>
                  <a:gd name="connsiteY31" fmla="*/ 231310 h 689379"/>
                  <a:gd name="connsiteX32" fmla="*/ 405338 w 2961438"/>
                  <a:gd name="connsiteY32" fmla="*/ 229419 h 689379"/>
                  <a:gd name="connsiteX33" fmla="*/ 405338 w 2961438"/>
                  <a:gd name="connsiteY33" fmla="*/ 216178 h 689379"/>
                  <a:gd name="connsiteX34" fmla="*/ 406098 w 2961438"/>
                  <a:gd name="connsiteY34" fmla="*/ 216178 h 689379"/>
                  <a:gd name="connsiteX35" fmla="*/ 411418 w 2961438"/>
                  <a:gd name="connsiteY35" fmla="*/ 216178 h 689379"/>
                  <a:gd name="connsiteX36" fmla="*/ 411418 w 2961438"/>
                  <a:gd name="connsiteY36" fmla="*/ 215097 h 689379"/>
                  <a:gd name="connsiteX37" fmla="*/ 411418 w 2961438"/>
                  <a:gd name="connsiteY37" fmla="*/ 207530 h 689379"/>
                  <a:gd name="connsiteX38" fmla="*/ 413445 w 2961438"/>
                  <a:gd name="connsiteY38" fmla="*/ 207530 h 689379"/>
                  <a:gd name="connsiteX39" fmla="*/ 427632 w 2961438"/>
                  <a:gd name="connsiteY39" fmla="*/ 207530 h 689379"/>
                  <a:gd name="connsiteX40" fmla="*/ 427632 w 2961438"/>
                  <a:gd name="connsiteY40" fmla="*/ 208611 h 689379"/>
                  <a:gd name="connsiteX41" fmla="*/ 427632 w 2961438"/>
                  <a:gd name="connsiteY41" fmla="*/ 216178 h 689379"/>
                  <a:gd name="connsiteX42" fmla="*/ 449925 w 2961438"/>
                  <a:gd name="connsiteY42" fmla="*/ 216178 h 689379"/>
                  <a:gd name="connsiteX43" fmla="*/ 449925 w 2961438"/>
                  <a:gd name="connsiteY43" fmla="*/ 214286 h 689379"/>
                  <a:gd name="connsiteX44" fmla="*/ 449925 w 2961438"/>
                  <a:gd name="connsiteY44" fmla="*/ 201045 h 689379"/>
                  <a:gd name="connsiteX45" fmla="*/ 451699 w 2961438"/>
                  <a:gd name="connsiteY45" fmla="*/ 201045 h 689379"/>
                  <a:gd name="connsiteX46" fmla="*/ 464112 w 2961438"/>
                  <a:gd name="connsiteY46" fmla="*/ 201045 h 689379"/>
                  <a:gd name="connsiteX47" fmla="*/ 464112 w 2961438"/>
                  <a:gd name="connsiteY47" fmla="*/ 224825 h 689379"/>
                  <a:gd name="connsiteX48" fmla="*/ 465126 w 2961438"/>
                  <a:gd name="connsiteY48" fmla="*/ 224825 h 689379"/>
                  <a:gd name="connsiteX49" fmla="*/ 472219 w 2961438"/>
                  <a:gd name="connsiteY49" fmla="*/ 224825 h 689379"/>
                  <a:gd name="connsiteX50" fmla="*/ 472219 w 2961438"/>
                  <a:gd name="connsiteY50" fmla="*/ 223744 h 689379"/>
                  <a:gd name="connsiteX51" fmla="*/ 472219 w 2961438"/>
                  <a:gd name="connsiteY51" fmla="*/ 216178 h 689379"/>
                  <a:gd name="connsiteX52" fmla="*/ 473992 w 2961438"/>
                  <a:gd name="connsiteY52" fmla="*/ 216178 h 689379"/>
                  <a:gd name="connsiteX53" fmla="*/ 486406 w 2961438"/>
                  <a:gd name="connsiteY53" fmla="*/ 216178 h 689379"/>
                  <a:gd name="connsiteX54" fmla="*/ 486406 w 2961438"/>
                  <a:gd name="connsiteY54" fmla="*/ 242119 h 689379"/>
                  <a:gd name="connsiteX55" fmla="*/ 488433 w 2961438"/>
                  <a:gd name="connsiteY55" fmla="*/ 242119 h 689379"/>
                  <a:gd name="connsiteX56" fmla="*/ 502619 w 2961438"/>
                  <a:gd name="connsiteY56" fmla="*/ 242119 h 689379"/>
                  <a:gd name="connsiteX57" fmla="*/ 502619 w 2961438"/>
                  <a:gd name="connsiteY57" fmla="*/ 243740 h 689379"/>
                  <a:gd name="connsiteX58" fmla="*/ 502619 w 2961438"/>
                  <a:gd name="connsiteY58" fmla="*/ 255090 h 689379"/>
                  <a:gd name="connsiteX59" fmla="*/ 503379 w 2961438"/>
                  <a:gd name="connsiteY59" fmla="*/ 255090 h 689379"/>
                  <a:gd name="connsiteX60" fmla="*/ 508700 w 2961438"/>
                  <a:gd name="connsiteY60" fmla="*/ 255090 h 689379"/>
                  <a:gd name="connsiteX61" fmla="*/ 508700 w 2961438"/>
                  <a:gd name="connsiteY61" fmla="*/ 254279 h 689379"/>
                  <a:gd name="connsiteX62" fmla="*/ 508700 w 2961438"/>
                  <a:gd name="connsiteY62" fmla="*/ 248604 h 689379"/>
                  <a:gd name="connsiteX63" fmla="*/ 539100 w 2961438"/>
                  <a:gd name="connsiteY63" fmla="*/ 248604 h 689379"/>
                  <a:gd name="connsiteX64" fmla="*/ 539100 w 2961438"/>
                  <a:gd name="connsiteY64" fmla="*/ 272384 h 689379"/>
                  <a:gd name="connsiteX65" fmla="*/ 540113 w 2961438"/>
                  <a:gd name="connsiteY65" fmla="*/ 272384 h 689379"/>
                  <a:gd name="connsiteX66" fmla="*/ 547207 w 2961438"/>
                  <a:gd name="connsiteY66" fmla="*/ 272384 h 689379"/>
                  <a:gd name="connsiteX67" fmla="*/ 547207 w 2961438"/>
                  <a:gd name="connsiteY67" fmla="*/ 273465 h 689379"/>
                  <a:gd name="connsiteX68" fmla="*/ 547207 w 2961438"/>
                  <a:gd name="connsiteY68" fmla="*/ 281031 h 689379"/>
                  <a:gd name="connsiteX69" fmla="*/ 547967 w 2961438"/>
                  <a:gd name="connsiteY69" fmla="*/ 281031 h 689379"/>
                  <a:gd name="connsiteX70" fmla="*/ 553287 w 2961438"/>
                  <a:gd name="connsiteY70" fmla="*/ 281031 h 689379"/>
                  <a:gd name="connsiteX71" fmla="*/ 553287 w 2961438"/>
                  <a:gd name="connsiteY71" fmla="*/ 278869 h 689379"/>
                  <a:gd name="connsiteX72" fmla="*/ 553287 w 2961438"/>
                  <a:gd name="connsiteY72" fmla="*/ 263737 h 689379"/>
                  <a:gd name="connsiteX73" fmla="*/ 554300 w 2961438"/>
                  <a:gd name="connsiteY73" fmla="*/ 263737 h 689379"/>
                  <a:gd name="connsiteX74" fmla="*/ 561394 w 2961438"/>
                  <a:gd name="connsiteY74" fmla="*/ 263737 h 689379"/>
                  <a:gd name="connsiteX75" fmla="*/ 561394 w 2961438"/>
                  <a:gd name="connsiteY75" fmla="*/ 264818 h 689379"/>
                  <a:gd name="connsiteX76" fmla="*/ 561394 w 2961438"/>
                  <a:gd name="connsiteY76" fmla="*/ 272384 h 689379"/>
                  <a:gd name="connsiteX77" fmla="*/ 566714 w 2961438"/>
                  <a:gd name="connsiteY77" fmla="*/ 270391 h 689379"/>
                  <a:gd name="connsiteX78" fmla="*/ 567474 w 2961438"/>
                  <a:gd name="connsiteY78" fmla="*/ 269411 h 689379"/>
                  <a:gd name="connsiteX79" fmla="*/ 567474 w 2961438"/>
                  <a:gd name="connsiteY79" fmla="*/ 263737 h 689379"/>
                  <a:gd name="connsiteX80" fmla="*/ 605981 w 2961438"/>
                  <a:gd name="connsiteY80" fmla="*/ 263737 h 689379"/>
                  <a:gd name="connsiteX81" fmla="*/ 605981 w 2961438"/>
                  <a:gd name="connsiteY81" fmla="*/ 287516 h 689379"/>
                  <a:gd name="connsiteX82" fmla="*/ 608007 w 2961438"/>
                  <a:gd name="connsiteY82" fmla="*/ 287516 h 689379"/>
                  <a:gd name="connsiteX83" fmla="*/ 622194 w 2961438"/>
                  <a:gd name="connsiteY83" fmla="*/ 287516 h 689379"/>
                  <a:gd name="connsiteX84" fmla="*/ 622194 w 2961438"/>
                  <a:gd name="connsiteY84" fmla="*/ 288597 h 689379"/>
                  <a:gd name="connsiteX85" fmla="*/ 622194 w 2961438"/>
                  <a:gd name="connsiteY85" fmla="*/ 296163 h 689379"/>
                  <a:gd name="connsiteX86" fmla="*/ 623968 w 2961438"/>
                  <a:gd name="connsiteY86" fmla="*/ 296163 h 689379"/>
                  <a:gd name="connsiteX87" fmla="*/ 636381 w 2961438"/>
                  <a:gd name="connsiteY87" fmla="*/ 296163 h 689379"/>
                  <a:gd name="connsiteX88" fmla="*/ 636381 w 2961438"/>
                  <a:gd name="connsiteY88" fmla="*/ 272384 h 689379"/>
                  <a:gd name="connsiteX89" fmla="*/ 637394 w 2961438"/>
                  <a:gd name="connsiteY89" fmla="*/ 272384 h 689379"/>
                  <a:gd name="connsiteX90" fmla="*/ 644488 w 2961438"/>
                  <a:gd name="connsiteY90" fmla="*/ 272384 h 689379"/>
                  <a:gd name="connsiteX91" fmla="*/ 644488 w 2961438"/>
                  <a:gd name="connsiteY91" fmla="*/ 239957 h 689379"/>
                  <a:gd name="connsiteX92" fmla="*/ 645501 w 2961438"/>
                  <a:gd name="connsiteY92" fmla="*/ 239957 h 689379"/>
                  <a:gd name="connsiteX93" fmla="*/ 652595 w 2961438"/>
                  <a:gd name="connsiteY93" fmla="*/ 239957 h 689379"/>
                  <a:gd name="connsiteX94" fmla="*/ 652595 w 2961438"/>
                  <a:gd name="connsiteY94" fmla="*/ 238066 h 689379"/>
                  <a:gd name="connsiteX95" fmla="*/ 652595 w 2961438"/>
                  <a:gd name="connsiteY95" fmla="*/ 224825 h 689379"/>
                  <a:gd name="connsiteX96" fmla="*/ 651328 w 2961438"/>
                  <a:gd name="connsiteY96" fmla="*/ 223203 h 689379"/>
                  <a:gd name="connsiteX97" fmla="*/ 656648 w 2961438"/>
                  <a:gd name="connsiteY97" fmla="*/ 211854 h 689379"/>
                  <a:gd name="connsiteX98" fmla="*/ 664755 w 2961438"/>
                  <a:gd name="connsiteY98" fmla="*/ 239957 h 689379"/>
                  <a:gd name="connsiteX99" fmla="*/ 665515 w 2961438"/>
                  <a:gd name="connsiteY99" fmla="*/ 239957 h 689379"/>
                  <a:gd name="connsiteX100" fmla="*/ 670835 w 2961438"/>
                  <a:gd name="connsiteY100" fmla="*/ 239957 h 689379"/>
                  <a:gd name="connsiteX101" fmla="*/ 670835 w 2961438"/>
                  <a:gd name="connsiteY101" fmla="*/ 134030 h 689379"/>
                  <a:gd name="connsiteX102" fmla="*/ 672355 w 2961438"/>
                  <a:gd name="connsiteY102" fmla="*/ 134030 h 689379"/>
                  <a:gd name="connsiteX103" fmla="*/ 682995 w 2961438"/>
                  <a:gd name="connsiteY103" fmla="*/ 134030 h 689379"/>
                  <a:gd name="connsiteX104" fmla="*/ 682995 w 2961438"/>
                  <a:gd name="connsiteY104" fmla="*/ 86471 h 689379"/>
                  <a:gd name="connsiteX105" fmla="*/ 709342 w 2961438"/>
                  <a:gd name="connsiteY105" fmla="*/ 86471 h 689379"/>
                  <a:gd name="connsiteX106" fmla="*/ 709342 w 2961438"/>
                  <a:gd name="connsiteY106" fmla="*/ 64853 h 689379"/>
                  <a:gd name="connsiteX107" fmla="*/ 743796 w 2961438"/>
                  <a:gd name="connsiteY107" fmla="*/ 64853 h 689379"/>
                  <a:gd name="connsiteX108" fmla="*/ 743796 w 2961438"/>
                  <a:gd name="connsiteY108" fmla="*/ 67285 h 689379"/>
                  <a:gd name="connsiteX109" fmla="*/ 743796 w 2961438"/>
                  <a:gd name="connsiteY109" fmla="*/ 84309 h 689379"/>
                  <a:gd name="connsiteX110" fmla="*/ 746076 w 2961438"/>
                  <a:gd name="connsiteY110" fmla="*/ 84309 h 689379"/>
                  <a:gd name="connsiteX111" fmla="*/ 762036 w 2961438"/>
                  <a:gd name="connsiteY111" fmla="*/ 84309 h 689379"/>
                  <a:gd name="connsiteX112" fmla="*/ 762036 w 2961438"/>
                  <a:gd name="connsiteY112" fmla="*/ 131868 h 689379"/>
                  <a:gd name="connsiteX113" fmla="*/ 763049 w 2961438"/>
                  <a:gd name="connsiteY113" fmla="*/ 131868 h 689379"/>
                  <a:gd name="connsiteX114" fmla="*/ 770143 w 2961438"/>
                  <a:gd name="connsiteY114" fmla="*/ 131868 h 689379"/>
                  <a:gd name="connsiteX115" fmla="*/ 784330 w 2961438"/>
                  <a:gd name="connsiteY115" fmla="*/ 136192 h 689379"/>
                  <a:gd name="connsiteX116" fmla="*/ 784330 w 2961438"/>
                  <a:gd name="connsiteY116" fmla="*/ 175104 h 689379"/>
                  <a:gd name="connsiteX117" fmla="*/ 785343 w 2961438"/>
                  <a:gd name="connsiteY117" fmla="*/ 175104 h 689379"/>
                  <a:gd name="connsiteX118" fmla="*/ 792436 w 2961438"/>
                  <a:gd name="connsiteY118" fmla="*/ 175104 h 689379"/>
                  <a:gd name="connsiteX119" fmla="*/ 792436 w 2961438"/>
                  <a:gd name="connsiteY119" fmla="*/ 176725 h 689379"/>
                  <a:gd name="connsiteX120" fmla="*/ 792436 w 2961438"/>
                  <a:gd name="connsiteY120" fmla="*/ 188074 h 689379"/>
                  <a:gd name="connsiteX121" fmla="*/ 794463 w 2961438"/>
                  <a:gd name="connsiteY121" fmla="*/ 188074 h 689379"/>
                  <a:gd name="connsiteX122" fmla="*/ 808650 w 2961438"/>
                  <a:gd name="connsiteY122" fmla="*/ 188074 h 689379"/>
                  <a:gd name="connsiteX123" fmla="*/ 814730 w 2961438"/>
                  <a:gd name="connsiteY123" fmla="*/ 194560 h 689379"/>
                  <a:gd name="connsiteX124" fmla="*/ 814730 w 2961438"/>
                  <a:gd name="connsiteY124" fmla="*/ 216178 h 689379"/>
                  <a:gd name="connsiteX125" fmla="*/ 817010 w 2961438"/>
                  <a:gd name="connsiteY125" fmla="*/ 216178 h 689379"/>
                  <a:gd name="connsiteX126" fmla="*/ 832970 w 2961438"/>
                  <a:gd name="connsiteY126" fmla="*/ 216178 h 689379"/>
                  <a:gd name="connsiteX127" fmla="*/ 832970 w 2961438"/>
                  <a:gd name="connsiteY127" fmla="*/ 217258 h 689379"/>
                  <a:gd name="connsiteX128" fmla="*/ 832970 w 2961438"/>
                  <a:gd name="connsiteY128" fmla="*/ 224825 h 689379"/>
                  <a:gd name="connsiteX129" fmla="*/ 834237 w 2961438"/>
                  <a:gd name="connsiteY129" fmla="*/ 224825 h 689379"/>
                  <a:gd name="connsiteX130" fmla="*/ 843104 w 2961438"/>
                  <a:gd name="connsiteY130" fmla="*/ 224825 h 689379"/>
                  <a:gd name="connsiteX131" fmla="*/ 843104 w 2961438"/>
                  <a:gd name="connsiteY131" fmla="*/ 226986 h 689379"/>
                  <a:gd name="connsiteX132" fmla="*/ 843104 w 2961438"/>
                  <a:gd name="connsiteY132" fmla="*/ 242119 h 689379"/>
                  <a:gd name="connsiteX133" fmla="*/ 847157 w 2961438"/>
                  <a:gd name="connsiteY133" fmla="*/ 240227 h 689379"/>
                  <a:gd name="connsiteX134" fmla="*/ 847157 w 2961438"/>
                  <a:gd name="connsiteY134" fmla="*/ 226986 h 689379"/>
                  <a:gd name="connsiteX135" fmla="*/ 848170 w 2961438"/>
                  <a:gd name="connsiteY135" fmla="*/ 226986 h 689379"/>
                  <a:gd name="connsiteX136" fmla="*/ 855264 w 2961438"/>
                  <a:gd name="connsiteY136" fmla="*/ 226986 h 689379"/>
                  <a:gd name="connsiteX137" fmla="*/ 855264 w 2961438"/>
                  <a:gd name="connsiteY137" fmla="*/ 228608 h 689379"/>
                  <a:gd name="connsiteX138" fmla="*/ 855264 w 2961438"/>
                  <a:gd name="connsiteY138" fmla="*/ 239957 h 689379"/>
                  <a:gd name="connsiteX139" fmla="*/ 856024 w 2961438"/>
                  <a:gd name="connsiteY139" fmla="*/ 239957 h 689379"/>
                  <a:gd name="connsiteX140" fmla="*/ 861344 w 2961438"/>
                  <a:gd name="connsiteY140" fmla="*/ 239957 h 689379"/>
                  <a:gd name="connsiteX141" fmla="*/ 909984 w 2961438"/>
                  <a:gd name="connsiteY141" fmla="*/ 235634 h 689379"/>
                  <a:gd name="connsiteX142" fmla="*/ 909984 w 2961438"/>
                  <a:gd name="connsiteY142" fmla="*/ 236985 h 689379"/>
                  <a:gd name="connsiteX143" fmla="*/ 909984 w 2961438"/>
                  <a:gd name="connsiteY143" fmla="*/ 246442 h 689379"/>
                  <a:gd name="connsiteX144" fmla="*/ 910744 w 2961438"/>
                  <a:gd name="connsiteY144" fmla="*/ 246442 h 689379"/>
                  <a:gd name="connsiteX145" fmla="*/ 916065 w 2961438"/>
                  <a:gd name="connsiteY145" fmla="*/ 246442 h 689379"/>
                  <a:gd name="connsiteX146" fmla="*/ 916065 w 2961438"/>
                  <a:gd name="connsiteY146" fmla="*/ 248604 h 689379"/>
                  <a:gd name="connsiteX147" fmla="*/ 916065 w 2961438"/>
                  <a:gd name="connsiteY147" fmla="*/ 263737 h 689379"/>
                  <a:gd name="connsiteX148" fmla="*/ 918091 w 2961438"/>
                  <a:gd name="connsiteY148" fmla="*/ 262386 h 689379"/>
                  <a:gd name="connsiteX149" fmla="*/ 932278 w 2961438"/>
                  <a:gd name="connsiteY149" fmla="*/ 252928 h 689379"/>
                  <a:gd name="connsiteX150" fmla="*/ 938358 w 2961438"/>
                  <a:gd name="connsiteY150" fmla="*/ 211854 h 689379"/>
                  <a:gd name="connsiteX151" fmla="*/ 939118 w 2961438"/>
                  <a:gd name="connsiteY151" fmla="*/ 211584 h 689379"/>
                  <a:gd name="connsiteX152" fmla="*/ 944438 w 2961438"/>
                  <a:gd name="connsiteY152" fmla="*/ 209692 h 689379"/>
                  <a:gd name="connsiteX153" fmla="*/ 946465 w 2961438"/>
                  <a:gd name="connsiteY153" fmla="*/ 140515 h 689379"/>
                  <a:gd name="connsiteX154" fmla="*/ 948492 w 2961438"/>
                  <a:gd name="connsiteY154" fmla="*/ 209692 h 689379"/>
                  <a:gd name="connsiteX155" fmla="*/ 949252 w 2961438"/>
                  <a:gd name="connsiteY155" fmla="*/ 209962 h 689379"/>
                  <a:gd name="connsiteX156" fmla="*/ 954572 w 2961438"/>
                  <a:gd name="connsiteY156" fmla="*/ 211854 h 689379"/>
                  <a:gd name="connsiteX157" fmla="*/ 954572 w 2961438"/>
                  <a:gd name="connsiteY157" fmla="*/ 125383 h 689379"/>
                  <a:gd name="connsiteX158" fmla="*/ 958625 w 2961438"/>
                  <a:gd name="connsiteY158" fmla="*/ 92956 h 689379"/>
                  <a:gd name="connsiteX159" fmla="*/ 997132 w 2961438"/>
                  <a:gd name="connsiteY159" fmla="*/ 92956 h 689379"/>
                  <a:gd name="connsiteX160" fmla="*/ 997132 w 2961438"/>
                  <a:gd name="connsiteY160" fmla="*/ 125383 h 689379"/>
                  <a:gd name="connsiteX161" fmla="*/ 997892 w 2961438"/>
                  <a:gd name="connsiteY161" fmla="*/ 125383 h 689379"/>
                  <a:gd name="connsiteX162" fmla="*/ 1003212 w 2961438"/>
                  <a:gd name="connsiteY162" fmla="*/ 125383 h 689379"/>
                  <a:gd name="connsiteX163" fmla="*/ 1003212 w 2961438"/>
                  <a:gd name="connsiteY163" fmla="*/ 43235 h 689379"/>
                  <a:gd name="connsiteX164" fmla="*/ 1004986 w 2961438"/>
                  <a:gd name="connsiteY164" fmla="*/ 43235 h 689379"/>
                  <a:gd name="connsiteX165" fmla="*/ 1017399 w 2961438"/>
                  <a:gd name="connsiteY165" fmla="*/ 43235 h 689379"/>
                  <a:gd name="connsiteX166" fmla="*/ 1017399 w 2961438"/>
                  <a:gd name="connsiteY166" fmla="*/ 41344 h 689379"/>
                  <a:gd name="connsiteX167" fmla="*/ 1017399 w 2961438"/>
                  <a:gd name="connsiteY167" fmla="*/ 28103 h 689379"/>
                  <a:gd name="connsiteX168" fmla="*/ 1039693 w 2961438"/>
                  <a:gd name="connsiteY168" fmla="*/ 28103 h 689379"/>
                  <a:gd name="connsiteX169" fmla="*/ 1039693 w 2961438"/>
                  <a:gd name="connsiteY169" fmla="*/ 27022 h 689379"/>
                  <a:gd name="connsiteX170" fmla="*/ 1039693 w 2961438"/>
                  <a:gd name="connsiteY170" fmla="*/ 19456 h 689379"/>
                  <a:gd name="connsiteX171" fmla="*/ 1041466 w 2961438"/>
                  <a:gd name="connsiteY171" fmla="*/ 19456 h 689379"/>
                  <a:gd name="connsiteX172" fmla="*/ 1053880 w 2961438"/>
                  <a:gd name="connsiteY172" fmla="*/ 19456 h 689379"/>
                  <a:gd name="connsiteX173" fmla="*/ 1053880 w 2961438"/>
                  <a:gd name="connsiteY173" fmla="*/ 20537 h 689379"/>
                  <a:gd name="connsiteX174" fmla="*/ 1053880 w 2961438"/>
                  <a:gd name="connsiteY174" fmla="*/ 28103 h 689379"/>
                  <a:gd name="connsiteX175" fmla="*/ 1054640 w 2961438"/>
                  <a:gd name="connsiteY175" fmla="*/ 28103 h 689379"/>
                  <a:gd name="connsiteX176" fmla="*/ 1059960 w 2961438"/>
                  <a:gd name="connsiteY176" fmla="*/ 28103 h 689379"/>
                  <a:gd name="connsiteX177" fmla="*/ 1070093 w 2961438"/>
                  <a:gd name="connsiteY177" fmla="*/ 23779 h 689379"/>
                  <a:gd name="connsiteX178" fmla="*/ 1074146 w 2961438"/>
                  <a:gd name="connsiteY178" fmla="*/ 27022 h 689379"/>
                  <a:gd name="connsiteX179" fmla="*/ 1074146 w 2961438"/>
                  <a:gd name="connsiteY179" fmla="*/ 19456 h 689379"/>
                  <a:gd name="connsiteX180" fmla="*/ 1076426 w 2961438"/>
                  <a:gd name="connsiteY180" fmla="*/ 19456 h 689379"/>
                  <a:gd name="connsiteX181" fmla="*/ 1092387 w 2961438"/>
                  <a:gd name="connsiteY181" fmla="*/ 19456 h 689379"/>
                  <a:gd name="connsiteX182" fmla="*/ 1092387 w 2961438"/>
                  <a:gd name="connsiteY182" fmla="*/ 20537 h 689379"/>
                  <a:gd name="connsiteX183" fmla="*/ 1092387 w 2961438"/>
                  <a:gd name="connsiteY183" fmla="*/ 28103 h 689379"/>
                  <a:gd name="connsiteX184" fmla="*/ 1122787 w 2961438"/>
                  <a:gd name="connsiteY184" fmla="*/ 28103 h 689379"/>
                  <a:gd name="connsiteX185" fmla="*/ 1122787 w 2961438"/>
                  <a:gd name="connsiteY185" fmla="*/ 29724 h 689379"/>
                  <a:gd name="connsiteX186" fmla="*/ 1122787 w 2961438"/>
                  <a:gd name="connsiteY186" fmla="*/ 41074 h 689379"/>
                  <a:gd name="connsiteX187" fmla="*/ 1149134 w 2961438"/>
                  <a:gd name="connsiteY187" fmla="*/ 41074 h 689379"/>
                  <a:gd name="connsiteX188" fmla="*/ 1149134 w 2961438"/>
                  <a:gd name="connsiteY188" fmla="*/ 71338 h 689379"/>
                  <a:gd name="connsiteX189" fmla="*/ 1149894 w 2961438"/>
                  <a:gd name="connsiteY189" fmla="*/ 71338 h 689379"/>
                  <a:gd name="connsiteX190" fmla="*/ 1155214 w 2961438"/>
                  <a:gd name="connsiteY190" fmla="*/ 71338 h 689379"/>
                  <a:gd name="connsiteX191" fmla="*/ 1155214 w 2961438"/>
                  <a:gd name="connsiteY191" fmla="*/ 72419 h 689379"/>
                  <a:gd name="connsiteX192" fmla="*/ 1155214 w 2961438"/>
                  <a:gd name="connsiteY192" fmla="*/ 79986 h 689379"/>
                  <a:gd name="connsiteX193" fmla="*/ 1159268 w 2961438"/>
                  <a:gd name="connsiteY193" fmla="*/ 110250 h 689379"/>
                  <a:gd name="connsiteX194" fmla="*/ 1160028 w 2961438"/>
                  <a:gd name="connsiteY194" fmla="*/ 110250 h 689379"/>
                  <a:gd name="connsiteX195" fmla="*/ 1165348 w 2961438"/>
                  <a:gd name="connsiteY195" fmla="*/ 110250 h 689379"/>
                  <a:gd name="connsiteX196" fmla="*/ 1165348 w 2961438"/>
                  <a:gd name="connsiteY196" fmla="*/ 111061 h 689379"/>
                  <a:gd name="connsiteX197" fmla="*/ 1165348 w 2961438"/>
                  <a:gd name="connsiteY197" fmla="*/ 116736 h 689379"/>
                  <a:gd name="connsiteX198" fmla="*/ 1166361 w 2961438"/>
                  <a:gd name="connsiteY198" fmla="*/ 116736 h 689379"/>
                  <a:gd name="connsiteX199" fmla="*/ 1173454 w 2961438"/>
                  <a:gd name="connsiteY199" fmla="*/ 116736 h 689379"/>
                  <a:gd name="connsiteX200" fmla="*/ 1173454 w 2961438"/>
                  <a:gd name="connsiteY200" fmla="*/ 147001 h 689379"/>
                  <a:gd name="connsiteX201" fmla="*/ 1175481 w 2961438"/>
                  <a:gd name="connsiteY201" fmla="*/ 147001 h 689379"/>
                  <a:gd name="connsiteX202" fmla="*/ 1189668 w 2961438"/>
                  <a:gd name="connsiteY202" fmla="*/ 147001 h 689379"/>
                  <a:gd name="connsiteX203" fmla="*/ 1189668 w 2961438"/>
                  <a:gd name="connsiteY203" fmla="*/ 170780 h 689379"/>
                  <a:gd name="connsiteX204" fmla="*/ 1191695 w 2961438"/>
                  <a:gd name="connsiteY204" fmla="*/ 172401 h 689379"/>
                  <a:gd name="connsiteX205" fmla="*/ 1191695 w 2961438"/>
                  <a:gd name="connsiteY205" fmla="*/ 183751 h 689379"/>
                  <a:gd name="connsiteX206" fmla="*/ 1192455 w 2961438"/>
                  <a:gd name="connsiteY206" fmla="*/ 183751 h 689379"/>
                  <a:gd name="connsiteX207" fmla="*/ 1197775 w 2961438"/>
                  <a:gd name="connsiteY207" fmla="*/ 183751 h 689379"/>
                  <a:gd name="connsiteX208" fmla="*/ 1197775 w 2961438"/>
                  <a:gd name="connsiteY208" fmla="*/ 207530 h 689379"/>
                  <a:gd name="connsiteX209" fmla="*/ 1199041 w 2961438"/>
                  <a:gd name="connsiteY209" fmla="*/ 207530 h 689379"/>
                  <a:gd name="connsiteX210" fmla="*/ 1207908 w 2961438"/>
                  <a:gd name="connsiteY210" fmla="*/ 207530 h 689379"/>
                  <a:gd name="connsiteX211" fmla="*/ 1209935 w 2961438"/>
                  <a:gd name="connsiteY211" fmla="*/ 211584 h 689379"/>
                  <a:gd name="connsiteX212" fmla="*/ 1209935 w 2961438"/>
                  <a:gd name="connsiteY212" fmla="*/ 224825 h 689379"/>
                  <a:gd name="connsiteX213" fmla="*/ 1211455 w 2961438"/>
                  <a:gd name="connsiteY213" fmla="*/ 222933 h 689379"/>
                  <a:gd name="connsiteX214" fmla="*/ 1222095 w 2961438"/>
                  <a:gd name="connsiteY214" fmla="*/ 209692 h 689379"/>
                  <a:gd name="connsiteX215" fmla="*/ 1250469 w 2961438"/>
                  <a:gd name="connsiteY215" fmla="*/ 209692 h 689379"/>
                  <a:gd name="connsiteX216" fmla="*/ 1250469 w 2961438"/>
                  <a:gd name="connsiteY216" fmla="*/ 296163 h 689379"/>
                  <a:gd name="connsiteX217" fmla="*/ 1251229 w 2961438"/>
                  <a:gd name="connsiteY217" fmla="*/ 296163 h 689379"/>
                  <a:gd name="connsiteX218" fmla="*/ 1256549 w 2961438"/>
                  <a:gd name="connsiteY218" fmla="*/ 296163 h 689379"/>
                  <a:gd name="connsiteX219" fmla="*/ 1257309 w 2961438"/>
                  <a:gd name="connsiteY219" fmla="*/ 294812 h 689379"/>
                  <a:gd name="connsiteX220" fmla="*/ 1262629 w 2961438"/>
                  <a:gd name="connsiteY220" fmla="*/ 285354 h 689379"/>
                  <a:gd name="connsiteX221" fmla="*/ 1262629 w 2961438"/>
                  <a:gd name="connsiteY221" fmla="*/ 287246 h 689379"/>
                  <a:gd name="connsiteX222" fmla="*/ 1262629 w 2961438"/>
                  <a:gd name="connsiteY222" fmla="*/ 300487 h 689379"/>
                  <a:gd name="connsiteX223" fmla="*/ 1266682 w 2961438"/>
                  <a:gd name="connsiteY223" fmla="*/ 255090 h 689379"/>
                  <a:gd name="connsiteX224" fmla="*/ 1267442 w 2961438"/>
                  <a:gd name="connsiteY224" fmla="*/ 255090 h 689379"/>
                  <a:gd name="connsiteX225" fmla="*/ 1272762 w 2961438"/>
                  <a:gd name="connsiteY225" fmla="*/ 255090 h 689379"/>
                  <a:gd name="connsiteX226" fmla="*/ 1272762 w 2961438"/>
                  <a:gd name="connsiteY226" fmla="*/ 190236 h 689379"/>
                  <a:gd name="connsiteX227" fmla="*/ 1273776 w 2961438"/>
                  <a:gd name="connsiteY227" fmla="*/ 190236 h 689379"/>
                  <a:gd name="connsiteX228" fmla="*/ 1280869 w 2961438"/>
                  <a:gd name="connsiteY228" fmla="*/ 190236 h 689379"/>
                  <a:gd name="connsiteX229" fmla="*/ 1293029 w 2961438"/>
                  <a:gd name="connsiteY229" fmla="*/ 147001 h 689379"/>
                  <a:gd name="connsiteX230" fmla="*/ 1294296 w 2961438"/>
                  <a:gd name="connsiteY230" fmla="*/ 147001 h 689379"/>
                  <a:gd name="connsiteX231" fmla="*/ 1303163 w 2961438"/>
                  <a:gd name="connsiteY231" fmla="*/ 147001 h 689379"/>
                  <a:gd name="connsiteX232" fmla="*/ 1313296 w 2961438"/>
                  <a:gd name="connsiteY232" fmla="*/ 190236 h 689379"/>
                  <a:gd name="connsiteX233" fmla="*/ 1314309 w 2961438"/>
                  <a:gd name="connsiteY233" fmla="*/ 190236 h 689379"/>
                  <a:gd name="connsiteX234" fmla="*/ 1321403 w 2961438"/>
                  <a:gd name="connsiteY234" fmla="*/ 190236 h 689379"/>
                  <a:gd name="connsiteX235" fmla="*/ 1321403 w 2961438"/>
                  <a:gd name="connsiteY235" fmla="*/ 229148 h 689379"/>
                  <a:gd name="connsiteX236" fmla="*/ 1323176 w 2961438"/>
                  <a:gd name="connsiteY236" fmla="*/ 229148 h 689379"/>
                  <a:gd name="connsiteX237" fmla="*/ 1335590 w 2961438"/>
                  <a:gd name="connsiteY237" fmla="*/ 229148 h 689379"/>
                  <a:gd name="connsiteX238" fmla="*/ 1335590 w 2961438"/>
                  <a:gd name="connsiteY238" fmla="*/ 231310 h 689379"/>
                  <a:gd name="connsiteX239" fmla="*/ 1335590 w 2961438"/>
                  <a:gd name="connsiteY239" fmla="*/ 246442 h 689379"/>
                  <a:gd name="connsiteX240" fmla="*/ 1339643 w 2961438"/>
                  <a:gd name="connsiteY240" fmla="*/ 244281 h 689379"/>
                  <a:gd name="connsiteX241" fmla="*/ 1339643 w 2961438"/>
                  <a:gd name="connsiteY241" fmla="*/ 229148 h 689379"/>
                  <a:gd name="connsiteX242" fmla="*/ 1341163 w 2961438"/>
                  <a:gd name="connsiteY242" fmla="*/ 229148 h 689379"/>
                  <a:gd name="connsiteX243" fmla="*/ 1351803 w 2961438"/>
                  <a:gd name="connsiteY243" fmla="*/ 229148 h 689379"/>
                  <a:gd name="connsiteX244" fmla="*/ 1351803 w 2961438"/>
                  <a:gd name="connsiteY244" fmla="*/ 230769 h 689379"/>
                  <a:gd name="connsiteX245" fmla="*/ 1351803 w 2961438"/>
                  <a:gd name="connsiteY245" fmla="*/ 242119 h 689379"/>
                  <a:gd name="connsiteX246" fmla="*/ 1382204 w 2961438"/>
                  <a:gd name="connsiteY246" fmla="*/ 242119 h 689379"/>
                  <a:gd name="connsiteX247" fmla="*/ 1382204 w 2961438"/>
                  <a:gd name="connsiteY247" fmla="*/ 205369 h 689379"/>
                  <a:gd name="connsiteX248" fmla="*/ 1383470 w 2961438"/>
                  <a:gd name="connsiteY248" fmla="*/ 205369 h 689379"/>
                  <a:gd name="connsiteX249" fmla="*/ 1392337 w 2961438"/>
                  <a:gd name="connsiteY249" fmla="*/ 205369 h 689379"/>
                  <a:gd name="connsiteX250" fmla="*/ 1392337 w 2961438"/>
                  <a:gd name="connsiteY250" fmla="*/ 226986 h 689379"/>
                  <a:gd name="connsiteX251" fmla="*/ 1394364 w 2961438"/>
                  <a:gd name="connsiteY251" fmla="*/ 194560 h 689379"/>
                  <a:gd name="connsiteX252" fmla="*/ 1416657 w 2961438"/>
                  <a:gd name="connsiteY252" fmla="*/ 194560 h 689379"/>
                  <a:gd name="connsiteX253" fmla="*/ 1416657 w 2961438"/>
                  <a:gd name="connsiteY253" fmla="*/ 192938 h 689379"/>
                  <a:gd name="connsiteX254" fmla="*/ 1416657 w 2961438"/>
                  <a:gd name="connsiteY254" fmla="*/ 181589 h 689379"/>
                  <a:gd name="connsiteX255" fmla="*/ 1417417 w 2961438"/>
                  <a:gd name="connsiteY255" fmla="*/ 181589 h 689379"/>
                  <a:gd name="connsiteX256" fmla="*/ 1422737 w 2961438"/>
                  <a:gd name="connsiteY256" fmla="*/ 181589 h 689379"/>
                  <a:gd name="connsiteX257" fmla="*/ 1422737 w 2961438"/>
                  <a:gd name="connsiteY257" fmla="*/ 179698 h 689379"/>
                  <a:gd name="connsiteX258" fmla="*/ 1422737 w 2961438"/>
                  <a:gd name="connsiteY258" fmla="*/ 166457 h 689379"/>
                  <a:gd name="connsiteX259" fmla="*/ 1426791 w 2961438"/>
                  <a:gd name="connsiteY259" fmla="*/ 172942 h 689379"/>
                  <a:gd name="connsiteX260" fmla="*/ 1429071 w 2961438"/>
                  <a:gd name="connsiteY260" fmla="*/ 172942 h 689379"/>
                  <a:gd name="connsiteX261" fmla="*/ 1445031 w 2961438"/>
                  <a:gd name="connsiteY261" fmla="*/ 172942 h 689379"/>
                  <a:gd name="connsiteX262" fmla="*/ 1445031 w 2961438"/>
                  <a:gd name="connsiteY262" fmla="*/ 172131 h 689379"/>
                  <a:gd name="connsiteX263" fmla="*/ 1445031 w 2961438"/>
                  <a:gd name="connsiteY263" fmla="*/ 166457 h 689379"/>
                  <a:gd name="connsiteX264" fmla="*/ 1445791 w 2961438"/>
                  <a:gd name="connsiteY264" fmla="*/ 166457 h 689379"/>
                  <a:gd name="connsiteX265" fmla="*/ 1451111 w 2961438"/>
                  <a:gd name="connsiteY265" fmla="*/ 166457 h 689379"/>
                  <a:gd name="connsiteX266" fmla="*/ 1451111 w 2961438"/>
                  <a:gd name="connsiteY266" fmla="*/ 167808 h 689379"/>
                  <a:gd name="connsiteX267" fmla="*/ 1451111 w 2961438"/>
                  <a:gd name="connsiteY267" fmla="*/ 177266 h 689379"/>
                  <a:gd name="connsiteX268" fmla="*/ 1489618 w 2961438"/>
                  <a:gd name="connsiteY268" fmla="*/ 177266 h 689379"/>
                  <a:gd name="connsiteX269" fmla="*/ 1489618 w 2961438"/>
                  <a:gd name="connsiteY269" fmla="*/ 315619 h 689379"/>
                  <a:gd name="connsiteX270" fmla="*/ 1491138 w 2961438"/>
                  <a:gd name="connsiteY270" fmla="*/ 315619 h 689379"/>
                  <a:gd name="connsiteX271" fmla="*/ 1501778 w 2961438"/>
                  <a:gd name="connsiteY271" fmla="*/ 315619 h 689379"/>
                  <a:gd name="connsiteX272" fmla="*/ 1501778 w 2961438"/>
                  <a:gd name="connsiteY272" fmla="*/ 302649 h 689379"/>
                  <a:gd name="connsiteX273" fmla="*/ 1505832 w 2961438"/>
                  <a:gd name="connsiteY273" fmla="*/ 302649 h 689379"/>
                  <a:gd name="connsiteX274" fmla="*/ 1505832 w 2961438"/>
                  <a:gd name="connsiteY274" fmla="*/ 315619 h 689379"/>
                  <a:gd name="connsiteX275" fmla="*/ 1536232 w 2961438"/>
                  <a:gd name="connsiteY275" fmla="*/ 315619 h 689379"/>
                  <a:gd name="connsiteX276" fmla="*/ 1536232 w 2961438"/>
                  <a:gd name="connsiteY276" fmla="*/ 285354 h 689379"/>
                  <a:gd name="connsiteX277" fmla="*/ 1548392 w 2961438"/>
                  <a:gd name="connsiteY277" fmla="*/ 285354 h 689379"/>
                  <a:gd name="connsiteX278" fmla="*/ 1560552 w 2961438"/>
                  <a:gd name="connsiteY278" fmla="*/ 283193 h 689379"/>
                  <a:gd name="connsiteX279" fmla="*/ 1564606 w 2961438"/>
                  <a:gd name="connsiteY279" fmla="*/ 285354 h 689379"/>
                  <a:gd name="connsiteX280" fmla="*/ 1574739 w 2961438"/>
                  <a:gd name="connsiteY280" fmla="*/ 285354 h 689379"/>
                  <a:gd name="connsiteX281" fmla="*/ 1574739 w 2961438"/>
                  <a:gd name="connsiteY281" fmla="*/ 315619 h 689379"/>
                  <a:gd name="connsiteX282" fmla="*/ 1582846 w 2961438"/>
                  <a:gd name="connsiteY282" fmla="*/ 315619 h 689379"/>
                  <a:gd name="connsiteX283" fmla="*/ 1582846 w 2961438"/>
                  <a:gd name="connsiteY283" fmla="*/ 332914 h 689379"/>
                  <a:gd name="connsiteX284" fmla="*/ 1592182 w 2961438"/>
                  <a:gd name="connsiteY284" fmla="*/ 333819 h 689379"/>
                  <a:gd name="connsiteX285" fmla="*/ 1605140 w 2961438"/>
                  <a:gd name="connsiteY285" fmla="*/ 333819 h 689379"/>
                  <a:gd name="connsiteX286" fmla="*/ 1605140 w 2961438"/>
                  <a:gd name="connsiteY286" fmla="*/ 317781 h 689379"/>
                  <a:gd name="connsiteX287" fmla="*/ 1673096 w 2961438"/>
                  <a:gd name="connsiteY287" fmla="*/ 317781 h 689379"/>
                  <a:gd name="connsiteX288" fmla="*/ 1673096 w 2961438"/>
                  <a:gd name="connsiteY288" fmla="*/ 232528 h 689379"/>
                  <a:gd name="connsiteX289" fmla="*/ 1745104 w 2961438"/>
                  <a:gd name="connsiteY289" fmla="*/ 232528 h 689379"/>
                  <a:gd name="connsiteX290" fmla="*/ 1745104 w 2961438"/>
                  <a:gd name="connsiteY290" fmla="*/ 311296 h 689379"/>
                  <a:gd name="connsiteX291" fmla="*/ 1747008 w 2961438"/>
                  <a:gd name="connsiteY291" fmla="*/ 311296 h 689379"/>
                  <a:gd name="connsiteX292" fmla="*/ 1748250 w 2961438"/>
                  <a:gd name="connsiteY292" fmla="*/ 333819 h 689379"/>
                  <a:gd name="connsiteX293" fmla="*/ 1757926 w 2961438"/>
                  <a:gd name="connsiteY293" fmla="*/ 333819 h 689379"/>
                  <a:gd name="connsiteX294" fmla="*/ 1759168 w 2961438"/>
                  <a:gd name="connsiteY294" fmla="*/ 311296 h 689379"/>
                  <a:gd name="connsiteX295" fmla="*/ 1765248 w 2961438"/>
                  <a:gd name="connsiteY295" fmla="*/ 311296 h 689379"/>
                  <a:gd name="connsiteX296" fmla="*/ 1766490 w 2961438"/>
                  <a:gd name="connsiteY296" fmla="*/ 333819 h 689379"/>
                  <a:gd name="connsiteX297" fmla="*/ 1817112 w 2961438"/>
                  <a:gd name="connsiteY297" fmla="*/ 333819 h 689379"/>
                  <a:gd name="connsiteX298" fmla="*/ 1817112 w 2961438"/>
                  <a:gd name="connsiteY298" fmla="*/ 170791 h 689379"/>
                  <a:gd name="connsiteX299" fmla="*/ 2014439 w 2961438"/>
                  <a:gd name="connsiteY299" fmla="*/ 170791 h 689379"/>
                  <a:gd name="connsiteX300" fmla="*/ 2014439 w 2961438"/>
                  <a:gd name="connsiteY300" fmla="*/ 333819 h 689379"/>
                  <a:gd name="connsiteX301" fmla="*/ 2033136 w 2961438"/>
                  <a:gd name="connsiteY301" fmla="*/ 333819 h 689379"/>
                  <a:gd name="connsiteX302" fmla="*/ 2033136 w 2961438"/>
                  <a:gd name="connsiteY302" fmla="*/ 251126 h 689379"/>
                  <a:gd name="connsiteX303" fmla="*/ 2128256 w 2961438"/>
                  <a:gd name="connsiteY303" fmla="*/ 251126 h 689379"/>
                  <a:gd name="connsiteX304" fmla="*/ 2180720 w 2961438"/>
                  <a:gd name="connsiteY304" fmla="*/ 185913 h 689379"/>
                  <a:gd name="connsiteX305" fmla="*/ 2245574 w 2961438"/>
                  <a:gd name="connsiteY305" fmla="*/ 185913 h 689379"/>
                  <a:gd name="connsiteX306" fmla="*/ 2245574 w 2961438"/>
                  <a:gd name="connsiteY306" fmla="*/ 261575 h 689379"/>
                  <a:gd name="connsiteX307" fmla="*/ 2253681 w 2961438"/>
                  <a:gd name="connsiteY307" fmla="*/ 261575 h 689379"/>
                  <a:gd name="connsiteX308" fmla="*/ 2255708 w 2961438"/>
                  <a:gd name="connsiteY308" fmla="*/ 255090 h 689379"/>
                  <a:gd name="connsiteX309" fmla="*/ 2261788 w 2961438"/>
                  <a:gd name="connsiteY309" fmla="*/ 255090 h 689379"/>
                  <a:gd name="connsiteX310" fmla="*/ 2263815 w 2961438"/>
                  <a:gd name="connsiteY310" fmla="*/ 263737 h 689379"/>
                  <a:gd name="connsiteX311" fmla="*/ 2275975 w 2961438"/>
                  <a:gd name="connsiteY311" fmla="*/ 263737 h 689379"/>
                  <a:gd name="connsiteX312" fmla="*/ 2275975 w 2961438"/>
                  <a:gd name="connsiteY312" fmla="*/ 257251 h 689379"/>
                  <a:gd name="connsiteX313" fmla="*/ 2298268 w 2961438"/>
                  <a:gd name="connsiteY313" fmla="*/ 257251 h 689379"/>
                  <a:gd name="connsiteX314" fmla="*/ 2298268 w 2961438"/>
                  <a:gd name="connsiteY314" fmla="*/ 263737 h 689379"/>
                  <a:gd name="connsiteX315" fmla="*/ 2318535 w 2961438"/>
                  <a:gd name="connsiteY315" fmla="*/ 263737 h 689379"/>
                  <a:gd name="connsiteX316" fmla="*/ 2318535 w 2961438"/>
                  <a:gd name="connsiteY316" fmla="*/ 309134 h 689379"/>
                  <a:gd name="connsiteX317" fmla="*/ 2332722 w 2961438"/>
                  <a:gd name="connsiteY317" fmla="*/ 309134 h 689379"/>
                  <a:gd name="connsiteX318" fmla="*/ 2332722 w 2961438"/>
                  <a:gd name="connsiteY318" fmla="*/ 296163 h 689379"/>
                  <a:gd name="connsiteX319" fmla="*/ 2348936 w 2961438"/>
                  <a:gd name="connsiteY319" fmla="*/ 296163 h 689379"/>
                  <a:gd name="connsiteX320" fmla="*/ 2348936 w 2961438"/>
                  <a:gd name="connsiteY320" fmla="*/ 116736 h 689379"/>
                  <a:gd name="connsiteX321" fmla="*/ 2355016 w 2961438"/>
                  <a:gd name="connsiteY321" fmla="*/ 110250 h 689379"/>
                  <a:gd name="connsiteX322" fmla="*/ 2427977 w 2961438"/>
                  <a:gd name="connsiteY322" fmla="*/ 110250 h 689379"/>
                  <a:gd name="connsiteX323" fmla="*/ 2427977 w 2961438"/>
                  <a:gd name="connsiteY323" fmla="*/ 118898 h 689379"/>
                  <a:gd name="connsiteX324" fmla="*/ 2438110 w 2961438"/>
                  <a:gd name="connsiteY324" fmla="*/ 118898 h 689379"/>
                  <a:gd name="connsiteX325" fmla="*/ 2438110 w 2961438"/>
                  <a:gd name="connsiteY325" fmla="*/ 233472 h 689379"/>
                  <a:gd name="connsiteX326" fmla="*/ 2460404 w 2961438"/>
                  <a:gd name="connsiteY326" fmla="*/ 233472 h 689379"/>
                  <a:gd name="connsiteX327" fmla="*/ 2460404 w 2961438"/>
                  <a:gd name="connsiteY327" fmla="*/ 166457 h 689379"/>
                  <a:gd name="connsiteX328" fmla="*/ 2486751 w 2961438"/>
                  <a:gd name="connsiteY328" fmla="*/ 166457 h 689379"/>
                  <a:gd name="connsiteX329" fmla="*/ 2490804 w 2961438"/>
                  <a:gd name="connsiteY329" fmla="*/ 162133 h 689379"/>
                  <a:gd name="connsiteX330" fmla="*/ 2498911 w 2961438"/>
                  <a:gd name="connsiteY330" fmla="*/ 162133 h 689379"/>
                  <a:gd name="connsiteX331" fmla="*/ 2502964 w 2961438"/>
                  <a:gd name="connsiteY331" fmla="*/ 166457 h 689379"/>
                  <a:gd name="connsiteX332" fmla="*/ 2525258 w 2961438"/>
                  <a:gd name="connsiteY332" fmla="*/ 166457 h 689379"/>
                  <a:gd name="connsiteX333" fmla="*/ 2525258 w 2961438"/>
                  <a:gd name="connsiteY333" fmla="*/ 49721 h 689379"/>
                  <a:gd name="connsiteX334" fmla="*/ 2582005 w 2961438"/>
                  <a:gd name="connsiteY334" fmla="*/ 38912 h 689379"/>
                  <a:gd name="connsiteX335" fmla="*/ 2582005 w 2961438"/>
                  <a:gd name="connsiteY335" fmla="*/ 39993 h 689379"/>
                  <a:gd name="connsiteX336" fmla="*/ 2582005 w 2961438"/>
                  <a:gd name="connsiteY336" fmla="*/ 47559 h 689379"/>
                  <a:gd name="connsiteX337" fmla="*/ 2608352 w 2961438"/>
                  <a:gd name="connsiteY337" fmla="*/ 47559 h 689379"/>
                  <a:gd name="connsiteX338" fmla="*/ 2608352 w 2961438"/>
                  <a:gd name="connsiteY338" fmla="*/ 302649 h 689379"/>
                  <a:gd name="connsiteX339" fmla="*/ 2630646 w 2961438"/>
                  <a:gd name="connsiteY339" fmla="*/ 302649 h 689379"/>
                  <a:gd name="connsiteX340" fmla="*/ 2630646 w 2961438"/>
                  <a:gd name="connsiteY340" fmla="*/ 298325 h 689379"/>
                  <a:gd name="connsiteX341" fmla="*/ 2642806 w 2961438"/>
                  <a:gd name="connsiteY341" fmla="*/ 298325 h 689379"/>
                  <a:gd name="connsiteX342" fmla="*/ 2642806 w 2961438"/>
                  <a:gd name="connsiteY342" fmla="*/ 302649 h 689379"/>
                  <a:gd name="connsiteX343" fmla="*/ 2667126 w 2961438"/>
                  <a:gd name="connsiteY343" fmla="*/ 302649 h 689379"/>
                  <a:gd name="connsiteX344" fmla="*/ 2667126 w 2961438"/>
                  <a:gd name="connsiteY344" fmla="*/ 289678 h 689379"/>
                  <a:gd name="connsiteX345" fmla="*/ 2695500 w 2961438"/>
                  <a:gd name="connsiteY345" fmla="*/ 289678 h 689379"/>
                  <a:gd name="connsiteX346" fmla="*/ 2707660 w 2961438"/>
                  <a:gd name="connsiteY346" fmla="*/ 285354 h 689379"/>
                  <a:gd name="connsiteX347" fmla="*/ 2727927 w 2961438"/>
                  <a:gd name="connsiteY347" fmla="*/ 289678 h 689379"/>
                  <a:gd name="connsiteX348" fmla="*/ 2727927 w 2961438"/>
                  <a:gd name="connsiteY348" fmla="*/ 272384 h 689379"/>
                  <a:gd name="connsiteX349" fmla="*/ 2736034 w 2961438"/>
                  <a:gd name="connsiteY349" fmla="*/ 272384 h 689379"/>
                  <a:gd name="connsiteX350" fmla="*/ 2736034 w 2961438"/>
                  <a:gd name="connsiteY350" fmla="*/ 259413 h 689379"/>
                  <a:gd name="connsiteX351" fmla="*/ 2792781 w 2961438"/>
                  <a:gd name="connsiteY351" fmla="*/ 259413 h 689379"/>
                  <a:gd name="connsiteX352" fmla="*/ 2792781 w 2961438"/>
                  <a:gd name="connsiteY352" fmla="*/ 229148 h 689379"/>
                  <a:gd name="connsiteX353" fmla="*/ 2811021 w 2961438"/>
                  <a:gd name="connsiteY353" fmla="*/ 229148 h 689379"/>
                  <a:gd name="connsiteX354" fmla="*/ 2811021 w 2961438"/>
                  <a:gd name="connsiteY354" fmla="*/ 222663 h 689379"/>
                  <a:gd name="connsiteX355" fmla="*/ 2823181 w 2961438"/>
                  <a:gd name="connsiteY355" fmla="*/ 222663 h 689379"/>
                  <a:gd name="connsiteX356" fmla="*/ 2823181 w 2961438"/>
                  <a:gd name="connsiteY356" fmla="*/ 229148 h 689379"/>
                  <a:gd name="connsiteX357" fmla="*/ 2839395 w 2961438"/>
                  <a:gd name="connsiteY357" fmla="*/ 229148 h 689379"/>
                  <a:gd name="connsiteX358" fmla="*/ 2839395 w 2961438"/>
                  <a:gd name="connsiteY358" fmla="*/ 278869 h 689379"/>
                  <a:gd name="connsiteX359" fmla="*/ 2871822 w 2961438"/>
                  <a:gd name="connsiteY359" fmla="*/ 278869 h 689379"/>
                  <a:gd name="connsiteX360" fmla="*/ 2871822 w 2961438"/>
                  <a:gd name="connsiteY360" fmla="*/ 252928 h 689379"/>
                  <a:gd name="connsiteX361" fmla="*/ 2910329 w 2961438"/>
                  <a:gd name="connsiteY361" fmla="*/ 252928 h 689379"/>
                  <a:gd name="connsiteX362" fmla="*/ 2910329 w 2961438"/>
                  <a:gd name="connsiteY362" fmla="*/ 222663 h 689379"/>
                  <a:gd name="connsiteX363" fmla="*/ 2958970 w 2961438"/>
                  <a:gd name="connsiteY363" fmla="*/ 222663 h 689379"/>
                  <a:gd name="connsiteX364" fmla="*/ 2961438 w 2961438"/>
                  <a:gd name="connsiteY364" fmla="*/ 689379 h 689379"/>
                  <a:gd name="connsiteX365" fmla="*/ 2054 w 2961438"/>
                  <a:gd name="connsiteY365" fmla="*/ 687046 h 689379"/>
                  <a:gd name="connsiteX366" fmla="*/ 0 w 2961438"/>
                  <a:gd name="connsiteY366" fmla="*/ 252928 h 689379"/>
                  <a:gd name="connsiteX367" fmla="*/ 20267 w 2961438"/>
                  <a:gd name="connsiteY367" fmla="*/ 252928 h 689379"/>
                  <a:gd name="connsiteX368" fmla="*/ 20774 w 2961438"/>
                  <a:gd name="connsiteY368" fmla="*/ 251847 h 689379"/>
                  <a:gd name="connsiteX369" fmla="*/ 24320 w 2961438"/>
                  <a:gd name="connsiteY369" fmla="*/ 244281 h 689379"/>
                  <a:gd name="connsiteX370" fmla="*/ 26094 w 2961438"/>
                  <a:gd name="connsiteY370" fmla="*/ 244551 h 689379"/>
                  <a:gd name="connsiteX371" fmla="*/ 38507 w 2961438"/>
                  <a:gd name="connsiteY371" fmla="*/ 246442 h 689379"/>
                  <a:gd name="connsiteX372" fmla="*/ 39014 w 2961438"/>
                  <a:gd name="connsiteY372" fmla="*/ 247794 h 689379"/>
                  <a:gd name="connsiteX373" fmla="*/ 42560 w 2961438"/>
                  <a:gd name="connsiteY373" fmla="*/ 257251 h 689379"/>
                  <a:gd name="connsiteX374" fmla="*/ 68907 w 2961438"/>
                  <a:gd name="connsiteY374" fmla="*/ 259413 h 689379"/>
                  <a:gd name="connsiteX375" fmla="*/ 68907 w 2961438"/>
                  <a:gd name="connsiteY375" fmla="*/ 136192 h 689379"/>
                  <a:gd name="connsiteX376" fmla="*/ 70934 w 2961438"/>
                  <a:gd name="connsiteY376" fmla="*/ 136192 h 689379"/>
                  <a:gd name="connsiteX377" fmla="*/ 85121 w 2961438"/>
                  <a:gd name="connsiteY377" fmla="*/ 136192 h 689379"/>
                  <a:gd name="connsiteX378" fmla="*/ 85121 w 2961438"/>
                  <a:gd name="connsiteY378" fmla="*/ 0 h 689379"/>
                  <a:gd name="connsiteX379" fmla="*/ 86894 w 2961438"/>
                  <a:gd name="connsiteY379" fmla="*/ 0 h 689379"/>
                  <a:gd name="connsiteX380" fmla="*/ 99308 w 2961438"/>
                  <a:gd name="connsiteY380" fmla="*/ 0 h 6893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</a:cxnLst>
                <a:rect l="l" t="t" r="r" b="b"/>
                <a:pathLst>
                  <a:path w="2961438" h="689379">
                    <a:moveTo>
                      <a:pt x="99308" y="0"/>
                    </a:moveTo>
                    <a:lnTo>
                      <a:pt x="220909" y="0"/>
                    </a:lnTo>
                    <a:lnTo>
                      <a:pt x="223189" y="0"/>
                    </a:lnTo>
                    <a:lnTo>
                      <a:pt x="239150" y="0"/>
                    </a:lnTo>
                    <a:lnTo>
                      <a:pt x="239150" y="140515"/>
                    </a:lnTo>
                    <a:cubicBezTo>
                      <a:pt x="239160" y="140514"/>
                      <a:pt x="239272" y="140493"/>
                      <a:pt x="240670" y="140245"/>
                    </a:cubicBezTo>
                    <a:lnTo>
                      <a:pt x="251310" y="138354"/>
                    </a:lnTo>
                    <a:cubicBezTo>
                      <a:pt x="251310" y="138376"/>
                      <a:pt x="251280" y="139710"/>
                      <a:pt x="249283" y="226986"/>
                    </a:cubicBezTo>
                    <a:cubicBezTo>
                      <a:pt x="249293" y="226988"/>
                      <a:pt x="249404" y="227008"/>
                      <a:pt x="250803" y="227257"/>
                    </a:cubicBezTo>
                    <a:lnTo>
                      <a:pt x="261443" y="229148"/>
                    </a:lnTo>
                    <a:cubicBezTo>
                      <a:pt x="261445" y="229155"/>
                      <a:pt x="261465" y="229219"/>
                      <a:pt x="261696" y="229959"/>
                    </a:cubicBezTo>
                    <a:lnTo>
                      <a:pt x="263470" y="235634"/>
                    </a:lnTo>
                    <a:cubicBezTo>
                      <a:pt x="263472" y="235625"/>
                      <a:pt x="263517" y="235482"/>
                      <a:pt x="264230" y="233202"/>
                    </a:cubicBezTo>
                    <a:lnTo>
                      <a:pt x="269550" y="216178"/>
                    </a:lnTo>
                    <a:lnTo>
                      <a:pt x="271323" y="216178"/>
                    </a:lnTo>
                    <a:lnTo>
                      <a:pt x="283737" y="216178"/>
                    </a:lnTo>
                    <a:lnTo>
                      <a:pt x="283737" y="248604"/>
                    </a:lnTo>
                    <a:cubicBezTo>
                      <a:pt x="283743" y="248609"/>
                      <a:pt x="283820" y="248649"/>
                      <a:pt x="284750" y="249145"/>
                    </a:cubicBezTo>
                    <a:lnTo>
                      <a:pt x="291844" y="252928"/>
                    </a:lnTo>
                    <a:lnTo>
                      <a:pt x="291844" y="254279"/>
                    </a:lnTo>
                    <a:lnTo>
                      <a:pt x="291844" y="263737"/>
                    </a:lnTo>
                    <a:lnTo>
                      <a:pt x="336431" y="263737"/>
                    </a:lnTo>
                    <a:lnTo>
                      <a:pt x="336431" y="264818"/>
                    </a:lnTo>
                    <a:lnTo>
                      <a:pt x="336431" y="272384"/>
                    </a:lnTo>
                    <a:lnTo>
                      <a:pt x="338457" y="272384"/>
                    </a:lnTo>
                    <a:lnTo>
                      <a:pt x="352644" y="272384"/>
                    </a:lnTo>
                    <a:lnTo>
                      <a:pt x="352644" y="242119"/>
                    </a:lnTo>
                    <a:lnTo>
                      <a:pt x="397231" y="242119"/>
                    </a:lnTo>
                    <a:lnTo>
                      <a:pt x="397231" y="240768"/>
                    </a:lnTo>
                    <a:lnTo>
                      <a:pt x="397231" y="231310"/>
                    </a:lnTo>
                    <a:lnTo>
                      <a:pt x="398245" y="231310"/>
                    </a:lnTo>
                    <a:lnTo>
                      <a:pt x="405338" y="231310"/>
                    </a:lnTo>
                    <a:lnTo>
                      <a:pt x="405338" y="229419"/>
                    </a:lnTo>
                    <a:lnTo>
                      <a:pt x="405338" y="216178"/>
                    </a:lnTo>
                    <a:lnTo>
                      <a:pt x="406098" y="216178"/>
                    </a:lnTo>
                    <a:lnTo>
                      <a:pt x="411418" y="216178"/>
                    </a:lnTo>
                    <a:lnTo>
                      <a:pt x="411418" y="215097"/>
                    </a:lnTo>
                    <a:lnTo>
                      <a:pt x="411418" y="207530"/>
                    </a:lnTo>
                    <a:lnTo>
                      <a:pt x="413445" y="207530"/>
                    </a:lnTo>
                    <a:lnTo>
                      <a:pt x="427632" y="207530"/>
                    </a:lnTo>
                    <a:lnTo>
                      <a:pt x="427632" y="208611"/>
                    </a:lnTo>
                    <a:lnTo>
                      <a:pt x="427632" y="216178"/>
                    </a:lnTo>
                    <a:lnTo>
                      <a:pt x="449925" y="216178"/>
                    </a:lnTo>
                    <a:lnTo>
                      <a:pt x="449925" y="214286"/>
                    </a:lnTo>
                    <a:lnTo>
                      <a:pt x="449925" y="201045"/>
                    </a:lnTo>
                    <a:lnTo>
                      <a:pt x="451699" y="201045"/>
                    </a:lnTo>
                    <a:lnTo>
                      <a:pt x="464112" y="201045"/>
                    </a:lnTo>
                    <a:lnTo>
                      <a:pt x="464112" y="224825"/>
                    </a:lnTo>
                    <a:lnTo>
                      <a:pt x="465126" y="224825"/>
                    </a:lnTo>
                    <a:lnTo>
                      <a:pt x="472219" y="224825"/>
                    </a:lnTo>
                    <a:lnTo>
                      <a:pt x="472219" y="223744"/>
                    </a:lnTo>
                    <a:lnTo>
                      <a:pt x="472219" y="216178"/>
                    </a:lnTo>
                    <a:lnTo>
                      <a:pt x="473992" y="216178"/>
                    </a:lnTo>
                    <a:lnTo>
                      <a:pt x="486406" y="216178"/>
                    </a:lnTo>
                    <a:lnTo>
                      <a:pt x="486406" y="242119"/>
                    </a:lnTo>
                    <a:lnTo>
                      <a:pt x="488433" y="242119"/>
                    </a:lnTo>
                    <a:lnTo>
                      <a:pt x="502619" y="242119"/>
                    </a:lnTo>
                    <a:lnTo>
                      <a:pt x="502619" y="243740"/>
                    </a:lnTo>
                    <a:lnTo>
                      <a:pt x="502619" y="255090"/>
                    </a:lnTo>
                    <a:lnTo>
                      <a:pt x="503379" y="255090"/>
                    </a:lnTo>
                    <a:lnTo>
                      <a:pt x="508700" y="255090"/>
                    </a:lnTo>
                    <a:lnTo>
                      <a:pt x="508700" y="254279"/>
                    </a:lnTo>
                    <a:lnTo>
                      <a:pt x="508700" y="248604"/>
                    </a:lnTo>
                    <a:lnTo>
                      <a:pt x="539100" y="248604"/>
                    </a:lnTo>
                    <a:lnTo>
                      <a:pt x="539100" y="272384"/>
                    </a:lnTo>
                    <a:lnTo>
                      <a:pt x="540113" y="272384"/>
                    </a:lnTo>
                    <a:lnTo>
                      <a:pt x="547207" y="272384"/>
                    </a:lnTo>
                    <a:lnTo>
                      <a:pt x="547207" y="273465"/>
                    </a:lnTo>
                    <a:lnTo>
                      <a:pt x="547207" y="281031"/>
                    </a:lnTo>
                    <a:lnTo>
                      <a:pt x="547967" y="281031"/>
                    </a:lnTo>
                    <a:lnTo>
                      <a:pt x="553287" y="281031"/>
                    </a:lnTo>
                    <a:lnTo>
                      <a:pt x="553287" y="278869"/>
                    </a:lnTo>
                    <a:lnTo>
                      <a:pt x="553287" y="263737"/>
                    </a:lnTo>
                    <a:lnTo>
                      <a:pt x="554300" y="263737"/>
                    </a:lnTo>
                    <a:lnTo>
                      <a:pt x="561394" y="263737"/>
                    </a:lnTo>
                    <a:lnTo>
                      <a:pt x="561394" y="264818"/>
                    </a:lnTo>
                    <a:lnTo>
                      <a:pt x="561394" y="272384"/>
                    </a:lnTo>
                    <a:lnTo>
                      <a:pt x="566714" y="270391"/>
                    </a:lnTo>
                    <a:cubicBezTo>
                      <a:pt x="567474" y="270019"/>
                      <a:pt x="567474" y="269817"/>
                      <a:pt x="567474" y="269411"/>
                    </a:cubicBezTo>
                    <a:lnTo>
                      <a:pt x="567474" y="263737"/>
                    </a:lnTo>
                    <a:lnTo>
                      <a:pt x="605981" y="263737"/>
                    </a:lnTo>
                    <a:lnTo>
                      <a:pt x="605981" y="287516"/>
                    </a:lnTo>
                    <a:lnTo>
                      <a:pt x="608007" y="287516"/>
                    </a:lnTo>
                    <a:lnTo>
                      <a:pt x="622194" y="287516"/>
                    </a:lnTo>
                    <a:lnTo>
                      <a:pt x="622194" y="288597"/>
                    </a:lnTo>
                    <a:lnTo>
                      <a:pt x="622194" y="296163"/>
                    </a:lnTo>
                    <a:lnTo>
                      <a:pt x="623968" y="296163"/>
                    </a:lnTo>
                    <a:lnTo>
                      <a:pt x="636381" y="296163"/>
                    </a:lnTo>
                    <a:lnTo>
                      <a:pt x="636381" y="272384"/>
                    </a:lnTo>
                    <a:lnTo>
                      <a:pt x="637394" y="272384"/>
                    </a:lnTo>
                    <a:lnTo>
                      <a:pt x="644488" y="272384"/>
                    </a:lnTo>
                    <a:lnTo>
                      <a:pt x="644488" y="239957"/>
                    </a:lnTo>
                    <a:lnTo>
                      <a:pt x="645501" y="239957"/>
                    </a:lnTo>
                    <a:lnTo>
                      <a:pt x="652595" y="239957"/>
                    </a:lnTo>
                    <a:lnTo>
                      <a:pt x="652595" y="238066"/>
                    </a:lnTo>
                    <a:lnTo>
                      <a:pt x="652595" y="224825"/>
                    </a:lnTo>
                    <a:cubicBezTo>
                      <a:pt x="650568" y="224825"/>
                      <a:pt x="650568" y="224825"/>
                      <a:pt x="651328" y="223203"/>
                    </a:cubicBezTo>
                    <a:lnTo>
                      <a:pt x="656648" y="211854"/>
                    </a:lnTo>
                    <a:cubicBezTo>
                      <a:pt x="656653" y="211871"/>
                      <a:pt x="656848" y="212545"/>
                      <a:pt x="664755" y="239957"/>
                    </a:cubicBezTo>
                    <a:lnTo>
                      <a:pt x="665515" y="239957"/>
                    </a:lnTo>
                    <a:lnTo>
                      <a:pt x="670835" y="239957"/>
                    </a:lnTo>
                    <a:lnTo>
                      <a:pt x="670835" y="134030"/>
                    </a:lnTo>
                    <a:lnTo>
                      <a:pt x="672355" y="134030"/>
                    </a:lnTo>
                    <a:lnTo>
                      <a:pt x="682995" y="134030"/>
                    </a:lnTo>
                    <a:lnTo>
                      <a:pt x="682995" y="86471"/>
                    </a:lnTo>
                    <a:lnTo>
                      <a:pt x="709342" y="86471"/>
                    </a:lnTo>
                    <a:lnTo>
                      <a:pt x="709342" y="64853"/>
                    </a:lnTo>
                    <a:lnTo>
                      <a:pt x="743796" y="64853"/>
                    </a:lnTo>
                    <a:lnTo>
                      <a:pt x="743796" y="67285"/>
                    </a:lnTo>
                    <a:lnTo>
                      <a:pt x="743796" y="84309"/>
                    </a:lnTo>
                    <a:lnTo>
                      <a:pt x="746076" y="84309"/>
                    </a:lnTo>
                    <a:lnTo>
                      <a:pt x="762036" y="84309"/>
                    </a:lnTo>
                    <a:lnTo>
                      <a:pt x="762036" y="131868"/>
                    </a:lnTo>
                    <a:lnTo>
                      <a:pt x="763049" y="131868"/>
                    </a:lnTo>
                    <a:lnTo>
                      <a:pt x="770143" y="131868"/>
                    </a:lnTo>
                    <a:lnTo>
                      <a:pt x="784330" y="136192"/>
                    </a:lnTo>
                    <a:lnTo>
                      <a:pt x="784330" y="175104"/>
                    </a:lnTo>
                    <a:lnTo>
                      <a:pt x="785343" y="175104"/>
                    </a:lnTo>
                    <a:lnTo>
                      <a:pt x="792436" y="175104"/>
                    </a:lnTo>
                    <a:lnTo>
                      <a:pt x="792436" y="176725"/>
                    </a:lnTo>
                    <a:lnTo>
                      <a:pt x="792436" y="188074"/>
                    </a:lnTo>
                    <a:lnTo>
                      <a:pt x="794463" y="188074"/>
                    </a:lnTo>
                    <a:lnTo>
                      <a:pt x="808650" y="188074"/>
                    </a:lnTo>
                    <a:lnTo>
                      <a:pt x="814730" y="194560"/>
                    </a:lnTo>
                    <a:lnTo>
                      <a:pt x="814730" y="216178"/>
                    </a:lnTo>
                    <a:lnTo>
                      <a:pt x="817010" y="216178"/>
                    </a:lnTo>
                    <a:lnTo>
                      <a:pt x="832970" y="216178"/>
                    </a:lnTo>
                    <a:lnTo>
                      <a:pt x="832970" y="217258"/>
                    </a:lnTo>
                    <a:lnTo>
                      <a:pt x="832970" y="224825"/>
                    </a:lnTo>
                    <a:lnTo>
                      <a:pt x="834237" y="224825"/>
                    </a:lnTo>
                    <a:lnTo>
                      <a:pt x="843104" y="224825"/>
                    </a:lnTo>
                    <a:lnTo>
                      <a:pt x="843104" y="226986"/>
                    </a:lnTo>
                    <a:lnTo>
                      <a:pt x="843104" y="242119"/>
                    </a:lnTo>
                    <a:cubicBezTo>
                      <a:pt x="847157" y="242119"/>
                      <a:pt x="847157" y="242119"/>
                      <a:pt x="847157" y="240227"/>
                    </a:cubicBezTo>
                    <a:lnTo>
                      <a:pt x="847157" y="226986"/>
                    </a:lnTo>
                    <a:lnTo>
                      <a:pt x="848170" y="226986"/>
                    </a:lnTo>
                    <a:lnTo>
                      <a:pt x="855264" y="226986"/>
                    </a:lnTo>
                    <a:lnTo>
                      <a:pt x="855264" y="228608"/>
                    </a:lnTo>
                    <a:lnTo>
                      <a:pt x="855264" y="239957"/>
                    </a:lnTo>
                    <a:lnTo>
                      <a:pt x="856024" y="239957"/>
                    </a:lnTo>
                    <a:lnTo>
                      <a:pt x="861344" y="239957"/>
                    </a:lnTo>
                    <a:cubicBezTo>
                      <a:pt x="861344" y="235634"/>
                      <a:pt x="861344" y="235634"/>
                      <a:pt x="909984" y="235634"/>
                    </a:cubicBezTo>
                    <a:lnTo>
                      <a:pt x="909984" y="236985"/>
                    </a:lnTo>
                    <a:lnTo>
                      <a:pt x="909984" y="246442"/>
                    </a:lnTo>
                    <a:lnTo>
                      <a:pt x="910744" y="246442"/>
                    </a:lnTo>
                    <a:lnTo>
                      <a:pt x="916065" y="246442"/>
                    </a:lnTo>
                    <a:lnTo>
                      <a:pt x="916065" y="248604"/>
                    </a:lnTo>
                    <a:lnTo>
                      <a:pt x="916065" y="263737"/>
                    </a:lnTo>
                    <a:cubicBezTo>
                      <a:pt x="916073" y="263733"/>
                      <a:pt x="916189" y="263655"/>
                      <a:pt x="918091" y="262386"/>
                    </a:cubicBezTo>
                    <a:lnTo>
                      <a:pt x="932278" y="252928"/>
                    </a:lnTo>
                    <a:cubicBezTo>
                      <a:pt x="932280" y="252909"/>
                      <a:pt x="932411" y="252034"/>
                      <a:pt x="938358" y="211854"/>
                    </a:cubicBezTo>
                    <a:cubicBezTo>
                      <a:pt x="938367" y="211852"/>
                      <a:pt x="938436" y="211826"/>
                      <a:pt x="939118" y="211584"/>
                    </a:cubicBezTo>
                    <a:lnTo>
                      <a:pt x="944438" y="209692"/>
                    </a:lnTo>
                    <a:cubicBezTo>
                      <a:pt x="944438" y="209676"/>
                      <a:pt x="944471" y="208615"/>
                      <a:pt x="946465" y="140515"/>
                    </a:cubicBezTo>
                    <a:cubicBezTo>
                      <a:pt x="946465" y="140533"/>
                      <a:pt x="946498" y="141624"/>
                      <a:pt x="948492" y="209692"/>
                    </a:cubicBezTo>
                    <a:cubicBezTo>
                      <a:pt x="948501" y="209695"/>
                      <a:pt x="948572" y="209720"/>
                      <a:pt x="949252" y="209962"/>
                    </a:cubicBezTo>
                    <a:lnTo>
                      <a:pt x="954572" y="211854"/>
                    </a:lnTo>
                    <a:lnTo>
                      <a:pt x="954572" y="125383"/>
                    </a:lnTo>
                    <a:cubicBezTo>
                      <a:pt x="958625" y="125383"/>
                      <a:pt x="958625" y="125383"/>
                      <a:pt x="958625" y="92956"/>
                    </a:cubicBezTo>
                    <a:lnTo>
                      <a:pt x="997132" y="92956"/>
                    </a:lnTo>
                    <a:lnTo>
                      <a:pt x="997132" y="125383"/>
                    </a:lnTo>
                    <a:lnTo>
                      <a:pt x="997892" y="125383"/>
                    </a:lnTo>
                    <a:lnTo>
                      <a:pt x="1003212" y="125383"/>
                    </a:lnTo>
                    <a:lnTo>
                      <a:pt x="1003212" y="43235"/>
                    </a:lnTo>
                    <a:lnTo>
                      <a:pt x="1004986" y="43235"/>
                    </a:lnTo>
                    <a:lnTo>
                      <a:pt x="1017399" y="43235"/>
                    </a:lnTo>
                    <a:lnTo>
                      <a:pt x="1017399" y="41344"/>
                    </a:lnTo>
                    <a:lnTo>
                      <a:pt x="1017399" y="28103"/>
                    </a:lnTo>
                    <a:lnTo>
                      <a:pt x="1039693" y="28103"/>
                    </a:lnTo>
                    <a:lnTo>
                      <a:pt x="1039693" y="27022"/>
                    </a:lnTo>
                    <a:lnTo>
                      <a:pt x="1039693" y="19456"/>
                    </a:lnTo>
                    <a:lnTo>
                      <a:pt x="1041466" y="19456"/>
                    </a:lnTo>
                    <a:lnTo>
                      <a:pt x="1053880" y="19456"/>
                    </a:lnTo>
                    <a:lnTo>
                      <a:pt x="1053880" y="20537"/>
                    </a:lnTo>
                    <a:lnTo>
                      <a:pt x="1053880" y="28103"/>
                    </a:lnTo>
                    <a:lnTo>
                      <a:pt x="1054640" y="28103"/>
                    </a:lnTo>
                    <a:lnTo>
                      <a:pt x="1059960" y="28103"/>
                    </a:lnTo>
                    <a:lnTo>
                      <a:pt x="1070093" y="23779"/>
                    </a:lnTo>
                    <a:lnTo>
                      <a:pt x="1074146" y="27022"/>
                    </a:lnTo>
                    <a:lnTo>
                      <a:pt x="1074146" y="19456"/>
                    </a:lnTo>
                    <a:lnTo>
                      <a:pt x="1076426" y="19456"/>
                    </a:lnTo>
                    <a:lnTo>
                      <a:pt x="1092387" y="19456"/>
                    </a:lnTo>
                    <a:lnTo>
                      <a:pt x="1092387" y="20537"/>
                    </a:lnTo>
                    <a:lnTo>
                      <a:pt x="1092387" y="28103"/>
                    </a:lnTo>
                    <a:lnTo>
                      <a:pt x="1122787" y="28103"/>
                    </a:lnTo>
                    <a:lnTo>
                      <a:pt x="1122787" y="29724"/>
                    </a:lnTo>
                    <a:lnTo>
                      <a:pt x="1122787" y="41074"/>
                    </a:lnTo>
                    <a:lnTo>
                      <a:pt x="1149134" y="41074"/>
                    </a:lnTo>
                    <a:lnTo>
                      <a:pt x="1149134" y="71338"/>
                    </a:lnTo>
                    <a:lnTo>
                      <a:pt x="1149894" y="71338"/>
                    </a:lnTo>
                    <a:lnTo>
                      <a:pt x="1155214" y="71338"/>
                    </a:lnTo>
                    <a:lnTo>
                      <a:pt x="1155214" y="72419"/>
                    </a:lnTo>
                    <a:lnTo>
                      <a:pt x="1155214" y="79986"/>
                    </a:lnTo>
                    <a:cubicBezTo>
                      <a:pt x="1159268" y="79986"/>
                      <a:pt x="1159268" y="79986"/>
                      <a:pt x="1159268" y="110250"/>
                    </a:cubicBezTo>
                    <a:lnTo>
                      <a:pt x="1160028" y="110250"/>
                    </a:lnTo>
                    <a:lnTo>
                      <a:pt x="1165348" y="110250"/>
                    </a:lnTo>
                    <a:lnTo>
                      <a:pt x="1165348" y="111061"/>
                    </a:lnTo>
                    <a:lnTo>
                      <a:pt x="1165348" y="116736"/>
                    </a:lnTo>
                    <a:lnTo>
                      <a:pt x="1166361" y="116736"/>
                    </a:lnTo>
                    <a:lnTo>
                      <a:pt x="1173454" y="116736"/>
                    </a:lnTo>
                    <a:lnTo>
                      <a:pt x="1173454" y="147001"/>
                    </a:lnTo>
                    <a:lnTo>
                      <a:pt x="1175481" y="147001"/>
                    </a:lnTo>
                    <a:lnTo>
                      <a:pt x="1189668" y="147001"/>
                    </a:lnTo>
                    <a:lnTo>
                      <a:pt x="1189668" y="170780"/>
                    </a:lnTo>
                    <a:cubicBezTo>
                      <a:pt x="1191695" y="170780"/>
                      <a:pt x="1191695" y="170780"/>
                      <a:pt x="1191695" y="172401"/>
                    </a:cubicBezTo>
                    <a:lnTo>
                      <a:pt x="1191695" y="183751"/>
                    </a:lnTo>
                    <a:lnTo>
                      <a:pt x="1192455" y="183751"/>
                    </a:lnTo>
                    <a:lnTo>
                      <a:pt x="1197775" y="183751"/>
                    </a:lnTo>
                    <a:lnTo>
                      <a:pt x="1197775" y="207530"/>
                    </a:lnTo>
                    <a:lnTo>
                      <a:pt x="1199041" y="207530"/>
                    </a:lnTo>
                    <a:lnTo>
                      <a:pt x="1207908" y="207530"/>
                    </a:lnTo>
                    <a:cubicBezTo>
                      <a:pt x="1209935" y="209692"/>
                      <a:pt x="1209935" y="209692"/>
                      <a:pt x="1209935" y="211584"/>
                    </a:cubicBezTo>
                    <a:lnTo>
                      <a:pt x="1209935" y="224825"/>
                    </a:lnTo>
                    <a:cubicBezTo>
                      <a:pt x="1209940" y="224818"/>
                      <a:pt x="1210027" y="224711"/>
                      <a:pt x="1211455" y="222933"/>
                    </a:cubicBezTo>
                    <a:lnTo>
                      <a:pt x="1222095" y="209692"/>
                    </a:lnTo>
                    <a:lnTo>
                      <a:pt x="1250469" y="209692"/>
                    </a:lnTo>
                    <a:lnTo>
                      <a:pt x="1250469" y="296163"/>
                    </a:lnTo>
                    <a:lnTo>
                      <a:pt x="1251229" y="296163"/>
                    </a:lnTo>
                    <a:lnTo>
                      <a:pt x="1256549" y="296163"/>
                    </a:lnTo>
                    <a:cubicBezTo>
                      <a:pt x="1256553" y="296155"/>
                      <a:pt x="1256612" y="296055"/>
                      <a:pt x="1257309" y="294812"/>
                    </a:cubicBezTo>
                    <a:lnTo>
                      <a:pt x="1262629" y="285354"/>
                    </a:lnTo>
                    <a:lnTo>
                      <a:pt x="1262629" y="287246"/>
                    </a:lnTo>
                    <a:lnTo>
                      <a:pt x="1262629" y="300487"/>
                    </a:lnTo>
                    <a:cubicBezTo>
                      <a:pt x="1266682" y="300487"/>
                      <a:pt x="1266682" y="300487"/>
                      <a:pt x="1266682" y="255090"/>
                    </a:cubicBezTo>
                    <a:lnTo>
                      <a:pt x="1267442" y="255090"/>
                    </a:lnTo>
                    <a:lnTo>
                      <a:pt x="1272762" y="255090"/>
                    </a:lnTo>
                    <a:lnTo>
                      <a:pt x="1272762" y="190236"/>
                    </a:lnTo>
                    <a:lnTo>
                      <a:pt x="1273776" y="190236"/>
                    </a:lnTo>
                    <a:lnTo>
                      <a:pt x="1280869" y="190236"/>
                    </a:lnTo>
                    <a:cubicBezTo>
                      <a:pt x="1280875" y="190215"/>
                      <a:pt x="1281139" y="189275"/>
                      <a:pt x="1293029" y="147001"/>
                    </a:cubicBezTo>
                    <a:lnTo>
                      <a:pt x="1294296" y="147001"/>
                    </a:lnTo>
                    <a:lnTo>
                      <a:pt x="1303163" y="147001"/>
                    </a:lnTo>
                    <a:cubicBezTo>
                      <a:pt x="1303168" y="147024"/>
                      <a:pt x="1303394" y="147990"/>
                      <a:pt x="1313296" y="190236"/>
                    </a:cubicBezTo>
                    <a:lnTo>
                      <a:pt x="1314309" y="190236"/>
                    </a:lnTo>
                    <a:lnTo>
                      <a:pt x="1321403" y="190236"/>
                    </a:lnTo>
                    <a:lnTo>
                      <a:pt x="1321403" y="229148"/>
                    </a:lnTo>
                    <a:lnTo>
                      <a:pt x="1323176" y="229148"/>
                    </a:lnTo>
                    <a:lnTo>
                      <a:pt x="1335590" y="229148"/>
                    </a:lnTo>
                    <a:lnTo>
                      <a:pt x="1335590" y="231310"/>
                    </a:lnTo>
                    <a:lnTo>
                      <a:pt x="1335590" y="246442"/>
                    </a:lnTo>
                    <a:cubicBezTo>
                      <a:pt x="1339643" y="246442"/>
                      <a:pt x="1339643" y="246442"/>
                      <a:pt x="1339643" y="244281"/>
                    </a:cubicBezTo>
                    <a:lnTo>
                      <a:pt x="1339643" y="229148"/>
                    </a:lnTo>
                    <a:lnTo>
                      <a:pt x="1341163" y="229148"/>
                    </a:lnTo>
                    <a:lnTo>
                      <a:pt x="1351803" y="229148"/>
                    </a:lnTo>
                    <a:lnTo>
                      <a:pt x="1351803" y="230769"/>
                    </a:lnTo>
                    <a:lnTo>
                      <a:pt x="1351803" y="242119"/>
                    </a:lnTo>
                    <a:lnTo>
                      <a:pt x="1382204" y="242119"/>
                    </a:lnTo>
                    <a:lnTo>
                      <a:pt x="1382204" y="205369"/>
                    </a:lnTo>
                    <a:lnTo>
                      <a:pt x="1383470" y="205369"/>
                    </a:lnTo>
                    <a:lnTo>
                      <a:pt x="1392337" y="205369"/>
                    </a:lnTo>
                    <a:lnTo>
                      <a:pt x="1392337" y="226986"/>
                    </a:lnTo>
                    <a:cubicBezTo>
                      <a:pt x="1394364" y="226986"/>
                      <a:pt x="1394364" y="226986"/>
                      <a:pt x="1394364" y="194560"/>
                    </a:cubicBezTo>
                    <a:lnTo>
                      <a:pt x="1416657" y="194560"/>
                    </a:lnTo>
                    <a:lnTo>
                      <a:pt x="1416657" y="192938"/>
                    </a:lnTo>
                    <a:lnTo>
                      <a:pt x="1416657" y="181589"/>
                    </a:lnTo>
                    <a:lnTo>
                      <a:pt x="1417417" y="181589"/>
                    </a:lnTo>
                    <a:lnTo>
                      <a:pt x="1422737" y="181589"/>
                    </a:lnTo>
                    <a:lnTo>
                      <a:pt x="1422737" y="179698"/>
                    </a:lnTo>
                    <a:lnTo>
                      <a:pt x="1422737" y="166457"/>
                    </a:lnTo>
                    <a:lnTo>
                      <a:pt x="1426791" y="172942"/>
                    </a:lnTo>
                    <a:lnTo>
                      <a:pt x="1429071" y="172942"/>
                    </a:lnTo>
                    <a:lnTo>
                      <a:pt x="1445031" y="172942"/>
                    </a:lnTo>
                    <a:lnTo>
                      <a:pt x="1445031" y="172131"/>
                    </a:lnTo>
                    <a:lnTo>
                      <a:pt x="1445031" y="166457"/>
                    </a:lnTo>
                    <a:lnTo>
                      <a:pt x="1445791" y="166457"/>
                    </a:lnTo>
                    <a:lnTo>
                      <a:pt x="1451111" y="166457"/>
                    </a:lnTo>
                    <a:lnTo>
                      <a:pt x="1451111" y="167808"/>
                    </a:lnTo>
                    <a:lnTo>
                      <a:pt x="1451111" y="177266"/>
                    </a:lnTo>
                    <a:lnTo>
                      <a:pt x="1489618" y="177266"/>
                    </a:lnTo>
                    <a:lnTo>
                      <a:pt x="1489618" y="315619"/>
                    </a:lnTo>
                    <a:lnTo>
                      <a:pt x="1491138" y="315619"/>
                    </a:lnTo>
                    <a:lnTo>
                      <a:pt x="1501778" y="315619"/>
                    </a:lnTo>
                    <a:lnTo>
                      <a:pt x="1501778" y="302649"/>
                    </a:lnTo>
                    <a:lnTo>
                      <a:pt x="1505832" y="302649"/>
                    </a:lnTo>
                    <a:lnTo>
                      <a:pt x="1505832" y="315619"/>
                    </a:lnTo>
                    <a:lnTo>
                      <a:pt x="1536232" y="315619"/>
                    </a:lnTo>
                    <a:lnTo>
                      <a:pt x="1536232" y="285354"/>
                    </a:lnTo>
                    <a:lnTo>
                      <a:pt x="1548392" y="285354"/>
                    </a:lnTo>
                    <a:lnTo>
                      <a:pt x="1560552" y="283193"/>
                    </a:lnTo>
                    <a:cubicBezTo>
                      <a:pt x="1562579" y="283193"/>
                      <a:pt x="1562579" y="285354"/>
                      <a:pt x="1564606" y="285354"/>
                    </a:cubicBezTo>
                    <a:lnTo>
                      <a:pt x="1574739" y="285354"/>
                    </a:lnTo>
                    <a:lnTo>
                      <a:pt x="1574739" y="315619"/>
                    </a:lnTo>
                    <a:lnTo>
                      <a:pt x="1582846" y="315619"/>
                    </a:lnTo>
                    <a:lnTo>
                      <a:pt x="1582846" y="332914"/>
                    </a:lnTo>
                    <a:lnTo>
                      <a:pt x="1592182" y="333819"/>
                    </a:lnTo>
                    <a:lnTo>
                      <a:pt x="1605140" y="333819"/>
                    </a:lnTo>
                    <a:lnTo>
                      <a:pt x="1605140" y="317781"/>
                    </a:lnTo>
                    <a:lnTo>
                      <a:pt x="1673096" y="317781"/>
                    </a:lnTo>
                    <a:lnTo>
                      <a:pt x="1673096" y="232528"/>
                    </a:lnTo>
                    <a:lnTo>
                      <a:pt x="1745104" y="232528"/>
                    </a:lnTo>
                    <a:lnTo>
                      <a:pt x="1745104" y="311296"/>
                    </a:lnTo>
                    <a:lnTo>
                      <a:pt x="1747008" y="311296"/>
                    </a:lnTo>
                    <a:lnTo>
                      <a:pt x="1748250" y="333819"/>
                    </a:lnTo>
                    <a:lnTo>
                      <a:pt x="1757926" y="333819"/>
                    </a:lnTo>
                    <a:cubicBezTo>
                      <a:pt x="1758462" y="326605"/>
                      <a:pt x="1759168" y="318951"/>
                      <a:pt x="1759168" y="311296"/>
                    </a:cubicBezTo>
                    <a:lnTo>
                      <a:pt x="1765248" y="311296"/>
                    </a:lnTo>
                    <a:lnTo>
                      <a:pt x="1766490" y="333819"/>
                    </a:lnTo>
                    <a:lnTo>
                      <a:pt x="1817112" y="333819"/>
                    </a:lnTo>
                    <a:lnTo>
                      <a:pt x="1817112" y="170791"/>
                    </a:lnTo>
                    <a:lnTo>
                      <a:pt x="2014439" y="170791"/>
                    </a:lnTo>
                    <a:lnTo>
                      <a:pt x="2014439" y="333819"/>
                    </a:lnTo>
                    <a:lnTo>
                      <a:pt x="2033136" y="333819"/>
                    </a:lnTo>
                    <a:lnTo>
                      <a:pt x="2033136" y="251126"/>
                    </a:lnTo>
                    <a:lnTo>
                      <a:pt x="2128256" y="251126"/>
                    </a:lnTo>
                    <a:cubicBezTo>
                      <a:pt x="2152853" y="240257"/>
                      <a:pt x="2161167" y="196782"/>
                      <a:pt x="2180720" y="185913"/>
                    </a:cubicBezTo>
                    <a:lnTo>
                      <a:pt x="2245574" y="185913"/>
                    </a:lnTo>
                    <a:lnTo>
                      <a:pt x="2245574" y="261575"/>
                    </a:lnTo>
                    <a:lnTo>
                      <a:pt x="2253681" y="261575"/>
                    </a:lnTo>
                    <a:cubicBezTo>
                      <a:pt x="2253681" y="259413"/>
                      <a:pt x="2255708" y="257251"/>
                      <a:pt x="2255708" y="255090"/>
                    </a:cubicBezTo>
                    <a:lnTo>
                      <a:pt x="2261788" y="255090"/>
                    </a:lnTo>
                    <a:cubicBezTo>
                      <a:pt x="2261788" y="257251"/>
                      <a:pt x="2261788" y="259413"/>
                      <a:pt x="2263815" y="263737"/>
                    </a:cubicBezTo>
                    <a:lnTo>
                      <a:pt x="2275975" y="263737"/>
                    </a:lnTo>
                    <a:lnTo>
                      <a:pt x="2275975" y="257251"/>
                    </a:lnTo>
                    <a:lnTo>
                      <a:pt x="2298268" y="257251"/>
                    </a:lnTo>
                    <a:lnTo>
                      <a:pt x="2298268" y="263737"/>
                    </a:lnTo>
                    <a:lnTo>
                      <a:pt x="2318535" y="263737"/>
                    </a:lnTo>
                    <a:lnTo>
                      <a:pt x="2318535" y="309134"/>
                    </a:lnTo>
                    <a:lnTo>
                      <a:pt x="2332722" y="309134"/>
                    </a:lnTo>
                    <a:lnTo>
                      <a:pt x="2332722" y="296163"/>
                    </a:lnTo>
                    <a:lnTo>
                      <a:pt x="2348936" y="296163"/>
                    </a:lnTo>
                    <a:lnTo>
                      <a:pt x="2348936" y="116736"/>
                    </a:lnTo>
                    <a:lnTo>
                      <a:pt x="2355016" y="110250"/>
                    </a:lnTo>
                    <a:lnTo>
                      <a:pt x="2427977" y="110250"/>
                    </a:lnTo>
                    <a:lnTo>
                      <a:pt x="2427977" y="118898"/>
                    </a:lnTo>
                    <a:lnTo>
                      <a:pt x="2438110" y="118898"/>
                    </a:lnTo>
                    <a:lnTo>
                      <a:pt x="2438110" y="233472"/>
                    </a:lnTo>
                    <a:lnTo>
                      <a:pt x="2460404" y="233472"/>
                    </a:lnTo>
                    <a:lnTo>
                      <a:pt x="2460404" y="166457"/>
                    </a:lnTo>
                    <a:lnTo>
                      <a:pt x="2486751" y="166457"/>
                    </a:lnTo>
                    <a:cubicBezTo>
                      <a:pt x="2488777" y="166457"/>
                      <a:pt x="2488777" y="164295"/>
                      <a:pt x="2490804" y="162133"/>
                    </a:cubicBezTo>
                    <a:lnTo>
                      <a:pt x="2498911" y="162133"/>
                    </a:lnTo>
                    <a:cubicBezTo>
                      <a:pt x="2500937" y="164295"/>
                      <a:pt x="2500937" y="166457"/>
                      <a:pt x="2502964" y="166457"/>
                    </a:cubicBezTo>
                    <a:lnTo>
                      <a:pt x="2525258" y="166457"/>
                    </a:lnTo>
                    <a:lnTo>
                      <a:pt x="2525258" y="49721"/>
                    </a:lnTo>
                    <a:cubicBezTo>
                      <a:pt x="2525272" y="49718"/>
                      <a:pt x="2526139" y="49554"/>
                      <a:pt x="2582005" y="38912"/>
                    </a:cubicBezTo>
                    <a:lnTo>
                      <a:pt x="2582005" y="39993"/>
                    </a:lnTo>
                    <a:lnTo>
                      <a:pt x="2582005" y="47559"/>
                    </a:lnTo>
                    <a:lnTo>
                      <a:pt x="2608352" y="47559"/>
                    </a:lnTo>
                    <a:lnTo>
                      <a:pt x="2608352" y="302649"/>
                    </a:lnTo>
                    <a:lnTo>
                      <a:pt x="2630646" y="302649"/>
                    </a:lnTo>
                    <a:lnTo>
                      <a:pt x="2630646" y="298325"/>
                    </a:lnTo>
                    <a:lnTo>
                      <a:pt x="2642806" y="298325"/>
                    </a:lnTo>
                    <a:lnTo>
                      <a:pt x="2642806" y="302649"/>
                    </a:lnTo>
                    <a:lnTo>
                      <a:pt x="2667126" y="302649"/>
                    </a:lnTo>
                    <a:lnTo>
                      <a:pt x="2667126" y="289678"/>
                    </a:lnTo>
                    <a:lnTo>
                      <a:pt x="2695500" y="289678"/>
                    </a:lnTo>
                    <a:cubicBezTo>
                      <a:pt x="2699553" y="285354"/>
                      <a:pt x="2703607" y="285354"/>
                      <a:pt x="2707660" y="285354"/>
                    </a:cubicBezTo>
                    <a:cubicBezTo>
                      <a:pt x="2713740" y="289678"/>
                      <a:pt x="2721847" y="289678"/>
                      <a:pt x="2727927" y="289678"/>
                    </a:cubicBezTo>
                    <a:lnTo>
                      <a:pt x="2727927" y="272384"/>
                    </a:lnTo>
                    <a:lnTo>
                      <a:pt x="2736034" y="272384"/>
                    </a:lnTo>
                    <a:lnTo>
                      <a:pt x="2736034" y="259413"/>
                    </a:lnTo>
                    <a:lnTo>
                      <a:pt x="2792781" y="259413"/>
                    </a:lnTo>
                    <a:lnTo>
                      <a:pt x="2792781" y="229148"/>
                    </a:lnTo>
                    <a:lnTo>
                      <a:pt x="2811021" y="229148"/>
                    </a:lnTo>
                    <a:lnTo>
                      <a:pt x="2811021" y="222663"/>
                    </a:lnTo>
                    <a:lnTo>
                      <a:pt x="2823181" y="222663"/>
                    </a:lnTo>
                    <a:lnTo>
                      <a:pt x="2823181" y="229148"/>
                    </a:lnTo>
                    <a:lnTo>
                      <a:pt x="2839395" y="229148"/>
                    </a:lnTo>
                    <a:lnTo>
                      <a:pt x="2839395" y="278869"/>
                    </a:lnTo>
                    <a:lnTo>
                      <a:pt x="2871822" y="278869"/>
                    </a:lnTo>
                    <a:lnTo>
                      <a:pt x="2871822" y="252928"/>
                    </a:lnTo>
                    <a:lnTo>
                      <a:pt x="2910329" y="252928"/>
                    </a:lnTo>
                    <a:lnTo>
                      <a:pt x="2910329" y="222663"/>
                    </a:lnTo>
                    <a:lnTo>
                      <a:pt x="2958970" y="222663"/>
                    </a:lnTo>
                    <a:cubicBezTo>
                      <a:pt x="2959793" y="378235"/>
                      <a:pt x="2960615" y="533807"/>
                      <a:pt x="2961438" y="689379"/>
                    </a:cubicBezTo>
                    <a:lnTo>
                      <a:pt x="2054" y="687046"/>
                    </a:lnTo>
                    <a:cubicBezTo>
                      <a:pt x="1369" y="539482"/>
                      <a:pt x="685" y="400492"/>
                      <a:pt x="0" y="252928"/>
                    </a:cubicBezTo>
                    <a:lnTo>
                      <a:pt x="20267" y="252928"/>
                    </a:lnTo>
                    <a:cubicBezTo>
                      <a:pt x="20271" y="252922"/>
                      <a:pt x="20308" y="252840"/>
                      <a:pt x="20774" y="251847"/>
                    </a:cubicBezTo>
                    <a:lnTo>
                      <a:pt x="24320" y="244281"/>
                    </a:lnTo>
                    <a:cubicBezTo>
                      <a:pt x="24329" y="244282"/>
                      <a:pt x="24442" y="244300"/>
                      <a:pt x="26094" y="244551"/>
                    </a:cubicBezTo>
                    <a:lnTo>
                      <a:pt x="38507" y="246442"/>
                    </a:lnTo>
                    <a:cubicBezTo>
                      <a:pt x="38510" y="246452"/>
                      <a:pt x="38548" y="246553"/>
                      <a:pt x="39014" y="247794"/>
                    </a:cubicBezTo>
                    <a:lnTo>
                      <a:pt x="42560" y="257251"/>
                    </a:lnTo>
                    <a:cubicBezTo>
                      <a:pt x="42574" y="257252"/>
                      <a:pt x="43170" y="257302"/>
                      <a:pt x="68907" y="259413"/>
                    </a:cubicBezTo>
                    <a:lnTo>
                      <a:pt x="68907" y="136192"/>
                    </a:lnTo>
                    <a:lnTo>
                      <a:pt x="70934" y="136192"/>
                    </a:lnTo>
                    <a:lnTo>
                      <a:pt x="85121" y="136192"/>
                    </a:lnTo>
                    <a:lnTo>
                      <a:pt x="85121" y="0"/>
                    </a:lnTo>
                    <a:lnTo>
                      <a:pt x="86894" y="0"/>
                    </a:lnTo>
                    <a:lnTo>
                      <a:pt x="99308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 dirty="0"/>
              </a:p>
            </p:txBody>
          </p:sp>
          <p:sp>
            <p:nvSpPr>
              <p:cNvPr id="7" name="자유형: 도형 52">
                <a:extLst>
                  <a:ext uri="{FF2B5EF4-FFF2-40B4-BE49-F238E27FC236}">
                    <a16:creationId xmlns:a16="http://schemas.microsoft.com/office/drawing/2014/main" xmlns="" id="{7D42341A-B475-44DC-A786-5CF2613F89D5}"/>
                  </a:ext>
                </a:extLst>
              </p:cNvPr>
              <p:cNvSpPr/>
              <p:nvPr/>
            </p:nvSpPr>
            <p:spPr>
              <a:xfrm>
                <a:off x="8996212" y="1412530"/>
                <a:ext cx="3195788" cy="1160647"/>
              </a:xfrm>
              <a:custGeom>
                <a:avLst/>
                <a:gdLst>
                  <a:gd name="connsiteX0" fmla="*/ 160109 w 3195788"/>
                  <a:gd name="connsiteY0" fmla="*/ 0 h 1160647"/>
                  <a:gd name="connsiteX1" fmla="*/ 162135 w 3195788"/>
                  <a:gd name="connsiteY1" fmla="*/ 246443 h 1160647"/>
                  <a:gd name="connsiteX2" fmla="*/ 200642 w 3195788"/>
                  <a:gd name="connsiteY2" fmla="*/ 326429 h 1160647"/>
                  <a:gd name="connsiteX3" fmla="*/ 202669 w 3195788"/>
                  <a:gd name="connsiteY3" fmla="*/ 326429 h 1160647"/>
                  <a:gd name="connsiteX4" fmla="*/ 216856 w 3195788"/>
                  <a:gd name="connsiteY4" fmla="*/ 326429 h 1160647"/>
                  <a:gd name="connsiteX5" fmla="*/ 216856 w 3195788"/>
                  <a:gd name="connsiteY5" fmla="*/ 350208 h 1160647"/>
                  <a:gd name="connsiteX6" fmla="*/ 217363 w 3195788"/>
                  <a:gd name="connsiteY6" fmla="*/ 351019 h 1160647"/>
                  <a:gd name="connsiteX7" fmla="*/ 220909 w 3195788"/>
                  <a:gd name="connsiteY7" fmla="*/ 356694 h 1160647"/>
                  <a:gd name="connsiteX8" fmla="*/ 220909 w 3195788"/>
                  <a:gd name="connsiteY8" fmla="*/ 471268 h 1160647"/>
                  <a:gd name="connsiteX9" fmla="*/ 223189 w 3195788"/>
                  <a:gd name="connsiteY9" fmla="*/ 471268 h 1160647"/>
                  <a:gd name="connsiteX10" fmla="*/ 239150 w 3195788"/>
                  <a:gd name="connsiteY10" fmla="*/ 471268 h 1160647"/>
                  <a:gd name="connsiteX11" fmla="*/ 239150 w 3195788"/>
                  <a:gd name="connsiteY11" fmla="*/ 611783 h 1160647"/>
                  <a:gd name="connsiteX12" fmla="*/ 240670 w 3195788"/>
                  <a:gd name="connsiteY12" fmla="*/ 611513 h 1160647"/>
                  <a:gd name="connsiteX13" fmla="*/ 251310 w 3195788"/>
                  <a:gd name="connsiteY13" fmla="*/ 609622 h 1160647"/>
                  <a:gd name="connsiteX14" fmla="*/ 249283 w 3195788"/>
                  <a:gd name="connsiteY14" fmla="*/ 698254 h 1160647"/>
                  <a:gd name="connsiteX15" fmla="*/ 250803 w 3195788"/>
                  <a:gd name="connsiteY15" fmla="*/ 698525 h 1160647"/>
                  <a:gd name="connsiteX16" fmla="*/ 261443 w 3195788"/>
                  <a:gd name="connsiteY16" fmla="*/ 700416 h 1160647"/>
                  <a:gd name="connsiteX17" fmla="*/ 261696 w 3195788"/>
                  <a:gd name="connsiteY17" fmla="*/ 701227 h 1160647"/>
                  <a:gd name="connsiteX18" fmla="*/ 263470 w 3195788"/>
                  <a:gd name="connsiteY18" fmla="*/ 706902 h 1160647"/>
                  <a:gd name="connsiteX19" fmla="*/ 264230 w 3195788"/>
                  <a:gd name="connsiteY19" fmla="*/ 704470 h 1160647"/>
                  <a:gd name="connsiteX20" fmla="*/ 269550 w 3195788"/>
                  <a:gd name="connsiteY20" fmla="*/ 687446 h 1160647"/>
                  <a:gd name="connsiteX21" fmla="*/ 271323 w 3195788"/>
                  <a:gd name="connsiteY21" fmla="*/ 687446 h 1160647"/>
                  <a:gd name="connsiteX22" fmla="*/ 283737 w 3195788"/>
                  <a:gd name="connsiteY22" fmla="*/ 687446 h 1160647"/>
                  <a:gd name="connsiteX23" fmla="*/ 283737 w 3195788"/>
                  <a:gd name="connsiteY23" fmla="*/ 719872 h 1160647"/>
                  <a:gd name="connsiteX24" fmla="*/ 284750 w 3195788"/>
                  <a:gd name="connsiteY24" fmla="*/ 720413 h 1160647"/>
                  <a:gd name="connsiteX25" fmla="*/ 291844 w 3195788"/>
                  <a:gd name="connsiteY25" fmla="*/ 724196 h 1160647"/>
                  <a:gd name="connsiteX26" fmla="*/ 291844 w 3195788"/>
                  <a:gd name="connsiteY26" fmla="*/ 725547 h 1160647"/>
                  <a:gd name="connsiteX27" fmla="*/ 291844 w 3195788"/>
                  <a:gd name="connsiteY27" fmla="*/ 735005 h 1160647"/>
                  <a:gd name="connsiteX28" fmla="*/ 336431 w 3195788"/>
                  <a:gd name="connsiteY28" fmla="*/ 735005 h 1160647"/>
                  <a:gd name="connsiteX29" fmla="*/ 336431 w 3195788"/>
                  <a:gd name="connsiteY29" fmla="*/ 736086 h 1160647"/>
                  <a:gd name="connsiteX30" fmla="*/ 336431 w 3195788"/>
                  <a:gd name="connsiteY30" fmla="*/ 743652 h 1160647"/>
                  <a:gd name="connsiteX31" fmla="*/ 338457 w 3195788"/>
                  <a:gd name="connsiteY31" fmla="*/ 743652 h 1160647"/>
                  <a:gd name="connsiteX32" fmla="*/ 352644 w 3195788"/>
                  <a:gd name="connsiteY32" fmla="*/ 743652 h 1160647"/>
                  <a:gd name="connsiteX33" fmla="*/ 352644 w 3195788"/>
                  <a:gd name="connsiteY33" fmla="*/ 713387 h 1160647"/>
                  <a:gd name="connsiteX34" fmla="*/ 397231 w 3195788"/>
                  <a:gd name="connsiteY34" fmla="*/ 713387 h 1160647"/>
                  <a:gd name="connsiteX35" fmla="*/ 397231 w 3195788"/>
                  <a:gd name="connsiteY35" fmla="*/ 712036 h 1160647"/>
                  <a:gd name="connsiteX36" fmla="*/ 397231 w 3195788"/>
                  <a:gd name="connsiteY36" fmla="*/ 702578 h 1160647"/>
                  <a:gd name="connsiteX37" fmla="*/ 398245 w 3195788"/>
                  <a:gd name="connsiteY37" fmla="*/ 702578 h 1160647"/>
                  <a:gd name="connsiteX38" fmla="*/ 405338 w 3195788"/>
                  <a:gd name="connsiteY38" fmla="*/ 702578 h 1160647"/>
                  <a:gd name="connsiteX39" fmla="*/ 405338 w 3195788"/>
                  <a:gd name="connsiteY39" fmla="*/ 700687 h 1160647"/>
                  <a:gd name="connsiteX40" fmla="*/ 405338 w 3195788"/>
                  <a:gd name="connsiteY40" fmla="*/ 687446 h 1160647"/>
                  <a:gd name="connsiteX41" fmla="*/ 406098 w 3195788"/>
                  <a:gd name="connsiteY41" fmla="*/ 687446 h 1160647"/>
                  <a:gd name="connsiteX42" fmla="*/ 411418 w 3195788"/>
                  <a:gd name="connsiteY42" fmla="*/ 687446 h 1160647"/>
                  <a:gd name="connsiteX43" fmla="*/ 411418 w 3195788"/>
                  <a:gd name="connsiteY43" fmla="*/ 686365 h 1160647"/>
                  <a:gd name="connsiteX44" fmla="*/ 411418 w 3195788"/>
                  <a:gd name="connsiteY44" fmla="*/ 678798 h 1160647"/>
                  <a:gd name="connsiteX45" fmla="*/ 413445 w 3195788"/>
                  <a:gd name="connsiteY45" fmla="*/ 678798 h 1160647"/>
                  <a:gd name="connsiteX46" fmla="*/ 427632 w 3195788"/>
                  <a:gd name="connsiteY46" fmla="*/ 678798 h 1160647"/>
                  <a:gd name="connsiteX47" fmla="*/ 427632 w 3195788"/>
                  <a:gd name="connsiteY47" fmla="*/ 679879 h 1160647"/>
                  <a:gd name="connsiteX48" fmla="*/ 427632 w 3195788"/>
                  <a:gd name="connsiteY48" fmla="*/ 687446 h 1160647"/>
                  <a:gd name="connsiteX49" fmla="*/ 449925 w 3195788"/>
                  <a:gd name="connsiteY49" fmla="*/ 687446 h 1160647"/>
                  <a:gd name="connsiteX50" fmla="*/ 449925 w 3195788"/>
                  <a:gd name="connsiteY50" fmla="*/ 685554 h 1160647"/>
                  <a:gd name="connsiteX51" fmla="*/ 449925 w 3195788"/>
                  <a:gd name="connsiteY51" fmla="*/ 672313 h 1160647"/>
                  <a:gd name="connsiteX52" fmla="*/ 451699 w 3195788"/>
                  <a:gd name="connsiteY52" fmla="*/ 672313 h 1160647"/>
                  <a:gd name="connsiteX53" fmla="*/ 464112 w 3195788"/>
                  <a:gd name="connsiteY53" fmla="*/ 672313 h 1160647"/>
                  <a:gd name="connsiteX54" fmla="*/ 464112 w 3195788"/>
                  <a:gd name="connsiteY54" fmla="*/ 696093 h 1160647"/>
                  <a:gd name="connsiteX55" fmla="*/ 465126 w 3195788"/>
                  <a:gd name="connsiteY55" fmla="*/ 696093 h 1160647"/>
                  <a:gd name="connsiteX56" fmla="*/ 472219 w 3195788"/>
                  <a:gd name="connsiteY56" fmla="*/ 696093 h 1160647"/>
                  <a:gd name="connsiteX57" fmla="*/ 472219 w 3195788"/>
                  <a:gd name="connsiteY57" fmla="*/ 695012 h 1160647"/>
                  <a:gd name="connsiteX58" fmla="*/ 472219 w 3195788"/>
                  <a:gd name="connsiteY58" fmla="*/ 687446 h 1160647"/>
                  <a:gd name="connsiteX59" fmla="*/ 473992 w 3195788"/>
                  <a:gd name="connsiteY59" fmla="*/ 687446 h 1160647"/>
                  <a:gd name="connsiteX60" fmla="*/ 486406 w 3195788"/>
                  <a:gd name="connsiteY60" fmla="*/ 687446 h 1160647"/>
                  <a:gd name="connsiteX61" fmla="*/ 486406 w 3195788"/>
                  <a:gd name="connsiteY61" fmla="*/ 713387 h 1160647"/>
                  <a:gd name="connsiteX62" fmla="*/ 488433 w 3195788"/>
                  <a:gd name="connsiteY62" fmla="*/ 713387 h 1160647"/>
                  <a:gd name="connsiteX63" fmla="*/ 502619 w 3195788"/>
                  <a:gd name="connsiteY63" fmla="*/ 713387 h 1160647"/>
                  <a:gd name="connsiteX64" fmla="*/ 502619 w 3195788"/>
                  <a:gd name="connsiteY64" fmla="*/ 715008 h 1160647"/>
                  <a:gd name="connsiteX65" fmla="*/ 502619 w 3195788"/>
                  <a:gd name="connsiteY65" fmla="*/ 726358 h 1160647"/>
                  <a:gd name="connsiteX66" fmla="*/ 503379 w 3195788"/>
                  <a:gd name="connsiteY66" fmla="*/ 726358 h 1160647"/>
                  <a:gd name="connsiteX67" fmla="*/ 508700 w 3195788"/>
                  <a:gd name="connsiteY67" fmla="*/ 726358 h 1160647"/>
                  <a:gd name="connsiteX68" fmla="*/ 508700 w 3195788"/>
                  <a:gd name="connsiteY68" fmla="*/ 725547 h 1160647"/>
                  <a:gd name="connsiteX69" fmla="*/ 508700 w 3195788"/>
                  <a:gd name="connsiteY69" fmla="*/ 719872 h 1160647"/>
                  <a:gd name="connsiteX70" fmla="*/ 539100 w 3195788"/>
                  <a:gd name="connsiteY70" fmla="*/ 719872 h 1160647"/>
                  <a:gd name="connsiteX71" fmla="*/ 539100 w 3195788"/>
                  <a:gd name="connsiteY71" fmla="*/ 743652 h 1160647"/>
                  <a:gd name="connsiteX72" fmla="*/ 540113 w 3195788"/>
                  <a:gd name="connsiteY72" fmla="*/ 743652 h 1160647"/>
                  <a:gd name="connsiteX73" fmla="*/ 547207 w 3195788"/>
                  <a:gd name="connsiteY73" fmla="*/ 743652 h 1160647"/>
                  <a:gd name="connsiteX74" fmla="*/ 547207 w 3195788"/>
                  <a:gd name="connsiteY74" fmla="*/ 744733 h 1160647"/>
                  <a:gd name="connsiteX75" fmla="*/ 547207 w 3195788"/>
                  <a:gd name="connsiteY75" fmla="*/ 752299 h 1160647"/>
                  <a:gd name="connsiteX76" fmla="*/ 547967 w 3195788"/>
                  <a:gd name="connsiteY76" fmla="*/ 752299 h 1160647"/>
                  <a:gd name="connsiteX77" fmla="*/ 553287 w 3195788"/>
                  <a:gd name="connsiteY77" fmla="*/ 752299 h 1160647"/>
                  <a:gd name="connsiteX78" fmla="*/ 553287 w 3195788"/>
                  <a:gd name="connsiteY78" fmla="*/ 750137 h 1160647"/>
                  <a:gd name="connsiteX79" fmla="*/ 553287 w 3195788"/>
                  <a:gd name="connsiteY79" fmla="*/ 735005 h 1160647"/>
                  <a:gd name="connsiteX80" fmla="*/ 554300 w 3195788"/>
                  <a:gd name="connsiteY80" fmla="*/ 735005 h 1160647"/>
                  <a:gd name="connsiteX81" fmla="*/ 561394 w 3195788"/>
                  <a:gd name="connsiteY81" fmla="*/ 735005 h 1160647"/>
                  <a:gd name="connsiteX82" fmla="*/ 561394 w 3195788"/>
                  <a:gd name="connsiteY82" fmla="*/ 736086 h 1160647"/>
                  <a:gd name="connsiteX83" fmla="*/ 561394 w 3195788"/>
                  <a:gd name="connsiteY83" fmla="*/ 743652 h 1160647"/>
                  <a:gd name="connsiteX84" fmla="*/ 566714 w 3195788"/>
                  <a:gd name="connsiteY84" fmla="*/ 741659 h 1160647"/>
                  <a:gd name="connsiteX85" fmla="*/ 567474 w 3195788"/>
                  <a:gd name="connsiteY85" fmla="*/ 740679 h 1160647"/>
                  <a:gd name="connsiteX86" fmla="*/ 567474 w 3195788"/>
                  <a:gd name="connsiteY86" fmla="*/ 735005 h 1160647"/>
                  <a:gd name="connsiteX87" fmla="*/ 605981 w 3195788"/>
                  <a:gd name="connsiteY87" fmla="*/ 735005 h 1160647"/>
                  <a:gd name="connsiteX88" fmla="*/ 605981 w 3195788"/>
                  <a:gd name="connsiteY88" fmla="*/ 758784 h 1160647"/>
                  <a:gd name="connsiteX89" fmla="*/ 608007 w 3195788"/>
                  <a:gd name="connsiteY89" fmla="*/ 758784 h 1160647"/>
                  <a:gd name="connsiteX90" fmla="*/ 622194 w 3195788"/>
                  <a:gd name="connsiteY90" fmla="*/ 758784 h 1160647"/>
                  <a:gd name="connsiteX91" fmla="*/ 622194 w 3195788"/>
                  <a:gd name="connsiteY91" fmla="*/ 759865 h 1160647"/>
                  <a:gd name="connsiteX92" fmla="*/ 622194 w 3195788"/>
                  <a:gd name="connsiteY92" fmla="*/ 767431 h 1160647"/>
                  <a:gd name="connsiteX93" fmla="*/ 623968 w 3195788"/>
                  <a:gd name="connsiteY93" fmla="*/ 767431 h 1160647"/>
                  <a:gd name="connsiteX94" fmla="*/ 636381 w 3195788"/>
                  <a:gd name="connsiteY94" fmla="*/ 767431 h 1160647"/>
                  <a:gd name="connsiteX95" fmla="*/ 636381 w 3195788"/>
                  <a:gd name="connsiteY95" fmla="*/ 743652 h 1160647"/>
                  <a:gd name="connsiteX96" fmla="*/ 637394 w 3195788"/>
                  <a:gd name="connsiteY96" fmla="*/ 743652 h 1160647"/>
                  <a:gd name="connsiteX97" fmla="*/ 644488 w 3195788"/>
                  <a:gd name="connsiteY97" fmla="*/ 743652 h 1160647"/>
                  <a:gd name="connsiteX98" fmla="*/ 644488 w 3195788"/>
                  <a:gd name="connsiteY98" fmla="*/ 711225 h 1160647"/>
                  <a:gd name="connsiteX99" fmla="*/ 645501 w 3195788"/>
                  <a:gd name="connsiteY99" fmla="*/ 711225 h 1160647"/>
                  <a:gd name="connsiteX100" fmla="*/ 652595 w 3195788"/>
                  <a:gd name="connsiteY100" fmla="*/ 711225 h 1160647"/>
                  <a:gd name="connsiteX101" fmla="*/ 652595 w 3195788"/>
                  <a:gd name="connsiteY101" fmla="*/ 709334 h 1160647"/>
                  <a:gd name="connsiteX102" fmla="*/ 652595 w 3195788"/>
                  <a:gd name="connsiteY102" fmla="*/ 696093 h 1160647"/>
                  <a:gd name="connsiteX103" fmla="*/ 651328 w 3195788"/>
                  <a:gd name="connsiteY103" fmla="*/ 694471 h 1160647"/>
                  <a:gd name="connsiteX104" fmla="*/ 656648 w 3195788"/>
                  <a:gd name="connsiteY104" fmla="*/ 683122 h 1160647"/>
                  <a:gd name="connsiteX105" fmla="*/ 664755 w 3195788"/>
                  <a:gd name="connsiteY105" fmla="*/ 711225 h 1160647"/>
                  <a:gd name="connsiteX106" fmla="*/ 665515 w 3195788"/>
                  <a:gd name="connsiteY106" fmla="*/ 711225 h 1160647"/>
                  <a:gd name="connsiteX107" fmla="*/ 670835 w 3195788"/>
                  <a:gd name="connsiteY107" fmla="*/ 711225 h 1160647"/>
                  <a:gd name="connsiteX108" fmla="*/ 670835 w 3195788"/>
                  <a:gd name="connsiteY108" fmla="*/ 605298 h 1160647"/>
                  <a:gd name="connsiteX109" fmla="*/ 672355 w 3195788"/>
                  <a:gd name="connsiteY109" fmla="*/ 605298 h 1160647"/>
                  <a:gd name="connsiteX110" fmla="*/ 682995 w 3195788"/>
                  <a:gd name="connsiteY110" fmla="*/ 605298 h 1160647"/>
                  <a:gd name="connsiteX111" fmla="*/ 682995 w 3195788"/>
                  <a:gd name="connsiteY111" fmla="*/ 557739 h 1160647"/>
                  <a:gd name="connsiteX112" fmla="*/ 709342 w 3195788"/>
                  <a:gd name="connsiteY112" fmla="*/ 557739 h 1160647"/>
                  <a:gd name="connsiteX113" fmla="*/ 709342 w 3195788"/>
                  <a:gd name="connsiteY113" fmla="*/ 536121 h 1160647"/>
                  <a:gd name="connsiteX114" fmla="*/ 743796 w 3195788"/>
                  <a:gd name="connsiteY114" fmla="*/ 536121 h 1160647"/>
                  <a:gd name="connsiteX115" fmla="*/ 743796 w 3195788"/>
                  <a:gd name="connsiteY115" fmla="*/ 538553 h 1160647"/>
                  <a:gd name="connsiteX116" fmla="*/ 743796 w 3195788"/>
                  <a:gd name="connsiteY116" fmla="*/ 555577 h 1160647"/>
                  <a:gd name="connsiteX117" fmla="*/ 746076 w 3195788"/>
                  <a:gd name="connsiteY117" fmla="*/ 555577 h 1160647"/>
                  <a:gd name="connsiteX118" fmla="*/ 762036 w 3195788"/>
                  <a:gd name="connsiteY118" fmla="*/ 555577 h 1160647"/>
                  <a:gd name="connsiteX119" fmla="*/ 762036 w 3195788"/>
                  <a:gd name="connsiteY119" fmla="*/ 603136 h 1160647"/>
                  <a:gd name="connsiteX120" fmla="*/ 763049 w 3195788"/>
                  <a:gd name="connsiteY120" fmla="*/ 603136 h 1160647"/>
                  <a:gd name="connsiteX121" fmla="*/ 770143 w 3195788"/>
                  <a:gd name="connsiteY121" fmla="*/ 603136 h 1160647"/>
                  <a:gd name="connsiteX122" fmla="*/ 784330 w 3195788"/>
                  <a:gd name="connsiteY122" fmla="*/ 607460 h 1160647"/>
                  <a:gd name="connsiteX123" fmla="*/ 784330 w 3195788"/>
                  <a:gd name="connsiteY123" fmla="*/ 646372 h 1160647"/>
                  <a:gd name="connsiteX124" fmla="*/ 785343 w 3195788"/>
                  <a:gd name="connsiteY124" fmla="*/ 646372 h 1160647"/>
                  <a:gd name="connsiteX125" fmla="*/ 792436 w 3195788"/>
                  <a:gd name="connsiteY125" fmla="*/ 646372 h 1160647"/>
                  <a:gd name="connsiteX126" fmla="*/ 792436 w 3195788"/>
                  <a:gd name="connsiteY126" fmla="*/ 647993 h 1160647"/>
                  <a:gd name="connsiteX127" fmla="*/ 792436 w 3195788"/>
                  <a:gd name="connsiteY127" fmla="*/ 659342 h 1160647"/>
                  <a:gd name="connsiteX128" fmla="*/ 794463 w 3195788"/>
                  <a:gd name="connsiteY128" fmla="*/ 659342 h 1160647"/>
                  <a:gd name="connsiteX129" fmla="*/ 808650 w 3195788"/>
                  <a:gd name="connsiteY129" fmla="*/ 659342 h 1160647"/>
                  <a:gd name="connsiteX130" fmla="*/ 814730 w 3195788"/>
                  <a:gd name="connsiteY130" fmla="*/ 665828 h 1160647"/>
                  <a:gd name="connsiteX131" fmla="*/ 814730 w 3195788"/>
                  <a:gd name="connsiteY131" fmla="*/ 687446 h 1160647"/>
                  <a:gd name="connsiteX132" fmla="*/ 817010 w 3195788"/>
                  <a:gd name="connsiteY132" fmla="*/ 687446 h 1160647"/>
                  <a:gd name="connsiteX133" fmla="*/ 832970 w 3195788"/>
                  <a:gd name="connsiteY133" fmla="*/ 687446 h 1160647"/>
                  <a:gd name="connsiteX134" fmla="*/ 832970 w 3195788"/>
                  <a:gd name="connsiteY134" fmla="*/ 688526 h 1160647"/>
                  <a:gd name="connsiteX135" fmla="*/ 832970 w 3195788"/>
                  <a:gd name="connsiteY135" fmla="*/ 696093 h 1160647"/>
                  <a:gd name="connsiteX136" fmla="*/ 834237 w 3195788"/>
                  <a:gd name="connsiteY136" fmla="*/ 696093 h 1160647"/>
                  <a:gd name="connsiteX137" fmla="*/ 843104 w 3195788"/>
                  <a:gd name="connsiteY137" fmla="*/ 696093 h 1160647"/>
                  <a:gd name="connsiteX138" fmla="*/ 843104 w 3195788"/>
                  <a:gd name="connsiteY138" fmla="*/ 698254 h 1160647"/>
                  <a:gd name="connsiteX139" fmla="*/ 843104 w 3195788"/>
                  <a:gd name="connsiteY139" fmla="*/ 713387 h 1160647"/>
                  <a:gd name="connsiteX140" fmla="*/ 847157 w 3195788"/>
                  <a:gd name="connsiteY140" fmla="*/ 711495 h 1160647"/>
                  <a:gd name="connsiteX141" fmla="*/ 847157 w 3195788"/>
                  <a:gd name="connsiteY141" fmla="*/ 698254 h 1160647"/>
                  <a:gd name="connsiteX142" fmla="*/ 848170 w 3195788"/>
                  <a:gd name="connsiteY142" fmla="*/ 698254 h 1160647"/>
                  <a:gd name="connsiteX143" fmla="*/ 855264 w 3195788"/>
                  <a:gd name="connsiteY143" fmla="*/ 698254 h 1160647"/>
                  <a:gd name="connsiteX144" fmla="*/ 855264 w 3195788"/>
                  <a:gd name="connsiteY144" fmla="*/ 699876 h 1160647"/>
                  <a:gd name="connsiteX145" fmla="*/ 855264 w 3195788"/>
                  <a:gd name="connsiteY145" fmla="*/ 711225 h 1160647"/>
                  <a:gd name="connsiteX146" fmla="*/ 856024 w 3195788"/>
                  <a:gd name="connsiteY146" fmla="*/ 711225 h 1160647"/>
                  <a:gd name="connsiteX147" fmla="*/ 861344 w 3195788"/>
                  <a:gd name="connsiteY147" fmla="*/ 711225 h 1160647"/>
                  <a:gd name="connsiteX148" fmla="*/ 909984 w 3195788"/>
                  <a:gd name="connsiteY148" fmla="*/ 706902 h 1160647"/>
                  <a:gd name="connsiteX149" fmla="*/ 909984 w 3195788"/>
                  <a:gd name="connsiteY149" fmla="*/ 708253 h 1160647"/>
                  <a:gd name="connsiteX150" fmla="*/ 909984 w 3195788"/>
                  <a:gd name="connsiteY150" fmla="*/ 717710 h 1160647"/>
                  <a:gd name="connsiteX151" fmla="*/ 910744 w 3195788"/>
                  <a:gd name="connsiteY151" fmla="*/ 717710 h 1160647"/>
                  <a:gd name="connsiteX152" fmla="*/ 916065 w 3195788"/>
                  <a:gd name="connsiteY152" fmla="*/ 717710 h 1160647"/>
                  <a:gd name="connsiteX153" fmla="*/ 916065 w 3195788"/>
                  <a:gd name="connsiteY153" fmla="*/ 719872 h 1160647"/>
                  <a:gd name="connsiteX154" fmla="*/ 916065 w 3195788"/>
                  <a:gd name="connsiteY154" fmla="*/ 735005 h 1160647"/>
                  <a:gd name="connsiteX155" fmla="*/ 918091 w 3195788"/>
                  <a:gd name="connsiteY155" fmla="*/ 733654 h 1160647"/>
                  <a:gd name="connsiteX156" fmla="*/ 932278 w 3195788"/>
                  <a:gd name="connsiteY156" fmla="*/ 724196 h 1160647"/>
                  <a:gd name="connsiteX157" fmla="*/ 938358 w 3195788"/>
                  <a:gd name="connsiteY157" fmla="*/ 683122 h 1160647"/>
                  <a:gd name="connsiteX158" fmla="*/ 939118 w 3195788"/>
                  <a:gd name="connsiteY158" fmla="*/ 682852 h 1160647"/>
                  <a:gd name="connsiteX159" fmla="*/ 944438 w 3195788"/>
                  <a:gd name="connsiteY159" fmla="*/ 680960 h 1160647"/>
                  <a:gd name="connsiteX160" fmla="*/ 946465 w 3195788"/>
                  <a:gd name="connsiteY160" fmla="*/ 611783 h 1160647"/>
                  <a:gd name="connsiteX161" fmla="*/ 948492 w 3195788"/>
                  <a:gd name="connsiteY161" fmla="*/ 680960 h 1160647"/>
                  <a:gd name="connsiteX162" fmla="*/ 949252 w 3195788"/>
                  <a:gd name="connsiteY162" fmla="*/ 681230 h 1160647"/>
                  <a:gd name="connsiteX163" fmla="*/ 954572 w 3195788"/>
                  <a:gd name="connsiteY163" fmla="*/ 683122 h 1160647"/>
                  <a:gd name="connsiteX164" fmla="*/ 954572 w 3195788"/>
                  <a:gd name="connsiteY164" fmla="*/ 596651 h 1160647"/>
                  <a:gd name="connsiteX165" fmla="*/ 958625 w 3195788"/>
                  <a:gd name="connsiteY165" fmla="*/ 564224 h 1160647"/>
                  <a:gd name="connsiteX166" fmla="*/ 997132 w 3195788"/>
                  <a:gd name="connsiteY166" fmla="*/ 564224 h 1160647"/>
                  <a:gd name="connsiteX167" fmla="*/ 997132 w 3195788"/>
                  <a:gd name="connsiteY167" fmla="*/ 596651 h 1160647"/>
                  <a:gd name="connsiteX168" fmla="*/ 997892 w 3195788"/>
                  <a:gd name="connsiteY168" fmla="*/ 596651 h 1160647"/>
                  <a:gd name="connsiteX169" fmla="*/ 1003212 w 3195788"/>
                  <a:gd name="connsiteY169" fmla="*/ 596651 h 1160647"/>
                  <a:gd name="connsiteX170" fmla="*/ 1003212 w 3195788"/>
                  <a:gd name="connsiteY170" fmla="*/ 514503 h 1160647"/>
                  <a:gd name="connsiteX171" fmla="*/ 1004986 w 3195788"/>
                  <a:gd name="connsiteY171" fmla="*/ 514503 h 1160647"/>
                  <a:gd name="connsiteX172" fmla="*/ 1017399 w 3195788"/>
                  <a:gd name="connsiteY172" fmla="*/ 514503 h 1160647"/>
                  <a:gd name="connsiteX173" fmla="*/ 1017399 w 3195788"/>
                  <a:gd name="connsiteY173" fmla="*/ 512612 h 1160647"/>
                  <a:gd name="connsiteX174" fmla="*/ 1017399 w 3195788"/>
                  <a:gd name="connsiteY174" fmla="*/ 499371 h 1160647"/>
                  <a:gd name="connsiteX175" fmla="*/ 1039693 w 3195788"/>
                  <a:gd name="connsiteY175" fmla="*/ 499371 h 1160647"/>
                  <a:gd name="connsiteX176" fmla="*/ 1039693 w 3195788"/>
                  <a:gd name="connsiteY176" fmla="*/ 498290 h 1160647"/>
                  <a:gd name="connsiteX177" fmla="*/ 1039693 w 3195788"/>
                  <a:gd name="connsiteY177" fmla="*/ 490724 h 1160647"/>
                  <a:gd name="connsiteX178" fmla="*/ 1041466 w 3195788"/>
                  <a:gd name="connsiteY178" fmla="*/ 490724 h 1160647"/>
                  <a:gd name="connsiteX179" fmla="*/ 1053880 w 3195788"/>
                  <a:gd name="connsiteY179" fmla="*/ 490724 h 1160647"/>
                  <a:gd name="connsiteX180" fmla="*/ 1053880 w 3195788"/>
                  <a:gd name="connsiteY180" fmla="*/ 491805 h 1160647"/>
                  <a:gd name="connsiteX181" fmla="*/ 1053880 w 3195788"/>
                  <a:gd name="connsiteY181" fmla="*/ 499371 h 1160647"/>
                  <a:gd name="connsiteX182" fmla="*/ 1054640 w 3195788"/>
                  <a:gd name="connsiteY182" fmla="*/ 499371 h 1160647"/>
                  <a:gd name="connsiteX183" fmla="*/ 1059960 w 3195788"/>
                  <a:gd name="connsiteY183" fmla="*/ 499371 h 1160647"/>
                  <a:gd name="connsiteX184" fmla="*/ 1070093 w 3195788"/>
                  <a:gd name="connsiteY184" fmla="*/ 495047 h 1160647"/>
                  <a:gd name="connsiteX185" fmla="*/ 1074146 w 3195788"/>
                  <a:gd name="connsiteY185" fmla="*/ 498290 h 1160647"/>
                  <a:gd name="connsiteX186" fmla="*/ 1074146 w 3195788"/>
                  <a:gd name="connsiteY186" fmla="*/ 490724 h 1160647"/>
                  <a:gd name="connsiteX187" fmla="*/ 1076426 w 3195788"/>
                  <a:gd name="connsiteY187" fmla="*/ 490724 h 1160647"/>
                  <a:gd name="connsiteX188" fmla="*/ 1092387 w 3195788"/>
                  <a:gd name="connsiteY188" fmla="*/ 490724 h 1160647"/>
                  <a:gd name="connsiteX189" fmla="*/ 1092387 w 3195788"/>
                  <a:gd name="connsiteY189" fmla="*/ 491805 h 1160647"/>
                  <a:gd name="connsiteX190" fmla="*/ 1092387 w 3195788"/>
                  <a:gd name="connsiteY190" fmla="*/ 499371 h 1160647"/>
                  <a:gd name="connsiteX191" fmla="*/ 1122787 w 3195788"/>
                  <a:gd name="connsiteY191" fmla="*/ 499371 h 1160647"/>
                  <a:gd name="connsiteX192" fmla="*/ 1122787 w 3195788"/>
                  <a:gd name="connsiteY192" fmla="*/ 500992 h 1160647"/>
                  <a:gd name="connsiteX193" fmla="*/ 1122787 w 3195788"/>
                  <a:gd name="connsiteY193" fmla="*/ 512342 h 1160647"/>
                  <a:gd name="connsiteX194" fmla="*/ 1149134 w 3195788"/>
                  <a:gd name="connsiteY194" fmla="*/ 512342 h 1160647"/>
                  <a:gd name="connsiteX195" fmla="*/ 1149134 w 3195788"/>
                  <a:gd name="connsiteY195" fmla="*/ 542606 h 1160647"/>
                  <a:gd name="connsiteX196" fmla="*/ 1149894 w 3195788"/>
                  <a:gd name="connsiteY196" fmla="*/ 542606 h 1160647"/>
                  <a:gd name="connsiteX197" fmla="*/ 1155214 w 3195788"/>
                  <a:gd name="connsiteY197" fmla="*/ 542606 h 1160647"/>
                  <a:gd name="connsiteX198" fmla="*/ 1155214 w 3195788"/>
                  <a:gd name="connsiteY198" fmla="*/ 543687 h 1160647"/>
                  <a:gd name="connsiteX199" fmla="*/ 1155214 w 3195788"/>
                  <a:gd name="connsiteY199" fmla="*/ 551254 h 1160647"/>
                  <a:gd name="connsiteX200" fmla="*/ 1159268 w 3195788"/>
                  <a:gd name="connsiteY200" fmla="*/ 581518 h 1160647"/>
                  <a:gd name="connsiteX201" fmla="*/ 1160028 w 3195788"/>
                  <a:gd name="connsiteY201" fmla="*/ 581518 h 1160647"/>
                  <a:gd name="connsiteX202" fmla="*/ 1165348 w 3195788"/>
                  <a:gd name="connsiteY202" fmla="*/ 581518 h 1160647"/>
                  <a:gd name="connsiteX203" fmla="*/ 1165348 w 3195788"/>
                  <a:gd name="connsiteY203" fmla="*/ 582329 h 1160647"/>
                  <a:gd name="connsiteX204" fmla="*/ 1165348 w 3195788"/>
                  <a:gd name="connsiteY204" fmla="*/ 588004 h 1160647"/>
                  <a:gd name="connsiteX205" fmla="*/ 1166361 w 3195788"/>
                  <a:gd name="connsiteY205" fmla="*/ 588004 h 1160647"/>
                  <a:gd name="connsiteX206" fmla="*/ 1173454 w 3195788"/>
                  <a:gd name="connsiteY206" fmla="*/ 588004 h 1160647"/>
                  <a:gd name="connsiteX207" fmla="*/ 1173454 w 3195788"/>
                  <a:gd name="connsiteY207" fmla="*/ 618269 h 1160647"/>
                  <a:gd name="connsiteX208" fmla="*/ 1175481 w 3195788"/>
                  <a:gd name="connsiteY208" fmla="*/ 618269 h 1160647"/>
                  <a:gd name="connsiteX209" fmla="*/ 1189668 w 3195788"/>
                  <a:gd name="connsiteY209" fmla="*/ 618269 h 1160647"/>
                  <a:gd name="connsiteX210" fmla="*/ 1189668 w 3195788"/>
                  <a:gd name="connsiteY210" fmla="*/ 642048 h 1160647"/>
                  <a:gd name="connsiteX211" fmla="*/ 1191695 w 3195788"/>
                  <a:gd name="connsiteY211" fmla="*/ 643669 h 1160647"/>
                  <a:gd name="connsiteX212" fmla="*/ 1191695 w 3195788"/>
                  <a:gd name="connsiteY212" fmla="*/ 655019 h 1160647"/>
                  <a:gd name="connsiteX213" fmla="*/ 1192455 w 3195788"/>
                  <a:gd name="connsiteY213" fmla="*/ 655019 h 1160647"/>
                  <a:gd name="connsiteX214" fmla="*/ 1197775 w 3195788"/>
                  <a:gd name="connsiteY214" fmla="*/ 655019 h 1160647"/>
                  <a:gd name="connsiteX215" fmla="*/ 1197775 w 3195788"/>
                  <a:gd name="connsiteY215" fmla="*/ 678798 h 1160647"/>
                  <a:gd name="connsiteX216" fmla="*/ 1199041 w 3195788"/>
                  <a:gd name="connsiteY216" fmla="*/ 678798 h 1160647"/>
                  <a:gd name="connsiteX217" fmla="*/ 1207908 w 3195788"/>
                  <a:gd name="connsiteY217" fmla="*/ 678798 h 1160647"/>
                  <a:gd name="connsiteX218" fmla="*/ 1209935 w 3195788"/>
                  <a:gd name="connsiteY218" fmla="*/ 682852 h 1160647"/>
                  <a:gd name="connsiteX219" fmla="*/ 1209935 w 3195788"/>
                  <a:gd name="connsiteY219" fmla="*/ 696093 h 1160647"/>
                  <a:gd name="connsiteX220" fmla="*/ 1211455 w 3195788"/>
                  <a:gd name="connsiteY220" fmla="*/ 694201 h 1160647"/>
                  <a:gd name="connsiteX221" fmla="*/ 1222095 w 3195788"/>
                  <a:gd name="connsiteY221" fmla="*/ 680960 h 1160647"/>
                  <a:gd name="connsiteX222" fmla="*/ 1250469 w 3195788"/>
                  <a:gd name="connsiteY222" fmla="*/ 680960 h 1160647"/>
                  <a:gd name="connsiteX223" fmla="*/ 1250469 w 3195788"/>
                  <a:gd name="connsiteY223" fmla="*/ 767431 h 1160647"/>
                  <a:gd name="connsiteX224" fmla="*/ 1251229 w 3195788"/>
                  <a:gd name="connsiteY224" fmla="*/ 767431 h 1160647"/>
                  <a:gd name="connsiteX225" fmla="*/ 1256549 w 3195788"/>
                  <a:gd name="connsiteY225" fmla="*/ 767431 h 1160647"/>
                  <a:gd name="connsiteX226" fmla="*/ 1257309 w 3195788"/>
                  <a:gd name="connsiteY226" fmla="*/ 766080 h 1160647"/>
                  <a:gd name="connsiteX227" fmla="*/ 1262629 w 3195788"/>
                  <a:gd name="connsiteY227" fmla="*/ 756622 h 1160647"/>
                  <a:gd name="connsiteX228" fmla="*/ 1262629 w 3195788"/>
                  <a:gd name="connsiteY228" fmla="*/ 758514 h 1160647"/>
                  <a:gd name="connsiteX229" fmla="*/ 1262629 w 3195788"/>
                  <a:gd name="connsiteY229" fmla="*/ 771755 h 1160647"/>
                  <a:gd name="connsiteX230" fmla="*/ 1266682 w 3195788"/>
                  <a:gd name="connsiteY230" fmla="*/ 726358 h 1160647"/>
                  <a:gd name="connsiteX231" fmla="*/ 1267442 w 3195788"/>
                  <a:gd name="connsiteY231" fmla="*/ 726358 h 1160647"/>
                  <a:gd name="connsiteX232" fmla="*/ 1272762 w 3195788"/>
                  <a:gd name="connsiteY232" fmla="*/ 726358 h 1160647"/>
                  <a:gd name="connsiteX233" fmla="*/ 1272762 w 3195788"/>
                  <a:gd name="connsiteY233" fmla="*/ 661504 h 1160647"/>
                  <a:gd name="connsiteX234" fmla="*/ 1273776 w 3195788"/>
                  <a:gd name="connsiteY234" fmla="*/ 661504 h 1160647"/>
                  <a:gd name="connsiteX235" fmla="*/ 1280869 w 3195788"/>
                  <a:gd name="connsiteY235" fmla="*/ 661504 h 1160647"/>
                  <a:gd name="connsiteX236" fmla="*/ 1293029 w 3195788"/>
                  <a:gd name="connsiteY236" fmla="*/ 618269 h 1160647"/>
                  <a:gd name="connsiteX237" fmla="*/ 1294296 w 3195788"/>
                  <a:gd name="connsiteY237" fmla="*/ 618269 h 1160647"/>
                  <a:gd name="connsiteX238" fmla="*/ 1303163 w 3195788"/>
                  <a:gd name="connsiteY238" fmla="*/ 618269 h 1160647"/>
                  <a:gd name="connsiteX239" fmla="*/ 1313296 w 3195788"/>
                  <a:gd name="connsiteY239" fmla="*/ 661504 h 1160647"/>
                  <a:gd name="connsiteX240" fmla="*/ 1314309 w 3195788"/>
                  <a:gd name="connsiteY240" fmla="*/ 661504 h 1160647"/>
                  <a:gd name="connsiteX241" fmla="*/ 1321403 w 3195788"/>
                  <a:gd name="connsiteY241" fmla="*/ 661504 h 1160647"/>
                  <a:gd name="connsiteX242" fmla="*/ 1321403 w 3195788"/>
                  <a:gd name="connsiteY242" fmla="*/ 700416 h 1160647"/>
                  <a:gd name="connsiteX243" fmla="*/ 1323176 w 3195788"/>
                  <a:gd name="connsiteY243" fmla="*/ 700416 h 1160647"/>
                  <a:gd name="connsiteX244" fmla="*/ 1335590 w 3195788"/>
                  <a:gd name="connsiteY244" fmla="*/ 700416 h 1160647"/>
                  <a:gd name="connsiteX245" fmla="*/ 1335590 w 3195788"/>
                  <a:gd name="connsiteY245" fmla="*/ 702578 h 1160647"/>
                  <a:gd name="connsiteX246" fmla="*/ 1335590 w 3195788"/>
                  <a:gd name="connsiteY246" fmla="*/ 717710 h 1160647"/>
                  <a:gd name="connsiteX247" fmla="*/ 1339643 w 3195788"/>
                  <a:gd name="connsiteY247" fmla="*/ 715549 h 1160647"/>
                  <a:gd name="connsiteX248" fmla="*/ 1339643 w 3195788"/>
                  <a:gd name="connsiteY248" fmla="*/ 700416 h 1160647"/>
                  <a:gd name="connsiteX249" fmla="*/ 1341163 w 3195788"/>
                  <a:gd name="connsiteY249" fmla="*/ 700416 h 1160647"/>
                  <a:gd name="connsiteX250" fmla="*/ 1351803 w 3195788"/>
                  <a:gd name="connsiteY250" fmla="*/ 700416 h 1160647"/>
                  <a:gd name="connsiteX251" fmla="*/ 1351803 w 3195788"/>
                  <a:gd name="connsiteY251" fmla="*/ 702037 h 1160647"/>
                  <a:gd name="connsiteX252" fmla="*/ 1351803 w 3195788"/>
                  <a:gd name="connsiteY252" fmla="*/ 713387 h 1160647"/>
                  <a:gd name="connsiteX253" fmla="*/ 1382204 w 3195788"/>
                  <a:gd name="connsiteY253" fmla="*/ 713387 h 1160647"/>
                  <a:gd name="connsiteX254" fmla="*/ 1382204 w 3195788"/>
                  <a:gd name="connsiteY254" fmla="*/ 676637 h 1160647"/>
                  <a:gd name="connsiteX255" fmla="*/ 1383470 w 3195788"/>
                  <a:gd name="connsiteY255" fmla="*/ 676637 h 1160647"/>
                  <a:gd name="connsiteX256" fmla="*/ 1392337 w 3195788"/>
                  <a:gd name="connsiteY256" fmla="*/ 676637 h 1160647"/>
                  <a:gd name="connsiteX257" fmla="*/ 1392337 w 3195788"/>
                  <a:gd name="connsiteY257" fmla="*/ 698254 h 1160647"/>
                  <a:gd name="connsiteX258" fmla="*/ 1394364 w 3195788"/>
                  <a:gd name="connsiteY258" fmla="*/ 665828 h 1160647"/>
                  <a:gd name="connsiteX259" fmla="*/ 1416657 w 3195788"/>
                  <a:gd name="connsiteY259" fmla="*/ 665828 h 1160647"/>
                  <a:gd name="connsiteX260" fmla="*/ 1416657 w 3195788"/>
                  <a:gd name="connsiteY260" fmla="*/ 664206 h 1160647"/>
                  <a:gd name="connsiteX261" fmla="*/ 1416657 w 3195788"/>
                  <a:gd name="connsiteY261" fmla="*/ 652857 h 1160647"/>
                  <a:gd name="connsiteX262" fmla="*/ 1417417 w 3195788"/>
                  <a:gd name="connsiteY262" fmla="*/ 652857 h 1160647"/>
                  <a:gd name="connsiteX263" fmla="*/ 1422737 w 3195788"/>
                  <a:gd name="connsiteY263" fmla="*/ 652857 h 1160647"/>
                  <a:gd name="connsiteX264" fmla="*/ 1422737 w 3195788"/>
                  <a:gd name="connsiteY264" fmla="*/ 650966 h 1160647"/>
                  <a:gd name="connsiteX265" fmla="*/ 1422737 w 3195788"/>
                  <a:gd name="connsiteY265" fmla="*/ 637725 h 1160647"/>
                  <a:gd name="connsiteX266" fmla="*/ 1426791 w 3195788"/>
                  <a:gd name="connsiteY266" fmla="*/ 644210 h 1160647"/>
                  <a:gd name="connsiteX267" fmla="*/ 1429071 w 3195788"/>
                  <a:gd name="connsiteY267" fmla="*/ 644210 h 1160647"/>
                  <a:gd name="connsiteX268" fmla="*/ 1445031 w 3195788"/>
                  <a:gd name="connsiteY268" fmla="*/ 644210 h 1160647"/>
                  <a:gd name="connsiteX269" fmla="*/ 1445031 w 3195788"/>
                  <a:gd name="connsiteY269" fmla="*/ 643399 h 1160647"/>
                  <a:gd name="connsiteX270" fmla="*/ 1445031 w 3195788"/>
                  <a:gd name="connsiteY270" fmla="*/ 637725 h 1160647"/>
                  <a:gd name="connsiteX271" fmla="*/ 1445791 w 3195788"/>
                  <a:gd name="connsiteY271" fmla="*/ 637725 h 1160647"/>
                  <a:gd name="connsiteX272" fmla="*/ 1451111 w 3195788"/>
                  <a:gd name="connsiteY272" fmla="*/ 637725 h 1160647"/>
                  <a:gd name="connsiteX273" fmla="*/ 1451111 w 3195788"/>
                  <a:gd name="connsiteY273" fmla="*/ 639076 h 1160647"/>
                  <a:gd name="connsiteX274" fmla="*/ 1451111 w 3195788"/>
                  <a:gd name="connsiteY274" fmla="*/ 648534 h 1160647"/>
                  <a:gd name="connsiteX275" fmla="*/ 1489618 w 3195788"/>
                  <a:gd name="connsiteY275" fmla="*/ 648534 h 1160647"/>
                  <a:gd name="connsiteX276" fmla="*/ 1489618 w 3195788"/>
                  <a:gd name="connsiteY276" fmla="*/ 786887 h 1160647"/>
                  <a:gd name="connsiteX277" fmla="*/ 1491138 w 3195788"/>
                  <a:gd name="connsiteY277" fmla="*/ 786887 h 1160647"/>
                  <a:gd name="connsiteX278" fmla="*/ 1501778 w 3195788"/>
                  <a:gd name="connsiteY278" fmla="*/ 786887 h 1160647"/>
                  <a:gd name="connsiteX279" fmla="*/ 1501778 w 3195788"/>
                  <a:gd name="connsiteY279" fmla="*/ 773917 h 1160647"/>
                  <a:gd name="connsiteX280" fmla="*/ 1505832 w 3195788"/>
                  <a:gd name="connsiteY280" fmla="*/ 773917 h 1160647"/>
                  <a:gd name="connsiteX281" fmla="*/ 1505832 w 3195788"/>
                  <a:gd name="connsiteY281" fmla="*/ 786887 h 1160647"/>
                  <a:gd name="connsiteX282" fmla="*/ 1536232 w 3195788"/>
                  <a:gd name="connsiteY282" fmla="*/ 786887 h 1160647"/>
                  <a:gd name="connsiteX283" fmla="*/ 1536232 w 3195788"/>
                  <a:gd name="connsiteY283" fmla="*/ 756622 h 1160647"/>
                  <a:gd name="connsiteX284" fmla="*/ 1548392 w 3195788"/>
                  <a:gd name="connsiteY284" fmla="*/ 756622 h 1160647"/>
                  <a:gd name="connsiteX285" fmla="*/ 1560552 w 3195788"/>
                  <a:gd name="connsiteY285" fmla="*/ 754461 h 1160647"/>
                  <a:gd name="connsiteX286" fmla="*/ 1564606 w 3195788"/>
                  <a:gd name="connsiteY286" fmla="*/ 756622 h 1160647"/>
                  <a:gd name="connsiteX287" fmla="*/ 1574739 w 3195788"/>
                  <a:gd name="connsiteY287" fmla="*/ 756622 h 1160647"/>
                  <a:gd name="connsiteX288" fmla="*/ 1574739 w 3195788"/>
                  <a:gd name="connsiteY288" fmla="*/ 786887 h 1160647"/>
                  <a:gd name="connsiteX289" fmla="*/ 1582846 w 3195788"/>
                  <a:gd name="connsiteY289" fmla="*/ 786887 h 1160647"/>
                  <a:gd name="connsiteX290" fmla="*/ 1582846 w 3195788"/>
                  <a:gd name="connsiteY290" fmla="*/ 804182 h 1160647"/>
                  <a:gd name="connsiteX291" fmla="*/ 1592182 w 3195788"/>
                  <a:gd name="connsiteY291" fmla="*/ 805087 h 1160647"/>
                  <a:gd name="connsiteX292" fmla="*/ 1605140 w 3195788"/>
                  <a:gd name="connsiteY292" fmla="*/ 805087 h 1160647"/>
                  <a:gd name="connsiteX293" fmla="*/ 1605140 w 3195788"/>
                  <a:gd name="connsiteY293" fmla="*/ 789049 h 1160647"/>
                  <a:gd name="connsiteX294" fmla="*/ 1673096 w 3195788"/>
                  <a:gd name="connsiteY294" fmla="*/ 789049 h 1160647"/>
                  <a:gd name="connsiteX295" fmla="*/ 1673096 w 3195788"/>
                  <a:gd name="connsiteY295" fmla="*/ 703796 h 1160647"/>
                  <a:gd name="connsiteX296" fmla="*/ 1745104 w 3195788"/>
                  <a:gd name="connsiteY296" fmla="*/ 703796 h 1160647"/>
                  <a:gd name="connsiteX297" fmla="*/ 1745104 w 3195788"/>
                  <a:gd name="connsiteY297" fmla="*/ 782564 h 1160647"/>
                  <a:gd name="connsiteX298" fmla="*/ 1747008 w 3195788"/>
                  <a:gd name="connsiteY298" fmla="*/ 782564 h 1160647"/>
                  <a:gd name="connsiteX299" fmla="*/ 1748250 w 3195788"/>
                  <a:gd name="connsiteY299" fmla="*/ 805087 h 1160647"/>
                  <a:gd name="connsiteX300" fmla="*/ 1757926 w 3195788"/>
                  <a:gd name="connsiteY300" fmla="*/ 805087 h 1160647"/>
                  <a:gd name="connsiteX301" fmla="*/ 1759168 w 3195788"/>
                  <a:gd name="connsiteY301" fmla="*/ 782564 h 1160647"/>
                  <a:gd name="connsiteX302" fmla="*/ 1765248 w 3195788"/>
                  <a:gd name="connsiteY302" fmla="*/ 782564 h 1160647"/>
                  <a:gd name="connsiteX303" fmla="*/ 1766490 w 3195788"/>
                  <a:gd name="connsiteY303" fmla="*/ 805087 h 1160647"/>
                  <a:gd name="connsiteX304" fmla="*/ 1817112 w 3195788"/>
                  <a:gd name="connsiteY304" fmla="*/ 805087 h 1160647"/>
                  <a:gd name="connsiteX305" fmla="*/ 1817112 w 3195788"/>
                  <a:gd name="connsiteY305" fmla="*/ 642059 h 1160647"/>
                  <a:gd name="connsiteX306" fmla="*/ 2014439 w 3195788"/>
                  <a:gd name="connsiteY306" fmla="*/ 642059 h 1160647"/>
                  <a:gd name="connsiteX307" fmla="*/ 2014439 w 3195788"/>
                  <a:gd name="connsiteY307" fmla="*/ 805087 h 1160647"/>
                  <a:gd name="connsiteX308" fmla="*/ 2033136 w 3195788"/>
                  <a:gd name="connsiteY308" fmla="*/ 805087 h 1160647"/>
                  <a:gd name="connsiteX309" fmla="*/ 2033136 w 3195788"/>
                  <a:gd name="connsiteY309" fmla="*/ 722394 h 1160647"/>
                  <a:gd name="connsiteX310" fmla="*/ 2128256 w 3195788"/>
                  <a:gd name="connsiteY310" fmla="*/ 722394 h 1160647"/>
                  <a:gd name="connsiteX311" fmla="*/ 2140186 w 3195788"/>
                  <a:gd name="connsiteY311" fmla="*/ 404253 h 1160647"/>
                  <a:gd name="connsiteX312" fmla="*/ 2128026 w 3195788"/>
                  <a:gd name="connsiteY312" fmla="*/ 382635 h 1160647"/>
                  <a:gd name="connsiteX313" fmla="*/ 2121946 w 3195788"/>
                  <a:gd name="connsiteY313" fmla="*/ 378311 h 1160647"/>
                  <a:gd name="connsiteX314" fmla="*/ 2130053 w 3195788"/>
                  <a:gd name="connsiteY314" fmla="*/ 354532 h 1160647"/>
                  <a:gd name="connsiteX315" fmla="*/ 2130053 w 3195788"/>
                  <a:gd name="connsiteY315" fmla="*/ 337238 h 1160647"/>
                  <a:gd name="connsiteX316" fmla="*/ 2144240 w 3195788"/>
                  <a:gd name="connsiteY316" fmla="*/ 337238 h 1160647"/>
                  <a:gd name="connsiteX317" fmla="*/ 2144240 w 3195788"/>
                  <a:gd name="connsiteY317" fmla="*/ 315620 h 1160647"/>
                  <a:gd name="connsiteX318" fmla="*/ 2146266 w 3195788"/>
                  <a:gd name="connsiteY318" fmla="*/ 311296 h 1160647"/>
                  <a:gd name="connsiteX319" fmla="*/ 2146266 w 3195788"/>
                  <a:gd name="connsiteY319" fmla="*/ 233472 h 1160647"/>
                  <a:gd name="connsiteX320" fmla="*/ 2144240 w 3195788"/>
                  <a:gd name="connsiteY320" fmla="*/ 226987 h 1160647"/>
                  <a:gd name="connsiteX321" fmla="*/ 2150320 w 3195788"/>
                  <a:gd name="connsiteY321" fmla="*/ 220501 h 1160647"/>
                  <a:gd name="connsiteX322" fmla="*/ 2150320 w 3195788"/>
                  <a:gd name="connsiteY322" fmla="*/ 162133 h 1160647"/>
                  <a:gd name="connsiteX323" fmla="*/ 2152346 w 3195788"/>
                  <a:gd name="connsiteY323" fmla="*/ 157810 h 1160647"/>
                  <a:gd name="connsiteX324" fmla="*/ 2152346 w 3195788"/>
                  <a:gd name="connsiteY324" fmla="*/ 101604 h 1160647"/>
                  <a:gd name="connsiteX325" fmla="*/ 2154373 w 3195788"/>
                  <a:gd name="connsiteY325" fmla="*/ 82148 h 1160647"/>
                  <a:gd name="connsiteX326" fmla="*/ 2158427 w 3195788"/>
                  <a:gd name="connsiteY326" fmla="*/ 99442 h 1160647"/>
                  <a:gd name="connsiteX327" fmla="*/ 2160453 w 3195788"/>
                  <a:gd name="connsiteY327" fmla="*/ 157810 h 1160647"/>
                  <a:gd name="connsiteX328" fmla="*/ 2162480 w 3195788"/>
                  <a:gd name="connsiteY328" fmla="*/ 220501 h 1160647"/>
                  <a:gd name="connsiteX329" fmla="*/ 2168560 w 3195788"/>
                  <a:gd name="connsiteY329" fmla="*/ 226987 h 1160647"/>
                  <a:gd name="connsiteX330" fmla="*/ 2166533 w 3195788"/>
                  <a:gd name="connsiteY330" fmla="*/ 233472 h 1160647"/>
                  <a:gd name="connsiteX331" fmla="*/ 2166533 w 3195788"/>
                  <a:gd name="connsiteY331" fmla="*/ 311296 h 1160647"/>
                  <a:gd name="connsiteX332" fmla="*/ 2168560 w 3195788"/>
                  <a:gd name="connsiteY332" fmla="*/ 315620 h 1160647"/>
                  <a:gd name="connsiteX333" fmla="*/ 2168560 w 3195788"/>
                  <a:gd name="connsiteY333" fmla="*/ 337238 h 1160647"/>
                  <a:gd name="connsiteX334" fmla="*/ 2182747 w 3195788"/>
                  <a:gd name="connsiteY334" fmla="*/ 337238 h 1160647"/>
                  <a:gd name="connsiteX335" fmla="*/ 2182747 w 3195788"/>
                  <a:gd name="connsiteY335" fmla="*/ 354532 h 1160647"/>
                  <a:gd name="connsiteX336" fmla="*/ 2190854 w 3195788"/>
                  <a:gd name="connsiteY336" fmla="*/ 378311 h 1160647"/>
                  <a:gd name="connsiteX337" fmla="*/ 2184774 w 3195788"/>
                  <a:gd name="connsiteY337" fmla="*/ 382635 h 1160647"/>
                  <a:gd name="connsiteX338" fmla="*/ 2172613 w 3195788"/>
                  <a:gd name="connsiteY338" fmla="*/ 404253 h 1160647"/>
                  <a:gd name="connsiteX339" fmla="*/ 2180720 w 3195788"/>
                  <a:gd name="connsiteY339" fmla="*/ 657181 h 1160647"/>
                  <a:gd name="connsiteX340" fmla="*/ 2245574 w 3195788"/>
                  <a:gd name="connsiteY340" fmla="*/ 657181 h 1160647"/>
                  <a:gd name="connsiteX341" fmla="*/ 2245574 w 3195788"/>
                  <a:gd name="connsiteY341" fmla="*/ 732843 h 1160647"/>
                  <a:gd name="connsiteX342" fmla="*/ 2253681 w 3195788"/>
                  <a:gd name="connsiteY342" fmla="*/ 732843 h 1160647"/>
                  <a:gd name="connsiteX343" fmla="*/ 2255708 w 3195788"/>
                  <a:gd name="connsiteY343" fmla="*/ 726358 h 1160647"/>
                  <a:gd name="connsiteX344" fmla="*/ 2261788 w 3195788"/>
                  <a:gd name="connsiteY344" fmla="*/ 726358 h 1160647"/>
                  <a:gd name="connsiteX345" fmla="*/ 2263815 w 3195788"/>
                  <a:gd name="connsiteY345" fmla="*/ 735005 h 1160647"/>
                  <a:gd name="connsiteX346" fmla="*/ 2275975 w 3195788"/>
                  <a:gd name="connsiteY346" fmla="*/ 735005 h 1160647"/>
                  <a:gd name="connsiteX347" fmla="*/ 2275975 w 3195788"/>
                  <a:gd name="connsiteY347" fmla="*/ 728519 h 1160647"/>
                  <a:gd name="connsiteX348" fmla="*/ 2298268 w 3195788"/>
                  <a:gd name="connsiteY348" fmla="*/ 728519 h 1160647"/>
                  <a:gd name="connsiteX349" fmla="*/ 2298268 w 3195788"/>
                  <a:gd name="connsiteY349" fmla="*/ 735005 h 1160647"/>
                  <a:gd name="connsiteX350" fmla="*/ 2318535 w 3195788"/>
                  <a:gd name="connsiteY350" fmla="*/ 735005 h 1160647"/>
                  <a:gd name="connsiteX351" fmla="*/ 2318535 w 3195788"/>
                  <a:gd name="connsiteY351" fmla="*/ 780402 h 1160647"/>
                  <a:gd name="connsiteX352" fmla="*/ 2332722 w 3195788"/>
                  <a:gd name="connsiteY352" fmla="*/ 780402 h 1160647"/>
                  <a:gd name="connsiteX353" fmla="*/ 2332722 w 3195788"/>
                  <a:gd name="connsiteY353" fmla="*/ 767431 h 1160647"/>
                  <a:gd name="connsiteX354" fmla="*/ 2348936 w 3195788"/>
                  <a:gd name="connsiteY354" fmla="*/ 767431 h 1160647"/>
                  <a:gd name="connsiteX355" fmla="*/ 2348936 w 3195788"/>
                  <a:gd name="connsiteY355" fmla="*/ 588004 h 1160647"/>
                  <a:gd name="connsiteX356" fmla="*/ 2355016 w 3195788"/>
                  <a:gd name="connsiteY356" fmla="*/ 581518 h 1160647"/>
                  <a:gd name="connsiteX357" fmla="*/ 2427977 w 3195788"/>
                  <a:gd name="connsiteY357" fmla="*/ 581518 h 1160647"/>
                  <a:gd name="connsiteX358" fmla="*/ 2427977 w 3195788"/>
                  <a:gd name="connsiteY358" fmla="*/ 590166 h 1160647"/>
                  <a:gd name="connsiteX359" fmla="*/ 2438110 w 3195788"/>
                  <a:gd name="connsiteY359" fmla="*/ 590166 h 1160647"/>
                  <a:gd name="connsiteX360" fmla="*/ 2438110 w 3195788"/>
                  <a:gd name="connsiteY360" fmla="*/ 704740 h 1160647"/>
                  <a:gd name="connsiteX361" fmla="*/ 2460404 w 3195788"/>
                  <a:gd name="connsiteY361" fmla="*/ 704740 h 1160647"/>
                  <a:gd name="connsiteX362" fmla="*/ 2460404 w 3195788"/>
                  <a:gd name="connsiteY362" fmla="*/ 637725 h 1160647"/>
                  <a:gd name="connsiteX363" fmla="*/ 2486751 w 3195788"/>
                  <a:gd name="connsiteY363" fmla="*/ 637725 h 1160647"/>
                  <a:gd name="connsiteX364" fmla="*/ 2490804 w 3195788"/>
                  <a:gd name="connsiteY364" fmla="*/ 633401 h 1160647"/>
                  <a:gd name="connsiteX365" fmla="*/ 2498911 w 3195788"/>
                  <a:gd name="connsiteY365" fmla="*/ 633401 h 1160647"/>
                  <a:gd name="connsiteX366" fmla="*/ 2502964 w 3195788"/>
                  <a:gd name="connsiteY366" fmla="*/ 637725 h 1160647"/>
                  <a:gd name="connsiteX367" fmla="*/ 2525258 w 3195788"/>
                  <a:gd name="connsiteY367" fmla="*/ 637725 h 1160647"/>
                  <a:gd name="connsiteX368" fmla="*/ 2525258 w 3195788"/>
                  <a:gd name="connsiteY368" fmla="*/ 520989 h 1160647"/>
                  <a:gd name="connsiteX369" fmla="*/ 2582005 w 3195788"/>
                  <a:gd name="connsiteY369" fmla="*/ 510180 h 1160647"/>
                  <a:gd name="connsiteX370" fmla="*/ 2582005 w 3195788"/>
                  <a:gd name="connsiteY370" fmla="*/ 511261 h 1160647"/>
                  <a:gd name="connsiteX371" fmla="*/ 2582005 w 3195788"/>
                  <a:gd name="connsiteY371" fmla="*/ 518827 h 1160647"/>
                  <a:gd name="connsiteX372" fmla="*/ 2608352 w 3195788"/>
                  <a:gd name="connsiteY372" fmla="*/ 518827 h 1160647"/>
                  <a:gd name="connsiteX373" fmla="*/ 2608352 w 3195788"/>
                  <a:gd name="connsiteY373" fmla="*/ 773917 h 1160647"/>
                  <a:gd name="connsiteX374" fmla="*/ 2630646 w 3195788"/>
                  <a:gd name="connsiteY374" fmla="*/ 773917 h 1160647"/>
                  <a:gd name="connsiteX375" fmla="*/ 2630646 w 3195788"/>
                  <a:gd name="connsiteY375" fmla="*/ 769593 h 1160647"/>
                  <a:gd name="connsiteX376" fmla="*/ 2642806 w 3195788"/>
                  <a:gd name="connsiteY376" fmla="*/ 769593 h 1160647"/>
                  <a:gd name="connsiteX377" fmla="*/ 2642806 w 3195788"/>
                  <a:gd name="connsiteY377" fmla="*/ 773917 h 1160647"/>
                  <a:gd name="connsiteX378" fmla="*/ 2667126 w 3195788"/>
                  <a:gd name="connsiteY378" fmla="*/ 773917 h 1160647"/>
                  <a:gd name="connsiteX379" fmla="*/ 2667126 w 3195788"/>
                  <a:gd name="connsiteY379" fmla="*/ 760946 h 1160647"/>
                  <a:gd name="connsiteX380" fmla="*/ 2695500 w 3195788"/>
                  <a:gd name="connsiteY380" fmla="*/ 760946 h 1160647"/>
                  <a:gd name="connsiteX381" fmla="*/ 2707660 w 3195788"/>
                  <a:gd name="connsiteY381" fmla="*/ 756622 h 1160647"/>
                  <a:gd name="connsiteX382" fmla="*/ 2727927 w 3195788"/>
                  <a:gd name="connsiteY382" fmla="*/ 760946 h 1160647"/>
                  <a:gd name="connsiteX383" fmla="*/ 2727927 w 3195788"/>
                  <a:gd name="connsiteY383" fmla="*/ 743652 h 1160647"/>
                  <a:gd name="connsiteX384" fmla="*/ 2736034 w 3195788"/>
                  <a:gd name="connsiteY384" fmla="*/ 743652 h 1160647"/>
                  <a:gd name="connsiteX385" fmla="*/ 2736034 w 3195788"/>
                  <a:gd name="connsiteY385" fmla="*/ 730681 h 1160647"/>
                  <a:gd name="connsiteX386" fmla="*/ 2792781 w 3195788"/>
                  <a:gd name="connsiteY386" fmla="*/ 730681 h 1160647"/>
                  <a:gd name="connsiteX387" fmla="*/ 2792781 w 3195788"/>
                  <a:gd name="connsiteY387" fmla="*/ 700416 h 1160647"/>
                  <a:gd name="connsiteX388" fmla="*/ 2811021 w 3195788"/>
                  <a:gd name="connsiteY388" fmla="*/ 700416 h 1160647"/>
                  <a:gd name="connsiteX389" fmla="*/ 2811021 w 3195788"/>
                  <a:gd name="connsiteY389" fmla="*/ 693931 h 1160647"/>
                  <a:gd name="connsiteX390" fmla="*/ 2823181 w 3195788"/>
                  <a:gd name="connsiteY390" fmla="*/ 693931 h 1160647"/>
                  <a:gd name="connsiteX391" fmla="*/ 2823181 w 3195788"/>
                  <a:gd name="connsiteY391" fmla="*/ 700416 h 1160647"/>
                  <a:gd name="connsiteX392" fmla="*/ 2839395 w 3195788"/>
                  <a:gd name="connsiteY392" fmla="*/ 700416 h 1160647"/>
                  <a:gd name="connsiteX393" fmla="*/ 2839395 w 3195788"/>
                  <a:gd name="connsiteY393" fmla="*/ 750137 h 1160647"/>
                  <a:gd name="connsiteX394" fmla="*/ 2871822 w 3195788"/>
                  <a:gd name="connsiteY394" fmla="*/ 750137 h 1160647"/>
                  <a:gd name="connsiteX395" fmla="*/ 2871822 w 3195788"/>
                  <a:gd name="connsiteY395" fmla="*/ 724196 h 1160647"/>
                  <a:gd name="connsiteX396" fmla="*/ 2910329 w 3195788"/>
                  <a:gd name="connsiteY396" fmla="*/ 724196 h 1160647"/>
                  <a:gd name="connsiteX397" fmla="*/ 2910329 w 3195788"/>
                  <a:gd name="connsiteY397" fmla="*/ 693931 h 1160647"/>
                  <a:gd name="connsiteX398" fmla="*/ 2958970 w 3195788"/>
                  <a:gd name="connsiteY398" fmla="*/ 693931 h 1160647"/>
                  <a:gd name="connsiteX399" fmla="*/ 2958970 w 3195788"/>
                  <a:gd name="connsiteY399" fmla="*/ 805087 h 1160647"/>
                  <a:gd name="connsiteX400" fmla="*/ 2958970 w 3195788"/>
                  <a:gd name="connsiteY400" fmla="*/ 818866 h 1160647"/>
                  <a:gd name="connsiteX401" fmla="*/ 2968113 w 3195788"/>
                  <a:gd name="connsiteY401" fmla="*/ 818866 h 1160647"/>
                  <a:gd name="connsiteX402" fmla="*/ 2968113 w 3195788"/>
                  <a:gd name="connsiteY402" fmla="*/ 762555 h 1160647"/>
                  <a:gd name="connsiteX403" fmla="*/ 2971450 w 3195788"/>
                  <a:gd name="connsiteY403" fmla="*/ 756622 h 1160647"/>
                  <a:gd name="connsiteX404" fmla="*/ 2971450 w 3195788"/>
                  <a:gd name="connsiteY404" fmla="*/ 758514 h 1160647"/>
                  <a:gd name="connsiteX405" fmla="*/ 2971450 w 3195788"/>
                  <a:gd name="connsiteY405" fmla="*/ 771755 h 1160647"/>
                  <a:gd name="connsiteX406" fmla="*/ 2975503 w 3195788"/>
                  <a:gd name="connsiteY406" fmla="*/ 726358 h 1160647"/>
                  <a:gd name="connsiteX407" fmla="*/ 2976263 w 3195788"/>
                  <a:gd name="connsiteY407" fmla="*/ 726358 h 1160647"/>
                  <a:gd name="connsiteX408" fmla="*/ 2981583 w 3195788"/>
                  <a:gd name="connsiteY408" fmla="*/ 726358 h 1160647"/>
                  <a:gd name="connsiteX409" fmla="*/ 2981583 w 3195788"/>
                  <a:gd name="connsiteY409" fmla="*/ 661504 h 1160647"/>
                  <a:gd name="connsiteX410" fmla="*/ 2982597 w 3195788"/>
                  <a:gd name="connsiteY410" fmla="*/ 661504 h 1160647"/>
                  <a:gd name="connsiteX411" fmla="*/ 2989690 w 3195788"/>
                  <a:gd name="connsiteY411" fmla="*/ 661504 h 1160647"/>
                  <a:gd name="connsiteX412" fmla="*/ 3001850 w 3195788"/>
                  <a:gd name="connsiteY412" fmla="*/ 618269 h 1160647"/>
                  <a:gd name="connsiteX413" fmla="*/ 3003117 w 3195788"/>
                  <a:gd name="connsiteY413" fmla="*/ 618269 h 1160647"/>
                  <a:gd name="connsiteX414" fmla="*/ 3011984 w 3195788"/>
                  <a:gd name="connsiteY414" fmla="*/ 618269 h 1160647"/>
                  <a:gd name="connsiteX415" fmla="*/ 3022117 w 3195788"/>
                  <a:gd name="connsiteY415" fmla="*/ 661504 h 1160647"/>
                  <a:gd name="connsiteX416" fmla="*/ 3023130 w 3195788"/>
                  <a:gd name="connsiteY416" fmla="*/ 661504 h 1160647"/>
                  <a:gd name="connsiteX417" fmla="*/ 3030224 w 3195788"/>
                  <a:gd name="connsiteY417" fmla="*/ 661504 h 1160647"/>
                  <a:gd name="connsiteX418" fmla="*/ 3030224 w 3195788"/>
                  <a:gd name="connsiteY418" fmla="*/ 700416 h 1160647"/>
                  <a:gd name="connsiteX419" fmla="*/ 3031997 w 3195788"/>
                  <a:gd name="connsiteY419" fmla="*/ 700416 h 1160647"/>
                  <a:gd name="connsiteX420" fmla="*/ 3044411 w 3195788"/>
                  <a:gd name="connsiteY420" fmla="*/ 700416 h 1160647"/>
                  <a:gd name="connsiteX421" fmla="*/ 3044411 w 3195788"/>
                  <a:gd name="connsiteY421" fmla="*/ 702578 h 1160647"/>
                  <a:gd name="connsiteX422" fmla="*/ 3044411 w 3195788"/>
                  <a:gd name="connsiteY422" fmla="*/ 717710 h 1160647"/>
                  <a:gd name="connsiteX423" fmla="*/ 3048464 w 3195788"/>
                  <a:gd name="connsiteY423" fmla="*/ 715549 h 1160647"/>
                  <a:gd name="connsiteX424" fmla="*/ 3048464 w 3195788"/>
                  <a:gd name="connsiteY424" fmla="*/ 700416 h 1160647"/>
                  <a:gd name="connsiteX425" fmla="*/ 3049984 w 3195788"/>
                  <a:gd name="connsiteY425" fmla="*/ 700416 h 1160647"/>
                  <a:gd name="connsiteX426" fmla="*/ 3060624 w 3195788"/>
                  <a:gd name="connsiteY426" fmla="*/ 700416 h 1160647"/>
                  <a:gd name="connsiteX427" fmla="*/ 3060624 w 3195788"/>
                  <a:gd name="connsiteY427" fmla="*/ 702037 h 1160647"/>
                  <a:gd name="connsiteX428" fmla="*/ 3060624 w 3195788"/>
                  <a:gd name="connsiteY428" fmla="*/ 713387 h 1160647"/>
                  <a:gd name="connsiteX429" fmla="*/ 3091025 w 3195788"/>
                  <a:gd name="connsiteY429" fmla="*/ 713387 h 1160647"/>
                  <a:gd name="connsiteX430" fmla="*/ 3091025 w 3195788"/>
                  <a:gd name="connsiteY430" fmla="*/ 676637 h 1160647"/>
                  <a:gd name="connsiteX431" fmla="*/ 3092291 w 3195788"/>
                  <a:gd name="connsiteY431" fmla="*/ 676637 h 1160647"/>
                  <a:gd name="connsiteX432" fmla="*/ 3101158 w 3195788"/>
                  <a:gd name="connsiteY432" fmla="*/ 676637 h 1160647"/>
                  <a:gd name="connsiteX433" fmla="*/ 3101158 w 3195788"/>
                  <a:gd name="connsiteY433" fmla="*/ 698254 h 1160647"/>
                  <a:gd name="connsiteX434" fmla="*/ 3103185 w 3195788"/>
                  <a:gd name="connsiteY434" fmla="*/ 665828 h 1160647"/>
                  <a:gd name="connsiteX435" fmla="*/ 3125478 w 3195788"/>
                  <a:gd name="connsiteY435" fmla="*/ 665828 h 1160647"/>
                  <a:gd name="connsiteX436" fmla="*/ 3125478 w 3195788"/>
                  <a:gd name="connsiteY436" fmla="*/ 664206 h 1160647"/>
                  <a:gd name="connsiteX437" fmla="*/ 3125478 w 3195788"/>
                  <a:gd name="connsiteY437" fmla="*/ 652857 h 1160647"/>
                  <a:gd name="connsiteX438" fmla="*/ 3126238 w 3195788"/>
                  <a:gd name="connsiteY438" fmla="*/ 652857 h 1160647"/>
                  <a:gd name="connsiteX439" fmla="*/ 3131558 w 3195788"/>
                  <a:gd name="connsiteY439" fmla="*/ 652857 h 1160647"/>
                  <a:gd name="connsiteX440" fmla="*/ 3131558 w 3195788"/>
                  <a:gd name="connsiteY440" fmla="*/ 650966 h 1160647"/>
                  <a:gd name="connsiteX441" fmla="*/ 3131558 w 3195788"/>
                  <a:gd name="connsiteY441" fmla="*/ 637725 h 1160647"/>
                  <a:gd name="connsiteX442" fmla="*/ 3135612 w 3195788"/>
                  <a:gd name="connsiteY442" fmla="*/ 644210 h 1160647"/>
                  <a:gd name="connsiteX443" fmla="*/ 3137892 w 3195788"/>
                  <a:gd name="connsiteY443" fmla="*/ 644210 h 1160647"/>
                  <a:gd name="connsiteX444" fmla="*/ 3153852 w 3195788"/>
                  <a:gd name="connsiteY444" fmla="*/ 644210 h 1160647"/>
                  <a:gd name="connsiteX445" fmla="*/ 3153852 w 3195788"/>
                  <a:gd name="connsiteY445" fmla="*/ 643399 h 1160647"/>
                  <a:gd name="connsiteX446" fmla="*/ 3153852 w 3195788"/>
                  <a:gd name="connsiteY446" fmla="*/ 637725 h 1160647"/>
                  <a:gd name="connsiteX447" fmla="*/ 3154612 w 3195788"/>
                  <a:gd name="connsiteY447" fmla="*/ 637725 h 1160647"/>
                  <a:gd name="connsiteX448" fmla="*/ 3159932 w 3195788"/>
                  <a:gd name="connsiteY448" fmla="*/ 637725 h 1160647"/>
                  <a:gd name="connsiteX449" fmla="*/ 3159932 w 3195788"/>
                  <a:gd name="connsiteY449" fmla="*/ 639076 h 1160647"/>
                  <a:gd name="connsiteX450" fmla="*/ 3159932 w 3195788"/>
                  <a:gd name="connsiteY450" fmla="*/ 648534 h 1160647"/>
                  <a:gd name="connsiteX451" fmla="*/ 3195788 w 3195788"/>
                  <a:gd name="connsiteY451" fmla="*/ 648534 h 1160647"/>
                  <a:gd name="connsiteX452" fmla="*/ 3195788 w 3195788"/>
                  <a:gd name="connsiteY452" fmla="*/ 1159457 h 1160647"/>
                  <a:gd name="connsiteX453" fmla="*/ 3031533 w 3195788"/>
                  <a:gd name="connsiteY453" fmla="*/ 1159331 h 1160647"/>
                  <a:gd name="connsiteX454" fmla="*/ 3031520 w 3195788"/>
                  <a:gd name="connsiteY454" fmla="*/ 1160647 h 1160647"/>
                  <a:gd name="connsiteX455" fmla="*/ 2054 w 3195788"/>
                  <a:gd name="connsiteY455" fmla="*/ 1158314 h 1160647"/>
                  <a:gd name="connsiteX456" fmla="*/ 0 w 3195788"/>
                  <a:gd name="connsiteY456" fmla="*/ 724196 h 1160647"/>
                  <a:gd name="connsiteX457" fmla="*/ 20267 w 3195788"/>
                  <a:gd name="connsiteY457" fmla="*/ 724196 h 1160647"/>
                  <a:gd name="connsiteX458" fmla="*/ 20774 w 3195788"/>
                  <a:gd name="connsiteY458" fmla="*/ 723115 h 1160647"/>
                  <a:gd name="connsiteX459" fmla="*/ 24320 w 3195788"/>
                  <a:gd name="connsiteY459" fmla="*/ 715549 h 1160647"/>
                  <a:gd name="connsiteX460" fmla="*/ 26094 w 3195788"/>
                  <a:gd name="connsiteY460" fmla="*/ 715819 h 1160647"/>
                  <a:gd name="connsiteX461" fmla="*/ 38507 w 3195788"/>
                  <a:gd name="connsiteY461" fmla="*/ 717710 h 1160647"/>
                  <a:gd name="connsiteX462" fmla="*/ 39014 w 3195788"/>
                  <a:gd name="connsiteY462" fmla="*/ 719062 h 1160647"/>
                  <a:gd name="connsiteX463" fmla="*/ 42560 w 3195788"/>
                  <a:gd name="connsiteY463" fmla="*/ 728519 h 1160647"/>
                  <a:gd name="connsiteX464" fmla="*/ 68907 w 3195788"/>
                  <a:gd name="connsiteY464" fmla="*/ 730681 h 1160647"/>
                  <a:gd name="connsiteX465" fmla="*/ 68907 w 3195788"/>
                  <a:gd name="connsiteY465" fmla="*/ 607460 h 1160647"/>
                  <a:gd name="connsiteX466" fmla="*/ 70934 w 3195788"/>
                  <a:gd name="connsiteY466" fmla="*/ 607460 h 1160647"/>
                  <a:gd name="connsiteX467" fmla="*/ 85121 w 3195788"/>
                  <a:gd name="connsiteY467" fmla="*/ 607460 h 1160647"/>
                  <a:gd name="connsiteX468" fmla="*/ 85121 w 3195788"/>
                  <a:gd name="connsiteY468" fmla="*/ 471268 h 1160647"/>
                  <a:gd name="connsiteX469" fmla="*/ 86894 w 3195788"/>
                  <a:gd name="connsiteY469" fmla="*/ 471268 h 1160647"/>
                  <a:gd name="connsiteX470" fmla="*/ 99308 w 3195788"/>
                  <a:gd name="connsiteY470" fmla="*/ 471268 h 1160647"/>
                  <a:gd name="connsiteX471" fmla="*/ 99308 w 3195788"/>
                  <a:gd name="connsiteY471" fmla="*/ 356694 h 1160647"/>
                  <a:gd name="connsiteX472" fmla="*/ 103361 w 3195788"/>
                  <a:gd name="connsiteY472" fmla="*/ 328590 h 1160647"/>
                  <a:gd name="connsiteX473" fmla="*/ 105388 w 3195788"/>
                  <a:gd name="connsiteY473" fmla="*/ 328590 h 1160647"/>
                  <a:gd name="connsiteX474" fmla="*/ 119575 w 3195788"/>
                  <a:gd name="connsiteY474" fmla="*/ 328590 h 1160647"/>
                  <a:gd name="connsiteX475" fmla="*/ 156055 w 3195788"/>
                  <a:gd name="connsiteY475" fmla="*/ 246443 h 1160647"/>
                  <a:gd name="connsiteX476" fmla="*/ 160109 w 3195788"/>
                  <a:gd name="connsiteY476" fmla="*/ 0 h 1160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</a:cxnLst>
                <a:rect l="l" t="t" r="r" b="b"/>
                <a:pathLst>
                  <a:path w="3195788" h="1160647">
                    <a:moveTo>
                      <a:pt x="160109" y="0"/>
                    </a:moveTo>
                    <a:cubicBezTo>
                      <a:pt x="160109" y="18"/>
                      <a:pt x="160125" y="2040"/>
                      <a:pt x="162135" y="246443"/>
                    </a:cubicBezTo>
                    <a:cubicBezTo>
                      <a:pt x="162147" y="246467"/>
                      <a:pt x="162792" y="247808"/>
                      <a:pt x="200642" y="326429"/>
                    </a:cubicBezTo>
                    <a:lnTo>
                      <a:pt x="202669" y="326429"/>
                    </a:lnTo>
                    <a:lnTo>
                      <a:pt x="216856" y="326429"/>
                    </a:lnTo>
                    <a:lnTo>
                      <a:pt x="216856" y="350208"/>
                    </a:lnTo>
                    <a:cubicBezTo>
                      <a:pt x="216858" y="350214"/>
                      <a:pt x="216896" y="350272"/>
                      <a:pt x="217363" y="351019"/>
                    </a:cubicBezTo>
                    <a:lnTo>
                      <a:pt x="220909" y="356694"/>
                    </a:lnTo>
                    <a:lnTo>
                      <a:pt x="220909" y="471268"/>
                    </a:lnTo>
                    <a:lnTo>
                      <a:pt x="223189" y="471268"/>
                    </a:lnTo>
                    <a:lnTo>
                      <a:pt x="239150" y="471268"/>
                    </a:lnTo>
                    <a:lnTo>
                      <a:pt x="239150" y="611783"/>
                    </a:lnTo>
                    <a:cubicBezTo>
                      <a:pt x="239160" y="611782"/>
                      <a:pt x="239272" y="611761"/>
                      <a:pt x="240670" y="611513"/>
                    </a:cubicBezTo>
                    <a:lnTo>
                      <a:pt x="251310" y="609622"/>
                    </a:lnTo>
                    <a:cubicBezTo>
                      <a:pt x="251310" y="609644"/>
                      <a:pt x="251280" y="610978"/>
                      <a:pt x="249283" y="698254"/>
                    </a:cubicBezTo>
                    <a:cubicBezTo>
                      <a:pt x="249293" y="698256"/>
                      <a:pt x="249404" y="698276"/>
                      <a:pt x="250803" y="698525"/>
                    </a:cubicBezTo>
                    <a:lnTo>
                      <a:pt x="261443" y="700416"/>
                    </a:lnTo>
                    <a:cubicBezTo>
                      <a:pt x="261445" y="700423"/>
                      <a:pt x="261465" y="700487"/>
                      <a:pt x="261696" y="701227"/>
                    </a:cubicBezTo>
                    <a:lnTo>
                      <a:pt x="263470" y="706902"/>
                    </a:lnTo>
                    <a:cubicBezTo>
                      <a:pt x="263472" y="706893"/>
                      <a:pt x="263517" y="706750"/>
                      <a:pt x="264230" y="704470"/>
                    </a:cubicBezTo>
                    <a:lnTo>
                      <a:pt x="269550" y="687446"/>
                    </a:lnTo>
                    <a:lnTo>
                      <a:pt x="271323" y="687446"/>
                    </a:lnTo>
                    <a:lnTo>
                      <a:pt x="283737" y="687446"/>
                    </a:lnTo>
                    <a:lnTo>
                      <a:pt x="283737" y="719872"/>
                    </a:lnTo>
                    <a:cubicBezTo>
                      <a:pt x="283743" y="719877"/>
                      <a:pt x="283820" y="719917"/>
                      <a:pt x="284750" y="720413"/>
                    </a:cubicBezTo>
                    <a:lnTo>
                      <a:pt x="291844" y="724196"/>
                    </a:lnTo>
                    <a:lnTo>
                      <a:pt x="291844" y="725547"/>
                    </a:lnTo>
                    <a:lnTo>
                      <a:pt x="291844" y="735005"/>
                    </a:lnTo>
                    <a:lnTo>
                      <a:pt x="336431" y="735005"/>
                    </a:lnTo>
                    <a:lnTo>
                      <a:pt x="336431" y="736086"/>
                    </a:lnTo>
                    <a:lnTo>
                      <a:pt x="336431" y="743652"/>
                    </a:lnTo>
                    <a:lnTo>
                      <a:pt x="338457" y="743652"/>
                    </a:lnTo>
                    <a:lnTo>
                      <a:pt x="352644" y="743652"/>
                    </a:lnTo>
                    <a:lnTo>
                      <a:pt x="352644" y="713387"/>
                    </a:lnTo>
                    <a:lnTo>
                      <a:pt x="397231" y="713387"/>
                    </a:lnTo>
                    <a:lnTo>
                      <a:pt x="397231" y="712036"/>
                    </a:lnTo>
                    <a:lnTo>
                      <a:pt x="397231" y="702578"/>
                    </a:lnTo>
                    <a:lnTo>
                      <a:pt x="398245" y="702578"/>
                    </a:lnTo>
                    <a:lnTo>
                      <a:pt x="405338" y="702578"/>
                    </a:lnTo>
                    <a:lnTo>
                      <a:pt x="405338" y="700687"/>
                    </a:lnTo>
                    <a:lnTo>
                      <a:pt x="405338" y="687446"/>
                    </a:lnTo>
                    <a:lnTo>
                      <a:pt x="406098" y="687446"/>
                    </a:lnTo>
                    <a:lnTo>
                      <a:pt x="411418" y="687446"/>
                    </a:lnTo>
                    <a:lnTo>
                      <a:pt x="411418" y="686365"/>
                    </a:lnTo>
                    <a:lnTo>
                      <a:pt x="411418" y="678798"/>
                    </a:lnTo>
                    <a:lnTo>
                      <a:pt x="413445" y="678798"/>
                    </a:lnTo>
                    <a:lnTo>
                      <a:pt x="427632" y="678798"/>
                    </a:lnTo>
                    <a:lnTo>
                      <a:pt x="427632" y="679879"/>
                    </a:lnTo>
                    <a:lnTo>
                      <a:pt x="427632" y="687446"/>
                    </a:lnTo>
                    <a:lnTo>
                      <a:pt x="449925" y="687446"/>
                    </a:lnTo>
                    <a:lnTo>
                      <a:pt x="449925" y="685554"/>
                    </a:lnTo>
                    <a:lnTo>
                      <a:pt x="449925" y="672313"/>
                    </a:lnTo>
                    <a:lnTo>
                      <a:pt x="451699" y="672313"/>
                    </a:lnTo>
                    <a:lnTo>
                      <a:pt x="464112" y="672313"/>
                    </a:lnTo>
                    <a:lnTo>
                      <a:pt x="464112" y="696093"/>
                    </a:lnTo>
                    <a:lnTo>
                      <a:pt x="465126" y="696093"/>
                    </a:lnTo>
                    <a:lnTo>
                      <a:pt x="472219" y="696093"/>
                    </a:lnTo>
                    <a:lnTo>
                      <a:pt x="472219" y="695012"/>
                    </a:lnTo>
                    <a:lnTo>
                      <a:pt x="472219" y="687446"/>
                    </a:lnTo>
                    <a:lnTo>
                      <a:pt x="473992" y="687446"/>
                    </a:lnTo>
                    <a:lnTo>
                      <a:pt x="486406" y="687446"/>
                    </a:lnTo>
                    <a:lnTo>
                      <a:pt x="486406" y="713387"/>
                    </a:lnTo>
                    <a:lnTo>
                      <a:pt x="488433" y="713387"/>
                    </a:lnTo>
                    <a:lnTo>
                      <a:pt x="502619" y="713387"/>
                    </a:lnTo>
                    <a:lnTo>
                      <a:pt x="502619" y="715008"/>
                    </a:lnTo>
                    <a:lnTo>
                      <a:pt x="502619" y="726358"/>
                    </a:lnTo>
                    <a:lnTo>
                      <a:pt x="503379" y="726358"/>
                    </a:lnTo>
                    <a:lnTo>
                      <a:pt x="508700" y="726358"/>
                    </a:lnTo>
                    <a:lnTo>
                      <a:pt x="508700" y="725547"/>
                    </a:lnTo>
                    <a:lnTo>
                      <a:pt x="508700" y="719872"/>
                    </a:lnTo>
                    <a:lnTo>
                      <a:pt x="539100" y="719872"/>
                    </a:lnTo>
                    <a:lnTo>
                      <a:pt x="539100" y="743652"/>
                    </a:lnTo>
                    <a:lnTo>
                      <a:pt x="540113" y="743652"/>
                    </a:lnTo>
                    <a:lnTo>
                      <a:pt x="547207" y="743652"/>
                    </a:lnTo>
                    <a:lnTo>
                      <a:pt x="547207" y="744733"/>
                    </a:lnTo>
                    <a:lnTo>
                      <a:pt x="547207" y="752299"/>
                    </a:lnTo>
                    <a:lnTo>
                      <a:pt x="547967" y="752299"/>
                    </a:lnTo>
                    <a:lnTo>
                      <a:pt x="553287" y="752299"/>
                    </a:lnTo>
                    <a:lnTo>
                      <a:pt x="553287" y="750137"/>
                    </a:lnTo>
                    <a:lnTo>
                      <a:pt x="553287" y="735005"/>
                    </a:lnTo>
                    <a:lnTo>
                      <a:pt x="554300" y="735005"/>
                    </a:lnTo>
                    <a:lnTo>
                      <a:pt x="561394" y="735005"/>
                    </a:lnTo>
                    <a:lnTo>
                      <a:pt x="561394" y="736086"/>
                    </a:lnTo>
                    <a:lnTo>
                      <a:pt x="561394" y="743652"/>
                    </a:lnTo>
                    <a:lnTo>
                      <a:pt x="566714" y="741659"/>
                    </a:lnTo>
                    <a:cubicBezTo>
                      <a:pt x="567474" y="741287"/>
                      <a:pt x="567474" y="741085"/>
                      <a:pt x="567474" y="740679"/>
                    </a:cubicBezTo>
                    <a:lnTo>
                      <a:pt x="567474" y="735005"/>
                    </a:lnTo>
                    <a:lnTo>
                      <a:pt x="605981" y="735005"/>
                    </a:lnTo>
                    <a:lnTo>
                      <a:pt x="605981" y="758784"/>
                    </a:lnTo>
                    <a:lnTo>
                      <a:pt x="608007" y="758784"/>
                    </a:lnTo>
                    <a:lnTo>
                      <a:pt x="622194" y="758784"/>
                    </a:lnTo>
                    <a:lnTo>
                      <a:pt x="622194" y="759865"/>
                    </a:lnTo>
                    <a:lnTo>
                      <a:pt x="622194" y="767431"/>
                    </a:lnTo>
                    <a:lnTo>
                      <a:pt x="623968" y="767431"/>
                    </a:lnTo>
                    <a:lnTo>
                      <a:pt x="636381" y="767431"/>
                    </a:lnTo>
                    <a:lnTo>
                      <a:pt x="636381" y="743652"/>
                    </a:lnTo>
                    <a:lnTo>
                      <a:pt x="637394" y="743652"/>
                    </a:lnTo>
                    <a:lnTo>
                      <a:pt x="644488" y="743652"/>
                    </a:lnTo>
                    <a:lnTo>
                      <a:pt x="644488" y="711225"/>
                    </a:lnTo>
                    <a:lnTo>
                      <a:pt x="645501" y="711225"/>
                    </a:lnTo>
                    <a:lnTo>
                      <a:pt x="652595" y="711225"/>
                    </a:lnTo>
                    <a:lnTo>
                      <a:pt x="652595" y="709334"/>
                    </a:lnTo>
                    <a:lnTo>
                      <a:pt x="652595" y="696093"/>
                    </a:lnTo>
                    <a:cubicBezTo>
                      <a:pt x="650568" y="696093"/>
                      <a:pt x="650568" y="696093"/>
                      <a:pt x="651328" y="694471"/>
                    </a:cubicBezTo>
                    <a:lnTo>
                      <a:pt x="656648" y="683122"/>
                    </a:lnTo>
                    <a:cubicBezTo>
                      <a:pt x="656653" y="683139"/>
                      <a:pt x="656848" y="683813"/>
                      <a:pt x="664755" y="711225"/>
                    </a:cubicBezTo>
                    <a:lnTo>
                      <a:pt x="665515" y="711225"/>
                    </a:lnTo>
                    <a:lnTo>
                      <a:pt x="670835" y="711225"/>
                    </a:lnTo>
                    <a:lnTo>
                      <a:pt x="670835" y="605298"/>
                    </a:lnTo>
                    <a:lnTo>
                      <a:pt x="672355" y="605298"/>
                    </a:lnTo>
                    <a:lnTo>
                      <a:pt x="682995" y="605298"/>
                    </a:lnTo>
                    <a:lnTo>
                      <a:pt x="682995" y="557739"/>
                    </a:lnTo>
                    <a:lnTo>
                      <a:pt x="709342" y="557739"/>
                    </a:lnTo>
                    <a:lnTo>
                      <a:pt x="709342" y="536121"/>
                    </a:lnTo>
                    <a:lnTo>
                      <a:pt x="743796" y="536121"/>
                    </a:lnTo>
                    <a:lnTo>
                      <a:pt x="743796" y="538553"/>
                    </a:lnTo>
                    <a:lnTo>
                      <a:pt x="743796" y="555577"/>
                    </a:lnTo>
                    <a:lnTo>
                      <a:pt x="746076" y="555577"/>
                    </a:lnTo>
                    <a:lnTo>
                      <a:pt x="762036" y="555577"/>
                    </a:lnTo>
                    <a:lnTo>
                      <a:pt x="762036" y="603136"/>
                    </a:lnTo>
                    <a:lnTo>
                      <a:pt x="763049" y="603136"/>
                    </a:lnTo>
                    <a:lnTo>
                      <a:pt x="770143" y="603136"/>
                    </a:lnTo>
                    <a:lnTo>
                      <a:pt x="784330" y="607460"/>
                    </a:lnTo>
                    <a:lnTo>
                      <a:pt x="784330" y="646372"/>
                    </a:lnTo>
                    <a:lnTo>
                      <a:pt x="785343" y="646372"/>
                    </a:lnTo>
                    <a:lnTo>
                      <a:pt x="792436" y="646372"/>
                    </a:lnTo>
                    <a:lnTo>
                      <a:pt x="792436" y="647993"/>
                    </a:lnTo>
                    <a:lnTo>
                      <a:pt x="792436" y="659342"/>
                    </a:lnTo>
                    <a:lnTo>
                      <a:pt x="794463" y="659342"/>
                    </a:lnTo>
                    <a:lnTo>
                      <a:pt x="808650" y="659342"/>
                    </a:lnTo>
                    <a:lnTo>
                      <a:pt x="814730" y="665828"/>
                    </a:lnTo>
                    <a:lnTo>
                      <a:pt x="814730" y="687446"/>
                    </a:lnTo>
                    <a:lnTo>
                      <a:pt x="817010" y="687446"/>
                    </a:lnTo>
                    <a:lnTo>
                      <a:pt x="832970" y="687446"/>
                    </a:lnTo>
                    <a:lnTo>
                      <a:pt x="832970" y="688526"/>
                    </a:lnTo>
                    <a:lnTo>
                      <a:pt x="832970" y="696093"/>
                    </a:lnTo>
                    <a:lnTo>
                      <a:pt x="834237" y="696093"/>
                    </a:lnTo>
                    <a:lnTo>
                      <a:pt x="843104" y="696093"/>
                    </a:lnTo>
                    <a:lnTo>
                      <a:pt x="843104" y="698254"/>
                    </a:lnTo>
                    <a:lnTo>
                      <a:pt x="843104" y="713387"/>
                    </a:lnTo>
                    <a:cubicBezTo>
                      <a:pt x="847157" y="713387"/>
                      <a:pt x="847157" y="713387"/>
                      <a:pt x="847157" y="711495"/>
                    </a:cubicBezTo>
                    <a:lnTo>
                      <a:pt x="847157" y="698254"/>
                    </a:lnTo>
                    <a:lnTo>
                      <a:pt x="848170" y="698254"/>
                    </a:lnTo>
                    <a:lnTo>
                      <a:pt x="855264" y="698254"/>
                    </a:lnTo>
                    <a:lnTo>
                      <a:pt x="855264" y="699876"/>
                    </a:lnTo>
                    <a:lnTo>
                      <a:pt x="855264" y="711225"/>
                    </a:lnTo>
                    <a:lnTo>
                      <a:pt x="856024" y="711225"/>
                    </a:lnTo>
                    <a:lnTo>
                      <a:pt x="861344" y="711225"/>
                    </a:lnTo>
                    <a:cubicBezTo>
                      <a:pt x="861344" y="706902"/>
                      <a:pt x="861344" y="706902"/>
                      <a:pt x="909984" y="706902"/>
                    </a:cubicBezTo>
                    <a:lnTo>
                      <a:pt x="909984" y="708253"/>
                    </a:lnTo>
                    <a:lnTo>
                      <a:pt x="909984" y="717710"/>
                    </a:lnTo>
                    <a:lnTo>
                      <a:pt x="910744" y="717710"/>
                    </a:lnTo>
                    <a:lnTo>
                      <a:pt x="916065" y="717710"/>
                    </a:lnTo>
                    <a:lnTo>
                      <a:pt x="916065" y="719872"/>
                    </a:lnTo>
                    <a:lnTo>
                      <a:pt x="916065" y="735005"/>
                    </a:lnTo>
                    <a:cubicBezTo>
                      <a:pt x="916073" y="735001"/>
                      <a:pt x="916189" y="734923"/>
                      <a:pt x="918091" y="733654"/>
                    </a:cubicBezTo>
                    <a:lnTo>
                      <a:pt x="932278" y="724196"/>
                    </a:lnTo>
                    <a:cubicBezTo>
                      <a:pt x="932280" y="724177"/>
                      <a:pt x="932411" y="723302"/>
                      <a:pt x="938358" y="683122"/>
                    </a:cubicBezTo>
                    <a:cubicBezTo>
                      <a:pt x="938367" y="683120"/>
                      <a:pt x="938436" y="683094"/>
                      <a:pt x="939118" y="682852"/>
                    </a:cubicBezTo>
                    <a:lnTo>
                      <a:pt x="944438" y="680960"/>
                    </a:lnTo>
                    <a:cubicBezTo>
                      <a:pt x="944438" y="680944"/>
                      <a:pt x="944471" y="679883"/>
                      <a:pt x="946465" y="611783"/>
                    </a:cubicBezTo>
                    <a:cubicBezTo>
                      <a:pt x="946465" y="611801"/>
                      <a:pt x="946498" y="612892"/>
                      <a:pt x="948492" y="680960"/>
                    </a:cubicBezTo>
                    <a:cubicBezTo>
                      <a:pt x="948501" y="680963"/>
                      <a:pt x="948572" y="680988"/>
                      <a:pt x="949252" y="681230"/>
                    </a:cubicBezTo>
                    <a:lnTo>
                      <a:pt x="954572" y="683122"/>
                    </a:lnTo>
                    <a:lnTo>
                      <a:pt x="954572" y="596651"/>
                    </a:lnTo>
                    <a:cubicBezTo>
                      <a:pt x="958625" y="596651"/>
                      <a:pt x="958625" y="596651"/>
                      <a:pt x="958625" y="564224"/>
                    </a:cubicBezTo>
                    <a:lnTo>
                      <a:pt x="997132" y="564224"/>
                    </a:lnTo>
                    <a:lnTo>
                      <a:pt x="997132" y="596651"/>
                    </a:lnTo>
                    <a:lnTo>
                      <a:pt x="997892" y="596651"/>
                    </a:lnTo>
                    <a:lnTo>
                      <a:pt x="1003212" y="596651"/>
                    </a:lnTo>
                    <a:lnTo>
                      <a:pt x="1003212" y="514503"/>
                    </a:lnTo>
                    <a:lnTo>
                      <a:pt x="1004986" y="514503"/>
                    </a:lnTo>
                    <a:lnTo>
                      <a:pt x="1017399" y="514503"/>
                    </a:lnTo>
                    <a:lnTo>
                      <a:pt x="1017399" y="512612"/>
                    </a:lnTo>
                    <a:lnTo>
                      <a:pt x="1017399" y="499371"/>
                    </a:lnTo>
                    <a:lnTo>
                      <a:pt x="1039693" y="499371"/>
                    </a:lnTo>
                    <a:lnTo>
                      <a:pt x="1039693" y="498290"/>
                    </a:lnTo>
                    <a:lnTo>
                      <a:pt x="1039693" y="490724"/>
                    </a:lnTo>
                    <a:lnTo>
                      <a:pt x="1041466" y="490724"/>
                    </a:lnTo>
                    <a:lnTo>
                      <a:pt x="1053880" y="490724"/>
                    </a:lnTo>
                    <a:lnTo>
                      <a:pt x="1053880" y="491805"/>
                    </a:lnTo>
                    <a:lnTo>
                      <a:pt x="1053880" y="499371"/>
                    </a:lnTo>
                    <a:lnTo>
                      <a:pt x="1054640" y="499371"/>
                    </a:lnTo>
                    <a:lnTo>
                      <a:pt x="1059960" y="499371"/>
                    </a:lnTo>
                    <a:lnTo>
                      <a:pt x="1070093" y="495047"/>
                    </a:lnTo>
                    <a:lnTo>
                      <a:pt x="1074146" y="498290"/>
                    </a:lnTo>
                    <a:lnTo>
                      <a:pt x="1074146" y="490724"/>
                    </a:lnTo>
                    <a:lnTo>
                      <a:pt x="1076426" y="490724"/>
                    </a:lnTo>
                    <a:lnTo>
                      <a:pt x="1092387" y="490724"/>
                    </a:lnTo>
                    <a:lnTo>
                      <a:pt x="1092387" y="491805"/>
                    </a:lnTo>
                    <a:lnTo>
                      <a:pt x="1092387" y="499371"/>
                    </a:lnTo>
                    <a:lnTo>
                      <a:pt x="1122787" y="499371"/>
                    </a:lnTo>
                    <a:lnTo>
                      <a:pt x="1122787" y="500992"/>
                    </a:lnTo>
                    <a:lnTo>
                      <a:pt x="1122787" y="512342"/>
                    </a:lnTo>
                    <a:lnTo>
                      <a:pt x="1149134" y="512342"/>
                    </a:lnTo>
                    <a:lnTo>
                      <a:pt x="1149134" y="542606"/>
                    </a:lnTo>
                    <a:lnTo>
                      <a:pt x="1149894" y="542606"/>
                    </a:lnTo>
                    <a:lnTo>
                      <a:pt x="1155214" y="542606"/>
                    </a:lnTo>
                    <a:lnTo>
                      <a:pt x="1155214" y="543687"/>
                    </a:lnTo>
                    <a:lnTo>
                      <a:pt x="1155214" y="551254"/>
                    </a:lnTo>
                    <a:cubicBezTo>
                      <a:pt x="1159268" y="551254"/>
                      <a:pt x="1159268" y="551254"/>
                      <a:pt x="1159268" y="581518"/>
                    </a:cubicBezTo>
                    <a:lnTo>
                      <a:pt x="1160028" y="581518"/>
                    </a:lnTo>
                    <a:lnTo>
                      <a:pt x="1165348" y="581518"/>
                    </a:lnTo>
                    <a:lnTo>
                      <a:pt x="1165348" y="582329"/>
                    </a:lnTo>
                    <a:lnTo>
                      <a:pt x="1165348" y="588004"/>
                    </a:lnTo>
                    <a:lnTo>
                      <a:pt x="1166361" y="588004"/>
                    </a:lnTo>
                    <a:lnTo>
                      <a:pt x="1173454" y="588004"/>
                    </a:lnTo>
                    <a:lnTo>
                      <a:pt x="1173454" y="618269"/>
                    </a:lnTo>
                    <a:lnTo>
                      <a:pt x="1175481" y="618269"/>
                    </a:lnTo>
                    <a:lnTo>
                      <a:pt x="1189668" y="618269"/>
                    </a:lnTo>
                    <a:lnTo>
                      <a:pt x="1189668" y="642048"/>
                    </a:lnTo>
                    <a:cubicBezTo>
                      <a:pt x="1191695" y="642048"/>
                      <a:pt x="1191695" y="642048"/>
                      <a:pt x="1191695" y="643669"/>
                    </a:cubicBezTo>
                    <a:lnTo>
                      <a:pt x="1191695" y="655019"/>
                    </a:lnTo>
                    <a:lnTo>
                      <a:pt x="1192455" y="655019"/>
                    </a:lnTo>
                    <a:lnTo>
                      <a:pt x="1197775" y="655019"/>
                    </a:lnTo>
                    <a:lnTo>
                      <a:pt x="1197775" y="678798"/>
                    </a:lnTo>
                    <a:lnTo>
                      <a:pt x="1199041" y="678798"/>
                    </a:lnTo>
                    <a:lnTo>
                      <a:pt x="1207908" y="678798"/>
                    </a:lnTo>
                    <a:cubicBezTo>
                      <a:pt x="1209935" y="680960"/>
                      <a:pt x="1209935" y="680960"/>
                      <a:pt x="1209935" y="682852"/>
                    </a:cubicBezTo>
                    <a:lnTo>
                      <a:pt x="1209935" y="696093"/>
                    </a:lnTo>
                    <a:cubicBezTo>
                      <a:pt x="1209940" y="696086"/>
                      <a:pt x="1210027" y="695979"/>
                      <a:pt x="1211455" y="694201"/>
                    </a:cubicBezTo>
                    <a:lnTo>
                      <a:pt x="1222095" y="680960"/>
                    </a:lnTo>
                    <a:lnTo>
                      <a:pt x="1250469" y="680960"/>
                    </a:lnTo>
                    <a:lnTo>
                      <a:pt x="1250469" y="767431"/>
                    </a:lnTo>
                    <a:lnTo>
                      <a:pt x="1251229" y="767431"/>
                    </a:lnTo>
                    <a:lnTo>
                      <a:pt x="1256549" y="767431"/>
                    </a:lnTo>
                    <a:cubicBezTo>
                      <a:pt x="1256553" y="767423"/>
                      <a:pt x="1256612" y="767323"/>
                      <a:pt x="1257309" y="766080"/>
                    </a:cubicBezTo>
                    <a:lnTo>
                      <a:pt x="1262629" y="756622"/>
                    </a:lnTo>
                    <a:lnTo>
                      <a:pt x="1262629" y="758514"/>
                    </a:lnTo>
                    <a:lnTo>
                      <a:pt x="1262629" y="771755"/>
                    </a:lnTo>
                    <a:cubicBezTo>
                      <a:pt x="1266682" y="771755"/>
                      <a:pt x="1266682" y="771755"/>
                      <a:pt x="1266682" y="726358"/>
                    </a:cubicBezTo>
                    <a:lnTo>
                      <a:pt x="1267442" y="726358"/>
                    </a:lnTo>
                    <a:lnTo>
                      <a:pt x="1272762" y="726358"/>
                    </a:lnTo>
                    <a:lnTo>
                      <a:pt x="1272762" y="661504"/>
                    </a:lnTo>
                    <a:lnTo>
                      <a:pt x="1273776" y="661504"/>
                    </a:lnTo>
                    <a:lnTo>
                      <a:pt x="1280869" y="661504"/>
                    </a:lnTo>
                    <a:cubicBezTo>
                      <a:pt x="1280875" y="661483"/>
                      <a:pt x="1281139" y="660543"/>
                      <a:pt x="1293029" y="618269"/>
                    </a:cubicBezTo>
                    <a:lnTo>
                      <a:pt x="1294296" y="618269"/>
                    </a:lnTo>
                    <a:lnTo>
                      <a:pt x="1303163" y="618269"/>
                    </a:lnTo>
                    <a:cubicBezTo>
                      <a:pt x="1303168" y="618292"/>
                      <a:pt x="1303394" y="619258"/>
                      <a:pt x="1313296" y="661504"/>
                    </a:cubicBezTo>
                    <a:lnTo>
                      <a:pt x="1314309" y="661504"/>
                    </a:lnTo>
                    <a:lnTo>
                      <a:pt x="1321403" y="661504"/>
                    </a:lnTo>
                    <a:lnTo>
                      <a:pt x="1321403" y="700416"/>
                    </a:lnTo>
                    <a:lnTo>
                      <a:pt x="1323176" y="700416"/>
                    </a:lnTo>
                    <a:lnTo>
                      <a:pt x="1335590" y="700416"/>
                    </a:lnTo>
                    <a:lnTo>
                      <a:pt x="1335590" y="702578"/>
                    </a:lnTo>
                    <a:lnTo>
                      <a:pt x="1335590" y="717710"/>
                    </a:lnTo>
                    <a:cubicBezTo>
                      <a:pt x="1339643" y="717710"/>
                      <a:pt x="1339643" y="717710"/>
                      <a:pt x="1339643" y="715549"/>
                    </a:cubicBezTo>
                    <a:lnTo>
                      <a:pt x="1339643" y="700416"/>
                    </a:lnTo>
                    <a:lnTo>
                      <a:pt x="1341163" y="700416"/>
                    </a:lnTo>
                    <a:lnTo>
                      <a:pt x="1351803" y="700416"/>
                    </a:lnTo>
                    <a:lnTo>
                      <a:pt x="1351803" y="702037"/>
                    </a:lnTo>
                    <a:lnTo>
                      <a:pt x="1351803" y="713387"/>
                    </a:lnTo>
                    <a:lnTo>
                      <a:pt x="1382204" y="713387"/>
                    </a:lnTo>
                    <a:lnTo>
                      <a:pt x="1382204" y="676637"/>
                    </a:lnTo>
                    <a:lnTo>
                      <a:pt x="1383470" y="676637"/>
                    </a:lnTo>
                    <a:lnTo>
                      <a:pt x="1392337" y="676637"/>
                    </a:lnTo>
                    <a:lnTo>
                      <a:pt x="1392337" y="698254"/>
                    </a:lnTo>
                    <a:cubicBezTo>
                      <a:pt x="1394364" y="698254"/>
                      <a:pt x="1394364" y="698254"/>
                      <a:pt x="1394364" y="665828"/>
                    </a:cubicBezTo>
                    <a:lnTo>
                      <a:pt x="1416657" y="665828"/>
                    </a:lnTo>
                    <a:lnTo>
                      <a:pt x="1416657" y="664206"/>
                    </a:lnTo>
                    <a:lnTo>
                      <a:pt x="1416657" y="652857"/>
                    </a:lnTo>
                    <a:lnTo>
                      <a:pt x="1417417" y="652857"/>
                    </a:lnTo>
                    <a:lnTo>
                      <a:pt x="1422737" y="652857"/>
                    </a:lnTo>
                    <a:lnTo>
                      <a:pt x="1422737" y="650966"/>
                    </a:lnTo>
                    <a:lnTo>
                      <a:pt x="1422737" y="637725"/>
                    </a:lnTo>
                    <a:lnTo>
                      <a:pt x="1426791" y="644210"/>
                    </a:lnTo>
                    <a:lnTo>
                      <a:pt x="1429071" y="644210"/>
                    </a:lnTo>
                    <a:lnTo>
                      <a:pt x="1445031" y="644210"/>
                    </a:lnTo>
                    <a:lnTo>
                      <a:pt x="1445031" y="643399"/>
                    </a:lnTo>
                    <a:lnTo>
                      <a:pt x="1445031" y="637725"/>
                    </a:lnTo>
                    <a:lnTo>
                      <a:pt x="1445791" y="637725"/>
                    </a:lnTo>
                    <a:lnTo>
                      <a:pt x="1451111" y="637725"/>
                    </a:lnTo>
                    <a:lnTo>
                      <a:pt x="1451111" y="639076"/>
                    </a:lnTo>
                    <a:lnTo>
                      <a:pt x="1451111" y="648534"/>
                    </a:lnTo>
                    <a:lnTo>
                      <a:pt x="1489618" y="648534"/>
                    </a:lnTo>
                    <a:lnTo>
                      <a:pt x="1489618" y="786887"/>
                    </a:lnTo>
                    <a:lnTo>
                      <a:pt x="1491138" y="786887"/>
                    </a:lnTo>
                    <a:lnTo>
                      <a:pt x="1501778" y="786887"/>
                    </a:lnTo>
                    <a:lnTo>
                      <a:pt x="1501778" y="773917"/>
                    </a:lnTo>
                    <a:lnTo>
                      <a:pt x="1505832" y="773917"/>
                    </a:lnTo>
                    <a:lnTo>
                      <a:pt x="1505832" y="786887"/>
                    </a:lnTo>
                    <a:lnTo>
                      <a:pt x="1536232" y="786887"/>
                    </a:lnTo>
                    <a:lnTo>
                      <a:pt x="1536232" y="756622"/>
                    </a:lnTo>
                    <a:lnTo>
                      <a:pt x="1548392" y="756622"/>
                    </a:lnTo>
                    <a:lnTo>
                      <a:pt x="1560552" y="754461"/>
                    </a:lnTo>
                    <a:cubicBezTo>
                      <a:pt x="1562579" y="754461"/>
                      <a:pt x="1562579" y="756622"/>
                      <a:pt x="1564606" y="756622"/>
                    </a:cubicBezTo>
                    <a:lnTo>
                      <a:pt x="1574739" y="756622"/>
                    </a:lnTo>
                    <a:lnTo>
                      <a:pt x="1574739" y="786887"/>
                    </a:lnTo>
                    <a:lnTo>
                      <a:pt x="1582846" y="786887"/>
                    </a:lnTo>
                    <a:lnTo>
                      <a:pt x="1582846" y="804182"/>
                    </a:lnTo>
                    <a:lnTo>
                      <a:pt x="1592182" y="805087"/>
                    </a:lnTo>
                    <a:lnTo>
                      <a:pt x="1605140" y="805087"/>
                    </a:lnTo>
                    <a:lnTo>
                      <a:pt x="1605140" y="789049"/>
                    </a:lnTo>
                    <a:lnTo>
                      <a:pt x="1673096" y="789049"/>
                    </a:lnTo>
                    <a:lnTo>
                      <a:pt x="1673096" y="703796"/>
                    </a:lnTo>
                    <a:lnTo>
                      <a:pt x="1745104" y="703796"/>
                    </a:lnTo>
                    <a:lnTo>
                      <a:pt x="1745104" y="782564"/>
                    </a:lnTo>
                    <a:lnTo>
                      <a:pt x="1747008" y="782564"/>
                    </a:lnTo>
                    <a:lnTo>
                      <a:pt x="1748250" y="805087"/>
                    </a:lnTo>
                    <a:lnTo>
                      <a:pt x="1757926" y="805087"/>
                    </a:lnTo>
                    <a:cubicBezTo>
                      <a:pt x="1758462" y="797873"/>
                      <a:pt x="1759168" y="790219"/>
                      <a:pt x="1759168" y="782564"/>
                    </a:cubicBezTo>
                    <a:lnTo>
                      <a:pt x="1765248" y="782564"/>
                    </a:lnTo>
                    <a:lnTo>
                      <a:pt x="1766490" y="805087"/>
                    </a:lnTo>
                    <a:lnTo>
                      <a:pt x="1817112" y="805087"/>
                    </a:lnTo>
                    <a:lnTo>
                      <a:pt x="1817112" y="642059"/>
                    </a:lnTo>
                    <a:lnTo>
                      <a:pt x="2014439" y="642059"/>
                    </a:lnTo>
                    <a:lnTo>
                      <a:pt x="2014439" y="805087"/>
                    </a:lnTo>
                    <a:lnTo>
                      <a:pt x="2033136" y="805087"/>
                    </a:lnTo>
                    <a:lnTo>
                      <a:pt x="2033136" y="722394"/>
                    </a:lnTo>
                    <a:lnTo>
                      <a:pt x="2128256" y="722394"/>
                    </a:lnTo>
                    <a:cubicBezTo>
                      <a:pt x="2132331" y="616373"/>
                      <a:pt x="2135709" y="510899"/>
                      <a:pt x="2140186" y="404253"/>
                    </a:cubicBezTo>
                    <a:cubicBezTo>
                      <a:pt x="2130053" y="404253"/>
                      <a:pt x="2105733" y="391282"/>
                      <a:pt x="2128026" y="382635"/>
                    </a:cubicBezTo>
                    <a:cubicBezTo>
                      <a:pt x="2125999" y="380473"/>
                      <a:pt x="2123973" y="378311"/>
                      <a:pt x="2121946" y="378311"/>
                    </a:cubicBezTo>
                    <a:cubicBezTo>
                      <a:pt x="2121946" y="365341"/>
                      <a:pt x="2119919" y="363179"/>
                      <a:pt x="2130053" y="354532"/>
                    </a:cubicBezTo>
                    <a:lnTo>
                      <a:pt x="2130053" y="337238"/>
                    </a:lnTo>
                    <a:lnTo>
                      <a:pt x="2144240" y="337238"/>
                    </a:lnTo>
                    <a:lnTo>
                      <a:pt x="2144240" y="315620"/>
                    </a:lnTo>
                    <a:cubicBezTo>
                      <a:pt x="2144240" y="313458"/>
                      <a:pt x="2146266" y="313458"/>
                      <a:pt x="2146266" y="311296"/>
                    </a:cubicBezTo>
                    <a:lnTo>
                      <a:pt x="2146266" y="233472"/>
                    </a:lnTo>
                    <a:cubicBezTo>
                      <a:pt x="2146266" y="231310"/>
                      <a:pt x="2144240" y="229149"/>
                      <a:pt x="2144240" y="226987"/>
                    </a:cubicBezTo>
                    <a:lnTo>
                      <a:pt x="2150320" y="220501"/>
                    </a:lnTo>
                    <a:lnTo>
                      <a:pt x="2150320" y="162133"/>
                    </a:lnTo>
                    <a:cubicBezTo>
                      <a:pt x="2150320" y="159972"/>
                      <a:pt x="2150320" y="159972"/>
                      <a:pt x="2152346" y="157810"/>
                    </a:cubicBezTo>
                    <a:lnTo>
                      <a:pt x="2152346" y="101604"/>
                    </a:lnTo>
                    <a:cubicBezTo>
                      <a:pt x="2154373" y="92957"/>
                      <a:pt x="2154373" y="88633"/>
                      <a:pt x="2154373" y="82148"/>
                    </a:cubicBezTo>
                    <a:cubicBezTo>
                      <a:pt x="2158427" y="88633"/>
                      <a:pt x="2158427" y="92957"/>
                      <a:pt x="2158427" y="99442"/>
                    </a:cubicBezTo>
                    <a:cubicBezTo>
                      <a:pt x="2160453" y="121060"/>
                      <a:pt x="2160453" y="140516"/>
                      <a:pt x="2160453" y="157810"/>
                    </a:cubicBezTo>
                    <a:cubicBezTo>
                      <a:pt x="2162480" y="181589"/>
                      <a:pt x="2162480" y="201045"/>
                      <a:pt x="2162480" y="220501"/>
                    </a:cubicBezTo>
                    <a:lnTo>
                      <a:pt x="2168560" y="226987"/>
                    </a:lnTo>
                    <a:cubicBezTo>
                      <a:pt x="2168560" y="229149"/>
                      <a:pt x="2166533" y="231310"/>
                      <a:pt x="2166533" y="233472"/>
                    </a:cubicBezTo>
                    <a:lnTo>
                      <a:pt x="2166533" y="311296"/>
                    </a:lnTo>
                    <a:cubicBezTo>
                      <a:pt x="2166533" y="313458"/>
                      <a:pt x="2168560" y="313458"/>
                      <a:pt x="2168560" y="315620"/>
                    </a:cubicBezTo>
                    <a:lnTo>
                      <a:pt x="2168560" y="337238"/>
                    </a:lnTo>
                    <a:lnTo>
                      <a:pt x="2182747" y="337238"/>
                    </a:lnTo>
                    <a:lnTo>
                      <a:pt x="2182747" y="354532"/>
                    </a:lnTo>
                    <a:cubicBezTo>
                      <a:pt x="2190854" y="363179"/>
                      <a:pt x="2190854" y="363179"/>
                      <a:pt x="2190854" y="378311"/>
                    </a:cubicBezTo>
                    <a:cubicBezTo>
                      <a:pt x="2188827" y="378311"/>
                      <a:pt x="2186800" y="380473"/>
                      <a:pt x="2184774" y="382635"/>
                    </a:cubicBezTo>
                    <a:cubicBezTo>
                      <a:pt x="2205040" y="393444"/>
                      <a:pt x="2180720" y="402091"/>
                      <a:pt x="2172613" y="404253"/>
                    </a:cubicBezTo>
                    <a:cubicBezTo>
                      <a:pt x="2174640" y="488562"/>
                      <a:pt x="2178693" y="572871"/>
                      <a:pt x="2180720" y="657181"/>
                    </a:cubicBezTo>
                    <a:lnTo>
                      <a:pt x="2245574" y="657181"/>
                    </a:lnTo>
                    <a:lnTo>
                      <a:pt x="2245574" y="732843"/>
                    </a:lnTo>
                    <a:lnTo>
                      <a:pt x="2253681" y="732843"/>
                    </a:lnTo>
                    <a:cubicBezTo>
                      <a:pt x="2253681" y="730681"/>
                      <a:pt x="2255708" y="728519"/>
                      <a:pt x="2255708" y="726358"/>
                    </a:cubicBezTo>
                    <a:lnTo>
                      <a:pt x="2261788" y="726358"/>
                    </a:lnTo>
                    <a:cubicBezTo>
                      <a:pt x="2261788" y="728519"/>
                      <a:pt x="2261788" y="730681"/>
                      <a:pt x="2263815" y="735005"/>
                    </a:cubicBezTo>
                    <a:lnTo>
                      <a:pt x="2275975" y="735005"/>
                    </a:lnTo>
                    <a:lnTo>
                      <a:pt x="2275975" y="728519"/>
                    </a:lnTo>
                    <a:lnTo>
                      <a:pt x="2298268" y="728519"/>
                    </a:lnTo>
                    <a:lnTo>
                      <a:pt x="2298268" y="735005"/>
                    </a:lnTo>
                    <a:lnTo>
                      <a:pt x="2318535" y="735005"/>
                    </a:lnTo>
                    <a:lnTo>
                      <a:pt x="2318535" y="780402"/>
                    </a:lnTo>
                    <a:lnTo>
                      <a:pt x="2332722" y="780402"/>
                    </a:lnTo>
                    <a:lnTo>
                      <a:pt x="2332722" y="767431"/>
                    </a:lnTo>
                    <a:lnTo>
                      <a:pt x="2348936" y="767431"/>
                    </a:lnTo>
                    <a:lnTo>
                      <a:pt x="2348936" y="588004"/>
                    </a:lnTo>
                    <a:lnTo>
                      <a:pt x="2355016" y="581518"/>
                    </a:lnTo>
                    <a:lnTo>
                      <a:pt x="2427977" y="581518"/>
                    </a:lnTo>
                    <a:lnTo>
                      <a:pt x="2427977" y="590166"/>
                    </a:lnTo>
                    <a:lnTo>
                      <a:pt x="2438110" y="590166"/>
                    </a:lnTo>
                    <a:lnTo>
                      <a:pt x="2438110" y="704740"/>
                    </a:lnTo>
                    <a:lnTo>
                      <a:pt x="2460404" y="704740"/>
                    </a:lnTo>
                    <a:lnTo>
                      <a:pt x="2460404" y="637725"/>
                    </a:lnTo>
                    <a:lnTo>
                      <a:pt x="2486751" y="637725"/>
                    </a:lnTo>
                    <a:cubicBezTo>
                      <a:pt x="2488777" y="637725"/>
                      <a:pt x="2488777" y="635563"/>
                      <a:pt x="2490804" y="633401"/>
                    </a:cubicBezTo>
                    <a:lnTo>
                      <a:pt x="2498911" y="633401"/>
                    </a:lnTo>
                    <a:cubicBezTo>
                      <a:pt x="2500937" y="635563"/>
                      <a:pt x="2500937" y="637725"/>
                      <a:pt x="2502964" y="637725"/>
                    </a:cubicBezTo>
                    <a:lnTo>
                      <a:pt x="2525258" y="637725"/>
                    </a:lnTo>
                    <a:lnTo>
                      <a:pt x="2525258" y="520989"/>
                    </a:lnTo>
                    <a:cubicBezTo>
                      <a:pt x="2525272" y="520986"/>
                      <a:pt x="2526139" y="520822"/>
                      <a:pt x="2582005" y="510180"/>
                    </a:cubicBezTo>
                    <a:lnTo>
                      <a:pt x="2582005" y="511261"/>
                    </a:lnTo>
                    <a:lnTo>
                      <a:pt x="2582005" y="518827"/>
                    </a:lnTo>
                    <a:lnTo>
                      <a:pt x="2608352" y="518827"/>
                    </a:lnTo>
                    <a:lnTo>
                      <a:pt x="2608352" y="773917"/>
                    </a:lnTo>
                    <a:lnTo>
                      <a:pt x="2630646" y="773917"/>
                    </a:lnTo>
                    <a:lnTo>
                      <a:pt x="2630646" y="769593"/>
                    </a:lnTo>
                    <a:lnTo>
                      <a:pt x="2642806" y="769593"/>
                    </a:lnTo>
                    <a:lnTo>
                      <a:pt x="2642806" y="773917"/>
                    </a:lnTo>
                    <a:lnTo>
                      <a:pt x="2667126" y="773917"/>
                    </a:lnTo>
                    <a:lnTo>
                      <a:pt x="2667126" y="760946"/>
                    </a:lnTo>
                    <a:lnTo>
                      <a:pt x="2695500" y="760946"/>
                    </a:lnTo>
                    <a:cubicBezTo>
                      <a:pt x="2699553" y="756622"/>
                      <a:pt x="2703607" y="756622"/>
                      <a:pt x="2707660" y="756622"/>
                    </a:cubicBezTo>
                    <a:cubicBezTo>
                      <a:pt x="2713740" y="760946"/>
                      <a:pt x="2721847" y="760946"/>
                      <a:pt x="2727927" y="760946"/>
                    </a:cubicBezTo>
                    <a:lnTo>
                      <a:pt x="2727927" y="743652"/>
                    </a:lnTo>
                    <a:lnTo>
                      <a:pt x="2736034" y="743652"/>
                    </a:lnTo>
                    <a:lnTo>
                      <a:pt x="2736034" y="730681"/>
                    </a:lnTo>
                    <a:lnTo>
                      <a:pt x="2792781" y="730681"/>
                    </a:lnTo>
                    <a:lnTo>
                      <a:pt x="2792781" y="700416"/>
                    </a:lnTo>
                    <a:lnTo>
                      <a:pt x="2811021" y="700416"/>
                    </a:lnTo>
                    <a:lnTo>
                      <a:pt x="2811021" y="693931"/>
                    </a:lnTo>
                    <a:lnTo>
                      <a:pt x="2823181" y="693931"/>
                    </a:lnTo>
                    <a:lnTo>
                      <a:pt x="2823181" y="700416"/>
                    </a:lnTo>
                    <a:lnTo>
                      <a:pt x="2839395" y="700416"/>
                    </a:lnTo>
                    <a:lnTo>
                      <a:pt x="2839395" y="750137"/>
                    </a:lnTo>
                    <a:lnTo>
                      <a:pt x="2871822" y="750137"/>
                    </a:lnTo>
                    <a:lnTo>
                      <a:pt x="2871822" y="724196"/>
                    </a:lnTo>
                    <a:lnTo>
                      <a:pt x="2910329" y="724196"/>
                    </a:lnTo>
                    <a:lnTo>
                      <a:pt x="2910329" y="693931"/>
                    </a:lnTo>
                    <a:lnTo>
                      <a:pt x="2958970" y="693931"/>
                    </a:lnTo>
                    <a:lnTo>
                      <a:pt x="2958970" y="805087"/>
                    </a:lnTo>
                    <a:lnTo>
                      <a:pt x="2958970" y="818866"/>
                    </a:lnTo>
                    <a:lnTo>
                      <a:pt x="2968113" y="818866"/>
                    </a:lnTo>
                    <a:lnTo>
                      <a:pt x="2968113" y="762555"/>
                    </a:lnTo>
                    <a:lnTo>
                      <a:pt x="2971450" y="756622"/>
                    </a:lnTo>
                    <a:lnTo>
                      <a:pt x="2971450" y="758514"/>
                    </a:lnTo>
                    <a:lnTo>
                      <a:pt x="2971450" y="771755"/>
                    </a:lnTo>
                    <a:cubicBezTo>
                      <a:pt x="2975503" y="771755"/>
                      <a:pt x="2975503" y="771755"/>
                      <a:pt x="2975503" y="726358"/>
                    </a:cubicBezTo>
                    <a:lnTo>
                      <a:pt x="2976263" y="726358"/>
                    </a:lnTo>
                    <a:lnTo>
                      <a:pt x="2981583" y="726358"/>
                    </a:lnTo>
                    <a:lnTo>
                      <a:pt x="2981583" y="661504"/>
                    </a:lnTo>
                    <a:lnTo>
                      <a:pt x="2982597" y="661504"/>
                    </a:lnTo>
                    <a:lnTo>
                      <a:pt x="2989690" y="661504"/>
                    </a:lnTo>
                    <a:cubicBezTo>
                      <a:pt x="2989696" y="661483"/>
                      <a:pt x="2989960" y="660543"/>
                      <a:pt x="3001850" y="618269"/>
                    </a:cubicBezTo>
                    <a:lnTo>
                      <a:pt x="3003117" y="618269"/>
                    </a:lnTo>
                    <a:lnTo>
                      <a:pt x="3011984" y="618269"/>
                    </a:lnTo>
                    <a:cubicBezTo>
                      <a:pt x="3011989" y="618292"/>
                      <a:pt x="3012215" y="619258"/>
                      <a:pt x="3022117" y="661504"/>
                    </a:cubicBezTo>
                    <a:lnTo>
                      <a:pt x="3023130" y="661504"/>
                    </a:lnTo>
                    <a:lnTo>
                      <a:pt x="3030224" y="661504"/>
                    </a:lnTo>
                    <a:lnTo>
                      <a:pt x="3030224" y="700416"/>
                    </a:lnTo>
                    <a:lnTo>
                      <a:pt x="3031997" y="700416"/>
                    </a:lnTo>
                    <a:lnTo>
                      <a:pt x="3044411" y="700416"/>
                    </a:lnTo>
                    <a:lnTo>
                      <a:pt x="3044411" y="702578"/>
                    </a:lnTo>
                    <a:lnTo>
                      <a:pt x="3044411" y="717710"/>
                    </a:lnTo>
                    <a:cubicBezTo>
                      <a:pt x="3048464" y="717710"/>
                      <a:pt x="3048464" y="717710"/>
                      <a:pt x="3048464" y="715549"/>
                    </a:cubicBezTo>
                    <a:lnTo>
                      <a:pt x="3048464" y="700416"/>
                    </a:lnTo>
                    <a:lnTo>
                      <a:pt x="3049984" y="700416"/>
                    </a:lnTo>
                    <a:lnTo>
                      <a:pt x="3060624" y="700416"/>
                    </a:lnTo>
                    <a:lnTo>
                      <a:pt x="3060624" y="702037"/>
                    </a:lnTo>
                    <a:lnTo>
                      <a:pt x="3060624" y="713387"/>
                    </a:lnTo>
                    <a:lnTo>
                      <a:pt x="3091025" y="713387"/>
                    </a:lnTo>
                    <a:lnTo>
                      <a:pt x="3091025" y="676637"/>
                    </a:lnTo>
                    <a:lnTo>
                      <a:pt x="3092291" y="676637"/>
                    </a:lnTo>
                    <a:lnTo>
                      <a:pt x="3101158" y="676637"/>
                    </a:lnTo>
                    <a:lnTo>
                      <a:pt x="3101158" y="698254"/>
                    </a:lnTo>
                    <a:cubicBezTo>
                      <a:pt x="3103185" y="698254"/>
                      <a:pt x="3103185" y="698254"/>
                      <a:pt x="3103185" y="665828"/>
                    </a:cubicBezTo>
                    <a:lnTo>
                      <a:pt x="3125478" y="665828"/>
                    </a:lnTo>
                    <a:lnTo>
                      <a:pt x="3125478" y="664206"/>
                    </a:lnTo>
                    <a:lnTo>
                      <a:pt x="3125478" y="652857"/>
                    </a:lnTo>
                    <a:lnTo>
                      <a:pt x="3126238" y="652857"/>
                    </a:lnTo>
                    <a:lnTo>
                      <a:pt x="3131558" y="652857"/>
                    </a:lnTo>
                    <a:lnTo>
                      <a:pt x="3131558" y="650966"/>
                    </a:lnTo>
                    <a:lnTo>
                      <a:pt x="3131558" y="637725"/>
                    </a:lnTo>
                    <a:lnTo>
                      <a:pt x="3135612" y="644210"/>
                    </a:lnTo>
                    <a:lnTo>
                      <a:pt x="3137892" y="644210"/>
                    </a:lnTo>
                    <a:lnTo>
                      <a:pt x="3153852" y="644210"/>
                    </a:lnTo>
                    <a:lnTo>
                      <a:pt x="3153852" y="643399"/>
                    </a:lnTo>
                    <a:lnTo>
                      <a:pt x="3153852" y="637725"/>
                    </a:lnTo>
                    <a:lnTo>
                      <a:pt x="3154612" y="637725"/>
                    </a:lnTo>
                    <a:lnTo>
                      <a:pt x="3159932" y="637725"/>
                    </a:lnTo>
                    <a:lnTo>
                      <a:pt x="3159932" y="639076"/>
                    </a:lnTo>
                    <a:lnTo>
                      <a:pt x="3159932" y="648534"/>
                    </a:lnTo>
                    <a:lnTo>
                      <a:pt x="3195788" y="648534"/>
                    </a:lnTo>
                    <a:lnTo>
                      <a:pt x="3195788" y="1159457"/>
                    </a:lnTo>
                    <a:lnTo>
                      <a:pt x="3031533" y="1159331"/>
                    </a:lnTo>
                    <a:lnTo>
                      <a:pt x="3031520" y="1160647"/>
                    </a:lnTo>
                    <a:lnTo>
                      <a:pt x="2054" y="1158314"/>
                    </a:lnTo>
                    <a:cubicBezTo>
                      <a:pt x="1369" y="1010750"/>
                      <a:pt x="685" y="871760"/>
                      <a:pt x="0" y="724196"/>
                    </a:cubicBezTo>
                    <a:lnTo>
                      <a:pt x="20267" y="724196"/>
                    </a:lnTo>
                    <a:cubicBezTo>
                      <a:pt x="20271" y="724190"/>
                      <a:pt x="20308" y="724108"/>
                      <a:pt x="20774" y="723115"/>
                    </a:cubicBezTo>
                    <a:lnTo>
                      <a:pt x="24320" y="715549"/>
                    </a:lnTo>
                    <a:cubicBezTo>
                      <a:pt x="24329" y="715550"/>
                      <a:pt x="24442" y="715568"/>
                      <a:pt x="26094" y="715819"/>
                    </a:cubicBezTo>
                    <a:lnTo>
                      <a:pt x="38507" y="717710"/>
                    </a:lnTo>
                    <a:cubicBezTo>
                      <a:pt x="38510" y="717720"/>
                      <a:pt x="38548" y="717821"/>
                      <a:pt x="39014" y="719062"/>
                    </a:cubicBezTo>
                    <a:lnTo>
                      <a:pt x="42560" y="728519"/>
                    </a:lnTo>
                    <a:cubicBezTo>
                      <a:pt x="42574" y="728520"/>
                      <a:pt x="43170" y="728570"/>
                      <a:pt x="68907" y="730681"/>
                    </a:cubicBezTo>
                    <a:lnTo>
                      <a:pt x="68907" y="607460"/>
                    </a:lnTo>
                    <a:lnTo>
                      <a:pt x="70934" y="607460"/>
                    </a:lnTo>
                    <a:lnTo>
                      <a:pt x="85121" y="607460"/>
                    </a:lnTo>
                    <a:lnTo>
                      <a:pt x="85121" y="471268"/>
                    </a:lnTo>
                    <a:lnTo>
                      <a:pt x="86894" y="471268"/>
                    </a:lnTo>
                    <a:lnTo>
                      <a:pt x="99308" y="471268"/>
                    </a:lnTo>
                    <a:lnTo>
                      <a:pt x="99308" y="356694"/>
                    </a:lnTo>
                    <a:cubicBezTo>
                      <a:pt x="103361" y="354532"/>
                      <a:pt x="103361" y="354532"/>
                      <a:pt x="103361" y="328590"/>
                    </a:cubicBezTo>
                    <a:lnTo>
                      <a:pt x="105388" y="328590"/>
                    </a:lnTo>
                    <a:lnTo>
                      <a:pt x="119575" y="328590"/>
                    </a:lnTo>
                    <a:cubicBezTo>
                      <a:pt x="119586" y="328567"/>
                      <a:pt x="120192" y="327200"/>
                      <a:pt x="156055" y="246443"/>
                    </a:cubicBezTo>
                    <a:cubicBezTo>
                      <a:pt x="156055" y="246429"/>
                      <a:pt x="156089" y="244478"/>
                      <a:pt x="160109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xmlns="" id="{E727C491-25EA-46FD-ABEC-CAD5C7BBEDAB}"/>
                </a:ext>
              </a:extLst>
            </p:cNvPr>
            <p:cNvGrpSpPr/>
            <p:nvPr/>
          </p:nvGrpSpPr>
          <p:grpSpPr>
            <a:xfrm flipH="1">
              <a:off x="2525702" y="1857503"/>
              <a:ext cx="982462" cy="712977"/>
              <a:chOff x="10326532" y="2239508"/>
              <a:chExt cx="2812507" cy="2041044"/>
            </a:xfrm>
            <a:solidFill>
              <a:schemeClr val="bg1">
                <a:lumMod val="75000"/>
              </a:schemeClr>
            </a:solidFill>
          </p:grpSpPr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xmlns="" id="{9D699840-A8B3-4918-A07A-952D9EA9F14D}"/>
                  </a:ext>
                </a:extLst>
              </p:cNvPr>
              <p:cNvSpPr/>
              <p:nvPr/>
            </p:nvSpPr>
            <p:spPr>
              <a:xfrm>
                <a:off x="11772474" y="3314205"/>
                <a:ext cx="1343744" cy="92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xmlns="" id="{90A8E30A-E3A2-4599-907E-C819CCD730B7}"/>
                  </a:ext>
                </a:extLst>
              </p:cNvPr>
              <p:cNvSpPr/>
              <p:nvPr/>
            </p:nvSpPr>
            <p:spPr>
              <a:xfrm>
                <a:off x="11766761" y="2239508"/>
                <a:ext cx="80436" cy="203922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xmlns="" id="{BA0CB118-EF53-44CB-9B50-F9803D48E784}"/>
                  </a:ext>
                </a:extLst>
              </p:cNvPr>
              <p:cNvSpPr/>
              <p:nvPr/>
            </p:nvSpPr>
            <p:spPr>
              <a:xfrm>
                <a:off x="13026689" y="2239508"/>
                <a:ext cx="80436" cy="203922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xmlns="" id="{000C6C67-96B2-4F4E-9476-38ABF55047E7}"/>
                  </a:ext>
                </a:extLst>
              </p:cNvPr>
              <p:cNvSpPr/>
              <p:nvPr/>
            </p:nvSpPr>
            <p:spPr>
              <a:xfrm>
                <a:off x="12523780" y="2451528"/>
                <a:ext cx="77841" cy="182720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xmlns="" id="{AAD40848-747C-413E-A7F3-980D1D047E86}"/>
                  </a:ext>
                </a:extLst>
              </p:cNvPr>
              <p:cNvSpPr/>
              <p:nvPr/>
            </p:nvSpPr>
            <p:spPr>
              <a:xfrm rot="2465944">
                <a:off x="12622677" y="2284600"/>
                <a:ext cx="45720" cy="117532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: Top Corners Rounded 50">
                <a:extLst>
                  <a:ext uri="{FF2B5EF4-FFF2-40B4-BE49-F238E27FC236}">
                    <a16:creationId xmlns:a16="http://schemas.microsoft.com/office/drawing/2014/main" xmlns="" id="{299BD0BA-B5B7-4195-975D-FE9F434D7388}"/>
                  </a:ext>
                </a:extLst>
              </p:cNvPr>
              <p:cNvSpPr/>
              <p:nvPr/>
            </p:nvSpPr>
            <p:spPr>
              <a:xfrm>
                <a:off x="11734846" y="4112596"/>
                <a:ext cx="144264" cy="167956"/>
              </a:xfrm>
              <a:prstGeom prst="round2Same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: Top Corners Rounded 51">
                <a:extLst>
                  <a:ext uri="{FF2B5EF4-FFF2-40B4-BE49-F238E27FC236}">
                    <a16:creationId xmlns:a16="http://schemas.microsoft.com/office/drawing/2014/main" xmlns="" id="{1AE97E66-31DF-4A2D-A409-9B5319D152FB}"/>
                  </a:ext>
                </a:extLst>
              </p:cNvPr>
              <p:cNvSpPr/>
              <p:nvPr/>
            </p:nvSpPr>
            <p:spPr>
              <a:xfrm>
                <a:off x="12200132" y="4112596"/>
                <a:ext cx="144264" cy="167956"/>
              </a:xfrm>
              <a:prstGeom prst="round2Same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: Top Corners Rounded 52">
                <a:extLst>
                  <a:ext uri="{FF2B5EF4-FFF2-40B4-BE49-F238E27FC236}">
                    <a16:creationId xmlns:a16="http://schemas.microsoft.com/office/drawing/2014/main" xmlns="" id="{ED6EDF77-8E3C-45FA-A002-974AEEC33F4E}"/>
                  </a:ext>
                </a:extLst>
              </p:cNvPr>
              <p:cNvSpPr/>
              <p:nvPr/>
            </p:nvSpPr>
            <p:spPr>
              <a:xfrm>
                <a:off x="12490568" y="4112596"/>
                <a:ext cx="144264" cy="167956"/>
              </a:xfrm>
              <a:prstGeom prst="round2Same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: Top Corners Rounded 53">
                <a:extLst>
                  <a:ext uri="{FF2B5EF4-FFF2-40B4-BE49-F238E27FC236}">
                    <a16:creationId xmlns:a16="http://schemas.microsoft.com/office/drawing/2014/main" xmlns="" id="{4B5AF755-39B6-4978-BE8C-82DB1DD485B8}"/>
                  </a:ext>
                </a:extLst>
              </p:cNvPr>
              <p:cNvSpPr/>
              <p:nvPr/>
            </p:nvSpPr>
            <p:spPr>
              <a:xfrm>
                <a:off x="12994775" y="4112596"/>
                <a:ext cx="144264" cy="167956"/>
              </a:xfrm>
              <a:prstGeom prst="round2Same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xmlns="" id="{35ACD3E9-629A-419F-81B7-3283E7994EC5}"/>
                  </a:ext>
                </a:extLst>
              </p:cNvPr>
              <p:cNvSpPr/>
              <p:nvPr/>
            </p:nvSpPr>
            <p:spPr>
              <a:xfrm rot="2465944">
                <a:off x="12155656" y="2331293"/>
                <a:ext cx="45720" cy="117532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xmlns="" id="{09B31E4D-6793-49B8-A65A-88F44D85606E}"/>
                  </a:ext>
                </a:extLst>
              </p:cNvPr>
              <p:cNvSpPr/>
              <p:nvPr/>
            </p:nvSpPr>
            <p:spPr>
              <a:xfrm>
                <a:off x="10326532" y="2433584"/>
                <a:ext cx="45719" cy="43629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xmlns="" id="{6D177AEF-C9E7-42D6-8A79-344B4B5FA441}"/>
                </a:ext>
              </a:extLst>
            </p:cNvPr>
            <p:cNvGrpSpPr/>
            <p:nvPr/>
          </p:nvGrpSpPr>
          <p:grpSpPr>
            <a:xfrm>
              <a:off x="9325323" y="1455245"/>
              <a:ext cx="1220370" cy="1115234"/>
              <a:chOff x="10038248" y="1087963"/>
              <a:chExt cx="3493565" cy="3192589"/>
            </a:xfrm>
            <a:solidFill>
              <a:schemeClr val="bg1">
                <a:lumMod val="75000"/>
              </a:schemeClr>
            </a:solidFill>
          </p:grpSpPr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xmlns="" id="{EF3D1AF1-3BCC-4192-A00F-F2EA562DB7E5}"/>
                  </a:ext>
                </a:extLst>
              </p:cNvPr>
              <p:cNvSpPr/>
              <p:nvPr/>
            </p:nvSpPr>
            <p:spPr>
              <a:xfrm>
                <a:off x="10038248" y="2837935"/>
                <a:ext cx="632499" cy="678474"/>
              </a:xfrm>
              <a:custGeom>
                <a:avLst/>
                <a:gdLst>
                  <a:gd name="connsiteX0" fmla="*/ 597314 w 638668"/>
                  <a:gd name="connsiteY0" fmla="*/ 306119 h 685090"/>
                  <a:gd name="connsiteX1" fmla="*/ 597314 w 638668"/>
                  <a:gd name="connsiteY1" fmla="*/ 577205 h 685090"/>
                  <a:gd name="connsiteX2" fmla="*/ 616698 w 638668"/>
                  <a:gd name="connsiteY2" fmla="*/ 572897 h 685090"/>
                  <a:gd name="connsiteX3" fmla="*/ 616698 w 638668"/>
                  <a:gd name="connsiteY3" fmla="*/ 313155 h 685090"/>
                  <a:gd name="connsiteX4" fmla="*/ 561418 w 638668"/>
                  <a:gd name="connsiteY4" fmla="*/ 292910 h 685090"/>
                  <a:gd name="connsiteX5" fmla="*/ 561418 w 638668"/>
                  <a:gd name="connsiteY5" fmla="*/ 585245 h 685090"/>
                  <a:gd name="connsiteX6" fmla="*/ 582094 w 638668"/>
                  <a:gd name="connsiteY6" fmla="*/ 580651 h 685090"/>
                  <a:gd name="connsiteX7" fmla="*/ 582094 w 638668"/>
                  <a:gd name="connsiteY7" fmla="*/ 300520 h 685090"/>
                  <a:gd name="connsiteX8" fmla="*/ 525522 w 638668"/>
                  <a:gd name="connsiteY8" fmla="*/ 279844 h 685090"/>
                  <a:gd name="connsiteX9" fmla="*/ 525522 w 638668"/>
                  <a:gd name="connsiteY9" fmla="*/ 593286 h 685090"/>
                  <a:gd name="connsiteX10" fmla="*/ 546198 w 638668"/>
                  <a:gd name="connsiteY10" fmla="*/ 588691 h 685090"/>
                  <a:gd name="connsiteX11" fmla="*/ 546198 w 638668"/>
                  <a:gd name="connsiteY11" fmla="*/ 287454 h 685090"/>
                  <a:gd name="connsiteX12" fmla="*/ 489626 w 638668"/>
                  <a:gd name="connsiteY12" fmla="*/ 266778 h 685090"/>
                  <a:gd name="connsiteX13" fmla="*/ 489626 w 638668"/>
                  <a:gd name="connsiteY13" fmla="*/ 601327 h 685090"/>
                  <a:gd name="connsiteX14" fmla="*/ 510303 w 638668"/>
                  <a:gd name="connsiteY14" fmla="*/ 596732 h 685090"/>
                  <a:gd name="connsiteX15" fmla="*/ 510303 w 638668"/>
                  <a:gd name="connsiteY15" fmla="*/ 274244 h 685090"/>
                  <a:gd name="connsiteX16" fmla="*/ 453730 w 638668"/>
                  <a:gd name="connsiteY16" fmla="*/ 253568 h 685090"/>
                  <a:gd name="connsiteX17" fmla="*/ 453730 w 638668"/>
                  <a:gd name="connsiteY17" fmla="*/ 609224 h 685090"/>
                  <a:gd name="connsiteX18" fmla="*/ 474407 w 638668"/>
                  <a:gd name="connsiteY18" fmla="*/ 604629 h 685090"/>
                  <a:gd name="connsiteX19" fmla="*/ 474407 w 638668"/>
                  <a:gd name="connsiteY19" fmla="*/ 261178 h 685090"/>
                  <a:gd name="connsiteX20" fmla="*/ 417835 w 638668"/>
                  <a:gd name="connsiteY20" fmla="*/ 240502 h 685090"/>
                  <a:gd name="connsiteX21" fmla="*/ 417835 w 638668"/>
                  <a:gd name="connsiteY21" fmla="*/ 617265 h 685090"/>
                  <a:gd name="connsiteX22" fmla="*/ 438367 w 638668"/>
                  <a:gd name="connsiteY22" fmla="*/ 612670 h 685090"/>
                  <a:gd name="connsiteX23" fmla="*/ 438367 w 638668"/>
                  <a:gd name="connsiteY23" fmla="*/ 248112 h 685090"/>
                  <a:gd name="connsiteX24" fmla="*/ 381939 w 638668"/>
                  <a:gd name="connsiteY24" fmla="*/ 227436 h 685090"/>
                  <a:gd name="connsiteX25" fmla="*/ 381939 w 638668"/>
                  <a:gd name="connsiteY25" fmla="*/ 625305 h 685090"/>
                  <a:gd name="connsiteX26" fmla="*/ 402471 w 638668"/>
                  <a:gd name="connsiteY26" fmla="*/ 620710 h 685090"/>
                  <a:gd name="connsiteX27" fmla="*/ 402471 w 638668"/>
                  <a:gd name="connsiteY27" fmla="*/ 234902 h 685090"/>
                  <a:gd name="connsiteX28" fmla="*/ 345899 w 638668"/>
                  <a:gd name="connsiteY28" fmla="*/ 214370 h 685090"/>
                  <a:gd name="connsiteX29" fmla="*/ 345899 w 638668"/>
                  <a:gd name="connsiteY29" fmla="*/ 633346 h 685090"/>
                  <a:gd name="connsiteX30" fmla="*/ 366575 w 638668"/>
                  <a:gd name="connsiteY30" fmla="*/ 628751 h 685090"/>
                  <a:gd name="connsiteX31" fmla="*/ 366575 w 638668"/>
                  <a:gd name="connsiteY31" fmla="*/ 221836 h 685090"/>
                  <a:gd name="connsiteX32" fmla="*/ 296650 w 638668"/>
                  <a:gd name="connsiteY32" fmla="*/ 196278 h 685090"/>
                  <a:gd name="connsiteX33" fmla="*/ 296650 w 638668"/>
                  <a:gd name="connsiteY33" fmla="*/ 644258 h 685090"/>
                  <a:gd name="connsiteX34" fmla="*/ 330679 w 638668"/>
                  <a:gd name="connsiteY34" fmla="*/ 636648 h 685090"/>
                  <a:gd name="connsiteX35" fmla="*/ 330679 w 638668"/>
                  <a:gd name="connsiteY35" fmla="*/ 208770 h 685090"/>
                  <a:gd name="connsiteX36" fmla="*/ 313736 w 638668"/>
                  <a:gd name="connsiteY36" fmla="*/ 20102 h 685090"/>
                  <a:gd name="connsiteX37" fmla="*/ 122196 w 638668"/>
                  <a:gd name="connsiteY37" fmla="*/ 196278 h 685090"/>
                  <a:gd name="connsiteX38" fmla="*/ 246827 w 638668"/>
                  <a:gd name="connsiteY38" fmla="*/ 152916 h 685090"/>
                  <a:gd name="connsiteX39" fmla="*/ 277553 w 638668"/>
                  <a:gd name="connsiteY39" fmla="*/ 151768 h 685090"/>
                  <a:gd name="connsiteX40" fmla="*/ 396440 w 638668"/>
                  <a:gd name="connsiteY40" fmla="*/ 201878 h 685090"/>
                  <a:gd name="connsiteX41" fmla="*/ 537152 w 638668"/>
                  <a:gd name="connsiteY41" fmla="*/ 262470 h 685090"/>
                  <a:gd name="connsiteX42" fmla="*/ 313736 w 638668"/>
                  <a:gd name="connsiteY42" fmla="*/ 20102 h 685090"/>
                  <a:gd name="connsiteX43" fmla="*/ 311439 w 638668"/>
                  <a:gd name="connsiteY43" fmla="*/ 0 h 685090"/>
                  <a:gd name="connsiteX44" fmla="*/ 561417 w 638668"/>
                  <a:gd name="connsiteY44" fmla="*/ 273526 h 685090"/>
                  <a:gd name="connsiteX45" fmla="*/ 622010 w 638668"/>
                  <a:gd name="connsiteY45" fmla="*/ 298653 h 685090"/>
                  <a:gd name="connsiteX46" fmla="*/ 638665 w 638668"/>
                  <a:gd name="connsiteY46" fmla="*/ 324068 h 685090"/>
                  <a:gd name="connsiteX47" fmla="*/ 638522 w 638668"/>
                  <a:gd name="connsiteY47" fmla="*/ 575913 h 685090"/>
                  <a:gd name="connsiteX48" fmla="*/ 625025 w 638668"/>
                  <a:gd name="connsiteY48" fmla="*/ 598168 h 685090"/>
                  <a:gd name="connsiteX49" fmla="*/ 403763 w 638668"/>
                  <a:gd name="connsiteY49" fmla="*/ 657324 h 685090"/>
                  <a:gd name="connsiteX50" fmla="*/ 303398 w 638668"/>
                  <a:gd name="connsiteY50" fmla="*/ 684174 h 685090"/>
                  <a:gd name="connsiteX51" fmla="*/ 282722 w 638668"/>
                  <a:gd name="connsiteY51" fmla="*/ 683313 h 685090"/>
                  <a:gd name="connsiteX52" fmla="*/ 26713 w 638668"/>
                  <a:gd name="connsiteY52" fmla="*/ 587543 h 685090"/>
                  <a:gd name="connsiteX53" fmla="*/ 7 w 638668"/>
                  <a:gd name="connsiteY53" fmla="*/ 552652 h 685090"/>
                  <a:gd name="connsiteX54" fmla="*/ 581 w 638668"/>
                  <a:gd name="connsiteY54" fmla="*/ 264337 h 685090"/>
                  <a:gd name="connsiteX55" fmla="*/ 22406 w 638668"/>
                  <a:gd name="connsiteY55" fmla="*/ 235333 h 685090"/>
                  <a:gd name="connsiteX56" fmla="*/ 92044 w 638668"/>
                  <a:gd name="connsiteY56" fmla="*/ 206760 h 685090"/>
                  <a:gd name="connsiteX57" fmla="*/ 311439 w 638668"/>
                  <a:gd name="connsiteY57" fmla="*/ 0 h 6850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</a:cxnLst>
                <a:rect l="l" t="t" r="r" b="b"/>
                <a:pathLst>
                  <a:path w="638668" h="685090">
                    <a:moveTo>
                      <a:pt x="597314" y="306119"/>
                    </a:moveTo>
                    <a:lnTo>
                      <a:pt x="597314" y="577205"/>
                    </a:lnTo>
                    <a:lnTo>
                      <a:pt x="616698" y="572897"/>
                    </a:lnTo>
                    <a:lnTo>
                      <a:pt x="616698" y="313155"/>
                    </a:lnTo>
                    <a:close/>
                    <a:moveTo>
                      <a:pt x="561418" y="292910"/>
                    </a:moveTo>
                    <a:lnTo>
                      <a:pt x="561418" y="585245"/>
                    </a:lnTo>
                    <a:lnTo>
                      <a:pt x="582094" y="580651"/>
                    </a:lnTo>
                    <a:lnTo>
                      <a:pt x="582094" y="300520"/>
                    </a:lnTo>
                    <a:close/>
                    <a:moveTo>
                      <a:pt x="525522" y="279844"/>
                    </a:moveTo>
                    <a:lnTo>
                      <a:pt x="525522" y="593286"/>
                    </a:lnTo>
                    <a:lnTo>
                      <a:pt x="546198" y="588691"/>
                    </a:lnTo>
                    <a:lnTo>
                      <a:pt x="546198" y="287454"/>
                    </a:lnTo>
                    <a:close/>
                    <a:moveTo>
                      <a:pt x="489626" y="266778"/>
                    </a:moveTo>
                    <a:lnTo>
                      <a:pt x="489626" y="601327"/>
                    </a:lnTo>
                    <a:lnTo>
                      <a:pt x="510303" y="596732"/>
                    </a:lnTo>
                    <a:lnTo>
                      <a:pt x="510303" y="274244"/>
                    </a:lnTo>
                    <a:close/>
                    <a:moveTo>
                      <a:pt x="453730" y="253568"/>
                    </a:moveTo>
                    <a:lnTo>
                      <a:pt x="453730" y="609224"/>
                    </a:lnTo>
                    <a:lnTo>
                      <a:pt x="474407" y="604629"/>
                    </a:lnTo>
                    <a:lnTo>
                      <a:pt x="474407" y="261178"/>
                    </a:lnTo>
                    <a:close/>
                    <a:moveTo>
                      <a:pt x="417835" y="240502"/>
                    </a:moveTo>
                    <a:lnTo>
                      <a:pt x="417835" y="617265"/>
                    </a:lnTo>
                    <a:lnTo>
                      <a:pt x="438367" y="612670"/>
                    </a:lnTo>
                    <a:lnTo>
                      <a:pt x="438367" y="248112"/>
                    </a:lnTo>
                    <a:close/>
                    <a:moveTo>
                      <a:pt x="381939" y="227436"/>
                    </a:moveTo>
                    <a:lnTo>
                      <a:pt x="381939" y="625305"/>
                    </a:lnTo>
                    <a:lnTo>
                      <a:pt x="402471" y="620710"/>
                    </a:lnTo>
                    <a:lnTo>
                      <a:pt x="402471" y="234902"/>
                    </a:lnTo>
                    <a:close/>
                    <a:moveTo>
                      <a:pt x="345899" y="214370"/>
                    </a:moveTo>
                    <a:lnTo>
                      <a:pt x="345899" y="633346"/>
                    </a:lnTo>
                    <a:lnTo>
                      <a:pt x="366575" y="628751"/>
                    </a:lnTo>
                    <a:lnTo>
                      <a:pt x="366575" y="221836"/>
                    </a:lnTo>
                    <a:close/>
                    <a:moveTo>
                      <a:pt x="296650" y="196278"/>
                    </a:moveTo>
                    <a:lnTo>
                      <a:pt x="296650" y="644258"/>
                    </a:lnTo>
                    <a:lnTo>
                      <a:pt x="330679" y="636648"/>
                    </a:lnTo>
                    <a:lnTo>
                      <a:pt x="330679" y="208770"/>
                    </a:lnTo>
                    <a:close/>
                    <a:moveTo>
                      <a:pt x="313736" y="20102"/>
                    </a:moveTo>
                    <a:cubicBezTo>
                      <a:pt x="250129" y="80263"/>
                      <a:pt x="184081" y="137696"/>
                      <a:pt x="122196" y="196278"/>
                    </a:cubicBezTo>
                    <a:cubicBezTo>
                      <a:pt x="164410" y="185940"/>
                      <a:pt x="206767" y="165982"/>
                      <a:pt x="246827" y="152916"/>
                    </a:cubicBezTo>
                    <a:cubicBezTo>
                      <a:pt x="256303" y="149901"/>
                      <a:pt x="268651" y="148178"/>
                      <a:pt x="277553" y="151768"/>
                    </a:cubicBezTo>
                    <a:cubicBezTo>
                      <a:pt x="317613" y="167275"/>
                      <a:pt x="356811" y="185079"/>
                      <a:pt x="396440" y="201878"/>
                    </a:cubicBezTo>
                    <a:cubicBezTo>
                      <a:pt x="444253" y="222123"/>
                      <a:pt x="489339" y="242225"/>
                      <a:pt x="537152" y="262470"/>
                    </a:cubicBezTo>
                    <a:cubicBezTo>
                      <a:pt x="537870" y="261465"/>
                      <a:pt x="391128" y="102949"/>
                      <a:pt x="313736" y="20102"/>
                    </a:cubicBezTo>
                    <a:close/>
                    <a:moveTo>
                      <a:pt x="311439" y="0"/>
                    </a:moveTo>
                    <a:cubicBezTo>
                      <a:pt x="311439" y="0"/>
                      <a:pt x="522219" y="228872"/>
                      <a:pt x="561417" y="273526"/>
                    </a:cubicBezTo>
                    <a:cubicBezTo>
                      <a:pt x="590134" y="286592"/>
                      <a:pt x="591857" y="288459"/>
                      <a:pt x="622010" y="298653"/>
                    </a:cubicBezTo>
                    <a:cubicBezTo>
                      <a:pt x="635076" y="303104"/>
                      <a:pt x="638809" y="310571"/>
                      <a:pt x="638665" y="324068"/>
                    </a:cubicBezTo>
                    <a:cubicBezTo>
                      <a:pt x="638091" y="408064"/>
                      <a:pt x="638378" y="491916"/>
                      <a:pt x="638522" y="575913"/>
                    </a:cubicBezTo>
                    <a:cubicBezTo>
                      <a:pt x="638522" y="586394"/>
                      <a:pt x="638953" y="594578"/>
                      <a:pt x="625025" y="598168"/>
                    </a:cubicBezTo>
                    <a:cubicBezTo>
                      <a:pt x="550075" y="617264"/>
                      <a:pt x="478426" y="637366"/>
                      <a:pt x="403763" y="657324"/>
                    </a:cubicBezTo>
                    <a:cubicBezTo>
                      <a:pt x="370308" y="666226"/>
                      <a:pt x="336997" y="675703"/>
                      <a:pt x="303398" y="684174"/>
                    </a:cubicBezTo>
                    <a:cubicBezTo>
                      <a:pt x="296937" y="685754"/>
                      <a:pt x="288753" y="685179"/>
                      <a:pt x="282722" y="683313"/>
                    </a:cubicBezTo>
                    <a:cubicBezTo>
                      <a:pt x="187527" y="652730"/>
                      <a:pt x="118319" y="617983"/>
                      <a:pt x="26713" y="587543"/>
                    </a:cubicBezTo>
                    <a:cubicBezTo>
                      <a:pt x="8765" y="581512"/>
                      <a:pt x="-281" y="573184"/>
                      <a:pt x="7" y="552652"/>
                    </a:cubicBezTo>
                    <a:cubicBezTo>
                      <a:pt x="1012" y="456595"/>
                      <a:pt x="1012" y="360538"/>
                      <a:pt x="581" y="264337"/>
                    </a:cubicBezTo>
                    <a:cubicBezTo>
                      <a:pt x="581" y="247968"/>
                      <a:pt x="6899" y="239784"/>
                      <a:pt x="22406" y="235333"/>
                    </a:cubicBezTo>
                    <a:cubicBezTo>
                      <a:pt x="47102" y="228010"/>
                      <a:pt x="68783" y="217529"/>
                      <a:pt x="92044" y="206760"/>
                    </a:cubicBezTo>
                    <a:cubicBezTo>
                      <a:pt x="106258" y="200155"/>
                      <a:pt x="311726" y="4308"/>
                      <a:pt x="311439" y="0"/>
                    </a:cubicBezTo>
                    <a:close/>
                  </a:path>
                </a:pathLst>
              </a:custGeom>
              <a:grpFill/>
              <a:ln w="55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xmlns="" id="{3B1E4F2F-C538-4AA1-8437-787A2404165F}"/>
                  </a:ext>
                </a:extLst>
              </p:cNvPr>
              <p:cNvGrpSpPr/>
              <p:nvPr/>
            </p:nvGrpSpPr>
            <p:grpSpPr>
              <a:xfrm>
                <a:off x="10112869" y="1087963"/>
                <a:ext cx="3418944" cy="3192589"/>
                <a:chOff x="10112869" y="1087963"/>
                <a:chExt cx="3418944" cy="3192589"/>
              </a:xfrm>
              <a:grpFill/>
            </p:grpSpPr>
            <p:sp>
              <p:nvSpPr>
                <p:cNvPr id="62" name="Rectangle: Rounded Corners 61">
                  <a:extLst>
                    <a:ext uri="{FF2B5EF4-FFF2-40B4-BE49-F238E27FC236}">
                      <a16:creationId xmlns:a16="http://schemas.microsoft.com/office/drawing/2014/main" xmlns="" id="{F77BED7A-9B30-43D5-9681-B4DD58C889AA}"/>
                    </a:ext>
                  </a:extLst>
                </p:cNvPr>
                <p:cNvSpPr/>
                <p:nvPr/>
              </p:nvSpPr>
              <p:spPr>
                <a:xfrm>
                  <a:off x="10147853" y="2407464"/>
                  <a:ext cx="3383960" cy="86947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3" name="Rectangle 62">
                  <a:extLst>
                    <a:ext uri="{FF2B5EF4-FFF2-40B4-BE49-F238E27FC236}">
                      <a16:creationId xmlns:a16="http://schemas.microsoft.com/office/drawing/2014/main" xmlns="" id="{085751C7-3635-4E82-9F31-F9D73957A1A5}"/>
                    </a:ext>
                  </a:extLst>
                </p:cNvPr>
                <p:cNvSpPr/>
                <p:nvPr/>
              </p:nvSpPr>
              <p:spPr>
                <a:xfrm>
                  <a:off x="11772474" y="3314205"/>
                  <a:ext cx="1343744" cy="9255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" name="Rectangle 63">
                  <a:extLst>
                    <a:ext uri="{FF2B5EF4-FFF2-40B4-BE49-F238E27FC236}">
                      <a16:creationId xmlns:a16="http://schemas.microsoft.com/office/drawing/2014/main" xmlns="" id="{B1211091-101E-4D3F-B63B-F9C83E5DBB16}"/>
                    </a:ext>
                  </a:extLst>
                </p:cNvPr>
                <p:cNvSpPr/>
                <p:nvPr/>
              </p:nvSpPr>
              <p:spPr>
                <a:xfrm>
                  <a:off x="11766761" y="2239508"/>
                  <a:ext cx="80436" cy="2039223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" name="Rectangle 64">
                  <a:extLst>
                    <a:ext uri="{FF2B5EF4-FFF2-40B4-BE49-F238E27FC236}">
                      <a16:creationId xmlns:a16="http://schemas.microsoft.com/office/drawing/2014/main" xmlns="" id="{5BCC2C38-DA71-422F-9989-9E6F83459540}"/>
                    </a:ext>
                  </a:extLst>
                </p:cNvPr>
                <p:cNvSpPr/>
                <p:nvPr/>
              </p:nvSpPr>
              <p:spPr>
                <a:xfrm>
                  <a:off x="12239858" y="2239508"/>
                  <a:ext cx="80436" cy="2039223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" name="Rectangle 65">
                  <a:extLst>
                    <a:ext uri="{FF2B5EF4-FFF2-40B4-BE49-F238E27FC236}">
                      <a16:creationId xmlns:a16="http://schemas.microsoft.com/office/drawing/2014/main" xmlns="" id="{D3865A45-0A9C-4E2B-B263-8F46A4DC25E3}"/>
                    </a:ext>
                  </a:extLst>
                </p:cNvPr>
                <p:cNvSpPr/>
                <p:nvPr/>
              </p:nvSpPr>
              <p:spPr>
                <a:xfrm>
                  <a:off x="13026689" y="2239508"/>
                  <a:ext cx="80436" cy="2039223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xmlns="" id="{8CE50BC9-00CB-43CA-BE85-9034D6737169}"/>
                    </a:ext>
                  </a:extLst>
                </p:cNvPr>
                <p:cNvSpPr/>
                <p:nvPr/>
              </p:nvSpPr>
              <p:spPr>
                <a:xfrm>
                  <a:off x="12523780" y="2451528"/>
                  <a:ext cx="77841" cy="1827204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" name="Rectangle 67">
                  <a:extLst>
                    <a:ext uri="{FF2B5EF4-FFF2-40B4-BE49-F238E27FC236}">
                      <a16:creationId xmlns:a16="http://schemas.microsoft.com/office/drawing/2014/main" xmlns="" id="{90AEA9F0-7C43-4067-8D7F-4B2949F43661}"/>
                    </a:ext>
                  </a:extLst>
                </p:cNvPr>
                <p:cNvSpPr/>
                <p:nvPr/>
              </p:nvSpPr>
              <p:spPr>
                <a:xfrm rot="2465944">
                  <a:off x="12622677" y="2284600"/>
                  <a:ext cx="45720" cy="1175325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" name="Rectangle 68">
                  <a:extLst>
                    <a:ext uri="{FF2B5EF4-FFF2-40B4-BE49-F238E27FC236}">
                      <a16:creationId xmlns:a16="http://schemas.microsoft.com/office/drawing/2014/main" xmlns="" id="{28D40846-8ACC-419C-B42E-BC2727A076FE}"/>
                    </a:ext>
                  </a:extLst>
                </p:cNvPr>
                <p:cNvSpPr/>
                <p:nvPr/>
              </p:nvSpPr>
              <p:spPr>
                <a:xfrm rot="658490">
                  <a:off x="11863647" y="1255476"/>
                  <a:ext cx="64929" cy="1055207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" name="Rectangle 69">
                  <a:extLst>
                    <a:ext uri="{FF2B5EF4-FFF2-40B4-BE49-F238E27FC236}">
                      <a16:creationId xmlns:a16="http://schemas.microsoft.com/office/drawing/2014/main" xmlns="" id="{7EF43504-E041-4F93-916E-5EFF2C06CD02}"/>
                    </a:ext>
                  </a:extLst>
                </p:cNvPr>
                <p:cNvSpPr/>
                <p:nvPr/>
              </p:nvSpPr>
              <p:spPr>
                <a:xfrm rot="20633081">
                  <a:off x="12106628" y="1224307"/>
                  <a:ext cx="64929" cy="1055207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" name="Rectangle 70">
                  <a:extLst>
                    <a:ext uri="{FF2B5EF4-FFF2-40B4-BE49-F238E27FC236}">
                      <a16:creationId xmlns:a16="http://schemas.microsoft.com/office/drawing/2014/main" xmlns="" id="{E8BA7E21-09CA-421E-BEDB-16B335BC3EDF}"/>
                    </a:ext>
                  </a:extLst>
                </p:cNvPr>
                <p:cNvSpPr/>
                <p:nvPr/>
              </p:nvSpPr>
              <p:spPr>
                <a:xfrm rot="19505308">
                  <a:off x="12382395" y="1087963"/>
                  <a:ext cx="47366" cy="1453644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" name="Rectangle 71">
                  <a:extLst>
                    <a:ext uri="{FF2B5EF4-FFF2-40B4-BE49-F238E27FC236}">
                      <a16:creationId xmlns:a16="http://schemas.microsoft.com/office/drawing/2014/main" xmlns="" id="{09AC2E4E-6D5A-4BDD-BC82-E0188066E24D}"/>
                    </a:ext>
                  </a:extLst>
                </p:cNvPr>
                <p:cNvSpPr/>
                <p:nvPr/>
              </p:nvSpPr>
              <p:spPr>
                <a:xfrm>
                  <a:off x="12417111" y="2056336"/>
                  <a:ext cx="962547" cy="362128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3" name="Rectangle 72">
                  <a:extLst>
                    <a:ext uri="{FF2B5EF4-FFF2-40B4-BE49-F238E27FC236}">
                      <a16:creationId xmlns:a16="http://schemas.microsoft.com/office/drawing/2014/main" xmlns="" id="{11F8FB03-F143-42C2-9171-545C31CD01AF}"/>
                    </a:ext>
                  </a:extLst>
                </p:cNvPr>
                <p:cNvSpPr/>
                <p:nvPr/>
              </p:nvSpPr>
              <p:spPr>
                <a:xfrm rot="3295761" flipH="1">
                  <a:off x="11139455" y="771268"/>
                  <a:ext cx="36576" cy="2089748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" name="Rectangle 73">
                  <a:extLst>
                    <a:ext uri="{FF2B5EF4-FFF2-40B4-BE49-F238E27FC236}">
                      <a16:creationId xmlns:a16="http://schemas.microsoft.com/office/drawing/2014/main" xmlns="" id="{06B5A1F7-C299-4C14-A7B2-CA22041E4BBC}"/>
                    </a:ext>
                  </a:extLst>
                </p:cNvPr>
                <p:cNvSpPr/>
                <p:nvPr/>
              </p:nvSpPr>
              <p:spPr>
                <a:xfrm>
                  <a:off x="11766760" y="2239508"/>
                  <a:ext cx="521564" cy="7582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" name="Rectangle: Top Corners Rounded 74">
                  <a:extLst>
                    <a:ext uri="{FF2B5EF4-FFF2-40B4-BE49-F238E27FC236}">
                      <a16:creationId xmlns:a16="http://schemas.microsoft.com/office/drawing/2014/main" xmlns="" id="{C212ABD2-232E-445B-94DC-8AAD3164F0D8}"/>
                    </a:ext>
                  </a:extLst>
                </p:cNvPr>
                <p:cNvSpPr/>
                <p:nvPr/>
              </p:nvSpPr>
              <p:spPr>
                <a:xfrm>
                  <a:off x="11734846" y="4112596"/>
                  <a:ext cx="144264" cy="167956"/>
                </a:xfrm>
                <a:prstGeom prst="round2Same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" name="Rectangle: Top Corners Rounded 75">
                  <a:extLst>
                    <a:ext uri="{FF2B5EF4-FFF2-40B4-BE49-F238E27FC236}">
                      <a16:creationId xmlns:a16="http://schemas.microsoft.com/office/drawing/2014/main" xmlns="" id="{101030E8-6A32-4DB6-8AF7-F67AACAF7D34}"/>
                    </a:ext>
                  </a:extLst>
                </p:cNvPr>
                <p:cNvSpPr/>
                <p:nvPr/>
              </p:nvSpPr>
              <p:spPr>
                <a:xfrm>
                  <a:off x="12200132" y="4112596"/>
                  <a:ext cx="144264" cy="167956"/>
                </a:xfrm>
                <a:prstGeom prst="round2Same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" name="Rectangle: Top Corners Rounded 76">
                  <a:extLst>
                    <a:ext uri="{FF2B5EF4-FFF2-40B4-BE49-F238E27FC236}">
                      <a16:creationId xmlns:a16="http://schemas.microsoft.com/office/drawing/2014/main" xmlns="" id="{515A52AC-3596-43B3-B2DA-29F57B4000F5}"/>
                    </a:ext>
                  </a:extLst>
                </p:cNvPr>
                <p:cNvSpPr/>
                <p:nvPr/>
              </p:nvSpPr>
              <p:spPr>
                <a:xfrm>
                  <a:off x="12490568" y="4112596"/>
                  <a:ext cx="144264" cy="167956"/>
                </a:xfrm>
                <a:prstGeom prst="round2Same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" name="Rectangle: Top Corners Rounded 77">
                  <a:extLst>
                    <a:ext uri="{FF2B5EF4-FFF2-40B4-BE49-F238E27FC236}">
                      <a16:creationId xmlns:a16="http://schemas.microsoft.com/office/drawing/2014/main" xmlns="" id="{DEA5C9A6-B5EA-43B5-8CF9-9E1804C4A7EB}"/>
                    </a:ext>
                  </a:extLst>
                </p:cNvPr>
                <p:cNvSpPr/>
                <p:nvPr/>
              </p:nvSpPr>
              <p:spPr>
                <a:xfrm>
                  <a:off x="12994775" y="4112596"/>
                  <a:ext cx="144264" cy="167956"/>
                </a:xfrm>
                <a:prstGeom prst="round2Same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" name="Rectangle 78">
                  <a:extLst>
                    <a:ext uri="{FF2B5EF4-FFF2-40B4-BE49-F238E27FC236}">
                      <a16:creationId xmlns:a16="http://schemas.microsoft.com/office/drawing/2014/main" xmlns="" id="{6ED743A9-D5DA-4791-B3DA-BBA180E37B0A}"/>
                    </a:ext>
                  </a:extLst>
                </p:cNvPr>
                <p:cNvSpPr/>
                <p:nvPr/>
              </p:nvSpPr>
              <p:spPr>
                <a:xfrm rot="2465944">
                  <a:off x="12155656" y="2331293"/>
                  <a:ext cx="45720" cy="1175325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" name="Rectangle 79">
                  <a:extLst>
                    <a:ext uri="{FF2B5EF4-FFF2-40B4-BE49-F238E27FC236}">
                      <a16:creationId xmlns:a16="http://schemas.microsoft.com/office/drawing/2014/main" xmlns="" id="{FEF37C2D-ABB9-48A4-A8CA-9E3BC0D7D860}"/>
                    </a:ext>
                  </a:extLst>
                </p:cNvPr>
                <p:cNvSpPr/>
                <p:nvPr/>
              </p:nvSpPr>
              <p:spPr>
                <a:xfrm>
                  <a:off x="10326532" y="2433584"/>
                  <a:ext cx="45719" cy="436294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" name="Rectangle 80">
                  <a:extLst>
                    <a:ext uri="{FF2B5EF4-FFF2-40B4-BE49-F238E27FC236}">
                      <a16:creationId xmlns:a16="http://schemas.microsoft.com/office/drawing/2014/main" xmlns="" id="{87CD0AD0-CF45-4D91-B588-492B2C164E80}"/>
                    </a:ext>
                  </a:extLst>
                </p:cNvPr>
                <p:cNvSpPr/>
                <p:nvPr/>
              </p:nvSpPr>
              <p:spPr>
                <a:xfrm flipV="1">
                  <a:off x="11921107" y="1202428"/>
                  <a:ext cx="164311" cy="61817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Sequence Diagram</a:t>
            </a:r>
            <a:endParaRPr lang="en-US" dirty="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859" y="1166787"/>
            <a:ext cx="9871658" cy="5570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322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D9EF1F4F-12D4-48B8-85F2-C65A28AC6C50}"/>
              </a:ext>
            </a:extLst>
          </p:cNvPr>
          <p:cNvSpPr txBox="1"/>
          <p:nvPr/>
        </p:nvSpPr>
        <p:spPr>
          <a:xfrm rot="16200000">
            <a:off x="9304243" y="4082319"/>
            <a:ext cx="3137270" cy="10772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b="1" smtClean="0">
                <a:solidFill>
                  <a:schemeClr val="bg1"/>
                </a:solidFill>
                <a:cs typeface="Arial" pitchFamily="34" charset="0"/>
              </a:rPr>
              <a:t>API  </a:t>
            </a:r>
            <a:endParaRPr lang="en-US" altLang="ko-KR" sz="3200" b="1" dirty="0" smtClean="0">
              <a:solidFill>
                <a:schemeClr val="bg1"/>
              </a:solidFill>
              <a:cs typeface="Arial" pitchFamily="34" charset="0"/>
            </a:endParaRPr>
          </a:p>
          <a:p>
            <a:pPr algn="ctr"/>
            <a:r>
              <a:rPr lang="en-US" altLang="ko-KR" sz="3200" b="1" dirty="0" smtClean="0">
                <a:solidFill>
                  <a:schemeClr val="bg1"/>
                </a:solidFill>
                <a:cs typeface="Arial" pitchFamily="34" charset="0"/>
              </a:rPr>
              <a:t>Medicine List</a:t>
            </a:r>
            <a:endParaRPr lang="en-US" altLang="ko-KR" sz="3200" b="1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4" name="Picture Placeholder 3"/>
          <p:cNvPicPr>
            <a:picLocks noGrp="1" noChangeAspect="1"/>
          </p:cNvPicPr>
          <p:nvPr>
            <p:ph type="pic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15" r="601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787137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66800"/>
            <a:ext cx="6071314" cy="341344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6071314" cy="3333798"/>
          </a:xfrm>
          <a:prstGeom prst="rect">
            <a:avLst/>
          </a:prstGeom>
        </p:spPr>
      </p:pic>
      <p:sp>
        <p:nvSpPr>
          <p:cNvPr id="4" name="제목 3">
            <a:extLst>
              <a:ext uri="{FF2B5EF4-FFF2-40B4-BE49-F238E27FC236}">
                <a16:creationId xmlns:a16="http://schemas.microsoft.com/office/drawing/2014/main" xmlns="" id="{B4B16B65-373E-4BA4-B87C-2921BA2CB3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92294" y="332656"/>
            <a:ext cx="3778996" cy="1440160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accent4"/>
                </a:solidFill>
              </a:rPr>
              <a:t>Authentication using JWT</a:t>
            </a:r>
            <a:endParaRPr lang="ko-KR" altLang="en-US" dirty="0"/>
          </a:p>
        </p:txBody>
      </p:sp>
      <p:sp>
        <p:nvSpPr>
          <p:cNvPr id="37" name="Rectangle 8">
            <a:extLst>
              <a:ext uri="{FF2B5EF4-FFF2-40B4-BE49-F238E27FC236}">
                <a16:creationId xmlns:a16="http://schemas.microsoft.com/office/drawing/2014/main" xmlns="" id="{9385E205-2DAC-4C4D-A9EA-410CDCAA4737}"/>
              </a:ext>
            </a:extLst>
          </p:cNvPr>
          <p:cNvSpPr/>
          <p:nvPr/>
        </p:nvSpPr>
        <p:spPr>
          <a:xfrm>
            <a:off x="5159895" y="0"/>
            <a:ext cx="2346893" cy="3391200"/>
          </a:xfrm>
          <a:prstGeom prst="rect">
            <a:avLst/>
          </a:prstGeom>
          <a:solidFill>
            <a:schemeClr val="accent4">
              <a:alpha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Rectangle 9">
            <a:extLst>
              <a:ext uri="{FF2B5EF4-FFF2-40B4-BE49-F238E27FC236}">
                <a16:creationId xmlns:a16="http://schemas.microsoft.com/office/drawing/2014/main" xmlns="" id="{F209EF5E-C629-47DA-A530-496EDF7FBFA0}"/>
              </a:ext>
            </a:extLst>
          </p:cNvPr>
          <p:cNvSpPr/>
          <p:nvPr/>
        </p:nvSpPr>
        <p:spPr>
          <a:xfrm>
            <a:off x="5159895" y="3466800"/>
            <a:ext cx="2346893" cy="3391200"/>
          </a:xfrm>
          <a:prstGeom prst="rect">
            <a:avLst/>
          </a:prstGeom>
          <a:solidFill>
            <a:schemeClr val="accent3">
              <a:alpha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9" name="Group 18">
            <a:extLst>
              <a:ext uri="{FF2B5EF4-FFF2-40B4-BE49-F238E27FC236}">
                <a16:creationId xmlns:a16="http://schemas.microsoft.com/office/drawing/2014/main" xmlns="" id="{1890BFDF-21CA-448D-ADF9-0071B02BA723}"/>
              </a:ext>
            </a:extLst>
          </p:cNvPr>
          <p:cNvGrpSpPr/>
          <p:nvPr/>
        </p:nvGrpSpPr>
        <p:grpSpPr>
          <a:xfrm>
            <a:off x="5442438" y="640804"/>
            <a:ext cx="1781806" cy="2109593"/>
            <a:chOff x="3886026" y="635485"/>
            <a:chExt cx="1659980" cy="2109593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xmlns="" id="{DCBAB92F-6C30-4C1A-B43B-70D2D9D7F94D}"/>
                </a:ext>
              </a:extLst>
            </p:cNvPr>
            <p:cNvSpPr txBox="1"/>
            <p:nvPr/>
          </p:nvSpPr>
          <p:spPr>
            <a:xfrm>
              <a:off x="4299064" y="635485"/>
              <a:ext cx="833905" cy="6463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3600" b="1" dirty="0" smtClean="0">
                  <a:solidFill>
                    <a:schemeClr val="bg1"/>
                  </a:solidFill>
                  <a:cs typeface="Arial" pitchFamily="34" charset="0"/>
                </a:rPr>
                <a:t>01</a:t>
              </a:r>
              <a:endParaRPr lang="ko-KR" altLang="en-US" sz="3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grpSp>
          <p:nvGrpSpPr>
            <p:cNvPr id="41" name="Group 11">
              <a:extLst>
                <a:ext uri="{FF2B5EF4-FFF2-40B4-BE49-F238E27FC236}">
                  <a16:creationId xmlns:a16="http://schemas.microsoft.com/office/drawing/2014/main" xmlns="" id="{A7566FC9-9E62-453E-9829-057398A025DE}"/>
                </a:ext>
              </a:extLst>
            </p:cNvPr>
            <p:cNvGrpSpPr/>
            <p:nvPr/>
          </p:nvGrpSpPr>
          <p:grpSpPr>
            <a:xfrm>
              <a:off x="3886026" y="1413145"/>
              <a:ext cx="1659980" cy="1331933"/>
              <a:chOff x="6182533" y="1433695"/>
              <a:chExt cx="1692132" cy="1331933"/>
            </a:xfrm>
          </p:grpSpPr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xmlns="" id="{DE73387F-0952-4FDB-92B1-4D5E50C062FB}"/>
                  </a:ext>
                </a:extLst>
              </p:cNvPr>
              <p:cNvSpPr txBox="1"/>
              <p:nvPr/>
            </p:nvSpPr>
            <p:spPr>
              <a:xfrm>
                <a:off x="6182534" y="1433695"/>
                <a:ext cx="16921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b="1" dirty="0" smtClean="0">
                    <a:solidFill>
                      <a:schemeClr val="bg1"/>
                    </a:solidFill>
                    <a:cs typeface="Arial" pitchFamily="34" charset="0"/>
                  </a:rPr>
                  <a:t>Login Form</a:t>
                </a:r>
                <a:endParaRPr lang="ko-KR" altLang="en-US" sz="12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xmlns="" id="{33EE0214-CEEB-4AA1-827F-A7014DD18640}"/>
                  </a:ext>
                </a:extLst>
              </p:cNvPr>
              <p:cNvSpPr txBox="1"/>
              <p:nvPr/>
            </p:nvSpPr>
            <p:spPr>
              <a:xfrm>
                <a:off x="6182533" y="1749965"/>
                <a:ext cx="1692131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dirty="0" smtClean="0">
                    <a:solidFill>
                      <a:schemeClr val="bg1"/>
                    </a:solidFill>
                    <a:cs typeface="Arial" pitchFamily="34" charset="0"/>
                  </a:rPr>
                  <a:t>The first thing client needs to do is login with correct credentials to be able to access the dashboard</a:t>
                </a:r>
                <a:endParaRPr lang="en-US" altLang="ko-KR" sz="1200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</p:grpSp>
      <p:grpSp>
        <p:nvGrpSpPr>
          <p:cNvPr id="44" name="Group 19">
            <a:extLst>
              <a:ext uri="{FF2B5EF4-FFF2-40B4-BE49-F238E27FC236}">
                <a16:creationId xmlns:a16="http://schemas.microsoft.com/office/drawing/2014/main" xmlns="" id="{C157F138-4629-43A1-B34D-AE9BC41CD2CE}"/>
              </a:ext>
            </a:extLst>
          </p:cNvPr>
          <p:cNvGrpSpPr/>
          <p:nvPr/>
        </p:nvGrpSpPr>
        <p:grpSpPr>
          <a:xfrm>
            <a:off x="5442438" y="4107604"/>
            <a:ext cx="1781806" cy="1555595"/>
            <a:chOff x="3886026" y="635485"/>
            <a:chExt cx="1659980" cy="1555595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xmlns="" id="{6D8EC0D1-7007-474F-954E-AC63BAF6343F}"/>
                </a:ext>
              </a:extLst>
            </p:cNvPr>
            <p:cNvSpPr txBox="1"/>
            <p:nvPr/>
          </p:nvSpPr>
          <p:spPr>
            <a:xfrm>
              <a:off x="4299064" y="635485"/>
              <a:ext cx="833905" cy="6463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bg1"/>
                  </a:solidFill>
                  <a:cs typeface="Arial" pitchFamily="34" charset="0"/>
                </a:rPr>
                <a:t>02</a:t>
              </a:r>
              <a:endParaRPr lang="ko-KR" altLang="en-US" sz="3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grpSp>
          <p:nvGrpSpPr>
            <p:cNvPr id="46" name="Group 21">
              <a:extLst>
                <a:ext uri="{FF2B5EF4-FFF2-40B4-BE49-F238E27FC236}">
                  <a16:creationId xmlns:a16="http://schemas.microsoft.com/office/drawing/2014/main" xmlns="" id="{B233E4A8-E26B-4A44-8E05-2CBDD7F5E821}"/>
                </a:ext>
              </a:extLst>
            </p:cNvPr>
            <p:cNvGrpSpPr/>
            <p:nvPr/>
          </p:nvGrpSpPr>
          <p:grpSpPr>
            <a:xfrm>
              <a:off x="3886026" y="1413145"/>
              <a:ext cx="1659980" cy="777935"/>
              <a:chOff x="6182533" y="1433695"/>
              <a:chExt cx="1692132" cy="777935"/>
            </a:xfrm>
          </p:grpSpPr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xmlns="" id="{DFAC8A57-C122-4FC1-B01F-7EAEB28332B6}"/>
                  </a:ext>
                </a:extLst>
              </p:cNvPr>
              <p:cNvSpPr txBox="1"/>
              <p:nvPr/>
            </p:nvSpPr>
            <p:spPr>
              <a:xfrm>
                <a:off x="6182534" y="1433695"/>
                <a:ext cx="16921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b="1" dirty="0" smtClean="0">
                    <a:solidFill>
                      <a:schemeClr val="bg1"/>
                    </a:solidFill>
                    <a:cs typeface="Arial" pitchFamily="34" charset="0"/>
                  </a:rPr>
                  <a:t>JWT Authentication</a:t>
                </a:r>
                <a:endParaRPr lang="ko-KR" altLang="en-US" sz="12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xmlns="" id="{F8795CD0-FC74-41C4-A079-45F7F8096267}"/>
                  </a:ext>
                </a:extLst>
              </p:cNvPr>
              <p:cNvSpPr txBox="1"/>
              <p:nvPr/>
            </p:nvSpPr>
            <p:spPr>
              <a:xfrm>
                <a:off x="6182533" y="1749965"/>
                <a:ext cx="169213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dirty="0" smtClean="0">
                    <a:solidFill>
                      <a:schemeClr val="bg1"/>
                    </a:solidFill>
                    <a:cs typeface="Arial" pitchFamily="34" charset="0"/>
                  </a:rPr>
                  <a:t>This application uses JWT  authentication </a:t>
                </a:r>
                <a:endParaRPr lang="en-US" altLang="ko-KR" sz="1200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xmlns="" id="{20592B64-73FE-46FF-866D-AAF2306FBFE0}"/>
              </a:ext>
            </a:extLst>
          </p:cNvPr>
          <p:cNvSpPr txBox="1"/>
          <p:nvPr/>
        </p:nvSpPr>
        <p:spPr>
          <a:xfrm>
            <a:off x="8514793" y="2553296"/>
            <a:ext cx="3071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Generate token after validation of user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xmlns="" id="{D16A6E46-6439-49CF-BEE0-CA2E1494C4C1}"/>
              </a:ext>
            </a:extLst>
          </p:cNvPr>
          <p:cNvSpPr txBox="1"/>
          <p:nvPr/>
        </p:nvSpPr>
        <p:spPr>
          <a:xfrm>
            <a:off x="8514793" y="4037894"/>
            <a:ext cx="3071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Secured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xmlns="" id="{1DE666AB-27F3-4AC2-8421-DC65F9A599CA}"/>
              </a:ext>
            </a:extLst>
          </p:cNvPr>
          <p:cNvSpPr txBox="1"/>
          <p:nvPr/>
        </p:nvSpPr>
        <p:spPr>
          <a:xfrm>
            <a:off x="8561684" y="5522492"/>
            <a:ext cx="3071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Token is valid for only 30 minutes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58" name="Chevron 2">
            <a:extLst>
              <a:ext uri="{FF2B5EF4-FFF2-40B4-BE49-F238E27FC236}">
                <a16:creationId xmlns:a16="http://schemas.microsoft.com/office/drawing/2014/main" xmlns="" id="{2A6B74DB-1AB5-4241-8B0C-8BE3E167165F}"/>
              </a:ext>
            </a:extLst>
          </p:cNvPr>
          <p:cNvSpPr/>
          <p:nvPr/>
        </p:nvSpPr>
        <p:spPr>
          <a:xfrm rot="5400000">
            <a:off x="8052018" y="2468998"/>
            <a:ext cx="383815" cy="378971"/>
          </a:xfrm>
          <a:custGeom>
            <a:avLst/>
            <a:gdLst/>
            <a:ahLst/>
            <a:cxnLst/>
            <a:rect l="l" t="t" r="r" b="b"/>
            <a:pathLst>
              <a:path w="3830741" h="3782395">
                <a:moveTo>
                  <a:pt x="272737" y="3782395"/>
                </a:moveTo>
                <a:lnTo>
                  <a:pt x="272737" y="1129329"/>
                </a:lnTo>
                <a:cubicBezTo>
                  <a:pt x="368718" y="1192933"/>
                  <a:pt x="457831" y="1251924"/>
                  <a:pt x="541946" y="1307175"/>
                </a:cubicBezTo>
                <a:lnTo>
                  <a:pt x="541946" y="3513186"/>
                </a:lnTo>
                <a:lnTo>
                  <a:pt x="3561532" y="3513186"/>
                </a:lnTo>
                <a:lnTo>
                  <a:pt x="3561532" y="1985872"/>
                </a:lnTo>
                <a:lnTo>
                  <a:pt x="3590324" y="1967561"/>
                </a:lnTo>
                <a:cubicBezTo>
                  <a:pt x="3580733" y="1962993"/>
                  <a:pt x="3571122" y="1958413"/>
                  <a:pt x="3561532" y="1953733"/>
                </a:cubicBezTo>
                <a:lnTo>
                  <a:pt x="3561532" y="522839"/>
                </a:lnTo>
                <a:lnTo>
                  <a:pt x="881682" y="522839"/>
                </a:lnTo>
                <a:cubicBezTo>
                  <a:pt x="739027" y="434224"/>
                  <a:pt x="600115" y="344664"/>
                  <a:pt x="466828" y="253630"/>
                </a:cubicBezTo>
                <a:lnTo>
                  <a:pt x="3830741" y="253630"/>
                </a:lnTo>
                <a:lnTo>
                  <a:pt x="3830741" y="3782395"/>
                </a:lnTo>
                <a:close/>
                <a:moveTo>
                  <a:pt x="0" y="0"/>
                </a:moveTo>
                <a:cubicBezTo>
                  <a:pt x="678168" y="716943"/>
                  <a:pt x="2221880" y="1454406"/>
                  <a:pt x="3416058" y="1983649"/>
                </a:cubicBezTo>
                <a:cubicBezTo>
                  <a:pt x="2906515" y="2315100"/>
                  <a:pt x="1976707" y="2643252"/>
                  <a:pt x="1914290" y="3355250"/>
                </a:cubicBezTo>
                <a:lnTo>
                  <a:pt x="1318205" y="3154450"/>
                </a:lnTo>
                <a:cubicBezTo>
                  <a:pt x="1531531" y="2503259"/>
                  <a:pt x="1765419" y="2324696"/>
                  <a:pt x="2221606" y="1999551"/>
                </a:cubicBezTo>
                <a:cubicBezTo>
                  <a:pt x="1369032" y="1616387"/>
                  <a:pt x="1025337" y="1447905"/>
                  <a:pt x="21688" y="786442"/>
                </a:cubicBezTo>
                <a:cubicBezTo>
                  <a:pt x="14534" y="524743"/>
                  <a:pt x="14718" y="351758"/>
                  <a:pt x="0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9" name="Chevron 2">
            <a:extLst>
              <a:ext uri="{FF2B5EF4-FFF2-40B4-BE49-F238E27FC236}">
                <a16:creationId xmlns:a16="http://schemas.microsoft.com/office/drawing/2014/main" xmlns="" id="{099EE215-B308-473A-953E-92BC862DC927}"/>
              </a:ext>
            </a:extLst>
          </p:cNvPr>
          <p:cNvSpPr/>
          <p:nvPr/>
        </p:nvSpPr>
        <p:spPr>
          <a:xfrm rot="5400000">
            <a:off x="8052018" y="3986909"/>
            <a:ext cx="383815" cy="378971"/>
          </a:xfrm>
          <a:custGeom>
            <a:avLst/>
            <a:gdLst/>
            <a:ahLst/>
            <a:cxnLst/>
            <a:rect l="l" t="t" r="r" b="b"/>
            <a:pathLst>
              <a:path w="3830741" h="3782395">
                <a:moveTo>
                  <a:pt x="272737" y="3782395"/>
                </a:moveTo>
                <a:lnTo>
                  <a:pt x="272737" y="1129329"/>
                </a:lnTo>
                <a:cubicBezTo>
                  <a:pt x="368718" y="1192933"/>
                  <a:pt x="457831" y="1251924"/>
                  <a:pt x="541946" y="1307175"/>
                </a:cubicBezTo>
                <a:lnTo>
                  <a:pt x="541946" y="3513186"/>
                </a:lnTo>
                <a:lnTo>
                  <a:pt x="3561532" y="3513186"/>
                </a:lnTo>
                <a:lnTo>
                  <a:pt x="3561532" y="1985872"/>
                </a:lnTo>
                <a:lnTo>
                  <a:pt x="3590324" y="1967561"/>
                </a:lnTo>
                <a:cubicBezTo>
                  <a:pt x="3580733" y="1962993"/>
                  <a:pt x="3571122" y="1958413"/>
                  <a:pt x="3561532" y="1953733"/>
                </a:cubicBezTo>
                <a:lnTo>
                  <a:pt x="3561532" y="522839"/>
                </a:lnTo>
                <a:lnTo>
                  <a:pt x="881682" y="522839"/>
                </a:lnTo>
                <a:cubicBezTo>
                  <a:pt x="739027" y="434224"/>
                  <a:pt x="600115" y="344664"/>
                  <a:pt x="466828" y="253630"/>
                </a:cubicBezTo>
                <a:lnTo>
                  <a:pt x="3830741" y="253630"/>
                </a:lnTo>
                <a:lnTo>
                  <a:pt x="3830741" y="3782395"/>
                </a:lnTo>
                <a:close/>
                <a:moveTo>
                  <a:pt x="0" y="0"/>
                </a:moveTo>
                <a:cubicBezTo>
                  <a:pt x="678168" y="716943"/>
                  <a:pt x="2221880" y="1454406"/>
                  <a:pt x="3416058" y="1983649"/>
                </a:cubicBezTo>
                <a:cubicBezTo>
                  <a:pt x="2906515" y="2315100"/>
                  <a:pt x="1976707" y="2643252"/>
                  <a:pt x="1914290" y="3355250"/>
                </a:cubicBezTo>
                <a:lnTo>
                  <a:pt x="1318205" y="3154450"/>
                </a:lnTo>
                <a:cubicBezTo>
                  <a:pt x="1531531" y="2503259"/>
                  <a:pt x="1765419" y="2324696"/>
                  <a:pt x="2221606" y="1999551"/>
                </a:cubicBezTo>
                <a:cubicBezTo>
                  <a:pt x="1369032" y="1616387"/>
                  <a:pt x="1025337" y="1447905"/>
                  <a:pt x="21688" y="786442"/>
                </a:cubicBezTo>
                <a:cubicBezTo>
                  <a:pt x="14534" y="524743"/>
                  <a:pt x="14718" y="351758"/>
                  <a:pt x="0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0" name="Chevron 2">
            <a:extLst>
              <a:ext uri="{FF2B5EF4-FFF2-40B4-BE49-F238E27FC236}">
                <a16:creationId xmlns:a16="http://schemas.microsoft.com/office/drawing/2014/main" xmlns="" id="{C5BE3DB3-54CA-436A-BEFB-56FDA97445DE}"/>
              </a:ext>
            </a:extLst>
          </p:cNvPr>
          <p:cNvSpPr/>
          <p:nvPr/>
        </p:nvSpPr>
        <p:spPr>
          <a:xfrm rot="5400000">
            <a:off x="8052018" y="5504820"/>
            <a:ext cx="383815" cy="378971"/>
          </a:xfrm>
          <a:custGeom>
            <a:avLst/>
            <a:gdLst/>
            <a:ahLst/>
            <a:cxnLst/>
            <a:rect l="l" t="t" r="r" b="b"/>
            <a:pathLst>
              <a:path w="3830741" h="3782395">
                <a:moveTo>
                  <a:pt x="272737" y="3782395"/>
                </a:moveTo>
                <a:lnTo>
                  <a:pt x="272737" y="1129329"/>
                </a:lnTo>
                <a:cubicBezTo>
                  <a:pt x="368718" y="1192933"/>
                  <a:pt x="457831" y="1251924"/>
                  <a:pt x="541946" y="1307175"/>
                </a:cubicBezTo>
                <a:lnTo>
                  <a:pt x="541946" y="3513186"/>
                </a:lnTo>
                <a:lnTo>
                  <a:pt x="3561532" y="3513186"/>
                </a:lnTo>
                <a:lnTo>
                  <a:pt x="3561532" y="1985872"/>
                </a:lnTo>
                <a:lnTo>
                  <a:pt x="3590324" y="1967561"/>
                </a:lnTo>
                <a:cubicBezTo>
                  <a:pt x="3580733" y="1962993"/>
                  <a:pt x="3571122" y="1958413"/>
                  <a:pt x="3561532" y="1953733"/>
                </a:cubicBezTo>
                <a:lnTo>
                  <a:pt x="3561532" y="522839"/>
                </a:lnTo>
                <a:lnTo>
                  <a:pt x="881682" y="522839"/>
                </a:lnTo>
                <a:cubicBezTo>
                  <a:pt x="739027" y="434224"/>
                  <a:pt x="600115" y="344664"/>
                  <a:pt x="466828" y="253630"/>
                </a:cubicBezTo>
                <a:lnTo>
                  <a:pt x="3830741" y="253630"/>
                </a:lnTo>
                <a:lnTo>
                  <a:pt x="3830741" y="3782395"/>
                </a:lnTo>
                <a:close/>
                <a:moveTo>
                  <a:pt x="0" y="0"/>
                </a:moveTo>
                <a:cubicBezTo>
                  <a:pt x="678168" y="716943"/>
                  <a:pt x="2221880" y="1454406"/>
                  <a:pt x="3416058" y="1983649"/>
                </a:cubicBezTo>
                <a:cubicBezTo>
                  <a:pt x="2906515" y="2315100"/>
                  <a:pt x="1976707" y="2643252"/>
                  <a:pt x="1914290" y="3355250"/>
                </a:cubicBezTo>
                <a:lnTo>
                  <a:pt x="1318205" y="3154450"/>
                </a:lnTo>
                <a:cubicBezTo>
                  <a:pt x="1531531" y="2503259"/>
                  <a:pt x="1765419" y="2324696"/>
                  <a:pt x="2221606" y="1999551"/>
                </a:cubicBezTo>
                <a:cubicBezTo>
                  <a:pt x="1369032" y="1616387"/>
                  <a:pt x="1025337" y="1447905"/>
                  <a:pt x="21688" y="786442"/>
                </a:cubicBezTo>
                <a:cubicBezTo>
                  <a:pt x="14534" y="524743"/>
                  <a:pt x="14718" y="351758"/>
                  <a:pt x="0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340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18526" y="337764"/>
            <a:ext cx="11573197" cy="724247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Dashboard</a:t>
            </a:r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CBB23B69-D150-4A7F-8641-F5F102F08CE6}"/>
              </a:ext>
            </a:extLst>
          </p:cNvPr>
          <p:cNvGrpSpPr/>
          <p:nvPr/>
        </p:nvGrpSpPr>
        <p:grpSpPr>
          <a:xfrm>
            <a:off x="3877931" y="2229711"/>
            <a:ext cx="7384580" cy="3788524"/>
            <a:chOff x="755577" y="2780928"/>
            <a:chExt cx="4561824" cy="2880320"/>
          </a:xfrm>
        </p:grpSpPr>
        <p:sp>
          <p:nvSpPr>
            <p:cNvPr id="4" name="Pentagon 5">
              <a:extLst>
                <a:ext uri="{FF2B5EF4-FFF2-40B4-BE49-F238E27FC236}">
                  <a16:creationId xmlns:a16="http://schemas.microsoft.com/office/drawing/2014/main" xmlns="" id="{D7F62CD3-E13B-4A6D-80B8-8E5DEFC12A3E}"/>
                </a:ext>
              </a:extLst>
            </p:cNvPr>
            <p:cNvSpPr/>
            <p:nvPr/>
          </p:nvSpPr>
          <p:spPr>
            <a:xfrm>
              <a:off x="3779912" y="2780928"/>
              <a:ext cx="1537489" cy="576064"/>
            </a:xfrm>
            <a:custGeom>
              <a:avLst/>
              <a:gdLst/>
              <a:ahLst/>
              <a:cxnLst/>
              <a:rect l="l" t="t" r="r" b="b"/>
              <a:pathLst>
                <a:path w="1728192" h="576064">
                  <a:moveTo>
                    <a:pt x="144538" y="0"/>
                  </a:moveTo>
                  <a:lnTo>
                    <a:pt x="1440160" y="0"/>
                  </a:lnTo>
                  <a:lnTo>
                    <a:pt x="1728192" y="288032"/>
                  </a:lnTo>
                  <a:lnTo>
                    <a:pt x="1440160" y="576064"/>
                  </a:lnTo>
                  <a:lnTo>
                    <a:pt x="0" y="576064"/>
                  </a:lnTo>
                  <a:lnTo>
                    <a:pt x="0" y="560466"/>
                  </a:lnTo>
                  <a:lnTo>
                    <a:pt x="144962" y="1081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5" name="Parallelogram 4">
              <a:extLst>
                <a:ext uri="{FF2B5EF4-FFF2-40B4-BE49-F238E27FC236}">
                  <a16:creationId xmlns:a16="http://schemas.microsoft.com/office/drawing/2014/main" xmlns="" id="{58777E87-3342-4C5D-9106-5572D65A9CAB}"/>
                </a:ext>
              </a:extLst>
            </p:cNvPr>
            <p:cNvSpPr/>
            <p:nvPr/>
          </p:nvSpPr>
          <p:spPr>
            <a:xfrm>
              <a:off x="2995522" y="3356992"/>
              <a:ext cx="1409365" cy="576064"/>
            </a:xfrm>
            <a:prstGeom prst="parallelogram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" name="Parallelogram 5">
              <a:extLst>
                <a:ext uri="{FF2B5EF4-FFF2-40B4-BE49-F238E27FC236}">
                  <a16:creationId xmlns:a16="http://schemas.microsoft.com/office/drawing/2014/main" xmlns="" id="{4C804F44-D4A6-434A-8726-D08E66128BCE}"/>
                </a:ext>
              </a:extLst>
            </p:cNvPr>
            <p:cNvSpPr/>
            <p:nvPr/>
          </p:nvSpPr>
          <p:spPr>
            <a:xfrm>
              <a:off x="2211133" y="3933056"/>
              <a:ext cx="1409365" cy="576064"/>
            </a:xfrm>
            <a:prstGeom prst="parallelogram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7" name="Parallelogram 6">
              <a:extLst>
                <a:ext uri="{FF2B5EF4-FFF2-40B4-BE49-F238E27FC236}">
                  <a16:creationId xmlns:a16="http://schemas.microsoft.com/office/drawing/2014/main" xmlns="" id="{71FCFD01-C39B-4921-B50E-ED253AA86ADA}"/>
                </a:ext>
              </a:extLst>
            </p:cNvPr>
            <p:cNvSpPr/>
            <p:nvPr/>
          </p:nvSpPr>
          <p:spPr>
            <a:xfrm>
              <a:off x="1426744" y="4509120"/>
              <a:ext cx="1409365" cy="576064"/>
            </a:xfrm>
            <a:prstGeom prst="parallelogram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8" name="Parallelogram 46">
              <a:extLst>
                <a:ext uri="{FF2B5EF4-FFF2-40B4-BE49-F238E27FC236}">
                  <a16:creationId xmlns:a16="http://schemas.microsoft.com/office/drawing/2014/main" xmlns="" id="{C0D2345C-61F8-42A3-B958-83C2A8890F36}"/>
                </a:ext>
              </a:extLst>
            </p:cNvPr>
            <p:cNvSpPr/>
            <p:nvPr/>
          </p:nvSpPr>
          <p:spPr>
            <a:xfrm>
              <a:off x="755577" y="5085184"/>
              <a:ext cx="1296143" cy="576064"/>
            </a:xfrm>
            <a:custGeom>
              <a:avLst/>
              <a:gdLst/>
              <a:ahLst/>
              <a:cxnLst/>
              <a:rect l="l" t="t" r="r" b="b"/>
              <a:pathLst>
                <a:path w="1706488" h="576064">
                  <a:moveTo>
                    <a:pt x="0" y="0"/>
                  </a:moveTo>
                  <a:lnTo>
                    <a:pt x="150361" y="0"/>
                  </a:lnTo>
                  <a:lnTo>
                    <a:pt x="751804" y="0"/>
                  </a:lnTo>
                  <a:lnTo>
                    <a:pt x="1503607" y="0"/>
                  </a:lnTo>
                  <a:lnTo>
                    <a:pt x="1653968" y="0"/>
                  </a:lnTo>
                  <a:lnTo>
                    <a:pt x="1706488" y="0"/>
                  </a:lnTo>
                  <a:lnTo>
                    <a:pt x="1706488" y="576064"/>
                  </a:lnTo>
                  <a:lnTo>
                    <a:pt x="1653968" y="576064"/>
                  </a:lnTo>
                  <a:lnTo>
                    <a:pt x="1503607" y="576064"/>
                  </a:lnTo>
                  <a:lnTo>
                    <a:pt x="751804" y="576064"/>
                  </a:lnTo>
                  <a:lnTo>
                    <a:pt x="150361" y="576064"/>
                  </a:lnTo>
                  <a:lnTo>
                    <a:pt x="2299" y="576064"/>
                  </a:lnTo>
                  <a:lnTo>
                    <a:pt x="175592" y="308248"/>
                  </a:lnTo>
                  <a:lnTo>
                    <a:pt x="12306" y="14334"/>
                  </a:lnTo>
                  <a:lnTo>
                    <a:pt x="1887" y="72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08E15651-7973-4DF1-AC1A-184CA48EE8D9}"/>
              </a:ext>
            </a:extLst>
          </p:cNvPr>
          <p:cNvSpPr txBox="1"/>
          <p:nvPr/>
        </p:nvSpPr>
        <p:spPr>
          <a:xfrm>
            <a:off x="459661" y="2608563"/>
            <a:ext cx="298182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After verifying the correct credentials and a token is generates, user is redirected to the dashboard where user can perform 2 functionalities  of the application</a:t>
            </a:r>
          </a:p>
          <a:p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marL="228600" indent="-228600">
              <a:buAutoNum type="arabicPeriod"/>
            </a:pP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Generate a meeting schedule for MRs to visit a doctors</a:t>
            </a:r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marL="228600" indent="-228600">
              <a:buAutoNum type="arabicPeriod"/>
            </a:pP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Generate the supply count for equal distribution of medicines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EADD553D-CE43-427B-90C3-19C53406C171}"/>
              </a:ext>
            </a:extLst>
          </p:cNvPr>
          <p:cNvSpPr txBox="1"/>
          <p:nvPr/>
        </p:nvSpPr>
        <p:spPr>
          <a:xfrm>
            <a:off x="841146" y="1904814"/>
            <a:ext cx="3349480" cy="430887"/>
          </a:xfrm>
          <a:prstGeom prst="rect">
            <a:avLst/>
          </a:prstGeom>
          <a:noFill/>
        </p:spPr>
        <p:txBody>
          <a:bodyPr wrap="square" lIns="36000" tIns="0" rIns="36000" bIns="0" rtlCol="0" anchor="ctr">
            <a:spAutoFit/>
          </a:bodyPr>
          <a:lstStyle/>
          <a:p>
            <a:r>
              <a:rPr lang="en-US" altLang="ko-KR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Dashboard</a:t>
            </a:r>
            <a:endParaRPr lang="ko-KR" alt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1" b="5163"/>
          <a:stretch/>
        </p:blipFill>
        <p:spPr>
          <a:xfrm>
            <a:off x="3547601" y="1613659"/>
            <a:ext cx="8644399" cy="4404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391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over and End Slide Master">
  <a:themeElements>
    <a:clrScheme name="ALLPPT-COLOR-A44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0E7FB7"/>
      </a:accent1>
      <a:accent2>
        <a:srgbClr val="4BACC6"/>
      </a:accent2>
      <a:accent3>
        <a:srgbClr val="45C1A4"/>
      </a:accent3>
      <a:accent4>
        <a:srgbClr val="B9D533"/>
      </a:accent4>
      <a:accent5>
        <a:srgbClr val="8064A2"/>
      </a:accent5>
      <a:accent6>
        <a:srgbClr val="F79646"/>
      </a:accent6>
      <a:hlink>
        <a:srgbClr val="000000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COLOR-A44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0E7FB7"/>
      </a:accent1>
      <a:accent2>
        <a:srgbClr val="4BACC6"/>
      </a:accent2>
      <a:accent3>
        <a:srgbClr val="45C1A4"/>
      </a:accent3>
      <a:accent4>
        <a:srgbClr val="B9D533"/>
      </a:accent4>
      <a:accent5>
        <a:srgbClr val="8064A2"/>
      </a:accent5>
      <a:accent6>
        <a:srgbClr val="F79646"/>
      </a:accent6>
      <a:hlink>
        <a:srgbClr val="000000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COLOR-A44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0E7FB7"/>
      </a:accent1>
      <a:accent2>
        <a:srgbClr val="4BACC6"/>
      </a:accent2>
      <a:accent3>
        <a:srgbClr val="45C1A4"/>
      </a:accent3>
      <a:accent4>
        <a:srgbClr val="B9D533"/>
      </a:accent4>
      <a:accent5>
        <a:srgbClr val="8064A2"/>
      </a:accent5>
      <a:accent6>
        <a:srgbClr val="F79646"/>
      </a:accent6>
      <a:hlink>
        <a:srgbClr val="000000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3527</TotalTime>
  <Words>527</Words>
  <Application>Microsoft Office PowerPoint</Application>
  <PresentationFormat>Widescreen</PresentationFormat>
  <Paragraphs>108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Arial Unicode MS</vt:lpstr>
      <vt:lpstr>Arial</vt:lpstr>
      <vt:lpstr>Calibri</vt:lpstr>
      <vt:lpstr>FZShuTi</vt:lpstr>
      <vt:lpstr>Cover and End Slide Master</vt:lpstr>
      <vt:lpstr>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Authentication using JWT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Azure cloud deployment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Arpit Mandal</cp:lastModifiedBy>
  <cp:revision>144</cp:revision>
  <dcterms:created xsi:type="dcterms:W3CDTF">2019-01-14T06:35:35Z</dcterms:created>
  <dcterms:modified xsi:type="dcterms:W3CDTF">2020-11-13T14:46:08Z</dcterms:modified>
</cp:coreProperties>
</file>